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1" r:id="rId2"/>
  </p:sldMasterIdLst>
  <p:handoutMasterIdLst>
    <p:handoutMasterId r:id="rId6"/>
  </p:handoutMasterIdLst>
  <p:sldIdLst>
    <p:sldId id="289" r:id="rId3"/>
    <p:sldId id="305" r:id="rId4"/>
    <p:sldId id="287" r:id="rId5"/>
  </p:sldIdLst>
  <p:sldSz cx="9144000" cy="6858000" type="screen4x3"/>
  <p:notesSz cx="9928225" cy="6797675"/>
  <p:defaultTextStyle>
    <a:defPPr>
      <a:defRPr lang="zh-TW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A568D2"/>
    <a:srgbClr val="8C3FC5"/>
    <a:srgbClr val="FF3737"/>
    <a:srgbClr val="00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472" autoAdjust="0"/>
    <p:restoredTop sz="94333" autoAdjust="0"/>
  </p:normalViewPr>
  <p:slideViewPr>
    <p:cSldViewPr snapToGrid="0">
      <p:cViewPr varScale="1">
        <p:scale>
          <a:sx n="111" d="100"/>
          <a:sy n="111" d="100"/>
        </p:scale>
        <p:origin x="1602" y="114"/>
      </p:cViewPr>
      <p:guideLst/>
    </p:cSldViewPr>
  </p:slideViewPr>
  <p:outlineViewPr>
    <p:cViewPr>
      <p:scale>
        <a:sx n="33" d="100"/>
        <a:sy n="33" d="100"/>
      </p:scale>
      <p:origin x="0" y="-738"/>
    </p:cViewPr>
  </p:outlineViewPr>
  <p:notesTextViewPr>
    <p:cViewPr>
      <p:scale>
        <a:sx n="3" d="2"/>
        <a:sy n="3" d="2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71" d="100"/>
          <a:sy n="71" d="100"/>
        </p:scale>
        <p:origin x="816" y="5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1.xml"/><Relationship Id="rId7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handoutMaster" Target="handoutMasters/handoutMaster1.xml"/><Relationship Id="rId5" Type="http://schemas.openxmlformats.org/officeDocument/2006/relationships/slide" Target="slides/slide3.xml"/><Relationship Id="rId10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4302231" cy="34106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quarter" idx="1"/>
          </p:nvPr>
        </p:nvSpPr>
        <p:spPr>
          <a:xfrm>
            <a:off x="5623697" y="1"/>
            <a:ext cx="4302231" cy="34106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B071F10-0F0A-4B3F-811A-1FDEE7EBABA0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2"/>
          </p:nvPr>
        </p:nvSpPr>
        <p:spPr>
          <a:xfrm>
            <a:off x="0" y="6456612"/>
            <a:ext cx="4302231" cy="3410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3"/>
          </p:nvPr>
        </p:nvSpPr>
        <p:spPr>
          <a:xfrm>
            <a:off x="5623697" y="6456612"/>
            <a:ext cx="4302231" cy="3410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4CE2BB4-0B40-46C4-A19C-126C72DE104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22095666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1)">
    <p:bg>
      <p:bgPr>
        <a:blipFill dpi="0" rotWithShape="1">
          <a:blip r:embed="rId2">
            <a:alphaModFix amt="10000"/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1143000" y="1987209"/>
            <a:ext cx="6858000" cy="1795008"/>
          </a:xfrm>
        </p:spPr>
        <p:txBody>
          <a:bodyPr anchor="ctr">
            <a:noAutofit/>
          </a:bodyPr>
          <a:lstStyle>
            <a:lvl1pPr algn="ctr">
              <a:defRPr sz="6600" b="1">
                <a:solidFill>
                  <a:srgbClr val="7030A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3" name="副標題 2"/>
          <p:cNvSpPr>
            <a:spLocks noGrp="1"/>
          </p:cNvSpPr>
          <p:nvPr>
            <p:ph type="subTitle" idx="1" hasCustomPrompt="1"/>
          </p:nvPr>
        </p:nvSpPr>
        <p:spPr>
          <a:xfrm>
            <a:off x="1143000" y="4243619"/>
            <a:ext cx="6858000" cy="644978"/>
          </a:xfrm>
        </p:spPr>
        <p:txBody>
          <a:bodyPr anchor="ctr">
            <a:normAutofit/>
          </a:bodyPr>
          <a:lstStyle>
            <a:lvl1pPr marL="0" indent="0" algn="ctr">
              <a:buNone/>
              <a:defRPr sz="3600" b="1">
                <a:solidFill>
                  <a:srgbClr val="0070C0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 dirty="0" smtClean="0"/>
              <a:t>按一下以編輯副標題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3" name="內容版面配置區 12"/>
          <p:cNvSpPr>
            <a:spLocks noGrp="1"/>
          </p:cNvSpPr>
          <p:nvPr>
            <p:ph sz="quarter" idx="13"/>
          </p:nvPr>
        </p:nvSpPr>
        <p:spPr>
          <a:xfrm>
            <a:off x="1143001" y="4888597"/>
            <a:ext cx="6858000" cy="666750"/>
          </a:xfrm>
        </p:spPr>
        <p:txBody>
          <a:bodyPr anchor="ctr">
            <a:normAutofit/>
          </a:bodyPr>
          <a:lstStyle>
            <a:lvl1pPr marL="0" indent="0" algn="ctr">
              <a:buNone/>
              <a:defRPr sz="3200" b="1">
                <a:solidFill>
                  <a:schemeClr val="accent6">
                    <a:lumMod val="75000"/>
                  </a:scheme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pPr lvl="0"/>
            <a:r>
              <a:rPr lang="zh-TW" altLang="en-US" dirty="0" smtClean="0"/>
              <a:t>編輯母片文字</a:t>
            </a:r>
            <a:endParaRPr lang="zh-TW" altLang="en-US" dirty="0"/>
          </a:p>
        </p:txBody>
      </p:sp>
      <p:sp>
        <p:nvSpPr>
          <p:cNvPr id="16" name="內容版面配置區 15"/>
          <p:cNvSpPr>
            <a:spLocks noGrp="1"/>
          </p:cNvSpPr>
          <p:nvPr>
            <p:ph sz="quarter" idx="14"/>
          </p:nvPr>
        </p:nvSpPr>
        <p:spPr>
          <a:xfrm>
            <a:off x="1143000" y="5994400"/>
            <a:ext cx="6858000" cy="361950"/>
          </a:xfrm>
        </p:spPr>
        <p:txBody>
          <a:bodyPr anchor="ctr">
            <a:noAutofit/>
          </a:bodyPr>
          <a:lstStyle>
            <a:lvl1pPr marL="0" indent="0" algn="ctr">
              <a:buNone/>
              <a:defRPr sz="20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zh-TW" altLang="en-US" dirty="0" smtClean="0"/>
              <a:t>編輯母片文字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364692722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2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1143000" y="2123688"/>
            <a:ext cx="6858000" cy="1561208"/>
          </a:xfr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defRPr sz="5400" b="1">
                <a:solidFill>
                  <a:srgbClr val="00206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9744011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3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1003300" y="2566555"/>
            <a:ext cx="7137400" cy="857038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6" name="文字方塊 5"/>
          <p:cNvSpPr txBox="1"/>
          <p:nvPr userDrawn="1"/>
        </p:nvSpPr>
        <p:spPr>
          <a:xfrm>
            <a:off x="2233886" y="794595"/>
            <a:ext cx="447810" cy="1226521"/>
          </a:xfrm>
          <a:custGeom>
            <a:avLst/>
            <a:gdLst/>
            <a:ahLst/>
            <a:cxnLst/>
            <a:rect l="l" t="t" r="r" b="b"/>
            <a:pathLst>
              <a:path w="447810" h="1226521">
                <a:moveTo>
                  <a:pt x="192798" y="0"/>
                </a:moveTo>
                <a:lnTo>
                  <a:pt x="307656" y="0"/>
                </a:lnTo>
                <a:lnTo>
                  <a:pt x="307656" y="232451"/>
                </a:lnTo>
                <a:lnTo>
                  <a:pt x="445075" y="232451"/>
                </a:lnTo>
                <a:lnTo>
                  <a:pt x="445075" y="350044"/>
                </a:lnTo>
                <a:lnTo>
                  <a:pt x="307656" y="350044"/>
                </a:lnTo>
                <a:lnTo>
                  <a:pt x="307656" y="371238"/>
                </a:lnTo>
                <a:cubicBezTo>
                  <a:pt x="374200" y="456926"/>
                  <a:pt x="420918" y="527345"/>
                  <a:pt x="447810" y="582495"/>
                </a:cubicBezTo>
                <a:lnTo>
                  <a:pt x="371921" y="662485"/>
                </a:lnTo>
                <a:cubicBezTo>
                  <a:pt x="349588" y="615995"/>
                  <a:pt x="328166" y="575430"/>
                  <a:pt x="307656" y="540791"/>
                </a:cubicBezTo>
                <a:lnTo>
                  <a:pt x="307656" y="1226521"/>
                </a:lnTo>
                <a:lnTo>
                  <a:pt x="192798" y="1226521"/>
                </a:lnTo>
                <a:lnTo>
                  <a:pt x="192798" y="618046"/>
                </a:lnTo>
                <a:cubicBezTo>
                  <a:pt x="149954" y="730170"/>
                  <a:pt x="107565" y="813578"/>
                  <a:pt x="65633" y="868273"/>
                </a:cubicBezTo>
                <a:lnTo>
                  <a:pt x="0" y="734272"/>
                </a:lnTo>
                <a:cubicBezTo>
                  <a:pt x="69735" y="639468"/>
                  <a:pt x="131266" y="511392"/>
                  <a:pt x="184593" y="350044"/>
                </a:cubicBezTo>
                <a:lnTo>
                  <a:pt x="19143" y="350044"/>
                </a:lnTo>
                <a:lnTo>
                  <a:pt x="19143" y="232451"/>
                </a:lnTo>
                <a:lnTo>
                  <a:pt x="192798" y="232451"/>
                </a:lnTo>
                <a:lnTo>
                  <a:pt x="192798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7" name="文字方塊 6"/>
          <p:cNvSpPr txBox="1"/>
          <p:nvPr userDrawn="1"/>
        </p:nvSpPr>
        <p:spPr>
          <a:xfrm>
            <a:off x="3449207" y="800747"/>
            <a:ext cx="432085" cy="1212164"/>
          </a:xfrm>
          <a:custGeom>
            <a:avLst/>
            <a:gdLst/>
            <a:ahLst/>
            <a:cxnLst/>
            <a:rect l="l" t="t" r="r" b="b"/>
            <a:pathLst>
              <a:path w="432085" h="1212164">
                <a:moveTo>
                  <a:pt x="177756" y="0"/>
                </a:moveTo>
                <a:lnTo>
                  <a:pt x="295349" y="0"/>
                </a:lnTo>
                <a:lnTo>
                  <a:pt x="295349" y="246125"/>
                </a:lnTo>
                <a:lnTo>
                  <a:pt x="404054" y="246125"/>
                </a:lnTo>
                <a:lnTo>
                  <a:pt x="404054" y="363718"/>
                </a:lnTo>
                <a:lnTo>
                  <a:pt x="295349" y="363718"/>
                </a:lnTo>
                <a:lnTo>
                  <a:pt x="295349" y="376708"/>
                </a:lnTo>
                <a:cubicBezTo>
                  <a:pt x="347764" y="434592"/>
                  <a:pt x="393343" y="497491"/>
                  <a:pt x="432085" y="565403"/>
                </a:cubicBezTo>
                <a:lnTo>
                  <a:pt x="346625" y="653598"/>
                </a:lnTo>
                <a:cubicBezTo>
                  <a:pt x="328849" y="611665"/>
                  <a:pt x="311757" y="578621"/>
                  <a:pt x="295349" y="554464"/>
                </a:cubicBezTo>
                <a:lnTo>
                  <a:pt x="295349" y="1212164"/>
                </a:lnTo>
                <a:lnTo>
                  <a:pt x="177756" y="1212164"/>
                </a:lnTo>
                <a:lnTo>
                  <a:pt x="177756" y="625567"/>
                </a:lnTo>
                <a:cubicBezTo>
                  <a:pt x="149042" y="725384"/>
                  <a:pt x="111212" y="807425"/>
                  <a:pt x="64266" y="871691"/>
                </a:cubicBezTo>
                <a:lnTo>
                  <a:pt x="0" y="743160"/>
                </a:lnTo>
                <a:cubicBezTo>
                  <a:pt x="75204" y="642431"/>
                  <a:pt x="133089" y="515950"/>
                  <a:pt x="173654" y="363718"/>
                </a:cubicBezTo>
                <a:lnTo>
                  <a:pt x="19143" y="363718"/>
                </a:lnTo>
                <a:lnTo>
                  <a:pt x="19143" y="246125"/>
                </a:lnTo>
                <a:lnTo>
                  <a:pt x="177756" y="246125"/>
                </a:lnTo>
                <a:lnTo>
                  <a:pt x="177756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" name="文字方塊 7"/>
          <p:cNvSpPr txBox="1"/>
          <p:nvPr userDrawn="1"/>
        </p:nvSpPr>
        <p:spPr>
          <a:xfrm>
            <a:off x="3729285" y="787757"/>
            <a:ext cx="817680" cy="1227888"/>
          </a:xfrm>
          <a:custGeom>
            <a:avLst/>
            <a:gdLst/>
            <a:ahLst/>
            <a:cxnLst/>
            <a:rect l="l" t="t" r="r" b="b"/>
            <a:pathLst>
              <a:path w="817680" h="1227888">
                <a:moveTo>
                  <a:pt x="205787" y="0"/>
                </a:moveTo>
                <a:lnTo>
                  <a:pt x="317910" y="36235"/>
                </a:lnTo>
                <a:cubicBezTo>
                  <a:pt x="311074" y="60392"/>
                  <a:pt x="298995" y="88879"/>
                  <a:pt x="281676" y="121695"/>
                </a:cubicBezTo>
                <a:lnTo>
                  <a:pt x="799221" y="121695"/>
                </a:lnTo>
                <a:lnTo>
                  <a:pt x="799221" y="235186"/>
                </a:lnTo>
                <a:lnTo>
                  <a:pt x="221512" y="235186"/>
                </a:lnTo>
                <a:cubicBezTo>
                  <a:pt x="198722" y="273928"/>
                  <a:pt x="178668" y="305149"/>
                  <a:pt x="161348" y="328850"/>
                </a:cubicBezTo>
                <a:lnTo>
                  <a:pt x="732220" y="328850"/>
                </a:lnTo>
                <a:cubicBezTo>
                  <a:pt x="732220" y="433225"/>
                  <a:pt x="729485" y="530763"/>
                  <a:pt x="724016" y="621465"/>
                </a:cubicBezTo>
                <a:lnTo>
                  <a:pt x="817680" y="621465"/>
                </a:lnTo>
                <a:lnTo>
                  <a:pt x="817680" y="736323"/>
                </a:lnTo>
                <a:lnTo>
                  <a:pt x="718546" y="736323"/>
                </a:lnTo>
                <a:cubicBezTo>
                  <a:pt x="714900" y="805602"/>
                  <a:pt x="709203" y="870096"/>
                  <a:pt x="701454" y="929804"/>
                </a:cubicBezTo>
                <a:lnTo>
                  <a:pt x="791016" y="929804"/>
                </a:lnTo>
                <a:lnTo>
                  <a:pt x="791016" y="1046030"/>
                </a:lnTo>
                <a:lnTo>
                  <a:pt x="687781" y="1046030"/>
                </a:lnTo>
                <a:cubicBezTo>
                  <a:pt x="683679" y="1102091"/>
                  <a:pt x="672740" y="1143796"/>
                  <a:pt x="654964" y="1171143"/>
                </a:cubicBezTo>
                <a:cubicBezTo>
                  <a:pt x="637189" y="1198490"/>
                  <a:pt x="612348" y="1214785"/>
                  <a:pt x="580443" y="1220026"/>
                </a:cubicBezTo>
                <a:cubicBezTo>
                  <a:pt x="548538" y="1225268"/>
                  <a:pt x="478803" y="1227888"/>
                  <a:pt x="371238" y="1227888"/>
                </a:cubicBezTo>
                <a:lnTo>
                  <a:pt x="331584" y="1111663"/>
                </a:lnTo>
                <a:cubicBezTo>
                  <a:pt x="412258" y="1114398"/>
                  <a:pt x="466041" y="1115765"/>
                  <a:pt x="492932" y="1115765"/>
                </a:cubicBezTo>
                <a:cubicBezTo>
                  <a:pt x="541702" y="1115765"/>
                  <a:pt x="565858" y="1092520"/>
                  <a:pt x="565402" y="1046030"/>
                </a:cubicBezTo>
                <a:lnTo>
                  <a:pt x="47857" y="1046030"/>
                </a:lnTo>
                <a:cubicBezTo>
                  <a:pt x="62898" y="974015"/>
                  <a:pt x="80446" y="870780"/>
                  <a:pt x="100501" y="736323"/>
                </a:cubicBezTo>
                <a:lnTo>
                  <a:pt x="0" y="736323"/>
                </a:lnTo>
                <a:lnTo>
                  <a:pt x="0" y="621465"/>
                </a:lnTo>
                <a:lnTo>
                  <a:pt x="114858" y="621465"/>
                </a:lnTo>
                <a:cubicBezTo>
                  <a:pt x="131722" y="491566"/>
                  <a:pt x="141977" y="401092"/>
                  <a:pt x="145623" y="350044"/>
                </a:cubicBezTo>
                <a:cubicBezTo>
                  <a:pt x="126025" y="374201"/>
                  <a:pt x="103235" y="398585"/>
                  <a:pt x="77256" y="423198"/>
                </a:cubicBezTo>
                <a:lnTo>
                  <a:pt x="6837" y="323381"/>
                </a:lnTo>
                <a:cubicBezTo>
                  <a:pt x="76572" y="255924"/>
                  <a:pt x="142889" y="148131"/>
                  <a:pt x="205787" y="0"/>
                </a:cubicBezTo>
                <a:close/>
                <a:moveTo>
                  <a:pt x="257747" y="443708"/>
                </a:moveTo>
                <a:cubicBezTo>
                  <a:pt x="254556" y="497035"/>
                  <a:pt x="247947" y="556287"/>
                  <a:pt x="237920" y="621465"/>
                </a:cubicBezTo>
                <a:lnTo>
                  <a:pt x="602321" y="621465"/>
                </a:lnTo>
                <a:cubicBezTo>
                  <a:pt x="606879" y="555832"/>
                  <a:pt x="609158" y="496579"/>
                  <a:pt x="609158" y="443708"/>
                </a:cubicBezTo>
                <a:lnTo>
                  <a:pt x="257747" y="443708"/>
                </a:lnTo>
                <a:close/>
                <a:moveTo>
                  <a:pt x="224246" y="736323"/>
                </a:moveTo>
                <a:cubicBezTo>
                  <a:pt x="215131" y="805602"/>
                  <a:pt x="204875" y="870096"/>
                  <a:pt x="193481" y="929804"/>
                </a:cubicBezTo>
                <a:lnTo>
                  <a:pt x="578392" y="929804"/>
                </a:lnTo>
                <a:cubicBezTo>
                  <a:pt x="587052" y="840470"/>
                  <a:pt x="592977" y="775976"/>
                  <a:pt x="596168" y="736323"/>
                </a:cubicBezTo>
                <a:lnTo>
                  <a:pt x="224246" y="736323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9" name="文字方塊 8"/>
          <p:cNvSpPr txBox="1"/>
          <p:nvPr userDrawn="1"/>
        </p:nvSpPr>
        <p:spPr>
          <a:xfrm rot="602708">
            <a:off x="4669497" y="830070"/>
            <a:ext cx="1184816" cy="214675"/>
          </a:xfrm>
          <a:custGeom>
            <a:avLst/>
            <a:gdLst/>
            <a:ahLst/>
            <a:cxnLst/>
            <a:rect l="l" t="t" r="r" b="b"/>
            <a:pathLst>
              <a:path w="1184816" h="214675">
                <a:moveTo>
                  <a:pt x="620097" y="0"/>
                </a:moveTo>
                <a:cubicBezTo>
                  <a:pt x="641519" y="41476"/>
                  <a:pt x="657016" y="77939"/>
                  <a:pt x="666587" y="109388"/>
                </a:cubicBezTo>
                <a:lnTo>
                  <a:pt x="1184816" y="109388"/>
                </a:lnTo>
                <a:lnTo>
                  <a:pt x="1184816" y="214675"/>
                </a:lnTo>
                <a:lnTo>
                  <a:pt x="0" y="214675"/>
                </a:lnTo>
                <a:lnTo>
                  <a:pt x="0" y="109388"/>
                </a:lnTo>
                <a:lnTo>
                  <a:pt x="539423" y="109388"/>
                </a:lnTo>
                <a:cubicBezTo>
                  <a:pt x="530763" y="84320"/>
                  <a:pt x="516634" y="55378"/>
                  <a:pt x="497035" y="22561"/>
                </a:cubicBezTo>
                <a:lnTo>
                  <a:pt x="620097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9"/>
          <p:cNvSpPr txBox="1"/>
          <p:nvPr userDrawn="1"/>
        </p:nvSpPr>
        <p:spPr>
          <a:xfrm rot="21028972">
            <a:off x="6033929" y="773020"/>
            <a:ext cx="1087733" cy="1220367"/>
          </a:xfrm>
          <a:custGeom>
            <a:avLst/>
            <a:gdLst/>
            <a:ahLst/>
            <a:cxnLst/>
            <a:rect l="l" t="t" r="r" b="b"/>
            <a:pathLst>
              <a:path w="1087733" h="1220367">
                <a:moveTo>
                  <a:pt x="478575" y="0"/>
                </a:moveTo>
                <a:lnTo>
                  <a:pt x="607106" y="0"/>
                </a:lnTo>
                <a:lnTo>
                  <a:pt x="607106" y="224930"/>
                </a:lnTo>
                <a:lnTo>
                  <a:pt x="1087733" y="224930"/>
                </a:lnTo>
                <a:lnTo>
                  <a:pt x="1087733" y="816313"/>
                </a:lnTo>
                <a:lnTo>
                  <a:pt x="607106" y="816313"/>
                </a:lnTo>
                <a:lnTo>
                  <a:pt x="607106" y="1220367"/>
                </a:lnTo>
                <a:lnTo>
                  <a:pt x="478575" y="1220367"/>
                </a:lnTo>
                <a:lnTo>
                  <a:pt x="478575" y="816313"/>
                </a:lnTo>
                <a:lnTo>
                  <a:pt x="0" y="816313"/>
                </a:lnTo>
                <a:lnTo>
                  <a:pt x="0" y="224930"/>
                </a:lnTo>
                <a:lnTo>
                  <a:pt x="478575" y="224930"/>
                </a:lnTo>
                <a:lnTo>
                  <a:pt x="478575" y="0"/>
                </a:lnTo>
                <a:close/>
                <a:moveTo>
                  <a:pt x="129899" y="347993"/>
                </a:moveTo>
                <a:lnTo>
                  <a:pt x="129899" y="692567"/>
                </a:lnTo>
                <a:lnTo>
                  <a:pt x="478575" y="692567"/>
                </a:lnTo>
                <a:lnTo>
                  <a:pt x="478575" y="347993"/>
                </a:lnTo>
                <a:lnTo>
                  <a:pt x="129899" y="347993"/>
                </a:lnTo>
                <a:close/>
                <a:moveTo>
                  <a:pt x="607106" y="347993"/>
                </a:moveTo>
                <a:lnTo>
                  <a:pt x="607106" y="692567"/>
                </a:lnTo>
                <a:lnTo>
                  <a:pt x="958518" y="692567"/>
                </a:lnTo>
                <a:lnTo>
                  <a:pt x="958518" y="347993"/>
                </a:lnTo>
                <a:lnTo>
                  <a:pt x="607106" y="347993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1" name="文字方塊 10"/>
          <p:cNvSpPr txBox="1"/>
          <p:nvPr userDrawn="1"/>
        </p:nvSpPr>
        <p:spPr>
          <a:xfrm rot="21005411">
            <a:off x="2627167" y="813054"/>
            <a:ext cx="650179" cy="450544"/>
          </a:xfrm>
          <a:custGeom>
            <a:avLst/>
            <a:gdLst/>
            <a:ahLst/>
            <a:cxnLst/>
            <a:rect l="l" t="t" r="r" b="b"/>
            <a:pathLst>
              <a:path w="650179" h="450544">
                <a:moveTo>
                  <a:pt x="0" y="0"/>
                </a:moveTo>
                <a:lnTo>
                  <a:pt x="650179" y="0"/>
                </a:lnTo>
                <a:lnTo>
                  <a:pt x="650179" y="450544"/>
                </a:lnTo>
                <a:lnTo>
                  <a:pt x="0" y="450544"/>
                </a:lnTo>
                <a:lnTo>
                  <a:pt x="0" y="0"/>
                </a:lnTo>
                <a:close/>
                <a:moveTo>
                  <a:pt x="123746" y="103919"/>
                </a:moveTo>
                <a:lnTo>
                  <a:pt x="123746" y="170919"/>
                </a:lnTo>
                <a:lnTo>
                  <a:pt x="527117" y="170919"/>
                </a:lnTo>
                <a:lnTo>
                  <a:pt x="527117" y="103919"/>
                </a:lnTo>
                <a:lnTo>
                  <a:pt x="123746" y="103919"/>
                </a:lnTo>
                <a:close/>
                <a:moveTo>
                  <a:pt x="123746" y="271420"/>
                </a:moveTo>
                <a:lnTo>
                  <a:pt x="123746" y="345941"/>
                </a:lnTo>
                <a:lnTo>
                  <a:pt x="527117" y="345941"/>
                </a:lnTo>
                <a:lnTo>
                  <a:pt x="527117" y="271420"/>
                </a:lnTo>
                <a:lnTo>
                  <a:pt x="123746" y="27142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11"/>
          <p:cNvSpPr txBox="1"/>
          <p:nvPr userDrawn="1"/>
        </p:nvSpPr>
        <p:spPr>
          <a:xfrm rot="533290">
            <a:off x="4848621" y="1113112"/>
            <a:ext cx="819048" cy="285778"/>
          </a:xfrm>
          <a:custGeom>
            <a:avLst/>
            <a:gdLst/>
            <a:ahLst/>
            <a:cxnLst/>
            <a:rect l="l" t="t" r="r" b="b"/>
            <a:pathLst>
              <a:path w="819048" h="285778">
                <a:moveTo>
                  <a:pt x="0" y="0"/>
                </a:moveTo>
                <a:lnTo>
                  <a:pt x="819048" y="0"/>
                </a:lnTo>
                <a:lnTo>
                  <a:pt x="819048" y="285778"/>
                </a:lnTo>
                <a:lnTo>
                  <a:pt x="0" y="285778"/>
                </a:lnTo>
                <a:lnTo>
                  <a:pt x="0" y="0"/>
                </a:lnTo>
                <a:close/>
                <a:moveTo>
                  <a:pt x="130583" y="99134"/>
                </a:moveTo>
                <a:lnTo>
                  <a:pt x="130583" y="185961"/>
                </a:lnTo>
                <a:lnTo>
                  <a:pt x="690516" y="185961"/>
                </a:lnTo>
                <a:lnTo>
                  <a:pt x="690516" y="99134"/>
                </a:lnTo>
                <a:lnTo>
                  <a:pt x="130583" y="99134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3" name="文字方塊 12"/>
          <p:cNvSpPr txBox="1"/>
          <p:nvPr userDrawn="1"/>
        </p:nvSpPr>
        <p:spPr>
          <a:xfrm>
            <a:off x="4032839" y="1256761"/>
            <a:ext cx="245441" cy="137420"/>
          </a:xfrm>
          <a:custGeom>
            <a:avLst/>
            <a:gdLst/>
            <a:ahLst/>
            <a:cxnLst/>
            <a:rect l="l" t="t" r="r" b="b"/>
            <a:pathLst>
              <a:path w="245441" h="137420">
                <a:moveTo>
                  <a:pt x="39654" y="0"/>
                </a:moveTo>
                <a:cubicBezTo>
                  <a:pt x="118049" y="12762"/>
                  <a:pt x="186645" y="30082"/>
                  <a:pt x="245441" y="51960"/>
                </a:cubicBezTo>
                <a:lnTo>
                  <a:pt x="203053" y="137420"/>
                </a:lnTo>
                <a:cubicBezTo>
                  <a:pt x="122835" y="111440"/>
                  <a:pt x="55150" y="94120"/>
                  <a:pt x="0" y="85460"/>
                </a:cubicBezTo>
                <a:lnTo>
                  <a:pt x="39654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13"/>
          <p:cNvSpPr txBox="1"/>
          <p:nvPr userDrawn="1"/>
        </p:nvSpPr>
        <p:spPr>
          <a:xfrm>
            <a:off x="2431634" y="1327181"/>
            <a:ext cx="911344" cy="698721"/>
          </a:xfrm>
          <a:custGeom>
            <a:avLst/>
            <a:gdLst/>
            <a:ahLst/>
            <a:cxnLst/>
            <a:rect l="l" t="t" r="r" b="b"/>
            <a:pathLst>
              <a:path w="911344" h="698721">
                <a:moveTo>
                  <a:pt x="140154" y="0"/>
                </a:moveTo>
                <a:lnTo>
                  <a:pt x="911344" y="0"/>
                </a:lnTo>
                <a:lnTo>
                  <a:pt x="911344" y="105971"/>
                </a:lnTo>
                <a:lnTo>
                  <a:pt x="460799" y="105971"/>
                </a:lnTo>
                <a:cubicBezTo>
                  <a:pt x="446214" y="126937"/>
                  <a:pt x="427527" y="150410"/>
                  <a:pt x="404738" y="176390"/>
                </a:cubicBezTo>
                <a:lnTo>
                  <a:pt x="890150" y="176390"/>
                </a:lnTo>
                <a:cubicBezTo>
                  <a:pt x="887415" y="430262"/>
                  <a:pt x="873742" y="578963"/>
                  <a:pt x="849129" y="622490"/>
                </a:cubicBezTo>
                <a:cubicBezTo>
                  <a:pt x="824517" y="666018"/>
                  <a:pt x="767088" y="687782"/>
                  <a:pt x="676842" y="687782"/>
                </a:cubicBezTo>
                <a:cubicBezTo>
                  <a:pt x="659978" y="687782"/>
                  <a:pt x="643342" y="687098"/>
                  <a:pt x="626933" y="685731"/>
                </a:cubicBezTo>
                <a:lnTo>
                  <a:pt x="586596" y="565403"/>
                </a:lnTo>
                <a:cubicBezTo>
                  <a:pt x="621236" y="566771"/>
                  <a:pt x="649267" y="567454"/>
                  <a:pt x="670689" y="567454"/>
                </a:cubicBezTo>
                <a:cubicBezTo>
                  <a:pt x="706696" y="567454"/>
                  <a:pt x="729257" y="561985"/>
                  <a:pt x="738373" y="551046"/>
                </a:cubicBezTo>
                <a:cubicBezTo>
                  <a:pt x="747489" y="540107"/>
                  <a:pt x="756605" y="450545"/>
                  <a:pt x="765720" y="282360"/>
                </a:cubicBezTo>
                <a:lnTo>
                  <a:pt x="726751" y="282360"/>
                </a:lnTo>
                <a:cubicBezTo>
                  <a:pt x="640151" y="469232"/>
                  <a:pt x="486095" y="608019"/>
                  <a:pt x="264584" y="698721"/>
                </a:cubicBezTo>
                <a:lnTo>
                  <a:pt x="185960" y="601638"/>
                </a:lnTo>
                <a:cubicBezTo>
                  <a:pt x="387418" y="523699"/>
                  <a:pt x="522786" y="417273"/>
                  <a:pt x="592066" y="282360"/>
                </a:cubicBezTo>
                <a:lnTo>
                  <a:pt x="526433" y="282360"/>
                </a:lnTo>
                <a:cubicBezTo>
                  <a:pt x="447126" y="396762"/>
                  <a:pt x="315404" y="492021"/>
                  <a:pt x="131266" y="568138"/>
                </a:cubicBezTo>
                <a:lnTo>
                  <a:pt x="54694" y="473106"/>
                </a:lnTo>
                <a:cubicBezTo>
                  <a:pt x="200090" y="422514"/>
                  <a:pt x="310618" y="358932"/>
                  <a:pt x="386278" y="282360"/>
                </a:cubicBezTo>
                <a:lnTo>
                  <a:pt x="284410" y="282360"/>
                </a:lnTo>
                <a:cubicBezTo>
                  <a:pt x="214675" y="332041"/>
                  <a:pt x="143116" y="368959"/>
                  <a:pt x="69735" y="393116"/>
                </a:cubicBezTo>
                <a:lnTo>
                  <a:pt x="0" y="293982"/>
                </a:lnTo>
                <a:cubicBezTo>
                  <a:pt x="141293" y="246125"/>
                  <a:pt x="246808" y="183454"/>
                  <a:pt x="316543" y="105971"/>
                </a:cubicBezTo>
                <a:lnTo>
                  <a:pt x="140154" y="105971"/>
                </a:lnTo>
                <a:lnTo>
                  <a:pt x="140154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5" name="文字方塊 14"/>
          <p:cNvSpPr txBox="1"/>
          <p:nvPr userDrawn="1"/>
        </p:nvSpPr>
        <p:spPr>
          <a:xfrm>
            <a:off x="4714621" y="1427682"/>
            <a:ext cx="1087733" cy="594801"/>
          </a:xfrm>
          <a:custGeom>
            <a:avLst/>
            <a:gdLst/>
            <a:ahLst/>
            <a:cxnLst/>
            <a:rect l="l" t="t" r="r" b="b"/>
            <a:pathLst>
              <a:path w="1087733" h="594801">
                <a:moveTo>
                  <a:pt x="0" y="0"/>
                </a:moveTo>
                <a:lnTo>
                  <a:pt x="1087733" y="0"/>
                </a:lnTo>
                <a:lnTo>
                  <a:pt x="1087733" y="484729"/>
                </a:lnTo>
                <a:cubicBezTo>
                  <a:pt x="1087733" y="516178"/>
                  <a:pt x="1074971" y="542158"/>
                  <a:pt x="1049447" y="562668"/>
                </a:cubicBezTo>
                <a:cubicBezTo>
                  <a:pt x="1023923" y="583179"/>
                  <a:pt x="961481" y="593890"/>
                  <a:pt x="862119" y="594801"/>
                </a:cubicBezTo>
                <a:lnTo>
                  <a:pt x="817680" y="474474"/>
                </a:lnTo>
                <a:cubicBezTo>
                  <a:pt x="849129" y="477208"/>
                  <a:pt x="875565" y="478576"/>
                  <a:pt x="896987" y="478576"/>
                </a:cubicBezTo>
                <a:cubicBezTo>
                  <a:pt x="926613" y="478576"/>
                  <a:pt x="945300" y="476297"/>
                  <a:pt x="953049" y="471739"/>
                </a:cubicBezTo>
                <a:cubicBezTo>
                  <a:pt x="960797" y="467181"/>
                  <a:pt x="964671" y="460344"/>
                  <a:pt x="964671" y="451229"/>
                </a:cubicBezTo>
                <a:lnTo>
                  <a:pt x="964671" y="105287"/>
                </a:lnTo>
                <a:lnTo>
                  <a:pt x="121695" y="105287"/>
                </a:lnTo>
                <a:lnTo>
                  <a:pt x="121695" y="594801"/>
                </a:lnTo>
                <a:lnTo>
                  <a:pt x="0" y="594801"/>
                </a:lnTo>
                <a:lnTo>
                  <a:pt x="0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6" name="文字方塊 15"/>
          <p:cNvSpPr txBox="1"/>
          <p:nvPr userDrawn="1"/>
        </p:nvSpPr>
        <p:spPr>
          <a:xfrm>
            <a:off x="4006176" y="1542540"/>
            <a:ext cx="252277" cy="161349"/>
          </a:xfrm>
          <a:custGeom>
            <a:avLst/>
            <a:gdLst/>
            <a:ahLst/>
            <a:cxnLst/>
            <a:rect l="l" t="t" r="r" b="b"/>
            <a:pathLst>
              <a:path w="252277" h="161349">
                <a:moveTo>
                  <a:pt x="47857" y="0"/>
                </a:moveTo>
                <a:cubicBezTo>
                  <a:pt x="138103" y="26436"/>
                  <a:pt x="206243" y="50820"/>
                  <a:pt x="252277" y="73154"/>
                </a:cubicBezTo>
                <a:lnTo>
                  <a:pt x="201685" y="161349"/>
                </a:lnTo>
                <a:cubicBezTo>
                  <a:pt x="135140" y="132178"/>
                  <a:pt x="67912" y="108705"/>
                  <a:pt x="0" y="90930"/>
                </a:cubicBezTo>
                <a:lnTo>
                  <a:pt x="47857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7" name="文字方塊 16"/>
          <p:cNvSpPr txBox="1"/>
          <p:nvPr userDrawn="1"/>
        </p:nvSpPr>
        <p:spPr>
          <a:xfrm>
            <a:off x="4970317" y="1602704"/>
            <a:ext cx="582495" cy="280309"/>
          </a:xfrm>
          <a:custGeom>
            <a:avLst/>
            <a:gdLst/>
            <a:ahLst/>
            <a:cxnLst/>
            <a:rect l="l" t="t" r="r" b="b"/>
            <a:pathLst>
              <a:path w="582495" h="280309">
                <a:moveTo>
                  <a:pt x="0" y="0"/>
                </a:moveTo>
                <a:lnTo>
                  <a:pt x="582495" y="0"/>
                </a:lnTo>
                <a:lnTo>
                  <a:pt x="582495" y="280309"/>
                </a:lnTo>
                <a:lnTo>
                  <a:pt x="0" y="280309"/>
                </a:lnTo>
                <a:lnTo>
                  <a:pt x="0" y="0"/>
                </a:lnTo>
                <a:close/>
                <a:moveTo>
                  <a:pt x="122378" y="95031"/>
                </a:moveTo>
                <a:lnTo>
                  <a:pt x="122378" y="183226"/>
                </a:lnTo>
                <a:lnTo>
                  <a:pt x="459432" y="183226"/>
                </a:lnTo>
                <a:lnTo>
                  <a:pt x="459432" y="95031"/>
                </a:lnTo>
                <a:lnTo>
                  <a:pt x="122378" y="95031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7702206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4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628650" y="2866031"/>
            <a:ext cx="7886700" cy="1146412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6" name="文字方塊 5"/>
          <p:cNvSpPr txBox="1">
            <a:spLocks noChangeAspect="1"/>
          </p:cNvSpPr>
          <p:nvPr userDrawn="1"/>
        </p:nvSpPr>
        <p:spPr>
          <a:xfrm>
            <a:off x="1948321" y="845777"/>
            <a:ext cx="5247357" cy="1127206"/>
          </a:xfrm>
          <a:custGeom>
            <a:avLst/>
            <a:gdLst/>
            <a:ahLst/>
            <a:cxnLst/>
            <a:rect l="l" t="t" r="r" b="b"/>
            <a:pathLst>
              <a:path w="8529172" h="1832187">
                <a:moveTo>
                  <a:pt x="5473683" y="1809565"/>
                </a:moveTo>
                <a:cubicBezTo>
                  <a:pt x="5474508" y="1809565"/>
                  <a:pt x="5475671" y="1810066"/>
                  <a:pt x="5477173" y="1811067"/>
                </a:cubicBezTo>
                <a:cubicBezTo>
                  <a:pt x="5478676" y="1812069"/>
                  <a:pt x="5480605" y="1813159"/>
                  <a:pt x="5482961" y="1814337"/>
                </a:cubicBezTo>
                <a:cubicBezTo>
                  <a:pt x="5485318" y="1815515"/>
                  <a:pt x="5488160" y="1816620"/>
                  <a:pt x="5491489" y="1817651"/>
                </a:cubicBezTo>
                <a:cubicBezTo>
                  <a:pt x="5494818" y="1818682"/>
                  <a:pt x="5498661" y="1819197"/>
                  <a:pt x="5503021" y="1819197"/>
                </a:cubicBezTo>
                <a:lnTo>
                  <a:pt x="5509887" y="1818193"/>
                </a:lnTo>
                <a:lnTo>
                  <a:pt x="5509501" y="1831151"/>
                </a:lnTo>
                <a:lnTo>
                  <a:pt x="5502314" y="1832187"/>
                </a:lnTo>
                <a:cubicBezTo>
                  <a:pt x="5498485" y="1832187"/>
                  <a:pt x="5494935" y="1831863"/>
                  <a:pt x="5491665" y="1831215"/>
                </a:cubicBezTo>
                <a:cubicBezTo>
                  <a:pt x="5488396" y="1830567"/>
                  <a:pt x="5485480" y="1829772"/>
                  <a:pt x="5482917" y="1828829"/>
                </a:cubicBezTo>
                <a:cubicBezTo>
                  <a:pt x="5480354" y="1827887"/>
                  <a:pt x="5478205" y="1826915"/>
                  <a:pt x="5476466" y="1825913"/>
                </a:cubicBezTo>
                <a:cubicBezTo>
                  <a:pt x="5474729" y="1824912"/>
                  <a:pt x="5473521" y="1824057"/>
                  <a:pt x="5472843" y="1823350"/>
                </a:cubicBezTo>
                <a:cubicBezTo>
                  <a:pt x="5472166" y="1822644"/>
                  <a:pt x="5471665" y="1821745"/>
                  <a:pt x="5471341" y="1820655"/>
                </a:cubicBezTo>
                <a:cubicBezTo>
                  <a:pt x="5471017" y="1819565"/>
                  <a:pt x="5470855" y="1818108"/>
                  <a:pt x="5470855" y="1816281"/>
                </a:cubicBezTo>
                <a:cubicBezTo>
                  <a:pt x="5470855" y="1814985"/>
                  <a:pt x="5470914" y="1813910"/>
                  <a:pt x="5471032" y="1813056"/>
                </a:cubicBezTo>
                <a:cubicBezTo>
                  <a:pt x="5471150" y="1812202"/>
                  <a:pt x="5471327" y="1811509"/>
                  <a:pt x="5471562" y="1810979"/>
                </a:cubicBezTo>
                <a:cubicBezTo>
                  <a:pt x="5471798" y="1810449"/>
                  <a:pt x="5472092" y="1810081"/>
                  <a:pt x="5472446" y="1809875"/>
                </a:cubicBezTo>
                <a:cubicBezTo>
                  <a:pt x="5472799" y="1809668"/>
                  <a:pt x="5473212" y="1809565"/>
                  <a:pt x="5473683" y="1809565"/>
                </a:cubicBezTo>
                <a:close/>
                <a:moveTo>
                  <a:pt x="3540153" y="1809565"/>
                </a:moveTo>
                <a:cubicBezTo>
                  <a:pt x="3540977" y="1809565"/>
                  <a:pt x="3542140" y="1810066"/>
                  <a:pt x="3543643" y="1811067"/>
                </a:cubicBezTo>
                <a:cubicBezTo>
                  <a:pt x="3545145" y="1812069"/>
                  <a:pt x="3547073" y="1813159"/>
                  <a:pt x="3549430" y="1814337"/>
                </a:cubicBezTo>
                <a:lnTo>
                  <a:pt x="3557424" y="1817443"/>
                </a:lnTo>
                <a:lnTo>
                  <a:pt x="3553828" y="1830041"/>
                </a:lnTo>
                <a:lnTo>
                  <a:pt x="3549386" y="1828829"/>
                </a:lnTo>
                <a:cubicBezTo>
                  <a:pt x="3546824" y="1827887"/>
                  <a:pt x="3544674" y="1826915"/>
                  <a:pt x="3542936" y="1825913"/>
                </a:cubicBezTo>
                <a:cubicBezTo>
                  <a:pt x="3541197" y="1824912"/>
                  <a:pt x="3539990" y="1824057"/>
                  <a:pt x="3539313" y="1823350"/>
                </a:cubicBezTo>
                <a:cubicBezTo>
                  <a:pt x="3538635" y="1822644"/>
                  <a:pt x="3538135" y="1821745"/>
                  <a:pt x="3537810" y="1820655"/>
                </a:cubicBezTo>
                <a:cubicBezTo>
                  <a:pt x="3537486" y="1819565"/>
                  <a:pt x="3537325" y="1818108"/>
                  <a:pt x="3537325" y="1816281"/>
                </a:cubicBezTo>
                <a:cubicBezTo>
                  <a:pt x="3537325" y="1814985"/>
                  <a:pt x="3537383" y="1813910"/>
                  <a:pt x="3537501" y="1813056"/>
                </a:cubicBezTo>
                <a:cubicBezTo>
                  <a:pt x="3537618" y="1812202"/>
                  <a:pt x="3537795" y="1811509"/>
                  <a:pt x="3538031" y="1810979"/>
                </a:cubicBezTo>
                <a:cubicBezTo>
                  <a:pt x="3538267" y="1810449"/>
                  <a:pt x="3538562" y="1810081"/>
                  <a:pt x="3538915" y="1809875"/>
                </a:cubicBezTo>
                <a:cubicBezTo>
                  <a:pt x="3539268" y="1809668"/>
                  <a:pt x="3539681" y="1809565"/>
                  <a:pt x="3540153" y="1809565"/>
                </a:cubicBezTo>
                <a:close/>
                <a:moveTo>
                  <a:pt x="8048376" y="1716162"/>
                </a:moveTo>
                <a:lnTo>
                  <a:pt x="8057708" y="1716162"/>
                </a:lnTo>
                <a:cubicBezTo>
                  <a:pt x="8059622" y="1716162"/>
                  <a:pt x="8061297" y="1716338"/>
                  <a:pt x="8062733" y="1716692"/>
                </a:cubicBezTo>
                <a:cubicBezTo>
                  <a:pt x="8064169" y="1717046"/>
                  <a:pt x="8065425" y="1717605"/>
                  <a:pt x="8066501" y="1718371"/>
                </a:cubicBezTo>
                <a:cubicBezTo>
                  <a:pt x="8067578" y="1719137"/>
                  <a:pt x="8068476" y="1720109"/>
                  <a:pt x="8069194" y="1721287"/>
                </a:cubicBezTo>
                <a:cubicBezTo>
                  <a:pt x="8069912" y="1722465"/>
                  <a:pt x="8070539" y="1723850"/>
                  <a:pt x="8071078" y="1725440"/>
                </a:cubicBezTo>
                <a:lnTo>
                  <a:pt x="8103773" y="1808240"/>
                </a:lnTo>
                <a:lnTo>
                  <a:pt x="8104215" y="1808240"/>
                </a:lnTo>
                <a:lnTo>
                  <a:pt x="8138236" y="1725705"/>
                </a:lnTo>
                <a:cubicBezTo>
                  <a:pt x="8138895" y="1723938"/>
                  <a:pt x="8139613" y="1722436"/>
                  <a:pt x="8140392" y="1721199"/>
                </a:cubicBezTo>
                <a:cubicBezTo>
                  <a:pt x="8141169" y="1719961"/>
                  <a:pt x="8142023" y="1718975"/>
                  <a:pt x="8142951" y="1718238"/>
                </a:cubicBezTo>
                <a:cubicBezTo>
                  <a:pt x="8143879" y="1717502"/>
                  <a:pt x="8144910" y="1716972"/>
                  <a:pt x="8146048" y="1716648"/>
                </a:cubicBezTo>
                <a:cubicBezTo>
                  <a:pt x="8147184" y="1716324"/>
                  <a:pt x="8148501" y="1716162"/>
                  <a:pt x="8149998" y="1716162"/>
                </a:cubicBezTo>
                <a:lnTo>
                  <a:pt x="8159783" y="1716162"/>
                </a:lnTo>
                <a:cubicBezTo>
                  <a:pt x="8160682" y="1716162"/>
                  <a:pt x="8161534" y="1716295"/>
                  <a:pt x="8162342" y="1716559"/>
                </a:cubicBezTo>
                <a:cubicBezTo>
                  <a:pt x="8163150" y="1716824"/>
                  <a:pt x="8163838" y="1717237"/>
                  <a:pt x="8164407" y="1717796"/>
                </a:cubicBezTo>
                <a:cubicBezTo>
                  <a:pt x="8164976" y="1718356"/>
                  <a:pt x="8165440" y="1719063"/>
                  <a:pt x="8165799" y="1719917"/>
                </a:cubicBezTo>
                <a:cubicBezTo>
                  <a:pt x="8166158" y="1720771"/>
                  <a:pt x="8166337" y="1721817"/>
                  <a:pt x="8166337" y="1723054"/>
                </a:cubicBezTo>
                <a:lnTo>
                  <a:pt x="8166337" y="1809791"/>
                </a:lnTo>
                <a:lnTo>
                  <a:pt x="8155017" y="1815831"/>
                </a:lnTo>
                <a:lnTo>
                  <a:pt x="8151138" y="1817035"/>
                </a:lnTo>
                <a:lnTo>
                  <a:pt x="8151138" y="1728621"/>
                </a:lnTo>
                <a:lnTo>
                  <a:pt x="8150961" y="1728621"/>
                </a:lnTo>
                <a:lnTo>
                  <a:pt x="8110666" y="1828653"/>
                </a:lnTo>
                <a:cubicBezTo>
                  <a:pt x="8110489" y="1829065"/>
                  <a:pt x="8110239" y="1829418"/>
                  <a:pt x="8109915" y="1829713"/>
                </a:cubicBezTo>
                <a:lnTo>
                  <a:pt x="8109410" y="1829981"/>
                </a:lnTo>
                <a:lnTo>
                  <a:pt x="8106678" y="1830828"/>
                </a:lnTo>
                <a:lnTo>
                  <a:pt x="8106292" y="1830906"/>
                </a:lnTo>
                <a:cubicBezTo>
                  <a:pt x="8105438" y="1830994"/>
                  <a:pt x="8104422" y="1831038"/>
                  <a:pt x="8103243" y="1831038"/>
                </a:cubicBezTo>
                <a:cubicBezTo>
                  <a:pt x="8102006" y="1831038"/>
                  <a:pt x="8100946" y="1830979"/>
                  <a:pt x="8100062" y="1830861"/>
                </a:cubicBezTo>
                <a:cubicBezTo>
                  <a:pt x="8099178" y="1830744"/>
                  <a:pt x="8098442" y="1830582"/>
                  <a:pt x="8097853" y="1830375"/>
                </a:cubicBezTo>
                <a:cubicBezTo>
                  <a:pt x="8097264" y="1830169"/>
                  <a:pt x="8096808" y="1829919"/>
                  <a:pt x="8096483" y="1829625"/>
                </a:cubicBezTo>
                <a:cubicBezTo>
                  <a:pt x="8096159" y="1829330"/>
                  <a:pt x="8095938" y="1829006"/>
                  <a:pt x="8095820" y="1828653"/>
                </a:cubicBezTo>
                <a:lnTo>
                  <a:pt x="8057293" y="1728621"/>
                </a:lnTo>
                <a:lnTo>
                  <a:pt x="8057204" y="1728621"/>
                </a:lnTo>
                <a:lnTo>
                  <a:pt x="8057204" y="1828210"/>
                </a:lnTo>
                <a:cubicBezTo>
                  <a:pt x="8057204" y="1828682"/>
                  <a:pt x="8057083" y="1829094"/>
                  <a:pt x="8056841" y="1829448"/>
                </a:cubicBezTo>
                <a:cubicBezTo>
                  <a:pt x="8056598" y="1829801"/>
                  <a:pt x="8056173" y="1830081"/>
                  <a:pt x="8055566" y="1830287"/>
                </a:cubicBezTo>
                <a:cubicBezTo>
                  <a:pt x="8054959" y="1830493"/>
                  <a:pt x="8054170" y="1830670"/>
                  <a:pt x="8053200" y="1830818"/>
                </a:cubicBezTo>
                <a:cubicBezTo>
                  <a:pt x="8052229" y="1830965"/>
                  <a:pt x="8050985" y="1831038"/>
                  <a:pt x="8049468" y="1831038"/>
                </a:cubicBezTo>
                <a:cubicBezTo>
                  <a:pt x="8048012" y="1831038"/>
                  <a:pt x="8046798" y="1830965"/>
                  <a:pt x="8045828" y="1830818"/>
                </a:cubicBezTo>
                <a:cubicBezTo>
                  <a:pt x="8044857" y="1830670"/>
                  <a:pt x="8044083" y="1830493"/>
                  <a:pt x="8043507" y="1830287"/>
                </a:cubicBezTo>
                <a:cubicBezTo>
                  <a:pt x="8042930" y="1830081"/>
                  <a:pt x="8042536" y="1829801"/>
                  <a:pt x="8042324" y="1829448"/>
                </a:cubicBezTo>
                <a:cubicBezTo>
                  <a:pt x="8042111" y="1829094"/>
                  <a:pt x="8042005" y="1828682"/>
                  <a:pt x="8042005" y="1828210"/>
                </a:cubicBezTo>
                <a:lnTo>
                  <a:pt x="8042005" y="1723054"/>
                </a:lnTo>
                <a:cubicBezTo>
                  <a:pt x="8042005" y="1720580"/>
                  <a:pt x="8042663" y="1718813"/>
                  <a:pt x="8043979" y="1717753"/>
                </a:cubicBezTo>
                <a:cubicBezTo>
                  <a:pt x="8045295" y="1716692"/>
                  <a:pt x="8046761" y="1716162"/>
                  <a:pt x="8048376" y="1716162"/>
                </a:cubicBezTo>
                <a:close/>
                <a:moveTo>
                  <a:pt x="7572126" y="1716162"/>
                </a:moveTo>
                <a:lnTo>
                  <a:pt x="7581458" y="1716162"/>
                </a:lnTo>
                <a:cubicBezTo>
                  <a:pt x="7583372" y="1716162"/>
                  <a:pt x="7585047" y="1716338"/>
                  <a:pt x="7586483" y="1716692"/>
                </a:cubicBezTo>
                <a:cubicBezTo>
                  <a:pt x="7587919" y="1717046"/>
                  <a:pt x="7589175" y="1717605"/>
                  <a:pt x="7590251" y="1718371"/>
                </a:cubicBezTo>
                <a:cubicBezTo>
                  <a:pt x="7591328" y="1719137"/>
                  <a:pt x="7592226" y="1720109"/>
                  <a:pt x="7592944" y="1721287"/>
                </a:cubicBezTo>
                <a:cubicBezTo>
                  <a:pt x="7593662" y="1722465"/>
                  <a:pt x="7594289" y="1723850"/>
                  <a:pt x="7594828" y="1725440"/>
                </a:cubicBezTo>
                <a:lnTo>
                  <a:pt x="7627523" y="1808240"/>
                </a:lnTo>
                <a:lnTo>
                  <a:pt x="7627965" y="1808240"/>
                </a:lnTo>
                <a:lnTo>
                  <a:pt x="7661986" y="1725705"/>
                </a:lnTo>
                <a:cubicBezTo>
                  <a:pt x="7662645" y="1723938"/>
                  <a:pt x="7663363" y="1722436"/>
                  <a:pt x="7664142" y="1721199"/>
                </a:cubicBezTo>
                <a:cubicBezTo>
                  <a:pt x="7664919" y="1719961"/>
                  <a:pt x="7665773" y="1718975"/>
                  <a:pt x="7666701" y="1718238"/>
                </a:cubicBezTo>
                <a:cubicBezTo>
                  <a:pt x="7667629" y="1717502"/>
                  <a:pt x="7668660" y="1716972"/>
                  <a:pt x="7669798" y="1716648"/>
                </a:cubicBezTo>
                <a:cubicBezTo>
                  <a:pt x="7670934" y="1716324"/>
                  <a:pt x="7672251" y="1716162"/>
                  <a:pt x="7673748" y="1716162"/>
                </a:cubicBezTo>
                <a:lnTo>
                  <a:pt x="7683533" y="1716162"/>
                </a:lnTo>
                <a:cubicBezTo>
                  <a:pt x="7684432" y="1716162"/>
                  <a:pt x="7685284" y="1716295"/>
                  <a:pt x="7686092" y="1716559"/>
                </a:cubicBezTo>
                <a:cubicBezTo>
                  <a:pt x="7686900" y="1716824"/>
                  <a:pt x="7687588" y="1717237"/>
                  <a:pt x="7688157" y="1717796"/>
                </a:cubicBezTo>
                <a:cubicBezTo>
                  <a:pt x="7688726" y="1718356"/>
                  <a:pt x="7689190" y="1719063"/>
                  <a:pt x="7689549" y="1719917"/>
                </a:cubicBezTo>
                <a:cubicBezTo>
                  <a:pt x="7689908" y="1720771"/>
                  <a:pt x="7690087" y="1721817"/>
                  <a:pt x="7690087" y="1723054"/>
                </a:cubicBezTo>
                <a:lnTo>
                  <a:pt x="7690087" y="1828210"/>
                </a:lnTo>
                <a:cubicBezTo>
                  <a:pt x="7690087" y="1828682"/>
                  <a:pt x="7689966" y="1829094"/>
                  <a:pt x="7689724" y="1829448"/>
                </a:cubicBezTo>
                <a:cubicBezTo>
                  <a:pt x="7689481" y="1829801"/>
                  <a:pt x="7689056" y="1830081"/>
                  <a:pt x="7688449" y="1830287"/>
                </a:cubicBezTo>
                <a:cubicBezTo>
                  <a:pt x="7687842" y="1830493"/>
                  <a:pt x="7687068" y="1830670"/>
                  <a:pt x="7686128" y="1830818"/>
                </a:cubicBezTo>
                <a:cubicBezTo>
                  <a:pt x="7685188" y="1830965"/>
                  <a:pt x="7683959" y="1831038"/>
                  <a:pt x="7682442" y="1831038"/>
                </a:cubicBezTo>
                <a:cubicBezTo>
                  <a:pt x="7681047" y="1831038"/>
                  <a:pt x="7679849" y="1830965"/>
                  <a:pt x="7678848" y="1830818"/>
                </a:cubicBezTo>
                <a:cubicBezTo>
                  <a:pt x="7677847" y="1830670"/>
                  <a:pt x="7677058" y="1830493"/>
                  <a:pt x="7676481" y="1830287"/>
                </a:cubicBezTo>
                <a:cubicBezTo>
                  <a:pt x="7675904" y="1830081"/>
                  <a:pt x="7675494" y="1829801"/>
                  <a:pt x="7675252" y="1829448"/>
                </a:cubicBezTo>
                <a:cubicBezTo>
                  <a:pt x="7675009" y="1829094"/>
                  <a:pt x="7674888" y="1828682"/>
                  <a:pt x="7674888" y="1828210"/>
                </a:cubicBezTo>
                <a:lnTo>
                  <a:pt x="7674888" y="1728621"/>
                </a:lnTo>
                <a:lnTo>
                  <a:pt x="7674711" y="1728621"/>
                </a:lnTo>
                <a:lnTo>
                  <a:pt x="7634416" y="1828653"/>
                </a:lnTo>
                <a:cubicBezTo>
                  <a:pt x="7634239" y="1829065"/>
                  <a:pt x="7633989" y="1829418"/>
                  <a:pt x="7633665" y="1829713"/>
                </a:cubicBezTo>
                <a:cubicBezTo>
                  <a:pt x="7633341" y="1830007"/>
                  <a:pt x="7632870" y="1830258"/>
                  <a:pt x="7632251" y="1830464"/>
                </a:cubicBezTo>
                <a:cubicBezTo>
                  <a:pt x="7631632" y="1830670"/>
                  <a:pt x="7630896" y="1830818"/>
                  <a:pt x="7630042" y="1830906"/>
                </a:cubicBezTo>
                <a:cubicBezTo>
                  <a:pt x="7629188" y="1830994"/>
                  <a:pt x="7628172" y="1831038"/>
                  <a:pt x="7626993" y="1831038"/>
                </a:cubicBezTo>
                <a:cubicBezTo>
                  <a:pt x="7625756" y="1831038"/>
                  <a:pt x="7624696" y="1830979"/>
                  <a:pt x="7623812" y="1830861"/>
                </a:cubicBezTo>
                <a:cubicBezTo>
                  <a:pt x="7622928" y="1830744"/>
                  <a:pt x="7622192" y="1830582"/>
                  <a:pt x="7621603" y="1830375"/>
                </a:cubicBezTo>
                <a:cubicBezTo>
                  <a:pt x="7621014" y="1830169"/>
                  <a:pt x="7620558" y="1829919"/>
                  <a:pt x="7620233" y="1829625"/>
                </a:cubicBezTo>
                <a:cubicBezTo>
                  <a:pt x="7619909" y="1829330"/>
                  <a:pt x="7619688" y="1829006"/>
                  <a:pt x="7619570" y="1828653"/>
                </a:cubicBezTo>
                <a:lnTo>
                  <a:pt x="7581043" y="1728621"/>
                </a:lnTo>
                <a:lnTo>
                  <a:pt x="7580954" y="1728621"/>
                </a:lnTo>
                <a:lnTo>
                  <a:pt x="7580954" y="1828210"/>
                </a:lnTo>
                <a:cubicBezTo>
                  <a:pt x="7580954" y="1828682"/>
                  <a:pt x="7580833" y="1829094"/>
                  <a:pt x="7580591" y="1829448"/>
                </a:cubicBezTo>
                <a:cubicBezTo>
                  <a:pt x="7580348" y="1829801"/>
                  <a:pt x="7579923" y="1830081"/>
                  <a:pt x="7579316" y="1830287"/>
                </a:cubicBezTo>
                <a:cubicBezTo>
                  <a:pt x="7578709" y="1830493"/>
                  <a:pt x="7577920" y="1830670"/>
                  <a:pt x="7576950" y="1830818"/>
                </a:cubicBezTo>
                <a:cubicBezTo>
                  <a:pt x="7575979" y="1830965"/>
                  <a:pt x="7574735" y="1831038"/>
                  <a:pt x="7573218" y="1831038"/>
                </a:cubicBezTo>
                <a:cubicBezTo>
                  <a:pt x="7571762" y="1831038"/>
                  <a:pt x="7570548" y="1830965"/>
                  <a:pt x="7569578" y="1830818"/>
                </a:cubicBezTo>
                <a:cubicBezTo>
                  <a:pt x="7568607" y="1830670"/>
                  <a:pt x="7567833" y="1830493"/>
                  <a:pt x="7567257" y="1830287"/>
                </a:cubicBezTo>
                <a:cubicBezTo>
                  <a:pt x="7566680" y="1830081"/>
                  <a:pt x="7566286" y="1829801"/>
                  <a:pt x="7566074" y="1829448"/>
                </a:cubicBezTo>
                <a:cubicBezTo>
                  <a:pt x="7565861" y="1829094"/>
                  <a:pt x="7565755" y="1828682"/>
                  <a:pt x="7565755" y="1828210"/>
                </a:cubicBezTo>
                <a:lnTo>
                  <a:pt x="7565755" y="1723054"/>
                </a:lnTo>
                <a:cubicBezTo>
                  <a:pt x="7565755" y="1720580"/>
                  <a:pt x="7566413" y="1718813"/>
                  <a:pt x="7567729" y="1717753"/>
                </a:cubicBezTo>
                <a:cubicBezTo>
                  <a:pt x="7569045" y="1716692"/>
                  <a:pt x="7570511" y="1716162"/>
                  <a:pt x="7572126" y="1716162"/>
                </a:cubicBezTo>
                <a:close/>
                <a:moveTo>
                  <a:pt x="7207023" y="1716162"/>
                </a:moveTo>
                <a:lnTo>
                  <a:pt x="7216808" y="1716162"/>
                </a:lnTo>
                <a:cubicBezTo>
                  <a:pt x="7217707" y="1716162"/>
                  <a:pt x="7218559" y="1716295"/>
                  <a:pt x="7219367" y="1716559"/>
                </a:cubicBezTo>
                <a:cubicBezTo>
                  <a:pt x="7220175" y="1716824"/>
                  <a:pt x="7220863" y="1717237"/>
                  <a:pt x="7221432" y="1717796"/>
                </a:cubicBezTo>
                <a:cubicBezTo>
                  <a:pt x="7222001" y="1718356"/>
                  <a:pt x="7222465" y="1719063"/>
                  <a:pt x="7222824" y="1719917"/>
                </a:cubicBezTo>
                <a:cubicBezTo>
                  <a:pt x="7223183" y="1720771"/>
                  <a:pt x="7223362" y="1721817"/>
                  <a:pt x="7223362" y="1723054"/>
                </a:cubicBezTo>
                <a:lnTo>
                  <a:pt x="7223362" y="1828210"/>
                </a:lnTo>
                <a:cubicBezTo>
                  <a:pt x="7223362" y="1828682"/>
                  <a:pt x="7223241" y="1829094"/>
                  <a:pt x="7222999" y="1829448"/>
                </a:cubicBezTo>
                <a:cubicBezTo>
                  <a:pt x="7222756" y="1829801"/>
                  <a:pt x="7222331" y="1830081"/>
                  <a:pt x="7221724" y="1830287"/>
                </a:cubicBezTo>
                <a:cubicBezTo>
                  <a:pt x="7221117" y="1830493"/>
                  <a:pt x="7220343" y="1830670"/>
                  <a:pt x="7219403" y="1830818"/>
                </a:cubicBezTo>
                <a:cubicBezTo>
                  <a:pt x="7218463" y="1830965"/>
                  <a:pt x="7217234" y="1831038"/>
                  <a:pt x="7215717" y="1831038"/>
                </a:cubicBezTo>
                <a:cubicBezTo>
                  <a:pt x="7214322" y="1831038"/>
                  <a:pt x="7213124" y="1830965"/>
                  <a:pt x="7212123" y="1830818"/>
                </a:cubicBezTo>
                <a:cubicBezTo>
                  <a:pt x="7211122" y="1830670"/>
                  <a:pt x="7210333" y="1830493"/>
                  <a:pt x="7209756" y="1830287"/>
                </a:cubicBezTo>
                <a:cubicBezTo>
                  <a:pt x="7209179" y="1830081"/>
                  <a:pt x="7208769" y="1829801"/>
                  <a:pt x="7208527" y="1829448"/>
                </a:cubicBezTo>
                <a:cubicBezTo>
                  <a:pt x="7208284" y="1829094"/>
                  <a:pt x="7208163" y="1828682"/>
                  <a:pt x="7208163" y="1828210"/>
                </a:cubicBezTo>
                <a:lnTo>
                  <a:pt x="7208163" y="1728621"/>
                </a:lnTo>
                <a:lnTo>
                  <a:pt x="7207986" y="1728621"/>
                </a:lnTo>
                <a:lnTo>
                  <a:pt x="7167691" y="1828653"/>
                </a:lnTo>
                <a:cubicBezTo>
                  <a:pt x="7167514" y="1829065"/>
                  <a:pt x="7167264" y="1829418"/>
                  <a:pt x="7166940" y="1829713"/>
                </a:cubicBezTo>
                <a:cubicBezTo>
                  <a:pt x="7166616" y="1830007"/>
                  <a:pt x="7166145" y="1830258"/>
                  <a:pt x="7165526" y="1830464"/>
                </a:cubicBezTo>
                <a:cubicBezTo>
                  <a:pt x="7164907" y="1830670"/>
                  <a:pt x="7164171" y="1830818"/>
                  <a:pt x="7163317" y="1830906"/>
                </a:cubicBezTo>
                <a:cubicBezTo>
                  <a:pt x="7162463" y="1830994"/>
                  <a:pt x="7161447" y="1831038"/>
                  <a:pt x="7160268" y="1831038"/>
                </a:cubicBezTo>
                <a:cubicBezTo>
                  <a:pt x="7159031" y="1831038"/>
                  <a:pt x="7157971" y="1830979"/>
                  <a:pt x="7157087" y="1830861"/>
                </a:cubicBezTo>
                <a:cubicBezTo>
                  <a:pt x="7156203" y="1830744"/>
                  <a:pt x="7155467" y="1830582"/>
                  <a:pt x="7154878" y="1830375"/>
                </a:cubicBezTo>
                <a:cubicBezTo>
                  <a:pt x="7154289" y="1830169"/>
                  <a:pt x="7153833" y="1829919"/>
                  <a:pt x="7153508" y="1829625"/>
                </a:cubicBezTo>
                <a:cubicBezTo>
                  <a:pt x="7153184" y="1829330"/>
                  <a:pt x="7152963" y="1829006"/>
                  <a:pt x="7152845" y="1828653"/>
                </a:cubicBezTo>
                <a:lnTo>
                  <a:pt x="7140239" y="1795924"/>
                </a:lnTo>
                <a:lnTo>
                  <a:pt x="7136925" y="1747783"/>
                </a:lnTo>
                <a:lnTo>
                  <a:pt x="7160798" y="1808240"/>
                </a:lnTo>
                <a:lnTo>
                  <a:pt x="7161240" y="1808240"/>
                </a:lnTo>
                <a:lnTo>
                  <a:pt x="7195261" y="1725705"/>
                </a:lnTo>
                <a:cubicBezTo>
                  <a:pt x="7195920" y="1723938"/>
                  <a:pt x="7196638" y="1722436"/>
                  <a:pt x="7197417" y="1721199"/>
                </a:cubicBezTo>
                <a:cubicBezTo>
                  <a:pt x="7198194" y="1719961"/>
                  <a:pt x="7199048" y="1718975"/>
                  <a:pt x="7199976" y="1718238"/>
                </a:cubicBezTo>
                <a:cubicBezTo>
                  <a:pt x="7200904" y="1717502"/>
                  <a:pt x="7201935" y="1716972"/>
                  <a:pt x="7203073" y="1716648"/>
                </a:cubicBezTo>
                <a:cubicBezTo>
                  <a:pt x="7204209" y="1716324"/>
                  <a:pt x="7205526" y="1716162"/>
                  <a:pt x="7207023" y="1716162"/>
                </a:cubicBezTo>
                <a:close/>
                <a:moveTo>
                  <a:pt x="6629151" y="1716162"/>
                </a:moveTo>
                <a:lnTo>
                  <a:pt x="6638483" y="1716162"/>
                </a:lnTo>
                <a:cubicBezTo>
                  <a:pt x="6640397" y="1716162"/>
                  <a:pt x="6642072" y="1716338"/>
                  <a:pt x="6643508" y="1716692"/>
                </a:cubicBezTo>
                <a:cubicBezTo>
                  <a:pt x="6644944" y="1717046"/>
                  <a:pt x="6646200" y="1717605"/>
                  <a:pt x="6647276" y="1718371"/>
                </a:cubicBezTo>
                <a:cubicBezTo>
                  <a:pt x="6648353" y="1719137"/>
                  <a:pt x="6649251" y="1720109"/>
                  <a:pt x="6649969" y="1721287"/>
                </a:cubicBezTo>
                <a:cubicBezTo>
                  <a:pt x="6650687" y="1722465"/>
                  <a:pt x="6651314" y="1723850"/>
                  <a:pt x="6651853" y="1725440"/>
                </a:cubicBezTo>
                <a:lnTo>
                  <a:pt x="6684548" y="1808240"/>
                </a:lnTo>
                <a:lnTo>
                  <a:pt x="6684990" y="1808240"/>
                </a:lnTo>
                <a:lnTo>
                  <a:pt x="6719011" y="1725705"/>
                </a:lnTo>
                <a:cubicBezTo>
                  <a:pt x="6719670" y="1723938"/>
                  <a:pt x="6720388" y="1722436"/>
                  <a:pt x="6721167" y="1721199"/>
                </a:cubicBezTo>
                <a:cubicBezTo>
                  <a:pt x="6721944" y="1719961"/>
                  <a:pt x="6722798" y="1718975"/>
                  <a:pt x="6723726" y="1718238"/>
                </a:cubicBezTo>
                <a:cubicBezTo>
                  <a:pt x="6724654" y="1717502"/>
                  <a:pt x="6725685" y="1716972"/>
                  <a:pt x="6726823" y="1716648"/>
                </a:cubicBezTo>
                <a:cubicBezTo>
                  <a:pt x="6727959" y="1716324"/>
                  <a:pt x="6729276" y="1716162"/>
                  <a:pt x="6730773" y="1716162"/>
                </a:cubicBezTo>
                <a:lnTo>
                  <a:pt x="6740558" y="1716162"/>
                </a:lnTo>
                <a:cubicBezTo>
                  <a:pt x="6741457" y="1716162"/>
                  <a:pt x="6742309" y="1716295"/>
                  <a:pt x="6743117" y="1716559"/>
                </a:cubicBezTo>
                <a:cubicBezTo>
                  <a:pt x="6743925" y="1716824"/>
                  <a:pt x="6744613" y="1717237"/>
                  <a:pt x="6745182" y="1717796"/>
                </a:cubicBezTo>
                <a:cubicBezTo>
                  <a:pt x="6745751" y="1718356"/>
                  <a:pt x="6746215" y="1719063"/>
                  <a:pt x="6746574" y="1719917"/>
                </a:cubicBezTo>
                <a:cubicBezTo>
                  <a:pt x="6746933" y="1720771"/>
                  <a:pt x="6747112" y="1721817"/>
                  <a:pt x="6747112" y="1723054"/>
                </a:cubicBezTo>
                <a:lnTo>
                  <a:pt x="6747112" y="1828210"/>
                </a:lnTo>
                <a:cubicBezTo>
                  <a:pt x="6747112" y="1828682"/>
                  <a:pt x="6746991" y="1829094"/>
                  <a:pt x="6746749" y="1829448"/>
                </a:cubicBezTo>
                <a:cubicBezTo>
                  <a:pt x="6746506" y="1829801"/>
                  <a:pt x="6746081" y="1830081"/>
                  <a:pt x="6745474" y="1830287"/>
                </a:cubicBezTo>
                <a:cubicBezTo>
                  <a:pt x="6744867" y="1830493"/>
                  <a:pt x="6744093" y="1830670"/>
                  <a:pt x="6743153" y="1830818"/>
                </a:cubicBezTo>
                <a:cubicBezTo>
                  <a:pt x="6742213" y="1830965"/>
                  <a:pt x="6740984" y="1831038"/>
                  <a:pt x="6739467" y="1831038"/>
                </a:cubicBezTo>
                <a:cubicBezTo>
                  <a:pt x="6738072" y="1831038"/>
                  <a:pt x="6736874" y="1830965"/>
                  <a:pt x="6735873" y="1830818"/>
                </a:cubicBezTo>
                <a:cubicBezTo>
                  <a:pt x="6734872" y="1830670"/>
                  <a:pt x="6734083" y="1830493"/>
                  <a:pt x="6733506" y="1830287"/>
                </a:cubicBezTo>
                <a:cubicBezTo>
                  <a:pt x="6732929" y="1830081"/>
                  <a:pt x="6732519" y="1829801"/>
                  <a:pt x="6732277" y="1829448"/>
                </a:cubicBezTo>
                <a:cubicBezTo>
                  <a:pt x="6732034" y="1829094"/>
                  <a:pt x="6731913" y="1828682"/>
                  <a:pt x="6731913" y="1828210"/>
                </a:cubicBezTo>
                <a:lnTo>
                  <a:pt x="6731913" y="1728621"/>
                </a:lnTo>
                <a:lnTo>
                  <a:pt x="6731736" y="1728621"/>
                </a:lnTo>
                <a:lnTo>
                  <a:pt x="6691441" y="1828653"/>
                </a:lnTo>
                <a:cubicBezTo>
                  <a:pt x="6691264" y="1829065"/>
                  <a:pt x="6691014" y="1829418"/>
                  <a:pt x="6690690" y="1829713"/>
                </a:cubicBezTo>
                <a:cubicBezTo>
                  <a:pt x="6690366" y="1830007"/>
                  <a:pt x="6689895" y="1830258"/>
                  <a:pt x="6689276" y="1830464"/>
                </a:cubicBezTo>
                <a:cubicBezTo>
                  <a:pt x="6688657" y="1830670"/>
                  <a:pt x="6687921" y="1830818"/>
                  <a:pt x="6687067" y="1830906"/>
                </a:cubicBezTo>
                <a:cubicBezTo>
                  <a:pt x="6686213" y="1830994"/>
                  <a:pt x="6685197" y="1831038"/>
                  <a:pt x="6684018" y="1831038"/>
                </a:cubicBezTo>
                <a:cubicBezTo>
                  <a:pt x="6682781" y="1831038"/>
                  <a:pt x="6681721" y="1830979"/>
                  <a:pt x="6680837" y="1830861"/>
                </a:cubicBezTo>
                <a:cubicBezTo>
                  <a:pt x="6679953" y="1830744"/>
                  <a:pt x="6679217" y="1830582"/>
                  <a:pt x="6678628" y="1830375"/>
                </a:cubicBezTo>
                <a:cubicBezTo>
                  <a:pt x="6678039" y="1830169"/>
                  <a:pt x="6677583" y="1829919"/>
                  <a:pt x="6677258" y="1829625"/>
                </a:cubicBezTo>
                <a:cubicBezTo>
                  <a:pt x="6676934" y="1829330"/>
                  <a:pt x="6676713" y="1829006"/>
                  <a:pt x="6676595" y="1828653"/>
                </a:cubicBezTo>
                <a:lnTo>
                  <a:pt x="6638068" y="1728621"/>
                </a:lnTo>
                <a:lnTo>
                  <a:pt x="6637979" y="1728621"/>
                </a:lnTo>
                <a:lnTo>
                  <a:pt x="6637979" y="1828210"/>
                </a:lnTo>
                <a:cubicBezTo>
                  <a:pt x="6637979" y="1828682"/>
                  <a:pt x="6637858" y="1829094"/>
                  <a:pt x="6637616" y="1829448"/>
                </a:cubicBezTo>
                <a:cubicBezTo>
                  <a:pt x="6637373" y="1829801"/>
                  <a:pt x="6636948" y="1830081"/>
                  <a:pt x="6636341" y="1830287"/>
                </a:cubicBezTo>
                <a:cubicBezTo>
                  <a:pt x="6635734" y="1830493"/>
                  <a:pt x="6634945" y="1830670"/>
                  <a:pt x="6633975" y="1830818"/>
                </a:cubicBezTo>
                <a:cubicBezTo>
                  <a:pt x="6633004" y="1830965"/>
                  <a:pt x="6631760" y="1831038"/>
                  <a:pt x="6630243" y="1831038"/>
                </a:cubicBezTo>
                <a:cubicBezTo>
                  <a:pt x="6628787" y="1831038"/>
                  <a:pt x="6627573" y="1830965"/>
                  <a:pt x="6626603" y="1830818"/>
                </a:cubicBezTo>
                <a:cubicBezTo>
                  <a:pt x="6625632" y="1830670"/>
                  <a:pt x="6624858" y="1830493"/>
                  <a:pt x="6624282" y="1830287"/>
                </a:cubicBezTo>
                <a:cubicBezTo>
                  <a:pt x="6623705" y="1830081"/>
                  <a:pt x="6623311" y="1829801"/>
                  <a:pt x="6623099" y="1829448"/>
                </a:cubicBezTo>
                <a:cubicBezTo>
                  <a:pt x="6622886" y="1829094"/>
                  <a:pt x="6622780" y="1828682"/>
                  <a:pt x="6622780" y="1828210"/>
                </a:cubicBezTo>
                <a:lnTo>
                  <a:pt x="6622780" y="1723054"/>
                </a:lnTo>
                <a:cubicBezTo>
                  <a:pt x="6622780" y="1720580"/>
                  <a:pt x="6623438" y="1718813"/>
                  <a:pt x="6624754" y="1717753"/>
                </a:cubicBezTo>
                <a:cubicBezTo>
                  <a:pt x="6626070" y="1716692"/>
                  <a:pt x="6627536" y="1716162"/>
                  <a:pt x="6629151" y="1716162"/>
                </a:cubicBezTo>
                <a:close/>
                <a:moveTo>
                  <a:pt x="6162426" y="1716162"/>
                </a:moveTo>
                <a:lnTo>
                  <a:pt x="6171758" y="1716162"/>
                </a:lnTo>
                <a:cubicBezTo>
                  <a:pt x="6173672" y="1716162"/>
                  <a:pt x="6175347" y="1716338"/>
                  <a:pt x="6176783" y="1716692"/>
                </a:cubicBezTo>
                <a:cubicBezTo>
                  <a:pt x="6178219" y="1717046"/>
                  <a:pt x="6179475" y="1717605"/>
                  <a:pt x="6180551" y="1718371"/>
                </a:cubicBezTo>
                <a:cubicBezTo>
                  <a:pt x="6181628" y="1719137"/>
                  <a:pt x="6182526" y="1720109"/>
                  <a:pt x="6183244" y="1721287"/>
                </a:cubicBezTo>
                <a:cubicBezTo>
                  <a:pt x="6183962" y="1722465"/>
                  <a:pt x="6184589" y="1723850"/>
                  <a:pt x="6185128" y="1725440"/>
                </a:cubicBezTo>
                <a:lnTo>
                  <a:pt x="6217823" y="1808240"/>
                </a:lnTo>
                <a:lnTo>
                  <a:pt x="6218265" y="1808240"/>
                </a:lnTo>
                <a:lnTo>
                  <a:pt x="6252286" y="1725705"/>
                </a:lnTo>
                <a:cubicBezTo>
                  <a:pt x="6252945" y="1723938"/>
                  <a:pt x="6253663" y="1722436"/>
                  <a:pt x="6254442" y="1721199"/>
                </a:cubicBezTo>
                <a:cubicBezTo>
                  <a:pt x="6255219" y="1719961"/>
                  <a:pt x="6256073" y="1718975"/>
                  <a:pt x="6257001" y="1718238"/>
                </a:cubicBezTo>
                <a:cubicBezTo>
                  <a:pt x="6257929" y="1717502"/>
                  <a:pt x="6258960" y="1716972"/>
                  <a:pt x="6260098" y="1716648"/>
                </a:cubicBezTo>
                <a:cubicBezTo>
                  <a:pt x="6261234" y="1716324"/>
                  <a:pt x="6262551" y="1716162"/>
                  <a:pt x="6264048" y="1716162"/>
                </a:cubicBezTo>
                <a:lnTo>
                  <a:pt x="6273833" y="1716162"/>
                </a:lnTo>
                <a:cubicBezTo>
                  <a:pt x="6274732" y="1716162"/>
                  <a:pt x="6275584" y="1716295"/>
                  <a:pt x="6276392" y="1716559"/>
                </a:cubicBezTo>
                <a:cubicBezTo>
                  <a:pt x="6277200" y="1716824"/>
                  <a:pt x="6277888" y="1717237"/>
                  <a:pt x="6278457" y="1717796"/>
                </a:cubicBezTo>
                <a:cubicBezTo>
                  <a:pt x="6279026" y="1718356"/>
                  <a:pt x="6279490" y="1719063"/>
                  <a:pt x="6279849" y="1719917"/>
                </a:cubicBezTo>
                <a:cubicBezTo>
                  <a:pt x="6280208" y="1720771"/>
                  <a:pt x="6280387" y="1721817"/>
                  <a:pt x="6280387" y="1723054"/>
                </a:cubicBezTo>
                <a:lnTo>
                  <a:pt x="6280387" y="1828210"/>
                </a:lnTo>
                <a:cubicBezTo>
                  <a:pt x="6280387" y="1828682"/>
                  <a:pt x="6280266" y="1829094"/>
                  <a:pt x="6280024" y="1829448"/>
                </a:cubicBezTo>
                <a:cubicBezTo>
                  <a:pt x="6279781" y="1829801"/>
                  <a:pt x="6279356" y="1830081"/>
                  <a:pt x="6278749" y="1830287"/>
                </a:cubicBezTo>
                <a:cubicBezTo>
                  <a:pt x="6278142" y="1830493"/>
                  <a:pt x="6277368" y="1830670"/>
                  <a:pt x="6276428" y="1830818"/>
                </a:cubicBezTo>
                <a:cubicBezTo>
                  <a:pt x="6275488" y="1830965"/>
                  <a:pt x="6274259" y="1831038"/>
                  <a:pt x="6272742" y="1831038"/>
                </a:cubicBezTo>
                <a:cubicBezTo>
                  <a:pt x="6271347" y="1831038"/>
                  <a:pt x="6270149" y="1830965"/>
                  <a:pt x="6269148" y="1830818"/>
                </a:cubicBezTo>
                <a:cubicBezTo>
                  <a:pt x="6268147" y="1830670"/>
                  <a:pt x="6267358" y="1830493"/>
                  <a:pt x="6266781" y="1830287"/>
                </a:cubicBezTo>
                <a:cubicBezTo>
                  <a:pt x="6266204" y="1830081"/>
                  <a:pt x="6265794" y="1829801"/>
                  <a:pt x="6265552" y="1829448"/>
                </a:cubicBezTo>
                <a:cubicBezTo>
                  <a:pt x="6265309" y="1829094"/>
                  <a:pt x="6265188" y="1828682"/>
                  <a:pt x="6265188" y="1828210"/>
                </a:cubicBezTo>
                <a:lnTo>
                  <a:pt x="6265188" y="1728621"/>
                </a:lnTo>
                <a:lnTo>
                  <a:pt x="6265011" y="1728621"/>
                </a:lnTo>
                <a:lnTo>
                  <a:pt x="6224716" y="1828653"/>
                </a:lnTo>
                <a:cubicBezTo>
                  <a:pt x="6224539" y="1829065"/>
                  <a:pt x="6224289" y="1829418"/>
                  <a:pt x="6223965" y="1829713"/>
                </a:cubicBezTo>
                <a:cubicBezTo>
                  <a:pt x="6223641" y="1830007"/>
                  <a:pt x="6223170" y="1830258"/>
                  <a:pt x="6222551" y="1830464"/>
                </a:cubicBezTo>
                <a:cubicBezTo>
                  <a:pt x="6221932" y="1830670"/>
                  <a:pt x="6221196" y="1830818"/>
                  <a:pt x="6220342" y="1830906"/>
                </a:cubicBezTo>
                <a:cubicBezTo>
                  <a:pt x="6219488" y="1830994"/>
                  <a:pt x="6218472" y="1831038"/>
                  <a:pt x="6217293" y="1831038"/>
                </a:cubicBezTo>
                <a:cubicBezTo>
                  <a:pt x="6216056" y="1831038"/>
                  <a:pt x="6214996" y="1830979"/>
                  <a:pt x="6214112" y="1830861"/>
                </a:cubicBezTo>
                <a:cubicBezTo>
                  <a:pt x="6213228" y="1830744"/>
                  <a:pt x="6212492" y="1830582"/>
                  <a:pt x="6211903" y="1830375"/>
                </a:cubicBezTo>
                <a:cubicBezTo>
                  <a:pt x="6211314" y="1830169"/>
                  <a:pt x="6210858" y="1829919"/>
                  <a:pt x="6210533" y="1829625"/>
                </a:cubicBezTo>
                <a:cubicBezTo>
                  <a:pt x="6210209" y="1829330"/>
                  <a:pt x="6209988" y="1829006"/>
                  <a:pt x="6209870" y="1828653"/>
                </a:cubicBezTo>
                <a:lnTo>
                  <a:pt x="6171343" y="1728621"/>
                </a:lnTo>
                <a:lnTo>
                  <a:pt x="6171254" y="1728621"/>
                </a:lnTo>
                <a:lnTo>
                  <a:pt x="6171254" y="1828210"/>
                </a:lnTo>
                <a:cubicBezTo>
                  <a:pt x="6171254" y="1828682"/>
                  <a:pt x="6171133" y="1829094"/>
                  <a:pt x="6170891" y="1829448"/>
                </a:cubicBezTo>
                <a:cubicBezTo>
                  <a:pt x="6170648" y="1829801"/>
                  <a:pt x="6170223" y="1830081"/>
                  <a:pt x="6169616" y="1830287"/>
                </a:cubicBezTo>
                <a:cubicBezTo>
                  <a:pt x="6169009" y="1830493"/>
                  <a:pt x="6168220" y="1830670"/>
                  <a:pt x="6167250" y="1830818"/>
                </a:cubicBezTo>
                <a:cubicBezTo>
                  <a:pt x="6166279" y="1830965"/>
                  <a:pt x="6165035" y="1831038"/>
                  <a:pt x="6163518" y="1831038"/>
                </a:cubicBezTo>
                <a:cubicBezTo>
                  <a:pt x="6162062" y="1831038"/>
                  <a:pt x="6160848" y="1830965"/>
                  <a:pt x="6159878" y="1830818"/>
                </a:cubicBezTo>
                <a:cubicBezTo>
                  <a:pt x="6158907" y="1830670"/>
                  <a:pt x="6158133" y="1830493"/>
                  <a:pt x="6157557" y="1830287"/>
                </a:cubicBezTo>
                <a:cubicBezTo>
                  <a:pt x="6156980" y="1830081"/>
                  <a:pt x="6156586" y="1829801"/>
                  <a:pt x="6156374" y="1829448"/>
                </a:cubicBezTo>
                <a:cubicBezTo>
                  <a:pt x="6156161" y="1829094"/>
                  <a:pt x="6156055" y="1828682"/>
                  <a:pt x="6156055" y="1828210"/>
                </a:cubicBezTo>
                <a:lnTo>
                  <a:pt x="6156055" y="1723054"/>
                </a:lnTo>
                <a:cubicBezTo>
                  <a:pt x="6156055" y="1720580"/>
                  <a:pt x="6156713" y="1718813"/>
                  <a:pt x="6158029" y="1717753"/>
                </a:cubicBezTo>
                <a:cubicBezTo>
                  <a:pt x="6159345" y="1716692"/>
                  <a:pt x="6160811" y="1716162"/>
                  <a:pt x="6162426" y="1716162"/>
                </a:cubicBezTo>
                <a:close/>
                <a:moveTo>
                  <a:pt x="5219451" y="1716162"/>
                </a:moveTo>
                <a:lnTo>
                  <a:pt x="5228783" y="1716162"/>
                </a:lnTo>
                <a:cubicBezTo>
                  <a:pt x="5230697" y="1716162"/>
                  <a:pt x="5232372" y="1716338"/>
                  <a:pt x="5233808" y="1716692"/>
                </a:cubicBezTo>
                <a:cubicBezTo>
                  <a:pt x="5235244" y="1717046"/>
                  <a:pt x="5236500" y="1717605"/>
                  <a:pt x="5237576" y="1718371"/>
                </a:cubicBezTo>
                <a:cubicBezTo>
                  <a:pt x="5238653" y="1719137"/>
                  <a:pt x="5239551" y="1720109"/>
                  <a:pt x="5240269" y="1721287"/>
                </a:cubicBezTo>
                <a:cubicBezTo>
                  <a:pt x="5240987" y="1722465"/>
                  <a:pt x="5241614" y="1723850"/>
                  <a:pt x="5242153" y="1725440"/>
                </a:cubicBezTo>
                <a:lnTo>
                  <a:pt x="5274848" y="1808240"/>
                </a:lnTo>
                <a:lnTo>
                  <a:pt x="5275290" y="1808240"/>
                </a:lnTo>
                <a:lnTo>
                  <a:pt x="5309311" y="1725705"/>
                </a:lnTo>
                <a:cubicBezTo>
                  <a:pt x="5309970" y="1723938"/>
                  <a:pt x="5310688" y="1722436"/>
                  <a:pt x="5311467" y="1721199"/>
                </a:cubicBezTo>
                <a:cubicBezTo>
                  <a:pt x="5312244" y="1719961"/>
                  <a:pt x="5313098" y="1718975"/>
                  <a:pt x="5314026" y="1718238"/>
                </a:cubicBezTo>
                <a:cubicBezTo>
                  <a:pt x="5314954" y="1717502"/>
                  <a:pt x="5315985" y="1716972"/>
                  <a:pt x="5317123" y="1716648"/>
                </a:cubicBezTo>
                <a:cubicBezTo>
                  <a:pt x="5318259" y="1716324"/>
                  <a:pt x="5319576" y="1716162"/>
                  <a:pt x="5321073" y="1716162"/>
                </a:cubicBezTo>
                <a:lnTo>
                  <a:pt x="5330858" y="1716162"/>
                </a:lnTo>
                <a:cubicBezTo>
                  <a:pt x="5331757" y="1716162"/>
                  <a:pt x="5332609" y="1716295"/>
                  <a:pt x="5333417" y="1716559"/>
                </a:cubicBezTo>
                <a:cubicBezTo>
                  <a:pt x="5334225" y="1716824"/>
                  <a:pt x="5334913" y="1717237"/>
                  <a:pt x="5335482" y="1717796"/>
                </a:cubicBezTo>
                <a:cubicBezTo>
                  <a:pt x="5336051" y="1718356"/>
                  <a:pt x="5336515" y="1719063"/>
                  <a:pt x="5336874" y="1719917"/>
                </a:cubicBezTo>
                <a:cubicBezTo>
                  <a:pt x="5337233" y="1720771"/>
                  <a:pt x="5337412" y="1721817"/>
                  <a:pt x="5337412" y="1723054"/>
                </a:cubicBezTo>
                <a:lnTo>
                  <a:pt x="5337412" y="1828210"/>
                </a:lnTo>
                <a:cubicBezTo>
                  <a:pt x="5337412" y="1828682"/>
                  <a:pt x="5337291" y="1829094"/>
                  <a:pt x="5337049" y="1829448"/>
                </a:cubicBezTo>
                <a:cubicBezTo>
                  <a:pt x="5336806" y="1829801"/>
                  <a:pt x="5336381" y="1830081"/>
                  <a:pt x="5335774" y="1830287"/>
                </a:cubicBezTo>
                <a:cubicBezTo>
                  <a:pt x="5335167" y="1830493"/>
                  <a:pt x="5334393" y="1830670"/>
                  <a:pt x="5333453" y="1830818"/>
                </a:cubicBezTo>
                <a:cubicBezTo>
                  <a:pt x="5332513" y="1830965"/>
                  <a:pt x="5331284" y="1831038"/>
                  <a:pt x="5329767" y="1831038"/>
                </a:cubicBezTo>
                <a:cubicBezTo>
                  <a:pt x="5328372" y="1831038"/>
                  <a:pt x="5327174" y="1830965"/>
                  <a:pt x="5326173" y="1830818"/>
                </a:cubicBezTo>
                <a:cubicBezTo>
                  <a:pt x="5325172" y="1830670"/>
                  <a:pt x="5324383" y="1830493"/>
                  <a:pt x="5323806" y="1830287"/>
                </a:cubicBezTo>
                <a:cubicBezTo>
                  <a:pt x="5323229" y="1830081"/>
                  <a:pt x="5322819" y="1829801"/>
                  <a:pt x="5322577" y="1829448"/>
                </a:cubicBezTo>
                <a:cubicBezTo>
                  <a:pt x="5322334" y="1829094"/>
                  <a:pt x="5322213" y="1828682"/>
                  <a:pt x="5322213" y="1828210"/>
                </a:cubicBezTo>
                <a:lnTo>
                  <a:pt x="5322213" y="1728621"/>
                </a:lnTo>
                <a:lnTo>
                  <a:pt x="5322036" y="1728621"/>
                </a:lnTo>
                <a:lnTo>
                  <a:pt x="5281741" y="1828653"/>
                </a:lnTo>
                <a:cubicBezTo>
                  <a:pt x="5281564" y="1829065"/>
                  <a:pt x="5281314" y="1829418"/>
                  <a:pt x="5280990" y="1829713"/>
                </a:cubicBezTo>
                <a:cubicBezTo>
                  <a:pt x="5280666" y="1830007"/>
                  <a:pt x="5280195" y="1830258"/>
                  <a:pt x="5279576" y="1830464"/>
                </a:cubicBezTo>
                <a:cubicBezTo>
                  <a:pt x="5278957" y="1830670"/>
                  <a:pt x="5278221" y="1830818"/>
                  <a:pt x="5277367" y="1830906"/>
                </a:cubicBezTo>
                <a:cubicBezTo>
                  <a:pt x="5276513" y="1830994"/>
                  <a:pt x="5275497" y="1831038"/>
                  <a:pt x="5274318" y="1831038"/>
                </a:cubicBezTo>
                <a:cubicBezTo>
                  <a:pt x="5273081" y="1831038"/>
                  <a:pt x="5272021" y="1830979"/>
                  <a:pt x="5271137" y="1830861"/>
                </a:cubicBezTo>
                <a:cubicBezTo>
                  <a:pt x="5270253" y="1830744"/>
                  <a:pt x="5269517" y="1830582"/>
                  <a:pt x="5268928" y="1830375"/>
                </a:cubicBezTo>
                <a:cubicBezTo>
                  <a:pt x="5268339" y="1830169"/>
                  <a:pt x="5267883" y="1829919"/>
                  <a:pt x="5267558" y="1829625"/>
                </a:cubicBezTo>
                <a:cubicBezTo>
                  <a:pt x="5267234" y="1829330"/>
                  <a:pt x="5267013" y="1829006"/>
                  <a:pt x="5266895" y="1828653"/>
                </a:cubicBezTo>
                <a:lnTo>
                  <a:pt x="5228368" y="1728621"/>
                </a:lnTo>
                <a:lnTo>
                  <a:pt x="5228279" y="1728621"/>
                </a:lnTo>
                <a:lnTo>
                  <a:pt x="5228279" y="1828210"/>
                </a:lnTo>
                <a:cubicBezTo>
                  <a:pt x="5228279" y="1828682"/>
                  <a:pt x="5228158" y="1829094"/>
                  <a:pt x="5227916" y="1829448"/>
                </a:cubicBezTo>
                <a:cubicBezTo>
                  <a:pt x="5227673" y="1829801"/>
                  <a:pt x="5227248" y="1830081"/>
                  <a:pt x="5226641" y="1830287"/>
                </a:cubicBezTo>
                <a:cubicBezTo>
                  <a:pt x="5226034" y="1830493"/>
                  <a:pt x="5225245" y="1830670"/>
                  <a:pt x="5224275" y="1830818"/>
                </a:cubicBezTo>
                <a:cubicBezTo>
                  <a:pt x="5223304" y="1830965"/>
                  <a:pt x="5222060" y="1831038"/>
                  <a:pt x="5220543" y="1831038"/>
                </a:cubicBezTo>
                <a:cubicBezTo>
                  <a:pt x="5219087" y="1831038"/>
                  <a:pt x="5217873" y="1830965"/>
                  <a:pt x="5216903" y="1830818"/>
                </a:cubicBezTo>
                <a:cubicBezTo>
                  <a:pt x="5215932" y="1830670"/>
                  <a:pt x="5215158" y="1830493"/>
                  <a:pt x="5214582" y="1830287"/>
                </a:cubicBezTo>
                <a:cubicBezTo>
                  <a:pt x="5214005" y="1830081"/>
                  <a:pt x="5213611" y="1829801"/>
                  <a:pt x="5213399" y="1829448"/>
                </a:cubicBezTo>
                <a:cubicBezTo>
                  <a:pt x="5213186" y="1829094"/>
                  <a:pt x="5213080" y="1828682"/>
                  <a:pt x="5213080" y="1828210"/>
                </a:cubicBezTo>
                <a:lnTo>
                  <a:pt x="5213080" y="1723054"/>
                </a:lnTo>
                <a:cubicBezTo>
                  <a:pt x="5213080" y="1720580"/>
                  <a:pt x="5213738" y="1718813"/>
                  <a:pt x="5215054" y="1717753"/>
                </a:cubicBezTo>
                <a:cubicBezTo>
                  <a:pt x="5216370" y="1716692"/>
                  <a:pt x="5217836" y="1716162"/>
                  <a:pt x="5219451" y="1716162"/>
                </a:cubicBezTo>
                <a:close/>
                <a:moveTo>
                  <a:pt x="4844823" y="1716162"/>
                </a:moveTo>
                <a:lnTo>
                  <a:pt x="4854608" y="1716162"/>
                </a:lnTo>
                <a:cubicBezTo>
                  <a:pt x="4855507" y="1716162"/>
                  <a:pt x="4856359" y="1716295"/>
                  <a:pt x="4857167" y="1716559"/>
                </a:cubicBezTo>
                <a:cubicBezTo>
                  <a:pt x="4857975" y="1716824"/>
                  <a:pt x="4858663" y="1717237"/>
                  <a:pt x="4859232" y="1717796"/>
                </a:cubicBezTo>
                <a:cubicBezTo>
                  <a:pt x="4859801" y="1718356"/>
                  <a:pt x="4860265" y="1719063"/>
                  <a:pt x="4860624" y="1719917"/>
                </a:cubicBezTo>
                <a:cubicBezTo>
                  <a:pt x="4860983" y="1720771"/>
                  <a:pt x="4861162" y="1721817"/>
                  <a:pt x="4861162" y="1723054"/>
                </a:cubicBezTo>
                <a:lnTo>
                  <a:pt x="4861162" y="1828210"/>
                </a:lnTo>
                <a:cubicBezTo>
                  <a:pt x="4861162" y="1828682"/>
                  <a:pt x="4861041" y="1829094"/>
                  <a:pt x="4860799" y="1829448"/>
                </a:cubicBezTo>
                <a:cubicBezTo>
                  <a:pt x="4860556" y="1829801"/>
                  <a:pt x="4860131" y="1830081"/>
                  <a:pt x="4859524" y="1830287"/>
                </a:cubicBezTo>
                <a:cubicBezTo>
                  <a:pt x="4858917" y="1830493"/>
                  <a:pt x="4858143" y="1830670"/>
                  <a:pt x="4857203" y="1830818"/>
                </a:cubicBezTo>
                <a:cubicBezTo>
                  <a:pt x="4856263" y="1830965"/>
                  <a:pt x="4855034" y="1831038"/>
                  <a:pt x="4853517" y="1831038"/>
                </a:cubicBezTo>
                <a:cubicBezTo>
                  <a:pt x="4852122" y="1831038"/>
                  <a:pt x="4850924" y="1830965"/>
                  <a:pt x="4849923" y="1830818"/>
                </a:cubicBezTo>
                <a:cubicBezTo>
                  <a:pt x="4848922" y="1830670"/>
                  <a:pt x="4848133" y="1830493"/>
                  <a:pt x="4847556" y="1830287"/>
                </a:cubicBezTo>
                <a:cubicBezTo>
                  <a:pt x="4846979" y="1830081"/>
                  <a:pt x="4846569" y="1829801"/>
                  <a:pt x="4846327" y="1829448"/>
                </a:cubicBezTo>
                <a:cubicBezTo>
                  <a:pt x="4846084" y="1829094"/>
                  <a:pt x="4845963" y="1828682"/>
                  <a:pt x="4845963" y="1828210"/>
                </a:cubicBezTo>
                <a:lnTo>
                  <a:pt x="4845963" y="1728621"/>
                </a:lnTo>
                <a:lnTo>
                  <a:pt x="4845786" y="1728621"/>
                </a:lnTo>
                <a:lnTo>
                  <a:pt x="4805491" y="1828653"/>
                </a:lnTo>
                <a:cubicBezTo>
                  <a:pt x="4805314" y="1829065"/>
                  <a:pt x="4805064" y="1829418"/>
                  <a:pt x="4804740" y="1829713"/>
                </a:cubicBezTo>
                <a:cubicBezTo>
                  <a:pt x="4804416" y="1830007"/>
                  <a:pt x="4803945" y="1830258"/>
                  <a:pt x="4803326" y="1830464"/>
                </a:cubicBezTo>
                <a:cubicBezTo>
                  <a:pt x="4802707" y="1830670"/>
                  <a:pt x="4801971" y="1830818"/>
                  <a:pt x="4801117" y="1830906"/>
                </a:cubicBezTo>
                <a:cubicBezTo>
                  <a:pt x="4800263" y="1830994"/>
                  <a:pt x="4799247" y="1831038"/>
                  <a:pt x="4798068" y="1831038"/>
                </a:cubicBezTo>
                <a:cubicBezTo>
                  <a:pt x="4796831" y="1831038"/>
                  <a:pt x="4795771" y="1830979"/>
                  <a:pt x="4794887" y="1830861"/>
                </a:cubicBezTo>
                <a:cubicBezTo>
                  <a:pt x="4794003" y="1830744"/>
                  <a:pt x="4793267" y="1830582"/>
                  <a:pt x="4792678" y="1830375"/>
                </a:cubicBezTo>
                <a:cubicBezTo>
                  <a:pt x="4792089" y="1830169"/>
                  <a:pt x="4791633" y="1829919"/>
                  <a:pt x="4791308" y="1829625"/>
                </a:cubicBezTo>
                <a:cubicBezTo>
                  <a:pt x="4790984" y="1829330"/>
                  <a:pt x="4790763" y="1829006"/>
                  <a:pt x="4790645" y="1828653"/>
                </a:cubicBezTo>
                <a:lnTo>
                  <a:pt x="4766897" y="1766995"/>
                </a:lnTo>
                <a:lnTo>
                  <a:pt x="4769617" y="1734847"/>
                </a:lnTo>
                <a:lnTo>
                  <a:pt x="4798598" y="1808240"/>
                </a:lnTo>
                <a:lnTo>
                  <a:pt x="4799040" y="1808240"/>
                </a:lnTo>
                <a:lnTo>
                  <a:pt x="4833061" y="1725705"/>
                </a:lnTo>
                <a:cubicBezTo>
                  <a:pt x="4833720" y="1723938"/>
                  <a:pt x="4834438" y="1722436"/>
                  <a:pt x="4835217" y="1721199"/>
                </a:cubicBezTo>
                <a:cubicBezTo>
                  <a:pt x="4835994" y="1719961"/>
                  <a:pt x="4836848" y="1718975"/>
                  <a:pt x="4837776" y="1718238"/>
                </a:cubicBezTo>
                <a:cubicBezTo>
                  <a:pt x="4838704" y="1717502"/>
                  <a:pt x="4839735" y="1716972"/>
                  <a:pt x="4840873" y="1716648"/>
                </a:cubicBezTo>
                <a:cubicBezTo>
                  <a:pt x="4842009" y="1716324"/>
                  <a:pt x="4843326" y="1716162"/>
                  <a:pt x="4844823" y="1716162"/>
                </a:cubicBezTo>
                <a:close/>
                <a:moveTo>
                  <a:pt x="4276476" y="1716162"/>
                </a:moveTo>
                <a:lnTo>
                  <a:pt x="4285808" y="1716162"/>
                </a:lnTo>
                <a:cubicBezTo>
                  <a:pt x="4287722" y="1716162"/>
                  <a:pt x="4289397" y="1716338"/>
                  <a:pt x="4290833" y="1716692"/>
                </a:cubicBezTo>
                <a:cubicBezTo>
                  <a:pt x="4292269" y="1717046"/>
                  <a:pt x="4293525" y="1717605"/>
                  <a:pt x="4294602" y="1718371"/>
                </a:cubicBezTo>
                <a:cubicBezTo>
                  <a:pt x="4295678" y="1719137"/>
                  <a:pt x="4296575" y="1720109"/>
                  <a:pt x="4297293" y="1721287"/>
                </a:cubicBezTo>
                <a:cubicBezTo>
                  <a:pt x="4298011" y="1722465"/>
                  <a:pt x="4298639" y="1723850"/>
                  <a:pt x="4299178" y="1725440"/>
                </a:cubicBezTo>
                <a:lnTo>
                  <a:pt x="4331874" y="1808240"/>
                </a:lnTo>
                <a:lnTo>
                  <a:pt x="4332316" y="1808240"/>
                </a:lnTo>
                <a:lnTo>
                  <a:pt x="4366337" y="1725705"/>
                </a:lnTo>
                <a:cubicBezTo>
                  <a:pt x="4366995" y="1723938"/>
                  <a:pt x="4367713" y="1722436"/>
                  <a:pt x="4368491" y="1721199"/>
                </a:cubicBezTo>
                <a:cubicBezTo>
                  <a:pt x="4369270" y="1719961"/>
                  <a:pt x="4370123" y="1718975"/>
                  <a:pt x="4371050" y="1718238"/>
                </a:cubicBezTo>
                <a:cubicBezTo>
                  <a:pt x="4371978" y="1717502"/>
                  <a:pt x="4373011" y="1716972"/>
                  <a:pt x="4374148" y="1716648"/>
                </a:cubicBezTo>
                <a:cubicBezTo>
                  <a:pt x="4375284" y="1716324"/>
                  <a:pt x="4376601" y="1716162"/>
                  <a:pt x="4378098" y="1716162"/>
                </a:cubicBezTo>
                <a:lnTo>
                  <a:pt x="4387883" y="1716162"/>
                </a:lnTo>
                <a:cubicBezTo>
                  <a:pt x="4388781" y="1716162"/>
                  <a:pt x="4389634" y="1716295"/>
                  <a:pt x="4390442" y="1716559"/>
                </a:cubicBezTo>
                <a:cubicBezTo>
                  <a:pt x="4391250" y="1716824"/>
                  <a:pt x="4391938" y="1717237"/>
                  <a:pt x="4392507" y="1717796"/>
                </a:cubicBezTo>
                <a:cubicBezTo>
                  <a:pt x="4393076" y="1718356"/>
                  <a:pt x="4393540" y="1719063"/>
                  <a:pt x="4393899" y="1719917"/>
                </a:cubicBezTo>
                <a:cubicBezTo>
                  <a:pt x="4394258" y="1720771"/>
                  <a:pt x="4394437" y="1721817"/>
                  <a:pt x="4394437" y="1723054"/>
                </a:cubicBezTo>
                <a:lnTo>
                  <a:pt x="4394437" y="1828210"/>
                </a:lnTo>
                <a:cubicBezTo>
                  <a:pt x="4394437" y="1828682"/>
                  <a:pt x="4394316" y="1829094"/>
                  <a:pt x="4394073" y="1829448"/>
                </a:cubicBezTo>
                <a:cubicBezTo>
                  <a:pt x="4393831" y="1829801"/>
                  <a:pt x="4393406" y="1830081"/>
                  <a:pt x="4392799" y="1830287"/>
                </a:cubicBezTo>
                <a:cubicBezTo>
                  <a:pt x="4392192" y="1830493"/>
                  <a:pt x="4391418" y="1830670"/>
                  <a:pt x="4390478" y="1830818"/>
                </a:cubicBezTo>
                <a:cubicBezTo>
                  <a:pt x="4389538" y="1830965"/>
                  <a:pt x="4388309" y="1831038"/>
                  <a:pt x="4386792" y="1831038"/>
                </a:cubicBezTo>
                <a:cubicBezTo>
                  <a:pt x="4385397" y="1831038"/>
                  <a:pt x="4384198" y="1830965"/>
                  <a:pt x="4383197" y="1830818"/>
                </a:cubicBezTo>
                <a:cubicBezTo>
                  <a:pt x="4382197" y="1830670"/>
                  <a:pt x="4381408" y="1830493"/>
                  <a:pt x="4380831" y="1830287"/>
                </a:cubicBezTo>
                <a:cubicBezTo>
                  <a:pt x="4380254" y="1830081"/>
                  <a:pt x="4379845" y="1829801"/>
                  <a:pt x="4379602" y="1829448"/>
                </a:cubicBezTo>
                <a:cubicBezTo>
                  <a:pt x="4379359" y="1829094"/>
                  <a:pt x="4379238" y="1828682"/>
                  <a:pt x="4379238" y="1828210"/>
                </a:cubicBezTo>
                <a:lnTo>
                  <a:pt x="4379238" y="1728621"/>
                </a:lnTo>
                <a:lnTo>
                  <a:pt x="4379062" y="1728621"/>
                </a:lnTo>
                <a:lnTo>
                  <a:pt x="4338766" y="1828653"/>
                </a:lnTo>
                <a:cubicBezTo>
                  <a:pt x="4338590" y="1829065"/>
                  <a:pt x="4338339" y="1829418"/>
                  <a:pt x="4338015" y="1829713"/>
                </a:cubicBezTo>
                <a:cubicBezTo>
                  <a:pt x="4337691" y="1830007"/>
                  <a:pt x="4337220" y="1830258"/>
                  <a:pt x="4336601" y="1830464"/>
                </a:cubicBezTo>
                <a:cubicBezTo>
                  <a:pt x="4335983" y="1830670"/>
                  <a:pt x="4335246" y="1830818"/>
                  <a:pt x="4334392" y="1830906"/>
                </a:cubicBezTo>
                <a:cubicBezTo>
                  <a:pt x="4333538" y="1830994"/>
                  <a:pt x="4332522" y="1831038"/>
                  <a:pt x="4331344" y="1831038"/>
                </a:cubicBezTo>
                <a:cubicBezTo>
                  <a:pt x="4330106" y="1831038"/>
                  <a:pt x="4329046" y="1830979"/>
                  <a:pt x="4328162" y="1830861"/>
                </a:cubicBezTo>
                <a:cubicBezTo>
                  <a:pt x="4327279" y="1830744"/>
                  <a:pt x="4326542" y="1830582"/>
                  <a:pt x="4325953" y="1830375"/>
                </a:cubicBezTo>
                <a:cubicBezTo>
                  <a:pt x="4325364" y="1830169"/>
                  <a:pt x="4324907" y="1829919"/>
                  <a:pt x="4324583" y="1829625"/>
                </a:cubicBezTo>
                <a:cubicBezTo>
                  <a:pt x="4324259" y="1829330"/>
                  <a:pt x="4324038" y="1829006"/>
                  <a:pt x="4323921" y="1828653"/>
                </a:cubicBezTo>
                <a:lnTo>
                  <a:pt x="4285393" y="1728621"/>
                </a:lnTo>
                <a:lnTo>
                  <a:pt x="4285304" y="1728621"/>
                </a:lnTo>
                <a:lnTo>
                  <a:pt x="4285304" y="1828210"/>
                </a:lnTo>
                <a:cubicBezTo>
                  <a:pt x="4285304" y="1828682"/>
                  <a:pt x="4285183" y="1829094"/>
                  <a:pt x="4284941" y="1829448"/>
                </a:cubicBezTo>
                <a:cubicBezTo>
                  <a:pt x="4284698" y="1829801"/>
                  <a:pt x="4284273" y="1830081"/>
                  <a:pt x="4283666" y="1830287"/>
                </a:cubicBezTo>
                <a:cubicBezTo>
                  <a:pt x="4283059" y="1830493"/>
                  <a:pt x="4282270" y="1830670"/>
                  <a:pt x="4281299" y="1830818"/>
                </a:cubicBezTo>
                <a:cubicBezTo>
                  <a:pt x="4280329" y="1830965"/>
                  <a:pt x="4279085" y="1831038"/>
                  <a:pt x="4277568" y="1831038"/>
                </a:cubicBezTo>
                <a:cubicBezTo>
                  <a:pt x="4276112" y="1831038"/>
                  <a:pt x="4274898" y="1830965"/>
                  <a:pt x="4273928" y="1830818"/>
                </a:cubicBezTo>
                <a:cubicBezTo>
                  <a:pt x="4272957" y="1830670"/>
                  <a:pt x="4272183" y="1830493"/>
                  <a:pt x="4271607" y="1830287"/>
                </a:cubicBezTo>
                <a:cubicBezTo>
                  <a:pt x="4271030" y="1830081"/>
                  <a:pt x="4270636" y="1829801"/>
                  <a:pt x="4270424" y="1829448"/>
                </a:cubicBezTo>
                <a:cubicBezTo>
                  <a:pt x="4270211" y="1829094"/>
                  <a:pt x="4270105" y="1828682"/>
                  <a:pt x="4270105" y="1828210"/>
                </a:cubicBezTo>
                <a:lnTo>
                  <a:pt x="4270105" y="1723054"/>
                </a:lnTo>
                <a:cubicBezTo>
                  <a:pt x="4270105" y="1720580"/>
                  <a:pt x="4270763" y="1718813"/>
                  <a:pt x="4272079" y="1717753"/>
                </a:cubicBezTo>
                <a:cubicBezTo>
                  <a:pt x="4273395" y="1716692"/>
                  <a:pt x="4274861" y="1716162"/>
                  <a:pt x="4276476" y="1716162"/>
                </a:cubicBezTo>
                <a:close/>
                <a:moveTo>
                  <a:pt x="3863790" y="1716162"/>
                </a:moveTo>
                <a:lnTo>
                  <a:pt x="3873576" y="1716162"/>
                </a:lnTo>
                <a:cubicBezTo>
                  <a:pt x="3874474" y="1716162"/>
                  <a:pt x="3875327" y="1716295"/>
                  <a:pt x="3876135" y="1716559"/>
                </a:cubicBezTo>
                <a:cubicBezTo>
                  <a:pt x="3876943" y="1716824"/>
                  <a:pt x="3877631" y="1717237"/>
                  <a:pt x="3878200" y="1717796"/>
                </a:cubicBezTo>
                <a:cubicBezTo>
                  <a:pt x="3878769" y="1718356"/>
                  <a:pt x="3879232" y="1719063"/>
                  <a:pt x="3879591" y="1719917"/>
                </a:cubicBezTo>
                <a:cubicBezTo>
                  <a:pt x="3879950" y="1720771"/>
                  <a:pt x="3880130" y="1721817"/>
                  <a:pt x="3880130" y="1723054"/>
                </a:cubicBezTo>
                <a:lnTo>
                  <a:pt x="3880130" y="1828210"/>
                </a:lnTo>
                <a:cubicBezTo>
                  <a:pt x="3880130" y="1828682"/>
                  <a:pt x="3880009" y="1829094"/>
                  <a:pt x="3879766" y="1829448"/>
                </a:cubicBezTo>
                <a:cubicBezTo>
                  <a:pt x="3879523" y="1829801"/>
                  <a:pt x="3879099" y="1830081"/>
                  <a:pt x="3878492" y="1830287"/>
                </a:cubicBezTo>
                <a:cubicBezTo>
                  <a:pt x="3877884" y="1830493"/>
                  <a:pt x="3877111" y="1830670"/>
                  <a:pt x="3876171" y="1830818"/>
                </a:cubicBezTo>
                <a:cubicBezTo>
                  <a:pt x="3875230" y="1830965"/>
                  <a:pt x="3874002" y="1831038"/>
                  <a:pt x="3872485" y="1831038"/>
                </a:cubicBezTo>
                <a:cubicBezTo>
                  <a:pt x="3871089" y="1831038"/>
                  <a:pt x="3869891" y="1830965"/>
                  <a:pt x="3868890" y="1830818"/>
                </a:cubicBezTo>
                <a:cubicBezTo>
                  <a:pt x="3867889" y="1830670"/>
                  <a:pt x="3867100" y="1830493"/>
                  <a:pt x="3866523" y="1830287"/>
                </a:cubicBezTo>
                <a:cubicBezTo>
                  <a:pt x="3865946" y="1830081"/>
                  <a:pt x="3865538" y="1829801"/>
                  <a:pt x="3865295" y="1829448"/>
                </a:cubicBezTo>
                <a:cubicBezTo>
                  <a:pt x="3865052" y="1829094"/>
                  <a:pt x="3864931" y="1828682"/>
                  <a:pt x="3864931" y="1828210"/>
                </a:cubicBezTo>
                <a:lnTo>
                  <a:pt x="3864931" y="1728621"/>
                </a:lnTo>
                <a:lnTo>
                  <a:pt x="3864754" y="1728621"/>
                </a:lnTo>
                <a:lnTo>
                  <a:pt x="3843675" y="1780949"/>
                </a:lnTo>
                <a:lnTo>
                  <a:pt x="3845085" y="1760812"/>
                </a:lnTo>
                <a:lnTo>
                  <a:pt x="3846458" y="1739222"/>
                </a:lnTo>
                <a:lnTo>
                  <a:pt x="3852029" y="1725705"/>
                </a:lnTo>
                <a:cubicBezTo>
                  <a:pt x="3852688" y="1723938"/>
                  <a:pt x="3853406" y="1722436"/>
                  <a:pt x="3854184" y="1721199"/>
                </a:cubicBezTo>
                <a:cubicBezTo>
                  <a:pt x="3854962" y="1719961"/>
                  <a:pt x="3855816" y="1718975"/>
                  <a:pt x="3856744" y="1718238"/>
                </a:cubicBezTo>
                <a:cubicBezTo>
                  <a:pt x="3857670" y="1717502"/>
                  <a:pt x="3858704" y="1716972"/>
                  <a:pt x="3859841" y="1716648"/>
                </a:cubicBezTo>
                <a:cubicBezTo>
                  <a:pt x="3860976" y="1716324"/>
                  <a:pt x="3862293" y="1716162"/>
                  <a:pt x="3863790" y="1716162"/>
                </a:cubicBezTo>
                <a:close/>
                <a:moveTo>
                  <a:pt x="3285919" y="1716162"/>
                </a:moveTo>
                <a:lnTo>
                  <a:pt x="3295251" y="1716162"/>
                </a:lnTo>
                <a:cubicBezTo>
                  <a:pt x="3297165" y="1716162"/>
                  <a:pt x="3298838" y="1716338"/>
                  <a:pt x="3300276" y="1716692"/>
                </a:cubicBezTo>
                <a:cubicBezTo>
                  <a:pt x="3301712" y="1717046"/>
                  <a:pt x="3302968" y="1717605"/>
                  <a:pt x="3304043" y="1718371"/>
                </a:cubicBezTo>
                <a:cubicBezTo>
                  <a:pt x="3305119" y="1719137"/>
                  <a:pt x="3306018" y="1720109"/>
                  <a:pt x="3306736" y="1721287"/>
                </a:cubicBezTo>
                <a:cubicBezTo>
                  <a:pt x="3307453" y="1722465"/>
                  <a:pt x="3308082" y="1723850"/>
                  <a:pt x="3308620" y="1725440"/>
                </a:cubicBezTo>
                <a:lnTo>
                  <a:pt x="3341315" y="1808240"/>
                </a:lnTo>
                <a:lnTo>
                  <a:pt x="3341758" y="1808240"/>
                </a:lnTo>
                <a:lnTo>
                  <a:pt x="3375778" y="1725705"/>
                </a:lnTo>
                <a:cubicBezTo>
                  <a:pt x="3376436" y="1723938"/>
                  <a:pt x="3377155" y="1722436"/>
                  <a:pt x="3377933" y="1721199"/>
                </a:cubicBezTo>
                <a:cubicBezTo>
                  <a:pt x="3378711" y="1719961"/>
                  <a:pt x="3379564" y="1718975"/>
                  <a:pt x="3380491" y="1718238"/>
                </a:cubicBezTo>
                <a:cubicBezTo>
                  <a:pt x="3381420" y="1717502"/>
                  <a:pt x="3382452" y="1716972"/>
                  <a:pt x="3383588" y="1716648"/>
                </a:cubicBezTo>
                <a:cubicBezTo>
                  <a:pt x="3384726" y="1716324"/>
                  <a:pt x="3386042" y="1716162"/>
                  <a:pt x="3387539" y="1716162"/>
                </a:cubicBezTo>
                <a:lnTo>
                  <a:pt x="3397324" y="1716162"/>
                </a:lnTo>
                <a:cubicBezTo>
                  <a:pt x="3398223" y="1716162"/>
                  <a:pt x="3399076" y="1716295"/>
                  <a:pt x="3399884" y="1716559"/>
                </a:cubicBezTo>
                <a:cubicBezTo>
                  <a:pt x="3400691" y="1716824"/>
                  <a:pt x="3401379" y="1717237"/>
                  <a:pt x="3401948" y="1717796"/>
                </a:cubicBezTo>
                <a:cubicBezTo>
                  <a:pt x="3402515" y="1718356"/>
                  <a:pt x="3402981" y="1719063"/>
                  <a:pt x="3403340" y="1719917"/>
                </a:cubicBezTo>
                <a:cubicBezTo>
                  <a:pt x="3403698" y="1720771"/>
                  <a:pt x="3403877" y="1721817"/>
                  <a:pt x="3403877" y="1723054"/>
                </a:cubicBezTo>
                <a:lnTo>
                  <a:pt x="3403877" y="1828210"/>
                </a:lnTo>
                <a:cubicBezTo>
                  <a:pt x="3403877" y="1828682"/>
                  <a:pt x="3403758" y="1829094"/>
                  <a:pt x="3403515" y="1829448"/>
                </a:cubicBezTo>
                <a:cubicBezTo>
                  <a:pt x="3403272" y="1829801"/>
                  <a:pt x="3402846" y="1830081"/>
                  <a:pt x="3402239" y="1830287"/>
                </a:cubicBezTo>
                <a:cubicBezTo>
                  <a:pt x="3401634" y="1830493"/>
                  <a:pt x="3400860" y="1830670"/>
                  <a:pt x="3399919" y="1830818"/>
                </a:cubicBezTo>
                <a:cubicBezTo>
                  <a:pt x="3398979" y="1830965"/>
                  <a:pt x="3397749" y="1831038"/>
                  <a:pt x="3396233" y="1831038"/>
                </a:cubicBezTo>
                <a:cubicBezTo>
                  <a:pt x="3394837" y="1831038"/>
                  <a:pt x="3393639" y="1830965"/>
                  <a:pt x="3392639" y="1830818"/>
                </a:cubicBezTo>
                <a:cubicBezTo>
                  <a:pt x="3391637" y="1830670"/>
                  <a:pt x="3390849" y="1830493"/>
                  <a:pt x="3390272" y="1830287"/>
                </a:cubicBezTo>
                <a:cubicBezTo>
                  <a:pt x="3389695" y="1830081"/>
                  <a:pt x="3389285" y="1829801"/>
                  <a:pt x="3389043" y="1829448"/>
                </a:cubicBezTo>
                <a:cubicBezTo>
                  <a:pt x="3388801" y="1829094"/>
                  <a:pt x="3388680" y="1828682"/>
                  <a:pt x="3388680" y="1828210"/>
                </a:cubicBezTo>
                <a:lnTo>
                  <a:pt x="3388680" y="1728621"/>
                </a:lnTo>
                <a:lnTo>
                  <a:pt x="3388503" y="1728621"/>
                </a:lnTo>
                <a:lnTo>
                  <a:pt x="3348209" y="1828653"/>
                </a:lnTo>
                <a:cubicBezTo>
                  <a:pt x="3348032" y="1829065"/>
                  <a:pt x="3347781" y="1829418"/>
                  <a:pt x="3347458" y="1829713"/>
                </a:cubicBezTo>
                <a:cubicBezTo>
                  <a:pt x="3347133" y="1830007"/>
                  <a:pt x="3346662" y="1830258"/>
                  <a:pt x="3346043" y="1830464"/>
                </a:cubicBezTo>
                <a:cubicBezTo>
                  <a:pt x="3345423" y="1830670"/>
                  <a:pt x="3344689" y="1830818"/>
                  <a:pt x="3343836" y="1830906"/>
                </a:cubicBezTo>
                <a:cubicBezTo>
                  <a:pt x="3342979" y="1830994"/>
                  <a:pt x="3341963" y="1831038"/>
                  <a:pt x="3340785" y="1831038"/>
                </a:cubicBezTo>
                <a:cubicBezTo>
                  <a:pt x="3339548" y="1831038"/>
                  <a:pt x="3338486" y="1830979"/>
                  <a:pt x="3337604" y="1830861"/>
                </a:cubicBezTo>
                <a:cubicBezTo>
                  <a:pt x="3336721" y="1830744"/>
                  <a:pt x="3335984" y="1830582"/>
                  <a:pt x="3335395" y="1830375"/>
                </a:cubicBezTo>
                <a:cubicBezTo>
                  <a:pt x="3334806" y="1830169"/>
                  <a:pt x="3334350" y="1829919"/>
                  <a:pt x="3334027" y="1829625"/>
                </a:cubicBezTo>
                <a:cubicBezTo>
                  <a:pt x="3333702" y="1829330"/>
                  <a:pt x="3333480" y="1829006"/>
                  <a:pt x="3333363" y="1828653"/>
                </a:cubicBezTo>
                <a:lnTo>
                  <a:pt x="3294836" y="1728621"/>
                </a:lnTo>
                <a:lnTo>
                  <a:pt x="3294748" y="1728621"/>
                </a:lnTo>
                <a:lnTo>
                  <a:pt x="3294748" y="1828210"/>
                </a:lnTo>
                <a:cubicBezTo>
                  <a:pt x="3294748" y="1828682"/>
                  <a:pt x="3294627" y="1829094"/>
                  <a:pt x="3294383" y="1829448"/>
                </a:cubicBezTo>
                <a:cubicBezTo>
                  <a:pt x="3294139" y="1829801"/>
                  <a:pt x="3293717" y="1830081"/>
                  <a:pt x="3293109" y="1830287"/>
                </a:cubicBezTo>
                <a:cubicBezTo>
                  <a:pt x="3292502" y="1830493"/>
                  <a:pt x="3291714" y="1830670"/>
                  <a:pt x="3290743" y="1830818"/>
                </a:cubicBezTo>
                <a:cubicBezTo>
                  <a:pt x="3289772" y="1830965"/>
                  <a:pt x="3288528" y="1831038"/>
                  <a:pt x="3287011" y="1831038"/>
                </a:cubicBezTo>
                <a:cubicBezTo>
                  <a:pt x="3285555" y="1831038"/>
                  <a:pt x="3284341" y="1830965"/>
                  <a:pt x="3283370" y="1830818"/>
                </a:cubicBezTo>
                <a:cubicBezTo>
                  <a:pt x="3282400" y="1830670"/>
                  <a:pt x="3281626" y="1830493"/>
                  <a:pt x="3281048" y="1830287"/>
                </a:cubicBezTo>
                <a:cubicBezTo>
                  <a:pt x="3280473" y="1830081"/>
                  <a:pt x="3280077" y="1829801"/>
                  <a:pt x="3279866" y="1829448"/>
                </a:cubicBezTo>
                <a:cubicBezTo>
                  <a:pt x="3279654" y="1829094"/>
                  <a:pt x="3279548" y="1828682"/>
                  <a:pt x="3279548" y="1828210"/>
                </a:cubicBezTo>
                <a:lnTo>
                  <a:pt x="3279548" y="1723054"/>
                </a:lnTo>
                <a:cubicBezTo>
                  <a:pt x="3279548" y="1720580"/>
                  <a:pt x="3280205" y="1718813"/>
                  <a:pt x="3281521" y="1717753"/>
                </a:cubicBezTo>
                <a:cubicBezTo>
                  <a:pt x="3282837" y="1716692"/>
                  <a:pt x="3284304" y="1716162"/>
                  <a:pt x="3285919" y="1716162"/>
                </a:cubicBezTo>
                <a:close/>
                <a:moveTo>
                  <a:pt x="2920822" y="1716162"/>
                </a:moveTo>
                <a:lnTo>
                  <a:pt x="2930607" y="1716162"/>
                </a:lnTo>
                <a:cubicBezTo>
                  <a:pt x="2931505" y="1716162"/>
                  <a:pt x="2932358" y="1716295"/>
                  <a:pt x="2933166" y="1716559"/>
                </a:cubicBezTo>
                <a:cubicBezTo>
                  <a:pt x="2933974" y="1716824"/>
                  <a:pt x="2934662" y="1717237"/>
                  <a:pt x="2935231" y="1717796"/>
                </a:cubicBezTo>
                <a:cubicBezTo>
                  <a:pt x="2935799" y="1718356"/>
                  <a:pt x="2936264" y="1719063"/>
                  <a:pt x="2936623" y="1719917"/>
                </a:cubicBezTo>
                <a:cubicBezTo>
                  <a:pt x="2936981" y="1720771"/>
                  <a:pt x="2937161" y="1721817"/>
                  <a:pt x="2937161" y="1723054"/>
                </a:cubicBezTo>
                <a:lnTo>
                  <a:pt x="2937161" y="1822017"/>
                </a:lnTo>
                <a:lnTo>
                  <a:pt x="2921962" y="1732773"/>
                </a:lnTo>
                <a:lnTo>
                  <a:pt x="2921962" y="1728621"/>
                </a:lnTo>
                <a:lnTo>
                  <a:pt x="2921785" y="1728621"/>
                </a:lnTo>
                <a:lnTo>
                  <a:pt x="2921412" y="1729548"/>
                </a:lnTo>
                <a:lnTo>
                  <a:pt x="2919167" y="1716366"/>
                </a:lnTo>
                <a:close/>
                <a:moveTo>
                  <a:pt x="2342942" y="1716162"/>
                </a:moveTo>
                <a:lnTo>
                  <a:pt x="2352274" y="1716162"/>
                </a:lnTo>
                <a:cubicBezTo>
                  <a:pt x="2354189" y="1716162"/>
                  <a:pt x="2355864" y="1716338"/>
                  <a:pt x="2357300" y="1716692"/>
                </a:cubicBezTo>
                <a:cubicBezTo>
                  <a:pt x="2358736" y="1717046"/>
                  <a:pt x="2359993" y="1717605"/>
                  <a:pt x="2361068" y="1718371"/>
                </a:cubicBezTo>
                <a:cubicBezTo>
                  <a:pt x="2362144" y="1719137"/>
                  <a:pt x="2363042" y="1720109"/>
                  <a:pt x="2363760" y="1721287"/>
                </a:cubicBezTo>
                <a:cubicBezTo>
                  <a:pt x="2364477" y="1722465"/>
                  <a:pt x="2365106" y="1723850"/>
                  <a:pt x="2365644" y="1725440"/>
                </a:cubicBezTo>
                <a:lnTo>
                  <a:pt x="2398339" y="1808240"/>
                </a:lnTo>
                <a:lnTo>
                  <a:pt x="2398782" y="1808240"/>
                </a:lnTo>
                <a:lnTo>
                  <a:pt x="2432802" y="1725705"/>
                </a:lnTo>
                <a:cubicBezTo>
                  <a:pt x="2433460" y="1723938"/>
                  <a:pt x="2434179" y="1722436"/>
                  <a:pt x="2434956" y="1721199"/>
                </a:cubicBezTo>
                <a:cubicBezTo>
                  <a:pt x="2435735" y="1719961"/>
                  <a:pt x="2436588" y="1718975"/>
                  <a:pt x="2437515" y="1718238"/>
                </a:cubicBezTo>
                <a:cubicBezTo>
                  <a:pt x="2438443" y="1717502"/>
                  <a:pt x="2439475" y="1716972"/>
                  <a:pt x="2440613" y="1716648"/>
                </a:cubicBezTo>
                <a:cubicBezTo>
                  <a:pt x="2441750" y="1716324"/>
                  <a:pt x="2443066" y="1716162"/>
                  <a:pt x="2444564" y="1716162"/>
                </a:cubicBezTo>
                <a:lnTo>
                  <a:pt x="2454351" y="1716162"/>
                </a:lnTo>
                <a:cubicBezTo>
                  <a:pt x="2455247" y="1716162"/>
                  <a:pt x="2456102" y="1716295"/>
                  <a:pt x="2456910" y="1716559"/>
                </a:cubicBezTo>
                <a:cubicBezTo>
                  <a:pt x="2457717" y="1716824"/>
                  <a:pt x="2458405" y="1717237"/>
                  <a:pt x="2458974" y="1717796"/>
                </a:cubicBezTo>
                <a:cubicBezTo>
                  <a:pt x="2459544" y="1718356"/>
                  <a:pt x="2460007" y="1719063"/>
                  <a:pt x="2460366" y="1719917"/>
                </a:cubicBezTo>
                <a:cubicBezTo>
                  <a:pt x="2460726" y="1720771"/>
                  <a:pt x="2460905" y="1721817"/>
                  <a:pt x="2460905" y="1723054"/>
                </a:cubicBezTo>
                <a:lnTo>
                  <a:pt x="2460905" y="1828210"/>
                </a:lnTo>
                <a:cubicBezTo>
                  <a:pt x="2460905" y="1828682"/>
                  <a:pt x="2460784" y="1829094"/>
                  <a:pt x="2460541" y="1829448"/>
                </a:cubicBezTo>
                <a:cubicBezTo>
                  <a:pt x="2460298" y="1829801"/>
                  <a:pt x="2459873" y="1830081"/>
                  <a:pt x="2459267" y="1830287"/>
                </a:cubicBezTo>
                <a:cubicBezTo>
                  <a:pt x="2458660" y="1830493"/>
                  <a:pt x="2457885" y="1830670"/>
                  <a:pt x="2456946" y="1830818"/>
                </a:cubicBezTo>
                <a:cubicBezTo>
                  <a:pt x="2456006" y="1830965"/>
                  <a:pt x="2454775" y="1831038"/>
                  <a:pt x="2453259" y="1831038"/>
                </a:cubicBezTo>
                <a:cubicBezTo>
                  <a:pt x="2451863" y="1831038"/>
                  <a:pt x="2450666" y="1830965"/>
                  <a:pt x="2449663" y="1830818"/>
                </a:cubicBezTo>
                <a:cubicBezTo>
                  <a:pt x="2448662" y="1830670"/>
                  <a:pt x="2447873" y="1830493"/>
                  <a:pt x="2447296" y="1830287"/>
                </a:cubicBezTo>
                <a:cubicBezTo>
                  <a:pt x="2446720" y="1830081"/>
                  <a:pt x="2446310" y="1829801"/>
                  <a:pt x="2446068" y="1829448"/>
                </a:cubicBezTo>
                <a:cubicBezTo>
                  <a:pt x="2445824" y="1829094"/>
                  <a:pt x="2445704" y="1828682"/>
                  <a:pt x="2445704" y="1828210"/>
                </a:cubicBezTo>
                <a:lnTo>
                  <a:pt x="2445704" y="1728621"/>
                </a:lnTo>
                <a:lnTo>
                  <a:pt x="2445528" y="1728621"/>
                </a:lnTo>
                <a:lnTo>
                  <a:pt x="2405231" y="1828653"/>
                </a:lnTo>
                <a:cubicBezTo>
                  <a:pt x="2405054" y="1829065"/>
                  <a:pt x="2404804" y="1829418"/>
                  <a:pt x="2404481" y="1829713"/>
                </a:cubicBezTo>
                <a:cubicBezTo>
                  <a:pt x="2404157" y="1830007"/>
                  <a:pt x="2403686" y="1830258"/>
                  <a:pt x="2403067" y="1830464"/>
                </a:cubicBezTo>
                <a:cubicBezTo>
                  <a:pt x="2402448" y="1830670"/>
                  <a:pt x="2401712" y="1830818"/>
                  <a:pt x="2400857" y="1830906"/>
                </a:cubicBezTo>
                <a:cubicBezTo>
                  <a:pt x="2400004" y="1830994"/>
                  <a:pt x="2398987" y="1831038"/>
                  <a:pt x="2397808" y="1831038"/>
                </a:cubicBezTo>
                <a:cubicBezTo>
                  <a:pt x="2396572" y="1831038"/>
                  <a:pt x="2395512" y="1830979"/>
                  <a:pt x="2394627" y="1830861"/>
                </a:cubicBezTo>
                <a:cubicBezTo>
                  <a:pt x="2393744" y="1830744"/>
                  <a:pt x="2393007" y="1830582"/>
                  <a:pt x="2392420" y="1830375"/>
                </a:cubicBezTo>
                <a:cubicBezTo>
                  <a:pt x="2391830" y="1830169"/>
                  <a:pt x="2391373" y="1829919"/>
                  <a:pt x="2391050" y="1829625"/>
                </a:cubicBezTo>
                <a:cubicBezTo>
                  <a:pt x="2390725" y="1829330"/>
                  <a:pt x="2390505" y="1829006"/>
                  <a:pt x="2390386" y="1828653"/>
                </a:cubicBezTo>
                <a:lnTo>
                  <a:pt x="2351859" y="1728621"/>
                </a:lnTo>
                <a:lnTo>
                  <a:pt x="2351770" y="1728621"/>
                </a:lnTo>
                <a:lnTo>
                  <a:pt x="2351770" y="1828210"/>
                </a:lnTo>
                <a:cubicBezTo>
                  <a:pt x="2351770" y="1828682"/>
                  <a:pt x="2351650" y="1829094"/>
                  <a:pt x="2351406" y="1829448"/>
                </a:cubicBezTo>
                <a:cubicBezTo>
                  <a:pt x="2351164" y="1829801"/>
                  <a:pt x="2350739" y="1830081"/>
                  <a:pt x="2350132" y="1830287"/>
                </a:cubicBezTo>
                <a:cubicBezTo>
                  <a:pt x="2349525" y="1830493"/>
                  <a:pt x="2348737" y="1830670"/>
                  <a:pt x="2347766" y="1830818"/>
                </a:cubicBezTo>
                <a:cubicBezTo>
                  <a:pt x="2346795" y="1830965"/>
                  <a:pt x="2345551" y="1831038"/>
                  <a:pt x="2344036" y="1831038"/>
                </a:cubicBezTo>
                <a:cubicBezTo>
                  <a:pt x="2342578" y="1831038"/>
                  <a:pt x="2341365" y="1830965"/>
                  <a:pt x="2340395" y="1830818"/>
                </a:cubicBezTo>
                <a:cubicBezTo>
                  <a:pt x="2339423" y="1830670"/>
                  <a:pt x="2338650" y="1830493"/>
                  <a:pt x="2338074" y="1830287"/>
                </a:cubicBezTo>
                <a:cubicBezTo>
                  <a:pt x="2337497" y="1830081"/>
                  <a:pt x="2337104" y="1829801"/>
                  <a:pt x="2336891" y="1829448"/>
                </a:cubicBezTo>
                <a:cubicBezTo>
                  <a:pt x="2336678" y="1829094"/>
                  <a:pt x="2336572" y="1828682"/>
                  <a:pt x="2336572" y="1828210"/>
                </a:cubicBezTo>
                <a:lnTo>
                  <a:pt x="2336572" y="1723054"/>
                </a:lnTo>
                <a:cubicBezTo>
                  <a:pt x="2336572" y="1720580"/>
                  <a:pt x="2337230" y="1718813"/>
                  <a:pt x="2338545" y="1717753"/>
                </a:cubicBezTo>
                <a:cubicBezTo>
                  <a:pt x="2339862" y="1716692"/>
                  <a:pt x="2341328" y="1716162"/>
                  <a:pt x="2342942" y="1716162"/>
                </a:cubicBezTo>
                <a:close/>
                <a:moveTo>
                  <a:pt x="933260" y="1716162"/>
                </a:moveTo>
                <a:lnTo>
                  <a:pt x="942591" y="1716162"/>
                </a:lnTo>
                <a:cubicBezTo>
                  <a:pt x="944505" y="1716162"/>
                  <a:pt x="946180" y="1716338"/>
                  <a:pt x="947616" y="1716692"/>
                </a:cubicBezTo>
                <a:cubicBezTo>
                  <a:pt x="949052" y="1717046"/>
                  <a:pt x="950307" y="1717605"/>
                  <a:pt x="951385" y="1718371"/>
                </a:cubicBezTo>
                <a:cubicBezTo>
                  <a:pt x="952462" y="1719137"/>
                  <a:pt x="953359" y="1720109"/>
                  <a:pt x="954077" y="1721287"/>
                </a:cubicBezTo>
                <a:cubicBezTo>
                  <a:pt x="954795" y="1722465"/>
                  <a:pt x="955423" y="1723850"/>
                  <a:pt x="955961" y="1725440"/>
                </a:cubicBezTo>
                <a:lnTo>
                  <a:pt x="988646" y="1808240"/>
                </a:lnTo>
                <a:lnTo>
                  <a:pt x="989088" y="1808240"/>
                </a:lnTo>
                <a:lnTo>
                  <a:pt x="1023107" y="1725705"/>
                </a:lnTo>
                <a:cubicBezTo>
                  <a:pt x="1023766" y="1723938"/>
                  <a:pt x="1024484" y="1722436"/>
                  <a:pt x="1025261" y="1721199"/>
                </a:cubicBezTo>
                <a:cubicBezTo>
                  <a:pt x="1026040" y="1719961"/>
                  <a:pt x="1026894" y="1718975"/>
                  <a:pt x="1027821" y="1718238"/>
                </a:cubicBezTo>
                <a:cubicBezTo>
                  <a:pt x="1028750" y="1717502"/>
                  <a:pt x="1029782" y="1716972"/>
                  <a:pt x="1030918" y="1716648"/>
                </a:cubicBezTo>
                <a:cubicBezTo>
                  <a:pt x="1032055" y="1716324"/>
                  <a:pt x="1033371" y="1716162"/>
                  <a:pt x="1034869" y="1716162"/>
                </a:cubicBezTo>
                <a:lnTo>
                  <a:pt x="1044653" y="1716162"/>
                </a:lnTo>
                <a:cubicBezTo>
                  <a:pt x="1045550" y="1716162"/>
                  <a:pt x="1046403" y="1716295"/>
                  <a:pt x="1047210" y="1716559"/>
                </a:cubicBezTo>
                <a:cubicBezTo>
                  <a:pt x="1048019" y="1716824"/>
                  <a:pt x="1048706" y="1717237"/>
                  <a:pt x="1049275" y="1717796"/>
                </a:cubicBezTo>
                <a:cubicBezTo>
                  <a:pt x="1049845" y="1718356"/>
                  <a:pt x="1050309" y="1719063"/>
                  <a:pt x="1050668" y="1719917"/>
                </a:cubicBezTo>
                <a:cubicBezTo>
                  <a:pt x="1051027" y="1720771"/>
                  <a:pt x="1051206" y="1721817"/>
                  <a:pt x="1051206" y="1723054"/>
                </a:cubicBezTo>
                <a:lnTo>
                  <a:pt x="1051206" y="1828210"/>
                </a:lnTo>
                <a:cubicBezTo>
                  <a:pt x="1051206" y="1828682"/>
                  <a:pt x="1051084" y="1829094"/>
                  <a:pt x="1050842" y="1829448"/>
                </a:cubicBezTo>
                <a:cubicBezTo>
                  <a:pt x="1050599" y="1829801"/>
                  <a:pt x="1050174" y="1830081"/>
                  <a:pt x="1049568" y="1830287"/>
                </a:cubicBezTo>
                <a:cubicBezTo>
                  <a:pt x="1048961" y="1830493"/>
                  <a:pt x="1048187" y="1830670"/>
                  <a:pt x="1047247" y="1830818"/>
                </a:cubicBezTo>
                <a:cubicBezTo>
                  <a:pt x="1046308" y="1830965"/>
                  <a:pt x="1045079" y="1831038"/>
                  <a:pt x="1043560" y="1831038"/>
                </a:cubicBezTo>
                <a:cubicBezTo>
                  <a:pt x="1042167" y="1831038"/>
                  <a:pt x="1040968" y="1830965"/>
                  <a:pt x="1039967" y="1830818"/>
                </a:cubicBezTo>
                <a:cubicBezTo>
                  <a:pt x="1038968" y="1830670"/>
                  <a:pt x="1038179" y="1830493"/>
                  <a:pt x="1037600" y="1830287"/>
                </a:cubicBezTo>
                <a:cubicBezTo>
                  <a:pt x="1037025" y="1830081"/>
                  <a:pt x="1036616" y="1829801"/>
                  <a:pt x="1036373" y="1829448"/>
                </a:cubicBezTo>
                <a:cubicBezTo>
                  <a:pt x="1036130" y="1829094"/>
                  <a:pt x="1036009" y="1828682"/>
                  <a:pt x="1036009" y="1828210"/>
                </a:cubicBezTo>
                <a:lnTo>
                  <a:pt x="1036009" y="1728621"/>
                </a:lnTo>
                <a:lnTo>
                  <a:pt x="1035832" y="1728621"/>
                </a:lnTo>
                <a:lnTo>
                  <a:pt x="995537" y="1828653"/>
                </a:lnTo>
                <a:cubicBezTo>
                  <a:pt x="995360" y="1829065"/>
                  <a:pt x="995110" y="1829418"/>
                  <a:pt x="994787" y="1829713"/>
                </a:cubicBezTo>
                <a:cubicBezTo>
                  <a:pt x="994462" y="1830007"/>
                  <a:pt x="993992" y="1830258"/>
                  <a:pt x="993373" y="1830464"/>
                </a:cubicBezTo>
                <a:cubicBezTo>
                  <a:pt x="992754" y="1830670"/>
                  <a:pt x="992017" y="1830818"/>
                  <a:pt x="991164" y="1830906"/>
                </a:cubicBezTo>
                <a:cubicBezTo>
                  <a:pt x="990311" y="1830994"/>
                  <a:pt x="989295" y="1831038"/>
                  <a:pt x="988118" y="1831038"/>
                </a:cubicBezTo>
                <a:cubicBezTo>
                  <a:pt x="986882" y="1831038"/>
                  <a:pt x="985824" y="1830979"/>
                  <a:pt x="984941" y="1830861"/>
                </a:cubicBezTo>
                <a:cubicBezTo>
                  <a:pt x="984057" y="1830744"/>
                  <a:pt x="983322" y="1830582"/>
                  <a:pt x="982731" y="1830375"/>
                </a:cubicBezTo>
                <a:cubicBezTo>
                  <a:pt x="982142" y="1830169"/>
                  <a:pt x="981687" y="1829919"/>
                  <a:pt x="981362" y="1829625"/>
                </a:cubicBezTo>
                <a:cubicBezTo>
                  <a:pt x="981040" y="1829330"/>
                  <a:pt x="980817" y="1829006"/>
                  <a:pt x="980700" y="1828653"/>
                </a:cubicBezTo>
                <a:lnTo>
                  <a:pt x="942176" y="1728621"/>
                </a:lnTo>
                <a:lnTo>
                  <a:pt x="942088" y="1728621"/>
                </a:lnTo>
                <a:lnTo>
                  <a:pt x="942088" y="1828210"/>
                </a:lnTo>
                <a:cubicBezTo>
                  <a:pt x="942088" y="1828682"/>
                  <a:pt x="941967" y="1829094"/>
                  <a:pt x="941724" y="1829448"/>
                </a:cubicBezTo>
                <a:cubicBezTo>
                  <a:pt x="941481" y="1829801"/>
                  <a:pt x="941056" y="1830081"/>
                  <a:pt x="940449" y="1830287"/>
                </a:cubicBezTo>
                <a:cubicBezTo>
                  <a:pt x="939842" y="1830493"/>
                  <a:pt x="939053" y="1830670"/>
                  <a:pt x="938082" y="1830818"/>
                </a:cubicBezTo>
                <a:cubicBezTo>
                  <a:pt x="937111" y="1830965"/>
                  <a:pt x="935868" y="1831038"/>
                  <a:pt x="934352" y="1831038"/>
                </a:cubicBezTo>
                <a:cubicBezTo>
                  <a:pt x="932896" y="1831038"/>
                  <a:pt x="931681" y="1830965"/>
                  <a:pt x="930712" y="1830818"/>
                </a:cubicBezTo>
                <a:cubicBezTo>
                  <a:pt x="929741" y="1830670"/>
                  <a:pt x="928967" y="1830493"/>
                  <a:pt x="928391" y="1830287"/>
                </a:cubicBezTo>
                <a:cubicBezTo>
                  <a:pt x="927814" y="1830081"/>
                  <a:pt x="927418" y="1829801"/>
                  <a:pt x="927207" y="1829448"/>
                </a:cubicBezTo>
                <a:cubicBezTo>
                  <a:pt x="926994" y="1829094"/>
                  <a:pt x="926889" y="1828682"/>
                  <a:pt x="926889" y="1828210"/>
                </a:cubicBezTo>
                <a:lnTo>
                  <a:pt x="926889" y="1723054"/>
                </a:lnTo>
                <a:cubicBezTo>
                  <a:pt x="926889" y="1720580"/>
                  <a:pt x="927547" y="1718813"/>
                  <a:pt x="928862" y="1717753"/>
                </a:cubicBezTo>
                <a:cubicBezTo>
                  <a:pt x="930179" y="1716692"/>
                  <a:pt x="931643" y="1716162"/>
                  <a:pt x="933260" y="1716162"/>
                </a:cubicBezTo>
                <a:close/>
                <a:moveTo>
                  <a:pt x="8269251" y="1715632"/>
                </a:moveTo>
                <a:cubicBezTo>
                  <a:pt x="8270665" y="1715632"/>
                  <a:pt x="8271858" y="1715705"/>
                  <a:pt x="8272830" y="1715852"/>
                </a:cubicBezTo>
                <a:cubicBezTo>
                  <a:pt x="8273802" y="1716000"/>
                  <a:pt x="8274583" y="1716177"/>
                  <a:pt x="8275172" y="1716383"/>
                </a:cubicBezTo>
                <a:cubicBezTo>
                  <a:pt x="8275762" y="1716589"/>
                  <a:pt x="8276174" y="1716869"/>
                  <a:pt x="8276409" y="1717222"/>
                </a:cubicBezTo>
                <a:cubicBezTo>
                  <a:pt x="8276645" y="1717576"/>
                  <a:pt x="8276763" y="1717988"/>
                  <a:pt x="8276763" y="1718459"/>
                </a:cubicBezTo>
                <a:lnTo>
                  <a:pt x="8276763" y="1750877"/>
                </a:lnTo>
                <a:lnTo>
                  <a:pt x="8261652" y="1758939"/>
                </a:lnTo>
                <a:lnTo>
                  <a:pt x="8261652" y="1718459"/>
                </a:lnTo>
                <a:cubicBezTo>
                  <a:pt x="8261652" y="1717988"/>
                  <a:pt x="8261770" y="1717576"/>
                  <a:pt x="8262005" y="1717222"/>
                </a:cubicBezTo>
                <a:cubicBezTo>
                  <a:pt x="8262241" y="1716869"/>
                  <a:pt x="8262654" y="1716589"/>
                  <a:pt x="8263242" y="1716383"/>
                </a:cubicBezTo>
                <a:cubicBezTo>
                  <a:pt x="8263832" y="1716177"/>
                  <a:pt x="8264598" y="1716000"/>
                  <a:pt x="8265540" y="1715852"/>
                </a:cubicBezTo>
                <a:cubicBezTo>
                  <a:pt x="8266483" y="1715705"/>
                  <a:pt x="8267720" y="1715632"/>
                  <a:pt x="8269251" y="1715632"/>
                </a:cubicBezTo>
                <a:close/>
                <a:moveTo>
                  <a:pt x="8202004" y="1715632"/>
                </a:moveTo>
                <a:cubicBezTo>
                  <a:pt x="8203478" y="1715632"/>
                  <a:pt x="8204700" y="1715705"/>
                  <a:pt x="8205672" y="1715852"/>
                </a:cubicBezTo>
                <a:cubicBezTo>
                  <a:pt x="8206644" y="1716000"/>
                  <a:pt x="8207424" y="1716177"/>
                  <a:pt x="8208013" y="1716383"/>
                </a:cubicBezTo>
                <a:cubicBezTo>
                  <a:pt x="8208603" y="1716589"/>
                  <a:pt x="8209015" y="1716869"/>
                  <a:pt x="8209250" y="1717222"/>
                </a:cubicBezTo>
                <a:cubicBezTo>
                  <a:pt x="8209486" y="1717576"/>
                  <a:pt x="8209604" y="1717988"/>
                  <a:pt x="8209604" y="1718459"/>
                </a:cubicBezTo>
                <a:lnTo>
                  <a:pt x="8209604" y="1764233"/>
                </a:lnTo>
                <a:lnTo>
                  <a:pt x="8251729" y="1764233"/>
                </a:lnTo>
                <a:lnTo>
                  <a:pt x="8226884" y="1777488"/>
                </a:lnTo>
                <a:lnTo>
                  <a:pt x="8209604" y="1777488"/>
                </a:lnTo>
                <a:lnTo>
                  <a:pt x="8209604" y="1786708"/>
                </a:lnTo>
                <a:lnTo>
                  <a:pt x="8194405" y="1794817"/>
                </a:lnTo>
                <a:lnTo>
                  <a:pt x="8194405" y="1718459"/>
                </a:lnTo>
                <a:cubicBezTo>
                  <a:pt x="8194405" y="1717988"/>
                  <a:pt x="8194523" y="1717576"/>
                  <a:pt x="8194758" y="1717222"/>
                </a:cubicBezTo>
                <a:cubicBezTo>
                  <a:pt x="8194994" y="1716869"/>
                  <a:pt x="8195407" y="1716589"/>
                  <a:pt x="8195995" y="1716383"/>
                </a:cubicBezTo>
                <a:cubicBezTo>
                  <a:pt x="8196585" y="1716177"/>
                  <a:pt x="8197380" y="1716000"/>
                  <a:pt x="8198381" y="1715852"/>
                </a:cubicBezTo>
                <a:cubicBezTo>
                  <a:pt x="8199383" y="1715705"/>
                  <a:pt x="8200591" y="1715632"/>
                  <a:pt x="8202004" y="1715632"/>
                </a:cubicBezTo>
                <a:close/>
                <a:moveTo>
                  <a:pt x="7951420" y="1715632"/>
                </a:moveTo>
                <a:cubicBezTo>
                  <a:pt x="7953187" y="1715632"/>
                  <a:pt x="7954616" y="1715691"/>
                  <a:pt x="7955706" y="1715808"/>
                </a:cubicBezTo>
                <a:cubicBezTo>
                  <a:pt x="7956796" y="1715927"/>
                  <a:pt x="7957665" y="1716088"/>
                  <a:pt x="7958313" y="1716295"/>
                </a:cubicBezTo>
                <a:cubicBezTo>
                  <a:pt x="7958961" y="1716501"/>
                  <a:pt x="7959447" y="1716795"/>
                  <a:pt x="7959771" y="1717178"/>
                </a:cubicBezTo>
                <a:cubicBezTo>
                  <a:pt x="7960095" y="1717561"/>
                  <a:pt x="7960404" y="1718047"/>
                  <a:pt x="7960698" y="1718636"/>
                </a:cubicBezTo>
                <a:lnTo>
                  <a:pt x="7976516" y="1751508"/>
                </a:lnTo>
                <a:cubicBezTo>
                  <a:pt x="7977985" y="1754631"/>
                  <a:pt x="7979451" y="1757901"/>
                  <a:pt x="7980915" y="1761318"/>
                </a:cubicBezTo>
                <a:cubicBezTo>
                  <a:pt x="7982378" y="1764734"/>
                  <a:pt x="7983873" y="1768180"/>
                  <a:pt x="7985396" y="1771656"/>
                </a:cubicBezTo>
                <a:lnTo>
                  <a:pt x="7985571" y="1771656"/>
                </a:lnTo>
                <a:cubicBezTo>
                  <a:pt x="7986918" y="1768298"/>
                  <a:pt x="7988308" y="1764955"/>
                  <a:pt x="7989744" y="1761626"/>
                </a:cubicBezTo>
                <a:cubicBezTo>
                  <a:pt x="7991179" y="1758299"/>
                  <a:pt x="7992631" y="1755013"/>
                  <a:pt x="7994101" y="1751773"/>
                </a:cubicBezTo>
                <a:lnTo>
                  <a:pt x="8010007" y="1718724"/>
                </a:lnTo>
                <a:cubicBezTo>
                  <a:pt x="8010184" y="1718135"/>
                  <a:pt x="8010434" y="1717635"/>
                  <a:pt x="8010758" y="1717222"/>
                </a:cubicBezTo>
                <a:cubicBezTo>
                  <a:pt x="8011083" y="1716810"/>
                  <a:pt x="8011524" y="1716501"/>
                  <a:pt x="8012084" y="1716295"/>
                </a:cubicBezTo>
                <a:cubicBezTo>
                  <a:pt x="8012644" y="1716088"/>
                  <a:pt x="8013424" y="1715927"/>
                  <a:pt x="8014425" y="1715808"/>
                </a:cubicBezTo>
                <a:cubicBezTo>
                  <a:pt x="8015427" y="1715691"/>
                  <a:pt x="8016694" y="1715632"/>
                  <a:pt x="8018225" y="1715632"/>
                </a:cubicBezTo>
                <a:cubicBezTo>
                  <a:pt x="8020346" y="1715632"/>
                  <a:pt x="8022010" y="1715705"/>
                  <a:pt x="8023218" y="1715852"/>
                </a:cubicBezTo>
                <a:cubicBezTo>
                  <a:pt x="8024426" y="1716000"/>
                  <a:pt x="8025265" y="1716280"/>
                  <a:pt x="8025736" y="1716692"/>
                </a:cubicBezTo>
                <a:cubicBezTo>
                  <a:pt x="8026208" y="1717104"/>
                  <a:pt x="8026370" y="1717694"/>
                  <a:pt x="8026222" y="1718459"/>
                </a:cubicBezTo>
                <a:cubicBezTo>
                  <a:pt x="8026075" y="1719225"/>
                  <a:pt x="8025678" y="1720256"/>
                  <a:pt x="8025029" y="1721552"/>
                </a:cubicBezTo>
                <a:lnTo>
                  <a:pt x="7992687" y="1786060"/>
                </a:lnTo>
                <a:lnTo>
                  <a:pt x="7992687" y="1828210"/>
                </a:lnTo>
                <a:cubicBezTo>
                  <a:pt x="7992687" y="1828682"/>
                  <a:pt x="7992570" y="1829094"/>
                  <a:pt x="7992336" y="1829448"/>
                </a:cubicBezTo>
                <a:cubicBezTo>
                  <a:pt x="7992102" y="1829801"/>
                  <a:pt x="7991692" y="1830081"/>
                  <a:pt x="7991106" y="1830287"/>
                </a:cubicBezTo>
                <a:cubicBezTo>
                  <a:pt x="7990520" y="1830493"/>
                  <a:pt x="7989729" y="1830670"/>
                  <a:pt x="7988734" y="1830818"/>
                </a:cubicBezTo>
                <a:cubicBezTo>
                  <a:pt x="7987738" y="1830965"/>
                  <a:pt x="7986538" y="1831038"/>
                  <a:pt x="7985132" y="1831038"/>
                </a:cubicBezTo>
                <a:cubicBezTo>
                  <a:pt x="7983667" y="1831038"/>
                  <a:pt x="7982452" y="1830965"/>
                  <a:pt x="7981486" y="1830818"/>
                </a:cubicBezTo>
                <a:cubicBezTo>
                  <a:pt x="7980519" y="1830670"/>
                  <a:pt x="7979728" y="1830493"/>
                  <a:pt x="7979114" y="1830287"/>
                </a:cubicBezTo>
                <a:cubicBezTo>
                  <a:pt x="7978499" y="1830081"/>
                  <a:pt x="7978074" y="1829801"/>
                  <a:pt x="7977840" y="1829448"/>
                </a:cubicBezTo>
                <a:cubicBezTo>
                  <a:pt x="7977606" y="1829094"/>
                  <a:pt x="7977488" y="1828682"/>
                  <a:pt x="7977488" y="1828210"/>
                </a:cubicBezTo>
                <a:lnTo>
                  <a:pt x="7977488" y="1786060"/>
                </a:lnTo>
                <a:lnTo>
                  <a:pt x="7945146" y="1721552"/>
                </a:lnTo>
                <a:cubicBezTo>
                  <a:pt x="7944498" y="1720197"/>
                  <a:pt x="7944101" y="1719137"/>
                  <a:pt x="7943953" y="1718371"/>
                </a:cubicBezTo>
                <a:cubicBezTo>
                  <a:pt x="7943806" y="1717605"/>
                  <a:pt x="7943953" y="1717016"/>
                  <a:pt x="7944395" y="1716604"/>
                </a:cubicBezTo>
                <a:cubicBezTo>
                  <a:pt x="7944837" y="1716191"/>
                  <a:pt x="7945632" y="1715927"/>
                  <a:pt x="7946781" y="1715808"/>
                </a:cubicBezTo>
                <a:cubicBezTo>
                  <a:pt x="7947929" y="1715691"/>
                  <a:pt x="7949476" y="1715632"/>
                  <a:pt x="7951420" y="1715632"/>
                </a:cubicBezTo>
                <a:close/>
                <a:moveTo>
                  <a:pt x="7725755" y="1715632"/>
                </a:moveTo>
                <a:cubicBezTo>
                  <a:pt x="7727228" y="1715632"/>
                  <a:pt x="7728450" y="1715705"/>
                  <a:pt x="7729422" y="1715852"/>
                </a:cubicBezTo>
                <a:cubicBezTo>
                  <a:pt x="7730394" y="1716000"/>
                  <a:pt x="7731175" y="1716177"/>
                  <a:pt x="7731764" y="1716383"/>
                </a:cubicBezTo>
                <a:cubicBezTo>
                  <a:pt x="7732353" y="1716589"/>
                  <a:pt x="7732765" y="1716869"/>
                  <a:pt x="7733001" y="1717222"/>
                </a:cubicBezTo>
                <a:cubicBezTo>
                  <a:pt x="7733237" y="1717576"/>
                  <a:pt x="7733354" y="1717988"/>
                  <a:pt x="7733354" y="1718459"/>
                </a:cubicBezTo>
                <a:lnTo>
                  <a:pt x="7733354" y="1764233"/>
                </a:lnTo>
                <a:lnTo>
                  <a:pt x="7785402" y="1764233"/>
                </a:lnTo>
                <a:lnTo>
                  <a:pt x="7785402" y="1718459"/>
                </a:lnTo>
                <a:cubicBezTo>
                  <a:pt x="7785402" y="1717988"/>
                  <a:pt x="7785520" y="1717576"/>
                  <a:pt x="7785756" y="1717222"/>
                </a:cubicBezTo>
                <a:cubicBezTo>
                  <a:pt x="7785992" y="1716869"/>
                  <a:pt x="7786404" y="1716589"/>
                  <a:pt x="7786993" y="1716383"/>
                </a:cubicBezTo>
                <a:cubicBezTo>
                  <a:pt x="7787582" y="1716177"/>
                  <a:pt x="7788348" y="1716000"/>
                  <a:pt x="7789290" y="1715852"/>
                </a:cubicBezTo>
                <a:cubicBezTo>
                  <a:pt x="7790233" y="1715705"/>
                  <a:pt x="7791470" y="1715632"/>
                  <a:pt x="7793002" y="1715632"/>
                </a:cubicBezTo>
                <a:cubicBezTo>
                  <a:pt x="7794416" y="1715632"/>
                  <a:pt x="7795609" y="1715705"/>
                  <a:pt x="7796581" y="1715852"/>
                </a:cubicBezTo>
                <a:cubicBezTo>
                  <a:pt x="7797553" y="1716000"/>
                  <a:pt x="7798333" y="1716177"/>
                  <a:pt x="7798922" y="1716383"/>
                </a:cubicBezTo>
                <a:cubicBezTo>
                  <a:pt x="7799512" y="1716589"/>
                  <a:pt x="7799924" y="1716869"/>
                  <a:pt x="7800159" y="1717222"/>
                </a:cubicBezTo>
                <a:cubicBezTo>
                  <a:pt x="7800395" y="1717576"/>
                  <a:pt x="7800513" y="1717988"/>
                  <a:pt x="7800513" y="1718459"/>
                </a:cubicBezTo>
                <a:lnTo>
                  <a:pt x="7800513" y="1828210"/>
                </a:lnTo>
                <a:cubicBezTo>
                  <a:pt x="7800513" y="1828682"/>
                  <a:pt x="7800395" y="1829094"/>
                  <a:pt x="7800159" y="1829448"/>
                </a:cubicBezTo>
                <a:cubicBezTo>
                  <a:pt x="7799924" y="1829801"/>
                  <a:pt x="7799512" y="1830081"/>
                  <a:pt x="7798922" y="1830287"/>
                </a:cubicBezTo>
                <a:cubicBezTo>
                  <a:pt x="7798333" y="1830493"/>
                  <a:pt x="7797553" y="1830670"/>
                  <a:pt x="7796581" y="1830818"/>
                </a:cubicBezTo>
                <a:cubicBezTo>
                  <a:pt x="7795609" y="1830965"/>
                  <a:pt x="7794416" y="1831038"/>
                  <a:pt x="7793002" y="1831038"/>
                </a:cubicBezTo>
                <a:cubicBezTo>
                  <a:pt x="7791470" y="1831038"/>
                  <a:pt x="7790233" y="1830965"/>
                  <a:pt x="7789290" y="1830818"/>
                </a:cubicBezTo>
                <a:cubicBezTo>
                  <a:pt x="7788348" y="1830670"/>
                  <a:pt x="7787582" y="1830493"/>
                  <a:pt x="7786993" y="1830287"/>
                </a:cubicBezTo>
                <a:cubicBezTo>
                  <a:pt x="7786404" y="1830081"/>
                  <a:pt x="7785992" y="1829801"/>
                  <a:pt x="7785756" y="1829448"/>
                </a:cubicBezTo>
                <a:cubicBezTo>
                  <a:pt x="7785520" y="1829094"/>
                  <a:pt x="7785402" y="1828682"/>
                  <a:pt x="7785402" y="1828210"/>
                </a:cubicBezTo>
                <a:lnTo>
                  <a:pt x="7785402" y="1777488"/>
                </a:lnTo>
                <a:lnTo>
                  <a:pt x="7733354" y="1777488"/>
                </a:lnTo>
                <a:lnTo>
                  <a:pt x="7733354" y="1828210"/>
                </a:lnTo>
                <a:cubicBezTo>
                  <a:pt x="7733354" y="1828682"/>
                  <a:pt x="7733237" y="1829094"/>
                  <a:pt x="7733001" y="1829448"/>
                </a:cubicBezTo>
                <a:cubicBezTo>
                  <a:pt x="7732765" y="1829801"/>
                  <a:pt x="7732353" y="1830081"/>
                  <a:pt x="7731764" y="1830287"/>
                </a:cubicBezTo>
                <a:cubicBezTo>
                  <a:pt x="7731175" y="1830493"/>
                  <a:pt x="7730394" y="1830670"/>
                  <a:pt x="7729422" y="1830818"/>
                </a:cubicBezTo>
                <a:cubicBezTo>
                  <a:pt x="7728450" y="1830965"/>
                  <a:pt x="7727228" y="1831038"/>
                  <a:pt x="7725755" y="1831038"/>
                </a:cubicBezTo>
                <a:cubicBezTo>
                  <a:pt x="7724341" y="1831038"/>
                  <a:pt x="7723133" y="1830965"/>
                  <a:pt x="7722132" y="1830818"/>
                </a:cubicBezTo>
                <a:cubicBezTo>
                  <a:pt x="7721130" y="1830670"/>
                  <a:pt x="7720335" y="1830493"/>
                  <a:pt x="7719746" y="1830287"/>
                </a:cubicBezTo>
                <a:cubicBezTo>
                  <a:pt x="7719157" y="1830081"/>
                  <a:pt x="7718745" y="1829801"/>
                  <a:pt x="7718509" y="1829448"/>
                </a:cubicBezTo>
                <a:cubicBezTo>
                  <a:pt x="7718273" y="1829094"/>
                  <a:pt x="7718155" y="1828682"/>
                  <a:pt x="7718155" y="1828210"/>
                </a:cubicBezTo>
                <a:lnTo>
                  <a:pt x="7718155" y="1718459"/>
                </a:lnTo>
                <a:cubicBezTo>
                  <a:pt x="7718155" y="1717988"/>
                  <a:pt x="7718273" y="1717576"/>
                  <a:pt x="7718509" y="1717222"/>
                </a:cubicBezTo>
                <a:cubicBezTo>
                  <a:pt x="7718745" y="1716869"/>
                  <a:pt x="7719157" y="1716589"/>
                  <a:pt x="7719746" y="1716383"/>
                </a:cubicBezTo>
                <a:cubicBezTo>
                  <a:pt x="7720335" y="1716177"/>
                  <a:pt x="7721130" y="1716000"/>
                  <a:pt x="7722132" y="1715852"/>
                </a:cubicBezTo>
                <a:cubicBezTo>
                  <a:pt x="7723133" y="1715705"/>
                  <a:pt x="7724341" y="1715632"/>
                  <a:pt x="7725755" y="1715632"/>
                </a:cubicBezTo>
                <a:close/>
                <a:moveTo>
                  <a:pt x="7475170" y="1715632"/>
                </a:moveTo>
                <a:cubicBezTo>
                  <a:pt x="7476937" y="1715632"/>
                  <a:pt x="7478366" y="1715691"/>
                  <a:pt x="7479456" y="1715808"/>
                </a:cubicBezTo>
                <a:cubicBezTo>
                  <a:pt x="7480546" y="1715927"/>
                  <a:pt x="7481415" y="1716088"/>
                  <a:pt x="7482063" y="1716295"/>
                </a:cubicBezTo>
                <a:cubicBezTo>
                  <a:pt x="7482711" y="1716501"/>
                  <a:pt x="7483197" y="1716795"/>
                  <a:pt x="7483521" y="1717178"/>
                </a:cubicBezTo>
                <a:cubicBezTo>
                  <a:pt x="7483845" y="1717561"/>
                  <a:pt x="7484154" y="1718047"/>
                  <a:pt x="7484448" y="1718636"/>
                </a:cubicBezTo>
                <a:lnTo>
                  <a:pt x="7500266" y="1751508"/>
                </a:lnTo>
                <a:cubicBezTo>
                  <a:pt x="7501735" y="1754631"/>
                  <a:pt x="7503201" y="1757901"/>
                  <a:pt x="7504665" y="1761318"/>
                </a:cubicBezTo>
                <a:cubicBezTo>
                  <a:pt x="7506128" y="1764734"/>
                  <a:pt x="7507623" y="1768180"/>
                  <a:pt x="7509146" y="1771656"/>
                </a:cubicBezTo>
                <a:lnTo>
                  <a:pt x="7509321" y="1771656"/>
                </a:lnTo>
                <a:cubicBezTo>
                  <a:pt x="7510668" y="1768298"/>
                  <a:pt x="7512058" y="1764955"/>
                  <a:pt x="7513494" y="1761626"/>
                </a:cubicBezTo>
                <a:cubicBezTo>
                  <a:pt x="7514929" y="1758299"/>
                  <a:pt x="7516381" y="1755013"/>
                  <a:pt x="7517851" y="1751773"/>
                </a:cubicBezTo>
                <a:lnTo>
                  <a:pt x="7533757" y="1718724"/>
                </a:lnTo>
                <a:cubicBezTo>
                  <a:pt x="7533934" y="1718135"/>
                  <a:pt x="7534184" y="1717635"/>
                  <a:pt x="7534508" y="1717222"/>
                </a:cubicBezTo>
                <a:cubicBezTo>
                  <a:pt x="7534833" y="1716810"/>
                  <a:pt x="7535274" y="1716501"/>
                  <a:pt x="7535834" y="1716295"/>
                </a:cubicBezTo>
                <a:cubicBezTo>
                  <a:pt x="7536394" y="1716088"/>
                  <a:pt x="7537174" y="1715927"/>
                  <a:pt x="7538175" y="1715808"/>
                </a:cubicBezTo>
                <a:cubicBezTo>
                  <a:pt x="7539177" y="1715691"/>
                  <a:pt x="7540444" y="1715632"/>
                  <a:pt x="7541975" y="1715632"/>
                </a:cubicBezTo>
                <a:cubicBezTo>
                  <a:pt x="7544096" y="1715632"/>
                  <a:pt x="7545760" y="1715705"/>
                  <a:pt x="7546968" y="1715852"/>
                </a:cubicBezTo>
                <a:cubicBezTo>
                  <a:pt x="7548176" y="1716000"/>
                  <a:pt x="7549015" y="1716280"/>
                  <a:pt x="7549486" y="1716692"/>
                </a:cubicBezTo>
                <a:cubicBezTo>
                  <a:pt x="7549958" y="1717104"/>
                  <a:pt x="7550120" y="1717694"/>
                  <a:pt x="7549972" y="1718459"/>
                </a:cubicBezTo>
                <a:cubicBezTo>
                  <a:pt x="7549825" y="1719225"/>
                  <a:pt x="7549428" y="1720256"/>
                  <a:pt x="7548779" y="1721552"/>
                </a:cubicBezTo>
                <a:lnTo>
                  <a:pt x="7516437" y="1786060"/>
                </a:lnTo>
                <a:lnTo>
                  <a:pt x="7516437" y="1828210"/>
                </a:lnTo>
                <a:cubicBezTo>
                  <a:pt x="7516437" y="1828682"/>
                  <a:pt x="7516320" y="1829094"/>
                  <a:pt x="7516086" y="1829448"/>
                </a:cubicBezTo>
                <a:cubicBezTo>
                  <a:pt x="7515852" y="1829801"/>
                  <a:pt x="7515442" y="1830081"/>
                  <a:pt x="7514856" y="1830287"/>
                </a:cubicBezTo>
                <a:cubicBezTo>
                  <a:pt x="7514270" y="1830493"/>
                  <a:pt x="7513479" y="1830670"/>
                  <a:pt x="7512484" y="1830818"/>
                </a:cubicBezTo>
                <a:cubicBezTo>
                  <a:pt x="7511488" y="1830965"/>
                  <a:pt x="7510288" y="1831038"/>
                  <a:pt x="7508882" y="1831038"/>
                </a:cubicBezTo>
                <a:cubicBezTo>
                  <a:pt x="7507417" y="1831038"/>
                  <a:pt x="7506202" y="1830965"/>
                  <a:pt x="7505236" y="1830818"/>
                </a:cubicBezTo>
                <a:cubicBezTo>
                  <a:pt x="7504269" y="1830670"/>
                  <a:pt x="7503478" y="1830493"/>
                  <a:pt x="7502864" y="1830287"/>
                </a:cubicBezTo>
                <a:cubicBezTo>
                  <a:pt x="7502249" y="1830081"/>
                  <a:pt x="7501824" y="1829801"/>
                  <a:pt x="7501590" y="1829448"/>
                </a:cubicBezTo>
                <a:cubicBezTo>
                  <a:pt x="7501356" y="1829094"/>
                  <a:pt x="7501238" y="1828682"/>
                  <a:pt x="7501238" y="1828210"/>
                </a:cubicBezTo>
                <a:lnTo>
                  <a:pt x="7501238" y="1786060"/>
                </a:lnTo>
                <a:lnTo>
                  <a:pt x="7468896" y="1721552"/>
                </a:lnTo>
                <a:cubicBezTo>
                  <a:pt x="7468248" y="1720197"/>
                  <a:pt x="7467851" y="1719137"/>
                  <a:pt x="7467703" y="1718371"/>
                </a:cubicBezTo>
                <a:cubicBezTo>
                  <a:pt x="7467556" y="1717605"/>
                  <a:pt x="7467703" y="1717016"/>
                  <a:pt x="7468145" y="1716604"/>
                </a:cubicBezTo>
                <a:cubicBezTo>
                  <a:pt x="7468587" y="1716191"/>
                  <a:pt x="7469382" y="1715927"/>
                  <a:pt x="7470531" y="1715808"/>
                </a:cubicBezTo>
                <a:cubicBezTo>
                  <a:pt x="7471679" y="1715691"/>
                  <a:pt x="7473226" y="1715632"/>
                  <a:pt x="7475170" y="1715632"/>
                </a:cubicBezTo>
                <a:close/>
                <a:moveTo>
                  <a:pt x="7259030" y="1715632"/>
                </a:moveTo>
                <a:cubicBezTo>
                  <a:pt x="7260503" y="1715632"/>
                  <a:pt x="7261725" y="1715705"/>
                  <a:pt x="7262697" y="1715852"/>
                </a:cubicBezTo>
                <a:cubicBezTo>
                  <a:pt x="7263669" y="1716000"/>
                  <a:pt x="7264450" y="1716177"/>
                  <a:pt x="7265039" y="1716383"/>
                </a:cubicBezTo>
                <a:cubicBezTo>
                  <a:pt x="7265628" y="1716589"/>
                  <a:pt x="7266040" y="1716869"/>
                  <a:pt x="7266276" y="1717222"/>
                </a:cubicBezTo>
                <a:cubicBezTo>
                  <a:pt x="7266512" y="1717576"/>
                  <a:pt x="7266629" y="1717988"/>
                  <a:pt x="7266629" y="1718459"/>
                </a:cubicBezTo>
                <a:lnTo>
                  <a:pt x="7266629" y="1764233"/>
                </a:lnTo>
                <a:lnTo>
                  <a:pt x="7318677" y="1764233"/>
                </a:lnTo>
                <a:lnTo>
                  <a:pt x="7318677" y="1718459"/>
                </a:lnTo>
                <a:cubicBezTo>
                  <a:pt x="7318677" y="1717988"/>
                  <a:pt x="7318795" y="1717576"/>
                  <a:pt x="7319031" y="1717222"/>
                </a:cubicBezTo>
                <a:cubicBezTo>
                  <a:pt x="7319267" y="1716869"/>
                  <a:pt x="7319679" y="1716589"/>
                  <a:pt x="7320268" y="1716383"/>
                </a:cubicBezTo>
                <a:cubicBezTo>
                  <a:pt x="7320857" y="1716177"/>
                  <a:pt x="7321623" y="1716000"/>
                  <a:pt x="7322565" y="1715852"/>
                </a:cubicBezTo>
                <a:cubicBezTo>
                  <a:pt x="7323508" y="1715705"/>
                  <a:pt x="7324745" y="1715632"/>
                  <a:pt x="7326277" y="1715632"/>
                </a:cubicBezTo>
                <a:cubicBezTo>
                  <a:pt x="7327691" y="1715632"/>
                  <a:pt x="7328884" y="1715705"/>
                  <a:pt x="7329856" y="1715852"/>
                </a:cubicBezTo>
                <a:cubicBezTo>
                  <a:pt x="7330828" y="1716000"/>
                  <a:pt x="7331608" y="1716177"/>
                  <a:pt x="7332197" y="1716383"/>
                </a:cubicBezTo>
                <a:cubicBezTo>
                  <a:pt x="7332787" y="1716589"/>
                  <a:pt x="7333199" y="1716869"/>
                  <a:pt x="7333434" y="1717222"/>
                </a:cubicBezTo>
                <a:cubicBezTo>
                  <a:pt x="7333670" y="1717576"/>
                  <a:pt x="7333788" y="1717988"/>
                  <a:pt x="7333788" y="1718459"/>
                </a:cubicBezTo>
                <a:lnTo>
                  <a:pt x="7333788" y="1828210"/>
                </a:lnTo>
                <a:cubicBezTo>
                  <a:pt x="7333788" y="1828682"/>
                  <a:pt x="7333670" y="1829094"/>
                  <a:pt x="7333434" y="1829448"/>
                </a:cubicBezTo>
                <a:cubicBezTo>
                  <a:pt x="7333199" y="1829801"/>
                  <a:pt x="7332787" y="1830081"/>
                  <a:pt x="7332197" y="1830287"/>
                </a:cubicBezTo>
                <a:cubicBezTo>
                  <a:pt x="7331608" y="1830493"/>
                  <a:pt x="7330828" y="1830670"/>
                  <a:pt x="7329856" y="1830818"/>
                </a:cubicBezTo>
                <a:cubicBezTo>
                  <a:pt x="7328884" y="1830965"/>
                  <a:pt x="7327691" y="1831038"/>
                  <a:pt x="7326277" y="1831038"/>
                </a:cubicBezTo>
                <a:cubicBezTo>
                  <a:pt x="7324745" y="1831038"/>
                  <a:pt x="7323508" y="1830965"/>
                  <a:pt x="7322565" y="1830818"/>
                </a:cubicBezTo>
                <a:cubicBezTo>
                  <a:pt x="7321623" y="1830670"/>
                  <a:pt x="7320857" y="1830493"/>
                  <a:pt x="7320268" y="1830287"/>
                </a:cubicBezTo>
                <a:cubicBezTo>
                  <a:pt x="7319679" y="1830081"/>
                  <a:pt x="7319267" y="1829801"/>
                  <a:pt x="7319031" y="1829448"/>
                </a:cubicBezTo>
                <a:cubicBezTo>
                  <a:pt x="7318795" y="1829094"/>
                  <a:pt x="7318677" y="1828682"/>
                  <a:pt x="7318677" y="1828210"/>
                </a:cubicBezTo>
                <a:lnTo>
                  <a:pt x="7318677" y="1777488"/>
                </a:lnTo>
                <a:lnTo>
                  <a:pt x="7266629" y="1777488"/>
                </a:lnTo>
                <a:lnTo>
                  <a:pt x="7266629" y="1828210"/>
                </a:lnTo>
                <a:cubicBezTo>
                  <a:pt x="7266629" y="1828682"/>
                  <a:pt x="7266512" y="1829094"/>
                  <a:pt x="7266276" y="1829448"/>
                </a:cubicBezTo>
                <a:cubicBezTo>
                  <a:pt x="7266040" y="1829801"/>
                  <a:pt x="7265628" y="1830081"/>
                  <a:pt x="7265039" y="1830287"/>
                </a:cubicBezTo>
                <a:cubicBezTo>
                  <a:pt x="7264450" y="1830493"/>
                  <a:pt x="7263669" y="1830670"/>
                  <a:pt x="7262697" y="1830818"/>
                </a:cubicBezTo>
                <a:cubicBezTo>
                  <a:pt x="7261725" y="1830965"/>
                  <a:pt x="7260503" y="1831038"/>
                  <a:pt x="7259030" y="1831038"/>
                </a:cubicBezTo>
                <a:cubicBezTo>
                  <a:pt x="7257616" y="1831038"/>
                  <a:pt x="7256408" y="1830965"/>
                  <a:pt x="7255407" y="1830818"/>
                </a:cubicBezTo>
                <a:cubicBezTo>
                  <a:pt x="7254405" y="1830670"/>
                  <a:pt x="7253610" y="1830493"/>
                  <a:pt x="7253021" y="1830287"/>
                </a:cubicBezTo>
                <a:cubicBezTo>
                  <a:pt x="7252432" y="1830081"/>
                  <a:pt x="7252020" y="1829801"/>
                  <a:pt x="7251784" y="1829448"/>
                </a:cubicBezTo>
                <a:cubicBezTo>
                  <a:pt x="7251548" y="1829094"/>
                  <a:pt x="7251430" y="1828682"/>
                  <a:pt x="7251430" y="1828210"/>
                </a:cubicBezTo>
                <a:lnTo>
                  <a:pt x="7251430" y="1718459"/>
                </a:lnTo>
                <a:cubicBezTo>
                  <a:pt x="7251430" y="1717988"/>
                  <a:pt x="7251548" y="1717576"/>
                  <a:pt x="7251784" y="1717222"/>
                </a:cubicBezTo>
                <a:cubicBezTo>
                  <a:pt x="7252020" y="1716869"/>
                  <a:pt x="7252432" y="1716589"/>
                  <a:pt x="7253021" y="1716383"/>
                </a:cubicBezTo>
                <a:cubicBezTo>
                  <a:pt x="7253610" y="1716177"/>
                  <a:pt x="7254405" y="1716000"/>
                  <a:pt x="7255407" y="1715852"/>
                </a:cubicBezTo>
                <a:cubicBezTo>
                  <a:pt x="7256408" y="1715705"/>
                  <a:pt x="7257616" y="1715632"/>
                  <a:pt x="7259030" y="1715632"/>
                </a:cubicBezTo>
                <a:close/>
                <a:moveTo>
                  <a:pt x="6782780" y="1715632"/>
                </a:moveTo>
                <a:cubicBezTo>
                  <a:pt x="6784253" y="1715632"/>
                  <a:pt x="6785475" y="1715705"/>
                  <a:pt x="6786447" y="1715852"/>
                </a:cubicBezTo>
                <a:cubicBezTo>
                  <a:pt x="6787419" y="1716000"/>
                  <a:pt x="6788200" y="1716177"/>
                  <a:pt x="6788789" y="1716383"/>
                </a:cubicBezTo>
                <a:cubicBezTo>
                  <a:pt x="6789378" y="1716589"/>
                  <a:pt x="6789790" y="1716869"/>
                  <a:pt x="6790026" y="1717222"/>
                </a:cubicBezTo>
                <a:cubicBezTo>
                  <a:pt x="6790262" y="1717576"/>
                  <a:pt x="6790379" y="1717988"/>
                  <a:pt x="6790379" y="1718459"/>
                </a:cubicBezTo>
                <a:lnTo>
                  <a:pt x="6790379" y="1764233"/>
                </a:lnTo>
                <a:lnTo>
                  <a:pt x="6832902" y="1764233"/>
                </a:lnTo>
                <a:lnTo>
                  <a:pt x="6832976" y="1777488"/>
                </a:lnTo>
                <a:lnTo>
                  <a:pt x="6790379" y="1777488"/>
                </a:lnTo>
                <a:lnTo>
                  <a:pt x="6790379" y="1828210"/>
                </a:lnTo>
                <a:cubicBezTo>
                  <a:pt x="6790379" y="1828682"/>
                  <a:pt x="6790262" y="1829094"/>
                  <a:pt x="6790026" y="1829448"/>
                </a:cubicBezTo>
                <a:cubicBezTo>
                  <a:pt x="6789790" y="1829801"/>
                  <a:pt x="6789378" y="1830081"/>
                  <a:pt x="6788789" y="1830287"/>
                </a:cubicBezTo>
                <a:cubicBezTo>
                  <a:pt x="6788200" y="1830493"/>
                  <a:pt x="6787419" y="1830670"/>
                  <a:pt x="6786447" y="1830818"/>
                </a:cubicBezTo>
                <a:cubicBezTo>
                  <a:pt x="6785475" y="1830965"/>
                  <a:pt x="6784253" y="1831038"/>
                  <a:pt x="6782780" y="1831038"/>
                </a:cubicBezTo>
                <a:cubicBezTo>
                  <a:pt x="6781366" y="1831038"/>
                  <a:pt x="6780158" y="1830965"/>
                  <a:pt x="6779157" y="1830818"/>
                </a:cubicBezTo>
                <a:cubicBezTo>
                  <a:pt x="6778155" y="1830670"/>
                  <a:pt x="6777360" y="1830493"/>
                  <a:pt x="6776771" y="1830287"/>
                </a:cubicBezTo>
                <a:cubicBezTo>
                  <a:pt x="6776182" y="1830081"/>
                  <a:pt x="6775770" y="1829801"/>
                  <a:pt x="6775534" y="1829448"/>
                </a:cubicBezTo>
                <a:cubicBezTo>
                  <a:pt x="6775298" y="1829094"/>
                  <a:pt x="6775180" y="1828682"/>
                  <a:pt x="6775180" y="1828210"/>
                </a:cubicBezTo>
                <a:lnTo>
                  <a:pt x="6775180" y="1718459"/>
                </a:lnTo>
                <a:cubicBezTo>
                  <a:pt x="6775180" y="1717988"/>
                  <a:pt x="6775298" y="1717576"/>
                  <a:pt x="6775534" y="1717222"/>
                </a:cubicBezTo>
                <a:cubicBezTo>
                  <a:pt x="6775770" y="1716869"/>
                  <a:pt x="6776182" y="1716589"/>
                  <a:pt x="6776771" y="1716383"/>
                </a:cubicBezTo>
                <a:cubicBezTo>
                  <a:pt x="6777360" y="1716177"/>
                  <a:pt x="6778155" y="1716000"/>
                  <a:pt x="6779157" y="1715852"/>
                </a:cubicBezTo>
                <a:cubicBezTo>
                  <a:pt x="6780158" y="1715705"/>
                  <a:pt x="6781366" y="1715632"/>
                  <a:pt x="6782780" y="1715632"/>
                </a:cubicBezTo>
                <a:close/>
                <a:moveTo>
                  <a:pt x="6532195" y="1715632"/>
                </a:moveTo>
                <a:cubicBezTo>
                  <a:pt x="6533962" y="1715632"/>
                  <a:pt x="6535391" y="1715691"/>
                  <a:pt x="6536481" y="1715808"/>
                </a:cubicBezTo>
                <a:cubicBezTo>
                  <a:pt x="6537571" y="1715927"/>
                  <a:pt x="6538440" y="1716088"/>
                  <a:pt x="6539088" y="1716295"/>
                </a:cubicBezTo>
                <a:cubicBezTo>
                  <a:pt x="6539736" y="1716501"/>
                  <a:pt x="6540222" y="1716795"/>
                  <a:pt x="6540546" y="1717178"/>
                </a:cubicBezTo>
                <a:cubicBezTo>
                  <a:pt x="6540870" y="1717561"/>
                  <a:pt x="6541179" y="1718047"/>
                  <a:pt x="6541473" y="1718636"/>
                </a:cubicBezTo>
                <a:lnTo>
                  <a:pt x="6557291" y="1751508"/>
                </a:lnTo>
                <a:cubicBezTo>
                  <a:pt x="6558760" y="1754631"/>
                  <a:pt x="6560226" y="1757901"/>
                  <a:pt x="6561690" y="1761318"/>
                </a:cubicBezTo>
                <a:cubicBezTo>
                  <a:pt x="6563153" y="1764734"/>
                  <a:pt x="6564648" y="1768180"/>
                  <a:pt x="6566171" y="1771656"/>
                </a:cubicBezTo>
                <a:lnTo>
                  <a:pt x="6566346" y="1771656"/>
                </a:lnTo>
                <a:cubicBezTo>
                  <a:pt x="6567693" y="1768298"/>
                  <a:pt x="6569083" y="1764955"/>
                  <a:pt x="6570519" y="1761626"/>
                </a:cubicBezTo>
                <a:cubicBezTo>
                  <a:pt x="6571954" y="1758299"/>
                  <a:pt x="6573406" y="1755013"/>
                  <a:pt x="6574876" y="1751773"/>
                </a:cubicBezTo>
                <a:lnTo>
                  <a:pt x="6590782" y="1718724"/>
                </a:lnTo>
                <a:cubicBezTo>
                  <a:pt x="6590959" y="1718135"/>
                  <a:pt x="6591209" y="1717635"/>
                  <a:pt x="6591533" y="1717222"/>
                </a:cubicBezTo>
                <a:cubicBezTo>
                  <a:pt x="6591858" y="1716810"/>
                  <a:pt x="6592299" y="1716501"/>
                  <a:pt x="6592859" y="1716295"/>
                </a:cubicBezTo>
                <a:cubicBezTo>
                  <a:pt x="6593419" y="1716088"/>
                  <a:pt x="6594199" y="1715927"/>
                  <a:pt x="6595200" y="1715808"/>
                </a:cubicBezTo>
                <a:cubicBezTo>
                  <a:pt x="6596202" y="1715691"/>
                  <a:pt x="6597469" y="1715632"/>
                  <a:pt x="6599000" y="1715632"/>
                </a:cubicBezTo>
                <a:cubicBezTo>
                  <a:pt x="6601121" y="1715632"/>
                  <a:pt x="6602785" y="1715705"/>
                  <a:pt x="6603993" y="1715852"/>
                </a:cubicBezTo>
                <a:cubicBezTo>
                  <a:pt x="6605201" y="1716000"/>
                  <a:pt x="6606040" y="1716280"/>
                  <a:pt x="6606511" y="1716692"/>
                </a:cubicBezTo>
                <a:cubicBezTo>
                  <a:pt x="6606983" y="1717104"/>
                  <a:pt x="6607145" y="1717694"/>
                  <a:pt x="6606997" y="1718459"/>
                </a:cubicBezTo>
                <a:cubicBezTo>
                  <a:pt x="6606850" y="1719225"/>
                  <a:pt x="6606453" y="1720256"/>
                  <a:pt x="6605804" y="1721552"/>
                </a:cubicBezTo>
                <a:lnTo>
                  <a:pt x="6573462" y="1786060"/>
                </a:lnTo>
                <a:lnTo>
                  <a:pt x="6573462" y="1828210"/>
                </a:lnTo>
                <a:cubicBezTo>
                  <a:pt x="6573462" y="1828682"/>
                  <a:pt x="6573345" y="1829094"/>
                  <a:pt x="6573111" y="1829448"/>
                </a:cubicBezTo>
                <a:cubicBezTo>
                  <a:pt x="6572877" y="1829801"/>
                  <a:pt x="6572467" y="1830081"/>
                  <a:pt x="6571881" y="1830287"/>
                </a:cubicBezTo>
                <a:cubicBezTo>
                  <a:pt x="6571295" y="1830493"/>
                  <a:pt x="6570504" y="1830670"/>
                  <a:pt x="6569509" y="1830818"/>
                </a:cubicBezTo>
                <a:cubicBezTo>
                  <a:pt x="6568513" y="1830965"/>
                  <a:pt x="6567313" y="1831038"/>
                  <a:pt x="6565907" y="1831038"/>
                </a:cubicBezTo>
                <a:cubicBezTo>
                  <a:pt x="6564442" y="1831038"/>
                  <a:pt x="6563227" y="1830965"/>
                  <a:pt x="6562261" y="1830818"/>
                </a:cubicBezTo>
                <a:cubicBezTo>
                  <a:pt x="6561294" y="1830670"/>
                  <a:pt x="6560503" y="1830493"/>
                  <a:pt x="6559889" y="1830287"/>
                </a:cubicBezTo>
                <a:cubicBezTo>
                  <a:pt x="6559274" y="1830081"/>
                  <a:pt x="6558849" y="1829801"/>
                  <a:pt x="6558615" y="1829448"/>
                </a:cubicBezTo>
                <a:cubicBezTo>
                  <a:pt x="6558381" y="1829094"/>
                  <a:pt x="6558263" y="1828682"/>
                  <a:pt x="6558263" y="1828210"/>
                </a:cubicBezTo>
                <a:lnTo>
                  <a:pt x="6558263" y="1786060"/>
                </a:lnTo>
                <a:lnTo>
                  <a:pt x="6525921" y="1721552"/>
                </a:lnTo>
                <a:cubicBezTo>
                  <a:pt x="6525273" y="1720197"/>
                  <a:pt x="6524876" y="1719137"/>
                  <a:pt x="6524728" y="1718371"/>
                </a:cubicBezTo>
                <a:cubicBezTo>
                  <a:pt x="6524581" y="1717605"/>
                  <a:pt x="6524728" y="1717016"/>
                  <a:pt x="6525170" y="1716604"/>
                </a:cubicBezTo>
                <a:cubicBezTo>
                  <a:pt x="6525612" y="1716191"/>
                  <a:pt x="6526407" y="1715927"/>
                  <a:pt x="6527556" y="1715808"/>
                </a:cubicBezTo>
                <a:cubicBezTo>
                  <a:pt x="6528704" y="1715691"/>
                  <a:pt x="6530251" y="1715632"/>
                  <a:pt x="6532195" y="1715632"/>
                </a:cubicBezTo>
                <a:close/>
                <a:moveTo>
                  <a:pt x="6316055" y="1715632"/>
                </a:moveTo>
                <a:cubicBezTo>
                  <a:pt x="6317528" y="1715632"/>
                  <a:pt x="6318750" y="1715705"/>
                  <a:pt x="6319722" y="1715852"/>
                </a:cubicBezTo>
                <a:cubicBezTo>
                  <a:pt x="6320694" y="1716000"/>
                  <a:pt x="6321475" y="1716177"/>
                  <a:pt x="6322064" y="1716383"/>
                </a:cubicBezTo>
                <a:cubicBezTo>
                  <a:pt x="6322653" y="1716589"/>
                  <a:pt x="6323065" y="1716869"/>
                  <a:pt x="6323301" y="1717222"/>
                </a:cubicBezTo>
                <a:cubicBezTo>
                  <a:pt x="6323537" y="1717576"/>
                  <a:pt x="6323654" y="1717988"/>
                  <a:pt x="6323654" y="1718459"/>
                </a:cubicBezTo>
                <a:lnTo>
                  <a:pt x="6323654" y="1764233"/>
                </a:lnTo>
                <a:lnTo>
                  <a:pt x="6375702" y="1764233"/>
                </a:lnTo>
                <a:lnTo>
                  <a:pt x="6375702" y="1718459"/>
                </a:lnTo>
                <a:cubicBezTo>
                  <a:pt x="6375702" y="1717988"/>
                  <a:pt x="6375820" y="1717576"/>
                  <a:pt x="6376056" y="1717222"/>
                </a:cubicBezTo>
                <a:cubicBezTo>
                  <a:pt x="6376292" y="1716869"/>
                  <a:pt x="6376704" y="1716589"/>
                  <a:pt x="6377293" y="1716383"/>
                </a:cubicBezTo>
                <a:cubicBezTo>
                  <a:pt x="6377882" y="1716177"/>
                  <a:pt x="6378648" y="1716000"/>
                  <a:pt x="6379590" y="1715852"/>
                </a:cubicBezTo>
                <a:cubicBezTo>
                  <a:pt x="6380533" y="1715705"/>
                  <a:pt x="6381770" y="1715632"/>
                  <a:pt x="6383302" y="1715632"/>
                </a:cubicBezTo>
                <a:cubicBezTo>
                  <a:pt x="6384716" y="1715632"/>
                  <a:pt x="6385909" y="1715705"/>
                  <a:pt x="6386881" y="1715852"/>
                </a:cubicBezTo>
                <a:cubicBezTo>
                  <a:pt x="6387853" y="1716000"/>
                  <a:pt x="6388633" y="1716177"/>
                  <a:pt x="6389222" y="1716383"/>
                </a:cubicBezTo>
                <a:cubicBezTo>
                  <a:pt x="6389812" y="1716589"/>
                  <a:pt x="6390224" y="1716869"/>
                  <a:pt x="6390459" y="1717222"/>
                </a:cubicBezTo>
                <a:cubicBezTo>
                  <a:pt x="6390695" y="1717576"/>
                  <a:pt x="6390813" y="1717988"/>
                  <a:pt x="6390813" y="1718459"/>
                </a:cubicBezTo>
                <a:lnTo>
                  <a:pt x="6390813" y="1828210"/>
                </a:lnTo>
                <a:cubicBezTo>
                  <a:pt x="6390813" y="1828682"/>
                  <a:pt x="6390695" y="1829094"/>
                  <a:pt x="6390459" y="1829448"/>
                </a:cubicBezTo>
                <a:cubicBezTo>
                  <a:pt x="6390224" y="1829801"/>
                  <a:pt x="6389812" y="1830081"/>
                  <a:pt x="6389222" y="1830287"/>
                </a:cubicBezTo>
                <a:cubicBezTo>
                  <a:pt x="6388633" y="1830493"/>
                  <a:pt x="6387853" y="1830670"/>
                  <a:pt x="6386881" y="1830818"/>
                </a:cubicBezTo>
                <a:cubicBezTo>
                  <a:pt x="6385909" y="1830965"/>
                  <a:pt x="6384716" y="1831038"/>
                  <a:pt x="6383302" y="1831038"/>
                </a:cubicBezTo>
                <a:cubicBezTo>
                  <a:pt x="6381770" y="1831038"/>
                  <a:pt x="6380533" y="1830965"/>
                  <a:pt x="6379590" y="1830818"/>
                </a:cubicBezTo>
                <a:cubicBezTo>
                  <a:pt x="6378648" y="1830670"/>
                  <a:pt x="6377882" y="1830493"/>
                  <a:pt x="6377293" y="1830287"/>
                </a:cubicBezTo>
                <a:cubicBezTo>
                  <a:pt x="6376704" y="1830081"/>
                  <a:pt x="6376292" y="1829801"/>
                  <a:pt x="6376056" y="1829448"/>
                </a:cubicBezTo>
                <a:cubicBezTo>
                  <a:pt x="6375820" y="1829094"/>
                  <a:pt x="6375702" y="1828682"/>
                  <a:pt x="6375702" y="1828210"/>
                </a:cubicBezTo>
                <a:lnTo>
                  <a:pt x="6375702" y="1777488"/>
                </a:lnTo>
                <a:lnTo>
                  <a:pt x="6323654" y="1777488"/>
                </a:lnTo>
                <a:lnTo>
                  <a:pt x="6323654" y="1828210"/>
                </a:lnTo>
                <a:cubicBezTo>
                  <a:pt x="6323654" y="1828682"/>
                  <a:pt x="6323537" y="1829094"/>
                  <a:pt x="6323301" y="1829448"/>
                </a:cubicBezTo>
                <a:cubicBezTo>
                  <a:pt x="6323065" y="1829801"/>
                  <a:pt x="6322653" y="1830081"/>
                  <a:pt x="6322064" y="1830287"/>
                </a:cubicBezTo>
                <a:cubicBezTo>
                  <a:pt x="6321475" y="1830493"/>
                  <a:pt x="6320694" y="1830670"/>
                  <a:pt x="6319722" y="1830818"/>
                </a:cubicBezTo>
                <a:cubicBezTo>
                  <a:pt x="6318750" y="1830965"/>
                  <a:pt x="6317528" y="1831038"/>
                  <a:pt x="6316055" y="1831038"/>
                </a:cubicBezTo>
                <a:cubicBezTo>
                  <a:pt x="6314641" y="1831038"/>
                  <a:pt x="6313433" y="1830965"/>
                  <a:pt x="6312432" y="1830818"/>
                </a:cubicBezTo>
                <a:cubicBezTo>
                  <a:pt x="6311430" y="1830670"/>
                  <a:pt x="6310635" y="1830493"/>
                  <a:pt x="6310046" y="1830287"/>
                </a:cubicBezTo>
                <a:cubicBezTo>
                  <a:pt x="6309457" y="1830081"/>
                  <a:pt x="6309045" y="1829801"/>
                  <a:pt x="6308809" y="1829448"/>
                </a:cubicBezTo>
                <a:cubicBezTo>
                  <a:pt x="6308573" y="1829094"/>
                  <a:pt x="6308455" y="1828682"/>
                  <a:pt x="6308455" y="1828210"/>
                </a:cubicBezTo>
                <a:lnTo>
                  <a:pt x="6308455" y="1718459"/>
                </a:lnTo>
                <a:cubicBezTo>
                  <a:pt x="6308455" y="1717988"/>
                  <a:pt x="6308573" y="1717576"/>
                  <a:pt x="6308809" y="1717222"/>
                </a:cubicBezTo>
                <a:cubicBezTo>
                  <a:pt x="6309045" y="1716869"/>
                  <a:pt x="6309457" y="1716589"/>
                  <a:pt x="6310046" y="1716383"/>
                </a:cubicBezTo>
                <a:cubicBezTo>
                  <a:pt x="6310635" y="1716177"/>
                  <a:pt x="6311430" y="1716000"/>
                  <a:pt x="6312432" y="1715852"/>
                </a:cubicBezTo>
                <a:cubicBezTo>
                  <a:pt x="6313433" y="1715705"/>
                  <a:pt x="6314641" y="1715632"/>
                  <a:pt x="6316055" y="1715632"/>
                </a:cubicBezTo>
                <a:close/>
                <a:moveTo>
                  <a:pt x="6132275" y="1715632"/>
                </a:moveTo>
                <a:cubicBezTo>
                  <a:pt x="6134396" y="1715632"/>
                  <a:pt x="6136060" y="1715705"/>
                  <a:pt x="6137268" y="1715852"/>
                </a:cubicBezTo>
                <a:cubicBezTo>
                  <a:pt x="6138476" y="1716000"/>
                  <a:pt x="6139315" y="1716280"/>
                  <a:pt x="6139786" y="1716692"/>
                </a:cubicBezTo>
                <a:cubicBezTo>
                  <a:pt x="6140258" y="1717104"/>
                  <a:pt x="6140420" y="1717694"/>
                  <a:pt x="6140272" y="1718459"/>
                </a:cubicBezTo>
                <a:cubicBezTo>
                  <a:pt x="6140125" y="1719225"/>
                  <a:pt x="6139728" y="1720256"/>
                  <a:pt x="6139079" y="1721552"/>
                </a:cubicBezTo>
                <a:lnTo>
                  <a:pt x="6106737" y="1786060"/>
                </a:lnTo>
                <a:lnTo>
                  <a:pt x="6106737" y="1828210"/>
                </a:lnTo>
                <a:cubicBezTo>
                  <a:pt x="6106737" y="1828682"/>
                  <a:pt x="6106620" y="1829094"/>
                  <a:pt x="6106386" y="1829448"/>
                </a:cubicBezTo>
                <a:cubicBezTo>
                  <a:pt x="6106152" y="1829801"/>
                  <a:pt x="6105742" y="1830081"/>
                  <a:pt x="6105156" y="1830287"/>
                </a:cubicBezTo>
                <a:cubicBezTo>
                  <a:pt x="6104570" y="1830493"/>
                  <a:pt x="6103779" y="1830670"/>
                  <a:pt x="6102784" y="1830818"/>
                </a:cubicBezTo>
                <a:cubicBezTo>
                  <a:pt x="6101788" y="1830965"/>
                  <a:pt x="6100588" y="1831038"/>
                  <a:pt x="6099182" y="1831038"/>
                </a:cubicBezTo>
                <a:cubicBezTo>
                  <a:pt x="6097717" y="1831038"/>
                  <a:pt x="6096502" y="1830965"/>
                  <a:pt x="6095536" y="1830818"/>
                </a:cubicBezTo>
                <a:cubicBezTo>
                  <a:pt x="6094569" y="1830670"/>
                  <a:pt x="6093778" y="1830493"/>
                  <a:pt x="6093164" y="1830287"/>
                </a:cubicBezTo>
                <a:cubicBezTo>
                  <a:pt x="6092549" y="1830081"/>
                  <a:pt x="6092124" y="1829801"/>
                  <a:pt x="6091890" y="1829448"/>
                </a:cubicBezTo>
                <a:cubicBezTo>
                  <a:pt x="6091656" y="1829094"/>
                  <a:pt x="6091538" y="1828682"/>
                  <a:pt x="6091538" y="1828210"/>
                </a:cubicBezTo>
                <a:lnTo>
                  <a:pt x="6091538" y="1786060"/>
                </a:lnTo>
                <a:lnTo>
                  <a:pt x="6083106" y="1769241"/>
                </a:lnTo>
                <a:lnTo>
                  <a:pt x="6085900" y="1741811"/>
                </a:lnTo>
                <a:lnTo>
                  <a:pt x="6090566" y="1751508"/>
                </a:lnTo>
                <a:cubicBezTo>
                  <a:pt x="6092035" y="1754631"/>
                  <a:pt x="6093501" y="1757901"/>
                  <a:pt x="6094965" y="1761318"/>
                </a:cubicBezTo>
                <a:cubicBezTo>
                  <a:pt x="6096428" y="1764734"/>
                  <a:pt x="6097923" y="1768180"/>
                  <a:pt x="6099446" y="1771656"/>
                </a:cubicBezTo>
                <a:lnTo>
                  <a:pt x="6099621" y="1771656"/>
                </a:lnTo>
                <a:cubicBezTo>
                  <a:pt x="6100968" y="1768298"/>
                  <a:pt x="6102358" y="1764955"/>
                  <a:pt x="6103794" y="1761626"/>
                </a:cubicBezTo>
                <a:cubicBezTo>
                  <a:pt x="6105229" y="1758299"/>
                  <a:pt x="6106681" y="1755013"/>
                  <a:pt x="6108151" y="1751773"/>
                </a:cubicBezTo>
                <a:lnTo>
                  <a:pt x="6124057" y="1718724"/>
                </a:lnTo>
                <a:cubicBezTo>
                  <a:pt x="6124234" y="1718135"/>
                  <a:pt x="6124484" y="1717635"/>
                  <a:pt x="6124808" y="1717222"/>
                </a:cubicBezTo>
                <a:cubicBezTo>
                  <a:pt x="6125133" y="1716810"/>
                  <a:pt x="6125574" y="1716501"/>
                  <a:pt x="6126134" y="1716295"/>
                </a:cubicBezTo>
                <a:cubicBezTo>
                  <a:pt x="6126694" y="1716088"/>
                  <a:pt x="6127474" y="1715927"/>
                  <a:pt x="6128475" y="1715808"/>
                </a:cubicBezTo>
                <a:cubicBezTo>
                  <a:pt x="6129477" y="1715691"/>
                  <a:pt x="6130744" y="1715632"/>
                  <a:pt x="6132275" y="1715632"/>
                </a:cubicBezTo>
                <a:close/>
                <a:moveTo>
                  <a:pt x="5373080" y="1715632"/>
                </a:moveTo>
                <a:cubicBezTo>
                  <a:pt x="5374553" y="1715632"/>
                  <a:pt x="5375775" y="1715705"/>
                  <a:pt x="5376747" y="1715852"/>
                </a:cubicBezTo>
                <a:cubicBezTo>
                  <a:pt x="5377719" y="1716000"/>
                  <a:pt x="5378500" y="1716177"/>
                  <a:pt x="5379089" y="1716383"/>
                </a:cubicBezTo>
                <a:cubicBezTo>
                  <a:pt x="5379678" y="1716589"/>
                  <a:pt x="5380090" y="1716869"/>
                  <a:pt x="5380326" y="1717222"/>
                </a:cubicBezTo>
                <a:cubicBezTo>
                  <a:pt x="5380562" y="1717576"/>
                  <a:pt x="5380679" y="1717988"/>
                  <a:pt x="5380679" y="1718459"/>
                </a:cubicBezTo>
                <a:lnTo>
                  <a:pt x="5380679" y="1764233"/>
                </a:lnTo>
                <a:lnTo>
                  <a:pt x="5432727" y="1764233"/>
                </a:lnTo>
                <a:lnTo>
                  <a:pt x="5432727" y="1718459"/>
                </a:lnTo>
                <a:cubicBezTo>
                  <a:pt x="5432727" y="1717988"/>
                  <a:pt x="5432845" y="1717576"/>
                  <a:pt x="5433081" y="1717222"/>
                </a:cubicBezTo>
                <a:cubicBezTo>
                  <a:pt x="5433317" y="1716869"/>
                  <a:pt x="5433729" y="1716589"/>
                  <a:pt x="5434318" y="1716383"/>
                </a:cubicBezTo>
                <a:cubicBezTo>
                  <a:pt x="5434907" y="1716177"/>
                  <a:pt x="5435673" y="1716000"/>
                  <a:pt x="5436615" y="1715852"/>
                </a:cubicBezTo>
                <a:cubicBezTo>
                  <a:pt x="5437558" y="1715705"/>
                  <a:pt x="5438795" y="1715632"/>
                  <a:pt x="5440327" y="1715632"/>
                </a:cubicBezTo>
                <a:cubicBezTo>
                  <a:pt x="5441741" y="1715632"/>
                  <a:pt x="5442934" y="1715705"/>
                  <a:pt x="5443906" y="1715852"/>
                </a:cubicBezTo>
                <a:cubicBezTo>
                  <a:pt x="5444878" y="1716000"/>
                  <a:pt x="5445658" y="1716177"/>
                  <a:pt x="5446247" y="1716383"/>
                </a:cubicBezTo>
                <a:cubicBezTo>
                  <a:pt x="5446837" y="1716589"/>
                  <a:pt x="5447249" y="1716869"/>
                  <a:pt x="5447484" y="1717222"/>
                </a:cubicBezTo>
                <a:cubicBezTo>
                  <a:pt x="5447720" y="1717576"/>
                  <a:pt x="5447838" y="1717988"/>
                  <a:pt x="5447838" y="1718459"/>
                </a:cubicBezTo>
                <a:lnTo>
                  <a:pt x="5447838" y="1828210"/>
                </a:lnTo>
                <a:cubicBezTo>
                  <a:pt x="5447838" y="1828682"/>
                  <a:pt x="5447720" y="1829094"/>
                  <a:pt x="5447484" y="1829448"/>
                </a:cubicBezTo>
                <a:cubicBezTo>
                  <a:pt x="5447249" y="1829801"/>
                  <a:pt x="5446837" y="1830081"/>
                  <a:pt x="5446247" y="1830287"/>
                </a:cubicBezTo>
                <a:cubicBezTo>
                  <a:pt x="5445658" y="1830493"/>
                  <a:pt x="5444878" y="1830670"/>
                  <a:pt x="5443906" y="1830818"/>
                </a:cubicBezTo>
                <a:cubicBezTo>
                  <a:pt x="5442934" y="1830965"/>
                  <a:pt x="5441741" y="1831038"/>
                  <a:pt x="5440327" y="1831038"/>
                </a:cubicBezTo>
                <a:cubicBezTo>
                  <a:pt x="5438795" y="1831038"/>
                  <a:pt x="5437558" y="1830965"/>
                  <a:pt x="5436615" y="1830818"/>
                </a:cubicBezTo>
                <a:cubicBezTo>
                  <a:pt x="5435673" y="1830670"/>
                  <a:pt x="5434907" y="1830493"/>
                  <a:pt x="5434318" y="1830287"/>
                </a:cubicBezTo>
                <a:cubicBezTo>
                  <a:pt x="5433729" y="1830081"/>
                  <a:pt x="5433317" y="1829801"/>
                  <a:pt x="5433081" y="1829448"/>
                </a:cubicBezTo>
                <a:cubicBezTo>
                  <a:pt x="5432845" y="1829094"/>
                  <a:pt x="5432727" y="1828682"/>
                  <a:pt x="5432727" y="1828210"/>
                </a:cubicBezTo>
                <a:lnTo>
                  <a:pt x="5432727" y="1777488"/>
                </a:lnTo>
                <a:lnTo>
                  <a:pt x="5380679" y="1777488"/>
                </a:lnTo>
                <a:lnTo>
                  <a:pt x="5380679" y="1828210"/>
                </a:lnTo>
                <a:cubicBezTo>
                  <a:pt x="5380679" y="1828682"/>
                  <a:pt x="5380562" y="1829094"/>
                  <a:pt x="5380326" y="1829448"/>
                </a:cubicBezTo>
                <a:cubicBezTo>
                  <a:pt x="5380090" y="1829801"/>
                  <a:pt x="5379678" y="1830081"/>
                  <a:pt x="5379089" y="1830287"/>
                </a:cubicBezTo>
                <a:cubicBezTo>
                  <a:pt x="5378500" y="1830493"/>
                  <a:pt x="5377719" y="1830670"/>
                  <a:pt x="5376747" y="1830818"/>
                </a:cubicBezTo>
                <a:cubicBezTo>
                  <a:pt x="5375775" y="1830965"/>
                  <a:pt x="5374553" y="1831038"/>
                  <a:pt x="5373080" y="1831038"/>
                </a:cubicBezTo>
                <a:cubicBezTo>
                  <a:pt x="5371666" y="1831038"/>
                  <a:pt x="5370458" y="1830965"/>
                  <a:pt x="5369457" y="1830818"/>
                </a:cubicBezTo>
                <a:cubicBezTo>
                  <a:pt x="5368455" y="1830670"/>
                  <a:pt x="5367660" y="1830493"/>
                  <a:pt x="5367071" y="1830287"/>
                </a:cubicBezTo>
                <a:cubicBezTo>
                  <a:pt x="5366482" y="1830081"/>
                  <a:pt x="5366070" y="1829801"/>
                  <a:pt x="5365834" y="1829448"/>
                </a:cubicBezTo>
                <a:cubicBezTo>
                  <a:pt x="5365598" y="1829094"/>
                  <a:pt x="5365480" y="1828682"/>
                  <a:pt x="5365480" y="1828210"/>
                </a:cubicBezTo>
                <a:lnTo>
                  <a:pt x="5365480" y="1718459"/>
                </a:lnTo>
                <a:cubicBezTo>
                  <a:pt x="5365480" y="1717988"/>
                  <a:pt x="5365598" y="1717576"/>
                  <a:pt x="5365834" y="1717222"/>
                </a:cubicBezTo>
                <a:cubicBezTo>
                  <a:pt x="5366070" y="1716869"/>
                  <a:pt x="5366482" y="1716589"/>
                  <a:pt x="5367071" y="1716383"/>
                </a:cubicBezTo>
                <a:cubicBezTo>
                  <a:pt x="5367660" y="1716177"/>
                  <a:pt x="5368455" y="1716000"/>
                  <a:pt x="5369457" y="1715852"/>
                </a:cubicBezTo>
                <a:cubicBezTo>
                  <a:pt x="5370458" y="1715705"/>
                  <a:pt x="5371666" y="1715632"/>
                  <a:pt x="5373080" y="1715632"/>
                </a:cubicBezTo>
                <a:close/>
                <a:moveTo>
                  <a:pt x="5122495" y="1715632"/>
                </a:moveTo>
                <a:cubicBezTo>
                  <a:pt x="5124262" y="1715632"/>
                  <a:pt x="5125691" y="1715691"/>
                  <a:pt x="5126781" y="1715808"/>
                </a:cubicBezTo>
                <a:cubicBezTo>
                  <a:pt x="5127871" y="1715927"/>
                  <a:pt x="5128740" y="1716088"/>
                  <a:pt x="5129388" y="1716295"/>
                </a:cubicBezTo>
                <a:cubicBezTo>
                  <a:pt x="5130036" y="1716501"/>
                  <a:pt x="5130522" y="1716795"/>
                  <a:pt x="5130846" y="1717178"/>
                </a:cubicBezTo>
                <a:cubicBezTo>
                  <a:pt x="5131170" y="1717561"/>
                  <a:pt x="5131479" y="1718047"/>
                  <a:pt x="5131773" y="1718636"/>
                </a:cubicBezTo>
                <a:lnTo>
                  <a:pt x="5147591" y="1751508"/>
                </a:lnTo>
                <a:cubicBezTo>
                  <a:pt x="5149060" y="1754631"/>
                  <a:pt x="5150526" y="1757901"/>
                  <a:pt x="5151990" y="1761318"/>
                </a:cubicBezTo>
                <a:cubicBezTo>
                  <a:pt x="5153453" y="1764734"/>
                  <a:pt x="5154948" y="1768180"/>
                  <a:pt x="5156471" y="1771656"/>
                </a:cubicBezTo>
                <a:lnTo>
                  <a:pt x="5156646" y="1771656"/>
                </a:lnTo>
                <a:cubicBezTo>
                  <a:pt x="5157993" y="1768298"/>
                  <a:pt x="5159383" y="1764955"/>
                  <a:pt x="5160819" y="1761626"/>
                </a:cubicBezTo>
                <a:cubicBezTo>
                  <a:pt x="5162254" y="1758299"/>
                  <a:pt x="5163706" y="1755013"/>
                  <a:pt x="5165176" y="1751773"/>
                </a:cubicBezTo>
                <a:lnTo>
                  <a:pt x="5181082" y="1718724"/>
                </a:lnTo>
                <a:cubicBezTo>
                  <a:pt x="5181259" y="1718135"/>
                  <a:pt x="5181509" y="1717635"/>
                  <a:pt x="5181833" y="1717222"/>
                </a:cubicBezTo>
                <a:cubicBezTo>
                  <a:pt x="5182158" y="1716810"/>
                  <a:pt x="5182599" y="1716501"/>
                  <a:pt x="5183159" y="1716295"/>
                </a:cubicBezTo>
                <a:cubicBezTo>
                  <a:pt x="5183719" y="1716088"/>
                  <a:pt x="5184499" y="1715927"/>
                  <a:pt x="5185500" y="1715808"/>
                </a:cubicBezTo>
                <a:cubicBezTo>
                  <a:pt x="5186502" y="1715691"/>
                  <a:pt x="5187769" y="1715632"/>
                  <a:pt x="5189300" y="1715632"/>
                </a:cubicBezTo>
                <a:cubicBezTo>
                  <a:pt x="5191421" y="1715632"/>
                  <a:pt x="5193085" y="1715705"/>
                  <a:pt x="5194293" y="1715852"/>
                </a:cubicBezTo>
                <a:cubicBezTo>
                  <a:pt x="5195501" y="1716000"/>
                  <a:pt x="5196340" y="1716280"/>
                  <a:pt x="5196811" y="1716692"/>
                </a:cubicBezTo>
                <a:cubicBezTo>
                  <a:pt x="5197283" y="1717104"/>
                  <a:pt x="5197445" y="1717694"/>
                  <a:pt x="5197297" y="1718459"/>
                </a:cubicBezTo>
                <a:cubicBezTo>
                  <a:pt x="5197150" y="1719225"/>
                  <a:pt x="5196753" y="1720256"/>
                  <a:pt x="5196104" y="1721552"/>
                </a:cubicBezTo>
                <a:lnTo>
                  <a:pt x="5163762" y="1786060"/>
                </a:lnTo>
                <a:lnTo>
                  <a:pt x="5163762" y="1828210"/>
                </a:lnTo>
                <a:cubicBezTo>
                  <a:pt x="5163762" y="1828682"/>
                  <a:pt x="5163645" y="1829094"/>
                  <a:pt x="5163411" y="1829448"/>
                </a:cubicBezTo>
                <a:cubicBezTo>
                  <a:pt x="5163177" y="1829801"/>
                  <a:pt x="5162767" y="1830081"/>
                  <a:pt x="5162181" y="1830287"/>
                </a:cubicBezTo>
                <a:cubicBezTo>
                  <a:pt x="5161595" y="1830493"/>
                  <a:pt x="5160804" y="1830670"/>
                  <a:pt x="5159809" y="1830818"/>
                </a:cubicBezTo>
                <a:cubicBezTo>
                  <a:pt x="5158813" y="1830965"/>
                  <a:pt x="5157613" y="1831038"/>
                  <a:pt x="5156207" y="1831038"/>
                </a:cubicBezTo>
                <a:cubicBezTo>
                  <a:pt x="5154742" y="1831038"/>
                  <a:pt x="5153527" y="1830965"/>
                  <a:pt x="5152561" y="1830818"/>
                </a:cubicBezTo>
                <a:cubicBezTo>
                  <a:pt x="5151594" y="1830670"/>
                  <a:pt x="5150803" y="1830493"/>
                  <a:pt x="5150189" y="1830287"/>
                </a:cubicBezTo>
                <a:cubicBezTo>
                  <a:pt x="5149574" y="1830081"/>
                  <a:pt x="5149149" y="1829801"/>
                  <a:pt x="5148915" y="1829448"/>
                </a:cubicBezTo>
                <a:cubicBezTo>
                  <a:pt x="5148681" y="1829094"/>
                  <a:pt x="5148563" y="1828682"/>
                  <a:pt x="5148563" y="1828210"/>
                </a:cubicBezTo>
                <a:lnTo>
                  <a:pt x="5148563" y="1786060"/>
                </a:lnTo>
                <a:lnTo>
                  <a:pt x="5116221" y="1721552"/>
                </a:lnTo>
                <a:cubicBezTo>
                  <a:pt x="5115573" y="1720197"/>
                  <a:pt x="5115176" y="1719137"/>
                  <a:pt x="5115028" y="1718371"/>
                </a:cubicBezTo>
                <a:cubicBezTo>
                  <a:pt x="5114881" y="1717605"/>
                  <a:pt x="5115028" y="1717016"/>
                  <a:pt x="5115470" y="1716604"/>
                </a:cubicBezTo>
                <a:cubicBezTo>
                  <a:pt x="5115912" y="1716191"/>
                  <a:pt x="5116707" y="1715927"/>
                  <a:pt x="5117856" y="1715808"/>
                </a:cubicBezTo>
                <a:cubicBezTo>
                  <a:pt x="5119004" y="1715691"/>
                  <a:pt x="5120551" y="1715632"/>
                  <a:pt x="5122495" y="1715632"/>
                </a:cubicBezTo>
                <a:close/>
                <a:moveTo>
                  <a:pt x="4896830" y="1715632"/>
                </a:moveTo>
                <a:cubicBezTo>
                  <a:pt x="4898303" y="1715632"/>
                  <a:pt x="4899525" y="1715705"/>
                  <a:pt x="4900497" y="1715852"/>
                </a:cubicBezTo>
                <a:cubicBezTo>
                  <a:pt x="4901469" y="1716000"/>
                  <a:pt x="4902250" y="1716177"/>
                  <a:pt x="4902839" y="1716383"/>
                </a:cubicBezTo>
                <a:cubicBezTo>
                  <a:pt x="4903428" y="1716589"/>
                  <a:pt x="4903840" y="1716869"/>
                  <a:pt x="4904076" y="1717222"/>
                </a:cubicBezTo>
                <a:cubicBezTo>
                  <a:pt x="4904312" y="1717576"/>
                  <a:pt x="4904429" y="1717988"/>
                  <a:pt x="4904429" y="1718459"/>
                </a:cubicBezTo>
                <a:lnTo>
                  <a:pt x="4904429" y="1764233"/>
                </a:lnTo>
                <a:lnTo>
                  <a:pt x="4956477" y="1764233"/>
                </a:lnTo>
                <a:lnTo>
                  <a:pt x="4956477" y="1718459"/>
                </a:lnTo>
                <a:cubicBezTo>
                  <a:pt x="4956477" y="1717988"/>
                  <a:pt x="4956595" y="1717576"/>
                  <a:pt x="4956831" y="1717222"/>
                </a:cubicBezTo>
                <a:cubicBezTo>
                  <a:pt x="4957067" y="1716869"/>
                  <a:pt x="4957479" y="1716589"/>
                  <a:pt x="4958068" y="1716383"/>
                </a:cubicBezTo>
                <a:cubicBezTo>
                  <a:pt x="4958657" y="1716177"/>
                  <a:pt x="4959423" y="1716000"/>
                  <a:pt x="4960365" y="1715852"/>
                </a:cubicBezTo>
                <a:cubicBezTo>
                  <a:pt x="4961308" y="1715705"/>
                  <a:pt x="4962545" y="1715632"/>
                  <a:pt x="4964077" y="1715632"/>
                </a:cubicBezTo>
                <a:cubicBezTo>
                  <a:pt x="4965491" y="1715632"/>
                  <a:pt x="4966684" y="1715705"/>
                  <a:pt x="4967656" y="1715852"/>
                </a:cubicBezTo>
                <a:cubicBezTo>
                  <a:pt x="4968628" y="1716000"/>
                  <a:pt x="4969408" y="1716177"/>
                  <a:pt x="4969997" y="1716383"/>
                </a:cubicBezTo>
                <a:cubicBezTo>
                  <a:pt x="4970587" y="1716589"/>
                  <a:pt x="4970999" y="1716869"/>
                  <a:pt x="4971234" y="1717222"/>
                </a:cubicBezTo>
                <a:cubicBezTo>
                  <a:pt x="4971470" y="1717576"/>
                  <a:pt x="4971588" y="1717988"/>
                  <a:pt x="4971588" y="1718459"/>
                </a:cubicBezTo>
                <a:lnTo>
                  <a:pt x="4971588" y="1828210"/>
                </a:lnTo>
                <a:cubicBezTo>
                  <a:pt x="4971588" y="1828682"/>
                  <a:pt x="4971470" y="1829094"/>
                  <a:pt x="4971234" y="1829448"/>
                </a:cubicBezTo>
                <a:cubicBezTo>
                  <a:pt x="4970999" y="1829801"/>
                  <a:pt x="4970587" y="1830081"/>
                  <a:pt x="4969997" y="1830287"/>
                </a:cubicBezTo>
                <a:cubicBezTo>
                  <a:pt x="4969408" y="1830493"/>
                  <a:pt x="4968628" y="1830670"/>
                  <a:pt x="4967656" y="1830818"/>
                </a:cubicBezTo>
                <a:cubicBezTo>
                  <a:pt x="4966684" y="1830965"/>
                  <a:pt x="4965491" y="1831038"/>
                  <a:pt x="4964077" y="1831038"/>
                </a:cubicBezTo>
                <a:cubicBezTo>
                  <a:pt x="4962545" y="1831038"/>
                  <a:pt x="4961308" y="1830965"/>
                  <a:pt x="4960365" y="1830818"/>
                </a:cubicBezTo>
                <a:cubicBezTo>
                  <a:pt x="4959423" y="1830670"/>
                  <a:pt x="4958657" y="1830493"/>
                  <a:pt x="4958068" y="1830287"/>
                </a:cubicBezTo>
                <a:cubicBezTo>
                  <a:pt x="4957479" y="1830081"/>
                  <a:pt x="4957067" y="1829801"/>
                  <a:pt x="4956831" y="1829448"/>
                </a:cubicBezTo>
                <a:cubicBezTo>
                  <a:pt x="4956595" y="1829094"/>
                  <a:pt x="4956477" y="1828682"/>
                  <a:pt x="4956477" y="1828210"/>
                </a:cubicBezTo>
                <a:lnTo>
                  <a:pt x="4956477" y="1777488"/>
                </a:lnTo>
                <a:lnTo>
                  <a:pt x="4904429" y="1777488"/>
                </a:lnTo>
                <a:lnTo>
                  <a:pt x="4904429" y="1828210"/>
                </a:lnTo>
                <a:cubicBezTo>
                  <a:pt x="4904429" y="1828682"/>
                  <a:pt x="4904312" y="1829094"/>
                  <a:pt x="4904076" y="1829448"/>
                </a:cubicBezTo>
                <a:cubicBezTo>
                  <a:pt x="4903840" y="1829801"/>
                  <a:pt x="4903428" y="1830081"/>
                  <a:pt x="4902839" y="1830287"/>
                </a:cubicBezTo>
                <a:cubicBezTo>
                  <a:pt x="4902250" y="1830493"/>
                  <a:pt x="4901469" y="1830670"/>
                  <a:pt x="4900497" y="1830818"/>
                </a:cubicBezTo>
                <a:cubicBezTo>
                  <a:pt x="4899525" y="1830965"/>
                  <a:pt x="4898303" y="1831038"/>
                  <a:pt x="4896830" y="1831038"/>
                </a:cubicBezTo>
                <a:cubicBezTo>
                  <a:pt x="4895416" y="1831038"/>
                  <a:pt x="4894208" y="1830965"/>
                  <a:pt x="4893207" y="1830818"/>
                </a:cubicBezTo>
                <a:cubicBezTo>
                  <a:pt x="4892205" y="1830670"/>
                  <a:pt x="4891410" y="1830493"/>
                  <a:pt x="4890821" y="1830287"/>
                </a:cubicBezTo>
                <a:cubicBezTo>
                  <a:pt x="4890232" y="1830081"/>
                  <a:pt x="4889820" y="1829801"/>
                  <a:pt x="4889584" y="1829448"/>
                </a:cubicBezTo>
                <a:cubicBezTo>
                  <a:pt x="4889348" y="1829094"/>
                  <a:pt x="4889230" y="1828682"/>
                  <a:pt x="4889230" y="1828210"/>
                </a:cubicBezTo>
                <a:lnTo>
                  <a:pt x="4889230" y="1718459"/>
                </a:lnTo>
                <a:cubicBezTo>
                  <a:pt x="4889230" y="1717988"/>
                  <a:pt x="4889348" y="1717576"/>
                  <a:pt x="4889584" y="1717222"/>
                </a:cubicBezTo>
                <a:cubicBezTo>
                  <a:pt x="4889820" y="1716869"/>
                  <a:pt x="4890232" y="1716589"/>
                  <a:pt x="4890821" y="1716383"/>
                </a:cubicBezTo>
                <a:cubicBezTo>
                  <a:pt x="4891410" y="1716177"/>
                  <a:pt x="4892205" y="1716000"/>
                  <a:pt x="4893207" y="1715852"/>
                </a:cubicBezTo>
                <a:cubicBezTo>
                  <a:pt x="4894208" y="1715705"/>
                  <a:pt x="4895416" y="1715632"/>
                  <a:pt x="4896830" y="1715632"/>
                </a:cubicBezTo>
                <a:close/>
                <a:moveTo>
                  <a:pt x="4430105" y="1715632"/>
                </a:moveTo>
                <a:cubicBezTo>
                  <a:pt x="4431578" y="1715632"/>
                  <a:pt x="4432800" y="1715705"/>
                  <a:pt x="4433772" y="1715852"/>
                </a:cubicBezTo>
                <a:cubicBezTo>
                  <a:pt x="4434744" y="1716000"/>
                  <a:pt x="4435525" y="1716177"/>
                  <a:pt x="4436114" y="1716383"/>
                </a:cubicBezTo>
                <a:cubicBezTo>
                  <a:pt x="4436703" y="1716589"/>
                  <a:pt x="4437115" y="1716869"/>
                  <a:pt x="4437351" y="1717222"/>
                </a:cubicBezTo>
                <a:cubicBezTo>
                  <a:pt x="4437586" y="1717576"/>
                  <a:pt x="4437704" y="1717988"/>
                  <a:pt x="4437704" y="1718459"/>
                </a:cubicBezTo>
                <a:lnTo>
                  <a:pt x="4437704" y="1764233"/>
                </a:lnTo>
                <a:lnTo>
                  <a:pt x="4456348" y="1764233"/>
                </a:lnTo>
                <a:lnTo>
                  <a:pt x="4456478" y="1777488"/>
                </a:lnTo>
                <a:lnTo>
                  <a:pt x="4437704" y="1777488"/>
                </a:lnTo>
                <a:lnTo>
                  <a:pt x="4437704" y="1828210"/>
                </a:lnTo>
                <a:cubicBezTo>
                  <a:pt x="4437704" y="1828682"/>
                  <a:pt x="4437586" y="1829094"/>
                  <a:pt x="4437351" y="1829448"/>
                </a:cubicBezTo>
                <a:cubicBezTo>
                  <a:pt x="4437115" y="1829801"/>
                  <a:pt x="4436703" y="1830081"/>
                  <a:pt x="4436114" y="1830287"/>
                </a:cubicBezTo>
                <a:cubicBezTo>
                  <a:pt x="4435525" y="1830493"/>
                  <a:pt x="4434744" y="1830670"/>
                  <a:pt x="4433772" y="1830818"/>
                </a:cubicBezTo>
                <a:cubicBezTo>
                  <a:pt x="4432800" y="1830965"/>
                  <a:pt x="4431578" y="1831038"/>
                  <a:pt x="4430105" y="1831038"/>
                </a:cubicBezTo>
                <a:cubicBezTo>
                  <a:pt x="4428691" y="1831038"/>
                  <a:pt x="4427483" y="1830965"/>
                  <a:pt x="4426482" y="1830818"/>
                </a:cubicBezTo>
                <a:cubicBezTo>
                  <a:pt x="4425480" y="1830670"/>
                  <a:pt x="4424685" y="1830493"/>
                  <a:pt x="4424096" y="1830287"/>
                </a:cubicBezTo>
                <a:cubicBezTo>
                  <a:pt x="4423507" y="1830081"/>
                  <a:pt x="4423094" y="1829801"/>
                  <a:pt x="4422859" y="1829448"/>
                </a:cubicBezTo>
                <a:cubicBezTo>
                  <a:pt x="4422623" y="1829094"/>
                  <a:pt x="4422505" y="1828682"/>
                  <a:pt x="4422505" y="1828210"/>
                </a:cubicBezTo>
                <a:lnTo>
                  <a:pt x="4422505" y="1718459"/>
                </a:lnTo>
                <a:cubicBezTo>
                  <a:pt x="4422505" y="1717988"/>
                  <a:pt x="4422623" y="1717576"/>
                  <a:pt x="4422859" y="1717222"/>
                </a:cubicBezTo>
                <a:cubicBezTo>
                  <a:pt x="4423094" y="1716869"/>
                  <a:pt x="4423507" y="1716589"/>
                  <a:pt x="4424096" y="1716383"/>
                </a:cubicBezTo>
                <a:cubicBezTo>
                  <a:pt x="4424685" y="1716177"/>
                  <a:pt x="4425480" y="1716000"/>
                  <a:pt x="4426482" y="1715852"/>
                </a:cubicBezTo>
                <a:cubicBezTo>
                  <a:pt x="4427483" y="1715705"/>
                  <a:pt x="4428691" y="1715632"/>
                  <a:pt x="4430105" y="1715632"/>
                </a:cubicBezTo>
                <a:close/>
                <a:moveTo>
                  <a:pt x="4179520" y="1715632"/>
                </a:moveTo>
                <a:cubicBezTo>
                  <a:pt x="4181288" y="1715632"/>
                  <a:pt x="4182716" y="1715691"/>
                  <a:pt x="4183806" y="1715808"/>
                </a:cubicBezTo>
                <a:cubicBezTo>
                  <a:pt x="4184896" y="1715927"/>
                  <a:pt x="4185765" y="1716088"/>
                  <a:pt x="4186413" y="1716295"/>
                </a:cubicBezTo>
                <a:cubicBezTo>
                  <a:pt x="4187061" y="1716501"/>
                  <a:pt x="4187547" y="1716795"/>
                  <a:pt x="4187871" y="1717178"/>
                </a:cubicBezTo>
                <a:cubicBezTo>
                  <a:pt x="4188195" y="1717561"/>
                  <a:pt x="4188504" y="1718047"/>
                  <a:pt x="4188799" y="1718636"/>
                </a:cubicBezTo>
                <a:lnTo>
                  <a:pt x="4204616" y="1751508"/>
                </a:lnTo>
                <a:cubicBezTo>
                  <a:pt x="4206085" y="1754631"/>
                  <a:pt x="4207550" y="1757901"/>
                  <a:pt x="4209015" y="1761318"/>
                </a:cubicBezTo>
                <a:cubicBezTo>
                  <a:pt x="4210479" y="1764734"/>
                  <a:pt x="4211972" y="1768180"/>
                  <a:pt x="4213496" y="1771656"/>
                </a:cubicBezTo>
                <a:lnTo>
                  <a:pt x="4213671" y="1771656"/>
                </a:lnTo>
                <a:cubicBezTo>
                  <a:pt x="4215018" y="1768298"/>
                  <a:pt x="4216409" y="1764955"/>
                  <a:pt x="4217844" y="1761626"/>
                </a:cubicBezTo>
                <a:cubicBezTo>
                  <a:pt x="4219279" y="1758299"/>
                  <a:pt x="4220731" y="1755013"/>
                  <a:pt x="4222201" y="1751773"/>
                </a:cubicBezTo>
                <a:lnTo>
                  <a:pt x="4238107" y="1718724"/>
                </a:lnTo>
                <a:cubicBezTo>
                  <a:pt x="4238284" y="1718135"/>
                  <a:pt x="4238534" y="1717635"/>
                  <a:pt x="4238858" y="1717222"/>
                </a:cubicBezTo>
                <a:cubicBezTo>
                  <a:pt x="4239182" y="1716810"/>
                  <a:pt x="4239624" y="1716501"/>
                  <a:pt x="4240184" y="1716295"/>
                </a:cubicBezTo>
                <a:cubicBezTo>
                  <a:pt x="4240744" y="1716088"/>
                  <a:pt x="4241524" y="1715927"/>
                  <a:pt x="4242526" y="1715808"/>
                </a:cubicBezTo>
                <a:cubicBezTo>
                  <a:pt x="4243527" y="1715691"/>
                  <a:pt x="4244794" y="1715632"/>
                  <a:pt x="4246325" y="1715632"/>
                </a:cubicBezTo>
                <a:cubicBezTo>
                  <a:pt x="4248446" y="1715632"/>
                  <a:pt x="4250110" y="1715705"/>
                  <a:pt x="4251318" y="1715852"/>
                </a:cubicBezTo>
                <a:cubicBezTo>
                  <a:pt x="4252526" y="1716000"/>
                  <a:pt x="4253365" y="1716280"/>
                  <a:pt x="4253837" y="1716692"/>
                </a:cubicBezTo>
                <a:cubicBezTo>
                  <a:pt x="4254308" y="1717104"/>
                  <a:pt x="4254470" y="1717694"/>
                  <a:pt x="4254323" y="1718459"/>
                </a:cubicBezTo>
                <a:cubicBezTo>
                  <a:pt x="4254175" y="1719225"/>
                  <a:pt x="4253778" y="1720256"/>
                  <a:pt x="4253130" y="1721552"/>
                </a:cubicBezTo>
                <a:lnTo>
                  <a:pt x="4220787" y="1786060"/>
                </a:lnTo>
                <a:lnTo>
                  <a:pt x="4220787" y="1828210"/>
                </a:lnTo>
                <a:cubicBezTo>
                  <a:pt x="4220787" y="1828682"/>
                  <a:pt x="4220670" y="1829094"/>
                  <a:pt x="4220436" y="1829448"/>
                </a:cubicBezTo>
                <a:cubicBezTo>
                  <a:pt x="4220202" y="1829801"/>
                  <a:pt x="4219792" y="1830081"/>
                  <a:pt x="4219206" y="1830287"/>
                </a:cubicBezTo>
                <a:cubicBezTo>
                  <a:pt x="4218620" y="1830493"/>
                  <a:pt x="4217829" y="1830670"/>
                  <a:pt x="4216834" y="1830818"/>
                </a:cubicBezTo>
                <a:cubicBezTo>
                  <a:pt x="4215838" y="1830965"/>
                  <a:pt x="4214638" y="1831038"/>
                  <a:pt x="4213232" y="1831038"/>
                </a:cubicBezTo>
                <a:cubicBezTo>
                  <a:pt x="4211768" y="1831038"/>
                  <a:pt x="4210552" y="1830965"/>
                  <a:pt x="4209586" y="1830818"/>
                </a:cubicBezTo>
                <a:cubicBezTo>
                  <a:pt x="4208619" y="1830670"/>
                  <a:pt x="4207828" y="1830493"/>
                  <a:pt x="4207214" y="1830287"/>
                </a:cubicBezTo>
                <a:cubicBezTo>
                  <a:pt x="4206599" y="1830081"/>
                  <a:pt x="4206174" y="1829801"/>
                  <a:pt x="4205940" y="1829448"/>
                </a:cubicBezTo>
                <a:cubicBezTo>
                  <a:pt x="4205706" y="1829094"/>
                  <a:pt x="4205588" y="1828682"/>
                  <a:pt x="4205588" y="1828210"/>
                </a:cubicBezTo>
                <a:lnTo>
                  <a:pt x="4205588" y="1786060"/>
                </a:lnTo>
                <a:lnTo>
                  <a:pt x="4173246" y="1721552"/>
                </a:lnTo>
                <a:cubicBezTo>
                  <a:pt x="4172598" y="1720197"/>
                  <a:pt x="4172200" y="1719137"/>
                  <a:pt x="4172053" y="1718371"/>
                </a:cubicBezTo>
                <a:cubicBezTo>
                  <a:pt x="4171906" y="1717605"/>
                  <a:pt x="4172053" y="1717016"/>
                  <a:pt x="4172495" y="1716604"/>
                </a:cubicBezTo>
                <a:cubicBezTo>
                  <a:pt x="4172937" y="1716191"/>
                  <a:pt x="4173732" y="1715927"/>
                  <a:pt x="4174881" y="1715808"/>
                </a:cubicBezTo>
                <a:cubicBezTo>
                  <a:pt x="4176030" y="1715691"/>
                  <a:pt x="4177576" y="1715632"/>
                  <a:pt x="4179520" y="1715632"/>
                </a:cubicBezTo>
                <a:close/>
                <a:moveTo>
                  <a:pt x="3915797" y="1715632"/>
                </a:moveTo>
                <a:cubicBezTo>
                  <a:pt x="3917270" y="1715632"/>
                  <a:pt x="3918492" y="1715705"/>
                  <a:pt x="3919464" y="1715852"/>
                </a:cubicBezTo>
                <a:cubicBezTo>
                  <a:pt x="3920436" y="1716000"/>
                  <a:pt x="3921217" y="1716177"/>
                  <a:pt x="3921805" y="1716383"/>
                </a:cubicBezTo>
                <a:cubicBezTo>
                  <a:pt x="3922394" y="1716589"/>
                  <a:pt x="3922806" y="1716869"/>
                  <a:pt x="3923043" y="1717222"/>
                </a:cubicBezTo>
                <a:cubicBezTo>
                  <a:pt x="3923278" y="1717576"/>
                  <a:pt x="3923396" y="1717988"/>
                  <a:pt x="3923396" y="1718459"/>
                </a:cubicBezTo>
                <a:lnTo>
                  <a:pt x="3923396" y="1764233"/>
                </a:lnTo>
                <a:lnTo>
                  <a:pt x="3975444" y="1764233"/>
                </a:lnTo>
                <a:lnTo>
                  <a:pt x="3975444" y="1718459"/>
                </a:lnTo>
                <a:cubicBezTo>
                  <a:pt x="3975444" y="1717988"/>
                  <a:pt x="3975562" y="1717576"/>
                  <a:pt x="3975798" y="1717222"/>
                </a:cubicBezTo>
                <a:cubicBezTo>
                  <a:pt x="3976032" y="1716869"/>
                  <a:pt x="3976445" y="1716589"/>
                  <a:pt x="3977035" y="1716383"/>
                </a:cubicBezTo>
                <a:cubicBezTo>
                  <a:pt x="3977624" y="1716177"/>
                  <a:pt x="3978390" y="1716000"/>
                  <a:pt x="3979332" y="1715852"/>
                </a:cubicBezTo>
                <a:cubicBezTo>
                  <a:pt x="3980275" y="1715705"/>
                  <a:pt x="3981512" y="1715632"/>
                  <a:pt x="3983044" y="1715632"/>
                </a:cubicBezTo>
                <a:cubicBezTo>
                  <a:pt x="3984458" y="1715632"/>
                  <a:pt x="3985650" y="1715705"/>
                  <a:pt x="3986581" y="1715852"/>
                </a:cubicBezTo>
                <a:cubicBezTo>
                  <a:pt x="3987553" y="1716000"/>
                  <a:pt x="3988333" y="1716177"/>
                  <a:pt x="3988923" y="1716383"/>
                </a:cubicBezTo>
                <a:cubicBezTo>
                  <a:pt x="3989511" y="1716589"/>
                  <a:pt x="3989924" y="1716869"/>
                  <a:pt x="3990160" y="1717222"/>
                </a:cubicBezTo>
                <a:cubicBezTo>
                  <a:pt x="3990395" y="1717576"/>
                  <a:pt x="3990513" y="1717988"/>
                  <a:pt x="3990513" y="1718459"/>
                </a:cubicBezTo>
                <a:lnTo>
                  <a:pt x="3990513" y="1828210"/>
                </a:lnTo>
                <a:cubicBezTo>
                  <a:pt x="3990513" y="1828682"/>
                  <a:pt x="3990395" y="1829094"/>
                  <a:pt x="3990160" y="1829448"/>
                </a:cubicBezTo>
                <a:cubicBezTo>
                  <a:pt x="3989924" y="1829801"/>
                  <a:pt x="3989511" y="1830081"/>
                  <a:pt x="3988923" y="1830287"/>
                </a:cubicBezTo>
                <a:cubicBezTo>
                  <a:pt x="3988333" y="1830493"/>
                  <a:pt x="3987553" y="1830670"/>
                  <a:pt x="3986581" y="1830818"/>
                </a:cubicBezTo>
                <a:cubicBezTo>
                  <a:pt x="3985650" y="1830965"/>
                  <a:pt x="3984458" y="1831038"/>
                  <a:pt x="3983044" y="1831038"/>
                </a:cubicBezTo>
                <a:cubicBezTo>
                  <a:pt x="3981512" y="1831038"/>
                  <a:pt x="3980275" y="1830965"/>
                  <a:pt x="3979332" y="1830818"/>
                </a:cubicBezTo>
                <a:cubicBezTo>
                  <a:pt x="3978390" y="1830670"/>
                  <a:pt x="3977624" y="1830493"/>
                  <a:pt x="3977035" y="1830287"/>
                </a:cubicBezTo>
                <a:cubicBezTo>
                  <a:pt x="3976445" y="1830081"/>
                  <a:pt x="3976032" y="1829801"/>
                  <a:pt x="3975798" y="1829448"/>
                </a:cubicBezTo>
                <a:cubicBezTo>
                  <a:pt x="3975562" y="1829094"/>
                  <a:pt x="3975444" y="1828682"/>
                  <a:pt x="3975444" y="1828210"/>
                </a:cubicBezTo>
                <a:lnTo>
                  <a:pt x="3975444" y="1777488"/>
                </a:lnTo>
                <a:lnTo>
                  <a:pt x="3923396" y="1777488"/>
                </a:lnTo>
                <a:lnTo>
                  <a:pt x="3923396" y="1828210"/>
                </a:lnTo>
                <a:cubicBezTo>
                  <a:pt x="3923396" y="1828682"/>
                  <a:pt x="3923278" y="1829094"/>
                  <a:pt x="3923043" y="1829448"/>
                </a:cubicBezTo>
                <a:cubicBezTo>
                  <a:pt x="3922806" y="1829801"/>
                  <a:pt x="3922394" y="1830081"/>
                  <a:pt x="3921805" y="1830287"/>
                </a:cubicBezTo>
                <a:cubicBezTo>
                  <a:pt x="3921217" y="1830493"/>
                  <a:pt x="3920436" y="1830670"/>
                  <a:pt x="3919464" y="1830818"/>
                </a:cubicBezTo>
                <a:cubicBezTo>
                  <a:pt x="3918492" y="1830965"/>
                  <a:pt x="3917270" y="1831038"/>
                  <a:pt x="3915797" y="1831038"/>
                </a:cubicBezTo>
                <a:cubicBezTo>
                  <a:pt x="3914383" y="1831038"/>
                  <a:pt x="3913175" y="1830965"/>
                  <a:pt x="3912174" y="1830818"/>
                </a:cubicBezTo>
                <a:cubicBezTo>
                  <a:pt x="3911172" y="1830670"/>
                  <a:pt x="3910378" y="1830493"/>
                  <a:pt x="3909788" y="1830287"/>
                </a:cubicBezTo>
                <a:cubicBezTo>
                  <a:pt x="3909198" y="1830081"/>
                  <a:pt x="3908786" y="1829801"/>
                  <a:pt x="3908551" y="1829448"/>
                </a:cubicBezTo>
                <a:cubicBezTo>
                  <a:pt x="3908316" y="1829094"/>
                  <a:pt x="3908198" y="1828682"/>
                  <a:pt x="3908198" y="1828210"/>
                </a:cubicBezTo>
                <a:lnTo>
                  <a:pt x="3908198" y="1718459"/>
                </a:lnTo>
                <a:cubicBezTo>
                  <a:pt x="3908198" y="1717988"/>
                  <a:pt x="3908316" y="1717576"/>
                  <a:pt x="3908551" y="1717222"/>
                </a:cubicBezTo>
                <a:cubicBezTo>
                  <a:pt x="3908786" y="1716869"/>
                  <a:pt x="3909198" y="1716589"/>
                  <a:pt x="3909788" y="1716383"/>
                </a:cubicBezTo>
                <a:cubicBezTo>
                  <a:pt x="3910378" y="1716177"/>
                  <a:pt x="3911172" y="1716000"/>
                  <a:pt x="3912174" y="1715852"/>
                </a:cubicBezTo>
                <a:cubicBezTo>
                  <a:pt x="3913175" y="1715705"/>
                  <a:pt x="3914383" y="1715632"/>
                  <a:pt x="3915797" y="1715632"/>
                </a:cubicBezTo>
                <a:close/>
                <a:moveTo>
                  <a:pt x="3439546" y="1715632"/>
                </a:moveTo>
                <a:cubicBezTo>
                  <a:pt x="3441019" y="1715632"/>
                  <a:pt x="3442241" y="1715705"/>
                  <a:pt x="3443211" y="1715852"/>
                </a:cubicBezTo>
                <a:cubicBezTo>
                  <a:pt x="3444185" y="1716000"/>
                  <a:pt x="3444964" y="1716177"/>
                  <a:pt x="3445553" y="1716383"/>
                </a:cubicBezTo>
                <a:cubicBezTo>
                  <a:pt x="3446144" y="1716589"/>
                  <a:pt x="3446556" y="1716869"/>
                  <a:pt x="3446791" y="1717222"/>
                </a:cubicBezTo>
                <a:cubicBezTo>
                  <a:pt x="3447026" y="1717576"/>
                  <a:pt x="3447145" y="1717988"/>
                  <a:pt x="3447145" y="1718459"/>
                </a:cubicBezTo>
                <a:lnTo>
                  <a:pt x="3447145" y="1764233"/>
                </a:lnTo>
                <a:lnTo>
                  <a:pt x="3499195" y="1764233"/>
                </a:lnTo>
                <a:lnTo>
                  <a:pt x="3499195" y="1718459"/>
                </a:lnTo>
                <a:cubicBezTo>
                  <a:pt x="3499195" y="1717988"/>
                  <a:pt x="3499314" y="1717576"/>
                  <a:pt x="3499549" y="1717222"/>
                </a:cubicBezTo>
                <a:cubicBezTo>
                  <a:pt x="3499785" y="1716869"/>
                  <a:pt x="3500197" y="1716589"/>
                  <a:pt x="3500787" y="1716383"/>
                </a:cubicBezTo>
                <a:cubicBezTo>
                  <a:pt x="3501376" y="1716177"/>
                  <a:pt x="3502141" y="1716000"/>
                  <a:pt x="3503084" y="1715852"/>
                </a:cubicBezTo>
                <a:cubicBezTo>
                  <a:pt x="3504026" y="1715705"/>
                  <a:pt x="3505264" y="1715632"/>
                  <a:pt x="3506795" y="1715632"/>
                </a:cubicBezTo>
                <a:cubicBezTo>
                  <a:pt x="3508210" y="1715632"/>
                  <a:pt x="3509402" y="1715705"/>
                  <a:pt x="3510374" y="1715852"/>
                </a:cubicBezTo>
                <a:cubicBezTo>
                  <a:pt x="3511347" y="1716000"/>
                  <a:pt x="3512127" y="1716177"/>
                  <a:pt x="3512716" y="1716383"/>
                </a:cubicBezTo>
                <a:cubicBezTo>
                  <a:pt x="3513305" y="1716589"/>
                  <a:pt x="3513718" y="1716869"/>
                  <a:pt x="3513953" y="1717222"/>
                </a:cubicBezTo>
                <a:cubicBezTo>
                  <a:pt x="3514189" y="1717576"/>
                  <a:pt x="3514307" y="1717988"/>
                  <a:pt x="3514307" y="1718459"/>
                </a:cubicBezTo>
                <a:lnTo>
                  <a:pt x="3514307" y="1828210"/>
                </a:lnTo>
                <a:cubicBezTo>
                  <a:pt x="3514307" y="1828682"/>
                  <a:pt x="3514189" y="1829094"/>
                  <a:pt x="3513953" y="1829448"/>
                </a:cubicBezTo>
                <a:cubicBezTo>
                  <a:pt x="3513718" y="1829801"/>
                  <a:pt x="3513305" y="1830081"/>
                  <a:pt x="3512716" y="1830287"/>
                </a:cubicBezTo>
                <a:cubicBezTo>
                  <a:pt x="3512127" y="1830493"/>
                  <a:pt x="3511347" y="1830670"/>
                  <a:pt x="3510374" y="1830818"/>
                </a:cubicBezTo>
                <a:cubicBezTo>
                  <a:pt x="3509402" y="1830965"/>
                  <a:pt x="3508210" y="1831038"/>
                  <a:pt x="3506795" y="1831038"/>
                </a:cubicBezTo>
                <a:cubicBezTo>
                  <a:pt x="3505264" y="1831038"/>
                  <a:pt x="3504026" y="1830965"/>
                  <a:pt x="3503084" y="1830818"/>
                </a:cubicBezTo>
                <a:cubicBezTo>
                  <a:pt x="3502141" y="1830670"/>
                  <a:pt x="3501376" y="1830493"/>
                  <a:pt x="3500787" y="1830287"/>
                </a:cubicBezTo>
                <a:cubicBezTo>
                  <a:pt x="3500197" y="1830081"/>
                  <a:pt x="3499785" y="1829801"/>
                  <a:pt x="3499549" y="1829448"/>
                </a:cubicBezTo>
                <a:cubicBezTo>
                  <a:pt x="3499314" y="1829094"/>
                  <a:pt x="3499195" y="1828682"/>
                  <a:pt x="3499195" y="1828210"/>
                </a:cubicBezTo>
                <a:lnTo>
                  <a:pt x="3499195" y="1777488"/>
                </a:lnTo>
                <a:lnTo>
                  <a:pt x="3447145" y="1777488"/>
                </a:lnTo>
                <a:lnTo>
                  <a:pt x="3447145" y="1828210"/>
                </a:lnTo>
                <a:cubicBezTo>
                  <a:pt x="3447145" y="1828682"/>
                  <a:pt x="3447026" y="1829094"/>
                  <a:pt x="3446791" y="1829448"/>
                </a:cubicBezTo>
                <a:cubicBezTo>
                  <a:pt x="3446556" y="1829801"/>
                  <a:pt x="3446144" y="1830081"/>
                  <a:pt x="3445553" y="1830287"/>
                </a:cubicBezTo>
                <a:cubicBezTo>
                  <a:pt x="3444964" y="1830493"/>
                  <a:pt x="3444185" y="1830670"/>
                  <a:pt x="3443211" y="1830818"/>
                </a:cubicBezTo>
                <a:cubicBezTo>
                  <a:pt x="3442241" y="1830965"/>
                  <a:pt x="3441019" y="1831038"/>
                  <a:pt x="3439546" y="1831038"/>
                </a:cubicBezTo>
                <a:cubicBezTo>
                  <a:pt x="3438132" y="1831038"/>
                  <a:pt x="3436923" y="1830965"/>
                  <a:pt x="3435923" y="1830818"/>
                </a:cubicBezTo>
                <a:cubicBezTo>
                  <a:pt x="3434921" y="1830670"/>
                  <a:pt x="3434125" y="1830493"/>
                  <a:pt x="3433538" y="1830287"/>
                </a:cubicBezTo>
                <a:cubicBezTo>
                  <a:pt x="3432948" y="1830081"/>
                  <a:pt x="3432536" y="1829801"/>
                  <a:pt x="3432301" y="1829448"/>
                </a:cubicBezTo>
                <a:cubicBezTo>
                  <a:pt x="3432064" y="1829094"/>
                  <a:pt x="3431947" y="1828682"/>
                  <a:pt x="3431947" y="1828210"/>
                </a:cubicBezTo>
                <a:lnTo>
                  <a:pt x="3431947" y="1718459"/>
                </a:lnTo>
                <a:cubicBezTo>
                  <a:pt x="3431947" y="1717988"/>
                  <a:pt x="3432064" y="1717576"/>
                  <a:pt x="3432301" y="1717222"/>
                </a:cubicBezTo>
                <a:cubicBezTo>
                  <a:pt x="3432536" y="1716869"/>
                  <a:pt x="3432948" y="1716589"/>
                  <a:pt x="3433538" y="1716383"/>
                </a:cubicBezTo>
                <a:cubicBezTo>
                  <a:pt x="3434125" y="1716177"/>
                  <a:pt x="3434921" y="1716000"/>
                  <a:pt x="3435923" y="1715852"/>
                </a:cubicBezTo>
                <a:cubicBezTo>
                  <a:pt x="3436923" y="1715705"/>
                  <a:pt x="3438132" y="1715632"/>
                  <a:pt x="3439546" y="1715632"/>
                </a:cubicBezTo>
                <a:close/>
                <a:moveTo>
                  <a:pt x="3188954" y="1715632"/>
                </a:moveTo>
                <a:cubicBezTo>
                  <a:pt x="3190726" y="1715632"/>
                  <a:pt x="3192154" y="1715691"/>
                  <a:pt x="3193245" y="1715808"/>
                </a:cubicBezTo>
                <a:cubicBezTo>
                  <a:pt x="3194332" y="1715927"/>
                  <a:pt x="3195199" y="1716088"/>
                  <a:pt x="3195847" y="1716295"/>
                </a:cubicBezTo>
                <a:cubicBezTo>
                  <a:pt x="3196499" y="1716501"/>
                  <a:pt x="3196982" y="1716795"/>
                  <a:pt x="3197305" y="1717178"/>
                </a:cubicBezTo>
                <a:cubicBezTo>
                  <a:pt x="3197629" y="1717561"/>
                  <a:pt x="3197942" y="1718047"/>
                  <a:pt x="3198234" y="1718636"/>
                </a:cubicBezTo>
                <a:lnTo>
                  <a:pt x="3214056" y="1751508"/>
                </a:lnTo>
                <a:cubicBezTo>
                  <a:pt x="3215524" y="1754631"/>
                  <a:pt x="3216991" y="1757901"/>
                  <a:pt x="3218452" y="1761318"/>
                </a:cubicBezTo>
                <a:cubicBezTo>
                  <a:pt x="3219915" y="1764734"/>
                  <a:pt x="3221413" y="1768180"/>
                  <a:pt x="3222936" y="1771656"/>
                </a:cubicBezTo>
                <a:lnTo>
                  <a:pt x="3223109" y="1771656"/>
                </a:lnTo>
                <a:cubicBezTo>
                  <a:pt x="3224457" y="1768298"/>
                  <a:pt x="3225846" y="1764955"/>
                  <a:pt x="3227284" y="1761626"/>
                </a:cubicBezTo>
                <a:cubicBezTo>
                  <a:pt x="3228720" y="1758299"/>
                  <a:pt x="3230171" y="1755013"/>
                  <a:pt x="3231641" y="1751773"/>
                </a:cubicBezTo>
                <a:lnTo>
                  <a:pt x="3247546" y="1718724"/>
                </a:lnTo>
                <a:cubicBezTo>
                  <a:pt x="3247723" y="1718135"/>
                  <a:pt x="3247973" y="1717635"/>
                  <a:pt x="3248298" y="1717222"/>
                </a:cubicBezTo>
                <a:cubicBezTo>
                  <a:pt x="3248621" y="1716810"/>
                  <a:pt x="3249064" y="1716501"/>
                  <a:pt x="3249623" y="1716295"/>
                </a:cubicBezTo>
                <a:cubicBezTo>
                  <a:pt x="3250184" y="1716088"/>
                  <a:pt x="3250964" y="1715927"/>
                  <a:pt x="3251964" y="1715808"/>
                </a:cubicBezTo>
                <a:cubicBezTo>
                  <a:pt x="3252965" y="1715691"/>
                  <a:pt x="3254234" y="1715632"/>
                  <a:pt x="3255765" y="1715632"/>
                </a:cubicBezTo>
                <a:cubicBezTo>
                  <a:pt x="3257885" y="1715632"/>
                  <a:pt x="3259550" y="1715705"/>
                  <a:pt x="3260759" y="1715852"/>
                </a:cubicBezTo>
                <a:cubicBezTo>
                  <a:pt x="3261966" y="1716000"/>
                  <a:pt x="3262806" y="1716280"/>
                  <a:pt x="3263278" y="1716692"/>
                </a:cubicBezTo>
                <a:cubicBezTo>
                  <a:pt x="3263748" y="1717104"/>
                  <a:pt x="3263910" y="1717694"/>
                  <a:pt x="3263763" y="1718459"/>
                </a:cubicBezTo>
                <a:cubicBezTo>
                  <a:pt x="3263615" y="1719225"/>
                  <a:pt x="3263217" y="1720256"/>
                  <a:pt x="3262568" y="1721552"/>
                </a:cubicBezTo>
                <a:lnTo>
                  <a:pt x="3230227" y="1786060"/>
                </a:lnTo>
                <a:lnTo>
                  <a:pt x="3230227" y="1828210"/>
                </a:lnTo>
                <a:cubicBezTo>
                  <a:pt x="3230227" y="1828682"/>
                  <a:pt x="3230107" y="1829094"/>
                  <a:pt x="3229875" y="1829448"/>
                </a:cubicBezTo>
                <a:cubicBezTo>
                  <a:pt x="3229641" y="1829801"/>
                  <a:pt x="3229232" y="1830081"/>
                  <a:pt x="3228642" y="1830287"/>
                </a:cubicBezTo>
                <a:cubicBezTo>
                  <a:pt x="3228057" y="1830493"/>
                  <a:pt x="3227267" y="1830670"/>
                  <a:pt x="3226273" y="1830818"/>
                </a:cubicBezTo>
                <a:cubicBezTo>
                  <a:pt x="3225277" y="1830965"/>
                  <a:pt x="3224076" y="1831038"/>
                  <a:pt x="3222670" y="1831038"/>
                </a:cubicBezTo>
                <a:cubicBezTo>
                  <a:pt x="3221207" y="1831038"/>
                  <a:pt x="3219990" y="1830965"/>
                  <a:pt x="3219026" y="1830818"/>
                </a:cubicBezTo>
                <a:cubicBezTo>
                  <a:pt x="3218059" y="1830670"/>
                  <a:pt x="3217268" y="1830493"/>
                  <a:pt x="3216650" y="1830287"/>
                </a:cubicBezTo>
                <a:cubicBezTo>
                  <a:pt x="3216038" y="1830081"/>
                  <a:pt x="3215612" y="1829801"/>
                  <a:pt x="3215379" y="1829448"/>
                </a:cubicBezTo>
                <a:cubicBezTo>
                  <a:pt x="3215144" y="1829094"/>
                  <a:pt x="3215027" y="1828682"/>
                  <a:pt x="3215027" y="1828210"/>
                </a:cubicBezTo>
                <a:lnTo>
                  <a:pt x="3215027" y="1786060"/>
                </a:lnTo>
                <a:lnTo>
                  <a:pt x="3182685" y="1721552"/>
                </a:lnTo>
                <a:cubicBezTo>
                  <a:pt x="3182036" y="1720197"/>
                  <a:pt x="3181636" y="1719137"/>
                  <a:pt x="3181492" y="1718371"/>
                </a:cubicBezTo>
                <a:cubicBezTo>
                  <a:pt x="3181344" y="1717605"/>
                  <a:pt x="3181492" y="1717016"/>
                  <a:pt x="3181930" y="1716604"/>
                </a:cubicBezTo>
                <a:cubicBezTo>
                  <a:pt x="3182372" y="1716191"/>
                  <a:pt x="3183166" y="1715927"/>
                  <a:pt x="3184316" y="1715808"/>
                </a:cubicBezTo>
                <a:cubicBezTo>
                  <a:pt x="3185464" y="1715691"/>
                  <a:pt x="3187012" y="1715632"/>
                  <a:pt x="3188954" y="1715632"/>
                </a:cubicBezTo>
                <a:close/>
                <a:moveTo>
                  <a:pt x="2972825" y="1715632"/>
                </a:moveTo>
                <a:cubicBezTo>
                  <a:pt x="2974298" y="1715632"/>
                  <a:pt x="2975521" y="1715705"/>
                  <a:pt x="2976493" y="1715852"/>
                </a:cubicBezTo>
                <a:cubicBezTo>
                  <a:pt x="2977464" y="1716000"/>
                  <a:pt x="2978244" y="1716177"/>
                  <a:pt x="2978833" y="1716383"/>
                </a:cubicBezTo>
                <a:cubicBezTo>
                  <a:pt x="2979423" y="1716589"/>
                  <a:pt x="2979834" y="1716869"/>
                  <a:pt x="2980071" y="1717222"/>
                </a:cubicBezTo>
                <a:cubicBezTo>
                  <a:pt x="2980306" y="1717576"/>
                  <a:pt x="2980423" y="1717988"/>
                  <a:pt x="2980423" y="1718459"/>
                </a:cubicBezTo>
                <a:lnTo>
                  <a:pt x="2980423" y="1764233"/>
                </a:lnTo>
                <a:lnTo>
                  <a:pt x="3032467" y="1764233"/>
                </a:lnTo>
                <a:lnTo>
                  <a:pt x="3032467" y="1718459"/>
                </a:lnTo>
                <a:cubicBezTo>
                  <a:pt x="3032467" y="1717988"/>
                  <a:pt x="3032584" y="1717576"/>
                  <a:pt x="3032820" y="1717222"/>
                </a:cubicBezTo>
                <a:cubicBezTo>
                  <a:pt x="3033055" y="1716869"/>
                  <a:pt x="3033468" y="1716589"/>
                  <a:pt x="3034057" y="1716383"/>
                </a:cubicBezTo>
                <a:cubicBezTo>
                  <a:pt x="3034646" y="1716177"/>
                  <a:pt x="3035412" y="1716000"/>
                  <a:pt x="3036355" y="1715852"/>
                </a:cubicBezTo>
                <a:cubicBezTo>
                  <a:pt x="3037297" y="1715705"/>
                  <a:pt x="3038534" y="1715632"/>
                  <a:pt x="3040066" y="1715632"/>
                </a:cubicBezTo>
                <a:cubicBezTo>
                  <a:pt x="3041480" y="1715632"/>
                  <a:pt x="3042673" y="1715705"/>
                  <a:pt x="3043645" y="1715852"/>
                </a:cubicBezTo>
                <a:cubicBezTo>
                  <a:pt x="3044617" y="1716000"/>
                  <a:pt x="3045397" y="1716177"/>
                  <a:pt x="3045987" y="1716383"/>
                </a:cubicBezTo>
                <a:cubicBezTo>
                  <a:pt x="3046575" y="1716589"/>
                  <a:pt x="3046988" y="1716869"/>
                  <a:pt x="3047224" y="1717222"/>
                </a:cubicBezTo>
                <a:cubicBezTo>
                  <a:pt x="3047459" y="1717576"/>
                  <a:pt x="3047578" y="1717988"/>
                  <a:pt x="3047578" y="1718459"/>
                </a:cubicBezTo>
                <a:lnTo>
                  <a:pt x="3047578" y="1828210"/>
                </a:lnTo>
                <a:cubicBezTo>
                  <a:pt x="3047578" y="1828682"/>
                  <a:pt x="3047459" y="1829094"/>
                  <a:pt x="3047224" y="1829448"/>
                </a:cubicBezTo>
                <a:cubicBezTo>
                  <a:pt x="3046988" y="1829801"/>
                  <a:pt x="3046575" y="1830081"/>
                  <a:pt x="3045987" y="1830287"/>
                </a:cubicBezTo>
                <a:cubicBezTo>
                  <a:pt x="3045397" y="1830493"/>
                  <a:pt x="3044617" y="1830670"/>
                  <a:pt x="3043645" y="1830818"/>
                </a:cubicBezTo>
                <a:cubicBezTo>
                  <a:pt x="3042673" y="1830965"/>
                  <a:pt x="3041480" y="1831038"/>
                  <a:pt x="3040066" y="1831038"/>
                </a:cubicBezTo>
                <a:cubicBezTo>
                  <a:pt x="3038534" y="1831038"/>
                  <a:pt x="3037297" y="1830965"/>
                  <a:pt x="3036355" y="1830818"/>
                </a:cubicBezTo>
                <a:cubicBezTo>
                  <a:pt x="3035412" y="1830670"/>
                  <a:pt x="3034646" y="1830493"/>
                  <a:pt x="3034057" y="1830287"/>
                </a:cubicBezTo>
                <a:cubicBezTo>
                  <a:pt x="3033468" y="1830081"/>
                  <a:pt x="3033055" y="1829801"/>
                  <a:pt x="3032820" y="1829448"/>
                </a:cubicBezTo>
                <a:cubicBezTo>
                  <a:pt x="3032584" y="1829094"/>
                  <a:pt x="3032467" y="1828682"/>
                  <a:pt x="3032467" y="1828210"/>
                </a:cubicBezTo>
                <a:lnTo>
                  <a:pt x="3032467" y="1777488"/>
                </a:lnTo>
                <a:lnTo>
                  <a:pt x="2980423" y="1777488"/>
                </a:lnTo>
                <a:lnTo>
                  <a:pt x="2980423" y="1828210"/>
                </a:lnTo>
                <a:cubicBezTo>
                  <a:pt x="2980423" y="1828682"/>
                  <a:pt x="2980306" y="1829094"/>
                  <a:pt x="2980071" y="1829448"/>
                </a:cubicBezTo>
                <a:cubicBezTo>
                  <a:pt x="2979834" y="1829801"/>
                  <a:pt x="2979423" y="1830081"/>
                  <a:pt x="2978833" y="1830287"/>
                </a:cubicBezTo>
                <a:cubicBezTo>
                  <a:pt x="2978244" y="1830493"/>
                  <a:pt x="2977464" y="1830670"/>
                  <a:pt x="2976493" y="1830818"/>
                </a:cubicBezTo>
                <a:cubicBezTo>
                  <a:pt x="2975521" y="1830965"/>
                  <a:pt x="2974298" y="1831038"/>
                  <a:pt x="2972825" y="1831038"/>
                </a:cubicBezTo>
                <a:cubicBezTo>
                  <a:pt x="2971411" y="1831038"/>
                  <a:pt x="2970203" y="1830965"/>
                  <a:pt x="2969201" y="1830818"/>
                </a:cubicBezTo>
                <a:cubicBezTo>
                  <a:pt x="2968201" y="1830670"/>
                  <a:pt x="2967405" y="1830493"/>
                  <a:pt x="2966817" y="1830287"/>
                </a:cubicBezTo>
                <a:cubicBezTo>
                  <a:pt x="2966228" y="1830081"/>
                  <a:pt x="2965816" y="1829801"/>
                  <a:pt x="2965579" y="1829448"/>
                </a:cubicBezTo>
                <a:cubicBezTo>
                  <a:pt x="2965344" y="1829094"/>
                  <a:pt x="2965227" y="1828682"/>
                  <a:pt x="2965227" y="1828210"/>
                </a:cubicBezTo>
                <a:lnTo>
                  <a:pt x="2965227" y="1718459"/>
                </a:lnTo>
                <a:cubicBezTo>
                  <a:pt x="2965227" y="1717988"/>
                  <a:pt x="2965344" y="1717576"/>
                  <a:pt x="2965579" y="1717222"/>
                </a:cubicBezTo>
                <a:cubicBezTo>
                  <a:pt x="2965816" y="1716869"/>
                  <a:pt x="2966228" y="1716589"/>
                  <a:pt x="2966817" y="1716383"/>
                </a:cubicBezTo>
                <a:cubicBezTo>
                  <a:pt x="2967405" y="1716177"/>
                  <a:pt x="2968201" y="1716000"/>
                  <a:pt x="2969201" y="1715852"/>
                </a:cubicBezTo>
                <a:cubicBezTo>
                  <a:pt x="2970203" y="1715705"/>
                  <a:pt x="2971411" y="1715632"/>
                  <a:pt x="2972825" y="1715632"/>
                </a:cubicBezTo>
                <a:close/>
                <a:moveTo>
                  <a:pt x="2496574" y="1715632"/>
                </a:moveTo>
                <a:cubicBezTo>
                  <a:pt x="2498047" y="1715632"/>
                  <a:pt x="2499269" y="1715705"/>
                  <a:pt x="2500242" y="1715852"/>
                </a:cubicBezTo>
                <a:cubicBezTo>
                  <a:pt x="2501214" y="1716000"/>
                  <a:pt x="2501994" y="1716177"/>
                  <a:pt x="2502583" y="1716383"/>
                </a:cubicBezTo>
                <a:cubicBezTo>
                  <a:pt x="2503172" y="1716589"/>
                  <a:pt x="2503584" y="1716869"/>
                  <a:pt x="2503820" y="1717222"/>
                </a:cubicBezTo>
                <a:cubicBezTo>
                  <a:pt x="2504056" y="1717576"/>
                  <a:pt x="2504174" y="1717988"/>
                  <a:pt x="2504174" y="1718459"/>
                </a:cubicBezTo>
                <a:lnTo>
                  <a:pt x="2504174" y="1764233"/>
                </a:lnTo>
                <a:lnTo>
                  <a:pt x="2556222" y="1764233"/>
                </a:lnTo>
                <a:lnTo>
                  <a:pt x="2556222" y="1718459"/>
                </a:lnTo>
                <a:cubicBezTo>
                  <a:pt x="2556222" y="1717988"/>
                  <a:pt x="2556339" y="1717576"/>
                  <a:pt x="2556575" y="1717222"/>
                </a:cubicBezTo>
                <a:cubicBezTo>
                  <a:pt x="2556810" y="1716869"/>
                  <a:pt x="2557223" y="1716589"/>
                  <a:pt x="2557811" y="1716383"/>
                </a:cubicBezTo>
                <a:cubicBezTo>
                  <a:pt x="2558401" y="1716177"/>
                  <a:pt x="2559167" y="1716000"/>
                  <a:pt x="2560109" y="1715852"/>
                </a:cubicBezTo>
                <a:cubicBezTo>
                  <a:pt x="2561053" y="1715705"/>
                  <a:pt x="2562289" y="1715632"/>
                  <a:pt x="2563821" y="1715632"/>
                </a:cubicBezTo>
                <a:cubicBezTo>
                  <a:pt x="2565235" y="1715632"/>
                  <a:pt x="2566428" y="1715705"/>
                  <a:pt x="2567400" y="1715852"/>
                </a:cubicBezTo>
                <a:cubicBezTo>
                  <a:pt x="2568372" y="1716000"/>
                  <a:pt x="2569153" y="1716177"/>
                  <a:pt x="2569741" y="1716383"/>
                </a:cubicBezTo>
                <a:cubicBezTo>
                  <a:pt x="2570331" y="1716589"/>
                  <a:pt x="2570743" y="1716869"/>
                  <a:pt x="2570979" y="1717222"/>
                </a:cubicBezTo>
                <a:cubicBezTo>
                  <a:pt x="2571214" y="1717576"/>
                  <a:pt x="2571332" y="1717988"/>
                  <a:pt x="2571332" y="1718459"/>
                </a:cubicBezTo>
                <a:lnTo>
                  <a:pt x="2571332" y="1828210"/>
                </a:lnTo>
                <a:cubicBezTo>
                  <a:pt x="2571332" y="1828682"/>
                  <a:pt x="2571214" y="1829094"/>
                  <a:pt x="2570979" y="1829448"/>
                </a:cubicBezTo>
                <a:cubicBezTo>
                  <a:pt x="2570743" y="1829801"/>
                  <a:pt x="2570331" y="1830081"/>
                  <a:pt x="2569741" y="1830287"/>
                </a:cubicBezTo>
                <a:cubicBezTo>
                  <a:pt x="2569153" y="1830493"/>
                  <a:pt x="2568372" y="1830670"/>
                  <a:pt x="2567400" y="1830818"/>
                </a:cubicBezTo>
                <a:cubicBezTo>
                  <a:pt x="2566428" y="1830965"/>
                  <a:pt x="2565235" y="1831038"/>
                  <a:pt x="2563821" y="1831038"/>
                </a:cubicBezTo>
                <a:cubicBezTo>
                  <a:pt x="2562289" y="1831038"/>
                  <a:pt x="2561053" y="1830965"/>
                  <a:pt x="2560109" y="1830818"/>
                </a:cubicBezTo>
                <a:cubicBezTo>
                  <a:pt x="2559167" y="1830670"/>
                  <a:pt x="2558401" y="1830493"/>
                  <a:pt x="2557811" y="1830287"/>
                </a:cubicBezTo>
                <a:cubicBezTo>
                  <a:pt x="2557223" y="1830081"/>
                  <a:pt x="2556810" y="1829801"/>
                  <a:pt x="2556575" y="1829448"/>
                </a:cubicBezTo>
                <a:cubicBezTo>
                  <a:pt x="2556339" y="1829094"/>
                  <a:pt x="2556222" y="1828682"/>
                  <a:pt x="2556222" y="1828210"/>
                </a:cubicBezTo>
                <a:lnTo>
                  <a:pt x="2556222" y="1777488"/>
                </a:lnTo>
                <a:lnTo>
                  <a:pt x="2504174" y="1777488"/>
                </a:lnTo>
                <a:lnTo>
                  <a:pt x="2504174" y="1828210"/>
                </a:lnTo>
                <a:cubicBezTo>
                  <a:pt x="2504174" y="1828682"/>
                  <a:pt x="2504056" y="1829094"/>
                  <a:pt x="2503820" y="1829448"/>
                </a:cubicBezTo>
                <a:cubicBezTo>
                  <a:pt x="2503584" y="1829801"/>
                  <a:pt x="2503172" y="1830081"/>
                  <a:pt x="2502583" y="1830287"/>
                </a:cubicBezTo>
                <a:cubicBezTo>
                  <a:pt x="2501994" y="1830493"/>
                  <a:pt x="2501214" y="1830670"/>
                  <a:pt x="2500242" y="1830818"/>
                </a:cubicBezTo>
                <a:cubicBezTo>
                  <a:pt x="2499269" y="1830965"/>
                  <a:pt x="2498047" y="1831038"/>
                  <a:pt x="2496574" y="1831038"/>
                </a:cubicBezTo>
                <a:cubicBezTo>
                  <a:pt x="2495161" y="1831038"/>
                  <a:pt x="2493953" y="1830965"/>
                  <a:pt x="2492952" y="1830818"/>
                </a:cubicBezTo>
                <a:cubicBezTo>
                  <a:pt x="2491949" y="1830670"/>
                  <a:pt x="2491154" y="1830493"/>
                  <a:pt x="2490566" y="1830287"/>
                </a:cubicBezTo>
                <a:cubicBezTo>
                  <a:pt x="2489976" y="1830081"/>
                  <a:pt x="2489564" y="1829801"/>
                  <a:pt x="2489329" y="1829448"/>
                </a:cubicBezTo>
                <a:cubicBezTo>
                  <a:pt x="2489093" y="1829094"/>
                  <a:pt x="2488974" y="1828682"/>
                  <a:pt x="2488974" y="1828210"/>
                </a:cubicBezTo>
                <a:lnTo>
                  <a:pt x="2488974" y="1718459"/>
                </a:lnTo>
                <a:cubicBezTo>
                  <a:pt x="2488974" y="1717988"/>
                  <a:pt x="2489093" y="1717576"/>
                  <a:pt x="2489329" y="1717222"/>
                </a:cubicBezTo>
                <a:cubicBezTo>
                  <a:pt x="2489564" y="1716869"/>
                  <a:pt x="2489976" y="1716589"/>
                  <a:pt x="2490566" y="1716383"/>
                </a:cubicBezTo>
                <a:cubicBezTo>
                  <a:pt x="2491154" y="1716177"/>
                  <a:pt x="2491949" y="1716000"/>
                  <a:pt x="2492952" y="1715852"/>
                </a:cubicBezTo>
                <a:cubicBezTo>
                  <a:pt x="2493953" y="1715705"/>
                  <a:pt x="2495161" y="1715632"/>
                  <a:pt x="2496574" y="1715632"/>
                </a:cubicBezTo>
                <a:close/>
                <a:moveTo>
                  <a:pt x="2245988" y="1715632"/>
                </a:moveTo>
                <a:cubicBezTo>
                  <a:pt x="2247755" y="1715632"/>
                  <a:pt x="2249184" y="1715691"/>
                  <a:pt x="2250274" y="1715808"/>
                </a:cubicBezTo>
                <a:cubicBezTo>
                  <a:pt x="2251363" y="1715927"/>
                  <a:pt x="2252232" y="1716088"/>
                  <a:pt x="2252880" y="1716295"/>
                </a:cubicBezTo>
                <a:cubicBezTo>
                  <a:pt x="2253528" y="1716501"/>
                  <a:pt x="2254014" y="1716795"/>
                  <a:pt x="2254338" y="1717178"/>
                </a:cubicBezTo>
                <a:cubicBezTo>
                  <a:pt x="2254662" y="1717561"/>
                  <a:pt x="2254971" y="1718047"/>
                  <a:pt x="2255267" y="1718636"/>
                </a:cubicBezTo>
                <a:lnTo>
                  <a:pt x="2271083" y="1751508"/>
                </a:lnTo>
                <a:cubicBezTo>
                  <a:pt x="2272551" y="1754631"/>
                  <a:pt x="2274017" y="1757901"/>
                  <a:pt x="2275481" y="1761318"/>
                </a:cubicBezTo>
                <a:cubicBezTo>
                  <a:pt x="2276946" y="1764734"/>
                  <a:pt x="2278439" y="1768180"/>
                  <a:pt x="2279962" y="1771656"/>
                </a:cubicBezTo>
                <a:lnTo>
                  <a:pt x="2280137" y="1771656"/>
                </a:lnTo>
                <a:cubicBezTo>
                  <a:pt x="2281485" y="1768298"/>
                  <a:pt x="2282876" y="1764955"/>
                  <a:pt x="2284311" y="1761626"/>
                </a:cubicBezTo>
                <a:cubicBezTo>
                  <a:pt x="2285745" y="1758299"/>
                  <a:pt x="2287198" y="1755013"/>
                  <a:pt x="2288668" y="1751773"/>
                </a:cubicBezTo>
                <a:lnTo>
                  <a:pt x="2304574" y="1718724"/>
                </a:lnTo>
                <a:cubicBezTo>
                  <a:pt x="2304750" y="1718135"/>
                  <a:pt x="2305001" y="1717635"/>
                  <a:pt x="2305325" y="1717222"/>
                </a:cubicBezTo>
                <a:cubicBezTo>
                  <a:pt x="2305649" y="1716810"/>
                  <a:pt x="2306091" y="1716501"/>
                  <a:pt x="2306651" y="1716295"/>
                </a:cubicBezTo>
                <a:cubicBezTo>
                  <a:pt x="2307210" y="1716088"/>
                  <a:pt x="2307992" y="1715927"/>
                  <a:pt x="2308993" y="1715808"/>
                </a:cubicBezTo>
                <a:cubicBezTo>
                  <a:pt x="2309993" y="1715691"/>
                  <a:pt x="2311260" y="1715632"/>
                  <a:pt x="2312792" y="1715632"/>
                </a:cubicBezTo>
                <a:cubicBezTo>
                  <a:pt x="2314914" y="1715632"/>
                  <a:pt x="2316577" y="1715705"/>
                  <a:pt x="2317785" y="1715852"/>
                </a:cubicBezTo>
                <a:cubicBezTo>
                  <a:pt x="2318992" y="1716000"/>
                  <a:pt x="2319832" y="1716280"/>
                  <a:pt x="2320303" y="1716692"/>
                </a:cubicBezTo>
                <a:cubicBezTo>
                  <a:pt x="2320774" y="1717104"/>
                  <a:pt x="2320936" y="1717694"/>
                  <a:pt x="2320790" y="1718459"/>
                </a:cubicBezTo>
                <a:cubicBezTo>
                  <a:pt x="2320641" y="1719225"/>
                  <a:pt x="2320245" y="1720256"/>
                  <a:pt x="2319596" y="1721552"/>
                </a:cubicBezTo>
                <a:lnTo>
                  <a:pt x="2287254" y="1786060"/>
                </a:lnTo>
                <a:lnTo>
                  <a:pt x="2287254" y="1828210"/>
                </a:lnTo>
                <a:cubicBezTo>
                  <a:pt x="2287254" y="1828682"/>
                  <a:pt x="2287138" y="1829094"/>
                  <a:pt x="2286903" y="1829448"/>
                </a:cubicBezTo>
                <a:cubicBezTo>
                  <a:pt x="2286668" y="1829801"/>
                  <a:pt x="2286258" y="1830081"/>
                  <a:pt x="2285672" y="1830287"/>
                </a:cubicBezTo>
                <a:cubicBezTo>
                  <a:pt x="2285087" y="1830493"/>
                  <a:pt x="2284297" y="1830670"/>
                  <a:pt x="2283300" y="1830818"/>
                </a:cubicBezTo>
                <a:cubicBezTo>
                  <a:pt x="2282304" y="1830965"/>
                  <a:pt x="2281104" y="1831038"/>
                  <a:pt x="2279699" y="1831038"/>
                </a:cubicBezTo>
                <a:cubicBezTo>
                  <a:pt x="2278234" y="1831038"/>
                  <a:pt x="2277018" y="1830965"/>
                  <a:pt x="2276052" y="1830818"/>
                </a:cubicBezTo>
                <a:cubicBezTo>
                  <a:pt x="2275085" y="1830670"/>
                  <a:pt x="2274295" y="1830493"/>
                  <a:pt x="2273680" y="1830287"/>
                </a:cubicBezTo>
                <a:cubicBezTo>
                  <a:pt x="2273064" y="1830081"/>
                  <a:pt x="2272641" y="1829801"/>
                  <a:pt x="2272407" y="1829448"/>
                </a:cubicBezTo>
                <a:cubicBezTo>
                  <a:pt x="2272173" y="1829094"/>
                  <a:pt x="2272055" y="1828682"/>
                  <a:pt x="2272055" y="1828210"/>
                </a:cubicBezTo>
                <a:lnTo>
                  <a:pt x="2272055" y="1786060"/>
                </a:lnTo>
                <a:lnTo>
                  <a:pt x="2239715" y="1721552"/>
                </a:lnTo>
                <a:cubicBezTo>
                  <a:pt x="2239066" y="1720197"/>
                  <a:pt x="2238668" y="1719137"/>
                  <a:pt x="2238521" y="1718371"/>
                </a:cubicBezTo>
                <a:cubicBezTo>
                  <a:pt x="2238373" y="1717605"/>
                  <a:pt x="2238521" y="1717016"/>
                  <a:pt x="2238963" y="1716604"/>
                </a:cubicBezTo>
                <a:cubicBezTo>
                  <a:pt x="2239404" y="1716191"/>
                  <a:pt x="2240200" y="1715927"/>
                  <a:pt x="2241349" y="1715808"/>
                </a:cubicBezTo>
                <a:cubicBezTo>
                  <a:pt x="2242497" y="1715691"/>
                  <a:pt x="2244044" y="1715632"/>
                  <a:pt x="2245988" y="1715632"/>
                </a:cubicBezTo>
                <a:close/>
                <a:moveTo>
                  <a:pt x="2097097" y="1715632"/>
                </a:moveTo>
                <a:cubicBezTo>
                  <a:pt x="2098510" y="1715632"/>
                  <a:pt x="2099703" y="1715705"/>
                  <a:pt x="2100675" y="1715852"/>
                </a:cubicBezTo>
                <a:cubicBezTo>
                  <a:pt x="2101647" y="1716000"/>
                  <a:pt x="2102428" y="1716177"/>
                  <a:pt x="2103017" y="1716383"/>
                </a:cubicBezTo>
                <a:cubicBezTo>
                  <a:pt x="2103606" y="1716589"/>
                  <a:pt x="2104018" y="1716869"/>
                  <a:pt x="2104254" y="1717222"/>
                </a:cubicBezTo>
                <a:cubicBezTo>
                  <a:pt x="2104489" y="1717576"/>
                  <a:pt x="2104608" y="1717988"/>
                  <a:pt x="2104608" y="1718459"/>
                </a:cubicBezTo>
                <a:lnTo>
                  <a:pt x="2104608" y="1828210"/>
                </a:lnTo>
                <a:cubicBezTo>
                  <a:pt x="2104608" y="1828682"/>
                  <a:pt x="2104489" y="1829094"/>
                  <a:pt x="2104254" y="1829448"/>
                </a:cubicBezTo>
                <a:cubicBezTo>
                  <a:pt x="2104018" y="1829801"/>
                  <a:pt x="2103606" y="1830081"/>
                  <a:pt x="2103017" y="1830287"/>
                </a:cubicBezTo>
                <a:cubicBezTo>
                  <a:pt x="2102428" y="1830493"/>
                  <a:pt x="2101647" y="1830670"/>
                  <a:pt x="2100675" y="1830818"/>
                </a:cubicBezTo>
                <a:cubicBezTo>
                  <a:pt x="2099703" y="1830965"/>
                  <a:pt x="2098510" y="1831038"/>
                  <a:pt x="2097097" y="1831038"/>
                </a:cubicBezTo>
                <a:cubicBezTo>
                  <a:pt x="2095564" y="1831038"/>
                  <a:pt x="2094327" y="1830965"/>
                  <a:pt x="2093385" y="1830818"/>
                </a:cubicBezTo>
                <a:cubicBezTo>
                  <a:pt x="2092443" y="1830670"/>
                  <a:pt x="2091677" y="1830493"/>
                  <a:pt x="2091088" y="1830287"/>
                </a:cubicBezTo>
                <a:cubicBezTo>
                  <a:pt x="2090498" y="1830081"/>
                  <a:pt x="2090086" y="1829801"/>
                  <a:pt x="2089850" y="1829448"/>
                </a:cubicBezTo>
                <a:cubicBezTo>
                  <a:pt x="2089614" y="1829094"/>
                  <a:pt x="2089497" y="1828682"/>
                  <a:pt x="2089497" y="1828210"/>
                </a:cubicBezTo>
                <a:lnTo>
                  <a:pt x="2089497" y="1777488"/>
                </a:lnTo>
                <a:lnTo>
                  <a:pt x="2083903" y="1777488"/>
                </a:lnTo>
                <a:lnTo>
                  <a:pt x="2085510" y="1764233"/>
                </a:lnTo>
                <a:lnTo>
                  <a:pt x="2089497" y="1764233"/>
                </a:lnTo>
                <a:lnTo>
                  <a:pt x="2089497" y="1731332"/>
                </a:lnTo>
                <a:lnTo>
                  <a:pt x="2091314" y="1716330"/>
                </a:lnTo>
                <a:lnTo>
                  <a:pt x="2093385" y="1715852"/>
                </a:lnTo>
                <a:cubicBezTo>
                  <a:pt x="2094327" y="1715705"/>
                  <a:pt x="2095564" y="1715632"/>
                  <a:pt x="2097097" y="1715632"/>
                </a:cubicBezTo>
                <a:close/>
                <a:moveTo>
                  <a:pt x="1303009" y="1715632"/>
                </a:moveTo>
                <a:cubicBezTo>
                  <a:pt x="1304776" y="1715632"/>
                  <a:pt x="1306205" y="1715691"/>
                  <a:pt x="1307295" y="1715808"/>
                </a:cubicBezTo>
                <a:cubicBezTo>
                  <a:pt x="1308385" y="1715927"/>
                  <a:pt x="1309254" y="1716088"/>
                  <a:pt x="1309902" y="1716295"/>
                </a:cubicBezTo>
                <a:cubicBezTo>
                  <a:pt x="1310549" y="1716501"/>
                  <a:pt x="1311035" y="1716795"/>
                  <a:pt x="1311360" y="1717178"/>
                </a:cubicBezTo>
                <a:cubicBezTo>
                  <a:pt x="1311683" y="1717561"/>
                  <a:pt x="1311993" y="1718047"/>
                  <a:pt x="1312287" y="1718636"/>
                </a:cubicBezTo>
                <a:lnTo>
                  <a:pt x="1315914" y="1726174"/>
                </a:lnTo>
                <a:lnTo>
                  <a:pt x="1315101" y="1758183"/>
                </a:lnTo>
                <a:lnTo>
                  <a:pt x="1296736" y="1721552"/>
                </a:lnTo>
                <a:cubicBezTo>
                  <a:pt x="1296088" y="1720197"/>
                  <a:pt x="1295690" y="1719137"/>
                  <a:pt x="1295543" y="1718371"/>
                </a:cubicBezTo>
                <a:cubicBezTo>
                  <a:pt x="1295395" y="1717605"/>
                  <a:pt x="1295543" y="1717016"/>
                  <a:pt x="1295984" y="1716604"/>
                </a:cubicBezTo>
                <a:cubicBezTo>
                  <a:pt x="1296427" y="1716191"/>
                  <a:pt x="1297222" y="1715927"/>
                  <a:pt x="1298371" y="1715808"/>
                </a:cubicBezTo>
                <a:cubicBezTo>
                  <a:pt x="1299520" y="1715691"/>
                  <a:pt x="1301066" y="1715632"/>
                  <a:pt x="1303009" y="1715632"/>
                </a:cubicBezTo>
                <a:close/>
                <a:moveTo>
                  <a:pt x="1086872" y="1715632"/>
                </a:moveTo>
                <a:cubicBezTo>
                  <a:pt x="1088345" y="1715632"/>
                  <a:pt x="1089567" y="1715705"/>
                  <a:pt x="1090539" y="1715852"/>
                </a:cubicBezTo>
                <a:cubicBezTo>
                  <a:pt x="1091511" y="1716000"/>
                  <a:pt x="1092292" y="1716177"/>
                  <a:pt x="1092881" y="1716383"/>
                </a:cubicBezTo>
                <a:cubicBezTo>
                  <a:pt x="1093472" y="1716589"/>
                  <a:pt x="1093883" y="1716869"/>
                  <a:pt x="1094120" y="1717222"/>
                </a:cubicBezTo>
                <a:cubicBezTo>
                  <a:pt x="1094355" y="1717576"/>
                  <a:pt x="1094474" y="1717988"/>
                  <a:pt x="1094474" y="1718459"/>
                </a:cubicBezTo>
                <a:lnTo>
                  <a:pt x="1094474" y="1764233"/>
                </a:lnTo>
                <a:lnTo>
                  <a:pt x="1146519" y="1764233"/>
                </a:lnTo>
                <a:lnTo>
                  <a:pt x="1146519" y="1718459"/>
                </a:lnTo>
                <a:cubicBezTo>
                  <a:pt x="1146519" y="1717988"/>
                  <a:pt x="1146636" y="1717576"/>
                  <a:pt x="1146873" y="1717222"/>
                </a:cubicBezTo>
                <a:cubicBezTo>
                  <a:pt x="1147107" y="1716869"/>
                  <a:pt x="1147520" y="1716589"/>
                  <a:pt x="1148110" y="1716383"/>
                </a:cubicBezTo>
                <a:cubicBezTo>
                  <a:pt x="1148699" y="1716177"/>
                  <a:pt x="1149464" y="1716000"/>
                  <a:pt x="1150407" y="1715852"/>
                </a:cubicBezTo>
                <a:cubicBezTo>
                  <a:pt x="1151349" y="1715705"/>
                  <a:pt x="1152587" y="1715632"/>
                  <a:pt x="1154118" y="1715632"/>
                </a:cubicBezTo>
                <a:cubicBezTo>
                  <a:pt x="1155532" y="1715632"/>
                  <a:pt x="1156725" y="1715705"/>
                  <a:pt x="1157697" y="1715852"/>
                </a:cubicBezTo>
                <a:cubicBezTo>
                  <a:pt x="1158669" y="1716000"/>
                  <a:pt x="1159449" y="1716177"/>
                  <a:pt x="1160039" y="1716383"/>
                </a:cubicBezTo>
                <a:cubicBezTo>
                  <a:pt x="1160627" y="1716589"/>
                  <a:pt x="1161040" y="1716869"/>
                  <a:pt x="1161276" y="1717222"/>
                </a:cubicBezTo>
                <a:cubicBezTo>
                  <a:pt x="1161512" y="1717576"/>
                  <a:pt x="1161630" y="1717988"/>
                  <a:pt x="1161630" y="1718459"/>
                </a:cubicBezTo>
                <a:lnTo>
                  <a:pt x="1161630" y="1828210"/>
                </a:lnTo>
                <a:cubicBezTo>
                  <a:pt x="1161630" y="1828682"/>
                  <a:pt x="1161512" y="1829094"/>
                  <a:pt x="1161276" y="1829448"/>
                </a:cubicBezTo>
                <a:cubicBezTo>
                  <a:pt x="1161040" y="1829801"/>
                  <a:pt x="1160627" y="1830081"/>
                  <a:pt x="1160039" y="1830287"/>
                </a:cubicBezTo>
                <a:cubicBezTo>
                  <a:pt x="1159449" y="1830493"/>
                  <a:pt x="1158669" y="1830670"/>
                  <a:pt x="1157697" y="1830818"/>
                </a:cubicBezTo>
                <a:cubicBezTo>
                  <a:pt x="1156725" y="1830965"/>
                  <a:pt x="1155532" y="1831038"/>
                  <a:pt x="1154118" y="1831038"/>
                </a:cubicBezTo>
                <a:cubicBezTo>
                  <a:pt x="1152587" y="1831038"/>
                  <a:pt x="1151349" y="1830965"/>
                  <a:pt x="1150407" y="1830818"/>
                </a:cubicBezTo>
                <a:cubicBezTo>
                  <a:pt x="1149464" y="1830670"/>
                  <a:pt x="1148699" y="1830493"/>
                  <a:pt x="1148110" y="1830287"/>
                </a:cubicBezTo>
                <a:cubicBezTo>
                  <a:pt x="1147520" y="1830081"/>
                  <a:pt x="1147107" y="1829801"/>
                  <a:pt x="1146873" y="1829448"/>
                </a:cubicBezTo>
                <a:cubicBezTo>
                  <a:pt x="1146636" y="1829094"/>
                  <a:pt x="1146519" y="1828682"/>
                  <a:pt x="1146519" y="1828210"/>
                </a:cubicBezTo>
                <a:lnTo>
                  <a:pt x="1146519" y="1777488"/>
                </a:lnTo>
                <a:lnTo>
                  <a:pt x="1094474" y="1777488"/>
                </a:lnTo>
                <a:lnTo>
                  <a:pt x="1094474" y="1828210"/>
                </a:lnTo>
                <a:cubicBezTo>
                  <a:pt x="1094474" y="1828682"/>
                  <a:pt x="1094355" y="1829094"/>
                  <a:pt x="1094120" y="1829448"/>
                </a:cubicBezTo>
                <a:cubicBezTo>
                  <a:pt x="1093883" y="1829801"/>
                  <a:pt x="1093472" y="1830081"/>
                  <a:pt x="1092881" y="1830287"/>
                </a:cubicBezTo>
                <a:cubicBezTo>
                  <a:pt x="1092292" y="1830493"/>
                  <a:pt x="1091511" y="1830670"/>
                  <a:pt x="1090539" y="1830818"/>
                </a:cubicBezTo>
                <a:cubicBezTo>
                  <a:pt x="1089567" y="1830965"/>
                  <a:pt x="1088345" y="1831038"/>
                  <a:pt x="1086872" y="1831038"/>
                </a:cubicBezTo>
                <a:cubicBezTo>
                  <a:pt x="1085457" y="1831038"/>
                  <a:pt x="1084251" y="1830965"/>
                  <a:pt x="1083249" y="1830818"/>
                </a:cubicBezTo>
                <a:cubicBezTo>
                  <a:pt x="1082248" y="1830670"/>
                  <a:pt x="1081452" y="1830493"/>
                  <a:pt x="1080862" y="1830287"/>
                </a:cubicBezTo>
                <a:cubicBezTo>
                  <a:pt x="1080274" y="1830081"/>
                  <a:pt x="1079862" y="1829801"/>
                  <a:pt x="1079626" y="1829448"/>
                </a:cubicBezTo>
                <a:cubicBezTo>
                  <a:pt x="1079390" y="1829094"/>
                  <a:pt x="1079272" y="1828682"/>
                  <a:pt x="1079272" y="1828210"/>
                </a:cubicBezTo>
                <a:lnTo>
                  <a:pt x="1079272" y="1718459"/>
                </a:lnTo>
                <a:cubicBezTo>
                  <a:pt x="1079272" y="1717988"/>
                  <a:pt x="1079390" y="1717576"/>
                  <a:pt x="1079626" y="1717222"/>
                </a:cubicBezTo>
                <a:cubicBezTo>
                  <a:pt x="1079862" y="1716869"/>
                  <a:pt x="1080274" y="1716589"/>
                  <a:pt x="1080862" y="1716383"/>
                </a:cubicBezTo>
                <a:cubicBezTo>
                  <a:pt x="1081452" y="1716177"/>
                  <a:pt x="1082248" y="1716000"/>
                  <a:pt x="1083249" y="1715852"/>
                </a:cubicBezTo>
                <a:cubicBezTo>
                  <a:pt x="1084251" y="1715705"/>
                  <a:pt x="1085457" y="1715632"/>
                  <a:pt x="1086872" y="1715632"/>
                </a:cubicBezTo>
                <a:close/>
                <a:moveTo>
                  <a:pt x="836278" y="1715632"/>
                </a:moveTo>
                <a:cubicBezTo>
                  <a:pt x="838046" y="1715632"/>
                  <a:pt x="839474" y="1715691"/>
                  <a:pt x="840588" y="1715808"/>
                </a:cubicBezTo>
                <a:cubicBezTo>
                  <a:pt x="841678" y="1715927"/>
                  <a:pt x="842548" y="1716088"/>
                  <a:pt x="843196" y="1716295"/>
                </a:cubicBezTo>
                <a:cubicBezTo>
                  <a:pt x="843845" y="1716501"/>
                  <a:pt x="844330" y="1716795"/>
                  <a:pt x="844654" y="1717178"/>
                </a:cubicBezTo>
                <a:cubicBezTo>
                  <a:pt x="844978" y="1717561"/>
                  <a:pt x="845287" y="1718047"/>
                  <a:pt x="845581" y="1718636"/>
                </a:cubicBezTo>
                <a:lnTo>
                  <a:pt x="861399" y="1751508"/>
                </a:lnTo>
                <a:cubicBezTo>
                  <a:pt x="862867" y="1754631"/>
                  <a:pt x="864333" y="1757901"/>
                  <a:pt x="865797" y="1761318"/>
                </a:cubicBezTo>
                <a:cubicBezTo>
                  <a:pt x="867261" y="1764734"/>
                  <a:pt x="868755" y="1768180"/>
                  <a:pt x="870279" y="1771656"/>
                </a:cubicBezTo>
                <a:lnTo>
                  <a:pt x="870454" y="1771656"/>
                </a:lnTo>
                <a:cubicBezTo>
                  <a:pt x="871800" y="1768298"/>
                  <a:pt x="873191" y="1764955"/>
                  <a:pt x="874627" y="1761626"/>
                </a:cubicBezTo>
                <a:cubicBezTo>
                  <a:pt x="876061" y="1758299"/>
                  <a:pt x="877513" y="1755013"/>
                  <a:pt x="878983" y="1751773"/>
                </a:cubicBezTo>
                <a:lnTo>
                  <a:pt x="894891" y="1718724"/>
                </a:lnTo>
                <a:cubicBezTo>
                  <a:pt x="895068" y="1718135"/>
                  <a:pt x="895317" y="1717635"/>
                  <a:pt x="895641" y="1717222"/>
                </a:cubicBezTo>
                <a:cubicBezTo>
                  <a:pt x="895965" y="1716810"/>
                  <a:pt x="896407" y="1716501"/>
                  <a:pt x="896968" y="1716295"/>
                </a:cubicBezTo>
                <a:cubicBezTo>
                  <a:pt x="897527" y="1716088"/>
                  <a:pt x="898306" y="1715927"/>
                  <a:pt x="899309" y="1715808"/>
                </a:cubicBezTo>
                <a:cubicBezTo>
                  <a:pt x="900309" y="1715691"/>
                  <a:pt x="901576" y="1715632"/>
                  <a:pt x="903108" y="1715632"/>
                </a:cubicBezTo>
                <a:cubicBezTo>
                  <a:pt x="905229" y="1715632"/>
                  <a:pt x="906894" y="1715705"/>
                  <a:pt x="908101" y="1715852"/>
                </a:cubicBezTo>
                <a:cubicBezTo>
                  <a:pt x="909308" y="1716000"/>
                  <a:pt x="910148" y="1716280"/>
                  <a:pt x="910619" y="1716692"/>
                </a:cubicBezTo>
                <a:cubicBezTo>
                  <a:pt x="911091" y="1717104"/>
                  <a:pt x="911254" y="1717694"/>
                  <a:pt x="911105" y="1718459"/>
                </a:cubicBezTo>
                <a:cubicBezTo>
                  <a:pt x="910959" y="1719225"/>
                  <a:pt x="910562" y="1720256"/>
                  <a:pt x="909913" y="1721552"/>
                </a:cubicBezTo>
                <a:lnTo>
                  <a:pt x="877571" y="1786060"/>
                </a:lnTo>
                <a:lnTo>
                  <a:pt x="877571" y="1828210"/>
                </a:lnTo>
                <a:cubicBezTo>
                  <a:pt x="877571" y="1828682"/>
                  <a:pt x="877454" y="1829094"/>
                  <a:pt x="877219" y="1829448"/>
                </a:cubicBezTo>
                <a:cubicBezTo>
                  <a:pt x="876984" y="1829801"/>
                  <a:pt x="876575" y="1830081"/>
                  <a:pt x="875990" y="1830287"/>
                </a:cubicBezTo>
                <a:cubicBezTo>
                  <a:pt x="875403" y="1830493"/>
                  <a:pt x="874613" y="1830670"/>
                  <a:pt x="873617" y="1830818"/>
                </a:cubicBezTo>
                <a:cubicBezTo>
                  <a:pt x="872622" y="1830965"/>
                  <a:pt x="871421" y="1831038"/>
                  <a:pt x="870014" y="1831038"/>
                </a:cubicBezTo>
                <a:cubicBezTo>
                  <a:pt x="868550" y="1831038"/>
                  <a:pt x="867335" y="1830965"/>
                  <a:pt x="866368" y="1830818"/>
                </a:cubicBezTo>
                <a:cubicBezTo>
                  <a:pt x="865401" y="1830670"/>
                  <a:pt x="864612" y="1830493"/>
                  <a:pt x="863997" y="1830287"/>
                </a:cubicBezTo>
                <a:cubicBezTo>
                  <a:pt x="863382" y="1830081"/>
                  <a:pt x="862957" y="1829801"/>
                  <a:pt x="862722" y="1829448"/>
                </a:cubicBezTo>
                <a:cubicBezTo>
                  <a:pt x="862489" y="1829094"/>
                  <a:pt x="862372" y="1828682"/>
                  <a:pt x="862372" y="1828210"/>
                </a:cubicBezTo>
                <a:lnTo>
                  <a:pt x="862372" y="1786060"/>
                </a:lnTo>
                <a:lnTo>
                  <a:pt x="830004" y="1721552"/>
                </a:lnTo>
                <a:cubicBezTo>
                  <a:pt x="829356" y="1720197"/>
                  <a:pt x="828959" y="1719137"/>
                  <a:pt x="828811" y="1718371"/>
                </a:cubicBezTo>
                <a:cubicBezTo>
                  <a:pt x="828664" y="1717605"/>
                  <a:pt x="828811" y="1717016"/>
                  <a:pt x="829253" y="1716604"/>
                </a:cubicBezTo>
                <a:cubicBezTo>
                  <a:pt x="829695" y="1716191"/>
                  <a:pt x="830490" y="1715927"/>
                  <a:pt x="831639" y="1715808"/>
                </a:cubicBezTo>
                <a:cubicBezTo>
                  <a:pt x="832788" y="1715691"/>
                  <a:pt x="834334" y="1715632"/>
                  <a:pt x="836278" y="1715632"/>
                </a:cubicBezTo>
                <a:close/>
                <a:moveTo>
                  <a:pt x="610614" y="1715632"/>
                </a:moveTo>
                <a:cubicBezTo>
                  <a:pt x="612087" y="1715632"/>
                  <a:pt x="613309" y="1715705"/>
                  <a:pt x="614281" y="1715852"/>
                </a:cubicBezTo>
                <a:cubicBezTo>
                  <a:pt x="615253" y="1716000"/>
                  <a:pt x="616033" y="1716177"/>
                  <a:pt x="616622" y="1716383"/>
                </a:cubicBezTo>
                <a:cubicBezTo>
                  <a:pt x="617212" y="1716589"/>
                  <a:pt x="617624" y="1716869"/>
                  <a:pt x="617860" y="1717222"/>
                </a:cubicBezTo>
                <a:cubicBezTo>
                  <a:pt x="618095" y="1717576"/>
                  <a:pt x="618213" y="1717988"/>
                  <a:pt x="618213" y="1718459"/>
                </a:cubicBezTo>
                <a:lnTo>
                  <a:pt x="618213" y="1764233"/>
                </a:lnTo>
                <a:lnTo>
                  <a:pt x="670261" y="1764233"/>
                </a:lnTo>
                <a:lnTo>
                  <a:pt x="670261" y="1718459"/>
                </a:lnTo>
                <a:cubicBezTo>
                  <a:pt x="670261" y="1717988"/>
                  <a:pt x="670378" y="1717576"/>
                  <a:pt x="670614" y="1717222"/>
                </a:cubicBezTo>
                <a:cubicBezTo>
                  <a:pt x="670850" y="1716869"/>
                  <a:pt x="671262" y="1716589"/>
                  <a:pt x="671851" y="1716383"/>
                </a:cubicBezTo>
                <a:cubicBezTo>
                  <a:pt x="672440" y="1716177"/>
                  <a:pt x="673206" y="1716000"/>
                  <a:pt x="674149" y="1715852"/>
                </a:cubicBezTo>
                <a:cubicBezTo>
                  <a:pt x="675092" y="1715705"/>
                  <a:pt x="676329" y="1715632"/>
                  <a:pt x="677860" y="1715632"/>
                </a:cubicBezTo>
                <a:cubicBezTo>
                  <a:pt x="679274" y="1715632"/>
                  <a:pt x="680467" y="1715705"/>
                  <a:pt x="681439" y="1715852"/>
                </a:cubicBezTo>
                <a:cubicBezTo>
                  <a:pt x="682411" y="1716000"/>
                  <a:pt x="683192" y="1716177"/>
                  <a:pt x="683781" y="1716383"/>
                </a:cubicBezTo>
                <a:cubicBezTo>
                  <a:pt x="684370" y="1716589"/>
                  <a:pt x="684782" y="1716869"/>
                  <a:pt x="685018" y="1717222"/>
                </a:cubicBezTo>
                <a:cubicBezTo>
                  <a:pt x="685254" y="1717576"/>
                  <a:pt x="685371" y="1717988"/>
                  <a:pt x="685371" y="1718459"/>
                </a:cubicBezTo>
                <a:lnTo>
                  <a:pt x="685371" y="1828210"/>
                </a:lnTo>
                <a:cubicBezTo>
                  <a:pt x="685371" y="1828682"/>
                  <a:pt x="685254" y="1829094"/>
                  <a:pt x="685018" y="1829448"/>
                </a:cubicBezTo>
                <a:cubicBezTo>
                  <a:pt x="684782" y="1829801"/>
                  <a:pt x="684370" y="1830081"/>
                  <a:pt x="683781" y="1830287"/>
                </a:cubicBezTo>
                <a:cubicBezTo>
                  <a:pt x="683192" y="1830493"/>
                  <a:pt x="682411" y="1830670"/>
                  <a:pt x="681439" y="1830818"/>
                </a:cubicBezTo>
                <a:cubicBezTo>
                  <a:pt x="680467" y="1830965"/>
                  <a:pt x="679274" y="1831038"/>
                  <a:pt x="677860" y="1831038"/>
                </a:cubicBezTo>
                <a:cubicBezTo>
                  <a:pt x="676329" y="1831038"/>
                  <a:pt x="675092" y="1830965"/>
                  <a:pt x="674149" y="1830818"/>
                </a:cubicBezTo>
                <a:cubicBezTo>
                  <a:pt x="673206" y="1830670"/>
                  <a:pt x="672440" y="1830493"/>
                  <a:pt x="671851" y="1830287"/>
                </a:cubicBezTo>
                <a:cubicBezTo>
                  <a:pt x="671262" y="1830081"/>
                  <a:pt x="670850" y="1829801"/>
                  <a:pt x="670614" y="1829448"/>
                </a:cubicBezTo>
                <a:cubicBezTo>
                  <a:pt x="670378" y="1829094"/>
                  <a:pt x="670261" y="1828682"/>
                  <a:pt x="670261" y="1828210"/>
                </a:cubicBezTo>
                <a:lnTo>
                  <a:pt x="670261" y="1777488"/>
                </a:lnTo>
                <a:lnTo>
                  <a:pt x="618213" y="1777488"/>
                </a:lnTo>
                <a:lnTo>
                  <a:pt x="618213" y="1828210"/>
                </a:lnTo>
                <a:cubicBezTo>
                  <a:pt x="618213" y="1828682"/>
                  <a:pt x="618095" y="1829094"/>
                  <a:pt x="617860" y="1829448"/>
                </a:cubicBezTo>
                <a:cubicBezTo>
                  <a:pt x="617624" y="1829801"/>
                  <a:pt x="617212" y="1830081"/>
                  <a:pt x="616622" y="1830287"/>
                </a:cubicBezTo>
                <a:cubicBezTo>
                  <a:pt x="616033" y="1830493"/>
                  <a:pt x="615253" y="1830670"/>
                  <a:pt x="614281" y="1830818"/>
                </a:cubicBezTo>
                <a:cubicBezTo>
                  <a:pt x="613309" y="1830965"/>
                  <a:pt x="612087" y="1831038"/>
                  <a:pt x="610614" y="1831038"/>
                </a:cubicBezTo>
                <a:cubicBezTo>
                  <a:pt x="609200" y="1831038"/>
                  <a:pt x="607992" y="1830965"/>
                  <a:pt x="606991" y="1830818"/>
                </a:cubicBezTo>
                <a:cubicBezTo>
                  <a:pt x="605989" y="1830670"/>
                  <a:pt x="605194" y="1830493"/>
                  <a:pt x="604605" y="1830287"/>
                </a:cubicBezTo>
                <a:cubicBezTo>
                  <a:pt x="604016" y="1830081"/>
                  <a:pt x="603603" y="1829801"/>
                  <a:pt x="603368" y="1829448"/>
                </a:cubicBezTo>
                <a:cubicBezTo>
                  <a:pt x="603132" y="1829094"/>
                  <a:pt x="603014" y="1828682"/>
                  <a:pt x="603014" y="1828210"/>
                </a:cubicBezTo>
                <a:lnTo>
                  <a:pt x="603014" y="1718459"/>
                </a:lnTo>
                <a:cubicBezTo>
                  <a:pt x="603014" y="1717988"/>
                  <a:pt x="603132" y="1717576"/>
                  <a:pt x="603368" y="1717222"/>
                </a:cubicBezTo>
                <a:cubicBezTo>
                  <a:pt x="603603" y="1716869"/>
                  <a:pt x="604016" y="1716589"/>
                  <a:pt x="604605" y="1716383"/>
                </a:cubicBezTo>
                <a:cubicBezTo>
                  <a:pt x="605194" y="1716177"/>
                  <a:pt x="605989" y="1716000"/>
                  <a:pt x="606991" y="1715852"/>
                </a:cubicBezTo>
                <a:cubicBezTo>
                  <a:pt x="607992" y="1715705"/>
                  <a:pt x="609200" y="1715632"/>
                  <a:pt x="610614" y="1715632"/>
                </a:cubicBezTo>
                <a:close/>
                <a:moveTo>
                  <a:pt x="7861086" y="1714483"/>
                </a:moveTo>
                <a:cubicBezTo>
                  <a:pt x="7863619" y="1714483"/>
                  <a:pt x="7866167" y="1714704"/>
                  <a:pt x="7868730" y="1715146"/>
                </a:cubicBezTo>
                <a:cubicBezTo>
                  <a:pt x="7871292" y="1715587"/>
                  <a:pt x="7873708" y="1716177"/>
                  <a:pt x="7875976" y="1716913"/>
                </a:cubicBezTo>
                <a:cubicBezTo>
                  <a:pt x="7878244" y="1717649"/>
                  <a:pt x="7880261" y="1718474"/>
                  <a:pt x="7882029" y="1719387"/>
                </a:cubicBezTo>
                <a:cubicBezTo>
                  <a:pt x="7883796" y="1720300"/>
                  <a:pt x="7884960" y="1721037"/>
                  <a:pt x="7885519" y="1721596"/>
                </a:cubicBezTo>
                <a:cubicBezTo>
                  <a:pt x="7886079" y="1722156"/>
                  <a:pt x="7886447" y="1722598"/>
                  <a:pt x="7886624" y="1722922"/>
                </a:cubicBezTo>
                <a:cubicBezTo>
                  <a:pt x="7886801" y="1723246"/>
                  <a:pt x="7886948" y="1723659"/>
                  <a:pt x="7887066" y="1724159"/>
                </a:cubicBezTo>
                <a:cubicBezTo>
                  <a:pt x="7887184" y="1724660"/>
                  <a:pt x="7887272" y="1725264"/>
                  <a:pt x="7887331" y="1725970"/>
                </a:cubicBezTo>
                <a:cubicBezTo>
                  <a:pt x="7887390" y="1726677"/>
                  <a:pt x="7887419" y="1727591"/>
                  <a:pt x="7887419" y="1728710"/>
                </a:cubicBezTo>
                <a:cubicBezTo>
                  <a:pt x="7887419" y="1729770"/>
                  <a:pt x="7887375" y="1730713"/>
                  <a:pt x="7887287" y="1731538"/>
                </a:cubicBezTo>
                <a:cubicBezTo>
                  <a:pt x="7887198" y="1732362"/>
                  <a:pt x="7887066" y="1733054"/>
                  <a:pt x="7886889" y="1733614"/>
                </a:cubicBezTo>
                <a:cubicBezTo>
                  <a:pt x="7886712" y="1734174"/>
                  <a:pt x="7886462" y="1734586"/>
                  <a:pt x="7886138" y="1734851"/>
                </a:cubicBezTo>
                <a:cubicBezTo>
                  <a:pt x="7885814" y="1735116"/>
                  <a:pt x="7885446" y="1735249"/>
                  <a:pt x="7885033" y="1735249"/>
                </a:cubicBezTo>
                <a:cubicBezTo>
                  <a:pt x="7884386" y="1735249"/>
                  <a:pt x="7883369" y="1734837"/>
                  <a:pt x="7881985" y="1734012"/>
                </a:cubicBezTo>
                <a:cubicBezTo>
                  <a:pt x="7880600" y="1733187"/>
                  <a:pt x="7878907" y="1732259"/>
                  <a:pt x="7876904" y="1731228"/>
                </a:cubicBezTo>
                <a:cubicBezTo>
                  <a:pt x="7874901" y="1730197"/>
                  <a:pt x="7872529" y="1729255"/>
                  <a:pt x="7869790" y="1728401"/>
                </a:cubicBezTo>
                <a:cubicBezTo>
                  <a:pt x="7867051" y="1727546"/>
                  <a:pt x="7863973" y="1727119"/>
                  <a:pt x="7860556" y="1727119"/>
                </a:cubicBezTo>
                <a:cubicBezTo>
                  <a:pt x="7857374" y="1727119"/>
                  <a:pt x="7854606" y="1727546"/>
                  <a:pt x="7852249" y="1728401"/>
                </a:cubicBezTo>
                <a:cubicBezTo>
                  <a:pt x="7849893" y="1729255"/>
                  <a:pt x="7847949" y="1730389"/>
                  <a:pt x="7846417" y="1731802"/>
                </a:cubicBezTo>
                <a:cubicBezTo>
                  <a:pt x="7844886" y="1733217"/>
                  <a:pt x="7843737" y="1734895"/>
                  <a:pt x="7842971" y="1736840"/>
                </a:cubicBezTo>
                <a:cubicBezTo>
                  <a:pt x="7842205" y="1738783"/>
                  <a:pt x="7841822" y="1740845"/>
                  <a:pt x="7841822" y="1743025"/>
                </a:cubicBezTo>
                <a:cubicBezTo>
                  <a:pt x="7841822" y="1746207"/>
                  <a:pt x="7842559" y="1748946"/>
                  <a:pt x="7844031" y="1751243"/>
                </a:cubicBezTo>
                <a:cubicBezTo>
                  <a:pt x="7845504" y="1753541"/>
                  <a:pt x="7847463" y="1755573"/>
                  <a:pt x="7849908" y="1757341"/>
                </a:cubicBezTo>
                <a:cubicBezTo>
                  <a:pt x="7852353" y="1759108"/>
                  <a:pt x="7855136" y="1760728"/>
                  <a:pt x="7858258" y="1762201"/>
                </a:cubicBezTo>
                <a:cubicBezTo>
                  <a:pt x="7861381" y="1763673"/>
                  <a:pt x="7864562" y="1765161"/>
                  <a:pt x="7867802" y="1766663"/>
                </a:cubicBezTo>
                <a:cubicBezTo>
                  <a:pt x="7871042" y="1768166"/>
                  <a:pt x="7874223" y="1769815"/>
                  <a:pt x="7877345" y="1771612"/>
                </a:cubicBezTo>
                <a:cubicBezTo>
                  <a:pt x="7880468" y="1773409"/>
                  <a:pt x="7883251" y="1775529"/>
                  <a:pt x="7885696" y="1777974"/>
                </a:cubicBezTo>
                <a:cubicBezTo>
                  <a:pt x="7888141" y="1780419"/>
                  <a:pt x="7890114" y="1783306"/>
                  <a:pt x="7891617" y="1786634"/>
                </a:cubicBezTo>
                <a:cubicBezTo>
                  <a:pt x="7893119" y="1789963"/>
                  <a:pt x="7893870" y="1793895"/>
                  <a:pt x="7893870" y="1798431"/>
                </a:cubicBezTo>
                <a:cubicBezTo>
                  <a:pt x="7893870" y="1803792"/>
                  <a:pt x="7892883" y="1808564"/>
                  <a:pt x="7890910" y="1812746"/>
                </a:cubicBezTo>
                <a:cubicBezTo>
                  <a:pt x="7888937" y="1816929"/>
                  <a:pt x="7886197" y="1820479"/>
                  <a:pt x="7882692" y="1823394"/>
                </a:cubicBezTo>
                <a:cubicBezTo>
                  <a:pt x="7879187" y="1826311"/>
                  <a:pt x="7875063" y="1828505"/>
                  <a:pt x="7870320" y="1829978"/>
                </a:cubicBezTo>
                <a:cubicBezTo>
                  <a:pt x="7865578" y="1831451"/>
                  <a:pt x="7860467" y="1832187"/>
                  <a:pt x="7854989" y="1832187"/>
                </a:cubicBezTo>
                <a:cubicBezTo>
                  <a:pt x="7851160" y="1832187"/>
                  <a:pt x="7847610" y="1831863"/>
                  <a:pt x="7844340" y="1831215"/>
                </a:cubicBezTo>
                <a:cubicBezTo>
                  <a:pt x="7841071" y="1830567"/>
                  <a:pt x="7838155" y="1829772"/>
                  <a:pt x="7835592" y="1828829"/>
                </a:cubicBezTo>
                <a:cubicBezTo>
                  <a:pt x="7833029" y="1827887"/>
                  <a:pt x="7830880" y="1826915"/>
                  <a:pt x="7829141" y="1825913"/>
                </a:cubicBezTo>
                <a:cubicBezTo>
                  <a:pt x="7827404" y="1824912"/>
                  <a:pt x="7826196" y="1824057"/>
                  <a:pt x="7825518" y="1823350"/>
                </a:cubicBezTo>
                <a:cubicBezTo>
                  <a:pt x="7824841" y="1822644"/>
                  <a:pt x="7824340" y="1821745"/>
                  <a:pt x="7824016" y="1820655"/>
                </a:cubicBezTo>
                <a:cubicBezTo>
                  <a:pt x="7823692" y="1819565"/>
                  <a:pt x="7823530" y="1818108"/>
                  <a:pt x="7823530" y="1816281"/>
                </a:cubicBezTo>
                <a:cubicBezTo>
                  <a:pt x="7823530" y="1814985"/>
                  <a:pt x="7823589" y="1813910"/>
                  <a:pt x="7823707" y="1813056"/>
                </a:cubicBezTo>
                <a:cubicBezTo>
                  <a:pt x="7823825" y="1812202"/>
                  <a:pt x="7824002" y="1811509"/>
                  <a:pt x="7824237" y="1810979"/>
                </a:cubicBezTo>
                <a:cubicBezTo>
                  <a:pt x="7824473" y="1810449"/>
                  <a:pt x="7824767" y="1810081"/>
                  <a:pt x="7825121" y="1809875"/>
                </a:cubicBezTo>
                <a:cubicBezTo>
                  <a:pt x="7825474" y="1809668"/>
                  <a:pt x="7825887" y="1809565"/>
                  <a:pt x="7826358" y="1809565"/>
                </a:cubicBezTo>
                <a:cubicBezTo>
                  <a:pt x="7827183" y="1809565"/>
                  <a:pt x="7828346" y="1810066"/>
                  <a:pt x="7829848" y="1811067"/>
                </a:cubicBezTo>
                <a:cubicBezTo>
                  <a:pt x="7831351" y="1812069"/>
                  <a:pt x="7833280" y="1813159"/>
                  <a:pt x="7835636" y="1814337"/>
                </a:cubicBezTo>
                <a:cubicBezTo>
                  <a:pt x="7837993" y="1815515"/>
                  <a:pt x="7840835" y="1816620"/>
                  <a:pt x="7844164" y="1817651"/>
                </a:cubicBezTo>
                <a:cubicBezTo>
                  <a:pt x="7847493" y="1818682"/>
                  <a:pt x="7851336" y="1819197"/>
                  <a:pt x="7855696" y="1819197"/>
                </a:cubicBezTo>
                <a:cubicBezTo>
                  <a:pt x="7858995" y="1819197"/>
                  <a:pt x="7862014" y="1818755"/>
                  <a:pt x="7864753" y="1817872"/>
                </a:cubicBezTo>
                <a:cubicBezTo>
                  <a:pt x="7867492" y="1816988"/>
                  <a:pt x="7869849" y="1815736"/>
                  <a:pt x="7871822" y="1814116"/>
                </a:cubicBezTo>
                <a:cubicBezTo>
                  <a:pt x="7873796" y="1812496"/>
                  <a:pt x="7875313" y="1810508"/>
                  <a:pt x="7876373" y="1808151"/>
                </a:cubicBezTo>
                <a:cubicBezTo>
                  <a:pt x="7877434" y="1805795"/>
                  <a:pt x="7877964" y="1803114"/>
                  <a:pt x="7877964" y="1800110"/>
                </a:cubicBezTo>
                <a:cubicBezTo>
                  <a:pt x="7877964" y="1796870"/>
                  <a:pt x="7877228" y="1794101"/>
                  <a:pt x="7875755" y="1791803"/>
                </a:cubicBezTo>
                <a:cubicBezTo>
                  <a:pt x="7874282" y="1789506"/>
                  <a:pt x="7872338" y="1787488"/>
                  <a:pt x="7869923" y="1785751"/>
                </a:cubicBezTo>
                <a:cubicBezTo>
                  <a:pt x="7867508" y="1784013"/>
                  <a:pt x="7864753" y="1782422"/>
                  <a:pt x="7861660" y="1780978"/>
                </a:cubicBezTo>
                <a:cubicBezTo>
                  <a:pt x="7858567" y="1779535"/>
                  <a:pt x="7855401" y="1778063"/>
                  <a:pt x="7852161" y="1776560"/>
                </a:cubicBezTo>
                <a:cubicBezTo>
                  <a:pt x="7848921" y="1775058"/>
                  <a:pt x="7845769" y="1773394"/>
                  <a:pt x="7842706" y="1771567"/>
                </a:cubicBezTo>
                <a:cubicBezTo>
                  <a:pt x="7839642" y="1769741"/>
                  <a:pt x="7836903" y="1767591"/>
                  <a:pt x="7834488" y="1765117"/>
                </a:cubicBezTo>
                <a:cubicBezTo>
                  <a:pt x="7832073" y="1762643"/>
                  <a:pt x="7830113" y="1759741"/>
                  <a:pt x="7828611" y="1756413"/>
                </a:cubicBezTo>
                <a:cubicBezTo>
                  <a:pt x="7827109" y="1753085"/>
                  <a:pt x="7826358" y="1749093"/>
                  <a:pt x="7826358" y="1744439"/>
                </a:cubicBezTo>
                <a:cubicBezTo>
                  <a:pt x="7826358" y="1739667"/>
                  <a:pt x="7827227" y="1735411"/>
                  <a:pt x="7828965" y="1731670"/>
                </a:cubicBezTo>
                <a:cubicBezTo>
                  <a:pt x="7830703" y="1727929"/>
                  <a:pt x="7833118" y="1724792"/>
                  <a:pt x="7836211" y="1722260"/>
                </a:cubicBezTo>
                <a:cubicBezTo>
                  <a:pt x="7839304" y="1719726"/>
                  <a:pt x="7842986" y="1717796"/>
                  <a:pt x="7847257" y="1716471"/>
                </a:cubicBezTo>
                <a:cubicBezTo>
                  <a:pt x="7851528" y="1715146"/>
                  <a:pt x="7856137" y="1714483"/>
                  <a:pt x="7861086" y="1714483"/>
                </a:cubicBezTo>
                <a:close/>
                <a:moveTo>
                  <a:pt x="7394361" y="1714483"/>
                </a:moveTo>
                <a:cubicBezTo>
                  <a:pt x="7396894" y="1714483"/>
                  <a:pt x="7399442" y="1714704"/>
                  <a:pt x="7402005" y="1715146"/>
                </a:cubicBezTo>
                <a:cubicBezTo>
                  <a:pt x="7404567" y="1715587"/>
                  <a:pt x="7406983" y="1716177"/>
                  <a:pt x="7409251" y="1716913"/>
                </a:cubicBezTo>
                <a:cubicBezTo>
                  <a:pt x="7411519" y="1717649"/>
                  <a:pt x="7413536" y="1718474"/>
                  <a:pt x="7415304" y="1719387"/>
                </a:cubicBezTo>
                <a:cubicBezTo>
                  <a:pt x="7417071" y="1720300"/>
                  <a:pt x="7418235" y="1721037"/>
                  <a:pt x="7418794" y="1721596"/>
                </a:cubicBezTo>
                <a:cubicBezTo>
                  <a:pt x="7419354" y="1722156"/>
                  <a:pt x="7419722" y="1722598"/>
                  <a:pt x="7419899" y="1722922"/>
                </a:cubicBezTo>
                <a:cubicBezTo>
                  <a:pt x="7420076" y="1723246"/>
                  <a:pt x="7420223" y="1723659"/>
                  <a:pt x="7420341" y="1724159"/>
                </a:cubicBezTo>
                <a:cubicBezTo>
                  <a:pt x="7420459" y="1724660"/>
                  <a:pt x="7420547" y="1725264"/>
                  <a:pt x="7420606" y="1725970"/>
                </a:cubicBezTo>
                <a:cubicBezTo>
                  <a:pt x="7420665" y="1726677"/>
                  <a:pt x="7420694" y="1727591"/>
                  <a:pt x="7420694" y="1728710"/>
                </a:cubicBezTo>
                <a:cubicBezTo>
                  <a:pt x="7420694" y="1729770"/>
                  <a:pt x="7420650" y="1730713"/>
                  <a:pt x="7420562" y="1731538"/>
                </a:cubicBezTo>
                <a:cubicBezTo>
                  <a:pt x="7420473" y="1732362"/>
                  <a:pt x="7420341" y="1733054"/>
                  <a:pt x="7420164" y="1733614"/>
                </a:cubicBezTo>
                <a:cubicBezTo>
                  <a:pt x="7419987" y="1734174"/>
                  <a:pt x="7419737" y="1734586"/>
                  <a:pt x="7419413" y="1734851"/>
                </a:cubicBezTo>
                <a:cubicBezTo>
                  <a:pt x="7419089" y="1735116"/>
                  <a:pt x="7418721" y="1735249"/>
                  <a:pt x="7418308" y="1735249"/>
                </a:cubicBezTo>
                <a:cubicBezTo>
                  <a:pt x="7417661" y="1735249"/>
                  <a:pt x="7416644" y="1734837"/>
                  <a:pt x="7415260" y="1734012"/>
                </a:cubicBezTo>
                <a:cubicBezTo>
                  <a:pt x="7413875" y="1733187"/>
                  <a:pt x="7412182" y="1732259"/>
                  <a:pt x="7410179" y="1731228"/>
                </a:cubicBezTo>
                <a:cubicBezTo>
                  <a:pt x="7408176" y="1730197"/>
                  <a:pt x="7405804" y="1729255"/>
                  <a:pt x="7403065" y="1728401"/>
                </a:cubicBezTo>
                <a:cubicBezTo>
                  <a:pt x="7400326" y="1727546"/>
                  <a:pt x="7397248" y="1727119"/>
                  <a:pt x="7393831" y="1727119"/>
                </a:cubicBezTo>
                <a:cubicBezTo>
                  <a:pt x="7390649" y="1727119"/>
                  <a:pt x="7387881" y="1727546"/>
                  <a:pt x="7385524" y="1728401"/>
                </a:cubicBezTo>
                <a:cubicBezTo>
                  <a:pt x="7383168" y="1729255"/>
                  <a:pt x="7381224" y="1730389"/>
                  <a:pt x="7379692" y="1731802"/>
                </a:cubicBezTo>
                <a:cubicBezTo>
                  <a:pt x="7378161" y="1733217"/>
                  <a:pt x="7377012" y="1734895"/>
                  <a:pt x="7376246" y="1736840"/>
                </a:cubicBezTo>
                <a:cubicBezTo>
                  <a:pt x="7375480" y="1738783"/>
                  <a:pt x="7375097" y="1740845"/>
                  <a:pt x="7375097" y="1743025"/>
                </a:cubicBezTo>
                <a:cubicBezTo>
                  <a:pt x="7375097" y="1746207"/>
                  <a:pt x="7375834" y="1748946"/>
                  <a:pt x="7377306" y="1751243"/>
                </a:cubicBezTo>
                <a:cubicBezTo>
                  <a:pt x="7378779" y="1753541"/>
                  <a:pt x="7380738" y="1755573"/>
                  <a:pt x="7383183" y="1757341"/>
                </a:cubicBezTo>
                <a:cubicBezTo>
                  <a:pt x="7385628" y="1759108"/>
                  <a:pt x="7388411" y="1760728"/>
                  <a:pt x="7391533" y="1762201"/>
                </a:cubicBezTo>
                <a:cubicBezTo>
                  <a:pt x="7394656" y="1763673"/>
                  <a:pt x="7397837" y="1765161"/>
                  <a:pt x="7401077" y="1766663"/>
                </a:cubicBezTo>
                <a:cubicBezTo>
                  <a:pt x="7404317" y="1768166"/>
                  <a:pt x="7407498" y="1769815"/>
                  <a:pt x="7410620" y="1771612"/>
                </a:cubicBezTo>
                <a:cubicBezTo>
                  <a:pt x="7413743" y="1773409"/>
                  <a:pt x="7416526" y="1775529"/>
                  <a:pt x="7418971" y="1777974"/>
                </a:cubicBezTo>
                <a:cubicBezTo>
                  <a:pt x="7421416" y="1780419"/>
                  <a:pt x="7423389" y="1783306"/>
                  <a:pt x="7424892" y="1786634"/>
                </a:cubicBezTo>
                <a:cubicBezTo>
                  <a:pt x="7426394" y="1789963"/>
                  <a:pt x="7427145" y="1793895"/>
                  <a:pt x="7427145" y="1798431"/>
                </a:cubicBezTo>
                <a:cubicBezTo>
                  <a:pt x="7427145" y="1803792"/>
                  <a:pt x="7426158" y="1808564"/>
                  <a:pt x="7424185" y="1812746"/>
                </a:cubicBezTo>
                <a:cubicBezTo>
                  <a:pt x="7422212" y="1816929"/>
                  <a:pt x="7419472" y="1820479"/>
                  <a:pt x="7415967" y="1823394"/>
                </a:cubicBezTo>
                <a:cubicBezTo>
                  <a:pt x="7412462" y="1826311"/>
                  <a:pt x="7408338" y="1828505"/>
                  <a:pt x="7403595" y="1829978"/>
                </a:cubicBezTo>
                <a:cubicBezTo>
                  <a:pt x="7398853" y="1831451"/>
                  <a:pt x="7393742" y="1832187"/>
                  <a:pt x="7388264" y="1832187"/>
                </a:cubicBezTo>
                <a:cubicBezTo>
                  <a:pt x="7384435" y="1832187"/>
                  <a:pt x="7380885" y="1831863"/>
                  <a:pt x="7377615" y="1831215"/>
                </a:cubicBezTo>
                <a:cubicBezTo>
                  <a:pt x="7374346" y="1830567"/>
                  <a:pt x="7371430" y="1829772"/>
                  <a:pt x="7368867" y="1828829"/>
                </a:cubicBezTo>
                <a:cubicBezTo>
                  <a:pt x="7366304" y="1827887"/>
                  <a:pt x="7364155" y="1826915"/>
                  <a:pt x="7362416" y="1825913"/>
                </a:cubicBezTo>
                <a:cubicBezTo>
                  <a:pt x="7360679" y="1824912"/>
                  <a:pt x="7359471" y="1824057"/>
                  <a:pt x="7358793" y="1823350"/>
                </a:cubicBezTo>
                <a:cubicBezTo>
                  <a:pt x="7358116" y="1822644"/>
                  <a:pt x="7357615" y="1821745"/>
                  <a:pt x="7357291" y="1820655"/>
                </a:cubicBezTo>
                <a:cubicBezTo>
                  <a:pt x="7356967" y="1819565"/>
                  <a:pt x="7356805" y="1818108"/>
                  <a:pt x="7356805" y="1816281"/>
                </a:cubicBezTo>
                <a:cubicBezTo>
                  <a:pt x="7356805" y="1814985"/>
                  <a:pt x="7356864" y="1813910"/>
                  <a:pt x="7356982" y="1813056"/>
                </a:cubicBezTo>
                <a:cubicBezTo>
                  <a:pt x="7357100" y="1812202"/>
                  <a:pt x="7357277" y="1811509"/>
                  <a:pt x="7357512" y="1810979"/>
                </a:cubicBezTo>
                <a:cubicBezTo>
                  <a:pt x="7357748" y="1810449"/>
                  <a:pt x="7358042" y="1810081"/>
                  <a:pt x="7358396" y="1809875"/>
                </a:cubicBezTo>
                <a:cubicBezTo>
                  <a:pt x="7358749" y="1809668"/>
                  <a:pt x="7359162" y="1809565"/>
                  <a:pt x="7359633" y="1809565"/>
                </a:cubicBezTo>
                <a:cubicBezTo>
                  <a:pt x="7360458" y="1809565"/>
                  <a:pt x="7361621" y="1810066"/>
                  <a:pt x="7363123" y="1811067"/>
                </a:cubicBezTo>
                <a:cubicBezTo>
                  <a:pt x="7364626" y="1812069"/>
                  <a:pt x="7366555" y="1813159"/>
                  <a:pt x="7368911" y="1814337"/>
                </a:cubicBezTo>
                <a:cubicBezTo>
                  <a:pt x="7371268" y="1815515"/>
                  <a:pt x="7374110" y="1816620"/>
                  <a:pt x="7377439" y="1817651"/>
                </a:cubicBezTo>
                <a:cubicBezTo>
                  <a:pt x="7380768" y="1818682"/>
                  <a:pt x="7384611" y="1819197"/>
                  <a:pt x="7388971" y="1819197"/>
                </a:cubicBezTo>
                <a:cubicBezTo>
                  <a:pt x="7392270" y="1819197"/>
                  <a:pt x="7395289" y="1818755"/>
                  <a:pt x="7398028" y="1817872"/>
                </a:cubicBezTo>
                <a:cubicBezTo>
                  <a:pt x="7400767" y="1816988"/>
                  <a:pt x="7403124" y="1815736"/>
                  <a:pt x="7405097" y="1814116"/>
                </a:cubicBezTo>
                <a:cubicBezTo>
                  <a:pt x="7407071" y="1812496"/>
                  <a:pt x="7408588" y="1810508"/>
                  <a:pt x="7409648" y="1808151"/>
                </a:cubicBezTo>
                <a:cubicBezTo>
                  <a:pt x="7410709" y="1805795"/>
                  <a:pt x="7411239" y="1803114"/>
                  <a:pt x="7411239" y="1800110"/>
                </a:cubicBezTo>
                <a:cubicBezTo>
                  <a:pt x="7411239" y="1796870"/>
                  <a:pt x="7410503" y="1794101"/>
                  <a:pt x="7409030" y="1791803"/>
                </a:cubicBezTo>
                <a:cubicBezTo>
                  <a:pt x="7407557" y="1789506"/>
                  <a:pt x="7405613" y="1787488"/>
                  <a:pt x="7403198" y="1785751"/>
                </a:cubicBezTo>
                <a:cubicBezTo>
                  <a:pt x="7400783" y="1784013"/>
                  <a:pt x="7398028" y="1782422"/>
                  <a:pt x="7394935" y="1780978"/>
                </a:cubicBezTo>
                <a:cubicBezTo>
                  <a:pt x="7391842" y="1779535"/>
                  <a:pt x="7388676" y="1778063"/>
                  <a:pt x="7385436" y="1776560"/>
                </a:cubicBezTo>
                <a:cubicBezTo>
                  <a:pt x="7382196" y="1775058"/>
                  <a:pt x="7379044" y="1773394"/>
                  <a:pt x="7375981" y="1771567"/>
                </a:cubicBezTo>
                <a:cubicBezTo>
                  <a:pt x="7372917" y="1769741"/>
                  <a:pt x="7370178" y="1767591"/>
                  <a:pt x="7367763" y="1765117"/>
                </a:cubicBezTo>
                <a:cubicBezTo>
                  <a:pt x="7365348" y="1762643"/>
                  <a:pt x="7363388" y="1759741"/>
                  <a:pt x="7361886" y="1756413"/>
                </a:cubicBezTo>
                <a:cubicBezTo>
                  <a:pt x="7360384" y="1753085"/>
                  <a:pt x="7359633" y="1749093"/>
                  <a:pt x="7359633" y="1744439"/>
                </a:cubicBezTo>
                <a:cubicBezTo>
                  <a:pt x="7359633" y="1739667"/>
                  <a:pt x="7360502" y="1735411"/>
                  <a:pt x="7362240" y="1731670"/>
                </a:cubicBezTo>
                <a:cubicBezTo>
                  <a:pt x="7363978" y="1727929"/>
                  <a:pt x="7366393" y="1724792"/>
                  <a:pt x="7369486" y="1722260"/>
                </a:cubicBezTo>
                <a:cubicBezTo>
                  <a:pt x="7372579" y="1719726"/>
                  <a:pt x="7376261" y="1717796"/>
                  <a:pt x="7380532" y="1716471"/>
                </a:cubicBezTo>
                <a:cubicBezTo>
                  <a:pt x="7384803" y="1715146"/>
                  <a:pt x="7389412" y="1714483"/>
                  <a:pt x="7394361" y="1714483"/>
                </a:cubicBezTo>
                <a:close/>
                <a:moveTo>
                  <a:pt x="6451386" y="1714483"/>
                </a:moveTo>
                <a:cubicBezTo>
                  <a:pt x="6453919" y="1714483"/>
                  <a:pt x="6456467" y="1714704"/>
                  <a:pt x="6459030" y="1715146"/>
                </a:cubicBezTo>
                <a:cubicBezTo>
                  <a:pt x="6461592" y="1715587"/>
                  <a:pt x="6464008" y="1716177"/>
                  <a:pt x="6466276" y="1716913"/>
                </a:cubicBezTo>
                <a:cubicBezTo>
                  <a:pt x="6468544" y="1717649"/>
                  <a:pt x="6470561" y="1718474"/>
                  <a:pt x="6472329" y="1719387"/>
                </a:cubicBezTo>
                <a:cubicBezTo>
                  <a:pt x="6474096" y="1720300"/>
                  <a:pt x="6475260" y="1721037"/>
                  <a:pt x="6475819" y="1721596"/>
                </a:cubicBezTo>
                <a:cubicBezTo>
                  <a:pt x="6476379" y="1722156"/>
                  <a:pt x="6476747" y="1722598"/>
                  <a:pt x="6476924" y="1722922"/>
                </a:cubicBezTo>
                <a:cubicBezTo>
                  <a:pt x="6477101" y="1723246"/>
                  <a:pt x="6477248" y="1723659"/>
                  <a:pt x="6477366" y="1724159"/>
                </a:cubicBezTo>
                <a:cubicBezTo>
                  <a:pt x="6477484" y="1724660"/>
                  <a:pt x="6477572" y="1725264"/>
                  <a:pt x="6477631" y="1725970"/>
                </a:cubicBezTo>
                <a:cubicBezTo>
                  <a:pt x="6477690" y="1726677"/>
                  <a:pt x="6477719" y="1727591"/>
                  <a:pt x="6477719" y="1728710"/>
                </a:cubicBezTo>
                <a:cubicBezTo>
                  <a:pt x="6477719" y="1729770"/>
                  <a:pt x="6477675" y="1730713"/>
                  <a:pt x="6477587" y="1731538"/>
                </a:cubicBezTo>
                <a:cubicBezTo>
                  <a:pt x="6477498" y="1732362"/>
                  <a:pt x="6477366" y="1733054"/>
                  <a:pt x="6477189" y="1733614"/>
                </a:cubicBezTo>
                <a:cubicBezTo>
                  <a:pt x="6477012" y="1734174"/>
                  <a:pt x="6476762" y="1734586"/>
                  <a:pt x="6476438" y="1734851"/>
                </a:cubicBezTo>
                <a:cubicBezTo>
                  <a:pt x="6476114" y="1735116"/>
                  <a:pt x="6475746" y="1735249"/>
                  <a:pt x="6475333" y="1735249"/>
                </a:cubicBezTo>
                <a:cubicBezTo>
                  <a:pt x="6474686" y="1735249"/>
                  <a:pt x="6473669" y="1734837"/>
                  <a:pt x="6472285" y="1734012"/>
                </a:cubicBezTo>
                <a:cubicBezTo>
                  <a:pt x="6470900" y="1733187"/>
                  <a:pt x="6469207" y="1732259"/>
                  <a:pt x="6467204" y="1731228"/>
                </a:cubicBezTo>
                <a:cubicBezTo>
                  <a:pt x="6465201" y="1730197"/>
                  <a:pt x="6462829" y="1729255"/>
                  <a:pt x="6460090" y="1728401"/>
                </a:cubicBezTo>
                <a:cubicBezTo>
                  <a:pt x="6457351" y="1727546"/>
                  <a:pt x="6454273" y="1727119"/>
                  <a:pt x="6450856" y="1727119"/>
                </a:cubicBezTo>
                <a:cubicBezTo>
                  <a:pt x="6447674" y="1727119"/>
                  <a:pt x="6444906" y="1727546"/>
                  <a:pt x="6442549" y="1728401"/>
                </a:cubicBezTo>
                <a:cubicBezTo>
                  <a:pt x="6440193" y="1729255"/>
                  <a:pt x="6438249" y="1730389"/>
                  <a:pt x="6436717" y="1731802"/>
                </a:cubicBezTo>
                <a:cubicBezTo>
                  <a:pt x="6435186" y="1733217"/>
                  <a:pt x="6434037" y="1734895"/>
                  <a:pt x="6433271" y="1736840"/>
                </a:cubicBezTo>
                <a:cubicBezTo>
                  <a:pt x="6432505" y="1738783"/>
                  <a:pt x="6432122" y="1740845"/>
                  <a:pt x="6432122" y="1743025"/>
                </a:cubicBezTo>
                <a:cubicBezTo>
                  <a:pt x="6432122" y="1746207"/>
                  <a:pt x="6432859" y="1748946"/>
                  <a:pt x="6434331" y="1751243"/>
                </a:cubicBezTo>
                <a:cubicBezTo>
                  <a:pt x="6435804" y="1753541"/>
                  <a:pt x="6437763" y="1755573"/>
                  <a:pt x="6440208" y="1757341"/>
                </a:cubicBezTo>
                <a:cubicBezTo>
                  <a:pt x="6442653" y="1759108"/>
                  <a:pt x="6445436" y="1760728"/>
                  <a:pt x="6448558" y="1762201"/>
                </a:cubicBezTo>
                <a:cubicBezTo>
                  <a:pt x="6451681" y="1763673"/>
                  <a:pt x="6454862" y="1765161"/>
                  <a:pt x="6458102" y="1766663"/>
                </a:cubicBezTo>
                <a:cubicBezTo>
                  <a:pt x="6461342" y="1768166"/>
                  <a:pt x="6464523" y="1769815"/>
                  <a:pt x="6467645" y="1771612"/>
                </a:cubicBezTo>
                <a:cubicBezTo>
                  <a:pt x="6470768" y="1773409"/>
                  <a:pt x="6473551" y="1775529"/>
                  <a:pt x="6475996" y="1777974"/>
                </a:cubicBezTo>
                <a:cubicBezTo>
                  <a:pt x="6478441" y="1780419"/>
                  <a:pt x="6480414" y="1783306"/>
                  <a:pt x="6481917" y="1786634"/>
                </a:cubicBezTo>
                <a:cubicBezTo>
                  <a:pt x="6483419" y="1789963"/>
                  <a:pt x="6484170" y="1793895"/>
                  <a:pt x="6484170" y="1798431"/>
                </a:cubicBezTo>
                <a:cubicBezTo>
                  <a:pt x="6484170" y="1803792"/>
                  <a:pt x="6483183" y="1808564"/>
                  <a:pt x="6481210" y="1812746"/>
                </a:cubicBezTo>
                <a:cubicBezTo>
                  <a:pt x="6479237" y="1816929"/>
                  <a:pt x="6476497" y="1820479"/>
                  <a:pt x="6472992" y="1823394"/>
                </a:cubicBezTo>
                <a:cubicBezTo>
                  <a:pt x="6469487" y="1826311"/>
                  <a:pt x="6465363" y="1828505"/>
                  <a:pt x="6460620" y="1829978"/>
                </a:cubicBezTo>
                <a:cubicBezTo>
                  <a:pt x="6455878" y="1831451"/>
                  <a:pt x="6450767" y="1832187"/>
                  <a:pt x="6445289" y="1832187"/>
                </a:cubicBezTo>
                <a:cubicBezTo>
                  <a:pt x="6441460" y="1832187"/>
                  <a:pt x="6437910" y="1831863"/>
                  <a:pt x="6434640" y="1831215"/>
                </a:cubicBezTo>
                <a:cubicBezTo>
                  <a:pt x="6431371" y="1830567"/>
                  <a:pt x="6428455" y="1829772"/>
                  <a:pt x="6425892" y="1828829"/>
                </a:cubicBezTo>
                <a:cubicBezTo>
                  <a:pt x="6423329" y="1827887"/>
                  <a:pt x="6421180" y="1826915"/>
                  <a:pt x="6419441" y="1825913"/>
                </a:cubicBezTo>
                <a:cubicBezTo>
                  <a:pt x="6417704" y="1824912"/>
                  <a:pt x="6416496" y="1824057"/>
                  <a:pt x="6415818" y="1823350"/>
                </a:cubicBezTo>
                <a:cubicBezTo>
                  <a:pt x="6415141" y="1822644"/>
                  <a:pt x="6414640" y="1821745"/>
                  <a:pt x="6414316" y="1820655"/>
                </a:cubicBezTo>
                <a:cubicBezTo>
                  <a:pt x="6413992" y="1819565"/>
                  <a:pt x="6413830" y="1818108"/>
                  <a:pt x="6413830" y="1816281"/>
                </a:cubicBezTo>
                <a:cubicBezTo>
                  <a:pt x="6413830" y="1814985"/>
                  <a:pt x="6413889" y="1813910"/>
                  <a:pt x="6414007" y="1813056"/>
                </a:cubicBezTo>
                <a:cubicBezTo>
                  <a:pt x="6414125" y="1812202"/>
                  <a:pt x="6414302" y="1811509"/>
                  <a:pt x="6414537" y="1810979"/>
                </a:cubicBezTo>
                <a:cubicBezTo>
                  <a:pt x="6414773" y="1810449"/>
                  <a:pt x="6415067" y="1810081"/>
                  <a:pt x="6415421" y="1809875"/>
                </a:cubicBezTo>
                <a:cubicBezTo>
                  <a:pt x="6415774" y="1809668"/>
                  <a:pt x="6416187" y="1809565"/>
                  <a:pt x="6416658" y="1809565"/>
                </a:cubicBezTo>
                <a:cubicBezTo>
                  <a:pt x="6417483" y="1809565"/>
                  <a:pt x="6418646" y="1810066"/>
                  <a:pt x="6420148" y="1811067"/>
                </a:cubicBezTo>
                <a:cubicBezTo>
                  <a:pt x="6421651" y="1812069"/>
                  <a:pt x="6423580" y="1813159"/>
                  <a:pt x="6425936" y="1814337"/>
                </a:cubicBezTo>
                <a:cubicBezTo>
                  <a:pt x="6428293" y="1815515"/>
                  <a:pt x="6431135" y="1816620"/>
                  <a:pt x="6434464" y="1817651"/>
                </a:cubicBezTo>
                <a:cubicBezTo>
                  <a:pt x="6437793" y="1818682"/>
                  <a:pt x="6441636" y="1819197"/>
                  <a:pt x="6445996" y="1819197"/>
                </a:cubicBezTo>
                <a:cubicBezTo>
                  <a:pt x="6449295" y="1819197"/>
                  <a:pt x="6452314" y="1818755"/>
                  <a:pt x="6455053" y="1817872"/>
                </a:cubicBezTo>
                <a:cubicBezTo>
                  <a:pt x="6457792" y="1816988"/>
                  <a:pt x="6460149" y="1815736"/>
                  <a:pt x="6462122" y="1814116"/>
                </a:cubicBezTo>
                <a:cubicBezTo>
                  <a:pt x="6464096" y="1812496"/>
                  <a:pt x="6465613" y="1810508"/>
                  <a:pt x="6466673" y="1808151"/>
                </a:cubicBezTo>
                <a:cubicBezTo>
                  <a:pt x="6467734" y="1805795"/>
                  <a:pt x="6468264" y="1803114"/>
                  <a:pt x="6468264" y="1800110"/>
                </a:cubicBezTo>
                <a:cubicBezTo>
                  <a:pt x="6468264" y="1796870"/>
                  <a:pt x="6467528" y="1794101"/>
                  <a:pt x="6466055" y="1791803"/>
                </a:cubicBezTo>
                <a:cubicBezTo>
                  <a:pt x="6464582" y="1789506"/>
                  <a:pt x="6462638" y="1787488"/>
                  <a:pt x="6460223" y="1785751"/>
                </a:cubicBezTo>
                <a:cubicBezTo>
                  <a:pt x="6457808" y="1784013"/>
                  <a:pt x="6455053" y="1782422"/>
                  <a:pt x="6451960" y="1780978"/>
                </a:cubicBezTo>
                <a:cubicBezTo>
                  <a:pt x="6448867" y="1779535"/>
                  <a:pt x="6445701" y="1778063"/>
                  <a:pt x="6442461" y="1776560"/>
                </a:cubicBezTo>
                <a:cubicBezTo>
                  <a:pt x="6439221" y="1775058"/>
                  <a:pt x="6436069" y="1773394"/>
                  <a:pt x="6433006" y="1771567"/>
                </a:cubicBezTo>
                <a:cubicBezTo>
                  <a:pt x="6429942" y="1769741"/>
                  <a:pt x="6427203" y="1767591"/>
                  <a:pt x="6424788" y="1765117"/>
                </a:cubicBezTo>
                <a:cubicBezTo>
                  <a:pt x="6422373" y="1762643"/>
                  <a:pt x="6420413" y="1759741"/>
                  <a:pt x="6418911" y="1756413"/>
                </a:cubicBezTo>
                <a:cubicBezTo>
                  <a:pt x="6417409" y="1753085"/>
                  <a:pt x="6416658" y="1749093"/>
                  <a:pt x="6416658" y="1744439"/>
                </a:cubicBezTo>
                <a:cubicBezTo>
                  <a:pt x="6416658" y="1739667"/>
                  <a:pt x="6417527" y="1735411"/>
                  <a:pt x="6419265" y="1731670"/>
                </a:cubicBezTo>
                <a:cubicBezTo>
                  <a:pt x="6421003" y="1727929"/>
                  <a:pt x="6423418" y="1724792"/>
                  <a:pt x="6426511" y="1722260"/>
                </a:cubicBezTo>
                <a:cubicBezTo>
                  <a:pt x="6429604" y="1719726"/>
                  <a:pt x="6433286" y="1717796"/>
                  <a:pt x="6437557" y="1716471"/>
                </a:cubicBezTo>
                <a:cubicBezTo>
                  <a:pt x="6441828" y="1715146"/>
                  <a:pt x="6446437" y="1714483"/>
                  <a:pt x="6451386" y="1714483"/>
                </a:cubicBezTo>
                <a:close/>
                <a:moveTo>
                  <a:pt x="5508411" y="1714483"/>
                </a:moveTo>
                <a:lnTo>
                  <a:pt x="5512958" y="1714877"/>
                </a:lnTo>
                <a:lnTo>
                  <a:pt x="5512575" y="1727771"/>
                </a:lnTo>
                <a:lnTo>
                  <a:pt x="5507881" y="1727119"/>
                </a:lnTo>
                <a:cubicBezTo>
                  <a:pt x="5504699" y="1727119"/>
                  <a:pt x="5501931" y="1727546"/>
                  <a:pt x="5499574" y="1728401"/>
                </a:cubicBezTo>
                <a:cubicBezTo>
                  <a:pt x="5497218" y="1729255"/>
                  <a:pt x="5495274" y="1730389"/>
                  <a:pt x="5493742" y="1731802"/>
                </a:cubicBezTo>
                <a:cubicBezTo>
                  <a:pt x="5492211" y="1733217"/>
                  <a:pt x="5491062" y="1734895"/>
                  <a:pt x="5490296" y="1736840"/>
                </a:cubicBezTo>
                <a:cubicBezTo>
                  <a:pt x="5489530" y="1738783"/>
                  <a:pt x="5489147" y="1740845"/>
                  <a:pt x="5489147" y="1743025"/>
                </a:cubicBezTo>
                <a:cubicBezTo>
                  <a:pt x="5489147" y="1746207"/>
                  <a:pt x="5489884" y="1748946"/>
                  <a:pt x="5491356" y="1751243"/>
                </a:cubicBezTo>
                <a:cubicBezTo>
                  <a:pt x="5492829" y="1753541"/>
                  <a:pt x="5494788" y="1755573"/>
                  <a:pt x="5497233" y="1757341"/>
                </a:cubicBezTo>
                <a:cubicBezTo>
                  <a:pt x="5499678" y="1759108"/>
                  <a:pt x="5502461" y="1760728"/>
                  <a:pt x="5505583" y="1762201"/>
                </a:cubicBezTo>
                <a:lnTo>
                  <a:pt x="5511469" y="1764953"/>
                </a:lnTo>
                <a:lnTo>
                  <a:pt x="5510959" y="1782119"/>
                </a:lnTo>
                <a:lnTo>
                  <a:pt x="5508985" y="1780978"/>
                </a:lnTo>
                <a:cubicBezTo>
                  <a:pt x="5505892" y="1779535"/>
                  <a:pt x="5502726" y="1778063"/>
                  <a:pt x="5499486" y="1776560"/>
                </a:cubicBezTo>
                <a:cubicBezTo>
                  <a:pt x="5496246" y="1775058"/>
                  <a:pt x="5493094" y="1773394"/>
                  <a:pt x="5490031" y="1771567"/>
                </a:cubicBezTo>
                <a:cubicBezTo>
                  <a:pt x="5486967" y="1769741"/>
                  <a:pt x="5484228" y="1767591"/>
                  <a:pt x="5481813" y="1765117"/>
                </a:cubicBezTo>
                <a:cubicBezTo>
                  <a:pt x="5479398" y="1762643"/>
                  <a:pt x="5477438" y="1759741"/>
                  <a:pt x="5475936" y="1756413"/>
                </a:cubicBezTo>
                <a:cubicBezTo>
                  <a:pt x="5474434" y="1753085"/>
                  <a:pt x="5473683" y="1749093"/>
                  <a:pt x="5473683" y="1744439"/>
                </a:cubicBezTo>
                <a:cubicBezTo>
                  <a:pt x="5473683" y="1739667"/>
                  <a:pt x="5474552" y="1735411"/>
                  <a:pt x="5476290" y="1731670"/>
                </a:cubicBezTo>
                <a:cubicBezTo>
                  <a:pt x="5478028" y="1727929"/>
                  <a:pt x="5480443" y="1724792"/>
                  <a:pt x="5483536" y="1722260"/>
                </a:cubicBezTo>
                <a:cubicBezTo>
                  <a:pt x="5486629" y="1719726"/>
                  <a:pt x="5490311" y="1717796"/>
                  <a:pt x="5494582" y="1716471"/>
                </a:cubicBezTo>
                <a:cubicBezTo>
                  <a:pt x="5498853" y="1715146"/>
                  <a:pt x="5503462" y="1714483"/>
                  <a:pt x="5508411" y="1714483"/>
                </a:cubicBezTo>
                <a:close/>
                <a:moveTo>
                  <a:pt x="5032161" y="1714483"/>
                </a:moveTo>
                <a:cubicBezTo>
                  <a:pt x="5034694" y="1714483"/>
                  <a:pt x="5037242" y="1714704"/>
                  <a:pt x="5039805" y="1715146"/>
                </a:cubicBezTo>
                <a:cubicBezTo>
                  <a:pt x="5042367" y="1715587"/>
                  <a:pt x="5044783" y="1716177"/>
                  <a:pt x="5047051" y="1716913"/>
                </a:cubicBezTo>
                <a:cubicBezTo>
                  <a:pt x="5049319" y="1717649"/>
                  <a:pt x="5051336" y="1718474"/>
                  <a:pt x="5053104" y="1719387"/>
                </a:cubicBezTo>
                <a:cubicBezTo>
                  <a:pt x="5054871" y="1720300"/>
                  <a:pt x="5056035" y="1721037"/>
                  <a:pt x="5056594" y="1721596"/>
                </a:cubicBezTo>
                <a:cubicBezTo>
                  <a:pt x="5057154" y="1722156"/>
                  <a:pt x="5057522" y="1722598"/>
                  <a:pt x="5057699" y="1722922"/>
                </a:cubicBezTo>
                <a:cubicBezTo>
                  <a:pt x="5057876" y="1723246"/>
                  <a:pt x="5058023" y="1723659"/>
                  <a:pt x="5058141" y="1724159"/>
                </a:cubicBezTo>
                <a:cubicBezTo>
                  <a:pt x="5058259" y="1724660"/>
                  <a:pt x="5058347" y="1725264"/>
                  <a:pt x="5058406" y="1725970"/>
                </a:cubicBezTo>
                <a:cubicBezTo>
                  <a:pt x="5058465" y="1726677"/>
                  <a:pt x="5058494" y="1727591"/>
                  <a:pt x="5058494" y="1728710"/>
                </a:cubicBezTo>
                <a:cubicBezTo>
                  <a:pt x="5058494" y="1729770"/>
                  <a:pt x="5058450" y="1730713"/>
                  <a:pt x="5058362" y="1731538"/>
                </a:cubicBezTo>
                <a:cubicBezTo>
                  <a:pt x="5058273" y="1732362"/>
                  <a:pt x="5058141" y="1733054"/>
                  <a:pt x="5057964" y="1733614"/>
                </a:cubicBezTo>
                <a:cubicBezTo>
                  <a:pt x="5057787" y="1734174"/>
                  <a:pt x="5057537" y="1734586"/>
                  <a:pt x="5057213" y="1734851"/>
                </a:cubicBezTo>
                <a:cubicBezTo>
                  <a:pt x="5056889" y="1735116"/>
                  <a:pt x="5056521" y="1735249"/>
                  <a:pt x="5056108" y="1735249"/>
                </a:cubicBezTo>
                <a:cubicBezTo>
                  <a:pt x="5055461" y="1735249"/>
                  <a:pt x="5054444" y="1734837"/>
                  <a:pt x="5053060" y="1734012"/>
                </a:cubicBezTo>
                <a:cubicBezTo>
                  <a:pt x="5051675" y="1733187"/>
                  <a:pt x="5049982" y="1732259"/>
                  <a:pt x="5047979" y="1731228"/>
                </a:cubicBezTo>
                <a:cubicBezTo>
                  <a:pt x="5045976" y="1730197"/>
                  <a:pt x="5043604" y="1729255"/>
                  <a:pt x="5040865" y="1728401"/>
                </a:cubicBezTo>
                <a:cubicBezTo>
                  <a:pt x="5038126" y="1727546"/>
                  <a:pt x="5035048" y="1727119"/>
                  <a:pt x="5031631" y="1727119"/>
                </a:cubicBezTo>
                <a:cubicBezTo>
                  <a:pt x="5028449" y="1727119"/>
                  <a:pt x="5025681" y="1727546"/>
                  <a:pt x="5023324" y="1728401"/>
                </a:cubicBezTo>
                <a:cubicBezTo>
                  <a:pt x="5020968" y="1729255"/>
                  <a:pt x="5019024" y="1730389"/>
                  <a:pt x="5017492" y="1731802"/>
                </a:cubicBezTo>
                <a:cubicBezTo>
                  <a:pt x="5015961" y="1733217"/>
                  <a:pt x="5014812" y="1734895"/>
                  <a:pt x="5014046" y="1736840"/>
                </a:cubicBezTo>
                <a:cubicBezTo>
                  <a:pt x="5013280" y="1738783"/>
                  <a:pt x="5012897" y="1740845"/>
                  <a:pt x="5012897" y="1743025"/>
                </a:cubicBezTo>
                <a:cubicBezTo>
                  <a:pt x="5012897" y="1746207"/>
                  <a:pt x="5013634" y="1748946"/>
                  <a:pt x="5015106" y="1751243"/>
                </a:cubicBezTo>
                <a:cubicBezTo>
                  <a:pt x="5016579" y="1753541"/>
                  <a:pt x="5018538" y="1755573"/>
                  <a:pt x="5020983" y="1757341"/>
                </a:cubicBezTo>
                <a:cubicBezTo>
                  <a:pt x="5023428" y="1759108"/>
                  <a:pt x="5026211" y="1760728"/>
                  <a:pt x="5029333" y="1762201"/>
                </a:cubicBezTo>
                <a:cubicBezTo>
                  <a:pt x="5032456" y="1763673"/>
                  <a:pt x="5035637" y="1765161"/>
                  <a:pt x="5038877" y="1766663"/>
                </a:cubicBezTo>
                <a:cubicBezTo>
                  <a:pt x="5042117" y="1768166"/>
                  <a:pt x="5045298" y="1769815"/>
                  <a:pt x="5048420" y="1771612"/>
                </a:cubicBezTo>
                <a:cubicBezTo>
                  <a:pt x="5051543" y="1773409"/>
                  <a:pt x="5054326" y="1775529"/>
                  <a:pt x="5056771" y="1777974"/>
                </a:cubicBezTo>
                <a:cubicBezTo>
                  <a:pt x="5059216" y="1780419"/>
                  <a:pt x="5061189" y="1783306"/>
                  <a:pt x="5062692" y="1786634"/>
                </a:cubicBezTo>
                <a:cubicBezTo>
                  <a:pt x="5064194" y="1789963"/>
                  <a:pt x="5064945" y="1793895"/>
                  <a:pt x="5064945" y="1798431"/>
                </a:cubicBezTo>
                <a:cubicBezTo>
                  <a:pt x="5064945" y="1803792"/>
                  <a:pt x="5063958" y="1808564"/>
                  <a:pt x="5061985" y="1812746"/>
                </a:cubicBezTo>
                <a:cubicBezTo>
                  <a:pt x="5060012" y="1816929"/>
                  <a:pt x="5057272" y="1820479"/>
                  <a:pt x="5053767" y="1823394"/>
                </a:cubicBezTo>
                <a:cubicBezTo>
                  <a:pt x="5050262" y="1826311"/>
                  <a:pt x="5046138" y="1828505"/>
                  <a:pt x="5041395" y="1829978"/>
                </a:cubicBezTo>
                <a:cubicBezTo>
                  <a:pt x="5036653" y="1831451"/>
                  <a:pt x="5031542" y="1832187"/>
                  <a:pt x="5026064" y="1832187"/>
                </a:cubicBezTo>
                <a:cubicBezTo>
                  <a:pt x="5022235" y="1832187"/>
                  <a:pt x="5018685" y="1831863"/>
                  <a:pt x="5015415" y="1831215"/>
                </a:cubicBezTo>
                <a:cubicBezTo>
                  <a:pt x="5012146" y="1830567"/>
                  <a:pt x="5009230" y="1829772"/>
                  <a:pt x="5006667" y="1828829"/>
                </a:cubicBezTo>
                <a:cubicBezTo>
                  <a:pt x="5004104" y="1827887"/>
                  <a:pt x="5001955" y="1826915"/>
                  <a:pt x="5000216" y="1825913"/>
                </a:cubicBezTo>
                <a:cubicBezTo>
                  <a:pt x="4998479" y="1824912"/>
                  <a:pt x="4997271" y="1824057"/>
                  <a:pt x="4996593" y="1823350"/>
                </a:cubicBezTo>
                <a:cubicBezTo>
                  <a:pt x="4995916" y="1822644"/>
                  <a:pt x="4995415" y="1821745"/>
                  <a:pt x="4995091" y="1820655"/>
                </a:cubicBezTo>
                <a:cubicBezTo>
                  <a:pt x="4994767" y="1819565"/>
                  <a:pt x="4994605" y="1818108"/>
                  <a:pt x="4994605" y="1816281"/>
                </a:cubicBezTo>
                <a:cubicBezTo>
                  <a:pt x="4994605" y="1814985"/>
                  <a:pt x="4994664" y="1813910"/>
                  <a:pt x="4994782" y="1813056"/>
                </a:cubicBezTo>
                <a:cubicBezTo>
                  <a:pt x="4994900" y="1812202"/>
                  <a:pt x="4995077" y="1811509"/>
                  <a:pt x="4995312" y="1810979"/>
                </a:cubicBezTo>
                <a:cubicBezTo>
                  <a:pt x="4995548" y="1810449"/>
                  <a:pt x="4995842" y="1810081"/>
                  <a:pt x="4996196" y="1809875"/>
                </a:cubicBezTo>
                <a:cubicBezTo>
                  <a:pt x="4996549" y="1809668"/>
                  <a:pt x="4996962" y="1809565"/>
                  <a:pt x="4997433" y="1809565"/>
                </a:cubicBezTo>
                <a:cubicBezTo>
                  <a:pt x="4998258" y="1809565"/>
                  <a:pt x="4999421" y="1810066"/>
                  <a:pt x="5000923" y="1811067"/>
                </a:cubicBezTo>
                <a:cubicBezTo>
                  <a:pt x="5002426" y="1812069"/>
                  <a:pt x="5004355" y="1813159"/>
                  <a:pt x="5006711" y="1814337"/>
                </a:cubicBezTo>
                <a:cubicBezTo>
                  <a:pt x="5009068" y="1815515"/>
                  <a:pt x="5011910" y="1816620"/>
                  <a:pt x="5015239" y="1817651"/>
                </a:cubicBezTo>
                <a:cubicBezTo>
                  <a:pt x="5018568" y="1818682"/>
                  <a:pt x="5022411" y="1819197"/>
                  <a:pt x="5026771" y="1819197"/>
                </a:cubicBezTo>
                <a:cubicBezTo>
                  <a:pt x="5030070" y="1819197"/>
                  <a:pt x="5033089" y="1818755"/>
                  <a:pt x="5035828" y="1817872"/>
                </a:cubicBezTo>
                <a:cubicBezTo>
                  <a:pt x="5038567" y="1816988"/>
                  <a:pt x="5040924" y="1815736"/>
                  <a:pt x="5042897" y="1814116"/>
                </a:cubicBezTo>
                <a:cubicBezTo>
                  <a:pt x="5044871" y="1812496"/>
                  <a:pt x="5046388" y="1810508"/>
                  <a:pt x="5047448" y="1808151"/>
                </a:cubicBezTo>
                <a:cubicBezTo>
                  <a:pt x="5048509" y="1805795"/>
                  <a:pt x="5049039" y="1803114"/>
                  <a:pt x="5049039" y="1800110"/>
                </a:cubicBezTo>
                <a:cubicBezTo>
                  <a:pt x="5049039" y="1796870"/>
                  <a:pt x="5048303" y="1794101"/>
                  <a:pt x="5046830" y="1791803"/>
                </a:cubicBezTo>
                <a:cubicBezTo>
                  <a:pt x="5045357" y="1789506"/>
                  <a:pt x="5043413" y="1787488"/>
                  <a:pt x="5040998" y="1785751"/>
                </a:cubicBezTo>
                <a:cubicBezTo>
                  <a:pt x="5038583" y="1784013"/>
                  <a:pt x="5035828" y="1782422"/>
                  <a:pt x="5032735" y="1780978"/>
                </a:cubicBezTo>
                <a:cubicBezTo>
                  <a:pt x="5029642" y="1779535"/>
                  <a:pt x="5026476" y="1778063"/>
                  <a:pt x="5023236" y="1776560"/>
                </a:cubicBezTo>
                <a:cubicBezTo>
                  <a:pt x="5019996" y="1775058"/>
                  <a:pt x="5016844" y="1773394"/>
                  <a:pt x="5013781" y="1771567"/>
                </a:cubicBezTo>
                <a:cubicBezTo>
                  <a:pt x="5010717" y="1769741"/>
                  <a:pt x="5007978" y="1767591"/>
                  <a:pt x="5005563" y="1765117"/>
                </a:cubicBezTo>
                <a:cubicBezTo>
                  <a:pt x="5003148" y="1762643"/>
                  <a:pt x="5001188" y="1759741"/>
                  <a:pt x="4999686" y="1756413"/>
                </a:cubicBezTo>
                <a:cubicBezTo>
                  <a:pt x="4998184" y="1753085"/>
                  <a:pt x="4997433" y="1749093"/>
                  <a:pt x="4997433" y="1744439"/>
                </a:cubicBezTo>
                <a:cubicBezTo>
                  <a:pt x="4997433" y="1739667"/>
                  <a:pt x="4998302" y="1735411"/>
                  <a:pt x="5000040" y="1731670"/>
                </a:cubicBezTo>
                <a:cubicBezTo>
                  <a:pt x="5001778" y="1727929"/>
                  <a:pt x="5004193" y="1724792"/>
                  <a:pt x="5007286" y="1722260"/>
                </a:cubicBezTo>
                <a:cubicBezTo>
                  <a:pt x="5010379" y="1719726"/>
                  <a:pt x="5014061" y="1717796"/>
                  <a:pt x="5018332" y="1716471"/>
                </a:cubicBezTo>
                <a:cubicBezTo>
                  <a:pt x="5022603" y="1715146"/>
                  <a:pt x="5027212" y="1714483"/>
                  <a:pt x="5032161" y="1714483"/>
                </a:cubicBezTo>
                <a:close/>
                <a:moveTo>
                  <a:pt x="4051086" y="1714483"/>
                </a:moveTo>
                <a:cubicBezTo>
                  <a:pt x="4053619" y="1714483"/>
                  <a:pt x="4056167" y="1714704"/>
                  <a:pt x="4058730" y="1715146"/>
                </a:cubicBezTo>
                <a:cubicBezTo>
                  <a:pt x="4061293" y="1715587"/>
                  <a:pt x="4063708" y="1716177"/>
                  <a:pt x="4065976" y="1716913"/>
                </a:cubicBezTo>
                <a:cubicBezTo>
                  <a:pt x="4068244" y="1717649"/>
                  <a:pt x="4070262" y="1718474"/>
                  <a:pt x="4072029" y="1719387"/>
                </a:cubicBezTo>
                <a:cubicBezTo>
                  <a:pt x="4073796" y="1720300"/>
                  <a:pt x="4074960" y="1721037"/>
                  <a:pt x="4075520" y="1721596"/>
                </a:cubicBezTo>
                <a:cubicBezTo>
                  <a:pt x="4076079" y="1722156"/>
                  <a:pt x="4076447" y="1722598"/>
                  <a:pt x="4076624" y="1722922"/>
                </a:cubicBezTo>
                <a:cubicBezTo>
                  <a:pt x="4076801" y="1723246"/>
                  <a:pt x="4076948" y="1723659"/>
                  <a:pt x="4077066" y="1724159"/>
                </a:cubicBezTo>
                <a:cubicBezTo>
                  <a:pt x="4077184" y="1724660"/>
                  <a:pt x="4077272" y="1725264"/>
                  <a:pt x="4077331" y="1725970"/>
                </a:cubicBezTo>
                <a:cubicBezTo>
                  <a:pt x="4077390" y="1726677"/>
                  <a:pt x="4077419" y="1727591"/>
                  <a:pt x="4077419" y="1728710"/>
                </a:cubicBezTo>
                <a:cubicBezTo>
                  <a:pt x="4077419" y="1729770"/>
                  <a:pt x="4077375" y="1730713"/>
                  <a:pt x="4077287" y="1731538"/>
                </a:cubicBezTo>
                <a:cubicBezTo>
                  <a:pt x="4077199" y="1732362"/>
                  <a:pt x="4077066" y="1733054"/>
                  <a:pt x="4076889" y="1733614"/>
                </a:cubicBezTo>
                <a:cubicBezTo>
                  <a:pt x="4076713" y="1734174"/>
                  <a:pt x="4076462" y="1734586"/>
                  <a:pt x="4076138" y="1734851"/>
                </a:cubicBezTo>
                <a:cubicBezTo>
                  <a:pt x="4075814" y="1735116"/>
                  <a:pt x="4075446" y="1735249"/>
                  <a:pt x="4075034" y="1735249"/>
                </a:cubicBezTo>
                <a:cubicBezTo>
                  <a:pt x="4074386" y="1735249"/>
                  <a:pt x="4073369" y="1734837"/>
                  <a:pt x="4071985" y="1734012"/>
                </a:cubicBezTo>
                <a:cubicBezTo>
                  <a:pt x="4070600" y="1733187"/>
                  <a:pt x="4068907" y="1732259"/>
                  <a:pt x="4066904" y="1731228"/>
                </a:cubicBezTo>
                <a:cubicBezTo>
                  <a:pt x="4064901" y="1730197"/>
                  <a:pt x="4062530" y="1729255"/>
                  <a:pt x="4059790" y="1728401"/>
                </a:cubicBezTo>
                <a:cubicBezTo>
                  <a:pt x="4057051" y="1727546"/>
                  <a:pt x="4053973" y="1727119"/>
                  <a:pt x="4050556" y="1727119"/>
                </a:cubicBezTo>
                <a:cubicBezTo>
                  <a:pt x="4047375" y="1727119"/>
                  <a:pt x="4044606" y="1727546"/>
                  <a:pt x="4042250" y="1728401"/>
                </a:cubicBezTo>
                <a:cubicBezTo>
                  <a:pt x="4039893" y="1729255"/>
                  <a:pt x="4037949" y="1730389"/>
                  <a:pt x="4036417" y="1731802"/>
                </a:cubicBezTo>
                <a:cubicBezTo>
                  <a:pt x="4034885" y="1733217"/>
                  <a:pt x="4033737" y="1734895"/>
                  <a:pt x="4032971" y="1736840"/>
                </a:cubicBezTo>
                <a:cubicBezTo>
                  <a:pt x="4032205" y="1738783"/>
                  <a:pt x="4031822" y="1740845"/>
                  <a:pt x="4031822" y="1743025"/>
                </a:cubicBezTo>
                <a:cubicBezTo>
                  <a:pt x="4031822" y="1746207"/>
                  <a:pt x="4032559" y="1748946"/>
                  <a:pt x="4034031" y="1751243"/>
                </a:cubicBezTo>
                <a:cubicBezTo>
                  <a:pt x="4035504" y="1753541"/>
                  <a:pt x="4037463" y="1755573"/>
                  <a:pt x="4039908" y="1757341"/>
                </a:cubicBezTo>
                <a:cubicBezTo>
                  <a:pt x="4042352" y="1759108"/>
                  <a:pt x="4045136" y="1760728"/>
                  <a:pt x="4048258" y="1762201"/>
                </a:cubicBezTo>
                <a:cubicBezTo>
                  <a:pt x="4051381" y="1763673"/>
                  <a:pt x="4054562" y="1765161"/>
                  <a:pt x="4057802" y="1766663"/>
                </a:cubicBezTo>
                <a:cubicBezTo>
                  <a:pt x="4061042" y="1768166"/>
                  <a:pt x="4064223" y="1769815"/>
                  <a:pt x="4067346" y="1771612"/>
                </a:cubicBezTo>
                <a:cubicBezTo>
                  <a:pt x="4070468" y="1773409"/>
                  <a:pt x="4073251" y="1775529"/>
                  <a:pt x="4075696" y="1777974"/>
                </a:cubicBezTo>
                <a:cubicBezTo>
                  <a:pt x="4078141" y="1780419"/>
                  <a:pt x="4080115" y="1783306"/>
                  <a:pt x="4081617" y="1786634"/>
                </a:cubicBezTo>
                <a:cubicBezTo>
                  <a:pt x="4083119" y="1789963"/>
                  <a:pt x="4083870" y="1793895"/>
                  <a:pt x="4083870" y="1798431"/>
                </a:cubicBezTo>
                <a:cubicBezTo>
                  <a:pt x="4083870" y="1803792"/>
                  <a:pt x="4082883" y="1808564"/>
                  <a:pt x="4080910" y="1812746"/>
                </a:cubicBezTo>
                <a:cubicBezTo>
                  <a:pt x="4078937" y="1816929"/>
                  <a:pt x="4076197" y="1820479"/>
                  <a:pt x="4072692" y="1823394"/>
                </a:cubicBezTo>
                <a:cubicBezTo>
                  <a:pt x="4069187" y="1826311"/>
                  <a:pt x="4065063" y="1828505"/>
                  <a:pt x="4060321" y="1829978"/>
                </a:cubicBezTo>
                <a:cubicBezTo>
                  <a:pt x="4055578" y="1831451"/>
                  <a:pt x="4050468" y="1832187"/>
                  <a:pt x="4044989" y="1832187"/>
                </a:cubicBezTo>
                <a:cubicBezTo>
                  <a:pt x="4041159" y="1832187"/>
                  <a:pt x="4037610" y="1831863"/>
                  <a:pt x="4034341" y="1831215"/>
                </a:cubicBezTo>
                <a:cubicBezTo>
                  <a:pt x="4031071" y="1830567"/>
                  <a:pt x="4028155" y="1829772"/>
                  <a:pt x="4025592" y="1828829"/>
                </a:cubicBezTo>
                <a:cubicBezTo>
                  <a:pt x="4023030" y="1827887"/>
                  <a:pt x="4020880" y="1826915"/>
                  <a:pt x="4019142" y="1825913"/>
                </a:cubicBezTo>
                <a:cubicBezTo>
                  <a:pt x="4017404" y="1824912"/>
                  <a:pt x="4016196" y="1824057"/>
                  <a:pt x="4015519" y="1823350"/>
                </a:cubicBezTo>
                <a:cubicBezTo>
                  <a:pt x="4014841" y="1822644"/>
                  <a:pt x="4014340" y="1821745"/>
                  <a:pt x="4014016" y="1820655"/>
                </a:cubicBezTo>
                <a:cubicBezTo>
                  <a:pt x="4013692" y="1819565"/>
                  <a:pt x="4013530" y="1818108"/>
                  <a:pt x="4013530" y="1816281"/>
                </a:cubicBezTo>
                <a:cubicBezTo>
                  <a:pt x="4013530" y="1814985"/>
                  <a:pt x="4013589" y="1813910"/>
                  <a:pt x="4013707" y="1813056"/>
                </a:cubicBezTo>
                <a:cubicBezTo>
                  <a:pt x="4013825" y="1812202"/>
                  <a:pt x="4014002" y="1811509"/>
                  <a:pt x="4014237" y="1810979"/>
                </a:cubicBezTo>
                <a:cubicBezTo>
                  <a:pt x="4014473" y="1810449"/>
                  <a:pt x="4014767" y="1810081"/>
                  <a:pt x="4015121" y="1809875"/>
                </a:cubicBezTo>
                <a:cubicBezTo>
                  <a:pt x="4015474" y="1809668"/>
                  <a:pt x="4015887" y="1809565"/>
                  <a:pt x="4016358" y="1809565"/>
                </a:cubicBezTo>
                <a:cubicBezTo>
                  <a:pt x="4017183" y="1809565"/>
                  <a:pt x="4018346" y="1810066"/>
                  <a:pt x="4019849" y="1811067"/>
                </a:cubicBezTo>
                <a:cubicBezTo>
                  <a:pt x="4021351" y="1812069"/>
                  <a:pt x="4023280" y="1813159"/>
                  <a:pt x="4025637" y="1814337"/>
                </a:cubicBezTo>
                <a:cubicBezTo>
                  <a:pt x="4027993" y="1815515"/>
                  <a:pt x="4030835" y="1816620"/>
                  <a:pt x="4034164" y="1817651"/>
                </a:cubicBezTo>
                <a:cubicBezTo>
                  <a:pt x="4037492" y="1818682"/>
                  <a:pt x="4041336" y="1819197"/>
                  <a:pt x="4045696" y="1819197"/>
                </a:cubicBezTo>
                <a:cubicBezTo>
                  <a:pt x="4048995" y="1819197"/>
                  <a:pt x="4052014" y="1818755"/>
                  <a:pt x="4054753" y="1817872"/>
                </a:cubicBezTo>
                <a:cubicBezTo>
                  <a:pt x="4057493" y="1816988"/>
                  <a:pt x="4059849" y="1815736"/>
                  <a:pt x="4061823" y="1814116"/>
                </a:cubicBezTo>
                <a:cubicBezTo>
                  <a:pt x="4063796" y="1812496"/>
                  <a:pt x="4065313" y="1810508"/>
                  <a:pt x="4066374" y="1808151"/>
                </a:cubicBezTo>
                <a:cubicBezTo>
                  <a:pt x="4067434" y="1805795"/>
                  <a:pt x="4067964" y="1803114"/>
                  <a:pt x="4067964" y="1800110"/>
                </a:cubicBezTo>
                <a:cubicBezTo>
                  <a:pt x="4067964" y="1796870"/>
                  <a:pt x="4067228" y="1794101"/>
                  <a:pt x="4065755" y="1791803"/>
                </a:cubicBezTo>
                <a:cubicBezTo>
                  <a:pt x="4064282" y="1789506"/>
                  <a:pt x="4062338" y="1787488"/>
                  <a:pt x="4059923" y="1785751"/>
                </a:cubicBezTo>
                <a:cubicBezTo>
                  <a:pt x="4057508" y="1784013"/>
                  <a:pt x="4054753" y="1782422"/>
                  <a:pt x="4051661" y="1780978"/>
                </a:cubicBezTo>
                <a:cubicBezTo>
                  <a:pt x="4048568" y="1779535"/>
                  <a:pt x="4045401" y="1778063"/>
                  <a:pt x="4042161" y="1776560"/>
                </a:cubicBezTo>
                <a:cubicBezTo>
                  <a:pt x="4038921" y="1775058"/>
                  <a:pt x="4035769" y="1773394"/>
                  <a:pt x="4032706" y="1771567"/>
                </a:cubicBezTo>
                <a:cubicBezTo>
                  <a:pt x="4029642" y="1769741"/>
                  <a:pt x="4026903" y="1767591"/>
                  <a:pt x="4024488" y="1765117"/>
                </a:cubicBezTo>
                <a:cubicBezTo>
                  <a:pt x="4022073" y="1762643"/>
                  <a:pt x="4020114" y="1759741"/>
                  <a:pt x="4018611" y="1756413"/>
                </a:cubicBezTo>
                <a:cubicBezTo>
                  <a:pt x="4017109" y="1753085"/>
                  <a:pt x="4016358" y="1749093"/>
                  <a:pt x="4016358" y="1744439"/>
                </a:cubicBezTo>
                <a:cubicBezTo>
                  <a:pt x="4016358" y="1739667"/>
                  <a:pt x="4017227" y="1735411"/>
                  <a:pt x="4018965" y="1731670"/>
                </a:cubicBezTo>
                <a:cubicBezTo>
                  <a:pt x="4020703" y="1727929"/>
                  <a:pt x="4023118" y="1724792"/>
                  <a:pt x="4026211" y="1722260"/>
                </a:cubicBezTo>
                <a:cubicBezTo>
                  <a:pt x="4029304" y="1719726"/>
                  <a:pt x="4032986" y="1717796"/>
                  <a:pt x="4037257" y="1716471"/>
                </a:cubicBezTo>
                <a:cubicBezTo>
                  <a:pt x="4041528" y="1715146"/>
                  <a:pt x="4046138" y="1714483"/>
                  <a:pt x="4051086" y="1714483"/>
                </a:cubicBezTo>
                <a:close/>
                <a:moveTo>
                  <a:pt x="3574881" y="1714483"/>
                </a:moveTo>
                <a:cubicBezTo>
                  <a:pt x="3577413" y="1714483"/>
                  <a:pt x="3579962" y="1714704"/>
                  <a:pt x="3582525" y="1715146"/>
                </a:cubicBezTo>
                <a:lnTo>
                  <a:pt x="3586361" y="1716082"/>
                </a:lnTo>
                <a:lnTo>
                  <a:pt x="3582872" y="1728302"/>
                </a:lnTo>
                <a:lnTo>
                  <a:pt x="3574350" y="1727119"/>
                </a:lnTo>
                <a:cubicBezTo>
                  <a:pt x="3571169" y="1727119"/>
                  <a:pt x="3568400" y="1727546"/>
                  <a:pt x="3566043" y="1728401"/>
                </a:cubicBezTo>
                <a:cubicBezTo>
                  <a:pt x="3563687" y="1729255"/>
                  <a:pt x="3561743" y="1730389"/>
                  <a:pt x="3560211" y="1731802"/>
                </a:cubicBezTo>
                <a:cubicBezTo>
                  <a:pt x="3558679" y="1733217"/>
                  <a:pt x="3557532" y="1734895"/>
                  <a:pt x="3556765" y="1736840"/>
                </a:cubicBezTo>
                <a:cubicBezTo>
                  <a:pt x="3556000" y="1738783"/>
                  <a:pt x="3555616" y="1740845"/>
                  <a:pt x="3555616" y="1743025"/>
                </a:cubicBezTo>
                <a:cubicBezTo>
                  <a:pt x="3555616" y="1746207"/>
                  <a:pt x="3556353" y="1748946"/>
                  <a:pt x="3557826" y="1751243"/>
                </a:cubicBezTo>
                <a:cubicBezTo>
                  <a:pt x="3559298" y="1753541"/>
                  <a:pt x="3561257" y="1755573"/>
                  <a:pt x="3563702" y="1757341"/>
                </a:cubicBezTo>
                <a:cubicBezTo>
                  <a:pt x="3566147" y="1759108"/>
                  <a:pt x="3568931" y="1760728"/>
                  <a:pt x="3572053" y="1762201"/>
                </a:cubicBezTo>
                <a:lnTo>
                  <a:pt x="3573060" y="1762672"/>
                </a:lnTo>
                <a:lnTo>
                  <a:pt x="3568728" y="1777850"/>
                </a:lnTo>
                <a:lnTo>
                  <a:pt x="3565956" y="1776560"/>
                </a:lnTo>
                <a:cubicBezTo>
                  <a:pt x="3562715" y="1775058"/>
                  <a:pt x="3559563" y="1773394"/>
                  <a:pt x="3556499" y="1771567"/>
                </a:cubicBezTo>
                <a:cubicBezTo>
                  <a:pt x="3553437" y="1769741"/>
                  <a:pt x="3550697" y="1767591"/>
                  <a:pt x="3548282" y="1765117"/>
                </a:cubicBezTo>
                <a:cubicBezTo>
                  <a:pt x="3545867" y="1762643"/>
                  <a:pt x="3543908" y="1759741"/>
                  <a:pt x="3542406" y="1756413"/>
                </a:cubicBezTo>
                <a:cubicBezTo>
                  <a:pt x="3540904" y="1753085"/>
                  <a:pt x="3540153" y="1749093"/>
                  <a:pt x="3540153" y="1744439"/>
                </a:cubicBezTo>
                <a:cubicBezTo>
                  <a:pt x="3540153" y="1739667"/>
                  <a:pt x="3541021" y="1735411"/>
                  <a:pt x="3542759" y="1731670"/>
                </a:cubicBezTo>
                <a:cubicBezTo>
                  <a:pt x="3544497" y="1727929"/>
                  <a:pt x="3546912" y="1724792"/>
                  <a:pt x="3550006" y="1722260"/>
                </a:cubicBezTo>
                <a:cubicBezTo>
                  <a:pt x="3553098" y="1719726"/>
                  <a:pt x="3556780" y="1717796"/>
                  <a:pt x="3561051" y="1716471"/>
                </a:cubicBezTo>
                <a:cubicBezTo>
                  <a:pt x="3565322" y="1715146"/>
                  <a:pt x="3569932" y="1714483"/>
                  <a:pt x="3574881" y="1714483"/>
                </a:cubicBezTo>
                <a:close/>
                <a:moveTo>
                  <a:pt x="3108150" y="1714483"/>
                </a:moveTo>
                <a:cubicBezTo>
                  <a:pt x="3110684" y="1714483"/>
                  <a:pt x="3113231" y="1714704"/>
                  <a:pt x="3115795" y="1715146"/>
                </a:cubicBezTo>
                <a:cubicBezTo>
                  <a:pt x="3118357" y="1715587"/>
                  <a:pt x="3120772" y="1716177"/>
                  <a:pt x="3123041" y="1716913"/>
                </a:cubicBezTo>
                <a:cubicBezTo>
                  <a:pt x="3125309" y="1717649"/>
                  <a:pt x="3127328" y="1718474"/>
                  <a:pt x="3129092" y="1719387"/>
                </a:cubicBezTo>
                <a:cubicBezTo>
                  <a:pt x="3130861" y="1720300"/>
                  <a:pt x="3132024" y="1721037"/>
                  <a:pt x="3132583" y="1721596"/>
                </a:cubicBezTo>
                <a:cubicBezTo>
                  <a:pt x="3133143" y="1722156"/>
                  <a:pt x="3133511" y="1722598"/>
                  <a:pt x="3133688" y="1722922"/>
                </a:cubicBezTo>
                <a:cubicBezTo>
                  <a:pt x="3133865" y="1723246"/>
                  <a:pt x="3134011" y="1723659"/>
                  <a:pt x="3134131" y="1724159"/>
                </a:cubicBezTo>
                <a:cubicBezTo>
                  <a:pt x="3134247" y="1724660"/>
                  <a:pt x="3134336" y="1725264"/>
                  <a:pt x="3134396" y="1725970"/>
                </a:cubicBezTo>
                <a:cubicBezTo>
                  <a:pt x="3134454" y="1726677"/>
                  <a:pt x="3134482" y="1727591"/>
                  <a:pt x="3134482" y="1728710"/>
                </a:cubicBezTo>
                <a:cubicBezTo>
                  <a:pt x="3134482" y="1729770"/>
                  <a:pt x="3134439" y="1730713"/>
                  <a:pt x="3134350" y="1731538"/>
                </a:cubicBezTo>
                <a:cubicBezTo>
                  <a:pt x="3134263" y="1732362"/>
                  <a:pt x="3134131" y="1733054"/>
                  <a:pt x="3133953" y="1733614"/>
                </a:cubicBezTo>
                <a:cubicBezTo>
                  <a:pt x="3133776" y="1734174"/>
                  <a:pt x="3133527" y="1734586"/>
                  <a:pt x="3133202" y="1734851"/>
                </a:cubicBezTo>
                <a:cubicBezTo>
                  <a:pt x="3132877" y="1735116"/>
                  <a:pt x="3132512" y="1735249"/>
                  <a:pt x="3132098" y="1735249"/>
                </a:cubicBezTo>
                <a:cubicBezTo>
                  <a:pt x="3131450" y="1735249"/>
                  <a:pt x="3130434" y="1734837"/>
                  <a:pt x="3129050" y="1734012"/>
                </a:cubicBezTo>
                <a:cubicBezTo>
                  <a:pt x="3127665" y="1733187"/>
                  <a:pt x="3125972" y="1732259"/>
                  <a:pt x="3123968" y="1731228"/>
                </a:cubicBezTo>
                <a:cubicBezTo>
                  <a:pt x="3121966" y="1730197"/>
                  <a:pt x="3119595" y="1729255"/>
                  <a:pt x="3116855" y="1728401"/>
                </a:cubicBezTo>
                <a:cubicBezTo>
                  <a:pt x="3114115" y="1727546"/>
                  <a:pt x="3111037" y="1727119"/>
                  <a:pt x="3107619" y="1727119"/>
                </a:cubicBezTo>
                <a:cubicBezTo>
                  <a:pt x="3104438" y="1727119"/>
                  <a:pt x="3101668" y="1727546"/>
                  <a:pt x="3099313" y="1728401"/>
                </a:cubicBezTo>
                <a:cubicBezTo>
                  <a:pt x="3096955" y="1729255"/>
                  <a:pt x="3095013" y="1730389"/>
                  <a:pt x="3093481" y="1731802"/>
                </a:cubicBezTo>
                <a:cubicBezTo>
                  <a:pt x="3091949" y="1733217"/>
                  <a:pt x="3090801" y="1734895"/>
                  <a:pt x="3090033" y="1736840"/>
                </a:cubicBezTo>
                <a:cubicBezTo>
                  <a:pt x="3089270" y="1738783"/>
                  <a:pt x="3088886" y="1740845"/>
                  <a:pt x="3088886" y="1743025"/>
                </a:cubicBezTo>
                <a:cubicBezTo>
                  <a:pt x="3088886" y="1746207"/>
                  <a:pt x="3089622" y="1748946"/>
                  <a:pt x="3091095" y="1751243"/>
                </a:cubicBezTo>
                <a:cubicBezTo>
                  <a:pt x="3092568" y="1753541"/>
                  <a:pt x="3094526" y="1755573"/>
                  <a:pt x="3096969" y="1757341"/>
                </a:cubicBezTo>
                <a:cubicBezTo>
                  <a:pt x="3099415" y="1759108"/>
                  <a:pt x="3102199" y="1760728"/>
                  <a:pt x="3105322" y="1762201"/>
                </a:cubicBezTo>
                <a:cubicBezTo>
                  <a:pt x="3108444" y="1763673"/>
                  <a:pt x="3111627" y="1765161"/>
                  <a:pt x="3114866" y="1766663"/>
                </a:cubicBezTo>
                <a:cubicBezTo>
                  <a:pt x="3118107" y="1768166"/>
                  <a:pt x="3121289" y="1769815"/>
                  <a:pt x="3124411" y="1771612"/>
                </a:cubicBezTo>
                <a:cubicBezTo>
                  <a:pt x="3127531" y="1773409"/>
                  <a:pt x="3130316" y="1775529"/>
                  <a:pt x="3132760" y="1777974"/>
                </a:cubicBezTo>
                <a:cubicBezTo>
                  <a:pt x="3135203" y="1780419"/>
                  <a:pt x="3137175" y="1783306"/>
                  <a:pt x="3138680" y="1786634"/>
                </a:cubicBezTo>
                <a:cubicBezTo>
                  <a:pt x="3140184" y="1789963"/>
                  <a:pt x="3140933" y="1793895"/>
                  <a:pt x="3140933" y="1798431"/>
                </a:cubicBezTo>
                <a:cubicBezTo>
                  <a:pt x="3140933" y="1803792"/>
                  <a:pt x="3139945" y="1808564"/>
                  <a:pt x="3137973" y="1812746"/>
                </a:cubicBezTo>
                <a:cubicBezTo>
                  <a:pt x="3136000" y="1816929"/>
                  <a:pt x="3133261" y="1820479"/>
                  <a:pt x="3129757" y="1823394"/>
                </a:cubicBezTo>
                <a:cubicBezTo>
                  <a:pt x="3126252" y="1826311"/>
                  <a:pt x="3122128" y="1828505"/>
                  <a:pt x="3117386" y="1829978"/>
                </a:cubicBezTo>
                <a:cubicBezTo>
                  <a:pt x="3112643" y="1831451"/>
                  <a:pt x="3107531" y="1832187"/>
                  <a:pt x="3102051" y="1832187"/>
                </a:cubicBezTo>
                <a:cubicBezTo>
                  <a:pt x="3098224" y="1832187"/>
                  <a:pt x="3094672" y="1831863"/>
                  <a:pt x="3091406" y="1831215"/>
                </a:cubicBezTo>
                <a:cubicBezTo>
                  <a:pt x="3088136" y="1830567"/>
                  <a:pt x="3085220" y="1829772"/>
                  <a:pt x="3082661" y="1828829"/>
                </a:cubicBezTo>
                <a:cubicBezTo>
                  <a:pt x="3080095" y="1827887"/>
                  <a:pt x="3077942" y="1826915"/>
                  <a:pt x="3076206" y="1825913"/>
                </a:cubicBezTo>
                <a:cubicBezTo>
                  <a:pt x="3074469" y="1824912"/>
                  <a:pt x="3073260" y="1824057"/>
                  <a:pt x="3072583" y="1823350"/>
                </a:cubicBezTo>
                <a:cubicBezTo>
                  <a:pt x="3071904" y="1822644"/>
                  <a:pt x="3071405" y="1821745"/>
                  <a:pt x="3071080" y="1820655"/>
                </a:cubicBezTo>
                <a:cubicBezTo>
                  <a:pt x="3070756" y="1819565"/>
                  <a:pt x="3070594" y="1818108"/>
                  <a:pt x="3070594" y="1816281"/>
                </a:cubicBezTo>
                <a:cubicBezTo>
                  <a:pt x="3070594" y="1814985"/>
                  <a:pt x="3070653" y="1813910"/>
                  <a:pt x="3070771" y="1813056"/>
                </a:cubicBezTo>
                <a:cubicBezTo>
                  <a:pt x="3070889" y="1812202"/>
                  <a:pt x="3071065" y="1811509"/>
                  <a:pt x="3071302" y="1810979"/>
                </a:cubicBezTo>
                <a:cubicBezTo>
                  <a:pt x="3071538" y="1810449"/>
                  <a:pt x="3071832" y="1810081"/>
                  <a:pt x="3072185" y="1809875"/>
                </a:cubicBezTo>
                <a:cubicBezTo>
                  <a:pt x="3072538" y="1809668"/>
                  <a:pt x="3072949" y="1809565"/>
                  <a:pt x="3073421" y="1809565"/>
                </a:cubicBezTo>
                <a:cubicBezTo>
                  <a:pt x="3074247" y="1809565"/>
                  <a:pt x="3075410" y="1810066"/>
                  <a:pt x="3076913" y="1811067"/>
                </a:cubicBezTo>
                <a:cubicBezTo>
                  <a:pt x="3078416" y="1812069"/>
                  <a:pt x="3080342" y="1813159"/>
                  <a:pt x="3082703" y="1814337"/>
                </a:cubicBezTo>
                <a:cubicBezTo>
                  <a:pt x="3085059" y="1815515"/>
                  <a:pt x="3087902" y="1816620"/>
                  <a:pt x="3091226" y="1817651"/>
                </a:cubicBezTo>
                <a:cubicBezTo>
                  <a:pt x="3094556" y="1818682"/>
                  <a:pt x="3098400" y="1819197"/>
                  <a:pt x="3102758" y="1819197"/>
                </a:cubicBezTo>
                <a:cubicBezTo>
                  <a:pt x="3106059" y="1819197"/>
                  <a:pt x="3109078" y="1818755"/>
                  <a:pt x="3111818" y="1817872"/>
                </a:cubicBezTo>
                <a:cubicBezTo>
                  <a:pt x="3114557" y="1816988"/>
                  <a:pt x="3116915" y="1815736"/>
                  <a:pt x="3118888" y="1814116"/>
                </a:cubicBezTo>
                <a:cubicBezTo>
                  <a:pt x="3120860" y="1812496"/>
                  <a:pt x="3122379" y="1810508"/>
                  <a:pt x="3123438" y="1808151"/>
                </a:cubicBezTo>
                <a:cubicBezTo>
                  <a:pt x="3124499" y="1805795"/>
                  <a:pt x="3125030" y="1803114"/>
                  <a:pt x="3125030" y="1800110"/>
                </a:cubicBezTo>
                <a:cubicBezTo>
                  <a:pt x="3125030" y="1796870"/>
                  <a:pt x="3124293" y="1794101"/>
                  <a:pt x="3122821" y="1791803"/>
                </a:cubicBezTo>
                <a:cubicBezTo>
                  <a:pt x="3121347" y="1789506"/>
                  <a:pt x="3119403" y="1787488"/>
                  <a:pt x="3116988" y="1785751"/>
                </a:cubicBezTo>
                <a:cubicBezTo>
                  <a:pt x="3114572" y="1784013"/>
                  <a:pt x="3111818" y="1782422"/>
                  <a:pt x="3108724" y="1780978"/>
                </a:cubicBezTo>
                <a:cubicBezTo>
                  <a:pt x="3105631" y="1779535"/>
                  <a:pt x="3102463" y="1778063"/>
                  <a:pt x="3099224" y="1776560"/>
                </a:cubicBezTo>
                <a:cubicBezTo>
                  <a:pt x="3095985" y="1775058"/>
                  <a:pt x="3092831" y="1773394"/>
                  <a:pt x="3089772" y="1771567"/>
                </a:cubicBezTo>
                <a:cubicBezTo>
                  <a:pt x="3086709" y="1769741"/>
                  <a:pt x="3083973" y="1767591"/>
                  <a:pt x="3081556" y="1765117"/>
                </a:cubicBezTo>
                <a:cubicBezTo>
                  <a:pt x="3079135" y="1762643"/>
                  <a:pt x="3077179" y="1759741"/>
                  <a:pt x="3075676" y="1756413"/>
                </a:cubicBezTo>
                <a:cubicBezTo>
                  <a:pt x="3074171" y="1753085"/>
                  <a:pt x="3073421" y="1749093"/>
                  <a:pt x="3073421" y="1744439"/>
                </a:cubicBezTo>
                <a:cubicBezTo>
                  <a:pt x="3073421" y="1739667"/>
                  <a:pt x="3074291" y="1735411"/>
                  <a:pt x="3076030" y="1731670"/>
                </a:cubicBezTo>
                <a:cubicBezTo>
                  <a:pt x="3077768" y="1727929"/>
                  <a:pt x="3080186" y="1724792"/>
                  <a:pt x="3083276" y="1722260"/>
                </a:cubicBezTo>
                <a:cubicBezTo>
                  <a:pt x="3086373" y="1719726"/>
                  <a:pt x="3090050" y="1717796"/>
                  <a:pt x="3094323" y="1716471"/>
                </a:cubicBezTo>
                <a:cubicBezTo>
                  <a:pt x="3098591" y="1715146"/>
                  <a:pt x="3103201" y="1714483"/>
                  <a:pt x="3108150" y="1714483"/>
                </a:cubicBezTo>
                <a:close/>
                <a:moveTo>
                  <a:pt x="2631898" y="1714483"/>
                </a:moveTo>
                <a:cubicBezTo>
                  <a:pt x="2634432" y="1714483"/>
                  <a:pt x="2636980" y="1714704"/>
                  <a:pt x="2639543" y="1715146"/>
                </a:cubicBezTo>
                <a:cubicBezTo>
                  <a:pt x="2642105" y="1715587"/>
                  <a:pt x="2644521" y="1716177"/>
                  <a:pt x="2646789" y="1716913"/>
                </a:cubicBezTo>
                <a:cubicBezTo>
                  <a:pt x="2649057" y="1717649"/>
                  <a:pt x="2651075" y="1718474"/>
                  <a:pt x="2652842" y="1719387"/>
                </a:cubicBezTo>
                <a:cubicBezTo>
                  <a:pt x="2654610" y="1720300"/>
                  <a:pt x="2655772" y="1721037"/>
                  <a:pt x="2656334" y="1721596"/>
                </a:cubicBezTo>
                <a:cubicBezTo>
                  <a:pt x="2656893" y="1722156"/>
                  <a:pt x="2657261" y="1722598"/>
                  <a:pt x="2657437" y="1722922"/>
                </a:cubicBezTo>
                <a:cubicBezTo>
                  <a:pt x="2657614" y="1723246"/>
                  <a:pt x="2657761" y="1723659"/>
                  <a:pt x="2657879" y="1724159"/>
                </a:cubicBezTo>
                <a:cubicBezTo>
                  <a:pt x="2657998" y="1724660"/>
                  <a:pt x="2658086" y="1725264"/>
                  <a:pt x="2658144" y="1725970"/>
                </a:cubicBezTo>
                <a:cubicBezTo>
                  <a:pt x="2658205" y="1726677"/>
                  <a:pt x="2658233" y="1727591"/>
                  <a:pt x="2658233" y="1728710"/>
                </a:cubicBezTo>
                <a:cubicBezTo>
                  <a:pt x="2658233" y="1729770"/>
                  <a:pt x="2658189" y="1730713"/>
                  <a:pt x="2658100" y="1731538"/>
                </a:cubicBezTo>
                <a:cubicBezTo>
                  <a:pt x="2658012" y="1732362"/>
                  <a:pt x="2657879" y="1733054"/>
                  <a:pt x="2657702" y="1733614"/>
                </a:cubicBezTo>
                <a:cubicBezTo>
                  <a:pt x="2657527" y="1734174"/>
                  <a:pt x="2657276" y="1734586"/>
                  <a:pt x="2656952" y="1734851"/>
                </a:cubicBezTo>
                <a:cubicBezTo>
                  <a:pt x="2656628" y="1735116"/>
                  <a:pt x="2656260" y="1735249"/>
                  <a:pt x="2655846" y="1735249"/>
                </a:cubicBezTo>
                <a:cubicBezTo>
                  <a:pt x="2655199" y="1735249"/>
                  <a:pt x="2654184" y="1734837"/>
                  <a:pt x="2652798" y="1734012"/>
                </a:cubicBezTo>
                <a:cubicBezTo>
                  <a:pt x="2651414" y="1733187"/>
                  <a:pt x="2649720" y="1732259"/>
                  <a:pt x="2647717" y="1731228"/>
                </a:cubicBezTo>
                <a:cubicBezTo>
                  <a:pt x="2645713" y="1730197"/>
                  <a:pt x="2643343" y="1729255"/>
                  <a:pt x="2640603" y="1728401"/>
                </a:cubicBezTo>
                <a:cubicBezTo>
                  <a:pt x="2637864" y="1727546"/>
                  <a:pt x="2634785" y="1727119"/>
                  <a:pt x="2631368" y="1727119"/>
                </a:cubicBezTo>
                <a:cubicBezTo>
                  <a:pt x="2628188" y="1727119"/>
                  <a:pt x="2625417" y="1727546"/>
                  <a:pt x="2623062" y="1728401"/>
                </a:cubicBezTo>
                <a:cubicBezTo>
                  <a:pt x="2620707" y="1729255"/>
                  <a:pt x="2618762" y="1730389"/>
                  <a:pt x="2617230" y="1731802"/>
                </a:cubicBezTo>
                <a:cubicBezTo>
                  <a:pt x="2615698" y="1733217"/>
                  <a:pt x="2614550" y="1734895"/>
                  <a:pt x="2613784" y="1736840"/>
                </a:cubicBezTo>
                <a:cubicBezTo>
                  <a:pt x="2613018" y="1738783"/>
                  <a:pt x="2612636" y="1740845"/>
                  <a:pt x="2612636" y="1743025"/>
                </a:cubicBezTo>
                <a:cubicBezTo>
                  <a:pt x="2612636" y="1746207"/>
                  <a:pt x="2613371" y="1748946"/>
                  <a:pt x="2614845" y="1751243"/>
                </a:cubicBezTo>
                <a:cubicBezTo>
                  <a:pt x="2616316" y="1753541"/>
                  <a:pt x="2618276" y="1755573"/>
                  <a:pt x="2620720" y="1757341"/>
                </a:cubicBezTo>
                <a:cubicBezTo>
                  <a:pt x="2623164" y="1759108"/>
                  <a:pt x="2625949" y="1760728"/>
                  <a:pt x="2629071" y="1762201"/>
                </a:cubicBezTo>
                <a:cubicBezTo>
                  <a:pt x="2632194" y="1763673"/>
                  <a:pt x="2635374" y="1765161"/>
                  <a:pt x="2638615" y="1766663"/>
                </a:cubicBezTo>
                <a:cubicBezTo>
                  <a:pt x="2641856" y="1768166"/>
                  <a:pt x="2645036" y="1769815"/>
                  <a:pt x="2648158" y="1771612"/>
                </a:cubicBezTo>
                <a:cubicBezTo>
                  <a:pt x="2651280" y="1773409"/>
                  <a:pt x="2654064" y="1775529"/>
                  <a:pt x="2656509" y="1777974"/>
                </a:cubicBezTo>
                <a:cubicBezTo>
                  <a:pt x="2658955" y="1780419"/>
                  <a:pt x="2660929" y="1783306"/>
                  <a:pt x="2662432" y="1786634"/>
                </a:cubicBezTo>
                <a:cubicBezTo>
                  <a:pt x="2663932" y="1789963"/>
                  <a:pt x="2664685" y="1793895"/>
                  <a:pt x="2664685" y="1798431"/>
                </a:cubicBezTo>
                <a:cubicBezTo>
                  <a:pt x="2664685" y="1803792"/>
                  <a:pt x="2663697" y="1808564"/>
                  <a:pt x="2661724" y="1812746"/>
                </a:cubicBezTo>
                <a:cubicBezTo>
                  <a:pt x="2659750" y="1816929"/>
                  <a:pt x="2657010" y="1820479"/>
                  <a:pt x="2653505" y="1823394"/>
                </a:cubicBezTo>
                <a:cubicBezTo>
                  <a:pt x="2649999" y="1826311"/>
                  <a:pt x="2645876" y="1828505"/>
                  <a:pt x="2641134" y="1829978"/>
                </a:cubicBezTo>
                <a:cubicBezTo>
                  <a:pt x="2636391" y="1831451"/>
                  <a:pt x="2631280" y="1832187"/>
                  <a:pt x="2625801" y="1832187"/>
                </a:cubicBezTo>
                <a:cubicBezTo>
                  <a:pt x="2621972" y="1832187"/>
                  <a:pt x="2618423" y="1831863"/>
                  <a:pt x="2615154" y="1831215"/>
                </a:cubicBezTo>
                <a:cubicBezTo>
                  <a:pt x="2611884" y="1830567"/>
                  <a:pt x="2608968" y="1829772"/>
                  <a:pt x="2606406" y="1828829"/>
                </a:cubicBezTo>
                <a:cubicBezTo>
                  <a:pt x="2603845" y="1827887"/>
                  <a:pt x="2601693" y="1826915"/>
                  <a:pt x="2599957" y="1825913"/>
                </a:cubicBezTo>
                <a:cubicBezTo>
                  <a:pt x="2598219" y="1824912"/>
                  <a:pt x="2597011" y="1824057"/>
                  <a:pt x="2596333" y="1823350"/>
                </a:cubicBezTo>
                <a:cubicBezTo>
                  <a:pt x="2595655" y="1822644"/>
                  <a:pt x="2595156" y="1821745"/>
                  <a:pt x="2594832" y="1820655"/>
                </a:cubicBezTo>
                <a:cubicBezTo>
                  <a:pt x="2594508" y="1819565"/>
                  <a:pt x="2594344" y="1818108"/>
                  <a:pt x="2594344" y="1816281"/>
                </a:cubicBezTo>
                <a:cubicBezTo>
                  <a:pt x="2594344" y="1814985"/>
                  <a:pt x="2594405" y="1813910"/>
                  <a:pt x="2594522" y="1813056"/>
                </a:cubicBezTo>
                <a:cubicBezTo>
                  <a:pt x="2594640" y="1812202"/>
                  <a:pt x="2594818" y="1811509"/>
                  <a:pt x="2595052" y="1810979"/>
                </a:cubicBezTo>
                <a:cubicBezTo>
                  <a:pt x="2595286" y="1810449"/>
                  <a:pt x="2595582" y="1810081"/>
                  <a:pt x="2595937" y="1809875"/>
                </a:cubicBezTo>
                <a:cubicBezTo>
                  <a:pt x="2596290" y="1809668"/>
                  <a:pt x="2596701" y="1809565"/>
                  <a:pt x="2597173" y="1809565"/>
                </a:cubicBezTo>
                <a:cubicBezTo>
                  <a:pt x="2597996" y="1809565"/>
                  <a:pt x="2599162" y="1810066"/>
                  <a:pt x="2600663" y="1811067"/>
                </a:cubicBezTo>
                <a:cubicBezTo>
                  <a:pt x="2602166" y="1812069"/>
                  <a:pt x="2604094" y="1813159"/>
                  <a:pt x="2606450" y="1814337"/>
                </a:cubicBezTo>
                <a:cubicBezTo>
                  <a:pt x="2608808" y="1815515"/>
                  <a:pt x="2611648" y="1816620"/>
                  <a:pt x="2614976" y="1817651"/>
                </a:cubicBezTo>
                <a:cubicBezTo>
                  <a:pt x="2618305" y="1818682"/>
                  <a:pt x="2622149" y="1819197"/>
                  <a:pt x="2626508" y="1819197"/>
                </a:cubicBezTo>
                <a:cubicBezTo>
                  <a:pt x="2629808" y="1819197"/>
                  <a:pt x="2632827" y="1818755"/>
                  <a:pt x="2635566" y="1817872"/>
                </a:cubicBezTo>
                <a:cubicBezTo>
                  <a:pt x="2638305" y="1816988"/>
                  <a:pt x="2640662" y="1815736"/>
                  <a:pt x="2642635" y="1814116"/>
                </a:cubicBezTo>
                <a:cubicBezTo>
                  <a:pt x="2644609" y="1812496"/>
                  <a:pt x="2646126" y="1810508"/>
                  <a:pt x="2647187" y="1808151"/>
                </a:cubicBezTo>
                <a:cubicBezTo>
                  <a:pt x="2648247" y="1805795"/>
                  <a:pt x="2648778" y="1803114"/>
                  <a:pt x="2648778" y="1800110"/>
                </a:cubicBezTo>
                <a:cubicBezTo>
                  <a:pt x="2648778" y="1796870"/>
                  <a:pt x="2648041" y="1794101"/>
                  <a:pt x="2646568" y="1791803"/>
                </a:cubicBezTo>
                <a:cubicBezTo>
                  <a:pt x="2645096" y="1789506"/>
                  <a:pt x="2643151" y="1787488"/>
                  <a:pt x="2640736" y="1785751"/>
                </a:cubicBezTo>
                <a:cubicBezTo>
                  <a:pt x="2638321" y="1784013"/>
                  <a:pt x="2635566" y="1782422"/>
                  <a:pt x="2632473" y="1780978"/>
                </a:cubicBezTo>
                <a:cubicBezTo>
                  <a:pt x="2629380" y="1779535"/>
                  <a:pt x="2626214" y="1778063"/>
                  <a:pt x="2622973" y="1776560"/>
                </a:cubicBezTo>
                <a:cubicBezTo>
                  <a:pt x="2619734" y="1775058"/>
                  <a:pt x="2616581" y="1773394"/>
                  <a:pt x="2613518" y="1771567"/>
                </a:cubicBezTo>
                <a:cubicBezTo>
                  <a:pt x="2610455" y="1769741"/>
                  <a:pt x="2607716" y="1767591"/>
                  <a:pt x="2605301" y="1765117"/>
                </a:cubicBezTo>
                <a:cubicBezTo>
                  <a:pt x="2602886" y="1762643"/>
                  <a:pt x="2600928" y="1759741"/>
                  <a:pt x="2599426" y="1756413"/>
                </a:cubicBezTo>
                <a:cubicBezTo>
                  <a:pt x="2597923" y="1753085"/>
                  <a:pt x="2597173" y="1749093"/>
                  <a:pt x="2597173" y="1744439"/>
                </a:cubicBezTo>
                <a:cubicBezTo>
                  <a:pt x="2597173" y="1739667"/>
                  <a:pt x="2598040" y="1735411"/>
                  <a:pt x="2599780" y="1731670"/>
                </a:cubicBezTo>
                <a:cubicBezTo>
                  <a:pt x="2601518" y="1727929"/>
                  <a:pt x="2603933" y="1724792"/>
                  <a:pt x="2607024" y="1722260"/>
                </a:cubicBezTo>
                <a:cubicBezTo>
                  <a:pt x="2610116" y="1719726"/>
                  <a:pt x="2613797" y="1717796"/>
                  <a:pt x="2618069" y="1716471"/>
                </a:cubicBezTo>
                <a:cubicBezTo>
                  <a:pt x="2622340" y="1715146"/>
                  <a:pt x="2626951" y="1714483"/>
                  <a:pt x="2631898" y="1714483"/>
                </a:cubicBezTo>
                <a:close/>
                <a:moveTo>
                  <a:pt x="2165180" y="1714483"/>
                </a:moveTo>
                <a:cubicBezTo>
                  <a:pt x="2167713" y="1714483"/>
                  <a:pt x="2170261" y="1714704"/>
                  <a:pt x="2172824" y="1715146"/>
                </a:cubicBezTo>
                <a:cubicBezTo>
                  <a:pt x="2175387" y="1715587"/>
                  <a:pt x="2177802" y="1716177"/>
                  <a:pt x="2180070" y="1716913"/>
                </a:cubicBezTo>
                <a:cubicBezTo>
                  <a:pt x="2182338" y="1717649"/>
                  <a:pt x="2184355" y="1718474"/>
                  <a:pt x="2186123" y="1719387"/>
                </a:cubicBezTo>
                <a:cubicBezTo>
                  <a:pt x="2187890" y="1720300"/>
                  <a:pt x="2189054" y="1721037"/>
                  <a:pt x="2189613" y="1721596"/>
                </a:cubicBezTo>
                <a:cubicBezTo>
                  <a:pt x="2190173" y="1722156"/>
                  <a:pt x="2190541" y="1722598"/>
                  <a:pt x="2190718" y="1722922"/>
                </a:cubicBezTo>
                <a:cubicBezTo>
                  <a:pt x="2190895" y="1723246"/>
                  <a:pt x="2191042" y="1723659"/>
                  <a:pt x="2191160" y="1724159"/>
                </a:cubicBezTo>
                <a:cubicBezTo>
                  <a:pt x="2191278" y="1724660"/>
                  <a:pt x="2191365" y="1725264"/>
                  <a:pt x="2191425" y="1725970"/>
                </a:cubicBezTo>
                <a:cubicBezTo>
                  <a:pt x="2191484" y="1726677"/>
                  <a:pt x="2191514" y="1727591"/>
                  <a:pt x="2191514" y="1728710"/>
                </a:cubicBezTo>
                <a:cubicBezTo>
                  <a:pt x="2191514" y="1729770"/>
                  <a:pt x="2191469" y="1730713"/>
                  <a:pt x="2191381" y="1731538"/>
                </a:cubicBezTo>
                <a:cubicBezTo>
                  <a:pt x="2191292" y="1732362"/>
                  <a:pt x="2191160" y="1733054"/>
                  <a:pt x="2190983" y="1733614"/>
                </a:cubicBezTo>
                <a:cubicBezTo>
                  <a:pt x="2190806" y="1734174"/>
                  <a:pt x="2190556" y="1734586"/>
                  <a:pt x="2190231" y="1734851"/>
                </a:cubicBezTo>
                <a:cubicBezTo>
                  <a:pt x="2189907" y="1735116"/>
                  <a:pt x="2189539" y="1735249"/>
                  <a:pt x="2189127" y="1735249"/>
                </a:cubicBezTo>
                <a:cubicBezTo>
                  <a:pt x="2188479" y="1735249"/>
                  <a:pt x="2187462" y="1734837"/>
                  <a:pt x="2186079" y="1734012"/>
                </a:cubicBezTo>
                <a:cubicBezTo>
                  <a:pt x="2184694" y="1733187"/>
                  <a:pt x="2183001" y="1732259"/>
                  <a:pt x="2180998" y="1731228"/>
                </a:cubicBezTo>
                <a:cubicBezTo>
                  <a:pt x="2178994" y="1730197"/>
                  <a:pt x="2176623" y="1729255"/>
                  <a:pt x="2173885" y="1728401"/>
                </a:cubicBezTo>
                <a:cubicBezTo>
                  <a:pt x="2171145" y="1727546"/>
                  <a:pt x="2168067" y="1727119"/>
                  <a:pt x="2164650" y="1727119"/>
                </a:cubicBezTo>
                <a:cubicBezTo>
                  <a:pt x="2161468" y="1727119"/>
                  <a:pt x="2158700" y="1727546"/>
                  <a:pt x="2156343" y="1728401"/>
                </a:cubicBezTo>
                <a:cubicBezTo>
                  <a:pt x="2153987" y="1729255"/>
                  <a:pt x="2152043" y="1730389"/>
                  <a:pt x="2150511" y="1731802"/>
                </a:cubicBezTo>
                <a:cubicBezTo>
                  <a:pt x="2148979" y="1733217"/>
                  <a:pt x="2147831" y="1734895"/>
                  <a:pt x="2147065" y="1736840"/>
                </a:cubicBezTo>
                <a:cubicBezTo>
                  <a:pt x="2146299" y="1738783"/>
                  <a:pt x="2145916" y="1740845"/>
                  <a:pt x="2145916" y="1743025"/>
                </a:cubicBezTo>
                <a:cubicBezTo>
                  <a:pt x="2145916" y="1746207"/>
                  <a:pt x="2146653" y="1748946"/>
                  <a:pt x="2148125" y="1751243"/>
                </a:cubicBezTo>
                <a:cubicBezTo>
                  <a:pt x="2149598" y="1753541"/>
                  <a:pt x="2151557" y="1755573"/>
                  <a:pt x="2154002" y="1757341"/>
                </a:cubicBezTo>
                <a:cubicBezTo>
                  <a:pt x="2156447" y="1759108"/>
                  <a:pt x="2159230" y="1760728"/>
                  <a:pt x="2162353" y="1762201"/>
                </a:cubicBezTo>
                <a:cubicBezTo>
                  <a:pt x="2165475" y="1763673"/>
                  <a:pt x="2168656" y="1765161"/>
                  <a:pt x="2171896" y="1766663"/>
                </a:cubicBezTo>
                <a:cubicBezTo>
                  <a:pt x="2175135" y="1768166"/>
                  <a:pt x="2178317" y="1769815"/>
                  <a:pt x="2181439" y="1771612"/>
                </a:cubicBezTo>
                <a:cubicBezTo>
                  <a:pt x="2184561" y="1773409"/>
                  <a:pt x="2187345" y="1775529"/>
                  <a:pt x="2189790" y="1777974"/>
                </a:cubicBezTo>
                <a:cubicBezTo>
                  <a:pt x="2192234" y="1780419"/>
                  <a:pt x="2194209" y="1783306"/>
                  <a:pt x="2195711" y="1786634"/>
                </a:cubicBezTo>
                <a:cubicBezTo>
                  <a:pt x="2197213" y="1789963"/>
                  <a:pt x="2197963" y="1793895"/>
                  <a:pt x="2197963" y="1798431"/>
                </a:cubicBezTo>
                <a:cubicBezTo>
                  <a:pt x="2197963" y="1803792"/>
                  <a:pt x="2196977" y="1808564"/>
                  <a:pt x="2195003" y="1812746"/>
                </a:cubicBezTo>
                <a:cubicBezTo>
                  <a:pt x="2193030" y="1816929"/>
                  <a:pt x="2190291" y="1820479"/>
                  <a:pt x="2186785" y="1823394"/>
                </a:cubicBezTo>
                <a:cubicBezTo>
                  <a:pt x="2183280" y="1826311"/>
                  <a:pt x="2179157" y="1828505"/>
                  <a:pt x="2174414" y="1829978"/>
                </a:cubicBezTo>
                <a:cubicBezTo>
                  <a:pt x="2169672" y="1831451"/>
                  <a:pt x="2164561" y="1832187"/>
                  <a:pt x="2159083" y="1832187"/>
                </a:cubicBezTo>
                <a:cubicBezTo>
                  <a:pt x="2155253" y="1832187"/>
                  <a:pt x="2151704" y="1831863"/>
                  <a:pt x="2148435" y="1831215"/>
                </a:cubicBezTo>
                <a:cubicBezTo>
                  <a:pt x="2145165" y="1830567"/>
                  <a:pt x="2142249" y="1829772"/>
                  <a:pt x="2139687" y="1828829"/>
                </a:cubicBezTo>
                <a:cubicBezTo>
                  <a:pt x="2137124" y="1827887"/>
                  <a:pt x="2134974" y="1826915"/>
                  <a:pt x="2133237" y="1825913"/>
                </a:cubicBezTo>
                <a:cubicBezTo>
                  <a:pt x="2131498" y="1824912"/>
                  <a:pt x="2130290" y="1824057"/>
                  <a:pt x="2129613" y="1823350"/>
                </a:cubicBezTo>
                <a:cubicBezTo>
                  <a:pt x="2128935" y="1822644"/>
                  <a:pt x="2128434" y="1821745"/>
                  <a:pt x="2128110" y="1820655"/>
                </a:cubicBezTo>
                <a:cubicBezTo>
                  <a:pt x="2127787" y="1819565"/>
                  <a:pt x="2127625" y="1818108"/>
                  <a:pt x="2127625" y="1816281"/>
                </a:cubicBezTo>
                <a:cubicBezTo>
                  <a:pt x="2127625" y="1814985"/>
                  <a:pt x="2127683" y="1813910"/>
                  <a:pt x="2127802" y="1813056"/>
                </a:cubicBezTo>
                <a:cubicBezTo>
                  <a:pt x="2127919" y="1812202"/>
                  <a:pt x="2128096" y="1811509"/>
                  <a:pt x="2128332" y="1810979"/>
                </a:cubicBezTo>
                <a:cubicBezTo>
                  <a:pt x="2128567" y="1810449"/>
                  <a:pt x="2128862" y="1810081"/>
                  <a:pt x="2129215" y="1809875"/>
                </a:cubicBezTo>
                <a:cubicBezTo>
                  <a:pt x="2129569" y="1809668"/>
                  <a:pt x="2129981" y="1809565"/>
                  <a:pt x="2130452" y="1809565"/>
                </a:cubicBezTo>
                <a:cubicBezTo>
                  <a:pt x="2131277" y="1809565"/>
                  <a:pt x="2132441" y="1810066"/>
                  <a:pt x="2133942" y="1811067"/>
                </a:cubicBezTo>
                <a:cubicBezTo>
                  <a:pt x="2135445" y="1812069"/>
                  <a:pt x="2137374" y="1813159"/>
                  <a:pt x="2139731" y="1814337"/>
                </a:cubicBezTo>
                <a:cubicBezTo>
                  <a:pt x="2142087" y="1815515"/>
                  <a:pt x="2144929" y="1816620"/>
                  <a:pt x="2148258" y="1817651"/>
                </a:cubicBezTo>
                <a:cubicBezTo>
                  <a:pt x="2151586" y="1818682"/>
                  <a:pt x="2155430" y="1819197"/>
                  <a:pt x="2159790" y="1819197"/>
                </a:cubicBezTo>
                <a:cubicBezTo>
                  <a:pt x="2163089" y="1819197"/>
                  <a:pt x="2166108" y="1818755"/>
                  <a:pt x="2168847" y="1817872"/>
                </a:cubicBezTo>
                <a:cubicBezTo>
                  <a:pt x="2171587" y="1816988"/>
                  <a:pt x="2173943" y="1815736"/>
                  <a:pt x="2175917" y="1814116"/>
                </a:cubicBezTo>
                <a:cubicBezTo>
                  <a:pt x="2177890" y="1812496"/>
                  <a:pt x="2179407" y="1810508"/>
                  <a:pt x="2180468" y="1808151"/>
                </a:cubicBezTo>
                <a:cubicBezTo>
                  <a:pt x="2181528" y="1805795"/>
                  <a:pt x="2182058" y="1803114"/>
                  <a:pt x="2182058" y="1800110"/>
                </a:cubicBezTo>
                <a:cubicBezTo>
                  <a:pt x="2182058" y="1796870"/>
                  <a:pt x="2181322" y="1794101"/>
                  <a:pt x="2179849" y="1791803"/>
                </a:cubicBezTo>
                <a:cubicBezTo>
                  <a:pt x="2178376" y="1789506"/>
                  <a:pt x="2176432" y="1787488"/>
                  <a:pt x="2174017" y="1785751"/>
                </a:cubicBezTo>
                <a:cubicBezTo>
                  <a:pt x="2171602" y="1784013"/>
                  <a:pt x="2168847" y="1782422"/>
                  <a:pt x="2165755" y="1780978"/>
                </a:cubicBezTo>
                <a:cubicBezTo>
                  <a:pt x="2162662" y="1779535"/>
                  <a:pt x="2159495" y="1778063"/>
                  <a:pt x="2156255" y="1776560"/>
                </a:cubicBezTo>
                <a:cubicBezTo>
                  <a:pt x="2153015" y="1775058"/>
                  <a:pt x="2149864" y="1773394"/>
                  <a:pt x="2146800" y="1771567"/>
                </a:cubicBezTo>
                <a:cubicBezTo>
                  <a:pt x="2143737" y="1769741"/>
                  <a:pt x="2140997" y="1767591"/>
                  <a:pt x="2138582" y="1765117"/>
                </a:cubicBezTo>
                <a:cubicBezTo>
                  <a:pt x="2136166" y="1762643"/>
                  <a:pt x="2134208" y="1759741"/>
                  <a:pt x="2132706" y="1756413"/>
                </a:cubicBezTo>
                <a:cubicBezTo>
                  <a:pt x="2131203" y="1753085"/>
                  <a:pt x="2130452" y="1749093"/>
                  <a:pt x="2130452" y="1744439"/>
                </a:cubicBezTo>
                <a:cubicBezTo>
                  <a:pt x="2130452" y="1739667"/>
                  <a:pt x="2131321" y="1735411"/>
                  <a:pt x="2133059" y="1731670"/>
                </a:cubicBezTo>
                <a:cubicBezTo>
                  <a:pt x="2134797" y="1727929"/>
                  <a:pt x="2137212" y="1724792"/>
                  <a:pt x="2140306" y="1722260"/>
                </a:cubicBezTo>
                <a:cubicBezTo>
                  <a:pt x="2143398" y="1719726"/>
                  <a:pt x="2147080" y="1717796"/>
                  <a:pt x="2151351" y="1716471"/>
                </a:cubicBezTo>
                <a:cubicBezTo>
                  <a:pt x="2155622" y="1715146"/>
                  <a:pt x="2160232" y="1714483"/>
                  <a:pt x="2165180" y="1714483"/>
                </a:cubicBezTo>
                <a:close/>
                <a:moveTo>
                  <a:pt x="1222201" y="1714483"/>
                </a:moveTo>
                <a:cubicBezTo>
                  <a:pt x="1224734" y="1714483"/>
                  <a:pt x="1227282" y="1714704"/>
                  <a:pt x="1229844" y="1715146"/>
                </a:cubicBezTo>
                <a:cubicBezTo>
                  <a:pt x="1232407" y="1715587"/>
                  <a:pt x="1234822" y="1716177"/>
                  <a:pt x="1237091" y="1716913"/>
                </a:cubicBezTo>
                <a:cubicBezTo>
                  <a:pt x="1239359" y="1717649"/>
                  <a:pt x="1241377" y="1718474"/>
                  <a:pt x="1243144" y="1719387"/>
                </a:cubicBezTo>
                <a:cubicBezTo>
                  <a:pt x="1244911" y="1720300"/>
                  <a:pt x="1246075" y="1721037"/>
                  <a:pt x="1246635" y="1721596"/>
                </a:cubicBezTo>
                <a:cubicBezTo>
                  <a:pt x="1247194" y="1722156"/>
                  <a:pt x="1247563" y="1722598"/>
                  <a:pt x="1247739" y="1722922"/>
                </a:cubicBezTo>
                <a:cubicBezTo>
                  <a:pt x="1247917" y="1723246"/>
                  <a:pt x="1248063" y="1723659"/>
                  <a:pt x="1248182" y="1724159"/>
                </a:cubicBezTo>
                <a:cubicBezTo>
                  <a:pt x="1248300" y="1724660"/>
                  <a:pt x="1248387" y="1725264"/>
                  <a:pt x="1248447" y="1725970"/>
                </a:cubicBezTo>
                <a:cubicBezTo>
                  <a:pt x="1248505" y="1726677"/>
                  <a:pt x="1248535" y="1727591"/>
                  <a:pt x="1248535" y="1728710"/>
                </a:cubicBezTo>
                <a:cubicBezTo>
                  <a:pt x="1248535" y="1729770"/>
                  <a:pt x="1248491" y="1730713"/>
                  <a:pt x="1248402" y="1731538"/>
                </a:cubicBezTo>
                <a:cubicBezTo>
                  <a:pt x="1248314" y="1732362"/>
                  <a:pt x="1248182" y="1733054"/>
                  <a:pt x="1248005" y="1733614"/>
                </a:cubicBezTo>
                <a:cubicBezTo>
                  <a:pt x="1247828" y="1734174"/>
                  <a:pt x="1247577" y="1734586"/>
                  <a:pt x="1247253" y="1734851"/>
                </a:cubicBezTo>
                <a:cubicBezTo>
                  <a:pt x="1246930" y="1735116"/>
                  <a:pt x="1246561" y="1735249"/>
                  <a:pt x="1246149" y="1735249"/>
                </a:cubicBezTo>
                <a:cubicBezTo>
                  <a:pt x="1245501" y="1735249"/>
                  <a:pt x="1244484" y="1734837"/>
                  <a:pt x="1243100" y="1734012"/>
                </a:cubicBezTo>
                <a:cubicBezTo>
                  <a:pt x="1241716" y="1733187"/>
                  <a:pt x="1240021" y="1732259"/>
                  <a:pt x="1238019" y="1731228"/>
                </a:cubicBezTo>
                <a:cubicBezTo>
                  <a:pt x="1236015" y="1730197"/>
                  <a:pt x="1233644" y="1729255"/>
                  <a:pt x="1230905" y="1728401"/>
                </a:cubicBezTo>
                <a:cubicBezTo>
                  <a:pt x="1228166" y="1727546"/>
                  <a:pt x="1225087" y="1727119"/>
                  <a:pt x="1221671" y="1727119"/>
                </a:cubicBezTo>
                <a:cubicBezTo>
                  <a:pt x="1218489" y="1727119"/>
                  <a:pt x="1215721" y="1727546"/>
                  <a:pt x="1213364" y="1728401"/>
                </a:cubicBezTo>
                <a:cubicBezTo>
                  <a:pt x="1211008" y="1729255"/>
                  <a:pt x="1209064" y="1730389"/>
                  <a:pt x="1207532" y="1731802"/>
                </a:cubicBezTo>
                <a:cubicBezTo>
                  <a:pt x="1206001" y="1733217"/>
                  <a:pt x="1204852" y="1734895"/>
                  <a:pt x="1204086" y="1736840"/>
                </a:cubicBezTo>
                <a:cubicBezTo>
                  <a:pt x="1203320" y="1738783"/>
                  <a:pt x="1202937" y="1740845"/>
                  <a:pt x="1202937" y="1743025"/>
                </a:cubicBezTo>
                <a:cubicBezTo>
                  <a:pt x="1202937" y="1746207"/>
                  <a:pt x="1203673" y="1748946"/>
                  <a:pt x="1205146" y="1751243"/>
                </a:cubicBezTo>
                <a:cubicBezTo>
                  <a:pt x="1206619" y="1753541"/>
                  <a:pt x="1208578" y="1755573"/>
                  <a:pt x="1211023" y="1757341"/>
                </a:cubicBezTo>
                <a:cubicBezTo>
                  <a:pt x="1213468" y="1759108"/>
                  <a:pt x="1216250" y="1760728"/>
                  <a:pt x="1219373" y="1762201"/>
                </a:cubicBezTo>
                <a:cubicBezTo>
                  <a:pt x="1222495" y="1763673"/>
                  <a:pt x="1225677" y="1765161"/>
                  <a:pt x="1228916" y="1766663"/>
                </a:cubicBezTo>
                <a:cubicBezTo>
                  <a:pt x="1232156" y="1768166"/>
                  <a:pt x="1235338" y="1769815"/>
                  <a:pt x="1238460" y="1771612"/>
                </a:cubicBezTo>
                <a:cubicBezTo>
                  <a:pt x="1241583" y="1773409"/>
                  <a:pt x="1244367" y="1775529"/>
                  <a:pt x="1246812" y="1777974"/>
                </a:cubicBezTo>
                <a:cubicBezTo>
                  <a:pt x="1249256" y="1780419"/>
                  <a:pt x="1251230" y="1783306"/>
                  <a:pt x="1252732" y="1786634"/>
                </a:cubicBezTo>
                <a:cubicBezTo>
                  <a:pt x="1254235" y="1789963"/>
                  <a:pt x="1254986" y="1793895"/>
                  <a:pt x="1254986" y="1798431"/>
                </a:cubicBezTo>
                <a:cubicBezTo>
                  <a:pt x="1254986" y="1803792"/>
                  <a:pt x="1254000" y="1808564"/>
                  <a:pt x="1252026" y="1812746"/>
                </a:cubicBezTo>
                <a:cubicBezTo>
                  <a:pt x="1250052" y="1816929"/>
                  <a:pt x="1247313" y="1820479"/>
                  <a:pt x="1243807" y="1823394"/>
                </a:cubicBezTo>
                <a:cubicBezTo>
                  <a:pt x="1240301" y="1826311"/>
                  <a:pt x="1236177" y="1828505"/>
                  <a:pt x="1231435" y="1829978"/>
                </a:cubicBezTo>
                <a:cubicBezTo>
                  <a:pt x="1226693" y="1831451"/>
                  <a:pt x="1221582" y="1832187"/>
                  <a:pt x="1216103" y="1832187"/>
                </a:cubicBezTo>
                <a:cubicBezTo>
                  <a:pt x="1212275" y="1832187"/>
                  <a:pt x="1208725" y="1831863"/>
                  <a:pt x="1205456" y="1831215"/>
                </a:cubicBezTo>
                <a:cubicBezTo>
                  <a:pt x="1202186" y="1830567"/>
                  <a:pt x="1199270" y="1829772"/>
                  <a:pt x="1196708" y="1828829"/>
                </a:cubicBezTo>
                <a:cubicBezTo>
                  <a:pt x="1194145" y="1827887"/>
                  <a:pt x="1191996" y="1826915"/>
                  <a:pt x="1190258" y="1825913"/>
                </a:cubicBezTo>
                <a:cubicBezTo>
                  <a:pt x="1188519" y="1824912"/>
                  <a:pt x="1187312" y="1824057"/>
                  <a:pt x="1186635" y="1823350"/>
                </a:cubicBezTo>
                <a:cubicBezTo>
                  <a:pt x="1185957" y="1822644"/>
                  <a:pt x="1185457" y="1821745"/>
                  <a:pt x="1185133" y="1820655"/>
                </a:cubicBezTo>
                <a:cubicBezTo>
                  <a:pt x="1184809" y="1819565"/>
                  <a:pt x="1184646" y="1818108"/>
                  <a:pt x="1184646" y="1816281"/>
                </a:cubicBezTo>
                <a:cubicBezTo>
                  <a:pt x="1184646" y="1814985"/>
                  <a:pt x="1184707" y="1813910"/>
                  <a:pt x="1184824" y="1813056"/>
                </a:cubicBezTo>
                <a:cubicBezTo>
                  <a:pt x="1184942" y="1812202"/>
                  <a:pt x="1185118" y="1811509"/>
                  <a:pt x="1185353" y="1810979"/>
                </a:cubicBezTo>
                <a:cubicBezTo>
                  <a:pt x="1185589" y="1810449"/>
                  <a:pt x="1185884" y="1810081"/>
                  <a:pt x="1186238" y="1809875"/>
                </a:cubicBezTo>
                <a:cubicBezTo>
                  <a:pt x="1186590" y="1809668"/>
                  <a:pt x="1187004" y="1809565"/>
                  <a:pt x="1187475" y="1809565"/>
                </a:cubicBezTo>
                <a:cubicBezTo>
                  <a:pt x="1188299" y="1809565"/>
                  <a:pt x="1189462" y="1810066"/>
                  <a:pt x="1190964" y="1811067"/>
                </a:cubicBezTo>
                <a:cubicBezTo>
                  <a:pt x="1192466" y="1812069"/>
                  <a:pt x="1194395" y="1813159"/>
                  <a:pt x="1196752" y="1814337"/>
                </a:cubicBezTo>
                <a:cubicBezTo>
                  <a:pt x="1199108" y="1815515"/>
                  <a:pt x="1201950" y="1816620"/>
                  <a:pt x="1205279" y="1817651"/>
                </a:cubicBezTo>
                <a:cubicBezTo>
                  <a:pt x="1208607" y="1818682"/>
                  <a:pt x="1212451" y="1819197"/>
                  <a:pt x="1216810" y="1819197"/>
                </a:cubicBezTo>
                <a:cubicBezTo>
                  <a:pt x="1220109" y="1819197"/>
                  <a:pt x="1223129" y="1818755"/>
                  <a:pt x="1225868" y="1817872"/>
                </a:cubicBezTo>
                <a:cubicBezTo>
                  <a:pt x="1228607" y="1816988"/>
                  <a:pt x="1230964" y="1815736"/>
                  <a:pt x="1232937" y="1814116"/>
                </a:cubicBezTo>
                <a:cubicBezTo>
                  <a:pt x="1234911" y="1812496"/>
                  <a:pt x="1236428" y="1810508"/>
                  <a:pt x="1237489" y="1808151"/>
                </a:cubicBezTo>
                <a:cubicBezTo>
                  <a:pt x="1238549" y="1805795"/>
                  <a:pt x="1239079" y="1803114"/>
                  <a:pt x="1239079" y="1800110"/>
                </a:cubicBezTo>
                <a:cubicBezTo>
                  <a:pt x="1239079" y="1796870"/>
                  <a:pt x="1238343" y="1794101"/>
                  <a:pt x="1236870" y="1791803"/>
                </a:cubicBezTo>
                <a:cubicBezTo>
                  <a:pt x="1235397" y="1789506"/>
                  <a:pt x="1233453" y="1787488"/>
                  <a:pt x="1231037" y="1785751"/>
                </a:cubicBezTo>
                <a:cubicBezTo>
                  <a:pt x="1228622" y="1784013"/>
                  <a:pt x="1225868" y="1782422"/>
                  <a:pt x="1222775" y="1780978"/>
                </a:cubicBezTo>
                <a:cubicBezTo>
                  <a:pt x="1219682" y="1779535"/>
                  <a:pt x="1216516" y="1778063"/>
                  <a:pt x="1213276" y="1776560"/>
                </a:cubicBezTo>
                <a:cubicBezTo>
                  <a:pt x="1210036" y="1775058"/>
                  <a:pt x="1206884" y="1773394"/>
                  <a:pt x="1203821" y="1771567"/>
                </a:cubicBezTo>
                <a:cubicBezTo>
                  <a:pt x="1200757" y="1769741"/>
                  <a:pt x="1198019" y="1767591"/>
                  <a:pt x="1195603" y="1765117"/>
                </a:cubicBezTo>
                <a:cubicBezTo>
                  <a:pt x="1193188" y="1762643"/>
                  <a:pt x="1191230" y="1759741"/>
                  <a:pt x="1189728" y="1756413"/>
                </a:cubicBezTo>
                <a:cubicBezTo>
                  <a:pt x="1188225" y="1753085"/>
                  <a:pt x="1187475" y="1749093"/>
                  <a:pt x="1187475" y="1744439"/>
                </a:cubicBezTo>
                <a:cubicBezTo>
                  <a:pt x="1187475" y="1739667"/>
                  <a:pt x="1188344" y="1735411"/>
                  <a:pt x="1190081" y="1731670"/>
                </a:cubicBezTo>
                <a:cubicBezTo>
                  <a:pt x="1191819" y="1727929"/>
                  <a:pt x="1194234" y="1724792"/>
                  <a:pt x="1197326" y="1722260"/>
                </a:cubicBezTo>
                <a:cubicBezTo>
                  <a:pt x="1200419" y="1719726"/>
                  <a:pt x="1204101" y="1717796"/>
                  <a:pt x="1208372" y="1716471"/>
                </a:cubicBezTo>
                <a:cubicBezTo>
                  <a:pt x="1212642" y="1715146"/>
                  <a:pt x="1217252" y="1714483"/>
                  <a:pt x="1222201" y="1714483"/>
                </a:cubicBezTo>
                <a:close/>
                <a:moveTo>
                  <a:pt x="745944" y="1714483"/>
                </a:moveTo>
                <a:cubicBezTo>
                  <a:pt x="748478" y="1714483"/>
                  <a:pt x="751025" y="1714704"/>
                  <a:pt x="753588" y="1715146"/>
                </a:cubicBezTo>
                <a:cubicBezTo>
                  <a:pt x="756151" y="1715587"/>
                  <a:pt x="758566" y="1716177"/>
                  <a:pt x="760834" y="1716913"/>
                </a:cubicBezTo>
                <a:cubicBezTo>
                  <a:pt x="763102" y="1717649"/>
                  <a:pt x="765120" y="1718474"/>
                  <a:pt x="766887" y="1719387"/>
                </a:cubicBezTo>
                <a:cubicBezTo>
                  <a:pt x="768655" y="1720300"/>
                  <a:pt x="769818" y="1721037"/>
                  <a:pt x="770378" y="1721596"/>
                </a:cubicBezTo>
                <a:cubicBezTo>
                  <a:pt x="770937" y="1722156"/>
                  <a:pt x="771306" y="1722598"/>
                  <a:pt x="771482" y="1722922"/>
                </a:cubicBezTo>
                <a:cubicBezTo>
                  <a:pt x="771659" y="1723246"/>
                  <a:pt x="771806" y="1723659"/>
                  <a:pt x="771924" y="1724159"/>
                </a:cubicBezTo>
                <a:cubicBezTo>
                  <a:pt x="772042" y="1724660"/>
                  <a:pt x="772130" y="1725264"/>
                  <a:pt x="772189" y="1725970"/>
                </a:cubicBezTo>
                <a:cubicBezTo>
                  <a:pt x="772248" y="1726677"/>
                  <a:pt x="772278" y="1727591"/>
                  <a:pt x="772278" y="1728710"/>
                </a:cubicBezTo>
                <a:cubicBezTo>
                  <a:pt x="772278" y="1729770"/>
                  <a:pt x="772234" y="1730713"/>
                  <a:pt x="772145" y="1731538"/>
                </a:cubicBezTo>
                <a:cubicBezTo>
                  <a:pt x="772057" y="1732362"/>
                  <a:pt x="771924" y="1733054"/>
                  <a:pt x="771748" y="1733614"/>
                </a:cubicBezTo>
                <a:cubicBezTo>
                  <a:pt x="771571" y="1734174"/>
                  <a:pt x="771320" y="1734586"/>
                  <a:pt x="770996" y="1734851"/>
                </a:cubicBezTo>
                <a:cubicBezTo>
                  <a:pt x="770672" y="1735116"/>
                  <a:pt x="770304" y="1735249"/>
                  <a:pt x="769892" y="1735249"/>
                </a:cubicBezTo>
                <a:cubicBezTo>
                  <a:pt x="769244" y="1735249"/>
                  <a:pt x="768228" y="1734837"/>
                  <a:pt x="766843" y="1734012"/>
                </a:cubicBezTo>
                <a:cubicBezTo>
                  <a:pt x="765459" y="1733187"/>
                  <a:pt x="763765" y="1732259"/>
                  <a:pt x="761762" y="1731228"/>
                </a:cubicBezTo>
                <a:cubicBezTo>
                  <a:pt x="759759" y="1730197"/>
                  <a:pt x="757388" y="1729255"/>
                  <a:pt x="754649" y="1728401"/>
                </a:cubicBezTo>
                <a:cubicBezTo>
                  <a:pt x="751909" y="1727546"/>
                  <a:pt x="748831" y="1727119"/>
                  <a:pt x="745414" y="1727119"/>
                </a:cubicBezTo>
                <a:cubicBezTo>
                  <a:pt x="742233" y="1727119"/>
                  <a:pt x="739464" y="1727546"/>
                  <a:pt x="737108" y="1728401"/>
                </a:cubicBezTo>
                <a:cubicBezTo>
                  <a:pt x="734751" y="1729255"/>
                  <a:pt x="732807" y="1730389"/>
                  <a:pt x="731276" y="1731802"/>
                </a:cubicBezTo>
                <a:cubicBezTo>
                  <a:pt x="729744" y="1733217"/>
                  <a:pt x="728595" y="1734895"/>
                  <a:pt x="727829" y="1736840"/>
                </a:cubicBezTo>
                <a:cubicBezTo>
                  <a:pt x="727063" y="1738783"/>
                  <a:pt x="726681" y="1740845"/>
                  <a:pt x="726681" y="1743025"/>
                </a:cubicBezTo>
                <a:cubicBezTo>
                  <a:pt x="726681" y="1746207"/>
                  <a:pt x="727417" y="1748946"/>
                  <a:pt x="728890" y="1751243"/>
                </a:cubicBezTo>
                <a:cubicBezTo>
                  <a:pt x="730363" y="1753541"/>
                  <a:pt x="732321" y="1755573"/>
                  <a:pt x="734766" y="1757341"/>
                </a:cubicBezTo>
                <a:cubicBezTo>
                  <a:pt x="737211" y="1759108"/>
                  <a:pt x="739994" y="1760728"/>
                  <a:pt x="743117" y="1762201"/>
                </a:cubicBezTo>
                <a:cubicBezTo>
                  <a:pt x="746239" y="1763673"/>
                  <a:pt x="749420" y="1765161"/>
                  <a:pt x="752660" y="1766663"/>
                </a:cubicBezTo>
                <a:cubicBezTo>
                  <a:pt x="755900" y="1768166"/>
                  <a:pt x="759082" y="1769815"/>
                  <a:pt x="762204" y="1771612"/>
                </a:cubicBezTo>
                <a:cubicBezTo>
                  <a:pt x="765326" y="1773409"/>
                  <a:pt x="768110" y="1775529"/>
                  <a:pt x="770555" y="1777974"/>
                </a:cubicBezTo>
                <a:cubicBezTo>
                  <a:pt x="772999" y="1780419"/>
                  <a:pt x="774973" y="1783306"/>
                  <a:pt x="776475" y="1786634"/>
                </a:cubicBezTo>
                <a:cubicBezTo>
                  <a:pt x="777977" y="1789963"/>
                  <a:pt x="778728" y="1793895"/>
                  <a:pt x="778728" y="1798431"/>
                </a:cubicBezTo>
                <a:cubicBezTo>
                  <a:pt x="778728" y="1803792"/>
                  <a:pt x="777742" y="1808564"/>
                  <a:pt x="775768" y="1812746"/>
                </a:cubicBezTo>
                <a:cubicBezTo>
                  <a:pt x="773795" y="1816929"/>
                  <a:pt x="771055" y="1820479"/>
                  <a:pt x="767550" y="1823394"/>
                </a:cubicBezTo>
                <a:cubicBezTo>
                  <a:pt x="764045" y="1826311"/>
                  <a:pt x="759921" y="1828505"/>
                  <a:pt x="755179" y="1829978"/>
                </a:cubicBezTo>
                <a:cubicBezTo>
                  <a:pt x="750436" y="1831451"/>
                  <a:pt x="745326" y="1832187"/>
                  <a:pt x="739847" y="1832187"/>
                </a:cubicBezTo>
                <a:cubicBezTo>
                  <a:pt x="736018" y="1832187"/>
                  <a:pt x="732468" y="1831863"/>
                  <a:pt x="729199" y="1831215"/>
                </a:cubicBezTo>
                <a:cubicBezTo>
                  <a:pt x="725929" y="1830567"/>
                  <a:pt x="723013" y="1829772"/>
                  <a:pt x="720451" y="1828829"/>
                </a:cubicBezTo>
                <a:cubicBezTo>
                  <a:pt x="717888" y="1827887"/>
                  <a:pt x="715738" y="1826915"/>
                  <a:pt x="714000" y="1825913"/>
                </a:cubicBezTo>
                <a:cubicBezTo>
                  <a:pt x="712262" y="1824912"/>
                  <a:pt x="711054" y="1824057"/>
                  <a:pt x="710377" y="1823350"/>
                </a:cubicBezTo>
                <a:cubicBezTo>
                  <a:pt x="709699" y="1822644"/>
                  <a:pt x="709199" y="1821745"/>
                  <a:pt x="708875" y="1820655"/>
                </a:cubicBezTo>
                <a:cubicBezTo>
                  <a:pt x="708551" y="1819565"/>
                  <a:pt x="708389" y="1818108"/>
                  <a:pt x="708389" y="1816281"/>
                </a:cubicBezTo>
                <a:cubicBezTo>
                  <a:pt x="708389" y="1814985"/>
                  <a:pt x="708447" y="1813910"/>
                  <a:pt x="708565" y="1813056"/>
                </a:cubicBezTo>
                <a:cubicBezTo>
                  <a:pt x="708683" y="1812202"/>
                  <a:pt x="708860" y="1811509"/>
                  <a:pt x="709095" y="1810979"/>
                </a:cubicBezTo>
                <a:cubicBezTo>
                  <a:pt x="709331" y="1810449"/>
                  <a:pt x="709626" y="1810081"/>
                  <a:pt x="709979" y="1809875"/>
                </a:cubicBezTo>
                <a:cubicBezTo>
                  <a:pt x="710333" y="1809668"/>
                  <a:pt x="710745" y="1809565"/>
                  <a:pt x="711216" y="1809565"/>
                </a:cubicBezTo>
                <a:cubicBezTo>
                  <a:pt x="712041" y="1809565"/>
                  <a:pt x="713205" y="1810066"/>
                  <a:pt x="714707" y="1811067"/>
                </a:cubicBezTo>
                <a:cubicBezTo>
                  <a:pt x="716209" y="1812069"/>
                  <a:pt x="718138" y="1813159"/>
                  <a:pt x="720495" y="1814337"/>
                </a:cubicBezTo>
                <a:cubicBezTo>
                  <a:pt x="722851" y="1815515"/>
                  <a:pt x="725694" y="1816620"/>
                  <a:pt x="729022" y="1817651"/>
                </a:cubicBezTo>
                <a:cubicBezTo>
                  <a:pt x="732351" y="1818682"/>
                  <a:pt x="736195" y="1819197"/>
                  <a:pt x="740554" y="1819197"/>
                </a:cubicBezTo>
                <a:cubicBezTo>
                  <a:pt x="743853" y="1819197"/>
                  <a:pt x="746872" y="1818755"/>
                  <a:pt x="749612" y="1817872"/>
                </a:cubicBezTo>
                <a:cubicBezTo>
                  <a:pt x="752351" y="1816988"/>
                  <a:pt x="754707" y="1815736"/>
                  <a:pt x="756681" y="1814116"/>
                </a:cubicBezTo>
                <a:cubicBezTo>
                  <a:pt x="758655" y="1812496"/>
                  <a:pt x="760171" y="1810508"/>
                  <a:pt x="761232" y="1808151"/>
                </a:cubicBezTo>
                <a:cubicBezTo>
                  <a:pt x="762292" y="1805795"/>
                  <a:pt x="762823" y="1803114"/>
                  <a:pt x="762823" y="1800110"/>
                </a:cubicBezTo>
                <a:cubicBezTo>
                  <a:pt x="762823" y="1796870"/>
                  <a:pt x="762086" y="1794101"/>
                  <a:pt x="760613" y="1791803"/>
                </a:cubicBezTo>
                <a:cubicBezTo>
                  <a:pt x="759141" y="1789506"/>
                  <a:pt x="757197" y="1787488"/>
                  <a:pt x="754781" y="1785751"/>
                </a:cubicBezTo>
                <a:cubicBezTo>
                  <a:pt x="752366" y="1784013"/>
                  <a:pt x="749612" y="1782422"/>
                  <a:pt x="746519" y="1780978"/>
                </a:cubicBezTo>
                <a:cubicBezTo>
                  <a:pt x="743426" y="1779535"/>
                  <a:pt x="740260" y="1778063"/>
                  <a:pt x="737019" y="1776560"/>
                </a:cubicBezTo>
                <a:cubicBezTo>
                  <a:pt x="733779" y="1775058"/>
                  <a:pt x="730628" y="1773394"/>
                  <a:pt x="727564" y="1771567"/>
                </a:cubicBezTo>
                <a:cubicBezTo>
                  <a:pt x="724501" y="1769741"/>
                  <a:pt x="721762" y="1767591"/>
                  <a:pt x="719346" y="1765117"/>
                </a:cubicBezTo>
                <a:cubicBezTo>
                  <a:pt x="716931" y="1762643"/>
                  <a:pt x="714972" y="1759741"/>
                  <a:pt x="713470" y="1756413"/>
                </a:cubicBezTo>
                <a:cubicBezTo>
                  <a:pt x="711967" y="1753085"/>
                  <a:pt x="711216" y="1749093"/>
                  <a:pt x="711216" y="1744439"/>
                </a:cubicBezTo>
                <a:cubicBezTo>
                  <a:pt x="711216" y="1739667"/>
                  <a:pt x="712085" y="1735411"/>
                  <a:pt x="713823" y="1731670"/>
                </a:cubicBezTo>
                <a:cubicBezTo>
                  <a:pt x="715561" y="1727929"/>
                  <a:pt x="717976" y="1724792"/>
                  <a:pt x="721069" y="1722260"/>
                </a:cubicBezTo>
                <a:cubicBezTo>
                  <a:pt x="724162" y="1719726"/>
                  <a:pt x="727844" y="1717796"/>
                  <a:pt x="732115" y="1716471"/>
                </a:cubicBezTo>
                <a:cubicBezTo>
                  <a:pt x="736386" y="1715146"/>
                  <a:pt x="740996" y="1714483"/>
                  <a:pt x="745944" y="1714483"/>
                </a:cubicBezTo>
                <a:close/>
                <a:moveTo>
                  <a:pt x="2104611" y="1606605"/>
                </a:moveTo>
                <a:lnTo>
                  <a:pt x="2104611" y="1609136"/>
                </a:lnTo>
                <a:cubicBezTo>
                  <a:pt x="2104611" y="1609607"/>
                  <a:pt x="2104492" y="1610019"/>
                  <a:pt x="2104257" y="1610373"/>
                </a:cubicBezTo>
                <a:lnTo>
                  <a:pt x="2104145" y="1610449"/>
                </a:lnTo>
                <a:close/>
                <a:moveTo>
                  <a:pt x="8477001" y="1497087"/>
                </a:moveTo>
                <a:lnTo>
                  <a:pt x="8478411" y="1497087"/>
                </a:lnTo>
                <a:lnTo>
                  <a:pt x="8470630" y="1517188"/>
                </a:lnTo>
                <a:lnTo>
                  <a:pt x="8470630" y="1503979"/>
                </a:lnTo>
                <a:cubicBezTo>
                  <a:pt x="8470630" y="1501505"/>
                  <a:pt x="8471288" y="1499738"/>
                  <a:pt x="8472604" y="1498677"/>
                </a:cubicBezTo>
                <a:cubicBezTo>
                  <a:pt x="8473920" y="1497617"/>
                  <a:pt x="8475385" y="1497087"/>
                  <a:pt x="8477001" y="1497087"/>
                </a:cubicBezTo>
                <a:close/>
                <a:moveTo>
                  <a:pt x="8000751" y="1497087"/>
                </a:moveTo>
                <a:lnTo>
                  <a:pt x="8010083" y="1497087"/>
                </a:lnTo>
                <a:cubicBezTo>
                  <a:pt x="8011997" y="1497087"/>
                  <a:pt x="8013672" y="1497264"/>
                  <a:pt x="8015108" y="1497617"/>
                </a:cubicBezTo>
                <a:cubicBezTo>
                  <a:pt x="8016544" y="1497971"/>
                  <a:pt x="8017800" y="1498530"/>
                  <a:pt x="8018876" y="1499296"/>
                </a:cubicBezTo>
                <a:cubicBezTo>
                  <a:pt x="8019953" y="1500062"/>
                  <a:pt x="8020851" y="1501034"/>
                  <a:pt x="8021569" y="1502212"/>
                </a:cubicBezTo>
                <a:cubicBezTo>
                  <a:pt x="8022287" y="1503391"/>
                  <a:pt x="8022914" y="1504775"/>
                  <a:pt x="8023453" y="1506365"/>
                </a:cubicBezTo>
                <a:lnTo>
                  <a:pt x="8056148" y="1589165"/>
                </a:lnTo>
                <a:lnTo>
                  <a:pt x="8056590" y="1589165"/>
                </a:lnTo>
                <a:lnTo>
                  <a:pt x="8090611" y="1506631"/>
                </a:lnTo>
                <a:cubicBezTo>
                  <a:pt x="8091270" y="1504863"/>
                  <a:pt x="8091988" y="1503361"/>
                  <a:pt x="8092767" y="1502124"/>
                </a:cubicBezTo>
                <a:cubicBezTo>
                  <a:pt x="8093544" y="1500887"/>
                  <a:pt x="8094398" y="1499900"/>
                  <a:pt x="8095326" y="1499163"/>
                </a:cubicBezTo>
                <a:cubicBezTo>
                  <a:pt x="8096254" y="1498428"/>
                  <a:pt x="8097285" y="1497897"/>
                  <a:pt x="8098423" y="1497573"/>
                </a:cubicBezTo>
                <a:cubicBezTo>
                  <a:pt x="8099559" y="1497249"/>
                  <a:pt x="8100876" y="1497087"/>
                  <a:pt x="8102373" y="1497087"/>
                </a:cubicBezTo>
                <a:lnTo>
                  <a:pt x="8112158" y="1497087"/>
                </a:lnTo>
                <a:cubicBezTo>
                  <a:pt x="8113057" y="1497087"/>
                  <a:pt x="8113909" y="1497219"/>
                  <a:pt x="8114717" y="1497485"/>
                </a:cubicBezTo>
                <a:cubicBezTo>
                  <a:pt x="8115525" y="1497750"/>
                  <a:pt x="8116213" y="1498162"/>
                  <a:pt x="8116782" y="1498722"/>
                </a:cubicBezTo>
                <a:cubicBezTo>
                  <a:pt x="8117351" y="1499282"/>
                  <a:pt x="8117815" y="1499989"/>
                  <a:pt x="8118174" y="1500842"/>
                </a:cubicBezTo>
                <a:cubicBezTo>
                  <a:pt x="8118533" y="1501697"/>
                  <a:pt x="8118712" y="1502742"/>
                  <a:pt x="8118712" y="1503979"/>
                </a:cubicBezTo>
                <a:lnTo>
                  <a:pt x="8118712" y="1609136"/>
                </a:lnTo>
                <a:cubicBezTo>
                  <a:pt x="8118712" y="1609607"/>
                  <a:pt x="8118591" y="1610019"/>
                  <a:pt x="8118349" y="1610373"/>
                </a:cubicBezTo>
                <a:cubicBezTo>
                  <a:pt x="8118106" y="1610726"/>
                  <a:pt x="8117681" y="1611006"/>
                  <a:pt x="8117074" y="1611212"/>
                </a:cubicBezTo>
                <a:cubicBezTo>
                  <a:pt x="8116467" y="1611419"/>
                  <a:pt x="8115693" y="1611595"/>
                  <a:pt x="8114753" y="1611743"/>
                </a:cubicBezTo>
                <a:cubicBezTo>
                  <a:pt x="8113813" y="1611890"/>
                  <a:pt x="8112584" y="1611964"/>
                  <a:pt x="8111067" y="1611964"/>
                </a:cubicBezTo>
                <a:cubicBezTo>
                  <a:pt x="8109672" y="1611964"/>
                  <a:pt x="8108474" y="1611890"/>
                  <a:pt x="8107473" y="1611743"/>
                </a:cubicBezTo>
                <a:cubicBezTo>
                  <a:pt x="8106472" y="1611595"/>
                  <a:pt x="8105683" y="1611419"/>
                  <a:pt x="8105106" y="1611212"/>
                </a:cubicBezTo>
                <a:cubicBezTo>
                  <a:pt x="8104529" y="1611006"/>
                  <a:pt x="8104119" y="1610726"/>
                  <a:pt x="8103877" y="1610373"/>
                </a:cubicBezTo>
                <a:cubicBezTo>
                  <a:pt x="8103634" y="1610019"/>
                  <a:pt x="8103513" y="1609607"/>
                  <a:pt x="8103513" y="1609136"/>
                </a:cubicBezTo>
                <a:lnTo>
                  <a:pt x="8103513" y="1509547"/>
                </a:lnTo>
                <a:lnTo>
                  <a:pt x="8103336" y="1509547"/>
                </a:lnTo>
                <a:lnTo>
                  <a:pt x="8063041" y="1609578"/>
                </a:lnTo>
                <a:cubicBezTo>
                  <a:pt x="8062864" y="1609990"/>
                  <a:pt x="8062614" y="1610343"/>
                  <a:pt x="8062290" y="1610638"/>
                </a:cubicBezTo>
                <a:cubicBezTo>
                  <a:pt x="8061966" y="1610933"/>
                  <a:pt x="8061495" y="1611183"/>
                  <a:pt x="8060876" y="1611389"/>
                </a:cubicBezTo>
                <a:cubicBezTo>
                  <a:pt x="8060257" y="1611595"/>
                  <a:pt x="8059521" y="1611743"/>
                  <a:pt x="8058667" y="1611831"/>
                </a:cubicBezTo>
                <a:cubicBezTo>
                  <a:pt x="8057813" y="1611919"/>
                  <a:pt x="8056797" y="1611964"/>
                  <a:pt x="8055618" y="1611964"/>
                </a:cubicBezTo>
                <a:cubicBezTo>
                  <a:pt x="8054381" y="1611964"/>
                  <a:pt x="8053321" y="1611905"/>
                  <a:pt x="8052437" y="1611787"/>
                </a:cubicBezTo>
                <a:cubicBezTo>
                  <a:pt x="8051553" y="1611669"/>
                  <a:pt x="8050817" y="1611507"/>
                  <a:pt x="8050228" y="1611301"/>
                </a:cubicBezTo>
                <a:cubicBezTo>
                  <a:pt x="8049639" y="1611095"/>
                  <a:pt x="8049183" y="1610845"/>
                  <a:pt x="8048858" y="1610550"/>
                </a:cubicBezTo>
                <a:cubicBezTo>
                  <a:pt x="8048534" y="1610255"/>
                  <a:pt x="8048313" y="1609931"/>
                  <a:pt x="8048195" y="1609578"/>
                </a:cubicBezTo>
                <a:lnTo>
                  <a:pt x="8009668" y="1509547"/>
                </a:lnTo>
                <a:lnTo>
                  <a:pt x="8009579" y="1509547"/>
                </a:lnTo>
                <a:lnTo>
                  <a:pt x="8009579" y="1609136"/>
                </a:lnTo>
                <a:cubicBezTo>
                  <a:pt x="8009579" y="1609607"/>
                  <a:pt x="8009458" y="1610019"/>
                  <a:pt x="8009216" y="1610373"/>
                </a:cubicBezTo>
                <a:cubicBezTo>
                  <a:pt x="8008973" y="1610726"/>
                  <a:pt x="8008548" y="1611006"/>
                  <a:pt x="8007941" y="1611212"/>
                </a:cubicBezTo>
                <a:cubicBezTo>
                  <a:pt x="8007334" y="1611419"/>
                  <a:pt x="8006545" y="1611595"/>
                  <a:pt x="8005575" y="1611743"/>
                </a:cubicBezTo>
                <a:cubicBezTo>
                  <a:pt x="8004604" y="1611890"/>
                  <a:pt x="8003360" y="1611964"/>
                  <a:pt x="8001843" y="1611964"/>
                </a:cubicBezTo>
                <a:cubicBezTo>
                  <a:pt x="8000387" y="1611964"/>
                  <a:pt x="7999173" y="1611890"/>
                  <a:pt x="7998203" y="1611743"/>
                </a:cubicBezTo>
                <a:cubicBezTo>
                  <a:pt x="7997232" y="1611595"/>
                  <a:pt x="7996458" y="1611419"/>
                  <a:pt x="7995882" y="1611212"/>
                </a:cubicBezTo>
                <a:cubicBezTo>
                  <a:pt x="7995305" y="1611006"/>
                  <a:pt x="7994911" y="1610726"/>
                  <a:pt x="7994699" y="1610373"/>
                </a:cubicBezTo>
                <a:cubicBezTo>
                  <a:pt x="7994486" y="1610019"/>
                  <a:pt x="7994380" y="1609607"/>
                  <a:pt x="7994380" y="1609136"/>
                </a:cubicBezTo>
                <a:lnTo>
                  <a:pt x="7994380" y="1503979"/>
                </a:lnTo>
                <a:cubicBezTo>
                  <a:pt x="7994380" y="1501505"/>
                  <a:pt x="7995038" y="1499738"/>
                  <a:pt x="7996354" y="1498677"/>
                </a:cubicBezTo>
                <a:cubicBezTo>
                  <a:pt x="7997670" y="1497617"/>
                  <a:pt x="7999136" y="1497087"/>
                  <a:pt x="8000751" y="1497087"/>
                </a:cubicBezTo>
                <a:close/>
                <a:moveTo>
                  <a:pt x="7534026" y="1497087"/>
                </a:moveTo>
                <a:lnTo>
                  <a:pt x="7543358" y="1497087"/>
                </a:lnTo>
                <a:cubicBezTo>
                  <a:pt x="7545272" y="1497087"/>
                  <a:pt x="7546947" y="1497264"/>
                  <a:pt x="7548383" y="1497617"/>
                </a:cubicBezTo>
                <a:cubicBezTo>
                  <a:pt x="7549819" y="1497971"/>
                  <a:pt x="7551075" y="1498530"/>
                  <a:pt x="7552151" y="1499296"/>
                </a:cubicBezTo>
                <a:cubicBezTo>
                  <a:pt x="7553228" y="1500062"/>
                  <a:pt x="7554126" y="1501034"/>
                  <a:pt x="7554844" y="1502212"/>
                </a:cubicBezTo>
                <a:cubicBezTo>
                  <a:pt x="7555562" y="1503391"/>
                  <a:pt x="7556189" y="1504775"/>
                  <a:pt x="7556728" y="1506365"/>
                </a:cubicBezTo>
                <a:lnTo>
                  <a:pt x="7589423" y="1589165"/>
                </a:lnTo>
                <a:lnTo>
                  <a:pt x="7589865" y="1589165"/>
                </a:lnTo>
                <a:lnTo>
                  <a:pt x="7623886" y="1506631"/>
                </a:lnTo>
                <a:cubicBezTo>
                  <a:pt x="7624545" y="1504863"/>
                  <a:pt x="7625263" y="1503361"/>
                  <a:pt x="7626042" y="1502124"/>
                </a:cubicBezTo>
                <a:cubicBezTo>
                  <a:pt x="7626819" y="1500887"/>
                  <a:pt x="7627673" y="1499900"/>
                  <a:pt x="7628601" y="1499163"/>
                </a:cubicBezTo>
                <a:cubicBezTo>
                  <a:pt x="7629529" y="1498428"/>
                  <a:pt x="7630560" y="1497897"/>
                  <a:pt x="7631698" y="1497573"/>
                </a:cubicBezTo>
                <a:cubicBezTo>
                  <a:pt x="7632834" y="1497249"/>
                  <a:pt x="7634151" y="1497087"/>
                  <a:pt x="7635648" y="1497087"/>
                </a:cubicBezTo>
                <a:lnTo>
                  <a:pt x="7645433" y="1497087"/>
                </a:lnTo>
                <a:cubicBezTo>
                  <a:pt x="7646332" y="1497087"/>
                  <a:pt x="7647184" y="1497219"/>
                  <a:pt x="7647992" y="1497485"/>
                </a:cubicBezTo>
                <a:cubicBezTo>
                  <a:pt x="7648800" y="1497750"/>
                  <a:pt x="7649488" y="1498162"/>
                  <a:pt x="7650057" y="1498722"/>
                </a:cubicBezTo>
                <a:cubicBezTo>
                  <a:pt x="7650626" y="1499282"/>
                  <a:pt x="7651090" y="1499989"/>
                  <a:pt x="7651449" y="1500842"/>
                </a:cubicBezTo>
                <a:cubicBezTo>
                  <a:pt x="7651808" y="1501697"/>
                  <a:pt x="7651987" y="1502742"/>
                  <a:pt x="7651987" y="1503979"/>
                </a:cubicBezTo>
                <a:lnTo>
                  <a:pt x="7651987" y="1609136"/>
                </a:lnTo>
                <a:cubicBezTo>
                  <a:pt x="7651987" y="1609607"/>
                  <a:pt x="7651866" y="1610019"/>
                  <a:pt x="7651624" y="1610373"/>
                </a:cubicBezTo>
                <a:cubicBezTo>
                  <a:pt x="7651381" y="1610726"/>
                  <a:pt x="7650956" y="1611006"/>
                  <a:pt x="7650349" y="1611212"/>
                </a:cubicBezTo>
                <a:cubicBezTo>
                  <a:pt x="7649742" y="1611419"/>
                  <a:pt x="7648968" y="1611595"/>
                  <a:pt x="7648028" y="1611743"/>
                </a:cubicBezTo>
                <a:cubicBezTo>
                  <a:pt x="7647088" y="1611890"/>
                  <a:pt x="7645859" y="1611964"/>
                  <a:pt x="7644342" y="1611964"/>
                </a:cubicBezTo>
                <a:cubicBezTo>
                  <a:pt x="7642947" y="1611964"/>
                  <a:pt x="7641749" y="1611890"/>
                  <a:pt x="7640748" y="1611743"/>
                </a:cubicBezTo>
                <a:cubicBezTo>
                  <a:pt x="7639747" y="1611595"/>
                  <a:pt x="7638958" y="1611419"/>
                  <a:pt x="7638381" y="1611212"/>
                </a:cubicBezTo>
                <a:cubicBezTo>
                  <a:pt x="7637804" y="1611006"/>
                  <a:pt x="7637394" y="1610726"/>
                  <a:pt x="7637152" y="1610373"/>
                </a:cubicBezTo>
                <a:cubicBezTo>
                  <a:pt x="7636909" y="1610019"/>
                  <a:pt x="7636788" y="1609607"/>
                  <a:pt x="7636788" y="1609136"/>
                </a:cubicBezTo>
                <a:lnTo>
                  <a:pt x="7636788" y="1509547"/>
                </a:lnTo>
                <a:lnTo>
                  <a:pt x="7636611" y="1509547"/>
                </a:lnTo>
                <a:lnTo>
                  <a:pt x="7596316" y="1609578"/>
                </a:lnTo>
                <a:cubicBezTo>
                  <a:pt x="7596139" y="1609990"/>
                  <a:pt x="7595889" y="1610343"/>
                  <a:pt x="7595565" y="1610638"/>
                </a:cubicBezTo>
                <a:cubicBezTo>
                  <a:pt x="7595241" y="1610933"/>
                  <a:pt x="7594770" y="1611183"/>
                  <a:pt x="7594151" y="1611389"/>
                </a:cubicBezTo>
                <a:cubicBezTo>
                  <a:pt x="7593532" y="1611595"/>
                  <a:pt x="7592796" y="1611743"/>
                  <a:pt x="7591942" y="1611831"/>
                </a:cubicBezTo>
                <a:cubicBezTo>
                  <a:pt x="7591088" y="1611919"/>
                  <a:pt x="7590072" y="1611964"/>
                  <a:pt x="7588893" y="1611964"/>
                </a:cubicBezTo>
                <a:cubicBezTo>
                  <a:pt x="7587656" y="1611964"/>
                  <a:pt x="7586596" y="1611905"/>
                  <a:pt x="7585712" y="1611787"/>
                </a:cubicBezTo>
                <a:cubicBezTo>
                  <a:pt x="7584828" y="1611669"/>
                  <a:pt x="7584092" y="1611507"/>
                  <a:pt x="7583503" y="1611301"/>
                </a:cubicBezTo>
                <a:cubicBezTo>
                  <a:pt x="7582914" y="1611095"/>
                  <a:pt x="7582458" y="1610845"/>
                  <a:pt x="7582133" y="1610550"/>
                </a:cubicBezTo>
                <a:cubicBezTo>
                  <a:pt x="7581809" y="1610255"/>
                  <a:pt x="7581588" y="1609931"/>
                  <a:pt x="7581470" y="1609578"/>
                </a:cubicBezTo>
                <a:lnTo>
                  <a:pt x="7542943" y="1509547"/>
                </a:lnTo>
                <a:lnTo>
                  <a:pt x="7542854" y="1509547"/>
                </a:lnTo>
                <a:lnTo>
                  <a:pt x="7542854" y="1609136"/>
                </a:lnTo>
                <a:cubicBezTo>
                  <a:pt x="7542854" y="1609607"/>
                  <a:pt x="7542733" y="1610019"/>
                  <a:pt x="7542491" y="1610373"/>
                </a:cubicBezTo>
                <a:cubicBezTo>
                  <a:pt x="7542248" y="1610726"/>
                  <a:pt x="7541823" y="1611006"/>
                  <a:pt x="7541216" y="1611212"/>
                </a:cubicBezTo>
                <a:cubicBezTo>
                  <a:pt x="7540609" y="1611419"/>
                  <a:pt x="7539820" y="1611595"/>
                  <a:pt x="7538850" y="1611743"/>
                </a:cubicBezTo>
                <a:cubicBezTo>
                  <a:pt x="7537879" y="1611890"/>
                  <a:pt x="7536635" y="1611964"/>
                  <a:pt x="7535118" y="1611964"/>
                </a:cubicBezTo>
                <a:cubicBezTo>
                  <a:pt x="7533662" y="1611964"/>
                  <a:pt x="7532448" y="1611890"/>
                  <a:pt x="7531478" y="1611743"/>
                </a:cubicBezTo>
                <a:cubicBezTo>
                  <a:pt x="7530507" y="1611595"/>
                  <a:pt x="7529733" y="1611419"/>
                  <a:pt x="7529157" y="1611212"/>
                </a:cubicBezTo>
                <a:cubicBezTo>
                  <a:pt x="7528580" y="1611006"/>
                  <a:pt x="7528186" y="1610726"/>
                  <a:pt x="7527974" y="1610373"/>
                </a:cubicBezTo>
                <a:cubicBezTo>
                  <a:pt x="7527761" y="1610019"/>
                  <a:pt x="7527655" y="1609607"/>
                  <a:pt x="7527655" y="1609136"/>
                </a:cubicBezTo>
                <a:lnTo>
                  <a:pt x="7527655" y="1503979"/>
                </a:lnTo>
                <a:cubicBezTo>
                  <a:pt x="7527655" y="1501505"/>
                  <a:pt x="7528313" y="1499738"/>
                  <a:pt x="7529629" y="1498677"/>
                </a:cubicBezTo>
                <a:cubicBezTo>
                  <a:pt x="7530945" y="1497617"/>
                  <a:pt x="7532411" y="1497087"/>
                  <a:pt x="7534026" y="1497087"/>
                </a:cubicBezTo>
                <a:close/>
                <a:moveTo>
                  <a:pt x="7159398" y="1497087"/>
                </a:moveTo>
                <a:lnTo>
                  <a:pt x="7169183" y="1497087"/>
                </a:lnTo>
                <a:cubicBezTo>
                  <a:pt x="7170082" y="1497087"/>
                  <a:pt x="7170934" y="1497219"/>
                  <a:pt x="7171742" y="1497485"/>
                </a:cubicBezTo>
                <a:cubicBezTo>
                  <a:pt x="7172550" y="1497750"/>
                  <a:pt x="7173238" y="1498162"/>
                  <a:pt x="7173807" y="1498722"/>
                </a:cubicBezTo>
                <a:cubicBezTo>
                  <a:pt x="7174376" y="1499282"/>
                  <a:pt x="7174840" y="1499989"/>
                  <a:pt x="7175199" y="1500842"/>
                </a:cubicBezTo>
                <a:cubicBezTo>
                  <a:pt x="7175558" y="1501697"/>
                  <a:pt x="7175737" y="1502742"/>
                  <a:pt x="7175737" y="1503979"/>
                </a:cubicBezTo>
                <a:lnTo>
                  <a:pt x="7175737" y="1609136"/>
                </a:lnTo>
                <a:cubicBezTo>
                  <a:pt x="7175737" y="1609607"/>
                  <a:pt x="7175616" y="1610019"/>
                  <a:pt x="7175374" y="1610373"/>
                </a:cubicBezTo>
                <a:cubicBezTo>
                  <a:pt x="7175131" y="1610726"/>
                  <a:pt x="7174706" y="1611006"/>
                  <a:pt x="7174099" y="1611212"/>
                </a:cubicBezTo>
                <a:cubicBezTo>
                  <a:pt x="7173492" y="1611419"/>
                  <a:pt x="7172718" y="1611595"/>
                  <a:pt x="7171778" y="1611743"/>
                </a:cubicBezTo>
                <a:cubicBezTo>
                  <a:pt x="7170838" y="1611890"/>
                  <a:pt x="7169609" y="1611964"/>
                  <a:pt x="7168092" y="1611964"/>
                </a:cubicBezTo>
                <a:cubicBezTo>
                  <a:pt x="7166697" y="1611964"/>
                  <a:pt x="7165499" y="1611890"/>
                  <a:pt x="7164498" y="1611743"/>
                </a:cubicBezTo>
                <a:cubicBezTo>
                  <a:pt x="7163497" y="1611595"/>
                  <a:pt x="7162708" y="1611419"/>
                  <a:pt x="7162131" y="1611212"/>
                </a:cubicBezTo>
                <a:cubicBezTo>
                  <a:pt x="7161554" y="1611006"/>
                  <a:pt x="7161144" y="1610726"/>
                  <a:pt x="7160902" y="1610373"/>
                </a:cubicBezTo>
                <a:cubicBezTo>
                  <a:pt x="7160659" y="1610019"/>
                  <a:pt x="7160538" y="1609607"/>
                  <a:pt x="7160538" y="1609136"/>
                </a:cubicBezTo>
                <a:lnTo>
                  <a:pt x="7160538" y="1509547"/>
                </a:lnTo>
                <a:lnTo>
                  <a:pt x="7160361" y="1509547"/>
                </a:lnTo>
                <a:lnTo>
                  <a:pt x="7125650" y="1595716"/>
                </a:lnTo>
                <a:lnTo>
                  <a:pt x="7123206" y="1565899"/>
                </a:lnTo>
                <a:lnTo>
                  <a:pt x="7147636" y="1506631"/>
                </a:lnTo>
                <a:cubicBezTo>
                  <a:pt x="7148295" y="1504863"/>
                  <a:pt x="7149013" y="1503361"/>
                  <a:pt x="7149792" y="1502124"/>
                </a:cubicBezTo>
                <a:cubicBezTo>
                  <a:pt x="7150569" y="1500887"/>
                  <a:pt x="7151423" y="1499900"/>
                  <a:pt x="7152351" y="1499163"/>
                </a:cubicBezTo>
                <a:cubicBezTo>
                  <a:pt x="7153279" y="1498428"/>
                  <a:pt x="7154310" y="1497897"/>
                  <a:pt x="7155448" y="1497573"/>
                </a:cubicBezTo>
                <a:cubicBezTo>
                  <a:pt x="7156584" y="1497249"/>
                  <a:pt x="7157901" y="1497087"/>
                  <a:pt x="7159398" y="1497087"/>
                </a:cubicBezTo>
                <a:close/>
                <a:moveTo>
                  <a:pt x="6591051" y="1497087"/>
                </a:moveTo>
                <a:lnTo>
                  <a:pt x="6600383" y="1497087"/>
                </a:lnTo>
                <a:cubicBezTo>
                  <a:pt x="6602297" y="1497087"/>
                  <a:pt x="6603972" y="1497264"/>
                  <a:pt x="6605408" y="1497617"/>
                </a:cubicBezTo>
                <a:cubicBezTo>
                  <a:pt x="6606844" y="1497971"/>
                  <a:pt x="6608100" y="1498530"/>
                  <a:pt x="6609176" y="1499296"/>
                </a:cubicBezTo>
                <a:cubicBezTo>
                  <a:pt x="6610253" y="1500062"/>
                  <a:pt x="6611151" y="1501034"/>
                  <a:pt x="6611869" y="1502212"/>
                </a:cubicBezTo>
                <a:cubicBezTo>
                  <a:pt x="6612587" y="1503391"/>
                  <a:pt x="6613214" y="1504775"/>
                  <a:pt x="6613753" y="1506365"/>
                </a:cubicBezTo>
                <a:lnTo>
                  <a:pt x="6646448" y="1589165"/>
                </a:lnTo>
                <a:lnTo>
                  <a:pt x="6646890" y="1589165"/>
                </a:lnTo>
                <a:lnTo>
                  <a:pt x="6680911" y="1506631"/>
                </a:lnTo>
                <a:cubicBezTo>
                  <a:pt x="6681570" y="1504863"/>
                  <a:pt x="6682288" y="1503361"/>
                  <a:pt x="6683067" y="1502124"/>
                </a:cubicBezTo>
                <a:cubicBezTo>
                  <a:pt x="6683844" y="1500887"/>
                  <a:pt x="6684698" y="1499900"/>
                  <a:pt x="6685626" y="1499163"/>
                </a:cubicBezTo>
                <a:cubicBezTo>
                  <a:pt x="6686554" y="1498428"/>
                  <a:pt x="6687585" y="1497897"/>
                  <a:pt x="6688723" y="1497573"/>
                </a:cubicBezTo>
                <a:cubicBezTo>
                  <a:pt x="6689859" y="1497249"/>
                  <a:pt x="6691176" y="1497087"/>
                  <a:pt x="6692673" y="1497087"/>
                </a:cubicBezTo>
                <a:lnTo>
                  <a:pt x="6702458" y="1497087"/>
                </a:lnTo>
                <a:cubicBezTo>
                  <a:pt x="6703357" y="1497087"/>
                  <a:pt x="6704209" y="1497219"/>
                  <a:pt x="6705017" y="1497485"/>
                </a:cubicBezTo>
                <a:cubicBezTo>
                  <a:pt x="6705825" y="1497750"/>
                  <a:pt x="6706513" y="1498162"/>
                  <a:pt x="6707082" y="1498722"/>
                </a:cubicBezTo>
                <a:cubicBezTo>
                  <a:pt x="6707651" y="1499282"/>
                  <a:pt x="6708115" y="1499989"/>
                  <a:pt x="6708474" y="1500842"/>
                </a:cubicBezTo>
                <a:cubicBezTo>
                  <a:pt x="6708833" y="1501697"/>
                  <a:pt x="6709012" y="1502742"/>
                  <a:pt x="6709012" y="1503979"/>
                </a:cubicBezTo>
                <a:lnTo>
                  <a:pt x="6709012" y="1609136"/>
                </a:lnTo>
                <a:cubicBezTo>
                  <a:pt x="6709012" y="1609607"/>
                  <a:pt x="6708891" y="1610019"/>
                  <a:pt x="6708649" y="1610373"/>
                </a:cubicBezTo>
                <a:cubicBezTo>
                  <a:pt x="6708406" y="1610726"/>
                  <a:pt x="6707981" y="1611006"/>
                  <a:pt x="6707374" y="1611212"/>
                </a:cubicBezTo>
                <a:cubicBezTo>
                  <a:pt x="6706767" y="1611419"/>
                  <a:pt x="6705993" y="1611595"/>
                  <a:pt x="6705053" y="1611743"/>
                </a:cubicBezTo>
                <a:cubicBezTo>
                  <a:pt x="6704113" y="1611890"/>
                  <a:pt x="6702884" y="1611964"/>
                  <a:pt x="6701367" y="1611964"/>
                </a:cubicBezTo>
                <a:cubicBezTo>
                  <a:pt x="6699972" y="1611964"/>
                  <a:pt x="6698774" y="1611890"/>
                  <a:pt x="6697773" y="1611743"/>
                </a:cubicBezTo>
                <a:cubicBezTo>
                  <a:pt x="6696772" y="1611595"/>
                  <a:pt x="6695983" y="1611419"/>
                  <a:pt x="6695406" y="1611212"/>
                </a:cubicBezTo>
                <a:cubicBezTo>
                  <a:pt x="6694829" y="1611006"/>
                  <a:pt x="6694419" y="1610726"/>
                  <a:pt x="6694177" y="1610373"/>
                </a:cubicBezTo>
                <a:cubicBezTo>
                  <a:pt x="6693934" y="1610019"/>
                  <a:pt x="6693813" y="1609607"/>
                  <a:pt x="6693813" y="1609136"/>
                </a:cubicBezTo>
                <a:lnTo>
                  <a:pt x="6693813" y="1509547"/>
                </a:lnTo>
                <a:lnTo>
                  <a:pt x="6693636" y="1509547"/>
                </a:lnTo>
                <a:lnTo>
                  <a:pt x="6653341" y="1609578"/>
                </a:lnTo>
                <a:cubicBezTo>
                  <a:pt x="6653164" y="1609990"/>
                  <a:pt x="6652914" y="1610343"/>
                  <a:pt x="6652590" y="1610638"/>
                </a:cubicBezTo>
                <a:cubicBezTo>
                  <a:pt x="6652266" y="1610933"/>
                  <a:pt x="6651795" y="1611183"/>
                  <a:pt x="6651176" y="1611389"/>
                </a:cubicBezTo>
                <a:cubicBezTo>
                  <a:pt x="6650557" y="1611595"/>
                  <a:pt x="6649821" y="1611743"/>
                  <a:pt x="6648967" y="1611831"/>
                </a:cubicBezTo>
                <a:cubicBezTo>
                  <a:pt x="6648113" y="1611919"/>
                  <a:pt x="6647097" y="1611964"/>
                  <a:pt x="6645918" y="1611964"/>
                </a:cubicBezTo>
                <a:cubicBezTo>
                  <a:pt x="6644681" y="1611964"/>
                  <a:pt x="6643621" y="1611905"/>
                  <a:pt x="6642737" y="1611787"/>
                </a:cubicBezTo>
                <a:cubicBezTo>
                  <a:pt x="6641853" y="1611669"/>
                  <a:pt x="6641117" y="1611507"/>
                  <a:pt x="6640528" y="1611301"/>
                </a:cubicBezTo>
                <a:cubicBezTo>
                  <a:pt x="6639939" y="1611095"/>
                  <a:pt x="6639483" y="1610845"/>
                  <a:pt x="6639158" y="1610550"/>
                </a:cubicBezTo>
                <a:cubicBezTo>
                  <a:pt x="6638834" y="1610255"/>
                  <a:pt x="6638613" y="1609931"/>
                  <a:pt x="6638495" y="1609578"/>
                </a:cubicBezTo>
                <a:lnTo>
                  <a:pt x="6599968" y="1509547"/>
                </a:lnTo>
                <a:lnTo>
                  <a:pt x="6599879" y="1509547"/>
                </a:lnTo>
                <a:lnTo>
                  <a:pt x="6599879" y="1609136"/>
                </a:lnTo>
                <a:cubicBezTo>
                  <a:pt x="6599879" y="1609607"/>
                  <a:pt x="6599758" y="1610019"/>
                  <a:pt x="6599516" y="1610373"/>
                </a:cubicBezTo>
                <a:cubicBezTo>
                  <a:pt x="6599273" y="1610726"/>
                  <a:pt x="6598848" y="1611006"/>
                  <a:pt x="6598241" y="1611212"/>
                </a:cubicBezTo>
                <a:cubicBezTo>
                  <a:pt x="6597634" y="1611419"/>
                  <a:pt x="6596845" y="1611595"/>
                  <a:pt x="6595875" y="1611743"/>
                </a:cubicBezTo>
                <a:cubicBezTo>
                  <a:pt x="6594904" y="1611890"/>
                  <a:pt x="6593660" y="1611964"/>
                  <a:pt x="6592143" y="1611964"/>
                </a:cubicBezTo>
                <a:cubicBezTo>
                  <a:pt x="6590687" y="1611964"/>
                  <a:pt x="6589473" y="1611890"/>
                  <a:pt x="6588503" y="1611743"/>
                </a:cubicBezTo>
                <a:cubicBezTo>
                  <a:pt x="6587532" y="1611595"/>
                  <a:pt x="6586758" y="1611419"/>
                  <a:pt x="6586182" y="1611212"/>
                </a:cubicBezTo>
                <a:cubicBezTo>
                  <a:pt x="6585605" y="1611006"/>
                  <a:pt x="6585211" y="1610726"/>
                  <a:pt x="6584999" y="1610373"/>
                </a:cubicBezTo>
                <a:cubicBezTo>
                  <a:pt x="6584786" y="1610019"/>
                  <a:pt x="6584680" y="1609607"/>
                  <a:pt x="6584680" y="1609136"/>
                </a:cubicBezTo>
                <a:lnTo>
                  <a:pt x="6584680" y="1503979"/>
                </a:lnTo>
                <a:cubicBezTo>
                  <a:pt x="6584680" y="1501505"/>
                  <a:pt x="6585338" y="1499738"/>
                  <a:pt x="6586654" y="1498677"/>
                </a:cubicBezTo>
                <a:cubicBezTo>
                  <a:pt x="6587970" y="1497617"/>
                  <a:pt x="6589436" y="1497087"/>
                  <a:pt x="6591051" y="1497087"/>
                </a:cubicBezTo>
                <a:close/>
                <a:moveTo>
                  <a:pt x="6114801" y="1497087"/>
                </a:moveTo>
                <a:lnTo>
                  <a:pt x="6124133" y="1497087"/>
                </a:lnTo>
                <a:cubicBezTo>
                  <a:pt x="6126047" y="1497087"/>
                  <a:pt x="6127722" y="1497264"/>
                  <a:pt x="6129158" y="1497617"/>
                </a:cubicBezTo>
                <a:cubicBezTo>
                  <a:pt x="6130594" y="1497971"/>
                  <a:pt x="6131850" y="1498530"/>
                  <a:pt x="6132926" y="1499296"/>
                </a:cubicBezTo>
                <a:cubicBezTo>
                  <a:pt x="6134003" y="1500062"/>
                  <a:pt x="6134901" y="1501034"/>
                  <a:pt x="6135619" y="1502212"/>
                </a:cubicBezTo>
                <a:cubicBezTo>
                  <a:pt x="6136337" y="1503391"/>
                  <a:pt x="6136964" y="1504775"/>
                  <a:pt x="6137503" y="1506365"/>
                </a:cubicBezTo>
                <a:lnTo>
                  <a:pt x="6170198" y="1589165"/>
                </a:lnTo>
                <a:lnTo>
                  <a:pt x="6170640" y="1589165"/>
                </a:lnTo>
                <a:lnTo>
                  <a:pt x="6204661" y="1506631"/>
                </a:lnTo>
                <a:cubicBezTo>
                  <a:pt x="6205320" y="1504863"/>
                  <a:pt x="6206038" y="1503361"/>
                  <a:pt x="6206817" y="1502124"/>
                </a:cubicBezTo>
                <a:cubicBezTo>
                  <a:pt x="6207594" y="1500887"/>
                  <a:pt x="6208448" y="1499900"/>
                  <a:pt x="6209376" y="1499163"/>
                </a:cubicBezTo>
                <a:cubicBezTo>
                  <a:pt x="6210304" y="1498428"/>
                  <a:pt x="6211335" y="1497897"/>
                  <a:pt x="6212473" y="1497573"/>
                </a:cubicBezTo>
                <a:cubicBezTo>
                  <a:pt x="6213609" y="1497249"/>
                  <a:pt x="6214926" y="1497087"/>
                  <a:pt x="6216423" y="1497087"/>
                </a:cubicBezTo>
                <a:lnTo>
                  <a:pt x="6226208" y="1497087"/>
                </a:lnTo>
                <a:cubicBezTo>
                  <a:pt x="6227107" y="1497087"/>
                  <a:pt x="6227959" y="1497219"/>
                  <a:pt x="6228767" y="1497485"/>
                </a:cubicBezTo>
                <a:cubicBezTo>
                  <a:pt x="6229575" y="1497750"/>
                  <a:pt x="6230263" y="1498162"/>
                  <a:pt x="6230832" y="1498722"/>
                </a:cubicBezTo>
                <a:cubicBezTo>
                  <a:pt x="6231401" y="1499282"/>
                  <a:pt x="6231865" y="1499989"/>
                  <a:pt x="6232224" y="1500842"/>
                </a:cubicBezTo>
                <a:cubicBezTo>
                  <a:pt x="6232583" y="1501697"/>
                  <a:pt x="6232762" y="1502742"/>
                  <a:pt x="6232762" y="1503979"/>
                </a:cubicBezTo>
                <a:lnTo>
                  <a:pt x="6232762" y="1609136"/>
                </a:lnTo>
                <a:cubicBezTo>
                  <a:pt x="6232762" y="1609607"/>
                  <a:pt x="6232641" y="1610019"/>
                  <a:pt x="6232399" y="1610373"/>
                </a:cubicBezTo>
                <a:cubicBezTo>
                  <a:pt x="6232156" y="1610726"/>
                  <a:pt x="6231731" y="1611006"/>
                  <a:pt x="6231124" y="1611212"/>
                </a:cubicBezTo>
                <a:cubicBezTo>
                  <a:pt x="6230517" y="1611419"/>
                  <a:pt x="6229743" y="1611595"/>
                  <a:pt x="6228803" y="1611743"/>
                </a:cubicBezTo>
                <a:cubicBezTo>
                  <a:pt x="6227863" y="1611890"/>
                  <a:pt x="6226634" y="1611964"/>
                  <a:pt x="6225117" y="1611964"/>
                </a:cubicBezTo>
                <a:cubicBezTo>
                  <a:pt x="6223722" y="1611964"/>
                  <a:pt x="6222524" y="1611890"/>
                  <a:pt x="6221523" y="1611743"/>
                </a:cubicBezTo>
                <a:cubicBezTo>
                  <a:pt x="6220522" y="1611595"/>
                  <a:pt x="6219733" y="1611419"/>
                  <a:pt x="6219156" y="1611212"/>
                </a:cubicBezTo>
                <a:cubicBezTo>
                  <a:pt x="6218579" y="1611006"/>
                  <a:pt x="6218169" y="1610726"/>
                  <a:pt x="6217927" y="1610373"/>
                </a:cubicBezTo>
                <a:cubicBezTo>
                  <a:pt x="6217684" y="1610019"/>
                  <a:pt x="6217563" y="1609607"/>
                  <a:pt x="6217563" y="1609136"/>
                </a:cubicBezTo>
                <a:lnTo>
                  <a:pt x="6217563" y="1509547"/>
                </a:lnTo>
                <a:lnTo>
                  <a:pt x="6217386" y="1509547"/>
                </a:lnTo>
                <a:lnTo>
                  <a:pt x="6177091" y="1609578"/>
                </a:lnTo>
                <a:cubicBezTo>
                  <a:pt x="6176914" y="1609990"/>
                  <a:pt x="6176664" y="1610343"/>
                  <a:pt x="6176340" y="1610638"/>
                </a:cubicBezTo>
                <a:cubicBezTo>
                  <a:pt x="6176016" y="1610933"/>
                  <a:pt x="6175545" y="1611183"/>
                  <a:pt x="6174926" y="1611389"/>
                </a:cubicBezTo>
                <a:cubicBezTo>
                  <a:pt x="6174307" y="1611595"/>
                  <a:pt x="6173571" y="1611743"/>
                  <a:pt x="6172717" y="1611831"/>
                </a:cubicBezTo>
                <a:cubicBezTo>
                  <a:pt x="6171863" y="1611919"/>
                  <a:pt x="6170847" y="1611964"/>
                  <a:pt x="6169668" y="1611964"/>
                </a:cubicBezTo>
                <a:cubicBezTo>
                  <a:pt x="6168431" y="1611964"/>
                  <a:pt x="6167371" y="1611905"/>
                  <a:pt x="6166487" y="1611787"/>
                </a:cubicBezTo>
                <a:cubicBezTo>
                  <a:pt x="6165603" y="1611669"/>
                  <a:pt x="6164867" y="1611507"/>
                  <a:pt x="6164278" y="1611301"/>
                </a:cubicBezTo>
                <a:cubicBezTo>
                  <a:pt x="6163689" y="1611095"/>
                  <a:pt x="6163233" y="1610845"/>
                  <a:pt x="6162908" y="1610550"/>
                </a:cubicBezTo>
                <a:cubicBezTo>
                  <a:pt x="6162584" y="1610255"/>
                  <a:pt x="6162363" y="1609931"/>
                  <a:pt x="6162245" y="1609578"/>
                </a:cubicBezTo>
                <a:lnTo>
                  <a:pt x="6123718" y="1509547"/>
                </a:lnTo>
                <a:lnTo>
                  <a:pt x="6123629" y="1509547"/>
                </a:lnTo>
                <a:lnTo>
                  <a:pt x="6123629" y="1609136"/>
                </a:lnTo>
                <a:cubicBezTo>
                  <a:pt x="6123629" y="1609607"/>
                  <a:pt x="6123508" y="1610019"/>
                  <a:pt x="6123266" y="1610373"/>
                </a:cubicBezTo>
                <a:cubicBezTo>
                  <a:pt x="6123023" y="1610726"/>
                  <a:pt x="6122598" y="1611006"/>
                  <a:pt x="6121991" y="1611212"/>
                </a:cubicBezTo>
                <a:cubicBezTo>
                  <a:pt x="6121384" y="1611419"/>
                  <a:pt x="6120595" y="1611595"/>
                  <a:pt x="6119625" y="1611743"/>
                </a:cubicBezTo>
                <a:cubicBezTo>
                  <a:pt x="6118654" y="1611890"/>
                  <a:pt x="6117410" y="1611964"/>
                  <a:pt x="6115893" y="1611964"/>
                </a:cubicBezTo>
                <a:cubicBezTo>
                  <a:pt x="6114437" y="1611964"/>
                  <a:pt x="6113223" y="1611890"/>
                  <a:pt x="6112253" y="1611743"/>
                </a:cubicBezTo>
                <a:cubicBezTo>
                  <a:pt x="6111282" y="1611595"/>
                  <a:pt x="6110508" y="1611419"/>
                  <a:pt x="6109932" y="1611212"/>
                </a:cubicBezTo>
                <a:cubicBezTo>
                  <a:pt x="6109355" y="1611006"/>
                  <a:pt x="6108961" y="1610726"/>
                  <a:pt x="6108749" y="1610373"/>
                </a:cubicBezTo>
                <a:cubicBezTo>
                  <a:pt x="6108536" y="1610019"/>
                  <a:pt x="6108430" y="1609607"/>
                  <a:pt x="6108430" y="1609136"/>
                </a:cubicBezTo>
                <a:lnTo>
                  <a:pt x="6108430" y="1503979"/>
                </a:lnTo>
                <a:cubicBezTo>
                  <a:pt x="6108430" y="1501505"/>
                  <a:pt x="6109088" y="1499738"/>
                  <a:pt x="6110404" y="1498677"/>
                </a:cubicBezTo>
                <a:cubicBezTo>
                  <a:pt x="6111720" y="1497617"/>
                  <a:pt x="6113186" y="1497087"/>
                  <a:pt x="6114801" y="1497087"/>
                </a:cubicBezTo>
                <a:close/>
                <a:moveTo>
                  <a:pt x="5171826" y="1497087"/>
                </a:moveTo>
                <a:lnTo>
                  <a:pt x="5181158" y="1497087"/>
                </a:lnTo>
                <a:cubicBezTo>
                  <a:pt x="5183072" y="1497087"/>
                  <a:pt x="5184747" y="1497264"/>
                  <a:pt x="5186183" y="1497617"/>
                </a:cubicBezTo>
                <a:cubicBezTo>
                  <a:pt x="5187619" y="1497971"/>
                  <a:pt x="5188875" y="1498530"/>
                  <a:pt x="5189951" y="1499296"/>
                </a:cubicBezTo>
                <a:cubicBezTo>
                  <a:pt x="5191028" y="1500062"/>
                  <a:pt x="5191926" y="1501034"/>
                  <a:pt x="5192644" y="1502212"/>
                </a:cubicBezTo>
                <a:cubicBezTo>
                  <a:pt x="5193362" y="1503391"/>
                  <a:pt x="5193989" y="1504775"/>
                  <a:pt x="5194528" y="1506365"/>
                </a:cubicBezTo>
                <a:lnTo>
                  <a:pt x="5227223" y="1589165"/>
                </a:lnTo>
                <a:lnTo>
                  <a:pt x="5227665" y="1589165"/>
                </a:lnTo>
                <a:lnTo>
                  <a:pt x="5261686" y="1506631"/>
                </a:lnTo>
                <a:cubicBezTo>
                  <a:pt x="5262345" y="1504863"/>
                  <a:pt x="5263063" y="1503361"/>
                  <a:pt x="5263842" y="1502124"/>
                </a:cubicBezTo>
                <a:cubicBezTo>
                  <a:pt x="5264619" y="1500887"/>
                  <a:pt x="5265473" y="1499900"/>
                  <a:pt x="5266401" y="1499163"/>
                </a:cubicBezTo>
                <a:cubicBezTo>
                  <a:pt x="5267329" y="1498428"/>
                  <a:pt x="5268360" y="1497897"/>
                  <a:pt x="5269498" y="1497573"/>
                </a:cubicBezTo>
                <a:cubicBezTo>
                  <a:pt x="5270634" y="1497249"/>
                  <a:pt x="5271951" y="1497087"/>
                  <a:pt x="5273448" y="1497087"/>
                </a:cubicBezTo>
                <a:lnTo>
                  <a:pt x="5283233" y="1497087"/>
                </a:lnTo>
                <a:cubicBezTo>
                  <a:pt x="5284132" y="1497087"/>
                  <a:pt x="5284984" y="1497219"/>
                  <a:pt x="5285792" y="1497485"/>
                </a:cubicBezTo>
                <a:cubicBezTo>
                  <a:pt x="5286600" y="1497750"/>
                  <a:pt x="5287288" y="1498162"/>
                  <a:pt x="5287857" y="1498722"/>
                </a:cubicBezTo>
                <a:cubicBezTo>
                  <a:pt x="5288426" y="1499282"/>
                  <a:pt x="5288890" y="1499989"/>
                  <a:pt x="5289249" y="1500842"/>
                </a:cubicBezTo>
                <a:cubicBezTo>
                  <a:pt x="5289608" y="1501697"/>
                  <a:pt x="5289787" y="1502742"/>
                  <a:pt x="5289787" y="1503979"/>
                </a:cubicBezTo>
                <a:lnTo>
                  <a:pt x="5289787" y="1609136"/>
                </a:lnTo>
                <a:cubicBezTo>
                  <a:pt x="5289787" y="1609607"/>
                  <a:pt x="5289666" y="1610019"/>
                  <a:pt x="5289424" y="1610373"/>
                </a:cubicBezTo>
                <a:cubicBezTo>
                  <a:pt x="5289181" y="1610726"/>
                  <a:pt x="5288756" y="1611006"/>
                  <a:pt x="5288149" y="1611212"/>
                </a:cubicBezTo>
                <a:cubicBezTo>
                  <a:pt x="5287542" y="1611419"/>
                  <a:pt x="5286768" y="1611595"/>
                  <a:pt x="5285828" y="1611743"/>
                </a:cubicBezTo>
                <a:cubicBezTo>
                  <a:pt x="5284888" y="1611890"/>
                  <a:pt x="5283659" y="1611964"/>
                  <a:pt x="5282142" y="1611964"/>
                </a:cubicBezTo>
                <a:cubicBezTo>
                  <a:pt x="5280747" y="1611964"/>
                  <a:pt x="5279549" y="1611890"/>
                  <a:pt x="5278548" y="1611743"/>
                </a:cubicBezTo>
                <a:cubicBezTo>
                  <a:pt x="5277547" y="1611595"/>
                  <a:pt x="5276758" y="1611419"/>
                  <a:pt x="5276181" y="1611212"/>
                </a:cubicBezTo>
                <a:cubicBezTo>
                  <a:pt x="5275604" y="1611006"/>
                  <a:pt x="5275194" y="1610726"/>
                  <a:pt x="5274952" y="1610373"/>
                </a:cubicBezTo>
                <a:cubicBezTo>
                  <a:pt x="5274709" y="1610019"/>
                  <a:pt x="5274588" y="1609607"/>
                  <a:pt x="5274588" y="1609136"/>
                </a:cubicBezTo>
                <a:lnTo>
                  <a:pt x="5274588" y="1509547"/>
                </a:lnTo>
                <a:lnTo>
                  <a:pt x="5274411" y="1509547"/>
                </a:lnTo>
                <a:lnTo>
                  <a:pt x="5234116" y="1609578"/>
                </a:lnTo>
                <a:cubicBezTo>
                  <a:pt x="5233939" y="1609990"/>
                  <a:pt x="5233689" y="1610343"/>
                  <a:pt x="5233365" y="1610638"/>
                </a:cubicBezTo>
                <a:cubicBezTo>
                  <a:pt x="5233041" y="1610933"/>
                  <a:pt x="5232570" y="1611183"/>
                  <a:pt x="5231951" y="1611389"/>
                </a:cubicBezTo>
                <a:cubicBezTo>
                  <a:pt x="5231332" y="1611595"/>
                  <a:pt x="5230596" y="1611743"/>
                  <a:pt x="5229742" y="1611831"/>
                </a:cubicBezTo>
                <a:cubicBezTo>
                  <a:pt x="5228888" y="1611919"/>
                  <a:pt x="5227872" y="1611964"/>
                  <a:pt x="5226693" y="1611964"/>
                </a:cubicBezTo>
                <a:cubicBezTo>
                  <a:pt x="5225456" y="1611964"/>
                  <a:pt x="5224396" y="1611905"/>
                  <a:pt x="5223512" y="1611787"/>
                </a:cubicBezTo>
                <a:cubicBezTo>
                  <a:pt x="5222628" y="1611669"/>
                  <a:pt x="5221892" y="1611507"/>
                  <a:pt x="5221303" y="1611301"/>
                </a:cubicBezTo>
                <a:cubicBezTo>
                  <a:pt x="5220714" y="1611095"/>
                  <a:pt x="5220258" y="1610845"/>
                  <a:pt x="5219933" y="1610550"/>
                </a:cubicBezTo>
                <a:cubicBezTo>
                  <a:pt x="5219609" y="1610255"/>
                  <a:pt x="5219388" y="1609931"/>
                  <a:pt x="5219270" y="1609578"/>
                </a:cubicBezTo>
                <a:lnTo>
                  <a:pt x="5180743" y="1509547"/>
                </a:lnTo>
                <a:lnTo>
                  <a:pt x="5180654" y="1509547"/>
                </a:lnTo>
                <a:lnTo>
                  <a:pt x="5180654" y="1609136"/>
                </a:lnTo>
                <a:cubicBezTo>
                  <a:pt x="5180654" y="1609607"/>
                  <a:pt x="5180533" y="1610019"/>
                  <a:pt x="5180291" y="1610373"/>
                </a:cubicBezTo>
                <a:cubicBezTo>
                  <a:pt x="5180048" y="1610726"/>
                  <a:pt x="5179623" y="1611006"/>
                  <a:pt x="5179016" y="1611212"/>
                </a:cubicBezTo>
                <a:cubicBezTo>
                  <a:pt x="5178409" y="1611419"/>
                  <a:pt x="5177620" y="1611595"/>
                  <a:pt x="5176650" y="1611743"/>
                </a:cubicBezTo>
                <a:cubicBezTo>
                  <a:pt x="5175679" y="1611890"/>
                  <a:pt x="5174435" y="1611964"/>
                  <a:pt x="5172918" y="1611964"/>
                </a:cubicBezTo>
                <a:cubicBezTo>
                  <a:pt x="5171462" y="1611964"/>
                  <a:pt x="5170248" y="1611890"/>
                  <a:pt x="5169278" y="1611743"/>
                </a:cubicBezTo>
                <a:cubicBezTo>
                  <a:pt x="5168307" y="1611595"/>
                  <a:pt x="5167533" y="1611419"/>
                  <a:pt x="5166957" y="1611212"/>
                </a:cubicBezTo>
                <a:cubicBezTo>
                  <a:pt x="5166380" y="1611006"/>
                  <a:pt x="5165986" y="1610726"/>
                  <a:pt x="5165774" y="1610373"/>
                </a:cubicBezTo>
                <a:cubicBezTo>
                  <a:pt x="5165561" y="1610019"/>
                  <a:pt x="5165455" y="1609607"/>
                  <a:pt x="5165455" y="1609136"/>
                </a:cubicBezTo>
                <a:lnTo>
                  <a:pt x="5165455" y="1503979"/>
                </a:lnTo>
                <a:cubicBezTo>
                  <a:pt x="5165455" y="1501505"/>
                  <a:pt x="5166113" y="1499738"/>
                  <a:pt x="5167429" y="1498677"/>
                </a:cubicBezTo>
                <a:cubicBezTo>
                  <a:pt x="5168745" y="1497617"/>
                  <a:pt x="5170211" y="1497087"/>
                  <a:pt x="5171826" y="1497087"/>
                </a:cubicBezTo>
                <a:close/>
                <a:moveTo>
                  <a:pt x="4806723" y="1497087"/>
                </a:moveTo>
                <a:lnTo>
                  <a:pt x="4816508" y="1497087"/>
                </a:lnTo>
                <a:cubicBezTo>
                  <a:pt x="4817407" y="1497087"/>
                  <a:pt x="4818259" y="1497219"/>
                  <a:pt x="4819067" y="1497485"/>
                </a:cubicBezTo>
                <a:cubicBezTo>
                  <a:pt x="4819875" y="1497750"/>
                  <a:pt x="4820563" y="1498162"/>
                  <a:pt x="4821132" y="1498722"/>
                </a:cubicBezTo>
                <a:cubicBezTo>
                  <a:pt x="4821701" y="1499282"/>
                  <a:pt x="4822165" y="1499989"/>
                  <a:pt x="4822524" y="1500842"/>
                </a:cubicBezTo>
                <a:cubicBezTo>
                  <a:pt x="4822883" y="1501697"/>
                  <a:pt x="4823062" y="1502742"/>
                  <a:pt x="4823062" y="1503979"/>
                </a:cubicBezTo>
                <a:lnTo>
                  <a:pt x="4823062" y="1609136"/>
                </a:lnTo>
                <a:cubicBezTo>
                  <a:pt x="4823062" y="1609607"/>
                  <a:pt x="4822941" y="1610019"/>
                  <a:pt x="4822699" y="1610373"/>
                </a:cubicBezTo>
                <a:cubicBezTo>
                  <a:pt x="4822456" y="1610726"/>
                  <a:pt x="4822031" y="1611006"/>
                  <a:pt x="4821424" y="1611212"/>
                </a:cubicBezTo>
                <a:cubicBezTo>
                  <a:pt x="4820817" y="1611419"/>
                  <a:pt x="4820043" y="1611595"/>
                  <a:pt x="4819103" y="1611743"/>
                </a:cubicBezTo>
                <a:cubicBezTo>
                  <a:pt x="4818163" y="1611890"/>
                  <a:pt x="4816934" y="1611964"/>
                  <a:pt x="4815417" y="1611964"/>
                </a:cubicBezTo>
                <a:cubicBezTo>
                  <a:pt x="4814022" y="1611964"/>
                  <a:pt x="4812824" y="1611890"/>
                  <a:pt x="4811823" y="1611743"/>
                </a:cubicBezTo>
                <a:cubicBezTo>
                  <a:pt x="4810822" y="1611595"/>
                  <a:pt x="4810033" y="1611419"/>
                  <a:pt x="4809456" y="1611212"/>
                </a:cubicBezTo>
                <a:cubicBezTo>
                  <a:pt x="4808879" y="1611006"/>
                  <a:pt x="4808469" y="1610726"/>
                  <a:pt x="4808227" y="1610373"/>
                </a:cubicBezTo>
                <a:cubicBezTo>
                  <a:pt x="4807984" y="1610019"/>
                  <a:pt x="4807863" y="1609607"/>
                  <a:pt x="4807863" y="1609136"/>
                </a:cubicBezTo>
                <a:lnTo>
                  <a:pt x="4807863" y="1509547"/>
                </a:lnTo>
                <a:lnTo>
                  <a:pt x="4807686" y="1509547"/>
                </a:lnTo>
                <a:lnTo>
                  <a:pt x="4783624" y="1569281"/>
                </a:lnTo>
                <a:lnTo>
                  <a:pt x="4784144" y="1563134"/>
                </a:lnTo>
                <a:lnTo>
                  <a:pt x="4786973" y="1526010"/>
                </a:lnTo>
                <a:lnTo>
                  <a:pt x="4794961" y="1506631"/>
                </a:lnTo>
                <a:cubicBezTo>
                  <a:pt x="4795620" y="1504863"/>
                  <a:pt x="4796338" y="1503361"/>
                  <a:pt x="4797117" y="1502124"/>
                </a:cubicBezTo>
                <a:cubicBezTo>
                  <a:pt x="4797894" y="1500887"/>
                  <a:pt x="4798748" y="1499900"/>
                  <a:pt x="4799676" y="1499163"/>
                </a:cubicBezTo>
                <a:cubicBezTo>
                  <a:pt x="4800604" y="1498428"/>
                  <a:pt x="4801635" y="1497897"/>
                  <a:pt x="4802773" y="1497573"/>
                </a:cubicBezTo>
                <a:cubicBezTo>
                  <a:pt x="4803909" y="1497249"/>
                  <a:pt x="4805226" y="1497087"/>
                  <a:pt x="4806723" y="1497087"/>
                </a:cubicBezTo>
                <a:close/>
                <a:moveTo>
                  <a:pt x="4228851" y="1497087"/>
                </a:moveTo>
                <a:lnTo>
                  <a:pt x="4238183" y="1497087"/>
                </a:lnTo>
                <a:cubicBezTo>
                  <a:pt x="4240097" y="1497087"/>
                  <a:pt x="4241772" y="1497264"/>
                  <a:pt x="4243208" y="1497617"/>
                </a:cubicBezTo>
                <a:cubicBezTo>
                  <a:pt x="4244644" y="1497971"/>
                  <a:pt x="4245900" y="1498530"/>
                  <a:pt x="4246977" y="1499296"/>
                </a:cubicBezTo>
                <a:cubicBezTo>
                  <a:pt x="4248053" y="1500062"/>
                  <a:pt x="4248950" y="1501034"/>
                  <a:pt x="4249668" y="1502212"/>
                </a:cubicBezTo>
                <a:cubicBezTo>
                  <a:pt x="4250386" y="1503391"/>
                  <a:pt x="4251014" y="1504775"/>
                  <a:pt x="4251553" y="1506365"/>
                </a:cubicBezTo>
                <a:lnTo>
                  <a:pt x="4284249" y="1589165"/>
                </a:lnTo>
                <a:lnTo>
                  <a:pt x="4284691" y="1589165"/>
                </a:lnTo>
                <a:lnTo>
                  <a:pt x="4318712" y="1506631"/>
                </a:lnTo>
                <a:cubicBezTo>
                  <a:pt x="4319370" y="1504863"/>
                  <a:pt x="4320088" y="1503361"/>
                  <a:pt x="4320866" y="1502124"/>
                </a:cubicBezTo>
                <a:cubicBezTo>
                  <a:pt x="4321645" y="1500887"/>
                  <a:pt x="4322498" y="1499900"/>
                  <a:pt x="4323425" y="1499163"/>
                </a:cubicBezTo>
                <a:cubicBezTo>
                  <a:pt x="4324353" y="1498428"/>
                  <a:pt x="4325386" y="1497897"/>
                  <a:pt x="4326523" y="1497573"/>
                </a:cubicBezTo>
                <a:cubicBezTo>
                  <a:pt x="4327659" y="1497249"/>
                  <a:pt x="4328976" y="1497087"/>
                  <a:pt x="4330473" y="1497087"/>
                </a:cubicBezTo>
                <a:lnTo>
                  <a:pt x="4340258" y="1497087"/>
                </a:lnTo>
                <a:cubicBezTo>
                  <a:pt x="4341156" y="1497087"/>
                  <a:pt x="4342009" y="1497219"/>
                  <a:pt x="4342817" y="1497485"/>
                </a:cubicBezTo>
                <a:cubicBezTo>
                  <a:pt x="4343625" y="1497750"/>
                  <a:pt x="4344313" y="1498162"/>
                  <a:pt x="4344882" y="1498722"/>
                </a:cubicBezTo>
                <a:cubicBezTo>
                  <a:pt x="4345451" y="1499282"/>
                  <a:pt x="4345915" y="1499989"/>
                  <a:pt x="4346274" y="1500842"/>
                </a:cubicBezTo>
                <a:cubicBezTo>
                  <a:pt x="4346633" y="1501697"/>
                  <a:pt x="4346812" y="1502742"/>
                  <a:pt x="4346812" y="1503979"/>
                </a:cubicBezTo>
                <a:lnTo>
                  <a:pt x="4346812" y="1609136"/>
                </a:lnTo>
                <a:cubicBezTo>
                  <a:pt x="4346812" y="1609607"/>
                  <a:pt x="4346691" y="1610019"/>
                  <a:pt x="4346448" y="1610373"/>
                </a:cubicBezTo>
                <a:cubicBezTo>
                  <a:pt x="4346206" y="1610726"/>
                  <a:pt x="4345781" y="1611006"/>
                  <a:pt x="4345174" y="1611212"/>
                </a:cubicBezTo>
                <a:cubicBezTo>
                  <a:pt x="4344567" y="1611419"/>
                  <a:pt x="4343793" y="1611595"/>
                  <a:pt x="4342853" y="1611743"/>
                </a:cubicBezTo>
                <a:cubicBezTo>
                  <a:pt x="4341913" y="1611890"/>
                  <a:pt x="4340684" y="1611964"/>
                  <a:pt x="4339167" y="1611964"/>
                </a:cubicBezTo>
                <a:cubicBezTo>
                  <a:pt x="4337772" y="1611964"/>
                  <a:pt x="4336573" y="1611890"/>
                  <a:pt x="4335572" y="1611743"/>
                </a:cubicBezTo>
                <a:cubicBezTo>
                  <a:pt x="4334572" y="1611595"/>
                  <a:pt x="4333783" y="1611419"/>
                  <a:pt x="4333206" y="1611212"/>
                </a:cubicBezTo>
                <a:cubicBezTo>
                  <a:pt x="4332629" y="1611006"/>
                  <a:pt x="4332220" y="1610726"/>
                  <a:pt x="4331977" y="1610373"/>
                </a:cubicBezTo>
                <a:cubicBezTo>
                  <a:pt x="4331734" y="1610019"/>
                  <a:pt x="4331613" y="1609607"/>
                  <a:pt x="4331613" y="1609136"/>
                </a:cubicBezTo>
                <a:lnTo>
                  <a:pt x="4331613" y="1509547"/>
                </a:lnTo>
                <a:lnTo>
                  <a:pt x="4331437" y="1509547"/>
                </a:lnTo>
                <a:lnTo>
                  <a:pt x="4291141" y="1609578"/>
                </a:lnTo>
                <a:cubicBezTo>
                  <a:pt x="4290965" y="1609990"/>
                  <a:pt x="4290714" y="1610343"/>
                  <a:pt x="4290390" y="1610638"/>
                </a:cubicBezTo>
                <a:cubicBezTo>
                  <a:pt x="4290066" y="1610933"/>
                  <a:pt x="4289595" y="1611183"/>
                  <a:pt x="4288976" y="1611389"/>
                </a:cubicBezTo>
                <a:cubicBezTo>
                  <a:pt x="4288358" y="1611595"/>
                  <a:pt x="4287621" y="1611743"/>
                  <a:pt x="4286767" y="1611831"/>
                </a:cubicBezTo>
                <a:cubicBezTo>
                  <a:pt x="4285913" y="1611919"/>
                  <a:pt x="4284897" y="1611964"/>
                  <a:pt x="4283719" y="1611964"/>
                </a:cubicBezTo>
                <a:cubicBezTo>
                  <a:pt x="4282481" y="1611964"/>
                  <a:pt x="4281421" y="1611905"/>
                  <a:pt x="4280537" y="1611787"/>
                </a:cubicBezTo>
                <a:cubicBezTo>
                  <a:pt x="4279654" y="1611669"/>
                  <a:pt x="4278917" y="1611507"/>
                  <a:pt x="4278328" y="1611301"/>
                </a:cubicBezTo>
                <a:cubicBezTo>
                  <a:pt x="4277739" y="1611095"/>
                  <a:pt x="4277282" y="1610845"/>
                  <a:pt x="4276958" y="1610550"/>
                </a:cubicBezTo>
                <a:cubicBezTo>
                  <a:pt x="4276634" y="1610255"/>
                  <a:pt x="4276413" y="1609931"/>
                  <a:pt x="4276296" y="1609578"/>
                </a:cubicBezTo>
                <a:lnTo>
                  <a:pt x="4237768" y="1509547"/>
                </a:lnTo>
                <a:lnTo>
                  <a:pt x="4237679" y="1509547"/>
                </a:lnTo>
                <a:lnTo>
                  <a:pt x="4237679" y="1609136"/>
                </a:lnTo>
                <a:cubicBezTo>
                  <a:pt x="4237679" y="1609607"/>
                  <a:pt x="4237558" y="1610019"/>
                  <a:pt x="4237316" y="1610373"/>
                </a:cubicBezTo>
                <a:cubicBezTo>
                  <a:pt x="4237073" y="1610726"/>
                  <a:pt x="4236648" y="1611006"/>
                  <a:pt x="4236041" y="1611212"/>
                </a:cubicBezTo>
                <a:cubicBezTo>
                  <a:pt x="4235434" y="1611419"/>
                  <a:pt x="4234645" y="1611595"/>
                  <a:pt x="4233674" y="1611743"/>
                </a:cubicBezTo>
                <a:cubicBezTo>
                  <a:pt x="4232704" y="1611890"/>
                  <a:pt x="4231460" y="1611964"/>
                  <a:pt x="4229943" y="1611964"/>
                </a:cubicBezTo>
                <a:cubicBezTo>
                  <a:pt x="4228487" y="1611964"/>
                  <a:pt x="4227273" y="1611890"/>
                  <a:pt x="4226303" y="1611743"/>
                </a:cubicBezTo>
                <a:cubicBezTo>
                  <a:pt x="4225332" y="1611595"/>
                  <a:pt x="4224558" y="1611419"/>
                  <a:pt x="4223982" y="1611212"/>
                </a:cubicBezTo>
                <a:cubicBezTo>
                  <a:pt x="4223405" y="1611006"/>
                  <a:pt x="4223011" y="1610726"/>
                  <a:pt x="4222799" y="1610373"/>
                </a:cubicBezTo>
                <a:cubicBezTo>
                  <a:pt x="4222586" y="1610019"/>
                  <a:pt x="4222480" y="1609607"/>
                  <a:pt x="4222480" y="1609136"/>
                </a:cubicBezTo>
                <a:lnTo>
                  <a:pt x="4222480" y="1503979"/>
                </a:lnTo>
                <a:cubicBezTo>
                  <a:pt x="4222480" y="1501505"/>
                  <a:pt x="4223138" y="1499738"/>
                  <a:pt x="4224454" y="1498677"/>
                </a:cubicBezTo>
                <a:cubicBezTo>
                  <a:pt x="4225770" y="1497617"/>
                  <a:pt x="4227236" y="1497087"/>
                  <a:pt x="4228851" y="1497087"/>
                </a:cubicBezTo>
                <a:close/>
                <a:moveTo>
                  <a:pt x="3863793" y="1497087"/>
                </a:moveTo>
                <a:lnTo>
                  <a:pt x="3873579" y="1497087"/>
                </a:lnTo>
                <a:cubicBezTo>
                  <a:pt x="3874477" y="1497087"/>
                  <a:pt x="3875331" y="1497219"/>
                  <a:pt x="3876138" y="1497485"/>
                </a:cubicBezTo>
                <a:cubicBezTo>
                  <a:pt x="3876946" y="1497750"/>
                  <a:pt x="3877634" y="1498162"/>
                  <a:pt x="3878203" y="1498722"/>
                </a:cubicBezTo>
                <a:cubicBezTo>
                  <a:pt x="3878772" y="1499282"/>
                  <a:pt x="3879235" y="1499989"/>
                  <a:pt x="3879594" y="1500842"/>
                </a:cubicBezTo>
                <a:cubicBezTo>
                  <a:pt x="3879953" y="1501697"/>
                  <a:pt x="3880133" y="1502742"/>
                  <a:pt x="3880133" y="1503979"/>
                </a:cubicBezTo>
                <a:lnTo>
                  <a:pt x="3880133" y="1609136"/>
                </a:lnTo>
                <a:cubicBezTo>
                  <a:pt x="3880133" y="1609607"/>
                  <a:pt x="3880012" y="1610019"/>
                  <a:pt x="3879769" y="1610373"/>
                </a:cubicBezTo>
                <a:cubicBezTo>
                  <a:pt x="3879526" y="1610726"/>
                  <a:pt x="3879102" y="1611006"/>
                  <a:pt x="3878495" y="1611212"/>
                </a:cubicBezTo>
                <a:cubicBezTo>
                  <a:pt x="3877887" y="1611419"/>
                  <a:pt x="3877114" y="1611595"/>
                  <a:pt x="3876174" y="1611743"/>
                </a:cubicBezTo>
                <a:cubicBezTo>
                  <a:pt x="3875233" y="1611890"/>
                  <a:pt x="3874005" y="1611964"/>
                  <a:pt x="3872488" y="1611964"/>
                </a:cubicBezTo>
                <a:cubicBezTo>
                  <a:pt x="3871092" y="1611964"/>
                  <a:pt x="3869894" y="1611890"/>
                  <a:pt x="3868894" y="1611743"/>
                </a:cubicBezTo>
                <a:cubicBezTo>
                  <a:pt x="3867892" y="1611595"/>
                  <a:pt x="3867103" y="1611419"/>
                  <a:pt x="3866526" y="1611212"/>
                </a:cubicBezTo>
                <a:cubicBezTo>
                  <a:pt x="3865950" y="1611006"/>
                  <a:pt x="3865541" y="1610726"/>
                  <a:pt x="3865298" y="1610373"/>
                </a:cubicBezTo>
                <a:cubicBezTo>
                  <a:pt x="3865055" y="1610019"/>
                  <a:pt x="3864934" y="1609607"/>
                  <a:pt x="3864934" y="1609136"/>
                </a:cubicBezTo>
                <a:lnTo>
                  <a:pt x="3864934" y="1509547"/>
                </a:lnTo>
                <a:lnTo>
                  <a:pt x="3864757" y="1509547"/>
                </a:lnTo>
                <a:lnTo>
                  <a:pt x="3858615" y="1524793"/>
                </a:lnTo>
                <a:lnTo>
                  <a:pt x="3860025" y="1497551"/>
                </a:lnTo>
                <a:close/>
                <a:moveTo>
                  <a:pt x="3285922" y="1497087"/>
                </a:moveTo>
                <a:lnTo>
                  <a:pt x="3295254" y="1497087"/>
                </a:lnTo>
                <a:cubicBezTo>
                  <a:pt x="3297168" y="1497087"/>
                  <a:pt x="3298841" y="1497264"/>
                  <a:pt x="3300278" y="1497617"/>
                </a:cubicBezTo>
                <a:cubicBezTo>
                  <a:pt x="3301715" y="1497971"/>
                  <a:pt x="3302971" y="1498530"/>
                  <a:pt x="3304046" y="1499296"/>
                </a:cubicBezTo>
                <a:cubicBezTo>
                  <a:pt x="3305123" y="1500062"/>
                  <a:pt x="3306021" y="1501034"/>
                  <a:pt x="3306739" y="1502212"/>
                </a:cubicBezTo>
                <a:cubicBezTo>
                  <a:pt x="3307456" y="1503391"/>
                  <a:pt x="3308085" y="1504775"/>
                  <a:pt x="3308623" y="1506365"/>
                </a:cubicBezTo>
                <a:lnTo>
                  <a:pt x="3341318" y="1589165"/>
                </a:lnTo>
                <a:lnTo>
                  <a:pt x="3341761" y="1589165"/>
                </a:lnTo>
                <a:lnTo>
                  <a:pt x="3375781" y="1506631"/>
                </a:lnTo>
                <a:cubicBezTo>
                  <a:pt x="3376439" y="1504863"/>
                  <a:pt x="3377157" y="1503361"/>
                  <a:pt x="3377935" y="1502124"/>
                </a:cubicBezTo>
                <a:cubicBezTo>
                  <a:pt x="3378714" y="1500887"/>
                  <a:pt x="3379566" y="1499900"/>
                  <a:pt x="3380494" y="1499163"/>
                </a:cubicBezTo>
                <a:cubicBezTo>
                  <a:pt x="3381423" y="1498428"/>
                  <a:pt x="3382455" y="1497897"/>
                  <a:pt x="3383592" y="1497573"/>
                </a:cubicBezTo>
                <a:cubicBezTo>
                  <a:pt x="3384729" y="1497249"/>
                  <a:pt x="3386045" y="1497087"/>
                  <a:pt x="3387542" y="1497087"/>
                </a:cubicBezTo>
                <a:lnTo>
                  <a:pt x="3397327" y="1497087"/>
                </a:lnTo>
                <a:cubicBezTo>
                  <a:pt x="3398225" y="1497087"/>
                  <a:pt x="3399079" y="1497219"/>
                  <a:pt x="3399886" y="1497485"/>
                </a:cubicBezTo>
                <a:cubicBezTo>
                  <a:pt x="3400693" y="1497750"/>
                  <a:pt x="3401382" y="1498162"/>
                  <a:pt x="3401950" y="1498722"/>
                </a:cubicBezTo>
                <a:cubicBezTo>
                  <a:pt x="3402518" y="1499282"/>
                  <a:pt x="3402983" y="1499989"/>
                  <a:pt x="3403343" y="1500842"/>
                </a:cubicBezTo>
                <a:cubicBezTo>
                  <a:pt x="3403700" y="1501697"/>
                  <a:pt x="3403880" y="1502742"/>
                  <a:pt x="3403880" y="1503979"/>
                </a:cubicBezTo>
                <a:lnTo>
                  <a:pt x="3403880" y="1609136"/>
                </a:lnTo>
                <a:cubicBezTo>
                  <a:pt x="3403880" y="1609607"/>
                  <a:pt x="3403761" y="1610019"/>
                  <a:pt x="3403517" y="1610373"/>
                </a:cubicBezTo>
                <a:cubicBezTo>
                  <a:pt x="3403275" y="1610726"/>
                  <a:pt x="3402849" y="1611006"/>
                  <a:pt x="3402242" y="1611212"/>
                </a:cubicBezTo>
                <a:cubicBezTo>
                  <a:pt x="3401636" y="1611419"/>
                  <a:pt x="3400862" y="1611595"/>
                  <a:pt x="3399921" y="1611743"/>
                </a:cubicBezTo>
                <a:cubicBezTo>
                  <a:pt x="3398982" y="1611890"/>
                  <a:pt x="3397752" y="1611964"/>
                  <a:pt x="3396236" y="1611964"/>
                </a:cubicBezTo>
                <a:cubicBezTo>
                  <a:pt x="3394841" y="1611964"/>
                  <a:pt x="3393642" y="1611890"/>
                  <a:pt x="3392641" y="1611743"/>
                </a:cubicBezTo>
                <a:cubicBezTo>
                  <a:pt x="3391640" y="1611595"/>
                  <a:pt x="3390852" y="1611419"/>
                  <a:pt x="3390275" y="1611212"/>
                </a:cubicBezTo>
                <a:cubicBezTo>
                  <a:pt x="3389699" y="1611006"/>
                  <a:pt x="3389288" y="1610726"/>
                  <a:pt x="3389046" y="1610373"/>
                </a:cubicBezTo>
                <a:cubicBezTo>
                  <a:pt x="3388804" y="1610019"/>
                  <a:pt x="3388683" y="1609607"/>
                  <a:pt x="3388683" y="1609136"/>
                </a:cubicBezTo>
                <a:lnTo>
                  <a:pt x="3388683" y="1509547"/>
                </a:lnTo>
                <a:lnTo>
                  <a:pt x="3388506" y="1509547"/>
                </a:lnTo>
                <a:lnTo>
                  <a:pt x="3348212" y="1609578"/>
                </a:lnTo>
                <a:cubicBezTo>
                  <a:pt x="3348034" y="1609990"/>
                  <a:pt x="3347784" y="1610343"/>
                  <a:pt x="3347461" y="1610638"/>
                </a:cubicBezTo>
                <a:cubicBezTo>
                  <a:pt x="3347136" y="1610933"/>
                  <a:pt x="3346665" y="1611183"/>
                  <a:pt x="3346046" y="1611389"/>
                </a:cubicBezTo>
                <a:cubicBezTo>
                  <a:pt x="3345426" y="1611595"/>
                  <a:pt x="3344692" y="1611743"/>
                  <a:pt x="3343839" y="1611831"/>
                </a:cubicBezTo>
                <a:cubicBezTo>
                  <a:pt x="3342981" y="1611919"/>
                  <a:pt x="3341966" y="1611964"/>
                  <a:pt x="3340788" y="1611964"/>
                </a:cubicBezTo>
                <a:cubicBezTo>
                  <a:pt x="3339551" y="1611964"/>
                  <a:pt x="3338490" y="1611905"/>
                  <a:pt x="3337607" y="1611787"/>
                </a:cubicBezTo>
                <a:cubicBezTo>
                  <a:pt x="3336724" y="1611669"/>
                  <a:pt x="3335986" y="1611507"/>
                  <a:pt x="3335398" y="1611301"/>
                </a:cubicBezTo>
                <a:cubicBezTo>
                  <a:pt x="3334810" y="1611095"/>
                  <a:pt x="3334353" y="1610845"/>
                  <a:pt x="3334030" y="1610550"/>
                </a:cubicBezTo>
                <a:cubicBezTo>
                  <a:pt x="3333706" y="1610255"/>
                  <a:pt x="3333483" y="1609931"/>
                  <a:pt x="3333366" y="1609578"/>
                </a:cubicBezTo>
                <a:lnTo>
                  <a:pt x="3294839" y="1509547"/>
                </a:lnTo>
                <a:lnTo>
                  <a:pt x="3294750" y="1509547"/>
                </a:lnTo>
                <a:lnTo>
                  <a:pt x="3294750" y="1609136"/>
                </a:lnTo>
                <a:cubicBezTo>
                  <a:pt x="3294750" y="1609607"/>
                  <a:pt x="3294629" y="1610019"/>
                  <a:pt x="3294386" y="1610373"/>
                </a:cubicBezTo>
                <a:cubicBezTo>
                  <a:pt x="3294142" y="1610726"/>
                  <a:pt x="3293719" y="1611006"/>
                  <a:pt x="3293111" y="1611212"/>
                </a:cubicBezTo>
                <a:cubicBezTo>
                  <a:pt x="3292505" y="1611419"/>
                  <a:pt x="3291717" y="1611595"/>
                  <a:pt x="3290746" y="1611743"/>
                </a:cubicBezTo>
                <a:cubicBezTo>
                  <a:pt x="3289775" y="1611890"/>
                  <a:pt x="3288531" y="1611964"/>
                  <a:pt x="3287014" y="1611964"/>
                </a:cubicBezTo>
                <a:cubicBezTo>
                  <a:pt x="3285558" y="1611964"/>
                  <a:pt x="3284343" y="1611890"/>
                  <a:pt x="3283373" y="1611743"/>
                </a:cubicBezTo>
                <a:cubicBezTo>
                  <a:pt x="3282403" y="1611595"/>
                  <a:pt x="3281629" y="1611419"/>
                  <a:pt x="3281052" y="1611212"/>
                </a:cubicBezTo>
                <a:cubicBezTo>
                  <a:pt x="3280476" y="1611006"/>
                  <a:pt x="3280080" y="1610726"/>
                  <a:pt x="3279869" y="1610373"/>
                </a:cubicBezTo>
                <a:cubicBezTo>
                  <a:pt x="3279657" y="1610019"/>
                  <a:pt x="3279551" y="1609607"/>
                  <a:pt x="3279551" y="1609136"/>
                </a:cubicBezTo>
                <a:lnTo>
                  <a:pt x="3279551" y="1503979"/>
                </a:lnTo>
                <a:cubicBezTo>
                  <a:pt x="3279551" y="1501505"/>
                  <a:pt x="3280208" y="1499738"/>
                  <a:pt x="3281524" y="1498677"/>
                </a:cubicBezTo>
                <a:cubicBezTo>
                  <a:pt x="3282840" y="1497617"/>
                  <a:pt x="3284307" y="1497087"/>
                  <a:pt x="3285922" y="1497087"/>
                </a:cubicBezTo>
                <a:close/>
                <a:moveTo>
                  <a:pt x="2920825" y="1497087"/>
                </a:moveTo>
                <a:lnTo>
                  <a:pt x="2930610" y="1497087"/>
                </a:lnTo>
                <a:cubicBezTo>
                  <a:pt x="2931508" y="1497087"/>
                  <a:pt x="2932361" y="1497219"/>
                  <a:pt x="2933169" y="1497485"/>
                </a:cubicBezTo>
                <a:cubicBezTo>
                  <a:pt x="2933977" y="1497750"/>
                  <a:pt x="2934665" y="1498162"/>
                  <a:pt x="2935234" y="1498722"/>
                </a:cubicBezTo>
                <a:cubicBezTo>
                  <a:pt x="2935803" y="1499282"/>
                  <a:pt x="2936267" y="1499989"/>
                  <a:pt x="2936626" y="1500842"/>
                </a:cubicBezTo>
                <a:cubicBezTo>
                  <a:pt x="2936985" y="1501697"/>
                  <a:pt x="2937164" y="1502742"/>
                  <a:pt x="2937164" y="1503979"/>
                </a:cubicBezTo>
                <a:lnTo>
                  <a:pt x="2937164" y="1609136"/>
                </a:lnTo>
                <a:cubicBezTo>
                  <a:pt x="2937164" y="1609607"/>
                  <a:pt x="2937043" y="1610019"/>
                  <a:pt x="2936800" y="1610373"/>
                </a:cubicBezTo>
                <a:cubicBezTo>
                  <a:pt x="2936558" y="1610726"/>
                  <a:pt x="2936133" y="1611006"/>
                  <a:pt x="2935526" y="1611212"/>
                </a:cubicBezTo>
                <a:cubicBezTo>
                  <a:pt x="2934919" y="1611419"/>
                  <a:pt x="2934146" y="1611595"/>
                  <a:pt x="2933205" y="1611743"/>
                </a:cubicBezTo>
                <a:cubicBezTo>
                  <a:pt x="2932264" y="1611890"/>
                  <a:pt x="2931036" y="1611964"/>
                  <a:pt x="2929519" y="1611964"/>
                </a:cubicBezTo>
                <a:cubicBezTo>
                  <a:pt x="2928124" y="1611964"/>
                  <a:pt x="2926925" y="1611890"/>
                  <a:pt x="2925924" y="1611743"/>
                </a:cubicBezTo>
                <a:cubicBezTo>
                  <a:pt x="2924923" y="1611595"/>
                  <a:pt x="2924134" y="1611419"/>
                  <a:pt x="2923558" y="1611212"/>
                </a:cubicBezTo>
                <a:cubicBezTo>
                  <a:pt x="2922981" y="1611006"/>
                  <a:pt x="2922571" y="1610726"/>
                  <a:pt x="2922329" y="1610373"/>
                </a:cubicBezTo>
                <a:cubicBezTo>
                  <a:pt x="2922086" y="1610019"/>
                  <a:pt x="2921965" y="1609607"/>
                  <a:pt x="2921965" y="1609136"/>
                </a:cubicBezTo>
                <a:lnTo>
                  <a:pt x="2921965" y="1509547"/>
                </a:lnTo>
                <a:lnTo>
                  <a:pt x="2921789" y="1509547"/>
                </a:lnTo>
                <a:lnTo>
                  <a:pt x="2895190" y="1575576"/>
                </a:lnTo>
                <a:lnTo>
                  <a:pt x="2890937" y="1550606"/>
                </a:lnTo>
                <a:lnTo>
                  <a:pt x="2909065" y="1506631"/>
                </a:lnTo>
                <a:cubicBezTo>
                  <a:pt x="2909722" y="1504863"/>
                  <a:pt x="2910440" y="1503361"/>
                  <a:pt x="2911218" y="1502124"/>
                </a:cubicBezTo>
                <a:cubicBezTo>
                  <a:pt x="2911997" y="1500887"/>
                  <a:pt x="2912851" y="1499900"/>
                  <a:pt x="2913778" y="1499163"/>
                </a:cubicBezTo>
                <a:cubicBezTo>
                  <a:pt x="2914705" y="1498428"/>
                  <a:pt x="2915738" y="1497897"/>
                  <a:pt x="2916874" y="1497573"/>
                </a:cubicBezTo>
                <a:cubicBezTo>
                  <a:pt x="2918011" y="1497249"/>
                  <a:pt x="2919328" y="1497087"/>
                  <a:pt x="2920825" y="1497087"/>
                </a:cubicBezTo>
                <a:close/>
                <a:moveTo>
                  <a:pt x="2342945" y="1497087"/>
                </a:moveTo>
                <a:lnTo>
                  <a:pt x="2352277" y="1497087"/>
                </a:lnTo>
                <a:cubicBezTo>
                  <a:pt x="2354192" y="1497087"/>
                  <a:pt x="2355866" y="1497264"/>
                  <a:pt x="2357303" y="1497617"/>
                </a:cubicBezTo>
                <a:cubicBezTo>
                  <a:pt x="2358738" y="1497971"/>
                  <a:pt x="2359995" y="1498530"/>
                  <a:pt x="2361071" y="1499296"/>
                </a:cubicBezTo>
                <a:cubicBezTo>
                  <a:pt x="2362146" y="1500062"/>
                  <a:pt x="2363044" y="1501034"/>
                  <a:pt x="2363763" y="1502212"/>
                </a:cubicBezTo>
                <a:cubicBezTo>
                  <a:pt x="2364479" y="1503391"/>
                  <a:pt x="2365109" y="1504775"/>
                  <a:pt x="2365646" y="1506365"/>
                </a:cubicBezTo>
                <a:lnTo>
                  <a:pt x="2398342" y="1589165"/>
                </a:lnTo>
                <a:lnTo>
                  <a:pt x="2398784" y="1589165"/>
                </a:lnTo>
                <a:lnTo>
                  <a:pt x="2432805" y="1506631"/>
                </a:lnTo>
                <a:cubicBezTo>
                  <a:pt x="2433462" y="1504863"/>
                  <a:pt x="2434181" y="1503361"/>
                  <a:pt x="2434958" y="1502124"/>
                </a:cubicBezTo>
                <a:cubicBezTo>
                  <a:pt x="2435737" y="1500887"/>
                  <a:pt x="2436590" y="1499900"/>
                  <a:pt x="2437518" y="1499163"/>
                </a:cubicBezTo>
                <a:cubicBezTo>
                  <a:pt x="2438446" y="1498428"/>
                  <a:pt x="2439478" y="1497897"/>
                  <a:pt x="2440615" y="1497573"/>
                </a:cubicBezTo>
                <a:cubicBezTo>
                  <a:pt x="2441753" y="1497249"/>
                  <a:pt x="2443069" y="1497087"/>
                  <a:pt x="2444567" y="1497087"/>
                </a:cubicBezTo>
                <a:lnTo>
                  <a:pt x="2454353" y="1497087"/>
                </a:lnTo>
                <a:cubicBezTo>
                  <a:pt x="2455251" y="1497087"/>
                  <a:pt x="2456104" y="1497219"/>
                  <a:pt x="2456913" y="1497485"/>
                </a:cubicBezTo>
                <a:cubicBezTo>
                  <a:pt x="2457720" y="1497750"/>
                  <a:pt x="2458408" y="1498162"/>
                  <a:pt x="2458976" y="1498722"/>
                </a:cubicBezTo>
                <a:cubicBezTo>
                  <a:pt x="2459546" y="1499282"/>
                  <a:pt x="2460009" y="1499989"/>
                  <a:pt x="2460369" y="1500842"/>
                </a:cubicBezTo>
                <a:cubicBezTo>
                  <a:pt x="2460729" y="1501697"/>
                  <a:pt x="2460908" y="1502742"/>
                  <a:pt x="2460908" y="1503979"/>
                </a:cubicBezTo>
                <a:lnTo>
                  <a:pt x="2460908" y="1609136"/>
                </a:lnTo>
                <a:cubicBezTo>
                  <a:pt x="2460908" y="1609607"/>
                  <a:pt x="2460786" y="1610019"/>
                  <a:pt x="2460544" y="1610373"/>
                </a:cubicBezTo>
                <a:cubicBezTo>
                  <a:pt x="2460301" y="1610726"/>
                  <a:pt x="2459876" y="1611006"/>
                  <a:pt x="2459270" y="1611212"/>
                </a:cubicBezTo>
                <a:cubicBezTo>
                  <a:pt x="2458662" y="1611419"/>
                  <a:pt x="2457889" y="1611595"/>
                  <a:pt x="2456948" y="1611743"/>
                </a:cubicBezTo>
                <a:cubicBezTo>
                  <a:pt x="2456008" y="1611890"/>
                  <a:pt x="2454778" y="1611964"/>
                  <a:pt x="2453262" y="1611964"/>
                </a:cubicBezTo>
                <a:cubicBezTo>
                  <a:pt x="2451866" y="1611964"/>
                  <a:pt x="2450668" y="1611890"/>
                  <a:pt x="2449666" y="1611743"/>
                </a:cubicBezTo>
                <a:cubicBezTo>
                  <a:pt x="2448664" y="1611595"/>
                  <a:pt x="2447876" y="1611419"/>
                  <a:pt x="2447299" y="1611212"/>
                </a:cubicBezTo>
                <a:cubicBezTo>
                  <a:pt x="2446723" y="1611006"/>
                  <a:pt x="2446313" y="1610726"/>
                  <a:pt x="2446071" y="1610373"/>
                </a:cubicBezTo>
                <a:cubicBezTo>
                  <a:pt x="2445827" y="1610019"/>
                  <a:pt x="2445707" y="1609607"/>
                  <a:pt x="2445707" y="1609136"/>
                </a:cubicBezTo>
                <a:lnTo>
                  <a:pt x="2445707" y="1509547"/>
                </a:lnTo>
                <a:lnTo>
                  <a:pt x="2445530" y="1509547"/>
                </a:lnTo>
                <a:lnTo>
                  <a:pt x="2405234" y="1609578"/>
                </a:lnTo>
                <a:cubicBezTo>
                  <a:pt x="2405058" y="1609990"/>
                  <a:pt x="2404806" y="1610343"/>
                  <a:pt x="2404484" y="1610638"/>
                </a:cubicBezTo>
                <a:cubicBezTo>
                  <a:pt x="2404159" y="1610933"/>
                  <a:pt x="2403688" y="1611183"/>
                  <a:pt x="2403069" y="1611389"/>
                </a:cubicBezTo>
                <a:cubicBezTo>
                  <a:pt x="2402451" y="1611595"/>
                  <a:pt x="2401715" y="1611743"/>
                  <a:pt x="2400861" y="1611831"/>
                </a:cubicBezTo>
                <a:cubicBezTo>
                  <a:pt x="2400006" y="1611919"/>
                  <a:pt x="2398989" y="1611964"/>
                  <a:pt x="2397811" y="1611964"/>
                </a:cubicBezTo>
                <a:cubicBezTo>
                  <a:pt x="2396575" y="1611964"/>
                  <a:pt x="2395515" y="1611905"/>
                  <a:pt x="2394631" y="1611787"/>
                </a:cubicBezTo>
                <a:cubicBezTo>
                  <a:pt x="2393747" y="1611669"/>
                  <a:pt x="2393010" y="1611507"/>
                  <a:pt x="2392423" y="1611301"/>
                </a:cubicBezTo>
                <a:cubicBezTo>
                  <a:pt x="2391833" y="1611095"/>
                  <a:pt x="2391376" y="1610845"/>
                  <a:pt x="2391053" y="1610550"/>
                </a:cubicBezTo>
                <a:cubicBezTo>
                  <a:pt x="2390728" y="1610255"/>
                  <a:pt x="2390508" y="1609931"/>
                  <a:pt x="2390388" y="1609578"/>
                </a:cubicBezTo>
                <a:lnTo>
                  <a:pt x="2351862" y="1509547"/>
                </a:lnTo>
                <a:lnTo>
                  <a:pt x="2351773" y="1509547"/>
                </a:lnTo>
                <a:lnTo>
                  <a:pt x="2351773" y="1609136"/>
                </a:lnTo>
                <a:cubicBezTo>
                  <a:pt x="2351773" y="1609607"/>
                  <a:pt x="2351652" y="1610019"/>
                  <a:pt x="2351409" y="1610373"/>
                </a:cubicBezTo>
                <a:cubicBezTo>
                  <a:pt x="2351167" y="1610726"/>
                  <a:pt x="2350742" y="1611006"/>
                  <a:pt x="2350135" y="1611212"/>
                </a:cubicBezTo>
                <a:cubicBezTo>
                  <a:pt x="2349528" y="1611419"/>
                  <a:pt x="2348740" y="1611595"/>
                  <a:pt x="2347769" y="1611743"/>
                </a:cubicBezTo>
                <a:cubicBezTo>
                  <a:pt x="2346798" y="1611890"/>
                  <a:pt x="2345554" y="1611964"/>
                  <a:pt x="2344038" y="1611964"/>
                </a:cubicBezTo>
                <a:cubicBezTo>
                  <a:pt x="2342582" y="1611964"/>
                  <a:pt x="2341368" y="1611890"/>
                  <a:pt x="2340398" y="1611743"/>
                </a:cubicBezTo>
                <a:cubicBezTo>
                  <a:pt x="2339427" y="1611595"/>
                  <a:pt x="2338653" y="1611419"/>
                  <a:pt x="2338077" y="1611212"/>
                </a:cubicBezTo>
                <a:cubicBezTo>
                  <a:pt x="2337500" y="1611006"/>
                  <a:pt x="2337106" y="1610726"/>
                  <a:pt x="2336894" y="1610373"/>
                </a:cubicBezTo>
                <a:cubicBezTo>
                  <a:pt x="2336681" y="1610019"/>
                  <a:pt x="2336575" y="1609607"/>
                  <a:pt x="2336575" y="1609136"/>
                </a:cubicBezTo>
                <a:lnTo>
                  <a:pt x="2336575" y="1503979"/>
                </a:lnTo>
                <a:cubicBezTo>
                  <a:pt x="2336575" y="1501505"/>
                  <a:pt x="2337233" y="1499738"/>
                  <a:pt x="2338548" y="1498677"/>
                </a:cubicBezTo>
                <a:cubicBezTo>
                  <a:pt x="2339865" y="1497617"/>
                  <a:pt x="2341331" y="1497087"/>
                  <a:pt x="2342945" y="1497087"/>
                </a:cubicBezTo>
                <a:close/>
                <a:moveTo>
                  <a:pt x="933264" y="1497087"/>
                </a:moveTo>
                <a:lnTo>
                  <a:pt x="942595" y="1497087"/>
                </a:lnTo>
                <a:cubicBezTo>
                  <a:pt x="944509" y="1497087"/>
                  <a:pt x="946184" y="1497264"/>
                  <a:pt x="947620" y="1497617"/>
                </a:cubicBezTo>
                <a:cubicBezTo>
                  <a:pt x="949056" y="1497971"/>
                  <a:pt x="950311" y="1498530"/>
                  <a:pt x="951389" y="1499296"/>
                </a:cubicBezTo>
                <a:cubicBezTo>
                  <a:pt x="952466" y="1500062"/>
                  <a:pt x="953363" y="1501034"/>
                  <a:pt x="954081" y="1502212"/>
                </a:cubicBezTo>
                <a:cubicBezTo>
                  <a:pt x="954799" y="1503391"/>
                  <a:pt x="955427" y="1504775"/>
                  <a:pt x="955965" y="1506365"/>
                </a:cubicBezTo>
                <a:lnTo>
                  <a:pt x="988649" y="1589165"/>
                </a:lnTo>
                <a:lnTo>
                  <a:pt x="989091" y="1589165"/>
                </a:lnTo>
                <a:lnTo>
                  <a:pt x="1023111" y="1506631"/>
                </a:lnTo>
                <a:cubicBezTo>
                  <a:pt x="1023769" y="1504863"/>
                  <a:pt x="1024487" y="1503361"/>
                  <a:pt x="1025265" y="1502124"/>
                </a:cubicBezTo>
                <a:cubicBezTo>
                  <a:pt x="1026043" y="1500887"/>
                  <a:pt x="1026897" y="1499900"/>
                  <a:pt x="1027824" y="1499163"/>
                </a:cubicBezTo>
                <a:cubicBezTo>
                  <a:pt x="1028752" y="1498428"/>
                  <a:pt x="1029785" y="1497897"/>
                  <a:pt x="1030921" y="1497573"/>
                </a:cubicBezTo>
                <a:cubicBezTo>
                  <a:pt x="1032058" y="1497249"/>
                  <a:pt x="1033375" y="1497087"/>
                  <a:pt x="1034871" y="1497087"/>
                </a:cubicBezTo>
                <a:lnTo>
                  <a:pt x="1044656" y="1497087"/>
                </a:lnTo>
                <a:cubicBezTo>
                  <a:pt x="1045553" y="1497087"/>
                  <a:pt x="1046406" y="1497219"/>
                  <a:pt x="1047214" y="1497485"/>
                </a:cubicBezTo>
                <a:cubicBezTo>
                  <a:pt x="1048022" y="1497750"/>
                  <a:pt x="1048710" y="1498162"/>
                  <a:pt x="1049278" y="1498722"/>
                </a:cubicBezTo>
                <a:cubicBezTo>
                  <a:pt x="1049848" y="1499282"/>
                  <a:pt x="1050311" y="1499989"/>
                  <a:pt x="1050670" y="1500842"/>
                </a:cubicBezTo>
                <a:cubicBezTo>
                  <a:pt x="1051030" y="1501697"/>
                  <a:pt x="1051208" y="1502742"/>
                  <a:pt x="1051208" y="1503979"/>
                </a:cubicBezTo>
                <a:lnTo>
                  <a:pt x="1051208" y="1609136"/>
                </a:lnTo>
                <a:cubicBezTo>
                  <a:pt x="1051208" y="1609607"/>
                  <a:pt x="1051087" y="1610019"/>
                  <a:pt x="1050845" y="1610373"/>
                </a:cubicBezTo>
                <a:cubicBezTo>
                  <a:pt x="1050602" y="1610726"/>
                  <a:pt x="1050178" y="1611006"/>
                  <a:pt x="1049571" y="1611212"/>
                </a:cubicBezTo>
                <a:cubicBezTo>
                  <a:pt x="1048964" y="1611419"/>
                  <a:pt x="1048190" y="1611595"/>
                  <a:pt x="1047250" y="1611743"/>
                </a:cubicBezTo>
                <a:cubicBezTo>
                  <a:pt x="1046311" y="1611890"/>
                  <a:pt x="1045082" y="1611964"/>
                  <a:pt x="1043564" y="1611964"/>
                </a:cubicBezTo>
                <a:cubicBezTo>
                  <a:pt x="1042170" y="1611964"/>
                  <a:pt x="1040970" y="1611890"/>
                  <a:pt x="1039970" y="1611743"/>
                </a:cubicBezTo>
                <a:cubicBezTo>
                  <a:pt x="1038971" y="1611595"/>
                  <a:pt x="1038181" y="1611419"/>
                  <a:pt x="1037604" y="1611212"/>
                </a:cubicBezTo>
                <a:cubicBezTo>
                  <a:pt x="1037028" y="1611006"/>
                  <a:pt x="1036619" y="1610726"/>
                  <a:pt x="1036376" y="1610373"/>
                </a:cubicBezTo>
                <a:cubicBezTo>
                  <a:pt x="1036134" y="1610019"/>
                  <a:pt x="1036012" y="1609607"/>
                  <a:pt x="1036012" y="1609136"/>
                </a:cubicBezTo>
                <a:lnTo>
                  <a:pt x="1036012" y="1509547"/>
                </a:lnTo>
                <a:lnTo>
                  <a:pt x="1035835" y="1509547"/>
                </a:lnTo>
                <a:lnTo>
                  <a:pt x="995540" y="1609578"/>
                </a:lnTo>
                <a:cubicBezTo>
                  <a:pt x="995364" y="1609990"/>
                  <a:pt x="995113" y="1610343"/>
                  <a:pt x="994790" y="1610638"/>
                </a:cubicBezTo>
                <a:cubicBezTo>
                  <a:pt x="994465" y="1610933"/>
                  <a:pt x="993994" y="1611183"/>
                  <a:pt x="993376" y="1611389"/>
                </a:cubicBezTo>
                <a:cubicBezTo>
                  <a:pt x="992757" y="1611595"/>
                  <a:pt x="992020" y="1611743"/>
                  <a:pt x="991167" y="1611831"/>
                </a:cubicBezTo>
                <a:cubicBezTo>
                  <a:pt x="990314" y="1611919"/>
                  <a:pt x="989297" y="1611964"/>
                  <a:pt x="988122" y="1611964"/>
                </a:cubicBezTo>
                <a:cubicBezTo>
                  <a:pt x="986884" y="1611964"/>
                  <a:pt x="985828" y="1611905"/>
                  <a:pt x="984945" y="1611787"/>
                </a:cubicBezTo>
                <a:cubicBezTo>
                  <a:pt x="984060" y="1611669"/>
                  <a:pt x="983325" y="1611507"/>
                  <a:pt x="982735" y="1611301"/>
                </a:cubicBezTo>
                <a:cubicBezTo>
                  <a:pt x="982146" y="1611095"/>
                  <a:pt x="981691" y="1610845"/>
                  <a:pt x="981366" y="1610550"/>
                </a:cubicBezTo>
                <a:cubicBezTo>
                  <a:pt x="981044" y="1610255"/>
                  <a:pt x="980821" y="1609931"/>
                  <a:pt x="980703" y="1609578"/>
                </a:cubicBezTo>
                <a:lnTo>
                  <a:pt x="942180" y="1509547"/>
                </a:lnTo>
                <a:lnTo>
                  <a:pt x="942092" y="1509547"/>
                </a:lnTo>
                <a:lnTo>
                  <a:pt x="942092" y="1609136"/>
                </a:lnTo>
                <a:cubicBezTo>
                  <a:pt x="942092" y="1609607"/>
                  <a:pt x="941971" y="1610019"/>
                  <a:pt x="941728" y="1610373"/>
                </a:cubicBezTo>
                <a:cubicBezTo>
                  <a:pt x="941485" y="1610726"/>
                  <a:pt x="941060" y="1611006"/>
                  <a:pt x="940453" y="1611212"/>
                </a:cubicBezTo>
                <a:cubicBezTo>
                  <a:pt x="939846" y="1611419"/>
                  <a:pt x="939057" y="1611595"/>
                  <a:pt x="938086" y="1611743"/>
                </a:cubicBezTo>
                <a:cubicBezTo>
                  <a:pt x="937115" y="1611890"/>
                  <a:pt x="935872" y="1611964"/>
                  <a:pt x="934356" y="1611964"/>
                </a:cubicBezTo>
                <a:cubicBezTo>
                  <a:pt x="932900" y="1611964"/>
                  <a:pt x="931685" y="1611890"/>
                  <a:pt x="930716" y="1611743"/>
                </a:cubicBezTo>
                <a:cubicBezTo>
                  <a:pt x="929745" y="1611595"/>
                  <a:pt x="928971" y="1611419"/>
                  <a:pt x="928395" y="1611212"/>
                </a:cubicBezTo>
                <a:cubicBezTo>
                  <a:pt x="927818" y="1611006"/>
                  <a:pt x="927422" y="1610726"/>
                  <a:pt x="927211" y="1610373"/>
                </a:cubicBezTo>
                <a:cubicBezTo>
                  <a:pt x="926998" y="1610019"/>
                  <a:pt x="926893" y="1609607"/>
                  <a:pt x="926893" y="1609136"/>
                </a:cubicBezTo>
                <a:lnTo>
                  <a:pt x="926893" y="1503979"/>
                </a:lnTo>
                <a:cubicBezTo>
                  <a:pt x="926893" y="1501505"/>
                  <a:pt x="927551" y="1499738"/>
                  <a:pt x="928866" y="1498677"/>
                </a:cubicBezTo>
                <a:cubicBezTo>
                  <a:pt x="930183" y="1497617"/>
                  <a:pt x="931647" y="1497087"/>
                  <a:pt x="933264" y="1497087"/>
                </a:cubicBezTo>
                <a:close/>
                <a:moveTo>
                  <a:pt x="8380045" y="1496557"/>
                </a:moveTo>
                <a:cubicBezTo>
                  <a:pt x="8381812" y="1496557"/>
                  <a:pt x="8383241" y="1496615"/>
                  <a:pt x="8384330" y="1496733"/>
                </a:cubicBezTo>
                <a:cubicBezTo>
                  <a:pt x="8385421" y="1496852"/>
                  <a:pt x="8386290" y="1497013"/>
                  <a:pt x="8386937" y="1497219"/>
                </a:cubicBezTo>
                <a:cubicBezTo>
                  <a:pt x="8387585" y="1497426"/>
                  <a:pt x="8388072" y="1497721"/>
                  <a:pt x="8388395" y="1498103"/>
                </a:cubicBezTo>
                <a:cubicBezTo>
                  <a:pt x="8388720" y="1498486"/>
                  <a:pt x="8389029" y="1498972"/>
                  <a:pt x="8389323" y="1499561"/>
                </a:cubicBezTo>
                <a:lnTo>
                  <a:pt x="8405141" y="1532434"/>
                </a:lnTo>
                <a:cubicBezTo>
                  <a:pt x="8406609" y="1535556"/>
                  <a:pt x="8408076" y="1538825"/>
                  <a:pt x="8409539" y="1542242"/>
                </a:cubicBezTo>
                <a:cubicBezTo>
                  <a:pt x="8411003" y="1545660"/>
                  <a:pt x="8412497" y="1549105"/>
                  <a:pt x="8414021" y="1552581"/>
                </a:cubicBezTo>
                <a:lnTo>
                  <a:pt x="8414196" y="1552581"/>
                </a:lnTo>
                <a:cubicBezTo>
                  <a:pt x="8415543" y="1549223"/>
                  <a:pt x="8416933" y="1545880"/>
                  <a:pt x="8418368" y="1542551"/>
                </a:cubicBezTo>
                <a:cubicBezTo>
                  <a:pt x="8419803" y="1539223"/>
                  <a:pt x="8421256" y="1535939"/>
                  <a:pt x="8422726" y="1532699"/>
                </a:cubicBezTo>
                <a:lnTo>
                  <a:pt x="8438632" y="1499649"/>
                </a:lnTo>
                <a:cubicBezTo>
                  <a:pt x="8438809" y="1499061"/>
                  <a:pt x="8439059" y="1498560"/>
                  <a:pt x="8439383" y="1498148"/>
                </a:cubicBezTo>
                <a:cubicBezTo>
                  <a:pt x="8439707" y="1497735"/>
                  <a:pt x="8440149" y="1497426"/>
                  <a:pt x="8440708" y="1497219"/>
                </a:cubicBezTo>
                <a:cubicBezTo>
                  <a:pt x="8441268" y="1497013"/>
                  <a:pt x="8442049" y="1496852"/>
                  <a:pt x="8443050" y="1496733"/>
                </a:cubicBezTo>
                <a:cubicBezTo>
                  <a:pt x="8444052" y="1496615"/>
                  <a:pt x="8445319" y="1496557"/>
                  <a:pt x="8446850" y="1496557"/>
                </a:cubicBezTo>
                <a:cubicBezTo>
                  <a:pt x="8448971" y="1496557"/>
                  <a:pt x="8450635" y="1496630"/>
                  <a:pt x="8451843" y="1496778"/>
                </a:cubicBezTo>
                <a:cubicBezTo>
                  <a:pt x="8453051" y="1496925"/>
                  <a:pt x="8453890" y="1497206"/>
                  <a:pt x="8454361" y="1497617"/>
                </a:cubicBezTo>
                <a:cubicBezTo>
                  <a:pt x="8454833" y="1498029"/>
                  <a:pt x="8454995" y="1498619"/>
                  <a:pt x="8454847" y="1499384"/>
                </a:cubicBezTo>
                <a:cubicBezTo>
                  <a:pt x="8454700" y="1500150"/>
                  <a:pt x="8454302" y="1501182"/>
                  <a:pt x="8453654" y="1502477"/>
                </a:cubicBezTo>
                <a:lnTo>
                  <a:pt x="8421312" y="1566985"/>
                </a:lnTo>
                <a:lnTo>
                  <a:pt x="8421312" y="1604291"/>
                </a:lnTo>
                <a:lnTo>
                  <a:pt x="8416034" y="1611824"/>
                </a:lnTo>
                <a:lnTo>
                  <a:pt x="8413757" y="1611964"/>
                </a:lnTo>
                <a:cubicBezTo>
                  <a:pt x="8412292" y="1611964"/>
                  <a:pt x="8411077" y="1611890"/>
                  <a:pt x="8410110" y="1611743"/>
                </a:cubicBezTo>
                <a:cubicBezTo>
                  <a:pt x="8409144" y="1611595"/>
                  <a:pt x="8408353" y="1611419"/>
                  <a:pt x="8407738" y="1611212"/>
                </a:cubicBezTo>
                <a:cubicBezTo>
                  <a:pt x="8407123" y="1611006"/>
                  <a:pt x="8406699" y="1610726"/>
                  <a:pt x="8406465" y="1610373"/>
                </a:cubicBezTo>
                <a:cubicBezTo>
                  <a:pt x="8406230" y="1610019"/>
                  <a:pt x="8406113" y="1609607"/>
                  <a:pt x="8406113" y="1609136"/>
                </a:cubicBezTo>
                <a:lnTo>
                  <a:pt x="8406113" y="1566985"/>
                </a:lnTo>
                <a:lnTo>
                  <a:pt x="8373771" y="1502477"/>
                </a:lnTo>
                <a:cubicBezTo>
                  <a:pt x="8373123" y="1501122"/>
                  <a:pt x="8372725" y="1500062"/>
                  <a:pt x="8372578" y="1499296"/>
                </a:cubicBezTo>
                <a:cubicBezTo>
                  <a:pt x="8372431" y="1498530"/>
                  <a:pt x="8372578" y="1497941"/>
                  <a:pt x="8373020" y="1497529"/>
                </a:cubicBezTo>
                <a:cubicBezTo>
                  <a:pt x="8373461" y="1497117"/>
                  <a:pt x="8374257" y="1496852"/>
                  <a:pt x="8375405" y="1496733"/>
                </a:cubicBezTo>
                <a:cubicBezTo>
                  <a:pt x="8376554" y="1496615"/>
                  <a:pt x="8378101" y="1496557"/>
                  <a:pt x="8380045" y="1496557"/>
                </a:cubicBezTo>
                <a:close/>
                <a:moveTo>
                  <a:pt x="8154380" y="1496557"/>
                </a:moveTo>
                <a:cubicBezTo>
                  <a:pt x="8155853" y="1496557"/>
                  <a:pt x="8157075" y="1496630"/>
                  <a:pt x="8158047" y="1496778"/>
                </a:cubicBezTo>
                <a:cubicBezTo>
                  <a:pt x="8159019" y="1496925"/>
                  <a:pt x="8159800" y="1497101"/>
                  <a:pt x="8160389" y="1497308"/>
                </a:cubicBezTo>
                <a:cubicBezTo>
                  <a:pt x="8160978" y="1497514"/>
                  <a:pt x="8161390" y="1497793"/>
                  <a:pt x="8161626" y="1498148"/>
                </a:cubicBezTo>
                <a:cubicBezTo>
                  <a:pt x="8161862" y="1498501"/>
                  <a:pt x="8161979" y="1498913"/>
                  <a:pt x="8161979" y="1499384"/>
                </a:cubicBezTo>
                <a:lnTo>
                  <a:pt x="8161979" y="1545158"/>
                </a:lnTo>
                <a:lnTo>
                  <a:pt x="8214027" y="1545158"/>
                </a:lnTo>
                <a:lnTo>
                  <a:pt x="8214027" y="1499384"/>
                </a:lnTo>
                <a:cubicBezTo>
                  <a:pt x="8214027" y="1498913"/>
                  <a:pt x="8214145" y="1498501"/>
                  <a:pt x="8214380" y="1498148"/>
                </a:cubicBezTo>
                <a:cubicBezTo>
                  <a:pt x="8214616" y="1497793"/>
                  <a:pt x="8215029" y="1497514"/>
                  <a:pt x="8215617" y="1497308"/>
                </a:cubicBezTo>
                <a:cubicBezTo>
                  <a:pt x="8216207" y="1497101"/>
                  <a:pt x="8216973" y="1496925"/>
                  <a:pt x="8217915" y="1496778"/>
                </a:cubicBezTo>
                <a:cubicBezTo>
                  <a:pt x="8218858" y="1496630"/>
                  <a:pt x="8220095" y="1496557"/>
                  <a:pt x="8221626" y="1496557"/>
                </a:cubicBezTo>
                <a:cubicBezTo>
                  <a:pt x="8223040" y="1496557"/>
                  <a:pt x="8224233" y="1496630"/>
                  <a:pt x="8225205" y="1496778"/>
                </a:cubicBezTo>
                <a:cubicBezTo>
                  <a:pt x="8226177" y="1496925"/>
                  <a:pt x="8226958" y="1497101"/>
                  <a:pt x="8227547" y="1497308"/>
                </a:cubicBezTo>
                <a:cubicBezTo>
                  <a:pt x="8228137" y="1497514"/>
                  <a:pt x="8228549" y="1497793"/>
                  <a:pt x="8228784" y="1498148"/>
                </a:cubicBezTo>
                <a:cubicBezTo>
                  <a:pt x="8229020" y="1498501"/>
                  <a:pt x="8229138" y="1498913"/>
                  <a:pt x="8229138" y="1499384"/>
                </a:cubicBezTo>
                <a:lnTo>
                  <a:pt x="8229138" y="1609136"/>
                </a:lnTo>
                <a:cubicBezTo>
                  <a:pt x="8229138" y="1609607"/>
                  <a:pt x="8229020" y="1610019"/>
                  <a:pt x="8228784" y="1610373"/>
                </a:cubicBezTo>
                <a:cubicBezTo>
                  <a:pt x="8228549" y="1610726"/>
                  <a:pt x="8228137" y="1611006"/>
                  <a:pt x="8227547" y="1611212"/>
                </a:cubicBezTo>
                <a:cubicBezTo>
                  <a:pt x="8226958" y="1611419"/>
                  <a:pt x="8226177" y="1611595"/>
                  <a:pt x="8225205" y="1611743"/>
                </a:cubicBezTo>
                <a:cubicBezTo>
                  <a:pt x="8224233" y="1611890"/>
                  <a:pt x="8223040" y="1611964"/>
                  <a:pt x="8221626" y="1611964"/>
                </a:cubicBezTo>
                <a:cubicBezTo>
                  <a:pt x="8220095" y="1611964"/>
                  <a:pt x="8218858" y="1611890"/>
                  <a:pt x="8217915" y="1611743"/>
                </a:cubicBezTo>
                <a:cubicBezTo>
                  <a:pt x="8216973" y="1611595"/>
                  <a:pt x="8216207" y="1611419"/>
                  <a:pt x="8215617" y="1611212"/>
                </a:cubicBezTo>
                <a:cubicBezTo>
                  <a:pt x="8215029" y="1611006"/>
                  <a:pt x="8214616" y="1610726"/>
                  <a:pt x="8214380" y="1610373"/>
                </a:cubicBezTo>
                <a:cubicBezTo>
                  <a:pt x="8214145" y="1610019"/>
                  <a:pt x="8214027" y="1609607"/>
                  <a:pt x="8214027" y="1609136"/>
                </a:cubicBezTo>
                <a:lnTo>
                  <a:pt x="8214027" y="1558413"/>
                </a:lnTo>
                <a:lnTo>
                  <a:pt x="8161979" y="1558413"/>
                </a:lnTo>
                <a:lnTo>
                  <a:pt x="8161979" y="1609136"/>
                </a:lnTo>
                <a:cubicBezTo>
                  <a:pt x="8161979" y="1609607"/>
                  <a:pt x="8161862" y="1610019"/>
                  <a:pt x="8161626" y="1610373"/>
                </a:cubicBezTo>
                <a:cubicBezTo>
                  <a:pt x="8161390" y="1610726"/>
                  <a:pt x="8160978" y="1611006"/>
                  <a:pt x="8160389" y="1611212"/>
                </a:cubicBezTo>
                <a:cubicBezTo>
                  <a:pt x="8159800" y="1611419"/>
                  <a:pt x="8159019" y="1611595"/>
                  <a:pt x="8158047" y="1611743"/>
                </a:cubicBezTo>
                <a:cubicBezTo>
                  <a:pt x="8157075" y="1611890"/>
                  <a:pt x="8155853" y="1611964"/>
                  <a:pt x="8154380" y="1611964"/>
                </a:cubicBezTo>
                <a:cubicBezTo>
                  <a:pt x="8152966" y="1611964"/>
                  <a:pt x="8151758" y="1611890"/>
                  <a:pt x="8150757" y="1611743"/>
                </a:cubicBezTo>
                <a:cubicBezTo>
                  <a:pt x="8149755" y="1611595"/>
                  <a:pt x="8148960" y="1611419"/>
                  <a:pt x="8148371" y="1611212"/>
                </a:cubicBezTo>
                <a:cubicBezTo>
                  <a:pt x="8147782" y="1611006"/>
                  <a:pt x="8147370" y="1610726"/>
                  <a:pt x="8147134" y="1610373"/>
                </a:cubicBezTo>
                <a:cubicBezTo>
                  <a:pt x="8146898" y="1610019"/>
                  <a:pt x="8146780" y="1609607"/>
                  <a:pt x="8146780" y="1609136"/>
                </a:cubicBezTo>
                <a:lnTo>
                  <a:pt x="8146780" y="1499384"/>
                </a:lnTo>
                <a:cubicBezTo>
                  <a:pt x="8146780" y="1498913"/>
                  <a:pt x="8146898" y="1498501"/>
                  <a:pt x="8147134" y="1498148"/>
                </a:cubicBezTo>
                <a:cubicBezTo>
                  <a:pt x="8147370" y="1497793"/>
                  <a:pt x="8147782" y="1497514"/>
                  <a:pt x="8148371" y="1497308"/>
                </a:cubicBezTo>
                <a:cubicBezTo>
                  <a:pt x="8148960" y="1497101"/>
                  <a:pt x="8149755" y="1496925"/>
                  <a:pt x="8150757" y="1496778"/>
                </a:cubicBezTo>
                <a:cubicBezTo>
                  <a:pt x="8151758" y="1496630"/>
                  <a:pt x="8152966" y="1496557"/>
                  <a:pt x="8154380" y="1496557"/>
                </a:cubicBezTo>
                <a:close/>
                <a:moveTo>
                  <a:pt x="7903795" y="1496557"/>
                </a:moveTo>
                <a:cubicBezTo>
                  <a:pt x="7905562" y="1496557"/>
                  <a:pt x="7906991" y="1496615"/>
                  <a:pt x="7908081" y="1496733"/>
                </a:cubicBezTo>
                <a:cubicBezTo>
                  <a:pt x="7909171" y="1496852"/>
                  <a:pt x="7910040" y="1497013"/>
                  <a:pt x="7910688" y="1497219"/>
                </a:cubicBezTo>
                <a:cubicBezTo>
                  <a:pt x="7911336" y="1497426"/>
                  <a:pt x="7911822" y="1497721"/>
                  <a:pt x="7912146" y="1498103"/>
                </a:cubicBezTo>
                <a:cubicBezTo>
                  <a:pt x="7912470" y="1498486"/>
                  <a:pt x="7912779" y="1498972"/>
                  <a:pt x="7913073" y="1499561"/>
                </a:cubicBezTo>
                <a:lnTo>
                  <a:pt x="7928891" y="1532434"/>
                </a:lnTo>
                <a:cubicBezTo>
                  <a:pt x="7930360" y="1535556"/>
                  <a:pt x="7931826" y="1538825"/>
                  <a:pt x="7933290" y="1542242"/>
                </a:cubicBezTo>
                <a:cubicBezTo>
                  <a:pt x="7934753" y="1545660"/>
                  <a:pt x="7936248" y="1549105"/>
                  <a:pt x="7937771" y="1552581"/>
                </a:cubicBezTo>
                <a:lnTo>
                  <a:pt x="7937946" y="1552581"/>
                </a:lnTo>
                <a:cubicBezTo>
                  <a:pt x="7939293" y="1549223"/>
                  <a:pt x="7940683" y="1545880"/>
                  <a:pt x="7942119" y="1542551"/>
                </a:cubicBezTo>
                <a:cubicBezTo>
                  <a:pt x="7943554" y="1539223"/>
                  <a:pt x="7945006" y="1535939"/>
                  <a:pt x="7946476" y="1532699"/>
                </a:cubicBezTo>
                <a:lnTo>
                  <a:pt x="7962382" y="1499649"/>
                </a:lnTo>
                <a:cubicBezTo>
                  <a:pt x="7962559" y="1499061"/>
                  <a:pt x="7962809" y="1498560"/>
                  <a:pt x="7963133" y="1498148"/>
                </a:cubicBezTo>
                <a:cubicBezTo>
                  <a:pt x="7963458" y="1497735"/>
                  <a:pt x="7963899" y="1497426"/>
                  <a:pt x="7964459" y="1497219"/>
                </a:cubicBezTo>
                <a:cubicBezTo>
                  <a:pt x="7965019" y="1497013"/>
                  <a:pt x="7965799" y="1496852"/>
                  <a:pt x="7966800" y="1496733"/>
                </a:cubicBezTo>
                <a:cubicBezTo>
                  <a:pt x="7967802" y="1496615"/>
                  <a:pt x="7969069" y="1496557"/>
                  <a:pt x="7970600" y="1496557"/>
                </a:cubicBezTo>
                <a:cubicBezTo>
                  <a:pt x="7972721" y="1496557"/>
                  <a:pt x="7974385" y="1496630"/>
                  <a:pt x="7975593" y="1496778"/>
                </a:cubicBezTo>
                <a:cubicBezTo>
                  <a:pt x="7976801" y="1496925"/>
                  <a:pt x="7977640" y="1497206"/>
                  <a:pt x="7978111" y="1497617"/>
                </a:cubicBezTo>
                <a:cubicBezTo>
                  <a:pt x="7978583" y="1498029"/>
                  <a:pt x="7978745" y="1498619"/>
                  <a:pt x="7978597" y="1499384"/>
                </a:cubicBezTo>
                <a:cubicBezTo>
                  <a:pt x="7978450" y="1500150"/>
                  <a:pt x="7978053" y="1501182"/>
                  <a:pt x="7977404" y="1502477"/>
                </a:cubicBezTo>
                <a:lnTo>
                  <a:pt x="7945062" y="1566985"/>
                </a:lnTo>
                <a:lnTo>
                  <a:pt x="7945062" y="1609136"/>
                </a:lnTo>
                <a:cubicBezTo>
                  <a:pt x="7945062" y="1609607"/>
                  <a:pt x="7944945" y="1610019"/>
                  <a:pt x="7944711" y="1610373"/>
                </a:cubicBezTo>
                <a:cubicBezTo>
                  <a:pt x="7944477" y="1610726"/>
                  <a:pt x="7944067" y="1611006"/>
                  <a:pt x="7943481" y="1611212"/>
                </a:cubicBezTo>
                <a:cubicBezTo>
                  <a:pt x="7942895" y="1611419"/>
                  <a:pt x="7942104" y="1611595"/>
                  <a:pt x="7941109" y="1611743"/>
                </a:cubicBezTo>
                <a:cubicBezTo>
                  <a:pt x="7940113" y="1611890"/>
                  <a:pt x="7938913" y="1611964"/>
                  <a:pt x="7937507" y="1611964"/>
                </a:cubicBezTo>
                <a:cubicBezTo>
                  <a:pt x="7936042" y="1611964"/>
                  <a:pt x="7934827" y="1611890"/>
                  <a:pt x="7933861" y="1611743"/>
                </a:cubicBezTo>
                <a:cubicBezTo>
                  <a:pt x="7932894" y="1611595"/>
                  <a:pt x="7932103" y="1611419"/>
                  <a:pt x="7931489" y="1611212"/>
                </a:cubicBezTo>
                <a:cubicBezTo>
                  <a:pt x="7930874" y="1611006"/>
                  <a:pt x="7930449" y="1610726"/>
                  <a:pt x="7930215" y="1610373"/>
                </a:cubicBezTo>
                <a:cubicBezTo>
                  <a:pt x="7929981" y="1610019"/>
                  <a:pt x="7929863" y="1609607"/>
                  <a:pt x="7929863" y="1609136"/>
                </a:cubicBezTo>
                <a:lnTo>
                  <a:pt x="7929863" y="1566985"/>
                </a:lnTo>
                <a:lnTo>
                  <a:pt x="7897521" y="1502477"/>
                </a:lnTo>
                <a:cubicBezTo>
                  <a:pt x="7896873" y="1501122"/>
                  <a:pt x="7896476" y="1500062"/>
                  <a:pt x="7896328" y="1499296"/>
                </a:cubicBezTo>
                <a:cubicBezTo>
                  <a:pt x="7896181" y="1498530"/>
                  <a:pt x="7896328" y="1497941"/>
                  <a:pt x="7896770" y="1497529"/>
                </a:cubicBezTo>
                <a:cubicBezTo>
                  <a:pt x="7897212" y="1497117"/>
                  <a:pt x="7898007" y="1496852"/>
                  <a:pt x="7899156" y="1496733"/>
                </a:cubicBezTo>
                <a:cubicBezTo>
                  <a:pt x="7900304" y="1496615"/>
                  <a:pt x="7901851" y="1496557"/>
                  <a:pt x="7903795" y="1496557"/>
                </a:cubicBezTo>
                <a:close/>
                <a:moveTo>
                  <a:pt x="7687655" y="1496557"/>
                </a:moveTo>
                <a:cubicBezTo>
                  <a:pt x="7689128" y="1496557"/>
                  <a:pt x="7690350" y="1496630"/>
                  <a:pt x="7691322" y="1496778"/>
                </a:cubicBezTo>
                <a:cubicBezTo>
                  <a:pt x="7692294" y="1496925"/>
                  <a:pt x="7693075" y="1497101"/>
                  <a:pt x="7693664" y="1497308"/>
                </a:cubicBezTo>
                <a:cubicBezTo>
                  <a:pt x="7694253" y="1497514"/>
                  <a:pt x="7694665" y="1497793"/>
                  <a:pt x="7694901" y="1498148"/>
                </a:cubicBezTo>
                <a:cubicBezTo>
                  <a:pt x="7695137" y="1498501"/>
                  <a:pt x="7695254" y="1498913"/>
                  <a:pt x="7695254" y="1499384"/>
                </a:cubicBezTo>
                <a:lnTo>
                  <a:pt x="7695254" y="1545158"/>
                </a:lnTo>
                <a:lnTo>
                  <a:pt x="7747302" y="1545158"/>
                </a:lnTo>
                <a:lnTo>
                  <a:pt x="7747302" y="1499384"/>
                </a:lnTo>
                <a:cubicBezTo>
                  <a:pt x="7747302" y="1498913"/>
                  <a:pt x="7747420" y="1498501"/>
                  <a:pt x="7747656" y="1498148"/>
                </a:cubicBezTo>
                <a:cubicBezTo>
                  <a:pt x="7747892" y="1497793"/>
                  <a:pt x="7748304" y="1497514"/>
                  <a:pt x="7748893" y="1497308"/>
                </a:cubicBezTo>
                <a:cubicBezTo>
                  <a:pt x="7749482" y="1497101"/>
                  <a:pt x="7750248" y="1496925"/>
                  <a:pt x="7751190" y="1496778"/>
                </a:cubicBezTo>
                <a:cubicBezTo>
                  <a:pt x="7752133" y="1496630"/>
                  <a:pt x="7753370" y="1496557"/>
                  <a:pt x="7754902" y="1496557"/>
                </a:cubicBezTo>
                <a:cubicBezTo>
                  <a:pt x="7756316" y="1496557"/>
                  <a:pt x="7757509" y="1496630"/>
                  <a:pt x="7758481" y="1496778"/>
                </a:cubicBezTo>
                <a:cubicBezTo>
                  <a:pt x="7759453" y="1496925"/>
                  <a:pt x="7760233" y="1497101"/>
                  <a:pt x="7760822" y="1497308"/>
                </a:cubicBezTo>
                <a:cubicBezTo>
                  <a:pt x="7761412" y="1497514"/>
                  <a:pt x="7761824" y="1497793"/>
                  <a:pt x="7762059" y="1498148"/>
                </a:cubicBezTo>
                <a:cubicBezTo>
                  <a:pt x="7762295" y="1498501"/>
                  <a:pt x="7762413" y="1498913"/>
                  <a:pt x="7762413" y="1499384"/>
                </a:cubicBezTo>
                <a:lnTo>
                  <a:pt x="7762413" y="1609136"/>
                </a:lnTo>
                <a:cubicBezTo>
                  <a:pt x="7762413" y="1609607"/>
                  <a:pt x="7762295" y="1610019"/>
                  <a:pt x="7762059" y="1610373"/>
                </a:cubicBezTo>
                <a:cubicBezTo>
                  <a:pt x="7761824" y="1610726"/>
                  <a:pt x="7761412" y="1611006"/>
                  <a:pt x="7760822" y="1611212"/>
                </a:cubicBezTo>
                <a:cubicBezTo>
                  <a:pt x="7760233" y="1611419"/>
                  <a:pt x="7759453" y="1611595"/>
                  <a:pt x="7758481" y="1611743"/>
                </a:cubicBezTo>
                <a:cubicBezTo>
                  <a:pt x="7757509" y="1611890"/>
                  <a:pt x="7756316" y="1611964"/>
                  <a:pt x="7754902" y="1611964"/>
                </a:cubicBezTo>
                <a:cubicBezTo>
                  <a:pt x="7753370" y="1611964"/>
                  <a:pt x="7752133" y="1611890"/>
                  <a:pt x="7751190" y="1611743"/>
                </a:cubicBezTo>
                <a:cubicBezTo>
                  <a:pt x="7750248" y="1611595"/>
                  <a:pt x="7749482" y="1611419"/>
                  <a:pt x="7748893" y="1611212"/>
                </a:cubicBezTo>
                <a:cubicBezTo>
                  <a:pt x="7748304" y="1611006"/>
                  <a:pt x="7747892" y="1610726"/>
                  <a:pt x="7747656" y="1610373"/>
                </a:cubicBezTo>
                <a:cubicBezTo>
                  <a:pt x="7747420" y="1610019"/>
                  <a:pt x="7747302" y="1609607"/>
                  <a:pt x="7747302" y="1609136"/>
                </a:cubicBezTo>
                <a:lnTo>
                  <a:pt x="7747302" y="1558413"/>
                </a:lnTo>
                <a:lnTo>
                  <a:pt x="7695254" y="1558413"/>
                </a:lnTo>
                <a:lnTo>
                  <a:pt x="7695254" y="1609136"/>
                </a:lnTo>
                <a:cubicBezTo>
                  <a:pt x="7695254" y="1609607"/>
                  <a:pt x="7695137" y="1610019"/>
                  <a:pt x="7694901" y="1610373"/>
                </a:cubicBezTo>
                <a:cubicBezTo>
                  <a:pt x="7694665" y="1610726"/>
                  <a:pt x="7694253" y="1611006"/>
                  <a:pt x="7693664" y="1611212"/>
                </a:cubicBezTo>
                <a:cubicBezTo>
                  <a:pt x="7693075" y="1611419"/>
                  <a:pt x="7692294" y="1611595"/>
                  <a:pt x="7691322" y="1611743"/>
                </a:cubicBezTo>
                <a:cubicBezTo>
                  <a:pt x="7690350" y="1611890"/>
                  <a:pt x="7689128" y="1611964"/>
                  <a:pt x="7687655" y="1611964"/>
                </a:cubicBezTo>
                <a:cubicBezTo>
                  <a:pt x="7686241" y="1611964"/>
                  <a:pt x="7685033" y="1611890"/>
                  <a:pt x="7684032" y="1611743"/>
                </a:cubicBezTo>
                <a:cubicBezTo>
                  <a:pt x="7683030" y="1611595"/>
                  <a:pt x="7682235" y="1611419"/>
                  <a:pt x="7681646" y="1611212"/>
                </a:cubicBezTo>
                <a:cubicBezTo>
                  <a:pt x="7681057" y="1611006"/>
                  <a:pt x="7680645" y="1610726"/>
                  <a:pt x="7680409" y="1610373"/>
                </a:cubicBezTo>
                <a:cubicBezTo>
                  <a:pt x="7680173" y="1610019"/>
                  <a:pt x="7680055" y="1609607"/>
                  <a:pt x="7680055" y="1609136"/>
                </a:cubicBezTo>
                <a:lnTo>
                  <a:pt x="7680055" y="1499384"/>
                </a:lnTo>
                <a:cubicBezTo>
                  <a:pt x="7680055" y="1498913"/>
                  <a:pt x="7680173" y="1498501"/>
                  <a:pt x="7680409" y="1498148"/>
                </a:cubicBezTo>
                <a:cubicBezTo>
                  <a:pt x="7680645" y="1497793"/>
                  <a:pt x="7681057" y="1497514"/>
                  <a:pt x="7681646" y="1497308"/>
                </a:cubicBezTo>
                <a:cubicBezTo>
                  <a:pt x="7682235" y="1497101"/>
                  <a:pt x="7683030" y="1496925"/>
                  <a:pt x="7684032" y="1496778"/>
                </a:cubicBezTo>
                <a:cubicBezTo>
                  <a:pt x="7685033" y="1496630"/>
                  <a:pt x="7686241" y="1496557"/>
                  <a:pt x="7687655" y="1496557"/>
                </a:cubicBezTo>
                <a:close/>
                <a:moveTo>
                  <a:pt x="7437070" y="1496557"/>
                </a:moveTo>
                <a:cubicBezTo>
                  <a:pt x="7438837" y="1496557"/>
                  <a:pt x="7440266" y="1496615"/>
                  <a:pt x="7441356" y="1496733"/>
                </a:cubicBezTo>
                <a:cubicBezTo>
                  <a:pt x="7442446" y="1496852"/>
                  <a:pt x="7443315" y="1497013"/>
                  <a:pt x="7443963" y="1497219"/>
                </a:cubicBezTo>
                <a:cubicBezTo>
                  <a:pt x="7444611" y="1497426"/>
                  <a:pt x="7445097" y="1497721"/>
                  <a:pt x="7445421" y="1498103"/>
                </a:cubicBezTo>
                <a:cubicBezTo>
                  <a:pt x="7445745" y="1498486"/>
                  <a:pt x="7446054" y="1498972"/>
                  <a:pt x="7446348" y="1499561"/>
                </a:cubicBezTo>
                <a:lnTo>
                  <a:pt x="7462166" y="1532434"/>
                </a:lnTo>
                <a:cubicBezTo>
                  <a:pt x="7463635" y="1535556"/>
                  <a:pt x="7465101" y="1538825"/>
                  <a:pt x="7466565" y="1542242"/>
                </a:cubicBezTo>
                <a:cubicBezTo>
                  <a:pt x="7468028" y="1545660"/>
                  <a:pt x="7469523" y="1549105"/>
                  <a:pt x="7471046" y="1552581"/>
                </a:cubicBezTo>
                <a:lnTo>
                  <a:pt x="7471221" y="1552581"/>
                </a:lnTo>
                <a:cubicBezTo>
                  <a:pt x="7472568" y="1549223"/>
                  <a:pt x="7473958" y="1545880"/>
                  <a:pt x="7475394" y="1542551"/>
                </a:cubicBezTo>
                <a:cubicBezTo>
                  <a:pt x="7476829" y="1539223"/>
                  <a:pt x="7478281" y="1535939"/>
                  <a:pt x="7479751" y="1532699"/>
                </a:cubicBezTo>
                <a:lnTo>
                  <a:pt x="7495657" y="1499649"/>
                </a:lnTo>
                <a:cubicBezTo>
                  <a:pt x="7495834" y="1499061"/>
                  <a:pt x="7496084" y="1498560"/>
                  <a:pt x="7496408" y="1498148"/>
                </a:cubicBezTo>
                <a:cubicBezTo>
                  <a:pt x="7496733" y="1497735"/>
                  <a:pt x="7497174" y="1497426"/>
                  <a:pt x="7497734" y="1497219"/>
                </a:cubicBezTo>
                <a:cubicBezTo>
                  <a:pt x="7498294" y="1497013"/>
                  <a:pt x="7499074" y="1496852"/>
                  <a:pt x="7500075" y="1496733"/>
                </a:cubicBezTo>
                <a:cubicBezTo>
                  <a:pt x="7501077" y="1496615"/>
                  <a:pt x="7502344" y="1496557"/>
                  <a:pt x="7503875" y="1496557"/>
                </a:cubicBezTo>
                <a:cubicBezTo>
                  <a:pt x="7505996" y="1496557"/>
                  <a:pt x="7507660" y="1496630"/>
                  <a:pt x="7508868" y="1496778"/>
                </a:cubicBezTo>
                <a:cubicBezTo>
                  <a:pt x="7510076" y="1496925"/>
                  <a:pt x="7510915" y="1497206"/>
                  <a:pt x="7511386" y="1497617"/>
                </a:cubicBezTo>
                <a:cubicBezTo>
                  <a:pt x="7511858" y="1498029"/>
                  <a:pt x="7512020" y="1498619"/>
                  <a:pt x="7511872" y="1499384"/>
                </a:cubicBezTo>
                <a:cubicBezTo>
                  <a:pt x="7511725" y="1500150"/>
                  <a:pt x="7511328" y="1501182"/>
                  <a:pt x="7510679" y="1502477"/>
                </a:cubicBezTo>
                <a:lnTo>
                  <a:pt x="7478337" y="1566985"/>
                </a:lnTo>
                <a:lnTo>
                  <a:pt x="7478337" y="1609136"/>
                </a:lnTo>
                <a:cubicBezTo>
                  <a:pt x="7478337" y="1609607"/>
                  <a:pt x="7478220" y="1610019"/>
                  <a:pt x="7477986" y="1610373"/>
                </a:cubicBezTo>
                <a:cubicBezTo>
                  <a:pt x="7477752" y="1610726"/>
                  <a:pt x="7477342" y="1611006"/>
                  <a:pt x="7476756" y="1611212"/>
                </a:cubicBezTo>
                <a:cubicBezTo>
                  <a:pt x="7476170" y="1611419"/>
                  <a:pt x="7475379" y="1611595"/>
                  <a:pt x="7474384" y="1611743"/>
                </a:cubicBezTo>
                <a:cubicBezTo>
                  <a:pt x="7473388" y="1611890"/>
                  <a:pt x="7472188" y="1611964"/>
                  <a:pt x="7470782" y="1611964"/>
                </a:cubicBezTo>
                <a:cubicBezTo>
                  <a:pt x="7469317" y="1611964"/>
                  <a:pt x="7468102" y="1611890"/>
                  <a:pt x="7467136" y="1611743"/>
                </a:cubicBezTo>
                <a:cubicBezTo>
                  <a:pt x="7466169" y="1611595"/>
                  <a:pt x="7465378" y="1611419"/>
                  <a:pt x="7464764" y="1611212"/>
                </a:cubicBezTo>
                <a:cubicBezTo>
                  <a:pt x="7464149" y="1611006"/>
                  <a:pt x="7463724" y="1610726"/>
                  <a:pt x="7463490" y="1610373"/>
                </a:cubicBezTo>
                <a:cubicBezTo>
                  <a:pt x="7463256" y="1610019"/>
                  <a:pt x="7463138" y="1609607"/>
                  <a:pt x="7463138" y="1609136"/>
                </a:cubicBezTo>
                <a:lnTo>
                  <a:pt x="7463138" y="1566985"/>
                </a:lnTo>
                <a:lnTo>
                  <a:pt x="7430796" y="1502477"/>
                </a:lnTo>
                <a:cubicBezTo>
                  <a:pt x="7430148" y="1501122"/>
                  <a:pt x="7429751" y="1500062"/>
                  <a:pt x="7429603" y="1499296"/>
                </a:cubicBezTo>
                <a:cubicBezTo>
                  <a:pt x="7429456" y="1498530"/>
                  <a:pt x="7429603" y="1497941"/>
                  <a:pt x="7430045" y="1497529"/>
                </a:cubicBezTo>
                <a:cubicBezTo>
                  <a:pt x="7430487" y="1497117"/>
                  <a:pt x="7431282" y="1496852"/>
                  <a:pt x="7432431" y="1496733"/>
                </a:cubicBezTo>
                <a:cubicBezTo>
                  <a:pt x="7433579" y="1496615"/>
                  <a:pt x="7435126" y="1496557"/>
                  <a:pt x="7437070" y="1496557"/>
                </a:cubicBezTo>
                <a:close/>
                <a:moveTo>
                  <a:pt x="7211405" y="1496557"/>
                </a:moveTo>
                <a:cubicBezTo>
                  <a:pt x="7212878" y="1496557"/>
                  <a:pt x="7214100" y="1496630"/>
                  <a:pt x="7215072" y="1496778"/>
                </a:cubicBezTo>
                <a:cubicBezTo>
                  <a:pt x="7216044" y="1496925"/>
                  <a:pt x="7216825" y="1497101"/>
                  <a:pt x="7217414" y="1497308"/>
                </a:cubicBezTo>
                <a:cubicBezTo>
                  <a:pt x="7218003" y="1497514"/>
                  <a:pt x="7218415" y="1497793"/>
                  <a:pt x="7218651" y="1498148"/>
                </a:cubicBezTo>
                <a:cubicBezTo>
                  <a:pt x="7218887" y="1498501"/>
                  <a:pt x="7219004" y="1498913"/>
                  <a:pt x="7219004" y="1499384"/>
                </a:cubicBezTo>
                <a:lnTo>
                  <a:pt x="7219004" y="1545158"/>
                </a:lnTo>
                <a:lnTo>
                  <a:pt x="7271052" y="1545158"/>
                </a:lnTo>
                <a:lnTo>
                  <a:pt x="7271052" y="1499384"/>
                </a:lnTo>
                <a:cubicBezTo>
                  <a:pt x="7271052" y="1498913"/>
                  <a:pt x="7271170" y="1498501"/>
                  <a:pt x="7271406" y="1498148"/>
                </a:cubicBezTo>
                <a:cubicBezTo>
                  <a:pt x="7271642" y="1497793"/>
                  <a:pt x="7272054" y="1497514"/>
                  <a:pt x="7272643" y="1497308"/>
                </a:cubicBezTo>
                <a:cubicBezTo>
                  <a:pt x="7273232" y="1497101"/>
                  <a:pt x="7273998" y="1496925"/>
                  <a:pt x="7274940" y="1496778"/>
                </a:cubicBezTo>
                <a:cubicBezTo>
                  <a:pt x="7275883" y="1496630"/>
                  <a:pt x="7277120" y="1496557"/>
                  <a:pt x="7278652" y="1496557"/>
                </a:cubicBezTo>
                <a:cubicBezTo>
                  <a:pt x="7280066" y="1496557"/>
                  <a:pt x="7281259" y="1496630"/>
                  <a:pt x="7282231" y="1496778"/>
                </a:cubicBezTo>
                <a:cubicBezTo>
                  <a:pt x="7283203" y="1496925"/>
                  <a:pt x="7283983" y="1497101"/>
                  <a:pt x="7284572" y="1497308"/>
                </a:cubicBezTo>
                <a:cubicBezTo>
                  <a:pt x="7285162" y="1497514"/>
                  <a:pt x="7285574" y="1497793"/>
                  <a:pt x="7285809" y="1498148"/>
                </a:cubicBezTo>
                <a:cubicBezTo>
                  <a:pt x="7286045" y="1498501"/>
                  <a:pt x="7286163" y="1498913"/>
                  <a:pt x="7286163" y="1499384"/>
                </a:cubicBezTo>
                <a:lnTo>
                  <a:pt x="7286163" y="1609136"/>
                </a:lnTo>
                <a:cubicBezTo>
                  <a:pt x="7286163" y="1609607"/>
                  <a:pt x="7286045" y="1610019"/>
                  <a:pt x="7285809" y="1610373"/>
                </a:cubicBezTo>
                <a:cubicBezTo>
                  <a:pt x="7285574" y="1610726"/>
                  <a:pt x="7285162" y="1611006"/>
                  <a:pt x="7284572" y="1611212"/>
                </a:cubicBezTo>
                <a:cubicBezTo>
                  <a:pt x="7283983" y="1611419"/>
                  <a:pt x="7283203" y="1611595"/>
                  <a:pt x="7282231" y="1611743"/>
                </a:cubicBezTo>
                <a:cubicBezTo>
                  <a:pt x="7281259" y="1611890"/>
                  <a:pt x="7280066" y="1611964"/>
                  <a:pt x="7278652" y="1611964"/>
                </a:cubicBezTo>
                <a:cubicBezTo>
                  <a:pt x="7277120" y="1611964"/>
                  <a:pt x="7275883" y="1611890"/>
                  <a:pt x="7274940" y="1611743"/>
                </a:cubicBezTo>
                <a:cubicBezTo>
                  <a:pt x="7273998" y="1611595"/>
                  <a:pt x="7273232" y="1611419"/>
                  <a:pt x="7272643" y="1611212"/>
                </a:cubicBezTo>
                <a:cubicBezTo>
                  <a:pt x="7272054" y="1611006"/>
                  <a:pt x="7271642" y="1610726"/>
                  <a:pt x="7271406" y="1610373"/>
                </a:cubicBezTo>
                <a:cubicBezTo>
                  <a:pt x="7271170" y="1610019"/>
                  <a:pt x="7271052" y="1609607"/>
                  <a:pt x="7271052" y="1609136"/>
                </a:cubicBezTo>
                <a:lnTo>
                  <a:pt x="7271052" y="1558413"/>
                </a:lnTo>
                <a:lnTo>
                  <a:pt x="7219004" y="1558413"/>
                </a:lnTo>
                <a:lnTo>
                  <a:pt x="7219004" y="1609136"/>
                </a:lnTo>
                <a:cubicBezTo>
                  <a:pt x="7219004" y="1609607"/>
                  <a:pt x="7218887" y="1610019"/>
                  <a:pt x="7218651" y="1610373"/>
                </a:cubicBezTo>
                <a:cubicBezTo>
                  <a:pt x="7218415" y="1610726"/>
                  <a:pt x="7218003" y="1611006"/>
                  <a:pt x="7217414" y="1611212"/>
                </a:cubicBezTo>
                <a:cubicBezTo>
                  <a:pt x="7216825" y="1611419"/>
                  <a:pt x="7216044" y="1611595"/>
                  <a:pt x="7215072" y="1611743"/>
                </a:cubicBezTo>
                <a:cubicBezTo>
                  <a:pt x="7214100" y="1611890"/>
                  <a:pt x="7212878" y="1611964"/>
                  <a:pt x="7211405" y="1611964"/>
                </a:cubicBezTo>
                <a:cubicBezTo>
                  <a:pt x="7209991" y="1611964"/>
                  <a:pt x="7208783" y="1611890"/>
                  <a:pt x="7207782" y="1611743"/>
                </a:cubicBezTo>
                <a:cubicBezTo>
                  <a:pt x="7206780" y="1611595"/>
                  <a:pt x="7205985" y="1611419"/>
                  <a:pt x="7205396" y="1611212"/>
                </a:cubicBezTo>
                <a:cubicBezTo>
                  <a:pt x="7204807" y="1611006"/>
                  <a:pt x="7204395" y="1610726"/>
                  <a:pt x="7204159" y="1610373"/>
                </a:cubicBezTo>
                <a:cubicBezTo>
                  <a:pt x="7203923" y="1610019"/>
                  <a:pt x="7203805" y="1609607"/>
                  <a:pt x="7203805" y="1609136"/>
                </a:cubicBezTo>
                <a:lnTo>
                  <a:pt x="7203805" y="1499384"/>
                </a:lnTo>
                <a:cubicBezTo>
                  <a:pt x="7203805" y="1498913"/>
                  <a:pt x="7203923" y="1498501"/>
                  <a:pt x="7204159" y="1498148"/>
                </a:cubicBezTo>
                <a:cubicBezTo>
                  <a:pt x="7204395" y="1497793"/>
                  <a:pt x="7204807" y="1497514"/>
                  <a:pt x="7205396" y="1497308"/>
                </a:cubicBezTo>
                <a:cubicBezTo>
                  <a:pt x="7205985" y="1497101"/>
                  <a:pt x="7206780" y="1496925"/>
                  <a:pt x="7207782" y="1496778"/>
                </a:cubicBezTo>
                <a:cubicBezTo>
                  <a:pt x="7208783" y="1496630"/>
                  <a:pt x="7209991" y="1496557"/>
                  <a:pt x="7211405" y="1496557"/>
                </a:cubicBezTo>
                <a:close/>
                <a:moveTo>
                  <a:pt x="6744680" y="1496557"/>
                </a:moveTo>
                <a:cubicBezTo>
                  <a:pt x="6746153" y="1496557"/>
                  <a:pt x="6747375" y="1496630"/>
                  <a:pt x="6748347" y="1496778"/>
                </a:cubicBezTo>
                <a:cubicBezTo>
                  <a:pt x="6749319" y="1496925"/>
                  <a:pt x="6750100" y="1497101"/>
                  <a:pt x="6750689" y="1497308"/>
                </a:cubicBezTo>
                <a:cubicBezTo>
                  <a:pt x="6751278" y="1497514"/>
                  <a:pt x="6751690" y="1497793"/>
                  <a:pt x="6751926" y="1498148"/>
                </a:cubicBezTo>
                <a:cubicBezTo>
                  <a:pt x="6752162" y="1498501"/>
                  <a:pt x="6752279" y="1498913"/>
                  <a:pt x="6752279" y="1499384"/>
                </a:cubicBezTo>
                <a:lnTo>
                  <a:pt x="6752279" y="1545158"/>
                </a:lnTo>
                <a:lnTo>
                  <a:pt x="6804327" y="1545158"/>
                </a:lnTo>
                <a:lnTo>
                  <a:pt x="6804327" y="1499384"/>
                </a:lnTo>
                <a:cubicBezTo>
                  <a:pt x="6804327" y="1498913"/>
                  <a:pt x="6804445" y="1498501"/>
                  <a:pt x="6804681" y="1498148"/>
                </a:cubicBezTo>
                <a:cubicBezTo>
                  <a:pt x="6804917" y="1497793"/>
                  <a:pt x="6805329" y="1497514"/>
                  <a:pt x="6805918" y="1497308"/>
                </a:cubicBezTo>
                <a:cubicBezTo>
                  <a:pt x="6806507" y="1497101"/>
                  <a:pt x="6807273" y="1496925"/>
                  <a:pt x="6808215" y="1496778"/>
                </a:cubicBezTo>
                <a:cubicBezTo>
                  <a:pt x="6809158" y="1496630"/>
                  <a:pt x="6810395" y="1496557"/>
                  <a:pt x="6811927" y="1496557"/>
                </a:cubicBezTo>
                <a:cubicBezTo>
                  <a:pt x="6813341" y="1496557"/>
                  <a:pt x="6814534" y="1496630"/>
                  <a:pt x="6815506" y="1496778"/>
                </a:cubicBezTo>
                <a:cubicBezTo>
                  <a:pt x="6816478" y="1496925"/>
                  <a:pt x="6817258" y="1497101"/>
                  <a:pt x="6817847" y="1497308"/>
                </a:cubicBezTo>
                <a:cubicBezTo>
                  <a:pt x="6818437" y="1497514"/>
                  <a:pt x="6818849" y="1497793"/>
                  <a:pt x="6819084" y="1498148"/>
                </a:cubicBezTo>
                <a:cubicBezTo>
                  <a:pt x="6819320" y="1498501"/>
                  <a:pt x="6819438" y="1498913"/>
                  <a:pt x="6819438" y="1499384"/>
                </a:cubicBezTo>
                <a:lnTo>
                  <a:pt x="6819438" y="1609136"/>
                </a:lnTo>
                <a:cubicBezTo>
                  <a:pt x="6819438" y="1609607"/>
                  <a:pt x="6819320" y="1610019"/>
                  <a:pt x="6819084" y="1610373"/>
                </a:cubicBezTo>
                <a:cubicBezTo>
                  <a:pt x="6818849" y="1610726"/>
                  <a:pt x="6818437" y="1611006"/>
                  <a:pt x="6817847" y="1611212"/>
                </a:cubicBezTo>
                <a:cubicBezTo>
                  <a:pt x="6817258" y="1611419"/>
                  <a:pt x="6816478" y="1611595"/>
                  <a:pt x="6815506" y="1611743"/>
                </a:cubicBezTo>
                <a:cubicBezTo>
                  <a:pt x="6814534" y="1611890"/>
                  <a:pt x="6813341" y="1611964"/>
                  <a:pt x="6811927" y="1611964"/>
                </a:cubicBezTo>
                <a:cubicBezTo>
                  <a:pt x="6810395" y="1611964"/>
                  <a:pt x="6809158" y="1611890"/>
                  <a:pt x="6808215" y="1611743"/>
                </a:cubicBezTo>
                <a:cubicBezTo>
                  <a:pt x="6807273" y="1611595"/>
                  <a:pt x="6806507" y="1611419"/>
                  <a:pt x="6805918" y="1611212"/>
                </a:cubicBezTo>
                <a:cubicBezTo>
                  <a:pt x="6805329" y="1611006"/>
                  <a:pt x="6804917" y="1610726"/>
                  <a:pt x="6804681" y="1610373"/>
                </a:cubicBezTo>
                <a:cubicBezTo>
                  <a:pt x="6804445" y="1610019"/>
                  <a:pt x="6804327" y="1609607"/>
                  <a:pt x="6804327" y="1609136"/>
                </a:cubicBezTo>
                <a:lnTo>
                  <a:pt x="6804327" y="1558413"/>
                </a:lnTo>
                <a:lnTo>
                  <a:pt x="6752279" y="1558413"/>
                </a:lnTo>
                <a:lnTo>
                  <a:pt x="6752279" y="1609136"/>
                </a:lnTo>
                <a:cubicBezTo>
                  <a:pt x="6752279" y="1609607"/>
                  <a:pt x="6752162" y="1610019"/>
                  <a:pt x="6751926" y="1610373"/>
                </a:cubicBezTo>
                <a:cubicBezTo>
                  <a:pt x="6751690" y="1610726"/>
                  <a:pt x="6751278" y="1611006"/>
                  <a:pt x="6750689" y="1611212"/>
                </a:cubicBezTo>
                <a:cubicBezTo>
                  <a:pt x="6750100" y="1611419"/>
                  <a:pt x="6749319" y="1611595"/>
                  <a:pt x="6748347" y="1611743"/>
                </a:cubicBezTo>
                <a:cubicBezTo>
                  <a:pt x="6747375" y="1611890"/>
                  <a:pt x="6746153" y="1611964"/>
                  <a:pt x="6744680" y="1611964"/>
                </a:cubicBezTo>
                <a:cubicBezTo>
                  <a:pt x="6743266" y="1611964"/>
                  <a:pt x="6742058" y="1611890"/>
                  <a:pt x="6741057" y="1611743"/>
                </a:cubicBezTo>
                <a:cubicBezTo>
                  <a:pt x="6740055" y="1611595"/>
                  <a:pt x="6739260" y="1611419"/>
                  <a:pt x="6738671" y="1611212"/>
                </a:cubicBezTo>
                <a:cubicBezTo>
                  <a:pt x="6738082" y="1611006"/>
                  <a:pt x="6737670" y="1610726"/>
                  <a:pt x="6737434" y="1610373"/>
                </a:cubicBezTo>
                <a:cubicBezTo>
                  <a:pt x="6737198" y="1610019"/>
                  <a:pt x="6737080" y="1609607"/>
                  <a:pt x="6737080" y="1609136"/>
                </a:cubicBezTo>
                <a:lnTo>
                  <a:pt x="6737080" y="1499384"/>
                </a:lnTo>
                <a:cubicBezTo>
                  <a:pt x="6737080" y="1498913"/>
                  <a:pt x="6737198" y="1498501"/>
                  <a:pt x="6737434" y="1498148"/>
                </a:cubicBezTo>
                <a:cubicBezTo>
                  <a:pt x="6737670" y="1497793"/>
                  <a:pt x="6738082" y="1497514"/>
                  <a:pt x="6738671" y="1497308"/>
                </a:cubicBezTo>
                <a:cubicBezTo>
                  <a:pt x="6739260" y="1497101"/>
                  <a:pt x="6740055" y="1496925"/>
                  <a:pt x="6741057" y="1496778"/>
                </a:cubicBezTo>
                <a:cubicBezTo>
                  <a:pt x="6742058" y="1496630"/>
                  <a:pt x="6743266" y="1496557"/>
                  <a:pt x="6744680" y="1496557"/>
                </a:cubicBezTo>
                <a:close/>
                <a:moveTo>
                  <a:pt x="6494095" y="1496557"/>
                </a:moveTo>
                <a:cubicBezTo>
                  <a:pt x="6495862" y="1496557"/>
                  <a:pt x="6497291" y="1496615"/>
                  <a:pt x="6498381" y="1496733"/>
                </a:cubicBezTo>
                <a:cubicBezTo>
                  <a:pt x="6499471" y="1496852"/>
                  <a:pt x="6500340" y="1497013"/>
                  <a:pt x="6500988" y="1497219"/>
                </a:cubicBezTo>
                <a:cubicBezTo>
                  <a:pt x="6501636" y="1497426"/>
                  <a:pt x="6502122" y="1497721"/>
                  <a:pt x="6502446" y="1498103"/>
                </a:cubicBezTo>
                <a:cubicBezTo>
                  <a:pt x="6502770" y="1498486"/>
                  <a:pt x="6503079" y="1498972"/>
                  <a:pt x="6503373" y="1499561"/>
                </a:cubicBezTo>
                <a:lnTo>
                  <a:pt x="6519191" y="1532434"/>
                </a:lnTo>
                <a:cubicBezTo>
                  <a:pt x="6520660" y="1535556"/>
                  <a:pt x="6522126" y="1538825"/>
                  <a:pt x="6523590" y="1542242"/>
                </a:cubicBezTo>
                <a:cubicBezTo>
                  <a:pt x="6525053" y="1545660"/>
                  <a:pt x="6526548" y="1549105"/>
                  <a:pt x="6528071" y="1552581"/>
                </a:cubicBezTo>
                <a:lnTo>
                  <a:pt x="6528246" y="1552581"/>
                </a:lnTo>
                <a:cubicBezTo>
                  <a:pt x="6529593" y="1549223"/>
                  <a:pt x="6530983" y="1545880"/>
                  <a:pt x="6532419" y="1542551"/>
                </a:cubicBezTo>
                <a:cubicBezTo>
                  <a:pt x="6533854" y="1539223"/>
                  <a:pt x="6535306" y="1535939"/>
                  <a:pt x="6536776" y="1532699"/>
                </a:cubicBezTo>
                <a:lnTo>
                  <a:pt x="6552682" y="1499649"/>
                </a:lnTo>
                <a:cubicBezTo>
                  <a:pt x="6552859" y="1499061"/>
                  <a:pt x="6553109" y="1498560"/>
                  <a:pt x="6553433" y="1498148"/>
                </a:cubicBezTo>
                <a:cubicBezTo>
                  <a:pt x="6553758" y="1497735"/>
                  <a:pt x="6554199" y="1497426"/>
                  <a:pt x="6554759" y="1497219"/>
                </a:cubicBezTo>
                <a:cubicBezTo>
                  <a:pt x="6555319" y="1497013"/>
                  <a:pt x="6556099" y="1496852"/>
                  <a:pt x="6557100" y="1496733"/>
                </a:cubicBezTo>
                <a:cubicBezTo>
                  <a:pt x="6558102" y="1496615"/>
                  <a:pt x="6559369" y="1496557"/>
                  <a:pt x="6560900" y="1496557"/>
                </a:cubicBezTo>
                <a:cubicBezTo>
                  <a:pt x="6563021" y="1496557"/>
                  <a:pt x="6564685" y="1496630"/>
                  <a:pt x="6565893" y="1496778"/>
                </a:cubicBezTo>
                <a:cubicBezTo>
                  <a:pt x="6567101" y="1496925"/>
                  <a:pt x="6567940" y="1497206"/>
                  <a:pt x="6568411" y="1497617"/>
                </a:cubicBezTo>
                <a:cubicBezTo>
                  <a:pt x="6568883" y="1498029"/>
                  <a:pt x="6569045" y="1498619"/>
                  <a:pt x="6568897" y="1499384"/>
                </a:cubicBezTo>
                <a:cubicBezTo>
                  <a:pt x="6568750" y="1500150"/>
                  <a:pt x="6568353" y="1501182"/>
                  <a:pt x="6567704" y="1502477"/>
                </a:cubicBezTo>
                <a:lnTo>
                  <a:pt x="6535362" y="1566985"/>
                </a:lnTo>
                <a:lnTo>
                  <a:pt x="6535362" y="1609136"/>
                </a:lnTo>
                <a:cubicBezTo>
                  <a:pt x="6535362" y="1609607"/>
                  <a:pt x="6535245" y="1610019"/>
                  <a:pt x="6535011" y="1610373"/>
                </a:cubicBezTo>
                <a:cubicBezTo>
                  <a:pt x="6534777" y="1610726"/>
                  <a:pt x="6534367" y="1611006"/>
                  <a:pt x="6533781" y="1611212"/>
                </a:cubicBezTo>
                <a:cubicBezTo>
                  <a:pt x="6533195" y="1611419"/>
                  <a:pt x="6532404" y="1611595"/>
                  <a:pt x="6531409" y="1611743"/>
                </a:cubicBezTo>
                <a:cubicBezTo>
                  <a:pt x="6530413" y="1611890"/>
                  <a:pt x="6529213" y="1611964"/>
                  <a:pt x="6527807" y="1611964"/>
                </a:cubicBezTo>
                <a:cubicBezTo>
                  <a:pt x="6526342" y="1611964"/>
                  <a:pt x="6525127" y="1611890"/>
                  <a:pt x="6524161" y="1611743"/>
                </a:cubicBezTo>
                <a:cubicBezTo>
                  <a:pt x="6523194" y="1611595"/>
                  <a:pt x="6522403" y="1611419"/>
                  <a:pt x="6521789" y="1611212"/>
                </a:cubicBezTo>
                <a:cubicBezTo>
                  <a:pt x="6521174" y="1611006"/>
                  <a:pt x="6520749" y="1610726"/>
                  <a:pt x="6520515" y="1610373"/>
                </a:cubicBezTo>
                <a:cubicBezTo>
                  <a:pt x="6520281" y="1610019"/>
                  <a:pt x="6520163" y="1609607"/>
                  <a:pt x="6520163" y="1609136"/>
                </a:cubicBezTo>
                <a:lnTo>
                  <a:pt x="6520163" y="1566985"/>
                </a:lnTo>
                <a:lnTo>
                  <a:pt x="6487821" y="1502477"/>
                </a:lnTo>
                <a:cubicBezTo>
                  <a:pt x="6487173" y="1501122"/>
                  <a:pt x="6486776" y="1500062"/>
                  <a:pt x="6486628" y="1499296"/>
                </a:cubicBezTo>
                <a:cubicBezTo>
                  <a:pt x="6486481" y="1498530"/>
                  <a:pt x="6486628" y="1497941"/>
                  <a:pt x="6487070" y="1497529"/>
                </a:cubicBezTo>
                <a:cubicBezTo>
                  <a:pt x="6487512" y="1497117"/>
                  <a:pt x="6488307" y="1496852"/>
                  <a:pt x="6489456" y="1496733"/>
                </a:cubicBezTo>
                <a:cubicBezTo>
                  <a:pt x="6490604" y="1496615"/>
                  <a:pt x="6492151" y="1496557"/>
                  <a:pt x="6494095" y="1496557"/>
                </a:cubicBezTo>
                <a:close/>
                <a:moveTo>
                  <a:pt x="6268430" y="1496557"/>
                </a:moveTo>
                <a:cubicBezTo>
                  <a:pt x="6269903" y="1496557"/>
                  <a:pt x="6271125" y="1496630"/>
                  <a:pt x="6272097" y="1496778"/>
                </a:cubicBezTo>
                <a:cubicBezTo>
                  <a:pt x="6273069" y="1496925"/>
                  <a:pt x="6273850" y="1497101"/>
                  <a:pt x="6274439" y="1497308"/>
                </a:cubicBezTo>
                <a:cubicBezTo>
                  <a:pt x="6275028" y="1497514"/>
                  <a:pt x="6275440" y="1497793"/>
                  <a:pt x="6275676" y="1498148"/>
                </a:cubicBezTo>
                <a:cubicBezTo>
                  <a:pt x="6275912" y="1498501"/>
                  <a:pt x="6276029" y="1498913"/>
                  <a:pt x="6276029" y="1499384"/>
                </a:cubicBezTo>
                <a:lnTo>
                  <a:pt x="6276029" y="1545158"/>
                </a:lnTo>
                <a:lnTo>
                  <a:pt x="6328077" y="1545158"/>
                </a:lnTo>
                <a:lnTo>
                  <a:pt x="6328077" y="1499384"/>
                </a:lnTo>
                <a:cubicBezTo>
                  <a:pt x="6328077" y="1498913"/>
                  <a:pt x="6328195" y="1498501"/>
                  <a:pt x="6328431" y="1498148"/>
                </a:cubicBezTo>
                <a:cubicBezTo>
                  <a:pt x="6328667" y="1497793"/>
                  <a:pt x="6329079" y="1497514"/>
                  <a:pt x="6329668" y="1497308"/>
                </a:cubicBezTo>
                <a:cubicBezTo>
                  <a:pt x="6330257" y="1497101"/>
                  <a:pt x="6331023" y="1496925"/>
                  <a:pt x="6331965" y="1496778"/>
                </a:cubicBezTo>
                <a:cubicBezTo>
                  <a:pt x="6332908" y="1496630"/>
                  <a:pt x="6334145" y="1496557"/>
                  <a:pt x="6335677" y="1496557"/>
                </a:cubicBezTo>
                <a:cubicBezTo>
                  <a:pt x="6337091" y="1496557"/>
                  <a:pt x="6338284" y="1496630"/>
                  <a:pt x="6339256" y="1496778"/>
                </a:cubicBezTo>
                <a:cubicBezTo>
                  <a:pt x="6340228" y="1496925"/>
                  <a:pt x="6341008" y="1497101"/>
                  <a:pt x="6341597" y="1497308"/>
                </a:cubicBezTo>
                <a:cubicBezTo>
                  <a:pt x="6342187" y="1497514"/>
                  <a:pt x="6342599" y="1497793"/>
                  <a:pt x="6342834" y="1498148"/>
                </a:cubicBezTo>
                <a:cubicBezTo>
                  <a:pt x="6343070" y="1498501"/>
                  <a:pt x="6343188" y="1498913"/>
                  <a:pt x="6343188" y="1499384"/>
                </a:cubicBezTo>
                <a:lnTo>
                  <a:pt x="6343188" y="1609136"/>
                </a:lnTo>
                <a:cubicBezTo>
                  <a:pt x="6343188" y="1609607"/>
                  <a:pt x="6343070" y="1610019"/>
                  <a:pt x="6342834" y="1610373"/>
                </a:cubicBezTo>
                <a:cubicBezTo>
                  <a:pt x="6342599" y="1610726"/>
                  <a:pt x="6342187" y="1611006"/>
                  <a:pt x="6341597" y="1611212"/>
                </a:cubicBezTo>
                <a:cubicBezTo>
                  <a:pt x="6341008" y="1611419"/>
                  <a:pt x="6340228" y="1611595"/>
                  <a:pt x="6339256" y="1611743"/>
                </a:cubicBezTo>
                <a:cubicBezTo>
                  <a:pt x="6338284" y="1611890"/>
                  <a:pt x="6337091" y="1611964"/>
                  <a:pt x="6335677" y="1611964"/>
                </a:cubicBezTo>
                <a:cubicBezTo>
                  <a:pt x="6334145" y="1611964"/>
                  <a:pt x="6332908" y="1611890"/>
                  <a:pt x="6331965" y="1611743"/>
                </a:cubicBezTo>
                <a:cubicBezTo>
                  <a:pt x="6331023" y="1611595"/>
                  <a:pt x="6330257" y="1611419"/>
                  <a:pt x="6329668" y="1611212"/>
                </a:cubicBezTo>
                <a:cubicBezTo>
                  <a:pt x="6329079" y="1611006"/>
                  <a:pt x="6328667" y="1610726"/>
                  <a:pt x="6328431" y="1610373"/>
                </a:cubicBezTo>
                <a:cubicBezTo>
                  <a:pt x="6328195" y="1610019"/>
                  <a:pt x="6328077" y="1609607"/>
                  <a:pt x="6328077" y="1609136"/>
                </a:cubicBezTo>
                <a:lnTo>
                  <a:pt x="6328077" y="1558413"/>
                </a:lnTo>
                <a:lnTo>
                  <a:pt x="6276029" y="1558413"/>
                </a:lnTo>
                <a:lnTo>
                  <a:pt x="6276029" y="1609136"/>
                </a:lnTo>
                <a:cubicBezTo>
                  <a:pt x="6276029" y="1609607"/>
                  <a:pt x="6275912" y="1610019"/>
                  <a:pt x="6275676" y="1610373"/>
                </a:cubicBezTo>
                <a:cubicBezTo>
                  <a:pt x="6275440" y="1610726"/>
                  <a:pt x="6275028" y="1611006"/>
                  <a:pt x="6274439" y="1611212"/>
                </a:cubicBezTo>
                <a:cubicBezTo>
                  <a:pt x="6273850" y="1611419"/>
                  <a:pt x="6273069" y="1611595"/>
                  <a:pt x="6272097" y="1611743"/>
                </a:cubicBezTo>
                <a:cubicBezTo>
                  <a:pt x="6271125" y="1611890"/>
                  <a:pt x="6269903" y="1611964"/>
                  <a:pt x="6268430" y="1611964"/>
                </a:cubicBezTo>
                <a:cubicBezTo>
                  <a:pt x="6267016" y="1611964"/>
                  <a:pt x="6265808" y="1611890"/>
                  <a:pt x="6264807" y="1611743"/>
                </a:cubicBezTo>
                <a:cubicBezTo>
                  <a:pt x="6263805" y="1611595"/>
                  <a:pt x="6263010" y="1611419"/>
                  <a:pt x="6262421" y="1611212"/>
                </a:cubicBezTo>
                <a:cubicBezTo>
                  <a:pt x="6261832" y="1611006"/>
                  <a:pt x="6261420" y="1610726"/>
                  <a:pt x="6261184" y="1610373"/>
                </a:cubicBezTo>
                <a:cubicBezTo>
                  <a:pt x="6260948" y="1610019"/>
                  <a:pt x="6260830" y="1609607"/>
                  <a:pt x="6260830" y="1609136"/>
                </a:cubicBezTo>
                <a:lnTo>
                  <a:pt x="6260830" y="1499384"/>
                </a:lnTo>
                <a:cubicBezTo>
                  <a:pt x="6260830" y="1498913"/>
                  <a:pt x="6260948" y="1498501"/>
                  <a:pt x="6261184" y="1498148"/>
                </a:cubicBezTo>
                <a:cubicBezTo>
                  <a:pt x="6261420" y="1497793"/>
                  <a:pt x="6261832" y="1497514"/>
                  <a:pt x="6262421" y="1497308"/>
                </a:cubicBezTo>
                <a:cubicBezTo>
                  <a:pt x="6263010" y="1497101"/>
                  <a:pt x="6263805" y="1496925"/>
                  <a:pt x="6264807" y="1496778"/>
                </a:cubicBezTo>
                <a:cubicBezTo>
                  <a:pt x="6265808" y="1496630"/>
                  <a:pt x="6267016" y="1496557"/>
                  <a:pt x="6268430" y="1496557"/>
                </a:cubicBezTo>
                <a:close/>
                <a:moveTo>
                  <a:pt x="5325455" y="1496557"/>
                </a:moveTo>
                <a:cubicBezTo>
                  <a:pt x="5326928" y="1496557"/>
                  <a:pt x="5328150" y="1496630"/>
                  <a:pt x="5329122" y="1496778"/>
                </a:cubicBezTo>
                <a:cubicBezTo>
                  <a:pt x="5330094" y="1496925"/>
                  <a:pt x="5330875" y="1497101"/>
                  <a:pt x="5331464" y="1497308"/>
                </a:cubicBezTo>
                <a:cubicBezTo>
                  <a:pt x="5332053" y="1497514"/>
                  <a:pt x="5332465" y="1497793"/>
                  <a:pt x="5332701" y="1498148"/>
                </a:cubicBezTo>
                <a:cubicBezTo>
                  <a:pt x="5332937" y="1498501"/>
                  <a:pt x="5333054" y="1498913"/>
                  <a:pt x="5333054" y="1499384"/>
                </a:cubicBezTo>
                <a:lnTo>
                  <a:pt x="5333054" y="1545158"/>
                </a:lnTo>
                <a:lnTo>
                  <a:pt x="5385102" y="1545158"/>
                </a:lnTo>
                <a:lnTo>
                  <a:pt x="5385102" y="1499384"/>
                </a:lnTo>
                <a:cubicBezTo>
                  <a:pt x="5385102" y="1498913"/>
                  <a:pt x="5385220" y="1498501"/>
                  <a:pt x="5385456" y="1498148"/>
                </a:cubicBezTo>
                <a:cubicBezTo>
                  <a:pt x="5385692" y="1497793"/>
                  <a:pt x="5386104" y="1497514"/>
                  <a:pt x="5386693" y="1497308"/>
                </a:cubicBezTo>
                <a:cubicBezTo>
                  <a:pt x="5387282" y="1497101"/>
                  <a:pt x="5388048" y="1496925"/>
                  <a:pt x="5388990" y="1496778"/>
                </a:cubicBezTo>
                <a:cubicBezTo>
                  <a:pt x="5389933" y="1496630"/>
                  <a:pt x="5391170" y="1496557"/>
                  <a:pt x="5392702" y="1496557"/>
                </a:cubicBezTo>
                <a:cubicBezTo>
                  <a:pt x="5394116" y="1496557"/>
                  <a:pt x="5395309" y="1496630"/>
                  <a:pt x="5396281" y="1496778"/>
                </a:cubicBezTo>
                <a:cubicBezTo>
                  <a:pt x="5397253" y="1496925"/>
                  <a:pt x="5398033" y="1497101"/>
                  <a:pt x="5398622" y="1497308"/>
                </a:cubicBezTo>
                <a:cubicBezTo>
                  <a:pt x="5399212" y="1497514"/>
                  <a:pt x="5399624" y="1497793"/>
                  <a:pt x="5399859" y="1498148"/>
                </a:cubicBezTo>
                <a:cubicBezTo>
                  <a:pt x="5400095" y="1498501"/>
                  <a:pt x="5400213" y="1498913"/>
                  <a:pt x="5400213" y="1499384"/>
                </a:cubicBezTo>
                <a:lnTo>
                  <a:pt x="5400213" y="1609136"/>
                </a:lnTo>
                <a:cubicBezTo>
                  <a:pt x="5400213" y="1609607"/>
                  <a:pt x="5400095" y="1610019"/>
                  <a:pt x="5399859" y="1610373"/>
                </a:cubicBezTo>
                <a:cubicBezTo>
                  <a:pt x="5399624" y="1610726"/>
                  <a:pt x="5399212" y="1611006"/>
                  <a:pt x="5398622" y="1611212"/>
                </a:cubicBezTo>
                <a:cubicBezTo>
                  <a:pt x="5398033" y="1611419"/>
                  <a:pt x="5397253" y="1611595"/>
                  <a:pt x="5396281" y="1611743"/>
                </a:cubicBezTo>
                <a:cubicBezTo>
                  <a:pt x="5395309" y="1611890"/>
                  <a:pt x="5394116" y="1611964"/>
                  <a:pt x="5392702" y="1611964"/>
                </a:cubicBezTo>
                <a:cubicBezTo>
                  <a:pt x="5391170" y="1611964"/>
                  <a:pt x="5389933" y="1611890"/>
                  <a:pt x="5388990" y="1611743"/>
                </a:cubicBezTo>
                <a:cubicBezTo>
                  <a:pt x="5388048" y="1611595"/>
                  <a:pt x="5387282" y="1611419"/>
                  <a:pt x="5386693" y="1611212"/>
                </a:cubicBezTo>
                <a:cubicBezTo>
                  <a:pt x="5386104" y="1611006"/>
                  <a:pt x="5385692" y="1610726"/>
                  <a:pt x="5385456" y="1610373"/>
                </a:cubicBezTo>
                <a:cubicBezTo>
                  <a:pt x="5385220" y="1610019"/>
                  <a:pt x="5385102" y="1609607"/>
                  <a:pt x="5385102" y="1609136"/>
                </a:cubicBezTo>
                <a:lnTo>
                  <a:pt x="5385102" y="1558413"/>
                </a:lnTo>
                <a:lnTo>
                  <a:pt x="5333054" y="1558413"/>
                </a:lnTo>
                <a:lnTo>
                  <a:pt x="5333054" y="1609136"/>
                </a:lnTo>
                <a:cubicBezTo>
                  <a:pt x="5333054" y="1609607"/>
                  <a:pt x="5332937" y="1610019"/>
                  <a:pt x="5332701" y="1610373"/>
                </a:cubicBezTo>
                <a:cubicBezTo>
                  <a:pt x="5332465" y="1610726"/>
                  <a:pt x="5332053" y="1611006"/>
                  <a:pt x="5331464" y="1611212"/>
                </a:cubicBezTo>
                <a:cubicBezTo>
                  <a:pt x="5330875" y="1611419"/>
                  <a:pt x="5330094" y="1611595"/>
                  <a:pt x="5329122" y="1611743"/>
                </a:cubicBezTo>
                <a:cubicBezTo>
                  <a:pt x="5328150" y="1611890"/>
                  <a:pt x="5326928" y="1611964"/>
                  <a:pt x="5325455" y="1611964"/>
                </a:cubicBezTo>
                <a:cubicBezTo>
                  <a:pt x="5324041" y="1611964"/>
                  <a:pt x="5322833" y="1611890"/>
                  <a:pt x="5321832" y="1611743"/>
                </a:cubicBezTo>
                <a:cubicBezTo>
                  <a:pt x="5320830" y="1611595"/>
                  <a:pt x="5320035" y="1611419"/>
                  <a:pt x="5319446" y="1611212"/>
                </a:cubicBezTo>
                <a:cubicBezTo>
                  <a:pt x="5318857" y="1611006"/>
                  <a:pt x="5318445" y="1610726"/>
                  <a:pt x="5318209" y="1610373"/>
                </a:cubicBezTo>
                <a:cubicBezTo>
                  <a:pt x="5317973" y="1610019"/>
                  <a:pt x="5317855" y="1609607"/>
                  <a:pt x="5317855" y="1609136"/>
                </a:cubicBezTo>
                <a:lnTo>
                  <a:pt x="5317855" y="1499384"/>
                </a:lnTo>
                <a:cubicBezTo>
                  <a:pt x="5317855" y="1498913"/>
                  <a:pt x="5317973" y="1498501"/>
                  <a:pt x="5318209" y="1498148"/>
                </a:cubicBezTo>
                <a:cubicBezTo>
                  <a:pt x="5318445" y="1497793"/>
                  <a:pt x="5318857" y="1497514"/>
                  <a:pt x="5319446" y="1497308"/>
                </a:cubicBezTo>
                <a:cubicBezTo>
                  <a:pt x="5320035" y="1497101"/>
                  <a:pt x="5320830" y="1496925"/>
                  <a:pt x="5321832" y="1496778"/>
                </a:cubicBezTo>
                <a:cubicBezTo>
                  <a:pt x="5322833" y="1496630"/>
                  <a:pt x="5324041" y="1496557"/>
                  <a:pt x="5325455" y="1496557"/>
                </a:cubicBezTo>
                <a:close/>
                <a:moveTo>
                  <a:pt x="5074870" y="1496557"/>
                </a:moveTo>
                <a:cubicBezTo>
                  <a:pt x="5076637" y="1496557"/>
                  <a:pt x="5078066" y="1496615"/>
                  <a:pt x="5079156" y="1496733"/>
                </a:cubicBezTo>
                <a:cubicBezTo>
                  <a:pt x="5080246" y="1496852"/>
                  <a:pt x="5081115" y="1497013"/>
                  <a:pt x="5081763" y="1497219"/>
                </a:cubicBezTo>
                <a:cubicBezTo>
                  <a:pt x="5082411" y="1497426"/>
                  <a:pt x="5082897" y="1497721"/>
                  <a:pt x="5083221" y="1498103"/>
                </a:cubicBezTo>
                <a:cubicBezTo>
                  <a:pt x="5083545" y="1498486"/>
                  <a:pt x="5083854" y="1498972"/>
                  <a:pt x="5084148" y="1499561"/>
                </a:cubicBezTo>
                <a:lnTo>
                  <a:pt x="5099966" y="1532434"/>
                </a:lnTo>
                <a:cubicBezTo>
                  <a:pt x="5101435" y="1535556"/>
                  <a:pt x="5102901" y="1538825"/>
                  <a:pt x="5104365" y="1542242"/>
                </a:cubicBezTo>
                <a:cubicBezTo>
                  <a:pt x="5105828" y="1545660"/>
                  <a:pt x="5107323" y="1549105"/>
                  <a:pt x="5108846" y="1552581"/>
                </a:cubicBezTo>
                <a:lnTo>
                  <a:pt x="5109021" y="1552581"/>
                </a:lnTo>
                <a:cubicBezTo>
                  <a:pt x="5110368" y="1549223"/>
                  <a:pt x="5111758" y="1545880"/>
                  <a:pt x="5113194" y="1542551"/>
                </a:cubicBezTo>
                <a:cubicBezTo>
                  <a:pt x="5114629" y="1539223"/>
                  <a:pt x="5116081" y="1535939"/>
                  <a:pt x="5117551" y="1532699"/>
                </a:cubicBezTo>
                <a:lnTo>
                  <a:pt x="5133457" y="1499649"/>
                </a:lnTo>
                <a:cubicBezTo>
                  <a:pt x="5133634" y="1499061"/>
                  <a:pt x="5133884" y="1498560"/>
                  <a:pt x="5134208" y="1498148"/>
                </a:cubicBezTo>
                <a:cubicBezTo>
                  <a:pt x="5134533" y="1497735"/>
                  <a:pt x="5134974" y="1497426"/>
                  <a:pt x="5135534" y="1497219"/>
                </a:cubicBezTo>
                <a:cubicBezTo>
                  <a:pt x="5136094" y="1497013"/>
                  <a:pt x="5136874" y="1496852"/>
                  <a:pt x="5137875" y="1496733"/>
                </a:cubicBezTo>
                <a:cubicBezTo>
                  <a:pt x="5138877" y="1496615"/>
                  <a:pt x="5140144" y="1496557"/>
                  <a:pt x="5141675" y="1496557"/>
                </a:cubicBezTo>
                <a:cubicBezTo>
                  <a:pt x="5143796" y="1496557"/>
                  <a:pt x="5145460" y="1496630"/>
                  <a:pt x="5146668" y="1496778"/>
                </a:cubicBezTo>
                <a:cubicBezTo>
                  <a:pt x="5147876" y="1496925"/>
                  <a:pt x="5148715" y="1497206"/>
                  <a:pt x="5149186" y="1497617"/>
                </a:cubicBezTo>
                <a:cubicBezTo>
                  <a:pt x="5149658" y="1498029"/>
                  <a:pt x="5149820" y="1498619"/>
                  <a:pt x="5149672" y="1499384"/>
                </a:cubicBezTo>
                <a:cubicBezTo>
                  <a:pt x="5149525" y="1500150"/>
                  <a:pt x="5149128" y="1501182"/>
                  <a:pt x="5148479" y="1502477"/>
                </a:cubicBezTo>
                <a:lnTo>
                  <a:pt x="5116137" y="1566985"/>
                </a:lnTo>
                <a:lnTo>
                  <a:pt x="5116137" y="1609136"/>
                </a:lnTo>
                <a:cubicBezTo>
                  <a:pt x="5116137" y="1609607"/>
                  <a:pt x="5116020" y="1610019"/>
                  <a:pt x="5115786" y="1610373"/>
                </a:cubicBezTo>
                <a:cubicBezTo>
                  <a:pt x="5115552" y="1610726"/>
                  <a:pt x="5115142" y="1611006"/>
                  <a:pt x="5114556" y="1611212"/>
                </a:cubicBezTo>
                <a:cubicBezTo>
                  <a:pt x="5113970" y="1611419"/>
                  <a:pt x="5113179" y="1611595"/>
                  <a:pt x="5112184" y="1611743"/>
                </a:cubicBezTo>
                <a:cubicBezTo>
                  <a:pt x="5111188" y="1611890"/>
                  <a:pt x="5109988" y="1611964"/>
                  <a:pt x="5108582" y="1611964"/>
                </a:cubicBezTo>
                <a:cubicBezTo>
                  <a:pt x="5107117" y="1611964"/>
                  <a:pt x="5105902" y="1611890"/>
                  <a:pt x="5104936" y="1611743"/>
                </a:cubicBezTo>
                <a:cubicBezTo>
                  <a:pt x="5103969" y="1611595"/>
                  <a:pt x="5103178" y="1611419"/>
                  <a:pt x="5102564" y="1611212"/>
                </a:cubicBezTo>
                <a:cubicBezTo>
                  <a:pt x="5101949" y="1611006"/>
                  <a:pt x="5101524" y="1610726"/>
                  <a:pt x="5101290" y="1610373"/>
                </a:cubicBezTo>
                <a:cubicBezTo>
                  <a:pt x="5101056" y="1610019"/>
                  <a:pt x="5100938" y="1609607"/>
                  <a:pt x="5100938" y="1609136"/>
                </a:cubicBezTo>
                <a:lnTo>
                  <a:pt x="5100938" y="1566985"/>
                </a:lnTo>
                <a:lnTo>
                  <a:pt x="5068596" y="1502477"/>
                </a:lnTo>
                <a:cubicBezTo>
                  <a:pt x="5067948" y="1501122"/>
                  <a:pt x="5067551" y="1500062"/>
                  <a:pt x="5067403" y="1499296"/>
                </a:cubicBezTo>
                <a:cubicBezTo>
                  <a:pt x="5067256" y="1498530"/>
                  <a:pt x="5067403" y="1497941"/>
                  <a:pt x="5067845" y="1497529"/>
                </a:cubicBezTo>
                <a:cubicBezTo>
                  <a:pt x="5068287" y="1497117"/>
                  <a:pt x="5069082" y="1496852"/>
                  <a:pt x="5070231" y="1496733"/>
                </a:cubicBezTo>
                <a:cubicBezTo>
                  <a:pt x="5071379" y="1496615"/>
                  <a:pt x="5072926" y="1496557"/>
                  <a:pt x="5074870" y="1496557"/>
                </a:cubicBezTo>
                <a:close/>
                <a:moveTo>
                  <a:pt x="4858730" y="1496557"/>
                </a:moveTo>
                <a:cubicBezTo>
                  <a:pt x="4860203" y="1496557"/>
                  <a:pt x="4861425" y="1496630"/>
                  <a:pt x="4862397" y="1496778"/>
                </a:cubicBezTo>
                <a:cubicBezTo>
                  <a:pt x="4863369" y="1496925"/>
                  <a:pt x="4864150" y="1497101"/>
                  <a:pt x="4864739" y="1497308"/>
                </a:cubicBezTo>
                <a:cubicBezTo>
                  <a:pt x="4865328" y="1497514"/>
                  <a:pt x="4865740" y="1497793"/>
                  <a:pt x="4865976" y="1498148"/>
                </a:cubicBezTo>
                <a:cubicBezTo>
                  <a:pt x="4866212" y="1498501"/>
                  <a:pt x="4866329" y="1498913"/>
                  <a:pt x="4866329" y="1499384"/>
                </a:cubicBezTo>
                <a:lnTo>
                  <a:pt x="4866329" y="1545158"/>
                </a:lnTo>
                <a:lnTo>
                  <a:pt x="4918377" y="1545158"/>
                </a:lnTo>
                <a:lnTo>
                  <a:pt x="4918377" y="1499384"/>
                </a:lnTo>
                <a:cubicBezTo>
                  <a:pt x="4918377" y="1498913"/>
                  <a:pt x="4918495" y="1498501"/>
                  <a:pt x="4918731" y="1498148"/>
                </a:cubicBezTo>
                <a:cubicBezTo>
                  <a:pt x="4918967" y="1497793"/>
                  <a:pt x="4919379" y="1497514"/>
                  <a:pt x="4919968" y="1497308"/>
                </a:cubicBezTo>
                <a:cubicBezTo>
                  <a:pt x="4920557" y="1497101"/>
                  <a:pt x="4921323" y="1496925"/>
                  <a:pt x="4922265" y="1496778"/>
                </a:cubicBezTo>
                <a:cubicBezTo>
                  <a:pt x="4923208" y="1496630"/>
                  <a:pt x="4924445" y="1496557"/>
                  <a:pt x="4925977" y="1496557"/>
                </a:cubicBezTo>
                <a:cubicBezTo>
                  <a:pt x="4927391" y="1496557"/>
                  <a:pt x="4928584" y="1496630"/>
                  <a:pt x="4929556" y="1496778"/>
                </a:cubicBezTo>
                <a:cubicBezTo>
                  <a:pt x="4930528" y="1496925"/>
                  <a:pt x="4931308" y="1497101"/>
                  <a:pt x="4931897" y="1497308"/>
                </a:cubicBezTo>
                <a:cubicBezTo>
                  <a:pt x="4932487" y="1497514"/>
                  <a:pt x="4932899" y="1497793"/>
                  <a:pt x="4933134" y="1498148"/>
                </a:cubicBezTo>
                <a:cubicBezTo>
                  <a:pt x="4933370" y="1498501"/>
                  <a:pt x="4933488" y="1498913"/>
                  <a:pt x="4933488" y="1499384"/>
                </a:cubicBezTo>
                <a:lnTo>
                  <a:pt x="4933488" y="1609136"/>
                </a:lnTo>
                <a:cubicBezTo>
                  <a:pt x="4933488" y="1609607"/>
                  <a:pt x="4933370" y="1610019"/>
                  <a:pt x="4933134" y="1610373"/>
                </a:cubicBezTo>
                <a:cubicBezTo>
                  <a:pt x="4932899" y="1610726"/>
                  <a:pt x="4932487" y="1611006"/>
                  <a:pt x="4931897" y="1611212"/>
                </a:cubicBezTo>
                <a:cubicBezTo>
                  <a:pt x="4931308" y="1611419"/>
                  <a:pt x="4930528" y="1611595"/>
                  <a:pt x="4929556" y="1611743"/>
                </a:cubicBezTo>
                <a:cubicBezTo>
                  <a:pt x="4928584" y="1611890"/>
                  <a:pt x="4927391" y="1611964"/>
                  <a:pt x="4925977" y="1611964"/>
                </a:cubicBezTo>
                <a:cubicBezTo>
                  <a:pt x="4924445" y="1611964"/>
                  <a:pt x="4923208" y="1611890"/>
                  <a:pt x="4922265" y="1611743"/>
                </a:cubicBezTo>
                <a:cubicBezTo>
                  <a:pt x="4921323" y="1611595"/>
                  <a:pt x="4920557" y="1611419"/>
                  <a:pt x="4919968" y="1611212"/>
                </a:cubicBezTo>
                <a:cubicBezTo>
                  <a:pt x="4919379" y="1611006"/>
                  <a:pt x="4918967" y="1610726"/>
                  <a:pt x="4918731" y="1610373"/>
                </a:cubicBezTo>
                <a:cubicBezTo>
                  <a:pt x="4918495" y="1610019"/>
                  <a:pt x="4918377" y="1609607"/>
                  <a:pt x="4918377" y="1609136"/>
                </a:cubicBezTo>
                <a:lnTo>
                  <a:pt x="4918377" y="1558413"/>
                </a:lnTo>
                <a:lnTo>
                  <a:pt x="4866329" y="1558413"/>
                </a:lnTo>
                <a:lnTo>
                  <a:pt x="4866329" y="1609136"/>
                </a:lnTo>
                <a:cubicBezTo>
                  <a:pt x="4866329" y="1609607"/>
                  <a:pt x="4866212" y="1610019"/>
                  <a:pt x="4865976" y="1610373"/>
                </a:cubicBezTo>
                <a:cubicBezTo>
                  <a:pt x="4865740" y="1610726"/>
                  <a:pt x="4865328" y="1611006"/>
                  <a:pt x="4864739" y="1611212"/>
                </a:cubicBezTo>
                <a:cubicBezTo>
                  <a:pt x="4864150" y="1611419"/>
                  <a:pt x="4863369" y="1611595"/>
                  <a:pt x="4862397" y="1611743"/>
                </a:cubicBezTo>
                <a:cubicBezTo>
                  <a:pt x="4861425" y="1611890"/>
                  <a:pt x="4860203" y="1611964"/>
                  <a:pt x="4858730" y="1611964"/>
                </a:cubicBezTo>
                <a:cubicBezTo>
                  <a:pt x="4857316" y="1611964"/>
                  <a:pt x="4856108" y="1611890"/>
                  <a:pt x="4855107" y="1611743"/>
                </a:cubicBezTo>
                <a:cubicBezTo>
                  <a:pt x="4854105" y="1611595"/>
                  <a:pt x="4853310" y="1611419"/>
                  <a:pt x="4852721" y="1611212"/>
                </a:cubicBezTo>
                <a:cubicBezTo>
                  <a:pt x="4852132" y="1611006"/>
                  <a:pt x="4851720" y="1610726"/>
                  <a:pt x="4851484" y="1610373"/>
                </a:cubicBezTo>
                <a:cubicBezTo>
                  <a:pt x="4851248" y="1610019"/>
                  <a:pt x="4851130" y="1609607"/>
                  <a:pt x="4851130" y="1609136"/>
                </a:cubicBezTo>
                <a:lnTo>
                  <a:pt x="4851130" y="1499384"/>
                </a:lnTo>
                <a:cubicBezTo>
                  <a:pt x="4851130" y="1498913"/>
                  <a:pt x="4851248" y="1498501"/>
                  <a:pt x="4851484" y="1498148"/>
                </a:cubicBezTo>
                <a:cubicBezTo>
                  <a:pt x="4851720" y="1497793"/>
                  <a:pt x="4852132" y="1497514"/>
                  <a:pt x="4852721" y="1497308"/>
                </a:cubicBezTo>
                <a:cubicBezTo>
                  <a:pt x="4853310" y="1497101"/>
                  <a:pt x="4854105" y="1496925"/>
                  <a:pt x="4855107" y="1496778"/>
                </a:cubicBezTo>
                <a:cubicBezTo>
                  <a:pt x="4856108" y="1496630"/>
                  <a:pt x="4857316" y="1496557"/>
                  <a:pt x="4858730" y="1496557"/>
                </a:cubicBezTo>
                <a:close/>
                <a:moveTo>
                  <a:pt x="4382480" y="1496557"/>
                </a:moveTo>
                <a:cubicBezTo>
                  <a:pt x="4383953" y="1496557"/>
                  <a:pt x="4385175" y="1496630"/>
                  <a:pt x="4386147" y="1496778"/>
                </a:cubicBezTo>
                <a:cubicBezTo>
                  <a:pt x="4387119" y="1496925"/>
                  <a:pt x="4387900" y="1497101"/>
                  <a:pt x="4388489" y="1497308"/>
                </a:cubicBezTo>
                <a:cubicBezTo>
                  <a:pt x="4389078" y="1497514"/>
                  <a:pt x="4389490" y="1497793"/>
                  <a:pt x="4389726" y="1498148"/>
                </a:cubicBezTo>
                <a:cubicBezTo>
                  <a:pt x="4389961" y="1498501"/>
                  <a:pt x="4390079" y="1498913"/>
                  <a:pt x="4390079" y="1499384"/>
                </a:cubicBezTo>
                <a:lnTo>
                  <a:pt x="4390079" y="1545158"/>
                </a:lnTo>
                <a:lnTo>
                  <a:pt x="4442127" y="1545158"/>
                </a:lnTo>
                <a:lnTo>
                  <a:pt x="4442127" y="1499384"/>
                </a:lnTo>
                <a:cubicBezTo>
                  <a:pt x="4442127" y="1498913"/>
                  <a:pt x="4442245" y="1498501"/>
                  <a:pt x="4442481" y="1498148"/>
                </a:cubicBezTo>
                <a:cubicBezTo>
                  <a:pt x="4442716" y="1497793"/>
                  <a:pt x="4443129" y="1497514"/>
                  <a:pt x="4443718" y="1497308"/>
                </a:cubicBezTo>
                <a:cubicBezTo>
                  <a:pt x="4444307" y="1497101"/>
                  <a:pt x="4445073" y="1496925"/>
                  <a:pt x="4446016" y="1496778"/>
                </a:cubicBezTo>
                <a:cubicBezTo>
                  <a:pt x="4446958" y="1496630"/>
                  <a:pt x="4448195" y="1496557"/>
                  <a:pt x="4449727" y="1496557"/>
                </a:cubicBezTo>
                <a:cubicBezTo>
                  <a:pt x="4451141" y="1496557"/>
                  <a:pt x="4452334" y="1496630"/>
                  <a:pt x="4453306" y="1496778"/>
                </a:cubicBezTo>
                <a:cubicBezTo>
                  <a:pt x="4454278" y="1496925"/>
                  <a:pt x="4455058" y="1497101"/>
                  <a:pt x="4455648" y="1497308"/>
                </a:cubicBezTo>
                <a:cubicBezTo>
                  <a:pt x="4456236" y="1497514"/>
                  <a:pt x="4456649" y="1497793"/>
                  <a:pt x="4456885" y="1498148"/>
                </a:cubicBezTo>
                <a:cubicBezTo>
                  <a:pt x="4457120" y="1498501"/>
                  <a:pt x="4457238" y="1498913"/>
                  <a:pt x="4457238" y="1499384"/>
                </a:cubicBezTo>
                <a:lnTo>
                  <a:pt x="4457238" y="1551915"/>
                </a:lnTo>
                <a:lnTo>
                  <a:pt x="4457182" y="1553851"/>
                </a:lnTo>
                <a:cubicBezTo>
                  <a:pt x="4456728" y="1573383"/>
                  <a:pt x="4456387" y="1591552"/>
                  <a:pt x="4456160" y="1608359"/>
                </a:cubicBezTo>
                <a:lnTo>
                  <a:pt x="4456141" y="1610877"/>
                </a:lnTo>
                <a:lnTo>
                  <a:pt x="4455648" y="1611212"/>
                </a:lnTo>
                <a:cubicBezTo>
                  <a:pt x="4455058" y="1611419"/>
                  <a:pt x="4454278" y="1611595"/>
                  <a:pt x="4453306" y="1611743"/>
                </a:cubicBezTo>
                <a:cubicBezTo>
                  <a:pt x="4452334" y="1611890"/>
                  <a:pt x="4451141" y="1611964"/>
                  <a:pt x="4449727" y="1611964"/>
                </a:cubicBezTo>
                <a:cubicBezTo>
                  <a:pt x="4448195" y="1611964"/>
                  <a:pt x="4446958" y="1611890"/>
                  <a:pt x="4446016" y="1611743"/>
                </a:cubicBezTo>
                <a:cubicBezTo>
                  <a:pt x="4445073" y="1611595"/>
                  <a:pt x="4444307" y="1611419"/>
                  <a:pt x="4443718" y="1611212"/>
                </a:cubicBezTo>
                <a:cubicBezTo>
                  <a:pt x="4443129" y="1611006"/>
                  <a:pt x="4442716" y="1610726"/>
                  <a:pt x="4442481" y="1610373"/>
                </a:cubicBezTo>
                <a:cubicBezTo>
                  <a:pt x="4442245" y="1610019"/>
                  <a:pt x="4442127" y="1609607"/>
                  <a:pt x="4442127" y="1609136"/>
                </a:cubicBezTo>
                <a:lnTo>
                  <a:pt x="4442127" y="1558413"/>
                </a:lnTo>
                <a:lnTo>
                  <a:pt x="4390079" y="1558413"/>
                </a:lnTo>
                <a:lnTo>
                  <a:pt x="4390079" y="1609136"/>
                </a:lnTo>
                <a:cubicBezTo>
                  <a:pt x="4390079" y="1609607"/>
                  <a:pt x="4389961" y="1610019"/>
                  <a:pt x="4389726" y="1610373"/>
                </a:cubicBezTo>
                <a:cubicBezTo>
                  <a:pt x="4389490" y="1610726"/>
                  <a:pt x="4389078" y="1611006"/>
                  <a:pt x="4388489" y="1611212"/>
                </a:cubicBezTo>
                <a:cubicBezTo>
                  <a:pt x="4387900" y="1611419"/>
                  <a:pt x="4387119" y="1611595"/>
                  <a:pt x="4386147" y="1611743"/>
                </a:cubicBezTo>
                <a:cubicBezTo>
                  <a:pt x="4385175" y="1611890"/>
                  <a:pt x="4383953" y="1611964"/>
                  <a:pt x="4382480" y="1611964"/>
                </a:cubicBezTo>
                <a:cubicBezTo>
                  <a:pt x="4381066" y="1611964"/>
                  <a:pt x="4379858" y="1611890"/>
                  <a:pt x="4378857" y="1611743"/>
                </a:cubicBezTo>
                <a:cubicBezTo>
                  <a:pt x="4377855" y="1611595"/>
                  <a:pt x="4377060" y="1611419"/>
                  <a:pt x="4376471" y="1611212"/>
                </a:cubicBezTo>
                <a:cubicBezTo>
                  <a:pt x="4375882" y="1611006"/>
                  <a:pt x="4375469" y="1610726"/>
                  <a:pt x="4375234" y="1610373"/>
                </a:cubicBezTo>
                <a:cubicBezTo>
                  <a:pt x="4374998" y="1610019"/>
                  <a:pt x="4374880" y="1609607"/>
                  <a:pt x="4374880" y="1609136"/>
                </a:cubicBezTo>
                <a:lnTo>
                  <a:pt x="4374880" y="1499384"/>
                </a:lnTo>
                <a:cubicBezTo>
                  <a:pt x="4374880" y="1498913"/>
                  <a:pt x="4374998" y="1498501"/>
                  <a:pt x="4375234" y="1498148"/>
                </a:cubicBezTo>
                <a:cubicBezTo>
                  <a:pt x="4375469" y="1497793"/>
                  <a:pt x="4375882" y="1497514"/>
                  <a:pt x="4376471" y="1497308"/>
                </a:cubicBezTo>
                <a:cubicBezTo>
                  <a:pt x="4377060" y="1497101"/>
                  <a:pt x="4377855" y="1496925"/>
                  <a:pt x="4378857" y="1496778"/>
                </a:cubicBezTo>
                <a:cubicBezTo>
                  <a:pt x="4379858" y="1496630"/>
                  <a:pt x="4381066" y="1496557"/>
                  <a:pt x="4382480" y="1496557"/>
                </a:cubicBezTo>
                <a:close/>
                <a:moveTo>
                  <a:pt x="4131895" y="1496557"/>
                </a:moveTo>
                <a:cubicBezTo>
                  <a:pt x="4133663" y="1496557"/>
                  <a:pt x="4135091" y="1496615"/>
                  <a:pt x="4136181" y="1496733"/>
                </a:cubicBezTo>
                <a:cubicBezTo>
                  <a:pt x="4137271" y="1496852"/>
                  <a:pt x="4138140" y="1497013"/>
                  <a:pt x="4138788" y="1497219"/>
                </a:cubicBezTo>
                <a:cubicBezTo>
                  <a:pt x="4139436" y="1497426"/>
                  <a:pt x="4139922" y="1497721"/>
                  <a:pt x="4140246" y="1498103"/>
                </a:cubicBezTo>
                <a:cubicBezTo>
                  <a:pt x="4140570" y="1498486"/>
                  <a:pt x="4140879" y="1498972"/>
                  <a:pt x="4141174" y="1499561"/>
                </a:cubicBezTo>
                <a:lnTo>
                  <a:pt x="4156991" y="1532434"/>
                </a:lnTo>
                <a:cubicBezTo>
                  <a:pt x="4158460" y="1535556"/>
                  <a:pt x="4159925" y="1538825"/>
                  <a:pt x="4161390" y="1542242"/>
                </a:cubicBezTo>
                <a:cubicBezTo>
                  <a:pt x="4162854" y="1545660"/>
                  <a:pt x="4164347" y="1549105"/>
                  <a:pt x="4165871" y="1552581"/>
                </a:cubicBezTo>
                <a:lnTo>
                  <a:pt x="4166046" y="1552581"/>
                </a:lnTo>
                <a:cubicBezTo>
                  <a:pt x="4167393" y="1549223"/>
                  <a:pt x="4168784" y="1545880"/>
                  <a:pt x="4170219" y="1542551"/>
                </a:cubicBezTo>
                <a:cubicBezTo>
                  <a:pt x="4171654" y="1539223"/>
                  <a:pt x="4173106" y="1535939"/>
                  <a:pt x="4174576" y="1532699"/>
                </a:cubicBezTo>
                <a:lnTo>
                  <a:pt x="4190482" y="1499649"/>
                </a:lnTo>
                <a:cubicBezTo>
                  <a:pt x="4190659" y="1499061"/>
                  <a:pt x="4190909" y="1498560"/>
                  <a:pt x="4191233" y="1498148"/>
                </a:cubicBezTo>
                <a:cubicBezTo>
                  <a:pt x="4191557" y="1497735"/>
                  <a:pt x="4191999" y="1497426"/>
                  <a:pt x="4192559" y="1497219"/>
                </a:cubicBezTo>
                <a:cubicBezTo>
                  <a:pt x="4193119" y="1497013"/>
                  <a:pt x="4193899" y="1496852"/>
                  <a:pt x="4194901" y="1496733"/>
                </a:cubicBezTo>
                <a:cubicBezTo>
                  <a:pt x="4195902" y="1496615"/>
                  <a:pt x="4197169" y="1496557"/>
                  <a:pt x="4198700" y="1496557"/>
                </a:cubicBezTo>
                <a:cubicBezTo>
                  <a:pt x="4200821" y="1496557"/>
                  <a:pt x="4202485" y="1496630"/>
                  <a:pt x="4203693" y="1496778"/>
                </a:cubicBezTo>
                <a:cubicBezTo>
                  <a:pt x="4204901" y="1496925"/>
                  <a:pt x="4205740" y="1497206"/>
                  <a:pt x="4206212" y="1497617"/>
                </a:cubicBezTo>
                <a:cubicBezTo>
                  <a:pt x="4206683" y="1498029"/>
                  <a:pt x="4206845" y="1498619"/>
                  <a:pt x="4206698" y="1499384"/>
                </a:cubicBezTo>
                <a:cubicBezTo>
                  <a:pt x="4206550" y="1500150"/>
                  <a:pt x="4206153" y="1501182"/>
                  <a:pt x="4205505" y="1502477"/>
                </a:cubicBezTo>
                <a:lnTo>
                  <a:pt x="4173162" y="1566985"/>
                </a:lnTo>
                <a:lnTo>
                  <a:pt x="4173162" y="1609136"/>
                </a:lnTo>
                <a:cubicBezTo>
                  <a:pt x="4173162" y="1609607"/>
                  <a:pt x="4173045" y="1610019"/>
                  <a:pt x="4172811" y="1610373"/>
                </a:cubicBezTo>
                <a:cubicBezTo>
                  <a:pt x="4172577" y="1610726"/>
                  <a:pt x="4172167" y="1611006"/>
                  <a:pt x="4171581" y="1611212"/>
                </a:cubicBezTo>
                <a:cubicBezTo>
                  <a:pt x="4170995" y="1611419"/>
                  <a:pt x="4170204" y="1611595"/>
                  <a:pt x="4169209" y="1611743"/>
                </a:cubicBezTo>
                <a:cubicBezTo>
                  <a:pt x="4168213" y="1611890"/>
                  <a:pt x="4167013" y="1611964"/>
                  <a:pt x="4165607" y="1611964"/>
                </a:cubicBezTo>
                <a:cubicBezTo>
                  <a:pt x="4164143" y="1611964"/>
                  <a:pt x="4162927" y="1611890"/>
                  <a:pt x="4161961" y="1611743"/>
                </a:cubicBezTo>
                <a:cubicBezTo>
                  <a:pt x="4160994" y="1611595"/>
                  <a:pt x="4160203" y="1611419"/>
                  <a:pt x="4159589" y="1611212"/>
                </a:cubicBezTo>
                <a:cubicBezTo>
                  <a:pt x="4158974" y="1611006"/>
                  <a:pt x="4158549" y="1610726"/>
                  <a:pt x="4158315" y="1610373"/>
                </a:cubicBezTo>
                <a:cubicBezTo>
                  <a:pt x="4158081" y="1610019"/>
                  <a:pt x="4157963" y="1609607"/>
                  <a:pt x="4157963" y="1609136"/>
                </a:cubicBezTo>
                <a:lnTo>
                  <a:pt x="4157963" y="1566985"/>
                </a:lnTo>
                <a:lnTo>
                  <a:pt x="4125621" y="1502477"/>
                </a:lnTo>
                <a:cubicBezTo>
                  <a:pt x="4124973" y="1501122"/>
                  <a:pt x="4124575" y="1500062"/>
                  <a:pt x="4124428" y="1499296"/>
                </a:cubicBezTo>
                <a:cubicBezTo>
                  <a:pt x="4124281" y="1498530"/>
                  <a:pt x="4124428" y="1497941"/>
                  <a:pt x="4124870" y="1497529"/>
                </a:cubicBezTo>
                <a:cubicBezTo>
                  <a:pt x="4125312" y="1497117"/>
                  <a:pt x="4126107" y="1496852"/>
                  <a:pt x="4127256" y="1496733"/>
                </a:cubicBezTo>
                <a:cubicBezTo>
                  <a:pt x="4128405" y="1496615"/>
                  <a:pt x="4129951" y="1496557"/>
                  <a:pt x="4131895" y="1496557"/>
                </a:cubicBezTo>
                <a:close/>
                <a:moveTo>
                  <a:pt x="3915800" y="1496557"/>
                </a:moveTo>
                <a:cubicBezTo>
                  <a:pt x="3917273" y="1496557"/>
                  <a:pt x="3918494" y="1496630"/>
                  <a:pt x="3919467" y="1496778"/>
                </a:cubicBezTo>
                <a:cubicBezTo>
                  <a:pt x="3920439" y="1496925"/>
                  <a:pt x="3921219" y="1497101"/>
                  <a:pt x="3921808" y="1497308"/>
                </a:cubicBezTo>
                <a:cubicBezTo>
                  <a:pt x="3922397" y="1497514"/>
                  <a:pt x="3922809" y="1497793"/>
                  <a:pt x="3923046" y="1498148"/>
                </a:cubicBezTo>
                <a:cubicBezTo>
                  <a:pt x="3923281" y="1498501"/>
                  <a:pt x="3923399" y="1498913"/>
                  <a:pt x="3923399" y="1499384"/>
                </a:cubicBezTo>
                <a:lnTo>
                  <a:pt x="3923399" y="1545158"/>
                </a:lnTo>
                <a:lnTo>
                  <a:pt x="3975447" y="1545158"/>
                </a:lnTo>
                <a:lnTo>
                  <a:pt x="3975447" y="1499384"/>
                </a:lnTo>
                <a:cubicBezTo>
                  <a:pt x="3975447" y="1498913"/>
                  <a:pt x="3975565" y="1498501"/>
                  <a:pt x="3975800" y="1498148"/>
                </a:cubicBezTo>
                <a:cubicBezTo>
                  <a:pt x="3976035" y="1497793"/>
                  <a:pt x="3976448" y="1497514"/>
                  <a:pt x="3977038" y="1497308"/>
                </a:cubicBezTo>
                <a:cubicBezTo>
                  <a:pt x="3977626" y="1497101"/>
                  <a:pt x="3978393" y="1496925"/>
                  <a:pt x="3979335" y="1496778"/>
                </a:cubicBezTo>
                <a:cubicBezTo>
                  <a:pt x="3980278" y="1496630"/>
                  <a:pt x="3981515" y="1496557"/>
                  <a:pt x="3983047" y="1496557"/>
                </a:cubicBezTo>
                <a:cubicBezTo>
                  <a:pt x="3984461" y="1496557"/>
                  <a:pt x="3985653" y="1496630"/>
                  <a:pt x="3986581" y="1496778"/>
                </a:cubicBezTo>
                <a:cubicBezTo>
                  <a:pt x="3987553" y="1496925"/>
                  <a:pt x="3988333" y="1497101"/>
                  <a:pt x="3988923" y="1497308"/>
                </a:cubicBezTo>
                <a:cubicBezTo>
                  <a:pt x="3989511" y="1497514"/>
                  <a:pt x="3989924" y="1497793"/>
                  <a:pt x="3990160" y="1498148"/>
                </a:cubicBezTo>
                <a:cubicBezTo>
                  <a:pt x="3990395" y="1498501"/>
                  <a:pt x="3990513" y="1498913"/>
                  <a:pt x="3990513" y="1499384"/>
                </a:cubicBezTo>
                <a:lnTo>
                  <a:pt x="3990513" y="1609136"/>
                </a:lnTo>
                <a:cubicBezTo>
                  <a:pt x="3990513" y="1609607"/>
                  <a:pt x="3990395" y="1610019"/>
                  <a:pt x="3990160" y="1610373"/>
                </a:cubicBezTo>
                <a:cubicBezTo>
                  <a:pt x="3989924" y="1610726"/>
                  <a:pt x="3989511" y="1611006"/>
                  <a:pt x="3988923" y="1611212"/>
                </a:cubicBezTo>
                <a:cubicBezTo>
                  <a:pt x="3988333" y="1611419"/>
                  <a:pt x="3987553" y="1611595"/>
                  <a:pt x="3986581" y="1611743"/>
                </a:cubicBezTo>
                <a:cubicBezTo>
                  <a:pt x="3985653" y="1611890"/>
                  <a:pt x="3984461" y="1611964"/>
                  <a:pt x="3983047" y="1611964"/>
                </a:cubicBezTo>
                <a:cubicBezTo>
                  <a:pt x="3981515" y="1611964"/>
                  <a:pt x="3980278" y="1611890"/>
                  <a:pt x="3979335" y="1611743"/>
                </a:cubicBezTo>
                <a:cubicBezTo>
                  <a:pt x="3978393" y="1611595"/>
                  <a:pt x="3977626" y="1611419"/>
                  <a:pt x="3977038" y="1611212"/>
                </a:cubicBezTo>
                <a:cubicBezTo>
                  <a:pt x="3976448" y="1611006"/>
                  <a:pt x="3976035" y="1610726"/>
                  <a:pt x="3975800" y="1610373"/>
                </a:cubicBezTo>
                <a:cubicBezTo>
                  <a:pt x="3975565" y="1610019"/>
                  <a:pt x="3975447" y="1609607"/>
                  <a:pt x="3975447" y="1609136"/>
                </a:cubicBezTo>
                <a:lnTo>
                  <a:pt x="3975447" y="1558413"/>
                </a:lnTo>
                <a:lnTo>
                  <a:pt x="3923399" y="1558413"/>
                </a:lnTo>
                <a:lnTo>
                  <a:pt x="3923399" y="1609136"/>
                </a:lnTo>
                <a:cubicBezTo>
                  <a:pt x="3923399" y="1609607"/>
                  <a:pt x="3923281" y="1610019"/>
                  <a:pt x="3923046" y="1610373"/>
                </a:cubicBezTo>
                <a:cubicBezTo>
                  <a:pt x="3922809" y="1610726"/>
                  <a:pt x="3922397" y="1611006"/>
                  <a:pt x="3921808" y="1611212"/>
                </a:cubicBezTo>
                <a:cubicBezTo>
                  <a:pt x="3921219" y="1611419"/>
                  <a:pt x="3920439" y="1611595"/>
                  <a:pt x="3919467" y="1611743"/>
                </a:cubicBezTo>
                <a:cubicBezTo>
                  <a:pt x="3918494" y="1611890"/>
                  <a:pt x="3917273" y="1611964"/>
                  <a:pt x="3915800" y="1611964"/>
                </a:cubicBezTo>
                <a:cubicBezTo>
                  <a:pt x="3914386" y="1611964"/>
                  <a:pt x="3913178" y="1611890"/>
                  <a:pt x="3912177" y="1611743"/>
                </a:cubicBezTo>
                <a:cubicBezTo>
                  <a:pt x="3911175" y="1611595"/>
                  <a:pt x="3910380" y="1611419"/>
                  <a:pt x="3909791" y="1611212"/>
                </a:cubicBezTo>
                <a:cubicBezTo>
                  <a:pt x="3909201" y="1611006"/>
                  <a:pt x="3908789" y="1610726"/>
                  <a:pt x="3908554" y="1610373"/>
                </a:cubicBezTo>
                <a:cubicBezTo>
                  <a:pt x="3908319" y="1610019"/>
                  <a:pt x="3908200" y="1609607"/>
                  <a:pt x="3908200" y="1609136"/>
                </a:cubicBezTo>
                <a:lnTo>
                  <a:pt x="3908200" y="1499384"/>
                </a:lnTo>
                <a:cubicBezTo>
                  <a:pt x="3908200" y="1498913"/>
                  <a:pt x="3908319" y="1498501"/>
                  <a:pt x="3908554" y="1498148"/>
                </a:cubicBezTo>
                <a:cubicBezTo>
                  <a:pt x="3908789" y="1497793"/>
                  <a:pt x="3909201" y="1497514"/>
                  <a:pt x="3909791" y="1497308"/>
                </a:cubicBezTo>
                <a:cubicBezTo>
                  <a:pt x="3910380" y="1497101"/>
                  <a:pt x="3911175" y="1496925"/>
                  <a:pt x="3912177" y="1496778"/>
                </a:cubicBezTo>
                <a:cubicBezTo>
                  <a:pt x="3913178" y="1496630"/>
                  <a:pt x="3914386" y="1496557"/>
                  <a:pt x="3915800" y="1496557"/>
                </a:cubicBezTo>
                <a:close/>
                <a:moveTo>
                  <a:pt x="3439549" y="1496557"/>
                </a:moveTo>
                <a:cubicBezTo>
                  <a:pt x="3441021" y="1496557"/>
                  <a:pt x="3442243" y="1496630"/>
                  <a:pt x="3443214" y="1496778"/>
                </a:cubicBezTo>
                <a:cubicBezTo>
                  <a:pt x="3444187" y="1496925"/>
                  <a:pt x="3444967" y="1497101"/>
                  <a:pt x="3445556" y="1497308"/>
                </a:cubicBezTo>
                <a:cubicBezTo>
                  <a:pt x="3446147" y="1497514"/>
                  <a:pt x="3446558" y="1497793"/>
                  <a:pt x="3446794" y="1498148"/>
                </a:cubicBezTo>
                <a:cubicBezTo>
                  <a:pt x="3447029" y="1498501"/>
                  <a:pt x="3447147" y="1498913"/>
                  <a:pt x="3447147" y="1499384"/>
                </a:cubicBezTo>
                <a:lnTo>
                  <a:pt x="3447147" y="1545158"/>
                </a:lnTo>
                <a:lnTo>
                  <a:pt x="3499199" y="1545158"/>
                </a:lnTo>
                <a:lnTo>
                  <a:pt x="3499199" y="1499384"/>
                </a:lnTo>
                <a:cubicBezTo>
                  <a:pt x="3499199" y="1498913"/>
                  <a:pt x="3499317" y="1498501"/>
                  <a:pt x="3499551" y="1498148"/>
                </a:cubicBezTo>
                <a:cubicBezTo>
                  <a:pt x="3499788" y="1497793"/>
                  <a:pt x="3500200" y="1497514"/>
                  <a:pt x="3500790" y="1497308"/>
                </a:cubicBezTo>
                <a:cubicBezTo>
                  <a:pt x="3501379" y="1497101"/>
                  <a:pt x="3502145" y="1496925"/>
                  <a:pt x="3503087" y="1496778"/>
                </a:cubicBezTo>
                <a:cubicBezTo>
                  <a:pt x="3504029" y="1496630"/>
                  <a:pt x="3505266" y="1496557"/>
                  <a:pt x="3506798" y="1496557"/>
                </a:cubicBezTo>
                <a:cubicBezTo>
                  <a:pt x="3508212" y="1496557"/>
                  <a:pt x="3509406" y="1496630"/>
                  <a:pt x="3510377" y="1496778"/>
                </a:cubicBezTo>
                <a:cubicBezTo>
                  <a:pt x="3511350" y="1496925"/>
                  <a:pt x="3512130" y="1497101"/>
                  <a:pt x="3512719" y="1497308"/>
                </a:cubicBezTo>
                <a:cubicBezTo>
                  <a:pt x="3513308" y="1497514"/>
                  <a:pt x="3513720" y="1497793"/>
                  <a:pt x="3513956" y="1498148"/>
                </a:cubicBezTo>
                <a:cubicBezTo>
                  <a:pt x="3514192" y="1498501"/>
                  <a:pt x="3514310" y="1498913"/>
                  <a:pt x="3514310" y="1499384"/>
                </a:cubicBezTo>
                <a:lnTo>
                  <a:pt x="3514310" y="1609136"/>
                </a:lnTo>
                <a:cubicBezTo>
                  <a:pt x="3514310" y="1609607"/>
                  <a:pt x="3514192" y="1610019"/>
                  <a:pt x="3513956" y="1610373"/>
                </a:cubicBezTo>
                <a:cubicBezTo>
                  <a:pt x="3513720" y="1610726"/>
                  <a:pt x="3513308" y="1611006"/>
                  <a:pt x="3512719" y="1611212"/>
                </a:cubicBezTo>
                <a:cubicBezTo>
                  <a:pt x="3512130" y="1611419"/>
                  <a:pt x="3511350" y="1611595"/>
                  <a:pt x="3510377" y="1611743"/>
                </a:cubicBezTo>
                <a:cubicBezTo>
                  <a:pt x="3509406" y="1611890"/>
                  <a:pt x="3508212" y="1611964"/>
                  <a:pt x="3506798" y="1611964"/>
                </a:cubicBezTo>
                <a:cubicBezTo>
                  <a:pt x="3505266" y="1611964"/>
                  <a:pt x="3504029" y="1611890"/>
                  <a:pt x="3503087" y="1611743"/>
                </a:cubicBezTo>
                <a:cubicBezTo>
                  <a:pt x="3502145" y="1611595"/>
                  <a:pt x="3501379" y="1611419"/>
                  <a:pt x="3500790" y="1611212"/>
                </a:cubicBezTo>
                <a:cubicBezTo>
                  <a:pt x="3500200" y="1611006"/>
                  <a:pt x="3499788" y="1610726"/>
                  <a:pt x="3499551" y="1610373"/>
                </a:cubicBezTo>
                <a:cubicBezTo>
                  <a:pt x="3499317" y="1610019"/>
                  <a:pt x="3499199" y="1609607"/>
                  <a:pt x="3499199" y="1609136"/>
                </a:cubicBezTo>
                <a:lnTo>
                  <a:pt x="3499199" y="1558413"/>
                </a:lnTo>
                <a:lnTo>
                  <a:pt x="3447147" y="1558413"/>
                </a:lnTo>
                <a:lnTo>
                  <a:pt x="3447147" y="1609136"/>
                </a:lnTo>
                <a:cubicBezTo>
                  <a:pt x="3447147" y="1609607"/>
                  <a:pt x="3447029" y="1610019"/>
                  <a:pt x="3446794" y="1610373"/>
                </a:cubicBezTo>
                <a:cubicBezTo>
                  <a:pt x="3446558" y="1610726"/>
                  <a:pt x="3446147" y="1611006"/>
                  <a:pt x="3445556" y="1611212"/>
                </a:cubicBezTo>
                <a:cubicBezTo>
                  <a:pt x="3444967" y="1611419"/>
                  <a:pt x="3444187" y="1611595"/>
                  <a:pt x="3443214" y="1611743"/>
                </a:cubicBezTo>
                <a:cubicBezTo>
                  <a:pt x="3442243" y="1611890"/>
                  <a:pt x="3441021" y="1611964"/>
                  <a:pt x="3439549" y="1611964"/>
                </a:cubicBezTo>
                <a:cubicBezTo>
                  <a:pt x="3438135" y="1611964"/>
                  <a:pt x="3436926" y="1611890"/>
                  <a:pt x="3435926" y="1611743"/>
                </a:cubicBezTo>
                <a:cubicBezTo>
                  <a:pt x="3434923" y="1611595"/>
                  <a:pt x="3434128" y="1611419"/>
                  <a:pt x="3433541" y="1611212"/>
                </a:cubicBezTo>
                <a:cubicBezTo>
                  <a:pt x="3432951" y="1611006"/>
                  <a:pt x="3432539" y="1610726"/>
                  <a:pt x="3432303" y="1610373"/>
                </a:cubicBezTo>
                <a:cubicBezTo>
                  <a:pt x="3432067" y="1610019"/>
                  <a:pt x="3431950" y="1609607"/>
                  <a:pt x="3431950" y="1609136"/>
                </a:cubicBezTo>
                <a:lnTo>
                  <a:pt x="3431950" y="1499384"/>
                </a:lnTo>
                <a:cubicBezTo>
                  <a:pt x="3431950" y="1498913"/>
                  <a:pt x="3432067" y="1498501"/>
                  <a:pt x="3432303" y="1498148"/>
                </a:cubicBezTo>
                <a:cubicBezTo>
                  <a:pt x="3432539" y="1497793"/>
                  <a:pt x="3432951" y="1497514"/>
                  <a:pt x="3433541" y="1497308"/>
                </a:cubicBezTo>
                <a:cubicBezTo>
                  <a:pt x="3434128" y="1497101"/>
                  <a:pt x="3434923" y="1496925"/>
                  <a:pt x="3435926" y="1496778"/>
                </a:cubicBezTo>
                <a:cubicBezTo>
                  <a:pt x="3436926" y="1496630"/>
                  <a:pt x="3438135" y="1496557"/>
                  <a:pt x="3439549" y="1496557"/>
                </a:cubicBezTo>
                <a:close/>
                <a:moveTo>
                  <a:pt x="3188957" y="1496557"/>
                </a:moveTo>
                <a:cubicBezTo>
                  <a:pt x="3190728" y="1496557"/>
                  <a:pt x="3192156" y="1496615"/>
                  <a:pt x="3193247" y="1496733"/>
                </a:cubicBezTo>
                <a:cubicBezTo>
                  <a:pt x="3194335" y="1496852"/>
                  <a:pt x="3195203" y="1497013"/>
                  <a:pt x="3195850" y="1497219"/>
                </a:cubicBezTo>
                <a:cubicBezTo>
                  <a:pt x="3196502" y="1497426"/>
                  <a:pt x="3196985" y="1497721"/>
                  <a:pt x="3197308" y="1498103"/>
                </a:cubicBezTo>
                <a:cubicBezTo>
                  <a:pt x="3197633" y="1498486"/>
                  <a:pt x="3197944" y="1498972"/>
                  <a:pt x="3198237" y="1499561"/>
                </a:cubicBezTo>
                <a:lnTo>
                  <a:pt x="3214059" y="1532434"/>
                </a:lnTo>
                <a:cubicBezTo>
                  <a:pt x="3215526" y="1535556"/>
                  <a:pt x="3216993" y="1538825"/>
                  <a:pt x="3218455" y="1542242"/>
                </a:cubicBezTo>
                <a:cubicBezTo>
                  <a:pt x="3219919" y="1545660"/>
                  <a:pt x="3221415" y="1549105"/>
                  <a:pt x="3222938" y="1552581"/>
                </a:cubicBezTo>
                <a:lnTo>
                  <a:pt x="3223111" y="1552581"/>
                </a:lnTo>
                <a:cubicBezTo>
                  <a:pt x="3224460" y="1549223"/>
                  <a:pt x="3225849" y="1545880"/>
                  <a:pt x="3227286" y="1542551"/>
                </a:cubicBezTo>
                <a:cubicBezTo>
                  <a:pt x="3228722" y="1539223"/>
                  <a:pt x="3230173" y="1535939"/>
                  <a:pt x="3231643" y="1532699"/>
                </a:cubicBezTo>
                <a:lnTo>
                  <a:pt x="3247549" y="1499649"/>
                </a:lnTo>
                <a:cubicBezTo>
                  <a:pt x="3247726" y="1499061"/>
                  <a:pt x="3247976" y="1498560"/>
                  <a:pt x="3248301" y="1498148"/>
                </a:cubicBezTo>
                <a:cubicBezTo>
                  <a:pt x="3248623" y="1497735"/>
                  <a:pt x="3249067" y="1497426"/>
                  <a:pt x="3249626" y="1497219"/>
                </a:cubicBezTo>
                <a:cubicBezTo>
                  <a:pt x="3250186" y="1497013"/>
                  <a:pt x="3250967" y="1496852"/>
                  <a:pt x="3251966" y="1496733"/>
                </a:cubicBezTo>
                <a:cubicBezTo>
                  <a:pt x="3252967" y="1496615"/>
                  <a:pt x="3254236" y="1496557"/>
                  <a:pt x="3255767" y="1496557"/>
                </a:cubicBezTo>
                <a:cubicBezTo>
                  <a:pt x="3257888" y="1496557"/>
                  <a:pt x="3259553" y="1496630"/>
                  <a:pt x="3260761" y="1496778"/>
                </a:cubicBezTo>
                <a:cubicBezTo>
                  <a:pt x="3261969" y="1496925"/>
                  <a:pt x="3262809" y="1497206"/>
                  <a:pt x="3263280" y="1497617"/>
                </a:cubicBezTo>
                <a:cubicBezTo>
                  <a:pt x="3263750" y="1498029"/>
                  <a:pt x="3263913" y="1498619"/>
                  <a:pt x="3263765" y="1499384"/>
                </a:cubicBezTo>
                <a:cubicBezTo>
                  <a:pt x="3263618" y="1500150"/>
                  <a:pt x="3263220" y="1501182"/>
                  <a:pt x="3262572" y="1502477"/>
                </a:cubicBezTo>
                <a:lnTo>
                  <a:pt x="3230229" y="1566985"/>
                </a:lnTo>
                <a:lnTo>
                  <a:pt x="3230229" y="1609136"/>
                </a:lnTo>
                <a:cubicBezTo>
                  <a:pt x="3230229" y="1609607"/>
                  <a:pt x="3230111" y="1610019"/>
                  <a:pt x="3229878" y="1610373"/>
                </a:cubicBezTo>
                <a:cubicBezTo>
                  <a:pt x="3229644" y="1610726"/>
                  <a:pt x="3229234" y="1611006"/>
                  <a:pt x="3228645" y="1611212"/>
                </a:cubicBezTo>
                <a:cubicBezTo>
                  <a:pt x="3228061" y="1611419"/>
                  <a:pt x="3227270" y="1611595"/>
                  <a:pt x="3226276" y="1611743"/>
                </a:cubicBezTo>
                <a:cubicBezTo>
                  <a:pt x="3225280" y="1611890"/>
                  <a:pt x="3224078" y="1611964"/>
                  <a:pt x="3222674" y="1611964"/>
                </a:cubicBezTo>
                <a:cubicBezTo>
                  <a:pt x="3221210" y="1611964"/>
                  <a:pt x="3219993" y="1611890"/>
                  <a:pt x="3219028" y="1611743"/>
                </a:cubicBezTo>
                <a:cubicBezTo>
                  <a:pt x="3218061" y="1611595"/>
                  <a:pt x="3217271" y="1611419"/>
                  <a:pt x="3216653" y="1611212"/>
                </a:cubicBezTo>
                <a:cubicBezTo>
                  <a:pt x="3216040" y="1611006"/>
                  <a:pt x="3215615" y="1610726"/>
                  <a:pt x="3215382" y="1610373"/>
                </a:cubicBezTo>
                <a:cubicBezTo>
                  <a:pt x="3215147" y="1610019"/>
                  <a:pt x="3215029" y="1609607"/>
                  <a:pt x="3215029" y="1609136"/>
                </a:cubicBezTo>
                <a:lnTo>
                  <a:pt x="3215029" y="1566985"/>
                </a:lnTo>
                <a:lnTo>
                  <a:pt x="3182687" y="1502477"/>
                </a:lnTo>
                <a:cubicBezTo>
                  <a:pt x="3182038" y="1501122"/>
                  <a:pt x="3181639" y="1500062"/>
                  <a:pt x="3181494" y="1499296"/>
                </a:cubicBezTo>
                <a:cubicBezTo>
                  <a:pt x="3181346" y="1498530"/>
                  <a:pt x="3181494" y="1497941"/>
                  <a:pt x="3181934" y="1497529"/>
                </a:cubicBezTo>
                <a:cubicBezTo>
                  <a:pt x="3182375" y="1497117"/>
                  <a:pt x="3183170" y="1496852"/>
                  <a:pt x="3184319" y="1496733"/>
                </a:cubicBezTo>
                <a:cubicBezTo>
                  <a:pt x="3185467" y="1496615"/>
                  <a:pt x="3187015" y="1496557"/>
                  <a:pt x="3188957" y="1496557"/>
                </a:cubicBezTo>
                <a:close/>
                <a:moveTo>
                  <a:pt x="2972828" y="1496557"/>
                </a:moveTo>
                <a:cubicBezTo>
                  <a:pt x="2974301" y="1496557"/>
                  <a:pt x="2975524" y="1496630"/>
                  <a:pt x="2976496" y="1496778"/>
                </a:cubicBezTo>
                <a:cubicBezTo>
                  <a:pt x="2977466" y="1496925"/>
                  <a:pt x="2978246" y="1497101"/>
                  <a:pt x="2978836" y="1497308"/>
                </a:cubicBezTo>
                <a:cubicBezTo>
                  <a:pt x="2979426" y="1497514"/>
                  <a:pt x="2979837" y="1497793"/>
                  <a:pt x="2980074" y="1498148"/>
                </a:cubicBezTo>
                <a:cubicBezTo>
                  <a:pt x="2980309" y="1498501"/>
                  <a:pt x="2980425" y="1498913"/>
                  <a:pt x="2980425" y="1499384"/>
                </a:cubicBezTo>
                <a:lnTo>
                  <a:pt x="2980425" y="1545158"/>
                </a:lnTo>
                <a:lnTo>
                  <a:pt x="3032469" y="1545158"/>
                </a:lnTo>
                <a:lnTo>
                  <a:pt x="3032469" y="1499384"/>
                </a:lnTo>
                <a:cubicBezTo>
                  <a:pt x="3032469" y="1498913"/>
                  <a:pt x="3032587" y="1498501"/>
                  <a:pt x="3032822" y="1498148"/>
                </a:cubicBezTo>
                <a:cubicBezTo>
                  <a:pt x="3033058" y="1497793"/>
                  <a:pt x="3033470" y="1497514"/>
                  <a:pt x="3034060" y="1497308"/>
                </a:cubicBezTo>
                <a:cubicBezTo>
                  <a:pt x="3034649" y="1497101"/>
                  <a:pt x="3035415" y="1496925"/>
                  <a:pt x="3036357" y="1496778"/>
                </a:cubicBezTo>
                <a:cubicBezTo>
                  <a:pt x="3037300" y="1496630"/>
                  <a:pt x="3038537" y="1496557"/>
                  <a:pt x="3040069" y="1496557"/>
                </a:cubicBezTo>
                <a:cubicBezTo>
                  <a:pt x="3041482" y="1496557"/>
                  <a:pt x="3042675" y="1496630"/>
                  <a:pt x="3043647" y="1496778"/>
                </a:cubicBezTo>
                <a:cubicBezTo>
                  <a:pt x="3044620" y="1496925"/>
                  <a:pt x="3045400" y="1497101"/>
                  <a:pt x="3045989" y="1497308"/>
                </a:cubicBezTo>
                <a:cubicBezTo>
                  <a:pt x="3046578" y="1497514"/>
                  <a:pt x="3046991" y="1497793"/>
                  <a:pt x="3047226" y="1498148"/>
                </a:cubicBezTo>
                <a:cubicBezTo>
                  <a:pt x="3047462" y="1498501"/>
                  <a:pt x="3047580" y="1498913"/>
                  <a:pt x="3047580" y="1499384"/>
                </a:cubicBezTo>
                <a:lnTo>
                  <a:pt x="3047580" y="1609136"/>
                </a:lnTo>
                <a:cubicBezTo>
                  <a:pt x="3047580" y="1609607"/>
                  <a:pt x="3047462" y="1610019"/>
                  <a:pt x="3047226" y="1610373"/>
                </a:cubicBezTo>
                <a:cubicBezTo>
                  <a:pt x="3046991" y="1610726"/>
                  <a:pt x="3046578" y="1611006"/>
                  <a:pt x="3045989" y="1611212"/>
                </a:cubicBezTo>
                <a:cubicBezTo>
                  <a:pt x="3045400" y="1611419"/>
                  <a:pt x="3044620" y="1611595"/>
                  <a:pt x="3043647" y="1611743"/>
                </a:cubicBezTo>
                <a:cubicBezTo>
                  <a:pt x="3042675" y="1611890"/>
                  <a:pt x="3041482" y="1611964"/>
                  <a:pt x="3040069" y="1611964"/>
                </a:cubicBezTo>
                <a:cubicBezTo>
                  <a:pt x="3038537" y="1611964"/>
                  <a:pt x="3037300" y="1611890"/>
                  <a:pt x="3036357" y="1611743"/>
                </a:cubicBezTo>
                <a:cubicBezTo>
                  <a:pt x="3035415" y="1611595"/>
                  <a:pt x="3034649" y="1611419"/>
                  <a:pt x="3034060" y="1611212"/>
                </a:cubicBezTo>
                <a:cubicBezTo>
                  <a:pt x="3033470" y="1611006"/>
                  <a:pt x="3033058" y="1610726"/>
                  <a:pt x="3032822" y="1610373"/>
                </a:cubicBezTo>
                <a:cubicBezTo>
                  <a:pt x="3032587" y="1610019"/>
                  <a:pt x="3032469" y="1609607"/>
                  <a:pt x="3032469" y="1609136"/>
                </a:cubicBezTo>
                <a:lnTo>
                  <a:pt x="3032469" y="1558413"/>
                </a:lnTo>
                <a:lnTo>
                  <a:pt x="2980425" y="1558413"/>
                </a:lnTo>
                <a:lnTo>
                  <a:pt x="2980425" y="1609136"/>
                </a:lnTo>
                <a:cubicBezTo>
                  <a:pt x="2980425" y="1609607"/>
                  <a:pt x="2980309" y="1610019"/>
                  <a:pt x="2980074" y="1610373"/>
                </a:cubicBezTo>
                <a:cubicBezTo>
                  <a:pt x="2979837" y="1610726"/>
                  <a:pt x="2979426" y="1611006"/>
                  <a:pt x="2978836" y="1611212"/>
                </a:cubicBezTo>
                <a:cubicBezTo>
                  <a:pt x="2978246" y="1611419"/>
                  <a:pt x="2977466" y="1611595"/>
                  <a:pt x="2976496" y="1611743"/>
                </a:cubicBezTo>
                <a:cubicBezTo>
                  <a:pt x="2975524" y="1611890"/>
                  <a:pt x="2974301" y="1611964"/>
                  <a:pt x="2972828" y="1611964"/>
                </a:cubicBezTo>
                <a:cubicBezTo>
                  <a:pt x="2971414" y="1611964"/>
                  <a:pt x="2970206" y="1611890"/>
                  <a:pt x="2969205" y="1611743"/>
                </a:cubicBezTo>
                <a:cubicBezTo>
                  <a:pt x="2968204" y="1611595"/>
                  <a:pt x="2967409" y="1611419"/>
                  <a:pt x="2966820" y="1611212"/>
                </a:cubicBezTo>
                <a:cubicBezTo>
                  <a:pt x="2966231" y="1611006"/>
                  <a:pt x="2965819" y="1610726"/>
                  <a:pt x="2965582" y="1610373"/>
                </a:cubicBezTo>
                <a:cubicBezTo>
                  <a:pt x="2965347" y="1610019"/>
                  <a:pt x="2965230" y="1609607"/>
                  <a:pt x="2965230" y="1609136"/>
                </a:cubicBezTo>
                <a:lnTo>
                  <a:pt x="2965230" y="1499384"/>
                </a:lnTo>
                <a:cubicBezTo>
                  <a:pt x="2965230" y="1498913"/>
                  <a:pt x="2965347" y="1498501"/>
                  <a:pt x="2965582" y="1498148"/>
                </a:cubicBezTo>
                <a:cubicBezTo>
                  <a:pt x="2965819" y="1497793"/>
                  <a:pt x="2966231" y="1497514"/>
                  <a:pt x="2966820" y="1497308"/>
                </a:cubicBezTo>
                <a:cubicBezTo>
                  <a:pt x="2967409" y="1497101"/>
                  <a:pt x="2968204" y="1496925"/>
                  <a:pt x="2969205" y="1496778"/>
                </a:cubicBezTo>
                <a:cubicBezTo>
                  <a:pt x="2970206" y="1496630"/>
                  <a:pt x="2971414" y="1496557"/>
                  <a:pt x="2972828" y="1496557"/>
                </a:cubicBezTo>
                <a:close/>
                <a:moveTo>
                  <a:pt x="2496577" y="1496557"/>
                </a:moveTo>
                <a:cubicBezTo>
                  <a:pt x="2498050" y="1496557"/>
                  <a:pt x="2499272" y="1496630"/>
                  <a:pt x="2500245" y="1496778"/>
                </a:cubicBezTo>
                <a:cubicBezTo>
                  <a:pt x="2501217" y="1496925"/>
                  <a:pt x="2501997" y="1497101"/>
                  <a:pt x="2502586" y="1497308"/>
                </a:cubicBezTo>
                <a:cubicBezTo>
                  <a:pt x="2503175" y="1497514"/>
                  <a:pt x="2503588" y="1497793"/>
                  <a:pt x="2503823" y="1498148"/>
                </a:cubicBezTo>
                <a:cubicBezTo>
                  <a:pt x="2504059" y="1498501"/>
                  <a:pt x="2504177" y="1498913"/>
                  <a:pt x="2504177" y="1499384"/>
                </a:cubicBezTo>
                <a:lnTo>
                  <a:pt x="2504177" y="1545158"/>
                </a:lnTo>
                <a:lnTo>
                  <a:pt x="2556225" y="1545158"/>
                </a:lnTo>
                <a:lnTo>
                  <a:pt x="2556225" y="1499384"/>
                </a:lnTo>
                <a:cubicBezTo>
                  <a:pt x="2556225" y="1498913"/>
                  <a:pt x="2556343" y="1498501"/>
                  <a:pt x="2556578" y="1498148"/>
                </a:cubicBezTo>
                <a:cubicBezTo>
                  <a:pt x="2556813" y="1497793"/>
                  <a:pt x="2557226" y="1497514"/>
                  <a:pt x="2557815" y="1497308"/>
                </a:cubicBezTo>
                <a:cubicBezTo>
                  <a:pt x="2558404" y="1497101"/>
                  <a:pt x="2559170" y="1496925"/>
                  <a:pt x="2560112" y="1496778"/>
                </a:cubicBezTo>
                <a:cubicBezTo>
                  <a:pt x="2561055" y="1496630"/>
                  <a:pt x="2562292" y="1496557"/>
                  <a:pt x="2563824" y="1496557"/>
                </a:cubicBezTo>
                <a:cubicBezTo>
                  <a:pt x="2565238" y="1496557"/>
                  <a:pt x="2566431" y="1496630"/>
                  <a:pt x="2567403" y="1496778"/>
                </a:cubicBezTo>
                <a:cubicBezTo>
                  <a:pt x="2568375" y="1496925"/>
                  <a:pt x="2569156" y="1497101"/>
                  <a:pt x="2569744" y="1497308"/>
                </a:cubicBezTo>
                <a:cubicBezTo>
                  <a:pt x="2570334" y="1497514"/>
                  <a:pt x="2570746" y="1497793"/>
                  <a:pt x="2570982" y="1498148"/>
                </a:cubicBezTo>
                <a:cubicBezTo>
                  <a:pt x="2571218" y="1498501"/>
                  <a:pt x="2571335" y="1498913"/>
                  <a:pt x="2571335" y="1499384"/>
                </a:cubicBezTo>
                <a:lnTo>
                  <a:pt x="2571335" y="1609136"/>
                </a:lnTo>
                <a:cubicBezTo>
                  <a:pt x="2571335" y="1609607"/>
                  <a:pt x="2571218" y="1610019"/>
                  <a:pt x="2570982" y="1610373"/>
                </a:cubicBezTo>
                <a:cubicBezTo>
                  <a:pt x="2570746" y="1610726"/>
                  <a:pt x="2570334" y="1611006"/>
                  <a:pt x="2569744" y="1611212"/>
                </a:cubicBezTo>
                <a:cubicBezTo>
                  <a:pt x="2569156" y="1611419"/>
                  <a:pt x="2568375" y="1611595"/>
                  <a:pt x="2567403" y="1611743"/>
                </a:cubicBezTo>
                <a:cubicBezTo>
                  <a:pt x="2566431" y="1611890"/>
                  <a:pt x="2565238" y="1611964"/>
                  <a:pt x="2563824" y="1611964"/>
                </a:cubicBezTo>
                <a:cubicBezTo>
                  <a:pt x="2562292" y="1611964"/>
                  <a:pt x="2561055" y="1611890"/>
                  <a:pt x="2560112" y="1611743"/>
                </a:cubicBezTo>
                <a:cubicBezTo>
                  <a:pt x="2559170" y="1611595"/>
                  <a:pt x="2558404" y="1611419"/>
                  <a:pt x="2557815" y="1611212"/>
                </a:cubicBezTo>
                <a:cubicBezTo>
                  <a:pt x="2557226" y="1611006"/>
                  <a:pt x="2556813" y="1610726"/>
                  <a:pt x="2556578" y="1610373"/>
                </a:cubicBezTo>
                <a:cubicBezTo>
                  <a:pt x="2556343" y="1610019"/>
                  <a:pt x="2556225" y="1609607"/>
                  <a:pt x="2556225" y="1609136"/>
                </a:cubicBezTo>
                <a:lnTo>
                  <a:pt x="2556225" y="1558413"/>
                </a:lnTo>
                <a:lnTo>
                  <a:pt x="2504177" y="1558413"/>
                </a:lnTo>
                <a:lnTo>
                  <a:pt x="2504177" y="1609136"/>
                </a:lnTo>
                <a:cubicBezTo>
                  <a:pt x="2504177" y="1609607"/>
                  <a:pt x="2504059" y="1610019"/>
                  <a:pt x="2503823" y="1610373"/>
                </a:cubicBezTo>
                <a:cubicBezTo>
                  <a:pt x="2503588" y="1610726"/>
                  <a:pt x="2503175" y="1611006"/>
                  <a:pt x="2502586" y="1611212"/>
                </a:cubicBezTo>
                <a:cubicBezTo>
                  <a:pt x="2501997" y="1611419"/>
                  <a:pt x="2501217" y="1611595"/>
                  <a:pt x="2500245" y="1611743"/>
                </a:cubicBezTo>
                <a:cubicBezTo>
                  <a:pt x="2499272" y="1611890"/>
                  <a:pt x="2498050" y="1611964"/>
                  <a:pt x="2496577" y="1611964"/>
                </a:cubicBezTo>
                <a:cubicBezTo>
                  <a:pt x="2495164" y="1611964"/>
                  <a:pt x="2493956" y="1611890"/>
                  <a:pt x="2492955" y="1611743"/>
                </a:cubicBezTo>
                <a:cubicBezTo>
                  <a:pt x="2491953" y="1611595"/>
                  <a:pt x="2491158" y="1611419"/>
                  <a:pt x="2490569" y="1611212"/>
                </a:cubicBezTo>
                <a:cubicBezTo>
                  <a:pt x="2489979" y="1611006"/>
                  <a:pt x="2489566" y="1610726"/>
                  <a:pt x="2489331" y="1610373"/>
                </a:cubicBezTo>
                <a:cubicBezTo>
                  <a:pt x="2489096" y="1610019"/>
                  <a:pt x="2488978" y="1609607"/>
                  <a:pt x="2488978" y="1609136"/>
                </a:cubicBezTo>
                <a:lnTo>
                  <a:pt x="2488978" y="1499384"/>
                </a:lnTo>
                <a:cubicBezTo>
                  <a:pt x="2488978" y="1498913"/>
                  <a:pt x="2489096" y="1498501"/>
                  <a:pt x="2489331" y="1498148"/>
                </a:cubicBezTo>
                <a:cubicBezTo>
                  <a:pt x="2489566" y="1497793"/>
                  <a:pt x="2489979" y="1497514"/>
                  <a:pt x="2490569" y="1497308"/>
                </a:cubicBezTo>
                <a:cubicBezTo>
                  <a:pt x="2491158" y="1497101"/>
                  <a:pt x="2491953" y="1496925"/>
                  <a:pt x="2492955" y="1496778"/>
                </a:cubicBezTo>
                <a:cubicBezTo>
                  <a:pt x="2493956" y="1496630"/>
                  <a:pt x="2495164" y="1496557"/>
                  <a:pt x="2496577" y="1496557"/>
                </a:cubicBezTo>
                <a:close/>
                <a:moveTo>
                  <a:pt x="2245991" y="1496557"/>
                </a:moveTo>
                <a:cubicBezTo>
                  <a:pt x="2247758" y="1496557"/>
                  <a:pt x="2249187" y="1496615"/>
                  <a:pt x="2250277" y="1496733"/>
                </a:cubicBezTo>
                <a:cubicBezTo>
                  <a:pt x="2251366" y="1496852"/>
                  <a:pt x="2252235" y="1497013"/>
                  <a:pt x="2252884" y="1497219"/>
                </a:cubicBezTo>
                <a:cubicBezTo>
                  <a:pt x="2253531" y="1497426"/>
                  <a:pt x="2254017" y="1497721"/>
                  <a:pt x="2254341" y="1498103"/>
                </a:cubicBezTo>
                <a:cubicBezTo>
                  <a:pt x="2254665" y="1498486"/>
                  <a:pt x="2254974" y="1498972"/>
                  <a:pt x="2255269" y="1499561"/>
                </a:cubicBezTo>
                <a:lnTo>
                  <a:pt x="2271085" y="1532434"/>
                </a:lnTo>
                <a:cubicBezTo>
                  <a:pt x="2272555" y="1535556"/>
                  <a:pt x="2274020" y="1538825"/>
                  <a:pt x="2275485" y="1542242"/>
                </a:cubicBezTo>
                <a:cubicBezTo>
                  <a:pt x="2276949" y="1545660"/>
                  <a:pt x="2278441" y="1549105"/>
                  <a:pt x="2279965" y="1552581"/>
                </a:cubicBezTo>
                <a:lnTo>
                  <a:pt x="2280140" y="1552581"/>
                </a:lnTo>
                <a:cubicBezTo>
                  <a:pt x="2281488" y="1549223"/>
                  <a:pt x="2282879" y="1545880"/>
                  <a:pt x="2284313" y="1542551"/>
                </a:cubicBezTo>
                <a:cubicBezTo>
                  <a:pt x="2285749" y="1539223"/>
                  <a:pt x="2287201" y="1535939"/>
                  <a:pt x="2288671" y="1532699"/>
                </a:cubicBezTo>
                <a:lnTo>
                  <a:pt x="2304577" y="1499649"/>
                </a:lnTo>
                <a:cubicBezTo>
                  <a:pt x="2304753" y="1499061"/>
                  <a:pt x="2305004" y="1498560"/>
                  <a:pt x="2305328" y="1498148"/>
                </a:cubicBezTo>
                <a:cubicBezTo>
                  <a:pt x="2305652" y="1497735"/>
                  <a:pt x="2306094" y="1497426"/>
                  <a:pt x="2306653" y="1497219"/>
                </a:cubicBezTo>
                <a:cubicBezTo>
                  <a:pt x="2307213" y="1497013"/>
                  <a:pt x="2307994" y="1496852"/>
                  <a:pt x="2308995" y="1496733"/>
                </a:cubicBezTo>
                <a:cubicBezTo>
                  <a:pt x="2309997" y="1496615"/>
                  <a:pt x="2311263" y="1496557"/>
                  <a:pt x="2312795" y="1496557"/>
                </a:cubicBezTo>
                <a:cubicBezTo>
                  <a:pt x="2314916" y="1496557"/>
                  <a:pt x="2316580" y="1496630"/>
                  <a:pt x="2317787" y="1496778"/>
                </a:cubicBezTo>
                <a:cubicBezTo>
                  <a:pt x="2318996" y="1496925"/>
                  <a:pt x="2319835" y="1497206"/>
                  <a:pt x="2320306" y="1497617"/>
                </a:cubicBezTo>
                <a:cubicBezTo>
                  <a:pt x="2320777" y="1498029"/>
                  <a:pt x="2320939" y="1498619"/>
                  <a:pt x="2320793" y="1499384"/>
                </a:cubicBezTo>
                <a:cubicBezTo>
                  <a:pt x="2320645" y="1500150"/>
                  <a:pt x="2320247" y="1501182"/>
                  <a:pt x="2319599" y="1502477"/>
                </a:cubicBezTo>
                <a:lnTo>
                  <a:pt x="2287257" y="1566985"/>
                </a:lnTo>
                <a:lnTo>
                  <a:pt x="2287257" y="1609136"/>
                </a:lnTo>
                <a:cubicBezTo>
                  <a:pt x="2287257" y="1609607"/>
                  <a:pt x="2287140" y="1610019"/>
                  <a:pt x="2286906" y="1610373"/>
                </a:cubicBezTo>
                <a:cubicBezTo>
                  <a:pt x="2286672" y="1610726"/>
                  <a:pt x="2286261" y="1611006"/>
                  <a:pt x="2285675" y="1611212"/>
                </a:cubicBezTo>
                <a:cubicBezTo>
                  <a:pt x="2285090" y="1611419"/>
                  <a:pt x="2284299" y="1611595"/>
                  <a:pt x="2283303" y="1611743"/>
                </a:cubicBezTo>
                <a:cubicBezTo>
                  <a:pt x="2282307" y="1611890"/>
                  <a:pt x="2281107" y="1611964"/>
                  <a:pt x="2279702" y="1611964"/>
                </a:cubicBezTo>
                <a:cubicBezTo>
                  <a:pt x="2278238" y="1611964"/>
                  <a:pt x="2277021" y="1611890"/>
                  <a:pt x="2276055" y="1611743"/>
                </a:cubicBezTo>
                <a:cubicBezTo>
                  <a:pt x="2275089" y="1611595"/>
                  <a:pt x="2274298" y="1611419"/>
                  <a:pt x="2273683" y="1611212"/>
                </a:cubicBezTo>
                <a:cubicBezTo>
                  <a:pt x="2273068" y="1611006"/>
                  <a:pt x="2272644" y="1610726"/>
                  <a:pt x="2272410" y="1610373"/>
                </a:cubicBezTo>
                <a:cubicBezTo>
                  <a:pt x="2272175" y="1610019"/>
                  <a:pt x="2272058" y="1609607"/>
                  <a:pt x="2272058" y="1609136"/>
                </a:cubicBezTo>
                <a:lnTo>
                  <a:pt x="2272058" y="1566985"/>
                </a:lnTo>
                <a:lnTo>
                  <a:pt x="2239718" y="1502477"/>
                </a:lnTo>
                <a:cubicBezTo>
                  <a:pt x="2239069" y="1501122"/>
                  <a:pt x="2238671" y="1500062"/>
                  <a:pt x="2238524" y="1499296"/>
                </a:cubicBezTo>
                <a:cubicBezTo>
                  <a:pt x="2238376" y="1498530"/>
                  <a:pt x="2238524" y="1497941"/>
                  <a:pt x="2238966" y="1497529"/>
                </a:cubicBezTo>
                <a:cubicBezTo>
                  <a:pt x="2239407" y="1497117"/>
                  <a:pt x="2240203" y="1496852"/>
                  <a:pt x="2241352" y="1496733"/>
                </a:cubicBezTo>
                <a:cubicBezTo>
                  <a:pt x="2242500" y="1496615"/>
                  <a:pt x="2244047" y="1496557"/>
                  <a:pt x="2245991" y="1496557"/>
                </a:cubicBezTo>
                <a:close/>
                <a:moveTo>
                  <a:pt x="1303012" y="1496557"/>
                </a:moveTo>
                <a:cubicBezTo>
                  <a:pt x="1304779" y="1496557"/>
                  <a:pt x="1306208" y="1496615"/>
                  <a:pt x="1307298" y="1496733"/>
                </a:cubicBezTo>
                <a:cubicBezTo>
                  <a:pt x="1308387" y="1496852"/>
                  <a:pt x="1309256" y="1497013"/>
                  <a:pt x="1309904" y="1497219"/>
                </a:cubicBezTo>
                <a:cubicBezTo>
                  <a:pt x="1310552" y="1497426"/>
                  <a:pt x="1311038" y="1497721"/>
                  <a:pt x="1311362" y="1498103"/>
                </a:cubicBezTo>
                <a:cubicBezTo>
                  <a:pt x="1311686" y="1498486"/>
                  <a:pt x="1311995" y="1498972"/>
                  <a:pt x="1312290" y="1499561"/>
                </a:cubicBezTo>
                <a:lnTo>
                  <a:pt x="1322060" y="1519866"/>
                </a:lnTo>
                <a:lnTo>
                  <a:pt x="1320933" y="1550737"/>
                </a:lnTo>
                <a:lnTo>
                  <a:pt x="1296738" y="1502477"/>
                </a:lnTo>
                <a:cubicBezTo>
                  <a:pt x="1296091" y="1501122"/>
                  <a:pt x="1295693" y="1500062"/>
                  <a:pt x="1295545" y="1499296"/>
                </a:cubicBezTo>
                <a:cubicBezTo>
                  <a:pt x="1295398" y="1498530"/>
                  <a:pt x="1295545" y="1497941"/>
                  <a:pt x="1295987" y="1497529"/>
                </a:cubicBezTo>
                <a:cubicBezTo>
                  <a:pt x="1296430" y="1497117"/>
                  <a:pt x="1297225" y="1496852"/>
                  <a:pt x="1298373" y="1496733"/>
                </a:cubicBezTo>
                <a:cubicBezTo>
                  <a:pt x="1299523" y="1496615"/>
                  <a:pt x="1301068" y="1496557"/>
                  <a:pt x="1303012" y="1496557"/>
                </a:cubicBezTo>
                <a:close/>
                <a:moveTo>
                  <a:pt x="1086875" y="1496557"/>
                </a:moveTo>
                <a:cubicBezTo>
                  <a:pt x="1088348" y="1496557"/>
                  <a:pt x="1089570" y="1496630"/>
                  <a:pt x="1090542" y="1496778"/>
                </a:cubicBezTo>
                <a:cubicBezTo>
                  <a:pt x="1091514" y="1496925"/>
                  <a:pt x="1092295" y="1497101"/>
                  <a:pt x="1092884" y="1497308"/>
                </a:cubicBezTo>
                <a:cubicBezTo>
                  <a:pt x="1093475" y="1497514"/>
                  <a:pt x="1093886" y="1497793"/>
                  <a:pt x="1094123" y="1498148"/>
                </a:cubicBezTo>
                <a:cubicBezTo>
                  <a:pt x="1094358" y="1498501"/>
                  <a:pt x="1094476" y="1498913"/>
                  <a:pt x="1094476" y="1499384"/>
                </a:cubicBezTo>
                <a:lnTo>
                  <a:pt x="1094476" y="1545158"/>
                </a:lnTo>
                <a:lnTo>
                  <a:pt x="1146521" y="1545158"/>
                </a:lnTo>
                <a:lnTo>
                  <a:pt x="1146521" y="1499384"/>
                </a:lnTo>
                <a:cubicBezTo>
                  <a:pt x="1146521" y="1498913"/>
                  <a:pt x="1146639" y="1498501"/>
                  <a:pt x="1146875" y="1498148"/>
                </a:cubicBezTo>
                <a:cubicBezTo>
                  <a:pt x="1147110" y="1497793"/>
                  <a:pt x="1147523" y="1497514"/>
                  <a:pt x="1148112" y="1497308"/>
                </a:cubicBezTo>
                <a:cubicBezTo>
                  <a:pt x="1148701" y="1497101"/>
                  <a:pt x="1149467" y="1496925"/>
                  <a:pt x="1150410" y="1496778"/>
                </a:cubicBezTo>
                <a:cubicBezTo>
                  <a:pt x="1151352" y="1496630"/>
                  <a:pt x="1152589" y="1496557"/>
                  <a:pt x="1154121" y="1496557"/>
                </a:cubicBezTo>
                <a:cubicBezTo>
                  <a:pt x="1155535" y="1496557"/>
                  <a:pt x="1156728" y="1496630"/>
                  <a:pt x="1157700" y="1496778"/>
                </a:cubicBezTo>
                <a:cubicBezTo>
                  <a:pt x="1158672" y="1496925"/>
                  <a:pt x="1159452" y="1497101"/>
                  <a:pt x="1160042" y="1497308"/>
                </a:cubicBezTo>
                <a:cubicBezTo>
                  <a:pt x="1160630" y="1497514"/>
                  <a:pt x="1161043" y="1497793"/>
                  <a:pt x="1161279" y="1498148"/>
                </a:cubicBezTo>
                <a:cubicBezTo>
                  <a:pt x="1161515" y="1498501"/>
                  <a:pt x="1161633" y="1498913"/>
                  <a:pt x="1161633" y="1499384"/>
                </a:cubicBezTo>
                <a:lnTo>
                  <a:pt x="1161633" y="1609136"/>
                </a:lnTo>
                <a:cubicBezTo>
                  <a:pt x="1161633" y="1609607"/>
                  <a:pt x="1161515" y="1610019"/>
                  <a:pt x="1161279" y="1610373"/>
                </a:cubicBezTo>
                <a:cubicBezTo>
                  <a:pt x="1161043" y="1610726"/>
                  <a:pt x="1160630" y="1611006"/>
                  <a:pt x="1160042" y="1611212"/>
                </a:cubicBezTo>
                <a:cubicBezTo>
                  <a:pt x="1159452" y="1611419"/>
                  <a:pt x="1158672" y="1611595"/>
                  <a:pt x="1157700" y="1611743"/>
                </a:cubicBezTo>
                <a:cubicBezTo>
                  <a:pt x="1156728" y="1611890"/>
                  <a:pt x="1155535" y="1611964"/>
                  <a:pt x="1154121" y="1611964"/>
                </a:cubicBezTo>
                <a:cubicBezTo>
                  <a:pt x="1152589" y="1611964"/>
                  <a:pt x="1151352" y="1611890"/>
                  <a:pt x="1150410" y="1611743"/>
                </a:cubicBezTo>
                <a:cubicBezTo>
                  <a:pt x="1149467" y="1611595"/>
                  <a:pt x="1148701" y="1611419"/>
                  <a:pt x="1148112" y="1611212"/>
                </a:cubicBezTo>
                <a:cubicBezTo>
                  <a:pt x="1147523" y="1611006"/>
                  <a:pt x="1147110" y="1610726"/>
                  <a:pt x="1146875" y="1610373"/>
                </a:cubicBezTo>
                <a:cubicBezTo>
                  <a:pt x="1146639" y="1610019"/>
                  <a:pt x="1146521" y="1609607"/>
                  <a:pt x="1146521" y="1609136"/>
                </a:cubicBezTo>
                <a:lnTo>
                  <a:pt x="1146521" y="1558413"/>
                </a:lnTo>
                <a:lnTo>
                  <a:pt x="1094476" y="1558413"/>
                </a:lnTo>
                <a:lnTo>
                  <a:pt x="1094476" y="1609136"/>
                </a:lnTo>
                <a:cubicBezTo>
                  <a:pt x="1094476" y="1609607"/>
                  <a:pt x="1094358" y="1610019"/>
                  <a:pt x="1094123" y="1610373"/>
                </a:cubicBezTo>
                <a:cubicBezTo>
                  <a:pt x="1093886" y="1610726"/>
                  <a:pt x="1093475" y="1611006"/>
                  <a:pt x="1092884" y="1611212"/>
                </a:cubicBezTo>
                <a:cubicBezTo>
                  <a:pt x="1092295" y="1611419"/>
                  <a:pt x="1091514" y="1611595"/>
                  <a:pt x="1090542" y="1611743"/>
                </a:cubicBezTo>
                <a:cubicBezTo>
                  <a:pt x="1089570" y="1611890"/>
                  <a:pt x="1088348" y="1611964"/>
                  <a:pt x="1086875" y="1611964"/>
                </a:cubicBezTo>
                <a:cubicBezTo>
                  <a:pt x="1085460" y="1611964"/>
                  <a:pt x="1084254" y="1611890"/>
                  <a:pt x="1083252" y="1611743"/>
                </a:cubicBezTo>
                <a:cubicBezTo>
                  <a:pt x="1082251" y="1611595"/>
                  <a:pt x="1081454" y="1611419"/>
                  <a:pt x="1080865" y="1611212"/>
                </a:cubicBezTo>
                <a:cubicBezTo>
                  <a:pt x="1080277" y="1611006"/>
                  <a:pt x="1079864" y="1610726"/>
                  <a:pt x="1079629" y="1610373"/>
                </a:cubicBezTo>
                <a:cubicBezTo>
                  <a:pt x="1079393" y="1610019"/>
                  <a:pt x="1079275" y="1609607"/>
                  <a:pt x="1079275" y="1609136"/>
                </a:cubicBezTo>
                <a:lnTo>
                  <a:pt x="1079275" y="1499384"/>
                </a:lnTo>
                <a:cubicBezTo>
                  <a:pt x="1079275" y="1498913"/>
                  <a:pt x="1079393" y="1498501"/>
                  <a:pt x="1079629" y="1498148"/>
                </a:cubicBezTo>
                <a:cubicBezTo>
                  <a:pt x="1079864" y="1497793"/>
                  <a:pt x="1080277" y="1497514"/>
                  <a:pt x="1080865" y="1497308"/>
                </a:cubicBezTo>
                <a:cubicBezTo>
                  <a:pt x="1081454" y="1497101"/>
                  <a:pt x="1082251" y="1496925"/>
                  <a:pt x="1083252" y="1496778"/>
                </a:cubicBezTo>
                <a:cubicBezTo>
                  <a:pt x="1084254" y="1496630"/>
                  <a:pt x="1085460" y="1496557"/>
                  <a:pt x="1086875" y="1496557"/>
                </a:cubicBezTo>
                <a:close/>
                <a:moveTo>
                  <a:pt x="836281" y="1496557"/>
                </a:moveTo>
                <a:cubicBezTo>
                  <a:pt x="838048" y="1496557"/>
                  <a:pt x="839476" y="1496615"/>
                  <a:pt x="840592" y="1496733"/>
                </a:cubicBezTo>
                <a:cubicBezTo>
                  <a:pt x="841682" y="1496852"/>
                  <a:pt x="842552" y="1497013"/>
                  <a:pt x="843200" y="1497219"/>
                </a:cubicBezTo>
                <a:cubicBezTo>
                  <a:pt x="843849" y="1497426"/>
                  <a:pt x="844334" y="1497721"/>
                  <a:pt x="844658" y="1498103"/>
                </a:cubicBezTo>
                <a:cubicBezTo>
                  <a:pt x="844982" y="1498486"/>
                  <a:pt x="845291" y="1498972"/>
                  <a:pt x="845585" y="1499561"/>
                </a:cubicBezTo>
                <a:lnTo>
                  <a:pt x="861403" y="1532434"/>
                </a:lnTo>
                <a:cubicBezTo>
                  <a:pt x="862871" y="1535556"/>
                  <a:pt x="864337" y="1538825"/>
                  <a:pt x="865801" y="1542242"/>
                </a:cubicBezTo>
                <a:cubicBezTo>
                  <a:pt x="867265" y="1545660"/>
                  <a:pt x="868759" y="1549105"/>
                  <a:pt x="870283" y="1552581"/>
                </a:cubicBezTo>
                <a:lnTo>
                  <a:pt x="870458" y="1552581"/>
                </a:lnTo>
                <a:cubicBezTo>
                  <a:pt x="871804" y="1549223"/>
                  <a:pt x="873195" y="1545880"/>
                  <a:pt x="874631" y="1542551"/>
                </a:cubicBezTo>
                <a:cubicBezTo>
                  <a:pt x="876065" y="1539223"/>
                  <a:pt x="877517" y="1535939"/>
                  <a:pt x="878987" y="1532699"/>
                </a:cubicBezTo>
                <a:lnTo>
                  <a:pt x="894895" y="1499649"/>
                </a:lnTo>
                <a:cubicBezTo>
                  <a:pt x="895072" y="1499061"/>
                  <a:pt x="895321" y="1498560"/>
                  <a:pt x="895645" y="1498148"/>
                </a:cubicBezTo>
                <a:cubicBezTo>
                  <a:pt x="895969" y="1497735"/>
                  <a:pt x="896411" y="1497426"/>
                  <a:pt x="896972" y="1497219"/>
                </a:cubicBezTo>
                <a:cubicBezTo>
                  <a:pt x="897531" y="1497013"/>
                  <a:pt x="898310" y="1496852"/>
                  <a:pt x="899313" y="1496733"/>
                </a:cubicBezTo>
                <a:cubicBezTo>
                  <a:pt x="900313" y="1496615"/>
                  <a:pt x="901580" y="1496557"/>
                  <a:pt x="903112" y="1496557"/>
                </a:cubicBezTo>
                <a:cubicBezTo>
                  <a:pt x="905233" y="1496557"/>
                  <a:pt x="906898" y="1496630"/>
                  <a:pt x="908105" y="1496778"/>
                </a:cubicBezTo>
                <a:cubicBezTo>
                  <a:pt x="909312" y="1496925"/>
                  <a:pt x="910152" y="1497206"/>
                  <a:pt x="910623" y="1497617"/>
                </a:cubicBezTo>
                <a:cubicBezTo>
                  <a:pt x="911095" y="1498029"/>
                  <a:pt x="911258" y="1498619"/>
                  <a:pt x="911109" y="1499384"/>
                </a:cubicBezTo>
                <a:cubicBezTo>
                  <a:pt x="910963" y="1500150"/>
                  <a:pt x="910566" y="1501182"/>
                  <a:pt x="909917" y="1502477"/>
                </a:cubicBezTo>
                <a:lnTo>
                  <a:pt x="877575" y="1566985"/>
                </a:lnTo>
                <a:lnTo>
                  <a:pt x="877575" y="1609136"/>
                </a:lnTo>
                <a:cubicBezTo>
                  <a:pt x="877575" y="1609607"/>
                  <a:pt x="877458" y="1610019"/>
                  <a:pt x="877223" y="1610373"/>
                </a:cubicBezTo>
                <a:cubicBezTo>
                  <a:pt x="876988" y="1610726"/>
                  <a:pt x="876579" y="1611006"/>
                  <a:pt x="875994" y="1611212"/>
                </a:cubicBezTo>
                <a:cubicBezTo>
                  <a:pt x="875407" y="1611419"/>
                  <a:pt x="874617" y="1611595"/>
                  <a:pt x="873621" y="1611743"/>
                </a:cubicBezTo>
                <a:cubicBezTo>
                  <a:pt x="872626" y="1611890"/>
                  <a:pt x="871425" y="1611964"/>
                  <a:pt x="870018" y="1611964"/>
                </a:cubicBezTo>
                <a:cubicBezTo>
                  <a:pt x="868554" y="1611964"/>
                  <a:pt x="867339" y="1611890"/>
                  <a:pt x="866372" y="1611743"/>
                </a:cubicBezTo>
                <a:cubicBezTo>
                  <a:pt x="865405" y="1611595"/>
                  <a:pt x="864616" y="1611419"/>
                  <a:pt x="864001" y="1611212"/>
                </a:cubicBezTo>
                <a:cubicBezTo>
                  <a:pt x="863386" y="1611006"/>
                  <a:pt x="862961" y="1610726"/>
                  <a:pt x="862726" y="1610373"/>
                </a:cubicBezTo>
                <a:cubicBezTo>
                  <a:pt x="862493" y="1610019"/>
                  <a:pt x="862376" y="1609607"/>
                  <a:pt x="862376" y="1609136"/>
                </a:cubicBezTo>
                <a:lnTo>
                  <a:pt x="862376" y="1566985"/>
                </a:lnTo>
                <a:lnTo>
                  <a:pt x="830007" y="1502477"/>
                </a:lnTo>
                <a:cubicBezTo>
                  <a:pt x="829359" y="1501122"/>
                  <a:pt x="828961" y="1500062"/>
                  <a:pt x="828814" y="1499296"/>
                </a:cubicBezTo>
                <a:cubicBezTo>
                  <a:pt x="828666" y="1498530"/>
                  <a:pt x="828814" y="1497941"/>
                  <a:pt x="829255" y="1497529"/>
                </a:cubicBezTo>
                <a:cubicBezTo>
                  <a:pt x="829697" y="1497117"/>
                  <a:pt x="830493" y="1496852"/>
                  <a:pt x="831641" y="1496733"/>
                </a:cubicBezTo>
                <a:cubicBezTo>
                  <a:pt x="832790" y="1496615"/>
                  <a:pt x="834336" y="1496557"/>
                  <a:pt x="836281" y="1496557"/>
                </a:cubicBezTo>
                <a:close/>
                <a:moveTo>
                  <a:pt x="610616" y="1496557"/>
                </a:moveTo>
                <a:cubicBezTo>
                  <a:pt x="612089" y="1496557"/>
                  <a:pt x="613311" y="1496630"/>
                  <a:pt x="614283" y="1496778"/>
                </a:cubicBezTo>
                <a:cubicBezTo>
                  <a:pt x="615255" y="1496925"/>
                  <a:pt x="616036" y="1497101"/>
                  <a:pt x="616625" y="1497308"/>
                </a:cubicBezTo>
                <a:cubicBezTo>
                  <a:pt x="617214" y="1497514"/>
                  <a:pt x="617626" y="1497793"/>
                  <a:pt x="617862" y="1498148"/>
                </a:cubicBezTo>
                <a:cubicBezTo>
                  <a:pt x="618097" y="1498501"/>
                  <a:pt x="618215" y="1498913"/>
                  <a:pt x="618215" y="1499384"/>
                </a:cubicBezTo>
                <a:lnTo>
                  <a:pt x="618215" y="1545158"/>
                </a:lnTo>
                <a:lnTo>
                  <a:pt x="670263" y="1545158"/>
                </a:lnTo>
                <a:lnTo>
                  <a:pt x="670263" y="1499384"/>
                </a:lnTo>
                <a:cubicBezTo>
                  <a:pt x="670263" y="1498913"/>
                  <a:pt x="670381" y="1498501"/>
                  <a:pt x="670616" y="1498148"/>
                </a:cubicBezTo>
                <a:cubicBezTo>
                  <a:pt x="670852" y="1497793"/>
                  <a:pt x="671264" y="1497514"/>
                  <a:pt x="671854" y="1497308"/>
                </a:cubicBezTo>
                <a:cubicBezTo>
                  <a:pt x="672443" y="1497101"/>
                  <a:pt x="673208" y="1496925"/>
                  <a:pt x="674151" y="1496778"/>
                </a:cubicBezTo>
                <a:cubicBezTo>
                  <a:pt x="675094" y="1496630"/>
                  <a:pt x="676331" y="1496557"/>
                  <a:pt x="677863" y="1496557"/>
                </a:cubicBezTo>
                <a:cubicBezTo>
                  <a:pt x="679276" y="1496557"/>
                  <a:pt x="680469" y="1496630"/>
                  <a:pt x="681441" y="1496778"/>
                </a:cubicBezTo>
                <a:cubicBezTo>
                  <a:pt x="682413" y="1496925"/>
                  <a:pt x="683194" y="1497101"/>
                  <a:pt x="683783" y="1497308"/>
                </a:cubicBezTo>
                <a:cubicBezTo>
                  <a:pt x="684372" y="1497514"/>
                  <a:pt x="684785" y="1497793"/>
                  <a:pt x="685020" y="1498148"/>
                </a:cubicBezTo>
                <a:cubicBezTo>
                  <a:pt x="685256" y="1498501"/>
                  <a:pt x="685374" y="1498913"/>
                  <a:pt x="685374" y="1499384"/>
                </a:cubicBezTo>
                <a:lnTo>
                  <a:pt x="685374" y="1609136"/>
                </a:lnTo>
                <a:cubicBezTo>
                  <a:pt x="685374" y="1609607"/>
                  <a:pt x="685256" y="1610019"/>
                  <a:pt x="685020" y="1610373"/>
                </a:cubicBezTo>
                <a:cubicBezTo>
                  <a:pt x="684785" y="1610726"/>
                  <a:pt x="684372" y="1611006"/>
                  <a:pt x="683783" y="1611212"/>
                </a:cubicBezTo>
                <a:cubicBezTo>
                  <a:pt x="683194" y="1611419"/>
                  <a:pt x="682413" y="1611595"/>
                  <a:pt x="681441" y="1611743"/>
                </a:cubicBezTo>
                <a:cubicBezTo>
                  <a:pt x="680469" y="1611890"/>
                  <a:pt x="679276" y="1611964"/>
                  <a:pt x="677863" y="1611964"/>
                </a:cubicBezTo>
                <a:cubicBezTo>
                  <a:pt x="676331" y="1611964"/>
                  <a:pt x="675094" y="1611890"/>
                  <a:pt x="674151" y="1611743"/>
                </a:cubicBezTo>
                <a:cubicBezTo>
                  <a:pt x="673208" y="1611595"/>
                  <a:pt x="672443" y="1611419"/>
                  <a:pt x="671854" y="1611212"/>
                </a:cubicBezTo>
                <a:cubicBezTo>
                  <a:pt x="671264" y="1611006"/>
                  <a:pt x="670852" y="1610726"/>
                  <a:pt x="670616" y="1610373"/>
                </a:cubicBezTo>
                <a:cubicBezTo>
                  <a:pt x="670381" y="1610019"/>
                  <a:pt x="670263" y="1609607"/>
                  <a:pt x="670263" y="1609136"/>
                </a:cubicBezTo>
                <a:lnTo>
                  <a:pt x="670263" y="1558413"/>
                </a:lnTo>
                <a:lnTo>
                  <a:pt x="618215" y="1558413"/>
                </a:lnTo>
                <a:lnTo>
                  <a:pt x="618215" y="1609136"/>
                </a:lnTo>
                <a:cubicBezTo>
                  <a:pt x="618215" y="1609607"/>
                  <a:pt x="618097" y="1610019"/>
                  <a:pt x="617862" y="1610373"/>
                </a:cubicBezTo>
                <a:cubicBezTo>
                  <a:pt x="617626" y="1610726"/>
                  <a:pt x="617214" y="1611006"/>
                  <a:pt x="616625" y="1611212"/>
                </a:cubicBezTo>
                <a:cubicBezTo>
                  <a:pt x="616036" y="1611419"/>
                  <a:pt x="615255" y="1611595"/>
                  <a:pt x="614283" y="1611743"/>
                </a:cubicBezTo>
                <a:cubicBezTo>
                  <a:pt x="613311" y="1611890"/>
                  <a:pt x="612089" y="1611964"/>
                  <a:pt x="610616" y="1611964"/>
                </a:cubicBezTo>
                <a:cubicBezTo>
                  <a:pt x="609202" y="1611964"/>
                  <a:pt x="607994" y="1611890"/>
                  <a:pt x="606993" y="1611743"/>
                </a:cubicBezTo>
                <a:cubicBezTo>
                  <a:pt x="605991" y="1611595"/>
                  <a:pt x="605196" y="1611419"/>
                  <a:pt x="604607" y="1611212"/>
                </a:cubicBezTo>
                <a:cubicBezTo>
                  <a:pt x="604018" y="1611006"/>
                  <a:pt x="603606" y="1610726"/>
                  <a:pt x="603370" y="1610373"/>
                </a:cubicBezTo>
                <a:cubicBezTo>
                  <a:pt x="603134" y="1610019"/>
                  <a:pt x="603016" y="1609607"/>
                  <a:pt x="603016" y="1609136"/>
                </a:cubicBezTo>
                <a:lnTo>
                  <a:pt x="603016" y="1575412"/>
                </a:lnTo>
                <a:lnTo>
                  <a:pt x="608942" y="1496659"/>
                </a:lnTo>
                <a:close/>
                <a:moveTo>
                  <a:pt x="8289711" y="1495408"/>
                </a:moveTo>
                <a:cubicBezTo>
                  <a:pt x="8292244" y="1495408"/>
                  <a:pt x="8294792" y="1495628"/>
                  <a:pt x="8297354" y="1496071"/>
                </a:cubicBezTo>
                <a:cubicBezTo>
                  <a:pt x="8299917" y="1496512"/>
                  <a:pt x="8302333" y="1497101"/>
                  <a:pt x="8304600" y="1497838"/>
                </a:cubicBezTo>
                <a:cubicBezTo>
                  <a:pt x="8306869" y="1498574"/>
                  <a:pt x="8308886" y="1499399"/>
                  <a:pt x="8310654" y="1500313"/>
                </a:cubicBezTo>
                <a:cubicBezTo>
                  <a:pt x="8312421" y="1501226"/>
                  <a:pt x="8313585" y="1501962"/>
                  <a:pt x="8314144" y="1502522"/>
                </a:cubicBezTo>
                <a:cubicBezTo>
                  <a:pt x="8314704" y="1503081"/>
                  <a:pt x="8315072" y="1503523"/>
                  <a:pt x="8315249" y="1503847"/>
                </a:cubicBezTo>
                <a:cubicBezTo>
                  <a:pt x="8315425" y="1504171"/>
                  <a:pt x="8315573" y="1504584"/>
                  <a:pt x="8315690" y="1505084"/>
                </a:cubicBezTo>
                <a:cubicBezTo>
                  <a:pt x="8315808" y="1505586"/>
                  <a:pt x="8315897" y="1506189"/>
                  <a:pt x="8315956" y="1506895"/>
                </a:cubicBezTo>
                <a:cubicBezTo>
                  <a:pt x="8316015" y="1507602"/>
                  <a:pt x="8316044" y="1508515"/>
                  <a:pt x="8316044" y="1509635"/>
                </a:cubicBezTo>
                <a:cubicBezTo>
                  <a:pt x="8316044" y="1510695"/>
                  <a:pt x="8316000" y="1511638"/>
                  <a:pt x="8315911" y="1512463"/>
                </a:cubicBezTo>
                <a:cubicBezTo>
                  <a:pt x="8315823" y="1513288"/>
                  <a:pt x="8315690" y="1513980"/>
                  <a:pt x="8315514" y="1514539"/>
                </a:cubicBezTo>
                <a:cubicBezTo>
                  <a:pt x="8315337" y="1515100"/>
                  <a:pt x="8315087" y="1515511"/>
                  <a:pt x="8314763" y="1515776"/>
                </a:cubicBezTo>
                <a:cubicBezTo>
                  <a:pt x="8314439" y="1516042"/>
                  <a:pt x="8314071" y="1516174"/>
                  <a:pt x="8313658" y="1516174"/>
                </a:cubicBezTo>
                <a:cubicBezTo>
                  <a:pt x="8313010" y="1516174"/>
                  <a:pt x="8311994" y="1515762"/>
                  <a:pt x="8310609" y="1514937"/>
                </a:cubicBezTo>
                <a:cubicBezTo>
                  <a:pt x="8309225" y="1514113"/>
                  <a:pt x="8307532" y="1513185"/>
                  <a:pt x="8305528" y="1512154"/>
                </a:cubicBezTo>
                <a:cubicBezTo>
                  <a:pt x="8303526" y="1511123"/>
                  <a:pt x="8301154" y="1510180"/>
                  <a:pt x="8298415" y="1509325"/>
                </a:cubicBezTo>
                <a:cubicBezTo>
                  <a:pt x="8295675" y="1508472"/>
                  <a:pt x="8292598" y="1508045"/>
                  <a:pt x="8289180" y="1508045"/>
                </a:cubicBezTo>
                <a:cubicBezTo>
                  <a:pt x="8285999" y="1508045"/>
                  <a:pt x="8283231" y="1508472"/>
                  <a:pt x="8280874" y="1509325"/>
                </a:cubicBezTo>
                <a:cubicBezTo>
                  <a:pt x="8278518" y="1510180"/>
                  <a:pt x="8276574" y="1511314"/>
                  <a:pt x="8275042" y="1512728"/>
                </a:cubicBezTo>
                <a:cubicBezTo>
                  <a:pt x="8273510" y="1514142"/>
                  <a:pt x="8272362" y="1515820"/>
                  <a:pt x="8271595" y="1517765"/>
                </a:cubicBezTo>
                <a:cubicBezTo>
                  <a:pt x="8270830" y="1519709"/>
                  <a:pt x="8270447" y="1521771"/>
                  <a:pt x="8270447" y="1523950"/>
                </a:cubicBezTo>
                <a:cubicBezTo>
                  <a:pt x="8270447" y="1527132"/>
                  <a:pt x="8271183" y="1529871"/>
                  <a:pt x="8272656" y="1532169"/>
                </a:cubicBezTo>
                <a:cubicBezTo>
                  <a:pt x="8274129" y="1534466"/>
                  <a:pt x="8276088" y="1536499"/>
                  <a:pt x="8278532" y="1538266"/>
                </a:cubicBezTo>
                <a:cubicBezTo>
                  <a:pt x="8280977" y="1540033"/>
                  <a:pt x="8283761" y="1541653"/>
                  <a:pt x="8286883" y="1543126"/>
                </a:cubicBezTo>
                <a:cubicBezTo>
                  <a:pt x="8290005" y="1544599"/>
                  <a:pt x="8293187" y="1546086"/>
                  <a:pt x="8296427" y="1547589"/>
                </a:cubicBezTo>
                <a:cubicBezTo>
                  <a:pt x="8299667" y="1549091"/>
                  <a:pt x="8302848" y="1550740"/>
                  <a:pt x="8305970" y="1552537"/>
                </a:cubicBezTo>
                <a:cubicBezTo>
                  <a:pt x="8309093" y="1554334"/>
                  <a:pt x="8311876" y="1556455"/>
                  <a:pt x="8314321" y="1558900"/>
                </a:cubicBezTo>
                <a:cubicBezTo>
                  <a:pt x="8316766" y="1561344"/>
                  <a:pt x="8318739" y="1564231"/>
                  <a:pt x="8320241" y="1567560"/>
                </a:cubicBezTo>
                <a:cubicBezTo>
                  <a:pt x="8321744" y="1570888"/>
                  <a:pt x="8322495" y="1574820"/>
                  <a:pt x="8322495" y="1579356"/>
                </a:cubicBezTo>
                <a:cubicBezTo>
                  <a:pt x="8322495" y="1584717"/>
                  <a:pt x="8321508" y="1589489"/>
                  <a:pt x="8319534" y="1593672"/>
                </a:cubicBezTo>
                <a:cubicBezTo>
                  <a:pt x="8317561" y="1597855"/>
                  <a:pt x="8314822" y="1601404"/>
                  <a:pt x="8311316" y="1604320"/>
                </a:cubicBezTo>
                <a:cubicBezTo>
                  <a:pt x="8307811" y="1607236"/>
                  <a:pt x="8303688" y="1609431"/>
                  <a:pt x="8298945" y="1610903"/>
                </a:cubicBezTo>
                <a:cubicBezTo>
                  <a:pt x="8294203" y="1612376"/>
                  <a:pt x="8289092" y="1613112"/>
                  <a:pt x="8283613" y="1613112"/>
                </a:cubicBezTo>
                <a:cubicBezTo>
                  <a:pt x="8279785" y="1613112"/>
                  <a:pt x="8276235" y="1612789"/>
                  <a:pt x="8272965" y="1612141"/>
                </a:cubicBezTo>
                <a:cubicBezTo>
                  <a:pt x="8269696" y="1611492"/>
                  <a:pt x="8266779" y="1610697"/>
                  <a:pt x="8264217" y="1609755"/>
                </a:cubicBezTo>
                <a:cubicBezTo>
                  <a:pt x="8261654" y="1608812"/>
                  <a:pt x="8259504" y="1607840"/>
                  <a:pt x="8257766" y="1606838"/>
                </a:cubicBezTo>
                <a:cubicBezTo>
                  <a:pt x="8256028" y="1605837"/>
                  <a:pt x="8254821" y="1604983"/>
                  <a:pt x="8254143" y="1604276"/>
                </a:cubicBezTo>
                <a:cubicBezTo>
                  <a:pt x="8253466" y="1603569"/>
                  <a:pt x="8252965" y="1602670"/>
                  <a:pt x="8252641" y="1601580"/>
                </a:cubicBezTo>
                <a:cubicBezTo>
                  <a:pt x="8252317" y="1600491"/>
                  <a:pt x="8252155" y="1599033"/>
                  <a:pt x="8252155" y="1597206"/>
                </a:cubicBezTo>
                <a:cubicBezTo>
                  <a:pt x="8252155" y="1595911"/>
                  <a:pt x="8252214" y="1594835"/>
                  <a:pt x="8252332" y="1593981"/>
                </a:cubicBezTo>
                <a:cubicBezTo>
                  <a:pt x="8252450" y="1593127"/>
                  <a:pt x="8252626" y="1592435"/>
                  <a:pt x="8252862" y="1591904"/>
                </a:cubicBezTo>
                <a:cubicBezTo>
                  <a:pt x="8253098" y="1591375"/>
                  <a:pt x="8253392" y="1591006"/>
                  <a:pt x="8253745" y="1590800"/>
                </a:cubicBezTo>
                <a:cubicBezTo>
                  <a:pt x="8254099" y="1590594"/>
                  <a:pt x="8254512" y="1590491"/>
                  <a:pt x="8254983" y="1590491"/>
                </a:cubicBezTo>
                <a:cubicBezTo>
                  <a:pt x="8255807" y="1590491"/>
                  <a:pt x="8256971" y="1590992"/>
                  <a:pt x="8258473" y="1591993"/>
                </a:cubicBezTo>
                <a:cubicBezTo>
                  <a:pt x="8259975" y="1592994"/>
                  <a:pt x="8261905" y="1594084"/>
                  <a:pt x="8264261" y="1595262"/>
                </a:cubicBezTo>
                <a:cubicBezTo>
                  <a:pt x="8266618" y="1596441"/>
                  <a:pt x="8269460" y="1597545"/>
                  <a:pt x="8272788" y="1598576"/>
                </a:cubicBezTo>
                <a:cubicBezTo>
                  <a:pt x="8276117" y="1599607"/>
                  <a:pt x="8279961" y="1600123"/>
                  <a:pt x="8284320" y="1600123"/>
                </a:cubicBezTo>
                <a:cubicBezTo>
                  <a:pt x="8287619" y="1600123"/>
                  <a:pt x="8290639" y="1599680"/>
                  <a:pt x="8293378" y="1598797"/>
                </a:cubicBezTo>
                <a:cubicBezTo>
                  <a:pt x="8296117" y="1597913"/>
                  <a:pt x="8298474" y="1596661"/>
                  <a:pt x="8300447" y="1595042"/>
                </a:cubicBezTo>
                <a:cubicBezTo>
                  <a:pt x="8302421" y="1593422"/>
                  <a:pt x="8303938" y="1591433"/>
                  <a:pt x="8304998" y="1589076"/>
                </a:cubicBezTo>
                <a:cubicBezTo>
                  <a:pt x="8306058" y="1586720"/>
                  <a:pt x="8306589" y="1584040"/>
                  <a:pt x="8306589" y="1581035"/>
                </a:cubicBezTo>
                <a:cubicBezTo>
                  <a:pt x="8306589" y="1577796"/>
                  <a:pt x="8305853" y="1575026"/>
                  <a:pt x="8304380" y="1572729"/>
                </a:cubicBezTo>
                <a:cubicBezTo>
                  <a:pt x="8302907" y="1570431"/>
                  <a:pt x="8300963" y="1568414"/>
                  <a:pt x="8298547" y="1566676"/>
                </a:cubicBezTo>
                <a:cubicBezTo>
                  <a:pt x="8296132" y="1564939"/>
                  <a:pt x="8293378" y="1563347"/>
                  <a:pt x="8290285" y="1561904"/>
                </a:cubicBezTo>
                <a:cubicBezTo>
                  <a:pt x="8287192" y="1560460"/>
                  <a:pt x="8284026" y="1558988"/>
                  <a:pt x="8280786" y="1557485"/>
                </a:cubicBezTo>
                <a:cubicBezTo>
                  <a:pt x="8277546" y="1555983"/>
                  <a:pt x="8274394" y="1554319"/>
                  <a:pt x="8271330" y="1552493"/>
                </a:cubicBezTo>
                <a:cubicBezTo>
                  <a:pt x="8268267" y="1550667"/>
                  <a:pt x="8265528" y="1548516"/>
                  <a:pt x="8263112" y="1546042"/>
                </a:cubicBezTo>
                <a:cubicBezTo>
                  <a:pt x="8260697" y="1543568"/>
                  <a:pt x="8258738" y="1540666"/>
                  <a:pt x="8257236" y="1537338"/>
                </a:cubicBezTo>
                <a:cubicBezTo>
                  <a:pt x="8255734" y="1534010"/>
                  <a:pt x="8254983" y="1530019"/>
                  <a:pt x="8254983" y="1525365"/>
                </a:cubicBezTo>
                <a:cubicBezTo>
                  <a:pt x="8254983" y="1520593"/>
                  <a:pt x="8255852" y="1516336"/>
                  <a:pt x="8257589" y="1512596"/>
                </a:cubicBezTo>
                <a:cubicBezTo>
                  <a:pt x="8259328" y="1508855"/>
                  <a:pt x="8261743" y="1505718"/>
                  <a:pt x="8264835" y="1503184"/>
                </a:cubicBezTo>
                <a:cubicBezTo>
                  <a:pt x="8267928" y="1500651"/>
                  <a:pt x="8271611" y="1498722"/>
                  <a:pt x="8275881" y="1497396"/>
                </a:cubicBezTo>
                <a:cubicBezTo>
                  <a:pt x="8280153" y="1496071"/>
                  <a:pt x="8284762" y="1495408"/>
                  <a:pt x="8289711" y="1495408"/>
                </a:cubicBezTo>
                <a:close/>
                <a:moveTo>
                  <a:pt x="7822986" y="1495408"/>
                </a:moveTo>
                <a:cubicBezTo>
                  <a:pt x="7825519" y="1495408"/>
                  <a:pt x="7828067" y="1495628"/>
                  <a:pt x="7830630" y="1496071"/>
                </a:cubicBezTo>
                <a:cubicBezTo>
                  <a:pt x="7833192" y="1496512"/>
                  <a:pt x="7835608" y="1497101"/>
                  <a:pt x="7837876" y="1497838"/>
                </a:cubicBezTo>
                <a:cubicBezTo>
                  <a:pt x="7840144" y="1498574"/>
                  <a:pt x="7842161" y="1499399"/>
                  <a:pt x="7843929" y="1500313"/>
                </a:cubicBezTo>
                <a:cubicBezTo>
                  <a:pt x="7845696" y="1501226"/>
                  <a:pt x="7846860" y="1501962"/>
                  <a:pt x="7847419" y="1502522"/>
                </a:cubicBezTo>
                <a:cubicBezTo>
                  <a:pt x="7847979" y="1503081"/>
                  <a:pt x="7848347" y="1503523"/>
                  <a:pt x="7848524" y="1503847"/>
                </a:cubicBezTo>
                <a:cubicBezTo>
                  <a:pt x="7848701" y="1504171"/>
                  <a:pt x="7848848" y="1504584"/>
                  <a:pt x="7848966" y="1505084"/>
                </a:cubicBezTo>
                <a:cubicBezTo>
                  <a:pt x="7849084" y="1505586"/>
                  <a:pt x="7849172" y="1506189"/>
                  <a:pt x="7849231" y="1506895"/>
                </a:cubicBezTo>
                <a:cubicBezTo>
                  <a:pt x="7849290" y="1507602"/>
                  <a:pt x="7849319" y="1508515"/>
                  <a:pt x="7849319" y="1509635"/>
                </a:cubicBezTo>
                <a:cubicBezTo>
                  <a:pt x="7849319" y="1510695"/>
                  <a:pt x="7849275" y="1511638"/>
                  <a:pt x="7849187" y="1512463"/>
                </a:cubicBezTo>
                <a:cubicBezTo>
                  <a:pt x="7849098" y="1513288"/>
                  <a:pt x="7848966" y="1513980"/>
                  <a:pt x="7848789" y="1514539"/>
                </a:cubicBezTo>
                <a:cubicBezTo>
                  <a:pt x="7848612" y="1515100"/>
                  <a:pt x="7848362" y="1515511"/>
                  <a:pt x="7848038" y="1515776"/>
                </a:cubicBezTo>
                <a:cubicBezTo>
                  <a:pt x="7847714" y="1516042"/>
                  <a:pt x="7847346" y="1516174"/>
                  <a:pt x="7846933" y="1516174"/>
                </a:cubicBezTo>
                <a:cubicBezTo>
                  <a:pt x="7846286" y="1516174"/>
                  <a:pt x="7845269" y="1515762"/>
                  <a:pt x="7843885" y="1514937"/>
                </a:cubicBezTo>
                <a:cubicBezTo>
                  <a:pt x="7842500" y="1514113"/>
                  <a:pt x="7840807" y="1513185"/>
                  <a:pt x="7838804" y="1512154"/>
                </a:cubicBezTo>
                <a:cubicBezTo>
                  <a:pt x="7836801" y="1511123"/>
                  <a:pt x="7834429" y="1510180"/>
                  <a:pt x="7831690" y="1509325"/>
                </a:cubicBezTo>
                <a:cubicBezTo>
                  <a:pt x="7828951" y="1508472"/>
                  <a:pt x="7825873" y="1508045"/>
                  <a:pt x="7822456" y="1508045"/>
                </a:cubicBezTo>
                <a:cubicBezTo>
                  <a:pt x="7819274" y="1508045"/>
                  <a:pt x="7816506" y="1508472"/>
                  <a:pt x="7814149" y="1509325"/>
                </a:cubicBezTo>
                <a:cubicBezTo>
                  <a:pt x="7811793" y="1510180"/>
                  <a:pt x="7809849" y="1511314"/>
                  <a:pt x="7808317" y="1512728"/>
                </a:cubicBezTo>
                <a:cubicBezTo>
                  <a:pt x="7806786" y="1514142"/>
                  <a:pt x="7805637" y="1515820"/>
                  <a:pt x="7804871" y="1517765"/>
                </a:cubicBezTo>
                <a:cubicBezTo>
                  <a:pt x="7804105" y="1519709"/>
                  <a:pt x="7803722" y="1521771"/>
                  <a:pt x="7803722" y="1523950"/>
                </a:cubicBezTo>
                <a:cubicBezTo>
                  <a:pt x="7803722" y="1527132"/>
                  <a:pt x="7804459" y="1529871"/>
                  <a:pt x="7805931" y="1532169"/>
                </a:cubicBezTo>
                <a:cubicBezTo>
                  <a:pt x="7807404" y="1534466"/>
                  <a:pt x="7809363" y="1536499"/>
                  <a:pt x="7811808" y="1538266"/>
                </a:cubicBezTo>
                <a:cubicBezTo>
                  <a:pt x="7814253" y="1540033"/>
                  <a:pt x="7817036" y="1541653"/>
                  <a:pt x="7820158" y="1543126"/>
                </a:cubicBezTo>
                <a:cubicBezTo>
                  <a:pt x="7823281" y="1544599"/>
                  <a:pt x="7826462" y="1546086"/>
                  <a:pt x="7829702" y="1547589"/>
                </a:cubicBezTo>
                <a:cubicBezTo>
                  <a:pt x="7832942" y="1549091"/>
                  <a:pt x="7836123" y="1550740"/>
                  <a:pt x="7839245" y="1552537"/>
                </a:cubicBezTo>
                <a:cubicBezTo>
                  <a:pt x="7842368" y="1554334"/>
                  <a:pt x="7845151" y="1556455"/>
                  <a:pt x="7847596" y="1558900"/>
                </a:cubicBezTo>
                <a:cubicBezTo>
                  <a:pt x="7850041" y="1561344"/>
                  <a:pt x="7852014" y="1564231"/>
                  <a:pt x="7853517" y="1567560"/>
                </a:cubicBezTo>
                <a:cubicBezTo>
                  <a:pt x="7855019" y="1570888"/>
                  <a:pt x="7855770" y="1574820"/>
                  <a:pt x="7855770" y="1579356"/>
                </a:cubicBezTo>
                <a:cubicBezTo>
                  <a:pt x="7855770" y="1584717"/>
                  <a:pt x="7854783" y="1589489"/>
                  <a:pt x="7852810" y="1593672"/>
                </a:cubicBezTo>
                <a:cubicBezTo>
                  <a:pt x="7850837" y="1597855"/>
                  <a:pt x="7848097" y="1601404"/>
                  <a:pt x="7844592" y="1604320"/>
                </a:cubicBezTo>
                <a:cubicBezTo>
                  <a:pt x="7841087" y="1607236"/>
                  <a:pt x="7836963" y="1609431"/>
                  <a:pt x="7832220" y="1610903"/>
                </a:cubicBezTo>
                <a:cubicBezTo>
                  <a:pt x="7827478" y="1612376"/>
                  <a:pt x="7822367" y="1613112"/>
                  <a:pt x="7816889" y="1613112"/>
                </a:cubicBezTo>
                <a:cubicBezTo>
                  <a:pt x="7813060" y="1613112"/>
                  <a:pt x="7809510" y="1612789"/>
                  <a:pt x="7806240" y="1612141"/>
                </a:cubicBezTo>
                <a:cubicBezTo>
                  <a:pt x="7802971" y="1611492"/>
                  <a:pt x="7800055" y="1610697"/>
                  <a:pt x="7797492" y="1609755"/>
                </a:cubicBezTo>
                <a:cubicBezTo>
                  <a:pt x="7794929" y="1608812"/>
                  <a:pt x="7792780" y="1607840"/>
                  <a:pt x="7791041" y="1606838"/>
                </a:cubicBezTo>
                <a:cubicBezTo>
                  <a:pt x="7789304" y="1605837"/>
                  <a:pt x="7788096" y="1604983"/>
                  <a:pt x="7787418" y="1604276"/>
                </a:cubicBezTo>
                <a:cubicBezTo>
                  <a:pt x="7786741" y="1603569"/>
                  <a:pt x="7786240" y="1602670"/>
                  <a:pt x="7785916" y="1601580"/>
                </a:cubicBezTo>
                <a:cubicBezTo>
                  <a:pt x="7785592" y="1600491"/>
                  <a:pt x="7785430" y="1599033"/>
                  <a:pt x="7785430" y="1597206"/>
                </a:cubicBezTo>
                <a:cubicBezTo>
                  <a:pt x="7785430" y="1595911"/>
                  <a:pt x="7785489" y="1594835"/>
                  <a:pt x="7785607" y="1593981"/>
                </a:cubicBezTo>
                <a:cubicBezTo>
                  <a:pt x="7785725" y="1593127"/>
                  <a:pt x="7785902" y="1592435"/>
                  <a:pt x="7786137" y="1591904"/>
                </a:cubicBezTo>
                <a:cubicBezTo>
                  <a:pt x="7786373" y="1591375"/>
                  <a:pt x="7786667" y="1591006"/>
                  <a:pt x="7787021" y="1590800"/>
                </a:cubicBezTo>
                <a:cubicBezTo>
                  <a:pt x="7787374" y="1590594"/>
                  <a:pt x="7787787" y="1590491"/>
                  <a:pt x="7788258" y="1590491"/>
                </a:cubicBezTo>
                <a:cubicBezTo>
                  <a:pt x="7789083" y="1590491"/>
                  <a:pt x="7790246" y="1590992"/>
                  <a:pt x="7791748" y="1591993"/>
                </a:cubicBezTo>
                <a:cubicBezTo>
                  <a:pt x="7793251" y="1592994"/>
                  <a:pt x="7795180" y="1594084"/>
                  <a:pt x="7797536" y="1595262"/>
                </a:cubicBezTo>
                <a:cubicBezTo>
                  <a:pt x="7799893" y="1596441"/>
                  <a:pt x="7802735" y="1597545"/>
                  <a:pt x="7806064" y="1598576"/>
                </a:cubicBezTo>
                <a:cubicBezTo>
                  <a:pt x="7809393" y="1599607"/>
                  <a:pt x="7813236" y="1600123"/>
                  <a:pt x="7817596" y="1600123"/>
                </a:cubicBezTo>
                <a:cubicBezTo>
                  <a:pt x="7820895" y="1600123"/>
                  <a:pt x="7823914" y="1599680"/>
                  <a:pt x="7826653" y="1598797"/>
                </a:cubicBezTo>
                <a:cubicBezTo>
                  <a:pt x="7829392" y="1597913"/>
                  <a:pt x="7831749" y="1596661"/>
                  <a:pt x="7833722" y="1595042"/>
                </a:cubicBezTo>
                <a:cubicBezTo>
                  <a:pt x="7835696" y="1593422"/>
                  <a:pt x="7837213" y="1591433"/>
                  <a:pt x="7838273" y="1589076"/>
                </a:cubicBezTo>
                <a:cubicBezTo>
                  <a:pt x="7839334" y="1586720"/>
                  <a:pt x="7839864" y="1584040"/>
                  <a:pt x="7839864" y="1581035"/>
                </a:cubicBezTo>
                <a:cubicBezTo>
                  <a:pt x="7839864" y="1577796"/>
                  <a:pt x="7839128" y="1575026"/>
                  <a:pt x="7837655" y="1572729"/>
                </a:cubicBezTo>
                <a:cubicBezTo>
                  <a:pt x="7836182" y="1570431"/>
                  <a:pt x="7834238" y="1568414"/>
                  <a:pt x="7831823" y="1566676"/>
                </a:cubicBezTo>
                <a:cubicBezTo>
                  <a:pt x="7829408" y="1564939"/>
                  <a:pt x="7826653" y="1563347"/>
                  <a:pt x="7823560" y="1561904"/>
                </a:cubicBezTo>
                <a:cubicBezTo>
                  <a:pt x="7820467" y="1560460"/>
                  <a:pt x="7817301" y="1558988"/>
                  <a:pt x="7814061" y="1557485"/>
                </a:cubicBezTo>
                <a:cubicBezTo>
                  <a:pt x="7810821" y="1555983"/>
                  <a:pt x="7807669" y="1554319"/>
                  <a:pt x="7804606" y="1552493"/>
                </a:cubicBezTo>
                <a:cubicBezTo>
                  <a:pt x="7801542" y="1550667"/>
                  <a:pt x="7798803" y="1548516"/>
                  <a:pt x="7796388" y="1546042"/>
                </a:cubicBezTo>
                <a:cubicBezTo>
                  <a:pt x="7793973" y="1543568"/>
                  <a:pt x="7792013" y="1540666"/>
                  <a:pt x="7790511" y="1537338"/>
                </a:cubicBezTo>
                <a:cubicBezTo>
                  <a:pt x="7789009" y="1534010"/>
                  <a:pt x="7788258" y="1530019"/>
                  <a:pt x="7788258" y="1525365"/>
                </a:cubicBezTo>
                <a:cubicBezTo>
                  <a:pt x="7788258" y="1520593"/>
                  <a:pt x="7789127" y="1516336"/>
                  <a:pt x="7790865" y="1512596"/>
                </a:cubicBezTo>
                <a:cubicBezTo>
                  <a:pt x="7792603" y="1508855"/>
                  <a:pt x="7795018" y="1505718"/>
                  <a:pt x="7798111" y="1503184"/>
                </a:cubicBezTo>
                <a:cubicBezTo>
                  <a:pt x="7801204" y="1500651"/>
                  <a:pt x="7804886" y="1498722"/>
                  <a:pt x="7809157" y="1497396"/>
                </a:cubicBezTo>
                <a:cubicBezTo>
                  <a:pt x="7813428" y="1496071"/>
                  <a:pt x="7818037" y="1495408"/>
                  <a:pt x="7822986" y="1495408"/>
                </a:cubicBezTo>
                <a:close/>
                <a:moveTo>
                  <a:pt x="7346736" y="1495408"/>
                </a:moveTo>
                <a:cubicBezTo>
                  <a:pt x="7349269" y="1495408"/>
                  <a:pt x="7351817" y="1495628"/>
                  <a:pt x="7354380" y="1496071"/>
                </a:cubicBezTo>
                <a:cubicBezTo>
                  <a:pt x="7356942" y="1496512"/>
                  <a:pt x="7359358" y="1497101"/>
                  <a:pt x="7361626" y="1497838"/>
                </a:cubicBezTo>
                <a:cubicBezTo>
                  <a:pt x="7363894" y="1498574"/>
                  <a:pt x="7365911" y="1499399"/>
                  <a:pt x="7367679" y="1500313"/>
                </a:cubicBezTo>
                <a:cubicBezTo>
                  <a:pt x="7369446" y="1501226"/>
                  <a:pt x="7370610" y="1501962"/>
                  <a:pt x="7371169" y="1502522"/>
                </a:cubicBezTo>
                <a:cubicBezTo>
                  <a:pt x="7371729" y="1503081"/>
                  <a:pt x="7372097" y="1503523"/>
                  <a:pt x="7372274" y="1503847"/>
                </a:cubicBezTo>
                <a:cubicBezTo>
                  <a:pt x="7372451" y="1504171"/>
                  <a:pt x="7372598" y="1504584"/>
                  <a:pt x="7372716" y="1505084"/>
                </a:cubicBezTo>
                <a:cubicBezTo>
                  <a:pt x="7372834" y="1505586"/>
                  <a:pt x="7372922" y="1506189"/>
                  <a:pt x="7372981" y="1506895"/>
                </a:cubicBezTo>
                <a:cubicBezTo>
                  <a:pt x="7373040" y="1507602"/>
                  <a:pt x="7373069" y="1508515"/>
                  <a:pt x="7373069" y="1509635"/>
                </a:cubicBezTo>
                <a:cubicBezTo>
                  <a:pt x="7373069" y="1510695"/>
                  <a:pt x="7373025" y="1511638"/>
                  <a:pt x="7372937" y="1512463"/>
                </a:cubicBezTo>
                <a:cubicBezTo>
                  <a:pt x="7372848" y="1513288"/>
                  <a:pt x="7372716" y="1513980"/>
                  <a:pt x="7372539" y="1514539"/>
                </a:cubicBezTo>
                <a:cubicBezTo>
                  <a:pt x="7372362" y="1515100"/>
                  <a:pt x="7372112" y="1515511"/>
                  <a:pt x="7371788" y="1515776"/>
                </a:cubicBezTo>
                <a:cubicBezTo>
                  <a:pt x="7371464" y="1516042"/>
                  <a:pt x="7371096" y="1516174"/>
                  <a:pt x="7370683" y="1516174"/>
                </a:cubicBezTo>
                <a:cubicBezTo>
                  <a:pt x="7370036" y="1516174"/>
                  <a:pt x="7369019" y="1515762"/>
                  <a:pt x="7367635" y="1514937"/>
                </a:cubicBezTo>
                <a:cubicBezTo>
                  <a:pt x="7366250" y="1514113"/>
                  <a:pt x="7364557" y="1513185"/>
                  <a:pt x="7362554" y="1512154"/>
                </a:cubicBezTo>
                <a:cubicBezTo>
                  <a:pt x="7360551" y="1511123"/>
                  <a:pt x="7358179" y="1510180"/>
                  <a:pt x="7355440" y="1509325"/>
                </a:cubicBezTo>
                <a:cubicBezTo>
                  <a:pt x="7352701" y="1508472"/>
                  <a:pt x="7349623" y="1508045"/>
                  <a:pt x="7346206" y="1508045"/>
                </a:cubicBezTo>
                <a:cubicBezTo>
                  <a:pt x="7343024" y="1508045"/>
                  <a:pt x="7340256" y="1508472"/>
                  <a:pt x="7337899" y="1509325"/>
                </a:cubicBezTo>
                <a:cubicBezTo>
                  <a:pt x="7335543" y="1510180"/>
                  <a:pt x="7333599" y="1511314"/>
                  <a:pt x="7332067" y="1512728"/>
                </a:cubicBezTo>
                <a:cubicBezTo>
                  <a:pt x="7330536" y="1514142"/>
                  <a:pt x="7329387" y="1515820"/>
                  <a:pt x="7328621" y="1517765"/>
                </a:cubicBezTo>
                <a:cubicBezTo>
                  <a:pt x="7327855" y="1519709"/>
                  <a:pt x="7327472" y="1521771"/>
                  <a:pt x="7327472" y="1523950"/>
                </a:cubicBezTo>
                <a:cubicBezTo>
                  <a:pt x="7327472" y="1527132"/>
                  <a:pt x="7328209" y="1529871"/>
                  <a:pt x="7329681" y="1532169"/>
                </a:cubicBezTo>
                <a:cubicBezTo>
                  <a:pt x="7331154" y="1534466"/>
                  <a:pt x="7333113" y="1536499"/>
                  <a:pt x="7335558" y="1538266"/>
                </a:cubicBezTo>
                <a:cubicBezTo>
                  <a:pt x="7338003" y="1540033"/>
                  <a:pt x="7340786" y="1541653"/>
                  <a:pt x="7343908" y="1543126"/>
                </a:cubicBezTo>
                <a:cubicBezTo>
                  <a:pt x="7347031" y="1544599"/>
                  <a:pt x="7350212" y="1546086"/>
                  <a:pt x="7353452" y="1547589"/>
                </a:cubicBezTo>
                <a:cubicBezTo>
                  <a:pt x="7356692" y="1549091"/>
                  <a:pt x="7359873" y="1550740"/>
                  <a:pt x="7362995" y="1552537"/>
                </a:cubicBezTo>
                <a:cubicBezTo>
                  <a:pt x="7366118" y="1554334"/>
                  <a:pt x="7368901" y="1556455"/>
                  <a:pt x="7371346" y="1558900"/>
                </a:cubicBezTo>
                <a:cubicBezTo>
                  <a:pt x="7373791" y="1561344"/>
                  <a:pt x="7375764" y="1564231"/>
                  <a:pt x="7377267" y="1567560"/>
                </a:cubicBezTo>
                <a:cubicBezTo>
                  <a:pt x="7378769" y="1570888"/>
                  <a:pt x="7379520" y="1574820"/>
                  <a:pt x="7379520" y="1579356"/>
                </a:cubicBezTo>
                <a:cubicBezTo>
                  <a:pt x="7379520" y="1584717"/>
                  <a:pt x="7378533" y="1589489"/>
                  <a:pt x="7376560" y="1593672"/>
                </a:cubicBezTo>
                <a:cubicBezTo>
                  <a:pt x="7374587" y="1597855"/>
                  <a:pt x="7371847" y="1601404"/>
                  <a:pt x="7368342" y="1604320"/>
                </a:cubicBezTo>
                <a:cubicBezTo>
                  <a:pt x="7364837" y="1607236"/>
                  <a:pt x="7360713" y="1609431"/>
                  <a:pt x="7355970" y="1610903"/>
                </a:cubicBezTo>
                <a:cubicBezTo>
                  <a:pt x="7351228" y="1612376"/>
                  <a:pt x="7346117" y="1613112"/>
                  <a:pt x="7340639" y="1613112"/>
                </a:cubicBezTo>
                <a:cubicBezTo>
                  <a:pt x="7336810" y="1613112"/>
                  <a:pt x="7333260" y="1612789"/>
                  <a:pt x="7329990" y="1612141"/>
                </a:cubicBezTo>
                <a:cubicBezTo>
                  <a:pt x="7326721" y="1611492"/>
                  <a:pt x="7323805" y="1610697"/>
                  <a:pt x="7321242" y="1609755"/>
                </a:cubicBezTo>
                <a:cubicBezTo>
                  <a:pt x="7318679" y="1608812"/>
                  <a:pt x="7316530" y="1607840"/>
                  <a:pt x="7314791" y="1606838"/>
                </a:cubicBezTo>
                <a:cubicBezTo>
                  <a:pt x="7313054" y="1605837"/>
                  <a:pt x="7311846" y="1604983"/>
                  <a:pt x="7311168" y="1604276"/>
                </a:cubicBezTo>
                <a:cubicBezTo>
                  <a:pt x="7310491" y="1603569"/>
                  <a:pt x="7309990" y="1602670"/>
                  <a:pt x="7309666" y="1601580"/>
                </a:cubicBezTo>
                <a:cubicBezTo>
                  <a:pt x="7309342" y="1600491"/>
                  <a:pt x="7309180" y="1599033"/>
                  <a:pt x="7309180" y="1597206"/>
                </a:cubicBezTo>
                <a:cubicBezTo>
                  <a:pt x="7309180" y="1595911"/>
                  <a:pt x="7309239" y="1594835"/>
                  <a:pt x="7309357" y="1593981"/>
                </a:cubicBezTo>
                <a:cubicBezTo>
                  <a:pt x="7309475" y="1593127"/>
                  <a:pt x="7309652" y="1592435"/>
                  <a:pt x="7309887" y="1591904"/>
                </a:cubicBezTo>
                <a:cubicBezTo>
                  <a:pt x="7310123" y="1591375"/>
                  <a:pt x="7310417" y="1591006"/>
                  <a:pt x="7310771" y="1590800"/>
                </a:cubicBezTo>
                <a:cubicBezTo>
                  <a:pt x="7311124" y="1590594"/>
                  <a:pt x="7311537" y="1590491"/>
                  <a:pt x="7312008" y="1590491"/>
                </a:cubicBezTo>
                <a:cubicBezTo>
                  <a:pt x="7312833" y="1590491"/>
                  <a:pt x="7313996" y="1590992"/>
                  <a:pt x="7315498" y="1591993"/>
                </a:cubicBezTo>
                <a:cubicBezTo>
                  <a:pt x="7317001" y="1592994"/>
                  <a:pt x="7318930" y="1594084"/>
                  <a:pt x="7321286" y="1595262"/>
                </a:cubicBezTo>
                <a:cubicBezTo>
                  <a:pt x="7323643" y="1596441"/>
                  <a:pt x="7326485" y="1597545"/>
                  <a:pt x="7329814" y="1598576"/>
                </a:cubicBezTo>
                <a:cubicBezTo>
                  <a:pt x="7333143" y="1599607"/>
                  <a:pt x="7336986" y="1600123"/>
                  <a:pt x="7341346" y="1600123"/>
                </a:cubicBezTo>
                <a:cubicBezTo>
                  <a:pt x="7344645" y="1600123"/>
                  <a:pt x="7347664" y="1599680"/>
                  <a:pt x="7350403" y="1598797"/>
                </a:cubicBezTo>
                <a:cubicBezTo>
                  <a:pt x="7353142" y="1597913"/>
                  <a:pt x="7355499" y="1596661"/>
                  <a:pt x="7357472" y="1595042"/>
                </a:cubicBezTo>
                <a:cubicBezTo>
                  <a:pt x="7359446" y="1593422"/>
                  <a:pt x="7360963" y="1591433"/>
                  <a:pt x="7362023" y="1589076"/>
                </a:cubicBezTo>
                <a:cubicBezTo>
                  <a:pt x="7363084" y="1586720"/>
                  <a:pt x="7363614" y="1584040"/>
                  <a:pt x="7363614" y="1581035"/>
                </a:cubicBezTo>
                <a:cubicBezTo>
                  <a:pt x="7363614" y="1577796"/>
                  <a:pt x="7362878" y="1575026"/>
                  <a:pt x="7361405" y="1572729"/>
                </a:cubicBezTo>
                <a:cubicBezTo>
                  <a:pt x="7359932" y="1570431"/>
                  <a:pt x="7357988" y="1568414"/>
                  <a:pt x="7355573" y="1566676"/>
                </a:cubicBezTo>
                <a:cubicBezTo>
                  <a:pt x="7353158" y="1564939"/>
                  <a:pt x="7350403" y="1563347"/>
                  <a:pt x="7347310" y="1561904"/>
                </a:cubicBezTo>
                <a:cubicBezTo>
                  <a:pt x="7344217" y="1560460"/>
                  <a:pt x="7341051" y="1558988"/>
                  <a:pt x="7337811" y="1557485"/>
                </a:cubicBezTo>
                <a:cubicBezTo>
                  <a:pt x="7334571" y="1555983"/>
                  <a:pt x="7331419" y="1554319"/>
                  <a:pt x="7328356" y="1552493"/>
                </a:cubicBezTo>
                <a:cubicBezTo>
                  <a:pt x="7325292" y="1550667"/>
                  <a:pt x="7322553" y="1548516"/>
                  <a:pt x="7320138" y="1546042"/>
                </a:cubicBezTo>
                <a:cubicBezTo>
                  <a:pt x="7317723" y="1543568"/>
                  <a:pt x="7315763" y="1540666"/>
                  <a:pt x="7314261" y="1537338"/>
                </a:cubicBezTo>
                <a:cubicBezTo>
                  <a:pt x="7312759" y="1534010"/>
                  <a:pt x="7312008" y="1530019"/>
                  <a:pt x="7312008" y="1525365"/>
                </a:cubicBezTo>
                <a:cubicBezTo>
                  <a:pt x="7312008" y="1520593"/>
                  <a:pt x="7312877" y="1516336"/>
                  <a:pt x="7314615" y="1512596"/>
                </a:cubicBezTo>
                <a:cubicBezTo>
                  <a:pt x="7316353" y="1508855"/>
                  <a:pt x="7318768" y="1505718"/>
                  <a:pt x="7321861" y="1503184"/>
                </a:cubicBezTo>
                <a:cubicBezTo>
                  <a:pt x="7324954" y="1500651"/>
                  <a:pt x="7328636" y="1498722"/>
                  <a:pt x="7332907" y="1497396"/>
                </a:cubicBezTo>
                <a:cubicBezTo>
                  <a:pt x="7337178" y="1496071"/>
                  <a:pt x="7341787" y="1495408"/>
                  <a:pt x="7346736" y="1495408"/>
                </a:cubicBezTo>
                <a:close/>
                <a:moveTo>
                  <a:pt x="6403761" y="1495408"/>
                </a:moveTo>
                <a:cubicBezTo>
                  <a:pt x="6406294" y="1495408"/>
                  <a:pt x="6408842" y="1495628"/>
                  <a:pt x="6411405" y="1496071"/>
                </a:cubicBezTo>
                <a:cubicBezTo>
                  <a:pt x="6413967" y="1496512"/>
                  <a:pt x="6416383" y="1497101"/>
                  <a:pt x="6418651" y="1497838"/>
                </a:cubicBezTo>
                <a:cubicBezTo>
                  <a:pt x="6420919" y="1498574"/>
                  <a:pt x="6422936" y="1499399"/>
                  <a:pt x="6424704" y="1500313"/>
                </a:cubicBezTo>
                <a:cubicBezTo>
                  <a:pt x="6426471" y="1501226"/>
                  <a:pt x="6427635" y="1501962"/>
                  <a:pt x="6428194" y="1502522"/>
                </a:cubicBezTo>
                <a:cubicBezTo>
                  <a:pt x="6428754" y="1503081"/>
                  <a:pt x="6429122" y="1503523"/>
                  <a:pt x="6429299" y="1503847"/>
                </a:cubicBezTo>
                <a:cubicBezTo>
                  <a:pt x="6429476" y="1504171"/>
                  <a:pt x="6429623" y="1504584"/>
                  <a:pt x="6429741" y="1505084"/>
                </a:cubicBezTo>
                <a:cubicBezTo>
                  <a:pt x="6429859" y="1505586"/>
                  <a:pt x="6429947" y="1506189"/>
                  <a:pt x="6430006" y="1506895"/>
                </a:cubicBezTo>
                <a:cubicBezTo>
                  <a:pt x="6430065" y="1507602"/>
                  <a:pt x="6430094" y="1508515"/>
                  <a:pt x="6430094" y="1509635"/>
                </a:cubicBezTo>
                <a:cubicBezTo>
                  <a:pt x="6430094" y="1510695"/>
                  <a:pt x="6430050" y="1511638"/>
                  <a:pt x="6429962" y="1512463"/>
                </a:cubicBezTo>
                <a:cubicBezTo>
                  <a:pt x="6429873" y="1513288"/>
                  <a:pt x="6429741" y="1513980"/>
                  <a:pt x="6429564" y="1514539"/>
                </a:cubicBezTo>
                <a:cubicBezTo>
                  <a:pt x="6429387" y="1515100"/>
                  <a:pt x="6429137" y="1515511"/>
                  <a:pt x="6428813" y="1515776"/>
                </a:cubicBezTo>
                <a:cubicBezTo>
                  <a:pt x="6428489" y="1516042"/>
                  <a:pt x="6428121" y="1516174"/>
                  <a:pt x="6427708" y="1516174"/>
                </a:cubicBezTo>
                <a:cubicBezTo>
                  <a:pt x="6427061" y="1516174"/>
                  <a:pt x="6426044" y="1515762"/>
                  <a:pt x="6424660" y="1514937"/>
                </a:cubicBezTo>
                <a:cubicBezTo>
                  <a:pt x="6423275" y="1514113"/>
                  <a:pt x="6421582" y="1513185"/>
                  <a:pt x="6419579" y="1512154"/>
                </a:cubicBezTo>
                <a:cubicBezTo>
                  <a:pt x="6417576" y="1511123"/>
                  <a:pt x="6415204" y="1510180"/>
                  <a:pt x="6412465" y="1509325"/>
                </a:cubicBezTo>
                <a:cubicBezTo>
                  <a:pt x="6409726" y="1508472"/>
                  <a:pt x="6406648" y="1508045"/>
                  <a:pt x="6403231" y="1508045"/>
                </a:cubicBezTo>
                <a:cubicBezTo>
                  <a:pt x="6400049" y="1508045"/>
                  <a:pt x="6397281" y="1508472"/>
                  <a:pt x="6394924" y="1509325"/>
                </a:cubicBezTo>
                <a:cubicBezTo>
                  <a:pt x="6392568" y="1510180"/>
                  <a:pt x="6390624" y="1511314"/>
                  <a:pt x="6389092" y="1512728"/>
                </a:cubicBezTo>
                <a:cubicBezTo>
                  <a:pt x="6387561" y="1514142"/>
                  <a:pt x="6386412" y="1515820"/>
                  <a:pt x="6385646" y="1517765"/>
                </a:cubicBezTo>
                <a:cubicBezTo>
                  <a:pt x="6384880" y="1519709"/>
                  <a:pt x="6384497" y="1521771"/>
                  <a:pt x="6384497" y="1523950"/>
                </a:cubicBezTo>
                <a:cubicBezTo>
                  <a:pt x="6384497" y="1527132"/>
                  <a:pt x="6385234" y="1529871"/>
                  <a:pt x="6386706" y="1532169"/>
                </a:cubicBezTo>
                <a:cubicBezTo>
                  <a:pt x="6388179" y="1534466"/>
                  <a:pt x="6390138" y="1536499"/>
                  <a:pt x="6392583" y="1538266"/>
                </a:cubicBezTo>
                <a:cubicBezTo>
                  <a:pt x="6395028" y="1540033"/>
                  <a:pt x="6397811" y="1541653"/>
                  <a:pt x="6400933" y="1543126"/>
                </a:cubicBezTo>
                <a:cubicBezTo>
                  <a:pt x="6404056" y="1544599"/>
                  <a:pt x="6407237" y="1546086"/>
                  <a:pt x="6410477" y="1547589"/>
                </a:cubicBezTo>
                <a:cubicBezTo>
                  <a:pt x="6413717" y="1549091"/>
                  <a:pt x="6416898" y="1550740"/>
                  <a:pt x="6420020" y="1552537"/>
                </a:cubicBezTo>
                <a:cubicBezTo>
                  <a:pt x="6423143" y="1554334"/>
                  <a:pt x="6425926" y="1556455"/>
                  <a:pt x="6428371" y="1558900"/>
                </a:cubicBezTo>
                <a:cubicBezTo>
                  <a:pt x="6430816" y="1561344"/>
                  <a:pt x="6432789" y="1564231"/>
                  <a:pt x="6434292" y="1567560"/>
                </a:cubicBezTo>
                <a:cubicBezTo>
                  <a:pt x="6435794" y="1570888"/>
                  <a:pt x="6436545" y="1574820"/>
                  <a:pt x="6436545" y="1579356"/>
                </a:cubicBezTo>
                <a:cubicBezTo>
                  <a:pt x="6436545" y="1584717"/>
                  <a:pt x="6435558" y="1589489"/>
                  <a:pt x="6433585" y="1593672"/>
                </a:cubicBezTo>
                <a:cubicBezTo>
                  <a:pt x="6431612" y="1597855"/>
                  <a:pt x="6428872" y="1601404"/>
                  <a:pt x="6425367" y="1604320"/>
                </a:cubicBezTo>
                <a:cubicBezTo>
                  <a:pt x="6421862" y="1607236"/>
                  <a:pt x="6417738" y="1609431"/>
                  <a:pt x="6412995" y="1610903"/>
                </a:cubicBezTo>
                <a:cubicBezTo>
                  <a:pt x="6408253" y="1612376"/>
                  <a:pt x="6403142" y="1613112"/>
                  <a:pt x="6397664" y="1613112"/>
                </a:cubicBezTo>
                <a:cubicBezTo>
                  <a:pt x="6393835" y="1613112"/>
                  <a:pt x="6390285" y="1612789"/>
                  <a:pt x="6387015" y="1612141"/>
                </a:cubicBezTo>
                <a:cubicBezTo>
                  <a:pt x="6383746" y="1611492"/>
                  <a:pt x="6380830" y="1610697"/>
                  <a:pt x="6378267" y="1609755"/>
                </a:cubicBezTo>
                <a:cubicBezTo>
                  <a:pt x="6375704" y="1608812"/>
                  <a:pt x="6373555" y="1607840"/>
                  <a:pt x="6371816" y="1606838"/>
                </a:cubicBezTo>
                <a:cubicBezTo>
                  <a:pt x="6370079" y="1605837"/>
                  <a:pt x="6368871" y="1604983"/>
                  <a:pt x="6368193" y="1604276"/>
                </a:cubicBezTo>
                <a:cubicBezTo>
                  <a:pt x="6367516" y="1603569"/>
                  <a:pt x="6367015" y="1602670"/>
                  <a:pt x="6366691" y="1601580"/>
                </a:cubicBezTo>
                <a:cubicBezTo>
                  <a:pt x="6366367" y="1600491"/>
                  <a:pt x="6366205" y="1599033"/>
                  <a:pt x="6366205" y="1597206"/>
                </a:cubicBezTo>
                <a:cubicBezTo>
                  <a:pt x="6366205" y="1595911"/>
                  <a:pt x="6366264" y="1594835"/>
                  <a:pt x="6366382" y="1593981"/>
                </a:cubicBezTo>
                <a:cubicBezTo>
                  <a:pt x="6366500" y="1593127"/>
                  <a:pt x="6366677" y="1592435"/>
                  <a:pt x="6366912" y="1591904"/>
                </a:cubicBezTo>
                <a:cubicBezTo>
                  <a:pt x="6367148" y="1591375"/>
                  <a:pt x="6367442" y="1591006"/>
                  <a:pt x="6367796" y="1590800"/>
                </a:cubicBezTo>
                <a:cubicBezTo>
                  <a:pt x="6368149" y="1590594"/>
                  <a:pt x="6368562" y="1590491"/>
                  <a:pt x="6369033" y="1590491"/>
                </a:cubicBezTo>
                <a:cubicBezTo>
                  <a:pt x="6369858" y="1590491"/>
                  <a:pt x="6371021" y="1590992"/>
                  <a:pt x="6372523" y="1591993"/>
                </a:cubicBezTo>
                <a:cubicBezTo>
                  <a:pt x="6374026" y="1592994"/>
                  <a:pt x="6375955" y="1594084"/>
                  <a:pt x="6378311" y="1595262"/>
                </a:cubicBezTo>
                <a:cubicBezTo>
                  <a:pt x="6380668" y="1596441"/>
                  <a:pt x="6383510" y="1597545"/>
                  <a:pt x="6386839" y="1598576"/>
                </a:cubicBezTo>
                <a:cubicBezTo>
                  <a:pt x="6390168" y="1599607"/>
                  <a:pt x="6394011" y="1600123"/>
                  <a:pt x="6398371" y="1600123"/>
                </a:cubicBezTo>
                <a:cubicBezTo>
                  <a:pt x="6401670" y="1600123"/>
                  <a:pt x="6404689" y="1599680"/>
                  <a:pt x="6407428" y="1598797"/>
                </a:cubicBezTo>
                <a:cubicBezTo>
                  <a:pt x="6410167" y="1597913"/>
                  <a:pt x="6412524" y="1596661"/>
                  <a:pt x="6414497" y="1595042"/>
                </a:cubicBezTo>
                <a:cubicBezTo>
                  <a:pt x="6416471" y="1593422"/>
                  <a:pt x="6417988" y="1591433"/>
                  <a:pt x="6419048" y="1589076"/>
                </a:cubicBezTo>
                <a:cubicBezTo>
                  <a:pt x="6420109" y="1586720"/>
                  <a:pt x="6420639" y="1584040"/>
                  <a:pt x="6420639" y="1581035"/>
                </a:cubicBezTo>
                <a:cubicBezTo>
                  <a:pt x="6420639" y="1577796"/>
                  <a:pt x="6419903" y="1575026"/>
                  <a:pt x="6418430" y="1572729"/>
                </a:cubicBezTo>
                <a:cubicBezTo>
                  <a:pt x="6416957" y="1570431"/>
                  <a:pt x="6415013" y="1568414"/>
                  <a:pt x="6412598" y="1566676"/>
                </a:cubicBezTo>
                <a:cubicBezTo>
                  <a:pt x="6410183" y="1564939"/>
                  <a:pt x="6407428" y="1563347"/>
                  <a:pt x="6404335" y="1561904"/>
                </a:cubicBezTo>
                <a:cubicBezTo>
                  <a:pt x="6401242" y="1560460"/>
                  <a:pt x="6398076" y="1558988"/>
                  <a:pt x="6394836" y="1557485"/>
                </a:cubicBezTo>
                <a:cubicBezTo>
                  <a:pt x="6391596" y="1555983"/>
                  <a:pt x="6388444" y="1554319"/>
                  <a:pt x="6385381" y="1552493"/>
                </a:cubicBezTo>
                <a:cubicBezTo>
                  <a:pt x="6382317" y="1550667"/>
                  <a:pt x="6379578" y="1548516"/>
                  <a:pt x="6377163" y="1546042"/>
                </a:cubicBezTo>
                <a:cubicBezTo>
                  <a:pt x="6374748" y="1543568"/>
                  <a:pt x="6372788" y="1540666"/>
                  <a:pt x="6371286" y="1537338"/>
                </a:cubicBezTo>
                <a:cubicBezTo>
                  <a:pt x="6369784" y="1534010"/>
                  <a:pt x="6369033" y="1530019"/>
                  <a:pt x="6369033" y="1525365"/>
                </a:cubicBezTo>
                <a:cubicBezTo>
                  <a:pt x="6369033" y="1520593"/>
                  <a:pt x="6369902" y="1516336"/>
                  <a:pt x="6371640" y="1512596"/>
                </a:cubicBezTo>
                <a:cubicBezTo>
                  <a:pt x="6373378" y="1508855"/>
                  <a:pt x="6375793" y="1505718"/>
                  <a:pt x="6378886" y="1503184"/>
                </a:cubicBezTo>
                <a:cubicBezTo>
                  <a:pt x="6381979" y="1500651"/>
                  <a:pt x="6385661" y="1498722"/>
                  <a:pt x="6389932" y="1497396"/>
                </a:cubicBezTo>
                <a:cubicBezTo>
                  <a:pt x="6394203" y="1496071"/>
                  <a:pt x="6398812" y="1495408"/>
                  <a:pt x="6403761" y="1495408"/>
                </a:cubicBezTo>
                <a:close/>
                <a:moveTo>
                  <a:pt x="5460786" y="1495408"/>
                </a:moveTo>
                <a:cubicBezTo>
                  <a:pt x="5463319" y="1495408"/>
                  <a:pt x="5465867" y="1495628"/>
                  <a:pt x="5468430" y="1496071"/>
                </a:cubicBezTo>
                <a:cubicBezTo>
                  <a:pt x="5470992" y="1496512"/>
                  <a:pt x="5473408" y="1497101"/>
                  <a:pt x="5475676" y="1497838"/>
                </a:cubicBezTo>
                <a:cubicBezTo>
                  <a:pt x="5477944" y="1498574"/>
                  <a:pt x="5479961" y="1499399"/>
                  <a:pt x="5481729" y="1500313"/>
                </a:cubicBezTo>
                <a:cubicBezTo>
                  <a:pt x="5483496" y="1501226"/>
                  <a:pt x="5484660" y="1501962"/>
                  <a:pt x="5485219" y="1502522"/>
                </a:cubicBezTo>
                <a:cubicBezTo>
                  <a:pt x="5485779" y="1503081"/>
                  <a:pt x="5486147" y="1503523"/>
                  <a:pt x="5486324" y="1503847"/>
                </a:cubicBezTo>
                <a:cubicBezTo>
                  <a:pt x="5486501" y="1504171"/>
                  <a:pt x="5486648" y="1504584"/>
                  <a:pt x="5486766" y="1505084"/>
                </a:cubicBezTo>
                <a:cubicBezTo>
                  <a:pt x="5486884" y="1505586"/>
                  <a:pt x="5486972" y="1506189"/>
                  <a:pt x="5487031" y="1506895"/>
                </a:cubicBezTo>
                <a:cubicBezTo>
                  <a:pt x="5487090" y="1507602"/>
                  <a:pt x="5487119" y="1508515"/>
                  <a:pt x="5487119" y="1509635"/>
                </a:cubicBezTo>
                <a:cubicBezTo>
                  <a:pt x="5487119" y="1510695"/>
                  <a:pt x="5487075" y="1511638"/>
                  <a:pt x="5486987" y="1512463"/>
                </a:cubicBezTo>
                <a:cubicBezTo>
                  <a:pt x="5486898" y="1513288"/>
                  <a:pt x="5486766" y="1513980"/>
                  <a:pt x="5486589" y="1514539"/>
                </a:cubicBezTo>
                <a:cubicBezTo>
                  <a:pt x="5486412" y="1515100"/>
                  <a:pt x="5486162" y="1515511"/>
                  <a:pt x="5485838" y="1515776"/>
                </a:cubicBezTo>
                <a:cubicBezTo>
                  <a:pt x="5485514" y="1516042"/>
                  <a:pt x="5485146" y="1516174"/>
                  <a:pt x="5484733" y="1516174"/>
                </a:cubicBezTo>
                <a:cubicBezTo>
                  <a:pt x="5484086" y="1516174"/>
                  <a:pt x="5483069" y="1515762"/>
                  <a:pt x="5481685" y="1514937"/>
                </a:cubicBezTo>
                <a:cubicBezTo>
                  <a:pt x="5480300" y="1514113"/>
                  <a:pt x="5478607" y="1513185"/>
                  <a:pt x="5476604" y="1512154"/>
                </a:cubicBezTo>
                <a:cubicBezTo>
                  <a:pt x="5474601" y="1511123"/>
                  <a:pt x="5472229" y="1510180"/>
                  <a:pt x="5469490" y="1509325"/>
                </a:cubicBezTo>
                <a:cubicBezTo>
                  <a:pt x="5466751" y="1508472"/>
                  <a:pt x="5463673" y="1508045"/>
                  <a:pt x="5460256" y="1508045"/>
                </a:cubicBezTo>
                <a:cubicBezTo>
                  <a:pt x="5457074" y="1508045"/>
                  <a:pt x="5454306" y="1508472"/>
                  <a:pt x="5451949" y="1509325"/>
                </a:cubicBezTo>
                <a:cubicBezTo>
                  <a:pt x="5449593" y="1510180"/>
                  <a:pt x="5447649" y="1511314"/>
                  <a:pt x="5446117" y="1512728"/>
                </a:cubicBezTo>
                <a:cubicBezTo>
                  <a:pt x="5444586" y="1514142"/>
                  <a:pt x="5443437" y="1515820"/>
                  <a:pt x="5442671" y="1517765"/>
                </a:cubicBezTo>
                <a:cubicBezTo>
                  <a:pt x="5441905" y="1519709"/>
                  <a:pt x="5441522" y="1521771"/>
                  <a:pt x="5441522" y="1523950"/>
                </a:cubicBezTo>
                <a:cubicBezTo>
                  <a:pt x="5441522" y="1527132"/>
                  <a:pt x="5442259" y="1529871"/>
                  <a:pt x="5443731" y="1532169"/>
                </a:cubicBezTo>
                <a:cubicBezTo>
                  <a:pt x="5445204" y="1534466"/>
                  <a:pt x="5447163" y="1536499"/>
                  <a:pt x="5449608" y="1538266"/>
                </a:cubicBezTo>
                <a:cubicBezTo>
                  <a:pt x="5452053" y="1540033"/>
                  <a:pt x="5454836" y="1541653"/>
                  <a:pt x="5457958" y="1543126"/>
                </a:cubicBezTo>
                <a:cubicBezTo>
                  <a:pt x="5461081" y="1544599"/>
                  <a:pt x="5464262" y="1546086"/>
                  <a:pt x="5467502" y="1547589"/>
                </a:cubicBezTo>
                <a:cubicBezTo>
                  <a:pt x="5470742" y="1549091"/>
                  <a:pt x="5473923" y="1550740"/>
                  <a:pt x="5477045" y="1552537"/>
                </a:cubicBezTo>
                <a:cubicBezTo>
                  <a:pt x="5480168" y="1554334"/>
                  <a:pt x="5482951" y="1556455"/>
                  <a:pt x="5485396" y="1558900"/>
                </a:cubicBezTo>
                <a:cubicBezTo>
                  <a:pt x="5487841" y="1561344"/>
                  <a:pt x="5489814" y="1564231"/>
                  <a:pt x="5491317" y="1567560"/>
                </a:cubicBezTo>
                <a:cubicBezTo>
                  <a:pt x="5492819" y="1570888"/>
                  <a:pt x="5493570" y="1574820"/>
                  <a:pt x="5493570" y="1579356"/>
                </a:cubicBezTo>
                <a:cubicBezTo>
                  <a:pt x="5493570" y="1584717"/>
                  <a:pt x="5492583" y="1589489"/>
                  <a:pt x="5490610" y="1593672"/>
                </a:cubicBezTo>
                <a:cubicBezTo>
                  <a:pt x="5488637" y="1597855"/>
                  <a:pt x="5485897" y="1601404"/>
                  <a:pt x="5482392" y="1604320"/>
                </a:cubicBezTo>
                <a:cubicBezTo>
                  <a:pt x="5478887" y="1607236"/>
                  <a:pt x="5474763" y="1609431"/>
                  <a:pt x="5470020" y="1610903"/>
                </a:cubicBezTo>
                <a:cubicBezTo>
                  <a:pt x="5465278" y="1612376"/>
                  <a:pt x="5460167" y="1613112"/>
                  <a:pt x="5454689" y="1613112"/>
                </a:cubicBezTo>
                <a:cubicBezTo>
                  <a:pt x="5450860" y="1613112"/>
                  <a:pt x="5447310" y="1612789"/>
                  <a:pt x="5444040" y="1612141"/>
                </a:cubicBezTo>
                <a:cubicBezTo>
                  <a:pt x="5440771" y="1611492"/>
                  <a:pt x="5437855" y="1610697"/>
                  <a:pt x="5435292" y="1609755"/>
                </a:cubicBezTo>
                <a:cubicBezTo>
                  <a:pt x="5432729" y="1608812"/>
                  <a:pt x="5430580" y="1607840"/>
                  <a:pt x="5428841" y="1606838"/>
                </a:cubicBezTo>
                <a:cubicBezTo>
                  <a:pt x="5427104" y="1605837"/>
                  <a:pt x="5425896" y="1604983"/>
                  <a:pt x="5425218" y="1604276"/>
                </a:cubicBezTo>
                <a:cubicBezTo>
                  <a:pt x="5424541" y="1603569"/>
                  <a:pt x="5424040" y="1602670"/>
                  <a:pt x="5423716" y="1601580"/>
                </a:cubicBezTo>
                <a:cubicBezTo>
                  <a:pt x="5423392" y="1600491"/>
                  <a:pt x="5423230" y="1599033"/>
                  <a:pt x="5423230" y="1597206"/>
                </a:cubicBezTo>
                <a:cubicBezTo>
                  <a:pt x="5423230" y="1595911"/>
                  <a:pt x="5423289" y="1594835"/>
                  <a:pt x="5423407" y="1593981"/>
                </a:cubicBezTo>
                <a:cubicBezTo>
                  <a:pt x="5423525" y="1593127"/>
                  <a:pt x="5423702" y="1592435"/>
                  <a:pt x="5423937" y="1591904"/>
                </a:cubicBezTo>
                <a:cubicBezTo>
                  <a:pt x="5424173" y="1591375"/>
                  <a:pt x="5424467" y="1591006"/>
                  <a:pt x="5424821" y="1590800"/>
                </a:cubicBezTo>
                <a:cubicBezTo>
                  <a:pt x="5425174" y="1590594"/>
                  <a:pt x="5425587" y="1590491"/>
                  <a:pt x="5426058" y="1590491"/>
                </a:cubicBezTo>
                <a:cubicBezTo>
                  <a:pt x="5426883" y="1590491"/>
                  <a:pt x="5428046" y="1590992"/>
                  <a:pt x="5429548" y="1591993"/>
                </a:cubicBezTo>
                <a:cubicBezTo>
                  <a:pt x="5431051" y="1592994"/>
                  <a:pt x="5432980" y="1594084"/>
                  <a:pt x="5435336" y="1595262"/>
                </a:cubicBezTo>
                <a:cubicBezTo>
                  <a:pt x="5437693" y="1596441"/>
                  <a:pt x="5440535" y="1597545"/>
                  <a:pt x="5443864" y="1598576"/>
                </a:cubicBezTo>
                <a:cubicBezTo>
                  <a:pt x="5447193" y="1599607"/>
                  <a:pt x="5451036" y="1600123"/>
                  <a:pt x="5455396" y="1600123"/>
                </a:cubicBezTo>
                <a:cubicBezTo>
                  <a:pt x="5458695" y="1600123"/>
                  <a:pt x="5461714" y="1599680"/>
                  <a:pt x="5464453" y="1598797"/>
                </a:cubicBezTo>
                <a:cubicBezTo>
                  <a:pt x="5467192" y="1597913"/>
                  <a:pt x="5469549" y="1596661"/>
                  <a:pt x="5471522" y="1595042"/>
                </a:cubicBezTo>
                <a:cubicBezTo>
                  <a:pt x="5473496" y="1593422"/>
                  <a:pt x="5475013" y="1591433"/>
                  <a:pt x="5476073" y="1589076"/>
                </a:cubicBezTo>
                <a:cubicBezTo>
                  <a:pt x="5477134" y="1586720"/>
                  <a:pt x="5477664" y="1584040"/>
                  <a:pt x="5477664" y="1581035"/>
                </a:cubicBezTo>
                <a:cubicBezTo>
                  <a:pt x="5477664" y="1577796"/>
                  <a:pt x="5476928" y="1575026"/>
                  <a:pt x="5475455" y="1572729"/>
                </a:cubicBezTo>
                <a:cubicBezTo>
                  <a:pt x="5473982" y="1570431"/>
                  <a:pt x="5472038" y="1568414"/>
                  <a:pt x="5469623" y="1566676"/>
                </a:cubicBezTo>
                <a:cubicBezTo>
                  <a:pt x="5467208" y="1564939"/>
                  <a:pt x="5464453" y="1563347"/>
                  <a:pt x="5461360" y="1561904"/>
                </a:cubicBezTo>
                <a:cubicBezTo>
                  <a:pt x="5458267" y="1560460"/>
                  <a:pt x="5455101" y="1558988"/>
                  <a:pt x="5451861" y="1557485"/>
                </a:cubicBezTo>
                <a:cubicBezTo>
                  <a:pt x="5448621" y="1555983"/>
                  <a:pt x="5445469" y="1554319"/>
                  <a:pt x="5442406" y="1552493"/>
                </a:cubicBezTo>
                <a:cubicBezTo>
                  <a:pt x="5439342" y="1550667"/>
                  <a:pt x="5436603" y="1548516"/>
                  <a:pt x="5434188" y="1546042"/>
                </a:cubicBezTo>
                <a:cubicBezTo>
                  <a:pt x="5431773" y="1543568"/>
                  <a:pt x="5429813" y="1540666"/>
                  <a:pt x="5428311" y="1537338"/>
                </a:cubicBezTo>
                <a:cubicBezTo>
                  <a:pt x="5426809" y="1534010"/>
                  <a:pt x="5426058" y="1530019"/>
                  <a:pt x="5426058" y="1525365"/>
                </a:cubicBezTo>
                <a:cubicBezTo>
                  <a:pt x="5426058" y="1520593"/>
                  <a:pt x="5426927" y="1516336"/>
                  <a:pt x="5428665" y="1512596"/>
                </a:cubicBezTo>
                <a:cubicBezTo>
                  <a:pt x="5430403" y="1508855"/>
                  <a:pt x="5432818" y="1505718"/>
                  <a:pt x="5435911" y="1503184"/>
                </a:cubicBezTo>
                <a:cubicBezTo>
                  <a:pt x="5439004" y="1500651"/>
                  <a:pt x="5442686" y="1498722"/>
                  <a:pt x="5446957" y="1497396"/>
                </a:cubicBezTo>
                <a:cubicBezTo>
                  <a:pt x="5451228" y="1496071"/>
                  <a:pt x="5455837" y="1495408"/>
                  <a:pt x="5460786" y="1495408"/>
                </a:cubicBezTo>
                <a:close/>
                <a:moveTo>
                  <a:pt x="4994061" y="1495408"/>
                </a:moveTo>
                <a:cubicBezTo>
                  <a:pt x="4996594" y="1495408"/>
                  <a:pt x="4999142" y="1495628"/>
                  <a:pt x="5001705" y="1496071"/>
                </a:cubicBezTo>
                <a:cubicBezTo>
                  <a:pt x="5004267" y="1496512"/>
                  <a:pt x="5006683" y="1497101"/>
                  <a:pt x="5008951" y="1497838"/>
                </a:cubicBezTo>
                <a:cubicBezTo>
                  <a:pt x="5011219" y="1498574"/>
                  <a:pt x="5013236" y="1499399"/>
                  <a:pt x="5015004" y="1500313"/>
                </a:cubicBezTo>
                <a:cubicBezTo>
                  <a:pt x="5016771" y="1501226"/>
                  <a:pt x="5017935" y="1501962"/>
                  <a:pt x="5018494" y="1502522"/>
                </a:cubicBezTo>
                <a:cubicBezTo>
                  <a:pt x="5019054" y="1503081"/>
                  <a:pt x="5019422" y="1503523"/>
                  <a:pt x="5019599" y="1503847"/>
                </a:cubicBezTo>
                <a:cubicBezTo>
                  <a:pt x="5019776" y="1504171"/>
                  <a:pt x="5019923" y="1504584"/>
                  <a:pt x="5020041" y="1505084"/>
                </a:cubicBezTo>
                <a:cubicBezTo>
                  <a:pt x="5020159" y="1505586"/>
                  <a:pt x="5020247" y="1506189"/>
                  <a:pt x="5020306" y="1506895"/>
                </a:cubicBezTo>
                <a:cubicBezTo>
                  <a:pt x="5020365" y="1507602"/>
                  <a:pt x="5020394" y="1508515"/>
                  <a:pt x="5020394" y="1509635"/>
                </a:cubicBezTo>
                <a:cubicBezTo>
                  <a:pt x="5020394" y="1510695"/>
                  <a:pt x="5020350" y="1511638"/>
                  <a:pt x="5020262" y="1512463"/>
                </a:cubicBezTo>
                <a:cubicBezTo>
                  <a:pt x="5020173" y="1513288"/>
                  <a:pt x="5020041" y="1513980"/>
                  <a:pt x="5019864" y="1514539"/>
                </a:cubicBezTo>
                <a:cubicBezTo>
                  <a:pt x="5019687" y="1515100"/>
                  <a:pt x="5019437" y="1515511"/>
                  <a:pt x="5019113" y="1515776"/>
                </a:cubicBezTo>
                <a:cubicBezTo>
                  <a:pt x="5018789" y="1516042"/>
                  <a:pt x="5018421" y="1516174"/>
                  <a:pt x="5018008" y="1516174"/>
                </a:cubicBezTo>
                <a:cubicBezTo>
                  <a:pt x="5017361" y="1516174"/>
                  <a:pt x="5016344" y="1515762"/>
                  <a:pt x="5014960" y="1514937"/>
                </a:cubicBezTo>
                <a:cubicBezTo>
                  <a:pt x="5013575" y="1514113"/>
                  <a:pt x="5011882" y="1513185"/>
                  <a:pt x="5009879" y="1512154"/>
                </a:cubicBezTo>
                <a:cubicBezTo>
                  <a:pt x="5007876" y="1511123"/>
                  <a:pt x="5005504" y="1510180"/>
                  <a:pt x="5002765" y="1509325"/>
                </a:cubicBezTo>
                <a:cubicBezTo>
                  <a:pt x="5000026" y="1508472"/>
                  <a:pt x="4996948" y="1508045"/>
                  <a:pt x="4993531" y="1508045"/>
                </a:cubicBezTo>
                <a:cubicBezTo>
                  <a:pt x="4990349" y="1508045"/>
                  <a:pt x="4987581" y="1508472"/>
                  <a:pt x="4985224" y="1509325"/>
                </a:cubicBezTo>
                <a:cubicBezTo>
                  <a:pt x="4982868" y="1510180"/>
                  <a:pt x="4980924" y="1511314"/>
                  <a:pt x="4979392" y="1512728"/>
                </a:cubicBezTo>
                <a:cubicBezTo>
                  <a:pt x="4977861" y="1514142"/>
                  <a:pt x="4976712" y="1515820"/>
                  <a:pt x="4975946" y="1517765"/>
                </a:cubicBezTo>
                <a:cubicBezTo>
                  <a:pt x="4975180" y="1519709"/>
                  <a:pt x="4974797" y="1521771"/>
                  <a:pt x="4974797" y="1523950"/>
                </a:cubicBezTo>
                <a:cubicBezTo>
                  <a:pt x="4974797" y="1527132"/>
                  <a:pt x="4975534" y="1529871"/>
                  <a:pt x="4977006" y="1532169"/>
                </a:cubicBezTo>
                <a:cubicBezTo>
                  <a:pt x="4978479" y="1534466"/>
                  <a:pt x="4980438" y="1536499"/>
                  <a:pt x="4982883" y="1538266"/>
                </a:cubicBezTo>
                <a:cubicBezTo>
                  <a:pt x="4985328" y="1540033"/>
                  <a:pt x="4988111" y="1541653"/>
                  <a:pt x="4991233" y="1543126"/>
                </a:cubicBezTo>
                <a:cubicBezTo>
                  <a:pt x="4994356" y="1544599"/>
                  <a:pt x="4997537" y="1546086"/>
                  <a:pt x="5000777" y="1547589"/>
                </a:cubicBezTo>
                <a:cubicBezTo>
                  <a:pt x="5004017" y="1549091"/>
                  <a:pt x="5007198" y="1550740"/>
                  <a:pt x="5010320" y="1552537"/>
                </a:cubicBezTo>
                <a:cubicBezTo>
                  <a:pt x="5013443" y="1554334"/>
                  <a:pt x="5016226" y="1556455"/>
                  <a:pt x="5018671" y="1558900"/>
                </a:cubicBezTo>
                <a:cubicBezTo>
                  <a:pt x="5021116" y="1561344"/>
                  <a:pt x="5023089" y="1564231"/>
                  <a:pt x="5024592" y="1567560"/>
                </a:cubicBezTo>
                <a:cubicBezTo>
                  <a:pt x="5026094" y="1570888"/>
                  <a:pt x="5026845" y="1574820"/>
                  <a:pt x="5026845" y="1579356"/>
                </a:cubicBezTo>
                <a:cubicBezTo>
                  <a:pt x="5026845" y="1584717"/>
                  <a:pt x="5025858" y="1589489"/>
                  <a:pt x="5023885" y="1593672"/>
                </a:cubicBezTo>
                <a:cubicBezTo>
                  <a:pt x="5021912" y="1597855"/>
                  <a:pt x="5019172" y="1601404"/>
                  <a:pt x="5015667" y="1604320"/>
                </a:cubicBezTo>
                <a:cubicBezTo>
                  <a:pt x="5012162" y="1607236"/>
                  <a:pt x="5008038" y="1609431"/>
                  <a:pt x="5003295" y="1610903"/>
                </a:cubicBezTo>
                <a:cubicBezTo>
                  <a:pt x="4998553" y="1612376"/>
                  <a:pt x="4993442" y="1613112"/>
                  <a:pt x="4987964" y="1613112"/>
                </a:cubicBezTo>
                <a:cubicBezTo>
                  <a:pt x="4984135" y="1613112"/>
                  <a:pt x="4980585" y="1612789"/>
                  <a:pt x="4977315" y="1612141"/>
                </a:cubicBezTo>
                <a:cubicBezTo>
                  <a:pt x="4974046" y="1611492"/>
                  <a:pt x="4971130" y="1610697"/>
                  <a:pt x="4968567" y="1609755"/>
                </a:cubicBezTo>
                <a:cubicBezTo>
                  <a:pt x="4966004" y="1608812"/>
                  <a:pt x="4963855" y="1607840"/>
                  <a:pt x="4962116" y="1606838"/>
                </a:cubicBezTo>
                <a:cubicBezTo>
                  <a:pt x="4960379" y="1605837"/>
                  <a:pt x="4959171" y="1604983"/>
                  <a:pt x="4958493" y="1604276"/>
                </a:cubicBezTo>
                <a:cubicBezTo>
                  <a:pt x="4957816" y="1603569"/>
                  <a:pt x="4957315" y="1602670"/>
                  <a:pt x="4956991" y="1601580"/>
                </a:cubicBezTo>
                <a:cubicBezTo>
                  <a:pt x="4956667" y="1600491"/>
                  <a:pt x="4956505" y="1599033"/>
                  <a:pt x="4956505" y="1597206"/>
                </a:cubicBezTo>
                <a:cubicBezTo>
                  <a:pt x="4956505" y="1595911"/>
                  <a:pt x="4956564" y="1594835"/>
                  <a:pt x="4956682" y="1593981"/>
                </a:cubicBezTo>
                <a:cubicBezTo>
                  <a:pt x="4956800" y="1593127"/>
                  <a:pt x="4956977" y="1592435"/>
                  <a:pt x="4957212" y="1591904"/>
                </a:cubicBezTo>
                <a:cubicBezTo>
                  <a:pt x="4957448" y="1591375"/>
                  <a:pt x="4957742" y="1591006"/>
                  <a:pt x="4958096" y="1590800"/>
                </a:cubicBezTo>
                <a:cubicBezTo>
                  <a:pt x="4958449" y="1590594"/>
                  <a:pt x="4958862" y="1590491"/>
                  <a:pt x="4959333" y="1590491"/>
                </a:cubicBezTo>
                <a:cubicBezTo>
                  <a:pt x="4960158" y="1590491"/>
                  <a:pt x="4961321" y="1590992"/>
                  <a:pt x="4962823" y="1591993"/>
                </a:cubicBezTo>
                <a:cubicBezTo>
                  <a:pt x="4964326" y="1592994"/>
                  <a:pt x="4966255" y="1594084"/>
                  <a:pt x="4968611" y="1595262"/>
                </a:cubicBezTo>
                <a:cubicBezTo>
                  <a:pt x="4970968" y="1596441"/>
                  <a:pt x="4973810" y="1597545"/>
                  <a:pt x="4977139" y="1598576"/>
                </a:cubicBezTo>
                <a:cubicBezTo>
                  <a:pt x="4980468" y="1599607"/>
                  <a:pt x="4984311" y="1600123"/>
                  <a:pt x="4988671" y="1600123"/>
                </a:cubicBezTo>
                <a:cubicBezTo>
                  <a:pt x="4991970" y="1600123"/>
                  <a:pt x="4994989" y="1599680"/>
                  <a:pt x="4997728" y="1598797"/>
                </a:cubicBezTo>
                <a:cubicBezTo>
                  <a:pt x="5000467" y="1597913"/>
                  <a:pt x="5002824" y="1596661"/>
                  <a:pt x="5004797" y="1595042"/>
                </a:cubicBezTo>
                <a:cubicBezTo>
                  <a:pt x="5006771" y="1593422"/>
                  <a:pt x="5008288" y="1591433"/>
                  <a:pt x="5009348" y="1589076"/>
                </a:cubicBezTo>
                <a:cubicBezTo>
                  <a:pt x="5010409" y="1586720"/>
                  <a:pt x="5010939" y="1584040"/>
                  <a:pt x="5010939" y="1581035"/>
                </a:cubicBezTo>
                <a:cubicBezTo>
                  <a:pt x="5010939" y="1577796"/>
                  <a:pt x="5010203" y="1575026"/>
                  <a:pt x="5008730" y="1572729"/>
                </a:cubicBezTo>
                <a:cubicBezTo>
                  <a:pt x="5007257" y="1570431"/>
                  <a:pt x="5005313" y="1568414"/>
                  <a:pt x="5002898" y="1566676"/>
                </a:cubicBezTo>
                <a:cubicBezTo>
                  <a:pt x="5000483" y="1564939"/>
                  <a:pt x="4997728" y="1563347"/>
                  <a:pt x="4994635" y="1561904"/>
                </a:cubicBezTo>
                <a:cubicBezTo>
                  <a:pt x="4991542" y="1560460"/>
                  <a:pt x="4988376" y="1558988"/>
                  <a:pt x="4985136" y="1557485"/>
                </a:cubicBezTo>
                <a:cubicBezTo>
                  <a:pt x="4981896" y="1555983"/>
                  <a:pt x="4978744" y="1554319"/>
                  <a:pt x="4975681" y="1552493"/>
                </a:cubicBezTo>
                <a:cubicBezTo>
                  <a:pt x="4972617" y="1550667"/>
                  <a:pt x="4969878" y="1548516"/>
                  <a:pt x="4967463" y="1546042"/>
                </a:cubicBezTo>
                <a:cubicBezTo>
                  <a:pt x="4965048" y="1543568"/>
                  <a:pt x="4963088" y="1540666"/>
                  <a:pt x="4961586" y="1537338"/>
                </a:cubicBezTo>
                <a:cubicBezTo>
                  <a:pt x="4960084" y="1534010"/>
                  <a:pt x="4959333" y="1530019"/>
                  <a:pt x="4959333" y="1525365"/>
                </a:cubicBezTo>
                <a:cubicBezTo>
                  <a:pt x="4959333" y="1520593"/>
                  <a:pt x="4960202" y="1516336"/>
                  <a:pt x="4961940" y="1512596"/>
                </a:cubicBezTo>
                <a:cubicBezTo>
                  <a:pt x="4963678" y="1508855"/>
                  <a:pt x="4966093" y="1505718"/>
                  <a:pt x="4969186" y="1503184"/>
                </a:cubicBezTo>
                <a:cubicBezTo>
                  <a:pt x="4972279" y="1500651"/>
                  <a:pt x="4975961" y="1498722"/>
                  <a:pt x="4980232" y="1497396"/>
                </a:cubicBezTo>
                <a:cubicBezTo>
                  <a:pt x="4984503" y="1496071"/>
                  <a:pt x="4989112" y="1495408"/>
                  <a:pt x="4994061" y="1495408"/>
                </a:cubicBezTo>
                <a:close/>
                <a:moveTo>
                  <a:pt x="4051086" y="1495408"/>
                </a:moveTo>
                <a:cubicBezTo>
                  <a:pt x="4053619" y="1495408"/>
                  <a:pt x="4056167" y="1495628"/>
                  <a:pt x="4058730" y="1496071"/>
                </a:cubicBezTo>
                <a:cubicBezTo>
                  <a:pt x="4061293" y="1496512"/>
                  <a:pt x="4063708" y="1497101"/>
                  <a:pt x="4065976" y="1497838"/>
                </a:cubicBezTo>
                <a:cubicBezTo>
                  <a:pt x="4068244" y="1498574"/>
                  <a:pt x="4070262" y="1499399"/>
                  <a:pt x="4072029" y="1500313"/>
                </a:cubicBezTo>
                <a:cubicBezTo>
                  <a:pt x="4073796" y="1501226"/>
                  <a:pt x="4074960" y="1501962"/>
                  <a:pt x="4075520" y="1502522"/>
                </a:cubicBezTo>
                <a:cubicBezTo>
                  <a:pt x="4076079" y="1503081"/>
                  <a:pt x="4076447" y="1503523"/>
                  <a:pt x="4076624" y="1503847"/>
                </a:cubicBezTo>
                <a:cubicBezTo>
                  <a:pt x="4076801" y="1504171"/>
                  <a:pt x="4076948" y="1504584"/>
                  <a:pt x="4077066" y="1505084"/>
                </a:cubicBezTo>
                <a:cubicBezTo>
                  <a:pt x="4077184" y="1505586"/>
                  <a:pt x="4077272" y="1506189"/>
                  <a:pt x="4077331" y="1506895"/>
                </a:cubicBezTo>
                <a:cubicBezTo>
                  <a:pt x="4077390" y="1507602"/>
                  <a:pt x="4077419" y="1508515"/>
                  <a:pt x="4077419" y="1509635"/>
                </a:cubicBezTo>
                <a:cubicBezTo>
                  <a:pt x="4077419" y="1510695"/>
                  <a:pt x="4077375" y="1511638"/>
                  <a:pt x="4077287" y="1512463"/>
                </a:cubicBezTo>
                <a:cubicBezTo>
                  <a:pt x="4077199" y="1513288"/>
                  <a:pt x="4077066" y="1513980"/>
                  <a:pt x="4076889" y="1514539"/>
                </a:cubicBezTo>
                <a:cubicBezTo>
                  <a:pt x="4076713" y="1515100"/>
                  <a:pt x="4076462" y="1515511"/>
                  <a:pt x="4076138" y="1515776"/>
                </a:cubicBezTo>
                <a:cubicBezTo>
                  <a:pt x="4075814" y="1516042"/>
                  <a:pt x="4075446" y="1516174"/>
                  <a:pt x="4075034" y="1516174"/>
                </a:cubicBezTo>
                <a:cubicBezTo>
                  <a:pt x="4074386" y="1516174"/>
                  <a:pt x="4073369" y="1515762"/>
                  <a:pt x="4071985" y="1514937"/>
                </a:cubicBezTo>
                <a:cubicBezTo>
                  <a:pt x="4070600" y="1514113"/>
                  <a:pt x="4068907" y="1513185"/>
                  <a:pt x="4066904" y="1512154"/>
                </a:cubicBezTo>
                <a:cubicBezTo>
                  <a:pt x="4064901" y="1511123"/>
                  <a:pt x="4062530" y="1510180"/>
                  <a:pt x="4059790" y="1509325"/>
                </a:cubicBezTo>
                <a:cubicBezTo>
                  <a:pt x="4057051" y="1508472"/>
                  <a:pt x="4053973" y="1508045"/>
                  <a:pt x="4050556" y="1508045"/>
                </a:cubicBezTo>
                <a:cubicBezTo>
                  <a:pt x="4047375" y="1508045"/>
                  <a:pt x="4044606" y="1508472"/>
                  <a:pt x="4042250" y="1509325"/>
                </a:cubicBezTo>
                <a:cubicBezTo>
                  <a:pt x="4039893" y="1510180"/>
                  <a:pt x="4037949" y="1511314"/>
                  <a:pt x="4036417" y="1512728"/>
                </a:cubicBezTo>
                <a:cubicBezTo>
                  <a:pt x="4034885" y="1514142"/>
                  <a:pt x="4033737" y="1515820"/>
                  <a:pt x="4032971" y="1517765"/>
                </a:cubicBezTo>
                <a:cubicBezTo>
                  <a:pt x="4032205" y="1519709"/>
                  <a:pt x="4031822" y="1521771"/>
                  <a:pt x="4031822" y="1523950"/>
                </a:cubicBezTo>
                <a:cubicBezTo>
                  <a:pt x="4031822" y="1527132"/>
                  <a:pt x="4032559" y="1529871"/>
                  <a:pt x="4034031" y="1532169"/>
                </a:cubicBezTo>
                <a:cubicBezTo>
                  <a:pt x="4035504" y="1534466"/>
                  <a:pt x="4037463" y="1536499"/>
                  <a:pt x="4039908" y="1538266"/>
                </a:cubicBezTo>
                <a:cubicBezTo>
                  <a:pt x="4042352" y="1540033"/>
                  <a:pt x="4045136" y="1541653"/>
                  <a:pt x="4048258" y="1543126"/>
                </a:cubicBezTo>
                <a:cubicBezTo>
                  <a:pt x="4051381" y="1544599"/>
                  <a:pt x="4054562" y="1546086"/>
                  <a:pt x="4057802" y="1547589"/>
                </a:cubicBezTo>
                <a:cubicBezTo>
                  <a:pt x="4061042" y="1549091"/>
                  <a:pt x="4064223" y="1550740"/>
                  <a:pt x="4067346" y="1552537"/>
                </a:cubicBezTo>
                <a:cubicBezTo>
                  <a:pt x="4070468" y="1554334"/>
                  <a:pt x="4073251" y="1556455"/>
                  <a:pt x="4075696" y="1558900"/>
                </a:cubicBezTo>
                <a:cubicBezTo>
                  <a:pt x="4078141" y="1561344"/>
                  <a:pt x="4080115" y="1564231"/>
                  <a:pt x="4081617" y="1567560"/>
                </a:cubicBezTo>
                <a:cubicBezTo>
                  <a:pt x="4083119" y="1570888"/>
                  <a:pt x="4083870" y="1574820"/>
                  <a:pt x="4083870" y="1579356"/>
                </a:cubicBezTo>
                <a:cubicBezTo>
                  <a:pt x="4083870" y="1584717"/>
                  <a:pt x="4082883" y="1589489"/>
                  <a:pt x="4080910" y="1593672"/>
                </a:cubicBezTo>
                <a:cubicBezTo>
                  <a:pt x="4078937" y="1597855"/>
                  <a:pt x="4076197" y="1601404"/>
                  <a:pt x="4072692" y="1604320"/>
                </a:cubicBezTo>
                <a:cubicBezTo>
                  <a:pt x="4069187" y="1607236"/>
                  <a:pt x="4065063" y="1609431"/>
                  <a:pt x="4060321" y="1610903"/>
                </a:cubicBezTo>
                <a:cubicBezTo>
                  <a:pt x="4055578" y="1612376"/>
                  <a:pt x="4050468" y="1613112"/>
                  <a:pt x="4044989" y="1613112"/>
                </a:cubicBezTo>
                <a:cubicBezTo>
                  <a:pt x="4041159" y="1613112"/>
                  <a:pt x="4037610" y="1612789"/>
                  <a:pt x="4034341" y="1612141"/>
                </a:cubicBezTo>
                <a:cubicBezTo>
                  <a:pt x="4031071" y="1611492"/>
                  <a:pt x="4028155" y="1610697"/>
                  <a:pt x="4025592" y="1609755"/>
                </a:cubicBezTo>
                <a:cubicBezTo>
                  <a:pt x="4023030" y="1608812"/>
                  <a:pt x="4020880" y="1607840"/>
                  <a:pt x="4019142" y="1606838"/>
                </a:cubicBezTo>
                <a:cubicBezTo>
                  <a:pt x="4017404" y="1605837"/>
                  <a:pt x="4016196" y="1604983"/>
                  <a:pt x="4015519" y="1604276"/>
                </a:cubicBezTo>
                <a:cubicBezTo>
                  <a:pt x="4014841" y="1603569"/>
                  <a:pt x="4014340" y="1602670"/>
                  <a:pt x="4014016" y="1601580"/>
                </a:cubicBezTo>
                <a:cubicBezTo>
                  <a:pt x="4013692" y="1600491"/>
                  <a:pt x="4013530" y="1599033"/>
                  <a:pt x="4013530" y="1597206"/>
                </a:cubicBezTo>
                <a:cubicBezTo>
                  <a:pt x="4013530" y="1595911"/>
                  <a:pt x="4013589" y="1594835"/>
                  <a:pt x="4013707" y="1593981"/>
                </a:cubicBezTo>
                <a:cubicBezTo>
                  <a:pt x="4013825" y="1593127"/>
                  <a:pt x="4014002" y="1592435"/>
                  <a:pt x="4014237" y="1591904"/>
                </a:cubicBezTo>
                <a:cubicBezTo>
                  <a:pt x="4014473" y="1591375"/>
                  <a:pt x="4014767" y="1591006"/>
                  <a:pt x="4015121" y="1590800"/>
                </a:cubicBezTo>
                <a:cubicBezTo>
                  <a:pt x="4015474" y="1590594"/>
                  <a:pt x="4015887" y="1590491"/>
                  <a:pt x="4016358" y="1590491"/>
                </a:cubicBezTo>
                <a:cubicBezTo>
                  <a:pt x="4017183" y="1590491"/>
                  <a:pt x="4018346" y="1590992"/>
                  <a:pt x="4019849" y="1591993"/>
                </a:cubicBezTo>
                <a:cubicBezTo>
                  <a:pt x="4021351" y="1592994"/>
                  <a:pt x="4023280" y="1594084"/>
                  <a:pt x="4025637" y="1595262"/>
                </a:cubicBezTo>
                <a:cubicBezTo>
                  <a:pt x="4027993" y="1596441"/>
                  <a:pt x="4030835" y="1597545"/>
                  <a:pt x="4034164" y="1598576"/>
                </a:cubicBezTo>
                <a:cubicBezTo>
                  <a:pt x="4037492" y="1599607"/>
                  <a:pt x="4041336" y="1600123"/>
                  <a:pt x="4045696" y="1600123"/>
                </a:cubicBezTo>
                <a:cubicBezTo>
                  <a:pt x="4048995" y="1600123"/>
                  <a:pt x="4052014" y="1599680"/>
                  <a:pt x="4054753" y="1598797"/>
                </a:cubicBezTo>
                <a:cubicBezTo>
                  <a:pt x="4057493" y="1597913"/>
                  <a:pt x="4059849" y="1596661"/>
                  <a:pt x="4061823" y="1595042"/>
                </a:cubicBezTo>
                <a:cubicBezTo>
                  <a:pt x="4063796" y="1593422"/>
                  <a:pt x="4065313" y="1591433"/>
                  <a:pt x="4066374" y="1589076"/>
                </a:cubicBezTo>
                <a:cubicBezTo>
                  <a:pt x="4067434" y="1586720"/>
                  <a:pt x="4067964" y="1584040"/>
                  <a:pt x="4067964" y="1581035"/>
                </a:cubicBezTo>
                <a:cubicBezTo>
                  <a:pt x="4067964" y="1577796"/>
                  <a:pt x="4067228" y="1575026"/>
                  <a:pt x="4065755" y="1572729"/>
                </a:cubicBezTo>
                <a:cubicBezTo>
                  <a:pt x="4064282" y="1570431"/>
                  <a:pt x="4062338" y="1568414"/>
                  <a:pt x="4059923" y="1566676"/>
                </a:cubicBezTo>
                <a:cubicBezTo>
                  <a:pt x="4057508" y="1564939"/>
                  <a:pt x="4054753" y="1563347"/>
                  <a:pt x="4051661" y="1561904"/>
                </a:cubicBezTo>
                <a:cubicBezTo>
                  <a:pt x="4048568" y="1560460"/>
                  <a:pt x="4045401" y="1558988"/>
                  <a:pt x="4042161" y="1557485"/>
                </a:cubicBezTo>
                <a:cubicBezTo>
                  <a:pt x="4038921" y="1555983"/>
                  <a:pt x="4035769" y="1554319"/>
                  <a:pt x="4032706" y="1552493"/>
                </a:cubicBezTo>
                <a:cubicBezTo>
                  <a:pt x="4029642" y="1550667"/>
                  <a:pt x="4026903" y="1548516"/>
                  <a:pt x="4024488" y="1546042"/>
                </a:cubicBezTo>
                <a:cubicBezTo>
                  <a:pt x="4022073" y="1543568"/>
                  <a:pt x="4020114" y="1540666"/>
                  <a:pt x="4018611" y="1537338"/>
                </a:cubicBezTo>
                <a:cubicBezTo>
                  <a:pt x="4017109" y="1534010"/>
                  <a:pt x="4016358" y="1530019"/>
                  <a:pt x="4016358" y="1525365"/>
                </a:cubicBezTo>
                <a:cubicBezTo>
                  <a:pt x="4016358" y="1520593"/>
                  <a:pt x="4017227" y="1516336"/>
                  <a:pt x="4018965" y="1512596"/>
                </a:cubicBezTo>
                <a:cubicBezTo>
                  <a:pt x="4020703" y="1508855"/>
                  <a:pt x="4023118" y="1505718"/>
                  <a:pt x="4026211" y="1503184"/>
                </a:cubicBezTo>
                <a:cubicBezTo>
                  <a:pt x="4029304" y="1500651"/>
                  <a:pt x="4032986" y="1498722"/>
                  <a:pt x="4037257" y="1497396"/>
                </a:cubicBezTo>
                <a:cubicBezTo>
                  <a:pt x="4041528" y="1496071"/>
                  <a:pt x="4046138" y="1495408"/>
                  <a:pt x="4051086" y="1495408"/>
                </a:cubicBezTo>
                <a:close/>
                <a:moveTo>
                  <a:pt x="3574884" y="1495408"/>
                </a:moveTo>
                <a:cubicBezTo>
                  <a:pt x="3577416" y="1495408"/>
                  <a:pt x="3579964" y="1495628"/>
                  <a:pt x="3582528" y="1496071"/>
                </a:cubicBezTo>
                <a:cubicBezTo>
                  <a:pt x="3585090" y="1496512"/>
                  <a:pt x="3587505" y="1497101"/>
                  <a:pt x="3589772" y="1497838"/>
                </a:cubicBezTo>
                <a:cubicBezTo>
                  <a:pt x="3592041" y="1498574"/>
                  <a:pt x="3594058" y="1499399"/>
                  <a:pt x="3595825" y="1500313"/>
                </a:cubicBezTo>
                <a:cubicBezTo>
                  <a:pt x="3597593" y="1501226"/>
                  <a:pt x="3598756" y="1501962"/>
                  <a:pt x="3599316" y="1502522"/>
                </a:cubicBezTo>
                <a:cubicBezTo>
                  <a:pt x="3599875" y="1503081"/>
                  <a:pt x="3600244" y="1503523"/>
                  <a:pt x="3600420" y="1503847"/>
                </a:cubicBezTo>
                <a:cubicBezTo>
                  <a:pt x="3600597" y="1504171"/>
                  <a:pt x="3600744" y="1504584"/>
                  <a:pt x="3600862" y="1505084"/>
                </a:cubicBezTo>
                <a:cubicBezTo>
                  <a:pt x="3600980" y="1505586"/>
                  <a:pt x="3601068" y="1506189"/>
                  <a:pt x="3601127" y="1506895"/>
                </a:cubicBezTo>
                <a:cubicBezTo>
                  <a:pt x="3601186" y="1507602"/>
                  <a:pt x="3601216" y="1508515"/>
                  <a:pt x="3601216" y="1509635"/>
                </a:cubicBezTo>
                <a:cubicBezTo>
                  <a:pt x="3601216" y="1510695"/>
                  <a:pt x="3601172" y="1511638"/>
                  <a:pt x="3601084" y="1512463"/>
                </a:cubicBezTo>
                <a:cubicBezTo>
                  <a:pt x="3600995" y="1513288"/>
                  <a:pt x="3600862" y="1513980"/>
                  <a:pt x="3600686" y="1514539"/>
                </a:cubicBezTo>
                <a:cubicBezTo>
                  <a:pt x="3600508" y="1515100"/>
                  <a:pt x="3600259" y="1515511"/>
                  <a:pt x="3599935" y="1515776"/>
                </a:cubicBezTo>
                <a:cubicBezTo>
                  <a:pt x="3599611" y="1516042"/>
                  <a:pt x="3599243" y="1516174"/>
                  <a:pt x="3598830" y="1516174"/>
                </a:cubicBezTo>
                <a:cubicBezTo>
                  <a:pt x="3598182" y="1516174"/>
                  <a:pt x="3597166" y="1515762"/>
                  <a:pt x="3595781" y="1514937"/>
                </a:cubicBezTo>
                <a:cubicBezTo>
                  <a:pt x="3594397" y="1514113"/>
                  <a:pt x="3592703" y="1513185"/>
                  <a:pt x="3590700" y="1512154"/>
                </a:cubicBezTo>
                <a:cubicBezTo>
                  <a:pt x="3588697" y="1511123"/>
                  <a:pt x="3586327" y="1510180"/>
                  <a:pt x="3583588" y="1509325"/>
                </a:cubicBezTo>
                <a:cubicBezTo>
                  <a:pt x="3580848" y="1508472"/>
                  <a:pt x="3577770" y="1508045"/>
                  <a:pt x="3574353" y="1508045"/>
                </a:cubicBezTo>
                <a:cubicBezTo>
                  <a:pt x="3571172" y="1508045"/>
                  <a:pt x="3568403" y="1508472"/>
                  <a:pt x="3566046" y="1509325"/>
                </a:cubicBezTo>
                <a:cubicBezTo>
                  <a:pt x="3563690" y="1510180"/>
                  <a:pt x="3561746" y="1511314"/>
                  <a:pt x="3560214" y="1512728"/>
                </a:cubicBezTo>
                <a:cubicBezTo>
                  <a:pt x="3558682" y="1514142"/>
                  <a:pt x="3557535" y="1515820"/>
                  <a:pt x="3556768" y="1517765"/>
                </a:cubicBezTo>
                <a:cubicBezTo>
                  <a:pt x="3556003" y="1519709"/>
                  <a:pt x="3555619" y="1521771"/>
                  <a:pt x="3555619" y="1523950"/>
                </a:cubicBezTo>
                <a:cubicBezTo>
                  <a:pt x="3555619" y="1527132"/>
                  <a:pt x="3556356" y="1529871"/>
                  <a:pt x="3557829" y="1532169"/>
                </a:cubicBezTo>
                <a:cubicBezTo>
                  <a:pt x="3559301" y="1534466"/>
                  <a:pt x="3561260" y="1536499"/>
                  <a:pt x="3563705" y="1538266"/>
                </a:cubicBezTo>
                <a:cubicBezTo>
                  <a:pt x="3566150" y="1540033"/>
                  <a:pt x="3568934" y="1541653"/>
                  <a:pt x="3572056" y="1543126"/>
                </a:cubicBezTo>
                <a:cubicBezTo>
                  <a:pt x="3575179" y="1544599"/>
                  <a:pt x="3578359" y="1546086"/>
                  <a:pt x="3581599" y="1547589"/>
                </a:cubicBezTo>
                <a:cubicBezTo>
                  <a:pt x="3584839" y="1549091"/>
                  <a:pt x="3588020" y="1550740"/>
                  <a:pt x="3591143" y="1552537"/>
                </a:cubicBezTo>
                <a:cubicBezTo>
                  <a:pt x="3594263" y="1554334"/>
                  <a:pt x="3597047" y="1556455"/>
                  <a:pt x="3599492" y="1558900"/>
                </a:cubicBezTo>
                <a:cubicBezTo>
                  <a:pt x="3601938" y="1561344"/>
                  <a:pt x="3603911" y="1564231"/>
                  <a:pt x="3605413" y="1567560"/>
                </a:cubicBezTo>
                <a:cubicBezTo>
                  <a:pt x="3606915" y="1570888"/>
                  <a:pt x="3607667" y="1574820"/>
                  <a:pt x="3607667" y="1579356"/>
                </a:cubicBezTo>
                <a:cubicBezTo>
                  <a:pt x="3607667" y="1584717"/>
                  <a:pt x="3606680" y="1589489"/>
                  <a:pt x="3604707" y="1593672"/>
                </a:cubicBezTo>
                <a:cubicBezTo>
                  <a:pt x="3602732" y="1597855"/>
                  <a:pt x="3599993" y="1601404"/>
                  <a:pt x="3596488" y="1604320"/>
                </a:cubicBezTo>
                <a:cubicBezTo>
                  <a:pt x="3592982" y="1607236"/>
                  <a:pt x="3588859" y="1609431"/>
                  <a:pt x="3584117" y="1610903"/>
                </a:cubicBezTo>
                <a:cubicBezTo>
                  <a:pt x="3579375" y="1612376"/>
                  <a:pt x="3574265" y="1613112"/>
                  <a:pt x="3568786" y="1613112"/>
                </a:cubicBezTo>
                <a:cubicBezTo>
                  <a:pt x="3564957" y="1613112"/>
                  <a:pt x="3561407" y="1612789"/>
                  <a:pt x="3558138" y="1612141"/>
                </a:cubicBezTo>
                <a:cubicBezTo>
                  <a:pt x="3554869" y="1611492"/>
                  <a:pt x="3551952" y="1610697"/>
                  <a:pt x="3549390" y="1609755"/>
                </a:cubicBezTo>
                <a:cubicBezTo>
                  <a:pt x="3546827" y="1608812"/>
                  <a:pt x="3544677" y="1607840"/>
                  <a:pt x="3542939" y="1606838"/>
                </a:cubicBezTo>
                <a:cubicBezTo>
                  <a:pt x="3541201" y="1605837"/>
                  <a:pt x="3539993" y="1604983"/>
                  <a:pt x="3539316" y="1604276"/>
                </a:cubicBezTo>
                <a:cubicBezTo>
                  <a:pt x="3538638" y="1603569"/>
                  <a:pt x="3538138" y="1602670"/>
                  <a:pt x="3537813" y="1601580"/>
                </a:cubicBezTo>
                <a:cubicBezTo>
                  <a:pt x="3537489" y="1600491"/>
                  <a:pt x="3537328" y="1599033"/>
                  <a:pt x="3537328" y="1597206"/>
                </a:cubicBezTo>
                <a:cubicBezTo>
                  <a:pt x="3537328" y="1595911"/>
                  <a:pt x="3537386" y="1594835"/>
                  <a:pt x="3537504" y="1593981"/>
                </a:cubicBezTo>
                <a:cubicBezTo>
                  <a:pt x="3537621" y="1593127"/>
                  <a:pt x="3537798" y="1592435"/>
                  <a:pt x="3538034" y="1591904"/>
                </a:cubicBezTo>
                <a:cubicBezTo>
                  <a:pt x="3538270" y="1591375"/>
                  <a:pt x="3538565" y="1591006"/>
                  <a:pt x="3538919" y="1590800"/>
                </a:cubicBezTo>
                <a:cubicBezTo>
                  <a:pt x="3539271" y="1590594"/>
                  <a:pt x="3539684" y="1590491"/>
                  <a:pt x="3540156" y="1590491"/>
                </a:cubicBezTo>
                <a:cubicBezTo>
                  <a:pt x="3540980" y="1590491"/>
                  <a:pt x="3542143" y="1590992"/>
                  <a:pt x="3543646" y="1591993"/>
                </a:cubicBezTo>
                <a:cubicBezTo>
                  <a:pt x="3545148" y="1592994"/>
                  <a:pt x="3547077" y="1594084"/>
                  <a:pt x="3549433" y="1595262"/>
                </a:cubicBezTo>
                <a:cubicBezTo>
                  <a:pt x="3551790" y="1596441"/>
                  <a:pt x="3554632" y="1597545"/>
                  <a:pt x="3557961" y="1598576"/>
                </a:cubicBezTo>
                <a:cubicBezTo>
                  <a:pt x="3561290" y="1599607"/>
                  <a:pt x="3565134" y="1600123"/>
                  <a:pt x="3569493" y="1600123"/>
                </a:cubicBezTo>
                <a:cubicBezTo>
                  <a:pt x="3572792" y="1600123"/>
                  <a:pt x="3575811" y="1599680"/>
                  <a:pt x="3578551" y="1598797"/>
                </a:cubicBezTo>
                <a:cubicBezTo>
                  <a:pt x="3581290" y="1597913"/>
                  <a:pt x="3583647" y="1596661"/>
                  <a:pt x="3585620" y="1595042"/>
                </a:cubicBezTo>
                <a:cubicBezTo>
                  <a:pt x="3587593" y="1593422"/>
                  <a:pt x="3589110" y="1591433"/>
                  <a:pt x="3590170" y="1589076"/>
                </a:cubicBezTo>
                <a:cubicBezTo>
                  <a:pt x="3591230" y="1586720"/>
                  <a:pt x="3591761" y="1584040"/>
                  <a:pt x="3591761" y="1581035"/>
                </a:cubicBezTo>
                <a:cubicBezTo>
                  <a:pt x="3591761" y="1577796"/>
                  <a:pt x="3591025" y="1575026"/>
                  <a:pt x="3589552" y="1572729"/>
                </a:cubicBezTo>
                <a:cubicBezTo>
                  <a:pt x="3588079" y="1570431"/>
                  <a:pt x="3586134" y="1568414"/>
                  <a:pt x="3583720" y="1566676"/>
                </a:cubicBezTo>
                <a:cubicBezTo>
                  <a:pt x="3581304" y="1564939"/>
                  <a:pt x="3578551" y="1563347"/>
                  <a:pt x="3575458" y="1561904"/>
                </a:cubicBezTo>
                <a:cubicBezTo>
                  <a:pt x="3572365" y="1560460"/>
                  <a:pt x="3569198" y="1558988"/>
                  <a:pt x="3565959" y="1557485"/>
                </a:cubicBezTo>
                <a:cubicBezTo>
                  <a:pt x="3562718" y="1555983"/>
                  <a:pt x="3559567" y="1554319"/>
                  <a:pt x="3556503" y="1552493"/>
                </a:cubicBezTo>
                <a:cubicBezTo>
                  <a:pt x="3553440" y="1550667"/>
                  <a:pt x="3550700" y="1548516"/>
                  <a:pt x="3548286" y="1546042"/>
                </a:cubicBezTo>
                <a:cubicBezTo>
                  <a:pt x="3545870" y="1543568"/>
                  <a:pt x="3543911" y="1540666"/>
                  <a:pt x="3542409" y="1537338"/>
                </a:cubicBezTo>
                <a:cubicBezTo>
                  <a:pt x="3540907" y="1534010"/>
                  <a:pt x="3540156" y="1530019"/>
                  <a:pt x="3540156" y="1525365"/>
                </a:cubicBezTo>
                <a:cubicBezTo>
                  <a:pt x="3540156" y="1520593"/>
                  <a:pt x="3541024" y="1516336"/>
                  <a:pt x="3542762" y="1512596"/>
                </a:cubicBezTo>
                <a:cubicBezTo>
                  <a:pt x="3544499" y="1508855"/>
                  <a:pt x="3546915" y="1505718"/>
                  <a:pt x="3550009" y="1503184"/>
                </a:cubicBezTo>
                <a:cubicBezTo>
                  <a:pt x="3553101" y="1500651"/>
                  <a:pt x="3556783" y="1498722"/>
                  <a:pt x="3561054" y="1497396"/>
                </a:cubicBezTo>
                <a:cubicBezTo>
                  <a:pt x="3565325" y="1496071"/>
                  <a:pt x="3569935" y="1495408"/>
                  <a:pt x="3574884" y="1495408"/>
                </a:cubicBezTo>
                <a:close/>
                <a:moveTo>
                  <a:pt x="3108153" y="1495408"/>
                </a:moveTo>
                <a:cubicBezTo>
                  <a:pt x="3110686" y="1495408"/>
                  <a:pt x="3113234" y="1495628"/>
                  <a:pt x="3115797" y="1496071"/>
                </a:cubicBezTo>
                <a:cubicBezTo>
                  <a:pt x="3118360" y="1496512"/>
                  <a:pt x="3120775" y="1497101"/>
                  <a:pt x="3123044" y="1497838"/>
                </a:cubicBezTo>
                <a:cubicBezTo>
                  <a:pt x="3125312" y="1498574"/>
                  <a:pt x="3127330" y="1499399"/>
                  <a:pt x="3129095" y="1500313"/>
                </a:cubicBezTo>
                <a:cubicBezTo>
                  <a:pt x="3130863" y="1501226"/>
                  <a:pt x="3132027" y="1501962"/>
                  <a:pt x="3132586" y="1502522"/>
                </a:cubicBezTo>
                <a:cubicBezTo>
                  <a:pt x="3133146" y="1503081"/>
                  <a:pt x="3133514" y="1503523"/>
                  <a:pt x="3133690" y="1503847"/>
                </a:cubicBezTo>
                <a:cubicBezTo>
                  <a:pt x="3133867" y="1504171"/>
                  <a:pt x="3134014" y="1504584"/>
                  <a:pt x="3134133" y="1505084"/>
                </a:cubicBezTo>
                <a:cubicBezTo>
                  <a:pt x="3134250" y="1505586"/>
                  <a:pt x="3134339" y="1506189"/>
                  <a:pt x="3134398" y="1506895"/>
                </a:cubicBezTo>
                <a:cubicBezTo>
                  <a:pt x="3134456" y="1507602"/>
                  <a:pt x="3134484" y="1508515"/>
                  <a:pt x="3134484" y="1509635"/>
                </a:cubicBezTo>
                <a:cubicBezTo>
                  <a:pt x="3134484" y="1510695"/>
                  <a:pt x="3134441" y="1511638"/>
                  <a:pt x="3134352" y="1512463"/>
                </a:cubicBezTo>
                <a:cubicBezTo>
                  <a:pt x="3134266" y="1513288"/>
                  <a:pt x="3134133" y="1513980"/>
                  <a:pt x="3133956" y="1514539"/>
                </a:cubicBezTo>
                <a:cubicBezTo>
                  <a:pt x="3133779" y="1515100"/>
                  <a:pt x="3133529" y="1515511"/>
                  <a:pt x="3133205" y="1515776"/>
                </a:cubicBezTo>
                <a:cubicBezTo>
                  <a:pt x="3132880" y="1516042"/>
                  <a:pt x="3132514" y="1516174"/>
                  <a:pt x="3132101" y="1516174"/>
                </a:cubicBezTo>
                <a:cubicBezTo>
                  <a:pt x="3131453" y="1516174"/>
                  <a:pt x="3130437" y="1515762"/>
                  <a:pt x="3129053" y="1514937"/>
                </a:cubicBezTo>
                <a:cubicBezTo>
                  <a:pt x="3127668" y="1514113"/>
                  <a:pt x="3125975" y="1513185"/>
                  <a:pt x="3123971" y="1512154"/>
                </a:cubicBezTo>
                <a:cubicBezTo>
                  <a:pt x="3121969" y="1511123"/>
                  <a:pt x="3119597" y="1510180"/>
                  <a:pt x="3116858" y="1509325"/>
                </a:cubicBezTo>
                <a:cubicBezTo>
                  <a:pt x="3114118" y="1508472"/>
                  <a:pt x="3111039" y="1508045"/>
                  <a:pt x="3107622" y="1508045"/>
                </a:cubicBezTo>
                <a:cubicBezTo>
                  <a:pt x="3104441" y="1508045"/>
                  <a:pt x="3101671" y="1508472"/>
                  <a:pt x="3099316" y="1509325"/>
                </a:cubicBezTo>
                <a:cubicBezTo>
                  <a:pt x="3096958" y="1510180"/>
                  <a:pt x="3095015" y="1511314"/>
                  <a:pt x="3093484" y="1512728"/>
                </a:cubicBezTo>
                <a:cubicBezTo>
                  <a:pt x="3091952" y="1514142"/>
                  <a:pt x="3090804" y="1515820"/>
                  <a:pt x="3090036" y="1517765"/>
                </a:cubicBezTo>
                <a:cubicBezTo>
                  <a:pt x="3089272" y="1519709"/>
                  <a:pt x="3088890" y="1521771"/>
                  <a:pt x="3088890" y="1523950"/>
                </a:cubicBezTo>
                <a:cubicBezTo>
                  <a:pt x="3088890" y="1527132"/>
                  <a:pt x="3089625" y="1529871"/>
                  <a:pt x="3091098" y="1532169"/>
                </a:cubicBezTo>
                <a:cubicBezTo>
                  <a:pt x="3092570" y="1534466"/>
                  <a:pt x="3094529" y="1536499"/>
                  <a:pt x="3096972" y="1538266"/>
                </a:cubicBezTo>
                <a:cubicBezTo>
                  <a:pt x="3099418" y="1540033"/>
                  <a:pt x="3102202" y="1541653"/>
                  <a:pt x="3105325" y="1543126"/>
                </a:cubicBezTo>
                <a:cubicBezTo>
                  <a:pt x="3108447" y="1544599"/>
                  <a:pt x="3111630" y="1546086"/>
                  <a:pt x="3114868" y="1547589"/>
                </a:cubicBezTo>
                <a:cubicBezTo>
                  <a:pt x="3118110" y="1549091"/>
                  <a:pt x="3121292" y="1550740"/>
                  <a:pt x="3124414" y="1552537"/>
                </a:cubicBezTo>
                <a:cubicBezTo>
                  <a:pt x="3127534" y="1554334"/>
                  <a:pt x="3130319" y="1556455"/>
                  <a:pt x="3132763" y="1558900"/>
                </a:cubicBezTo>
                <a:cubicBezTo>
                  <a:pt x="3135206" y="1561344"/>
                  <a:pt x="3137178" y="1564231"/>
                  <a:pt x="3138683" y="1567560"/>
                </a:cubicBezTo>
                <a:cubicBezTo>
                  <a:pt x="3140187" y="1570888"/>
                  <a:pt x="3140935" y="1574820"/>
                  <a:pt x="3140935" y="1579356"/>
                </a:cubicBezTo>
                <a:cubicBezTo>
                  <a:pt x="3140935" y="1584717"/>
                  <a:pt x="3139948" y="1589489"/>
                  <a:pt x="3137975" y="1593672"/>
                </a:cubicBezTo>
                <a:cubicBezTo>
                  <a:pt x="3136003" y="1597855"/>
                  <a:pt x="3133263" y="1601404"/>
                  <a:pt x="3129759" y="1604320"/>
                </a:cubicBezTo>
                <a:cubicBezTo>
                  <a:pt x="3126255" y="1607236"/>
                  <a:pt x="3122130" y="1609431"/>
                  <a:pt x="3117389" y="1610903"/>
                </a:cubicBezTo>
                <a:cubicBezTo>
                  <a:pt x="3112645" y="1612376"/>
                  <a:pt x="3107534" y="1613112"/>
                  <a:pt x="3102054" y="1613112"/>
                </a:cubicBezTo>
                <a:cubicBezTo>
                  <a:pt x="3098227" y="1613112"/>
                  <a:pt x="3094674" y="1612789"/>
                  <a:pt x="3091409" y="1612141"/>
                </a:cubicBezTo>
                <a:cubicBezTo>
                  <a:pt x="3088139" y="1611492"/>
                  <a:pt x="3085223" y="1610697"/>
                  <a:pt x="3082664" y="1609755"/>
                </a:cubicBezTo>
                <a:cubicBezTo>
                  <a:pt x="3080097" y="1608812"/>
                  <a:pt x="3077944" y="1607840"/>
                  <a:pt x="3076209" y="1606838"/>
                </a:cubicBezTo>
                <a:cubicBezTo>
                  <a:pt x="3074472" y="1605837"/>
                  <a:pt x="3073263" y="1604983"/>
                  <a:pt x="3072586" y="1604276"/>
                </a:cubicBezTo>
                <a:cubicBezTo>
                  <a:pt x="3071906" y="1603569"/>
                  <a:pt x="3071408" y="1602670"/>
                  <a:pt x="3071083" y="1601580"/>
                </a:cubicBezTo>
                <a:cubicBezTo>
                  <a:pt x="3070759" y="1600491"/>
                  <a:pt x="3070597" y="1599033"/>
                  <a:pt x="3070597" y="1597206"/>
                </a:cubicBezTo>
                <a:cubicBezTo>
                  <a:pt x="3070597" y="1595911"/>
                  <a:pt x="3070656" y="1594835"/>
                  <a:pt x="3070774" y="1593981"/>
                </a:cubicBezTo>
                <a:cubicBezTo>
                  <a:pt x="3070892" y="1593127"/>
                  <a:pt x="3071068" y="1592435"/>
                  <a:pt x="3071304" y="1591904"/>
                </a:cubicBezTo>
                <a:cubicBezTo>
                  <a:pt x="3071541" y="1591375"/>
                  <a:pt x="3071834" y="1591006"/>
                  <a:pt x="3072187" y="1590800"/>
                </a:cubicBezTo>
                <a:cubicBezTo>
                  <a:pt x="3072541" y="1590594"/>
                  <a:pt x="3072952" y="1590491"/>
                  <a:pt x="3073424" y="1590491"/>
                </a:cubicBezTo>
                <a:cubicBezTo>
                  <a:pt x="3074249" y="1590491"/>
                  <a:pt x="3075413" y="1590992"/>
                  <a:pt x="3076915" y="1591993"/>
                </a:cubicBezTo>
                <a:cubicBezTo>
                  <a:pt x="3078419" y="1592994"/>
                  <a:pt x="3080346" y="1594084"/>
                  <a:pt x="3082707" y="1595262"/>
                </a:cubicBezTo>
                <a:cubicBezTo>
                  <a:pt x="3085062" y="1596441"/>
                  <a:pt x="3087905" y="1597545"/>
                  <a:pt x="3091229" y="1598576"/>
                </a:cubicBezTo>
                <a:cubicBezTo>
                  <a:pt x="3094558" y="1599607"/>
                  <a:pt x="3098403" y="1600123"/>
                  <a:pt x="3102761" y="1600123"/>
                </a:cubicBezTo>
                <a:cubicBezTo>
                  <a:pt x="3106061" y="1600123"/>
                  <a:pt x="3109080" y="1599680"/>
                  <a:pt x="3111820" y="1598797"/>
                </a:cubicBezTo>
                <a:cubicBezTo>
                  <a:pt x="3114560" y="1597913"/>
                  <a:pt x="3116917" y="1596661"/>
                  <a:pt x="3118891" y="1595042"/>
                </a:cubicBezTo>
                <a:cubicBezTo>
                  <a:pt x="3120863" y="1593422"/>
                  <a:pt x="3122382" y="1591433"/>
                  <a:pt x="3123440" y="1589076"/>
                </a:cubicBezTo>
                <a:cubicBezTo>
                  <a:pt x="3124502" y="1586720"/>
                  <a:pt x="3125033" y="1584040"/>
                  <a:pt x="3125033" y="1581035"/>
                </a:cubicBezTo>
                <a:cubicBezTo>
                  <a:pt x="3125033" y="1577796"/>
                  <a:pt x="3124296" y="1575026"/>
                  <a:pt x="3122823" y="1572729"/>
                </a:cubicBezTo>
                <a:cubicBezTo>
                  <a:pt x="3121350" y="1570431"/>
                  <a:pt x="3119406" y="1568414"/>
                  <a:pt x="3116990" y="1566676"/>
                </a:cubicBezTo>
                <a:cubicBezTo>
                  <a:pt x="3114575" y="1564939"/>
                  <a:pt x="3111820" y="1563347"/>
                  <a:pt x="3108727" y="1561904"/>
                </a:cubicBezTo>
                <a:cubicBezTo>
                  <a:pt x="3105633" y="1560460"/>
                  <a:pt x="3102465" y="1558988"/>
                  <a:pt x="3099227" y="1557485"/>
                </a:cubicBezTo>
                <a:cubicBezTo>
                  <a:pt x="3095988" y="1555983"/>
                  <a:pt x="3092834" y="1554319"/>
                  <a:pt x="3089775" y="1552493"/>
                </a:cubicBezTo>
                <a:cubicBezTo>
                  <a:pt x="3086712" y="1550667"/>
                  <a:pt x="3083976" y="1548516"/>
                  <a:pt x="3081559" y="1546042"/>
                </a:cubicBezTo>
                <a:cubicBezTo>
                  <a:pt x="3079138" y="1543568"/>
                  <a:pt x="3077182" y="1540666"/>
                  <a:pt x="3075678" y="1537338"/>
                </a:cubicBezTo>
                <a:cubicBezTo>
                  <a:pt x="3074174" y="1534010"/>
                  <a:pt x="3073424" y="1530019"/>
                  <a:pt x="3073424" y="1525365"/>
                </a:cubicBezTo>
                <a:cubicBezTo>
                  <a:pt x="3073424" y="1520593"/>
                  <a:pt x="3074293" y="1516336"/>
                  <a:pt x="3076033" y="1512596"/>
                </a:cubicBezTo>
                <a:cubicBezTo>
                  <a:pt x="3077770" y="1508855"/>
                  <a:pt x="3080189" y="1505718"/>
                  <a:pt x="3083279" y="1503184"/>
                </a:cubicBezTo>
                <a:cubicBezTo>
                  <a:pt x="3086376" y="1500651"/>
                  <a:pt x="3090052" y="1498722"/>
                  <a:pt x="3094325" y="1497396"/>
                </a:cubicBezTo>
                <a:cubicBezTo>
                  <a:pt x="3098593" y="1496071"/>
                  <a:pt x="3103204" y="1495408"/>
                  <a:pt x="3108153" y="1495408"/>
                </a:cubicBezTo>
                <a:close/>
                <a:moveTo>
                  <a:pt x="2631901" y="1495408"/>
                </a:moveTo>
                <a:cubicBezTo>
                  <a:pt x="2634434" y="1495408"/>
                  <a:pt x="2636982" y="1495628"/>
                  <a:pt x="2639545" y="1496071"/>
                </a:cubicBezTo>
                <a:cubicBezTo>
                  <a:pt x="2642108" y="1496512"/>
                  <a:pt x="2644523" y="1497101"/>
                  <a:pt x="2646792" y="1497838"/>
                </a:cubicBezTo>
                <a:cubicBezTo>
                  <a:pt x="2649059" y="1498574"/>
                  <a:pt x="2651077" y="1499399"/>
                  <a:pt x="2652844" y="1500313"/>
                </a:cubicBezTo>
                <a:cubicBezTo>
                  <a:pt x="2654612" y="1501226"/>
                  <a:pt x="2655775" y="1501962"/>
                  <a:pt x="2656337" y="1502522"/>
                </a:cubicBezTo>
                <a:cubicBezTo>
                  <a:pt x="2656896" y="1503081"/>
                  <a:pt x="2657264" y="1503523"/>
                  <a:pt x="2657439" y="1503847"/>
                </a:cubicBezTo>
                <a:cubicBezTo>
                  <a:pt x="2657616" y="1504171"/>
                  <a:pt x="2657763" y="1504584"/>
                  <a:pt x="2657882" y="1505084"/>
                </a:cubicBezTo>
                <a:cubicBezTo>
                  <a:pt x="2658000" y="1505586"/>
                  <a:pt x="2658089" y="1506189"/>
                  <a:pt x="2658147" y="1506895"/>
                </a:cubicBezTo>
                <a:cubicBezTo>
                  <a:pt x="2658207" y="1507602"/>
                  <a:pt x="2658235" y="1508515"/>
                  <a:pt x="2658235" y="1509635"/>
                </a:cubicBezTo>
                <a:cubicBezTo>
                  <a:pt x="2658235" y="1510695"/>
                  <a:pt x="2658192" y="1511638"/>
                  <a:pt x="2658103" y="1512463"/>
                </a:cubicBezTo>
                <a:cubicBezTo>
                  <a:pt x="2658014" y="1513288"/>
                  <a:pt x="2657882" y="1513980"/>
                  <a:pt x="2657704" y="1514539"/>
                </a:cubicBezTo>
                <a:cubicBezTo>
                  <a:pt x="2657529" y="1515100"/>
                  <a:pt x="2657278" y="1515511"/>
                  <a:pt x="2656955" y="1515776"/>
                </a:cubicBezTo>
                <a:cubicBezTo>
                  <a:pt x="2656630" y="1516042"/>
                  <a:pt x="2656262" y="1516174"/>
                  <a:pt x="2655849" y="1516174"/>
                </a:cubicBezTo>
                <a:cubicBezTo>
                  <a:pt x="2655202" y="1516174"/>
                  <a:pt x="2654187" y="1515762"/>
                  <a:pt x="2652800" y="1514937"/>
                </a:cubicBezTo>
                <a:cubicBezTo>
                  <a:pt x="2651416" y="1514113"/>
                  <a:pt x="2649723" y="1513185"/>
                  <a:pt x="2647719" y="1512154"/>
                </a:cubicBezTo>
                <a:cubicBezTo>
                  <a:pt x="2645716" y="1511123"/>
                  <a:pt x="2643346" y="1510180"/>
                  <a:pt x="2640605" y="1509325"/>
                </a:cubicBezTo>
                <a:cubicBezTo>
                  <a:pt x="2637866" y="1508472"/>
                  <a:pt x="2634788" y="1508045"/>
                  <a:pt x="2631371" y="1508045"/>
                </a:cubicBezTo>
                <a:cubicBezTo>
                  <a:pt x="2628190" y="1508045"/>
                  <a:pt x="2625420" y="1508472"/>
                  <a:pt x="2623065" y="1509325"/>
                </a:cubicBezTo>
                <a:cubicBezTo>
                  <a:pt x="2620709" y="1510180"/>
                  <a:pt x="2618765" y="1511314"/>
                  <a:pt x="2617232" y="1512728"/>
                </a:cubicBezTo>
                <a:cubicBezTo>
                  <a:pt x="2615700" y="1514142"/>
                  <a:pt x="2614552" y="1515820"/>
                  <a:pt x="2613786" y="1517765"/>
                </a:cubicBezTo>
                <a:cubicBezTo>
                  <a:pt x="2613021" y="1519709"/>
                  <a:pt x="2612639" y="1521771"/>
                  <a:pt x="2612639" y="1523950"/>
                </a:cubicBezTo>
                <a:cubicBezTo>
                  <a:pt x="2612639" y="1527132"/>
                  <a:pt x="2613373" y="1529871"/>
                  <a:pt x="2614848" y="1532169"/>
                </a:cubicBezTo>
                <a:cubicBezTo>
                  <a:pt x="2616319" y="1534466"/>
                  <a:pt x="2618278" y="1536499"/>
                  <a:pt x="2620722" y="1538266"/>
                </a:cubicBezTo>
                <a:cubicBezTo>
                  <a:pt x="2623167" y="1540033"/>
                  <a:pt x="2625951" y="1541653"/>
                  <a:pt x="2629073" y="1543126"/>
                </a:cubicBezTo>
                <a:cubicBezTo>
                  <a:pt x="2632196" y="1544599"/>
                  <a:pt x="2635377" y="1546086"/>
                  <a:pt x="2638618" y="1547589"/>
                </a:cubicBezTo>
                <a:cubicBezTo>
                  <a:pt x="2641858" y="1549091"/>
                  <a:pt x="2645039" y="1550740"/>
                  <a:pt x="2648161" y="1552537"/>
                </a:cubicBezTo>
                <a:cubicBezTo>
                  <a:pt x="2651283" y="1554334"/>
                  <a:pt x="2654067" y="1556455"/>
                  <a:pt x="2656512" y="1558900"/>
                </a:cubicBezTo>
                <a:cubicBezTo>
                  <a:pt x="2658957" y="1561344"/>
                  <a:pt x="2660932" y="1564231"/>
                  <a:pt x="2662434" y="1567560"/>
                </a:cubicBezTo>
                <a:cubicBezTo>
                  <a:pt x="2663935" y="1570888"/>
                  <a:pt x="2664688" y="1574820"/>
                  <a:pt x="2664688" y="1579356"/>
                </a:cubicBezTo>
                <a:cubicBezTo>
                  <a:pt x="2664688" y="1584717"/>
                  <a:pt x="2663700" y="1589489"/>
                  <a:pt x="2661726" y="1593672"/>
                </a:cubicBezTo>
                <a:cubicBezTo>
                  <a:pt x="2659753" y="1597855"/>
                  <a:pt x="2657012" y="1601404"/>
                  <a:pt x="2653507" y="1604320"/>
                </a:cubicBezTo>
                <a:cubicBezTo>
                  <a:pt x="2650002" y="1607236"/>
                  <a:pt x="2645879" y="1609431"/>
                  <a:pt x="2641136" y="1610903"/>
                </a:cubicBezTo>
                <a:cubicBezTo>
                  <a:pt x="2636394" y="1612376"/>
                  <a:pt x="2631282" y="1613112"/>
                  <a:pt x="2625804" y="1613112"/>
                </a:cubicBezTo>
                <a:cubicBezTo>
                  <a:pt x="2621974" y="1613112"/>
                  <a:pt x="2618425" y="1612789"/>
                  <a:pt x="2615157" y="1612141"/>
                </a:cubicBezTo>
                <a:cubicBezTo>
                  <a:pt x="2611887" y="1611492"/>
                  <a:pt x="2608971" y="1610697"/>
                  <a:pt x="2606409" y="1609755"/>
                </a:cubicBezTo>
                <a:cubicBezTo>
                  <a:pt x="2603848" y="1608812"/>
                  <a:pt x="2601696" y="1607840"/>
                  <a:pt x="2599959" y="1606838"/>
                </a:cubicBezTo>
                <a:cubicBezTo>
                  <a:pt x="2598222" y="1605837"/>
                  <a:pt x="2597014" y="1604983"/>
                  <a:pt x="2596336" y="1604276"/>
                </a:cubicBezTo>
                <a:cubicBezTo>
                  <a:pt x="2595659" y="1603569"/>
                  <a:pt x="2595159" y="1602670"/>
                  <a:pt x="2594835" y="1601580"/>
                </a:cubicBezTo>
                <a:cubicBezTo>
                  <a:pt x="2594511" y="1600491"/>
                  <a:pt x="2594347" y="1599033"/>
                  <a:pt x="2594347" y="1597206"/>
                </a:cubicBezTo>
                <a:cubicBezTo>
                  <a:pt x="2594347" y="1595911"/>
                  <a:pt x="2594407" y="1594835"/>
                  <a:pt x="2594525" y="1593981"/>
                </a:cubicBezTo>
                <a:cubicBezTo>
                  <a:pt x="2594643" y="1593127"/>
                  <a:pt x="2594820" y="1592435"/>
                  <a:pt x="2595056" y="1591904"/>
                </a:cubicBezTo>
                <a:cubicBezTo>
                  <a:pt x="2595289" y="1591375"/>
                  <a:pt x="2595585" y="1591006"/>
                  <a:pt x="2595939" y="1590800"/>
                </a:cubicBezTo>
                <a:cubicBezTo>
                  <a:pt x="2596293" y="1590594"/>
                  <a:pt x="2596704" y="1590491"/>
                  <a:pt x="2597176" y="1590491"/>
                </a:cubicBezTo>
                <a:cubicBezTo>
                  <a:pt x="2597999" y="1590491"/>
                  <a:pt x="2599164" y="1590992"/>
                  <a:pt x="2600666" y="1591993"/>
                </a:cubicBezTo>
                <a:cubicBezTo>
                  <a:pt x="2602168" y="1592994"/>
                  <a:pt x="2604097" y="1594084"/>
                  <a:pt x="2606453" y="1595262"/>
                </a:cubicBezTo>
                <a:cubicBezTo>
                  <a:pt x="2608810" y="1596441"/>
                  <a:pt x="2611650" y="1597545"/>
                  <a:pt x="2614979" y="1598576"/>
                </a:cubicBezTo>
                <a:cubicBezTo>
                  <a:pt x="2618308" y="1599607"/>
                  <a:pt x="2622151" y="1600123"/>
                  <a:pt x="2626511" y="1600123"/>
                </a:cubicBezTo>
                <a:cubicBezTo>
                  <a:pt x="2629811" y="1600123"/>
                  <a:pt x="2632830" y="1599680"/>
                  <a:pt x="2635568" y="1598797"/>
                </a:cubicBezTo>
                <a:cubicBezTo>
                  <a:pt x="2638308" y="1597913"/>
                  <a:pt x="2640664" y="1596661"/>
                  <a:pt x="2642638" y="1595042"/>
                </a:cubicBezTo>
                <a:cubicBezTo>
                  <a:pt x="2644612" y="1593422"/>
                  <a:pt x="2646129" y="1591433"/>
                  <a:pt x="2647189" y="1589076"/>
                </a:cubicBezTo>
                <a:cubicBezTo>
                  <a:pt x="2648249" y="1586720"/>
                  <a:pt x="2648780" y="1584040"/>
                  <a:pt x="2648780" y="1581035"/>
                </a:cubicBezTo>
                <a:cubicBezTo>
                  <a:pt x="2648780" y="1577796"/>
                  <a:pt x="2648044" y="1575026"/>
                  <a:pt x="2646571" y="1572729"/>
                </a:cubicBezTo>
                <a:cubicBezTo>
                  <a:pt x="2645098" y="1570431"/>
                  <a:pt x="2643153" y="1568414"/>
                  <a:pt x="2640738" y="1566676"/>
                </a:cubicBezTo>
                <a:cubicBezTo>
                  <a:pt x="2638323" y="1564939"/>
                  <a:pt x="2635568" y="1563347"/>
                  <a:pt x="2632476" y="1561904"/>
                </a:cubicBezTo>
                <a:cubicBezTo>
                  <a:pt x="2629383" y="1560460"/>
                  <a:pt x="2626216" y="1558988"/>
                  <a:pt x="2622976" y="1557485"/>
                </a:cubicBezTo>
                <a:cubicBezTo>
                  <a:pt x="2619737" y="1555983"/>
                  <a:pt x="2616583" y="1554319"/>
                  <a:pt x="2613521" y="1552493"/>
                </a:cubicBezTo>
                <a:cubicBezTo>
                  <a:pt x="2610457" y="1550667"/>
                  <a:pt x="2607719" y="1548516"/>
                  <a:pt x="2605304" y="1546042"/>
                </a:cubicBezTo>
                <a:cubicBezTo>
                  <a:pt x="2602888" y="1543568"/>
                  <a:pt x="2600930" y="1540666"/>
                  <a:pt x="2599429" y="1537338"/>
                </a:cubicBezTo>
                <a:cubicBezTo>
                  <a:pt x="2597926" y="1534010"/>
                  <a:pt x="2597176" y="1530019"/>
                  <a:pt x="2597176" y="1525365"/>
                </a:cubicBezTo>
                <a:cubicBezTo>
                  <a:pt x="2597176" y="1520593"/>
                  <a:pt x="2598044" y="1516336"/>
                  <a:pt x="2599782" y="1512596"/>
                </a:cubicBezTo>
                <a:cubicBezTo>
                  <a:pt x="2601521" y="1508855"/>
                  <a:pt x="2603936" y="1505718"/>
                  <a:pt x="2607027" y="1503184"/>
                </a:cubicBezTo>
                <a:cubicBezTo>
                  <a:pt x="2610119" y="1500651"/>
                  <a:pt x="2613801" y="1498722"/>
                  <a:pt x="2618071" y="1497396"/>
                </a:cubicBezTo>
                <a:cubicBezTo>
                  <a:pt x="2622342" y="1496071"/>
                  <a:pt x="2626953" y="1495408"/>
                  <a:pt x="2631901" y="1495408"/>
                </a:cubicBezTo>
                <a:close/>
                <a:moveTo>
                  <a:pt x="2165183" y="1495408"/>
                </a:moveTo>
                <a:cubicBezTo>
                  <a:pt x="2167716" y="1495408"/>
                  <a:pt x="2170264" y="1495628"/>
                  <a:pt x="2172827" y="1496071"/>
                </a:cubicBezTo>
                <a:cubicBezTo>
                  <a:pt x="2175390" y="1496512"/>
                  <a:pt x="2177805" y="1497101"/>
                  <a:pt x="2180073" y="1497838"/>
                </a:cubicBezTo>
                <a:cubicBezTo>
                  <a:pt x="2182341" y="1498574"/>
                  <a:pt x="2184359" y="1499399"/>
                  <a:pt x="2186126" y="1500313"/>
                </a:cubicBezTo>
                <a:cubicBezTo>
                  <a:pt x="2187893" y="1501226"/>
                  <a:pt x="2189057" y="1501962"/>
                  <a:pt x="2189616" y="1502522"/>
                </a:cubicBezTo>
                <a:cubicBezTo>
                  <a:pt x="2190176" y="1503081"/>
                  <a:pt x="2190545" y="1503523"/>
                  <a:pt x="2190721" y="1503847"/>
                </a:cubicBezTo>
                <a:cubicBezTo>
                  <a:pt x="2190898" y="1504171"/>
                  <a:pt x="2191045" y="1504584"/>
                  <a:pt x="2191162" y="1505084"/>
                </a:cubicBezTo>
                <a:cubicBezTo>
                  <a:pt x="2191281" y="1505586"/>
                  <a:pt x="2191368" y="1506189"/>
                  <a:pt x="2191428" y="1506895"/>
                </a:cubicBezTo>
                <a:cubicBezTo>
                  <a:pt x="2191486" y="1507602"/>
                  <a:pt x="2191516" y="1508515"/>
                  <a:pt x="2191516" y="1509635"/>
                </a:cubicBezTo>
                <a:cubicBezTo>
                  <a:pt x="2191516" y="1510695"/>
                  <a:pt x="2191472" y="1511638"/>
                  <a:pt x="2191384" y="1512463"/>
                </a:cubicBezTo>
                <a:cubicBezTo>
                  <a:pt x="2191295" y="1513288"/>
                  <a:pt x="2191162" y="1513980"/>
                  <a:pt x="2190986" y="1514539"/>
                </a:cubicBezTo>
                <a:cubicBezTo>
                  <a:pt x="2190809" y="1515100"/>
                  <a:pt x="2190559" y="1515511"/>
                  <a:pt x="2190235" y="1515776"/>
                </a:cubicBezTo>
                <a:cubicBezTo>
                  <a:pt x="2189910" y="1516042"/>
                  <a:pt x="2189542" y="1516174"/>
                  <a:pt x="2189131" y="1516174"/>
                </a:cubicBezTo>
                <a:cubicBezTo>
                  <a:pt x="2188482" y="1516174"/>
                  <a:pt x="2187466" y="1515762"/>
                  <a:pt x="2186082" y="1514937"/>
                </a:cubicBezTo>
                <a:cubicBezTo>
                  <a:pt x="2184697" y="1514113"/>
                  <a:pt x="2183004" y="1513185"/>
                  <a:pt x="2181001" y="1512154"/>
                </a:cubicBezTo>
                <a:cubicBezTo>
                  <a:pt x="2178998" y="1511123"/>
                  <a:pt x="2176627" y="1510180"/>
                  <a:pt x="2173888" y="1509325"/>
                </a:cubicBezTo>
                <a:cubicBezTo>
                  <a:pt x="2171148" y="1508472"/>
                  <a:pt x="2168070" y="1508045"/>
                  <a:pt x="2164653" y="1508045"/>
                </a:cubicBezTo>
                <a:cubicBezTo>
                  <a:pt x="2161471" y="1508045"/>
                  <a:pt x="2158703" y="1508472"/>
                  <a:pt x="2156347" y="1509325"/>
                </a:cubicBezTo>
                <a:cubicBezTo>
                  <a:pt x="2153990" y="1510180"/>
                  <a:pt x="2152046" y="1511314"/>
                  <a:pt x="2150514" y="1512728"/>
                </a:cubicBezTo>
                <a:cubicBezTo>
                  <a:pt x="2148983" y="1514142"/>
                  <a:pt x="2147834" y="1515820"/>
                  <a:pt x="2147068" y="1517765"/>
                </a:cubicBezTo>
                <a:cubicBezTo>
                  <a:pt x="2146302" y="1519709"/>
                  <a:pt x="2145919" y="1521771"/>
                  <a:pt x="2145919" y="1523950"/>
                </a:cubicBezTo>
                <a:cubicBezTo>
                  <a:pt x="2145919" y="1527132"/>
                  <a:pt x="2146656" y="1529871"/>
                  <a:pt x="2148128" y="1532169"/>
                </a:cubicBezTo>
                <a:cubicBezTo>
                  <a:pt x="2149601" y="1534466"/>
                  <a:pt x="2151560" y="1536499"/>
                  <a:pt x="2154005" y="1538266"/>
                </a:cubicBezTo>
                <a:cubicBezTo>
                  <a:pt x="2156450" y="1540033"/>
                  <a:pt x="2159233" y="1541653"/>
                  <a:pt x="2162356" y="1543126"/>
                </a:cubicBezTo>
                <a:cubicBezTo>
                  <a:pt x="2165478" y="1544599"/>
                  <a:pt x="2168658" y="1546086"/>
                  <a:pt x="2171899" y="1547589"/>
                </a:cubicBezTo>
                <a:cubicBezTo>
                  <a:pt x="2175139" y="1549091"/>
                  <a:pt x="2178320" y="1550740"/>
                  <a:pt x="2181442" y="1552537"/>
                </a:cubicBezTo>
                <a:cubicBezTo>
                  <a:pt x="2184564" y="1554334"/>
                  <a:pt x="2187348" y="1556455"/>
                  <a:pt x="2189793" y="1558900"/>
                </a:cubicBezTo>
                <a:cubicBezTo>
                  <a:pt x="2192238" y="1561344"/>
                  <a:pt x="2194211" y="1564231"/>
                  <a:pt x="2195713" y="1567560"/>
                </a:cubicBezTo>
                <a:cubicBezTo>
                  <a:pt x="2197215" y="1570888"/>
                  <a:pt x="2197966" y="1574820"/>
                  <a:pt x="2197966" y="1579356"/>
                </a:cubicBezTo>
                <a:cubicBezTo>
                  <a:pt x="2197966" y="1584717"/>
                  <a:pt x="2196980" y="1589489"/>
                  <a:pt x="2195007" y="1593672"/>
                </a:cubicBezTo>
                <a:cubicBezTo>
                  <a:pt x="2193033" y="1597855"/>
                  <a:pt x="2190294" y="1601404"/>
                  <a:pt x="2186788" y="1604320"/>
                </a:cubicBezTo>
                <a:cubicBezTo>
                  <a:pt x="2183283" y="1607236"/>
                  <a:pt x="2179160" y="1609431"/>
                  <a:pt x="2174417" y="1610903"/>
                </a:cubicBezTo>
                <a:cubicBezTo>
                  <a:pt x="2169675" y="1612376"/>
                  <a:pt x="2164564" y="1613112"/>
                  <a:pt x="2159086" y="1613112"/>
                </a:cubicBezTo>
                <a:cubicBezTo>
                  <a:pt x="2155257" y="1613112"/>
                  <a:pt x="2151707" y="1612789"/>
                  <a:pt x="2148438" y="1612141"/>
                </a:cubicBezTo>
                <a:cubicBezTo>
                  <a:pt x="2145168" y="1611492"/>
                  <a:pt x="2142252" y="1610697"/>
                  <a:pt x="2139690" y="1609755"/>
                </a:cubicBezTo>
                <a:cubicBezTo>
                  <a:pt x="2137127" y="1608812"/>
                  <a:pt x="2134977" y="1607840"/>
                  <a:pt x="2133239" y="1606838"/>
                </a:cubicBezTo>
                <a:cubicBezTo>
                  <a:pt x="2131501" y="1605837"/>
                  <a:pt x="2130293" y="1604983"/>
                  <a:pt x="2129616" y="1604276"/>
                </a:cubicBezTo>
                <a:cubicBezTo>
                  <a:pt x="2128938" y="1603569"/>
                  <a:pt x="2128437" y="1602670"/>
                  <a:pt x="2128113" y="1601580"/>
                </a:cubicBezTo>
                <a:cubicBezTo>
                  <a:pt x="2127790" y="1600491"/>
                  <a:pt x="2127628" y="1599033"/>
                  <a:pt x="2127628" y="1597206"/>
                </a:cubicBezTo>
                <a:cubicBezTo>
                  <a:pt x="2127628" y="1595911"/>
                  <a:pt x="2127686" y="1594835"/>
                  <a:pt x="2127805" y="1593981"/>
                </a:cubicBezTo>
                <a:cubicBezTo>
                  <a:pt x="2127922" y="1593127"/>
                  <a:pt x="2128099" y="1592435"/>
                  <a:pt x="2128335" y="1591904"/>
                </a:cubicBezTo>
                <a:cubicBezTo>
                  <a:pt x="2128570" y="1591375"/>
                  <a:pt x="2128865" y="1591006"/>
                  <a:pt x="2129218" y="1590800"/>
                </a:cubicBezTo>
                <a:cubicBezTo>
                  <a:pt x="2129572" y="1590594"/>
                  <a:pt x="2129984" y="1590491"/>
                  <a:pt x="2130455" y="1590491"/>
                </a:cubicBezTo>
                <a:cubicBezTo>
                  <a:pt x="2131280" y="1590491"/>
                  <a:pt x="2132443" y="1590992"/>
                  <a:pt x="2133945" y="1591993"/>
                </a:cubicBezTo>
                <a:cubicBezTo>
                  <a:pt x="2135448" y="1592994"/>
                  <a:pt x="2137377" y="1594084"/>
                  <a:pt x="2139734" y="1595262"/>
                </a:cubicBezTo>
                <a:cubicBezTo>
                  <a:pt x="2142090" y="1596441"/>
                  <a:pt x="2144932" y="1597545"/>
                  <a:pt x="2148261" y="1598576"/>
                </a:cubicBezTo>
                <a:cubicBezTo>
                  <a:pt x="2151589" y="1599607"/>
                  <a:pt x="2155433" y="1600123"/>
                  <a:pt x="2159793" y="1600123"/>
                </a:cubicBezTo>
                <a:cubicBezTo>
                  <a:pt x="2163092" y="1600123"/>
                  <a:pt x="2166111" y="1599680"/>
                  <a:pt x="2168851" y="1598797"/>
                </a:cubicBezTo>
                <a:cubicBezTo>
                  <a:pt x="2171590" y="1597913"/>
                  <a:pt x="2173946" y="1596661"/>
                  <a:pt x="2175920" y="1595042"/>
                </a:cubicBezTo>
                <a:cubicBezTo>
                  <a:pt x="2177893" y="1593422"/>
                  <a:pt x="2179410" y="1591433"/>
                  <a:pt x="2180470" y="1589076"/>
                </a:cubicBezTo>
                <a:cubicBezTo>
                  <a:pt x="2181531" y="1586720"/>
                  <a:pt x="2182061" y="1584040"/>
                  <a:pt x="2182061" y="1581035"/>
                </a:cubicBezTo>
                <a:cubicBezTo>
                  <a:pt x="2182061" y="1577796"/>
                  <a:pt x="2181325" y="1575026"/>
                  <a:pt x="2179852" y="1572729"/>
                </a:cubicBezTo>
                <a:cubicBezTo>
                  <a:pt x="2178379" y="1570431"/>
                  <a:pt x="2176434" y="1568414"/>
                  <a:pt x="2174020" y="1566676"/>
                </a:cubicBezTo>
                <a:cubicBezTo>
                  <a:pt x="2171604" y="1564939"/>
                  <a:pt x="2168851" y="1563347"/>
                  <a:pt x="2165758" y="1561904"/>
                </a:cubicBezTo>
                <a:cubicBezTo>
                  <a:pt x="2162665" y="1560460"/>
                  <a:pt x="2159498" y="1558988"/>
                  <a:pt x="2156258" y="1557485"/>
                </a:cubicBezTo>
                <a:cubicBezTo>
                  <a:pt x="2153018" y="1555983"/>
                  <a:pt x="2149867" y="1554319"/>
                  <a:pt x="2146803" y="1552493"/>
                </a:cubicBezTo>
                <a:cubicBezTo>
                  <a:pt x="2143740" y="1550667"/>
                  <a:pt x="2141000" y="1548516"/>
                  <a:pt x="2138585" y="1546042"/>
                </a:cubicBezTo>
                <a:cubicBezTo>
                  <a:pt x="2136169" y="1543568"/>
                  <a:pt x="2134211" y="1540666"/>
                  <a:pt x="2132709" y="1537338"/>
                </a:cubicBezTo>
                <a:cubicBezTo>
                  <a:pt x="2131206" y="1534010"/>
                  <a:pt x="2130455" y="1530019"/>
                  <a:pt x="2130455" y="1525365"/>
                </a:cubicBezTo>
                <a:cubicBezTo>
                  <a:pt x="2130455" y="1520593"/>
                  <a:pt x="2131324" y="1516336"/>
                  <a:pt x="2133062" y="1512596"/>
                </a:cubicBezTo>
                <a:cubicBezTo>
                  <a:pt x="2134800" y="1508855"/>
                  <a:pt x="2137215" y="1505718"/>
                  <a:pt x="2140309" y="1503184"/>
                </a:cubicBezTo>
                <a:cubicBezTo>
                  <a:pt x="2143401" y="1500651"/>
                  <a:pt x="2147083" y="1498722"/>
                  <a:pt x="2151354" y="1497396"/>
                </a:cubicBezTo>
                <a:cubicBezTo>
                  <a:pt x="2155625" y="1496071"/>
                  <a:pt x="2160234" y="1495408"/>
                  <a:pt x="2165183" y="1495408"/>
                </a:cubicBezTo>
                <a:close/>
                <a:moveTo>
                  <a:pt x="1222204" y="1495408"/>
                </a:moveTo>
                <a:cubicBezTo>
                  <a:pt x="1224736" y="1495408"/>
                  <a:pt x="1227284" y="1495628"/>
                  <a:pt x="1229847" y="1496071"/>
                </a:cubicBezTo>
                <a:cubicBezTo>
                  <a:pt x="1232410" y="1496512"/>
                  <a:pt x="1234825" y="1497101"/>
                  <a:pt x="1237094" y="1497838"/>
                </a:cubicBezTo>
                <a:cubicBezTo>
                  <a:pt x="1239361" y="1498574"/>
                  <a:pt x="1241380" y="1499399"/>
                  <a:pt x="1243147" y="1500313"/>
                </a:cubicBezTo>
                <a:cubicBezTo>
                  <a:pt x="1244914" y="1501226"/>
                  <a:pt x="1246078" y="1501962"/>
                  <a:pt x="1246637" y="1502522"/>
                </a:cubicBezTo>
                <a:cubicBezTo>
                  <a:pt x="1247197" y="1503081"/>
                  <a:pt x="1247566" y="1503523"/>
                  <a:pt x="1247741" y="1503847"/>
                </a:cubicBezTo>
                <a:cubicBezTo>
                  <a:pt x="1247919" y="1504171"/>
                  <a:pt x="1248066" y="1504584"/>
                  <a:pt x="1248185" y="1505084"/>
                </a:cubicBezTo>
                <a:cubicBezTo>
                  <a:pt x="1248302" y="1505586"/>
                  <a:pt x="1248390" y="1506189"/>
                  <a:pt x="1248450" y="1506895"/>
                </a:cubicBezTo>
                <a:cubicBezTo>
                  <a:pt x="1248508" y="1507602"/>
                  <a:pt x="1248537" y="1508515"/>
                  <a:pt x="1248537" y="1509635"/>
                </a:cubicBezTo>
                <a:cubicBezTo>
                  <a:pt x="1248537" y="1510695"/>
                  <a:pt x="1248493" y="1511638"/>
                  <a:pt x="1248405" y="1512463"/>
                </a:cubicBezTo>
                <a:cubicBezTo>
                  <a:pt x="1248317" y="1513288"/>
                  <a:pt x="1248185" y="1513980"/>
                  <a:pt x="1248007" y="1514539"/>
                </a:cubicBezTo>
                <a:cubicBezTo>
                  <a:pt x="1247831" y="1515100"/>
                  <a:pt x="1247580" y="1515511"/>
                  <a:pt x="1247256" y="1515776"/>
                </a:cubicBezTo>
                <a:cubicBezTo>
                  <a:pt x="1246932" y="1516042"/>
                  <a:pt x="1246564" y="1516174"/>
                  <a:pt x="1246151" y="1516174"/>
                </a:cubicBezTo>
                <a:cubicBezTo>
                  <a:pt x="1245503" y="1516174"/>
                  <a:pt x="1244487" y="1515762"/>
                  <a:pt x="1243103" y="1514937"/>
                </a:cubicBezTo>
                <a:cubicBezTo>
                  <a:pt x="1241718" y="1514113"/>
                  <a:pt x="1240024" y="1513185"/>
                  <a:pt x="1238021" y="1512154"/>
                </a:cubicBezTo>
                <a:cubicBezTo>
                  <a:pt x="1236018" y="1511123"/>
                  <a:pt x="1233646" y="1510180"/>
                  <a:pt x="1230907" y="1509325"/>
                </a:cubicBezTo>
                <a:cubicBezTo>
                  <a:pt x="1228168" y="1508472"/>
                  <a:pt x="1225090" y="1508045"/>
                  <a:pt x="1221673" y="1508045"/>
                </a:cubicBezTo>
                <a:cubicBezTo>
                  <a:pt x="1218492" y="1508045"/>
                  <a:pt x="1215723" y="1508472"/>
                  <a:pt x="1213367" y="1509325"/>
                </a:cubicBezTo>
                <a:cubicBezTo>
                  <a:pt x="1211011" y="1510180"/>
                  <a:pt x="1209066" y="1511314"/>
                  <a:pt x="1207535" y="1512728"/>
                </a:cubicBezTo>
                <a:cubicBezTo>
                  <a:pt x="1206004" y="1514142"/>
                  <a:pt x="1204854" y="1515820"/>
                  <a:pt x="1204088" y="1517765"/>
                </a:cubicBezTo>
                <a:cubicBezTo>
                  <a:pt x="1203322" y="1519709"/>
                  <a:pt x="1202940" y="1521771"/>
                  <a:pt x="1202940" y="1523950"/>
                </a:cubicBezTo>
                <a:cubicBezTo>
                  <a:pt x="1202940" y="1527132"/>
                  <a:pt x="1203676" y="1529871"/>
                  <a:pt x="1205149" y="1532169"/>
                </a:cubicBezTo>
                <a:cubicBezTo>
                  <a:pt x="1206622" y="1534466"/>
                  <a:pt x="1208580" y="1536499"/>
                  <a:pt x="1211025" y="1538266"/>
                </a:cubicBezTo>
                <a:cubicBezTo>
                  <a:pt x="1213470" y="1540033"/>
                  <a:pt x="1216253" y="1541653"/>
                  <a:pt x="1219376" y="1543126"/>
                </a:cubicBezTo>
                <a:cubicBezTo>
                  <a:pt x="1222498" y="1544599"/>
                  <a:pt x="1225679" y="1546086"/>
                  <a:pt x="1228919" y="1547589"/>
                </a:cubicBezTo>
                <a:cubicBezTo>
                  <a:pt x="1232159" y="1549091"/>
                  <a:pt x="1235340" y="1550740"/>
                  <a:pt x="1238463" y="1552537"/>
                </a:cubicBezTo>
                <a:cubicBezTo>
                  <a:pt x="1241586" y="1554334"/>
                  <a:pt x="1244369" y="1556455"/>
                  <a:pt x="1246814" y="1558900"/>
                </a:cubicBezTo>
                <a:cubicBezTo>
                  <a:pt x="1249259" y="1561344"/>
                  <a:pt x="1251233" y="1564231"/>
                  <a:pt x="1252735" y="1567560"/>
                </a:cubicBezTo>
                <a:cubicBezTo>
                  <a:pt x="1254238" y="1570888"/>
                  <a:pt x="1254989" y="1574820"/>
                  <a:pt x="1254989" y="1579356"/>
                </a:cubicBezTo>
                <a:cubicBezTo>
                  <a:pt x="1254989" y="1584717"/>
                  <a:pt x="1254002" y="1589489"/>
                  <a:pt x="1252028" y="1593672"/>
                </a:cubicBezTo>
                <a:cubicBezTo>
                  <a:pt x="1250054" y="1597855"/>
                  <a:pt x="1247315" y="1601404"/>
                  <a:pt x="1243810" y="1604320"/>
                </a:cubicBezTo>
                <a:cubicBezTo>
                  <a:pt x="1240304" y="1607236"/>
                  <a:pt x="1236180" y="1609431"/>
                  <a:pt x="1231437" y="1610903"/>
                </a:cubicBezTo>
                <a:cubicBezTo>
                  <a:pt x="1226695" y="1612376"/>
                  <a:pt x="1221585" y="1613112"/>
                  <a:pt x="1216106" y="1613112"/>
                </a:cubicBezTo>
                <a:cubicBezTo>
                  <a:pt x="1212278" y="1613112"/>
                  <a:pt x="1208728" y="1612789"/>
                  <a:pt x="1205459" y="1612141"/>
                </a:cubicBezTo>
                <a:cubicBezTo>
                  <a:pt x="1202188" y="1611492"/>
                  <a:pt x="1199272" y="1610697"/>
                  <a:pt x="1196710" y="1609755"/>
                </a:cubicBezTo>
                <a:cubicBezTo>
                  <a:pt x="1194148" y="1608812"/>
                  <a:pt x="1191998" y="1607840"/>
                  <a:pt x="1190260" y="1606838"/>
                </a:cubicBezTo>
                <a:cubicBezTo>
                  <a:pt x="1188522" y="1605837"/>
                  <a:pt x="1187315" y="1604983"/>
                  <a:pt x="1186638" y="1604276"/>
                </a:cubicBezTo>
                <a:cubicBezTo>
                  <a:pt x="1185960" y="1603569"/>
                  <a:pt x="1185460" y="1602670"/>
                  <a:pt x="1185136" y="1601580"/>
                </a:cubicBezTo>
                <a:cubicBezTo>
                  <a:pt x="1184812" y="1600491"/>
                  <a:pt x="1184650" y="1599033"/>
                  <a:pt x="1184650" y="1597206"/>
                </a:cubicBezTo>
                <a:cubicBezTo>
                  <a:pt x="1184650" y="1595911"/>
                  <a:pt x="1184710" y="1594835"/>
                  <a:pt x="1184827" y="1593981"/>
                </a:cubicBezTo>
                <a:cubicBezTo>
                  <a:pt x="1184944" y="1593127"/>
                  <a:pt x="1185121" y="1592435"/>
                  <a:pt x="1185356" y="1591904"/>
                </a:cubicBezTo>
                <a:cubicBezTo>
                  <a:pt x="1185592" y="1591375"/>
                  <a:pt x="1185887" y="1591006"/>
                  <a:pt x="1186241" y="1590800"/>
                </a:cubicBezTo>
                <a:cubicBezTo>
                  <a:pt x="1186593" y="1590594"/>
                  <a:pt x="1187007" y="1590491"/>
                  <a:pt x="1187478" y="1590491"/>
                </a:cubicBezTo>
                <a:cubicBezTo>
                  <a:pt x="1188302" y="1590491"/>
                  <a:pt x="1189465" y="1590992"/>
                  <a:pt x="1190967" y="1591993"/>
                </a:cubicBezTo>
                <a:cubicBezTo>
                  <a:pt x="1192469" y="1592994"/>
                  <a:pt x="1194398" y="1594084"/>
                  <a:pt x="1196755" y="1595262"/>
                </a:cubicBezTo>
                <a:cubicBezTo>
                  <a:pt x="1199111" y="1596441"/>
                  <a:pt x="1201954" y="1597545"/>
                  <a:pt x="1205281" y="1598576"/>
                </a:cubicBezTo>
                <a:cubicBezTo>
                  <a:pt x="1208610" y="1599607"/>
                  <a:pt x="1212454" y="1600123"/>
                  <a:pt x="1216813" y="1600123"/>
                </a:cubicBezTo>
                <a:cubicBezTo>
                  <a:pt x="1220112" y="1600123"/>
                  <a:pt x="1223131" y="1599680"/>
                  <a:pt x="1225871" y="1598797"/>
                </a:cubicBezTo>
                <a:cubicBezTo>
                  <a:pt x="1228610" y="1597913"/>
                  <a:pt x="1230966" y="1596661"/>
                  <a:pt x="1232940" y="1595042"/>
                </a:cubicBezTo>
                <a:cubicBezTo>
                  <a:pt x="1234913" y="1593422"/>
                  <a:pt x="1236430" y="1591433"/>
                  <a:pt x="1237491" y="1589076"/>
                </a:cubicBezTo>
                <a:cubicBezTo>
                  <a:pt x="1238551" y="1586720"/>
                  <a:pt x="1239081" y="1584040"/>
                  <a:pt x="1239081" y="1581035"/>
                </a:cubicBezTo>
                <a:cubicBezTo>
                  <a:pt x="1239081" y="1577796"/>
                  <a:pt x="1238345" y="1575026"/>
                  <a:pt x="1236872" y="1572729"/>
                </a:cubicBezTo>
                <a:cubicBezTo>
                  <a:pt x="1235400" y="1570431"/>
                  <a:pt x="1233455" y="1568414"/>
                  <a:pt x="1231040" y="1566676"/>
                </a:cubicBezTo>
                <a:cubicBezTo>
                  <a:pt x="1228625" y="1564939"/>
                  <a:pt x="1225871" y="1563347"/>
                  <a:pt x="1222778" y="1561904"/>
                </a:cubicBezTo>
                <a:cubicBezTo>
                  <a:pt x="1219685" y="1560460"/>
                  <a:pt x="1216519" y="1558988"/>
                  <a:pt x="1213279" y="1557485"/>
                </a:cubicBezTo>
                <a:cubicBezTo>
                  <a:pt x="1210038" y="1555983"/>
                  <a:pt x="1206887" y="1554319"/>
                  <a:pt x="1203824" y="1552493"/>
                </a:cubicBezTo>
                <a:cubicBezTo>
                  <a:pt x="1200760" y="1550667"/>
                  <a:pt x="1198022" y="1548516"/>
                  <a:pt x="1195606" y="1546042"/>
                </a:cubicBezTo>
                <a:cubicBezTo>
                  <a:pt x="1193191" y="1543568"/>
                  <a:pt x="1191232" y="1540666"/>
                  <a:pt x="1189731" y="1537338"/>
                </a:cubicBezTo>
                <a:cubicBezTo>
                  <a:pt x="1188228" y="1534010"/>
                  <a:pt x="1187478" y="1530019"/>
                  <a:pt x="1187478" y="1525365"/>
                </a:cubicBezTo>
                <a:cubicBezTo>
                  <a:pt x="1187478" y="1520593"/>
                  <a:pt x="1188346" y="1516336"/>
                  <a:pt x="1190084" y="1512596"/>
                </a:cubicBezTo>
                <a:cubicBezTo>
                  <a:pt x="1191822" y="1508855"/>
                  <a:pt x="1194236" y="1505718"/>
                  <a:pt x="1197329" y="1503184"/>
                </a:cubicBezTo>
                <a:cubicBezTo>
                  <a:pt x="1200421" y="1500651"/>
                  <a:pt x="1204103" y="1498722"/>
                  <a:pt x="1208375" y="1497396"/>
                </a:cubicBezTo>
                <a:cubicBezTo>
                  <a:pt x="1212645" y="1496071"/>
                  <a:pt x="1217255" y="1495408"/>
                  <a:pt x="1222204" y="1495408"/>
                </a:cubicBezTo>
                <a:close/>
                <a:moveTo>
                  <a:pt x="745947" y="1495408"/>
                </a:moveTo>
                <a:cubicBezTo>
                  <a:pt x="748480" y="1495408"/>
                  <a:pt x="751028" y="1495628"/>
                  <a:pt x="753590" y="1496071"/>
                </a:cubicBezTo>
                <a:cubicBezTo>
                  <a:pt x="756153" y="1496512"/>
                  <a:pt x="758568" y="1497101"/>
                  <a:pt x="760836" y="1497838"/>
                </a:cubicBezTo>
                <a:cubicBezTo>
                  <a:pt x="763105" y="1498574"/>
                  <a:pt x="765122" y="1499399"/>
                  <a:pt x="766890" y="1500313"/>
                </a:cubicBezTo>
                <a:cubicBezTo>
                  <a:pt x="768657" y="1501226"/>
                  <a:pt x="769820" y="1501962"/>
                  <a:pt x="770380" y="1502522"/>
                </a:cubicBezTo>
                <a:cubicBezTo>
                  <a:pt x="770940" y="1503081"/>
                  <a:pt x="771308" y="1503523"/>
                  <a:pt x="771485" y="1503847"/>
                </a:cubicBezTo>
                <a:cubicBezTo>
                  <a:pt x="771661" y="1504171"/>
                  <a:pt x="771809" y="1504584"/>
                  <a:pt x="771927" y="1505084"/>
                </a:cubicBezTo>
                <a:cubicBezTo>
                  <a:pt x="772044" y="1505586"/>
                  <a:pt x="772133" y="1506189"/>
                  <a:pt x="772192" y="1506895"/>
                </a:cubicBezTo>
                <a:cubicBezTo>
                  <a:pt x="772251" y="1507602"/>
                  <a:pt x="772280" y="1508515"/>
                  <a:pt x="772280" y="1509635"/>
                </a:cubicBezTo>
                <a:cubicBezTo>
                  <a:pt x="772280" y="1510695"/>
                  <a:pt x="772236" y="1511638"/>
                  <a:pt x="772147" y="1512463"/>
                </a:cubicBezTo>
                <a:cubicBezTo>
                  <a:pt x="772059" y="1513288"/>
                  <a:pt x="771927" y="1513980"/>
                  <a:pt x="771750" y="1514539"/>
                </a:cubicBezTo>
                <a:cubicBezTo>
                  <a:pt x="771573" y="1515100"/>
                  <a:pt x="771323" y="1515511"/>
                  <a:pt x="770999" y="1515776"/>
                </a:cubicBezTo>
                <a:cubicBezTo>
                  <a:pt x="770675" y="1516042"/>
                  <a:pt x="770306" y="1516174"/>
                  <a:pt x="769894" y="1516174"/>
                </a:cubicBezTo>
                <a:cubicBezTo>
                  <a:pt x="769246" y="1516174"/>
                  <a:pt x="768230" y="1515762"/>
                  <a:pt x="766845" y="1514937"/>
                </a:cubicBezTo>
                <a:cubicBezTo>
                  <a:pt x="765461" y="1514113"/>
                  <a:pt x="763767" y="1513185"/>
                  <a:pt x="761764" y="1512154"/>
                </a:cubicBezTo>
                <a:cubicBezTo>
                  <a:pt x="759761" y="1511123"/>
                  <a:pt x="757390" y="1510180"/>
                  <a:pt x="754651" y="1509325"/>
                </a:cubicBezTo>
                <a:cubicBezTo>
                  <a:pt x="751912" y="1508472"/>
                  <a:pt x="748833" y="1508045"/>
                  <a:pt x="745417" y="1508045"/>
                </a:cubicBezTo>
                <a:cubicBezTo>
                  <a:pt x="742235" y="1508045"/>
                  <a:pt x="739466" y="1508472"/>
                  <a:pt x="737110" y="1509325"/>
                </a:cubicBezTo>
                <a:cubicBezTo>
                  <a:pt x="734754" y="1510180"/>
                  <a:pt x="732810" y="1511314"/>
                  <a:pt x="731278" y="1512728"/>
                </a:cubicBezTo>
                <a:cubicBezTo>
                  <a:pt x="729746" y="1514142"/>
                  <a:pt x="728597" y="1515820"/>
                  <a:pt x="727832" y="1517765"/>
                </a:cubicBezTo>
                <a:cubicBezTo>
                  <a:pt x="727066" y="1519709"/>
                  <a:pt x="726683" y="1521771"/>
                  <a:pt x="726683" y="1523950"/>
                </a:cubicBezTo>
                <a:cubicBezTo>
                  <a:pt x="726683" y="1527132"/>
                  <a:pt x="727419" y="1529871"/>
                  <a:pt x="728892" y="1532169"/>
                </a:cubicBezTo>
                <a:cubicBezTo>
                  <a:pt x="730365" y="1534466"/>
                  <a:pt x="732323" y="1536499"/>
                  <a:pt x="734768" y="1538266"/>
                </a:cubicBezTo>
                <a:cubicBezTo>
                  <a:pt x="737213" y="1540033"/>
                  <a:pt x="739997" y="1541653"/>
                  <a:pt x="743119" y="1543126"/>
                </a:cubicBezTo>
                <a:cubicBezTo>
                  <a:pt x="746241" y="1544599"/>
                  <a:pt x="749422" y="1546086"/>
                  <a:pt x="752663" y="1547589"/>
                </a:cubicBezTo>
                <a:cubicBezTo>
                  <a:pt x="755903" y="1549091"/>
                  <a:pt x="759084" y="1550740"/>
                  <a:pt x="762206" y="1552537"/>
                </a:cubicBezTo>
                <a:cubicBezTo>
                  <a:pt x="765329" y="1554334"/>
                  <a:pt x="768112" y="1556455"/>
                  <a:pt x="770557" y="1558900"/>
                </a:cubicBezTo>
                <a:cubicBezTo>
                  <a:pt x="773002" y="1561344"/>
                  <a:pt x="774975" y="1564231"/>
                  <a:pt x="776477" y="1567560"/>
                </a:cubicBezTo>
                <a:cubicBezTo>
                  <a:pt x="777980" y="1570888"/>
                  <a:pt x="778731" y="1574820"/>
                  <a:pt x="778731" y="1579356"/>
                </a:cubicBezTo>
                <a:cubicBezTo>
                  <a:pt x="778731" y="1584717"/>
                  <a:pt x="777744" y="1589489"/>
                  <a:pt x="775770" y="1593672"/>
                </a:cubicBezTo>
                <a:cubicBezTo>
                  <a:pt x="773797" y="1597855"/>
                  <a:pt x="771058" y="1601404"/>
                  <a:pt x="767552" y="1604320"/>
                </a:cubicBezTo>
                <a:cubicBezTo>
                  <a:pt x="764047" y="1607236"/>
                  <a:pt x="759923" y="1609431"/>
                  <a:pt x="755181" y="1610903"/>
                </a:cubicBezTo>
                <a:cubicBezTo>
                  <a:pt x="750439" y="1612376"/>
                  <a:pt x="745328" y="1613112"/>
                  <a:pt x="739849" y="1613112"/>
                </a:cubicBezTo>
                <a:cubicBezTo>
                  <a:pt x="736020" y="1613112"/>
                  <a:pt x="732471" y="1612789"/>
                  <a:pt x="729201" y="1612141"/>
                </a:cubicBezTo>
                <a:cubicBezTo>
                  <a:pt x="725932" y="1611492"/>
                  <a:pt x="723016" y="1610697"/>
                  <a:pt x="720453" y="1609755"/>
                </a:cubicBezTo>
                <a:cubicBezTo>
                  <a:pt x="717890" y="1608812"/>
                  <a:pt x="715740" y="1607840"/>
                  <a:pt x="714002" y="1606838"/>
                </a:cubicBezTo>
                <a:cubicBezTo>
                  <a:pt x="712264" y="1605837"/>
                  <a:pt x="711057" y="1604983"/>
                  <a:pt x="710379" y="1604276"/>
                </a:cubicBezTo>
                <a:cubicBezTo>
                  <a:pt x="709702" y="1603569"/>
                  <a:pt x="709201" y="1602670"/>
                  <a:pt x="708877" y="1601580"/>
                </a:cubicBezTo>
                <a:cubicBezTo>
                  <a:pt x="708553" y="1600491"/>
                  <a:pt x="708391" y="1599033"/>
                  <a:pt x="708391" y="1597206"/>
                </a:cubicBezTo>
                <a:cubicBezTo>
                  <a:pt x="708391" y="1595911"/>
                  <a:pt x="708450" y="1594835"/>
                  <a:pt x="708568" y="1593981"/>
                </a:cubicBezTo>
                <a:cubicBezTo>
                  <a:pt x="708685" y="1593127"/>
                  <a:pt x="708862" y="1592435"/>
                  <a:pt x="709098" y="1591904"/>
                </a:cubicBezTo>
                <a:cubicBezTo>
                  <a:pt x="709333" y="1591375"/>
                  <a:pt x="709628" y="1591006"/>
                  <a:pt x="709982" y="1590800"/>
                </a:cubicBezTo>
                <a:cubicBezTo>
                  <a:pt x="710335" y="1590594"/>
                  <a:pt x="710747" y="1590491"/>
                  <a:pt x="711219" y="1590491"/>
                </a:cubicBezTo>
                <a:cubicBezTo>
                  <a:pt x="712043" y="1590491"/>
                  <a:pt x="713207" y="1590992"/>
                  <a:pt x="714709" y="1591993"/>
                </a:cubicBezTo>
                <a:cubicBezTo>
                  <a:pt x="716211" y="1592994"/>
                  <a:pt x="718141" y="1594084"/>
                  <a:pt x="720497" y="1595262"/>
                </a:cubicBezTo>
                <a:cubicBezTo>
                  <a:pt x="722854" y="1596441"/>
                  <a:pt x="725696" y="1597545"/>
                  <a:pt x="729024" y="1598576"/>
                </a:cubicBezTo>
                <a:cubicBezTo>
                  <a:pt x="732353" y="1599607"/>
                  <a:pt x="736197" y="1600123"/>
                  <a:pt x="740556" y="1600123"/>
                </a:cubicBezTo>
                <a:cubicBezTo>
                  <a:pt x="743855" y="1600123"/>
                  <a:pt x="746875" y="1599680"/>
                  <a:pt x="749614" y="1598797"/>
                </a:cubicBezTo>
                <a:cubicBezTo>
                  <a:pt x="752353" y="1597913"/>
                  <a:pt x="754710" y="1596661"/>
                  <a:pt x="756683" y="1595042"/>
                </a:cubicBezTo>
                <a:cubicBezTo>
                  <a:pt x="758657" y="1593422"/>
                  <a:pt x="760174" y="1591433"/>
                  <a:pt x="761234" y="1589076"/>
                </a:cubicBezTo>
                <a:cubicBezTo>
                  <a:pt x="762294" y="1586720"/>
                  <a:pt x="762825" y="1584040"/>
                  <a:pt x="762825" y="1581035"/>
                </a:cubicBezTo>
                <a:cubicBezTo>
                  <a:pt x="762825" y="1577796"/>
                  <a:pt x="762088" y="1575026"/>
                  <a:pt x="760616" y="1572729"/>
                </a:cubicBezTo>
                <a:cubicBezTo>
                  <a:pt x="759143" y="1570431"/>
                  <a:pt x="757199" y="1568414"/>
                  <a:pt x="754783" y="1566676"/>
                </a:cubicBezTo>
                <a:cubicBezTo>
                  <a:pt x="752368" y="1564939"/>
                  <a:pt x="749614" y="1563347"/>
                  <a:pt x="746521" y="1561904"/>
                </a:cubicBezTo>
                <a:cubicBezTo>
                  <a:pt x="743428" y="1560460"/>
                  <a:pt x="740262" y="1558988"/>
                  <a:pt x="737022" y="1557485"/>
                </a:cubicBezTo>
                <a:cubicBezTo>
                  <a:pt x="733782" y="1555983"/>
                  <a:pt x="730630" y="1554319"/>
                  <a:pt x="727566" y="1552493"/>
                </a:cubicBezTo>
                <a:cubicBezTo>
                  <a:pt x="724503" y="1550667"/>
                  <a:pt x="721764" y="1548516"/>
                  <a:pt x="719348" y="1546042"/>
                </a:cubicBezTo>
                <a:cubicBezTo>
                  <a:pt x="716933" y="1543568"/>
                  <a:pt x="714974" y="1540666"/>
                  <a:pt x="713472" y="1537338"/>
                </a:cubicBezTo>
                <a:cubicBezTo>
                  <a:pt x="711970" y="1534010"/>
                  <a:pt x="711219" y="1530019"/>
                  <a:pt x="711219" y="1525365"/>
                </a:cubicBezTo>
                <a:cubicBezTo>
                  <a:pt x="711219" y="1520593"/>
                  <a:pt x="712088" y="1516336"/>
                  <a:pt x="713825" y="1512596"/>
                </a:cubicBezTo>
                <a:cubicBezTo>
                  <a:pt x="715563" y="1508855"/>
                  <a:pt x="717979" y="1505718"/>
                  <a:pt x="721072" y="1503184"/>
                </a:cubicBezTo>
                <a:cubicBezTo>
                  <a:pt x="724164" y="1500651"/>
                  <a:pt x="727846" y="1498722"/>
                  <a:pt x="732117" y="1497396"/>
                </a:cubicBezTo>
                <a:cubicBezTo>
                  <a:pt x="736388" y="1496071"/>
                  <a:pt x="740998" y="1495408"/>
                  <a:pt x="745947" y="1495408"/>
                </a:cubicBezTo>
                <a:close/>
                <a:moveTo>
                  <a:pt x="7576853" y="1388040"/>
                </a:moveTo>
                <a:lnTo>
                  <a:pt x="7592218" y="1388963"/>
                </a:lnTo>
                <a:lnTo>
                  <a:pt x="7601066" y="1388236"/>
                </a:lnTo>
                <a:lnTo>
                  <a:pt x="7596316" y="1400028"/>
                </a:lnTo>
                <a:cubicBezTo>
                  <a:pt x="7596139" y="1400440"/>
                  <a:pt x="7595889" y="1400794"/>
                  <a:pt x="7595565" y="1401088"/>
                </a:cubicBezTo>
                <a:cubicBezTo>
                  <a:pt x="7595241" y="1401382"/>
                  <a:pt x="7594770" y="1401633"/>
                  <a:pt x="7594151" y="1401840"/>
                </a:cubicBezTo>
                <a:cubicBezTo>
                  <a:pt x="7593532" y="1402046"/>
                  <a:pt x="7592796" y="1402192"/>
                  <a:pt x="7591942" y="1402281"/>
                </a:cubicBezTo>
                <a:cubicBezTo>
                  <a:pt x="7591088" y="1402369"/>
                  <a:pt x="7590072" y="1402413"/>
                  <a:pt x="7588893" y="1402413"/>
                </a:cubicBezTo>
                <a:cubicBezTo>
                  <a:pt x="7587656" y="1402413"/>
                  <a:pt x="7586596" y="1402356"/>
                  <a:pt x="7585712" y="1402237"/>
                </a:cubicBezTo>
                <a:cubicBezTo>
                  <a:pt x="7584828" y="1402119"/>
                  <a:pt x="7584092" y="1401958"/>
                  <a:pt x="7583503" y="1401751"/>
                </a:cubicBezTo>
                <a:cubicBezTo>
                  <a:pt x="7582914" y="1401544"/>
                  <a:pt x="7582458" y="1401294"/>
                  <a:pt x="7582133" y="1401000"/>
                </a:cubicBezTo>
                <a:cubicBezTo>
                  <a:pt x="7581809" y="1400706"/>
                  <a:pt x="7581588" y="1400381"/>
                  <a:pt x="7581470" y="1400028"/>
                </a:cubicBezTo>
                <a:close/>
                <a:moveTo>
                  <a:pt x="7527655" y="1385083"/>
                </a:moveTo>
                <a:lnTo>
                  <a:pt x="7542854" y="1385997"/>
                </a:lnTo>
                <a:lnTo>
                  <a:pt x="7542854" y="1399586"/>
                </a:lnTo>
                <a:cubicBezTo>
                  <a:pt x="7542854" y="1400058"/>
                  <a:pt x="7542733" y="1400469"/>
                  <a:pt x="7542491" y="1400823"/>
                </a:cubicBezTo>
                <a:cubicBezTo>
                  <a:pt x="7542248" y="1401177"/>
                  <a:pt x="7541823" y="1401456"/>
                  <a:pt x="7541216" y="1401663"/>
                </a:cubicBezTo>
                <a:cubicBezTo>
                  <a:pt x="7540609" y="1401869"/>
                  <a:pt x="7539820" y="1402046"/>
                  <a:pt x="7538850" y="1402192"/>
                </a:cubicBezTo>
                <a:cubicBezTo>
                  <a:pt x="7537879" y="1402340"/>
                  <a:pt x="7536635" y="1402413"/>
                  <a:pt x="7535118" y="1402413"/>
                </a:cubicBezTo>
                <a:cubicBezTo>
                  <a:pt x="7533662" y="1402413"/>
                  <a:pt x="7532448" y="1402340"/>
                  <a:pt x="7531478" y="1402192"/>
                </a:cubicBezTo>
                <a:cubicBezTo>
                  <a:pt x="7530507" y="1402046"/>
                  <a:pt x="7529733" y="1401869"/>
                  <a:pt x="7529157" y="1401663"/>
                </a:cubicBezTo>
                <a:cubicBezTo>
                  <a:pt x="7528580" y="1401456"/>
                  <a:pt x="7528186" y="1401177"/>
                  <a:pt x="7527974" y="1400823"/>
                </a:cubicBezTo>
                <a:cubicBezTo>
                  <a:pt x="7527761" y="1400469"/>
                  <a:pt x="7527655" y="1400058"/>
                  <a:pt x="7527655" y="1399586"/>
                </a:cubicBezTo>
                <a:close/>
                <a:moveTo>
                  <a:pt x="7651987" y="1384051"/>
                </a:moveTo>
                <a:lnTo>
                  <a:pt x="7651987" y="1399586"/>
                </a:lnTo>
                <a:cubicBezTo>
                  <a:pt x="7651987" y="1400058"/>
                  <a:pt x="7651866" y="1400469"/>
                  <a:pt x="7651624" y="1400823"/>
                </a:cubicBezTo>
                <a:cubicBezTo>
                  <a:pt x="7651381" y="1401177"/>
                  <a:pt x="7650956" y="1401456"/>
                  <a:pt x="7650349" y="1401663"/>
                </a:cubicBezTo>
                <a:cubicBezTo>
                  <a:pt x="7649742" y="1401869"/>
                  <a:pt x="7648968" y="1402046"/>
                  <a:pt x="7648028" y="1402192"/>
                </a:cubicBezTo>
                <a:cubicBezTo>
                  <a:pt x="7647088" y="1402340"/>
                  <a:pt x="7645859" y="1402413"/>
                  <a:pt x="7644342" y="1402413"/>
                </a:cubicBezTo>
                <a:cubicBezTo>
                  <a:pt x="7642947" y="1402413"/>
                  <a:pt x="7641749" y="1402340"/>
                  <a:pt x="7640748" y="1402192"/>
                </a:cubicBezTo>
                <a:cubicBezTo>
                  <a:pt x="7639747" y="1402046"/>
                  <a:pt x="7638958" y="1401869"/>
                  <a:pt x="7638381" y="1401663"/>
                </a:cubicBezTo>
                <a:cubicBezTo>
                  <a:pt x="7637804" y="1401456"/>
                  <a:pt x="7637394" y="1401177"/>
                  <a:pt x="7637152" y="1400823"/>
                </a:cubicBezTo>
                <a:cubicBezTo>
                  <a:pt x="7636909" y="1400469"/>
                  <a:pt x="7636788" y="1400058"/>
                  <a:pt x="7636788" y="1399586"/>
                </a:cubicBezTo>
                <a:lnTo>
                  <a:pt x="7636788" y="1385300"/>
                </a:lnTo>
                <a:close/>
                <a:moveTo>
                  <a:pt x="7695254" y="1379894"/>
                </a:moveTo>
                <a:lnTo>
                  <a:pt x="7695254" y="1399586"/>
                </a:lnTo>
                <a:cubicBezTo>
                  <a:pt x="7695254" y="1400058"/>
                  <a:pt x="7695137" y="1400469"/>
                  <a:pt x="7694901" y="1400823"/>
                </a:cubicBezTo>
                <a:cubicBezTo>
                  <a:pt x="7694665" y="1401177"/>
                  <a:pt x="7694253" y="1401456"/>
                  <a:pt x="7693664" y="1401663"/>
                </a:cubicBezTo>
                <a:cubicBezTo>
                  <a:pt x="7693075" y="1401869"/>
                  <a:pt x="7692294" y="1402046"/>
                  <a:pt x="7691322" y="1402192"/>
                </a:cubicBezTo>
                <a:cubicBezTo>
                  <a:pt x="7690350" y="1402340"/>
                  <a:pt x="7689128" y="1402413"/>
                  <a:pt x="7687655" y="1402413"/>
                </a:cubicBezTo>
                <a:cubicBezTo>
                  <a:pt x="7686241" y="1402413"/>
                  <a:pt x="7685033" y="1402340"/>
                  <a:pt x="7684032" y="1402192"/>
                </a:cubicBezTo>
                <a:cubicBezTo>
                  <a:pt x="7683030" y="1402046"/>
                  <a:pt x="7682235" y="1401869"/>
                  <a:pt x="7681646" y="1401663"/>
                </a:cubicBezTo>
                <a:cubicBezTo>
                  <a:pt x="7681057" y="1401456"/>
                  <a:pt x="7680645" y="1401177"/>
                  <a:pt x="7680409" y="1400823"/>
                </a:cubicBezTo>
                <a:cubicBezTo>
                  <a:pt x="7680173" y="1400469"/>
                  <a:pt x="7680055" y="1400058"/>
                  <a:pt x="7680055" y="1399586"/>
                </a:cubicBezTo>
                <a:lnTo>
                  <a:pt x="7680055" y="1381744"/>
                </a:lnTo>
                <a:lnTo>
                  <a:pt x="7691696" y="1380787"/>
                </a:lnTo>
                <a:close/>
                <a:moveTo>
                  <a:pt x="7463138" y="1379146"/>
                </a:moveTo>
                <a:lnTo>
                  <a:pt x="7478337" y="1381749"/>
                </a:lnTo>
                <a:lnTo>
                  <a:pt x="7478337" y="1399586"/>
                </a:lnTo>
                <a:cubicBezTo>
                  <a:pt x="7478337" y="1400058"/>
                  <a:pt x="7478220" y="1400469"/>
                  <a:pt x="7477986" y="1400823"/>
                </a:cubicBezTo>
                <a:cubicBezTo>
                  <a:pt x="7477752" y="1401177"/>
                  <a:pt x="7477342" y="1401456"/>
                  <a:pt x="7476756" y="1401663"/>
                </a:cubicBezTo>
                <a:cubicBezTo>
                  <a:pt x="7476170" y="1401869"/>
                  <a:pt x="7475379" y="1402046"/>
                  <a:pt x="7474384" y="1402192"/>
                </a:cubicBezTo>
                <a:cubicBezTo>
                  <a:pt x="7473388" y="1402340"/>
                  <a:pt x="7472188" y="1402413"/>
                  <a:pt x="7470782" y="1402413"/>
                </a:cubicBezTo>
                <a:cubicBezTo>
                  <a:pt x="7469317" y="1402413"/>
                  <a:pt x="7468102" y="1402340"/>
                  <a:pt x="7467136" y="1402192"/>
                </a:cubicBezTo>
                <a:cubicBezTo>
                  <a:pt x="7466169" y="1402046"/>
                  <a:pt x="7465378" y="1401869"/>
                  <a:pt x="7464764" y="1401663"/>
                </a:cubicBezTo>
                <a:cubicBezTo>
                  <a:pt x="7464149" y="1401456"/>
                  <a:pt x="7463724" y="1401177"/>
                  <a:pt x="7463490" y="1400823"/>
                </a:cubicBezTo>
                <a:cubicBezTo>
                  <a:pt x="7463256" y="1400469"/>
                  <a:pt x="7463138" y="1400058"/>
                  <a:pt x="7463138" y="1399586"/>
                </a:cubicBezTo>
                <a:close/>
                <a:moveTo>
                  <a:pt x="618218" y="1373383"/>
                </a:moveTo>
                <a:lnTo>
                  <a:pt x="618218" y="1399586"/>
                </a:lnTo>
                <a:cubicBezTo>
                  <a:pt x="618218" y="1400058"/>
                  <a:pt x="618100" y="1400469"/>
                  <a:pt x="617864" y="1400823"/>
                </a:cubicBezTo>
                <a:cubicBezTo>
                  <a:pt x="617629" y="1401177"/>
                  <a:pt x="617217" y="1401456"/>
                  <a:pt x="616627" y="1401663"/>
                </a:cubicBezTo>
                <a:lnTo>
                  <a:pt x="616081" y="1401786"/>
                </a:lnTo>
                <a:close/>
                <a:moveTo>
                  <a:pt x="7358861" y="1360539"/>
                </a:moveTo>
                <a:lnTo>
                  <a:pt x="7365327" y="1362390"/>
                </a:lnTo>
                <a:lnTo>
                  <a:pt x="7378536" y="1364653"/>
                </a:lnTo>
                <a:lnTo>
                  <a:pt x="7379520" y="1369806"/>
                </a:lnTo>
                <a:cubicBezTo>
                  <a:pt x="7379520" y="1375167"/>
                  <a:pt x="7378533" y="1379939"/>
                  <a:pt x="7376560" y="1384122"/>
                </a:cubicBezTo>
                <a:cubicBezTo>
                  <a:pt x="7374587" y="1388305"/>
                  <a:pt x="7371847" y="1391854"/>
                  <a:pt x="7368342" y="1394770"/>
                </a:cubicBezTo>
                <a:cubicBezTo>
                  <a:pt x="7364837" y="1397686"/>
                  <a:pt x="7360713" y="1399881"/>
                  <a:pt x="7355970" y="1401354"/>
                </a:cubicBezTo>
                <a:cubicBezTo>
                  <a:pt x="7351228" y="1402826"/>
                  <a:pt x="7346117" y="1403563"/>
                  <a:pt x="7340639" y="1403563"/>
                </a:cubicBezTo>
                <a:cubicBezTo>
                  <a:pt x="7336810" y="1403563"/>
                  <a:pt x="7333260" y="1403238"/>
                  <a:pt x="7329990" y="1402590"/>
                </a:cubicBezTo>
                <a:cubicBezTo>
                  <a:pt x="7326721" y="1401942"/>
                  <a:pt x="7323805" y="1401148"/>
                  <a:pt x="7321242" y="1400204"/>
                </a:cubicBezTo>
                <a:cubicBezTo>
                  <a:pt x="7318679" y="1399262"/>
                  <a:pt x="7316530" y="1398290"/>
                  <a:pt x="7314791" y="1397289"/>
                </a:cubicBezTo>
                <a:cubicBezTo>
                  <a:pt x="7313054" y="1396287"/>
                  <a:pt x="7311846" y="1395433"/>
                  <a:pt x="7311168" y="1394726"/>
                </a:cubicBezTo>
                <a:cubicBezTo>
                  <a:pt x="7310491" y="1394018"/>
                  <a:pt x="7309990" y="1393120"/>
                  <a:pt x="7309666" y="1392031"/>
                </a:cubicBezTo>
                <a:cubicBezTo>
                  <a:pt x="7309342" y="1390941"/>
                  <a:pt x="7309180" y="1389482"/>
                  <a:pt x="7309180" y="1387656"/>
                </a:cubicBezTo>
                <a:cubicBezTo>
                  <a:pt x="7309180" y="1386361"/>
                  <a:pt x="7309239" y="1385285"/>
                  <a:pt x="7309357" y="1384431"/>
                </a:cubicBezTo>
                <a:cubicBezTo>
                  <a:pt x="7309475" y="1383577"/>
                  <a:pt x="7309652" y="1382885"/>
                  <a:pt x="7309887" y="1382354"/>
                </a:cubicBezTo>
                <a:cubicBezTo>
                  <a:pt x="7310123" y="1381824"/>
                  <a:pt x="7310417" y="1381456"/>
                  <a:pt x="7310771" y="1381250"/>
                </a:cubicBezTo>
                <a:cubicBezTo>
                  <a:pt x="7311124" y="1381044"/>
                  <a:pt x="7311537" y="1380941"/>
                  <a:pt x="7312008" y="1380941"/>
                </a:cubicBezTo>
                <a:cubicBezTo>
                  <a:pt x="7312833" y="1380941"/>
                  <a:pt x="7313996" y="1381441"/>
                  <a:pt x="7315498" y="1382443"/>
                </a:cubicBezTo>
                <a:cubicBezTo>
                  <a:pt x="7317001" y="1383444"/>
                  <a:pt x="7318930" y="1384535"/>
                  <a:pt x="7321286" y="1385712"/>
                </a:cubicBezTo>
                <a:cubicBezTo>
                  <a:pt x="7323643" y="1386891"/>
                  <a:pt x="7326485" y="1387996"/>
                  <a:pt x="7329814" y="1389026"/>
                </a:cubicBezTo>
                <a:cubicBezTo>
                  <a:pt x="7333143" y="1390057"/>
                  <a:pt x="7336986" y="1390572"/>
                  <a:pt x="7341346" y="1390572"/>
                </a:cubicBezTo>
                <a:cubicBezTo>
                  <a:pt x="7344645" y="1390572"/>
                  <a:pt x="7347664" y="1390130"/>
                  <a:pt x="7350403" y="1389248"/>
                </a:cubicBezTo>
                <a:cubicBezTo>
                  <a:pt x="7353142" y="1388363"/>
                  <a:pt x="7355499" y="1387111"/>
                  <a:pt x="7357472" y="1385492"/>
                </a:cubicBezTo>
                <a:cubicBezTo>
                  <a:pt x="7359446" y="1383871"/>
                  <a:pt x="7360963" y="1381883"/>
                  <a:pt x="7362023" y="1379526"/>
                </a:cubicBezTo>
                <a:cubicBezTo>
                  <a:pt x="7363084" y="1377170"/>
                  <a:pt x="7363614" y="1374490"/>
                  <a:pt x="7363614" y="1371486"/>
                </a:cubicBezTo>
                <a:cubicBezTo>
                  <a:pt x="7363614" y="1368245"/>
                  <a:pt x="7362878" y="1365476"/>
                  <a:pt x="7361405" y="1363179"/>
                </a:cubicBezTo>
                <a:close/>
                <a:moveTo>
                  <a:pt x="7762413" y="1354747"/>
                </a:moveTo>
                <a:lnTo>
                  <a:pt x="7762413" y="1399586"/>
                </a:lnTo>
                <a:cubicBezTo>
                  <a:pt x="7762413" y="1400058"/>
                  <a:pt x="7762295" y="1400469"/>
                  <a:pt x="7762059" y="1400823"/>
                </a:cubicBezTo>
                <a:cubicBezTo>
                  <a:pt x="7761824" y="1401177"/>
                  <a:pt x="7761412" y="1401456"/>
                  <a:pt x="7760822" y="1401663"/>
                </a:cubicBezTo>
                <a:cubicBezTo>
                  <a:pt x="7760233" y="1401869"/>
                  <a:pt x="7759453" y="1402046"/>
                  <a:pt x="7758481" y="1402192"/>
                </a:cubicBezTo>
                <a:cubicBezTo>
                  <a:pt x="7757509" y="1402340"/>
                  <a:pt x="7756316" y="1402413"/>
                  <a:pt x="7754902" y="1402413"/>
                </a:cubicBezTo>
                <a:cubicBezTo>
                  <a:pt x="7753370" y="1402413"/>
                  <a:pt x="7752133" y="1402340"/>
                  <a:pt x="7751190" y="1402192"/>
                </a:cubicBezTo>
                <a:cubicBezTo>
                  <a:pt x="7750248" y="1402046"/>
                  <a:pt x="7749482" y="1401869"/>
                  <a:pt x="7748893" y="1401663"/>
                </a:cubicBezTo>
                <a:cubicBezTo>
                  <a:pt x="7748304" y="1401456"/>
                  <a:pt x="7747892" y="1401177"/>
                  <a:pt x="7747656" y="1400823"/>
                </a:cubicBezTo>
                <a:cubicBezTo>
                  <a:pt x="7747420" y="1400469"/>
                  <a:pt x="7747302" y="1400058"/>
                  <a:pt x="7747302" y="1399586"/>
                </a:cubicBezTo>
                <a:lnTo>
                  <a:pt x="7747302" y="1363132"/>
                </a:lnTo>
                <a:close/>
                <a:moveTo>
                  <a:pt x="7203805" y="1312651"/>
                </a:moveTo>
                <a:lnTo>
                  <a:pt x="7219004" y="1318585"/>
                </a:lnTo>
                <a:lnTo>
                  <a:pt x="7219004" y="1335608"/>
                </a:lnTo>
                <a:lnTo>
                  <a:pt x="7271052" y="1335608"/>
                </a:lnTo>
                <a:lnTo>
                  <a:pt x="7271052" y="1335401"/>
                </a:lnTo>
                <a:lnTo>
                  <a:pt x="7286163" y="1339727"/>
                </a:lnTo>
                <a:lnTo>
                  <a:pt x="7286163" y="1399586"/>
                </a:lnTo>
                <a:cubicBezTo>
                  <a:pt x="7286163" y="1400058"/>
                  <a:pt x="7286045" y="1400469"/>
                  <a:pt x="7285809" y="1400823"/>
                </a:cubicBezTo>
                <a:cubicBezTo>
                  <a:pt x="7285574" y="1401177"/>
                  <a:pt x="7285162" y="1401456"/>
                  <a:pt x="7284572" y="1401663"/>
                </a:cubicBezTo>
                <a:cubicBezTo>
                  <a:pt x="7283983" y="1401869"/>
                  <a:pt x="7283203" y="1402046"/>
                  <a:pt x="7282231" y="1402192"/>
                </a:cubicBezTo>
                <a:cubicBezTo>
                  <a:pt x="7281259" y="1402340"/>
                  <a:pt x="7280066" y="1402413"/>
                  <a:pt x="7278652" y="1402413"/>
                </a:cubicBezTo>
                <a:cubicBezTo>
                  <a:pt x="7277120" y="1402413"/>
                  <a:pt x="7275883" y="1402340"/>
                  <a:pt x="7274940" y="1402192"/>
                </a:cubicBezTo>
                <a:cubicBezTo>
                  <a:pt x="7273998" y="1402046"/>
                  <a:pt x="7273232" y="1401869"/>
                  <a:pt x="7272643" y="1401663"/>
                </a:cubicBezTo>
                <a:cubicBezTo>
                  <a:pt x="7272054" y="1401456"/>
                  <a:pt x="7271642" y="1401177"/>
                  <a:pt x="7271406" y="1400823"/>
                </a:cubicBezTo>
                <a:cubicBezTo>
                  <a:pt x="7271170" y="1400469"/>
                  <a:pt x="7271052" y="1400058"/>
                  <a:pt x="7271052" y="1399586"/>
                </a:cubicBezTo>
                <a:lnTo>
                  <a:pt x="7271052" y="1348863"/>
                </a:lnTo>
                <a:lnTo>
                  <a:pt x="7219004" y="1348863"/>
                </a:lnTo>
                <a:lnTo>
                  <a:pt x="7219004" y="1399586"/>
                </a:lnTo>
                <a:cubicBezTo>
                  <a:pt x="7219004" y="1400058"/>
                  <a:pt x="7218887" y="1400469"/>
                  <a:pt x="7218651" y="1400823"/>
                </a:cubicBezTo>
                <a:cubicBezTo>
                  <a:pt x="7218415" y="1401177"/>
                  <a:pt x="7218003" y="1401456"/>
                  <a:pt x="7217414" y="1401663"/>
                </a:cubicBezTo>
                <a:cubicBezTo>
                  <a:pt x="7216825" y="1401869"/>
                  <a:pt x="7216044" y="1402046"/>
                  <a:pt x="7215072" y="1402192"/>
                </a:cubicBezTo>
                <a:cubicBezTo>
                  <a:pt x="7214100" y="1402340"/>
                  <a:pt x="7212878" y="1402413"/>
                  <a:pt x="7211405" y="1402413"/>
                </a:cubicBezTo>
                <a:cubicBezTo>
                  <a:pt x="7209991" y="1402413"/>
                  <a:pt x="7208783" y="1402340"/>
                  <a:pt x="7207782" y="1402192"/>
                </a:cubicBezTo>
                <a:cubicBezTo>
                  <a:pt x="7206780" y="1402046"/>
                  <a:pt x="7205985" y="1401869"/>
                  <a:pt x="7205396" y="1401663"/>
                </a:cubicBezTo>
                <a:cubicBezTo>
                  <a:pt x="7204807" y="1401456"/>
                  <a:pt x="7204395" y="1401177"/>
                  <a:pt x="7204159" y="1400823"/>
                </a:cubicBezTo>
                <a:cubicBezTo>
                  <a:pt x="7203923" y="1400469"/>
                  <a:pt x="7203805" y="1400058"/>
                  <a:pt x="7203805" y="1399586"/>
                </a:cubicBezTo>
                <a:close/>
                <a:moveTo>
                  <a:pt x="7150444" y="1291820"/>
                </a:moveTo>
                <a:lnTo>
                  <a:pt x="7175737" y="1301694"/>
                </a:lnTo>
                <a:lnTo>
                  <a:pt x="7175737" y="1399586"/>
                </a:lnTo>
                <a:cubicBezTo>
                  <a:pt x="7175737" y="1400058"/>
                  <a:pt x="7175616" y="1400469"/>
                  <a:pt x="7175374" y="1400823"/>
                </a:cubicBezTo>
                <a:cubicBezTo>
                  <a:pt x="7175131" y="1401177"/>
                  <a:pt x="7174706" y="1401456"/>
                  <a:pt x="7174099" y="1401663"/>
                </a:cubicBezTo>
                <a:cubicBezTo>
                  <a:pt x="7173492" y="1401869"/>
                  <a:pt x="7172718" y="1402046"/>
                  <a:pt x="7171778" y="1402192"/>
                </a:cubicBezTo>
                <a:cubicBezTo>
                  <a:pt x="7170838" y="1402340"/>
                  <a:pt x="7169609" y="1402413"/>
                  <a:pt x="7168092" y="1402413"/>
                </a:cubicBezTo>
                <a:cubicBezTo>
                  <a:pt x="7166697" y="1402413"/>
                  <a:pt x="7165499" y="1402340"/>
                  <a:pt x="7164498" y="1402192"/>
                </a:cubicBezTo>
                <a:cubicBezTo>
                  <a:pt x="7163497" y="1402046"/>
                  <a:pt x="7162708" y="1401869"/>
                  <a:pt x="7162131" y="1401663"/>
                </a:cubicBezTo>
                <a:cubicBezTo>
                  <a:pt x="7161554" y="1401456"/>
                  <a:pt x="7161144" y="1401177"/>
                  <a:pt x="7160902" y="1400823"/>
                </a:cubicBezTo>
                <a:cubicBezTo>
                  <a:pt x="7160659" y="1400469"/>
                  <a:pt x="7160538" y="1400058"/>
                  <a:pt x="7160538" y="1399586"/>
                </a:cubicBezTo>
                <a:lnTo>
                  <a:pt x="7160538" y="1299997"/>
                </a:lnTo>
                <a:lnTo>
                  <a:pt x="7160361" y="1299997"/>
                </a:lnTo>
                <a:lnTo>
                  <a:pt x="7120066" y="1400028"/>
                </a:lnTo>
                <a:cubicBezTo>
                  <a:pt x="7119889" y="1400440"/>
                  <a:pt x="7119639" y="1400794"/>
                  <a:pt x="7119315" y="1401088"/>
                </a:cubicBezTo>
                <a:cubicBezTo>
                  <a:pt x="7118991" y="1401382"/>
                  <a:pt x="7118520" y="1401633"/>
                  <a:pt x="7117901" y="1401840"/>
                </a:cubicBezTo>
                <a:cubicBezTo>
                  <a:pt x="7117282" y="1402046"/>
                  <a:pt x="7116546" y="1402192"/>
                  <a:pt x="7115692" y="1402281"/>
                </a:cubicBezTo>
                <a:cubicBezTo>
                  <a:pt x="7114838" y="1402369"/>
                  <a:pt x="7113822" y="1402413"/>
                  <a:pt x="7112643" y="1402413"/>
                </a:cubicBezTo>
                <a:cubicBezTo>
                  <a:pt x="7111406" y="1402413"/>
                  <a:pt x="7110346" y="1402356"/>
                  <a:pt x="7109462" y="1402237"/>
                </a:cubicBezTo>
                <a:lnTo>
                  <a:pt x="7107939" y="1401902"/>
                </a:lnTo>
                <a:lnTo>
                  <a:pt x="7105476" y="1377125"/>
                </a:lnTo>
                <a:lnTo>
                  <a:pt x="7102413" y="1352365"/>
                </a:lnTo>
                <a:lnTo>
                  <a:pt x="7113173" y="1379615"/>
                </a:lnTo>
                <a:lnTo>
                  <a:pt x="7113615" y="1379615"/>
                </a:lnTo>
                <a:lnTo>
                  <a:pt x="7147636" y="1297081"/>
                </a:lnTo>
                <a:cubicBezTo>
                  <a:pt x="7148295" y="1295313"/>
                  <a:pt x="7149013" y="1293811"/>
                  <a:pt x="7149792" y="1292574"/>
                </a:cubicBezTo>
                <a:close/>
                <a:moveTo>
                  <a:pt x="8477001" y="1287537"/>
                </a:moveTo>
                <a:lnTo>
                  <a:pt x="8486333" y="1287537"/>
                </a:lnTo>
                <a:cubicBezTo>
                  <a:pt x="8488247" y="1287537"/>
                  <a:pt x="8489922" y="1287713"/>
                  <a:pt x="8491358" y="1288067"/>
                </a:cubicBezTo>
                <a:cubicBezTo>
                  <a:pt x="8492794" y="1288420"/>
                  <a:pt x="8494050" y="1288980"/>
                  <a:pt x="8495126" y="1289746"/>
                </a:cubicBezTo>
                <a:cubicBezTo>
                  <a:pt x="8496203" y="1290512"/>
                  <a:pt x="8497100" y="1291484"/>
                  <a:pt x="8497818" y="1292662"/>
                </a:cubicBezTo>
                <a:cubicBezTo>
                  <a:pt x="8498536" y="1293840"/>
                  <a:pt x="8499164" y="1295225"/>
                  <a:pt x="8499702" y="1296816"/>
                </a:cubicBezTo>
                <a:lnTo>
                  <a:pt x="8515250" y="1336190"/>
                </a:lnTo>
                <a:lnTo>
                  <a:pt x="8511490" y="1366393"/>
                </a:lnTo>
                <a:lnTo>
                  <a:pt x="8485917" y="1299997"/>
                </a:lnTo>
                <a:lnTo>
                  <a:pt x="8485829" y="1299997"/>
                </a:lnTo>
                <a:lnTo>
                  <a:pt x="8485829" y="1399586"/>
                </a:lnTo>
                <a:cubicBezTo>
                  <a:pt x="8485829" y="1400058"/>
                  <a:pt x="8485708" y="1400469"/>
                  <a:pt x="8485466" y="1400823"/>
                </a:cubicBezTo>
                <a:cubicBezTo>
                  <a:pt x="8485223" y="1401177"/>
                  <a:pt x="8484798" y="1401456"/>
                  <a:pt x="8484191" y="1401663"/>
                </a:cubicBezTo>
                <a:cubicBezTo>
                  <a:pt x="8483584" y="1401869"/>
                  <a:pt x="8482795" y="1402046"/>
                  <a:pt x="8481825" y="1402192"/>
                </a:cubicBezTo>
                <a:cubicBezTo>
                  <a:pt x="8480854" y="1402340"/>
                  <a:pt x="8479610" y="1402413"/>
                  <a:pt x="8478093" y="1402413"/>
                </a:cubicBezTo>
                <a:cubicBezTo>
                  <a:pt x="8476636" y="1402413"/>
                  <a:pt x="8475423" y="1402340"/>
                  <a:pt x="8474453" y="1402192"/>
                </a:cubicBezTo>
                <a:cubicBezTo>
                  <a:pt x="8473482" y="1402046"/>
                  <a:pt x="8472708" y="1401869"/>
                  <a:pt x="8472131" y="1401663"/>
                </a:cubicBezTo>
                <a:cubicBezTo>
                  <a:pt x="8471555" y="1401456"/>
                  <a:pt x="8471161" y="1401177"/>
                  <a:pt x="8470948" y="1400823"/>
                </a:cubicBezTo>
                <a:cubicBezTo>
                  <a:pt x="8470736" y="1400469"/>
                  <a:pt x="8470630" y="1400058"/>
                  <a:pt x="8470630" y="1399586"/>
                </a:cubicBezTo>
                <a:lnTo>
                  <a:pt x="8470630" y="1294430"/>
                </a:lnTo>
                <a:cubicBezTo>
                  <a:pt x="8470630" y="1291955"/>
                  <a:pt x="8471288" y="1290188"/>
                  <a:pt x="8472604" y="1289127"/>
                </a:cubicBezTo>
                <a:cubicBezTo>
                  <a:pt x="8473920" y="1288067"/>
                  <a:pt x="8475385" y="1287537"/>
                  <a:pt x="8477001" y="1287537"/>
                </a:cubicBezTo>
                <a:close/>
                <a:moveTo>
                  <a:pt x="8000751" y="1287537"/>
                </a:moveTo>
                <a:lnTo>
                  <a:pt x="8010083" y="1287537"/>
                </a:lnTo>
                <a:cubicBezTo>
                  <a:pt x="8011997" y="1287537"/>
                  <a:pt x="8013672" y="1287713"/>
                  <a:pt x="8015108" y="1288067"/>
                </a:cubicBezTo>
                <a:cubicBezTo>
                  <a:pt x="8016544" y="1288420"/>
                  <a:pt x="8017800" y="1288980"/>
                  <a:pt x="8018876" y="1289746"/>
                </a:cubicBezTo>
                <a:cubicBezTo>
                  <a:pt x="8019953" y="1290512"/>
                  <a:pt x="8020851" y="1291484"/>
                  <a:pt x="8021569" y="1292662"/>
                </a:cubicBezTo>
                <a:cubicBezTo>
                  <a:pt x="8022287" y="1293840"/>
                  <a:pt x="8022914" y="1295225"/>
                  <a:pt x="8023453" y="1296816"/>
                </a:cubicBezTo>
                <a:lnTo>
                  <a:pt x="8056148" y="1379615"/>
                </a:lnTo>
                <a:lnTo>
                  <a:pt x="8056590" y="1379615"/>
                </a:lnTo>
                <a:lnTo>
                  <a:pt x="8090611" y="1297081"/>
                </a:lnTo>
                <a:cubicBezTo>
                  <a:pt x="8091270" y="1295313"/>
                  <a:pt x="8091988" y="1293811"/>
                  <a:pt x="8092767" y="1292574"/>
                </a:cubicBezTo>
                <a:cubicBezTo>
                  <a:pt x="8093544" y="1291337"/>
                  <a:pt x="8094398" y="1290350"/>
                  <a:pt x="8095326" y="1289613"/>
                </a:cubicBezTo>
                <a:cubicBezTo>
                  <a:pt x="8096254" y="1288877"/>
                  <a:pt x="8097285" y="1288347"/>
                  <a:pt x="8098423" y="1288023"/>
                </a:cubicBezTo>
                <a:cubicBezTo>
                  <a:pt x="8099559" y="1287699"/>
                  <a:pt x="8100876" y="1287537"/>
                  <a:pt x="8102373" y="1287537"/>
                </a:cubicBezTo>
                <a:lnTo>
                  <a:pt x="8112158" y="1287537"/>
                </a:lnTo>
                <a:cubicBezTo>
                  <a:pt x="8113057" y="1287537"/>
                  <a:pt x="8113909" y="1287670"/>
                  <a:pt x="8114717" y="1287934"/>
                </a:cubicBezTo>
                <a:cubicBezTo>
                  <a:pt x="8115525" y="1288200"/>
                  <a:pt x="8116213" y="1288612"/>
                  <a:pt x="8116782" y="1289172"/>
                </a:cubicBezTo>
                <a:cubicBezTo>
                  <a:pt x="8117351" y="1289732"/>
                  <a:pt x="8117815" y="1290439"/>
                  <a:pt x="8118174" y="1291293"/>
                </a:cubicBezTo>
                <a:cubicBezTo>
                  <a:pt x="8118533" y="1292147"/>
                  <a:pt x="8118712" y="1293192"/>
                  <a:pt x="8118712" y="1294430"/>
                </a:cubicBezTo>
                <a:lnTo>
                  <a:pt x="8118712" y="1399586"/>
                </a:lnTo>
                <a:cubicBezTo>
                  <a:pt x="8118712" y="1400058"/>
                  <a:pt x="8118591" y="1400469"/>
                  <a:pt x="8118349" y="1400823"/>
                </a:cubicBezTo>
                <a:cubicBezTo>
                  <a:pt x="8118106" y="1401177"/>
                  <a:pt x="8117681" y="1401456"/>
                  <a:pt x="8117074" y="1401663"/>
                </a:cubicBezTo>
                <a:cubicBezTo>
                  <a:pt x="8116467" y="1401869"/>
                  <a:pt x="8115693" y="1402046"/>
                  <a:pt x="8114753" y="1402192"/>
                </a:cubicBezTo>
                <a:cubicBezTo>
                  <a:pt x="8113813" y="1402340"/>
                  <a:pt x="8112584" y="1402413"/>
                  <a:pt x="8111067" y="1402413"/>
                </a:cubicBezTo>
                <a:cubicBezTo>
                  <a:pt x="8109672" y="1402413"/>
                  <a:pt x="8108474" y="1402340"/>
                  <a:pt x="8107473" y="1402192"/>
                </a:cubicBezTo>
                <a:cubicBezTo>
                  <a:pt x="8106472" y="1402046"/>
                  <a:pt x="8105683" y="1401869"/>
                  <a:pt x="8105106" y="1401663"/>
                </a:cubicBezTo>
                <a:cubicBezTo>
                  <a:pt x="8104529" y="1401456"/>
                  <a:pt x="8104119" y="1401177"/>
                  <a:pt x="8103877" y="1400823"/>
                </a:cubicBezTo>
                <a:cubicBezTo>
                  <a:pt x="8103634" y="1400469"/>
                  <a:pt x="8103513" y="1400058"/>
                  <a:pt x="8103513" y="1399586"/>
                </a:cubicBezTo>
                <a:lnTo>
                  <a:pt x="8103513" y="1299997"/>
                </a:lnTo>
                <a:lnTo>
                  <a:pt x="8103336" y="1299997"/>
                </a:lnTo>
                <a:lnTo>
                  <a:pt x="8063041" y="1400028"/>
                </a:lnTo>
                <a:cubicBezTo>
                  <a:pt x="8062864" y="1400440"/>
                  <a:pt x="8062614" y="1400794"/>
                  <a:pt x="8062290" y="1401088"/>
                </a:cubicBezTo>
                <a:cubicBezTo>
                  <a:pt x="8061966" y="1401382"/>
                  <a:pt x="8061495" y="1401633"/>
                  <a:pt x="8060876" y="1401840"/>
                </a:cubicBezTo>
                <a:cubicBezTo>
                  <a:pt x="8060257" y="1402046"/>
                  <a:pt x="8059521" y="1402192"/>
                  <a:pt x="8058667" y="1402281"/>
                </a:cubicBezTo>
                <a:cubicBezTo>
                  <a:pt x="8057813" y="1402369"/>
                  <a:pt x="8056797" y="1402413"/>
                  <a:pt x="8055618" y="1402413"/>
                </a:cubicBezTo>
                <a:cubicBezTo>
                  <a:pt x="8054381" y="1402413"/>
                  <a:pt x="8053321" y="1402356"/>
                  <a:pt x="8052437" y="1402237"/>
                </a:cubicBezTo>
                <a:cubicBezTo>
                  <a:pt x="8051553" y="1402119"/>
                  <a:pt x="8050817" y="1401958"/>
                  <a:pt x="8050228" y="1401751"/>
                </a:cubicBezTo>
                <a:cubicBezTo>
                  <a:pt x="8049639" y="1401544"/>
                  <a:pt x="8049183" y="1401294"/>
                  <a:pt x="8048858" y="1401000"/>
                </a:cubicBezTo>
                <a:cubicBezTo>
                  <a:pt x="8048534" y="1400706"/>
                  <a:pt x="8048313" y="1400381"/>
                  <a:pt x="8048195" y="1400028"/>
                </a:cubicBezTo>
                <a:lnTo>
                  <a:pt x="8009668" y="1299997"/>
                </a:lnTo>
                <a:lnTo>
                  <a:pt x="8009579" y="1299997"/>
                </a:lnTo>
                <a:lnTo>
                  <a:pt x="8009579" y="1399586"/>
                </a:lnTo>
                <a:cubicBezTo>
                  <a:pt x="8009579" y="1400058"/>
                  <a:pt x="8009458" y="1400469"/>
                  <a:pt x="8009216" y="1400823"/>
                </a:cubicBezTo>
                <a:cubicBezTo>
                  <a:pt x="8008973" y="1401177"/>
                  <a:pt x="8008548" y="1401456"/>
                  <a:pt x="8007941" y="1401663"/>
                </a:cubicBezTo>
                <a:cubicBezTo>
                  <a:pt x="8007334" y="1401869"/>
                  <a:pt x="8006545" y="1402046"/>
                  <a:pt x="8005575" y="1402192"/>
                </a:cubicBezTo>
                <a:cubicBezTo>
                  <a:pt x="8004604" y="1402340"/>
                  <a:pt x="8003360" y="1402413"/>
                  <a:pt x="8001843" y="1402413"/>
                </a:cubicBezTo>
                <a:cubicBezTo>
                  <a:pt x="8000387" y="1402413"/>
                  <a:pt x="7999173" y="1402340"/>
                  <a:pt x="7998203" y="1402192"/>
                </a:cubicBezTo>
                <a:cubicBezTo>
                  <a:pt x="7997232" y="1402046"/>
                  <a:pt x="7996458" y="1401869"/>
                  <a:pt x="7995882" y="1401663"/>
                </a:cubicBezTo>
                <a:cubicBezTo>
                  <a:pt x="7995305" y="1401456"/>
                  <a:pt x="7994911" y="1401177"/>
                  <a:pt x="7994699" y="1400823"/>
                </a:cubicBezTo>
                <a:cubicBezTo>
                  <a:pt x="7994486" y="1400469"/>
                  <a:pt x="7994380" y="1400058"/>
                  <a:pt x="7994380" y="1399586"/>
                </a:cubicBezTo>
                <a:lnTo>
                  <a:pt x="7994380" y="1294430"/>
                </a:lnTo>
                <a:cubicBezTo>
                  <a:pt x="7994380" y="1291955"/>
                  <a:pt x="7995038" y="1290188"/>
                  <a:pt x="7996354" y="1289127"/>
                </a:cubicBezTo>
                <a:cubicBezTo>
                  <a:pt x="7997670" y="1288067"/>
                  <a:pt x="7999136" y="1287537"/>
                  <a:pt x="8000751" y="1287537"/>
                </a:cubicBezTo>
                <a:close/>
                <a:moveTo>
                  <a:pt x="6591051" y="1287537"/>
                </a:moveTo>
                <a:lnTo>
                  <a:pt x="6600383" y="1287537"/>
                </a:lnTo>
                <a:cubicBezTo>
                  <a:pt x="6602297" y="1287537"/>
                  <a:pt x="6603972" y="1287713"/>
                  <a:pt x="6605408" y="1288067"/>
                </a:cubicBezTo>
                <a:cubicBezTo>
                  <a:pt x="6606844" y="1288420"/>
                  <a:pt x="6608100" y="1288980"/>
                  <a:pt x="6609176" y="1289746"/>
                </a:cubicBezTo>
                <a:cubicBezTo>
                  <a:pt x="6610253" y="1290512"/>
                  <a:pt x="6611151" y="1291484"/>
                  <a:pt x="6611869" y="1292662"/>
                </a:cubicBezTo>
                <a:cubicBezTo>
                  <a:pt x="6612587" y="1293840"/>
                  <a:pt x="6613214" y="1295225"/>
                  <a:pt x="6613753" y="1296816"/>
                </a:cubicBezTo>
                <a:lnTo>
                  <a:pt x="6646448" y="1379615"/>
                </a:lnTo>
                <a:lnTo>
                  <a:pt x="6646890" y="1379615"/>
                </a:lnTo>
                <a:lnTo>
                  <a:pt x="6680911" y="1297081"/>
                </a:lnTo>
                <a:cubicBezTo>
                  <a:pt x="6681570" y="1295313"/>
                  <a:pt x="6682288" y="1293811"/>
                  <a:pt x="6683067" y="1292574"/>
                </a:cubicBezTo>
                <a:cubicBezTo>
                  <a:pt x="6683844" y="1291337"/>
                  <a:pt x="6684698" y="1290350"/>
                  <a:pt x="6685626" y="1289613"/>
                </a:cubicBezTo>
                <a:cubicBezTo>
                  <a:pt x="6686554" y="1288877"/>
                  <a:pt x="6687585" y="1288347"/>
                  <a:pt x="6688723" y="1288023"/>
                </a:cubicBezTo>
                <a:cubicBezTo>
                  <a:pt x="6689859" y="1287699"/>
                  <a:pt x="6691176" y="1287537"/>
                  <a:pt x="6692673" y="1287537"/>
                </a:cubicBezTo>
                <a:lnTo>
                  <a:pt x="6702458" y="1287537"/>
                </a:lnTo>
                <a:cubicBezTo>
                  <a:pt x="6703357" y="1287537"/>
                  <a:pt x="6704209" y="1287670"/>
                  <a:pt x="6705017" y="1287934"/>
                </a:cubicBezTo>
                <a:cubicBezTo>
                  <a:pt x="6705825" y="1288200"/>
                  <a:pt x="6706513" y="1288612"/>
                  <a:pt x="6707082" y="1289172"/>
                </a:cubicBezTo>
                <a:cubicBezTo>
                  <a:pt x="6707651" y="1289732"/>
                  <a:pt x="6708115" y="1290439"/>
                  <a:pt x="6708474" y="1291293"/>
                </a:cubicBezTo>
                <a:cubicBezTo>
                  <a:pt x="6708833" y="1292147"/>
                  <a:pt x="6709012" y="1293192"/>
                  <a:pt x="6709012" y="1294430"/>
                </a:cubicBezTo>
                <a:lnTo>
                  <a:pt x="6709012" y="1399586"/>
                </a:lnTo>
                <a:cubicBezTo>
                  <a:pt x="6709012" y="1400058"/>
                  <a:pt x="6708891" y="1400469"/>
                  <a:pt x="6708649" y="1400823"/>
                </a:cubicBezTo>
                <a:cubicBezTo>
                  <a:pt x="6708406" y="1401177"/>
                  <a:pt x="6707981" y="1401456"/>
                  <a:pt x="6707374" y="1401663"/>
                </a:cubicBezTo>
                <a:cubicBezTo>
                  <a:pt x="6706767" y="1401869"/>
                  <a:pt x="6705993" y="1402046"/>
                  <a:pt x="6705053" y="1402192"/>
                </a:cubicBezTo>
                <a:cubicBezTo>
                  <a:pt x="6704113" y="1402340"/>
                  <a:pt x="6702884" y="1402413"/>
                  <a:pt x="6701367" y="1402413"/>
                </a:cubicBezTo>
                <a:cubicBezTo>
                  <a:pt x="6699972" y="1402413"/>
                  <a:pt x="6698774" y="1402340"/>
                  <a:pt x="6697773" y="1402192"/>
                </a:cubicBezTo>
                <a:cubicBezTo>
                  <a:pt x="6696772" y="1402046"/>
                  <a:pt x="6695983" y="1401869"/>
                  <a:pt x="6695406" y="1401663"/>
                </a:cubicBezTo>
                <a:cubicBezTo>
                  <a:pt x="6694829" y="1401456"/>
                  <a:pt x="6694419" y="1401177"/>
                  <a:pt x="6694177" y="1400823"/>
                </a:cubicBezTo>
                <a:cubicBezTo>
                  <a:pt x="6693934" y="1400469"/>
                  <a:pt x="6693813" y="1400058"/>
                  <a:pt x="6693813" y="1399586"/>
                </a:cubicBezTo>
                <a:lnTo>
                  <a:pt x="6693813" y="1299997"/>
                </a:lnTo>
                <a:lnTo>
                  <a:pt x="6693636" y="1299997"/>
                </a:lnTo>
                <a:lnTo>
                  <a:pt x="6653341" y="1400028"/>
                </a:lnTo>
                <a:cubicBezTo>
                  <a:pt x="6653164" y="1400440"/>
                  <a:pt x="6652914" y="1400794"/>
                  <a:pt x="6652590" y="1401088"/>
                </a:cubicBezTo>
                <a:cubicBezTo>
                  <a:pt x="6652266" y="1401382"/>
                  <a:pt x="6651795" y="1401633"/>
                  <a:pt x="6651176" y="1401840"/>
                </a:cubicBezTo>
                <a:cubicBezTo>
                  <a:pt x="6650557" y="1402046"/>
                  <a:pt x="6649821" y="1402192"/>
                  <a:pt x="6648967" y="1402281"/>
                </a:cubicBezTo>
                <a:cubicBezTo>
                  <a:pt x="6648113" y="1402369"/>
                  <a:pt x="6647097" y="1402413"/>
                  <a:pt x="6645918" y="1402413"/>
                </a:cubicBezTo>
                <a:cubicBezTo>
                  <a:pt x="6644681" y="1402413"/>
                  <a:pt x="6643621" y="1402356"/>
                  <a:pt x="6642737" y="1402237"/>
                </a:cubicBezTo>
                <a:cubicBezTo>
                  <a:pt x="6641853" y="1402119"/>
                  <a:pt x="6641117" y="1401958"/>
                  <a:pt x="6640528" y="1401751"/>
                </a:cubicBezTo>
                <a:cubicBezTo>
                  <a:pt x="6639939" y="1401544"/>
                  <a:pt x="6639483" y="1401294"/>
                  <a:pt x="6639158" y="1401000"/>
                </a:cubicBezTo>
                <a:cubicBezTo>
                  <a:pt x="6638834" y="1400706"/>
                  <a:pt x="6638613" y="1400381"/>
                  <a:pt x="6638495" y="1400028"/>
                </a:cubicBezTo>
                <a:lnTo>
                  <a:pt x="6599968" y="1299997"/>
                </a:lnTo>
                <a:lnTo>
                  <a:pt x="6599879" y="1299997"/>
                </a:lnTo>
                <a:lnTo>
                  <a:pt x="6599879" y="1399586"/>
                </a:lnTo>
                <a:cubicBezTo>
                  <a:pt x="6599879" y="1400058"/>
                  <a:pt x="6599758" y="1400469"/>
                  <a:pt x="6599516" y="1400823"/>
                </a:cubicBezTo>
                <a:cubicBezTo>
                  <a:pt x="6599273" y="1401177"/>
                  <a:pt x="6598848" y="1401456"/>
                  <a:pt x="6598241" y="1401663"/>
                </a:cubicBezTo>
                <a:cubicBezTo>
                  <a:pt x="6597634" y="1401869"/>
                  <a:pt x="6596845" y="1402046"/>
                  <a:pt x="6595875" y="1402192"/>
                </a:cubicBezTo>
                <a:cubicBezTo>
                  <a:pt x="6594904" y="1402340"/>
                  <a:pt x="6593660" y="1402413"/>
                  <a:pt x="6592143" y="1402413"/>
                </a:cubicBezTo>
                <a:cubicBezTo>
                  <a:pt x="6590687" y="1402413"/>
                  <a:pt x="6589473" y="1402340"/>
                  <a:pt x="6588503" y="1402192"/>
                </a:cubicBezTo>
                <a:cubicBezTo>
                  <a:pt x="6587532" y="1402046"/>
                  <a:pt x="6586758" y="1401869"/>
                  <a:pt x="6586182" y="1401663"/>
                </a:cubicBezTo>
                <a:cubicBezTo>
                  <a:pt x="6585605" y="1401456"/>
                  <a:pt x="6585211" y="1401177"/>
                  <a:pt x="6584999" y="1400823"/>
                </a:cubicBezTo>
                <a:cubicBezTo>
                  <a:pt x="6584786" y="1400469"/>
                  <a:pt x="6584680" y="1400058"/>
                  <a:pt x="6584680" y="1399586"/>
                </a:cubicBezTo>
                <a:lnTo>
                  <a:pt x="6584680" y="1294430"/>
                </a:lnTo>
                <a:cubicBezTo>
                  <a:pt x="6584680" y="1291955"/>
                  <a:pt x="6585338" y="1290188"/>
                  <a:pt x="6586654" y="1289127"/>
                </a:cubicBezTo>
                <a:cubicBezTo>
                  <a:pt x="6587970" y="1288067"/>
                  <a:pt x="6589436" y="1287537"/>
                  <a:pt x="6591051" y="1287537"/>
                </a:cubicBezTo>
                <a:close/>
                <a:moveTo>
                  <a:pt x="6115488" y="1287537"/>
                </a:moveTo>
                <a:lnTo>
                  <a:pt x="6124133" y="1287537"/>
                </a:lnTo>
                <a:cubicBezTo>
                  <a:pt x="6126047" y="1287537"/>
                  <a:pt x="6127722" y="1287713"/>
                  <a:pt x="6129158" y="1288067"/>
                </a:cubicBezTo>
                <a:cubicBezTo>
                  <a:pt x="6130594" y="1288420"/>
                  <a:pt x="6131850" y="1288980"/>
                  <a:pt x="6132926" y="1289746"/>
                </a:cubicBezTo>
                <a:cubicBezTo>
                  <a:pt x="6134003" y="1290512"/>
                  <a:pt x="6134901" y="1291484"/>
                  <a:pt x="6135619" y="1292662"/>
                </a:cubicBezTo>
                <a:cubicBezTo>
                  <a:pt x="6136337" y="1293840"/>
                  <a:pt x="6136964" y="1295225"/>
                  <a:pt x="6137503" y="1296816"/>
                </a:cubicBezTo>
                <a:lnTo>
                  <a:pt x="6170198" y="1379615"/>
                </a:lnTo>
                <a:lnTo>
                  <a:pt x="6170640" y="1379615"/>
                </a:lnTo>
                <a:lnTo>
                  <a:pt x="6204661" y="1297081"/>
                </a:lnTo>
                <a:cubicBezTo>
                  <a:pt x="6205320" y="1295313"/>
                  <a:pt x="6206038" y="1293811"/>
                  <a:pt x="6206817" y="1292574"/>
                </a:cubicBezTo>
                <a:cubicBezTo>
                  <a:pt x="6207594" y="1291337"/>
                  <a:pt x="6208448" y="1290350"/>
                  <a:pt x="6209376" y="1289613"/>
                </a:cubicBezTo>
                <a:cubicBezTo>
                  <a:pt x="6210304" y="1288877"/>
                  <a:pt x="6211335" y="1288347"/>
                  <a:pt x="6212473" y="1288023"/>
                </a:cubicBezTo>
                <a:cubicBezTo>
                  <a:pt x="6213609" y="1287699"/>
                  <a:pt x="6214926" y="1287537"/>
                  <a:pt x="6216423" y="1287537"/>
                </a:cubicBezTo>
                <a:lnTo>
                  <a:pt x="6226208" y="1287537"/>
                </a:lnTo>
                <a:cubicBezTo>
                  <a:pt x="6227107" y="1287537"/>
                  <a:pt x="6227959" y="1287670"/>
                  <a:pt x="6228767" y="1287934"/>
                </a:cubicBezTo>
                <a:cubicBezTo>
                  <a:pt x="6229575" y="1288200"/>
                  <a:pt x="6230263" y="1288612"/>
                  <a:pt x="6230832" y="1289172"/>
                </a:cubicBezTo>
                <a:cubicBezTo>
                  <a:pt x="6231401" y="1289732"/>
                  <a:pt x="6231865" y="1290439"/>
                  <a:pt x="6232224" y="1291293"/>
                </a:cubicBezTo>
                <a:cubicBezTo>
                  <a:pt x="6232583" y="1292147"/>
                  <a:pt x="6232762" y="1293192"/>
                  <a:pt x="6232762" y="1294430"/>
                </a:cubicBezTo>
                <a:lnTo>
                  <a:pt x="6232762" y="1399586"/>
                </a:lnTo>
                <a:cubicBezTo>
                  <a:pt x="6232762" y="1400058"/>
                  <a:pt x="6232641" y="1400469"/>
                  <a:pt x="6232399" y="1400823"/>
                </a:cubicBezTo>
                <a:cubicBezTo>
                  <a:pt x="6232156" y="1401177"/>
                  <a:pt x="6231731" y="1401456"/>
                  <a:pt x="6231124" y="1401663"/>
                </a:cubicBezTo>
                <a:cubicBezTo>
                  <a:pt x="6230517" y="1401869"/>
                  <a:pt x="6229743" y="1402046"/>
                  <a:pt x="6228803" y="1402192"/>
                </a:cubicBezTo>
                <a:cubicBezTo>
                  <a:pt x="6227863" y="1402340"/>
                  <a:pt x="6226634" y="1402413"/>
                  <a:pt x="6225117" y="1402413"/>
                </a:cubicBezTo>
                <a:cubicBezTo>
                  <a:pt x="6223722" y="1402413"/>
                  <a:pt x="6222524" y="1402340"/>
                  <a:pt x="6221523" y="1402192"/>
                </a:cubicBezTo>
                <a:cubicBezTo>
                  <a:pt x="6220522" y="1402046"/>
                  <a:pt x="6219733" y="1401869"/>
                  <a:pt x="6219156" y="1401663"/>
                </a:cubicBezTo>
                <a:cubicBezTo>
                  <a:pt x="6218579" y="1401456"/>
                  <a:pt x="6218169" y="1401177"/>
                  <a:pt x="6217927" y="1400823"/>
                </a:cubicBezTo>
                <a:cubicBezTo>
                  <a:pt x="6217684" y="1400469"/>
                  <a:pt x="6217563" y="1400058"/>
                  <a:pt x="6217563" y="1399586"/>
                </a:cubicBezTo>
                <a:lnTo>
                  <a:pt x="6217563" y="1299997"/>
                </a:lnTo>
                <a:lnTo>
                  <a:pt x="6217386" y="1299997"/>
                </a:lnTo>
                <a:lnTo>
                  <a:pt x="6177091" y="1400028"/>
                </a:lnTo>
                <a:cubicBezTo>
                  <a:pt x="6176914" y="1400440"/>
                  <a:pt x="6176664" y="1400794"/>
                  <a:pt x="6176340" y="1401088"/>
                </a:cubicBezTo>
                <a:cubicBezTo>
                  <a:pt x="6176016" y="1401382"/>
                  <a:pt x="6175545" y="1401633"/>
                  <a:pt x="6174926" y="1401840"/>
                </a:cubicBezTo>
                <a:cubicBezTo>
                  <a:pt x="6174307" y="1402046"/>
                  <a:pt x="6173571" y="1402192"/>
                  <a:pt x="6172717" y="1402281"/>
                </a:cubicBezTo>
                <a:cubicBezTo>
                  <a:pt x="6171863" y="1402369"/>
                  <a:pt x="6170847" y="1402413"/>
                  <a:pt x="6169668" y="1402413"/>
                </a:cubicBezTo>
                <a:cubicBezTo>
                  <a:pt x="6168431" y="1402413"/>
                  <a:pt x="6167371" y="1402356"/>
                  <a:pt x="6166487" y="1402237"/>
                </a:cubicBezTo>
                <a:cubicBezTo>
                  <a:pt x="6165603" y="1402119"/>
                  <a:pt x="6164867" y="1401958"/>
                  <a:pt x="6164278" y="1401751"/>
                </a:cubicBezTo>
                <a:cubicBezTo>
                  <a:pt x="6163689" y="1401544"/>
                  <a:pt x="6163233" y="1401294"/>
                  <a:pt x="6162908" y="1401000"/>
                </a:cubicBezTo>
                <a:cubicBezTo>
                  <a:pt x="6162584" y="1400706"/>
                  <a:pt x="6162363" y="1400381"/>
                  <a:pt x="6162245" y="1400028"/>
                </a:cubicBezTo>
                <a:lnTo>
                  <a:pt x="6123718" y="1299997"/>
                </a:lnTo>
                <a:lnTo>
                  <a:pt x="6123629" y="1299997"/>
                </a:lnTo>
                <a:lnTo>
                  <a:pt x="6123629" y="1399586"/>
                </a:lnTo>
                <a:cubicBezTo>
                  <a:pt x="6123629" y="1400058"/>
                  <a:pt x="6123508" y="1400469"/>
                  <a:pt x="6123266" y="1400823"/>
                </a:cubicBezTo>
                <a:cubicBezTo>
                  <a:pt x="6123023" y="1401177"/>
                  <a:pt x="6122598" y="1401456"/>
                  <a:pt x="6121991" y="1401663"/>
                </a:cubicBezTo>
                <a:cubicBezTo>
                  <a:pt x="6121384" y="1401869"/>
                  <a:pt x="6120595" y="1402046"/>
                  <a:pt x="6119625" y="1402192"/>
                </a:cubicBezTo>
                <a:cubicBezTo>
                  <a:pt x="6118654" y="1402340"/>
                  <a:pt x="6117410" y="1402413"/>
                  <a:pt x="6115893" y="1402413"/>
                </a:cubicBezTo>
                <a:cubicBezTo>
                  <a:pt x="6114437" y="1402413"/>
                  <a:pt x="6113223" y="1402340"/>
                  <a:pt x="6112253" y="1402192"/>
                </a:cubicBezTo>
                <a:lnTo>
                  <a:pt x="6110291" y="1401745"/>
                </a:lnTo>
                <a:lnTo>
                  <a:pt x="6113802" y="1336243"/>
                </a:lnTo>
                <a:close/>
                <a:moveTo>
                  <a:pt x="5171826" y="1287537"/>
                </a:moveTo>
                <a:lnTo>
                  <a:pt x="5181158" y="1287537"/>
                </a:lnTo>
                <a:cubicBezTo>
                  <a:pt x="5183072" y="1287537"/>
                  <a:pt x="5184747" y="1287713"/>
                  <a:pt x="5186183" y="1288067"/>
                </a:cubicBezTo>
                <a:cubicBezTo>
                  <a:pt x="5187619" y="1288420"/>
                  <a:pt x="5188875" y="1288980"/>
                  <a:pt x="5189951" y="1289746"/>
                </a:cubicBezTo>
                <a:cubicBezTo>
                  <a:pt x="5191028" y="1290512"/>
                  <a:pt x="5191926" y="1291484"/>
                  <a:pt x="5192644" y="1292662"/>
                </a:cubicBezTo>
                <a:cubicBezTo>
                  <a:pt x="5193362" y="1293840"/>
                  <a:pt x="5193989" y="1295225"/>
                  <a:pt x="5194528" y="1296816"/>
                </a:cubicBezTo>
                <a:lnTo>
                  <a:pt x="5227223" y="1379615"/>
                </a:lnTo>
                <a:lnTo>
                  <a:pt x="5227665" y="1379615"/>
                </a:lnTo>
                <a:lnTo>
                  <a:pt x="5261686" y="1297081"/>
                </a:lnTo>
                <a:cubicBezTo>
                  <a:pt x="5262345" y="1295313"/>
                  <a:pt x="5263063" y="1293811"/>
                  <a:pt x="5263842" y="1292574"/>
                </a:cubicBezTo>
                <a:cubicBezTo>
                  <a:pt x="5264619" y="1291337"/>
                  <a:pt x="5265473" y="1290350"/>
                  <a:pt x="5266401" y="1289613"/>
                </a:cubicBezTo>
                <a:cubicBezTo>
                  <a:pt x="5267329" y="1288877"/>
                  <a:pt x="5268360" y="1288347"/>
                  <a:pt x="5269498" y="1288023"/>
                </a:cubicBezTo>
                <a:cubicBezTo>
                  <a:pt x="5270634" y="1287699"/>
                  <a:pt x="5271951" y="1287537"/>
                  <a:pt x="5273448" y="1287537"/>
                </a:cubicBezTo>
                <a:lnTo>
                  <a:pt x="5283233" y="1287537"/>
                </a:lnTo>
                <a:cubicBezTo>
                  <a:pt x="5284132" y="1287537"/>
                  <a:pt x="5284984" y="1287670"/>
                  <a:pt x="5285792" y="1287934"/>
                </a:cubicBezTo>
                <a:cubicBezTo>
                  <a:pt x="5286600" y="1288200"/>
                  <a:pt x="5287288" y="1288612"/>
                  <a:pt x="5287857" y="1289172"/>
                </a:cubicBezTo>
                <a:cubicBezTo>
                  <a:pt x="5288426" y="1289732"/>
                  <a:pt x="5288890" y="1290439"/>
                  <a:pt x="5289249" y="1291293"/>
                </a:cubicBezTo>
                <a:cubicBezTo>
                  <a:pt x="5289608" y="1292147"/>
                  <a:pt x="5289787" y="1293192"/>
                  <a:pt x="5289787" y="1294430"/>
                </a:cubicBezTo>
                <a:lnTo>
                  <a:pt x="5289787" y="1399586"/>
                </a:lnTo>
                <a:cubicBezTo>
                  <a:pt x="5289787" y="1400058"/>
                  <a:pt x="5289666" y="1400469"/>
                  <a:pt x="5289424" y="1400823"/>
                </a:cubicBezTo>
                <a:cubicBezTo>
                  <a:pt x="5289181" y="1401177"/>
                  <a:pt x="5288756" y="1401456"/>
                  <a:pt x="5288149" y="1401663"/>
                </a:cubicBezTo>
                <a:cubicBezTo>
                  <a:pt x="5287542" y="1401869"/>
                  <a:pt x="5286768" y="1402046"/>
                  <a:pt x="5285828" y="1402192"/>
                </a:cubicBezTo>
                <a:cubicBezTo>
                  <a:pt x="5284888" y="1402340"/>
                  <a:pt x="5283659" y="1402413"/>
                  <a:pt x="5282142" y="1402413"/>
                </a:cubicBezTo>
                <a:cubicBezTo>
                  <a:pt x="5280747" y="1402413"/>
                  <a:pt x="5279549" y="1402340"/>
                  <a:pt x="5278548" y="1402192"/>
                </a:cubicBezTo>
                <a:cubicBezTo>
                  <a:pt x="5277547" y="1402046"/>
                  <a:pt x="5276758" y="1401869"/>
                  <a:pt x="5276181" y="1401663"/>
                </a:cubicBezTo>
                <a:cubicBezTo>
                  <a:pt x="5275604" y="1401456"/>
                  <a:pt x="5275194" y="1401177"/>
                  <a:pt x="5274952" y="1400823"/>
                </a:cubicBezTo>
                <a:cubicBezTo>
                  <a:pt x="5274709" y="1400469"/>
                  <a:pt x="5274588" y="1400058"/>
                  <a:pt x="5274588" y="1399586"/>
                </a:cubicBezTo>
                <a:lnTo>
                  <a:pt x="5274588" y="1299997"/>
                </a:lnTo>
                <a:lnTo>
                  <a:pt x="5274411" y="1299997"/>
                </a:lnTo>
                <a:lnTo>
                  <a:pt x="5234116" y="1400028"/>
                </a:lnTo>
                <a:cubicBezTo>
                  <a:pt x="5233939" y="1400440"/>
                  <a:pt x="5233689" y="1400794"/>
                  <a:pt x="5233365" y="1401088"/>
                </a:cubicBezTo>
                <a:cubicBezTo>
                  <a:pt x="5233041" y="1401382"/>
                  <a:pt x="5232570" y="1401633"/>
                  <a:pt x="5231951" y="1401840"/>
                </a:cubicBezTo>
                <a:cubicBezTo>
                  <a:pt x="5231332" y="1402046"/>
                  <a:pt x="5230596" y="1402192"/>
                  <a:pt x="5229742" y="1402281"/>
                </a:cubicBezTo>
                <a:cubicBezTo>
                  <a:pt x="5228888" y="1402369"/>
                  <a:pt x="5227872" y="1402413"/>
                  <a:pt x="5226693" y="1402413"/>
                </a:cubicBezTo>
                <a:cubicBezTo>
                  <a:pt x="5225456" y="1402413"/>
                  <a:pt x="5224396" y="1402356"/>
                  <a:pt x="5223512" y="1402237"/>
                </a:cubicBezTo>
                <a:cubicBezTo>
                  <a:pt x="5222628" y="1402119"/>
                  <a:pt x="5221892" y="1401958"/>
                  <a:pt x="5221303" y="1401751"/>
                </a:cubicBezTo>
                <a:cubicBezTo>
                  <a:pt x="5220714" y="1401544"/>
                  <a:pt x="5220258" y="1401294"/>
                  <a:pt x="5219933" y="1401000"/>
                </a:cubicBezTo>
                <a:cubicBezTo>
                  <a:pt x="5219609" y="1400706"/>
                  <a:pt x="5219388" y="1400381"/>
                  <a:pt x="5219270" y="1400028"/>
                </a:cubicBezTo>
                <a:lnTo>
                  <a:pt x="5180743" y="1299997"/>
                </a:lnTo>
                <a:lnTo>
                  <a:pt x="5180654" y="1299997"/>
                </a:lnTo>
                <a:lnTo>
                  <a:pt x="5180654" y="1399586"/>
                </a:lnTo>
                <a:cubicBezTo>
                  <a:pt x="5180654" y="1400058"/>
                  <a:pt x="5180533" y="1400469"/>
                  <a:pt x="5180291" y="1400823"/>
                </a:cubicBezTo>
                <a:cubicBezTo>
                  <a:pt x="5180048" y="1401177"/>
                  <a:pt x="5179623" y="1401456"/>
                  <a:pt x="5179016" y="1401663"/>
                </a:cubicBezTo>
                <a:cubicBezTo>
                  <a:pt x="5178409" y="1401869"/>
                  <a:pt x="5177620" y="1402046"/>
                  <a:pt x="5176650" y="1402192"/>
                </a:cubicBezTo>
                <a:cubicBezTo>
                  <a:pt x="5175679" y="1402340"/>
                  <a:pt x="5174435" y="1402413"/>
                  <a:pt x="5172918" y="1402413"/>
                </a:cubicBezTo>
                <a:cubicBezTo>
                  <a:pt x="5171462" y="1402413"/>
                  <a:pt x="5170248" y="1402340"/>
                  <a:pt x="5169278" y="1402192"/>
                </a:cubicBezTo>
                <a:cubicBezTo>
                  <a:pt x="5168307" y="1402046"/>
                  <a:pt x="5167533" y="1401869"/>
                  <a:pt x="5166957" y="1401663"/>
                </a:cubicBezTo>
                <a:cubicBezTo>
                  <a:pt x="5166380" y="1401456"/>
                  <a:pt x="5165986" y="1401177"/>
                  <a:pt x="5165774" y="1400823"/>
                </a:cubicBezTo>
                <a:cubicBezTo>
                  <a:pt x="5165561" y="1400469"/>
                  <a:pt x="5165455" y="1400058"/>
                  <a:pt x="5165455" y="1399586"/>
                </a:cubicBezTo>
                <a:lnTo>
                  <a:pt x="5165455" y="1294430"/>
                </a:lnTo>
                <a:cubicBezTo>
                  <a:pt x="5165455" y="1291955"/>
                  <a:pt x="5166113" y="1290188"/>
                  <a:pt x="5167429" y="1289127"/>
                </a:cubicBezTo>
                <a:cubicBezTo>
                  <a:pt x="5168745" y="1288067"/>
                  <a:pt x="5170211" y="1287537"/>
                  <a:pt x="5171826" y="1287537"/>
                </a:cubicBezTo>
                <a:close/>
                <a:moveTo>
                  <a:pt x="4806723" y="1287537"/>
                </a:moveTo>
                <a:lnTo>
                  <a:pt x="4816508" y="1287537"/>
                </a:lnTo>
                <a:cubicBezTo>
                  <a:pt x="4817407" y="1287537"/>
                  <a:pt x="4818259" y="1287670"/>
                  <a:pt x="4819067" y="1287934"/>
                </a:cubicBezTo>
                <a:cubicBezTo>
                  <a:pt x="4819875" y="1288200"/>
                  <a:pt x="4820563" y="1288612"/>
                  <a:pt x="4821132" y="1289172"/>
                </a:cubicBezTo>
                <a:cubicBezTo>
                  <a:pt x="4821701" y="1289732"/>
                  <a:pt x="4822165" y="1290439"/>
                  <a:pt x="4822524" y="1291293"/>
                </a:cubicBezTo>
                <a:cubicBezTo>
                  <a:pt x="4822883" y="1292147"/>
                  <a:pt x="4823062" y="1293192"/>
                  <a:pt x="4823062" y="1294430"/>
                </a:cubicBezTo>
                <a:lnTo>
                  <a:pt x="4823062" y="1399586"/>
                </a:lnTo>
                <a:cubicBezTo>
                  <a:pt x="4823062" y="1400058"/>
                  <a:pt x="4822941" y="1400469"/>
                  <a:pt x="4822699" y="1400823"/>
                </a:cubicBezTo>
                <a:cubicBezTo>
                  <a:pt x="4822456" y="1401177"/>
                  <a:pt x="4822031" y="1401456"/>
                  <a:pt x="4821424" y="1401663"/>
                </a:cubicBezTo>
                <a:cubicBezTo>
                  <a:pt x="4820817" y="1401869"/>
                  <a:pt x="4820043" y="1402046"/>
                  <a:pt x="4819103" y="1402192"/>
                </a:cubicBezTo>
                <a:cubicBezTo>
                  <a:pt x="4818163" y="1402340"/>
                  <a:pt x="4816934" y="1402413"/>
                  <a:pt x="4815417" y="1402413"/>
                </a:cubicBezTo>
                <a:cubicBezTo>
                  <a:pt x="4814022" y="1402413"/>
                  <a:pt x="4812824" y="1402340"/>
                  <a:pt x="4811823" y="1402192"/>
                </a:cubicBezTo>
                <a:cubicBezTo>
                  <a:pt x="4810822" y="1402046"/>
                  <a:pt x="4810033" y="1401869"/>
                  <a:pt x="4809456" y="1401663"/>
                </a:cubicBezTo>
                <a:cubicBezTo>
                  <a:pt x="4808879" y="1401456"/>
                  <a:pt x="4808469" y="1401177"/>
                  <a:pt x="4808227" y="1400823"/>
                </a:cubicBezTo>
                <a:cubicBezTo>
                  <a:pt x="4807984" y="1400469"/>
                  <a:pt x="4807863" y="1400058"/>
                  <a:pt x="4807863" y="1399586"/>
                </a:cubicBezTo>
                <a:lnTo>
                  <a:pt x="4807863" y="1299997"/>
                </a:lnTo>
                <a:lnTo>
                  <a:pt x="4807686" y="1299997"/>
                </a:lnTo>
                <a:lnTo>
                  <a:pt x="4803384" y="1310677"/>
                </a:lnTo>
                <a:lnTo>
                  <a:pt x="4804246" y="1299365"/>
                </a:lnTo>
                <a:lnTo>
                  <a:pt x="4805016" y="1287747"/>
                </a:lnTo>
                <a:close/>
                <a:moveTo>
                  <a:pt x="4228851" y="1287537"/>
                </a:moveTo>
                <a:lnTo>
                  <a:pt x="4238183" y="1287537"/>
                </a:lnTo>
                <a:cubicBezTo>
                  <a:pt x="4240097" y="1287537"/>
                  <a:pt x="4241772" y="1287713"/>
                  <a:pt x="4243208" y="1288067"/>
                </a:cubicBezTo>
                <a:cubicBezTo>
                  <a:pt x="4244644" y="1288420"/>
                  <a:pt x="4245900" y="1288980"/>
                  <a:pt x="4246977" y="1289746"/>
                </a:cubicBezTo>
                <a:cubicBezTo>
                  <a:pt x="4248053" y="1290512"/>
                  <a:pt x="4248950" y="1291484"/>
                  <a:pt x="4249668" y="1292662"/>
                </a:cubicBezTo>
                <a:cubicBezTo>
                  <a:pt x="4250386" y="1293840"/>
                  <a:pt x="4251014" y="1295225"/>
                  <a:pt x="4251553" y="1296816"/>
                </a:cubicBezTo>
                <a:lnTo>
                  <a:pt x="4284249" y="1379615"/>
                </a:lnTo>
                <a:lnTo>
                  <a:pt x="4284691" y="1379615"/>
                </a:lnTo>
                <a:lnTo>
                  <a:pt x="4318712" y="1297081"/>
                </a:lnTo>
                <a:cubicBezTo>
                  <a:pt x="4319370" y="1295313"/>
                  <a:pt x="4320088" y="1293811"/>
                  <a:pt x="4320866" y="1292574"/>
                </a:cubicBezTo>
                <a:cubicBezTo>
                  <a:pt x="4321645" y="1291337"/>
                  <a:pt x="4322498" y="1290350"/>
                  <a:pt x="4323425" y="1289613"/>
                </a:cubicBezTo>
                <a:cubicBezTo>
                  <a:pt x="4324353" y="1288877"/>
                  <a:pt x="4325386" y="1288347"/>
                  <a:pt x="4326523" y="1288023"/>
                </a:cubicBezTo>
                <a:cubicBezTo>
                  <a:pt x="4327659" y="1287699"/>
                  <a:pt x="4328976" y="1287537"/>
                  <a:pt x="4330473" y="1287537"/>
                </a:cubicBezTo>
                <a:lnTo>
                  <a:pt x="4340258" y="1287537"/>
                </a:lnTo>
                <a:cubicBezTo>
                  <a:pt x="4341156" y="1287537"/>
                  <a:pt x="4342009" y="1287670"/>
                  <a:pt x="4342817" y="1287934"/>
                </a:cubicBezTo>
                <a:cubicBezTo>
                  <a:pt x="4343625" y="1288200"/>
                  <a:pt x="4344313" y="1288612"/>
                  <a:pt x="4344882" y="1289172"/>
                </a:cubicBezTo>
                <a:cubicBezTo>
                  <a:pt x="4345451" y="1289732"/>
                  <a:pt x="4345915" y="1290439"/>
                  <a:pt x="4346274" y="1291293"/>
                </a:cubicBezTo>
                <a:cubicBezTo>
                  <a:pt x="4346633" y="1292147"/>
                  <a:pt x="4346812" y="1293192"/>
                  <a:pt x="4346812" y="1294430"/>
                </a:cubicBezTo>
                <a:lnTo>
                  <a:pt x="4346812" y="1399586"/>
                </a:lnTo>
                <a:cubicBezTo>
                  <a:pt x="4346812" y="1400058"/>
                  <a:pt x="4346691" y="1400469"/>
                  <a:pt x="4346448" y="1400823"/>
                </a:cubicBezTo>
                <a:cubicBezTo>
                  <a:pt x="4346206" y="1401177"/>
                  <a:pt x="4345781" y="1401456"/>
                  <a:pt x="4345174" y="1401663"/>
                </a:cubicBezTo>
                <a:cubicBezTo>
                  <a:pt x="4344567" y="1401869"/>
                  <a:pt x="4343793" y="1402046"/>
                  <a:pt x="4342853" y="1402192"/>
                </a:cubicBezTo>
                <a:cubicBezTo>
                  <a:pt x="4341913" y="1402340"/>
                  <a:pt x="4340684" y="1402413"/>
                  <a:pt x="4339167" y="1402413"/>
                </a:cubicBezTo>
                <a:cubicBezTo>
                  <a:pt x="4337772" y="1402413"/>
                  <a:pt x="4336573" y="1402340"/>
                  <a:pt x="4335572" y="1402192"/>
                </a:cubicBezTo>
                <a:cubicBezTo>
                  <a:pt x="4334572" y="1402046"/>
                  <a:pt x="4333783" y="1401869"/>
                  <a:pt x="4333206" y="1401663"/>
                </a:cubicBezTo>
                <a:cubicBezTo>
                  <a:pt x="4332629" y="1401456"/>
                  <a:pt x="4332220" y="1401177"/>
                  <a:pt x="4331977" y="1400823"/>
                </a:cubicBezTo>
                <a:cubicBezTo>
                  <a:pt x="4331734" y="1400469"/>
                  <a:pt x="4331613" y="1400058"/>
                  <a:pt x="4331613" y="1399586"/>
                </a:cubicBezTo>
                <a:lnTo>
                  <a:pt x="4331613" y="1299997"/>
                </a:lnTo>
                <a:lnTo>
                  <a:pt x="4331437" y="1299997"/>
                </a:lnTo>
                <a:lnTo>
                  <a:pt x="4291141" y="1400028"/>
                </a:lnTo>
                <a:cubicBezTo>
                  <a:pt x="4290965" y="1400440"/>
                  <a:pt x="4290714" y="1400794"/>
                  <a:pt x="4290390" y="1401088"/>
                </a:cubicBezTo>
                <a:cubicBezTo>
                  <a:pt x="4290066" y="1401382"/>
                  <a:pt x="4289595" y="1401633"/>
                  <a:pt x="4288976" y="1401840"/>
                </a:cubicBezTo>
                <a:cubicBezTo>
                  <a:pt x="4288358" y="1402046"/>
                  <a:pt x="4287621" y="1402192"/>
                  <a:pt x="4286767" y="1402281"/>
                </a:cubicBezTo>
                <a:cubicBezTo>
                  <a:pt x="4285913" y="1402369"/>
                  <a:pt x="4284897" y="1402413"/>
                  <a:pt x="4283719" y="1402413"/>
                </a:cubicBezTo>
                <a:cubicBezTo>
                  <a:pt x="4282481" y="1402413"/>
                  <a:pt x="4281421" y="1402356"/>
                  <a:pt x="4280537" y="1402237"/>
                </a:cubicBezTo>
                <a:cubicBezTo>
                  <a:pt x="4279654" y="1402119"/>
                  <a:pt x="4278917" y="1401958"/>
                  <a:pt x="4278328" y="1401751"/>
                </a:cubicBezTo>
                <a:cubicBezTo>
                  <a:pt x="4277739" y="1401544"/>
                  <a:pt x="4277282" y="1401294"/>
                  <a:pt x="4276958" y="1401000"/>
                </a:cubicBezTo>
                <a:cubicBezTo>
                  <a:pt x="4276634" y="1400706"/>
                  <a:pt x="4276413" y="1400381"/>
                  <a:pt x="4276296" y="1400028"/>
                </a:cubicBezTo>
                <a:lnTo>
                  <a:pt x="4237768" y="1299997"/>
                </a:lnTo>
                <a:lnTo>
                  <a:pt x="4237679" y="1299997"/>
                </a:lnTo>
                <a:lnTo>
                  <a:pt x="4237679" y="1399586"/>
                </a:lnTo>
                <a:cubicBezTo>
                  <a:pt x="4237679" y="1400058"/>
                  <a:pt x="4237558" y="1400469"/>
                  <a:pt x="4237316" y="1400823"/>
                </a:cubicBezTo>
                <a:cubicBezTo>
                  <a:pt x="4237073" y="1401177"/>
                  <a:pt x="4236648" y="1401456"/>
                  <a:pt x="4236041" y="1401663"/>
                </a:cubicBezTo>
                <a:cubicBezTo>
                  <a:pt x="4235434" y="1401869"/>
                  <a:pt x="4234645" y="1402046"/>
                  <a:pt x="4233674" y="1402192"/>
                </a:cubicBezTo>
                <a:cubicBezTo>
                  <a:pt x="4232704" y="1402340"/>
                  <a:pt x="4231460" y="1402413"/>
                  <a:pt x="4229943" y="1402413"/>
                </a:cubicBezTo>
                <a:cubicBezTo>
                  <a:pt x="4228487" y="1402413"/>
                  <a:pt x="4227273" y="1402340"/>
                  <a:pt x="4226303" y="1402192"/>
                </a:cubicBezTo>
                <a:cubicBezTo>
                  <a:pt x="4225332" y="1402046"/>
                  <a:pt x="4224558" y="1401869"/>
                  <a:pt x="4223982" y="1401663"/>
                </a:cubicBezTo>
                <a:cubicBezTo>
                  <a:pt x="4223405" y="1401456"/>
                  <a:pt x="4223011" y="1401177"/>
                  <a:pt x="4222799" y="1400823"/>
                </a:cubicBezTo>
                <a:cubicBezTo>
                  <a:pt x="4222586" y="1400469"/>
                  <a:pt x="4222480" y="1400058"/>
                  <a:pt x="4222480" y="1399586"/>
                </a:cubicBezTo>
                <a:lnTo>
                  <a:pt x="4222480" y="1294430"/>
                </a:lnTo>
                <a:cubicBezTo>
                  <a:pt x="4222480" y="1291955"/>
                  <a:pt x="4223138" y="1290188"/>
                  <a:pt x="4224454" y="1289127"/>
                </a:cubicBezTo>
                <a:cubicBezTo>
                  <a:pt x="4225770" y="1288067"/>
                  <a:pt x="4227236" y="1287537"/>
                  <a:pt x="4228851" y="1287537"/>
                </a:cubicBezTo>
                <a:close/>
                <a:moveTo>
                  <a:pt x="3870062" y="1287537"/>
                </a:moveTo>
                <a:lnTo>
                  <a:pt x="3873582" y="1287537"/>
                </a:lnTo>
                <a:cubicBezTo>
                  <a:pt x="3874480" y="1287537"/>
                  <a:pt x="3875333" y="1287670"/>
                  <a:pt x="3876141" y="1287934"/>
                </a:cubicBezTo>
                <a:cubicBezTo>
                  <a:pt x="3876948" y="1288200"/>
                  <a:pt x="3877637" y="1288612"/>
                  <a:pt x="3878206" y="1289172"/>
                </a:cubicBezTo>
                <a:cubicBezTo>
                  <a:pt x="3878775" y="1289732"/>
                  <a:pt x="3879238" y="1290439"/>
                  <a:pt x="3879597" y="1291293"/>
                </a:cubicBezTo>
                <a:cubicBezTo>
                  <a:pt x="3879956" y="1292147"/>
                  <a:pt x="3880136" y="1293192"/>
                  <a:pt x="3880136" y="1294430"/>
                </a:cubicBezTo>
                <a:lnTo>
                  <a:pt x="3880136" y="1399586"/>
                </a:lnTo>
                <a:cubicBezTo>
                  <a:pt x="3880136" y="1400058"/>
                  <a:pt x="3880015" y="1400469"/>
                  <a:pt x="3879772" y="1400823"/>
                </a:cubicBezTo>
                <a:cubicBezTo>
                  <a:pt x="3879529" y="1401177"/>
                  <a:pt x="3879105" y="1401456"/>
                  <a:pt x="3878498" y="1401663"/>
                </a:cubicBezTo>
                <a:cubicBezTo>
                  <a:pt x="3877891" y="1401869"/>
                  <a:pt x="3877117" y="1402046"/>
                  <a:pt x="3876177" y="1402192"/>
                </a:cubicBezTo>
                <a:cubicBezTo>
                  <a:pt x="3875236" y="1402340"/>
                  <a:pt x="3874008" y="1402413"/>
                  <a:pt x="3872491" y="1402413"/>
                </a:cubicBezTo>
                <a:cubicBezTo>
                  <a:pt x="3871096" y="1402413"/>
                  <a:pt x="3869897" y="1402340"/>
                  <a:pt x="3868896" y="1402192"/>
                </a:cubicBezTo>
                <a:cubicBezTo>
                  <a:pt x="3867895" y="1402046"/>
                  <a:pt x="3867106" y="1401869"/>
                  <a:pt x="3866529" y="1401663"/>
                </a:cubicBezTo>
                <a:cubicBezTo>
                  <a:pt x="3865952" y="1401456"/>
                  <a:pt x="3865544" y="1401177"/>
                  <a:pt x="3865301" y="1400823"/>
                </a:cubicBezTo>
                <a:cubicBezTo>
                  <a:pt x="3865058" y="1400469"/>
                  <a:pt x="3864937" y="1400058"/>
                  <a:pt x="3864937" y="1399586"/>
                </a:cubicBezTo>
                <a:lnTo>
                  <a:pt x="3864937" y="1397542"/>
                </a:lnTo>
                <a:lnTo>
                  <a:pt x="3868929" y="1312651"/>
                </a:lnTo>
                <a:close/>
                <a:moveTo>
                  <a:pt x="3285926" y="1287537"/>
                </a:moveTo>
                <a:lnTo>
                  <a:pt x="3295256" y="1287537"/>
                </a:lnTo>
                <a:cubicBezTo>
                  <a:pt x="3297171" y="1287537"/>
                  <a:pt x="3298844" y="1287713"/>
                  <a:pt x="3300281" y="1288067"/>
                </a:cubicBezTo>
                <a:cubicBezTo>
                  <a:pt x="3301718" y="1288420"/>
                  <a:pt x="3302973" y="1288980"/>
                  <a:pt x="3304049" y="1289746"/>
                </a:cubicBezTo>
                <a:cubicBezTo>
                  <a:pt x="3305126" y="1290512"/>
                  <a:pt x="3306024" y="1291484"/>
                  <a:pt x="3306742" y="1292662"/>
                </a:cubicBezTo>
                <a:cubicBezTo>
                  <a:pt x="3307459" y="1293840"/>
                  <a:pt x="3308088" y="1295225"/>
                  <a:pt x="3308626" y="1296816"/>
                </a:cubicBezTo>
                <a:lnTo>
                  <a:pt x="3341321" y="1379615"/>
                </a:lnTo>
                <a:lnTo>
                  <a:pt x="3341764" y="1379615"/>
                </a:lnTo>
                <a:lnTo>
                  <a:pt x="3375783" y="1297081"/>
                </a:lnTo>
                <a:cubicBezTo>
                  <a:pt x="3376441" y="1295313"/>
                  <a:pt x="3377160" y="1293811"/>
                  <a:pt x="3377938" y="1292574"/>
                </a:cubicBezTo>
                <a:cubicBezTo>
                  <a:pt x="3378717" y="1291337"/>
                  <a:pt x="3379569" y="1290350"/>
                  <a:pt x="3380497" y="1289613"/>
                </a:cubicBezTo>
                <a:cubicBezTo>
                  <a:pt x="3381426" y="1288877"/>
                  <a:pt x="3382458" y="1288347"/>
                  <a:pt x="3383594" y="1288023"/>
                </a:cubicBezTo>
                <a:cubicBezTo>
                  <a:pt x="3384732" y="1287699"/>
                  <a:pt x="3386048" y="1287537"/>
                  <a:pt x="3387545" y="1287537"/>
                </a:cubicBezTo>
                <a:lnTo>
                  <a:pt x="3397330" y="1287537"/>
                </a:lnTo>
                <a:cubicBezTo>
                  <a:pt x="3398229" y="1287537"/>
                  <a:pt x="3399082" y="1287670"/>
                  <a:pt x="3399889" y="1287934"/>
                </a:cubicBezTo>
                <a:cubicBezTo>
                  <a:pt x="3400696" y="1288200"/>
                  <a:pt x="3401385" y="1288612"/>
                  <a:pt x="3401953" y="1289172"/>
                </a:cubicBezTo>
                <a:cubicBezTo>
                  <a:pt x="3402521" y="1289732"/>
                  <a:pt x="3402986" y="1290439"/>
                  <a:pt x="3403346" y="1291293"/>
                </a:cubicBezTo>
                <a:cubicBezTo>
                  <a:pt x="3403703" y="1292147"/>
                  <a:pt x="3403883" y="1293192"/>
                  <a:pt x="3403883" y="1294430"/>
                </a:cubicBezTo>
                <a:lnTo>
                  <a:pt x="3403883" y="1399586"/>
                </a:lnTo>
                <a:cubicBezTo>
                  <a:pt x="3403883" y="1400058"/>
                  <a:pt x="3403764" y="1400469"/>
                  <a:pt x="3403520" y="1400823"/>
                </a:cubicBezTo>
                <a:cubicBezTo>
                  <a:pt x="3403278" y="1401177"/>
                  <a:pt x="3402852" y="1401456"/>
                  <a:pt x="3402245" y="1401663"/>
                </a:cubicBezTo>
                <a:cubicBezTo>
                  <a:pt x="3401639" y="1401869"/>
                  <a:pt x="3400865" y="1402046"/>
                  <a:pt x="3399924" y="1402192"/>
                </a:cubicBezTo>
                <a:cubicBezTo>
                  <a:pt x="3398985" y="1402340"/>
                  <a:pt x="3397755" y="1402413"/>
                  <a:pt x="3396239" y="1402413"/>
                </a:cubicBezTo>
                <a:cubicBezTo>
                  <a:pt x="3394843" y="1402413"/>
                  <a:pt x="3393645" y="1402340"/>
                  <a:pt x="3392644" y="1402192"/>
                </a:cubicBezTo>
                <a:cubicBezTo>
                  <a:pt x="3391643" y="1402046"/>
                  <a:pt x="3390855" y="1401869"/>
                  <a:pt x="3390278" y="1401663"/>
                </a:cubicBezTo>
                <a:cubicBezTo>
                  <a:pt x="3389701" y="1401456"/>
                  <a:pt x="3389291" y="1401177"/>
                  <a:pt x="3389049" y="1400823"/>
                </a:cubicBezTo>
                <a:cubicBezTo>
                  <a:pt x="3388807" y="1400469"/>
                  <a:pt x="3388686" y="1400058"/>
                  <a:pt x="3388686" y="1399586"/>
                </a:cubicBezTo>
                <a:lnTo>
                  <a:pt x="3388686" y="1299997"/>
                </a:lnTo>
                <a:lnTo>
                  <a:pt x="3388509" y="1299997"/>
                </a:lnTo>
                <a:lnTo>
                  <a:pt x="3348215" y="1400028"/>
                </a:lnTo>
                <a:cubicBezTo>
                  <a:pt x="3348038" y="1400440"/>
                  <a:pt x="3347787" y="1400794"/>
                  <a:pt x="3347464" y="1401088"/>
                </a:cubicBezTo>
                <a:cubicBezTo>
                  <a:pt x="3347139" y="1401382"/>
                  <a:pt x="3346668" y="1401633"/>
                  <a:pt x="3346049" y="1401840"/>
                </a:cubicBezTo>
                <a:cubicBezTo>
                  <a:pt x="3345429" y="1402046"/>
                  <a:pt x="3344695" y="1402192"/>
                  <a:pt x="3343842" y="1402281"/>
                </a:cubicBezTo>
                <a:cubicBezTo>
                  <a:pt x="3342985" y="1402369"/>
                  <a:pt x="3341969" y="1402413"/>
                  <a:pt x="3340791" y="1402413"/>
                </a:cubicBezTo>
                <a:cubicBezTo>
                  <a:pt x="3339554" y="1402413"/>
                  <a:pt x="3338493" y="1402356"/>
                  <a:pt x="3337610" y="1402237"/>
                </a:cubicBezTo>
                <a:cubicBezTo>
                  <a:pt x="3336727" y="1402119"/>
                  <a:pt x="3335989" y="1401958"/>
                  <a:pt x="3335401" y="1401751"/>
                </a:cubicBezTo>
                <a:cubicBezTo>
                  <a:pt x="3334812" y="1401544"/>
                  <a:pt x="3334356" y="1401294"/>
                  <a:pt x="3334033" y="1401000"/>
                </a:cubicBezTo>
                <a:cubicBezTo>
                  <a:pt x="3333708" y="1400706"/>
                  <a:pt x="3333486" y="1400381"/>
                  <a:pt x="3333369" y="1400028"/>
                </a:cubicBezTo>
                <a:lnTo>
                  <a:pt x="3294842" y="1299997"/>
                </a:lnTo>
                <a:lnTo>
                  <a:pt x="3294753" y="1299997"/>
                </a:lnTo>
                <a:lnTo>
                  <a:pt x="3294753" y="1399586"/>
                </a:lnTo>
                <a:cubicBezTo>
                  <a:pt x="3294753" y="1400058"/>
                  <a:pt x="3294633" y="1400469"/>
                  <a:pt x="3294389" y="1400823"/>
                </a:cubicBezTo>
                <a:cubicBezTo>
                  <a:pt x="3294146" y="1401177"/>
                  <a:pt x="3293722" y="1401456"/>
                  <a:pt x="3293114" y="1401663"/>
                </a:cubicBezTo>
                <a:cubicBezTo>
                  <a:pt x="3292508" y="1401869"/>
                  <a:pt x="3291720" y="1402046"/>
                  <a:pt x="3290749" y="1402192"/>
                </a:cubicBezTo>
                <a:cubicBezTo>
                  <a:pt x="3289778" y="1402340"/>
                  <a:pt x="3288534" y="1402413"/>
                  <a:pt x="3287016" y="1402413"/>
                </a:cubicBezTo>
                <a:cubicBezTo>
                  <a:pt x="3285561" y="1402413"/>
                  <a:pt x="3284347" y="1402340"/>
                  <a:pt x="3283376" y="1402192"/>
                </a:cubicBezTo>
                <a:cubicBezTo>
                  <a:pt x="3282405" y="1402046"/>
                  <a:pt x="3281632" y="1401869"/>
                  <a:pt x="3281055" y="1401663"/>
                </a:cubicBezTo>
                <a:cubicBezTo>
                  <a:pt x="3280479" y="1401456"/>
                  <a:pt x="3280082" y="1401177"/>
                  <a:pt x="3279871" y="1400823"/>
                </a:cubicBezTo>
                <a:cubicBezTo>
                  <a:pt x="3279660" y="1400469"/>
                  <a:pt x="3279554" y="1400058"/>
                  <a:pt x="3279554" y="1399586"/>
                </a:cubicBezTo>
                <a:lnTo>
                  <a:pt x="3279554" y="1294430"/>
                </a:lnTo>
                <a:cubicBezTo>
                  <a:pt x="3279554" y="1291955"/>
                  <a:pt x="3280211" y="1290188"/>
                  <a:pt x="3281527" y="1289127"/>
                </a:cubicBezTo>
                <a:cubicBezTo>
                  <a:pt x="3282843" y="1288067"/>
                  <a:pt x="3284310" y="1287537"/>
                  <a:pt x="3285926" y="1287537"/>
                </a:cubicBezTo>
                <a:close/>
                <a:moveTo>
                  <a:pt x="2920828" y="1287537"/>
                </a:moveTo>
                <a:lnTo>
                  <a:pt x="2930613" y="1287537"/>
                </a:lnTo>
                <a:cubicBezTo>
                  <a:pt x="2931512" y="1287537"/>
                  <a:pt x="2932365" y="1287670"/>
                  <a:pt x="2933173" y="1287934"/>
                </a:cubicBezTo>
                <a:cubicBezTo>
                  <a:pt x="2933980" y="1288200"/>
                  <a:pt x="2934668" y="1288612"/>
                  <a:pt x="2935238" y="1289172"/>
                </a:cubicBezTo>
                <a:cubicBezTo>
                  <a:pt x="2935806" y="1289732"/>
                  <a:pt x="2936270" y="1290439"/>
                  <a:pt x="2936630" y="1291293"/>
                </a:cubicBezTo>
                <a:cubicBezTo>
                  <a:pt x="2936988" y="1292147"/>
                  <a:pt x="2937168" y="1293192"/>
                  <a:pt x="2937168" y="1294430"/>
                </a:cubicBezTo>
                <a:lnTo>
                  <a:pt x="2937168" y="1399586"/>
                </a:lnTo>
                <a:cubicBezTo>
                  <a:pt x="2937168" y="1400058"/>
                  <a:pt x="2937047" y="1400469"/>
                  <a:pt x="2936804" y="1400823"/>
                </a:cubicBezTo>
                <a:cubicBezTo>
                  <a:pt x="2936562" y="1401177"/>
                  <a:pt x="2936136" y="1401456"/>
                  <a:pt x="2935530" y="1401663"/>
                </a:cubicBezTo>
                <a:cubicBezTo>
                  <a:pt x="2934923" y="1401869"/>
                  <a:pt x="2934149" y="1402046"/>
                  <a:pt x="2933208" y="1402192"/>
                </a:cubicBezTo>
                <a:cubicBezTo>
                  <a:pt x="2932268" y="1402340"/>
                  <a:pt x="2931040" y="1402413"/>
                  <a:pt x="2929522" y="1402413"/>
                </a:cubicBezTo>
                <a:cubicBezTo>
                  <a:pt x="2928127" y="1402413"/>
                  <a:pt x="2926929" y="1402340"/>
                  <a:pt x="2925928" y="1402192"/>
                </a:cubicBezTo>
                <a:cubicBezTo>
                  <a:pt x="2924927" y="1402046"/>
                  <a:pt x="2924138" y="1401869"/>
                  <a:pt x="2923562" y="1401663"/>
                </a:cubicBezTo>
                <a:cubicBezTo>
                  <a:pt x="2922984" y="1401456"/>
                  <a:pt x="2922575" y="1401177"/>
                  <a:pt x="2922332" y="1400823"/>
                </a:cubicBezTo>
                <a:cubicBezTo>
                  <a:pt x="2922090" y="1400469"/>
                  <a:pt x="2921968" y="1400058"/>
                  <a:pt x="2921968" y="1399586"/>
                </a:cubicBezTo>
                <a:lnTo>
                  <a:pt x="2921968" y="1299997"/>
                </a:lnTo>
                <a:lnTo>
                  <a:pt x="2921792" y="1299997"/>
                </a:lnTo>
                <a:lnTo>
                  <a:pt x="2881496" y="1400028"/>
                </a:lnTo>
                <a:cubicBezTo>
                  <a:pt x="2881320" y="1400440"/>
                  <a:pt x="2881070" y="1400794"/>
                  <a:pt x="2880745" y="1401088"/>
                </a:cubicBezTo>
                <a:cubicBezTo>
                  <a:pt x="2880420" y="1401382"/>
                  <a:pt x="2879950" y="1401633"/>
                  <a:pt x="2879331" y="1401840"/>
                </a:cubicBezTo>
                <a:cubicBezTo>
                  <a:pt x="2878712" y="1402046"/>
                  <a:pt x="2877975" y="1402192"/>
                  <a:pt x="2877122" y="1402281"/>
                </a:cubicBezTo>
                <a:cubicBezTo>
                  <a:pt x="2876267" y="1402369"/>
                  <a:pt x="2875251" y="1402413"/>
                  <a:pt x="2874074" y="1402413"/>
                </a:cubicBezTo>
                <a:cubicBezTo>
                  <a:pt x="2872836" y="1402413"/>
                  <a:pt x="2871775" y="1402356"/>
                  <a:pt x="2870891" y="1402237"/>
                </a:cubicBezTo>
                <a:cubicBezTo>
                  <a:pt x="2870009" y="1402119"/>
                  <a:pt x="2869271" y="1401958"/>
                  <a:pt x="2868682" y="1401751"/>
                </a:cubicBezTo>
                <a:cubicBezTo>
                  <a:pt x="2868094" y="1401544"/>
                  <a:pt x="2867636" y="1401294"/>
                  <a:pt x="2867313" y="1401000"/>
                </a:cubicBezTo>
                <a:cubicBezTo>
                  <a:pt x="2866989" y="1400706"/>
                  <a:pt x="2866768" y="1400381"/>
                  <a:pt x="2866649" y="1400028"/>
                </a:cubicBezTo>
                <a:lnTo>
                  <a:pt x="2864217" y="1393715"/>
                </a:lnTo>
                <a:lnTo>
                  <a:pt x="2852120" y="1322682"/>
                </a:lnTo>
                <a:lnTo>
                  <a:pt x="2874604" y="1379615"/>
                </a:lnTo>
                <a:lnTo>
                  <a:pt x="2875045" y="1379615"/>
                </a:lnTo>
                <a:lnTo>
                  <a:pt x="2909068" y="1297081"/>
                </a:lnTo>
                <a:cubicBezTo>
                  <a:pt x="2909726" y="1295313"/>
                  <a:pt x="2910443" y="1293811"/>
                  <a:pt x="2911222" y="1292574"/>
                </a:cubicBezTo>
                <a:cubicBezTo>
                  <a:pt x="2912000" y="1291337"/>
                  <a:pt x="2912854" y="1290350"/>
                  <a:pt x="2913782" y="1289613"/>
                </a:cubicBezTo>
                <a:cubicBezTo>
                  <a:pt x="2914709" y="1288877"/>
                  <a:pt x="2915741" y="1288347"/>
                  <a:pt x="2916878" y="1288023"/>
                </a:cubicBezTo>
                <a:cubicBezTo>
                  <a:pt x="2918015" y="1287699"/>
                  <a:pt x="2919331" y="1287537"/>
                  <a:pt x="2920828" y="1287537"/>
                </a:cubicBezTo>
                <a:close/>
                <a:moveTo>
                  <a:pt x="2342948" y="1287537"/>
                </a:moveTo>
                <a:lnTo>
                  <a:pt x="2352280" y="1287537"/>
                </a:lnTo>
                <a:cubicBezTo>
                  <a:pt x="2354195" y="1287537"/>
                  <a:pt x="2355870" y="1287713"/>
                  <a:pt x="2357306" y="1288067"/>
                </a:cubicBezTo>
                <a:cubicBezTo>
                  <a:pt x="2358742" y="1288420"/>
                  <a:pt x="2359998" y="1288980"/>
                  <a:pt x="2361074" y="1289746"/>
                </a:cubicBezTo>
                <a:cubicBezTo>
                  <a:pt x="2362149" y="1290512"/>
                  <a:pt x="2363047" y="1291484"/>
                  <a:pt x="2363765" y="1292662"/>
                </a:cubicBezTo>
                <a:cubicBezTo>
                  <a:pt x="2364482" y="1293840"/>
                  <a:pt x="2365112" y="1295225"/>
                  <a:pt x="2365649" y="1296816"/>
                </a:cubicBezTo>
                <a:lnTo>
                  <a:pt x="2398344" y="1379615"/>
                </a:lnTo>
                <a:lnTo>
                  <a:pt x="2398787" y="1379615"/>
                </a:lnTo>
                <a:lnTo>
                  <a:pt x="2432807" y="1297081"/>
                </a:lnTo>
                <a:cubicBezTo>
                  <a:pt x="2433465" y="1295313"/>
                  <a:pt x="2434184" y="1293811"/>
                  <a:pt x="2434961" y="1292574"/>
                </a:cubicBezTo>
                <a:cubicBezTo>
                  <a:pt x="2435740" y="1291337"/>
                  <a:pt x="2436593" y="1290350"/>
                  <a:pt x="2437521" y="1289613"/>
                </a:cubicBezTo>
                <a:cubicBezTo>
                  <a:pt x="2438449" y="1288877"/>
                  <a:pt x="2439480" y="1288347"/>
                  <a:pt x="2440618" y="1288023"/>
                </a:cubicBezTo>
                <a:cubicBezTo>
                  <a:pt x="2441755" y="1287699"/>
                  <a:pt x="2443072" y="1287537"/>
                  <a:pt x="2444569" y="1287537"/>
                </a:cubicBezTo>
                <a:lnTo>
                  <a:pt x="2454356" y="1287537"/>
                </a:lnTo>
                <a:cubicBezTo>
                  <a:pt x="2455254" y="1287537"/>
                  <a:pt x="2456108" y="1287670"/>
                  <a:pt x="2456916" y="1287934"/>
                </a:cubicBezTo>
                <a:cubicBezTo>
                  <a:pt x="2457723" y="1288200"/>
                  <a:pt x="2458412" y="1288612"/>
                  <a:pt x="2458980" y="1289172"/>
                </a:cubicBezTo>
                <a:cubicBezTo>
                  <a:pt x="2459549" y="1289732"/>
                  <a:pt x="2460012" y="1290439"/>
                  <a:pt x="2460372" y="1291293"/>
                </a:cubicBezTo>
                <a:cubicBezTo>
                  <a:pt x="2460731" y="1292147"/>
                  <a:pt x="2460911" y="1293192"/>
                  <a:pt x="2460911" y="1294430"/>
                </a:cubicBezTo>
                <a:lnTo>
                  <a:pt x="2460911" y="1399586"/>
                </a:lnTo>
                <a:cubicBezTo>
                  <a:pt x="2460911" y="1400058"/>
                  <a:pt x="2460789" y="1400469"/>
                  <a:pt x="2460546" y="1400823"/>
                </a:cubicBezTo>
                <a:cubicBezTo>
                  <a:pt x="2460304" y="1401177"/>
                  <a:pt x="2459880" y="1401456"/>
                  <a:pt x="2459273" y="1401663"/>
                </a:cubicBezTo>
                <a:cubicBezTo>
                  <a:pt x="2458665" y="1401869"/>
                  <a:pt x="2457891" y="1402046"/>
                  <a:pt x="2456951" y="1402192"/>
                </a:cubicBezTo>
                <a:cubicBezTo>
                  <a:pt x="2456011" y="1402340"/>
                  <a:pt x="2454781" y="1402413"/>
                  <a:pt x="2453266" y="1402413"/>
                </a:cubicBezTo>
                <a:cubicBezTo>
                  <a:pt x="2451869" y="1402413"/>
                  <a:pt x="2450671" y="1402340"/>
                  <a:pt x="2449669" y="1402192"/>
                </a:cubicBezTo>
                <a:cubicBezTo>
                  <a:pt x="2448667" y="1402046"/>
                  <a:pt x="2447879" y="1401869"/>
                  <a:pt x="2447302" y="1401663"/>
                </a:cubicBezTo>
                <a:cubicBezTo>
                  <a:pt x="2446726" y="1401456"/>
                  <a:pt x="2446316" y="1401177"/>
                  <a:pt x="2446073" y="1400823"/>
                </a:cubicBezTo>
                <a:cubicBezTo>
                  <a:pt x="2445830" y="1400469"/>
                  <a:pt x="2445709" y="1400058"/>
                  <a:pt x="2445709" y="1399586"/>
                </a:cubicBezTo>
                <a:lnTo>
                  <a:pt x="2445709" y="1299997"/>
                </a:lnTo>
                <a:lnTo>
                  <a:pt x="2445533" y="1299997"/>
                </a:lnTo>
                <a:lnTo>
                  <a:pt x="2405237" y="1400028"/>
                </a:lnTo>
                <a:cubicBezTo>
                  <a:pt x="2405061" y="1400440"/>
                  <a:pt x="2404809" y="1400794"/>
                  <a:pt x="2404487" y="1401088"/>
                </a:cubicBezTo>
                <a:cubicBezTo>
                  <a:pt x="2404162" y="1401382"/>
                  <a:pt x="2403691" y="1401633"/>
                  <a:pt x="2403072" y="1401840"/>
                </a:cubicBezTo>
                <a:cubicBezTo>
                  <a:pt x="2402454" y="1402046"/>
                  <a:pt x="2401718" y="1402192"/>
                  <a:pt x="2400863" y="1402281"/>
                </a:cubicBezTo>
                <a:cubicBezTo>
                  <a:pt x="2400009" y="1402369"/>
                  <a:pt x="2398993" y="1402413"/>
                  <a:pt x="2397814" y="1402413"/>
                </a:cubicBezTo>
                <a:cubicBezTo>
                  <a:pt x="2396578" y="1402413"/>
                  <a:pt x="2395518" y="1402356"/>
                  <a:pt x="2394634" y="1402237"/>
                </a:cubicBezTo>
                <a:cubicBezTo>
                  <a:pt x="2393750" y="1402119"/>
                  <a:pt x="2393013" y="1401958"/>
                  <a:pt x="2392426" y="1401751"/>
                </a:cubicBezTo>
                <a:cubicBezTo>
                  <a:pt x="2391836" y="1401544"/>
                  <a:pt x="2391379" y="1401294"/>
                  <a:pt x="2391056" y="1401000"/>
                </a:cubicBezTo>
                <a:cubicBezTo>
                  <a:pt x="2390731" y="1400706"/>
                  <a:pt x="2390511" y="1400381"/>
                  <a:pt x="2390392" y="1400028"/>
                </a:cubicBezTo>
                <a:lnTo>
                  <a:pt x="2351864" y="1299997"/>
                </a:lnTo>
                <a:lnTo>
                  <a:pt x="2351776" y="1299997"/>
                </a:lnTo>
                <a:lnTo>
                  <a:pt x="2351776" y="1399586"/>
                </a:lnTo>
                <a:cubicBezTo>
                  <a:pt x="2351776" y="1400058"/>
                  <a:pt x="2351655" y="1400469"/>
                  <a:pt x="2351412" y="1400823"/>
                </a:cubicBezTo>
                <a:cubicBezTo>
                  <a:pt x="2351170" y="1401177"/>
                  <a:pt x="2350745" y="1401456"/>
                  <a:pt x="2350138" y="1401663"/>
                </a:cubicBezTo>
                <a:cubicBezTo>
                  <a:pt x="2349531" y="1401869"/>
                  <a:pt x="2348742" y="1402046"/>
                  <a:pt x="2347772" y="1402192"/>
                </a:cubicBezTo>
                <a:cubicBezTo>
                  <a:pt x="2346801" y="1402340"/>
                  <a:pt x="2345557" y="1402413"/>
                  <a:pt x="2344041" y="1402413"/>
                </a:cubicBezTo>
                <a:cubicBezTo>
                  <a:pt x="2342584" y="1402413"/>
                  <a:pt x="2341371" y="1402340"/>
                  <a:pt x="2340401" y="1402192"/>
                </a:cubicBezTo>
                <a:cubicBezTo>
                  <a:pt x="2339429" y="1402046"/>
                  <a:pt x="2338657" y="1401869"/>
                  <a:pt x="2338079" y="1401663"/>
                </a:cubicBezTo>
                <a:cubicBezTo>
                  <a:pt x="2337503" y="1401456"/>
                  <a:pt x="2337109" y="1401177"/>
                  <a:pt x="2336897" y="1400823"/>
                </a:cubicBezTo>
                <a:cubicBezTo>
                  <a:pt x="2336684" y="1400469"/>
                  <a:pt x="2336578" y="1400058"/>
                  <a:pt x="2336578" y="1399586"/>
                </a:cubicBezTo>
                <a:lnTo>
                  <a:pt x="2336578" y="1294430"/>
                </a:lnTo>
                <a:cubicBezTo>
                  <a:pt x="2336578" y="1291955"/>
                  <a:pt x="2337235" y="1290188"/>
                  <a:pt x="2338551" y="1289127"/>
                </a:cubicBezTo>
                <a:cubicBezTo>
                  <a:pt x="2339867" y="1288067"/>
                  <a:pt x="2341333" y="1287537"/>
                  <a:pt x="2342948" y="1287537"/>
                </a:cubicBezTo>
                <a:close/>
                <a:moveTo>
                  <a:pt x="933268" y="1287537"/>
                </a:moveTo>
                <a:lnTo>
                  <a:pt x="942599" y="1287537"/>
                </a:lnTo>
                <a:cubicBezTo>
                  <a:pt x="944513" y="1287537"/>
                  <a:pt x="946188" y="1287713"/>
                  <a:pt x="947624" y="1288067"/>
                </a:cubicBezTo>
                <a:cubicBezTo>
                  <a:pt x="949060" y="1288420"/>
                  <a:pt x="950315" y="1288980"/>
                  <a:pt x="951393" y="1289746"/>
                </a:cubicBezTo>
                <a:cubicBezTo>
                  <a:pt x="952470" y="1290512"/>
                  <a:pt x="953367" y="1291484"/>
                  <a:pt x="954085" y="1292662"/>
                </a:cubicBezTo>
                <a:cubicBezTo>
                  <a:pt x="954803" y="1293840"/>
                  <a:pt x="955431" y="1295225"/>
                  <a:pt x="955969" y="1296816"/>
                </a:cubicBezTo>
                <a:lnTo>
                  <a:pt x="988652" y="1379615"/>
                </a:lnTo>
                <a:lnTo>
                  <a:pt x="989094" y="1379615"/>
                </a:lnTo>
                <a:lnTo>
                  <a:pt x="1023114" y="1297081"/>
                </a:lnTo>
                <a:cubicBezTo>
                  <a:pt x="1023772" y="1295313"/>
                  <a:pt x="1024490" y="1293811"/>
                  <a:pt x="1025267" y="1292574"/>
                </a:cubicBezTo>
                <a:cubicBezTo>
                  <a:pt x="1026046" y="1291337"/>
                  <a:pt x="1026900" y="1290350"/>
                  <a:pt x="1027827" y="1289613"/>
                </a:cubicBezTo>
                <a:cubicBezTo>
                  <a:pt x="1028756" y="1288877"/>
                  <a:pt x="1029788" y="1288347"/>
                  <a:pt x="1030924" y="1288023"/>
                </a:cubicBezTo>
                <a:cubicBezTo>
                  <a:pt x="1032062" y="1287699"/>
                  <a:pt x="1033377" y="1287537"/>
                  <a:pt x="1034875" y="1287537"/>
                </a:cubicBezTo>
                <a:lnTo>
                  <a:pt x="1044659" y="1287537"/>
                </a:lnTo>
                <a:cubicBezTo>
                  <a:pt x="1045557" y="1287537"/>
                  <a:pt x="1046409" y="1287670"/>
                  <a:pt x="1047216" y="1287934"/>
                </a:cubicBezTo>
                <a:cubicBezTo>
                  <a:pt x="1048025" y="1288200"/>
                  <a:pt x="1048712" y="1288612"/>
                  <a:pt x="1049281" y="1289172"/>
                </a:cubicBezTo>
                <a:cubicBezTo>
                  <a:pt x="1049851" y="1289732"/>
                  <a:pt x="1050315" y="1290439"/>
                  <a:pt x="1050673" y="1291293"/>
                </a:cubicBezTo>
                <a:cubicBezTo>
                  <a:pt x="1051033" y="1292147"/>
                  <a:pt x="1051212" y="1293192"/>
                  <a:pt x="1051212" y="1294430"/>
                </a:cubicBezTo>
                <a:lnTo>
                  <a:pt x="1051212" y="1399586"/>
                </a:lnTo>
                <a:cubicBezTo>
                  <a:pt x="1051212" y="1400058"/>
                  <a:pt x="1051090" y="1400469"/>
                  <a:pt x="1050848" y="1400823"/>
                </a:cubicBezTo>
                <a:cubicBezTo>
                  <a:pt x="1050605" y="1401177"/>
                  <a:pt x="1050180" y="1401456"/>
                  <a:pt x="1049573" y="1401663"/>
                </a:cubicBezTo>
                <a:cubicBezTo>
                  <a:pt x="1048967" y="1401869"/>
                  <a:pt x="1048193" y="1402046"/>
                  <a:pt x="1047253" y="1402192"/>
                </a:cubicBezTo>
                <a:cubicBezTo>
                  <a:pt x="1046314" y="1402340"/>
                  <a:pt x="1045085" y="1402413"/>
                  <a:pt x="1043566" y="1402413"/>
                </a:cubicBezTo>
                <a:cubicBezTo>
                  <a:pt x="1042173" y="1402413"/>
                  <a:pt x="1040974" y="1402340"/>
                  <a:pt x="1039973" y="1402192"/>
                </a:cubicBezTo>
                <a:cubicBezTo>
                  <a:pt x="1038973" y="1402046"/>
                  <a:pt x="1038185" y="1401869"/>
                  <a:pt x="1037606" y="1401663"/>
                </a:cubicBezTo>
                <a:cubicBezTo>
                  <a:pt x="1037031" y="1401456"/>
                  <a:pt x="1036622" y="1401177"/>
                  <a:pt x="1036379" y="1400823"/>
                </a:cubicBezTo>
                <a:cubicBezTo>
                  <a:pt x="1036136" y="1400469"/>
                  <a:pt x="1036015" y="1400058"/>
                  <a:pt x="1036015" y="1399586"/>
                </a:cubicBezTo>
                <a:lnTo>
                  <a:pt x="1036015" y="1299997"/>
                </a:lnTo>
                <a:lnTo>
                  <a:pt x="1035838" y="1299997"/>
                </a:lnTo>
                <a:lnTo>
                  <a:pt x="995543" y="1400028"/>
                </a:lnTo>
                <a:cubicBezTo>
                  <a:pt x="995367" y="1400440"/>
                  <a:pt x="995116" y="1400794"/>
                  <a:pt x="994793" y="1401088"/>
                </a:cubicBezTo>
                <a:cubicBezTo>
                  <a:pt x="994469" y="1401382"/>
                  <a:pt x="993998" y="1401633"/>
                  <a:pt x="993379" y="1401840"/>
                </a:cubicBezTo>
                <a:cubicBezTo>
                  <a:pt x="992760" y="1402046"/>
                  <a:pt x="992023" y="1402192"/>
                  <a:pt x="991170" y="1402281"/>
                </a:cubicBezTo>
                <a:cubicBezTo>
                  <a:pt x="990318" y="1402369"/>
                  <a:pt x="989301" y="1402413"/>
                  <a:pt x="988125" y="1402413"/>
                </a:cubicBezTo>
                <a:cubicBezTo>
                  <a:pt x="986888" y="1402413"/>
                  <a:pt x="985830" y="1402356"/>
                  <a:pt x="984949" y="1402237"/>
                </a:cubicBezTo>
                <a:cubicBezTo>
                  <a:pt x="984063" y="1402119"/>
                  <a:pt x="983328" y="1401958"/>
                  <a:pt x="982739" y="1401751"/>
                </a:cubicBezTo>
                <a:cubicBezTo>
                  <a:pt x="982150" y="1401544"/>
                  <a:pt x="981694" y="1401294"/>
                  <a:pt x="981370" y="1401000"/>
                </a:cubicBezTo>
                <a:cubicBezTo>
                  <a:pt x="981048" y="1400706"/>
                  <a:pt x="980824" y="1400381"/>
                  <a:pt x="980706" y="1400028"/>
                </a:cubicBezTo>
                <a:lnTo>
                  <a:pt x="942184" y="1299997"/>
                </a:lnTo>
                <a:lnTo>
                  <a:pt x="942096" y="1299997"/>
                </a:lnTo>
                <a:lnTo>
                  <a:pt x="942096" y="1399586"/>
                </a:lnTo>
                <a:cubicBezTo>
                  <a:pt x="942096" y="1400058"/>
                  <a:pt x="941975" y="1400469"/>
                  <a:pt x="941732" y="1400823"/>
                </a:cubicBezTo>
                <a:cubicBezTo>
                  <a:pt x="941489" y="1401177"/>
                  <a:pt x="941064" y="1401456"/>
                  <a:pt x="940457" y="1401663"/>
                </a:cubicBezTo>
                <a:cubicBezTo>
                  <a:pt x="939850" y="1401869"/>
                  <a:pt x="939061" y="1402046"/>
                  <a:pt x="938090" y="1402192"/>
                </a:cubicBezTo>
                <a:cubicBezTo>
                  <a:pt x="937119" y="1402340"/>
                  <a:pt x="935876" y="1402413"/>
                  <a:pt x="934360" y="1402413"/>
                </a:cubicBezTo>
                <a:cubicBezTo>
                  <a:pt x="932904" y="1402413"/>
                  <a:pt x="931689" y="1402340"/>
                  <a:pt x="930720" y="1402192"/>
                </a:cubicBezTo>
                <a:cubicBezTo>
                  <a:pt x="929749" y="1402046"/>
                  <a:pt x="928975" y="1401869"/>
                  <a:pt x="928399" y="1401663"/>
                </a:cubicBezTo>
                <a:cubicBezTo>
                  <a:pt x="927822" y="1401456"/>
                  <a:pt x="927426" y="1401177"/>
                  <a:pt x="927215" y="1400823"/>
                </a:cubicBezTo>
                <a:cubicBezTo>
                  <a:pt x="927002" y="1400469"/>
                  <a:pt x="926897" y="1400058"/>
                  <a:pt x="926897" y="1399586"/>
                </a:cubicBezTo>
                <a:lnTo>
                  <a:pt x="926897" y="1294430"/>
                </a:lnTo>
                <a:cubicBezTo>
                  <a:pt x="926897" y="1291955"/>
                  <a:pt x="927555" y="1290188"/>
                  <a:pt x="928870" y="1289127"/>
                </a:cubicBezTo>
                <a:cubicBezTo>
                  <a:pt x="930187" y="1288067"/>
                  <a:pt x="931651" y="1287537"/>
                  <a:pt x="933268" y="1287537"/>
                </a:cubicBezTo>
                <a:close/>
                <a:moveTo>
                  <a:pt x="8380045" y="1287007"/>
                </a:moveTo>
                <a:cubicBezTo>
                  <a:pt x="8381812" y="1287007"/>
                  <a:pt x="8383241" y="1287066"/>
                  <a:pt x="8384330" y="1287183"/>
                </a:cubicBezTo>
                <a:cubicBezTo>
                  <a:pt x="8385421" y="1287301"/>
                  <a:pt x="8386290" y="1287463"/>
                  <a:pt x="8386937" y="1287670"/>
                </a:cubicBezTo>
                <a:cubicBezTo>
                  <a:pt x="8387585" y="1287876"/>
                  <a:pt x="8388072" y="1288170"/>
                  <a:pt x="8388395" y="1288553"/>
                </a:cubicBezTo>
                <a:cubicBezTo>
                  <a:pt x="8388720" y="1288936"/>
                  <a:pt x="8389029" y="1289422"/>
                  <a:pt x="8389323" y="1290011"/>
                </a:cubicBezTo>
                <a:lnTo>
                  <a:pt x="8405141" y="1322884"/>
                </a:lnTo>
                <a:cubicBezTo>
                  <a:pt x="8406609" y="1326007"/>
                  <a:pt x="8408076" y="1329275"/>
                  <a:pt x="8409539" y="1332692"/>
                </a:cubicBezTo>
                <a:cubicBezTo>
                  <a:pt x="8411003" y="1336109"/>
                  <a:pt x="8412497" y="1339555"/>
                  <a:pt x="8414021" y="1343032"/>
                </a:cubicBezTo>
                <a:lnTo>
                  <a:pt x="8414196" y="1343032"/>
                </a:lnTo>
                <a:cubicBezTo>
                  <a:pt x="8415543" y="1339673"/>
                  <a:pt x="8416933" y="1336330"/>
                  <a:pt x="8418368" y="1333002"/>
                </a:cubicBezTo>
                <a:cubicBezTo>
                  <a:pt x="8419803" y="1329673"/>
                  <a:pt x="8421256" y="1326389"/>
                  <a:pt x="8422726" y="1323149"/>
                </a:cubicBezTo>
                <a:lnTo>
                  <a:pt x="8438632" y="1290100"/>
                </a:lnTo>
                <a:cubicBezTo>
                  <a:pt x="8438809" y="1289510"/>
                  <a:pt x="8439059" y="1289010"/>
                  <a:pt x="8439383" y="1288597"/>
                </a:cubicBezTo>
                <a:cubicBezTo>
                  <a:pt x="8439707" y="1288185"/>
                  <a:pt x="8440149" y="1287876"/>
                  <a:pt x="8440708" y="1287670"/>
                </a:cubicBezTo>
                <a:cubicBezTo>
                  <a:pt x="8441268" y="1287463"/>
                  <a:pt x="8442049" y="1287301"/>
                  <a:pt x="8443050" y="1287183"/>
                </a:cubicBezTo>
                <a:cubicBezTo>
                  <a:pt x="8444052" y="1287066"/>
                  <a:pt x="8445319" y="1287007"/>
                  <a:pt x="8446850" y="1287007"/>
                </a:cubicBezTo>
                <a:cubicBezTo>
                  <a:pt x="8448971" y="1287007"/>
                  <a:pt x="8450635" y="1287081"/>
                  <a:pt x="8451843" y="1287228"/>
                </a:cubicBezTo>
                <a:cubicBezTo>
                  <a:pt x="8453051" y="1287375"/>
                  <a:pt x="8453890" y="1287655"/>
                  <a:pt x="8454361" y="1288067"/>
                </a:cubicBezTo>
                <a:cubicBezTo>
                  <a:pt x="8454833" y="1288479"/>
                  <a:pt x="8454995" y="1289069"/>
                  <a:pt x="8454847" y="1289834"/>
                </a:cubicBezTo>
                <a:cubicBezTo>
                  <a:pt x="8454700" y="1290600"/>
                  <a:pt x="8454302" y="1291632"/>
                  <a:pt x="8453654" y="1292927"/>
                </a:cubicBezTo>
                <a:lnTo>
                  <a:pt x="8421312" y="1357435"/>
                </a:lnTo>
                <a:lnTo>
                  <a:pt x="8421312" y="1399586"/>
                </a:lnTo>
                <a:cubicBezTo>
                  <a:pt x="8421312" y="1400058"/>
                  <a:pt x="8421195" y="1400469"/>
                  <a:pt x="8420961" y="1400823"/>
                </a:cubicBezTo>
                <a:cubicBezTo>
                  <a:pt x="8420726" y="1401177"/>
                  <a:pt x="8420317" y="1401456"/>
                  <a:pt x="8419731" y="1401663"/>
                </a:cubicBezTo>
                <a:cubicBezTo>
                  <a:pt x="8419145" y="1401869"/>
                  <a:pt x="8418354" y="1402046"/>
                  <a:pt x="8417359" y="1402192"/>
                </a:cubicBezTo>
                <a:cubicBezTo>
                  <a:pt x="8416363" y="1402340"/>
                  <a:pt x="8415162" y="1402413"/>
                  <a:pt x="8413757" y="1402413"/>
                </a:cubicBezTo>
                <a:cubicBezTo>
                  <a:pt x="8412292" y="1402413"/>
                  <a:pt x="8411077" y="1402340"/>
                  <a:pt x="8410110" y="1402192"/>
                </a:cubicBezTo>
                <a:cubicBezTo>
                  <a:pt x="8409144" y="1402046"/>
                  <a:pt x="8408353" y="1401869"/>
                  <a:pt x="8407738" y="1401663"/>
                </a:cubicBezTo>
                <a:cubicBezTo>
                  <a:pt x="8407123" y="1401456"/>
                  <a:pt x="8406699" y="1401177"/>
                  <a:pt x="8406465" y="1400823"/>
                </a:cubicBezTo>
                <a:cubicBezTo>
                  <a:pt x="8406230" y="1400469"/>
                  <a:pt x="8406113" y="1400058"/>
                  <a:pt x="8406113" y="1399586"/>
                </a:cubicBezTo>
                <a:lnTo>
                  <a:pt x="8406113" y="1357435"/>
                </a:lnTo>
                <a:lnTo>
                  <a:pt x="8373771" y="1292927"/>
                </a:lnTo>
                <a:cubicBezTo>
                  <a:pt x="8373123" y="1291572"/>
                  <a:pt x="8372725" y="1290512"/>
                  <a:pt x="8372578" y="1289746"/>
                </a:cubicBezTo>
                <a:cubicBezTo>
                  <a:pt x="8372431" y="1288980"/>
                  <a:pt x="8372578" y="1288391"/>
                  <a:pt x="8373020" y="1287979"/>
                </a:cubicBezTo>
                <a:cubicBezTo>
                  <a:pt x="8373461" y="1287566"/>
                  <a:pt x="8374257" y="1287301"/>
                  <a:pt x="8375405" y="1287183"/>
                </a:cubicBezTo>
                <a:cubicBezTo>
                  <a:pt x="8376554" y="1287066"/>
                  <a:pt x="8378101" y="1287007"/>
                  <a:pt x="8380045" y="1287007"/>
                </a:cubicBezTo>
                <a:close/>
                <a:moveTo>
                  <a:pt x="8154380" y="1287007"/>
                </a:moveTo>
                <a:cubicBezTo>
                  <a:pt x="8155853" y="1287007"/>
                  <a:pt x="8157075" y="1287081"/>
                  <a:pt x="8158047" y="1287228"/>
                </a:cubicBezTo>
                <a:cubicBezTo>
                  <a:pt x="8159019" y="1287375"/>
                  <a:pt x="8159800" y="1287552"/>
                  <a:pt x="8160389" y="1287758"/>
                </a:cubicBezTo>
                <a:cubicBezTo>
                  <a:pt x="8160978" y="1287964"/>
                  <a:pt x="8161390" y="1288244"/>
                  <a:pt x="8161626" y="1288597"/>
                </a:cubicBezTo>
                <a:cubicBezTo>
                  <a:pt x="8161862" y="1288951"/>
                  <a:pt x="8161979" y="1289363"/>
                  <a:pt x="8161979" y="1289834"/>
                </a:cubicBezTo>
                <a:lnTo>
                  <a:pt x="8161979" y="1335608"/>
                </a:lnTo>
                <a:lnTo>
                  <a:pt x="8214027" y="1335608"/>
                </a:lnTo>
                <a:lnTo>
                  <a:pt x="8214027" y="1289834"/>
                </a:lnTo>
                <a:cubicBezTo>
                  <a:pt x="8214027" y="1289363"/>
                  <a:pt x="8214145" y="1288951"/>
                  <a:pt x="8214380" y="1288597"/>
                </a:cubicBezTo>
                <a:cubicBezTo>
                  <a:pt x="8214616" y="1288244"/>
                  <a:pt x="8215029" y="1287964"/>
                  <a:pt x="8215617" y="1287758"/>
                </a:cubicBezTo>
                <a:cubicBezTo>
                  <a:pt x="8216207" y="1287552"/>
                  <a:pt x="8216973" y="1287375"/>
                  <a:pt x="8217915" y="1287228"/>
                </a:cubicBezTo>
                <a:cubicBezTo>
                  <a:pt x="8218858" y="1287081"/>
                  <a:pt x="8220095" y="1287007"/>
                  <a:pt x="8221626" y="1287007"/>
                </a:cubicBezTo>
                <a:cubicBezTo>
                  <a:pt x="8223040" y="1287007"/>
                  <a:pt x="8224233" y="1287081"/>
                  <a:pt x="8225205" y="1287228"/>
                </a:cubicBezTo>
                <a:cubicBezTo>
                  <a:pt x="8226177" y="1287375"/>
                  <a:pt x="8226958" y="1287552"/>
                  <a:pt x="8227547" y="1287758"/>
                </a:cubicBezTo>
                <a:cubicBezTo>
                  <a:pt x="8228137" y="1287964"/>
                  <a:pt x="8228549" y="1288244"/>
                  <a:pt x="8228784" y="1288597"/>
                </a:cubicBezTo>
                <a:cubicBezTo>
                  <a:pt x="8229020" y="1288951"/>
                  <a:pt x="8229138" y="1289363"/>
                  <a:pt x="8229138" y="1289834"/>
                </a:cubicBezTo>
                <a:lnTo>
                  <a:pt x="8229138" y="1399586"/>
                </a:lnTo>
                <a:cubicBezTo>
                  <a:pt x="8229138" y="1400058"/>
                  <a:pt x="8229020" y="1400469"/>
                  <a:pt x="8228784" y="1400823"/>
                </a:cubicBezTo>
                <a:cubicBezTo>
                  <a:pt x="8228549" y="1401177"/>
                  <a:pt x="8228137" y="1401456"/>
                  <a:pt x="8227547" y="1401663"/>
                </a:cubicBezTo>
                <a:cubicBezTo>
                  <a:pt x="8226958" y="1401869"/>
                  <a:pt x="8226177" y="1402046"/>
                  <a:pt x="8225205" y="1402192"/>
                </a:cubicBezTo>
                <a:cubicBezTo>
                  <a:pt x="8224233" y="1402340"/>
                  <a:pt x="8223040" y="1402413"/>
                  <a:pt x="8221626" y="1402413"/>
                </a:cubicBezTo>
                <a:cubicBezTo>
                  <a:pt x="8220095" y="1402413"/>
                  <a:pt x="8218858" y="1402340"/>
                  <a:pt x="8217915" y="1402192"/>
                </a:cubicBezTo>
                <a:cubicBezTo>
                  <a:pt x="8216973" y="1402046"/>
                  <a:pt x="8216207" y="1401869"/>
                  <a:pt x="8215617" y="1401663"/>
                </a:cubicBezTo>
                <a:cubicBezTo>
                  <a:pt x="8215029" y="1401456"/>
                  <a:pt x="8214616" y="1401177"/>
                  <a:pt x="8214380" y="1400823"/>
                </a:cubicBezTo>
                <a:cubicBezTo>
                  <a:pt x="8214145" y="1400469"/>
                  <a:pt x="8214027" y="1400058"/>
                  <a:pt x="8214027" y="1399586"/>
                </a:cubicBezTo>
                <a:lnTo>
                  <a:pt x="8214027" y="1348863"/>
                </a:lnTo>
                <a:lnTo>
                  <a:pt x="8161979" y="1348863"/>
                </a:lnTo>
                <a:lnTo>
                  <a:pt x="8161979" y="1399586"/>
                </a:lnTo>
                <a:cubicBezTo>
                  <a:pt x="8161979" y="1400058"/>
                  <a:pt x="8161862" y="1400469"/>
                  <a:pt x="8161626" y="1400823"/>
                </a:cubicBezTo>
                <a:cubicBezTo>
                  <a:pt x="8161390" y="1401177"/>
                  <a:pt x="8160978" y="1401456"/>
                  <a:pt x="8160389" y="1401663"/>
                </a:cubicBezTo>
                <a:cubicBezTo>
                  <a:pt x="8159800" y="1401869"/>
                  <a:pt x="8159019" y="1402046"/>
                  <a:pt x="8158047" y="1402192"/>
                </a:cubicBezTo>
                <a:cubicBezTo>
                  <a:pt x="8157075" y="1402340"/>
                  <a:pt x="8155853" y="1402413"/>
                  <a:pt x="8154380" y="1402413"/>
                </a:cubicBezTo>
                <a:cubicBezTo>
                  <a:pt x="8152966" y="1402413"/>
                  <a:pt x="8151758" y="1402340"/>
                  <a:pt x="8150757" y="1402192"/>
                </a:cubicBezTo>
                <a:cubicBezTo>
                  <a:pt x="8149755" y="1402046"/>
                  <a:pt x="8148960" y="1401869"/>
                  <a:pt x="8148371" y="1401663"/>
                </a:cubicBezTo>
                <a:cubicBezTo>
                  <a:pt x="8147782" y="1401456"/>
                  <a:pt x="8147370" y="1401177"/>
                  <a:pt x="8147134" y="1400823"/>
                </a:cubicBezTo>
                <a:cubicBezTo>
                  <a:pt x="8146898" y="1400469"/>
                  <a:pt x="8146780" y="1400058"/>
                  <a:pt x="8146780" y="1399586"/>
                </a:cubicBezTo>
                <a:lnTo>
                  <a:pt x="8146780" y="1289834"/>
                </a:lnTo>
                <a:cubicBezTo>
                  <a:pt x="8146780" y="1289363"/>
                  <a:pt x="8146898" y="1288951"/>
                  <a:pt x="8147134" y="1288597"/>
                </a:cubicBezTo>
                <a:cubicBezTo>
                  <a:pt x="8147370" y="1288244"/>
                  <a:pt x="8147782" y="1287964"/>
                  <a:pt x="8148371" y="1287758"/>
                </a:cubicBezTo>
                <a:cubicBezTo>
                  <a:pt x="8148960" y="1287552"/>
                  <a:pt x="8149755" y="1287375"/>
                  <a:pt x="8150757" y="1287228"/>
                </a:cubicBezTo>
                <a:cubicBezTo>
                  <a:pt x="8151758" y="1287081"/>
                  <a:pt x="8152966" y="1287007"/>
                  <a:pt x="8154380" y="1287007"/>
                </a:cubicBezTo>
                <a:close/>
                <a:moveTo>
                  <a:pt x="7903795" y="1287007"/>
                </a:moveTo>
                <a:cubicBezTo>
                  <a:pt x="7905562" y="1287007"/>
                  <a:pt x="7906991" y="1287066"/>
                  <a:pt x="7908081" y="1287183"/>
                </a:cubicBezTo>
                <a:cubicBezTo>
                  <a:pt x="7909171" y="1287301"/>
                  <a:pt x="7910040" y="1287463"/>
                  <a:pt x="7910688" y="1287670"/>
                </a:cubicBezTo>
                <a:cubicBezTo>
                  <a:pt x="7911336" y="1287876"/>
                  <a:pt x="7911822" y="1288170"/>
                  <a:pt x="7912146" y="1288553"/>
                </a:cubicBezTo>
                <a:cubicBezTo>
                  <a:pt x="7912470" y="1288936"/>
                  <a:pt x="7912779" y="1289422"/>
                  <a:pt x="7913073" y="1290011"/>
                </a:cubicBezTo>
                <a:lnTo>
                  <a:pt x="7928891" y="1322884"/>
                </a:lnTo>
                <a:cubicBezTo>
                  <a:pt x="7930360" y="1326007"/>
                  <a:pt x="7931826" y="1329275"/>
                  <a:pt x="7933290" y="1332692"/>
                </a:cubicBezTo>
                <a:cubicBezTo>
                  <a:pt x="7934753" y="1336109"/>
                  <a:pt x="7936248" y="1339555"/>
                  <a:pt x="7937771" y="1343032"/>
                </a:cubicBezTo>
                <a:lnTo>
                  <a:pt x="7937946" y="1343032"/>
                </a:lnTo>
                <a:cubicBezTo>
                  <a:pt x="7939293" y="1339673"/>
                  <a:pt x="7940683" y="1336330"/>
                  <a:pt x="7942119" y="1333002"/>
                </a:cubicBezTo>
                <a:cubicBezTo>
                  <a:pt x="7943554" y="1329673"/>
                  <a:pt x="7945006" y="1326389"/>
                  <a:pt x="7946476" y="1323149"/>
                </a:cubicBezTo>
                <a:lnTo>
                  <a:pt x="7962382" y="1290100"/>
                </a:lnTo>
                <a:cubicBezTo>
                  <a:pt x="7962559" y="1289510"/>
                  <a:pt x="7962809" y="1289010"/>
                  <a:pt x="7963133" y="1288597"/>
                </a:cubicBezTo>
                <a:cubicBezTo>
                  <a:pt x="7963458" y="1288185"/>
                  <a:pt x="7963899" y="1287876"/>
                  <a:pt x="7964459" y="1287670"/>
                </a:cubicBezTo>
                <a:cubicBezTo>
                  <a:pt x="7965019" y="1287463"/>
                  <a:pt x="7965799" y="1287301"/>
                  <a:pt x="7966800" y="1287183"/>
                </a:cubicBezTo>
                <a:cubicBezTo>
                  <a:pt x="7967802" y="1287066"/>
                  <a:pt x="7969069" y="1287007"/>
                  <a:pt x="7970600" y="1287007"/>
                </a:cubicBezTo>
                <a:cubicBezTo>
                  <a:pt x="7972721" y="1287007"/>
                  <a:pt x="7974385" y="1287081"/>
                  <a:pt x="7975593" y="1287228"/>
                </a:cubicBezTo>
                <a:cubicBezTo>
                  <a:pt x="7976801" y="1287375"/>
                  <a:pt x="7977640" y="1287655"/>
                  <a:pt x="7978111" y="1288067"/>
                </a:cubicBezTo>
                <a:cubicBezTo>
                  <a:pt x="7978583" y="1288479"/>
                  <a:pt x="7978745" y="1289069"/>
                  <a:pt x="7978597" y="1289834"/>
                </a:cubicBezTo>
                <a:cubicBezTo>
                  <a:pt x="7978450" y="1290600"/>
                  <a:pt x="7978053" y="1291632"/>
                  <a:pt x="7977404" y="1292927"/>
                </a:cubicBezTo>
                <a:lnTo>
                  <a:pt x="7945062" y="1357435"/>
                </a:lnTo>
                <a:lnTo>
                  <a:pt x="7945062" y="1399586"/>
                </a:lnTo>
                <a:cubicBezTo>
                  <a:pt x="7945062" y="1400058"/>
                  <a:pt x="7944945" y="1400469"/>
                  <a:pt x="7944711" y="1400823"/>
                </a:cubicBezTo>
                <a:cubicBezTo>
                  <a:pt x="7944477" y="1401177"/>
                  <a:pt x="7944067" y="1401456"/>
                  <a:pt x="7943481" y="1401663"/>
                </a:cubicBezTo>
                <a:cubicBezTo>
                  <a:pt x="7942895" y="1401869"/>
                  <a:pt x="7942104" y="1402046"/>
                  <a:pt x="7941109" y="1402192"/>
                </a:cubicBezTo>
                <a:cubicBezTo>
                  <a:pt x="7940113" y="1402340"/>
                  <a:pt x="7938913" y="1402413"/>
                  <a:pt x="7937507" y="1402413"/>
                </a:cubicBezTo>
                <a:cubicBezTo>
                  <a:pt x="7936042" y="1402413"/>
                  <a:pt x="7934827" y="1402340"/>
                  <a:pt x="7933861" y="1402192"/>
                </a:cubicBezTo>
                <a:cubicBezTo>
                  <a:pt x="7932894" y="1402046"/>
                  <a:pt x="7932103" y="1401869"/>
                  <a:pt x="7931489" y="1401663"/>
                </a:cubicBezTo>
                <a:cubicBezTo>
                  <a:pt x="7930874" y="1401456"/>
                  <a:pt x="7930449" y="1401177"/>
                  <a:pt x="7930215" y="1400823"/>
                </a:cubicBezTo>
                <a:cubicBezTo>
                  <a:pt x="7929981" y="1400469"/>
                  <a:pt x="7929863" y="1400058"/>
                  <a:pt x="7929863" y="1399586"/>
                </a:cubicBezTo>
                <a:lnTo>
                  <a:pt x="7929863" y="1357435"/>
                </a:lnTo>
                <a:lnTo>
                  <a:pt x="7897521" y="1292927"/>
                </a:lnTo>
                <a:cubicBezTo>
                  <a:pt x="7896873" y="1291572"/>
                  <a:pt x="7896476" y="1290512"/>
                  <a:pt x="7896328" y="1289746"/>
                </a:cubicBezTo>
                <a:cubicBezTo>
                  <a:pt x="7896181" y="1288980"/>
                  <a:pt x="7896328" y="1288391"/>
                  <a:pt x="7896770" y="1287979"/>
                </a:cubicBezTo>
                <a:cubicBezTo>
                  <a:pt x="7897212" y="1287566"/>
                  <a:pt x="7898007" y="1287301"/>
                  <a:pt x="7899156" y="1287183"/>
                </a:cubicBezTo>
                <a:cubicBezTo>
                  <a:pt x="7900304" y="1287066"/>
                  <a:pt x="7901851" y="1287007"/>
                  <a:pt x="7903795" y="1287007"/>
                </a:cubicBezTo>
                <a:close/>
                <a:moveTo>
                  <a:pt x="6744680" y="1287007"/>
                </a:moveTo>
                <a:cubicBezTo>
                  <a:pt x="6746153" y="1287007"/>
                  <a:pt x="6747375" y="1287081"/>
                  <a:pt x="6748347" y="1287228"/>
                </a:cubicBezTo>
                <a:cubicBezTo>
                  <a:pt x="6749319" y="1287375"/>
                  <a:pt x="6750100" y="1287552"/>
                  <a:pt x="6750689" y="1287758"/>
                </a:cubicBezTo>
                <a:cubicBezTo>
                  <a:pt x="6751278" y="1287964"/>
                  <a:pt x="6751690" y="1288244"/>
                  <a:pt x="6751926" y="1288597"/>
                </a:cubicBezTo>
                <a:cubicBezTo>
                  <a:pt x="6752162" y="1288951"/>
                  <a:pt x="6752279" y="1289363"/>
                  <a:pt x="6752279" y="1289834"/>
                </a:cubicBezTo>
                <a:lnTo>
                  <a:pt x="6752279" y="1335608"/>
                </a:lnTo>
                <a:lnTo>
                  <a:pt x="6804327" y="1335608"/>
                </a:lnTo>
                <a:lnTo>
                  <a:pt x="6804327" y="1289834"/>
                </a:lnTo>
                <a:cubicBezTo>
                  <a:pt x="6804327" y="1289363"/>
                  <a:pt x="6804445" y="1288951"/>
                  <a:pt x="6804681" y="1288597"/>
                </a:cubicBezTo>
                <a:cubicBezTo>
                  <a:pt x="6804917" y="1288244"/>
                  <a:pt x="6805329" y="1287964"/>
                  <a:pt x="6805918" y="1287758"/>
                </a:cubicBezTo>
                <a:cubicBezTo>
                  <a:pt x="6806507" y="1287552"/>
                  <a:pt x="6807273" y="1287375"/>
                  <a:pt x="6808215" y="1287228"/>
                </a:cubicBezTo>
                <a:cubicBezTo>
                  <a:pt x="6809158" y="1287081"/>
                  <a:pt x="6810395" y="1287007"/>
                  <a:pt x="6811927" y="1287007"/>
                </a:cubicBezTo>
                <a:cubicBezTo>
                  <a:pt x="6813341" y="1287007"/>
                  <a:pt x="6814534" y="1287081"/>
                  <a:pt x="6815506" y="1287228"/>
                </a:cubicBezTo>
                <a:cubicBezTo>
                  <a:pt x="6816478" y="1287375"/>
                  <a:pt x="6817258" y="1287552"/>
                  <a:pt x="6817847" y="1287758"/>
                </a:cubicBezTo>
                <a:cubicBezTo>
                  <a:pt x="6818437" y="1287964"/>
                  <a:pt x="6818849" y="1288244"/>
                  <a:pt x="6819084" y="1288597"/>
                </a:cubicBezTo>
                <a:cubicBezTo>
                  <a:pt x="6819320" y="1288951"/>
                  <a:pt x="6819438" y="1289363"/>
                  <a:pt x="6819438" y="1289834"/>
                </a:cubicBezTo>
                <a:lnTo>
                  <a:pt x="6819438" y="1399586"/>
                </a:lnTo>
                <a:cubicBezTo>
                  <a:pt x="6819438" y="1400058"/>
                  <a:pt x="6819320" y="1400469"/>
                  <a:pt x="6819084" y="1400823"/>
                </a:cubicBezTo>
                <a:cubicBezTo>
                  <a:pt x="6818849" y="1401177"/>
                  <a:pt x="6818437" y="1401456"/>
                  <a:pt x="6817847" y="1401663"/>
                </a:cubicBezTo>
                <a:cubicBezTo>
                  <a:pt x="6817258" y="1401869"/>
                  <a:pt x="6816478" y="1402046"/>
                  <a:pt x="6815506" y="1402192"/>
                </a:cubicBezTo>
                <a:cubicBezTo>
                  <a:pt x="6814534" y="1402340"/>
                  <a:pt x="6813341" y="1402413"/>
                  <a:pt x="6811927" y="1402413"/>
                </a:cubicBezTo>
                <a:cubicBezTo>
                  <a:pt x="6810395" y="1402413"/>
                  <a:pt x="6809158" y="1402340"/>
                  <a:pt x="6808215" y="1402192"/>
                </a:cubicBezTo>
                <a:cubicBezTo>
                  <a:pt x="6807273" y="1402046"/>
                  <a:pt x="6806507" y="1401869"/>
                  <a:pt x="6805918" y="1401663"/>
                </a:cubicBezTo>
                <a:cubicBezTo>
                  <a:pt x="6805329" y="1401456"/>
                  <a:pt x="6804917" y="1401177"/>
                  <a:pt x="6804681" y="1400823"/>
                </a:cubicBezTo>
                <a:cubicBezTo>
                  <a:pt x="6804445" y="1400469"/>
                  <a:pt x="6804327" y="1400058"/>
                  <a:pt x="6804327" y="1399586"/>
                </a:cubicBezTo>
                <a:lnTo>
                  <a:pt x="6804327" y="1348863"/>
                </a:lnTo>
                <a:lnTo>
                  <a:pt x="6752279" y="1348863"/>
                </a:lnTo>
                <a:lnTo>
                  <a:pt x="6752279" y="1399586"/>
                </a:lnTo>
                <a:cubicBezTo>
                  <a:pt x="6752279" y="1400058"/>
                  <a:pt x="6752162" y="1400469"/>
                  <a:pt x="6751926" y="1400823"/>
                </a:cubicBezTo>
                <a:cubicBezTo>
                  <a:pt x="6751690" y="1401177"/>
                  <a:pt x="6751278" y="1401456"/>
                  <a:pt x="6750689" y="1401663"/>
                </a:cubicBezTo>
                <a:cubicBezTo>
                  <a:pt x="6750100" y="1401869"/>
                  <a:pt x="6749319" y="1402046"/>
                  <a:pt x="6748347" y="1402192"/>
                </a:cubicBezTo>
                <a:cubicBezTo>
                  <a:pt x="6747375" y="1402340"/>
                  <a:pt x="6746153" y="1402413"/>
                  <a:pt x="6744680" y="1402413"/>
                </a:cubicBezTo>
                <a:cubicBezTo>
                  <a:pt x="6743266" y="1402413"/>
                  <a:pt x="6742058" y="1402340"/>
                  <a:pt x="6741057" y="1402192"/>
                </a:cubicBezTo>
                <a:cubicBezTo>
                  <a:pt x="6740055" y="1402046"/>
                  <a:pt x="6739260" y="1401869"/>
                  <a:pt x="6738671" y="1401663"/>
                </a:cubicBezTo>
                <a:cubicBezTo>
                  <a:pt x="6738082" y="1401456"/>
                  <a:pt x="6737670" y="1401177"/>
                  <a:pt x="6737434" y="1400823"/>
                </a:cubicBezTo>
                <a:cubicBezTo>
                  <a:pt x="6737198" y="1400469"/>
                  <a:pt x="6737080" y="1400058"/>
                  <a:pt x="6737080" y="1399586"/>
                </a:cubicBezTo>
                <a:lnTo>
                  <a:pt x="6737080" y="1289834"/>
                </a:lnTo>
                <a:cubicBezTo>
                  <a:pt x="6737080" y="1289363"/>
                  <a:pt x="6737198" y="1288951"/>
                  <a:pt x="6737434" y="1288597"/>
                </a:cubicBezTo>
                <a:cubicBezTo>
                  <a:pt x="6737670" y="1288244"/>
                  <a:pt x="6738082" y="1287964"/>
                  <a:pt x="6738671" y="1287758"/>
                </a:cubicBezTo>
                <a:cubicBezTo>
                  <a:pt x="6739260" y="1287552"/>
                  <a:pt x="6740055" y="1287375"/>
                  <a:pt x="6741057" y="1287228"/>
                </a:cubicBezTo>
                <a:cubicBezTo>
                  <a:pt x="6742058" y="1287081"/>
                  <a:pt x="6743266" y="1287007"/>
                  <a:pt x="6744680" y="1287007"/>
                </a:cubicBezTo>
                <a:close/>
                <a:moveTo>
                  <a:pt x="6494095" y="1287007"/>
                </a:moveTo>
                <a:cubicBezTo>
                  <a:pt x="6495862" y="1287007"/>
                  <a:pt x="6497291" y="1287066"/>
                  <a:pt x="6498381" y="1287183"/>
                </a:cubicBezTo>
                <a:cubicBezTo>
                  <a:pt x="6499471" y="1287301"/>
                  <a:pt x="6500340" y="1287463"/>
                  <a:pt x="6500988" y="1287670"/>
                </a:cubicBezTo>
                <a:cubicBezTo>
                  <a:pt x="6501636" y="1287876"/>
                  <a:pt x="6502122" y="1288170"/>
                  <a:pt x="6502446" y="1288553"/>
                </a:cubicBezTo>
                <a:cubicBezTo>
                  <a:pt x="6502770" y="1288936"/>
                  <a:pt x="6503079" y="1289422"/>
                  <a:pt x="6503373" y="1290011"/>
                </a:cubicBezTo>
                <a:lnTo>
                  <a:pt x="6519191" y="1322884"/>
                </a:lnTo>
                <a:cubicBezTo>
                  <a:pt x="6520660" y="1326007"/>
                  <a:pt x="6522126" y="1329275"/>
                  <a:pt x="6523590" y="1332692"/>
                </a:cubicBezTo>
                <a:cubicBezTo>
                  <a:pt x="6525053" y="1336109"/>
                  <a:pt x="6526548" y="1339555"/>
                  <a:pt x="6528071" y="1343032"/>
                </a:cubicBezTo>
                <a:lnTo>
                  <a:pt x="6528246" y="1343032"/>
                </a:lnTo>
                <a:cubicBezTo>
                  <a:pt x="6529593" y="1339673"/>
                  <a:pt x="6530983" y="1336330"/>
                  <a:pt x="6532419" y="1333002"/>
                </a:cubicBezTo>
                <a:cubicBezTo>
                  <a:pt x="6533854" y="1329673"/>
                  <a:pt x="6535306" y="1326389"/>
                  <a:pt x="6536776" y="1323149"/>
                </a:cubicBezTo>
                <a:lnTo>
                  <a:pt x="6552682" y="1290100"/>
                </a:lnTo>
                <a:cubicBezTo>
                  <a:pt x="6552859" y="1289510"/>
                  <a:pt x="6553109" y="1289010"/>
                  <a:pt x="6553433" y="1288597"/>
                </a:cubicBezTo>
                <a:cubicBezTo>
                  <a:pt x="6553758" y="1288185"/>
                  <a:pt x="6554199" y="1287876"/>
                  <a:pt x="6554759" y="1287670"/>
                </a:cubicBezTo>
                <a:cubicBezTo>
                  <a:pt x="6555319" y="1287463"/>
                  <a:pt x="6556099" y="1287301"/>
                  <a:pt x="6557100" y="1287183"/>
                </a:cubicBezTo>
                <a:cubicBezTo>
                  <a:pt x="6558102" y="1287066"/>
                  <a:pt x="6559369" y="1287007"/>
                  <a:pt x="6560900" y="1287007"/>
                </a:cubicBezTo>
                <a:cubicBezTo>
                  <a:pt x="6563021" y="1287007"/>
                  <a:pt x="6564685" y="1287081"/>
                  <a:pt x="6565893" y="1287228"/>
                </a:cubicBezTo>
                <a:cubicBezTo>
                  <a:pt x="6567101" y="1287375"/>
                  <a:pt x="6567940" y="1287655"/>
                  <a:pt x="6568411" y="1288067"/>
                </a:cubicBezTo>
                <a:cubicBezTo>
                  <a:pt x="6568883" y="1288479"/>
                  <a:pt x="6569045" y="1289069"/>
                  <a:pt x="6568897" y="1289834"/>
                </a:cubicBezTo>
                <a:cubicBezTo>
                  <a:pt x="6568750" y="1290600"/>
                  <a:pt x="6568353" y="1291632"/>
                  <a:pt x="6567704" y="1292927"/>
                </a:cubicBezTo>
                <a:lnTo>
                  <a:pt x="6535362" y="1357435"/>
                </a:lnTo>
                <a:lnTo>
                  <a:pt x="6535362" y="1399586"/>
                </a:lnTo>
                <a:cubicBezTo>
                  <a:pt x="6535362" y="1400058"/>
                  <a:pt x="6535245" y="1400469"/>
                  <a:pt x="6535011" y="1400823"/>
                </a:cubicBezTo>
                <a:cubicBezTo>
                  <a:pt x="6534777" y="1401177"/>
                  <a:pt x="6534367" y="1401456"/>
                  <a:pt x="6533781" y="1401663"/>
                </a:cubicBezTo>
                <a:cubicBezTo>
                  <a:pt x="6533195" y="1401869"/>
                  <a:pt x="6532404" y="1402046"/>
                  <a:pt x="6531409" y="1402192"/>
                </a:cubicBezTo>
                <a:cubicBezTo>
                  <a:pt x="6530413" y="1402340"/>
                  <a:pt x="6529213" y="1402413"/>
                  <a:pt x="6527807" y="1402413"/>
                </a:cubicBezTo>
                <a:cubicBezTo>
                  <a:pt x="6526342" y="1402413"/>
                  <a:pt x="6525127" y="1402340"/>
                  <a:pt x="6524161" y="1402192"/>
                </a:cubicBezTo>
                <a:cubicBezTo>
                  <a:pt x="6523194" y="1402046"/>
                  <a:pt x="6522403" y="1401869"/>
                  <a:pt x="6521789" y="1401663"/>
                </a:cubicBezTo>
                <a:cubicBezTo>
                  <a:pt x="6521174" y="1401456"/>
                  <a:pt x="6520749" y="1401177"/>
                  <a:pt x="6520515" y="1400823"/>
                </a:cubicBezTo>
                <a:cubicBezTo>
                  <a:pt x="6520281" y="1400469"/>
                  <a:pt x="6520163" y="1400058"/>
                  <a:pt x="6520163" y="1399586"/>
                </a:cubicBezTo>
                <a:lnTo>
                  <a:pt x="6520163" y="1357435"/>
                </a:lnTo>
                <a:lnTo>
                  <a:pt x="6487821" y="1292927"/>
                </a:lnTo>
                <a:cubicBezTo>
                  <a:pt x="6487173" y="1291572"/>
                  <a:pt x="6486776" y="1290512"/>
                  <a:pt x="6486628" y="1289746"/>
                </a:cubicBezTo>
                <a:cubicBezTo>
                  <a:pt x="6486481" y="1288980"/>
                  <a:pt x="6486628" y="1288391"/>
                  <a:pt x="6487070" y="1287979"/>
                </a:cubicBezTo>
                <a:cubicBezTo>
                  <a:pt x="6487512" y="1287566"/>
                  <a:pt x="6488307" y="1287301"/>
                  <a:pt x="6489456" y="1287183"/>
                </a:cubicBezTo>
                <a:cubicBezTo>
                  <a:pt x="6490604" y="1287066"/>
                  <a:pt x="6492151" y="1287007"/>
                  <a:pt x="6494095" y="1287007"/>
                </a:cubicBezTo>
                <a:close/>
                <a:moveTo>
                  <a:pt x="6268430" y="1287007"/>
                </a:moveTo>
                <a:cubicBezTo>
                  <a:pt x="6269903" y="1287007"/>
                  <a:pt x="6271125" y="1287081"/>
                  <a:pt x="6272097" y="1287228"/>
                </a:cubicBezTo>
                <a:cubicBezTo>
                  <a:pt x="6273069" y="1287375"/>
                  <a:pt x="6273850" y="1287552"/>
                  <a:pt x="6274439" y="1287758"/>
                </a:cubicBezTo>
                <a:cubicBezTo>
                  <a:pt x="6275028" y="1287964"/>
                  <a:pt x="6275440" y="1288244"/>
                  <a:pt x="6275676" y="1288597"/>
                </a:cubicBezTo>
                <a:cubicBezTo>
                  <a:pt x="6275912" y="1288951"/>
                  <a:pt x="6276029" y="1289363"/>
                  <a:pt x="6276029" y="1289834"/>
                </a:cubicBezTo>
                <a:lnTo>
                  <a:pt x="6276029" y="1335608"/>
                </a:lnTo>
                <a:lnTo>
                  <a:pt x="6328077" y="1335608"/>
                </a:lnTo>
                <a:lnTo>
                  <a:pt x="6328077" y="1289834"/>
                </a:lnTo>
                <a:cubicBezTo>
                  <a:pt x="6328077" y="1289363"/>
                  <a:pt x="6328195" y="1288951"/>
                  <a:pt x="6328431" y="1288597"/>
                </a:cubicBezTo>
                <a:cubicBezTo>
                  <a:pt x="6328667" y="1288244"/>
                  <a:pt x="6329079" y="1287964"/>
                  <a:pt x="6329668" y="1287758"/>
                </a:cubicBezTo>
                <a:cubicBezTo>
                  <a:pt x="6330257" y="1287552"/>
                  <a:pt x="6331023" y="1287375"/>
                  <a:pt x="6331965" y="1287228"/>
                </a:cubicBezTo>
                <a:cubicBezTo>
                  <a:pt x="6332908" y="1287081"/>
                  <a:pt x="6334145" y="1287007"/>
                  <a:pt x="6335677" y="1287007"/>
                </a:cubicBezTo>
                <a:cubicBezTo>
                  <a:pt x="6337091" y="1287007"/>
                  <a:pt x="6338284" y="1287081"/>
                  <a:pt x="6339256" y="1287228"/>
                </a:cubicBezTo>
                <a:cubicBezTo>
                  <a:pt x="6340228" y="1287375"/>
                  <a:pt x="6341008" y="1287552"/>
                  <a:pt x="6341597" y="1287758"/>
                </a:cubicBezTo>
                <a:cubicBezTo>
                  <a:pt x="6342187" y="1287964"/>
                  <a:pt x="6342599" y="1288244"/>
                  <a:pt x="6342834" y="1288597"/>
                </a:cubicBezTo>
                <a:cubicBezTo>
                  <a:pt x="6343070" y="1288951"/>
                  <a:pt x="6343188" y="1289363"/>
                  <a:pt x="6343188" y="1289834"/>
                </a:cubicBezTo>
                <a:lnTo>
                  <a:pt x="6343188" y="1399586"/>
                </a:lnTo>
                <a:cubicBezTo>
                  <a:pt x="6343188" y="1400058"/>
                  <a:pt x="6343070" y="1400469"/>
                  <a:pt x="6342834" y="1400823"/>
                </a:cubicBezTo>
                <a:cubicBezTo>
                  <a:pt x="6342599" y="1401177"/>
                  <a:pt x="6342187" y="1401456"/>
                  <a:pt x="6341597" y="1401663"/>
                </a:cubicBezTo>
                <a:cubicBezTo>
                  <a:pt x="6341008" y="1401869"/>
                  <a:pt x="6340228" y="1402046"/>
                  <a:pt x="6339256" y="1402192"/>
                </a:cubicBezTo>
                <a:cubicBezTo>
                  <a:pt x="6338284" y="1402340"/>
                  <a:pt x="6337091" y="1402413"/>
                  <a:pt x="6335677" y="1402413"/>
                </a:cubicBezTo>
                <a:cubicBezTo>
                  <a:pt x="6334145" y="1402413"/>
                  <a:pt x="6332908" y="1402340"/>
                  <a:pt x="6331965" y="1402192"/>
                </a:cubicBezTo>
                <a:cubicBezTo>
                  <a:pt x="6331023" y="1402046"/>
                  <a:pt x="6330257" y="1401869"/>
                  <a:pt x="6329668" y="1401663"/>
                </a:cubicBezTo>
                <a:cubicBezTo>
                  <a:pt x="6329079" y="1401456"/>
                  <a:pt x="6328667" y="1401177"/>
                  <a:pt x="6328431" y="1400823"/>
                </a:cubicBezTo>
                <a:cubicBezTo>
                  <a:pt x="6328195" y="1400469"/>
                  <a:pt x="6328077" y="1400058"/>
                  <a:pt x="6328077" y="1399586"/>
                </a:cubicBezTo>
                <a:lnTo>
                  <a:pt x="6328077" y="1348863"/>
                </a:lnTo>
                <a:lnTo>
                  <a:pt x="6276029" y="1348863"/>
                </a:lnTo>
                <a:lnTo>
                  <a:pt x="6276029" y="1399586"/>
                </a:lnTo>
                <a:cubicBezTo>
                  <a:pt x="6276029" y="1400058"/>
                  <a:pt x="6275912" y="1400469"/>
                  <a:pt x="6275676" y="1400823"/>
                </a:cubicBezTo>
                <a:cubicBezTo>
                  <a:pt x="6275440" y="1401177"/>
                  <a:pt x="6275028" y="1401456"/>
                  <a:pt x="6274439" y="1401663"/>
                </a:cubicBezTo>
                <a:cubicBezTo>
                  <a:pt x="6273850" y="1401869"/>
                  <a:pt x="6273069" y="1402046"/>
                  <a:pt x="6272097" y="1402192"/>
                </a:cubicBezTo>
                <a:cubicBezTo>
                  <a:pt x="6271125" y="1402340"/>
                  <a:pt x="6269903" y="1402413"/>
                  <a:pt x="6268430" y="1402413"/>
                </a:cubicBezTo>
                <a:cubicBezTo>
                  <a:pt x="6267016" y="1402413"/>
                  <a:pt x="6265808" y="1402340"/>
                  <a:pt x="6264807" y="1402192"/>
                </a:cubicBezTo>
                <a:cubicBezTo>
                  <a:pt x="6263805" y="1402046"/>
                  <a:pt x="6263010" y="1401869"/>
                  <a:pt x="6262421" y="1401663"/>
                </a:cubicBezTo>
                <a:cubicBezTo>
                  <a:pt x="6261832" y="1401456"/>
                  <a:pt x="6261420" y="1401177"/>
                  <a:pt x="6261184" y="1400823"/>
                </a:cubicBezTo>
                <a:cubicBezTo>
                  <a:pt x="6260948" y="1400469"/>
                  <a:pt x="6260830" y="1400058"/>
                  <a:pt x="6260830" y="1399586"/>
                </a:cubicBezTo>
                <a:lnTo>
                  <a:pt x="6260830" y="1289834"/>
                </a:lnTo>
                <a:cubicBezTo>
                  <a:pt x="6260830" y="1289363"/>
                  <a:pt x="6260948" y="1288951"/>
                  <a:pt x="6261184" y="1288597"/>
                </a:cubicBezTo>
                <a:cubicBezTo>
                  <a:pt x="6261420" y="1288244"/>
                  <a:pt x="6261832" y="1287964"/>
                  <a:pt x="6262421" y="1287758"/>
                </a:cubicBezTo>
                <a:cubicBezTo>
                  <a:pt x="6263010" y="1287552"/>
                  <a:pt x="6263805" y="1287375"/>
                  <a:pt x="6264807" y="1287228"/>
                </a:cubicBezTo>
                <a:cubicBezTo>
                  <a:pt x="6265808" y="1287081"/>
                  <a:pt x="6267016" y="1287007"/>
                  <a:pt x="6268430" y="1287007"/>
                </a:cubicBezTo>
                <a:close/>
                <a:moveTo>
                  <a:pt x="5325455" y="1287007"/>
                </a:moveTo>
                <a:cubicBezTo>
                  <a:pt x="5326928" y="1287007"/>
                  <a:pt x="5328150" y="1287081"/>
                  <a:pt x="5329122" y="1287228"/>
                </a:cubicBezTo>
                <a:cubicBezTo>
                  <a:pt x="5330094" y="1287375"/>
                  <a:pt x="5330875" y="1287552"/>
                  <a:pt x="5331464" y="1287758"/>
                </a:cubicBezTo>
                <a:cubicBezTo>
                  <a:pt x="5332053" y="1287964"/>
                  <a:pt x="5332465" y="1288244"/>
                  <a:pt x="5332701" y="1288597"/>
                </a:cubicBezTo>
                <a:cubicBezTo>
                  <a:pt x="5332937" y="1288951"/>
                  <a:pt x="5333054" y="1289363"/>
                  <a:pt x="5333054" y="1289834"/>
                </a:cubicBezTo>
                <a:lnTo>
                  <a:pt x="5333054" y="1335608"/>
                </a:lnTo>
                <a:lnTo>
                  <a:pt x="5385102" y="1335608"/>
                </a:lnTo>
                <a:lnTo>
                  <a:pt x="5385102" y="1289834"/>
                </a:lnTo>
                <a:cubicBezTo>
                  <a:pt x="5385102" y="1289363"/>
                  <a:pt x="5385220" y="1288951"/>
                  <a:pt x="5385456" y="1288597"/>
                </a:cubicBezTo>
                <a:cubicBezTo>
                  <a:pt x="5385692" y="1288244"/>
                  <a:pt x="5386104" y="1287964"/>
                  <a:pt x="5386693" y="1287758"/>
                </a:cubicBezTo>
                <a:cubicBezTo>
                  <a:pt x="5387282" y="1287552"/>
                  <a:pt x="5388048" y="1287375"/>
                  <a:pt x="5388990" y="1287228"/>
                </a:cubicBezTo>
                <a:cubicBezTo>
                  <a:pt x="5389933" y="1287081"/>
                  <a:pt x="5391170" y="1287007"/>
                  <a:pt x="5392702" y="1287007"/>
                </a:cubicBezTo>
                <a:cubicBezTo>
                  <a:pt x="5394116" y="1287007"/>
                  <a:pt x="5395309" y="1287081"/>
                  <a:pt x="5396281" y="1287228"/>
                </a:cubicBezTo>
                <a:cubicBezTo>
                  <a:pt x="5397253" y="1287375"/>
                  <a:pt x="5398033" y="1287552"/>
                  <a:pt x="5398622" y="1287758"/>
                </a:cubicBezTo>
                <a:cubicBezTo>
                  <a:pt x="5399212" y="1287964"/>
                  <a:pt x="5399624" y="1288244"/>
                  <a:pt x="5399859" y="1288597"/>
                </a:cubicBezTo>
                <a:cubicBezTo>
                  <a:pt x="5400095" y="1288951"/>
                  <a:pt x="5400213" y="1289363"/>
                  <a:pt x="5400213" y="1289834"/>
                </a:cubicBezTo>
                <a:lnTo>
                  <a:pt x="5400213" y="1399586"/>
                </a:lnTo>
                <a:cubicBezTo>
                  <a:pt x="5400213" y="1400058"/>
                  <a:pt x="5400095" y="1400469"/>
                  <a:pt x="5399859" y="1400823"/>
                </a:cubicBezTo>
                <a:cubicBezTo>
                  <a:pt x="5399624" y="1401177"/>
                  <a:pt x="5399212" y="1401456"/>
                  <a:pt x="5398622" y="1401663"/>
                </a:cubicBezTo>
                <a:cubicBezTo>
                  <a:pt x="5398033" y="1401869"/>
                  <a:pt x="5397253" y="1402046"/>
                  <a:pt x="5396281" y="1402192"/>
                </a:cubicBezTo>
                <a:cubicBezTo>
                  <a:pt x="5395309" y="1402340"/>
                  <a:pt x="5394116" y="1402413"/>
                  <a:pt x="5392702" y="1402413"/>
                </a:cubicBezTo>
                <a:cubicBezTo>
                  <a:pt x="5391170" y="1402413"/>
                  <a:pt x="5389933" y="1402340"/>
                  <a:pt x="5388990" y="1402192"/>
                </a:cubicBezTo>
                <a:cubicBezTo>
                  <a:pt x="5388048" y="1402046"/>
                  <a:pt x="5387282" y="1401869"/>
                  <a:pt x="5386693" y="1401663"/>
                </a:cubicBezTo>
                <a:cubicBezTo>
                  <a:pt x="5386104" y="1401456"/>
                  <a:pt x="5385692" y="1401177"/>
                  <a:pt x="5385456" y="1400823"/>
                </a:cubicBezTo>
                <a:cubicBezTo>
                  <a:pt x="5385220" y="1400469"/>
                  <a:pt x="5385102" y="1400058"/>
                  <a:pt x="5385102" y="1399586"/>
                </a:cubicBezTo>
                <a:lnTo>
                  <a:pt x="5385102" y="1348863"/>
                </a:lnTo>
                <a:lnTo>
                  <a:pt x="5333054" y="1348863"/>
                </a:lnTo>
                <a:lnTo>
                  <a:pt x="5333054" y="1399586"/>
                </a:lnTo>
                <a:cubicBezTo>
                  <a:pt x="5333054" y="1400058"/>
                  <a:pt x="5332937" y="1400469"/>
                  <a:pt x="5332701" y="1400823"/>
                </a:cubicBezTo>
                <a:cubicBezTo>
                  <a:pt x="5332465" y="1401177"/>
                  <a:pt x="5332053" y="1401456"/>
                  <a:pt x="5331464" y="1401663"/>
                </a:cubicBezTo>
                <a:cubicBezTo>
                  <a:pt x="5330875" y="1401869"/>
                  <a:pt x="5330094" y="1402046"/>
                  <a:pt x="5329122" y="1402192"/>
                </a:cubicBezTo>
                <a:cubicBezTo>
                  <a:pt x="5328150" y="1402340"/>
                  <a:pt x="5326928" y="1402413"/>
                  <a:pt x="5325455" y="1402413"/>
                </a:cubicBezTo>
                <a:cubicBezTo>
                  <a:pt x="5324041" y="1402413"/>
                  <a:pt x="5322833" y="1402340"/>
                  <a:pt x="5321832" y="1402192"/>
                </a:cubicBezTo>
                <a:cubicBezTo>
                  <a:pt x="5320830" y="1402046"/>
                  <a:pt x="5320035" y="1401869"/>
                  <a:pt x="5319446" y="1401663"/>
                </a:cubicBezTo>
                <a:cubicBezTo>
                  <a:pt x="5318857" y="1401456"/>
                  <a:pt x="5318445" y="1401177"/>
                  <a:pt x="5318209" y="1400823"/>
                </a:cubicBezTo>
                <a:cubicBezTo>
                  <a:pt x="5317973" y="1400469"/>
                  <a:pt x="5317855" y="1400058"/>
                  <a:pt x="5317855" y="1399586"/>
                </a:cubicBezTo>
                <a:lnTo>
                  <a:pt x="5317855" y="1289834"/>
                </a:lnTo>
                <a:cubicBezTo>
                  <a:pt x="5317855" y="1289363"/>
                  <a:pt x="5317973" y="1288951"/>
                  <a:pt x="5318209" y="1288597"/>
                </a:cubicBezTo>
                <a:cubicBezTo>
                  <a:pt x="5318445" y="1288244"/>
                  <a:pt x="5318857" y="1287964"/>
                  <a:pt x="5319446" y="1287758"/>
                </a:cubicBezTo>
                <a:cubicBezTo>
                  <a:pt x="5320035" y="1287552"/>
                  <a:pt x="5320830" y="1287375"/>
                  <a:pt x="5321832" y="1287228"/>
                </a:cubicBezTo>
                <a:cubicBezTo>
                  <a:pt x="5322833" y="1287081"/>
                  <a:pt x="5324041" y="1287007"/>
                  <a:pt x="5325455" y="1287007"/>
                </a:cubicBezTo>
                <a:close/>
                <a:moveTo>
                  <a:pt x="5074870" y="1287007"/>
                </a:moveTo>
                <a:cubicBezTo>
                  <a:pt x="5076637" y="1287007"/>
                  <a:pt x="5078066" y="1287066"/>
                  <a:pt x="5079156" y="1287183"/>
                </a:cubicBezTo>
                <a:cubicBezTo>
                  <a:pt x="5080246" y="1287301"/>
                  <a:pt x="5081115" y="1287463"/>
                  <a:pt x="5081763" y="1287670"/>
                </a:cubicBezTo>
                <a:cubicBezTo>
                  <a:pt x="5082411" y="1287876"/>
                  <a:pt x="5082897" y="1288170"/>
                  <a:pt x="5083221" y="1288553"/>
                </a:cubicBezTo>
                <a:cubicBezTo>
                  <a:pt x="5083545" y="1288936"/>
                  <a:pt x="5083854" y="1289422"/>
                  <a:pt x="5084148" y="1290011"/>
                </a:cubicBezTo>
                <a:lnTo>
                  <a:pt x="5099966" y="1322884"/>
                </a:lnTo>
                <a:cubicBezTo>
                  <a:pt x="5101435" y="1326007"/>
                  <a:pt x="5102901" y="1329275"/>
                  <a:pt x="5104365" y="1332692"/>
                </a:cubicBezTo>
                <a:cubicBezTo>
                  <a:pt x="5105828" y="1336109"/>
                  <a:pt x="5107323" y="1339555"/>
                  <a:pt x="5108846" y="1343032"/>
                </a:cubicBezTo>
                <a:lnTo>
                  <a:pt x="5109021" y="1343032"/>
                </a:lnTo>
                <a:cubicBezTo>
                  <a:pt x="5110368" y="1339673"/>
                  <a:pt x="5111758" y="1336330"/>
                  <a:pt x="5113194" y="1333002"/>
                </a:cubicBezTo>
                <a:cubicBezTo>
                  <a:pt x="5114629" y="1329673"/>
                  <a:pt x="5116081" y="1326389"/>
                  <a:pt x="5117551" y="1323149"/>
                </a:cubicBezTo>
                <a:lnTo>
                  <a:pt x="5133457" y="1290100"/>
                </a:lnTo>
                <a:cubicBezTo>
                  <a:pt x="5133634" y="1289510"/>
                  <a:pt x="5133884" y="1289010"/>
                  <a:pt x="5134208" y="1288597"/>
                </a:cubicBezTo>
                <a:cubicBezTo>
                  <a:pt x="5134533" y="1288185"/>
                  <a:pt x="5134974" y="1287876"/>
                  <a:pt x="5135534" y="1287670"/>
                </a:cubicBezTo>
                <a:cubicBezTo>
                  <a:pt x="5136094" y="1287463"/>
                  <a:pt x="5136874" y="1287301"/>
                  <a:pt x="5137875" y="1287183"/>
                </a:cubicBezTo>
                <a:cubicBezTo>
                  <a:pt x="5138877" y="1287066"/>
                  <a:pt x="5140144" y="1287007"/>
                  <a:pt x="5141675" y="1287007"/>
                </a:cubicBezTo>
                <a:cubicBezTo>
                  <a:pt x="5143796" y="1287007"/>
                  <a:pt x="5145460" y="1287081"/>
                  <a:pt x="5146668" y="1287228"/>
                </a:cubicBezTo>
                <a:cubicBezTo>
                  <a:pt x="5147876" y="1287375"/>
                  <a:pt x="5148715" y="1287655"/>
                  <a:pt x="5149186" y="1288067"/>
                </a:cubicBezTo>
                <a:cubicBezTo>
                  <a:pt x="5149658" y="1288479"/>
                  <a:pt x="5149820" y="1289069"/>
                  <a:pt x="5149672" y="1289834"/>
                </a:cubicBezTo>
                <a:cubicBezTo>
                  <a:pt x="5149525" y="1290600"/>
                  <a:pt x="5149128" y="1291632"/>
                  <a:pt x="5148479" y="1292927"/>
                </a:cubicBezTo>
                <a:lnTo>
                  <a:pt x="5116137" y="1357435"/>
                </a:lnTo>
                <a:lnTo>
                  <a:pt x="5116137" y="1399586"/>
                </a:lnTo>
                <a:cubicBezTo>
                  <a:pt x="5116137" y="1400058"/>
                  <a:pt x="5116020" y="1400469"/>
                  <a:pt x="5115786" y="1400823"/>
                </a:cubicBezTo>
                <a:cubicBezTo>
                  <a:pt x="5115552" y="1401177"/>
                  <a:pt x="5115142" y="1401456"/>
                  <a:pt x="5114556" y="1401663"/>
                </a:cubicBezTo>
                <a:cubicBezTo>
                  <a:pt x="5113970" y="1401869"/>
                  <a:pt x="5113179" y="1402046"/>
                  <a:pt x="5112184" y="1402192"/>
                </a:cubicBezTo>
                <a:cubicBezTo>
                  <a:pt x="5111188" y="1402340"/>
                  <a:pt x="5109988" y="1402413"/>
                  <a:pt x="5108582" y="1402413"/>
                </a:cubicBezTo>
                <a:cubicBezTo>
                  <a:pt x="5107117" y="1402413"/>
                  <a:pt x="5105902" y="1402340"/>
                  <a:pt x="5104936" y="1402192"/>
                </a:cubicBezTo>
                <a:cubicBezTo>
                  <a:pt x="5103969" y="1402046"/>
                  <a:pt x="5103178" y="1401869"/>
                  <a:pt x="5102564" y="1401663"/>
                </a:cubicBezTo>
                <a:cubicBezTo>
                  <a:pt x="5101949" y="1401456"/>
                  <a:pt x="5101524" y="1401177"/>
                  <a:pt x="5101290" y="1400823"/>
                </a:cubicBezTo>
                <a:cubicBezTo>
                  <a:pt x="5101056" y="1400469"/>
                  <a:pt x="5100938" y="1400058"/>
                  <a:pt x="5100938" y="1399586"/>
                </a:cubicBezTo>
                <a:lnTo>
                  <a:pt x="5100938" y="1357435"/>
                </a:lnTo>
                <a:lnTo>
                  <a:pt x="5068596" y="1292927"/>
                </a:lnTo>
                <a:cubicBezTo>
                  <a:pt x="5067948" y="1291572"/>
                  <a:pt x="5067551" y="1290512"/>
                  <a:pt x="5067403" y="1289746"/>
                </a:cubicBezTo>
                <a:cubicBezTo>
                  <a:pt x="5067256" y="1288980"/>
                  <a:pt x="5067403" y="1288391"/>
                  <a:pt x="5067845" y="1287979"/>
                </a:cubicBezTo>
                <a:cubicBezTo>
                  <a:pt x="5068287" y="1287566"/>
                  <a:pt x="5069082" y="1287301"/>
                  <a:pt x="5070231" y="1287183"/>
                </a:cubicBezTo>
                <a:cubicBezTo>
                  <a:pt x="5071379" y="1287066"/>
                  <a:pt x="5072926" y="1287007"/>
                  <a:pt x="5074870" y="1287007"/>
                </a:cubicBezTo>
                <a:close/>
                <a:moveTo>
                  <a:pt x="4858730" y="1287007"/>
                </a:moveTo>
                <a:cubicBezTo>
                  <a:pt x="4860203" y="1287007"/>
                  <a:pt x="4861425" y="1287081"/>
                  <a:pt x="4862397" y="1287228"/>
                </a:cubicBezTo>
                <a:cubicBezTo>
                  <a:pt x="4863369" y="1287375"/>
                  <a:pt x="4864150" y="1287552"/>
                  <a:pt x="4864739" y="1287758"/>
                </a:cubicBezTo>
                <a:cubicBezTo>
                  <a:pt x="4865328" y="1287964"/>
                  <a:pt x="4865740" y="1288244"/>
                  <a:pt x="4865976" y="1288597"/>
                </a:cubicBezTo>
                <a:cubicBezTo>
                  <a:pt x="4866212" y="1288951"/>
                  <a:pt x="4866329" y="1289363"/>
                  <a:pt x="4866329" y="1289834"/>
                </a:cubicBezTo>
                <a:lnTo>
                  <a:pt x="4866329" y="1335608"/>
                </a:lnTo>
                <a:lnTo>
                  <a:pt x="4918377" y="1335608"/>
                </a:lnTo>
                <a:lnTo>
                  <a:pt x="4918377" y="1289834"/>
                </a:lnTo>
                <a:cubicBezTo>
                  <a:pt x="4918377" y="1289363"/>
                  <a:pt x="4918495" y="1288951"/>
                  <a:pt x="4918731" y="1288597"/>
                </a:cubicBezTo>
                <a:cubicBezTo>
                  <a:pt x="4918967" y="1288244"/>
                  <a:pt x="4919379" y="1287964"/>
                  <a:pt x="4919968" y="1287758"/>
                </a:cubicBezTo>
                <a:cubicBezTo>
                  <a:pt x="4920557" y="1287552"/>
                  <a:pt x="4921323" y="1287375"/>
                  <a:pt x="4922265" y="1287228"/>
                </a:cubicBezTo>
                <a:cubicBezTo>
                  <a:pt x="4923208" y="1287081"/>
                  <a:pt x="4924445" y="1287007"/>
                  <a:pt x="4925977" y="1287007"/>
                </a:cubicBezTo>
                <a:cubicBezTo>
                  <a:pt x="4927391" y="1287007"/>
                  <a:pt x="4928584" y="1287081"/>
                  <a:pt x="4929556" y="1287228"/>
                </a:cubicBezTo>
                <a:cubicBezTo>
                  <a:pt x="4930528" y="1287375"/>
                  <a:pt x="4931308" y="1287552"/>
                  <a:pt x="4931897" y="1287758"/>
                </a:cubicBezTo>
                <a:cubicBezTo>
                  <a:pt x="4932487" y="1287964"/>
                  <a:pt x="4932899" y="1288244"/>
                  <a:pt x="4933134" y="1288597"/>
                </a:cubicBezTo>
                <a:cubicBezTo>
                  <a:pt x="4933370" y="1288951"/>
                  <a:pt x="4933488" y="1289363"/>
                  <a:pt x="4933488" y="1289834"/>
                </a:cubicBezTo>
                <a:lnTo>
                  <a:pt x="4933488" y="1399586"/>
                </a:lnTo>
                <a:cubicBezTo>
                  <a:pt x="4933488" y="1400058"/>
                  <a:pt x="4933370" y="1400469"/>
                  <a:pt x="4933134" y="1400823"/>
                </a:cubicBezTo>
                <a:cubicBezTo>
                  <a:pt x="4932899" y="1401177"/>
                  <a:pt x="4932487" y="1401456"/>
                  <a:pt x="4931897" y="1401663"/>
                </a:cubicBezTo>
                <a:cubicBezTo>
                  <a:pt x="4931308" y="1401869"/>
                  <a:pt x="4930528" y="1402046"/>
                  <a:pt x="4929556" y="1402192"/>
                </a:cubicBezTo>
                <a:cubicBezTo>
                  <a:pt x="4928584" y="1402340"/>
                  <a:pt x="4927391" y="1402413"/>
                  <a:pt x="4925977" y="1402413"/>
                </a:cubicBezTo>
                <a:cubicBezTo>
                  <a:pt x="4924445" y="1402413"/>
                  <a:pt x="4923208" y="1402340"/>
                  <a:pt x="4922265" y="1402192"/>
                </a:cubicBezTo>
                <a:cubicBezTo>
                  <a:pt x="4921323" y="1402046"/>
                  <a:pt x="4920557" y="1401869"/>
                  <a:pt x="4919968" y="1401663"/>
                </a:cubicBezTo>
                <a:cubicBezTo>
                  <a:pt x="4919379" y="1401456"/>
                  <a:pt x="4918967" y="1401177"/>
                  <a:pt x="4918731" y="1400823"/>
                </a:cubicBezTo>
                <a:cubicBezTo>
                  <a:pt x="4918495" y="1400469"/>
                  <a:pt x="4918377" y="1400058"/>
                  <a:pt x="4918377" y="1399586"/>
                </a:cubicBezTo>
                <a:lnTo>
                  <a:pt x="4918377" y="1348863"/>
                </a:lnTo>
                <a:lnTo>
                  <a:pt x="4866329" y="1348863"/>
                </a:lnTo>
                <a:lnTo>
                  <a:pt x="4866329" y="1399586"/>
                </a:lnTo>
                <a:cubicBezTo>
                  <a:pt x="4866329" y="1400058"/>
                  <a:pt x="4866212" y="1400469"/>
                  <a:pt x="4865976" y="1400823"/>
                </a:cubicBezTo>
                <a:cubicBezTo>
                  <a:pt x="4865740" y="1401177"/>
                  <a:pt x="4865328" y="1401456"/>
                  <a:pt x="4864739" y="1401663"/>
                </a:cubicBezTo>
                <a:cubicBezTo>
                  <a:pt x="4864150" y="1401869"/>
                  <a:pt x="4863369" y="1402046"/>
                  <a:pt x="4862397" y="1402192"/>
                </a:cubicBezTo>
                <a:cubicBezTo>
                  <a:pt x="4861425" y="1402340"/>
                  <a:pt x="4860203" y="1402413"/>
                  <a:pt x="4858730" y="1402413"/>
                </a:cubicBezTo>
                <a:cubicBezTo>
                  <a:pt x="4857316" y="1402413"/>
                  <a:pt x="4856108" y="1402340"/>
                  <a:pt x="4855107" y="1402192"/>
                </a:cubicBezTo>
                <a:cubicBezTo>
                  <a:pt x="4854105" y="1402046"/>
                  <a:pt x="4853310" y="1401869"/>
                  <a:pt x="4852721" y="1401663"/>
                </a:cubicBezTo>
                <a:cubicBezTo>
                  <a:pt x="4852132" y="1401456"/>
                  <a:pt x="4851720" y="1401177"/>
                  <a:pt x="4851484" y="1400823"/>
                </a:cubicBezTo>
                <a:cubicBezTo>
                  <a:pt x="4851248" y="1400469"/>
                  <a:pt x="4851130" y="1400058"/>
                  <a:pt x="4851130" y="1399586"/>
                </a:cubicBezTo>
                <a:lnTo>
                  <a:pt x="4851130" y="1289834"/>
                </a:lnTo>
                <a:cubicBezTo>
                  <a:pt x="4851130" y="1289363"/>
                  <a:pt x="4851248" y="1288951"/>
                  <a:pt x="4851484" y="1288597"/>
                </a:cubicBezTo>
                <a:cubicBezTo>
                  <a:pt x="4851720" y="1288244"/>
                  <a:pt x="4852132" y="1287964"/>
                  <a:pt x="4852721" y="1287758"/>
                </a:cubicBezTo>
                <a:cubicBezTo>
                  <a:pt x="4853310" y="1287552"/>
                  <a:pt x="4854105" y="1287375"/>
                  <a:pt x="4855107" y="1287228"/>
                </a:cubicBezTo>
                <a:cubicBezTo>
                  <a:pt x="4856108" y="1287081"/>
                  <a:pt x="4857316" y="1287007"/>
                  <a:pt x="4858730" y="1287007"/>
                </a:cubicBezTo>
                <a:close/>
                <a:moveTo>
                  <a:pt x="4382480" y="1287007"/>
                </a:moveTo>
                <a:cubicBezTo>
                  <a:pt x="4383953" y="1287007"/>
                  <a:pt x="4385175" y="1287081"/>
                  <a:pt x="4386147" y="1287228"/>
                </a:cubicBezTo>
                <a:cubicBezTo>
                  <a:pt x="4387119" y="1287375"/>
                  <a:pt x="4387900" y="1287552"/>
                  <a:pt x="4388489" y="1287758"/>
                </a:cubicBezTo>
                <a:cubicBezTo>
                  <a:pt x="4389078" y="1287964"/>
                  <a:pt x="4389490" y="1288244"/>
                  <a:pt x="4389726" y="1288597"/>
                </a:cubicBezTo>
                <a:cubicBezTo>
                  <a:pt x="4389961" y="1288951"/>
                  <a:pt x="4390079" y="1289363"/>
                  <a:pt x="4390079" y="1289834"/>
                </a:cubicBezTo>
                <a:lnTo>
                  <a:pt x="4390079" y="1335608"/>
                </a:lnTo>
                <a:lnTo>
                  <a:pt x="4442127" y="1335608"/>
                </a:lnTo>
                <a:lnTo>
                  <a:pt x="4442127" y="1289834"/>
                </a:lnTo>
                <a:cubicBezTo>
                  <a:pt x="4442127" y="1289363"/>
                  <a:pt x="4442245" y="1288951"/>
                  <a:pt x="4442481" y="1288597"/>
                </a:cubicBezTo>
                <a:cubicBezTo>
                  <a:pt x="4442716" y="1288244"/>
                  <a:pt x="4443129" y="1287964"/>
                  <a:pt x="4443718" y="1287758"/>
                </a:cubicBezTo>
                <a:cubicBezTo>
                  <a:pt x="4444307" y="1287552"/>
                  <a:pt x="4445073" y="1287375"/>
                  <a:pt x="4446016" y="1287228"/>
                </a:cubicBezTo>
                <a:cubicBezTo>
                  <a:pt x="4446958" y="1287081"/>
                  <a:pt x="4448195" y="1287007"/>
                  <a:pt x="4449727" y="1287007"/>
                </a:cubicBezTo>
                <a:cubicBezTo>
                  <a:pt x="4451141" y="1287007"/>
                  <a:pt x="4452334" y="1287081"/>
                  <a:pt x="4453306" y="1287228"/>
                </a:cubicBezTo>
                <a:cubicBezTo>
                  <a:pt x="4454278" y="1287375"/>
                  <a:pt x="4455058" y="1287552"/>
                  <a:pt x="4455648" y="1287758"/>
                </a:cubicBezTo>
                <a:cubicBezTo>
                  <a:pt x="4456236" y="1287964"/>
                  <a:pt x="4456649" y="1288244"/>
                  <a:pt x="4456885" y="1288597"/>
                </a:cubicBezTo>
                <a:cubicBezTo>
                  <a:pt x="4457120" y="1288951"/>
                  <a:pt x="4457238" y="1289363"/>
                  <a:pt x="4457238" y="1289834"/>
                </a:cubicBezTo>
                <a:lnTo>
                  <a:pt x="4457238" y="1399586"/>
                </a:lnTo>
                <a:cubicBezTo>
                  <a:pt x="4457238" y="1400058"/>
                  <a:pt x="4457120" y="1400469"/>
                  <a:pt x="4456885" y="1400823"/>
                </a:cubicBezTo>
                <a:cubicBezTo>
                  <a:pt x="4456649" y="1401177"/>
                  <a:pt x="4456236" y="1401456"/>
                  <a:pt x="4455648" y="1401663"/>
                </a:cubicBezTo>
                <a:cubicBezTo>
                  <a:pt x="4455058" y="1401869"/>
                  <a:pt x="4454278" y="1402046"/>
                  <a:pt x="4453306" y="1402192"/>
                </a:cubicBezTo>
                <a:cubicBezTo>
                  <a:pt x="4452334" y="1402340"/>
                  <a:pt x="4451141" y="1402413"/>
                  <a:pt x="4449727" y="1402413"/>
                </a:cubicBezTo>
                <a:cubicBezTo>
                  <a:pt x="4448195" y="1402413"/>
                  <a:pt x="4446958" y="1402340"/>
                  <a:pt x="4446016" y="1402192"/>
                </a:cubicBezTo>
                <a:cubicBezTo>
                  <a:pt x="4445073" y="1402046"/>
                  <a:pt x="4444307" y="1401869"/>
                  <a:pt x="4443718" y="1401663"/>
                </a:cubicBezTo>
                <a:cubicBezTo>
                  <a:pt x="4443129" y="1401456"/>
                  <a:pt x="4442716" y="1401177"/>
                  <a:pt x="4442481" y="1400823"/>
                </a:cubicBezTo>
                <a:cubicBezTo>
                  <a:pt x="4442245" y="1400469"/>
                  <a:pt x="4442127" y="1400058"/>
                  <a:pt x="4442127" y="1399586"/>
                </a:cubicBezTo>
                <a:lnTo>
                  <a:pt x="4442127" y="1348863"/>
                </a:lnTo>
                <a:lnTo>
                  <a:pt x="4390079" y="1348863"/>
                </a:lnTo>
                <a:lnTo>
                  <a:pt x="4390079" y="1399586"/>
                </a:lnTo>
                <a:cubicBezTo>
                  <a:pt x="4390079" y="1400058"/>
                  <a:pt x="4389961" y="1400469"/>
                  <a:pt x="4389726" y="1400823"/>
                </a:cubicBezTo>
                <a:cubicBezTo>
                  <a:pt x="4389490" y="1401177"/>
                  <a:pt x="4389078" y="1401456"/>
                  <a:pt x="4388489" y="1401663"/>
                </a:cubicBezTo>
                <a:cubicBezTo>
                  <a:pt x="4387900" y="1401869"/>
                  <a:pt x="4387119" y="1402046"/>
                  <a:pt x="4386147" y="1402192"/>
                </a:cubicBezTo>
                <a:cubicBezTo>
                  <a:pt x="4385175" y="1402340"/>
                  <a:pt x="4383953" y="1402413"/>
                  <a:pt x="4382480" y="1402413"/>
                </a:cubicBezTo>
                <a:cubicBezTo>
                  <a:pt x="4381066" y="1402413"/>
                  <a:pt x="4379858" y="1402340"/>
                  <a:pt x="4378857" y="1402192"/>
                </a:cubicBezTo>
                <a:cubicBezTo>
                  <a:pt x="4377855" y="1402046"/>
                  <a:pt x="4377060" y="1401869"/>
                  <a:pt x="4376471" y="1401663"/>
                </a:cubicBezTo>
                <a:cubicBezTo>
                  <a:pt x="4375882" y="1401456"/>
                  <a:pt x="4375469" y="1401177"/>
                  <a:pt x="4375234" y="1400823"/>
                </a:cubicBezTo>
                <a:cubicBezTo>
                  <a:pt x="4374998" y="1400469"/>
                  <a:pt x="4374880" y="1400058"/>
                  <a:pt x="4374880" y="1399586"/>
                </a:cubicBezTo>
                <a:lnTo>
                  <a:pt x="4374880" y="1289834"/>
                </a:lnTo>
                <a:cubicBezTo>
                  <a:pt x="4374880" y="1289363"/>
                  <a:pt x="4374998" y="1288951"/>
                  <a:pt x="4375234" y="1288597"/>
                </a:cubicBezTo>
                <a:cubicBezTo>
                  <a:pt x="4375469" y="1288244"/>
                  <a:pt x="4375882" y="1287964"/>
                  <a:pt x="4376471" y="1287758"/>
                </a:cubicBezTo>
                <a:cubicBezTo>
                  <a:pt x="4377060" y="1287552"/>
                  <a:pt x="4377855" y="1287375"/>
                  <a:pt x="4378857" y="1287228"/>
                </a:cubicBezTo>
                <a:cubicBezTo>
                  <a:pt x="4379858" y="1287081"/>
                  <a:pt x="4381066" y="1287007"/>
                  <a:pt x="4382480" y="1287007"/>
                </a:cubicBezTo>
                <a:close/>
                <a:moveTo>
                  <a:pt x="4131895" y="1287007"/>
                </a:moveTo>
                <a:cubicBezTo>
                  <a:pt x="4133663" y="1287007"/>
                  <a:pt x="4135091" y="1287066"/>
                  <a:pt x="4136181" y="1287183"/>
                </a:cubicBezTo>
                <a:cubicBezTo>
                  <a:pt x="4137271" y="1287301"/>
                  <a:pt x="4138140" y="1287463"/>
                  <a:pt x="4138788" y="1287670"/>
                </a:cubicBezTo>
                <a:cubicBezTo>
                  <a:pt x="4139436" y="1287876"/>
                  <a:pt x="4139922" y="1288170"/>
                  <a:pt x="4140246" y="1288553"/>
                </a:cubicBezTo>
                <a:cubicBezTo>
                  <a:pt x="4140570" y="1288936"/>
                  <a:pt x="4140879" y="1289422"/>
                  <a:pt x="4141174" y="1290011"/>
                </a:cubicBezTo>
                <a:lnTo>
                  <a:pt x="4156991" y="1322884"/>
                </a:lnTo>
                <a:cubicBezTo>
                  <a:pt x="4158460" y="1326007"/>
                  <a:pt x="4159925" y="1329275"/>
                  <a:pt x="4161390" y="1332692"/>
                </a:cubicBezTo>
                <a:cubicBezTo>
                  <a:pt x="4162854" y="1336109"/>
                  <a:pt x="4164347" y="1339555"/>
                  <a:pt x="4165871" y="1343032"/>
                </a:cubicBezTo>
                <a:lnTo>
                  <a:pt x="4166046" y="1343032"/>
                </a:lnTo>
                <a:cubicBezTo>
                  <a:pt x="4167393" y="1339673"/>
                  <a:pt x="4168784" y="1336330"/>
                  <a:pt x="4170219" y="1333002"/>
                </a:cubicBezTo>
                <a:cubicBezTo>
                  <a:pt x="4171654" y="1329673"/>
                  <a:pt x="4173106" y="1326389"/>
                  <a:pt x="4174576" y="1323149"/>
                </a:cubicBezTo>
                <a:lnTo>
                  <a:pt x="4190482" y="1290100"/>
                </a:lnTo>
                <a:cubicBezTo>
                  <a:pt x="4190659" y="1289510"/>
                  <a:pt x="4190909" y="1289010"/>
                  <a:pt x="4191233" y="1288597"/>
                </a:cubicBezTo>
                <a:cubicBezTo>
                  <a:pt x="4191557" y="1288185"/>
                  <a:pt x="4191999" y="1287876"/>
                  <a:pt x="4192559" y="1287670"/>
                </a:cubicBezTo>
                <a:cubicBezTo>
                  <a:pt x="4193119" y="1287463"/>
                  <a:pt x="4193899" y="1287301"/>
                  <a:pt x="4194901" y="1287183"/>
                </a:cubicBezTo>
                <a:cubicBezTo>
                  <a:pt x="4195902" y="1287066"/>
                  <a:pt x="4197169" y="1287007"/>
                  <a:pt x="4198700" y="1287007"/>
                </a:cubicBezTo>
                <a:cubicBezTo>
                  <a:pt x="4200821" y="1287007"/>
                  <a:pt x="4202485" y="1287081"/>
                  <a:pt x="4203693" y="1287228"/>
                </a:cubicBezTo>
                <a:cubicBezTo>
                  <a:pt x="4204901" y="1287375"/>
                  <a:pt x="4205740" y="1287655"/>
                  <a:pt x="4206212" y="1288067"/>
                </a:cubicBezTo>
                <a:cubicBezTo>
                  <a:pt x="4206683" y="1288479"/>
                  <a:pt x="4206845" y="1289069"/>
                  <a:pt x="4206698" y="1289834"/>
                </a:cubicBezTo>
                <a:cubicBezTo>
                  <a:pt x="4206550" y="1290600"/>
                  <a:pt x="4206153" y="1291632"/>
                  <a:pt x="4205505" y="1292927"/>
                </a:cubicBezTo>
                <a:lnTo>
                  <a:pt x="4173162" y="1357435"/>
                </a:lnTo>
                <a:lnTo>
                  <a:pt x="4173162" y="1399586"/>
                </a:lnTo>
                <a:cubicBezTo>
                  <a:pt x="4173162" y="1400058"/>
                  <a:pt x="4173045" y="1400469"/>
                  <a:pt x="4172811" y="1400823"/>
                </a:cubicBezTo>
                <a:cubicBezTo>
                  <a:pt x="4172577" y="1401177"/>
                  <a:pt x="4172167" y="1401456"/>
                  <a:pt x="4171581" y="1401663"/>
                </a:cubicBezTo>
                <a:cubicBezTo>
                  <a:pt x="4170995" y="1401869"/>
                  <a:pt x="4170204" y="1402046"/>
                  <a:pt x="4169209" y="1402192"/>
                </a:cubicBezTo>
                <a:cubicBezTo>
                  <a:pt x="4168213" y="1402340"/>
                  <a:pt x="4167013" y="1402413"/>
                  <a:pt x="4165607" y="1402413"/>
                </a:cubicBezTo>
                <a:cubicBezTo>
                  <a:pt x="4164143" y="1402413"/>
                  <a:pt x="4162927" y="1402340"/>
                  <a:pt x="4161961" y="1402192"/>
                </a:cubicBezTo>
                <a:cubicBezTo>
                  <a:pt x="4160994" y="1402046"/>
                  <a:pt x="4160203" y="1401869"/>
                  <a:pt x="4159589" y="1401663"/>
                </a:cubicBezTo>
                <a:cubicBezTo>
                  <a:pt x="4158974" y="1401456"/>
                  <a:pt x="4158549" y="1401177"/>
                  <a:pt x="4158315" y="1400823"/>
                </a:cubicBezTo>
                <a:cubicBezTo>
                  <a:pt x="4158081" y="1400469"/>
                  <a:pt x="4157963" y="1400058"/>
                  <a:pt x="4157963" y="1399586"/>
                </a:cubicBezTo>
                <a:lnTo>
                  <a:pt x="4157963" y="1357435"/>
                </a:lnTo>
                <a:lnTo>
                  <a:pt x="4125621" y="1292927"/>
                </a:lnTo>
                <a:cubicBezTo>
                  <a:pt x="4124973" y="1291572"/>
                  <a:pt x="4124575" y="1290512"/>
                  <a:pt x="4124428" y="1289746"/>
                </a:cubicBezTo>
                <a:cubicBezTo>
                  <a:pt x="4124281" y="1288980"/>
                  <a:pt x="4124428" y="1288391"/>
                  <a:pt x="4124870" y="1287979"/>
                </a:cubicBezTo>
                <a:cubicBezTo>
                  <a:pt x="4125312" y="1287566"/>
                  <a:pt x="4126107" y="1287301"/>
                  <a:pt x="4127256" y="1287183"/>
                </a:cubicBezTo>
                <a:cubicBezTo>
                  <a:pt x="4128405" y="1287066"/>
                  <a:pt x="4129951" y="1287007"/>
                  <a:pt x="4131895" y="1287007"/>
                </a:cubicBezTo>
                <a:close/>
                <a:moveTo>
                  <a:pt x="3915803" y="1287007"/>
                </a:moveTo>
                <a:cubicBezTo>
                  <a:pt x="3917275" y="1287007"/>
                  <a:pt x="3918498" y="1287081"/>
                  <a:pt x="3919470" y="1287228"/>
                </a:cubicBezTo>
                <a:cubicBezTo>
                  <a:pt x="3920441" y="1287375"/>
                  <a:pt x="3921222" y="1287552"/>
                  <a:pt x="3921811" y="1287758"/>
                </a:cubicBezTo>
                <a:cubicBezTo>
                  <a:pt x="3922400" y="1287964"/>
                  <a:pt x="3922812" y="1288244"/>
                  <a:pt x="3923049" y="1288597"/>
                </a:cubicBezTo>
                <a:cubicBezTo>
                  <a:pt x="3923284" y="1288951"/>
                  <a:pt x="3923402" y="1289363"/>
                  <a:pt x="3923402" y="1289834"/>
                </a:cubicBezTo>
                <a:lnTo>
                  <a:pt x="3923402" y="1335608"/>
                </a:lnTo>
                <a:lnTo>
                  <a:pt x="3975450" y="1335608"/>
                </a:lnTo>
                <a:lnTo>
                  <a:pt x="3975450" y="1289834"/>
                </a:lnTo>
                <a:cubicBezTo>
                  <a:pt x="3975450" y="1289363"/>
                  <a:pt x="3975568" y="1288951"/>
                  <a:pt x="3975804" y="1288597"/>
                </a:cubicBezTo>
                <a:cubicBezTo>
                  <a:pt x="3976038" y="1288244"/>
                  <a:pt x="3976451" y="1287964"/>
                  <a:pt x="3977041" y="1287758"/>
                </a:cubicBezTo>
                <a:cubicBezTo>
                  <a:pt x="3977630" y="1287552"/>
                  <a:pt x="3978396" y="1287375"/>
                  <a:pt x="3979338" y="1287228"/>
                </a:cubicBezTo>
                <a:cubicBezTo>
                  <a:pt x="3980280" y="1287081"/>
                  <a:pt x="3981518" y="1287007"/>
                  <a:pt x="3983050" y="1287007"/>
                </a:cubicBezTo>
                <a:cubicBezTo>
                  <a:pt x="3984463" y="1287007"/>
                  <a:pt x="3985656" y="1287081"/>
                  <a:pt x="3986581" y="1287228"/>
                </a:cubicBezTo>
                <a:cubicBezTo>
                  <a:pt x="3987553" y="1287375"/>
                  <a:pt x="3988333" y="1287552"/>
                  <a:pt x="3988923" y="1287758"/>
                </a:cubicBezTo>
                <a:cubicBezTo>
                  <a:pt x="3989511" y="1287964"/>
                  <a:pt x="3989924" y="1288244"/>
                  <a:pt x="3990160" y="1288597"/>
                </a:cubicBezTo>
                <a:cubicBezTo>
                  <a:pt x="3990395" y="1288951"/>
                  <a:pt x="3990513" y="1289363"/>
                  <a:pt x="3990513" y="1289834"/>
                </a:cubicBezTo>
                <a:lnTo>
                  <a:pt x="3990513" y="1399586"/>
                </a:lnTo>
                <a:cubicBezTo>
                  <a:pt x="3990513" y="1400058"/>
                  <a:pt x="3990395" y="1400469"/>
                  <a:pt x="3990160" y="1400823"/>
                </a:cubicBezTo>
                <a:cubicBezTo>
                  <a:pt x="3989924" y="1401177"/>
                  <a:pt x="3989511" y="1401456"/>
                  <a:pt x="3988923" y="1401663"/>
                </a:cubicBezTo>
                <a:cubicBezTo>
                  <a:pt x="3988333" y="1401869"/>
                  <a:pt x="3987553" y="1402046"/>
                  <a:pt x="3986581" y="1402192"/>
                </a:cubicBezTo>
                <a:cubicBezTo>
                  <a:pt x="3985656" y="1402340"/>
                  <a:pt x="3984463" y="1402413"/>
                  <a:pt x="3983050" y="1402413"/>
                </a:cubicBezTo>
                <a:cubicBezTo>
                  <a:pt x="3981518" y="1402413"/>
                  <a:pt x="3980280" y="1402340"/>
                  <a:pt x="3979338" y="1402192"/>
                </a:cubicBezTo>
                <a:cubicBezTo>
                  <a:pt x="3978396" y="1402046"/>
                  <a:pt x="3977630" y="1401869"/>
                  <a:pt x="3977041" y="1401663"/>
                </a:cubicBezTo>
                <a:cubicBezTo>
                  <a:pt x="3976451" y="1401456"/>
                  <a:pt x="3976038" y="1401177"/>
                  <a:pt x="3975804" y="1400823"/>
                </a:cubicBezTo>
                <a:cubicBezTo>
                  <a:pt x="3975568" y="1400469"/>
                  <a:pt x="3975450" y="1400058"/>
                  <a:pt x="3975450" y="1399586"/>
                </a:cubicBezTo>
                <a:lnTo>
                  <a:pt x="3975450" y="1348863"/>
                </a:lnTo>
                <a:lnTo>
                  <a:pt x="3923402" y="1348863"/>
                </a:lnTo>
                <a:lnTo>
                  <a:pt x="3923402" y="1399586"/>
                </a:lnTo>
                <a:cubicBezTo>
                  <a:pt x="3923402" y="1400058"/>
                  <a:pt x="3923284" y="1400469"/>
                  <a:pt x="3923049" y="1400823"/>
                </a:cubicBezTo>
                <a:cubicBezTo>
                  <a:pt x="3922812" y="1401177"/>
                  <a:pt x="3922400" y="1401456"/>
                  <a:pt x="3921811" y="1401663"/>
                </a:cubicBezTo>
                <a:cubicBezTo>
                  <a:pt x="3921222" y="1401869"/>
                  <a:pt x="3920441" y="1402046"/>
                  <a:pt x="3919470" y="1402192"/>
                </a:cubicBezTo>
                <a:cubicBezTo>
                  <a:pt x="3918498" y="1402340"/>
                  <a:pt x="3917275" y="1402413"/>
                  <a:pt x="3915803" y="1402413"/>
                </a:cubicBezTo>
                <a:cubicBezTo>
                  <a:pt x="3914389" y="1402413"/>
                  <a:pt x="3913181" y="1402340"/>
                  <a:pt x="3912180" y="1402192"/>
                </a:cubicBezTo>
                <a:cubicBezTo>
                  <a:pt x="3911178" y="1402046"/>
                  <a:pt x="3910383" y="1401869"/>
                  <a:pt x="3909794" y="1401663"/>
                </a:cubicBezTo>
                <a:cubicBezTo>
                  <a:pt x="3909204" y="1401456"/>
                  <a:pt x="3908792" y="1401177"/>
                  <a:pt x="3908557" y="1400823"/>
                </a:cubicBezTo>
                <a:cubicBezTo>
                  <a:pt x="3908321" y="1400469"/>
                  <a:pt x="3908204" y="1400058"/>
                  <a:pt x="3908204" y="1399586"/>
                </a:cubicBezTo>
                <a:lnTo>
                  <a:pt x="3908204" y="1289834"/>
                </a:lnTo>
                <a:cubicBezTo>
                  <a:pt x="3908204" y="1289363"/>
                  <a:pt x="3908321" y="1288951"/>
                  <a:pt x="3908557" y="1288597"/>
                </a:cubicBezTo>
                <a:cubicBezTo>
                  <a:pt x="3908792" y="1288244"/>
                  <a:pt x="3909204" y="1287964"/>
                  <a:pt x="3909794" y="1287758"/>
                </a:cubicBezTo>
                <a:cubicBezTo>
                  <a:pt x="3910383" y="1287552"/>
                  <a:pt x="3911178" y="1287375"/>
                  <a:pt x="3912180" y="1287228"/>
                </a:cubicBezTo>
                <a:cubicBezTo>
                  <a:pt x="3913181" y="1287081"/>
                  <a:pt x="3914389" y="1287007"/>
                  <a:pt x="3915803" y="1287007"/>
                </a:cubicBezTo>
                <a:close/>
                <a:moveTo>
                  <a:pt x="3665219" y="1287007"/>
                </a:moveTo>
                <a:cubicBezTo>
                  <a:pt x="3666987" y="1287007"/>
                  <a:pt x="3668415" y="1287066"/>
                  <a:pt x="3669505" y="1287183"/>
                </a:cubicBezTo>
                <a:cubicBezTo>
                  <a:pt x="3670595" y="1287301"/>
                  <a:pt x="3671463" y="1287463"/>
                  <a:pt x="3672112" y="1287670"/>
                </a:cubicBezTo>
                <a:cubicBezTo>
                  <a:pt x="3672759" y="1287876"/>
                  <a:pt x="3673245" y="1288170"/>
                  <a:pt x="3673569" y="1288553"/>
                </a:cubicBezTo>
                <a:cubicBezTo>
                  <a:pt x="3673894" y="1288936"/>
                  <a:pt x="3674203" y="1289422"/>
                  <a:pt x="3674497" y="1290011"/>
                </a:cubicBezTo>
                <a:lnTo>
                  <a:pt x="3690315" y="1322884"/>
                </a:lnTo>
                <a:cubicBezTo>
                  <a:pt x="3691784" y="1326007"/>
                  <a:pt x="3693249" y="1329275"/>
                  <a:pt x="3694713" y="1332692"/>
                </a:cubicBezTo>
                <a:lnTo>
                  <a:pt x="3695114" y="1333617"/>
                </a:lnTo>
                <a:lnTo>
                  <a:pt x="3689542" y="1353954"/>
                </a:lnTo>
                <a:lnTo>
                  <a:pt x="3658946" y="1292927"/>
                </a:lnTo>
                <a:cubicBezTo>
                  <a:pt x="3658297" y="1291572"/>
                  <a:pt x="3657899" y="1290512"/>
                  <a:pt x="3657752" y="1289746"/>
                </a:cubicBezTo>
                <a:cubicBezTo>
                  <a:pt x="3657605" y="1288980"/>
                  <a:pt x="3657752" y="1288391"/>
                  <a:pt x="3658194" y="1287979"/>
                </a:cubicBezTo>
                <a:cubicBezTo>
                  <a:pt x="3658636" y="1287566"/>
                  <a:pt x="3659431" y="1287301"/>
                  <a:pt x="3660580" y="1287183"/>
                </a:cubicBezTo>
                <a:cubicBezTo>
                  <a:pt x="3661728" y="1287066"/>
                  <a:pt x="3663275" y="1287007"/>
                  <a:pt x="3665219" y="1287007"/>
                </a:cubicBezTo>
                <a:close/>
                <a:moveTo>
                  <a:pt x="3439551" y="1287007"/>
                </a:moveTo>
                <a:cubicBezTo>
                  <a:pt x="3441024" y="1287007"/>
                  <a:pt x="3442246" y="1287081"/>
                  <a:pt x="3443217" y="1287228"/>
                </a:cubicBezTo>
                <a:cubicBezTo>
                  <a:pt x="3444190" y="1287375"/>
                  <a:pt x="3444970" y="1287552"/>
                  <a:pt x="3445559" y="1287758"/>
                </a:cubicBezTo>
                <a:cubicBezTo>
                  <a:pt x="3446149" y="1287964"/>
                  <a:pt x="3446561" y="1288244"/>
                  <a:pt x="3446797" y="1288597"/>
                </a:cubicBezTo>
                <a:cubicBezTo>
                  <a:pt x="3447032" y="1288951"/>
                  <a:pt x="3447150" y="1289363"/>
                  <a:pt x="3447150" y="1289834"/>
                </a:cubicBezTo>
                <a:lnTo>
                  <a:pt x="3447150" y="1335608"/>
                </a:lnTo>
                <a:lnTo>
                  <a:pt x="3499201" y="1335608"/>
                </a:lnTo>
                <a:lnTo>
                  <a:pt x="3499201" y="1289834"/>
                </a:lnTo>
                <a:cubicBezTo>
                  <a:pt x="3499201" y="1289363"/>
                  <a:pt x="3499320" y="1288951"/>
                  <a:pt x="3499555" y="1288597"/>
                </a:cubicBezTo>
                <a:cubicBezTo>
                  <a:pt x="3499791" y="1288244"/>
                  <a:pt x="3500203" y="1287964"/>
                  <a:pt x="3500793" y="1287758"/>
                </a:cubicBezTo>
                <a:cubicBezTo>
                  <a:pt x="3501382" y="1287552"/>
                  <a:pt x="3502147" y="1287375"/>
                  <a:pt x="3503090" y="1287228"/>
                </a:cubicBezTo>
                <a:cubicBezTo>
                  <a:pt x="3504032" y="1287081"/>
                  <a:pt x="3505270" y="1287007"/>
                  <a:pt x="3506801" y="1287007"/>
                </a:cubicBezTo>
                <a:cubicBezTo>
                  <a:pt x="3508216" y="1287007"/>
                  <a:pt x="3509408" y="1287081"/>
                  <a:pt x="3510380" y="1287228"/>
                </a:cubicBezTo>
                <a:cubicBezTo>
                  <a:pt x="3511353" y="1287375"/>
                  <a:pt x="3512133" y="1287552"/>
                  <a:pt x="3512722" y="1287758"/>
                </a:cubicBezTo>
                <a:cubicBezTo>
                  <a:pt x="3513311" y="1287964"/>
                  <a:pt x="3513724" y="1288244"/>
                  <a:pt x="3513959" y="1288597"/>
                </a:cubicBezTo>
                <a:cubicBezTo>
                  <a:pt x="3514195" y="1288951"/>
                  <a:pt x="3514313" y="1289363"/>
                  <a:pt x="3514313" y="1289834"/>
                </a:cubicBezTo>
                <a:lnTo>
                  <a:pt x="3514313" y="1399586"/>
                </a:lnTo>
                <a:cubicBezTo>
                  <a:pt x="3514313" y="1400058"/>
                  <a:pt x="3514195" y="1400469"/>
                  <a:pt x="3513959" y="1400823"/>
                </a:cubicBezTo>
                <a:cubicBezTo>
                  <a:pt x="3513724" y="1401177"/>
                  <a:pt x="3513311" y="1401456"/>
                  <a:pt x="3512722" y="1401663"/>
                </a:cubicBezTo>
                <a:cubicBezTo>
                  <a:pt x="3512133" y="1401869"/>
                  <a:pt x="3511353" y="1402046"/>
                  <a:pt x="3510380" y="1402192"/>
                </a:cubicBezTo>
                <a:cubicBezTo>
                  <a:pt x="3509408" y="1402340"/>
                  <a:pt x="3508216" y="1402413"/>
                  <a:pt x="3506801" y="1402413"/>
                </a:cubicBezTo>
                <a:cubicBezTo>
                  <a:pt x="3505270" y="1402413"/>
                  <a:pt x="3504032" y="1402340"/>
                  <a:pt x="3503090" y="1402192"/>
                </a:cubicBezTo>
                <a:cubicBezTo>
                  <a:pt x="3502147" y="1402046"/>
                  <a:pt x="3501382" y="1401869"/>
                  <a:pt x="3500793" y="1401663"/>
                </a:cubicBezTo>
                <a:cubicBezTo>
                  <a:pt x="3500203" y="1401456"/>
                  <a:pt x="3499791" y="1401177"/>
                  <a:pt x="3499555" y="1400823"/>
                </a:cubicBezTo>
                <a:cubicBezTo>
                  <a:pt x="3499320" y="1400469"/>
                  <a:pt x="3499201" y="1400058"/>
                  <a:pt x="3499201" y="1399586"/>
                </a:cubicBezTo>
                <a:lnTo>
                  <a:pt x="3499201" y="1348863"/>
                </a:lnTo>
                <a:lnTo>
                  <a:pt x="3447150" y="1348863"/>
                </a:lnTo>
                <a:lnTo>
                  <a:pt x="3447150" y="1399586"/>
                </a:lnTo>
                <a:cubicBezTo>
                  <a:pt x="3447150" y="1400058"/>
                  <a:pt x="3447032" y="1400469"/>
                  <a:pt x="3446797" y="1400823"/>
                </a:cubicBezTo>
                <a:cubicBezTo>
                  <a:pt x="3446561" y="1401177"/>
                  <a:pt x="3446149" y="1401456"/>
                  <a:pt x="3445559" y="1401663"/>
                </a:cubicBezTo>
                <a:cubicBezTo>
                  <a:pt x="3444970" y="1401869"/>
                  <a:pt x="3444190" y="1402046"/>
                  <a:pt x="3443217" y="1402192"/>
                </a:cubicBezTo>
                <a:cubicBezTo>
                  <a:pt x="3442246" y="1402340"/>
                  <a:pt x="3441024" y="1402413"/>
                  <a:pt x="3439551" y="1402413"/>
                </a:cubicBezTo>
                <a:cubicBezTo>
                  <a:pt x="3438138" y="1402413"/>
                  <a:pt x="3436928" y="1402340"/>
                  <a:pt x="3435928" y="1402192"/>
                </a:cubicBezTo>
                <a:cubicBezTo>
                  <a:pt x="3434926" y="1402046"/>
                  <a:pt x="3434131" y="1401869"/>
                  <a:pt x="3433543" y="1401663"/>
                </a:cubicBezTo>
                <a:cubicBezTo>
                  <a:pt x="3432954" y="1401456"/>
                  <a:pt x="3432541" y="1401177"/>
                  <a:pt x="3432306" y="1400823"/>
                </a:cubicBezTo>
                <a:cubicBezTo>
                  <a:pt x="3432069" y="1400469"/>
                  <a:pt x="3431953" y="1400058"/>
                  <a:pt x="3431953" y="1399586"/>
                </a:cubicBezTo>
                <a:lnTo>
                  <a:pt x="3431953" y="1289834"/>
                </a:lnTo>
                <a:cubicBezTo>
                  <a:pt x="3431953" y="1289363"/>
                  <a:pt x="3432069" y="1288951"/>
                  <a:pt x="3432306" y="1288597"/>
                </a:cubicBezTo>
                <a:cubicBezTo>
                  <a:pt x="3432541" y="1288244"/>
                  <a:pt x="3432954" y="1287964"/>
                  <a:pt x="3433543" y="1287758"/>
                </a:cubicBezTo>
                <a:cubicBezTo>
                  <a:pt x="3434131" y="1287552"/>
                  <a:pt x="3434926" y="1287375"/>
                  <a:pt x="3435928" y="1287228"/>
                </a:cubicBezTo>
                <a:cubicBezTo>
                  <a:pt x="3436928" y="1287081"/>
                  <a:pt x="3438138" y="1287007"/>
                  <a:pt x="3439551" y="1287007"/>
                </a:cubicBezTo>
                <a:close/>
                <a:moveTo>
                  <a:pt x="3188961" y="1287007"/>
                </a:moveTo>
                <a:cubicBezTo>
                  <a:pt x="3190730" y="1287007"/>
                  <a:pt x="3192159" y="1287066"/>
                  <a:pt x="3193249" y="1287183"/>
                </a:cubicBezTo>
                <a:cubicBezTo>
                  <a:pt x="3194339" y="1287301"/>
                  <a:pt x="3195206" y="1287463"/>
                  <a:pt x="3195854" y="1287670"/>
                </a:cubicBezTo>
                <a:cubicBezTo>
                  <a:pt x="3196504" y="1287876"/>
                  <a:pt x="3196988" y="1288170"/>
                  <a:pt x="3197312" y="1288553"/>
                </a:cubicBezTo>
                <a:cubicBezTo>
                  <a:pt x="3197636" y="1288936"/>
                  <a:pt x="3197946" y="1289422"/>
                  <a:pt x="3198241" y="1290011"/>
                </a:cubicBezTo>
                <a:lnTo>
                  <a:pt x="3214061" y="1322884"/>
                </a:lnTo>
                <a:cubicBezTo>
                  <a:pt x="3215529" y="1326007"/>
                  <a:pt x="3216996" y="1329275"/>
                  <a:pt x="3218457" y="1332692"/>
                </a:cubicBezTo>
                <a:cubicBezTo>
                  <a:pt x="3219922" y="1336109"/>
                  <a:pt x="3221417" y="1339555"/>
                  <a:pt x="3222941" y="1343032"/>
                </a:cubicBezTo>
                <a:lnTo>
                  <a:pt x="3223113" y="1343032"/>
                </a:lnTo>
                <a:cubicBezTo>
                  <a:pt x="3224463" y="1339673"/>
                  <a:pt x="3225851" y="1336330"/>
                  <a:pt x="3227289" y="1333002"/>
                </a:cubicBezTo>
                <a:cubicBezTo>
                  <a:pt x="3228725" y="1329673"/>
                  <a:pt x="3230176" y="1326389"/>
                  <a:pt x="3231646" y="1323149"/>
                </a:cubicBezTo>
                <a:lnTo>
                  <a:pt x="3247551" y="1290100"/>
                </a:lnTo>
                <a:cubicBezTo>
                  <a:pt x="3247729" y="1289510"/>
                  <a:pt x="3247978" y="1289010"/>
                  <a:pt x="3248304" y="1288597"/>
                </a:cubicBezTo>
                <a:cubicBezTo>
                  <a:pt x="3248626" y="1288185"/>
                  <a:pt x="3249070" y="1287876"/>
                  <a:pt x="3249629" y="1287670"/>
                </a:cubicBezTo>
                <a:cubicBezTo>
                  <a:pt x="3250189" y="1287463"/>
                  <a:pt x="3250969" y="1287301"/>
                  <a:pt x="3251969" y="1287183"/>
                </a:cubicBezTo>
                <a:cubicBezTo>
                  <a:pt x="3252970" y="1287066"/>
                  <a:pt x="3254239" y="1287007"/>
                  <a:pt x="3255770" y="1287007"/>
                </a:cubicBezTo>
                <a:cubicBezTo>
                  <a:pt x="3257891" y="1287007"/>
                  <a:pt x="3259556" y="1287081"/>
                  <a:pt x="3260764" y="1287228"/>
                </a:cubicBezTo>
                <a:cubicBezTo>
                  <a:pt x="3261972" y="1287375"/>
                  <a:pt x="3262812" y="1287655"/>
                  <a:pt x="3263283" y="1288067"/>
                </a:cubicBezTo>
                <a:cubicBezTo>
                  <a:pt x="3263753" y="1288479"/>
                  <a:pt x="3263916" y="1289069"/>
                  <a:pt x="3263768" y="1289834"/>
                </a:cubicBezTo>
                <a:cubicBezTo>
                  <a:pt x="3263621" y="1290600"/>
                  <a:pt x="3263223" y="1291632"/>
                  <a:pt x="3262575" y="1292927"/>
                </a:cubicBezTo>
                <a:lnTo>
                  <a:pt x="3230231" y="1357435"/>
                </a:lnTo>
                <a:lnTo>
                  <a:pt x="3230231" y="1399586"/>
                </a:lnTo>
                <a:cubicBezTo>
                  <a:pt x="3230231" y="1400058"/>
                  <a:pt x="3230114" y="1400469"/>
                  <a:pt x="3229881" y="1400823"/>
                </a:cubicBezTo>
                <a:cubicBezTo>
                  <a:pt x="3229647" y="1401177"/>
                  <a:pt x="3229237" y="1401456"/>
                  <a:pt x="3228648" y="1401663"/>
                </a:cubicBezTo>
                <a:cubicBezTo>
                  <a:pt x="3228063" y="1401869"/>
                  <a:pt x="3227273" y="1402046"/>
                  <a:pt x="3226278" y="1402192"/>
                </a:cubicBezTo>
                <a:cubicBezTo>
                  <a:pt x="3225282" y="1402340"/>
                  <a:pt x="3224081" y="1402413"/>
                  <a:pt x="3222677" y="1402413"/>
                </a:cubicBezTo>
                <a:cubicBezTo>
                  <a:pt x="3221212" y="1402413"/>
                  <a:pt x="3219996" y="1402340"/>
                  <a:pt x="3219031" y="1402192"/>
                </a:cubicBezTo>
                <a:cubicBezTo>
                  <a:pt x="3218064" y="1402046"/>
                  <a:pt x="3217273" y="1401869"/>
                  <a:pt x="3216656" y="1401663"/>
                </a:cubicBezTo>
                <a:cubicBezTo>
                  <a:pt x="3216043" y="1401456"/>
                  <a:pt x="3215617" y="1401177"/>
                  <a:pt x="3215385" y="1400823"/>
                </a:cubicBezTo>
                <a:cubicBezTo>
                  <a:pt x="3215149" y="1400469"/>
                  <a:pt x="3215032" y="1400058"/>
                  <a:pt x="3215032" y="1399586"/>
                </a:cubicBezTo>
                <a:lnTo>
                  <a:pt x="3215032" y="1357435"/>
                </a:lnTo>
                <a:lnTo>
                  <a:pt x="3182689" y="1292927"/>
                </a:lnTo>
                <a:cubicBezTo>
                  <a:pt x="3182040" y="1291572"/>
                  <a:pt x="3181641" y="1290512"/>
                  <a:pt x="3181496" y="1289746"/>
                </a:cubicBezTo>
                <a:cubicBezTo>
                  <a:pt x="3181348" y="1288980"/>
                  <a:pt x="3181496" y="1288391"/>
                  <a:pt x="3181937" y="1287979"/>
                </a:cubicBezTo>
                <a:cubicBezTo>
                  <a:pt x="3182378" y="1287566"/>
                  <a:pt x="3183173" y="1287301"/>
                  <a:pt x="3184323" y="1287183"/>
                </a:cubicBezTo>
                <a:cubicBezTo>
                  <a:pt x="3185470" y="1287066"/>
                  <a:pt x="3187018" y="1287007"/>
                  <a:pt x="3188961" y="1287007"/>
                </a:cubicBezTo>
                <a:close/>
                <a:moveTo>
                  <a:pt x="2972831" y="1287007"/>
                </a:moveTo>
                <a:cubicBezTo>
                  <a:pt x="2974305" y="1287007"/>
                  <a:pt x="2975527" y="1287081"/>
                  <a:pt x="2976499" y="1287228"/>
                </a:cubicBezTo>
                <a:cubicBezTo>
                  <a:pt x="2977470" y="1287375"/>
                  <a:pt x="2978250" y="1287552"/>
                  <a:pt x="2978839" y="1287758"/>
                </a:cubicBezTo>
                <a:cubicBezTo>
                  <a:pt x="2979430" y="1287964"/>
                  <a:pt x="2979840" y="1288244"/>
                  <a:pt x="2980077" y="1288597"/>
                </a:cubicBezTo>
                <a:cubicBezTo>
                  <a:pt x="2980312" y="1288951"/>
                  <a:pt x="2980429" y="1289363"/>
                  <a:pt x="2980429" y="1289834"/>
                </a:cubicBezTo>
                <a:lnTo>
                  <a:pt x="2980429" y="1335608"/>
                </a:lnTo>
                <a:lnTo>
                  <a:pt x="3032472" y="1335608"/>
                </a:lnTo>
                <a:lnTo>
                  <a:pt x="3032472" y="1289834"/>
                </a:lnTo>
                <a:cubicBezTo>
                  <a:pt x="3032472" y="1289363"/>
                  <a:pt x="3032590" y="1288951"/>
                  <a:pt x="3032825" y="1288597"/>
                </a:cubicBezTo>
                <a:cubicBezTo>
                  <a:pt x="3033061" y="1288244"/>
                  <a:pt x="3033473" y="1287964"/>
                  <a:pt x="3034062" y="1287758"/>
                </a:cubicBezTo>
                <a:cubicBezTo>
                  <a:pt x="3034652" y="1287552"/>
                  <a:pt x="3035417" y="1287375"/>
                  <a:pt x="3036360" y="1287228"/>
                </a:cubicBezTo>
                <a:cubicBezTo>
                  <a:pt x="3037302" y="1287081"/>
                  <a:pt x="3038540" y="1287007"/>
                  <a:pt x="3040071" y="1287007"/>
                </a:cubicBezTo>
                <a:cubicBezTo>
                  <a:pt x="3041485" y="1287007"/>
                  <a:pt x="3042678" y="1287081"/>
                  <a:pt x="3043650" y="1287228"/>
                </a:cubicBezTo>
                <a:cubicBezTo>
                  <a:pt x="3044622" y="1287375"/>
                  <a:pt x="3045402" y="1287552"/>
                  <a:pt x="3045992" y="1287758"/>
                </a:cubicBezTo>
                <a:cubicBezTo>
                  <a:pt x="3046581" y="1287964"/>
                  <a:pt x="3046994" y="1288244"/>
                  <a:pt x="3047229" y="1288597"/>
                </a:cubicBezTo>
                <a:cubicBezTo>
                  <a:pt x="3047465" y="1288951"/>
                  <a:pt x="3047583" y="1289363"/>
                  <a:pt x="3047583" y="1289834"/>
                </a:cubicBezTo>
                <a:lnTo>
                  <a:pt x="3047583" y="1399586"/>
                </a:lnTo>
                <a:cubicBezTo>
                  <a:pt x="3047583" y="1400058"/>
                  <a:pt x="3047465" y="1400469"/>
                  <a:pt x="3047229" y="1400823"/>
                </a:cubicBezTo>
                <a:cubicBezTo>
                  <a:pt x="3046994" y="1401177"/>
                  <a:pt x="3046581" y="1401456"/>
                  <a:pt x="3045992" y="1401663"/>
                </a:cubicBezTo>
                <a:cubicBezTo>
                  <a:pt x="3045402" y="1401869"/>
                  <a:pt x="3044622" y="1402046"/>
                  <a:pt x="3043650" y="1402192"/>
                </a:cubicBezTo>
                <a:cubicBezTo>
                  <a:pt x="3042678" y="1402340"/>
                  <a:pt x="3041485" y="1402413"/>
                  <a:pt x="3040071" y="1402413"/>
                </a:cubicBezTo>
                <a:cubicBezTo>
                  <a:pt x="3038540" y="1402413"/>
                  <a:pt x="3037302" y="1402340"/>
                  <a:pt x="3036360" y="1402192"/>
                </a:cubicBezTo>
                <a:cubicBezTo>
                  <a:pt x="3035417" y="1402046"/>
                  <a:pt x="3034652" y="1401869"/>
                  <a:pt x="3034062" y="1401663"/>
                </a:cubicBezTo>
                <a:cubicBezTo>
                  <a:pt x="3033473" y="1401456"/>
                  <a:pt x="3033061" y="1401177"/>
                  <a:pt x="3032825" y="1400823"/>
                </a:cubicBezTo>
                <a:cubicBezTo>
                  <a:pt x="3032590" y="1400469"/>
                  <a:pt x="3032472" y="1400058"/>
                  <a:pt x="3032472" y="1399586"/>
                </a:cubicBezTo>
                <a:lnTo>
                  <a:pt x="3032472" y="1348863"/>
                </a:lnTo>
                <a:lnTo>
                  <a:pt x="2980429" y="1348863"/>
                </a:lnTo>
                <a:lnTo>
                  <a:pt x="2980429" y="1399586"/>
                </a:lnTo>
                <a:cubicBezTo>
                  <a:pt x="2980429" y="1400058"/>
                  <a:pt x="2980312" y="1400469"/>
                  <a:pt x="2980077" y="1400823"/>
                </a:cubicBezTo>
                <a:cubicBezTo>
                  <a:pt x="2979840" y="1401177"/>
                  <a:pt x="2979430" y="1401456"/>
                  <a:pt x="2978839" y="1401663"/>
                </a:cubicBezTo>
                <a:cubicBezTo>
                  <a:pt x="2978250" y="1401869"/>
                  <a:pt x="2977470" y="1402046"/>
                  <a:pt x="2976499" y="1402192"/>
                </a:cubicBezTo>
                <a:cubicBezTo>
                  <a:pt x="2975527" y="1402340"/>
                  <a:pt x="2974305" y="1402413"/>
                  <a:pt x="2972831" y="1402413"/>
                </a:cubicBezTo>
                <a:cubicBezTo>
                  <a:pt x="2971418" y="1402413"/>
                  <a:pt x="2970209" y="1402340"/>
                  <a:pt x="2969208" y="1402192"/>
                </a:cubicBezTo>
                <a:cubicBezTo>
                  <a:pt x="2968207" y="1402046"/>
                  <a:pt x="2967412" y="1401869"/>
                  <a:pt x="2966823" y="1401663"/>
                </a:cubicBezTo>
                <a:cubicBezTo>
                  <a:pt x="2966234" y="1401456"/>
                  <a:pt x="2965822" y="1401177"/>
                  <a:pt x="2965585" y="1400823"/>
                </a:cubicBezTo>
                <a:cubicBezTo>
                  <a:pt x="2965350" y="1400469"/>
                  <a:pt x="2965233" y="1400058"/>
                  <a:pt x="2965233" y="1399586"/>
                </a:cubicBezTo>
                <a:lnTo>
                  <a:pt x="2965233" y="1289834"/>
                </a:lnTo>
                <a:cubicBezTo>
                  <a:pt x="2965233" y="1289363"/>
                  <a:pt x="2965350" y="1288951"/>
                  <a:pt x="2965585" y="1288597"/>
                </a:cubicBezTo>
                <a:cubicBezTo>
                  <a:pt x="2965822" y="1288244"/>
                  <a:pt x="2966234" y="1287964"/>
                  <a:pt x="2966823" y="1287758"/>
                </a:cubicBezTo>
                <a:cubicBezTo>
                  <a:pt x="2967412" y="1287552"/>
                  <a:pt x="2968207" y="1287375"/>
                  <a:pt x="2969208" y="1287228"/>
                </a:cubicBezTo>
                <a:cubicBezTo>
                  <a:pt x="2970209" y="1287081"/>
                  <a:pt x="2971418" y="1287007"/>
                  <a:pt x="2972831" y="1287007"/>
                </a:cubicBezTo>
                <a:close/>
                <a:moveTo>
                  <a:pt x="2496580" y="1287007"/>
                </a:moveTo>
                <a:cubicBezTo>
                  <a:pt x="2498053" y="1287007"/>
                  <a:pt x="2499275" y="1287081"/>
                  <a:pt x="2500248" y="1287228"/>
                </a:cubicBezTo>
                <a:cubicBezTo>
                  <a:pt x="2501220" y="1287375"/>
                  <a:pt x="2502001" y="1287552"/>
                  <a:pt x="2502589" y="1287758"/>
                </a:cubicBezTo>
                <a:cubicBezTo>
                  <a:pt x="2503178" y="1287964"/>
                  <a:pt x="2503590" y="1288244"/>
                  <a:pt x="2503826" y="1288597"/>
                </a:cubicBezTo>
                <a:cubicBezTo>
                  <a:pt x="2504062" y="1288951"/>
                  <a:pt x="2504180" y="1289363"/>
                  <a:pt x="2504180" y="1289834"/>
                </a:cubicBezTo>
                <a:lnTo>
                  <a:pt x="2504180" y="1335608"/>
                </a:lnTo>
                <a:lnTo>
                  <a:pt x="2556228" y="1335608"/>
                </a:lnTo>
                <a:lnTo>
                  <a:pt x="2556228" y="1289834"/>
                </a:lnTo>
                <a:cubicBezTo>
                  <a:pt x="2556228" y="1289363"/>
                  <a:pt x="2556346" y="1288951"/>
                  <a:pt x="2556582" y="1288597"/>
                </a:cubicBezTo>
                <a:cubicBezTo>
                  <a:pt x="2556816" y="1288244"/>
                  <a:pt x="2557229" y="1287964"/>
                  <a:pt x="2557818" y="1287758"/>
                </a:cubicBezTo>
                <a:cubicBezTo>
                  <a:pt x="2558407" y="1287552"/>
                  <a:pt x="2559173" y="1287375"/>
                  <a:pt x="2560115" y="1287228"/>
                </a:cubicBezTo>
                <a:cubicBezTo>
                  <a:pt x="2561059" y="1287081"/>
                  <a:pt x="2562295" y="1287007"/>
                  <a:pt x="2563827" y="1287007"/>
                </a:cubicBezTo>
                <a:cubicBezTo>
                  <a:pt x="2565241" y="1287007"/>
                  <a:pt x="2566434" y="1287081"/>
                  <a:pt x="2567406" y="1287228"/>
                </a:cubicBezTo>
                <a:cubicBezTo>
                  <a:pt x="2568378" y="1287375"/>
                  <a:pt x="2569159" y="1287552"/>
                  <a:pt x="2569748" y="1287758"/>
                </a:cubicBezTo>
                <a:cubicBezTo>
                  <a:pt x="2570337" y="1287964"/>
                  <a:pt x="2570749" y="1288244"/>
                  <a:pt x="2570985" y="1288597"/>
                </a:cubicBezTo>
                <a:cubicBezTo>
                  <a:pt x="2571220" y="1288951"/>
                  <a:pt x="2571338" y="1289363"/>
                  <a:pt x="2571338" y="1289834"/>
                </a:cubicBezTo>
                <a:lnTo>
                  <a:pt x="2571338" y="1399586"/>
                </a:lnTo>
                <a:cubicBezTo>
                  <a:pt x="2571338" y="1400058"/>
                  <a:pt x="2571220" y="1400469"/>
                  <a:pt x="2570985" y="1400823"/>
                </a:cubicBezTo>
                <a:cubicBezTo>
                  <a:pt x="2570749" y="1401177"/>
                  <a:pt x="2570337" y="1401456"/>
                  <a:pt x="2569748" y="1401663"/>
                </a:cubicBezTo>
                <a:cubicBezTo>
                  <a:pt x="2569159" y="1401869"/>
                  <a:pt x="2568378" y="1402046"/>
                  <a:pt x="2567406" y="1402192"/>
                </a:cubicBezTo>
                <a:cubicBezTo>
                  <a:pt x="2566434" y="1402340"/>
                  <a:pt x="2565241" y="1402413"/>
                  <a:pt x="2563827" y="1402413"/>
                </a:cubicBezTo>
                <a:cubicBezTo>
                  <a:pt x="2562295" y="1402413"/>
                  <a:pt x="2561059" y="1402340"/>
                  <a:pt x="2560115" y="1402192"/>
                </a:cubicBezTo>
                <a:cubicBezTo>
                  <a:pt x="2559173" y="1402046"/>
                  <a:pt x="2558407" y="1401869"/>
                  <a:pt x="2557818" y="1401663"/>
                </a:cubicBezTo>
                <a:cubicBezTo>
                  <a:pt x="2557229" y="1401456"/>
                  <a:pt x="2556816" y="1401177"/>
                  <a:pt x="2556582" y="1400823"/>
                </a:cubicBezTo>
                <a:cubicBezTo>
                  <a:pt x="2556346" y="1400469"/>
                  <a:pt x="2556228" y="1400058"/>
                  <a:pt x="2556228" y="1399586"/>
                </a:cubicBezTo>
                <a:lnTo>
                  <a:pt x="2556228" y="1348863"/>
                </a:lnTo>
                <a:lnTo>
                  <a:pt x="2504180" y="1348863"/>
                </a:lnTo>
                <a:lnTo>
                  <a:pt x="2504180" y="1399586"/>
                </a:lnTo>
                <a:cubicBezTo>
                  <a:pt x="2504180" y="1400058"/>
                  <a:pt x="2504062" y="1400469"/>
                  <a:pt x="2503826" y="1400823"/>
                </a:cubicBezTo>
                <a:cubicBezTo>
                  <a:pt x="2503590" y="1401177"/>
                  <a:pt x="2503178" y="1401456"/>
                  <a:pt x="2502589" y="1401663"/>
                </a:cubicBezTo>
                <a:cubicBezTo>
                  <a:pt x="2502001" y="1401869"/>
                  <a:pt x="2501220" y="1402046"/>
                  <a:pt x="2500248" y="1402192"/>
                </a:cubicBezTo>
                <a:cubicBezTo>
                  <a:pt x="2499275" y="1402340"/>
                  <a:pt x="2498053" y="1402413"/>
                  <a:pt x="2496580" y="1402413"/>
                </a:cubicBezTo>
                <a:cubicBezTo>
                  <a:pt x="2495167" y="1402413"/>
                  <a:pt x="2493959" y="1402340"/>
                  <a:pt x="2492958" y="1402192"/>
                </a:cubicBezTo>
                <a:cubicBezTo>
                  <a:pt x="2491955" y="1402046"/>
                  <a:pt x="2491160" y="1401869"/>
                  <a:pt x="2490572" y="1401663"/>
                </a:cubicBezTo>
                <a:cubicBezTo>
                  <a:pt x="2489982" y="1401456"/>
                  <a:pt x="2489570" y="1401177"/>
                  <a:pt x="2489335" y="1400823"/>
                </a:cubicBezTo>
                <a:cubicBezTo>
                  <a:pt x="2489099" y="1400469"/>
                  <a:pt x="2488981" y="1400058"/>
                  <a:pt x="2488981" y="1399586"/>
                </a:cubicBezTo>
                <a:lnTo>
                  <a:pt x="2488981" y="1289834"/>
                </a:lnTo>
                <a:cubicBezTo>
                  <a:pt x="2488981" y="1289363"/>
                  <a:pt x="2489099" y="1288951"/>
                  <a:pt x="2489335" y="1288597"/>
                </a:cubicBezTo>
                <a:cubicBezTo>
                  <a:pt x="2489570" y="1288244"/>
                  <a:pt x="2489982" y="1287964"/>
                  <a:pt x="2490572" y="1287758"/>
                </a:cubicBezTo>
                <a:cubicBezTo>
                  <a:pt x="2491160" y="1287552"/>
                  <a:pt x="2491955" y="1287375"/>
                  <a:pt x="2492958" y="1287228"/>
                </a:cubicBezTo>
                <a:cubicBezTo>
                  <a:pt x="2493959" y="1287081"/>
                  <a:pt x="2495167" y="1287007"/>
                  <a:pt x="2496580" y="1287007"/>
                </a:cubicBezTo>
                <a:close/>
                <a:moveTo>
                  <a:pt x="2245994" y="1287007"/>
                </a:moveTo>
                <a:cubicBezTo>
                  <a:pt x="2247761" y="1287007"/>
                  <a:pt x="2249190" y="1287066"/>
                  <a:pt x="2250280" y="1287183"/>
                </a:cubicBezTo>
                <a:cubicBezTo>
                  <a:pt x="2251368" y="1287301"/>
                  <a:pt x="2252238" y="1287463"/>
                  <a:pt x="2252886" y="1287670"/>
                </a:cubicBezTo>
                <a:cubicBezTo>
                  <a:pt x="2253534" y="1287876"/>
                  <a:pt x="2254020" y="1288170"/>
                  <a:pt x="2254344" y="1288553"/>
                </a:cubicBezTo>
                <a:cubicBezTo>
                  <a:pt x="2254668" y="1288936"/>
                  <a:pt x="2254977" y="1289422"/>
                  <a:pt x="2255273" y="1290011"/>
                </a:cubicBezTo>
                <a:lnTo>
                  <a:pt x="2271089" y="1322884"/>
                </a:lnTo>
                <a:cubicBezTo>
                  <a:pt x="2272557" y="1326007"/>
                  <a:pt x="2274023" y="1329275"/>
                  <a:pt x="2275487" y="1332692"/>
                </a:cubicBezTo>
                <a:cubicBezTo>
                  <a:pt x="2276951" y="1336109"/>
                  <a:pt x="2278444" y="1339555"/>
                  <a:pt x="2279968" y="1343032"/>
                </a:cubicBezTo>
                <a:lnTo>
                  <a:pt x="2280143" y="1343032"/>
                </a:lnTo>
                <a:cubicBezTo>
                  <a:pt x="2281490" y="1339673"/>
                  <a:pt x="2282882" y="1336330"/>
                  <a:pt x="2284316" y="1333002"/>
                </a:cubicBezTo>
                <a:cubicBezTo>
                  <a:pt x="2285751" y="1329673"/>
                  <a:pt x="2287204" y="1326389"/>
                  <a:pt x="2288674" y="1323149"/>
                </a:cubicBezTo>
                <a:lnTo>
                  <a:pt x="2304580" y="1290100"/>
                </a:lnTo>
                <a:cubicBezTo>
                  <a:pt x="2304756" y="1289510"/>
                  <a:pt x="2305007" y="1289010"/>
                  <a:pt x="2305331" y="1288597"/>
                </a:cubicBezTo>
                <a:cubicBezTo>
                  <a:pt x="2305655" y="1288185"/>
                  <a:pt x="2306097" y="1287876"/>
                  <a:pt x="2306656" y="1287670"/>
                </a:cubicBezTo>
                <a:cubicBezTo>
                  <a:pt x="2307215" y="1287463"/>
                  <a:pt x="2307997" y="1287301"/>
                  <a:pt x="2308998" y="1287183"/>
                </a:cubicBezTo>
                <a:cubicBezTo>
                  <a:pt x="2309999" y="1287066"/>
                  <a:pt x="2311266" y="1287007"/>
                  <a:pt x="2312798" y="1287007"/>
                </a:cubicBezTo>
                <a:cubicBezTo>
                  <a:pt x="2314919" y="1287007"/>
                  <a:pt x="2316582" y="1287081"/>
                  <a:pt x="2317790" y="1287228"/>
                </a:cubicBezTo>
                <a:cubicBezTo>
                  <a:pt x="2318998" y="1287375"/>
                  <a:pt x="2319838" y="1287655"/>
                  <a:pt x="2320309" y="1288067"/>
                </a:cubicBezTo>
                <a:cubicBezTo>
                  <a:pt x="2320780" y="1288479"/>
                  <a:pt x="2320942" y="1289069"/>
                  <a:pt x="2320796" y="1289834"/>
                </a:cubicBezTo>
                <a:cubicBezTo>
                  <a:pt x="2320647" y="1290600"/>
                  <a:pt x="2320250" y="1291632"/>
                  <a:pt x="2319602" y="1292927"/>
                </a:cubicBezTo>
                <a:lnTo>
                  <a:pt x="2287260" y="1357435"/>
                </a:lnTo>
                <a:lnTo>
                  <a:pt x="2287260" y="1399586"/>
                </a:lnTo>
                <a:cubicBezTo>
                  <a:pt x="2287260" y="1400058"/>
                  <a:pt x="2287143" y="1400469"/>
                  <a:pt x="2286909" y="1400823"/>
                </a:cubicBezTo>
                <a:cubicBezTo>
                  <a:pt x="2286674" y="1401177"/>
                  <a:pt x="2286264" y="1401456"/>
                  <a:pt x="2285678" y="1401663"/>
                </a:cubicBezTo>
                <a:cubicBezTo>
                  <a:pt x="2285093" y="1401869"/>
                  <a:pt x="2284303" y="1402046"/>
                  <a:pt x="2283306" y="1402192"/>
                </a:cubicBezTo>
                <a:cubicBezTo>
                  <a:pt x="2282310" y="1402340"/>
                  <a:pt x="2281110" y="1402413"/>
                  <a:pt x="2279704" y="1402413"/>
                </a:cubicBezTo>
                <a:cubicBezTo>
                  <a:pt x="2278240" y="1402413"/>
                  <a:pt x="2277024" y="1402340"/>
                  <a:pt x="2276058" y="1402192"/>
                </a:cubicBezTo>
                <a:cubicBezTo>
                  <a:pt x="2275091" y="1402046"/>
                  <a:pt x="2274301" y="1401869"/>
                  <a:pt x="2273686" y="1401663"/>
                </a:cubicBezTo>
                <a:cubicBezTo>
                  <a:pt x="2273070" y="1401456"/>
                  <a:pt x="2272647" y="1401177"/>
                  <a:pt x="2272413" y="1400823"/>
                </a:cubicBezTo>
                <a:cubicBezTo>
                  <a:pt x="2272179" y="1400469"/>
                  <a:pt x="2272061" y="1400058"/>
                  <a:pt x="2272061" y="1399586"/>
                </a:cubicBezTo>
                <a:lnTo>
                  <a:pt x="2272061" y="1357435"/>
                </a:lnTo>
                <a:lnTo>
                  <a:pt x="2239721" y="1292927"/>
                </a:lnTo>
                <a:cubicBezTo>
                  <a:pt x="2239072" y="1291572"/>
                  <a:pt x="2238675" y="1290512"/>
                  <a:pt x="2238527" y="1289746"/>
                </a:cubicBezTo>
                <a:cubicBezTo>
                  <a:pt x="2238379" y="1288980"/>
                  <a:pt x="2238527" y="1288391"/>
                  <a:pt x="2238969" y="1287979"/>
                </a:cubicBezTo>
                <a:cubicBezTo>
                  <a:pt x="2239411" y="1287566"/>
                  <a:pt x="2240205" y="1287301"/>
                  <a:pt x="2241355" y="1287183"/>
                </a:cubicBezTo>
                <a:cubicBezTo>
                  <a:pt x="2242503" y="1287066"/>
                  <a:pt x="2244050" y="1287007"/>
                  <a:pt x="2245994" y="1287007"/>
                </a:cubicBezTo>
                <a:close/>
                <a:moveTo>
                  <a:pt x="1303015" y="1287007"/>
                </a:moveTo>
                <a:cubicBezTo>
                  <a:pt x="1304781" y="1287007"/>
                  <a:pt x="1306210" y="1287066"/>
                  <a:pt x="1307301" y="1287183"/>
                </a:cubicBezTo>
                <a:cubicBezTo>
                  <a:pt x="1308390" y="1287301"/>
                  <a:pt x="1309259" y="1287463"/>
                  <a:pt x="1309907" y="1287670"/>
                </a:cubicBezTo>
                <a:cubicBezTo>
                  <a:pt x="1310555" y="1287876"/>
                  <a:pt x="1311041" y="1288170"/>
                  <a:pt x="1311365" y="1288553"/>
                </a:cubicBezTo>
                <a:cubicBezTo>
                  <a:pt x="1311689" y="1288936"/>
                  <a:pt x="1311998" y="1289422"/>
                  <a:pt x="1312293" y="1290011"/>
                </a:cubicBezTo>
                <a:lnTo>
                  <a:pt x="1328110" y="1322884"/>
                </a:lnTo>
                <a:lnTo>
                  <a:pt x="1329528" y="1326047"/>
                </a:lnTo>
                <a:lnTo>
                  <a:pt x="1328203" y="1355681"/>
                </a:lnTo>
                <a:lnTo>
                  <a:pt x="1296741" y="1292927"/>
                </a:lnTo>
                <a:cubicBezTo>
                  <a:pt x="1296094" y="1291572"/>
                  <a:pt x="1295696" y="1290512"/>
                  <a:pt x="1295548" y="1289746"/>
                </a:cubicBezTo>
                <a:cubicBezTo>
                  <a:pt x="1295401" y="1288980"/>
                  <a:pt x="1295548" y="1288391"/>
                  <a:pt x="1295989" y="1287979"/>
                </a:cubicBezTo>
                <a:cubicBezTo>
                  <a:pt x="1296432" y="1287566"/>
                  <a:pt x="1297228" y="1287301"/>
                  <a:pt x="1298376" y="1287183"/>
                </a:cubicBezTo>
                <a:cubicBezTo>
                  <a:pt x="1299526" y="1287066"/>
                  <a:pt x="1301071" y="1287007"/>
                  <a:pt x="1303015" y="1287007"/>
                </a:cubicBezTo>
                <a:close/>
                <a:moveTo>
                  <a:pt x="1086878" y="1287007"/>
                </a:moveTo>
                <a:cubicBezTo>
                  <a:pt x="1088351" y="1287007"/>
                  <a:pt x="1089573" y="1287081"/>
                  <a:pt x="1090545" y="1287228"/>
                </a:cubicBezTo>
                <a:cubicBezTo>
                  <a:pt x="1091516" y="1287375"/>
                  <a:pt x="1092297" y="1287552"/>
                  <a:pt x="1092887" y="1287758"/>
                </a:cubicBezTo>
                <a:cubicBezTo>
                  <a:pt x="1093478" y="1287964"/>
                  <a:pt x="1093890" y="1288244"/>
                  <a:pt x="1094126" y="1288597"/>
                </a:cubicBezTo>
                <a:cubicBezTo>
                  <a:pt x="1094361" y="1288951"/>
                  <a:pt x="1094479" y="1289363"/>
                  <a:pt x="1094479" y="1289834"/>
                </a:cubicBezTo>
                <a:lnTo>
                  <a:pt x="1094479" y="1335608"/>
                </a:lnTo>
                <a:lnTo>
                  <a:pt x="1146524" y="1335608"/>
                </a:lnTo>
                <a:lnTo>
                  <a:pt x="1146524" y="1289834"/>
                </a:lnTo>
                <a:cubicBezTo>
                  <a:pt x="1146524" y="1289363"/>
                  <a:pt x="1146642" y="1288951"/>
                  <a:pt x="1146878" y="1288597"/>
                </a:cubicBezTo>
                <a:cubicBezTo>
                  <a:pt x="1147113" y="1288244"/>
                  <a:pt x="1147526" y="1287964"/>
                  <a:pt x="1148115" y="1287758"/>
                </a:cubicBezTo>
                <a:cubicBezTo>
                  <a:pt x="1148704" y="1287552"/>
                  <a:pt x="1149470" y="1287375"/>
                  <a:pt x="1150413" y="1287228"/>
                </a:cubicBezTo>
                <a:cubicBezTo>
                  <a:pt x="1151355" y="1287081"/>
                  <a:pt x="1152592" y="1287007"/>
                  <a:pt x="1154124" y="1287007"/>
                </a:cubicBezTo>
                <a:cubicBezTo>
                  <a:pt x="1155538" y="1287007"/>
                  <a:pt x="1156731" y="1287081"/>
                  <a:pt x="1157703" y="1287228"/>
                </a:cubicBezTo>
                <a:cubicBezTo>
                  <a:pt x="1158675" y="1287375"/>
                  <a:pt x="1159455" y="1287552"/>
                  <a:pt x="1160045" y="1287758"/>
                </a:cubicBezTo>
                <a:cubicBezTo>
                  <a:pt x="1160633" y="1287964"/>
                  <a:pt x="1161045" y="1288244"/>
                  <a:pt x="1161282" y="1288597"/>
                </a:cubicBezTo>
                <a:cubicBezTo>
                  <a:pt x="1161518" y="1288951"/>
                  <a:pt x="1161636" y="1289363"/>
                  <a:pt x="1161636" y="1289834"/>
                </a:cubicBezTo>
                <a:lnTo>
                  <a:pt x="1161636" y="1399586"/>
                </a:lnTo>
                <a:cubicBezTo>
                  <a:pt x="1161636" y="1400058"/>
                  <a:pt x="1161518" y="1400469"/>
                  <a:pt x="1161282" y="1400823"/>
                </a:cubicBezTo>
                <a:cubicBezTo>
                  <a:pt x="1161045" y="1401177"/>
                  <a:pt x="1160633" y="1401456"/>
                  <a:pt x="1160045" y="1401663"/>
                </a:cubicBezTo>
                <a:cubicBezTo>
                  <a:pt x="1159455" y="1401869"/>
                  <a:pt x="1158675" y="1402046"/>
                  <a:pt x="1157703" y="1402192"/>
                </a:cubicBezTo>
                <a:cubicBezTo>
                  <a:pt x="1156731" y="1402340"/>
                  <a:pt x="1155538" y="1402413"/>
                  <a:pt x="1154124" y="1402413"/>
                </a:cubicBezTo>
                <a:cubicBezTo>
                  <a:pt x="1152592" y="1402413"/>
                  <a:pt x="1151355" y="1402340"/>
                  <a:pt x="1150413" y="1402192"/>
                </a:cubicBezTo>
                <a:cubicBezTo>
                  <a:pt x="1149470" y="1402046"/>
                  <a:pt x="1148704" y="1401869"/>
                  <a:pt x="1148115" y="1401663"/>
                </a:cubicBezTo>
                <a:cubicBezTo>
                  <a:pt x="1147526" y="1401456"/>
                  <a:pt x="1147113" y="1401177"/>
                  <a:pt x="1146878" y="1400823"/>
                </a:cubicBezTo>
                <a:cubicBezTo>
                  <a:pt x="1146642" y="1400469"/>
                  <a:pt x="1146524" y="1400058"/>
                  <a:pt x="1146524" y="1399586"/>
                </a:cubicBezTo>
                <a:lnTo>
                  <a:pt x="1146524" y="1348863"/>
                </a:lnTo>
                <a:lnTo>
                  <a:pt x="1094479" y="1348863"/>
                </a:lnTo>
                <a:lnTo>
                  <a:pt x="1094479" y="1399586"/>
                </a:lnTo>
                <a:cubicBezTo>
                  <a:pt x="1094479" y="1400058"/>
                  <a:pt x="1094361" y="1400469"/>
                  <a:pt x="1094126" y="1400823"/>
                </a:cubicBezTo>
                <a:cubicBezTo>
                  <a:pt x="1093890" y="1401177"/>
                  <a:pt x="1093478" y="1401456"/>
                  <a:pt x="1092887" y="1401663"/>
                </a:cubicBezTo>
                <a:cubicBezTo>
                  <a:pt x="1092297" y="1401869"/>
                  <a:pt x="1091516" y="1402046"/>
                  <a:pt x="1090545" y="1402192"/>
                </a:cubicBezTo>
                <a:cubicBezTo>
                  <a:pt x="1089573" y="1402340"/>
                  <a:pt x="1088351" y="1402413"/>
                  <a:pt x="1086878" y="1402413"/>
                </a:cubicBezTo>
                <a:cubicBezTo>
                  <a:pt x="1085464" y="1402413"/>
                  <a:pt x="1084256" y="1402340"/>
                  <a:pt x="1083255" y="1402192"/>
                </a:cubicBezTo>
                <a:cubicBezTo>
                  <a:pt x="1082253" y="1402046"/>
                  <a:pt x="1081457" y="1401869"/>
                  <a:pt x="1080869" y="1401663"/>
                </a:cubicBezTo>
                <a:cubicBezTo>
                  <a:pt x="1080279" y="1401456"/>
                  <a:pt x="1079867" y="1401177"/>
                  <a:pt x="1079632" y="1400823"/>
                </a:cubicBezTo>
                <a:cubicBezTo>
                  <a:pt x="1079396" y="1400469"/>
                  <a:pt x="1079278" y="1400058"/>
                  <a:pt x="1079278" y="1399586"/>
                </a:cubicBezTo>
                <a:lnTo>
                  <a:pt x="1079278" y="1289834"/>
                </a:lnTo>
                <a:cubicBezTo>
                  <a:pt x="1079278" y="1289363"/>
                  <a:pt x="1079396" y="1288951"/>
                  <a:pt x="1079632" y="1288597"/>
                </a:cubicBezTo>
                <a:cubicBezTo>
                  <a:pt x="1079867" y="1288244"/>
                  <a:pt x="1080279" y="1287964"/>
                  <a:pt x="1080869" y="1287758"/>
                </a:cubicBezTo>
                <a:cubicBezTo>
                  <a:pt x="1081457" y="1287552"/>
                  <a:pt x="1082253" y="1287375"/>
                  <a:pt x="1083255" y="1287228"/>
                </a:cubicBezTo>
                <a:cubicBezTo>
                  <a:pt x="1084256" y="1287081"/>
                  <a:pt x="1085464" y="1287007"/>
                  <a:pt x="1086878" y="1287007"/>
                </a:cubicBezTo>
                <a:close/>
                <a:moveTo>
                  <a:pt x="836283" y="1287007"/>
                </a:moveTo>
                <a:cubicBezTo>
                  <a:pt x="838050" y="1287007"/>
                  <a:pt x="839479" y="1287066"/>
                  <a:pt x="840596" y="1287183"/>
                </a:cubicBezTo>
                <a:cubicBezTo>
                  <a:pt x="841686" y="1287301"/>
                  <a:pt x="842556" y="1287463"/>
                  <a:pt x="843204" y="1287670"/>
                </a:cubicBezTo>
                <a:cubicBezTo>
                  <a:pt x="843853" y="1287876"/>
                  <a:pt x="844338" y="1288170"/>
                  <a:pt x="844662" y="1288553"/>
                </a:cubicBezTo>
                <a:cubicBezTo>
                  <a:pt x="844986" y="1288936"/>
                  <a:pt x="845295" y="1289422"/>
                  <a:pt x="845589" y="1290011"/>
                </a:cubicBezTo>
                <a:lnTo>
                  <a:pt x="861407" y="1322884"/>
                </a:lnTo>
                <a:cubicBezTo>
                  <a:pt x="862875" y="1326007"/>
                  <a:pt x="864341" y="1329275"/>
                  <a:pt x="865805" y="1332692"/>
                </a:cubicBezTo>
                <a:cubicBezTo>
                  <a:pt x="867269" y="1336109"/>
                  <a:pt x="868763" y="1339555"/>
                  <a:pt x="870287" y="1343032"/>
                </a:cubicBezTo>
                <a:lnTo>
                  <a:pt x="870462" y="1343032"/>
                </a:lnTo>
                <a:cubicBezTo>
                  <a:pt x="871808" y="1339673"/>
                  <a:pt x="873199" y="1336330"/>
                  <a:pt x="874635" y="1333002"/>
                </a:cubicBezTo>
                <a:cubicBezTo>
                  <a:pt x="876069" y="1329673"/>
                  <a:pt x="877521" y="1326389"/>
                  <a:pt x="878991" y="1323149"/>
                </a:cubicBezTo>
                <a:lnTo>
                  <a:pt x="894899" y="1290100"/>
                </a:lnTo>
                <a:cubicBezTo>
                  <a:pt x="895076" y="1289510"/>
                  <a:pt x="895325" y="1289010"/>
                  <a:pt x="895649" y="1288597"/>
                </a:cubicBezTo>
                <a:cubicBezTo>
                  <a:pt x="895973" y="1288185"/>
                  <a:pt x="896415" y="1287876"/>
                  <a:pt x="896976" y="1287670"/>
                </a:cubicBezTo>
                <a:cubicBezTo>
                  <a:pt x="897534" y="1287463"/>
                  <a:pt x="898314" y="1287301"/>
                  <a:pt x="899317" y="1287183"/>
                </a:cubicBezTo>
                <a:cubicBezTo>
                  <a:pt x="900317" y="1287066"/>
                  <a:pt x="901584" y="1287007"/>
                  <a:pt x="903116" y="1287007"/>
                </a:cubicBezTo>
                <a:cubicBezTo>
                  <a:pt x="905237" y="1287007"/>
                  <a:pt x="906902" y="1287081"/>
                  <a:pt x="908109" y="1287228"/>
                </a:cubicBezTo>
                <a:cubicBezTo>
                  <a:pt x="909316" y="1287375"/>
                  <a:pt x="910156" y="1287655"/>
                  <a:pt x="910627" y="1288067"/>
                </a:cubicBezTo>
                <a:cubicBezTo>
                  <a:pt x="911099" y="1288479"/>
                  <a:pt x="911262" y="1289069"/>
                  <a:pt x="911113" y="1289834"/>
                </a:cubicBezTo>
                <a:cubicBezTo>
                  <a:pt x="910967" y="1290600"/>
                  <a:pt x="910570" y="1291632"/>
                  <a:pt x="909921" y="1292927"/>
                </a:cubicBezTo>
                <a:lnTo>
                  <a:pt x="877579" y="1357435"/>
                </a:lnTo>
                <a:lnTo>
                  <a:pt x="877579" y="1399586"/>
                </a:lnTo>
                <a:cubicBezTo>
                  <a:pt x="877579" y="1400058"/>
                  <a:pt x="877462" y="1400469"/>
                  <a:pt x="877227" y="1400823"/>
                </a:cubicBezTo>
                <a:cubicBezTo>
                  <a:pt x="876992" y="1401177"/>
                  <a:pt x="876582" y="1401456"/>
                  <a:pt x="875998" y="1401663"/>
                </a:cubicBezTo>
                <a:cubicBezTo>
                  <a:pt x="875411" y="1401869"/>
                  <a:pt x="874621" y="1402046"/>
                  <a:pt x="873625" y="1402192"/>
                </a:cubicBezTo>
                <a:cubicBezTo>
                  <a:pt x="872630" y="1402340"/>
                  <a:pt x="871429" y="1402413"/>
                  <a:pt x="870022" y="1402413"/>
                </a:cubicBezTo>
                <a:cubicBezTo>
                  <a:pt x="868558" y="1402413"/>
                  <a:pt x="867343" y="1402340"/>
                  <a:pt x="866376" y="1402192"/>
                </a:cubicBezTo>
                <a:cubicBezTo>
                  <a:pt x="865409" y="1402046"/>
                  <a:pt x="864620" y="1401869"/>
                  <a:pt x="864005" y="1401663"/>
                </a:cubicBezTo>
                <a:cubicBezTo>
                  <a:pt x="863390" y="1401456"/>
                  <a:pt x="862965" y="1401177"/>
                  <a:pt x="862730" y="1400823"/>
                </a:cubicBezTo>
                <a:cubicBezTo>
                  <a:pt x="862497" y="1400469"/>
                  <a:pt x="862380" y="1400058"/>
                  <a:pt x="862380" y="1399586"/>
                </a:cubicBezTo>
                <a:lnTo>
                  <a:pt x="862380" y="1357435"/>
                </a:lnTo>
                <a:lnTo>
                  <a:pt x="830009" y="1292927"/>
                </a:lnTo>
                <a:cubicBezTo>
                  <a:pt x="829361" y="1291572"/>
                  <a:pt x="828963" y="1290512"/>
                  <a:pt x="828816" y="1289746"/>
                </a:cubicBezTo>
                <a:cubicBezTo>
                  <a:pt x="828669" y="1288980"/>
                  <a:pt x="828816" y="1288391"/>
                  <a:pt x="829258" y="1287979"/>
                </a:cubicBezTo>
                <a:cubicBezTo>
                  <a:pt x="829699" y="1287566"/>
                  <a:pt x="830495" y="1287301"/>
                  <a:pt x="831644" y="1287183"/>
                </a:cubicBezTo>
                <a:cubicBezTo>
                  <a:pt x="832792" y="1287066"/>
                  <a:pt x="834339" y="1287007"/>
                  <a:pt x="836283" y="1287007"/>
                </a:cubicBezTo>
                <a:close/>
                <a:moveTo>
                  <a:pt x="677865" y="1287007"/>
                </a:moveTo>
                <a:cubicBezTo>
                  <a:pt x="679279" y="1287007"/>
                  <a:pt x="680472" y="1287081"/>
                  <a:pt x="681444" y="1287228"/>
                </a:cubicBezTo>
                <a:cubicBezTo>
                  <a:pt x="682416" y="1287375"/>
                  <a:pt x="683196" y="1287552"/>
                  <a:pt x="683785" y="1287758"/>
                </a:cubicBezTo>
                <a:cubicBezTo>
                  <a:pt x="684374" y="1287964"/>
                  <a:pt x="684787" y="1288244"/>
                  <a:pt x="685022" y="1288597"/>
                </a:cubicBezTo>
                <a:cubicBezTo>
                  <a:pt x="685258" y="1288951"/>
                  <a:pt x="685376" y="1289363"/>
                  <a:pt x="685376" y="1289834"/>
                </a:cubicBezTo>
                <a:lnTo>
                  <a:pt x="685376" y="1399586"/>
                </a:lnTo>
                <a:cubicBezTo>
                  <a:pt x="685376" y="1400058"/>
                  <a:pt x="685258" y="1400469"/>
                  <a:pt x="685022" y="1400823"/>
                </a:cubicBezTo>
                <a:cubicBezTo>
                  <a:pt x="684787" y="1401177"/>
                  <a:pt x="684374" y="1401456"/>
                  <a:pt x="683785" y="1401663"/>
                </a:cubicBezTo>
                <a:cubicBezTo>
                  <a:pt x="683196" y="1401869"/>
                  <a:pt x="682416" y="1402046"/>
                  <a:pt x="681444" y="1402192"/>
                </a:cubicBezTo>
                <a:cubicBezTo>
                  <a:pt x="680472" y="1402340"/>
                  <a:pt x="679279" y="1402413"/>
                  <a:pt x="677865" y="1402413"/>
                </a:cubicBezTo>
                <a:cubicBezTo>
                  <a:pt x="676333" y="1402413"/>
                  <a:pt x="675096" y="1402340"/>
                  <a:pt x="674153" y="1402192"/>
                </a:cubicBezTo>
                <a:cubicBezTo>
                  <a:pt x="673211" y="1402046"/>
                  <a:pt x="672445" y="1401869"/>
                  <a:pt x="671856" y="1401663"/>
                </a:cubicBezTo>
                <a:cubicBezTo>
                  <a:pt x="671267" y="1401456"/>
                  <a:pt x="670854" y="1401177"/>
                  <a:pt x="670619" y="1400823"/>
                </a:cubicBezTo>
                <a:cubicBezTo>
                  <a:pt x="670383" y="1400469"/>
                  <a:pt x="670265" y="1400058"/>
                  <a:pt x="670265" y="1399586"/>
                </a:cubicBezTo>
                <a:lnTo>
                  <a:pt x="670265" y="1348863"/>
                </a:lnTo>
                <a:lnTo>
                  <a:pt x="620063" y="1348863"/>
                </a:lnTo>
                <a:lnTo>
                  <a:pt x="621060" y="1335608"/>
                </a:lnTo>
                <a:lnTo>
                  <a:pt x="670265" y="1335608"/>
                </a:lnTo>
                <a:lnTo>
                  <a:pt x="670265" y="1289834"/>
                </a:lnTo>
                <a:cubicBezTo>
                  <a:pt x="670265" y="1289363"/>
                  <a:pt x="670383" y="1288951"/>
                  <a:pt x="670619" y="1288597"/>
                </a:cubicBezTo>
                <a:cubicBezTo>
                  <a:pt x="670854" y="1288244"/>
                  <a:pt x="671267" y="1287964"/>
                  <a:pt x="671856" y="1287758"/>
                </a:cubicBezTo>
                <a:cubicBezTo>
                  <a:pt x="672445" y="1287552"/>
                  <a:pt x="673211" y="1287375"/>
                  <a:pt x="674153" y="1287228"/>
                </a:cubicBezTo>
                <a:cubicBezTo>
                  <a:pt x="675096" y="1287081"/>
                  <a:pt x="676333" y="1287007"/>
                  <a:pt x="677865" y="1287007"/>
                </a:cubicBezTo>
                <a:close/>
                <a:moveTo>
                  <a:pt x="8289711" y="1285858"/>
                </a:moveTo>
                <a:cubicBezTo>
                  <a:pt x="8292244" y="1285858"/>
                  <a:pt x="8294792" y="1286079"/>
                  <a:pt x="8297354" y="1286521"/>
                </a:cubicBezTo>
                <a:cubicBezTo>
                  <a:pt x="8299917" y="1286962"/>
                  <a:pt x="8302333" y="1287552"/>
                  <a:pt x="8304600" y="1288288"/>
                </a:cubicBezTo>
                <a:cubicBezTo>
                  <a:pt x="8306869" y="1289025"/>
                  <a:pt x="8308886" y="1289849"/>
                  <a:pt x="8310654" y="1290762"/>
                </a:cubicBezTo>
                <a:cubicBezTo>
                  <a:pt x="8312421" y="1291675"/>
                  <a:pt x="8313585" y="1292412"/>
                  <a:pt x="8314144" y="1292971"/>
                </a:cubicBezTo>
                <a:cubicBezTo>
                  <a:pt x="8314704" y="1293531"/>
                  <a:pt x="8315072" y="1293973"/>
                  <a:pt x="8315249" y="1294297"/>
                </a:cubicBezTo>
                <a:cubicBezTo>
                  <a:pt x="8315425" y="1294621"/>
                  <a:pt x="8315573" y="1295033"/>
                  <a:pt x="8315690" y="1295534"/>
                </a:cubicBezTo>
                <a:cubicBezTo>
                  <a:pt x="8315808" y="1296035"/>
                  <a:pt x="8315897" y="1296639"/>
                  <a:pt x="8315956" y="1297345"/>
                </a:cubicBezTo>
                <a:cubicBezTo>
                  <a:pt x="8316015" y="1298053"/>
                  <a:pt x="8316044" y="1298966"/>
                  <a:pt x="8316044" y="1300085"/>
                </a:cubicBezTo>
                <a:cubicBezTo>
                  <a:pt x="8316044" y="1301145"/>
                  <a:pt x="8316000" y="1302088"/>
                  <a:pt x="8315911" y="1302913"/>
                </a:cubicBezTo>
                <a:cubicBezTo>
                  <a:pt x="8315823" y="1303738"/>
                  <a:pt x="8315690" y="1304430"/>
                  <a:pt x="8315514" y="1304990"/>
                </a:cubicBezTo>
                <a:cubicBezTo>
                  <a:pt x="8315337" y="1305550"/>
                  <a:pt x="8315087" y="1305961"/>
                  <a:pt x="8314763" y="1306227"/>
                </a:cubicBezTo>
                <a:cubicBezTo>
                  <a:pt x="8314439" y="1306492"/>
                  <a:pt x="8314071" y="1306624"/>
                  <a:pt x="8313658" y="1306624"/>
                </a:cubicBezTo>
                <a:cubicBezTo>
                  <a:pt x="8313010" y="1306624"/>
                  <a:pt x="8311994" y="1306212"/>
                  <a:pt x="8310609" y="1305387"/>
                </a:cubicBezTo>
                <a:cubicBezTo>
                  <a:pt x="8309225" y="1304562"/>
                  <a:pt x="8307532" y="1303634"/>
                  <a:pt x="8305528" y="1302604"/>
                </a:cubicBezTo>
                <a:cubicBezTo>
                  <a:pt x="8303526" y="1301573"/>
                  <a:pt x="8301154" y="1300630"/>
                  <a:pt x="8298415" y="1299776"/>
                </a:cubicBezTo>
                <a:cubicBezTo>
                  <a:pt x="8295675" y="1298922"/>
                  <a:pt x="8292598" y="1298495"/>
                  <a:pt x="8289180" y="1298495"/>
                </a:cubicBezTo>
                <a:cubicBezTo>
                  <a:pt x="8285999" y="1298495"/>
                  <a:pt x="8283231" y="1298922"/>
                  <a:pt x="8280874" y="1299776"/>
                </a:cubicBezTo>
                <a:cubicBezTo>
                  <a:pt x="8278518" y="1300630"/>
                  <a:pt x="8276574" y="1301764"/>
                  <a:pt x="8275042" y="1303178"/>
                </a:cubicBezTo>
                <a:cubicBezTo>
                  <a:pt x="8273510" y="1304592"/>
                  <a:pt x="8272362" y="1306271"/>
                  <a:pt x="8271595" y="1308215"/>
                </a:cubicBezTo>
                <a:cubicBezTo>
                  <a:pt x="8270830" y="1310159"/>
                  <a:pt x="8270447" y="1312221"/>
                  <a:pt x="8270447" y="1314400"/>
                </a:cubicBezTo>
                <a:cubicBezTo>
                  <a:pt x="8270447" y="1317582"/>
                  <a:pt x="8271183" y="1320321"/>
                  <a:pt x="8272656" y="1322619"/>
                </a:cubicBezTo>
                <a:cubicBezTo>
                  <a:pt x="8274129" y="1324916"/>
                  <a:pt x="8276088" y="1326949"/>
                  <a:pt x="8278532" y="1328716"/>
                </a:cubicBezTo>
                <a:cubicBezTo>
                  <a:pt x="8280977" y="1330483"/>
                  <a:pt x="8283761" y="1332103"/>
                  <a:pt x="8286883" y="1333577"/>
                </a:cubicBezTo>
                <a:cubicBezTo>
                  <a:pt x="8290005" y="1335049"/>
                  <a:pt x="8293187" y="1336536"/>
                  <a:pt x="8296427" y="1338039"/>
                </a:cubicBezTo>
                <a:cubicBezTo>
                  <a:pt x="8299667" y="1339541"/>
                  <a:pt x="8302848" y="1341190"/>
                  <a:pt x="8305970" y="1342987"/>
                </a:cubicBezTo>
                <a:cubicBezTo>
                  <a:pt x="8309093" y="1344784"/>
                  <a:pt x="8311876" y="1346905"/>
                  <a:pt x="8314321" y="1349349"/>
                </a:cubicBezTo>
                <a:cubicBezTo>
                  <a:pt x="8316766" y="1351794"/>
                  <a:pt x="8318739" y="1354681"/>
                  <a:pt x="8320241" y="1358009"/>
                </a:cubicBezTo>
                <a:cubicBezTo>
                  <a:pt x="8321744" y="1361338"/>
                  <a:pt x="8322495" y="1365270"/>
                  <a:pt x="8322495" y="1369806"/>
                </a:cubicBezTo>
                <a:cubicBezTo>
                  <a:pt x="8322495" y="1375167"/>
                  <a:pt x="8321508" y="1379939"/>
                  <a:pt x="8319534" y="1384122"/>
                </a:cubicBezTo>
                <a:cubicBezTo>
                  <a:pt x="8317561" y="1388305"/>
                  <a:pt x="8314822" y="1391854"/>
                  <a:pt x="8311316" y="1394770"/>
                </a:cubicBezTo>
                <a:cubicBezTo>
                  <a:pt x="8307811" y="1397686"/>
                  <a:pt x="8303688" y="1399881"/>
                  <a:pt x="8298945" y="1401354"/>
                </a:cubicBezTo>
                <a:cubicBezTo>
                  <a:pt x="8294203" y="1402826"/>
                  <a:pt x="8289092" y="1403563"/>
                  <a:pt x="8283613" y="1403563"/>
                </a:cubicBezTo>
                <a:cubicBezTo>
                  <a:pt x="8279785" y="1403563"/>
                  <a:pt x="8276235" y="1403238"/>
                  <a:pt x="8272965" y="1402590"/>
                </a:cubicBezTo>
                <a:cubicBezTo>
                  <a:pt x="8269696" y="1401942"/>
                  <a:pt x="8266779" y="1401148"/>
                  <a:pt x="8264217" y="1400204"/>
                </a:cubicBezTo>
                <a:cubicBezTo>
                  <a:pt x="8261654" y="1399262"/>
                  <a:pt x="8259504" y="1398290"/>
                  <a:pt x="8257766" y="1397289"/>
                </a:cubicBezTo>
                <a:cubicBezTo>
                  <a:pt x="8256028" y="1396287"/>
                  <a:pt x="8254821" y="1395433"/>
                  <a:pt x="8254143" y="1394726"/>
                </a:cubicBezTo>
                <a:cubicBezTo>
                  <a:pt x="8253466" y="1394018"/>
                  <a:pt x="8252965" y="1393120"/>
                  <a:pt x="8252641" y="1392031"/>
                </a:cubicBezTo>
                <a:cubicBezTo>
                  <a:pt x="8252317" y="1390941"/>
                  <a:pt x="8252155" y="1389482"/>
                  <a:pt x="8252155" y="1387656"/>
                </a:cubicBezTo>
                <a:cubicBezTo>
                  <a:pt x="8252155" y="1386361"/>
                  <a:pt x="8252214" y="1385285"/>
                  <a:pt x="8252332" y="1384431"/>
                </a:cubicBezTo>
                <a:cubicBezTo>
                  <a:pt x="8252450" y="1383577"/>
                  <a:pt x="8252626" y="1382885"/>
                  <a:pt x="8252862" y="1382354"/>
                </a:cubicBezTo>
                <a:cubicBezTo>
                  <a:pt x="8253098" y="1381824"/>
                  <a:pt x="8253392" y="1381456"/>
                  <a:pt x="8253745" y="1381250"/>
                </a:cubicBezTo>
                <a:cubicBezTo>
                  <a:pt x="8254099" y="1381044"/>
                  <a:pt x="8254512" y="1380941"/>
                  <a:pt x="8254983" y="1380941"/>
                </a:cubicBezTo>
                <a:cubicBezTo>
                  <a:pt x="8255807" y="1380941"/>
                  <a:pt x="8256971" y="1381441"/>
                  <a:pt x="8258473" y="1382443"/>
                </a:cubicBezTo>
                <a:cubicBezTo>
                  <a:pt x="8259975" y="1383444"/>
                  <a:pt x="8261905" y="1384535"/>
                  <a:pt x="8264261" y="1385712"/>
                </a:cubicBezTo>
                <a:cubicBezTo>
                  <a:pt x="8266618" y="1386891"/>
                  <a:pt x="8269460" y="1387996"/>
                  <a:pt x="8272788" y="1389026"/>
                </a:cubicBezTo>
                <a:cubicBezTo>
                  <a:pt x="8276117" y="1390057"/>
                  <a:pt x="8279961" y="1390572"/>
                  <a:pt x="8284320" y="1390572"/>
                </a:cubicBezTo>
                <a:cubicBezTo>
                  <a:pt x="8287619" y="1390572"/>
                  <a:pt x="8290639" y="1390130"/>
                  <a:pt x="8293378" y="1389248"/>
                </a:cubicBezTo>
                <a:cubicBezTo>
                  <a:pt x="8296117" y="1388363"/>
                  <a:pt x="8298474" y="1387111"/>
                  <a:pt x="8300447" y="1385492"/>
                </a:cubicBezTo>
                <a:cubicBezTo>
                  <a:pt x="8302421" y="1383871"/>
                  <a:pt x="8303938" y="1381883"/>
                  <a:pt x="8304998" y="1379526"/>
                </a:cubicBezTo>
                <a:cubicBezTo>
                  <a:pt x="8306058" y="1377170"/>
                  <a:pt x="8306589" y="1374490"/>
                  <a:pt x="8306589" y="1371486"/>
                </a:cubicBezTo>
                <a:cubicBezTo>
                  <a:pt x="8306589" y="1368245"/>
                  <a:pt x="8305853" y="1365476"/>
                  <a:pt x="8304380" y="1363179"/>
                </a:cubicBezTo>
                <a:cubicBezTo>
                  <a:pt x="8302907" y="1360882"/>
                  <a:pt x="8300963" y="1358864"/>
                  <a:pt x="8298547" y="1357126"/>
                </a:cubicBezTo>
                <a:cubicBezTo>
                  <a:pt x="8296132" y="1355388"/>
                  <a:pt x="8293378" y="1353797"/>
                  <a:pt x="8290285" y="1352354"/>
                </a:cubicBezTo>
                <a:cubicBezTo>
                  <a:pt x="8287192" y="1350911"/>
                  <a:pt x="8284026" y="1349437"/>
                  <a:pt x="8280786" y="1347936"/>
                </a:cubicBezTo>
                <a:cubicBezTo>
                  <a:pt x="8277546" y="1346433"/>
                  <a:pt x="8274394" y="1344770"/>
                  <a:pt x="8271330" y="1342943"/>
                </a:cubicBezTo>
                <a:cubicBezTo>
                  <a:pt x="8268267" y="1341117"/>
                  <a:pt x="8265528" y="1338966"/>
                  <a:pt x="8263112" y="1336492"/>
                </a:cubicBezTo>
                <a:cubicBezTo>
                  <a:pt x="8260697" y="1334018"/>
                  <a:pt x="8258738" y="1331117"/>
                  <a:pt x="8257236" y="1327788"/>
                </a:cubicBezTo>
                <a:cubicBezTo>
                  <a:pt x="8255734" y="1324460"/>
                  <a:pt x="8254983" y="1320468"/>
                  <a:pt x="8254983" y="1315814"/>
                </a:cubicBezTo>
                <a:cubicBezTo>
                  <a:pt x="8254983" y="1311042"/>
                  <a:pt x="8255852" y="1306786"/>
                  <a:pt x="8257589" y="1303045"/>
                </a:cubicBezTo>
                <a:cubicBezTo>
                  <a:pt x="8259328" y="1299304"/>
                  <a:pt x="8261743" y="1296167"/>
                  <a:pt x="8264835" y="1293634"/>
                </a:cubicBezTo>
                <a:cubicBezTo>
                  <a:pt x="8267928" y="1291101"/>
                  <a:pt x="8271611" y="1289172"/>
                  <a:pt x="8275881" y="1287846"/>
                </a:cubicBezTo>
                <a:cubicBezTo>
                  <a:pt x="8280153" y="1286521"/>
                  <a:pt x="8284762" y="1285858"/>
                  <a:pt x="8289711" y="1285858"/>
                </a:cubicBezTo>
                <a:close/>
                <a:moveTo>
                  <a:pt x="7822986" y="1285858"/>
                </a:moveTo>
                <a:cubicBezTo>
                  <a:pt x="7825519" y="1285858"/>
                  <a:pt x="7828067" y="1286079"/>
                  <a:pt x="7830630" y="1286521"/>
                </a:cubicBezTo>
                <a:cubicBezTo>
                  <a:pt x="7833192" y="1286962"/>
                  <a:pt x="7835608" y="1287552"/>
                  <a:pt x="7837876" y="1288288"/>
                </a:cubicBezTo>
                <a:cubicBezTo>
                  <a:pt x="7840144" y="1289025"/>
                  <a:pt x="7842161" y="1289849"/>
                  <a:pt x="7843929" y="1290762"/>
                </a:cubicBezTo>
                <a:cubicBezTo>
                  <a:pt x="7845696" y="1291675"/>
                  <a:pt x="7846860" y="1292412"/>
                  <a:pt x="7847419" y="1292971"/>
                </a:cubicBezTo>
                <a:cubicBezTo>
                  <a:pt x="7847979" y="1293531"/>
                  <a:pt x="7848347" y="1293973"/>
                  <a:pt x="7848524" y="1294297"/>
                </a:cubicBezTo>
                <a:cubicBezTo>
                  <a:pt x="7848701" y="1294621"/>
                  <a:pt x="7848848" y="1295033"/>
                  <a:pt x="7848966" y="1295534"/>
                </a:cubicBezTo>
                <a:cubicBezTo>
                  <a:pt x="7849084" y="1296035"/>
                  <a:pt x="7849172" y="1296639"/>
                  <a:pt x="7849231" y="1297345"/>
                </a:cubicBezTo>
                <a:cubicBezTo>
                  <a:pt x="7849290" y="1298053"/>
                  <a:pt x="7849319" y="1298966"/>
                  <a:pt x="7849319" y="1300085"/>
                </a:cubicBezTo>
                <a:cubicBezTo>
                  <a:pt x="7849319" y="1301145"/>
                  <a:pt x="7849275" y="1302088"/>
                  <a:pt x="7849187" y="1302913"/>
                </a:cubicBezTo>
                <a:cubicBezTo>
                  <a:pt x="7849098" y="1303738"/>
                  <a:pt x="7848966" y="1304430"/>
                  <a:pt x="7848789" y="1304990"/>
                </a:cubicBezTo>
                <a:cubicBezTo>
                  <a:pt x="7848612" y="1305550"/>
                  <a:pt x="7848362" y="1305961"/>
                  <a:pt x="7848038" y="1306227"/>
                </a:cubicBezTo>
                <a:cubicBezTo>
                  <a:pt x="7847714" y="1306492"/>
                  <a:pt x="7847346" y="1306624"/>
                  <a:pt x="7846933" y="1306624"/>
                </a:cubicBezTo>
                <a:cubicBezTo>
                  <a:pt x="7846286" y="1306624"/>
                  <a:pt x="7845269" y="1306212"/>
                  <a:pt x="7843885" y="1305387"/>
                </a:cubicBezTo>
                <a:cubicBezTo>
                  <a:pt x="7842500" y="1304562"/>
                  <a:pt x="7840807" y="1303634"/>
                  <a:pt x="7838804" y="1302604"/>
                </a:cubicBezTo>
                <a:cubicBezTo>
                  <a:pt x="7836801" y="1301573"/>
                  <a:pt x="7834429" y="1300630"/>
                  <a:pt x="7831690" y="1299776"/>
                </a:cubicBezTo>
                <a:cubicBezTo>
                  <a:pt x="7828951" y="1298922"/>
                  <a:pt x="7825873" y="1298495"/>
                  <a:pt x="7822456" y="1298495"/>
                </a:cubicBezTo>
                <a:cubicBezTo>
                  <a:pt x="7819274" y="1298495"/>
                  <a:pt x="7816506" y="1298922"/>
                  <a:pt x="7814149" y="1299776"/>
                </a:cubicBezTo>
                <a:cubicBezTo>
                  <a:pt x="7811793" y="1300630"/>
                  <a:pt x="7809849" y="1301764"/>
                  <a:pt x="7808317" y="1303178"/>
                </a:cubicBezTo>
                <a:cubicBezTo>
                  <a:pt x="7806786" y="1304592"/>
                  <a:pt x="7805637" y="1306271"/>
                  <a:pt x="7804871" y="1308215"/>
                </a:cubicBezTo>
                <a:cubicBezTo>
                  <a:pt x="7804105" y="1310159"/>
                  <a:pt x="7803722" y="1312221"/>
                  <a:pt x="7803722" y="1314400"/>
                </a:cubicBezTo>
                <a:cubicBezTo>
                  <a:pt x="7803722" y="1317582"/>
                  <a:pt x="7804459" y="1320321"/>
                  <a:pt x="7805931" y="1322619"/>
                </a:cubicBezTo>
                <a:cubicBezTo>
                  <a:pt x="7807404" y="1324916"/>
                  <a:pt x="7809363" y="1326949"/>
                  <a:pt x="7811808" y="1328716"/>
                </a:cubicBezTo>
                <a:cubicBezTo>
                  <a:pt x="7814253" y="1330483"/>
                  <a:pt x="7817036" y="1332103"/>
                  <a:pt x="7820158" y="1333577"/>
                </a:cubicBezTo>
                <a:cubicBezTo>
                  <a:pt x="7823281" y="1335049"/>
                  <a:pt x="7826462" y="1336536"/>
                  <a:pt x="7829702" y="1338039"/>
                </a:cubicBezTo>
                <a:cubicBezTo>
                  <a:pt x="7832942" y="1339541"/>
                  <a:pt x="7836123" y="1341190"/>
                  <a:pt x="7839245" y="1342987"/>
                </a:cubicBezTo>
                <a:cubicBezTo>
                  <a:pt x="7842368" y="1344784"/>
                  <a:pt x="7845151" y="1346905"/>
                  <a:pt x="7847596" y="1349349"/>
                </a:cubicBezTo>
                <a:cubicBezTo>
                  <a:pt x="7850041" y="1351794"/>
                  <a:pt x="7852014" y="1354681"/>
                  <a:pt x="7853517" y="1358009"/>
                </a:cubicBezTo>
                <a:cubicBezTo>
                  <a:pt x="7855019" y="1361338"/>
                  <a:pt x="7855770" y="1365270"/>
                  <a:pt x="7855770" y="1369806"/>
                </a:cubicBezTo>
                <a:cubicBezTo>
                  <a:pt x="7855770" y="1375167"/>
                  <a:pt x="7854783" y="1379939"/>
                  <a:pt x="7852810" y="1384122"/>
                </a:cubicBezTo>
                <a:cubicBezTo>
                  <a:pt x="7850837" y="1388305"/>
                  <a:pt x="7848097" y="1391854"/>
                  <a:pt x="7844592" y="1394770"/>
                </a:cubicBezTo>
                <a:cubicBezTo>
                  <a:pt x="7841087" y="1397686"/>
                  <a:pt x="7836963" y="1399881"/>
                  <a:pt x="7832220" y="1401354"/>
                </a:cubicBezTo>
                <a:cubicBezTo>
                  <a:pt x="7827478" y="1402826"/>
                  <a:pt x="7822367" y="1403563"/>
                  <a:pt x="7816889" y="1403563"/>
                </a:cubicBezTo>
                <a:cubicBezTo>
                  <a:pt x="7813060" y="1403563"/>
                  <a:pt x="7809510" y="1403238"/>
                  <a:pt x="7806240" y="1402590"/>
                </a:cubicBezTo>
                <a:cubicBezTo>
                  <a:pt x="7802971" y="1401942"/>
                  <a:pt x="7800055" y="1401148"/>
                  <a:pt x="7797492" y="1400204"/>
                </a:cubicBezTo>
                <a:cubicBezTo>
                  <a:pt x="7794929" y="1399262"/>
                  <a:pt x="7792780" y="1398290"/>
                  <a:pt x="7791041" y="1397289"/>
                </a:cubicBezTo>
                <a:cubicBezTo>
                  <a:pt x="7789304" y="1396287"/>
                  <a:pt x="7788096" y="1395433"/>
                  <a:pt x="7787418" y="1394726"/>
                </a:cubicBezTo>
                <a:cubicBezTo>
                  <a:pt x="7786741" y="1394018"/>
                  <a:pt x="7786240" y="1393120"/>
                  <a:pt x="7785916" y="1392031"/>
                </a:cubicBezTo>
                <a:cubicBezTo>
                  <a:pt x="7785592" y="1390941"/>
                  <a:pt x="7785430" y="1389482"/>
                  <a:pt x="7785430" y="1387656"/>
                </a:cubicBezTo>
                <a:cubicBezTo>
                  <a:pt x="7785430" y="1386361"/>
                  <a:pt x="7785489" y="1385285"/>
                  <a:pt x="7785607" y="1384431"/>
                </a:cubicBezTo>
                <a:cubicBezTo>
                  <a:pt x="7785725" y="1383577"/>
                  <a:pt x="7785902" y="1382885"/>
                  <a:pt x="7786137" y="1382354"/>
                </a:cubicBezTo>
                <a:cubicBezTo>
                  <a:pt x="7786373" y="1381824"/>
                  <a:pt x="7786667" y="1381456"/>
                  <a:pt x="7787021" y="1381250"/>
                </a:cubicBezTo>
                <a:cubicBezTo>
                  <a:pt x="7787374" y="1381044"/>
                  <a:pt x="7787787" y="1380941"/>
                  <a:pt x="7788258" y="1380941"/>
                </a:cubicBezTo>
                <a:cubicBezTo>
                  <a:pt x="7789083" y="1380941"/>
                  <a:pt x="7790246" y="1381441"/>
                  <a:pt x="7791748" y="1382443"/>
                </a:cubicBezTo>
                <a:cubicBezTo>
                  <a:pt x="7793251" y="1383444"/>
                  <a:pt x="7795180" y="1384535"/>
                  <a:pt x="7797536" y="1385712"/>
                </a:cubicBezTo>
                <a:cubicBezTo>
                  <a:pt x="7799893" y="1386891"/>
                  <a:pt x="7802735" y="1387996"/>
                  <a:pt x="7806064" y="1389026"/>
                </a:cubicBezTo>
                <a:cubicBezTo>
                  <a:pt x="7809393" y="1390057"/>
                  <a:pt x="7813236" y="1390572"/>
                  <a:pt x="7817596" y="1390572"/>
                </a:cubicBezTo>
                <a:cubicBezTo>
                  <a:pt x="7820895" y="1390572"/>
                  <a:pt x="7823914" y="1390130"/>
                  <a:pt x="7826653" y="1389248"/>
                </a:cubicBezTo>
                <a:cubicBezTo>
                  <a:pt x="7829392" y="1388363"/>
                  <a:pt x="7831749" y="1387111"/>
                  <a:pt x="7833722" y="1385492"/>
                </a:cubicBezTo>
                <a:cubicBezTo>
                  <a:pt x="7835696" y="1383871"/>
                  <a:pt x="7837213" y="1381883"/>
                  <a:pt x="7838273" y="1379526"/>
                </a:cubicBezTo>
                <a:cubicBezTo>
                  <a:pt x="7839334" y="1377170"/>
                  <a:pt x="7839864" y="1374490"/>
                  <a:pt x="7839864" y="1371486"/>
                </a:cubicBezTo>
                <a:cubicBezTo>
                  <a:pt x="7839864" y="1368245"/>
                  <a:pt x="7839128" y="1365476"/>
                  <a:pt x="7837655" y="1363179"/>
                </a:cubicBezTo>
                <a:cubicBezTo>
                  <a:pt x="7836182" y="1360882"/>
                  <a:pt x="7834238" y="1358864"/>
                  <a:pt x="7831823" y="1357126"/>
                </a:cubicBezTo>
                <a:cubicBezTo>
                  <a:pt x="7829408" y="1355388"/>
                  <a:pt x="7826653" y="1353797"/>
                  <a:pt x="7823560" y="1352354"/>
                </a:cubicBezTo>
                <a:cubicBezTo>
                  <a:pt x="7820467" y="1350911"/>
                  <a:pt x="7817301" y="1349437"/>
                  <a:pt x="7814061" y="1347936"/>
                </a:cubicBezTo>
                <a:cubicBezTo>
                  <a:pt x="7810821" y="1346433"/>
                  <a:pt x="7807669" y="1344770"/>
                  <a:pt x="7804606" y="1342943"/>
                </a:cubicBezTo>
                <a:cubicBezTo>
                  <a:pt x="7801542" y="1341117"/>
                  <a:pt x="7798803" y="1338966"/>
                  <a:pt x="7796388" y="1336492"/>
                </a:cubicBezTo>
                <a:cubicBezTo>
                  <a:pt x="7793973" y="1334018"/>
                  <a:pt x="7792013" y="1331117"/>
                  <a:pt x="7790511" y="1327788"/>
                </a:cubicBezTo>
                <a:cubicBezTo>
                  <a:pt x="7789009" y="1324460"/>
                  <a:pt x="7788258" y="1320468"/>
                  <a:pt x="7788258" y="1315814"/>
                </a:cubicBezTo>
                <a:cubicBezTo>
                  <a:pt x="7788258" y="1311042"/>
                  <a:pt x="7789127" y="1306786"/>
                  <a:pt x="7790865" y="1303045"/>
                </a:cubicBezTo>
                <a:cubicBezTo>
                  <a:pt x="7792603" y="1299304"/>
                  <a:pt x="7795018" y="1296167"/>
                  <a:pt x="7798111" y="1293634"/>
                </a:cubicBezTo>
                <a:cubicBezTo>
                  <a:pt x="7801204" y="1291101"/>
                  <a:pt x="7804886" y="1289172"/>
                  <a:pt x="7809157" y="1287846"/>
                </a:cubicBezTo>
                <a:cubicBezTo>
                  <a:pt x="7813428" y="1286521"/>
                  <a:pt x="7818037" y="1285858"/>
                  <a:pt x="7822986" y="1285858"/>
                </a:cubicBezTo>
                <a:close/>
                <a:moveTo>
                  <a:pt x="6403761" y="1285858"/>
                </a:moveTo>
                <a:cubicBezTo>
                  <a:pt x="6406294" y="1285858"/>
                  <a:pt x="6408842" y="1286079"/>
                  <a:pt x="6411405" y="1286521"/>
                </a:cubicBezTo>
                <a:cubicBezTo>
                  <a:pt x="6413967" y="1286962"/>
                  <a:pt x="6416383" y="1287552"/>
                  <a:pt x="6418651" y="1288288"/>
                </a:cubicBezTo>
                <a:cubicBezTo>
                  <a:pt x="6420919" y="1289025"/>
                  <a:pt x="6422936" y="1289849"/>
                  <a:pt x="6424704" y="1290762"/>
                </a:cubicBezTo>
                <a:cubicBezTo>
                  <a:pt x="6426471" y="1291675"/>
                  <a:pt x="6427635" y="1292412"/>
                  <a:pt x="6428194" y="1292971"/>
                </a:cubicBezTo>
                <a:cubicBezTo>
                  <a:pt x="6428754" y="1293531"/>
                  <a:pt x="6429122" y="1293973"/>
                  <a:pt x="6429299" y="1294297"/>
                </a:cubicBezTo>
                <a:cubicBezTo>
                  <a:pt x="6429476" y="1294621"/>
                  <a:pt x="6429623" y="1295033"/>
                  <a:pt x="6429741" y="1295534"/>
                </a:cubicBezTo>
                <a:cubicBezTo>
                  <a:pt x="6429859" y="1296035"/>
                  <a:pt x="6429947" y="1296639"/>
                  <a:pt x="6430006" y="1297345"/>
                </a:cubicBezTo>
                <a:cubicBezTo>
                  <a:pt x="6430065" y="1298053"/>
                  <a:pt x="6430094" y="1298966"/>
                  <a:pt x="6430094" y="1300085"/>
                </a:cubicBezTo>
                <a:cubicBezTo>
                  <a:pt x="6430094" y="1301145"/>
                  <a:pt x="6430050" y="1302088"/>
                  <a:pt x="6429962" y="1302913"/>
                </a:cubicBezTo>
                <a:cubicBezTo>
                  <a:pt x="6429873" y="1303738"/>
                  <a:pt x="6429741" y="1304430"/>
                  <a:pt x="6429564" y="1304990"/>
                </a:cubicBezTo>
                <a:cubicBezTo>
                  <a:pt x="6429387" y="1305550"/>
                  <a:pt x="6429137" y="1305961"/>
                  <a:pt x="6428813" y="1306227"/>
                </a:cubicBezTo>
                <a:cubicBezTo>
                  <a:pt x="6428489" y="1306492"/>
                  <a:pt x="6428121" y="1306624"/>
                  <a:pt x="6427708" y="1306624"/>
                </a:cubicBezTo>
                <a:cubicBezTo>
                  <a:pt x="6427061" y="1306624"/>
                  <a:pt x="6426044" y="1306212"/>
                  <a:pt x="6424660" y="1305387"/>
                </a:cubicBezTo>
                <a:cubicBezTo>
                  <a:pt x="6423275" y="1304562"/>
                  <a:pt x="6421582" y="1303634"/>
                  <a:pt x="6419579" y="1302604"/>
                </a:cubicBezTo>
                <a:cubicBezTo>
                  <a:pt x="6417576" y="1301573"/>
                  <a:pt x="6415204" y="1300630"/>
                  <a:pt x="6412465" y="1299776"/>
                </a:cubicBezTo>
                <a:cubicBezTo>
                  <a:pt x="6409726" y="1298922"/>
                  <a:pt x="6406648" y="1298495"/>
                  <a:pt x="6403231" y="1298495"/>
                </a:cubicBezTo>
                <a:cubicBezTo>
                  <a:pt x="6400049" y="1298495"/>
                  <a:pt x="6397281" y="1298922"/>
                  <a:pt x="6394924" y="1299776"/>
                </a:cubicBezTo>
                <a:cubicBezTo>
                  <a:pt x="6392568" y="1300630"/>
                  <a:pt x="6390624" y="1301764"/>
                  <a:pt x="6389092" y="1303178"/>
                </a:cubicBezTo>
                <a:cubicBezTo>
                  <a:pt x="6387561" y="1304592"/>
                  <a:pt x="6386412" y="1306271"/>
                  <a:pt x="6385646" y="1308215"/>
                </a:cubicBezTo>
                <a:cubicBezTo>
                  <a:pt x="6384880" y="1310159"/>
                  <a:pt x="6384497" y="1312221"/>
                  <a:pt x="6384497" y="1314400"/>
                </a:cubicBezTo>
                <a:cubicBezTo>
                  <a:pt x="6384497" y="1317582"/>
                  <a:pt x="6385234" y="1320321"/>
                  <a:pt x="6386706" y="1322619"/>
                </a:cubicBezTo>
                <a:cubicBezTo>
                  <a:pt x="6388179" y="1324916"/>
                  <a:pt x="6390138" y="1326949"/>
                  <a:pt x="6392583" y="1328716"/>
                </a:cubicBezTo>
                <a:cubicBezTo>
                  <a:pt x="6395028" y="1330483"/>
                  <a:pt x="6397811" y="1332103"/>
                  <a:pt x="6400933" y="1333577"/>
                </a:cubicBezTo>
                <a:cubicBezTo>
                  <a:pt x="6404056" y="1335049"/>
                  <a:pt x="6407237" y="1336536"/>
                  <a:pt x="6410477" y="1338039"/>
                </a:cubicBezTo>
                <a:cubicBezTo>
                  <a:pt x="6413717" y="1339541"/>
                  <a:pt x="6416898" y="1341190"/>
                  <a:pt x="6420020" y="1342987"/>
                </a:cubicBezTo>
                <a:cubicBezTo>
                  <a:pt x="6423143" y="1344784"/>
                  <a:pt x="6425926" y="1346905"/>
                  <a:pt x="6428371" y="1349349"/>
                </a:cubicBezTo>
                <a:cubicBezTo>
                  <a:pt x="6430816" y="1351794"/>
                  <a:pt x="6432789" y="1354681"/>
                  <a:pt x="6434292" y="1358009"/>
                </a:cubicBezTo>
                <a:cubicBezTo>
                  <a:pt x="6435794" y="1361338"/>
                  <a:pt x="6436545" y="1365270"/>
                  <a:pt x="6436545" y="1369806"/>
                </a:cubicBezTo>
                <a:cubicBezTo>
                  <a:pt x="6436545" y="1375167"/>
                  <a:pt x="6435558" y="1379939"/>
                  <a:pt x="6433585" y="1384122"/>
                </a:cubicBezTo>
                <a:cubicBezTo>
                  <a:pt x="6431612" y="1388305"/>
                  <a:pt x="6428872" y="1391854"/>
                  <a:pt x="6425367" y="1394770"/>
                </a:cubicBezTo>
                <a:cubicBezTo>
                  <a:pt x="6421862" y="1397686"/>
                  <a:pt x="6417738" y="1399881"/>
                  <a:pt x="6412995" y="1401354"/>
                </a:cubicBezTo>
                <a:cubicBezTo>
                  <a:pt x="6408253" y="1402826"/>
                  <a:pt x="6403142" y="1403563"/>
                  <a:pt x="6397664" y="1403563"/>
                </a:cubicBezTo>
                <a:cubicBezTo>
                  <a:pt x="6393835" y="1403563"/>
                  <a:pt x="6390285" y="1403238"/>
                  <a:pt x="6387015" y="1402590"/>
                </a:cubicBezTo>
                <a:cubicBezTo>
                  <a:pt x="6383746" y="1401942"/>
                  <a:pt x="6380830" y="1401148"/>
                  <a:pt x="6378267" y="1400204"/>
                </a:cubicBezTo>
                <a:cubicBezTo>
                  <a:pt x="6375704" y="1399262"/>
                  <a:pt x="6373555" y="1398290"/>
                  <a:pt x="6371816" y="1397289"/>
                </a:cubicBezTo>
                <a:cubicBezTo>
                  <a:pt x="6370079" y="1396287"/>
                  <a:pt x="6368871" y="1395433"/>
                  <a:pt x="6368193" y="1394726"/>
                </a:cubicBezTo>
                <a:cubicBezTo>
                  <a:pt x="6367516" y="1394018"/>
                  <a:pt x="6367015" y="1393120"/>
                  <a:pt x="6366691" y="1392031"/>
                </a:cubicBezTo>
                <a:cubicBezTo>
                  <a:pt x="6366367" y="1390941"/>
                  <a:pt x="6366205" y="1389482"/>
                  <a:pt x="6366205" y="1387656"/>
                </a:cubicBezTo>
                <a:cubicBezTo>
                  <a:pt x="6366205" y="1386361"/>
                  <a:pt x="6366264" y="1385285"/>
                  <a:pt x="6366382" y="1384431"/>
                </a:cubicBezTo>
                <a:cubicBezTo>
                  <a:pt x="6366500" y="1383577"/>
                  <a:pt x="6366677" y="1382885"/>
                  <a:pt x="6366912" y="1382354"/>
                </a:cubicBezTo>
                <a:cubicBezTo>
                  <a:pt x="6367148" y="1381824"/>
                  <a:pt x="6367442" y="1381456"/>
                  <a:pt x="6367796" y="1381250"/>
                </a:cubicBezTo>
                <a:cubicBezTo>
                  <a:pt x="6368149" y="1381044"/>
                  <a:pt x="6368562" y="1380941"/>
                  <a:pt x="6369033" y="1380941"/>
                </a:cubicBezTo>
                <a:cubicBezTo>
                  <a:pt x="6369858" y="1380941"/>
                  <a:pt x="6371021" y="1381441"/>
                  <a:pt x="6372523" y="1382443"/>
                </a:cubicBezTo>
                <a:cubicBezTo>
                  <a:pt x="6374026" y="1383444"/>
                  <a:pt x="6375955" y="1384535"/>
                  <a:pt x="6378311" y="1385712"/>
                </a:cubicBezTo>
                <a:cubicBezTo>
                  <a:pt x="6380668" y="1386891"/>
                  <a:pt x="6383510" y="1387996"/>
                  <a:pt x="6386839" y="1389026"/>
                </a:cubicBezTo>
                <a:cubicBezTo>
                  <a:pt x="6390168" y="1390057"/>
                  <a:pt x="6394011" y="1390572"/>
                  <a:pt x="6398371" y="1390572"/>
                </a:cubicBezTo>
                <a:cubicBezTo>
                  <a:pt x="6401670" y="1390572"/>
                  <a:pt x="6404689" y="1390130"/>
                  <a:pt x="6407428" y="1389248"/>
                </a:cubicBezTo>
                <a:cubicBezTo>
                  <a:pt x="6410167" y="1388363"/>
                  <a:pt x="6412524" y="1387111"/>
                  <a:pt x="6414497" y="1385492"/>
                </a:cubicBezTo>
                <a:cubicBezTo>
                  <a:pt x="6416471" y="1383871"/>
                  <a:pt x="6417988" y="1381883"/>
                  <a:pt x="6419048" y="1379526"/>
                </a:cubicBezTo>
                <a:cubicBezTo>
                  <a:pt x="6420109" y="1377170"/>
                  <a:pt x="6420639" y="1374490"/>
                  <a:pt x="6420639" y="1371486"/>
                </a:cubicBezTo>
                <a:cubicBezTo>
                  <a:pt x="6420639" y="1368245"/>
                  <a:pt x="6419903" y="1365476"/>
                  <a:pt x="6418430" y="1363179"/>
                </a:cubicBezTo>
                <a:cubicBezTo>
                  <a:pt x="6416957" y="1360882"/>
                  <a:pt x="6415013" y="1358864"/>
                  <a:pt x="6412598" y="1357126"/>
                </a:cubicBezTo>
                <a:cubicBezTo>
                  <a:pt x="6410183" y="1355388"/>
                  <a:pt x="6407428" y="1353797"/>
                  <a:pt x="6404335" y="1352354"/>
                </a:cubicBezTo>
                <a:cubicBezTo>
                  <a:pt x="6401242" y="1350911"/>
                  <a:pt x="6398076" y="1349437"/>
                  <a:pt x="6394836" y="1347936"/>
                </a:cubicBezTo>
                <a:cubicBezTo>
                  <a:pt x="6391596" y="1346433"/>
                  <a:pt x="6388444" y="1344770"/>
                  <a:pt x="6385381" y="1342943"/>
                </a:cubicBezTo>
                <a:cubicBezTo>
                  <a:pt x="6382317" y="1341117"/>
                  <a:pt x="6379578" y="1338966"/>
                  <a:pt x="6377163" y="1336492"/>
                </a:cubicBezTo>
                <a:cubicBezTo>
                  <a:pt x="6374748" y="1334018"/>
                  <a:pt x="6372788" y="1331117"/>
                  <a:pt x="6371286" y="1327788"/>
                </a:cubicBezTo>
                <a:cubicBezTo>
                  <a:pt x="6369784" y="1324460"/>
                  <a:pt x="6369033" y="1320468"/>
                  <a:pt x="6369033" y="1315814"/>
                </a:cubicBezTo>
                <a:cubicBezTo>
                  <a:pt x="6369033" y="1311042"/>
                  <a:pt x="6369902" y="1306786"/>
                  <a:pt x="6371640" y="1303045"/>
                </a:cubicBezTo>
                <a:cubicBezTo>
                  <a:pt x="6373378" y="1299304"/>
                  <a:pt x="6375793" y="1296167"/>
                  <a:pt x="6378886" y="1293634"/>
                </a:cubicBezTo>
                <a:cubicBezTo>
                  <a:pt x="6381979" y="1291101"/>
                  <a:pt x="6385661" y="1289172"/>
                  <a:pt x="6389932" y="1287846"/>
                </a:cubicBezTo>
                <a:cubicBezTo>
                  <a:pt x="6394203" y="1286521"/>
                  <a:pt x="6398812" y="1285858"/>
                  <a:pt x="6403761" y="1285858"/>
                </a:cubicBezTo>
                <a:close/>
                <a:moveTo>
                  <a:pt x="5460786" y="1285858"/>
                </a:moveTo>
                <a:cubicBezTo>
                  <a:pt x="5463319" y="1285858"/>
                  <a:pt x="5465867" y="1286079"/>
                  <a:pt x="5468430" y="1286521"/>
                </a:cubicBezTo>
                <a:cubicBezTo>
                  <a:pt x="5470992" y="1286962"/>
                  <a:pt x="5473408" y="1287552"/>
                  <a:pt x="5475676" y="1288288"/>
                </a:cubicBezTo>
                <a:cubicBezTo>
                  <a:pt x="5477944" y="1289025"/>
                  <a:pt x="5479961" y="1289849"/>
                  <a:pt x="5481729" y="1290762"/>
                </a:cubicBezTo>
                <a:cubicBezTo>
                  <a:pt x="5483496" y="1291675"/>
                  <a:pt x="5484660" y="1292412"/>
                  <a:pt x="5485219" y="1292971"/>
                </a:cubicBezTo>
                <a:cubicBezTo>
                  <a:pt x="5485779" y="1293531"/>
                  <a:pt x="5486147" y="1293973"/>
                  <a:pt x="5486324" y="1294297"/>
                </a:cubicBezTo>
                <a:cubicBezTo>
                  <a:pt x="5486501" y="1294621"/>
                  <a:pt x="5486648" y="1295033"/>
                  <a:pt x="5486766" y="1295534"/>
                </a:cubicBezTo>
                <a:cubicBezTo>
                  <a:pt x="5486884" y="1296035"/>
                  <a:pt x="5486972" y="1296639"/>
                  <a:pt x="5487031" y="1297345"/>
                </a:cubicBezTo>
                <a:cubicBezTo>
                  <a:pt x="5487090" y="1298053"/>
                  <a:pt x="5487119" y="1298966"/>
                  <a:pt x="5487119" y="1300085"/>
                </a:cubicBezTo>
                <a:cubicBezTo>
                  <a:pt x="5487119" y="1301145"/>
                  <a:pt x="5487075" y="1302088"/>
                  <a:pt x="5486987" y="1302913"/>
                </a:cubicBezTo>
                <a:cubicBezTo>
                  <a:pt x="5486898" y="1303738"/>
                  <a:pt x="5486766" y="1304430"/>
                  <a:pt x="5486589" y="1304990"/>
                </a:cubicBezTo>
                <a:cubicBezTo>
                  <a:pt x="5486412" y="1305550"/>
                  <a:pt x="5486162" y="1305961"/>
                  <a:pt x="5485838" y="1306227"/>
                </a:cubicBezTo>
                <a:cubicBezTo>
                  <a:pt x="5485514" y="1306492"/>
                  <a:pt x="5485146" y="1306624"/>
                  <a:pt x="5484733" y="1306624"/>
                </a:cubicBezTo>
                <a:cubicBezTo>
                  <a:pt x="5484086" y="1306624"/>
                  <a:pt x="5483069" y="1306212"/>
                  <a:pt x="5481685" y="1305387"/>
                </a:cubicBezTo>
                <a:cubicBezTo>
                  <a:pt x="5480300" y="1304562"/>
                  <a:pt x="5478607" y="1303634"/>
                  <a:pt x="5476604" y="1302604"/>
                </a:cubicBezTo>
                <a:cubicBezTo>
                  <a:pt x="5474601" y="1301573"/>
                  <a:pt x="5472229" y="1300630"/>
                  <a:pt x="5469490" y="1299776"/>
                </a:cubicBezTo>
                <a:cubicBezTo>
                  <a:pt x="5466751" y="1298922"/>
                  <a:pt x="5463673" y="1298495"/>
                  <a:pt x="5460256" y="1298495"/>
                </a:cubicBezTo>
                <a:cubicBezTo>
                  <a:pt x="5457074" y="1298495"/>
                  <a:pt x="5454306" y="1298922"/>
                  <a:pt x="5451949" y="1299776"/>
                </a:cubicBezTo>
                <a:cubicBezTo>
                  <a:pt x="5449593" y="1300630"/>
                  <a:pt x="5447649" y="1301764"/>
                  <a:pt x="5446117" y="1303178"/>
                </a:cubicBezTo>
                <a:cubicBezTo>
                  <a:pt x="5444586" y="1304592"/>
                  <a:pt x="5443437" y="1306271"/>
                  <a:pt x="5442671" y="1308215"/>
                </a:cubicBezTo>
                <a:cubicBezTo>
                  <a:pt x="5441905" y="1310159"/>
                  <a:pt x="5441522" y="1312221"/>
                  <a:pt x="5441522" y="1314400"/>
                </a:cubicBezTo>
                <a:cubicBezTo>
                  <a:pt x="5441522" y="1317582"/>
                  <a:pt x="5442259" y="1320321"/>
                  <a:pt x="5443731" y="1322619"/>
                </a:cubicBezTo>
                <a:cubicBezTo>
                  <a:pt x="5445204" y="1324916"/>
                  <a:pt x="5447163" y="1326949"/>
                  <a:pt x="5449608" y="1328716"/>
                </a:cubicBezTo>
                <a:cubicBezTo>
                  <a:pt x="5452053" y="1330483"/>
                  <a:pt x="5454836" y="1332103"/>
                  <a:pt x="5457958" y="1333577"/>
                </a:cubicBezTo>
                <a:cubicBezTo>
                  <a:pt x="5461081" y="1335049"/>
                  <a:pt x="5464262" y="1336536"/>
                  <a:pt x="5467502" y="1338039"/>
                </a:cubicBezTo>
                <a:cubicBezTo>
                  <a:pt x="5470742" y="1339541"/>
                  <a:pt x="5473923" y="1341190"/>
                  <a:pt x="5477045" y="1342987"/>
                </a:cubicBezTo>
                <a:cubicBezTo>
                  <a:pt x="5480168" y="1344784"/>
                  <a:pt x="5482951" y="1346905"/>
                  <a:pt x="5485396" y="1349349"/>
                </a:cubicBezTo>
                <a:cubicBezTo>
                  <a:pt x="5487841" y="1351794"/>
                  <a:pt x="5489814" y="1354681"/>
                  <a:pt x="5491317" y="1358009"/>
                </a:cubicBezTo>
                <a:cubicBezTo>
                  <a:pt x="5492819" y="1361338"/>
                  <a:pt x="5493570" y="1365270"/>
                  <a:pt x="5493570" y="1369806"/>
                </a:cubicBezTo>
                <a:cubicBezTo>
                  <a:pt x="5493570" y="1375167"/>
                  <a:pt x="5492583" y="1379939"/>
                  <a:pt x="5490610" y="1384122"/>
                </a:cubicBezTo>
                <a:cubicBezTo>
                  <a:pt x="5488637" y="1388305"/>
                  <a:pt x="5485897" y="1391854"/>
                  <a:pt x="5482392" y="1394770"/>
                </a:cubicBezTo>
                <a:cubicBezTo>
                  <a:pt x="5478887" y="1397686"/>
                  <a:pt x="5474763" y="1399881"/>
                  <a:pt x="5470020" y="1401354"/>
                </a:cubicBezTo>
                <a:cubicBezTo>
                  <a:pt x="5465278" y="1402826"/>
                  <a:pt x="5460167" y="1403563"/>
                  <a:pt x="5454689" y="1403563"/>
                </a:cubicBezTo>
                <a:cubicBezTo>
                  <a:pt x="5450860" y="1403563"/>
                  <a:pt x="5447310" y="1403238"/>
                  <a:pt x="5444040" y="1402590"/>
                </a:cubicBezTo>
                <a:cubicBezTo>
                  <a:pt x="5440771" y="1401942"/>
                  <a:pt x="5437855" y="1401148"/>
                  <a:pt x="5435292" y="1400204"/>
                </a:cubicBezTo>
                <a:cubicBezTo>
                  <a:pt x="5432729" y="1399262"/>
                  <a:pt x="5430580" y="1398290"/>
                  <a:pt x="5428841" y="1397289"/>
                </a:cubicBezTo>
                <a:cubicBezTo>
                  <a:pt x="5427104" y="1396287"/>
                  <a:pt x="5425896" y="1395433"/>
                  <a:pt x="5425218" y="1394726"/>
                </a:cubicBezTo>
                <a:cubicBezTo>
                  <a:pt x="5424541" y="1394018"/>
                  <a:pt x="5424040" y="1393120"/>
                  <a:pt x="5423716" y="1392031"/>
                </a:cubicBezTo>
                <a:cubicBezTo>
                  <a:pt x="5423392" y="1390941"/>
                  <a:pt x="5423230" y="1389482"/>
                  <a:pt x="5423230" y="1387656"/>
                </a:cubicBezTo>
                <a:cubicBezTo>
                  <a:pt x="5423230" y="1386361"/>
                  <a:pt x="5423289" y="1385285"/>
                  <a:pt x="5423407" y="1384431"/>
                </a:cubicBezTo>
                <a:cubicBezTo>
                  <a:pt x="5423525" y="1383577"/>
                  <a:pt x="5423702" y="1382885"/>
                  <a:pt x="5423937" y="1382354"/>
                </a:cubicBezTo>
                <a:cubicBezTo>
                  <a:pt x="5424173" y="1381824"/>
                  <a:pt x="5424467" y="1381456"/>
                  <a:pt x="5424821" y="1381250"/>
                </a:cubicBezTo>
                <a:cubicBezTo>
                  <a:pt x="5425174" y="1381044"/>
                  <a:pt x="5425587" y="1380941"/>
                  <a:pt x="5426058" y="1380941"/>
                </a:cubicBezTo>
                <a:cubicBezTo>
                  <a:pt x="5426883" y="1380941"/>
                  <a:pt x="5428046" y="1381441"/>
                  <a:pt x="5429548" y="1382443"/>
                </a:cubicBezTo>
                <a:cubicBezTo>
                  <a:pt x="5431051" y="1383444"/>
                  <a:pt x="5432980" y="1384535"/>
                  <a:pt x="5435336" y="1385712"/>
                </a:cubicBezTo>
                <a:cubicBezTo>
                  <a:pt x="5437693" y="1386891"/>
                  <a:pt x="5440535" y="1387996"/>
                  <a:pt x="5443864" y="1389026"/>
                </a:cubicBezTo>
                <a:cubicBezTo>
                  <a:pt x="5447193" y="1390057"/>
                  <a:pt x="5451036" y="1390572"/>
                  <a:pt x="5455396" y="1390572"/>
                </a:cubicBezTo>
                <a:cubicBezTo>
                  <a:pt x="5458695" y="1390572"/>
                  <a:pt x="5461714" y="1390130"/>
                  <a:pt x="5464453" y="1389248"/>
                </a:cubicBezTo>
                <a:cubicBezTo>
                  <a:pt x="5467192" y="1388363"/>
                  <a:pt x="5469549" y="1387111"/>
                  <a:pt x="5471522" y="1385492"/>
                </a:cubicBezTo>
                <a:cubicBezTo>
                  <a:pt x="5473496" y="1383871"/>
                  <a:pt x="5475013" y="1381883"/>
                  <a:pt x="5476073" y="1379526"/>
                </a:cubicBezTo>
                <a:cubicBezTo>
                  <a:pt x="5477134" y="1377170"/>
                  <a:pt x="5477664" y="1374490"/>
                  <a:pt x="5477664" y="1371486"/>
                </a:cubicBezTo>
                <a:cubicBezTo>
                  <a:pt x="5477664" y="1368245"/>
                  <a:pt x="5476928" y="1365476"/>
                  <a:pt x="5475455" y="1363179"/>
                </a:cubicBezTo>
                <a:cubicBezTo>
                  <a:pt x="5473982" y="1360882"/>
                  <a:pt x="5472038" y="1358864"/>
                  <a:pt x="5469623" y="1357126"/>
                </a:cubicBezTo>
                <a:cubicBezTo>
                  <a:pt x="5467208" y="1355388"/>
                  <a:pt x="5464453" y="1353797"/>
                  <a:pt x="5461360" y="1352354"/>
                </a:cubicBezTo>
                <a:cubicBezTo>
                  <a:pt x="5458267" y="1350911"/>
                  <a:pt x="5455101" y="1349437"/>
                  <a:pt x="5451861" y="1347936"/>
                </a:cubicBezTo>
                <a:cubicBezTo>
                  <a:pt x="5448621" y="1346433"/>
                  <a:pt x="5445469" y="1344770"/>
                  <a:pt x="5442406" y="1342943"/>
                </a:cubicBezTo>
                <a:cubicBezTo>
                  <a:pt x="5439342" y="1341117"/>
                  <a:pt x="5436603" y="1338966"/>
                  <a:pt x="5434188" y="1336492"/>
                </a:cubicBezTo>
                <a:cubicBezTo>
                  <a:pt x="5431773" y="1334018"/>
                  <a:pt x="5429813" y="1331117"/>
                  <a:pt x="5428311" y="1327788"/>
                </a:cubicBezTo>
                <a:cubicBezTo>
                  <a:pt x="5426809" y="1324460"/>
                  <a:pt x="5426058" y="1320468"/>
                  <a:pt x="5426058" y="1315814"/>
                </a:cubicBezTo>
                <a:cubicBezTo>
                  <a:pt x="5426058" y="1311042"/>
                  <a:pt x="5426927" y="1306786"/>
                  <a:pt x="5428665" y="1303045"/>
                </a:cubicBezTo>
                <a:cubicBezTo>
                  <a:pt x="5430403" y="1299304"/>
                  <a:pt x="5432818" y="1296167"/>
                  <a:pt x="5435911" y="1293634"/>
                </a:cubicBezTo>
                <a:cubicBezTo>
                  <a:pt x="5439004" y="1291101"/>
                  <a:pt x="5442686" y="1289172"/>
                  <a:pt x="5446957" y="1287846"/>
                </a:cubicBezTo>
                <a:cubicBezTo>
                  <a:pt x="5451228" y="1286521"/>
                  <a:pt x="5455837" y="1285858"/>
                  <a:pt x="5460786" y="1285858"/>
                </a:cubicBezTo>
                <a:close/>
                <a:moveTo>
                  <a:pt x="4994061" y="1285858"/>
                </a:moveTo>
                <a:cubicBezTo>
                  <a:pt x="4996594" y="1285858"/>
                  <a:pt x="4999142" y="1286079"/>
                  <a:pt x="5001705" y="1286521"/>
                </a:cubicBezTo>
                <a:cubicBezTo>
                  <a:pt x="5004267" y="1286962"/>
                  <a:pt x="5006683" y="1287552"/>
                  <a:pt x="5008951" y="1288288"/>
                </a:cubicBezTo>
                <a:cubicBezTo>
                  <a:pt x="5011219" y="1289025"/>
                  <a:pt x="5013236" y="1289849"/>
                  <a:pt x="5015004" y="1290762"/>
                </a:cubicBezTo>
                <a:cubicBezTo>
                  <a:pt x="5016771" y="1291675"/>
                  <a:pt x="5017935" y="1292412"/>
                  <a:pt x="5018494" y="1292971"/>
                </a:cubicBezTo>
                <a:cubicBezTo>
                  <a:pt x="5019054" y="1293531"/>
                  <a:pt x="5019422" y="1293973"/>
                  <a:pt x="5019599" y="1294297"/>
                </a:cubicBezTo>
                <a:cubicBezTo>
                  <a:pt x="5019776" y="1294621"/>
                  <a:pt x="5019923" y="1295033"/>
                  <a:pt x="5020041" y="1295534"/>
                </a:cubicBezTo>
                <a:cubicBezTo>
                  <a:pt x="5020159" y="1296035"/>
                  <a:pt x="5020247" y="1296639"/>
                  <a:pt x="5020306" y="1297345"/>
                </a:cubicBezTo>
                <a:cubicBezTo>
                  <a:pt x="5020365" y="1298053"/>
                  <a:pt x="5020394" y="1298966"/>
                  <a:pt x="5020394" y="1300085"/>
                </a:cubicBezTo>
                <a:cubicBezTo>
                  <a:pt x="5020394" y="1301145"/>
                  <a:pt x="5020350" y="1302088"/>
                  <a:pt x="5020262" y="1302913"/>
                </a:cubicBezTo>
                <a:cubicBezTo>
                  <a:pt x="5020173" y="1303738"/>
                  <a:pt x="5020041" y="1304430"/>
                  <a:pt x="5019864" y="1304990"/>
                </a:cubicBezTo>
                <a:cubicBezTo>
                  <a:pt x="5019687" y="1305550"/>
                  <a:pt x="5019437" y="1305961"/>
                  <a:pt x="5019113" y="1306227"/>
                </a:cubicBezTo>
                <a:cubicBezTo>
                  <a:pt x="5018789" y="1306492"/>
                  <a:pt x="5018421" y="1306624"/>
                  <a:pt x="5018008" y="1306624"/>
                </a:cubicBezTo>
                <a:cubicBezTo>
                  <a:pt x="5017361" y="1306624"/>
                  <a:pt x="5016344" y="1306212"/>
                  <a:pt x="5014960" y="1305387"/>
                </a:cubicBezTo>
                <a:cubicBezTo>
                  <a:pt x="5013575" y="1304562"/>
                  <a:pt x="5011882" y="1303634"/>
                  <a:pt x="5009879" y="1302604"/>
                </a:cubicBezTo>
                <a:cubicBezTo>
                  <a:pt x="5007876" y="1301573"/>
                  <a:pt x="5005504" y="1300630"/>
                  <a:pt x="5002765" y="1299776"/>
                </a:cubicBezTo>
                <a:cubicBezTo>
                  <a:pt x="5000026" y="1298922"/>
                  <a:pt x="4996948" y="1298495"/>
                  <a:pt x="4993531" y="1298495"/>
                </a:cubicBezTo>
                <a:cubicBezTo>
                  <a:pt x="4990349" y="1298495"/>
                  <a:pt x="4987581" y="1298922"/>
                  <a:pt x="4985224" y="1299776"/>
                </a:cubicBezTo>
                <a:cubicBezTo>
                  <a:pt x="4982868" y="1300630"/>
                  <a:pt x="4980924" y="1301764"/>
                  <a:pt x="4979392" y="1303178"/>
                </a:cubicBezTo>
                <a:cubicBezTo>
                  <a:pt x="4977861" y="1304592"/>
                  <a:pt x="4976712" y="1306271"/>
                  <a:pt x="4975946" y="1308215"/>
                </a:cubicBezTo>
                <a:cubicBezTo>
                  <a:pt x="4975180" y="1310159"/>
                  <a:pt x="4974797" y="1312221"/>
                  <a:pt x="4974797" y="1314400"/>
                </a:cubicBezTo>
                <a:cubicBezTo>
                  <a:pt x="4974797" y="1317582"/>
                  <a:pt x="4975534" y="1320321"/>
                  <a:pt x="4977006" y="1322619"/>
                </a:cubicBezTo>
                <a:cubicBezTo>
                  <a:pt x="4978479" y="1324916"/>
                  <a:pt x="4980438" y="1326949"/>
                  <a:pt x="4982883" y="1328716"/>
                </a:cubicBezTo>
                <a:cubicBezTo>
                  <a:pt x="4985328" y="1330483"/>
                  <a:pt x="4988111" y="1332103"/>
                  <a:pt x="4991233" y="1333577"/>
                </a:cubicBezTo>
                <a:cubicBezTo>
                  <a:pt x="4994356" y="1335049"/>
                  <a:pt x="4997537" y="1336536"/>
                  <a:pt x="5000777" y="1338039"/>
                </a:cubicBezTo>
                <a:cubicBezTo>
                  <a:pt x="5004017" y="1339541"/>
                  <a:pt x="5007198" y="1341190"/>
                  <a:pt x="5010320" y="1342987"/>
                </a:cubicBezTo>
                <a:cubicBezTo>
                  <a:pt x="5013443" y="1344784"/>
                  <a:pt x="5016226" y="1346905"/>
                  <a:pt x="5018671" y="1349349"/>
                </a:cubicBezTo>
                <a:cubicBezTo>
                  <a:pt x="5021116" y="1351794"/>
                  <a:pt x="5023089" y="1354681"/>
                  <a:pt x="5024592" y="1358009"/>
                </a:cubicBezTo>
                <a:cubicBezTo>
                  <a:pt x="5026094" y="1361338"/>
                  <a:pt x="5026845" y="1365270"/>
                  <a:pt x="5026845" y="1369806"/>
                </a:cubicBezTo>
                <a:cubicBezTo>
                  <a:pt x="5026845" y="1375167"/>
                  <a:pt x="5025858" y="1379939"/>
                  <a:pt x="5023885" y="1384122"/>
                </a:cubicBezTo>
                <a:cubicBezTo>
                  <a:pt x="5021912" y="1388305"/>
                  <a:pt x="5019172" y="1391854"/>
                  <a:pt x="5015667" y="1394770"/>
                </a:cubicBezTo>
                <a:cubicBezTo>
                  <a:pt x="5012162" y="1397686"/>
                  <a:pt x="5008038" y="1399881"/>
                  <a:pt x="5003295" y="1401354"/>
                </a:cubicBezTo>
                <a:cubicBezTo>
                  <a:pt x="4998553" y="1402826"/>
                  <a:pt x="4993442" y="1403563"/>
                  <a:pt x="4987964" y="1403563"/>
                </a:cubicBezTo>
                <a:cubicBezTo>
                  <a:pt x="4984135" y="1403563"/>
                  <a:pt x="4980585" y="1403238"/>
                  <a:pt x="4977315" y="1402590"/>
                </a:cubicBezTo>
                <a:cubicBezTo>
                  <a:pt x="4974046" y="1401942"/>
                  <a:pt x="4971130" y="1401148"/>
                  <a:pt x="4968567" y="1400204"/>
                </a:cubicBezTo>
                <a:cubicBezTo>
                  <a:pt x="4966004" y="1399262"/>
                  <a:pt x="4963855" y="1398290"/>
                  <a:pt x="4962116" y="1397289"/>
                </a:cubicBezTo>
                <a:cubicBezTo>
                  <a:pt x="4960379" y="1396287"/>
                  <a:pt x="4959171" y="1395433"/>
                  <a:pt x="4958493" y="1394726"/>
                </a:cubicBezTo>
                <a:cubicBezTo>
                  <a:pt x="4957816" y="1394018"/>
                  <a:pt x="4957315" y="1393120"/>
                  <a:pt x="4956991" y="1392031"/>
                </a:cubicBezTo>
                <a:cubicBezTo>
                  <a:pt x="4956667" y="1390941"/>
                  <a:pt x="4956505" y="1389482"/>
                  <a:pt x="4956505" y="1387656"/>
                </a:cubicBezTo>
                <a:cubicBezTo>
                  <a:pt x="4956505" y="1386361"/>
                  <a:pt x="4956564" y="1385285"/>
                  <a:pt x="4956682" y="1384431"/>
                </a:cubicBezTo>
                <a:cubicBezTo>
                  <a:pt x="4956800" y="1383577"/>
                  <a:pt x="4956977" y="1382885"/>
                  <a:pt x="4957212" y="1382354"/>
                </a:cubicBezTo>
                <a:cubicBezTo>
                  <a:pt x="4957448" y="1381824"/>
                  <a:pt x="4957742" y="1381456"/>
                  <a:pt x="4958096" y="1381250"/>
                </a:cubicBezTo>
                <a:cubicBezTo>
                  <a:pt x="4958449" y="1381044"/>
                  <a:pt x="4958862" y="1380941"/>
                  <a:pt x="4959333" y="1380941"/>
                </a:cubicBezTo>
                <a:cubicBezTo>
                  <a:pt x="4960158" y="1380941"/>
                  <a:pt x="4961321" y="1381441"/>
                  <a:pt x="4962823" y="1382443"/>
                </a:cubicBezTo>
                <a:cubicBezTo>
                  <a:pt x="4964326" y="1383444"/>
                  <a:pt x="4966255" y="1384535"/>
                  <a:pt x="4968611" y="1385712"/>
                </a:cubicBezTo>
                <a:cubicBezTo>
                  <a:pt x="4970968" y="1386891"/>
                  <a:pt x="4973810" y="1387996"/>
                  <a:pt x="4977139" y="1389026"/>
                </a:cubicBezTo>
                <a:cubicBezTo>
                  <a:pt x="4980468" y="1390057"/>
                  <a:pt x="4984311" y="1390572"/>
                  <a:pt x="4988671" y="1390572"/>
                </a:cubicBezTo>
                <a:cubicBezTo>
                  <a:pt x="4991970" y="1390572"/>
                  <a:pt x="4994989" y="1390130"/>
                  <a:pt x="4997728" y="1389248"/>
                </a:cubicBezTo>
                <a:cubicBezTo>
                  <a:pt x="5000467" y="1388363"/>
                  <a:pt x="5002824" y="1387111"/>
                  <a:pt x="5004797" y="1385492"/>
                </a:cubicBezTo>
                <a:cubicBezTo>
                  <a:pt x="5006771" y="1383871"/>
                  <a:pt x="5008288" y="1381883"/>
                  <a:pt x="5009348" y="1379526"/>
                </a:cubicBezTo>
                <a:cubicBezTo>
                  <a:pt x="5010409" y="1377170"/>
                  <a:pt x="5010939" y="1374490"/>
                  <a:pt x="5010939" y="1371486"/>
                </a:cubicBezTo>
                <a:cubicBezTo>
                  <a:pt x="5010939" y="1368245"/>
                  <a:pt x="5010203" y="1365476"/>
                  <a:pt x="5008730" y="1363179"/>
                </a:cubicBezTo>
                <a:cubicBezTo>
                  <a:pt x="5007257" y="1360882"/>
                  <a:pt x="5005313" y="1358864"/>
                  <a:pt x="5002898" y="1357126"/>
                </a:cubicBezTo>
                <a:cubicBezTo>
                  <a:pt x="5000483" y="1355388"/>
                  <a:pt x="4997728" y="1353797"/>
                  <a:pt x="4994635" y="1352354"/>
                </a:cubicBezTo>
                <a:cubicBezTo>
                  <a:pt x="4991542" y="1350911"/>
                  <a:pt x="4988376" y="1349437"/>
                  <a:pt x="4985136" y="1347936"/>
                </a:cubicBezTo>
                <a:cubicBezTo>
                  <a:pt x="4981896" y="1346433"/>
                  <a:pt x="4978744" y="1344770"/>
                  <a:pt x="4975681" y="1342943"/>
                </a:cubicBezTo>
                <a:cubicBezTo>
                  <a:pt x="4972617" y="1341117"/>
                  <a:pt x="4969878" y="1338966"/>
                  <a:pt x="4967463" y="1336492"/>
                </a:cubicBezTo>
                <a:cubicBezTo>
                  <a:pt x="4965048" y="1334018"/>
                  <a:pt x="4963088" y="1331117"/>
                  <a:pt x="4961586" y="1327788"/>
                </a:cubicBezTo>
                <a:cubicBezTo>
                  <a:pt x="4960084" y="1324460"/>
                  <a:pt x="4959333" y="1320468"/>
                  <a:pt x="4959333" y="1315814"/>
                </a:cubicBezTo>
                <a:cubicBezTo>
                  <a:pt x="4959333" y="1311042"/>
                  <a:pt x="4960202" y="1306786"/>
                  <a:pt x="4961940" y="1303045"/>
                </a:cubicBezTo>
                <a:cubicBezTo>
                  <a:pt x="4963678" y="1299304"/>
                  <a:pt x="4966093" y="1296167"/>
                  <a:pt x="4969186" y="1293634"/>
                </a:cubicBezTo>
                <a:cubicBezTo>
                  <a:pt x="4972279" y="1291101"/>
                  <a:pt x="4975961" y="1289172"/>
                  <a:pt x="4980232" y="1287846"/>
                </a:cubicBezTo>
                <a:cubicBezTo>
                  <a:pt x="4984503" y="1286521"/>
                  <a:pt x="4989112" y="1285858"/>
                  <a:pt x="4994061" y="1285858"/>
                </a:cubicBezTo>
                <a:close/>
                <a:moveTo>
                  <a:pt x="4051086" y="1285858"/>
                </a:moveTo>
                <a:cubicBezTo>
                  <a:pt x="4053619" y="1285858"/>
                  <a:pt x="4056167" y="1286079"/>
                  <a:pt x="4058730" y="1286521"/>
                </a:cubicBezTo>
                <a:cubicBezTo>
                  <a:pt x="4061293" y="1286962"/>
                  <a:pt x="4063708" y="1287552"/>
                  <a:pt x="4065976" y="1288288"/>
                </a:cubicBezTo>
                <a:cubicBezTo>
                  <a:pt x="4068244" y="1289025"/>
                  <a:pt x="4070262" y="1289849"/>
                  <a:pt x="4072029" y="1290762"/>
                </a:cubicBezTo>
                <a:cubicBezTo>
                  <a:pt x="4073796" y="1291675"/>
                  <a:pt x="4074960" y="1292412"/>
                  <a:pt x="4075520" y="1292971"/>
                </a:cubicBezTo>
                <a:cubicBezTo>
                  <a:pt x="4076079" y="1293531"/>
                  <a:pt x="4076447" y="1293973"/>
                  <a:pt x="4076624" y="1294297"/>
                </a:cubicBezTo>
                <a:cubicBezTo>
                  <a:pt x="4076801" y="1294621"/>
                  <a:pt x="4076948" y="1295033"/>
                  <a:pt x="4077066" y="1295534"/>
                </a:cubicBezTo>
                <a:cubicBezTo>
                  <a:pt x="4077184" y="1296035"/>
                  <a:pt x="4077272" y="1296639"/>
                  <a:pt x="4077331" y="1297345"/>
                </a:cubicBezTo>
                <a:cubicBezTo>
                  <a:pt x="4077390" y="1298053"/>
                  <a:pt x="4077419" y="1298966"/>
                  <a:pt x="4077419" y="1300085"/>
                </a:cubicBezTo>
                <a:cubicBezTo>
                  <a:pt x="4077419" y="1301145"/>
                  <a:pt x="4077375" y="1302088"/>
                  <a:pt x="4077287" y="1302913"/>
                </a:cubicBezTo>
                <a:cubicBezTo>
                  <a:pt x="4077199" y="1303738"/>
                  <a:pt x="4077066" y="1304430"/>
                  <a:pt x="4076889" y="1304990"/>
                </a:cubicBezTo>
                <a:cubicBezTo>
                  <a:pt x="4076713" y="1305550"/>
                  <a:pt x="4076462" y="1305961"/>
                  <a:pt x="4076138" y="1306227"/>
                </a:cubicBezTo>
                <a:cubicBezTo>
                  <a:pt x="4075814" y="1306492"/>
                  <a:pt x="4075446" y="1306624"/>
                  <a:pt x="4075034" y="1306624"/>
                </a:cubicBezTo>
                <a:cubicBezTo>
                  <a:pt x="4074386" y="1306624"/>
                  <a:pt x="4073369" y="1306212"/>
                  <a:pt x="4071985" y="1305387"/>
                </a:cubicBezTo>
                <a:cubicBezTo>
                  <a:pt x="4070600" y="1304562"/>
                  <a:pt x="4068907" y="1303634"/>
                  <a:pt x="4066904" y="1302604"/>
                </a:cubicBezTo>
                <a:cubicBezTo>
                  <a:pt x="4064901" y="1301573"/>
                  <a:pt x="4062530" y="1300630"/>
                  <a:pt x="4059790" y="1299776"/>
                </a:cubicBezTo>
                <a:cubicBezTo>
                  <a:pt x="4057051" y="1298922"/>
                  <a:pt x="4053973" y="1298495"/>
                  <a:pt x="4050556" y="1298495"/>
                </a:cubicBezTo>
                <a:cubicBezTo>
                  <a:pt x="4047375" y="1298495"/>
                  <a:pt x="4044606" y="1298922"/>
                  <a:pt x="4042250" y="1299776"/>
                </a:cubicBezTo>
                <a:cubicBezTo>
                  <a:pt x="4039893" y="1300630"/>
                  <a:pt x="4037949" y="1301764"/>
                  <a:pt x="4036417" y="1303178"/>
                </a:cubicBezTo>
                <a:cubicBezTo>
                  <a:pt x="4034885" y="1304592"/>
                  <a:pt x="4033737" y="1306271"/>
                  <a:pt x="4032971" y="1308215"/>
                </a:cubicBezTo>
                <a:cubicBezTo>
                  <a:pt x="4032205" y="1310159"/>
                  <a:pt x="4031822" y="1312221"/>
                  <a:pt x="4031822" y="1314400"/>
                </a:cubicBezTo>
                <a:cubicBezTo>
                  <a:pt x="4031822" y="1317582"/>
                  <a:pt x="4032559" y="1320321"/>
                  <a:pt x="4034031" y="1322619"/>
                </a:cubicBezTo>
                <a:cubicBezTo>
                  <a:pt x="4035504" y="1324916"/>
                  <a:pt x="4037463" y="1326949"/>
                  <a:pt x="4039908" y="1328716"/>
                </a:cubicBezTo>
                <a:cubicBezTo>
                  <a:pt x="4042352" y="1330483"/>
                  <a:pt x="4045136" y="1332103"/>
                  <a:pt x="4048258" y="1333577"/>
                </a:cubicBezTo>
                <a:cubicBezTo>
                  <a:pt x="4051381" y="1335049"/>
                  <a:pt x="4054562" y="1336536"/>
                  <a:pt x="4057802" y="1338039"/>
                </a:cubicBezTo>
                <a:cubicBezTo>
                  <a:pt x="4061042" y="1339541"/>
                  <a:pt x="4064223" y="1341190"/>
                  <a:pt x="4067346" y="1342987"/>
                </a:cubicBezTo>
                <a:cubicBezTo>
                  <a:pt x="4070468" y="1344784"/>
                  <a:pt x="4073251" y="1346905"/>
                  <a:pt x="4075696" y="1349349"/>
                </a:cubicBezTo>
                <a:cubicBezTo>
                  <a:pt x="4078141" y="1351794"/>
                  <a:pt x="4080115" y="1354681"/>
                  <a:pt x="4081617" y="1358009"/>
                </a:cubicBezTo>
                <a:cubicBezTo>
                  <a:pt x="4083119" y="1361338"/>
                  <a:pt x="4083870" y="1365270"/>
                  <a:pt x="4083870" y="1369806"/>
                </a:cubicBezTo>
                <a:cubicBezTo>
                  <a:pt x="4083870" y="1375167"/>
                  <a:pt x="4082883" y="1379939"/>
                  <a:pt x="4080910" y="1384122"/>
                </a:cubicBezTo>
                <a:cubicBezTo>
                  <a:pt x="4078937" y="1388305"/>
                  <a:pt x="4076197" y="1391854"/>
                  <a:pt x="4072692" y="1394770"/>
                </a:cubicBezTo>
                <a:cubicBezTo>
                  <a:pt x="4069187" y="1397686"/>
                  <a:pt x="4065063" y="1399881"/>
                  <a:pt x="4060321" y="1401354"/>
                </a:cubicBezTo>
                <a:cubicBezTo>
                  <a:pt x="4055578" y="1402826"/>
                  <a:pt x="4050468" y="1403563"/>
                  <a:pt x="4044989" y="1403563"/>
                </a:cubicBezTo>
                <a:cubicBezTo>
                  <a:pt x="4041159" y="1403563"/>
                  <a:pt x="4037610" y="1403238"/>
                  <a:pt x="4034341" y="1402590"/>
                </a:cubicBezTo>
                <a:cubicBezTo>
                  <a:pt x="4031071" y="1401942"/>
                  <a:pt x="4028155" y="1401148"/>
                  <a:pt x="4025592" y="1400204"/>
                </a:cubicBezTo>
                <a:cubicBezTo>
                  <a:pt x="4023030" y="1399262"/>
                  <a:pt x="4020880" y="1398290"/>
                  <a:pt x="4019142" y="1397289"/>
                </a:cubicBezTo>
                <a:cubicBezTo>
                  <a:pt x="4017404" y="1396287"/>
                  <a:pt x="4016196" y="1395433"/>
                  <a:pt x="4015519" y="1394726"/>
                </a:cubicBezTo>
                <a:cubicBezTo>
                  <a:pt x="4014841" y="1394018"/>
                  <a:pt x="4014340" y="1393120"/>
                  <a:pt x="4014016" y="1392031"/>
                </a:cubicBezTo>
                <a:cubicBezTo>
                  <a:pt x="4013692" y="1390941"/>
                  <a:pt x="4013530" y="1389482"/>
                  <a:pt x="4013530" y="1387656"/>
                </a:cubicBezTo>
                <a:cubicBezTo>
                  <a:pt x="4013530" y="1386361"/>
                  <a:pt x="4013589" y="1385285"/>
                  <a:pt x="4013707" y="1384431"/>
                </a:cubicBezTo>
                <a:cubicBezTo>
                  <a:pt x="4013825" y="1383577"/>
                  <a:pt x="4014002" y="1382885"/>
                  <a:pt x="4014237" y="1382354"/>
                </a:cubicBezTo>
                <a:cubicBezTo>
                  <a:pt x="4014473" y="1381824"/>
                  <a:pt x="4014767" y="1381456"/>
                  <a:pt x="4015121" y="1381250"/>
                </a:cubicBezTo>
                <a:cubicBezTo>
                  <a:pt x="4015474" y="1381044"/>
                  <a:pt x="4015887" y="1380941"/>
                  <a:pt x="4016358" y="1380941"/>
                </a:cubicBezTo>
                <a:cubicBezTo>
                  <a:pt x="4017183" y="1380941"/>
                  <a:pt x="4018346" y="1381441"/>
                  <a:pt x="4019849" y="1382443"/>
                </a:cubicBezTo>
                <a:cubicBezTo>
                  <a:pt x="4021351" y="1383444"/>
                  <a:pt x="4023280" y="1384535"/>
                  <a:pt x="4025637" y="1385712"/>
                </a:cubicBezTo>
                <a:cubicBezTo>
                  <a:pt x="4027993" y="1386891"/>
                  <a:pt x="4030835" y="1387996"/>
                  <a:pt x="4034164" y="1389026"/>
                </a:cubicBezTo>
                <a:cubicBezTo>
                  <a:pt x="4037492" y="1390057"/>
                  <a:pt x="4041336" y="1390572"/>
                  <a:pt x="4045696" y="1390572"/>
                </a:cubicBezTo>
                <a:cubicBezTo>
                  <a:pt x="4048995" y="1390572"/>
                  <a:pt x="4052014" y="1390130"/>
                  <a:pt x="4054753" y="1389248"/>
                </a:cubicBezTo>
                <a:cubicBezTo>
                  <a:pt x="4057493" y="1388363"/>
                  <a:pt x="4059849" y="1387111"/>
                  <a:pt x="4061823" y="1385492"/>
                </a:cubicBezTo>
                <a:cubicBezTo>
                  <a:pt x="4063796" y="1383871"/>
                  <a:pt x="4065313" y="1381883"/>
                  <a:pt x="4066374" y="1379526"/>
                </a:cubicBezTo>
                <a:cubicBezTo>
                  <a:pt x="4067434" y="1377170"/>
                  <a:pt x="4067964" y="1374490"/>
                  <a:pt x="4067964" y="1371486"/>
                </a:cubicBezTo>
                <a:cubicBezTo>
                  <a:pt x="4067964" y="1368245"/>
                  <a:pt x="4067228" y="1365476"/>
                  <a:pt x="4065755" y="1363179"/>
                </a:cubicBezTo>
                <a:cubicBezTo>
                  <a:pt x="4064282" y="1360882"/>
                  <a:pt x="4062338" y="1358864"/>
                  <a:pt x="4059923" y="1357126"/>
                </a:cubicBezTo>
                <a:cubicBezTo>
                  <a:pt x="4057508" y="1355388"/>
                  <a:pt x="4054753" y="1353797"/>
                  <a:pt x="4051661" y="1352354"/>
                </a:cubicBezTo>
                <a:cubicBezTo>
                  <a:pt x="4048568" y="1350911"/>
                  <a:pt x="4045401" y="1349437"/>
                  <a:pt x="4042161" y="1347936"/>
                </a:cubicBezTo>
                <a:cubicBezTo>
                  <a:pt x="4038921" y="1346433"/>
                  <a:pt x="4035769" y="1344770"/>
                  <a:pt x="4032706" y="1342943"/>
                </a:cubicBezTo>
                <a:cubicBezTo>
                  <a:pt x="4029642" y="1341117"/>
                  <a:pt x="4026903" y="1338966"/>
                  <a:pt x="4024488" y="1336492"/>
                </a:cubicBezTo>
                <a:cubicBezTo>
                  <a:pt x="4022073" y="1334018"/>
                  <a:pt x="4020114" y="1331117"/>
                  <a:pt x="4018611" y="1327788"/>
                </a:cubicBezTo>
                <a:cubicBezTo>
                  <a:pt x="4017109" y="1324460"/>
                  <a:pt x="4016358" y="1320468"/>
                  <a:pt x="4016358" y="1315814"/>
                </a:cubicBezTo>
                <a:cubicBezTo>
                  <a:pt x="4016358" y="1311042"/>
                  <a:pt x="4017227" y="1306786"/>
                  <a:pt x="4018965" y="1303045"/>
                </a:cubicBezTo>
                <a:cubicBezTo>
                  <a:pt x="4020703" y="1299304"/>
                  <a:pt x="4023118" y="1296167"/>
                  <a:pt x="4026211" y="1293634"/>
                </a:cubicBezTo>
                <a:cubicBezTo>
                  <a:pt x="4029304" y="1291101"/>
                  <a:pt x="4032986" y="1289172"/>
                  <a:pt x="4037257" y="1287846"/>
                </a:cubicBezTo>
                <a:cubicBezTo>
                  <a:pt x="4041528" y="1286521"/>
                  <a:pt x="4046138" y="1285858"/>
                  <a:pt x="4051086" y="1285858"/>
                </a:cubicBezTo>
                <a:close/>
                <a:moveTo>
                  <a:pt x="3574887" y="1285858"/>
                </a:moveTo>
                <a:cubicBezTo>
                  <a:pt x="3577419" y="1285858"/>
                  <a:pt x="3579968" y="1286079"/>
                  <a:pt x="3582531" y="1286521"/>
                </a:cubicBezTo>
                <a:cubicBezTo>
                  <a:pt x="3585093" y="1286962"/>
                  <a:pt x="3587508" y="1287552"/>
                  <a:pt x="3589775" y="1288288"/>
                </a:cubicBezTo>
                <a:cubicBezTo>
                  <a:pt x="3592044" y="1289025"/>
                  <a:pt x="3594061" y="1289849"/>
                  <a:pt x="3595828" y="1290762"/>
                </a:cubicBezTo>
                <a:cubicBezTo>
                  <a:pt x="3597596" y="1291675"/>
                  <a:pt x="3598759" y="1292412"/>
                  <a:pt x="3599319" y="1292971"/>
                </a:cubicBezTo>
                <a:cubicBezTo>
                  <a:pt x="3599878" y="1293531"/>
                  <a:pt x="3600247" y="1293973"/>
                  <a:pt x="3600423" y="1294297"/>
                </a:cubicBezTo>
                <a:cubicBezTo>
                  <a:pt x="3600600" y="1294621"/>
                  <a:pt x="3600747" y="1295033"/>
                  <a:pt x="3600865" y="1295534"/>
                </a:cubicBezTo>
                <a:cubicBezTo>
                  <a:pt x="3600983" y="1296035"/>
                  <a:pt x="3601071" y="1296639"/>
                  <a:pt x="3601130" y="1297345"/>
                </a:cubicBezTo>
                <a:cubicBezTo>
                  <a:pt x="3601189" y="1298053"/>
                  <a:pt x="3601219" y="1298966"/>
                  <a:pt x="3601219" y="1300085"/>
                </a:cubicBezTo>
                <a:cubicBezTo>
                  <a:pt x="3601219" y="1301145"/>
                  <a:pt x="3601175" y="1302088"/>
                  <a:pt x="3601087" y="1302913"/>
                </a:cubicBezTo>
                <a:cubicBezTo>
                  <a:pt x="3600998" y="1303738"/>
                  <a:pt x="3600865" y="1304430"/>
                  <a:pt x="3600689" y="1304990"/>
                </a:cubicBezTo>
                <a:cubicBezTo>
                  <a:pt x="3600511" y="1305550"/>
                  <a:pt x="3600262" y="1305961"/>
                  <a:pt x="3599938" y="1306227"/>
                </a:cubicBezTo>
                <a:cubicBezTo>
                  <a:pt x="3599614" y="1306492"/>
                  <a:pt x="3599246" y="1306624"/>
                  <a:pt x="3598833" y="1306624"/>
                </a:cubicBezTo>
                <a:cubicBezTo>
                  <a:pt x="3598185" y="1306624"/>
                  <a:pt x="3597169" y="1306212"/>
                  <a:pt x="3595784" y="1305387"/>
                </a:cubicBezTo>
                <a:cubicBezTo>
                  <a:pt x="3594400" y="1304562"/>
                  <a:pt x="3592706" y="1303634"/>
                  <a:pt x="3590703" y="1302604"/>
                </a:cubicBezTo>
                <a:cubicBezTo>
                  <a:pt x="3588700" y="1301573"/>
                  <a:pt x="3586330" y="1300630"/>
                  <a:pt x="3583591" y="1299776"/>
                </a:cubicBezTo>
                <a:cubicBezTo>
                  <a:pt x="3580851" y="1298922"/>
                  <a:pt x="3577773" y="1298495"/>
                  <a:pt x="3574356" y="1298495"/>
                </a:cubicBezTo>
                <a:cubicBezTo>
                  <a:pt x="3571175" y="1298495"/>
                  <a:pt x="3568406" y="1298922"/>
                  <a:pt x="3566049" y="1299776"/>
                </a:cubicBezTo>
                <a:cubicBezTo>
                  <a:pt x="3563693" y="1300630"/>
                  <a:pt x="3561749" y="1301764"/>
                  <a:pt x="3560217" y="1303178"/>
                </a:cubicBezTo>
                <a:cubicBezTo>
                  <a:pt x="3558685" y="1304592"/>
                  <a:pt x="3557538" y="1306271"/>
                  <a:pt x="3556771" y="1308215"/>
                </a:cubicBezTo>
                <a:cubicBezTo>
                  <a:pt x="3556006" y="1310159"/>
                  <a:pt x="3555622" y="1312221"/>
                  <a:pt x="3555622" y="1314400"/>
                </a:cubicBezTo>
                <a:cubicBezTo>
                  <a:pt x="3555622" y="1317582"/>
                  <a:pt x="3556359" y="1320321"/>
                  <a:pt x="3557832" y="1322619"/>
                </a:cubicBezTo>
                <a:cubicBezTo>
                  <a:pt x="3559304" y="1324916"/>
                  <a:pt x="3561263" y="1326949"/>
                  <a:pt x="3563708" y="1328716"/>
                </a:cubicBezTo>
                <a:cubicBezTo>
                  <a:pt x="3566153" y="1330483"/>
                  <a:pt x="3568936" y="1332103"/>
                  <a:pt x="3572059" y="1333577"/>
                </a:cubicBezTo>
                <a:cubicBezTo>
                  <a:pt x="3575182" y="1335049"/>
                  <a:pt x="3578362" y="1336536"/>
                  <a:pt x="3581603" y="1338039"/>
                </a:cubicBezTo>
                <a:cubicBezTo>
                  <a:pt x="3584842" y="1339541"/>
                  <a:pt x="3588023" y="1341190"/>
                  <a:pt x="3591146" y="1342987"/>
                </a:cubicBezTo>
                <a:cubicBezTo>
                  <a:pt x="3594266" y="1344784"/>
                  <a:pt x="3597051" y="1346905"/>
                  <a:pt x="3599495" y="1349349"/>
                </a:cubicBezTo>
                <a:cubicBezTo>
                  <a:pt x="3601941" y="1351794"/>
                  <a:pt x="3603914" y="1354681"/>
                  <a:pt x="3605416" y="1358009"/>
                </a:cubicBezTo>
                <a:cubicBezTo>
                  <a:pt x="3606918" y="1361338"/>
                  <a:pt x="3607670" y="1365270"/>
                  <a:pt x="3607670" y="1369806"/>
                </a:cubicBezTo>
                <a:cubicBezTo>
                  <a:pt x="3607670" y="1375167"/>
                  <a:pt x="3606683" y="1379939"/>
                  <a:pt x="3604710" y="1384122"/>
                </a:cubicBezTo>
                <a:cubicBezTo>
                  <a:pt x="3602736" y="1388305"/>
                  <a:pt x="3599997" y="1391854"/>
                  <a:pt x="3596491" y="1394770"/>
                </a:cubicBezTo>
                <a:cubicBezTo>
                  <a:pt x="3592985" y="1397686"/>
                  <a:pt x="3588863" y="1399881"/>
                  <a:pt x="3584121" y="1401354"/>
                </a:cubicBezTo>
                <a:cubicBezTo>
                  <a:pt x="3579378" y="1402826"/>
                  <a:pt x="3574267" y="1403563"/>
                  <a:pt x="3568789" y="1403563"/>
                </a:cubicBezTo>
                <a:cubicBezTo>
                  <a:pt x="3564960" y="1403563"/>
                  <a:pt x="3561411" y="1403238"/>
                  <a:pt x="3558141" y="1402590"/>
                </a:cubicBezTo>
                <a:cubicBezTo>
                  <a:pt x="3554872" y="1401942"/>
                  <a:pt x="3551955" y="1401148"/>
                  <a:pt x="3549393" y="1400204"/>
                </a:cubicBezTo>
                <a:cubicBezTo>
                  <a:pt x="3546830" y="1399262"/>
                  <a:pt x="3544680" y="1398290"/>
                  <a:pt x="3542942" y="1397289"/>
                </a:cubicBezTo>
                <a:cubicBezTo>
                  <a:pt x="3541204" y="1396287"/>
                  <a:pt x="3539996" y="1395433"/>
                  <a:pt x="3539319" y="1394726"/>
                </a:cubicBezTo>
                <a:cubicBezTo>
                  <a:pt x="3538641" y="1394018"/>
                  <a:pt x="3538141" y="1393120"/>
                  <a:pt x="3537816" y="1392031"/>
                </a:cubicBezTo>
                <a:cubicBezTo>
                  <a:pt x="3537492" y="1390941"/>
                  <a:pt x="3537330" y="1389482"/>
                  <a:pt x="3537330" y="1387656"/>
                </a:cubicBezTo>
                <a:cubicBezTo>
                  <a:pt x="3537330" y="1386361"/>
                  <a:pt x="3537389" y="1385285"/>
                  <a:pt x="3537507" y="1384431"/>
                </a:cubicBezTo>
                <a:cubicBezTo>
                  <a:pt x="3537624" y="1383577"/>
                  <a:pt x="3537801" y="1382885"/>
                  <a:pt x="3538037" y="1382354"/>
                </a:cubicBezTo>
                <a:cubicBezTo>
                  <a:pt x="3538273" y="1381824"/>
                  <a:pt x="3538568" y="1381456"/>
                  <a:pt x="3538922" y="1381250"/>
                </a:cubicBezTo>
                <a:cubicBezTo>
                  <a:pt x="3539274" y="1381044"/>
                  <a:pt x="3539687" y="1380941"/>
                  <a:pt x="3540159" y="1380941"/>
                </a:cubicBezTo>
                <a:cubicBezTo>
                  <a:pt x="3540983" y="1380941"/>
                  <a:pt x="3542146" y="1381441"/>
                  <a:pt x="3543649" y="1382443"/>
                </a:cubicBezTo>
                <a:cubicBezTo>
                  <a:pt x="3545151" y="1383444"/>
                  <a:pt x="3547079" y="1384535"/>
                  <a:pt x="3549436" y="1385712"/>
                </a:cubicBezTo>
                <a:cubicBezTo>
                  <a:pt x="3551793" y="1386891"/>
                  <a:pt x="3554635" y="1387996"/>
                  <a:pt x="3557964" y="1389026"/>
                </a:cubicBezTo>
                <a:cubicBezTo>
                  <a:pt x="3561293" y="1390057"/>
                  <a:pt x="3565137" y="1390572"/>
                  <a:pt x="3569496" y="1390572"/>
                </a:cubicBezTo>
                <a:cubicBezTo>
                  <a:pt x="3572795" y="1390572"/>
                  <a:pt x="3575814" y="1390130"/>
                  <a:pt x="3578553" y="1389248"/>
                </a:cubicBezTo>
                <a:cubicBezTo>
                  <a:pt x="3581293" y="1388363"/>
                  <a:pt x="3583650" y="1387111"/>
                  <a:pt x="3585623" y="1385492"/>
                </a:cubicBezTo>
                <a:cubicBezTo>
                  <a:pt x="3587596" y="1383871"/>
                  <a:pt x="3589113" y="1381883"/>
                  <a:pt x="3590173" y="1379526"/>
                </a:cubicBezTo>
                <a:cubicBezTo>
                  <a:pt x="3591233" y="1377170"/>
                  <a:pt x="3591764" y="1374490"/>
                  <a:pt x="3591764" y="1371486"/>
                </a:cubicBezTo>
                <a:cubicBezTo>
                  <a:pt x="3591764" y="1368245"/>
                  <a:pt x="3591028" y="1365476"/>
                  <a:pt x="3589555" y="1363179"/>
                </a:cubicBezTo>
                <a:cubicBezTo>
                  <a:pt x="3588082" y="1360882"/>
                  <a:pt x="3586137" y="1358864"/>
                  <a:pt x="3583723" y="1357126"/>
                </a:cubicBezTo>
                <a:cubicBezTo>
                  <a:pt x="3581308" y="1355388"/>
                  <a:pt x="3578553" y="1353797"/>
                  <a:pt x="3575461" y="1352354"/>
                </a:cubicBezTo>
                <a:cubicBezTo>
                  <a:pt x="3572368" y="1350911"/>
                  <a:pt x="3569201" y="1349437"/>
                  <a:pt x="3565962" y="1347936"/>
                </a:cubicBezTo>
                <a:cubicBezTo>
                  <a:pt x="3562721" y="1346433"/>
                  <a:pt x="3559569" y="1344770"/>
                  <a:pt x="3556506" y="1342943"/>
                </a:cubicBezTo>
                <a:cubicBezTo>
                  <a:pt x="3553443" y="1341117"/>
                  <a:pt x="3550703" y="1338966"/>
                  <a:pt x="3548289" y="1336492"/>
                </a:cubicBezTo>
                <a:cubicBezTo>
                  <a:pt x="3545873" y="1334018"/>
                  <a:pt x="3543914" y="1331117"/>
                  <a:pt x="3542412" y="1327788"/>
                </a:cubicBezTo>
                <a:cubicBezTo>
                  <a:pt x="3540910" y="1324460"/>
                  <a:pt x="3540159" y="1320468"/>
                  <a:pt x="3540159" y="1315814"/>
                </a:cubicBezTo>
                <a:cubicBezTo>
                  <a:pt x="3540159" y="1311042"/>
                  <a:pt x="3541027" y="1306786"/>
                  <a:pt x="3542765" y="1303045"/>
                </a:cubicBezTo>
                <a:cubicBezTo>
                  <a:pt x="3544503" y="1299304"/>
                  <a:pt x="3546918" y="1296167"/>
                  <a:pt x="3550011" y="1293634"/>
                </a:cubicBezTo>
                <a:cubicBezTo>
                  <a:pt x="3553104" y="1291101"/>
                  <a:pt x="3556786" y="1289172"/>
                  <a:pt x="3561057" y="1287846"/>
                </a:cubicBezTo>
                <a:cubicBezTo>
                  <a:pt x="3565328" y="1286521"/>
                  <a:pt x="3569938" y="1285858"/>
                  <a:pt x="3574887" y="1285858"/>
                </a:cubicBezTo>
                <a:close/>
                <a:moveTo>
                  <a:pt x="3108156" y="1285858"/>
                </a:moveTo>
                <a:cubicBezTo>
                  <a:pt x="3110689" y="1285858"/>
                  <a:pt x="3113237" y="1286079"/>
                  <a:pt x="3115800" y="1286521"/>
                </a:cubicBezTo>
                <a:cubicBezTo>
                  <a:pt x="3118363" y="1286962"/>
                  <a:pt x="3120778" y="1287552"/>
                  <a:pt x="3123047" y="1288288"/>
                </a:cubicBezTo>
                <a:cubicBezTo>
                  <a:pt x="3125314" y="1289025"/>
                  <a:pt x="3127333" y="1289849"/>
                  <a:pt x="3129098" y="1290762"/>
                </a:cubicBezTo>
                <a:cubicBezTo>
                  <a:pt x="3130866" y="1291675"/>
                  <a:pt x="3132029" y="1292412"/>
                  <a:pt x="3132589" y="1292971"/>
                </a:cubicBezTo>
                <a:cubicBezTo>
                  <a:pt x="3133149" y="1293531"/>
                  <a:pt x="3133517" y="1293973"/>
                  <a:pt x="3133693" y="1294297"/>
                </a:cubicBezTo>
                <a:cubicBezTo>
                  <a:pt x="3133870" y="1294621"/>
                  <a:pt x="3134017" y="1295033"/>
                  <a:pt x="3134136" y="1295534"/>
                </a:cubicBezTo>
                <a:cubicBezTo>
                  <a:pt x="3134253" y="1296035"/>
                  <a:pt x="3134342" y="1296639"/>
                  <a:pt x="3134400" y="1297345"/>
                </a:cubicBezTo>
                <a:cubicBezTo>
                  <a:pt x="3134458" y="1298053"/>
                  <a:pt x="3134487" y="1298966"/>
                  <a:pt x="3134487" y="1300085"/>
                </a:cubicBezTo>
                <a:cubicBezTo>
                  <a:pt x="3134487" y="1301145"/>
                  <a:pt x="3134444" y="1302088"/>
                  <a:pt x="3134354" y="1302913"/>
                </a:cubicBezTo>
                <a:cubicBezTo>
                  <a:pt x="3134268" y="1303738"/>
                  <a:pt x="3134136" y="1304430"/>
                  <a:pt x="3133959" y="1304990"/>
                </a:cubicBezTo>
                <a:cubicBezTo>
                  <a:pt x="3133782" y="1305550"/>
                  <a:pt x="3133532" y="1305961"/>
                  <a:pt x="3133207" y="1306227"/>
                </a:cubicBezTo>
                <a:cubicBezTo>
                  <a:pt x="3132882" y="1306492"/>
                  <a:pt x="3132516" y="1306624"/>
                  <a:pt x="3132103" y="1306624"/>
                </a:cubicBezTo>
                <a:cubicBezTo>
                  <a:pt x="3131456" y="1306624"/>
                  <a:pt x="3130440" y="1306212"/>
                  <a:pt x="3129056" y="1305387"/>
                </a:cubicBezTo>
                <a:cubicBezTo>
                  <a:pt x="3127671" y="1304562"/>
                  <a:pt x="3125978" y="1303634"/>
                  <a:pt x="3123974" y="1302604"/>
                </a:cubicBezTo>
                <a:cubicBezTo>
                  <a:pt x="3121972" y="1301573"/>
                  <a:pt x="3119600" y="1300630"/>
                  <a:pt x="3116861" y="1299776"/>
                </a:cubicBezTo>
                <a:cubicBezTo>
                  <a:pt x="3114121" y="1298922"/>
                  <a:pt x="3111042" y="1298495"/>
                  <a:pt x="3107625" y="1298495"/>
                </a:cubicBezTo>
                <a:cubicBezTo>
                  <a:pt x="3104443" y="1298495"/>
                  <a:pt x="3101673" y="1298922"/>
                  <a:pt x="3099319" y="1299776"/>
                </a:cubicBezTo>
                <a:cubicBezTo>
                  <a:pt x="3096961" y="1300630"/>
                  <a:pt x="3095018" y="1301764"/>
                  <a:pt x="3093487" y="1303178"/>
                </a:cubicBezTo>
                <a:cubicBezTo>
                  <a:pt x="3091955" y="1304592"/>
                  <a:pt x="3090807" y="1306271"/>
                  <a:pt x="3090039" y="1308215"/>
                </a:cubicBezTo>
                <a:cubicBezTo>
                  <a:pt x="3089275" y="1310159"/>
                  <a:pt x="3088893" y="1312221"/>
                  <a:pt x="3088893" y="1314400"/>
                </a:cubicBezTo>
                <a:cubicBezTo>
                  <a:pt x="3088893" y="1317582"/>
                  <a:pt x="3089628" y="1320321"/>
                  <a:pt x="3091100" y="1322619"/>
                </a:cubicBezTo>
                <a:cubicBezTo>
                  <a:pt x="3092573" y="1324916"/>
                  <a:pt x="3094531" y="1326949"/>
                  <a:pt x="3096974" y="1328716"/>
                </a:cubicBezTo>
                <a:cubicBezTo>
                  <a:pt x="3099421" y="1330483"/>
                  <a:pt x="3102205" y="1332103"/>
                  <a:pt x="3105327" y="1333577"/>
                </a:cubicBezTo>
                <a:cubicBezTo>
                  <a:pt x="3108450" y="1335049"/>
                  <a:pt x="3111632" y="1336536"/>
                  <a:pt x="3114871" y="1338039"/>
                </a:cubicBezTo>
                <a:cubicBezTo>
                  <a:pt x="3118113" y="1339541"/>
                  <a:pt x="3121295" y="1341190"/>
                  <a:pt x="3124417" y="1342987"/>
                </a:cubicBezTo>
                <a:cubicBezTo>
                  <a:pt x="3127537" y="1344784"/>
                  <a:pt x="3130322" y="1346905"/>
                  <a:pt x="3132765" y="1349349"/>
                </a:cubicBezTo>
                <a:cubicBezTo>
                  <a:pt x="3135209" y="1351794"/>
                  <a:pt x="3137181" y="1354681"/>
                  <a:pt x="3138685" y="1358009"/>
                </a:cubicBezTo>
                <a:cubicBezTo>
                  <a:pt x="3140189" y="1361338"/>
                  <a:pt x="3140937" y="1365270"/>
                  <a:pt x="3140937" y="1369806"/>
                </a:cubicBezTo>
                <a:cubicBezTo>
                  <a:pt x="3140937" y="1375167"/>
                  <a:pt x="3139951" y="1379939"/>
                  <a:pt x="3137978" y="1384122"/>
                </a:cubicBezTo>
                <a:cubicBezTo>
                  <a:pt x="3136005" y="1388305"/>
                  <a:pt x="3133265" y="1391854"/>
                  <a:pt x="3129762" y="1394770"/>
                </a:cubicBezTo>
                <a:cubicBezTo>
                  <a:pt x="3126258" y="1397686"/>
                  <a:pt x="3122133" y="1399881"/>
                  <a:pt x="3117391" y="1401354"/>
                </a:cubicBezTo>
                <a:cubicBezTo>
                  <a:pt x="3112648" y="1402826"/>
                  <a:pt x="3107536" y="1403563"/>
                  <a:pt x="3102056" y="1403563"/>
                </a:cubicBezTo>
                <a:cubicBezTo>
                  <a:pt x="3098230" y="1403563"/>
                  <a:pt x="3094677" y="1403238"/>
                  <a:pt x="3091412" y="1402590"/>
                </a:cubicBezTo>
                <a:cubicBezTo>
                  <a:pt x="3088141" y="1401942"/>
                  <a:pt x="3085226" y="1401148"/>
                  <a:pt x="3082667" y="1400204"/>
                </a:cubicBezTo>
                <a:cubicBezTo>
                  <a:pt x="3080100" y="1399262"/>
                  <a:pt x="3077947" y="1398290"/>
                  <a:pt x="3076211" y="1397289"/>
                </a:cubicBezTo>
                <a:cubicBezTo>
                  <a:pt x="3074474" y="1396287"/>
                  <a:pt x="3073267" y="1395433"/>
                  <a:pt x="3072588" y="1394726"/>
                </a:cubicBezTo>
                <a:cubicBezTo>
                  <a:pt x="3071909" y="1394018"/>
                  <a:pt x="3071410" y="1393120"/>
                  <a:pt x="3071086" y="1392031"/>
                </a:cubicBezTo>
                <a:cubicBezTo>
                  <a:pt x="3070762" y="1390941"/>
                  <a:pt x="3070600" y="1389482"/>
                  <a:pt x="3070600" y="1387656"/>
                </a:cubicBezTo>
                <a:cubicBezTo>
                  <a:pt x="3070600" y="1386361"/>
                  <a:pt x="3070658" y="1385285"/>
                  <a:pt x="3070777" y="1384431"/>
                </a:cubicBezTo>
                <a:cubicBezTo>
                  <a:pt x="3070894" y="1383577"/>
                  <a:pt x="3071071" y="1382885"/>
                  <a:pt x="3071307" y="1382354"/>
                </a:cubicBezTo>
                <a:cubicBezTo>
                  <a:pt x="3071544" y="1381824"/>
                  <a:pt x="3071837" y="1381456"/>
                  <a:pt x="3072190" y="1381250"/>
                </a:cubicBezTo>
                <a:cubicBezTo>
                  <a:pt x="3072543" y="1381044"/>
                  <a:pt x="3072955" y="1380941"/>
                  <a:pt x="3073427" y="1380941"/>
                </a:cubicBezTo>
                <a:cubicBezTo>
                  <a:pt x="3074252" y="1380941"/>
                  <a:pt x="3075415" y="1381441"/>
                  <a:pt x="3076918" y="1382443"/>
                </a:cubicBezTo>
                <a:cubicBezTo>
                  <a:pt x="3078422" y="1383444"/>
                  <a:pt x="3080349" y="1384535"/>
                  <a:pt x="3082709" y="1385712"/>
                </a:cubicBezTo>
                <a:cubicBezTo>
                  <a:pt x="3085064" y="1386891"/>
                  <a:pt x="3087907" y="1387996"/>
                  <a:pt x="3091232" y="1389026"/>
                </a:cubicBezTo>
                <a:cubicBezTo>
                  <a:pt x="3094561" y="1390057"/>
                  <a:pt x="3098405" y="1390572"/>
                  <a:pt x="3102764" y="1390572"/>
                </a:cubicBezTo>
                <a:cubicBezTo>
                  <a:pt x="3106064" y="1390572"/>
                  <a:pt x="3109082" y="1390130"/>
                  <a:pt x="3111823" y="1389248"/>
                </a:cubicBezTo>
                <a:cubicBezTo>
                  <a:pt x="3114562" y="1388363"/>
                  <a:pt x="3116920" y="1387111"/>
                  <a:pt x="3118893" y="1385492"/>
                </a:cubicBezTo>
                <a:cubicBezTo>
                  <a:pt x="3120866" y="1383871"/>
                  <a:pt x="3122384" y="1381883"/>
                  <a:pt x="3123443" y="1379526"/>
                </a:cubicBezTo>
                <a:cubicBezTo>
                  <a:pt x="3124505" y="1377170"/>
                  <a:pt x="3125035" y="1374490"/>
                  <a:pt x="3125035" y="1371486"/>
                </a:cubicBezTo>
                <a:cubicBezTo>
                  <a:pt x="3125035" y="1368245"/>
                  <a:pt x="3124299" y="1365476"/>
                  <a:pt x="3122826" y="1363179"/>
                </a:cubicBezTo>
                <a:cubicBezTo>
                  <a:pt x="3121353" y="1360882"/>
                  <a:pt x="3119409" y="1358864"/>
                  <a:pt x="3116993" y="1357126"/>
                </a:cubicBezTo>
                <a:cubicBezTo>
                  <a:pt x="3114577" y="1355388"/>
                  <a:pt x="3111823" y="1353797"/>
                  <a:pt x="3108730" y="1352354"/>
                </a:cubicBezTo>
                <a:cubicBezTo>
                  <a:pt x="3105636" y="1350911"/>
                  <a:pt x="3102468" y="1349437"/>
                  <a:pt x="3099230" y="1347936"/>
                </a:cubicBezTo>
                <a:cubicBezTo>
                  <a:pt x="3095991" y="1346433"/>
                  <a:pt x="3092836" y="1344770"/>
                  <a:pt x="3089778" y="1342943"/>
                </a:cubicBezTo>
                <a:cubicBezTo>
                  <a:pt x="3086715" y="1341117"/>
                  <a:pt x="3083979" y="1338966"/>
                  <a:pt x="3081562" y="1336492"/>
                </a:cubicBezTo>
                <a:cubicBezTo>
                  <a:pt x="3079141" y="1334018"/>
                  <a:pt x="3077184" y="1331117"/>
                  <a:pt x="3075681" y="1327788"/>
                </a:cubicBezTo>
                <a:cubicBezTo>
                  <a:pt x="3074177" y="1324460"/>
                  <a:pt x="3073427" y="1320468"/>
                  <a:pt x="3073427" y="1315814"/>
                </a:cubicBezTo>
                <a:cubicBezTo>
                  <a:pt x="3073427" y="1311042"/>
                  <a:pt x="3074295" y="1306786"/>
                  <a:pt x="3076036" y="1303045"/>
                </a:cubicBezTo>
                <a:cubicBezTo>
                  <a:pt x="3077774" y="1299304"/>
                  <a:pt x="3080191" y="1296167"/>
                  <a:pt x="3083282" y="1293634"/>
                </a:cubicBezTo>
                <a:cubicBezTo>
                  <a:pt x="3086378" y="1291101"/>
                  <a:pt x="3090054" y="1289172"/>
                  <a:pt x="3094328" y="1287846"/>
                </a:cubicBezTo>
                <a:cubicBezTo>
                  <a:pt x="3098596" y="1286521"/>
                  <a:pt x="3103207" y="1285858"/>
                  <a:pt x="3108156" y="1285858"/>
                </a:cubicBezTo>
                <a:close/>
                <a:moveTo>
                  <a:pt x="2631904" y="1285858"/>
                </a:moveTo>
                <a:cubicBezTo>
                  <a:pt x="2634437" y="1285858"/>
                  <a:pt x="2636985" y="1286079"/>
                  <a:pt x="2639548" y="1286521"/>
                </a:cubicBezTo>
                <a:cubicBezTo>
                  <a:pt x="2642111" y="1286962"/>
                  <a:pt x="2644526" y="1287552"/>
                  <a:pt x="2646795" y="1288288"/>
                </a:cubicBezTo>
                <a:cubicBezTo>
                  <a:pt x="2649062" y="1289025"/>
                  <a:pt x="2651080" y="1289849"/>
                  <a:pt x="2652847" y="1290762"/>
                </a:cubicBezTo>
                <a:cubicBezTo>
                  <a:pt x="2654615" y="1291675"/>
                  <a:pt x="2655778" y="1292412"/>
                  <a:pt x="2656339" y="1292971"/>
                </a:cubicBezTo>
                <a:cubicBezTo>
                  <a:pt x="2656898" y="1293531"/>
                  <a:pt x="2657266" y="1293973"/>
                  <a:pt x="2657442" y="1294297"/>
                </a:cubicBezTo>
                <a:cubicBezTo>
                  <a:pt x="2657619" y="1294621"/>
                  <a:pt x="2657766" y="1295033"/>
                  <a:pt x="2657885" y="1295534"/>
                </a:cubicBezTo>
                <a:cubicBezTo>
                  <a:pt x="2658003" y="1296035"/>
                  <a:pt x="2658092" y="1296639"/>
                  <a:pt x="2658149" y="1297345"/>
                </a:cubicBezTo>
                <a:cubicBezTo>
                  <a:pt x="2658210" y="1298053"/>
                  <a:pt x="2658238" y="1298966"/>
                  <a:pt x="2658238" y="1300085"/>
                </a:cubicBezTo>
                <a:cubicBezTo>
                  <a:pt x="2658238" y="1301145"/>
                  <a:pt x="2658194" y="1302088"/>
                  <a:pt x="2658106" y="1302913"/>
                </a:cubicBezTo>
                <a:cubicBezTo>
                  <a:pt x="2658017" y="1303738"/>
                  <a:pt x="2657885" y="1304430"/>
                  <a:pt x="2657707" y="1304990"/>
                </a:cubicBezTo>
                <a:cubicBezTo>
                  <a:pt x="2657532" y="1305550"/>
                  <a:pt x="2657281" y="1305961"/>
                  <a:pt x="2656958" y="1306227"/>
                </a:cubicBezTo>
                <a:cubicBezTo>
                  <a:pt x="2656633" y="1306492"/>
                  <a:pt x="2656265" y="1306624"/>
                  <a:pt x="2655851" y="1306624"/>
                </a:cubicBezTo>
                <a:cubicBezTo>
                  <a:pt x="2655205" y="1306624"/>
                  <a:pt x="2654189" y="1306212"/>
                  <a:pt x="2652803" y="1305387"/>
                </a:cubicBezTo>
                <a:cubicBezTo>
                  <a:pt x="2651419" y="1304562"/>
                  <a:pt x="2649725" y="1303634"/>
                  <a:pt x="2647722" y="1302604"/>
                </a:cubicBezTo>
                <a:cubicBezTo>
                  <a:pt x="2645719" y="1301573"/>
                  <a:pt x="2643348" y="1300630"/>
                  <a:pt x="2640608" y="1299776"/>
                </a:cubicBezTo>
                <a:cubicBezTo>
                  <a:pt x="2637869" y="1298922"/>
                  <a:pt x="2634790" y="1298495"/>
                  <a:pt x="2631373" y="1298495"/>
                </a:cubicBezTo>
                <a:cubicBezTo>
                  <a:pt x="2628192" y="1298495"/>
                  <a:pt x="2625423" y="1298922"/>
                  <a:pt x="2623068" y="1299776"/>
                </a:cubicBezTo>
                <a:cubicBezTo>
                  <a:pt x="2620712" y="1300630"/>
                  <a:pt x="2618767" y="1301764"/>
                  <a:pt x="2617235" y="1303178"/>
                </a:cubicBezTo>
                <a:cubicBezTo>
                  <a:pt x="2615703" y="1304592"/>
                  <a:pt x="2614555" y="1306271"/>
                  <a:pt x="2613789" y="1308215"/>
                </a:cubicBezTo>
                <a:cubicBezTo>
                  <a:pt x="2613024" y="1310159"/>
                  <a:pt x="2612641" y="1312221"/>
                  <a:pt x="2612641" y="1314400"/>
                </a:cubicBezTo>
                <a:cubicBezTo>
                  <a:pt x="2612641" y="1317582"/>
                  <a:pt x="2613376" y="1320321"/>
                  <a:pt x="2614851" y="1322619"/>
                </a:cubicBezTo>
                <a:cubicBezTo>
                  <a:pt x="2616321" y="1324916"/>
                  <a:pt x="2618281" y="1326949"/>
                  <a:pt x="2620725" y="1328716"/>
                </a:cubicBezTo>
                <a:cubicBezTo>
                  <a:pt x="2623170" y="1330483"/>
                  <a:pt x="2625954" y="1332103"/>
                  <a:pt x="2629076" y="1333577"/>
                </a:cubicBezTo>
                <a:cubicBezTo>
                  <a:pt x="2632199" y="1335049"/>
                  <a:pt x="2635379" y="1336536"/>
                  <a:pt x="2638620" y="1338039"/>
                </a:cubicBezTo>
                <a:cubicBezTo>
                  <a:pt x="2641861" y="1339541"/>
                  <a:pt x="2645041" y="1341190"/>
                  <a:pt x="2648164" y="1342987"/>
                </a:cubicBezTo>
                <a:cubicBezTo>
                  <a:pt x="2651285" y="1344784"/>
                  <a:pt x="2654070" y="1346905"/>
                  <a:pt x="2656514" y="1349349"/>
                </a:cubicBezTo>
                <a:cubicBezTo>
                  <a:pt x="2658960" y="1351794"/>
                  <a:pt x="2660934" y="1354681"/>
                  <a:pt x="2662437" y="1358009"/>
                </a:cubicBezTo>
                <a:cubicBezTo>
                  <a:pt x="2663938" y="1361338"/>
                  <a:pt x="2664690" y="1365270"/>
                  <a:pt x="2664690" y="1369806"/>
                </a:cubicBezTo>
                <a:cubicBezTo>
                  <a:pt x="2664690" y="1375167"/>
                  <a:pt x="2663703" y="1379939"/>
                  <a:pt x="2661728" y="1384122"/>
                </a:cubicBezTo>
                <a:cubicBezTo>
                  <a:pt x="2659756" y="1388305"/>
                  <a:pt x="2657015" y="1391854"/>
                  <a:pt x="2653510" y="1394770"/>
                </a:cubicBezTo>
                <a:cubicBezTo>
                  <a:pt x="2650004" y="1397686"/>
                  <a:pt x="2645881" y="1399881"/>
                  <a:pt x="2641138" y="1401354"/>
                </a:cubicBezTo>
                <a:cubicBezTo>
                  <a:pt x="2636396" y="1402826"/>
                  <a:pt x="2631285" y="1403563"/>
                  <a:pt x="2625807" y="1403563"/>
                </a:cubicBezTo>
                <a:cubicBezTo>
                  <a:pt x="2621977" y="1403563"/>
                  <a:pt x="2618427" y="1403238"/>
                  <a:pt x="2615159" y="1402590"/>
                </a:cubicBezTo>
                <a:cubicBezTo>
                  <a:pt x="2611889" y="1401942"/>
                  <a:pt x="2608973" y="1401148"/>
                  <a:pt x="2606411" y="1400204"/>
                </a:cubicBezTo>
                <a:cubicBezTo>
                  <a:pt x="2603850" y="1399262"/>
                  <a:pt x="2601699" y="1398290"/>
                  <a:pt x="2599962" y="1397289"/>
                </a:cubicBezTo>
                <a:cubicBezTo>
                  <a:pt x="2598225" y="1396287"/>
                  <a:pt x="2597017" y="1395433"/>
                  <a:pt x="2596338" y="1394726"/>
                </a:cubicBezTo>
                <a:cubicBezTo>
                  <a:pt x="2595661" y="1394018"/>
                  <a:pt x="2595161" y="1393120"/>
                  <a:pt x="2594837" y="1392031"/>
                </a:cubicBezTo>
                <a:cubicBezTo>
                  <a:pt x="2594514" y="1390941"/>
                  <a:pt x="2594350" y="1389482"/>
                  <a:pt x="2594350" y="1387656"/>
                </a:cubicBezTo>
                <a:cubicBezTo>
                  <a:pt x="2594350" y="1386361"/>
                  <a:pt x="2594410" y="1385285"/>
                  <a:pt x="2594528" y="1384431"/>
                </a:cubicBezTo>
                <a:cubicBezTo>
                  <a:pt x="2594646" y="1383577"/>
                  <a:pt x="2594823" y="1382885"/>
                  <a:pt x="2595059" y="1382354"/>
                </a:cubicBezTo>
                <a:cubicBezTo>
                  <a:pt x="2595293" y="1381824"/>
                  <a:pt x="2595588" y="1381456"/>
                  <a:pt x="2595942" y="1381250"/>
                </a:cubicBezTo>
                <a:cubicBezTo>
                  <a:pt x="2596296" y="1381044"/>
                  <a:pt x="2596707" y="1380941"/>
                  <a:pt x="2597179" y="1380941"/>
                </a:cubicBezTo>
                <a:cubicBezTo>
                  <a:pt x="2598002" y="1380941"/>
                  <a:pt x="2599168" y="1381441"/>
                  <a:pt x="2600669" y="1382443"/>
                </a:cubicBezTo>
                <a:cubicBezTo>
                  <a:pt x="2602171" y="1383444"/>
                  <a:pt x="2604099" y="1384535"/>
                  <a:pt x="2606456" y="1385712"/>
                </a:cubicBezTo>
                <a:cubicBezTo>
                  <a:pt x="2608813" y="1386891"/>
                  <a:pt x="2611653" y="1387996"/>
                  <a:pt x="2614981" y="1389026"/>
                </a:cubicBezTo>
                <a:cubicBezTo>
                  <a:pt x="2618310" y="1390057"/>
                  <a:pt x="2622154" y="1390572"/>
                  <a:pt x="2626513" y="1390572"/>
                </a:cubicBezTo>
                <a:cubicBezTo>
                  <a:pt x="2629813" y="1390572"/>
                  <a:pt x="2632832" y="1390130"/>
                  <a:pt x="2635571" y="1389248"/>
                </a:cubicBezTo>
                <a:cubicBezTo>
                  <a:pt x="2638311" y="1388363"/>
                  <a:pt x="2640667" y="1387111"/>
                  <a:pt x="2642640" y="1385492"/>
                </a:cubicBezTo>
                <a:cubicBezTo>
                  <a:pt x="2644615" y="1383871"/>
                  <a:pt x="2646131" y="1381883"/>
                  <a:pt x="2647192" y="1379526"/>
                </a:cubicBezTo>
                <a:cubicBezTo>
                  <a:pt x="2648252" y="1377170"/>
                  <a:pt x="2648782" y="1374490"/>
                  <a:pt x="2648782" y="1371486"/>
                </a:cubicBezTo>
                <a:cubicBezTo>
                  <a:pt x="2648782" y="1368245"/>
                  <a:pt x="2648046" y="1365476"/>
                  <a:pt x="2646574" y="1363179"/>
                </a:cubicBezTo>
                <a:cubicBezTo>
                  <a:pt x="2645100" y="1360882"/>
                  <a:pt x="2643156" y="1358864"/>
                  <a:pt x="2640741" y="1357126"/>
                </a:cubicBezTo>
                <a:cubicBezTo>
                  <a:pt x="2638326" y="1355388"/>
                  <a:pt x="2635571" y="1353797"/>
                  <a:pt x="2632479" y="1352354"/>
                </a:cubicBezTo>
                <a:cubicBezTo>
                  <a:pt x="2629385" y="1350911"/>
                  <a:pt x="2626219" y="1349437"/>
                  <a:pt x="2622979" y="1347936"/>
                </a:cubicBezTo>
                <a:cubicBezTo>
                  <a:pt x="2619740" y="1346433"/>
                  <a:pt x="2616586" y="1344770"/>
                  <a:pt x="2613524" y="1342943"/>
                </a:cubicBezTo>
                <a:cubicBezTo>
                  <a:pt x="2610460" y="1341117"/>
                  <a:pt x="2607722" y="1338966"/>
                  <a:pt x="2605307" y="1336492"/>
                </a:cubicBezTo>
                <a:cubicBezTo>
                  <a:pt x="2602892" y="1334018"/>
                  <a:pt x="2600933" y="1331117"/>
                  <a:pt x="2599431" y="1327788"/>
                </a:cubicBezTo>
                <a:cubicBezTo>
                  <a:pt x="2597929" y="1324460"/>
                  <a:pt x="2597179" y="1320468"/>
                  <a:pt x="2597179" y="1315814"/>
                </a:cubicBezTo>
                <a:cubicBezTo>
                  <a:pt x="2597179" y="1311042"/>
                  <a:pt x="2598046" y="1306786"/>
                  <a:pt x="2599785" y="1303045"/>
                </a:cubicBezTo>
                <a:cubicBezTo>
                  <a:pt x="2601523" y="1299304"/>
                  <a:pt x="2603938" y="1296167"/>
                  <a:pt x="2607030" y="1293634"/>
                </a:cubicBezTo>
                <a:cubicBezTo>
                  <a:pt x="2610121" y="1291101"/>
                  <a:pt x="2613804" y="1289172"/>
                  <a:pt x="2618075" y="1287846"/>
                </a:cubicBezTo>
                <a:cubicBezTo>
                  <a:pt x="2622345" y="1286521"/>
                  <a:pt x="2626956" y="1285858"/>
                  <a:pt x="2631904" y="1285858"/>
                </a:cubicBezTo>
                <a:close/>
                <a:moveTo>
                  <a:pt x="2165186" y="1285858"/>
                </a:moveTo>
                <a:cubicBezTo>
                  <a:pt x="2167719" y="1285858"/>
                  <a:pt x="2170267" y="1286079"/>
                  <a:pt x="2172830" y="1286521"/>
                </a:cubicBezTo>
                <a:cubicBezTo>
                  <a:pt x="2175393" y="1286962"/>
                  <a:pt x="2177808" y="1287552"/>
                  <a:pt x="2180076" y="1288288"/>
                </a:cubicBezTo>
                <a:cubicBezTo>
                  <a:pt x="2182344" y="1289025"/>
                  <a:pt x="2184362" y="1289849"/>
                  <a:pt x="2186129" y="1290762"/>
                </a:cubicBezTo>
                <a:cubicBezTo>
                  <a:pt x="2187896" y="1291675"/>
                  <a:pt x="2189060" y="1292412"/>
                  <a:pt x="2189619" y="1292971"/>
                </a:cubicBezTo>
                <a:cubicBezTo>
                  <a:pt x="2190179" y="1293531"/>
                  <a:pt x="2190548" y="1293973"/>
                  <a:pt x="2190724" y="1294297"/>
                </a:cubicBezTo>
                <a:cubicBezTo>
                  <a:pt x="2190901" y="1294621"/>
                  <a:pt x="2191048" y="1295033"/>
                  <a:pt x="2191165" y="1295534"/>
                </a:cubicBezTo>
                <a:cubicBezTo>
                  <a:pt x="2191284" y="1296035"/>
                  <a:pt x="2191371" y="1296639"/>
                  <a:pt x="2191431" y="1297345"/>
                </a:cubicBezTo>
                <a:cubicBezTo>
                  <a:pt x="2191490" y="1298053"/>
                  <a:pt x="2191520" y="1298966"/>
                  <a:pt x="2191520" y="1300085"/>
                </a:cubicBezTo>
                <a:cubicBezTo>
                  <a:pt x="2191520" y="1301145"/>
                  <a:pt x="2191475" y="1302088"/>
                  <a:pt x="2191387" y="1302913"/>
                </a:cubicBezTo>
                <a:cubicBezTo>
                  <a:pt x="2191298" y="1303738"/>
                  <a:pt x="2191165" y="1304430"/>
                  <a:pt x="2190989" y="1304990"/>
                </a:cubicBezTo>
                <a:cubicBezTo>
                  <a:pt x="2190812" y="1305550"/>
                  <a:pt x="2190562" y="1305961"/>
                  <a:pt x="2190238" y="1306227"/>
                </a:cubicBezTo>
                <a:cubicBezTo>
                  <a:pt x="2189913" y="1306492"/>
                  <a:pt x="2189545" y="1306624"/>
                  <a:pt x="2189133" y="1306624"/>
                </a:cubicBezTo>
                <a:cubicBezTo>
                  <a:pt x="2188485" y="1306624"/>
                  <a:pt x="2187468" y="1306212"/>
                  <a:pt x="2186085" y="1305387"/>
                </a:cubicBezTo>
                <a:cubicBezTo>
                  <a:pt x="2184700" y="1304562"/>
                  <a:pt x="2183007" y="1303634"/>
                  <a:pt x="2181004" y="1302604"/>
                </a:cubicBezTo>
                <a:cubicBezTo>
                  <a:pt x="2179000" y="1301573"/>
                  <a:pt x="2176629" y="1300630"/>
                  <a:pt x="2173891" y="1299776"/>
                </a:cubicBezTo>
                <a:cubicBezTo>
                  <a:pt x="2171151" y="1298922"/>
                  <a:pt x="2168073" y="1298495"/>
                  <a:pt x="2164656" y="1298495"/>
                </a:cubicBezTo>
                <a:cubicBezTo>
                  <a:pt x="2161474" y="1298495"/>
                  <a:pt x="2158706" y="1298922"/>
                  <a:pt x="2156349" y="1299776"/>
                </a:cubicBezTo>
                <a:cubicBezTo>
                  <a:pt x="2153993" y="1300630"/>
                  <a:pt x="2152049" y="1301764"/>
                  <a:pt x="2150517" y="1303178"/>
                </a:cubicBezTo>
                <a:cubicBezTo>
                  <a:pt x="2148985" y="1304592"/>
                  <a:pt x="2147837" y="1306271"/>
                  <a:pt x="2147071" y="1308215"/>
                </a:cubicBezTo>
                <a:cubicBezTo>
                  <a:pt x="2146305" y="1310159"/>
                  <a:pt x="2145922" y="1312221"/>
                  <a:pt x="2145922" y="1314400"/>
                </a:cubicBezTo>
                <a:cubicBezTo>
                  <a:pt x="2145922" y="1317582"/>
                  <a:pt x="2146659" y="1320321"/>
                  <a:pt x="2148131" y="1322619"/>
                </a:cubicBezTo>
                <a:cubicBezTo>
                  <a:pt x="2149604" y="1324916"/>
                  <a:pt x="2151563" y="1326949"/>
                  <a:pt x="2154008" y="1328716"/>
                </a:cubicBezTo>
                <a:cubicBezTo>
                  <a:pt x="2156453" y="1330483"/>
                  <a:pt x="2159236" y="1332103"/>
                  <a:pt x="2162359" y="1333577"/>
                </a:cubicBezTo>
                <a:cubicBezTo>
                  <a:pt x="2165481" y="1335049"/>
                  <a:pt x="2168662" y="1336536"/>
                  <a:pt x="2171902" y="1338039"/>
                </a:cubicBezTo>
                <a:cubicBezTo>
                  <a:pt x="2175141" y="1339541"/>
                  <a:pt x="2178323" y="1341190"/>
                  <a:pt x="2181445" y="1342987"/>
                </a:cubicBezTo>
                <a:cubicBezTo>
                  <a:pt x="2184567" y="1344784"/>
                  <a:pt x="2187351" y="1346905"/>
                  <a:pt x="2189796" y="1349349"/>
                </a:cubicBezTo>
                <a:cubicBezTo>
                  <a:pt x="2192240" y="1351794"/>
                  <a:pt x="2194215" y="1354681"/>
                  <a:pt x="2195717" y="1358009"/>
                </a:cubicBezTo>
                <a:cubicBezTo>
                  <a:pt x="2197219" y="1361338"/>
                  <a:pt x="2197969" y="1365270"/>
                  <a:pt x="2197969" y="1369806"/>
                </a:cubicBezTo>
                <a:cubicBezTo>
                  <a:pt x="2197969" y="1375167"/>
                  <a:pt x="2196983" y="1379939"/>
                  <a:pt x="2195009" y="1384122"/>
                </a:cubicBezTo>
                <a:cubicBezTo>
                  <a:pt x="2193036" y="1388305"/>
                  <a:pt x="2190297" y="1391854"/>
                  <a:pt x="2186791" y="1394770"/>
                </a:cubicBezTo>
                <a:cubicBezTo>
                  <a:pt x="2183286" y="1397686"/>
                  <a:pt x="2179163" y="1399881"/>
                  <a:pt x="2174420" y="1401354"/>
                </a:cubicBezTo>
                <a:cubicBezTo>
                  <a:pt x="2169678" y="1402826"/>
                  <a:pt x="2164567" y="1403563"/>
                  <a:pt x="2159090" y="1403563"/>
                </a:cubicBezTo>
                <a:cubicBezTo>
                  <a:pt x="2155259" y="1403563"/>
                  <a:pt x="2151710" y="1403238"/>
                  <a:pt x="2148441" y="1402590"/>
                </a:cubicBezTo>
                <a:cubicBezTo>
                  <a:pt x="2145171" y="1401942"/>
                  <a:pt x="2142255" y="1401148"/>
                  <a:pt x="2139693" y="1400204"/>
                </a:cubicBezTo>
                <a:cubicBezTo>
                  <a:pt x="2137130" y="1399262"/>
                  <a:pt x="2134980" y="1398290"/>
                  <a:pt x="2133243" y="1397289"/>
                </a:cubicBezTo>
                <a:cubicBezTo>
                  <a:pt x="2131504" y="1396287"/>
                  <a:pt x="2130297" y="1395433"/>
                  <a:pt x="2129619" y="1394726"/>
                </a:cubicBezTo>
                <a:cubicBezTo>
                  <a:pt x="2128941" y="1394018"/>
                  <a:pt x="2128440" y="1393120"/>
                  <a:pt x="2128116" y="1392031"/>
                </a:cubicBezTo>
                <a:cubicBezTo>
                  <a:pt x="2127793" y="1390941"/>
                  <a:pt x="2127631" y="1389482"/>
                  <a:pt x="2127631" y="1387656"/>
                </a:cubicBezTo>
                <a:cubicBezTo>
                  <a:pt x="2127631" y="1386361"/>
                  <a:pt x="2127689" y="1385285"/>
                  <a:pt x="2127808" y="1384431"/>
                </a:cubicBezTo>
                <a:cubicBezTo>
                  <a:pt x="2127925" y="1383577"/>
                  <a:pt x="2128102" y="1382885"/>
                  <a:pt x="2128338" y="1382354"/>
                </a:cubicBezTo>
                <a:cubicBezTo>
                  <a:pt x="2128573" y="1381824"/>
                  <a:pt x="2128868" y="1381456"/>
                  <a:pt x="2129221" y="1381250"/>
                </a:cubicBezTo>
                <a:cubicBezTo>
                  <a:pt x="2129575" y="1381044"/>
                  <a:pt x="2129987" y="1380941"/>
                  <a:pt x="2130458" y="1380941"/>
                </a:cubicBezTo>
                <a:cubicBezTo>
                  <a:pt x="2131283" y="1380941"/>
                  <a:pt x="2132447" y="1381441"/>
                  <a:pt x="2133948" y="1382443"/>
                </a:cubicBezTo>
                <a:cubicBezTo>
                  <a:pt x="2135451" y="1383444"/>
                  <a:pt x="2137380" y="1384535"/>
                  <a:pt x="2139737" y="1385712"/>
                </a:cubicBezTo>
                <a:cubicBezTo>
                  <a:pt x="2142093" y="1386891"/>
                  <a:pt x="2144935" y="1387996"/>
                  <a:pt x="2148264" y="1389026"/>
                </a:cubicBezTo>
                <a:cubicBezTo>
                  <a:pt x="2151592" y="1390057"/>
                  <a:pt x="2155436" y="1390572"/>
                  <a:pt x="2159796" y="1390572"/>
                </a:cubicBezTo>
                <a:cubicBezTo>
                  <a:pt x="2163095" y="1390572"/>
                  <a:pt x="2166114" y="1390130"/>
                  <a:pt x="2168853" y="1389248"/>
                </a:cubicBezTo>
                <a:cubicBezTo>
                  <a:pt x="2171593" y="1388363"/>
                  <a:pt x="2173949" y="1387111"/>
                  <a:pt x="2175923" y="1385492"/>
                </a:cubicBezTo>
                <a:cubicBezTo>
                  <a:pt x="2177896" y="1383871"/>
                  <a:pt x="2179413" y="1381883"/>
                  <a:pt x="2180474" y="1379526"/>
                </a:cubicBezTo>
                <a:cubicBezTo>
                  <a:pt x="2181534" y="1377170"/>
                  <a:pt x="2182064" y="1374490"/>
                  <a:pt x="2182064" y="1371486"/>
                </a:cubicBezTo>
                <a:cubicBezTo>
                  <a:pt x="2182064" y="1368245"/>
                  <a:pt x="2181328" y="1365476"/>
                  <a:pt x="2179855" y="1363179"/>
                </a:cubicBezTo>
                <a:cubicBezTo>
                  <a:pt x="2178382" y="1360882"/>
                  <a:pt x="2176438" y="1358864"/>
                  <a:pt x="2174023" y="1357126"/>
                </a:cubicBezTo>
                <a:cubicBezTo>
                  <a:pt x="2171608" y="1355388"/>
                  <a:pt x="2168853" y="1353797"/>
                  <a:pt x="2165761" y="1352354"/>
                </a:cubicBezTo>
                <a:cubicBezTo>
                  <a:pt x="2162668" y="1350911"/>
                  <a:pt x="2159501" y="1349437"/>
                  <a:pt x="2156261" y="1347936"/>
                </a:cubicBezTo>
                <a:cubicBezTo>
                  <a:pt x="2153021" y="1346433"/>
                  <a:pt x="2149870" y="1344770"/>
                  <a:pt x="2146806" y="1342943"/>
                </a:cubicBezTo>
                <a:cubicBezTo>
                  <a:pt x="2143743" y="1341117"/>
                  <a:pt x="2141003" y="1338966"/>
                  <a:pt x="2138588" y="1336492"/>
                </a:cubicBezTo>
                <a:cubicBezTo>
                  <a:pt x="2136172" y="1334018"/>
                  <a:pt x="2134214" y="1331117"/>
                  <a:pt x="2132712" y="1327788"/>
                </a:cubicBezTo>
                <a:lnTo>
                  <a:pt x="2131909" y="1323520"/>
                </a:lnTo>
                <a:lnTo>
                  <a:pt x="2133843" y="1302035"/>
                </a:lnTo>
                <a:lnTo>
                  <a:pt x="2140312" y="1293634"/>
                </a:lnTo>
                <a:cubicBezTo>
                  <a:pt x="2143404" y="1291101"/>
                  <a:pt x="2147086" y="1289172"/>
                  <a:pt x="2151357" y="1287846"/>
                </a:cubicBezTo>
                <a:cubicBezTo>
                  <a:pt x="2155628" y="1286521"/>
                  <a:pt x="2160238" y="1285858"/>
                  <a:pt x="2165186" y="1285858"/>
                </a:cubicBezTo>
                <a:close/>
                <a:moveTo>
                  <a:pt x="1222206" y="1285858"/>
                </a:moveTo>
                <a:cubicBezTo>
                  <a:pt x="1224739" y="1285858"/>
                  <a:pt x="1227287" y="1286079"/>
                  <a:pt x="1229850" y="1286521"/>
                </a:cubicBezTo>
                <a:cubicBezTo>
                  <a:pt x="1232412" y="1286962"/>
                  <a:pt x="1234828" y="1287552"/>
                  <a:pt x="1237096" y="1288288"/>
                </a:cubicBezTo>
                <a:cubicBezTo>
                  <a:pt x="1239364" y="1289025"/>
                  <a:pt x="1241382" y="1289849"/>
                  <a:pt x="1243150" y="1290762"/>
                </a:cubicBezTo>
                <a:cubicBezTo>
                  <a:pt x="1244917" y="1291675"/>
                  <a:pt x="1246080" y="1292412"/>
                  <a:pt x="1246640" y="1292971"/>
                </a:cubicBezTo>
                <a:cubicBezTo>
                  <a:pt x="1247200" y="1293531"/>
                  <a:pt x="1247569" y="1293973"/>
                  <a:pt x="1247744" y="1294297"/>
                </a:cubicBezTo>
                <a:cubicBezTo>
                  <a:pt x="1247922" y="1294621"/>
                  <a:pt x="1248069" y="1295033"/>
                  <a:pt x="1248188" y="1295534"/>
                </a:cubicBezTo>
                <a:cubicBezTo>
                  <a:pt x="1248305" y="1296035"/>
                  <a:pt x="1248393" y="1296639"/>
                  <a:pt x="1248452" y="1297345"/>
                </a:cubicBezTo>
                <a:cubicBezTo>
                  <a:pt x="1248511" y="1298053"/>
                  <a:pt x="1248540" y="1298966"/>
                  <a:pt x="1248540" y="1300085"/>
                </a:cubicBezTo>
                <a:cubicBezTo>
                  <a:pt x="1248540" y="1301145"/>
                  <a:pt x="1248496" y="1302088"/>
                  <a:pt x="1248408" y="1302913"/>
                </a:cubicBezTo>
                <a:cubicBezTo>
                  <a:pt x="1248319" y="1303738"/>
                  <a:pt x="1248188" y="1304430"/>
                  <a:pt x="1248010" y="1304990"/>
                </a:cubicBezTo>
                <a:cubicBezTo>
                  <a:pt x="1247833" y="1305550"/>
                  <a:pt x="1247583" y="1305961"/>
                  <a:pt x="1247259" y="1306227"/>
                </a:cubicBezTo>
                <a:cubicBezTo>
                  <a:pt x="1246935" y="1306492"/>
                  <a:pt x="1246567" y="1306624"/>
                  <a:pt x="1246154" y="1306624"/>
                </a:cubicBezTo>
                <a:cubicBezTo>
                  <a:pt x="1245506" y="1306624"/>
                  <a:pt x="1244490" y="1306212"/>
                  <a:pt x="1243105" y="1305387"/>
                </a:cubicBezTo>
                <a:cubicBezTo>
                  <a:pt x="1241721" y="1304562"/>
                  <a:pt x="1240027" y="1303634"/>
                  <a:pt x="1238024" y="1302604"/>
                </a:cubicBezTo>
                <a:cubicBezTo>
                  <a:pt x="1236021" y="1301573"/>
                  <a:pt x="1233649" y="1300630"/>
                  <a:pt x="1230910" y="1299776"/>
                </a:cubicBezTo>
                <a:cubicBezTo>
                  <a:pt x="1228171" y="1298922"/>
                  <a:pt x="1225092" y="1298495"/>
                  <a:pt x="1221676" y="1298495"/>
                </a:cubicBezTo>
                <a:cubicBezTo>
                  <a:pt x="1218494" y="1298495"/>
                  <a:pt x="1215726" y="1298922"/>
                  <a:pt x="1213370" y="1299776"/>
                </a:cubicBezTo>
                <a:cubicBezTo>
                  <a:pt x="1211013" y="1300630"/>
                  <a:pt x="1209069" y="1301764"/>
                  <a:pt x="1207538" y="1303178"/>
                </a:cubicBezTo>
                <a:cubicBezTo>
                  <a:pt x="1206006" y="1304592"/>
                  <a:pt x="1204857" y="1306271"/>
                  <a:pt x="1204091" y="1308215"/>
                </a:cubicBezTo>
                <a:cubicBezTo>
                  <a:pt x="1203325" y="1310159"/>
                  <a:pt x="1202943" y="1312221"/>
                  <a:pt x="1202943" y="1314400"/>
                </a:cubicBezTo>
                <a:cubicBezTo>
                  <a:pt x="1202943" y="1317582"/>
                  <a:pt x="1203679" y="1320321"/>
                  <a:pt x="1205152" y="1322619"/>
                </a:cubicBezTo>
                <a:cubicBezTo>
                  <a:pt x="1206625" y="1324916"/>
                  <a:pt x="1208583" y="1326949"/>
                  <a:pt x="1211028" y="1328716"/>
                </a:cubicBezTo>
                <a:cubicBezTo>
                  <a:pt x="1213473" y="1330483"/>
                  <a:pt x="1216256" y="1332103"/>
                  <a:pt x="1219379" y="1333577"/>
                </a:cubicBezTo>
                <a:cubicBezTo>
                  <a:pt x="1222500" y="1335049"/>
                  <a:pt x="1225682" y="1336536"/>
                  <a:pt x="1228922" y="1338039"/>
                </a:cubicBezTo>
                <a:cubicBezTo>
                  <a:pt x="1232162" y="1339541"/>
                  <a:pt x="1235343" y="1341190"/>
                  <a:pt x="1238466" y="1342987"/>
                </a:cubicBezTo>
                <a:cubicBezTo>
                  <a:pt x="1241588" y="1344784"/>
                  <a:pt x="1244372" y="1346905"/>
                  <a:pt x="1246817" y="1349349"/>
                </a:cubicBezTo>
                <a:cubicBezTo>
                  <a:pt x="1249262" y="1351794"/>
                  <a:pt x="1251236" y="1354681"/>
                  <a:pt x="1252738" y="1358009"/>
                </a:cubicBezTo>
                <a:cubicBezTo>
                  <a:pt x="1254241" y="1361338"/>
                  <a:pt x="1254992" y="1365270"/>
                  <a:pt x="1254992" y="1369806"/>
                </a:cubicBezTo>
                <a:cubicBezTo>
                  <a:pt x="1254992" y="1375167"/>
                  <a:pt x="1254005" y="1379939"/>
                  <a:pt x="1252031" y="1384122"/>
                </a:cubicBezTo>
                <a:cubicBezTo>
                  <a:pt x="1250057" y="1388305"/>
                  <a:pt x="1247318" y="1391854"/>
                  <a:pt x="1243813" y="1394770"/>
                </a:cubicBezTo>
                <a:cubicBezTo>
                  <a:pt x="1240307" y="1397686"/>
                  <a:pt x="1236183" y="1399881"/>
                  <a:pt x="1231440" y="1401354"/>
                </a:cubicBezTo>
                <a:cubicBezTo>
                  <a:pt x="1226698" y="1402826"/>
                  <a:pt x="1221588" y="1403563"/>
                  <a:pt x="1216109" y="1403563"/>
                </a:cubicBezTo>
                <a:cubicBezTo>
                  <a:pt x="1212280" y="1403563"/>
                  <a:pt x="1208731" y="1403238"/>
                  <a:pt x="1205461" y="1402590"/>
                </a:cubicBezTo>
                <a:cubicBezTo>
                  <a:pt x="1202191" y="1401942"/>
                  <a:pt x="1199275" y="1401148"/>
                  <a:pt x="1196713" y="1400204"/>
                </a:cubicBezTo>
                <a:cubicBezTo>
                  <a:pt x="1194151" y="1399262"/>
                  <a:pt x="1192001" y="1398290"/>
                  <a:pt x="1190263" y="1397289"/>
                </a:cubicBezTo>
                <a:cubicBezTo>
                  <a:pt x="1188525" y="1396287"/>
                  <a:pt x="1187318" y="1395433"/>
                  <a:pt x="1186641" y="1394726"/>
                </a:cubicBezTo>
                <a:cubicBezTo>
                  <a:pt x="1185963" y="1394018"/>
                  <a:pt x="1185463" y="1393120"/>
                  <a:pt x="1185138" y="1392031"/>
                </a:cubicBezTo>
                <a:cubicBezTo>
                  <a:pt x="1184814" y="1390941"/>
                  <a:pt x="1184652" y="1389482"/>
                  <a:pt x="1184652" y="1387656"/>
                </a:cubicBezTo>
                <a:cubicBezTo>
                  <a:pt x="1184652" y="1386361"/>
                  <a:pt x="1184713" y="1385285"/>
                  <a:pt x="1184829" y="1384431"/>
                </a:cubicBezTo>
                <a:cubicBezTo>
                  <a:pt x="1184947" y="1383577"/>
                  <a:pt x="1185124" y="1382885"/>
                  <a:pt x="1185359" y="1382354"/>
                </a:cubicBezTo>
                <a:cubicBezTo>
                  <a:pt x="1185595" y="1381824"/>
                  <a:pt x="1185890" y="1381456"/>
                  <a:pt x="1186244" y="1381250"/>
                </a:cubicBezTo>
                <a:cubicBezTo>
                  <a:pt x="1186596" y="1381044"/>
                  <a:pt x="1187010" y="1380941"/>
                  <a:pt x="1187481" y="1380941"/>
                </a:cubicBezTo>
                <a:cubicBezTo>
                  <a:pt x="1188305" y="1380941"/>
                  <a:pt x="1189468" y="1381441"/>
                  <a:pt x="1190970" y="1382443"/>
                </a:cubicBezTo>
                <a:cubicBezTo>
                  <a:pt x="1192472" y="1383444"/>
                  <a:pt x="1194400" y="1384535"/>
                  <a:pt x="1196757" y="1385712"/>
                </a:cubicBezTo>
                <a:cubicBezTo>
                  <a:pt x="1199114" y="1386891"/>
                  <a:pt x="1201956" y="1387996"/>
                  <a:pt x="1205284" y="1389026"/>
                </a:cubicBezTo>
                <a:cubicBezTo>
                  <a:pt x="1208612" y="1390057"/>
                  <a:pt x="1212457" y="1390572"/>
                  <a:pt x="1216815" y="1390572"/>
                </a:cubicBezTo>
                <a:cubicBezTo>
                  <a:pt x="1220115" y="1390572"/>
                  <a:pt x="1223134" y="1390130"/>
                  <a:pt x="1225874" y="1389248"/>
                </a:cubicBezTo>
                <a:cubicBezTo>
                  <a:pt x="1228613" y="1388363"/>
                  <a:pt x="1230969" y="1387111"/>
                  <a:pt x="1232942" y="1385492"/>
                </a:cubicBezTo>
                <a:cubicBezTo>
                  <a:pt x="1234916" y="1383871"/>
                  <a:pt x="1236433" y="1381883"/>
                  <a:pt x="1237494" y="1379526"/>
                </a:cubicBezTo>
                <a:cubicBezTo>
                  <a:pt x="1238554" y="1377170"/>
                  <a:pt x="1239084" y="1374490"/>
                  <a:pt x="1239084" y="1371486"/>
                </a:cubicBezTo>
                <a:cubicBezTo>
                  <a:pt x="1239084" y="1368245"/>
                  <a:pt x="1238348" y="1365476"/>
                  <a:pt x="1236875" y="1363179"/>
                </a:cubicBezTo>
                <a:cubicBezTo>
                  <a:pt x="1235402" y="1360882"/>
                  <a:pt x="1233458" y="1358864"/>
                  <a:pt x="1231042" y="1357126"/>
                </a:cubicBezTo>
                <a:cubicBezTo>
                  <a:pt x="1228627" y="1355388"/>
                  <a:pt x="1225874" y="1353797"/>
                  <a:pt x="1222780" y="1352354"/>
                </a:cubicBezTo>
                <a:cubicBezTo>
                  <a:pt x="1219688" y="1350911"/>
                  <a:pt x="1216522" y="1349437"/>
                  <a:pt x="1213281" y="1347936"/>
                </a:cubicBezTo>
                <a:cubicBezTo>
                  <a:pt x="1210042" y="1346433"/>
                  <a:pt x="1206890" y="1344770"/>
                  <a:pt x="1203826" y="1342943"/>
                </a:cubicBezTo>
                <a:cubicBezTo>
                  <a:pt x="1200763" y="1341117"/>
                  <a:pt x="1198024" y="1338966"/>
                  <a:pt x="1195608" y="1336492"/>
                </a:cubicBezTo>
                <a:cubicBezTo>
                  <a:pt x="1193194" y="1334018"/>
                  <a:pt x="1191235" y="1331117"/>
                  <a:pt x="1189733" y="1327788"/>
                </a:cubicBezTo>
                <a:cubicBezTo>
                  <a:pt x="1188230" y="1324460"/>
                  <a:pt x="1187481" y="1320468"/>
                  <a:pt x="1187481" y="1315814"/>
                </a:cubicBezTo>
                <a:cubicBezTo>
                  <a:pt x="1187481" y="1311042"/>
                  <a:pt x="1188349" y="1306786"/>
                  <a:pt x="1190086" y="1303045"/>
                </a:cubicBezTo>
                <a:cubicBezTo>
                  <a:pt x="1191825" y="1299304"/>
                  <a:pt x="1194239" y="1296167"/>
                  <a:pt x="1197332" y="1293634"/>
                </a:cubicBezTo>
                <a:cubicBezTo>
                  <a:pt x="1200424" y="1291101"/>
                  <a:pt x="1204106" y="1289172"/>
                  <a:pt x="1208377" y="1287846"/>
                </a:cubicBezTo>
                <a:cubicBezTo>
                  <a:pt x="1212648" y="1286521"/>
                  <a:pt x="1217258" y="1285858"/>
                  <a:pt x="1222206" y="1285858"/>
                </a:cubicBezTo>
                <a:close/>
                <a:moveTo>
                  <a:pt x="745949" y="1285858"/>
                </a:moveTo>
                <a:cubicBezTo>
                  <a:pt x="748482" y="1285858"/>
                  <a:pt x="751030" y="1286079"/>
                  <a:pt x="753593" y="1286521"/>
                </a:cubicBezTo>
                <a:cubicBezTo>
                  <a:pt x="756155" y="1286962"/>
                  <a:pt x="758571" y="1287552"/>
                  <a:pt x="760839" y="1288288"/>
                </a:cubicBezTo>
                <a:cubicBezTo>
                  <a:pt x="763107" y="1289025"/>
                  <a:pt x="765125" y="1289849"/>
                  <a:pt x="766892" y="1290762"/>
                </a:cubicBezTo>
                <a:cubicBezTo>
                  <a:pt x="768659" y="1291675"/>
                  <a:pt x="769823" y="1292412"/>
                  <a:pt x="770382" y="1292971"/>
                </a:cubicBezTo>
                <a:cubicBezTo>
                  <a:pt x="770942" y="1293531"/>
                  <a:pt x="771310" y="1293973"/>
                  <a:pt x="771487" y="1294297"/>
                </a:cubicBezTo>
                <a:cubicBezTo>
                  <a:pt x="771664" y="1294621"/>
                  <a:pt x="771811" y="1295033"/>
                  <a:pt x="771929" y="1295534"/>
                </a:cubicBezTo>
                <a:cubicBezTo>
                  <a:pt x="772047" y="1296035"/>
                  <a:pt x="772135" y="1296639"/>
                  <a:pt x="772194" y="1297345"/>
                </a:cubicBezTo>
                <a:cubicBezTo>
                  <a:pt x="772253" y="1298053"/>
                  <a:pt x="772282" y="1298966"/>
                  <a:pt x="772282" y="1300085"/>
                </a:cubicBezTo>
                <a:cubicBezTo>
                  <a:pt x="772282" y="1301145"/>
                  <a:pt x="772238" y="1302088"/>
                  <a:pt x="772150" y="1302913"/>
                </a:cubicBezTo>
                <a:cubicBezTo>
                  <a:pt x="772061" y="1303738"/>
                  <a:pt x="771929" y="1304430"/>
                  <a:pt x="771752" y="1304990"/>
                </a:cubicBezTo>
                <a:cubicBezTo>
                  <a:pt x="771575" y="1305550"/>
                  <a:pt x="771325" y="1305961"/>
                  <a:pt x="771001" y="1306227"/>
                </a:cubicBezTo>
                <a:cubicBezTo>
                  <a:pt x="770677" y="1306492"/>
                  <a:pt x="770309" y="1306624"/>
                  <a:pt x="769896" y="1306624"/>
                </a:cubicBezTo>
                <a:cubicBezTo>
                  <a:pt x="769248" y="1306624"/>
                  <a:pt x="768232" y="1306212"/>
                  <a:pt x="766848" y="1305387"/>
                </a:cubicBezTo>
                <a:cubicBezTo>
                  <a:pt x="765463" y="1304562"/>
                  <a:pt x="763770" y="1303634"/>
                  <a:pt x="761767" y="1302604"/>
                </a:cubicBezTo>
                <a:cubicBezTo>
                  <a:pt x="759764" y="1301573"/>
                  <a:pt x="757392" y="1300630"/>
                  <a:pt x="754653" y="1299776"/>
                </a:cubicBezTo>
                <a:cubicBezTo>
                  <a:pt x="751914" y="1298922"/>
                  <a:pt x="748836" y="1298495"/>
                  <a:pt x="745419" y="1298495"/>
                </a:cubicBezTo>
                <a:cubicBezTo>
                  <a:pt x="742238" y="1298495"/>
                  <a:pt x="739469" y="1298922"/>
                  <a:pt x="737112" y="1299776"/>
                </a:cubicBezTo>
                <a:cubicBezTo>
                  <a:pt x="734756" y="1300630"/>
                  <a:pt x="732812" y="1301764"/>
                  <a:pt x="731280" y="1303178"/>
                </a:cubicBezTo>
                <a:cubicBezTo>
                  <a:pt x="729748" y="1304592"/>
                  <a:pt x="728600" y="1306271"/>
                  <a:pt x="727834" y="1308215"/>
                </a:cubicBezTo>
                <a:cubicBezTo>
                  <a:pt x="727068" y="1310159"/>
                  <a:pt x="726685" y="1312221"/>
                  <a:pt x="726685" y="1314400"/>
                </a:cubicBezTo>
                <a:cubicBezTo>
                  <a:pt x="726685" y="1317582"/>
                  <a:pt x="727421" y="1320321"/>
                  <a:pt x="728894" y="1322619"/>
                </a:cubicBezTo>
                <a:cubicBezTo>
                  <a:pt x="730367" y="1324916"/>
                  <a:pt x="732326" y="1326949"/>
                  <a:pt x="734771" y="1328716"/>
                </a:cubicBezTo>
                <a:cubicBezTo>
                  <a:pt x="737215" y="1330483"/>
                  <a:pt x="739999" y="1332103"/>
                  <a:pt x="743121" y="1333577"/>
                </a:cubicBezTo>
                <a:cubicBezTo>
                  <a:pt x="746244" y="1335049"/>
                  <a:pt x="749425" y="1336536"/>
                  <a:pt x="752665" y="1338039"/>
                </a:cubicBezTo>
                <a:cubicBezTo>
                  <a:pt x="755905" y="1339541"/>
                  <a:pt x="759086" y="1341190"/>
                  <a:pt x="762208" y="1342987"/>
                </a:cubicBezTo>
                <a:cubicBezTo>
                  <a:pt x="765331" y="1344784"/>
                  <a:pt x="768114" y="1346905"/>
                  <a:pt x="770559" y="1349349"/>
                </a:cubicBezTo>
                <a:cubicBezTo>
                  <a:pt x="773004" y="1351794"/>
                  <a:pt x="774977" y="1354681"/>
                  <a:pt x="776480" y="1358009"/>
                </a:cubicBezTo>
                <a:cubicBezTo>
                  <a:pt x="777982" y="1361338"/>
                  <a:pt x="778733" y="1365270"/>
                  <a:pt x="778733" y="1369806"/>
                </a:cubicBezTo>
                <a:cubicBezTo>
                  <a:pt x="778733" y="1375167"/>
                  <a:pt x="777746" y="1379939"/>
                  <a:pt x="775773" y="1384122"/>
                </a:cubicBezTo>
                <a:cubicBezTo>
                  <a:pt x="773799" y="1388305"/>
                  <a:pt x="771060" y="1391854"/>
                  <a:pt x="767555" y="1394770"/>
                </a:cubicBezTo>
                <a:cubicBezTo>
                  <a:pt x="764050" y="1397686"/>
                  <a:pt x="759926" y="1399881"/>
                  <a:pt x="755183" y="1401354"/>
                </a:cubicBezTo>
                <a:cubicBezTo>
                  <a:pt x="750441" y="1402826"/>
                  <a:pt x="745330" y="1403563"/>
                  <a:pt x="739852" y="1403563"/>
                </a:cubicBezTo>
                <a:cubicBezTo>
                  <a:pt x="736022" y="1403563"/>
                  <a:pt x="732473" y="1403238"/>
                  <a:pt x="729204" y="1402590"/>
                </a:cubicBezTo>
                <a:cubicBezTo>
                  <a:pt x="725934" y="1401942"/>
                  <a:pt x="723018" y="1401148"/>
                  <a:pt x="720455" y="1400204"/>
                </a:cubicBezTo>
                <a:cubicBezTo>
                  <a:pt x="717893" y="1399262"/>
                  <a:pt x="715742" y="1398290"/>
                  <a:pt x="714004" y="1397289"/>
                </a:cubicBezTo>
                <a:cubicBezTo>
                  <a:pt x="712267" y="1396287"/>
                  <a:pt x="711059" y="1395433"/>
                  <a:pt x="710381" y="1394726"/>
                </a:cubicBezTo>
                <a:cubicBezTo>
                  <a:pt x="709704" y="1394018"/>
                  <a:pt x="709203" y="1393120"/>
                  <a:pt x="708879" y="1392031"/>
                </a:cubicBezTo>
                <a:cubicBezTo>
                  <a:pt x="708555" y="1390941"/>
                  <a:pt x="708393" y="1389482"/>
                  <a:pt x="708393" y="1387656"/>
                </a:cubicBezTo>
                <a:cubicBezTo>
                  <a:pt x="708393" y="1386361"/>
                  <a:pt x="708452" y="1385285"/>
                  <a:pt x="708570" y="1384431"/>
                </a:cubicBezTo>
                <a:cubicBezTo>
                  <a:pt x="708688" y="1383577"/>
                  <a:pt x="708864" y="1382885"/>
                  <a:pt x="709100" y="1382354"/>
                </a:cubicBezTo>
                <a:cubicBezTo>
                  <a:pt x="709336" y="1381824"/>
                  <a:pt x="709630" y="1381456"/>
                  <a:pt x="709984" y="1381250"/>
                </a:cubicBezTo>
                <a:cubicBezTo>
                  <a:pt x="710337" y="1381044"/>
                  <a:pt x="710750" y="1380941"/>
                  <a:pt x="711221" y="1380941"/>
                </a:cubicBezTo>
                <a:cubicBezTo>
                  <a:pt x="712046" y="1380941"/>
                  <a:pt x="713209" y="1381441"/>
                  <a:pt x="714711" y="1382443"/>
                </a:cubicBezTo>
                <a:cubicBezTo>
                  <a:pt x="716214" y="1383444"/>
                  <a:pt x="718143" y="1384535"/>
                  <a:pt x="720499" y="1385712"/>
                </a:cubicBezTo>
                <a:cubicBezTo>
                  <a:pt x="722856" y="1386891"/>
                  <a:pt x="725698" y="1387996"/>
                  <a:pt x="729027" y="1389026"/>
                </a:cubicBezTo>
                <a:cubicBezTo>
                  <a:pt x="732355" y="1390057"/>
                  <a:pt x="736199" y="1390572"/>
                  <a:pt x="740559" y="1390572"/>
                </a:cubicBezTo>
                <a:cubicBezTo>
                  <a:pt x="743858" y="1390572"/>
                  <a:pt x="746877" y="1390130"/>
                  <a:pt x="749616" y="1389248"/>
                </a:cubicBezTo>
                <a:cubicBezTo>
                  <a:pt x="752356" y="1388363"/>
                  <a:pt x="754712" y="1387111"/>
                  <a:pt x="756686" y="1385492"/>
                </a:cubicBezTo>
                <a:cubicBezTo>
                  <a:pt x="758659" y="1383871"/>
                  <a:pt x="760176" y="1381883"/>
                  <a:pt x="761236" y="1379526"/>
                </a:cubicBezTo>
                <a:cubicBezTo>
                  <a:pt x="762297" y="1377170"/>
                  <a:pt x="762827" y="1374490"/>
                  <a:pt x="762827" y="1371486"/>
                </a:cubicBezTo>
                <a:cubicBezTo>
                  <a:pt x="762827" y="1368245"/>
                  <a:pt x="762091" y="1365476"/>
                  <a:pt x="760618" y="1363179"/>
                </a:cubicBezTo>
                <a:cubicBezTo>
                  <a:pt x="759145" y="1360882"/>
                  <a:pt x="757201" y="1358864"/>
                  <a:pt x="754786" y="1357126"/>
                </a:cubicBezTo>
                <a:cubicBezTo>
                  <a:pt x="752370" y="1355388"/>
                  <a:pt x="749616" y="1353797"/>
                  <a:pt x="746523" y="1352354"/>
                </a:cubicBezTo>
                <a:cubicBezTo>
                  <a:pt x="743431" y="1350911"/>
                  <a:pt x="740264" y="1349437"/>
                  <a:pt x="737024" y="1347936"/>
                </a:cubicBezTo>
                <a:cubicBezTo>
                  <a:pt x="733784" y="1346433"/>
                  <a:pt x="730632" y="1344770"/>
                  <a:pt x="727569" y="1342943"/>
                </a:cubicBezTo>
                <a:cubicBezTo>
                  <a:pt x="724505" y="1341117"/>
                  <a:pt x="721766" y="1338966"/>
                  <a:pt x="719351" y="1336492"/>
                </a:cubicBezTo>
                <a:cubicBezTo>
                  <a:pt x="716935" y="1334018"/>
                  <a:pt x="714976" y="1331117"/>
                  <a:pt x="713474" y="1327788"/>
                </a:cubicBezTo>
                <a:cubicBezTo>
                  <a:pt x="711972" y="1324460"/>
                  <a:pt x="711221" y="1320468"/>
                  <a:pt x="711221" y="1315814"/>
                </a:cubicBezTo>
                <a:cubicBezTo>
                  <a:pt x="711221" y="1311042"/>
                  <a:pt x="712090" y="1306786"/>
                  <a:pt x="713828" y="1303045"/>
                </a:cubicBezTo>
                <a:cubicBezTo>
                  <a:pt x="715566" y="1299304"/>
                  <a:pt x="717981" y="1296167"/>
                  <a:pt x="721074" y="1293634"/>
                </a:cubicBezTo>
                <a:cubicBezTo>
                  <a:pt x="724167" y="1291101"/>
                  <a:pt x="727849" y="1289172"/>
                  <a:pt x="732120" y="1287846"/>
                </a:cubicBezTo>
                <a:cubicBezTo>
                  <a:pt x="736391" y="1286521"/>
                  <a:pt x="741000" y="1285858"/>
                  <a:pt x="745949" y="1285858"/>
                </a:cubicBezTo>
                <a:close/>
                <a:moveTo>
                  <a:pt x="2151406" y="1106938"/>
                </a:moveTo>
                <a:lnTo>
                  <a:pt x="2154011" y="1109641"/>
                </a:lnTo>
                <a:cubicBezTo>
                  <a:pt x="2156456" y="1111408"/>
                  <a:pt x="2159239" y="1113029"/>
                  <a:pt x="2162362" y="1114502"/>
                </a:cubicBezTo>
                <a:cubicBezTo>
                  <a:pt x="2165484" y="1115974"/>
                  <a:pt x="2168664" y="1117462"/>
                  <a:pt x="2171905" y="1118964"/>
                </a:cubicBezTo>
                <a:cubicBezTo>
                  <a:pt x="2175145" y="1120467"/>
                  <a:pt x="2178326" y="1122115"/>
                  <a:pt x="2181448" y="1123912"/>
                </a:cubicBezTo>
                <a:cubicBezTo>
                  <a:pt x="2184570" y="1125710"/>
                  <a:pt x="2187354" y="1127830"/>
                  <a:pt x="2189799" y="1130276"/>
                </a:cubicBezTo>
                <a:cubicBezTo>
                  <a:pt x="2192244" y="1132720"/>
                  <a:pt x="2194218" y="1135607"/>
                  <a:pt x="2195719" y="1138935"/>
                </a:cubicBezTo>
                <a:cubicBezTo>
                  <a:pt x="2197222" y="1142264"/>
                  <a:pt x="2197972" y="1146196"/>
                  <a:pt x="2197972" y="1150732"/>
                </a:cubicBezTo>
                <a:cubicBezTo>
                  <a:pt x="2197972" y="1156092"/>
                  <a:pt x="2196986" y="1160864"/>
                  <a:pt x="2195013" y="1165047"/>
                </a:cubicBezTo>
                <a:cubicBezTo>
                  <a:pt x="2193039" y="1169231"/>
                  <a:pt x="2190300" y="1172779"/>
                  <a:pt x="2186794" y="1175695"/>
                </a:cubicBezTo>
                <a:cubicBezTo>
                  <a:pt x="2183289" y="1178611"/>
                  <a:pt x="2179166" y="1180805"/>
                  <a:pt x="2174423" y="1182279"/>
                </a:cubicBezTo>
                <a:cubicBezTo>
                  <a:pt x="2169681" y="1183751"/>
                  <a:pt x="2164570" y="1184488"/>
                  <a:pt x="2159092" y="1184488"/>
                </a:cubicBezTo>
                <a:cubicBezTo>
                  <a:pt x="2155263" y="1184488"/>
                  <a:pt x="2151713" y="1184164"/>
                  <a:pt x="2148444" y="1183515"/>
                </a:cubicBezTo>
                <a:lnTo>
                  <a:pt x="2144606" y="1182469"/>
                </a:lnTo>
                <a:lnTo>
                  <a:pt x="2145819" y="1169000"/>
                </a:lnTo>
                <a:lnTo>
                  <a:pt x="2148267" y="1169951"/>
                </a:lnTo>
                <a:cubicBezTo>
                  <a:pt x="2151595" y="1170982"/>
                  <a:pt x="2155439" y="1171498"/>
                  <a:pt x="2159799" y="1171498"/>
                </a:cubicBezTo>
                <a:cubicBezTo>
                  <a:pt x="2163098" y="1171498"/>
                  <a:pt x="2166117" y="1171056"/>
                  <a:pt x="2168857" y="1170172"/>
                </a:cubicBezTo>
                <a:cubicBezTo>
                  <a:pt x="2171596" y="1169289"/>
                  <a:pt x="2173952" y="1168037"/>
                  <a:pt x="2175926" y="1166417"/>
                </a:cubicBezTo>
                <a:cubicBezTo>
                  <a:pt x="2177899" y="1164796"/>
                  <a:pt x="2179416" y="1162808"/>
                  <a:pt x="2180476" y="1160452"/>
                </a:cubicBezTo>
                <a:cubicBezTo>
                  <a:pt x="2181537" y="1158096"/>
                  <a:pt x="2182067" y="1155415"/>
                  <a:pt x="2182067" y="1152411"/>
                </a:cubicBezTo>
                <a:cubicBezTo>
                  <a:pt x="2182067" y="1149171"/>
                  <a:pt x="2181331" y="1146402"/>
                  <a:pt x="2179858" y="1144104"/>
                </a:cubicBezTo>
                <a:cubicBezTo>
                  <a:pt x="2178385" y="1141807"/>
                  <a:pt x="2176440" y="1139789"/>
                  <a:pt x="2174026" y="1138051"/>
                </a:cubicBezTo>
                <a:cubicBezTo>
                  <a:pt x="2171610" y="1136314"/>
                  <a:pt x="2168857" y="1134723"/>
                  <a:pt x="2165764" y="1133279"/>
                </a:cubicBezTo>
                <a:cubicBezTo>
                  <a:pt x="2162671" y="1131836"/>
                  <a:pt x="2159504" y="1130363"/>
                  <a:pt x="2156264" y="1128862"/>
                </a:cubicBezTo>
                <a:lnTo>
                  <a:pt x="2149742" y="1125417"/>
                </a:lnTo>
                <a:close/>
                <a:moveTo>
                  <a:pt x="3879288" y="1071742"/>
                </a:moveTo>
                <a:lnTo>
                  <a:pt x="3879600" y="1072217"/>
                </a:lnTo>
                <a:cubicBezTo>
                  <a:pt x="3879959" y="1073071"/>
                  <a:pt x="3880139" y="1074118"/>
                  <a:pt x="3880139" y="1075355"/>
                </a:cubicBezTo>
                <a:lnTo>
                  <a:pt x="3880139" y="1180511"/>
                </a:lnTo>
                <a:cubicBezTo>
                  <a:pt x="3880139" y="1180982"/>
                  <a:pt x="3880018" y="1181395"/>
                  <a:pt x="3879775" y="1181749"/>
                </a:cubicBezTo>
                <a:cubicBezTo>
                  <a:pt x="3879532" y="1182102"/>
                  <a:pt x="3879108" y="1182381"/>
                  <a:pt x="3878501" y="1182588"/>
                </a:cubicBezTo>
                <a:cubicBezTo>
                  <a:pt x="3877893" y="1182794"/>
                  <a:pt x="3877120" y="1182970"/>
                  <a:pt x="3876180" y="1183118"/>
                </a:cubicBezTo>
                <a:lnTo>
                  <a:pt x="3874685" y="1183208"/>
                </a:lnTo>
                <a:lnTo>
                  <a:pt x="3876787" y="1134137"/>
                </a:lnTo>
                <a:close/>
                <a:moveTo>
                  <a:pt x="4819499" y="1069119"/>
                </a:moveTo>
                <a:lnTo>
                  <a:pt x="4821132" y="1070097"/>
                </a:lnTo>
                <a:cubicBezTo>
                  <a:pt x="4821701" y="1070656"/>
                  <a:pt x="4822165" y="1071363"/>
                  <a:pt x="4822524" y="1072217"/>
                </a:cubicBezTo>
                <a:cubicBezTo>
                  <a:pt x="4822883" y="1073071"/>
                  <a:pt x="4823062" y="1074118"/>
                  <a:pt x="4823062" y="1075355"/>
                </a:cubicBezTo>
                <a:lnTo>
                  <a:pt x="4823062" y="1180511"/>
                </a:lnTo>
                <a:cubicBezTo>
                  <a:pt x="4823062" y="1180982"/>
                  <a:pt x="4822941" y="1181395"/>
                  <a:pt x="4822699" y="1181749"/>
                </a:cubicBezTo>
                <a:cubicBezTo>
                  <a:pt x="4822456" y="1182102"/>
                  <a:pt x="4822031" y="1182381"/>
                  <a:pt x="4821424" y="1182588"/>
                </a:cubicBezTo>
                <a:cubicBezTo>
                  <a:pt x="4820817" y="1182794"/>
                  <a:pt x="4820043" y="1182970"/>
                  <a:pt x="4819103" y="1183118"/>
                </a:cubicBezTo>
                <a:cubicBezTo>
                  <a:pt x="4818163" y="1183265"/>
                  <a:pt x="4816934" y="1183338"/>
                  <a:pt x="4815417" y="1183338"/>
                </a:cubicBezTo>
                <a:lnTo>
                  <a:pt x="4811946" y="1183126"/>
                </a:lnTo>
                <a:close/>
                <a:moveTo>
                  <a:pt x="8000751" y="1068462"/>
                </a:moveTo>
                <a:lnTo>
                  <a:pt x="8010083" y="1068462"/>
                </a:lnTo>
                <a:cubicBezTo>
                  <a:pt x="8011997" y="1068462"/>
                  <a:pt x="8013672" y="1068639"/>
                  <a:pt x="8015108" y="1068992"/>
                </a:cubicBezTo>
                <a:cubicBezTo>
                  <a:pt x="8016544" y="1069345"/>
                  <a:pt x="8017800" y="1069905"/>
                  <a:pt x="8018876" y="1070671"/>
                </a:cubicBezTo>
                <a:cubicBezTo>
                  <a:pt x="8019953" y="1071437"/>
                  <a:pt x="8020851" y="1072409"/>
                  <a:pt x="8021569" y="1073587"/>
                </a:cubicBezTo>
                <a:cubicBezTo>
                  <a:pt x="8022287" y="1074765"/>
                  <a:pt x="8022914" y="1076150"/>
                  <a:pt x="8023453" y="1077740"/>
                </a:cubicBezTo>
                <a:lnTo>
                  <a:pt x="8056148" y="1160541"/>
                </a:lnTo>
                <a:lnTo>
                  <a:pt x="8056590" y="1160541"/>
                </a:lnTo>
                <a:lnTo>
                  <a:pt x="8090611" y="1078006"/>
                </a:lnTo>
                <a:cubicBezTo>
                  <a:pt x="8091270" y="1076239"/>
                  <a:pt x="8091988" y="1074737"/>
                  <a:pt x="8092767" y="1073499"/>
                </a:cubicBezTo>
                <a:cubicBezTo>
                  <a:pt x="8093544" y="1072262"/>
                  <a:pt x="8094398" y="1071275"/>
                  <a:pt x="8095326" y="1070539"/>
                </a:cubicBezTo>
                <a:cubicBezTo>
                  <a:pt x="8096254" y="1069802"/>
                  <a:pt x="8097285" y="1069272"/>
                  <a:pt x="8098423" y="1068948"/>
                </a:cubicBezTo>
                <a:cubicBezTo>
                  <a:pt x="8099559" y="1068624"/>
                  <a:pt x="8100876" y="1068462"/>
                  <a:pt x="8102373" y="1068462"/>
                </a:cubicBezTo>
                <a:lnTo>
                  <a:pt x="8112158" y="1068462"/>
                </a:lnTo>
                <a:cubicBezTo>
                  <a:pt x="8113057" y="1068462"/>
                  <a:pt x="8113909" y="1068594"/>
                  <a:pt x="8114717" y="1068860"/>
                </a:cubicBezTo>
                <a:cubicBezTo>
                  <a:pt x="8115525" y="1069125"/>
                  <a:pt x="8116213" y="1069537"/>
                  <a:pt x="8116782" y="1070097"/>
                </a:cubicBezTo>
                <a:cubicBezTo>
                  <a:pt x="8117351" y="1070656"/>
                  <a:pt x="8117815" y="1071363"/>
                  <a:pt x="8118174" y="1072217"/>
                </a:cubicBezTo>
                <a:cubicBezTo>
                  <a:pt x="8118533" y="1073071"/>
                  <a:pt x="8118712" y="1074118"/>
                  <a:pt x="8118712" y="1075355"/>
                </a:cubicBezTo>
                <a:lnTo>
                  <a:pt x="8118712" y="1180511"/>
                </a:lnTo>
                <a:cubicBezTo>
                  <a:pt x="8118712" y="1180982"/>
                  <a:pt x="8118591" y="1181395"/>
                  <a:pt x="8118349" y="1181749"/>
                </a:cubicBezTo>
                <a:cubicBezTo>
                  <a:pt x="8118106" y="1182102"/>
                  <a:pt x="8117681" y="1182381"/>
                  <a:pt x="8117074" y="1182588"/>
                </a:cubicBezTo>
                <a:cubicBezTo>
                  <a:pt x="8116467" y="1182794"/>
                  <a:pt x="8115693" y="1182970"/>
                  <a:pt x="8114753" y="1183118"/>
                </a:cubicBezTo>
                <a:cubicBezTo>
                  <a:pt x="8113813" y="1183265"/>
                  <a:pt x="8112584" y="1183338"/>
                  <a:pt x="8111067" y="1183338"/>
                </a:cubicBezTo>
                <a:cubicBezTo>
                  <a:pt x="8109672" y="1183338"/>
                  <a:pt x="8108474" y="1183265"/>
                  <a:pt x="8107473" y="1183118"/>
                </a:cubicBezTo>
                <a:cubicBezTo>
                  <a:pt x="8106472" y="1182970"/>
                  <a:pt x="8105683" y="1182794"/>
                  <a:pt x="8105106" y="1182588"/>
                </a:cubicBezTo>
                <a:cubicBezTo>
                  <a:pt x="8104529" y="1182381"/>
                  <a:pt x="8104119" y="1182102"/>
                  <a:pt x="8103877" y="1181749"/>
                </a:cubicBezTo>
                <a:cubicBezTo>
                  <a:pt x="8103634" y="1181395"/>
                  <a:pt x="8103513" y="1180982"/>
                  <a:pt x="8103513" y="1180511"/>
                </a:cubicBezTo>
                <a:lnTo>
                  <a:pt x="8103513" y="1080922"/>
                </a:lnTo>
                <a:lnTo>
                  <a:pt x="8103336" y="1080922"/>
                </a:lnTo>
                <a:lnTo>
                  <a:pt x="8063041" y="1180953"/>
                </a:lnTo>
                <a:cubicBezTo>
                  <a:pt x="8062864" y="1181365"/>
                  <a:pt x="8062614" y="1181718"/>
                  <a:pt x="8062290" y="1182013"/>
                </a:cubicBezTo>
                <a:cubicBezTo>
                  <a:pt x="8061966" y="1182309"/>
                  <a:pt x="8061495" y="1182558"/>
                  <a:pt x="8060876" y="1182764"/>
                </a:cubicBezTo>
                <a:cubicBezTo>
                  <a:pt x="8060257" y="1182970"/>
                  <a:pt x="8059521" y="1183118"/>
                  <a:pt x="8058667" y="1183207"/>
                </a:cubicBezTo>
                <a:cubicBezTo>
                  <a:pt x="8057813" y="1183295"/>
                  <a:pt x="8056797" y="1183338"/>
                  <a:pt x="8055618" y="1183338"/>
                </a:cubicBezTo>
                <a:cubicBezTo>
                  <a:pt x="8054381" y="1183338"/>
                  <a:pt x="8053321" y="1183280"/>
                  <a:pt x="8052437" y="1183162"/>
                </a:cubicBezTo>
                <a:cubicBezTo>
                  <a:pt x="8051553" y="1183044"/>
                  <a:pt x="8050817" y="1182882"/>
                  <a:pt x="8050228" y="1182676"/>
                </a:cubicBezTo>
                <a:cubicBezTo>
                  <a:pt x="8049639" y="1182470"/>
                  <a:pt x="8049183" y="1182219"/>
                  <a:pt x="8048858" y="1181925"/>
                </a:cubicBezTo>
                <a:cubicBezTo>
                  <a:pt x="8048534" y="1181630"/>
                  <a:pt x="8048313" y="1181306"/>
                  <a:pt x="8048195" y="1180953"/>
                </a:cubicBezTo>
                <a:lnTo>
                  <a:pt x="8009668" y="1080922"/>
                </a:lnTo>
                <a:lnTo>
                  <a:pt x="8009579" y="1080922"/>
                </a:lnTo>
                <a:lnTo>
                  <a:pt x="8009579" y="1180511"/>
                </a:lnTo>
                <a:cubicBezTo>
                  <a:pt x="8009579" y="1180982"/>
                  <a:pt x="8009458" y="1181395"/>
                  <a:pt x="8009216" y="1181749"/>
                </a:cubicBezTo>
                <a:cubicBezTo>
                  <a:pt x="8008973" y="1182102"/>
                  <a:pt x="8008548" y="1182381"/>
                  <a:pt x="8007941" y="1182588"/>
                </a:cubicBezTo>
                <a:cubicBezTo>
                  <a:pt x="8007334" y="1182794"/>
                  <a:pt x="8006545" y="1182970"/>
                  <a:pt x="8005575" y="1183118"/>
                </a:cubicBezTo>
                <a:cubicBezTo>
                  <a:pt x="8004604" y="1183265"/>
                  <a:pt x="8003360" y="1183338"/>
                  <a:pt x="8001843" y="1183338"/>
                </a:cubicBezTo>
                <a:cubicBezTo>
                  <a:pt x="8000387" y="1183338"/>
                  <a:pt x="7999173" y="1183265"/>
                  <a:pt x="7998203" y="1183118"/>
                </a:cubicBezTo>
                <a:cubicBezTo>
                  <a:pt x="7997232" y="1182970"/>
                  <a:pt x="7996458" y="1182794"/>
                  <a:pt x="7995882" y="1182588"/>
                </a:cubicBezTo>
                <a:cubicBezTo>
                  <a:pt x="7995305" y="1182381"/>
                  <a:pt x="7994911" y="1182102"/>
                  <a:pt x="7994699" y="1181749"/>
                </a:cubicBezTo>
                <a:cubicBezTo>
                  <a:pt x="7994486" y="1181395"/>
                  <a:pt x="7994380" y="1180982"/>
                  <a:pt x="7994380" y="1180511"/>
                </a:cubicBezTo>
                <a:lnTo>
                  <a:pt x="7994380" y="1075355"/>
                </a:lnTo>
                <a:cubicBezTo>
                  <a:pt x="7994380" y="1072880"/>
                  <a:pt x="7995038" y="1071113"/>
                  <a:pt x="7996354" y="1070053"/>
                </a:cubicBezTo>
                <a:cubicBezTo>
                  <a:pt x="7997670" y="1068992"/>
                  <a:pt x="7999136" y="1068462"/>
                  <a:pt x="8000751" y="1068462"/>
                </a:cubicBezTo>
                <a:close/>
                <a:moveTo>
                  <a:pt x="7635648" y="1068462"/>
                </a:moveTo>
                <a:lnTo>
                  <a:pt x="7645433" y="1068462"/>
                </a:lnTo>
                <a:cubicBezTo>
                  <a:pt x="7646332" y="1068462"/>
                  <a:pt x="7647184" y="1068594"/>
                  <a:pt x="7647992" y="1068860"/>
                </a:cubicBezTo>
                <a:cubicBezTo>
                  <a:pt x="7648800" y="1069125"/>
                  <a:pt x="7649488" y="1069537"/>
                  <a:pt x="7650057" y="1070097"/>
                </a:cubicBezTo>
                <a:cubicBezTo>
                  <a:pt x="7650626" y="1070656"/>
                  <a:pt x="7651090" y="1071363"/>
                  <a:pt x="7651449" y="1072217"/>
                </a:cubicBezTo>
                <a:cubicBezTo>
                  <a:pt x="7651808" y="1073071"/>
                  <a:pt x="7651987" y="1074118"/>
                  <a:pt x="7651987" y="1075355"/>
                </a:cubicBezTo>
                <a:lnTo>
                  <a:pt x="7651987" y="1138048"/>
                </a:lnTo>
                <a:lnTo>
                  <a:pt x="7636788" y="1125229"/>
                </a:lnTo>
                <a:lnTo>
                  <a:pt x="7636788" y="1080922"/>
                </a:lnTo>
                <a:lnTo>
                  <a:pt x="7636611" y="1080922"/>
                </a:lnTo>
                <a:lnTo>
                  <a:pt x="7623334" y="1113883"/>
                </a:lnTo>
                <a:lnTo>
                  <a:pt x="7612770" y="1104974"/>
                </a:lnTo>
                <a:lnTo>
                  <a:pt x="7623886" y="1078006"/>
                </a:lnTo>
                <a:cubicBezTo>
                  <a:pt x="7624545" y="1076239"/>
                  <a:pt x="7625263" y="1074737"/>
                  <a:pt x="7626042" y="1073499"/>
                </a:cubicBezTo>
                <a:cubicBezTo>
                  <a:pt x="7626819" y="1072262"/>
                  <a:pt x="7627673" y="1071275"/>
                  <a:pt x="7628601" y="1070539"/>
                </a:cubicBezTo>
                <a:cubicBezTo>
                  <a:pt x="7629529" y="1069802"/>
                  <a:pt x="7630560" y="1069272"/>
                  <a:pt x="7631698" y="1068948"/>
                </a:cubicBezTo>
                <a:cubicBezTo>
                  <a:pt x="7632834" y="1068624"/>
                  <a:pt x="7634151" y="1068462"/>
                  <a:pt x="7635648" y="1068462"/>
                </a:cubicBezTo>
                <a:close/>
                <a:moveTo>
                  <a:pt x="6591051" y="1068462"/>
                </a:moveTo>
                <a:lnTo>
                  <a:pt x="6600383" y="1068462"/>
                </a:lnTo>
                <a:cubicBezTo>
                  <a:pt x="6602297" y="1068462"/>
                  <a:pt x="6603972" y="1068639"/>
                  <a:pt x="6605408" y="1068992"/>
                </a:cubicBezTo>
                <a:cubicBezTo>
                  <a:pt x="6606844" y="1069345"/>
                  <a:pt x="6608100" y="1069905"/>
                  <a:pt x="6609176" y="1070671"/>
                </a:cubicBezTo>
                <a:cubicBezTo>
                  <a:pt x="6610253" y="1071437"/>
                  <a:pt x="6611151" y="1072409"/>
                  <a:pt x="6611869" y="1073587"/>
                </a:cubicBezTo>
                <a:cubicBezTo>
                  <a:pt x="6612587" y="1074765"/>
                  <a:pt x="6613214" y="1076150"/>
                  <a:pt x="6613753" y="1077740"/>
                </a:cubicBezTo>
                <a:lnTo>
                  <a:pt x="6646448" y="1160541"/>
                </a:lnTo>
                <a:lnTo>
                  <a:pt x="6646890" y="1160541"/>
                </a:lnTo>
                <a:lnTo>
                  <a:pt x="6680911" y="1078006"/>
                </a:lnTo>
                <a:cubicBezTo>
                  <a:pt x="6681570" y="1076239"/>
                  <a:pt x="6682288" y="1074737"/>
                  <a:pt x="6683067" y="1073499"/>
                </a:cubicBezTo>
                <a:cubicBezTo>
                  <a:pt x="6683844" y="1072262"/>
                  <a:pt x="6684698" y="1071275"/>
                  <a:pt x="6685626" y="1070539"/>
                </a:cubicBezTo>
                <a:cubicBezTo>
                  <a:pt x="6686554" y="1069802"/>
                  <a:pt x="6687585" y="1069272"/>
                  <a:pt x="6688723" y="1068948"/>
                </a:cubicBezTo>
                <a:cubicBezTo>
                  <a:pt x="6689859" y="1068624"/>
                  <a:pt x="6691176" y="1068462"/>
                  <a:pt x="6692673" y="1068462"/>
                </a:cubicBezTo>
                <a:lnTo>
                  <a:pt x="6702458" y="1068462"/>
                </a:lnTo>
                <a:cubicBezTo>
                  <a:pt x="6703357" y="1068462"/>
                  <a:pt x="6704209" y="1068594"/>
                  <a:pt x="6705017" y="1068860"/>
                </a:cubicBezTo>
                <a:cubicBezTo>
                  <a:pt x="6705825" y="1069125"/>
                  <a:pt x="6706513" y="1069537"/>
                  <a:pt x="6707082" y="1070097"/>
                </a:cubicBezTo>
                <a:cubicBezTo>
                  <a:pt x="6707651" y="1070656"/>
                  <a:pt x="6708115" y="1071363"/>
                  <a:pt x="6708474" y="1072217"/>
                </a:cubicBezTo>
                <a:cubicBezTo>
                  <a:pt x="6708833" y="1073071"/>
                  <a:pt x="6709012" y="1074118"/>
                  <a:pt x="6709012" y="1075355"/>
                </a:cubicBezTo>
                <a:lnTo>
                  <a:pt x="6709012" y="1180511"/>
                </a:lnTo>
                <a:cubicBezTo>
                  <a:pt x="6709012" y="1180982"/>
                  <a:pt x="6708891" y="1181395"/>
                  <a:pt x="6708649" y="1181749"/>
                </a:cubicBezTo>
                <a:cubicBezTo>
                  <a:pt x="6708406" y="1182102"/>
                  <a:pt x="6707981" y="1182381"/>
                  <a:pt x="6707374" y="1182588"/>
                </a:cubicBezTo>
                <a:cubicBezTo>
                  <a:pt x="6706767" y="1182794"/>
                  <a:pt x="6705993" y="1182970"/>
                  <a:pt x="6705053" y="1183118"/>
                </a:cubicBezTo>
                <a:cubicBezTo>
                  <a:pt x="6704113" y="1183265"/>
                  <a:pt x="6702884" y="1183338"/>
                  <a:pt x="6701367" y="1183338"/>
                </a:cubicBezTo>
                <a:cubicBezTo>
                  <a:pt x="6699972" y="1183338"/>
                  <a:pt x="6698774" y="1183265"/>
                  <a:pt x="6697773" y="1183118"/>
                </a:cubicBezTo>
                <a:cubicBezTo>
                  <a:pt x="6696772" y="1182970"/>
                  <a:pt x="6695983" y="1182794"/>
                  <a:pt x="6695406" y="1182588"/>
                </a:cubicBezTo>
                <a:cubicBezTo>
                  <a:pt x="6694829" y="1182381"/>
                  <a:pt x="6694419" y="1182102"/>
                  <a:pt x="6694177" y="1181749"/>
                </a:cubicBezTo>
                <a:cubicBezTo>
                  <a:pt x="6693934" y="1181395"/>
                  <a:pt x="6693813" y="1180982"/>
                  <a:pt x="6693813" y="1180511"/>
                </a:cubicBezTo>
                <a:lnTo>
                  <a:pt x="6693813" y="1080922"/>
                </a:lnTo>
                <a:lnTo>
                  <a:pt x="6693636" y="1080922"/>
                </a:lnTo>
                <a:lnTo>
                  <a:pt x="6653341" y="1180953"/>
                </a:lnTo>
                <a:cubicBezTo>
                  <a:pt x="6653164" y="1181365"/>
                  <a:pt x="6652914" y="1181718"/>
                  <a:pt x="6652590" y="1182013"/>
                </a:cubicBezTo>
                <a:cubicBezTo>
                  <a:pt x="6652266" y="1182309"/>
                  <a:pt x="6651795" y="1182558"/>
                  <a:pt x="6651176" y="1182764"/>
                </a:cubicBezTo>
                <a:cubicBezTo>
                  <a:pt x="6650557" y="1182970"/>
                  <a:pt x="6649821" y="1183118"/>
                  <a:pt x="6648967" y="1183207"/>
                </a:cubicBezTo>
                <a:cubicBezTo>
                  <a:pt x="6648113" y="1183295"/>
                  <a:pt x="6647097" y="1183338"/>
                  <a:pt x="6645918" y="1183338"/>
                </a:cubicBezTo>
                <a:cubicBezTo>
                  <a:pt x="6644681" y="1183338"/>
                  <a:pt x="6643621" y="1183280"/>
                  <a:pt x="6642737" y="1183162"/>
                </a:cubicBezTo>
                <a:cubicBezTo>
                  <a:pt x="6641853" y="1183044"/>
                  <a:pt x="6641117" y="1182882"/>
                  <a:pt x="6640528" y="1182676"/>
                </a:cubicBezTo>
                <a:cubicBezTo>
                  <a:pt x="6639939" y="1182470"/>
                  <a:pt x="6639483" y="1182219"/>
                  <a:pt x="6639158" y="1181925"/>
                </a:cubicBezTo>
                <a:cubicBezTo>
                  <a:pt x="6638834" y="1181630"/>
                  <a:pt x="6638613" y="1181306"/>
                  <a:pt x="6638495" y="1180953"/>
                </a:cubicBezTo>
                <a:lnTo>
                  <a:pt x="6599968" y="1080922"/>
                </a:lnTo>
                <a:lnTo>
                  <a:pt x="6599879" y="1080922"/>
                </a:lnTo>
                <a:lnTo>
                  <a:pt x="6599879" y="1180511"/>
                </a:lnTo>
                <a:cubicBezTo>
                  <a:pt x="6599879" y="1180982"/>
                  <a:pt x="6599758" y="1181395"/>
                  <a:pt x="6599516" y="1181749"/>
                </a:cubicBezTo>
                <a:cubicBezTo>
                  <a:pt x="6599273" y="1182102"/>
                  <a:pt x="6598848" y="1182381"/>
                  <a:pt x="6598241" y="1182588"/>
                </a:cubicBezTo>
                <a:cubicBezTo>
                  <a:pt x="6597634" y="1182794"/>
                  <a:pt x="6596845" y="1182970"/>
                  <a:pt x="6595875" y="1183118"/>
                </a:cubicBezTo>
                <a:cubicBezTo>
                  <a:pt x="6594904" y="1183265"/>
                  <a:pt x="6593660" y="1183338"/>
                  <a:pt x="6592143" y="1183338"/>
                </a:cubicBezTo>
                <a:cubicBezTo>
                  <a:pt x="6590687" y="1183338"/>
                  <a:pt x="6589473" y="1183265"/>
                  <a:pt x="6588503" y="1183118"/>
                </a:cubicBezTo>
                <a:cubicBezTo>
                  <a:pt x="6587532" y="1182970"/>
                  <a:pt x="6586758" y="1182794"/>
                  <a:pt x="6586182" y="1182588"/>
                </a:cubicBezTo>
                <a:cubicBezTo>
                  <a:pt x="6585605" y="1182381"/>
                  <a:pt x="6585211" y="1182102"/>
                  <a:pt x="6584999" y="1181749"/>
                </a:cubicBezTo>
                <a:cubicBezTo>
                  <a:pt x="6584786" y="1181395"/>
                  <a:pt x="6584680" y="1180982"/>
                  <a:pt x="6584680" y="1180511"/>
                </a:cubicBezTo>
                <a:lnTo>
                  <a:pt x="6584680" y="1075355"/>
                </a:lnTo>
                <a:cubicBezTo>
                  <a:pt x="6584680" y="1072880"/>
                  <a:pt x="6585338" y="1071113"/>
                  <a:pt x="6586654" y="1070053"/>
                </a:cubicBezTo>
                <a:cubicBezTo>
                  <a:pt x="6587970" y="1068992"/>
                  <a:pt x="6589436" y="1068462"/>
                  <a:pt x="6591051" y="1068462"/>
                </a:cubicBezTo>
                <a:close/>
                <a:moveTo>
                  <a:pt x="6114801" y="1068462"/>
                </a:moveTo>
                <a:lnTo>
                  <a:pt x="6124133" y="1068462"/>
                </a:lnTo>
                <a:cubicBezTo>
                  <a:pt x="6126047" y="1068462"/>
                  <a:pt x="6127722" y="1068639"/>
                  <a:pt x="6129158" y="1068992"/>
                </a:cubicBezTo>
                <a:cubicBezTo>
                  <a:pt x="6130594" y="1069345"/>
                  <a:pt x="6131850" y="1069905"/>
                  <a:pt x="6132926" y="1070671"/>
                </a:cubicBezTo>
                <a:cubicBezTo>
                  <a:pt x="6134003" y="1071437"/>
                  <a:pt x="6134901" y="1072409"/>
                  <a:pt x="6135619" y="1073587"/>
                </a:cubicBezTo>
                <a:cubicBezTo>
                  <a:pt x="6136337" y="1074765"/>
                  <a:pt x="6136964" y="1076150"/>
                  <a:pt x="6137503" y="1077740"/>
                </a:cubicBezTo>
                <a:lnTo>
                  <a:pt x="6170198" y="1160541"/>
                </a:lnTo>
                <a:lnTo>
                  <a:pt x="6170640" y="1160541"/>
                </a:lnTo>
                <a:lnTo>
                  <a:pt x="6204661" y="1078006"/>
                </a:lnTo>
                <a:cubicBezTo>
                  <a:pt x="6205320" y="1076239"/>
                  <a:pt x="6206038" y="1074737"/>
                  <a:pt x="6206817" y="1073499"/>
                </a:cubicBezTo>
                <a:cubicBezTo>
                  <a:pt x="6207594" y="1072262"/>
                  <a:pt x="6208448" y="1071275"/>
                  <a:pt x="6209376" y="1070539"/>
                </a:cubicBezTo>
                <a:cubicBezTo>
                  <a:pt x="6210304" y="1069802"/>
                  <a:pt x="6211335" y="1069272"/>
                  <a:pt x="6212473" y="1068948"/>
                </a:cubicBezTo>
                <a:cubicBezTo>
                  <a:pt x="6213609" y="1068624"/>
                  <a:pt x="6214926" y="1068462"/>
                  <a:pt x="6216423" y="1068462"/>
                </a:cubicBezTo>
                <a:lnTo>
                  <a:pt x="6226208" y="1068462"/>
                </a:lnTo>
                <a:cubicBezTo>
                  <a:pt x="6227107" y="1068462"/>
                  <a:pt x="6227959" y="1068594"/>
                  <a:pt x="6228767" y="1068860"/>
                </a:cubicBezTo>
                <a:cubicBezTo>
                  <a:pt x="6229575" y="1069125"/>
                  <a:pt x="6230263" y="1069537"/>
                  <a:pt x="6230832" y="1070097"/>
                </a:cubicBezTo>
                <a:cubicBezTo>
                  <a:pt x="6231401" y="1070656"/>
                  <a:pt x="6231865" y="1071363"/>
                  <a:pt x="6232224" y="1072217"/>
                </a:cubicBezTo>
                <a:cubicBezTo>
                  <a:pt x="6232583" y="1073071"/>
                  <a:pt x="6232762" y="1074118"/>
                  <a:pt x="6232762" y="1075355"/>
                </a:cubicBezTo>
                <a:lnTo>
                  <a:pt x="6232762" y="1180511"/>
                </a:lnTo>
                <a:cubicBezTo>
                  <a:pt x="6232762" y="1180982"/>
                  <a:pt x="6232641" y="1181395"/>
                  <a:pt x="6232399" y="1181749"/>
                </a:cubicBezTo>
                <a:cubicBezTo>
                  <a:pt x="6232156" y="1182102"/>
                  <a:pt x="6231731" y="1182381"/>
                  <a:pt x="6231124" y="1182588"/>
                </a:cubicBezTo>
                <a:cubicBezTo>
                  <a:pt x="6230517" y="1182794"/>
                  <a:pt x="6229743" y="1182970"/>
                  <a:pt x="6228803" y="1183118"/>
                </a:cubicBezTo>
                <a:cubicBezTo>
                  <a:pt x="6227863" y="1183265"/>
                  <a:pt x="6226634" y="1183338"/>
                  <a:pt x="6225117" y="1183338"/>
                </a:cubicBezTo>
                <a:cubicBezTo>
                  <a:pt x="6223722" y="1183338"/>
                  <a:pt x="6222524" y="1183265"/>
                  <a:pt x="6221523" y="1183118"/>
                </a:cubicBezTo>
                <a:cubicBezTo>
                  <a:pt x="6220522" y="1182970"/>
                  <a:pt x="6219733" y="1182794"/>
                  <a:pt x="6219156" y="1182588"/>
                </a:cubicBezTo>
                <a:cubicBezTo>
                  <a:pt x="6218579" y="1182381"/>
                  <a:pt x="6218169" y="1182102"/>
                  <a:pt x="6217927" y="1181749"/>
                </a:cubicBezTo>
                <a:cubicBezTo>
                  <a:pt x="6217684" y="1181395"/>
                  <a:pt x="6217563" y="1180982"/>
                  <a:pt x="6217563" y="1180511"/>
                </a:cubicBezTo>
                <a:lnTo>
                  <a:pt x="6217563" y="1080922"/>
                </a:lnTo>
                <a:lnTo>
                  <a:pt x="6217386" y="1080922"/>
                </a:lnTo>
                <a:lnTo>
                  <a:pt x="6177091" y="1180953"/>
                </a:lnTo>
                <a:cubicBezTo>
                  <a:pt x="6176914" y="1181365"/>
                  <a:pt x="6176664" y="1181718"/>
                  <a:pt x="6176340" y="1182013"/>
                </a:cubicBezTo>
                <a:cubicBezTo>
                  <a:pt x="6176016" y="1182309"/>
                  <a:pt x="6175545" y="1182558"/>
                  <a:pt x="6174926" y="1182764"/>
                </a:cubicBezTo>
                <a:cubicBezTo>
                  <a:pt x="6174307" y="1182970"/>
                  <a:pt x="6173571" y="1183118"/>
                  <a:pt x="6172717" y="1183207"/>
                </a:cubicBezTo>
                <a:cubicBezTo>
                  <a:pt x="6171863" y="1183295"/>
                  <a:pt x="6170847" y="1183338"/>
                  <a:pt x="6169668" y="1183338"/>
                </a:cubicBezTo>
                <a:cubicBezTo>
                  <a:pt x="6168431" y="1183338"/>
                  <a:pt x="6167371" y="1183280"/>
                  <a:pt x="6166487" y="1183162"/>
                </a:cubicBezTo>
                <a:cubicBezTo>
                  <a:pt x="6165603" y="1183044"/>
                  <a:pt x="6164867" y="1182882"/>
                  <a:pt x="6164278" y="1182676"/>
                </a:cubicBezTo>
                <a:cubicBezTo>
                  <a:pt x="6163689" y="1182470"/>
                  <a:pt x="6163233" y="1182219"/>
                  <a:pt x="6162908" y="1181925"/>
                </a:cubicBezTo>
                <a:cubicBezTo>
                  <a:pt x="6162584" y="1181630"/>
                  <a:pt x="6162363" y="1181306"/>
                  <a:pt x="6162245" y="1180953"/>
                </a:cubicBezTo>
                <a:lnTo>
                  <a:pt x="6123718" y="1080922"/>
                </a:lnTo>
                <a:lnTo>
                  <a:pt x="6123629" y="1080922"/>
                </a:lnTo>
                <a:lnTo>
                  <a:pt x="6123629" y="1180511"/>
                </a:lnTo>
                <a:cubicBezTo>
                  <a:pt x="6123629" y="1180982"/>
                  <a:pt x="6123508" y="1181395"/>
                  <a:pt x="6123266" y="1181749"/>
                </a:cubicBezTo>
                <a:cubicBezTo>
                  <a:pt x="6123023" y="1182102"/>
                  <a:pt x="6122598" y="1182381"/>
                  <a:pt x="6121991" y="1182588"/>
                </a:cubicBezTo>
                <a:cubicBezTo>
                  <a:pt x="6121384" y="1182794"/>
                  <a:pt x="6120595" y="1182970"/>
                  <a:pt x="6119625" y="1183118"/>
                </a:cubicBezTo>
                <a:lnTo>
                  <a:pt x="6119102" y="1183149"/>
                </a:lnTo>
                <a:lnTo>
                  <a:pt x="6120704" y="1136862"/>
                </a:lnTo>
                <a:lnTo>
                  <a:pt x="6108430" y="1136862"/>
                </a:lnTo>
                <a:lnTo>
                  <a:pt x="6108430" y="1075355"/>
                </a:lnTo>
                <a:cubicBezTo>
                  <a:pt x="6108430" y="1072880"/>
                  <a:pt x="6109088" y="1071113"/>
                  <a:pt x="6110404" y="1070053"/>
                </a:cubicBezTo>
                <a:cubicBezTo>
                  <a:pt x="6111720" y="1068992"/>
                  <a:pt x="6113186" y="1068462"/>
                  <a:pt x="6114801" y="1068462"/>
                </a:cubicBezTo>
                <a:close/>
                <a:moveTo>
                  <a:pt x="5749698" y="1068462"/>
                </a:moveTo>
                <a:lnTo>
                  <a:pt x="5759483" y="1068462"/>
                </a:lnTo>
                <a:cubicBezTo>
                  <a:pt x="5760382" y="1068462"/>
                  <a:pt x="5761234" y="1068594"/>
                  <a:pt x="5762042" y="1068860"/>
                </a:cubicBezTo>
                <a:cubicBezTo>
                  <a:pt x="5762850" y="1069125"/>
                  <a:pt x="5763538" y="1069537"/>
                  <a:pt x="5764107" y="1070097"/>
                </a:cubicBezTo>
                <a:cubicBezTo>
                  <a:pt x="5764676" y="1070656"/>
                  <a:pt x="5765140" y="1071363"/>
                  <a:pt x="5765499" y="1072217"/>
                </a:cubicBezTo>
                <a:cubicBezTo>
                  <a:pt x="5765858" y="1073071"/>
                  <a:pt x="5766037" y="1074118"/>
                  <a:pt x="5766037" y="1075355"/>
                </a:cubicBezTo>
                <a:lnTo>
                  <a:pt x="5766037" y="1136862"/>
                </a:lnTo>
                <a:lnTo>
                  <a:pt x="5750838" y="1136862"/>
                </a:lnTo>
                <a:lnTo>
                  <a:pt x="5750838" y="1080922"/>
                </a:lnTo>
                <a:lnTo>
                  <a:pt x="5750661" y="1080922"/>
                </a:lnTo>
                <a:lnTo>
                  <a:pt x="5728127" y="1136862"/>
                </a:lnTo>
                <a:lnTo>
                  <a:pt x="5713676" y="1136862"/>
                </a:lnTo>
                <a:lnTo>
                  <a:pt x="5737936" y="1078006"/>
                </a:lnTo>
                <a:cubicBezTo>
                  <a:pt x="5738595" y="1076239"/>
                  <a:pt x="5739313" y="1074737"/>
                  <a:pt x="5740092" y="1073499"/>
                </a:cubicBezTo>
                <a:cubicBezTo>
                  <a:pt x="5740869" y="1072262"/>
                  <a:pt x="5741723" y="1071275"/>
                  <a:pt x="5742651" y="1070539"/>
                </a:cubicBezTo>
                <a:cubicBezTo>
                  <a:pt x="5743579" y="1069802"/>
                  <a:pt x="5744610" y="1069272"/>
                  <a:pt x="5745748" y="1068948"/>
                </a:cubicBezTo>
                <a:cubicBezTo>
                  <a:pt x="5746884" y="1068624"/>
                  <a:pt x="5748201" y="1068462"/>
                  <a:pt x="5749698" y="1068462"/>
                </a:cubicBezTo>
                <a:close/>
                <a:moveTo>
                  <a:pt x="5648076" y="1068462"/>
                </a:moveTo>
                <a:lnTo>
                  <a:pt x="5657408" y="1068462"/>
                </a:lnTo>
                <a:cubicBezTo>
                  <a:pt x="5659322" y="1068462"/>
                  <a:pt x="5660997" y="1068639"/>
                  <a:pt x="5662433" y="1068992"/>
                </a:cubicBezTo>
                <a:cubicBezTo>
                  <a:pt x="5663869" y="1069345"/>
                  <a:pt x="5665125" y="1069905"/>
                  <a:pt x="5666201" y="1070671"/>
                </a:cubicBezTo>
                <a:cubicBezTo>
                  <a:pt x="5667278" y="1071437"/>
                  <a:pt x="5668176" y="1072409"/>
                  <a:pt x="5668894" y="1073587"/>
                </a:cubicBezTo>
                <a:cubicBezTo>
                  <a:pt x="5669612" y="1074765"/>
                  <a:pt x="5670239" y="1076150"/>
                  <a:pt x="5670778" y="1077740"/>
                </a:cubicBezTo>
                <a:lnTo>
                  <a:pt x="5694123" y="1136862"/>
                </a:lnTo>
                <a:lnTo>
                  <a:pt x="5678538" y="1136862"/>
                </a:lnTo>
                <a:lnTo>
                  <a:pt x="5656993" y="1080922"/>
                </a:lnTo>
                <a:lnTo>
                  <a:pt x="5656904" y="1080922"/>
                </a:lnTo>
                <a:lnTo>
                  <a:pt x="5656904" y="1136862"/>
                </a:lnTo>
                <a:lnTo>
                  <a:pt x="5641705" y="1136862"/>
                </a:lnTo>
                <a:lnTo>
                  <a:pt x="5641705" y="1075355"/>
                </a:lnTo>
                <a:cubicBezTo>
                  <a:pt x="5641705" y="1072880"/>
                  <a:pt x="5642363" y="1071113"/>
                  <a:pt x="5643679" y="1070053"/>
                </a:cubicBezTo>
                <a:cubicBezTo>
                  <a:pt x="5644995" y="1068992"/>
                  <a:pt x="5646461" y="1068462"/>
                  <a:pt x="5648076" y="1068462"/>
                </a:cubicBezTo>
                <a:close/>
                <a:moveTo>
                  <a:pt x="5171826" y="1068462"/>
                </a:moveTo>
                <a:lnTo>
                  <a:pt x="5181158" y="1068462"/>
                </a:lnTo>
                <a:cubicBezTo>
                  <a:pt x="5183072" y="1068462"/>
                  <a:pt x="5184747" y="1068639"/>
                  <a:pt x="5186183" y="1068992"/>
                </a:cubicBezTo>
                <a:cubicBezTo>
                  <a:pt x="5187619" y="1069345"/>
                  <a:pt x="5188875" y="1069905"/>
                  <a:pt x="5189951" y="1070671"/>
                </a:cubicBezTo>
                <a:cubicBezTo>
                  <a:pt x="5191028" y="1071437"/>
                  <a:pt x="5191926" y="1072409"/>
                  <a:pt x="5192644" y="1073587"/>
                </a:cubicBezTo>
                <a:cubicBezTo>
                  <a:pt x="5193362" y="1074765"/>
                  <a:pt x="5193989" y="1076150"/>
                  <a:pt x="5194528" y="1077740"/>
                </a:cubicBezTo>
                <a:lnTo>
                  <a:pt x="5227223" y="1160541"/>
                </a:lnTo>
                <a:lnTo>
                  <a:pt x="5227665" y="1160541"/>
                </a:lnTo>
                <a:lnTo>
                  <a:pt x="5261686" y="1078006"/>
                </a:lnTo>
                <a:cubicBezTo>
                  <a:pt x="5262345" y="1076239"/>
                  <a:pt x="5263063" y="1074737"/>
                  <a:pt x="5263842" y="1073499"/>
                </a:cubicBezTo>
                <a:cubicBezTo>
                  <a:pt x="5264619" y="1072262"/>
                  <a:pt x="5265473" y="1071275"/>
                  <a:pt x="5266401" y="1070539"/>
                </a:cubicBezTo>
                <a:cubicBezTo>
                  <a:pt x="5267329" y="1069802"/>
                  <a:pt x="5268360" y="1069272"/>
                  <a:pt x="5269498" y="1068948"/>
                </a:cubicBezTo>
                <a:cubicBezTo>
                  <a:pt x="5270634" y="1068624"/>
                  <a:pt x="5271951" y="1068462"/>
                  <a:pt x="5273448" y="1068462"/>
                </a:cubicBezTo>
                <a:lnTo>
                  <a:pt x="5283233" y="1068462"/>
                </a:lnTo>
                <a:cubicBezTo>
                  <a:pt x="5284132" y="1068462"/>
                  <a:pt x="5284984" y="1068594"/>
                  <a:pt x="5285792" y="1068860"/>
                </a:cubicBezTo>
                <a:cubicBezTo>
                  <a:pt x="5286600" y="1069125"/>
                  <a:pt x="5287288" y="1069537"/>
                  <a:pt x="5287857" y="1070097"/>
                </a:cubicBezTo>
                <a:cubicBezTo>
                  <a:pt x="5288426" y="1070656"/>
                  <a:pt x="5288890" y="1071363"/>
                  <a:pt x="5289249" y="1072217"/>
                </a:cubicBezTo>
                <a:cubicBezTo>
                  <a:pt x="5289608" y="1073071"/>
                  <a:pt x="5289787" y="1074118"/>
                  <a:pt x="5289787" y="1075355"/>
                </a:cubicBezTo>
                <a:lnTo>
                  <a:pt x="5289787" y="1180511"/>
                </a:lnTo>
                <a:cubicBezTo>
                  <a:pt x="5289787" y="1180982"/>
                  <a:pt x="5289666" y="1181395"/>
                  <a:pt x="5289424" y="1181749"/>
                </a:cubicBezTo>
                <a:cubicBezTo>
                  <a:pt x="5289181" y="1182102"/>
                  <a:pt x="5288756" y="1182381"/>
                  <a:pt x="5288149" y="1182588"/>
                </a:cubicBezTo>
                <a:cubicBezTo>
                  <a:pt x="5287542" y="1182794"/>
                  <a:pt x="5286768" y="1182970"/>
                  <a:pt x="5285828" y="1183118"/>
                </a:cubicBezTo>
                <a:cubicBezTo>
                  <a:pt x="5284888" y="1183265"/>
                  <a:pt x="5283659" y="1183338"/>
                  <a:pt x="5282142" y="1183338"/>
                </a:cubicBezTo>
                <a:cubicBezTo>
                  <a:pt x="5280747" y="1183338"/>
                  <a:pt x="5279549" y="1183265"/>
                  <a:pt x="5278548" y="1183118"/>
                </a:cubicBezTo>
                <a:cubicBezTo>
                  <a:pt x="5277547" y="1182970"/>
                  <a:pt x="5276758" y="1182794"/>
                  <a:pt x="5276181" y="1182588"/>
                </a:cubicBezTo>
                <a:cubicBezTo>
                  <a:pt x="5275604" y="1182381"/>
                  <a:pt x="5275194" y="1182102"/>
                  <a:pt x="5274952" y="1181749"/>
                </a:cubicBezTo>
                <a:cubicBezTo>
                  <a:pt x="5274709" y="1181395"/>
                  <a:pt x="5274588" y="1180982"/>
                  <a:pt x="5274588" y="1180511"/>
                </a:cubicBezTo>
                <a:lnTo>
                  <a:pt x="5274588" y="1080922"/>
                </a:lnTo>
                <a:lnTo>
                  <a:pt x="5274411" y="1080922"/>
                </a:lnTo>
                <a:lnTo>
                  <a:pt x="5234116" y="1180953"/>
                </a:lnTo>
                <a:cubicBezTo>
                  <a:pt x="5233939" y="1181365"/>
                  <a:pt x="5233689" y="1181718"/>
                  <a:pt x="5233365" y="1182013"/>
                </a:cubicBezTo>
                <a:cubicBezTo>
                  <a:pt x="5233041" y="1182309"/>
                  <a:pt x="5232570" y="1182558"/>
                  <a:pt x="5231951" y="1182764"/>
                </a:cubicBezTo>
                <a:cubicBezTo>
                  <a:pt x="5231332" y="1182970"/>
                  <a:pt x="5230596" y="1183118"/>
                  <a:pt x="5229742" y="1183207"/>
                </a:cubicBezTo>
                <a:cubicBezTo>
                  <a:pt x="5228888" y="1183295"/>
                  <a:pt x="5227872" y="1183338"/>
                  <a:pt x="5226693" y="1183338"/>
                </a:cubicBezTo>
                <a:cubicBezTo>
                  <a:pt x="5225456" y="1183338"/>
                  <a:pt x="5224396" y="1183280"/>
                  <a:pt x="5223512" y="1183162"/>
                </a:cubicBezTo>
                <a:cubicBezTo>
                  <a:pt x="5222628" y="1183044"/>
                  <a:pt x="5221892" y="1182882"/>
                  <a:pt x="5221303" y="1182676"/>
                </a:cubicBezTo>
                <a:cubicBezTo>
                  <a:pt x="5220714" y="1182470"/>
                  <a:pt x="5220258" y="1182219"/>
                  <a:pt x="5219933" y="1181925"/>
                </a:cubicBezTo>
                <a:cubicBezTo>
                  <a:pt x="5219609" y="1181630"/>
                  <a:pt x="5219388" y="1181306"/>
                  <a:pt x="5219270" y="1180953"/>
                </a:cubicBezTo>
                <a:lnTo>
                  <a:pt x="5180743" y="1080922"/>
                </a:lnTo>
                <a:lnTo>
                  <a:pt x="5180654" y="1080922"/>
                </a:lnTo>
                <a:lnTo>
                  <a:pt x="5180654" y="1180511"/>
                </a:lnTo>
                <a:cubicBezTo>
                  <a:pt x="5180654" y="1180982"/>
                  <a:pt x="5180533" y="1181395"/>
                  <a:pt x="5180291" y="1181749"/>
                </a:cubicBezTo>
                <a:cubicBezTo>
                  <a:pt x="5180048" y="1182102"/>
                  <a:pt x="5179623" y="1182381"/>
                  <a:pt x="5179016" y="1182588"/>
                </a:cubicBezTo>
                <a:cubicBezTo>
                  <a:pt x="5178409" y="1182794"/>
                  <a:pt x="5177620" y="1182970"/>
                  <a:pt x="5176650" y="1183118"/>
                </a:cubicBezTo>
                <a:cubicBezTo>
                  <a:pt x="5175679" y="1183265"/>
                  <a:pt x="5174435" y="1183338"/>
                  <a:pt x="5172918" y="1183338"/>
                </a:cubicBezTo>
                <a:cubicBezTo>
                  <a:pt x="5171462" y="1183338"/>
                  <a:pt x="5170248" y="1183265"/>
                  <a:pt x="5169278" y="1183118"/>
                </a:cubicBezTo>
                <a:cubicBezTo>
                  <a:pt x="5168307" y="1182970"/>
                  <a:pt x="5167533" y="1182794"/>
                  <a:pt x="5166957" y="1182588"/>
                </a:cubicBezTo>
                <a:cubicBezTo>
                  <a:pt x="5166380" y="1182381"/>
                  <a:pt x="5165986" y="1182102"/>
                  <a:pt x="5165774" y="1181749"/>
                </a:cubicBezTo>
                <a:cubicBezTo>
                  <a:pt x="5165561" y="1181395"/>
                  <a:pt x="5165455" y="1180982"/>
                  <a:pt x="5165455" y="1180511"/>
                </a:cubicBezTo>
                <a:lnTo>
                  <a:pt x="5165455" y="1075355"/>
                </a:lnTo>
                <a:cubicBezTo>
                  <a:pt x="5165455" y="1072880"/>
                  <a:pt x="5166113" y="1071113"/>
                  <a:pt x="5167429" y="1070053"/>
                </a:cubicBezTo>
                <a:cubicBezTo>
                  <a:pt x="5168745" y="1068992"/>
                  <a:pt x="5170211" y="1068462"/>
                  <a:pt x="5171826" y="1068462"/>
                </a:cubicBezTo>
                <a:close/>
                <a:moveTo>
                  <a:pt x="4228851" y="1068462"/>
                </a:moveTo>
                <a:lnTo>
                  <a:pt x="4238183" y="1068462"/>
                </a:lnTo>
                <a:cubicBezTo>
                  <a:pt x="4240097" y="1068462"/>
                  <a:pt x="4241772" y="1068639"/>
                  <a:pt x="4243208" y="1068992"/>
                </a:cubicBezTo>
                <a:cubicBezTo>
                  <a:pt x="4244644" y="1069345"/>
                  <a:pt x="4245900" y="1069905"/>
                  <a:pt x="4246977" y="1070671"/>
                </a:cubicBezTo>
                <a:cubicBezTo>
                  <a:pt x="4248053" y="1071437"/>
                  <a:pt x="4248950" y="1072409"/>
                  <a:pt x="4249668" y="1073587"/>
                </a:cubicBezTo>
                <a:cubicBezTo>
                  <a:pt x="4250386" y="1074765"/>
                  <a:pt x="4251014" y="1076150"/>
                  <a:pt x="4251553" y="1077740"/>
                </a:cubicBezTo>
                <a:lnTo>
                  <a:pt x="4284249" y="1160541"/>
                </a:lnTo>
                <a:lnTo>
                  <a:pt x="4284691" y="1160541"/>
                </a:lnTo>
                <a:lnTo>
                  <a:pt x="4318712" y="1078006"/>
                </a:lnTo>
                <a:cubicBezTo>
                  <a:pt x="4319370" y="1076239"/>
                  <a:pt x="4320088" y="1074737"/>
                  <a:pt x="4320866" y="1073499"/>
                </a:cubicBezTo>
                <a:cubicBezTo>
                  <a:pt x="4321645" y="1072262"/>
                  <a:pt x="4322498" y="1071275"/>
                  <a:pt x="4323425" y="1070539"/>
                </a:cubicBezTo>
                <a:cubicBezTo>
                  <a:pt x="4324353" y="1069802"/>
                  <a:pt x="4325386" y="1069272"/>
                  <a:pt x="4326523" y="1068948"/>
                </a:cubicBezTo>
                <a:cubicBezTo>
                  <a:pt x="4327659" y="1068624"/>
                  <a:pt x="4328976" y="1068462"/>
                  <a:pt x="4330473" y="1068462"/>
                </a:cubicBezTo>
                <a:lnTo>
                  <a:pt x="4340258" y="1068462"/>
                </a:lnTo>
                <a:cubicBezTo>
                  <a:pt x="4341156" y="1068462"/>
                  <a:pt x="4342009" y="1068594"/>
                  <a:pt x="4342817" y="1068860"/>
                </a:cubicBezTo>
                <a:cubicBezTo>
                  <a:pt x="4343625" y="1069125"/>
                  <a:pt x="4344313" y="1069537"/>
                  <a:pt x="4344882" y="1070097"/>
                </a:cubicBezTo>
                <a:cubicBezTo>
                  <a:pt x="4345451" y="1070656"/>
                  <a:pt x="4345915" y="1071363"/>
                  <a:pt x="4346274" y="1072217"/>
                </a:cubicBezTo>
                <a:cubicBezTo>
                  <a:pt x="4346633" y="1073071"/>
                  <a:pt x="4346812" y="1074118"/>
                  <a:pt x="4346812" y="1075355"/>
                </a:cubicBezTo>
                <a:lnTo>
                  <a:pt x="4346812" y="1180511"/>
                </a:lnTo>
                <a:cubicBezTo>
                  <a:pt x="4346812" y="1180982"/>
                  <a:pt x="4346691" y="1181395"/>
                  <a:pt x="4346448" y="1181749"/>
                </a:cubicBezTo>
                <a:cubicBezTo>
                  <a:pt x="4346206" y="1182102"/>
                  <a:pt x="4345781" y="1182381"/>
                  <a:pt x="4345174" y="1182588"/>
                </a:cubicBezTo>
                <a:cubicBezTo>
                  <a:pt x="4344567" y="1182794"/>
                  <a:pt x="4343793" y="1182970"/>
                  <a:pt x="4342853" y="1183118"/>
                </a:cubicBezTo>
                <a:cubicBezTo>
                  <a:pt x="4341913" y="1183265"/>
                  <a:pt x="4340684" y="1183338"/>
                  <a:pt x="4339167" y="1183338"/>
                </a:cubicBezTo>
                <a:cubicBezTo>
                  <a:pt x="4337772" y="1183338"/>
                  <a:pt x="4336573" y="1183265"/>
                  <a:pt x="4335572" y="1183118"/>
                </a:cubicBezTo>
                <a:cubicBezTo>
                  <a:pt x="4334572" y="1182970"/>
                  <a:pt x="4333783" y="1182794"/>
                  <a:pt x="4333206" y="1182588"/>
                </a:cubicBezTo>
                <a:cubicBezTo>
                  <a:pt x="4332629" y="1182381"/>
                  <a:pt x="4332220" y="1182102"/>
                  <a:pt x="4331977" y="1181749"/>
                </a:cubicBezTo>
                <a:cubicBezTo>
                  <a:pt x="4331734" y="1181395"/>
                  <a:pt x="4331613" y="1180982"/>
                  <a:pt x="4331613" y="1180511"/>
                </a:cubicBezTo>
                <a:lnTo>
                  <a:pt x="4331613" y="1080922"/>
                </a:lnTo>
                <a:lnTo>
                  <a:pt x="4331437" y="1080922"/>
                </a:lnTo>
                <a:lnTo>
                  <a:pt x="4291141" y="1180953"/>
                </a:lnTo>
                <a:cubicBezTo>
                  <a:pt x="4290965" y="1181365"/>
                  <a:pt x="4290714" y="1181718"/>
                  <a:pt x="4290390" y="1182013"/>
                </a:cubicBezTo>
                <a:cubicBezTo>
                  <a:pt x="4290066" y="1182309"/>
                  <a:pt x="4289595" y="1182558"/>
                  <a:pt x="4288976" y="1182764"/>
                </a:cubicBezTo>
                <a:cubicBezTo>
                  <a:pt x="4288358" y="1182970"/>
                  <a:pt x="4287621" y="1183118"/>
                  <a:pt x="4286767" y="1183207"/>
                </a:cubicBezTo>
                <a:cubicBezTo>
                  <a:pt x="4285913" y="1183295"/>
                  <a:pt x="4284897" y="1183338"/>
                  <a:pt x="4283719" y="1183338"/>
                </a:cubicBezTo>
                <a:cubicBezTo>
                  <a:pt x="4282481" y="1183338"/>
                  <a:pt x="4281421" y="1183280"/>
                  <a:pt x="4280537" y="1183162"/>
                </a:cubicBezTo>
                <a:cubicBezTo>
                  <a:pt x="4279654" y="1183044"/>
                  <a:pt x="4278917" y="1182882"/>
                  <a:pt x="4278328" y="1182676"/>
                </a:cubicBezTo>
                <a:cubicBezTo>
                  <a:pt x="4277739" y="1182470"/>
                  <a:pt x="4277282" y="1182219"/>
                  <a:pt x="4276958" y="1181925"/>
                </a:cubicBezTo>
                <a:cubicBezTo>
                  <a:pt x="4276634" y="1181630"/>
                  <a:pt x="4276413" y="1181306"/>
                  <a:pt x="4276296" y="1180953"/>
                </a:cubicBezTo>
                <a:lnTo>
                  <a:pt x="4237768" y="1080922"/>
                </a:lnTo>
                <a:lnTo>
                  <a:pt x="4237679" y="1080922"/>
                </a:lnTo>
                <a:lnTo>
                  <a:pt x="4237679" y="1180511"/>
                </a:lnTo>
                <a:cubicBezTo>
                  <a:pt x="4237679" y="1180982"/>
                  <a:pt x="4237558" y="1181395"/>
                  <a:pt x="4237316" y="1181749"/>
                </a:cubicBezTo>
                <a:cubicBezTo>
                  <a:pt x="4237073" y="1182102"/>
                  <a:pt x="4236648" y="1182381"/>
                  <a:pt x="4236041" y="1182588"/>
                </a:cubicBezTo>
                <a:cubicBezTo>
                  <a:pt x="4235434" y="1182794"/>
                  <a:pt x="4234645" y="1182970"/>
                  <a:pt x="4233674" y="1183118"/>
                </a:cubicBezTo>
                <a:cubicBezTo>
                  <a:pt x="4232704" y="1183265"/>
                  <a:pt x="4231460" y="1183338"/>
                  <a:pt x="4229943" y="1183338"/>
                </a:cubicBezTo>
                <a:cubicBezTo>
                  <a:pt x="4228487" y="1183338"/>
                  <a:pt x="4227273" y="1183265"/>
                  <a:pt x="4226303" y="1183118"/>
                </a:cubicBezTo>
                <a:cubicBezTo>
                  <a:pt x="4225332" y="1182970"/>
                  <a:pt x="4224558" y="1182794"/>
                  <a:pt x="4223982" y="1182588"/>
                </a:cubicBezTo>
                <a:cubicBezTo>
                  <a:pt x="4223405" y="1182381"/>
                  <a:pt x="4223011" y="1182102"/>
                  <a:pt x="4222799" y="1181749"/>
                </a:cubicBezTo>
                <a:cubicBezTo>
                  <a:pt x="4222586" y="1181395"/>
                  <a:pt x="4222480" y="1180982"/>
                  <a:pt x="4222480" y="1180511"/>
                </a:cubicBezTo>
                <a:lnTo>
                  <a:pt x="4222480" y="1075355"/>
                </a:lnTo>
                <a:cubicBezTo>
                  <a:pt x="4222480" y="1072880"/>
                  <a:pt x="4223138" y="1071113"/>
                  <a:pt x="4224454" y="1070053"/>
                </a:cubicBezTo>
                <a:cubicBezTo>
                  <a:pt x="4225770" y="1068992"/>
                  <a:pt x="4227236" y="1068462"/>
                  <a:pt x="4228851" y="1068462"/>
                </a:cubicBezTo>
                <a:close/>
                <a:moveTo>
                  <a:pt x="3762178" y="1068462"/>
                </a:moveTo>
                <a:lnTo>
                  <a:pt x="3767756" y="1068462"/>
                </a:lnTo>
                <a:lnTo>
                  <a:pt x="3755808" y="1112076"/>
                </a:lnTo>
                <a:lnTo>
                  <a:pt x="3755808" y="1075355"/>
                </a:lnTo>
                <a:cubicBezTo>
                  <a:pt x="3755808" y="1072880"/>
                  <a:pt x="3756465" y="1071113"/>
                  <a:pt x="3757781" y="1070053"/>
                </a:cubicBezTo>
                <a:cubicBezTo>
                  <a:pt x="3759097" y="1068992"/>
                  <a:pt x="3760562" y="1068462"/>
                  <a:pt x="3762178" y="1068462"/>
                </a:cubicBezTo>
                <a:close/>
                <a:moveTo>
                  <a:pt x="3285928" y="1068462"/>
                </a:moveTo>
                <a:lnTo>
                  <a:pt x="3295259" y="1068462"/>
                </a:lnTo>
                <a:cubicBezTo>
                  <a:pt x="3297174" y="1068462"/>
                  <a:pt x="3298847" y="1068639"/>
                  <a:pt x="3300284" y="1068992"/>
                </a:cubicBezTo>
                <a:cubicBezTo>
                  <a:pt x="3301721" y="1069345"/>
                  <a:pt x="3302976" y="1069905"/>
                  <a:pt x="3304052" y="1070671"/>
                </a:cubicBezTo>
                <a:cubicBezTo>
                  <a:pt x="3305129" y="1071437"/>
                  <a:pt x="3306027" y="1072409"/>
                  <a:pt x="3306745" y="1073587"/>
                </a:cubicBezTo>
                <a:cubicBezTo>
                  <a:pt x="3307462" y="1074765"/>
                  <a:pt x="3308091" y="1076150"/>
                  <a:pt x="3308629" y="1077740"/>
                </a:cubicBezTo>
                <a:lnTo>
                  <a:pt x="3341324" y="1160541"/>
                </a:lnTo>
                <a:lnTo>
                  <a:pt x="3341767" y="1160541"/>
                </a:lnTo>
                <a:lnTo>
                  <a:pt x="3375787" y="1078006"/>
                </a:lnTo>
                <a:cubicBezTo>
                  <a:pt x="3376444" y="1076239"/>
                  <a:pt x="3377163" y="1074737"/>
                  <a:pt x="3377941" y="1073499"/>
                </a:cubicBezTo>
                <a:cubicBezTo>
                  <a:pt x="3378720" y="1072262"/>
                  <a:pt x="3379572" y="1071275"/>
                  <a:pt x="3380500" y="1070539"/>
                </a:cubicBezTo>
                <a:cubicBezTo>
                  <a:pt x="3381428" y="1069802"/>
                  <a:pt x="3382460" y="1069272"/>
                  <a:pt x="3383597" y="1068948"/>
                </a:cubicBezTo>
                <a:cubicBezTo>
                  <a:pt x="3384734" y="1068624"/>
                  <a:pt x="3386051" y="1068462"/>
                  <a:pt x="3387547" y="1068462"/>
                </a:cubicBezTo>
                <a:lnTo>
                  <a:pt x="3397332" y="1068462"/>
                </a:lnTo>
                <a:cubicBezTo>
                  <a:pt x="3398231" y="1068462"/>
                  <a:pt x="3399084" y="1068594"/>
                  <a:pt x="3399892" y="1068860"/>
                </a:cubicBezTo>
                <a:cubicBezTo>
                  <a:pt x="3400699" y="1069125"/>
                  <a:pt x="3401388" y="1069537"/>
                  <a:pt x="3401956" y="1070097"/>
                </a:cubicBezTo>
                <a:cubicBezTo>
                  <a:pt x="3402524" y="1070656"/>
                  <a:pt x="3402989" y="1071363"/>
                  <a:pt x="3403349" y="1072217"/>
                </a:cubicBezTo>
                <a:cubicBezTo>
                  <a:pt x="3403706" y="1073071"/>
                  <a:pt x="3403885" y="1074118"/>
                  <a:pt x="3403885" y="1075355"/>
                </a:cubicBezTo>
                <a:lnTo>
                  <a:pt x="3403885" y="1180511"/>
                </a:lnTo>
                <a:cubicBezTo>
                  <a:pt x="3403885" y="1180982"/>
                  <a:pt x="3403767" y="1181395"/>
                  <a:pt x="3403523" y="1181749"/>
                </a:cubicBezTo>
                <a:cubicBezTo>
                  <a:pt x="3403281" y="1182102"/>
                  <a:pt x="3402855" y="1182381"/>
                  <a:pt x="3402247" y="1182588"/>
                </a:cubicBezTo>
                <a:cubicBezTo>
                  <a:pt x="3401642" y="1182794"/>
                  <a:pt x="3400868" y="1182970"/>
                  <a:pt x="3399927" y="1183118"/>
                </a:cubicBezTo>
                <a:cubicBezTo>
                  <a:pt x="3398987" y="1183265"/>
                  <a:pt x="3397757" y="1183338"/>
                  <a:pt x="3396242" y="1183338"/>
                </a:cubicBezTo>
                <a:cubicBezTo>
                  <a:pt x="3394846" y="1183338"/>
                  <a:pt x="3393648" y="1183265"/>
                  <a:pt x="3392647" y="1183118"/>
                </a:cubicBezTo>
                <a:cubicBezTo>
                  <a:pt x="3391646" y="1182970"/>
                  <a:pt x="3390857" y="1182794"/>
                  <a:pt x="3390281" y="1182588"/>
                </a:cubicBezTo>
                <a:cubicBezTo>
                  <a:pt x="3389704" y="1182381"/>
                  <a:pt x="3389294" y="1182102"/>
                  <a:pt x="3389052" y="1181749"/>
                </a:cubicBezTo>
                <a:cubicBezTo>
                  <a:pt x="3388810" y="1181395"/>
                  <a:pt x="3388689" y="1180982"/>
                  <a:pt x="3388689" y="1180511"/>
                </a:cubicBezTo>
                <a:lnTo>
                  <a:pt x="3388689" y="1080922"/>
                </a:lnTo>
                <a:lnTo>
                  <a:pt x="3388512" y="1080922"/>
                </a:lnTo>
                <a:lnTo>
                  <a:pt x="3348217" y="1180953"/>
                </a:lnTo>
                <a:cubicBezTo>
                  <a:pt x="3348040" y="1181365"/>
                  <a:pt x="3347789" y="1181718"/>
                  <a:pt x="3347466" y="1182013"/>
                </a:cubicBezTo>
                <a:cubicBezTo>
                  <a:pt x="3347141" y="1182309"/>
                  <a:pt x="3346671" y="1182558"/>
                  <a:pt x="3346052" y="1182764"/>
                </a:cubicBezTo>
                <a:cubicBezTo>
                  <a:pt x="3345432" y="1182970"/>
                  <a:pt x="3344698" y="1183118"/>
                  <a:pt x="3343845" y="1183207"/>
                </a:cubicBezTo>
                <a:cubicBezTo>
                  <a:pt x="3342988" y="1183295"/>
                  <a:pt x="3341971" y="1183338"/>
                  <a:pt x="3340793" y="1183338"/>
                </a:cubicBezTo>
                <a:cubicBezTo>
                  <a:pt x="3339557" y="1183338"/>
                  <a:pt x="3338496" y="1183280"/>
                  <a:pt x="3337613" y="1183162"/>
                </a:cubicBezTo>
                <a:cubicBezTo>
                  <a:pt x="3336730" y="1183044"/>
                  <a:pt x="3335992" y="1182882"/>
                  <a:pt x="3335404" y="1182676"/>
                </a:cubicBezTo>
                <a:cubicBezTo>
                  <a:pt x="3334816" y="1182470"/>
                  <a:pt x="3334359" y="1182219"/>
                  <a:pt x="3334036" y="1181925"/>
                </a:cubicBezTo>
                <a:cubicBezTo>
                  <a:pt x="3333712" y="1181630"/>
                  <a:pt x="3333489" y="1181306"/>
                  <a:pt x="3333372" y="1180953"/>
                </a:cubicBezTo>
                <a:lnTo>
                  <a:pt x="3294845" y="1080922"/>
                </a:lnTo>
                <a:lnTo>
                  <a:pt x="3294756" y="1080922"/>
                </a:lnTo>
                <a:lnTo>
                  <a:pt x="3294756" y="1180511"/>
                </a:lnTo>
                <a:cubicBezTo>
                  <a:pt x="3294756" y="1180982"/>
                  <a:pt x="3294636" y="1181395"/>
                  <a:pt x="3294392" y="1181749"/>
                </a:cubicBezTo>
                <a:cubicBezTo>
                  <a:pt x="3294149" y="1182102"/>
                  <a:pt x="3293725" y="1182381"/>
                  <a:pt x="3293117" y="1182588"/>
                </a:cubicBezTo>
                <a:cubicBezTo>
                  <a:pt x="3292512" y="1182794"/>
                  <a:pt x="3291723" y="1182970"/>
                  <a:pt x="3290752" y="1183118"/>
                </a:cubicBezTo>
                <a:cubicBezTo>
                  <a:pt x="3289781" y="1183265"/>
                  <a:pt x="3288537" y="1183338"/>
                  <a:pt x="3287020" y="1183338"/>
                </a:cubicBezTo>
                <a:cubicBezTo>
                  <a:pt x="3285564" y="1183338"/>
                  <a:pt x="3284350" y="1183265"/>
                  <a:pt x="3283379" y="1183118"/>
                </a:cubicBezTo>
                <a:cubicBezTo>
                  <a:pt x="3282408" y="1182970"/>
                  <a:pt x="3281635" y="1182794"/>
                  <a:pt x="3281058" y="1182588"/>
                </a:cubicBezTo>
                <a:cubicBezTo>
                  <a:pt x="3280482" y="1182381"/>
                  <a:pt x="3280085" y="1182102"/>
                  <a:pt x="3279874" y="1181749"/>
                </a:cubicBezTo>
                <a:cubicBezTo>
                  <a:pt x="3279663" y="1181395"/>
                  <a:pt x="3279557" y="1180982"/>
                  <a:pt x="3279557" y="1180511"/>
                </a:cubicBezTo>
                <a:lnTo>
                  <a:pt x="3279557" y="1075355"/>
                </a:lnTo>
                <a:cubicBezTo>
                  <a:pt x="3279557" y="1072880"/>
                  <a:pt x="3280214" y="1071113"/>
                  <a:pt x="3281530" y="1070053"/>
                </a:cubicBezTo>
                <a:cubicBezTo>
                  <a:pt x="3282846" y="1068992"/>
                  <a:pt x="3284313" y="1068462"/>
                  <a:pt x="3285928" y="1068462"/>
                </a:cubicBezTo>
                <a:close/>
                <a:moveTo>
                  <a:pt x="2819204" y="1068462"/>
                </a:moveTo>
                <a:lnTo>
                  <a:pt x="2828537" y="1068462"/>
                </a:lnTo>
                <a:cubicBezTo>
                  <a:pt x="2830451" y="1068462"/>
                  <a:pt x="2832126" y="1068639"/>
                  <a:pt x="2833562" y="1068992"/>
                </a:cubicBezTo>
                <a:cubicBezTo>
                  <a:pt x="2834998" y="1069345"/>
                  <a:pt x="2836255" y="1069905"/>
                  <a:pt x="2837332" y="1070671"/>
                </a:cubicBezTo>
                <a:cubicBezTo>
                  <a:pt x="2838408" y="1071437"/>
                  <a:pt x="2839305" y="1072409"/>
                  <a:pt x="2840023" y="1073587"/>
                </a:cubicBezTo>
                <a:cubicBezTo>
                  <a:pt x="2840741" y="1074765"/>
                  <a:pt x="2841370" y="1076150"/>
                  <a:pt x="2841908" y="1077740"/>
                </a:cubicBezTo>
                <a:lnTo>
                  <a:pt x="2874607" y="1160541"/>
                </a:lnTo>
                <a:lnTo>
                  <a:pt x="2875048" y="1160541"/>
                </a:lnTo>
                <a:lnTo>
                  <a:pt x="2909072" y="1078006"/>
                </a:lnTo>
                <a:cubicBezTo>
                  <a:pt x="2909729" y="1076239"/>
                  <a:pt x="2910447" y="1074737"/>
                  <a:pt x="2911225" y="1073499"/>
                </a:cubicBezTo>
                <a:cubicBezTo>
                  <a:pt x="2912004" y="1072262"/>
                  <a:pt x="2912857" y="1071275"/>
                  <a:pt x="2913785" y="1070539"/>
                </a:cubicBezTo>
                <a:cubicBezTo>
                  <a:pt x="2914712" y="1069802"/>
                  <a:pt x="2915745" y="1069272"/>
                  <a:pt x="2916881" y="1068948"/>
                </a:cubicBezTo>
                <a:cubicBezTo>
                  <a:pt x="2918018" y="1068624"/>
                  <a:pt x="2919335" y="1068462"/>
                  <a:pt x="2920832" y="1068462"/>
                </a:cubicBezTo>
                <a:lnTo>
                  <a:pt x="2930617" y="1068462"/>
                </a:lnTo>
                <a:cubicBezTo>
                  <a:pt x="2931515" y="1068462"/>
                  <a:pt x="2932368" y="1068594"/>
                  <a:pt x="2933176" y="1068860"/>
                </a:cubicBezTo>
                <a:cubicBezTo>
                  <a:pt x="2933984" y="1069125"/>
                  <a:pt x="2934672" y="1069537"/>
                  <a:pt x="2935241" y="1070097"/>
                </a:cubicBezTo>
                <a:cubicBezTo>
                  <a:pt x="2935809" y="1070656"/>
                  <a:pt x="2936274" y="1071363"/>
                  <a:pt x="2936633" y="1072217"/>
                </a:cubicBezTo>
                <a:cubicBezTo>
                  <a:pt x="2936992" y="1073071"/>
                  <a:pt x="2937171" y="1074118"/>
                  <a:pt x="2937171" y="1075355"/>
                </a:cubicBezTo>
                <a:lnTo>
                  <a:pt x="2937171" y="1180511"/>
                </a:lnTo>
                <a:cubicBezTo>
                  <a:pt x="2937171" y="1180982"/>
                  <a:pt x="2937050" y="1181395"/>
                  <a:pt x="2936807" y="1181749"/>
                </a:cubicBezTo>
                <a:cubicBezTo>
                  <a:pt x="2936565" y="1182102"/>
                  <a:pt x="2936140" y="1182381"/>
                  <a:pt x="2935533" y="1182588"/>
                </a:cubicBezTo>
                <a:cubicBezTo>
                  <a:pt x="2934926" y="1182794"/>
                  <a:pt x="2934152" y="1182970"/>
                  <a:pt x="2933212" y="1183118"/>
                </a:cubicBezTo>
                <a:cubicBezTo>
                  <a:pt x="2932271" y="1183265"/>
                  <a:pt x="2931043" y="1183338"/>
                  <a:pt x="2929526" y="1183338"/>
                </a:cubicBezTo>
                <a:cubicBezTo>
                  <a:pt x="2928130" y="1183338"/>
                  <a:pt x="2926932" y="1183265"/>
                  <a:pt x="2925931" y="1183118"/>
                </a:cubicBezTo>
                <a:cubicBezTo>
                  <a:pt x="2924930" y="1182970"/>
                  <a:pt x="2924141" y="1182794"/>
                  <a:pt x="2923565" y="1182588"/>
                </a:cubicBezTo>
                <a:cubicBezTo>
                  <a:pt x="2922988" y="1182381"/>
                  <a:pt x="2922578" y="1182102"/>
                  <a:pt x="2922336" y="1181749"/>
                </a:cubicBezTo>
                <a:cubicBezTo>
                  <a:pt x="2922093" y="1181395"/>
                  <a:pt x="2921972" y="1180982"/>
                  <a:pt x="2921972" y="1180511"/>
                </a:cubicBezTo>
                <a:lnTo>
                  <a:pt x="2921972" y="1080922"/>
                </a:lnTo>
                <a:lnTo>
                  <a:pt x="2921796" y="1080922"/>
                </a:lnTo>
                <a:lnTo>
                  <a:pt x="2881499" y="1180953"/>
                </a:lnTo>
                <a:cubicBezTo>
                  <a:pt x="2881323" y="1181365"/>
                  <a:pt x="2881073" y="1181718"/>
                  <a:pt x="2880749" y="1182013"/>
                </a:cubicBezTo>
                <a:cubicBezTo>
                  <a:pt x="2880423" y="1182309"/>
                  <a:pt x="2879954" y="1182558"/>
                  <a:pt x="2879334" y="1182764"/>
                </a:cubicBezTo>
                <a:cubicBezTo>
                  <a:pt x="2878715" y="1182970"/>
                  <a:pt x="2877979" y="1183118"/>
                  <a:pt x="2877125" y="1183207"/>
                </a:cubicBezTo>
                <a:cubicBezTo>
                  <a:pt x="2876270" y="1183295"/>
                  <a:pt x="2875254" y="1183338"/>
                  <a:pt x="2874077" y="1183338"/>
                </a:cubicBezTo>
                <a:cubicBezTo>
                  <a:pt x="2872839" y="1183338"/>
                  <a:pt x="2871779" y="1183280"/>
                  <a:pt x="2870894" y="1183162"/>
                </a:cubicBezTo>
                <a:cubicBezTo>
                  <a:pt x="2870013" y="1183044"/>
                  <a:pt x="2869274" y="1182882"/>
                  <a:pt x="2868685" y="1182676"/>
                </a:cubicBezTo>
                <a:cubicBezTo>
                  <a:pt x="2868097" y="1182470"/>
                  <a:pt x="2867640" y="1182219"/>
                  <a:pt x="2867316" y="1181925"/>
                </a:cubicBezTo>
                <a:cubicBezTo>
                  <a:pt x="2866992" y="1181630"/>
                  <a:pt x="2866771" y="1181306"/>
                  <a:pt x="2866652" y="1180953"/>
                </a:cubicBezTo>
                <a:lnTo>
                  <a:pt x="2828122" y="1080922"/>
                </a:lnTo>
                <a:lnTo>
                  <a:pt x="2828033" y="1080922"/>
                </a:lnTo>
                <a:lnTo>
                  <a:pt x="2828033" y="1180511"/>
                </a:lnTo>
                <a:lnTo>
                  <a:pt x="2827939" y="1180830"/>
                </a:lnTo>
                <a:lnTo>
                  <a:pt x="2812833" y="1096708"/>
                </a:lnTo>
                <a:lnTo>
                  <a:pt x="2812833" y="1075355"/>
                </a:lnTo>
                <a:cubicBezTo>
                  <a:pt x="2812833" y="1072880"/>
                  <a:pt x="2813492" y="1071113"/>
                  <a:pt x="2814807" y="1070053"/>
                </a:cubicBezTo>
                <a:cubicBezTo>
                  <a:pt x="2816124" y="1068992"/>
                  <a:pt x="2817589" y="1068462"/>
                  <a:pt x="2819204" y="1068462"/>
                </a:cubicBezTo>
                <a:close/>
                <a:moveTo>
                  <a:pt x="2342951" y="1068462"/>
                </a:moveTo>
                <a:lnTo>
                  <a:pt x="2352283" y="1068462"/>
                </a:lnTo>
                <a:cubicBezTo>
                  <a:pt x="2354198" y="1068462"/>
                  <a:pt x="2355873" y="1068639"/>
                  <a:pt x="2357308" y="1068992"/>
                </a:cubicBezTo>
                <a:cubicBezTo>
                  <a:pt x="2358744" y="1069345"/>
                  <a:pt x="2360001" y="1069905"/>
                  <a:pt x="2361077" y="1070671"/>
                </a:cubicBezTo>
                <a:cubicBezTo>
                  <a:pt x="2362152" y="1071437"/>
                  <a:pt x="2363050" y="1072409"/>
                  <a:pt x="2363769" y="1073587"/>
                </a:cubicBezTo>
                <a:cubicBezTo>
                  <a:pt x="2364485" y="1074765"/>
                  <a:pt x="2365114" y="1076150"/>
                  <a:pt x="2365652" y="1077740"/>
                </a:cubicBezTo>
                <a:lnTo>
                  <a:pt x="2398347" y="1160541"/>
                </a:lnTo>
                <a:lnTo>
                  <a:pt x="2398790" y="1160541"/>
                </a:lnTo>
                <a:lnTo>
                  <a:pt x="2432810" y="1078006"/>
                </a:lnTo>
                <a:cubicBezTo>
                  <a:pt x="2433468" y="1076239"/>
                  <a:pt x="2434186" y="1074737"/>
                  <a:pt x="2434963" y="1073499"/>
                </a:cubicBezTo>
                <a:cubicBezTo>
                  <a:pt x="2435743" y="1072262"/>
                  <a:pt x="2436596" y="1071275"/>
                  <a:pt x="2437524" y="1070539"/>
                </a:cubicBezTo>
                <a:cubicBezTo>
                  <a:pt x="2438451" y="1069802"/>
                  <a:pt x="2439483" y="1069272"/>
                  <a:pt x="2440621" y="1068948"/>
                </a:cubicBezTo>
                <a:cubicBezTo>
                  <a:pt x="2441758" y="1068624"/>
                  <a:pt x="2443075" y="1068462"/>
                  <a:pt x="2444572" y="1068462"/>
                </a:cubicBezTo>
                <a:lnTo>
                  <a:pt x="2454359" y="1068462"/>
                </a:lnTo>
                <a:cubicBezTo>
                  <a:pt x="2455257" y="1068462"/>
                  <a:pt x="2456111" y="1068594"/>
                  <a:pt x="2456918" y="1068860"/>
                </a:cubicBezTo>
                <a:cubicBezTo>
                  <a:pt x="2457726" y="1069125"/>
                  <a:pt x="2458414" y="1069537"/>
                  <a:pt x="2458982" y="1070097"/>
                </a:cubicBezTo>
                <a:cubicBezTo>
                  <a:pt x="2459552" y="1070656"/>
                  <a:pt x="2460015" y="1071363"/>
                  <a:pt x="2460375" y="1072217"/>
                </a:cubicBezTo>
                <a:cubicBezTo>
                  <a:pt x="2460734" y="1073071"/>
                  <a:pt x="2460914" y="1074118"/>
                  <a:pt x="2460914" y="1075355"/>
                </a:cubicBezTo>
                <a:lnTo>
                  <a:pt x="2460914" y="1180511"/>
                </a:lnTo>
                <a:cubicBezTo>
                  <a:pt x="2460914" y="1180982"/>
                  <a:pt x="2460792" y="1181395"/>
                  <a:pt x="2460549" y="1181749"/>
                </a:cubicBezTo>
                <a:cubicBezTo>
                  <a:pt x="2460307" y="1182102"/>
                  <a:pt x="2459882" y="1182381"/>
                  <a:pt x="2459275" y="1182588"/>
                </a:cubicBezTo>
                <a:cubicBezTo>
                  <a:pt x="2458668" y="1182794"/>
                  <a:pt x="2457894" y="1182970"/>
                  <a:pt x="2456955" y="1183118"/>
                </a:cubicBezTo>
                <a:cubicBezTo>
                  <a:pt x="2456014" y="1183265"/>
                  <a:pt x="2454784" y="1183338"/>
                  <a:pt x="2453268" y="1183338"/>
                </a:cubicBezTo>
                <a:cubicBezTo>
                  <a:pt x="2451872" y="1183338"/>
                  <a:pt x="2450674" y="1183265"/>
                  <a:pt x="2449671" y="1183118"/>
                </a:cubicBezTo>
                <a:cubicBezTo>
                  <a:pt x="2448670" y="1182970"/>
                  <a:pt x="2447881" y="1182794"/>
                  <a:pt x="2447305" y="1182588"/>
                </a:cubicBezTo>
                <a:cubicBezTo>
                  <a:pt x="2446729" y="1182381"/>
                  <a:pt x="2446318" y="1182102"/>
                  <a:pt x="2446076" y="1181749"/>
                </a:cubicBezTo>
                <a:cubicBezTo>
                  <a:pt x="2445833" y="1181395"/>
                  <a:pt x="2445712" y="1180982"/>
                  <a:pt x="2445712" y="1180511"/>
                </a:cubicBezTo>
                <a:lnTo>
                  <a:pt x="2445712" y="1080922"/>
                </a:lnTo>
                <a:lnTo>
                  <a:pt x="2445535" y="1080922"/>
                </a:lnTo>
                <a:lnTo>
                  <a:pt x="2405239" y="1180953"/>
                </a:lnTo>
                <a:cubicBezTo>
                  <a:pt x="2405064" y="1181365"/>
                  <a:pt x="2404812" y="1181718"/>
                  <a:pt x="2404489" y="1182013"/>
                </a:cubicBezTo>
                <a:cubicBezTo>
                  <a:pt x="2404165" y="1182309"/>
                  <a:pt x="2403694" y="1182558"/>
                  <a:pt x="2403075" y="1182764"/>
                </a:cubicBezTo>
                <a:cubicBezTo>
                  <a:pt x="2402457" y="1182970"/>
                  <a:pt x="2401721" y="1183118"/>
                  <a:pt x="2400866" y="1183207"/>
                </a:cubicBezTo>
                <a:cubicBezTo>
                  <a:pt x="2400012" y="1183295"/>
                  <a:pt x="2398996" y="1183338"/>
                  <a:pt x="2397817" y="1183338"/>
                </a:cubicBezTo>
                <a:cubicBezTo>
                  <a:pt x="2396580" y="1183338"/>
                  <a:pt x="2395520" y="1183280"/>
                  <a:pt x="2394636" y="1183162"/>
                </a:cubicBezTo>
                <a:cubicBezTo>
                  <a:pt x="2393753" y="1183044"/>
                  <a:pt x="2393015" y="1182882"/>
                  <a:pt x="2392429" y="1182676"/>
                </a:cubicBezTo>
                <a:cubicBezTo>
                  <a:pt x="2391838" y="1182470"/>
                  <a:pt x="2391381" y="1182219"/>
                  <a:pt x="2391059" y="1181925"/>
                </a:cubicBezTo>
                <a:cubicBezTo>
                  <a:pt x="2390734" y="1181630"/>
                  <a:pt x="2390513" y="1181306"/>
                  <a:pt x="2390394" y="1180953"/>
                </a:cubicBezTo>
                <a:lnTo>
                  <a:pt x="2351867" y="1080922"/>
                </a:lnTo>
                <a:lnTo>
                  <a:pt x="2351778" y="1080922"/>
                </a:lnTo>
                <a:lnTo>
                  <a:pt x="2351778" y="1180511"/>
                </a:lnTo>
                <a:cubicBezTo>
                  <a:pt x="2351778" y="1180982"/>
                  <a:pt x="2351658" y="1181395"/>
                  <a:pt x="2351415" y="1181749"/>
                </a:cubicBezTo>
                <a:cubicBezTo>
                  <a:pt x="2351173" y="1182102"/>
                  <a:pt x="2350747" y="1182381"/>
                  <a:pt x="2350141" y="1182588"/>
                </a:cubicBezTo>
                <a:cubicBezTo>
                  <a:pt x="2349534" y="1182794"/>
                  <a:pt x="2348745" y="1182970"/>
                  <a:pt x="2347775" y="1183118"/>
                </a:cubicBezTo>
                <a:cubicBezTo>
                  <a:pt x="2346804" y="1183265"/>
                  <a:pt x="2345560" y="1183338"/>
                  <a:pt x="2344044" y="1183338"/>
                </a:cubicBezTo>
                <a:cubicBezTo>
                  <a:pt x="2342587" y="1183338"/>
                  <a:pt x="2341374" y="1183265"/>
                  <a:pt x="2340404" y="1183118"/>
                </a:cubicBezTo>
                <a:cubicBezTo>
                  <a:pt x="2339432" y="1182970"/>
                  <a:pt x="2338659" y="1182794"/>
                  <a:pt x="2338082" y="1182588"/>
                </a:cubicBezTo>
                <a:cubicBezTo>
                  <a:pt x="2337506" y="1182381"/>
                  <a:pt x="2337112" y="1182102"/>
                  <a:pt x="2336900" y="1181749"/>
                </a:cubicBezTo>
                <a:cubicBezTo>
                  <a:pt x="2336687" y="1181395"/>
                  <a:pt x="2336581" y="1180982"/>
                  <a:pt x="2336581" y="1180511"/>
                </a:cubicBezTo>
                <a:lnTo>
                  <a:pt x="2336581" y="1075355"/>
                </a:lnTo>
                <a:cubicBezTo>
                  <a:pt x="2336581" y="1072880"/>
                  <a:pt x="2337239" y="1071113"/>
                  <a:pt x="2338554" y="1070053"/>
                </a:cubicBezTo>
                <a:cubicBezTo>
                  <a:pt x="2339870" y="1068992"/>
                  <a:pt x="2341336" y="1068462"/>
                  <a:pt x="2342951" y="1068462"/>
                </a:cubicBezTo>
                <a:close/>
                <a:moveTo>
                  <a:pt x="1399974" y="1068462"/>
                </a:moveTo>
                <a:lnTo>
                  <a:pt x="1408445" y="1068462"/>
                </a:lnTo>
                <a:lnTo>
                  <a:pt x="1393604" y="1091305"/>
                </a:lnTo>
                <a:lnTo>
                  <a:pt x="1393604" y="1075355"/>
                </a:lnTo>
                <a:cubicBezTo>
                  <a:pt x="1393604" y="1072880"/>
                  <a:pt x="1394262" y="1071113"/>
                  <a:pt x="1395578" y="1070053"/>
                </a:cubicBezTo>
                <a:cubicBezTo>
                  <a:pt x="1396893" y="1068992"/>
                  <a:pt x="1398359" y="1068462"/>
                  <a:pt x="1399974" y="1068462"/>
                </a:cubicBezTo>
                <a:close/>
                <a:moveTo>
                  <a:pt x="933272" y="1068462"/>
                </a:moveTo>
                <a:lnTo>
                  <a:pt x="942603" y="1068462"/>
                </a:lnTo>
                <a:cubicBezTo>
                  <a:pt x="944517" y="1068462"/>
                  <a:pt x="946192" y="1068639"/>
                  <a:pt x="947628" y="1068992"/>
                </a:cubicBezTo>
                <a:cubicBezTo>
                  <a:pt x="949064" y="1069345"/>
                  <a:pt x="950319" y="1069905"/>
                  <a:pt x="951397" y="1070671"/>
                </a:cubicBezTo>
                <a:cubicBezTo>
                  <a:pt x="952474" y="1071437"/>
                  <a:pt x="953371" y="1072409"/>
                  <a:pt x="954089" y="1073587"/>
                </a:cubicBezTo>
                <a:cubicBezTo>
                  <a:pt x="954807" y="1074765"/>
                  <a:pt x="955435" y="1076150"/>
                  <a:pt x="955972" y="1077740"/>
                </a:cubicBezTo>
                <a:lnTo>
                  <a:pt x="988655" y="1160541"/>
                </a:lnTo>
                <a:lnTo>
                  <a:pt x="989097" y="1160541"/>
                </a:lnTo>
                <a:lnTo>
                  <a:pt x="1023117" y="1078006"/>
                </a:lnTo>
                <a:cubicBezTo>
                  <a:pt x="1023775" y="1076239"/>
                  <a:pt x="1024493" y="1074737"/>
                  <a:pt x="1025271" y="1073499"/>
                </a:cubicBezTo>
                <a:cubicBezTo>
                  <a:pt x="1026049" y="1072262"/>
                  <a:pt x="1026903" y="1071275"/>
                  <a:pt x="1027831" y="1070539"/>
                </a:cubicBezTo>
                <a:cubicBezTo>
                  <a:pt x="1028758" y="1069802"/>
                  <a:pt x="1029791" y="1069272"/>
                  <a:pt x="1030928" y="1068948"/>
                </a:cubicBezTo>
                <a:cubicBezTo>
                  <a:pt x="1032064" y="1068624"/>
                  <a:pt x="1033381" y="1068462"/>
                  <a:pt x="1034878" y="1068462"/>
                </a:cubicBezTo>
                <a:lnTo>
                  <a:pt x="1044662" y="1068462"/>
                </a:lnTo>
                <a:cubicBezTo>
                  <a:pt x="1045559" y="1068462"/>
                  <a:pt x="1046412" y="1068594"/>
                  <a:pt x="1047220" y="1068860"/>
                </a:cubicBezTo>
                <a:cubicBezTo>
                  <a:pt x="1048028" y="1069125"/>
                  <a:pt x="1048716" y="1069537"/>
                  <a:pt x="1049284" y="1070097"/>
                </a:cubicBezTo>
                <a:cubicBezTo>
                  <a:pt x="1049854" y="1070656"/>
                  <a:pt x="1050317" y="1071363"/>
                  <a:pt x="1050677" y="1072217"/>
                </a:cubicBezTo>
                <a:cubicBezTo>
                  <a:pt x="1051036" y="1073071"/>
                  <a:pt x="1051215" y="1074118"/>
                  <a:pt x="1051215" y="1075355"/>
                </a:cubicBezTo>
                <a:lnTo>
                  <a:pt x="1051215" y="1180511"/>
                </a:lnTo>
                <a:cubicBezTo>
                  <a:pt x="1051215" y="1180982"/>
                  <a:pt x="1051093" y="1181395"/>
                  <a:pt x="1050851" y="1181749"/>
                </a:cubicBezTo>
                <a:cubicBezTo>
                  <a:pt x="1050608" y="1182102"/>
                  <a:pt x="1050184" y="1182381"/>
                  <a:pt x="1049577" y="1182588"/>
                </a:cubicBezTo>
                <a:cubicBezTo>
                  <a:pt x="1048970" y="1182794"/>
                  <a:pt x="1048196" y="1182970"/>
                  <a:pt x="1047256" y="1183118"/>
                </a:cubicBezTo>
                <a:cubicBezTo>
                  <a:pt x="1046317" y="1183265"/>
                  <a:pt x="1045088" y="1183338"/>
                  <a:pt x="1043570" y="1183338"/>
                </a:cubicBezTo>
                <a:cubicBezTo>
                  <a:pt x="1042176" y="1183338"/>
                  <a:pt x="1040977" y="1183265"/>
                  <a:pt x="1039976" y="1183118"/>
                </a:cubicBezTo>
                <a:cubicBezTo>
                  <a:pt x="1038976" y="1182970"/>
                  <a:pt x="1038187" y="1182794"/>
                  <a:pt x="1037610" y="1182588"/>
                </a:cubicBezTo>
                <a:cubicBezTo>
                  <a:pt x="1037033" y="1182381"/>
                  <a:pt x="1036625" y="1182102"/>
                  <a:pt x="1036382" y="1181749"/>
                </a:cubicBezTo>
                <a:cubicBezTo>
                  <a:pt x="1036140" y="1181395"/>
                  <a:pt x="1036018" y="1180982"/>
                  <a:pt x="1036018" y="1180511"/>
                </a:cubicBezTo>
                <a:lnTo>
                  <a:pt x="1036018" y="1080922"/>
                </a:lnTo>
                <a:lnTo>
                  <a:pt x="1035841" y="1080922"/>
                </a:lnTo>
                <a:lnTo>
                  <a:pt x="995547" y="1180953"/>
                </a:lnTo>
                <a:cubicBezTo>
                  <a:pt x="995370" y="1181365"/>
                  <a:pt x="995119" y="1181718"/>
                  <a:pt x="994796" y="1182013"/>
                </a:cubicBezTo>
                <a:cubicBezTo>
                  <a:pt x="994472" y="1182309"/>
                  <a:pt x="994001" y="1182558"/>
                  <a:pt x="993382" y="1182764"/>
                </a:cubicBezTo>
                <a:cubicBezTo>
                  <a:pt x="992764" y="1182970"/>
                  <a:pt x="992026" y="1183118"/>
                  <a:pt x="991173" y="1183207"/>
                </a:cubicBezTo>
                <a:cubicBezTo>
                  <a:pt x="990322" y="1183295"/>
                  <a:pt x="989304" y="1183338"/>
                  <a:pt x="988128" y="1183338"/>
                </a:cubicBezTo>
                <a:cubicBezTo>
                  <a:pt x="986892" y="1183338"/>
                  <a:pt x="985834" y="1183280"/>
                  <a:pt x="984952" y="1183162"/>
                </a:cubicBezTo>
                <a:cubicBezTo>
                  <a:pt x="984068" y="1183044"/>
                  <a:pt x="983332" y="1182882"/>
                  <a:pt x="982743" y="1182676"/>
                </a:cubicBezTo>
                <a:cubicBezTo>
                  <a:pt x="982154" y="1182470"/>
                  <a:pt x="981697" y="1182219"/>
                  <a:pt x="981372" y="1181925"/>
                </a:cubicBezTo>
                <a:cubicBezTo>
                  <a:pt x="981052" y="1181630"/>
                  <a:pt x="980827" y="1181306"/>
                  <a:pt x="980710" y="1180953"/>
                </a:cubicBezTo>
                <a:lnTo>
                  <a:pt x="942188" y="1080922"/>
                </a:lnTo>
                <a:lnTo>
                  <a:pt x="942100" y="1080922"/>
                </a:lnTo>
                <a:lnTo>
                  <a:pt x="942100" y="1180511"/>
                </a:lnTo>
                <a:cubicBezTo>
                  <a:pt x="942100" y="1180982"/>
                  <a:pt x="941979" y="1181395"/>
                  <a:pt x="941736" y="1181749"/>
                </a:cubicBezTo>
                <a:cubicBezTo>
                  <a:pt x="941493" y="1182102"/>
                  <a:pt x="941068" y="1182381"/>
                  <a:pt x="940461" y="1182588"/>
                </a:cubicBezTo>
                <a:cubicBezTo>
                  <a:pt x="939854" y="1182794"/>
                  <a:pt x="939065" y="1182970"/>
                  <a:pt x="938094" y="1183118"/>
                </a:cubicBezTo>
                <a:cubicBezTo>
                  <a:pt x="937123" y="1183265"/>
                  <a:pt x="935880" y="1183338"/>
                  <a:pt x="934364" y="1183338"/>
                </a:cubicBezTo>
                <a:cubicBezTo>
                  <a:pt x="932908" y="1183338"/>
                  <a:pt x="931693" y="1183265"/>
                  <a:pt x="930724" y="1183118"/>
                </a:cubicBezTo>
                <a:cubicBezTo>
                  <a:pt x="929753" y="1182970"/>
                  <a:pt x="928979" y="1182794"/>
                  <a:pt x="928403" y="1182588"/>
                </a:cubicBezTo>
                <a:cubicBezTo>
                  <a:pt x="927826" y="1182381"/>
                  <a:pt x="927430" y="1182102"/>
                  <a:pt x="927219" y="1181749"/>
                </a:cubicBezTo>
                <a:cubicBezTo>
                  <a:pt x="927006" y="1181395"/>
                  <a:pt x="926901" y="1180982"/>
                  <a:pt x="926901" y="1180511"/>
                </a:cubicBezTo>
                <a:lnTo>
                  <a:pt x="926901" y="1075355"/>
                </a:lnTo>
                <a:cubicBezTo>
                  <a:pt x="926901" y="1072880"/>
                  <a:pt x="927559" y="1071113"/>
                  <a:pt x="928874" y="1070053"/>
                </a:cubicBezTo>
                <a:cubicBezTo>
                  <a:pt x="930191" y="1068992"/>
                  <a:pt x="931655" y="1068462"/>
                  <a:pt x="933272" y="1068462"/>
                </a:cubicBezTo>
                <a:close/>
                <a:moveTo>
                  <a:pt x="8418145" y="1067931"/>
                </a:moveTo>
                <a:cubicBezTo>
                  <a:pt x="8419912" y="1067931"/>
                  <a:pt x="8421341" y="1067991"/>
                  <a:pt x="8422430" y="1068109"/>
                </a:cubicBezTo>
                <a:cubicBezTo>
                  <a:pt x="8423521" y="1068226"/>
                  <a:pt x="8424390" y="1068388"/>
                  <a:pt x="8425037" y="1068594"/>
                </a:cubicBezTo>
                <a:cubicBezTo>
                  <a:pt x="8425685" y="1068801"/>
                  <a:pt x="8426172" y="1069095"/>
                  <a:pt x="8426495" y="1069478"/>
                </a:cubicBezTo>
                <a:cubicBezTo>
                  <a:pt x="8426820" y="1069861"/>
                  <a:pt x="8427129" y="1070347"/>
                  <a:pt x="8427423" y="1070936"/>
                </a:cubicBezTo>
                <a:lnTo>
                  <a:pt x="8443241" y="1103809"/>
                </a:lnTo>
                <a:cubicBezTo>
                  <a:pt x="8444709" y="1106931"/>
                  <a:pt x="8446176" y="1110201"/>
                  <a:pt x="8447639" y="1113617"/>
                </a:cubicBezTo>
                <a:cubicBezTo>
                  <a:pt x="8449103" y="1117035"/>
                  <a:pt x="8450597" y="1120481"/>
                  <a:pt x="8452121" y="1123957"/>
                </a:cubicBezTo>
                <a:lnTo>
                  <a:pt x="8452296" y="1123957"/>
                </a:lnTo>
                <a:cubicBezTo>
                  <a:pt x="8453643" y="1120599"/>
                  <a:pt x="8455033" y="1117255"/>
                  <a:pt x="8456468" y="1113927"/>
                </a:cubicBezTo>
                <a:cubicBezTo>
                  <a:pt x="8457903" y="1110598"/>
                  <a:pt x="8459356" y="1107313"/>
                  <a:pt x="8460826" y="1104074"/>
                </a:cubicBezTo>
                <a:lnTo>
                  <a:pt x="8461067" y="1103572"/>
                </a:lnTo>
                <a:lnTo>
                  <a:pt x="8469312" y="1118615"/>
                </a:lnTo>
                <a:lnTo>
                  <a:pt x="8459412" y="1138360"/>
                </a:lnTo>
                <a:lnTo>
                  <a:pt x="8459412" y="1180511"/>
                </a:lnTo>
                <a:cubicBezTo>
                  <a:pt x="8459412" y="1180982"/>
                  <a:pt x="8459295" y="1181395"/>
                  <a:pt x="8459061" y="1181749"/>
                </a:cubicBezTo>
                <a:cubicBezTo>
                  <a:pt x="8458826" y="1182102"/>
                  <a:pt x="8458417" y="1182381"/>
                  <a:pt x="8457831" y="1182588"/>
                </a:cubicBezTo>
                <a:cubicBezTo>
                  <a:pt x="8457245" y="1182794"/>
                  <a:pt x="8456454" y="1182970"/>
                  <a:pt x="8455459" y="1183118"/>
                </a:cubicBezTo>
                <a:cubicBezTo>
                  <a:pt x="8454463" y="1183265"/>
                  <a:pt x="8453262" y="1183338"/>
                  <a:pt x="8451857" y="1183338"/>
                </a:cubicBezTo>
                <a:cubicBezTo>
                  <a:pt x="8450392" y="1183338"/>
                  <a:pt x="8449177" y="1183265"/>
                  <a:pt x="8448210" y="1183118"/>
                </a:cubicBezTo>
                <a:cubicBezTo>
                  <a:pt x="8447244" y="1182970"/>
                  <a:pt x="8446453" y="1182794"/>
                  <a:pt x="8445838" y="1182588"/>
                </a:cubicBezTo>
                <a:cubicBezTo>
                  <a:pt x="8445223" y="1182381"/>
                  <a:pt x="8444799" y="1182102"/>
                  <a:pt x="8444565" y="1181749"/>
                </a:cubicBezTo>
                <a:cubicBezTo>
                  <a:pt x="8444330" y="1181395"/>
                  <a:pt x="8444213" y="1180982"/>
                  <a:pt x="8444213" y="1180511"/>
                </a:cubicBezTo>
                <a:lnTo>
                  <a:pt x="8444213" y="1138360"/>
                </a:lnTo>
                <a:lnTo>
                  <a:pt x="8411871" y="1073853"/>
                </a:lnTo>
                <a:cubicBezTo>
                  <a:pt x="8411223" y="1072497"/>
                  <a:pt x="8410825" y="1071437"/>
                  <a:pt x="8410678" y="1070671"/>
                </a:cubicBezTo>
                <a:cubicBezTo>
                  <a:pt x="8410531" y="1069905"/>
                  <a:pt x="8410678" y="1069317"/>
                  <a:pt x="8411120" y="1068904"/>
                </a:cubicBezTo>
                <a:cubicBezTo>
                  <a:pt x="8411561" y="1068491"/>
                  <a:pt x="8412357" y="1068226"/>
                  <a:pt x="8413505" y="1068109"/>
                </a:cubicBezTo>
                <a:cubicBezTo>
                  <a:pt x="8414654" y="1067991"/>
                  <a:pt x="8416201" y="1067931"/>
                  <a:pt x="8418145" y="1067931"/>
                </a:cubicBezTo>
                <a:close/>
                <a:moveTo>
                  <a:pt x="8154380" y="1067931"/>
                </a:moveTo>
                <a:cubicBezTo>
                  <a:pt x="8155853" y="1067931"/>
                  <a:pt x="8157075" y="1068006"/>
                  <a:pt x="8158047" y="1068153"/>
                </a:cubicBezTo>
                <a:cubicBezTo>
                  <a:pt x="8159019" y="1068300"/>
                  <a:pt x="8159800" y="1068477"/>
                  <a:pt x="8160389" y="1068683"/>
                </a:cubicBezTo>
                <a:cubicBezTo>
                  <a:pt x="8160978" y="1068889"/>
                  <a:pt x="8161390" y="1069169"/>
                  <a:pt x="8161626" y="1069522"/>
                </a:cubicBezTo>
                <a:cubicBezTo>
                  <a:pt x="8161862" y="1069876"/>
                  <a:pt x="8161979" y="1070288"/>
                  <a:pt x="8161979" y="1070759"/>
                </a:cubicBezTo>
                <a:lnTo>
                  <a:pt x="8161979" y="1116534"/>
                </a:lnTo>
                <a:lnTo>
                  <a:pt x="8214027" y="1116534"/>
                </a:lnTo>
                <a:lnTo>
                  <a:pt x="8214027" y="1070759"/>
                </a:lnTo>
                <a:cubicBezTo>
                  <a:pt x="8214027" y="1070288"/>
                  <a:pt x="8214145" y="1069876"/>
                  <a:pt x="8214380" y="1069522"/>
                </a:cubicBezTo>
                <a:cubicBezTo>
                  <a:pt x="8214616" y="1069169"/>
                  <a:pt x="8215029" y="1068889"/>
                  <a:pt x="8215617" y="1068683"/>
                </a:cubicBezTo>
                <a:cubicBezTo>
                  <a:pt x="8216207" y="1068477"/>
                  <a:pt x="8216973" y="1068300"/>
                  <a:pt x="8217915" y="1068153"/>
                </a:cubicBezTo>
                <a:cubicBezTo>
                  <a:pt x="8218858" y="1068006"/>
                  <a:pt x="8220095" y="1067931"/>
                  <a:pt x="8221626" y="1067931"/>
                </a:cubicBezTo>
                <a:cubicBezTo>
                  <a:pt x="8223040" y="1067931"/>
                  <a:pt x="8224233" y="1068006"/>
                  <a:pt x="8225205" y="1068153"/>
                </a:cubicBezTo>
                <a:cubicBezTo>
                  <a:pt x="8226177" y="1068300"/>
                  <a:pt x="8226958" y="1068477"/>
                  <a:pt x="8227547" y="1068683"/>
                </a:cubicBezTo>
                <a:cubicBezTo>
                  <a:pt x="8228137" y="1068889"/>
                  <a:pt x="8228549" y="1069169"/>
                  <a:pt x="8228784" y="1069522"/>
                </a:cubicBezTo>
                <a:cubicBezTo>
                  <a:pt x="8229020" y="1069876"/>
                  <a:pt x="8229138" y="1070288"/>
                  <a:pt x="8229138" y="1070759"/>
                </a:cubicBezTo>
                <a:lnTo>
                  <a:pt x="8229138" y="1180511"/>
                </a:lnTo>
                <a:cubicBezTo>
                  <a:pt x="8229138" y="1180982"/>
                  <a:pt x="8229020" y="1181395"/>
                  <a:pt x="8228784" y="1181749"/>
                </a:cubicBezTo>
                <a:cubicBezTo>
                  <a:pt x="8228549" y="1182102"/>
                  <a:pt x="8228137" y="1182381"/>
                  <a:pt x="8227547" y="1182588"/>
                </a:cubicBezTo>
                <a:cubicBezTo>
                  <a:pt x="8226958" y="1182794"/>
                  <a:pt x="8226177" y="1182970"/>
                  <a:pt x="8225205" y="1183118"/>
                </a:cubicBezTo>
                <a:cubicBezTo>
                  <a:pt x="8224233" y="1183265"/>
                  <a:pt x="8223040" y="1183338"/>
                  <a:pt x="8221626" y="1183338"/>
                </a:cubicBezTo>
                <a:cubicBezTo>
                  <a:pt x="8220095" y="1183338"/>
                  <a:pt x="8218858" y="1183265"/>
                  <a:pt x="8217915" y="1183118"/>
                </a:cubicBezTo>
                <a:cubicBezTo>
                  <a:pt x="8216973" y="1182970"/>
                  <a:pt x="8216207" y="1182794"/>
                  <a:pt x="8215617" y="1182588"/>
                </a:cubicBezTo>
                <a:cubicBezTo>
                  <a:pt x="8215029" y="1182381"/>
                  <a:pt x="8214616" y="1182102"/>
                  <a:pt x="8214380" y="1181749"/>
                </a:cubicBezTo>
                <a:cubicBezTo>
                  <a:pt x="8214145" y="1181395"/>
                  <a:pt x="8214027" y="1180982"/>
                  <a:pt x="8214027" y="1180511"/>
                </a:cubicBezTo>
                <a:lnTo>
                  <a:pt x="8214027" y="1129788"/>
                </a:lnTo>
                <a:lnTo>
                  <a:pt x="8161979" y="1129788"/>
                </a:lnTo>
                <a:lnTo>
                  <a:pt x="8161979" y="1180511"/>
                </a:lnTo>
                <a:cubicBezTo>
                  <a:pt x="8161979" y="1180982"/>
                  <a:pt x="8161862" y="1181395"/>
                  <a:pt x="8161626" y="1181749"/>
                </a:cubicBezTo>
                <a:cubicBezTo>
                  <a:pt x="8161390" y="1182102"/>
                  <a:pt x="8160978" y="1182381"/>
                  <a:pt x="8160389" y="1182588"/>
                </a:cubicBezTo>
                <a:cubicBezTo>
                  <a:pt x="8159800" y="1182794"/>
                  <a:pt x="8159019" y="1182970"/>
                  <a:pt x="8158047" y="1183118"/>
                </a:cubicBezTo>
                <a:cubicBezTo>
                  <a:pt x="8157075" y="1183265"/>
                  <a:pt x="8155853" y="1183338"/>
                  <a:pt x="8154380" y="1183338"/>
                </a:cubicBezTo>
                <a:cubicBezTo>
                  <a:pt x="8152966" y="1183338"/>
                  <a:pt x="8151758" y="1183265"/>
                  <a:pt x="8150757" y="1183118"/>
                </a:cubicBezTo>
                <a:cubicBezTo>
                  <a:pt x="8149755" y="1182970"/>
                  <a:pt x="8148960" y="1182794"/>
                  <a:pt x="8148371" y="1182588"/>
                </a:cubicBezTo>
                <a:cubicBezTo>
                  <a:pt x="8147782" y="1182381"/>
                  <a:pt x="8147370" y="1182102"/>
                  <a:pt x="8147134" y="1181749"/>
                </a:cubicBezTo>
                <a:cubicBezTo>
                  <a:pt x="8146898" y="1181395"/>
                  <a:pt x="8146780" y="1180982"/>
                  <a:pt x="8146780" y="1180511"/>
                </a:cubicBezTo>
                <a:lnTo>
                  <a:pt x="8146780" y="1070759"/>
                </a:lnTo>
                <a:cubicBezTo>
                  <a:pt x="8146780" y="1070288"/>
                  <a:pt x="8146898" y="1069876"/>
                  <a:pt x="8147134" y="1069522"/>
                </a:cubicBezTo>
                <a:cubicBezTo>
                  <a:pt x="8147370" y="1069169"/>
                  <a:pt x="8147782" y="1068889"/>
                  <a:pt x="8148371" y="1068683"/>
                </a:cubicBezTo>
                <a:cubicBezTo>
                  <a:pt x="8148960" y="1068477"/>
                  <a:pt x="8149755" y="1068300"/>
                  <a:pt x="8150757" y="1068153"/>
                </a:cubicBezTo>
                <a:cubicBezTo>
                  <a:pt x="8151758" y="1068006"/>
                  <a:pt x="8152966" y="1067931"/>
                  <a:pt x="8154380" y="1067931"/>
                </a:cubicBezTo>
                <a:close/>
                <a:moveTo>
                  <a:pt x="7903795" y="1067931"/>
                </a:moveTo>
                <a:cubicBezTo>
                  <a:pt x="7905562" y="1067931"/>
                  <a:pt x="7906991" y="1067991"/>
                  <a:pt x="7908081" y="1068109"/>
                </a:cubicBezTo>
                <a:cubicBezTo>
                  <a:pt x="7909171" y="1068226"/>
                  <a:pt x="7910040" y="1068388"/>
                  <a:pt x="7910688" y="1068594"/>
                </a:cubicBezTo>
                <a:cubicBezTo>
                  <a:pt x="7911336" y="1068801"/>
                  <a:pt x="7911822" y="1069095"/>
                  <a:pt x="7912146" y="1069478"/>
                </a:cubicBezTo>
                <a:cubicBezTo>
                  <a:pt x="7912470" y="1069861"/>
                  <a:pt x="7912779" y="1070347"/>
                  <a:pt x="7913073" y="1070936"/>
                </a:cubicBezTo>
                <a:lnTo>
                  <a:pt x="7928891" y="1103809"/>
                </a:lnTo>
                <a:cubicBezTo>
                  <a:pt x="7930360" y="1106931"/>
                  <a:pt x="7931826" y="1110201"/>
                  <a:pt x="7933290" y="1113617"/>
                </a:cubicBezTo>
                <a:cubicBezTo>
                  <a:pt x="7934753" y="1117035"/>
                  <a:pt x="7936248" y="1120481"/>
                  <a:pt x="7937771" y="1123957"/>
                </a:cubicBezTo>
                <a:lnTo>
                  <a:pt x="7937946" y="1123957"/>
                </a:lnTo>
                <a:cubicBezTo>
                  <a:pt x="7939293" y="1120599"/>
                  <a:pt x="7940683" y="1117255"/>
                  <a:pt x="7942119" y="1113927"/>
                </a:cubicBezTo>
                <a:cubicBezTo>
                  <a:pt x="7943554" y="1110598"/>
                  <a:pt x="7945006" y="1107313"/>
                  <a:pt x="7946476" y="1104074"/>
                </a:cubicBezTo>
                <a:lnTo>
                  <a:pt x="7962382" y="1071025"/>
                </a:lnTo>
                <a:cubicBezTo>
                  <a:pt x="7962559" y="1070435"/>
                  <a:pt x="7962809" y="1069935"/>
                  <a:pt x="7963133" y="1069522"/>
                </a:cubicBezTo>
                <a:cubicBezTo>
                  <a:pt x="7963458" y="1069110"/>
                  <a:pt x="7963899" y="1068801"/>
                  <a:pt x="7964459" y="1068594"/>
                </a:cubicBezTo>
                <a:cubicBezTo>
                  <a:pt x="7965019" y="1068388"/>
                  <a:pt x="7965799" y="1068226"/>
                  <a:pt x="7966800" y="1068109"/>
                </a:cubicBezTo>
                <a:cubicBezTo>
                  <a:pt x="7967802" y="1067991"/>
                  <a:pt x="7969069" y="1067931"/>
                  <a:pt x="7970600" y="1067931"/>
                </a:cubicBezTo>
                <a:cubicBezTo>
                  <a:pt x="7972721" y="1067931"/>
                  <a:pt x="7974385" y="1068006"/>
                  <a:pt x="7975593" y="1068153"/>
                </a:cubicBezTo>
                <a:cubicBezTo>
                  <a:pt x="7976801" y="1068300"/>
                  <a:pt x="7977640" y="1068580"/>
                  <a:pt x="7978111" y="1068992"/>
                </a:cubicBezTo>
                <a:cubicBezTo>
                  <a:pt x="7978583" y="1069405"/>
                  <a:pt x="7978745" y="1069994"/>
                  <a:pt x="7978597" y="1070759"/>
                </a:cubicBezTo>
                <a:cubicBezTo>
                  <a:pt x="7978450" y="1071525"/>
                  <a:pt x="7978053" y="1072556"/>
                  <a:pt x="7977404" y="1073853"/>
                </a:cubicBezTo>
                <a:lnTo>
                  <a:pt x="7945062" y="1138360"/>
                </a:lnTo>
                <a:lnTo>
                  <a:pt x="7945062" y="1180511"/>
                </a:lnTo>
                <a:cubicBezTo>
                  <a:pt x="7945062" y="1180982"/>
                  <a:pt x="7944945" y="1181395"/>
                  <a:pt x="7944711" y="1181749"/>
                </a:cubicBezTo>
                <a:cubicBezTo>
                  <a:pt x="7944477" y="1182102"/>
                  <a:pt x="7944067" y="1182381"/>
                  <a:pt x="7943481" y="1182588"/>
                </a:cubicBezTo>
                <a:cubicBezTo>
                  <a:pt x="7942895" y="1182794"/>
                  <a:pt x="7942104" y="1182970"/>
                  <a:pt x="7941109" y="1183118"/>
                </a:cubicBezTo>
                <a:cubicBezTo>
                  <a:pt x="7940113" y="1183265"/>
                  <a:pt x="7938913" y="1183338"/>
                  <a:pt x="7937507" y="1183338"/>
                </a:cubicBezTo>
                <a:cubicBezTo>
                  <a:pt x="7936042" y="1183338"/>
                  <a:pt x="7934827" y="1183265"/>
                  <a:pt x="7933861" y="1183118"/>
                </a:cubicBezTo>
                <a:cubicBezTo>
                  <a:pt x="7932894" y="1182970"/>
                  <a:pt x="7932103" y="1182794"/>
                  <a:pt x="7931489" y="1182588"/>
                </a:cubicBezTo>
                <a:cubicBezTo>
                  <a:pt x="7930874" y="1182381"/>
                  <a:pt x="7930449" y="1182102"/>
                  <a:pt x="7930215" y="1181749"/>
                </a:cubicBezTo>
                <a:cubicBezTo>
                  <a:pt x="7929981" y="1181395"/>
                  <a:pt x="7929863" y="1180982"/>
                  <a:pt x="7929863" y="1180511"/>
                </a:cubicBezTo>
                <a:lnTo>
                  <a:pt x="7929863" y="1138360"/>
                </a:lnTo>
                <a:lnTo>
                  <a:pt x="7897521" y="1073853"/>
                </a:lnTo>
                <a:cubicBezTo>
                  <a:pt x="7896873" y="1072497"/>
                  <a:pt x="7896476" y="1071437"/>
                  <a:pt x="7896328" y="1070671"/>
                </a:cubicBezTo>
                <a:cubicBezTo>
                  <a:pt x="7896181" y="1069905"/>
                  <a:pt x="7896328" y="1069317"/>
                  <a:pt x="7896770" y="1068904"/>
                </a:cubicBezTo>
                <a:cubicBezTo>
                  <a:pt x="7897212" y="1068491"/>
                  <a:pt x="7898007" y="1068226"/>
                  <a:pt x="7899156" y="1068109"/>
                </a:cubicBezTo>
                <a:cubicBezTo>
                  <a:pt x="7900304" y="1067991"/>
                  <a:pt x="7901851" y="1067931"/>
                  <a:pt x="7903795" y="1067931"/>
                </a:cubicBezTo>
                <a:close/>
                <a:moveTo>
                  <a:pt x="7687655" y="1067931"/>
                </a:moveTo>
                <a:cubicBezTo>
                  <a:pt x="7689128" y="1067931"/>
                  <a:pt x="7690350" y="1068006"/>
                  <a:pt x="7691322" y="1068153"/>
                </a:cubicBezTo>
                <a:cubicBezTo>
                  <a:pt x="7692294" y="1068300"/>
                  <a:pt x="7693075" y="1068477"/>
                  <a:pt x="7693664" y="1068683"/>
                </a:cubicBezTo>
                <a:cubicBezTo>
                  <a:pt x="7694253" y="1068889"/>
                  <a:pt x="7694665" y="1069169"/>
                  <a:pt x="7694901" y="1069522"/>
                </a:cubicBezTo>
                <a:cubicBezTo>
                  <a:pt x="7695137" y="1069876"/>
                  <a:pt x="7695254" y="1070288"/>
                  <a:pt x="7695254" y="1070759"/>
                </a:cubicBezTo>
                <a:lnTo>
                  <a:pt x="7695254" y="1116534"/>
                </a:lnTo>
                <a:lnTo>
                  <a:pt x="7747302" y="1116534"/>
                </a:lnTo>
                <a:lnTo>
                  <a:pt x="7747302" y="1070759"/>
                </a:lnTo>
                <a:cubicBezTo>
                  <a:pt x="7747302" y="1070288"/>
                  <a:pt x="7747420" y="1069876"/>
                  <a:pt x="7747656" y="1069522"/>
                </a:cubicBezTo>
                <a:cubicBezTo>
                  <a:pt x="7747892" y="1069169"/>
                  <a:pt x="7748304" y="1068889"/>
                  <a:pt x="7748893" y="1068683"/>
                </a:cubicBezTo>
                <a:cubicBezTo>
                  <a:pt x="7749482" y="1068477"/>
                  <a:pt x="7750248" y="1068300"/>
                  <a:pt x="7751190" y="1068153"/>
                </a:cubicBezTo>
                <a:cubicBezTo>
                  <a:pt x="7752133" y="1068006"/>
                  <a:pt x="7753370" y="1067931"/>
                  <a:pt x="7754902" y="1067931"/>
                </a:cubicBezTo>
                <a:cubicBezTo>
                  <a:pt x="7756316" y="1067931"/>
                  <a:pt x="7757509" y="1068006"/>
                  <a:pt x="7758481" y="1068153"/>
                </a:cubicBezTo>
                <a:cubicBezTo>
                  <a:pt x="7759453" y="1068300"/>
                  <a:pt x="7760233" y="1068477"/>
                  <a:pt x="7760822" y="1068683"/>
                </a:cubicBezTo>
                <a:cubicBezTo>
                  <a:pt x="7761412" y="1068889"/>
                  <a:pt x="7761824" y="1069169"/>
                  <a:pt x="7762059" y="1069522"/>
                </a:cubicBezTo>
                <a:cubicBezTo>
                  <a:pt x="7762295" y="1069876"/>
                  <a:pt x="7762413" y="1070288"/>
                  <a:pt x="7762413" y="1070759"/>
                </a:cubicBezTo>
                <a:lnTo>
                  <a:pt x="7762413" y="1180511"/>
                </a:lnTo>
                <a:cubicBezTo>
                  <a:pt x="7762413" y="1180982"/>
                  <a:pt x="7762295" y="1181395"/>
                  <a:pt x="7762059" y="1181749"/>
                </a:cubicBezTo>
                <a:cubicBezTo>
                  <a:pt x="7761824" y="1182102"/>
                  <a:pt x="7761412" y="1182381"/>
                  <a:pt x="7760822" y="1182588"/>
                </a:cubicBezTo>
                <a:cubicBezTo>
                  <a:pt x="7760233" y="1182794"/>
                  <a:pt x="7759453" y="1182970"/>
                  <a:pt x="7758481" y="1183118"/>
                </a:cubicBezTo>
                <a:cubicBezTo>
                  <a:pt x="7757509" y="1183265"/>
                  <a:pt x="7756316" y="1183338"/>
                  <a:pt x="7754902" y="1183338"/>
                </a:cubicBezTo>
                <a:cubicBezTo>
                  <a:pt x="7753370" y="1183338"/>
                  <a:pt x="7752133" y="1183265"/>
                  <a:pt x="7751190" y="1183118"/>
                </a:cubicBezTo>
                <a:cubicBezTo>
                  <a:pt x="7750248" y="1182970"/>
                  <a:pt x="7749482" y="1182794"/>
                  <a:pt x="7748893" y="1182588"/>
                </a:cubicBezTo>
                <a:cubicBezTo>
                  <a:pt x="7748304" y="1182381"/>
                  <a:pt x="7747892" y="1182102"/>
                  <a:pt x="7747656" y="1181749"/>
                </a:cubicBezTo>
                <a:cubicBezTo>
                  <a:pt x="7747420" y="1181395"/>
                  <a:pt x="7747302" y="1180982"/>
                  <a:pt x="7747302" y="1180511"/>
                </a:cubicBezTo>
                <a:lnTo>
                  <a:pt x="7747302" y="1129788"/>
                </a:lnTo>
                <a:lnTo>
                  <a:pt x="7695254" y="1129788"/>
                </a:lnTo>
                <a:lnTo>
                  <a:pt x="7695254" y="1174761"/>
                </a:lnTo>
                <a:lnTo>
                  <a:pt x="7694762" y="1174337"/>
                </a:lnTo>
                <a:lnTo>
                  <a:pt x="7680055" y="1161848"/>
                </a:lnTo>
                <a:lnTo>
                  <a:pt x="7680055" y="1070759"/>
                </a:lnTo>
                <a:cubicBezTo>
                  <a:pt x="7680055" y="1070288"/>
                  <a:pt x="7680173" y="1069876"/>
                  <a:pt x="7680409" y="1069522"/>
                </a:cubicBezTo>
                <a:cubicBezTo>
                  <a:pt x="7680645" y="1069169"/>
                  <a:pt x="7681057" y="1068889"/>
                  <a:pt x="7681646" y="1068683"/>
                </a:cubicBezTo>
                <a:cubicBezTo>
                  <a:pt x="7682235" y="1068477"/>
                  <a:pt x="7683030" y="1068300"/>
                  <a:pt x="7684032" y="1068153"/>
                </a:cubicBezTo>
                <a:cubicBezTo>
                  <a:pt x="7685033" y="1068006"/>
                  <a:pt x="7686241" y="1067931"/>
                  <a:pt x="7687655" y="1067931"/>
                </a:cubicBezTo>
                <a:close/>
                <a:moveTo>
                  <a:pt x="6744680" y="1067931"/>
                </a:moveTo>
                <a:cubicBezTo>
                  <a:pt x="6746153" y="1067931"/>
                  <a:pt x="6747375" y="1068006"/>
                  <a:pt x="6748347" y="1068153"/>
                </a:cubicBezTo>
                <a:cubicBezTo>
                  <a:pt x="6749319" y="1068300"/>
                  <a:pt x="6750100" y="1068477"/>
                  <a:pt x="6750689" y="1068683"/>
                </a:cubicBezTo>
                <a:cubicBezTo>
                  <a:pt x="6751278" y="1068889"/>
                  <a:pt x="6751690" y="1069169"/>
                  <a:pt x="6751926" y="1069522"/>
                </a:cubicBezTo>
                <a:cubicBezTo>
                  <a:pt x="6752162" y="1069876"/>
                  <a:pt x="6752279" y="1070288"/>
                  <a:pt x="6752279" y="1070759"/>
                </a:cubicBezTo>
                <a:lnTo>
                  <a:pt x="6752279" y="1116534"/>
                </a:lnTo>
                <a:lnTo>
                  <a:pt x="6804327" y="1116534"/>
                </a:lnTo>
                <a:lnTo>
                  <a:pt x="6804327" y="1070759"/>
                </a:lnTo>
                <a:cubicBezTo>
                  <a:pt x="6804327" y="1070288"/>
                  <a:pt x="6804445" y="1069876"/>
                  <a:pt x="6804681" y="1069522"/>
                </a:cubicBezTo>
                <a:cubicBezTo>
                  <a:pt x="6804917" y="1069169"/>
                  <a:pt x="6805329" y="1068889"/>
                  <a:pt x="6805918" y="1068683"/>
                </a:cubicBezTo>
                <a:cubicBezTo>
                  <a:pt x="6806507" y="1068477"/>
                  <a:pt x="6807273" y="1068300"/>
                  <a:pt x="6808215" y="1068153"/>
                </a:cubicBezTo>
                <a:cubicBezTo>
                  <a:pt x="6809158" y="1068006"/>
                  <a:pt x="6810395" y="1067931"/>
                  <a:pt x="6811927" y="1067931"/>
                </a:cubicBezTo>
                <a:cubicBezTo>
                  <a:pt x="6813341" y="1067931"/>
                  <a:pt x="6814534" y="1068006"/>
                  <a:pt x="6815506" y="1068153"/>
                </a:cubicBezTo>
                <a:cubicBezTo>
                  <a:pt x="6816478" y="1068300"/>
                  <a:pt x="6817258" y="1068477"/>
                  <a:pt x="6817847" y="1068683"/>
                </a:cubicBezTo>
                <a:cubicBezTo>
                  <a:pt x="6818437" y="1068889"/>
                  <a:pt x="6818849" y="1069169"/>
                  <a:pt x="6819084" y="1069522"/>
                </a:cubicBezTo>
                <a:cubicBezTo>
                  <a:pt x="6819320" y="1069876"/>
                  <a:pt x="6819438" y="1070288"/>
                  <a:pt x="6819438" y="1070759"/>
                </a:cubicBezTo>
                <a:lnTo>
                  <a:pt x="6819438" y="1180511"/>
                </a:lnTo>
                <a:cubicBezTo>
                  <a:pt x="6819438" y="1180982"/>
                  <a:pt x="6819320" y="1181395"/>
                  <a:pt x="6819084" y="1181749"/>
                </a:cubicBezTo>
                <a:cubicBezTo>
                  <a:pt x="6818849" y="1182102"/>
                  <a:pt x="6818437" y="1182381"/>
                  <a:pt x="6817847" y="1182588"/>
                </a:cubicBezTo>
                <a:cubicBezTo>
                  <a:pt x="6817258" y="1182794"/>
                  <a:pt x="6816478" y="1182970"/>
                  <a:pt x="6815506" y="1183118"/>
                </a:cubicBezTo>
                <a:cubicBezTo>
                  <a:pt x="6814534" y="1183265"/>
                  <a:pt x="6813341" y="1183338"/>
                  <a:pt x="6811927" y="1183338"/>
                </a:cubicBezTo>
                <a:cubicBezTo>
                  <a:pt x="6810395" y="1183338"/>
                  <a:pt x="6809158" y="1183265"/>
                  <a:pt x="6808215" y="1183118"/>
                </a:cubicBezTo>
                <a:cubicBezTo>
                  <a:pt x="6807273" y="1182970"/>
                  <a:pt x="6806507" y="1182794"/>
                  <a:pt x="6805918" y="1182588"/>
                </a:cubicBezTo>
                <a:cubicBezTo>
                  <a:pt x="6805329" y="1182381"/>
                  <a:pt x="6804917" y="1182102"/>
                  <a:pt x="6804681" y="1181749"/>
                </a:cubicBezTo>
                <a:cubicBezTo>
                  <a:pt x="6804445" y="1181395"/>
                  <a:pt x="6804327" y="1180982"/>
                  <a:pt x="6804327" y="1180511"/>
                </a:cubicBezTo>
                <a:lnTo>
                  <a:pt x="6804327" y="1129788"/>
                </a:lnTo>
                <a:lnTo>
                  <a:pt x="6752279" y="1129788"/>
                </a:lnTo>
                <a:lnTo>
                  <a:pt x="6752279" y="1180511"/>
                </a:lnTo>
                <a:cubicBezTo>
                  <a:pt x="6752279" y="1180982"/>
                  <a:pt x="6752162" y="1181395"/>
                  <a:pt x="6751926" y="1181749"/>
                </a:cubicBezTo>
                <a:cubicBezTo>
                  <a:pt x="6751690" y="1182102"/>
                  <a:pt x="6751278" y="1182381"/>
                  <a:pt x="6750689" y="1182588"/>
                </a:cubicBezTo>
                <a:cubicBezTo>
                  <a:pt x="6750100" y="1182794"/>
                  <a:pt x="6749319" y="1182970"/>
                  <a:pt x="6748347" y="1183118"/>
                </a:cubicBezTo>
                <a:cubicBezTo>
                  <a:pt x="6747375" y="1183265"/>
                  <a:pt x="6746153" y="1183338"/>
                  <a:pt x="6744680" y="1183338"/>
                </a:cubicBezTo>
                <a:cubicBezTo>
                  <a:pt x="6743266" y="1183338"/>
                  <a:pt x="6742058" y="1183265"/>
                  <a:pt x="6741057" y="1183118"/>
                </a:cubicBezTo>
                <a:cubicBezTo>
                  <a:pt x="6740055" y="1182970"/>
                  <a:pt x="6739260" y="1182794"/>
                  <a:pt x="6738671" y="1182588"/>
                </a:cubicBezTo>
                <a:cubicBezTo>
                  <a:pt x="6738082" y="1182381"/>
                  <a:pt x="6737670" y="1182102"/>
                  <a:pt x="6737434" y="1181749"/>
                </a:cubicBezTo>
                <a:cubicBezTo>
                  <a:pt x="6737198" y="1181395"/>
                  <a:pt x="6737080" y="1180982"/>
                  <a:pt x="6737080" y="1180511"/>
                </a:cubicBezTo>
                <a:lnTo>
                  <a:pt x="6737080" y="1070759"/>
                </a:lnTo>
                <a:cubicBezTo>
                  <a:pt x="6737080" y="1070288"/>
                  <a:pt x="6737198" y="1069876"/>
                  <a:pt x="6737434" y="1069522"/>
                </a:cubicBezTo>
                <a:cubicBezTo>
                  <a:pt x="6737670" y="1069169"/>
                  <a:pt x="6738082" y="1068889"/>
                  <a:pt x="6738671" y="1068683"/>
                </a:cubicBezTo>
                <a:cubicBezTo>
                  <a:pt x="6739260" y="1068477"/>
                  <a:pt x="6740055" y="1068300"/>
                  <a:pt x="6741057" y="1068153"/>
                </a:cubicBezTo>
                <a:cubicBezTo>
                  <a:pt x="6742058" y="1068006"/>
                  <a:pt x="6743266" y="1067931"/>
                  <a:pt x="6744680" y="1067931"/>
                </a:cubicBezTo>
                <a:close/>
                <a:moveTo>
                  <a:pt x="6494095" y="1067931"/>
                </a:moveTo>
                <a:cubicBezTo>
                  <a:pt x="6495862" y="1067931"/>
                  <a:pt x="6497291" y="1067991"/>
                  <a:pt x="6498381" y="1068109"/>
                </a:cubicBezTo>
                <a:cubicBezTo>
                  <a:pt x="6499471" y="1068226"/>
                  <a:pt x="6500340" y="1068388"/>
                  <a:pt x="6500988" y="1068594"/>
                </a:cubicBezTo>
                <a:cubicBezTo>
                  <a:pt x="6501636" y="1068801"/>
                  <a:pt x="6502122" y="1069095"/>
                  <a:pt x="6502446" y="1069478"/>
                </a:cubicBezTo>
                <a:cubicBezTo>
                  <a:pt x="6502770" y="1069861"/>
                  <a:pt x="6503079" y="1070347"/>
                  <a:pt x="6503373" y="1070936"/>
                </a:cubicBezTo>
                <a:lnTo>
                  <a:pt x="6519191" y="1103809"/>
                </a:lnTo>
                <a:cubicBezTo>
                  <a:pt x="6520660" y="1106931"/>
                  <a:pt x="6522126" y="1110201"/>
                  <a:pt x="6523590" y="1113617"/>
                </a:cubicBezTo>
                <a:cubicBezTo>
                  <a:pt x="6525053" y="1117035"/>
                  <a:pt x="6526548" y="1120481"/>
                  <a:pt x="6528071" y="1123957"/>
                </a:cubicBezTo>
                <a:lnTo>
                  <a:pt x="6528246" y="1123957"/>
                </a:lnTo>
                <a:cubicBezTo>
                  <a:pt x="6529593" y="1120599"/>
                  <a:pt x="6530983" y="1117255"/>
                  <a:pt x="6532419" y="1113927"/>
                </a:cubicBezTo>
                <a:cubicBezTo>
                  <a:pt x="6533854" y="1110598"/>
                  <a:pt x="6535306" y="1107313"/>
                  <a:pt x="6536776" y="1104074"/>
                </a:cubicBezTo>
                <a:lnTo>
                  <a:pt x="6552682" y="1071025"/>
                </a:lnTo>
                <a:cubicBezTo>
                  <a:pt x="6552859" y="1070435"/>
                  <a:pt x="6553109" y="1069935"/>
                  <a:pt x="6553433" y="1069522"/>
                </a:cubicBezTo>
                <a:cubicBezTo>
                  <a:pt x="6553758" y="1069110"/>
                  <a:pt x="6554199" y="1068801"/>
                  <a:pt x="6554759" y="1068594"/>
                </a:cubicBezTo>
                <a:cubicBezTo>
                  <a:pt x="6555319" y="1068388"/>
                  <a:pt x="6556099" y="1068226"/>
                  <a:pt x="6557100" y="1068109"/>
                </a:cubicBezTo>
                <a:cubicBezTo>
                  <a:pt x="6558102" y="1067991"/>
                  <a:pt x="6559369" y="1067931"/>
                  <a:pt x="6560900" y="1067931"/>
                </a:cubicBezTo>
                <a:cubicBezTo>
                  <a:pt x="6563021" y="1067931"/>
                  <a:pt x="6564685" y="1068006"/>
                  <a:pt x="6565893" y="1068153"/>
                </a:cubicBezTo>
                <a:cubicBezTo>
                  <a:pt x="6567101" y="1068300"/>
                  <a:pt x="6567940" y="1068580"/>
                  <a:pt x="6568411" y="1068992"/>
                </a:cubicBezTo>
                <a:cubicBezTo>
                  <a:pt x="6568883" y="1069405"/>
                  <a:pt x="6569045" y="1069994"/>
                  <a:pt x="6568897" y="1070759"/>
                </a:cubicBezTo>
                <a:cubicBezTo>
                  <a:pt x="6568750" y="1071525"/>
                  <a:pt x="6568353" y="1072556"/>
                  <a:pt x="6567704" y="1073853"/>
                </a:cubicBezTo>
                <a:lnTo>
                  <a:pt x="6535362" y="1138360"/>
                </a:lnTo>
                <a:lnTo>
                  <a:pt x="6535362" y="1180511"/>
                </a:lnTo>
                <a:cubicBezTo>
                  <a:pt x="6535362" y="1180982"/>
                  <a:pt x="6535245" y="1181395"/>
                  <a:pt x="6535011" y="1181749"/>
                </a:cubicBezTo>
                <a:cubicBezTo>
                  <a:pt x="6534777" y="1182102"/>
                  <a:pt x="6534367" y="1182381"/>
                  <a:pt x="6533781" y="1182588"/>
                </a:cubicBezTo>
                <a:cubicBezTo>
                  <a:pt x="6533195" y="1182794"/>
                  <a:pt x="6532404" y="1182970"/>
                  <a:pt x="6531409" y="1183118"/>
                </a:cubicBezTo>
                <a:cubicBezTo>
                  <a:pt x="6530413" y="1183265"/>
                  <a:pt x="6529213" y="1183338"/>
                  <a:pt x="6527807" y="1183338"/>
                </a:cubicBezTo>
                <a:cubicBezTo>
                  <a:pt x="6526342" y="1183338"/>
                  <a:pt x="6525127" y="1183265"/>
                  <a:pt x="6524161" y="1183118"/>
                </a:cubicBezTo>
                <a:cubicBezTo>
                  <a:pt x="6523194" y="1182970"/>
                  <a:pt x="6522403" y="1182794"/>
                  <a:pt x="6521789" y="1182588"/>
                </a:cubicBezTo>
                <a:cubicBezTo>
                  <a:pt x="6521174" y="1182381"/>
                  <a:pt x="6520749" y="1182102"/>
                  <a:pt x="6520515" y="1181749"/>
                </a:cubicBezTo>
                <a:cubicBezTo>
                  <a:pt x="6520281" y="1181395"/>
                  <a:pt x="6520163" y="1180982"/>
                  <a:pt x="6520163" y="1180511"/>
                </a:cubicBezTo>
                <a:lnTo>
                  <a:pt x="6520163" y="1138360"/>
                </a:lnTo>
                <a:lnTo>
                  <a:pt x="6487821" y="1073853"/>
                </a:lnTo>
                <a:cubicBezTo>
                  <a:pt x="6487173" y="1072497"/>
                  <a:pt x="6486776" y="1071437"/>
                  <a:pt x="6486628" y="1070671"/>
                </a:cubicBezTo>
                <a:cubicBezTo>
                  <a:pt x="6486481" y="1069905"/>
                  <a:pt x="6486628" y="1069317"/>
                  <a:pt x="6487070" y="1068904"/>
                </a:cubicBezTo>
                <a:cubicBezTo>
                  <a:pt x="6487512" y="1068491"/>
                  <a:pt x="6488307" y="1068226"/>
                  <a:pt x="6489456" y="1068109"/>
                </a:cubicBezTo>
                <a:cubicBezTo>
                  <a:pt x="6490604" y="1067991"/>
                  <a:pt x="6492151" y="1067931"/>
                  <a:pt x="6494095" y="1067931"/>
                </a:cubicBezTo>
                <a:close/>
                <a:moveTo>
                  <a:pt x="6268430" y="1067931"/>
                </a:moveTo>
                <a:cubicBezTo>
                  <a:pt x="6269903" y="1067931"/>
                  <a:pt x="6271125" y="1068006"/>
                  <a:pt x="6272097" y="1068153"/>
                </a:cubicBezTo>
                <a:cubicBezTo>
                  <a:pt x="6273069" y="1068300"/>
                  <a:pt x="6273850" y="1068477"/>
                  <a:pt x="6274439" y="1068683"/>
                </a:cubicBezTo>
                <a:cubicBezTo>
                  <a:pt x="6275028" y="1068889"/>
                  <a:pt x="6275440" y="1069169"/>
                  <a:pt x="6275676" y="1069522"/>
                </a:cubicBezTo>
                <a:cubicBezTo>
                  <a:pt x="6275912" y="1069876"/>
                  <a:pt x="6276029" y="1070288"/>
                  <a:pt x="6276029" y="1070759"/>
                </a:cubicBezTo>
                <a:lnTo>
                  <a:pt x="6276029" y="1116534"/>
                </a:lnTo>
                <a:lnTo>
                  <a:pt x="6328077" y="1116534"/>
                </a:lnTo>
                <a:lnTo>
                  <a:pt x="6328077" y="1070759"/>
                </a:lnTo>
                <a:cubicBezTo>
                  <a:pt x="6328077" y="1070288"/>
                  <a:pt x="6328195" y="1069876"/>
                  <a:pt x="6328431" y="1069522"/>
                </a:cubicBezTo>
                <a:cubicBezTo>
                  <a:pt x="6328667" y="1069169"/>
                  <a:pt x="6329079" y="1068889"/>
                  <a:pt x="6329668" y="1068683"/>
                </a:cubicBezTo>
                <a:cubicBezTo>
                  <a:pt x="6330257" y="1068477"/>
                  <a:pt x="6331023" y="1068300"/>
                  <a:pt x="6331965" y="1068153"/>
                </a:cubicBezTo>
                <a:cubicBezTo>
                  <a:pt x="6332908" y="1068006"/>
                  <a:pt x="6334145" y="1067931"/>
                  <a:pt x="6335677" y="1067931"/>
                </a:cubicBezTo>
                <a:cubicBezTo>
                  <a:pt x="6337091" y="1067931"/>
                  <a:pt x="6338284" y="1068006"/>
                  <a:pt x="6339256" y="1068153"/>
                </a:cubicBezTo>
                <a:cubicBezTo>
                  <a:pt x="6340228" y="1068300"/>
                  <a:pt x="6341008" y="1068477"/>
                  <a:pt x="6341597" y="1068683"/>
                </a:cubicBezTo>
                <a:cubicBezTo>
                  <a:pt x="6342187" y="1068889"/>
                  <a:pt x="6342599" y="1069169"/>
                  <a:pt x="6342834" y="1069522"/>
                </a:cubicBezTo>
                <a:cubicBezTo>
                  <a:pt x="6343070" y="1069876"/>
                  <a:pt x="6343188" y="1070288"/>
                  <a:pt x="6343188" y="1070759"/>
                </a:cubicBezTo>
                <a:lnTo>
                  <a:pt x="6343188" y="1180511"/>
                </a:lnTo>
                <a:cubicBezTo>
                  <a:pt x="6343188" y="1180982"/>
                  <a:pt x="6343070" y="1181395"/>
                  <a:pt x="6342834" y="1181749"/>
                </a:cubicBezTo>
                <a:cubicBezTo>
                  <a:pt x="6342599" y="1182102"/>
                  <a:pt x="6342187" y="1182381"/>
                  <a:pt x="6341597" y="1182588"/>
                </a:cubicBezTo>
                <a:cubicBezTo>
                  <a:pt x="6341008" y="1182794"/>
                  <a:pt x="6340228" y="1182970"/>
                  <a:pt x="6339256" y="1183118"/>
                </a:cubicBezTo>
                <a:cubicBezTo>
                  <a:pt x="6338284" y="1183265"/>
                  <a:pt x="6337091" y="1183338"/>
                  <a:pt x="6335677" y="1183338"/>
                </a:cubicBezTo>
                <a:cubicBezTo>
                  <a:pt x="6334145" y="1183338"/>
                  <a:pt x="6332908" y="1183265"/>
                  <a:pt x="6331965" y="1183118"/>
                </a:cubicBezTo>
                <a:cubicBezTo>
                  <a:pt x="6331023" y="1182970"/>
                  <a:pt x="6330257" y="1182794"/>
                  <a:pt x="6329668" y="1182588"/>
                </a:cubicBezTo>
                <a:cubicBezTo>
                  <a:pt x="6329079" y="1182381"/>
                  <a:pt x="6328667" y="1182102"/>
                  <a:pt x="6328431" y="1181749"/>
                </a:cubicBezTo>
                <a:cubicBezTo>
                  <a:pt x="6328195" y="1181395"/>
                  <a:pt x="6328077" y="1180982"/>
                  <a:pt x="6328077" y="1180511"/>
                </a:cubicBezTo>
                <a:lnTo>
                  <a:pt x="6328077" y="1129788"/>
                </a:lnTo>
                <a:lnTo>
                  <a:pt x="6276029" y="1129788"/>
                </a:lnTo>
                <a:lnTo>
                  <a:pt x="6276029" y="1180511"/>
                </a:lnTo>
                <a:cubicBezTo>
                  <a:pt x="6276029" y="1180982"/>
                  <a:pt x="6275912" y="1181395"/>
                  <a:pt x="6275676" y="1181749"/>
                </a:cubicBezTo>
                <a:cubicBezTo>
                  <a:pt x="6275440" y="1182102"/>
                  <a:pt x="6275028" y="1182381"/>
                  <a:pt x="6274439" y="1182588"/>
                </a:cubicBezTo>
                <a:cubicBezTo>
                  <a:pt x="6273850" y="1182794"/>
                  <a:pt x="6273069" y="1182970"/>
                  <a:pt x="6272097" y="1183118"/>
                </a:cubicBezTo>
                <a:cubicBezTo>
                  <a:pt x="6271125" y="1183265"/>
                  <a:pt x="6269903" y="1183338"/>
                  <a:pt x="6268430" y="1183338"/>
                </a:cubicBezTo>
                <a:cubicBezTo>
                  <a:pt x="6267016" y="1183338"/>
                  <a:pt x="6265808" y="1183265"/>
                  <a:pt x="6264807" y="1183118"/>
                </a:cubicBezTo>
                <a:cubicBezTo>
                  <a:pt x="6263805" y="1182970"/>
                  <a:pt x="6263010" y="1182794"/>
                  <a:pt x="6262421" y="1182588"/>
                </a:cubicBezTo>
                <a:cubicBezTo>
                  <a:pt x="6261832" y="1182381"/>
                  <a:pt x="6261420" y="1182102"/>
                  <a:pt x="6261184" y="1181749"/>
                </a:cubicBezTo>
                <a:cubicBezTo>
                  <a:pt x="6260948" y="1181395"/>
                  <a:pt x="6260830" y="1180982"/>
                  <a:pt x="6260830" y="1180511"/>
                </a:cubicBezTo>
                <a:lnTo>
                  <a:pt x="6260830" y="1070759"/>
                </a:lnTo>
                <a:cubicBezTo>
                  <a:pt x="6260830" y="1070288"/>
                  <a:pt x="6260948" y="1069876"/>
                  <a:pt x="6261184" y="1069522"/>
                </a:cubicBezTo>
                <a:cubicBezTo>
                  <a:pt x="6261420" y="1069169"/>
                  <a:pt x="6261832" y="1068889"/>
                  <a:pt x="6262421" y="1068683"/>
                </a:cubicBezTo>
                <a:cubicBezTo>
                  <a:pt x="6263010" y="1068477"/>
                  <a:pt x="6263805" y="1068300"/>
                  <a:pt x="6264807" y="1068153"/>
                </a:cubicBezTo>
                <a:cubicBezTo>
                  <a:pt x="6265808" y="1068006"/>
                  <a:pt x="6267016" y="1067931"/>
                  <a:pt x="6268430" y="1067931"/>
                </a:cubicBezTo>
                <a:close/>
                <a:moveTo>
                  <a:pt x="6017845" y="1067931"/>
                </a:moveTo>
                <a:cubicBezTo>
                  <a:pt x="6019612" y="1067931"/>
                  <a:pt x="6021041" y="1067991"/>
                  <a:pt x="6022131" y="1068109"/>
                </a:cubicBezTo>
                <a:cubicBezTo>
                  <a:pt x="6023221" y="1068226"/>
                  <a:pt x="6024090" y="1068388"/>
                  <a:pt x="6024738" y="1068594"/>
                </a:cubicBezTo>
                <a:cubicBezTo>
                  <a:pt x="6025386" y="1068801"/>
                  <a:pt x="6025872" y="1069095"/>
                  <a:pt x="6026196" y="1069478"/>
                </a:cubicBezTo>
                <a:cubicBezTo>
                  <a:pt x="6026520" y="1069861"/>
                  <a:pt x="6026829" y="1070347"/>
                  <a:pt x="6027123" y="1070936"/>
                </a:cubicBezTo>
                <a:lnTo>
                  <a:pt x="6042941" y="1103809"/>
                </a:lnTo>
                <a:cubicBezTo>
                  <a:pt x="6044410" y="1106931"/>
                  <a:pt x="6045876" y="1110201"/>
                  <a:pt x="6047340" y="1113617"/>
                </a:cubicBezTo>
                <a:cubicBezTo>
                  <a:pt x="6048803" y="1117035"/>
                  <a:pt x="6050298" y="1120481"/>
                  <a:pt x="6051821" y="1123957"/>
                </a:cubicBezTo>
                <a:lnTo>
                  <a:pt x="6051996" y="1123957"/>
                </a:lnTo>
                <a:cubicBezTo>
                  <a:pt x="6053343" y="1120599"/>
                  <a:pt x="6054733" y="1117255"/>
                  <a:pt x="6056169" y="1113927"/>
                </a:cubicBezTo>
                <a:cubicBezTo>
                  <a:pt x="6057604" y="1110598"/>
                  <a:pt x="6059056" y="1107313"/>
                  <a:pt x="6060526" y="1104074"/>
                </a:cubicBezTo>
                <a:lnTo>
                  <a:pt x="6076432" y="1071025"/>
                </a:lnTo>
                <a:cubicBezTo>
                  <a:pt x="6076609" y="1070435"/>
                  <a:pt x="6076859" y="1069935"/>
                  <a:pt x="6077183" y="1069522"/>
                </a:cubicBezTo>
                <a:cubicBezTo>
                  <a:pt x="6077508" y="1069110"/>
                  <a:pt x="6077949" y="1068801"/>
                  <a:pt x="6078509" y="1068594"/>
                </a:cubicBezTo>
                <a:cubicBezTo>
                  <a:pt x="6079069" y="1068388"/>
                  <a:pt x="6079849" y="1068226"/>
                  <a:pt x="6080850" y="1068109"/>
                </a:cubicBezTo>
                <a:cubicBezTo>
                  <a:pt x="6081852" y="1067991"/>
                  <a:pt x="6083119" y="1067931"/>
                  <a:pt x="6084650" y="1067931"/>
                </a:cubicBezTo>
                <a:cubicBezTo>
                  <a:pt x="6086771" y="1067931"/>
                  <a:pt x="6088435" y="1068006"/>
                  <a:pt x="6089643" y="1068153"/>
                </a:cubicBezTo>
                <a:cubicBezTo>
                  <a:pt x="6090851" y="1068300"/>
                  <a:pt x="6091690" y="1068580"/>
                  <a:pt x="6092161" y="1068992"/>
                </a:cubicBezTo>
                <a:cubicBezTo>
                  <a:pt x="6092633" y="1069405"/>
                  <a:pt x="6092795" y="1069994"/>
                  <a:pt x="6092647" y="1070759"/>
                </a:cubicBezTo>
                <a:cubicBezTo>
                  <a:pt x="6092500" y="1071525"/>
                  <a:pt x="6092103" y="1072556"/>
                  <a:pt x="6091454" y="1073853"/>
                </a:cubicBezTo>
                <a:lnTo>
                  <a:pt x="6059863" y="1136862"/>
                </a:lnTo>
                <a:lnTo>
                  <a:pt x="6043162" y="1136862"/>
                </a:lnTo>
                <a:lnTo>
                  <a:pt x="6011571" y="1073853"/>
                </a:lnTo>
                <a:cubicBezTo>
                  <a:pt x="6010923" y="1072497"/>
                  <a:pt x="6010526" y="1071437"/>
                  <a:pt x="6010378" y="1070671"/>
                </a:cubicBezTo>
                <a:cubicBezTo>
                  <a:pt x="6010231" y="1069905"/>
                  <a:pt x="6010378" y="1069317"/>
                  <a:pt x="6010820" y="1068904"/>
                </a:cubicBezTo>
                <a:cubicBezTo>
                  <a:pt x="6011262" y="1068491"/>
                  <a:pt x="6012057" y="1068226"/>
                  <a:pt x="6013206" y="1068109"/>
                </a:cubicBezTo>
                <a:cubicBezTo>
                  <a:pt x="6014354" y="1067991"/>
                  <a:pt x="6015901" y="1067931"/>
                  <a:pt x="6017845" y="1067931"/>
                </a:cubicBezTo>
                <a:close/>
                <a:moveTo>
                  <a:pt x="5801705" y="1067931"/>
                </a:moveTo>
                <a:cubicBezTo>
                  <a:pt x="5803178" y="1067931"/>
                  <a:pt x="5804400" y="1068006"/>
                  <a:pt x="5805372" y="1068153"/>
                </a:cubicBezTo>
                <a:cubicBezTo>
                  <a:pt x="5806344" y="1068300"/>
                  <a:pt x="5807125" y="1068477"/>
                  <a:pt x="5807714" y="1068683"/>
                </a:cubicBezTo>
                <a:cubicBezTo>
                  <a:pt x="5808303" y="1068889"/>
                  <a:pt x="5808715" y="1069169"/>
                  <a:pt x="5808951" y="1069522"/>
                </a:cubicBezTo>
                <a:cubicBezTo>
                  <a:pt x="5809187" y="1069876"/>
                  <a:pt x="5809304" y="1070288"/>
                  <a:pt x="5809304" y="1070759"/>
                </a:cubicBezTo>
                <a:lnTo>
                  <a:pt x="5809304" y="1116534"/>
                </a:lnTo>
                <a:lnTo>
                  <a:pt x="5861352" y="1116534"/>
                </a:lnTo>
                <a:lnTo>
                  <a:pt x="5861352" y="1070759"/>
                </a:lnTo>
                <a:cubicBezTo>
                  <a:pt x="5861352" y="1070288"/>
                  <a:pt x="5861470" y="1069876"/>
                  <a:pt x="5861706" y="1069522"/>
                </a:cubicBezTo>
                <a:cubicBezTo>
                  <a:pt x="5861942" y="1069169"/>
                  <a:pt x="5862354" y="1068889"/>
                  <a:pt x="5862943" y="1068683"/>
                </a:cubicBezTo>
                <a:cubicBezTo>
                  <a:pt x="5863532" y="1068477"/>
                  <a:pt x="5864298" y="1068300"/>
                  <a:pt x="5865240" y="1068153"/>
                </a:cubicBezTo>
                <a:cubicBezTo>
                  <a:pt x="5866183" y="1068006"/>
                  <a:pt x="5867420" y="1067931"/>
                  <a:pt x="5868952" y="1067931"/>
                </a:cubicBezTo>
                <a:cubicBezTo>
                  <a:pt x="5870366" y="1067931"/>
                  <a:pt x="5871559" y="1068006"/>
                  <a:pt x="5872531" y="1068153"/>
                </a:cubicBezTo>
                <a:cubicBezTo>
                  <a:pt x="5873503" y="1068300"/>
                  <a:pt x="5874283" y="1068477"/>
                  <a:pt x="5874872" y="1068683"/>
                </a:cubicBezTo>
                <a:cubicBezTo>
                  <a:pt x="5875462" y="1068889"/>
                  <a:pt x="5875874" y="1069169"/>
                  <a:pt x="5876109" y="1069522"/>
                </a:cubicBezTo>
                <a:cubicBezTo>
                  <a:pt x="5876345" y="1069876"/>
                  <a:pt x="5876463" y="1070288"/>
                  <a:pt x="5876463" y="1070759"/>
                </a:cubicBezTo>
                <a:lnTo>
                  <a:pt x="5876463" y="1136862"/>
                </a:lnTo>
                <a:lnTo>
                  <a:pt x="5861352" y="1136862"/>
                </a:lnTo>
                <a:lnTo>
                  <a:pt x="5861352" y="1129788"/>
                </a:lnTo>
                <a:lnTo>
                  <a:pt x="5809304" y="1129788"/>
                </a:lnTo>
                <a:lnTo>
                  <a:pt x="5809304" y="1136862"/>
                </a:lnTo>
                <a:lnTo>
                  <a:pt x="5794105" y="1136862"/>
                </a:lnTo>
                <a:lnTo>
                  <a:pt x="5794105" y="1070759"/>
                </a:lnTo>
                <a:cubicBezTo>
                  <a:pt x="5794105" y="1070288"/>
                  <a:pt x="5794223" y="1069876"/>
                  <a:pt x="5794459" y="1069522"/>
                </a:cubicBezTo>
                <a:cubicBezTo>
                  <a:pt x="5794695" y="1069169"/>
                  <a:pt x="5795107" y="1068889"/>
                  <a:pt x="5795696" y="1068683"/>
                </a:cubicBezTo>
                <a:cubicBezTo>
                  <a:pt x="5796285" y="1068477"/>
                  <a:pt x="5797080" y="1068300"/>
                  <a:pt x="5798082" y="1068153"/>
                </a:cubicBezTo>
                <a:cubicBezTo>
                  <a:pt x="5799083" y="1068006"/>
                  <a:pt x="5800291" y="1067931"/>
                  <a:pt x="5801705" y="1067931"/>
                </a:cubicBezTo>
                <a:close/>
                <a:moveTo>
                  <a:pt x="5551120" y="1067931"/>
                </a:moveTo>
                <a:cubicBezTo>
                  <a:pt x="5552887" y="1067931"/>
                  <a:pt x="5554316" y="1067991"/>
                  <a:pt x="5555406" y="1068109"/>
                </a:cubicBezTo>
                <a:cubicBezTo>
                  <a:pt x="5556496" y="1068226"/>
                  <a:pt x="5557365" y="1068388"/>
                  <a:pt x="5558013" y="1068594"/>
                </a:cubicBezTo>
                <a:cubicBezTo>
                  <a:pt x="5558661" y="1068801"/>
                  <a:pt x="5559147" y="1069095"/>
                  <a:pt x="5559471" y="1069478"/>
                </a:cubicBezTo>
                <a:cubicBezTo>
                  <a:pt x="5559795" y="1069861"/>
                  <a:pt x="5560104" y="1070347"/>
                  <a:pt x="5560398" y="1070936"/>
                </a:cubicBezTo>
                <a:lnTo>
                  <a:pt x="5576216" y="1103809"/>
                </a:lnTo>
                <a:cubicBezTo>
                  <a:pt x="5577685" y="1106931"/>
                  <a:pt x="5579151" y="1110201"/>
                  <a:pt x="5580615" y="1113617"/>
                </a:cubicBezTo>
                <a:cubicBezTo>
                  <a:pt x="5582078" y="1117035"/>
                  <a:pt x="5583573" y="1120481"/>
                  <a:pt x="5585096" y="1123957"/>
                </a:cubicBezTo>
                <a:lnTo>
                  <a:pt x="5585271" y="1123957"/>
                </a:lnTo>
                <a:cubicBezTo>
                  <a:pt x="5586618" y="1120599"/>
                  <a:pt x="5588008" y="1117255"/>
                  <a:pt x="5589444" y="1113927"/>
                </a:cubicBezTo>
                <a:cubicBezTo>
                  <a:pt x="5590879" y="1110598"/>
                  <a:pt x="5592331" y="1107313"/>
                  <a:pt x="5593801" y="1104074"/>
                </a:cubicBezTo>
                <a:lnTo>
                  <a:pt x="5609707" y="1071025"/>
                </a:lnTo>
                <a:cubicBezTo>
                  <a:pt x="5609884" y="1070435"/>
                  <a:pt x="5610134" y="1069935"/>
                  <a:pt x="5610458" y="1069522"/>
                </a:cubicBezTo>
                <a:cubicBezTo>
                  <a:pt x="5610783" y="1069110"/>
                  <a:pt x="5611224" y="1068801"/>
                  <a:pt x="5611784" y="1068594"/>
                </a:cubicBezTo>
                <a:cubicBezTo>
                  <a:pt x="5612344" y="1068388"/>
                  <a:pt x="5613124" y="1068226"/>
                  <a:pt x="5614125" y="1068109"/>
                </a:cubicBezTo>
                <a:cubicBezTo>
                  <a:pt x="5615127" y="1067991"/>
                  <a:pt x="5616394" y="1067931"/>
                  <a:pt x="5617925" y="1067931"/>
                </a:cubicBezTo>
                <a:cubicBezTo>
                  <a:pt x="5620046" y="1067931"/>
                  <a:pt x="5621710" y="1068006"/>
                  <a:pt x="5622918" y="1068153"/>
                </a:cubicBezTo>
                <a:cubicBezTo>
                  <a:pt x="5624126" y="1068300"/>
                  <a:pt x="5624965" y="1068580"/>
                  <a:pt x="5625436" y="1068992"/>
                </a:cubicBezTo>
                <a:cubicBezTo>
                  <a:pt x="5625908" y="1069405"/>
                  <a:pt x="5626070" y="1069994"/>
                  <a:pt x="5625922" y="1070759"/>
                </a:cubicBezTo>
                <a:cubicBezTo>
                  <a:pt x="5625775" y="1071525"/>
                  <a:pt x="5625378" y="1072556"/>
                  <a:pt x="5624729" y="1073853"/>
                </a:cubicBezTo>
                <a:lnTo>
                  <a:pt x="5593138" y="1136862"/>
                </a:lnTo>
                <a:lnTo>
                  <a:pt x="5576437" y="1136862"/>
                </a:lnTo>
                <a:lnTo>
                  <a:pt x="5544846" y="1073853"/>
                </a:lnTo>
                <a:cubicBezTo>
                  <a:pt x="5544198" y="1072497"/>
                  <a:pt x="5543801" y="1071437"/>
                  <a:pt x="5543653" y="1070671"/>
                </a:cubicBezTo>
                <a:cubicBezTo>
                  <a:pt x="5543506" y="1069905"/>
                  <a:pt x="5543653" y="1069317"/>
                  <a:pt x="5544095" y="1068904"/>
                </a:cubicBezTo>
                <a:cubicBezTo>
                  <a:pt x="5544537" y="1068491"/>
                  <a:pt x="5545332" y="1068226"/>
                  <a:pt x="5546481" y="1068109"/>
                </a:cubicBezTo>
                <a:cubicBezTo>
                  <a:pt x="5547629" y="1067991"/>
                  <a:pt x="5549176" y="1067931"/>
                  <a:pt x="5551120" y="1067931"/>
                </a:cubicBezTo>
                <a:close/>
                <a:moveTo>
                  <a:pt x="5325455" y="1067931"/>
                </a:moveTo>
                <a:cubicBezTo>
                  <a:pt x="5326928" y="1067931"/>
                  <a:pt x="5328150" y="1068006"/>
                  <a:pt x="5329122" y="1068153"/>
                </a:cubicBezTo>
                <a:cubicBezTo>
                  <a:pt x="5330094" y="1068300"/>
                  <a:pt x="5330875" y="1068477"/>
                  <a:pt x="5331464" y="1068683"/>
                </a:cubicBezTo>
                <a:cubicBezTo>
                  <a:pt x="5332053" y="1068889"/>
                  <a:pt x="5332465" y="1069169"/>
                  <a:pt x="5332701" y="1069522"/>
                </a:cubicBezTo>
                <a:cubicBezTo>
                  <a:pt x="5332937" y="1069876"/>
                  <a:pt x="5333054" y="1070288"/>
                  <a:pt x="5333054" y="1070759"/>
                </a:cubicBezTo>
                <a:lnTo>
                  <a:pt x="5333054" y="1116534"/>
                </a:lnTo>
                <a:lnTo>
                  <a:pt x="5385102" y="1116534"/>
                </a:lnTo>
                <a:lnTo>
                  <a:pt x="5385102" y="1070759"/>
                </a:lnTo>
                <a:cubicBezTo>
                  <a:pt x="5385102" y="1070288"/>
                  <a:pt x="5385220" y="1069876"/>
                  <a:pt x="5385456" y="1069522"/>
                </a:cubicBezTo>
                <a:cubicBezTo>
                  <a:pt x="5385692" y="1069169"/>
                  <a:pt x="5386104" y="1068889"/>
                  <a:pt x="5386693" y="1068683"/>
                </a:cubicBezTo>
                <a:cubicBezTo>
                  <a:pt x="5387282" y="1068477"/>
                  <a:pt x="5388048" y="1068300"/>
                  <a:pt x="5388990" y="1068153"/>
                </a:cubicBezTo>
                <a:cubicBezTo>
                  <a:pt x="5389933" y="1068006"/>
                  <a:pt x="5391170" y="1067931"/>
                  <a:pt x="5392702" y="1067931"/>
                </a:cubicBezTo>
                <a:cubicBezTo>
                  <a:pt x="5394116" y="1067931"/>
                  <a:pt x="5395309" y="1068006"/>
                  <a:pt x="5396281" y="1068153"/>
                </a:cubicBezTo>
                <a:cubicBezTo>
                  <a:pt x="5397253" y="1068300"/>
                  <a:pt x="5398033" y="1068477"/>
                  <a:pt x="5398622" y="1068683"/>
                </a:cubicBezTo>
                <a:cubicBezTo>
                  <a:pt x="5399212" y="1068889"/>
                  <a:pt x="5399624" y="1069169"/>
                  <a:pt x="5399859" y="1069522"/>
                </a:cubicBezTo>
                <a:cubicBezTo>
                  <a:pt x="5400095" y="1069876"/>
                  <a:pt x="5400213" y="1070288"/>
                  <a:pt x="5400213" y="1070759"/>
                </a:cubicBezTo>
                <a:lnTo>
                  <a:pt x="5400213" y="1180511"/>
                </a:lnTo>
                <a:cubicBezTo>
                  <a:pt x="5400213" y="1180982"/>
                  <a:pt x="5400095" y="1181395"/>
                  <a:pt x="5399859" y="1181749"/>
                </a:cubicBezTo>
                <a:cubicBezTo>
                  <a:pt x="5399624" y="1182102"/>
                  <a:pt x="5399212" y="1182381"/>
                  <a:pt x="5398622" y="1182588"/>
                </a:cubicBezTo>
                <a:cubicBezTo>
                  <a:pt x="5398033" y="1182794"/>
                  <a:pt x="5397253" y="1182970"/>
                  <a:pt x="5396281" y="1183118"/>
                </a:cubicBezTo>
                <a:cubicBezTo>
                  <a:pt x="5395309" y="1183265"/>
                  <a:pt x="5394116" y="1183338"/>
                  <a:pt x="5392702" y="1183338"/>
                </a:cubicBezTo>
                <a:cubicBezTo>
                  <a:pt x="5391170" y="1183338"/>
                  <a:pt x="5389933" y="1183265"/>
                  <a:pt x="5388990" y="1183118"/>
                </a:cubicBezTo>
                <a:cubicBezTo>
                  <a:pt x="5388048" y="1182970"/>
                  <a:pt x="5387282" y="1182794"/>
                  <a:pt x="5386693" y="1182588"/>
                </a:cubicBezTo>
                <a:cubicBezTo>
                  <a:pt x="5386104" y="1182381"/>
                  <a:pt x="5385692" y="1182102"/>
                  <a:pt x="5385456" y="1181749"/>
                </a:cubicBezTo>
                <a:cubicBezTo>
                  <a:pt x="5385220" y="1181395"/>
                  <a:pt x="5385102" y="1180982"/>
                  <a:pt x="5385102" y="1180511"/>
                </a:cubicBezTo>
                <a:lnTo>
                  <a:pt x="5385102" y="1129788"/>
                </a:lnTo>
                <a:lnTo>
                  <a:pt x="5333054" y="1129788"/>
                </a:lnTo>
                <a:lnTo>
                  <a:pt x="5333054" y="1180511"/>
                </a:lnTo>
                <a:cubicBezTo>
                  <a:pt x="5333054" y="1180982"/>
                  <a:pt x="5332937" y="1181395"/>
                  <a:pt x="5332701" y="1181749"/>
                </a:cubicBezTo>
                <a:cubicBezTo>
                  <a:pt x="5332465" y="1182102"/>
                  <a:pt x="5332053" y="1182381"/>
                  <a:pt x="5331464" y="1182588"/>
                </a:cubicBezTo>
                <a:cubicBezTo>
                  <a:pt x="5330875" y="1182794"/>
                  <a:pt x="5330094" y="1182970"/>
                  <a:pt x="5329122" y="1183118"/>
                </a:cubicBezTo>
                <a:cubicBezTo>
                  <a:pt x="5328150" y="1183265"/>
                  <a:pt x="5326928" y="1183338"/>
                  <a:pt x="5325455" y="1183338"/>
                </a:cubicBezTo>
                <a:cubicBezTo>
                  <a:pt x="5324041" y="1183338"/>
                  <a:pt x="5322833" y="1183265"/>
                  <a:pt x="5321832" y="1183118"/>
                </a:cubicBezTo>
                <a:cubicBezTo>
                  <a:pt x="5320830" y="1182970"/>
                  <a:pt x="5320035" y="1182794"/>
                  <a:pt x="5319446" y="1182588"/>
                </a:cubicBezTo>
                <a:cubicBezTo>
                  <a:pt x="5318857" y="1182381"/>
                  <a:pt x="5318445" y="1182102"/>
                  <a:pt x="5318209" y="1181749"/>
                </a:cubicBezTo>
                <a:cubicBezTo>
                  <a:pt x="5317973" y="1181395"/>
                  <a:pt x="5317855" y="1180982"/>
                  <a:pt x="5317855" y="1180511"/>
                </a:cubicBezTo>
                <a:lnTo>
                  <a:pt x="5317855" y="1070759"/>
                </a:lnTo>
                <a:cubicBezTo>
                  <a:pt x="5317855" y="1070288"/>
                  <a:pt x="5317973" y="1069876"/>
                  <a:pt x="5318209" y="1069522"/>
                </a:cubicBezTo>
                <a:cubicBezTo>
                  <a:pt x="5318445" y="1069169"/>
                  <a:pt x="5318857" y="1068889"/>
                  <a:pt x="5319446" y="1068683"/>
                </a:cubicBezTo>
                <a:cubicBezTo>
                  <a:pt x="5320035" y="1068477"/>
                  <a:pt x="5320830" y="1068300"/>
                  <a:pt x="5321832" y="1068153"/>
                </a:cubicBezTo>
                <a:cubicBezTo>
                  <a:pt x="5322833" y="1068006"/>
                  <a:pt x="5324041" y="1067931"/>
                  <a:pt x="5325455" y="1067931"/>
                </a:cubicBezTo>
                <a:close/>
                <a:moveTo>
                  <a:pt x="5074870" y="1067931"/>
                </a:moveTo>
                <a:cubicBezTo>
                  <a:pt x="5076637" y="1067931"/>
                  <a:pt x="5078066" y="1067991"/>
                  <a:pt x="5079156" y="1068109"/>
                </a:cubicBezTo>
                <a:cubicBezTo>
                  <a:pt x="5080246" y="1068226"/>
                  <a:pt x="5081115" y="1068388"/>
                  <a:pt x="5081763" y="1068594"/>
                </a:cubicBezTo>
                <a:cubicBezTo>
                  <a:pt x="5082411" y="1068801"/>
                  <a:pt x="5082897" y="1069095"/>
                  <a:pt x="5083221" y="1069478"/>
                </a:cubicBezTo>
                <a:cubicBezTo>
                  <a:pt x="5083545" y="1069861"/>
                  <a:pt x="5083854" y="1070347"/>
                  <a:pt x="5084148" y="1070936"/>
                </a:cubicBezTo>
                <a:lnTo>
                  <a:pt x="5099966" y="1103809"/>
                </a:lnTo>
                <a:cubicBezTo>
                  <a:pt x="5101435" y="1106931"/>
                  <a:pt x="5102901" y="1110201"/>
                  <a:pt x="5104365" y="1113617"/>
                </a:cubicBezTo>
                <a:cubicBezTo>
                  <a:pt x="5105828" y="1117035"/>
                  <a:pt x="5107323" y="1120481"/>
                  <a:pt x="5108846" y="1123957"/>
                </a:cubicBezTo>
                <a:lnTo>
                  <a:pt x="5109021" y="1123957"/>
                </a:lnTo>
                <a:cubicBezTo>
                  <a:pt x="5110368" y="1120599"/>
                  <a:pt x="5111758" y="1117255"/>
                  <a:pt x="5113194" y="1113927"/>
                </a:cubicBezTo>
                <a:cubicBezTo>
                  <a:pt x="5114629" y="1110598"/>
                  <a:pt x="5116081" y="1107313"/>
                  <a:pt x="5117551" y="1104074"/>
                </a:cubicBezTo>
                <a:lnTo>
                  <a:pt x="5133457" y="1071025"/>
                </a:lnTo>
                <a:cubicBezTo>
                  <a:pt x="5133634" y="1070435"/>
                  <a:pt x="5133884" y="1069935"/>
                  <a:pt x="5134208" y="1069522"/>
                </a:cubicBezTo>
                <a:cubicBezTo>
                  <a:pt x="5134533" y="1069110"/>
                  <a:pt x="5134974" y="1068801"/>
                  <a:pt x="5135534" y="1068594"/>
                </a:cubicBezTo>
                <a:cubicBezTo>
                  <a:pt x="5136094" y="1068388"/>
                  <a:pt x="5136874" y="1068226"/>
                  <a:pt x="5137875" y="1068109"/>
                </a:cubicBezTo>
                <a:cubicBezTo>
                  <a:pt x="5138877" y="1067991"/>
                  <a:pt x="5140144" y="1067931"/>
                  <a:pt x="5141675" y="1067931"/>
                </a:cubicBezTo>
                <a:cubicBezTo>
                  <a:pt x="5143796" y="1067931"/>
                  <a:pt x="5145460" y="1068006"/>
                  <a:pt x="5146668" y="1068153"/>
                </a:cubicBezTo>
                <a:cubicBezTo>
                  <a:pt x="5147876" y="1068300"/>
                  <a:pt x="5148715" y="1068580"/>
                  <a:pt x="5149186" y="1068992"/>
                </a:cubicBezTo>
                <a:cubicBezTo>
                  <a:pt x="5149658" y="1069405"/>
                  <a:pt x="5149820" y="1069994"/>
                  <a:pt x="5149672" y="1070759"/>
                </a:cubicBezTo>
                <a:cubicBezTo>
                  <a:pt x="5149525" y="1071525"/>
                  <a:pt x="5149128" y="1072556"/>
                  <a:pt x="5148479" y="1073853"/>
                </a:cubicBezTo>
                <a:lnTo>
                  <a:pt x="5116137" y="1138360"/>
                </a:lnTo>
                <a:lnTo>
                  <a:pt x="5116137" y="1180511"/>
                </a:lnTo>
                <a:cubicBezTo>
                  <a:pt x="5116137" y="1180982"/>
                  <a:pt x="5116020" y="1181395"/>
                  <a:pt x="5115786" y="1181749"/>
                </a:cubicBezTo>
                <a:cubicBezTo>
                  <a:pt x="5115552" y="1182102"/>
                  <a:pt x="5115142" y="1182381"/>
                  <a:pt x="5114556" y="1182588"/>
                </a:cubicBezTo>
                <a:cubicBezTo>
                  <a:pt x="5113970" y="1182794"/>
                  <a:pt x="5113179" y="1182970"/>
                  <a:pt x="5112184" y="1183118"/>
                </a:cubicBezTo>
                <a:cubicBezTo>
                  <a:pt x="5111188" y="1183265"/>
                  <a:pt x="5109988" y="1183338"/>
                  <a:pt x="5108582" y="1183338"/>
                </a:cubicBezTo>
                <a:cubicBezTo>
                  <a:pt x="5107117" y="1183338"/>
                  <a:pt x="5105902" y="1183265"/>
                  <a:pt x="5104936" y="1183118"/>
                </a:cubicBezTo>
                <a:cubicBezTo>
                  <a:pt x="5103969" y="1182970"/>
                  <a:pt x="5103178" y="1182794"/>
                  <a:pt x="5102564" y="1182588"/>
                </a:cubicBezTo>
                <a:cubicBezTo>
                  <a:pt x="5101949" y="1182381"/>
                  <a:pt x="5101524" y="1182102"/>
                  <a:pt x="5101290" y="1181749"/>
                </a:cubicBezTo>
                <a:cubicBezTo>
                  <a:pt x="5101056" y="1181395"/>
                  <a:pt x="5100938" y="1180982"/>
                  <a:pt x="5100938" y="1180511"/>
                </a:cubicBezTo>
                <a:lnTo>
                  <a:pt x="5100938" y="1138360"/>
                </a:lnTo>
                <a:lnTo>
                  <a:pt x="5068596" y="1073853"/>
                </a:lnTo>
                <a:cubicBezTo>
                  <a:pt x="5067948" y="1072497"/>
                  <a:pt x="5067551" y="1071437"/>
                  <a:pt x="5067403" y="1070671"/>
                </a:cubicBezTo>
                <a:cubicBezTo>
                  <a:pt x="5067256" y="1069905"/>
                  <a:pt x="5067403" y="1069317"/>
                  <a:pt x="5067845" y="1068904"/>
                </a:cubicBezTo>
                <a:cubicBezTo>
                  <a:pt x="5068287" y="1068491"/>
                  <a:pt x="5069082" y="1068226"/>
                  <a:pt x="5070231" y="1068109"/>
                </a:cubicBezTo>
                <a:cubicBezTo>
                  <a:pt x="5071379" y="1067991"/>
                  <a:pt x="5072926" y="1067931"/>
                  <a:pt x="5074870" y="1067931"/>
                </a:cubicBezTo>
                <a:close/>
                <a:moveTo>
                  <a:pt x="4858730" y="1067931"/>
                </a:moveTo>
                <a:cubicBezTo>
                  <a:pt x="4860203" y="1067931"/>
                  <a:pt x="4861425" y="1068006"/>
                  <a:pt x="4862397" y="1068153"/>
                </a:cubicBezTo>
                <a:cubicBezTo>
                  <a:pt x="4863369" y="1068300"/>
                  <a:pt x="4864150" y="1068477"/>
                  <a:pt x="4864739" y="1068683"/>
                </a:cubicBezTo>
                <a:cubicBezTo>
                  <a:pt x="4865328" y="1068889"/>
                  <a:pt x="4865740" y="1069169"/>
                  <a:pt x="4865976" y="1069522"/>
                </a:cubicBezTo>
                <a:cubicBezTo>
                  <a:pt x="4866212" y="1069876"/>
                  <a:pt x="4866329" y="1070288"/>
                  <a:pt x="4866329" y="1070759"/>
                </a:cubicBezTo>
                <a:lnTo>
                  <a:pt x="4866329" y="1116534"/>
                </a:lnTo>
                <a:lnTo>
                  <a:pt x="4918377" y="1116534"/>
                </a:lnTo>
                <a:lnTo>
                  <a:pt x="4918377" y="1070759"/>
                </a:lnTo>
                <a:cubicBezTo>
                  <a:pt x="4918377" y="1070288"/>
                  <a:pt x="4918495" y="1069876"/>
                  <a:pt x="4918731" y="1069522"/>
                </a:cubicBezTo>
                <a:cubicBezTo>
                  <a:pt x="4918967" y="1069169"/>
                  <a:pt x="4919379" y="1068889"/>
                  <a:pt x="4919968" y="1068683"/>
                </a:cubicBezTo>
                <a:cubicBezTo>
                  <a:pt x="4920557" y="1068477"/>
                  <a:pt x="4921323" y="1068300"/>
                  <a:pt x="4922265" y="1068153"/>
                </a:cubicBezTo>
                <a:cubicBezTo>
                  <a:pt x="4923208" y="1068006"/>
                  <a:pt x="4924445" y="1067931"/>
                  <a:pt x="4925977" y="1067931"/>
                </a:cubicBezTo>
                <a:cubicBezTo>
                  <a:pt x="4927391" y="1067931"/>
                  <a:pt x="4928584" y="1068006"/>
                  <a:pt x="4929556" y="1068153"/>
                </a:cubicBezTo>
                <a:cubicBezTo>
                  <a:pt x="4930528" y="1068300"/>
                  <a:pt x="4931308" y="1068477"/>
                  <a:pt x="4931897" y="1068683"/>
                </a:cubicBezTo>
                <a:cubicBezTo>
                  <a:pt x="4932487" y="1068889"/>
                  <a:pt x="4932899" y="1069169"/>
                  <a:pt x="4933134" y="1069522"/>
                </a:cubicBezTo>
                <a:cubicBezTo>
                  <a:pt x="4933370" y="1069876"/>
                  <a:pt x="4933488" y="1070288"/>
                  <a:pt x="4933488" y="1070759"/>
                </a:cubicBezTo>
                <a:lnTo>
                  <a:pt x="4933488" y="1180511"/>
                </a:lnTo>
                <a:cubicBezTo>
                  <a:pt x="4933488" y="1180982"/>
                  <a:pt x="4933370" y="1181395"/>
                  <a:pt x="4933134" y="1181749"/>
                </a:cubicBezTo>
                <a:cubicBezTo>
                  <a:pt x="4932899" y="1182102"/>
                  <a:pt x="4932487" y="1182381"/>
                  <a:pt x="4931897" y="1182588"/>
                </a:cubicBezTo>
                <a:cubicBezTo>
                  <a:pt x="4931308" y="1182794"/>
                  <a:pt x="4930528" y="1182970"/>
                  <a:pt x="4929556" y="1183118"/>
                </a:cubicBezTo>
                <a:cubicBezTo>
                  <a:pt x="4928584" y="1183265"/>
                  <a:pt x="4927391" y="1183338"/>
                  <a:pt x="4925977" y="1183338"/>
                </a:cubicBezTo>
                <a:cubicBezTo>
                  <a:pt x="4924445" y="1183338"/>
                  <a:pt x="4923208" y="1183265"/>
                  <a:pt x="4922265" y="1183118"/>
                </a:cubicBezTo>
                <a:cubicBezTo>
                  <a:pt x="4921323" y="1182970"/>
                  <a:pt x="4920557" y="1182794"/>
                  <a:pt x="4919968" y="1182588"/>
                </a:cubicBezTo>
                <a:cubicBezTo>
                  <a:pt x="4919379" y="1182381"/>
                  <a:pt x="4918967" y="1182102"/>
                  <a:pt x="4918731" y="1181749"/>
                </a:cubicBezTo>
                <a:cubicBezTo>
                  <a:pt x="4918495" y="1181395"/>
                  <a:pt x="4918377" y="1180982"/>
                  <a:pt x="4918377" y="1180511"/>
                </a:cubicBezTo>
                <a:lnTo>
                  <a:pt x="4918377" y="1129788"/>
                </a:lnTo>
                <a:lnTo>
                  <a:pt x="4866329" y="1129788"/>
                </a:lnTo>
                <a:lnTo>
                  <a:pt x="4866329" y="1180511"/>
                </a:lnTo>
                <a:cubicBezTo>
                  <a:pt x="4866329" y="1180982"/>
                  <a:pt x="4866212" y="1181395"/>
                  <a:pt x="4865976" y="1181749"/>
                </a:cubicBezTo>
                <a:cubicBezTo>
                  <a:pt x="4865740" y="1182102"/>
                  <a:pt x="4865328" y="1182381"/>
                  <a:pt x="4864739" y="1182588"/>
                </a:cubicBezTo>
                <a:cubicBezTo>
                  <a:pt x="4864150" y="1182794"/>
                  <a:pt x="4863369" y="1182970"/>
                  <a:pt x="4862397" y="1183118"/>
                </a:cubicBezTo>
                <a:cubicBezTo>
                  <a:pt x="4861425" y="1183265"/>
                  <a:pt x="4860203" y="1183338"/>
                  <a:pt x="4858730" y="1183338"/>
                </a:cubicBezTo>
                <a:cubicBezTo>
                  <a:pt x="4857316" y="1183338"/>
                  <a:pt x="4856108" y="1183265"/>
                  <a:pt x="4855107" y="1183118"/>
                </a:cubicBezTo>
                <a:cubicBezTo>
                  <a:pt x="4854105" y="1182970"/>
                  <a:pt x="4853310" y="1182794"/>
                  <a:pt x="4852721" y="1182588"/>
                </a:cubicBezTo>
                <a:cubicBezTo>
                  <a:pt x="4852132" y="1182381"/>
                  <a:pt x="4851720" y="1182102"/>
                  <a:pt x="4851484" y="1181749"/>
                </a:cubicBezTo>
                <a:cubicBezTo>
                  <a:pt x="4851248" y="1181395"/>
                  <a:pt x="4851130" y="1180982"/>
                  <a:pt x="4851130" y="1180511"/>
                </a:cubicBezTo>
                <a:lnTo>
                  <a:pt x="4851130" y="1070759"/>
                </a:lnTo>
                <a:cubicBezTo>
                  <a:pt x="4851130" y="1070288"/>
                  <a:pt x="4851248" y="1069876"/>
                  <a:pt x="4851484" y="1069522"/>
                </a:cubicBezTo>
                <a:cubicBezTo>
                  <a:pt x="4851720" y="1069169"/>
                  <a:pt x="4852132" y="1068889"/>
                  <a:pt x="4852721" y="1068683"/>
                </a:cubicBezTo>
                <a:cubicBezTo>
                  <a:pt x="4853310" y="1068477"/>
                  <a:pt x="4854105" y="1068300"/>
                  <a:pt x="4855107" y="1068153"/>
                </a:cubicBezTo>
                <a:cubicBezTo>
                  <a:pt x="4856108" y="1068006"/>
                  <a:pt x="4857316" y="1067931"/>
                  <a:pt x="4858730" y="1067931"/>
                </a:cubicBezTo>
                <a:close/>
                <a:moveTo>
                  <a:pt x="4382480" y="1067931"/>
                </a:moveTo>
                <a:cubicBezTo>
                  <a:pt x="4383953" y="1067931"/>
                  <a:pt x="4385175" y="1068006"/>
                  <a:pt x="4386147" y="1068153"/>
                </a:cubicBezTo>
                <a:cubicBezTo>
                  <a:pt x="4387119" y="1068300"/>
                  <a:pt x="4387900" y="1068477"/>
                  <a:pt x="4388489" y="1068683"/>
                </a:cubicBezTo>
                <a:cubicBezTo>
                  <a:pt x="4389078" y="1068889"/>
                  <a:pt x="4389490" y="1069169"/>
                  <a:pt x="4389726" y="1069522"/>
                </a:cubicBezTo>
                <a:cubicBezTo>
                  <a:pt x="4389961" y="1069876"/>
                  <a:pt x="4390079" y="1070288"/>
                  <a:pt x="4390079" y="1070759"/>
                </a:cubicBezTo>
                <a:lnTo>
                  <a:pt x="4390079" y="1116534"/>
                </a:lnTo>
                <a:lnTo>
                  <a:pt x="4442127" y="1116534"/>
                </a:lnTo>
                <a:lnTo>
                  <a:pt x="4442127" y="1070759"/>
                </a:lnTo>
                <a:cubicBezTo>
                  <a:pt x="4442127" y="1070288"/>
                  <a:pt x="4442245" y="1069876"/>
                  <a:pt x="4442481" y="1069522"/>
                </a:cubicBezTo>
                <a:cubicBezTo>
                  <a:pt x="4442716" y="1069169"/>
                  <a:pt x="4443129" y="1068889"/>
                  <a:pt x="4443718" y="1068683"/>
                </a:cubicBezTo>
                <a:cubicBezTo>
                  <a:pt x="4444307" y="1068477"/>
                  <a:pt x="4445073" y="1068300"/>
                  <a:pt x="4446016" y="1068153"/>
                </a:cubicBezTo>
                <a:cubicBezTo>
                  <a:pt x="4446958" y="1068006"/>
                  <a:pt x="4448195" y="1067931"/>
                  <a:pt x="4449727" y="1067931"/>
                </a:cubicBezTo>
                <a:cubicBezTo>
                  <a:pt x="4451141" y="1067931"/>
                  <a:pt x="4452334" y="1068006"/>
                  <a:pt x="4453306" y="1068153"/>
                </a:cubicBezTo>
                <a:cubicBezTo>
                  <a:pt x="4454278" y="1068300"/>
                  <a:pt x="4455058" y="1068477"/>
                  <a:pt x="4455648" y="1068683"/>
                </a:cubicBezTo>
                <a:cubicBezTo>
                  <a:pt x="4456236" y="1068889"/>
                  <a:pt x="4456649" y="1069169"/>
                  <a:pt x="4456885" y="1069522"/>
                </a:cubicBezTo>
                <a:cubicBezTo>
                  <a:pt x="4457120" y="1069876"/>
                  <a:pt x="4457238" y="1070288"/>
                  <a:pt x="4457238" y="1070759"/>
                </a:cubicBezTo>
                <a:lnTo>
                  <a:pt x="4457238" y="1180511"/>
                </a:lnTo>
                <a:cubicBezTo>
                  <a:pt x="4457238" y="1180982"/>
                  <a:pt x="4457120" y="1181395"/>
                  <a:pt x="4456885" y="1181749"/>
                </a:cubicBezTo>
                <a:cubicBezTo>
                  <a:pt x="4456649" y="1182102"/>
                  <a:pt x="4456236" y="1182381"/>
                  <a:pt x="4455648" y="1182588"/>
                </a:cubicBezTo>
                <a:cubicBezTo>
                  <a:pt x="4455058" y="1182794"/>
                  <a:pt x="4454278" y="1182970"/>
                  <a:pt x="4453306" y="1183118"/>
                </a:cubicBezTo>
                <a:cubicBezTo>
                  <a:pt x="4452334" y="1183265"/>
                  <a:pt x="4451141" y="1183338"/>
                  <a:pt x="4449727" y="1183338"/>
                </a:cubicBezTo>
                <a:cubicBezTo>
                  <a:pt x="4448195" y="1183338"/>
                  <a:pt x="4446958" y="1183265"/>
                  <a:pt x="4446016" y="1183118"/>
                </a:cubicBezTo>
                <a:cubicBezTo>
                  <a:pt x="4445073" y="1182970"/>
                  <a:pt x="4444307" y="1182794"/>
                  <a:pt x="4443718" y="1182588"/>
                </a:cubicBezTo>
                <a:cubicBezTo>
                  <a:pt x="4443129" y="1182381"/>
                  <a:pt x="4442716" y="1182102"/>
                  <a:pt x="4442481" y="1181749"/>
                </a:cubicBezTo>
                <a:cubicBezTo>
                  <a:pt x="4442245" y="1181395"/>
                  <a:pt x="4442127" y="1180982"/>
                  <a:pt x="4442127" y="1180511"/>
                </a:cubicBezTo>
                <a:lnTo>
                  <a:pt x="4442127" y="1129788"/>
                </a:lnTo>
                <a:lnTo>
                  <a:pt x="4390079" y="1129788"/>
                </a:lnTo>
                <a:lnTo>
                  <a:pt x="4390079" y="1180511"/>
                </a:lnTo>
                <a:cubicBezTo>
                  <a:pt x="4390079" y="1180982"/>
                  <a:pt x="4389961" y="1181395"/>
                  <a:pt x="4389726" y="1181749"/>
                </a:cubicBezTo>
                <a:cubicBezTo>
                  <a:pt x="4389490" y="1182102"/>
                  <a:pt x="4389078" y="1182381"/>
                  <a:pt x="4388489" y="1182588"/>
                </a:cubicBezTo>
                <a:cubicBezTo>
                  <a:pt x="4387900" y="1182794"/>
                  <a:pt x="4387119" y="1182970"/>
                  <a:pt x="4386147" y="1183118"/>
                </a:cubicBezTo>
                <a:cubicBezTo>
                  <a:pt x="4385175" y="1183265"/>
                  <a:pt x="4383953" y="1183338"/>
                  <a:pt x="4382480" y="1183338"/>
                </a:cubicBezTo>
                <a:cubicBezTo>
                  <a:pt x="4381066" y="1183338"/>
                  <a:pt x="4379858" y="1183265"/>
                  <a:pt x="4378857" y="1183118"/>
                </a:cubicBezTo>
                <a:cubicBezTo>
                  <a:pt x="4377855" y="1182970"/>
                  <a:pt x="4377060" y="1182794"/>
                  <a:pt x="4376471" y="1182588"/>
                </a:cubicBezTo>
                <a:cubicBezTo>
                  <a:pt x="4375882" y="1182381"/>
                  <a:pt x="4375469" y="1182102"/>
                  <a:pt x="4375234" y="1181749"/>
                </a:cubicBezTo>
                <a:cubicBezTo>
                  <a:pt x="4374998" y="1181395"/>
                  <a:pt x="4374880" y="1180982"/>
                  <a:pt x="4374880" y="1180511"/>
                </a:cubicBezTo>
                <a:lnTo>
                  <a:pt x="4374880" y="1070759"/>
                </a:lnTo>
                <a:cubicBezTo>
                  <a:pt x="4374880" y="1070288"/>
                  <a:pt x="4374998" y="1069876"/>
                  <a:pt x="4375234" y="1069522"/>
                </a:cubicBezTo>
                <a:cubicBezTo>
                  <a:pt x="4375469" y="1069169"/>
                  <a:pt x="4375882" y="1068889"/>
                  <a:pt x="4376471" y="1068683"/>
                </a:cubicBezTo>
                <a:cubicBezTo>
                  <a:pt x="4377060" y="1068477"/>
                  <a:pt x="4377855" y="1068300"/>
                  <a:pt x="4378857" y="1068153"/>
                </a:cubicBezTo>
                <a:cubicBezTo>
                  <a:pt x="4379858" y="1068006"/>
                  <a:pt x="4381066" y="1067931"/>
                  <a:pt x="4382480" y="1067931"/>
                </a:cubicBezTo>
                <a:close/>
                <a:moveTo>
                  <a:pt x="4131895" y="1067931"/>
                </a:moveTo>
                <a:cubicBezTo>
                  <a:pt x="4133663" y="1067931"/>
                  <a:pt x="4135091" y="1067991"/>
                  <a:pt x="4136181" y="1068109"/>
                </a:cubicBezTo>
                <a:cubicBezTo>
                  <a:pt x="4137271" y="1068226"/>
                  <a:pt x="4138140" y="1068388"/>
                  <a:pt x="4138788" y="1068594"/>
                </a:cubicBezTo>
                <a:cubicBezTo>
                  <a:pt x="4139436" y="1068801"/>
                  <a:pt x="4139922" y="1069095"/>
                  <a:pt x="4140246" y="1069478"/>
                </a:cubicBezTo>
                <a:cubicBezTo>
                  <a:pt x="4140570" y="1069861"/>
                  <a:pt x="4140879" y="1070347"/>
                  <a:pt x="4141174" y="1070936"/>
                </a:cubicBezTo>
                <a:lnTo>
                  <a:pt x="4156991" y="1103809"/>
                </a:lnTo>
                <a:cubicBezTo>
                  <a:pt x="4158460" y="1106931"/>
                  <a:pt x="4159925" y="1110201"/>
                  <a:pt x="4161390" y="1113617"/>
                </a:cubicBezTo>
                <a:cubicBezTo>
                  <a:pt x="4162854" y="1117035"/>
                  <a:pt x="4164347" y="1120481"/>
                  <a:pt x="4165871" y="1123957"/>
                </a:cubicBezTo>
                <a:lnTo>
                  <a:pt x="4166046" y="1123957"/>
                </a:lnTo>
                <a:cubicBezTo>
                  <a:pt x="4167393" y="1120599"/>
                  <a:pt x="4168784" y="1117255"/>
                  <a:pt x="4170219" y="1113927"/>
                </a:cubicBezTo>
                <a:cubicBezTo>
                  <a:pt x="4171654" y="1110598"/>
                  <a:pt x="4173106" y="1107313"/>
                  <a:pt x="4174576" y="1104074"/>
                </a:cubicBezTo>
                <a:lnTo>
                  <a:pt x="4190482" y="1071025"/>
                </a:lnTo>
                <a:cubicBezTo>
                  <a:pt x="4190659" y="1070435"/>
                  <a:pt x="4190909" y="1069935"/>
                  <a:pt x="4191233" y="1069522"/>
                </a:cubicBezTo>
                <a:cubicBezTo>
                  <a:pt x="4191557" y="1069110"/>
                  <a:pt x="4191999" y="1068801"/>
                  <a:pt x="4192559" y="1068594"/>
                </a:cubicBezTo>
                <a:cubicBezTo>
                  <a:pt x="4193119" y="1068388"/>
                  <a:pt x="4193899" y="1068226"/>
                  <a:pt x="4194901" y="1068109"/>
                </a:cubicBezTo>
                <a:cubicBezTo>
                  <a:pt x="4195902" y="1067991"/>
                  <a:pt x="4197169" y="1067931"/>
                  <a:pt x="4198700" y="1067931"/>
                </a:cubicBezTo>
                <a:cubicBezTo>
                  <a:pt x="4200821" y="1067931"/>
                  <a:pt x="4202485" y="1068006"/>
                  <a:pt x="4203693" y="1068153"/>
                </a:cubicBezTo>
                <a:cubicBezTo>
                  <a:pt x="4204901" y="1068300"/>
                  <a:pt x="4205740" y="1068580"/>
                  <a:pt x="4206212" y="1068992"/>
                </a:cubicBezTo>
                <a:cubicBezTo>
                  <a:pt x="4206683" y="1069405"/>
                  <a:pt x="4206845" y="1069994"/>
                  <a:pt x="4206698" y="1070759"/>
                </a:cubicBezTo>
                <a:cubicBezTo>
                  <a:pt x="4206550" y="1071525"/>
                  <a:pt x="4206153" y="1072556"/>
                  <a:pt x="4205505" y="1073853"/>
                </a:cubicBezTo>
                <a:lnTo>
                  <a:pt x="4173162" y="1138360"/>
                </a:lnTo>
                <a:lnTo>
                  <a:pt x="4173162" y="1180511"/>
                </a:lnTo>
                <a:cubicBezTo>
                  <a:pt x="4173162" y="1180982"/>
                  <a:pt x="4173045" y="1181395"/>
                  <a:pt x="4172811" y="1181749"/>
                </a:cubicBezTo>
                <a:cubicBezTo>
                  <a:pt x="4172577" y="1182102"/>
                  <a:pt x="4172167" y="1182381"/>
                  <a:pt x="4171581" y="1182588"/>
                </a:cubicBezTo>
                <a:cubicBezTo>
                  <a:pt x="4170995" y="1182794"/>
                  <a:pt x="4170204" y="1182970"/>
                  <a:pt x="4169209" y="1183118"/>
                </a:cubicBezTo>
                <a:cubicBezTo>
                  <a:pt x="4168213" y="1183265"/>
                  <a:pt x="4167013" y="1183338"/>
                  <a:pt x="4165607" y="1183338"/>
                </a:cubicBezTo>
                <a:cubicBezTo>
                  <a:pt x="4164143" y="1183338"/>
                  <a:pt x="4162927" y="1183265"/>
                  <a:pt x="4161961" y="1183118"/>
                </a:cubicBezTo>
                <a:cubicBezTo>
                  <a:pt x="4160994" y="1182970"/>
                  <a:pt x="4160203" y="1182794"/>
                  <a:pt x="4159589" y="1182588"/>
                </a:cubicBezTo>
                <a:cubicBezTo>
                  <a:pt x="4158974" y="1182381"/>
                  <a:pt x="4158549" y="1182102"/>
                  <a:pt x="4158315" y="1181749"/>
                </a:cubicBezTo>
                <a:cubicBezTo>
                  <a:pt x="4158081" y="1181395"/>
                  <a:pt x="4157963" y="1180982"/>
                  <a:pt x="4157963" y="1180511"/>
                </a:cubicBezTo>
                <a:lnTo>
                  <a:pt x="4157963" y="1138360"/>
                </a:lnTo>
                <a:lnTo>
                  <a:pt x="4125621" y="1073853"/>
                </a:lnTo>
                <a:cubicBezTo>
                  <a:pt x="4124973" y="1072497"/>
                  <a:pt x="4124575" y="1071437"/>
                  <a:pt x="4124428" y="1070671"/>
                </a:cubicBezTo>
                <a:cubicBezTo>
                  <a:pt x="4124281" y="1069905"/>
                  <a:pt x="4124428" y="1069317"/>
                  <a:pt x="4124870" y="1068904"/>
                </a:cubicBezTo>
                <a:cubicBezTo>
                  <a:pt x="4125312" y="1068491"/>
                  <a:pt x="4126107" y="1068226"/>
                  <a:pt x="4127256" y="1068109"/>
                </a:cubicBezTo>
                <a:cubicBezTo>
                  <a:pt x="4128405" y="1067991"/>
                  <a:pt x="4129951" y="1067931"/>
                  <a:pt x="4131895" y="1067931"/>
                </a:cubicBezTo>
                <a:close/>
                <a:moveTo>
                  <a:pt x="3915805" y="1067931"/>
                </a:moveTo>
                <a:cubicBezTo>
                  <a:pt x="3917278" y="1067931"/>
                  <a:pt x="3918500" y="1068006"/>
                  <a:pt x="3919473" y="1068153"/>
                </a:cubicBezTo>
                <a:cubicBezTo>
                  <a:pt x="3920444" y="1068300"/>
                  <a:pt x="3921225" y="1068477"/>
                  <a:pt x="3921814" y="1068683"/>
                </a:cubicBezTo>
                <a:cubicBezTo>
                  <a:pt x="3922403" y="1068889"/>
                  <a:pt x="3922815" y="1069169"/>
                  <a:pt x="3923051" y="1069522"/>
                </a:cubicBezTo>
                <a:cubicBezTo>
                  <a:pt x="3923287" y="1069876"/>
                  <a:pt x="3923405" y="1070288"/>
                  <a:pt x="3923405" y="1070759"/>
                </a:cubicBezTo>
                <a:lnTo>
                  <a:pt x="3923405" y="1116534"/>
                </a:lnTo>
                <a:lnTo>
                  <a:pt x="3975453" y="1116534"/>
                </a:lnTo>
                <a:lnTo>
                  <a:pt x="3975453" y="1070759"/>
                </a:lnTo>
                <a:cubicBezTo>
                  <a:pt x="3975453" y="1070288"/>
                  <a:pt x="3975571" y="1069876"/>
                  <a:pt x="3975806" y="1069522"/>
                </a:cubicBezTo>
                <a:cubicBezTo>
                  <a:pt x="3976041" y="1069169"/>
                  <a:pt x="3976454" y="1068889"/>
                  <a:pt x="3977044" y="1068683"/>
                </a:cubicBezTo>
                <a:cubicBezTo>
                  <a:pt x="3977632" y="1068477"/>
                  <a:pt x="3978399" y="1068300"/>
                  <a:pt x="3979341" y="1068153"/>
                </a:cubicBezTo>
                <a:cubicBezTo>
                  <a:pt x="3980283" y="1068006"/>
                  <a:pt x="3981521" y="1067931"/>
                  <a:pt x="3983053" y="1067931"/>
                </a:cubicBezTo>
                <a:cubicBezTo>
                  <a:pt x="3984466" y="1067931"/>
                  <a:pt x="3985659" y="1068006"/>
                  <a:pt x="3986581" y="1068153"/>
                </a:cubicBezTo>
                <a:cubicBezTo>
                  <a:pt x="3987553" y="1068300"/>
                  <a:pt x="3988333" y="1068477"/>
                  <a:pt x="3988923" y="1068683"/>
                </a:cubicBezTo>
                <a:cubicBezTo>
                  <a:pt x="3989511" y="1068889"/>
                  <a:pt x="3989924" y="1069169"/>
                  <a:pt x="3990160" y="1069522"/>
                </a:cubicBezTo>
                <a:cubicBezTo>
                  <a:pt x="3990395" y="1069876"/>
                  <a:pt x="3990513" y="1070288"/>
                  <a:pt x="3990513" y="1070759"/>
                </a:cubicBezTo>
                <a:lnTo>
                  <a:pt x="3990513" y="1180511"/>
                </a:lnTo>
                <a:cubicBezTo>
                  <a:pt x="3990513" y="1180982"/>
                  <a:pt x="3990395" y="1181395"/>
                  <a:pt x="3990160" y="1181749"/>
                </a:cubicBezTo>
                <a:cubicBezTo>
                  <a:pt x="3989924" y="1182102"/>
                  <a:pt x="3989511" y="1182381"/>
                  <a:pt x="3988923" y="1182588"/>
                </a:cubicBezTo>
                <a:cubicBezTo>
                  <a:pt x="3988333" y="1182794"/>
                  <a:pt x="3987553" y="1182970"/>
                  <a:pt x="3986581" y="1183118"/>
                </a:cubicBezTo>
                <a:cubicBezTo>
                  <a:pt x="3985659" y="1183265"/>
                  <a:pt x="3984466" y="1183338"/>
                  <a:pt x="3983053" y="1183338"/>
                </a:cubicBezTo>
                <a:cubicBezTo>
                  <a:pt x="3981521" y="1183338"/>
                  <a:pt x="3980283" y="1183265"/>
                  <a:pt x="3979341" y="1183118"/>
                </a:cubicBezTo>
                <a:cubicBezTo>
                  <a:pt x="3978399" y="1182970"/>
                  <a:pt x="3977632" y="1182794"/>
                  <a:pt x="3977044" y="1182588"/>
                </a:cubicBezTo>
                <a:cubicBezTo>
                  <a:pt x="3976454" y="1182381"/>
                  <a:pt x="3976041" y="1182102"/>
                  <a:pt x="3975806" y="1181749"/>
                </a:cubicBezTo>
                <a:cubicBezTo>
                  <a:pt x="3975571" y="1181395"/>
                  <a:pt x="3975453" y="1180982"/>
                  <a:pt x="3975453" y="1180511"/>
                </a:cubicBezTo>
                <a:lnTo>
                  <a:pt x="3975453" y="1129788"/>
                </a:lnTo>
                <a:lnTo>
                  <a:pt x="3923405" y="1129788"/>
                </a:lnTo>
                <a:lnTo>
                  <a:pt x="3923405" y="1180511"/>
                </a:lnTo>
                <a:cubicBezTo>
                  <a:pt x="3923405" y="1180982"/>
                  <a:pt x="3923287" y="1181395"/>
                  <a:pt x="3923051" y="1181749"/>
                </a:cubicBezTo>
                <a:cubicBezTo>
                  <a:pt x="3922815" y="1182102"/>
                  <a:pt x="3922403" y="1182381"/>
                  <a:pt x="3921814" y="1182588"/>
                </a:cubicBezTo>
                <a:cubicBezTo>
                  <a:pt x="3921225" y="1182794"/>
                  <a:pt x="3920444" y="1182970"/>
                  <a:pt x="3919473" y="1183118"/>
                </a:cubicBezTo>
                <a:cubicBezTo>
                  <a:pt x="3918500" y="1183265"/>
                  <a:pt x="3917278" y="1183338"/>
                  <a:pt x="3915805" y="1183338"/>
                </a:cubicBezTo>
                <a:cubicBezTo>
                  <a:pt x="3914392" y="1183338"/>
                  <a:pt x="3913184" y="1183265"/>
                  <a:pt x="3912183" y="1183118"/>
                </a:cubicBezTo>
                <a:cubicBezTo>
                  <a:pt x="3911181" y="1182970"/>
                  <a:pt x="3910386" y="1182794"/>
                  <a:pt x="3909797" y="1182588"/>
                </a:cubicBezTo>
                <a:cubicBezTo>
                  <a:pt x="3909207" y="1182381"/>
                  <a:pt x="3908795" y="1182102"/>
                  <a:pt x="3908560" y="1181749"/>
                </a:cubicBezTo>
                <a:cubicBezTo>
                  <a:pt x="3908324" y="1181395"/>
                  <a:pt x="3908206" y="1180982"/>
                  <a:pt x="3908206" y="1180511"/>
                </a:cubicBezTo>
                <a:lnTo>
                  <a:pt x="3908206" y="1070759"/>
                </a:lnTo>
                <a:cubicBezTo>
                  <a:pt x="3908206" y="1070288"/>
                  <a:pt x="3908324" y="1069876"/>
                  <a:pt x="3908560" y="1069522"/>
                </a:cubicBezTo>
                <a:cubicBezTo>
                  <a:pt x="3908795" y="1069169"/>
                  <a:pt x="3909207" y="1068889"/>
                  <a:pt x="3909797" y="1068683"/>
                </a:cubicBezTo>
                <a:cubicBezTo>
                  <a:pt x="3910386" y="1068477"/>
                  <a:pt x="3911181" y="1068300"/>
                  <a:pt x="3912183" y="1068153"/>
                </a:cubicBezTo>
                <a:cubicBezTo>
                  <a:pt x="3913184" y="1068006"/>
                  <a:pt x="3914392" y="1067931"/>
                  <a:pt x="3915805" y="1067931"/>
                </a:cubicBezTo>
                <a:close/>
                <a:moveTo>
                  <a:pt x="3665222" y="1067931"/>
                </a:moveTo>
                <a:cubicBezTo>
                  <a:pt x="3666990" y="1067931"/>
                  <a:pt x="3668418" y="1067991"/>
                  <a:pt x="3669508" y="1068109"/>
                </a:cubicBezTo>
                <a:cubicBezTo>
                  <a:pt x="3670598" y="1068226"/>
                  <a:pt x="3671466" y="1068388"/>
                  <a:pt x="3672114" y="1068594"/>
                </a:cubicBezTo>
                <a:cubicBezTo>
                  <a:pt x="3672762" y="1068801"/>
                  <a:pt x="3673248" y="1069095"/>
                  <a:pt x="3673572" y="1069478"/>
                </a:cubicBezTo>
                <a:cubicBezTo>
                  <a:pt x="3673897" y="1069861"/>
                  <a:pt x="3674205" y="1070347"/>
                  <a:pt x="3674501" y="1070936"/>
                </a:cubicBezTo>
                <a:lnTo>
                  <a:pt x="3690318" y="1103809"/>
                </a:lnTo>
                <a:cubicBezTo>
                  <a:pt x="3691787" y="1106931"/>
                  <a:pt x="3693253" y="1110201"/>
                  <a:pt x="3694716" y="1113617"/>
                </a:cubicBezTo>
                <a:cubicBezTo>
                  <a:pt x="3696181" y="1117035"/>
                  <a:pt x="3697674" y="1120481"/>
                  <a:pt x="3699198" y="1123957"/>
                </a:cubicBezTo>
                <a:lnTo>
                  <a:pt x="3699372" y="1123957"/>
                </a:lnTo>
                <a:cubicBezTo>
                  <a:pt x="3700720" y="1120599"/>
                  <a:pt x="3702110" y="1117255"/>
                  <a:pt x="3703546" y="1113927"/>
                </a:cubicBezTo>
                <a:cubicBezTo>
                  <a:pt x="3704980" y="1110598"/>
                  <a:pt x="3706433" y="1107313"/>
                  <a:pt x="3707903" y="1104074"/>
                </a:cubicBezTo>
                <a:lnTo>
                  <a:pt x="3723809" y="1071025"/>
                </a:lnTo>
                <a:cubicBezTo>
                  <a:pt x="3723986" y="1070435"/>
                  <a:pt x="3724236" y="1069935"/>
                  <a:pt x="3724560" y="1069522"/>
                </a:cubicBezTo>
                <a:cubicBezTo>
                  <a:pt x="3724884" y="1069110"/>
                  <a:pt x="3725326" y="1068801"/>
                  <a:pt x="3725886" y="1068594"/>
                </a:cubicBezTo>
                <a:cubicBezTo>
                  <a:pt x="3726446" y="1068388"/>
                  <a:pt x="3727226" y="1068226"/>
                  <a:pt x="3728228" y="1068109"/>
                </a:cubicBezTo>
                <a:cubicBezTo>
                  <a:pt x="3729229" y="1067991"/>
                  <a:pt x="3730496" y="1067931"/>
                  <a:pt x="3732028" y="1067931"/>
                </a:cubicBezTo>
                <a:cubicBezTo>
                  <a:pt x="3734148" y="1067931"/>
                  <a:pt x="3735813" y="1068006"/>
                  <a:pt x="3737020" y="1068153"/>
                </a:cubicBezTo>
                <a:cubicBezTo>
                  <a:pt x="3738228" y="1068300"/>
                  <a:pt x="3739067" y="1068580"/>
                  <a:pt x="3739539" y="1068992"/>
                </a:cubicBezTo>
                <a:cubicBezTo>
                  <a:pt x="3740010" y="1069405"/>
                  <a:pt x="3740172" y="1069994"/>
                  <a:pt x="3740025" y="1070759"/>
                </a:cubicBezTo>
                <a:cubicBezTo>
                  <a:pt x="3739877" y="1071525"/>
                  <a:pt x="3739480" y="1072556"/>
                  <a:pt x="3738832" y="1073853"/>
                </a:cubicBezTo>
                <a:lnTo>
                  <a:pt x="3706489" y="1138360"/>
                </a:lnTo>
                <a:lnTo>
                  <a:pt x="3706489" y="1180511"/>
                </a:lnTo>
                <a:cubicBezTo>
                  <a:pt x="3706489" y="1180982"/>
                  <a:pt x="3706372" y="1181395"/>
                  <a:pt x="3706137" y="1181749"/>
                </a:cubicBezTo>
                <a:cubicBezTo>
                  <a:pt x="3705903" y="1182102"/>
                  <a:pt x="3705493" y="1182381"/>
                  <a:pt x="3704908" y="1182588"/>
                </a:cubicBezTo>
                <a:cubicBezTo>
                  <a:pt x="3704321" y="1182794"/>
                  <a:pt x="3703531" y="1182970"/>
                  <a:pt x="3702536" y="1183118"/>
                </a:cubicBezTo>
                <a:cubicBezTo>
                  <a:pt x="3701540" y="1183265"/>
                  <a:pt x="3700340" y="1183338"/>
                  <a:pt x="3698934" y="1183338"/>
                </a:cubicBezTo>
                <a:cubicBezTo>
                  <a:pt x="3697470" y="1183338"/>
                  <a:pt x="3696255" y="1183265"/>
                  <a:pt x="3695288" y="1183118"/>
                </a:cubicBezTo>
                <a:cubicBezTo>
                  <a:pt x="3694321" y="1182970"/>
                  <a:pt x="3693531" y="1182794"/>
                  <a:pt x="3692916" y="1182588"/>
                </a:cubicBezTo>
                <a:cubicBezTo>
                  <a:pt x="3692300" y="1182381"/>
                  <a:pt x="3691876" y="1182102"/>
                  <a:pt x="3691641" y="1181749"/>
                </a:cubicBezTo>
                <a:cubicBezTo>
                  <a:pt x="3691408" y="1181395"/>
                  <a:pt x="3691290" y="1180982"/>
                  <a:pt x="3691290" y="1180511"/>
                </a:cubicBezTo>
                <a:lnTo>
                  <a:pt x="3691290" y="1138360"/>
                </a:lnTo>
                <a:lnTo>
                  <a:pt x="3658949" y="1073853"/>
                </a:lnTo>
                <a:cubicBezTo>
                  <a:pt x="3658300" y="1072497"/>
                  <a:pt x="3657902" y="1071437"/>
                  <a:pt x="3657755" y="1070671"/>
                </a:cubicBezTo>
                <a:cubicBezTo>
                  <a:pt x="3657608" y="1069905"/>
                  <a:pt x="3657755" y="1069317"/>
                  <a:pt x="3658197" y="1068904"/>
                </a:cubicBezTo>
                <a:cubicBezTo>
                  <a:pt x="3658639" y="1068491"/>
                  <a:pt x="3659434" y="1068226"/>
                  <a:pt x="3660583" y="1068109"/>
                </a:cubicBezTo>
                <a:cubicBezTo>
                  <a:pt x="3661731" y="1067991"/>
                  <a:pt x="3663278" y="1067931"/>
                  <a:pt x="3665222" y="1067931"/>
                </a:cubicBezTo>
                <a:close/>
                <a:moveTo>
                  <a:pt x="3439554" y="1067931"/>
                </a:moveTo>
                <a:cubicBezTo>
                  <a:pt x="3441026" y="1067931"/>
                  <a:pt x="3442249" y="1068006"/>
                  <a:pt x="3443219" y="1068153"/>
                </a:cubicBezTo>
                <a:cubicBezTo>
                  <a:pt x="3444193" y="1068300"/>
                  <a:pt x="3444973" y="1068477"/>
                  <a:pt x="3445562" y="1068683"/>
                </a:cubicBezTo>
                <a:cubicBezTo>
                  <a:pt x="3446152" y="1068889"/>
                  <a:pt x="3446564" y="1069169"/>
                  <a:pt x="3446800" y="1069522"/>
                </a:cubicBezTo>
                <a:cubicBezTo>
                  <a:pt x="3447035" y="1069876"/>
                  <a:pt x="3447153" y="1070288"/>
                  <a:pt x="3447153" y="1070759"/>
                </a:cubicBezTo>
                <a:lnTo>
                  <a:pt x="3447153" y="1116534"/>
                </a:lnTo>
                <a:lnTo>
                  <a:pt x="3499205" y="1116534"/>
                </a:lnTo>
                <a:lnTo>
                  <a:pt x="3499205" y="1070759"/>
                </a:lnTo>
                <a:cubicBezTo>
                  <a:pt x="3499205" y="1070288"/>
                  <a:pt x="3499323" y="1069876"/>
                  <a:pt x="3499557" y="1069522"/>
                </a:cubicBezTo>
                <a:cubicBezTo>
                  <a:pt x="3499794" y="1069169"/>
                  <a:pt x="3500206" y="1068889"/>
                  <a:pt x="3500796" y="1068683"/>
                </a:cubicBezTo>
                <a:cubicBezTo>
                  <a:pt x="3501385" y="1068477"/>
                  <a:pt x="3502151" y="1068300"/>
                  <a:pt x="3503093" y="1068153"/>
                </a:cubicBezTo>
                <a:cubicBezTo>
                  <a:pt x="3504035" y="1068006"/>
                  <a:pt x="3505272" y="1067931"/>
                  <a:pt x="3506804" y="1067931"/>
                </a:cubicBezTo>
                <a:cubicBezTo>
                  <a:pt x="3508219" y="1067931"/>
                  <a:pt x="3509412" y="1068006"/>
                  <a:pt x="3510383" y="1068153"/>
                </a:cubicBezTo>
                <a:cubicBezTo>
                  <a:pt x="3511356" y="1068300"/>
                  <a:pt x="3512136" y="1068477"/>
                  <a:pt x="3512725" y="1068683"/>
                </a:cubicBezTo>
                <a:cubicBezTo>
                  <a:pt x="3513314" y="1068889"/>
                  <a:pt x="3513727" y="1069169"/>
                  <a:pt x="3513962" y="1069522"/>
                </a:cubicBezTo>
                <a:cubicBezTo>
                  <a:pt x="3514198" y="1069876"/>
                  <a:pt x="3514316" y="1070288"/>
                  <a:pt x="3514316" y="1070759"/>
                </a:cubicBezTo>
                <a:lnTo>
                  <a:pt x="3514316" y="1180511"/>
                </a:lnTo>
                <a:cubicBezTo>
                  <a:pt x="3514316" y="1180982"/>
                  <a:pt x="3514198" y="1181395"/>
                  <a:pt x="3513962" y="1181749"/>
                </a:cubicBezTo>
                <a:cubicBezTo>
                  <a:pt x="3513727" y="1182102"/>
                  <a:pt x="3513314" y="1182381"/>
                  <a:pt x="3512725" y="1182588"/>
                </a:cubicBezTo>
                <a:cubicBezTo>
                  <a:pt x="3512136" y="1182794"/>
                  <a:pt x="3511356" y="1182970"/>
                  <a:pt x="3510383" y="1183118"/>
                </a:cubicBezTo>
                <a:cubicBezTo>
                  <a:pt x="3509412" y="1183265"/>
                  <a:pt x="3508219" y="1183338"/>
                  <a:pt x="3506804" y="1183338"/>
                </a:cubicBezTo>
                <a:cubicBezTo>
                  <a:pt x="3505272" y="1183338"/>
                  <a:pt x="3504035" y="1183265"/>
                  <a:pt x="3503093" y="1183118"/>
                </a:cubicBezTo>
                <a:cubicBezTo>
                  <a:pt x="3502151" y="1182970"/>
                  <a:pt x="3501385" y="1182794"/>
                  <a:pt x="3500796" y="1182588"/>
                </a:cubicBezTo>
                <a:cubicBezTo>
                  <a:pt x="3500206" y="1182381"/>
                  <a:pt x="3499794" y="1182102"/>
                  <a:pt x="3499557" y="1181749"/>
                </a:cubicBezTo>
                <a:cubicBezTo>
                  <a:pt x="3499323" y="1181395"/>
                  <a:pt x="3499205" y="1180982"/>
                  <a:pt x="3499205" y="1180511"/>
                </a:cubicBezTo>
                <a:lnTo>
                  <a:pt x="3499205" y="1129788"/>
                </a:lnTo>
                <a:lnTo>
                  <a:pt x="3447153" y="1129788"/>
                </a:lnTo>
                <a:lnTo>
                  <a:pt x="3447153" y="1180511"/>
                </a:lnTo>
                <a:cubicBezTo>
                  <a:pt x="3447153" y="1180982"/>
                  <a:pt x="3447035" y="1181395"/>
                  <a:pt x="3446800" y="1181749"/>
                </a:cubicBezTo>
                <a:cubicBezTo>
                  <a:pt x="3446564" y="1182102"/>
                  <a:pt x="3446152" y="1182381"/>
                  <a:pt x="3445562" y="1182588"/>
                </a:cubicBezTo>
                <a:cubicBezTo>
                  <a:pt x="3444973" y="1182794"/>
                  <a:pt x="3444193" y="1182970"/>
                  <a:pt x="3443219" y="1183118"/>
                </a:cubicBezTo>
                <a:cubicBezTo>
                  <a:pt x="3442249" y="1183265"/>
                  <a:pt x="3441026" y="1183338"/>
                  <a:pt x="3439554" y="1183338"/>
                </a:cubicBezTo>
                <a:cubicBezTo>
                  <a:pt x="3438140" y="1183338"/>
                  <a:pt x="3436931" y="1183265"/>
                  <a:pt x="3435931" y="1183118"/>
                </a:cubicBezTo>
                <a:cubicBezTo>
                  <a:pt x="3434928" y="1182970"/>
                  <a:pt x="3434133" y="1182794"/>
                  <a:pt x="3433546" y="1182588"/>
                </a:cubicBezTo>
                <a:cubicBezTo>
                  <a:pt x="3432956" y="1182381"/>
                  <a:pt x="3432544" y="1182102"/>
                  <a:pt x="3432309" y="1181749"/>
                </a:cubicBezTo>
                <a:cubicBezTo>
                  <a:pt x="3432072" y="1181395"/>
                  <a:pt x="3431956" y="1180982"/>
                  <a:pt x="3431956" y="1180511"/>
                </a:cubicBezTo>
                <a:lnTo>
                  <a:pt x="3431956" y="1070759"/>
                </a:lnTo>
                <a:cubicBezTo>
                  <a:pt x="3431956" y="1070288"/>
                  <a:pt x="3432072" y="1069876"/>
                  <a:pt x="3432309" y="1069522"/>
                </a:cubicBezTo>
                <a:cubicBezTo>
                  <a:pt x="3432544" y="1069169"/>
                  <a:pt x="3432956" y="1068889"/>
                  <a:pt x="3433546" y="1068683"/>
                </a:cubicBezTo>
                <a:cubicBezTo>
                  <a:pt x="3434133" y="1068477"/>
                  <a:pt x="3434928" y="1068300"/>
                  <a:pt x="3435931" y="1068153"/>
                </a:cubicBezTo>
                <a:cubicBezTo>
                  <a:pt x="3436931" y="1068006"/>
                  <a:pt x="3438140" y="1067931"/>
                  <a:pt x="3439554" y="1067931"/>
                </a:cubicBezTo>
                <a:close/>
                <a:moveTo>
                  <a:pt x="3188964" y="1067931"/>
                </a:moveTo>
                <a:cubicBezTo>
                  <a:pt x="3190732" y="1067931"/>
                  <a:pt x="3192161" y="1067991"/>
                  <a:pt x="3193251" y="1068109"/>
                </a:cubicBezTo>
                <a:cubicBezTo>
                  <a:pt x="3194342" y="1068226"/>
                  <a:pt x="3195209" y="1068388"/>
                  <a:pt x="3195857" y="1068594"/>
                </a:cubicBezTo>
                <a:cubicBezTo>
                  <a:pt x="3196506" y="1068801"/>
                  <a:pt x="3196991" y="1069095"/>
                  <a:pt x="3197315" y="1069478"/>
                </a:cubicBezTo>
                <a:cubicBezTo>
                  <a:pt x="3197639" y="1069861"/>
                  <a:pt x="3197949" y="1070347"/>
                  <a:pt x="3198244" y="1070936"/>
                </a:cubicBezTo>
                <a:lnTo>
                  <a:pt x="3214063" y="1103809"/>
                </a:lnTo>
                <a:cubicBezTo>
                  <a:pt x="3215531" y="1106931"/>
                  <a:pt x="3216998" y="1110201"/>
                  <a:pt x="3218461" y="1113617"/>
                </a:cubicBezTo>
                <a:cubicBezTo>
                  <a:pt x="3219925" y="1117035"/>
                  <a:pt x="3221420" y="1120481"/>
                  <a:pt x="3222944" y="1123957"/>
                </a:cubicBezTo>
                <a:lnTo>
                  <a:pt x="3223116" y="1123957"/>
                </a:lnTo>
                <a:cubicBezTo>
                  <a:pt x="3224466" y="1120599"/>
                  <a:pt x="3225855" y="1117255"/>
                  <a:pt x="3227291" y="1113927"/>
                </a:cubicBezTo>
                <a:cubicBezTo>
                  <a:pt x="3228728" y="1110598"/>
                  <a:pt x="3230179" y="1107313"/>
                  <a:pt x="3231649" y="1104074"/>
                </a:cubicBezTo>
                <a:lnTo>
                  <a:pt x="3247554" y="1071025"/>
                </a:lnTo>
                <a:cubicBezTo>
                  <a:pt x="3247731" y="1070435"/>
                  <a:pt x="3247981" y="1069935"/>
                  <a:pt x="3248306" y="1069522"/>
                </a:cubicBezTo>
                <a:cubicBezTo>
                  <a:pt x="3248629" y="1069110"/>
                  <a:pt x="3249072" y="1068801"/>
                  <a:pt x="3249631" y="1068594"/>
                </a:cubicBezTo>
                <a:cubicBezTo>
                  <a:pt x="3250192" y="1068388"/>
                  <a:pt x="3250972" y="1068226"/>
                  <a:pt x="3251972" y="1068109"/>
                </a:cubicBezTo>
                <a:cubicBezTo>
                  <a:pt x="3252973" y="1067991"/>
                  <a:pt x="3254241" y="1067931"/>
                  <a:pt x="3255773" y="1067931"/>
                </a:cubicBezTo>
                <a:cubicBezTo>
                  <a:pt x="3257894" y="1067931"/>
                  <a:pt x="3259559" y="1068006"/>
                  <a:pt x="3260767" y="1068153"/>
                </a:cubicBezTo>
                <a:cubicBezTo>
                  <a:pt x="3261975" y="1068300"/>
                  <a:pt x="3262815" y="1068580"/>
                  <a:pt x="3263286" y="1068992"/>
                </a:cubicBezTo>
                <a:cubicBezTo>
                  <a:pt x="3263756" y="1069405"/>
                  <a:pt x="3263919" y="1069994"/>
                  <a:pt x="3263771" y="1070759"/>
                </a:cubicBezTo>
                <a:cubicBezTo>
                  <a:pt x="3263624" y="1071525"/>
                  <a:pt x="3263226" y="1072556"/>
                  <a:pt x="3262577" y="1073853"/>
                </a:cubicBezTo>
                <a:lnTo>
                  <a:pt x="3230234" y="1138360"/>
                </a:lnTo>
                <a:lnTo>
                  <a:pt x="3230234" y="1180511"/>
                </a:lnTo>
                <a:cubicBezTo>
                  <a:pt x="3230234" y="1180982"/>
                  <a:pt x="3230117" y="1181395"/>
                  <a:pt x="3229884" y="1181749"/>
                </a:cubicBezTo>
                <a:cubicBezTo>
                  <a:pt x="3229649" y="1182102"/>
                  <a:pt x="3229240" y="1182381"/>
                  <a:pt x="3228651" y="1182588"/>
                </a:cubicBezTo>
                <a:cubicBezTo>
                  <a:pt x="3228066" y="1182794"/>
                  <a:pt x="3227275" y="1182970"/>
                  <a:pt x="3226280" y="1183118"/>
                </a:cubicBezTo>
                <a:cubicBezTo>
                  <a:pt x="3225285" y="1183265"/>
                  <a:pt x="3224084" y="1183338"/>
                  <a:pt x="3222680" y="1183338"/>
                </a:cubicBezTo>
                <a:cubicBezTo>
                  <a:pt x="3221216" y="1183338"/>
                  <a:pt x="3219998" y="1183265"/>
                  <a:pt x="3219034" y="1183118"/>
                </a:cubicBezTo>
                <a:cubicBezTo>
                  <a:pt x="3218066" y="1182970"/>
                  <a:pt x="3217275" y="1182794"/>
                  <a:pt x="3216660" y="1182588"/>
                </a:cubicBezTo>
                <a:cubicBezTo>
                  <a:pt x="3216045" y="1182381"/>
                  <a:pt x="3215620" y="1182102"/>
                  <a:pt x="3215387" y="1181749"/>
                </a:cubicBezTo>
                <a:cubicBezTo>
                  <a:pt x="3215153" y="1181395"/>
                  <a:pt x="3215035" y="1180982"/>
                  <a:pt x="3215035" y="1180511"/>
                </a:cubicBezTo>
                <a:lnTo>
                  <a:pt x="3215035" y="1138360"/>
                </a:lnTo>
                <a:lnTo>
                  <a:pt x="3182691" y="1073853"/>
                </a:lnTo>
                <a:cubicBezTo>
                  <a:pt x="3182042" y="1072497"/>
                  <a:pt x="3181644" y="1071437"/>
                  <a:pt x="3181498" y="1070671"/>
                </a:cubicBezTo>
                <a:cubicBezTo>
                  <a:pt x="3181350" y="1069905"/>
                  <a:pt x="3181498" y="1069317"/>
                  <a:pt x="3181939" y="1068904"/>
                </a:cubicBezTo>
                <a:cubicBezTo>
                  <a:pt x="3182381" y="1068491"/>
                  <a:pt x="3183176" y="1068226"/>
                  <a:pt x="3184326" y="1068109"/>
                </a:cubicBezTo>
                <a:cubicBezTo>
                  <a:pt x="3185474" y="1067991"/>
                  <a:pt x="3187021" y="1067931"/>
                  <a:pt x="3188964" y="1067931"/>
                </a:cubicBezTo>
                <a:close/>
                <a:moveTo>
                  <a:pt x="2972835" y="1067931"/>
                </a:moveTo>
                <a:cubicBezTo>
                  <a:pt x="2974307" y="1067931"/>
                  <a:pt x="2975530" y="1068006"/>
                  <a:pt x="2976502" y="1068153"/>
                </a:cubicBezTo>
                <a:cubicBezTo>
                  <a:pt x="2977472" y="1068300"/>
                  <a:pt x="2978252" y="1068477"/>
                  <a:pt x="2978842" y="1068683"/>
                </a:cubicBezTo>
                <a:cubicBezTo>
                  <a:pt x="2979433" y="1068889"/>
                  <a:pt x="2979843" y="1069169"/>
                  <a:pt x="2980080" y="1069522"/>
                </a:cubicBezTo>
                <a:cubicBezTo>
                  <a:pt x="2980315" y="1069876"/>
                  <a:pt x="2980432" y="1070288"/>
                  <a:pt x="2980432" y="1070759"/>
                </a:cubicBezTo>
                <a:lnTo>
                  <a:pt x="2980432" y="1116534"/>
                </a:lnTo>
                <a:lnTo>
                  <a:pt x="3032475" y="1116534"/>
                </a:lnTo>
                <a:lnTo>
                  <a:pt x="3032475" y="1070759"/>
                </a:lnTo>
                <a:cubicBezTo>
                  <a:pt x="3032475" y="1070288"/>
                  <a:pt x="3032592" y="1069876"/>
                  <a:pt x="3032828" y="1069522"/>
                </a:cubicBezTo>
                <a:cubicBezTo>
                  <a:pt x="3033063" y="1069169"/>
                  <a:pt x="3033476" y="1068889"/>
                  <a:pt x="3034065" y="1068683"/>
                </a:cubicBezTo>
                <a:cubicBezTo>
                  <a:pt x="3034654" y="1068477"/>
                  <a:pt x="3035420" y="1068300"/>
                  <a:pt x="3036363" y="1068153"/>
                </a:cubicBezTo>
                <a:cubicBezTo>
                  <a:pt x="3037305" y="1068006"/>
                  <a:pt x="3038542" y="1067931"/>
                  <a:pt x="3040074" y="1067931"/>
                </a:cubicBezTo>
                <a:cubicBezTo>
                  <a:pt x="3041488" y="1067931"/>
                  <a:pt x="3042681" y="1068006"/>
                  <a:pt x="3043653" y="1068153"/>
                </a:cubicBezTo>
                <a:cubicBezTo>
                  <a:pt x="3044625" y="1068300"/>
                  <a:pt x="3045405" y="1068477"/>
                  <a:pt x="3045995" y="1068683"/>
                </a:cubicBezTo>
                <a:cubicBezTo>
                  <a:pt x="3046583" y="1068889"/>
                  <a:pt x="3046996" y="1069169"/>
                  <a:pt x="3047232" y="1069522"/>
                </a:cubicBezTo>
                <a:cubicBezTo>
                  <a:pt x="3047467" y="1069876"/>
                  <a:pt x="3047586" y="1070288"/>
                  <a:pt x="3047586" y="1070759"/>
                </a:cubicBezTo>
                <a:lnTo>
                  <a:pt x="3047586" y="1180511"/>
                </a:lnTo>
                <a:cubicBezTo>
                  <a:pt x="3047586" y="1180982"/>
                  <a:pt x="3047467" y="1181395"/>
                  <a:pt x="3047232" y="1181749"/>
                </a:cubicBezTo>
                <a:cubicBezTo>
                  <a:pt x="3046996" y="1182102"/>
                  <a:pt x="3046583" y="1182381"/>
                  <a:pt x="3045995" y="1182588"/>
                </a:cubicBezTo>
                <a:cubicBezTo>
                  <a:pt x="3045405" y="1182794"/>
                  <a:pt x="3044625" y="1182970"/>
                  <a:pt x="3043653" y="1183118"/>
                </a:cubicBezTo>
                <a:cubicBezTo>
                  <a:pt x="3042681" y="1183265"/>
                  <a:pt x="3041488" y="1183338"/>
                  <a:pt x="3040074" y="1183338"/>
                </a:cubicBezTo>
                <a:cubicBezTo>
                  <a:pt x="3038542" y="1183338"/>
                  <a:pt x="3037305" y="1183265"/>
                  <a:pt x="3036363" y="1183118"/>
                </a:cubicBezTo>
                <a:cubicBezTo>
                  <a:pt x="3035420" y="1182970"/>
                  <a:pt x="3034654" y="1182794"/>
                  <a:pt x="3034065" y="1182588"/>
                </a:cubicBezTo>
                <a:cubicBezTo>
                  <a:pt x="3033476" y="1182381"/>
                  <a:pt x="3033063" y="1182102"/>
                  <a:pt x="3032828" y="1181749"/>
                </a:cubicBezTo>
                <a:cubicBezTo>
                  <a:pt x="3032592" y="1181395"/>
                  <a:pt x="3032475" y="1180982"/>
                  <a:pt x="3032475" y="1180511"/>
                </a:cubicBezTo>
                <a:lnTo>
                  <a:pt x="3032475" y="1129788"/>
                </a:lnTo>
                <a:lnTo>
                  <a:pt x="2980432" y="1129788"/>
                </a:lnTo>
                <a:lnTo>
                  <a:pt x="2980432" y="1180511"/>
                </a:lnTo>
                <a:cubicBezTo>
                  <a:pt x="2980432" y="1180982"/>
                  <a:pt x="2980315" y="1181395"/>
                  <a:pt x="2980080" y="1181749"/>
                </a:cubicBezTo>
                <a:cubicBezTo>
                  <a:pt x="2979843" y="1182102"/>
                  <a:pt x="2979433" y="1182381"/>
                  <a:pt x="2978842" y="1182588"/>
                </a:cubicBezTo>
                <a:cubicBezTo>
                  <a:pt x="2978252" y="1182794"/>
                  <a:pt x="2977472" y="1182970"/>
                  <a:pt x="2976502" y="1183118"/>
                </a:cubicBezTo>
                <a:cubicBezTo>
                  <a:pt x="2975530" y="1183265"/>
                  <a:pt x="2974307" y="1183338"/>
                  <a:pt x="2972835" y="1183338"/>
                </a:cubicBezTo>
                <a:cubicBezTo>
                  <a:pt x="2971420" y="1183338"/>
                  <a:pt x="2970212" y="1183265"/>
                  <a:pt x="2969212" y="1183118"/>
                </a:cubicBezTo>
                <a:cubicBezTo>
                  <a:pt x="2968210" y="1182970"/>
                  <a:pt x="2967415" y="1182794"/>
                  <a:pt x="2966827" y="1182588"/>
                </a:cubicBezTo>
                <a:cubicBezTo>
                  <a:pt x="2966237" y="1182381"/>
                  <a:pt x="2965825" y="1182102"/>
                  <a:pt x="2965588" y="1181749"/>
                </a:cubicBezTo>
                <a:cubicBezTo>
                  <a:pt x="2965353" y="1181395"/>
                  <a:pt x="2965236" y="1180982"/>
                  <a:pt x="2965236" y="1180511"/>
                </a:cubicBezTo>
                <a:lnTo>
                  <a:pt x="2965236" y="1070759"/>
                </a:lnTo>
                <a:cubicBezTo>
                  <a:pt x="2965236" y="1070288"/>
                  <a:pt x="2965353" y="1069876"/>
                  <a:pt x="2965588" y="1069522"/>
                </a:cubicBezTo>
                <a:cubicBezTo>
                  <a:pt x="2965825" y="1069169"/>
                  <a:pt x="2966237" y="1068889"/>
                  <a:pt x="2966827" y="1068683"/>
                </a:cubicBezTo>
                <a:cubicBezTo>
                  <a:pt x="2967415" y="1068477"/>
                  <a:pt x="2968210" y="1068300"/>
                  <a:pt x="2969212" y="1068153"/>
                </a:cubicBezTo>
                <a:cubicBezTo>
                  <a:pt x="2970212" y="1068006"/>
                  <a:pt x="2971420" y="1067931"/>
                  <a:pt x="2972835" y="1067931"/>
                </a:cubicBezTo>
                <a:close/>
                <a:moveTo>
                  <a:pt x="2496583" y="1067931"/>
                </a:moveTo>
                <a:cubicBezTo>
                  <a:pt x="2498056" y="1067931"/>
                  <a:pt x="2499278" y="1068006"/>
                  <a:pt x="2500251" y="1068153"/>
                </a:cubicBezTo>
                <a:cubicBezTo>
                  <a:pt x="2501223" y="1068300"/>
                  <a:pt x="2502003" y="1068477"/>
                  <a:pt x="2502592" y="1068683"/>
                </a:cubicBezTo>
                <a:cubicBezTo>
                  <a:pt x="2503180" y="1068889"/>
                  <a:pt x="2503594" y="1069169"/>
                  <a:pt x="2503829" y="1069522"/>
                </a:cubicBezTo>
                <a:cubicBezTo>
                  <a:pt x="2504065" y="1069876"/>
                  <a:pt x="2504183" y="1070288"/>
                  <a:pt x="2504183" y="1070759"/>
                </a:cubicBezTo>
                <a:lnTo>
                  <a:pt x="2504183" y="1116534"/>
                </a:lnTo>
                <a:lnTo>
                  <a:pt x="2556231" y="1116534"/>
                </a:lnTo>
                <a:lnTo>
                  <a:pt x="2556231" y="1070759"/>
                </a:lnTo>
                <a:cubicBezTo>
                  <a:pt x="2556231" y="1070288"/>
                  <a:pt x="2556349" y="1069876"/>
                  <a:pt x="2556585" y="1069522"/>
                </a:cubicBezTo>
                <a:cubicBezTo>
                  <a:pt x="2556819" y="1069169"/>
                  <a:pt x="2557232" y="1068889"/>
                  <a:pt x="2557821" y="1068683"/>
                </a:cubicBezTo>
                <a:cubicBezTo>
                  <a:pt x="2558410" y="1068477"/>
                  <a:pt x="2559176" y="1068300"/>
                  <a:pt x="2560118" y="1068153"/>
                </a:cubicBezTo>
                <a:cubicBezTo>
                  <a:pt x="2561062" y="1068006"/>
                  <a:pt x="2562298" y="1067931"/>
                  <a:pt x="2563830" y="1067931"/>
                </a:cubicBezTo>
                <a:cubicBezTo>
                  <a:pt x="2565244" y="1067931"/>
                  <a:pt x="2566438" y="1068006"/>
                  <a:pt x="2567409" y="1068153"/>
                </a:cubicBezTo>
                <a:cubicBezTo>
                  <a:pt x="2568381" y="1068300"/>
                  <a:pt x="2569162" y="1068477"/>
                  <a:pt x="2569750" y="1068683"/>
                </a:cubicBezTo>
                <a:cubicBezTo>
                  <a:pt x="2570340" y="1068889"/>
                  <a:pt x="2570752" y="1069169"/>
                  <a:pt x="2570988" y="1069522"/>
                </a:cubicBezTo>
                <a:cubicBezTo>
                  <a:pt x="2571224" y="1069876"/>
                  <a:pt x="2571341" y="1070288"/>
                  <a:pt x="2571341" y="1070759"/>
                </a:cubicBezTo>
                <a:lnTo>
                  <a:pt x="2571341" y="1180511"/>
                </a:lnTo>
                <a:cubicBezTo>
                  <a:pt x="2571341" y="1180982"/>
                  <a:pt x="2571224" y="1181395"/>
                  <a:pt x="2570988" y="1181749"/>
                </a:cubicBezTo>
                <a:cubicBezTo>
                  <a:pt x="2570752" y="1182102"/>
                  <a:pt x="2570340" y="1182381"/>
                  <a:pt x="2569750" y="1182588"/>
                </a:cubicBezTo>
                <a:cubicBezTo>
                  <a:pt x="2569162" y="1182794"/>
                  <a:pt x="2568381" y="1182970"/>
                  <a:pt x="2567409" y="1183118"/>
                </a:cubicBezTo>
                <a:cubicBezTo>
                  <a:pt x="2566438" y="1183265"/>
                  <a:pt x="2565244" y="1183338"/>
                  <a:pt x="2563830" y="1183338"/>
                </a:cubicBezTo>
                <a:cubicBezTo>
                  <a:pt x="2562298" y="1183338"/>
                  <a:pt x="2561062" y="1183265"/>
                  <a:pt x="2560118" y="1183118"/>
                </a:cubicBezTo>
                <a:cubicBezTo>
                  <a:pt x="2559176" y="1182970"/>
                  <a:pt x="2558410" y="1182794"/>
                  <a:pt x="2557821" y="1182588"/>
                </a:cubicBezTo>
                <a:cubicBezTo>
                  <a:pt x="2557232" y="1182381"/>
                  <a:pt x="2556819" y="1182102"/>
                  <a:pt x="2556585" y="1181749"/>
                </a:cubicBezTo>
                <a:cubicBezTo>
                  <a:pt x="2556349" y="1181395"/>
                  <a:pt x="2556231" y="1180982"/>
                  <a:pt x="2556231" y="1180511"/>
                </a:cubicBezTo>
                <a:lnTo>
                  <a:pt x="2556231" y="1129788"/>
                </a:lnTo>
                <a:lnTo>
                  <a:pt x="2504183" y="1129788"/>
                </a:lnTo>
                <a:lnTo>
                  <a:pt x="2504183" y="1180511"/>
                </a:lnTo>
                <a:cubicBezTo>
                  <a:pt x="2504183" y="1180982"/>
                  <a:pt x="2504065" y="1181395"/>
                  <a:pt x="2503829" y="1181749"/>
                </a:cubicBezTo>
                <a:cubicBezTo>
                  <a:pt x="2503594" y="1182102"/>
                  <a:pt x="2503180" y="1182381"/>
                  <a:pt x="2502592" y="1182588"/>
                </a:cubicBezTo>
                <a:cubicBezTo>
                  <a:pt x="2502003" y="1182794"/>
                  <a:pt x="2501223" y="1182970"/>
                  <a:pt x="2500251" y="1183118"/>
                </a:cubicBezTo>
                <a:cubicBezTo>
                  <a:pt x="2499278" y="1183265"/>
                  <a:pt x="2498056" y="1183338"/>
                  <a:pt x="2496583" y="1183338"/>
                </a:cubicBezTo>
                <a:cubicBezTo>
                  <a:pt x="2495170" y="1183338"/>
                  <a:pt x="2493962" y="1183265"/>
                  <a:pt x="2492961" y="1183118"/>
                </a:cubicBezTo>
                <a:cubicBezTo>
                  <a:pt x="2491959" y="1182970"/>
                  <a:pt x="2491164" y="1182794"/>
                  <a:pt x="2490575" y="1182588"/>
                </a:cubicBezTo>
                <a:cubicBezTo>
                  <a:pt x="2489985" y="1182381"/>
                  <a:pt x="2489573" y="1182102"/>
                  <a:pt x="2489337" y="1181749"/>
                </a:cubicBezTo>
                <a:cubicBezTo>
                  <a:pt x="2489102" y="1181395"/>
                  <a:pt x="2488984" y="1180982"/>
                  <a:pt x="2488984" y="1180511"/>
                </a:cubicBezTo>
                <a:lnTo>
                  <a:pt x="2488984" y="1070759"/>
                </a:lnTo>
                <a:cubicBezTo>
                  <a:pt x="2488984" y="1070288"/>
                  <a:pt x="2489102" y="1069876"/>
                  <a:pt x="2489337" y="1069522"/>
                </a:cubicBezTo>
                <a:cubicBezTo>
                  <a:pt x="2489573" y="1069169"/>
                  <a:pt x="2489985" y="1068889"/>
                  <a:pt x="2490575" y="1068683"/>
                </a:cubicBezTo>
                <a:cubicBezTo>
                  <a:pt x="2491164" y="1068477"/>
                  <a:pt x="2491959" y="1068300"/>
                  <a:pt x="2492961" y="1068153"/>
                </a:cubicBezTo>
                <a:cubicBezTo>
                  <a:pt x="2493962" y="1068006"/>
                  <a:pt x="2495170" y="1067931"/>
                  <a:pt x="2496583" y="1067931"/>
                </a:cubicBezTo>
                <a:close/>
                <a:moveTo>
                  <a:pt x="2245997" y="1067931"/>
                </a:moveTo>
                <a:cubicBezTo>
                  <a:pt x="2247764" y="1067931"/>
                  <a:pt x="2249193" y="1067991"/>
                  <a:pt x="2250283" y="1068109"/>
                </a:cubicBezTo>
                <a:cubicBezTo>
                  <a:pt x="2251371" y="1068226"/>
                  <a:pt x="2252241" y="1068388"/>
                  <a:pt x="2252889" y="1068594"/>
                </a:cubicBezTo>
                <a:cubicBezTo>
                  <a:pt x="2253537" y="1068801"/>
                  <a:pt x="2254023" y="1069095"/>
                  <a:pt x="2254347" y="1069478"/>
                </a:cubicBezTo>
                <a:cubicBezTo>
                  <a:pt x="2254671" y="1069861"/>
                  <a:pt x="2254980" y="1070347"/>
                  <a:pt x="2255275" y="1070936"/>
                </a:cubicBezTo>
                <a:lnTo>
                  <a:pt x="2271091" y="1103809"/>
                </a:lnTo>
                <a:cubicBezTo>
                  <a:pt x="2272560" y="1106931"/>
                  <a:pt x="2274025" y="1110201"/>
                  <a:pt x="2275490" y="1113617"/>
                </a:cubicBezTo>
                <a:cubicBezTo>
                  <a:pt x="2276955" y="1117035"/>
                  <a:pt x="2278447" y="1120481"/>
                  <a:pt x="2279971" y="1123957"/>
                </a:cubicBezTo>
                <a:lnTo>
                  <a:pt x="2280146" y="1123957"/>
                </a:lnTo>
                <a:cubicBezTo>
                  <a:pt x="2281493" y="1120599"/>
                  <a:pt x="2282885" y="1117255"/>
                  <a:pt x="2284319" y="1113927"/>
                </a:cubicBezTo>
                <a:cubicBezTo>
                  <a:pt x="2285755" y="1110598"/>
                  <a:pt x="2287207" y="1107313"/>
                  <a:pt x="2288677" y="1104074"/>
                </a:cubicBezTo>
                <a:lnTo>
                  <a:pt x="2304583" y="1071025"/>
                </a:lnTo>
                <a:cubicBezTo>
                  <a:pt x="2304759" y="1070435"/>
                  <a:pt x="2305009" y="1069935"/>
                  <a:pt x="2305334" y="1069522"/>
                </a:cubicBezTo>
                <a:cubicBezTo>
                  <a:pt x="2305658" y="1069110"/>
                  <a:pt x="2306100" y="1068801"/>
                  <a:pt x="2306659" y="1068594"/>
                </a:cubicBezTo>
                <a:cubicBezTo>
                  <a:pt x="2307218" y="1068388"/>
                  <a:pt x="2308000" y="1068226"/>
                  <a:pt x="2309001" y="1068109"/>
                </a:cubicBezTo>
                <a:cubicBezTo>
                  <a:pt x="2310003" y="1067991"/>
                  <a:pt x="2311269" y="1067931"/>
                  <a:pt x="2312801" y="1067931"/>
                </a:cubicBezTo>
                <a:cubicBezTo>
                  <a:pt x="2314922" y="1067931"/>
                  <a:pt x="2316585" y="1068006"/>
                  <a:pt x="2317793" y="1068153"/>
                </a:cubicBezTo>
                <a:cubicBezTo>
                  <a:pt x="2319002" y="1068300"/>
                  <a:pt x="2319841" y="1068580"/>
                  <a:pt x="2320311" y="1068992"/>
                </a:cubicBezTo>
                <a:cubicBezTo>
                  <a:pt x="2320783" y="1069405"/>
                  <a:pt x="2320945" y="1069994"/>
                  <a:pt x="2320798" y="1070759"/>
                </a:cubicBezTo>
                <a:cubicBezTo>
                  <a:pt x="2320651" y="1071525"/>
                  <a:pt x="2320253" y="1072556"/>
                  <a:pt x="2319605" y="1073853"/>
                </a:cubicBezTo>
                <a:lnTo>
                  <a:pt x="2287263" y="1138360"/>
                </a:lnTo>
                <a:lnTo>
                  <a:pt x="2287263" y="1180511"/>
                </a:lnTo>
                <a:cubicBezTo>
                  <a:pt x="2287263" y="1180982"/>
                  <a:pt x="2287146" y="1181395"/>
                  <a:pt x="2286912" y="1181749"/>
                </a:cubicBezTo>
                <a:cubicBezTo>
                  <a:pt x="2286678" y="1182102"/>
                  <a:pt x="2286266" y="1182381"/>
                  <a:pt x="2285681" y="1182588"/>
                </a:cubicBezTo>
                <a:cubicBezTo>
                  <a:pt x="2285095" y="1182794"/>
                  <a:pt x="2284305" y="1182970"/>
                  <a:pt x="2283309" y="1183118"/>
                </a:cubicBezTo>
                <a:cubicBezTo>
                  <a:pt x="2282313" y="1183265"/>
                  <a:pt x="2281113" y="1183338"/>
                  <a:pt x="2279708" y="1183338"/>
                </a:cubicBezTo>
                <a:cubicBezTo>
                  <a:pt x="2278243" y="1183338"/>
                  <a:pt x="2277027" y="1183265"/>
                  <a:pt x="2276061" y="1183118"/>
                </a:cubicBezTo>
                <a:cubicBezTo>
                  <a:pt x="2275095" y="1182970"/>
                  <a:pt x="2274304" y="1182794"/>
                  <a:pt x="2273689" y="1182588"/>
                </a:cubicBezTo>
                <a:cubicBezTo>
                  <a:pt x="2273074" y="1182381"/>
                  <a:pt x="2272650" y="1182102"/>
                  <a:pt x="2272416" y="1181749"/>
                </a:cubicBezTo>
                <a:cubicBezTo>
                  <a:pt x="2272181" y="1181395"/>
                  <a:pt x="2272064" y="1180982"/>
                  <a:pt x="2272064" y="1180511"/>
                </a:cubicBezTo>
                <a:lnTo>
                  <a:pt x="2272064" y="1138360"/>
                </a:lnTo>
                <a:lnTo>
                  <a:pt x="2239724" y="1073853"/>
                </a:lnTo>
                <a:cubicBezTo>
                  <a:pt x="2239075" y="1072497"/>
                  <a:pt x="2238677" y="1071437"/>
                  <a:pt x="2238530" y="1070671"/>
                </a:cubicBezTo>
                <a:cubicBezTo>
                  <a:pt x="2238382" y="1069905"/>
                  <a:pt x="2238530" y="1069317"/>
                  <a:pt x="2238972" y="1068904"/>
                </a:cubicBezTo>
                <a:cubicBezTo>
                  <a:pt x="2239413" y="1068491"/>
                  <a:pt x="2240209" y="1068226"/>
                  <a:pt x="2241358" y="1068109"/>
                </a:cubicBezTo>
                <a:cubicBezTo>
                  <a:pt x="2242506" y="1067991"/>
                  <a:pt x="2244053" y="1067931"/>
                  <a:pt x="2245997" y="1067931"/>
                </a:cubicBezTo>
                <a:close/>
                <a:moveTo>
                  <a:pt x="1303017" y="1067931"/>
                </a:moveTo>
                <a:cubicBezTo>
                  <a:pt x="1304784" y="1067931"/>
                  <a:pt x="1306213" y="1067991"/>
                  <a:pt x="1307303" y="1068109"/>
                </a:cubicBezTo>
                <a:cubicBezTo>
                  <a:pt x="1308393" y="1068226"/>
                  <a:pt x="1309262" y="1068388"/>
                  <a:pt x="1309909" y="1068594"/>
                </a:cubicBezTo>
                <a:cubicBezTo>
                  <a:pt x="1310557" y="1068801"/>
                  <a:pt x="1311044" y="1069095"/>
                  <a:pt x="1311368" y="1069478"/>
                </a:cubicBezTo>
                <a:cubicBezTo>
                  <a:pt x="1311691" y="1069861"/>
                  <a:pt x="1312001" y="1070347"/>
                  <a:pt x="1312295" y="1070936"/>
                </a:cubicBezTo>
                <a:lnTo>
                  <a:pt x="1328112" y="1103809"/>
                </a:lnTo>
                <a:cubicBezTo>
                  <a:pt x="1329581" y="1106931"/>
                  <a:pt x="1331046" y="1110201"/>
                  <a:pt x="1332511" y="1113617"/>
                </a:cubicBezTo>
                <a:cubicBezTo>
                  <a:pt x="1333975" y="1117035"/>
                  <a:pt x="1335468" y="1120481"/>
                  <a:pt x="1336992" y="1123957"/>
                </a:cubicBezTo>
                <a:lnTo>
                  <a:pt x="1337168" y="1123957"/>
                </a:lnTo>
                <a:cubicBezTo>
                  <a:pt x="1338514" y="1120599"/>
                  <a:pt x="1339905" y="1117255"/>
                  <a:pt x="1341340" y="1113927"/>
                </a:cubicBezTo>
                <a:cubicBezTo>
                  <a:pt x="1342775" y="1110598"/>
                  <a:pt x="1344229" y="1107313"/>
                  <a:pt x="1345699" y="1104074"/>
                </a:cubicBezTo>
                <a:lnTo>
                  <a:pt x="1361606" y="1071025"/>
                </a:lnTo>
                <a:cubicBezTo>
                  <a:pt x="1361783" y="1070435"/>
                  <a:pt x="1362033" y="1069935"/>
                  <a:pt x="1362358" y="1069522"/>
                </a:cubicBezTo>
                <a:cubicBezTo>
                  <a:pt x="1362681" y="1069110"/>
                  <a:pt x="1363125" y="1068801"/>
                  <a:pt x="1363683" y="1068594"/>
                </a:cubicBezTo>
                <a:cubicBezTo>
                  <a:pt x="1364243" y="1068388"/>
                  <a:pt x="1365023" y="1068226"/>
                  <a:pt x="1366024" y="1068109"/>
                </a:cubicBezTo>
                <a:cubicBezTo>
                  <a:pt x="1367027" y="1067991"/>
                  <a:pt x="1368293" y="1067931"/>
                  <a:pt x="1369825" y="1067931"/>
                </a:cubicBezTo>
                <a:cubicBezTo>
                  <a:pt x="1371947" y="1067931"/>
                  <a:pt x="1373610" y="1068006"/>
                  <a:pt x="1374818" y="1068153"/>
                </a:cubicBezTo>
                <a:cubicBezTo>
                  <a:pt x="1376025" y="1068300"/>
                  <a:pt x="1376865" y="1068580"/>
                  <a:pt x="1377336" y="1068992"/>
                </a:cubicBezTo>
                <a:cubicBezTo>
                  <a:pt x="1377807" y="1069405"/>
                  <a:pt x="1377969" y="1069994"/>
                  <a:pt x="1377823" y="1070759"/>
                </a:cubicBezTo>
                <a:cubicBezTo>
                  <a:pt x="1377674" y="1071525"/>
                  <a:pt x="1377277" y="1072556"/>
                  <a:pt x="1376629" y="1073853"/>
                </a:cubicBezTo>
                <a:lnTo>
                  <a:pt x="1344284" y="1138360"/>
                </a:lnTo>
                <a:lnTo>
                  <a:pt x="1344284" y="1169890"/>
                </a:lnTo>
                <a:lnTo>
                  <a:pt x="1340160" y="1176956"/>
                </a:lnTo>
                <a:lnTo>
                  <a:pt x="1337260" y="1183306"/>
                </a:lnTo>
                <a:lnTo>
                  <a:pt x="1336729" y="1183338"/>
                </a:lnTo>
                <a:cubicBezTo>
                  <a:pt x="1335264" y="1183338"/>
                  <a:pt x="1334049" y="1183265"/>
                  <a:pt x="1333082" y="1183118"/>
                </a:cubicBezTo>
                <a:cubicBezTo>
                  <a:pt x="1332115" y="1182970"/>
                  <a:pt x="1331324" y="1182794"/>
                  <a:pt x="1330710" y="1182588"/>
                </a:cubicBezTo>
                <a:cubicBezTo>
                  <a:pt x="1330094" y="1182381"/>
                  <a:pt x="1329670" y="1182102"/>
                  <a:pt x="1329436" y="1181749"/>
                </a:cubicBezTo>
                <a:cubicBezTo>
                  <a:pt x="1329201" y="1181395"/>
                  <a:pt x="1329084" y="1180982"/>
                  <a:pt x="1329084" y="1180511"/>
                </a:cubicBezTo>
                <a:lnTo>
                  <a:pt x="1329084" y="1138360"/>
                </a:lnTo>
                <a:lnTo>
                  <a:pt x="1296744" y="1073853"/>
                </a:lnTo>
                <a:cubicBezTo>
                  <a:pt x="1296096" y="1072497"/>
                  <a:pt x="1295698" y="1071437"/>
                  <a:pt x="1295551" y="1070671"/>
                </a:cubicBezTo>
                <a:cubicBezTo>
                  <a:pt x="1295403" y="1069905"/>
                  <a:pt x="1295551" y="1069317"/>
                  <a:pt x="1295992" y="1068904"/>
                </a:cubicBezTo>
                <a:cubicBezTo>
                  <a:pt x="1296435" y="1068491"/>
                  <a:pt x="1297231" y="1068226"/>
                  <a:pt x="1298378" y="1068109"/>
                </a:cubicBezTo>
                <a:cubicBezTo>
                  <a:pt x="1299528" y="1067991"/>
                  <a:pt x="1301074" y="1067931"/>
                  <a:pt x="1303017" y="1067931"/>
                </a:cubicBezTo>
                <a:close/>
                <a:moveTo>
                  <a:pt x="1086881" y="1067931"/>
                </a:moveTo>
                <a:cubicBezTo>
                  <a:pt x="1088354" y="1067931"/>
                  <a:pt x="1089576" y="1068006"/>
                  <a:pt x="1090547" y="1068153"/>
                </a:cubicBezTo>
                <a:cubicBezTo>
                  <a:pt x="1091519" y="1068300"/>
                  <a:pt x="1092300" y="1068477"/>
                  <a:pt x="1092889" y="1068683"/>
                </a:cubicBezTo>
                <a:cubicBezTo>
                  <a:pt x="1093481" y="1068889"/>
                  <a:pt x="1093893" y="1069169"/>
                  <a:pt x="1094129" y="1069522"/>
                </a:cubicBezTo>
                <a:cubicBezTo>
                  <a:pt x="1094364" y="1069876"/>
                  <a:pt x="1094482" y="1070288"/>
                  <a:pt x="1094482" y="1070759"/>
                </a:cubicBezTo>
                <a:lnTo>
                  <a:pt x="1094482" y="1116534"/>
                </a:lnTo>
                <a:lnTo>
                  <a:pt x="1146527" y="1116534"/>
                </a:lnTo>
                <a:lnTo>
                  <a:pt x="1146527" y="1070759"/>
                </a:lnTo>
                <a:cubicBezTo>
                  <a:pt x="1146527" y="1070288"/>
                  <a:pt x="1146645" y="1069876"/>
                  <a:pt x="1146881" y="1069522"/>
                </a:cubicBezTo>
                <a:cubicBezTo>
                  <a:pt x="1147116" y="1069169"/>
                  <a:pt x="1147528" y="1068889"/>
                  <a:pt x="1148118" y="1068683"/>
                </a:cubicBezTo>
                <a:cubicBezTo>
                  <a:pt x="1148707" y="1068477"/>
                  <a:pt x="1149472" y="1068300"/>
                  <a:pt x="1150416" y="1068153"/>
                </a:cubicBezTo>
                <a:cubicBezTo>
                  <a:pt x="1151358" y="1068006"/>
                  <a:pt x="1152595" y="1067931"/>
                  <a:pt x="1154127" y="1067931"/>
                </a:cubicBezTo>
                <a:cubicBezTo>
                  <a:pt x="1155541" y="1067931"/>
                  <a:pt x="1156734" y="1068006"/>
                  <a:pt x="1157706" y="1068153"/>
                </a:cubicBezTo>
                <a:cubicBezTo>
                  <a:pt x="1158678" y="1068300"/>
                  <a:pt x="1159458" y="1068477"/>
                  <a:pt x="1160048" y="1068683"/>
                </a:cubicBezTo>
                <a:cubicBezTo>
                  <a:pt x="1160636" y="1068889"/>
                  <a:pt x="1161048" y="1069169"/>
                  <a:pt x="1161285" y="1069522"/>
                </a:cubicBezTo>
                <a:cubicBezTo>
                  <a:pt x="1161520" y="1069876"/>
                  <a:pt x="1161639" y="1070288"/>
                  <a:pt x="1161639" y="1070759"/>
                </a:cubicBezTo>
                <a:lnTo>
                  <a:pt x="1161639" y="1180511"/>
                </a:lnTo>
                <a:cubicBezTo>
                  <a:pt x="1161639" y="1180982"/>
                  <a:pt x="1161520" y="1181395"/>
                  <a:pt x="1161285" y="1181749"/>
                </a:cubicBezTo>
                <a:cubicBezTo>
                  <a:pt x="1161048" y="1182102"/>
                  <a:pt x="1160636" y="1182381"/>
                  <a:pt x="1160048" y="1182588"/>
                </a:cubicBezTo>
                <a:cubicBezTo>
                  <a:pt x="1159458" y="1182794"/>
                  <a:pt x="1158678" y="1182970"/>
                  <a:pt x="1157706" y="1183118"/>
                </a:cubicBezTo>
                <a:cubicBezTo>
                  <a:pt x="1156734" y="1183265"/>
                  <a:pt x="1155541" y="1183338"/>
                  <a:pt x="1154127" y="1183338"/>
                </a:cubicBezTo>
                <a:cubicBezTo>
                  <a:pt x="1152595" y="1183338"/>
                  <a:pt x="1151358" y="1183265"/>
                  <a:pt x="1150416" y="1183118"/>
                </a:cubicBezTo>
                <a:cubicBezTo>
                  <a:pt x="1149472" y="1182970"/>
                  <a:pt x="1148707" y="1182794"/>
                  <a:pt x="1148118" y="1182588"/>
                </a:cubicBezTo>
                <a:cubicBezTo>
                  <a:pt x="1147528" y="1182381"/>
                  <a:pt x="1147116" y="1182102"/>
                  <a:pt x="1146881" y="1181749"/>
                </a:cubicBezTo>
                <a:cubicBezTo>
                  <a:pt x="1146645" y="1181395"/>
                  <a:pt x="1146527" y="1180982"/>
                  <a:pt x="1146527" y="1180511"/>
                </a:cubicBezTo>
                <a:lnTo>
                  <a:pt x="1146527" y="1129788"/>
                </a:lnTo>
                <a:lnTo>
                  <a:pt x="1094482" y="1129788"/>
                </a:lnTo>
                <a:lnTo>
                  <a:pt x="1094482" y="1180511"/>
                </a:lnTo>
                <a:cubicBezTo>
                  <a:pt x="1094482" y="1180982"/>
                  <a:pt x="1094364" y="1181395"/>
                  <a:pt x="1094129" y="1181749"/>
                </a:cubicBezTo>
                <a:cubicBezTo>
                  <a:pt x="1093893" y="1182102"/>
                  <a:pt x="1093481" y="1182381"/>
                  <a:pt x="1092889" y="1182588"/>
                </a:cubicBezTo>
                <a:cubicBezTo>
                  <a:pt x="1092300" y="1182794"/>
                  <a:pt x="1091519" y="1182970"/>
                  <a:pt x="1090547" y="1183118"/>
                </a:cubicBezTo>
                <a:cubicBezTo>
                  <a:pt x="1089576" y="1183265"/>
                  <a:pt x="1088354" y="1183338"/>
                  <a:pt x="1086881" y="1183338"/>
                </a:cubicBezTo>
                <a:cubicBezTo>
                  <a:pt x="1085466" y="1183338"/>
                  <a:pt x="1084259" y="1183265"/>
                  <a:pt x="1083258" y="1183118"/>
                </a:cubicBezTo>
                <a:cubicBezTo>
                  <a:pt x="1082256" y="1182970"/>
                  <a:pt x="1081460" y="1182794"/>
                  <a:pt x="1080871" y="1182588"/>
                </a:cubicBezTo>
                <a:cubicBezTo>
                  <a:pt x="1080282" y="1182381"/>
                  <a:pt x="1079870" y="1182102"/>
                  <a:pt x="1079635" y="1181749"/>
                </a:cubicBezTo>
                <a:cubicBezTo>
                  <a:pt x="1079399" y="1181395"/>
                  <a:pt x="1079281" y="1180982"/>
                  <a:pt x="1079281" y="1180511"/>
                </a:cubicBezTo>
                <a:lnTo>
                  <a:pt x="1079281" y="1070759"/>
                </a:lnTo>
                <a:cubicBezTo>
                  <a:pt x="1079281" y="1070288"/>
                  <a:pt x="1079399" y="1069876"/>
                  <a:pt x="1079635" y="1069522"/>
                </a:cubicBezTo>
                <a:cubicBezTo>
                  <a:pt x="1079870" y="1069169"/>
                  <a:pt x="1080282" y="1068889"/>
                  <a:pt x="1080871" y="1068683"/>
                </a:cubicBezTo>
                <a:cubicBezTo>
                  <a:pt x="1081460" y="1068477"/>
                  <a:pt x="1082256" y="1068300"/>
                  <a:pt x="1083258" y="1068153"/>
                </a:cubicBezTo>
                <a:cubicBezTo>
                  <a:pt x="1084259" y="1068006"/>
                  <a:pt x="1085466" y="1067931"/>
                  <a:pt x="1086881" y="1067931"/>
                </a:cubicBezTo>
                <a:close/>
                <a:moveTo>
                  <a:pt x="836285" y="1067931"/>
                </a:moveTo>
                <a:cubicBezTo>
                  <a:pt x="838053" y="1067931"/>
                  <a:pt x="839481" y="1067991"/>
                  <a:pt x="840600" y="1068109"/>
                </a:cubicBezTo>
                <a:cubicBezTo>
                  <a:pt x="841690" y="1068226"/>
                  <a:pt x="842560" y="1068388"/>
                  <a:pt x="843208" y="1068594"/>
                </a:cubicBezTo>
                <a:cubicBezTo>
                  <a:pt x="843857" y="1068801"/>
                  <a:pt x="844342" y="1069095"/>
                  <a:pt x="844666" y="1069478"/>
                </a:cubicBezTo>
                <a:cubicBezTo>
                  <a:pt x="844990" y="1069861"/>
                  <a:pt x="845299" y="1070347"/>
                  <a:pt x="845593" y="1070936"/>
                </a:cubicBezTo>
                <a:lnTo>
                  <a:pt x="861411" y="1103809"/>
                </a:lnTo>
                <a:cubicBezTo>
                  <a:pt x="862879" y="1106931"/>
                  <a:pt x="864345" y="1110201"/>
                  <a:pt x="865809" y="1113617"/>
                </a:cubicBezTo>
                <a:cubicBezTo>
                  <a:pt x="867273" y="1117035"/>
                  <a:pt x="868767" y="1120481"/>
                  <a:pt x="870291" y="1123957"/>
                </a:cubicBezTo>
                <a:lnTo>
                  <a:pt x="870466" y="1123957"/>
                </a:lnTo>
                <a:cubicBezTo>
                  <a:pt x="871812" y="1120599"/>
                  <a:pt x="873203" y="1117255"/>
                  <a:pt x="874639" y="1113927"/>
                </a:cubicBezTo>
                <a:cubicBezTo>
                  <a:pt x="876073" y="1110598"/>
                  <a:pt x="877525" y="1107313"/>
                  <a:pt x="878995" y="1104074"/>
                </a:cubicBezTo>
                <a:lnTo>
                  <a:pt x="894903" y="1071025"/>
                </a:lnTo>
                <a:cubicBezTo>
                  <a:pt x="895080" y="1070435"/>
                  <a:pt x="895328" y="1069935"/>
                  <a:pt x="895653" y="1069522"/>
                </a:cubicBezTo>
                <a:cubicBezTo>
                  <a:pt x="895977" y="1069110"/>
                  <a:pt x="896419" y="1068801"/>
                  <a:pt x="896980" y="1068594"/>
                </a:cubicBezTo>
                <a:cubicBezTo>
                  <a:pt x="897538" y="1068388"/>
                  <a:pt x="898318" y="1068226"/>
                  <a:pt x="899321" y="1068109"/>
                </a:cubicBezTo>
                <a:cubicBezTo>
                  <a:pt x="900321" y="1067991"/>
                  <a:pt x="901588" y="1067931"/>
                  <a:pt x="903120" y="1067931"/>
                </a:cubicBezTo>
                <a:cubicBezTo>
                  <a:pt x="905241" y="1067931"/>
                  <a:pt x="906906" y="1068006"/>
                  <a:pt x="908113" y="1068153"/>
                </a:cubicBezTo>
                <a:cubicBezTo>
                  <a:pt x="909320" y="1068300"/>
                  <a:pt x="910160" y="1068580"/>
                  <a:pt x="910631" y="1068992"/>
                </a:cubicBezTo>
                <a:cubicBezTo>
                  <a:pt x="911103" y="1069405"/>
                  <a:pt x="911266" y="1069994"/>
                  <a:pt x="911117" y="1070759"/>
                </a:cubicBezTo>
                <a:cubicBezTo>
                  <a:pt x="910971" y="1071525"/>
                  <a:pt x="910574" y="1072556"/>
                  <a:pt x="909925" y="1073853"/>
                </a:cubicBezTo>
                <a:lnTo>
                  <a:pt x="877583" y="1138360"/>
                </a:lnTo>
                <a:lnTo>
                  <a:pt x="877583" y="1180511"/>
                </a:lnTo>
                <a:cubicBezTo>
                  <a:pt x="877583" y="1180982"/>
                  <a:pt x="877466" y="1181395"/>
                  <a:pt x="877231" y="1181749"/>
                </a:cubicBezTo>
                <a:cubicBezTo>
                  <a:pt x="876996" y="1182102"/>
                  <a:pt x="876586" y="1182381"/>
                  <a:pt x="876002" y="1182588"/>
                </a:cubicBezTo>
                <a:cubicBezTo>
                  <a:pt x="875415" y="1182794"/>
                  <a:pt x="874625" y="1182970"/>
                  <a:pt x="873629" y="1183118"/>
                </a:cubicBezTo>
                <a:cubicBezTo>
                  <a:pt x="872634" y="1183265"/>
                  <a:pt x="871433" y="1183338"/>
                  <a:pt x="870026" y="1183338"/>
                </a:cubicBezTo>
                <a:cubicBezTo>
                  <a:pt x="868562" y="1183338"/>
                  <a:pt x="867347" y="1183265"/>
                  <a:pt x="866380" y="1183118"/>
                </a:cubicBezTo>
                <a:cubicBezTo>
                  <a:pt x="865413" y="1182970"/>
                  <a:pt x="864624" y="1182794"/>
                  <a:pt x="864009" y="1182588"/>
                </a:cubicBezTo>
                <a:cubicBezTo>
                  <a:pt x="863394" y="1182381"/>
                  <a:pt x="862969" y="1182102"/>
                  <a:pt x="862734" y="1181749"/>
                </a:cubicBezTo>
                <a:cubicBezTo>
                  <a:pt x="862501" y="1181395"/>
                  <a:pt x="862384" y="1180982"/>
                  <a:pt x="862384" y="1180511"/>
                </a:cubicBezTo>
                <a:lnTo>
                  <a:pt x="862384" y="1138360"/>
                </a:lnTo>
                <a:lnTo>
                  <a:pt x="830011" y="1073853"/>
                </a:lnTo>
                <a:cubicBezTo>
                  <a:pt x="829363" y="1072497"/>
                  <a:pt x="828965" y="1071437"/>
                  <a:pt x="828818" y="1070671"/>
                </a:cubicBezTo>
                <a:cubicBezTo>
                  <a:pt x="828671" y="1069905"/>
                  <a:pt x="828818" y="1069317"/>
                  <a:pt x="829260" y="1068904"/>
                </a:cubicBezTo>
                <a:cubicBezTo>
                  <a:pt x="829702" y="1068491"/>
                  <a:pt x="830497" y="1068226"/>
                  <a:pt x="831646" y="1068109"/>
                </a:cubicBezTo>
                <a:cubicBezTo>
                  <a:pt x="832795" y="1067991"/>
                  <a:pt x="834341" y="1067931"/>
                  <a:pt x="836285" y="1067931"/>
                </a:cubicBezTo>
                <a:close/>
                <a:moveTo>
                  <a:pt x="677867" y="1067931"/>
                </a:moveTo>
                <a:cubicBezTo>
                  <a:pt x="679281" y="1067931"/>
                  <a:pt x="680474" y="1068006"/>
                  <a:pt x="681446" y="1068153"/>
                </a:cubicBezTo>
                <a:cubicBezTo>
                  <a:pt x="682418" y="1068300"/>
                  <a:pt x="683199" y="1068477"/>
                  <a:pt x="683788" y="1068683"/>
                </a:cubicBezTo>
                <a:cubicBezTo>
                  <a:pt x="684377" y="1068889"/>
                  <a:pt x="684789" y="1069169"/>
                  <a:pt x="685025" y="1069522"/>
                </a:cubicBezTo>
                <a:cubicBezTo>
                  <a:pt x="685260" y="1069876"/>
                  <a:pt x="685378" y="1070288"/>
                  <a:pt x="685378" y="1070759"/>
                </a:cubicBezTo>
                <a:lnTo>
                  <a:pt x="685378" y="1180511"/>
                </a:lnTo>
                <a:cubicBezTo>
                  <a:pt x="685378" y="1180982"/>
                  <a:pt x="685260" y="1181395"/>
                  <a:pt x="685025" y="1181749"/>
                </a:cubicBezTo>
                <a:cubicBezTo>
                  <a:pt x="684789" y="1182102"/>
                  <a:pt x="684377" y="1182381"/>
                  <a:pt x="683788" y="1182588"/>
                </a:cubicBezTo>
                <a:cubicBezTo>
                  <a:pt x="683199" y="1182794"/>
                  <a:pt x="682418" y="1182970"/>
                  <a:pt x="681446" y="1183118"/>
                </a:cubicBezTo>
                <a:cubicBezTo>
                  <a:pt x="680474" y="1183265"/>
                  <a:pt x="679281" y="1183338"/>
                  <a:pt x="677867" y="1183338"/>
                </a:cubicBezTo>
                <a:cubicBezTo>
                  <a:pt x="676335" y="1183338"/>
                  <a:pt x="675098" y="1183265"/>
                  <a:pt x="674156" y="1183118"/>
                </a:cubicBezTo>
                <a:cubicBezTo>
                  <a:pt x="673213" y="1182970"/>
                  <a:pt x="672447" y="1182794"/>
                  <a:pt x="671858" y="1182588"/>
                </a:cubicBezTo>
                <a:cubicBezTo>
                  <a:pt x="671269" y="1182381"/>
                  <a:pt x="670857" y="1182102"/>
                  <a:pt x="670621" y="1181749"/>
                </a:cubicBezTo>
                <a:cubicBezTo>
                  <a:pt x="670385" y="1181395"/>
                  <a:pt x="670268" y="1180982"/>
                  <a:pt x="670268" y="1180511"/>
                </a:cubicBezTo>
                <a:lnTo>
                  <a:pt x="670268" y="1129788"/>
                </a:lnTo>
                <a:lnTo>
                  <a:pt x="629604" y="1129788"/>
                </a:lnTo>
                <a:lnTo>
                  <a:pt x="629614" y="1128686"/>
                </a:lnTo>
                <a:lnTo>
                  <a:pt x="622908" y="1116534"/>
                </a:lnTo>
                <a:lnTo>
                  <a:pt x="670268" y="1116534"/>
                </a:lnTo>
                <a:lnTo>
                  <a:pt x="670268" y="1070759"/>
                </a:lnTo>
                <a:cubicBezTo>
                  <a:pt x="670268" y="1070288"/>
                  <a:pt x="670385" y="1069876"/>
                  <a:pt x="670621" y="1069522"/>
                </a:cubicBezTo>
                <a:cubicBezTo>
                  <a:pt x="670857" y="1069169"/>
                  <a:pt x="671269" y="1068889"/>
                  <a:pt x="671858" y="1068683"/>
                </a:cubicBezTo>
                <a:cubicBezTo>
                  <a:pt x="672447" y="1068477"/>
                  <a:pt x="673213" y="1068300"/>
                  <a:pt x="674156" y="1068153"/>
                </a:cubicBezTo>
                <a:cubicBezTo>
                  <a:pt x="675098" y="1068006"/>
                  <a:pt x="676335" y="1067931"/>
                  <a:pt x="677867" y="1067931"/>
                </a:cubicBezTo>
                <a:close/>
                <a:moveTo>
                  <a:pt x="610621" y="1067931"/>
                </a:moveTo>
                <a:cubicBezTo>
                  <a:pt x="612093" y="1067931"/>
                  <a:pt x="613316" y="1068006"/>
                  <a:pt x="614288" y="1068153"/>
                </a:cubicBezTo>
                <a:cubicBezTo>
                  <a:pt x="615260" y="1068300"/>
                  <a:pt x="616040" y="1068477"/>
                  <a:pt x="616629" y="1068683"/>
                </a:cubicBezTo>
                <a:cubicBezTo>
                  <a:pt x="617219" y="1068889"/>
                  <a:pt x="617631" y="1069169"/>
                  <a:pt x="617867" y="1069522"/>
                </a:cubicBezTo>
                <a:cubicBezTo>
                  <a:pt x="618102" y="1069876"/>
                  <a:pt x="618220" y="1070288"/>
                  <a:pt x="618220" y="1070759"/>
                </a:cubicBezTo>
                <a:lnTo>
                  <a:pt x="618220" y="1108039"/>
                </a:lnTo>
                <a:lnTo>
                  <a:pt x="603021" y="1080498"/>
                </a:lnTo>
                <a:lnTo>
                  <a:pt x="603021" y="1070759"/>
                </a:lnTo>
                <a:cubicBezTo>
                  <a:pt x="603021" y="1070288"/>
                  <a:pt x="603139" y="1069876"/>
                  <a:pt x="603374" y="1069522"/>
                </a:cubicBezTo>
                <a:cubicBezTo>
                  <a:pt x="603610" y="1069169"/>
                  <a:pt x="604022" y="1068889"/>
                  <a:pt x="604612" y="1068683"/>
                </a:cubicBezTo>
                <a:cubicBezTo>
                  <a:pt x="605201" y="1068477"/>
                  <a:pt x="605996" y="1068300"/>
                  <a:pt x="606997" y="1068153"/>
                </a:cubicBezTo>
                <a:cubicBezTo>
                  <a:pt x="607999" y="1068006"/>
                  <a:pt x="609207" y="1067931"/>
                  <a:pt x="610621" y="1067931"/>
                </a:cubicBezTo>
                <a:close/>
                <a:moveTo>
                  <a:pt x="8289711" y="1066783"/>
                </a:moveTo>
                <a:cubicBezTo>
                  <a:pt x="8292244" y="1066783"/>
                  <a:pt x="8294792" y="1067004"/>
                  <a:pt x="8297354" y="1067446"/>
                </a:cubicBezTo>
                <a:cubicBezTo>
                  <a:pt x="8299917" y="1067888"/>
                  <a:pt x="8302333" y="1068477"/>
                  <a:pt x="8304600" y="1069213"/>
                </a:cubicBezTo>
                <a:cubicBezTo>
                  <a:pt x="8306869" y="1069949"/>
                  <a:pt x="8308886" y="1070774"/>
                  <a:pt x="8310654" y="1071688"/>
                </a:cubicBezTo>
                <a:cubicBezTo>
                  <a:pt x="8312421" y="1072600"/>
                  <a:pt x="8313585" y="1073337"/>
                  <a:pt x="8314144" y="1073897"/>
                </a:cubicBezTo>
                <a:cubicBezTo>
                  <a:pt x="8314704" y="1074457"/>
                  <a:pt x="8315072" y="1074898"/>
                  <a:pt x="8315249" y="1075222"/>
                </a:cubicBezTo>
                <a:cubicBezTo>
                  <a:pt x="8315425" y="1075546"/>
                  <a:pt x="8315573" y="1075958"/>
                  <a:pt x="8315690" y="1076459"/>
                </a:cubicBezTo>
                <a:cubicBezTo>
                  <a:pt x="8315808" y="1076960"/>
                  <a:pt x="8315897" y="1077564"/>
                  <a:pt x="8315956" y="1078271"/>
                </a:cubicBezTo>
                <a:cubicBezTo>
                  <a:pt x="8316015" y="1078978"/>
                  <a:pt x="8316044" y="1079891"/>
                  <a:pt x="8316044" y="1081011"/>
                </a:cubicBezTo>
                <a:cubicBezTo>
                  <a:pt x="8316044" y="1082070"/>
                  <a:pt x="8316000" y="1083013"/>
                  <a:pt x="8315911" y="1083838"/>
                </a:cubicBezTo>
                <a:cubicBezTo>
                  <a:pt x="8315823" y="1084662"/>
                  <a:pt x="8315690" y="1085355"/>
                  <a:pt x="8315514" y="1085915"/>
                </a:cubicBezTo>
                <a:cubicBezTo>
                  <a:pt x="8315337" y="1086474"/>
                  <a:pt x="8315087" y="1086886"/>
                  <a:pt x="8314763" y="1087152"/>
                </a:cubicBezTo>
                <a:cubicBezTo>
                  <a:pt x="8314439" y="1087417"/>
                  <a:pt x="8314071" y="1087549"/>
                  <a:pt x="8313658" y="1087549"/>
                </a:cubicBezTo>
                <a:cubicBezTo>
                  <a:pt x="8313010" y="1087549"/>
                  <a:pt x="8311994" y="1087138"/>
                  <a:pt x="8310609" y="1086312"/>
                </a:cubicBezTo>
                <a:cubicBezTo>
                  <a:pt x="8309225" y="1085488"/>
                  <a:pt x="8307532" y="1084560"/>
                  <a:pt x="8305528" y="1083529"/>
                </a:cubicBezTo>
                <a:cubicBezTo>
                  <a:pt x="8303526" y="1082498"/>
                  <a:pt x="8301154" y="1081555"/>
                  <a:pt x="8298415" y="1080701"/>
                </a:cubicBezTo>
                <a:cubicBezTo>
                  <a:pt x="8295675" y="1079847"/>
                  <a:pt x="8292598" y="1079420"/>
                  <a:pt x="8289180" y="1079420"/>
                </a:cubicBezTo>
                <a:cubicBezTo>
                  <a:pt x="8285999" y="1079420"/>
                  <a:pt x="8283231" y="1079847"/>
                  <a:pt x="8280874" y="1080701"/>
                </a:cubicBezTo>
                <a:cubicBezTo>
                  <a:pt x="8278518" y="1081555"/>
                  <a:pt x="8276574" y="1082689"/>
                  <a:pt x="8275042" y="1084103"/>
                </a:cubicBezTo>
                <a:cubicBezTo>
                  <a:pt x="8273510" y="1085517"/>
                  <a:pt x="8272362" y="1087196"/>
                  <a:pt x="8271595" y="1089140"/>
                </a:cubicBezTo>
                <a:cubicBezTo>
                  <a:pt x="8270830" y="1091084"/>
                  <a:pt x="8270447" y="1093146"/>
                  <a:pt x="8270447" y="1095325"/>
                </a:cubicBezTo>
                <a:cubicBezTo>
                  <a:pt x="8270447" y="1098507"/>
                  <a:pt x="8271183" y="1101246"/>
                  <a:pt x="8272656" y="1103544"/>
                </a:cubicBezTo>
                <a:cubicBezTo>
                  <a:pt x="8274129" y="1105842"/>
                  <a:pt x="8276088" y="1107873"/>
                  <a:pt x="8278532" y="1109641"/>
                </a:cubicBezTo>
                <a:cubicBezTo>
                  <a:pt x="8280977" y="1111408"/>
                  <a:pt x="8283761" y="1113029"/>
                  <a:pt x="8286883" y="1114502"/>
                </a:cubicBezTo>
                <a:cubicBezTo>
                  <a:pt x="8290005" y="1115974"/>
                  <a:pt x="8293187" y="1117462"/>
                  <a:pt x="8296427" y="1118964"/>
                </a:cubicBezTo>
                <a:cubicBezTo>
                  <a:pt x="8299667" y="1120467"/>
                  <a:pt x="8302848" y="1122115"/>
                  <a:pt x="8305970" y="1123912"/>
                </a:cubicBezTo>
                <a:cubicBezTo>
                  <a:pt x="8309093" y="1125710"/>
                  <a:pt x="8311876" y="1127830"/>
                  <a:pt x="8314321" y="1130276"/>
                </a:cubicBezTo>
                <a:cubicBezTo>
                  <a:pt x="8316766" y="1132720"/>
                  <a:pt x="8318739" y="1135607"/>
                  <a:pt x="8320241" y="1138935"/>
                </a:cubicBezTo>
                <a:cubicBezTo>
                  <a:pt x="8321744" y="1142264"/>
                  <a:pt x="8322495" y="1146196"/>
                  <a:pt x="8322495" y="1150732"/>
                </a:cubicBezTo>
                <a:cubicBezTo>
                  <a:pt x="8322495" y="1156092"/>
                  <a:pt x="8321508" y="1160864"/>
                  <a:pt x="8319534" y="1165047"/>
                </a:cubicBezTo>
                <a:cubicBezTo>
                  <a:pt x="8317561" y="1169231"/>
                  <a:pt x="8314822" y="1172779"/>
                  <a:pt x="8311316" y="1175695"/>
                </a:cubicBezTo>
                <a:cubicBezTo>
                  <a:pt x="8307811" y="1178611"/>
                  <a:pt x="8303688" y="1180805"/>
                  <a:pt x="8298945" y="1182279"/>
                </a:cubicBezTo>
                <a:cubicBezTo>
                  <a:pt x="8294203" y="1183751"/>
                  <a:pt x="8289092" y="1184488"/>
                  <a:pt x="8283613" y="1184488"/>
                </a:cubicBezTo>
                <a:cubicBezTo>
                  <a:pt x="8279785" y="1184488"/>
                  <a:pt x="8276235" y="1184164"/>
                  <a:pt x="8272965" y="1183515"/>
                </a:cubicBezTo>
                <a:cubicBezTo>
                  <a:pt x="8269696" y="1182868"/>
                  <a:pt x="8266779" y="1182072"/>
                  <a:pt x="8264217" y="1181129"/>
                </a:cubicBezTo>
                <a:cubicBezTo>
                  <a:pt x="8261654" y="1180187"/>
                  <a:pt x="8259504" y="1179215"/>
                  <a:pt x="8257766" y="1178214"/>
                </a:cubicBezTo>
                <a:cubicBezTo>
                  <a:pt x="8256028" y="1177212"/>
                  <a:pt x="8254821" y="1176358"/>
                  <a:pt x="8254143" y="1175651"/>
                </a:cubicBezTo>
                <a:cubicBezTo>
                  <a:pt x="8253466" y="1174944"/>
                  <a:pt x="8252965" y="1174045"/>
                  <a:pt x="8252641" y="1172956"/>
                </a:cubicBezTo>
                <a:cubicBezTo>
                  <a:pt x="8252317" y="1171866"/>
                  <a:pt x="8252155" y="1170408"/>
                  <a:pt x="8252155" y="1168582"/>
                </a:cubicBezTo>
                <a:cubicBezTo>
                  <a:pt x="8252155" y="1167286"/>
                  <a:pt x="8252214" y="1166210"/>
                  <a:pt x="8252332" y="1165356"/>
                </a:cubicBezTo>
                <a:cubicBezTo>
                  <a:pt x="8252450" y="1164503"/>
                  <a:pt x="8252626" y="1163810"/>
                  <a:pt x="8252862" y="1163280"/>
                </a:cubicBezTo>
                <a:cubicBezTo>
                  <a:pt x="8253098" y="1162750"/>
                  <a:pt x="8253392" y="1162382"/>
                  <a:pt x="8253745" y="1162176"/>
                </a:cubicBezTo>
                <a:cubicBezTo>
                  <a:pt x="8254099" y="1161969"/>
                  <a:pt x="8254512" y="1161866"/>
                  <a:pt x="8254983" y="1161866"/>
                </a:cubicBezTo>
                <a:cubicBezTo>
                  <a:pt x="8255807" y="1161866"/>
                  <a:pt x="8256971" y="1162367"/>
                  <a:pt x="8258473" y="1163368"/>
                </a:cubicBezTo>
                <a:cubicBezTo>
                  <a:pt x="8259975" y="1164370"/>
                  <a:pt x="8261905" y="1165460"/>
                  <a:pt x="8264261" y="1166638"/>
                </a:cubicBezTo>
                <a:cubicBezTo>
                  <a:pt x="8266618" y="1167816"/>
                  <a:pt x="8269460" y="1168921"/>
                  <a:pt x="8272788" y="1169951"/>
                </a:cubicBezTo>
                <a:cubicBezTo>
                  <a:pt x="8276117" y="1170982"/>
                  <a:pt x="8279961" y="1171498"/>
                  <a:pt x="8284320" y="1171498"/>
                </a:cubicBezTo>
                <a:cubicBezTo>
                  <a:pt x="8287619" y="1171498"/>
                  <a:pt x="8290639" y="1171056"/>
                  <a:pt x="8293378" y="1170172"/>
                </a:cubicBezTo>
                <a:cubicBezTo>
                  <a:pt x="8296117" y="1169289"/>
                  <a:pt x="8298474" y="1168037"/>
                  <a:pt x="8300447" y="1166417"/>
                </a:cubicBezTo>
                <a:cubicBezTo>
                  <a:pt x="8302421" y="1164796"/>
                  <a:pt x="8303938" y="1162808"/>
                  <a:pt x="8304998" y="1160452"/>
                </a:cubicBezTo>
                <a:cubicBezTo>
                  <a:pt x="8306058" y="1158096"/>
                  <a:pt x="8306589" y="1155415"/>
                  <a:pt x="8306589" y="1152411"/>
                </a:cubicBezTo>
                <a:cubicBezTo>
                  <a:pt x="8306589" y="1149171"/>
                  <a:pt x="8305853" y="1146402"/>
                  <a:pt x="8304380" y="1144104"/>
                </a:cubicBezTo>
                <a:cubicBezTo>
                  <a:pt x="8302907" y="1141807"/>
                  <a:pt x="8300963" y="1139789"/>
                  <a:pt x="8298547" y="1138051"/>
                </a:cubicBezTo>
                <a:cubicBezTo>
                  <a:pt x="8296132" y="1136314"/>
                  <a:pt x="8293378" y="1134723"/>
                  <a:pt x="8290285" y="1133279"/>
                </a:cubicBezTo>
                <a:cubicBezTo>
                  <a:pt x="8287192" y="1131836"/>
                  <a:pt x="8284026" y="1130363"/>
                  <a:pt x="8280786" y="1128862"/>
                </a:cubicBezTo>
                <a:cubicBezTo>
                  <a:pt x="8277546" y="1127359"/>
                  <a:pt x="8274394" y="1125695"/>
                  <a:pt x="8271330" y="1123868"/>
                </a:cubicBezTo>
                <a:cubicBezTo>
                  <a:pt x="8268267" y="1122042"/>
                  <a:pt x="8265528" y="1119892"/>
                  <a:pt x="8263112" y="1117418"/>
                </a:cubicBezTo>
                <a:cubicBezTo>
                  <a:pt x="8260697" y="1114944"/>
                  <a:pt x="8258738" y="1112042"/>
                  <a:pt x="8257236" y="1108713"/>
                </a:cubicBezTo>
                <a:cubicBezTo>
                  <a:pt x="8255734" y="1105385"/>
                  <a:pt x="8254983" y="1101393"/>
                  <a:pt x="8254983" y="1096739"/>
                </a:cubicBezTo>
                <a:cubicBezTo>
                  <a:pt x="8254983" y="1091967"/>
                  <a:pt x="8255852" y="1087712"/>
                  <a:pt x="8257589" y="1083970"/>
                </a:cubicBezTo>
                <a:cubicBezTo>
                  <a:pt x="8259328" y="1080229"/>
                  <a:pt x="8261743" y="1077092"/>
                  <a:pt x="8264835" y="1074559"/>
                </a:cubicBezTo>
                <a:cubicBezTo>
                  <a:pt x="8267928" y="1072026"/>
                  <a:pt x="8271611" y="1070097"/>
                  <a:pt x="8275881" y="1068771"/>
                </a:cubicBezTo>
                <a:cubicBezTo>
                  <a:pt x="8280153" y="1067446"/>
                  <a:pt x="8284762" y="1066783"/>
                  <a:pt x="8289711" y="1066783"/>
                </a:cubicBezTo>
                <a:close/>
                <a:moveTo>
                  <a:pt x="7822986" y="1066783"/>
                </a:moveTo>
                <a:cubicBezTo>
                  <a:pt x="7825519" y="1066783"/>
                  <a:pt x="7828067" y="1067004"/>
                  <a:pt x="7830630" y="1067446"/>
                </a:cubicBezTo>
                <a:cubicBezTo>
                  <a:pt x="7833192" y="1067888"/>
                  <a:pt x="7835608" y="1068477"/>
                  <a:pt x="7837876" y="1069213"/>
                </a:cubicBezTo>
                <a:cubicBezTo>
                  <a:pt x="7840144" y="1069949"/>
                  <a:pt x="7842161" y="1070774"/>
                  <a:pt x="7843929" y="1071688"/>
                </a:cubicBezTo>
                <a:cubicBezTo>
                  <a:pt x="7845696" y="1072600"/>
                  <a:pt x="7846860" y="1073337"/>
                  <a:pt x="7847419" y="1073897"/>
                </a:cubicBezTo>
                <a:cubicBezTo>
                  <a:pt x="7847979" y="1074457"/>
                  <a:pt x="7848347" y="1074898"/>
                  <a:pt x="7848524" y="1075222"/>
                </a:cubicBezTo>
                <a:cubicBezTo>
                  <a:pt x="7848701" y="1075546"/>
                  <a:pt x="7848848" y="1075958"/>
                  <a:pt x="7848966" y="1076459"/>
                </a:cubicBezTo>
                <a:cubicBezTo>
                  <a:pt x="7849084" y="1076960"/>
                  <a:pt x="7849172" y="1077564"/>
                  <a:pt x="7849231" y="1078271"/>
                </a:cubicBezTo>
                <a:cubicBezTo>
                  <a:pt x="7849290" y="1078978"/>
                  <a:pt x="7849319" y="1079891"/>
                  <a:pt x="7849319" y="1081011"/>
                </a:cubicBezTo>
                <a:cubicBezTo>
                  <a:pt x="7849319" y="1082070"/>
                  <a:pt x="7849275" y="1083013"/>
                  <a:pt x="7849187" y="1083838"/>
                </a:cubicBezTo>
                <a:cubicBezTo>
                  <a:pt x="7849098" y="1084662"/>
                  <a:pt x="7848966" y="1085355"/>
                  <a:pt x="7848789" y="1085915"/>
                </a:cubicBezTo>
                <a:cubicBezTo>
                  <a:pt x="7848612" y="1086474"/>
                  <a:pt x="7848362" y="1086886"/>
                  <a:pt x="7848038" y="1087152"/>
                </a:cubicBezTo>
                <a:cubicBezTo>
                  <a:pt x="7847714" y="1087417"/>
                  <a:pt x="7847346" y="1087549"/>
                  <a:pt x="7846933" y="1087549"/>
                </a:cubicBezTo>
                <a:cubicBezTo>
                  <a:pt x="7846286" y="1087549"/>
                  <a:pt x="7845269" y="1087138"/>
                  <a:pt x="7843885" y="1086312"/>
                </a:cubicBezTo>
                <a:cubicBezTo>
                  <a:pt x="7842500" y="1085488"/>
                  <a:pt x="7840807" y="1084560"/>
                  <a:pt x="7838804" y="1083529"/>
                </a:cubicBezTo>
                <a:cubicBezTo>
                  <a:pt x="7836801" y="1082498"/>
                  <a:pt x="7834429" y="1081555"/>
                  <a:pt x="7831690" y="1080701"/>
                </a:cubicBezTo>
                <a:cubicBezTo>
                  <a:pt x="7828951" y="1079847"/>
                  <a:pt x="7825873" y="1079420"/>
                  <a:pt x="7822456" y="1079420"/>
                </a:cubicBezTo>
                <a:cubicBezTo>
                  <a:pt x="7819274" y="1079420"/>
                  <a:pt x="7816506" y="1079847"/>
                  <a:pt x="7814149" y="1080701"/>
                </a:cubicBezTo>
                <a:cubicBezTo>
                  <a:pt x="7811793" y="1081555"/>
                  <a:pt x="7809849" y="1082689"/>
                  <a:pt x="7808317" y="1084103"/>
                </a:cubicBezTo>
                <a:cubicBezTo>
                  <a:pt x="7806786" y="1085517"/>
                  <a:pt x="7805637" y="1087196"/>
                  <a:pt x="7804871" y="1089140"/>
                </a:cubicBezTo>
                <a:cubicBezTo>
                  <a:pt x="7804105" y="1091084"/>
                  <a:pt x="7803722" y="1093146"/>
                  <a:pt x="7803722" y="1095325"/>
                </a:cubicBezTo>
                <a:cubicBezTo>
                  <a:pt x="7803722" y="1098507"/>
                  <a:pt x="7804459" y="1101246"/>
                  <a:pt x="7805931" y="1103544"/>
                </a:cubicBezTo>
                <a:cubicBezTo>
                  <a:pt x="7807404" y="1105842"/>
                  <a:pt x="7809363" y="1107873"/>
                  <a:pt x="7811808" y="1109641"/>
                </a:cubicBezTo>
                <a:cubicBezTo>
                  <a:pt x="7814253" y="1111408"/>
                  <a:pt x="7817036" y="1113029"/>
                  <a:pt x="7820158" y="1114502"/>
                </a:cubicBezTo>
                <a:cubicBezTo>
                  <a:pt x="7823281" y="1115974"/>
                  <a:pt x="7826462" y="1117462"/>
                  <a:pt x="7829702" y="1118964"/>
                </a:cubicBezTo>
                <a:cubicBezTo>
                  <a:pt x="7832942" y="1120467"/>
                  <a:pt x="7836123" y="1122115"/>
                  <a:pt x="7839245" y="1123912"/>
                </a:cubicBezTo>
                <a:cubicBezTo>
                  <a:pt x="7842368" y="1125710"/>
                  <a:pt x="7845151" y="1127830"/>
                  <a:pt x="7847596" y="1130276"/>
                </a:cubicBezTo>
                <a:cubicBezTo>
                  <a:pt x="7850041" y="1132720"/>
                  <a:pt x="7852014" y="1135607"/>
                  <a:pt x="7853517" y="1138935"/>
                </a:cubicBezTo>
                <a:cubicBezTo>
                  <a:pt x="7855019" y="1142264"/>
                  <a:pt x="7855770" y="1146196"/>
                  <a:pt x="7855770" y="1150732"/>
                </a:cubicBezTo>
                <a:cubicBezTo>
                  <a:pt x="7855770" y="1156092"/>
                  <a:pt x="7854783" y="1160864"/>
                  <a:pt x="7852810" y="1165047"/>
                </a:cubicBezTo>
                <a:cubicBezTo>
                  <a:pt x="7850837" y="1169231"/>
                  <a:pt x="7848097" y="1172779"/>
                  <a:pt x="7844592" y="1175695"/>
                </a:cubicBezTo>
                <a:cubicBezTo>
                  <a:pt x="7841087" y="1178611"/>
                  <a:pt x="7836963" y="1180805"/>
                  <a:pt x="7832220" y="1182279"/>
                </a:cubicBezTo>
                <a:cubicBezTo>
                  <a:pt x="7827478" y="1183751"/>
                  <a:pt x="7822367" y="1184488"/>
                  <a:pt x="7816889" y="1184488"/>
                </a:cubicBezTo>
                <a:cubicBezTo>
                  <a:pt x="7813060" y="1184488"/>
                  <a:pt x="7809510" y="1184164"/>
                  <a:pt x="7806240" y="1183515"/>
                </a:cubicBezTo>
                <a:cubicBezTo>
                  <a:pt x="7802971" y="1182868"/>
                  <a:pt x="7800055" y="1182072"/>
                  <a:pt x="7797492" y="1181129"/>
                </a:cubicBezTo>
                <a:cubicBezTo>
                  <a:pt x="7794929" y="1180187"/>
                  <a:pt x="7792780" y="1179215"/>
                  <a:pt x="7791041" y="1178214"/>
                </a:cubicBezTo>
                <a:cubicBezTo>
                  <a:pt x="7789304" y="1177212"/>
                  <a:pt x="7788096" y="1176358"/>
                  <a:pt x="7787418" y="1175651"/>
                </a:cubicBezTo>
                <a:cubicBezTo>
                  <a:pt x="7786741" y="1174944"/>
                  <a:pt x="7786240" y="1174045"/>
                  <a:pt x="7785916" y="1172956"/>
                </a:cubicBezTo>
                <a:cubicBezTo>
                  <a:pt x="7785592" y="1171866"/>
                  <a:pt x="7785430" y="1170408"/>
                  <a:pt x="7785430" y="1168582"/>
                </a:cubicBezTo>
                <a:cubicBezTo>
                  <a:pt x="7785430" y="1167286"/>
                  <a:pt x="7785489" y="1166210"/>
                  <a:pt x="7785607" y="1165356"/>
                </a:cubicBezTo>
                <a:cubicBezTo>
                  <a:pt x="7785725" y="1164503"/>
                  <a:pt x="7785902" y="1163810"/>
                  <a:pt x="7786137" y="1163280"/>
                </a:cubicBezTo>
                <a:cubicBezTo>
                  <a:pt x="7786373" y="1162750"/>
                  <a:pt x="7786667" y="1162382"/>
                  <a:pt x="7787021" y="1162176"/>
                </a:cubicBezTo>
                <a:cubicBezTo>
                  <a:pt x="7787374" y="1161969"/>
                  <a:pt x="7787787" y="1161866"/>
                  <a:pt x="7788258" y="1161866"/>
                </a:cubicBezTo>
                <a:cubicBezTo>
                  <a:pt x="7789083" y="1161866"/>
                  <a:pt x="7790246" y="1162367"/>
                  <a:pt x="7791748" y="1163368"/>
                </a:cubicBezTo>
                <a:cubicBezTo>
                  <a:pt x="7793251" y="1164370"/>
                  <a:pt x="7795180" y="1165460"/>
                  <a:pt x="7797536" y="1166638"/>
                </a:cubicBezTo>
                <a:cubicBezTo>
                  <a:pt x="7799893" y="1167816"/>
                  <a:pt x="7802735" y="1168921"/>
                  <a:pt x="7806064" y="1169951"/>
                </a:cubicBezTo>
                <a:cubicBezTo>
                  <a:pt x="7809393" y="1170982"/>
                  <a:pt x="7813236" y="1171498"/>
                  <a:pt x="7817596" y="1171498"/>
                </a:cubicBezTo>
                <a:cubicBezTo>
                  <a:pt x="7820895" y="1171498"/>
                  <a:pt x="7823914" y="1171056"/>
                  <a:pt x="7826653" y="1170172"/>
                </a:cubicBezTo>
                <a:cubicBezTo>
                  <a:pt x="7829392" y="1169289"/>
                  <a:pt x="7831749" y="1168037"/>
                  <a:pt x="7833722" y="1166417"/>
                </a:cubicBezTo>
                <a:cubicBezTo>
                  <a:pt x="7835696" y="1164796"/>
                  <a:pt x="7837213" y="1162808"/>
                  <a:pt x="7838273" y="1160452"/>
                </a:cubicBezTo>
                <a:cubicBezTo>
                  <a:pt x="7839334" y="1158096"/>
                  <a:pt x="7839864" y="1155415"/>
                  <a:pt x="7839864" y="1152411"/>
                </a:cubicBezTo>
                <a:cubicBezTo>
                  <a:pt x="7839864" y="1149171"/>
                  <a:pt x="7839128" y="1146402"/>
                  <a:pt x="7837655" y="1144104"/>
                </a:cubicBezTo>
                <a:cubicBezTo>
                  <a:pt x="7836182" y="1141807"/>
                  <a:pt x="7834238" y="1139789"/>
                  <a:pt x="7831823" y="1138051"/>
                </a:cubicBezTo>
                <a:cubicBezTo>
                  <a:pt x="7829408" y="1136314"/>
                  <a:pt x="7826653" y="1134723"/>
                  <a:pt x="7823560" y="1133279"/>
                </a:cubicBezTo>
                <a:cubicBezTo>
                  <a:pt x="7820467" y="1131836"/>
                  <a:pt x="7817301" y="1130363"/>
                  <a:pt x="7814061" y="1128862"/>
                </a:cubicBezTo>
                <a:cubicBezTo>
                  <a:pt x="7810821" y="1127359"/>
                  <a:pt x="7807669" y="1125695"/>
                  <a:pt x="7804606" y="1123868"/>
                </a:cubicBezTo>
                <a:cubicBezTo>
                  <a:pt x="7801542" y="1122042"/>
                  <a:pt x="7798803" y="1119892"/>
                  <a:pt x="7796388" y="1117418"/>
                </a:cubicBezTo>
                <a:cubicBezTo>
                  <a:pt x="7793973" y="1114944"/>
                  <a:pt x="7792013" y="1112042"/>
                  <a:pt x="7790511" y="1108713"/>
                </a:cubicBezTo>
                <a:cubicBezTo>
                  <a:pt x="7789009" y="1105385"/>
                  <a:pt x="7788258" y="1101393"/>
                  <a:pt x="7788258" y="1096739"/>
                </a:cubicBezTo>
                <a:cubicBezTo>
                  <a:pt x="7788258" y="1091967"/>
                  <a:pt x="7789127" y="1087712"/>
                  <a:pt x="7790865" y="1083970"/>
                </a:cubicBezTo>
                <a:cubicBezTo>
                  <a:pt x="7792603" y="1080229"/>
                  <a:pt x="7795018" y="1077092"/>
                  <a:pt x="7798111" y="1074559"/>
                </a:cubicBezTo>
                <a:cubicBezTo>
                  <a:pt x="7801204" y="1072026"/>
                  <a:pt x="7804886" y="1070097"/>
                  <a:pt x="7809157" y="1068771"/>
                </a:cubicBezTo>
                <a:cubicBezTo>
                  <a:pt x="7813428" y="1067446"/>
                  <a:pt x="7818037" y="1066783"/>
                  <a:pt x="7822986" y="1066783"/>
                </a:cubicBezTo>
                <a:close/>
                <a:moveTo>
                  <a:pt x="6403761" y="1066783"/>
                </a:moveTo>
                <a:cubicBezTo>
                  <a:pt x="6406294" y="1066783"/>
                  <a:pt x="6408842" y="1067004"/>
                  <a:pt x="6411405" y="1067446"/>
                </a:cubicBezTo>
                <a:cubicBezTo>
                  <a:pt x="6413967" y="1067888"/>
                  <a:pt x="6416383" y="1068477"/>
                  <a:pt x="6418651" y="1069213"/>
                </a:cubicBezTo>
                <a:cubicBezTo>
                  <a:pt x="6420919" y="1069949"/>
                  <a:pt x="6422936" y="1070774"/>
                  <a:pt x="6424704" y="1071688"/>
                </a:cubicBezTo>
                <a:cubicBezTo>
                  <a:pt x="6426471" y="1072600"/>
                  <a:pt x="6427635" y="1073337"/>
                  <a:pt x="6428194" y="1073897"/>
                </a:cubicBezTo>
                <a:cubicBezTo>
                  <a:pt x="6428754" y="1074457"/>
                  <a:pt x="6429122" y="1074898"/>
                  <a:pt x="6429299" y="1075222"/>
                </a:cubicBezTo>
                <a:cubicBezTo>
                  <a:pt x="6429476" y="1075546"/>
                  <a:pt x="6429623" y="1075958"/>
                  <a:pt x="6429741" y="1076459"/>
                </a:cubicBezTo>
                <a:cubicBezTo>
                  <a:pt x="6429859" y="1076960"/>
                  <a:pt x="6429947" y="1077564"/>
                  <a:pt x="6430006" y="1078271"/>
                </a:cubicBezTo>
                <a:cubicBezTo>
                  <a:pt x="6430065" y="1078978"/>
                  <a:pt x="6430094" y="1079891"/>
                  <a:pt x="6430094" y="1081011"/>
                </a:cubicBezTo>
                <a:cubicBezTo>
                  <a:pt x="6430094" y="1082070"/>
                  <a:pt x="6430050" y="1083013"/>
                  <a:pt x="6429962" y="1083838"/>
                </a:cubicBezTo>
                <a:cubicBezTo>
                  <a:pt x="6429873" y="1084662"/>
                  <a:pt x="6429741" y="1085355"/>
                  <a:pt x="6429564" y="1085915"/>
                </a:cubicBezTo>
                <a:cubicBezTo>
                  <a:pt x="6429387" y="1086474"/>
                  <a:pt x="6429137" y="1086886"/>
                  <a:pt x="6428813" y="1087152"/>
                </a:cubicBezTo>
                <a:cubicBezTo>
                  <a:pt x="6428489" y="1087417"/>
                  <a:pt x="6428121" y="1087549"/>
                  <a:pt x="6427708" y="1087549"/>
                </a:cubicBezTo>
                <a:cubicBezTo>
                  <a:pt x="6427061" y="1087549"/>
                  <a:pt x="6426044" y="1087138"/>
                  <a:pt x="6424660" y="1086312"/>
                </a:cubicBezTo>
                <a:cubicBezTo>
                  <a:pt x="6423275" y="1085488"/>
                  <a:pt x="6421582" y="1084560"/>
                  <a:pt x="6419579" y="1083529"/>
                </a:cubicBezTo>
                <a:cubicBezTo>
                  <a:pt x="6417576" y="1082498"/>
                  <a:pt x="6415204" y="1081555"/>
                  <a:pt x="6412465" y="1080701"/>
                </a:cubicBezTo>
                <a:cubicBezTo>
                  <a:pt x="6409726" y="1079847"/>
                  <a:pt x="6406648" y="1079420"/>
                  <a:pt x="6403231" y="1079420"/>
                </a:cubicBezTo>
                <a:cubicBezTo>
                  <a:pt x="6400049" y="1079420"/>
                  <a:pt x="6397281" y="1079847"/>
                  <a:pt x="6394924" y="1080701"/>
                </a:cubicBezTo>
                <a:cubicBezTo>
                  <a:pt x="6392568" y="1081555"/>
                  <a:pt x="6390624" y="1082689"/>
                  <a:pt x="6389092" y="1084103"/>
                </a:cubicBezTo>
                <a:cubicBezTo>
                  <a:pt x="6387561" y="1085517"/>
                  <a:pt x="6386412" y="1087196"/>
                  <a:pt x="6385646" y="1089140"/>
                </a:cubicBezTo>
                <a:cubicBezTo>
                  <a:pt x="6384880" y="1091084"/>
                  <a:pt x="6384497" y="1093146"/>
                  <a:pt x="6384497" y="1095325"/>
                </a:cubicBezTo>
                <a:cubicBezTo>
                  <a:pt x="6384497" y="1098507"/>
                  <a:pt x="6385234" y="1101246"/>
                  <a:pt x="6386706" y="1103544"/>
                </a:cubicBezTo>
                <a:cubicBezTo>
                  <a:pt x="6388179" y="1105842"/>
                  <a:pt x="6390138" y="1107873"/>
                  <a:pt x="6392583" y="1109641"/>
                </a:cubicBezTo>
                <a:cubicBezTo>
                  <a:pt x="6395028" y="1111408"/>
                  <a:pt x="6397811" y="1113029"/>
                  <a:pt x="6400933" y="1114502"/>
                </a:cubicBezTo>
                <a:cubicBezTo>
                  <a:pt x="6404056" y="1115974"/>
                  <a:pt x="6407237" y="1117462"/>
                  <a:pt x="6410477" y="1118964"/>
                </a:cubicBezTo>
                <a:cubicBezTo>
                  <a:pt x="6413717" y="1120467"/>
                  <a:pt x="6416898" y="1122115"/>
                  <a:pt x="6420020" y="1123912"/>
                </a:cubicBezTo>
                <a:cubicBezTo>
                  <a:pt x="6423143" y="1125710"/>
                  <a:pt x="6425926" y="1127830"/>
                  <a:pt x="6428371" y="1130276"/>
                </a:cubicBezTo>
                <a:cubicBezTo>
                  <a:pt x="6430816" y="1132720"/>
                  <a:pt x="6432789" y="1135607"/>
                  <a:pt x="6434292" y="1138935"/>
                </a:cubicBezTo>
                <a:cubicBezTo>
                  <a:pt x="6435794" y="1142264"/>
                  <a:pt x="6436545" y="1146196"/>
                  <a:pt x="6436545" y="1150732"/>
                </a:cubicBezTo>
                <a:cubicBezTo>
                  <a:pt x="6436545" y="1156092"/>
                  <a:pt x="6435558" y="1160864"/>
                  <a:pt x="6433585" y="1165047"/>
                </a:cubicBezTo>
                <a:cubicBezTo>
                  <a:pt x="6431612" y="1169231"/>
                  <a:pt x="6428872" y="1172779"/>
                  <a:pt x="6425367" y="1175695"/>
                </a:cubicBezTo>
                <a:cubicBezTo>
                  <a:pt x="6421862" y="1178611"/>
                  <a:pt x="6417738" y="1180805"/>
                  <a:pt x="6412995" y="1182279"/>
                </a:cubicBezTo>
                <a:cubicBezTo>
                  <a:pt x="6408253" y="1183751"/>
                  <a:pt x="6403142" y="1184488"/>
                  <a:pt x="6397664" y="1184488"/>
                </a:cubicBezTo>
                <a:cubicBezTo>
                  <a:pt x="6393835" y="1184488"/>
                  <a:pt x="6390285" y="1184164"/>
                  <a:pt x="6387015" y="1183515"/>
                </a:cubicBezTo>
                <a:cubicBezTo>
                  <a:pt x="6383746" y="1182868"/>
                  <a:pt x="6380830" y="1182072"/>
                  <a:pt x="6378267" y="1181129"/>
                </a:cubicBezTo>
                <a:cubicBezTo>
                  <a:pt x="6375704" y="1180187"/>
                  <a:pt x="6373555" y="1179215"/>
                  <a:pt x="6371816" y="1178214"/>
                </a:cubicBezTo>
                <a:cubicBezTo>
                  <a:pt x="6370079" y="1177212"/>
                  <a:pt x="6368871" y="1176358"/>
                  <a:pt x="6368193" y="1175651"/>
                </a:cubicBezTo>
                <a:cubicBezTo>
                  <a:pt x="6367516" y="1174944"/>
                  <a:pt x="6367015" y="1174045"/>
                  <a:pt x="6366691" y="1172956"/>
                </a:cubicBezTo>
                <a:cubicBezTo>
                  <a:pt x="6366367" y="1171866"/>
                  <a:pt x="6366205" y="1170408"/>
                  <a:pt x="6366205" y="1168582"/>
                </a:cubicBezTo>
                <a:cubicBezTo>
                  <a:pt x="6366205" y="1167286"/>
                  <a:pt x="6366264" y="1166210"/>
                  <a:pt x="6366382" y="1165356"/>
                </a:cubicBezTo>
                <a:cubicBezTo>
                  <a:pt x="6366500" y="1164503"/>
                  <a:pt x="6366677" y="1163810"/>
                  <a:pt x="6366912" y="1163280"/>
                </a:cubicBezTo>
                <a:cubicBezTo>
                  <a:pt x="6367148" y="1162750"/>
                  <a:pt x="6367442" y="1162382"/>
                  <a:pt x="6367796" y="1162176"/>
                </a:cubicBezTo>
                <a:cubicBezTo>
                  <a:pt x="6368149" y="1161969"/>
                  <a:pt x="6368562" y="1161866"/>
                  <a:pt x="6369033" y="1161866"/>
                </a:cubicBezTo>
                <a:cubicBezTo>
                  <a:pt x="6369858" y="1161866"/>
                  <a:pt x="6371021" y="1162367"/>
                  <a:pt x="6372523" y="1163368"/>
                </a:cubicBezTo>
                <a:cubicBezTo>
                  <a:pt x="6374026" y="1164370"/>
                  <a:pt x="6375955" y="1165460"/>
                  <a:pt x="6378311" y="1166638"/>
                </a:cubicBezTo>
                <a:cubicBezTo>
                  <a:pt x="6380668" y="1167816"/>
                  <a:pt x="6383510" y="1168921"/>
                  <a:pt x="6386839" y="1169951"/>
                </a:cubicBezTo>
                <a:cubicBezTo>
                  <a:pt x="6390168" y="1170982"/>
                  <a:pt x="6394011" y="1171498"/>
                  <a:pt x="6398371" y="1171498"/>
                </a:cubicBezTo>
                <a:cubicBezTo>
                  <a:pt x="6401670" y="1171498"/>
                  <a:pt x="6404689" y="1171056"/>
                  <a:pt x="6407428" y="1170172"/>
                </a:cubicBezTo>
                <a:cubicBezTo>
                  <a:pt x="6410167" y="1169289"/>
                  <a:pt x="6412524" y="1168037"/>
                  <a:pt x="6414497" y="1166417"/>
                </a:cubicBezTo>
                <a:cubicBezTo>
                  <a:pt x="6416471" y="1164796"/>
                  <a:pt x="6417988" y="1162808"/>
                  <a:pt x="6419048" y="1160452"/>
                </a:cubicBezTo>
                <a:cubicBezTo>
                  <a:pt x="6420109" y="1158096"/>
                  <a:pt x="6420639" y="1155415"/>
                  <a:pt x="6420639" y="1152411"/>
                </a:cubicBezTo>
                <a:cubicBezTo>
                  <a:pt x="6420639" y="1149171"/>
                  <a:pt x="6419903" y="1146402"/>
                  <a:pt x="6418430" y="1144104"/>
                </a:cubicBezTo>
                <a:cubicBezTo>
                  <a:pt x="6416957" y="1141807"/>
                  <a:pt x="6415013" y="1139789"/>
                  <a:pt x="6412598" y="1138051"/>
                </a:cubicBezTo>
                <a:cubicBezTo>
                  <a:pt x="6410183" y="1136314"/>
                  <a:pt x="6407428" y="1134723"/>
                  <a:pt x="6404335" y="1133279"/>
                </a:cubicBezTo>
                <a:cubicBezTo>
                  <a:pt x="6401242" y="1131836"/>
                  <a:pt x="6398076" y="1130363"/>
                  <a:pt x="6394836" y="1128862"/>
                </a:cubicBezTo>
                <a:cubicBezTo>
                  <a:pt x="6391596" y="1127359"/>
                  <a:pt x="6388444" y="1125695"/>
                  <a:pt x="6385381" y="1123868"/>
                </a:cubicBezTo>
                <a:cubicBezTo>
                  <a:pt x="6382317" y="1122042"/>
                  <a:pt x="6379578" y="1119892"/>
                  <a:pt x="6377163" y="1117418"/>
                </a:cubicBezTo>
                <a:cubicBezTo>
                  <a:pt x="6374748" y="1114944"/>
                  <a:pt x="6372788" y="1112042"/>
                  <a:pt x="6371286" y="1108713"/>
                </a:cubicBezTo>
                <a:cubicBezTo>
                  <a:pt x="6369784" y="1105385"/>
                  <a:pt x="6369033" y="1101393"/>
                  <a:pt x="6369033" y="1096739"/>
                </a:cubicBezTo>
                <a:cubicBezTo>
                  <a:pt x="6369033" y="1091967"/>
                  <a:pt x="6369902" y="1087712"/>
                  <a:pt x="6371640" y="1083970"/>
                </a:cubicBezTo>
                <a:cubicBezTo>
                  <a:pt x="6373378" y="1080229"/>
                  <a:pt x="6375793" y="1077092"/>
                  <a:pt x="6378886" y="1074559"/>
                </a:cubicBezTo>
                <a:cubicBezTo>
                  <a:pt x="6381979" y="1072026"/>
                  <a:pt x="6385661" y="1070097"/>
                  <a:pt x="6389932" y="1068771"/>
                </a:cubicBezTo>
                <a:cubicBezTo>
                  <a:pt x="6394203" y="1067446"/>
                  <a:pt x="6398812" y="1066783"/>
                  <a:pt x="6403761" y="1066783"/>
                </a:cubicBezTo>
                <a:close/>
                <a:moveTo>
                  <a:pt x="5937036" y="1066783"/>
                </a:moveTo>
                <a:cubicBezTo>
                  <a:pt x="5939569" y="1066783"/>
                  <a:pt x="5942117" y="1067004"/>
                  <a:pt x="5944680" y="1067446"/>
                </a:cubicBezTo>
                <a:cubicBezTo>
                  <a:pt x="5947242" y="1067888"/>
                  <a:pt x="5949658" y="1068477"/>
                  <a:pt x="5951926" y="1069213"/>
                </a:cubicBezTo>
                <a:cubicBezTo>
                  <a:pt x="5954194" y="1069949"/>
                  <a:pt x="5956211" y="1070774"/>
                  <a:pt x="5957979" y="1071688"/>
                </a:cubicBezTo>
                <a:cubicBezTo>
                  <a:pt x="5959746" y="1072600"/>
                  <a:pt x="5960910" y="1073337"/>
                  <a:pt x="5961469" y="1073897"/>
                </a:cubicBezTo>
                <a:cubicBezTo>
                  <a:pt x="5962029" y="1074457"/>
                  <a:pt x="5962397" y="1074898"/>
                  <a:pt x="5962574" y="1075222"/>
                </a:cubicBezTo>
                <a:cubicBezTo>
                  <a:pt x="5962751" y="1075546"/>
                  <a:pt x="5962898" y="1075958"/>
                  <a:pt x="5963016" y="1076459"/>
                </a:cubicBezTo>
                <a:cubicBezTo>
                  <a:pt x="5963134" y="1076960"/>
                  <a:pt x="5963222" y="1077564"/>
                  <a:pt x="5963281" y="1078271"/>
                </a:cubicBezTo>
                <a:cubicBezTo>
                  <a:pt x="5963340" y="1078978"/>
                  <a:pt x="5963369" y="1079891"/>
                  <a:pt x="5963369" y="1081011"/>
                </a:cubicBezTo>
                <a:cubicBezTo>
                  <a:pt x="5963369" y="1082070"/>
                  <a:pt x="5963325" y="1083013"/>
                  <a:pt x="5963237" y="1083838"/>
                </a:cubicBezTo>
                <a:cubicBezTo>
                  <a:pt x="5963148" y="1084662"/>
                  <a:pt x="5963016" y="1085355"/>
                  <a:pt x="5962839" y="1085915"/>
                </a:cubicBezTo>
                <a:cubicBezTo>
                  <a:pt x="5962662" y="1086474"/>
                  <a:pt x="5962412" y="1086886"/>
                  <a:pt x="5962088" y="1087152"/>
                </a:cubicBezTo>
                <a:cubicBezTo>
                  <a:pt x="5961764" y="1087417"/>
                  <a:pt x="5961396" y="1087549"/>
                  <a:pt x="5960983" y="1087549"/>
                </a:cubicBezTo>
                <a:cubicBezTo>
                  <a:pt x="5960336" y="1087549"/>
                  <a:pt x="5959319" y="1087138"/>
                  <a:pt x="5957935" y="1086312"/>
                </a:cubicBezTo>
                <a:cubicBezTo>
                  <a:pt x="5956550" y="1085488"/>
                  <a:pt x="5954857" y="1084560"/>
                  <a:pt x="5952854" y="1083529"/>
                </a:cubicBezTo>
                <a:cubicBezTo>
                  <a:pt x="5950851" y="1082498"/>
                  <a:pt x="5948479" y="1081555"/>
                  <a:pt x="5945740" y="1080701"/>
                </a:cubicBezTo>
                <a:cubicBezTo>
                  <a:pt x="5943001" y="1079847"/>
                  <a:pt x="5939923" y="1079420"/>
                  <a:pt x="5936506" y="1079420"/>
                </a:cubicBezTo>
                <a:cubicBezTo>
                  <a:pt x="5933324" y="1079420"/>
                  <a:pt x="5930556" y="1079847"/>
                  <a:pt x="5928199" y="1080701"/>
                </a:cubicBezTo>
                <a:cubicBezTo>
                  <a:pt x="5925843" y="1081555"/>
                  <a:pt x="5923899" y="1082689"/>
                  <a:pt x="5922367" y="1084103"/>
                </a:cubicBezTo>
                <a:cubicBezTo>
                  <a:pt x="5920836" y="1085517"/>
                  <a:pt x="5919687" y="1087196"/>
                  <a:pt x="5918921" y="1089140"/>
                </a:cubicBezTo>
                <a:cubicBezTo>
                  <a:pt x="5918155" y="1091084"/>
                  <a:pt x="5917772" y="1093146"/>
                  <a:pt x="5917772" y="1095325"/>
                </a:cubicBezTo>
                <a:cubicBezTo>
                  <a:pt x="5917772" y="1098507"/>
                  <a:pt x="5918509" y="1101246"/>
                  <a:pt x="5919981" y="1103544"/>
                </a:cubicBezTo>
                <a:cubicBezTo>
                  <a:pt x="5921454" y="1105842"/>
                  <a:pt x="5923413" y="1107873"/>
                  <a:pt x="5925858" y="1109641"/>
                </a:cubicBezTo>
                <a:cubicBezTo>
                  <a:pt x="5928303" y="1111408"/>
                  <a:pt x="5931086" y="1113029"/>
                  <a:pt x="5934208" y="1114502"/>
                </a:cubicBezTo>
                <a:cubicBezTo>
                  <a:pt x="5937331" y="1115974"/>
                  <a:pt x="5940512" y="1117462"/>
                  <a:pt x="5943752" y="1118964"/>
                </a:cubicBezTo>
                <a:cubicBezTo>
                  <a:pt x="5946992" y="1120467"/>
                  <a:pt x="5950173" y="1122115"/>
                  <a:pt x="5953295" y="1123912"/>
                </a:cubicBezTo>
                <a:cubicBezTo>
                  <a:pt x="5956418" y="1125710"/>
                  <a:pt x="5959201" y="1127830"/>
                  <a:pt x="5961646" y="1130276"/>
                </a:cubicBezTo>
                <a:lnTo>
                  <a:pt x="5966150" y="1136862"/>
                </a:lnTo>
                <a:lnTo>
                  <a:pt x="5943814" y="1136862"/>
                </a:lnTo>
                <a:lnTo>
                  <a:pt x="5937610" y="1133279"/>
                </a:lnTo>
                <a:cubicBezTo>
                  <a:pt x="5934517" y="1131836"/>
                  <a:pt x="5931351" y="1130363"/>
                  <a:pt x="5928111" y="1128862"/>
                </a:cubicBezTo>
                <a:cubicBezTo>
                  <a:pt x="5924871" y="1127359"/>
                  <a:pt x="5921719" y="1125695"/>
                  <a:pt x="5918656" y="1123868"/>
                </a:cubicBezTo>
                <a:cubicBezTo>
                  <a:pt x="5915592" y="1122042"/>
                  <a:pt x="5912853" y="1119892"/>
                  <a:pt x="5910438" y="1117418"/>
                </a:cubicBezTo>
                <a:cubicBezTo>
                  <a:pt x="5908023" y="1114944"/>
                  <a:pt x="5906063" y="1112042"/>
                  <a:pt x="5904561" y="1108713"/>
                </a:cubicBezTo>
                <a:cubicBezTo>
                  <a:pt x="5903059" y="1105385"/>
                  <a:pt x="5902308" y="1101393"/>
                  <a:pt x="5902308" y="1096739"/>
                </a:cubicBezTo>
                <a:cubicBezTo>
                  <a:pt x="5902308" y="1091967"/>
                  <a:pt x="5903177" y="1087712"/>
                  <a:pt x="5904915" y="1083970"/>
                </a:cubicBezTo>
                <a:cubicBezTo>
                  <a:pt x="5906653" y="1080229"/>
                  <a:pt x="5909068" y="1077092"/>
                  <a:pt x="5912161" y="1074559"/>
                </a:cubicBezTo>
                <a:cubicBezTo>
                  <a:pt x="5915254" y="1072026"/>
                  <a:pt x="5918936" y="1070097"/>
                  <a:pt x="5923207" y="1068771"/>
                </a:cubicBezTo>
                <a:cubicBezTo>
                  <a:pt x="5927478" y="1067446"/>
                  <a:pt x="5932087" y="1066783"/>
                  <a:pt x="5937036" y="1066783"/>
                </a:cubicBezTo>
                <a:close/>
                <a:moveTo>
                  <a:pt x="5460786" y="1066783"/>
                </a:moveTo>
                <a:cubicBezTo>
                  <a:pt x="5463319" y="1066783"/>
                  <a:pt x="5465867" y="1067004"/>
                  <a:pt x="5468430" y="1067446"/>
                </a:cubicBezTo>
                <a:cubicBezTo>
                  <a:pt x="5470992" y="1067888"/>
                  <a:pt x="5473408" y="1068477"/>
                  <a:pt x="5475676" y="1069213"/>
                </a:cubicBezTo>
                <a:cubicBezTo>
                  <a:pt x="5477944" y="1069949"/>
                  <a:pt x="5479961" y="1070774"/>
                  <a:pt x="5481729" y="1071688"/>
                </a:cubicBezTo>
                <a:cubicBezTo>
                  <a:pt x="5483496" y="1072600"/>
                  <a:pt x="5484660" y="1073337"/>
                  <a:pt x="5485219" y="1073897"/>
                </a:cubicBezTo>
                <a:cubicBezTo>
                  <a:pt x="5485779" y="1074457"/>
                  <a:pt x="5486147" y="1074898"/>
                  <a:pt x="5486324" y="1075222"/>
                </a:cubicBezTo>
                <a:cubicBezTo>
                  <a:pt x="5486501" y="1075546"/>
                  <a:pt x="5486648" y="1075958"/>
                  <a:pt x="5486766" y="1076459"/>
                </a:cubicBezTo>
                <a:cubicBezTo>
                  <a:pt x="5486884" y="1076960"/>
                  <a:pt x="5486972" y="1077564"/>
                  <a:pt x="5487031" y="1078271"/>
                </a:cubicBezTo>
                <a:cubicBezTo>
                  <a:pt x="5487090" y="1078978"/>
                  <a:pt x="5487119" y="1079891"/>
                  <a:pt x="5487119" y="1081011"/>
                </a:cubicBezTo>
                <a:cubicBezTo>
                  <a:pt x="5487119" y="1082070"/>
                  <a:pt x="5487075" y="1083013"/>
                  <a:pt x="5486987" y="1083838"/>
                </a:cubicBezTo>
                <a:cubicBezTo>
                  <a:pt x="5486898" y="1084662"/>
                  <a:pt x="5486766" y="1085355"/>
                  <a:pt x="5486589" y="1085915"/>
                </a:cubicBezTo>
                <a:cubicBezTo>
                  <a:pt x="5486412" y="1086474"/>
                  <a:pt x="5486162" y="1086886"/>
                  <a:pt x="5485838" y="1087152"/>
                </a:cubicBezTo>
                <a:cubicBezTo>
                  <a:pt x="5485514" y="1087417"/>
                  <a:pt x="5485146" y="1087549"/>
                  <a:pt x="5484733" y="1087549"/>
                </a:cubicBezTo>
                <a:cubicBezTo>
                  <a:pt x="5484086" y="1087549"/>
                  <a:pt x="5483069" y="1087138"/>
                  <a:pt x="5481685" y="1086312"/>
                </a:cubicBezTo>
                <a:cubicBezTo>
                  <a:pt x="5480300" y="1085488"/>
                  <a:pt x="5478607" y="1084560"/>
                  <a:pt x="5476604" y="1083529"/>
                </a:cubicBezTo>
                <a:cubicBezTo>
                  <a:pt x="5474601" y="1082498"/>
                  <a:pt x="5472229" y="1081555"/>
                  <a:pt x="5469490" y="1080701"/>
                </a:cubicBezTo>
                <a:cubicBezTo>
                  <a:pt x="5466751" y="1079847"/>
                  <a:pt x="5463673" y="1079420"/>
                  <a:pt x="5460256" y="1079420"/>
                </a:cubicBezTo>
                <a:cubicBezTo>
                  <a:pt x="5457074" y="1079420"/>
                  <a:pt x="5454306" y="1079847"/>
                  <a:pt x="5451949" y="1080701"/>
                </a:cubicBezTo>
                <a:cubicBezTo>
                  <a:pt x="5449593" y="1081555"/>
                  <a:pt x="5447649" y="1082689"/>
                  <a:pt x="5446117" y="1084103"/>
                </a:cubicBezTo>
                <a:cubicBezTo>
                  <a:pt x="5444586" y="1085517"/>
                  <a:pt x="5443437" y="1087196"/>
                  <a:pt x="5442671" y="1089140"/>
                </a:cubicBezTo>
                <a:cubicBezTo>
                  <a:pt x="5441905" y="1091084"/>
                  <a:pt x="5441522" y="1093146"/>
                  <a:pt x="5441522" y="1095325"/>
                </a:cubicBezTo>
                <a:cubicBezTo>
                  <a:pt x="5441522" y="1098507"/>
                  <a:pt x="5442259" y="1101246"/>
                  <a:pt x="5443731" y="1103544"/>
                </a:cubicBezTo>
                <a:cubicBezTo>
                  <a:pt x="5445204" y="1105842"/>
                  <a:pt x="5447163" y="1107873"/>
                  <a:pt x="5449608" y="1109641"/>
                </a:cubicBezTo>
                <a:cubicBezTo>
                  <a:pt x="5452053" y="1111408"/>
                  <a:pt x="5454836" y="1113029"/>
                  <a:pt x="5457958" y="1114502"/>
                </a:cubicBezTo>
                <a:cubicBezTo>
                  <a:pt x="5461081" y="1115974"/>
                  <a:pt x="5464262" y="1117462"/>
                  <a:pt x="5467502" y="1118964"/>
                </a:cubicBezTo>
                <a:cubicBezTo>
                  <a:pt x="5470742" y="1120467"/>
                  <a:pt x="5473923" y="1122115"/>
                  <a:pt x="5477045" y="1123912"/>
                </a:cubicBezTo>
                <a:cubicBezTo>
                  <a:pt x="5480168" y="1125710"/>
                  <a:pt x="5482951" y="1127830"/>
                  <a:pt x="5485396" y="1130276"/>
                </a:cubicBezTo>
                <a:cubicBezTo>
                  <a:pt x="5487841" y="1132720"/>
                  <a:pt x="5489814" y="1135607"/>
                  <a:pt x="5491317" y="1138935"/>
                </a:cubicBezTo>
                <a:cubicBezTo>
                  <a:pt x="5492819" y="1142264"/>
                  <a:pt x="5493570" y="1146196"/>
                  <a:pt x="5493570" y="1150732"/>
                </a:cubicBezTo>
                <a:cubicBezTo>
                  <a:pt x="5493570" y="1156092"/>
                  <a:pt x="5492583" y="1160864"/>
                  <a:pt x="5490610" y="1165047"/>
                </a:cubicBezTo>
                <a:cubicBezTo>
                  <a:pt x="5488637" y="1169231"/>
                  <a:pt x="5485897" y="1172779"/>
                  <a:pt x="5482392" y="1175695"/>
                </a:cubicBezTo>
                <a:cubicBezTo>
                  <a:pt x="5478887" y="1178611"/>
                  <a:pt x="5474763" y="1180805"/>
                  <a:pt x="5470020" y="1182279"/>
                </a:cubicBezTo>
                <a:cubicBezTo>
                  <a:pt x="5465278" y="1183751"/>
                  <a:pt x="5460167" y="1184488"/>
                  <a:pt x="5454689" y="1184488"/>
                </a:cubicBezTo>
                <a:cubicBezTo>
                  <a:pt x="5450860" y="1184488"/>
                  <a:pt x="5447310" y="1184164"/>
                  <a:pt x="5444040" y="1183515"/>
                </a:cubicBezTo>
                <a:cubicBezTo>
                  <a:pt x="5440771" y="1182868"/>
                  <a:pt x="5437855" y="1182072"/>
                  <a:pt x="5435292" y="1181129"/>
                </a:cubicBezTo>
                <a:cubicBezTo>
                  <a:pt x="5432729" y="1180187"/>
                  <a:pt x="5430580" y="1179215"/>
                  <a:pt x="5428841" y="1178214"/>
                </a:cubicBezTo>
                <a:cubicBezTo>
                  <a:pt x="5427104" y="1177212"/>
                  <a:pt x="5425896" y="1176358"/>
                  <a:pt x="5425218" y="1175651"/>
                </a:cubicBezTo>
                <a:cubicBezTo>
                  <a:pt x="5424541" y="1174944"/>
                  <a:pt x="5424040" y="1174045"/>
                  <a:pt x="5423716" y="1172956"/>
                </a:cubicBezTo>
                <a:cubicBezTo>
                  <a:pt x="5423392" y="1171866"/>
                  <a:pt x="5423230" y="1170408"/>
                  <a:pt x="5423230" y="1168582"/>
                </a:cubicBezTo>
                <a:cubicBezTo>
                  <a:pt x="5423230" y="1167286"/>
                  <a:pt x="5423289" y="1166210"/>
                  <a:pt x="5423407" y="1165356"/>
                </a:cubicBezTo>
                <a:cubicBezTo>
                  <a:pt x="5423525" y="1164503"/>
                  <a:pt x="5423702" y="1163810"/>
                  <a:pt x="5423937" y="1163280"/>
                </a:cubicBezTo>
                <a:cubicBezTo>
                  <a:pt x="5424173" y="1162750"/>
                  <a:pt x="5424467" y="1162382"/>
                  <a:pt x="5424821" y="1162176"/>
                </a:cubicBezTo>
                <a:cubicBezTo>
                  <a:pt x="5425174" y="1161969"/>
                  <a:pt x="5425587" y="1161866"/>
                  <a:pt x="5426058" y="1161866"/>
                </a:cubicBezTo>
                <a:cubicBezTo>
                  <a:pt x="5426883" y="1161866"/>
                  <a:pt x="5428046" y="1162367"/>
                  <a:pt x="5429548" y="1163368"/>
                </a:cubicBezTo>
                <a:cubicBezTo>
                  <a:pt x="5431051" y="1164370"/>
                  <a:pt x="5432980" y="1165460"/>
                  <a:pt x="5435336" y="1166638"/>
                </a:cubicBezTo>
                <a:cubicBezTo>
                  <a:pt x="5437693" y="1167816"/>
                  <a:pt x="5440535" y="1168921"/>
                  <a:pt x="5443864" y="1169951"/>
                </a:cubicBezTo>
                <a:cubicBezTo>
                  <a:pt x="5447193" y="1170982"/>
                  <a:pt x="5451036" y="1171498"/>
                  <a:pt x="5455396" y="1171498"/>
                </a:cubicBezTo>
                <a:cubicBezTo>
                  <a:pt x="5458695" y="1171498"/>
                  <a:pt x="5461714" y="1171056"/>
                  <a:pt x="5464453" y="1170172"/>
                </a:cubicBezTo>
                <a:cubicBezTo>
                  <a:pt x="5467192" y="1169289"/>
                  <a:pt x="5469549" y="1168037"/>
                  <a:pt x="5471522" y="1166417"/>
                </a:cubicBezTo>
                <a:cubicBezTo>
                  <a:pt x="5473496" y="1164796"/>
                  <a:pt x="5475013" y="1162808"/>
                  <a:pt x="5476073" y="1160452"/>
                </a:cubicBezTo>
                <a:cubicBezTo>
                  <a:pt x="5477134" y="1158096"/>
                  <a:pt x="5477664" y="1155415"/>
                  <a:pt x="5477664" y="1152411"/>
                </a:cubicBezTo>
                <a:cubicBezTo>
                  <a:pt x="5477664" y="1149171"/>
                  <a:pt x="5476928" y="1146402"/>
                  <a:pt x="5475455" y="1144104"/>
                </a:cubicBezTo>
                <a:cubicBezTo>
                  <a:pt x="5473982" y="1141807"/>
                  <a:pt x="5472038" y="1139789"/>
                  <a:pt x="5469623" y="1138051"/>
                </a:cubicBezTo>
                <a:cubicBezTo>
                  <a:pt x="5467208" y="1136314"/>
                  <a:pt x="5464453" y="1134723"/>
                  <a:pt x="5461360" y="1133279"/>
                </a:cubicBezTo>
                <a:cubicBezTo>
                  <a:pt x="5458267" y="1131836"/>
                  <a:pt x="5455101" y="1130363"/>
                  <a:pt x="5451861" y="1128862"/>
                </a:cubicBezTo>
                <a:cubicBezTo>
                  <a:pt x="5448621" y="1127359"/>
                  <a:pt x="5445469" y="1125695"/>
                  <a:pt x="5442406" y="1123868"/>
                </a:cubicBezTo>
                <a:cubicBezTo>
                  <a:pt x="5439342" y="1122042"/>
                  <a:pt x="5436603" y="1119892"/>
                  <a:pt x="5434188" y="1117418"/>
                </a:cubicBezTo>
                <a:cubicBezTo>
                  <a:pt x="5431773" y="1114944"/>
                  <a:pt x="5429813" y="1112042"/>
                  <a:pt x="5428311" y="1108713"/>
                </a:cubicBezTo>
                <a:cubicBezTo>
                  <a:pt x="5426809" y="1105385"/>
                  <a:pt x="5426058" y="1101393"/>
                  <a:pt x="5426058" y="1096739"/>
                </a:cubicBezTo>
                <a:cubicBezTo>
                  <a:pt x="5426058" y="1091967"/>
                  <a:pt x="5426927" y="1087712"/>
                  <a:pt x="5428665" y="1083970"/>
                </a:cubicBezTo>
                <a:cubicBezTo>
                  <a:pt x="5430403" y="1080229"/>
                  <a:pt x="5432818" y="1077092"/>
                  <a:pt x="5435911" y="1074559"/>
                </a:cubicBezTo>
                <a:cubicBezTo>
                  <a:pt x="5439004" y="1072026"/>
                  <a:pt x="5442686" y="1070097"/>
                  <a:pt x="5446957" y="1068771"/>
                </a:cubicBezTo>
                <a:cubicBezTo>
                  <a:pt x="5451228" y="1067446"/>
                  <a:pt x="5455837" y="1066783"/>
                  <a:pt x="5460786" y="1066783"/>
                </a:cubicBezTo>
                <a:close/>
                <a:moveTo>
                  <a:pt x="4994061" y="1066783"/>
                </a:moveTo>
                <a:cubicBezTo>
                  <a:pt x="4996594" y="1066783"/>
                  <a:pt x="4999142" y="1067004"/>
                  <a:pt x="5001705" y="1067446"/>
                </a:cubicBezTo>
                <a:cubicBezTo>
                  <a:pt x="5004267" y="1067888"/>
                  <a:pt x="5006683" y="1068477"/>
                  <a:pt x="5008951" y="1069213"/>
                </a:cubicBezTo>
                <a:cubicBezTo>
                  <a:pt x="5011219" y="1069949"/>
                  <a:pt x="5013236" y="1070774"/>
                  <a:pt x="5015004" y="1071688"/>
                </a:cubicBezTo>
                <a:cubicBezTo>
                  <a:pt x="5016771" y="1072600"/>
                  <a:pt x="5017935" y="1073337"/>
                  <a:pt x="5018494" y="1073897"/>
                </a:cubicBezTo>
                <a:cubicBezTo>
                  <a:pt x="5019054" y="1074457"/>
                  <a:pt x="5019422" y="1074898"/>
                  <a:pt x="5019599" y="1075222"/>
                </a:cubicBezTo>
                <a:cubicBezTo>
                  <a:pt x="5019776" y="1075546"/>
                  <a:pt x="5019923" y="1075958"/>
                  <a:pt x="5020041" y="1076459"/>
                </a:cubicBezTo>
                <a:cubicBezTo>
                  <a:pt x="5020159" y="1076960"/>
                  <a:pt x="5020247" y="1077564"/>
                  <a:pt x="5020306" y="1078271"/>
                </a:cubicBezTo>
                <a:cubicBezTo>
                  <a:pt x="5020365" y="1078978"/>
                  <a:pt x="5020394" y="1079891"/>
                  <a:pt x="5020394" y="1081011"/>
                </a:cubicBezTo>
                <a:cubicBezTo>
                  <a:pt x="5020394" y="1082070"/>
                  <a:pt x="5020350" y="1083013"/>
                  <a:pt x="5020262" y="1083838"/>
                </a:cubicBezTo>
                <a:cubicBezTo>
                  <a:pt x="5020173" y="1084662"/>
                  <a:pt x="5020041" y="1085355"/>
                  <a:pt x="5019864" y="1085915"/>
                </a:cubicBezTo>
                <a:cubicBezTo>
                  <a:pt x="5019687" y="1086474"/>
                  <a:pt x="5019437" y="1086886"/>
                  <a:pt x="5019113" y="1087152"/>
                </a:cubicBezTo>
                <a:cubicBezTo>
                  <a:pt x="5018789" y="1087417"/>
                  <a:pt x="5018421" y="1087549"/>
                  <a:pt x="5018008" y="1087549"/>
                </a:cubicBezTo>
                <a:cubicBezTo>
                  <a:pt x="5017361" y="1087549"/>
                  <a:pt x="5016344" y="1087138"/>
                  <a:pt x="5014960" y="1086312"/>
                </a:cubicBezTo>
                <a:cubicBezTo>
                  <a:pt x="5013575" y="1085488"/>
                  <a:pt x="5011882" y="1084560"/>
                  <a:pt x="5009879" y="1083529"/>
                </a:cubicBezTo>
                <a:cubicBezTo>
                  <a:pt x="5007876" y="1082498"/>
                  <a:pt x="5005504" y="1081555"/>
                  <a:pt x="5002765" y="1080701"/>
                </a:cubicBezTo>
                <a:cubicBezTo>
                  <a:pt x="5000026" y="1079847"/>
                  <a:pt x="4996948" y="1079420"/>
                  <a:pt x="4993531" y="1079420"/>
                </a:cubicBezTo>
                <a:cubicBezTo>
                  <a:pt x="4990349" y="1079420"/>
                  <a:pt x="4987581" y="1079847"/>
                  <a:pt x="4985224" y="1080701"/>
                </a:cubicBezTo>
                <a:cubicBezTo>
                  <a:pt x="4982868" y="1081555"/>
                  <a:pt x="4980924" y="1082689"/>
                  <a:pt x="4979392" y="1084103"/>
                </a:cubicBezTo>
                <a:cubicBezTo>
                  <a:pt x="4977861" y="1085517"/>
                  <a:pt x="4976712" y="1087196"/>
                  <a:pt x="4975946" y="1089140"/>
                </a:cubicBezTo>
                <a:cubicBezTo>
                  <a:pt x="4975180" y="1091084"/>
                  <a:pt x="4974797" y="1093146"/>
                  <a:pt x="4974797" y="1095325"/>
                </a:cubicBezTo>
                <a:cubicBezTo>
                  <a:pt x="4974797" y="1098507"/>
                  <a:pt x="4975534" y="1101246"/>
                  <a:pt x="4977006" y="1103544"/>
                </a:cubicBezTo>
                <a:cubicBezTo>
                  <a:pt x="4978479" y="1105842"/>
                  <a:pt x="4980438" y="1107873"/>
                  <a:pt x="4982883" y="1109641"/>
                </a:cubicBezTo>
                <a:cubicBezTo>
                  <a:pt x="4985328" y="1111408"/>
                  <a:pt x="4988111" y="1113029"/>
                  <a:pt x="4991233" y="1114502"/>
                </a:cubicBezTo>
                <a:cubicBezTo>
                  <a:pt x="4994356" y="1115974"/>
                  <a:pt x="4997537" y="1117462"/>
                  <a:pt x="5000777" y="1118964"/>
                </a:cubicBezTo>
                <a:cubicBezTo>
                  <a:pt x="5004017" y="1120467"/>
                  <a:pt x="5007198" y="1122115"/>
                  <a:pt x="5010320" y="1123912"/>
                </a:cubicBezTo>
                <a:cubicBezTo>
                  <a:pt x="5013443" y="1125710"/>
                  <a:pt x="5016226" y="1127830"/>
                  <a:pt x="5018671" y="1130276"/>
                </a:cubicBezTo>
                <a:cubicBezTo>
                  <a:pt x="5021116" y="1132720"/>
                  <a:pt x="5023089" y="1135607"/>
                  <a:pt x="5024592" y="1138935"/>
                </a:cubicBezTo>
                <a:cubicBezTo>
                  <a:pt x="5026094" y="1142264"/>
                  <a:pt x="5026845" y="1146196"/>
                  <a:pt x="5026845" y="1150732"/>
                </a:cubicBezTo>
                <a:cubicBezTo>
                  <a:pt x="5026845" y="1156092"/>
                  <a:pt x="5025858" y="1160864"/>
                  <a:pt x="5023885" y="1165047"/>
                </a:cubicBezTo>
                <a:cubicBezTo>
                  <a:pt x="5021912" y="1169231"/>
                  <a:pt x="5019172" y="1172779"/>
                  <a:pt x="5015667" y="1175695"/>
                </a:cubicBezTo>
                <a:cubicBezTo>
                  <a:pt x="5012162" y="1178611"/>
                  <a:pt x="5008038" y="1180805"/>
                  <a:pt x="5003295" y="1182279"/>
                </a:cubicBezTo>
                <a:cubicBezTo>
                  <a:pt x="4998553" y="1183751"/>
                  <a:pt x="4993442" y="1184488"/>
                  <a:pt x="4987964" y="1184488"/>
                </a:cubicBezTo>
                <a:cubicBezTo>
                  <a:pt x="4984135" y="1184488"/>
                  <a:pt x="4980585" y="1184164"/>
                  <a:pt x="4977315" y="1183515"/>
                </a:cubicBezTo>
                <a:cubicBezTo>
                  <a:pt x="4974046" y="1182868"/>
                  <a:pt x="4971130" y="1182072"/>
                  <a:pt x="4968567" y="1181129"/>
                </a:cubicBezTo>
                <a:cubicBezTo>
                  <a:pt x="4966004" y="1180187"/>
                  <a:pt x="4963855" y="1179215"/>
                  <a:pt x="4962116" y="1178214"/>
                </a:cubicBezTo>
                <a:cubicBezTo>
                  <a:pt x="4960379" y="1177212"/>
                  <a:pt x="4959171" y="1176358"/>
                  <a:pt x="4958493" y="1175651"/>
                </a:cubicBezTo>
                <a:cubicBezTo>
                  <a:pt x="4957816" y="1174944"/>
                  <a:pt x="4957315" y="1174045"/>
                  <a:pt x="4956991" y="1172956"/>
                </a:cubicBezTo>
                <a:cubicBezTo>
                  <a:pt x="4956667" y="1171866"/>
                  <a:pt x="4956505" y="1170408"/>
                  <a:pt x="4956505" y="1168582"/>
                </a:cubicBezTo>
                <a:cubicBezTo>
                  <a:pt x="4956505" y="1167286"/>
                  <a:pt x="4956564" y="1166210"/>
                  <a:pt x="4956682" y="1165356"/>
                </a:cubicBezTo>
                <a:cubicBezTo>
                  <a:pt x="4956800" y="1164503"/>
                  <a:pt x="4956977" y="1163810"/>
                  <a:pt x="4957212" y="1163280"/>
                </a:cubicBezTo>
                <a:cubicBezTo>
                  <a:pt x="4957448" y="1162750"/>
                  <a:pt x="4957742" y="1162382"/>
                  <a:pt x="4958096" y="1162176"/>
                </a:cubicBezTo>
                <a:cubicBezTo>
                  <a:pt x="4958449" y="1161969"/>
                  <a:pt x="4958862" y="1161866"/>
                  <a:pt x="4959333" y="1161866"/>
                </a:cubicBezTo>
                <a:cubicBezTo>
                  <a:pt x="4960158" y="1161866"/>
                  <a:pt x="4961321" y="1162367"/>
                  <a:pt x="4962823" y="1163368"/>
                </a:cubicBezTo>
                <a:cubicBezTo>
                  <a:pt x="4964326" y="1164370"/>
                  <a:pt x="4966255" y="1165460"/>
                  <a:pt x="4968611" y="1166638"/>
                </a:cubicBezTo>
                <a:cubicBezTo>
                  <a:pt x="4970968" y="1167816"/>
                  <a:pt x="4973810" y="1168921"/>
                  <a:pt x="4977139" y="1169951"/>
                </a:cubicBezTo>
                <a:cubicBezTo>
                  <a:pt x="4980468" y="1170982"/>
                  <a:pt x="4984311" y="1171498"/>
                  <a:pt x="4988671" y="1171498"/>
                </a:cubicBezTo>
                <a:cubicBezTo>
                  <a:pt x="4991970" y="1171498"/>
                  <a:pt x="4994989" y="1171056"/>
                  <a:pt x="4997728" y="1170172"/>
                </a:cubicBezTo>
                <a:cubicBezTo>
                  <a:pt x="5000467" y="1169289"/>
                  <a:pt x="5002824" y="1168037"/>
                  <a:pt x="5004797" y="1166417"/>
                </a:cubicBezTo>
                <a:cubicBezTo>
                  <a:pt x="5006771" y="1164796"/>
                  <a:pt x="5008288" y="1162808"/>
                  <a:pt x="5009348" y="1160452"/>
                </a:cubicBezTo>
                <a:cubicBezTo>
                  <a:pt x="5010409" y="1158096"/>
                  <a:pt x="5010939" y="1155415"/>
                  <a:pt x="5010939" y="1152411"/>
                </a:cubicBezTo>
                <a:cubicBezTo>
                  <a:pt x="5010939" y="1149171"/>
                  <a:pt x="5010203" y="1146402"/>
                  <a:pt x="5008730" y="1144104"/>
                </a:cubicBezTo>
                <a:cubicBezTo>
                  <a:pt x="5007257" y="1141807"/>
                  <a:pt x="5005313" y="1139789"/>
                  <a:pt x="5002898" y="1138051"/>
                </a:cubicBezTo>
                <a:cubicBezTo>
                  <a:pt x="5000483" y="1136314"/>
                  <a:pt x="4997728" y="1134723"/>
                  <a:pt x="4994635" y="1133279"/>
                </a:cubicBezTo>
                <a:cubicBezTo>
                  <a:pt x="4991542" y="1131836"/>
                  <a:pt x="4988376" y="1130363"/>
                  <a:pt x="4985136" y="1128862"/>
                </a:cubicBezTo>
                <a:cubicBezTo>
                  <a:pt x="4981896" y="1127359"/>
                  <a:pt x="4978744" y="1125695"/>
                  <a:pt x="4975681" y="1123868"/>
                </a:cubicBezTo>
                <a:cubicBezTo>
                  <a:pt x="4972617" y="1122042"/>
                  <a:pt x="4969878" y="1119892"/>
                  <a:pt x="4967463" y="1117418"/>
                </a:cubicBezTo>
                <a:cubicBezTo>
                  <a:pt x="4965048" y="1114944"/>
                  <a:pt x="4963088" y="1112042"/>
                  <a:pt x="4961586" y="1108713"/>
                </a:cubicBezTo>
                <a:cubicBezTo>
                  <a:pt x="4960084" y="1105385"/>
                  <a:pt x="4959333" y="1101393"/>
                  <a:pt x="4959333" y="1096739"/>
                </a:cubicBezTo>
                <a:cubicBezTo>
                  <a:pt x="4959333" y="1091967"/>
                  <a:pt x="4960202" y="1087712"/>
                  <a:pt x="4961940" y="1083970"/>
                </a:cubicBezTo>
                <a:cubicBezTo>
                  <a:pt x="4963678" y="1080229"/>
                  <a:pt x="4966093" y="1077092"/>
                  <a:pt x="4969186" y="1074559"/>
                </a:cubicBezTo>
                <a:cubicBezTo>
                  <a:pt x="4972279" y="1072026"/>
                  <a:pt x="4975961" y="1070097"/>
                  <a:pt x="4980232" y="1068771"/>
                </a:cubicBezTo>
                <a:cubicBezTo>
                  <a:pt x="4984503" y="1067446"/>
                  <a:pt x="4989112" y="1066783"/>
                  <a:pt x="4994061" y="1066783"/>
                </a:cubicBezTo>
                <a:close/>
                <a:moveTo>
                  <a:pt x="4051086" y="1066783"/>
                </a:moveTo>
                <a:cubicBezTo>
                  <a:pt x="4053619" y="1066783"/>
                  <a:pt x="4056167" y="1067004"/>
                  <a:pt x="4058730" y="1067446"/>
                </a:cubicBezTo>
                <a:cubicBezTo>
                  <a:pt x="4061293" y="1067888"/>
                  <a:pt x="4063708" y="1068477"/>
                  <a:pt x="4065976" y="1069213"/>
                </a:cubicBezTo>
                <a:cubicBezTo>
                  <a:pt x="4068244" y="1069949"/>
                  <a:pt x="4070262" y="1070774"/>
                  <a:pt x="4072029" y="1071688"/>
                </a:cubicBezTo>
                <a:cubicBezTo>
                  <a:pt x="4073796" y="1072600"/>
                  <a:pt x="4074960" y="1073337"/>
                  <a:pt x="4075520" y="1073897"/>
                </a:cubicBezTo>
                <a:cubicBezTo>
                  <a:pt x="4076079" y="1074457"/>
                  <a:pt x="4076447" y="1074898"/>
                  <a:pt x="4076624" y="1075222"/>
                </a:cubicBezTo>
                <a:cubicBezTo>
                  <a:pt x="4076801" y="1075546"/>
                  <a:pt x="4076948" y="1075958"/>
                  <a:pt x="4077066" y="1076459"/>
                </a:cubicBezTo>
                <a:cubicBezTo>
                  <a:pt x="4077184" y="1076960"/>
                  <a:pt x="4077272" y="1077564"/>
                  <a:pt x="4077331" y="1078271"/>
                </a:cubicBezTo>
                <a:cubicBezTo>
                  <a:pt x="4077390" y="1078978"/>
                  <a:pt x="4077419" y="1079891"/>
                  <a:pt x="4077419" y="1081011"/>
                </a:cubicBezTo>
                <a:cubicBezTo>
                  <a:pt x="4077419" y="1082070"/>
                  <a:pt x="4077375" y="1083013"/>
                  <a:pt x="4077287" y="1083838"/>
                </a:cubicBezTo>
                <a:cubicBezTo>
                  <a:pt x="4077199" y="1084662"/>
                  <a:pt x="4077066" y="1085355"/>
                  <a:pt x="4076889" y="1085915"/>
                </a:cubicBezTo>
                <a:cubicBezTo>
                  <a:pt x="4076713" y="1086474"/>
                  <a:pt x="4076462" y="1086886"/>
                  <a:pt x="4076138" y="1087152"/>
                </a:cubicBezTo>
                <a:cubicBezTo>
                  <a:pt x="4075814" y="1087417"/>
                  <a:pt x="4075446" y="1087549"/>
                  <a:pt x="4075034" y="1087549"/>
                </a:cubicBezTo>
                <a:cubicBezTo>
                  <a:pt x="4074386" y="1087549"/>
                  <a:pt x="4073369" y="1087138"/>
                  <a:pt x="4071985" y="1086312"/>
                </a:cubicBezTo>
                <a:cubicBezTo>
                  <a:pt x="4070600" y="1085488"/>
                  <a:pt x="4068907" y="1084560"/>
                  <a:pt x="4066904" y="1083529"/>
                </a:cubicBezTo>
                <a:cubicBezTo>
                  <a:pt x="4064901" y="1082498"/>
                  <a:pt x="4062530" y="1081555"/>
                  <a:pt x="4059790" y="1080701"/>
                </a:cubicBezTo>
                <a:cubicBezTo>
                  <a:pt x="4057051" y="1079847"/>
                  <a:pt x="4053973" y="1079420"/>
                  <a:pt x="4050556" y="1079420"/>
                </a:cubicBezTo>
                <a:cubicBezTo>
                  <a:pt x="4047375" y="1079420"/>
                  <a:pt x="4044606" y="1079847"/>
                  <a:pt x="4042250" y="1080701"/>
                </a:cubicBezTo>
                <a:cubicBezTo>
                  <a:pt x="4039893" y="1081555"/>
                  <a:pt x="4037949" y="1082689"/>
                  <a:pt x="4036417" y="1084103"/>
                </a:cubicBezTo>
                <a:cubicBezTo>
                  <a:pt x="4034885" y="1085517"/>
                  <a:pt x="4033737" y="1087196"/>
                  <a:pt x="4032971" y="1089140"/>
                </a:cubicBezTo>
                <a:cubicBezTo>
                  <a:pt x="4032205" y="1091084"/>
                  <a:pt x="4031822" y="1093146"/>
                  <a:pt x="4031822" y="1095325"/>
                </a:cubicBezTo>
                <a:cubicBezTo>
                  <a:pt x="4031822" y="1098507"/>
                  <a:pt x="4032559" y="1101246"/>
                  <a:pt x="4034031" y="1103544"/>
                </a:cubicBezTo>
                <a:cubicBezTo>
                  <a:pt x="4035504" y="1105842"/>
                  <a:pt x="4037463" y="1107873"/>
                  <a:pt x="4039908" y="1109641"/>
                </a:cubicBezTo>
                <a:cubicBezTo>
                  <a:pt x="4042352" y="1111408"/>
                  <a:pt x="4045136" y="1113029"/>
                  <a:pt x="4048258" y="1114502"/>
                </a:cubicBezTo>
                <a:cubicBezTo>
                  <a:pt x="4051381" y="1115974"/>
                  <a:pt x="4054562" y="1117462"/>
                  <a:pt x="4057802" y="1118964"/>
                </a:cubicBezTo>
                <a:cubicBezTo>
                  <a:pt x="4061042" y="1120467"/>
                  <a:pt x="4064223" y="1122115"/>
                  <a:pt x="4067346" y="1123912"/>
                </a:cubicBezTo>
                <a:cubicBezTo>
                  <a:pt x="4070468" y="1125710"/>
                  <a:pt x="4073251" y="1127830"/>
                  <a:pt x="4075696" y="1130276"/>
                </a:cubicBezTo>
                <a:cubicBezTo>
                  <a:pt x="4078141" y="1132720"/>
                  <a:pt x="4080115" y="1135607"/>
                  <a:pt x="4081617" y="1138935"/>
                </a:cubicBezTo>
                <a:cubicBezTo>
                  <a:pt x="4083119" y="1142264"/>
                  <a:pt x="4083870" y="1146196"/>
                  <a:pt x="4083870" y="1150732"/>
                </a:cubicBezTo>
                <a:cubicBezTo>
                  <a:pt x="4083870" y="1156092"/>
                  <a:pt x="4082883" y="1160864"/>
                  <a:pt x="4080910" y="1165047"/>
                </a:cubicBezTo>
                <a:cubicBezTo>
                  <a:pt x="4078937" y="1169231"/>
                  <a:pt x="4076197" y="1172779"/>
                  <a:pt x="4072692" y="1175695"/>
                </a:cubicBezTo>
                <a:cubicBezTo>
                  <a:pt x="4069187" y="1178611"/>
                  <a:pt x="4065063" y="1180805"/>
                  <a:pt x="4060321" y="1182279"/>
                </a:cubicBezTo>
                <a:cubicBezTo>
                  <a:pt x="4055578" y="1183751"/>
                  <a:pt x="4050468" y="1184488"/>
                  <a:pt x="4044989" y="1184488"/>
                </a:cubicBezTo>
                <a:cubicBezTo>
                  <a:pt x="4041159" y="1184488"/>
                  <a:pt x="4037610" y="1184164"/>
                  <a:pt x="4034341" y="1183515"/>
                </a:cubicBezTo>
                <a:cubicBezTo>
                  <a:pt x="4031071" y="1182868"/>
                  <a:pt x="4028155" y="1182072"/>
                  <a:pt x="4025592" y="1181129"/>
                </a:cubicBezTo>
                <a:cubicBezTo>
                  <a:pt x="4023030" y="1180187"/>
                  <a:pt x="4020880" y="1179215"/>
                  <a:pt x="4019142" y="1178214"/>
                </a:cubicBezTo>
                <a:cubicBezTo>
                  <a:pt x="4017404" y="1177212"/>
                  <a:pt x="4016196" y="1176358"/>
                  <a:pt x="4015519" y="1175651"/>
                </a:cubicBezTo>
                <a:cubicBezTo>
                  <a:pt x="4014841" y="1174944"/>
                  <a:pt x="4014340" y="1174045"/>
                  <a:pt x="4014016" y="1172956"/>
                </a:cubicBezTo>
                <a:cubicBezTo>
                  <a:pt x="4013692" y="1171866"/>
                  <a:pt x="4013530" y="1170408"/>
                  <a:pt x="4013530" y="1168582"/>
                </a:cubicBezTo>
                <a:cubicBezTo>
                  <a:pt x="4013530" y="1167286"/>
                  <a:pt x="4013589" y="1166210"/>
                  <a:pt x="4013707" y="1165356"/>
                </a:cubicBezTo>
                <a:cubicBezTo>
                  <a:pt x="4013825" y="1164503"/>
                  <a:pt x="4014002" y="1163810"/>
                  <a:pt x="4014237" y="1163280"/>
                </a:cubicBezTo>
                <a:cubicBezTo>
                  <a:pt x="4014473" y="1162750"/>
                  <a:pt x="4014767" y="1162382"/>
                  <a:pt x="4015121" y="1162176"/>
                </a:cubicBezTo>
                <a:cubicBezTo>
                  <a:pt x="4015474" y="1161969"/>
                  <a:pt x="4015887" y="1161866"/>
                  <a:pt x="4016358" y="1161866"/>
                </a:cubicBezTo>
                <a:cubicBezTo>
                  <a:pt x="4017183" y="1161866"/>
                  <a:pt x="4018346" y="1162367"/>
                  <a:pt x="4019849" y="1163368"/>
                </a:cubicBezTo>
                <a:cubicBezTo>
                  <a:pt x="4021351" y="1164370"/>
                  <a:pt x="4023280" y="1165460"/>
                  <a:pt x="4025637" y="1166638"/>
                </a:cubicBezTo>
                <a:cubicBezTo>
                  <a:pt x="4027993" y="1167816"/>
                  <a:pt x="4030835" y="1168921"/>
                  <a:pt x="4034164" y="1169951"/>
                </a:cubicBezTo>
                <a:cubicBezTo>
                  <a:pt x="4037492" y="1170982"/>
                  <a:pt x="4041336" y="1171498"/>
                  <a:pt x="4045696" y="1171498"/>
                </a:cubicBezTo>
                <a:cubicBezTo>
                  <a:pt x="4048995" y="1171498"/>
                  <a:pt x="4052014" y="1171056"/>
                  <a:pt x="4054753" y="1170172"/>
                </a:cubicBezTo>
                <a:cubicBezTo>
                  <a:pt x="4057493" y="1169289"/>
                  <a:pt x="4059849" y="1168037"/>
                  <a:pt x="4061823" y="1166417"/>
                </a:cubicBezTo>
                <a:cubicBezTo>
                  <a:pt x="4063796" y="1164796"/>
                  <a:pt x="4065313" y="1162808"/>
                  <a:pt x="4066374" y="1160452"/>
                </a:cubicBezTo>
                <a:cubicBezTo>
                  <a:pt x="4067434" y="1158096"/>
                  <a:pt x="4067964" y="1155415"/>
                  <a:pt x="4067964" y="1152411"/>
                </a:cubicBezTo>
                <a:cubicBezTo>
                  <a:pt x="4067964" y="1149171"/>
                  <a:pt x="4067228" y="1146402"/>
                  <a:pt x="4065755" y="1144104"/>
                </a:cubicBezTo>
                <a:cubicBezTo>
                  <a:pt x="4064282" y="1141807"/>
                  <a:pt x="4062338" y="1139789"/>
                  <a:pt x="4059923" y="1138051"/>
                </a:cubicBezTo>
                <a:cubicBezTo>
                  <a:pt x="4057508" y="1136314"/>
                  <a:pt x="4054753" y="1134723"/>
                  <a:pt x="4051661" y="1133279"/>
                </a:cubicBezTo>
                <a:cubicBezTo>
                  <a:pt x="4048568" y="1131836"/>
                  <a:pt x="4045401" y="1130363"/>
                  <a:pt x="4042161" y="1128862"/>
                </a:cubicBezTo>
                <a:cubicBezTo>
                  <a:pt x="4038921" y="1127359"/>
                  <a:pt x="4035769" y="1125695"/>
                  <a:pt x="4032706" y="1123868"/>
                </a:cubicBezTo>
                <a:cubicBezTo>
                  <a:pt x="4029642" y="1122042"/>
                  <a:pt x="4026903" y="1119892"/>
                  <a:pt x="4024488" y="1117418"/>
                </a:cubicBezTo>
                <a:cubicBezTo>
                  <a:pt x="4022073" y="1114944"/>
                  <a:pt x="4020114" y="1112042"/>
                  <a:pt x="4018611" y="1108713"/>
                </a:cubicBezTo>
                <a:cubicBezTo>
                  <a:pt x="4017109" y="1105385"/>
                  <a:pt x="4016358" y="1101393"/>
                  <a:pt x="4016358" y="1096739"/>
                </a:cubicBezTo>
                <a:cubicBezTo>
                  <a:pt x="4016358" y="1091967"/>
                  <a:pt x="4017227" y="1087712"/>
                  <a:pt x="4018965" y="1083970"/>
                </a:cubicBezTo>
                <a:cubicBezTo>
                  <a:pt x="4020703" y="1080229"/>
                  <a:pt x="4023118" y="1077092"/>
                  <a:pt x="4026211" y="1074559"/>
                </a:cubicBezTo>
                <a:cubicBezTo>
                  <a:pt x="4029304" y="1072026"/>
                  <a:pt x="4032986" y="1070097"/>
                  <a:pt x="4037257" y="1068771"/>
                </a:cubicBezTo>
                <a:cubicBezTo>
                  <a:pt x="4041528" y="1067446"/>
                  <a:pt x="4046138" y="1066783"/>
                  <a:pt x="4051086" y="1066783"/>
                </a:cubicBezTo>
                <a:close/>
                <a:moveTo>
                  <a:pt x="3574890" y="1066783"/>
                </a:moveTo>
                <a:cubicBezTo>
                  <a:pt x="3577422" y="1066783"/>
                  <a:pt x="3579971" y="1067004"/>
                  <a:pt x="3582534" y="1067446"/>
                </a:cubicBezTo>
                <a:cubicBezTo>
                  <a:pt x="3585096" y="1067888"/>
                  <a:pt x="3587511" y="1068477"/>
                  <a:pt x="3589778" y="1069213"/>
                </a:cubicBezTo>
                <a:cubicBezTo>
                  <a:pt x="3592047" y="1069949"/>
                  <a:pt x="3594064" y="1070774"/>
                  <a:pt x="3595831" y="1071688"/>
                </a:cubicBezTo>
                <a:cubicBezTo>
                  <a:pt x="3597598" y="1072600"/>
                  <a:pt x="3598762" y="1073337"/>
                  <a:pt x="3599322" y="1073897"/>
                </a:cubicBezTo>
                <a:cubicBezTo>
                  <a:pt x="3599881" y="1074457"/>
                  <a:pt x="3600250" y="1074898"/>
                  <a:pt x="3600426" y="1075222"/>
                </a:cubicBezTo>
                <a:cubicBezTo>
                  <a:pt x="3600603" y="1075546"/>
                  <a:pt x="3600750" y="1075958"/>
                  <a:pt x="3600868" y="1076459"/>
                </a:cubicBezTo>
                <a:cubicBezTo>
                  <a:pt x="3600986" y="1076960"/>
                  <a:pt x="3601074" y="1077564"/>
                  <a:pt x="3601133" y="1078271"/>
                </a:cubicBezTo>
                <a:cubicBezTo>
                  <a:pt x="3601192" y="1078978"/>
                  <a:pt x="3601222" y="1079891"/>
                  <a:pt x="3601222" y="1081011"/>
                </a:cubicBezTo>
                <a:cubicBezTo>
                  <a:pt x="3601222" y="1082070"/>
                  <a:pt x="3601178" y="1083013"/>
                  <a:pt x="3601089" y="1083838"/>
                </a:cubicBezTo>
                <a:cubicBezTo>
                  <a:pt x="3601001" y="1084662"/>
                  <a:pt x="3600868" y="1085355"/>
                  <a:pt x="3600692" y="1085915"/>
                </a:cubicBezTo>
                <a:cubicBezTo>
                  <a:pt x="3600514" y="1086474"/>
                  <a:pt x="3600265" y="1086886"/>
                  <a:pt x="3599941" y="1087152"/>
                </a:cubicBezTo>
                <a:cubicBezTo>
                  <a:pt x="3599617" y="1087417"/>
                  <a:pt x="3599249" y="1087549"/>
                  <a:pt x="3598836" y="1087549"/>
                </a:cubicBezTo>
                <a:cubicBezTo>
                  <a:pt x="3598188" y="1087549"/>
                  <a:pt x="3597172" y="1087138"/>
                  <a:pt x="3595787" y="1086312"/>
                </a:cubicBezTo>
                <a:cubicBezTo>
                  <a:pt x="3594403" y="1085488"/>
                  <a:pt x="3592709" y="1084560"/>
                  <a:pt x="3590706" y="1083529"/>
                </a:cubicBezTo>
                <a:cubicBezTo>
                  <a:pt x="3588703" y="1082498"/>
                  <a:pt x="3586333" y="1081555"/>
                  <a:pt x="3583594" y="1080701"/>
                </a:cubicBezTo>
                <a:cubicBezTo>
                  <a:pt x="3580854" y="1079847"/>
                  <a:pt x="3577776" y="1079420"/>
                  <a:pt x="3574359" y="1079420"/>
                </a:cubicBezTo>
                <a:cubicBezTo>
                  <a:pt x="3571178" y="1079420"/>
                  <a:pt x="3568409" y="1079847"/>
                  <a:pt x="3566053" y="1080701"/>
                </a:cubicBezTo>
                <a:cubicBezTo>
                  <a:pt x="3563696" y="1081555"/>
                  <a:pt x="3561753" y="1082689"/>
                  <a:pt x="3560220" y="1084103"/>
                </a:cubicBezTo>
                <a:cubicBezTo>
                  <a:pt x="3558688" y="1085517"/>
                  <a:pt x="3557541" y="1087196"/>
                  <a:pt x="3556774" y="1089140"/>
                </a:cubicBezTo>
                <a:cubicBezTo>
                  <a:pt x="3556009" y="1091084"/>
                  <a:pt x="3555625" y="1093146"/>
                  <a:pt x="3555625" y="1095325"/>
                </a:cubicBezTo>
                <a:cubicBezTo>
                  <a:pt x="3555625" y="1098507"/>
                  <a:pt x="3556362" y="1101246"/>
                  <a:pt x="3557836" y="1103544"/>
                </a:cubicBezTo>
                <a:cubicBezTo>
                  <a:pt x="3559308" y="1105842"/>
                  <a:pt x="3561266" y="1107873"/>
                  <a:pt x="3563711" y="1109641"/>
                </a:cubicBezTo>
                <a:cubicBezTo>
                  <a:pt x="3566156" y="1111408"/>
                  <a:pt x="3568940" y="1113029"/>
                  <a:pt x="3572061" y="1114502"/>
                </a:cubicBezTo>
                <a:cubicBezTo>
                  <a:pt x="3575184" y="1115974"/>
                  <a:pt x="3578366" y="1117462"/>
                  <a:pt x="3581606" y="1118964"/>
                </a:cubicBezTo>
                <a:cubicBezTo>
                  <a:pt x="3584845" y="1120467"/>
                  <a:pt x="3588026" y="1122115"/>
                  <a:pt x="3591149" y="1123912"/>
                </a:cubicBezTo>
                <a:cubicBezTo>
                  <a:pt x="3594269" y="1125710"/>
                  <a:pt x="3597053" y="1127830"/>
                  <a:pt x="3599498" y="1130276"/>
                </a:cubicBezTo>
                <a:cubicBezTo>
                  <a:pt x="3601944" y="1132720"/>
                  <a:pt x="3603917" y="1135607"/>
                  <a:pt x="3605419" y="1138935"/>
                </a:cubicBezTo>
                <a:cubicBezTo>
                  <a:pt x="3606921" y="1142264"/>
                  <a:pt x="3607672" y="1146196"/>
                  <a:pt x="3607672" y="1150732"/>
                </a:cubicBezTo>
                <a:cubicBezTo>
                  <a:pt x="3607672" y="1156092"/>
                  <a:pt x="3606686" y="1160864"/>
                  <a:pt x="3604713" y="1165047"/>
                </a:cubicBezTo>
                <a:cubicBezTo>
                  <a:pt x="3602739" y="1169231"/>
                  <a:pt x="3599999" y="1172779"/>
                  <a:pt x="3596494" y="1175695"/>
                </a:cubicBezTo>
                <a:cubicBezTo>
                  <a:pt x="3592988" y="1178611"/>
                  <a:pt x="3588865" y="1180805"/>
                  <a:pt x="3584124" y="1182279"/>
                </a:cubicBezTo>
                <a:cubicBezTo>
                  <a:pt x="3579381" y="1183751"/>
                  <a:pt x="3574271" y="1184488"/>
                  <a:pt x="3568792" y="1184488"/>
                </a:cubicBezTo>
                <a:cubicBezTo>
                  <a:pt x="3564963" y="1184488"/>
                  <a:pt x="3561414" y="1184164"/>
                  <a:pt x="3558144" y="1183515"/>
                </a:cubicBezTo>
                <a:cubicBezTo>
                  <a:pt x="3554875" y="1182868"/>
                  <a:pt x="3551958" y="1182072"/>
                  <a:pt x="3549396" y="1181129"/>
                </a:cubicBezTo>
                <a:cubicBezTo>
                  <a:pt x="3546833" y="1180187"/>
                  <a:pt x="3544682" y="1179215"/>
                  <a:pt x="3542945" y="1178214"/>
                </a:cubicBezTo>
                <a:cubicBezTo>
                  <a:pt x="3541207" y="1177212"/>
                  <a:pt x="3539999" y="1176358"/>
                  <a:pt x="3539322" y="1175651"/>
                </a:cubicBezTo>
                <a:cubicBezTo>
                  <a:pt x="3538644" y="1174944"/>
                  <a:pt x="3538144" y="1174045"/>
                  <a:pt x="3537819" y="1172956"/>
                </a:cubicBezTo>
                <a:cubicBezTo>
                  <a:pt x="3537495" y="1171866"/>
                  <a:pt x="3537334" y="1170408"/>
                  <a:pt x="3537334" y="1168582"/>
                </a:cubicBezTo>
                <a:cubicBezTo>
                  <a:pt x="3537334" y="1167286"/>
                  <a:pt x="3537393" y="1166210"/>
                  <a:pt x="3537510" y="1165356"/>
                </a:cubicBezTo>
                <a:cubicBezTo>
                  <a:pt x="3537628" y="1164503"/>
                  <a:pt x="3537804" y="1163810"/>
                  <a:pt x="3538040" y="1163280"/>
                </a:cubicBezTo>
                <a:cubicBezTo>
                  <a:pt x="3538276" y="1162750"/>
                  <a:pt x="3538571" y="1162382"/>
                  <a:pt x="3538925" y="1162176"/>
                </a:cubicBezTo>
                <a:cubicBezTo>
                  <a:pt x="3539277" y="1161969"/>
                  <a:pt x="3539690" y="1161866"/>
                  <a:pt x="3540162" y="1161866"/>
                </a:cubicBezTo>
                <a:cubicBezTo>
                  <a:pt x="3540986" y="1161866"/>
                  <a:pt x="3542149" y="1162367"/>
                  <a:pt x="3543652" y="1163368"/>
                </a:cubicBezTo>
                <a:cubicBezTo>
                  <a:pt x="3545154" y="1164370"/>
                  <a:pt x="3547083" y="1165460"/>
                  <a:pt x="3549440" y="1166638"/>
                </a:cubicBezTo>
                <a:cubicBezTo>
                  <a:pt x="3551796" y="1167816"/>
                  <a:pt x="3554638" y="1168921"/>
                  <a:pt x="3557967" y="1169951"/>
                </a:cubicBezTo>
                <a:cubicBezTo>
                  <a:pt x="3561296" y="1170982"/>
                  <a:pt x="3565140" y="1171498"/>
                  <a:pt x="3569499" y="1171498"/>
                </a:cubicBezTo>
                <a:cubicBezTo>
                  <a:pt x="3572797" y="1171498"/>
                  <a:pt x="3575817" y="1171056"/>
                  <a:pt x="3578557" y="1170172"/>
                </a:cubicBezTo>
                <a:cubicBezTo>
                  <a:pt x="3581296" y="1169289"/>
                  <a:pt x="3583653" y="1168037"/>
                  <a:pt x="3585626" y="1166417"/>
                </a:cubicBezTo>
                <a:cubicBezTo>
                  <a:pt x="3587599" y="1164796"/>
                  <a:pt x="3589116" y="1162808"/>
                  <a:pt x="3590176" y="1160452"/>
                </a:cubicBezTo>
                <a:cubicBezTo>
                  <a:pt x="3591236" y="1158096"/>
                  <a:pt x="3591767" y="1155415"/>
                  <a:pt x="3591767" y="1152411"/>
                </a:cubicBezTo>
                <a:cubicBezTo>
                  <a:pt x="3591767" y="1149171"/>
                  <a:pt x="3591031" y="1146402"/>
                  <a:pt x="3589558" y="1144104"/>
                </a:cubicBezTo>
                <a:cubicBezTo>
                  <a:pt x="3588085" y="1141807"/>
                  <a:pt x="3586140" y="1139789"/>
                  <a:pt x="3583726" y="1138051"/>
                </a:cubicBezTo>
                <a:cubicBezTo>
                  <a:pt x="3581310" y="1136314"/>
                  <a:pt x="3578557" y="1134723"/>
                  <a:pt x="3575464" y="1133279"/>
                </a:cubicBezTo>
                <a:cubicBezTo>
                  <a:pt x="3572371" y="1131836"/>
                  <a:pt x="3569204" y="1130363"/>
                  <a:pt x="3565965" y="1128862"/>
                </a:cubicBezTo>
                <a:cubicBezTo>
                  <a:pt x="3562724" y="1127359"/>
                  <a:pt x="3559573" y="1125695"/>
                  <a:pt x="3556509" y="1123868"/>
                </a:cubicBezTo>
                <a:cubicBezTo>
                  <a:pt x="3553446" y="1122042"/>
                  <a:pt x="3550706" y="1119892"/>
                  <a:pt x="3548292" y="1117418"/>
                </a:cubicBezTo>
                <a:cubicBezTo>
                  <a:pt x="3545876" y="1114944"/>
                  <a:pt x="3543917" y="1112042"/>
                  <a:pt x="3542415" y="1108713"/>
                </a:cubicBezTo>
                <a:cubicBezTo>
                  <a:pt x="3540913" y="1105385"/>
                  <a:pt x="3540162" y="1101393"/>
                  <a:pt x="3540162" y="1096739"/>
                </a:cubicBezTo>
                <a:cubicBezTo>
                  <a:pt x="3540162" y="1091967"/>
                  <a:pt x="3541030" y="1087712"/>
                  <a:pt x="3542768" y="1083970"/>
                </a:cubicBezTo>
                <a:cubicBezTo>
                  <a:pt x="3544505" y="1080229"/>
                  <a:pt x="3546921" y="1077092"/>
                  <a:pt x="3550015" y="1074559"/>
                </a:cubicBezTo>
                <a:cubicBezTo>
                  <a:pt x="3553107" y="1072026"/>
                  <a:pt x="3556790" y="1070097"/>
                  <a:pt x="3561060" y="1068771"/>
                </a:cubicBezTo>
                <a:cubicBezTo>
                  <a:pt x="3565331" y="1067446"/>
                  <a:pt x="3569941" y="1066783"/>
                  <a:pt x="3574890" y="1066783"/>
                </a:cubicBezTo>
                <a:close/>
                <a:moveTo>
                  <a:pt x="3108159" y="1066783"/>
                </a:moveTo>
                <a:cubicBezTo>
                  <a:pt x="3110691" y="1066783"/>
                  <a:pt x="3113239" y="1067004"/>
                  <a:pt x="3115803" y="1067446"/>
                </a:cubicBezTo>
                <a:cubicBezTo>
                  <a:pt x="3118365" y="1067888"/>
                  <a:pt x="3120781" y="1068477"/>
                  <a:pt x="3123049" y="1069213"/>
                </a:cubicBezTo>
                <a:cubicBezTo>
                  <a:pt x="3125316" y="1069949"/>
                  <a:pt x="3127335" y="1070774"/>
                  <a:pt x="3129101" y="1071688"/>
                </a:cubicBezTo>
                <a:cubicBezTo>
                  <a:pt x="3130869" y="1072600"/>
                  <a:pt x="3132032" y="1073337"/>
                  <a:pt x="3132592" y="1073897"/>
                </a:cubicBezTo>
                <a:cubicBezTo>
                  <a:pt x="3133152" y="1074457"/>
                  <a:pt x="3133520" y="1074898"/>
                  <a:pt x="3133696" y="1075222"/>
                </a:cubicBezTo>
                <a:cubicBezTo>
                  <a:pt x="3133873" y="1075546"/>
                  <a:pt x="3134020" y="1075958"/>
                  <a:pt x="3134139" y="1076459"/>
                </a:cubicBezTo>
                <a:cubicBezTo>
                  <a:pt x="3134256" y="1076960"/>
                  <a:pt x="3134344" y="1077564"/>
                  <a:pt x="3134403" y="1078271"/>
                </a:cubicBezTo>
                <a:cubicBezTo>
                  <a:pt x="3134461" y="1078978"/>
                  <a:pt x="3134490" y="1079891"/>
                  <a:pt x="3134490" y="1081011"/>
                </a:cubicBezTo>
                <a:cubicBezTo>
                  <a:pt x="3134490" y="1082070"/>
                  <a:pt x="3134446" y="1083013"/>
                  <a:pt x="3134357" y="1083838"/>
                </a:cubicBezTo>
                <a:cubicBezTo>
                  <a:pt x="3134270" y="1084662"/>
                  <a:pt x="3134139" y="1085355"/>
                  <a:pt x="3133962" y="1085915"/>
                </a:cubicBezTo>
                <a:cubicBezTo>
                  <a:pt x="3133785" y="1086474"/>
                  <a:pt x="3133534" y="1086886"/>
                  <a:pt x="3133210" y="1087152"/>
                </a:cubicBezTo>
                <a:cubicBezTo>
                  <a:pt x="3132884" y="1087417"/>
                  <a:pt x="3132519" y="1087549"/>
                  <a:pt x="3132106" y="1087549"/>
                </a:cubicBezTo>
                <a:cubicBezTo>
                  <a:pt x="3131458" y="1087549"/>
                  <a:pt x="3130442" y="1087138"/>
                  <a:pt x="3129059" y="1086312"/>
                </a:cubicBezTo>
                <a:cubicBezTo>
                  <a:pt x="3127674" y="1085488"/>
                  <a:pt x="3125981" y="1084560"/>
                  <a:pt x="3123976" y="1083529"/>
                </a:cubicBezTo>
                <a:cubicBezTo>
                  <a:pt x="3121975" y="1082498"/>
                  <a:pt x="3119603" y="1081555"/>
                  <a:pt x="3116863" y="1080701"/>
                </a:cubicBezTo>
                <a:cubicBezTo>
                  <a:pt x="3114124" y="1079847"/>
                  <a:pt x="3111044" y="1079420"/>
                  <a:pt x="3107628" y="1079420"/>
                </a:cubicBezTo>
                <a:cubicBezTo>
                  <a:pt x="3104446" y="1079420"/>
                  <a:pt x="3101675" y="1079847"/>
                  <a:pt x="3099322" y="1080701"/>
                </a:cubicBezTo>
                <a:cubicBezTo>
                  <a:pt x="3096964" y="1081555"/>
                  <a:pt x="3095020" y="1082689"/>
                  <a:pt x="3093489" y="1084103"/>
                </a:cubicBezTo>
                <a:cubicBezTo>
                  <a:pt x="3091957" y="1085517"/>
                  <a:pt x="3090810" y="1087196"/>
                  <a:pt x="3090042" y="1089140"/>
                </a:cubicBezTo>
                <a:cubicBezTo>
                  <a:pt x="3089278" y="1091084"/>
                  <a:pt x="3088896" y="1093146"/>
                  <a:pt x="3088896" y="1095325"/>
                </a:cubicBezTo>
                <a:cubicBezTo>
                  <a:pt x="3088896" y="1098507"/>
                  <a:pt x="3089630" y="1101246"/>
                  <a:pt x="3091103" y="1103544"/>
                </a:cubicBezTo>
                <a:cubicBezTo>
                  <a:pt x="3092576" y="1105842"/>
                  <a:pt x="3094534" y="1107873"/>
                  <a:pt x="3096977" y="1109641"/>
                </a:cubicBezTo>
                <a:cubicBezTo>
                  <a:pt x="3099423" y="1111408"/>
                  <a:pt x="3102207" y="1113029"/>
                  <a:pt x="3105330" y="1114502"/>
                </a:cubicBezTo>
                <a:cubicBezTo>
                  <a:pt x="3108453" y="1115974"/>
                  <a:pt x="3111635" y="1117462"/>
                  <a:pt x="3114874" y="1118964"/>
                </a:cubicBezTo>
                <a:cubicBezTo>
                  <a:pt x="3118116" y="1120467"/>
                  <a:pt x="3121297" y="1122115"/>
                  <a:pt x="3124420" y="1123912"/>
                </a:cubicBezTo>
                <a:cubicBezTo>
                  <a:pt x="3127540" y="1125710"/>
                  <a:pt x="3130325" y="1127830"/>
                  <a:pt x="3132768" y="1130276"/>
                </a:cubicBezTo>
                <a:cubicBezTo>
                  <a:pt x="3135212" y="1132720"/>
                  <a:pt x="3137184" y="1135607"/>
                  <a:pt x="3138688" y="1138935"/>
                </a:cubicBezTo>
                <a:cubicBezTo>
                  <a:pt x="3140191" y="1142264"/>
                  <a:pt x="3140940" y="1146196"/>
                  <a:pt x="3140940" y="1150732"/>
                </a:cubicBezTo>
                <a:cubicBezTo>
                  <a:pt x="3140940" y="1156092"/>
                  <a:pt x="3139953" y="1160864"/>
                  <a:pt x="3137981" y="1165047"/>
                </a:cubicBezTo>
                <a:cubicBezTo>
                  <a:pt x="3136007" y="1169231"/>
                  <a:pt x="3133268" y="1172779"/>
                  <a:pt x="3129765" y="1175695"/>
                </a:cubicBezTo>
                <a:cubicBezTo>
                  <a:pt x="3126260" y="1178611"/>
                  <a:pt x="3122136" y="1180805"/>
                  <a:pt x="3117394" y="1182279"/>
                </a:cubicBezTo>
                <a:cubicBezTo>
                  <a:pt x="3112651" y="1183751"/>
                  <a:pt x="3107539" y="1184488"/>
                  <a:pt x="3102059" y="1184488"/>
                </a:cubicBezTo>
                <a:cubicBezTo>
                  <a:pt x="3098232" y="1184488"/>
                  <a:pt x="3094680" y="1184164"/>
                  <a:pt x="3091415" y="1183515"/>
                </a:cubicBezTo>
                <a:cubicBezTo>
                  <a:pt x="3088144" y="1182868"/>
                  <a:pt x="3085228" y="1182072"/>
                  <a:pt x="3082669" y="1181129"/>
                </a:cubicBezTo>
                <a:cubicBezTo>
                  <a:pt x="3080103" y="1180187"/>
                  <a:pt x="3077950" y="1179215"/>
                  <a:pt x="3076214" y="1178214"/>
                </a:cubicBezTo>
                <a:cubicBezTo>
                  <a:pt x="3074476" y="1177212"/>
                  <a:pt x="3073269" y="1176358"/>
                  <a:pt x="3072591" y="1175651"/>
                </a:cubicBezTo>
                <a:cubicBezTo>
                  <a:pt x="3071912" y="1174944"/>
                  <a:pt x="3071413" y="1174045"/>
                  <a:pt x="3071088" y="1172956"/>
                </a:cubicBezTo>
                <a:cubicBezTo>
                  <a:pt x="3070764" y="1171866"/>
                  <a:pt x="3070603" y="1170408"/>
                  <a:pt x="3070603" y="1168582"/>
                </a:cubicBezTo>
                <a:cubicBezTo>
                  <a:pt x="3070603" y="1167286"/>
                  <a:pt x="3070661" y="1166210"/>
                  <a:pt x="3070780" y="1165356"/>
                </a:cubicBezTo>
                <a:cubicBezTo>
                  <a:pt x="3070897" y="1164503"/>
                  <a:pt x="3071074" y="1163810"/>
                  <a:pt x="3071309" y="1163280"/>
                </a:cubicBezTo>
                <a:cubicBezTo>
                  <a:pt x="3071546" y="1162750"/>
                  <a:pt x="3071840" y="1162382"/>
                  <a:pt x="3072193" y="1162176"/>
                </a:cubicBezTo>
                <a:cubicBezTo>
                  <a:pt x="3072545" y="1161969"/>
                  <a:pt x="3072957" y="1161866"/>
                  <a:pt x="3073429" y="1161866"/>
                </a:cubicBezTo>
                <a:cubicBezTo>
                  <a:pt x="3074255" y="1161866"/>
                  <a:pt x="3075418" y="1162367"/>
                  <a:pt x="3076920" y="1163368"/>
                </a:cubicBezTo>
                <a:cubicBezTo>
                  <a:pt x="3078425" y="1164370"/>
                  <a:pt x="3080351" y="1165460"/>
                  <a:pt x="3082712" y="1166638"/>
                </a:cubicBezTo>
                <a:cubicBezTo>
                  <a:pt x="3085068" y="1167816"/>
                  <a:pt x="3087910" y="1168921"/>
                  <a:pt x="3091235" y="1169951"/>
                </a:cubicBezTo>
                <a:cubicBezTo>
                  <a:pt x="3094564" y="1170982"/>
                  <a:pt x="3098407" y="1171498"/>
                  <a:pt x="3102766" y="1171498"/>
                </a:cubicBezTo>
                <a:cubicBezTo>
                  <a:pt x="3106067" y="1171498"/>
                  <a:pt x="3109085" y="1171056"/>
                  <a:pt x="3111826" y="1170172"/>
                </a:cubicBezTo>
                <a:cubicBezTo>
                  <a:pt x="3114565" y="1169289"/>
                  <a:pt x="3116924" y="1168037"/>
                  <a:pt x="3118896" y="1166417"/>
                </a:cubicBezTo>
                <a:cubicBezTo>
                  <a:pt x="3120868" y="1164796"/>
                  <a:pt x="3122387" y="1162808"/>
                  <a:pt x="3123446" y="1160452"/>
                </a:cubicBezTo>
                <a:cubicBezTo>
                  <a:pt x="3124508" y="1158096"/>
                  <a:pt x="3125037" y="1155415"/>
                  <a:pt x="3125037" y="1152411"/>
                </a:cubicBezTo>
                <a:cubicBezTo>
                  <a:pt x="3125037" y="1149171"/>
                  <a:pt x="3124301" y="1146402"/>
                  <a:pt x="3122829" y="1144104"/>
                </a:cubicBezTo>
                <a:cubicBezTo>
                  <a:pt x="3121355" y="1141807"/>
                  <a:pt x="3119412" y="1139789"/>
                  <a:pt x="3116996" y="1138051"/>
                </a:cubicBezTo>
                <a:cubicBezTo>
                  <a:pt x="3114580" y="1136314"/>
                  <a:pt x="3111826" y="1134723"/>
                  <a:pt x="3108732" y="1133279"/>
                </a:cubicBezTo>
                <a:cubicBezTo>
                  <a:pt x="3105639" y="1131836"/>
                  <a:pt x="3102471" y="1130363"/>
                  <a:pt x="3099232" y="1128862"/>
                </a:cubicBezTo>
                <a:cubicBezTo>
                  <a:pt x="3095993" y="1127359"/>
                  <a:pt x="3092839" y="1125695"/>
                  <a:pt x="3089780" y="1123868"/>
                </a:cubicBezTo>
                <a:cubicBezTo>
                  <a:pt x="3086717" y="1122042"/>
                  <a:pt x="3083981" y="1119892"/>
                  <a:pt x="3081565" y="1117418"/>
                </a:cubicBezTo>
                <a:cubicBezTo>
                  <a:pt x="3079143" y="1114944"/>
                  <a:pt x="3077186" y="1112042"/>
                  <a:pt x="3075684" y="1108713"/>
                </a:cubicBezTo>
                <a:cubicBezTo>
                  <a:pt x="3074180" y="1105385"/>
                  <a:pt x="3073429" y="1101393"/>
                  <a:pt x="3073429" y="1096739"/>
                </a:cubicBezTo>
                <a:cubicBezTo>
                  <a:pt x="3073429" y="1091967"/>
                  <a:pt x="3074298" y="1087712"/>
                  <a:pt x="3076038" y="1083970"/>
                </a:cubicBezTo>
                <a:cubicBezTo>
                  <a:pt x="3077777" y="1080229"/>
                  <a:pt x="3080194" y="1077092"/>
                  <a:pt x="3083286" y="1074559"/>
                </a:cubicBezTo>
                <a:cubicBezTo>
                  <a:pt x="3086381" y="1072026"/>
                  <a:pt x="3090057" y="1070097"/>
                  <a:pt x="3094330" y="1068771"/>
                </a:cubicBezTo>
                <a:cubicBezTo>
                  <a:pt x="3098598" y="1067446"/>
                  <a:pt x="3103209" y="1066783"/>
                  <a:pt x="3108159" y="1066783"/>
                </a:cubicBezTo>
                <a:close/>
                <a:moveTo>
                  <a:pt x="2631906" y="1066783"/>
                </a:moveTo>
                <a:cubicBezTo>
                  <a:pt x="2634440" y="1066783"/>
                  <a:pt x="2636988" y="1067004"/>
                  <a:pt x="2639550" y="1067446"/>
                </a:cubicBezTo>
                <a:cubicBezTo>
                  <a:pt x="2642113" y="1067888"/>
                  <a:pt x="2644529" y="1068477"/>
                  <a:pt x="2646797" y="1069213"/>
                </a:cubicBezTo>
                <a:cubicBezTo>
                  <a:pt x="2649065" y="1069949"/>
                  <a:pt x="2651082" y="1070774"/>
                  <a:pt x="2652850" y="1071688"/>
                </a:cubicBezTo>
                <a:cubicBezTo>
                  <a:pt x="2654617" y="1072600"/>
                  <a:pt x="2655780" y="1073337"/>
                  <a:pt x="2656342" y="1073897"/>
                </a:cubicBezTo>
                <a:cubicBezTo>
                  <a:pt x="2656901" y="1074457"/>
                  <a:pt x="2657269" y="1074898"/>
                  <a:pt x="2657445" y="1075222"/>
                </a:cubicBezTo>
                <a:cubicBezTo>
                  <a:pt x="2657622" y="1075546"/>
                  <a:pt x="2657769" y="1075958"/>
                  <a:pt x="2657887" y="1076459"/>
                </a:cubicBezTo>
                <a:cubicBezTo>
                  <a:pt x="2658006" y="1076960"/>
                  <a:pt x="2658094" y="1077564"/>
                  <a:pt x="2658151" y="1078271"/>
                </a:cubicBezTo>
                <a:cubicBezTo>
                  <a:pt x="2658213" y="1078978"/>
                  <a:pt x="2658240" y="1079891"/>
                  <a:pt x="2658240" y="1081011"/>
                </a:cubicBezTo>
                <a:cubicBezTo>
                  <a:pt x="2658240" y="1082070"/>
                  <a:pt x="2658197" y="1083013"/>
                  <a:pt x="2658108" y="1083838"/>
                </a:cubicBezTo>
                <a:cubicBezTo>
                  <a:pt x="2658020" y="1084662"/>
                  <a:pt x="2657887" y="1085355"/>
                  <a:pt x="2657710" y="1085915"/>
                </a:cubicBezTo>
                <a:cubicBezTo>
                  <a:pt x="2657535" y="1086474"/>
                  <a:pt x="2657284" y="1086886"/>
                  <a:pt x="2656960" y="1087152"/>
                </a:cubicBezTo>
                <a:cubicBezTo>
                  <a:pt x="2656635" y="1087417"/>
                  <a:pt x="2656267" y="1087549"/>
                  <a:pt x="2655854" y="1087549"/>
                </a:cubicBezTo>
                <a:cubicBezTo>
                  <a:pt x="2655208" y="1087549"/>
                  <a:pt x="2654191" y="1087138"/>
                  <a:pt x="2652806" y="1086312"/>
                </a:cubicBezTo>
                <a:cubicBezTo>
                  <a:pt x="2651422" y="1085488"/>
                  <a:pt x="2649728" y="1084560"/>
                  <a:pt x="2647724" y="1083529"/>
                </a:cubicBezTo>
                <a:cubicBezTo>
                  <a:pt x="2645721" y="1082498"/>
                  <a:pt x="2643350" y="1081555"/>
                  <a:pt x="2640611" y="1080701"/>
                </a:cubicBezTo>
                <a:cubicBezTo>
                  <a:pt x="2637872" y="1079847"/>
                  <a:pt x="2634793" y="1079420"/>
                  <a:pt x="2631376" y="1079420"/>
                </a:cubicBezTo>
                <a:cubicBezTo>
                  <a:pt x="2628195" y="1079420"/>
                  <a:pt x="2625426" y="1079847"/>
                  <a:pt x="2623070" y="1080701"/>
                </a:cubicBezTo>
                <a:cubicBezTo>
                  <a:pt x="2620714" y="1081555"/>
                  <a:pt x="2618770" y="1082689"/>
                  <a:pt x="2617238" y="1084103"/>
                </a:cubicBezTo>
                <a:cubicBezTo>
                  <a:pt x="2615706" y="1085517"/>
                  <a:pt x="2614557" y="1087196"/>
                  <a:pt x="2613791" y="1089140"/>
                </a:cubicBezTo>
                <a:cubicBezTo>
                  <a:pt x="2613026" y="1091084"/>
                  <a:pt x="2612644" y="1093146"/>
                  <a:pt x="2612644" y="1095325"/>
                </a:cubicBezTo>
                <a:cubicBezTo>
                  <a:pt x="2612644" y="1098507"/>
                  <a:pt x="2613379" y="1101246"/>
                  <a:pt x="2614853" y="1103544"/>
                </a:cubicBezTo>
                <a:cubicBezTo>
                  <a:pt x="2616324" y="1105842"/>
                  <a:pt x="2618283" y="1107873"/>
                  <a:pt x="2620727" y="1109641"/>
                </a:cubicBezTo>
                <a:cubicBezTo>
                  <a:pt x="2623172" y="1111408"/>
                  <a:pt x="2625956" y="1113029"/>
                  <a:pt x="2629079" y="1114502"/>
                </a:cubicBezTo>
                <a:cubicBezTo>
                  <a:pt x="2632201" y="1115974"/>
                  <a:pt x="2635382" y="1117462"/>
                  <a:pt x="2638623" y="1118964"/>
                </a:cubicBezTo>
                <a:cubicBezTo>
                  <a:pt x="2641864" y="1120467"/>
                  <a:pt x="2645044" y="1122115"/>
                  <a:pt x="2648166" y="1123912"/>
                </a:cubicBezTo>
                <a:cubicBezTo>
                  <a:pt x="2651288" y="1125710"/>
                  <a:pt x="2654072" y="1127830"/>
                  <a:pt x="2656517" y="1130276"/>
                </a:cubicBezTo>
                <a:cubicBezTo>
                  <a:pt x="2658963" y="1132720"/>
                  <a:pt x="2660937" y="1135607"/>
                  <a:pt x="2662440" y="1138935"/>
                </a:cubicBezTo>
                <a:cubicBezTo>
                  <a:pt x="2663941" y="1142264"/>
                  <a:pt x="2664693" y="1146196"/>
                  <a:pt x="2664693" y="1150732"/>
                </a:cubicBezTo>
                <a:cubicBezTo>
                  <a:pt x="2664693" y="1156092"/>
                  <a:pt x="2663706" y="1160864"/>
                  <a:pt x="2661731" y="1165047"/>
                </a:cubicBezTo>
                <a:cubicBezTo>
                  <a:pt x="2659758" y="1169231"/>
                  <a:pt x="2657017" y="1172779"/>
                  <a:pt x="2653512" y="1175695"/>
                </a:cubicBezTo>
                <a:cubicBezTo>
                  <a:pt x="2650007" y="1178611"/>
                  <a:pt x="2645884" y="1180805"/>
                  <a:pt x="2641141" y="1182279"/>
                </a:cubicBezTo>
                <a:cubicBezTo>
                  <a:pt x="2636399" y="1183751"/>
                  <a:pt x="2631287" y="1184488"/>
                  <a:pt x="2625809" y="1184488"/>
                </a:cubicBezTo>
                <a:cubicBezTo>
                  <a:pt x="2621980" y="1184488"/>
                  <a:pt x="2618430" y="1184164"/>
                  <a:pt x="2615162" y="1183515"/>
                </a:cubicBezTo>
                <a:cubicBezTo>
                  <a:pt x="2611892" y="1182868"/>
                  <a:pt x="2608976" y="1182072"/>
                  <a:pt x="2606414" y="1181129"/>
                </a:cubicBezTo>
                <a:cubicBezTo>
                  <a:pt x="2603853" y="1180187"/>
                  <a:pt x="2601702" y="1179215"/>
                  <a:pt x="2599964" y="1178214"/>
                </a:cubicBezTo>
                <a:cubicBezTo>
                  <a:pt x="2598229" y="1177212"/>
                  <a:pt x="2597019" y="1176358"/>
                  <a:pt x="2596341" y="1175651"/>
                </a:cubicBezTo>
                <a:cubicBezTo>
                  <a:pt x="2595664" y="1174944"/>
                  <a:pt x="2595164" y="1174045"/>
                  <a:pt x="2594840" y="1172956"/>
                </a:cubicBezTo>
                <a:cubicBezTo>
                  <a:pt x="2594516" y="1171866"/>
                  <a:pt x="2594353" y="1170408"/>
                  <a:pt x="2594353" y="1168582"/>
                </a:cubicBezTo>
                <a:cubicBezTo>
                  <a:pt x="2594353" y="1167286"/>
                  <a:pt x="2594413" y="1166210"/>
                  <a:pt x="2594531" y="1165356"/>
                </a:cubicBezTo>
                <a:cubicBezTo>
                  <a:pt x="2594649" y="1164503"/>
                  <a:pt x="2594826" y="1163810"/>
                  <a:pt x="2595062" y="1163280"/>
                </a:cubicBezTo>
                <a:cubicBezTo>
                  <a:pt x="2595295" y="1162750"/>
                  <a:pt x="2595591" y="1162382"/>
                  <a:pt x="2595944" y="1162176"/>
                </a:cubicBezTo>
                <a:cubicBezTo>
                  <a:pt x="2596299" y="1161969"/>
                  <a:pt x="2596709" y="1161866"/>
                  <a:pt x="2597182" y="1161866"/>
                </a:cubicBezTo>
                <a:cubicBezTo>
                  <a:pt x="2598005" y="1161866"/>
                  <a:pt x="2599171" y="1162367"/>
                  <a:pt x="2600672" y="1163368"/>
                </a:cubicBezTo>
                <a:cubicBezTo>
                  <a:pt x="2602174" y="1164370"/>
                  <a:pt x="2604101" y="1165460"/>
                  <a:pt x="2606458" y="1166638"/>
                </a:cubicBezTo>
                <a:cubicBezTo>
                  <a:pt x="2608815" y="1167816"/>
                  <a:pt x="2611656" y="1168921"/>
                  <a:pt x="2614984" y="1169951"/>
                </a:cubicBezTo>
                <a:cubicBezTo>
                  <a:pt x="2618313" y="1170982"/>
                  <a:pt x="2622157" y="1171498"/>
                  <a:pt x="2626516" y="1171498"/>
                </a:cubicBezTo>
                <a:cubicBezTo>
                  <a:pt x="2629815" y="1171498"/>
                  <a:pt x="2632835" y="1171056"/>
                  <a:pt x="2635574" y="1170172"/>
                </a:cubicBezTo>
                <a:cubicBezTo>
                  <a:pt x="2638313" y="1169289"/>
                  <a:pt x="2640670" y="1168037"/>
                  <a:pt x="2642643" y="1166417"/>
                </a:cubicBezTo>
                <a:cubicBezTo>
                  <a:pt x="2644617" y="1164796"/>
                  <a:pt x="2646134" y="1162808"/>
                  <a:pt x="2647195" y="1160452"/>
                </a:cubicBezTo>
                <a:cubicBezTo>
                  <a:pt x="2648255" y="1158096"/>
                  <a:pt x="2648785" y="1155415"/>
                  <a:pt x="2648785" y="1152411"/>
                </a:cubicBezTo>
                <a:cubicBezTo>
                  <a:pt x="2648785" y="1149171"/>
                  <a:pt x="2648048" y="1146402"/>
                  <a:pt x="2646576" y="1144104"/>
                </a:cubicBezTo>
                <a:cubicBezTo>
                  <a:pt x="2645103" y="1141807"/>
                  <a:pt x="2643159" y="1139789"/>
                  <a:pt x="2640743" y="1138051"/>
                </a:cubicBezTo>
                <a:cubicBezTo>
                  <a:pt x="2638329" y="1136314"/>
                  <a:pt x="2635574" y="1134723"/>
                  <a:pt x="2632481" y="1133279"/>
                </a:cubicBezTo>
                <a:cubicBezTo>
                  <a:pt x="2629388" y="1131836"/>
                  <a:pt x="2626221" y="1130363"/>
                  <a:pt x="2622981" y="1128862"/>
                </a:cubicBezTo>
                <a:cubicBezTo>
                  <a:pt x="2619742" y="1127359"/>
                  <a:pt x="2616589" y="1125695"/>
                  <a:pt x="2613526" y="1123868"/>
                </a:cubicBezTo>
                <a:cubicBezTo>
                  <a:pt x="2610462" y="1122042"/>
                  <a:pt x="2607724" y="1119892"/>
                  <a:pt x="2605309" y="1117418"/>
                </a:cubicBezTo>
                <a:cubicBezTo>
                  <a:pt x="2602895" y="1114944"/>
                  <a:pt x="2600936" y="1112042"/>
                  <a:pt x="2599434" y="1108713"/>
                </a:cubicBezTo>
                <a:cubicBezTo>
                  <a:pt x="2597932" y="1105385"/>
                  <a:pt x="2597182" y="1101393"/>
                  <a:pt x="2597182" y="1096739"/>
                </a:cubicBezTo>
                <a:cubicBezTo>
                  <a:pt x="2597182" y="1091967"/>
                  <a:pt x="2598050" y="1087712"/>
                  <a:pt x="2599788" y="1083970"/>
                </a:cubicBezTo>
                <a:cubicBezTo>
                  <a:pt x="2601525" y="1080229"/>
                  <a:pt x="2603940" y="1077092"/>
                  <a:pt x="2607033" y="1074559"/>
                </a:cubicBezTo>
                <a:cubicBezTo>
                  <a:pt x="2610124" y="1072026"/>
                  <a:pt x="2613806" y="1070097"/>
                  <a:pt x="2618077" y="1068771"/>
                </a:cubicBezTo>
                <a:cubicBezTo>
                  <a:pt x="2622348" y="1067446"/>
                  <a:pt x="2626958" y="1066783"/>
                  <a:pt x="2631906" y="1066783"/>
                </a:cubicBezTo>
                <a:close/>
                <a:moveTo>
                  <a:pt x="2165189" y="1066783"/>
                </a:moveTo>
                <a:cubicBezTo>
                  <a:pt x="2167722" y="1066783"/>
                  <a:pt x="2170270" y="1067004"/>
                  <a:pt x="2172833" y="1067446"/>
                </a:cubicBezTo>
                <a:cubicBezTo>
                  <a:pt x="2175396" y="1067888"/>
                  <a:pt x="2177811" y="1068477"/>
                  <a:pt x="2180079" y="1069213"/>
                </a:cubicBezTo>
                <a:cubicBezTo>
                  <a:pt x="2182346" y="1069949"/>
                  <a:pt x="2184365" y="1070774"/>
                  <a:pt x="2186132" y="1071688"/>
                </a:cubicBezTo>
                <a:cubicBezTo>
                  <a:pt x="2187899" y="1072600"/>
                  <a:pt x="2189063" y="1073337"/>
                  <a:pt x="2189622" y="1073897"/>
                </a:cubicBezTo>
                <a:cubicBezTo>
                  <a:pt x="2190182" y="1074457"/>
                  <a:pt x="2190551" y="1074898"/>
                  <a:pt x="2190727" y="1075222"/>
                </a:cubicBezTo>
                <a:cubicBezTo>
                  <a:pt x="2190904" y="1075546"/>
                  <a:pt x="2191051" y="1075958"/>
                  <a:pt x="2191168" y="1076459"/>
                </a:cubicBezTo>
                <a:cubicBezTo>
                  <a:pt x="2191287" y="1076960"/>
                  <a:pt x="2191374" y="1077564"/>
                  <a:pt x="2191434" y="1078271"/>
                </a:cubicBezTo>
                <a:cubicBezTo>
                  <a:pt x="2191492" y="1078978"/>
                  <a:pt x="2191522" y="1079891"/>
                  <a:pt x="2191522" y="1081011"/>
                </a:cubicBezTo>
                <a:cubicBezTo>
                  <a:pt x="2191522" y="1082070"/>
                  <a:pt x="2191478" y="1083013"/>
                  <a:pt x="2191390" y="1083838"/>
                </a:cubicBezTo>
                <a:cubicBezTo>
                  <a:pt x="2191301" y="1084662"/>
                  <a:pt x="2191168" y="1085355"/>
                  <a:pt x="2190992" y="1085915"/>
                </a:cubicBezTo>
                <a:cubicBezTo>
                  <a:pt x="2190815" y="1086474"/>
                  <a:pt x="2190565" y="1086886"/>
                  <a:pt x="2190241" y="1087152"/>
                </a:cubicBezTo>
                <a:cubicBezTo>
                  <a:pt x="2189916" y="1087417"/>
                  <a:pt x="2189548" y="1087549"/>
                  <a:pt x="2189137" y="1087549"/>
                </a:cubicBezTo>
                <a:cubicBezTo>
                  <a:pt x="2188488" y="1087549"/>
                  <a:pt x="2187472" y="1087138"/>
                  <a:pt x="2186088" y="1086312"/>
                </a:cubicBezTo>
                <a:cubicBezTo>
                  <a:pt x="2184703" y="1085488"/>
                  <a:pt x="2183010" y="1084560"/>
                  <a:pt x="2181007" y="1083529"/>
                </a:cubicBezTo>
                <a:cubicBezTo>
                  <a:pt x="2179004" y="1082498"/>
                  <a:pt x="2176633" y="1081555"/>
                  <a:pt x="2173894" y="1080701"/>
                </a:cubicBezTo>
                <a:cubicBezTo>
                  <a:pt x="2171154" y="1079847"/>
                  <a:pt x="2168076" y="1079420"/>
                  <a:pt x="2164659" y="1079420"/>
                </a:cubicBezTo>
                <a:cubicBezTo>
                  <a:pt x="2161477" y="1079420"/>
                  <a:pt x="2158709" y="1079847"/>
                  <a:pt x="2156353" y="1080701"/>
                </a:cubicBezTo>
                <a:lnTo>
                  <a:pt x="2153624" y="1082292"/>
                </a:lnTo>
                <a:lnTo>
                  <a:pt x="2154887" y="1068264"/>
                </a:lnTo>
                <a:close/>
                <a:moveTo>
                  <a:pt x="1222209" y="1066783"/>
                </a:moveTo>
                <a:cubicBezTo>
                  <a:pt x="1224742" y="1066783"/>
                  <a:pt x="1227290" y="1067004"/>
                  <a:pt x="1229853" y="1067446"/>
                </a:cubicBezTo>
                <a:cubicBezTo>
                  <a:pt x="1232415" y="1067888"/>
                  <a:pt x="1234830" y="1068477"/>
                  <a:pt x="1237099" y="1069213"/>
                </a:cubicBezTo>
                <a:cubicBezTo>
                  <a:pt x="1239367" y="1069949"/>
                  <a:pt x="1241385" y="1070774"/>
                  <a:pt x="1243153" y="1071688"/>
                </a:cubicBezTo>
                <a:cubicBezTo>
                  <a:pt x="1244920" y="1072600"/>
                  <a:pt x="1246083" y="1073337"/>
                  <a:pt x="1246643" y="1073897"/>
                </a:cubicBezTo>
                <a:cubicBezTo>
                  <a:pt x="1247203" y="1074457"/>
                  <a:pt x="1247571" y="1074898"/>
                  <a:pt x="1247747" y="1075222"/>
                </a:cubicBezTo>
                <a:cubicBezTo>
                  <a:pt x="1247925" y="1075546"/>
                  <a:pt x="1248071" y="1075958"/>
                  <a:pt x="1248190" y="1076459"/>
                </a:cubicBezTo>
                <a:cubicBezTo>
                  <a:pt x="1248308" y="1076960"/>
                  <a:pt x="1248396" y="1077564"/>
                  <a:pt x="1248455" y="1078271"/>
                </a:cubicBezTo>
                <a:cubicBezTo>
                  <a:pt x="1248513" y="1078978"/>
                  <a:pt x="1248543" y="1079891"/>
                  <a:pt x="1248543" y="1081011"/>
                </a:cubicBezTo>
                <a:cubicBezTo>
                  <a:pt x="1248543" y="1082070"/>
                  <a:pt x="1248499" y="1083013"/>
                  <a:pt x="1248411" y="1083838"/>
                </a:cubicBezTo>
                <a:cubicBezTo>
                  <a:pt x="1248322" y="1084662"/>
                  <a:pt x="1248190" y="1085355"/>
                  <a:pt x="1248013" y="1085915"/>
                </a:cubicBezTo>
                <a:cubicBezTo>
                  <a:pt x="1247836" y="1086474"/>
                  <a:pt x="1247585" y="1086886"/>
                  <a:pt x="1247262" y="1087152"/>
                </a:cubicBezTo>
                <a:cubicBezTo>
                  <a:pt x="1246938" y="1087417"/>
                  <a:pt x="1246569" y="1087549"/>
                  <a:pt x="1246157" y="1087549"/>
                </a:cubicBezTo>
                <a:cubicBezTo>
                  <a:pt x="1245509" y="1087549"/>
                  <a:pt x="1244492" y="1087138"/>
                  <a:pt x="1243108" y="1086312"/>
                </a:cubicBezTo>
                <a:cubicBezTo>
                  <a:pt x="1241724" y="1085488"/>
                  <a:pt x="1240030" y="1084560"/>
                  <a:pt x="1238027" y="1083529"/>
                </a:cubicBezTo>
                <a:cubicBezTo>
                  <a:pt x="1236023" y="1082498"/>
                  <a:pt x="1233652" y="1081555"/>
                  <a:pt x="1230913" y="1080701"/>
                </a:cubicBezTo>
                <a:cubicBezTo>
                  <a:pt x="1228174" y="1079847"/>
                  <a:pt x="1225095" y="1079420"/>
                  <a:pt x="1221679" y="1079420"/>
                </a:cubicBezTo>
                <a:cubicBezTo>
                  <a:pt x="1218497" y="1079420"/>
                  <a:pt x="1215729" y="1079847"/>
                  <a:pt x="1213372" y="1080701"/>
                </a:cubicBezTo>
                <a:cubicBezTo>
                  <a:pt x="1211016" y="1081555"/>
                  <a:pt x="1209072" y="1082689"/>
                  <a:pt x="1207541" y="1084103"/>
                </a:cubicBezTo>
                <a:cubicBezTo>
                  <a:pt x="1206009" y="1085517"/>
                  <a:pt x="1204860" y="1087196"/>
                  <a:pt x="1204094" y="1089140"/>
                </a:cubicBezTo>
                <a:cubicBezTo>
                  <a:pt x="1203328" y="1091084"/>
                  <a:pt x="1202946" y="1093146"/>
                  <a:pt x="1202946" y="1095325"/>
                </a:cubicBezTo>
                <a:cubicBezTo>
                  <a:pt x="1202946" y="1098507"/>
                  <a:pt x="1203682" y="1101246"/>
                  <a:pt x="1205154" y="1103544"/>
                </a:cubicBezTo>
                <a:cubicBezTo>
                  <a:pt x="1206628" y="1105842"/>
                  <a:pt x="1208586" y="1107873"/>
                  <a:pt x="1211031" y="1109641"/>
                </a:cubicBezTo>
                <a:cubicBezTo>
                  <a:pt x="1213476" y="1111408"/>
                  <a:pt x="1216259" y="1113029"/>
                  <a:pt x="1219381" y="1114502"/>
                </a:cubicBezTo>
                <a:cubicBezTo>
                  <a:pt x="1222503" y="1115974"/>
                  <a:pt x="1225685" y="1117462"/>
                  <a:pt x="1228924" y="1118964"/>
                </a:cubicBezTo>
                <a:cubicBezTo>
                  <a:pt x="1232165" y="1120467"/>
                  <a:pt x="1235346" y="1122115"/>
                  <a:pt x="1238468" y="1123912"/>
                </a:cubicBezTo>
                <a:cubicBezTo>
                  <a:pt x="1241591" y="1125710"/>
                  <a:pt x="1244375" y="1127830"/>
                  <a:pt x="1246820" y="1130276"/>
                </a:cubicBezTo>
                <a:cubicBezTo>
                  <a:pt x="1249265" y="1132720"/>
                  <a:pt x="1251238" y="1135607"/>
                  <a:pt x="1252741" y="1138935"/>
                </a:cubicBezTo>
                <a:cubicBezTo>
                  <a:pt x="1254244" y="1142264"/>
                  <a:pt x="1254995" y="1146196"/>
                  <a:pt x="1254995" y="1150732"/>
                </a:cubicBezTo>
                <a:cubicBezTo>
                  <a:pt x="1254995" y="1156092"/>
                  <a:pt x="1254008" y="1160864"/>
                  <a:pt x="1252034" y="1165047"/>
                </a:cubicBezTo>
                <a:cubicBezTo>
                  <a:pt x="1250060" y="1169231"/>
                  <a:pt x="1247321" y="1172779"/>
                  <a:pt x="1243816" y="1175695"/>
                </a:cubicBezTo>
                <a:cubicBezTo>
                  <a:pt x="1240310" y="1178611"/>
                  <a:pt x="1236185" y="1180805"/>
                  <a:pt x="1231443" y="1182279"/>
                </a:cubicBezTo>
                <a:cubicBezTo>
                  <a:pt x="1226701" y="1183751"/>
                  <a:pt x="1221590" y="1184488"/>
                  <a:pt x="1216111" y="1184488"/>
                </a:cubicBezTo>
                <a:cubicBezTo>
                  <a:pt x="1212283" y="1184488"/>
                  <a:pt x="1208733" y="1184164"/>
                  <a:pt x="1205464" y="1183515"/>
                </a:cubicBezTo>
                <a:cubicBezTo>
                  <a:pt x="1202194" y="1182868"/>
                  <a:pt x="1199278" y="1182072"/>
                  <a:pt x="1196716" y="1181129"/>
                </a:cubicBezTo>
                <a:cubicBezTo>
                  <a:pt x="1194153" y="1180187"/>
                  <a:pt x="1192004" y="1179215"/>
                  <a:pt x="1190266" y="1178214"/>
                </a:cubicBezTo>
                <a:cubicBezTo>
                  <a:pt x="1188528" y="1177212"/>
                  <a:pt x="1187320" y="1176358"/>
                  <a:pt x="1186644" y="1175651"/>
                </a:cubicBezTo>
                <a:cubicBezTo>
                  <a:pt x="1185966" y="1174944"/>
                  <a:pt x="1185466" y="1174045"/>
                  <a:pt x="1185141" y="1172956"/>
                </a:cubicBezTo>
                <a:cubicBezTo>
                  <a:pt x="1184817" y="1171866"/>
                  <a:pt x="1184655" y="1170408"/>
                  <a:pt x="1184655" y="1168582"/>
                </a:cubicBezTo>
                <a:cubicBezTo>
                  <a:pt x="1184655" y="1167286"/>
                  <a:pt x="1184716" y="1166210"/>
                  <a:pt x="1184833" y="1165356"/>
                </a:cubicBezTo>
                <a:cubicBezTo>
                  <a:pt x="1184950" y="1164503"/>
                  <a:pt x="1185127" y="1163810"/>
                  <a:pt x="1185362" y="1163280"/>
                </a:cubicBezTo>
                <a:cubicBezTo>
                  <a:pt x="1185597" y="1162750"/>
                  <a:pt x="1185893" y="1162382"/>
                  <a:pt x="1186246" y="1162176"/>
                </a:cubicBezTo>
                <a:cubicBezTo>
                  <a:pt x="1186599" y="1161969"/>
                  <a:pt x="1187013" y="1161866"/>
                  <a:pt x="1187484" y="1161866"/>
                </a:cubicBezTo>
                <a:cubicBezTo>
                  <a:pt x="1188307" y="1161866"/>
                  <a:pt x="1189470" y="1162367"/>
                  <a:pt x="1190973" y="1163368"/>
                </a:cubicBezTo>
                <a:cubicBezTo>
                  <a:pt x="1192475" y="1164370"/>
                  <a:pt x="1194403" y="1165460"/>
                  <a:pt x="1196760" y="1166638"/>
                </a:cubicBezTo>
                <a:cubicBezTo>
                  <a:pt x="1199116" y="1167816"/>
                  <a:pt x="1201959" y="1168921"/>
                  <a:pt x="1205287" y="1169951"/>
                </a:cubicBezTo>
                <a:cubicBezTo>
                  <a:pt x="1208615" y="1170982"/>
                  <a:pt x="1212459" y="1171498"/>
                  <a:pt x="1216818" y="1171498"/>
                </a:cubicBezTo>
                <a:cubicBezTo>
                  <a:pt x="1220117" y="1171498"/>
                  <a:pt x="1223137" y="1171056"/>
                  <a:pt x="1225876" y="1170172"/>
                </a:cubicBezTo>
                <a:cubicBezTo>
                  <a:pt x="1228615" y="1169289"/>
                  <a:pt x="1230972" y="1168037"/>
                  <a:pt x="1232945" y="1166417"/>
                </a:cubicBezTo>
                <a:cubicBezTo>
                  <a:pt x="1234919" y="1164796"/>
                  <a:pt x="1236436" y="1162808"/>
                  <a:pt x="1237497" y="1160452"/>
                </a:cubicBezTo>
                <a:cubicBezTo>
                  <a:pt x="1238557" y="1158096"/>
                  <a:pt x="1239087" y="1155415"/>
                  <a:pt x="1239087" y="1152411"/>
                </a:cubicBezTo>
                <a:cubicBezTo>
                  <a:pt x="1239087" y="1149171"/>
                  <a:pt x="1238351" y="1146402"/>
                  <a:pt x="1236878" y="1144104"/>
                </a:cubicBezTo>
                <a:cubicBezTo>
                  <a:pt x="1235405" y="1141807"/>
                  <a:pt x="1233461" y="1139789"/>
                  <a:pt x="1231045" y="1138051"/>
                </a:cubicBezTo>
                <a:cubicBezTo>
                  <a:pt x="1228630" y="1136314"/>
                  <a:pt x="1225876" y="1134723"/>
                  <a:pt x="1222783" y="1133279"/>
                </a:cubicBezTo>
                <a:cubicBezTo>
                  <a:pt x="1219690" y="1131836"/>
                  <a:pt x="1216524" y="1130363"/>
                  <a:pt x="1213284" y="1128862"/>
                </a:cubicBezTo>
                <a:cubicBezTo>
                  <a:pt x="1210044" y="1127359"/>
                  <a:pt x="1206893" y="1125695"/>
                  <a:pt x="1203829" y="1123868"/>
                </a:cubicBezTo>
                <a:cubicBezTo>
                  <a:pt x="1200765" y="1122042"/>
                  <a:pt x="1198027" y="1119892"/>
                  <a:pt x="1195611" y="1117418"/>
                </a:cubicBezTo>
                <a:cubicBezTo>
                  <a:pt x="1193196" y="1114944"/>
                  <a:pt x="1191238" y="1112042"/>
                  <a:pt x="1189736" y="1108713"/>
                </a:cubicBezTo>
                <a:cubicBezTo>
                  <a:pt x="1188233" y="1105385"/>
                  <a:pt x="1187484" y="1101393"/>
                  <a:pt x="1187484" y="1096739"/>
                </a:cubicBezTo>
                <a:cubicBezTo>
                  <a:pt x="1187484" y="1091967"/>
                  <a:pt x="1188352" y="1087712"/>
                  <a:pt x="1190089" y="1083970"/>
                </a:cubicBezTo>
                <a:cubicBezTo>
                  <a:pt x="1191827" y="1080229"/>
                  <a:pt x="1194242" y="1077092"/>
                  <a:pt x="1197334" y="1074559"/>
                </a:cubicBezTo>
                <a:cubicBezTo>
                  <a:pt x="1200427" y="1072026"/>
                  <a:pt x="1204109" y="1070097"/>
                  <a:pt x="1208380" y="1068771"/>
                </a:cubicBezTo>
                <a:cubicBezTo>
                  <a:pt x="1212650" y="1067446"/>
                  <a:pt x="1217260" y="1066783"/>
                  <a:pt x="1222209" y="1066783"/>
                </a:cubicBezTo>
                <a:close/>
                <a:moveTo>
                  <a:pt x="745951" y="1066783"/>
                </a:moveTo>
                <a:cubicBezTo>
                  <a:pt x="748484" y="1066783"/>
                  <a:pt x="751032" y="1067004"/>
                  <a:pt x="753595" y="1067446"/>
                </a:cubicBezTo>
                <a:cubicBezTo>
                  <a:pt x="756158" y="1067888"/>
                  <a:pt x="758573" y="1068477"/>
                  <a:pt x="760841" y="1069213"/>
                </a:cubicBezTo>
                <a:cubicBezTo>
                  <a:pt x="763109" y="1069949"/>
                  <a:pt x="765127" y="1070774"/>
                  <a:pt x="766894" y="1071688"/>
                </a:cubicBezTo>
                <a:cubicBezTo>
                  <a:pt x="768661" y="1072600"/>
                  <a:pt x="769825" y="1073337"/>
                  <a:pt x="770385" y="1073897"/>
                </a:cubicBezTo>
                <a:cubicBezTo>
                  <a:pt x="770944" y="1074457"/>
                  <a:pt x="771313" y="1074898"/>
                  <a:pt x="771489" y="1075222"/>
                </a:cubicBezTo>
                <a:cubicBezTo>
                  <a:pt x="771666" y="1075546"/>
                  <a:pt x="771813" y="1075958"/>
                  <a:pt x="771931" y="1076459"/>
                </a:cubicBezTo>
                <a:cubicBezTo>
                  <a:pt x="772049" y="1076960"/>
                  <a:pt x="772137" y="1077564"/>
                  <a:pt x="772196" y="1078271"/>
                </a:cubicBezTo>
                <a:cubicBezTo>
                  <a:pt x="772255" y="1078978"/>
                  <a:pt x="772285" y="1079891"/>
                  <a:pt x="772285" y="1081011"/>
                </a:cubicBezTo>
                <a:cubicBezTo>
                  <a:pt x="772285" y="1082070"/>
                  <a:pt x="772240" y="1083013"/>
                  <a:pt x="772152" y="1083838"/>
                </a:cubicBezTo>
                <a:cubicBezTo>
                  <a:pt x="772064" y="1084662"/>
                  <a:pt x="771931" y="1085355"/>
                  <a:pt x="771754" y="1085915"/>
                </a:cubicBezTo>
                <a:cubicBezTo>
                  <a:pt x="771578" y="1086474"/>
                  <a:pt x="771327" y="1086886"/>
                  <a:pt x="771003" y="1087152"/>
                </a:cubicBezTo>
                <a:cubicBezTo>
                  <a:pt x="770679" y="1087417"/>
                  <a:pt x="770311" y="1087549"/>
                  <a:pt x="769899" y="1087549"/>
                </a:cubicBezTo>
                <a:cubicBezTo>
                  <a:pt x="769251" y="1087549"/>
                  <a:pt x="768234" y="1087138"/>
                  <a:pt x="766850" y="1086312"/>
                </a:cubicBezTo>
                <a:cubicBezTo>
                  <a:pt x="765466" y="1085488"/>
                  <a:pt x="763772" y="1084560"/>
                  <a:pt x="761769" y="1083529"/>
                </a:cubicBezTo>
                <a:cubicBezTo>
                  <a:pt x="759766" y="1082498"/>
                  <a:pt x="757395" y="1081555"/>
                  <a:pt x="754655" y="1080701"/>
                </a:cubicBezTo>
                <a:cubicBezTo>
                  <a:pt x="751916" y="1079847"/>
                  <a:pt x="748838" y="1079420"/>
                  <a:pt x="745421" y="1079420"/>
                </a:cubicBezTo>
                <a:cubicBezTo>
                  <a:pt x="742240" y="1079420"/>
                  <a:pt x="739471" y="1079847"/>
                  <a:pt x="737115" y="1080701"/>
                </a:cubicBezTo>
                <a:cubicBezTo>
                  <a:pt x="734758" y="1081555"/>
                  <a:pt x="732814" y="1082689"/>
                  <a:pt x="731282" y="1084103"/>
                </a:cubicBezTo>
                <a:cubicBezTo>
                  <a:pt x="729751" y="1085517"/>
                  <a:pt x="728602" y="1087196"/>
                  <a:pt x="727836" y="1089140"/>
                </a:cubicBezTo>
                <a:cubicBezTo>
                  <a:pt x="727070" y="1091084"/>
                  <a:pt x="726687" y="1093146"/>
                  <a:pt x="726687" y="1095325"/>
                </a:cubicBezTo>
                <a:cubicBezTo>
                  <a:pt x="726687" y="1098507"/>
                  <a:pt x="727424" y="1101246"/>
                  <a:pt x="728897" y="1103544"/>
                </a:cubicBezTo>
                <a:cubicBezTo>
                  <a:pt x="730369" y="1105842"/>
                  <a:pt x="732328" y="1107873"/>
                  <a:pt x="734773" y="1109641"/>
                </a:cubicBezTo>
                <a:cubicBezTo>
                  <a:pt x="737218" y="1111408"/>
                  <a:pt x="740001" y="1113029"/>
                  <a:pt x="743124" y="1114502"/>
                </a:cubicBezTo>
                <a:cubicBezTo>
                  <a:pt x="746246" y="1115974"/>
                  <a:pt x="749427" y="1117462"/>
                  <a:pt x="752667" y="1118964"/>
                </a:cubicBezTo>
                <a:cubicBezTo>
                  <a:pt x="755907" y="1120467"/>
                  <a:pt x="759088" y="1122115"/>
                  <a:pt x="762211" y="1123912"/>
                </a:cubicBezTo>
                <a:cubicBezTo>
                  <a:pt x="765333" y="1125710"/>
                  <a:pt x="768117" y="1127830"/>
                  <a:pt x="770561" y="1130276"/>
                </a:cubicBezTo>
                <a:cubicBezTo>
                  <a:pt x="773006" y="1132720"/>
                  <a:pt x="774980" y="1135607"/>
                  <a:pt x="776482" y="1138935"/>
                </a:cubicBezTo>
                <a:cubicBezTo>
                  <a:pt x="777984" y="1142264"/>
                  <a:pt x="778735" y="1146196"/>
                  <a:pt x="778735" y="1150732"/>
                </a:cubicBezTo>
                <a:cubicBezTo>
                  <a:pt x="778735" y="1156092"/>
                  <a:pt x="777749" y="1160864"/>
                  <a:pt x="775775" y="1165047"/>
                </a:cubicBezTo>
                <a:cubicBezTo>
                  <a:pt x="773801" y="1169231"/>
                  <a:pt x="771062" y="1172779"/>
                  <a:pt x="767557" y="1175695"/>
                </a:cubicBezTo>
                <a:cubicBezTo>
                  <a:pt x="764052" y="1178611"/>
                  <a:pt x="759928" y="1180805"/>
                  <a:pt x="755186" y="1182279"/>
                </a:cubicBezTo>
                <a:cubicBezTo>
                  <a:pt x="750443" y="1183751"/>
                  <a:pt x="745333" y="1184488"/>
                  <a:pt x="739854" y="1184488"/>
                </a:cubicBezTo>
                <a:cubicBezTo>
                  <a:pt x="736025" y="1184488"/>
                  <a:pt x="732475" y="1184164"/>
                  <a:pt x="729206" y="1183515"/>
                </a:cubicBezTo>
                <a:cubicBezTo>
                  <a:pt x="725936" y="1182868"/>
                  <a:pt x="723020" y="1182072"/>
                  <a:pt x="720457" y="1181129"/>
                </a:cubicBezTo>
                <a:cubicBezTo>
                  <a:pt x="717895" y="1180187"/>
                  <a:pt x="715745" y="1179215"/>
                  <a:pt x="714007" y="1178214"/>
                </a:cubicBezTo>
                <a:cubicBezTo>
                  <a:pt x="712269" y="1177212"/>
                  <a:pt x="711061" y="1176358"/>
                  <a:pt x="710384" y="1175651"/>
                </a:cubicBezTo>
                <a:cubicBezTo>
                  <a:pt x="709706" y="1174944"/>
                  <a:pt x="709206" y="1174045"/>
                  <a:pt x="708881" y="1172956"/>
                </a:cubicBezTo>
                <a:cubicBezTo>
                  <a:pt x="708557" y="1171866"/>
                  <a:pt x="708395" y="1170408"/>
                  <a:pt x="708395" y="1168582"/>
                </a:cubicBezTo>
                <a:cubicBezTo>
                  <a:pt x="708395" y="1167286"/>
                  <a:pt x="708454" y="1166210"/>
                  <a:pt x="708572" y="1165356"/>
                </a:cubicBezTo>
                <a:cubicBezTo>
                  <a:pt x="708690" y="1164503"/>
                  <a:pt x="708867" y="1163810"/>
                  <a:pt x="709102" y="1163280"/>
                </a:cubicBezTo>
                <a:cubicBezTo>
                  <a:pt x="709338" y="1162750"/>
                  <a:pt x="709632" y="1162382"/>
                  <a:pt x="709986" y="1162176"/>
                </a:cubicBezTo>
                <a:cubicBezTo>
                  <a:pt x="710340" y="1161969"/>
                  <a:pt x="710752" y="1161866"/>
                  <a:pt x="711223" y="1161866"/>
                </a:cubicBezTo>
                <a:cubicBezTo>
                  <a:pt x="712048" y="1161866"/>
                  <a:pt x="713211" y="1162367"/>
                  <a:pt x="714714" y="1163368"/>
                </a:cubicBezTo>
                <a:cubicBezTo>
                  <a:pt x="716216" y="1164370"/>
                  <a:pt x="718145" y="1165460"/>
                  <a:pt x="720502" y="1166638"/>
                </a:cubicBezTo>
                <a:cubicBezTo>
                  <a:pt x="722858" y="1167816"/>
                  <a:pt x="725701" y="1168921"/>
                  <a:pt x="729029" y="1169951"/>
                </a:cubicBezTo>
                <a:cubicBezTo>
                  <a:pt x="732358" y="1170982"/>
                  <a:pt x="736202" y="1171498"/>
                  <a:pt x="740561" y="1171498"/>
                </a:cubicBezTo>
                <a:cubicBezTo>
                  <a:pt x="743860" y="1171498"/>
                  <a:pt x="746879" y="1171056"/>
                  <a:pt x="749618" y="1170172"/>
                </a:cubicBezTo>
                <a:cubicBezTo>
                  <a:pt x="752358" y="1169289"/>
                  <a:pt x="754714" y="1168037"/>
                  <a:pt x="756688" y="1166417"/>
                </a:cubicBezTo>
                <a:cubicBezTo>
                  <a:pt x="758661" y="1164796"/>
                  <a:pt x="760178" y="1162808"/>
                  <a:pt x="761239" y="1160452"/>
                </a:cubicBezTo>
                <a:cubicBezTo>
                  <a:pt x="762299" y="1158096"/>
                  <a:pt x="762829" y="1155415"/>
                  <a:pt x="762829" y="1152411"/>
                </a:cubicBezTo>
                <a:cubicBezTo>
                  <a:pt x="762829" y="1149171"/>
                  <a:pt x="762093" y="1146402"/>
                  <a:pt x="760620" y="1144104"/>
                </a:cubicBezTo>
                <a:cubicBezTo>
                  <a:pt x="759147" y="1141807"/>
                  <a:pt x="757203" y="1139789"/>
                  <a:pt x="754788" y="1138051"/>
                </a:cubicBezTo>
                <a:cubicBezTo>
                  <a:pt x="752373" y="1136314"/>
                  <a:pt x="749618" y="1134723"/>
                  <a:pt x="746526" y="1133279"/>
                </a:cubicBezTo>
                <a:cubicBezTo>
                  <a:pt x="743433" y="1131836"/>
                  <a:pt x="740266" y="1130363"/>
                  <a:pt x="737026" y="1128862"/>
                </a:cubicBezTo>
                <a:cubicBezTo>
                  <a:pt x="733786" y="1127359"/>
                  <a:pt x="730634" y="1125695"/>
                  <a:pt x="727571" y="1123868"/>
                </a:cubicBezTo>
                <a:cubicBezTo>
                  <a:pt x="724508" y="1122042"/>
                  <a:pt x="721768" y="1119892"/>
                  <a:pt x="719353" y="1117418"/>
                </a:cubicBezTo>
                <a:cubicBezTo>
                  <a:pt x="716938" y="1114944"/>
                  <a:pt x="714979" y="1112042"/>
                  <a:pt x="713477" y="1108713"/>
                </a:cubicBezTo>
                <a:cubicBezTo>
                  <a:pt x="711974" y="1105385"/>
                  <a:pt x="711223" y="1101393"/>
                  <a:pt x="711223" y="1096739"/>
                </a:cubicBezTo>
                <a:cubicBezTo>
                  <a:pt x="711223" y="1091967"/>
                  <a:pt x="712092" y="1087712"/>
                  <a:pt x="713830" y="1083970"/>
                </a:cubicBezTo>
                <a:cubicBezTo>
                  <a:pt x="715568" y="1080229"/>
                  <a:pt x="717983" y="1077092"/>
                  <a:pt x="721076" y="1074559"/>
                </a:cubicBezTo>
                <a:cubicBezTo>
                  <a:pt x="724169" y="1072026"/>
                  <a:pt x="727851" y="1070097"/>
                  <a:pt x="732122" y="1068771"/>
                </a:cubicBezTo>
                <a:cubicBezTo>
                  <a:pt x="736393" y="1067446"/>
                  <a:pt x="741003" y="1066783"/>
                  <a:pt x="745951" y="1066783"/>
                </a:cubicBezTo>
                <a:close/>
                <a:moveTo>
                  <a:pt x="6845283" y="952316"/>
                </a:moveTo>
                <a:cubicBezTo>
                  <a:pt x="6846108" y="952316"/>
                  <a:pt x="6847271" y="952816"/>
                  <a:pt x="6848773" y="953818"/>
                </a:cubicBezTo>
                <a:lnTo>
                  <a:pt x="6848988" y="953939"/>
                </a:lnTo>
                <a:lnTo>
                  <a:pt x="6848215" y="968731"/>
                </a:lnTo>
                <a:lnTo>
                  <a:pt x="6848066" y="968664"/>
                </a:lnTo>
                <a:cubicBezTo>
                  <a:pt x="6846329" y="967662"/>
                  <a:pt x="6845121" y="966808"/>
                  <a:pt x="6844443" y="966100"/>
                </a:cubicBezTo>
                <a:cubicBezTo>
                  <a:pt x="6843766" y="965394"/>
                  <a:pt x="6843265" y="964496"/>
                  <a:pt x="6842941" y="963406"/>
                </a:cubicBezTo>
                <a:cubicBezTo>
                  <a:pt x="6842617" y="962316"/>
                  <a:pt x="6842455" y="960858"/>
                  <a:pt x="6842455" y="959031"/>
                </a:cubicBezTo>
                <a:cubicBezTo>
                  <a:pt x="6842455" y="957736"/>
                  <a:pt x="6842514" y="956660"/>
                  <a:pt x="6842632" y="955807"/>
                </a:cubicBezTo>
                <a:cubicBezTo>
                  <a:pt x="6842750" y="954952"/>
                  <a:pt x="6842927" y="954260"/>
                  <a:pt x="6843162" y="953730"/>
                </a:cubicBezTo>
                <a:cubicBezTo>
                  <a:pt x="6843398" y="953200"/>
                  <a:pt x="6843692" y="952831"/>
                  <a:pt x="6844046" y="952625"/>
                </a:cubicBezTo>
                <a:cubicBezTo>
                  <a:pt x="6844399" y="952419"/>
                  <a:pt x="6844812" y="952316"/>
                  <a:pt x="6845283" y="952316"/>
                </a:cubicBezTo>
                <a:close/>
                <a:moveTo>
                  <a:pt x="2169295" y="908208"/>
                </a:moveTo>
                <a:lnTo>
                  <a:pt x="2171908" y="909429"/>
                </a:lnTo>
                <a:cubicBezTo>
                  <a:pt x="2175147" y="910932"/>
                  <a:pt x="2178329" y="912581"/>
                  <a:pt x="2181451" y="914378"/>
                </a:cubicBezTo>
                <a:cubicBezTo>
                  <a:pt x="2184573" y="916174"/>
                  <a:pt x="2187357" y="918294"/>
                  <a:pt x="2189802" y="920739"/>
                </a:cubicBezTo>
                <a:cubicBezTo>
                  <a:pt x="2192246" y="923184"/>
                  <a:pt x="2194221" y="926071"/>
                  <a:pt x="2195723" y="929400"/>
                </a:cubicBezTo>
                <a:cubicBezTo>
                  <a:pt x="2197225" y="932728"/>
                  <a:pt x="2197975" y="936661"/>
                  <a:pt x="2197975" y="941182"/>
                </a:cubicBezTo>
                <a:cubicBezTo>
                  <a:pt x="2197975" y="946542"/>
                  <a:pt x="2196989" y="951314"/>
                  <a:pt x="2195015" y="955497"/>
                </a:cubicBezTo>
                <a:cubicBezTo>
                  <a:pt x="2193042" y="959679"/>
                  <a:pt x="2190303" y="963230"/>
                  <a:pt x="2186797" y="966145"/>
                </a:cubicBezTo>
                <a:cubicBezTo>
                  <a:pt x="2183292" y="969061"/>
                  <a:pt x="2179169" y="971256"/>
                  <a:pt x="2174427" y="972728"/>
                </a:cubicBezTo>
                <a:lnTo>
                  <a:pt x="2163343" y="974326"/>
                </a:lnTo>
                <a:lnTo>
                  <a:pt x="2164520" y="961257"/>
                </a:lnTo>
                <a:lnTo>
                  <a:pt x="2168859" y="960622"/>
                </a:lnTo>
                <a:cubicBezTo>
                  <a:pt x="2171599" y="959738"/>
                  <a:pt x="2173955" y="958487"/>
                  <a:pt x="2175929" y="956866"/>
                </a:cubicBezTo>
                <a:cubicBezTo>
                  <a:pt x="2177902" y="955247"/>
                  <a:pt x="2179419" y="953259"/>
                  <a:pt x="2180480" y="950902"/>
                </a:cubicBezTo>
                <a:cubicBezTo>
                  <a:pt x="2181540" y="948546"/>
                  <a:pt x="2182070" y="945865"/>
                  <a:pt x="2182070" y="942861"/>
                </a:cubicBezTo>
                <a:cubicBezTo>
                  <a:pt x="2182070" y="939620"/>
                  <a:pt x="2181334" y="936866"/>
                  <a:pt x="2179861" y="934569"/>
                </a:cubicBezTo>
                <a:cubicBezTo>
                  <a:pt x="2178388" y="932271"/>
                  <a:pt x="2176444" y="930253"/>
                  <a:pt x="2174029" y="928516"/>
                </a:cubicBezTo>
                <a:lnTo>
                  <a:pt x="2167792" y="924913"/>
                </a:lnTo>
                <a:close/>
                <a:moveTo>
                  <a:pt x="8258230" y="873603"/>
                </a:moveTo>
                <a:lnTo>
                  <a:pt x="8270815" y="883807"/>
                </a:lnTo>
                <a:lnTo>
                  <a:pt x="8270447" y="885791"/>
                </a:lnTo>
                <a:cubicBezTo>
                  <a:pt x="8270447" y="888973"/>
                  <a:pt x="8271183" y="891713"/>
                  <a:pt x="8272656" y="894009"/>
                </a:cubicBezTo>
                <a:cubicBezTo>
                  <a:pt x="8274129" y="896307"/>
                  <a:pt x="8276088" y="898340"/>
                  <a:pt x="8278532" y="900107"/>
                </a:cubicBezTo>
                <a:cubicBezTo>
                  <a:pt x="8280977" y="901874"/>
                  <a:pt x="8283761" y="903495"/>
                  <a:pt x="8286883" y="904967"/>
                </a:cubicBezTo>
                <a:cubicBezTo>
                  <a:pt x="8290005" y="906439"/>
                  <a:pt x="8293187" y="907927"/>
                  <a:pt x="8296427" y="909429"/>
                </a:cubicBezTo>
                <a:lnTo>
                  <a:pt x="8301525" y="912073"/>
                </a:lnTo>
                <a:lnTo>
                  <a:pt x="8320409" y="930277"/>
                </a:lnTo>
                <a:lnTo>
                  <a:pt x="8322495" y="941182"/>
                </a:lnTo>
                <a:cubicBezTo>
                  <a:pt x="8322495" y="946542"/>
                  <a:pt x="8321508" y="951314"/>
                  <a:pt x="8319534" y="955497"/>
                </a:cubicBezTo>
                <a:cubicBezTo>
                  <a:pt x="8317561" y="959679"/>
                  <a:pt x="8314822" y="963230"/>
                  <a:pt x="8311316" y="966145"/>
                </a:cubicBezTo>
                <a:cubicBezTo>
                  <a:pt x="8307811" y="969061"/>
                  <a:pt x="8303688" y="971256"/>
                  <a:pt x="8298945" y="972728"/>
                </a:cubicBezTo>
                <a:cubicBezTo>
                  <a:pt x="8294203" y="974201"/>
                  <a:pt x="8289092" y="974938"/>
                  <a:pt x="8283613" y="974938"/>
                </a:cubicBezTo>
                <a:cubicBezTo>
                  <a:pt x="8279785" y="974938"/>
                  <a:pt x="8276235" y="974614"/>
                  <a:pt x="8272965" y="973966"/>
                </a:cubicBezTo>
                <a:cubicBezTo>
                  <a:pt x="8269696" y="973318"/>
                  <a:pt x="8266779" y="972523"/>
                  <a:pt x="8264217" y="971580"/>
                </a:cubicBezTo>
                <a:cubicBezTo>
                  <a:pt x="8261654" y="970637"/>
                  <a:pt x="8259504" y="969665"/>
                  <a:pt x="8257766" y="968664"/>
                </a:cubicBezTo>
                <a:cubicBezTo>
                  <a:pt x="8256028" y="967662"/>
                  <a:pt x="8254821" y="966808"/>
                  <a:pt x="8254143" y="966100"/>
                </a:cubicBezTo>
                <a:cubicBezTo>
                  <a:pt x="8253466" y="965394"/>
                  <a:pt x="8252965" y="964496"/>
                  <a:pt x="8252641" y="963406"/>
                </a:cubicBezTo>
                <a:cubicBezTo>
                  <a:pt x="8252317" y="962316"/>
                  <a:pt x="8252155" y="960858"/>
                  <a:pt x="8252155" y="959031"/>
                </a:cubicBezTo>
                <a:cubicBezTo>
                  <a:pt x="8252155" y="957736"/>
                  <a:pt x="8252214" y="956660"/>
                  <a:pt x="8252332" y="955807"/>
                </a:cubicBezTo>
                <a:cubicBezTo>
                  <a:pt x="8252450" y="954952"/>
                  <a:pt x="8252626" y="954260"/>
                  <a:pt x="8252862" y="953730"/>
                </a:cubicBezTo>
                <a:cubicBezTo>
                  <a:pt x="8253098" y="953200"/>
                  <a:pt x="8253392" y="952831"/>
                  <a:pt x="8253745" y="952625"/>
                </a:cubicBezTo>
                <a:cubicBezTo>
                  <a:pt x="8254099" y="952419"/>
                  <a:pt x="8254512" y="952316"/>
                  <a:pt x="8254983" y="952316"/>
                </a:cubicBezTo>
                <a:cubicBezTo>
                  <a:pt x="8255807" y="952316"/>
                  <a:pt x="8256971" y="952816"/>
                  <a:pt x="8258473" y="953818"/>
                </a:cubicBezTo>
                <a:cubicBezTo>
                  <a:pt x="8259975" y="954819"/>
                  <a:pt x="8261905" y="955910"/>
                  <a:pt x="8264261" y="957087"/>
                </a:cubicBezTo>
                <a:cubicBezTo>
                  <a:pt x="8266618" y="958265"/>
                  <a:pt x="8269460" y="959370"/>
                  <a:pt x="8272788" y="960402"/>
                </a:cubicBezTo>
                <a:cubicBezTo>
                  <a:pt x="8276117" y="961432"/>
                  <a:pt x="8279961" y="961947"/>
                  <a:pt x="8284320" y="961947"/>
                </a:cubicBezTo>
                <a:cubicBezTo>
                  <a:pt x="8287619" y="961947"/>
                  <a:pt x="8290639" y="961506"/>
                  <a:pt x="8293378" y="960622"/>
                </a:cubicBezTo>
                <a:cubicBezTo>
                  <a:pt x="8296117" y="959738"/>
                  <a:pt x="8298474" y="958487"/>
                  <a:pt x="8300447" y="956866"/>
                </a:cubicBezTo>
                <a:cubicBezTo>
                  <a:pt x="8302421" y="955247"/>
                  <a:pt x="8303938" y="953259"/>
                  <a:pt x="8304998" y="950902"/>
                </a:cubicBezTo>
                <a:cubicBezTo>
                  <a:pt x="8306058" y="948546"/>
                  <a:pt x="8306589" y="945865"/>
                  <a:pt x="8306589" y="942861"/>
                </a:cubicBezTo>
                <a:cubicBezTo>
                  <a:pt x="8306589" y="939620"/>
                  <a:pt x="8305853" y="936866"/>
                  <a:pt x="8304380" y="934569"/>
                </a:cubicBezTo>
                <a:cubicBezTo>
                  <a:pt x="8302907" y="932271"/>
                  <a:pt x="8300963" y="930253"/>
                  <a:pt x="8298547" y="928516"/>
                </a:cubicBezTo>
                <a:cubicBezTo>
                  <a:pt x="8296132" y="926778"/>
                  <a:pt x="8293378" y="925187"/>
                  <a:pt x="8290285" y="923744"/>
                </a:cubicBezTo>
                <a:cubicBezTo>
                  <a:pt x="8287192" y="922301"/>
                  <a:pt x="8284026" y="920828"/>
                  <a:pt x="8280786" y="919325"/>
                </a:cubicBezTo>
                <a:cubicBezTo>
                  <a:pt x="8277546" y="917823"/>
                  <a:pt x="8274394" y="916158"/>
                  <a:pt x="8271330" y="914334"/>
                </a:cubicBezTo>
                <a:cubicBezTo>
                  <a:pt x="8268267" y="912507"/>
                  <a:pt x="8265528" y="910357"/>
                  <a:pt x="8263112" y="907883"/>
                </a:cubicBezTo>
                <a:cubicBezTo>
                  <a:pt x="8260697" y="905409"/>
                  <a:pt x="8258738" y="902507"/>
                  <a:pt x="8257236" y="899179"/>
                </a:cubicBezTo>
                <a:cubicBezTo>
                  <a:pt x="8255734" y="895850"/>
                  <a:pt x="8254983" y="891859"/>
                  <a:pt x="8254983" y="887205"/>
                </a:cubicBezTo>
                <a:cubicBezTo>
                  <a:pt x="8254983" y="882433"/>
                  <a:pt x="8255852" y="878176"/>
                  <a:pt x="8257589" y="874436"/>
                </a:cubicBezTo>
                <a:close/>
                <a:moveTo>
                  <a:pt x="6853792" y="866771"/>
                </a:moveTo>
                <a:lnTo>
                  <a:pt x="6852606" y="884761"/>
                </a:lnTo>
                <a:lnTo>
                  <a:pt x="6851542" y="905112"/>
                </a:lnTo>
                <a:lnTo>
                  <a:pt x="6847536" y="899179"/>
                </a:lnTo>
                <a:cubicBezTo>
                  <a:pt x="6846034" y="895850"/>
                  <a:pt x="6845283" y="891859"/>
                  <a:pt x="6845283" y="887205"/>
                </a:cubicBezTo>
                <a:cubicBezTo>
                  <a:pt x="6845283" y="882433"/>
                  <a:pt x="6846152" y="878176"/>
                  <a:pt x="6847890" y="874436"/>
                </a:cubicBezTo>
                <a:close/>
                <a:moveTo>
                  <a:pt x="1546457" y="859921"/>
                </a:moveTo>
                <a:lnTo>
                  <a:pt x="1546320" y="860122"/>
                </a:lnTo>
                <a:lnTo>
                  <a:pt x="1546358" y="859988"/>
                </a:lnTo>
                <a:close/>
                <a:moveTo>
                  <a:pt x="8000751" y="858928"/>
                </a:moveTo>
                <a:lnTo>
                  <a:pt x="8010083" y="858928"/>
                </a:lnTo>
                <a:cubicBezTo>
                  <a:pt x="8011997" y="858928"/>
                  <a:pt x="8013672" y="859104"/>
                  <a:pt x="8015108" y="859458"/>
                </a:cubicBezTo>
                <a:cubicBezTo>
                  <a:pt x="8016544" y="859811"/>
                  <a:pt x="8017800" y="860371"/>
                  <a:pt x="8018876" y="861137"/>
                </a:cubicBezTo>
                <a:cubicBezTo>
                  <a:pt x="8019953" y="861903"/>
                  <a:pt x="8020851" y="862875"/>
                  <a:pt x="8021569" y="864053"/>
                </a:cubicBezTo>
                <a:cubicBezTo>
                  <a:pt x="8022287" y="865231"/>
                  <a:pt x="8022914" y="866616"/>
                  <a:pt x="8023453" y="868206"/>
                </a:cubicBezTo>
                <a:lnTo>
                  <a:pt x="8056148" y="950990"/>
                </a:lnTo>
                <a:lnTo>
                  <a:pt x="8056590" y="950990"/>
                </a:lnTo>
                <a:lnTo>
                  <a:pt x="8090611" y="868472"/>
                </a:lnTo>
                <a:cubicBezTo>
                  <a:pt x="8091270" y="866703"/>
                  <a:pt x="8091988" y="865202"/>
                  <a:pt x="8092767" y="863965"/>
                </a:cubicBezTo>
                <a:cubicBezTo>
                  <a:pt x="8093544" y="862727"/>
                  <a:pt x="8094398" y="861740"/>
                  <a:pt x="8095326" y="861004"/>
                </a:cubicBezTo>
                <a:cubicBezTo>
                  <a:pt x="8096254" y="860268"/>
                  <a:pt x="8097285" y="859738"/>
                  <a:pt x="8098423" y="859414"/>
                </a:cubicBezTo>
                <a:cubicBezTo>
                  <a:pt x="8099559" y="859089"/>
                  <a:pt x="8100876" y="858928"/>
                  <a:pt x="8102373" y="858928"/>
                </a:cubicBezTo>
                <a:lnTo>
                  <a:pt x="8112158" y="858928"/>
                </a:lnTo>
                <a:cubicBezTo>
                  <a:pt x="8113057" y="858928"/>
                  <a:pt x="8113909" y="859062"/>
                  <a:pt x="8114717" y="859326"/>
                </a:cubicBezTo>
                <a:cubicBezTo>
                  <a:pt x="8115525" y="859590"/>
                  <a:pt x="8116213" y="860003"/>
                  <a:pt x="8116782" y="860562"/>
                </a:cubicBezTo>
                <a:cubicBezTo>
                  <a:pt x="8117351" y="861122"/>
                  <a:pt x="8117815" y="861829"/>
                  <a:pt x="8118174" y="862684"/>
                </a:cubicBezTo>
                <a:cubicBezTo>
                  <a:pt x="8118533" y="863537"/>
                  <a:pt x="8118712" y="864583"/>
                  <a:pt x="8118712" y="865821"/>
                </a:cubicBezTo>
                <a:lnTo>
                  <a:pt x="8118712" y="970961"/>
                </a:lnTo>
                <a:cubicBezTo>
                  <a:pt x="8118712" y="971433"/>
                  <a:pt x="8118591" y="971845"/>
                  <a:pt x="8118349" y="972199"/>
                </a:cubicBezTo>
                <a:cubicBezTo>
                  <a:pt x="8118106" y="972552"/>
                  <a:pt x="8117681" y="972832"/>
                  <a:pt x="8117074" y="973037"/>
                </a:cubicBezTo>
                <a:cubicBezTo>
                  <a:pt x="8116467" y="973244"/>
                  <a:pt x="8115693" y="973421"/>
                  <a:pt x="8114753" y="973568"/>
                </a:cubicBezTo>
                <a:cubicBezTo>
                  <a:pt x="8113813" y="973715"/>
                  <a:pt x="8112584" y="973789"/>
                  <a:pt x="8111067" y="973789"/>
                </a:cubicBezTo>
                <a:cubicBezTo>
                  <a:pt x="8109672" y="973789"/>
                  <a:pt x="8108474" y="973715"/>
                  <a:pt x="8107473" y="973568"/>
                </a:cubicBezTo>
                <a:cubicBezTo>
                  <a:pt x="8106472" y="973421"/>
                  <a:pt x="8105683" y="973244"/>
                  <a:pt x="8105106" y="973037"/>
                </a:cubicBezTo>
                <a:cubicBezTo>
                  <a:pt x="8104529" y="972832"/>
                  <a:pt x="8104119" y="972552"/>
                  <a:pt x="8103877" y="972199"/>
                </a:cubicBezTo>
                <a:cubicBezTo>
                  <a:pt x="8103634" y="971845"/>
                  <a:pt x="8103513" y="971433"/>
                  <a:pt x="8103513" y="970961"/>
                </a:cubicBezTo>
                <a:lnTo>
                  <a:pt x="8103513" y="871388"/>
                </a:lnTo>
                <a:lnTo>
                  <a:pt x="8103336" y="871388"/>
                </a:lnTo>
                <a:lnTo>
                  <a:pt x="8063041" y="971403"/>
                </a:lnTo>
                <a:cubicBezTo>
                  <a:pt x="8062864" y="971816"/>
                  <a:pt x="8062614" y="972169"/>
                  <a:pt x="8062290" y="972463"/>
                </a:cubicBezTo>
                <a:cubicBezTo>
                  <a:pt x="8061966" y="972758"/>
                  <a:pt x="8061495" y="973008"/>
                  <a:pt x="8060876" y="973214"/>
                </a:cubicBezTo>
                <a:cubicBezTo>
                  <a:pt x="8060257" y="973421"/>
                  <a:pt x="8059521" y="973568"/>
                  <a:pt x="8058667" y="973657"/>
                </a:cubicBezTo>
                <a:cubicBezTo>
                  <a:pt x="8057813" y="973745"/>
                  <a:pt x="8056797" y="973789"/>
                  <a:pt x="8055618" y="973789"/>
                </a:cubicBezTo>
                <a:cubicBezTo>
                  <a:pt x="8054381" y="973789"/>
                  <a:pt x="8053321" y="973730"/>
                  <a:pt x="8052437" y="973612"/>
                </a:cubicBezTo>
                <a:cubicBezTo>
                  <a:pt x="8051553" y="973494"/>
                  <a:pt x="8050817" y="973332"/>
                  <a:pt x="8050228" y="973126"/>
                </a:cubicBezTo>
                <a:cubicBezTo>
                  <a:pt x="8049639" y="972920"/>
                  <a:pt x="8049183" y="972669"/>
                  <a:pt x="8048858" y="972375"/>
                </a:cubicBezTo>
                <a:cubicBezTo>
                  <a:pt x="8048534" y="972080"/>
                  <a:pt x="8048313" y="971757"/>
                  <a:pt x="8048195" y="971403"/>
                </a:cubicBezTo>
                <a:lnTo>
                  <a:pt x="8009668" y="871388"/>
                </a:lnTo>
                <a:lnTo>
                  <a:pt x="8009579" y="871388"/>
                </a:lnTo>
                <a:lnTo>
                  <a:pt x="8009579" y="970961"/>
                </a:lnTo>
                <a:cubicBezTo>
                  <a:pt x="8009579" y="971433"/>
                  <a:pt x="8009458" y="971845"/>
                  <a:pt x="8009216" y="972199"/>
                </a:cubicBezTo>
                <a:cubicBezTo>
                  <a:pt x="8008973" y="972552"/>
                  <a:pt x="8008548" y="972832"/>
                  <a:pt x="8007941" y="973037"/>
                </a:cubicBezTo>
                <a:cubicBezTo>
                  <a:pt x="8007334" y="973244"/>
                  <a:pt x="8006545" y="973421"/>
                  <a:pt x="8005575" y="973568"/>
                </a:cubicBezTo>
                <a:cubicBezTo>
                  <a:pt x="8004604" y="973715"/>
                  <a:pt x="8003360" y="973789"/>
                  <a:pt x="8001843" y="973789"/>
                </a:cubicBezTo>
                <a:cubicBezTo>
                  <a:pt x="8000387" y="973789"/>
                  <a:pt x="7999173" y="973715"/>
                  <a:pt x="7998203" y="973568"/>
                </a:cubicBezTo>
                <a:cubicBezTo>
                  <a:pt x="7997232" y="973421"/>
                  <a:pt x="7996458" y="973244"/>
                  <a:pt x="7995882" y="973037"/>
                </a:cubicBezTo>
                <a:cubicBezTo>
                  <a:pt x="7995305" y="972832"/>
                  <a:pt x="7994911" y="972552"/>
                  <a:pt x="7994699" y="972199"/>
                </a:cubicBezTo>
                <a:cubicBezTo>
                  <a:pt x="7994486" y="971845"/>
                  <a:pt x="7994380" y="971433"/>
                  <a:pt x="7994380" y="970961"/>
                </a:cubicBezTo>
                <a:lnTo>
                  <a:pt x="7994380" y="865821"/>
                </a:lnTo>
                <a:cubicBezTo>
                  <a:pt x="7994380" y="863346"/>
                  <a:pt x="7995038" y="861579"/>
                  <a:pt x="7996354" y="860519"/>
                </a:cubicBezTo>
                <a:cubicBezTo>
                  <a:pt x="7997670" y="859458"/>
                  <a:pt x="7999136" y="858928"/>
                  <a:pt x="8000751" y="858928"/>
                </a:cubicBezTo>
                <a:close/>
                <a:moveTo>
                  <a:pt x="7534026" y="858928"/>
                </a:moveTo>
                <a:lnTo>
                  <a:pt x="7543358" y="858928"/>
                </a:lnTo>
                <a:cubicBezTo>
                  <a:pt x="7545272" y="858928"/>
                  <a:pt x="7546947" y="859104"/>
                  <a:pt x="7548383" y="859458"/>
                </a:cubicBezTo>
                <a:cubicBezTo>
                  <a:pt x="7549819" y="859811"/>
                  <a:pt x="7551075" y="860371"/>
                  <a:pt x="7552151" y="861137"/>
                </a:cubicBezTo>
                <a:cubicBezTo>
                  <a:pt x="7553228" y="861903"/>
                  <a:pt x="7554126" y="862875"/>
                  <a:pt x="7554844" y="864053"/>
                </a:cubicBezTo>
                <a:cubicBezTo>
                  <a:pt x="7555562" y="865231"/>
                  <a:pt x="7556189" y="866616"/>
                  <a:pt x="7556728" y="868206"/>
                </a:cubicBezTo>
                <a:lnTo>
                  <a:pt x="7589423" y="950990"/>
                </a:lnTo>
                <a:lnTo>
                  <a:pt x="7589865" y="950990"/>
                </a:lnTo>
                <a:lnTo>
                  <a:pt x="7623886" y="868472"/>
                </a:lnTo>
                <a:cubicBezTo>
                  <a:pt x="7624545" y="866703"/>
                  <a:pt x="7625263" y="865202"/>
                  <a:pt x="7626042" y="863965"/>
                </a:cubicBezTo>
                <a:cubicBezTo>
                  <a:pt x="7626819" y="862727"/>
                  <a:pt x="7627673" y="861740"/>
                  <a:pt x="7628601" y="861004"/>
                </a:cubicBezTo>
                <a:cubicBezTo>
                  <a:pt x="7629529" y="860268"/>
                  <a:pt x="7630560" y="859738"/>
                  <a:pt x="7631698" y="859414"/>
                </a:cubicBezTo>
                <a:cubicBezTo>
                  <a:pt x="7632834" y="859089"/>
                  <a:pt x="7634151" y="858928"/>
                  <a:pt x="7635648" y="858928"/>
                </a:cubicBezTo>
                <a:lnTo>
                  <a:pt x="7645433" y="858928"/>
                </a:lnTo>
                <a:cubicBezTo>
                  <a:pt x="7646332" y="858928"/>
                  <a:pt x="7647184" y="859062"/>
                  <a:pt x="7647992" y="859326"/>
                </a:cubicBezTo>
                <a:cubicBezTo>
                  <a:pt x="7648800" y="859590"/>
                  <a:pt x="7649488" y="860003"/>
                  <a:pt x="7650057" y="860562"/>
                </a:cubicBezTo>
                <a:cubicBezTo>
                  <a:pt x="7650626" y="861122"/>
                  <a:pt x="7651090" y="861829"/>
                  <a:pt x="7651449" y="862684"/>
                </a:cubicBezTo>
                <a:cubicBezTo>
                  <a:pt x="7651808" y="863537"/>
                  <a:pt x="7651987" y="864583"/>
                  <a:pt x="7651987" y="865821"/>
                </a:cubicBezTo>
                <a:lnTo>
                  <a:pt x="7651987" y="970961"/>
                </a:lnTo>
                <a:cubicBezTo>
                  <a:pt x="7651987" y="971433"/>
                  <a:pt x="7651866" y="971845"/>
                  <a:pt x="7651624" y="972199"/>
                </a:cubicBezTo>
                <a:cubicBezTo>
                  <a:pt x="7651381" y="972552"/>
                  <a:pt x="7650956" y="972832"/>
                  <a:pt x="7650349" y="973037"/>
                </a:cubicBezTo>
                <a:cubicBezTo>
                  <a:pt x="7649742" y="973244"/>
                  <a:pt x="7648968" y="973421"/>
                  <a:pt x="7648028" y="973568"/>
                </a:cubicBezTo>
                <a:cubicBezTo>
                  <a:pt x="7647088" y="973715"/>
                  <a:pt x="7645859" y="973789"/>
                  <a:pt x="7644342" y="973789"/>
                </a:cubicBezTo>
                <a:cubicBezTo>
                  <a:pt x="7642947" y="973789"/>
                  <a:pt x="7641749" y="973715"/>
                  <a:pt x="7640748" y="973568"/>
                </a:cubicBezTo>
                <a:cubicBezTo>
                  <a:pt x="7639747" y="973421"/>
                  <a:pt x="7638958" y="973244"/>
                  <a:pt x="7638381" y="973037"/>
                </a:cubicBezTo>
                <a:cubicBezTo>
                  <a:pt x="7637804" y="972832"/>
                  <a:pt x="7637394" y="972552"/>
                  <a:pt x="7637152" y="972199"/>
                </a:cubicBezTo>
                <a:cubicBezTo>
                  <a:pt x="7636909" y="971845"/>
                  <a:pt x="7636788" y="971433"/>
                  <a:pt x="7636788" y="970961"/>
                </a:cubicBezTo>
                <a:lnTo>
                  <a:pt x="7636788" y="871388"/>
                </a:lnTo>
                <a:lnTo>
                  <a:pt x="7636611" y="871388"/>
                </a:lnTo>
                <a:lnTo>
                  <a:pt x="7596316" y="971403"/>
                </a:lnTo>
                <a:cubicBezTo>
                  <a:pt x="7596139" y="971816"/>
                  <a:pt x="7595889" y="972169"/>
                  <a:pt x="7595565" y="972463"/>
                </a:cubicBezTo>
                <a:cubicBezTo>
                  <a:pt x="7595241" y="972758"/>
                  <a:pt x="7594770" y="973008"/>
                  <a:pt x="7594151" y="973214"/>
                </a:cubicBezTo>
                <a:cubicBezTo>
                  <a:pt x="7593532" y="973421"/>
                  <a:pt x="7592796" y="973568"/>
                  <a:pt x="7591942" y="973657"/>
                </a:cubicBezTo>
                <a:cubicBezTo>
                  <a:pt x="7591088" y="973745"/>
                  <a:pt x="7590072" y="973789"/>
                  <a:pt x="7588893" y="973789"/>
                </a:cubicBezTo>
                <a:cubicBezTo>
                  <a:pt x="7587656" y="973789"/>
                  <a:pt x="7586596" y="973730"/>
                  <a:pt x="7585712" y="973612"/>
                </a:cubicBezTo>
                <a:cubicBezTo>
                  <a:pt x="7584828" y="973494"/>
                  <a:pt x="7584092" y="973332"/>
                  <a:pt x="7583503" y="973126"/>
                </a:cubicBezTo>
                <a:cubicBezTo>
                  <a:pt x="7582914" y="972920"/>
                  <a:pt x="7582458" y="972669"/>
                  <a:pt x="7582133" y="972375"/>
                </a:cubicBezTo>
                <a:cubicBezTo>
                  <a:pt x="7581809" y="972080"/>
                  <a:pt x="7581588" y="971757"/>
                  <a:pt x="7581470" y="971403"/>
                </a:cubicBezTo>
                <a:lnTo>
                  <a:pt x="7542943" y="871388"/>
                </a:lnTo>
                <a:lnTo>
                  <a:pt x="7542854" y="871388"/>
                </a:lnTo>
                <a:lnTo>
                  <a:pt x="7542854" y="970961"/>
                </a:lnTo>
                <a:cubicBezTo>
                  <a:pt x="7542854" y="971433"/>
                  <a:pt x="7542733" y="971845"/>
                  <a:pt x="7542491" y="972199"/>
                </a:cubicBezTo>
                <a:cubicBezTo>
                  <a:pt x="7542248" y="972552"/>
                  <a:pt x="7541823" y="972832"/>
                  <a:pt x="7541216" y="973037"/>
                </a:cubicBezTo>
                <a:cubicBezTo>
                  <a:pt x="7540609" y="973244"/>
                  <a:pt x="7539820" y="973421"/>
                  <a:pt x="7538850" y="973568"/>
                </a:cubicBezTo>
                <a:cubicBezTo>
                  <a:pt x="7537879" y="973715"/>
                  <a:pt x="7536635" y="973789"/>
                  <a:pt x="7535118" y="973789"/>
                </a:cubicBezTo>
                <a:cubicBezTo>
                  <a:pt x="7533662" y="973789"/>
                  <a:pt x="7532448" y="973715"/>
                  <a:pt x="7531478" y="973568"/>
                </a:cubicBezTo>
                <a:cubicBezTo>
                  <a:pt x="7530507" y="973421"/>
                  <a:pt x="7529733" y="973244"/>
                  <a:pt x="7529157" y="973037"/>
                </a:cubicBezTo>
                <a:cubicBezTo>
                  <a:pt x="7528580" y="972832"/>
                  <a:pt x="7528186" y="972552"/>
                  <a:pt x="7527974" y="972199"/>
                </a:cubicBezTo>
                <a:cubicBezTo>
                  <a:pt x="7527761" y="971845"/>
                  <a:pt x="7527655" y="971433"/>
                  <a:pt x="7527655" y="970961"/>
                </a:cubicBezTo>
                <a:lnTo>
                  <a:pt x="7527655" y="865821"/>
                </a:lnTo>
                <a:cubicBezTo>
                  <a:pt x="7527655" y="863346"/>
                  <a:pt x="7528313" y="861579"/>
                  <a:pt x="7529629" y="860519"/>
                </a:cubicBezTo>
                <a:cubicBezTo>
                  <a:pt x="7530945" y="859458"/>
                  <a:pt x="7532411" y="858928"/>
                  <a:pt x="7534026" y="858928"/>
                </a:cubicBezTo>
                <a:close/>
                <a:moveTo>
                  <a:pt x="6591051" y="858928"/>
                </a:moveTo>
                <a:lnTo>
                  <a:pt x="6600383" y="858928"/>
                </a:lnTo>
                <a:cubicBezTo>
                  <a:pt x="6602297" y="858928"/>
                  <a:pt x="6603972" y="859104"/>
                  <a:pt x="6605408" y="859458"/>
                </a:cubicBezTo>
                <a:cubicBezTo>
                  <a:pt x="6606844" y="859811"/>
                  <a:pt x="6608100" y="860371"/>
                  <a:pt x="6609176" y="861137"/>
                </a:cubicBezTo>
                <a:cubicBezTo>
                  <a:pt x="6610253" y="861903"/>
                  <a:pt x="6611151" y="862875"/>
                  <a:pt x="6611869" y="864053"/>
                </a:cubicBezTo>
                <a:cubicBezTo>
                  <a:pt x="6612587" y="865231"/>
                  <a:pt x="6613214" y="866616"/>
                  <a:pt x="6613753" y="868206"/>
                </a:cubicBezTo>
                <a:lnTo>
                  <a:pt x="6646448" y="950990"/>
                </a:lnTo>
                <a:lnTo>
                  <a:pt x="6646890" y="950990"/>
                </a:lnTo>
                <a:lnTo>
                  <a:pt x="6680911" y="868472"/>
                </a:lnTo>
                <a:cubicBezTo>
                  <a:pt x="6681570" y="866703"/>
                  <a:pt x="6682288" y="865202"/>
                  <a:pt x="6683067" y="863965"/>
                </a:cubicBezTo>
                <a:cubicBezTo>
                  <a:pt x="6683844" y="862727"/>
                  <a:pt x="6684698" y="861740"/>
                  <a:pt x="6685626" y="861004"/>
                </a:cubicBezTo>
                <a:cubicBezTo>
                  <a:pt x="6686554" y="860268"/>
                  <a:pt x="6687585" y="859738"/>
                  <a:pt x="6688723" y="859414"/>
                </a:cubicBezTo>
                <a:cubicBezTo>
                  <a:pt x="6689859" y="859089"/>
                  <a:pt x="6691176" y="858928"/>
                  <a:pt x="6692673" y="858928"/>
                </a:cubicBezTo>
                <a:lnTo>
                  <a:pt x="6702458" y="858928"/>
                </a:lnTo>
                <a:cubicBezTo>
                  <a:pt x="6703357" y="858928"/>
                  <a:pt x="6704209" y="859062"/>
                  <a:pt x="6705017" y="859326"/>
                </a:cubicBezTo>
                <a:cubicBezTo>
                  <a:pt x="6705825" y="859590"/>
                  <a:pt x="6706513" y="860003"/>
                  <a:pt x="6707082" y="860562"/>
                </a:cubicBezTo>
                <a:cubicBezTo>
                  <a:pt x="6707651" y="861122"/>
                  <a:pt x="6708115" y="861829"/>
                  <a:pt x="6708474" y="862684"/>
                </a:cubicBezTo>
                <a:cubicBezTo>
                  <a:pt x="6708833" y="863537"/>
                  <a:pt x="6709012" y="864583"/>
                  <a:pt x="6709012" y="865821"/>
                </a:cubicBezTo>
                <a:lnTo>
                  <a:pt x="6709012" y="970961"/>
                </a:lnTo>
                <a:cubicBezTo>
                  <a:pt x="6709012" y="971433"/>
                  <a:pt x="6708891" y="971845"/>
                  <a:pt x="6708649" y="972199"/>
                </a:cubicBezTo>
                <a:cubicBezTo>
                  <a:pt x="6708406" y="972552"/>
                  <a:pt x="6707981" y="972832"/>
                  <a:pt x="6707374" y="973037"/>
                </a:cubicBezTo>
                <a:cubicBezTo>
                  <a:pt x="6706767" y="973244"/>
                  <a:pt x="6705993" y="973421"/>
                  <a:pt x="6705053" y="973568"/>
                </a:cubicBezTo>
                <a:cubicBezTo>
                  <a:pt x="6704113" y="973715"/>
                  <a:pt x="6702884" y="973789"/>
                  <a:pt x="6701367" y="973789"/>
                </a:cubicBezTo>
                <a:cubicBezTo>
                  <a:pt x="6699972" y="973789"/>
                  <a:pt x="6698774" y="973715"/>
                  <a:pt x="6697773" y="973568"/>
                </a:cubicBezTo>
                <a:cubicBezTo>
                  <a:pt x="6696772" y="973421"/>
                  <a:pt x="6695983" y="973244"/>
                  <a:pt x="6695406" y="973037"/>
                </a:cubicBezTo>
                <a:cubicBezTo>
                  <a:pt x="6694829" y="972832"/>
                  <a:pt x="6694419" y="972552"/>
                  <a:pt x="6694177" y="972199"/>
                </a:cubicBezTo>
                <a:cubicBezTo>
                  <a:pt x="6693934" y="971845"/>
                  <a:pt x="6693813" y="971433"/>
                  <a:pt x="6693813" y="970961"/>
                </a:cubicBezTo>
                <a:lnTo>
                  <a:pt x="6693813" y="871388"/>
                </a:lnTo>
                <a:lnTo>
                  <a:pt x="6693636" y="871388"/>
                </a:lnTo>
                <a:lnTo>
                  <a:pt x="6653341" y="971403"/>
                </a:lnTo>
                <a:cubicBezTo>
                  <a:pt x="6653164" y="971816"/>
                  <a:pt x="6652914" y="972169"/>
                  <a:pt x="6652590" y="972463"/>
                </a:cubicBezTo>
                <a:cubicBezTo>
                  <a:pt x="6652266" y="972758"/>
                  <a:pt x="6651795" y="973008"/>
                  <a:pt x="6651176" y="973214"/>
                </a:cubicBezTo>
                <a:cubicBezTo>
                  <a:pt x="6650557" y="973421"/>
                  <a:pt x="6649821" y="973568"/>
                  <a:pt x="6648967" y="973657"/>
                </a:cubicBezTo>
                <a:cubicBezTo>
                  <a:pt x="6648113" y="973745"/>
                  <a:pt x="6647097" y="973789"/>
                  <a:pt x="6645918" y="973789"/>
                </a:cubicBezTo>
                <a:cubicBezTo>
                  <a:pt x="6644681" y="973789"/>
                  <a:pt x="6643621" y="973730"/>
                  <a:pt x="6642737" y="973612"/>
                </a:cubicBezTo>
                <a:cubicBezTo>
                  <a:pt x="6641853" y="973494"/>
                  <a:pt x="6641117" y="973332"/>
                  <a:pt x="6640528" y="973126"/>
                </a:cubicBezTo>
                <a:cubicBezTo>
                  <a:pt x="6639939" y="972920"/>
                  <a:pt x="6639483" y="972669"/>
                  <a:pt x="6639158" y="972375"/>
                </a:cubicBezTo>
                <a:cubicBezTo>
                  <a:pt x="6638834" y="972080"/>
                  <a:pt x="6638613" y="971757"/>
                  <a:pt x="6638495" y="971403"/>
                </a:cubicBezTo>
                <a:lnTo>
                  <a:pt x="6599968" y="871388"/>
                </a:lnTo>
                <a:lnTo>
                  <a:pt x="6599879" y="871388"/>
                </a:lnTo>
                <a:lnTo>
                  <a:pt x="6599879" y="970961"/>
                </a:lnTo>
                <a:cubicBezTo>
                  <a:pt x="6599879" y="971433"/>
                  <a:pt x="6599758" y="971845"/>
                  <a:pt x="6599516" y="972199"/>
                </a:cubicBezTo>
                <a:cubicBezTo>
                  <a:pt x="6599273" y="972552"/>
                  <a:pt x="6598848" y="972832"/>
                  <a:pt x="6598241" y="973037"/>
                </a:cubicBezTo>
                <a:cubicBezTo>
                  <a:pt x="6597634" y="973244"/>
                  <a:pt x="6596845" y="973421"/>
                  <a:pt x="6595875" y="973568"/>
                </a:cubicBezTo>
                <a:cubicBezTo>
                  <a:pt x="6594904" y="973715"/>
                  <a:pt x="6593660" y="973789"/>
                  <a:pt x="6592143" y="973789"/>
                </a:cubicBezTo>
                <a:cubicBezTo>
                  <a:pt x="6590687" y="973789"/>
                  <a:pt x="6589473" y="973715"/>
                  <a:pt x="6588503" y="973568"/>
                </a:cubicBezTo>
                <a:cubicBezTo>
                  <a:pt x="6587532" y="973421"/>
                  <a:pt x="6586758" y="973244"/>
                  <a:pt x="6586182" y="973037"/>
                </a:cubicBezTo>
                <a:cubicBezTo>
                  <a:pt x="6585605" y="972832"/>
                  <a:pt x="6585211" y="972552"/>
                  <a:pt x="6584999" y="972199"/>
                </a:cubicBezTo>
                <a:cubicBezTo>
                  <a:pt x="6584786" y="971845"/>
                  <a:pt x="6584680" y="971433"/>
                  <a:pt x="6584680" y="970961"/>
                </a:cubicBezTo>
                <a:lnTo>
                  <a:pt x="6584680" y="865821"/>
                </a:lnTo>
                <a:cubicBezTo>
                  <a:pt x="6584680" y="863346"/>
                  <a:pt x="6585338" y="861579"/>
                  <a:pt x="6586654" y="860519"/>
                </a:cubicBezTo>
                <a:cubicBezTo>
                  <a:pt x="6587970" y="859458"/>
                  <a:pt x="6589436" y="858928"/>
                  <a:pt x="6591051" y="858928"/>
                </a:cubicBezTo>
                <a:close/>
                <a:moveTo>
                  <a:pt x="6114801" y="858928"/>
                </a:moveTo>
                <a:lnTo>
                  <a:pt x="6124133" y="858928"/>
                </a:lnTo>
                <a:cubicBezTo>
                  <a:pt x="6126047" y="858928"/>
                  <a:pt x="6127722" y="859104"/>
                  <a:pt x="6129158" y="859458"/>
                </a:cubicBezTo>
                <a:cubicBezTo>
                  <a:pt x="6130594" y="859811"/>
                  <a:pt x="6131850" y="860371"/>
                  <a:pt x="6132926" y="861137"/>
                </a:cubicBezTo>
                <a:cubicBezTo>
                  <a:pt x="6134003" y="861903"/>
                  <a:pt x="6134901" y="862875"/>
                  <a:pt x="6135619" y="864053"/>
                </a:cubicBezTo>
                <a:cubicBezTo>
                  <a:pt x="6136337" y="865231"/>
                  <a:pt x="6136964" y="866616"/>
                  <a:pt x="6137503" y="868206"/>
                </a:cubicBezTo>
                <a:lnTo>
                  <a:pt x="6170198" y="950990"/>
                </a:lnTo>
                <a:lnTo>
                  <a:pt x="6170640" y="950990"/>
                </a:lnTo>
                <a:lnTo>
                  <a:pt x="6204661" y="868472"/>
                </a:lnTo>
                <a:cubicBezTo>
                  <a:pt x="6205320" y="866703"/>
                  <a:pt x="6206038" y="865202"/>
                  <a:pt x="6206817" y="863965"/>
                </a:cubicBezTo>
                <a:cubicBezTo>
                  <a:pt x="6207594" y="862727"/>
                  <a:pt x="6208448" y="861740"/>
                  <a:pt x="6209376" y="861004"/>
                </a:cubicBezTo>
                <a:cubicBezTo>
                  <a:pt x="6210304" y="860268"/>
                  <a:pt x="6211335" y="859738"/>
                  <a:pt x="6212473" y="859414"/>
                </a:cubicBezTo>
                <a:cubicBezTo>
                  <a:pt x="6213609" y="859089"/>
                  <a:pt x="6214926" y="858928"/>
                  <a:pt x="6216423" y="858928"/>
                </a:cubicBezTo>
                <a:lnTo>
                  <a:pt x="6226208" y="858928"/>
                </a:lnTo>
                <a:cubicBezTo>
                  <a:pt x="6227107" y="858928"/>
                  <a:pt x="6227959" y="859062"/>
                  <a:pt x="6228767" y="859326"/>
                </a:cubicBezTo>
                <a:cubicBezTo>
                  <a:pt x="6229575" y="859590"/>
                  <a:pt x="6230263" y="860003"/>
                  <a:pt x="6230832" y="860562"/>
                </a:cubicBezTo>
                <a:cubicBezTo>
                  <a:pt x="6231401" y="861122"/>
                  <a:pt x="6231865" y="861829"/>
                  <a:pt x="6232224" y="862684"/>
                </a:cubicBezTo>
                <a:cubicBezTo>
                  <a:pt x="6232583" y="863537"/>
                  <a:pt x="6232762" y="864583"/>
                  <a:pt x="6232762" y="865821"/>
                </a:cubicBezTo>
                <a:lnTo>
                  <a:pt x="6232762" y="970961"/>
                </a:lnTo>
                <a:cubicBezTo>
                  <a:pt x="6232762" y="971433"/>
                  <a:pt x="6232641" y="971845"/>
                  <a:pt x="6232399" y="972199"/>
                </a:cubicBezTo>
                <a:cubicBezTo>
                  <a:pt x="6232156" y="972552"/>
                  <a:pt x="6231731" y="972832"/>
                  <a:pt x="6231124" y="973037"/>
                </a:cubicBezTo>
                <a:cubicBezTo>
                  <a:pt x="6230517" y="973244"/>
                  <a:pt x="6229743" y="973421"/>
                  <a:pt x="6228803" y="973568"/>
                </a:cubicBezTo>
                <a:cubicBezTo>
                  <a:pt x="6227863" y="973715"/>
                  <a:pt x="6226634" y="973789"/>
                  <a:pt x="6225117" y="973789"/>
                </a:cubicBezTo>
                <a:cubicBezTo>
                  <a:pt x="6223722" y="973789"/>
                  <a:pt x="6222524" y="973715"/>
                  <a:pt x="6221523" y="973568"/>
                </a:cubicBezTo>
                <a:cubicBezTo>
                  <a:pt x="6220522" y="973421"/>
                  <a:pt x="6219733" y="973244"/>
                  <a:pt x="6219156" y="973037"/>
                </a:cubicBezTo>
                <a:cubicBezTo>
                  <a:pt x="6218579" y="972832"/>
                  <a:pt x="6218169" y="972552"/>
                  <a:pt x="6217927" y="972199"/>
                </a:cubicBezTo>
                <a:cubicBezTo>
                  <a:pt x="6217684" y="971845"/>
                  <a:pt x="6217563" y="971433"/>
                  <a:pt x="6217563" y="970961"/>
                </a:cubicBezTo>
                <a:lnTo>
                  <a:pt x="6217563" y="871388"/>
                </a:lnTo>
                <a:lnTo>
                  <a:pt x="6217386" y="871388"/>
                </a:lnTo>
                <a:lnTo>
                  <a:pt x="6177091" y="971403"/>
                </a:lnTo>
                <a:cubicBezTo>
                  <a:pt x="6176914" y="971816"/>
                  <a:pt x="6176664" y="972169"/>
                  <a:pt x="6176340" y="972463"/>
                </a:cubicBezTo>
                <a:cubicBezTo>
                  <a:pt x="6176016" y="972758"/>
                  <a:pt x="6175545" y="973008"/>
                  <a:pt x="6174926" y="973214"/>
                </a:cubicBezTo>
                <a:cubicBezTo>
                  <a:pt x="6174307" y="973421"/>
                  <a:pt x="6173571" y="973568"/>
                  <a:pt x="6172717" y="973657"/>
                </a:cubicBezTo>
                <a:cubicBezTo>
                  <a:pt x="6171863" y="973745"/>
                  <a:pt x="6170847" y="973789"/>
                  <a:pt x="6169668" y="973789"/>
                </a:cubicBezTo>
                <a:cubicBezTo>
                  <a:pt x="6168431" y="973789"/>
                  <a:pt x="6167371" y="973730"/>
                  <a:pt x="6166487" y="973612"/>
                </a:cubicBezTo>
                <a:cubicBezTo>
                  <a:pt x="6165603" y="973494"/>
                  <a:pt x="6164867" y="973332"/>
                  <a:pt x="6164278" y="973126"/>
                </a:cubicBezTo>
                <a:cubicBezTo>
                  <a:pt x="6163689" y="972920"/>
                  <a:pt x="6163233" y="972669"/>
                  <a:pt x="6162908" y="972375"/>
                </a:cubicBezTo>
                <a:cubicBezTo>
                  <a:pt x="6162584" y="972080"/>
                  <a:pt x="6162363" y="971757"/>
                  <a:pt x="6162245" y="971403"/>
                </a:cubicBezTo>
                <a:lnTo>
                  <a:pt x="6123718" y="871388"/>
                </a:lnTo>
                <a:lnTo>
                  <a:pt x="6123629" y="871388"/>
                </a:lnTo>
                <a:lnTo>
                  <a:pt x="6123629" y="970961"/>
                </a:lnTo>
                <a:cubicBezTo>
                  <a:pt x="6123629" y="971433"/>
                  <a:pt x="6123508" y="971845"/>
                  <a:pt x="6123266" y="972199"/>
                </a:cubicBezTo>
                <a:cubicBezTo>
                  <a:pt x="6123023" y="972552"/>
                  <a:pt x="6122598" y="972832"/>
                  <a:pt x="6121991" y="973037"/>
                </a:cubicBezTo>
                <a:cubicBezTo>
                  <a:pt x="6121384" y="973244"/>
                  <a:pt x="6120595" y="973421"/>
                  <a:pt x="6119625" y="973568"/>
                </a:cubicBezTo>
                <a:cubicBezTo>
                  <a:pt x="6118654" y="973715"/>
                  <a:pt x="6117410" y="973789"/>
                  <a:pt x="6115893" y="973789"/>
                </a:cubicBezTo>
                <a:cubicBezTo>
                  <a:pt x="6114437" y="973789"/>
                  <a:pt x="6113223" y="973715"/>
                  <a:pt x="6112253" y="973568"/>
                </a:cubicBezTo>
                <a:cubicBezTo>
                  <a:pt x="6111282" y="973421"/>
                  <a:pt x="6110508" y="973244"/>
                  <a:pt x="6109932" y="973037"/>
                </a:cubicBezTo>
                <a:cubicBezTo>
                  <a:pt x="6109355" y="972832"/>
                  <a:pt x="6108961" y="972552"/>
                  <a:pt x="6108749" y="972199"/>
                </a:cubicBezTo>
                <a:cubicBezTo>
                  <a:pt x="6108536" y="971845"/>
                  <a:pt x="6108430" y="971433"/>
                  <a:pt x="6108430" y="970961"/>
                </a:cubicBezTo>
                <a:lnTo>
                  <a:pt x="6108430" y="865821"/>
                </a:lnTo>
                <a:cubicBezTo>
                  <a:pt x="6108430" y="863346"/>
                  <a:pt x="6109088" y="861579"/>
                  <a:pt x="6110404" y="860519"/>
                </a:cubicBezTo>
                <a:cubicBezTo>
                  <a:pt x="6111720" y="859458"/>
                  <a:pt x="6113186" y="858928"/>
                  <a:pt x="6114801" y="858928"/>
                </a:cubicBezTo>
                <a:close/>
                <a:moveTo>
                  <a:pt x="5648076" y="858928"/>
                </a:moveTo>
                <a:lnTo>
                  <a:pt x="5657408" y="858928"/>
                </a:lnTo>
                <a:cubicBezTo>
                  <a:pt x="5659322" y="858928"/>
                  <a:pt x="5660997" y="859104"/>
                  <a:pt x="5662433" y="859458"/>
                </a:cubicBezTo>
                <a:cubicBezTo>
                  <a:pt x="5663869" y="859811"/>
                  <a:pt x="5665125" y="860371"/>
                  <a:pt x="5666201" y="861137"/>
                </a:cubicBezTo>
                <a:cubicBezTo>
                  <a:pt x="5667278" y="861903"/>
                  <a:pt x="5668176" y="862875"/>
                  <a:pt x="5668894" y="864053"/>
                </a:cubicBezTo>
                <a:cubicBezTo>
                  <a:pt x="5669612" y="865231"/>
                  <a:pt x="5670239" y="866616"/>
                  <a:pt x="5670778" y="868206"/>
                </a:cubicBezTo>
                <a:lnTo>
                  <a:pt x="5703473" y="950990"/>
                </a:lnTo>
                <a:lnTo>
                  <a:pt x="5703915" y="950990"/>
                </a:lnTo>
                <a:lnTo>
                  <a:pt x="5737936" y="868472"/>
                </a:lnTo>
                <a:cubicBezTo>
                  <a:pt x="5738595" y="866703"/>
                  <a:pt x="5739313" y="865202"/>
                  <a:pt x="5740092" y="863965"/>
                </a:cubicBezTo>
                <a:cubicBezTo>
                  <a:pt x="5740869" y="862727"/>
                  <a:pt x="5741723" y="861740"/>
                  <a:pt x="5742651" y="861004"/>
                </a:cubicBezTo>
                <a:cubicBezTo>
                  <a:pt x="5743579" y="860268"/>
                  <a:pt x="5744610" y="859738"/>
                  <a:pt x="5745748" y="859414"/>
                </a:cubicBezTo>
                <a:cubicBezTo>
                  <a:pt x="5746884" y="859089"/>
                  <a:pt x="5748201" y="858928"/>
                  <a:pt x="5749698" y="858928"/>
                </a:cubicBezTo>
                <a:lnTo>
                  <a:pt x="5759483" y="858928"/>
                </a:lnTo>
                <a:cubicBezTo>
                  <a:pt x="5760382" y="858928"/>
                  <a:pt x="5761234" y="859062"/>
                  <a:pt x="5762042" y="859326"/>
                </a:cubicBezTo>
                <a:cubicBezTo>
                  <a:pt x="5762850" y="859590"/>
                  <a:pt x="5763538" y="860003"/>
                  <a:pt x="5764107" y="860562"/>
                </a:cubicBezTo>
                <a:cubicBezTo>
                  <a:pt x="5764676" y="861122"/>
                  <a:pt x="5765140" y="861829"/>
                  <a:pt x="5765499" y="862684"/>
                </a:cubicBezTo>
                <a:cubicBezTo>
                  <a:pt x="5765858" y="863537"/>
                  <a:pt x="5766037" y="864583"/>
                  <a:pt x="5766037" y="865821"/>
                </a:cubicBezTo>
                <a:lnTo>
                  <a:pt x="5766037" y="970961"/>
                </a:lnTo>
                <a:cubicBezTo>
                  <a:pt x="5766037" y="971433"/>
                  <a:pt x="5765916" y="971845"/>
                  <a:pt x="5765674" y="972199"/>
                </a:cubicBezTo>
                <a:cubicBezTo>
                  <a:pt x="5765431" y="972552"/>
                  <a:pt x="5765006" y="972832"/>
                  <a:pt x="5764399" y="973037"/>
                </a:cubicBezTo>
                <a:cubicBezTo>
                  <a:pt x="5763792" y="973244"/>
                  <a:pt x="5763018" y="973421"/>
                  <a:pt x="5762078" y="973568"/>
                </a:cubicBezTo>
                <a:cubicBezTo>
                  <a:pt x="5761138" y="973715"/>
                  <a:pt x="5759909" y="973789"/>
                  <a:pt x="5758392" y="973789"/>
                </a:cubicBezTo>
                <a:cubicBezTo>
                  <a:pt x="5756997" y="973789"/>
                  <a:pt x="5755799" y="973715"/>
                  <a:pt x="5754798" y="973568"/>
                </a:cubicBezTo>
                <a:cubicBezTo>
                  <a:pt x="5753797" y="973421"/>
                  <a:pt x="5753008" y="973244"/>
                  <a:pt x="5752431" y="973037"/>
                </a:cubicBezTo>
                <a:cubicBezTo>
                  <a:pt x="5751854" y="972832"/>
                  <a:pt x="5751444" y="972552"/>
                  <a:pt x="5751202" y="972199"/>
                </a:cubicBezTo>
                <a:cubicBezTo>
                  <a:pt x="5750959" y="971845"/>
                  <a:pt x="5750838" y="971433"/>
                  <a:pt x="5750838" y="970961"/>
                </a:cubicBezTo>
                <a:lnTo>
                  <a:pt x="5750838" y="871388"/>
                </a:lnTo>
                <a:lnTo>
                  <a:pt x="5750661" y="871388"/>
                </a:lnTo>
                <a:lnTo>
                  <a:pt x="5710366" y="971403"/>
                </a:lnTo>
                <a:cubicBezTo>
                  <a:pt x="5710189" y="971816"/>
                  <a:pt x="5709939" y="972169"/>
                  <a:pt x="5709615" y="972463"/>
                </a:cubicBezTo>
                <a:cubicBezTo>
                  <a:pt x="5709291" y="972758"/>
                  <a:pt x="5708820" y="973008"/>
                  <a:pt x="5708201" y="973214"/>
                </a:cubicBezTo>
                <a:cubicBezTo>
                  <a:pt x="5707582" y="973421"/>
                  <a:pt x="5706846" y="973568"/>
                  <a:pt x="5705992" y="973657"/>
                </a:cubicBezTo>
                <a:cubicBezTo>
                  <a:pt x="5705138" y="973745"/>
                  <a:pt x="5704122" y="973789"/>
                  <a:pt x="5702943" y="973789"/>
                </a:cubicBezTo>
                <a:cubicBezTo>
                  <a:pt x="5701706" y="973789"/>
                  <a:pt x="5700646" y="973730"/>
                  <a:pt x="5699762" y="973612"/>
                </a:cubicBezTo>
                <a:cubicBezTo>
                  <a:pt x="5698878" y="973494"/>
                  <a:pt x="5698142" y="973332"/>
                  <a:pt x="5697553" y="973126"/>
                </a:cubicBezTo>
                <a:cubicBezTo>
                  <a:pt x="5696964" y="972920"/>
                  <a:pt x="5696508" y="972669"/>
                  <a:pt x="5696183" y="972375"/>
                </a:cubicBezTo>
                <a:cubicBezTo>
                  <a:pt x="5695859" y="972080"/>
                  <a:pt x="5695638" y="971757"/>
                  <a:pt x="5695520" y="971403"/>
                </a:cubicBezTo>
                <a:lnTo>
                  <a:pt x="5656993" y="871388"/>
                </a:lnTo>
                <a:lnTo>
                  <a:pt x="5656904" y="871388"/>
                </a:lnTo>
                <a:lnTo>
                  <a:pt x="5656904" y="970961"/>
                </a:lnTo>
                <a:cubicBezTo>
                  <a:pt x="5656904" y="971433"/>
                  <a:pt x="5656783" y="971845"/>
                  <a:pt x="5656541" y="972199"/>
                </a:cubicBezTo>
                <a:cubicBezTo>
                  <a:pt x="5656298" y="972552"/>
                  <a:pt x="5655873" y="972832"/>
                  <a:pt x="5655266" y="973037"/>
                </a:cubicBezTo>
                <a:cubicBezTo>
                  <a:pt x="5654659" y="973244"/>
                  <a:pt x="5653870" y="973421"/>
                  <a:pt x="5652900" y="973568"/>
                </a:cubicBezTo>
                <a:cubicBezTo>
                  <a:pt x="5651929" y="973715"/>
                  <a:pt x="5650685" y="973789"/>
                  <a:pt x="5649168" y="973789"/>
                </a:cubicBezTo>
                <a:cubicBezTo>
                  <a:pt x="5647712" y="973789"/>
                  <a:pt x="5646498" y="973715"/>
                  <a:pt x="5645528" y="973568"/>
                </a:cubicBezTo>
                <a:cubicBezTo>
                  <a:pt x="5644557" y="973421"/>
                  <a:pt x="5643783" y="973244"/>
                  <a:pt x="5643207" y="973037"/>
                </a:cubicBezTo>
                <a:cubicBezTo>
                  <a:pt x="5642630" y="972832"/>
                  <a:pt x="5642236" y="972552"/>
                  <a:pt x="5642024" y="972199"/>
                </a:cubicBezTo>
                <a:cubicBezTo>
                  <a:pt x="5641811" y="971845"/>
                  <a:pt x="5641705" y="971433"/>
                  <a:pt x="5641705" y="970961"/>
                </a:cubicBezTo>
                <a:lnTo>
                  <a:pt x="5641705" y="865821"/>
                </a:lnTo>
                <a:cubicBezTo>
                  <a:pt x="5641705" y="863346"/>
                  <a:pt x="5642363" y="861579"/>
                  <a:pt x="5643679" y="860519"/>
                </a:cubicBezTo>
                <a:cubicBezTo>
                  <a:pt x="5644995" y="859458"/>
                  <a:pt x="5646461" y="858928"/>
                  <a:pt x="5648076" y="858928"/>
                </a:cubicBezTo>
                <a:close/>
                <a:moveTo>
                  <a:pt x="5171826" y="858928"/>
                </a:moveTo>
                <a:lnTo>
                  <a:pt x="5181158" y="858928"/>
                </a:lnTo>
                <a:cubicBezTo>
                  <a:pt x="5183072" y="858928"/>
                  <a:pt x="5184747" y="859104"/>
                  <a:pt x="5186183" y="859458"/>
                </a:cubicBezTo>
                <a:cubicBezTo>
                  <a:pt x="5187619" y="859811"/>
                  <a:pt x="5188875" y="860371"/>
                  <a:pt x="5189951" y="861137"/>
                </a:cubicBezTo>
                <a:cubicBezTo>
                  <a:pt x="5191028" y="861903"/>
                  <a:pt x="5191926" y="862875"/>
                  <a:pt x="5192644" y="864053"/>
                </a:cubicBezTo>
                <a:cubicBezTo>
                  <a:pt x="5193362" y="865231"/>
                  <a:pt x="5193989" y="866616"/>
                  <a:pt x="5194528" y="868206"/>
                </a:cubicBezTo>
                <a:lnTo>
                  <a:pt x="5227223" y="950990"/>
                </a:lnTo>
                <a:lnTo>
                  <a:pt x="5227665" y="950990"/>
                </a:lnTo>
                <a:lnTo>
                  <a:pt x="5261686" y="868472"/>
                </a:lnTo>
                <a:cubicBezTo>
                  <a:pt x="5262345" y="866703"/>
                  <a:pt x="5263063" y="865202"/>
                  <a:pt x="5263842" y="863965"/>
                </a:cubicBezTo>
                <a:cubicBezTo>
                  <a:pt x="5264619" y="862727"/>
                  <a:pt x="5265473" y="861740"/>
                  <a:pt x="5266401" y="861004"/>
                </a:cubicBezTo>
                <a:cubicBezTo>
                  <a:pt x="5267329" y="860268"/>
                  <a:pt x="5268360" y="859738"/>
                  <a:pt x="5269498" y="859414"/>
                </a:cubicBezTo>
                <a:cubicBezTo>
                  <a:pt x="5270634" y="859089"/>
                  <a:pt x="5271951" y="858928"/>
                  <a:pt x="5273448" y="858928"/>
                </a:cubicBezTo>
                <a:lnTo>
                  <a:pt x="5283233" y="858928"/>
                </a:lnTo>
                <a:cubicBezTo>
                  <a:pt x="5284132" y="858928"/>
                  <a:pt x="5284984" y="859062"/>
                  <a:pt x="5285792" y="859326"/>
                </a:cubicBezTo>
                <a:cubicBezTo>
                  <a:pt x="5286600" y="859590"/>
                  <a:pt x="5287288" y="860003"/>
                  <a:pt x="5287857" y="860562"/>
                </a:cubicBezTo>
                <a:cubicBezTo>
                  <a:pt x="5288426" y="861122"/>
                  <a:pt x="5288890" y="861829"/>
                  <a:pt x="5289249" y="862684"/>
                </a:cubicBezTo>
                <a:cubicBezTo>
                  <a:pt x="5289608" y="863537"/>
                  <a:pt x="5289787" y="864583"/>
                  <a:pt x="5289787" y="865821"/>
                </a:cubicBezTo>
                <a:lnTo>
                  <a:pt x="5289787" y="970961"/>
                </a:lnTo>
                <a:cubicBezTo>
                  <a:pt x="5289787" y="971433"/>
                  <a:pt x="5289666" y="971845"/>
                  <a:pt x="5289424" y="972199"/>
                </a:cubicBezTo>
                <a:cubicBezTo>
                  <a:pt x="5289181" y="972552"/>
                  <a:pt x="5288756" y="972832"/>
                  <a:pt x="5288149" y="973037"/>
                </a:cubicBezTo>
                <a:cubicBezTo>
                  <a:pt x="5287542" y="973244"/>
                  <a:pt x="5286768" y="973421"/>
                  <a:pt x="5285828" y="973568"/>
                </a:cubicBezTo>
                <a:cubicBezTo>
                  <a:pt x="5284888" y="973715"/>
                  <a:pt x="5283659" y="973789"/>
                  <a:pt x="5282142" y="973789"/>
                </a:cubicBezTo>
                <a:cubicBezTo>
                  <a:pt x="5280747" y="973789"/>
                  <a:pt x="5279549" y="973715"/>
                  <a:pt x="5278548" y="973568"/>
                </a:cubicBezTo>
                <a:cubicBezTo>
                  <a:pt x="5277547" y="973421"/>
                  <a:pt x="5276758" y="973244"/>
                  <a:pt x="5276181" y="973037"/>
                </a:cubicBezTo>
                <a:cubicBezTo>
                  <a:pt x="5275604" y="972832"/>
                  <a:pt x="5275194" y="972552"/>
                  <a:pt x="5274952" y="972199"/>
                </a:cubicBezTo>
                <a:cubicBezTo>
                  <a:pt x="5274709" y="971845"/>
                  <a:pt x="5274588" y="971433"/>
                  <a:pt x="5274588" y="970961"/>
                </a:cubicBezTo>
                <a:lnTo>
                  <a:pt x="5274588" y="871388"/>
                </a:lnTo>
                <a:lnTo>
                  <a:pt x="5274411" y="871388"/>
                </a:lnTo>
                <a:lnTo>
                  <a:pt x="5234116" y="971403"/>
                </a:lnTo>
                <a:cubicBezTo>
                  <a:pt x="5233939" y="971816"/>
                  <a:pt x="5233689" y="972169"/>
                  <a:pt x="5233365" y="972463"/>
                </a:cubicBezTo>
                <a:cubicBezTo>
                  <a:pt x="5233041" y="972758"/>
                  <a:pt x="5232570" y="973008"/>
                  <a:pt x="5231951" y="973214"/>
                </a:cubicBezTo>
                <a:cubicBezTo>
                  <a:pt x="5231332" y="973421"/>
                  <a:pt x="5230596" y="973568"/>
                  <a:pt x="5229742" y="973657"/>
                </a:cubicBezTo>
                <a:cubicBezTo>
                  <a:pt x="5228888" y="973745"/>
                  <a:pt x="5227872" y="973789"/>
                  <a:pt x="5226693" y="973789"/>
                </a:cubicBezTo>
                <a:cubicBezTo>
                  <a:pt x="5225456" y="973789"/>
                  <a:pt x="5224396" y="973730"/>
                  <a:pt x="5223512" y="973612"/>
                </a:cubicBezTo>
                <a:cubicBezTo>
                  <a:pt x="5222628" y="973494"/>
                  <a:pt x="5221892" y="973332"/>
                  <a:pt x="5221303" y="973126"/>
                </a:cubicBezTo>
                <a:cubicBezTo>
                  <a:pt x="5220714" y="972920"/>
                  <a:pt x="5220258" y="972669"/>
                  <a:pt x="5219933" y="972375"/>
                </a:cubicBezTo>
                <a:cubicBezTo>
                  <a:pt x="5219609" y="972080"/>
                  <a:pt x="5219388" y="971757"/>
                  <a:pt x="5219270" y="971403"/>
                </a:cubicBezTo>
                <a:lnTo>
                  <a:pt x="5180743" y="871388"/>
                </a:lnTo>
                <a:lnTo>
                  <a:pt x="5180654" y="871388"/>
                </a:lnTo>
                <a:lnTo>
                  <a:pt x="5180654" y="970961"/>
                </a:lnTo>
                <a:cubicBezTo>
                  <a:pt x="5180654" y="971433"/>
                  <a:pt x="5180533" y="971845"/>
                  <a:pt x="5180291" y="972199"/>
                </a:cubicBezTo>
                <a:cubicBezTo>
                  <a:pt x="5180048" y="972552"/>
                  <a:pt x="5179623" y="972832"/>
                  <a:pt x="5179016" y="973037"/>
                </a:cubicBezTo>
                <a:cubicBezTo>
                  <a:pt x="5178409" y="973244"/>
                  <a:pt x="5177620" y="973421"/>
                  <a:pt x="5176650" y="973568"/>
                </a:cubicBezTo>
                <a:cubicBezTo>
                  <a:pt x="5175679" y="973715"/>
                  <a:pt x="5174435" y="973789"/>
                  <a:pt x="5172918" y="973789"/>
                </a:cubicBezTo>
                <a:cubicBezTo>
                  <a:pt x="5171462" y="973789"/>
                  <a:pt x="5170248" y="973715"/>
                  <a:pt x="5169278" y="973568"/>
                </a:cubicBezTo>
                <a:cubicBezTo>
                  <a:pt x="5168307" y="973421"/>
                  <a:pt x="5167533" y="973244"/>
                  <a:pt x="5166957" y="973037"/>
                </a:cubicBezTo>
                <a:cubicBezTo>
                  <a:pt x="5166380" y="972832"/>
                  <a:pt x="5165986" y="972552"/>
                  <a:pt x="5165774" y="972199"/>
                </a:cubicBezTo>
                <a:cubicBezTo>
                  <a:pt x="5165561" y="971845"/>
                  <a:pt x="5165455" y="971433"/>
                  <a:pt x="5165455" y="970961"/>
                </a:cubicBezTo>
                <a:lnTo>
                  <a:pt x="5165455" y="865821"/>
                </a:lnTo>
                <a:cubicBezTo>
                  <a:pt x="5165455" y="863346"/>
                  <a:pt x="5166113" y="861579"/>
                  <a:pt x="5167429" y="860519"/>
                </a:cubicBezTo>
                <a:cubicBezTo>
                  <a:pt x="5168745" y="859458"/>
                  <a:pt x="5170211" y="858928"/>
                  <a:pt x="5171826" y="858928"/>
                </a:cubicBezTo>
                <a:close/>
                <a:moveTo>
                  <a:pt x="4228851" y="858928"/>
                </a:moveTo>
                <a:lnTo>
                  <a:pt x="4238183" y="858928"/>
                </a:lnTo>
                <a:cubicBezTo>
                  <a:pt x="4240097" y="858928"/>
                  <a:pt x="4241772" y="859104"/>
                  <a:pt x="4243208" y="859458"/>
                </a:cubicBezTo>
                <a:cubicBezTo>
                  <a:pt x="4244644" y="859811"/>
                  <a:pt x="4245900" y="860371"/>
                  <a:pt x="4246977" y="861137"/>
                </a:cubicBezTo>
                <a:cubicBezTo>
                  <a:pt x="4248053" y="861903"/>
                  <a:pt x="4248950" y="862875"/>
                  <a:pt x="4249668" y="864053"/>
                </a:cubicBezTo>
                <a:cubicBezTo>
                  <a:pt x="4250386" y="865231"/>
                  <a:pt x="4251014" y="866616"/>
                  <a:pt x="4251553" y="868206"/>
                </a:cubicBezTo>
                <a:lnTo>
                  <a:pt x="4284249" y="950990"/>
                </a:lnTo>
                <a:lnTo>
                  <a:pt x="4284691" y="950990"/>
                </a:lnTo>
                <a:lnTo>
                  <a:pt x="4318712" y="868472"/>
                </a:lnTo>
                <a:cubicBezTo>
                  <a:pt x="4319370" y="866703"/>
                  <a:pt x="4320088" y="865202"/>
                  <a:pt x="4320866" y="863965"/>
                </a:cubicBezTo>
                <a:cubicBezTo>
                  <a:pt x="4321645" y="862727"/>
                  <a:pt x="4322498" y="861740"/>
                  <a:pt x="4323425" y="861004"/>
                </a:cubicBezTo>
                <a:cubicBezTo>
                  <a:pt x="4324353" y="860268"/>
                  <a:pt x="4325386" y="859738"/>
                  <a:pt x="4326523" y="859414"/>
                </a:cubicBezTo>
                <a:cubicBezTo>
                  <a:pt x="4327659" y="859089"/>
                  <a:pt x="4328976" y="858928"/>
                  <a:pt x="4330473" y="858928"/>
                </a:cubicBezTo>
                <a:lnTo>
                  <a:pt x="4340258" y="858928"/>
                </a:lnTo>
                <a:cubicBezTo>
                  <a:pt x="4341156" y="858928"/>
                  <a:pt x="4342009" y="859062"/>
                  <a:pt x="4342817" y="859326"/>
                </a:cubicBezTo>
                <a:cubicBezTo>
                  <a:pt x="4343625" y="859590"/>
                  <a:pt x="4344313" y="860003"/>
                  <a:pt x="4344882" y="860562"/>
                </a:cubicBezTo>
                <a:cubicBezTo>
                  <a:pt x="4345451" y="861122"/>
                  <a:pt x="4345915" y="861829"/>
                  <a:pt x="4346274" y="862684"/>
                </a:cubicBezTo>
                <a:cubicBezTo>
                  <a:pt x="4346633" y="863537"/>
                  <a:pt x="4346812" y="864583"/>
                  <a:pt x="4346812" y="865821"/>
                </a:cubicBezTo>
                <a:lnTo>
                  <a:pt x="4346812" y="970961"/>
                </a:lnTo>
                <a:cubicBezTo>
                  <a:pt x="4346812" y="971433"/>
                  <a:pt x="4346691" y="971845"/>
                  <a:pt x="4346448" y="972199"/>
                </a:cubicBezTo>
                <a:cubicBezTo>
                  <a:pt x="4346206" y="972552"/>
                  <a:pt x="4345781" y="972832"/>
                  <a:pt x="4345174" y="973037"/>
                </a:cubicBezTo>
                <a:cubicBezTo>
                  <a:pt x="4344567" y="973244"/>
                  <a:pt x="4343793" y="973421"/>
                  <a:pt x="4342853" y="973568"/>
                </a:cubicBezTo>
                <a:cubicBezTo>
                  <a:pt x="4341913" y="973715"/>
                  <a:pt x="4340684" y="973789"/>
                  <a:pt x="4339167" y="973789"/>
                </a:cubicBezTo>
                <a:cubicBezTo>
                  <a:pt x="4337772" y="973789"/>
                  <a:pt x="4336573" y="973715"/>
                  <a:pt x="4335572" y="973568"/>
                </a:cubicBezTo>
                <a:cubicBezTo>
                  <a:pt x="4334572" y="973421"/>
                  <a:pt x="4333783" y="973244"/>
                  <a:pt x="4333206" y="973037"/>
                </a:cubicBezTo>
                <a:cubicBezTo>
                  <a:pt x="4332629" y="972832"/>
                  <a:pt x="4332220" y="972552"/>
                  <a:pt x="4331977" y="972199"/>
                </a:cubicBezTo>
                <a:cubicBezTo>
                  <a:pt x="4331734" y="971845"/>
                  <a:pt x="4331613" y="971433"/>
                  <a:pt x="4331613" y="970961"/>
                </a:cubicBezTo>
                <a:lnTo>
                  <a:pt x="4331613" y="871388"/>
                </a:lnTo>
                <a:lnTo>
                  <a:pt x="4331437" y="871388"/>
                </a:lnTo>
                <a:lnTo>
                  <a:pt x="4291141" y="971403"/>
                </a:lnTo>
                <a:cubicBezTo>
                  <a:pt x="4290965" y="971816"/>
                  <a:pt x="4290714" y="972169"/>
                  <a:pt x="4290390" y="972463"/>
                </a:cubicBezTo>
                <a:cubicBezTo>
                  <a:pt x="4290066" y="972758"/>
                  <a:pt x="4289595" y="973008"/>
                  <a:pt x="4288976" y="973214"/>
                </a:cubicBezTo>
                <a:cubicBezTo>
                  <a:pt x="4288358" y="973421"/>
                  <a:pt x="4287621" y="973568"/>
                  <a:pt x="4286767" y="973657"/>
                </a:cubicBezTo>
                <a:cubicBezTo>
                  <a:pt x="4285913" y="973745"/>
                  <a:pt x="4284897" y="973789"/>
                  <a:pt x="4283719" y="973789"/>
                </a:cubicBezTo>
                <a:cubicBezTo>
                  <a:pt x="4282481" y="973789"/>
                  <a:pt x="4281421" y="973730"/>
                  <a:pt x="4280537" y="973612"/>
                </a:cubicBezTo>
                <a:cubicBezTo>
                  <a:pt x="4279654" y="973494"/>
                  <a:pt x="4278917" y="973332"/>
                  <a:pt x="4278328" y="973126"/>
                </a:cubicBezTo>
                <a:cubicBezTo>
                  <a:pt x="4277739" y="972920"/>
                  <a:pt x="4277282" y="972669"/>
                  <a:pt x="4276958" y="972375"/>
                </a:cubicBezTo>
                <a:cubicBezTo>
                  <a:pt x="4276634" y="972080"/>
                  <a:pt x="4276413" y="971757"/>
                  <a:pt x="4276296" y="971403"/>
                </a:cubicBezTo>
                <a:lnTo>
                  <a:pt x="4237768" y="871388"/>
                </a:lnTo>
                <a:lnTo>
                  <a:pt x="4237679" y="871388"/>
                </a:lnTo>
                <a:lnTo>
                  <a:pt x="4237679" y="970961"/>
                </a:lnTo>
                <a:cubicBezTo>
                  <a:pt x="4237679" y="971433"/>
                  <a:pt x="4237558" y="971845"/>
                  <a:pt x="4237316" y="972199"/>
                </a:cubicBezTo>
                <a:cubicBezTo>
                  <a:pt x="4237073" y="972552"/>
                  <a:pt x="4236648" y="972832"/>
                  <a:pt x="4236041" y="973037"/>
                </a:cubicBezTo>
                <a:cubicBezTo>
                  <a:pt x="4235434" y="973244"/>
                  <a:pt x="4234645" y="973421"/>
                  <a:pt x="4233674" y="973568"/>
                </a:cubicBezTo>
                <a:cubicBezTo>
                  <a:pt x="4232704" y="973715"/>
                  <a:pt x="4231460" y="973789"/>
                  <a:pt x="4229943" y="973789"/>
                </a:cubicBezTo>
                <a:cubicBezTo>
                  <a:pt x="4228487" y="973789"/>
                  <a:pt x="4227273" y="973715"/>
                  <a:pt x="4226303" y="973568"/>
                </a:cubicBezTo>
                <a:cubicBezTo>
                  <a:pt x="4225332" y="973421"/>
                  <a:pt x="4224558" y="973244"/>
                  <a:pt x="4223982" y="973037"/>
                </a:cubicBezTo>
                <a:cubicBezTo>
                  <a:pt x="4223405" y="972832"/>
                  <a:pt x="4223011" y="972552"/>
                  <a:pt x="4222799" y="972199"/>
                </a:cubicBezTo>
                <a:cubicBezTo>
                  <a:pt x="4222586" y="971845"/>
                  <a:pt x="4222480" y="971433"/>
                  <a:pt x="4222480" y="970961"/>
                </a:cubicBezTo>
                <a:lnTo>
                  <a:pt x="4222480" y="865821"/>
                </a:lnTo>
                <a:cubicBezTo>
                  <a:pt x="4222480" y="863346"/>
                  <a:pt x="4223138" y="861579"/>
                  <a:pt x="4224454" y="860519"/>
                </a:cubicBezTo>
                <a:cubicBezTo>
                  <a:pt x="4225770" y="859458"/>
                  <a:pt x="4227236" y="858928"/>
                  <a:pt x="4228851" y="858928"/>
                </a:cubicBezTo>
                <a:close/>
                <a:moveTo>
                  <a:pt x="3762181" y="858928"/>
                </a:moveTo>
                <a:lnTo>
                  <a:pt x="3771514" y="858928"/>
                </a:lnTo>
                <a:cubicBezTo>
                  <a:pt x="3773427" y="858928"/>
                  <a:pt x="3775102" y="859104"/>
                  <a:pt x="3776538" y="859458"/>
                </a:cubicBezTo>
                <a:cubicBezTo>
                  <a:pt x="3777974" y="859811"/>
                  <a:pt x="3779230" y="860371"/>
                  <a:pt x="3780307" y="861137"/>
                </a:cubicBezTo>
                <a:cubicBezTo>
                  <a:pt x="3781383" y="861903"/>
                  <a:pt x="3782281" y="862875"/>
                  <a:pt x="3782998" y="864053"/>
                </a:cubicBezTo>
                <a:cubicBezTo>
                  <a:pt x="3783716" y="865231"/>
                  <a:pt x="3784345" y="866616"/>
                  <a:pt x="3784883" y="868206"/>
                </a:cubicBezTo>
                <a:lnTo>
                  <a:pt x="3807164" y="924621"/>
                </a:lnTo>
                <a:lnTo>
                  <a:pt x="3800697" y="948225"/>
                </a:lnTo>
                <a:lnTo>
                  <a:pt x="3771098" y="871388"/>
                </a:lnTo>
                <a:lnTo>
                  <a:pt x="3771009" y="871388"/>
                </a:lnTo>
                <a:lnTo>
                  <a:pt x="3771009" y="970961"/>
                </a:lnTo>
                <a:cubicBezTo>
                  <a:pt x="3771009" y="971433"/>
                  <a:pt x="3770889" y="971845"/>
                  <a:pt x="3770645" y="972199"/>
                </a:cubicBezTo>
                <a:cubicBezTo>
                  <a:pt x="3770403" y="972552"/>
                  <a:pt x="3769978" y="972832"/>
                  <a:pt x="3769371" y="973037"/>
                </a:cubicBezTo>
                <a:cubicBezTo>
                  <a:pt x="3768764" y="973244"/>
                  <a:pt x="3767975" y="973421"/>
                  <a:pt x="3767004" y="973568"/>
                </a:cubicBezTo>
                <a:cubicBezTo>
                  <a:pt x="3766034" y="973715"/>
                  <a:pt x="3764790" y="973789"/>
                  <a:pt x="3763274" y="973789"/>
                </a:cubicBezTo>
                <a:cubicBezTo>
                  <a:pt x="3761817" y="973789"/>
                  <a:pt x="3760604" y="973715"/>
                  <a:pt x="3759633" y="973568"/>
                </a:cubicBezTo>
                <a:cubicBezTo>
                  <a:pt x="3758662" y="973421"/>
                  <a:pt x="3757889" y="973244"/>
                  <a:pt x="3757312" y="973037"/>
                </a:cubicBezTo>
                <a:cubicBezTo>
                  <a:pt x="3756736" y="972832"/>
                  <a:pt x="3756341" y="972552"/>
                  <a:pt x="3756129" y="972199"/>
                </a:cubicBezTo>
                <a:cubicBezTo>
                  <a:pt x="3755916" y="971845"/>
                  <a:pt x="3755811" y="971433"/>
                  <a:pt x="3755811" y="970961"/>
                </a:cubicBezTo>
                <a:lnTo>
                  <a:pt x="3755811" y="865821"/>
                </a:lnTo>
                <a:cubicBezTo>
                  <a:pt x="3755811" y="863346"/>
                  <a:pt x="3756469" y="861579"/>
                  <a:pt x="3757784" y="860519"/>
                </a:cubicBezTo>
                <a:cubicBezTo>
                  <a:pt x="3759100" y="859458"/>
                  <a:pt x="3760565" y="858928"/>
                  <a:pt x="3762181" y="858928"/>
                </a:cubicBezTo>
                <a:close/>
                <a:moveTo>
                  <a:pt x="3387551" y="858928"/>
                </a:moveTo>
                <a:lnTo>
                  <a:pt x="3397335" y="858928"/>
                </a:lnTo>
                <a:cubicBezTo>
                  <a:pt x="3398234" y="858928"/>
                  <a:pt x="3399087" y="859062"/>
                  <a:pt x="3399895" y="859326"/>
                </a:cubicBezTo>
                <a:cubicBezTo>
                  <a:pt x="3400701" y="859590"/>
                  <a:pt x="3401391" y="860003"/>
                  <a:pt x="3401959" y="860562"/>
                </a:cubicBezTo>
                <a:cubicBezTo>
                  <a:pt x="3402527" y="861122"/>
                  <a:pt x="3402992" y="861829"/>
                  <a:pt x="3403351" y="862684"/>
                </a:cubicBezTo>
                <a:cubicBezTo>
                  <a:pt x="3403709" y="863537"/>
                  <a:pt x="3403888" y="864583"/>
                  <a:pt x="3403888" y="865821"/>
                </a:cubicBezTo>
                <a:lnTo>
                  <a:pt x="3403888" y="970961"/>
                </a:lnTo>
                <a:cubicBezTo>
                  <a:pt x="3403888" y="971433"/>
                  <a:pt x="3403769" y="971845"/>
                  <a:pt x="3403526" y="972199"/>
                </a:cubicBezTo>
                <a:cubicBezTo>
                  <a:pt x="3403283" y="972552"/>
                  <a:pt x="3402858" y="972832"/>
                  <a:pt x="3402250" y="973037"/>
                </a:cubicBezTo>
                <a:cubicBezTo>
                  <a:pt x="3401645" y="973244"/>
                  <a:pt x="3400871" y="973421"/>
                  <a:pt x="3399929" y="973568"/>
                </a:cubicBezTo>
                <a:cubicBezTo>
                  <a:pt x="3398990" y="973715"/>
                  <a:pt x="3397761" y="973789"/>
                  <a:pt x="3396245" y="973789"/>
                </a:cubicBezTo>
                <a:cubicBezTo>
                  <a:pt x="3394849" y="973789"/>
                  <a:pt x="3393651" y="973715"/>
                  <a:pt x="3392650" y="973568"/>
                </a:cubicBezTo>
                <a:cubicBezTo>
                  <a:pt x="3391649" y="973421"/>
                  <a:pt x="3390860" y="973244"/>
                  <a:pt x="3390284" y="973037"/>
                </a:cubicBezTo>
                <a:cubicBezTo>
                  <a:pt x="3389707" y="972832"/>
                  <a:pt x="3389297" y="972552"/>
                  <a:pt x="3389055" y="972199"/>
                </a:cubicBezTo>
                <a:cubicBezTo>
                  <a:pt x="3388813" y="971845"/>
                  <a:pt x="3388692" y="971433"/>
                  <a:pt x="3388692" y="970961"/>
                </a:cubicBezTo>
                <a:lnTo>
                  <a:pt x="3388692" y="871388"/>
                </a:lnTo>
                <a:lnTo>
                  <a:pt x="3388514" y="871388"/>
                </a:lnTo>
                <a:lnTo>
                  <a:pt x="3348221" y="971403"/>
                </a:lnTo>
                <a:cubicBezTo>
                  <a:pt x="3348044" y="971816"/>
                  <a:pt x="3347792" y="972169"/>
                  <a:pt x="3347469" y="972463"/>
                </a:cubicBezTo>
                <a:cubicBezTo>
                  <a:pt x="3347144" y="972758"/>
                  <a:pt x="3346674" y="973008"/>
                  <a:pt x="3346055" y="973214"/>
                </a:cubicBezTo>
                <a:cubicBezTo>
                  <a:pt x="3345435" y="973421"/>
                  <a:pt x="3344701" y="973568"/>
                  <a:pt x="3343847" y="973657"/>
                </a:cubicBezTo>
                <a:cubicBezTo>
                  <a:pt x="3342991" y="973745"/>
                  <a:pt x="3341975" y="973789"/>
                  <a:pt x="3340796" y="973789"/>
                </a:cubicBezTo>
                <a:cubicBezTo>
                  <a:pt x="3339560" y="973789"/>
                  <a:pt x="3338499" y="973730"/>
                  <a:pt x="3337616" y="973612"/>
                </a:cubicBezTo>
                <a:cubicBezTo>
                  <a:pt x="3336733" y="973494"/>
                  <a:pt x="3335995" y="973332"/>
                  <a:pt x="3335407" y="973126"/>
                </a:cubicBezTo>
                <a:cubicBezTo>
                  <a:pt x="3334819" y="972920"/>
                  <a:pt x="3334362" y="972669"/>
                  <a:pt x="3334039" y="972375"/>
                </a:cubicBezTo>
                <a:cubicBezTo>
                  <a:pt x="3333715" y="972080"/>
                  <a:pt x="3333492" y="971757"/>
                  <a:pt x="3333374" y="971403"/>
                </a:cubicBezTo>
                <a:lnTo>
                  <a:pt x="3322434" y="943002"/>
                </a:lnTo>
                <a:lnTo>
                  <a:pt x="3328255" y="917893"/>
                </a:lnTo>
                <a:lnTo>
                  <a:pt x="3341326" y="950990"/>
                </a:lnTo>
                <a:lnTo>
                  <a:pt x="3341769" y="950990"/>
                </a:lnTo>
                <a:lnTo>
                  <a:pt x="3375789" y="868472"/>
                </a:lnTo>
                <a:cubicBezTo>
                  <a:pt x="3376447" y="866703"/>
                  <a:pt x="3377166" y="865202"/>
                  <a:pt x="3377944" y="863965"/>
                </a:cubicBezTo>
                <a:cubicBezTo>
                  <a:pt x="3378723" y="862727"/>
                  <a:pt x="3379575" y="861740"/>
                  <a:pt x="3380503" y="861004"/>
                </a:cubicBezTo>
                <a:cubicBezTo>
                  <a:pt x="3381431" y="860268"/>
                  <a:pt x="3382464" y="859738"/>
                  <a:pt x="3383600" y="859414"/>
                </a:cubicBezTo>
                <a:cubicBezTo>
                  <a:pt x="3384737" y="859089"/>
                  <a:pt x="3386054" y="858928"/>
                  <a:pt x="3387551" y="858928"/>
                </a:cubicBezTo>
                <a:close/>
                <a:moveTo>
                  <a:pt x="3285931" y="858928"/>
                </a:moveTo>
                <a:lnTo>
                  <a:pt x="3295262" y="858928"/>
                </a:lnTo>
                <a:lnTo>
                  <a:pt x="3297184" y="859131"/>
                </a:lnTo>
                <a:lnTo>
                  <a:pt x="3300752" y="886715"/>
                </a:lnTo>
                <a:lnTo>
                  <a:pt x="3294848" y="871388"/>
                </a:lnTo>
                <a:lnTo>
                  <a:pt x="3294759" y="871388"/>
                </a:lnTo>
                <a:lnTo>
                  <a:pt x="3294759" y="970961"/>
                </a:lnTo>
                <a:cubicBezTo>
                  <a:pt x="3294759" y="971433"/>
                  <a:pt x="3294638" y="971845"/>
                  <a:pt x="3294395" y="972199"/>
                </a:cubicBezTo>
                <a:cubicBezTo>
                  <a:pt x="3294152" y="972552"/>
                  <a:pt x="3293729" y="972832"/>
                  <a:pt x="3293120" y="973037"/>
                </a:cubicBezTo>
                <a:cubicBezTo>
                  <a:pt x="3292514" y="973244"/>
                  <a:pt x="3291725" y="973421"/>
                  <a:pt x="3290755" y="973568"/>
                </a:cubicBezTo>
                <a:cubicBezTo>
                  <a:pt x="3289785" y="973715"/>
                  <a:pt x="3288540" y="973789"/>
                  <a:pt x="3287023" y="973789"/>
                </a:cubicBezTo>
                <a:cubicBezTo>
                  <a:pt x="3285567" y="973789"/>
                  <a:pt x="3284352" y="973715"/>
                  <a:pt x="3283382" y="973568"/>
                </a:cubicBezTo>
                <a:cubicBezTo>
                  <a:pt x="3282411" y="973421"/>
                  <a:pt x="3281639" y="973244"/>
                  <a:pt x="3281061" y="973037"/>
                </a:cubicBezTo>
                <a:cubicBezTo>
                  <a:pt x="3280484" y="972832"/>
                  <a:pt x="3280088" y="972552"/>
                  <a:pt x="3279877" y="972199"/>
                </a:cubicBezTo>
                <a:cubicBezTo>
                  <a:pt x="3279666" y="971845"/>
                  <a:pt x="3279560" y="971433"/>
                  <a:pt x="3279560" y="970961"/>
                </a:cubicBezTo>
                <a:lnTo>
                  <a:pt x="3279560" y="865821"/>
                </a:lnTo>
                <a:cubicBezTo>
                  <a:pt x="3279560" y="863346"/>
                  <a:pt x="3280217" y="861579"/>
                  <a:pt x="3281533" y="860519"/>
                </a:cubicBezTo>
                <a:cubicBezTo>
                  <a:pt x="3282849" y="859458"/>
                  <a:pt x="3284316" y="858928"/>
                  <a:pt x="3285931" y="858928"/>
                </a:cubicBezTo>
                <a:close/>
                <a:moveTo>
                  <a:pt x="2819208" y="858928"/>
                </a:moveTo>
                <a:lnTo>
                  <a:pt x="2828540" y="858928"/>
                </a:lnTo>
                <a:cubicBezTo>
                  <a:pt x="2830454" y="858928"/>
                  <a:pt x="2832129" y="859104"/>
                  <a:pt x="2833565" y="859458"/>
                </a:cubicBezTo>
                <a:cubicBezTo>
                  <a:pt x="2835001" y="859811"/>
                  <a:pt x="2836258" y="860371"/>
                  <a:pt x="2837334" y="861137"/>
                </a:cubicBezTo>
                <a:cubicBezTo>
                  <a:pt x="2838411" y="861903"/>
                  <a:pt x="2839308" y="862875"/>
                  <a:pt x="2840026" y="864053"/>
                </a:cubicBezTo>
                <a:cubicBezTo>
                  <a:pt x="2840744" y="865231"/>
                  <a:pt x="2841372" y="866616"/>
                  <a:pt x="2841911" y="868206"/>
                </a:cubicBezTo>
                <a:lnTo>
                  <a:pt x="2874610" y="950990"/>
                </a:lnTo>
                <a:lnTo>
                  <a:pt x="2875052" y="950990"/>
                </a:lnTo>
                <a:lnTo>
                  <a:pt x="2909075" y="868472"/>
                </a:lnTo>
                <a:cubicBezTo>
                  <a:pt x="2909733" y="866703"/>
                  <a:pt x="2910450" y="865202"/>
                  <a:pt x="2911228" y="863965"/>
                </a:cubicBezTo>
                <a:cubicBezTo>
                  <a:pt x="2912007" y="862727"/>
                  <a:pt x="2912861" y="861740"/>
                  <a:pt x="2913788" y="861004"/>
                </a:cubicBezTo>
                <a:cubicBezTo>
                  <a:pt x="2914715" y="860268"/>
                  <a:pt x="2915748" y="859738"/>
                  <a:pt x="2916885" y="859414"/>
                </a:cubicBezTo>
                <a:cubicBezTo>
                  <a:pt x="2918021" y="859089"/>
                  <a:pt x="2919338" y="858928"/>
                  <a:pt x="2920835" y="858928"/>
                </a:cubicBezTo>
                <a:lnTo>
                  <a:pt x="2930620" y="858928"/>
                </a:lnTo>
                <a:cubicBezTo>
                  <a:pt x="2931518" y="858928"/>
                  <a:pt x="2932371" y="859062"/>
                  <a:pt x="2933179" y="859326"/>
                </a:cubicBezTo>
                <a:cubicBezTo>
                  <a:pt x="2933987" y="859590"/>
                  <a:pt x="2934675" y="860003"/>
                  <a:pt x="2935244" y="860562"/>
                </a:cubicBezTo>
                <a:cubicBezTo>
                  <a:pt x="2935813" y="861122"/>
                  <a:pt x="2936277" y="861829"/>
                  <a:pt x="2936636" y="862684"/>
                </a:cubicBezTo>
                <a:cubicBezTo>
                  <a:pt x="2936995" y="863537"/>
                  <a:pt x="2937174" y="864583"/>
                  <a:pt x="2937174" y="865821"/>
                </a:cubicBezTo>
                <a:lnTo>
                  <a:pt x="2937174" y="970961"/>
                </a:lnTo>
                <a:cubicBezTo>
                  <a:pt x="2937174" y="971433"/>
                  <a:pt x="2937053" y="971845"/>
                  <a:pt x="2936811" y="972199"/>
                </a:cubicBezTo>
                <a:cubicBezTo>
                  <a:pt x="2936568" y="972552"/>
                  <a:pt x="2936143" y="972832"/>
                  <a:pt x="2935536" y="973037"/>
                </a:cubicBezTo>
                <a:cubicBezTo>
                  <a:pt x="2934929" y="973244"/>
                  <a:pt x="2934156" y="973421"/>
                  <a:pt x="2933215" y="973568"/>
                </a:cubicBezTo>
                <a:cubicBezTo>
                  <a:pt x="2932275" y="973715"/>
                  <a:pt x="2931046" y="973789"/>
                  <a:pt x="2929529" y="973789"/>
                </a:cubicBezTo>
                <a:cubicBezTo>
                  <a:pt x="2928134" y="973789"/>
                  <a:pt x="2926935" y="973715"/>
                  <a:pt x="2925934" y="973568"/>
                </a:cubicBezTo>
                <a:cubicBezTo>
                  <a:pt x="2924933" y="973421"/>
                  <a:pt x="2924144" y="973244"/>
                  <a:pt x="2923568" y="973037"/>
                </a:cubicBezTo>
                <a:cubicBezTo>
                  <a:pt x="2922991" y="972832"/>
                  <a:pt x="2922582" y="972552"/>
                  <a:pt x="2922339" y="972199"/>
                </a:cubicBezTo>
                <a:cubicBezTo>
                  <a:pt x="2922096" y="971845"/>
                  <a:pt x="2921975" y="971433"/>
                  <a:pt x="2921975" y="970961"/>
                </a:cubicBezTo>
                <a:lnTo>
                  <a:pt x="2921975" y="871388"/>
                </a:lnTo>
                <a:lnTo>
                  <a:pt x="2921799" y="871388"/>
                </a:lnTo>
                <a:lnTo>
                  <a:pt x="2881502" y="971403"/>
                </a:lnTo>
                <a:cubicBezTo>
                  <a:pt x="2881327" y="971816"/>
                  <a:pt x="2881076" y="972169"/>
                  <a:pt x="2880752" y="972463"/>
                </a:cubicBezTo>
                <a:cubicBezTo>
                  <a:pt x="2880426" y="972758"/>
                  <a:pt x="2879957" y="973008"/>
                  <a:pt x="2879338" y="973214"/>
                </a:cubicBezTo>
                <a:cubicBezTo>
                  <a:pt x="2878719" y="973421"/>
                  <a:pt x="2877982" y="973568"/>
                  <a:pt x="2877128" y="973657"/>
                </a:cubicBezTo>
                <a:cubicBezTo>
                  <a:pt x="2876273" y="973745"/>
                  <a:pt x="2875258" y="973789"/>
                  <a:pt x="2874080" y="973789"/>
                </a:cubicBezTo>
                <a:cubicBezTo>
                  <a:pt x="2872842" y="973789"/>
                  <a:pt x="2871782" y="973730"/>
                  <a:pt x="2870898" y="973612"/>
                </a:cubicBezTo>
                <a:cubicBezTo>
                  <a:pt x="2870016" y="973494"/>
                  <a:pt x="2869277" y="973332"/>
                  <a:pt x="2868688" y="973126"/>
                </a:cubicBezTo>
                <a:cubicBezTo>
                  <a:pt x="2868101" y="972920"/>
                  <a:pt x="2867643" y="972669"/>
                  <a:pt x="2867319" y="972375"/>
                </a:cubicBezTo>
                <a:cubicBezTo>
                  <a:pt x="2866995" y="972080"/>
                  <a:pt x="2866774" y="971757"/>
                  <a:pt x="2866655" y="971403"/>
                </a:cubicBezTo>
                <a:lnTo>
                  <a:pt x="2828125" y="871388"/>
                </a:lnTo>
                <a:lnTo>
                  <a:pt x="2828036" y="871388"/>
                </a:lnTo>
                <a:lnTo>
                  <a:pt x="2828036" y="970961"/>
                </a:lnTo>
                <a:cubicBezTo>
                  <a:pt x="2828036" y="971433"/>
                  <a:pt x="2827915" y="971845"/>
                  <a:pt x="2827673" y="972199"/>
                </a:cubicBezTo>
                <a:cubicBezTo>
                  <a:pt x="2827430" y="972552"/>
                  <a:pt x="2827005" y="972832"/>
                  <a:pt x="2826398" y="973037"/>
                </a:cubicBezTo>
                <a:cubicBezTo>
                  <a:pt x="2825790" y="973244"/>
                  <a:pt x="2825003" y="973421"/>
                  <a:pt x="2824031" y="973568"/>
                </a:cubicBezTo>
                <a:cubicBezTo>
                  <a:pt x="2823060" y="973715"/>
                  <a:pt x="2821817" y="973789"/>
                  <a:pt x="2820300" y="973789"/>
                </a:cubicBezTo>
                <a:cubicBezTo>
                  <a:pt x="2818844" y="973789"/>
                  <a:pt x="2817630" y="973715"/>
                  <a:pt x="2816659" y="973568"/>
                </a:cubicBezTo>
                <a:cubicBezTo>
                  <a:pt x="2815689" y="973421"/>
                  <a:pt x="2814916" y="973244"/>
                  <a:pt x="2814338" y="973037"/>
                </a:cubicBezTo>
                <a:cubicBezTo>
                  <a:pt x="2813762" y="972832"/>
                  <a:pt x="2813367" y="972552"/>
                  <a:pt x="2813156" y="972199"/>
                </a:cubicBezTo>
                <a:cubicBezTo>
                  <a:pt x="2812943" y="971845"/>
                  <a:pt x="2812836" y="971433"/>
                  <a:pt x="2812836" y="970961"/>
                </a:cubicBezTo>
                <a:lnTo>
                  <a:pt x="2812836" y="865821"/>
                </a:lnTo>
                <a:cubicBezTo>
                  <a:pt x="2812836" y="863346"/>
                  <a:pt x="2813495" y="861579"/>
                  <a:pt x="2814809" y="860519"/>
                </a:cubicBezTo>
                <a:cubicBezTo>
                  <a:pt x="2816127" y="859458"/>
                  <a:pt x="2817592" y="858928"/>
                  <a:pt x="2819208" y="858928"/>
                </a:cubicBezTo>
                <a:close/>
                <a:moveTo>
                  <a:pt x="2342954" y="858928"/>
                </a:moveTo>
                <a:lnTo>
                  <a:pt x="2352285" y="858928"/>
                </a:lnTo>
                <a:cubicBezTo>
                  <a:pt x="2354201" y="858928"/>
                  <a:pt x="2355876" y="859104"/>
                  <a:pt x="2357312" y="859458"/>
                </a:cubicBezTo>
                <a:cubicBezTo>
                  <a:pt x="2358747" y="859811"/>
                  <a:pt x="2360004" y="860371"/>
                  <a:pt x="2361080" y="861137"/>
                </a:cubicBezTo>
                <a:cubicBezTo>
                  <a:pt x="2362155" y="861903"/>
                  <a:pt x="2363052" y="862875"/>
                  <a:pt x="2363771" y="864053"/>
                </a:cubicBezTo>
                <a:cubicBezTo>
                  <a:pt x="2364488" y="865231"/>
                  <a:pt x="2365117" y="866616"/>
                  <a:pt x="2365655" y="868206"/>
                </a:cubicBezTo>
                <a:lnTo>
                  <a:pt x="2398351" y="950990"/>
                </a:lnTo>
                <a:lnTo>
                  <a:pt x="2398793" y="950990"/>
                </a:lnTo>
                <a:lnTo>
                  <a:pt x="2432813" y="868472"/>
                </a:lnTo>
                <a:cubicBezTo>
                  <a:pt x="2433471" y="866703"/>
                  <a:pt x="2434189" y="865202"/>
                  <a:pt x="2434966" y="863965"/>
                </a:cubicBezTo>
                <a:cubicBezTo>
                  <a:pt x="2435745" y="862727"/>
                  <a:pt x="2436599" y="861740"/>
                  <a:pt x="2437526" y="861004"/>
                </a:cubicBezTo>
                <a:cubicBezTo>
                  <a:pt x="2438454" y="860268"/>
                  <a:pt x="2439487" y="859738"/>
                  <a:pt x="2440623" y="859414"/>
                </a:cubicBezTo>
                <a:cubicBezTo>
                  <a:pt x="2441760" y="859089"/>
                  <a:pt x="2443078" y="858928"/>
                  <a:pt x="2444575" y="858928"/>
                </a:cubicBezTo>
                <a:lnTo>
                  <a:pt x="2454361" y="858928"/>
                </a:lnTo>
                <a:cubicBezTo>
                  <a:pt x="2455260" y="858928"/>
                  <a:pt x="2456114" y="859062"/>
                  <a:pt x="2456921" y="859326"/>
                </a:cubicBezTo>
                <a:cubicBezTo>
                  <a:pt x="2457729" y="859590"/>
                  <a:pt x="2458417" y="860003"/>
                  <a:pt x="2458985" y="860562"/>
                </a:cubicBezTo>
                <a:cubicBezTo>
                  <a:pt x="2459555" y="861122"/>
                  <a:pt x="2460019" y="861829"/>
                  <a:pt x="2460377" y="862684"/>
                </a:cubicBezTo>
                <a:cubicBezTo>
                  <a:pt x="2460737" y="863537"/>
                  <a:pt x="2460916" y="864583"/>
                  <a:pt x="2460916" y="865821"/>
                </a:cubicBezTo>
                <a:lnTo>
                  <a:pt x="2460916" y="970961"/>
                </a:lnTo>
                <a:cubicBezTo>
                  <a:pt x="2460916" y="971433"/>
                  <a:pt x="2460795" y="971845"/>
                  <a:pt x="2460552" y="972199"/>
                </a:cubicBezTo>
                <a:cubicBezTo>
                  <a:pt x="2460310" y="972552"/>
                  <a:pt x="2459886" y="972832"/>
                  <a:pt x="2459278" y="973037"/>
                </a:cubicBezTo>
                <a:cubicBezTo>
                  <a:pt x="2458671" y="973244"/>
                  <a:pt x="2457897" y="973421"/>
                  <a:pt x="2456957" y="973568"/>
                </a:cubicBezTo>
                <a:cubicBezTo>
                  <a:pt x="2456017" y="973715"/>
                  <a:pt x="2454787" y="973789"/>
                  <a:pt x="2453271" y="973789"/>
                </a:cubicBezTo>
                <a:cubicBezTo>
                  <a:pt x="2451875" y="973789"/>
                  <a:pt x="2450677" y="973715"/>
                  <a:pt x="2449674" y="973568"/>
                </a:cubicBezTo>
                <a:cubicBezTo>
                  <a:pt x="2448673" y="973421"/>
                  <a:pt x="2447884" y="973244"/>
                  <a:pt x="2447308" y="973037"/>
                </a:cubicBezTo>
                <a:cubicBezTo>
                  <a:pt x="2446731" y="972832"/>
                  <a:pt x="2446321" y="972552"/>
                  <a:pt x="2446079" y="972199"/>
                </a:cubicBezTo>
                <a:cubicBezTo>
                  <a:pt x="2445836" y="971845"/>
                  <a:pt x="2445714" y="971433"/>
                  <a:pt x="2445714" y="970961"/>
                </a:cubicBezTo>
                <a:lnTo>
                  <a:pt x="2445714" y="871388"/>
                </a:lnTo>
                <a:lnTo>
                  <a:pt x="2445538" y="871388"/>
                </a:lnTo>
                <a:lnTo>
                  <a:pt x="2405243" y="971403"/>
                </a:lnTo>
                <a:cubicBezTo>
                  <a:pt x="2405066" y="971816"/>
                  <a:pt x="2404815" y="972169"/>
                  <a:pt x="2404493" y="972463"/>
                </a:cubicBezTo>
                <a:cubicBezTo>
                  <a:pt x="2404168" y="972758"/>
                  <a:pt x="2403697" y="973008"/>
                  <a:pt x="2403077" y="973214"/>
                </a:cubicBezTo>
                <a:cubicBezTo>
                  <a:pt x="2402460" y="973421"/>
                  <a:pt x="2401724" y="973568"/>
                  <a:pt x="2400869" y="973657"/>
                </a:cubicBezTo>
                <a:cubicBezTo>
                  <a:pt x="2400014" y="973745"/>
                  <a:pt x="2398999" y="973789"/>
                  <a:pt x="2397820" y="973789"/>
                </a:cubicBezTo>
                <a:cubicBezTo>
                  <a:pt x="2396583" y="973789"/>
                  <a:pt x="2395523" y="973730"/>
                  <a:pt x="2394639" y="973612"/>
                </a:cubicBezTo>
                <a:cubicBezTo>
                  <a:pt x="2393756" y="973494"/>
                  <a:pt x="2393018" y="973332"/>
                  <a:pt x="2392431" y="973126"/>
                </a:cubicBezTo>
                <a:cubicBezTo>
                  <a:pt x="2391841" y="972920"/>
                  <a:pt x="2391384" y="972669"/>
                  <a:pt x="2391062" y="972375"/>
                </a:cubicBezTo>
                <a:cubicBezTo>
                  <a:pt x="2390736" y="972080"/>
                  <a:pt x="2390516" y="971757"/>
                  <a:pt x="2390397" y="971403"/>
                </a:cubicBezTo>
                <a:lnTo>
                  <a:pt x="2351870" y="871388"/>
                </a:lnTo>
                <a:lnTo>
                  <a:pt x="2351782" y="871388"/>
                </a:lnTo>
                <a:lnTo>
                  <a:pt x="2351782" y="970961"/>
                </a:lnTo>
                <a:cubicBezTo>
                  <a:pt x="2351782" y="971433"/>
                  <a:pt x="2351661" y="971845"/>
                  <a:pt x="2351418" y="972199"/>
                </a:cubicBezTo>
                <a:cubicBezTo>
                  <a:pt x="2351176" y="972552"/>
                  <a:pt x="2350750" y="972832"/>
                  <a:pt x="2350143" y="973037"/>
                </a:cubicBezTo>
                <a:cubicBezTo>
                  <a:pt x="2349537" y="973244"/>
                  <a:pt x="2348748" y="973421"/>
                  <a:pt x="2347778" y="973568"/>
                </a:cubicBezTo>
                <a:cubicBezTo>
                  <a:pt x="2346807" y="973715"/>
                  <a:pt x="2345562" y="973789"/>
                  <a:pt x="2344047" y="973789"/>
                </a:cubicBezTo>
                <a:cubicBezTo>
                  <a:pt x="2342590" y="973789"/>
                  <a:pt x="2341376" y="973715"/>
                  <a:pt x="2340406" y="973568"/>
                </a:cubicBezTo>
                <a:cubicBezTo>
                  <a:pt x="2339435" y="973421"/>
                  <a:pt x="2338663" y="973244"/>
                  <a:pt x="2338085" y="973037"/>
                </a:cubicBezTo>
                <a:cubicBezTo>
                  <a:pt x="2337509" y="972832"/>
                  <a:pt x="2337115" y="972552"/>
                  <a:pt x="2336903" y="972199"/>
                </a:cubicBezTo>
                <a:cubicBezTo>
                  <a:pt x="2336690" y="971845"/>
                  <a:pt x="2336584" y="971433"/>
                  <a:pt x="2336584" y="970961"/>
                </a:cubicBezTo>
                <a:lnTo>
                  <a:pt x="2336584" y="865821"/>
                </a:lnTo>
                <a:cubicBezTo>
                  <a:pt x="2336584" y="863346"/>
                  <a:pt x="2337241" y="861579"/>
                  <a:pt x="2338557" y="860519"/>
                </a:cubicBezTo>
                <a:cubicBezTo>
                  <a:pt x="2339873" y="859458"/>
                  <a:pt x="2341339" y="858928"/>
                  <a:pt x="2342954" y="858928"/>
                </a:cubicBezTo>
                <a:close/>
                <a:moveTo>
                  <a:pt x="1399977" y="858928"/>
                </a:moveTo>
                <a:lnTo>
                  <a:pt x="1409308" y="858928"/>
                </a:lnTo>
                <a:cubicBezTo>
                  <a:pt x="1411222" y="858928"/>
                  <a:pt x="1412898" y="859104"/>
                  <a:pt x="1414332" y="859458"/>
                </a:cubicBezTo>
                <a:cubicBezTo>
                  <a:pt x="1415768" y="859811"/>
                  <a:pt x="1417025" y="860371"/>
                  <a:pt x="1418101" y="861137"/>
                </a:cubicBezTo>
                <a:cubicBezTo>
                  <a:pt x="1419178" y="861903"/>
                  <a:pt x="1420075" y="862875"/>
                  <a:pt x="1420793" y="864053"/>
                </a:cubicBezTo>
                <a:cubicBezTo>
                  <a:pt x="1421512" y="865231"/>
                  <a:pt x="1422139" y="866616"/>
                  <a:pt x="1422678" y="868206"/>
                </a:cubicBezTo>
                <a:lnTo>
                  <a:pt x="1455372" y="950990"/>
                </a:lnTo>
                <a:lnTo>
                  <a:pt x="1455813" y="950990"/>
                </a:lnTo>
                <a:lnTo>
                  <a:pt x="1489836" y="868472"/>
                </a:lnTo>
                <a:cubicBezTo>
                  <a:pt x="1490494" y="866703"/>
                  <a:pt x="1491213" y="865202"/>
                  <a:pt x="1491991" y="863965"/>
                </a:cubicBezTo>
                <a:cubicBezTo>
                  <a:pt x="1492769" y="862727"/>
                  <a:pt x="1493622" y="861740"/>
                  <a:pt x="1494550" y="861004"/>
                </a:cubicBezTo>
                <a:cubicBezTo>
                  <a:pt x="1495478" y="860268"/>
                  <a:pt x="1496510" y="859738"/>
                  <a:pt x="1497648" y="859414"/>
                </a:cubicBezTo>
                <a:cubicBezTo>
                  <a:pt x="1498784" y="859089"/>
                  <a:pt x="1500101" y="858928"/>
                  <a:pt x="1501598" y="858928"/>
                </a:cubicBezTo>
                <a:lnTo>
                  <a:pt x="1511382" y="858928"/>
                </a:lnTo>
                <a:cubicBezTo>
                  <a:pt x="1512282" y="858928"/>
                  <a:pt x="1513134" y="859062"/>
                  <a:pt x="1513942" y="859326"/>
                </a:cubicBezTo>
                <a:cubicBezTo>
                  <a:pt x="1514750" y="859590"/>
                  <a:pt x="1515439" y="860003"/>
                  <a:pt x="1516006" y="860562"/>
                </a:cubicBezTo>
                <a:cubicBezTo>
                  <a:pt x="1516576" y="861122"/>
                  <a:pt x="1517041" y="861829"/>
                  <a:pt x="1517399" y="862684"/>
                </a:cubicBezTo>
                <a:cubicBezTo>
                  <a:pt x="1517758" y="863537"/>
                  <a:pt x="1517938" y="864583"/>
                  <a:pt x="1517938" y="865821"/>
                </a:cubicBezTo>
                <a:lnTo>
                  <a:pt x="1517938" y="902536"/>
                </a:lnTo>
                <a:lnTo>
                  <a:pt x="1502739" y="925387"/>
                </a:lnTo>
                <a:lnTo>
                  <a:pt x="1502739" y="871388"/>
                </a:lnTo>
                <a:lnTo>
                  <a:pt x="1502562" y="871388"/>
                </a:lnTo>
                <a:lnTo>
                  <a:pt x="1462264" y="971403"/>
                </a:lnTo>
                <a:cubicBezTo>
                  <a:pt x="1462089" y="971816"/>
                  <a:pt x="1461837" y="972169"/>
                  <a:pt x="1461513" y="972463"/>
                </a:cubicBezTo>
                <a:cubicBezTo>
                  <a:pt x="1461189" y="972758"/>
                  <a:pt x="1460717" y="973008"/>
                  <a:pt x="1460099" y="973214"/>
                </a:cubicBezTo>
                <a:cubicBezTo>
                  <a:pt x="1459481" y="973421"/>
                  <a:pt x="1458744" y="973568"/>
                  <a:pt x="1457890" y="973657"/>
                </a:cubicBezTo>
                <a:cubicBezTo>
                  <a:pt x="1457036" y="973745"/>
                  <a:pt x="1456019" y="973789"/>
                  <a:pt x="1454841" y="973789"/>
                </a:cubicBezTo>
                <a:cubicBezTo>
                  <a:pt x="1453604" y="973789"/>
                  <a:pt x="1452544" y="973730"/>
                  <a:pt x="1451660" y="973612"/>
                </a:cubicBezTo>
                <a:cubicBezTo>
                  <a:pt x="1450776" y="973494"/>
                  <a:pt x="1450040" y="973332"/>
                  <a:pt x="1449451" y="973126"/>
                </a:cubicBezTo>
                <a:cubicBezTo>
                  <a:pt x="1448862" y="972920"/>
                  <a:pt x="1448405" y="972669"/>
                  <a:pt x="1448082" y="972375"/>
                </a:cubicBezTo>
                <a:cubicBezTo>
                  <a:pt x="1447757" y="972080"/>
                  <a:pt x="1447536" y="971757"/>
                  <a:pt x="1447419" y="971403"/>
                </a:cubicBezTo>
                <a:lnTo>
                  <a:pt x="1408894" y="871388"/>
                </a:lnTo>
                <a:lnTo>
                  <a:pt x="1408805" y="871388"/>
                </a:lnTo>
                <a:lnTo>
                  <a:pt x="1408805" y="970961"/>
                </a:lnTo>
                <a:cubicBezTo>
                  <a:pt x="1408805" y="971433"/>
                  <a:pt x="1408684" y="971845"/>
                  <a:pt x="1408440" y="972199"/>
                </a:cubicBezTo>
                <a:cubicBezTo>
                  <a:pt x="1408198" y="972552"/>
                  <a:pt x="1407774" y="972832"/>
                  <a:pt x="1407167" y="973037"/>
                </a:cubicBezTo>
                <a:cubicBezTo>
                  <a:pt x="1406560" y="973244"/>
                  <a:pt x="1405771" y="973421"/>
                  <a:pt x="1404800" y="973568"/>
                </a:cubicBezTo>
                <a:cubicBezTo>
                  <a:pt x="1403830" y="973715"/>
                  <a:pt x="1402586" y="973789"/>
                  <a:pt x="1401069" y="973789"/>
                </a:cubicBezTo>
                <a:cubicBezTo>
                  <a:pt x="1399613" y="973789"/>
                  <a:pt x="1398399" y="973715"/>
                  <a:pt x="1397429" y="973568"/>
                </a:cubicBezTo>
                <a:cubicBezTo>
                  <a:pt x="1396458" y="973421"/>
                  <a:pt x="1395685" y="973244"/>
                  <a:pt x="1395108" y="973037"/>
                </a:cubicBezTo>
                <a:cubicBezTo>
                  <a:pt x="1394531" y="972832"/>
                  <a:pt x="1394137" y="972552"/>
                  <a:pt x="1393925" y="972199"/>
                </a:cubicBezTo>
                <a:cubicBezTo>
                  <a:pt x="1393713" y="971845"/>
                  <a:pt x="1393607" y="971433"/>
                  <a:pt x="1393607" y="970961"/>
                </a:cubicBezTo>
                <a:lnTo>
                  <a:pt x="1393607" y="865821"/>
                </a:lnTo>
                <a:cubicBezTo>
                  <a:pt x="1393607" y="863346"/>
                  <a:pt x="1394264" y="861579"/>
                  <a:pt x="1395580" y="860519"/>
                </a:cubicBezTo>
                <a:cubicBezTo>
                  <a:pt x="1396896" y="859458"/>
                  <a:pt x="1398361" y="858928"/>
                  <a:pt x="1399977" y="858928"/>
                </a:cubicBezTo>
                <a:close/>
                <a:moveTo>
                  <a:pt x="933276" y="858928"/>
                </a:moveTo>
                <a:lnTo>
                  <a:pt x="942607" y="858928"/>
                </a:lnTo>
                <a:cubicBezTo>
                  <a:pt x="944521" y="858928"/>
                  <a:pt x="946196" y="859104"/>
                  <a:pt x="947632" y="859458"/>
                </a:cubicBezTo>
                <a:cubicBezTo>
                  <a:pt x="949068" y="859811"/>
                  <a:pt x="950323" y="860371"/>
                  <a:pt x="951401" y="861137"/>
                </a:cubicBezTo>
                <a:cubicBezTo>
                  <a:pt x="952478" y="861903"/>
                  <a:pt x="953375" y="862875"/>
                  <a:pt x="954093" y="864053"/>
                </a:cubicBezTo>
                <a:cubicBezTo>
                  <a:pt x="954811" y="865231"/>
                  <a:pt x="955439" y="866616"/>
                  <a:pt x="955976" y="868206"/>
                </a:cubicBezTo>
                <a:lnTo>
                  <a:pt x="988658" y="950990"/>
                </a:lnTo>
                <a:lnTo>
                  <a:pt x="989100" y="950990"/>
                </a:lnTo>
                <a:lnTo>
                  <a:pt x="1023120" y="868472"/>
                </a:lnTo>
                <a:cubicBezTo>
                  <a:pt x="1023778" y="866703"/>
                  <a:pt x="1024497" y="865202"/>
                  <a:pt x="1025274" y="863965"/>
                </a:cubicBezTo>
                <a:cubicBezTo>
                  <a:pt x="1026053" y="862727"/>
                  <a:pt x="1026906" y="861740"/>
                  <a:pt x="1027833" y="861004"/>
                </a:cubicBezTo>
                <a:cubicBezTo>
                  <a:pt x="1028762" y="860268"/>
                  <a:pt x="1029794" y="859738"/>
                  <a:pt x="1030930" y="859414"/>
                </a:cubicBezTo>
                <a:cubicBezTo>
                  <a:pt x="1032068" y="859089"/>
                  <a:pt x="1033384" y="858928"/>
                  <a:pt x="1034881" y="858928"/>
                </a:cubicBezTo>
                <a:lnTo>
                  <a:pt x="1044666" y="858928"/>
                </a:lnTo>
                <a:cubicBezTo>
                  <a:pt x="1045563" y="858928"/>
                  <a:pt x="1046415" y="859062"/>
                  <a:pt x="1047222" y="859326"/>
                </a:cubicBezTo>
                <a:cubicBezTo>
                  <a:pt x="1048031" y="859590"/>
                  <a:pt x="1048718" y="860003"/>
                  <a:pt x="1049287" y="860562"/>
                </a:cubicBezTo>
                <a:cubicBezTo>
                  <a:pt x="1049857" y="861122"/>
                  <a:pt x="1050321" y="861829"/>
                  <a:pt x="1050679" y="862684"/>
                </a:cubicBezTo>
                <a:cubicBezTo>
                  <a:pt x="1051038" y="863537"/>
                  <a:pt x="1051218" y="864583"/>
                  <a:pt x="1051218" y="865821"/>
                </a:cubicBezTo>
                <a:lnTo>
                  <a:pt x="1051218" y="970961"/>
                </a:lnTo>
                <a:cubicBezTo>
                  <a:pt x="1051218" y="971433"/>
                  <a:pt x="1051097" y="971845"/>
                  <a:pt x="1050853" y="972199"/>
                </a:cubicBezTo>
                <a:cubicBezTo>
                  <a:pt x="1050611" y="972552"/>
                  <a:pt x="1050186" y="972832"/>
                  <a:pt x="1049579" y="973037"/>
                </a:cubicBezTo>
                <a:cubicBezTo>
                  <a:pt x="1048973" y="973244"/>
                  <a:pt x="1048199" y="973421"/>
                  <a:pt x="1047259" y="973568"/>
                </a:cubicBezTo>
                <a:cubicBezTo>
                  <a:pt x="1046321" y="973715"/>
                  <a:pt x="1045091" y="973789"/>
                  <a:pt x="1043573" y="973789"/>
                </a:cubicBezTo>
                <a:cubicBezTo>
                  <a:pt x="1042179" y="973789"/>
                  <a:pt x="1040980" y="973715"/>
                  <a:pt x="1039979" y="973568"/>
                </a:cubicBezTo>
                <a:cubicBezTo>
                  <a:pt x="1038979" y="973421"/>
                  <a:pt x="1038191" y="973244"/>
                  <a:pt x="1037613" y="973037"/>
                </a:cubicBezTo>
                <a:cubicBezTo>
                  <a:pt x="1037037" y="972832"/>
                  <a:pt x="1036629" y="972552"/>
                  <a:pt x="1036385" y="972199"/>
                </a:cubicBezTo>
                <a:cubicBezTo>
                  <a:pt x="1036143" y="971845"/>
                  <a:pt x="1036021" y="971433"/>
                  <a:pt x="1036021" y="970961"/>
                </a:cubicBezTo>
                <a:lnTo>
                  <a:pt x="1036021" y="871388"/>
                </a:lnTo>
                <a:lnTo>
                  <a:pt x="1035845" y="871388"/>
                </a:lnTo>
                <a:lnTo>
                  <a:pt x="995550" y="971403"/>
                </a:lnTo>
                <a:cubicBezTo>
                  <a:pt x="995373" y="971816"/>
                  <a:pt x="995123" y="972169"/>
                  <a:pt x="994799" y="972463"/>
                </a:cubicBezTo>
                <a:cubicBezTo>
                  <a:pt x="994475" y="972758"/>
                  <a:pt x="994004" y="973008"/>
                  <a:pt x="993385" y="973214"/>
                </a:cubicBezTo>
                <a:cubicBezTo>
                  <a:pt x="992767" y="973421"/>
                  <a:pt x="992030" y="973568"/>
                  <a:pt x="991176" y="973657"/>
                </a:cubicBezTo>
                <a:cubicBezTo>
                  <a:pt x="990325" y="973745"/>
                  <a:pt x="989307" y="973789"/>
                  <a:pt x="988131" y="973789"/>
                </a:cubicBezTo>
                <a:cubicBezTo>
                  <a:pt x="986896" y="973789"/>
                  <a:pt x="985838" y="973730"/>
                  <a:pt x="984955" y="973612"/>
                </a:cubicBezTo>
                <a:cubicBezTo>
                  <a:pt x="984072" y="973494"/>
                  <a:pt x="983336" y="973332"/>
                  <a:pt x="982747" y="973126"/>
                </a:cubicBezTo>
                <a:cubicBezTo>
                  <a:pt x="982156" y="972920"/>
                  <a:pt x="981700" y="972669"/>
                  <a:pt x="981376" y="972375"/>
                </a:cubicBezTo>
                <a:cubicBezTo>
                  <a:pt x="981054" y="972080"/>
                  <a:pt x="980831" y="971757"/>
                  <a:pt x="980714" y="971403"/>
                </a:cubicBezTo>
                <a:lnTo>
                  <a:pt x="942191" y="871388"/>
                </a:lnTo>
                <a:lnTo>
                  <a:pt x="942104" y="871388"/>
                </a:lnTo>
                <a:lnTo>
                  <a:pt x="942104" y="970961"/>
                </a:lnTo>
                <a:cubicBezTo>
                  <a:pt x="942104" y="971433"/>
                  <a:pt x="941983" y="971845"/>
                  <a:pt x="941740" y="972199"/>
                </a:cubicBezTo>
                <a:cubicBezTo>
                  <a:pt x="941497" y="972552"/>
                  <a:pt x="941072" y="972832"/>
                  <a:pt x="940465" y="973037"/>
                </a:cubicBezTo>
                <a:cubicBezTo>
                  <a:pt x="939858" y="973244"/>
                  <a:pt x="939068" y="973421"/>
                  <a:pt x="938098" y="973568"/>
                </a:cubicBezTo>
                <a:cubicBezTo>
                  <a:pt x="937127" y="973715"/>
                  <a:pt x="935884" y="973789"/>
                  <a:pt x="934368" y="973789"/>
                </a:cubicBezTo>
                <a:cubicBezTo>
                  <a:pt x="932912" y="973789"/>
                  <a:pt x="931697" y="973715"/>
                  <a:pt x="930728" y="973568"/>
                </a:cubicBezTo>
                <a:cubicBezTo>
                  <a:pt x="929757" y="973421"/>
                  <a:pt x="928983" y="973244"/>
                  <a:pt x="928407" y="973037"/>
                </a:cubicBezTo>
                <a:cubicBezTo>
                  <a:pt x="927830" y="972832"/>
                  <a:pt x="927434" y="972552"/>
                  <a:pt x="927223" y="972199"/>
                </a:cubicBezTo>
                <a:cubicBezTo>
                  <a:pt x="927010" y="971845"/>
                  <a:pt x="926905" y="971433"/>
                  <a:pt x="926905" y="970961"/>
                </a:cubicBezTo>
                <a:lnTo>
                  <a:pt x="926905" y="865821"/>
                </a:lnTo>
                <a:cubicBezTo>
                  <a:pt x="926905" y="863346"/>
                  <a:pt x="927563" y="861579"/>
                  <a:pt x="928878" y="860519"/>
                </a:cubicBezTo>
                <a:cubicBezTo>
                  <a:pt x="930195" y="859458"/>
                  <a:pt x="931659" y="858928"/>
                  <a:pt x="933276" y="858928"/>
                </a:cubicBezTo>
                <a:close/>
                <a:moveTo>
                  <a:pt x="558616" y="858928"/>
                </a:moveTo>
                <a:lnTo>
                  <a:pt x="568401" y="858928"/>
                </a:lnTo>
                <a:cubicBezTo>
                  <a:pt x="569300" y="858928"/>
                  <a:pt x="570153" y="859062"/>
                  <a:pt x="570960" y="859326"/>
                </a:cubicBezTo>
                <a:cubicBezTo>
                  <a:pt x="571768" y="859590"/>
                  <a:pt x="572456" y="860003"/>
                  <a:pt x="573025" y="860562"/>
                </a:cubicBezTo>
                <a:cubicBezTo>
                  <a:pt x="573594" y="861122"/>
                  <a:pt x="574058" y="861829"/>
                  <a:pt x="574417" y="862684"/>
                </a:cubicBezTo>
                <a:cubicBezTo>
                  <a:pt x="574776" y="863537"/>
                  <a:pt x="574955" y="864583"/>
                  <a:pt x="574955" y="865821"/>
                </a:cubicBezTo>
                <a:lnTo>
                  <a:pt x="574955" y="970961"/>
                </a:lnTo>
                <a:cubicBezTo>
                  <a:pt x="574955" y="971433"/>
                  <a:pt x="574834" y="971845"/>
                  <a:pt x="574592" y="972199"/>
                </a:cubicBezTo>
                <a:cubicBezTo>
                  <a:pt x="574349" y="972552"/>
                  <a:pt x="573924" y="972832"/>
                  <a:pt x="573317" y="973037"/>
                </a:cubicBezTo>
                <a:cubicBezTo>
                  <a:pt x="572710" y="973244"/>
                  <a:pt x="571937" y="973421"/>
                  <a:pt x="570996" y="973568"/>
                </a:cubicBezTo>
                <a:cubicBezTo>
                  <a:pt x="570056" y="973715"/>
                  <a:pt x="568827" y="973789"/>
                  <a:pt x="567310" y="973789"/>
                </a:cubicBezTo>
                <a:cubicBezTo>
                  <a:pt x="565915" y="973789"/>
                  <a:pt x="564717" y="973715"/>
                  <a:pt x="563716" y="973568"/>
                </a:cubicBezTo>
                <a:cubicBezTo>
                  <a:pt x="562715" y="973421"/>
                  <a:pt x="561926" y="973244"/>
                  <a:pt x="561349" y="973037"/>
                </a:cubicBezTo>
                <a:cubicBezTo>
                  <a:pt x="560772" y="972832"/>
                  <a:pt x="560363" y="972552"/>
                  <a:pt x="560120" y="972199"/>
                </a:cubicBezTo>
                <a:cubicBezTo>
                  <a:pt x="559878" y="971845"/>
                  <a:pt x="559756" y="971433"/>
                  <a:pt x="559756" y="970961"/>
                </a:cubicBezTo>
                <a:lnTo>
                  <a:pt x="559756" y="871388"/>
                </a:lnTo>
                <a:lnTo>
                  <a:pt x="559580" y="871388"/>
                </a:lnTo>
                <a:lnTo>
                  <a:pt x="529214" y="946758"/>
                </a:lnTo>
                <a:lnTo>
                  <a:pt x="520837" y="931579"/>
                </a:lnTo>
                <a:lnTo>
                  <a:pt x="546855" y="868472"/>
                </a:lnTo>
                <a:cubicBezTo>
                  <a:pt x="547513" y="866703"/>
                  <a:pt x="548231" y="865202"/>
                  <a:pt x="549009" y="863965"/>
                </a:cubicBezTo>
                <a:cubicBezTo>
                  <a:pt x="549788" y="862727"/>
                  <a:pt x="550641" y="861740"/>
                  <a:pt x="551569" y="861004"/>
                </a:cubicBezTo>
                <a:cubicBezTo>
                  <a:pt x="552496" y="860268"/>
                  <a:pt x="553529" y="859738"/>
                  <a:pt x="554666" y="859414"/>
                </a:cubicBezTo>
                <a:cubicBezTo>
                  <a:pt x="555802" y="859089"/>
                  <a:pt x="557119" y="858928"/>
                  <a:pt x="558616" y="858928"/>
                </a:cubicBezTo>
                <a:close/>
                <a:moveTo>
                  <a:pt x="2716894" y="858813"/>
                </a:moveTo>
                <a:lnTo>
                  <a:pt x="2716387" y="865138"/>
                </a:lnTo>
                <a:lnTo>
                  <a:pt x="2715975" y="864318"/>
                </a:lnTo>
                <a:cubicBezTo>
                  <a:pt x="2715327" y="862963"/>
                  <a:pt x="2714928" y="861903"/>
                  <a:pt x="2714782" y="861137"/>
                </a:cubicBezTo>
                <a:cubicBezTo>
                  <a:pt x="2714633" y="860371"/>
                  <a:pt x="2714782" y="859782"/>
                  <a:pt x="2715224" y="859369"/>
                </a:cubicBezTo>
                <a:close/>
                <a:moveTo>
                  <a:pt x="8154380" y="858398"/>
                </a:moveTo>
                <a:cubicBezTo>
                  <a:pt x="8155853" y="858398"/>
                  <a:pt x="8157075" y="858471"/>
                  <a:pt x="8158047" y="858618"/>
                </a:cubicBezTo>
                <a:cubicBezTo>
                  <a:pt x="8159019" y="858766"/>
                  <a:pt x="8159800" y="858943"/>
                  <a:pt x="8160389" y="859148"/>
                </a:cubicBezTo>
                <a:cubicBezTo>
                  <a:pt x="8160978" y="859355"/>
                  <a:pt x="8161390" y="859635"/>
                  <a:pt x="8161626" y="859988"/>
                </a:cubicBezTo>
                <a:cubicBezTo>
                  <a:pt x="8161862" y="860341"/>
                  <a:pt x="8161979" y="860754"/>
                  <a:pt x="8161979" y="861225"/>
                </a:cubicBezTo>
                <a:lnTo>
                  <a:pt x="8161979" y="906999"/>
                </a:lnTo>
                <a:lnTo>
                  <a:pt x="8214027" y="906999"/>
                </a:lnTo>
                <a:lnTo>
                  <a:pt x="8214027" y="861225"/>
                </a:lnTo>
                <a:cubicBezTo>
                  <a:pt x="8214027" y="860754"/>
                  <a:pt x="8214145" y="860341"/>
                  <a:pt x="8214380" y="859988"/>
                </a:cubicBezTo>
                <a:cubicBezTo>
                  <a:pt x="8214616" y="859635"/>
                  <a:pt x="8215029" y="859355"/>
                  <a:pt x="8215617" y="859148"/>
                </a:cubicBezTo>
                <a:cubicBezTo>
                  <a:pt x="8216207" y="858943"/>
                  <a:pt x="8216973" y="858766"/>
                  <a:pt x="8217915" y="858618"/>
                </a:cubicBezTo>
                <a:cubicBezTo>
                  <a:pt x="8218858" y="858471"/>
                  <a:pt x="8220095" y="858398"/>
                  <a:pt x="8221626" y="858398"/>
                </a:cubicBezTo>
                <a:cubicBezTo>
                  <a:pt x="8223040" y="858398"/>
                  <a:pt x="8224233" y="858471"/>
                  <a:pt x="8225205" y="858618"/>
                </a:cubicBezTo>
                <a:cubicBezTo>
                  <a:pt x="8226177" y="858766"/>
                  <a:pt x="8226958" y="858943"/>
                  <a:pt x="8227547" y="859148"/>
                </a:cubicBezTo>
                <a:cubicBezTo>
                  <a:pt x="8228137" y="859355"/>
                  <a:pt x="8228549" y="859635"/>
                  <a:pt x="8228784" y="859988"/>
                </a:cubicBezTo>
                <a:cubicBezTo>
                  <a:pt x="8229020" y="860341"/>
                  <a:pt x="8229138" y="860754"/>
                  <a:pt x="8229138" y="861225"/>
                </a:cubicBezTo>
                <a:lnTo>
                  <a:pt x="8229138" y="970961"/>
                </a:lnTo>
                <a:cubicBezTo>
                  <a:pt x="8229138" y="971433"/>
                  <a:pt x="8229020" y="971845"/>
                  <a:pt x="8228784" y="972199"/>
                </a:cubicBezTo>
                <a:cubicBezTo>
                  <a:pt x="8228549" y="972552"/>
                  <a:pt x="8228137" y="972832"/>
                  <a:pt x="8227547" y="973037"/>
                </a:cubicBezTo>
                <a:cubicBezTo>
                  <a:pt x="8226958" y="973244"/>
                  <a:pt x="8226177" y="973421"/>
                  <a:pt x="8225205" y="973568"/>
                </a:cubicBezTo>
                <a:cubicBezTo>
                  <a:pt x="8224233" y="973715"/>
                  <a:pt x="8223040" y="973789"/>
                  <a:pt x="8221626" y="973789"/>
                </a:cubicBezTo>
                <a:cubicBezTo>
                  <a:pt x="8220095" y="973789"/>
                  <a:pt x="8218858" y="973715"/>
                  <a:pt x="8217915" y="973568"/>
                </a:cubicBezTo>
                <a:cubicBezTo>
                  <a:pt x="8216973" y="973421"/>
                  <a:pt x="8216207" y="973244"/>
                  <a:pt x="8215617" y="973037"/>
                </a:cubicBezTo>
                <a:cubicBezTo>
                  <a:pt x="8215029" y="972832"/>
                  <a:pt x="8214616" y="972552"/>
                  <a:pt x="8214380" y="972199"/>
                </a:cubicBezTo>
                <a:cubicBezTo>
                  <a:pt x="8214145" y="971845"/>
                  <a:pt x="8214027" y="971433"/>
                  <a:pt x="8214027" y="970961"/>
                </a:cubicBezTo>
                <a:lnTo>
                  <a:pt x="8214027" y="920254"/>
                </a:lnTo>
                <a:lnTo>
                  <a:pt x="8161979" y="920254"/>
                </a:lnTo>
                <a:lnTo>
                  <a:pt x="8161979" y="970961"/>
                </a:lnTo>
                <a:cubicBezTo>
                  <a:pt x="8161979" y="971433"/>
                  <a:pt x="8161862" y="971845"/>
                  <a:pt x="8161626" y="972199"/>
                </a:cubicBezTo>
                <a:cubicBezTo>
                  <a:pt x="8161390" y="972552"/>
                  <a:pt x="8160978" y="972832"/>
                  <a:pt x="8160389" y="973037"/>
                </a:cubicBezTo>
                <a:cubicBezTo>
                  <a:pt x="8159800" y="973244"/>
                  <a:pt x="8159019" y="973421"/>
                  <a:pt x="8158047" y="973568"/>
                </a:cubicBezTo>
                <a:cubicBezTo>
                  <a:pt x="8157075" y="973715"/>
                  <a:pt x="8155853" y="973789"/>
                  <a:pt x="8154380" y="973789"/>
                </a:cubicBezTo>
                <a:cubicBezTo>
                  <a:pt x="8152966" y="973789"/>
                  <a:pt x="8151758" y="973715"/>
                  <a:pt x="8150757" y="973568"/>
                </a:cubicBezTo>
                <a:cubicBezTo>
                  <a:pt x="8149755" y="973421"/>
                  <a:pt x="8148960" y="973244"/>
                  <a:pt x="8148371" y="973037"/>
                </a:cubicBezTo>
                <a:cubicBezTo>
                  <a:pt x="8147782" y="972832"/>
                  <a:pt x="8147370" y="972552"/>
                  <a:pt x="8147134" y="972199"/>
                </a:cubicBezTo>
                <a:cubicBezTo>
                  <a:pt x="8146898" y="971845"/>
                  <a:pt x="8146780" y="971433"/>
                  <a:pt x="8146780" y="970961"/>
                </a:cubicBezTo>
                <a:lnTo>
                  <a:pt x="8146780" y="861225"/>
                </a:lnTo>
                <a:cubicBezTo>
                  <a:pt x="8146780" y="860754"/>
                  <a:pt x="8146898" y="860341"/>
                  <a:pt x="8147134" y="859988"/>
                </a:cubicBezTo>
                <a:cubicBezTo>
                  <a:pt x="8147370" y="859635"/>
                  <a:pt x="8147782" y="859355"/>
                  <a:pt x="8148371" y="859148"/>
                </a:cubicBezTo>
                <a:cubicBezTo>
                  <a:pt x="8148960" y="858943"/>
                  <a:pt x="8149755" y="858766"/>
                  <a:pt x="8150757" y="858618"/>
                </a:cubicBezTo>
                <a:cubicBezTo>
                  <a:pt x="8151758" y="858471"/>
                  <a:pt x="8152966" y="858398"/>
                  <a:pt x="8154380" y="858398"/>
                </a:cubicBezTo>
                <a:close/>
                <a:moveTo>
                  <a:pt x="7903795" y="858398"/>
                </a:moveTo>
                <a:cubicBezTo>
                  <a:pt x="7905562" y="858398"/>
                  <a:pt x="7906991" y="858456"/>
                  <a:pt x="7908081" y="858575"/>
                </a:cubicBezTo>
                <a:cubicBezTo>
                  <a:pt x="7909171" y="858691"/>
                  <a:pt x="7910040" y="858854"/>
                  <a:pt x="7910688" y="859062"/>
                </a:cubicBezTo>
                <a:cubicBezTo>
                  <a:pt x="7911336" y="859266"/>
                  <a:pt x="7911822" y="859562"/>
                  <a:pt x="7912146" y="859944"/>
                </a:cubicBezTo>
                <a:cubicBezTo>
                  <a:pt x="7912470" y="860327"/>
                  <a:pt x="7912779" y="860813"/>
                  <a:pt x="7913073" y="861402"/>
                </a:cubicBezTo>
                <a:lnTo>
                  <a:pt x="7928891" y="894275"/>
                </a:lnTo>
                <a:cubicBezTo>
                  <a:pt x="7930360" y="897397"/>
                  <a:pt x="7931826" y="900666"/>
                  <a:pt x="7933290" y="904083"/>
                </a:cubicBezTo>
                <a:cubicBezTo>
                  <a:pt x="7934753" y="907500"/>
                  <a:pt x="7936248" y="910946"/>
                  <a:pt x="7937771" y="914422"/>
                </a:cubicBezTo>
                <a:lnTo>
                  <a:pt x="7937946" y="914422"/>
                </a:lnTo>
                <a:cubicBezTo>
                  <a:pt x="7939293" y="911064"/>
                  <a:pt x="7940683" y="907722"/>
                  <a:pt x="7942119" y="904393"/>
                </a:cubicBezTo>
                <a:cubicBezTo>
                  <a:pt x="7943554" y="901065"/>
                  <a:pt x="7945006" y="897780"/>
                  <a:pt x="7946476" y="894539"/>
                </a:cubicBezTo>
                <a:lnTo>
                  <a:pt x="7962382" y="861490"/>
                </a:lnTo>
                <a:cubicBezTo>
                  <a:pt x="7962559" y="860901"/>
                  <a:pt x="7962809" y="860401"/>
                  <a:pt x="7963133" y="859988"/>
                </a:cubicBezTo>
                <a:cubicBezTo>
                  <a:pt x="7963458" y="859576"/>
                  <a:pt x="7963899" y="859266"/>
                  <a:pt x="7964459" y="859062"/>
                </a:cubicBezTo>
                <a:cubicBezTo>
                  <a:pt x="7965019" y="858854"/>
                  <a:pt x="7965799" y="858691"/>
                  <a:pt x="7966800" y="858575"/>
                </a:cubicBezTo>
                <a:cubicBezTo>
                  <a:pt x="7967802" y="858456"/>
                  <a:pt x="7969069" y="858398"/>
                  <a:pt x="7970600" y="858398"/>
                </a:cubicBezTo>
                <a:cubicBezTo>
                  <a:pt x="7972721" y="858398"/>
                  <a:pt x="7974385" y="858471"/>
                  <a:pt x="7975593" y="858618"/>
                </a:cubicBezTo>
                <a:cubicBezTo>
                  <a:pt x="7976801" y="858766"/>
                  <a:pt x="7977640" y="859046"/>
                  <a:pt x="7978111" y="859458"/>
                </a:cubicBezTo>
                <a:cubicBezTo>
                  <a:pt x="7978583" y="859870"/>
                  <a:pt x="7978745" y="860460"/>
                  <a:pt x="7978597" y="861225"/>
                </a:cubicBezTo>
                <a:cubicBezTo>
                  <a:pt x="7978450" y="861991"/>
                  <a:pt x="7978053" y="863023"/>
                  <a:pt x="7977404" y="864318"/>
                </a:cubicBezTo>
                <a:lnTo>
                  <a:pt x="7945062" y="928825"/>
                </a:lnTo>
                <a:lnTo>
                  <a:pt x="7945062" y="970961"/>
                </a:lnTo>
                <a:cubicBezTo>
                  <a:pt x="7945062" y="971433"/>
                  <a:pt x="7944945" y="971845"/>
                  <a:pt x="7944711" y="972199"/>
                </a:cubicBezTo>
                <a:cubicBezTo>
                  <a:pt x="7944477" y="972552"/>
                  <a:pt x="7944067" y="972832"/>
                  <a:pt x="7943481" y="973037"/>
                </a:cubicBezTo>
                <a:cubicBezTo>
                  <a:pt x="7942895" y="973244"/>
                  <a:pt x="7942104" y="973421"/>
                  <a:pt x="7941109" y="973568"/>
                </a:cubicBezTo>
                <a:cubicBezTo>
                  <a:pt x="7940113" y="973715"/>
                  <a:pt x="7938913" y="973789"/>
                  <a:pt x="7937507" y="973789"/>
                </a:cubicBezTo>
                <a:cubicBezTo>
                  <a:pt x="7936042" y="973789"/>
                  <a:pt x="7934827" y="973715"/>
                  <a:pt x="7933861" y="973568"/>
                </a:cubicBezTo>
                <a:cubicBezTo>
                  <a:pt x="7932894" y="973421"/>
                  <a:pt x="7932103" y="973244"/>
                  <a:pt x="7931489" y="973037"/>
                </a:cubicBezTo>
                <a:cubicBezTo>
                  <a:pt x="7930874" y="972832"/>
                  <a:pt x="7930449" y="972552"/>
                  <a:pt x="7930215" y="972199"/>
                </a:cubicBezTo>
                <a:cubicBezTo>
                  <a:pt x="7929981" y="971845"/>
                  <a:pt x="7929863" y="971433"/>
                  <a:pt x="7929863" y="970961"/>
                </a:cubicBezTo>
                <a:lnTo>
                  <a:pt x="7929863" y="928825"/>
                </a:lnTo>
                <a:lnTo>
                  <a:pt x="7897521" y="864318"/>
                </a:lnTo>
                <a:cubicBezTo>
                  <a:pt x="7896873" y="862963"/>
                  <a:pt x="7896476" y="861903"/>
                  <a:pt x="7896328" y="861137"/>
                </a:cubicBezTo>
                <a:cubicBezTo>
                  <a:pt x="7896181" y="860371"/>
                  <a:pt x="7896328" y="859782"/>
                  <a:pt x="7896770" y="859369"/>
                </a:cubicBezTo>
                <a:cubicBezTo>
                  <a:pt x="7897212" y="858957"/>
                  <a:pt x="7898007" y="858691"/>
                  <a:pt x="7899156" y="858575"/>
                </a:cubicBezTo>
                <a:cubicBezTo>
                  <a:pt x="7900304" y="858456"/>
                  <a:pt x="7901851" y="858398"/>
                  <a:pt x="7903795" y="858398"/>
                </a:cubicBezTo>
                <a:close/>
                <a:moveTo>
                  <a:pt x="7687655" y="858398"/>
                </a:moveTo>
                <a:cubicBezTo>
                  <a:pt x="7689128" y="858398"/>
                  <a:pt x="7690350" y="858471"/>
                  <a:pt x="7691322" y="858618"/>
                </a:cubicBezTo>
                <a:cubicBezTo>
                  <a:pt x="7692294" y="858766"/>
                  <a:pt x="7693075" y="858943"/>
                  <a:pt x="7693664" y="859148"/>
                </a:cubicBezTo>
                <a:cubicBezTo>
                  <a:pt x="7694253" y="859355"/>
                  <a:pt x="7694665" y="859635"/>
                  <a:pt x="7694901" y="859988"/>
                </a:cubicBezTo>
                <a:cubicBezTo>
                  <a:pt x="7695137" y="860341"/>
                  <a:pt x="7695254" y="860754"/>
                  <a:pt x="7695254" y="861225"/>
                </a:cubicBezTo>
                <a:lnTo>
                  <a:pt x="7695254" y="906999"/>
                </a:lnTo>
                <a:lnTo>
                  <a:pt x="7747302" y="906999"/>
                </a:lnTo>
                <a:lnTo>
                  <a:pt x="7747302" y="861225"/>
                </a:lnTo>
                <a:cubicBezTo>
                  <a:pt x="7747302" y="860754"/>
                  <a:pt x="7747420" y="860341"/>
                  <a:pt x="7747656" y="859988"/>
                </a:cubicBezTo>
                <a:cubicBezTo>
                  <a:pt x="7747892" y="859635"/>
                  <a:pt x="7748304" y="859355"/>
                  <a:pt x="7748893" y="859148"/>
                </a:cubicBezTo>
                <a:cubicBezTo>
                  <a:pt x="7749482" y="858943"/>
                  <a:pt x="7750248" y="858766"/>
                  <a:pt x="7751190" y="858618"/>
                </a:cubicBezTo>
                <a:cubicBezTo>
                  <a:pt x="7752133" y="858471"/>
                  <a:pt x="7753370" y="858398"/>
                  <a:pt x="7754902" y="858398"/>
                </a:cubicBezTo>
                <a:cubicBezTo>
                  <a:pt x="7756316" y="858398"/>
                  <a:pt x="7757509" y="858471"/>
                  <a:pt x="7758481" y="858618"/>
                </a:cubicBezTo>
                <a:cubicBezTo>
                  <a:pt x="7759453" y="858766"/>
                  <a:pt x="7760233" y="858943"/>
                  <a:pt x="7760822" y="859148"/>
                </a:cubicBezTo>
                <a:cubicBezTo>
                  <a:pt x="7761412" y="859355"/>
                  <a:pt x="7761824" y="859635"/>
                  <a:pt x="7762059" y="859988"/>
                </a:cubicBezTo>
                <a:cubicBezTo>
                  <a:pt x="7762295" y="860341"/>
                  <a:pt x="7762413" y="860754"/>
                  <a:pt x="7762413" y="861225"/>
                </a:cubicBezTo>
                <a:lnTo>
                  <a:pt x="7762413" y="970961"/>
                </a:lnTo>
                <a:cubicBezTo>
                  <a:pt x="7762413" y="971433"/>
                  <a:pt x="7762295" y="971845"/>
                  <a:pt x="7762059" y="972199"/>
                </a:cubicBezTo>
                <a:cubicBezTo>
                  <a:pt x="7761824" y="972552"/>
                  <a:pt x="7761412" y="972832"/>
                  <a:pt x="7760822" y="973037"/>
                </a:cubicBezTo>
                <a:cubicBezTo>
                  <a:pt x="7760233" y="973244"/>
                  <a:pt x="7759453" y="973421"/>
                  <a:pt x="7758481" y="973568"/>
                </a:cubicBezTo>
                <a:cubicBezTo>
                  <a:pt x="7757509" y="973715"/>
                  <a:pt x="7756316" y="973789"/>
                  <a:pt x="7754902" y="973789"/>
                </a:cubicBezTo>
                <a:cubicBezTo>
                  <a:pt x="7753370" y="973789"/>
                  <a:pt x="7752133" y="973715"/>
                  <a:pt x="7751190" y="973568"/>
                </a:cubicBezTo>
                <a:cubicBezTo>
                  <a:pt x="7750248" y="973421"/>
                  <a:pt x="7749482" y="973244"/>
                  <a:pt x="7748893" y="973037"/>
                </a:cubicBezTo>
                <a:cubicBezTo>
                  <a:pt x="7748304" y="972832"/>
                  <a:pt x="7747892" y="972552"/>
                  <a:pt x="7747656" y="972199"/>
                </a:cubicBezTo>
                <a:cubicBezTo>
                  <a:pt x="7747420" y="971845"/>
                  <a:pt x="7747302" y="971433"/>
                  <a:pt x="7747302" y="970961"/>
                </a:cubicBezTo>
                <a:lnTo>
                  <a:pt x="7747302" y="920254"/>
                </a:lnTo>
                <a:lnTo>
                  <a:pt x="7695254" y="920254"/>
                </a:lnTo>
                <a:lnTo>
                  <a:pt x="7695254" y="970961"/>
                </a:lnTo>
                <a:cubicBezTo>
                  <a:pt x="7695254" y="971433"/>
                  <a:pt x="7695137" y="971845"/>
                  <a:pt x="7694901" y="972199"/>
                </a:cubicBezTo>
                <a:cubicBezTo>
                  <a:pt x="7694665" y="972552"/>
                  <a:pt x="7694253" y="972832"/>
                  <a:pt x="7693664" y="973037"/>
                </a:cubicBezTo>
                <a:cubicBezTo>
                  <a:pt x="7693075" y="973244"/>
                  <a:pt x="7692294" y="973421"/>
                  <a:pt x="7691322" y="973568"/>
                </a:cubicBezTo>
                <a:cubicBezTo>
                  <a:pt x="7690350" y="973715"/>
                  <a:pt x="7689128" y="973789"/>
                  <a:pt x="7687655" y="973789"/>
                </a:cubicBezTo>
                <a:cubicBezTo>
                  <a:pt x="7686241" y="973789"/>
                  <a:pt x="7685033" y="973715"/>
                  <a:pt x="7684032" y="973568"/>
                </a:cubicBezTo>
                <a:cubicBezTo>
                  <a:pt x="7683030" y="973421"/>
                  <a:pt x="7682235" y="973244"/>
                  <a:pt x="7681646" y="973037"/>
                </a:cubicBezTo>
                <a:cubicBezTo>
                  <a:pt x="7681057" y="972832"/>
                  <a:pt x="7680645" y="972552"/>
                  <a:pt x="7680409" y="972199"/>
                </a:cubicBezTo>
                <a:cubicBezTo>
                  <a:pt x="7680173" y="971845"/>
                  <a:pt x="7680055" y="971433"/>
                  <a:pt x="7680055" y="970961"/>
                </a:cubicBezTo>
                <a:lnTo>
                  <a:pt x="7680055" y="861225"/>
                </a:lnTo>
                <a:cubicBezTo>
                  <a:pt x="7680055" y="860754"/>
                  <a:pt x="7680173" y="860341"/>
                  <a:pt x="7680409" y="859988"/>
                </a:cubicBezTo>
                <a:cubicBezTo>
                  <a:pt x="7680645" y="859635"/>
                  <a:pt x="7681057" y="859355"/>
                  <a:pt x="7681646" y="859148"/>
                </a:cubicBezTo>
                <a:cubicBezTo>
                  <a:pt x="7682235" y="858943"/>
                  <a:pt x="7683030" y="858766"/>
                  <a:pt x="7684032" y="858618"/>
                </a:cubicBezTo>
                <a:cubicBezTo>
                  <a:pt x="7685033" y="858471"/>
                  <a:pt x="7686241" y="858398"/>
                  <a:pt x="7687655" y="858398"/>
                </a:cubicBezTo>
                <a:close/>
                <a:moveTo>
                  <a:pt x="7437070" y="858398"/>
                </a:moveTo>
                <a:cubicBezTo>
                  <a:pt x="7438837" y="858398"/>
                  <a:pt x="7440266" y="858456"/>
                  <a:pt x="7441356" y="858575"/>
                </a:cubicBezTo>
                <a:cubicBezTo>
                  <a:pt x="7442446" y="858691"/>
                  <a:pt x="7443315" y="858854"/>
                  <a:pt x="7443963" y="859062"/>
                </a:cubicBezTo>
                <a:cubicBezTo>
                  <a:pt x="7444611" y="859266"/>
                  <a:pt x="7445097" y="859562"/>
                  <a:pt x="7445421" y="859944"/>
                </a:cubicBezTo>
                <a:cubicBezTo>
                  <a:pt x="7445745" y="860327"/>
                  <a:pt x="7446054" y="860813"/>
                  <a:pt x="7446348" y="861402"/>
                </a:cubicBezTo>
                <a:lnTo>
                  <a:pt x="7462166" y="894275"/>
                </a:lnTo>
                <a:cubicBezTo>
                  <a:pt x="7463635" y="897397"/>
                  <a:pt x="7465101" y="900666"/>
                  <a:pt x="7466565" y="904083"/>
                </a:cubicBezTo>
                <a:cubicBezTo>
                  <a:pt x="7468028" y="907500"/>
                  <a:pt x="7469523" y="910946"/>
                  <a:pt x="7471046" y="914422"/>
                </a:cubicBezTo>
                <a:lnTo>
                  <a:pt x="7471221" y="914422"/>
                </a:lnTo>
                <a:cubicBezTo>
                  <a:pt x="7472568" y="911064"/>
                  <a:pt x="7473958" y="907722"/>
                  <a:pt x="7475394" y="904393"/>
                </a:cubicBezTo>
                <a:cubicBezTo>
                  <a:pt x="7476829" y="901065"/>
                  <a:pt x="7478281" y="897780"/>
                  <a:pt x="7479751" y="894539"/>
                </a:cubicBezTo>
                <a:lnTo>
                  <a:pt x="7495657" y="861490"/>
                </a:lnTo>
                <a:cubicBezTo>
                  <a:pt x="7495834" y="860901"/>
                  <a:pt x="7496084" y="860401"/>
                  <a:pt x="7496408" y="859988"/>
                </a:cubicBezTo>
                <a:cubicBezTo>
                  <a:pt x="7496733" y="859576"/>
                  <a:pt x="7497174" y="859266"/>
                  <a:pt x="7497734" y="859062"/>
                </a:cubicBezTo>
                <a:cubicBezTo>
                  <a:pt x="7498294" y="858854"/>
                  <a:pt x="7499074" y="858691"/>
                  <a:pt x="7500075" y="858575"/>
                </a:cubicBezTo>
                <a:cubicBezTo>
                  <a:pt x="7501077" y="858456"/>
                  <a:pt x="7502344" y="858398"/>
                  <a:pt x="7503875" y="858398"/>
                </a:cubicBezTo>
                <a:cubicBezTo>
                  <a:pt x="7505996" y="858398"/>
                  <a:pt x="7507660" y="858471"/>
                  <a:pt x="7508868" y="858618"/>
                </a:cubicBezTo>
                <a:cubicBezTo>
                  <a:pt x="7510076" y="858766"/>
                  <a:pt x="7510915" y="859046"/>
                  <a:pt x="7511386" y="859458"/>
                </a:cubicBezTo>
                <a:cubicBezTo>
                  <a:pt x="7511858" y="859870"/>
                  <a:pt x="7512020" y="860460"/>
                  <a:pt x="7511872" y="861225"/>
                </a:cubicBezTo>
                <a:cubicBezTo>
                  <a:pt x="7511725" y="861991"/>
                  <a:pt x="7511328" y="863023"/>
                  <a:pt x="7510679" y="864318"/>
                </a:cubicBezTo>
                <a:lnTo>
                  <a:pt x="7478337" y="928825"/>
                </a:lnTo>
                <a:lnTo>
                  <a:pt x="7478337" y="970961"/>
                </a:lnTo>
                <a:cubicBezTo>
                  <a:pt x="7478337" y="971433"/>
                  <a:pt x="7478220" y="971845"/>
                  <a:pt x="7477986" y="972199"/>
                </a:cubicBezTo>
                <a:cubicBezTo>
                  <a:pt x="7477752" y="972552"/>
                  <a:pt x="7477342" y="972832"/>
                  <a:pt x="7476756" y="973037"/>
                </a:cubicBezTo>
                <a:cubicBezTo>
                  <a:pt x="7476170" y="973244"/>
                  <a:pt x="7475379" y="973421"/>
                  <a:pt x="7474384" y="973568"/>
                </a:cubicBezTo>
                <a:cubicBezTo>
                  <a:pt x="7473388" y="973715"/>
                  <a:pt x="7472188" y="973789"/>
                  <a:pt x="7470782" y="973789"/>
                </a:cubicBezTo>
                <a:cubicBezTo>
                  <a:pt x="7469317" y="973789"/>
                  <a:pt x="7468102" y="973715"/>
                  <a:pt x="7467136" y="973568"/>
                </a:cubicBezTo>
                <a:cubicBezTo>
                  <a:pt x="7466169" y="973421"/>
                  <a:pt x="7465378" y="973244"/>
                  <a:pt x="7464764" y="973037"/>
                </a:cubicBezTo>
                <a:cubicBezTo>
                  <a:pt x="7464149" y="972832"/>
                  <a:pt x="7463724" y="972552"/>
                  <a:pt x="7463490" y="972199"/>
                </a:cubicBezTo>
                <a:cubicBezTo>
                  <a:pt x="7463256" y="971845"/>
                  <a:pt x="7463138" y="971433"/>
                  <a:pt x="7463138" y="970961"/>
                </a:cubicBezTo>
                <a:lnTo>
                  <a:pt x="7463138" y="928825"/>
                </a:lnTo>
                <a:lnTo>
                  <a:pt x="7430796" y="864318"/>
                </a:lnTo>
                <a:cubicBezTo>
                  <a:pt x="7430148" y="862963"/>
                  <a:pt x="7429751" y="861903"/>
                  <a:pt x="7429603" y="861137"/>
                </a:cubicBezTo>
                <a:cubicBezTo>
                  <a:pt x="7429456" y="860371"/>
                  <a:pt x="7429603" y="859782"/>
                  <a:pt x="7430045" y="859369"/>
                </a:cubicBezTo>
                <a:cubicBezTo>
                  <a:pt x="7430487" y="858957"/>
                  <a:pt x="7431282" y="858691"/>
                  <a:pt x="7432431" y="858575"/>
                </a:cubicBezTo>
                <a:cubicBezTo>
                  <a:pt x="7433579" y="858456"/>
                  <a:pt x="7435126" y="858398"/>
                  <a:pt x="7437070" y="858398"/>
                </a:cubicBezTo>
                <a:close/>
                <a:moveTo>
                  <a:pt x="6744680" y="858398"/>
                </a:moveTo>
                <a:cubicBezTo>
                  <a:pt x="6746153" y="858398"/>
                  <a:pt x="6747375" y="858471"/>
                  <a:pt x="6748347" y="858618"/>
                </a:cubicBezTo>
                <a:cubicBezTo>
                  <a:pt x="6749319" y="858766"/>
                  <a:pt x="6750100" y="858943"/>
                  <a:pt x="6750689" y="859148"/>
                </a:cubicBezTo>
                <a:cubicBezTo>
                  <a:pt x="6751278" y="859355"/>
                  <a:pt x="6751690" y="859635"/>
                  <a:pt x="6751926" y="859988"/>
                </a:cubicBezTo>
                <a:cubicBezTo>
                  <a:pt x="6752162" y="860341"/>
                  <a:pt x="6752279" y="860754"/>
                  <a:pt x="6752279" y="861225"/>
                </a:cubicBezTo>
                <a:lnTo>
                  <a:pt x="6752279" y="906999"/>
                </a:lnTo>
                <a:lnTo>
                  <a:pt x="6804327" y="906999"/>
                </a:lnTo>
                <a:lnTo>
                  <a:pt x="6804327" y="861225"/>
                </a:lnTo>
                <a:cubicBezTo>
                  <a:pt x="6804327" y="860754"/>
                  <a:pt x="6804445" y="860341"/>
                  <a:pt x="6804681" y="859988"/>
                </a:cubicBezTo>
                <a:cubicBezTo>
                  <a:pt x="6804917" y="859635"/>
                  <a:pt x="6805329" y="859355"/>
                  <a:pt x="6805918" y="859148"/>
                </a:cubicBezTo>
                <a:cubicBezTo>
                  <a:pt x="6806507" y="858943"/>
                  <a:pt x="6807273" y="858766"/>
                  <a:pt x="6808215" y="858618"/>
                </a:cubicBezTo>
                <a:cubicBezTo>
                  <a:pt x="6809158" y="858471"/>
                  <a:pt x="6810395" y="858398"/>
                  <a:pt x="6811927" y="858398"/>
                </a:cubicBezTo>
                <a:cubicBezTo>
                  <a:pt x="6813341" y="858398"/>
                  <a:pt x="6814534" y="858471"/>
                  <a:pt x="6815506" y="858618"/>
                </a:cubicBezTo>
                <a:cubicBezTo>
                  <a:pt x="6816478" y="858766"/>
                  <a:pt x="6817258" y="858943"/>
                  <a:pt x="6817847" y="859148"/>
                </a:cubicBezTo>
                <a:cubicBezTo>
                  <a:pt x="6818437" y="859355"/>
                  <a:pt x="6818849" y="859635"/>
                  <a:pt x="6819084" y="859988"/>
                </a:cubicBezTo>
                <a:cubicBezTo>
                  <a:pt x="6819320" y="860341"/>
                  <a:pt x="6819438" y="860754"/>
                  <a:pt x="6819438" y="861225"/>
                </a:cubicBezTo>
                <a:lnTo>
                  <a:pt x="6819438" y="970961"/>
                </a:lnTo>
                <a:cubicBezTo>
                  <a:pt x="6819438" y="971433"/>
                  <a:pt x="6819320" y="971845"/>
                  <a:pt x="6819084" y="972199"/>
                </a:cubicBezTo>
                <a:cubicBezTo>
                  <a:pt x="6818849" y="972552"/>
                  <a:pt x="6818437" y="972832"/>
                  <a:pt x="6817847" y="973037"/>
                </a:cubicBezTo>
                <a:cubicBezTo>
                  <a:pt x="6817258" y="973244"/>
                  <a:pt x="6816478" y="973421"/>
                  <a:pt x="6815506" y="973568"/>
                </a:cubicBezTo>
                <a:cubicBezTo>
                  <a:pt x="6814534" y="973715"/>
                  <a:pt x="6813341" y="973789"/>
                  <a:pt x="6811927" y="973789"/>
                </a:cubicBezTo>
                <a:cubicBezTo>
                  <a:pt x="6810395" y="973789"/>
                  <a:pt x="6809158" y="973715"/>
                  <a:pt x="6808215" y="973568"/>
                </a:cubicBezTo>
                <a:cubicBezTo>
                  <a:pt x="6807273" y="973421"/>
                  <a:pt x="6806507" y="973244"/>
                  <a:pt x="6805918" y="973037"/>
                </a:cubicBezTo>
                <a:cubicBezTo>
                  <a:pt x="6805329" y="972832"/>
                  <a:pt x="6804917" y="972552"/>
                  <a:pt x="6804681" y="972199"/>
                </a:cubicBezTo>
                <a:cubicBezTo>
                  <a:pt x="6804445" y="971845"/>
                  <a:pt x="6804327" y="971433"/>
                  <a:pt x="6804327" y="970961"/>
                </a:cubicBezTo>
                <a:lnTo>
                  <a:pt x="6804327" y="920254"/>
                </a:lnTo>
                <a:lnTo>
                  <a:pt x="6752279" y="920254"/>
                </a:lnTo>
                <a:lnTo>
                  <a:pt x="6752279" y="970961"/>
                </a:lnTo>
                <a:cubicBezTo>
                  <a:pt x="6752279" y="971433"/>
                  <a:pt x="6752162" y="971845"/>
                  <a:pt x="6751926" y="972199"/>
                </a:cubicBezTo>
                <a:cubicBezTo>
                  <a:pt x="6751690" y="972552"/>
                  <a:pt x="6751278" y="972832"/>
                  <a:pt x="6750689" y="973037"/>
                </a:cubicBezTo>
                <a:cubicBezTo>
                  <a:pt x="6750100" y="973244"/>
                  <a:pt x="6749319" y="973421"/>
                  <a:pt x="6748347" y="973568"/>
                </a:cubicBezTo>
                <a:cubicBezTo>
                  <a:pt x="6747375" y="973715"/>
                  <a:pt x="6746153" y="973789"/>
                  <a:pt x="6744680" y="973789"/>
                </a:cubicBezTo>
                <a:cubicBezTo>
                  <a:pt x="6743266" y="973789"/>
                  <a:pt x="6742058" y="973715"/>
                  <a:pt x="6741057" y="973568"/>
                </a:cubicBezTo>
                <a:cubicBezTo>
                  <a:pt x="6740055" y="973421"/>
                  <a:pt x="6739260" y="973244"/>
                  <a:pt x="6738671" y="973037"/>
                </a:cubicBezTo>
                <a:cubicBezTo>
                  <a:pt x="6738082" y="972832"/>
                  <a:pt x="6737670" y="972552"/>
                  <a:pt x="6737434" y="972199"/>
                </a:cubicBezTo>
                <a:cubicBezTo>
                  <a:pt x="6737198" y="971845"/>
                  <a:pt x="6737080" y="971433"/>
                  <a:pt x="6737080" y="970961"/>
                </a:cubicBezTo>
                <a:lnTo>
                  <a:pt x="6737080" y="861225"/>
                </a:lnTo>
                <a:cubicBezTo>
                  <a:pt x="6737080" y="860754"/>
                  <a:pt x="6737198" y="860341"/>
                  <a:pt x="6737434" y="859988"/>
                </a:cubicBezTo>
                <a:cubicBezTo>
                  <a:pt x="6737670" y="859635"/>
                  <a:pt x="6738082" y="859355"/>
                  <a:pt x="6738671" y="859148"/>
                </a:cubicBezTo>
                <a:cubicBezTo>
                  <a:pt x="6739260" y="858943"/>
                  <a:pt x="6740055" y="858766"/>
                  <a:pt x="6741057" y="858618"/>
                </a:cubicBezTo>
                <a:cubicBezTo>
                  <a:pt x="6742058" y="858471"/>
                  <a:pt x="6743266" y="858398"/>
                  <a:pt x="6744680" y="858398"/>
                </a:cubicBezTo>
                <a:close/>
                <a:moveTo>
                  <a:pt x="6494095" y="858398"/>
                </a:moveTo>
                <a:cubicBezTo>
                  <a:pt x="6495862" y="858398"/>
                  <a:pt x="6497291" y="858456"/>
                  <a:pt x="6498381" y="858575"/>
                </a:cubicBezTo>
                <a:cubicBezTo>
                  <a:pt x="6499471" y="858691"/>
                  <a:pt x="6500340" y="858854"/>
                  <a:pt x="6500988" y="859062"/>
                </a:cubicBezTo>
                <a:cubicBezTo>
                  <a:pt x="6501636" y="859266"/>
                  <a:pt x="6502122" y="859562"/>
                  <a:pt x="6502446" y="859944"/>
                </a:cubicBezTo>
                <a:cubicBezTo>
                  <a:pt x="6502770" y="860327"/>
                  <a:pt x="6503079" y="860813"/>
                  <a:pt x="6503373" y="861402"/>
                </a:cubicBezTo>
                <a:lnTo>
                  <a:pt x="6519191" y="894275"/>
                </a:lnTo>
                <a:cubicBezTo>
                  <a:pt x="6520660" y="897397"/>
                  <a:pt x="6522126" y="900666"/>
                  <a:pt x="6523590" y="904083"/>
                </a:cubicBezTo>
                <a:cubicBezTo>
                  <a:pt x="6525053" y="907500"/>
                  <a:pt x="6526548" y="910946"/>
                  <a:pt x="6528071" y="914422"/>
                </a:cubicBezTo>
                <a:lnTo>
                  <a:pt x="6528246" y="914422"/>
                </a:lnTo>
                <a:cubicBezTo>
                  <a:pt x="6529593" y="911064"/>
                  <a:pt x="6530983" y="907722"/>
                  <a:pt x="6532419" y="904393"/>
                </a:cubicBezTo>
                <a:cubicBezTo>
                  <a:pt x="6533854" y="901065"/>
                  <a:pt x="6535306" y="897780"/>
                  <a:pt x="6536776" y="894539"/>
                </a:cubicBezTo>
                <a:lnTo>
                  <a:pt x="6552682" y="861490"/>
                </a:lnTo>
                <a:cubicBezTo>
                  <a:pt x="6552859" y="860901"/>
                  <a:pt x="6553109" y="860401"/>
                  <a:pt x="6553433" y="859988"/>
                </a:cubicBezTo>
                <a:cubicBezTo>
                  <a:pt x="6553758" y="859576"/>
                  <a:pt x="6554199" y="859266"/>
                  <a:pt x="6554759" y="859062"/>
                </a:cubicBezTo>
                <a:cubicBezTo>
                  <a:pt x="6555319" y="858854"/>
                  <a:pt x="6556099" y="858691"/>
                  <a:pt x="6557100" y="858575"/>
                </a:cubicBezTo>
                <a:cubicBezTo>
                  <a:pt x="6558102" y="858456"/>
                  <a:pt x="6559369" y="858398"/>
                  <a:pt x="6560900" y="858398"/>
                </a:cubicBezTo>
                <a:cubicBezTo>
                  <a:pt x="6563021" y="858398"/>
                  <a:pt x="6564685" y="858471"/>
                  <a:pt x="6565893" y="858618"/>
                </a:cubicBezTo>
                <a:cubicBezTo>
                  <a:pt x="6567101" y="858766"/>
                  <a:pt x="6567940" y="859046"/>
                  <a:pt x="6568411" y="859458"/>
                </a:cubicBezTo>
                <a:cubicBezTo>
                  <a:pt x="6568883" y="859870"/>
                  <a:pt x="6569045" y="860460"/>
                  <a:pt x="6568897" y="861225"/>
                </a:cubicBezTo>
                <a:cubicBezTo>
                  <a:pt x="6568750" y="861991"/>
                  <a:pt x="6568353" y="863023"/>
                  <a:pt x="6567704" y="864318"/>
                </a:cubicBezTo>
                <a:lnTo>
                  <a:pt x="6535362" y="928825"/>
                </a:lnTo>
                <a:lnTo>
                  <a:pt x="6535362" y="970961"/>
                </a:lnTo>
                <a:cubicBezTo>
                  <a:pt x="6535362" y="971433"/>
                  <a:pt x="6535245" y="971845"/>
                  <a:pt x="6535011" y="972199"/>
                </a:cubicBezTo>
                <a:cubicBezTo>
                  <a:pt x="6534777" y="972552"/>
                  <a:pt x="6534367" y="972832"/>
                  <a:pt x="6533781" y="973037"/>
                </a:cubicBezTo>
                <a:cubicBezTo>
                  <a:pt x="6533195" y="973244"/>
                  <a:pt x="6532404" y="973421"/>
                  <a:pt x="6531409" y="973568"/>
                </a:cubicBezTo>
                <a:cubicBezTo>
                  <a:pt x="6530413" y="973715"/>
                  <a:pt x="6529213" y="973789"/>
                  <a:pt x="6527807" y="973789"/>
                </a:cubicBezTo>
                <a:cubicBezTo>
                  <a:pt x="6526342" y="973789"/>
                  <a:pt x="6525127" y="973715"/>
                  <a:pt x="6524161" y="973568"/>
                </a:cubicBezTo>
                <a:cubicBezTo>
                  <a:pt x="6523194" y="973421"/>
                  <a:pt x="6522403" y="973244"/>
                  <a:pt x="6521789" y="973037"/>
                </a:cubicBezTo>
                <a:cubicBezTo>
                  <a:pt x="6521174" y="972832"/>
                  <a:pt x="6520749" y="972552"/>
                  <a:pt x="6520515" y="972199"/>
                </a:cubicBezTo>
                <a:cubicBezTo>
                  <a:pt x="6520281" y="971845"/>
                  <a:pt x="6520163" y="971433"/>
                  <a:pt x="6520163" y="970961"/>
                </a:cubicBezTo>
                <a:lnTo>
                  <a:pt x="6520163" y="928825"/>
                </a:lnTo>
                <a:lnTo>
                  <a:pt x="6487821" y="864318"/>
                </a:lnTo>
                <a:cubicBezTo>
                  <a:pt x="6487173" y="862963"/>
                  <a:pt x="6486776" y="861903"/>
                  <a:pt x="6486628" y="861137"/>
                </a:cubicBezTo>
                <a:cubicBezTo>
                  <a:pt x="6486481" y="860371"/>
                  <a:pt x="6486628" y="859782"/>
                  <a:pt x="6487070" y="859369"/>
                </a:cubicBezTo>
                <a:cubicBezTo>
                  <a:pt x="6487512" y="858957"/>
                  <a:pt x="6488307" y="858691"/>
                  <a:pt x="6489456" y="858575"/>
                </a:cubicBezTo>
                <a:cubicBezTo>
                  <a:pt x="6490604" y="858456"/>
                  <a:pt x="6492151" y="858398"/>
                  <a:pt x="6494095" y="858398"/>
                </a:cubicBezTo>
                <a:close/>
                <a:moveTo>
                  <a:pt x="6268430" y="858398"/>
                </a:moveTo>
                <a:cubicBezTo>
                  <a:pt x="6269903" y="858398"/>
                  <a:pt x="6271125" y="858471"/>
                  <a:pt x="6272097" y="858618"/>
                </a:cubicBezTo>
                <a:cubicBezTo>
                  <a:pt x="6273069" y="858766"/>
                  <a:pt x="6273850" y="858943"/>
                  <a:pt x="6274439" y="859148"/>
                </a:cubicBezTo>
                <a:cubicBezTo>
                  <a:pt x="6275028" y="859355"/>
                  <a:pt x="6275440" y="859635"/>
                  <a:pt x="6275676" y="859988"/>
                </a:cubicBezTo>
                <a:cubicBezTo>
                  <a:pt x="6275912" y="860341"/>
                  <a:pt x="6276029" y="860754"/>
                  <a:pt x="6276029" y="861225"/>
                </a:cubicBezTo>
                <a:lnTo>
                  <a:pt x="6276029" y="906999"/>
                </a:lnTo>
                <a:lnTo>
                  <a:pt x="6328077" y="906999"/>
                </a:lnTo>
                <a:lnTo>
                  <a:pt x="6328077" y="861225"/>
                </a:lnTo>
                <a:cubicBezTo>
                  <a:pt x="6328077" y="860754"/>
                  <a:pt x="6328195" y="860341"/>
                  <a:pt x="6328431" y="859988"/>
                </a:cubicBezTo>
                <a:cubicBezTo>
                  <a:pt x="6328667" y="859635"/>
                  <a:pt x="6329079" y="859355"/>
                  <a:pt x="6329668" y="859148"/>
                </a:cubicBezTo>
                <a:cubicBezTo>
                  <a:pt x="6330257" y="858943"/>
                  <a:pt x="6331023" y="858766"/>
                  <a:pt x="6331965" y="858618"/>
                </a:cubicBezTo>
                <a:cubicBezTo>
                  <a:pt x="6332908" y="858471"/>
                  <a:pt x="6334145" y="858398"/>
                  <a:pt x="6335677" y="858398"/>
                </a:cubicBezTo>
                <a:cubicBezTo>
                  <a:pt x="6337091" y="858398"/>
                  <a:pt x="6338284" y="858471"/>
                  <a:pt x="6339256" y="858618"/>
                </a:cubicBezTo>
                <a:cubicBezTo>
                  <a:pt x="6340228" y="858766"/>
                  <a:pt x="6341008" y="858943"/>
                  <a:pt x="6341597" y="859148"/>
                </a:cubicBezTo>
                <a:cubicBezTo>
                  <a:pt x="6342187" y="859355"/>
                  <a:pt x="6342599" y="859635"/>
                  <a:pt x="6342834" y="859988"/>
                </a:cubicBezTo>
                <a:cubicBezTo>
                  <a:pt x="6343070" y="860341"/>
                  <a:pt x="6343188" y="860754"/>
                  <a:pt x="6343188" y="861225"/>
                </a:cubicBezTo>
                <a:lnTo>
                  <a:pt x="6343188" y="970961"/>
                </a:lnTo>
                <a:cubicBezTo>
                  <a:pt x="6343188" y="971433"/>
                  <a:pt x="6343070" y="971845"/>
                  <a:pt x="6342834" y="972199"/>
                </a:cubicBezTo>
                <a:cubicBezTo>
                  <a:pt x="6342599" y="972552"/>
                  <a:pt x="6342187" y="972832"/>
                  <a:pt x="6341597" y="973037"/>
                </a:cubicBezTo>
                <a:cubicBezTo>
                  <a:pt x="6341008" y="973244"/>
                  <a:pt x="6340228" y="973421"/>
                  <a:pt x="6339256" y="973568"/>
                </a:cubicBezTo>
                <a:cubicBezTo>
                  <a:pt x="6338284" y="973715"/>
                  <a:pt x="6337091" y="973789"/>
                  <a:pt x="6335677" y="973789"/>
                </a:cubicBezTo>
                <a:cubicBezTo>
                  <a:pt x="6334145" y="973789"/>
                  <a:pt x="6332908" y="973715"/>
                  <a:pt x="6331965" y="973568"/>
                </a:cubicBezTo>
                <a:cubicBezTo>
                  <a:pt x="6331023" y="973421"/>
                  <a:pt x="6330257" y="973244"/>
                  <a:pt x="6329668" y="973037"/>
                </a:cubicBezTo>
                <a:cubicBezTo>
                  <a:pt x="6329079" y="972832"/>
                  <a:pt x="6328667" y="972552"/>
                  <a:pt x="6328431" y="972199"/>
                </a:cubicBezTo>
                <a:cubicBezTo>
                  <a:pt x="6328195" y="971845"/>
                  <a:pt x="6328077" y="971433"/>
                  <a:pt x="6328077" y="970961"/>
                </a:cubicBezTo>
                <a:lnTo>
                  <a:pt x="6328077" y="920254"/>
                </a:lnTo>
                <a:lnTo>
                  <a:pt x="6276029" y="920254"/>
                </a:lnTo>
                <a:lnTo>
                  <a:pt x="6276029" y="970961"/>
                </a:lnTo>
                <a:cubicBezTo>
                  <a:pt x="6276029" y="971433"/>
                  <a:pt x="6275912" y="971845"/>
                  <a:pt x="6275676" y="972199"/>
                </a:cubicBezTo>
                <a:cubicBezTo>
                  <a:pt x="6275440" y="972552"/>
                  <a:pt x="6275028" y="972832"/>
                  <a:pt x="6274439" y="973037"/>
                </a:cubicBezTo>
                <a:cubicBezTo>
                  <a:pt x="6273850" y="973244"/>
                  <a:pt x="6273069" y="973421"/>
                  <a:pt x="6272097" y="973568"/>
                </a:cubicBezTo>
                <a:cubicBezTo>
                  <a:pt x="6271125" y="973715"/>
                  <a:pt x="6269903" y="973789"/>
                  <a:pt x="6268430" y="973789"/>
                </a:cubicBezTo>
                <a:cubicBezTo>
                  <a:pt x="6267016" y="973789"/>
                  <a:pt x="6265808" y="973715"/>
                  <a:pt x="6264807" y="973568"/>
                </a:cubicBezTo>
                <a:cubicBezTo>
                  <a:pt x="6263805" y="973421"/>
                  <a:pt x="6263010" y="973244"/>
                  <a:pt x="6262421" y="973037"/>
                </a:cubicBezTo>
                <a:cubicBezTo>
                  <a:pt x="6261832" y="972832"/>
                  <a:pt x="6261420" y="972552"/>
                  <a:pt x="6261184" y="972199"/>
                </a:cubicBezTo>
                <a:cubicBezTo>
                  <a:pt x="6260948" y="971845"/>
                  <a:pt x="6260830" y="971433"/>
                  <a:pt x="6260830" y="970961"/>
                </a:cubicBezTo>
                <a:lnTo>
                  <a:pt x="6260830" y="861225"/>
                </a:lnTo>
                <a:cubicBezTo>
                  <a:pt x="6260830" y="860754"/>
                  <a:pt x="6260948" y="860341"/>
                  <a:pt x="6261184" y="859988"/>
                </a:cubicBezTo>
                <a:cubicBezTo>
                  <a:pt x="6261420" y="859635"/>
                  <a:pt x="6261832" y="859355"/>
                  <a:pt x="6262421" y="859148"/>
                </a:cubicBezTo>
                <a:cubicBezTo>
                  <a:pt x="6263010" y="858943"/>
                  <a:pt x="6263805" y="858766"/>
                  <a:pt x="6264807" y="858618"/>
                </a:cubicBezTo>
                <a:cubicBezTo>
                  <a:pt x="6265808" y="858471"/>
                  <a:pt x="6267016" y="858398"/>
                  <a:pt x="6268430" y="858398"/>
                </a:cubicBezTo>
                <a:close/>
                <a:moveTo>
                  <a:pt x="6017845" y="858398"/>
                </a:moveTo>
                <a:cubicBezTo>
                  <a:pt x="6019612" y="858398"/>
                  <a:pt x="6021041" y="858456"/>
                  <a:pt x="6022131" y="858575"/>
                </a:cubicBezTo>
                <a:cubicBezTo>
                  <a:pt x="6023221" y="858691"/>
                  <a:pt x="6024090" y="858854"/>
                  <a:pt x="6024738" y="859062"/>
                </a:cubicBezTo>
                <a:cubicBezTo>
                  <a:pt x="6025386" y="859266"/>
                  <a:pt x="6025872" y="859562"/>
                  <a:pt x="6026196" y="859944"/>
                </a:cubicBezTo>
                <a:cubicBezTo>
                  <a:pt x="6026520" y="860327"/>
                  <a:pt x="6026829" y="860813"/>
                  <a:pt x="6027123" y="861402"/>
                </a:cubicBezTo>
                <a:lnTo>
                  <a:pt x="6042941" y="894275"/>
                </a:lnTo>
                <a:cubicBezTo>
                  <a:pt x="6044410" y="897397"/>
                  <a:pt x="6045876" y="900666"/>
                  <a:pt x="6047340" y="904083"/>
                </a:cubicBezTo>
                <a:cubicBezTo>
                  <a:pt x="6048803" y="907500"/>
                  <a:pt x="6050298" y="910946"/>
                  <a:pt x="6051821" y="914422"/>
                </a:cubicBezTo>
                <a:lnTo>
                  <a:pt x="6051996" y="914422"/>
                </a:lnTo>
                <a:cubicBezTo>
                  <a:pt x="6053343" y="911064"/>
                  <a:pt x="6054733" y="907722"/>
                  <a:pt x="6056169" y="904393"/>
                </a:cubicBezTo>
                <a:cubicBezTo>
                  <a:pt x="6057604" y="901065"/>
                  <a:pt x="6059056" y="897780"/>
                  <a:pt x="6060526" y="894539"/>
                </a:cubicBezTo>
                <a:lnTo>
                  <a:pt x="6076432" y="861490"/>
                </a:lnTo>
                <a:cubicBezTo>
                  <a:pt x="6076609" y="860901"/>
                  <a:pt x="6076859" y="860401"/>
                  <a:pt x="6077183" y="859988"/>
                </a:cubicBezTo>
                <a:cubicBezTo>
                  <a:pt x="6077508" y="859576"/>
                  <a:pt x="6077949" y="859266"/>
                  <a:pt x="6078509" y="859062"/>
                </a:cubicBezTo>
                <a:cubicBezTo>
                  <a:pt x="6079069" y="858854"/>
                  <a:pt x="6079849" y="858691"/>
                  <a:pt x="6080850" y="858575"/>
                </a:cubicBezTo>
                <a:cubicBezTo>
                  <a:pt x="6081852" y="858456"/>
                  <a:pt x="6083119" y="858398"/>
                  <a:pt x="6084650" y="858398"/>
                </a:cubicBezTo>
                <a:cubicBezTo>
                  <a:pt x="6086771" y="858398"/>
                  <a:pt x="6088435" y="858471"/>
                  <a:pt x="6089643" y="858618"/>
                </a:cubicBezTo>
                <a:cubicBezTo>
                  <a:pt x="6090851" y="858766"/>
                  <a:pt x="6091690" y="859046"/>
                  <a:pt x="6092161" y="859458"/>
                </a:cubicBezTo>
                <a:cubicBezTo>
                  <a:pt x="6092633" y="859870"/>
                  <a:pt x="6092795" y="860460"/>
                  <a:pt x="6092647" y="861225"/>
                </a:cubicBezTo>
                <a:cubicBezTo>
                  <a:pt x="6092500" y="861991"/>
                  <a:pt x="6092103" y="863023"/>
                  <a:pt x="6091454" y="864318"/>
                </a:cubicBezTo>
                <a:lnTo>
                  <a:pt x="6059112" y="928825"/>
                </a:lnTo>
                <a:lnTo>
                  <a:pt x="6059112" y="970961"/>
                </a:lnTo>
                <a:cubicBezTo>
                  <a:pt x="6059112" y="971433"/>
                  <a:pt x="6058995" y="971845"/>
                  <a:pt x="6058761" y="972199"/>
                </a:cubicBezTo>
                <a:cubicBezTo>
                  <a:pt x="6058527" y="972552"/>
                  <a:pt x="6058117" y="972832"/>
                  <a:pt x="6057531" y="973037"/>
                </a:cubicBezTo>
                <a:cubicBezTo>
                  <a:pt x="6056945" y="973244"/>
                  <a:pt x="6056154" y="973421"/>
                  <a:pt x="6055159" y="973568"/>
                </a:cubicBezTo>
                <a:cubicBezTo>
                  <a:pt x="6054163" y="973715"/>
                  <a:pt x="6052963" y="973789"/>
                  <a:pt x="6051557" y="973789"/>
                </a:cubicBezTo>
                <a:cubicBezTo>
                  <a:pt x="6050092" y="973789"/>
                  <a:pt x="6048877" y="973715"/>
                  <a:pt x="6047911" y="973568"/>
                </a:cubicBezTo>
                <a:cubicBezTo>
                  <a:pt x="6046944" y="973421"/>
                  <a:pt x="6046153" y="973244"/>
                  <a:pt x="6045539" y="973037"/>
                </a:cubicBezTo>
                <a:cubicBezTo>
                  <a:pt x="6044924" y="972832"/>
                  <a:pt x="6044499" y="972552"/>
                  <a:pt x="6044265" y="972199"/>
                </a:cubicBezTo>
                <a:cubicBezTo>
                  <a:pt x="6044031" y="971845"/>
                  <a:pt x="6043913" y="971433"/>
                  <a:pt x="6043913" y="970961"/>
                </a:cubicBezTo>
                <a:lnTo>
                  <a:pt x="6043913" y="928825"/>
                </a:lnTo>
                <a:lnTo>
                  <a:pt x="6011571" y="864318"/>
                </a:lnTo>
                <a:cubicBezTo>
                  <a:pt x="6010923" y="862963"/>
                  <a:pt x="6010526" y="861903"/>
                  <a:pt x="6010378" y="861137"/>
                </a:cubicBezTo>
                <a:cubicBezTo>
                  <a:pt x="6010231" y="860371"/>
                  <a:pt x="6010378" y="859782"/>
                  <a:pt x="6010820" y="859369"/>
                </a:cubicBezTo>
                <a:cubicBezTo>
                  <a:pt x="6011262" y="858957"/>
                  <a:pt x="6012057" y="858691"/>
                  <a:pt x="6013206" y="858575"/>
                </a:cubicBezTo>
                <a:cubicBezTo>
                  <a:pt x="6014354" y="858456"/>
                  <a:pt x="6015901" y="858398"/>
                  <a:pt x="6017845" y="858398"/>
                </a:cubicBezTo>
                <a:close/>
                <a:moveTo>
                  <a:pt x="5801705" y="858398"/>
                </a:moveTo>
                <a:cubicBezTo>
                  <a:pt x="5803178" y="858398"/>
                  <a:pt x="5804400" y="858471"/>
                  <a:pt x="5805372" y="858618"/>
                </a:cubicBezTo>
                <a:cubicBezTo>
                  <a:pt x="5806344" y="858766"/>
                  <a:pt x="5807125" y="858943"/>
                  <a:pt x="5807714" y="859148"/>
                </a:cubicBezTo>
                <a:cubicBezTo>
                  <a:pt x="5808303" y="859355"/>
                  <a:pt x="5808715" y="859635"/>
                  <a:pt x="5808951" y="859988"/>
                </a:cubicBezTo>
                <a:cubicBezTo>
                  <a:pt x="5809187" y="860341"/>
                  <a:pt x="5809304" y="860754"/>
                  <a:pt x="5809304" y="861225"/>
                </a:cubicBezTo>
                <a:lnTo>
                  <a:pt x="5809304" y="906999"/>
                </a:lnTo>
                <a:lnTo>
                  <a:pt x="5861352" y="906999"/>
                </a:lnTo>
                <a:lnTo>
                  <a:pt x="5861352" y="861225"/>
                </a:lnTo>
                <a:cubicBezTo>
                  <a:pt x="5861352" y="860754"/>
                  <a:pt x="5861470" y="860341"/>
                  <a:pt x="5861706" y="859988"/>
                </a:cubicBezTo>
                <a:cubicBezTo>
                  <a:pt x="5861942" y="859635"/>
                  <a:pt x="5862354" y="859355"/>
                  <a:pt x="5862943" y="859148"/>
                </a:cubicBezTo>
                <a:cubicBezTo>
                  <a:pt x="5863532" y="858943"/>
                  <a:pt x="5864298" y="858766"/>
                  <a:pt x="5865240" y="858618"/>
                </a:cubicBezTo>
                <a:cubicBezTo>
                  <a:pt x="5866183" y="858471"/>
                  <a:pt x="5867420" y="858398"/>
                  <a:pt x="5868952" y="858398"/>
                </a:cubicBezTo>
                <a:cubicBezTo>
                  <a:pt x="5870366" y="858398"/>
                  <a:pt x="5871559" y="858471"/>
                  <a:pt x="5872531" y="858618"/>
                </a:cubicBezTo>
                <a:cubicBezTo>
                  <a:pt x="5873503" y="858766"/>
                  <a:pt x="5874283" y="858943"/>
                  <a:pt x="5874872" y="859148"/>
                </a:cubicBezTo>
                <a:cubicBezTo>
                  <a:pt x="5875462" y="859355"/>
                  <a:pt x="5875874" y="859635"/>
                  <a:pt x="5876109" y="859988"/>
                </a:cubicBezTo>
                <a:cubicBezTo>
                  <a:pt x="5876345" y="860341"/>
                  <a:pt x="5876463" y="860754"/>
                  <a:pt x="5876463" y="861225"/>
                </a:cubicBezTo>
                <a:lnTo>
                  <a:pt x="5876463" y="970961"/>
                </a:lnTo>
                <a:cubicBezTo>
                  <a:pt x="5876463" y="971433"/>
                  <a:pt x="5876345" y="971845"/>
                  <a:pt x="5876109" y="972199"/>
                </a:cubicBezTo>
                <a:cubicBezTo>
                  <a:pt x="5875874" y="972552"/>
                  <a:pt x="5875462" y="972832"/>
                  <a:pt x="5874872" y="973037"/>
                </a:cubicBezTo>
                <a:cubicBezTo>
                  <a:pt x="5874283" y="973244"/>
                  <a:pt x="5873503" y="973421"/>
                  <a:pt x="5872531" y="973568"/>
                </a:cubicBezTo>
                <a:cubicBezTo>
                  <a:pt x="5871559" y="973715"/>
                  <a:pt x="5870366" y="973789"/>
                  <a:pt x="5868952" y="973789"/>
                </a:cubicBezTo>
                <a:cubicBezTo>
                  <a:pt x="5867420" y="973789"/>
                  <a:pt x="5866183" y="973715"/>
                  <a:pt x="5865240" y="973568"/>
                </a:cubicBezTo>
                <a:cubicBezTo>
                  <a:pt x="5864298" y="973421"/>
                  <a:pt x="5863532" y="973244"/>
                  <a:pt x="5862943" y="973037"/>
                </a:cubicBezTo>
                <a:cubicBezTo>
                  <a:pt x="5862354" y="972832"/>
                  <a:pt x="5861942" y="972552"/>
                  <a:pt x="5861706" y="972199"/>
                </a:cubicBezTo>
                <a:cubicBezTo>
                  <a:pt x="5861470" y="971845"/>
                  <a:pt x="5861352" y="971433"/>
                  <a:pt x="5861352" y="970961"/>
                </a:cubicBezTo>
                <a:lnTo>
                  <a:pt x="5861352" y="920254"/>
                </a:lnTo>
                <a:lnTo>
                  <a:pt x="5809304" y="920254"/>
                </a:lnTo>
                <a:lnTo>
                  <a:pt x="5809304" y="970961"/>
                </a:lnTo>
                <a:cubicBezTo>
                  <a:pt x="5809304" y="971433"/>
                  <a:pt x="5809187" y="971845"/>
                  <a:pt x="5808951" y="972199"/>
                </a:cubicBezTo>
                <a:cubicBezTo>
                  <a:pt x="5808715" y="972552"/>
                  <a:pt x="5808303" y="972832"/>
                  <a:pt x="5807714" y="973037"/>
                </a:cubicBezTo>
                <a:cubicBezTo>
                  <a:pt x="5807125" y="973244"/>
                  <a:pt x="5806344" y="973421"/>
                  <a:pt x="5805372" y="973568"/>
                </a:cubicBezTo>
                <a:cubicBezTo>
                  <a:pt x="5804400" y="973715"/>
                  <a:pt x="5803178" y="973789"/>
                  <a:pt x="5801705" y="973789"/>
                </a:cubicBezTo>
                <a:cubicBezTo>
                  <a:pt x="5800291" y="973789"/>
                  <a:pt x="5799083" y="973715"/>
                  <a:pt x="5798082" y="973568"/>
                </a:cubicBezTo>
                <a:cubicBezTo>
                  <a:pt x="5797080" y="973421"/>
                  <a:pt x="5796285" y="973244"/>
                  <a:pt x="5795696" y="973037"/>
                </a:cubicBezTo>
                <a:cubicBezTo>
                  <a:pt x="5795107" y="972832"/>
                  <a:pt x="5794695" y="972552"/>
                  <a:pt x="5794459" y="972199"/>
                </a:cubicBezTo>
                <a:cubicBezTo>
                  <a:pt x="5794223" y="971845"/>
                  <a:pt x="5794105" y="971433"/>
                  <a:pt x="5794105" y="970961"/>
                </a:cubicBezTo>
                <a:lnTo>
                  <a:pt x="5794105" y="861225"/>
                </a:lnTo>
                <a:cubicBezTo>
                  <a:pt x="5794105" y="860754"/>
                  <a:pt x="5794223" y="860341"/>
                  <a:pt x="5794459" y="859988"/>
                </a:cubicBezTo>
                <a:cubicBezTo>
                  <a:pt x="5794695" y="859635"/>
                  <a:pt x="5795107" y="859355"/>
                  <a:pt x="5795696" y="859148"/>
                </a:cubicBezTo>
                <a:cubicBezTo>
                  <a:pt x="5796285" y="858943"/>
                  <a:pt x="5797080" y="858766"/>
                  <a:pt x="5798082" y="858618"/>
                </a:cubicBezTo>
                <a:cubicBezTo>
                  <a:pt x="5799083" y="858471"/>
                  <a:pt x="5800291" y="858398"/>
                  <a:pt x="5801705" y="858398"/>
                </a:cubicBezTo>
                <a:close/>
                <a:moveTo>
                  <a:pt x="5551120" y="858398"/>
                </a:moveTo>
                <a:cubicBezTo>
                  <a:pt x="5552887" y="858398"/>
                  <a:pt x="5554316" y="858456"/>
                  <a:pt x="5555406" y="858575"/>
                </a:cubicBezTo>
                <a:cubicBezTo>
                  <a:pt x="5556496" y="858691"/>
                  <a:pt x="5557365" y="858854"/>
                  <a:pt x="5558013" y="859062"/>
                </a:cubicBezTo>
                <a:cubicBezTo>
                  <a:pt x="5558661" y="859266"/>
                  <a:pt x="5559147" y="859562"/>
                  <a:pt x="5559471" y="859944"/>
                </a:cubicBezTo>
                <a:cubicBezTo>
                  <a:pt x="5559795" y="860327"/>
                  <a:pt x="5560104" y="860813"/>
                  <a:pt x="5560398" y="861402"/>
                </a:cubicBezTo>
                <a:lnTo>
                  <a:pt x="5576216" y="894275"/>
                </a:lnTo>
                <a:cubicBezTo>
                  <a:pt x="5577685" y="897397"/>
                  <a:pt x="5579151" y="900666"/>
                  <a:pt x="5580615" y="904083"/>
                </a:cubicBezTo>
                <a:cubicBezTo>
                  <a:pt x="5582078" y="907500"/>
                  <a:pt x="5583573" y="910946"/>
                  <a:pt x="5585096" y="914422"/>
                </a:cubicBezTo>
                <a:lnTo>
                  <a:pt x="5585271" y="914422"/>
                </a:lnTo>
                <a:cubicBezTo>
                  <a:pt x="5586618" y="911064"/>
                  <a:pt x="5588008" y="907722"/>
                  <a:pt x="5589444" y="904393"/>
                </a:cubicBezTo>
                <a:cubicBezTo>
                  <a:pt x="5590879" y="901065"/>
                  <a:pt x="5592331" y="897780"/>
                  <a:pt x="5593801" y="894539"/>
                </a:cubicBezTo>
                <a:lnTo>
                  <a:pt x="5609707" y="861490"/>
                </a:lnTo>
                <a:cubicBezTo>
                  <a:pt x="5609884" y="860901"/>
                  <a:pt x="5610134" y="860401"/>
                  <a:pt x="5610458" y="859988"/>
                </a:cubicBezTo>
                <a:cubicBezTo>
                  <a:pt x="5610783" y="859576"/>
                  <a:pt x="5611224" y="859266"/>
                  <a:pt x="5611784" y="859062"/>
                </a:cubicBezTo>
                <a:cubicBezTo>
                  <a:pt x="5612344" y="858854"/>
                  <a:pt x="5613124" y="858691"/>
                  <a:pt x="5614125" y="858575"/>
                </a:cubicBezTo>
                <a:cubicBezTo>
                  <a:pt x="5615127" y="858456"/>
                  <a:pt x="5616394" y="858398"/>
                  <a:pt x="5617925" y="858398"/>
                </a:cubicBezTo>
                <a:cubicBezTo>
                  <a:pt x="5620046" y="858398"/>
                  <a:pt x="5621710" y="858471"/>
                  <a:pt x="5622918" y="858618"/>
                </a:cubicBezTo>
                <a:cubicBezTo>
                  <a:pt x="5624126" y="858766"/>
                  <a:pt x="5624965" y="859046"/>
                  <a:pt x="5625436" y="859458"/>
                </a:cubicBezTo>
                <a:cubicBezTo>
                  <a:pt x="5625908" y="859870"/>
                  <a:pt x="5626070" y="860460"/>
                  <a:pt x="5625922" y="861225"/>
                </a:cubicBezTo>
                <a:cubicBezTo>
                  <a:pt x="5625775" y="861991"/>
                  <a:pt x="5625378" y="863023"/>
                  <a:pt x="5624729" y="864318"/>
                </a:cubicBezTo>
                <a:lnTo>
                  <a:pt x="5592387" y="928825"/>
                </a:lnTo>
                <a:lnTo>
                  <a:pt x="5592387" y="970961"/>
                </a:lnTo>
                <a:cubicBezTo>
                  <a:pt x="5592387" y="971433"/>
                  <a:pt x="5592270" y="971845"/>
                  <a:pt x="5592036" y="972199"/>
                </a:cubicBezTo>
                <a:cubicBezTo>
                  <a:pt x="5591802" y="972552"/>
                  <a:pt x="5591392" y="972832"/>
                  <a:pt x="5590806" y="973037"/>
                </a:cubicBezTo>
                <a:cubicBezTo>
                  <a:pt x="5590220" y="973244"/>
                  <a:pt x="5589429" y="973421"/>
                  <a:pt x="5588434" y="973568"/>
                </a:cubicBezTo>
                <a:cubicBezTo>
                  <a:pt x="5587438" y="973715"/>
                  <a:pt x="5586238" y="973789"/>
                  <a:pt x="5584832" y="973789"/>
                </a:cubicBezTo>
                <a:cubicBezTo>
                  <a:pt x="5583367" y="973789"/>
                  <a:pt x="5582152" y="973715"/>
                  <a:pt x="5581186" y="973568"/>
                </a:cubicBezTo>
                <a:cubicBezTo>
                  <a:pt x="5580219" y="973421"/>
                  <a:pt x="5579428" y="973244"/>
                  <a:pt x="5578814" y="973037"/>
                </a:cubicBezTo>
                <a:cubicBezTo>
                  <a:pt x="5578199" y="972832"/>
                  <a:pt x="5577774" y="972552"/>
                  <a:pt x="5577540" y="972199"/>
                </a:cubicBezTo>
                <a:cubicBezTo>
                  <a:pt x="5577306" y="971845"/>
                  <a:pt x="5577188" y="971433"/>
                  <a:pt x="5577188" y="970961"/>
                </a:cubicBezTo>
                <a:lnTo>
                  <a:pt x="5577188" y="928825"/>
                </a:lnTo>
                <a:lnTo>
                  <a:pt x="5544846" y="864318"/>
                </a:lnTo>
                <a:cubicBezTo>
                  <a:pt x="5544198" y="862963"/>
                  <a:pt x="5543801" y="861903"/>
                  <a:pt x="5543653" y="861137"/>
                </a:cubicBezTo>
                <a:cubicBezTo>
                  <a:pt x="5543506" y="860371"/>
                  <a:pt x="5543653" y="859782"/>
                  <a:pt x="5544095" y="859369"/>
                </a:cubicBezTo>
                <a:cubicBezTo>
                  <a:pt x="5544537" y="858957"/>
                  <a:pt x="5545332" y="858691"/>
                  <a:pt x="5546481" y="858575"/>
                </a:cubicBezTo>
                <a:cubicBezTo>
                  <a:pt x="5547629" y="858456"/>
                  <a:pt x="5549176" y="858398"/>
                  <a:pt x="5551120" y="858398"/>
                </a:cubicBezTo>
                <a:close/>
                <a:moveTo>
                  <a:pt x="5325455" y="858398"/>
                </a:moveTo>
                <a:cubicBezTo>
                  <a:pt x="5326928" y="858398"/>
                  <a:pt x="5328150" y="858471"/>
                  <a:pt x="5329122" y="858618"/>
                </a:cubicBezTo>
                <a:cubicBezTo>
                  <a:pt x="5330094" y="858766"/>
                  <a:pt x="5330875" y="858943"/>
                  <a:pt x="5331464" y="859148"/>
                </a:cubicBezTo>
                <a:cubicBezTo>
                  <a:pt x="5332053" y="859355"/>
                  <a:pt x="5332465" y="859635"/>
                  <a:pt x="5332701" y="859988"/>
                </a:cubicBezTo>
                <a:cubicBezTo>
                  <a:pt x="5332937" y="860341"/>
                  <a:pt x="5333054" y="860754"/>
                  <a:pt x="5333054" y="861225"/>
                </a:cubicBezTo>
                <a:lnTo>
                  <a:pt x="5333054" y="906999"/>
                </a:lnTo>
                <a:lnTo>
                  <a:pt x="5385102" y="906999"/>
                </a:lnTo>
                <a:lnTo>
                  <a:pt x="5385102" y="861225"/>
                </a:lnTo>
                <a:cubicBezTo>
                  <a:pt x="5385102" y="860754"/>
                  <a:pt x="5385220" y="860341"/>
                  <a:pt x="5385456" y="859988"/>
                </a:cubicBezTo>
                <a:cubicBezTo>
                  <a:pt x="5385692" y="859635"/>
                  <a:pt x="5386104" y="859355"/>
                  <a:pt x="5386693" y="859148"/>
                </a:cubicBezTo>
                <a:cubicBezTo>
                  <a:pt x="5387282" y="858943"/>
                  <a:pt x="5388048" y="858766"/>
                  <a:pt x="5388990" y="858618"/>
                </a:cubicBezTo>
                <a:cubicBezTo>
                  <a:pt x="5389933" y="858471"/>
                  <a:pt x="5391170" y="858398"/>
                  <a:pt x="5392702" y="858398"/>
                </a:cubicBezTo>
                <a:cubicBezTo>
                  <a:pt x="5394116" y="858398"/>
                  <a:pt x="5395309" y="858471"/>
                  <a:pt x="5396281" y="858618"/>
                </a:cubicBezTo>
                <a:cubicBezTo>
                  <a:pt x="5397253" y="858766"/>
                  <a:pt x="5398033" y="858943"/>
                  <a:pt x="5398622" y="859148"/>
                </a:cubicBezTo>
                <a:cubicBezTo>
                  <a:pt x="5399212" y="859355"/>
                  <a:pt x="5399624" y="859635"/>
                  <a:pt x="5399859" y="859988"/>
                </a:cubicBezTo>
                <a:cubicBezTo>
                  <a:pt x="5400095" y="860341"/>
                  <a:pt x="5400213" y="860754"/>
                  <a:pt x="5400213" y="861225"/>
                </a:cubicBezTo>
                <a:lnTo>
                  <a:pt x="5400213" y="970961"/>
                </a:lnTo>
                <a:cubicBezTo>
                  <a:pt x="5400213" y="971433"/>
                  <a:pt x="5400095" y="971845"/>
                  <a:pt x="5399859" y="972199"/>
                </a:cubicBezTo>
                <a:cubicBezTo>
                  <a:pt x="5399624" y="972552"/>
                  <a:pt x="5399212" y="972832"/>
                  <a:pt x="5398622" y="973037"/>
                </a:cubicBezTo>
                <a:cubicBezTo>
                  <a:pt x="5398033" y="973244"/>
                  <a:pt x="5397253" y="973421"/>
                  <a:pt x="5396281" y="973568"/>
                </a:cubicBezTo>
                <a:cubicBezTo>
                  <a:pt x="5395309" y="973715"/>
                  <a:pt x="5394116" y="973789"/>
                  <a:pt x="5392702" y="973789"/>
                </a:cubicBezTo>
                <a:cubicBezTo>
                  <a:pt x="5391170" y="973789"/>
                  <a:pt x="5389933" y="973715"/>
                  <a:pt x="5388990" y="973568"/>
                </a:cubicBezTo>
                <a:cubicBezTo>
                  <a:pt x="5388048" y="973421"/>
                  <a:pt x="5387282" y="973244"/>
                  <a:pt x="5386693" y="973037"/>
                </a:cubicBezTo>
                <a:cubicBezTo>
                  <a:pt x="5386104" y="972832"/>
                  <a:pt x="5385692" y="972552"/>
                  <a:pt x="5385456" y="972199"/>
                </a:cubicBezTo>
                <a:cubicBezTo>
                  <a:pt x="5385220" y="971845"/>
                  <a:pt x="5385102" y="971433"/>
                  <a:pt x="5385102" y="970961"/>
                </a:cubicBezTo>
                <a:lnTo>
                  <a:pt x="5385102" y="920254"/>
                </a:lnTo>
                <a:lnTo>
                  <a:pt x="5333054" y="920254"/>
                </a:lnTo>
                <a:lnTo>
                  <a:pt x="5333054" y="970961"/>
                </a:lnTo>
                <a:cubicBezTo>
                  <a:pt x="5333054" y="971433"/>
                  <a:pt x="5332937" y="971845"/>
                  <a:pt x="5332701" y="972199"/>
                </a:cubicBezTo>
                <a:cubicBezTo>
                  <a:pt x="5332465" y="972552"/>
                  <a:pt x="5332053" y="972832"/>
                  <a:pt x="5331464" y="973037"/>
                </a:cubicBezTo>
                <a:cubicBezTo>
                  <a:pt x="5330875" y="973244"/>
                  <a:pt x="5330094" y="973421"/>
                  <a:pt x="5329122" y="973568"/>
                </a:cubicBezTo>
                <a:cubicBezTo>
                  <a:pt x="5328150" y="973715"/>
                  <a:pt x="5326928" y="973789"/>
                  <a:pt x="5325455" y="973789"/>
                </a:cubicBezTo>
                <a:cubicBezTo>
                  <a:pt x="5324041" y="973789"/>
                  <a:pt x="5322833" y="973715"/>
                  <a:pt x="5321832" y="973568"/>
                </a:cubicBezTo>
                <a:cubicBezTo>
                  <a:pt x="5320830" y="973421"/>
                  <a:pt x="5320035" y="973244"/>
                  <a:pt x="5319446" y="973037"/>
                </a:cubicBezTo>
                <a:cubicBezTo>
                  <a:pt x="5318857" y="972832"/>
                  <a:pt x="5318445" y="972552"/>
                  <a:pt x="5318209" y="972199"/>
                </a:cubicBezTo>
                <a:cubicBezTo>
                  <a:pt x="5317973" y="971845"/>
                  <a:pt x="5317855" y="971433"/>
                  <a:pt x="5317855" y="970961"/>
                </a:cubicBezTo>
                <a:lnTo>
                  <a:pt x="5317855" y="861225"/>
                </a:lnTo>
                <a:cubicBezTo>
                  <a:pt x="5317855" y="860754"/>
                  <a:pt x="5317973" y="860341"/>
                  <a:pt x="5318209" y="859988"/>
                </a:cubicBezTo>
                <a:cubicBezTo>
                  <a:pt x="5318445" y="859635"/>
                  <a:pt x="5318857" y="859355"/>
                  <a:pt x="5319446" y="859148"/>
                </a:cubicBezTo>
                <a:cubicBezTo>
                  <a:pt x="5320035" y="858943"/>
                  <a:pt x="5320830" y="858766"/>
                  <a:pt x="5321832" y="858618"/>
                </a:cubicBezTo>
                <a:cubicBezTo>
                  <a:pt x="5322833" y="858471"/>
                  <a:pt x="5324041" y="858398"/>
                  <a:pt x="5325455" y="858398"/>
                </a:cubicBezTo>
                <a:close/>
                <a:moveTo>
                  <a:pt x="5074870" y="858398"/>
                </a:moveTo>
                <a:cubicBezTo>
                  <a:pt x="5076637" y="858398"/>
                  <a:pt x="5078066" y="858456"/>
                  <a:pt x="5079156" y="858575"/>
                </a:cubicBezTo>
                <a:cubicBezTo>
                  <a:pt x="5080246" y="858691"/>
                  <a:pt x="5081115" y="858854"/>
                  <a:pt x="5081763" y="859062"/>
                </a:cubicBezTo>
                <a:cubicBezTo>
                  <a:pt x="5082411" y="859266"/>
                  <a:pt x="5082897" y="859562"/>
                  <a:pt x="5083221" y="859944"/>
                </a:cubicBezTo>
                <a:cubicBezTo>
                  <a:pt x="5083545" y="860327"/>
                  <a:pt x="5083854" y="860813"/>
                  <a:pt x="5084148" y="861402"/>
                </a:cubicBezTo>
                <a:lnTo>
                  <a:pt x="5099966" y="894275"/>
                </a:lnTo>
                <a:cubicBezTo>
                  <a:pt x="5101435" y="897397"/>
                  <a:pt x="5102901" y="900666"/>
                  <a:pt x="5104365" y="904083"/>
                </a:cubicBezTo>
                <a:cubicBezTo>
                  <a:pt x="5105828" y="907500"/>
                  <a:pt x="5107323" y="910946"/>
                  <a:pt x="5108846" y="914422"/>
                </a:cubicBezTo>
                <a:lnTo>
                  <a:pt x="5109021" y="914422"/>
                </a:lnTo>
                <a:cubicBezTo>
                  <a:pt x="5110368" y="911064"/>
                  <a:pt x="5111758" y="907722"/>
                  <a:pt x="5113194" y="904393"/>
                </a:cubicBezTo>
                <a:cubicBezTo>
                  <a:pt x="5114629" y="901065"/>
                  <a:pt x="5116081" y="897780"/>
                  <a:pt x="5117551" y="894539"/>
                </a:cubicBezTo>
                <a:lnTo>
                  <a:pt x="5133457" y="861490"/>
                </a:lnTo>
                <a:cubicBezTo>
                  <a:pt x="5133634" y="860901"/>
                  <a:pt x="5133884" y="860401"/>
                  <a:pt x="5134208" y="859988"/>
                </a:cubicBezTo>
                <a:cubicBezTo>
                  <a:pt x="5134533" y="859576"/>
                  <a:pt x="5134974" y="859266"/>
                  <a:pt x="5135534" y="859062"/>
                </a:cubicBezTo>
                <a:cubicBezTo>
                  <a:pt x="5136094" y="858854"/>
                  <a:pt x="5136874" y="858691"/>
                  <a:pt x="5137875" y="858575"/>
                </a:cubicBezTo>
                <a:cubicBezTo>
                  <a:pt x="5138877" y="858456"/>
                  <a:pt x="5140144" y="858398"/>
                  <a:pt x="5141675" y="858398"/>
                </a:cubicBezTo>
                <a:cubicBezTo>
                  <a:pt x="5143796" y="858398"/>
                  <a:pt x="5145460" y="858471"/>
                  <a:pt x="5146668" y="858618"/>
                </a:cubicBezTo>
                <a:cubicBezTo>
                  <a:pt x="5147876" y="858766"/>
                  <a:pt x="5148715" y="859046"/>
                  <a:pt x="5149186" y="859458"/>
                </a:cubicBezTo>
                <a:cubicBezTo>
                  <a:pt x="5149658" y="859870"/>
                  <a:pt x="5149820" y="860460"/>
                  <a:pt x="5149672" y="861225"/>
                </a:cubicBezTo>
                <a:cubicBezTo>
                  <a:pt x="5149525" y="861991"/>
                  <a:pt x="5149128" y="863023"/>
                  <a:pt x="5148479" y="864318"/>
                </a:cubicBezTo>
                <a:lnTo>
                  <a:pt x="5116137" y="928825"/>
                </a:lnTo>
                <a:lnTo>
                  <a:pt x="5116137" y="970961"/>
                </a:lnTo>
                <a:cubicBezTo>
                  <a:pt x="5116137" y="971433"/>
                  <a:pt x="5116020" y="971845"/>
                  <a:pt x="5115786" y="972199"/>
                </a:cubicBezTo>
                <a:cubicBezTo>
                  <a:pt x="5115552" y="972552"/>
                  <a:pt x="5115142" y="972832"/>
                  <a:pt x="5114556" y="973037"/>
                </a:cubicBezTo>
                <a:cubicBezTo>
                  <a:pt x="5113970" y="973244"/>
                  <a:pt x="5113179" y="973421"/>
                  <a:pt x="5112184" y="973568"/>
                </a:cubicBezTo>
                <a:cubicBezTo>
                  <a:pt x="5111188" y="973715"/>
                  <a:pt x="5109988" y="973789"/>
                  <a:pt x="5108582" y="973789"/>
                </a:cubicBezTo>
                <a:cubicBezTo>
                  <a:pt x="5107117" y="973789"/>
                  <a:pt x="5105902" y="973715"/>
                  <a:pt x="5104936" y="973568"/>
                </a:cubicBezTo>
                <a:cubicBezTo>
                  <a:pt x="5103969" y="973421"/>
                  <a:pt x="5103178" y="973244"/>
                  <a:pt x="5102564" y="973037"/>
                </a:cubicBezTo>
                <a:cubicBezTo>
                  <a:pt x="5101949" y="972832"/>
                  <a:pt x="5101524" y="972552"/>
                  <a:pt x="5101290" y="972199"/>
                </a:cubicBezTo>
                <a:cubicBezTo>
                  <a:pt x="5101056" y="971845"/>
                  <a:pt x="5100938" y="971433"/>
                  <a:pt x="5100938" y="970961"/>
                </a:cubicBezTo>
                <a:lnTo>
                  <a:pt x="5100938" y="928825"/>
                </a:lnTo>
                <a:lnTo>
                  <a:pt x="5068596" y="864318"/>
                </a:lnTo>
                <a:cubicBezTo>
                  <a:pt x="5067948" y="862963"/>
                  <a:pt x="5067551" y="861903"/>
                  <a:pt x="5067403" y="861137"/>
                </a:cubicBezTo>
                <a:cubicBezTo>
                  <a:pt x="5067256" y="860371"/>
                  <a:pt x="5067403" y="859782"/>
                  <a:pt x="5067845" y="859369"/>
                </a:cubicBezTo>
                <a:cubicBezTo>
                  <a:pt x="5068287" y="858957"/>
                  <a:pt x="5069082" y="858691"/>
                  <a:pt x="5070231" y="858575"/>
                </a:cubicBezTo>
                <a:cubicBezTo>
                  <a:pt x="5071379" y="858456"/>
                  <a:pt x="5072926" y="858398"/>
                  <a:pt x="5074870" y="858398"/>
                </a:cubicBezTo>
                <a:close/>
                <a:moveTo>
                  <a:pt x="4858730" y="858398"/>
                </a:moveTo>
                <a:cubicBezTo>
                  <a:pt x="4860203" y="858398"/>
                  <a:pt x="4861425" y="858471"/>
                  <a:pt x="4862397" y="858618"/>
                </a:cubicBezTo>
                <a:cubicBezTo>
                  <a:pt x="4863369" y="858766"/>
                  <a:pt x="4864150" y="858943"/>
                  <a:pt x="4864739" y="859148"/>
                </a:cubicBezTo>
                <a:cubicBezTo>
                  <a:pt x="4865328" y="859355"/>
                  <a:pt x="4865740" y="859635"/>
                  <a:pt x="4865976" y="859988"/>
                </a:cubicBezTo>
                <a:cubicBezTo>
                  <a:pt x="4866212" y="860341"/>
                  <a:pt x="4866329" y="860754"/>
                  <a:pt x="4866329" y="861225"/>
                </a:cubicBezTo>
                <a:lnTo>
                  <a:pt x="4866329" y="906999"/>
                </a:lnTo>
                <a:lnTo>
                  <a:pt x="4918377" y="906999"/>
                </a:lnTo>
                <a:lnTo>
                  <a:pt x="4918377" y="861225"/>
                </a:lnTo>
                <a:cubicBezTo>
                  <a:pt x="4918377" y="860754"/>
                  <a:pt x="4918495" y="860341"/>
                  <a:pt x="4918731" y="859988"/>
                </a:cubicBezTo>
                <a:cubicBezTo>
                  <a:pt x="4918967" y="859635"/>
                  <a:pt x="4919379" y="859355"/>
                  <a:pt x="4919968" y="859148"/>
                </a:cubicBezTo>
                <a:cubicBezTo>
                  <a:pt x="4920557" y="858943"/>
                  <a:pt x="4921323" y="858766"/>
                  <a:pt x="4922265" y="858618"/>
                </a:cubicBezTo>
                <a:cubicBezTo>
                  <a:pt x="4923208" y="858471"/>
                  <a:pt x="4924445" y="858398"/>
                  <a:pt x="4925977" y="858398"/>
                </a:cubicBezTo>
                <a:cubicBezTo>
                  <a:pt x="4927391" y="858398"/>
                  <a:pt x="4928584" y="858471"/>
                  <a:pt x="4929556" y="858618"/>
                </a:cubicBezTo>
                <a:cubicBezTo>
                  <a:pt x="4930528" y="858766"/>
                  <a:pt x="4931308" y="858943"/>
                  <a:pt x="4931897" y="859148"/>
                </a:cubicBezTo>
                <a:cubicBezTo>
                  <a:pt x="4932487" y="859355"/>
                  <a:pt x="4932899" y="859635"/>
                  <a:pt x="4933134" y="859988"/>
                </a:cubicBezTo>
                <a:cubicBezTo>
                  <a:pt x="4933370" y="860341"/>
                  <a:pt x="4933488" y="860754"/>
                  <a:pt x="4933488" y="861225"/>
                </a:cubicBezTo>
                <a:lnTo>
                  <a:pt x="4933488" y="970961"/>
                </a:lnTo>
                <a:cubicBezTo>
                  <a:pt x="4933488" y="971433"/>
                  <a:pt x="4933370" y="971845"/>
                  <a:pt x="4933134" y="972199"/>
                </a:cubicBezTo>
                <a:cubicBezTo>
                  <a:pt x="4932899" y="972552"/>
                  <a:pt x="4932487" y="972832"/>
                  <a:pt x="4931897" y="973037"/>
                </a:cubicBezTo>
                <a:cubicBezTo>
                  <a:pt x="4931308" y="973244"/>
                  <a:pt x="4930528" y="973421"/>
                  <a:pt x="4929556" y="973568"/>
                </a:cubicBezTo>
                <a:cubicBezTo>
                  <a:pt x="4928584" y="973715"/>
                  <a:pt x="4927391" y="973789"/>
                  <a:pt x="4925977" y="973789"/>
                </a:cubicBezTo>
                <a:cubicBezTo>
                  <a:pt x="4924445" y="973789"/>
                  <a:pt x="4923208" y="973715"/>
                  <a:pt x="4922265" y="973568"/>
                </a:cubicBezTo>
                <a:cubicBezTo>
                  <a:pt x="4921323" y="973421"/>
                  <a:pt x="4920557" y="973244"/>
                  <a:pt x="4919968" y="973037"/>
                </a:cubicBezTo>
                <a:cubicBezTo>
                  <a:pt x="4919379" y="972832"/>
                  <a:pt x="4918967" y="972552"/>
                  <a:pt x="4918731" y="972199"/>
                </a:cubicBezTo>
                <a:cubicBezTo>
                  <a:pt x="4918495" y="971845"/>
                  <a:pt x="4918377" y="971433"/>
                  <a:pt x="4918377" y="970961"/>
                </a:cubicBezTo>
                <a:lnTo>
                  <a:pt x="4918377" y="920254"/>
                </a:lnTo>
                <a:lnTo>
                  <a:pt x="4866329" y="920254"/>
                </a:lnTo>
                <a:lnTo>
                  <a:pt x="4866329" y="970961"/>
                </a:lnTo>
                <a:cubicBezTo>
                  <a:pt x="4866329" y="971433"/>
                  <a:pt x="4866212" y="971845"/>
                  <a:pt x="4865976" y="972199"/>
                </a:cubicBezTo>
                <a:cubicBezTo>
                  <a:pt x="4865740" y="972552"/>
                  <a:pt x="4865328" y="972832"/>
                  <a:pt x="4864739" y="973037"/>
                </a:cubicBezTo>
                <a:cubicBezTo>
                  <a:pt x="4864150" y="973244"/>
                  <a:pt x="4863369" y="973421"/>
                  <a:pt x="4862397" y="973568"/>
                </a:cubicBezTo>
                <a:cubicBezTo>
                  <a:pt x="4861425" y="973715"/>
                  <a:pt x="4860203" y="973789"/>
                  <a:pt x="4858730" y="973789"/>
                </a:cubicBezTo>
                <a:cubicBezTo>
                  <a:pt x="4857316" y="973789"/>
                  <a:pt x="4856108" y="973715"/>
                  <a:pt x="4855107" y="973568"/>
                </a:cubicBezTo>
                <a:cubicBezTo>
                  <a:pt x="4854105" y="973421"/>
                  <a:pt x="4853310" y="973244"/>
                  <a:pt x="4852721" y="973037"/>
                </a:cubicBezTo>
                <a:cubicBezTo>
                  <a:pt x="4852132" y="972832"/>
                  <a:pt x="4851720" y="972552"/>
                  <a:pt x="4851484" y="972199"/>
                </a:cubicBezTo>
                <a:cubicBezTo>
                  <a:pt x="4851248" y="971845"/>
                  <a:pt x="4851130" y="971433"/>
                  <a:pt x="4851130" y="970961"/>
                </a:cubicBezTo>
                <a:lnTo>
                  <a:pt x="4851130" y="861225"/>
                </a:lnTo>
                <a:cubicBezTo>
                  <a:pt x="4851130" y="860754"/>
                  <a:pt x="4851248" y="860341"/>
                  <a:pt x="4851484" y="859988"/>
                </a:cubicBezTo>
                <a:cubicBezTo>
                  <a:pt x="4851720" y="859635"/>
                  <a:pt x="4852132" y="859355"/>
                  <a:pt x="4852721" y="859148"/>
                </a:cubicBezTo>
                <a:cubicBezTo>
                  <a:pt x="4853310" y="858943"/>
                  <a:pt x="4854105" y="858766"/>
                  <a:pt x="4855107" y="858618"/>
                </a:cubicBezTo>
                <a:cubicBezTo>
                  <a:pt x="4856108" y="858471"/>
                  <a:pt x="4857316" y="858398"/>
                  <a:pt x="4858730" y="858398"/>
                </a:cubicBezTo>
                <a:close/>
                <a:moveTo>
                  <a:pt x="4382480" y="858398"/>
                </a:moveTo>
                <a:cubicBezTo>
                  <a:pt x="4383953" y="858398"/>
                  <a:pt x="4385175" y="858471"/>
                  <a:pt x="4386147" y="858618"/>
                </a:cubicBezTo>
                <a:cubicBezTo>
                  <a:pt x="4387119" y="858766"/>
                  <a:pt x="4387900" y="858943"/>
                  <a:pt x="4388489" y="859148"/>
                </a:cubicBezTo>
                <a:cubicBezTo>
                  <a:pt x="4389078" y="859355"/>
                  <a:pt x="4389490" y="859635"/>
                  <a:pt x="4389726" y="859988"/>
                </a:cubicBezTo>
                <a:cubicBezTo>
                  <a:pt x="4389961" y="860341"/>
                  <a:pt x="4390079" y="860754"/>
                  <a:pt x="4390079" y="861225"/>
                </a:cubicBezTo>
                <a:lnTo>
                  <a:pt x="4390079" y="906999"/>
                </a:lnTo>
                <a:lnTo>
                  <a:pt x="4442127" y="906999"/>
                </a:lnTo>
                <a:lnTo>
                  <a:pt x="4442127" y="861225"/>
                </a:lnTo>
                <a:cubicBezTo>
                  <a:pt x="4442127" y="860754"/>
                  <a:pt x="4442245" y="860341"/>
                  <a:pt x="4442481" y="859988"/>
                </a:cubicBezTo>
                <a:cubicBezTo>
                  <a:pt x="4442716" y="859635"/>
                  <a:pt x="4443129" y="859355"/>
                  <a:pt x="4443718" y="859148"/>
                </a:cubicBezTo>
                <a:cubicBezTo>
                  <a:pt x="4444307" y="858943"/>
                  <a:pt x="4445073" y="858766"/>
                  <a:pt x="4446016" y="858618"/>
                </a:cubicBezTo>
                <a:cubicBezTo>
                  <a:pt x="4446958" y="858471"/>
                  <a:pt x="4448195" y="858398"/>
                  <a:pt x="4449727" y="858398"/>
                </a:cubicBezTo>
                <a:cubicBezTo>
                  <a:pt x="4451141" y="858398"/>
                  <a:pt x="4452334" y="858471"/>
                  <a:pt x="4453306" y="858618"/>
                </a:cubicBezTo>
                <a:cubicBezTo>
                  <a:pt x="4454278" y="858766"/>
                  <a:pt x="4455058" y="858943"/>
                  <a:pt x="4455648" y="859148"/>
                </a:cubicBezTo>
                <a:cubicBezTo>
                  <a:pt x="4456236" y="859355"/>
                  <a:pt x="4456649" y="859635"/>
                  <a:pt x="4456885" y="859988"/>
                </a:cubicBezTo>
                <a:cubicBezTo>
                  <a:pt x="4457120" y="860341"/>
                  <a:pt x="4457238" y="860754"/>
                  <a:pt x="4457238" y="861225"/>
                </a:cubicBezTo>
                <a:lnTo>
                  <a:pt x="4457238" y="970961"/>
                </a:lnTo>
                <a:cubicBezTo>
                  <a:pt x="4457238" y="971433"/>
                  <a:pt x="4457120" y="971845"/>
                  <a:pt x="4456885" y="972199"/>
                </a:cubicBezTo>
                <a:cubicBezTo>
                  <a:pt x="4456649" y="972552"/>
                  <a:pt x="4456236" y="972832"/>
                  <a:pt x="4455648" y="973037"/>
                </a:cubicBezTo>
                <a:cubicBezTo>
                  <a:pt x="4455058" y="973244"/>
                  <a:pt x="4454278" y="973421"/>
                  <a:pt x="4453306" y="973568"/>
                </a:cubicBezTo>
                <a:cubicBezTo>
                  <a:pt x="4452334" y="973715"/>
                  <a:pt x="4451141" y="973789"/>
                  <a:pt x="4449727" y="973789"/>
                </a:cubicBezTo>
                <a:cubicBezTo>
                  <a:pt x="4448195" y="973789"/>
                  <a:pt x="4446958" y="973715"/>
                  <a:pt x="4446016" y="973568"/>
                </a:cubicBezTo>
                <a:cubicBezTo>
                  <a:pt x="4445073" y="973421"/>
                  <a:pt x="4444307" y="973244"/>
                  <a:pt x="4443718" y="973037"/>
                </a:cubicBezTo>
                <a:cubicBezTo>
                  <a:pt x="4443129" y="972832"/>
                  <a:pt x="4442716" y="972552"/>
                  <a:pt x="4442481" y="972199"/>
                </a:cubicBezTo>
                <a:cubicBezTo>
                  <a:pt x="4442245" y="971845"/>
                  <a:pt x="4442127" y="971433"/>
                  <a:pt x="4442127" y="970961"/>
                </a:cubicBezTo>
                <a:lnTo>
                  <a:pt x="4442127" y="920254"/>
                </a:lnTo>
                <a:lnTo>
                  <a:pt x="4390079" y="920254"/>
                </a:lnTo>
                <a:lnTo>
                  <a:pt x="4390079" y="970961"/>
                </a:lnTo>
                <a:cubicBezTo>
                  <a:pt x="4390079" y="971433"/>
                  <a:pt x="4389961" y="971845"/>
                  <a:pt x="4389726" y="972199"/>
                </a:cubicBezTo>
                <a:cubicBezTo>
                  <a:pt x="4389490" y="972552"/>
                  <a:pt x="4389078" y="972832"/>
                  <a:pt x="4388489" y="973037"/>
                </a:cubicBezTo>
                <a:cubicBezTo>
                  <a:pt x="4387900" y="973244"/>
                  <a:pt x="4387119" y="973421"/>
                  <a:pt x="4386147" y="973568"/>
                </a:cubicBezTo>
                <a:cubicBezTo>
                  <a:pt x="4385175" y="973715"/>
                  <a:pt x="4383953" y="973789"/>
                  <a:pt x="4382480" y="973789"/>
                </a:cubicBezTo>
                <a:cubicBezTo>
                  <a:pt x="4381066" y="973789"/>
                  <a:pt x="4379858" y="973715"/>
                  <a:pt x="4378857" y="973568"/>
                </a:cubicBezTo>
                <a:cubicBezTo>
                  <a:pt x="4377855" y="973421"/>
                  <a:pt x="4377060" y="973244"/>
                  <a:pt x="4376471" y="973037"/>
                </a:cubicBezTo>
                <a:cubicBezTo>
                  <a:pt x="4375882" y="972832"/>
                  <a:pt x="4375469" y="972552"/>
                  <a:pt x="4375234" y="972199"/>
                </a:cubicBezTo>
                <a:cubicBezTo>
                  <a:pt x="4374998" y="971845"/>
                  <a:pt x="4374880" y="971433"/>
                  <a:pt x="4374880" y="970961"/>
                </a:cubicBezTo>
                <a:lnTo>
                  <a:pt x="4374880" y="861225"/>
                </a:lnTo>
                <a:cubicBezTo>
                  <a:pt x="4374880" y="860754"/>
                  <a:pt x="4374998" y="860341"/>
                  <a:pt x="4375234" y="859988"/>
                </a:cubicBezTo>
                <a:cubicBezTo>
                  <a:pt x="4375469" y="859635"/>
                  <a:pt x="4375882" y="859355"/>
                  <a:pt x="4376471" y="859148"/>
                </a:cubicBezTo>
                <a:cubicBezTo>
                  <a:pt x="4377060" y="858943"/>
                  <a:pt x="4377855" y="858766"/>
                  <a:pt x="4378857" y="858618"/>
                </a:cubicBezTo>
                <a:cubicBezTo>
                  <a:pt x="4379858" y="858471"/>
                  <a:pt x="4381066" y="858398"/>
                  <a:pt x="4382480" y="858398"/>
                </a:cubicBezTo>
                <a:close/>
                <a:moveTo>
                  <a:pt x="4131895" y="858398"/>
                </a:moveTo>
                <a:cubicBezTo>
                  <a:pt x="4133663" y="858398"/>
                  <a:pt x="4135091" y="858456"/>
                  <a:pt x="4136181" y="858575"/>
                </a:cubicBezTo>
                <a:cubicBezTo>
                  <a:pt x="4137271" y="858691"/>
                  <a:pt x="4138140" y="858854"/>
                  <a:pt x="4138788" y="859062"/>
                </a:cubicBezTo>
                <a:cubicBezTo>
                  <a:pt x="4139436" y="859266"/>
                  <a:pt x="4139922" y="859562"/>
                  <a:pt x="4140246" y="859944"/>
                </a:cubicBezTo>
                <a:cubicBezTo>
                  <a:pt x="4140570" y="860327"/>
                  <a:pt x="4140879" y="860813"/>
                  <a:pt x="4141174" y="861402"/>
                </a:cubicBezTo>
                <a:lnTo>
                  <a:pt x="4156991" y="894275"/>
                </a:lnTo>
                <a:cubicBezTo>
                  <a:pt x="4158460" y="897397"/>
                  <a:pt x="4159925" y="900666"/>
                  <a:pt x="4161390" y="904083"/>
                </a:cubicBezTo>
                <a:cubicBezTo>
                  <a:pt x="4162854" y="907500"/>
                  <a:pt x="4164347" y="910946"/>
                  <a:pt x="4165871" y="914422"/>
                </a:cubicBezTo>
                <a:lnTo>
                  <a:pt x="4166046" y="914422"/>
                </a:lnTo>
                <a:cubicBezTo>
                  <a:pt x="4167393" y="911064"/>
                  <a:pt x="4168784" y="907722"/>
                  <a:pt x="4170219" y="904393"/>
                </a:cubicBezTo>
                <a:cubicBezTo>
                  <a:pt x="4171654" y="901065"/>
                  <a:pt x="4173106" y="897780"/>
                  <a:pt x="4174576" y="894539"/>
                </a:cubicBezTo>
                <a:lnTo>
                  <a:pt x="4190482" y="861490"/>
                </a:lnTo>
                <a:cubicBezTo>
                  <a:pt x="4190659" y="860901"/>
                  <a:pt x="4190909" y="860401"/>
                  <a:pt x="4191233" y="859988"/>
                </a:cubicBezTo>
                <a:cubicBezTo>
                  <a:pt x="4191557" y="859576"/>
                  <a:pt x="4191999" y="859266"/>
                  <a:pt x="4192559" y="859062"/>
                </a:cubicBezTo>
                <a:cubicBezTo>
                  <a:pt x="4193119" y="858854"/>
                  <a:pt x="4193899" y="858691"/>
                  <a:pt x="4194901" y="858575"/>
                </a:cubicBezTo>
                <a:cubicBezTo>
                  <a:pt x="4195902" y="858456"/>
                  <a:pt x="4197169" y="858398"/>
                  <a:pt x="4198700" y="858398"/>
                </a:cubicBezTo>
                <a:cubicBezTo>
                  <a:pt x="4200821" y="858398"/>
                  <a:pt x="4202485" y="858471"/>
                  <a:pt x="4203693" y="858618"/>
                </a:cubicBezTo>
                <a:cubicBezTo>
                  <a:pt x="4204901" y="858766"/>
                  <a:pt x="4205740" y="859046"/>
                  <a:pt x="4206212" y="859458"/>
                </a:cubicBezTo>
                <a:cubicBezTo>
                  <a:pt x="4206683" y="859870"/>
                  <a:pt x="4206845" y="860460"/>
                  <a:pt x="4206698" y="861225"/>
                </a:cubicBezTo>
                <a:cubicBezTo>
                  <a:pt x="4206550" y="861991"/>
                  <a:pt x="4206153" y="863023"/>
                  <a:pt x="4205505" y="864318"/>
                </a:cubicBezTo>
                <a:lnTo>
                  <a:pt x="4173162" y="928825"/>
                </a:lnTo>
                <a:lnTo>
                  <a:pt x="4173162" y="970961"/>
                </a:lnTo>
                <a:cubicBezTo>
                  <a:pt x="4173162" y="971433"/>
                  <a:pt x="4173045" y="971845"/>
                  <a:pt x="4172811" y="972199"/>
                </a:cubicBezTo>
                <a:cubicBezTo>
                  <a:pt x="4172577" y="972552"/>
                  <a:pt x="4172167" y="972832"/>
                  <a:pt x="4171581" y="973037"/>
                </a:cubicBezTo>
                <a:cubicBezTo>
                  <a:pt x="4170995" y="973244"/>
                  <a:pt x="4170204" y="973421"/>
                  <a:pt x="4169209" y="973568"/>
                </a:cubicBezTo>
                <a:cubicBezTo>
                  <a:pt x="4168213" y="973715"/>
                  <a:pt x="4167013" y="973789"/>
                  <a:pt x="4165607" y="973789"/>
                </a:cubicBezTo>
                <a:cubicBezTo>
                  <a:pt x="4164143" y="973789"/>
                  <a:pt x="4162927" y="973715"/>
                  <a:pt x="4161961" y="973568"/>
                </a:cubicBezTo>
                <a:cubicBezTo>
                  <a:pt x="4160994" y="973421"/>
                  <a:pt x="4160203" y="973244"/>
                  <a:pt x="4159589" y="973037"/>
                </a:cubicBezTo>
                <a:cubicBezTo>
                  <a:pt x="4158974" y="972832"/>
                  <a:pt x="4158549" y="972552"/>
                  <a:pt x="4158315" y="972199"/>
                </a:cubicBezTo>
                <a:cubicBezTo>
                  <a:pt x="4158081" y="971845"/>
                  <a:pt x="4157963" y="971433"/>
                  <a:pt x="4157963" y="970961"/>
                </a:cubicBezTo>
                <a:lnTo>
                  <a:pt x="4157963" y="928825"/>
                </a:lnTo>
                <a:lnTo>
                  <a:pt x="4125621" y="864318"/>
                </a:lnTo>
                <a:cubicBezTo>
                  <a:pt x="4124973" y="862963"/>
                  <a:pt x="4124575" y="861903"/>
                  <a:pt x="4124428" y="861137"/>
                </a:cubicBezTo>
                <a:cubicBezTo>
                  <a:pt x="4124281" y="860371"/>
                  <a:pt x="4124428" y="859782"/>
                  <a:pt x="4124870" y="859369"/>
                </a:cubicBezTo>
                <a:cubicBezTo>
                  <a:pt x="4125312" y="858957"/>
                  <a:pt x="4126107" y="858691"/>
                  <a:pt x="4127256" y="858575"/>
                </a:cubicBezTo>
                <a:cubicBezTo>
                  <a:pt x="4128405" y="858456"/>
                  <a:pt x="4129951" y="858398"/>
                  <a:pt x="4131895" y="858398"/>
                </a:cubicBezTo>
                <a:close/>
                <a:moveTo>
                  <a:pt x="3915808" y="858398"/>
                </a:moveTo>
                <a:cubicBezTo>
                  <a:pt x="3917281" y="858398"/>
                  <a:pt x="3918503" y="858471"/>
                  <a:pt x="3919476" y="858618"/>
                </a:cubicBezTo>
                <a:cubicBezTo>
                  <a:pt x="3920447" y="858766"/>
                  <a:pt x="3921228" y="858943"/>
                  <a:pt x="3921817" y="859148"/>
                </a:cubicBezTo>
                <a:cubicBezTo>
                  <a:pt x="3922406" y="859355"/>
                  <a:pt x="3922818" y="859635"/>
                  <a:pt x="3923054" y="859988"/>
                </a:cubicBezTo>
                <a:cubicBezTo>
                  <a:pt x="3923290" y="860341"/>
                  <a:pt x="3923408" y="860754"/>
                  <a:pt x="3923408" y="861225"/>
                </a:cubicBezTo>
                <a:lnTo>
                  <a:pt x="3923408" y="906999"/>
                </a:lnTo>
                <a:lnTo>
                  <a:pt x="3975456" y="906999"/>
                </a:lnTo>
                <a:lnTo>
                  <a:pt x="3975456" y="861225"/>
                </a:lnTo>
                <a:cubicBezTo>
                  <a:pt x="3975456" y="860754"/>
                  <a:pt x="3975574" y="860341"/>
                  <a:pt x="3975810" y="859988"/>
                </a:cubicBezTo>
                <a:cubicBezTo>
                  <a:pt x="3976044" y="859635"/>
                  <a:pt x="3976457" y="859355"/>
                  <a:pt x="3977047" y="859148"/>
                </a:cubicBezTo>
                <a:cubicBezTo>
                  <a:pt x="3977636" y="858943"/>
                  <a:pt x="3978402" y="858766"/>
                  <a:pt x="3979344" y="858618"/>
                </a:cubicBezTo>
                <a:cubicBezTo>
                  <a:pt x="3980286" y="858471"/>
                  <a:pt x="3981523" y="858398"/>
                  <a:pt x="3983056" y="858398"/>
                </a:cubicBezTo>
                <a:cubicBezTo>
                  <a:pt x="3984469" y="858398"/>
                  <a:pt x="3985662" y="858471"/>
                  <a:pt x="3986581" y="858618"/>
                </a:cubicBezTo>
                <a:cubicBezTo>
                  <a:pt x="3987553" y="858766"/>
                  <a:pt x="3988333" y="858943"/>
                  <a:pt x="3988923" y="859148"/>
                </a:cubicBezTo>
                <a:cubicBezTo>
                  <a:pt x="3989511" y="859355"/>
                  <a:pt x="3989924" y="859635"/>
                  <a:pt x="3990160" y="859988"/>
                </a:cubicBezTo>
                <a:cubicBezTo>
                  <a:pt x="3990395" y="860341"/>
                  <a:pt x="3990513" y="860754"/>
                  <a:pt x="3990513" y="861225"/>
                </a:cubicBezTo>
                <a:lnTo>
                  <a:pt x="3990513" y="970961"/>
                </a:lnTo>
                <a:cubicBezTo>
                  <a:pt x="3990513" y="971433"/>
                  <a:pt x="3990395" y="971845"/>
                  <a:pt x="3990160" y="972199"/>
                </a:cubicBezTo>
                <a:cubicBezTo>
                  <a:pt x="3989924" y="972552"/>
                  <a:pt x="3989511" y="972832"/>
                  <a:pt x="3988923" y="973037"/>
                </a:cubicBezTo>
                <a:cubicBezTo>
                  <a:pt x="3988333" y="973244"/>
                  <a:pt x="3987553" y="973421"/>
                  <a:pt x="3986581" y="973568"/>
                </a:cubicBezTo>
                <a:cubicBezTo>
                  <a:pt x="3985662" y="973715"/>
                  <a:pt x="3984469" y="973789"/>
                  <a:pt x="3983056" y="973789"/>
                </a:cubicBezTo>
                <a:cubicBezTo>
                  <a:pt x="3981523" y="973789"/>
                  <a:pt x="3980286" y="973715"/>
                  <a:pt x="3979344" y="973568"/>
                </a:cubicBezTo>
                <a:cubicBezTo>
                  <a:pt x="3978402" y="973421"/>
                  <a:pt x="3977636" y="973244"/>
                  <a:pt x="3977047" y="973037"/>
                </a:cubicBezTo>
                <a:cubicBezTo>
                  <a:pt x="3976457" y="972832"/>
                  <a:pt x="3976044" y="972552"/>
                  <a:pt x="3975810" y="972199"/>
                </a:cubicBezTo>
                <a:cubicBezTo>
                  <a:pt x="3975574" y="971845"/>
                  <a:pt x="3975456" y="971433"/>
                  <a:pt x="3975456" y="970961"/>
                </a:cubicBezTo>
                <a:lnTo>
                  <a:pt x="3975456" y="920254"/>
                </a:lnTo>
                <a:lnTo>
                  <a:pt x="3923408" y="920254"/>
                </a:lnTo>
                <a:lnTo>
                  <a:pt x="3923408" y="970961"/>
                </a:lnTo>
                <a:cubicBezTo>
                  <a:pt x="3923408" y="971433"/>
                  <a:pt x="3923290" y="971845"/>
                  <a:pt x="3923054" y="972199"/>
                </a:cubicBezTo>
                <a:cubicBezTo>
                  <a:pt x="3922818" y="972552"/>
                  <a:pt x="3922406" y="972832"/>
                  <a:pt x="3921817" y="973037"/>
                </a:cubicBezTo>
                <a:cubicBezTo>
                  <a:pt x="3921228" y="973244"/>
                  <a:pt x="3920447" y="973421"/>
                  <a:pt x="3919476" y="973568"/>
                </a:cubicBezTo>
                <a:cubicBezTo>
                  <a:pt x="3918503" y="973715"/>
                  <a:pt x="3917281" y="973789"/>
                  <a:pt x="3915808" y="973789"/>
                </a:cubicBezTo>
                <a:cubicBezTo>
                  <a:pt x="3914395" y="973789"/>
                  <a:pt x="3913187" y="973715"/>
                  <a:pt x="3912186" y="973568"/>
                </a:cubicBezTo>
                <a:cubicBezTo>
                  <a:pt x="3911184" y="973421"/>
                  <a:pt x="3910389" y="973244"/>
                  <a:pt x="3909800" y="973037"/>
                </a:cubicBezTo>
                <a:cubicBezTo>
                  <a:pt x="3909210" y="972832"/>
                  <a:pt x="3908798" y="972552"/>
                  <a:pt x="3908562" y="972199"/>
                </a:cubicBezTo>
                <a:cubicBezTo>
                  <a:pt x="3908327" y="971845"/>
                  <a:pt x="3908210" y="971433"/>
                  <a:pt x="3908210" y="970961"/>
                </a:cubicBezTo>
                <a:lnTo>
                  <a:pt x="3908210" y="861225"/>
                </a:lnTo>
                <a:cubicBezTo>
                  <a:pt x="3908210" y="860754"/>
                  <a:pt x="3908327" y="860341"/>
                  <a:pt x="3908562" y="859988"/>
                </a:cubicBezTo>
                <a:cubicBezTo>
                  <a:pt x="3908798" y="859635"/>
                  <a:pt x="3909210" y="859355"/>
                  <a:pt x="3909800" y="859148"/>
                </a:cubicBezTo>
                <a:cubicBezTo>
                  <a:pt x="3910389" y="858943"/>
                  <a:pt x="3911184" y="858766"/>
                  <a:pt x="3912186" y="858618"/>
                </a:cubicBezTo>
                <a:cubicBezTo>
                  <a:pt x="3913187" y="858471"/>
                  <a:pt x="3914395" y="858398"/>
                  <a:pt x="3915808" y="858398"/>
                </a:cubicBezTo>
                <a:close/>
                <a:moveTo>
                  <a:pt x="3665225" y="858398"/>
                </a:moveTo>
                <a:cubicBezTo>
                  <a:pt x="3666993" y="858398"/>
                  <a:pt x="3668421" y="858456"/>
                  <a:pt x="3669511" y="858575"/>
                </a:cubicBezTo>
                <a:cubicBezTo>
                  <a:pt x="3670601" y="858691"/>
                  <a:pt x="3671469" y="858854"/>
                  <a:pt x="3672118" y="859062"/>
                </a:cubicBezTo>
                <a:cubicBezTo>
                  <a:pt x="3672765" y="859266"/>
                  <a:pt x="3673251" y="859562"/>
                  <a:pt x="3673575" y="859944"/>
                </a:cubicBezTo>
                <a:cubicBezTo>
                  <a:pt x="3673900" y="860327"/>
                  <a:pt x="3674208" y="860813"/>
                  <a:pt x="3674503" y="861402"/>
                </a:cubicBezTo>
                <a:lnTo>
                  <a:pt x="3690321" y="894275"/>
                </a:lnTo>
                <a:cubicBezTo>
                  <a:pt x="3691790" y="897397"/>
                  <a:pt x="3693255" y="900666"/>
                  <a:pt x="3694719" y="904083"/>
                </a:cubicBezTo>
                <a:cubicBezTo>
                  <a:pt x="3696183" y="907500"/>
                  <a:pt x="3697677" y="910946"/>
                  <a:pt x="3699201" y="914422"/>
                </a:cubicBezTo>
                <a:lnTo>
                  <a:pt x="3699375" y="914422"/>
                </a:lnTo>
                <a:cubicBezTo>
                  <a:pt x="3700723" y="911064"/>
                  <a:pt x="3702113" y="907722"/>
                  <a:pt x="3703549" y="904393"/>
                </a:cubicBezTo>
                <a:cubicBezTo>
                  <a:pt x="3704983" y="901065"/>
                  <a:pt x="3706436" y="897780"/>
                  <a:pt x="3707906" y="894539"/>
                </a:cubicBezTo>
                <a:lnTo>
                  <a:pt x="3723812" y="861490"/>
                </a:lnTo>
                <a:cubicBezTo>
                  <a:pt x="3723989" y="860901"/>
                  <a:pt x="3724239" y="860401"/>
                  <a:pt x="3724563" y="859988"/>
                </a:cubicBezTo>
                <a:cubicBezTo>
                  <a:pt x="3724887" y="859576"/>
                  <a:pt x="3725329" y="859266"/>
                  <a:pt x="3725889" y="859062"/>
                </a:cubicBezTo>
                <a:cubicBezTo>
                  <a:pt x="3726449" y="858854"/>
                  <a:pt x="3727229" y="858691"/>
                  <a:pt x="3728231" y="858575"/>
                </a:cubicBezTo>
                <a:cubicBezTo>
                  <a:pt x="3729232" y="858456"/>
                  <a:pt x="3730499" y="858398"/>
                  <a:pt x="3732030" y="858398"/>
                </a:cubicBezTo>
                <a:cubicBezTo>
                  <a:pt x="3734151" y="858398"/>
                  <a:pt x="3735816" y="858471"/>
                  <a:pt x="3737023" y="858618"/>
                </a:cubicBezTo>
                <a:cubicBezTo>
                  <a:pt x="3738231" y="858766"/>
                  <a:pt x="3739070" y="859046"/>
                  <a:pt x="3739542" y="859458"/>
                </a:cubicBezTo>
                <a:cubicBezTo>
                  <a:pt x="3740013" y="859870"/>
                  <a:pt x="3740175" y="860460"/>
                  <a:pt x="3740028" y="861225"/>
                </a:cubicBezTo>
                <a:cubicBezTo>
                  <a:pt x="3739880" y="861991"/>
                  <a:pt x="3739483" y="863023"/>
                  <a:pt x="3738835" y="864318"/>
                </a:cubicBezTo>
                <a:lnTo>
                  <a:pt x="3706492" y="928825"/>
                </a:lnTo>
                <a:lnTo>
                  <a:pt x="3706492" y="970961"/>
                </a:lnTo>
                <a:cubicBezTo>
                  <a:pt x="3706492" y="971433"/>
                  <a:pt x="3706375" y="971845"/>
                  <a:pt x="3706140" y="972199"/>
                </a:cubicBezTo>
                <a:cubicBezTo>
                  <a:pt x="3705906" y="972552"/>
                  <a:pt x="3705496" y="972832"/>
                  <a:pt x="3704911" y="973037"/>
                </a:cubicBezTo>
                <a:cubicBezTo>
                  <a:pt x="3704324" y="973244"/>
                  <a:pt x="3703534" y="973421"/>
                  <a:pt x="3702539" y="973568"/>
                </a:cubicBezTo>
                <a:cubicBezTo>
                  <a:pt x="3701543" y="973715"/>
                  <a:pt x="3700343" y="973789"/>
                  <a:pt x="3698937" y="973789"/>
                </a:cubicBezTo>
                <a:cubicBezTo>
                  <a:pt x="3697473" y="973789"/>
                  <a:pt x="3696258" y="973715"/>
                  <a:pt x="3695291" y="973568"/>
                </a:cubicBezTo>
                <a:cubicBezTo>
                  <a:pt x="3694324" y="973421"/>
                  <a:pt x="3693534" y="973244"/>
                  <a:pt x="3692918" y="973037"/>
                </a:cubicBezTo>
                <a:cubicBezTo>
                  <a:pt x="3692303" y="972832"/>
                  <a:pt x="3691879" y="972552"/>
                  <a:pt x="3691644" y="972199"/>
                </a:cubicBezTo>
                <a:cubicBezTo>
                  <a:pt x="3691411" y="971845"/>
                  <a:pt x="3691293" y="971433"/>
                  <a:pt x="3691293" y="970961"/>
                </a:cubicBezTo>
                <a:lnTo>
                  <a:pt x="3691293" y="928825"/>
                </a:lnTo>
                <a:lnTo>
                  <a:pt x="3658951" y="864318"/>
                </a:lnTo>
                <a:cubicBezTo>
                  <a:pt x="3658303" y="862963"/>
                  <a:pt x="3657905" y="861903"/>
                  <a:pt x="3657758" y="861137"/>
                </a:cubicBezTo>
                <a:cubicBezTo>
                  <a:pt x="3657611" y="860371"/>
                  <a:pt x="3657758" y="859782"/>
                  <a:pt x="3658200" y="859369"/>
                </a:cubicBezTo>
                <a:cubicBezTo>
                  <a:pt x="3658642" y="858957"/>
                  <a:pt x="3659437" y="858691"/>
                  <a:pt x="3660586" y="858575"/>
                </a:cubicBezTo>
                <a:cubicBezTo>
                  <a:pt x="3661734" y="858456"/>
                  <a:pt x="3663281" y="858398"/>
                  <a:pt x="3665225" y="858398"/>
                </a:cubicBezTo>
                <a:close/>
                <a:moveTo>
                  <a:pt x="3439556" y="858398"/>
                </a:moveTo>
                <a:cubicBezTo>
                  <a:pt x="3441029" y="858398"/>
                  <a:pt x="3442252" y="858471"/>
                  <a:pt x="3443222" y="858618"/>
                </a:cubicBezTo>
                <a:cubicBezTo>
                  <a:pt x="3444196" y="858766"/>
                  <a:pt x="3444976" y="858943"/>
                  <a:pt x="3445565" y="859148"/>
                </a:cubicBezTo>
                <a:cubicBezTo>
                  <a:pt x="3446155" y="859355"/>
                  <a:pt x="3446567" y="859635"/>
                  <a:pt x="3446802" y="859988"/>
                </a:cubicBezTo>
                <a:cubicBezTo>
                  <a:pt x="3447038" y="860341"/>
                  <a:pt x="3447156" y="860754"/>
                  <a:pt x="3447156" y="861225"/>
                </a:cubicBezTo>
                <a:lnTo>
                  <a:pt x="3447156" y="906999"/>
                </a:lnTo>
                <a:lnTo>
                  <a:pt x="3499207" y="906999"/>
                </a:lnTo>
                <a:lnTo>
                  <a:pt x="3499207" y="861225"/>
                </a:lnTo>
                <a:cubicBezTo>
                  <a:pt x="3499207" y="860754"/>
                  <a:pt x="3499326" y="860341"/>
                  <a:pt x="3499561" y="859988"/>
                </a:cubicBezTo>
                <a:cubicBezTo>
                  <a:pt x="3499797" y="859635"/>
                  <a:pt x="3500209" y="859355"/>
                  <a:pt x="3500799" y="859148"/>
                </a:cubicBezTo>
                <a:cubicBezTo>
                  <a:pt x="3501388" y="858943"/>
                  <a:pt x="3502154" y="858766"/>
                  <a:pt x="3503096" y="858618"/>
                </a:cubicBezTo>
                <a:cubicBezTo>
                  <a:pt x="3504038" y="858471"/>
                  <a:pt x="3505276" y="858398"/>
                  <a:pt x="3506807" y="858398"/>
                </a:cubicBezTo>
                <a:cubicBezTo>
                  <a:pt x="3508222" y="858398"/>
                  <a:pt x="3509414" y="858471"/>
                  <a:pt x="3510386" y="858618"/>
                </a:cubicBezTo>
                <a:cubicBezTo>
                  <a:pt x="3511359" y="858766"/>
                  <a:pt x="3512139" y="858943"/>
                  <a:pt x="3512728" y="859148"/>
                </a:cubicBezTo>
                <a:cubicBezTo>
                  <a:pt x="3513317" y="859355"/>
                  <a:pt x="3513730" y="859635"/>
                  <a:pt x="3513965" y="859988"/>
                </a:cubicBezTo>
                <a:cubicBezTo>
                  <a:pt x="3514201" y="860341"/>
                  <a:pt x="3514319" y="860754"/>
                  <a:pt x="3514319" y="861225"/>
                </a:cubicBezTo>
                <a:lnTo>
                  <a:pt x="3514319" y="970961"/>
                </a:lnTo>
                <a:cubicBezTo>
                  <a:pt x="3514319" y="971433"/>
                  <a:pt x="3514201" y="971845"/>
                  <a:pt x="3513965" y="972199"/>
                </a:cubicBezTo>
                <a:cubicBezTo>
                  <a:pt x="3513730" y="972552"/>
                  <a:pt x="3513317" y="972832"/>
                  <a:pt x="3512728" y="973037"/>
                </a:cubicBezTo>
                <a:cubicBezTo>
                  <a:pt x="3512139" y="973244"/>
                  <a:pt x="3511359" y="973421"/>
                  <a:pt x="3510386" y="973568"/>
                </a:cubicBezTo>
                <a:cubicBezTo>
                  <a:pt x="3509414" y="973715"/>
                  <a:pt x="3508222" y="973789"/>
                  <a:pt x="3506807" y="973789"/>
                </a:cubicBezTo>
                <a:cubicBezTo>
                  <a:pt x="3505276" y="973789"/>
                  <a:pt x="3504038" y="973715"/>
                  <a:pt x="3503096" y="973568"/>
                </a:cubicBezTo>
                <a:cubicBezTo>
                  <a:pt x="3502154" y="973421"/>
                  <a:pt x="3501388" y="973244"/>
                  <a:pt x="3500799" y="973037"/>
                </a:cubicBezTo>
                <a:cubicBezTo>
                  <a:pt x="3500209" y="972832"/>
                  <a:pt x="3499797" y="972552"/>
                  <a:pt x="3499561" y="972199"/>
                </a:cubicBezTo>
                <a:cubicBezTo>
                  <a:pt x="3499326" y="971845"/>
                  <a:pt x="3499207" y="971433"/>
                  <a:pt x="3499207" y="970961"/>
                </a:cubicBezTo>
                <a:lnTo>
                  <a:pt x="3499207" y="920254"/>
                </a:lnTo>
                <a:lnTo>
                  <a:pt x="3447156" y="920254"/>
                </a:lnTo>
                <a:lnTo>
                  <a:pt x="3447156" y="970961"/>
                </a:lnTo>
                <a:cubicBezTo>
                  <a:pt x="3447156" y="971433"/>
                  <a:pt x="3447038" y="971845"/>
                  <a:pt x="3446802" y="972199"/>
                </a:cubicBezTo>
                <a:cubicBezTo>
                  <a:pt x="3446567" y="972552"/>
                  <a:pt x="3446155" y="972832"/>
                  <a:pt x="3445565" y="973037"/>
                </a:cubicBezTo>
                <a:cubicBezTo>
                  <a:pt x="3444976" y="973244"/>
                  <a:pt x="3444196" y="973421"/>
                  <a:pt x="3443222" y="973568"/>
                </a:cubicBezTo>
                <a:cubicBezTo>
                  <a:pt x="3442252" y="973715"/>
                  <a:pt x="3441029" y="973789"/>
                  <a:pt x="3439556" y="973789"/>
                </a:cubicBezTo>
                <a:cubicBezTo>
                  <a:pt x="3438143" y="973789"/>
                  <a:pt x="3436934" y="973715"/>
                  <a:pt x="3435934" y="973568"/>
                </a:cubicBezTo>
                <a:cubicBezTo>
                  <a:pt x="3434931" y="973421"/>
                  <a:pt x="3434136" y="973244"/>
                  <a:pt x="3433549" y="973037"/>
                </a:cubicBezTo>
                <a:cubicBezTo>
                  <a:pt x="3432959" y="972832"/>
                  <a:pt x="3432547" y="972552"/>
                  <a:pt x="3432311" y="972199"/>
                </a:cubicBezTo>
                <a:cubicBezTo>
                  <a:pt x="3432075" y="971845"/>
                  <a:pt x="3431959" y="971433"/>
                  <a:pt x="3431959" y="970961"/>
                </a:cubicBezTo>
                <a:lnTo>
                  <a:pt x="3431959" y="861225"/>
                </a:lnTo>
                <a:cubicBezTo>
                  <a:pt x="3431959" y="860754"/>
                  <a:pt x="3432075" y="860341"/>
                  <a:pt x="3432311" y="859988"/>
                </a:cubicBezTo>
                <a:cubicBezTo>
                  <a:pt x="3432547" y="859635"/>
                  <a:pt x="3432959" y="859355"/>
                  <a:pt x="3433549" y="859148"/>
                </a:cubicBezTo>
                <a:cubicBezTo>
                  <a:pt x="3434136" y="858943"/>
                  <a:pt x="3434931" y="858766"/>
                  <a:pt x="3435934" y="858618"/>
                </a:cubicBezTo>
                <a:cubicBezTo>
                  <a:pt x="3436934" y="858471"/>
                  <a:pt x="3438143" y="858398"/>
                  <a:pt x="3439556" y="858398"/>
                </a:cubicBezTo>
                <a:close/>
                <a:moveTo>
                  <a:pt x="3188967" y="858398"/>
                </a:moveTo>
                <a:cubicBezTo>
                  <a:pt x="3190734" y="858398"/>
                  <a:pt x="3192164" y="858456"/>
                  <a:pt x="3193253" y="858575"/>
                </a:cubicBezTo>
                <a:cubicBezTo>
                  <a:pt x="3194344" y="858691"/>
                  <a:pt x="3195213" y="858854"/>
                  <a:pt x="3195859" y="859062"/>
                </a:cubicBezTo>
                <a:cubicBezTo>
                  <a:pt x="3196508" y="859266"/>
                  <a:pt x="3196995" y="859562"/>
                  <a:pt x="3197318" y="859944"/>
                </a:cubicBezTo>
                <a:cubicBezTo>
                  <a:pt x="3197643" y="860327"/>
                  <a:pt x="3197952" y="860813"/>
                  <a:pt x="3198247" y="861402"/>
                </a:cubicBezTo>
                <a:lnTo>
                  <a:pt x="3214065" y="894275"/>
                </a:lnTo>
                <a:cubicBezTo>
                  <a:pt x="3215533" y="897397"/>
                  <a:pt x="3217000" y="900666"/>
                  <a:pt x="3218463" y="904083"/>
                </a:cubicBezTo>
                <a:cubicBezTo>
                  <a:pt x="3219927" y="907500"/>
                  <a:pt x="3221423" y="910946"/>
                  <a:pt x="3222947" y="914422"/>
                </a:cubicBezTo>
                <a:lnTo>
                  <a:pt x="3223119" y="914422"/>
                </a:lnTo>
                <a:cubicBezTo>
                  <a:pt x="3224469" y="911064"/>
                  <a:pt x="3225857" y="907722"/>
                  <a:pt x="3227294" y="904393"/>
                </a:cubicBezTo>
                <a:cubicBezTo>
                  <a:pt x="3228730" y="901065"/>
                  <a:pt x="3230181" y="897780"/>
                  <a:pt x="3231651" y="894539"/>
                </a:cubicBezTo>
                <a:lnTo>
                  <a:pt x="3247556" y="861490"/>
                </a:lnTo>
                <a:cubicBezTo>
                  <a:pt x="3247734" y="860901"/>
                  <a:pt x="3247984" y="860401"/>
                  <a:pt x="3248309" y="859988"/>
                </a:cubicBezTo>
                <a:cubicBezTo>
                  <a:pt x="3248631" y="859576"/>
                  <a:pt x="3249075" y="859266"/>
                  <a:pt x="3249634" y="859062"/>
                </a:cubicBezTo>
                <a:cubicBezTo>
                  <a:pt x="3250195" y="858854"/>
                  <a:pt x="3250975" y="858691"/>
                  <a:pt x="3251974" y="858575"/>
                </a:cubicBezTo>
                <a:cubicBezTo>
                  <a:pt x="3252976" y="858456"/>
                  <a:pt x="3254244" y="858398"/>
                  <a:pt x="3255776" y="858398"/>
                </a:cubicBezTo>
                <a:cubicBezTo>
                  <a:pt x="3257897" y="858398"/>
                  <a:pt x="3259561" y="858471"/>
                  <a:pt x="3260770" y="858618"/>
                </a:cubicBezTo>
                <a:cubicBezTo>
                  <a:pt x="3261978" y="858766"/>
                  <a:pt x="3262818" y="859046"/>
                  <a:pt x="3263288" y="859458"/>
                </a:cubicBezTo>
                <a:cubicBezTo>
                  <a:pt x="3263759" y="859870"/>
                  <a:pt x="3263921" y="860460"/>
                  <a:pt x="3263774" y="861225"/>
                </a:cubicBezTo>
                <a:cubicBezTo>
                  <a:pt x="3263627" y="861991"/>
                  <a:pt x="3263229" y="863023"/>
                  <a:pt x="3262581" y="864318"/>
                </a:cubicBezTo>
                <a:lnTo>
                  <a:pt x="3230237" y="928825"/>
                </a:lnTo>
                <a:lnTo>
                  <a:pt x="3230237" y="970961"/>
                </a:lnTo>
                <a:cubicBezTo>
                  <a:pt x="3230237" y="971433"/>
                  <a:pt x="3230120" y="971845"/>
                  <a:pt x="3229888" y="972199"/>
                </a:cubicBezTo>
                <a:cubicBezTo>
                  <a:pt x="3229652" y="972552"/>
                  <a:pt x="3229243" y="972832"/>
                  <a:pt x="3228654" y="973037"/>
                </a:cubicBezTo>
                <a:cubicBezTo>
                  <a:pt x="3228068" y="973244"/>
                  <a:pt x="3227279" y="973421"/>
                  <a:pt x="3226282" y="973568"/>
                </a:cubicBezTo>
                <a:cubicBezTo>
                  <a:pt x="3225288" y="973715"/>
                  <a:pt x="3224086" y="973789"/>
                  <a:pt x="3222682" y="973789"/>
                </a:cubicBezTo>
                <a:cubicBezTo>
                  <a:pt x="3221218" y="973789"/>
                  <a:pt x="3220001" y="973715"/>
                  <a:pt x="3219036" y="973568"/>
                </a:cubicBezTo>
                <a:cubicBezTo>
                  <a:pt x="3218069" y="973421"/>
                  <a:pt x="3217277" y="973244"/>
                  <a:pt x="3216663" y="973037"/>
                </a:cubicBezTo>
                <a:cubicBezTo>
                  <a:pt x="3216048" y="972832"/>
                  <a:pt x="3215622" y="972552"/>
                  <a:pt x="3215389" y="972199"/>
                </a:cubicBezTo>
                <a:cubicBezTo>
                  <a:pt x="3215155" y="971845"/>
                  <a:pt x="3215037" y="971433"/>
                  <a:pt x="3215037" y="970961"/>
                </a:cubicBezTo>
                <a:lnTo>
                  <a:pt x="3215037" y="928825"/>
                </a:lnTo>
                <a:lnTo>
                  <a:pt x="3182693" y="864318"/>
                </a:lnTo>
                <a:cubicBezTo>
                  <a:pt x="3182044" y="862963"/>
                  <a:pt x="3181648" y="861903"/>
                  <a:pt x="3181500" y="861137"/>
                </a:cubicBezTo>
                <a:cubicBezTo>
                  <a:pt x="3181352" y="860371"/>
                  <a:pt x="3181500" y="859782"/>
                  <a:pt x="3181941" y="859369"/>
                </a:cubicBezTo>
                <a:cubicBezTo>
                  <a:pt x="3182385" y="858957"/>
                  <a:pt x="3183180" y="858691"/>
                  <a:pt x="3184328" y="858575"/>
                </a:cubicBezTo>
                <a:cubicBezTo>
                  <a:pt x="3185476" y="858456"/>
                  <a:pt x="3187025" y="858398"/>
                  <a:pt x="3188967" y="858398"/>
                </a:cubicBezTo>
                <a:close/>
                <a:moveTo>
                  <a:pt x="2972837" y="858398"/>
                </a:moveTo>
                <a:cubicBezTo>
                  <a:pt x="2974311" y="858398"/>
                  <a:pt x="2975533" y="858471"/>
                  <a:pt x="2976505" y="858618"/>
                </a:cubicBezTo>
                <a:cubicBezTo>
                  <a:pt x="2977476" y="858766"/>
                  <a:pt x="2978256" y="858943"/>
                  <a:pt x="2978845" y="859148"/>
                </a:cubicBezTo>
                <a:cubicBezTo>
                  <a:pt x="2979436" y="859355"/>
                  <a:pt x="2979847" y="859635"/>
                  <a:pt x="2980084" y="859988"/>
                </a:cubicBezTo>
                <a:cubicBezTo>
                  <a:pt x="2980318" y="860341"/>
                  <a:pt x="2980435" y="860754"/>
                  <a:pt x="2980435" y="861225"/>
                </a:cubicBezTo>
                <a:lnTo>
                  <a:pt x="2980435" y="906999"/>
                </a:lnTo>
                <a:lnTo>
                  <a:pt x="3032477" y="906999"/>
                </a:lnTo>
                <a:lnTo>
                  <a:pt x="3032477" y="861225"/>
                </a:lnTo>
                <a:cubicBezTo>
                  <a:pt x="3032477" y="860754"/>
                  <a:pt x="3032595" y="860341"/>
                  <a:pt x="3032831" y="859988"/>
                </a:cubicBezTo>
                <a:cubicBezTo>
                  <a:pt x="3033066" y="859635"/>
                  <a:pt x="3033479" y="859355"/>
                  <a:pt x="3034068" y="859148"/>
                </a:cubicBezTo>
                <a:cubicBezTo>
                  <a:pt x="3034657" y="858943"/>
                  <a:pt x="3035423" y="858766"/>
                  <a:pt x="3036365" y="858618"/>
                </a:cubicBezTo>
                <a:cubicBezTo>
                  <a:pt x="3037308" y="858471"/>
                  <a:pt x="3038545" y="858398"/>
                  <a:pt x="3040077" y="858398"/>
                </a:cubicBezTo>
                <a:cubicBezTo>
                  <a:pt x="3041490" y="858398"/>
                  <a:pt x="3042683" y="858471"/>
                  <a:pt x="3043655" y="858618"/>
                </a:cubicBezTo>
                <a:cubicBezTo>
                  <a:pt x="3044628" y="858766"/>
                  <a:pt x="3045408" y="858943"/>
                  <a:pt x="3045997" y="859148"/>
                </a:cubicBezTo>
                <a:cubicBezTo>
                  <a:pt x="3046586" y="859355"/>
                  <a:pt x="3046999" y="859635"/>
                  <a:pt x="3047234" y="859988"/>
                </a:cubicBezTo>
                <a:cubicBezTo>
                  <a:pt x="3047470" y="860341"/>
                  <a:pt x="3047588" y="860754"/>
                  <a:pt x="3047588" y="861225"/>
                </a:cubicBezTo>
                <a:lnTo>
                  <a:pt x="3047588" y="970961"/>
                </a:lnTo>
                <a:cubicBezTo>
                  <a:pt x="3047588" y="971433"/>
                  <a:pt x="3047470" y="971845"/>
                  <a:pt x="3047234" y="972199"/>
                </a:cubicBezTo>
                <a:cubicBezTo>
                  <a:pt x="3046999" y="972552"/>
                  <a:pt x="3046586" y="972832"/>
                  <a:pt x="3045997" y="973037"/>
                </a:cubicBezTo>
                <a:cubicBezTo>
                  <a:pt x="3045408" y="973244"/>
                  <a:pt x="3044628" y="973421"/>
                  <a:pt x="3043655" y="973568"/>
                </a:cubicBezTo>
                <a:cubicBezTo>
                  <a:pt x="3042683" y="973715"/>
                  <a:pt x="3041490" y="973789"/>
                  <a:pt x="3040077" y="973789"/>
                </a:cubicBezTo>
                <a:cubicBezTo>
                  <a:pt x="3038545" y="973789"/>
                  <a:pt x="3037308" y="973715"/>
                  <a:pt x="3036365" y="973568"/>
                </a:cubicBezTo>
                <a:cubicBezTo>
                  <a:pt x="3035423" y="973421"/>
                  <a:pt x="3034657" y="973244"/>
                  <a:pt x="3034068" y="973037"/>
                </a:cubicBezTo>
                <a:cubicBezTo>
                  <a:pt x="3033479" y="972832"/>
                  <a:pt x="3033066" y="972552"/>
                  <a:pt x="3032831" y="972199"/>
                </a:cubicBezTo>
                <a:cubicBezTo>
                  <a:pt x="3032595" y="971845"/>
                  <a:pt x="3032477" y="971433"/>
                  <a:pt x="3032477" y="970961"/>
                </a:cubicBezTo>
                <a:lnTo>
                  <a:pt x="3032477" y="920254"/>
                </a:lnTo>
                <a:lnTo>
                  <a:pt x="2980435" y="920254"/>
                </a:lnTo>
                <a:lnTo>
                  <a:pt x="2980435" y="970961"/>
                </a:lnTo>
                <a:cubicBezTo>
                  <a:pt x="2980435" y="971433"/>
                  <a:pt x="2980318" y="971845"/>
                  <a:pt x="2980084" y="972199"/>
                </a:cubicBezTo>
                <a:cubicBezTo>
                  <a:pt x="2979847" y="972552"/>
                  <a:pt x="2979436" y="972832"/>
                  <a:pt x="2978845" y="973037"/>
                </a:cubicBezTo>
                <a:cubicBezTo>
                  <a:pt x="2978256" y="973244"/>
                  <a:pt x="2977476" y="973421"/>
                  <a:pt x="2976505" y="973568"/>
                </a:cubicBezTo>
                <a:cubicBezTo>
                  <a:pt x="2975533" y="973715"/>
                  <a:pt x="2974311" y="973789"/>
                  <a:pt x="2972837" y="973789"/>
                </a:cubicBezTo>
                <a:cubicBezTo>
                  <a:pt x="2971424" y="973789"/>
                  <a:pt x="2970215" y="973715"/>
                  <a:pt x="2969214" y="973568"/>
                </a:cubicBezTo>
                <a:cubicBezTo>
                  <a:pt x="2968213" y="973421"/>
                  <a:pt x="2967418" y="973244"/>
                  <a:pt x="2966830" y="973037"/>
                </a:cubicBezTo>
                <a:cubicBezTo>
                  <a:pt x="2966240" y="972832"/>
                  <a:pt x="2965828" y="972552"/>
                  <a:pt x="2965592" y="972199"/>
                </a:cubicBezTo>
                <a:cubicBezTo>
                  <a:pt x="2965357" y="971845"/>
                  <a:pt x="2965240" y="971433"/>
                  <a:pt x="2965240" y="970961"/>
                </a:cubicBezTo>
                <a:lnTo>
                  <a:pt x="2965240" y="861225"/>
                </a:lnTo>
                <a:cubicBezTo>
                  <a:pt x="2965240" y="860754"/>
                  <a:pt x="2965357" y="860341"/>
                  <a:pt x="2965592" y="859988"/>
                </a:cubicBezTo>
                <a:cubicBezTo>
                  <a:pt x="2965828" y="859635"/>
                  <a:pt x="2966240" y="859355"/>
                  <a:pt x="2966830" y="859148"/>
                </a:cubicBezTo>
                <a:cubicBezTo>
                  <a:pt x="2967418" y="858943"/>
                  <a:pt x="2968213" y="858766"/>
                  <a:pt x="2969214" y="858618"/>
                </a:cubicBezTo>
                <a:cubicBezTo>
                  <a:pt x="2970215" y="858471"/>
                  <a:pt x="2971424" y="858398"/>
                  <a:pt x="2972837" y="858398"/>
                </a:cubicBezTo>
                <a:close/>
                <a:moveTo>
                  <a:pt x="2789057" y="858398"/>
                </a:moveTo>
                <a:cubicBezTo>
                  <a:pt x="2791178" y="858398"/>
                  <a:pt x="2792842" y="858471"/>
                  <a:pt x="2794050" y="858618"/>
                </a:cubicBezTo>
                <a:cubicBezTo>
                  <a:pt x="2795257" y="858766"/>
                  <a:pt x="2796097" y="859046"/>
                  <a:pt x="2796568" y="859458"/>
                </a:cubicBezTo>
                <a:cubicBezTo>
                  <a:pt x="2797038" y="859870"/>
                  <a:pt x="2797201" y="860460"/>
                  <a:pt x="2797054" y="861225"/>
                </a:cubicBezTo>
                <a:cubicBezTo>
                  <a:pt x="2796906" y="861991"/>
                  <a:pt x="2796509" y="863023"/>
                  <a:pt x="2795861" y="864318"/>
                </a:cubicBezTo>
                <a:lnTo>
                  <a:pt x="2778491" y="898961"/>
                </a:lnTo>
                <a:lnTo>
                  <a:pt x="2775378" y="880673"/>
                </a:lnTo>
                <a:lnTo>
                  <a:pt x="2774443" y="874776"/>
                </a:lnTo>
                <a:lnTo>
                  <a:pt x="2780838" y="861490"/>
                </a:lnTo>
                <a:cubicBezTo>
                  <a:pt x="2781016" y="860901"/>
                  <a:pt x="2781265" y="860401"/>
                  <a:pt x="2781590" y="859988"/>
                </a:cubicBezTo>
                <a:cubicBezTo>
                  <a:pt x="2781913" y="859576"/>
                  <a:pt x="2782356" y="859266"/>
                  <a:pt x="2782915" y="859062"/>
                </a:cubicBezTo>
                <a:cubicBezTo>
                  <a:pt x="2783475" y="858854"/>
                  <a:pt x="2784256" y="858691"/>
                  <a:pt x="2785257" y="858575"/>
                </a:cubicBezTo>
                <a:cubicBezTo>
                  <a:pt x="2786258" y="858456"/>
                  <a:pt x="2787525" y="858398"/>
                  <a:pt x="2789057" y="858398"/>
                </a:cubicBezTo>
                <a:close/>
                <a:moveTo>
                  <a:pt x="2496586" y="858398"/>
                </a:moveTo>
                <a:cubicBezTo>
                  <a:pt x="2498059" y="858398"/>
                  <a:pt x="2499281" y="858471"/>
                  <a:pt x="2500254" y="858618"/>
                </a:cubicBezTo>
                <a:cubicBezTo>
                  <a:pt x="2501226" y="858766"/>
                  <a:pt x="2502007" y="858943"/>
                  <a:pt x="2502595" y="859148"/>
                </a:cubicBezTo>
                <a:cubicBezTo>
                  <a:pt x="2503184" y="859355"/>
                  <a:pt x="2503596" y="859635"/>
                  <a:pt x="2503832" y="859988"/>
                </a:cubicBezTo>
                <a:cubicBezTo>
                  <a:pt x="2504068" y="860341"/>
                  <a:pt x="2504186" y="860754"/>
                  <a:pt x="2504186" y="861225"/>
                </a:cubicBezTo>
                <a:lnTo>
                  <a:pt x="2504186" y="906999"/>
                </a:lnTo>
                <a:lnTo>
                  <a:pt x="2556234" y="906999"/>
                </a:lnTo>
                <a:lnTo>
                  <a:pt x="2556234" y="861225"/>
                </a:lnTo>
                <a:cubicBezTo>
                  <a:pt x="2556234" y="860754"/>
                  <a:pt x="2556352" y="860341"/>
                  <a:pt x="2556588" y="859988"/>
                </a:cubicBezTo>
                <a:cubicBezTo>
                  <a:pt x="2556822" y="859635"/>
                  <a:pt x="2557235" y="859355"/>
                  <a:pt x="2557824" y="859148"/>
                </a:cubicBezTo>
                <a:cubicBezTo>
                  <a:pt x="2558413" y="858943"/>
                  <a:pt x="2559179" y="858766"/>
                  <a:pt x="2560121" y="858618"/>
                </a:cubicBezTo>
                <a:cubicBezTo>
                  <a:pt x="2561065" y="858471"/>
                  <a:pt x="2562301" y="858398"/>
                  <a:pt x="2563833" y="858398"/>
                </a:cubicBezTo>
                <a:cubicBezTo>
                  <a:pt x="2565247" y="858398"/>
                  <a:pt x="2566440" y="858471"/>
                  <a:pt x="2567412" y="858618"/>
                </a:cubicBezTo>
                <a:cubicBezTo>
                  <a:pt x="2568384" y="858766"/>
                  <a:pt x="2569165" y="858943"/>
                  <a:pt x="2569754" y="859148"/>
                </a:cubicBezTo>
                <a:cubicBezTo>
                  <a:pt x="2570343" y="859355"/>
                  <a:pt x="2570755" y="859635"/>
                  <a:pt x="2570991" y="859988"/>
                </a:cubicBezTo>
                <a:cubicBezTo>
                  <a:pt x="2571226" y="860341"/>
                  <a:pt x="2571345" y="860754"/>
                  <a:pt x="2571345" y="861225"/>
                </a:cubicBezTo>
                <a:lnTo>
                  <a:pt x="2571345" y="970961"/>
                </a:lnTo>
                <a:cubicBezTo>
                  <a:pt x="2571345" y="971433"/>
                  <a:pt x="2571226" y="971845"/>
                  <a:pt x="2570991" y="972199"/>
                </a:cubicBezTo>
                <a:cubicBezTo>
                  <a:pt x="2570755" y="972552"/>
                  <a:pt x="2570343" y="972832"/>
                  <a:pt x="2569754" y="973037"/>
                </a:cubicBezTo>
                <a:cubicBezTo>
                  <a:pt x="2569165" y="973244"/>
                  <a:pt x="2568384" y="973421"/>
                  <a:pt x="2567412" y="973568"/>
                </a:cubicBezTo>
                <a:cubicBezTo>
                  <a:pt x="2566440" y="973715"/>
                  <a:pt x="2565247" y="973789"/>
                  <a:pt x="2563833" y="973789"/>
                </a:cubicBezTo>
                <a:cubicBezTo>
                  <a:pt x="2562301" y="973789"/>
                  <a:pt x="2561065" y="973715"/>
                  <a:pt x="2560121" y="973568"/>
                </a:cubicBezTo>
                <a:cubicBezTo>
                  <a:pt x="2559179" y="973421"/>
                  <a:pt x="2558413" y="973244"/>
                  <a:pt x="2557824" y="973037"/>
                </a:cubicBezTo>
                <a:cubicBezTo>
                  <a:pt x="2557235" y="972832"/>
                  <a:pt x="2556822" y="972552"/>
                  <a:pt x="2556588" y="972199"/>
                </a:cubicBezTo>
                <a:cubicBezTo>
                  <a:pt x="2556352" y="971845"/>
                  <a:pt x="2556234" y="971433"/>
                  <a:pt x="2556234" y="970961"/>
                </a:cubicBezTo>
                <a:lnTo>
                  <a:pt x="2556234" y="920254"/>
                </a:lnTo>
                <a:lnTo>
                  <a:pt x="2504186" y="920254"/>
                </a:lnTo>
                <a:lnTo>
                  <a:pt x="2504186" y="970961"/>
                </a:lnTo>
                <a:cubicBezTo>
                  <a:pt x="2504186" y="971433"/>
                  <a:pt x="2504068" y="971845"/>
                  <a:pt x="2503832" y="972199"/>
                </a:cubicBezTo>
                <a:cubicBezTo>
                  <a:pt x="2503596" y="972552"/>
                  <a:pt x="2503184" y="972832"/>
                  <a:pt x="2502595" y="973037"/>
                </a:cubicBezTo>
                <a:cubicBezTo>
                  <a:pt x="2502007" y="973244"/>
                  <a:pt x="2501226" y="973421"/>
                  <a:pt x="2500254" y="973568"/>
                </a:cubicBezTo>
                <a:cubicBezTo>
                  <a:pt x="2499281" y="973715"/>
                  <a:pt x="2498059" y="973789"/>
                  <a:pt x="2496586" y="973789"/>
                </a:cubicBezTo>
                <a:cubicBezTo>
                  <a:pt x="2495173" y="973789"/>
                  <a:pt x="2493965" y="973715"/>
                  <a:pt x="2492964" y="973568"/>
                </a:cubicBezTo>
                <a:cubicBezTo>
                  <a:pt x="2491962" y="973421"/>
                  <a:pt x="2491167" y="973244"/>
                  <a:pt x="2490578" y="973037"/>
                </a:cubicBezTo>
                <a:cubicBezTo>
                  <a:pt x="2489988" y="972832"/>
                  <a:pt x="2489576" y="972552"/>
                  <a:pt x="2489340" y="972199"/>
                </a:cubicBezTo>
                <a:cubicBezTo>
                  <a:pt x="2489105" y="971845"/>
                  <a:pt x="2488987" y="971433"/>
                  <a:pt x="2488987" y="970961"/>
                </a:cubicBezTo>
                <a:lnTo>
                  <a:pt x="2488987" y="861225"/>
                </a:lnTo>
                <a:cubicBezTo>
                  <a:pt x="2488987" y="860754"/>
                  <a:pt x="2489105" y="860341"/>
                  <a:pt x="2489340" y="859988"/>
                </a:cubicBezTo>
                <a:cubicBezTo>
                  <a:pt x="2489576" y="859635"/>
                  <a:pt x="2489988" y="859355"/>
                  <a:pt x="2490578" y="859148"/>
                </a:cubicBezTo>
                <a:cubicBezTo>
                  <a:pt x="2491167" y="858943"/>
                  <a:pt x="2491962" y="858766"/>
                  <a:pt x="2492964" y="858618"/>
                </a:cubicBezTo>
                <a:cubicBezTo>
                  <a:pt x="2493965" y="858471"/>
                  <a:pt x="2495173" y="858398"/>
                  <a:pt x="2496586" y="858398"/>
                </a:cubicBezTo>
                <a:close/>
                <a:moveTo>
                  <a:pt x="2246000" y="858398"/>
                </a:moveTo>
                <a:cubicBezTo>
                  <a:pt x="2247767" y="858398"/>
                  <a:pt x="2249196" y="858456"/>
                  <a:pt x="2250286" y="858575"/>
                </a:cubicBezTo>
                <a:cubicBezTo>
                  <a:pt x="2251374" y="858691"/>
                  <a:pt x="2252244" y="858854"/>
                  <a:pt x="2252892" y="859062"/>
                </a:cubicBezTo>
                <a:cubicBezTo>
                  <a:pt x="2253539" y="859266"/>
                  <a:pt x="2254026" y="859562"/>
                  <a:pt x="2254350" y="859944"/>
                </a:cubicBezTo>
                <a:cubicBezTo>
                  <a:pt x="2254674" y="860327"/>
                  <a:pt x="2254983" y="860813"/>
                  <a:pt x="2255278" y="861402"/>
                </a:cubicBezTo>
                <a:lnTo>
                  <a:pt x="2271094" y="894275"/>
                </a:lnTo>
                <a:cubicBezTo>
                  <a:pt x="2272563" y="897397"/>
                  <a:pt x="2274029" y="900666"/>
                  <a:pt x="2275493" y="904083"/>
                </a:cubicBezTo>
                <a:cubicBezTo>
                  <a:pt x="2276957" y="907500"/>
                  <a:pt x="2278450" y="910946"/>
                  <a:pt x="2279973" y="914422"/>
                </a:cubicBezTo>
                <a:lnTo>
                  <a:pt x="2280149" y="914422"/>
                </a:lnTo>
                <a:cubicBezTo>
                  <a:pt x="2281496" y="911064"/>
                  <a:pt x="2282887" y="907722"/>
                  <a:pt x="2284322" y="904393"/>
                </a:cubicBezTo>
                <a:cubicBezTo>
                  <a:pt x="2285757" y="901065"/>
                  <a:pt x="2287209" y="897780"/>
                  <a:pt x="2288679" y="894539"/>
                </a:cubicBezTo>
                <a:lnTo>
                  <a:pt x="2304586" y="861490"/>
                </a:lnTo>
                <a:cubicBezTo>
                  <a:pt x="2304762" y="860901"/>
                  <a:pt x="2305012" y="860401"/>
                  <a:pt x="2305337" y="859988"/>
                </a:cubicBezTo>
                <a:cubicBezTo>
                  <a:pt x="2305661" y="859576"/>
                  <a:pt x="2306102" y="859266"/>
                  <a:pt x="2306662" y="859062"/>
                </a:cubicBezTo>
                <a:cubicBezTo>
                  <a:pt x="2307221" y="858854"/>
                  <a:pt x="2308003" y="858691"/>
                  <a:pt x="2309004" y="858575"/>
                </a:cubicBezTo>
                <a:cubicBezTo>
                  <a:pt x="2310005" y="858456"/>
                  <a:pt x="2311272" y="858398"/>
                  <a:pt x="2312804" y="858398"/>
                </a:cubicBezTo>
                <a:cubicBezTo>
                  <a:pt x="2314925" y="858398"/>
                  <a:pt x="2316588" y="858471"/>
                  <a:pt x="2317796" y="858618"/>
                </a:cubicBezTo>
                <a:cubicBezTo>
                  <a:pt x="2319004" y="858766"/>
                  <a:pt x="2319844" y="859046"/>
                  <a:pt x="2320315" y="859458"/>
                </a:cubicBezTo>
                <a:cubicBezTo>
                  <a:pt x="2320786" y="859870"/>
                  <a:pt x="2320948" y="860460"/>
                  <a:pt x="2320801" y="861225"/>
                </a:cubicBezTo>
                <a:cubicBezTo>
                  <a:pt x="2320653" y="861991"/>
                  <a:pt x="2320256" y="863023"/>
                  <a:pt x="2319607" y="864318"/>
                </a:cubicBezTo>
                <a:lnTo>
                  <a:pt x="2287266" y="928825"/>
                </a:lnTo>
                <a:lnTo>
                  <a:pt x="2287266" y="970961"/>
                </a:lnTo>
                <a:cubicBezTo>
                  <a:pt x="2287266" y="971433"/>
                  <a:pt x="2287149" y="971845"/>
                  <a:pt x="2286915" y="972199"/>
                </a:cubicBezTo>
                <a:cubicBezTo>
                  <a:pt x="2286680" y="972552"/>
                  <a:pt x="2286269" y="972832"/>
                  <a:pt x="2285684" y="973037"/>
                </a:cubicBezTo>
                <a:cubicBezTo>
                  <a:pt x="2285098" y="973244"/>
                  <a:pt x="2284308" y="973421"/>
                  <a:pt x="2283312" y="973568"/>
                </a:cubicBezTo>
                <a:cubicBezTo>
                  <a:pt x="2282316" y="973715"/>
                  <a:pt x="2281116" y="973789"/>
                  <a:pt x="2279710" y="973789"/>
                </a:cubicBezTo>
                <a:cubicBezTo>
                  <a:pt x="2278246" y="973789"/>
                  <a:pt x="2277030" y="973715"/>
                  <a:pt x="2276064" y="973568"/>
                </a:cubicBezTo>
                <a:cubicBezTo>
                  <a:pt x="2275097" y="973421"/>
                  <a:pt x="2274307" y="973244"/>
                  <a:pt x="2273691" y="973037"/>
                </a:cubicBezTo>
                <a:cubicBezTo>
                  <a:pt x="2273076" y="972832"/>
                  <a:pt x="2272653" y="972552"/>
                  <a:pt x="2272418" y="972199"/>
                </a:cubicBezTo>
                <a:cubicBezTo>
                  <a:pt x="2272184" y="971845"/>
                  <a:pt x="2272067" y="971433"/>
                  <a:pt x="2272067" y="970961"/>
                </a:cubicBezTo>
                <a:lnTo>
                  <a:pt x="2272067" y="928825"/>
                </a:lnTo>
                <a:lnTo>
                  <a:pt x="2239727" y="864318"/>
                </a:lnTo>
                <a:cubicBezTo>
                  <a:pt x="2239078" y="862963"/>
                  <a:pt x="2238681" y="861903"/>
                  <a:pt x="2238533" y="861137"/>
                </a:cubicBezTo>
                <a:cubicBezTo>
                  <a:pt x="2238385" y="860371"/>
                  <a:pt x="2238533" y="859782"/>
                  <a:pt x="2238975" y="859369"/>
                </a:cubicBezTo>
                <a:cubicBezTo>
                  <a:pt x="2239417" y="858957"/>
                  <a:pt x="2240211" y="858691"/>
                  <a:pt x="2241361" y="858575"/>
                </a:cubicBezTo>
                <a:cubicBezTo>
                  <a:pt x="2242509" y="858456"/>
                  <a:pt x="2244056" y="858398"/>
                  <a:pt x="2246000" y="858398"/>
                </a:cubicBezTo>
                <a:close/>
                <a:moveTo>
                  <a:pt x="1303020" y="858398"/>
                </a:moveTo>
                <a:cubicBezTo>
                  <a:pt x="1304787" y="858398"/>
                  <a:pt x="1306216" y="858456"/>
                  <a:pt x="1307306" y="858575"/>
                </a:cubicBezTo>
                <a:cubicBezTo>
                  <a:pt x="1308395" y="858691"/>
                  <a:pt x="1309264" y="858854"/>
                  <a:pt x="1309912" y="859062"/>
                </a:cubicBezTo>
                <a:cubicBezTo>
                  <a:pt x="1310560" y="859266"/>
                  <a:pt x="1311046" y="859562"/>
                  <a:pt x="1311371" y="859944"/>
                </a:cubicBezTo>
                <a:cubicBezTo>
                  <a:pt x="1311694" y="860327"/>
                  <a:pt x="1312003" y="860813"/>
                  <a:pt x="1312298" y="861402"/>
                </a:cubicBezTo>
                <a:lnTo>
                  <a:pt x="1328115" y="894275"/>
                </a:lnTo>
                <a:cubicBezTo>
                  <a:pt x="1329583" y="897397"/>
                  <a:pt x="1331049" y="900666"/>
                  <a:pt x="1332513" y="904083"/>
                </a:cubicBezTo>
                <a:cubicBezTo>
                  <a:pt x="1333977" y="907500"/>
                  <a:pt x="1335471" y="910946"/>
                  <a:pt x="1336995" y="914422"/>
                </a:cubicBezTo>
                <a:lnTo>
                  <a:pt x="1337170" y="914422"/>
                </a:lnTo>
                <a:cubicBezTo>
                  <a:pt x="1338517" y="911064"/>
                  <a:pt x="1339908" y="907722"/>
                  <a:pt x="1341343" y="904393"/>
                </a:cubicBezTo>
                <a:cubicBezTo>
                  <a:pt x="1342778" y="901065"/>
                  <a:pt x="1344232" y="897780"/>
                  <a:pt x="1345702" y="894539"/>
                </a:cubicBezTo>
                <a:lnTo>
                  <a:pt x="1361609" y="861490"/>
                </a:lnTo>
                <a:cubicBezTo>
                  <a:pt x="1361786" y="860901"/>
                  <a:pt x="1362036" y="860401"/>
                  <a:pt x="1362361" y="859988"/>
                </a:cubicBezTo>
                <a:cubicBezTo>
                  <a:pt x="1362684" y="859576"/>
                  <a:pt x="1363127" y="859266"/>
                  <a:pt x="1363686" y="859062"/>
                </a:cubicBezTo>
                <a:cubicBezTo>
                  <a:pt x="1364245" y="858854"/>
                  <a:pt x="1365025" y="858691"/>
                  <a:pt x="1366027" y="858575"/>
                </a:cubicBezTo>
                <a:cubicBezTo>
                  <a:pt x="1367030" y="858456"/>
                  <a:pt x="1368295" y="858398"/>
                  <a:pt x="1369827" y="858398"/>
                </a:cubicBezTo>
                <a:cubicBezTo>
                  <a:pt x="1371949" y="858398"/>
                  <a:pt x="1373613" y="858471"/>
                  <a:pt x="1374820" y="858618"/>
                </a:cubicBezTo>
                <a:cubicBezTo>
                  <a:pt x="1376027" y="858766"/>
                  <a:pt x="1376868" y="859046"/>
                  <a:pt x="1377338" y="859458"/>
                </a:cubicBezTo>
                <a:cubicBezTo>
                  <a:pt x="1377809" y="859870"/>
                  <a:pt x="1377972" y="860460"/>
                  <a:pt x="1377825" y="861225"/>
                </a:cubicBezTo>
                <a:cubicBezTo>
                  <a:pt x="1377677" y="861991"/>
                  <a:pt x="1377280" y="863023"/>
                  <a:pt x="1376632" y="864318"/>
                </a:cubicBezTo>
                <a:lnTo>
                  <a:pt x="1344286" y="928825"/>
                </a:lnTo>
                <a:lnTo>
                  <a:pt x="1344286" y="970961"/>
                </a:lnTo>
                <a:cubicBezTo>
                  <a:pt x="1344286" y="971433"/>
                  <a:pt x="1344170" y="971845"/>
                  <a:pt x="1343937" y="972199"/>
                </a:cubicBezTo>
                <a:cubicBezTo>
                  <a:pt x="1343702" y="972552"/>
                  <a:pt x="1343291" y="972832"/>
                  <a:pt x="1342705" y="973037"/>
                </a:cubicBezTo>
                <a:cubicBezTo>
                  <a:pt x="1342120" y="973244"/>
                  <a:pt x="1341329" y="973421"/>
                  <a:pt x="1340333" y="973568"/>
                </a:cubicBezTo>
                <a:cubicBezTo>
                  <a:pt x="1339337" y="973715"/>
                  <a:pt x="1338137" y="973789"/>
                  <a:pt x="1336732" y="973789"/>
                </a:cubicBezTo>
                <a:cubicBezTo>
                  <a:pt x="1335267" y="973789"/>
                  <a:pt x="1334051" y="973715"/>
                  <a:pt x="1333084" y="973568"/>
                </a:cubicBezTo>
                <a:cubicBezTo>
                  <a:pt x="1332117" y="973421"/>
                  <a:pt x="1331327" y="973244"/>
                  <a:pt x="1330712" y="973037"/>
                </a:cubicBezTo>
                <a:cubicBezTo>
                  <a:pt x="1330097" y="972832"/>
                  <a:pt x="1329673" y="972552"/>
                  <a:pt x="1329438" y="972199"/>
                </a:cubicBezTo>
                <a:cubicBezTo>
                  <a:pt x="1329204" y="971845"/>
                  <a:pt x="1329087" y="971433"/>
                  <a:pt x="1329087" y="970961"/>
                </a:cubicBezTo>
                <a:lnTo>
                  <a:pt x="1329087" y="928825"/>
                </a:lnTo>
                <a:lnTo>
                  <a:pt x="1296747" y="864318"/>
                </a:lnTo>
                <a:cubicBezTo>
                  <a:pt x="1296099" y="862963"/>
                  <a:pt x="1295701" y="861903"/>
                  <a:pt x="1295554" y="861137"/>
                </a:cubicBezTo>
                <a:cubicBezTo>
                  <a:pt x="1295406" y="860371"/>
                  <a:pt x="1295554" y="859782"/>
                  <a:pt x="1295995" y="859369"/>
                </a:cubicBezTo>
                <a:cubicBezTo>
                  <a:pt x="1296438" y="858957"/>
                  <a:pt x="1297233" y="858691"/>
                  <a:pt x="1298381" y="858575"/>
                </a:cubicBezTo>
                <a:cubicBezTo>
                  <a:pt x="1299531" y="858456"/>
                  <a:pt x="1301076" y="858398"/>
                  <a:pt x="1303020" y="858398"/>
                </a:cubicBezTo>
                <a:close/>
                <a:moveTo>
                  <a:pt x="1086884" y="858398"/>
                </a:moveTo>
                <a:cubicBezTo>
                  <a:pt x="1088357" y="858398"/>
                  <a:pt x="1089579" y="858471"/>
                  <a:pt x="1090550" y="858618"/>
                </a:cubicBezTo>
                <a:cubicBezTo>
                  <a:pt x="1091522" y="858766"/>
                  <a:pt x="1092303" y="858943"/>
                  <a:pt x="1092892" y="859148"/>
                </a:cubicBezTo>
                <a:cubicBezTo>
                  <a:pt x="1093483" y="859355"/>
                  <a:pt x="1093896" y="859635"/>
                  <a:pt x="1094132" y="859988"/>
                </a:cubicBezTo>
                <a:cubicBezTo>
                  <a:pt x="1094367" y="860341"/>
                  <a:pt x="1094485" y="860754"/>
                  <a:pt x="1094485" y="861225"/>
                </a:cubicBezTo>
                <a:lnTo>
                  <a:pt x="1094485" y="906999"/>
                </a:lnTo>
                <a:lnTo>
                  <a:pt x="1146530" y="906999"/>
                </a:lnTo>
                <a:lnTo>
                  <a:pt x="1146530" y="861225"/>
                </a:lnTo>
                <a:cubicBezTo>
                  <a:pt x="1146530" y="860754"/>
                  <a:pt x="1146647" y="860341"/>
                  <a:pt x="1146884" y="859988"/>
                </a:cubicBezTo>
                <a:cubicBezTo>
                  <a:pt x="1147119" y="859635"/>
                  <a:pt x="1147531" y="859355"/>
                  <a:pt x="1148121" y="859148"/>
                </a:cubicBezTo>
                <a:cubicBezTo>
                  <a:pt x="1148710" y="858943"/>
                  <a:pt x="1149475" y="858766"/>
                  <a:pt x="1150419" y="858618"/>
                </a:cubicBezTo>
                <a:cubicBezTo>
                  <a:pt x="1151361" y="858471"/>
                  <a:pt x="1152598" y="858398"/>
                  <a:pt x="1154129" y="858398"/>
                </a:cubicBezTo>
                <a:cubicBezTo>
                  <a:pt x="1155544" y="858398"/>
                  <a:pt x="1156737" y="858471"/>
                  <a:pt x="1157709" y="858618"/>
                </a:cubicBezTo>
                <a:cubicBezTo>
                  <a:pt x="1158680" y="858766"/>
                  <a:pt x="1159461" y="858943"/>
                  <a:pt x="1160050" y="859148"/>
                </a:cubicBezTo>
                <a:cubicBezTo>
                  <a:pt x="1160639" y="859355"/>
                  <a:pt x="1161051" y="859635"/>
                  <a:pt x="1161288" y="859988"/>
                </a:cubicBezTo>
                <a:cubicBezTo>
                  <a:pt x="1161523" y="860341"/>
                  <a:pt x="1161641" y="860754"/>
                  <a:pt x="1161641" y="861225"/>
                </a:cubicBezTo>
                <a:lnTo>
                  <a:pt x="1161641" y="970961"/>
                </a:lnTo>
                <a:cubicBezTo>
                  <a:pt x="1161641" y="971433"/>
                  <a:pt x="1161523" y="971845"/>
                  <a:pt x="1161288" y="972199"/>
                </a:cubicBezTo>
                <a:cubicBezTo>
                  <a:pt x="1161051" y="972552"/>
                  <a:pt x="1160639" y="972832"/>
                  <a:pt x="1160050" y="973037"/>
                </a:cubicBezTo>
                <a:cubicBezTo>
                  <a:pt x="1159461" y="973244"/>
                  <a:pt x="1158680" y="973421"/>
                  <a:pt x="1157709" y="973568"/>
                </a:cubicBezTo>
                <a:cubicBezTo>
                  <a:pt x="1156737" y="973715"/>
                  <a:pt x="1155544" y="973789"/>
                  <a:pt x="1154129" y="973789"/>
                </a:cubicBezTo>
                <a:cubicBezTo>
                  <a:pt x="1152598" y="973789"/>
                  <a:pt x="1151361" y="973715"/>
                  <a:pt x="1150419" y="973568"/>
                </a:cubicBezTo>
                <a:cubicBezTo>
                  <a:pt x="1149475" y="973421"/>
                  <a:pt x="1148710" y="973244"/>
                  <a:pt x="1148121" y="973037"/>
                </a:cubicBezTo>
                <a:cubicBezTo>
                  <a:pt x="1147531" y="972832"/>
                  <a:pt x="1147119" y="972552"/>
                  <a:pt x="1146884" y="972199"/>
                </a:cubicBezTo>
                <a:cubicBezTo>
                  <a:pt x="1146647" y="971845"/>
                  <a:pt x="1146530" y="971433"/>
                  <a:pt x="1146530" y="970961"/>
                </a:cubicBezTo>
                <a:lnTo>
                  <a:pt x="1146530" y="920254"/>
                </a:lnTo>
                <a:lnTo>
                  <a:pt x="1094485" y="920254"/>
                </a:lnTo>
                <a:lnTo>
                  <a:pt x="1094485" y="970961"/>
                </a:lnTo>
                <a:cubicBezTo>
                  <a:pt x="1094485" y="971433"/>
                  <a:pt x="1094367" y="971845"/>
                  <a:pt x="1094132" y="972199"/>
                </a:cubicBezTo>
                <a:cubicBezTo>
                  <a:pt x="1093896" y="972552"/>
                  <a:pt x="1093483" y="972832"/>
                  <a:pt x="1092892" y="973037"/>
                </a:cubicBezTo>
                <a:cubicBezTo>
                  <a:pt x="1092303" y="973244"/>
                  <a:pt x="1091522" y="973421"/>
                  <a:pt x="1090550" y="973568"/>
                </a:cubicBezTo>
                <a:cubicBezTo>
                  <a:pt x="1089579" y="973715"/>
                  <a:pt x="1088357" y="973789"/>
                  <a:pt x="1086884" y="973789"/>
                </a:cubicBezTo>
                <a:cubicBezTo>
                  <a:pt x="1085469" y="973789"/>
                  <a:pt x="1084262" y="973715"/>
                  <a:pt x="1083261" y="973568"/>
                </a:cubicBezTo>
                <a:cubicBezTo>
                  <a:pt x="1082259" y="973421"/>
                  <a:pt x="1081463" y="973244"/>
                  <a:pt x="1080874" y="973037"/>
                </a:cubicBezTo>
                <a:cubicBezTo>
                  <a:pt x="1080285" y="972832"/>
                  <a:pt x="1079873" y="972552"/>
                  <a:pt x="1079637" y="972199"/>
                </a:cubicBezTo>
                <a:cubicBezTo>
                  <a:pt x="1079402" y="971845"/>
                  <a:pt x="1079284" y="971433"/>
                  <a:pt x="1079284" y="970961"/>
                </a:cubicBezTo>
                <a:lnTo>
                  <a:pt x="1079284" y="861225"/>
                </a:lnTo>
                <a:cubicBezTo>
                  <a:pt x="1079284" y="860754"/>
                  <a:pt x="1079402" y="860341"/>
                  <a:pt x="1079637" y="859988"/>
                </a:cubicBezTo>
                <a:cubicBezTo>
                  <a:pt x="1079873" y="859635"/>
                  <a:pt x="1080285" y="859355"/>
                  <a:pt x="1080874" y="859148"/>
                </a:cubicBezTo>
                <a:cubicBezTo>
                  <a:pt x="1081463" y="858943"/>
                  <a:pt x="1082259" y="858766"/>
                  <a:pt x="1083261" y="858618"/>
                </a:cubicBezTo>
                <a:cubicBezTo>
                  <a:pt x="1084262" y="858471"/>
                  <a:pt x="1085469" y="858398"/>
                  <a:pt x="1086884" y="858398"/>
                </a:cubicBezTo>
                <a:close/>
                <a:moveTo>
                  <a:pt x="836287" y="858398"/>
                </a:moveTo>
                <a:cubicBezTo>
                  <a:pt x="838055" y="858398"/>
                  <a:pt x="839483" y="858456"/>
                  <a:pt x="840604" y="858575"/>
                </a:cubicBezTo>
                <a:cubicBezTo>
                  <a:pt x="841694" y="858691"/>
                  <a:pt x="842564" y="858854"/>
                  <a:pt x="843212" y="859062"/>
                </a:cubicBezTo>
                <a:cubicBezTo>
                  <a:pt x="843861" y="859266"/>
                  <a:pt x="844346" y="859562"/>
                  <a:pt x="844670" y="859944"/>
                </a:cubicBezTo>
                <a:cubicBezTo>
                  <a:pt x="844994" y="860327"/>
                  <a:pt x="845303" y="860813"/>
                  <a:pt x="845597" y="861402"/>
                </a:cubicBezTo>
                <a:lnTo>
                  <a:pt x="861415" y="894275"/>
                </a:lnTo>
                <a:cubicBezTo>
                  <a:pt x="862883" y="897397"/>
                  <a:pt x="864349" y="900666"/>
                  <a:pt x="865813" y="904083"/>
                </a:cubicBezTo>
                <a:cubicBezTo>
                  <a:pt x="867277" y="907500"/>
                  <a:pt x="868771" y="910946"/>
                  <a:pt x="870295" y="914422"/>
                </a:cubicBezTo>
                <a:lnTo>
                  <a:pt x="870470" y="914422"/>
                </a:lnTo>
                <a:cubicBezTo>
                  <a:pt x="871816" y="911064"/>
                  <a:pt x="873207" y="907722"/>
                  <a:pt x="874643" y="904393"/>
                </a:cubicBezTo>
                <a:cubicBezTo>
                  <a:pt x="876077" y="901065"/>
                  <a:pt x="877529" y="897780"/>
                  <a:pt x="878999" y="894539"/>
                </a:cubicBezTo>
                <a:lnTo>
                  <a:pt x="894907" y="861490"/>
                </a:lnTo>
                <a:cubicBezTo>
                  <a:pt x="895084" y="860901"/>
                  <a:pt x="895332" y="860401"/>
                  <a:pt x="895657" y="859988"/>
                </a:cubicBezTo>
                <a:cubicBezTo>
                  <a:pt x="895981" y="859576"/>
                  <a:pt x="896423" y="859266"/>
                  <a:pt x="896983" y="859062"/>
                </a:cubicBezTo>
                <a:cubicBezTo>
                  <a:pt x="897542" y="858854"/>
                  <a:pt x="898322" y="858691"/>
                  <a:pt x="899325" y="858575"/>
                </a:cubicBezTo>
                <a:cubicBezTo>
                  <a:pt x="900325" y="858456"/>
                  <a:pt x="901592" y="858398"/>
                  <a:pt x="903124" y="858398"/>
                </a:cubicBezTo>
                <a:cubicBezTo>
                  <a:pt x="905245" y="858398"/>
                  <a:pt x="906909" y="858471"/>
                  <a:pt x="908117" y="858618"/>
                </a:cubicBezTo>
                <a:cubicBezTo>
                  <a:pt x="909324" y="858766"/>
                  <a:pt x="910164" y="859046"/>
                  <a:pt x="910635" y="859458"/>
                </a:cubicBezTo>
                <a:cubicBezTo>
                  <a:pt x="911107" y="859870"/>
                  <a:pt x="911270" y="860460"/>
                  <a:pt x="911121" y="861225"/>
                </a:cubicBezTo>
                <a:cubicBezTo>
                  <a:pt x="910975" y="861991"/>
                  <a:pt x="910578" y="863023"/>
                  <a:pt x="909929" y="864318"/>
                </a:cubicBezTo>
                <a:lnTo>
                  <a:pt x="877587" y="928825"/>
                </a:lnTo>
                <a:lnTo>
                  <a:pt x="877587" y="970961"/>
                </a:lnTo>
                <a:cubicBezTo>
                  <a:pt x="877587" y="971433"/>
                  <a:pt x="877470" y="971845"/>
                  <a:pt x="877235" y="972199"/>
                </a:cubicBezTo>
                <a:cubicBezTo>
                  <a:pt x="877000" y="972552"/>
                  <a:pt x="876590" y="972832"/>
                  <a:pt x="876006" y="973037"/>
                </a:cubicBezTo>
                <a:cubicBezTo>
                  <a:pt x="875419" y="973244"/>
                  <a:pt x="874629" y="973421"/>
                  <a:pt x="873633" y="973568"/>
                </a:cubicBezTo>
                <a:cubicBezTo>
                  <a:pt x="872638" y="973715"/>
                  <a:pt x="871436" y="973789"/>
                  <a:pt x="870030" y="973789"/>
                </a:cubicBezTo>
                <a:cubicBezTo>
                  <a:pt x="868566" y="973789"/>
                  <a:pt x="867351" y="973715"/>
                  <a:pt x="866384" y="973568"/>
                </a:cubicBezTo>
                <a:cubicBezTo>
                  <a:pt x="865417" y="973421"/>
                  <a:pt x="864628" y="973244"/>
                  <a:pt x="864013" y="973037"/>
                </a:cubicBezTo>
                <a:cubicBezTo>
                  <a:pt x="863398" y="972832"/>
                  <a:pt x="862973" y="972552"/>
                  <a:pt x="862738" y="972199"/>
                </a:cubicBezTo>
                <a:cubicBezTo>
                  <a:pt x="862505" y="971845"/>
                  <a:pt x="862388" y="971433"/>
                  <a:pt x="862388" y="970961"/>
                </a:cubicBezTo>
                <a:lnTo>
                  <a:pt x="862388" y="928825"/>
                </a:lnTo>
                <a:lnTo>
                  <a:pt x="830013" y="864318"/>
                </a:lnTo>
                <a:cubicBezTo>
                  <a:pt x="829365" y="862963"/>
                  <a:pt x="828968" y="861903"/>
                  <a:pt x="828820" y="861137"/>
                </a:cubicBezTo>
                <a:cubicBezTo>
                  <a:pt x="828673" y="860371"/>
                  <a:pt x="828820" y="859782"/>
                  <a:pt x="829262" y="859369"/>
                </a:cubicBezTo>
                <a:cubicBezTo>
                  <a:pt x="829704" y="858957"/>
                  <a:pt x="830499" y="858691"/>
                  <a:pt x="831648" y="858575"/>
                </a:cubicBezTo>
                <a:cubicBezTo>
                  <a:pt x="832797" y="858456"/>
                  <a:pt x="834343" y="858398"/>
                  <a:pt x="836287" y="858398"/>
                </a:cubicBezTo>
                <a:close/>
                <a:moveTo>
                  <a:pt x="610623" y="858398"/>
                </a:moveTo>
                <a:cubicBezTo>
                  <a:pt x="612096" y="858398"/>
                  <a:pt x="613318" y="858471"/>
                  <a:pt x="614290" y="858618"/>
                </a:cubicBezTo>
                <a:cubicBezTo>
                  <a:pt x="615262" y="858766"/>
                  <a:pt x="616043" y="858943"/>
                  <a:pt x="616632" y="859148"/>
                </a:cubicBezTo>
                <a:cubicBezTo>
                  <a:pt x="617221" y="859355"/>
                  <a:pt x="617633" y="859635"/>
                  <a:pt x="617869" y="859988"/>
                </a:cubicBezTo>
                <a:cubicBezTo>
                  <a:pt x="618104" y="860341"/>
                  <a:pt x="618222" y="860754"/>
                  <a:pt x="618222" y="861225"/>
                </a:cubicBezTo>
                <a:lnTo>
                  <a:pt x="618222" y="906999"/>
                </a:lnTo>
                <a:lnTo>
                  <a:pt x="670270" y="906999"/>
                </a:lnTo>
                <a:lnTo>
                  <a:pt x="670270" y="861225"/>
                </a:lnTo>
                <a:cubicBezTo>
                  <a:pt x="670270" y="860754"/>
                  <a:pt x="670388" y="860341"/>
                  <a:pt x="670623" y="859988"/>
                </a:cubicBezTo>
                <a:cubicBezTo>
                  <a:pt x="670859" y="859635"/>
                  <a:pt x="671271" y="859355"/>
                  <a:pt x="671860" y="859148"/>
                </a:cubicBezTo>
                <a:cubicBezTo>
                  <a:pt x="672450" y="858943"/>
                  <a:pt x="673215" y="858766"/>
                  <a:pt x="674158" y="858618"/>
                </a:cubicBezTo>
                <a:cubicBezTo>
                  <a:pt x="675101" y="858471"/>
                  <a:pt x="676338" y="858398"/>
                  <a:pt x="677869" y="858398"/>
                </a:cubicBezTo>
                <a:cubicBezTo>
                  <a:pt x="679283" y="858398"/>
                  <a:pt x="680476" y="858471"/>
                  <a:pt x="681448" y="858618"/>
                </a:cubicBezTo>
                <a:cubicBezTo>
                  <a:pt x="682420" y="858766"/>
                  <a:pt x="683201" y="858943"/>
                  <a:pt x="683790" y="859148"/>
                </a:cubicBezTo>
                <a:cubicBezTo>
                  <a:pt x="684379" y="859355"/>
                  <a:pt x="684791" y="859635"/>
                  <a:pt x="685027" y="859988"/>
                </a:cubicBezTo>
                <a:cubicBezTo>
                  <a:pt x="685263" y="860341"/>
                  <a:pt x="685380" y="860754"/>
                  <a:pt x="685380" y="861225"/>
                </a:cubicBezTo>
                <a:lnTo>
                  <a:pt x="685380" y="970961"/>
                </a:lnTo>
                <a:cubicBezTo>
                  <a:pt x="685380" y="971433"/>
                  <a:pt x="685263" y="971845"/>
                  <a:pt x="685027" y="972199"/>
                </a:cubicBezTo>
                <a:cubicBezTo>
                  <a:pt x="684791" y="972552"/>
                  <a:pt x="684379" y="972832"/>
                  <a:pt x="683790" y="973037"/>
                </a:cubicBezTo>
                <a:cubicBezTo>
                  <a:pt x="683201" y="973244"/>
                  <a:pt x="682420" y="973421"/>
                  <a:pt x="681448" y="973568"/>
                </a:cubicBezTo>
                <a:cubicBezTo>
                  <a:pt x="680476" y="973715"/>
                  <a:pt x="679283" y="973789"/>
                  <a:pt x="677869" y="973789"/>
                </a:cubicBezTo>
                <a:cubicBezTo>
                  <a:pt x="676338" y="973789"/>
                  <a:pt x="675101" y="973715"/>
                  <a:pt x="674158" y="973568"/>
                </a:cubicBezTo>
                <a:cubicBezTo>
                  <a:pt x="673215" y="973421"/>
                  <a:pt x="672450" y="973244"/>
                  <a:pt x="671860" y="973037"/>
                </a:cubicBezTo>
                <a:cubicBezTo>
                  <a:pt x="671271" y="972832"/>
                  <a:pt x="670859" y="972552"/>
                  <a:pt x="670623" y="972199"/>
                </a:cubicBezTo>
                <a:cubicBezTo>
                  <a:pt x="670388" y="971845"/>
                  <a:pt x="670270" y="971433"/>
                  <a:pt x="670270" y="970961"/>
                </a:cubicBezTo>
                <a:lnTo>
                  <a:pt x="670270" y="920254"/>
                </a:lnTo>
                <a:lnTo>
                  <a:pt x="618222" y="920254"/>
                </a:lnTo>
                <a:lnTo>
                  <a:pt x="618222" y="970961"/>
                </a:lnTo>
                <a:cubicBezTo>
                  <a:pt x="618222" y="971433"/>
                  <a:pt x="618104" y="971845"/>
                  <a:pt x="617869" y="972199"/>
                </a:cubicBezTo>
                <a:cubicBezTo>
                  <a:pt x="617633" y="972552"/>
                  <a:pt x="617221" y="972832"/>
                  <a:pt x="616632" y="973037"/>
                </a:cubicBezTo>
                <a:cubicBezTo>
                  <a:pt x="616043" y="973244"/>
                  <a:pt x="615262" y="973421"/>
                  <a:pt x="614290" y="973568"/>
                </a:cubicBezTo>
                <a:cubicBezTo>
                  <a:pt x="613318" y="973715"/>
                  <a:pt x="612096" y="973789"/>
                  <a:pt x="610623" y="973789"/>
                </a:cubicBezTo>
                <a:cubicBezTo>
                  <a:pt x="609209" y="973789"/>
                  <a:pt x="608001" y="973715"/>
                  <a:pt x="607000" y="973568"/>
                </a:cubicBezTo>
                <a:cubicBezTo>
                  <a:pt x="605998" y="973421"/>
                  <a:pt x="605203" y="973244"/>
                  <a:pt x="604614" y="973037"/>
                </a:cubicBezTo>
                <a:cubicBezTo>
                  <a:pt x="604025" y="972832"/>
                  <a:pt x="603613" y="972552"/>
                  <a:pt x="603377" y="972199"/>
                </a:cubicBezTo>
                <a:cubicBezTo>
                  <a:pt x="603141" y="971845"/>
                  <a:pt x="603023" y="971433"/>
                  <a:pt x="603023" y="970961"/>
                </a:cubicBezTo>
                <a:lnTo>
                  <a:pt x="603023" y="861225"/>
                </a:lnTo>
                <a:cubicBezTo>
                  <a:pt x="603023" y="860754"/>
                  <a:pt x="603141" y="860341"/>
                  <a:pt x="603377" y="859988"/>
                </a:cubicBezTo>
                <a:cubicBezTo>
                  <a:pt x="603613" y="859635"/>
                  <a:pt x="604025" y="859355"/>
                  <a:pt x="604614" y="859148"/>
                </a:cubicBezTo>
                <a:cubicBezTo>
                  <a:pt x="605203" y="858943"/>
                  <a:pt x="605998" y="858766"/>
                  <a:pt x="607000" y="858618"/>
                </a:cubicBezTo>
                <a:cubicBezTo>
                  <a:pt x="608001" y="858471"/>
                  <a:pt x="609209" y="858398"/>
                  <a:pt x="610623" y="858398"/>
                </a:cubicBezTo>
                <a:close/>
                <a:moveTo>
                  <a:pt x="2173802" y="858147"/>
                </a:moveTo>
                <a:lnTo>
                  <a:pt x="2180082" y="859679"/>
                </a:lnTo>
                <a:cubicBezTo>
                  <a:pt x="2182349" y="860415"/>
                  <a:pt x="2184367" y="861240"/>
                  <a:pt x="2186135" y="862153"/>
                </a:cubicBezTo>
                <a:cubicBezTo>
                  <a:pt x="2187902" y="863066"/>
                  <a:pt x="2189066" y="863802"/>
                  <a:pt x="2189625" y="864363"/>
                </a:cubicBezTo>
                <a:cubicBezTo>
                  <a:pt x="2190185" y="864922"/>
                  <a:pt x="2190554" y="865363"/>
                  <a:pt x="2190730" y="865688"/>
                </a:cubicBezTo>
                <a:cubicBezTo>
                  <a:pt x="2190907" y="866012"/>
                  <a:pt x="2191054" y="866425"/>
                  <a:pt x="2191171" y="866925"/>
                </a:cubicBezTo>
                <a:cubicBezTo>
                  <a:pt x="2191290" y="867426"/>
                  <a:pt x="2191377" y="868029"/>
                  <a:pt x="2191437" y="868736"/>
                </a:cubicBezTo>
                <a:cubicBezTo>
                  <a:pt x="2191496" y="869444"/>
                  <a:pt x="2191526" y="870357"/>
                  <a:pt x="2191526" y="871475"/>
                </a:cubicBezTo>
                <a:cubicBezTo>
                  <a:pt x="2191526" y="872536"/>
                  <a:pt x="2191481" y="873479"/>
                  <a:pt x="2191393" y="874304"/>
                </a:cubicBezTo>
                <a:cubicBezTo>
                  <a:pt x="2191303" y="875128"/>
                  <a:pt x="2191171" y="875820"/>
                  <a:pt x="2190995" y="876381"/>
                </a:cubicBezTo>
                <a:cubicBezTo>
                  <a:pt x="2190818" y="876940"/>
                  <a:pt x="2190567" y="877353"/>
                  <a:pt x="2190243" y="877618"/>
                </a:cubicBezTo>
                <a:cubicBezTo>
                  <a:pt x="2189919" y="877883"/>
                  <a:pt x="2189551" y="878016"/>
                  <a:pt x="2189140" y="878016"/>
                </a:cubicBezTo>
                <a:cubicBezTo>
                  <a:pt x="2188491" y="878016"/>
                  <a:pt x="2187474" y="877603"/>
                  <a:pt x="2186091" y="876778"/>
                </a:cubicBezTo>
                <a:cubicBezTo>
                  <a:pt x="2184706" y="875953"/>
                  <a:pt x="2183013" y="875026"/>
                  <a:pt x="2181010" y="873994"/>
                </a:cubicBezTo>
                <a:cubicBezTo>
                  <a:pt x="2179006" y="872963"/>
                  <a:pt x="2176635" y="872021"/>
                  <a:pt x="2173897" y="871167"/>
                </a:cubicBezTo>
                <a:lnTo>
                  <a:pt x="2172646" y="870993"/>
                </a:lnTo>
                <a:close/>
                <a:moveTo>
                  <a:pt x="7822986" y="857248"/>
                </a:moveTo>
                <a:cubicBezTo>
                  <a:pt x="7825519" y="857248"/>
                  <a:pt x="7828067" y="857470"/>
                  <a:pt x="7830630" y="857912"/>
                </a:cubicBezTo>
                <a:cubicBezTo>
                  <a:pt x="7833192" y="858353"/>
                  <a:pt x="7835608" y="858943"/>
                  <a:pt x="7837876" y="859679"/>
                </a:cubicBezTo>
                <a:cubicBezTo>
                  <a:pt x="7840144" y="860415"/>
                  <a:pt x="7842161" y="861240"/>
                  <a:pt x="7843929" y="862153"/>
                </a:cubicBezTo>
                <a:cubicBezTo>
                  <a:pt x="7845696" y="863066"/>
                  <a:pt x="7846860" y="863802"/>
                  <a:pt x="7847419" y="864363"/>
                </a:cubicBezTo>
                <a:cubicBezTo>
                  <a:pt x="7847979" y="864922"/>
                  <a:pt x="7848347" y="865363"/>
                  <a:pt x="7848524" y="865688"/>
                </a:cubicBezTo>
                <a:cubicBezTo>
                  <a:pt x="7848701" y="866012"/>
                  <a:pt x="7848848" y="866425"/>
                  <a:pt x="7848966" y="866925"/>
                </a:cubicBezTo>
                <a:cubicBezTo>
                  <a:pt x="7849084" y="867426"/>
                  <a:pt x="7849172" y="868029"/>
                  <a:pt x="7849231" y="868736"/>
                </a:cubicBezTo>
                <a:cubicBezTo>
                  <a:pt x="7849290" y="869444"/>
                  <a:pt x="7849319" y="870357"/>
                  <a:pt x="7849319" y="871475"/>
                </a:cubicBezTo>
                <a:cubicBezTo>
                  <a:pt x="7849319" y="872536"/>
                  <a:pt x="7849275" y="873479"/>
                  <a:pt x="7849187" y="874304"/>
                </a:cubicBezTo>
                <a:cubicBezTo>
                  <a:pt x="7849098" y="875128"/>
                  <a:pt x="7848966" y="875820"/>
                  <a:pt x="7848789" y="876381"/>
                </a:cubicBezTo>
                <a:cubicBezTo>
                  <a:pt x="7848612" y="876940"/>
                  <a:pt x="7848362" y="877353"/>
                  <a:pt x="7848038" y="877618"/>
                </a:cubicBezTo>
                <a:cubicBezTo>
                  <a:pt x="7847714" y="877883"/>
                  <a:pt x="7847346" y="878016"/>
                  <a:pt x="7846933" y="878016"/>
                </a:cubicBezTo>
                <a:cubicBezTo>
                  <a:pt x="7846286" y="878016"/>
                  <a:pt x="7845269" y="877603"/>
                  <a:pt x="7843885" y="876778"/>
                </a:cubicBezTo>
                <a:cubicBezTo>
                  <a:pt x="7842500" y="875953"/>
                  <a:pt x="7840807" y="875026"/>
                  <a:pt x="7838804" y="873994"/>
                </a:cubicBezTo>
                <a:cubicBezTo>
                  <a:pt x="7836801" y="872963"/>
                  <a:pt x="7834429" y="872021"/>
                  <a:pt x="7831690" y="871167"/>
                </a:cubicBezTo>
                <a:cubicBezTo>
                  <a:pt x="7828951" y="870313"/>
                  <a:pt x="7825873" y="869885"/>
                  <a:pt x="7822456" y="869885"/>
                </a:cubicBezTo>
                <a:cubicBezTo>
                  <a:pt x="7819274" y="869885"/>
                  <a:pt x="7816506" y="870313"/>
                  <a:pt x="7814149" y="871167"/>
                </a:cubicBezTo>
                <a:cubicBezTo>
                  <a:pt x="7811793" y="872021"/>
                  <a:pt x="7809849" y="873155"/>
                  <a:pt x="7808317" y="874568"/>
                </a:cubicBezTo>
                <a:cubicBezTo>
                  <a:pt x="7806786" y="875982"/>
                  <a:pt x="7805637" y="877662"/>
                  <a:pt x="7804871" y="879606"/>
                </a:cubicBezTo>
                <a:cubicBezTo>
                  <a:pt x="7804105" y="881550"/>
                  <a:pt x="7803722" y="883612"/>
                  <a:pt x="7803722" y="885791"/>
                </a:cubicBezTo>
                <a:cubicBezTo>
                  <a:pt x="7803722" y="888973"/>
                  <a:pt x="7804459" y="891713"/>
                  <a:pt x="7805931" y="894009"/>
                </a:cubicBezTo>
                <a:cubicBezTo>
                  <a:pt x="7807404" y="896307"/>
                  <a:pt x="7809363" y="898340"/>
                  <a:pt x="7811808" y="900107"/>
                </a:cubicBezTo>
                <a:cubicBezTo>
                  <a:pt x="7814253" y="901874"/>
                  <a:pt x="7817036" y="903495"/>
                  <a:pt x="7820158" y="904967"/>
                </a:cubicBezTo>
                <a:cubicBezTo>
                  <a:pt x="7823281" y="906439"/>
                  <a:pt x="7826462" y="907927"/>
                  <a:pt x="7829702" y="909429"/>
                </a:cubicBezTo>
                <a:cubicBezTo>
                  <a:pt x="7832942" y="910932"/>
                  <a:pt x="7836123" y="912581"/>
                  <a:pt x="7839245" y="914378"/>
                </a:cubicBezTo>
                <a:cubicBezTo>
                  <a:pt x="7842368" y="916174"/>
                  <a:pt x="7845151" y="918294"/>
                  <a:pt x="7847596" y="920739"/>
                </a:cubicBezTo>
                <a:cubicBezTo>
                  <a:pt x="7850041" y="923184"/>
                  <a:pt x="7852014" y="926071"/>
                  <a:pt x="7853517" y="929400"/>
                </a:cubicBezTo>
                <a:cubicBezTo>
                  <a:pt x="7855019" y="932728"/>
                  <a:pt x="7855770" y="936661"/>
                  <a:pt x="7855770" y="941182"/>
                </a:cubicBezTo>
                <a:cubicBezTo>
                  <a:pt x="7855770" y="946542"/>
                  <a:pt x="7854783" y="951314"/>
                  <a:pt x="7852810" y="955497"/>
                </a:cubicBezTo>
                <a:cubicBezTo>
                  <a:pt x="7850837" y="959679"/>
                  <a:pt x="7848097" y="963230"/>
                  <a:pt x="7844592" y="966145"/>
                </a:cubicBezTo>
                <a:cubicBezTo>
                  <a:pt x="7841087" y="969061"/>
                  <a:pt x="7836963" y="971256"/>
                  <a:pt x="7832220" y="972728"/>
                </a:cubicBezTo>
                <a:cubicBezTo>
                  <a:pt x="7827478" y="974201"/>
                  <a:pt x="7822367" y="974938"/>
                  <a:pt x="7816889" y="974938"/>
                </a:cubicBezTo>
                <a:cubicBezTo>
                  <a:pt x="7813060" y="974938"/>
                  <a:pt x="7809510" y="974614"/>
                  <a:pt x="7806240" y="973966"/>
                </a:cubicBezTo>
                <a:cubicBezTo>
                  <a:pt x="7802971" y="973318"/>
                  <a:pt x="7800055" y="972523"/>
                  <a:pt x="7797492" y="971580"/>
                </a:cubicBezTo>
                <a:cubicBezTo>
                  <a:pt x="7794929" y="970637"/>
                  <a:pt x="7792780" y="969665"/>
                  <a:pt x="7791041" y="968664"/>
                </a:cubicBezTo>
                <a:cubicBezTo>
                  <a:pt x="7789304" y="967662"/>
                  <a:pt x="7788096" y="966808"/>
                  <a:pt x="7787418" y="966100"/>
                </a:cubicBezTo>
                <a:cubicBezTo>
                  <a:pt x="7786741" y="965394"/>
                  <a:pt x="7786240" y="964496"/>
                  <a:pt x="7785916" y="963406"/>
                </a:cubicBezTo>
                <a:cubicBezTo>
                  <a:pt x="7785592" y="962316"/>
                  <a:pt x="7785430" y="960858"/>
                  <a:pt x="7785430" y="959031"/>
                </a:cubicBezTo>
                <a:cubicBezTo>
                  <a:pt x="7785430" y="957736"/>
                  <a:pt x="7785489" y="956660"/>
                  <a:pt x="7785607" y="955807"/>
                </a:cubicBezTo>
                <a:cubicBezTo>
                  <a:pt x="7785725" y="954952"/>
                  <a:pt x="7785902" y="954260"/>
                  <a:pt x="7786137" y="953730"/>
                </a:cubicBezTo>
                <a:cubicBezTo>
                  <a:pt x="7786373" y="953200"/>
                  <a:pt x="7786667" y="952831"/>
                  <a:pt x="7787021" y="952625"/>
                </a:cubicBezTo>
                <a:cubicBezTo>
                  <a:pt x="7787374" y="952419"/>
                  <a:pt x="7787787" y="952316"/>
                  <a:pt x="7788258" y="952316"/>
                </a:cubicBezTo>
                <a:cubicBezTo>
                  <a:pt x="7789083" y="952316"/>
                  <a:pt x="7790246" y="952816"/>
                  <a:pt x="7791748" y="953818"/>
                </a:cubicBezTo>
                <a:cubicBezTo>
                  <a:pt x="7793251" y="954819"/>
                  <a:pt x="7795180" y="955910"/>
                  <a:pt x="7797536" y="957087"/>
                </a:cubicBezTo>
                <a:cubicBezTo>
                  <a:pt x="7799893" y="958265"/>
                  <a:pt x="7802735" y="959370"/>
                  <a:pt x="7806064" y="960402"/>
                </a:cubicBezTo>
                <a:cubicBezTo>
                  <a:pt x="7809393" y="961432"/>
                  <a:pt x="7813236" y="961947"/>
                  <a:pt x="7817596" y="961947"/>
                </a:cubicBezTo>
                <a:cubicBezTo>
                  <a:pt x="7820895" y="961947"/>
                  <a:pt x="7823914" y="961506"/>
                  <a:pt x="7826653" y="960622"/>
                </a:cubicBezTo>
                <a:cubicBezTo>
                  <a:pt x="7829392" y="959738"/>
                  <a:pt x="7831749" y="958487"/>
                  <a:pt x="7833722" y="956866"/>
                </a:cubicBezTo>
                <a:cubicBezTo>
                  <a:pt x="7835696" y="955247"/>
                  <a:pt x="7837213" y="953259"/>
                  <a:pt x="7838273" y="950902"/>
                </a:cubicBezTo>
                <a:cubicBezTo>
                  <a:pt x="7839334" y="948546"/>
                  <a:pt x="7839864" y="945865"/>
                  <a:pt x="7839864" y="942861"/>
                </a:cubicBezTo>
                <a:cubicBezTo>
                  <a:pt x="7839864" y="939620"/>
                  <a:pt x="7839128" y="936866"/>
                  <a:pt x="7837655" y="934569"/>
                </a:cubicBezTo>
                <a:cubicBezTo>
                  <a:pt x="7836182" y="932271"/>
                  <a:pt x="7834238" y="930253"/>
                  <a:pt x="7831823" y="928516"/>
                </a:cubicBezTo>
                <a:cubicBezTo>
                  <a:pt x="7829408" y="926778"/>
                  <a:pt x="7826653" y="925187"/>
                  <a:pt x="7823560" y="923744"/>
                </a:cubicBezTo>
                <a:cubicBezTo>
                  <a:pt x="7820467" y="922301"/>
                  <a:pt x="7817301" y="920828"/>
                  <a:pt x="7814061" y="919325"/>
                </a:cubicBezTo>
                <a:cubicBezTo>
                  <a:pt x="7810821" y="917823"/>
                  <a:pt x="7807669" y="916158"/>
                  <a:pt x="7804606" y="914334"/>
                </a:cubicBezTo>
                <a:cubicBezTo>
                  <a:pt x="7801542" y="912507"/>
                  <a:pt x="7798803" y="910357"/>
                  <a:pt x="7796388" y="907883"/>
                </a:cubicBezTo>
                <a:cubicBezTo>
                  <a:pt x="7793973" y="905409"/>
                  <a:pt x="7792013" y="902507"/>
                  <a:pt x="7790511" y="899179"/>
                </a:cubicBezTo>
                <a:cubicBezTo>
                  <a:pt x="7789009" y="895850"/>
                  <a:pt x="7788258" y="891859"/>
                  <a:pt x="7788258" y="887205"/>
                </a:cubicBezTo>
                <a:cubicBezTo>
                  <a:pt x="7788258" y="882433"/>
                  <a:pt x="7789127" y="878176"/>
                  <a:pt x="7790865" y="874436"/>
                </a:cubicBezTo>
                <a:cubicBezTo>
                  <a:pt x="7792603" y="870695"/>
                  <a:pt x="7795018" y="867558"/>
                  <a:pt x="7798111" y="865025"/>
                </a:cubicBezTo>
                <a:cubicBezTo>
                  <a:pt x="7801204" y="862492"/>
                  <a:pt x="7804886" y="860562"/>
                  <a:pt x="7809157" y="859237"/>
                </a:cubicBezTo>
                <a:cubicBezTo>
                  <a:pt x="7813428" y="857912"/>
                  <a:pt x="7818037" y="857248"/>
                  <a:pt x="7822986" y="857248"/>
                </a:cubicBezTo>
                <a:close/>
                <a:moveTo>
                  <a:pt x="7346736" y="857248"/>
                </a:moveTo>
                <a:cubicBezTo>
                  <a:pt x="7349269" y="857248"/>
                  <a:pt x="7351817" y="857470"/>
                  <a:pt x="7354380" y="857912"/>
                </a:cubicBezTo>
                <a:cubicBezTo>
                  <a:pt x="7356942" y="858353"/>
                  <a:pt x="7359358" y="858943"/>
                  <a:pt x="7361626" y="859679"/>
                </a:cubicBezTo>
                <a:cubicBezTo>
                  <a:pt x="7363894" y="860415"/>
                  <a:pt x="7365911" y="861240"/>
                  <a:pt x="7367679" y="862153"/>
                </a:cubicBezTo>
                <a:cubicBezTo>
                  <a:pt x="7369446" y="863066"/>
                  <a:pt x="7370610" y="863802"/>
                  <a:pt x="7371169" y="864363"/>
                </a:cubicBezTo>
                <a:cubicBezTo>
                  <a:pt x="7371729" y="864922"/>
                  <a:pt x="7372097" y="865363"/>
                  <a:pt x="7372274" y="865688"/>
                </a:cubicBezTo>
                <a:cubicBezTo>
                  <a:pt x="7372451" y="866012"/>
                  <a:pt x="7372598" y="866425"/>
                  <a:pt x="7372716" y="866925"/>
                </a:cubicBezTo>
                <a:cubicBezTo>
                  <a:pt x="7372834" y="867426"/>
                  <a:pt x="7372922" y="868029"/>
                  <a:pt x="7372981" y="868736"/>
                </a:cubicBezTo>
                <a:cubicBezTo>
                  <a:pt x="7373040" y="869444"/>
                  <a:pt x="7373069" y="870357"/>
                  <a:pt x="7373069" y="871475"/>
                </a:cubicBezTo>
                <a:cubicBezTo>
                  <a:pt x="7373069" y="872536"/>
                  <a:pt x="7373025" y="873479"/>
                  <a:pt x="7372937" y="874304"/>
                </a:cubicBezTo>
                <a:cubicBezTo>
                  <a:pt x="7372848" y="875128"/>
                  <a:pt x="7372716" y="875820"/>
                  <a:pt x="7372539" y="876381"/>
                </a:cubicBezTo>
                <a:cubicBezTo>
                  <a:pt x="7372362" y="876940"/>
                  <a:pt x="7372112" y="877353"/>
                  <a:pt x="7371788" y="877618"/>
                </a:cubicBezTo>
                <a:cubicBezTo>
                  <a:pt x="7371464" y="877883"/>
                  <a:pt x="7371096" y="878016"/>
                  <a:pt x="7370683" y="878016"/>
                </a:cubicBezTo>
                <a:cubicBezTo>
                  <a:pt x="7370036" y="878016"/>
                  <a:pt x="7369019" y="877603"/>
                  <a:pt x="7367635" y="876778"/>
                </a:cubicBezTo>
                <a:cubicBezTo>
                  <a:pt x="7366250" y="875953"/>
                  <a:pt x="7364557" y="875026"/>
                  <a:pt x="7362554" y="873994"/>
                </a:cubicBezTo>
                <a:cubicBezTo>
                  <a:pt x="7360551" y="872963"/>
                  <a:pt x="7358179" y="872021"/>
                  <a:pt x="7355440" y="871167"/>
                </a:cubicBezTo>
                <a:lnTo>
                  <a:pt x="7351576" y="870630"/>
                </a:lnTo>
                <a:lnTo>
                  <a:pt x="7339979" y="858220"/>
                </a:lnTo>
                <a:close/>
                <a:moveTo>
                  <a:pt x="6403761" y="857248"/>
                </a:moveTo>
                <a:cubicBezTo>
                  <a:pt x="6406294" y="857248"/>
                  <a:pt x="6408842" y="857470"/>
                  <a:pt x="6411405" y="857912"/>
                </a:cubicBezTo>
                <a:cubicBezTo>
                  <a:pt x="6413967" y="858353"/>
                  <a:pt x="6416383" y="858943"/>
                  <a:pt x="6418651" y="859679"/>
                </a:cubicBezTo>
                <a:cubicBezTo>
                  <a:pt x="6420919" y="860415"/>
                  <a:pt x="6422936" y="861240"/>
                  <a:pt x="6424704" y="862153"/>
                </a:cubicBezTo>
                <a:cubicBezTo>
                  <a:pt x="6426471" y="863066"/>
                  <a:pt x="6427635" y="863802"/>
                  <a:pt x="6428194" y="864363"/>
                </a:cubicBezTo>
                <a:cubicBezTo>
                  <a:pt x="6428754" y="864922"/>
                  <a:pt x="6429122" y="865363"/>
                  <a:pt x="6429299" y="865688"/>
                </a:cubicBezTo>
                <a:cubicBezTo>
                  <a:pt x="6429476" y="866012"/>
                  <a:pt x="6429623" y="866425"/>
                  <a:pt x="6429741" y="866925"/>
                </a:cubicBezTo>
                <a:cubicBezTo>
                  <a:pt x="6429859" y="867426"/>
                  <a:pt x="6429947" y="868029"/>
                  <a:pt x="6430006" y="868736"/>
                </a:cubicBezTo>
                <a:cubicBezTo>
                  <a:pt x="6430065" y="869444"/>
                  <a:pt x="6430094" y="870357"/>
                  <a:pt x="6430094" y="871475"/>
                </a:cubicBezTo>
                <a:cubicBezTo>
                  <a:pt x="6430094" y="872536"/>
                  <a:pt x="6430050" y="873479"/>
                  <a:pt x="6429962" y="874304"/>
                </a:cubicBezTo>
                <a:cubicBezTo>
                  <a:pt x="6429873" y="875128"/>
                  <a:pt x="6429741" y="875820"/>
                  <a:pt x="6429564" y="876381"/>
                </a:cubicBezTo>
                <a:cubicBezTo>
                  <a:pt x="6429387" y="876940"/>
                  <a:pt x="6429137" y="877353"/>
                  <a:pt x="6428813" y="877618"/>
                </a:cubicBezTo>
                <a:cubicBezTo>
                  <a:pt x="6428489" y="877883"/>
                  <a:pt x="6428121" y="878016"/>
                  <a:pt x="6427708" y="878016"/>
                </a:cubicBezTo>
                <a:cubicBezTo>
                  <a:pt x="6427061" y="878016"/>
                  <a:pt x="6426044" y="877603"/>
                  <a:pt x="6424660" y="876778"/>
                </a:cubicBezTo>
                <a:cubicBezTo>
                  <a:pt x="6423275" y="875953"/>
                  <a:pt x="6421582" y="875026"/>
                  <a:pt x="6419579" y="873994"/>
                </a:cubicBezTo>
                <a:cubicBezTo>
                  <a:pt x="6417576" y="872963"/>
                  <a:pt x="6415204" y="872021"/>
                  <a:pt x="6412465" y="871167"/>
                </a:cubicBezTo>
                <a:cubicBezTo>
                  <a:pt x="6409726" y="870313"/>
                  <a:pt x="6406648" y="869885"/>
                  <a:pt x="6403231" y="869885"/>
                </a:cubicBezTo>
                <a:cubicBezTo>
                  <a:pt x="6400049" y="869885"/>
                  <a:pt x="6397281" y="870313"/>
                  <a:pt x="6394924" y="871167"/>
                </a:cubicBezTo>
                <a:cubicBezTo>
                  <a:pt x="6392568" y="872021"/>
                  <a:pt x="6390624" y="873155"/>
                  <a:pt x="6389092" y="874568"/>
                </a:cubicBezTo>
                <a:cubicBezTo>
                  <a:pt x="6387561" y="875982"/>
                  <a:pt x="6386412" y="877662"/>
                  <a:pt x="6385646" y="879606"/>
                </a:cubicBezTo>
                <a:cubicBezTo>
                  <a:pt x="6384880" y="881550"/>
                  <a:pt x="6384497" y="883612"/>
                  <a:pt x="6384497" y="885791"/>
                </a:cubicBezTo>
                <a:cubicBezTo>
                  <a:pt x="6384497" y="888973"/>
                  <a:pt x="6385234" y="891713"/>
                  <a:pt x="6386706" y="894009"/>
                </a:cubicBezTo>
                <a:cubicBezTo>
                  <a:pt x="6388179" y="896307"/>
                  <a:pt x="6390138" y="898340"/>
                  <a:pt x="6392583" y="900107"/>
                </a:cubicBezTo>
                <a:cubicBezTo>
                  <a:pt x="6395028" y="901874"/>
                  <a:pt x="6397811" y="903495"/>
                  <a:pt x="6400933" y="904967"/>
                </a:cubicBezTo>
                <a:cubicBezTo>
                  <a:pt x="6404056" y="906439"/>
                  <a:pt x="6407237" y="907927"/>
                  <a:pt x="6410477" y="909429"/>
                </a:cubicBezTo>
                <a:cubicBezTo>
                  <a:pt x="6413717" y="910932"/>
                  <a:pt x="6416898" y="912581"/>
                  <a:pt x="6420020" y="914378"/>
                </a:cubicBezTo>
                <a:cubicBezTo>
                  <a:pt x="6423143" y="916174"/>
                  <a:pt x="6425926" y="918294"/>
                  <a:pt x="6428371" y="920739"/>
                </a:cubicBezTo>
                <a:cubicBezTo>
                  <a:pt x="6430816" y="923184"/>
                  <a:pt x="6432789" y="926071"/>
                  <a:pt x="6434292" y="929400"/>
                </a:cubicBezTo>
                <a:cubicBezTo>
                  <a:pt x="6435794" y="932728"/>
                  <a:pt x="6436545" y="936661"/>
                  <a:pt x="6436545" y="941182"/>
                </a:cubicBezTo>
                <a:cubicBezTo>
                  <a:pt x="6436545" y="946542"/>
                  <a:pt x="6435558" y="951314"/>
                  <a:pt x="6433585" y="955497"/>
                </a:cubicBezTo>
                <a:cubicBezTo>
                  <a:pt x="6431612" y="959679"/>
                  <a:pt x="6428872" y="963230"/>
                  <a:pt x="6425367" y="966145"/>
                </a:cubicBezTo>
                <a:cubicBezTo>
                  <a:pt x="6421862" y="969061"/>
                  <a:pt x="6417738" y="971256"/>
                  <a:pt x="6412995" y="972728"/>
                </a:cubicBezTo>
                <a:cubicBezTo>
                  <a:pt x="6408253" y="974201"/>
                  <a:pt x="6403142" y="974938"/>
                  <a:pt x="6397664" y="974938"/>
                </a:cubicBezTo>
                <a:cubicBezTo>
                  <a:pt x="6393835" y="974938"/>
                  <a:pt x="6390285" y="974614"/>
                  <a:pt x="6387015" y="973966"/>
                </a:cubicBezTo>
                <a:cubicBezTo>
                  <a:pt x="6383746" y="973318"/>
                  <a:pt x="6380830" y="972523"/>
                  <a:pt x="6378267" y="971580"/>
                </a:cubicBezTo>
                <a:cubicBezTo>
                  <a:pt x="6375704" y="970637"/>
                  <a:pt x="6373555" y="969665"/>
                  <a:pt x="6371816" y="968664"/>
                </a:cubicBezTo>
                <a:cubicBezTo>
                  <a:pt x="6370079" y="967662"/>
                  <a:pt x="6368871" y="966808"/>
                  <a:pt x="6368193" y="966100"/>
                </a:cubicBezTo>
                <a:cubicBezTo>
                  <a:pt x="6367516" y="965394"/>
                  <a:pt x="6367015" y="964496"/>
                  <a:pt x="6366691" y="963406"/>
                </a:cubicBezTo>
                <a:cubicBezTo>
                  <a:pt x="6366367" y="962316"/>
                  <a:pt x="6366205" y="960858"/>
                  <a:pt x="6366205" y="959031"/>
                </a:cubicBezTo>
                <a:cubicBezTo>
                  <a:pt x="6366205" y="957736"/>
                  <a:pt x="6366264" y="956660"/>
                  <a:pt x="6366382" y="955807"/>
                </a:cubicBezTo>
                <a:cubicBezTo>
                  <a:pt x="6366500" y="954952"/>
                  <a:pt x="6366677" y="954260"/>
                  <a:pt x="6366912" y="953730"/>
                </a:cubicBezTo>
                <a:cubicBezTo>
                  <a:pt x="6367148" y="953200"/>
                  <a:pt x="6367442" y="952831"/>
                  <a:pt x="6367796" y="952625"/>
                </a:cubicBezTo>
                <a:cubicBezTo>
                  <a:pt x="6368149" y="952419"/>
                  <a:pt x="6368562" y="952316"/>
                  <a:pt x="6369033" y="952316"/>
                </a:cubicBezTo>
                <a:cubicBezTo>
                  <a:pt x="6369858" y="952316"/>
                  <a:pt x="6371021" y="952816"/>
                  <a:pt x="6372523" y="953818"/>
                </a:cubicBezTo>
                <a:cubicBezTo>
                  <a:pt x="6374026" y="954819"/>
                  <a:pt x="6375955" y="955910"/>
                  <a:pt x="6378311" y="957087"/>
                </a:cubicBezTo>
                <a:cubicBezTo>
                  <a:pt x="6380668" y="958265"/>
                  <a:pt x="6383510" y="959370"/>
                  <a:pt x="6386839" y="960402"/>
                </a:cubicBezTo>
                <a:cubicBezTo>
                  <a:pt x="6390168" y="961432"/>
                  <a:pt x="6394011" y="961947"/>
                  <a:pt x="6398371" y="961947"/>
                </a:cubicBezTo>
                <a:cubicBezTo>
                  <a:pt x="6401670" y="961947"/>
                  <a:pt x="6404689" y="961506"/>
                  <a:pt x="6407428" y="960622"/>
                </a:cubicBezTo>
                <a:cubicBezTo>
                  <a:pt x="6410167" y="959738"/>
                  <a:pt x="6412524" y="958487"/>
                  <a:pt x="6414497" y="956866"/>
                </a:cubicBezTo>
                <a:cubicBezTo>
                  <a:pt x="6416471" y="955247"/>
                  <a:pt x="6417988" y="953259"/>
                  <a:pt x="6419048" y="950902"/>
                </a:cubicBezTo>
                <a:cubicBezTo>
                  <a:pt x="6420109" y="948546"/>
                  <a:pt x="6420639" y="945865"/>
                  <a:pt x="6420639" y="942861"/>
                </a:cubicBezTo>
                <a:cubicBezTo>
                  <a:pt x="6420639" y="939620"/>
                  <a:pt x="6419903" y="936866"/>
                  <a:pt x="6418430" y="934569"/>
                </a:cubicBezTo>
                <a:cubicBezTo>
                  <a:pt x="6416957" y="932271"/>
                  <a:pt x="6415013" y="930253"/>
                  <a:pt x="6412598" y="928516"/>
                </a:cubicBezTo>
                <a:cubicBezTo>
                  <a:pt x="6410183" y="926778"/>
                  <a:pt x="6407428" y="925187"/>
                  <a:pt x="6404335" y="923744"/>
                </a:cubicBezTo>
                <a:cubicBezTo>
                  <a:pt x="6401242" y="922301"/>
                  <a:pt x="6398076" y="920828"/>
                  <a:pt x="6394836" y="919325"/>
                </a:cubicBezTo>
                <a:cubicBezTo>
                  <a:pt x="6391596" y="917823"/>
                  <a:pt x="6388444" y="916158"/>
                  <a:pt x="6385381" y="914334"/>
                </a:cubicBezTo>
                <a:cubicBezTo>
                  <a:pt x="6382317" y="912507"/>
                  <a:pt x="6379578" y="910357"/>
                  <a:pt x="6377163" y="907883"/>
                </a:cubicBezTo>
                <a:cubicBezTo>
                  <a:pt x="6374748" y="905409"/>
                  <a:pt x="6372788" y="902507"/>
                  <a:pt x="6371286" y="899179"/>
                </a:cubicBezTo>
                <a:cubicBezTo>
                  <a:pt x="6369784" y="895850"/>
                  <a:pt x="6369033" y="891859"/>
                  <a:pt x="6369033" y="887205"/>
                </a:cubicBezTo>
                <a:cubicBezTo>
                  <a:pt x="6369033" y="882433"/>
                  <a:pt x="6369902" y="878176"/>
                  <a:pt x="6371640" y="874436"/>
                </a:cubicBezTo>
                <a:cubicBezTo>
                  <a:pt x="6373378" y="870695"/>
                  <a:pt x="6375793" y="867558"/>
                  <a:pt x="6378886" y="865025"/>
                </a:cubicBezTo>
                <a:cubicBezTo>
                  <a:pt x="6381979" y="862492"/>
                  <a:pt x="6385661" y="860562"/>
                  <a:pt x="6389932" y="859237"/>
                </a:cubicBezTo>
                <a:cubicBezTo>
                  <a:pt x="6394203" y="857912"/>
                  <a:pt x="6398812" y="857248"/>
                  <a:pt x="6403761" y="857248"/>
                </a:cubicBezTo>
                <a:close/>
                <a:moveTo>
                  <a:pt x="5937036" y="857248"/>
                </a:moveTo>
                <a:cubicBezTo>
                  <a:pt x="5939569" y="857248"/>
                  <a:pt x="5942117" y="857470"/>
                  <a:pt x="5944680" y="857912"/>
                </a:cubicBezTo>
                <a:cubicBezTo>
                  <a:pt x="5947242" y="858353"/>
                  <a:pt x="5949658" y="858943"/>
                  <a:pt x="5951926" y="859679"/>
                </a:cubicBezTo>
                <a:cubicBezTo>
                  <a:pt x="5954194" y="860415"/>
                  <a:pt x="5956211" y="861240"/>
                  <a:pt x="5957979" y="862153"/>
                </a:cubicBezTo>
                <a:cubicBezTo>
                  <a:pt x="5959746" y="863066"/>
                  <a:pt x="5960910" y="863802"/>
                  <a:pt x="5961469" y="864363"/>
                </a:cubicBezTo>
                <a:cubicBezTo>
                  <a:pt x="5962029" y="864922"/>
                  <a:pt x="5962397" y="865363"/>
                  <a:pt x="5962574" y="865688"/>
                </a:cubicBezTo>
                <a:cubicBezTo>
                  <a:pt x="5962751" y="866012"/>
                  <a:pt x="5962898" y="866425"/>
                  <a:pt x="5963016" y="866925"/>
                </a:cubicBezTo>
                <a:cubicBezTo>
                  <a:pt x="5963134" y="867426"/>
                  <a:pt x="5963222" y="868029"/>
                  <a:pt x="5963281" y="868736"/>
                </a:cubicBezTo>
                <a:cubicBezTo>
                  <a:pt x="5963340" y="869444"/>
                  <a:pt x="5963369" y="870357"/>
                  <a:pt x="5963369" y="871475"/>
                </a:cubicBezTo>
                <a:cubicBezTo>
                  <a:pt x="5963369" y="872536"/>
                  <a:pt x="5963325" y="873479"/>
                  <a:pt x="5963237" y="874304"/>
                </a:cubicBezTo>
                <a:cubicBezTo>
                  <a:pt x="5963148" y="875128"/>
                  <a:pt x="5963016" y="875820"/>
                  <a:pt x="5962839" y="876381"/>
                </a:cubicBezTo>
                <a:cubicBezTo>
                  <a:pt x="5962662" y="876940"/>
                  <a:pt x="5962412" y="877353"/>
                  <a:pt x="5962088" y="877618"/>
                </a:cubicBezTo>
                <a:cubicBezTo>
                  <a:pt x="5961764" y="877883"/>
                  <a:pt x="5961396" y="878016"/>
                  <a:pt x="5960983" y="878016"/>
                </a:cubicBezTo>
                <a:cubicBezTo>
                  <a:pt x="5960336" y="878016"/>
                  <a:pt x="5959319" y="877603"/>
                  <a:pt x="5957935" y="876778"/>
                </a:cubicBezTo>
                <a:cubicBezTo>
                  <a:pt x="5956550" y="875953"/>
                  <a:pt x="5954857" y="875026"/>
                  <a:pt x="5952854" y="873994"/>
                </a:cubicBezTo>
                <a:cubicBezTo>
                  <a:pt x="5950851" y="872963"/>
                  <a:pt x="5948479" y="872021"/>
                  <a:pt x="5945740" y="871167"/>
                </a:cubicBezTo>
                <a:cubicBezTo>
                  <a:pt x="5943001" y="870313"/>
                  <a:pt x="5939923" y="869885"/>
                  <a:pt x="5936506" y="869885"/>
                </a:cubicBezTo>
                <a:cubicBezTo>
                  <a:pt x="5933324" y="869885"/>
                  <a:pt x="5930556" y="870313"/>
                  <a:pt x="5928199" y="871167"/>
                </a:cubicBezTo>
                <a:cubicBezTo>
                  <a:pt x="5925843" y="872021"/>
                  <a:pt x="5923899" y="873155"/>
                  <a:pt x="5922367" y="874568"/>
                </a:cubicBezTo>
                <a:cubicBezTo>
                  <a:pt x="5920836" y="875982"/>
                  <a:pt x="5919687" y="877662"/>
                  <a:pt x="5918921" y="879606"/>
                </a:cubicBezTo>
                <a:cubicBezTo>
                  <a:pt x="5918155" y="881550"/>
                  <a:pt x="5917772" y="883612"/>
                  <a:pt x="5917772" y="885791"/>
                </a:cubicBezTo>
                <a:cubicBezTo>
                  <a:pt x="5917772" y="888973"/>
                  <a:pt x="5918509" y="891713"/>
                  <a:pt x="5919981" y="894009"/>
                </a:cubicBezTo>
                <a:cubicBezTo>
                  <a:pt x="5921454" y="896307"/>
                  <a:pt x="5923413" y="898340"/>
                  <a:pt x="5925858" y="900107"/>
                </a:cubicBezTo>
                <a:cubicBezTo>
                  <a:pt x="5928303" y="901874"/>
                  <a:pt x="5931086" y="903495"/>
                  <a:pt x="5934208" y="904967"/>
                </a:cubicBezTo>
                <a:cubicBezTo>
                  <a:pt x="5937331" y="906439"/>
                  <a:pt x="5940512" y="907927"/>
                  <a:pt x="5943752" y="909429"/>
                </a:cubicBezTo>
                <a:cubicBezTo>
                  <a:pt x="5946992" y="910932"/>
                  <a:pt x="5950173" y="912581"/>
                  <a:pt x="5953295" y="914378"/>
                </a:cubicBezTo>
                <a:cubicBezTo>
                  <a:pt x="5956418" y="916174"/>
                  <a:pt x="5959201" y="918294"/>
                  <a:pt x="5961646" y="920739"/>
                </a:cubicBezTo>
                <a:cubicBezTo>
                  <a:pt x="5964091" y="923184"/>
                  <a:pt x="5966064" y="926071"/>
                  <a:pt x="5967567" y="929400"/>
                </a:cubicBezTo>
                <a:cubicBezTo>
                  <a:pt x="5969069" y="932728"/>
                  <a:pt x="5969820" y="936661"/>
                  <a:pt x="5969820" y="941182"/>
                </a:cubicBezTo>
                <a:cubicBezTo>
                  <a:pt x="5969820" y="946542"/>
                  <a:pt x="5968833" y="951314"/>
                  <a:pt x="5966860" y="955497"/>
                </a:cubicBezTo>
                <a:cubicBezTo>
                  <a:pt x="5964887" y="959679"/>
                  <a:pt x="5962147" y="963230"/>
                  <a:pt x="5958642" y="966145"/>
                </a:cubicBezTo>
                <a:cubicBezTo>
                  <a:pt x="5955137" y="969061"/>
                  <a:pt x="5951013" y="971256"/>
                  <a:pt x="5946270" y="972728"/>
                </a:cubicBezTo>
                <a:cubicBezTo>
                  <a:pt x="5941528" y="974201"/>
                  <a:pt x="5936417" y="974938"/>
                  <a:pt x="5930939" y="974938"/>
                </a:cubicBezTo>
                <a:cubicBezTo>
                  <a:pt x="5927110" y="974938"/>
                  <a:pt x="5923560" y="974614"/>
                  <a:pt x="5920290" y="973966"/>
                </a:cubicBezTo>
                <a:cubicBezTo>
                  <a:pt x="5917021" y="973318"/>
                  <a:pt x="5914105" y="972523"/>
                  <a:pt x="5911542" y="971580"/>
                </a:cubicBezTo>
                <a:cubicBezTo>
                  <a:pt x="5908979" y="970637"/>
                  <a:pt x="5906830" y="969665"/>
                  <a:pt x="5905091" y="968664"/>
                </a:cubicBezTo>
                <a:cubicBezTo>
                  <a:pt x="5903354" y="967662"/>
                  <a:pt x="5902146" y="966808"/>
                  <a:pt x="5901468" y="966100"/>
                </a:cubicBezTo>
                <a:cubicBezTo>
                  <a:pt x="5900791" y="965394"/>
                  <a:pt x="5900290" y="964496"/>
                  <a:pt x="5899966" y="963406"/>
                </a:cubicBezTo>
                <a:cubicBezTo>
                  <a:pt x="5899642" y="962316"/>
                  <a:pt x="5899480" y="960858"/>
                  <a:pt x="5899480" y="959031"/>
                </a:cubicBezTo>
                <a:cubicBezTo>
                  <a:pt x="5899480" y="957736"/>
                  <a:pt x="5899539" y="956660"/>
                  <a:pt x="5899657" y="955807"/>
                </a:cubicBezTo>
                <a:cubicBezTo>
                  <a:pt x="5899775" y="954952"/>
                  <a:pt x="5899952" y="954260"/>
                  <a:pt x="5900187" y="953730"/>
                </a:cubicBezTo>
                <a:cubicBezTo>
                  <a:pt x="5900423" y="953200"/>
                  <a:pt x="5900717" y="952831"/>
                  <a:pt x="5901071" y="952625"/>
                </a:cubicBezTo>
                <a:cubicBezTo>
                  <a:pt x="5901424" y="952419"/>
                  <a:pt x="5901837" y="952316"/>
                  <a:pt x="5902308" y="952316"/>
                </a:cubicBezTo>
                <a:cubicBezTo>
                  <a:pt x="5903133" y="952316"/>
                  <a:pt x="5904296" y="952816"/>
                  <a:pt x="5905798" y="953818"/>
                </a:cubicBezTo>
                <a:cubicBezTo>
                  <a:pt x="5907301" y="954819"/>
                  <a:pt x="5909230" y="955910"/>
                  <a:pt x="5911586" y="957087"/>
                </a:cubicBezTo>
                <a:cubicBezTo>
                  <a:pt x="5913943" y="958265"/>
                  <a:pt x="5916785" y="959370"/>
                  <a:pt x="5920114" y="960402"/>
                </a:cubicBezTo>
                <a:cubicBezTo>
                  <a:pt x="5923443" y="961432"/>
                  <a:pt x="5927286" y="961947"/>
                  <a:pt x="5931646" y="961947"/>
                </a:cubicBezTo>
                <a:cubicBezTo>
                  <a:pt x="5934945" y="961947"/>
                  <a:pt x="5937964" y="961506"/>
                  <a:pt x="5940703" y="960622"/>
                </a:cubicBezTo>
                <a:cubicBezTo>
                  <a:pt x="5943442" y="959738"/>
                  <a:pt x="5945799" y="958487"/>
                  <a:pt x="5947772" y="956866"/>
                </a:cubicBezTo>
                <a:cubicBezTo>
                  <a:pt x="5949746" y="955247"/>
                  <a:pt x="5951263" y="953259"/>
                  <a:pt x="5952323" y="950902"/>
                </a:cubicBezTo>
                <a:cubicBezTo>
                  <a:pt x="5953384" y="948546"/>
                  <a:pt x="5953914" y="945865"/>
                  <a:pt x="5953914" y="942861"/>
                </a:cubicBezTo>
                <a:cubicBezTo>
                  <a:pt x="5953914" y="939620"/>
                  <a:pt x="5953178" y="936866"/>
                  <a:pt x="5951705" y="934569"/>
                </a:cubicBezTo>
                <a:cubicBezTo>
                  <a:pt x="5950232" y="932271"/>
                  <a:pt x="5948288" y="930253"/>
                  <a:pt x="5945873" y="928516"/>
                </a:cubicBezTo>
                <a:cubicBezTo>
                  <a:pt x="5943458" y="926778"/>
                  <a:pt x="5940703" y="925187"/>
                  <a:pt x="5937610" y="923744"/>
                </a:cubicBezTo>
                <a:cubicBezTo>
                  <a:pt x="5934517" y="922301"/>
                  <a:pt x="5931351" y="920828"/>
                  <a:pt x="5928111" y="919325"/>
                </a:cubicBezTo>
                <a:cubicBezTo>
                  <a:pt x="5924871" y="917823"/>
                  <a:pt x="5921719" y="916158"/>
                  <a:pt x="5918656" y="914334"/>
                </a:cubicBezTo>
                <a:cubicBezTo>
                  <a:pt x="5915592" y="912507"/>
                  <a:pt x="5912853" y="910357"/>
                  <a:pt x="5910438" y="907883"/>
                </a:cubicBezTo>
                <a:cubicBezTo>
                  <a:pt x="5908023" y="905409"/>
                  <a:pt x="5906063" y="902507"/>
                  <a:pt x="5904561" y="899179"/>
                </a:cubicBezTo>
                <a:cubicBezTo>
                  <a:pt x="5903059" y="895850"/>
                  <a:pt x="5902308" y="891859"/>
                  <a:pt x="5902308" y="887205"/>
                </a:cubicBezTo>
                <a:cubicBezTo>
                  <a:pt x="5902308" y="882433"/>
                  <a:pt x="5903177" y="878176"/>
                  <a:pt x="5904915" y="874436"/>
                </a:cubicBezTo>
                <a:cubicBezTo>
                  <a:pt x="5906653" y="870695"/>
                  <a:pt x="5909068" y="867558"/>
                  <a:pt x="5912161" y="865025"/>
                </a:cubicBezTo>
                <a:cubicBezTo>
                  <a:pt x="5915254" y="862492"/>
                  <a:pt x="5918936" y="860562"/>
                  <a:pt x="5923207" y="859237"/>
                </a:cubicBezTo>
                <a:cubicBezTo>
                  <a:pt x="5927478" y="857912"/>
                  <a:pt x="5932087" y="857248"/>
                  <a:pt x="5937036" y="857248"/>
                </a:cubicBezTo>
                <a:close/>
                <a:moveTo>
                  <a:pt x="5460786" y="857248"/>
                </a:moveTo>
                <a:cubicBezTo>
                  <a:pt x="5463319" y="857248"/>
                  <a:pt x="5465867" y="857470"/>
                  <a:pt x="5468430" y="857912"/>
                </a:cubicBezTo>
                <a:cubicBezTo>
                  <a:pt x="5470992" y="858353"/>
                  <a:pt x="5473408" y="858943"/>
                  <a:pt x="5475676" y="859679"/>
                </a:cubicBezTo>
                <a:cubicBezTo>
                  <a:pt x="5477944" y="860415"/>
                  <a:pt x="5479961" y="861240"/>
                  <a:pt x="5481729" y="862153"/>
                </a:cubicBezTo>
                <a:cubicBezTo>
                  <a:pt x="5483496" y="863066"/>
                  <a:pt x="5484660" y="863802"/>
                  <a:pt x="5485219" y="864363"/>
                </a:cubicBezTo>
                <a:cubicBezTo>
                  <a:pt x="5485779" y="864922"/>
                  <a:pt x="5486147" y="865363"/>
                  <a:pt x="5486324" y="865688"/>
                </a:cubicBezTo>
                <a:cubicBezTo>
                  <a:pt x="5486501" y="866012"/>
                  <a:pt x="5486648" y="866425"/>
                  <a:pt x="5486766" y="866925"/>
                </a:cubicBezTo>
                <a:cubicBezTo>
                  <a:pt x="5486884" y="867426"/>
                  <a:pt x="5486972" y="868029"/>
                  <a:pt x="5487031" y="868736"/>
                </a:cubicBezTo>
                <a:cubicBezTo>
                  <a:pt x="5487090" y="869444"/>
                  <a:pt x="5487119" y="870357"/>
                  <a:pt x="5487119" y="871475"/>
                </a:cubicBezTo>
                <a:cubicBezTo>
                  <a:pt x="5487119" y="872536"/>
                  <a:pt x="5487075" y="873479"/>
                  <a:pt x="5486987" y="874304"/>
                </a:cubicBezTo>
                <a:cubicBezTo>
                  <a:pt x="5486898" y="875128"/>
                  <a:pt x="5486766" y="875820"/>
                  <a:pt x="5486589" y="876381"/>
                </a:cubicBezTo>
                <a:cubicBezTo>
                  <a:pt x="5486412" y="876940"/>
                  <a:pt x="5486162" y="877353"/>
                  <a:pt x="5485838" y="877618"/>
                </a:cubicBezTo>
                <a:cubicBezTo>
                  <a:pt x="5485514" y="877883"/>
                  <a:pt x="5485146" y="878016"/>
                  <a:pt x="5484733" y="878016"/>
                </a:cubicBezTo>
                <a:cubicBezTo>
                  <a:pt x="5484086" y="878016"/>
                  <a:pt x="5483069" y="877603"/>
                  <a:pt x="5481685" y="876778"/>
                </a:cubicBezTo>
                <a:cubicBezTo>
                  <a:pt x="5480300" y="875953"/>
                  <a:pt x="5478607" y="875026"/>
                  <a:pt x="5476604" y="873994"/>
                </a:cubicBezTo>
                <a:cubicBezTo>
                  <a:pt x="5474601" y="872963"/>
                  <a:pt x="5472229" y="872021"/>
                  <a:pt x="5469490" y="871167"/>
                </a:cubicBezTo>
                <a:cubicBezTo>
                  <a:pt x="5466751" y="870313"/>
                  <a:pt x="5463673" y="869885"/>
                  <a:pt x="5460256" y="869885"/>
                </a:cubicBezTo>
                <a:cubicBezTo>
                  <a:pt x="5457074" y="869885"/>
                  <a:pt x="5454306" y="870313"/>
                  <a:pt x="5451949" y="871167"/>
                </a:cubicBezTo>
                <a:cubicBezTo>
                  <a:pt x="5449593" y="872021"/>
                  <a:pt x="5447649" y="873155"/>
                  <a:pt x="5446117" y="874568"/>
                </a:cubicBezTo>
                <a:cubicBezTo>
                  <a:pt x="5444586" y="875982"/>
                  <a:pt x="5443437" y="877662"/>
                  <a:pt x="5442671" y="879606"/>
                </a:cubicBezTo>
                <a:cubicBezTo>
                  <a:pt x="5441905" y="881550"/>
                  <a:pt x="5441522" y="883612"/>
                  <a:pt x="5441522" y="885791"/>
                </a:cubicBezTo>
                <a:cubicBezTo>
                  <a:pt x="5441522" y="888973"/>
                  <a:pt x="5442259" y="891713"/>
                  <a:pt x="5443731" y="894009"/>
                </a:cubicBezTo>
                <a:cubicBezTo>
                  <a:pt x="5445204" y="896307"/>
                  <a:pt x="5447163" y="898340"/>
                  <a:pt x="5449608" y="900107"/>
                </a:cubicBezTo>
                <a:cubicBezTo>
                  <a:pt x="5452053" y="901874"/>
                  <a:pt x="5454836" y="903495"/>
                  <a:pt x="5457958" y="904967"/>
                </a:cubicBezTo>
                <a:cubicBezTo>
                  <a:pt x="5461081" y="906439"/>
                  <a:pt x="5464262" y="907927"/>
                  <a:pt x="5467502" y="909429"/>
                </a:cubicBezTo>
                <a:cubicBezTo>
                  <a:pt x="5470742" y="910932"/>
                  <a:pt x="5473923" y="912581"/>
                  <a:pt x="5477045" y="914378"/>
                </a:cubicBezTo>
                <a:cubicBezTo>
                  <a:pt x="5480168" y="916174"/>
                  <a:pt x="5482951" y="918294"/>
                  <a:pt x="5485396" y="920739"/>
                </a:cubicBezTo>
                <a:cubicBezTo>
                  <a:pt x="5487841" y="923184"/>
                  <a:pt x="5489814" y="926071"/>
                  <a:pt x="5491317" y="929400"/>
                </a:cubicBezTo>
                <a:cubicBezTo>
                  <a:pt x="5492819" y="932728"/>
                  <a:pt x="5493570" y="936661"/>
                  <a:pt x="5493570" y="941182"/>
                </a:cubicBezTo>
                <a:cubicBezTo>
                  <a:pt x="5493570" y="946542"/>
                  <a:pt x="5492583" y="951314"/>
                  <a:pt x="5490610" y="955497"/>
                </a:cubicBezTo>
                <a:cubicBezTo>
                  <a:pt x="5488637" y="959679"/>
                  <a:pt x="5485897" y="963230"/>
                  <a:pt x="5482392" y="966145"/>
                </a:cubicBezTo>
                <a:cubicBezTo>
                  <a:pt x="5478887" y="969061"/>
                  <a:pt x="5474763" y="971256"/>
                  <a:pt x="5470020" y="972728"/>
                </a:cubicBezTo>
                <a:cubicBezTo>
                  <a:pt x="5465278" y="974201"/>
                  <a:pt x="5460167" y="974938"/>
                  <a:pt x="5454689" y="974938"/>
                </a:cubicBezTo>
                <a:cubicBezTo>
                  <a:pt x="5450860" y="974938"/>
                  <a:pt x="5447310" y="974614"/>
                  <a:pt x="5444040" y="973966"/>
                </a:cubicBezTo>
                <a:cubicBezTo>
                  <a:pt x="5440771" y="973318"/>
                  <a:pt x="5437855" y="972523"/>
                  <a:pt x="5435292" y="971580"/>
                </a:cubicBezTo>
                <a:cubicBezTo>
                  <a:pt x="5432729" y="970637"/>
                  <a:pt x="5430580" y="969665"/>
                  <a:pt x="5428841" y="968664"/>
                </a:cubicBezTo>
                <a:cubicBezTo>
                  <a:pt x="5427104" y="967662"/>
                  <a:pt x="5425896" y="966808"/>
                  <a:pt x="5425218" y="966100"/>
                </a:cubicBezTo>
                <a:cubicBezTo>
                  <a:pt x="5424541" y="965394"/>
                  <a:pt x="5424040" y="964496"/>
                  <a:pt x="5423716" y="963406"/>
                </a:cubicBezTo>
                <a:cubicBezTo>
                  <a:pt x="5423392" y="962316"/>
                  <a:pt x="5423230" y="960858"/>
                  <a:pt x="5423230" y="959031"/>
                </a:cubicBezTo>
                <a:cubicBezTo>
                  <a:pt x="5423230" y="957736"/>
                  <a:pt x="5423289" y="956660"/>
                  <a:pt x="5423407" y="955807"/>
                </a:cubicBezTo>
                <a:cubicBezTo>
                  <a:pt x="5423525" y="954952"/>
                  <a:pt x="5423702" y="954260"/>
                  <a:pt x="5423937" y="953730"/>
                </a:cubicBezTo>
                <a:cubicBezTo>
                  <a:pt x="5424173" y="953200"/>
                  <a:pt x="5424467" y="952831"/>
                  <a:pt x="5424821" y="952625"/>
                </a:cubicBezTo>
                <a:cubicBezTo>
                  <a:pt x="5425174" y="952419"/>
                  <a:pt x="5425587" y="952316"/>
                  <a:pt x="5426058" y="952316"/>
                </a:cubicBezTo>
                <a:cubicBezTo>
                  <a:pt x="5426883" y="952316"/>
                  <a:pt x="5428046" y="952816"/>
                  <a:pt x="5429548" y="953818"/>
                </a:cubicBezTo>
                <a:cubicBezTo>
                  <a:pt x="5431051" y="954819"/>
                  <a:pt x="5432980" y="955910"/>
                  <a:pt x="5435336" y="957087"/>
                </a:cubicBezTo>
                <a:cubicBezTo>
                  <a:pt x="5437693" y="958265"/>
                  <a:pt x="5440535" y="959370"/>
                  <a:pt x="5443864" y="960402"/>
                </a:cubicBezTo>
                <a:cubicBezTo>
                  <a:pt x="5447193" y="961432"/>
                  <a:pt x="5451036" y="961947"/>
                  <a:pt x="5455396" y="961947"/>
                </a:cubicBezTo>
                <a:cubicBezTo>
                  <a:pt x="5458695" y="961947"/>
                  <a:pt x="5461714" y="961506"/>
                  <a:pt x="5464453" y="960622"/>
                </a:cubicBezTo>
                <a:cubicBezTo>
                  <a:pt x="5467192" y="959738"/>
                  <a:pt x="5469549" y="958487"/>
                  <a:pt x="5471522" y="956866"/>
                </a:cubicBezTo>
                <a:cubicBezTo>
                  <a:pt x="5473496" y="955247"/>
                  <a:pt x="5475013" y="953259"/>
                  <a:pt x="5476073" y="950902"/>
                </a:cubicBezTo>
                <a:cubicBezTo>
                  <a:pt x="5477134" y="948546"/>
                  <a:pt x="5477664" y="945865"/>
                  <a:pt x="5477664" y="942861"/>
                </a:cubicBezTo>
                <a:cubicBezTo>
                  <a:pt x="5477664" y="939620"/>
                  <a:pt x="5476928" y="936866"/>
                  <a:pt x="5475455" y="934569"/>
                </a:cubicBezTo>
                <a:cubicBezTo>
                  <a:pt x="5473982" y="932271"/>
                  <a:pt x="5472038" y="930253"/>
                  <a:pt x="5469623" y="928516"/>
                </a:cubicBezTo>
                <a:cubicBezTo>
                  <a:pt x="5467208" y="926778"/>
                  <a:pt x="5464453" y="925187"/>
                  <a:pt x="5461360" y="923744"/>
                </a:cubicBezTo>
                <a:cubicBezTo>
                  <a:pt x="5458267" y="922301"/>
                  <a:pt x="5455101" y="920828"/>
                  <a:pt x="5451861" y="919325"/>
                </a:cubicBezTo>
                <a:cubicBezTo>
                  <a:pt x="5448621" y="917823"/>
                  <a:pt x="5445469" y="916158"/>
                  <a:pt x="5442406" y="914334"/>
                </a:cubicBezTo>
                <a:cubicBezTo>
                  <a:pt x="5439342" y="912507"/>
                  <a:pt x="5436603" y="910357"/>
                  <a:pt x="5434188" y="907883"/>
                </a:cubicBezTo>
                <a:cubicBezTo>
                  <a:pt x="5431773" y="905409"/>
                  <a:pt x="5429813" y="902507"/>
                  <a:pt x="5428311" y="899179"/>
                </a:cubicBezTo>
                <a:cubicBezTo>
                  <a:pt x="5426809" y="895850"/>
                  <a:pt x="5426058" y="891859"/>
                  <a:pt x="5426058" y="887205"/>
                </a:cubicBezTo>
                <a:cubicBezTo>
                  <a:pt x="5426058" y="882433"/>
                  <a:pt x="5426927" y="878176"/>
                  <a:pt x="5428665" y="874436"/>
                </a:cubicBezTo>
                <a:cubicBezTo>
                  <a:pt x="5430403" y="870695"/>
                  <a:pt x="5432818" y="867558"/>
                  <a:pt x="5435911" y="865025"/>
                </a:cubicBezTo>
                <a:cubicBezTo>
                  <a:pt x="5439004" y="862492"/>
                  <a:pt x="5442686" y="860562"/>
                  <a:pt x="5446957" y="859237"/>
                </a:cubicBezTo>
                <a:cubicBezTo>
                  <a:pt x="5451228" y="857912"/>
                  <a:pt x="5455837" y="857248"/>
                  <a:pt x="5460786" y="857248"/>
                </a:cubicBezTo>
                <a:close/>
                <a:moveTo>
                  <a:pt x="4994061" y="857248"/>
                </a:moveTo>
                <a:cubicBezTo>
                  <a:pt x="4996594" y="857248"/>
                  <a:pt x="4999142" y="857470"/>
                  <a:pt x="5001705" y="857912"/>
                </a:cubicBezTo>
                <a:cubicBezTo>
                  <a:pt x="5004267" y="858353"/>
                  <a:pt x="5006683" y="858943"/>
                  <a:pt x="5008951" y="859679"/>
                </a:cubicBezTo>
                <a:cubicBezTo>
                  <a:pt x="5011219" y="860415"/>
                  <a:pt x="5013236" y="861240"/>
                  <a:pt x="5015004" y="862153"/>
                </a:cubicBezTo>
                <a:cubicBezTo>
                  <a:pt x="5016771" y="863066"/>
                  <a:pt x="5017935" y="863802"/>
                  <a:pt x="5018494" y="864363"/>
                </a:cubicBezTo>
                <a:cubicBezTo>
                  <a:pt x="5019054" y="864922"/>
                  <a:pt x="5019422" y="865363"/>
                  <a:pt x="5019599" y="865688"/>
                </a:cubicBezTo>
                <a:cubicBezTo>
                  <a:pt x="5019776" y="866012"/>
                  <a:pt x="5019923" y="866425"/>
                  <a:pt x="5020041" y="866925"/>
                </a:cubicBezTo>
                <a:cubicBezTo>
                  <a:pt x="5020159" y="867426"/>
                  <a:pt x="5020247" y="868029"/>
                  <a:pt x="5020306" y="868736"/>
                </a:cubicBezTo>
                <a:cubicBezTo>
                  <a:pt x="5020365" y="869444"/>
                  <a:pt x="5020394" y="870357"/>
                  <a:pt x="5020394" y="871475"/>
                </a:cubicBezTo>
                <a:cubicBezTo>
                  <a:pt x="5020394" y="872536"/>
                  <a:pt x="5020350" y="873479"/>
                  <a:pt x="5020262" y="874304"/>
                </a:cubicBezTo>
                <a:cubicBezTo>
                  <a:pt x="5020173" y="875128"/>
                  <a:pt x="5020041" y="875820"/>
                  <a:pt x="5019864" y="876381"/>
                </a:cubicBezTo>
                <a:cubicBezTo>
                  <a:pt x="5019687" y="876940"/>
                  <a:pt x="5019437" y="877353"/>
                  <a:pt x="5019113" y="877618"/>
                </a:cubicBezTo>
                <a:cubicBezTo>
                  <a:pt x="5018789" y="877883"/>
                  <a:pt x="5018421" y="878016"/>
                  <a:pt x="5018008" y="878016"/>
                </a:cubicBezTo>
                <a:cubicBezTo>
                  <a:pt x="5017361" y="878016"/>
                  <a:pt x="5016344" y="877603"/>
                  <a:pt x="5014960" y="876778"/>
                </a:cubicBezTo>
                <a:cubicBezTo>
                  <a:pt x="5013575" y="875953"/>
                  <a:pt x="5011882" y="875026"/>
                  <a:pt x="5009879" y="873994"/>
                </a:cubicBezTo>
                <a:cubicBezTo>
                  <a:pt x="5007876" y="872963"/>
                  <a:pt x="5005504" y="872021"/>
                  <a:pt x="5002765" y="871167"/>
                </a:cubicBezTo>
                <a:cubicBezTo>
                  <a:pt x="5000026" y="870313"/>
                  <a:pt x="4996948" y="869885"/>
                  <a:pt x="4993531" y="869885"/>
                </a:cubicBezTo>
                <a:cubicBezTo>
                  <a:pt x="4990349" y="869885"/>
                  <a:pt x="4987581" y="870313"/>
                  <a:pt x="4985224" y="871167"/>
                </a:cubicBezTo>
                <a:cubicBezTo>
                  <a:pt x="4982868" y="872021"/>
                  <a:pt x="4980924" y="873155"/>
                  <a:pt x="4979392" y="874568"/>
                </a:cubicBezTo>
                <a:cubicBezTo>
                  <a:pt x="4977861" y="875982"/>
                  <a:pt x="4976712" y="877662"/>
                  <a:pt x="4975946" y="879606"/>
                </a:cubicBezTo>
                <a:cubicBezTo>
                  <a:pt x="4975180" y="881550"/>
                  <a:pt x="4974797" y="883612"/>
                  <a:pt x="4974797" y="885791"/>
                </a:cubicBezTo>
                <a:cubicBezTo>
                  <a:pt x="4974797" y="888973"/>
                  <a:pt x="4975534" y="891713"/>
                  <a:pt x="4977006" y="894009"/>
                </a:cubicBezTo>
                <a:cubicBezTo>
                  <a:pt x="4978479" y="896307"/>
                  <a:pt x="4980438" y="898340"/>
                  <a:pt x="4982883" y="900107"/>
                </a:cubicBezTo>
                <a:cubicBezTo>
                  <a:pt x="4985328" y="901874"/>
                  <a:pt x="4988111" y="903495"/>
                  <a:pt x="4991233" y="904967"/>
                </a:cubicBezTo>
                <a:cubicBezTo>
                  <a:pt x="4994356" y="906439"/>
                  <a:pt x="4997537" y="907927"/>
                  <a:pt x="5000777" y="909429"/>
                </a:cubicBezTo>
                <a:cubicBezTo>
                  <a:pt x="5004017" y="910932"/>
                  <a:pt x="5007198" y="912581"/>
                  <a:pt x="5010320" y="914378"/>
                </a:cubicBezTo>
                <a:cubicBezTo>
                  <a:pt x="5013443" y="916174"/>
                  <a:pt x="5016226" y="918294"/>
                  <a:pt x="5018671" y="920739"/>
                </a:cubicBezTo>
                <a:cubicBezTo>
                  <a:pt x="5021116" y="923184"/>
                  <a:pt x="5023089" y="926071"/>
                  <a:pt x="5024592" y="929400"/>
                </a:cubicBezTo>
                <a:cubicBezTo>
                  <a:pt x="5026094" y="932728"/>
                  <a:pt x="5026845" y="936661"/>
                  <a:pt x="5026845" y="941182"/>
                </a:cubicBezTo>
                <a:cubicBezTo>
                  <a:pt x="5026845" y="946542"/>
                  <a:pt x="5025858" y="951314"/>
                  <a:pt x="5023885" y="955497"/>
                </a:cubicBezTo>
                <a:cubicBezTo>
                  <a:pt x="5021912" y="959679"/>
                  <a:pt x="5019172" y="963230"/>
                  <a:pt x="5015667" y="966145"/>
                </a:cubicBezTo>
                <a:cubicBezTo>
                  <a:pt x="5012162" y="969061"/>
                  <a:pt x="5008038" y="971256"/>
                  <a:pt x="5003295" y="972728"/>
                </a:cubicBezTo>
                <a:cubicBezTo>
                  <a:pt x="4998553" y="974201"/>
                  <a:pt x="4993442" y="974938"/>
                  <a:pt x="4987964" y="974938"/>
                </a:cubicBezTo>
                <a:cubicBezTo>
                  <a:pt x="4984135" y="974938"/>
                  <a:pt x="4980585" y="974614"/>
                  <a:pt x="4977315" y="973966"/>
                </a:cubicBezTo>
                <a:cubicBezTo>
                  <a:pt x="4974046" y="973318"/>
                  <a:pt x="4971130" y="972523"/>
                  <a:pt x="4968567" y="971580"/>
                </a:cubicBezTo>
                <a:cubicBezTo>
                  <a:pt x="4966004" y="970637"/>
                  <a:pt x="4963855" y="969665"/>
                  <a:pt x="4962116" y="968664"/>
                </a:cubicBezTo>
                <a:cubicBezTo>
                  <a:pt x="4960379" y="967662"/>
                  <a:pt x="4959171" y="966808"/>
                  <a:pt x="4958493" y="966100"/>
                </a:cubicBezTo>
                <a:cubicBezTo>
                  <a:pt x="4957816" y="965394"/>
                  <a:pt x="4957315" y="964496"/>
                  <a:pt x="4956991" y="963406"/>
                </a:cubicBezTo>
                <a:cubicBezTo>
                  <a:pt x="4956667" y="962316"/>
                  <a:pt x="4956505" y="960858"/>
                  <a:pt x="4956505" y="959031"/>
                </a:cubicBezTo>
                <a:cubicBezTo>
                  <a:pt x="4956505" y="957736"/>
                  <a:pt x="4956564" y="956660"/>
                  <a:pt x="4956682" y="955807"/>
                </a:cubicBezTo>
                <a:cubicBezTo>
                  <a:pt x="4956800" y="954952"/>
                  <a:pt x="4956977" y="954260"/>
                  <a:pt x="4957212" y="953730"/>
                </a:cubicBezTo>
                <a:cubicBezTo>
                  <a:pt x="4957448" y="953200"/>
                  <a:pt x="4957742" y="952831"/>
                  <a:pt x="4958096" y="952625"/>
                </a:cubicBezTo>
                <a:cubicBezTo>
                  <a:pt x="4958449" y="952419"/>
                  <a:pt x="4958862" y="952316"/>
                  <a:pt x="4959333" y="952316"/>
                </a:cubicBezTo>
                <a:cubicBezTo>
                  <a:pt x="4960158" y="952316"/>
                  <a:pt x="4961321" y="952816"/>
                  <a:pt x="4962823" y="953818"/>
                </a:cubicBezTo>
                <a:cubicBezTo>
                  <a:pt x="4964326" y="954819"/>
                  <a:pt x="4966255" y="955910"/>
                  <a:pt x="4968611" y="957087"/>
                </a:cubicBezTo>
                <a:cubicBezTo>
                  <a:pt x="4970968" y="958265"/>
                  <a:pt x="4973810" y="959370"/>
                  <a:pt x="4977139" y="960402"/>
                </a:cubicBezTo>
                <a:cubicBezTo>
                  <a:pt x="4980468" y="961432"/>
                  <a:pt x="4984311" y="961947"/>
                  <a:pt x="4988671" y="961947"/>
                </a:cubicBezTo>
                <a:cubicBezTo>
                  <a:pt x="4991970" y="961947"/>
                  <a:pt x="4994989" y="961506"/>
                  <a:pt x="4997728" y="960622"/>
                </a:cubicBezTo>
                <a:cubicBezTo>
                  <a:pt x="5000467" y="959738"/>
                  <a:pt x="5002824" y="958487"/>
                  <a:pt x="5004797" y="956866"/>
                </a:cubicBezTo>
                <a:cubicBezTo>
                  <a:pt x="5006771" y="955247"/>
                  <a:pt x="5008288" y="953259"/>
                  <a:pt x="5009348" y="950902"/>
                </a:cubicBezTo>
                <a:cubicBezTo>
                  <a:pt x="5010409" y="948546"/>
                  <a:pt x="5010939" y="945865"/>
                  <a:pt x="5010939" y="942861"/>
                </a:cubicBezTo>
                <a:cubicBezTo>
                  <a:pt x="5010939" y="939620"/>
                  <a:pt x="5010203" y="936866"/>
                  <a:pt x="5008730" y="934569"/>
                </a:cubicBezTo>
                <a:cubicBezTo>
                  <a:pt x="5007257" y="932271"/>
                  <a:pt x="5005313" y="930253"/>
                  <a:pt x="5002898" y="928516"/>
                </a:cubicBezTo>
                <a:cubicBezTo>
                  <a:pt x="5000483" y="926778"/>
                  <a:pt x="4997728" y="925187"/>
                  <a:pt x="4994635" y="923744"/>
                </a:cubicBezTo>
                <a:cubicBezTo>
                  <a:pt x="4991542" y="922301"/>
                  <a:pt x="4988376" y="920828"/>
                  <a:pt x="4985136" y="919325"/>
                </a:cubicBezTo>
                <a:cubicBezTo>
                  <a:pt x="4981896" y="917823"/>
                  <a:pt x="4978744" y="916158"/>
                  <a:pt x="4975681" y="914334"/>
                </a:cubicBezTo>
                <a:cubicBezTo>
                  <a:pt x="4972617" y="912507"/>
                  <a:pt x="4969878" y="910357"/>
                  <a:pt x="4967463" y="907883"/>
                </a:cubicBezTo>
                <a:cubicBezTo>
                  <a:pt x="4965048" y="905409"/>
                  <a:pt x="4963088" y="902507"/>
                  <a:pt x="4961586" y="899179"/>
                </a:cubicBezTo>
                <a:cubicBezTo>
                  <a:pt x="4960084" y="895850"/>
                  <a:pt x="4959333" y="891859"/>
                  <a:pt x="4959333" y="887205"/>
                </a:cubicBezTo>
                <a:cubicBezTo>
                  <a:pt x="4959333" y="882433"/>
                  <a:pt x="4960202" y="878176"/>
                  <a:pt x="4961940" y="874436"/>
                </a:cubicBezTo>
                <a:cubicBezTo>
                  <a:pt x="4963678" y="870695"/>
                  <a:pt x="4966093" y="867558"/>
                  <a:pt x="4969186" y="865025"/>
                </a:cubicBezTo>
                <a:cubicBezTo>
                  <a:pt x="4972279" y="862492"/>
                  <a:pt x="4975961" y="860562"/>
                  <a:pt x="4980232" y="859237"/>
                </a:cubicBezTo>
                <a:cubicBezTo>
                  <a:pt x="4984503" y="857912"/>
                  <a:pt x="4989112" y="857248"/>
                  <a:pt x="4994061" y="857248"/>
                </a:cubicBezTo>
                <a:close/>
                <a:moveTo>
                  <a:pt x="4051086" y="857248"/>
                </a:moveTo>
                <a:cubicBezTo>
                  <a:pt x="4053619" y="857248"/>
                  <a:pt x="4056167" y="857470"/>
                  <a:pt x="4058730" y="857912"/>
                </a:cubicBezTo>
                <a:cubicBezTo>
                  <a:pt x="4061293" y="858353"/>
                  <a:pt x="4063708" y="858943"/>
                  <a:pt x="4065976" y="859679"/>
                </a:cubicBezTo>
                <a:cubicBezTo>
                  <a:pt x="4068244" y="860415"/>
                  <a:pt x="4070262" y="861240"/>
                  <a:pt x="4072029" y="862153"/>
                </a:cubicBezTo>
                <a:cubicBezTo>
                  <a:pt x="4073796" y="863066"/>
                  <a:pt x="4074960" y="863802"/>
                  <a:pt x="4075520" y="864363"/>
                </a:cubicBezTo>
                <a:cubicBezTo>
                  <a:pt x="4076079" y="864922"/>
                  <a:pt x="4076447" y="865363"/>
                  <a:pt x="4076624" y="865688"/>
                </a:cubicBezTo>
                <a:cubicBezTo>
                  <a:pt x="4076801" y="866012"/>
                  <a:pt x="4076948" y="866425"/>
                  <a:pt x="4077066" y="866925"/>
                </a:cubicBezTo>
                <a:cubicBezTo>
                  <a:pt x="4077184" y="867426"/>
                  <a:pt x="4077272" y="868029"/>
                  <a:pt x="4077331" y="868736"/>
                </a:cubicBezTo>
                <a:cubicBezTo>
                  <a:pt x="4077390" y="869444"/>
                  <a:pt x="4077419" y="870357"/>
                  <a:pt x="4077419" y="871475"/>
                </a:cubicBezTo>
                <a:cubicBezTo>
                  <a:pt x="4077419" y="872536"/>
                  <a:pt x="4077375" y="873479"/>
                  <a:pt x="4077287" y="874304"/>
                </a:cubicBezTo>
                <a:cubicBezTo>
                  <a:pt x="4077199" y="875128"/>
                  <a:pt x="4077066" y="875820"/>
                  <a:pt x="4076889" y="876381"/>
                </a:cubicBezTo>
                <a:cubicBezTo>
                  <a:pt x="4076713" y="876940"/>
                  <a:pt x="4076462" y="877353"/>
                  <a:pt x="4076138" y="877618"/>
                </a:cubicBezTo>
                <a:cubicBezTo>
                  <a:pt x="4075814" y="877883"/>
                  <a:pt x="4075446" y="878016"/>
                  <a:pt x="4075034" y="878016"/>
                </a:cubicBezTo>
                <a:cubicBezTo>
                  <a:pt x="4074386" y="878016"/>
                  <a:pt x="4073369" y="877603"/>
                  <a:pt x="4071985" y="876778"/>
                </a:cubicBezTo>
                <a:cubicBezTo>
                  <a:pt x="4070600" y="875953"/>
                  <a:pt x="4068907" y="875026"/>
                  <a:pt x="4066904" y="873994"/>
                </a:cubicBezTo>
                <a:cubicBezTo>
                  <a:pt x="4064901" y="872963"/>
                  <a:pt x="4062530" y="872021"/>
                  <a:pt x="4059790" y="871167"/>
                </a:cubicBezTo>
                <a:cubicBezTo>
                  <a:pt x="4057051" y="870313"/>
                  <a:pt x="4053973" y="869885"/>
                  <a:pt x="4050556" y="869885"/>
                </a:cubicBezTo>
                <a:cubicBezTo>
                  <a:pt x="4047375" y="869885"/>
                  <a:pt x="4044606" y="870313"/>
                  <a:pt x="4042250" y="871167"/>
                </a:cubicBezTo>
                <a:cubicBezTo>
                  <a:pt x="4039893" y="872021"/>
                  <a:pt x="4037949" y="873155"/>
                  <a:pt x="4036417" y="874568"/>
                </a:cubicBezTo>
                <a:cubicBezTo>
                  <a:pt x="4034885" y="875982"/>
                  <a:pt x="4033737" y="877662"/>
                  <a:pt x="4032971" y="879606"/>
                </a:cubicBezTo>
                <a:cubicBezTo>
                  <a:pt x="4032205" y="881550"/>
                  <a:pt x="4031822" y="883612"/>
                  <a:pt x="4031822" y="885791"/>
                </a:cubicBezTo>
                <a:cubicBezTo>
                  <a:pt x="4031822" y="888973"/>
                  <a:pt x="4032559" y="891713"/>
                  <a:pt x="4034031" y="894009"/>
                </a:cubicBezTo>
                <a:cubicBezTo>
                  <a:pt x="4035504" y="896307"/>
                  <a:pt x="4037463" y="898340"/>
                  <a:pt x="4039908" y="900107"/>
                </a:cubicBezTo>
                <a:cubicBezTo>
                  <a:pt x="4042352" y="901874"/>
                  <a:pt x="4045136" y="903495"/>
                  <a:pt x="4048258" y="904967"/>
                </a:cubicBezTo>
                <a:cubicBezTo>
                  <a:pt x="4051381" y="906439"/>
                  <a:pt x="4054562" y="907927"/>
                  <a:pt x="4057802" y="909429"/>
                </a:cubicBezTo>
                <a:cubicBezTo>
                  <a:pt x="4061042" y="910932"/>
                  <a:pt x="4064223" y="912581"/>
                  <a:pt x="4067346" y="914378"/>
                </a:cubicBezTo>
                <a:cubicBezTo>
                  <a:pt x="4070468" y="916174"/>
                  <a:pt x="4073251" y="918294"/>
                  <a:pt x="4075696" y="920739"/>
                </a:cubicBezTo>
                <a:cubicBezTo>
                  <a:pt x="4078141" y="923184"/>
                  <a:pt x="4080115" y="926071"/>
                  <a:pt x="4081617" y="929400"/>
                </a:cubicBezTo>
                <a:cubicBezTo>
                  <a:pt x="4083119" y="932728"/>
                  <a:pt x="4083870" y="936661"/>
                  <a:pt x="4083870" y="941182"/>
                </a:cubicBezTo>
                <a:cubicBezTo>
                  <a:pt x="4083870" y="946542"/>
                  <a:pt x="4082883" y="951314"/>
                  <a:pt x="4080910" y="955497"/>
                </a:cubicBezTo>
                <a:cubicBezTo>
                  <a:pt x="4078937" y="959679"/>
                  <a:pt x="4076197" y="963230"/>
                  <a:pt x="4072692" y="966145"/>
                </a:cubicBezTo>
                <a:cubicBezTo>
                  <a:pt x="4069187" y="969061"/>
                  <a:pt x="4065063" y="971256"/>
                  <a:pt x="4060321" y="972728"/>
                </a:cubicBezTo>
                <a:cubicBezTo>
                  <a:pt x="4055578" y="974201"/>
                  <a:pt x="4050468" y="974938"/>
                  <a:pt x="4044989" y="974938"/>
                </a:cubicBezTo>
                <a:cubicBezTo>
                  <a:pt x="4041159" y="974938"/>
                  <a:pt x="4037610" y="974614"/>
                  <a:pt x="4034341" y="973966"/>
                </a:cubicBezTo>
                <a:cubicBezTo>
                  <a:pt x="4031071" y="973318"/>
                  <a:pt x="4028155" y="972523"/>
                  <a:pt x="4025592" y="971580"/>
                </a:cubicBezTo>
                <a:cubicBezTo>
                  <a:pt x="4023030" y="970637"/>
                  <a:pt x="4020880" y="969665"/>
                  <a:pt x="4019142" y="968664"/>
                </a:cubicBezTo>
                <a:cubicBezTo>
                  <a:pt x="4017404" y="967662"/>
                  <a:pt x="4016196" y="966808"/>
                  <a:pt x="4015519" y="966100"/>
                </a:cubicBezTo>
                <a:cubicBezTo>
                  <a:pt x="4014841" y="965394"/>
                  <a:pt x="4014340" y="964496"/>
                  <a:pt x="4014016" y="963406"/>
                </a:cubicBezTo>
                <a:cubicBezTo>
                  <a:pt x="4013692" y="962316"/>
                  <a:pt x="4013530" y="960858"/>
                  <a:pt x="4013530" y="959031"/>
                </a:cubicBezTo>
                <a:cubicBezTo>
                  <a:pt x="4013530" y="957736"/>
                  <a:pt x="4013589" y="956660"/>
                  <a:pt x="4013707" y="955807"/>
                </a:cubicBezTo>
                <a:cubicBezTo>
                  <a:pt x="4013825" y="954952"/>
                  <a:pt x="4014002" y="954260"/>
                  <a:pt x="4014237" y="953730"/>
                </a:cubicBezTo>
                <a:cubicBezTo>
                  <a:pt x="4014473" y="953200"/>
                  <a:pt x="4014767" y="952831"/>
                  <a:pt x="4015121" y="952625"/>
                </a:cubicBezTo>
                <a:cubicBezTo>
                  <a:pt x="4015474" y="952419"/>
                  <a:pt x="4015887" y="952316"/>
                  <a:pt x="4016358" y="952316"/>
                </a:cubicBezTo>
                <a:cubicBezTo>
                  <a:pt x="4017183" y="952316"/>
                  <a:pt x="4018346" y="952816"/>
                  <a:pt x="4019849" y="953818"/>
                </a:cubicBezTo>
                <a:cubicBezTo>
                  <a:pt x="4021351" y="954819"/>
                  <a:pt x="4023280" y="955910"/>
                  <a:pt x="4025637" y="957087"/>
                </a:cubicBezTo>
                <a:cubicBezTo>
                  <a:pt x="4027993" y="958265"/>
                  <a:pt x="4030835" y="959370"/>
                  <a:pt x="4034164" y="960402"/>
                </a:cubicBezTo>
                <a:cubicBezTo>
                  <a:pt x="4037492" y="961432"/>
                  <a:pt x="4041336" y="961947"/>
                  <a:pt x="4045696" y="961947"/>
                </a:cubicBezTo>
                <a:cubicBezTo>
                  <a:pt x="4048995" y="961947"/>
                  <a:pt x="4052014" y="961506"/>
                  <a:pt x="4054753" y="960622"/>
                </a:cubicBezTo>
                <a:cubicBezTo>
                  <a:pt x="4057493" y="959738"/>
                  <a:pt x="4059849" y="958487"/>
                  <a:pt x="4061823" y="956866"/>
                </a:cubicBezTo>
                <a:cubicBezTo>
                  <a:pt x="4063796" y="955247"/>
                  <a:pt x="4065313" y="953259"/>
                  <a:pt x="4066374" y="950902"/>
                </a:cubicBezTo>
                <a:cubicBezTo>
                  <a:pt x="4067434" y="948546"/>
                  <a:pt x="4067964" y="945865"/>
                  <a:pt x="4067964" y="942861"/>
                </a:cubicBezTo>
                <a:cubicBezTo>
                  <a:pt x="4067964" y="939620"/>
                  <a:pt x="4067228" y="936866"/>
                  <a:pt x="4065755" y="934569"/>
                </a:cubicBezTo>
                <a:cubicBezTo>
                  <a:pt x="4064282" y="932271"/>
                  <a:pt x="4062338" y="930253"/>
                  <a:pt x="4059923" y="928516"/>
                </a:cubicBezTo>
                <a:cubicBezTo>
                  <a:pt x="4057508" y="926778"/>
                  <a:pt x="4054753" y="925187"/>
                  <a:pt x="4051661" y="923744"/>
                </a:cubicBezTo>
                <a:cubicBezTo>
                  <a:pt x="4048568" y="922301"/>
                  <a:pt x="4045401" y="920828"/>
                  <a:pt x="4042161" y="919325"/>
                </a:cubicBezTo>
                <a:cubicBezTo>
                  <a:pt x="4038921" y="917823"/>
                  <a:pt x="4035769" y="916158"/>
                  <a:pt x="4032706" y="914334"/>
                </a:cubicBezTo>
                <a:cubicBezTo>
                  <a:pt x="4029642" y="912507"/>
                  <a:pt x="4026903" y="910357"/>
                  <a:pt x="4024488" y="907883"/>
                </a:cubicBezTo>
                <a:cubicBezTo>
                  <a:pt x="4022073" y="905409"/>
                  <a:pt x="4020114" y="902507"/>
                  <a:pt x="4018611" y="899179"/>
                </a:cubicBezTo>
                <a:cubicBezTo>
                  <a:pt x="4017109" y="895850"/>
                  <a:pt x="4016358" y="891859"/>
                  <a:pt x="4016358" y="887205"/>
                </a:cubicBezTo>
                <a:cubicBezTo>
                  <a:pt x="4016358" y="882433"/>
                  <a:pt x="4017227" y="878176"/>
                  <a:pt x="4018965" y="874436"/>
                </a:cubicBezTo>
                <a:cubicBezTo>
                  <a:pt x="4020703" y="870695"/>
                  <a:pt x="4023118" y="867558"/>
                  <a:pt x="4026211" y="865025"/>
                </a:cubicBezTo>
                <a:cubicBezTo>
                  <a:pt x="4029304" y="862492"/>
                  <a:pt x="4032986" y="860562"/>
                  <a:pt x="4037257" y="859237"/>
                </a:cubicBezTo>
                <a:cubicBezTo>
                  <a:pt x="4041528" y="857912"/>
                  <a:pt x="4046138" y="857248"/>
                  <a:pt x="4051086" y="857248"/>
                </a:cubicBezTo>
                <a:close/>
                <a:moveTo>
                  <a:pt x="3574893" y="857248"/>
                </a:moveTo>
                <a:cubicBezTo>
                  <a:pt x="3577425" y="857248"/>
                  <a:pt x="3579974" y="857470"/>
                  <a:pt x="3582536" y="857912"/>
                </a:cubicBezTo>
                <a:cubicBezTo>
                  <a:pt x="3585099" y="858353"/>
                  <a:pt x="3587514" y="858943"/>
                  <a:pt x="3589781" y="859679"/>
                </a:cubicBezTo>
                <a:cubicBezTo>
                  <a:pt x="3592050" y="860415"/>
                  <a:pt x="3594067" y="861240"/>
                  <a:pt x="3595834" y="862153"/>
                </a:cubicBezTo>
                <a:cubicBezTo>
                  <a:pt x="3597602" y="863066"/>
                  <a:pt x="3598765" y="863802"/>
                  <a:pt x="3599325" y="864363"/>
                </a:cubicBezTo>
                <a:cubicBezTo>
                  <a:pt x="3599884" y="864922"/>
                  <a:pt x="3600253" y="865363"/>
                  <a:pt x="3600429" y="865688"/>
                </a:cubicBezTo>
                <a:cubicBezTo>
                  <a:pt x="3600606" y="866012"/>
                  <a:pt x="3600753" y="866425"/>
                  <a:pt x="3600871" y="866925"/>
                </a:cubicBezTo>
                <a:cubicBezTo>
                  <a:pt x="3600989" y="867426"/>
                  <a:pt x="3601077" y="868029"/>
                  <a:pt x="3601136" y="868736"/>
                </a:cubicBezTo>
                <a:cubicBezTo>
                  <a:pt x="3601195" y="869444"/>
                  <a:pt x="3601225" y="870357"/>
                  <a:pt x="3601225" y="871475"/>
                </a:cubicBezTo>
                <a:cubicBezTo>
                  <a:pt x="3601225" y="872536"/>
                  <a:pt x="3601181" y="873479"/>
                  <a:pt x="3601093" y="874304"/>
                </a:cubicBezTo>
                <a:cubicBezTo>
                  <a:pt x="3601004" y="875128"/>
                  <a:pt x="3600871" y="875820"/>
                  <a:pt x="3600694" y="876381"/>
                </a:cubicBezTo>
                <a:cubicBezTo>
                  <a:pt x="3600517" y="876940"/>
                  <a:pt x="3600268" y="877353"/>
                  <a:pt x="3599944" y="877618"/>
                </a:cubicBezTo>
                <a:cubicBezTo>
                  <a:pt x="3599619" y="877883"/>
                  <a:pt x="3599251" y="878016"/>
                  <a:pt x="3598839" y="878016"/>
                </a:cubicBezTo>
                <a:cubicBezTo>
                  <a:pt x="3598191" y="878016"/>
                  <a:pt x="3597175" y="877603"/>
                  <a:pt x="3595790" y="876778"/>
                </a:cubicBezTo>
                <a:cubicBezTo>
                  <a:pt x="3594406" y="875953"/>
                  <a:pt x="3592712" y="875026"/>
                  <a:pt x="3590709" y="873994"/>
                </a:cubicBezTo>
                <a:cubicBezTo>
                  <a:pt x="3588706" y="872963"/>
                  <a:pt x="3586336" y="872021"/>
                  <a:pt x="3583597" y="871167"/>
                </a:cubicBezTo>
                <a:cubicBezTo>
                  <a:pt x="3580857" y="870313"/>
                  <a:pt x="3577779" y="869885"/>
                  <a:pt x="3574362" y="869885"/>
                </a:cubicBezTo>
                <a:cubicBezTo>
                  <a:pt x="3571181" y="869885"/>
                  <a:pt x="3568412" y="870313"/>
                  <a:pt x="3566056" y="871167"/>
                </a:cubicBezTo>
                <a:cubicBezTo>
                  <a:pt x="3563699" y="872021"/>
                  <a:pt x="3561756" y="873155"/>
                  <a:pt x="3560223" y="874568"/>
                </a:cubicBezTo>
                <a:cubicBezTo>
                  <a:pt x="3558691" y="875982"/>
                  <a:pt x="3557544" y="877662"/>
                  <a:pt x="3556777" y="879606"/>
                </a:cubicBezTo>
                <a:cubicBezTo>
                  <a:pt x="3556012" y="881550"/>
                  <a:pt x="3555628" y="883612"/>
                  <a:pt x="3555628" y="885791"/>
                </a:cubicBezTo>
                <a:cubicBezTo>
                  <a:pt x="3555628" y="888973"/>
                  <a:pt x="3556366" y="891713"/>
                  <a:pt x="3557839" y="894009"/>
                </a:cubicBezTo>
                <a:cubicBezTo>
                  <a:pt x="3559311" y="896307"/>
                  <a:pt x="3561269" y="898340"/>
                  <a:pt x="3563714" y="900107"/>
                </a:cubicBezTo>
                <a:cubicBezTo>
                  <a:pt x="3566159" y="901874"/>
                  <a:pt x="3568942" y="903495"/>
                  <a:pt x="3572065" y="904967"/>
                </a:cubicBezTo>
                <a:cubicBezTo>
                  <a:pt x="3575188" y="906439"/>
                  <a:pt x="3578368" y="907927"/>
                  <a:pt x="3581609" y="909429"/>
                </a:cubicBezTo>
                <a:cubicBezTo>
                  <a:pt x="3584848" y="910932"/>
                  <a:pt x="3588029" y="912581"/>
                  <a:pt x="3591152" y="914378"/>
                </a:cubicBezTo>
                <a:cubicBezTo>
                  <a:pt x="3594272" y="916174"/>
                  <a:pt x="3597057" y="918294"/>
                  <a:pt x="3599501" y="920739"/>
                </a:cubicBezTo>
                <a:cubicBezTo>
                  <a:pt x="3601947" y="923184"/>
                  <a:pt x="3603920" y="926071"/>
                  <a:pt x="3605422" y="929400"/>
                </a:cubicBezTo>
                <a:cubicBezTo>
                  <a:pt x="3606924" y="932728"/>
                  <a:pt x="3607675" y="936661"/>
                  <a:pt x="3607675" y="941182"/>
                </a:cubicBezTo>
                <a:cubicBezTo>
                  <a:pt x="3607675" y="946542"/>
                  <a:pt x="3606689" y="951314"/>
                  <a:pt x="3604716" y="955497"/>
                </a:cubicBezTo>
                <a:cubicBezTo>
                  <a:pt x="3602742" y="959679"/>
                  <a:pt x="3600002" y="963230"/>
                  <a:pt x="3596497" y="966145"/>
                </a:cubicBezTo>
                <a:cubicBezTo>
                  <a:pt x="3592991" y="969061"/>
                  <a:pt x="3588869" y="971256"/>
                  <a:pt x="3584127" y="972728"/>
                </a:cubicBezTo>
                <a:cubicBezTo>
                  <a:pt x="3579384" y="974201"/>
                  <a:pt x="3574274" y="974938"/>
                  <a:pt x="3568795" y="974938"/>
                </a:cubicBezTo>
                <a:cubicBezTo>
                  <a:pt x="3564966" y="974938"/>
                  <a:pt x="3561417" y="974614"/>
                  <a:pt x="3558147" y="973966"/>
                </a:cubicBezTo>
                <a:cubicBezTo>
                  <a:pt x="3554878" y="973318"/>
                  <a:pt x="3551962" y="972523"/>
                  <a:pt x="3549399" y="971580"/>
                </a:cubicBezTo>
                <a:cubicBezTo>
                  <a:pt x="3546836" y="970637"/>
                  <a:pt x="3544686" y="969665"/>
                  <a:pt x="3542948" y="968664"/>
                </a:cubicBezTo>
                <a:cubicBezTo>
                  <a:pt x="3541210" y="967662"/>
                  <a:pt x="3540002" y="966808"/>
                  <a:pt x="3539325" y="966100"/>
                </a:cubicBezTo>
                <a:cubicBezTo>
                  <a:pt x="3538647" y="965394"/>
                  <a:pt x="3538147" y="964496"/>
                  <a:pt x="3537822" y="963406"/>
                </a:cubicBezTo>
                <a:cubicBezTo>
                  <a:pt x="3537498" y="962316"/>
                  <a:pt x="3537336" y="960858"/>
                  <a:pt x="3537336" y="959031"/>
                </a:cubicBezTo>
                <a:cubicBezTo>
                  <a:pt x="3537336" y="957736"/>
                  <a:pt x="3537396" y="956660"/>
                  <a:pt x="3537513" y="955807"/>
                </a:cubicBezTo>
                <a:cubicBezTo>
                  <a:pt x="3537631" y="954952"/>
                  <a:pt x="3537807" y="954260"/>
                  <a:pt x="3538043" y="953730"/>
                </a:cubicBezTo>
                <a:cubicBezTo>
                  <a:pt x="3538279" y="953200"/>
                  <a:pt x="3538574" y="952831"/>
                  <a:pt x="3538928" y="952625"/>
                </a:cubicBezTo>
                <a:cubicBezTo>
                  <a:pt x="3539281" y="952419"/>
                  <a:pt x="3539693" y="952316"/>
                  <a:pt x="3540165" y="952316"/>
                </a:cubicBezTo>
                <a:cubicBezTo>
                  <a:pt x="3540990" y="952316"/>
                  <a:pt x="3542152" y="952816"/>
                  <a:pt x="3543655" y="953818"/>
                </a:cubicBezTo>
                <a:cubicBezTo>
                  <a:pt x="3545157" y="954819"/>
                  <a:pt x="3547086" y="955910"/>
                  <a:pt x="3549443" y="957087"/>
                </a:cubicBezTo>
                <a:cubicBezTo>
                  <a:pt x="3551799" y="958265"/>
                  <a:pt x="3554641" y="959370"/>
                  <a:pt x="3557971" y="960402"/>
                </a:cubicBezTo>
                <a:cubicBezTo>
                  <a:pt x="3561299" y="961432"/>
                  <a:pt x="3565143" y="961947"/>
                  <a:pt x="3569502" y="961947"/>
                </a:cubicBezTo>
                <a:cubicBezTo>
                  <a:pt x="3572801" y="961947"/>
                  <a:pt x="3575820" y="961506"/>
                  <a:pt x="3578560" y="960622"/>
                </a:cubicBezTo>
                <a:cubicBezTo>
                  <a:pt x="3581299" y="959738"/>
                  <a:pt x="3583656" y="958487"/>
                  <a:pt x="3585629" y="956866"/>
                </a:cubicBezTo>
                <a:cubicBezTo>
                  <a:pt x="3587602" y="955247"/>
                  <a:pt x="3589119" y="953259"/>
                  <a:pt x="3590179" y="950902"/>
                </a:cubicBezTo>
                <a:cubicBezTo>
                  <a:pt x="3591239" y="948546"/>
                  <a:pt x="3591770" y="945865"/>
                  <a:pt x="3591770" y="942861"/>
                </a:cubicBezTo>
                <a:cubicBezTo>
                  <a:pt x="3591770" y="939620"/>
                  <a:pt x="3591034" y="936866"/>
                  <a:pt x="3589561" y="934569"/>
                </a:cubicBezTo>
                <a:cubicBezTo>
                  <a:pt x="3588088" y="932271"/>
                  <a:pt x="3586144" y="930253"/>
                  <a:pt x="3583729" y="928516"/>
                </a:cubicBezTo>
                <a:cubicBezTo>
                  <a:pt x="3581314" y="926778"/>
                  <a:pt x="3578560" y="925187"/>
                  <a:pt x="3575467" y="923744"/>
                </a:cubicBezTo>
                <a:cubicBezTo>
                  <a:pt x="3572374" y="922301"/>
                  <a:pt x="3569207" y="920828"/>
                  <a:pt x="3565968" y="919325"/>
                </a:cubicBezTo>
                <a:cubicBezTo>
                  <a:pt x="3562727" y="917823"/>
                  <a:pt x="3559576" y="916158"/>
                  <a:pt x="3556512" y="914334"/>
                </a:cubicBezTo>
                <a:cubicBezTo>
                  <a:pt x="3553449" y="912507"/>
                  <a:pt x="3550709" y="910357"/>
                  <a:pt x="3548295" y="907883"/>
                </a:cubicBezTo>
                <a:cubicBezTo>
                  <a:pt x="3545879" y="905409"/>
                  <a:pt x="3543920" y="902507"/>
                  <a:pt x="3542418" y="899179"/>
                </a:cubicBezTo>
                <a:cubicBezTo>
                  <a:pt x="3540916" y="895850"/>
                  <a:pt x="3540165" y="891859"/>
                  <a:pt x="3540165" y="887205"/>
                </a:cubicBezTo>
                <a:cubicBezTo>
                  <a:pt x="3540165" y="882433"/>
                  <a:pt x="3541033" y="878176"/>
                  <a:pt x="3542772" y="874436"/>
                </a:cubicBezTo>
                <a:cubicBezTo>
                  <a:pt x="3544509" y="870695"/>
                  <a:pt x="3546924" y="867558"/>
                  <a:pt x="3550017" y="865025"/>
                </a:cubicBezTo>
                <a:cubicBezTo>
                  <a:pt x="3553110" y="862492"/>
                  <a:pt x="3556793" y="860562"/>
                  <a:pt x="3561063" y="859237"/>
                </a:cubicBezTo>
                <a:cubicBezTo>
                  <a:pt x="3565334" y="857912"/>
                  <a:pt x="3569944" y="857248"/>
                  <a:pt x="3574893" y="857248"/>
                </a:cubicBezTo>
                <a:close/>
                <a:moveTo>
                  <a:pt x="3108161" y="857248"/>
                </a:moveTo>
                <a:cubicBezTo>
                  <a:pt x="3110694" y="857248"/>
                  <a:pt x="3113242" y="857470"/>
                  <a:pt x="3115806" y="857912"/>
                </a:cubicBezTo>
                <a:cubicBezTo>
                  <a:pt x="3118368" y="858353"/>
                  <a:pt x="3120784" y="858943"/>
                  <a:pt x="3123052" y="859679"/>
                </a:cubicBezTo>
                <a:cubicBezTo>
                  <a:pt x="3125319" y="860415"/>
                  <a:pt x="3127337" y="861240"/>
                  <a:pt x="3129104" y="862153"/>
                </a:cubicBezTo>
                <a:cubicBezTo>
                  <a:pt x="3130872" y="863066"/>
                  <a:pt x="3132035" y="863802"/>
                  <a:pt x="3132595" y="864363"/>
                </a:cubicBezTo>
                <a:cubicBezTo>
                  <a:pt x="3133154" y="864922"/>
                  <a:pt x="3133522" y="865363"/>
                  <a:pt x="3133699" y="865688"/>
                </a:cubicBezTo>
                <a:cubicBezTo>
                  <a:pt x="3133876" y="866012"/>
                  <a:pt x="3134022" y="866425"/>
                  <a:pt x="3134142" y="866925"/>
                </a:cubicBezTo>
                <a:cubicBezTo>
                  <a:pt x="3134258" y="867426"/>
                  <a:pt x="3134347" y="868029"/>
                  <a:pt x="3134406" y="868736"/>
                </a:cubicBezTo>
                <a:cubicBezTo>
                  <a:pt x="3134464" y="869444"/>
                  <a:pt x="3134492" y="870357"/>
                  <a:pt x="3134492" y="871475"/>
                </a:cubicBezTo>
                <a:cubicBezTo>
                  <a:pt x="3134492" y="872536"/>
                  <a:pt x="3134448" y="873479"/>
                  <a:pt x="3134360" y="874304"/>
                </a:cubicBezTo>
                <a:cubicBezTo>
                  <a:pt x="3134273" y="875128"/>
                  <a:pt x="3134142" y="875820"/>
                  <a:pt x="3133965" y="876381"/>
                </a:cubicBezTo>
                <a:cubicBezTo>
                  <a:pt x="3133788" y="876940"/>
                  <a:pt x="3133537" y="877353"/>
                  <a:pt x="3133212" y="877618"/>
                </a:cubicBezTo>
                <a:cubicBezTo>
                  <a:pt x="3132887" y="877883"/>
                  <a:pt x="3132522" y="878016"/>
                  <a:pt x="3132108" y="878016"/>
                </a:cubicBezTo>
                <a:cubicBezTo>
                  <a:pt x="3131460" y="878016"/>
                  <a:pt x="3130445" y="877603"/>
                  <a:pt x="3129061" y="876778"/>
                </a:cubicBezTo>
                <a:cubicBezTo>
                  <a:pt x="3127677" y="875953"/>
                  <a:pt x="3125984" y="875026"/>
                  <a:pt x="3123979" y="873994"/>
                </a:cubicBezTo>
                <a:cubicBezTo>
                  <a:pt x="3121978" y="872963"/>
                  <a:pt x="3119605" y="872021"/>
                  <a:pt x="3116866" y="871167"/>
                </a:cubicBezTo>
                <a:cubicBezTo>
                  <a:pt x="3114126" y="870313"/>
                  <a:pt x="3111048" y="869885"/>
                  <a:pt x="3107630" y="869885"/>
                </a:cubicBezTo>
                <a:cubicBezTo>
                  <a:pt x="3104449" y="869885"/>
                  <a:pt x="3101678" y="870313"/>
                  <a:pt x="3099324" y="871167"/>
                </a:cubicBezTo>
                <a:cubicBezTo>
                  <a:pt x="3096966" y="872021"/>
                  <a:pt x="3095023" y="873155"/>
                  <a:pt x="3093492" y="874568"/>
                </a:cubicBezTo>
                <a:cubicBezTo>
                  <a:pt x="3091960" y="875982"/>
                  <a:pt x="3090813" y="877662"/>
                  <a:pt x="3090044" y="879606"/>
                </a:cubicBezTo>
                <a:cubicBezTo>
                  <a:pt x="3089280" y="881550"/>
                  <a:pt x="3088899" y="883612"/>
                  <a:pt x="3088899" y="885791"/>
                </a:cubicBezTo>
                <a:cubicBezTo>
                  <a:pt x="3088899" y="888973"/>
                  <a:pt x="3089633" y="891713"/>
                  <a:pt x="3091106" y="894009"/>
                </a:cubicBezTo>
                <a:cubicBezTo>
                  <a:pt x="3092578" y="896307"/>
                  <a:pt x="3094537" y="898340"/>
                  <a:pt x="3096980" y="900107"/>
                </a:cubicBezTo>
                <a:cubicBezTo>
                  <a:pt x="3099426" y="901874"/>
                  <a:pt x="3102210" y="903495"/>
                  <a:pt x="3105333" y="904967"/>
                </a:cubicBezTo>
                <a:cubicBezTo>
                  <a:pt x="3108455" y="906439"/>
                  <a:pt x="3111637" y="907927"/>
                  <a:pt x="3114876" y="909429"/>
                </a:cubicBezTo>
                <a:cubicBezTo>
                  <a:pt x="3118119" y="910932"/>
                  <a:pt x="3121300" y="912581"/>
                  <a:pt x="3124422" y="914378"/>
                </a:cubicBezTo>
                <a:cubicBezTo>
                  <a:pt x="3127543" y="916174"/>
                  <a:pt x="3130328" y="918294"/>
                  <a:pt x="3132771" y="920739"/>
                </a:cubicBezTo>
                <a:cubicBezTo>
                  <a:pt x="3135215" y="923184"/>
                  <a:pt x="3137187" y="926071"/>
                  <a:pt x="3138691" y="929400"/>
                </a:cubicBezTo>
                <a:cubicBezTo>
                  <a:pt x="3140194" y="932728"/>
                  <a:pt x="3140943" y="936661"/>
                  <a:pt x="3140943" y="941182"/>
                </a:cubicBezTo>
                <a:cubicBezTo>
                  <a:pt x="3140943" y="946542"/>
                  <a:pt x="3139956" y="951314"/>
                  <a:pt x="3137983" y="955497"/>
                </a:cubicBezTo>
                <a:cubicBezTo>
                  <a:pt x="3136009" y="959679"/>
                  <a:pt x="3133270" y="963230"/>
                  <a:pt x="3129768" y="966145"/>
                </a:cubicBezTo>
                <a:cubicBezTo>
                  <a:pt x="3126263" y="969061"/>
                  <a:pt x="3122138" y="971256"/>
                  <a:pt x="3117397" y="972728"/>
                </a:cubicBezTo>
                <a:cubicBezTo>
                  <a:pt x="3112654" y="974201"/>
                  <a:pt x="3107542" y="974938"/>
                  <a:pt x="3102062" y="974938"/>
                </a:cubicBezTo>
                <a:cubicBezTo>
                  <a:pt x="3098235" y="974938"/>
                  <a:pt x="3094683" y="974614"/>
                  <a:pt x="3091418" y="973966"/>
                </a:cubicBezTo>
                <a:cubicBezTo>
                  <a:pt x="3088147" y="973318"/>
                  <a:pt x="3085231" y="972523"/>
                  <a:pt x="3082672" y="971580"/>
                </a:cubicBezTo>
                <a:cubicBezTo>
                  <a:pt x="3080105" y="970637"/>
                  <a:pt x="3077953" y="969665"/>
                  <a:pt x="3076217" y="968664"/>
                </a:cubicBezTo>
                <a:cubicBezTo>
                  <a:pt x="3074478" y="967662"/>
                  <a:pt x="3073272" y="966808"/>
                  <a:pt x="3072594" y="966100"/>
                </a:cubicBezTo>
                <a:cubicBezTo>
                  <a:pt x="3071914" y="965394"/>
                  <a:pt x="3071416" y="964496"/>
                  <a:pt x="3071091" y="963406"/>
                </a:cubicBezTo>
                <a:cubicBezTo>
                  <a:pt x="3070767" y="962316"/>
                  <a:pt x="3070605" y="960858"/>
                  <a:pt x="3070605" y="959031"/>
                </a:cubicBezTo>
                <a:cubicBezTo>
                  <a:pt x="3070605" y="957736"/>
                  <a:pt x="3070664" y="956660"/>
                  <a:pt x="3070782" y="955807"/>
                </a:cubicBezTo>
                <a:cubicBezTo>
                  <a:pt x="3070900" y="954952"/>
                  <a:pt x="3071077" y="954260"/>
                  <a:pt x="3071312" y="953730"/>
                </a:cubicBezTo>
                <a:cubicBezTo>
                  <a:pt x="3071549" y="953200"/>
                  <a:pt x="3071842" y="952831"/>
                  <a:pt x="3072196" y="952625"/>
                </a:cubicBezTo>
                <a:cubicBezTo>
                  <a:pt x="3072548" y="952419"/>
                  <a:pt x="3072959" y="952316"/>
                  <a:pt x="3073432" y="952316"/>
                </a:cubicBezTo>
                <a:cubicBezTo>
                  <a:pt x="3074257" y="952316"/>
                  <a:pt x="3075421" y="952816"/>
                  <a:pt x="3076923" y="953818"/>
                </a:cubicBezTo>
                <a:cubicBezTo>
                  <a:pt x="3078427" y="954819"/>
                  <a:pt x="3080353" y="955910"/>
                  <a:pt x="3082715" y="957087"/>
                </a:cubicBezTo>
                <a:cubicBezTo>
                  <a:pt x="3085071" y="958265"/>
                  <a:pt x="3087913" y="959370"/>
                  <a:pt x="3091238" y="960402"/>
                </a:cubicBezTo>
                <a:cubicBezTo>
                  <a:pt x="3094566" y="961432"/>
                  <a:pt x="3098410" y="961947"/>
                  <a:pt x="3102769" y="961947"/>
                </a:cubicBezTo>
                <a:cubicBezTo>
                  <a:pt x="3106070" y="961947"/>
                  <a:pt x="3109087" y="961506"/>
                  <a:pt x="3111829" y="960622"/>
                </a:cubicBezTo>
                <a:cubicBezTo>
                  <a:pt x="3114568" y="959738"/>
                  <a:pt x="3116927" y="958487"/>
                  <a:pt x="3118899" y="956866"/>
                </a:cubicBezTo>
                <a:cubicBezTo>
                  <a:pt x="3120871" y="955247"/>
                  <a:pt x="3122390" y="953259"/>
                  <a:pt x="3123449" y="950902"/>
                </a:cubicBezTo>
                <a:cubicBezTo>
                  <a:pt x="3124511" y="948546"/>
                  <a:pt x="3125040" y="945865"/>
                  <a:pt x="3125040" y="942861"/>
                </a:cubicBezTo>
                <a:cubicBezTo>
                  <a:pt x="3125040" y="939620"/>
                  <a:pt x="3124303" y="936866"/>
                  <a:pt x="3122831" y="934569"/>
                </a:cubicBezTo>
                <a:cubicBezTo>
                  <a:pt x="3121358" y="932271"/>
                  <a:pt x="3119414" y="930253"/>
                  <a:pt x="3116999" y="928516"/>
                </a:cubicBezTo>
                <a:cubicBezTo>
                  <a:pt x="3114583" y="926778"/>
                  <a:pt x="3111829" y="925187"/>
                  <a:pt x="3108735" y="923744"/>
                </a:cubicBezTo>
                <a:cubicBezTo>
                  <a:pt x="3105642" y="922301"/>
                  <a:pt x="3102473" y="920828"/>
                  <a:pt x="3099235" y="919325"/>
                </a:cubicBezTo>
                <a:cubicBezTo>
                  <a:pt x="3095996" y="917823"/>
                  <a:pt x="3092842" y="916158"/>
                  <a:pt x="3089783" y="914334"/>
                </a:cubicBezTo>
                <a:cubicBezTo>
                  <a:pt x="3086720" y="912507"/>
                  <a:pt x="3083984" y="910357"/>
                  <a:pt x="3081567" y="907883"/>
                </a:cubicBezTo>
                <a:cubicBezTo>
                  <a:pt x="3079146" y="905409"/>
                  <a:pt x="3077189" y="902507"/>
                  <a:pt x="3075687" y="899179"/>
                </a:cubicBezTo>
                <a:cubicBezTo>
                  <a:pt x="3074182" y="895850"/>
                  <a:pt x="3073432" y="891859"/>
                  <a:pt x="3073432" y="887205"/>
                </a:cubicBezTo>
                <a:cubicBezTo>
                  <a:pt x="3073432" y="882433"/>
                  <a:pt x="3074301" y="878176"/>
                  <a:pt x="3076040" y="874436"/>
                </a:cubicBezTo>
                <a:cubicBezTo>
                  <a:pt x="3077780" y="870695"/>
                  <a:pt x="3080197" y="867558"/>
                  <a:pt x="3083289" y="865025"/>
                </a:cubicBezTo>
                <a:cubicBezTo>
                  <a:pt x="3086383" y="862492"/>
                  <a:pt x="3090059" y="860562"/>
                  <a:pt x="3094333" y="859237"/>
                </a:cubicBezTo>
                <a:cubicBezTo>
                  <a:pt x="3098600" y="857912"/>
                  <a:pt x="3103212" y="857248"/>
                  <a:pt x="3108161" y="857248"/>
                </a:cubicBezTo>
                <a:close/>
                <a:moveTo>
                  <a:pt x="2631909" y="857248"/>
                </a:moveTo>
                <a:cubicBezTo>
                  <a:pt x="2634442" y="857248"/>
                  <a:pt x="2636990" y="857470"/>
                  <a:pt x="2639553" y="857912"/>
                </a:cubicBezTo>
                <a:cubicBezTo>
                  <a:pt x="2642116" y="858353"/>
                  <a:pt x="2644531" y="858943"/>
                  <a:pt x="2646800" y="859679"/>
                </a:cubicBezTo>
                <a:cubicBezTo>
                  <a:pt x="2649067" y="860415"/>
                  <a:pt x="2651085" y="861240"/>
                  <a:pt x="2652852" y="862153"/>
                </a:cubicBezTo>
                <a:cubicBezTo>
                  <a:pt x="2654620" y="863066"/>
                  <a:pt x="2655783" y="863802"/>
                  <a:pt x="2656345" y="864363"/>
                </a:cubicBezTo>
                <a:cubicBezTo>
                  <a:pt x="2656904" y="864922"/>
                  <a:pt x="2657272" y="865363"/>
                  <a:pt x="2657447" y="865688"/>
                </a:cubicBezTo>
                <a:cubicBezTo>
                  <a:pt x="2657624" y="866012"/>
                  <a:pt x="2657771" y="866425"/>
                  <a:pt x="2657890" y="866925"/>
                </a:cubicBezTo>
                <a:cubicBezTo>
                  <a:pt x="2658009" y="867426"/>
                  <a:pt x="2658097" y="868029"/>
                  <a:pt x="2658154" y="868736"/>
                </a:cubicBezTo>
                <a:cubicBezTo>
                  <a:pt x="2658215" y="869444"/>
                  <a:pt x="2658243" y="870357"/>
                  <a:pt x="2658243" y="871475"/>
                </a:cubicBezTo>
                <a:cubicBezTo>
                  <a:pt x="2658243" y="872536"/>
                  <a:pt x="2658199" y="873479"/>
                  <a:pt x="2658111" y="874304"/>
                </a:cubicBezTo>
                <a:cubicBezTo>
                  <a:pt x="2658022" y="875128"/>
                  <a:pt x="2657890" y="875820"/>
                  <a:pt x="2657712" y="876381"/>
                </a:cubicBezTo>
                <a:cubicBezTo>
                  <a:pt x="2657537" y="876940"/>
                  <a:pt x="2657286" y="877353"/>
                  <a:pt x="2656963" y="877618"/>
                </a:cubicBezTo>
                <a:cubicBezTo>
                  <a:pt x="2656638" y="877883"/>
                  <a:pt x="2656270" y="878016"/>
                  <a:pt x="2655856" y="878016"/>
                </a:cubicBezTo>
                <a:cubicBezTo>
                  <a:pt x="2655211" y="878016"/>
                  <a:pt x="2654194" y="877603"/>
                  <a:pt x="2652808" y="876778"/>
                </a:cubicBezTo>
                <a:cubicBezTo>
                  <a:pt x="2651424" y="875953"/>
                  <a:pt x="2649731" y="875026"/>
                  <a:pt x="2647727" y="873994"/>
                </a:cubicBezTo>
                <a:cubicBezTo>
                  <a:pt x="2645724" y="872963"/>
                  <a:pt x="2643353" y="872021"/>
                  <a:pt x="2640613" y="871167"/>
                </a:cubicBezTo>
                <a:cubicBezTo>
                  <a:pt x="2637874" y="870313"/>
                  <a:pt x="2634796" y="869885"/>
                  <a:pt x="2631379" y="869885"/>
                </a:cubicBezTo>
                <a:cubicBezTo>
                  <a:pt x="2628198" y="869885"/>
                  <a:pt x="2625429" y="870313"/>
                  <a:pt x="2623073" y="871167"/>
                </a:cubicBezTo>
                <a:cubicBezTo>
                  <a:pt x="2620717" y="872021"/>
                  <a:pt x="2618772" y="873155"/>
                  <a:pt x="2617240" y="874568"/>
                </a:cubicBezTo>
                <a:cubicBezTo>
                  <a:pt x="2615708" y="875982"/>
                  <a:pt x="2614560" y="877662"/>
                  <a:pt x="2613794" y="879606"/>
                </a:cubicBezTo>
                <a:cubicBezTo>
                  <a:pt x="2613029" y="881550"/>
                  <a:pt x="2612647" y="883612"/>
                  <a:pt x="2612647" y="885791"/>
                </a:cubicBezTo>
                <a:cubicBezTo>
                  <a:pt x="2612647" y="888973"/>
                  <a:pt x="2613381" y="891713"/>
                  <a:pt x="2614856" y="894009"/>
                </a:cubicBezTo>
                <a:cubicBezTo>
                  <a:pt x="2616327" y="896307"/>
                  <a:pt x="2618286" y="898340"/>
                  <a:pt x="2620730" y="900107"/>
                </a:cubicBezTo>
                <a:cubicBezTo>
                  <a:pt x="2623175" y="901874"/>
                  <a:pt x="2625958" y="903495"/>
                  <a:pt x="2629081" y="904967"/>
                </a:cubicBezTo>
                <a:cubicBezTo>
                  <a:pt x="2632204" y="906439"/>
                  <a:pt x="2635385" y="907927"/>
                  <a:pt x="2638625" y="909429"/>
                </a:cubicBezTo>
                <a:cubicBezTo>
                  <a:pt x="2641866" y="910932"/>
                  <a:pt x="2645047" y="912581"/>
                  <a:pt x="2648169" y="914378"/>
                </a:cubicBezTo>
                <a:cubicBezTo>
                  <a:pt x="2651291" y="916174"/>
                  <a:pt x="2654075" y="918294"/>
                  <a:pt x="2656520" y="920739"/>
                </a:cubicBezTo>
                <a:cubicBezTo>
                  <a:pt x="2658965" y="923184"/>
                  <a:pt x="2660940" y="926071"/>
                  <a:pt x="2662442" y="929400"/>
                </a:cubicBezTo>
                <a:cubicBezTo>
                  <a:pt x="2663944" y="932728"/>
                  <a:pt x="2664696" y="936661"/>
                  <a:pt x="2664696" y="941182"/>
                </a:cubicBezTo>
                <a:cubicBezTo>
                  <a:pt x="2664696" y="946542"/>
                  <a:pt x="2663709" y="951314"/>
                  <a:pt x="2661733" y="955497"/>
                </a:cubicBezTo>
                <a:cubicBezTo>
                  <a:pt x="2659761" y="959679"/>
                  <a:pt x="2657020" y="963230"/>
                  <a:pt x="2653515" y="966145"/>
                </a:cubicBezTo>
                <a:cubicBezTo>
                  <a:pt x="2650010" y="969061"/>
                  <a:pt x="2645886" y="971256"/>
                  <a:pt x="2641144" y="972728"/>
                </a:cubicBezTo>
                <a:cubicBezTo>
                  <a:pt x="2636402" y="974201"/>
                  <a:pt x="2631290" y="974938"/>
                  <a:pt x="2625811" y="974938"/>
                </a:cubicBezTo>
                <a:cubicBezTo>
                  <a:pt x="2621983" y="974938"/>
                  <a:pt x="2618433" y="974614"/>
                  <a:pt x="2615164" y="973966"/>
                </a:cubicBezTo>
                <a:cubicBezTo>
                  <a:pt x="2611894" y="973318"/>
                  <a:pt x="2608979" y="972523"/>
                  <a:pt x="2606416" y="971580"/>
                </a:cubicBezTo>
                <a:cubicBezTo>
                  <a:pt x="2603856" y="970637"/>
                  <a:pt x="2601704" y="969665"/>
                  <a:pt x="2599967" y="968664"/>
                </a:cubicBezTo>
                <a:cubicBezTo>
                  <a:pt x="2598231" y="967662"/>
                  <a:pt x="2597022" y="966808"/>
                  <a:pt x="2596345" y="966100"/>
                </a:cubicBezTo>
                <a:cubicBezTo>
                  <a:pt x="2595667" y="965394"/>
                  <a:pt x="2595166" y="964496"/>
                  <a:pt x="2594842" y="963406"/>
                </a:cubicBezTo>
                <a:cubicBezTo>
                  <a:pt x="2594519" y="962316"/>
                  <a:pt x="2594356" y="960858"/>
                  <a:pt x="2594356" y="959031"/>
                </a:cubicBezTo>
                <a:cubicBezTo>
                  <a:pt x="2594356" y="957736"/>
                  <a:pt x="2594416" y="956660"/>
                  <a:pt x="2594534" y="955807"/>
                </a:cubicBezTo>
                <a:cubicBezTo>
                  <a:pt x="2594652" y="954952"/>
                  <a:pt x="2594829" y="954260"/>
                  <a:pt x="2595065" y="953730"/>
                </a:cubicBezTo>
                <a:cubicBezTo>
                  <a:pt x="2595298" y="953200"/>
                  <a:pt x="2595594" y="952831"/>
                  <a:pt x="2595947" y="952625"/>
                </a:cubicBezTo>
                <a:cubicBezTo>
                  <a:pt x="2596302" y="952419"/>
                  <a:pt x="2596713" y="952316"/>
                  <a:pt x="2597184" y="952316"/>
                </a:cubicBezTo>
                <a:cubicBezTo>
                  <a:pt x="2598007" y="952316"/>
                  <a:pt x="2599174" y="952816"/>
                  <a:pt x="2600674" y="953818"/>
                </a:cubicBezTo>
                <a:cubicBezTo>
                  <a:pt x="2602176" y="954819"/>
                  <a:pt x="2604104" y="955910"/>
                  <a:pt x="2606461" y="957087"/>
                </a:cubicBezTo>
                <a:cubicBezTo>
                  <a:pt x="2608818" y="958265"/>
                  <a:pt x="2611658" y="959370"/>
                  <a:pt x="2614986" y="960402"/>
                </a:cubicBezTo>
                <a:cubicBezTo>
                  <a:pt x="2618315" y="961432"/>
                  <a:pt x="2622159" y="961947"/>
                  <a:pt x="2626519" y="961947"/>
                </a:cubicBezTo>
                <a:cubicBezTo>
                  <a:pt x="2629818" y="961947"/>
                  <a:pt x="2632837" y="961506"/>
                  <a:pt x="2635576" y="960622"/>
                </a:cubicBezTo>
                <a:cubicBezTo>
                  <a:pt x="2638316" y="959738"/>
                  <a:pt x="2640672" y="958487"/>
                  <a:pt x="2642646" y="956866"/>
                </a:cubicBezTo>
                <a:cubicBezTo>
                  <a:pt x="2644620" y="955247"/>
                  <a:pt x="2646137" y="953259"/>
                  <a:pt x="2647197" y="950902"/>
                </a:cubicBezTo>
                <a:cubicBezTo>
                  <a:pt x="2648257" y="948546"/>
                  <a:pt x="2648788" y="945865"/>
                  <a:pt x="2648788" y="942861"/>
                </a:cubicBezTo>
                <a:cubicBezTo>
                  <a:pt x="2648788" y="939620"/>
                  <a:pt x="2648051" y="936866"/>
                  <a:pt x="2646578" y="934569"/>
                </a:cubicBezTo>
                <a:cubicBezTo>
                  <a:pt x="2645106" y="932271"/>
                  <a:pt x="2643161" y="930253"/>
                  <a:pt x="2640746" y="928516"/>
                </a:cubicBezTo>
                <a:cubicBezTo>
                  <a:pt x="2638331" y="926778"/>
                  <a:pt x="2635576" y="925187"/>
                  <a:pt x="2632484" y="923744"/>
                </a:cubicBezTo>
                <a:cubicBezTo>
                  <a:pt x="2629390" y="922301"/>
                  <a:pt x="2626224" y="920828"/>
                  <a:pt x="2622984" y="919325"/>
                </a:cubicBezTo>
                <a:cubicBezTo>
                  <a:pt x="2619744" y="917823"/>
                  <a:pt x="2616591" y="916158"/>
                  <a:pt x="2613529" y="914334"/>
                </a:cubicBezTo>
                <a:cubicBezTo>
                  <a:pt x="2610465" y="912507"/>
                  <a:pt x="2607727" y="910357"/>
                  <a:pt x="2605312" y="907883"/>
                </a:cubicBezTo>
                <a:cubicBezTo>
                  <a:pt x="2602897" y="905409"/>
                  <a:pt x="2600939" y="902507"/>
                  <a:pt x="2599436" y="899179"/>
                </a:cubicBezTo>
                <a:cubicBezTo>
                  <a:pt x="2597935" y="895850"/>
                  <a:pt x="2597184" y="891859"/>
                  <a:pt x="2597184" y="887205"/>
                </a:cubicBezTo>
                <a:cubicBezTo>
                  <a:pt x="2597184" y="882433"/>
                  <a:pt x="2598052" y="878176"/>
                  <a:pt x="2599791" y="874436"/>
                </a:cubicBezTo>
                <a:cubicBezTo>
                  <a:pt x="2601528" y="870695"/>
                  <a:pt x="2603943" y="867558"/>
                  <a:pt x="2607035" y="865025"/>
                </a:cubicBezTo>
                <a:cubicBezTo>
                  <a:pt x="2610128" y="862492"/>
                  <a:pt x="2613809" y="860562"/>
                  <a:pt x="2618079" y="859237"/>
                </a:cubicBezTo>
                <a:cubicBezTo>
                  <a:pt x="2622351" y="857912"/>
                  <a:pt x="2626961" y="857248"/>
                  <a:pt x="2631909" y="857248"/>
                </a:cubicBezTo>
                <a:close/>
                <a:moveTo>
                  <a:pt x="1222212" y="857248"/>
                </a:moveTo>
                <a:cubicBezTo>
                  <a:pt x="1224745" y="857248"/>
                  <a:pt x="1227292" y="857470"/>
                  <a:pt x="1229855" y="857912"/>
                </a:cubicBezTo>
                <a:cubicBezTo>
                  <a:pt x="1232418" y="858353"/>
                  <a:pt x="1234833" y="858943"/>
                  <a:pt x="1237102" y="859679"/>
                </a:cubicBezTo>
                <a:cubicBezTo>
                  <a:pt x="1239370" y="860415"/>
                  <a:pt x="1241388" y="861240"/>
                  <a:pt x="1243156" y="862153"/>
                </a:cubicBezTo>
                <a:cubicBezTo>
                  <a:pt x="1244922" y="863066"/>
                  <a:pt x="1246086" y="863802"/>
                  <a:pt x="1246646" y="864363"/>
                </a:cubicBezTo>
                <a:cubicBezTo>
                  <a:pt x="1247206" y="864922"/>
                  <a:pt x="1247574" y="865363"/>
                  <a:pt x="1247750" y="865688"/>
                </a:cubicBezTo>
                <a:cubicBezTo>
                  <a:pt x="1247928" y="866012"/>
                  <a:pt x="1248074" y="866425"/>
                  <a:pt x="1248193" y="866925"/>
                </a:cubicBezTo>
                <a:cubicBezTo>
                  <a:pt x="1248310" y="867426"/>
                  <a:pt x="1248398" y="868029"/>
                  <a:pt x="1248458" y="868736"/>
                </a:cubicBezTo>
                <a:cubicBezTo>
                  <a:pt x="1248516" y="869444"/>
                  <a:pt x="1248545" y="870357"/>
                  <a:pt x="1248545" y="871475"/>
                </a:cubicBezTo>
                <a:cubicBezTo>
                  <a:pt x="1248545" y="872536"/>
                  <a:pt x="1248502" y="873479"/>
                  <a:pt x="1248414" y="874304"/>
                </a:cubicBezTo>
                <a:cubicBezTo>
                  <a:pt x="1248325" y="875128"/>
                  <a:pt x="1248193" y="875820"/>
                  <a:pt x="1248016" y="876381"/>
                </a:cubicBezTo>
                <a:cubicBezTo>
                  <a:pt x="1247839" y="876940"/>
                  <a:pt x="1247588" y="877353"/>
                  <a:pt x="1247264" y="877618"/>
                </a:cubicBezTo>
                <a:cubicBezTo>
                  <a:pt x="1246941" y="877883"/>
                  <a:pt x="1246572" y="878016"/>
                  <a:pt x="1246160" y="878016"/>
                </a:cubicBezTo>
                <a:cubicBezTo>
                  <a:pt x="1245512" y="878016"/>
                  <a:pt x="1244495" y="877603"/>
                  <a:pt x="1243111" y="876778"/>
                </a:cubicBezTo>
                <a:cubicBezTo>
                  <a:pt x="1241727" y="875953"/>
                  <a:pt x="1240032" y="875026"/>
                  <a:pt x="1238029" y="873994"/>
                </a:cubicBezTo>
                <a:cubicBezTo>
                  <a:pt x="1236026" y="872963"/>
                  <a:pt x="1233654" y="872021"/>
                  <a:pt x="1230916" y="871167"/>
                </a:cubicBezTo>
                <a:cubicBezTo>
                  <a:pt x="1228176" y="870313"/>
                  <a:pt x="1225098" y="869885"/>
                  <a:pt x="1221681" y="869885"/>
                </a:cubicBezTo>
                <a:cubicBezTo>
                  <a:pt x="1218500" y="869885"/>
                  <a:pt x="1215731" y="870313"/>
                  <a:pt x="1213375" y="871167"/>
                </a:cubicBezTo>
                <a:cubicBezTo>
                  <a:pt x="1211019" y="872021"/>
                  <a:pt x="1209075" y="873155"/>
                  <a:pt x="1207543" y="874568"/>
                </a:cubicBezTo>
                <a:cubicBezTo>
                  <a:pt x="1206012" y="875982"/>
                  <a:pt x="1204862" y="877662"/>
                  <a:pt x="1204096" y="879606"/>
                </a:cubicBezTo>
                <a:cubicBezTo>
                  <a:pt x="1203330" y="881550"/>
                  <a:pt x="1202948" y="883612"/>
                  <a:pt x="1202948" y="885791"/>
                </a:cubicBezTo>
                <a:cubicBezTo>
                  <a:pt x="1202948" y="888973"/>
                  <a:pt x="1203684" y="891713"/>
                  <a:pt x="1205157" y="894009"/>
                </a:cubicBezTo>
                <a:cubicBezTo>
                  <a:pt x="1206630" y="896307"/>
                  <a:pt x="1208588" y="898340"/>
                  <a:pt x="1211034" y="900107"/>
                </a:cubicBezTo>
                <a:cubicBezTo>
                  <a:pt x="1213478" y="901874"/>
                  <a:pt x="1216261" y="903495"/>
                  <a:pt x="1219384" y="904967"/>
                </a:cubicBezTo>
                <a:cubicBezTo>
                  <a:pt x="1222506" y="906439"/>
                  <a:pt x="1225687" y="907927"/>
                  <a:pt x="1228927" y="909429"/>
                </a:cubicBezTo>
                <a:cubicBezTo>
                  <a:pt x="1232167" y="910932"/>
                  <a:pt x="1235348" y="912581"/>
                  <a:pt x="1238471" y="914378"/>
                </a:cubicBezTo>
                <a:cubicBezTo>
                  <a:pt x="1241594" y="916174"/>
                  <a:pt x="1244377" y="918294"/>
                  <a:pt x="1246823" y="920739"/>
                </a:cubicBezTo>
                <a:cubicBezTo>
                  <a:pt x="1249267" y="923184"/>
                  <a:pt x="1251241" y="926071"/>
                  <a:pt x="1252744" y="929400"/>
                </a:cubicBezTo>
                <a:cubicBezTo>
                  <a:pt x="1254246" y="932728"/>
                  <a:pt x="1254998" y="936661"/>
                  <a:pt x="1254998" y="941182"/>
                </a:cubicBezTo>
                <a:cubicBezTo>
                  <a:pt x="1254998" y="946542"/>
                  <a:pt x="1254011" y="951314"/>
                  <a:pt x="1252036" y="955497"/>
                </a:cubicBezTo>
                <a:cubicBezTo>
                  <a:pt x="1250063" y="959679"/>
                  <a:pt x="1247324" y="963230"/>
                  <a:pt x="1243818" y="966145"/>
                </a:cubicBezTo>
                <a:cubicBezTo>
                  <a:pt x="1240312" y="969061"/>
                  <a:pt x="1236188" y="971256"/>
                  <a:pt x="1231445" y="972728"/>
                </a:cubicBezTo>
                <a:cubicBezTo>
                  <a:pt x="1226703" y="974201"/>
                  <a:pt x="1221593" y="974938"/>
                  <a:pt x="1216114" y="974938"/>
                </a:cubicBezTo>
                <a:cubicBezTo>
                  <a:pt x="1212286" y="974938"/>
                  <a:pt x="1208736" y="974614"/>
                  <a:pt x="1205467" y="973966"/>
                </a:cubicBezTo>
                <a:cubicBezTo>
                  <a:pt x="1202196" y="973318"/>
                  <a:pt x="1199280" y="972523"/>
                  <a:pt x="1196719" y="971580"/>
                </a:cubicBezTo>
                <a:cubicBezTo>
                  <a:pt x="1194156" y="970637"/>
                  <a:pt x="1192007" y="969665"/>
                  <a:pt x="1190269" y="968664"/>
                </a:cubicBezTo>
                <a:cubicBezTo>
                  <a:pt x="1188531" y="967662"/>
                  <a:pt x="1187323" y="966808"/>
                  <a:pt x="1186647" y="966100"/>
                </a:cubicBezTo>
                <a:cubicBezTo>
                  <a:pt x="1185969" y="965394"/>
                  <a:pt x="1185469" y="964496"/>
                  <a:pt x="1185144" y="963406"/>
                </a:cubicBezTo>
                <a:cubicBezTo>
                  <a:pt x="1184820" y="962316"/>
                  <a:pt x="1184658" y="960858"/>
                  <a:pt x="1184658" y="959031"/>
                </a:cubicBezTo>
                <a:cubicBezTo>
                  <a:pt x="1184658" y="957736"/>
                  <a:pt x="1184718" y="956660"/>
                  <a:pt x="1184835" y="955807"/>
                </a:cubicBezTo>
                <a:cubicBezTo>
                  <a:pt x="1184953" y="954952"/>
                  <a:pt x="1185129" y="954260"/>
                  <a:pt x="1185365" y="953730"/>
                </a:cubicBezTo>
                <a:cubicBezTo>
                  <a:pt x="1185600" y="953200"/>
                  <a:pt x="1185896" y="952831"/>
                  <a:pt x="1186249" y="952625"/>
                </a:cubicBezTo>
                <a:cubicBezTo>
                  <a:pt x="1186602" y="952419"/>
                  <a:pt x="1187015" y="952316"/>
                  <a:pt x="1187487" y="952316"/>
                </a:cubicBezTo>
                <a:cubicBezTo>
                  <a:pt x="1188310" y="952316"/>
                  <a:pt x="1189473" y="952816"/>
                  <a:pt x="1190976" y="953818"/>
                </a:cubicBezTo>
                <a:cubicBezTo>
                  <a:pt x="1192477" y="954819"/>
                  <a:pt x="1194406" y="955910"/>
                  <a:pt x="1196763" y="957087"/>
                </a:cubicBezTo>
                <a:cubicBezTo>
                  <a:pt x="1199119" y="958265"/>
                  <a:pt x="1201962" y="959370"/>
                  <a:pt x="1205290" y="960402"/>
                </a:cubicBezTo>
                <a:cubicBezTo>
                  <a:pt x="1208618" y="961432"/>
                  <a:pt x="1212462" y="961947"/>
                  <a:pt x="1216821" y="961947"/>
                </a:cubicBezTo>
                <a:cubicBezTo>
                  <a:pt x="1220120" y="961947"/>
                  <a:pt x="1223140" y="961506"/>
                  <a:pt x="1225879" y="960622"/>
                </a:cubicBezTo>
                <a:cubicBezTo>
                  <a:pt x="1228618" y="959738"/>
                  <a:pt x="1230974" y="958487"/>
                  <a:pt x="1232948" y="956866"/>
                </a:cubicBezTo>
                <a:cubicBezTo>
                  <a:pt x="1234922" y="955247"/>
                  <a:pt x="1236438" y="953259"/>
                  <a:pt x="1237499" y="950902"/>
                </a:cubicBezTo>
                <a:cubicBezTo>
                  <a:pt x="1238560" y="948546"/>
                  <a:pt x="1239090" y="945865"/>
                  <a:pt x="1239090" y="942861"/>
                </a:cubicBezTo>
                <a:cubicBezTo>
                  <a:pt x="1239090" y="939620"/>
                  <a:pt x="1238354" y="936866"/>
                  <a:pt x="1236880" y="934569"/>
                </a:cubicBezTo>
                <a:cubicBezTo>
                  <a:pt x="1235408" y="932271"/>
                  <a:pt x="1233463" y="930253"/>
                  <a:pt x="1231048" y="928516"/>
                </a:cubicBezTo>
                <a:cubicBezTo>
                  <a:pt x="1228633" y="926778"/>
                  <a:pt x="1225879" y="925187"/>
                  <a:pt x="1222786" y="923744"/>
                </a:cubicBezTo>
                <a:cubicBezTo>
                  <a:pt x="1219693" y="922301"/>
                  <a:pt x="1216527" y="920828"/>
                  <a:pt x="1213287" y="919325"/>
                </a:cubicBezTo>
                <a:cubicBezTo>
                  <a:pt x="1210047" y="917823"/>
                  <a:pt x="1206895" y="916158"/>
                  <a:pt x="1203832" y="914334"/>
                </a:cubicBezTo>
                <a:cubicBezTo>
                  <a:pt x="1200768" y="912507"/>
                  <a:pt x="1198030" y="910357"/>
                  <a:pt x="1195614" y="907883"/>
                </a:cubicBezTo>
                <a:cubicBezTo>
                  <a:pt x="1193199" y="905409"/>
                  <a:pt x="1191240" y="902507"/>
                  <a:pt x="1189739" y="899179"/>
                </a:cubicBezTo>
                <a:cubicBezTo>
                  <a:pt x="1188236" y="895850"/>
                  <a:pt x="1187487" y="891859"/>
                  <a:pt x="1187487" y="887205"/>
                </a:cubicBezTo>
                <a:cubicBezTo>
                  <a:pt x="1187487" y="882433"/>
                  <a:pt x="1188355" y="878176"/>
                  <a:pt x="1190092" y="874436"/>
                </a:cubicBezTo>
                <a:cubicBezTo>
                  <a:pt x="1191830" y="870695"/>
                  <a:pt x="1194245" y="867558"/>
                  <a:pt x="1197337" y="865025"/>
                </a:cubicBezTo>
                <a:cubicBezTo>
                  <a:pt x="1200429" y="862492"/>
                  <a:pt x="1204112" y="860562"/>
                  <a:pt x="1208383" y="859237"/>
                </a:cubicBezTo>
                <a:cubicBezTo>
                  <a:pt x="1212653" y="857912"/>
                  <a:pt x="1217263" y="857248"/>
                  <a:pt x="1222212" y="857248"/>
                </a:cubicBezTo>
                <a:close/>
                <a:moveTo>
                  <a:pt x="745954" y="857248"/>
                </a:moveTo>
                <a:cubicBezTo>
                  <a:pt x="748487" y="857248"/>
                  <a:pt x="751035" y="857470"/>
                  <a:pt x="753597" y="857912"/>
                </a:cubicBezTo>
                <a:cubicBezTo>
                  <a:pt x="756160" y="858353"/>
                  <a:pt x="758575" y="858943"/>
                  <a:pt x="760843" y="859679"/>
                </a:cubicBezTo>
                <a:cubicBezTo>
                  <a:pt x="763111" y="860415"/>
                  <a:pt x="765129" y="861240"/>
                  <a:pt x="766896" y="862153"/>
                </a:cubicBezTo>
                <a:cubicBezTo>
                  <a:pt x="768664" y="863066"/>
                  <a:pt x="769827" y="863802"/>
                  <a:pt x="770387" y="864363"/>
                </a:cubicBezTo>
                <a:cubicBezTo>
                  <a:pt x="770947" y="864922"/>
                  <a:pt x="771315" y="865363"/>
                  <a:pt x="771492" y="865688"/>
                </a:cubicBezTo>
                <a:cubicBezTo>
                  <a:pt x="771668" y="866012"/>
                  <a:pt x="771816" y="866425"/>
                  <a:pt x="771933" y="866925"/>
                </a:cubicBezTo>
                <a:cubicBezTo>
                  <a:pt x="772051" y="867426"/>
                  <a:pt x="772140" y="868029"/>
                  <a:pt x="772198" y="868736"/>
                </a:cubicBezTo>
                <a:cubicBezTo>
                  <a:pt x="772257" y="869444"/>
                  <a:pt x="772287" y="870357"/>
                  <a:pt x="772287" y="871475"/>
                </a:cubicBezTo>
                <a:cubicBezTo>
                  <a:pt x="772287" y="872536"/>
                  <a:pt x="772243" y="873479"/>
                  <a:pt x="772154" y="874304"/>
                </a:cubicBezTo>
                <a:cubicBezTo>
                  <a:pt x="772066" y="875128"/>
                  <a:pt x="771933" y="875820"/>
                  <a:pt x="771757" y="876381"/>
                </a:cubicBezTo>
                <a:cubicBezTo>
                  <a:pt x="771580" y="876940"/>
                  <a:pt x="771330" y="877353"/>
                  <a:pt x="771006" y="877618"/>
                </a:cubicBezTo>
                <a:cubicBezTo>
                  <a:pt x="770682" y="877883"/>
                  <a:pt x="770313" y="878016"/>
                  <a:pt x="769901" y="878016"/>
                </a:cubicBezTo>
                <a:cubicBezTo>
                  <a:pt x="769253" y="878016"/>
                  <a:pt x="768237" y="877603"/>
                  <a:pt x="766852" y="876778"/>
                </a:cubicBezTo>
                <a:cubicBezTo>
                  <a:pt x="765468" y="875953"/>
                  <a:pt x="763774" y="875026"/>
                  <a:pt x="761771" y="873994"/>
                </a:cubicBezTo>
                <a:cubicBezTo>
                  <a:pt x="759768" y="872963"/>
                  <a:pt x="757397" y="872021"/>
                  <a:pt x="754658" y="871167"/>
                </a:cubicBezTo>
                <a:cubicBezTo>
                  <a:pt x="751918" y="870313"/>
                  <a:pt x="748840" y="869885"/>
                  <a:pt x="745423" y="869885"/>
                </a:cubicBezTo>
                <a:cubicBezTo>
                  <a:pt x="742242" y="869885"/>
                  <a:pt x="739473" y="870313"/>
                  <a:pt x="737117" y="871167"/>
                </a:cubicBezTo>
                <a:cubicBezTo>
                  <a:pt x="734761" y="872021"/>
                  <a:pt x="732816" y="873155"/>
                  <a:pt x="731285" y="874568"/>
                </a:cubicBezTo>
                <a:cubicBezTo>
                  <a:pt x="729753" y="875982"/>
                  <a:pt x="728604" y="877662"/>
                  <a:pt x="727838" y="879606"/>
                </a:cubicBezTo>
                <a:cubicBezTo>
                  <a:pt x="727073" y="881550"/>
                  <a:pt x="726690" y="883612"/>
                  <a:pt x="726690" y="885791"/>
                </a:cubicBezTo>
                <a:cubicBezTo>
                  <a:pt x="726690" y="888973"/>
                  <a:pt x="727426" y="891713"/>
                  <a:pt x="728899" y="894009"/>
                </a:cubicBezTo>
                <a:cubicBezTo>
                  <a:pt x="730372" y="896307"/>
                  <a:pt x="732330" y="898340"/>
                  <a:pt x="734775" y="900107"/>
                </a:cubicBezTo>
                <a:cubicBezTo>
                  <a:pt x="737220" y="901874"/>
                  <a:pt x="740003" y="903495"/>
                  <a:pt x="743126" y="904967"/>
                </a:cubicBezTo>
                <a:cubicBezTo>
                  <a:pt x="746248" y="906439"/>
                  <a:pt x="749429" y="907927"/>
                  <a:pt x="752669" y="909429"/>
                </a:cubicBezTo>
                <a:cubicBezTo>
                  <a:pt x="755910" y="910932"/>
                  <a:pt x="759091" y="912581"/>
                  <a:pt x="762213" y="914378"/>
                </a:cubicBezTo>
                <a:cubicBezTo>
                  <a:pt x="765335" y="916174"/>
                  <a:pt x="768119" y="918294"/>
                  <a:pt x="770564" y="920739"/>
                </a:cubicBezTo>
                <a:cubicBezTo>
                  <a:pt x="773009" y="923184"/>
                  <a:pt x="774982" y="926071"/>
                  <a:pt x="776484" y="929400"/>
                </a:cubicBezTo>
                <a:cubicBezTo>
                  <a:pt x="777986" y="932728"/>
                  <a:pt x="778738" y="936661"/>
                  <a:pt x="778738" y="941182"/>
                </a:cubicBezTo>
                <a:cubicBezTo>
                  <a:pt x="778738" y="946542"/>
                  <a:pt x="777751" y="951314"/>
                  <a:pt x="775777" y="955497"/>
                </a:cubicBezTo>
                <a:cubicBezTo>
                  <a:pt x="773804" y="959679"/>
                  <a:pt x="771064" y="963230"/>
                  <a:pt x="767559" y="966145"/>
                </a:cubicBezTo>
                <a:cubicBezTo>
                  <a:pt x="764054" y="969061"/>
                  <a:pt x="759930" y="971256"/>
                  <a:pt x="755188" y="972728"/>
                </a:cubicBezTo>
                <a:cubicBezTo>
                  <a:pt x="750446" y="974201"/>
                  <a:pt x="745335" y="974938"/>
                  <a:pt x="739856" y="974938"/>
                </a:cubicBezTo>
                <a:cubicBezTo>
                  <a:pt x="736027" y="974938"/>
                  <a:pt x="732478" y="974614"/>
                  <a:pt x="729208" y="973966"/>
                </a:cubicBezTo>
                <a:cubicBezTo>
                  <a:pt x="725939" y="973318"/>
                  <a:pt x="723022" y="972523"/>
                  <a:pt x="720460" y="971580"/>
                </a:cubicBezTo>
                <a:cubicBezTo>
                  <a:pt x="717897" y="970637"/>
                  <a:pt x="715747" y="969665"/>
                  <a:pt x="714009" y="968664"/>
                </a:cubicBezTo>
                <a:cubicBezTo>
                  <a:pt x="712271" y="967662"/>
                  <a:pt x="711063" y="966808"/>
                  <a:pt x="710386" y="966100"/>
                </a:cubicBezTo>
                <a:cubicBezTo>
                  <a:pt x="709708" y="965394"/>
                  <a:pt x="709208" y="964496"/>
                  <a:pt x="708884" y="963406"/>
                </a:cubicBezTo>
                <a:cubicBezTo>
                  <a:pt x="708560" y="962316"/>
                  <a:pt x="708398" y="960858"/>
                  <a:pt x="708398" y="959031"/>
                </a:cubicBezTo>
                <a:cubicBezTo>
                  <a:pt x="708398" y="957736"/>
                  <a:pt x="708457" y="956660"/>
                  <a:pt x="708574" y="955807"/>
                </a:cubicBezTo>
                <a:cubicBezTo>
                  <a:pt x="708692" y="954952"/>
                  <a:pt x="708869" y="954260"/>
                  <a:pt x="709105" y="953730"/>
                </a:cubicBezTo>
                <a:cubicBezTo>
                  <a:pt x="709340" y="953200"/>
                  <a:pt x="709635" y="952831"/>
                  <a:pt x="709988" y="952625"/>
                </a:cubicBezTo>
                <a:cubicBezTo>
                  <a:pt x="710342" y="952419"/>
                  <a:pt x="710754" y="952316"/>
                  <a:pt x="711225" y="952316"/>
                </a:cubicBezTo>
                <a:cubicBezTo>
                  <a:pt x="712050" y="952316"/>
                  <a:pt x="713214" y="952816"/>
                  <a:pt x="714716" y="953818"/>
                </a:cubicBezTo>
                <a:cubicBezTo>
                  <a:pt x="716218" y="954819"/>
                  <a:pt x="718148" y="955910"/>
                  <a:pt x="720504" y="957087"/>
                </a:cubicBezTo>
                <a:cubicBezTo>
                  <a:pt x="722860" y="958265"/>
                  <a:pt x="725703" y="959370"/>
                  <a:pt x="729031" y="960402"/>
                </a:cubicBezTo>
                <a:cubicBezTo>
                  <a:pt x="732360" y="961432"/>
                  <a:pt x="736204" y="961947"/>
                  <a:pt x="740563" y="961947"/>
                </a:cubicBezTo>
                <a:cubicBezTo>
                  <a:pt x="743862" y="961947"/>
                  <a:pt x="746881" y="961506"/>
                  <a:pt x="749621" y="960622"/>
                </a:cubicBezTo>
                <a:cubicBezTo>
                  <a:pt x="752360" y="959738"/>
                  <a:pt x="754717" y="958487"/>
                  <a:pt x="756690" y="956866"/>
                </a:cubicBezTo>
                <a:cubicBezTo>
                  <a:pt x="758664" y="955247"/>
                  <a:pt x="760181" y="953259"/>
                  <a:pt x="761241" y="950902"/>
                </a:cubicBezTo>
                <a:cubicBezTo>
                  <a:pt x="762301" y="948546"/>
                  <a:pt x="762832" y="945865"/>
                  <a:pt x="762832" y="942861"/>
                </a:cubicBezTo>
                <a:cubicBezTo>
                  <a:pt x="762832" y="939620"/>
                  <a:pt x="762095" y="936866"/>
                  <a:pt x="760622" y="934569"/>
                </a:cubicBezTo>
                <a:cubicBezTo>
                  <a:pt x="759150" y="932271"/>
                  <a:pt x="757206" y="930253"/>
                  <a:pt x="754790" y="928516"/>
                </a:cubicBezTo>
                <a:cubicBezTo>
                  <a:pt x="752375" y="926778"/>
                  <a:pt x="749621" y="925187"/>
                  <a:pt x="746528" y="923744"/>
                </a:cubicBezTo>
                <a:cubicBezTo>
                  <a:pt x="743435" y="922301"/>
                  <a:pt x="740269" y="920828"/>
                  <a:pt x="737029" y="919325"/>
                </a:cubicBezTo>
                <a:cubicBezTo>
                  <a:pt x="733788" y="917823"/>
                  <a:pt x="730637" y="916158"/>
                  <a:pt x="727573" y="914334"/>
                </a:cubicBezTo>
                <a:cubicBezTo>
                  <a:pt x="724510" y="912507"/>
                  <a:pt x="721771" y="910357"/>
                  <a:pt x="719355" y="907883"/>
                </a:cubicBezTo>
                <a:cubicBezTo>
                  <a:pt x="716940" y="905409"/>
                  <a:pt x="714981" y="902507"/>
                  <a:pt x="713479" y="899179"/>
                </a:cubicBezTo>
                <a:cubicBezTo>
                  <a:pt x="711977" y="895850"/>
                  <a:pt x="711225" y="891859"/>
                  <a:pt x="711225" y="887205"/>
                </a:cubicBezTo>
                <a:cubicBezTo>
                  <a:pt x="711225" y="882433"/>
                  <a:pt x="712094" y="878176"/>
                  <a:pt x="713832" y="874436"/>
                </a:cubicBezTo>
                <a:cubicBezTo>
                  <a:pt x="715570" y="870695"/>
                  <a:pt x="717985" y="867558"/>
                  <a:pt x="721078" y="865025"/>
                </a:cubicBezTo>
                <a:cubicBezTo>
                  <a:pt x="724171" y="862492"/>
                  <a:pt x="727853" y="860562"/>
                  <a:pt x="732124" y="859237"/>
                </a:cubicBezTo>
                <a:cubicBezTo>
                  <a:pt x="736395" y="857912"/>
                  <a:pt x="741005" y="857248"/>
                  <a:pt x="745954" y="857248"/>
                </a:cubicBezTo>
                <a:close/>
                <a:moveTo>
                  <a:pt x="8088469" y="742784"/>
                </a:moveTo>
                <a:lnTo>
                  <a:pt x="8104170" y="755304"/>
                </a:lnTo>
                <a:lnTo>
                  <a:pt x="8111178" y="760599"/>
                </a:lnTo>
                <a:lnTo>
                  <a:pt x="8110666" y="761869"/>
                </a:lnTo>
                <a:cubicBezTo>
                  <a:pt x="8110489" y="762282"/>
                  <a:pt x="8110239" y="762635"/>
                  <a:pt x="8109915" y="762930"/>
                </a:cubicBezTo>
                <a:cubicBezTo>
                  <a:pt x="8109591" y="763225"/>
                  <a:pt x="8109120" y="763475"/>
                  <a:pt x="8108501" y="763682"/>
                </a:cubicBezTo>
                <a:cubicBezTo>
                  <a:pt x="8107882" y="763887"/>
                  <a:pt x="8107146" y="764035"/>
                  <a:pt x="8106292" y="764122"/>
                </a:cubicBezTo>
                <a:cubicBezTo>
                  <a:pt x="8105438" y="764212"/>
                  <a:pt x="8104422" y="764255"/>
                  <a:pt x="8103243" y="764255"/>
                </a:cubicBezTo>
                <a:cubicBezTo>
                  <a:pt x="8102006" y="764255"/>
                  <a:pt x="8100946" y="764197"/>
                  <a:pt x="8100062" y="764079"/>
                </a:cubicBezTo>
                <a:cubicBezTo>
                  <a:pt x="8099178" y="763960"/>
                  <a:pt x="8098442" y="763800"/>
                  <a:pt x="8097853" y="763592"/>
                </a:cubicBezTo>
                <a:cubicBezTo>
                  <a:pt x="8097264" y="763386"/>
                  <a:pt x="8096808" y="763135"/>
                  <a:pt x="8096483" y="762841"/>
                </a:cubicBezTo>
                <a:cubicBezTo>
                  <a:pt x="8096159" y="762547"/>
                  <a:pt x="8095938" y="762224"/>
                  <a:pt x="8095820" y="761869"/>
                </a:cubicBezTo>
                <a:close/>
                <a:moveTo>
                  <a:pt x="3279563" y="722888"/>
                </a:moveTo>
                <a:lnTo>
                  <a:pt x="3284896" y="764126"/>
                </a:lnTo>
                <a:lnTo>
                  <a:pt x="3283385" y="764035"/>
                </a:lnTo>
                <a:cubicBezTo>
                  <a:pt x="3282414" y="763887"/>
                  <a:pt x="3281641" y="763710"/>
                  <a:pt x="3281064" y="763505"/>
                </a:cubicBezTo>
                <a:cubicBezTo>
                  <a:pt x="3280488" y="763298"/>
                  <a:pt x="3280091" y="763019"/>
                  <a:pt x="3279880" y="762664"/>
                </a:cubicBezTo>
                <a:cubicBezTo>
                  <a:pt x="3279668" y="762311"/>
                  <a:pt x="3279563" y="761899"/>
                  <a:pt x="3279563" y="761428"/>
                </a:cubicBezTo>
                <a:close/>
                <a:moveTo>
                  <a:pt x="2187209" y="709214"/>
                </a:moveTo>
                <a:lnTo>
                  <a:pt x="2189805" y="711191"/>
                </a:lnTo>
                <a:cubicBezTo>
                  <a:pt x="2192250" y="713636"/>
                  <a:pt x="2194224" y="716523"/>
                  <a:pt x="2195725" y="719852"/>
                </a:cubicBezTo>
                <a:cubicBezTo>
                  <a:pt x="2197227" y="723179"/>
                  <a:pt x="2197978" y="727111"/>
                  <a:pt x="2197978" y="731648"/>
                </a:cubicBezTo>
                <a:cubicBezTo>
                  <a:pt x="2197978" y="737009"/>
                  <a:pt x="2196992" y="741781"/>
                  <a:pt x="2195019" y="745963"/>
                </a:cubicBezTo>
                <a:cubicBezTo>
                  <a:pt x="2193045" y="750146"/>
                  <a:pt x="2190306" y="753695"/>
                  <a:pt x="2186800" y="756611"/>
                </a:cubicBezTo>
                <a:lnTo>
                  <a:pt x="2182748" y="758767"/>
                </a:lnTo>
                <a:close/>
                <a:moveTo>
                  <a:pt x="8042005" y="705731"/>
                </a:moveTo>
                <a:lnTo>
                  <a:pt x="8057204" y="717851"/>
                </a:lnTo>
                <a:lnTo>
                  <a:pt x="8057204" y="761428"/>
                </a:lnTo>
                <a:cubicBezTo>
                  <a:pt x="8057204" y="761899"/>
                  <a:pt x="8057083" y="762311"/>
                  <a:pt x="8056841" y="762664"/>
                </a:cubicBezTo>
                <a:cubicBezTo>
                  <a:pt x="8056598" y="763019"/>
                  <a:pt x="8056173" y="763298"/>
                  <a:pt x="8055566" y="763505"/>
                </a:cubicBezTo>
                <a:cubicBezTo>
                  <a:pt x="8054959" y="763710"/>
                  <a:pt x="8054170" y="763887"/>
                  <a:pt x="8053200" y="764035"/>
                </a:cubicBezTo>
                <a:cubicBezTo>
                  <a:pt x="8052229" y="764181"/>
                  <a:pt x="8050985" y="764255"/>
                  <a:pt x="8049468" y="764255"/>
                </a:cubicBezTo>
                <a:cubicBezTo>
                  <a:pt x="8048012" y="764255"/>
                  <a:pt x="8046798" y="764181"/>
                  <a:pt x="8045828" y="764035"/>
                </a:cubicBezTo>
                <a:cubicBezTo>
                  <a:pt x="8044857" y="763887"/>
                  <a:pt x="8044083" y="763710"/>
                  <a:pt x="8043507" y="763505"/>
                </a:cubicBezTo>
                <a:cubicBezTo>
                  <a:pt x="8042930" y="763298"/>
                  <a:pt x="8042536" y="763019"/>
                  <a:pt x="8042324" y="762664"/>
                </a:cubicBezTo>
                <a:cubicBezTo>
                  <a:pt x="8042111" y="762311"/>
                  <a:pt x="8042005" y="761899"/>
                  <a:pt x="8042005" y="761428"/>
                </a:cubicBezTo>
                <a:close/>
                <a:moveTo>
                  <a:pt x="2191512" y="661418"/>
                </a:moveTo>
                <a:lnTo>
                  <a:pt x="2191528" y="661927"/>
                </a:lnTo>
                <a:cubicBezTo>
                  <a:pt x="2191528" y="662988"/>
                  <a:pt x="2191484" y="663930"/>
                  <a:pt x="2191396" y="664755"/>
                </a:cubicBezTo>
                <a:lnTo>
                  <a:pt x="2191048" y="666573"/>
                </a:lnTo>
                <a:close/>
                <a:moveTo>
                  <a:pt x="7572126" y="649379"/>
                </a:moveTo>
                <a:lnTo>
                  <a:pt x="7581458" y="649379"/>
                </a:lnTo>
                <a:cubicBezTo>
                  <a:pt x="7583372" y="649379"/>
                  <a:pt x="7585047" y="649556"/>
                  <a:pt x="7586483" y="649909"/>
                </a:cubicBezTo>
                <a:cubicBezTo>
                  <a:pt x="7587919" y="650263"/>
                  <a:pt x="7589175" y="650822"/>
                  <a:pt x="7590251" y="651588"/>
                </a:cubicBezTo>
                <a:cubicBezTo>
                  <a:pt x="7591328" y="652354"/>
                  <a:pt x="7592226" y="653325"/>
                  <a:pt x="7592944" y="654505"/>
                </a:cubicBezTo>
                <a:cubicBezTo>
                  <a:pt x="7593662" y="655682"/>
                  <a:pt x="7594289" y="657067"/>
                  <a:pt x="7594828" y="658658"/>
                </a:cubicBezTo>
                <a:lnTo>
                  <a:pt x="7627523" y="741457"/>
                </a:lnTo>
                <a:lnTo>
                  <a:pt x="7627965" y="741457"/>
                </a:lnTo>
                <a:lnTo>
                  <a:pt x="7661986" y="658922"/>
                </a:lnTo>
                <a:cubicBezTo>
                  <a:pt x="7662645" y="657155"/>
                  <a:pt x="7663363" y="655653"/>
                  <a:pt x="7664142" y="654416"/>
                </a:cubicBezTo>
                <a:cubicBezTo>
                  <a:pt x="7664919" y="653179"/>
                  <a:pt x="7665773" y="652192"/>
                  <a:pt x="7666701" y="651456"/>
                </a:cubicBezTo>
                <a:cubicBezTo>
                  <a:pt x="7667629" y="650720"/>
                  <a:pt x="7668660" y="650189"/>
                  <a:pt x="7669798" y="649865"/>
                </a:cubicBezTo>
                <a:cubicBezTo>
                  <a:pt x="7670934" y="649541"/>
                  <a:pt x="7672251" y="649379"/>
                  <a:pt x="7673748" y="649379"/>
                </a:cubicBezTo>
                <a:lnTo>
                  <a:pt x="7683533" y="649379"/>
                </a:lnTo>
                <a:cubicBezTo>
                  <a:pt x="7684432" y="649379"/>
                  <a:pt x="7685284" y="649512"/>
                  <a:pt x="7686092" y="649776"/>
                </a:cubicBezTo>
                <a:cubicBezTo>
                  <a:pt x="7686900" y="650041"/>
                  <a:pt x="7687588" y="650455"/>
                  <a:pt x="7688157" y="651014"/>
                </a:cubicBezTo>
                <a:cubicBezTo>
                  <a:pt x="7688726" y="651574"/>
                  <a:pt x="7689190" y="652281"/>
                  <a:pt x="7689549" y="653134"/>
                </a:cubicBezTo>
                <a:cubicBezTo>
                  <a:pt x="7689908" y="653988"/>
                  <a:pt x="7690087" y="655035"/>
                  <a:pt x="7690087" y="656272"/>
                </a:cubicBezTo>
                <a:lnTo>
                  <a:pt x="7690087" y="761428"/>
                </a:lnTo>
                <a:cubicBezTo>
                  <a:pt x="7690087" y="761899"/>
                  <a:pt x="7689966" y="762311"/>
                  <a:pt x="7689724" y="762664"/>
                </a:cubicBezTo>
                <a:cubicBezTo>
                  <a:pt x="7689481" y="763019"/>
                  <a:pt x="7689056" y="763298"/>
                  <a:pt x="7688449" y="763505"/>
                </a:cubicBezTo>
                <a:cubicBezTo>
                  <a:pt x="7687842" y="763710"/>
                  <a:pt x="7687068" y="763887"/>
                  <a:pt x="7686128" y="764035"/>
                </a:cubicBezTo>
                <a:cubicBezTo>
                  <a:pt x="7685188" y="764181"/>
                  <a:pt x="7683959" y="764255"/>
                  <a:pt x="7682442" y="764255"/>
                </a:cubicBezTo>
                <a:cubicBezTo>
                  <a:pt x="7681047" y="764255"/>
                  <a:pt x="7679849" y="764181"/>
                  <a:pt x="7678848" y="764035"/>
                </a:cubicBezTo>
                <a:cubicBezTo>
                  <a:pt x="7677847" y="763887"/>
                  <a:pt x="7677058" y="763710"/>
                  <a:pt x="7676481" y="763505"/>
                </a:cubicBezTo>
                <a:cubicBezTo>
                  <a:pt x="7675904" y="763298"/>
                  <a:pt x="7675494" y="763019"/>
                  <a:pt x="7675252" y="762664"/>
                </a:cubicBezTo>
                <a:cubicBezTo>
                  <a:pt x="7675009" y="762311"/>
                  <a:pt x="7674888" y="761899"/>
                  <a:pt x="7674888" y="761428"/>
                </a:cubicBezTo>
                <a:lnTo>
                  <a:pt x="7674888" y="661839"/>
                </a:lnTo>
                <a:lnTo>
                  <a:pt x="7674711" y="661839"/>
                </a:lnTo>
                <a:lnTo>
                  <a:pt x="7634416" y="761869"/>
                </a:lnTo>
                <a:cubicBezTo>
                  <a:pt x="7634239" y="762282"/>
                  <a:pt x="7633989" y="762635"/>
                  <a:pt x="7633665" y="762930"/>
                </a:cubicBezTo>
                <a:cubicBezTo>
                  <a:pt x="7633341" y="763225"/>
                  <a:pt x="7632870" y="763475"/>
                  <a:pt x="7632251" y="763682"/>
                </a:cubicBezTo>
                <a:cubicBezTo>
                  <a:pt x="7631632" y="763887"/>
                  <a:pt x="7630896" y="764035"/>
                  <a:pt x="7630042" y="764122"/>
                </a:cubicBezTo>
                <a:cubicBezTo>
                  <a:pt x="7629188" y="764212"/>
                  <a:pt x="7628172" y="764255"/>
                  <a:pt x="7626993" y="764255"/>
                </a:cubicBezTo>
                <a:cubicBezTo>
                  <a:pt x="7625756" y="764255"/>
                  <a:pt x="7624696" y="764197"/>
                  <a:pt x="7623812" y="764079"/>
                </a:cubicBezTo>
                <a:cubicBezTo>
                  <a:pt x="7622928" y="763960"/>
                  <a:pt x="7622192" y="763800"/>
                  <a:pt x="7621603" y="763592"/>
                </a:cubicBezTo>
                <a:cubicBezTo>
                  <a:pt x="7621014" y="763386"/>
                  <a:pt x="7620558" y="763135"/>
                  <a:pt x="7620233" y="762841"/>
                </a:cubicBezTo>
                <a:cubicBezTo>
                  <a:pt x="7619909" y="762547"/>
                  <a:pt x="7619688" y="762224"/>
                  <a:pt x="7619570" y="761869"/>
                </a:cubicBezTo>
                <a:lnTo>
                  <a:pt x="7581043" y="661839"/>
                </a:lnTo>
                <a:lnTo>
                  <a:pt x="7580954" y="661839"/>
                </a:lnTo>
                <a:lnTo>
                  <a:pt x="7580954" y="761428"/>
                </a:lnTo>
                <a:cubicBezTo>
                  <a:pt x="7580954" y="761899"/>
                  <a:pt x="7580833" y="762311"/>
                  <a:pt x="7580591" y="762664"/>
                </a:cubicBezTo>
                <a:cubicBezTo>
                  <a:pt x="7580348" y="763019"/>
                  <a:pt x="7579923" y="763298"/>
                  <a:pt x="7579316" y="763505"/>
                </a:cubicBezTo>
                <a:cubicBezTo>
                  <a:pt x="7578709" y="763710"/>
                  <a:pt x="7577920" y="763887"/>
                  <a:pt x="7576950" y="764035"/>
                </a:cubicBezTo>
                <a:cubicBezTo>
                  <a:pt x="7575979" y="764181"/>
                  <a:pt x="7574735" y="764255"/>
                  <a:pt x="7573218" y="764255"/>
                </a:cubicBezTo>
                <a:cubicBezTo>
                  <a:pt x="7571762" y="764255"/>
                  <a:pt x="7570548" y="764181"/>
                  <a:pt x="7569578" y="764035"/>
                </a:cubicBezTo>
                <a:cubicBezTo>
                  <a:pt x="7568607" y="763887"/>
                  <a:pt x="7567833" y="763710"/>
                  <a:pt x="7567257" y="763505"/>
                </a:cubicBezTo>
                <a:cubicBezTo>
                  <a:pt x="7566680" y="763298"/>
                  <a:pt x="7566286" y="763019"/>
                  <a:pt x="7566074" y="762664"/>
                </a:cubicBezTo>
                <a:cubicBezTo>
                  <a:pt x="7565861" y="762311"/>
                  <a:pt x="7565755" y="761899"/>
                  <a:pt x="7565755" y="761428"/>
                </a:cubicBezTo>
                <a:lnTo>
                  <a:pt x="7565755" y="656272"/>
                </a:lnTo>
                <a:cubicBezTo>
                  <a:pt x="7565755" y="653798"/>
                  <a:pt x="7566413" y="652030"/>
                  <a:pt x="7567729" y="650969"/>
                </a:cubicBezTo>
                <a:cubicBezTo>
                  <a:pt x="7569045" y="649909"/>
                  <a:pt x="7570511" y="649379"/>
                  <a:pt x="7572126" y="649379"/>
                </a:cubicBezTo>
                <a:close/>
                <a:moveTo>
                  <a:pt x="7207023" y="649379"/>
                </a:moveTo>
                <a:lnTo>
                  <a:pt x="7216808" y="649379"/>
                </a:lnTo>
                <a:cubicBezTo>
                  <a:pt x="7217707" y="649379"/>
                  <a:pt x="7218559" y="649512"/>
                  <a:pt x="7219367" y="649776"/>
                </a:cubicBezTo>
                <a:cubicBezTo>
                  <a:pt x="7220175" y="650041"/>
                  <a:pt x="7220863" y="650455"/>
                  <a:pt x="7221432" y="651014"/>
                </a:cubicBezTo>
                <a:cubicBezTo>
                  <a:pt x="7222001" y="651574"/>
                  <a:pt x="7222465" y="652281"/>
                  <a:pt x="7222824" y="653134"/>
                </a:cubicBezTo>
                <a:cubicBezTo>
                  <a:pt x="7223183" y="653988"/>
                  <a:pt x="7223362" y="655035"/>
                  <a:pt x="7223362" y="656272"/>
                </a:cubicBezTo>
                <a:lnTo>
                  <a:pt x="7223362" y="697958"/>
                </a:lnTo>
                <a:lnTo>
                  <a:pt x="7205697" y="649542"/>
                </a:lnTo>
                <a:close/>
                <a:moveTo>
                  <a:pt x="6629151" y="649379"/>
                </a:moveTo>
                <a:lnTo>
                  <a:pt x="6638483" y="649379"/>
                </a:lnTo>
                <a:cubicBezTo>
                  <a:pt x="6640397" y="649379"/>
                  <a:pt x="6642072" y="649556"/>
                  <a:pt x="6643508" y="649909"/>
                </a:cubicBezTo>
                <a:cubicBezTo>
                  <a:pt x="6644944" y="650263"/>
                  <a:pt x="6646200" y="650822"/>
                  <a:pt x="6647276" y="651588"/>
                </a:cubicBezTo>
                <a:cubicBezTo>
                  <a:pt x="6648353" y="652354"/>
                  <a:pt x="6649251" y="653325"/>
                  <a:pt x="6649969" y="654505"/>
                </a:cubicBezTo>
                <a:cubicBezTo>
                  <a:pt x="6650687" y="655682"/>
                  <a:pt x="6651314" y="657067"/>
                  <a:pt x="6651853" y="658658"/>
                </a:cubicBezTo>
                <a:lnTo>
                  <a:pt x="6684548" y="741457"/>
                </a:lnTo>
                <a:lnTo>
                  <a:pt x="6684990" y="741457"/>
                </a:lnTo>
                <a:lnTo>
                  <a:pt x="6719011" y="658922"/>
                </a:lnTo>
                <a:cubicBezTo>
                  <a:pt x="6719670" y="657155"/>
                  <a:pt x="6720388" y="655653"/>
                  <a:pt x="6721167" y="654416"/>
                </a:cubicBezTo>
                <a:cubicBezTo>
                  <a:pt x="6721944" y="653179"/>
                  <a:pt x="6722798" y="652192"/>
                  <a:pt x="6723726" y="651456"/>
                </a:cubicBezTo>
                <a:cubicBezTo>
                  <a:pt x="6724654" y="650720"/>
                  <a:pt x="6725685" y="650189"/>
                  <a:pt x="6726823" y="649865"/>
                </a:cubicBezTo>
                <a:cubicBezTo>
                  <a:pt x="6727959" y="649541"/>
                  <a:pt x="6729276" y="649379"/>
                  <a:pt x="6730773" y="649379"/>
                </a:cubicBezTo>
                <a:lnTo>
                  <a:pt x="6740558" y="649379"/>
                </a:lnTo>
                <a:cubicBezTo>
                  <a:pt x="6741457" y="649379"/>
                  <a:pt x="6742309" y="649512"/>
                  <a:pt x="6743117" y="649776"/>
                </a:cubicBezTo>
                <a:cubicBezTo>
                  <a:pt x="6743925" y="650041"/>
                  <a:pt x="6744613" y="650455"/>
                  <a:pt x="6745182" y="651014"/>
                </a:cubicBezTo>
                <a:cubicBezTo>
                  <a:pt x="6745751" y="651574"/>
                  <a:pt x="6746215" y="652281"/>
                  <a:pt x="6746574" y="653134"/>
                </a:cubicBezTo>
                <a:cubicBezTo>
                  <a:pt x="6746933" y="653988"/>
                  <a:pt x="6747112" y="655035"/>
                  <a:pt x="6747112" y="656272"/>
                </a:cubicBezTo>
                <a:lnTo>
                  <a:pt x="6747112" y="761428"/>
                </a:lnTo>
                <a:cubicBezTo>
                  <a:pt x="6747112" y="761899"/>
                  <a:pt x="6746991" y="762311"/>
                  <a:pt x="6746749" y="762664"/>
                </a:cubicBezTo>
                <a:cubicBezTo>
                  <a:pt x="6746506" y="763019"/>
                  <a:pt x="6746081" y="763298"/>
                  <a:pt x="6745474" y="763505"/>
                </a:cubicBezTo>
                <a:cubicBezTo>
                  <a:pt x="6744867" y="763710"/>
                  <a:pt x="6744093" y="763887"/>
                  <a:pt x="6743153" y="764035"/>
                </a:cubicBezTo>
                <a:cubicBezTo>
                  <a:pt x="6742213" y="764181"/>
                  <a:pt x="6740984" y="764255"/>
                  <a:pt x="6739467" y="764255"/>
                </a:cubicBezTo>
                <a:cubicBezTo>
                  <a:pt x="6738072" y="764255"/>
                  <a:pt x="6736874" y="764181"/>
                  <a:pt x="6735873" y="764035"/>
                </a:cubicBezTo>
                <a:cubicBezTo>
                  <a:pt x="6734872" y="763887"/>
                  <a:pt x="6734083" y="763710"/>
                  <a:pt x="6733506" y="763505"/>
                </a:cubicBezTo>
                <a:cubicBezTo>
                  <a:pt x="6732929" y="763298"/>
                  <a:pt x="6732519" y="763019"/>
                  <a:pt x="6732277" y="762664"/>
                </a:cubicBezTo>
                <a:cubicBezTo>
                  <a:pt x="6732034" y="762311"/>
                  <a:pt x="6731913" y="761899"/>
                  <a:pt x="6731913" y="761428"/>
                </a:cubicBezTo>
                <a:lnTo>
                  <a:pt x="6731913" y="661839"/>
                </a:lnTo>
                <a:lnTo>
                  <a:pt x="6731736" y="661839"/>
                </a:lnTo>
                <a:lnTo>
                  <a:pt x="6691441" y="761869"/>
                </a:lnTo>
                <a:cubicBezTo>
                  <a:pt x="6691264" y="762282"/>
                  <a:pt x="6691014" y="762635"/>
                  <a:pt x="6690690" y="762930"/>
                </a:cubicBezTo>
                <a:cubicBezTo>
                  <a:pt x="6690366" y="763225"/>
                  <a:pt x="6689895" y="763475"/>
                  <a:pt x="6689276" y="763682"/>
                </a:cubicBezTo>
                <a:cubicBezTo>
                  <a:pt x="6688657" y="763887"/>
                  <a:pt x="6687921" y="764035"/>
                  <a:pt x="6687067" y="764122"/>
                </a:cubicBezTo>
                <a:cubicBezTo>
                  <a:pt x="6686213" y="764212"/>
                  <a:pt x="6685197" y="764255"/>
                  <a:pt x="6684018" y="764255"/>
                </a:cubicBezTo>
                <a:cubicBezTo>
                  <a:pt x="6682781" y="764255"/>
                  <a:pt x="6681721" y="764197"/>
                  <a:pt x="6680837" y="764079"/>
                </a:cubicBezTo>
                <a:cubicBezTo>
                  <a:pt x="6679953" y="763960"/>
                  <a:pt x="6679217" y="763800"/>
                  <a:pt x="6678628" y="763592"/>
                </a:cubicBezTo>
                <a:cubicBezTo>
                  <a:pt x="6678039" y="763386"/>
                  <a:pt x="6677583" y="763135"/>
                  <a:pt x="6677258" y="762841"/>
                </a:cubicBezTo>
                <a:cubicBezTo>
                  <a:pt x="6676934" y="762547"/>
                  <a:pt x="6676713" y="762224"/>
                  <a:pt x="6676595" y="761869"/>
                </a:cubicBezTo>
                <a:lnTo>
                  <a:pt x="6638068" y="661839"/>
                </a:lnTo>
                <a:lnTo>
                  <a:pt x="6637979" y="661839"/>
                </a:lnTo>
                <a:lnTo>
                  <a:pt x="6637979" y="761428"/>
                </a:lnTo>
                <a:cubicBezTo>
                  <a:pt x="6637979" y="761899"/>
                  <a:pt x="6637858" y="762311"/>
                  <a:pt x="6637616" y="762664"/>
                </a:cubicBezTo>
                <a:cubicBezTo>
                  <a:pt x="6637373" y="763019"/>
                  <a:pt x="6636948" y="763298"/>
                  <a:pt x="6636341" y="763505"/>
                </a:cubicBezTo>
                <a:cubicBezTo>
                  <a:pt x="6635734" y="763710"/>
                  <a:pt x="6634945" y="763887"/>
                  <a:pt x="6633975" y="764035"/>
                </a:cubicBezTo>
                <a:cubicBezTo>
                  <a:pt x="6633004" y="764181"/>
                  <a:pt x="6631760" y="764255"/>
                  <a:pt x="6630243" y="764255"/>
                </a:cubicBezTo>
                <a:cubicBezTo>
                  <a:pt x="6628787" y="764255"/>
                  <a:pt x="6627573" y="764181"/>
                  <a:pt x="6626603" y="764035"/>
                </a:cubicBezTo>
                <a:cubicBezTo>
                  <a:pt x="6625632" y="763887"/>
                  <a:pt x="6624858" y="763710"/>
                  <a:pt x="6624282" y="763505"/>
                </a:cubicBezTo>
                <a:cubicBezTo>
                  <a:pt x="6623705" y="763298"/>
                  <a:pt x="6623311" y="763019"/>
                  <a:pt x="6623099" y="762664"/>
                </a:cubicBezTo>
                <a:cubicBezTo>
                  <a:pt x="6622886" y="762311"/>
                  <a:pt x="6622780" y="761899"/>
                  <a:pt x="6622780" y="761428"/>
                </a:cubicBezTo>
                <a:lnTo>
                  <a:pt x="6622780" y="656272"/>
                </a:lnTo>
                <a:cubicBezTo>
                  <a:pt x="6622780" y="653798"/>
                  <a:pt x="6623438" y="652030"/>
                  <a:pt x="6624754" y="650969"/>
                </a:cubicBezTo>
                <a:cubicBezTo>
                  <a:pt x="6626070" y="649909"/>
                  <a:pt x="6627536" y="649379"/>
                  <a:pt x="6629151" y="649379"/>
                </a:cubicBezTo>
                <a:close/>
                <a:moveTo>
                  <a:pt x="6162426" y="649379"/>
                </a:moveTo>
                <a:lnTo>
                  <a:pt x="6171758" y="649379"/>
                </a:lnTo>
                <a:cubicBezTo>
                  <a:pt x="6173672" y="649379"/>
                  <a:pt x="6175347" y="649556"/>
                  <a:pt x="6176783" y="649909"/>
                </a:cubicBezTo>
                <a:cubicBezTo>
                  <a:pt x="6178219" y="650263"/>
                  <a:pt x="6179475" y="650822"/>
                  <a:pt x="6180551" y="651588"/>
                </a:cubicBezTo>
                <a:cubicBezTo>
                  <a:pt x="6181628" y="652354"/>
                  <a:pt x="6182526" y="653325"/>
                  <a:pt x="6183244" y="654505"/>
                </a:cubicBezTo>
                <a:cubicBezTo>
                  <a:pt x="6183962" y="655682"/>
                  <a:pt x="6184589" y="657067"/>
                  <a:pt x="6185128" y="658658"/>
                </a:cubicBezTo>
                <a:lnTo>
                  <a:pt x="6217823" y="741457"/>
                </a:lnTo>
                <a:lnTo>
                  <a:pt x="6218265" y="741457"/>
                </a:lnTo>
                <a:lnTo>
                  <a:pt x="6252286" y="658922"/>
                </a:lnTo>
                <a:cubicBezTo>
                  <a:pt x="6252945" y="657155"/>
                  <a:pt x="6253663" y="655653"/>
                  <a:pt x="6254442" y="654416"/>
                </a:cubicBezTo>
                <a:cubicBezTo>
                  <a:pt x="6255219" y="653179"/>
                  <a:pt x="6256073" y="652192"/>
                  <a:pt x="6257001" y="651456"/>
                </a:cubicBezTo>
                <a:cubicBezTo>
                  <a:pt x="6257929" y="650720"/>
                  <a:pt x="6258960" y="650189"/>
                  <a:pt x="6260098" y="649865"/>
                </a:cubicBezTo>
                <a:cubicBezTo>
                  <a:pt x="6261234" y="649541"/>
                  <a:pt x="6262551" y="649379"/>
                  <a:pt x="6264048" y="649379"/>
                </a:cubicBezTo>
                <a:lnTo>
                  <a:pt x="6273833" y="649379"/>
                </a:lnTo>
                <a:cubicBezTo>
                  <a:pt x="6274732" y="649379"/>
                  <a:pt x="6275584" y="649512"/>
                  <a:pt x="6276392" y="649776"/>
                </a:cubicBezTo>
                <a:cubicBezTo>
                  <a:pt x="6277200" y="650041"/>
                  <a:pt x="6277888" y="650455"/>
                  <a:pt x="6278457" y="651014"/>
                </a:cubicBezTo>
                <a:cubicBezTo>
                  <a:pt x="6279026" y="651574"/>
                  <a:pt x="6279490" y="652281"/>
                  <a:pt x="6279849" y="653134"/>
                </a:cubicBezTo>
                <a:cubicBezTo>
                  <a:pt x="6280208" y="653988"/>
                  <a:pt x="6280387" y="655035"/>
                  <a:pt x="6280387" y="656272"/>
                </a:cubicBezTo>
                <a:lnTo>
                  <a:pt x="6280387" y="761428"/>
                </a:lnTo>
                <a:cubicBezTo>
                  <a:pt x="6280387" y="761899"/>
                  <a:pt x="6280266" y="762311"/>
                  <a:pt x="6280024" y="762664"/>
                </a:cubicBezTo>
                <a:cubicBezTo>
                  <a:pt x="6279781" y="763019"/>
                  <a:pt x="6279356" y="763298"/>
                  <a:pt x="6278749" y="763505"/>
                </a:cubicBezTo>
                <a:cubicBezTo>
                  <a:pt x="6278142" y="763710"/>
                  <a:pt x="6277368" y="763887"/>
                  <a:pt x="6276428" y="764035"/>
                </a:cubicBezTo>
                <a:cubicBezTo>
                  <a:pt x="6275488" y="764181"/>
                  <a:pt x="6274259" y="764255"/>
                  <a:pt x="6272742" y="764255"/>
                </a:cubicBezTo>
                <a:cubicBezTo>
                  <a:pt x="6271347" y="764255"/>
                  <a:pt x="6270149" y="764181"/>
                  <a:pt x="6269148" y="764035"/>
                </a:cubicBezTo>
                <a:cubicBezTo>
                  <a:pt x="6268147" y="763887"/>
                  <a:pt x="6267358" y="763710"/>
                  <a:pt x="6266781" y="763505"/>
                </a:cubicBezTo>
                <a:cubicBezTo>
                  <a:pt x="6266204" y="763298"/>
                  <a:pt x="6265794" y="763019"/>
                  <a:pt x="6265552" y="762664"/>
                </a:cubicBezTo>
                <a:cubicBezTo>
                  <a:pt x="6265309" y="762311"/>
                  <a:pt x="6265188" y="761899"/>
                  <a:pt x="6265188" y="761428"/>
                </a:cubicBezTo>
                <a:lnTo>
                  <a:pt x="6265188" y="661839"/>
                </a:lnTo>
                <a:lnTo>
                  <a:pt x="6265011" y="661839"/>
                </a:lnTo>
                <a:lnTo>
                  <a:pt x="6224716" y="761869"/>
                </a:lnTo>
                <a:cubicBezTo>
                  <a:pt x="6224539" y="762282"/>
                  <a:pt x="6224289" y="762635"/>
                  <a:pt x="6223965" y="762930"/>
                </a:cubicBezTo>
                <a:cubicBezTo>
                  <a:pt x="6223641" y="763225"/>
                  <a:pt x="6223170" y="763475"/>
                  <a:pt x="6222551" y="763682"/>
                </a:cubicBezTo>
                <a:cubicBezTo>
                  <a:pt x="6221932" y="763887"/>
                  <a:pt x="6221196" y="764035"/>
                  <a:pt x="6220342" y="764122"/>
                </a:cubicBezTo>
                <a:cubicBezTo>
                  <a:pt x="6219488" y="764212"/>
                  <a:pt x="6218472" y="764255"/>
                  <a:pt x="6217293" y="764255"/>
                </a:cubicBezTo>
                <a:cubicBezTo>
                  <a:pt x="6216056" y="764255"/>
                  <a:pt x="6214996" y="764197"/>
                  <a:pt x="6214112" y="764079"/>
                </a:cubicBezTo>
                <a:cubicBezTo>
                  <a:pt x="6213228" y="763960"/>
                  <a:pt x="6212492" y="763800"/>
                  <a:pt x="6211903" y="763592"/>
                </a:cubicBezTo>
                <a:cubicBezTo>
                  <a:pt x="6211314" y="763386"/>
                  <a:pt x="6210858" y="763135"/>
                  <a:pt x="6210533" y="762841"/>
                </a:cubicBezTo>
                <a:cubicBezTo>
                  <a:pt x="6210209" y="762547"/>
                  <a:pt x="6209988" y="762224"/>
                  <a:pt x="6209870" y="761869"/>
                </a:cubicBezTo>
                <a:lnTo>
                  <a:pt x="6171343" y="661839"/>
                </a:lnTo>
                <a:lnTo>
                  <a:pt x="6171254" y="661839"/>
                </a:lnTo>
                <a:lnTo>
                  <a:pt x="6171254" y="761428"/>
                </a:lnTo>
                <a:cubicBezTo>
                  <a:pt x="6171254" y="761899"/>
                  <a:pt x="6171133" y="762311"/>
                  <a:pt x="6170891" y="762664"/>
                </a:cubicBezTo>
                <a:cubicBezTo>
                  <a:pt x="6170648" y="763019"/>
                  <a:pt x="6170223" y="763298"/>
                  <a:pt x="6169616" y="763505"/>
                </a:cubicBezTo>
                <a:cubicBezTo>
                  <a:pt x="6169009" y="763710"/>
                  <a:pt x="6168220" y="763887"/>
                  <a:pt x="6167250" y="764035"/>
                </a:cubicBezTo>
                <a:cubicBezTo>
                  <a:pt x="6166279" y="764181"/>
                  <a:pt x="6165035" y="764255"/>
                  <a:pt x="6163518" y="764255"/>
                </a:cubicBezTo>
                <a:cubicBezTo>
                  <a:pt x="6162062" y="764255"/>
                  <a:pt x="6160848" y="764181"/>
                  <a:pt x="6159878" y="764035"/>
                </a:cubicBezTo>
                <a:cubicBezTo>
                  <a:pt x="6158907" y="763887"/>
                  <a:pt x="6158133" y="763710"/>
                  <a:pt x="6157557" y="763505"/>
                </a:cubicBezTo>
                <a:cubicBezTo>
                  <a:pt x="6156980" y="763298"/>
                  <a:pt x="6156586" y="763019"/>
                  <a:pt x="6156374" y="762664"/>
                </a:cubicBezTo>
                <a:cubicBezTo>
                  <a:pt x="6156161" y="762311"/>
                  <a:pt x="6156055" y="761899"/>
                  <a:pt x="6156055" y="761428"/>
                </a:cubicBezTo>
                <a:lnTo>
                  <a:pt x="6156055" y="656272"/>
                </a:lnTo>
                <a:cubicBezTo>
                  <a:pt x="6156055" y="653798"/>
                  <a:pt x="6156713" y="652030"/>
                  <a:pt x="6158029" y="650969"/>
                </a:cubicBezTo>
                <a:cubicBezTo>
                  <a:pt x="6159345" y="649909"/>
                  <a:pt x="6160811" y="649379"/>
                  <a:pt x="6162426" y="649379"/>
                </a:cubicBezTo>
                <a:close/>
                <a:moveTo>
                  <a:pt x="5686176" y="649379"/>
                </a:moveTo>
                <a:lnTo>
                  <a:pt x="5695508" y="649379"/>
                </a:lnTo>
                <a:cubicBezTo>
                  <a:pt x="5697422" y="649379"/>
                  <a:pt x="5699097" y="649556"/>
                  <a:pt x="5700533" y="649909"/>
                </a:cubicBezTo>
                <a:cubicBezTo>
                  <a:pt x="5701969" y="650263"/>
                  <a:pt x="5703225" y="650822"/>
                  <a:pt x="5704301" y="651588"/>
                </a:cubicBezTo>
                <a:cubicBezTo>
                  <a:pt x="5705378" y="652354"/>
                  <a:pt x="5706276" y="653325"/>
                  <a:pt x="5706994" y="654505"/>
                </a:cubicBezTo>
                <a:cubicBezTo>
                  <a:pt x="5707712" y="655682"/>
                  <a:pt x="5708339" y="657067"/>
                  <a:pt x="5708878" y="658658"/>
                </a:cubicBezTo>
                <a:lnTo>
                  <a:pt x="5741573" y="741457"/>
                </a:lnTo>
                <a:lnTo>
                  <a:pt x="5742015" y="741457"/>
                </a:lnTo>
                <a:lnTo>
                  <a:pt x="5776036" y="658922"/>
                </a:lnTo>
                <a:cubicBezTo>
                  <a:pt x="5776695" y="657155"/>
                  <a:pt x="5777413" y="655653"/>
                  <a:pt x="5778192" y="654416"/>
                </a:cubicBezTo>
                <a:cubicBezTo>
                  <a:pt x="5778969" y="653179"/>
                  <a:pt x="5779823" y="652192"/>
                  <a:pt x="5780751" y="651456"/>
                </a:cubicBezTo>
                <a:cubicBezTo>
                  <a:pt x="5781679" y="650720"/>
                  <a:pt x="5782710" y="650189"/>
                  <a:pt x="5783848" y="649865"/>
                </a:cubicBezTo>
                <a:cubicBezTo>
                  <a:pt x="5784984" y="649541"/>
                  <a:pt x="5786301" y="649379"/>
                  <a:pt x="5787798" y="649379"/>
                </a:cubicBezTo>
                <a:lnTo>
                  <a:pt x="5797583" y="649379"/>
                </a:lnTo>
                <a:cubicBezTo>
                  <a:pt x="5798482" y="649379"/>
                  <a:pt x="5799334" y="649512"/>
                  <a:pt x="5800142" y="649776"/>
                </a:cubicBezTo>
                <a:cubicBezTo>
                  <a:pt x="5800950" y="650041"/>
                  <a:pt x="5801638" y="650455"/>
                  <a:pt x="5802207" y="651014"/>
                </a:cubicBezTo>
                <a:cubicBezTo>
                  <a:pt x="5802776" y="651574"/>
                  <a:pt x="5803240" y="652281"/>
                  <a:pt x="5803599" y="653134"/>
                </a:cubicBezTo>
                <a:cubicBezTo>
                  <a:pt x="5803958" y="653988"/>
                  <a:pt x="5804137" y="655035"/>
                  <a:pt x="5804137" y="656272"/>
                </a:cubicBezTo>
                <a:lnTo>
                  <a:pt x="5804137" y="761428"/>
                </a:lnTo>
                <a:cubicBezTo>
                  <a:pt x="5804137" y="761899"/>
                  <a:pt x="5804016" y="762311"/>
                  <a:pt x="5803774" y="762664"/>
                </a:cubicBezTo>
                <a:cubicBezTo>
                  <a:pt x="5803531" y="763019"/>
                  <a:pt x="5803106" y="763298"/>
                  <a:pt x="5802499" y="763505"/>
                </a:cubicBezTo>
                <a:cubicBezTo>
                  <a:pt x="5801892" y="763710"/>
                  <a:pt x="5801118" y="763887"/>
                  <a:pt x="5800178" y="764035"/>
                </a:cubicBezTo>
                <a:cubicBezTo>
                  <a:pt x="5799238" y="764181"/>
                  <a:pt x="5798009" y="764255"/>
                  <a:pt x="5796492" y="764255"/>
                </a:cubicBezTo>
                <a:cubicBezTo>
                  <a:pt x="5795097" y="764255"/>
                  <a:pt x="5793899" y="764181"/>
                  <a:pt x="5792898" y="764035"/>
                </a:cubicBezTo>
                <a:cubicBezTo>
                  <a:pt x="5791897" y="763887"/>
                  <a:pt x="5791108" y="763710"/>
                  <a:pt x="5790531" y="763505"/>
                </a:cubicBezTo>
                <a:cubicBezTo>
                  <a:pt x="5789954" y="763298"/>
                  <a:pt x="5789544" y="763019"/>
                  <a:pt x="5789302" y="762664"/>
                </a:cubicBezTo>
                <a:cubicBezTo>
                  <a:pt x="5789059" y="762311"/>
                  <a:pt x="5788938" y="761899"/>
                  <a:pt x="5788938" y="761428"/>
                </a:cubicBezTo>
                <a:lnTo>
                  <a:pt x="5788938" y="661839"/>
                </a:lnTo>
                <a:lnTo>
                  <a:pt x="5788761" y="661839"/>
                </a:lnTo>
                <a:lnTo>
                  <a:pt x="5748466" y="761869"/>
                </a:lnTo>
                <a:cubicBezTo>
                  <a:pt x="5748289" y="762282"/>
                  <a:pt x="5748039" y="762635"/>
                  <a:pt x="5747715" y="762930"/>
                </a:cubicBezTo>
                <a:cubicBezTo>
                  <a:pt x="5747391" y="763225"/>
                  <a:pt x="5746920" y="763475"/>
                  <a:pt x="5746301" y="763682"/>
                </a:cubicBezTo>
                <a:cubicBezTo>
                  <a:pt x="5745682" y="763887"/>
                  <a:pt x="5744946" y="764035"/>
                  <a:pt x="5744092" y="764122"/>
                </a:cubicBezTo>
                <a:cubicBezTo>
                  <a:pt x="5743238" y="764212"/>
                  <a:pt x="5742222" y="764255"/>
                  <a:pt x="5741043" y="764255"/>
                </a:cubicBezTo>
                <a:cubicBezTo>
                  <a:pt x="5739806" y="764255"/>
                  <a:pt x="5738746" y="764197"/>
                  <a:pt x="5737862" y="764079"/>
                </a:cubicBezTo>
                <a:cubicBezTo>
                  <a:pt x="5736978" y="763960"/>
                  <a:pt x="5736242" y="763800"/>
                  <a:pt x="5735653" y="763592"/>
                </a:cubicBezTo>
                <a:cubicBezTo>
                  <a:pt x="5735064" y="763386"/>
                  <a:pt x="5734608" y="763135"/>
                  <a:pt x="5734283" y="762841"/>
                </a:cubicBezTo>
                <a:cubicBezTo>
                  <a:pt x="5733959" y="762547"/>
                  <a:pt x="5733738" y="762224"/>
                  <a:pt x="5733620" y="761869"/>
                </a:cubicBezTo>
                <a:lnTo>
                  <a:pt x="5695093" y="661839"/>
                </a:lnTo>
                <a:lnTo>
                  <a:pt x="5695004" y="661839"/>
                </a:lnTo>
                <a:lnTo>
                  <a:pt x="5695004" y="761428"/>
                </a:lnTo>
                <a:cubicBezTo>
                  <a:pt x="5695004" y="761899"/>
                  <a:pt x="5694883" y="762311"/>
                  <a:pt x="5694641" y="762664"/>
                </a:cubicBezTo>
                <a:cubicBezTo>
                  <a:pt x="5694398" y="763019"/>
                  <a:pt x="5693973" y="763298"/>
                  <a:pt x="5693366" y="763505"/>
                </a:cubicBezTo>
                <a:cubicBezTo>
                  <a:pt x="5692759" y="763710"/>
                  <a:pt x="5691970" y="763887"/>
                  <a:pt x="5691000" y="764035"/>
                </a:cubicBezTo>
                <a:cubicBezTo>
                  <a:pt x="5690029" y="764181"/>
                  <a:pt x="5688785" y="764255"/>
                  <a:pt x="5687268" y="764255"/>
                </a:cubicBezTo>
                <a:cubicBezTo>
                  <a:pt x="5685812" y="764255"/>
                  <a:pt x="5684598" y="764181"/>
                  <a:pt x="5683628" y="764035"/>
                </a:cubicBezTo>
                <a:cubicBezTo>
                  <a:pt x="5682657" y="763887"/>
                  <a:pt x="5681883" y="763710"/>
                  <a:pt x="5681307" y="763505"/>
                </a:cubicBezTo>
                <a:cubicBezTo>
                  <a:pt x="5680730" y="763298"/>
                  <a:pt x="5680336" y="763019"/>
                  <a:pt x="5680124" y="762664"/>
                </a:cubicBezTo>
                <a:cubicBezTo>
                  <a:pt x="5679911" y="762311"/>
                  <a:pt x="5679805" y="761899"/>
                  <a:pt x="5679805" y="761428"/>
                </a:cubicBezTo>
                <a:lnTo>
                  <a:pt x="5679805" y="656272"/>
                </a:lnTo>
                <a:cubicBezTo>
                  <a:pt x="5679805" y="653798"/>
                  <a:pt x="5680463" y="652030"/>
                  <a:pt x="5681779" y="650969"/>
                </a:cubicBezTo>
                <a:cubicBezTo>
                  <a:pt x="5683095" y="649909"/>
                  <a:pt x="5684561" y="649379"/>
                  <a:pt x="5686176" y="649379"/>
                </a:cubicBezTo>
                <a:close/>
                <a:moveTo>
                  <a:pt x="5219451" y="649379"/>
                </a:moveTo>
                <a:lnTo>
                  <a:pt x="5228783" y="649379"/>
                </a:lnTo>
                <a:cubicBezTo>
                  <a:pt x="5230697" y="649379"/>
                  <a:pt x="5232372" y="649556"/>
                  <a:pt x="5233808" y="649909"/>
                </a:cubicBezTo>
                <a:cubicBezTo>
                  <a:pt x="5235244" y="650263"/>
                  <a:pt x="5236500" y="650822"/>
                  <a:pt x="5237576" y="651588"/>
                </a:cubicBezTo>
                <a:cubicBezTo>
                  <a:pt x="5238653" y="652354"/>
                  <a:pt x="5239551" y="653325"/>
                  <a:pt x="5240269" y="654505"/>
                </a:cubicBezTo>
                <a:cubicBezTo>
                  <a:pt x="5240987" y="655682"/>
                  <a:pt x="5241614" y="657067"/>
                  <a:pt x="5242153" y="658658"/>
                </a:cubicBezTo>
                <a:lnTo>
                  <a:pt x="5274848" y="741457"/>
                </a:lnTo>
                <a:lnTo>
                  <a:pt x="5275290" y="741457"/>
                </a:lnTo>
                <a:lnTo>
                  <a:pt x="5309311" y="658922"/>
                </a:lnTo>
                <a:cubicBezTo>
                  <a:pt x="5309970" y="657155"/>
                  <a:pt x="5310688" y="655653"/>
                  <a:pt x="5311467" y="654416"/>
                </a:cubicBezTo>
                <a:cubicBezTo>
                  <a:pt x="5312244" y="653179"/>
                  <a:pt x="5313098" y="652192"/>
                  <a:pt x="5314026" y="651456"/>
                </a:cubicBezTo>
                <a:cubicBezTo>
                  <a:pt x="5314954" y="650720"/>
                  <a:pt x="5315985" y="650189"/>
                  <a:pt x="5317123" y="649865"/>
                </a:cubicBezTo>
                <a:cubicBezTo>
                  <a:pt x="5318259" y="649541"/>
                  <a:pt x="5319576" y="649379"/>
                  <a:pt x="5321073" y="649379"/>
                </a:cubicBezTo>
                <a:lnTo>
                  <a:pt x="5330858" y="649379"/>
                </a:lnTo>
                <a:cubicBezTo>
                  <a:pt x="5331757" y="649379"/>
                  <a:pt x="5332609" y="649512"/>
                  <a:pt x="5333417" y="649776"/>
                </a:cubicBezTo>
                <a:cubicBezTo>
                  <a:pt x="5334225" y="650041"/>
                  <a:pt x="5334913" y="650455"/>
                  <a:pt x="5335482" y="651014"/>
                </a:cubicBezTo>
                <a:cubicBezTo>
                  <a:pt x="5336051" y="651574"/>
                  <a:pt x="5336515" y="652281"/>
                  <a:pt x="5336874" y="653134"/>
                </a:cubicBezTo>
                <a:cubicBezTo>
                  <a:pt x="5337233" y="653988"/>
                  <a:pt x="5337412" y="655035"/>
                  <a:pt x="5337412" y="656272"/>
                </a:cubicBezTo>
                <a:lnTo>
                  <a:pt x="5337412" y="761428"/>
                </a:lnTo>
                <a:cubicBezTo>
                  <a:pt x="5337412" y="761899"/>
                  <a:pt x="5337291" y="762311"/>
                  <a:pt x="5337049" y="762664"/>
                </a:cubicBezTo>
                <a:cubicBezTo>
                  <a:pt x="5336806" y="763019"/>
                  <a:pt x="5336381" y="763298"/>
                  <a:pt x="5335774" y="763505"/>
                </a:cubicBezTo>
                <a:cubicBezTo>
                  <a:pt x="5335167" y="763710"/>
                  <a:pt x="5334393" y="763887"/>
                  <a:pt x="5333453" y="764035"/>
                </a:cubicBezTo>
                <a:cubicBezTo>
                  <a:pt x="5332513" y="764181"/>
                  <a:pt x="5331284" y="764255"/>
                  <a:pt x="5329767" y="764255"/>
                </a:cubicBezTo>
                <a:cubicBezTo>
                  <a:pt x="5328372" y="764255"/>
                  <a:pt x="5327174" y="764181"/>
                  <a:pt x="5326173" y="764035"/>
                </a:cubicBezTo>
                <a:cubicBezTo>
                  <a:pt x="5325172" y="763887"/>
                  <a:pt x="5324383" y="763710"/>
                  <a:pt x="5323806" y="763505"/>
                </a:cubicBezTo>
                <a:cubicBezTo>
                  <a:pt x="5323229" y="763298"/>
                  <a:pt x="5322819" y="763019"/>
                  <a:pt x="5322577" y="762664"/>
                </a:cubicBezTo>
                <a:cubicBezTo>
                  <a:pt x="5322334" y="762311"/>
                  <a:pt x="5322213" y="761899"/>
                  <a:pt x="5322213" y="761428"/>
                </a:cubicBezTo>
                <a:lnTo>
                  <a:pt x="5322213" y="661839"/>
                </a:lnTo>
                <a:lnTo>
                  <a:pt x="5322036" y="661839"/>
                </a:lnTo>
                <a:lnTo>
                  <a:pt x="5281741" y="761869"/>
                </a:lnTo>
                <a:cubicBezTo>
                  <a:pt x="5281564" y="762282"/>
                  <a:pt x="5281314" y="762635"/>
                  <a:pt x="5280990" y="762930"/>
                </a:cubicBezTo>
                <a:cubicBezTo>
                  <a:pt x="5280666" y="763225"/>
                  <a:pt x="5280195" y="763475"/>
                  <a:pt x="5279576" y="763682"/>
                </a:cubicBezTo>
                <a:cubicBezTo>
                  <a:pt x="5278957" y="763887"/>
                  <a:pt x="5278221" y="764035"/>
                  <a:pt x="5277367" y="764122"/>
                </a:cubicBezTo>
                <a:cubicBezTo>
                  <a:pt x="5276513" y="764212"/>
                  <a:pt x="5275497" y="764255"/>
                  <a:pt x="5274318" y="764255"/>
                </a:cubicBezTo>
                <a:cubicBezTo>
                  <a:pt x="5273081" y="764255"/>
                  <a:pt x="5272021" y="764197"/>
                  <a:pt x="5271137" y="764079"/>
                </a:cubicBezTo>
                <a:cubicBezTo>
                  <a:pt x="5270253" y="763960"/>
                  <a:pt x="5269517" y="763800"/>
                  <a:pt x="5268928" y="763592"/>
                </a:cubicBezTo>
                <a:cubicBezTo>
                  <a:pt x="5268339" y="763386"/>
                  <a:pt x="5267883" y="763135"/>
                  <a:pt x="5267558" y="762841"/>
                </a:cubicBezTo>
                <a:cubicBezTo>
                  <a:pt x="5267234" y="762547"/>
                  <a:pt x="5267013" y="762224"/>
                  <a:pt x="5266895" y="761869"/>
                </a:cubicBezTo>
                <a:lnTo>
                  <a:pt x="5228368" y="661839"/>
                </a:lnTo>
                <a:lnTo>
                  <a:pt x="5228279" y="661839"/>
                </a:lnTo>
                <a:lnTo>
                  <a:pt x="5228279" y="761428"/>
                </a:lnTo>
                <a:cubicBezTo>
                  <a:pt x="5228279" y="761899"/>
                  <a:pt x="5228158" y="762311"/>
                  <a:pt x="5227916" y="762664"/>
                </a:cubicBezTo>
                <a:cubicBezTo>
                  <a:pt x="5227673" y="763019"/>
                  <a:pt x="5227248" y="763298"/>
                  <a:pt x="5226641" y="763505"/>
                </a:cubicBezTo>
                <a:cubicBezTo>
                  <a:pt x="5226034" y="763710"/>
                  <a:pt x="5225245" y="763887"/>
                  <a:pt x="5224275" y="764035"/>
                </a:cubicBezTo>
                <a:cubicBezTo>
                  <a:pt x="5223304" y="764181"/>
                  <a:pt x="5222060" y="764255"/>
                  <a:pt x="5220543" y="764255"/>
                </a:cubicBezTo>
                <a:cubicBezTo>
                  <a:pt x="5219087" y="764255"/>
                  <a:pt x="5217873" y="764181"/>
                  <a:pt x="5216903" y="764035"/>
                </a:cubicBezTo>
                <a:cubicBezTo>
                  <a:pt x="5215932" y="763887"/>
                  <a:pt x="5215158" y="763710"/>
                  <a:pt x="5214582" y="763505"/>
                </a:cubicBezTo>
                <a:cubicBezTo>
                  <a:pt x="5214005" y="763298"/>
                  <a:pt x="5213611" y="763019"/>
                  <a:pt x="5213399" y="762664"/>
                </a:cubicBezTo>
                <a:cubicBezTo>
                  <a:pt x="5213186" y="762311"/>
                  <a:pt x="5213080" y="761899"/>
                  <a:pt x="5213080" y="761428"/>
                </a:cubicBezTo>
                <a:lnTo>
                  <a:pt x="5213080" y="656272"/>
                </a:lnTo>
                <a:cubicBezTo>
                  <a:pt x="5213080" y="653798"/>
                  <a:pt x="5213738" y="652030"/>
                  <a:pt x="5215054" y="650969"/>
                </a:cubicBezTo>
                <a:cubicBezTo>
                  <a:pt x="5216370" y="649909"/>
                  <a:pt x="5217836" y="649379"/>
                  <a:pt x="5219451" y="649379"/>
                </a:cubicBezTo>
                <a:close/>
                <a:moveTo>
                  <a:pt x="4844823" y="649379"/>
                </a:moveTo>
                <a:lnTo>
                  <a:pt x="4854608" y="649379"/>
                </a:lnTo>
                <a:cubicBezTo>
                  <a:pt x="4855507" y="649379"/>
                  <a:pt x="4856359" y="649512"/>
                  <a:pt x="4857167" y="649776"/>
                </a:cubicBezTo>
                <a:cubicBezTo>
                  <a:pt x="4857975" y="650041"/>
                  <a:pt x="4858663" y="650455"/>
                  <a:pt x="4859232" y="651014"/>
                </a:cubicBezTo>
                <a:cubicBezTo>
                  <a:pt x="4859801" y="651574"/>
                  <a:pt x="4860265" y="652281"/>
                  <a:pt x="4860624" y="653134"/>
                </a:cubicBezTo>
                <a:cubicBezTo>
                  <a:pt x="4860983" y="653988"/>
                  <a:pt x="4861162" y="655035"/>
                  <a:pt x="4861162" y="656272"/>
                </a:cubicBezTo>
                <a:lnTo>
                  <a:pt x="4861162" y="761428"/>
                </a:lnTo>
                <a:cubicBezTo>
                  <a:pt x="4861162" y="761899"/>
                  <a:pt x="4861041" y="762311"/>
                  <a:pt x="4860799" y="762664"/>
                </a:cubicBezTo>
                <a:cubicBezTo>
                  <a:pt x="4860556" y="763019"/>
                  <a:pt x="4860131" y="763298"/>
                  <a:pt x="4859524" y="763505"/>
                </a:cubicBezTo>
                <a:cubicBezTo>
                  <a:pt x="4858917" y="763710"/>
                  <a:pt x="4858143" y="763887"/>
                  <a:pt x="4857203" y="764035"/>
                </a:cubicBezTo>
                <a:cubicBezTo>
                  <a:pt x="4856263" y="764181"/>
                  <a:pt x="4855034" y="764255"/>
                  <a:pt x="4853517" y="764255"/>
                </a:cubicBezTo>
                <a:cubicBezTo>
                  <a:pt x="4852122" y="764255"/>
                  <a:pt x="4850924" y="764181"/>
                  <a:pt x="4849923" y="764035"/>
                </a:cubicBezTo>
                <a:cubicBezTo>
                  <a:pt x="4848922" y="763887"/>
                  <a:pt x="4848133" y="763710"/>
                  <a:pt x="4847556" y="763505"/>
                </a:cubicBezTo>
                <a:cubicBezTo>
                  <a:pt x="4846979" y="763298"/>
                  <a:pt x="4846569" y="763019"/>
                  <a:pt x="4846327" y="762664"/>
                </a:cubicBezTo>
                <a:cubicBezTo>
                  <a:pt x="4846084" y="762311"/>
                  <a:pt x="4845963" y="761899"/>
                  <a:pt x="4845963" y="761428"/>
                </a:cubicBezTo>
                <a:lnTo>
                  <a:pt x="4845963" y="661839"/>
                </a:lnTo>
                <a:lnTo>
                  <a:pt x="4845786" y="661839"/>
                </a:lnTo>
                <a:lnTo>
                  <a:pt x="4838963" y="678778"/>
                </a:lnTo>
                <a:lnTo>
                  <a:pt x="4840187" y="650218"/>
                </a:lnTo>
                <a:lnTo>
                  <a:pt x="4840873" y="649865"/>
                </a:lnTo>
                <a:cubicBezTo>
                  <a:pt x="4842009" y="649541"/>
                  <a:pt x="4843326" y="649379"/>
                  <a:pt x="4844823" y="649379"/>
                </a:cubicBezTo>
                <a:close/>
                <a:moveTo>
                  <a:pt x="4276476" y="649379"/>
                </a:moveTo>
                <a:lnTo>
                  <a:pt x="4285808" y="649379"/>
                </a:lnTo>
                <a:cubicBezTo>
                  <a:pt x="4287722" y="649379"/>
                  <a:pt x="4289397" y="649556"/>
                  <a:pt x="4290833" y="649909"/>
                </a:cubicBezTo>
                <a:cubicBezTo>
                  <a:pt x="4292269" y="650263"/>
                  <a:pt x="4293525" y="650822"/>
                  <a:pt x="4294602" y="651588"/>
                </a:cubicBezTo>
                <a:cubicBezTo>
                  <a:pt x="4295678" y="652354"/>
                  <a:pt x="4296575" y="653325"/>
                  <a:pt x="4297293" y="654505"/>
                </a:cubicBezTo>
                <a:cubicBezTo>
                  <a:pt x="4298011" y="655682"/>
                  <a:pt x="4298639" y="657067"/>
                  <a:pt x="4299178" y="658658"/>
                </a:cubicBezTo>
                <a:lnTo>
                  <a:pt x="4331874" y="741457"/>
                </a:lnTo>
                <a:lnTo>
                  <a:pt x="4332316" y="741457"/>
                </a:lnTo>
                <a:lnTo>
                  <a:pt x="4366337" y="658922"/>
                </a:lnTo>
                <a:cubicBezTo>
                  <a:pt x="4366995" y="657155"/>
                  <a:pt x="4367713" y="655653"/>
                  <a:pt x="4368491" y="654416"/>
                </a:cubicBezTo>
                <a:cubicBezTo>
                  <a:pt x="4369270" y="653179"/>
                  <a:pt x="4370123" y="652192"/>
                  <a:pt x="4371050" y="651456"/>
                </a:cubicBezTo>
                <a:cubicBezTo>
                  <a:pt x="4371978" y="650720"/>
                  <a:pt x="4373011" y="650189"/>
                  <a:pt x="4374148" y="649865"/>
                </a:cubicBezTo>
                <a:cubicBezTo>
                  <a:pt x="4375284" y="649541"/>
                  <a:pt x="4376601" y="649379"/>
                  <a:pt x="4378098" y="649379"/>
                </a:cubicBezTo>
                <a:lnTo>
                  <a:pt x="4387883" y="649379"/>
                </a:lnTo>
                <a:cubicBezTo>
                  <a:pt x="4388781" y="649379"/>
                  <a:pt x="4389634" y="649512"/>
                  <a:pt x="4390442" y="649776"/>
                </a:cubicBezTo>
                <a:cubicBezTo>
                  <a:pt x="4391250" y="650041"/>
                  <a:pt x="4391938" y="650455"/>
                  <a:pt x="4392507" y="651014"/>
                </a:cubicBezTo>
                <a:cubicBezTo>
                  <a:pt x="4393076" y="651574"/>
                  <a:pt x="4393540" y="652281"/>
                  <a:pt x="4393899" y="653134"/>
                </a:cubicBezTo>
                <a:cubicBezTo>
                  <a:pt x="4394258" y="653988"/>
                  <a:pt x="4394437" y="655035"/>
                  <a:pt x="4394437" y="656272"/>
                </a:cubicBezTo>
                <a:lnTo>
                  <a:pt x="4394437" y="761428"/>
                </a:lnTo>
                <a:cubicBezTo>
                  <a:pt x="4394437" y="761899"/>
                  <a:pt x="4394316" y="762311"/>
                  <a:pt x="4394073" y="762664"/>
                </a:cubicBezTo>
                <a:cubicBezTo>
                  <a:pt x="4393831" y="763019"/>
                  <a:pt x="4393406" y="763298"/>
                  <a:pt x="4392799" y="763505"/>
                </a:cubicBezTo>
                <a:cubicBezTo>
                  <a:pt x="4392192" y="763710"/>
                  <a:pt x="4391418" y="763887"/>
                  <a:pt x="4390478" y="764035"/>
                </a:cubicBezTo>
                <a:cubicBezTo>
                  <a:pt x="4389538" y="764181"/>
                  <a:pt x="4388309" y="764255"/>
                  <a:pt x="4386792" y="764255"/>
                </a:cubicBezTo>
                <a:cubicBezTo>
                  <a:pt x="4385397" y="764255"/>
                  <a:pt x="4384198" y="764181"/>
                  <a:pt x="4383197" y="764035"/>
                </a:cubicBezTo>
                <a:cubicBezTo>
                  <a:pt x="4382197" y="763887"/>
                  <a:pt x="4381408" y="763710"/>
                  <a:pt x="4380831" y="763505"/>
                </a:cubicBezTo>
                <a:cubicBezTo>
                  <a:pt x="4380254" y="763298"/>
                  <a:pt x="4379845" y="763019"/>
                  <a:pt x="4379602" y="762664"/>
                </a:cubicBezTo>
                <a:cubicBezTo>
                  <a:pt x="4379359" y="762311"/>
                  <a:pt x="4379238" y="761899"/>
                  <a:pt x="4379238" y="761428"/>
                </a:cubicBezTo>
                <a:lnTo>
                  <a:pt x="4379238" y="661839"/>
                </a:lnTo>
                <a:lnTo>
                  <a:pt x="4379062" y="661839"/>
                </a:lnTo>
                <a:lnTo>
                  <a:pt x="4338766" y="761869"/>
                </a:lnTo>
                <a:cubicBezTo>
                  <a:pt x="4338590" y="762282"/>
                  <a:pt x="4338339" y="762635"/>
                  <a:pt x="4338015" y="762930"/>
                </a:cubicBezTo>
                <a:cubicBezTo>
                  <a:pt x="4337691" y="763225"/>
                  <a:pt x="4337220" y="763475"/>
                  <a:pt x="4336601" y="763682"/>
                </a:cubicBezTo>
                <a:cubicBezTo>
                  <a:pt x="4335983" y="763887"/>
                  <a:pt x="4335246" y="764035"/>
                  <a:pt x="4334392" y="764122"/>
                </a:cubicBezTo>
                <a:cubicBezTo>
                  <a:pt x="4333538" y="764212"/>
                  <a:pt x="4332522" y="764255"/>
                  <a:pt x="4331344" y="764255"/>
                </a:cubicBezTo>
                <a:cubicBezTo>
                  <a:pt x="4330106" y="764255"/>
                  <a:pt x="4329046" y="764197"/>
                  <a:pt x="4328162" y="764079"/>
                </a:cubicBezTo>
                <a:cubicBezTo>
                  <a:pt x="4327279" y="763960"/>
                  <a:pt x="4326542" y="763800"/>
                  <a:pt x="4325953" y="763592"/>
                </a:cubicBezTo>
                <a:cubicBezTo>
                  <a:pt x="4325364" y="763386"/>
                  <a:pt x="4324907" y="763135"/>
                  <a:pt x="4324583" y="762841"/>
                </a:cubicBezTo>
                <a:cubicBezTo>
                  <a:pt x="4324259" y="762547"/>
                  <a:pt x="4324038" y="762224"/>
                  <a:pt x="4323921" y="761869"/>
                </a:cubicBezTo>
                <a:lnTo>
                  <a:pt x="4285393" y="661839"/>
                </a:lnTo>
                <a:lnTo>
                  <a:pt x="4285304" y="661839"/>
                </a:lnTo>
                <a:lnTo>
                  <a:pt x="4285304" y="761428"/>
                </a:lnTo>
                <a:cubicBezTo>
                  <a:pt x="4285304" y="761899"/>
                  <a:pt x="4285183" y="762311"/>
                  <a:pt x="4284941" y="762664"/>
                </a:cubicBezTo>
                <a:cubicBezTo>
                  <a:pt x="4284698" y="763019"/>
                  <a:pt x="4284273" y="763298"/>
                  <a:pt x="4283666" y="763505"/>
                </a:cubicBezTo>
                <a:cubicBezTo>
                  <a:pt x="4283059" y="763710"/>
                  <a:pt x="4282270" y="763887"/>
                  <a:pt x="4281299" y="764035"/>
                </a:cubicBezTo>
                <a:cubicBezTo>
                  <a:pt x="4280329" y="764181"/>
                  <a:pt x="4279085" y="764255"/>
                  <a:pt x="4277568" y="764255"/>
                </a:cubicBezTo>
                <a:cubicBezTo>
                  <a:pt x="4276112" y="764255"/>
                  <a:pt x="4274898" y="764181"/>
                  <a:pt x="4273928" y="764035"/>
                </a:cubicBezTo>
                <a:cubicBezTo>
                  <a:pt x="4272957" y="763887"/>
                  <a:pt x="4272183" y="763710"/>
                  <a:pt x="4271607" y="763505"/>
                </a:cubicBezTo>
                <a:cubicBezTo>
                  <a:pt x="4271030" y="763298"/>
                  <a:pt x="4270636" y="763019"/>
                  <a:pt x="4270424" y="762664"/>
                </a:cubicBezTo>
                <a:cubicBezTo>
                  <a:pt x="4270211" y="762311"/>
                  <a:pt x="4270105" y="761899"/>
                  <a:pt x="4270105" y="761428"/>
                </a:cubicBezTo>
                <a:lnTo>
                  <a:pt x="4270105" y="656272"/>
                </a:lnTo>
                <a:cubicBezTo>
                  <a:pt x="4270105" y="653798"/>
                  <a:pt x="4270763" y="652030"/>
                  <a:pt x="4272079" y="650969"/>
                </a:cubicBezTo>
                <a:cubicBezTo>
                  <a:pt x="4273395" y="649909"/>
                  <a:pt x="4274861" y="649379"/>
                  <a:pt x="4276476" y="649379"/>
                </a:cubicBezTo>
                <a:close/>
                <a:moveTo>
                  <a:pt x="3901905" y="649379"/>
                </a:moveTo>
                <a:lnTo>
                  <a:pt x="3911689" y="649379"/>
                </a:lnTo>
                <a:cubicBezTo>
                  <a:pt x="3912587" y="649379"/>
                  <a:pt x="3913441" y="649512"/>
                  <a:pt x="3914249" y="649776"/>
                </a:cubicBezTo>
                <a:cubicBezTo>
                  <a:pt x="3915056" y="650041"/>
                  <a:pt x="3915744" y="650455"/>
                  <a:pt x="3916314" y="651014"/>
                </a:cubicBezTo>
                <a:cubicBezTo>
                  <a:pt x="3916882" y="651574"/>
                  <a:pt x="3917347" y="652281"/>
                  <a:pt x="3917705" y="653134"/>
                </a:cubicBezTo>
                <a:cubicBezTo>
                  <a:pt x="3918064" y="653988"/>
                  <a:pt x="3918243" y="655035"/>
                  <a:pt x="3918243" y="656272"/>
                </a:cubicBezTo>
                <a:lnTo>
                  <a:pt x="3918243" y="761428"/>
                </a:lnTo>
                <a:cubicBezTo>
                  <a:pt x="3918243" y="761899"/>
                  <a:pt x="3918122" y="762311"/>
                  <a:pt x="3917880" y="762664"/>
                </a:cubicBezTo>
                <a:cubicBezTo>
                  <a:pt x="3917637" y="763019"/>
                  <a:pt x="3917213" y="763298"/>
                  <a:pt x="3916606" y="763505"/>
                </a:cubicBezTo>
                <a:cubicBezTo>
                  <a:pt x="3915998" y="763710"/>
                  <a:pt x="3915224" y="763887"/>
                  <a:pt x="3914284" y="764035"/>
                </a:cubicBezTo>
                <a:cubicBezTo>
                  <a:pt x="3913344" y="764181"/>
                  <a:pt x="3912116" y="764255"/>
                  <a:pt x="3910599" y="764255"/>
                </a:cubicBezTo>
                <a:cubicBezTo>
                  <a:pt x="3909203" y="764255"/>
                  <a:pt x="3908005" y="764181"/>
                  <a:pt x="3907004" y="764035"/>
                </a:cubicBezTo>
                <a:cubicBezTo>
                  <a:pt x="3906004" y="763887"/>
                  <a:pt x="3905214" y="763710"/>
                  <a:pt x="3904638" y="763505"/>
                </a:cubicBezTo>
                <a:cubicBezTo>
                  <a:pt x="3904061" y="763298"/>
                  <a:pt x="3903651" y="763019"/>
                  <a:pt x="3903409" y="762664"/>
                </a:cubicBezTo>
                <a:cubicBezTo>
                  <a:pt x="3903166" y="762311"/>
                  <a:pt x="3903045" y="761899"/>
                  <a:pt x="3903045" y="761428"/>
                </a:cubicBezTo>
                <a:lnTo>
                  <a:pt x="3903045" y="661839"/>
                </a:lnTo>
                <a:lnTo>
                  <a:pt x="3902868" y="661839"/>
                </a:lnTo>
                <a:lnTo>
                  <a:pt x="3885613" y="704674"/>
                </a:lnTo>
                <a:lnTo>
                  <a:pt x="3884833" y="671807"/>
                </a:lnTo>
                <a:lnTo>
                  <a:pt x="3890145" y="658922"/>
                </a:lnTo>
                <a:cubicBezTo>
                  <a:pt x="3890802" y="657155"/>
                  <a:pt x="3891520" y="655653"/>
                  <a:pt x="3892299" y="654416"/>
                </a:cubicBezTo>
                <a:cubicBezTo>
                  <a:pt x="3893078" y="653179"/>
                  <a:pt x="3893930" y="652192"/>
                  <a:pt x="3894858" y="651456"/>
                </a:cubicBezTo>
                <a:cubicBezTo>
                  <a:pt x="3895785" y="650720"/>
                  <a:pt x="3896818" y="650189"/>
                  <a:pt x="3897955" y="649865"/>
                </a:cubicBezTo>
                <a:cubicBezTo>
                  <a:pt x="3899091" y="649541"/>
                  <a:pt x="3900408" y="649379"/>
                  <a:pt x="3901905" y="649379"/>
                </a:cubicBezTo>
                <a:close/>
                <a:moveTo>
                  <a:pt x="3800284" y="649379"/>
                </a:moveTo>
                <a:lnTo>
                  <a:pt x="3809616" y="649379"/>
                </a:lnTo>
                <a:cubicBezTo>
                  <a:pt x="3811530" y="649379"/>
                  <a:pt x="3813205" y="649556"/>
                  <a:pt x="3814641" y="649909"/>
                </a:cubicBezTo>
                <a:cubicBezTo>
                  <a:pt x="3816077" y="650263"/>
                  <a:pt x="3817333" y="650822"/>
                  <a:pt x="3818409" y="651588"/>
                </a:cubicBezTo>
                <a:cubicBezTo>
                  <a:pt x="3819485" y="652354"/>
                  <a:pt x="3820383" y="653325"/>
                  <a:pt x="3821101" y="654505"/>
                </a:cubicBezTo>
                <a:cubicBezTo>
                  <a:pt x="3821819" y="655682"/>
                  <a:pt x="3822447" y="657067"/>
                  <a:pt x="3822985" y="658658"/>
                </a:cubicBezTo>
                <a:lnTo>
                  <a:pt x="3855681" y="741457"/>
                </a:lnTo>
                <a:lnTo>
                  <a:pt x="3856123" y="741457"/>
                </a:lnTo>
                <a:lnTo>
                  <a:pt x="3859763" y="732627"/>
                </a:lnTo>
                <a:lnTo>
                  <a:pt x="3851193" y="763908"/>
                </a:lnTo>
                <a:lnTo>
                  <a:pt x="3849761" y="763592"/>
                </a:lnTo>
                <a:cubicBezTo>
                  <a:pt x="3849172" y="763386"/>
                  <a:pt x="3848715" y="763135"/>
                  <a:pt x="3848391" y="762841"/>
                </a:cubicBezTo>
                <a:cubicBezTo>
                  <a:pt x="3848067" y="762547"/>
                  <a:pt x="3847846" y="762224"/>
                  <a:pt x="3847729" y="761869"/>
                </a:cubicBezTo>
                <a:lnTo>
                  <a:pt x="3809201" y="661839"/>
                </a:lnTo>
                <a:lnTo>
                  <a:pt x="3809112" y="661839"/>
                </a:lnTo>
                <a:lnTo>
                  <a:pt x="3809112" y="761428"/>
                </a:lnTo>
                <a:cubicBezTo>
                  <a:pt x="3809112" y="761899"/>
                  <a:pt x="3808991" y="762311"/>
                  <a:pt x="3808749" y="762664"/>
                </a:cubicBezTo>
                <a:cubicBezTo>
                  <a:pt x="3808506" y="763019"/>
                  <a:pt x="3808080" y="763298"/>
                  <a:pt x="3807474" y="763505"/>
                </a:cubicBezTo>
                <a:cubicBezTo>
                  <a:pt x="3806867" y="763710"/>
                  <a:pt x="3806078" y="763887"/>
                  <a:pt x="3805108" y="764035"/>
                </a:cubicBezTo>
                <a:cubicBezTo>
                  <a:pt x="3804137" y="764181"/>
                  <a:pt x="3802893" y="764255"/>
                  <a:pt x="3801376" y="764255"/>
                </a:cubicBezTo>
                <a:cubicBezTo>
                  <a:pt x="3799920" y="764255"/>
                  <a:pt x="3798706" y="764181"/>
                  <a:pt x="3797736" y="764035"/>
                </a:cubicBezTo>
                <a:cubicBezTo>
                  <a:pt x="3796765" y="763887"/>
                  <a:pt x="3795991" y="763710"/>
                  <a:pt x="3795414" y="763505"/>
                </a:cubicBezTo>
                <a:cubicBezTo>
                  <a:pt x="3794838" y="763298"/>
                  <a:pt x="3794444" y="763019"/>
                  <a:pt x="3794232" y="762664"/>
                </a:cubicBezTo>
                <a:cubicBezTo>
                  <a:pt x="3794019" y="762311"/>
                  <a:pt x="3793914" y="761899"/>
                  <a:pt x="3793914" y="761428"/>
                </a:cubicBezTo>
                <a:lnTo>
                  <a:pt x="3793914" y="656272"/>
                </a:lnTo>
                <a:cubicBezTo>
                  <a:pt x="3793914" y="653798"/>
                  <a:pt x="3794571" y="652030"/>
                  <a:pt x="3795887" y="650969"/>
                </a:cubicBezTo>
                <a:cubicBezTo>
                  <a:pt x="3797203" y="649909"/>
                  <a:pt x="3798669" y="649379"/>
                  <a:pt x="3800284" y="649379"/>
                </a:cubicBezTo>
                <a:close/>
                <a:moveTo>
                  <a:pt x="3394638" y="649379"/>
                </a:moveTo>
                <a:lnTo>
                  <a:pt x="3397338" y="649379"/>
                </a:lnTo>
                <a:cubicBezTo>
                  <a:pt x="3398237" y="649379"/>
                  <a:pt x="3399090" y="649512"/>
                  <a:pt x="3399898" y="649776"/>
                </a:cubicBezTo>
                <a:cubicBezTo>
                  <a:pt x="3400704" y="650041"/>
                  <a:pt x="3401393" y="650455"/>
                  <a:pt x="3401962" y="651014"/>
                </a:cubicBezTo>
                <a:cubicBezTo>
                  <a:pt x="3402530" y="651574"/>
                  <a:pt x="3402995" y="652281"/>
                  <a:pt x="3403354" y="653134"/>
                </a:cubicBezTo>
                <a:cubicBezTo>
                  <a:pt x="3403712" y="653988"/>
                  <a:pt x="3403891" y="655035"/>
                  <a:pt x="3403891" y="656272"/>
                </a:cubicBezTo>
                <a:lnTo>
                  <a:pt x="3403891" y="761428"/>
                </a:lnTo>
                <a:cubicBezTo>
                  <a:pt x="3403891" y="761899"/>
                  <a:pt x="3403772" y="762311"/>
                  <a:pt x="3403529" y="762664"/>
                </a:cubicBezTo>
                <a:cubicBezTo>
                  <a:pt x="3403286" y="763019"/>
                  <a:pt x="3402861" y="763298"/>
                  <a:pt x="3402253" y="763505"/>
                </a:cubicBezTo>
                <a:cubicBezTo>
                  <a:pt x="3401648" y="763710"/>
                  <a:pt x="3400874" y="763887"/>
                  <a:pt x="3399932" y="764035"/>
                </a:cubicBezTo>
                <a:cubicBezTo>
                  <a:pt x="3398993" y="764181"/>
                  <a:pt x="3397763" y="764255"/>
                  <a:pt x="3396247" y="764255"/>
                </a:cubicBezTo>
                <a:cubicBezTo>
                  <a:pt x="3394852" y="764255"/>
                  <a:pt x="3393654" y="764181"/>
                  <a:pt x="3392653" y="764035"/>
                </a:cubicBezTo>
                <a:cubicBezTo>
                  <a:pt x="3391652" y="763887"/>
                  <a:pt x="3390863" y="763710"/>
                  <a:pt x="3390287" y="763505"/>
                </a:cubicBezTo>
                <a:cubicBezTo>
                  <a:pt x="3389710" y="763298"/>
                  <a:pt x="3389300" y="763019"/>
                  <a:pt x="3389058" y="762664"/>
                </a:cubicBezTo>
                <a:cubicBezTo>
                  <a:pt x="3388815" y="762311"/>
                  <a:pt x="3388695" y="761899"/>
                  <a:pt x="3388695" y="761428"/>
                </a:cubicBezTo>
                <a:lnTo>
                  <a:pt x="3388695" y="671063"/>
                </a:lnTo>
                <a:close/>
                <a:moveTo>
                  <a:pt x="2819211" y="649379"/>
                </a:moveTo>
                <a:lnTo>
                  <a:pt x="2828543" y="649379"/>
                </a:lnTo>
                <a:cubicBezTo>
                  <a:pt x="2830457" y="649379"/>
                  <a:pt x="2832132" y="649556"/>
                  <a:pt x="2833568" y="649909"/>
                </a:cubicBezTo>
                <a:cubicBezTo>
                  <a:pt x="2835004" y="650263"/>
                  <a:pt x="2836262" y="650822"/>
                  <a:pt x="2837338" y="651588"/>
                </a:cubicBezTo>
                <a:cubicBezTo>
                  <a:pt x="2838414" y="652354"/>
                  <a:pt x="2839311" y="653325"/>
                  <a:pt x="2840029" y="654505"/>
                </a:cubicBezTo>
                <a:cubicBezTo>
                  <a:pt x="2840748" y="655682"/>
                  <a:pt x="2841376" y="657067"/>
                  <a:pt x="2841914" y="658658"/>
                </a:cubicBezTo>
                <a:lnTo>
                  <a:pt x="2874613" y="741457"/>
                </a:lnTo>
                <a:lnTo>
                  <a:pt x="2875055" y="741457"/>
                </a:lnTo>
                <a:lnTo>
                  <a:pt x="2909078" y="658922"/>
                </a:lnTo>
                <a:cubicBezTo>
                  <a:pt x="2909736" y="657155"/>
                  <a:pt x="2910454" y="655653"/>
                  <a:pt x="2911232" y="654416"/>
                </a:cubicBezTo>
                <a:cubicBezTo>
                  <a:pt x="2912010" y="653179"/>
                  <a:pt x="2912864" y="652192"/>
                  <a:pt x="2913792" y="651456"/>
                </a:cubicBezTo>
                <a:cubicBezTo>
                  <a:pt x="2914719" y="650720"/>
                  <a:pt x="2915751" y="650189"/>
                  <a:pt x="2916888" y="649865"/>
                </a:cubicBezTo>
                <a:cubicBezTo>
                  <a:pt x="2918025" y="649541"/>
                  <a:pt x="2919341" y="649379"/>
                  <a:pt x="2920838" y="649379"/>
                </a:cubicBezTo>
                <a:lnTo>
                  <a:pt x="2930624" y="649379"/>
                </a:lnTo>
                <a:cubicBezTo>
                  <a:pt x="2931522" y="649379"/>
                  <a:pt x="2932375" y="649512"/>
                  <a:pt x="2933183" y="649776"/>
                </a:cubicBezTo>
                <a:cubicBezTo>
                  <a:pt x="2933990" y="650041"/>
                  <a:pt x="2934678" y="650455"/>
                  <a:pt x="2935248" y="651014"/>
                </a:cubicBezTo>
                <a:cubicBezTo>
                  <a:pt x="2935816" y="651574"/>
                  <a:pt x="2936280" y="652281"/>
                  <a:pt x="2936640" y="653134"/>
                </a:cubicBezTo>
                <a:cubicBezTo>
                  <a:pt x="2936998" y="653988"/>
                  <a:pt x="2937178" y="655035"/>
                  <a:pt x="2937178" y="656272"/>
                </a:cubicBezTo>
                <a:lnTo>
                  <a:pt x="2937178" y="761428"/>
                </a:lnTo>
                <a:cubicBezTo>
                  <a:pt x="2937178" y="761899"/>
                  <a:pt x="2937057" y="762311"/>
                  <a:pt x="2936814" y="762664"/>
                </a:cubicBezTo>
                <a:cubicBezTo>
                  <a:pt x="2936572" y="763019"/>
                  <a:pt x="2936146" y="763298"/>
                  <a:pt x="2935540" y="763505"/>
                </a:cubicBezTo>
                <a:cubicBezTo>
                  <a:pt x="2934933" y="763710"/>
                  <a:pt x="2934159" y="763887"/>
                  <a:pt x="2933219" y="764035"/>
                </a:cubicBezTo>
                <a:cubicBezTo>
                  <a:pt x="2932278" y="764181"/>
                  <a:pt x="2931050" y="764255"/>
                  <a:pt x="2929532" y="764255"/>
                </a:cubicBezTo>
                <a:cubicBezTo>
                  <a:pt x="2928137" y="764255"/>
                  <a:pt x="2926939" y="764181"/>
                  <a:pt x="2925938" y="764035"/>
                </a:cubicBezTo>
                <a:cubicBezTo>
                  <a:pt x="2924937" y="763887"/>
                  <a:pt x="2924148" y="763710"/>
                  <a:pt x="2923572" y="763505"/>
                </a:cubicBezTo>
                <a:cubicBezTo>
                  <a:pt x="2922994" y="763298"/>
                  <a:pt x="2922585" y="763019"/>
                  <a:pt x="2922342" y="762664"/>
                </a:cubicBezTo>
                <a:cubicBezTo>
                  <a:pt x="2922100" y="762311"/>
                  <a:pt x="2921979" y="761899"/>
                  <a:pt x="2921979" y="761428"/>
                </a:cubicBezTo>
                <a:lnTo>
                  <a:pt x="2921979" y="661839"/>
                </a:lnTo>
                <a:lnTo>
                  <a:pt x="2921802" y="661839"/>
                </a:lnTo>
                <a:lnTo>
                  <a:pt x="2881506" y="761869"/>
                </a:lnTo>
                <a:cubicBezTo>
                  <a:pt x="2881330" y="762282"/>
                  <a:pt x="2881080" y="762635"/>
                  <a:pt x="2880755" y="762930"/>
                </a:cubicBezTo>
                <a:cubicBezTo>
                  <a:pt x="2880430" y="763225"/>
                  <a:pt x="2879960" y="763475"/>
                  <a:pt x="2879341" y="763682"/>
                </a:cubicBezTo>
                <a:cubicBezTo>
                  <a:pt x="2878722" y="763887"/>
                  <a:pt x="2877985" y="764035"/>
                  <a:pt x="2877132" y="764122"/>
                </a:cubicBezTo>
                <a:cubicBezTo>
                  <a:pt x="2876277" y="764212"/>
                  <a:pt x="2875261" y="764255"/>
                  <a:pt x="2874084" y="764255"/>
                </a:cubicBezTo>
                <a:cubicBezTo>
                  <a:pt x="2872846" y="764255"/>
                  <a:pt x="2871785" y="764197"/>
                  <a:pt x="2870901" y="764079"/>
                </a:cubicBezTo>
                <a:cubicBezTo>
                  <a:pt x="2870019" y="763960"/>
                  <a:pt x="2869281" y="763800"/>
                  <a:pt x="2868691" y="763592"/>
                </a:cubicBezTo>
                <a:cubicBezTo>
                  <a:pt x="2868104" y="763386"/>
                  <a:pt x="2867647" y="763135"/>
                  <a:pt x="2867323" y="762841"/>
                </a:cubicBezTo>
                <a:cubicBezTo>
                  <a:pt x="2866999" y="762547"/>
                  <a:pt x="2866777" y="762224"/>
                  <a:pt x="2866659" y="761869"/>
                </a:cubicBezTo>
                <a:lnTo>
                  <a:pt x="2828128" y="661839"/>
                </a:lnTo>
                <a:lnTo>
                  <a:pt x="2828039" y="661839"/>
                </a:lnTo>
                <a:lnTo>
                  <a:pt x="2828039" y="761428"/>
                </a:lnTo>
                <a:cubicBezTo>
                  <a:pt x="2828039" y="761899"/>
                  <a:pt x="2827918" y="762311"/>
                  <a:pt x="2827676" y="762664"/>
                </a:cubicBezTo>
                <a:cubicBezTo>
                  <a:pt x="2827433" y="763019"/>
                  <a:pt x="2827008" y="763298"/>
                  <a:pt x="2826401" y="763505"/>
                </a:cubicBezTo>
                <a:cubicBezTo>
                  <a:pt x="2825793" y="763710"/>
                  <a:pt x="2825006" y="763887"/>
                  <a:pt x="2824034" y="764035"/>
                </a:cubicBezTo>
                <a:cubicBezTo>
                  <a:pt x="2823063" y="764181"/>
                  <a:pt x="2821820" y="764255"/>
                  <a:pt x="2820303" y="764255"/>
                </a:cubicBezTo>
                <a:cubicBezTo>
                  <a:pt x="2818847" y="764255"/>
                  <a:pt x="2817633" y="764181"/>
                  <a:pt x="2816662" y="764035"/>
                </a:cubicBezTo>
                <a:cubicBezTo>
                  <a:pt x="2815692" y="763887"/>
                  <a:pt x="2814918" y="763710"/>
                  <a:pt x="2814341" y="763505"/>
                </a:cubicBezTo>
                <a:cubicBezTo>
                  <a:pt x="2813765" y="763298"/>
                  <a:pt x="2813370" y="763019"/>
                  <a:pt x="2813159" y="762664"/>
                </a:cubicBezTo>
                <a:cubicBezTo>
                  <a:pt x="2812946" y="762311"/>
                  <a:pt x="2812840" y="761899"/>
                  <a:pt x="2812840" y="761428"/>
                </a:cubicBezTo>
                <a:lnTo>
                  <a:pt x="2812840" y="656272"/>
                </a:lnTo>
                <a:cubicBezTo>
                  <a:pt x="2812840" y="653798"/>
                  <a:pt x="2813498" y="652030"/>
                  <a:pt x="2814813" y="650969"/>
                </a:cubicBezTo>
                <a:cubicBezTo>
                  <a:pt x="2816130" y="649909"/>
                  <a:pt x="2817595" y="649379"/>
                  <a:pt x="2819211" y="649379"/>
                </a:cubicBezTo>
                <a:close/>
                <a:moveTo>
                  <a:pt x="2342956" y="649379"/>
                </a:moveTo>
                <a:lnTo>
                  <a:pt x="2352288" y="649379"/>
                </a:lnTo>
                <a:cubicBezTo>
                  <a:pt x="2354203" y="649379"/>
                  <a:pt x="2355879" y="649556"/>
                  <a:pt x="2357314" y="649909"/>
                </a:cubicBezTo>
                <a:cubicBezTo>
                  <a:pt x="2358750" y="650263"/>
                  <a:pt x="2360007" y="650822"/>
                  <a:pt x="2361083" y="651588"/>
                </a:cubicBezTo>
                <a:cubicBezTo>
                  <a:pt x="2362158" y="652354"/>
                  <a:pt x="2363055" y="653325"/>
                  <a:pt x="2363774" y="654505"/>
                </a:cubicBezTo>
                <a:cubicBezTo>
                  <a:pt x="2364491" y="655682"/>
                  <a:pt x="2365120" y="657067"/>
                  <a:pt x="2365658" y="658658"/>
                </a:cubicBezTo>
                <a:lnTo>
                  <a:pt x="2398353" y="741457"/>
                </a:lnTo>
                <a:lnTo>
                  <a:pt x="2398796" y="741457"/>
                </a:lnTo>
                <a:lnTo>
                  <a:pt x="2432815" y="658922"/>
                </a:lnTo>
                <a:cubicBezTo>
                  <a:pt x="2433474" y="657155"/>
                  <a:pt x="2434192" y="655653"/>
                  <a:pt x="2434969" y="654416"/>
                </a:cubicBezTo>
                <a:cubicBezTo>
                  <a:pt x="2435748" y="653179"/>
                  <a:pt x="2436602" y="652192"/>
                  <a:pt x="2437529" y="651456"/>
                </a:cubicBezTo>
                <a:cubicBezTo>
                  <a:pt x="2438456" y="650720"/>
                  <a:pt x="2439489" y="650189"/>
                  <a:pt x="2440626" y="649865"/>
                </a:cubicBezTo>
                <a:cubicBezTo>
                  <a:pt x="2441763" y="649541"/>
                  <a:pt x="2443081" y="649379"/>
                  <a:pt x="2444577" y="649379"/>
                </a:cubicBezTo>
                <a:lnTo>
                  <a:pt x="2454364" y="649379"/>
                </a:lnTo>
                <a:cubicBezTo>
                  <a:pt x="2455263" y="649379"/>
                  <a:pt x="2456117" y="649512"/>
                  <a:pt x="2456924" y="649776"/>
                </a:cubicBezTo>
                <a:cubicBezTo>
                  <a:pt x="2457732" y="650041"/>
                  <a:pt x="2458420" y="650455"/>
                  <a:pt x="2458987" y="651014"/>
                </a:cubicBezTo>
                <a:cubicBezTo>
                  <a:pt x="2459558" y="651574"/>
                  <a:pt x="2460021" y="652281"/>
                  <a:pt x="2460380" y="653134"/>
                </a:cubicBezTo>
                <a:cubicBezTo>
                  <a:pt x="2460740" y="653988"/>
                  <a:pt x="2460919" y="655035"/>
                  <a:pt x="2460919" y="656272"/>
                </a:cubicBezTo>
                <a:lnTo>
                  <a:pt x="2460919" y="761428"/>
                </a:lnTo>
                <a:cubicBezTo>
                  <a:pt x="2460919" y="761899"/>
                  <a:pt x="2460799" y="762311"/>
                  <a:pt x="2460555" y="762664"/>
                </a:cubicBezTo>
                <a:cubicBezTo>
                  <a:pt x="2460313" y="763019"/>
                  <a:pt x="2459888" y="763298"/>
                  <a:pt x="2459281" y="763505"/>
                </a:cubicBezTo>
                <a:cubicBezTo>
                  <a:pt x="2458674" y="763710"/>
                  <a:pt x="2457900" y="763887"/>
                  <a:pt x="2456960" y="764035"/>
                </a:cubicBezTo>
                <a:cubicBezTo>
                  <a:pt x="2456020" y="764181"/>
                  <a:pt x="2454790" y="764255"/>
                  <a:pt x="2453274" y="764255"/>
                </a:cubicBezTo>
                <a:cubicBezTo>
                  <a:pt x="2451877" y="764255"/>
                  <a:pt x="2450679" y="764181"/>
                  <a:pt x="2449677" y="764035"/>
                </a:cubicBezTo>
                <a:cubicBezTo>
                  <a:pt x="2448675" y="763887"/>
                  <a:pt x="2447887" y="763710"/>
                  <a:pt x="2447310" y="763505"/>
                </a:cubicBezTo>
                <a:cubicBezTo>
                  <a:pt x="2446734" y="763298"/>
                  <a:pt x="2446324" y="763019"/>
                  <a:pt x="2446081" y="762664"/>
                </a:cubicBezTo>
                <a:cubicBezTo>
                  <a:pt x="2445839" y="762311"/>
                  <a:pt x="2445717" y="761899"/>
                  <a:pt x="2445717" y="761428"/>
                </a:cubicBezTo>
                <a:lnTo>
                  <a:pt x="2445717" y="661839"/>
                </a:lnTo>
                <a:lnTo>
                  <a:pt x="2445541" y="661839"/>
                </a:lnTo>
                <a:lnTo>
                  <a:pt x="2405246" y="761869"/>
                </a:lnTo>
                <a:cubicBezTo>
                  <a:pt x="2405069" y="762282"/>
                  <a:pt x="2404818" y="762635"/>
                  <a:pt x="2404495" y="762930"/>
                </a:cubicBezTo>
                <a:cubicBezTo>
                  <a:pt x="2404171" y="763225"/>
                  <a:pt x="2403700" y="763475"/>
                  <a:pt x="2403081" y="763682"/>
                </a:cubicBezTo>
                <a:cubicBezTo>
                  <a:pt x="2402462" y="763887"/>
                  <a:pt x="2401726" y="764035"/>
                  <a:pt x="2400871" y="764122"/>
                </a:cubicBezTo>
                <a:cubicBezTo>
                  <a:pt x="2400017" y="764212"/>
                  <a:pt x="2399001" y="764255"/>
                  <a:pt x="2397822" y="764255"/>
                </a:cubicBezTo>
                <a:cubicBezTo>
                  <a:pt x="2396586" y="764255"/>
                  <a:pt x="2395526" y="764197"/>
                  <a:pt x="2394642" y="764079"/>
                </a:cubicBezTo>
                <a:cubicBezTo>
                  <a:pt x="2393758" y="763960"/>
                  <a:pt x="2393022" y="763800"/>
                  <a:pt x="2392434" y="763592"/>
                </a:cubicBezTo>
                <a:cubicBezTo>
                  <a:pt x="2391844" y="763386"/>
                  <a:pt x="2391387" y="763135"/>
                  <a:pt x="2391064" y="762841"/>
                </a:cubicBezTo>
                <a:cubicBezTo>
                  <a:pt x="2390739" y="762547"/>
                  <a:pt x="2390519" y="762224"/>
                  <a:pt x="2390400" y="761869"/>
                </a:cubicBezTo>
                <a:lnTo>
                  <a:pt x="2351873" y="661839"/>
                </a:lnTo>
                <a:lnTo>
                  <a:pt x="2351785" y="661839"/>
                </a:lnTo>
                <a:lnTo>
                  <a:pt x="2351785" y="761428"/>
                </a:lnTo>
                <a:cubicBezTo>
                  <a:pt x="2351785" y="761899"/>
                  <a:pt x="2351664" y="762311"/>
                  <a:pt x="2351421" y="762664"/>
                </a:cubicBezTo>
                <a:cubicBezTo>
                  <a:pt x="2351179" y="763019"/>
                  <a:pt x="2350753" y="763298"/>
                  <a:pt x="2350146" y="763505"/>
                </a:cubicBezTo>
                <a:cubicBezTo>
                  <a:pt x="2349540" y="763710"/>
                  <a:pt x="2348751" y="763887"/>
                  <a:pt x="2347780" y="764035"/>
                </a:cubicBezTo>
                <a:cubicBezTo>
                  <a:pt x="2346810" y="764181"/>
                  <a:pt x="2345565" y="764255"/>
                  <a:pt x="2344050" y="764255"/>
                </a:cubicBezTo>
                <a:cubicBezTo>
                  <a:pt x="2342593" y="764255"/>
                  <a:pt x="2341379" y="764181"/>
                  <a:pt x="2340409" y="764035"/>
                </a:cubicBezTo>
                <a:cubicBezTo>
                  <a:pt x="2339438" y="763887"/>
                  <a:pt x="2338665" y="763710"/>
                  <a:pt x="2338088" y="763505"/>
                </a:cubicBezTo>
                <a:cubicBezTo>
                  <a:pt x="2337512" y="763298"/>
                  <a:pt x="2337118" y="763019"/>
                  <a:pt x="2336906" y="762664"/>
                </a:cubicBezTo>
                <a:cubicBezTo>
                  <a:pt x="2336692" y="762311"/>
                  <a:pt x="2336587" y="761899"/>
                  <a:pt x="2336587" y="761428"/>
                </a:cubicBezTo>
                <a:lnTo>
                  <a:pt x="2336587" y="656272"/>
                </a:lnTo>
                <a:cubicBezTo>
                  <a:pt x="2336587" y="653798"/>
                  <a:pt x="2337244" y="652030"/>
                  <a:pt x="2338560" y="650969"/>
                </a:cubicBezTo>
                <a:cubicBezTo>
                  <a:pt x="2339876" y="649909"/>
                  <a:pt x="2341342" y="649379"/>
                  <a:pt x="2342956" y="649379"/>
                </a:cubicBezTo>
                <a:close/>
                <a:moveTo>
                  <a:pt x="1399980" y="649379"/>
                </a:moveTo>
                <a:lnTo>
                  <a:pt x="1409311" y="649379"/>
                </a:lnTo>
                <a:cubicBezTo>
                  <a:pt x="1411225" y="649379"/>
                  <a:pt x="1412900" y="649556"/>
                  <a:pt x="1414335" y="649909"/>
                </a:cubicBezTo>
                <a:cubicBezTo>
                  <a:pt x="1415771" y="650263"/>
                  <a:pt x="1417027" y="650822"/>
                  <a:pt x="1418104" y="651588"/>
                </a:cubicBezTo>
                <a:cubicBezTo>
                  <a:pt x="1419181" y="652354"/>
                  <a:pt x="1420077" y="653325"/>
                  <a:pt x="1420796" y="654505"/>
                </a:cubicBezTo>
                <a:cubicBezTo>
                  <a:pt x="1421515" y="655682"/>
                  <a:pt x="1422141" y="657067"/>
                  <a:pt x="1422681" y="658658"/>
                </a:cubicBezTo>
                <a:lnTo>
                  <a:pt x="1455374" y="741457"/>
                </a:lnTo>
                <a:lnTo>
                  <a:pt x="1455816" y="741457"/>
                </a:lnTo>
                <a:lnTo>
                  <a:pt x="1489839" y="658922"/>
                </a:lnTo>
                <a:cubicBezTo>
                  <a:pt x="1490496" y="657155"/>
                  <a:pt x="1491216" y="655653"/>
                  <a:pt x="1491994" y="654416"/>
                </a:cubicBezTo>
                <a:cubicBezTo>
                  <a:pt x="1492772" y="653179"/>
                  <a:pt x="1493625" y="652192"/>
                  <a:pt x="1494552" y="651456"/>
                </a:cubicBezTo>
                <a:cubicBezTo>
                  <a:pt x="1495481" y="650720"/>
                  <a:pt x="1496513" y="650189"/>
                  <a:pt x="1497650" y="649865"/>
                </a:cubicBezTo>
                <a:cubicBezTo>
                  <a:pt x="1498787" y="649541"/>
                  <a:pt x="1500104" y="649379"/>
                  <a:pt x="1501600" y="649379"/>
                </a:cubicBezTo>
                <a:lnTo>
                  <a:pt x="1511385" y="649379"/>
                </a:lnTo>
                <a:cubicBezTo>
                  <a:pt x="1512284" y="649379"/>
                  <a:pt x="1513136" y="649512"/>
                  <a:pt x="1513945" y="649776"/>
                </a:cubicBezTo>
                <a:cubicBezTo>
                  <a:pt x="1514753" y="650041"/>
                  <a:pt x="1515442" y="650455"/>
                  <a:pt x="1516009" y="651014"/>
                </a:cubicBezTo>
                <a:cubicBezTo>
                  <a:pt x="1516579" y="651574"/>
                  <a:pt x="1517044" y="652281"/>
                  <a:pt x="1517401" y="653134"/>
                </a:cubicBezTo>
                <a:cubicBezTo>
                  <a:pt x="1517761" y="653988"/>
                  <a:pt x="1517941" y="655035"/>
                  <a:pt x="1517941" y="656272"/>
                </a:cubicBezTo>
                <a:lnTo>
                  <a:pt x="1517941" y="761428"/>
                </a:lnTo>
                <a:cubicBezTo>
                  <a:pt x="1517941" y="761899"/>
                  <a:pt x="1517819" y="762311"/>
                  <a:pt x="1517576" y="762664"/>
                </a:cubicBezTo>
                <a:cubicBezTo>
                  <a:pt x="1517334" y="763019"/>
                  <a:pt x="1516909" y="763298"/>
                  <a:pt x="1516302" y="763505"/>
                </a:cubicBezTo>
                <a:cubicBezTo>
                  <a:pt x="1515695" y="763710"/>
                  <a:pt x="1514921" y="763887"/>
                  <a:pt x="1513980" y="764035"/>
                </a:cubicBezTo>
                <a:cubicBezTo>
                  <a:pt x="1513040" y="764181"/>
                  <a:pt x="1511811" y="764255"/>
                  <a:pt x="1510295" y="764255"/>
                </a:cubicBezTo>
                <a:cubicBezTo>
                  <a:pt x="1508900" y="764255"/>
                  <a:pt x="1507702" y="764181"/>
                  <a:pt x="1506700" y="764035"/>
                </a:cubicBezTo>
                <a:cubicBezTo>
                  <a:pt x="1505699" y="763887"/>
                  <a:pt x="1504910" y="763710"/>
                  <a:pt x="1504333" y="763505"/>
                </a:cubicBezTo>
                <a:cubicBezTo>
                  <a:pt x="1503757" y="763298"/>
                  <a:pt x="1503347" y="763019"/>
                  <a:pt x="1503105" y="762664"/>
                </a:cubicBezTo>
                <a:cubicBezTo>
                  <a:pt x="1502863" y="762311"/>
                  <a:pt x="1502741" y="761899"/>
                  <a:pt x="1502741" y="761428"/>
                </a:cubicBezTo>
                <a:lnTo>
                  <a:pt x="1502741" y="661839"/>
                </a:lnTo>
                <a:lnTo>
                  <a:pt x="1502565" y="661839"/>
                </a:lnTo>
                <a:lnTo>
                  <a:pt x="1462267" y="761869"/>
                </a:lnTo>
                <a:cubicBezTo>
                  <a:pt x="1462091" y="762282"/>
                  <a:pt x="1461839" y="762635"/>
                  <a:pt x="1461515" y="762930"/>
                </a:cubicBezTo>
                <a:cubicBezTo>
                  <a:pt x="1461192" y="763225"/>
                  <a:pt x="1460720" y="763475"/>
                  <a:pt x="1460102" y="763682"/>
                </a:cubicBezTo>
                <a:cubicBezTo>
                  <a:pt x="1459483" y="763887"/>
                  <a:pt x="1458747" y="764035"/>
                  <a:pt x="1457893" y="764122"/>
                </a:cubicBezTo>
                <a:cubicBezTo>
                  <a:pt x="1457038" y="764212"/>
                  <a:pt x="1456022" y="764255"/>
                  <a:pt x="1454844" y="764255"/>
                </a:cubicBezTo>
                <a:cubicBezTo>
                  <a:pt x="1453607" y="764255"/>
                  <a:pt x="1452546" y="764197"/>
                  <a:pt x="1451662" y="764079"/>
                </a:cubicBezTo>
                <a:cubicBezTo>
                  <a:pt x="1450779" y="763960"/>
                  <a:pt x="1450043" y="763800"/>
                  <a:pt x="1449454" y="763592"/>
                </a:cubicBezTo>
                <a:cubicBezTo>
                  <a:pt x="1448864" y="763386"/>
                  <a:pt x="1448408" y="763135"/>
                  <a:pt x="1448084" y="762841"/>
                </a:cubicBezTo>
                <a:cubicBezTo>
                  <a:pt x="1447760" y="762547"/>
                  <a:pt x="1447539" y="762224"/>
                  <a:pt x="1447421" y="761869"/>
                </a:cubicBezTo>
                <a:lnTo>
                  <a:pt x="1408896" y="661839"/>
                </a:lnTo>
                <a:lnTo>
                  <a:pt x="1408807" y="661839"/>
                </a:lnTo>
                <a:lnTo>
                  <a:pt x="1408807" y="761428"/>
                </a:lnTo>
                <a:cubicBezTo>
                  <a:pt x="1408807" y="761899"/>
                  <a:pt x="1408687" y="762311"/>
                  <a:pt x="1408443" y="762664"/>
                </a:cubicBezTo>
                <a:cubicBezTo>
                  <a:pt x="1408201" y="763019"/>
                  <a:pt x="1407776" y="763298"/>
                  <a:pt x="1407169" y="763505"/>
                </a:cubicBezTo>
                <a:cubicBezTo>
                  <a:pt x="1406563" y="763710"/>
                  <a:pt x="1405773" y="763887"/>
                  <a:pt x="1404803" y="764035"/>
                </a:cubicBezTo>
                <a:cubicBezTo>
                  <a:pt x="1403832" y="764181"/>
                  <a:pt x="1402589" y="764255"/>
                  <a:pt x="1401072" y="764255"/>
                </a:cubicBezTo>
                <a:cubicBezTo>
                  <a:pt x="1399615" y="764255"/>
                  <a:pt x="1398402" y="764181"/>
                  <a:pt x="1397431" y="764035"/>
                </a:cubicBezTo>
                <a:cubicBezTo>
                  <a:pt x="1396461" y="763887"/>
                  <a:pt x="1395688" y="763710"/>
                  <a:pt x="1395111" y="763505"/>
                </a:cubicBezTo>
                <a:cubicBezTo>
                  <a:pt x="1394534" y="763298"/>
                  <a:pt x="1394139" y="763019"/>
                  <a:pt x="1393927" y="762664"/>
                </a:cubicBezTo>
                <a:cubicBezTo>
                  <a:pt x="1393715" y="762311"/>
                  <a:pt x="1393609" y="761899"/>
                  <a:pt x="1393609" y="761428"/>
                </a:cubicBezTo>
                <a:lnTo>
                  <a:pt x="1393609" y="656272"/>
                </a:lnTo>
                <a:cubicBezTo>
                  <a:pt x="1393609" y="653798"/>
                  <a:pt x="1394267" y="652030"/>
                  <a:pt x="1395583" y="650969"/>
                </a:cubicBezTo>
                <a:cubicBezTo>
                  <a:pt x="1396898" y="649909"/>
                  <a:pt x="1398364" y="649379"/>
                  <a:pt x="1399980" y="649379"/>
                </a:cubicBezTo>
                <a:close/>
                <a:moveTo>
                  <a:pt x="933280" y="649379"/>
                </a:moveTo>
                <a:lnTo>
                  <a:pt x="942611" y="649379"/>
                </a:lnTo>
                <a:cubicBezTo>
                  <a:pt x="944525" y="649379"/>
                  <a:pt x="946200" y="649556"/>
                  <a:pt x="947636" y="649909"/>
                </a:cubicBezTo>
                <a:cubicBezTo>
                  <a:pt x="949072" y="650263"/>
                  <a:pt x="950327" y="650822"/>
                  <a:pt x="951405" y="651588"/>
                </a:cubicBezTo>
                <a:cubicBezTo>
                  <a:pt x="952481" y="652354"/>
                  <a:pt x="953379" y="653325"/>
                  <a:pt x="954097" y="654505"/>
                </a:cubicBezTo>
                <a:cubicBezTo>
                  <a:pt x="954815" y="655682"/>
                  <a:pt x="955443" y="657067"/>
                  <a:pt x="955980" y="658658"/>
                </a:cubicBezTo>
                <a:lnTo>
                  <a:pt x="988661" y="741457"/>
                </a:lnTo>
                <a:lnTo>
                  <a:pt x="989104" y="741457"/>
                </a:lnTo>
                <a:lnTo>
                  <a:pt x="1023123" y="658922"/>
                </a:lnTo>
                <a:cubicBezTo>
                  <a:pt x="1023781" y="657155"/>
                  <a:pt x="1024499" y="655653"/>
                  <a:pt x="1025277" y="654416"/>
                </a:cubicBezTo>
                <a:cubicBezTo>
                  <a:pt x="1026056" y="653179"/>
                  <a:pt x="1026909" y="652192"/>
                  <a:pt x="1027837" y="651456"/>
                </a:cubicBezTo>
                <a:cubicBezTo>
                  <a:pt x="1028765" y="650720"/>
                  <a:pt x="1029797" y="650189"/>
                  <a:pt x="1030934" y="649865"/>
                </a:cubicBezTo>
                <a:cubicBezTo>
                  <a:pt x="1032070" y="649541"/>
                  <a:pt x="1033387" y="649379"/>
                  <a:pt x="1034884" y="649379"/>
                </a:cubicBezTo>
                <a:lnTo>
                  <a:pt x="1044668" y="649379"/>
                </a:lnTo>
                <a:cubicBezTo>
                  <a:pt x="1045565" y="649379"/>
                  <a:pt x="1046418" y="649512"/>
                  <a:pt x="1047225" y="649776"/>
                </a:cubicBezTo>
                <a:cubicBezTo>
                  <a:pt x="1048034" y="650041"/>
                  <a:pt x="1048721" y="650455"/>
                  <a:pt x="1049291" y="651014"/>
                </a:cubicBezTo>
                <a:cubicBezTo>
                  <a:pt x="1049860" y="651574"/>
                  <a:pt x="1050324" y="652281"/>
                  <a:pt x="1050683" y="653134"/>
                </a:cubicBezTo>
                <a:cubicBezTo>
                  <a:pt x="1051041" y="653988"/>
                  <a:pt x="1051221" y="655035"/>
                  <a:pt x="1051221" y="656272"/>
                </a:cubicBezTo>
                <a:lnTo>
                  <a:pt x="1051221" y="761428"/>
                </a:lnTo>
                <a:cubicBezTo>
                  <a:pt x="1051221" y="761899"/>
                  <a:pt x="1051099" y="762311"/>
                  <a:pt x="1050856" y="762664"/>
                </a:cubicBezTo>
                <a:cubicBezTo>
                  <a:pt x="1050614" y="763019"/>
                  <a:pt x="1050189" y="763298"/>
                  <a:pt x="1049583" y="763505"/>
                </a:cubicBezTo>
                <a:cubicBezTo>
                  <a:pt x="1048976" y="763710"/>
                  <a:pt x="1048202" y="763887"/>
                  <a:pt x="1047262" y="764035"/>
                </a:cubicBezTo>
                <a:cubicBezTo>
                  <a:pt x="1046323" y="764181"/>
                  <a:pt x="1045094" y="764255"/>
                  <a:pt x="1043576" y="764255"/>
                </a:cubicBezTo>
                <a:cubicBezTo>
                  <a:pt x="1042182" y="764255"/>
                  <a:pt x="1040983" y="764181"/>
                  <a:pt x="1039982" y="764035"/>
                </a:cubicBezTo>
                <a:cubicBezTo>
                  <a:pt x="1038982" y="763887"/>
                  <a:pt x="1038194" y="763710"/>
                  <a:pt x="1037616" y="763505"/>
                </a:cubicBezTo>
                <a:cubicBezTo>
                  <a:pt x="1037040" y="763298"/>
                  <a:pt x="1036632" y="763019"/>
                  <a:pt x="1036388" y="762664"/>
                </a:cubicBezTo>
                <a:cubicBezTo>
                  <a:pt x="1036146" y="762311"/>
                  <a:pt x="1036024" y="761899"/>
                  <a:pt x="1036024" y="761428"/>
                </a:cubicBezTo>
                <a:lnTo>
                  <a:pt x="1036024" y="661839"/>
                </a:lnTo>
                <a:lnTo>
                  <a:pt x="1035848" y="661839"/>
                </a:lnTo>
                <a:lnTo>
                  <a:pt x="995553" y="761869"/>
                </a:lnTo>
                <a:cubicBezTo>
                  <a:pt x="995376" y="762282"/>
                  <a:pt x="995125" y="762635"/>
                  <a:pt x="994802" y="762930"/>
                </a:cubicBezTo>
                <a:cubicBezTo>
                  <a:pt x="994478" y="763225"/>
                  <a:pt x="994007" y="763475"/>
                  <a:pt x="993389" y="763682"/>
                </a:cubicBezTo>
                <a:cubicBezTo>
                  <a:pt x="992770" y="763887"/>
                  <a:pt x="992033" y="764035"/>
                  <a:pt x="991179" y="764122"/>
                </a:cubicBezTo>
                <a:cubicBezTo>
                  <a:pt x="990328" y="764212"/>
                  <a:pt x="989311" y="764255"/>
                  <a:pt x="988134" y="764255"/>
                </a:cubicBezTo>
                <a:cubicBezTo>
                  <a:pt x="986900" y="764255"/>
                  <a:pt x="985842" y="764197"/>
                  <a:pt x="984958" y="764079"/>
                </a:cubicBezTo>
                <a:cubicBezTo>
                  <a:pt x="984076" y="763960"/>
                  <a:pt x="983340" y="763800"/>
                  <a:pt x="982750" y="763592"/>
                </a:cubicBezTo>
                <a:cubicBezTo>
                  <a:pt x="982160" y="763386"/>
                  <a:pt x="981704" y="763135"/>
                  <a:pt x="981380" y="762841"/>
                </a:cubicBezTo>
                <a:cubicBezTo>
                  <a:pt x="981058" y="762547"/>
                  <a:pt x="980835" y="762224"/>
                  <a:pt x="980718" y="761869"/>
                </a:cubicBezTo>
                <a:lnTo>
                  <a:pt x="942195" y="661839"/>
                </a:lnTo>
                <a:lnTo>
                  <a:pt x="942108" y="661839"/>
                </a:lnTo>
                <a:lnTo>
                  <a:pt x="942108" y="761428"/>
                </a:lnTo>
                <a:cubicBezTo>
                  <a:pt x="942108" y="761899"/>
                  <a:pt x="941987" y="762311"/>
                  <a:pt x="941744" y="762664"/>
                </a:cubicBezTo>
                <a:cubicBezTo>
                  <a:pt x="941501" y="763019"/>
                  <a:pt x="941076" y="763298"/>
                  <a:pt x="940469" y="763505"/>
                </a:cubicBezTo>
                <a:cubicBezTo>
                  <a:pt x="939862" y="763710"/>
                  <a:pt x="939072" y="763887"/>
                  <a:pt x="938102" y="764035"/>
                </a:cubicBezTo>
                <a:cubicBezTo>
                  <a:pt x="937131" y="764181"/>
                  <a:pt x="935888" y="764255"/>
                  <a:pt x="934372" y="764255"/>
                </a:cubicBezTo>
                <a:cubicBezTo>
                  <a:pt x="932916" y="764255"/>
                  <a:pt x="931701" y="764181"/>
                  <a:pt x="930732" y="764035"/>
                </a:cubicBezTo>
                <a:cubicBezTo>
                  <a:pt x="929761" y="763887"/>
                  <a:pt x="928987" y="763710"/>
                  <a:pt x="928410" y="763505"/>
                </a:cubicBezTo>
                <a:cubicBezTo>
                  <a:pt x="927834" y="763298"/>
                  <a:pt x="927438" y="763019"/>
                  <a:pt x="927227" y="762664"/>
                </a:cubicBezTo>
                <a:cubicBezTo>
                  <a:pt x="927014" y="762311"/>
                  <a:pt x="926909" y="761899"/>
                  <a:pt x="926909" y="761428"/>
                </a:cubicBezTo>
                <a:lnTo>
                  <a:pt x="926909" y="656272"/>
                </a:lnTo>
                <a:cubicBezTo>
                  <a:pt x="926909" y="653798"/>
                  <a:pt x="927567" y="652030"/>
                  <a:pt x="928882" y="650969"/>
                </a:cubicBezTo>
                <a:cubicBezTo>
                  <a:pt x="930199" y="649909"/>
                  <a:pt x="931663" y="649379"/>
                  <a:pt x="933280" y="649379"/>
                </a:cubicBezTo>
                <a:close/>
                <a:moveTo>
                  <a:pt x="456998" y="649379"/>
                </a:moveTo>
                <a:lnTo>
                  <a:pt x="466330" y="649379"/>
                </a:lnTo>
                <a:cubicBezTo>
                  <a:pt x="468244" y="649379"/>
                  <a:pt x="469918" y="649556"/>
                  <a:pt x="471355" y="649909"/>
                </a:cubicBezTo>
                <a:cubicBezTo>
                  <a:pt x="472790" y="650263"/>
                  <a:pt x="474047" y="650822"/>
                  <a:pt x="475123" y="651588"/>
                </a:cubicBezTo>
                <a:cubicBezTo>
                  <a:pt x="476200" y="652354"/>
                  <a:pt x="477097" y="653325"/>
                  <a:pt x="477815" y="654505"/>
                </a:cubicBezTo>
                <a:cubicBezTo>
                  <a:pt x="478533" y="655682"/>
                  <a:pt x="479161" y="657067"/>
                  <a:pt x="479700" y="658658"/>
                </a:cubicBezTo>
                <a:lnTo>
                  <a:pt x="512394" y="741457"/>
                </a:lnTo>
                <a:lnTo>
                  <a:pt x="512836" y="741457"/>
                </a:lnTo>
                <a:lnTo>
                  <a:pt x="546857" y="658922"/>
                </a:lnTo>
                <a:cubicBezTo>
                  <a:pt x="547515" y="657155"/>
                  <a:pt x="548234" y="655653"/>
                  <a:pt x="549012" y="654416"/>
                </a:cubicBezTo>
                <a:cubicBezTo>
                  <a:pt x="549790" y="653179"/>
                  <a:pt x="550643" y="652192"/>
                  <a:pt x="551571" y="651456"/>
                </a:cubicBezTo>
                <a:cubicBezTo>
                  <a:pt x="552499" y="650720"/>
                  <a:pt x="553531" y="650189"/>
                  <a:pt x="554668" y="649865"/>
                </a:cubicBezTo>
                <a:cubicBezTo>
                  <a:pt x="555805" y="649541"/>
                  <a:pt x="557122" y="649379"/>
                  <a:pt x="558618" y="649379"/>
                </a:cubicBezTo>
                <a:lnTo>
                  <a:pt x="568403" y="649379"/>
                </a:lnTo>
                <a:cubicBezTo>
                  <a:pt x="569302" y="649379"/>
                  <a:pt x="570155" y="649512"/>
                  <a:pt x="570963" y="649776"/>
                </a:cubicBezTo>
                <a:cubicBezTo>
                  <a:pt x="571770" y="650041"/>
                  <a:pt x="572459" y="650455"/>
                  <a:pt x="573027" y="651014"/>
                </a:cubicBezTo>
                <a:cubicBezTo>
                  <a:pt x="573596" y="651574"/>
                  <a:pt x="574060" y="652281"/>
                  <a:pt x="574419" y="653134"/>
                </a:cubicBezTo>
                <a:cubicBezTo>
                  <a:pt x="574778" y="653988"/>
                  <a:pt x="574958" y="655035"/>
                  <a:pt x="574958" y="656272"/>
                </a:cubicBezTo>
                <a:lnTo>
                  <a:pt x="574958" y="761428"/>
                </a:lnTo>
                <a:cubicBezTo>
                  <a:pt x="574958" y="761899"/>
                  <a:pt x="574836" y="762311"/>
                  <a:pt x="574594" y="762664"/>
                </a:cubicBezTo>
                <a:cubicBezTo>
                  <a:pt x="574351" y="763019"/>
                  <a:pt x="573927" y="763298"/>
                  <a:pt x="573320" y="763505"/>
                </a:cubicBezTo>
                <a:cubicBezTo>
                  <a:pt x="572713" y="763710"/>
                  <a:pt x="571939" y="763887"/>
                  <a:pt x="570999" y="764035"/>
                </a:cubicBezTo>
                <a:cubicBezTo>
                  <a:pt x="570058" y="764181"/>
                  <a:pt x="568830" y="764255"/>
                  <a:pt x="567313" y="764255"/>
                </a:cubicBezTo>
                <a:cubicBezTo>
                  <a:pt x="565917" y="764255"/>
                  <a:pt x="564719" y="764181"/>
                  <a:pt x="563718" y="764035"/>
                </a:cubicBezTo>
                <a:cubicBezTo>
                  <a:pt x="562717" y="763887"/>
                  <a:pt x="561928" y="763710"/>
                  <a:pt x="561351" y="763505"/>
                </a:cubicBezTo>
                <a:cubicBezTo>
                  <a:pt x="560775" y="763298"/>
                  <a:pt x="560365" y="763019"/>
                  <a:pt x="560123" y="762664"/>
                </a:cubicBezTo>
                <a:cubicBezTo>
                  <a:pt x="559880" y="762311"/>
                  <a:pt x="559759" y="761899"/>
                  <a:pt x="559759" y="761428"/>
                </a:cubicBezTo>
                <a:lnTo>
                  <a:pt x="559759" y="661839"/>
                </a:lnTo>
                <a:lnTo>
                  <a:pt x="559582" y="661839"/>
                </a:lnTo>
                <a:lnTo>
                  <a:pt x="519287" y="761869"/>
                </a:lnTo>
                <a:cubicBezTo>
                  <a:pt x="519110" y="762282"/>
                  <a:pt x="518860" y="762635"/>
                  <a:pt x="518536" y="762930"/>
                </a:cubicBezTo>
                <a:cubicBezTo>
                  <a:pt x="518212" y="763225"/>
                  <a:pt x="517740" y="763475"/>
                  <a:pt x="517122" y="763682"/>
                </a:cubicBezTo>
                <a:cubicBezTo>
                  <a:pt x="516504" y="763887"/>
                  <a:pt x="515767" y="764035"/>
                  <a:pt x="514913" y="764122"/>
                </a:cubicBezTo>
                <a:cubicBezTo>
                  <a:pt x="514059" y="764212"/>
                  <a:pt x="513042" y="764255"/>
                  <a:pt x="511864" y="764255"/>
                </a:cubicBezTo>
                <a:cubicBezTo>
                  <a:pt x="510627" y="764255"/>
                  <a:pt x="509567" y="764197"/>
                  <a:pt x="508683" y="764079"/>
                </a:cubicBezTo>
                <a:cubicBezTo>
                  <a:pt x="507800" y="763960"/>
                  <a:pt x="507063" y="763800"/>
                  <a:pt x="506474" y="763592"/>
                </a:cubicBezTo>
                <a:cubicBezTo>
                  <a:pt x="505885" y="763386"/>
                  <a:pt x="505429" y="763135"/>
                  <a:pt x="505105" y="762841"/>
                </a:cubicBezTo>
                <a:cubicBezTo>
                  <a:pt x="504780" y="762547"/>
                  <a:pt x="504560" y="762224"/>
                  <a:pt x="504442" y="761869"/>
                </a:cubicBezTo>
                <a:lnTo>
                  <a:pt x="465914" y="661839"/>
                </a:lnTo>
                <a:lnTo>
                  <a:pt x="465826" y="661839"/>
                </a:lnTo>
                <a:lnTo>
                  <a:pt x="465826" y="761428"/>
                </a:lnTo>
                <a:cubicBezTo>
                  <a:pt x="465826" y="761899"/>
                  <a:pt x="465705" y="762311"/>
                  <a:pt x="465462" y="762664"/>
                </a:cubicBezTo>
                <a:cubicBezTo>
                  <a:pt x="465220" y="763019"/>
                  <a:pt x="464795" y="763298"/>
                  <a:pt x="464188" y="763505"/>
                </a:cubicBezTo>
                <a:cubicBezTo>
                  <a:pt x="463581" y="763710"/>
                  <a:pt x="462792" y="763887"/>
                  <a:pt x="461821" y="764035"/>
                </a:cubicBezTo>
                <a:cubicBezTo>
                  <a:pt x="460851" y="764181"/>
                  <a:pt x="459607" y="764255"/>
                  <a:pt x="458090" y="764255"/>
                </a:cubicBezTo>
                <a:cubicBezTo>
                  <a:pt x="456634" y="764255"/>
                  <a:pt x="455420" y="764181"/>
                  <a:pt x="454450" y="764035"/>
                </a:cubicBezTo>
                <a:cubicBezTo>
                  <a:pt x="453479" y="763887"/>
                  <a:pt x="452706" y="763710"/>
                  <a:pt x="452129" y="763505"/>
                </a:cubicBezTo>
                <a:cubicBezTo>
                  <a:pt x="451552" y="763298"/>
                  <a:pt x="451158" y="763019"/>
                  <a:pt x="450945" y="762664"/>
                </a:cubicBezTo>
                <a:cubicBezTo>
                  <a:pt x="450733" y="762311"/>
                  <a:pt x="450627" y="761899"/>
                  <a:pt x="450627" y="761428"/>
                </a:cubicBezTo>
                <a:lnTo>
                  <a:pt x="450627" y="656272"/>
                </a:lnTo>
                <a:cubicBezTo>
                  <a:pt x="450627" y="653798"/>
                  <a:pt x="451285" y="652030"/>
                  <a:pt x="452601" y="650969"/>
                </a:cubicBezTo>
                <a:cubicBezTo>
                  <a:pt x="453917" y="649909"/>
                  <a:pt x="455382" y="649379"/>
                  <a:pt x="456998" y="649379"/>
                </a:cubicBezTo>
                <a:close/>
                <a:moveTo>
                  <a:pt x="364972" y="649146"/>
                </a:moveTo>
                <a:lnTo>
                  <a:pt x="366935" y="649512"/>
                </a:lnTo>
                <a:cubicBezTo>
                  <a:pt x="367583" y="649718"/>
                  <a:pt x="368069" y="650013"/>
                  <a:pt x="368393" y="650397"/>
                </a:cubicBezTo>
                <a:cubicBezTo>
                  <a:pt x="368717" y="650778"/>
                  <a:pt x="369026" y="651265"/>
                  <a:pt x="369321" y="651854"/>
                </a:cubicBezTo>
                <a:lnTo>
                  <a:pt x="385139" y="684726"/>
                </a:lnTo>
                <a:lnTo>
                  <a:pt x="387443" y="689865"/>
                </a:lnTo>
                <a:close/>
                <a:moveTo>
                  <a:pt x="7951420" y="648849"/>
                </a:moveTo>
                <a:cubicBezTo>
                  <a:pt x="7953187" y="648849"/>
                  <a:pt x="7954616" y="648907"/>
                  <a:pt x="7955706" y="649026"/>
                </a:cubicBezTo>
                <a:cubicBezTo>
                  <a:pt x="7956796" y="649143"/>
                  <a:pt x="7957665" y="649306"/>
                  <a:pt x="7958313" y="649512"/>
                </a:cubicBezTo>
                <a:cubicBezTo>
                  <a:pt x="7958961" y="649718"/>
                  <a:pt x="7959447" y="650013"/>
                  <a:pt x="7959771" y="650397"/>
                </a:cubicBezTo>
                <a:cubicBezTo>
                  <a:pt x="7960095" y="650778"/>
                  <a:pt x="7960404" y="651265"/>
                  <a:pt x="7960698" y="651854"/>
                </a:cubicBezTo>
                <a:lnTo>
                  <a:pt x="7976516" y="684726"/>
                </a:lnTo>
                <a:cubicBezTo>
                  <a:pt x="7977985" y="687848"/>
                  <a:pt x="7979451" y="691117"/>
                  <a:pt x="7980915" y="694534"/>
                </a:cubicBezTo>
                <a:cubicBezTo>
                  <a:pt x="7982378" y="697951"/>
                  <a:pt x="7983873" y="701398"/>
                  <a:pt x="7985396" y="704873"/>
                </a:cubicBezTo>
                <a:lnTo>
                  <a:pt x="7985571" y="704873"/>
                </a:lnTo>
                <a:cubicBezTo>
                  <a:pt x="7986918" y="701516"/>
                  <a:pt x="7988308" y="698172"/>
                  <a:pt x="7989744" y="694844"/>
                </a:cubicBezTo>
                <a:cubicBezTo>
                  <a:pt x="7991179" y="691515"/>
                  <a:pt x="7992631" y="688231"/>
                  <a:pt x="7994101" y="684992"/>
                </a:cubicBezTo>
                <a:lnTo>
                  <a:pt x="8000509" y="671677"/>
                </a:lnTo>
                <a:lnTo>
                  <a:pt x="8011038" y="681037"/>
                </a:lnTo>
                <a:lnTo>
                  <a:pt x="8011625" y="681505"/>
                </a:lnTo>
                <a:lnTo>
                  <a:pt x="7992687" y="719277"/>
                </a:lnTo>
                <a:lnTo>
                  <a:pt x="7992687" y="761428"/>
                </a:lnTo>
                <a:cubicBezTo>
                  <a:pt x="7992687" y="761899"/>
                  <a:pt x="7992570" y="762311"/>
                  <a:pt x="7992336" y="762664"/>
                </a:cubicBezTo>
                <a:cubicBezTo>
                  <a:pt x="7992102" y="763019"/>
                  <a:pt x="7991692" y="763298"/>
                  <a:pt x="7991106" y="763505"/>
                </a:cubicBezTo>
                <a:cubicBezTo>
                  <a:pt x="7990520" y="763710"/>
                  <a:pt x="7989729" y="763887"/>
                  <a:pt x="7988734" y="764035"/>
                </a:cubicBezTo>
                <a:cubicBezTo>
                  <a:pt x="7987738" y="764181"/>
                  <a:pt x="7986538" y="764255"/>
                  <a:pt x="7985132" y="764255"/>
                </a:cubicBezTo>
                <a:cubicBezTo>
                  <a:pt x="7983667" y="764255"/>
                  <a:pt x="7982452" y="764181"/>
                  <a:pt x="7981486" y="764035"/>
                </a:cubicBezTo>
                <a:cubicBezTo>
                  <a:pt x="7980519" y="763887"/>
                  <a:pt x="7979728" y="763710"/>
                  <a:pt x="7979114" y="763505"/>
                </a:cubicBezTo>
                <a:cubicBezTo>
                  <a:pt x="7978499" y="763298"/>
                  <a:pt x="7978074" y="763019"/>
                  <a:pt x="7977840" y="762664"/>
                </a:cubicBezTo>
                <a:cubicBezTo>
                  <a:pt x="7977606" y="762311"/>
                  <a:pt x="7977488" y="761899"/>
                  <a:pt x="7977488" y="761428"/>
                </a:cubicBezTo>
                <a:lnTo>
                  <a:pt x="7977488" y="719277"/>
                </a:lnTo>
                <a:lnTo>
                  <a:pt x="7945146" y="654769"/>
                </a:lnTo>
                <a:cubicBezTo>
                  <a:pt x="7944498" y="653415"/>
                  <a:pt x="7944101" y="652354"/>
                  <a:pt x="7943953" y="651588"/>
                </a:cubicBezTo>
                <a:cubicBezTo>
                  <a:pt x="7943806" y="650822"/>
                  <a:pt x="7943953" y="650233"/>
                  <a:pt x="7944395" y="649820"/>
                </a:cubicBezTo>
                <a:cubicBezTo>
                  <a:pt x="7944837" y="649408"/>
                  <a:pt x="7945632" y="649143"/>
                  <a:pt x="7946781" y="649026"/>
                </a:cubicBezTo>
                <a:cubicBezTo>
                  <a:pt x="7947929" y="648907"/>
                  <a:pt x="7949476" y="648849"/>
                  <a:pt x="7951420" y="648849"/>
                </a:cubicBezTo>
                <a:close/>
                <a:moveTo>
                  <a:pt x="7725755" y="648849"/>
                </a:moveTo>
                <a:cubicBezTo>
                  <a:pt x="7727228" y="648849"/>
                  <a:pt x="7728450" y="648923"/>
                  <a:pt x="7729422" y="649070"/>
                </a:cubicBezTo>
                <a:cubicBezTo>
                  <a:pt x="7730394" y="649217"/>
                  <a:pt x="7731175" y="649393"/>
                  <a:pt x="7731764" y="649600"/>
                </a:cubicBezTo>
                <a:cubicBezTo>
                  <a:pt x="7732353" y="649806"/>
                  <a:pt x="7732765" y="650086"/>
                  <a:pt x="7733001" y="650440"/>
                </a:cubicBezTo>
                <a:cubicBezTo>
                  <a:pt x="7733237" y="650793"/>
                  <a:pt x="7733354" y="651205"/>
                  <a:pt x="7733354" y="651677"/>
                </a:cubicBezTo>
                <a:lnTo>
                  <a:pt x="7733354" y="697450"/>
                </a:lnTo>
                <a:lnTo>
                  <a:pt x="7785402" y="697450"/>
                </a:lnTo>
                <a:lnTo>
                  <a:pt x="7785402" y="651677"/>
                </a:lnTo>
                <a:cubicBezTo>
                  <a:pt x="7785402" y="651205"/>
                  <a:pt x="7785520" y="650793"/>
                  <a:pt x="7785756" y="650440"/>
                </a:cubicBezTo>
                <a:cubicBezTo>
                  <a:pt x="7785992" y="650086"/>
                  <a:pt x="7786404" y="649806"/>
                  <a:pt x="7786993" y="649600"/>
                </a:cubicBezTo>
                <a:cubicBezTo>
                  <a:pt x="7787582" y="649393"/>
                  <a:pt x="7788348" y="649217"/>
                  <a:pt x="7789290" y="649070"/>
                </a:cubicBezTo>
                <a:cubicBezTo>
                  <a:pt x="7790233" y="648923"/>
                  <a:pt x="7791470" y="648849"/>
                  <a:pt x="7793002" y="648849"/>
                </a:cubicBezTo>
                <a:cubicBezTo>
                  <a:pt x="7794416" y="648849"/>
                  <a:pt x="7795609" y="648923"/>
                  <a:pt x="7796581" y="649070"/>
                </a:cubicBezTo>
                <a:cubicBezTo>
                  <a:pt x="7797553" y="649217"/>
                  <a:pt x="7798333" y="649393"/>
                  <a:pt x="7798922" y="649600"/>
                </a:cubicBezTo>
                <a:cubicBezTo>
                  <a:pt x="7799512" y="649806"/>
                  <a:pt x="7799924" y="650086"/>
                  <a:pt x="7800159" y="650440"/>
                </a:cubicBezTo>
                <a:cubicBezTo>
                  <a:pt x="7800395" y="650793"/>
                  <a:pt x="7800513" y="651205"/>
                  <a:pt x="7800513" y="651677"/>
                </a:cubicBezTo>
                <a:lnTo>
                  <a:pt x="7800513" y="761428"/>
                </a:lnTo>
                <a:cubicBezTo>
                  <a:pt x="7800513" y="761899"/>
                  <a:pt x="7800395" y="762311"/>
                  <a:pt x="7800159" y="762664"/>
                </a:cubicBezTo>
                <a:cubicBezTo>
                  <a:pt x="7799924" y="763019"/>
                  <a:pt x="7799512" y="763298"/>
                  <a:pt x="7798922" y="763505"/>
                </a:cubicBezTo>
                <a:cubicBezTo>
                  <a:pt x="7798333" y="763710"/>
                  <a:pt x="7797553" y="763887"/>
                  <a:pt x="7796581" y="764035"/>
                </a:cubicBezTo>
                <a:cubicBezTo>
                  <a:pt x="7795609" y="764181"/>
                  <a:pt x="7794416" y="764255"/>
                  <a:pt x="7793002" y="764255"/>
                </a:cubicBezTo>
                <a:cubicBezTo>
                  <a:pt x="7791470" y="764255"/>
                  <a:pt x="7790233" y="764181"/>
                  <a:pt x="7789290" y="764035"/>
                </a:cubicBezTo>
                <a:cubicBezTo>
                  <a:pt x="7788348" y="763887"/>
                  <a:pt x="7787582" y="763710"/>
                  <a:pt x="7786993" y="763505"/>
                </a:cubicBezTo>
                <a:cubicBezTo>
                  <a:pt x="7786404" y="763298"/>
                  <a:pt x="7785992" y="763019"/>
                  <a:pt x="7785756" y="762664"/>
                </a:cubicBezTo>
                <a:cubicBezTo>
                  <a:pt x="7785520" y="762311"/>
                  <a:pt x="7785402" y="761899"/>
                  <a:pt x="7785402" y="761428"/>
                </a:cubicBezTo>
                <a:lnTo>
                  <a:pt x="7785402" y="710705"/>
                </a:lnTo>
                <a:lnTo>
                  <a:pt x="7733354" y="710705"/>
                </a:lnTo>
                <a:lnTo>
                  <a:pt x="7733354" y="761428"/>
                </a:lnTo>
                <a:cubicBezTo>
                  <a:pt x="7733354" y="761899"/>
                  <a:pt x="7733237" y="762311"/>
                  <a:pt x="7733001" y="762664"/>
                </a:cubicBezTo>
                <a:cubicBezTo>
                  <a:pt x="7732765" y="763019"/>
                  <a:pt x="7732353" y="763298"/>
                  <a:pt x="7731764" y="763505"/>
                </a:cubicBezTo>
                <a:cubicBezTo>
                  <a:pt x="7731175" y="763710"/>
                  <a:pt x="7730394" y="763887"/>
                  <a:pt x="7729422" y="764035"/>
                </a:cubicBezTo>
                <a:cubicBezTo>
                  <a:pt x="7728450" y="764181"/>
                  <a:pt x="7727228" y="764255"/>
                  <a:pt x="7725755" y="764255"/>
                </a:cubicBezTo>
                <a:cubicBezTo>
                  <a:pt x="7724341" y="764255"/>
                  <a:pt x="7723133" y="764181"/>
                  <a:pt x="7722132" y="764035"/>
                </a:cubicBezTo>
                <a:cubicBezTo>
                  <a:pt x="7721130" y="763887"/>
                  <a:pt x="7720335" y="763710"/>
                  <a:pt x="7719746" y="763505"/>
                </a:cubicBezTo>
                <a:cubicBezTo>
                  <a:pt x="7719157" y="763298"/>
                  <a:pt x="7718745" y="763019"/>
                  <a:pt x="7718509" y="762664"/>
                </a:cubicBezTo>
                <a:cubicBezTo>
                  <a:pt x="7718273" y="762311"/>
                  <a:pt x="7718155" y="761899"/>
                  <a:pt x="7718155" y="761428"/>
                </a:cubicBezTo>
                <a:lnTo>
                  <a:pt x="7718155" y="651677"/>
                </a:lnTo>
                <a:cubicBezTo>
                  <a:pt x="7718155" y="651205"/>
                  <a:pt x="7718273" y="650793"/>
                  <a:pt x="7718509" y="650440"/>
                </a:cubicBezTo>
                <a:cubicBezTo>
                  <a:pt x="7718745" y="650086"/>
                  <a:pt x="7719157" y="649806"/>
                  <a:pt x="7719746" y="649600"/>
                </a:cubicBezTo>
                <a:cubicBezTo>
                  <a:pt x="7720335" y="649393"/>
                  <a:pt x="7721130" y="649217"/>
                  <a:pt x="7722132" y="649070"/>
                </a:cubicBezTo>
                <a:cubicBezTo>
                  <a:pt x="7723133" y="648923"/>
                  <a:pt x="7724341" y="648849"/>
                  <a:pt x="7725755" y="648849"/>
                </a:cubicBezTo>
                <a:close/>
                <a:moveTo>
                  <a:pt x="7475170" y="648849"/>
                </a:moveTo>
                <a:cubicBezTo>
                  <a:pt x="7476937" y="648849"/>
                  <a:pt x="7478366" y="648907"/>
                  <a:pt x="7479456" y="649026"/>
                </a:cubicBezTo>
                <a:cubicBezTo>
                  <a:pt x="7480546" y="649143"/>
                  <a:pt x="7481415" y="649306"/>
                  <a:pt x="7482063" y="649512"/>
                </a:cubicBezTo>
                <a:cubicBezTo>
                  <a:pt x="7482711" y="649718"/>
                  <a:pt x="7483197" y="650013"/>
                  <a:pt x="7483521" y="650397"/>
                </a:cubicBezTo>
                <a:cubicBezTo>
                  <a:pt x="7483845" y="650778"/>
                  <a:pt x="7484154" y="651265"/>
                  <a:pt x="7484448" y="651854"/>
                </a:cubicBezTo>
                <a:lnTo>
                  <a:pt x="7500266" y="684726"/>
                </a:lnTo>
                <a:cubicBezTo>
                  <a:pt x="7501735" y="687848"/>
                  <a:pt x="7503201" y="691117"/>
                  <a:pt x="7504665" y="694534"/>
                </a:cubicBezTo>
                <a:cubicBezTo>
                  <a:pt x="7506128" y="697951"/>
                  <a:pt x="7507623" y="701398"/>
                  <a:pt x="7509146" y="704873"/>
                </a:cubicBezTo>
                <a:lnTo>
                  <a:pt x="7509321" y="704873"/>
                </a:lnTo>
                <a:cubicBezTo>
                  <a:pt x="7510668" y="701516"/>
                  <a:pt x="7512058" y="698172"/>
                  <a:pt x="7513494" y="694844"/>
                </a:cubicBezTo>
                <a:cubicBezTo>
                  <a:pt x="7514929" y="691515"/>
                  <a:pt x="7516381" y="688231"/>
                  <a:pt x="7517851" y="684992"/>
                </a:cubicBezTo>
                <a:lnTo>
                  <a:pt x="7533757" y="651942"/>
                </a:lnTo>
                <a:cubicBezTo>
                  <a:pt x="7533934" y="651353"/>
                  <a:pt x="7534184" y="650853"/>
                  <a:pt x="7534508" y="650440"/>
                </a:cubicBezTo>
                <a:cubicBezTo>
                  <a:pt x="7534833" y="650027"/>
                  <a:pt x="7535274" y="649718"/>
                  <a:pt x="7535834" y="649512"/>
                </a:cubicBezTo>
                <a:cubicBezTo>
                  <a:pt x="7536394" y="649306"/>
                  <a:pt x="7537174" y="649143"/>
                  <a:pt x="7538175" y="649026"/>
                </a:cubicBezTo>
                <a:cubicBezTo>
                  <a:pt x="7539177" y="648907"/>
                  <a:pt x="7540444" y="648849"/>
                  <a:pt x="7541975" y="648849"/>
                </a:cubicBezTo>
                <a:cubicBezTo>
                  <a:pt x="7544096" y="648849"/>
                  <a:pt x="7545760" y="648923"/>
                  <a:pt x="7546968" y="649070"/>
                </a:cubicBezTo>
                <a:cubicBezTo>
                  <a:pt x="7548176" y="649217"/>
                  <a:pt x="7549015" y="649497"/>
                  <a:pt x="7549486" y="649909"/>
                </a:cubicBezTo>
                <a:cubicBezTo>
                  <a:pt x="7549958" y="650322"/>
                  <a:pt x="7550120" y="650911"/>
                  <a:pt x="7549972" y="651677"/>
                </a:cubicBezTo>
                <a:cubicBezTo>
                  <a:pt x="7549825" y="652442"/>
                  <a:pt x="7549428" y="653473"/>
                  <a:pt x="7548779" y="654769"/>
                </a:cubicBezTo>
                <a:lnTo>
                  <a:pt x="7516437" y="719277"/>
                </a:lnTo>
                <a:lnTo>
                  <a:pt x="7516437" y="761428"/>
                </a:lnTo>
                <a:cubicBezTo>
                  <a:pt x="7516437" y="761899"/>
                  <a:pt x="7516320" y="762311"/>
                  <a:pt x="7516086" y="762664"/>
                </a:cubicBezTo>
                <a:cubicBezTo>
                  <a:pt x="7515852" y="763019"/>
                  <a:pt x="7515442" y="763298"/>
                  <a:pt x="7514856" y="763505"/>
                </a:cubicBezTo>
                <a:cubicBezTo>
                  <a:pt x="7514270" y="763710"/>
                  <a:pt x="7513479" y="763887"/>
                  <a:pt x="7512484" y="764035"/>
                </a:cubicBezTo>
                <a:cubicBezTo>
                  <a:pt x="7511488" y="764181"/>
                  <a:pt x="7510288" y="764255"/>
                  <a:pt x="7508882" y="764255"/>
                </a:cubicBezTo>
                <a:cubicBezTo>
                  <a:pt x="7507417" y="764255"/>
                  <a:pt x="7506202" y="764181"/>
                  <a:pt x="7505236" y="764035"/>
                </a:cubicBezTo>
                <a:cubicBezTo>
                  <a:pt x="7504269" y="763887"/>
                  <a:pt x="7503478" y="763710"/>
                  <a:pt x="7502864" y="763505"/>
                </a:cubicBezTo>
                <a:cubicBezTo>
                  <a:pt x="7502249" y="763298"/>
                  <a:pt x="7501824" y="763019"/>
                  <a:pt x="7501590" y="762664"/>
                </a:cubicBezTo>
                <a:cubicBezTo>
                  <a:pt x="7501356" y="762311"/>
                  <a:pt x="7501238" y="761899"/>
                  <a:pt x="7501238" y="761428"/>
                </a:cubicBezTo>
                <a:lnTo>
                  <a:pt x="7501238" y="719277"/>
                </a:lnTo>
                <a:lnTo>
                  <a:pt x="7468896" y="654769"/>
                </a:lnTo>
                <a:cubicBezTo>
                  <a:pt x="7468248" y="653415"/>
                  <a:pt x="7467851" y="652354"/>
                  <a:pt x="7467703" y="651588"/>
                </a:cubicBezTo>
                <a:cubicBezTo>
                  <a:pt x="7467556" y="650822"/>
                  <a:pt x="7467703" y="650233"/>
                  <a:pt x="7468145" y="649820"/>
                </a:cubicBezTo>
                <a:cubicBezTo>
                  <a:pt x="7468587" y="649408"/>
                  <a:pt x="7469382" y="649143"/>
                  <a:pt x="7470531" y="649026"/>
                </a:cubicBezTo>
                <a:cubicBezTo>
                  <a:pt x="7471679" y="648907"/>
                  <a:pt x="7473226" y="648849"/>
                  <a:pt x="7475170" y="648849"/>
                </a:cubicBezTo>
                <a:close/>
                <a:moveTo>
                  <a:pt x="7259030" y="648849"/>
                </a:moveTo>
                <a:cubicBezTo>
                  <a:pt x="7260503" y="648849"/>
                  <a:pt x="7261725" y="648923"/>
                  <a:pt x="7262697" y="649070"/>
                </a:cubicBezTo>
                <a:cubicBezTo>
                  <a:pt x="7263669" y="649217"/>
                  <a:pt x="7264450" y="649393"/>
                  <a:pt x="7265039" y="649600"/>
                </a:cubicBezTo>
                <a:cubicBezTo>
                  <a:pt x="7265628" y="649806"/>
                  <a:pt x="7266040" y="650086"/>
                  <a:pt x="7266276" y="650440"/>
                </a:cubicBezTo>
                <a:cubicBezTo>
                  <a:pt x="7266512" y="650793"/>
                  <a:pt x="7266629" y="651205"/>
                  <a:pt x="7266629" y="651677"/>
                </a:cubicBezTo>
                <a:lnTo>
                  <a:pt x="7266629" y="697450"/>
                </a:lnTo>
                <a:lnTo>
                  <a:pt x="7318677" y="697450"/>
                </a:lnTo>
                <a:lnTo>
                  <a:pt x="7318677" y="651677"/>
                </a:lnTo>
                <a:cubicBezTo>
                  <a:pt x="7318677" y="651205"/>
                  <a:pt x="7318795" y="650793"/>
                  <a:pt x="7319031" y="650440"/>
                </a:cubicBezTo>
                <a:cubicBezTo>
                  <a:pt x="7319267" y="650086"/>
                  <a:pt x="7319679" y="649806"/>
                  <a:pt x="7320268" y="649600"/>
                </a:cubicBezTo>
                <a:cubicBezTo>
                  <a:pt x="7320857" y="649393"/>
                  <a:pt x="7321623" y="649217"/>
                  <a:pt x="7322565" y="649070"/>
                </a:cubicBezTo>
                <a:cubicBezTo>
                  <a:pt x="7323508" y="648923"/>
                  <a:pt x="7324745" y="648849"/>
                  <a:pt x="7326277" y="648849"/>
                </a:cubicBezTo>
                <a:cubicBezTo>
                  <a:pt x="7327691" y="648849"/>
                  <a:pt x="7328884" y="648923"/>
                  <a:pt x="7329856" y="649070"/>
                </a:cubicBezTo>
                <a:cubicBezTo>
                  <a:pt x="7330828" y="649217"/>
                  <a:pt x="7331608" y="649393"/>
                  <a:pt x="7332197" y="649600"/>
                </a:cubicBezTo>
                <a:cubicBezTo>
                  <a:pt x="7332787" y="649806"/>
                  <a:pt x="7333199" y="650086"/>
                  <a:pt x="7333434" y="650440"/>
                </a:cubicBezTo>
                <a:cubicBezTo>
                  <a:pt x="7333670" y="650793"/>
                  <a:pt x="7333788" y="651205"/>
                  <a:pt x="7333788" y="651677"/>
                </a:cubicBezTo>
                <a:lnTo>
                  <a:pt x="7333788" y="761428"/>
                </a:lnTo>
                <a:cubicBezTo>
                  <a:pt x="7333788" y="761899"/>
                  <a:pt x="7333670" y="762311"/>
                  <a:pt x="7333434" y="762664"/>
                </a:cubicBezTo>
                <a:cubicBezTo>
                  <a:pt x="7333199" y="763019"/>
                  <a:pt x="7332787" y="763298"/>
                  <a:pt x="7332197" y="763505"/>
                </a:cubicBezTo>
                <a:cubicBezTo>
                  <a:pt x="7331608" y="763710"/>
                  <a:pt x="7330828" y="763887"/>
                  <a:pt x="7329856" y="764035"/>
                </a:cubicBezTo>
                <a:cubicBezTo>
                  <a:pt x="7328884" y="764181"/>
                  <a:pt x="7327691" y="764255"/>
                  <a:pt x="7326277" y="764255"/>
                </a:cubicBezTo>
                <a:cubicBezTo>
                  <a:pt x="7324745" y="764255"/>
                  <a:pt x="7323508" y="764181"/>
                  <a:pt x="7322565" y="764035"/>
                </a:cubicBezTo>
                <a:cubicBezTo>
                  <a:pt x="7321623" y="763887"/>
                  <a:pt x="7320857" y="763710"/>
                  <a:pt x="7320268" y="763505"/>
                </a:cubicBezTo>
                <a:cubicBezTo>
                  <a:pt x="7319679" y="763298"/>
                  <a:pt x="7319267" y="763019"/>
                  <a:pt x="7319031" y="762664"/>
                </a:cubicBezTo>
                <a:cubicBezTo>
                  <a:pt x="7318795" y="762311"/>
                  <a:pt x="7318677" y="761899"/>
                  <a:pt x="7318677" y="761428"/>
                </a:cubicBezTo>
                <a:lnTo>
                  <a:pt x="7318677" y="710705"/>
                </a:lnTo>
                <a:lnTo>
                  <a:pt x="7266629" y="710705"/>
                </a:lnTo>
                <a:lnTo>
                  <a:pt x="7266629" y="761428"/>
                </a:lnTo>
                <a:cubicBezTo>
                  <a:pt x="7266629" y="761899"/>
                  <a:pt x="7266512" y="762311"/>
                  <a:pt x="7266276" y="762664"/>
                </a:cubicBezTo>
                <a:cubicBezTo>
                  <a:pt x="7266040" y="763019"/>
                  <a:pt x="7265628" y="763298"/>
                  <a:pt x="7265039" y="763505"/>
                </a:cubicBezTo>
                <a:lnTo>
                  <a:pt x="7262855" y="763999"/>
                </a:lnTo>
                <a:lnTo>
                  <a:pt x="7251430" y="746668"/>
                </a:lnTo>
                <a:lnTo>
                  <a:pt x="7251430" y="651677"/>
                </a:lnTo>
                <a:cubicBezTo>
                  <a:pt x="7251430" y="651205"/>
                  <a:pt x="7251548" y="650793"/>
                  <a:pt x="7251784" y="650440"/>
                </a:cubicBezTo>
                <a:cubicBezTo>
                  <a:pt x="7252020" y="650086"/>
                  <a:pt x="7252432" y="649806"/>
                  <a:pt x="7253021" y="649600"/>
                </a:cubicBezTo>
                <a:cubicBezTo>
                  <a:pt x="7253610" y="649393"/>
                  <a:pt x="7254405" y="649217"/>
                  <a:pt x="7255407" y="649070"/>
                </a:cubicBezTo>
                <a:cubicBezTo>
                  <a:pt x="7256408" y="648923"/>
                  <a:pt x="7257616" y="648849"/>
                  <a:pt x="7259030" y="648849"/>
                </a:cubicBezTo>
                <a:close/>
                <a:moveTo>
                  <a:pt x="6782780" y="648849"/>
                </a:moveTo>
                <a:cubicBezTo>
                  <a:pt x="6784253" y="648849"/>
                  <a:pt x="6785475" y="648923"/>
                  <a:pt x="6786447" y="649070"/>
                </a:cubicBezTo>
                <a:cubicBezTo>
                  <a:pt x="6787419" y="649217"/>
                  <a:pt x="6788200" y="649393"/>
                  <a:pt x="6788789" y="649600"/>
                </a:cubicBezTo>
                <a:cubicBezTo>
                  <a:pt x="6789378" y="649806"/>
                  <a:pt x="6789790" y="650086"/>
                  <a:pt x="6790026" y="650440"/>
                </a:cubicBezTo>
                <a:cubicBezTo>
                  <a:pt x="6790262" y="650793"/>
                  <a:pt x="6790379" y="651205"/>
                  <a:pt x="6790379" y="651677"/>
                </a:cubicBezTo>
                <a:lnTo>
                  <a:pt x="6790379" y="697450"/>
                </a:lnTo>
                <a:lnTo>
                  <a:pt x="6842427" y="697450"/>
                </a:lnTo>
                <a:lnTo>
                  <a:pt x="6842427" y="651677"/>
                </a:lnTo>
                <a:cubicBezTo>
                  <a:pt x="6842427" y="651205"/>
                  <a:pt x="6842545" y="650793"/>
                  <a:pt x="6842781" y="650440"/>
                </a:cubicBezTo>
                <a:cubicBezTo>
                  <a:pt x="6843017" y="650086"/>
                  <a:pt x="6843429" y="649806"/>
                  <a:pt x="6844018" y="649600"/>
                </a:cubicBezTo>
                <a:cubicBezTo>
                  <a:pt x="6844607" y="649393"/>
                  <a:pt x="6845373" y="649217"/>
                  <a:pt x="6846315" y="649070"/>
                </a:cubicBezTo>
                <a:cubicBezTo>
                  <a:pt x="6847258" y="648923"/>
                  <a:pt x="6848495" y="648849"/>
                  <a:pt x="6850027" y="648849"/>
                </a:cubicBezTo>
                <a:cubicBezTo>
                  <a:pt x="6851441" y="648849"/>
                  <a:pt x="6852634" y="648923"/>
                  <a:pt x="6853606" y="649070"/>
                </a:cubicBezTo>
                <a:cubicBezTo>
                  <a:pt x="6854578" y="649217"/>
                  <a:pt x="6855358" y="649393"/>
                  <a:pt x="6855947" y="649600"/>
                </a:cubicBezTo>
                <a:cubicBezTo>
                  <a:pt x="6856537" y="649806"/>
                  <a:pt x="6856949" y="650086"/>
                  <a:pt x="6857184" y="650440"/>
                </a:cubicBezTo>
                <a:cubicBezTo>
                  <a:pt x="6857420" y="650793"/>
                  <a:pt x="6857538" y="651205"/>
                  <a:pt x="6857538" y="651677"/>
                </a:cubicBezTo>
                <a:lnTo>
                  <a:pt x="6857538" y="761428"/>
                </a:lnTo>
                <a:cubicBezTo>
                  <a:pt x="6857538" y="761899"/>
                  <a:pt x="6857420" y="762311"/>
                  <a:pt x="6857184" y="762664"/>
                </a:cubicBezTo>
                <a:cubicBezTo>
                  <a:pt x="6856949" y="763019"/>
                  <a:pt x="6856537" y="763298"/>
                  <a:pt x="6855947" y="763505"/>
                </a:cubicBezTo>
                <a:cubicBezTo>
                  <a:pt x="6855358" y="763710"/>
                  <a:pt x="6854578" y="763887"/>
                  <a:pt x="6853606" y="764035"/>
                </a:cubicBezTo>
                <a:cubicBezTo>
                  <a:pt x="6852634" y="764181"/>
                  <a:pt x="6851441" y="764255"/>
                  <a:pt x="6850027" y="764255"/>
                </a:cubicBezTo>
                <a:cubicBezTo>
                  <a:pt x="6848495" y="764255"/>
                  <a:pt x="6847258" y="764181"/>
                  <a:pt x="6846315" y="764035"/>
                </a:cubicBezTo>
                <a:cubicBezTo>
                  <a:pt x="6845373" y="763887"/>
                  <a:pt x="6844607" y="763710"/>
                  <a:pt x="6844018" y="763505"/>
                </a:cubicBezTo>
                <a:cubicBezTo>
                  <a:pt x="6843429" y="763298"/>
                  <a:pt x="6843017" y="763019"/>
                  <a:pt x="6842781" y="762664"/>
                </a:cubicBezTo>
                <a:cubicBezTo>
                  <a:pt x="6842545" y="762311"/>
                  <a:pt x="6842427" y="761899"/>
                  <a:pt x="6842427" y="761428"/>
                </a:cubicBezTo>
                <a:lnTo>
                  <a:pt x="6842427" y="710705"/>
                </a:lnTo>
                <a:lnTo>
                  <a:pt x="6790379" y="710705"/>
                </a:lnTo>
                <a:lnTo>
                  <a:pt x="6790379" y="761428"/>
                </a:lnTo>
                <a:cubicBezTo>
                  <a:pt x="6790379" y="761899"/>
                  <a:pt x="6790262" y="762311"/>
                  <a:pt x="6790026" y="762664"/>
                </a:cubicBezTo>
                <a:cubicBezTo>
                  <a:pt x="6789790" y="763019"/>
                  <a:pt x="6789378" y="763298"/>
                  <a:pt x="6788789" y="763505"/>
                </a:cubicBezTo>
                <a:cubicBezTo>
                  <a:pt x="6788200" y="763710"/>
                  <a:pt x="6787419" y="763887"/>
                  <a:pt x="6786447" y="764035"/>
                </a:cubicBezTo>
                <a:cubicBezTo>
                  <a:pt x="6785475" y="764181"/>
                  <a:pt x="6784253" y="764255"/>
                  <a:pt x="6782780" y="764255"/>
                </a:cubicBezTo>
                <a:cubicBezTo>
                  <a:pt x="6781366" y="764255"/>
                  <a:pt x="6780158" y="764181"/>
                  <a:pt x="6779157" y="764035"/>
                </a:cubicBezTo>
                <a:cubicBezTo>
                  <a:pt x="6778155" y="763887"/>
                  <a:pt x="6777360" y="763710"/>
                  <a:pt x="6776771" y="763505"/>
                </a:cubicBezTo>
                <a:cubicBezTo>
                  <a:pt x="6776182" y="763298"/>
                  <a:pt x="6775770" y="763019"/>
                  <a:pt x="6775534" y="762664"/>
                </a:cubicBezTo>
                <a:cubicBezTo>
                  <a:pt x="6775298" y="762311"/>
                  <a:pt x="6775180" y="761899"/>
                  <a:pt x="6775180" y="761428"/>
                </a:cubicBezTo>
                <a:lnTo>
                  <a:pt x="6775180" y="651677"/>
                </a:lnTo>
                <a:cubicBezTo>
                  <a:pt x="6775180" y="651205"/>
                  <a:pt x="6775298" y="650793"/>
                  <a:pt x="6775534" y="650440"/>
                </a:cubicBezTo>
                <a:cubicBezTo>
                  <a:pt x="6775770" y="650086"/>
                  <a:pt x="6776182" y="649806"/>
                  <a:pt x="6776771" y="649600"/>
                </a:cubicBezTo>
                <a:cubicBezTo>
                  <a:pt x="6777360" y="649393"/>
                  <a:pt x="6778155" y="649217"/>
                  <a:pt x="6779157" y="649070"/>
                </a:cubicBezTo>
                <a:cubicBezTo>
                  <a:pt x="6780158" y="648923"/>
                  <a:pt x="6781366" y="648849"/>
                  <a:pt x="6782780" y="648849"/>
                </a:cubicBezTo>
                <a:close/>
                <a:moveTo>
                  <a:pt x="6532195" y="648849"/>
                </a:moveTo>
                <a:cubicBezTo>
                  <a:pt x="6533962" y="648849"/>
                  <a:pt x="6535391" y="648907"/>
                  <a:pt x="6536481" y="649026"/>
                </a:cubicBezTo>
                <a:cubicBezTo>
                  <a:pt x="6537571" y="649143"/>
                  <a:pt x="6538440" y="649306"/>
                  <a:pt x="6539088" y="649512"/>
                </a:cubicBezTo>
                <a:cubicBezTo>
                  <a:pt x="6539736" y="649718"/>
                  <a:pt x="6540222" y="650013"/>
                  <a:pt x="6540546" y="650397"/>
                </a:cubicBezTo>
                <a:cubicBezTo>
                  <a:pt x="6540870" y="650778"/>
                  <a:pt x="6541179" y="651265"/>
                  <a:pt x="6541473" y="651854"/>
                </a:cubicBezTo>
                <a:lnTo>
                  <a:pt x="6557291" y="684726"/>
                </a:lnTo>
                <a:cubicBezTo>
                  <a:pt x="6558760" y="687848"/>
                  <a:pt x="6560226" y="691117"/>
                  <a:pt x="6561690" y="694534"/>
                </a:cubicBezTo>
                <a:cubicBezTo>
                  <a:pt x="6563153" y="697951"/>
                  <a:pt x="6564648" y="701398"/>
                  <a:pt x="6566171" y="704873"/>
                </a:cubicBezTo>
                <a:lnTo>
                  <a:pt x="6566346" y="704873"/>
                </a:lnTo>
                <a:cubicBezTo>
                  <a:pt x="6567693" y="701516"/>
                  <a:pt x="6569083" y="698172"/>
                  <a:pt x="6570519" y="694844"/>
                </a:cubicBezTo>
                <a:cubicBezTo>
                  <a:pt x="6571954" y="691515"/>
                  <a:pt x="6573406" y="688231"/>
                  <a:pt x="6574876" y="684992"/>
                </a:cubicBezTo>
                <a:lnTo>
                  <a:pt x="6590782" y="651942"/>
                </a:lnTo>
                <a:cubicBezTo>
                  <a:pt x="6590959" y="651353"/>
                  <a:pt x="6591209" y="650853"/>
                  <a:pt x="6591533" y="650440"/>
                </a:cubicBezTo>
                <a:cubicBezTo>
                  <a:pt x="6591858" y="650027"/>
                  <a:pt x="6592299" y="649718"/>
                  <a:pt x="6592859" y="649512"/>
                </a:cubicBezTo>
                <a:cubicBezTo>
                  <a:pt x="6593419" y="649306"/>
                  <a:pt x="6594199" y="649143"/>
                  <a:pt x="6595200" y="649026"/>
                </a:cubicBezTo>
                <a:cubicBezTo>
                  <a:pt x="6596202" y="648907"/>
                  <a:pt x="6597469" y="648849"/>
                  <a:pt x="6599000" y="648849"/>
                </a:cubicBezTo>
                <a:cubicBezTo>
                  <a:pt x="6601121" y="648849"/>
                  <a:pt x="6602785" y="648923"/>
                  <a:pt x="6603993" y="649070"/>
                </a:cubicBezTo>
                <a:cubicBezTo>
                  <a:pt x="6605201" y="649217"/>
                  <a:pt x="6606040" y="649497"/>
                  <a:pt x="6606511" y="649909"/>
                </a:cubicBezTo>
                <a:cubicBezTo>
                  <a:pt x="6606983" y="650322"/>
                  <a:pt x="6607145" y="650911"/>
                  <a:pt x="6606997" y="651677"/>
                </a:cubicBezTo>
                <a:cubicBezTo>
                  <a:pt x="6606850" y="652442"/>
                  <a:pt x="6606453" y="653473"/>
                  <a:pt x="6605804" y="654769"/>
                </a:cubicBezTo>
                <a:lnTo>
                  <a:pt x="6573462" y="719277"/>
                </a:lnTo>
                <a:lnTo>
                  <a:pt x="6573462" y="761428"/>
                </a:lnTo>
                <a:cubicBezTo>
                  <a:pt x="6573462" y="761899"/>
                  <a:pt x="6573345" y="762311"/>
                  <a:pt x="6573111" y="762664"/>
                </a:cubicBezTo>
                <a:cubicBezTo>
                  <a:pt x="6572877" y="763019"/>
                  <a:pt x="6572467" y="763298"/>
                  <a:pt x="6571881" y="763505"/>
                </a:cubicBezTo>
                <a:cubicBezTo>
                  <a:pt x="6571295" y="763710"/>
                  <a:pt x="6570504" y="763887"/>
                  <a:pt x="6569509" y="764035"/>
                </a:cubicBezTo>
                <a:cubicBezTo>
                  <a:pt x="6568513" y="764181"/>
                  <a:pt x="6567313" y="764255"/>
                  <a:pt x="6565907" y="764255"/>
                </a:cubicBezTo>
                <a:cubicBezTo>
                  <a:pt x="6564442" y="764255"/>
                  <a:pt x="6563227" y="764181"/>
                  <a:pt x="6562261" y="764035"/>
                </a:cubicBezTo>
                <a:cubicBezTo>
                  <a:pt x="6561294" y="763887"/>
                  <a:pt x="6560503" y="763710"/>
                  <a:pt x="6559889" y="763505"/>
                </a:cubicBezTo>
                <a:cubicBezTo>
                  <a:pt x="6559274" y="763298"/>
                  <a:pt x="6558849" y="763019"/>
                  <a:pt x="6558615" y="762664"/>
                </a:cubicBezTo>
                <a:cubicBezTo>
                  <a:pt x="6558381" y="762311"/>
                  <a:pt x="6558263" y="761899"/>
                  <a:pt x="6558263" y="761428"/>
                </a:cubicBezTo>
                <a:lnTo>
                  <a:pt x="6558263" y="719277"/>
                </a:lnTo>
                <a:lnTo>
                  <a:pt x="6525921" y="654769"/>
                </a:lnTo>
                <a:cubicBezTo>
                  <a:pt x="6525273" y="653415"/>
                  <a:pt x="6524876" y="652354"/>
                  <a:pt x="6524728" y="651588"/>
                </a:cubicBezTo>
                <a:cubicBezTo>
                  <a:pt x="6524581" y="650822"/>
                  <a:pt x="6524728" y="650233"/>
                  <a:pt x="6525170" y="649820"/>
                </a:cubicBezTo>
                <a:cubicBezTo>
                  <a:pt x="6525612" y="649408"/>
                  <a:pt x="6526407" y="649143"/>
                  <a:pt x="6527556" y="649026"/>
                </a:cubicBezTo>
                <a:cubicBezTo>
                  <a:pt x="6528704" y="648907"/>
                  <a:pt x="6530251" y="648849"/>
                  <a:pt x="6532195" y="648849"/>
                </a:cubicBezTo>
                <a:close/>
                <a:moveTo>
                  <a:pt x="6316055" y="648849"/>
                </a:moveTo>
                <a:cubicBezTo>
                  <a:pt x="6317528" y="648849"/>
                  <a:pt x="6318750" y="648923"/>
                  <a:pt x="6319722" y="649070"/>
                </a:cubicBezTo>
                <a:cubicBezTo>
                  <a:pt x="6320694" y="649217"/>
                  <a:pt x="6321475" y="649393"/>
                  <a:pt x="6322064" y="649600"/>
                </a:cubicBezTo>
                <a:cubicBezTo>
                  <a:pt x="6322653" y="649806"/>
                  <a:pt x="6323065" y="650086"/>
                  <a:pt x="6323301" y="650440"/>
                </a:cubicBezTo>
                <a:cubicBezTo>
                  <a:pt x="6323537" y="650793"/>
                  <a:pt x="6323654" y="651205"/>
                  <a:pt x="6323654" y="651677"/>
                </a:cubicBezTo>
                <a:lnTo>
                  <a:pt x="6323654" y="697450"/>
                </a:lnTo>
                <a:lnTo>
                  <a:pt x="6375702" y="697450"/>
                </a:lnTo>
                <a:lnTo>
                  <a:pt x="6375702" y="651677"/>
                </a:lnTo>
                <a:cubicBezTo>
                  <a:pt x="6375702" y="651205"/>
                  <a:pt x="6375820" y="650793"/>
                  <a:pt x="6376056" y="650440"/>
                </a:cubicBezTo>
                <a:cubicBezTo>
                  <a:pt x="6376292" y="650086"/>
                  <a:pt x="6376704" y="649806"/>
                  <a:pt x="6377293" y="649600"/>
                </a:cubicBezTo>
                <a:cubicBezTo>
                  <a:pt x="6377882" y="649393"/>
                  <a:pt x="6378648" y="649217"/>
                  <a:pt x="6379590" y="649070"/>
                </a:cubicBezTo>
                <a:cubicBezTo>
                  <a:pt x="6380533" y="648923"/>
                  <a:pt x="6381770" y="648849"/>
                  <a:pt x="6383302" y="648849"/>
                </a:cubicBezTo>
                <a:cubicBezTo>
                  <a:pt x="6384716" y="648849"/>
                  <a:pt x="6385909" y="648923"/>
                  <a:pt x="6386881" y="649070"/>
                </a:cubicBezTo>
                <a:cubicBezTo>
                  <a:pt x="6387853" y="649217"/>
                  <a:pt x="6388633" y="649393"/>
                  <a:pt x="6389222" y="649600"/>
                </a:cubicBezTo>
                <a:cubicBezTo>
                  <a:pt x="6389812" y="649806"/>
                  <a:pt x="6390224" y="650086"/>
                  <a:pt x="6390459" y="650440"/>
                </a:cubicBezTo>
                <a:cubicBezTo>
                  <a:pt x="6390695" y="650793"/>
                  <a:pt x="6390813" y="651205"/>
                  <a:pt x="6390813" y="651677"/>
                </a:cubicBezTo>
                <a:lnTo>
                  <a:pt x="6390813" y="761428"/>
                </a:lnTo>
                <a:cubicBezTo>
                  <a:pt x="6390813" y="761899"/>
                  <a:pt x="6390695" y="762311"/>
                  <a:pt x="6390459" y="762664"/>
                </a:cubicBezTo>
                <a:cubicBezTo>
                  <a:pt x="6390224" y="763019"/>
                  <a:pt x="6389812" y="763298"/>
                  <a:pt x="6389222" y="763505"/>
                </a:cubicBezTo>
                <a:cubicBezTo>
                  <a:pt x="6388633" y="763710"/>
                  <a:pt x="6387853" y="763887"/>
                  <a:pt x="6386881" y="764035"/>
                </a:cubicBezTo>
                <a:cubicBezTo>
                  <a:pt x="6385909" y="764181"/>
                  <a:pt x="6384716" y="764255"/>
                  <a:pt x="6383302" y="764255"/>
                </a:cubicBezTo>
                <a:cubicBezTo>
                  <a:pt x="6381770" y="764255"/>
                  <a:pt x="6380533" y="764181"/>
                  <a:pt x="6379590" y="764035"/>
                </a:cubicBezTo>
                <a:cubicBezTo>
                  <a:pt x="6378648" y="763887"/>
                  <a:pt x="6377882" y="763710"/>
                  <a:pt x="6377293" y="763505"/>
                </a:cubicBezTo>
                <a:cubicBezTo>
                  <a:pt x="6376704" y="763298"/>
                  <a:pt x="6376292" y="763019"/>
                  <a:pt x="6376056" y="762664"/>
                </a:cubicBezTo>
                <a:cubicBezTo>
                  <a:pt x="6375820" y="762311"/>
                  <a:pt x="6375702" y="761899"/>
                  <a:pt x="6375702" y="761428"/>
                </a:cubicBezTo>
                <a:lnTo>
                  <a:pt x="6375702" y="710705"/>
                </a:lnTo>
                <a:lnTo>
                  <a:pt x="6323654" y="710705"/>
                </a:lnTo>
                <a:lnTo>
                  <a:pt x="6323654" y="761428"/>
                </a:lnTo>
                <a:cubicBezTo>
                  <a:pt x="6323654" y="761899"/>
                  <a:pt x="6323537" y="762311"/>
                  <a:pt x="6323301" y="762664"/>
                </a:cubicBezTo>
                <a:cubicBezTo>
                  <a:pt x="6323065" y="763019"/>
                  <a:pt x="6322653" y="763298"/>
                  <a:pt x="6322064" y="763505"/>
                </a:cubicBezTo>
                <a:cubicBezTo>
                  <a:pt x="6321475" y="763710"/>
                  <a:pt x="6320694" y="763887"/>
                  <a:pt x="6319722" y="764035"/>
                </a:cubicBezTo>
                <a:cubicBezTo>
                  <a:pt x="6318750" y="764181"/>
                  <a:pt x="6317528" y="764255"/>
                  <a:pt x="6316055" y="764255"/>
                </a:cubicBezTo>
                <a:cubicBezTo>
                  <a:pt x="6314641" y="764255"/>
                  <a:pt x="6313433" y="764181"/>
                  <a:pt x="6312432" y="764035"/>
                </a:cubicBezTo>
                <a:cubicBezTo>
                  <a:pt x="6311430" y="763887"/>
                  <a:pt x="6310635" y="763710"/>
                  <a:pt x="6310046" y="763505"/>
                </a:cubicBezTo>
                <a:cubicBezTo>
                  <a:pt x="6309457" y="763298"/>
                  <a:pt x="6309045" y="763019"/>
                  <a:pt x="6308809" y="762664"/>
                </a:cubicBezTo>
                <a:cubicBezTo>
                  <a:pt x="6308573" y="762311"/>
                  <a:pt x="6308455" y="761899"/>
                  <a:pt x="6308455" y="761428"/>
                </a:cubicBezTo>
                <a:lnTo>
                  <a:pt x="6308455" y="651677"/>
                </a:lnTo>
                <a:cubicBezTo>
                  <a:pt x="6308455" y="651205"/>
                  <a:pt x="6308573" y="650793"/>
                  <a:pt x="6308809" y="650440"/>
                </a:cubicBezTo>
                <a:cubicBezTo>
                  <a:pt x="6309045" y="650086"/>
                  <a:pt x="6309457" y="649806"/>
                  <a:pt x="6310046" y="649600"/>
                </a:cubicBezTo>
                <a:cubicBezTo>
                  <a:pt x="6310635" y="649393"/>
                  <a:pt x="6311430" y="649217"/>
                  <a:pt x="6312432" y="649070"/>
                </a:cubicBezTo>
                <a:cubicBezTo>
                  <a:pt x="6313433" y="648923"/>
                  <a:pt x="6314641" y="648849"/>
                  <a:pt x="6316055" y="648849"/>
                </a:cubicBezTo>
                <a:close/>
                <a:moveTo>
                  <a:pt x="6065470" y="648849"/>
                </a:moveTo>
                <a:cubicBezTo>
                  <a:pt x="6067237" y="648849"/>
                  <a:pt x="6068666" y="648907"/>
                  <a:pt x="6069756" y="649026"/>
                </a:cubicBezTo>
                <a:cubicBezTo>
                  <a:pt x="6070846" y="649143"/>
                  <a:pt x="6071715" y="649306"/>
                  <a:pt x="6072363" y="649512"/>
                </a:cubicBezTo>
                <a:cubicBezTo>
                  <a:pt x="6073011" y="649718"/>
                  <a:pt x="6073497" y="650013"/>
                  <a:pt x="6073821" y="650397"/>
                </a:cubicBezTo>
                <a:cubicBezTo>
                  <a:pt x="6074145" y="650778"/>
                  <a:pt x="6074454" y="651265"/>
                  <a:pt x="6074748" y="651854"/>
                </a:cubicBezTo>
                <a:lnTo>
                  <a:pt x="6090566" y="684726"/>
                </a:lnTo>
                <a:cubicBezTo>
                  <a:pt x="6092035" y="687848"/>
                  <a:pt x="6093501" y="691117"/>
                  <a:pt x="6094965" y="694534"/>
                </a:cubicBezTo>
                <a:cubicBezTo>
                  <a:pt x="6096428" y="697951"/>
                  <a:pt x="6097923" y="701398"/>
                  <a:pt x="6099446" y="704873"/>
                </a:cubicBezTo>
                <a:lnTo>
                  <a:pt x="6099621" y="704873"/>
                </a:lnTo>
                <a:cubicBezTo>
                  <a:pt x="6100968" y="701516"/>
                  <a:pt x="6102358" y="698172"/>
                  <a:pt x="6103794" y="694844"/>
                </a:cubicBezTo>
                <a:cubicBezTo>
                  <a:pt x="6105229" y="691515"/>
                  <a:pt x="6106681" y="688231"/>
                  <a:pt x="6108151" y="684992"/>
                </a:cubicBezTo>
                <a:lnTo>
                  <a:pt x="6124057" y="651942"/>
                </a:lnTo>
                <a:cubicBezTo>
                  <a:pt x="6124234" y="651353"/>
                  <a:pt x="6124484" y="650853"/>
                  <a:pt x="6124808" y="650440"/>
                </a:cubicBezTo>
                <a:cubicBezTo>
                  <a:pt x="6125133" y="650027"/>
                  <a:pt x="6125574" y="649718"/>
                  <a:pt x="6126134" y="649512"/>
                </a:cubicBezTo>
                <a:cubicBezTo>
                  <a:pt x="6126694" y="649306"/>
                  <a:pt x="6127474" y="649143"/>
                  <a:pt x="6128475" y="649026"/>
                </a:cubicBezTo>
                <a:cubicBezTo>
                  <a:pt x="6129477" y="648907"/>
                  <a:pt x="6130744" y="648849"/>
                  <a:pt x="6132275" y="648849"/>
                </a:cubicBezTo>
                <a:cubicBezTo>
                  <a:pt x="6134396" y="648849"/>
                  <a:pt x="6136060" y="648923"/>
                  <a:pt x="6137268" y="649070"/>
                </a:cubicBezTo>
                <a:cubicBezTo>
                  <a:pt x="6138476" y="649217"/>
                  <a:pt x="6139315" y="649497"/>
                  <a:pt x="6139786" y="649909"/>
                </a:cubicBezTo>
                <a:cubicBezTo>
                  <a:pt x="6140258" y="650322"/>
                  <a:pt x="6140420" y="650911"/>
                  <a:pt x="6140272" y="651677"/>
                </a:cubicBezTo>
                <a:cubicBezTo>
                  <a:pt x="6140125" y="652442"/>
                  <a:pt x="6139728" y="653473"/>
                  <a:pt x="6139079" y="654769"/>
                </a:cubicBezTo>
                <a:lnTo>
                  <a:pt x="6106737" y="719277"/>
                </a:lnTo>
                <a:lnTo>
                  <a:pt x="6106737" y="761428"/>
                </a:lnTo>
                <a:cubicBezTo>
                  <a:pt x="6106737" y="761899"/>
                  <a:pt x="6106620" y="762311"/>
                  <a:pt x="6106386" y="762664"/>
                </a:cubicBezTo>
                <a:cubicBezTo>
                  <a:pt x="6106152" y="763019"/>
                  <a:pt x="6105742" y="763298"/>
                  <a:pt x="6105156" y="763505"/>
                </a:cubicBezTo>
                <a:cubicBezTo>
                  <a:pt x="6104570" y="763710"/>
                  <a:pt x="6103779" y="763887"/>
                  <a:pt x="6102784" y="764035"/>
                </a:cubicBezTo>
                <a:cubicBezTo>
                  <a:pt x="6101788" y="764181"/>
                  <a:pt x="6100588" y="764255"/>
                  <a:pt x="6099182" y="764255"/>
                </a:cubicBezTo>
                <a:cubicBezTo>
                  <a:pt x="6097717" y="764255"/>
                  <a:pt x="6096502" y="764181"/>
                  <a:pt x="6095536" y="764035"/>
                </a:cubicBezTo>
                <a:cubicBezTo>
                  <a:pt x="6094569" y="763887"/>
                  <a:pt x="6093778" y="763710"/>
                  <a:pt x="6093164" y="763505"/>
                </a:cubicBezTo>
                <a:cubicBezTo>
                  <a:pt x="6092549" y="763298"/>
                  <a:pt x="6092124" y="763019"/>
                  <a:pt x="6091890" y="762664"/>
                </a:cubicBezTo>
                <a:cubicBezTo>
                  <a:pt x="6091656" y="762311"/>
                  <a:pt x="6091538" y="761899"/>
                  <a:pt x="6091538" y="761428"/>
                </a:cubicBezTo>
                <a:lnTo>
                  <a:pt x="6091538" y="719277"/>
                </a:lnTo>
                <a:lnTo>
                  <a:pt x="6059196" y="654769"/>
                </a:lnTo>
                <a:cubicBezTo>
                  <a:pt x="6058548" y="653415"/>
                  <a:pt x="6058151" y="652354"/>
                  <a:pt x="6058003" y="651588"/>
                </a:cubicBezTo>
                <a:cubicBezTo>
                  <a:pt x="6057856" y="650822"/>
                  <a:pt x="6058003" y="650233"/>
                  <a:pt x="6058445" y="649820"/>
                </a:cubicBezTo>
                <a:cubicBezTo>
                  <a:pt x="6058887" y="649408"/>
                  <a:pt x="6059682" y="649143"/>
                  <a:pt x="6060831" y="649026"/>
                </a:cubicBezTo>
                <a:cubicBezTo>
                  <a:pt x="6061979" y="648907"/>
                  <a:pt x="6063526" y="648849"/>
                  <a:pt x="6065470" y="648849"/>
                </a:cubicBezTo>
                <a:close/>
                <a:moveTo>
                  <a:pt x="5839805" y="648849"/>
                </a:moveTo>
                <a:cubicBezTo>
                  <a:pt x="5841278" y="648849"/>
                  <a:pt x="5842500" y="648923"/>
                  <a:pt x="5843472" y="649070"/>
                </a:cubicBezTo>
                <a:cubicBezTo>
                  <a:pt x="5844444" y="649217"/>
                  <a:pt x="5845225" y="649393"/>
                  <a:pt x="5845814" y="649600"/>
                </a:cubicBezTo>
                <a:cubicBezTo>
                  <a:pt x="5846403" y="649806"/>
                  <a:pt x="5846815" y="650086"/>
                  <a:pt x="5847051" y="650440"/>
                </a:cubicBezTo>
                <a:cubicBezTo>
                  <a:pt x="5847287" y="650793"/>
                  <a:pt x="5847404" y="651205"/>
                  <a:pt x="5847404" y="651677"/>
                </a:cubicBezTo>
                <a:lnTo>
                  <a:pt x="5847404" y="697450"/>
                </a:lnTo>
                <a:lnTo>
                  <a:pt x="5899452" y="697450"/>
                </a:lnTo>
                <a:lnTo>
                  <a:pt x="5899452" y="651677"/>
                </a:lnTo>
                <a:cubicBezTo>
                  <a:pt x="5899452" y="651205"/>
                  <a:pt x="5899570" y="650793"/>
                  <a:pt x="5899806" y="650440"/>
                </a:cubicBezTo>
                <a:cubicBezTo>
                  <a:pt x="5900042" y="650086"/>
                  <a:pt x="5900454" y="649806"/>
                  <a:pt x="5901043" y="649600"/>
                </a:cubicBezTo>
                <a:cubicBezTo>
                  <a:pt x="5901632" y="649393"/>
                  <a:pt x="5902398" y="649217"/>
                  <a:pt x="5903340" y="649070"/>
                </a:cubicBezTo>
                <a:cubicBezTo>
                  <a:pt x="5904283" y="648923"/>
                  <a:pt x="5905520" y="648849"/>
                  <a:pt x="5907052" y="648849"/>
                </a:cubicBezTo>
                <a:cubicBezTo>
                  <a:pt x="5908466" y="648849"/>
                  <a:pt x="5909659" y="648923"/>
                  <a:pt x="5910631" y="649070"/>
                </a:cubicBezTo>
                <a:cubicBezTo>
                  <a:pt x="5911603" y="649217"/>
                  <a:pt x="5912383" y="649393"/>
                  <a:pt x="5912972" y="649600"/>
                </a:cubicBezTo>
                <a:cubicBezTo>
                  <a:pt x="5913562" y="649806"/>
                  <a:pt x="5913974" y="650086"/>
                  <a:pt x="5914209" y="650440"/>
                </a:cubicBezTo>
                <a:cubicBezTo>
                  <a:pt x="5914445" y="650793"/>
                  <a:pt x="5914563" y="651205"/>
                  <a:pt x="5914563" y="651677"/>
                </a:cubicBezTo>
                <a:lnTo>
                  <a:pt x="5914563" y="761428"/>
                </a:lnTo>
                <a:cubicBezTo>
                  <a:pt x="5914563" y="761899"/>
                  <a:pt x="5914445" y="762311"/>
                  <a:pt x="5914209" y="762664"/>
                </a:cubicBezTo>
                <a:cubicBezTo>
                  <a:pt x="5913974" y="763019"/>
                  <a:pt x="5913562" y="763298"/>
                  <a:pt x="5912972" y="763505"/>
                </a:cubicBezTo>
                <a:cubicBezTo>
                  <a:pt x="5912383" y="763710"/>
                  <a:pt x="5911603" y="763887"/>
                  <a:pt x="5910631" y="764035"/>
                </a:cubicBezTo>
                <a:cubicBezTo>
                  <a:pt x="5909659" y="764181"/>
                  <a:pt x="5908466" y="764255"/>
                  <a:pt x="5907052" y="764255"/>
                </a:cubicBezTo>
                <a:cubicBezTo>
                  <a:pt x="5905520" y="764255"/>
                  <a:pt x="5904283" y="764181"/>
                  <a:pt x="5903340" y="764035"/>
                </a:cubicBezTo>
                <a:cubicBezTo>
                  <a:pt x="5902398" y="763887"/>
                  <a:pt x="5901632" y="763710"/>
                  <a:pt x="5901043" y="763505"/>
                </a:cubicBezTo>
                <a:cubicBezTo>
                  <a:pt x="5900454" y="763298"/>
                  <a:pt x="5900042" y="763019"/>
                  <a:pt x="5899806" y="762664"/>
                </a:cubicBezTo>
                <a:cubicBezTo>
                  <a:pt x="5899570" y="762311"/>
                  <a:pt x="5899452" y="761899"/>
                  <a:pt x="5899452" y="761428"/>
                </a:cubicBezTo>
                <a:lnTo>
                  <a:pt x="5899452" y="710705"/>
                </a:lnTo>
                <a:lnTo>
                  <a:pt x="5847404" y="710705"/>
                </a:lnTo>
                <a:lnTo>
                  <a:pt x="5847404" y="761428"/>
                </a:lnTo>
                <a:cubicBezTo>
                  <a:pt x="5847404" y="761899"/>
                  <a:pt x="5847287" y="762311"/>
                  <a:pt x="5847051" y="762664"/>
                </a:cubicBezTo>
                <a:cubicBezTo>
                  <a:pt x="5846815" y="763019"/>
                  <a:pt x="5846403" y="763298"/>
                  <a:pt x="5845814" y="763505"/>
                </a:cubicBezTo>
                <a:cubicBezTo>
                  <a:pt x="5845225" y="763710"/>
                  <a:pt x="5844444" y="763887"/>
                  <a:pt x="5843472" y="764035"/>
                </a:cubicBezTo>
                <a:cubicBezTo>
                  <a:pt x="5842500" y="764181"/>
                  <a:pt x="5841278" y="764255"/>
                  <a:pt x="5839805" y="764255"/>
                </a:cubicBezTo>
                <a:cubicBezTo>
                  <a:pt x="5838391" y="764255"/>
                  <a:pt x="5837183" y="764181"/>
                  <a:pt x="5836182" y="764035"/>
                </a:cubicBezTo>
                <a:cubicBezTo>
                  <a:pt x="5835180" y="763887"/>
                  <a:pt x="5834385" y="763710"/>
                  <a:pt x="5833796" y="763505"/>
                </a:cubicBezTo>
                <a:cubicBezTo>
                  <a:pt x="5833207" y="763298"/>
                  <a:pt x="5832795" y="763019"/>
                  <a:pt x="5832559" y="762664"/>
                </a:cubicBezTo>
                <a:cubicBezTo>
                  <a:pt x="5832323" y="762311"/>
                  <a:pt x="5832205" y="761899"/>
                  <a:pt x="5832205" y="761428"/>
                </a:cubicBezTo>
                <a:lnTo>
                  <a:pt x="5832205" y="651677"/>
                </a:lnTo>
                <a:cubicBezTo>
                  <a:pt x="5832205" y="651205"/>
                  <a:pt x="5832323" y="650793"/>
                  <a:pt x="5832559" y="650440"/>
                </a:cubicBezTo>
                <a:cubicBezTo>
                  <a:pt x="5832795" y="650086"/>
                  <a:pt x="5833207" y="649806"/>
                  <a:pt x="5833796" y="649600"/>
                </a:cubicBezTo>
                <a:cubicBezTo>
                  <a:pt x="5834385" y="649393"/>
                  <a:pt x="5835180" y="649217"/>
                  <a:pt x="5836182" y="649070"/>
                </a:cubicBezTo>
                <a:cubicBezTo>
                  <a:pt x="5837183" y="648923"/>
                  <a:pt x="5838391" y="648849"/>
                  <a:pt x="5839805" y="648849"/>
                </a:cubicBezTo>
                <a:close/>
                <a:moveTo>
                  <a:pt x="5589220" y="648849"/>
                </a:moveTo>
                <a:cubicBezTo>
                  <a:pt x="5590987" y="648849"/>
                  <a:pt x="5592416" y="648907"/>
                  <a:pt x="5593506" y="649026"/>
                </a:cubicBezTo>
                <a:cubicBezTo>
                  <a:pt x="5594596" y="649143"/>
                  <a:pt x="5595465" y="649306"/>
                  <a:pt x="5596113" y="649512"/>
                </a:cubicBezTo>
                <a:cubicBezTo>
                  <a:pt x="5596761" y="649718"/>
                  <a:pt x="5597247" y="650013"/>
                  <a:pt x="5597571" y="650397"/>
                </a:cubicBezTo>
                <a:cubicBezTo>
                  <a:pt x="5597895" y="650778"/>
                  <a:pt x="5598204" y="651265"/>
                  <a:pt x="5598498" y="651854"/>
                </a:cubicBezTo>
                <a:lnTo>
                  <a:pt x="5614316" y="684726"/>
                </a:lnTo>
                <a:cubicBezTo>
                  <a:pt x="5615785" y="687848"/>
                  <a:pt x="5617251" y="691117"/>
                  <a:pt x="5618715" y="694534"/>
                </a:cubicBezTo>
                <a:cubicBezTo>
                  <a:pt x="5620178" y="697951"/>
                  <a:pt x="5621673" y="701398"/>
                  <a:pt x="5623196" y="704873"/>
                </a:cubicBezTo>
                <a:lnTo>
                  <a:pt x="5623371" y="704873"/>
                </a:lnTo>
                <a:cubicBezTo>
                  <a:pt x="5624718" y="701516"/>
                  <a:pt x="5626108" y="698172"/>
                  <a:pt x="5627544" y="694844"/>
                </a:cubicBezTo>
                <a:cubicBezTo>
                  <a:pt x="5628979" y="691515"/>
                  <a:pt x="5630431" y="688231"/>
                  <a:pt x="5631901" y="684992"/>
                </a:cubicBezTo>
                <a:lnTo>
                  <a:pt x="5647807" y="651942"/>
                </a:lnTo>
                <a:cubicBezTo>
                  <a:pt x="5647984" y="651353"/>
                  <a:pt x="5648234" y="650853"/>
                  <a:pt x="5648558" y="650440"/>
                </a:cubicBezTo>
                <a:cubicBezTo>
                  <a:pt x="5648883" y="650027"/>
                  <a:pt x="5649324" y="649718"/>
                  <a:pt x="5649884" y="649512"/>
                </a:cubicBezTo>
                <a:cubicBezTo>
                  <a:pt x="5650444" y="649306"/>
                  <a:pt x="5651224" y="649143"/>
                  <a:pt x="5652225" y="649026"/>
                </a:cubicBezTo>
                <a:cubicBezTo>
                  <a:pt x="5653227" y="648907"/>
                  <a:pt x="5654494" y="648849"/>
                  <a:pt x="5656025" y="648849"/>
                </a:cubicBezTo>
                <a:cubicBezTo>
                  <a:pt x="5658146" y="648849"/>
                  <a:pt x="5659810" y="648923"/>
                  <a:pt x="5661018" y="649070"/>
                </a:cubicBezTo>
                <a:cubicBezTo>
                  <a:pt x="5662226" y="649217"/>
                  <a:pt x="5663065" y="649497"/>
                  <a:pt x="5663536" y="649909"/>
                </a:cubicBezTo>
                <a:cubicBezTo>
                  <a:pt x="5664008" y="650322"/>
                  <a:pt x="5664170" y="650911"/>
                  <a:pt x="5664022" y="651677"/>
                </a:cubicBezTo>
                <a:cubicBezTo>
                  <a:pt x="5663875" y="652442"/>
                  <a:pt x="5663478" y="653473"/>
                  <a:pt x="5662829" y="654769"/>
                </a:cubicBezTo>
                <a:lnTo>
                  <a:pt x="5630487" y="719277"/>
                </a:lnTo>
                <a:lnTo>
                  <a:pt x="5630487" y="761428"/>
                </a:lnTo>
                <a:cubicBezTo>
                  <a:pt x="5630487" y="761899"/>
                  <a:pt x="5630370" y="762311"/>
                  <a:pt x="5630136" y="762664"/>
                </a:cubicBezTo>
                <a:cubicBezTo>
                  <a:pt x="5629902" y="763019"/>
                  <a:pt x="5629492" y="763298"/>
                  <a:pt x="5628906" y="763505"/>
                </a:cubicBezTo>
                <a:cubicBezTo>
                  <a:pt x="5628320" y="763710"/>
                  <a:pt x="5627529" y="763887"/>
                  <a:pt x="5626534" y="764035"/>
                </a:cubicBezTo>
                <a:cubicBezTo>
                  <a:pt x="5625538" y="764181"/>
                  <a:pt x="5624338" y="764255"/>
                  <a:pt x="5622932" y="764255"/>
                </a:cubicBezTo>
                <a:cubicBezTo>
                  <a:pt x="5621467" y="764255"/>
                  <a:pt x="5620252" y="764181"/>
                  <a:pt x="5619286" y="764035"/>
                </a:cubicBezTo>
                <a:cubicBezTo>
                  <a:pt x="5618319" y="763887"/>
                  <a:pt x="5617528" y="763710"/>
                  <a:pt x="5616914" y="763505"/>
                </a:cubicBezTo>
                <a:cubicBezTo>
                  <a:pt x="5616299" y="763298"/>
                  <a:pt x="5615874" y="763019"/>
                  <a:pt x="5615640" y="762664"/>
                </a:cubicBezTo>
                <a:cubicBezTo>
                  <a:pt x="5615406" y="762311"/>
                  <a:pt x="5615288" y="761899"/>
                  <a:pt x="5615288" y="761428"/>
                </a:cubicBezTo>
                <a:lnTo>
                  <a:pt x="5615288" y="719277"/>
                </a:lnTo>
                <a:lnTo>
                  <a:pt x="5582946" y="654769"/>
                </a:lnTo>
                <a:cubicBezTo>
                  <a:pt x="5582298" y="653415"/>
                  <a:pt x="5581901" y="652354"/>
                  <a:pt x="5581753" y="651588"/>
                </a:cubicBezTo>
                <a:cubicBezTo>
                  <a:pt x="5581606" y="650822"/>
                  <a:pt x="5581753" y="650233"/>
                  <a:pt x="5582195" y="649820"/>
                </a:cubicBezTo>
                <a:cubicBezTo>
                  <a:pt x="5582637" y="649408"/>
                  <a:pt x="5583432" y="649143"/>
                  <a:pt x="5584581" y="649026"/>
                </a:cubicBezTo>
                <a:cubicBezTo>
                  <a:pt x="5585729" y="648907"/>
                  <a:pt x="5587276" y="648849"/>
                  <a:pt x="5589220" y="648849"/>
                </a:cubicBezTo>
                <a:close/>
                <a:moveTo>
                  <a:pt x="5373080" y="648849"/>
                </a:moveTo>
                <a:cubicBezTo>
                  <a:pt x="5374553" y="648849"/>
                  <a:pt x="5375775" y="648923"/>
                  <a:pt x="5376747" y="649070"/>
                </a:cubicBezTo>
                <a:cubicBezTo>
                  <a:pt x="5377719" y="649217"/>
                  <a:pt x="5378500" y="649393"/>
                  <a:pt x="5379089" y="649600"/>
                </a:cubicBezTo>
                <a:cubicBezTo>
                  <a:pt x="5379678" y="649806"/>
                  <a:pt x="5380090" y="650086"/>
                  <a:pt x="5380326" y="650440"/>
                </a:cubicBezTo>
                <a:cubicBezTo>
                  <a:pt x="5380562" y="650793"/>
                  <a:pt x="5380679" y="651205"/>
                  <a:pt x="5380679" y="651677"/>
                </a:cubicBezTo>
                <a:lnTo>
                  <a:pt x="5380679" y="697450"/>
                </a:lnTo>
                <a:lnTo>
                  <a:pt x="5432727" y="697450"/>
                </a:lnTo>
                <a:lnTo>
                  <a:pt x="5432727" y="651677"/>
                </a:lnTo>
                <a:cubicBezTo>
                  <a:pt x="5432727" y="651205"/>
                  <a:pt x="5432845" y="650793"/>
                  <a:pt x="5433081" y="650440"/>
                </a:cubicBezTo>
                <a:cubicBezTo>
                  <a:pt x="5433317" y="650086"/>
                  <a:pt x="5433729" y="649806"/>
                  <a:pt x="5434318" y="649600"/>
                </a:cubicBezTo>
                <a:cubicBezTo>
                  <a:pt x="5434907" y="649393"/>
                  <a:pt x="5435673" y="649217"/>
                  <a:pt x="5436615" y="649070"/>
                </a:cubicBezTo>
                <a:cubicBezTo>
                  <a:pt x="5437558" y="648923"/>
                  <a:pt x="5438795" y="648849"/>
                  <a:pt x="5440327" y="648849"/>
                </a:cubicBezTo>
                <a:cubicBezTo>
                  <a:pt x="5441741" y="648849"/>
                  <a:pt x="5442934" y="648923"/>
                  <a:pt x="5443906" y="649070"/>
                </a:cubicBezTo>
                <a:cubicBezTo>
                  <a:pt x="5444878" y="649217"/>
                  <a:pt x="5445658" y="649393"/>
                  <a:pt x="5446247" y="649600"/>
                </a:cubicBezTo>
                <a:cubicBezTo>
                  <a:pt x="5446837" y="649806"/>
                  <a:pt x="5447249" y="650086"/>
                  <a:pt x="5447484" y="650440"/>
                </a:cubicBezTo>
                <a:cubicBezTo>
                  <a:pt x="5447720" y="650793"/>
                  <a:pt x="5447838" y="651205"/>
                  <a:pt x="5447838" y="651677"/>
                </a:cubicBezTo>
                <a:lnTo>
                  <a:pt x="5447838" y="761428"/>
                </a:lnTo>
                <a:cubicBezTo>
                  <a:pt x="5447838" y="761899"/>
                  <a:pt x="5447720" y="762311"/>
                  <a:pt x="5447484" y="762664"/>
                </a:cubicBezTo>
                <a:cubicBezTo>
                  <a:pt x="5447249" y="763019"/>
                  <a:pt x="5446837" y="763298"/>
                  <a:pt x="5446247" y="763505"/>
                </a:cubicBezTo>
                <a:cubicBezTo>
                  <a:pt x="5445658" y="763710"/>
                  <a:pt x="5444878" y="763887"/>
                  <a:pt x="5443906" y="764035"/>
                </a:cubicBezTo>
                <a:cubicBezTo>
                  <a:pt x="5442934" y="764181"/>
                  <a:pt x="5441741" y="764255"/>
                  <a:pt x="5440327" y="764255"/>
                </a:cubicBezTo>
                <a:cubicBezTo>
                  <a:pt x="5438795" y="764255"/>
                  <a:pt x="5437558" y="764181"/>
                  <a:pt x="5436615" y="764035"/>
                </a:cubicBezTo>
                <a:cubicBezTo>
                  <a:pt x="5435673" y="763887"/>
                  <a:pt x="5434907" y="763710"/>
                  <a:pt x="5434318" y="763505"/>
                </a:cubicBezTo>
                <a:cubicBezTo>
                  <a:pt x="5433729" y="763298"/>
                  <a:pt x="5433317" y="763019"/>
                  <a:pt x="5433081" y="762664"/>
                </a:cubicBezTo>
                <a:cubicBezTo>
                  <a:pt x="5432845" y="762311"/>
                  <a:pt x="5432727" y="761899"/>
                  <a:pt x="5432727" y="761428"/>
                </a:cubicBezTo>
                <a:lnTo>
                  <a:pt x="5432727" y="710705"/>
                </a:lnTo>
                <a:lnTo>
                  <a:pt x="5380679" y="710705"/>
                </a:lnTo>
                <a:lnTo>
                  <a:pt x="5380679" y="761428"/>
                </a:lnTo>
                <a:cubicBezTo>
                  <a:pt x="5380679" y="761899"/>
                  <a:pt x="5380562" y="762311"/>
                  <a:pt x="5380326" y="762664"/>
                </a:cubicBezTo>
                <a:cubicBezTo>
                  <a:pt x="5380090" y="763019"/>
                  <a:pt x="5379678" y="763298"/>
                  <a:pt x="5379089" y="763505"/>
                </a:cubicBezTo>
                <a:cubicBezTo>
                  <a:pt x="5378500" y="763710"/>
                  <a:pt x="5377719" y="763887"/>
                  <a:pt x="5376747" y="764035"/>
                </a:cubicBezTo>
                <a:cubicBezTo>
                  <a:pt x="5375775" y="764181"/>
                  <a:pt x="5374553" y="764255"/>
                  <a:pt x="5373080" y="764255"/>
                </a:cubicBezTo>
                <a:cubicBezTo>
                  <a:pt x="5371666" y="764255"/>
                  <a:pt x="5370458" y="764181"/>
                  <a:pt x="5369457" y="764035"/>
                </a:cubicBezTo>
                <a:cubicBezTo>
                  <a:pt x="5368455" y="763887"/>
                  <a:pt x="5367660" y="763710"/>
                  <a:pt x="5367071" y="763505"/>
                </a:cubicBezTo>
                <a:cubicBezTo>
                  <a:pt x="5366482" y="763298"/>
                  <a:pt x="5366070" y="763019"/>
                  <a:pt x="5365834" y="762664"/>
                </a:cubicBezTo>
                <a:cubicBezTo>
                  <a:pt x="5365598" y="762311"/>
                  <a:pt x="5365480" y="761899"/>
                  <a:pt x="5365480" y="761428"/>
                </a:cubicBezTo>
                <a:lnTo>
                  <a:pt x="5365480" y="651677"/>
                </a:lnTo>
                <a:cubicBezTo>
                  <a:pt x="5365480" y="651205"/>
                  <a:pt x="5365598" y="650793"/>
                  <a:pt x="5365834" y="650440"/>
                </a:cubicBezTo>
                <a:cubicBezTo>
                  <a:pt x="5366070" y="650086"/>
                  <a:pt x="5366482" y="649806"/>
                  <a:pt x="5367071" y="649600"/>
                </a:cubicBezTo>
                <a:cubicBezTo>
                  <a:pt x="5367660" y="649393"/>
                  <a:pt x="5368455" y="649217"/>
                  <a:pt x="5369457" y="649070"/>
                </a:cubicBezTo>
                <a:cubicBezTo>
                  <a:pt x="5370458" y="648923"/>
                  <a:pt x="5371666" y="648849"/>
                  <a:pt x="5373080" y="648849"/>
                </a:cubicBezTo>
                <a:close/>
                <a:moveTo>
                  <a:pt x="5122495" y="648849"/>
                </a:moveTo>
                <a:cubicBezTo>
                  <a:pt x="5124262" y="648849"/>
                  <a:pt x="5125691" y="648907"/>
                  <a:pt x="5126781" y="649026"/>
                </a:cubicBezTo>
                <a:cubicBezTo>
                  <a:pt x="5127871" y="649143"/>
                  <a:pt x="5128740" y="649306"/>
                  <a:pt x="5129388" y="649512"/>
                </a:cubicBezTo>
                <a:cubicBezTo>
                  <a:pt x="5130036" y="649718"/>
                  <a:pt x="5130522" y="650013"/>
                  <a:pt x="5130846" y="650397"/>
                </a:cubicBezTo>
                <a:cubicBezTo>
                  <a:pt x="5131170" y="650778"/>
                  <a:pt x="5131479" y="651265"/>
                  <a:pt x="5131773" y="651854"/>
                </a:cubicBezTo>
                <a:lnTo>
                  <a:pt x="5147591" y="684726"/>
                </a:lnTo>
                <a:cubicBezTo>
                  <a:pt x="5149060" y="687848"/>
                  <a:pt x="5150526" y="691117"/>
                  <a:pt x="5151990" y="694534"/>
                </a:cubicBezTo>
                <a:cubicBezTo>
                  <a:pt x="5153453" y="697951"/>
                  <a:pt x="5154948" y="701398"/>
                  <a:pt x="5156471" y="704873"/>
                </a:cubicBezTo>
                <a:lnTo>
                  <a:pt x="5156646" y="704873"/>
                </a:lnTo>
                <a:cubicBezTo>
                  <a:pt x="5157993" y="701516"/>
                  <a:pt x="5159383" y="698172"/>
                  <a:pt x="5160819" y="694844"/>
                </a:cubicBezTo>
                <a:cubicBezTo>
                  <a:pt x="5162254" y="691515"/>
                  <a:pt x="5163706" y="688231"/>
                  <a:pt x="5165176" y="684992"/>
                </a:cubicBezTo>
                <a:lnTo>
                  <a:pt x="5181082" y="651942"/>
                </a:lnTo>
                <a:cubicBezTo>
                  <a:pt x="5181259" y="651353"/>
                  <a:pt x="5181509" y="650853"/>
                  <a:pt x="5181833" y="650440"/>
                </a:cubicBezTo>
                <a:cubicBezTo>
                  <a:pt x="5182158" y="650027"/>
                  <a:pt x="5182599" y="649718"/>
                  <a:pt x="5183159" y="649512"/>
                </a:cubicBezTo>
                <a:cubicBezTo>
                  <a:pt x="5183719" y="649306"/>
                  <a:pt x="5184499" y="649143"/>
                  <a:pt x="5185500" y="649026"/>
                </a:cubicBezTo>
                <a:cubicBezTo>
                  <a:pt x="5186502" y="648907"/>
                  <a:pt x="5187769" y="648849"/>
                  <a:pt x="5189300" y="648849"/>
                </a:cubicBezTo>
                <a:cubicBezTo>
                  <a:pt x="5191421" y="648849"/>
                  <a:pt x="5193085" y="648923"/>
                  <a:pt x="5194293" y="649070"/>
                </a:cubicBezTo>
                <a:cubicBezTo>
                  <a:pt x="5195501" y="649217"/>
                  <a:pt x="5196340" y="649497"/>
                  <a:pt x="5196811" y="649909"/>
                </a:cubicBezTo>
                <a:cubicBezTo>
                  <a:pt x="5197283" y="650322"/>
                  <a:pt x="5197445" y="650911"/>
                  <a:pt x="5197297" y="651677"/>
                </a:cubicBezTo>
                <a:cubicBezTo>
                  <a:pt x="5197150" y="652442"/>
                  <a:pt x="5196753" y="653473"/>
                  <a:pt x="5196104" y="654769"/>
                </a:cubicBezTo>
                <a:lnTo>
                  <a:pt x="5163762" y="719277"/>
                </a:lnTo>
                <a:lnTo>
                  <a:pt x="5163762" y="761428"/>
                </a:lnTo>
                <a:cubicBezTo>
                  <a:pt x="5163762" y="761899"/>
                  <a:pt x="5163645" y="762311"/>
                  <a:pt x="5163411" y="762664"/>
                </a:cubicBezTo>
                <a:cubicBezTo>
                  <a:pt x="5163177" y="763019"/>
                  <a:pt x="5162767" y="763298"/>
                  <a:pt x="5162181" y="763505"/>
                </a:cubicBezTo>
                <a:cubicBezTo>
                  <a:pt x="5161595" y="763710"/>
                  <a:pt x="5160804" y="763887"/>
                  <a:pt x="5159809" y="764035"/>
                </a:cubicBezTo>
                <a:cubicBezTo>
                  <a:pt x="5158813" y="764181"/>
                  <a:pt x="5157613" y="764255"/>
                  <a:pt x="5156207" y="764255"/>
                </a:cubicBezTo>
                <a:cubicBezTo>
                  <a:pt x="5154742" y="764255"/>
                  <a:pt x="5153527" y="764181"/>
                  <a:pt x="5152561" y="764035"/>
                </a:cubicBezTo>
                <a:cubicBezTo>
                  <a:pt x="5151594" y="763887"/>
                  <a:pt x="5150803" y="763710"/>
                  <a:pt x="5150189" y="763505"/>
                </a:cubicBezTo>
                <a:cubicBezTo>
                  <a:pt x="5149574" y="763298"/>
                  <a:pt x="5149149" y="763019"/>
                  <a:pt x="5148915" y="762664"/>
                </a:cubicBezTo>
                <a:cubicBezTo>
                  <a:pt x="5148681" y="762311"/>
                  <a:pt x="5148563" y="761899"/>
                  <a:pt x="5148563" y="761428"/>
                </a:cubicBezTo>
                <a:lnTo>
                  <a:pt x="5148563" y="719277"/>
                </a:lnTo>
                <a:lnTo>
                  <a:pt x="5116221" y="654769"/>
                </a:lnTo>
                <a:cubicBezTo>
                  <a:pt x="5115573" y="653415"/>
                  <a:pt x="5115176" y="652354"/>
                  <a:pt x="5115028" y="651588"/>
                </a:cubicBezTo>
                <a:cubicBezTo>
                  <a:pt x="5114881" y="650822"/>
                  <a:pt x="5115028" y="650233"/>
                  <a:pt x="5115470" y="649820"/>
                </a:cubicBezTo>
                <a:cubicBezTo>
                  <a:pt x="5115912" y="649408"/>
                  <a:pt x="5116707" y="649143"/>
                  <a:pt x="5117856" y="649026"/>
                </a:cubicBezTo>
                <a:cubicBezTo>
                  <a:pt x="5119004" y="648907"/>
                  <a:pt x="5120551" y="648849"/>
                  <a:pt x="5122495" y="648849"/>
                </a:cubicBezTo>
                <a:close/>
                <a:moveTo>
                  <a:pt x="4896830" y="648849"/>
                </a:moveTo>
                <a:cubicBezTo>
                  <a:pt x="4898303" y="648849"/>
                  <a:pt x="4899525" y="648923"/>
                  <a:pt x="4900497" y="649070"/>
                </a:cubicBezTo>
                <a:cubicBezTo>
                  <a:pt x="4901469" y="649217"/>
                  <a:pt x="4902250" y="649393"/>
                  <a:pt x="4902839" y="649600"/>
                </a:cubicBezTo>
                <a:cubicBezTo>
                  <a:pt x="4903428" y="649806"/>
                  <a:pt x="4903840" y="650086"/>
                  <a:pt x="4904076" y="650440"/>
                </a:cubicBezTo>
                <a:cubicBezTo>
                  <a:pt x="4904312" y="650793"/>
                  <a:pt x="4904429" y="651205"/>
                  <a:pt x="4904429" y="651677"/>
                </a:cubicBezTo>
                <a:lnTo>
                  <a:pt x="4904429" y="697450"/>
                </a:lnTo>
                <a:lnTo>
                  <a:pt x="4956477" y="697450"/>
                </a:lnTo>
                <a:lnTo>
                  <a:pt x="4956477" y="651677"/>
                </a:lnTo>
                <a:cubicBezTo>
                  <a:pt x="4956477" y="651205"/>
                  <a:pt x="4956595" y="650793"/>
                  <a:pt x="4956831" y="650440"/>
                </a:cubicBezTo>
                <a:cubicBezTo>
                  <a:pt x="4957067" y="650086"/>
                  <a:pt x="4957479" y="649806"/>
                  <a:pt x="4958068" y="649600"/>
                </a:cubicBezTo>
                <a:cubicBezTo>
                  <a:pt x="4958657" y="649393"/>
                  <a:pt x="4959423" y="649217"/>
                  <a:pt x="4960365" y="649070"/>
                </a:cubicBezTo>
                <a:cubicBezTo>
                  <a:pt x="4961308" y="648923"/>
                  <a:pt x="4962545" y="648849"/>
                  <a:pt x="4964077" y="648849"/>
                </a:cubicBezTo>
                <a:cubicBezTo>
                  <a:pt x="4965491" y="648849"/>
                  <a:pt x="4966684" y="648923"/>
                  <a:pt x="4967656" y="649070"/>
                </a:cubicBezTo>
                <a:cubicBezTo>
                  <a:pt x="4968628" y="649217"/>
                  <a:pt x="4969408" y="649393"/>
                  <a:pt x="4969997" y="649600"/>
                </a:cubicBezTo>
                <a:cubicBezTo>
                  <a:pt x="4970587" y="649806"/>
                  <a:pt x="4970999" y="650086"/>
                  <a:pt x="4971234" y="650440"/>
                </a:cubicBezTo>
                <a:cubicBezTo>
                  <a:pt x="4971470" y="650793"/>
                  <a:pt x="4971588" y="651205"/>
                  <a:pt x="4971588" y="651677"/>
                </a:cubicBezTo>
                <a:lnTo>
                  <a:pt x="4971588" y="761428"/>
                </a:lnTo>
                <a:cubicBezTo>
                  <a:pt x="4971588" y="761899"/>
                  <a:pt x="4971470" y="762311"/>
                  <a:pt x="4971234" y="762664"/>
                </a:cubicBezTo>
                <a:cubicBezTo>
                  <a:pt x="4970999" y="763019"/>
                  <a:pt x="4970587" y="763298"/>
                  <a:pt x="4969997" y="763505"/>
                </a:cubicBezTo>
                <a:cubicBezTo>
                  <a:pt x="4969408" y="763710"/>
                  <a:pt x="4968628" y="763887"/>
                  <a:pt x="4967656" y="764035"/>
                </a:cubicBezTo>
                <a:cubicBezTo>
                  <a:pt x="4966684" y="764181"/>
                  <a:pt x="4965491" y="764255"/>
                  <a:pt x="4964077" y="764255"/>
                </a:cubicBezTo>
                <a:cubicBezTo>
                  <a:pt x="4962545" y="764255"/>
                  <a:pt x="4961308" y="764181"/>
                  <a:pt x="4960365" y="764035"/>
                </a:cubicBezTo>
                <a:cubicBezTo>
                  <a:pt x="4959423" y="763887"/>
                  <a:pt x="4958657" y="763710"/>
                  <a:pt x="4958068" y="763505"/>
                </a:cubicBezTo>
                <a:cubicBezTo>
                  <a:pt x="4957479" y="763298"/>
                  <a:pt x="4957067" y="763019"/>
                  <a:pt x="4956831" y="762664"/>
                </a:cubicBezTo>
                <a:cubicBezTo>
                  <a:pt x="4956595" y="762311"/>
                  <a:pt x="4956477" y="761899"/>
                  <a:pt x="4956477" y="761428"/>
                </a:cubicBezTo>
                <a:lnTo>
                  <a:pt x="4956477" y="710705"/>
                </a:lnTo>
                <a:lnTo>
                  <a:pt x="4904429" y="710705"/>
                </a:lnTo>
                <a:lnTo>
                  <a:pt x="4904429" y="761428"/>
                </a:lnTo>
                <a:cubicBezTo>
                  <a:pt x="4904429" y="761899"/>
                  <a:pt x="4904312" y="762311"/>
                  <a:pt x="4904076" y="762664"/>
                </a:cubicBezTo>
                <a:cubicBezTo>
                  <a:pt x="4903840" y="763019"/>
                  <a:pt x="4903428" y="763298"/>
                  <a:pt x="4902839" y="763505"/>
                </a:cubicBezTo>
                <a:cubicBezTo>
                  <a:pt x="4902250" y="763710"/>
                  <a:pt x="4901469" y="763887"/>
                  <a:pt x="4900497" y="764035"/>
                </a:cubicBezTo>
                <a:cubicBezTo>
                  <a:pt x="4899525" y="764181"/>
                  <a:pt x="4898303" y="764255"/>
                  <a:pt x="4896830" y="764255"/>
                </a:cubicBezTo>
                <a:cubicBezTo>
                  <a:pt x="4895416" y="764255"/>
                  <a:pt x="4894208" y="764181"/>
                  <a:pt x="4893207" y="764035"/>
                </a:cubicBezTo>
                <a:cubicBezTo>
                  <a:pt x="4892205" y="763887"/>
                  <a:pt x="4891410" y="763710"/>
                  <a:pt x="4890821" y="763505"/>
                </a:cubicBezTo>
                <a:cubicBezTo>
                  <a:pt x="4890232" y="763298"/>
                  <a:pt x="4889820" y="763019"/>
                  <a:pt x="4889584" y="762664"/>
                </a:cubicBezTo>
                <a:cubicBezTo>
                  <a:pt x="4889348" y="762311"/>
                  <a:pt x="4889230" y="761899"/>
                  <a:pt x="4889230" y="761428"/>
                </a:cubicBezTo>
                <a:lnTo>
                  <a:pt x="4889230" y="651677"/>
                </a:lnTo>
                <a:cubicBezTo>
                  <a:pt x="4889230" y="651205"/>
                  <a:pt x="4889348" y="650793"/>
                  <a:pt x="4889584" y="650440"/>
                </a:cubicBezTo>
                <a:cubicBezTo>
                  <a:pt x="4889820" y="650086"/>
                  <a:pt x="4890232" y="649806"/>
                  <a:pt x="4890821" y="649600"/>
                </a:cubicBezTo>
                <a:cubicBezTo>
                  <a:pt x="4891410" y="649393"/>
                  <a:pt x="4892205" y="649217"/>
                  <a:pt x="4893207" y="649070"/>
                </a:cubicBezTo>
                <a:cubicBezTo>
                  <a:pt x="4894208" y="648923"/>
                  <a:pt x="4895416" y="648849"/>
                  <a:pt x="4896830" y="648849"/>
                </a:cubicBezTo>
                <a:close/>
                <a:moveTo>
                  <a:pt x="4430105" y="648849"/>
                </a:moveTo>
                <a:cubicBezTo>
                  <a:pt x="4431578" y="648849"/>
                  <a:pt x="4432800" y="648923"/>
                  <a:pt x="4433772" y="649070"/>
                </a:cubicBezTo>
                <a:cubicBezTo>
                  <a:pt x="4434744" y="649217"/>
                  <a:pt x="4435525" y="649393"/>
                  <a:pt x="4436114" y="649600"/>
                </a:cubicBezTo>
                <a:cubicBezTo>
                  <a:pt x="4436703" y="649806"/>
                  <a:pt x="4437115" y="650086"/>
                  <a:pt x="4437351" y="650440"/>
                </a:cubicBezTo>
                <a:cubicBezTo>
                  <a:pt x="4437586" y="650793"/>
                  <a:pt x="4437704" y="651205"/>
                  <a:pt x="4437704" y="651677"/>
                </a:cubicBezTo>
                <a:lnTo>
                  <a:pt x="4437704" y="697450"/>
                </a:lnTo>
                <a:lnTo>
                  <a:pt x="4481969" y="697450"/>
                </a:lnTo>
                <a:lnTo>
                  <a:pt x="4481586" y="710705"/>
                </a:lnTo>
                <a:lnTo>
                  <a:pt x="4437704" y="710705"/>
                </a:lnTo>
                <a:lnTo>
                  <a:pt x="4437704" y="761428"/>
                </a:lnTo>
                <a:cubicBezTo>
                  <a:pt x="4437704" y="761899"/>
                  <a:pt x="4437586" y="762311"/>
                  <a:pt x="4437351" y="762664"/>
                </a:cubicBezTo>
                <a:cubicBezTo>
                  <a:pt x="4437115" y="763019"/>
                  <a:pt x="4436703" y="763298"/>
                  <a:pt x="4436114" y="763505"/>
                </a:cubicBezTo>
                <a:cubicBezTo>
                  <a:pt x="4435525" y="763710"/>
                  <a:pt x="4434744" y="763887"/>
                  <a:pt x="4433772" y="764035"/>
                </a:cubicBezTo>
                <a:cubicBezTo>
                  <a:pt x="4432800" y="764181"/>
                  <a:pt x="4431578" y="764255"/>
                  <a:pt x="4430105" y="764255"/>
                </a:cubicBezTo>
                <a:cubicBezTo>
                  <a:pt x="4428691" y="764255"/>
                  <a:pt x="4427483" y="764181"/>
                  <a:pt x="4426482" y="764035"/>
                </a:cubicBezTo>
                <a:cubicBezTo>
                  <a:pt x="4425480" y="763887"/>
                  <a:pt x="4424685" y="763710"/>
                  <a:pt x="4424096" y="763505"/>
                </a:cubicBezTo>
                <a:cubicBezTo>
                  <a:pt x="4423507" y="763298"/>
                  <a:pt x="4423094" y="763019"/>
                  <a:pt x="4422859" y="762664"/>
                </a:cubicBezTo>
                <a:cubicBezTo>
                  <a:pt x="4422623" y="762311"/>
                  <a:pt x="4422505" y="761899"/>
                  <a:pt x="4422505" y="761428"/>
                </a:cubicBezTo>
                <a:lnTo>
                  <a:pt x="4422505" y="651677"/>
                </a:lnTo>
                <a:cubicBezTo>
                  <a:pt x="4422505" y="651205"/>
                  <a:pt x="4422623" y="650793"/>
                  <a:pt x="4422859" y="650440"/>
                </a:cubicBezTo>
                <a:cubicBezTo>
                  <a:pt x="4423094" y="650086"/>
                  <a:pt x="4423507" y="649806"/>
                  <a:pt x="4424096" y="649600"/>
                </a:cubicBezTo>
                <a:cubicBezTo>
                  <a:pt x="4424685" y="649393"/>
                  <a:pt x="4425480" y="649217"/>
                  <a:pt x="4426482" y="649070"/>
                </a:cubicBezTo>
                <a:cubicBezTo>
                  <a:pt x="4427483" y="648923"/>
                  <a:pt x="4428691" y="648849"/>
                  <a:pt x="4430105" y="648849"/>
                </a:cubicBezTo>
                <a:close/>
                <a:moveTo>
                  <a:pt x="4179520" y="648849"/>
                </a:moveTo>
                <a:cubicBezTo>
                  <a:pt x="4181288" y="648849"/>
                  <a:pt x="4182716" y="648907"/>
                  <a:pt x="4183806" y="649026"/>
                </a:cubicBezTo>
                <a:cubicBezTo>
                  <a:pt x="4184896" y="649143"/>
                  <a:pt x="4185765" y="649306"/>
                  <a:pt x="4186413" y="649512"/>
                </a:cubicBezTo>
                <a:cubicBezTo>
                  <a:pt x="4187061" y="649718"/>
                  <a:pt x="4187547" y="650013"/>
                  <a:pt x="4187871" y="650397"/>
                </a:cubicBezTo>
                <a:cubicBezTo>
                  <a:pt x="4188195" y="650778"/>
                  <a:pt x="4188504" y="651265"/>
                  <a:pt x="4188799" y="651854"/>
                </a:cubicBezTo>
                <a:lnTo>
                  <a:pt x="4204616" y="684726"/>
                </a:lnTo>
                <a:cubicBezTo>
                  <a:pt x="4206085" y="687848"/>
                  <a:pt x="4207550" y="691117"/>
                  <a:pt x="4209015" y="694534"/>
                </a:cubicBezTo>
                <a:cubicBezTo>
                  <a:pt x="4210479" y="697951"/>
                  <a:pt x="4211972" y="701398"/>
                  <a:pt x="4213496" y="704873"/>
                </a:cubicBezTo>
                <a:lnTo>
                  <a:pt x="4213671" y="704873"/>
                </a:lnTo>
                <a:cubicBezTo>
                  <a:pt x="4215018" y="701516"/>
                  <a:pt x="4216409" y="698172"/>
                  <a:pt x="4217844" y="694844"/>
                </a:cubicBezTo>
                <a:cubicBezTo>
                  <a:pt x="4219279" y="691515"/>
                  <a:pt x="4220731" y="688231"/>
                  <a:pt x="4222201" y="684992"/>
                </a:cubicBezTo>
                <a:lnTo>
                  <a:pt x="4238107" y="651942"/>
                </a:lnTo>
                <a:cubicBezTo>
                  <a:pt x="4238284" y="651353"/>
                  <a:pt x="4238534" y="650853"/>
                  <a:pt x="4238858" y="650440"/>
                </a:cubicBezTo>
                <a:cubicBezTo>
                  <a:pt x="4239182" y="650027"/>
                  <a:pt x="4239624" y="649718"/>
                  <a:pt x="4240184" y="649512"/>
                </a:cubicBezTo>
                <a:cubicBezTo>
                  <a:pt x="4240744" y="649306"/>
                  <a:pt x="4241524" y="649143"/>
                  <a:pt x="4242526" y="649026"/>
                </a:cubicBezTo>
                <a:cubicBezTo>
                  <a:pt x="4243527" y="648907"/>
                  <a:pt x="4244794" y="648849"/>
                  <a:pt x="4246325" y="648849"/>
                </a:cubicBezTo>
                <a:cubicBezTo>
                  <a:pt x="4248446" y="648849"/>
                  <a:pt x="4250110" y="648923"/>
                  <a:pt x="4251318" y="649070"/>
                </a:cubicBezTo>
                <a:cubicBezTo>
                  <a:pt x="4252526" y="649217"/>
                  <a:pt x="4253365" y="649497"/>
                  <a:pt x="4253837" y="649909"/>
                </a:cubicBezTo>
                <a:cubicBezTo>
                  <a:pt x="4254308" y="650322"/>
                  <a:pt x="4254470" y="650911"/>
                  <a:pt x="4254323" y="651677"/>
                </a:cubicBezTo>
                <a:cubicBezTo>
                  <a:pt x="4254175" y="652442"/>
                  <a:pt x="4253778" y="653473"/>
                  <a:pt x="4253130" y="654769"/>
                </a:cubicBezTo>
                <a:lnTo>
                  <a:pt x="4220787" y="719277"/>
                </a:lnTo>
                <a:lnTo>
                  <a:pt x="4220787" y="761428"/>
                </a:lnTo>
                <a:cubicBezTo>
                  <a:pt x="4220787" y="761899"/>
                  <a:pt x="4220670" y="762311"/>
                  <a:pt x="4220436" y="762664"/>
                </a:cubicBezTo>
                <a:cubicBezTo>
                  <a:pt x="4220202" y="763019"/>
                  <a:pt x="4219792" y="763298"/>
                  <a:pt x="4219206" y="763505"/>
                </a:cubicBezTo>
                <a:cubicBezTo>
                  <a:pt x="4218620" y="763710"/>
                  <a:pt x="4217829" y="763887"/>
                  <a:pt x="4216834" y="764035"/>
                </a:cubicBezTo>
                <a:cubicBezTo>
                  <a:pt x="4215838" y="764181"/>
                  <a:pt x="4214638" y="764255"/>
                  <a:pt x="4213232" y="764255"/>
                </a:cubicBezTo>
                <a:cubicBezTo>
                  <a:pt x="4211768" y="764255"/>
                  <a:pt x="4210552" y="764181"/>
                  <a:pt x="4209586" y="764035"/>
                </a:cubicBezTo>
                <a:cubicBezTo>
                  <a:pt x="4208619" y="763887"/>
                  <a:pt x="4207828" y="763710"/>
                  <a:pt x="4207214" y="763505"/>
                </a:cubicBezTo>
                <a:cubicBezTo>
                  <a:pt x="4206599" y="763298"/>
                  <a:pt x="4206174" y="763019"/>
                  <a:pt x="4205940" y="762664"/>
                </a:cubicBezTo>
                <a:cubicBezTo>
                  <a:pt x="4205706" y="762311"/>
                  <a:pt x="4205588" y="761899"/>
                  <a:pt x="4205588" y="761428"/>
                </a:cubicBezTo>
                <a:lnTo>
                  <a:pt x="4205588" y="719277"/>
                </a:lnTo>
                <a:lnTo>
                  <a:pt x="4173246" y="654769"/>
                </a:lnTo>
                <a:cubicBezTo>
                  <a:pt x="4172598" y="653415"/>
                  <a:pt x="4172200" y="652354"/>
                  <a:pt x="4172053" y="651588"/>
                </a:cubicBezTo>
                <a:cubicBezTo>
                  <a:pt x="4171906" y="650822"/>
                  <a:pt x="4172053" y="650233"/>
                  <a:pt x="4172495" y="649820"/>
                </a:cubicBezTo>
                <a:cubicBezTo>
                  <a:pt x="4172937" y="649408"/>
                  <a:pt x="4173732" y="649143"/>
                  <a:pt x="4174881" y="649026"/>
                </a:cubicBezTo>
                <a:cubicBezTo>
                  <a:pt x="4176030" y="648907"/>
                  <a:pt x="4177576" y="648849"/>
                  <a:pt x="4179520" y="648849"/>
                </a:cubicBezTo>
                <a:close/>
                <a:moveTo>
                  <a:pt x="3953911" y="648849"/>
                </a:moveTo>
                <a:cubicBezTo>
                  <a:pt x="3955383" y="648849"/>
                  <a:pt x="3956607" y="648923"/>
                  <a:pt x="3957579" y="649070"/>
                </a:cubicBezTo>
                <a:cubicBezTo>
                  <a:pt x="3958550" y="649217"/>
                  <a:pt x="3959331" y="649393"/>
                  <a:pt x="3959920" y="649600"/>
                </a:cubicBezTo>
                <a:cubicBezTo>
                  <a:pt x="3960510" y="649806"/>
                  <a:pt x="3960921" y="650086"/>
                  <a:pt x="3961157" y="650440"/>
                </a:cubicBezTo>
                <a:cubicBezTo>
                  <a:pt x="3961393" y="650793"/>
                  <a:pt x="3961510" y="651205"/>
                  <a:pt x="3961510" y="651677"/>
                </a:cubicBezTo>
                <a:lnTo>
                  <a:pt x="3961510" y="697450"/>
                </a:lnTo>
                <a:lnTo>
                  <a:pt x="4013502" y="697450"/>
                </a:lnTo>
                <a:lnTo>
                  <a:pt x="4013502" y="651677"/>
                </a:lnTo>
                <a:cubicBezTo>
                  <a:pt x="4013502" y="651205"/>
                  <a:pt x="4013620" y="650793"/>
                  <a:pt x="4013856" y="650440"/>
                </a:cubicBezTo>
                <a:cubicBezTo>
                  <a:pt x="4014091" y="650086"/>
                  <a:pt x="4014504" y="649806"/>
                  <a:pt x="4015093" y="649600"/>
                </a:cubicBezTo>
                <a:cubicBezTo>
                  <a:pt x="4015682" y="649393"/>
                  <a:pt x="4016448" y="649217"/>
                  <a:pt x="4017391" y="649070"/>
                </a:cubicBezTo>
                <a:cubicBezTo>
                  <a:pt x="4018333" y="648923"/>
                  <a:pt x="4019570" y="648849"/>
                  <a:pt x="4021102" y="648849"/>
                </a:cubicBezTo>
                <a:cubicBezTo>
                  <a:pt x="4022516" y="648849"/>
                  <a:pt x="4023709" y="648923"/>
                  <a:pt x="4024681" y="649070"/>
                </a:cubicBezTo>
                <a:cubicBezTo>
                  <a:pt x="4025653" y="649217"/>
                  <a:pt x="4026433" y="649393"/>
                  <a:pt x="4027023" y="649600"/>
                </a:cubicBezTo>
                <a:cubicBezTo>
                  <a:pt x="4027611" y="649806"/>
                  <a:pt x="4028024" y="650086"/>
                  <a:pt x="4028260" y="650440"/>
                </a:cubicBezTo>
                <a:cubicBezTo>
                  <a:pt x="4028495" y="650793"/>
                  <a:pt x="4028613" y="651205"/>
                  <a:pt x="4028613" y="651677"/>
                </a:cubicBezTo>
                <a:lnTo>
                  <a:pt x="4028613" y="761428"/>
                </a:lnTo>
                <a:cubicBezTo>
                  <a:pt x="4028613" y="761899"/>
                  <a:pt x="4028495" y="762311"/>
                  <a:pt x="4028260" y="762664"/>
                </a:cubicBezTo>
                <a:cubicBezTo>
                  <a:pt x="4028024" y="763019"/>
                  <a:pt x="4027611" y="763298"/>
                  <a:pt x="4027023" y="763505"/>
                </a:cubicBezTo>
                <a:cubicBezTo>
                  <a:pt x="4026433" y="763710"/>
                  <a:pt x="4025653" y="763887"/>
                  <a:pt x="4024681" y="764035"/>
                </a:cubicBezTo>
                <a:cubicBezTo>
                  <a:pt x="4023709" y="764181"/>
                  <a:pt x="4022516" y="764255"/>
                  <a:pt x="4021102" y="764255"/>
                </a:cubicBezTo>
                <a:cubicBezTo>
                  <a:pt x="4019570" y="764255"/>
                  <a:pt x="4018333" y="764181"/>
                  <a:pt x="4017391" y="764035"/>
                </a:cubicBezTo>
                <a:cubicBezTo>
                  <a:pt x="4016448" y="763887"/>
                  <a:pt x="4015682" y="763710"/>
                  <a:pt x="4015093" y="763505"/>
                </a:cubicBezTo>
                <a:cubicBezTo>
                  <a:pt x="4014504" y="763298"/>
                  <a:pt x="4014091" y="763019"/>
                  <a:pt x="4013856" y="762664"/>
                </a:cubicBezTo>
                <a:cubicBezTo>
                  <a:pt x="4013620" y="762311"/>
                  <a:pt x="4013502" y="761899"/>
                  <a:pt x="4013502" y="761428"/>
                </a:cubicBezTo>
                <a:lnTo>
                  <a:pt x="4013502" y="710705"/>
                </a:lnTo>
                <a:lnTo>
                  <a:pt x="3961510" y="710705"/>
                </a:lnTo>
                <a:lnTo>
                  <a:pt x="3961510" y="761428"/>
                </a:lnTo>
                <a:cubicBezTo>
                  <a:pt x="3961510" y="761899"/>
                  <a:pt x="3961393" y="762311"/>
                  <a:pt x="3961157" y="762664"/>
                </a:cubicBezTo>
                <a:cubicBezTo>
                  <a:pt x="3960921" y="763019"/>
                  <a:pt x="3960510" y="763298"/>
                  <a:pt x="3959920" y="763505"/>
                </a:cubicBezTo>
                <a:cubicBezTo>
                  <a:pt x="3959331" y="763710"/>
                  <a:pt x="3958550" y="763887"/>
                  <a:pt x="3957579" y="764035"/>
                </a:cubicBezTo>
                <a:cubicBezTo>
                  <a:pt x="3956607" y="764181"/>
                  <a:pt x="3955383" y="764255"/>
                  <a:pt x="3953911" y="764255"/>
                </a:cubicBezTo>
                <a:cubicBezTo>
                  <a:pt x="3952497" y="764255"/>
                  <a:pt x="3951290" y="764181"/>
                  <a:pt x="3950288" y="764035"/>
                </a:cubicBezTo>
                <a:cubicBezTo>
                  <a:pt x="3949286" y="763887"/>
                  <a:pt x="3948491" y="763710"/>
                  <a:pt x="3947902" y="763505"/>
                </a:cubicBezTo>
                <a:cubicBezTo>
                  <a:pt x="3947313" y="763298"/>
                  <a:pt x="3946900" y="763019"/>
                  <a:pt x="3946665" y="762664"/>
                </a:cubicBezTo>
                <a:cubicBezTo>
                  <a:pt x="3946429" y="762311"/>
                  <a:pt x="3946312" y="761899"/>
                  <a:pt x="3946312" y="761428"/>
                </a:cubicBezTo>
                <a:lnTo>
                  <a:pt x="3946312" y="651677"/>
                </a:lnTo>
                <a:cubicBezTo>
                  <a:pt x="3946312" y="651205"/>
                  <a:pt x="3946429" y="650793"/>
                  <a:pt x="3946665" y="650440"/>
                </a:cubicBezTo>
                <a:cubicBezTo>
                  <a:pt x="3946900" y="650086"/>
                  <a:pt x="3947313" y="649806"/>
                  <a:pt x="3947902" y="649600"/>
                </a:cubicBezTo>
                <a:cubicBezTo>
                  <a:pt x="3948491" y="649393"/>
                  <a:pt x="3949286" y="649217"/>
                  <a:pt x="3950288" y="649070"/>
                </a:cubicBezTo>
                <a:cubicBezTo>
                  <a:pt x="3951290" y="648923"/>
                  <a:pt x="3952497" y="648849"/>
                  <a:pt x="3953911" y="648849"/>
                </a:cubicBezTo>
                <a:close/>
                <a:moveTo>
                  <a:pt x="3703328" y="648849"/>
                </a:moveTo>
                <a:cubicBezTo>
                  <a:pt x="3705095" y="648849"/>
                  <a:pt x="3706524" y="648907"/>
                  <a:pt x="3707613" y="649026"/>
                </a:cubicBezTo>
                <a:cubicBezTo>
                  <a:pt x="3708704" y="649143"/>
                  <a:pt x="3709573" y="649306"/>
                  <a:pt x="3710221" y="649512"/>
                </a:cubicBezTo>
                <a:cubicBezTo>
                  <a:pt x="3710869" y="649718"/>
                  <a:pt x="3711355" y="650013"/>
                  <a:pt x="3711679" y="650397"/>
                </a:cubicBezTo>
                <a:cubicBezTo>
                  <a:pt x="3712003" y="650778"/>
                  <a:pt x="3712312" y="651265"/>
                  <a:pt x="3712607" y="651854"/>
                </a:cubicBezTo>
                <a:lnTo>
                  <a:pt x="3728425" y="684726"/>
                </a:lnTo>
                <a:cubicBezTo>
                  <a:pt x="3729893" y="687848"/>
                  <a:pt x="3731358" y="691117"/>
                  <a:pt x="3732823" y="694534"/>
                </a:cubicBezTo>
                <a:cubicBezTo>
                  <a:pt x="3734287" y="697951"/>
                  <a:pt x="3735781" y="701398"/>
                  <a:pt x="3737304" y="704873"/>
                </a:cubicBezTo>
                <a:lnTo>
                  <a:pt x="3737479" y="704873"/>
                </a:lnTo>
                <a:cubicBezTo>
                  <a:pt x="3738826" y="701516"/>
                  <a:pt x="3740217" y="698172"/>
                  <a:pt x="3741652" y="694844"/>
                </a:cubicBezTo>
                <a:cubicBezTo>
                  <a:pt x="3743087" y="691515"/>
                  <a:pt x="3744540" y="688231"/>
                  <a:pt x="3746010" y="684992"/>
                </a:cubicBezTo>
                <a:lnTo>
                  <a:pt x="3761915" y="651942"/>
                </a:lnTo>
                <a:cubicBezTo>
                  <a:pt x="3762092" y="651353"/>
                  <a:pt x="3762342" y="650853"/>
                  <a:pt x="3762667" y="650440"/>
                </a:cubicBezTo>
                <a:cubicBezTo>
                  <a:pt x="3762991" y="650027"/>
                  <a:pt x="3763431" y="649718"/>
                  <a:pt x="3763992" y="649512"/>
                </a:cubicBezTo>
                <a:cubicBezTo>
                  <a:pt x="3764551" y="649306"/>
                  <a:pt x="3765332" y="649143"/>
                  <a:pt x="3766334" y="649026"/>
                </a:cubicBezTo>
                <a:cubicBezTo>
                  <a:pt x="3767335" y="648907"/>
                  <a:pt x="3768602" y="648849"/>
                  <a:pt x="3770133" y="648849"/>
                </a:cubicBezTo>
                <a:cubicBezTo>
                  <a:pt x="3772254" y="648849"/>
                  <a:pt x="3773918" y="648923"/>
                  <a:pt x="3775126" y="649070"/>
                </a:cubicBezTo>
                <a:cubicBezTo>
                  <a:pt x="3776334" y="649217"/>
                  <a:pt x="3777174" y="649497"/>
                  <a:pt x="3777645" y="649909"/>
                </a:cubicBezTo>
                <a:cubicBezTo>
                  <a:pt x="3778116" y="650322"/>
                  <a:pt x="3778278" y="650911"/>
                  <a:pt x="3778130" y="651677"/>
                </a:cubicBezTo>
                <a:cubicBezTo>
                  <a:pt x="3777984" y="652442"/>
                  <a:pt x="3777585" y="653473"/>
                  <a:pt x="3776938" y="654769"/>
                </a:cubicBezTo>
                <a:lnTo>
                  <a:pt x="3744595" y="719277"/>
                </a:lnTo>
                <a:lnTo>
                  <a:pt x="3744595" y="761428"/>
                </a:lnTo>
                <a:cubicBezTo>
                  <a:pt x="3744595" y="761899"/>
                  <a:pt x="3744478" y="762311"/>
                  <a:pt x="3744244" y="762664"/>
                </a:cubicBezTo>
                <a:cubicBezTo>
                  <a:pt x="3744010" y="763019"/>
                  <a:pt x="3743599" y="763298"/>
                  <a:pt x="3743014" y="763505"/>
                </a:cubicBezTo>
                <a:cubicBezTo>
                  <a:pt x="3742428" y="763710"/>
                  <a:pt x="3741637" y="763887"/>
                  <a:pt x="3740641" y="764035"/>
                </a:cubicBezTo>
                <a:cubicBezTo>
                  <a:pt x="3739646" y="764181"/>
                  <a:pt x="3738446" y="764255"/>
                  <a:pt x="3737040" y="764255"/>
                </a:cubicBezTo>
                <a:cubicBezTo>
                  <a:pt x="3735576" y="764255"/>
                  <a:pt x="3734360" y="764181"/>
                  <a:pt x="3733394" y="764035"/>
                </a:cubicBezTo>
                <a:cubicBezTo>
                  <a:pt x="3732427" y="763887"/>
                  <a:pt x="3731636" y="763710"/>
                  <a:pt x="3731022" y="763505"/>
                </a:cubicBezTo>
                <a:cubicBezTo>
                  <a:pt x="3730407" y="763298"/>
                  <a:pt x="3729982" y="763019"/>
                  <a:pt x="3729748" y="762664"/>
                </a:cubicBezTo>
                <a:cubicBezTo>
                  <a:pt x="3729513" y="762311"/>
                  <a:pt x="3729397" y="761899"/>
                  <a:pt x="3729397" y="761428"/>
                </a:cubicBezTo>
                <a:lnTo>
                  <a:pt x="3729397" y="719277"/>
                </a:lnTo>
                <a:lnTo>
                  <a:pt x="3697054" y="654769"/>
                </a:lnTo>
                <a:cubicBezTo>
                  <a:pt x="3696406" y="653415"/>
                  <a:pt x="3696008" y="652354"/>
                  <a:pt x="3695861" y="651588"/>
                </a:cubicBezTo>
                <a:cubicBezTo>
                  <a:pt x="3695713" y="650822"/>
                  <a:pt x="3695861" y="650233"/>
                  <a:pt x="3696303" y="649820"/>
                </a:cubicBezTo>
                <a:cubicBezTo>
                  <a:pt x="3696745" y="649408"/>
                  <a:pt x="3697541" y="649143"/>
                  <a:pt x="3698689" y="649026"/>
                </a:cubicBezTo>
                <a:cubicBezTo>
                  <a:pt x="3699838" y="648907"/>
                  <a:pt x="3701384" y="648849"/>
                  <a:pt x="3703328" y="648849"/>
                </a:cubicBezTo>
                <a:close/>
                <a:moveTo>
                  <a:pt x="3439559" y="648849"/>
                </a:moveTo>
                <a:cubicBezTo>
                  <a:pt x="3441032" y="648849"/>
                  <a:pt x="3442255" y="648923"/>
                  <a:pt x="3443225" y="649070"/>
                </a:cubicBezTo>
                <a:cubicBezTo>
                  <a:pt x="3444199" y="649217"/>
                  <a:pt x="3444979" y="649393"/>
                  <a:pt x="3445568" y="649600"/>
                </a:cubicBezTo>
                <a:cubicBezTo>
                  <a:pt x="3446157" y="649806"/>
                  <a:pt x="3446570" y="650086"/>
                  <a:pt x="3446805" y="650440"/>
                </a:cubicBezTo>
                <a:cubicBezTo>
                  <a:pt x="3447041" y="650793"/>
                  <a:pt x="3447158" y="651205"/>
                  <a:pt x="3447158" y="651677"/>
                </a:cubicBezTo>
                <a:lnTo>
                  <a:pt x="3447158" y="697450"/>
                </a:lnTo>
                <a:lnTo>
                  <a:pt x="3499211" y="697450"/>
                </a:lnTo>
                <a:lnTo>
                  <a:pt x="3499211" y="651677"/>
                </a:lnTo>
                <a:cubicBezTo>
                  <a:pt x="3499211" y="651205"/>
                  <a:pt x="3499329" y="650793"/>
                  <a:pt x="3499563" y="650440"/>
                </a:cubicBezTo>
                <a:cubicBezTo>
                  <a:pt x="3499800" y="650086"/>
                  <a:pt x="3500212" y="649806"/>
                  <a:pt x="3500802" y="649600"/>
                </a:cubicBezTo>
                <a:cubicBezTo>
                  <a:pt x="3501391" y="649393"/>
                  <a:pt x="3502157" y="649217"/>
                  <a:pt x="3503099" y="649070"/>
                </a:cubicBezTo>
                <a:cubicBezTo>
                  <a:pt x="3504041" y="648923"/>
                  <a:pt x="3505279" y="648849"/>
                  <a:pt x="3506810" y="648849"/>
                </a:cubicBezTo>
                <a:cubicBezTo>
                  <a:pt x="3508225" y="648849"/>
                  <a:pt x="3509418" y="648923"/>
                  <a:pt x="3510390" y="649070"/>
                </a:cubicBezTo>
                <a:cubicBezTo>
                  <a:pt x="3511362" y="649217"/>
                  <a:pt x="3512142" y="649393"/>
                  <a:pt x="3512731" y="649600"/>
                </a:cubicBezTo>
                <a:cubicBezTo>
                  <a:pt x="3513320" y="649806"/>
                  <a:pt x="3513733" y="650086"/>
                  <a:pt x="3513968" y="650440"/>
                </a:cubicBezTo>
                <a:cubicBezTo>
                  <a:pt x="3514204" y="650793"/>
                  <a:pt x="3514322" y="651205"/>
                  <a:pt x="3514322" y="651677"/>
                </a:cubicBezTo>
                <a:lnTo>
                  <a:pt x="3514322" y="761428"/>
                </a:lnTo>
                <a:cubicBezTo>
                  <a:pt x="3514322" y="761899"/>
                  <a:pt x="3514204" y="762311"/>
                  <a:pt x="3513968" y="762664"/>
                </a:cubicBezTo>
                <a:cubicBezTo>
                  <a:pt x="3513733" y="763019"/>
                  <a:pt x="3513320" y="763298"/>
                  <a:pt x="3512731" y="763505"/>
                </a:cubicBezTo>
                <a:cubicBezTo>
                  <a:pt x="3512142" y="763710"/>
                  <a:pt x="3511362" y="763887"/>
                  <a:pt x="3510390" y="764035"/>
                </a:cubicBezTo>
                <a:cubicBezTo>
                  <a:pt x="3509418" y="764181"/>
                  <a:pt x="3508225" y="764255"/>
                  <a:pt x="3506810" y="764255"/>
                </a:cubicBezTo>
                <a:cubicBezTo>
                  <a:pt x="3505279" y="764255"/>
                  <a:pt x="3504041" y="764181"/>
                  <a:pt x="3503099" y="764035"/>
                </a:cubicBezTo>
                <a:cubicBezTo>
                  <a:pt x="3502157" y="763887"/>
                  <a:pt x="3501391" y="763710"/>
                  <a:pt x="3500802" y="763505"/>
                </a:cubicBezTo>
                <a:cubicBezTo>
                  <a:pt x="3500212" y="763298"/>
                  <a:pt x="3499800" y="763019"/>
                  <a:pt x="3499563" y="762664"/>
                </a:cubicBezTo>
                <a:cubicBezTo>
                  <a:pt x="3499329" y="762311"/>
                  <a:pt x="3499211" y="761899"/>
                  <a:pt x="3499211" y="761428"/>
                </a:cubicBezTo>
                <a:lnTo>
                  <a:pt x="3499211" y="710705"/>
                </a:lnTo>
                <a:lnTo>
                  <a:pt x="3447158" y="710705"/>
                </a:lnTo>
                <a:lnTo>
                  <a:pt x="3447158" y="761428"/>
                </a:lnTo>
                <a:cubicBezTo>
                  <a:pt x="3447158" y="761899"/>
                  <a:pt x="3447041" y="762311"/>
                  <a:pt x="3446805" y="762664"/>
                </a:cubicBezTo>
                <a:cubicBezTo>
                  <a:pt x="3446570" y="763019"/>
                  <a:pt x="3446157" y="763298"/>
                  <a:pt x="3445568" y="763505"/>
                </a:cubicBezTo>
                <a:cubicBezTo>
                  <a:pt x="3444979" y="763710"/>
                  <a:pt x="3444199" y="763887"/>
                  <a:pt x="3443225" y="764035"/>
                </a:cubicBezTo>
                <a:cubicBezTo>
                  <a:pt x="3442255" y="764181"/>
                  <a:pt x="3441032" y="764255"/>
                  <a:pt x="3439559" y="764255"/>
                </a:cubicBezTo>
                <a:cubicBezTo>
                  <a:pt x="3438146" y="764255"/>
                  <a:pt x="3436936" y="764181"/>
                  <a:pt x="3435936" y="764035"/>
                </a:cubicBezTo>
                <a:cubicBezTo>
                  <a:pt x="3434934" y="763887"/>
                  <a:pt x="3434139" y="763710"/>
                  <a:pt x="3433552" y="763505"/>
                </a:cubicBezTo>
                <a:cubicBezTo>
                  <a:pt x="3432962" y="763298"/>
                  <a:pt x="3432550" y="763019"/>
                  <a:pt x="3432314" y="762664"/>
                </a:cubicBezTo>
                <a:cubicBezTo>
                  <a:pt x="3432078" y="762311"/>
                  <a:pt x="3431962" y="761899"/>
                  <a:pt x="3431962" y="761428"/>
                </a:cubicBezTo>
                <a:lnTo>
                  <a:pt x="3431962" y="651677"/>
                </a:lnTo>
                <a:cubicBezTo>
                  <a:pt x="3431962" y="651205"/>
                  <a:pt x="3432078" y="650793"/>
                  <a:pt x="3432314" y="650440"/>
                </a:cubicBezTo>
                <a:cubicBezTo>
                  <a:pt x="3432550" y="650086"/>
                  <a:pt x="3432962" y="649806"/>
                  <a:pt x="3433552" y="649600"/>
                </a:cubicBezTo>
                <a:cubicBezTo>
                  <a:pt x="3434139" y="649393"/>
                  <a:pt x="3434934" y="649217"/>
                  <a:pt x="3435936" y="649070"/>
                </a:cubicBezTo>
                <a:cubicBezTo>
                  <a:pt x="3436936" y="648923"/>
                  <a:pt x="3438146" y="648849"/>
                  <a:pt x="3439559" y="648849"/>
                </a:cubicBezTo>
                <a:close/>
                <a:moveTo>
                  <a:pt x="3188969" y="648849"/>
                </a:moveTo>
                <a:cubicBezTo>
                  <a:pt x="3190737" y="648849"/>
                  <a:pt x="3192168" y="648907"/>
                  <a:pt x="3193255" y="649026"/>
                </a:cubicBezTo>
                <a:cubicBezTo>
                  <a:pt x="3194346" y="649143"/>
                  <a:pt x="3195215" y="649306"/>
                  <a:pt x="3195862" y="649512"/>
                </a:cubicBezTo>
                <a:cubicBezTo>
                  <a:pt x="3196510" y="649718"/>
                  <a:pt x="3196998" y="650013"/>
                  <a:pt x="3197322" y="650397"/>
                </a:cubicBezTo>
                <a:cubicBezTo>
                  <a:pt x="3197646" y="650778"/>
                  <a:pt x="3197956" y="651265"/>
                  <a:pt x="3198249" y="651854"/>
                </a:cubicBezTo>
                <a:lnTo>
                  <a:pt x="3214067" y="684726"/>
                </a:lnTo>
                <a:cubicBezTo>
                  <a:pt x="3215535" y="687848"/>
                  <a:pt x="3217003" y="691117"/>
                  <a:pt x="3218466" y="694534"/>
                </a:cubicBezTo>
                <a:cubicBezTo>
                  <a:pt x="3219931" y="697951"/>
                  <a:pt x="3221425" y="701398"/>
                  <a:pt x="3222950" y="704873"/>
                </a:cubicBezTo>
                <a:lnTo>
                  <a:pt x="3223121" y="704873"/>
                </a:lnTo>
                <a:cubicBezTo>
                  <a:pt x="3224472" y="701516"/>
                  <a:pt x="3225860" y="698172"/>
                  <a:pt x="3227297" y="694844"/>
                </a:cubicBezTo>
                <a:cubicBezTo>
                  <a:pt x="3228733" y="691515"/>
                  <a:pt x="3230183" y="688231"/>
                  <a:pt x="3231653" y="684992"/>
                </a:cubicBezTo>
                <a:lnTo>
                  <a:pt x="3247559" y="651942"/>
                </a:lnTo>
                <a:cubicBezTo>
                  <a:pt x="3247737" y="651353"/>
                  <a:pt x="3247986" y="650853"/>
                  <a:pt x="3248312" y="650440"/>
                </a:cubicBezTo>
                <a:cubicBezTo>
                  <a:pt x="3248634" y="650027"/>
                  <a:pt x="3249078" y="649718"/>
                  <a:pt x="3249637" y="649512"/>
                </a:cubicBezTo>
                <a:cubicBezTo>
                  <a:pt x="3250198" y="649306"/>
                  <a:pt x="3250977" y="649143"/>
                  <a:pt x="3251977" y="649026"/>
                </a:cubicBezTo>
                <a:cubicBezTo>
                  <a:pt x="3252979" y="648907"/>
                  <a:pt x="3254246" y="648849"/>
                  <a:pt x="3255778" y="648849"/>
                </a:cubicBezTo>
                <a:cubicBezTo>
                  <a:pt x="3257900" y="648849"/>
                  <a:pt x="3259564" y="648923"/>
                  <a:pt x="3260773" y="649070"/>
                </a:cubicBezTo>
                <a:cubicBezTo>
                  <a:pt x="3261981" y="649217"/>
                  <a:pt x="3262821" y="649497"/>
                  <a:pt x="3263291" y="649909"/>
                </a:cubicBezTo>
                <a:cubicBezTo>
                  <a:pt x="3263761" y="650322"/>
                  <a:pt x="3263924" y="650911"/>
                  <a:pt x="3263777" y="651677"/>
                </a:cubicBezTo>
                <a:cubicBezTo>
                  <a:pt x="3263630" y="652442"/>
                  <a:pt x="3263232" y="653473"/>
                  <a:pt x="3262583" y="654769"/>
                </a:cubicBezTo>
                <a:lnTo>
                  <a:pt x="3230239" y="719277"/>
                </a:lnTo>
                <a:lnTo>
                  <a:pt x="3230239" y="761428"/>
                </a:lnTo>
                <a:cubicBezTo>
                  <a:pt x="3230239" y="761899"/>
                  <a:pt x="3230123" y="762311"/>
                  <a:pt x="3229891" y="762664"/>
                </a:cubicBezTo>
                <a:cubicBezTo>
                  <a:pt x="3229656" y="763019"/>
                  <a:pt x="3229246" y="763298"/>
                  <a:pt x="3228657" y="763505"/>
                </a:cubicBezTo>
                <a:cubicBezTo>
                  <a:pt x="3228070" y="763710"/>
                  <a:pt x="3227281" y="763887"/>
                  <a:pt x="3226285" y="764035"/>
                </a:cubicBezTo>
                <a:cubicBezTo>
                  <a:pt x="3225291" y="764181"/>
                  <a:pt x="3224089" y="764255"/>
                  <a:pt x="3222686" y="764255"/>
                </a:cubicBezTo>
                <a:cubicBezTo>
                  <a:pt x="3221221" y="764255"/>
                  <a:pt x="3220004" y="764181"/>
                  <a:pt x="3219039" y="764035"/>
                </a:cubicBezTo>
                <a:cubicBezTo>
                  <a:pt x="3218072" y="763887"/>
                  <a:pt x="3217279" y="763710"/>
                  <a:pt x="3216665" y="763505"/>
                </a:cubicBezTo>
                <a:cubicBezTo>
                  <a:pt x="3216051" y="763298"/>
                  <a:pt x="3215624" y="763019"/>
                  <a:pt x="3215391" y="762664"/>
                </a:cubicBezTo>
                <a:cubicBezTo>
                  <a:pt x="3215158" y="762311"/>
                  <a:pt x="3215040" y="761899"/>
                  <a:pt x="3215040" y="761428"/>
                </a:cubicBezTo>
                <a:lnTo>
                  <a:pt x="3215040" y="719277"/>
                </a:lnTo>
                <a:lnTo>
                  <a:pt x="3182695" y="654769"/>
                </a:lnTo>
                <a:cubicBezTo>
                  <a:pt x="3182046" y="653415"/>
                  <a:pt x="3181651" y="652354"/>
                  <a:pt x="3181503" y="651588"/>
                </a:cubicBezTo>
                <a:cubicBezTo>
                  <a:pt x="3181354" y="650822"/>
                  <a:pt x="3181503" y="650233"/>
                  <a:pt x="3181943" y="649820"/>
                </a:cubicBezTo>
                <a:cubicBezTo>
                  <a:pt x="3182388" y="649408"/>
                  <a:pt x="3183182" y="649143"/>
                  <a:pt x="3184330" y="649026"/>
                </a:cubicBezTo>
                <a:cubicBezTo>
                  <a:pt x="3185478" y="648907"/>
                  <a:pt x="3187028" y="648849"/>
                  <a:pt x="3188969" y="648849"/>
                </a:cubicBezTo>
                <a:close/>
                <a:moveTo>
                  <a:pt x="2972841" y="648849"/>
                </a:moveTo>
                <a:cubicBezTo>
                  <a:pt x="2974314" y="648849"/>
                  <a:pt x="2975536" y="648923"/>
                  <a:pt x="2976508" y="649070"/>
                </a:cubicBezTo>
                <a:cubicBezTo>
                  <a:pt x="2977479" y="649217"/>
                  <a:pt x="2978259" y="649393"/>
                  <a:pt x="2978848" y="649600"/>
                </a:cubicBezTo>
                <a:cubicBezTo>
                  <a:pt x="2979439" y="649806"/>
                  <a:pt x="2979849" y="650086"/>
                  <a:pt x="2980086" y="650440"/>
                </a:cubicBezTo>
                <a:cubicBezTo>
                  <a:pt x="2980321" y="650793"/>
                  <a:pt x="2980438" y="651205"/>
                  <a:pt x="2980438" y="651677"/>
                </a:cubicBezTo>
                <a:lnTo>
                  <a:pt x="2980438" y="697450"/>
                </a:lnTo>
                <a:lnTo>
                  <a:pt x="3032480" y="697450"/>
                </a:lnTo>
                <a:lnTo>
                  <a:pt x="3032480" y="651677"/>
                </a:lnTo>
                <a:cubicBezTo>
                  <a:pt x="3032480" y="651205"/>
                  <a:pt x="3032598" y="650793"/>
                  <a:pt x="3032833" y="650440"/>
                </a:cubicBezTo>
                <a:cubicBezTo>
                  <a:pt x="3033069" y="650086"/>
                  <a:pt x="3033481" y="649806"/>
                  <a:pt x="3034070" y="649600"/>
                </a:cubicBezTo>
                <a:cubicBezTo>
                  <a:pt x="3034660" y="649393"/>
                  <a:pt x="3035425" y="649217"/>
                  <a:pt x="3036368" y="649070"/>
                </a:cubicBezTo>
                <a:cubicBezTo>
                  <a:pt x="3037310" y="648923"/>
                  <a:pt x="3038548" y="648849"/>
                  <a:pt x="3040080" y="648849"/>
                </a:cubicBezTo>
                <a:cubicBezTo>
                  <a:pt x="3041493" y="648849"/>
                  <a:pt x="3042686" y="648923"/>
                  <a:pt x="3043658" y="649070"/>
                </a:cubicBezTo>
                <a:cubicBezTo>
                  <a:pt x="3044630" y="649217"/>
                  <a:pt x="3045411" y="649393"/>
                  <a:pt x="3046000" y="649600"/>
                </a:cubicBezTo>
                <a:cubicBezTo>
                  <a:pt x="3046589" y="649806"/>
                  <a:pt x="3047002" y="650086"/>
                  <a:pt x="3047237" y="650440"/>
                </a:cubicBezTo>
                <a:cubicBezTo>
                  <a:pt x="3047473" y="650793"/>
                  <a:pt x="3047591" y="651205"/>
                  <a:pt x="3047591" y="651677"/>
                </a:cubicBezTo>
                <a:lnTo>
                  <a:pt x="3047591" y="761428"/>
                </a:lnTo>
                <a:cubicBezTo>
                  <a:pt x="3047591" y="761899"/>
                  <a:pt x="3047473" y="762311"/>
                  <a:pt x="3047237" y="762664"/>
                </a:cubicBezTo>
                <a:cubicBezTo>
                  <a:pt x="3047002" y="763019"/>
                  <a:pt x="3046589" y="763298"/>
                  <a:pt x="3046000" y="763505"/>
                </a:cubicBezTo>
                <a:cubicBezTo>
                  <a:pt x="3045411" y="763710"/>
                  <a:pt x="3044630" y="763887"/>
                  <a:pt x="3043658" y="764035"/>
                </a:cubicBezTo>
                <a:cubicBezTo>
                  <a:pt x="3042686" y="764181"/>
                  <a:pt x="3041493" y="764255"/>
                  <a:pt x="3040080" y="764255"/>
                </a:cubicBezTo>
                <a:cubicBezTo>
                  <a:pt x="3038548" y="764255"/>
                  <a:pt x="3037310" y="764181"/>
                  <a:pt x="3036368" y="764035"/>
                </a:cubicBezTo>
                <a:cubicBezTo>
                  <a:pt x="3035425" y="763887"/>
                  <a:pt x="3034660" y="763710"/>
                  <a:pt x="3034070" y="763505"/>
                </a:cubicBezTo>
                <a:cubicBezTo>
                  <a:pt x="3033481" y="763298"/>
                  <a:pt x="3033069" y="763019"/>
                  <a:pt x="3032833" y="762664"/>
                </a:cubicBezTo>
                <a:cubicBezTo>
                  <a:pt x="3032598" y="762311"/>
                  <a:pt x="3032480" y="761899"/>
                  <a:pt x="3032480" y="761428"/>
                </a:cubicBezTo>
                <a:lnTo>
                  <a:pt x="3032480" y="710705"/>
                </a:lnTo>
                <a:lnTo>
                  <a:pt x="2980438" y="710705"/>
                </a:lnTo>
                <a:lnTo>
                  <a:pt x="2980438" y="761428"/>
                </a:lnTo>
                <a:cubicBezTo>
                  <a:pt x="2980438" y="761899"/>
                  <a:pt x="2980321" y="762311"/>
                  <a:pt x="2980086" y="762664"/>
                </a:cubicBezTo>
                <a:cubicBezTo>
                  <a:pt x="2979849" y="763019"/>
                  <a:pt x="2979439" y="763298"/>
                  <a:pt x="2978848" y="763505"/>
                </a:cubicBezTo>
                <a:cubicBezTo>
                  <a:pt x="2978259" y="763710"/>
                  <a:pt x="2977479" y="763887"/>
                  <a:pt x="2976508" y="764035"/>
                </a:cubicBezTo>
                <a:cubicBezTo>
                  <a:pt x="2975536" y="764181"/>
                  <a:pt x="2974314" y="764255"/>
                  <a:pt x="2972841" y="764255"/>
                </a:cubicBezTo>
                <a:cubicBezTo>
                  <a:pt x="2971427" y="764255"/>
                  <a:pt x="2970219" y="764181"/>
                  <a:pt x="2969218" y="764035"/>
                </a:cubicBezTo>
                <a:cubicBezTo>
                  <a:pt x="2968217" y="763887"/>
                  <a:pt x="2967421" y="763710"/>
                  <a:pt x="2966833" y="763505"/>
                </a:cubicBezTo>
                <a:cubicBezTo>
                  <a:pt x="2966243" y="763298"/>
                  <a:pt x="2965832" y="763019"/>
                  <a:pt x="2965595" y="762664"/>
                </a:cubicBezTo>
                <a:cubicBezTo>
                  <a:pt x="2965360" y="762311"/>
                  <a:pt x="2965243" y="761899"/>
                  <a:pt x="2965243" y="761428"/>
                </a:cubicBezTo>
                <a:lnTo>
                  <a:pt x="2965243" y="651677"/>
                </a:lnTo>
                <a:cubicBezTo>
                  <a:pt x="2965243" y="651205"/>
                  <a:pt x="2965360" y="650793"/>
                  <a:pt x="2965595" y="650440"/>
                </a:cubicBezTo>
                <a:cubicBezTo>
                  <a:pt x="2965832" y="650086"/>
                  <a:pt x="2966243" y="649806"/>
                  <a:pt x="2966833" y="649600"/>
                </a:cubicBezTo>
                <a:cubicBezTo>
                  <a:pt x="2967421" y="649393"/>
                  <a:pt x="2968217" y="649217"/>
                  <a:pt x="2969218" y="649070"/>
                </a:cubicBezTo>
                <a:cubicBezTo>
                  <a:pt x="2970219" y="648923"/>
                  <a:pt x="2971427" y="648849"/>
                  <a:pt x="2972841" y="648849"/>
                </a:cubicBezTo>
                <a:close/>
                <a:moveTo>
                  <a:pt x="2789060" y="648849"/>
                </a:moveTo>
                <a:cubicBezTo>
                  <a:pt x="2791181" y="648849"/>
                  <a:pt x="2792845" y="648923"/>
                  <a:pt x="2794052" y="649070"/>
                </a:cubicBezTo>
                <a:cubicBezTo>
                  <a:pt x="2795261" y="649217"/>
                  <a:pt x="2796100" y="649497"/>
                  <a:pt x="2796571" y="649909"/>
                </a:cubicBezTo>
                <a:cubicBezTo>
                  <a:pt x="2797042" y="650322"/>
                  <a:pt x="2797204" y="650911"/>
                  <a:pt x="2797057" y="651677"/>
                </a:cubicBezTo>
                <a:cubicBezTo>
                  <a:pt x="2796910" y="652442"/>
                  <a:pt x="2796512" y="653473"/>
                  <a:pt x="2795864" y="654769"/>
                </a:cubicBezTo>
                <a:lnTo>
                  <a:pt x="2763520" y="719277"/>
                </a:lnTo>
                <a:lnTo>
                  <a:pt x="2763520" y="761428"/>
                </a:lnTo>
                <a:cubicBezTo>
                  <a:pt x="2763520" y="761899"/>
                  <a:pt x="2763403" y="762311"/>
                  <a:pt x="2763169" y="762664"/>
                </a:cubicBezTo>
                <a:cubicBezTo>
                  <a:pt x="2762934" y="763019"/>
                  <a:pt x="2762525" y="763298"/>
                  <a:pt x="2761939" y="763505"/>
                </a:cubicBezTo>
                <a:cubicBezTo>
                  <a:pt x="2761353" y="763710"/>
                  <a:pt x="2760562" y="763887"/>
                  <a:pt x="2759567" y="764035"/>
                </a:cubicBezTo>
                <a:lnTo>
                  <a:pt x="2756921" y="764196"/>
                </a:lnTo>
                <a:lnTo>
                  <a:pt x="2755296" y="753941"/>
                </a:lnTo>
                <a:lnTo>
                  <a:pt x="2744552" y="678916"/>
                </a:lnTo>
                <a:lnTo>
                  <a:pt x="2747348" y="684726"/>
                </a:lnTo>
                <a:cubicBezTo>
                  <a:pt x="2748816" y="687848"/>
                  <a:pt x="2750283" y="691117"/>
                  <a:pt x="2751747" y="694534"/>
                </a:cubicBezTo>
                <a:cubicBezTo>
                  <a:pt x="2753211" y="697951"/>
                  <a:pt x="2754705" y="701398"/>
                  <a:pt x="2756228" y="704873"/>
                </a:cubicBezTo>
                <a:lnTo>
                  <a:pt x="2756404" y="704873"/>
                </a:lnTo>
                <a:cubicBezTo>
                  <a:pt x="2757749" y="701516"/>
                  <a:pt x="2759142" y="698172"/>
                  <a:pt x="2760576" y="694844"/>
                </a:cubicBezTo>
                <a:cubicBezTo>
                  <a:pt x="2762011" y="691515"/>
                  <a:pt x="2763464" y="688231"/>
                  <a:pt x="2764934" y="684992"/>
                </a:cubicBezTo>
                <a:lnTo>
                  <a:pt x="2780841" y="651942"/>
                </a:lnTo>
                <a:cubicBezTo>
                  <a:pt x="2781019" y="651353"/>
                  <a:pt x="2781269" y="650853"/>
                  <a:pt x="2781593" y="650440"/>
                </a:cubicBezTo>
                <a:cubicBezTo>
                  <a:pt x="2781916" y="650027"/>
                  <a:pt x="2782359" y="649718"/>
                  <a:pt x="2782918" y="649512"/>
                </a:cubicBezTo>
                <a:cubicBezTo>
                  <a:pt x="2783478" y="649306"/>
                  <a:pt x="2784259" y="649143"/>
                  <a:pt x="2785260" y="649026"/>
                </a:cubicBezTo>
                <a:cubicBezTo>
                  <a:pt x="2786261" y="648907"/>
                  <a:pt x="2787528" y="648849"/>
                  <a:pt x="2789060" y="648849"/>
                </a:cubicBezTo>
                <a:close/>
                <a:moveTo>
                  <a:pt x="2722251" y="648849"/>
                </a:moveTo>
                <a:cubicBezTo>
                  <a:pt x="2724019" y="648849"/>
                  <a:pt x="2725447" y="648907"/>
                  <a:pt x="2726537" y="649026"/>
                </a:cubicBezTo>
                <a:cubicBezTo>
                  <a:pt x="2727627" y="649143"/>
                  <a:pt x="2728496" y="649306"/>
                  <a:pt x="2729143" y="649512"/>
                </a:cubicBezTo>
                <a:cubicBezTo>
                  <a:pt x="2729792" y="649718"/>
                  <a:pt x="2730277" y="650013"/>
                  <a:pt x="2730601" y="650397"/>
                </a:cubicBezTo>
                <a:cubicBezTo>
                  <a:pt x="2730925" y="650778"/>
                  <a:pt x="2731234" y="651265"/>
                  <a:pt x="2731530" y="651854"/>
                </a:cubicBezTo>
                <a:lnTo>
                  <a:pt x="2737297" y="663838"/>
                </a:lnTo>
                <a:lnTo>
                  <a:pt x="2734321" y="691354"/>
                </a:lnTo>
                <a:lnTo>
                  <a:pt x="2715978" y="654769"/>
                </a:lnTo>
                <a:cubicBezTo>
                  <a:pt x="2715330" y="653415"/>
                  <a:pt x="2714930" y="652354"/>
                  <a:pt x="2714785" y="651588"/>
                </a:cubicBezTo>
                <a:cubicBezTo>
                  <a:pt x="2714636" y="650822"/>
                  <a:pt x="2714785" y="650233"/>
                  <a:pt x="2715227" y="649820"/>
                </a:cubicBezTo>
                <a:cubicBezTo>
                  <a:pt x="2715667" y="649408"/>
                  <a:pt x="2716463" y="649143"/>
                  <a:pt x="2717612" y="649026"/>
                </a:cubicBezTo>
                <a:cubicBezTo>
                  <a:pt x="2718761" y="648907"/>
                  <a:pt x="2720307" y="648849"/>
                  <a:pt x="2722251" y="648849"/>
                </a:cubicBezTo>
                <a:close/>
                <a:moveTo>
                  <a:pt x="2496589" y="648849"/>
                </a:moveTo>
                <a:cubicBezTo>
                  <a:pt x="2498062" y="648849"/>
                  <a:pt x="2499284" y="648923"/>
                  <a:pt x="2500257" y="649070"/>
                </a:cubicBezTo>
                <a:cubicBezTo>
                  <a:pt x="2501229" y="649217"/>
                  <a:pt x="2502010" y="649393"/>
                  <a:pt x="2502598" y="649600"/>
                </a:cubicBezTo>
                <a:cubicBezTo>
                  <a:pt x="2503187" y="649806"/>
                  <a:pt x="2503600" y="650086"/>
                  <a:pt x="2503835" y="650440"/>
                </a:cubicBezTo>
                <a:cubicBezTo>
                  <a:pt x="2504071" y="650793"/>
                  <a:pt x="2504189" y="651205"/>
                  <a:pt x="2504189" y="651677"/>
                </a:cubicBezTo>
                <a:lnTo>
                  <a:pt x="2504189" y="697450"/>
                </a:lnTo>
                <a:lnTo>
                  <a:pt x="2556237" y="697450"/>
                </a:lnTo>
                <a:lnTo>
                  <a:pt x="2556237" y="651677"/>
                </a:lnTo>
                <a:cubicBezTo>
                  <a:pt x="2556237" y="651205"/>
                  <a:pt x="2556355" y="650793"/>
                  <a:pt x="2556591" y="650440"/>
                </a:cubicBezTo>
                <a:cubicBezTo>
                  <a:pt x="2556826" y="650086"/>
                  <a:pt x="2557238" y="649806"/>
                  <a:pt x="2557827" y="649600"/>
                </a:cubicBezTo>
                <a:cubicBezTo>
                  <a:pt x="2558416" y="649393"/>
                  <a:pt x="2559182" y="649217"/>
                  <a:pt x="2560124" y="649070"/>
                </a:cubicBezTo>
                <a:cubicBezTo>
                  <a:pt x="2561068" y="648923"/>
                  <a:pt x="2562304" y="648849"/>
                  <a:pt x="2563836" y="648849"/>
                </a:cubicBezTo>
                <a:cubicBezTo>
                  <a:pt x="2565250" y="648849"/>
                  <a:pt x="2566444" y="648923"/>
                  <a:pt x="2567415" y="649070"/>
                </a:cubicBezTo>
                <a:cubicBezTo>
                  <a:pt x="2568387" y="649217"/>
                  <a:pt x="2569168" y="649393"/>
                  <a:pt x="2569756" y="649600"/>
                </a:cubicBezTo>
                <a:cubicBezTo>
                  <a:pt x="2570346" y="649806"/>
                  <a:pt x="2570758" y="650086"/>
                  <a:pt x="2570994" y="650440"/>
                </a:cubicBezTo>
                <a:cubicBezTo>
                  <a:pt x="2571230" y="650793"/>
                  <a:pt x="2571347" y="651205"/>
                  <a:pt x="2571347" y="651677"/>
                </a:cubicBezTo>
                <a:lnTo>
                  <a:pt x="2571347" y="761428"/>
                </a:lnTo>
                <a:cubicBezTo>
                  <a:pt x="2571347" y="761899"/>
                  <a:pt x="2571230" y="762311"/>
                  <a:pt x="2570994" y="762664"/>
                </a:cubicBezTo>
                <a:cubicBezTo>
                  <a:pt x="2570758" y="763019"/>
                  <a:pt x="2570346" y="763298"/>
                  <a:pt x="2569756" y="763505"/>
                </a:cubicBezTo>
                <a:cubicBezTo>
                  <a:pt x="2569168" y="763710"/>
                  <a:pt x="2568387" y="763887"/>
                  <a:pt x="2567415" y="764035"/>
                </a:cubicBezTo>
                <a:cubicBezTo>
                  <a:pt x="2566444" y="764181"/>
                  <a:pt x="2565250" y="764255"/>
                  <a:pt x="2563836" y="764255"/>
                </a:cubicBezTo>
                <a:cubicBezTo>
                  <a:pt x="2562304" y="764255"/>
                  <a:pt x="2561068" y="764181"/>
                  <a:pt x="2560124" y="764035"/>
                </a:cubicBezTo>
                <a:cubicBezTo>
                  <a:pt x="2559182" y="763887"/>
                  <a:pt x="2558416" y="763710"/>
                  <a:pt x="2557827" y="763505"/>
                </a:cubicBezTo>
                <a:cubicBezTo>
                  <a:pt x="2557238" y="763298"/>
                  <a:pt x="2556826" y="763019"/>
                  <a:pt x="2556591" y="762664"/>
                </a:cubicBezTo>
                <a:cubicBezTo>
                  <a:pt x="2556355" y="762311"/>
                  <a:pt x="2556237" y="761899"/>
                  <a:pt x="2556237" y="761428"/>
                </a:cubicBezTo>
                <a:lnTo>
                  <a:pt x="2556237" y="710705"/>
                </a:lnTo>
                <a:lnTo>
                  <a:pt x="2504189" y="710705"/>
                </a:lnTo>
                <a:lnTo>
                  <a:pt x="2504189" y="761428"/>
                </a:lnTo>
                <a:cubicBezTo>
                  <a:pt x="2504189" y="761899"/>
                  <a:pt x="2504071" y="762311"/>
                  <a:pt x="2503835" y="762664"/>
                </a:cubicBezTo>
                <a:cubicBezTo>
                  <a:pt x="2503600" y="763019"/>
                  <a:pt x="2503187" y="763298"/>
                  <a:pt x="2502598" y="763505"/>
                </a:cubicBezTo>
                <a:cubicBezTo>
                  <a:pt x="2502010" y="763710"/>
                  <a:pt x="2501229" y="763887"/>
                  <a:pt x="2500257" y="764035"/>
                </a:cubicBezTo>
                <a:cubicBezTo>
                  <a:pt x="2499284" y="764181"/>
                  <a:pt x="2498062" y="764255"/>
                  <a:pt x="2496589" y="764255"/>
                </a:cubicBezTo>
                <a:cubicBezTo>
                  <a:pt x="2495176" y="764255"/>
                  <a:pt x="2493968" y="764181"/>
                  <a:pt x="2492967" y="764035"/>
                </a:cubicBezTo>
                <a:cubicBezTo>
                  <a:pt x="2491965" y="763887"/>
                  <a:pt x="2491169" y="763710"/>
                  <a:pt x="2490581" y="763505"/>
                </a:cubicBezTo>
                <a:cubicBezTo>
                  <a:pt x="2489992" y="763298"/>
                  <a:pt x="2489578" y="763019"/>
                  <a:pt x="2489344" y="762664"/>
                </a:cubicBezTo>
                <a:cubicBezTo>
                  <a:pt x="2489108" y="762311"/>
                  <a:pt x="2488990" y="761899"/>
                  <a:pt x="2488990" y="761428"/>
                </a:cubicBezTo>
                <a:lnTo>
                  <a:pt x="2488990" y="651677"/>
                </a:lnTo>
                <a:cubicBezTo>
                  <a:pt x="2488990" y="651205"/>
                  <a:pt x="2489108" y="650793"/>
                  <a:pt x="2489344" y="650440"/>
                </a:cubicBezTo>
                <a:cubicBezTo>
                  <a:pt x="2489578" y="650086"/>
                  <a:pt x="2489992" y="649806"/>
                  <a:pt x="2490581" y="649600"/>
                </a:cubicBezTo>
                <a:cubicBezTo>
                  <a:pt x="2491169" y="649393"/>
                  <a:pt x="2491965" y="649217"/>
                  <a:pt x="2492967" y="649070"/>
                </a:cubicBezTo>
                <a:cubicBezTo>
                  <a:pt x="2493968" y="648923"/>
                  <a:pt x="2495176" y="648849"/>
                  <a:pt x="2496589" y="648849"/>
                </a:cubicBezTo>
                <a:close/>
                <a:moveTo>
                  <a:pt x="2246002" y="648849"/>
                </a:moveTo>
                <a:cubicBezTo>
                  <a:pt x="2247770" y="648849"/>
                  <a:pt x="2249199" y="648907"/>
                  <a:pt x="2250289" y="649026"/>
                </a:cubicBezTo>
                <a:cubicBezTo>
                  <a:pt x="2251377" y="649143"/>
                  <a:pt x="2252246" y="649306"/>
                  <a:pt x="2252895" y="649512"/>
                </a:cubicBezTo>
                <a:cubicBezTo>
                  <a:pt x="2253542" y="649718"/>
                  <a:pt x="2254028" y="650013"/>
                  <a:pt x="2254352" y="650397"/>
                </a:cubicBezTo>
                <a:cubicBezTo>
                  <a:pt x="2254676" y="650778"/>
                  <a:pt x="2254985" y="651265"/>
                  <a:pt x="2255281" y="651854"/>
                </a:cubicBezTo>
                <a:lnTo>
                  <a:pt x="2271097" y="684726"/>
                </a:lnTo>
                <a:cubicBezTo>
                  <a:pt x="2272566" y="687848"/>
                  <a:pt x="2274031" y="691117"/>
                  <a:pt x="2275495" y="694534"/>
                </a:cubicBezTo>
                <a:cubicBezTo>
                  <a:pt x="2276960" y="697951"/>
                  <a:pt x="2278453" y="701398"/>
                  <a:pt x="2279976" y="704873"/>
                </a:cubicBezTo>
                <a:lnTo>
                  <a:pt x="2280152" y="704873"/>
                </a:lnTo>
                <a:cubicBezTo>
                  <a:pt x="2281499" y="701516"/>
                  <a:pt x="2282890" y="698172"/>
                  <a:pt x="2284325" y="694844"/>
                </a:cubicBezTo>
                <a:cubicBezTo>
                  <a:pt x="2285760" y="691515"/>
                  <a:pt x="2287213" y="688231"/>
                  <a:pt x="2288683" y="684992"/>
                </a:cubicBezTo>
                <a:lnTo>
                  <a:pt x="2304589" y="651942"/>
                </a:lnTo>
                <a:cubicBezTo>
                  <a:pt x="2304765" y="651353"/>
                  <a:pt x="2305015" y="650853"/>
                  <a:pt x="2305339" y="650440"/>
                </a:cubicBezTo>
                <a:cubicBezTo>
                  <a:pt x="2305663" y="650027"/>
                  <a:pt x="2306105" y="649718"/>
                  <a:pt x="2306664" y="649512"/>
                </a:cubicBezTo>
                <a:cubicBezTo>
                  <a:pt x="2307224" y="649306"/>
                  <a:pt x="2308006" y="649143"/>
                  <a:pt x="2309007" y="649026"/>
                </a:cubicBezTo>
                <a:cubicBezTo>
                  <a:pt x="2310008" y="648907"/>
                  <a:pt x="2311274" y="648849"/>
                  <a:pt x="2312806" y="648849"/>
                </a:cubicBezTo>
                <a:cubicBezTo>
                  <a:pt x="2314927" y="648849"/>
                  <a:pt x="2316591" y="648923"/>
                  <a:pt x="2317799" y="649070"/>
                </a:cubicBezTo>
                <a:cubicBezTo>
                  <a:pt x="2319007" y="649217"/>
                  <a:pt x="2319846" y="649497"/>
                  <a:pt x="2320317" y="649909"/>
                </a:cubicBezTo>
                <a:cubicBezTo>
                  <a:pt x="2320789" y="650322"/>
                  <a:pt x="2320950" y="650911"/>
                  <a:pt x="2320804" y="651677"/>
                </a:cubicBezTo>
                <a:cubicBezTo>
                  <a:pt x="2320657" y="652442"/>
                  <a:pt x="2320258" y="653473"/>
                  <a:pt x="2319611" y="654769"/>
                </a:cubicBezTo>
                <a:lnTo>
                  <a:pt x="2287269" y="719277"/>
                </a:lnTo>
                <a:lnTo>
                  <a:pt x="2287269" y="761428"/>
                </a:lnTo>
                <a:cubicBezTo>
                  <a:pt x="2287269" y="761899"/>
                  <a:pt x="2287152" y="762311"/>
                  <a:pt x="2286917" y="762664"/>
                </a:cubicBezTo>
                <a:cubicBezTo>
                  <a:pt x="2286683" y="763019"/>
                  <a:pt x="2286272" y="763298"/>
                  <a:pt x="2285686" y="763505"/>
                </a:cubicBezTo>
                <a:cubicBezTo>
                  <a:pt x="2285101" y="763710"/>
                  <a:pt x="2284311" y="763887"/>
                  <a:pt x="2283315" y="764035"/>
                </a:cubicBezTo>
                <a:cubicBezTo>
                  <a:pt x="2282319" y="764181"/>
                  <a:pt x="2281118" y="764255"/>
                  <a:pt x="2279713" y="764255"/>
                </a:cubicBezTo>
                <a:cubicBezTo>
                  <a:pt x="2278248" y="764255"/>
                  <a:pt x="2277033" y="764181"/>
                  <a:pt x="2276067" y="764035"/>
                </a:cubicBezTo>
                <a:cubicBezTo>
                  <a:pt x="2275101" y="763887"/>
                  <a:pt x="2274310" y="763710"/>
                  <a:pt x="2273694" y="763505"/>
                </a:cubicBezTo>
                <a:cubicBezTo>
                  <a:pt x="2273080" y="763298"/>
                  <a:pt x="2272656" y="763019"/>
                  <a:pt x="2272421" y="762664"/>
                </a:cubicBezTo>
                <a:cubicBezTo>
                  <a:pt x="2272187" y="762311"/>
                  <a:pt x="2272070" y="761899"/>
                  <a:pt x="2272070" y="761428"/>
                </a:cubicBezTo>
                <a:lnTo>
                  <a:pt x="2272070" y="719277"/>
                </a:lnTo>
                <a:lnTo>
                  <a:pt x="2239730" y="654769"/>
                </a:lnTo>
                <a:cubicBezTo>
                  <a:pt x="2239081" y="653415"/>
                  <a:pt x="2238683" y="652354"/>
                  <a:pt x="2238536" y="651588"/>
                </a:cubicBezTo>
                <a:cubicBezTo>
                  <a:pt x="2238388" y="650822"/>
                  <a:pt x="2238536" y="650233"/>
                  <a:pt x="2238978" y="649820"/>
                </a:cubicBezTo>
                <a:cubicBezTo>
                  <a:pt x="2239419" y="649408"/>
                  <a:pt x="2240214" y="649143"/>
                  <a:pt x="2241364" y="649026"/>
                </a:cubicBezTo>
                <a:cubicBezTo>
                  <a:pt x="2242511" y="648907"/>
                  <a:pt x="2244059" y="648849"/>
                  <a:pt x="2246002" y="648849"/>
                </a:cubicBezTo>
                <a:close/>
                <a:moveTo>
                  <a:pt x="1553607" y="648849"/>
                </a:moveTo>
                <a:cubicBezTo>
                  <a:pt x="1555080" y="648849"/>
                  <a:pt x="1556302" y="648923"/>
                  <a:pt x="1557274" y="649070"/>
                </a:cubicBezTo>
                <a:cubicBezTo>
                  <a:pt x="1558246" y="649217"/>
                  <a:pt x="1559027" y="649393"/>
                  <a:pt x="1559616" y="649600"/>
                </a:cubicBezTo>
                <a:cubicBezTo>
                  <a:pt x="1560205" y="649806"/>
                  <a:pt x="1560617" y="650086"/>
                  <a:pt x="1560853" y="650440"/>
                </a:cubicBezTo>
                <a:cubicBezTo>
                  <a:pt x="1561089" y="650793"/>
                  <a:pt x="1561206" y="651205"/>
                  <a:pt x="1561206" y="651677"/>
                </a:cubicBezTo>
                <a:lnTo>
                  <a:pt x="1561206" y="697450"/>
                </a:lnTo>
                <a:lnTo>
                  <a:pt x="1613252" y="697450"/>
                </a:lnTo>
                <a:lnTo>
                  <a:pt x="1613252" y="651677"/>
                </a:lnTo>
                <a:cubicBezTo>
                  <a:pt x="1613252" y="651205"/>
                  <a:pt x="1613370" y="650793"/>
                  <a:pt x="1613606" y="650440"/>
                </a:cubicBezTo>
                <a:cubicBezTo>
                  <a:pt x="1613841" y="650086"/>
                  <a:pt x="1614255" y="649806"/>
                  <a:pt x="1614843" y="649600"/>
                </a:cubicBezTo>
                <a:cubicBezTo>
                  <a:pt x="1615432" y="649393"/>
                  <a:pt x="1616198" y="649217"/>
                  <a:pt x="1617141" y="649070"/>
                </a:cubicBezTo>
                <a:cubicBezTo>
                  <a:pt x="1618083" y="648923"/>
                  <a:pt x="1619321" y="648849"/>
                  <a:pt x="1620853" y="648849"/>
                </a:cubicBezTo>
                <a:cubicBezTo>
                  <a:pt x="1622266" y="648849"/>
                  <a:pt x="1623461" y="648923"/>
                  <a:pt x="1624431" y="649070"/>
                </a:cubicBezTo>
                <a:cubicBezTo>
                  <a:pt x="1625403" y="649217"/>
                  <a:pt x="1626183" y="649393"/>
                  <a:pt x="1626774" y="649600"/>
                </a:cubicBezTo>
                <a:cubicBezTo>
                  <a:pt x="1627364" y="649806"/>
                  <a:pt x="1627775" y="650086"/>
                  <a:pt x="1628011" y="650440"/>
                </a:cubicBezTo>
                <a:cubicBezTo>
                  <a:pt x="1628247" y="650793"/>
                  <a:pt x="1628364" y="651205"/>
                  <a:pt x="1628364" y="651677"/>
                </a:cubicBezTo>
                <a:lnTo>
                  <a:pt x="1628364" y="739939"/>
                </a:lnTo>
                <a:lnTo>
                  <a:pt x="1613383" y="761884"/>
                </a:lnTo>
                <a:lnTo>
                  <a:pt x="1613252" y="761428"/>
                </a:lnTo>
                <a:lnTo>
                  <a:pt x="1613252" y="710705"/>
                </a:lnTo>
                <a:lnTo>
                  <a:pt x="1561206" y="710705"/>
                </a:lnTo>
                <a:lnTo>
                  <a:pt x="1561206" y="761428"/>
                </a:lnTo>
                <a:cubicBezTo>
                  <a:pt x="1561206" y="761899"/>
                  <a:pt x="1561089" y="762311"/>
                  <a:pt x="1560853" y="762664"/>
                </a:cubicBezTo>
                <a:cubicBezTo>
                  <a:pt x="1560617" y="763019"/>
                  <a:pt x="1560205" y="763298"/>
                  <a:pt x="1559616" y="763505"/>
                </a:cubicBezTo>
                <a:cubicBezTo>
                  <a:pt x="1559027" y="763710"/>
                  <a:pt x="1558246" y="763887"/>
                  <a:pt x="1557274" y="764035"/>
                </a:cubicBezTo>
                <a:cubicBezTo>
                  <a:pt x="1556302" y="764181"/>
                  <a:pt x="1555080" y="764255"/>
                  <a:pt x="1553607" y="764255"/>
                </a:cubicBezTo>
                <a:cubicBezTo>
                  <a:pt x="1552193" y="764255"/>
                  <a:pt x="1550985" y="764181"/>
                  <a:pt x="1549984" y="764035"/>
                </a:cubicBezTo>
                <a:cubicBezTo>
                  <a:pt x="1548982" y="763887"/>
                  <a:pt x="1548187" y="763710"/>
                  <a:pt x="1547598" y="763505"/>
                </a:cubicBezTo>
                <a:cubicBezTo>
                  <a:pt x="1547009" y="763298"/>
                  <a:pt x="1546597" y="763019"/>
                  <a:pt x="1546361" y="762664"/>
                </a:cubicBezTo>
                <a:cubicBezTo>
                  <a:pt x="1546125" y="762311"/>
                  <a:pt x="1546007" y="761899"/>
                  <a:pt x="1546007" y="761428"/>
                </a:cubicBezTo>
                <a:lnTo>
                  <a:pt x="1546007" y="651677"/>
                </a:lnTo>
                <a:cubicBezTo>
                  <a:pt x="1546007" y="651205"/>
                  <a:pt x="1546125" y="650793"/>
                  <a:pt x="1546361" y="650440"/>
                </a:cubicBezTo>
                <a:cubicBezTo>
                  <a:pt x="1546597" y="650086"/>
                  <a:pt x="1547009" y="649806"/>
                  <a:pt x="1547598" y="649600"/>
                </a:cubicBezTo>
                <a:cubicBezTo>
                  <a:pt x="1548187" y="649393"/>
                  <a:pt x="1548982" y="649217"/>
                  <a:pt x="1549984" y="649070"/>
                </a:cubicBezTo>
                <a:cubicBezTo>
                  <a:pt x="1550985" y="648923"/>
                  <a:pt x="1552193" y="648849"/>
                  <a:pt x="1553607" y="648849"/>
                </a:cubicBezTo>
                <a:close/>
                <a:moveTo>
                  <a:pt x="1303022" y="648849"/>
                </a:moveTo>
                <a:cubicBezTo>
                  <a:pt x="1304789" y="648849"/>
                  <a:pt x="1306218" y="648907"/>
                  <a:pt x="1307308" y="649026"/>
                </a:cubicBezTo>
                <a:cubicBezTo>
                  <a:pt x="1308398" y="649143"/>
                  <a:pt x="1309267" y="649306"/>
                  <a:pt x="1309915" y="649512"/>
                </a:cubicBezTo>
                <a:cubicBezTo>
                  <a:pt x="1310563" y="649718"/>
                  <a:pt x="1311049" y="650013"/>
                  <a:pt x="1311373" y="650397"/>
                </a:cubicBezTo>
                <a:cubicBezTo>
                  <a:pt x="1311696" y="650778"/>
                  <a:pt x="1312006" y="651265"/>
                  <a:pt x="1312301" y="651854"/>
                </a:cubicBezTo>
                <a:lnTo>
                  <a:pt x="1328117" y="684726"/>
                </a:lnTo>
                <a:cubicBezTo>
                  <a:pt x="1329586" y="687848"/>
                  <a:pt x="1331052" y="691117"/>
                  <a:pt x="1332516" y="694534"/>
                </a:cubicBezTo>
                <a:cubicBezTo>
                  <a:pt x="1333980" y="697951"/>
                  <a:pt x="1335474" y="701398"/>
                  <a:pt x="1336997" y="704873"/>
                </a:cubicBezTo>
                <a:lnTo>
                  <a:pt x="1337173" y="704873"/>
                </a:lnTo>
                <a:cubicBezTo>
                  <a:pt x="1338520" y="701516"/>
                  <a:pt x="1339910" y="698172"/>
                  <a:pt x="1341345" y="694844"/>
                </a:cubicBezTo>
                <a:cubicBezTo>
                  <a:pt x="1342780" y="691515"/>
                  <a:pt x="1344235" y="688231"/>
                  <a:pt x="1345704" y="684992"/>
                </a:cubicBezTo>
                <a:lnTo>
                  <a:pt x="1361612" y="651942"/>
                </a:lnTo>
                <a:cubicBezTo>
                  <a:pt x="1361789" y="651353"/>
                  <a:pt x="1362039" y="650853"/>
                  <a:pt x="1362364" y="650440"/>
                </a:cubicBezTo>
                <a:cubicBezTo>
                  <a:pt x="1362687" y="650027"/>
                  <a:pt x="1363130" y="649718"/>
                  <a:pt x="1363688" y="649512"/>
                </a:cubicBezTo>
                <a:cubicBezTo>
                  <a:pt x="1364248" y="649306"/>
                  <a:pt x="1365028" y="649143"/>
                  <a:pt x="1366029" y="649026"/>
                </a:cubicBezTo>
                <a:cubicBezTo>
                  <a:pt x="1367033" y="648907"/>
                  <a:pt x="1368298" y="648849"/>
                  <a:pt x="1369830" y="648849"/>
                </a:cubicBezTo>
                <a:cubicBezTo>
                  <a:pt x="1371952" y="648849"/>
                  <a:pt x="1373616" y="648923"/>
                  <a:pt x="1374823" y="649070"/>
                </a:cubicBezTo>
                <a:cubicBezTo>
                  <a:pt x="1376031" y="649217"/>
                  <a:pt x="1376871" y="649497"/>
                  <a:pt x="1377341" y="649909"/>
                </a:cubicBezTo>
                <a:cubicBezTo>
                  <a:pt x="1377812" y="650322"/>
                  <a:pt x="1377975" y="650911"/>
                  <a:pt x="1377828" y="651677"/>
                </a:cubicBezTo>
                <a:cubicBezTo>
                  <a:pt x="1377680" y="652442"/>
                  <a:pt x="1377282" y="653473"/>
                  <a:pt x="1376635" y="654769"/>
                </a:cubicBezTo>
                <a:lnTo>
                  <a:pt x="1344289" y="719277"/>
                </a:lnTo>
                <a:lnTo>
                  <a:pt x="1344289" y="761428"/>
                </a:lnTo>
                <a:cubicBezTo>
                  <a:pt x="1344289" y="761899"/>
                  <a:pt x="1344173" y="762311"/>
                  <a:pt x="1343940" y="762664"/>
                </a:cubicBezTo>
                <a:cubicBezTo>
                  <a:pt x="1343705" y="763019"/>
                  <a:pt x="1343294" y="763298"/>
                  <a:pt x="1342708" y="763505"/>
                </a:cubicBezTo>
                <a:cubicBezTo>
                  <a:pt x="1342122" y="763710"/>
                  <a:pt x="1341332" y="763887"/>
                  <a:pt x="1340336" y="764035"/>
                </a:cubicBezTo>
                <a:cubicBezTo>
                  <a:pt x="1339340" y="764181"/>
                  <a:pt x="1338140" y="764255"/>
                  <a:pt x="1336735" y="764255"/>
                </a:cubicBezTo>
                <a:cubicBezTo>
                  <a:pt x="1335269" y="764255"/>
                  <a:pt x="1334054" y="764181"/>
                  <a:pt x="1333087" y="764035"/>
                </a:cubicBezTo>
                <a:cubicBezTo>
                  <a:pt x="1332120" y="763887"/>
                  <a:pt x="1331330" y="763710"/>
                  <a:pt x="1330715" y="763505"/>
                </a:cubicBezTo>
                <a:cubicBezTo>
                  <a:pt x="1330099" y="763298"/>
                  <a:pt x="1329675" y="763019"/>
                  <a:pt x="1329441" y="762664"/>
                </a:cubicBezTo>
                <a:cubicBezTo>
                  <a:pt x="1329206" y="762311"/>
                  <a:pt x="1329090" y="761899"/>
                  <a:pt x="1329090" y="761428"/>
                </a:cubicBezTo>
                <a:lnTo>
                  <a:pt x="1329090" y="719277"/>
                </a:lnTo>
                <a:lnTo>
                  <a:pt x="1296749" y="654769"/>
                </a:lnTo>
                <a:cubicBezTo>
                  <a:pt x="1296102" y="653415"/>
                  <a:pt x="1295704" y="652354"/>
                  <a:pt x="1295556" y="651588"/>
                </a:cubicBezTo>
                <a:cubicBezTo>
                  <a:pt x="1295409" y="650822"/>
                  <a:pt x="1295556" y="650233"/>
                  <a:pt x="1295997" y="649820"/>
                </a:cubicBezTo>
                <a:cubicBezTo>
                  <a:pt x="1296441" y="649408"/>
                  <a:pt x="1297236" y="649143"/>
                  <a:pt x="1298384" y="649026"/>
                </a:cubicBezTo>
                <a:cubicBezTo>
                  <a:pt x="1299533" y="648907"/>
                  <a:pt x="1301079" y="648849"/>
                  <a:pt x="1303022" y="648849"/>
                </a:cubicBezTo>
                <a:close/>
                <a:moveTo>
                  <a:pt x="1086887" y="648849"/>
                </a:moveTo>
                <a:cubicBezTo>
                  <a:pt x="1088359" y="648849"/>
                  <a:pt x="1089581" y="648923"/>
                  <a:pt x="1090553" y="649070"/>
                </a:cubicBezTo>
                <a:cubicBezTo>
                  <a:pt x="1091525" y="649217"/>
                  <a:pt x="1092306" y="649393"/>
                  <a:pt x="1092895" y="649600"/>
                </a:cubicBezTo>
                <a:cubicBezTo>
                  <a:pt x="1093486" y="649806"/>
                  <a:pt x="1093899" y="650086"/>
                  <a:pt x="1094135" y="650440"/>
                </a:cubicBezTo>
                <a:cubicBezTo>
                  <a:pt x="1094370" y="650793"/>
                  <a:pt x="1094488" y="651205"/>
                  <a:pt x="1094488" y="651677"/>
                </a:cubicBezTo>
                <a:lnTo>
                  <a:pt x="1094488" y="697450"/>
                </a:lnTo>
                <a:lnTo>
                  <a:pt x="1146532" y="697450"/>
                </a:lnTo>
                <a:lnTo>
                  <a:pt x="1146532" y="651677"/>
                </a:lnTo>
                <a:cubicBezTo>
                  <a:pt x="1146532" y="651205"/>
                  <a:pt x="1146650" y="650793"/>
                  <a:pt x="1146887" y="650440"/>
                </a:cubicBezTo>
                <a:cubicBezTo>
                  <a:pt x="1147122" y="650086"/>
                  <a:pt x="1147534" y="649806"/>
                  <a:pt x="1148123" y="649600"/>
                </a:cubicBezTo>
                <a:cubicBezTo>
                  <a:pt x="1148713" y="649393"/>
                  <a:pt x="1149478" y="649217"/>
                  <a:pt x="1150421" y="649070"/>
                </a:cubicBezTo>
                <a:cubicBezTo>
                  <a:pt x="1151363" y="648923"/>
                  <a:pt x="1152601" y="648849"/>
                  <a:pt x="1154132" y="648849"/>
                </a:cubicBezTo>
                <a:cubicBezTo>
                  <a:pt x="1155546" y="648849"/>
                  <a:pt x="1156740" y="648923"/>
                  <a:pt x="1157712" y="649070"/>
                </a:cubicBezTo>
                <a:cubicBezTo>
                  <a:pt x="1158683" y="649217"/>
                  <a:pt x="1159464" y="649393"/>
                  <a:pt x="1160053" y="649600"/>
                </a:cubicBezTo>
                <a:cubicBezTo>
                  <a:pt x="1160641" y="649806"/>
                  <a:pt x="1161054" y="650086"/>
                  <a:pt x="1161291" y="650440"/>
                </a:cubicBezTo>
                <a:cubicBezTo>
                  <a:pt x="1161526" y="650793"/>
                  <a:pt x="1161644" y="651205"/>
                  <a:pt x="1161644" y="651677"/>
                </a:cubicBezTo>
                <a:lnTo>
                  <a:pt x="1161644" y="761428"/>
                </a:lnTo>
                <a:cubicBezTo>
                  <a:pt x="1161644" y="761899"/>
                  <a:pt x="1161526" y="762311"/>
                  <a:pt x="1161291" y="762664"/>
                </a:cubicBezTo>
                <a:cubicBezTo>
                  <a:pt x="1161054" y="763019"/>
                  <a:pt x="1160641" y="763298"/>
                  <a:pt x="1160053" y="763505"/>
                </a:cubicBezTo>
                <a:cubicBezTo>
                  <a:pt x="1159464" y="763710"/>
                  <a:pt x="1158683" y="763887"/>
                  <a:pt x="1157712" y="764035"/>
                </a:cubicBezTo>
                <a:cubicBezTo>
                  <a:pt x="1156740" y="764181"/>
                  <a:pt x="1155546" y="764255"/>
                  <a:pt x="1154132" y="764255"/>
                </a:cubicBezTo>
                <a:cubicBezTo>
                  <a:pt x="1152601" y="764255"/>
                  <a:pt x="1151363" y="764181"/>
                  <a:pt x="1150421" y="764035"/>
                </a:cubicBezTo>
                <a:cubicBezTo>
                  <a:pt x="1149478" y="763887"/>
                  <a:pt x="1148713" y="763710"/>
                  <a:pt x="1148123" y="763505"/>
                </a:cubicBezTo>
                <a:cubicBezTo>
                  <a:pt x="1147534" y="763298"/>
                  <a:pt x="1147122" y="763019"/>
                  <a:pt x="1146887" y="762664"/>
                </a:cubicBezTo>
                <a:cubicBezTo>
                  <a:pt x="1146650" y="762311"/>
                  <a:pt x="1146532" y="761899"/>
                  <a:pt x="1146532" y="761428"/>
                </a:cubicBezTo>
                <a:lnTo>
                  <a:pt x="1146532" y="710705"/>
                </a:lnTo>
                <a:lnTo>
                  <a:pt x="1094488" y="710705"/>
                </a:lnTo>
                <a:lnTo>
                  <a:pt x="1094488" y="761428"/>
                </a:lnTo>
                <a:cubicBezTo>
                  <a:pt x="1094488" y="761899"/>
                  <a:pt x="1094370" y="762311"/>
                  <a:pt x="1094135" y="762664"/>
                </a:cubicBezTo>
                <a:cubicBezTo>
                  <a:pt x="1093899" y="763019"/>
                  <a:pt x="1093486" y="763298"/>
                  <a:pt x="1092895" y="763505"/>
                </a:cubicBezTo>
                <a:cubicBezTo>
                  <a:pt x="1092306" y="763710"/>
                  <a:pt x="1091525" y="763887"/>
                  <a:pt x="1090553" y="764035"/>
                </a:cubicBezTo>
                <a:cubicBezTo>
                  <a:pt x="1089581" y="764181"/>
                  <a:pt x="1088359" y="764255"/>
                  <a:pt x="1086887" y="764255"/>
                </a:cubicBezTo>
                <a:cubicBezTo>
                  <a:pt x="1085472" y="764255"/>
                  <a:pt x="1084265" y="764181"/>
                  <a:pt x="1083264" y="764035"/>
                </a:cubicBezTo>
                <a:cubicBezTo>
                  <a:pt x="1082262" y="763887"/>
                  <a:pt x="1081466" y="763710"/>
                  <a:pt x="1080877" y="763505"/>
                </a:cubicBezTo>
                <a:cubicBezTo>
                  <a:pt x="1080288" y="763298"/>
                  <a:pt x="1079876" y="763019"/>
                  <a:pt x="1079640" y="762664"/>
                </a:cubicBezTo>
                <a:cubicBezTo>
                  <a:pt x="1079405" y="762311"/>
                  <a:pt x="1079287" y="761899"/>
                  <a:pt x="1079287" y="761428"/>
                </a:cubicBezTo>
                <a:lnTo>
                  <a:pt x="1079287" y="651677"/>
                </a:lnTo>
                <a:cubicBezTo>
                  <a:pt x="1079287" y="651205"/>
                  <a:pt x="1079405" y="650793"/>
                  <a:pt x="1079640" y="650440"/>
                </a:cubicBezTo>
                <a:cubicBezTo>
                  <a:pt x="1079876" y="650086"/>
                  <a:pt x="1080288" y="649806"/>
                  <a:pt x="1080877" y="649600"/>
                </a:cubicBezTo>
                <a:cubicBezTo>
                  <a:pt x="1081466" y="649393"/>
                  <a:pt x="1082262" y="649217"/>
                  <a:pt x="1083264" y="649070"/>
                </a:cubicBezTo>
                <a:cubicBezTo>
                  <a:pt x="1084265" y="648923"/>
                  <a:pt x="1085472" y="648849"/>
                  <a:pt x="1086887" y="648849"/>
                </a:cubicBezTo>
                <a:close/>
                <a:moveTo>
                  <a:pt x="836290" y="648849"/>
                </a:moveTo>
                <a:cubicBezTo>
                  <a:pt x="838057" y="648849"/>
                  <a:pt x="839486" y="648907"/>
                  <a:pt x="840608" y="649026"/>
                </a:cubicBezTo>
                <a:cubicBezTo>
                  <a:pt x="841698" y="649143"/>
                  <a:pt x="842568" y="649306"/>
                  <a:pt x="843216" y="649512"/>
                </a:cubicBezTo>
                <a:cubicBezTo>
                  <a:pt x="843864" y="649718"/>
                  <a:pt x="844350" y="650013"/>
                  <a:pt x="844674" y="650397"/>
                </a:cubicBezTo>
                <a:cubicBezTo>
                  <a:pt x="844998" y="650778"/>
                  <a:pt x="845307" y="651265"/>
                  <a:pt x="845601" y="651854"/>
                </a:cubicBezTo>
                <a:lnTo>
                  <a:pt x="861419" y="684726"/>
                </a:lnTo>
                <a:cubicBezTo>
                  <a:pt x="862887" y="687848"/>
                  <a:pt x="864353" y="691117"/>
                  <a:pt x="865817" y="694534"/>
                </a:cubicBezTo>
                <a:cubicBezTo>
                  <a:pt x="867281" y="697951"/>
                  <a:pt x="868775" y="701398"/>
                  <a:pt x="870299" y="704873"/>
                </a:cubicBezTo>
                <a:lnTo>
                  <a:pt x="870474" y="704873"/>
                </a:lnTo>
                <a:cubicBezTo>
                  <a:pt x="871820" y="701516"/>
                  <a:pt x="873211" y="698172"/>
                  <a:pt x="874647" y="694844"/>
                </a:cubicBezTo>
                <a:cubicBezTo>
                  <a:pt x="876081" y="691515"/>
                  <a:pt x="877533" y="688231"/>
                  <a:pt x="879003" y="684992"/>
                </a:cubicBezTo>
                <a:lnTo>
                  <a:pt x="894911" y="651942"/>
                </a:lnTo>
                <a:cubicBezTo>
                  <a:pt x="895088" y="651353"/>
                  <a:pt x="895336" y="650853"/>
                  <a:pt x="895661" y="650440"/>
                </a:cubicBezTo>
                <a:cubicBezTo>
                  <a:pt x="895985" y="650027"/>
                  <a:pt x="896427" y="649718"/>
                  <a:pt x="896987" y="649512"/>
                </a:cubicBezTo>
                <a:cubicBezTo>
                  <a:pt x="897546" y="649306"/>
                  <a:pt x="898326" y="649143"/>
                  <a:pt x="899329" y="649026"/>
                </a:cubicBezTo>
                <a:cubicBezTo>
                  <a:pt x="900329" y="648907"/>
                  <a:pt x="901596" y="648849"/>
                  <a:pt x="903128" y="648849"/>
                </a:cubicBezTo>
                <a:cubicBezTo>
                  <a:pt x="905249" y="648849"/>
                  <a:pt x="906913" y="648923"/>
                  <a:pt x="908121" y="649070"/>
                </a:cubicBezTo>
                <a:cubicBezTo>
                  <a:pt x="909328" y="649217"/>
                  <a:pt x="910168" y="649497"/>
                  <a:pt x="910639" y="649909"/>
                </a:cubicBezTo>
                <a:cubicBezTo>
                  <a:pt x="911111" y="650322"/>
                  <a:pt x="911274" y="650911"/>
                  <a:pt x="911125" y="651677"/>
                </a:cubicBezTo>
                <a:cubicBezTo>
                  <a:pt x="910979" y="652442"/>
                  <a:pt x="910582" y="653473"/>
                  <a:pt x="909933" y="654769"/>
                </a:cubicBezTo>
                <a:lnTo>
                  <a:pt x="877591" y="719277"/>
                </a:lnTo>
                <a:lnTo>
                  <a:pt x="877591" y="761428"/>
                </a:lnTo>
                <a:cubicBezTo>
                  <a:pt x="877591" y="761899"/>
                  <a:pt x="877474" y="762311"/>
                  <a:pt x="877239" y="762664"/>
                </a:cubicBezTo>
                <a:cubicBezTo>
                  <a:pt x="877004" y="763019"/>
                  <a:pt x="876594" y="763298"/>
                  <a:pt x="876010" y="763505"/>
                </a:cubicBezTo>
                <a:cubicBezTo>
                  <a:pt x="875423" y="763710"/>
                  <a:pt x="874633" y="763887"/>
                  <a:pt x="873637" y="764035"/>
                </a:cubicBezTo>
                <a:cubicBezTo>
                  <a:pt x="872642" y="764181"/>
                  <a:pt x="871440" y="764255"/>
                  <a:pt x="870034" y="764255"/>
                </a:cubicBezTo>
                <a:cubicBezTo>
                  <a:pt x="868570" y="764255"/>
                  <a:pt x="867355" y="764181"/>
                  <a:pt x="866388" y="764035"/>
                </a:cubicBezTo>
                <a:cubicBezTo>
                  <a:pt x="865421" y="763887"/>
                  <a:pt x="864632" y="763710"/>
                  <a:pt x="864017" y="763505"/>
                </a:cubicBezTo>
                <a:cubicBezTo>
                  <a:pt x="863402" y="763298"/>
                  <a:pt x="862977" y="763019"/>
                  <a:pt x="862742" y="762664"/>
                </a:cubicBezTo>
                <a:cubicBezTo>
                  <a:pt x="862509" y="762311"/>
                  <a:pt x="862392" y="761899"/>
                  <a:pt x="862392" y="761428"/>
                </a:cubicBezTo>
                <a:lnTo>
                  <a:pt x="862392" y="719277"/>
                </a:lnTo>
                <a:lnTo>
                  <a:pt x="830016" y="654769"/>
                </a:lnTo>
                <a:cubicBezTo>
                  <a:pt x="829368" y="653415"/>
                  <a:pt x="828970" y="652354"/>
                  <a:pt x="828823" y="651588"/>
                </a:cubicBezTo>
                <a:cubicBezTo>
                  <a:pt x="828676" y="650822"/>
                  <a:pt x="828823" y="650233"/>
                  <a:pt x="829265" y="649820"/>
                </a:cubicBezTo>
                <a:cubicBezTo>
                  <a:pt x="829706" y="649408"/>
                  <a:pt x="830502" y="649143"/>
                  <a:pt x="831650" y="649026"/>
                </a:cubicBezTo>
                <a:cubicBezTo>
                  <a:pt x="832799" y="648907"/>
                  <a:pt x="834346" y="648849"/>
                  <a:pt x="836290" y="648849"/>
                </a:cubicBezTo>
                <a:close/>
                <a:moveTo>
                  <a:pt x="610625" y="648849"/>
                </a:moveTo>
                <a:cubicBezTo>
                  <a:pt x="612098" y="648849"/>
                  <a:pt x="613320" y="648923"/>
                  <a:pt x="614292" y="649070"/>
                </a:cubicBezTo>
                <a:cubicBezTo>
                  <a:pt x="615264" y="649217"/>
                  <a:pt x="616045" y="649393"/>
                  <a:pt x="616634" y="649600"/>
                </a:cubicBezTo>
                <a:cubicBezTo>
                  <a:pt x="617223" y="649806"/>
                  <a:pt x="617636" y="650086"/>
                  <a:pt x="617871" y="650440"/>
                </a:cubicBezTo>
                <a:cubicBezTo>
                  <a:pt x="618107" y="650793"/>
                  <a:pt x="618225" y="651205"/>
                  <a:pt x="618225" y="651677"/>
                </a:cubicBezTo>
                <a:lnTo>
                  <a:pt x="618225" y="697450"/>
                </a:lnTo>
                <a:lnTo>
                  <a:pt x="670272" y="697450"/>
                </a:lnTo>
                <a:lnTo>
                  <a:pt x="670272" y="651677"/>
                </a:lnTo>
                <a:cubicBezTo>
                  <a:pt x="670272" y="651205"/>
                  <a:pt x="670390" y="650793"/>
                  <a:pt x="670626" y="650440"/>
                </a:cubicBezTo>
                <a:cubicBezTo>
                  <a:pt x="670861" y="650086"/>
                  <a:pt x="671273" y="649806"/>
                  <a:pt x="671863" y="649600"/>
                </a:cubicBezTo>
                <a:cubicBezTo>
                  <a:pt x="672452" y="649393"/>
                  <a:pt x="673218" y="649217"/>
                  <a:pt x="674160" y="649070"/>
                </a:cubicBezTo>
                <a:cubicBezTo>
                  <a:pt x="675103" y="648923"/>
                  <a:pt x="676340" y="648849"/>
                  <a:pt x="677872" y="648849"/>
                </a:cubicBezTo>
                <a:cubicBezTo>
                  <a:pt x="679285" y="648849"/>
                  <a:pt x="680478" y="648923"/>
                  <a:pt x="681450" y="649070"/>
                </a:cubicBezTo>
                <a:cubicBezTo>
                  <a:pt x="682422" y="649217"/>
                  <a:pt x="683203" y="649393"/>
                  <a:pt x="683792" y="649600"/>
                </a:cubicBezTo>
                <a:cubicBezTo>
                  <a:pt x="684381" y="649806"/>
                  <a:pt x="684794" y="650086"/>
                  <a:pt x="685029" y="650440"/>
                </a:cubicBezTo>
                <a:cubicBezTo>
                  <a:pt x="685265" y="650793"/>
                  <a:pt x="685383" y="651205"/>
                  <a:pt x="685383" y="651677"/>
                </a:cubicBezTo>
                <a:lnTo>
                  <a:pt x="685383" y="761428"/>
                </a:lnTo>
                <a:cubicBezTo>
                  <a:pt x="685383" y="761899"/>
                  <a:pt x="685265" y="762311"/>
                  <a:pt x="685029" y="762664"/>
                </a:cubicBezTo>
                <a:cubicBezTo>
                  <a:pt x="684794" y="763019"/>
                  <a:pt x="684381" y="763298"/>
                  <a:pt x="683792" y="763505"/>
                </a:cubicBezTo>
                <a:cubicBezTo>
                  <a:pt x="683203" y="763710"/>
                  <a:pt x="682422" y="763887"/>
                  <a:pt x="681450" y="764035"/>
                </a:cubicBezTo>
                <a:cubicBezTo>
                  <a:pt x="680478" y="764181"/>
                  <a:pt x="679285" y="764255"/>
                  <a:pt x="677872" y="764255"/>
                </a:cubicBezTo>
                <a:cubicBezTo>
                  <a:pt x="676340" y="764255"/>
                  <a:pt x="675103" y="764181"/>
                  <a:pt x="674160" y="764035"/>
                </a:cubicBezTo>
                <a:cubicBezTo>
                  <a:pt x="673218" y="763887"/>
                  <a:pt x="672452" y="763710"/>
                  <a:pt x="671863" y="763505"/>
                </a:cubicBezTo>
                <a:cubicBezTo>
                  <a:pt x="671273" y="763298"/>
                  <a:pt x="670861" y="763019"/>
                  <a:pt x="670626" y="762664"/>
                </a:cubicBezTo>
                <a:cubicBezTo>
                  <a:pt x="670390" y="762311"/>
                  <a:pt x="670272" y="761899"/>
                  <a:pt x="670272" y="761428"/>
                </a:cubicBezTo>
                <a:lnTo>
                  <a:pt x="670272" y="710705"/>
                </a:lnTo>
                <a:lnTo>
                  <a:pt x="618225" y="710705"/>
                </a:lnTo>
                <a:lnTo>
                  <a:pt x="618225" y="761428"/>
                </a:lnTo>
                <a:cubicBezTo>
                  <a:pt x="618225" y="761899"/>
                  <a:pt x="618107" y="762311"/>
                  <a:pt x="617871" y="762664"/>
                </a:cubicBezTo>
                <a:cubicBezTo>
                  <a:pt x="617636" y="763019"/>
                  <a:pt x="617223" y="763298"/>
                  <a:pt x="616634" y="763505"/>
                </a:cubicBezTo>
                <a:cubicBezTo>
                  <a:pt x="616045" y="763710"/>
                  <a:pt x="615264" y="763887"/>
                  <a:pt x="614292" y="764035"/>
                </a:cubicBezTo>
                <a:cubicBezTo>
                  <a:pt x="613320" y="764181"/>
                  <a:pt x="612098" y="764255"/>
                  <a:pt x="610625" y="764255"/>
                </a:cubicBezTo>
                <a:cubicBezTo>
                  <a:pt x="609211" y="764255"/>
                  <a:pt x="608003" y="764181"/>
                  <a:pt x="607002" y="764035"/>
                </a:cubicBezTo>
                <a:cubicBezTo>
                  <a:pt x="606001" y="763887"/>
                  <a:pt x="605205" y="763710"/>
                  <a:pt x="604616" y="763505"/>
                </a:cubicBezTo>
                <a:cubicBezTo>
                  <a:pt x="604027" y="763298"/>
                  <a:pt x="603615" y="763019"/>
                  <a:pt x="603379" y="762664"/>
                </a:cubicBezTo>
                <a:cubicBezTo>
                  <a:pt x="603143" y="762311"/>
                  <a:pt x="603025" y="761899"/>
                  <a:pt x="603025" y="761428"/>
                </a:cubicBezTo>
                <a:lnTo>
                  <a:pt x="603025" y="651677"/>
                </a:lnTo>
                <a:cubicBezTo>
                  <a:pt x="603025" y="651205"/>
                  <a:pt x="603143" y="650793"/>
                  <a:pt x="603379" y="650440"/>
                </a:cubicBezTo>
                <a:cubicBezTo>
                  <a:pt x="603615" y="650086"/>
                  <a:pt x="604027" y="649806"/>
                  <a:pt x="604616" y="649600"/>
                </a:cubicBezTo>
                <a:cubicBezTo>
                  <a:pt x="605205" y="649393"/>
                  <a:pt x="606001" y="649217"/>
                  <a:pt x="607002" y="649070"/>
                </a:cubicBezTo>
                <a:cubicBezTo>
                  <a:pt x="608003" y="648923"/>
                  <a:pt x="609211" y="648849"/>
                  <a:pt x="610625" y="648849"/>
                </a:cubicBezTo>
                <a:close/>
                <a:moveTo>
                  <a:pt x="426847" y="648849"/>
                </a:moveTo>
                <a:cubicBezTo>
                  <a:pt x="428968" y="648849"/>
                  <a:pt x="430632" y="648923"/>
                  <a:pt x="431840" y="649070"/>
                </a:cubicBezTo>
                <a:cubicBezTo>
                  <a:pt x="433048" y="649217"/>
                  <a:pt x="433887" y="649497"/>
                  <a:pt x="434359" y="649909"/>
                </a:cubicBezTo>
                <a:cubicBezTo>
                  <a:pt x="434830" y="650322"/>
                  <a:pt x="434992" y="650911"/>
                  <a:pt x="434845" y="651677"/>
                </a:cubicBezTo>
                <a:cubicBezTo>
                  <a:pt x="434697" y="652442"/>
                  <a:pt x="434300" y="653473"/>
                  <a:pt x="433652" y="654769"/>
                </a:cubicBezTo>
                <a:lnTo>
                  <a:pt x="402435" y="717032"/>
                </a:lnTo>
                <a:lnTo>
                  <a:pt x="394852" y="703290"/>
                </a:lnTo>
                <a:lnTo>
                  <a:pt x="398366" y="694844"/>
                </a:lnTo>
                <a:cubicBezTo>
                  <a:pt x="399801" y="691515"/>
                  <a:pt x="401254" y="688231"/>
                  <a:pt x="402724" y="684992"/>
                </a:cubicBezTo>
                <a:lnTo>
                  <a:pt x="418629" y="651942"/>
                </a:lnTo>
                <a:cubicBezTo>
                  <a:pt x="418806" y="651353"/>
                  <a:pt x="419056" y="650853"/>
                  <a:pt x="419381" y="650440"/>
                </a:cubicBezTo>
                <a:cubicBezTo>
                  <a:pt x="419705" y="650027"/>
                  <a:pt x="420147" y="649718"/>
                  <a:pt x="420706" y="649512"/>
                </a:cubicBezTo>
                <a:cubicBezTo>
                  <a:pt x="421266" y="649306"/>
                  <a:pt x="422046" y="649143"/>
                  <a:pt x="423048" y="649026"/>
                </a:cubicBezTo>
                <a:cubicBezTo>
                  <a:pt x="424049" y="648907"/>
                  <a:pt x="425316" y="648849"/>
                  <a:pt x="426847" y="648849"/>
                </a:cubicBezTo>
                <a:close/>
                <a:moveTo>
                  <a:pt x="7861086" y="647700"/>
                </a:moveTo>
                <a:cubicBezTo>
                  <a:pt x="7863619" y="647700"/>
                  <a:pt x="7866167" y="647921"/>
                  <a:pt x="7868730" y="648363"/>
                </a:cubicBezTo>
                <a:cubicBezTo>
                  <a:pt x="7871292" y="648805"/>
                  <a:pt x="7873708" y="649393"/>
                  <a:pt x="7875976" y="650131"/>
                </a:cubicBezTo>
                <a:cubicBezTo>
                  <a:pt x="7878244" y="650867"/>
                  <a:pt x="7880261" y="651691"/>
                  <a:pt x="7882029" y="652605"/>
                </a:cubicBezTo>
                <a:cubicBezTo>
                  <a:pt x="7883796" y="653518"/>
                  <a:pt x="7884960" y="654254"/>
                  <a:pt x="7885519" y="654813"/>
                </a:cubicBezTo>
                <a:cubicBezTo>
                  <a:pt x="7886079" y="655373"/>
                  <a:pt x="7886447" y="655815"/>
                  <a:pt x="7886624" y="656139"/>
                </a:cubicBezTo>
                <a:cubicBezTo>
                  <a:pt x="7886801" y="656463"/>
                  <a:pt x="7886948" y="656875"/>
                  <a:pt x="7887066" y="657376"/>
                </a:cubicBezTo>
                <a:cubicBezTo>
                  <a:pt x="7887184" y="657877"/>
                  <a:pt x="7887272" y="658481"/>
                  <a:pt x="7887331" y="659187"/>
                </a:cubicBezTo>
                <a:cubicBezTo>
                  <a:pt x="7887390" y="659895"/>
                  <a:pt x="7887419" y="660807"/>
                  <a:pt x="7887419" y="661927"/>
                </a:cubicBezTo>
                <a:cubicBezTo>
                  <a:pt x="7887419" y="662988"/>
                  <a:pt x="7887375" y="663930"/>
                  <a:pt x="7887287" y="664755"/>
                </a:cubicBezTo>
                <a:cubicBezTo>
                  <a:pt x="7887198" y="665579"/>
                  <a:pt x="7887066" y="666272"/>
                  <a:pt x="7886889" y="666832"/>
                </a:cubicBezTo>
                <a:cubicBezTo>
                  <a:pt x="7886712" y="667391"/>
                  <a:pt x="7886462" y="667803"/>
                  <a:pt x="7886138" y="668069"/>
                </a:cubicBezTo>
                <a:cubicBezTo>
                  <a:pt x="7885814" y="668334"/>
                  <a:pt x="7885446" y="668467"/>
                  <a:pt x="7885033" y="668467"/>
                </a:cubicBezTo>
                <a:cubicBezTo>
                  <a:pt x="7884386" y="668467"/>
                  <a:pt x="7883369" y="668053"/>
                  <a:pt x="7881985" y="667229"/>
                </a:cubicBezTo>
                <a:cubicBezTo>
                  <a:pt x="7880600" y="666405"/>
                  <a:pt x="7878907" y="665476"/>
                  <a:pt x="7876904" y="664446"/>
                </a:cubicBezTo>
                <a:cubicBezTo>
                  <a:pt x="7874901" y="663415"/>
                  <a:pt x="7872529" y="662472"/>
                  <a:pt x="7869790" y="661618"/>
                </a:cubicBezTo>
                <a:cubicBezTo>
                  <a:pt x="7867051" y="660764"/>
                  <a:pt x="7863973" y="660337"/>
                  <a:pt x="7860556" y="660337"/>
                </a:cubicBezTo>
                <a:cubicBezTo>
                  <a:pt x="7857374" y="660337"/>
                  <a:pt x="7854606" y="660764"/>
                  <a:pt x="7852249" y="661618"/>
                </a:cubicBezTo>
                <a:cubicBezTo>
                  <a:pt x="7849893" y="662472"/>
                  <a:pt x="7847949" y="663606"/>
                  <a:pt x="7846417" y="665020"/>
                </a:cubicBezTo>
                <a:cubicBezTo>
                  <a:pt x="7844886" y="666434"/>
                  <a:pt x="7843737" y="668112"/>
                  <a:pt x="7842971" y="670057"/>
                </a:cubicBezTo>
                <a:cubicBezTo>
                  <a:pt x="7842205" y="672000"/>
                  <a:pt x="7841822" y="674063"/>
                  <a:pt x="7841822" y="676243"/>
                </a:cubicBezTo>
                <a:cubicBezTo>
                  <a:pt x="7841822" y="679424"/>
                  <a:pt x="7842559" y="682163"/>
                  <a:pt x="7844031" y="684460"/>
                </a:cubicBezTo>
                <a:cubicBezTo>
                  <a:pt x="7845504" y="686759"/>
                  <a:pt x="7847463" y="688791"/>
                  <a:pt x="7849908" y="690558"/>
                </a:cubicBezTo>
                <a:cubicBezTo>
                  <a:pt x="7852353" y="692326"/>
                  <a:pt x="7855136" y="693945"/>
                  <a:pt x="7858258" y="695419"/>
                </a:cubicBezTo>
                <a:cubicBezTo>
                  <a:pt x="7861381" y="696891"/>
                  <a:pt x="7864562" y="698378"/>
                  <a:pt x="7867802" y="699881"/>
                </a:cubicBezTo>
                <a:cubicBezTo>
                  <a:pt x="7871042" y="701383"/>
                  <a:pt x="7874223" y="703033"/>
                  <a:pt x="7877345" y="704829"/>
                </a:cubicBezTo>
                <a:cubicBezTo>
                  <a:pt x="7880468" y="706626"/>
                  <a:pt x="7883251" y="708747"/>
                  <a:pt x="7885696" y="711191"/>
                </a:cubicBezTo>
                <a:cubicBezTo>
                  <a:pt x="7888141" y="713636"/>
                  <a:pt x="7890114" y="716523"/>
                  <a:pt x="7891617" y="719852"/>
                </a:cubicBezTo>
                <a:cubicBezTo>
                  <a:pt x="7893119" y="723179"/>
                  <a:pt x="7893870" y="727111"/>
                  <a:pt x="7893870" y="731648"/>
                </a:cubicBezTo>
                <a:cubicBezTo>
                  <a:pt x="7893870" y="737009"/>
                  <a:pt x="7892883" y="741781"/>
                  <a:pt x="7890910" y="745963"/>
                </a:cubicBezTo>
                <a:cubicBezTo>
                  <a:pt x="7888937" y="750146"/>
                  <a:pt x="7886197" y="753695"/>
                  <a:pt x="7882692" y="756611"/>
                </a:cubicBezTo>
                <a:cubicBezTo>
                  <a:pt x="7879187" y="759527"/>
                  <a:pt x="7875063" y="761722"/>
                  <a:pt x="7870320" y="763195"/>
                </a:cubicBezTo>
                <a:cubicBezTo>
                  <a:pt x="7865578" y="764668"/>
                  <a:pt x="7860467" y="765404"/>
                  <a:pt x="7854989" y="765404"/>
                </a:cubicBezTo>
                <a:cubicBezTo>
                  <a:pt x="7851160" y="765404"/>
                  <a:pt x="7847610" y="765081"/>
                  <a:pt x="7844340" y="764432"/>
                </a:cubicBezTo>
                <a:cubicBezTo>
                  <a:pt x="7841071" y="763784"/>
                  <a:pt x="7838155" y="762988"/>
                  <a:pt x="7835592" y="762046"/>
                </a:cubicBezTo>
                <a:cubicBezTo>
                  <a:pt x="7833029" y="761104"/>
                  <a:pt x="7830880" y="760131"/>
                  <a:pt x="7829141" y="759129"/>
                </a:cubicBezTo>
                <a:cubicBezTo>
                  <a:pt x="7827404" y="758128"/>
                  <a:pt x="7826196" y="757274"/>
                  <a:pt x="7825518" y="756568"/>
                </a:cubicBezTo>
                <a:cubicBezTo>
                  <a:pt x="7824841" y="755860"/>
                  <a:pt x="7824340" y="754961"/>
                  <a:pt x="7824016" y="753872"/>
                </a:cubicBezTo>
                <a:cubicBezTo>
                  <a:pt x="7823692" y="752783"/>
                  <a:pt x="7823530" y="751324"/>
                  <a:pt x="7823530" y="749497"/>
                </a:cubicBezTo>
                <a:cubicBezTo>
                  <a:pt x="7823530" y="748203"/>
                  <a:pt x="7823589" y="747126"/>
                  <a:pt x="7823707" y="746274"/>
                </a:cubicBezTo>
                <a:cubicBezTo>
                  <a:pt x="7823825" y="745419"/>
                  <a:pt x="7824002" y="744726"/>
                  <a:pt x="7824237" y="744195"/>
                </a:cubicBezTo>
                <a:cubicBezTo>
                  <a:pt x="7824473" y="743665"/>
                  <a:pt x="7824767" y="743298"/>
                  <a:pt x="7825121" y="743092"/>
                </a:cubicBezTo>
                <a:cubicBezTo>
                  <a:pt x="7825474" y="742885"/>
                  <a:pt x="7825887" y="742783"/>
                  <a:pt x="7826358" y="742783"/>
                </a:cubicBezTo>
                <a:cubicBezTo>
                  <a:pt x="7827183" y="742783"/>
                  <a:pt x="7828346" y="743283"/>
                  <a:pt x="7829848" y="744284"/>
                </a:cubicBezTo>
                <a:cubicBezTo>
                  <a:pt x="7831351" y="745286"/>
                  <a:pt x="7833280" y="746376"/>
                  <a:pt x="7835636" y="747554"/>
                </a:cubicBezTo>
                <a:cubicBezTo>
                  <a:pt x="7837993" y="748732"/>
                  <a:pt x="7840835" y="749837"/>
                  <a:pt x="7844164" y="750868"/>
                </a:cubicBezTo>
                <a:cubicBezTo>
                  <a:pt x="7847493" y="751898"/>
                  <a:pt x="7851336" y="752413"/>
                  <a:pt x="7855696" y="752413"/>
                </a:cubicBezTo>
                <a:cubicBezTo>
                  <a:pt x="7858995" y="752413"/>
                  <a:pt x="7862014" y="751971"/>
                  <a:pt x="7864753" y="751088"/>
                </a:cubicBezTo>
                <a:cubicBezTo>
                  <a:pt x="7867492" y="750205"/>
                  <a:pt x="7869849" y="748953"/>
                  <a:pt x="7871822" y="747333"/>
                </a:cubicBezTo>
                <a:cubicBezTo>
                  <a:pt x="7873796" y="745714"/>
                  <a:pt x="7875313" y="743724"/>
                  <a:pt x="7876373" y="741369"/>
                </a:cubicBezTo>
                <a:cubicBezTo>
                  <a:pt x="7877434" y="739013"/>
                  <a:pt x="7877964" y="736331"/>
                  <a:pt x="7877964" y="733327"/>
                </a:cubicBezTo>
                <a:cubicBezTo>
                  <a:pt x="7877964" y="730087"/>
                  <a:pt x="7877228" y="727318"/>
                  <a:pt x="7875755" y="725020"/>
                </a:cubicBezTo>
                <a:cubicBezTo>
                  <a:pt x="7874282" y="722723"/>
                  <a:pt x="7872338" y="720706"/>
                  <a:pt x="7869923" y="718968"/>
                </a:cubicBezTo>
                <a:cubicBezTo>
                  <a:pt x="7867508" y="717230"/>
                  <a:pt x="7864753" y="715639"/>
                  <a:pt x="7861660" y="714197"/>
                </a:cubicBezTo>
                <a:cubicBezTo>
                  <a:pt x="7858567" y="712753"/>
                  <a:pt x="7855401" y="711280"/>
                  <a:pt x="7852161" y="709777"/>
                </a:cubicBezTo>
                <a:cubicBezTo>
                  <a:pt x="7848921" y="708276"/>
                  <a:pt x="7845769" y="706610"/>
                  <a:pt x="7842706" y="704784"/>
                </a:cubicBezTo>
                <a:cubicBezTo>
                  <a:pt x="7839642" y="702959"/>
                  <a:pt x="7836903" y="700808"/>
                  <a:pt x="7834488" y="698334"/>
                </a:cubicBezTo>
                <a:cubicBezTo>
                  <a:pt x="7832073" y="695860"/>
                  <a:pt x="7830113" y="692960"/>
                  <a:pt x="7828611" y="689631"/>
                </a:cubicBezTo>
                <a:cubicBezTo>
                  <a:pt x="7827109" y="686302"/>
                  <a:pt x="7826358" y="682310"/>
                  <a:pt x="7826358" y="677657"/>
                </a:cubicBezTo>
                <a:cubicBezTo>
                  <a:pt x="7826358" y="672884"/>
                  <a:pt x="7827227" y="668628"/>
                  <a:pt x="7828965" y="664887"/>
                </a:cubicBezTo>
                <a:cubicBezTo>
                  <a:pt x="7830703" y="661147"/>
                  <a:pt x="7833118" y="658009"/>
                  <a:pt x="7836211" y="655476"/>
                </a:cubicBezTo>
                <a:cubicBezTo>
                  <a:pt x="7839304" y="652943"/>
                  <a:pt x="7842986" y="651014"/>
                  <a:pt x="7847257" y="649688"/>
                </a:cubicBezTo>
                <a:cubicBezTo>
                  <a:pt x="7851528" y="648363"/>
                  <a:pt x="7856137" y="647700"/>
                  <a:pt x="7861086" y="647700"/>
                </a:cubicBezTo>
                <a:close/>
                <a:moveTo>
                  <a:pt x="7394361" y="647700"/>
                </a:moveTo>
                <a:cubicBezTo>
                  <a:pt x="7396894" y="647700"/>
                  <a:pt x="7399442" y="647921"/>
                  <a:pt x="7402005" y="648363"/>
                </a:cubicBezTo>
                <a:cubicBezTo>
                  <a:pt x="7404567" y="648805"/>
                  <a:pt x="7406983" y="649393"/>
                  <a:pt x="7409251" y="650131"/>
                </a:cubicBezTo>
                <a:cubicBezTo>
                  <a:pt x="7411519" y="650867"/>
                  <a:pt x="7413536" y="651691"/>
                  <a:pt x="7415304" y="652605"/>
                </a:cubicBezTo>
                <a:cubicBezTo>
                  <a:pt x="7417071" y="653518"/>
                  <a:pt x="7418235" y="654254"/>
                  <a:pt x="7418794" y="654813"/>
                </a:cubicBezTo>
                <a:cubicBezTo>
                  <a:pt x="7419354" y="655373"/>
                  <a:pt x="7419722" y="655815"/>
                  <a:pt x="7419899" y="656139"/>
                </a:cubicBezTo>
                <a:cubicBezTo>
                  <a:pt x="7420076" y="656463"/>
                  <a:pt x="7420223" y="656875"/>
                  <a:pt x="7420341" y="657376"/>
                </a:cubicBezTo>
                <a:cubicBezTo>
                  <a:pt x="7420459" y="657877"/>
                  <a:pt x="7420547" y="658481"/>
                  <a:pt x="7420606" y="659187"/>
                </a:cubicBezTo>
                <a:cubicBezTo>
                  <a:pt x="7420665" y="659895"/>
                  <a:pt x="7420694" y="660807"/>
                  <a:pt x="7420694" y="661927"/>
                </a:cubicBezTo>
                <a:cubicBezTo>
                  <a:pt x="7420694" y="662988"/>
                  <a:pt x="7420650" y="663930"/>
                  <a:pt x="7420562" y="664755"/>
                </a:cubicBezTo>
                <a:cubicBezTo>
                  <a:pt x="7420473" y="665579"/>
                  <a:pt x="7420341" y="666272"/>
                  <a:pt x="7420164" y="666832"/>
                </a:cubicBezTo>
                <a:cubicBezTo>
                  <a:pt x="7419987" y="667391"/>
                  <a:pt x="7419737" y="667803"/>
                  <a:pt x="7419413" y="668069"/>
                </a:cubicBezTo>
                <a:cubicBezTo>
                  <a:pt x="7419089" y="668334"/>
                  <a:pt x="7418721" y="668467"/>
                  <a:pt x="7418308" y="668467"/>
                </a:cubicBezTo>
                <a:cubicBezTo>
                  <a:pt x="7417661" y="668467"/>
                  <a:pt x="7416644" y="668053"/>
                  <a:pt x="7415260" y="667229"/>
                </a:cubicBezTo>
                <a:cubicBezTo>
                  <a:pt x="7413875" y="666405"/>
                  <a:pt x="7412182" y="665476"/>
                  <a:pt x="7410179" y="664446"/>
                </a:cubicBezTo>
                <a:cubicBezTo>
                  <a:pt x="7408176" y="663415"/>
                  <a:pt x="7405804" y="662472"/>
                  <a:pt x="7403065" y="661618"/>
                </a:cubicBezTo>
                <a:cubicBezTo>
                  <a:pt x="7400326" y="660764"/>
                  <a:pt x="7397248" y="660337"/>
                  <a:pt x="7393831" y="660337"/>
                </a:cubicBezTo>
                <a:cubicBezTo>
                  <a:pt x="7390649" y="660337"/>
                  <a:pt x="7387881" y="660764"/>
                  <a:pt x="7385524" y="661618"/>
                </a:cubicBezTo>
                <a:cubicBezTo>
                  <a:pt x="7383168" y="662472"/>
                  <a:pt x="7381224" y="663606"/>
                  <a:pt x="7379692" y="665020"/>
                </a:cubicBezTo>
                <a:cubicBezTo>
                  <a:pt x="7378161" y="666434"/>
                  <a:pt x="7377012" y="668112"/>
                  <a:pt x="7376246" y="670057"/>
                </a:cubicBezTo>
                <a:cubicBezTo>
                  <a:pt x="7375480" y="672000"/>
                  <a:pt x="7375097" y="674063"/>
                  <a:pt x="7375097" y="676243"/>
                </a:cubicBezTo>
                <a:cubicBezTo>
                  <a:pt x="7375097" y="679424"/>
                  <a:pt x="7375834" y="682163"/>
                  <a:pt x="7377306" y="684460"/>
                </a:cubicBezTo>
                <a:cubicBezTo>
                  <a:pt x="7378779" y="686759"/>
                  <a:pt x="7380738" y="688791"/>
                  <a:pt x="7383183" y="690558"/>
                </a:cubicBezTo>
                <a:cubicBezTo>
                  <a:pt x="7385628" y="692326"/>
                  <a:pt x="7388411" y="693945"/>
                  <a:pt x="7391533" y="695419"/>
                </a:cubicBezTo>
                <a:cubicBezTo>
                  <a:pt x="7394656" y="696891"/>
                  <a:pt x="7397837" y="698378"/>
                  <a:pt x="7401077" y="699881"/>
                </a:cubicBezTo>
                <a:cubicBezTo>
                  <a:pt x="7404317" y="701383"/>
                  <a:pt x="7407498" y="703033"/>
                  <a:pt x="7410620" y="704829"/>
                </a:cubicBezTo>
                <a:cubicBezTo>
                  <a:pt x="7413743" y="706626"/>
                  <a:pt x="7416526" y="708747"/>
                  <a:pt x="7418971" y="711191"/>
                </a:cubicBezTo>
                <a:cubicBezTo>
                  <a:pt x="7421416" y="713636"/>
                  <a:pt x="7423389" y="716523"/>
                  <a:pt x="7424892" y="719852"/>
                </a:cubicBezTo>
                <a:cubicBezTo>
                  <a:pt x="7426394" y="723179"/>
                  <a:pt x="7427145" y="727111"/>
                  <a:pt x="7427145" y="731648"/>
                </a:cubicBezTo>
                <a:cubicBezTo>
                  <a:pt x="7427145" y="737009"/>
                  <a:pt x="7426158" y="741781"/>
                  <a:pt x="7424185" y="745963"/>
                </a:cubicBezTo>
                <a:cubicBezTo>
                  <a:pt x="7422212" y="750146"/>
                  <a:pt x="7419472" y="753695"/>
                  <a:pt x="7415967" y="756611"/>
                </a:cubicBezTo>
                <a:cubicBezTo>
                  <a:pt x="7412462" y="759527"/>
                  <a:pt x="7408338" y="761722"/>
                  <a:pt x="7403595" y="763195"/>
                </a:cubicBezTo>
                <a:cubicBezTo>
                  <a:pt x="7398853" y="764668"/>
                  <a:pt x="7393742" y="765404"/>
                  <a:pt x="7388264" y="765404"/>
                </a:cubicBezTo>
                <a:cubicBezTo>
                  <a:pt x="7384435" y="765404"/>
                  <a:pt x="7380885" y="765081"/>
                  <a:pt x="7377615" y="764432"/>
                </a:cubicBezTo>
                <a:cubicBezTo>
                  <a:pt x="7374346" y="763784"/>
                  <a:pt x="7371430" y="762988"/>
                  <a:pt x="7368867" y="762046"/>
                </a:cubicBezTo>
                <a:cubicBezTo>
                  <a:pt x="7366304" y="761104"/>
                  <a:pt x="7364155" y="760131"/>
                  <a:pt x="7362416" y="759129"/>
                </a:cubicBezTo>
                <a:cubicBezTo>
                  <a:pt x="7360679" y="758128"/>
                  <a:pt x="7359471" y="757274"/>
                  <a:pt x="7358793" y="756568"/>
                </a:cubicBezTo>
                <a:cubicBezTo>
                  <a:pt x="7358116" y="755860"/>
                  <a:pt x="7357615" y="754961"/>
                  <a:pt x="7357291" y="753872"/>
                </a:cubicBezTo>
                <a:cubicBezTo>
                  <a:pt x="7356967" y="752783"/>
                  <a:pt x="7356805" y="751324"/>
                  <a:pt x="7356805" y="749497"/>
                </a:cubicBezTo>
                <a:cubicBezTo>
                  <a:pt x="7356805" y="748203"/>
                  <a:pt x="7356864" y="747126"/>
                  <a:pt x="7356982" y="746274"/>
                </a:cubicBezTo>
                <a:cubicBezTo>
                  <a:pt x="7357100" y="745419"/>
                  <a:pt x="7357277" y="744726"/>
                  <a:pt x="7357512" y="744195"/>
                </a:cubicBezTo>
                <a:cubicBezTo>
                  <a:pt x="7357748" y="743665"/>
                  <a:pt x="7358042" y="743298"/>
                  <a:pt x="7358396" y="743092"/>
                </a:cubicBezTo>
                <a:cubicBezTo>
                  <a:pt x="7358749" y="742885"/>
                  <a:pt x="7359162" y="742783"/>
                  <a:pt x="7359633" y="742783"/>
                </a:cubicBezTo>
                <a:cubicBezTo>
                  <a:pt x="7360458" y="742783"/>
                  <a:pt x="7361621" y="743283"/>
                  <a:pt x="7363123" y="744284"/>
                </a:cubicBezTo>
                <a:cubicBezTo>
                  <a:pt x="7364626" y="745286"/>
                  <a:pt x="7366555" y="746376"/>
                  <a:pt x="7368911" y="747554"/>
                </a:cubicBezTo>
                <a:cubicBezTo>
                  <a:pt x="7371268" y="748732"/>
                  <a:pt x="7374110" y="749837"/>
                  <a:pt x="7377439" y="750868"/>
                </a:cubicBezTo>
                <a:cubicBezTo>
                  <a:pt x="7380768" y="751898"/>
                  <a:pt x="7384611" y="752413"/>
                  <a:pt x="7388971" y="752413"/>
                </a:cubicBezTo>
                <a:cubicBezTo>
                  <a:pt x="7392270" y="752413"/>
                  <a:pt x="7395289" y="751971"/>
                  <a:pt x="7398028" y="751088"/>
                </a:cubicBezTo>
                <a:cubicBezTo>
                  <a:pt x="7400767" y="750205"/>
                  <a:pt x="7403124" y="748953"/>
                  <a:pt x="7405097" y="747333"/>
                </a:cubicBezTo>
                <a:cubicBezTo>
                  <a:pt x="7407071" y="745714"/>
                  <a:pt x="7408588" y="743724"/>
                  <a:pt x="7409648" y="741369"/>
                </a:cubicBezTo>
                <a:cubicBezTo>
                  <a:pt x="7410709" y="739013"/>
                  <a:pt x="7411239" y="736331"/>
                  <a:pt x="7411239" y="733327"/>
                </a:cubicBezTo>
                <a:cubicBezTo>
                  <a:pt x="7411239" y="730087"/>
                  <a:pt x="7410503" y="727318"/>
                  <a:pt x="7409030" y="725020"/>
                </a:cubicBezTo>
                <a:cubicBezTo>
                  <a:pt x="7407557" y="722723"/>
                  <a:pt x="7405613" y="720706"/>
                  <a:pt x="7403198" y="718968"/>
                </a:cubicBezTo>
                <a:cubicBezTo>
                  <a:pt x="7400783" y="717230"/>
                  <a:pt x="7398028" y="715639"/>
                  <a:pt x="7394935" y="714197"/>
                </a:cubicBezTo>
                <a:cubicBezTo>
                  <a:pt x="7391842" y="712753"/>
                  <a:pt x="7388676" y="711280"/>
                  <a:pt x="7385436" y="709777"/>
                </a:cubicBezTo>
                <a:cubicBezTo>
                  <a:pt x="7382196" y="708276"/>
                  <a:pt x="7379044" y="706610"/>
                  <a:pt x="7375981" y="704784"/>
                </a:cubicBezTo>
                <a:cubicBezTo>
                  <a:pt x="7372917" y="702959"/>
                  <a:pt x="7370178" y="700808"/>
                  <a:pt x="7367763" y="698334"/>
                </a:cubicBezTo>
                <a:cubicBezTo>
                  <a:pt x="7365348" y="695860"/>
                  <a:pt x="7363388" y="692960"/>
                  <a:pt x="7361886" y="689631"/>
                </a:cubicBezTo>
                <a:cubicBezTo>
                  <a:pt x="7360384" y="686302"/>
                  <a:pt x="7359633" y="682310"/>
                  <a:pt x="7359633" y="677657"/>
                </a:cubicBezTo>
                <a:cubicBezTo>
                  <a:pt x="7359633" y="672884"/>
                  <a:pt x="7360502" y="668628"/>
                  <a:pt x="7362240" y="664887"/>
                </a:cubicBezTo>
                <a:cubicBezTo>
                  <a:pt x="7363978" y="661147"/>
                  <a:pt x="7366393" y="658009"/>
                  <a:pt x="7369486" y="655476"/>
                </a:cubicBezTo>
                <a:cubicBezTo>
                  <a:pt x="7372579" y="652943"/>
                  <a:pt x="7376261" y="651014"/>
                  <a:pt x="7380532" y="649688"/>
                </a:cubicBezTo>
                <a:cubicBezTo>
                  <a:pt x="7384803" y="648363"/>
                  <a:pt x="7389412" y="647700"/>
                  <a:pt x="7394361" y="647700"/>
                </a:cubicBezTo>
                <a:close/>
                <a:moveTo>
                  <a:pt x="6451386" y="647700"/>
                </a:moveTo>
                <a:cubicBezTo>
                  <a:pt x="6453919" y="647700"/>
                  <a:pt x="6456467" y="647921"/>
                  <a:pt x="6459030" y="648363"/>
                </a:cubicBezTo>
                <a:cubicBezTo>
                  <a:pt x="6461592" y="648805"/>
                  <a:pt x="6464008" y="649393"/>
                  <a:pt x="6466276" y="650131"/>
                </a:cubicBezTo>
                <a:cubicBezTo>
                  <a:pt x="6468544" y="650867"/>
                  <a:pt x="6470561" y="651691"/>
                  <a:pt x="6472329" y="652605"/>
                </a:cubicBezTo>
                <a:cubicBezTo>
                  <a:pt x="6474096" y="653518"/>
                  <a:pt x="6475260" y="654254"/>
                  <a:pt x="6475819" y="654813"/>
                </a:cubicBezTo>
                <a:cubicBezTo>
                  <a:pt x="6476379" y="655373"/>
                  <a:pt x="6476747" y="655815"/>
                  <a:pt x="6476924" y="656139"/>
                </a:cubicBezTo>
                <a:cubicBezTo>
                  <a:pt x="6477101" y="656463"/>
                  <a:pt x="6477248" y="656875"/>
                  <a:pt x="6477366" y="657376"/>
                </a:cubicBezTo>
                <a:cubicBezTo>
                  <a:pt x="6477484" y="657877"/>
                  <a:pt x="6477572" y="658481"/>
                  <a:pt x="6477631" y="659187"/>
                </a:cubicBezTo>
                <a:cubicBezTo>
                  <a:pt x="6477690" y="659895"/>
                  <a:pt x="6477719" y="660807"/>
                  <a:pt x="6477719" y="661927"/>
                </a:cubicBezTo>
                <a:cubicBezTo>
                  <a:pt x="6477719" y="662988"/>
                  <a:pt x="6477675" y="663930"/>
                  <a:pt x="6477587" y="664755"/>
                </a:cubicBezTo>
                <a:cubicBezTo>
                  <a:pt x="6477498" y="665579"/>
                  <a:pt x="6477366" y="666272"/>
                  <a:pt x="6477189" y="666832"/>
                </a:cubicBezTo>
                <a:cubicBezTo>
                  <a:pt x="6477012" y="667391"/>
                  <a:pt x="6476762" y="667803"/>
                  <a:pt x="6476438" y="668069"/>
                </a:cubicBezTo>
                <a:cubicBezTo>
                  <a:pt x="6476114" y="668334"/>
                  <a:pt x="6475746" y="668467"/>
                  <a:pt x="6475333" y="668467"/>
                </a:cubicBezTo>
                <a:cubicBezTo>
                  <a:pt x="6474686" y="668467"/>
                  <a:pt x="6473669" y="668053"/>
                  <a:pt x="6472285" y="667229"/>
                </a:cubicBezTo>
                <a:cubicBezTo>
                  <a:pt x="6470900" y="666405"/>
                  <a:pt x="6469207" y="665476"/>
                  <a:pt x="6467204" y="664446"/>
                </a:cubicBezTo>
                <a:cubicBezTo>
                  <a:pt x="6465201" y="663415"/>
                  <a:pt x="6462829" y="662472"/>
                  <a:pt x="6460090" y="661618"/>
                </a:cubicBezTo>
                <a:cubicBezTo>
                  <a:pt x="6457351" y="660764"/>
                  <a:pt x="6454273" y="660337"/>
                  <a:pt x="6450856" y="660337"/>
                </a:cubicBezTo>
                <a:cubicBezTo>
                  <a:pt x="6447674" y="660337"/>
                  <a:pt x="6444906" y="660764"/>
                  <a:pt x="6442549" y="661618"/>
                </a:cubicBezTo>
                <a:cubicBezTo>
                  <a:pt x="6440193" y="662472"/>
                  <a:pt x="6438249" y="663606"/>
                  <a:pt x="6436717" y="665020"/>
                </a:cubicBezTo>
                <a:cubicBezTo>
                  <a:pt x="6435186" y="666434"/>
                  <a:pt x="6434037" y="668112"/>
                  <a:pt x="6433271" y="670057"/>
                </a:cubicBezTo>
                <a:cubicBezTo>
                  <a:pt x="6432505" y="672000"/>
                  <a:pt x="6432122" y="674063"/>
                  <a:pt x="6432122" y="676243"/>
                </a:cubicBezTo>
                <a:cubicBezTo>
                  <a:pt x="6432122" y="679424"/>
                  <a:pt x="6432859" y="682163"/>
                  <a:pt x="6434331" y="684460"/>
                </a:cubicBezTo>
                <a:cubicBezTo>
                  <a:pt x="6435804" y="686759"/>
                  <a:pt x="6437763" y="688791"/>
                  <a:pt x="6440208" y="690558"/>
                </a:cubicBezTo>
                <a:cubicBezTo>
                  <a:pt x="6442653" y="692326"/>
                  <a:pt x="6445436" y="693945"/>
                  <a:pt x="6448558" y="695419"/>
                </a:cubicBezTo>
                <a:cubicBezTo>
                  <a:pt x="6451681" y="696891"/>
                  <a:pt x="6454862" y="698378"/>
                  <a:pt x="6458102" y="699881"/>
                </a:cubicBezTo>
                <a:cubicBezTo>
                  <a:pt x="6461342" y="701383"/>
                  <a:pt x="6464523" y="703033"/>
                  <a:pt x="6467645" y="704829"/>
                </a:cubicBezTo>
                <a:cubicBezTo>
                  <a:pt x="6470768" y="706626"/>
                  <a:pt x="6473551" y="708747"/>
                  <a:pt x="6475996" y="711191"/>
                </a:cubicBezTo>
                <a:cubicBezTo>
                  <a:pt x="6478441" y="713636"/>
                  <a:pt x="6480414" y="716523"/>
                  <a:pt x="6481917" y="719852"/>
                </a:cubicBezTo>
                <a:cubicBezTo>
                  <a:pt x="6483419" y="723179"/>
                  <a:pt x="6484170" y="727111"/>
                  <a:pt x="6484170" y="731648"/>
                </a:cubicBezTo>
                <a:cubicBezTo>
                  <a:pt x="6484170" y="737009"/>
                  <a:pt x="6483183" y="741781"/>
                  <a:pt x="6481210" y="745963"/>
                </a:cubicBezTo>
                <a:cubicBezTo>
                  <a:pt x="6479237" y="750146"/>
                  <a:pt x="6476497" y="753695"/>
                  <a:pt x="6472992" y="756611"/>
                </a:cubicBezTo>
                <a:cubicBezTo>
                  <a:pt x="6469487" y="759527"/>
                  <a:pt x="6465363" y="761722"/>
                  <a:pt x="6460620" y="763195"/>
                </a:cubicBezTo>
                <a:cubicBezTo>
                  <a:pt x="6455878" y="764668"/>
                  <a:pt x="6450767" y="765404"/>
                  <a:pt x="6445289" y="765404"/>
                </a:cubicBezTo>
                <a:cubicBezTo>
                  <a:pt x="6441460" y="765404"/>
                  <a:pt x="6437910" y="765081"/>
                  <a:pt x="6434640" y="764432"/>
                </a:cubicBezTo>
                <a:cubicBezTo>
                  <a:pt x="6431371" y="763784"/>
                  <a:pt x="6428455" y="762988"/>
                  <a:pt x="6425892" y="762046"/>
                </a:cubicBezTo>
                <a:cubicBezTo>
                  <a:pt x="6423329" y="761104"/>
                  <a:pt x="6421180" y="760131"/>
                  <a:pt x="6419441" y="759129"/>
                </a:cubicBezTo>
                <a:cubicBezTo>
                  <a:pt x="6417704" y="758128"/>
                  <a:pt x="6416496" y="757274"/>
                  <a:pt x="6415818" y="756568"/>
                </a:cubicBezTo>
                <a:cubicBezTo>
                  <a:pt x="6415141" y="755860"/>
                  <a:pt x="6414640" y="754961"/>
                  <a:pt x="6414316" y="753872"/>
                </a:cubicBezTo>
                <a:cubicBezTo>
                  <a:pt x="6413992" y="752783"/>
                  <a:pt x="6413830" y="751324"/>
                  <a:pt x="6413830" y="749497"/>
                </a:cubicBezTo>
                <a:cubicBezTo>
                  <a:pt x="6413830" y="748203"/>
                  <a:pt x="6413889" y="747126"/>
                  <a:pt x="6414007" y="746274"/>
                </a:cubicBezTo>
                <a:cubicBezTo>
                  <a:pt x="6414125" y="745419"/>
                  <a:pt x="6414302" y="744726"/>
                  <a:pt x="6414537" y="744195"/>
                </a:cubicBezTo>
                <a:cubicBezTo>
                  <a:pt x="6414773" y="743665"/>
                  <a:pt x="6415067" y="743298"/>
                  <a:pt x="6415421" y="743092"/>
                </a:cubicBezTo>
                <a:cubicBezTo>
                  <a:pt x="6415774" y="742885"/>
                  <a:pt x="6416187" y="742783"/>
                  <a:pt x="6416658" y="742783"/>
                </a:cubicBezTo>
                <a:cubicBezTo>
                  <a:pt x="6417483" y="742783"/>
                  <a:pt x="6418646" y="743283"/>
                  <a:pt x="6420148" y="744284"/>
                </a:cubicBezTo>
                <a:cubicBezTo>
                  <a:pt x="6421651" y="745286"/>
                  <a:pt x="6423580" y="746376"/>
                  <a:pt x="6425936" y="747554"/>
                </a:cubicBezTo>
                <a:cubicBezTo>
                  <a:pt x="6428293" y="748732"/>
                  <a:pt x="6431135" y="749837"/>
                  <a:pt x="6434464" y="750868"/>
                </a:cubicBezTo>
                <a:cubicBezTo>
                  <a:pt x="6437793" y="751898"/>
                  <a:pt x="6441636" y="752413"/>
                  <a:pt x="6445996" y="752413"/>
                </a:cubicBezTo>
                <a:cubicBezTo>
                  <a:pt x="6449295" y="752413"/>
                  <a:pt x="6452314" y="751971"/>
                  <a:pt x="6455053" y="751088"/>
                </a:cubicBezTo>
                <a:cubicBezTo>
                  <a:pt x="6457792" y="750205"/>
                  <a:pt x="6460149" y="748953"/>
                  <a:pt x="6462122" y="747333"/>
                </a:cubicBezTo>
                <a:cubicBezTo>
                  <a:pt x="6464096" y="745714"/>
                  <a:pt x="6465613" y="743724"/>
                  <a:pt x="6466673" y="741369"/>
                </a:cubicBezTo>
                <a:cubicBezTo>
                  <a:pt x="6467734" y="739013"/>
                  <a:pt x="6468264" y="736331"/>
                  <a:pt x="6468264" y="733327"/>
                </a:cubicBezTo>
                <a:cubicBezTo>
                  <a:pt x="6468264" y="730087"/>
                  <a:pt x="6467528" y="727318"/>
                  <a:pt x="6466055" y="725020"/>
                </a:cubicBezTo>
                <a:cubicBezTo>
                  <a:pt x="6464582" y="722723"/>
                  <a:pt x="6462638" y="720706"/>
                  <a:pt x="6460223" y="718968"/>
                </a:cubicBezTo>
                <a:cubicBezTo>
                  <a:pt x="6457808" y="717230"/>
                  <a:pt x="6455053" y="715639"/>
                  <a:pt x="6451960" y="714197"/>
                </a:cubicBezTo>
                <a:cubicBezTo>
                  <a:pt x="6448867" y="712753"/>
                  <a:pt x="6445701" y="711280"/>
                  <a:pt x="6442461" y="709777"/>
                </a:cubicBezTo>
                <a:cubicBezTo>
                  <a:pt x="6439221" y="708276"/>
                  <a:pt x="6436069" y="706610"/>
                  <a:pt x="6433006" y="704784"/>
                </a:cubicBezTo>
                <a:cubicBezTo>
                  <a:pt x="6429942" y="702959"/>
                  <a:pt x="6427203" y="700808"/>
                  <a:pt x="6424788" y="698334"/>
                </a:cubicBezTo>
                <a:cubicBezTo>
                  <a:pt x="6422373" y="695860"/>
                  <a:pt x="6420413" y="692960"/>
                  <a:pt x="6418911" y="689631"/>
                </a:cubicBezTo>
                <a:cubicBezTo>
                  <a:pt x="6417409" y="686302"/>
                  <a:pt x="6416658" y="682310"/>
                  <a:pt x="6416658" y="677657"/>
                </a:cubicBezTo>
                <a:cubicBezTo>
                  <a:pt x="6416658" y="672884"/>
                  <a:pt x="6417527" y="668628"/>
                  <a:pt x="6419265" y="664887"/>
                </a:cubicBezTo>
                <a:cubicBezTo>
                  <a:pt x="6421003" y="661147"/>
                  <a:pt x="6423418" y="658009"/>
                  <a:pt x="6426511" y="655476"/>
                </a:cubicBezTo>
                <a:cubicBezTo>
                  <a:pt x="6429604" y="652943"/>
                  <a:pt x="6433286" y="651014"/>
                  <a:pt x="6437557" y="649688"/>
                </a:cubicBezTo>
                <a:cubicBezTo>
                  <a:pt x="6441828" y="648363"/>
                  <a:pt x="6446437" y="647700"/>
                  <a:pt x="6451386" y="647700"/>
                </a:cubicBezTo>
                <a:close/>
                <a:moveTo>
                  <a:pt x="5975136" y="647700"/>
                </a:moveTo>
                <a:cubicBezTo>
                  <a:pt x="5977669" y="647700"/>
                  <a:pt x="5980217" y="647921"/>
                  <a:pt x="5982780" y="648363"/>
                </a:cubicBezTo>
                <a:cubicBezTo>
                  <a:pt x="5985342" y="648805"/>
                  <a:pt x="5987758" y="649393"/>
                  <a:pt x="5990026" y="650131"/>
                </a:cubicBezTo>
                <a:cubicBezTo>
                  <a:pt x="5992294" y="650867"/>
                  <a:pt x="5994311" y="651691"/>
                  <a:pt x="5996079" y="652605"/>
                </a:cubicBezTo>
                <a:cubicBezTo>
                  <a:pt x="5997846" y="653518"/>
                  <a:pt x="5999010" y="654254"/>
                  <a:pt x="5999569" y="654813"/>
                </a:cubicBezTo>
                <a:cubicBezTo>
                  <a:pt x="6000129" y="655373"/>
                  <a:pt x="6000497" y="655815"/>
                  <a:pt x="6000674" y="656139"/>
                </a:cubicBezTo>
                <a:cubicBezTo>
                  <a:pt x="6000851" y="656463"/>
                  <a:pt x="6000998" y="656875"/>
                  <a:pt x="6001116" y="657376"/>
                </a:cubicBezTo>
                <a:cubicBezTo>
                  <a:pt x="6001234" y="657877"/>
                  <a:pt x="6001322" y="658481"/>
                  <a:pt x="6001381" y="659187"/>
                </a:cubicBezTo>
                <a:cubicBezTo>
                  <a:pt x="6001440" y="659895"/>
                  <a:pt x="6001469" y="660807"/>
                  <a:pt x="6001469" y="661927"/>
                </a:cubicBezTo>
                <a:cubicBezTo>
                  <a:pt x="6001469" y="662988"/>
                  <a:pt x="6001425" y="663930"/>
                  <a:pt x="6001337" y="664755"/>
                </a:cubicBezTo>
                <a:cubicBezTo>
                  <a:pt x="6001248" y="665579"/>
                  <a:pt x="6001116" y="666272"/>
                  <a:pt x="6000939" y="666832"/>
                </a:cubicBezTo>
                <a:cubicBezTo>
                  <a:pt x="6000762" y="667391"/>
                  <a:pt x="6000512" y="667803"/>
                  <a:pt x="6000188" y="668069"/>
                </a:cubicBezTo>
                <a:cubicBezTo>
                  <a:pt x="5999864" y="668334"/>
                  <a:pt x="5999496" y="668467"/>
                  <a:pt x="5999083" y="668467"/>
                </a:cubicBezTo>
                <a:cubicBezTo>
                  <a:pt x="5998436" y="668467"/>
                  <a:pt x="5997419" y="668053"/>
                  <a:pt x="5996035" y="667229"/>
                </a:cubicBezTo>
                <a:cubicBezTo>
                  <a:pt x="5994650" y="666405"/>
                  <a:pt x="5992957" y="665476"/>
                  <a:pt x="5990954" y="664446"/>
                </a:cubicBezTo>
                <a:cubicBezTo>
                  <a:pt x="5988951" y="663415"/>
                  <a:pt x="5986579" y="662472"/>
                  <a:pt x="5983840" y="661618"/>
                </a:cubicBezTo>
                <a:cubicBezTo>
                  <a:pt x="5981101" y="660764"/>
                  <a:pt x="5978023" y="660337"/>
                  <a:pt x="5974606" y="660337"/>
                </a:cubicBezTo>
                <a:cubicBezTo>
                  <a:pt x="5971424" y="660337"/>
                  <a:pt x="5968656" y="660764"/>
                  <a:pt x="5966299" y="661618"/>
                </a:cubicBezTo>
                <a:cubicBezTo>
                  <a:pt x="5963943" y="662472"/>
                  <a:pt x="5961999" y="663606"/>
                  <a:pt x="5960467" y="665020"/>
                </a:cubicBezTo>
                <a:cubicBezTo>
                  <a:pt x="5958936" y="666434"/>
                  <a:pt x="5957787" y="668112"/>
                  <a:pt x="5957021" y="670057"/>
                </a:cubicBezTo>
                <a:cubicBezTo>
                  <a:pt x="5956255" y="672000"/>
                  <a:pt x="5955872" y="674063"/>
                  <a:pt x="5955872" y="676243"/>
                </a:cubicBezTo>
                <a:cubicBezTo>
                  <a:pt x="5955872" y="679424"/>
                  <a:pt x="5956609" y="682163"/>
                  <a:pt x="5958081" y="684460"/>
                </a:cubicBezTo>
                <a:cubicBezTo>
                  <a:pt x="5959554" y="686759"/>
                  <a:pt x="5961513" y="688791"/>
                  <a:pt x="5963958" y="690558"/>
                </a:cubicBezTo>
                <a:cubicBezTo>
                  <a:pt x="5966403" y="692326"/>
                  <a:pt x="5969186" y="693945"/>
                  <a:pt x="5972308" y="695419"/>
                </a:cubicBezTo>
                <a:cubicBezTo>
                  <a:pt x="5975431" y="696891"/>
                  <a:pt x="5978612" y="698378"/>
                  <a:pt x="5981852" y="699881"/>
                </a:cubicBezTo>
                <a:cubicBezTo>
                  <a:pt x="5985092" y="701383"/>
                  <a:pt x="5988273" y="703033"/>
                  <a:pt x="5991395" y="704829"/>
                </a:cubicBezTo>
                <a:cubicBezTo>
                  <a:pt x="5994518" y="706626"/>
                  <a:pt x="5997301" y="708747"/>
                  <a:pt x="5999746" y="711191"/>
                </a:cubicBezTo>
                <a:cubicBezTo>
                  <a:pt x="6002191" y="713636"/>
                  <a:pt x="6004164" y="716523"/>
                  <a:pt x="6005667" y="719852"/>
                </a:cubicBezTo>
                <a:cubicBezTo>
                  <a:pt x="6007169" y="723179"/>
                  <a:pt x="6007920" y="727111"/>
                  <a:pt x="6007920" y="731648"/>
                </a:cubicBezTo>
                <a:cubicBezTo>
                  <a:pt x="6007920" y="737009"/>
                  <a:pt x="6006933" y="741781"/>
                  <a:pt x="6004960" y="745963"/>
                </a:cubicBezTo>
                <a:cubicBezTo>
                  <a:pt x="6002987" y="750146"/>
                  <a:pt x="6000247" y="753695"/>
                  <a:pt x="5996742" y="756611"/>
                </a:cubicBezTo>
                <a:cubicBezTo>
                  <a:pt x="5993237" y="759527"/>
                  <a:pt x="5989113" y="761722"/>
                  <a:pt x="5984370" y="763195"/>
                </a:cubicBezTo>
                <a:cubicBezTo>
                  <a:pt x="5979628" y="764668"/>
                  <a:pt x="5974517" y="765404"/>
                  <a:pt x="5969039" y="765404"/>
                </a:cubicBezTo>
                <a:cubicBezTo>
                  <a:pt x="5965210" y="765404"/>
                  <a:pt x="5961660" y="765081"/>
                  <a:pt x="5958390" y="764432"/>
                </a:cubicBezTo>
                <a:cubicBezTo>
                  <a:pt x="5955121" y="763784"/>
                  <a:pt x="5952205" y="762988"/>
                  <a:pt x="5949642" y="762046"/>
                </a:cubicBezTo>
                <a:cubicBezTo>
                  <a:pt x="5947079" y="761104"/>
                  <a:pt x="5944930" y="760131"/>
                  <a:pt x="5943191" y="759129"/>
                </a:cubicBezTo>
                <a:cubicBezTo>
                  <a:pt x="5941454" y="758128"/>
                  <a:pt x="5940246" y="757274"/>
                  <a:pt x="5939568" y="756568"/>
                </a:cubicBezTo>
                <a:cubicBezTo>
                  <a:pt x="5938891" y="755860"/>
                  <a:pt x="5938390" y="754961"/>
                  <a:pt x="5938066" y="753872"/>
                </a:cubicBezTo>
                <a:cubicBezTo>
                  <a:pt x="5937742" y="752783"/>
                  <a:pt x="5937580" y="751324"/>
                  <a:pt x="5937580" y="749497"/>
                </a:cubicBezTo>
                <a:cubicBezTo>
                  <a:pt x="5937580" y="748203"/>
                  <a:pt x="5937639" y="747126"/>
                  <a:pt x="5937757" y="746274"/>
                </a:cubicBezTo>
                <a:cubicBezTo>
                  <a:pt x="5937875" y="745419"/>
                  <a:pt x="5938052" y="744726"/>
                  <a:pt x="5938287" y="744195"/>
                </a:cubicBezTo>
                <a:cubicBezTo>
                  <a:pt x="5938523" y="743665"/>
                  <a:pt x="5938817" y="743298"/>
                  <a:pt x="5939171" y="743092"/>
                </a:cubicBezTo>
                <a:cubicBezTo>
                  <a:pt x="5939524" y="742885"/>
                  <a:pt x="5939937" y="742783"/>
                  <a:pt x="5940408" y="742783"/>
                </a:cubicBezTo>
                <a:cubicBezTo>
                  <a:pt x="5941233" y="742783"/>
                  <a:pt x="5942396" y="743283"/>
                  <a:pt x="5943898" y="744284"/>
                </a:cubicBezTo>
                <a:cubicBezTo>
                  <a:pt x="5945401" y="745286"/>
                  <a:pt x="5947330" y="746376"/>
                  <a:pt x="5949686" y="747554"/>
                </a:cubicBezTo>
                <a:cubicBezTo>
                  <a:pt x="5952043" y="748732"/>
                  <a:pt x="5954885" y="749837"/>
                  <a:pt x="5958214" y="750868"/>
                </a:cubicBezTo>
                <a:cubicBezTo>
                  <a:pt x="5961543" y="751898"/>
                  <a:pt x="5965386" y="752413"/>
                  <a:pt x="5969746" y="752413"/>
                </a:cubicBezTo>
                <a:cubicBezTo>
                  <a:pt x="5973045" y="752413"/>
                  <a:pt x="5976064" y="751971"/>
                  <a:pt x="5978803" y="751088"/>
                </a:cubicBezTo>
                <a:cubicBezTo>
                  <a:pt x="5981542" y="750205"/>
                  <a:pt x="5983899" y="748953"/>
                  <a:pt x="5985872" y="747333"/>
                </a:cubicBezTo>
                <a:cubicBezTo>
                  <a:pt x="5987846" y="745714"/>
                  <a:pt x="5989363" y="743724"/>
                  <a:pt x="5990423" y="741369"/>
                </a:cubicBezTo>
                <a:cubicBezTo>
                  <a:pt x="5991484" y="739013"/>
                  <a:pt x="5992014" y="736331"/>
                  <a:pt x="5992014" y="733327"/>
                </a:cubicBezTo>
                <a:cubicBezTo>
                  <a:pt x="5992014" y="730087"/>
                  <a:pt x="5991278" y="727318"/>
                  <a:pt x="5989805" y="725020"/>
                </a:cubicBezTo>
                <a:cubicBezTo>
                  <a:pt x="5988332" y="722723"/>
                  <a:pt x="5986388" y="720706"/>
                  <a:pt x="5983973" y="718968"/>
                </a:cubicBezTo>
                <a:cubicBezTo>
                  <a:pt x="5981558" y="717230"/>
                  <a:pt x="5978803" y="715639"/>
                  <a:pt x="5975710" y="714197"/>
                </a:cubicBezTo>
                <a:cubicBezTo>
                  <a:pt x="5972617" y="712753"/>
                  <a:pt x="5969451" y="711280"/>
                  <a:pt x="5966211" y="709777"/>
                </a:cubicBezTo>
                <a:cubicBezTo>
                  <a:pt x="5962971" y="708276"/>
                  <a:pt x="5959819" y="706610"/>
                  <a:pt x="5956756" y="704784"/>
                </a:cubicBezTo>
                <a:cubicBezTo>
                  <a:pt x="5953692" y="702959"/>
                  <a:pt x="5950953" y="700808"/>
                  <a:pt x="5948538" y="698334"/>
                </a:cubicBezTo>
                <a:cubicBezTo>
                  <a:pt x="5946123" y="695860"/>
                  <a:pt x="5944163" y="692960"/>
                  <a:pt x="5942661" y="689631"/>
                </a:cubicBezTo>
                <a:cubicBezTo>
                  <a:pt x="5941159" y="686302"/>
                  <a:pt x="5940408" y="682310"/>
                  <a:pt x="5940408" y="677657"/>
                </a:cubicBezTo>
                <a:cubicBezTo>
                  <a:pt x="5940408" y="672884"/>
                  <a:pt x="5941277" y="668628"/>
                  <a:pt x="5943015" y="664887"/>
                </a:cubicBezTo>
                <a:cubicBezTo>
                  <a:pt x="5944753" y="661147"/>
                  <a:pt x="5947168" y="658009"/>
                  <a:pt x="5950261" y="655476"/>
                </a:cubicBezTo>
                <a:cubicBezTo>
                  <a:pt x="5953354" y="652943"/>
                  <a:pt x="5957036" y="651014"/>
                  <a:pt x="5961307" y="649688"/>
                </a:cubicBezTo>
                <a:cubicBezTo>
                  <a:pt x="5965578" y="648363"/>
                  <a:pt x="5970187" y="647700"/>
                  <a:pt x="5975136" y="647700"/>
                </a:cubicBezTo>
                <a:close/>
                <a:moveTo>
                  <a:pt x="5508411" y="647700"/>
                </a:moveTo>
                <a:cubicBezTo>
                  <a:pt x="5510944" y="647700"/>
                  <a:pt x="5513492" y="647921"/>
                  <a:pt x="5516055" y="648363"/>
                </a:cubicBezTo>
                <a:cubicBezTo>
                  <a:pt x="5518617" y="648805"/>
                  <a:pt x="5521033" y="649393"/>
                  <a:pt x="5523301" y="650131"/>
                </a:cubicBezTo>
                <a:cubicBezTo>
                  <a:pt x="5525569" y="650867"/>
                  <a:pt x="5527586" y="651691"/>
                  <a:pt x="5529354" y="652605"/>
                </a:cubicBezTo>
                <a:cubicBezTo>
                  <a:pt x="5531121" y="653518"/>
                  <a:pt x="5532285" y="654254"/>
                  <a:pt x="5532844" y="654813"/>
                </a:cubicBezTo>
                <a:cubicBezTo>
                  <a:pt x="5533404" y="655373"/>
                  <a:pt x="5533772" y="655815"/>
                  <a:pt x="5533949" y="656139"/>
                </a:cubicBezTo>
                <a:cubicBezTo>
                  <a:pt x="5534126" y="656463"/>
                  <a:pt x="5534273" y="656875"/>
                  <a:pt x="5534391" y="657376"/>
                </a:cubicBezTo>
                <a:cubicBezTo>
                  <a:pt x="5534509" y="657877"/>
                  <a:pt x="5534597" y="658481"/>
                  <a:pt x="5534656" y="659187"/>
                </a:cubicBezTo>
                <a:cubicBezTo>
                  <a:pt x="5534715" y="659895"/>
                  <a:pt x="5534744" y="660807"/>
                  <a:pt x="5534744" y="661927"/>
                </a:cubicBezTo>
                <a:cubicBezTo>
                  <a:pt x="5534744" y="662988"/>
                  <a:pt x="5534700" y="663930"/>
                  <a:pt x="5534612" y="664755"/>
                </a:cubicBezTo>
                <a:cubicBezTo>
                  <a:pt x="5534523" y="665579"/>
                  <a:pt x="5534391" y="666272"/>
                  <a:pt x="5534214" y="666832"/>
                </a:cubicBezTo>
                <a:cubicBezTo>
                  <a:pt x="5534037" y="667391"/>
                  <a:pt x="5533787" y="667803"/>
                  <a:pt x="5533463" y="668069"/>
                </a:cubicBezTo>
                <a:cubicBezTo>
                  <a:pt x="5533139" y="668334"/>
                  <a:pt x="5532771" y="668467"/>
                  <a:pt x="5532358" y="668467"/>
                </a:cubicBezTo>
                <a:cubicBezTo>
                  <a:pt x="5531711" y="668467"/>
                  <a:pt x="5530694" y="668053"/>
                  <a:pt x="5529310" y="667229"/>
                </a:cubicBezTo>
                <a:cubicBezTo>
                  <a:pt x="5527925" y="666405"/>
                  <a:pt x="5526232" y="665476"/>
                  <a:pt x="5524229" y="664446"/>
                </a:cubicBezTo>
                <a:cubicBezTo>
                  <a:pt x="5522226" y="663415"/>
                  <a:pt x="5519854" y="662472"/>
                  <a:pt x="5517115" y="661618"/>
                </a:cubicBezTo>
                <a:cubicBezTo>
                  <a:pt x="5514376" y="660764"/>
                  <a:pt x="5511298" y="660337"/>
                  <a:pt x="5507881" y="660337"/>
                </a:cubicBezTo>
                <a:cubicBezTo>
                  <a:pt x="5504699" y="660337"/>
                  <a:pt x="5501931" y="660764"/>
                  <a:pt x="5499574" y="661618"/>
                </a:cubicBezTo>
                <a:cubicBezTo>
                  <a:pt x="5497218" y="662472"/>
                  <a:pt x="5495274" y="663606"/>
                  <a:pt x="5493742" y="665020"/>
                </a:cubicBezTo>
                <a:cubicBezTo>
                  <a:pt x="5492211" y="666434"/>
                  <a:pt x="5491062" y="668112"/>
                  <a:pt x="5490296" y="670057"/>
                </a:cubicBezTo>
                <a:cubicBezTo>
                  <a:pt x="5489530" y="672000"/>
                  <a:pt x="5489147" y="674063"/>
                  <a:pt x="5489147" y="676243"/>
                </a:cubicBezTo>
                <a:cubicBezTo>
                  <a:pt x="5489147" y="679424"/>
                  <a:pt x="5489884" y="682163"/>
                  <a:pt x="5491356" y="684460"/>
                </a:cubicBezTo>
                <a:cubicBezTo>
                  <a:pt x="5492829" y="686759"/>
                  <a:pt x="5494788" y="688791"/>
                  <a:pt x="5497233" y="690558"/>
                </a:cubicBezTo>
                <a:cubicBezTo>
                  <a:pt x="5499678" y="692326"/>
                  <a:pt x="5502461" y="693945"/>
                  <a:pt x="5505583" y="695419"/>
                </a:cubicBezTo>
                <a:cubicBezTo>
                  <a:pt x="5508706" y="696891"/>
                  <a:pt x="5511887" y="698378"/>
                  <a:pt x="5515127" y="699881"/>
                </a:cubicBezTo>
                <a:cubicBezTo>
                  <a:pt x="5518367" y="701383"/>
                  <a:pt x="5521548" y="703033"/>
                  <a:pt x="5524670" y="704829"/>
                </a:cubicBezTo>
                <a:cubicBezTo>
                  <a:pt x="5527793" y="706626"/>
                  <a:pt x="5530576" y="708747"/>
                  <a:pt x="5533021" y="711191"/>
                </a:cubicBezTo>
                <a:cubicBezTo>
                  <a:pt x="5535466" y="713636"/>
                  <a:pt x="5537439" y="716523"/>
                  <a:pt x="5538942" y="719852"/>
                </a:cubicBezTo>
                <a:cubicBezTo>
                  <a:pt x="5540444" y="723179"/>
                  <a:pt x="5541195" y="727111"/>
                  <a:pt x="5541195" y="731648"/>
                </a:cubicBezTo>
                <a:cubicBezTo>
                  <a:pt x="5541195" y="737009"/>
                  <a:pt x="5540208" y="741781"/>
                  <a:pt x="5538235" y="745963"/>
                </a:cubicBezTo>
                <a:cubicBezTo>
                  <a:pt x="5536262" y="750146"/>
                  <a:pt x="5533522" y="753695"/>
                  <a:pt x="5530017" y="756611"/>
                </a:cubicBezTo>
                <a:cubicBezTo>
                  <a:pt x="5526512" y="759527"/>
                  <a:pt x="5522388" y="761722"/>
                  <a:pt x="5517645" y="763195"/>
                </a:cubicBezTo>
                <a:cubicBezTo>
                  <a:pt x="5512903" y="764668"/>
                  <a:pt x="5507792" y="765404"/>
                  <a:pt x="5502314" y="765404"/>
                </a:cubicBezTo>
                <a:cubicBezTo>
                  <a:pt x="5498485" y="765404"/>
                  <a:pt x="5494935" y="765081"/>
                  <a:pt x="5491665" y="764432"/>
                </a:cubicBezTo>
                <a:cubicBezTo>
                  <a:pt x="5488396" y="763784"/>
                  <a:pt x="5485480" y="762988"/>
                  <a:pt x="5482917" y="762046"/>
                </a:cubicBezTo>
                <a:cubicBezTo>
                  <a:pt x="5480354" y="761104"/>
                  <a:pt x="5478205" y="760131"/>
                  <a:pt x="5476466" y="759129"/>
                </a:cubicBezTo>
                <a:cubicBezTo>
                  <a:pt x="5474729" y="758128"/>
                  <a:pt x="5473521" y="757274"/>
                  <a:pt x="5472843" y="756568"/>
                </a:cubicBezTo>
                <a:cubicBezTo>
                  <a:pt x="5472166" y="755860"/>
                  <a:pt x="5471665" y="754961"/>
                  <a:pt x="5471341" y="753872"/>
                </a:cubicBezTo>
                <a:cubicBezTo>
                  <a:pt x="5471017" y="752783"/>
                  <a:pt x="5470855" y="751324"/>
                  <a:pt x="5470855" y="749497"/>
                </a:cubicBezTo>
                <a:cubicBezTo>
                  <a:pt x="5470855" y="748203"/>
                  <a:pt x="5470914" y="747126"/>
                  <a:pt x="5471032" y="746274"/>
                </a:cubicBezTo>
                <a:cubicBezTo>
                  <a:pt x="5471150" y="745419"/>
                  <a:pt x="5471327" y="744726"/>
                  <a:pt x="5471562" y="744195"/>
                </a:cubicBezTo>
                <a:cubicBezTo>
                  <a:pt x="5471798" y="743665"/>
                  <a:pt x="5472092" y="743298"/>
                  <a:pt x="5472446" y="743092"/>
                </a:cubicBezTo>
                <a:cubicBezTo>
                  <a:pt x="5472799" y="742885"/>
                  <a:pt x="5473212" y="742783"/>
                  <a:pt x="5473683" y="742783"/>
                </a:cubicBezTo>
                <a:cubicBezTo>
                  <a:pt x="5474508" y="742783"/>
                  <a:pt x="5475671" y="743283"/>
                  <a:pt x="5477173" y="744284"/>
                </a:cubicBezTo>
                <a:cubicBezTo>
                  <a:pt x="5478676" y="745286"/>
                  <a:pt x="5480605" y="746376"/>
                  <a:pt x="5482961" y="747554"/>
                </a:cubicBezTo>
                <a:cubicBezTo>
                  <a:pt x="5485318" y="748732"/>
                  <a:pt x="5488160" y="749837"/>
                  <a:pt x="5491489" y="750868"/>
                </a:cubicBezTo>
                <a:cubicBezTo>
                  <a:pt x="5494818" y="751898"/>
                  <a:pt x="5498661" y="752413"/>
                  <a:pt x="5503021" y="752413"/>
                </a:cubicBezTo>
                <a:cubicBezTo>
                  <a:pt x="5506320" y="752413"/>
                  <a:pt x="5509339" y="751971"/>
                  <a:pt x="5512078" y="751088"/>
                </a:cubicBezTo>
                <a:cubicBezTo>
                  <a:pt x="5514817" y="750205"/>
                  <a:pt x="5517174" y="748953"/>
                  <a:pt x="5519147" y="747333"/>
                </a:cubicBezTo>
                <a:cubicBezTo>
                  <a:pt x="5521121" y="745714"/>
                  <a:pt x="5522638" y="743724"/>
                  <a:pt x="5523698" y="741369"/>
                </a:cubicBezTo>
                <a:cubicBezTo>
                  <a:pt x="5524759" y="739013"/>
                  <a:pt x="5525289" y="736331"/>
                  <a:pt x="5525289" y="733327"/>
                </a:cubicBezTo>
                <a:cubicBezTo>
                  <a:pt x="5525289" y="730087"/>
                  <a:pt x="5524553" y="727318"/>
                  <a:pt x="5523080" y="725020"/>
                </a:cubicBezTo>
                <a:cubicBezTo>
                  <a:pt x="5521607" y="722723"/>
                  <a:pt x="5519663" y="720706"/>
                  <a:pt x="5517248" y="718968"/>
                </a:cubicBezTo>
                <a:cubicBezTo>
                  <a:pt x="5514833" y="717230"/>
                  <a:pt x="5512078" y="715639"/>
                  <a:pt x="5508985" y="714197"/>
                </a:cubicBezTo>
                <a:cubicBezTo>
                  <a:pt x="5505892" y="712753"/>
                  <a:pt x="5502726" y="711280"/>
                  <a:pt x="5499486" y="709777"/>
                </a:cubicBezTo>
                <a:cubicBezTo>
                  <a:pt x="5496246" y="708276"/>
                  <a:pt x="5493094" y="706610"/>
                  <a:pt x="5490031" y="704784"/>
                </a:cubicBezTo>
                <a:cubicBezTo>
                  <a:pt x="5486967" y="702959"/>
                  <a:pt x="5484228" y="700808"/>
                  <a:pt x="5481813" y="698334"/>
                </a:cubicBezTo>
                <a:cubicBezTo>
                  <a:pt x="5479398" y="695860"/>
                  <a:pt x="5477438" y="692960"/>
                  <a:pt x="5475936" y="689631"/>
                </a:cubicBezTo>
                <a:cubicBezTo>
                  <a:pt x="5474434" y="686302"/>
                  <a:pt x="5473683" y="682310"/>
                  <a:pt x="5473683" y="677657"/>
                </a:cubicBezTo>
                <a:cubicBezTo>
                  <a:pt x="5473683" y="672884"/>
                  <a:pt x="5474552" y="668628"/>
                  <a:pt x="5476290" y="664887"/>
                </a:cubicBezTo>
                <a:cubicBezTo>
                  <a:pt x="5478028" y="661147"/>
                  <a:pt x="5480443" y="658009"/>
                  <a:pt x="5483536" y="655476"/>
                </a:cubicBezTo>
                <a:cubicBezTo>
                  <a:pt x="5486629" y="652943"/>
                  <a:pt x="5490311" y="651014"/>
                  <a:pt x="5494582" y="649688"/>
                </a:cubicBezTo>
                <a:cubicBezTo>
                  <a:pt x="5498853" y="648363"/>
                  <a:pt x="5503462" y="647700"/>
                  <a:pt x="5508411" y="647700"/>
                </a:cubicBezTo>
                <a:close/>
                <a:moveTo>
                  <a:pt x="5032161" y="647700"/>
                </a:moveTo>
                <a:cubicBezTo>
                  <a:pt x="5034694" y="647700"/>
                  <a:pt x="5037242" y="647921"/>
                  <a:pt x="5039805" y="648363"/>
                </a:cubicBezTo>
                <a:cubicBezTo>
                  <a:pt x="5042367" y="648805"/>
                  <a:pt x="5044783" y="649393"/>
                  <a:pt x="5047051" y="650131"/>
                </a:cubicBezTo>
                <a:cubicBezTo>
                  <a:pt x="5049319" y="650867"/>
                  <a:pt x="5051336" y="651691"/>
                  <a:pt x="5053104" y="652605"/>
                </a:cubicBezTo>
                <a:cubicBezTo>
                  <a:pt x="5054871" y="653518"/>
                  <a:pt x="5056035" y="654254"/>
                  <a:pt x="5056594" y="654813"/>
                </a:cubicBezTo>
                <a:cubicBezTo>
                  <a:pt x="5057154" y="655373"/>
                  <a:pt x="5057522" y="655815"/>
                  <a:pt x="5057699" y="656139"/>
                </a:cubicBezTo>
                <a:cubicBezTo>
                  <a:pt x="5057876" y="656463"/>
                  <a:pt x="5058023" y="656875"/>
                  <a:pt x="5058141" y="657376"/>
                </a:cubicBezTo>
                <a:cubicBezTo>
                  <a:pt x="5058259" y="657877"/>
                  <a:pt x="5058347" y="658481"/>
                  <a:pt x="5058406" y="659187"/>
                </a:cubicBezTo>
                <a:cubicBezTo>
                  <a:pt x="5058465" y="659895"/>
                  <a:pt x="5058494" y="660807"/>
                  <a:pt x="5058494" y="661927"/>
                </a:cubicBezTo>
                <a:cubicBezTo>
                  <a:pt x="5058494" y="662988"/>
                  <a:pt x="5058450" y="663930"/>
                  <a:pt x="5058362" y="664755"/>
                </a:cubicBezTo>
                <a:cubicBezTo>
                  <a:pt x="5058273" y="665579"/>
                  <a:pt x="5058141" y="666272"/>
                  <a:pt x="5057964" y="666832"/>
                </a:cubicBezTo>
                <a:cubicBezTo>
                  <a:pt x="5057787" y="667391"/>
                  <a:pt x="5057537" y="667803"/>
                  <a:pt x="5057213" y="668069"/>
                </a:cubicBezTo>
                <a:cubicBezTo>
                  <a:pt x="5056889" y="668334"/>
                  <a:pt x="5056521" y="668467"/>
                  <a:pt x="5056108" y="668467"/>
                </a:cubicBezTo>
                <a:cubicBezTo>
                  <a:pt x="5055461" y="668467"/>
                  <a:pt x="5054444" y="668053"/>
                  <a:pt x="5053060" y="667229"/>
                </a:cubicBezTo>
                <a:cubicBezTo>
                  <a:pt x="5051675" y="666405"/>
                  <a:pt x="5049982" y="665476"/>
                  <a:pt x="5047979" y="664446"/>
                </a:cubicBezTo>
                <a:cubicBezTo>
                  <a:pt x="5045976" y="663415"/>
                  <a:pt x="5043604" y="662472"/>
                  <a:pt x="5040865" y="661618"/>
                </a:cubicBezTo>
                <a:cubicBezTo>
                  <a:pt x="5038126" y="660764"/>
                  <a:pt x="5035048" y="660337"/>
                  <a:pt x="5031631" y="660337"/>
                </a:cubicBezTo>
                <a:cubicBezTo>
                  <a:pt x="5028449" y="660337"/>
                  <a:pt x="5025681" y="660764"/>
                  <a:pt x="5023324" y="661618"/>
                </a:cubicBezTo>
                <a:cubicBezTo>
                  <a:pt x="5020968" y="662472"/>
                  <a:pt x="5019024" y="663606"/>
                  <a:pt x="5017492" y="665020"/>
                </a:cubicBezTo>
                <a:cubicBezTo>
                  <a:pt x="5015961" y="666434"/>
                  <a:pt x="5014812" y="668112"/>
                  <a:pt x="5014046" y="670057"/>
                </a:cubicBezTo>
                <a:cubicBezTo>
                  <a:pt x="5013280" y="672000"/>
                  <a:pt x="5012897" y="674063"/>
                  <a:pt x="5012897" y="676243"/>
                </a:cubicBezTo>
                <a:cubicBezTo>
                  <a:pt x="5012897" y="679424"/>
                  <a:pt x="5013634" y="682163"/>
                  <a:pt x="5015106" y="684460"/>
                </a:cubicBezTo>
                <a:cubicBezTo>
                  <a:pt x="5016579" y="686759"/>
                  <a:pt x="5018538" y="688791"/>
                  <a:pt x="5020983" y="690558"/>
                </a:cubicBezTo>
                <a:cubicBezTo>
                  <a:pt x="5023428" y="692326"/>
                  <a:pt x="5026211" y="693945"/>
                  <a:pt x="5029333" y="695419"/>
                </a:cubicBezTo>
                <a:cubicBezTo>
                  <a:pt x="5032456" y="696891"/>
                  <a:pt x="5035637" y="698378"/>
                  <a:pt x="5038877" y="699881"/>
                </a:cubicBezTo>
                <a:cubicBezTo>
                  <a:pt x="5042117" y="701383"/>
                  <a:pt x="5045298" y="703033"/>
                  <a:pt x="5048420" y="704829"/>
                </a:cubicBezTo>
                <a:cubicBezTo>
                  <a:pt x="5051543" y="706626"/>
                  <a:pt x="5054326" y="708747"/>
                  <a:pt x="5056771" y="711191"/>
                </a:cubicBezTo>
                <a:cubicBezTo>
                  <a:pt x="5059216" y="713636"/>
                  <a:pt x="5061189" y="716523"/>
                  <a:pt x="5062692" y="719852"/>
                </a:cubicBezTo>
                <a:cubicBezTo>
                  <a:pt x="5064194" y="723179"/>
                  <a:pt x="5064945" y="727111"/>
                  <a:pt x="5064945" y="731648"/>
                </a:cubicBezTo>
                <a:cubicBezTo>
                  <a:pt x="5064945" y="737009"/>
                  <a:pt x="5063958" y="741781"/>
                  <a:pt x="5061985" y="745963"/>
                </a:cubicBezTo>
                <a:cubicBezTo>
                  <a:pt x="5060012" y="750146"/>
                  <a:pt x="5057272" y="753695"/>
                  <a:pt x="5053767" y="756611"/>
                </a:cubicBezTo>
                <a:cubicBezTo>
                  <a:pt x="5050262" y="759527"/>
                  <a:pt x="5046138" y="761722"/>
                  <a:pt x="5041395" y="763195"/>
                </a:cubicBezTo>
                <a:cubicBezTo>
                  <a:pt x="5036653" y="764668"/>
                  <a:pt x="5031542" y="765404"/>
                  <a:pt x="5026064" y="765404"/>
                </a:cubicBezTo>
                <a:cubicBezTo>
                  <a:pt x="5022235" y="765404"/>
                  <a:pt x="5018685" y="765081"/>
                  <a:pt x="5015415" y="764432"/>
                </a:cubicBezTo>
                <a:cubicBezTo>
                  <a:pt x="5012146" y="763784"/>
                  <a:pt x="5009230" y="762988"/>
                  <a:pt x="5006667" y="762046"/>
                </a:cubicBezTo>
                <a:cubicBezTo>
                  <a:pt x="5004104" y="761104"/>
                  <a:pt x="5001955" y="760131"/>
                  <a:pt x="5000216" y="759129"/>
                </a:cubicBezTo>
                <a:cubicBezTo>
                  <a:pt x="4998479" y="758128"/>
                  <a:pt x="4997271" y="757274"/>
                  <a:pt x="4996593" y="756568"/>
                </a:cubicBezTo>
                <a:cubicBezTo>
                  <a:pt x="4995916" y="755860"/>
                  <a:pt x="4995415" y="754961"/>
                  <a:pt x="4995091" y="753872"/>
                </a:cubicBezTo>
                <a:cubicBezTo>
                  <a:pt x="4994767" y="752783"/>
                  <a:pt x="4994605" y="751324"/>
                  <a:pt x="4994605" y="749497"/>
                </a:cubicBezTo>
                <a:cubicBezTo>
                  <a:pt x="4994605" y="748203"/>
                  <a:pt x="4994664" y="747126"/>
                  <a:pt x="4994782" y="746274"/>
                </a:cubicBezTo>
                <a:cubicBezTo>
                  <a:pt x="4994900" y="745419"/>
                  <a:pt x="4995077" y="744726"/>
                  <a:pt x="4995312" y="744195"/>
                </a:cubicBezTo>
                <a:cubicBezTo>
                  <a:pt x="4995548" y="743665"/>
                  <a:pt x="4995842" y="743298"/>
                  <a:pt x="4996196" y="743092"/>
                </a:cubicBezTo>
                <a:cubicBezTo>
                  <a:pt x="4996549" y="742885"/>
                  <a:pt x="4996962" y="742783"/>
                  <a:pt x="4997433" y="742783"/>
                </a:cubicBezTo>
                <a:cubicBezTo>
                  <a:pt x="4998258" y="742783"/>
                  <a:pt x="4999421" y="743283"/>
                  <a:pt x="5000923" y="744284"/>
                </a:cubicBezTo>
                <a:cubicBezTo>
                  <a:pt x="5002426" y="745286"/>
                  <a:pt x="5004355" y="746376"/>
                  <a:pt x="5006711" y="747554"/>
                </a:cubicBezTo>
                <a:cubicBezTo>
                  <a:pt x="5009068" y="748732"/>
                  <a:pt x="5011910" y="749837"/>
                  <a:pt x="5015239" y="750868"/>
                </a:cubicBezTo>
                <a:cubicBezTo>
                  <a:pt x="5018568" y="751898"/>
                  <a:pt x="5022411" y="752413"/>
                  <a:pt x="5026771" y="752413"/>
                </a:cubicBezTo>
                <a:cubicBezTo>
                  <a:pt x="5030070" y="752413"/>
                  <a:pt x="5033089" y="751971"/>
                  <a:pt x="5035828" y="751088"/>
                </a:cubicBezTo>
                <a:cubicBezTo>
                  <a:pt x="5038567" y="750205"/>
                  <a:pt x="5040924" y="748953"/>
                  <a:pt x="5042897" y="747333"/>
                </a:cubicBezTo>
                <a:cubicBezTo>
                  <a:pt x="5044871" y="745714"/>
                  <a:pt x="5046388" y="743724"/>
                  <a:pt x="5047448" y="741369"/>
                </a:cubicBezTo>
                <a:cubicBezTo>
                  <a:pt x="5048509" y="739013"/>
                  <a:pt x="5049039" y="736331"/>
                  <a:pt x="5049039" y="733327"/>
                </a:cubicBezTo>
                <a:cubicBezTo>
                  <a:pt x="5049039" y="730087"/>
                  <a:pt x="5048303" y="727318"/>
                  <a:pt x="5046830" y="725020"/>
                </a:cubicBezTo>
                <a:cubicBezTo>
                  <a:pt x="5045357" y="722723"/>
                  <a:pt x="5043413" y="720706"/>
                  <a:pt x="5040998" y="718968"/>
                </a:cubicBezTo>
                <a:cubicBezTo>
                  <a:pt x="5038583" y="717230"/>
                  <a:pt x="5035828" y="715639"/>
                  <a:pt x="5032735" y="714197"/>
                </a:cubicBezTo>
                <a:cubicBezTo>
                  <a:pt x="5029642" y="712753"/>
                  <a:pt x="5026476" y="711280"/>
                  <a:pt x="5023236" y="709777"/>
                </a:cubicBezTo>
                <a:cubicBezTo>
                  <a:pt x="5019996" y="708276"/>
                  <a:pt x="5016844" y="706610"/>
                  <a:pt x="5013781" y="704784"/>
                </a:cubicBezTo>
                <a:cubicBezTo>
                  <a:pt x="5010717" y="702959"/>
                  <a:pt x="5007978" y="700808"/>
                  <a:pt x="5005563" y="698334"/>
                </a:cubicBezTo>
                <a:cubicBezTo>
                  <a:pt x="5003148" y="695860"/>
                  <a:pt x="5001188" y="692960"/>
                  <a:pt x="4999686" y="689631"/>
                </a:cubicBezTo>
                <a:cubicBezTo>
                  <a:pt x="4998184" y="686302"/>
                  <a:pt x="4997433" y="682310"/>
                  <a:pt x="4997433" y="677657"/>
                </a:cubicBezTo>
                <a:cubicBezTo>
                  <a:pt x="4997433" y="672884"/>
                  <a:pt x="4998302" y="668628"/>
                  <a:pt x="5000040" y="664887"/>
                </a:cubicBezTo>
                <a:cubicBezTo>
                  <a:pt x="5001778" y="661147"/>
                  <a:pt x="5004193" y="658009"/>
                  <a:pt x="5007286" y="655476"/>
                </a:cubicBezTo>
                <a:cubicBezTo>
                  <a:pt x="5010379" y="652943"/>
                  <a:pt x="5014061" y="651014"/>
                  <a:pt x="5018332" y="649688"/>
                </a:cubicBezTo>
                <a:cubicBezTo>
                  <a:pt x="5022603" y="648363"/>
                  <a:pt x="5027212" y="647700"/>
                  <a:pt x="5032161" y="647700"/>
                </a:cubicBezTo>
                <a:close/>
                <a:moveTo>
                  <a:pt x="4089186" y="647700"/>
                </a:moveTo>
                <a:cubicBezTo>
                  <a:pt x="4091719" y="647700"/>
                  <a:pt x="4094267" y="647921"/>
                  <a:pt x="4096830" y="648363"/>
                </a:cubicBezTo>
                <a:cubicBezTo>
                  <a:pt x="4099393" y="648805"/>
                  <a:pt x="4101808" y="649393"/>
                  <a:pt x="4104076" y="650131"/>
                </a:cubicBezTo>
                <a:cubicBezTo>
                  <a:pt x="4106344" y="650867"/>
                  <a:pt x="4108362" y="651691"/>
                  <a:pt x="4110129" y="652605"/>
                </a:cubicBezTo>
                <a:cubicBezTo>
                  <a:pt x="4111896" y="653518"/>
                  <a:pt x="4113060" y="654254"/>
                  <a:pt x="4113620" y="654813"/>
                </a:cubicBezTo>
                <a:cubicBezTo>
                  <a:pt x="4114179" y="655373"/>
                  <a:pt x="4114547" y="655815"/>
                  <a:pt x="4114724" y="656139"/>
                </a:cubicBezTo>
                <a:cubicBezTo>
                  <a:pt x="4114901" y="656463"/>
                  <a:pt x="4115048" y="656875"/>
                  <a:pt x="4115166" y="657376"/>
                </a:cubicBezTo>
                <a:cubicBezTo>
                  <a:pt x="4115284" y="657877"/>
                  <a:pt x="4115372" y="658481"/>
                  <a:pt x="4115431" y="659187"/>
                </a:cubicBezTo>
                <a:cubicBezTo>
                  <a:pt x="4115490" y="659895"/>
                  <a:pt x="4115519" y="660807"/>
                  <a:pt x="4115519" y="661927"/>
                </a:cubicBezTo>
                <a:cubicBezTo>
                  <a:pt x="4115519" y="662988"/>
                  <a:pt x="4115475" y="663930"/>
                  <a:pt x="4115387" y="664755"/>
                </a:cubicBezTo>
                <a:cubicBezTo>
                  <a:pt x="4115299" y="665579"/>
                  <a:pt x="4115166" y="666272"/>
                  <a:pt x="4114989" y="666832"/>
                </a:cubicBezTo>
                <a:cubicBezTo>
                  <a:pt x="4114813" y="667391"/>
                  <a:pt x="4114562" y="667803"/>
                  <a:pt x="4114238" y="668069"/>
                </a:cubicBezTo>
                <a:cubicBezTo>
                  <a:pt x="4113914" y="668334"/>
                  <a:pt x="4113546" y="668467"/>
                  <a:pt x="4113134" y="668467"/>
                </a:cubicBezTo>
                <a:cubicBezTo>
                  <a:pt x="4112486" y="668467"/>
                  <a:pt x="4111469" y="668053"/>
                  <a:pt x="4110085" y="667229"/>
                </a:cubicBezTo>
                <a:cubicBezTo>
                  <a:pt x="4108700" y="666405"/>
                  <a:pt x="4107007" y="665476"/>
                  <a:pt x="4105004" y="664446"/>
                </a:cubicBezTo>
                <a:cubicBezTo>
                  <a:pt x="4103001" y="663415"/>
                  <a:pt x="4100630" y="662472"/>
                  <a:pt x="4097890" y="661618"/>
                </a:cubicBezTo>
                <a:cubicBezTo>
                  <a:pt x="4095151" y="660764"/>
                  <a:pt x="4092073" y="660337"/>
                  <a:pt x="4088656" y="660337"/>
                </a:cubicBezTo>
                <a:cubicBezTo>
                  <a:pt x="4085475" y="660337"/>
                  <a:pt x="4082706" y="660764"/>
                  <a:pt x="4080350" y="661618"/>
                </a:cubicBezTo>
                <a:cubicBezTo>
                  <a:pt x="4077993" y="662472"/>
                  <a:pt x="4076049" y="663606"/>
                  <a:pt x="4074517" y="665020"/>
                </a:cubicBezTo>
                <a:cubicBezTo>
                  <a:pt x="4072985" y="666434"/>
                  <a:pt x="4071837" y="668112"/>
                  <a:pt x="4071071" y="670057"/>
                </a:cubicBezTo>
                <a:cubicBezTo>
                  <a:pt x="4070305" y="672000"/>
                  <a:pt x="4069922" y="674063"/>
                  <a:pt x="4069922" y="676243"/>
                </a:cubicBezTo>
                <a:cubicBezTo>
                  <a:pt x="4069922" y="679424"/>
                  <a:pt x="4070659" y="682163"/>
                  <a:pt x="4072131" y="684460"/>
                </a:cubicBezTo>
                <a:cubicBezTo>
                  <a:pt x="4073604" y="686759"/>
                  <a:pt x="4075563" y="688791"/>
                  <a:pt x="4078008" y="690558"/>
                </a:cubicBezTo>
                <a:cubicBezTo>
                  <a:pt x="4080452" y="692326"/>
                  <a:pt x="4083236" y="693945"/>
                  <a:pt x="4086358" y="695419"/>
                </a:cubicBezTo>
                <a:cubicBezTo>
                  <a:pt x="4089481" y="696891"/>
                  <a:pt x="4092662" y="698378"/>
                  <a:pt x="4095902" y="699881"/>
                </a:cubicBezTo>
                <a:cubicBezTo>
                  <a:pt x="4099142" y="701383"/>
                  <a:pt x="4102323" y="703033"/>
                  <a:pt x="4105446" y="704829"/>
                </a:cubicBezTo>
                <a:cubicBezTo>
                  <a:pt x="4108568" y="706626"/>
                  <a:pt x="4111351" y="708747"/>
                  <a:pt x="4113796" y="711191"/>
                </a:cubicBezTo>
                <a:cubicBezTo>
                  <a:pt x="4116241" y="713636"/>
                  <a:pt x="4118215" y="716523"/>
                  <a:pt x="4119717" y="719852"/>
                </a:cubicBezTo>
                <a:cubicBezTo>
                  <a:pt x="4121219" y="723179"/>
                  <a:pt x="4121970" y="727111"/>
                  <a:pt x="4121970" y="731648"/>
                </a:cubicBezTo>
                <a:cubicBezTo>
                  <a:pt x="4121970" y="737009"/>
                  <a:pt x="4120983" y="741781"/>
                  <a:pt x="4119010" y="745963"/>
                </a:cubicBezTo>
                <a:cubicBezTo>
                  <a:pt x="4117037" y="750146"/>
                  <a:pt x="4114297" y="753695"/>
                  <a:pt x="4110792" y="756611"/>
                </a:cubicBezTo>
                <a:cubicBezTo>
                  <a:pt x="4107287" y="759527"/>
                  <a:pt x="4103163" y="761722"/>
                  <a:pt x="4098421" y="763195"/>
                </a:cubicBezTo>
                <a:cubicBezTo>
                  <a:pt x="4093678" y="764668"/>
                  <a:pt x="4088568" y="765404"/>
                  <a:pt x="4083089" y="765404"/>
                </a:cubicBezTo>
                <a:cubicBezTo>
                  <a:pt x="4079259" y="765404"/>
                  <a:pt x="4075710" y="765081"/>
                  <a:pt x="4072441" y="764432"/>
                </a:cubicBezTo>
                <a:cubicBezTo>
                  <a:pt x="4069171" y="763784"/>
                  <a:pt x="4066255" y="762988"/>
                  <a:pt x="4063692" y="762046"/>
                </a:cubicBezTo>
                <a:cubicBezTo>
                  <a:pt x="4061130" y="761104"/>
                  <a:pt x="4058980" y="760131"/>
                  <a:pt x="4057242" y="759129"/>
                </a:cubicBezTo>
                <a:cubicBezTo>
                  <a:pt x="4055504" y="758128"/>
                  <a:pt x="4054296" y="757274"/>
                  <a:pt x="4053619" y="756568"/>
                </a:cubicBezTo>
                <a:cubicBezTo>
                  <a:pt x="4052941" y="755860"/>
                  <a:pt x="4052440" y="754961"/>
                  <a:pt x="4052116" y="753872"/>
                </a:cubicBezTo>
                <a:cubicBezTo>
                  <a:pt x="4051792" y="752783"/>
                  <a:pt x="4051630" y="751324"/>
                  <a:pt x="4051630" y="749497"/>
                </a:cubicBezTo>
                <a:cubicBezTo>
                  <a:pt x="4051630" y="748203"/>
                  <a:pt x="4051689" y="747126"/>
                  <a:pt x="4051807" y="746274"/>
                </a:cubicBezTo>
                <a:cubicBezTo>
                  <a:pt x="4051925" y="745419"/>
                  <a:pt x="4052102" y="744726"/>
                  <a:pt x="4052337" y="744195"/>
                </a:cubicBezTo>
                <a:cubicBezTo>
                  <a:pt x="4052573" y="743665"/>
                  <a:pt x="4052867" y="743298"/>
                  <a:pt x="4053221" y="743092"/>
                </a:cubicBezTo>
                <a:cubicBezTo>
                  <a:pt x="4053574" y="742885"/>
                  <a:pt x="4053987" y="742783"/>
                  <a:pt x="4054458" y="742783"/>
                </a:cubicBezTo>
                <a:cubicBezTo>
                  <a:pt x="4055283" y="742783"/>
                  <a:pt x="4056446" y="743283"/>
                  <a:pt x="4057949" y="744284"/>
                </a:cubicBezTo>
                <a:cubicBezTo>
                  <a:pt x="4059451" y="745286"/>
                  <a:pt x="4061380" y="746376"/>
                  <a:pt x="4063737" y="747554"/>
                </a:cubicBezTo>
                <a:cubicBezTo>
                  <a:pt x="4066093" y="748732"/>
                  <a:pt x="4068935" y="749837"/>
                  <a:pt x="4072264" y="750868"/>
                </a:cubicBezTo>
                <a:cubicBezTo>
                  <a:pt x="4075592" y="751898"/>
                  <a:pt x="4079436" y="752413"/>
                  <a:pt x="4083796" y="752413"/>
                </a:cubicBezTo>
                <a:cubicBezTo>
                  <a:pt x="4087095" y="752413"/>
                  <a:pt x="4090114" y="751971"/>
                  <a:pt x="4092853" y="751088"/>
                </a:cubicBezTo>
                <a:cubicBezTo>
                  <a:pt x="4095593" y="750205"/>
                  <a:pt x="4097949" y="748953"/>
                  <a:pt x="4099923" y="747333"/>
                </a:cubicBezTo>
                <a:cubicBezTo>
                  <a:pt x="4101896" y="745714"/>
                  <a:pt x="4103413" y="743724"/>
                  <a:pt x="4104474" y="741369"/>
                </a:cubicBezTo>
                <a:cubicBezTo>
                  <a:pt x="4105534" y="739013"/>
                  <a:pt x="4106064" y="736331"/>
                  <a:pt x="4106064" y="733327"/>
                </a:cubicBezTo>
                <a:cubicBezTo>
                  <a:pt x="4106064" y="730087"/>
                  <a:pt x="4105328" y="727318"/>
                  <a:pt x="4103855" y="725020"/>
                </a:cubicBezTo>
                <a:cubicBezTo>
                  <a:pt x="4102382" y="722723"/>
                  <a:pt x="4100438" y="720706"/>
                  <a:pt x="4098023" y="718968"/>
                </a:cubicBezTo>
                <a:cubicBezTo>
                  <a:pt x="4095608" y="717230"/>
                  <a:pt x="4092853" y="715639"/>
                  <a:pt x="4089761" y="714197"/>
                </a:cubicBezTo>
                <a:cubicBezTo>
                  <a:pt x="4086668" y="712753"/>
                  <a:pt x="4083501" y="711280"/>
                  <a:pt x="4080261" y="709777"/>
                </a:cubicBezTo>
                <a:cubicBezTo>
                  <a:pt x="4077021" y="708276"/>
                  <a:pt x="4073869" y="706610"/>
                  <a:pt x="4070806" y="704784"/>
                </a:cubicBezTo>
                <a:cubicBezTo>
                  <a:pt x="4067742" y="702959"/>
                  <a:pt x="4065003" y="700808"/>
                  <a:pt x="4062588" y="698334"/>
                </a:cubicBezTo>
                <a:cubicBezTo>
                  <a:pt x="4060173" y="695860"/>
                  <a:pt x="4058214" y="692960"/>
                  <a:pt x="4056711" y="689631"/>
                </a:cubicBezTo>
                <a:cubicBezTo>
                  <a:pt x="4055209" y="686302"/>
                  <a:pt x="4054458" y="682310"/>
                  <a:pt x="4054458" y="677657"/>
                </a:cubicBezTo>
                <a:cubicBezTo>
                  <a:pt x="4054458" y="672884"/>
                  <a:pt x="4055327" y="668628"/>
                  <a:pt x="4057065" y="664887"/>
                </a:cubicBezTo>
                <a:cubicBezTo>
                  <a:pt x="4058803" y="661147"/>
                  <a:pt x="4061218" y="658009"/>
                  <a:pt x="4064311" y="655476"/>
                </a:cubicBezTo>
                <a:cubicBezTo>
                  <a:pt x="4067404" y="652943"/>
                  <a:pt x="4071086" y="651014"/>
                  <a:pt x="4075357" y="649688"/>
                </a:cubicBezTo>
                <a:cubicBezTo>
                  <a:pt x="4079628" y="648363"/>
                  <a:pt x="4084238" y="647700"/>
                  <a:pt x="4089186" y="647700"/>
                </a:cubicBezTo>
                <a:close/>
                <a:moveTo>
                  <a:pt x="3574896" y="647700"/>
                </a:moveTo>
                <a:cubicBezTo>
                  <a:pt x="3577428" y="647700"/>
                  <a:pt x="3579977" y="647921"/>
                  <a:pt x="3582540" y="648363"/>
                </a:cubicBezTo>
                <a:cubicBezTo>
                  <a:pt x="3585102" y="648805"/>
                  <a:pt x="3587517" y="649393"/>
                  <a:pt x="3589784" y="650131"/>
                </a:cubicBezTo>
                <a:cubicBezTo>
                  <a:pt x="3592053" y="650867"/>
                  <a:pt x="3594070" y="651691"/>
                  <a:pt x="3595837" y="652605"/>
                </a:cubicBezTo>
                <a:cubicBezTo>
                  <a:pt x="3597604" y="653518"/>
                  <a:pt x="3598768" y="654254"/>
                  <a:pt x="3599328" y="654813"/>
                </a:cubicBezTo>
                <a:cubicBezTo>
                  <a:pt x="3599887" y="655373"/>
                  <a:pt x="3600256" y="655815"/>
                  <a:pt x="3600432" y="656139"/>
                </a:cubicBezTo>
                <a:cubicBezTo>
                  <a:pt x="3600609" y="656463"/>
                  <a:pt x="3600756" y="656875"/>
                  <a:pt x="3600873" y="657376"/>
                </a:cubicBezTo>
                <a:cubicBezTo>
                  <a:pt x="3600992" y="657877"/>
                  <a:pt x="3601081" y="658481"/>
                  <a:pt x="3601139" y="659187"/>
                </a:cubicBezTo>
                <a:cubicBezTo>
                  <a:pt x="3601198" y="659895"/>
                  <a:pt x="3601228" y="660807"/>
                  <a:pt x="3601228" y="661927"/>
                </a:cubicBezTo>
                <a:cubicBezTo>
                  <a:pt x="3601228" y="662988"/>
                  <a:pt x="3601184" y="663930"/>
                  <a:pt x="3601095" y="664755"/>
                </a:cubicBezTo>
                <a:cubicBezTo>
                  <a:pt x="3601007" y="665579"/>
                  <a:pt x="3600873" y="666272"/>
                  <a:pt x="3600697" y="666832"/>
                </a:cubicBezTo>
                <a:cubicBezTo>
                  <a:pt x="3600520" y="667391"/>
                  <a:pt x="3600271" y="667803"/>
                  <a:pt x="3599947" y="668069"/>
                </a:cubicBezTo>
                <a:cubicBezTo>
                  <a:pt x="3599623" y="668334"/>
                  <a:pt x="3599255" y="668467"/>
                  <a:pt x="3598842" y="668467"/>
                </a:cubicBezTo>
                <a:cubicBezTo>
                  <a:pt x="3598194" y="668467"/>
                  <a:pt x="3597178" y="668053"/>
                  <a:pt x="3595793" y="667229"/>
                </a:cubicBezTo>
                <a:cubicBezTo>
                  <a:pt x="3594409" y="666405"/>
                  <a:pt x="3592715" y="665476"/>
                  <a:pt x="3590712" y="664446"/>
                </a:cubicBezTo>
                <a:cubicBezTo>
                  <a:pt x="3588709" y="663415"/>
                  <a:pt x="3586339" y="662472"/>
                  <a:pt x="3583600" y="661618"/>
                </a:cubicBezTo>
                <a:cubicBezTo>
                  <a:pt x="3580860" y="660764"/>
                  <a:pt x="3577782" y="660337"/>
                  <a:pt x="3574365" y="660337"/>
                </a:cubicBezTo>
                <a:cubicBezTo>
                  <a:pt x="3571184" y="660337"/>
                  <a:pt x="3568415" y="660764"/>
                  <a:pt x="3566059" y="661618"/>
                </a:cubicBezTo>
                <a:cubicBezTo>
                  <a:pt x="3563702" y="662472"/>
                  <a:pt x="3561759" y="663606"/>
                  <a:pt x="3560227" y="665020"/>
                </a:cubicBezTo>
                <a:cubicBezTo>
                  <a:pt x="3558694" y="666434"/>
                  <a:pt x="3557546" y="668112"/>
                  <a:pt x="3556780" y="670057"/>
                </a:cubicBezTo>
                <a:cubicBezTo>
                  <a:pt x="3556015" y="672000"/>
                  <a:pt x="3555632" y="674063"/>
                  <a:pt x="3555632" y="676243"/>
                </a:cubicBezTo>
                <a:cubicBezTo>
                  <a:pt x="3555632" y="679424"/>
                  <a:pt x="3556369" y="682163"/>
                  <a:pt x="3557842" y="684460"/>
                </a:cubicBezTo>
                <a:cubicBezTo>
                  <a:pt x="3559314" y="686759"/>
                  <a:pt x="3561272" y="688791"/>
                  <a:pt x="3563718" y="690558"/>
                </a:cubicBezTo>
                <a:cubicBezTo>
                  <a:pt x="3566163" y="692326"/>
                  <a:pt x="3568946" y="693945"/>
                  <a:pt x="3572067" y="695419"/>
                </a:cubicBezTo>
                <a:cubicBezTo>
                  <a:pt x="3575190" y="696891"/>
                  <a:pt x="3578372" y="698378"/>
                  <a:pt x="3581612" y="699881"/>
                </a:cubicBezTo>
                <a:cubicBezTo>
                  <a:pt x="3584851" y="701383"/>
                  <a:pt x="3588032" y="703033"/>
                  <a:pt x="3591155" y="704829"/>
                </a:cubicBezTo>
                <a:cubicBezTo>
                  <a:pt x="3594275" y="706626"/>
                  <a:pt x="3597059" y="708747"/>
                  <a:pt x="3599504" y="711191"/>
                </a:cubicBezTo>
                <a:cubicBezTo>
                  <a:pt x="3601950" y="713636"/>
                  <a:pt x="3603923" y="716523"/>
                  <a:pt x="3605425" y="719852"/>
                </a:cubicBezTo>
                <a:cubicBezTo>
                  <a:pt x="3606927" y="723179"/>
                  <a:pt x="3607678" y="727111"/>
                  <a:pt x="3607678" y="731648"/>
                </a:cubicBezTo>
                <a:cubicBezTo>
                  <a:pt x="3607678" y="737009"/>
                  <a:pt x="3606692" y="741781"/>
                  <a:pt x="3604719" y="745963"/>
                </a:cubicBezTo>
                <a:cubicBezTo>
                  <a:pt x="3602744" y="750146"/>
                  <a:pt x="3600005" y="753695"/>
                  <a:pt x="3596500" y="756611"/>
                </a:cubicBezTo>
                <a:cubicBezTo>
                  <a:pt x="3592995" y="759527"/>
                  <a:pt x="3588871" y="761722"/>
                  <a:pt x="3584130" y="763195"/>
                </a:cubicBezTo>
                <a:cubicBezTo>
                  <a:pt x="3579387" y="764668"/>
                  <a:pt x="3574277" y="765404"/>
                  <a:pt x="3568798" y="765404"/>
                </a:cubicBezTo>
                <a:cubicBezTo>
                  <a:pt x="3564969" y="765404"/>
                  <a:pt x="3561420" y="765081"/>
                  <a:pt x="3558150" y="764432"/>
                </a:cubicBezTo>
                <a:cubicBezTo>
                  <a:pt x="3554881" y="763784"/>
                  <a:pt x="3551965" y="762988"/>
                  <a:pt x="3549402" y="762046"/>
                </a:cubicBezTo>
                <a:cubicBezTo>
                  <a:pt x="3546839" y="761104"/>
                  <a:pt x="3544688" y="760131"/>
                  <a:pt x="3542951" y="759129"/>
                </a:cubicBezTo>
                <a:cubicBezTo>
                  <a:pt x="3541213" y="758128"/>
                  <a:pt x="3540005" y="757274"/>
                  <a:pt x="3539328" y="756568"/>
                </a:cubicBezTo>
                <a:cubicBezTo>
                  <a:pt x="3538650" y="755860"/>
                  <a:pt x="3538150" y="754961"/>
                  <a:pt x="3537825" y="753872"/>
                </a:cubicBezTo>
                <a:cubicBezTo>
                  <a:pt x="3537501" y="752783"/>
                  <a:pt x="3537340" y="751324"/>
                  <a:pt x="3537340" y="749497"/>
                </a:cubicBezTo>
                <a:cubicBezTo>
                  <a:pt x="3537340" y="748203"/>
                  <a:pt x="3537399" y="747126"/>
                  <a:pt x="3537515" y="746274"/>
                </a:cubicBezTo>
                <a:cubicBezTo>
                  <a:pt x="3537634" y="745419"/>
                  <a:pt x="3537810" y="744726"/>
                  <a:pt x="3538046" y="744195"/>
                </a:cubicBezTo>
                <a:cubicBezTo>
                  <a:pt x="3538282" y="743665"/>
                  <a:pt x="3538577" y="743298"/>
                  <a:pt x="3538931" y="743092"/>
                </a:cubicBezTo>
                <a:cubicBezTo>
                  <a:pt x="3539284" y="742885"/>
                  <a:pt x="3539696" y="742783"/>
                  <a:pt x="3540168" y="742783"/>
                </a:cubicBezTo>
                <a:cubicBezTo>
                  <a:pt x="3540993" y="742783"/>
                  <a:pt x="3542155" y="743283"/>
                  <a:pt x="3543658" y="744284"/>
                </a:cubicBezTo>
                <a:cubicBezTo>
                  <a:pt x="3545161" y="745286"/>
                  <a:pt x="3547089" y="746376"/>
                  <a:pt x="3549446" y="747554"/>
                </a:cubicBezTo>
                <a:cubicBezTo>
                  <a:pt x="3551802" y="748732"/>
                  <a:pt x="3554644" y="749837"/>
                  <a:pt x="3557974" y="750868"/>
                </a:cubicBezTo>
                <a:cubicBezTo>
                  <a:pt x="3561302" y="751898"/>
                  <a:pt x="3565146" y="752413"/>
                  <a:pt x="3569505" y="752413"/>
                </a:cubicBezTo>
                <a:cubicBezTo>
                  <a:pt x="3572804" y="752413"/>
                  <a:pt x="3575823" y="751971"/>
                  <a:pt x="3578563" y="751088"/>
                </a:cubicBezTo>
                <a:cubicBezTo>
                  <a:pt x="3581302" y="750205"/>
                  <a:pt x="3583659" y="748953"/>
                  <a:pt x="3585632" y="747333"/>
                </a:cubicBezTo>
                <a:cubicBezTo>
                  <a:pt x="3587605" y="745714"/>
                  <a:pt x="3589122" y="743724"/>
                  <a:pt x="3590182" y="741369"/>
                </a:cubicBezTo>
                <a:cubicBezTo>
                  <a:pt x="3591242" y="739013"/>
                  <a:pt x="3591773" y="736331"/>
                  <a:pt x="3591773" y="733327"/>
                </a:cubicBezTo>
                <a:cubicBezTo>
                  <a:pt x="3591773" y="730087"/>
                  <a:pt x="3591037" y="727318"/>
                  <a:pt x="3589564" y="725020"/>
                </a:cubicBezTo>
                <a:cubicBezTo>
                  <a:pt x="3588091" y="722723"/>
                  <a:pt x="3586147" y="720706"/>
                  <a:pt x="3583732" y="718968"/>
                </a:cubicBezTo>
                <a:cubicBezTo>
                  <a:pt x="3581317" y="717230"/>
                  <a:pt x="3578563" y="715639"/>
                  <a:pt x="3575470" y="714197"/>
                </a:cubicBezTo>
                <a:cubicBezTo>
                  <a:pt x="3572377" y="712753"/>
                  <a:pt x="3569210" y="711280"/>
                  <a:pt x="3565971" y="709777"/>
                </a:cubicBezTo>
                <a:cubicBezTo>
                  <a:pt x="3562730" y="708276"/>
                  <a:pt x="3559579" y="706610"/>
                  <a:pt x="3556515" y="704784"/>
                </a:cubicBezTo>
                <a:cubicBezTo>
                  <a:pt x="3553452" y="702959"/>
                  <a:pt x="3550712" y="700808"/>
                  <a:pt x="3548298" y="698334"/>
                </a:cubicBezTo>
                <a:cubicBezTo>
                  <a:pt x="3545882" y="695860"/>
                  <a:pt x="3543923" y="692960"/>
                  <a:pt x="3542421" y="689631"/>
                </a:cubicBezTo>
                <a:cubicBezTo>
                  <a:pt x="3540919" y="686302"/>
                  <a:pt x="3540168" y="682310"/>
                  <a:pt x="3540168" y="677657"/>
                </a:cubicBezTo>
                <a:cubicBezTo>
                  <a:pt x="3540168" y="672884"/>
                  <a:pt x="3541036" y="668628"/>
                  <a:pt x="3542775" y="664887"/>
                </a:cubicBezTo>
                <a:cubicBezTo>
                  <a:pt x="3544512" y="661147"/>
                  <a:pt x="3546927" y="658009"/>
                  <a:pt x="3550021" y="655476"/>
                </a:cubicBezTo>
                <a:cubicBezTo>
                  <a:pt x="3553113" y="652943"/>
                  <a:pt x="3556796" y="651014"/>
                  <a:pt x="3561066" y="649688"/>
                </a:cubicBezTo>
                <a:cubicBezTo>
                  <a:pt x="3565337" y="648363"/>
                  <a:pt x="3569947" y="647700"/>
                  <a:pt x="3574896" y="647700"/>
                </a:cubicBezTo>
                <a:close/>
                <a:moveTo>
                  <a:pt x="3108163" y="647700"/>
                </a:moveTo>
                <a:cubicBezTo>
                  <a:pt x="3110697" y="647700"/>
                  <a:pt x="3113244" y="647921"/>
                  <a:pt x="3115809" y="648363"/>
                </a:cubicBezTo>
                <a:cubicBezTo>
                  <a:pt x="3118371" y="648805"/>
                  <a:pt x="3120787" y="649393"/>
                  <a:pt x="3123055" y="650131"/>
                </a:cubicBezTo>
                <a:cubicBezTo>
                  <a:pt x="3125322" y="650867"/>
                  <a:pt x="3127340" y="651691"/>
                  <a:pt x="3129107" y="652605"/>
                </a:cubicBezTo>
                <a:cubicBezTo>
                  <a:pt x="3130874" y="653518"/>
                  <a:pt x="3132038" y="654254"/>
                  <a:pt x="3132598" y="654813"/>
                </a:cubicBezTo>
                <a:cubicBezTo>
                  <a:pt x="3133157" y="655373"/>
                  <a:pt x="3133525" y="655815"/>
                  <a:pt x="3133702" y="656139"/>
                </a:cubicBezTo>
                <a:cubicBezTo>
                  <a:pt x="3133879" y="656463"/>
                  <a:pt x="3134025" y="656875"/>
                  <a:pt x="3134144" y="657376"/>
                </a:cubicBezTo>
                <a:cubicBezTo>
                  <a:pt x="3134261" y="657877"/>
                  <a:pt x="3134350" y="658481"/>
                  <a:pt x="3134408" y="659187"/>
                </a:cubicBezTo>
                <a:cubicBezTo>
                  <a:pt x="3134467" y="659895"/>
                  <a:pt x="3134494" y="660807"/>
                  <a:pt x="3134494" y="661927"/>
                </a:cubicBezTo>
                <a:cubicBezTo>
                  <a:pt x="3134494" y="662988"/>
                  <a:pt x="3134451" y="663930"/>
                  <a:pt x="3134362" y="664755"/>
                </a:cubicBezTo>
                <a:cubicBezTo>
                  <a:pt x="3134275" y="665579"/>
                  <a:pt x="3134144" y="666272"/>
                  <a:pt x="3133968" y="666832"/>
                </a:cubicBezTo>
                <a:cubicBezTo>
                  <a:pt x="3133791" y="667391"/>
                  <a:pt x="3133539" y="667803"/>
                  <a:pt x="3133214" y="668069"/>
                </a:cubicBezTo>
                <a:cubicBezTo>
                  <a:pt x="3132890" y="668334"/>
                  <a:pt x="3132525" y="668467"/>
                  <a:pt x="3132111" y="668467"/>
                </a:cubicBezTo>
                <a:cubicBezTo>
                  <a:pt x="3131463" y="668467"/>
                  <a:pt x="3130448" y="668053"/>
                  <a:pt x="3129064" y="667229"/>
                </a:cubicBezTo>
                <a:cubicBezTo>
                  <a:pt x="3127680" y="666405"/>
                  <a:pt x="3125987" y="665476"/>
                  <a:pt x="3123981" y="664446"/>
                </a:cubicBezTo>
                <a:cubicBezTo>
                  <a:pt x="3121981" y="663415"/>
                  <a:pt x="3119608" y="662472"/>
                  <a:pt x="3116869" y="661618"/>
                </a:cubicBezTo>
                <a:cubicBezTo>
                  <a:pt x="3114129" y="660764"/>
                  <a:pt x="3111051" y="660337"/>
                  <a:pt x="3107633" y="660337"/>
                </a:cubicBezTo>
                <a:cubicBezTo>
                  <a:pt x="3104451" y="660337"/>
                  <a:pt x="3101680" y="660764"/>
                  <a:pt x="3099326" y="661618"/>
                </a:cubicBezTo>
                <a:cubicBezTo>
                  <a:pt x="3096969" y="662472"/>
                  <a:pt x="3095026" y="663606"/>
                  <a:pt x="3093495" y="665020"/>
                </a:cubicBezTo>
                <a:cubicBezTo>
                  <a:pt x="3091963" y="666434"/>
                  <a:pt x="3090815" y="668112"/>
                  <a:pt x="3090047" y="670057"/>
                </a:cubicBezTo>
                <a:cubicBezTo>
                  <a:pt x="3089283" y="672000"/>
                  <a:pt x="3088902" y="674063"/>
                  <a:pt x="3088902" y="676243"/>
                </a:cubicBezTo>
                <a:cubicBezTo>
                  <a:pt x="3088902" y="679424"/>
                  <a:pt x="3089636" y="682163"/>
                  <a:pt x="3091108" y="684460"/>
                </a:cubicBezTo>
                <a:cubicBezTo>
                  <a:pt x="3092580" y="686759"/>
                  <a:pt x="3094540" y="688791"/>
                  <a:pt x="3096982" y="690558"/>
                </a:cubicBezTo>
                <a:cubicBezTo>
                  <a:pt x="3099428" y="692326"/>
                  <a:pt x="3102213" y="693945"/>
                  <a:pt x="3105336" y="695419"/>
                </a:cubicBezTo>
                <a:cubicBezTo>
                  <a:pt x="3108458" y="696891"/>
                  <a:pt x="3111640" y="698378"/>
                  <a:pt x="3114879" y="699881"/>
                </a:cubicBezTo>
                <a:cubicBezTo>
                  <a:pt x="3118122" y="701383"/>
                  <a:pt x="3121303" y="703033"/>
                  <a:pt x="3124425" y="704829"/>
                </a:cubicBezTo>
                <a:cubicBezTo>
                  <a:pt x="3127545" y="706626"/>
                  <a:pt x="3130330" y="708747"/>
                  <a:pt x="3132774" y="711191"/>
                </a:cubicBezTo>
                <a:cubicBezTo>
                  <a:pt x="3135218" y="713636"/>
                  <a:pt x="3137190" y="716523"/>
                  <a:pt x="3138694" y="719852"/>
                </a:cubicBezTo>
                <a:cubicBezTo>
                  <a:pt x="3140196" y="723179"/>
                  <a:pt x="3140946" y="727111"/>
                  <a:pt x="3140946" y="731648"/>
                </a:cubicBezTo>
                <a:cubicBezTo>
                  <a:pt x="3140946" y="737009"/>
                  <a:pt x="3139958" y="741781"/>
                  <a:pt x="3137985" y="745963"/>
                </a:cubicBezTo>
                <a:cubicBezTo>
                  <a:pt x="3136012" y="750146"/>
                  <a:pt x="3133273" y="753695"/>
                  <a:pt x="3129770" y="756611"/>
                </a:cubicBezTo>
                <a:cubicBezTo>
                  <a:pt x="3126266" y="759527"/>
                  <a:pt x="3122141" y="761722"/>
                  <a:pt x="3117399" y="763195"/>
                </a:cubicBezTo>
                <a:cubicBezTo>
                  <a:pt x="3112656" y="764668"/>
                  <a:pt x="3107544" y="765404"/>
                  <a:pt x="3102064" y="765404"/>
                </a:cubicBezTo>
                <a:cubicBezTo>
                  <a:pt x="3098238" y="765404"/>
                  <a:pt x="3094685" y="765081"/>
                  <a:pt x="3091421" y="764432"/>
                </a:cubicBezTo>
                <a:cubicBezTo>
                  <a:pt x="3088150" y="763784"/>
                  <a:pt x="3085234" y="762988"/>
                  <a:pt x="3082675" y="762046"/>
                </a:cubicBezTo>
                <a:cubicBezTo>
                  <a:pt x="3080108" y="761104"/>
                  <a:pt x="3077957" y="760131"/>
                  <a:pt x="3076219" y="759129"/>
                </a:cubicBezTo>
                <a:cubicBezTo>
                  <a:pt x="3074481" y="758128"/>
                  <a:pt x="3073275" y="757274"/>
                  <a:pt x="3072596" y="756568"/>
                </a:cubicBezTo>
                <a:cubicBezTo>
                  <a:pt x="3071917" y="755860"/>
                  <a:pt x="3071419" y="754961"/>
                  <a:pt x="3071094" y="753872"/>
                </a:cubicBezTo>
                <a:cubicBezTo>
                  <a:pt x="3070770" y="752783"/>
                  <a:pt x="3070608" y="751324"/>
                  <a:pt x="3070608" y="749497"/>
                </a:cubicBezTo>
                <a:cubicBezTo>
                  <a:pt x="3070608" y="748203"/>
                  <a:pt x="3070666" y="747126"/>
                  <a:pt x="3070785" y="746274"/>
                </a:cubicBezTo>
                <a:cubicBezTo>
                  <a:pt x="3070903" y="745419"/>
                  <a:pt x="3071079" y="744726"/>
                  <a:pt x="3071315" y="744195"/>
                </a:cubicBezTo>
                <a:cubicBezTo>
                  <a:pt x="3071552" y="743665"/>
                  <a:pt x="3071845" y="743298"/>
                  <a:pt x="3072198" y="743092"/>
                </a:cubicBezTo>
                <a:cubicBezTo>
                  <a:pt x="3072551" y="742885"/>
                  <a:pt x="3072962" y="742783"/>
                  <a:pt x="3073435" y="742783"/>
                </a:cubicBezTo>
                <a:cubicBezTo>
                  <a:pt x="3074260" y="742783"/>
                  <a:pt x="3075424" y="743283"/>
                  <a:pt x="3076926" y="744284"/>
                </a:cubicBezTo>
                <a:cubicBezTo>
                  <a:pt x="3078429" y="745286"/>
                  <a:pt x="3080355" y="746376"/>
                  <a:pt x="3082718" y="747554"/>
                </a:cubicBezTo>
                <a:cubicBezTo>
                  <a:pt x="3085075" y="748732"/>
                  <a:pt x="3087916" y="749837"/>
                  <a:pt x="3091240" y="750868"/>
                </a:cubicBezTo>
                <a:cubicBezTo>
                  <a:pt x="3094569" y="751898"/>
                  <a:pt x="3098413" y="752413"/>
                  <a:pt x="3102771" y="752413"/>
                </a:cubicBezTo>
                <a:cubicBezTo>
                  <a:pt x="3106072" y="752413"/>
                  <a:pt x="3109090" y="751971"/>
                  <a:pt x="3111831" y="751088"/>
                </a:cubicBezTo>
                <a:cubicBezTo>
                  <a:pt x="3114571" y="750205"/>
                  <a:pt x="3116929" y="748953"/>
                  <a:pt x="3118902" y="747333"/>
                </a:cubicBezTo>
                <a:cubicBezTo>
                  <a:pt x="3120874" y="745714"/>
                  <a:pt x="3122393" y="743724"/>
                  <a:pt x="3123452" y="741369"/>
                </a:cubicBezTo>
                <a:cubicBezTo>
                  <a:pt x="3124514" y="739013"/>
                  <a:pt x="3125042" y="736331"/>
                  <a:pt x="3125042" y="733327"/>
                </a:cubicBezTo>
                <a:cubicBezTo>
                  <a:pt x="3125042" y="730087"/>
                  <a:pt x="3124306" y="727318"/>
                  <a:pt x="3122833" y="725020"/>
                </a:cubicBezTo>
                <a:cubicBezTo>
                  <a:pt x="3121361" y="722723"/>
                  <a:pt x="3119417" y="720706"/>
                  <a:pt x="3117001" y="718968"/>
                </a:cubicBezTo>
                <a:cubicBezTo>
                  <a:pt x="3114586" y="717230"/>
                  <a:pt x="3111831" y="715639"/>
                  <a:pt x="3108738" y="714197"/>
                </a:cubicBezTo>
                <a:cubicBezTo>
                  <a:pt x="3105644" y="712753"/>
                  <a:pt x="3102476" y="711280"/>
                  <a:pt x="3099238" y="709777"/>
                </a:cubicBezTo>
                <a:cubicBezTo>
                  <a:pt x="3095999" y="708276"/>
                  <a:pt x="3092845" y="706610"/>
                  <a:pt x="3089786" y="704784"/>
                </a:cubicBezTo>
                <a:cubicBezTo>
                  <a:pt x="3086723" y="702959"/>
                  <a:pt x="3083987" y="700808"/>
                  <a:pt x="3081570" y="698334"/>
                </a:cubicBezTo>
                <a:cubicBezTo>
                  <a:pt x="3079149" y="695860"/>
                  <a:pt x="3077191" y="692960"/>
                  <a:pt x="3075690" y="689631"/>
                </a:cubicBezTo>
                <a:cubicBezTo>
                  <a:pt x="3074186" y="686302"/>
                  <a:pt x="3073435" y="682310"/>
                  <a:pt x="3073435" y="677657"/>
                </a:cubicBezTo>
                <a:cubicBezTo>
                  <a:pt x="3073435" y="672884"/>
                  <a:pt x="3074303" y="668628"/>
                  <a:pt x="3076042" y="664887"/>
                </a:cubicBezTo>
                <a:cubicBezTo>
                  <a:pt x="3077782" y="661147"/>
                  <a:pt x="3080199" y="658009"/>
                  <a:pt x="3083291" y="655476"/>
                </a:cubicBezTo>
                <a:cubicBezTo>
                  <a:pt x="3086386" y="652943"/>
                  <a:pt x="3090062" y="651014"/>
                  <a:pt x="3094336" y="649688"/>
                </a:cubicBezTo>
                <a:cubicBezTo>
                  <a:pt x="3098603" y="648363"/>
                  <a:pt x="3103215" y="647700"/>
                  <a:pt x="3108163" y="647700"/>
                </a:cubicBezTo>
                <a:close/>
                <a:moveTo>
                  <a:pt x="2631911" y="647700"/>
                </a:moveTo>
                <a:cubicBezTo>
                  <a:pt x="2634444" y="647700"/>
                  <a:pt x="2636993" y="647921"/>
                  <a:pt x="2639555" y="648363"/>
                </a:cubicBezTo>
                <a:cubicBezTo>
                  <a:pt x="2642118" y="648805"/>
                  <a:pt x="2644534" y="649393"/>
                  <a:pt x="2646802" y="650131"/>
                </a:cubicBezTo>
                <a:cubicBezTo>
                  <a:pt x="2649070" y="650867"/>
                  <a:pt x="2651088" y="651691"/>
                  <a:pt x="2652855" y="652605"/>
                </a:cubicBezTo>
                <a:cubicBezTo>
                  <a:pt x="2654623" y="653518"/>
                  <a:pt x="2655786" y="654254"/>
                  <a:pt x="2656347" y="654813"/>
                </a:cubicBezTo>
                <a:cubicBezTo>
                  <a:pt x="2656907" y="655373"/>
                  <a:pt x="2657275" y="655815"/>
                  <a:pt x="2657450" y="656139"/>
                </a:cubicBezTo>
                <a:cubicBezTo>
                  <a:pt x="2657627" y="656463"/>
                  <a:pt x="2657774" y="656875"/>
                  <a:pt x="2657893" y="657376"/>
                </a:cubicBezTo>
                <a:cubicBezTo>
                  <a:pt x="2658012" y="657877"/>
                  <a:pt x="2658100" y="658481"/>
                  <a:pt x="2658157" y="659187"/>
                </a:cubicBezTo>
                <a:cubicBezTo>
                  <a:pt x="2658218" y="659895"/>
                  <a:pt x="2658245" y="660807"/>
                  <a:pt x="2658245" y="661927"/>
                </a:cubicBezTo>
                <a:cubicBezTo>
                  <a:pt x="2658245" y="662988"/>
                  <a:pt x="2658202" y="663930"/>
                  <a:pt x="2658114" y="664755"/>
                </a:cubicBezTo>
                <a:cubicBezTo>
                  <a:pt x="2658025" y="665579"/>
                  <a:pt x="2657893" y="666272"/>
                  <a:pt x="2657715" y="666832"/>
                </a:cubicBezTo>
                <a:cubicBezTo>
                  <a:pt x="2657540" y="667391"/>
                  <a:pt x="2657289" y="667803"/>
                  <a:pt x="2656966" y="668069"/>
                </a:cubicBezTo>
                <a:cubicBezTo>
                  <a:pt x="2656640" y="668334"/>
                  <a:pt x="2656272" y="668467"/>
                  <a:pt x="2655859" y="668467"/>
                </a:cubicBezTo>
                <a:cubicBezTo>
                  <a:pt x="2655213" y="668467"/>
                  <a:pt x="2654196" y="668053"/>
                  <a:pt x="2652811" y="667229"/>
                </a:cubicBezTo>
                <a:cubicBezTo>
                  <a:pt x="2651427" y="666405"/>
                  <a:pt x="2649733" y="665476"/>
                  <a:pt x="2647730" y="664446"/>
                </a:cubicBezTo>
                <a:cubicBezTo>
                  <a:pt x="2645727" y="663415"/>
                  <a:pt x="2643355" y="662472"/>
                  <a:pt x="2640616" y="661618"/>
                </a:cubicBezTo>
                <a:cubicBezTo>
                  <a:pt x="2637877" y="660764"/>
                  <a:pt x="2634798" y="660337"/>
                  <a:pt x="2631381" y="660337"/>
                </a:cubicBezTo>
                <a:cubicBezTo>
                  <a:pt x="2628200" y="660337"/>
                  <a:pt x="2625431" y="660764"/>
                  <a:pt x="2623076" y="661618"/>
                </a:cubicBezTo>
                <a:cubicBezTo>
                  <a:pt x="2620719" y="662472"/>
                  <a:pt x="2618775" y="663606"/>
                  <a:pt x="2617243" y="665020"/>
                </a:cubicBezTo>
                <a:cubicBezTo>
                  <a:pt x="2615711" y="666434"/>
                  <a:pt x="2614562" y="668112"/>
                  <a:pt x="2613797" y="670057"/>
                </a:cubicBezTo>
                <a:cubicBezTo>
                  <a:pt x="2613031" y="672000"/>
                  <a:pt x="2612649" y="674063"/>
                  <a:pt x="2612649" y="676243"/>
                </a:cubicBezTo>
                <a:cubicBezTo>
                  <a:pt x="2612649" y="679424"/>
                  <a:pt x="2613384" y="682163"/>
                  <a:pt x="2614859" y="684460"/>
                </a:cubicBezTo>
                <a:cubicBezTo>
                  <a:pt x="2616330" y="686759"/>
                  <a:pt x="2618288" y="688791"/>
                  <a:pt x="2620733" y="690558"/>
                </a:cubicBezTo>
                <a:cubicBezTo>
                  <a:pt x="2623178" y="692326"/>
                  <a:pt x="2625961" y="693945"/>
                  <a:pt x="2629084" y="695419"/>
                </a:cubicBezTo>
                <a:cubicBezTo>
                  <a:pt x="2632206" y="696891"/>
                  <a:pt x="2635387" y="698378"/>
                  <a:pt x="2638628" y="699881"/>
                </a:cubicBezTo>
                <a:cubicBezTo>
                  <a:pt x="2641869" y="701383"/>
                  <a:pt x="2645049" y="703033"/>
                  <a:pt x="2648172" y="704829"/>
                </a:cubicBezTo>
                <a:cubicBezTo>
                  <a:pt x="2651293" y="706626"/>
                  <a:pt x="2654077" y="708747"/>
                  <a:pt x="2656522" y="711191"/>
                </a:cubicBezTo>
                <a:cubicBezTo>
                  <a:pt x="2658967" y="713636"/>
                  <a:pt x="2660942" y="716523"/>
                  <a:pt x="2662445" y="719852"/>
                </a:cubicBezTo>
                <a:cubicBezTo>
                  <a:pt x="2663946" y="723179"/>
                  <a:pt x="2664698" y="727111"/>
                  <a:pt x="2664698" y="731648"/>
                </a:cubicBezTo>
                <a:cubicBezTo>
                  <a:pt x="2664698" y="737009"/>
                  <a:pt x="2663711" y="741781"/>
                  <a:pt x="2661736" y="745963"/>
                </a:cubicBezTo>
                <a:cubicBezTo>
                  <a:pt x="2659763" y="750146"/>
                  <a:pt x="2657023" y="753695"/>
                  <a:pt x="2653517" y="756611"/>
                </a:cubicBezTo>
                <a:cubicBezTo>
                  <a:pt x="2650012" y="759527"/>
                  <a:pt x="2645889" y="761722"/>
                  <a:pt x="2641146" y="763195"/>
                </a:cubicBezTo>
                <a:cubicBezTo>
                  <a:pt x="2636404" y="764668"/>
                  <a:pt x="2631293" y="765404"/>
                  <a:pt x="2625814" y="765404"/>
                </a:cubicBezTo>
                <a:cubicBezTo>
                  <a:pt x="2621985" y="765404"/>
                  <a:pt x="2618435" y="765081"/>
                  <a:pt x="2615167" y="764432"/>
                </a:cubicBezTo>
                <a:cubicBezTo>
                  <a:pt x="2611898" y="763784"/>
                  <a:pt x="2608982" y="762988"/>
                  <a:pt x="2606419" y="762046"/>
                </a:cubicBezTo>
                <a:cubicBezTo>
                  <a:pt x="2603859" y="761104"/>
                  <a:pt x="2601707" y="760131"/>
                  <a:pt x="2599970" y="759129"/>
                </a:cubicBezTo>
                <a:cubicBezTo>
                  <a:pt x="2598235" y="758128"/>
                  <a:pt x="2597024" y="757274"/>
                  <a:pt x="2596348" y="756568"/>
                </a:cubicBezTo>
                <a:cubicBezTo>
                  <a:pt x="2595669" y="755860"/>
                  <a:pt x="2595169" y="754961"/>
                  <a:pt x="2594845" y="753872"/>
                </a:cubicBezTo>
                <a:cubicBezTo>
                  <a:pt x="2594521" y="752783"/>
                  <a:pt x="2594358" y="751324"/>
                  <a:pt x="2594358" y="749497"/>
                </a:cubicBezTo>
                <a:cubicBezTo>
                  <a:pt x="2594358" y="748203"/>
                  <a:pt x="2594419" y="747126"/>
                  <a:pt x="2594537" y="746274"/>
                </a:cubicBezTo>
                <a:cubicBezTo>
                  <a:pt x="2594654" y="745419"/>
                  <a:pt x="2594832" y="744726"/>
                  <a:pt x="2595067" y="744195"/>
                </a:cubicBezTo>
                <a:cubicBezTo>
                  <a:pt x="2595301" y="743665"/>
                  <a:pt x="2595597" y="743298"/>
                  <a:pt x="2595949" y="743092"/>
                </a:cubicBezTo>
                <a:cubicBezTo>
                  <a:pt x="2596305" y="742885"/>
                  <a:pt x="2596716" y="742783"/>
                  <a:pt x="2597187" y="742783"/>
                </a:cubicBezTo>
                <a:cubicBezTo>
                  <a:pt x="2598010" y="742783"/>
                  <a:pt x="2599177" y="743283"/>
                  <a:pt x="2600677" y="744284"/>
                </a:cubicBezTo>
                <a:cubicBezTo>
                  <a:pt x="2602179" y="745286"/>
                  <a:pt x="2604107" y="746376"/>
                  <a:pt x="2606463" y="747554"/>
                </a:cubicBezTo>
                <a:cubicBezTo>
                  <a:pt x="2608821" y="748732"/>
                  <a:pt x="2611660" y="749837"/>
                  <a:pt x="2614989" y="750868"/>
                </a:cubicBezTo>
                <a:cubicBezTo>
                  <a:pt x="2618318" y="751898"/>
                  <a:pt x="2622162" y="752413"/>
                  <a:pt x="2626521" y="752413"/>
                </a:cubicBezTo>
                <a:cubicBezTo>
                  <a:pt x="2629821" y="752413"/>
                  <a:pt x="2632840" y="751971"/>
                  <a:pt x="2635579" y="751088"/>
                </a:cubicBezTo>
                <a:cubicBezTo>
                  <a:pt x="2638319" y="750205"/>
                  <a:pt x="2640675" y="748953"/>
                  <a:pt x="2642648" y="747333"/>
                </a:cubicBezTo>
                <a:cubicBezTo>
                  <a:pt x="2644623" y="745714"/>
                  <a:pt x="2646139" y="743724"/>
                  <a:pt x="2647200" y="741369"/>
                </a:cubicBezTo>
                <a:cubicBezTo>
                  <a:pt x="2648260" y="739013"/>
                  <a:pt x="2648790" y="736331"/>
                  <a:pt x="2648790" y="733327"/>
                </a:cubicBezTo>
                <a:cubicBezTo>
                  <a:pt x="2648790" y="730087"/>
                  <a:pt x="2648054" y="727318"/>
                  <a:pt x="2646581" y="725020"/>
                </a:cubicBezTo>
                <a:cubicBezTo>
                  <a:pt x="2645108" y="722723"/>
                  <a:pt x="2643163" y="720706"/>
                  <a:pt x="2640748" y="718968"/>
                </a:cubicBezTo>
                <a:cubicBezTo>
                  <a:pt x="2638334" y="717230"/>
                  <a:pt x="2635579" y="715639"/>
                  <a:pt x="2632487" y="714197"/>
                </a:cubicBezTo>
                <a:cubicBezTo>
                  <a:pt x="2629393" y="712753"/>
                  <a:pt x="2626226" y="711280"/>
                  <a:pt x="2622987" y="709777"/>
                </a:cubicBezTo>
                <a:cubicBezTo>
                  <a:pt x="2619747" y="708276"/>
                  <a:pt x="2616593" y="706610"/>
                  <a:pt x="2613532" y="704784"/>
                </a:cubicBezTo>
                <a:cubicBezTo>
                  <a:pt x="2610467" y="702959"/>
                  <a:pt x="2607730" y="700808"/>
                  <a:pt x="2605314" y="698334"/>
                </a:cubicBezTo>
                <a:cubicBezTo>
                  <a:pt x="2602900" y="695860"/>
                  <a:pt x="2600942" y="692960"/>
                  <a:pt x="2599439" y="689631"/>
                </a:cubicBezTo>
                <a:cubicBezTo>
                  <a:pt x="2597937" y="686302"/>
                  <a:pt x="2597187" y="682310"/>
                  <a:pt x="2597187" y="677657"/>
                </a:cubicBezTo>
                <a:cubicBezTo>
                  <a:pt x="2597187" y="672884"/>
                  <a:pt x="2598054" y="668628"/>
                  <a:pt x="2599794" y="664887"/>
                </a:cubicBezTo>
                <a:cubicBezTo>
                  <a:pt x="2601531" y="661147"/>
                  <a:pt x="2603946" y="658009"/>
                  <a:pt x="2607037" y="655476"/>
                </a:cubicBezTo>
                <a:cubicBezTo>
                  <a:pt x="2610130" y="652943"/>
                  <a:pt x="2613811" y="651014"/>
                  <a:pt x="2618082" y="649688"/>
                </a:cubicBezTo>
                <a:cubicBezTo>
                  <a:pt x="2622353" y="648363"/>
                  <a:pt x="2626964" y="647700"/>
                  <a:pt x="2631911" y="647700"/>
                </a:cubicBezTo>
                <a:close/>
                <a:moveTo>
                  <a:pt x="1688938" y="647700"/>
                </a:moveTo>
                <a:lnTo>
                  <a:pt x="1691199" y="647896"/>
                </a:lnTo>
                <a:lnTo>
                  <a:pt x="1682035" y="661320"/>
                </a:lnTo>
                <a:lnTo>
                  <a:pt x="1680102" y="661618"/>
                </a:lnTo>
                <a:cubicBezTo>
                  <a:pt x="1677746" y="662472"/>
                  <a:pt x="1675801" y="663606"/>
                  <a:pt x="1674269" y="665020"/>
                </a:cubicBezTo>
                <a:cubicBezTo>
                  <a:pt x="1672738" y="666434"/>
                  <a:pt x="1671588" y="668112"/>
                  <a:pt x="1670822" y="670057"/>
                </a:cubicBezTo>
                <a:cubicBezTo>
                  <a:pt x="1670056" y="672000"/>
                  <a:pt x="1669674" y="674063"/>
                  <a:pt x="1669674" y="676243"/>
                </a:cubicBezTo>
                <a:lnTo>
                  <a:pt x="1670288" y="678527"/>
                </a:lnTo>
                <a:lnTo>
                  <a:pt x="1659568" y="694231"/>
                </a:lnTo>
                <a:lnTo>
                  <a:pt x="1656462" y="689631"/>
                </a:lnTo>
                <a:cubicBezTo>
                  <a:pt x="1654960" y="686302"/>
                  <a:pt x="1654209" y="682310"/>
                  <a:pt x="1654209" y="677657"/>
                </a:cubicBezTo>
                <a:cubicBezTo>
                  <a:pt x="1654209" y="672884"/>
                  <a:pt x="1655078" y="668628"/>
                  <a:pt x="1656816" y="664887"/>
                </a:cubicBezTo>
                <a:cubicBezTo>
                  <a:pt x="1658553" y="661147"/>
                  <a:pt x="1660969" y="658009"/>
                  <a:pt x="1664062" y="655476"/>
                </a:cubicBezTo>
                <a:cubicBezTo>
                  <a:pt x="1667156" y="652943"/>
                  <a:pt x="1670837" y="651014"/>
                  <a:pt x="1675109" y="649688"/>
                </a:cubicBezTo>
                <a:cubicBezTo>
                  <a:pt x="1679381" y="648363"/>
                  <a:pt x="1683991" y="647700"/>
                  <a:pt x="1688938" y="647700"/>
                </a:cubicBezTo>
                <a:close/>
                <a:moveTo>
                  <a:pt x="1222214" y="647700"/>
                </a:moveTo>
                <a:cubicBezTo>
                  <a:pt x="1224747" y="647700"/>
                  <a:pt x="1227295" y="647921"/>
                  <a:pt x="1229858" y="648363"/>
                </a:cubicBezTo>
                <a:cubicBezTo>
                  <a:pt x="1232420" y="648805"/>
                  <a:pt x="1234836" y="649393"/>
                  <a:pt x="1237104" y="650131"/>
                </a:cubicBezTo>
                <a:cubicBezTo>
                  <a:pt x="1239372" y="650867"/>
                  <a:pt x="1241391" y="651691"/>
                  <a:pt x="1243158" y="652605"/>
                </a:cubicBezTo>
                <a:cubicBezTo>
                  <a:pt x="1244925" y="653518"/>
                  <a:pt x="1246089" y="654254"/>
                  <a:pt x="1246648" y="654813"/>
                </a:cubicBezTo>
                <a:cubicBezTo>
                  <a:pt x="1247208" y="655373"/>
                  <a:pt x="1247577" y="655815"/>
                  <a:pt x="1247752" y="656139"/>
                </a:cubicBezTo>
                <a:cubicBezTo>
                  <a:pt x="1247930" y="656463"/>
                  <a:pt x="1248077" y="656875"/>
                  <a:pt x="1248196" y="657376"/>
                </a:cubicBezTo>
                <a:cubicBezTo>
                  <a:pt x="1248313" y="657877"/>
                  <a:pt x="1248401" y="658481"/>
                  <a:pt x="1248461" y="659187"/>
                </a:cubicBezTo>
                <a:cubicBezTo>
                  <a:pt x="1248519" y="659895"/>
                  <a:pt x="1248548" y="660807"/>
                  <a:pt x="1248548" y="661927"/>
                </a:cubicBezTo>
                <a:cubicBezTo>
                  <a:pt x="1248548" y="662988"/>
                  <a:pt x="1248504" y="663930"/>
                  <a:pt x="1248416" y="664755"/>
                </a:cubicBezTo>
                <a:cubicBezTo>
                  <a:pt x="1248328" y="665579"/>
                  <a:pt x="1248196" y="666272"/>
                  <a:pt x="1248018" y="666832"/>
                </a:cubicBezTo>
                <a:cubicBezTo>
                  <a:pt x="1247841" y="667391"/>
                  <a:pt x="1247591" y="667803"/>
                  <a:pt x="1247268" y="668069"/>
                </a:cubicBezTo>
                <a:cubicBezTo>
                  <a:pt x="1246943" y="668334"/>
                  <a:pt x="1246575" y="668467"/>
                  <a:pt x="1246162" y="668467"/>
                </a:cubicBezTo>
                <a:cubicBezTo>
                  <a:pt x="1245514" y="668467"/>
                  <a:pt x="1244498" y="668053"/>
                  <a:pt x="1243114" y="667229"/>
                </a:cubicBezTo>
                <a:cubicBezTo>
                  <a:pt x="1241729" y="666405"/>
                  <a:pt x="1240035" y="665476"/>
                  <a:pt x="1238032" y="664446"/>
                </a:cubicBezTo>
                <a:cubicBezTo>
                  <a:pt x="1236029" y="663415"/>
                  <a:pt x="1233657" y="662472"/>
                  <a:pt x="1230918" y="661618"/>
                </a:cubicBezTo>
                <a:cubicBezTo>
                  <a:pt x="1228179" y="660764"/>
                  <a:pt x="1225100" y="660337"/>
                  <a:pt x="1221684" y="660337"/>
                </a:cubicBezTo>
                <a:cubicBezTo>
                  <a:pt x="1218503" y="660337"/>
                  <a:pt x="1215735" y="660764"/>
                  <a:pt x="1213378" y="661618"/>
                </a:cubicBezTo>
                <a:cubicBezTo>
                  <a:pt x="1211021" y="662472"/>
                  <a:pt x="1209077" y="663606"/>
                  <a:pt x="1207546" y="665020"/>
                </a:cubicBezTo>
                <a:cubicBezTo>
                  <a:pt x="1206014" y="666434"/>
                  <a:pt x="1204865" y="668112"/>
                  <a:pt x="1204099" y="670057"/>
                </a:cubicBezTo>
                <a:cubicBezTo>
                  <a:pt x="1203333" y="672000"/>
                  <a:pt x="1202951" y="674063"/>
                  <a:pt x="1202951" y="676243"/>
                </a:cubicBezTo>
                <a:cubicBezTo>
                  <a:pt x="1202951" y="679424"/>
                  <a:pt x="1203687" y="682163"/>
                  <a:pt x="1205160" y="684460"/>
                </a:cubicBezTo>
                <a:cubicBezTo>
                  <a:pt x="1206633" y="686759"/>
                  <a:pt x="1208591" y="688791"/>
                  <a:pt x="1211036" y="690558"/>
                </a:cubicBezTo>
                <a:cubicBezTo>
                  <a:pt x="1213481" y="692326"/>
                  <a:pt x="1216264" y="693945"/>
                  <a:pt x="1219387" y="695419"/>
                </a:cubicBezTo>
                <a:cubicBezTo>
                  <a:pt x="1222509" y="696891"/>
                  <a:pt x="1225690" y="698378"/>
                  <a:pt x="1228930" y="699881"/>
                </a:cubicBezTo>
                <a:cubicBezTo>
                  <a:pt x="1232170" y="701383"/>
                  <a:pt x="1235351" y="703033"/>
                  <a:pt x="1238474" y="704829"/>
                </a:cubicBezTo>
                <a:cubicBezTo>
                  <a:pt x="1241597" y="706626"/>
                  <a:pt x="1244380" y="708747"/>
                  <a:pt x="1246826" y="711191"/>
                </a:cubicBezTo>
                <a:cubicBezTo>
                  <a:pt x="1249270" y="713636"/>
                  <a:pt x="1251244" y="716523"/>
                  <a:pt x="1252746" y="719852"/>
                </a:cubicBezTo>
                <a:cubicBezTo>
                  <a:pt x="1254250" y="723179"/>
                  <a:pt x="1255000" y="727111"/>
                  <a:pt x="1255000" y="731648"/>
                </a:cubicBezTo>
                <a:cubicBezTo>
                  <a:pt x="1255000" y="737009"/>
                  <a:pt x="1254014" y="741781"/>
                  <a:pt x="1252039" y="745963"/>
                </a:cubicBezTo>
                <a:cubicBezTo>
                  <a:pt x="1250066" y="750146"/>
                  <a:pt x="1247326" y="753695"/>
                  <a:pt x="1243821" y="756611"/>
                </a:cubicBezTo>
                <a:cubicBezTo>
                  <a:pt x="1240315" y="759527"/>
                  <a:pt x="1236191" y="761722"/>
                  <a:pt x="1231448" y="763195"/>
                </a:cubicBezTo>
                <a:cubicBezTo>
                  <a:pt x="1226706" y="764668"/>
                  <a:pt x="1221596" y="765404"/>
                  <a:pt x="1216117" y="765404"/>
                </a:cubicBezTo>
                <a:cubicBezTo>
                  <a:pt x="1212288" y="765404"/>
                  <a:pt x="1208739" y="765081"/>
                  <a:pt x="1205469" y="764432"/>
                </a:cubicBezTo>
                <a:cubicBezTo>
                  <a:pt x="1202199" y="763784"/>
                  <a:pt x="1199283" y="762988"/>
                  <a:pt x="1196721" y="762046"/>
                </a:cubicBezTo>
                <a:cubicBezTo>
                  <a:pt x="1194159" y="761104"/>
                  <a:pt x="1192010" y="760131"/>
                  <a:pt x="1190271" y="759129"/>
                </a:cubicBezTo>
                <a:cubicBezTo>
                  <a:pt x="1188534" y="758128"/>
                  <a:pt x="1187326" y="757274"/>
                  <a:pt x="1186650" y="756568"/>
                </a:cubicBezTo>
                <a:cubicBezTo>
                  <a:pt x="1185971" y="755860"/>
                  <a:pt x="1185471" y="754961"/>
                  <a:pt x="1185146" y="753872"/>
                </a:cubicBezTo>
                <a:cubicBezTo>
                  <a:pt x="1184823" y="752783"/>
                  <a:pt x="1184661" y="751324"/>
                  <a:pt x="1184661" y="749497"/>
                </a:cubicBezTo>
                <a:cubicBezTo>
                  <a:pt x="1184661" y="748203"/>
                  <a:pt x="1184721" y="747126"/>
                  <a:pt x="1184838" y="746274"/>
                </a:cubicBezTo>
                <a:cubicBezTo>
                  <a:pt x="1184955" y="745419"/>
                  <a:pt x="1185132" y="744726"/>
                  <a:pt x="1185367" y="744195"/>
                </a:cubicBezTo>
                <a:cubicBezTo>
                  <a:pt x="1185603" y="743665"/>
                  <a:pt x="1185899" y="743298"/>
                  <a:pt x="1186252" y="743092"/>
                </a:cubicBezTo>
                <a:cubicBezTo>
                  <a:pt x="1186605" y="742885"/>
                  <a:pt x="1187018" y="742783"/>
                  <a:pt x="1187490" y="742783"/>
                </a:cubicBezTo>
                <a:cubicBezTo>
                  <a:pt x="1188313" y="742783"/>
                  <a:pt x="1189476" y="743283"/>
                  <a:pt x="1190979" y="744284"/>
                </a:cubicBezTo>
                <a:cubicBezTo>
                  <a:pt x="1192480" y="745286"/>
                  <a:pt x="1194409" y="746376"/>
                  <a:pt x="1196766" y="747554"/>
                </a:cubicBezTo>
                <a:cubicBezTo>
                  <a:pt x="1199122" y="748732"/>
                  <a:pt x="1201964" y="749837"/>
                  <a:pt x="1205292" y="750868"/>
                </a:cubicBezTo>
                <a:cubicBezTo>
                  <a:pt x="1208621" y="751898"/>
                  <a:pt x="1212465" y="752413"/>
                  <a:pt x="1216823" y="752413"/>
                </a:cubicBezTo>
                <a:cubicBezTo>
                  <a:pt x="1220123" y="752413"/>
                  <a:pt x="1223142" y="751971"/>
                  <a:pt x="1225882" y="751088"/>
                </a:cubicBezTo>
                <a:cubicBezTo>
                  <a:pt x="1228621" y="750205"/>
                  <a:pt x="1230977" y="748953"/>
                  <a:pt x="1232950" y="747333"/>
                </a:cubicBezTo>
                <a:cubicBezTo>
                  <a:pt x="1234924" y="745714"/>
                  <a:pt x="1236441" y="743724"/>
                  <a:pt x="1237502" y="741369"/>
                </a:cubicBezTo>
                <a:cubicBezTo>
                  <a:pt x="1238562" y="739013"/>
                  <a:pt x="1239092" y="736331"/>
                  <a:pt x="1239092" y="733327"/>
                </a:cubicBezTo>
                <a:cubicBezTo>
                  <a:pt x="1239092" y="730087"/>
                  <a:pt x="1238356" y="727318"/>
                  <a:pt x="1236883" y="725020"/>
                </a:cubicBezTo>
                <a:cubicBezTo>
                  <a:pt x="1235410" y="722723"/>
                  <a:pt x="1233466" y="720706"/>
                  <a:pt x="1231050" y="718968"/>
                </a:cubicBezTo>
                <a:cubicBezTo>
                  <a:pt x="1228635" y="717230"/>
                  <a:pt x="1225882" y="715639"/>
                  <a:pt x="1222789" y="714197"/>
                </a:cubicBezTo>
                <a:cubicBezTo>
                  <a:pt x="1219696" y="712753"/>
                  <a:pt x="1216530" y="711280"/>
                  <a:pt x="1213289" y="709777"/>
                </a:cubicBezTo>
                <a:cubicBezTo>
                  <a:pt x="1210050" y="708276"/>
                  <a:pt x="1206898" y="706610"/>
                  <a:pt x="1203834" y="704784"/>
                </a:cubicBezTo>
                <a:cubicBezTo>
                  <a:pt x="1200771" y="702959"/>
                  <a:pt x="1198032" y="700808"/>
                  <a:pt x="1195617" y="698334"/>
                </a:cubicBezTo>
                <a:cubicBezTo>
                  <a:pt x="1193202" y="695860"/>
                  <a:pt x="1191243" y="692960"/>
                  <a:pt x="1189742" y="689631"/>
                </a:cubicBezTo>
                <a:cubicBezTo>
                  <a:pt x="1188239" y="686302"/>
                  <a:pt x="1187490" y="682310"/>
                  <a:pt x="1187490" y="677657"/>
                </a:cubicBezTo>
                <a:cubicBezTo>
                  <a:pt x="1187490" y="672884"/>
                  <a:pt x="1188358" y="668628"/>
                  <a:pt x="1190095" y="664887"/>
                </a:cubicBezTo>
                <a:cubicBezTo>
                  <a:pt x="1191833" y="661147"/>
                  <a:pt x="1194248" y="658009"/>
                  <a:pt x="1197340" y="655476"/>
                </a:cubicBezTo>
                <a:cubicBezTo>
                  <a:pt x="1200432" y="652943"/>
                  <a:pt x="1204114" y="651014"/>
                  <a:pt x="1208385" y="649688"/>
                </a:cubicBezTo>
                <a:cubicBezTo>
                  <a:pt x="1212656" y="648363"/>
                  <a:pt x="1217266" y="647700"/>
                  <a:pt x="1222214" y="647700"/>
                </a:cubicBezTo>
                <a:close/>
                <a:moveTo>
                  <a:pt x="745956" y="647700"/>
                </a:moveTo>
                <a:cubicBezTo>
                  <a:pt x="748489" y="647700"/>
                  <a:pt x="751037" y="647921"/>
                  <a:pt x="753599" y="648363"/>
                </a:cubicBezTo>
                <a:cubicBezTo>
                  <a:pt x="756162" y="648805"/>
                  <a:pt x="758578" y="649393"/>
                  <a:pt x="760846" y="650131"/>
                </a:cubicBezTo>
                <a:cubicBezTo>
                  <a:pt x="763114" y="650867"/>
                  <a:pt x="765131" y="651691"/>
                  <a:pt x="766899" y="652605"/>
                </a:cubicBezTo>
                <a:cubicBezTo>
                  <a:pt x="768666" y="653518"/>
                  <a:pt x="769829" y="654254"/>
                  <a:pt x="770389" y="654813"/>
                </a:cubicBezTo>
                <a:cubicBezTo>
                  <a:pt x="770949" y="655373"/>
                  <a:pt x="771317" y="655815"/>
                  <a:pt x="771494" y="656139"/>
                </a:cubicBezTo>
                <a:cubicBezTo>
                  <a:pt x="771670" y="656463"/>
                  <a:pt x="771818" y="656875"/>
                  <a:pt x="771936" y="657376"/>
                </a:cubicBezTo>
                <a:cubicBezTo>
                  <a:pt x="772054" y="657877"/>
                  <a:pt x="772142" y="658481"/>
                  <a:pt x="772201" y="659187"/>
                </a:cubicBezTo>
                <a:cubicBezTo>
                  <a:pt x="772260" y="659895"/>
                  <a:pt x="772289" y="660807"/>
                  <a:pt x="772289" y="661927"/>
                </a:cubicBezTo>
                <a:cubicBezTo>
                  <a:pt x="772289" y="662988"/>
                  <a:pt x="772245" y="663930"/>
                  <a:pt x="772156" y="664755"/>
                </a:cubicBezTo>
                <a:cubicBezTo>
                  <a:pt x="772068" y="665579"/>
                  <a:pt x="771936" y="666272"/>
                  <a:pt x="771759" y="666832"/>
                </a:cubicBezTo>
                <a:cubicBezTo>
                  <a:pt x="771582" y="667391"/>
                  <a:pt x="771332" y="667803"/>
                  <a:pt x="771008" y="668069"/>
                </a:cubicBezTo>
                <a:cubicBezTo>
                  <a:pt x="770684" y="668334"/>
                  <a:pt x="770316" y="668467"/>
                  <a:pt x="769903" y="668467"/>
                </a:cubicBezTo>
                <a:cubicBezTo>
                  <a:pt x="769255" y="668467"/>
                  <a:pt x="768239" y="668053"/>
                  <a:pt x="766854" y="667229"/>
                </a:cubicBezTo>
                <a:cubicBezTo>
                  <a:pt x="765470" y="666405"/>
                  <a:pt x="763776" y="665476"/>
                  <a:pt x="761773" y="664446"/>
                </a:cubicBezTo>
                <a:cubicBezTo>
                  <a:pt x="759771" y="663415"/>
                  <a:pt x="757399" y="662472"/>
                  <a:pt x="754660" y="661618"/>
                </a:cubicBezTo>
                <a:cubicBezTo>
                  <a:pt x="751921" y="660764"/>
                  <a:pt x="748842" y="660337"/>
                  <a:pt x="745426" y="660337"/>
                </a:cubicBezTo>
                <a:cubicBezTo>
                  <a:pt x="742244" y="660337"/>
                  <a:pt x="739476" y="660764"/>
                  <a:pt x="737119" y="661618"/>
                </a:cubicBezTo>
                <a:cubicBezTo>
                  <a:pt x="734763" y="662472"/>
                  <a:pt x="732819" y="663606"/>
                  <a:pt x="731287" y="665020"/>
                </a:cubicBezTo>
                <a:cubicBezTo>
                  <a:pt x="729755" y="666434"/>
                  <a:pt x="728607" y="668112"/>
                  <a:pt x="727841" y="670057"/>
                </a:cubicBezTo>
                <a:cubicBezTo>
                  <a:pt x="727075" y="672000"/>
                  <a:pt x="726692" y="674063"/>
                  <a:pt x="726692" y="676243"/>
                </a:cubicBezTo>
                <a:cubicBezTo>
                  <a:pt x="726692" y="679424"/>
                  <a:pt x="727428" y="682163"/>
                  <a:pt x="728901" y="684460"/>
                </a:cubicBezTo>
                <a:cubicBezTo>
                  <a:pt x="730374" y="686759"/>
                  <a:pt x="732333" y="688791"/>
                  <a:pt x="734777" y="690558"/>
                </a:cubicBezTo>
                <a:cubicBezTo>
                  <a:pt x="737222" y="692326"/>
                  <a:pt x="740006" y="693945"/>
                  <a:pt x="743128" y="695419"/>
                </a:cubicBezTo>
                <a:cubicBezTo>
                  <a:pt x="746250" y="696891"/>
                  <a:pt x="749432" y="698378"/>
                  <a:pt x="752672" y="699881"/>
                </a:cubicBezTo>
                <a:cubicBezTo>
                  <a:pt x="755912" y="701383"/>
                  <a:pt x="759093" y="703033"/>
                  <a:pt x="762215" y="704829"/>
                </a:cubicBezTo>
                <a:cubicBezTo>
                  <a:pt x="765338" y="706626"/>
                  <a:pt x="768121" y="708747"/>
                  <a:pt x="770566" y="711191"/>
                </a:cubicBezTo>
                <a:cubicBezTo>
                  <a:pt x="773011" y="713636"/>
                  <a:pt x="774984" y="716523"/>
                  <a:pt x="776486" y="719852"/>
                </a:cubicBezTo>
                <a:cubicBezTo>
                  <a:pt x="777989" y="723179"/>
                  <a:pt x="778740" y="727111"/>
                  <a:pt x="778740" y="731648"/>
                </a:cubicBezTo>
                <a:cubicBezTo>
                  <a:pt x="778740" y="737009"/>
                  <a:pt x="777753" y="741781"/>
                  <a:pt x="775780" y="745963"/>
                </a:cubicBezTo>
                <a:cubicBezTo>
                  <a:pt x="773806" y="750146"/>
                  <a:pt x="771067" y="753695"/>
                  <a:pt x="767561" y="756611"/>
                </a:cubicBezTo>
                <a:cubicBezTo>
                  <a:pt x="764056" y="759527"/>
                  <a:pt x="759932" y="761722"/>
                  <a:pt x="755190" y="763195"/>
                </a:cubicBezTo>
                <a:cubicBezTo>
                  <a:pt x="750448" y="764668"/>
                  <a:pt x="745337" y="765404"/>
                  <a:pt x="739858" y="765404"/>
                </a:cubicBezTo>
                <a:cubicBezTo>
                  <a:pt x="736029" y="765404"/>
                  <a:pt x="732480" y="765081"/>
                  <a:pt x="729210" y="764432"/>
                </a:cubicBezTo>
                <a:cubicBezTo>
                  <a:pt x="725941" y="763784"/>
                  <a:pt x="723025" y="762988"/>
                  <a:pt x="720462" y="762046"/>
                </a:cubicBezTo>
                <a:cubicBezTo>
                  <a:pt x="717899" y="761104"/>
                  <a:pt x="715749" y="760131"/>
                  <a:pt x="714011" y="759129"/>
                </a:cubicBezTo>
                <a:cubicBezTo>
                  <a:pt x="712273" y="758128"/>
                  <a:pt x="711066" y="757274"/>
                  <a:pt x="710388" y="756568"/>
                </a:cubicBezTo>
                <a:cubicBezTo>
                  <a:pt x="709711" y="755860"/>
                  <a:pt x="709210" y="754961"/>
                  <a:pt x="708886" y="753872"/>
                </a:cubicBezTo>
                <a:cubicBezTo>
                  <a:pt x="708562" y="752783"/>
                  <a:pt x="708400" y="751324"/>
                  <a:pt x="708400" y="749497"/>
                </a:cubicBezTo>
                <a:cubicBezTo>
                  <a:pt x="708400" y="748203"/>
                  <a:pt x="708459" y="747126"/>
                  <a:pt x="708577" y="746274"/>
                </a:cubicBezTo>
                <a:cubicBezTo>
                  <a:pt x="708695" y="745419"/>
                  <a:pt x="708871" y="744726"/>
                  <a:pt x="709107" y="744195"/>
                </a:cubicBezTo>
                <a:cubicBezTo>
                  <a:pt x="709342" y="743665"/>
                  <a:pt x="709637" y="743298"/>
                  <a:pt x="709991" y="743092"/>
                </a:cubicBezTo>
                <a:cubicBezTo>
                  <a:pt x="710344" y="742885"/>
                  <a:pt x="710756" y="742783"/>
                  <a:pt x="711228" y="742783"/>
                </a:cubicBezTo>
                <a:cubicBezTo>
                  <a:pt x="712053" y="742783"/>
                  <a:pt x="713216" y="743283"/>
                  <a:pt x="714718" y="744284"/>
                </a:cubicBezTo>
                <a:cubicBezTo>
                  <a:pt x="716220" y="745286"/>
                  <a:pt x="718150" y="746376"/>
                  <a:pt x="720506" y="747554"/>
                </a:cubicBezTo>
                <a:cubicBezTo>
                  <a:pt x="722863" y="748732"/>
                  <a:pt x="725705" y="749837"/>
                  <a:pt x="729033" y="750868"/>
                </a:cubicBezTo>
                <a:cubicBezTo>
                  <a:pt x="732362" y="751898"/>
                  <a:pt x="736206" y="752413"/>
                  <a:pt x="740565" y="752413"/>
                </a:cubicBezTo>
                <a:cubicBezTo>
                  <a:pt x="743864" y="752413"/>
                  <a:pt x="746884" y="751971"/>
                  <a:pt x="749623" y="751088"/>
                </a:cubicBezTo>
                <a:cubicBezTo>
                  <a:pt x="752362" y="750205"/>
                  <a:pt x="754719" y="748953"/>
                  <a:pt x="756692" y="747333"/>
                </a:cubicBezTo>
                <a:cubicBezTo>
                  <a:pt x="758666" y="745714"/>
                  <a:pt x="760183" y="743724"/>
                  <a:pt x="761243" y="741369"/>
                </a:cubicBezTo>
                <a:cubicBezTo>
                  <a:pt x="762304" y="739013"/>
                  <a:pt x="762834" y="736331"/>
                  <a:pt x="762834" y="733327"/>
                </a:cubicBezTo>
                <a:cubicBezTo>
                  <a:pt x="762834" y="730087"/>
                  <a:pt x="762097" y="727318"/>
                  <a:pt x="760625" y="725020"/>
                </a:cubicBezTo>
                <a:cubicBezTo>
                  <a:pt x="759152" y="722723"/>
                  <a:pt x="757208" y="720706"/>
                  <a:pt x="754792" y="718968"/>
                </a:cubicBezTo>
                <a:cubicBezTo>
                  <a:pt x="752377" y="717230"/>
                  <a:pt x="749623" y="715639"/>
                  <a:pt x="746530" y="714197"/>
                </a:cubicBezTo>
                <a:cubicBezTo>
                  <a:pt x="743437" y="712753"/>
                  <a:pt x="740271" y="711280"/>
                  <a:pt x="737031" y="709777"/>
                </a:cubicBezTo>
                <a:cubicBezTo>
                  <a:pt x="733791" y="708276"/>
                  <a:pt x="730639" y="706610"/>
                  <a:pt x="727576" y="704784"/>
                </a:cubicBezTo>
                <a:cubicBezTo>
                  <a:pt x="724512" y="702959"/>
                  <a:pt x="721773" y="700808"/>
                  <a:pt x="719357" y="698334"/>
                </a:cubicBezTo>
                <a:cubicBezTo>
                  <a:pt x="716942" y="695860"/>
                  <a:pt x="714983" y="692960"/>
                  <a:pt x="713481" y="689631"/>
                </a:cubicBezTo>
                <a:cubicBezTo>
                  <a:pt x="711979" y="686302"/>
                  <a:pt x="711228" y="682310"/>
                  <a:pt x="711228" y="677657"/>
                </a:cubicBezTo>
                <a:cubicBezTo>
                  <a:pt x="711228" y="672884"/>
                  <a:pt x="712097" y="668628"/>
                  <a:pt x="713835" y="664887"/>
                </a:cubicBezTo>
                <a:cubicBezTo>
                  <a:pt x="715572" y="661147"/>
                  <a:pt x="717988" y="658009"/>
                  <a:pt x="721081" y="655476"/>
                </a:cubicBezTo>
                <a:cubicBezTo>
                  <a:pt x="724173" y="652943"/>
                  <a:pt x="727855" y="651014"/>
                  <a:pt x="732126" y="649688"/>
                </a:cubicBezTo>
                <a:cubicBezTo>
                  <a:pt x="736398" y="648363"/>
                  <a:pt x="741007" y="647700"/>
                  <a:pt x="745956" y="647700"/>
                </a:cubicBezTo>
                <a:close/>
                <a:moveTo>
                  <a:pt x="1051224" y="531250"/>
                </a:moveTo>
                <a:lnTo>
                  <a:pt x="1051224" y="542354"/>
                </a:lnTo>
                <a:cubicBezTo>
                  <a:pt x="1051224" y="542825"/>
                  <a:pt x="1051103" y="543236"/>
                  <a:pt x="1050860" y="543592"/>
                </a:cubicBezTo>
                <a:cubicBezTo>
                  <a:pt x="1050617" y="543945"/>
                  <a:pt x="1050192" y="544224"/>
                  <a:pt x="1049586" y="544429"/>
                </a:cubicBezTo>
                <a:cubicBezTo>
                  <a:pt x="1048979" y="544636"/>
                  <a:pt x="1048205" y="544814"/>
                  <a:pt x="1047266" y="544959"/>
                </a:cubicBezTo>
                <a:lnTo>
                  <a:pt x="1043943" y="545159"/>
                </a:lnTo>
                <a:close/>
                <a:moveTo>
                  <a:pt x="6845283" y="523708"/>
                </a:moveTo>
                <a:cubicBezTo>
                  <a:pt x="6846108" y="523708"/>
                  <a:pt x="6847271" y="524209"/>
                  <a:pt x="6848773" y="525212"/>
                </a:cubicBezTo>
                <a:cubicBezTo>
                  <a:pt x="6850276" y="526211"/>
                  <a:pt x="6852205" y="527302"/>
                  <a:pt x="6854561" y="528481"/>
                </a:cubicBezTo>
                <a:cubicBezTo>
                  <a:pt x="6856918" y="529659"/>
                  <a:pt x="6859760" y="530762"/>
                  <a:pt x="6863089" y="531792"/>
                </a:cubicBezTo>
                <a:cubicBezTo>
                  <a:pt x="6866418" y="532826"/>
                  <a:pt x="6870261" y="533340"/>
                  <a:pt x="6874621" y="533340"/>
                </a:cubicBezTo>
                <a:lnTo>
                  <a:pt x="6875784" y="533170"/>
                </a:lnTo>
                <a:lnTo>
                  <a:pt x="6874926" y="546185"/>
                </a:lnTo>
                <a:lnTo>
                  <a:pt x="6873914" y="546331"/>
                </a:lnTo>
                <a:cubicBezTo>
                  <a:pt x="6870085" y="546331"/>
                  <a:pt x="6866535" y="546006"/>
                  <a:pt x="6863265" y="545357"/>
                </a:cubicBezTo>
                <a:cubicBezTo>
                  <a:pt x="6859996" y="544709"/>
                  <a:pt x="6857080" y="543914"/>
                  <a:pt x="6854517" y="542972"/>
                </a:cubicBezTo>
                <a:cubicBezTo>
                  <a:pt x="6851954" y="542030"/>
                  <a:pt x="6849805" y="541057"/>
                  <a:pt x="6848066" y="540055"/>
                </a:cubicBezTo>
                <a:cubicBezTo>
                  <a:pt x="6846329" y="539054"/>
                  <a:pt x="6845121" y="538201"/>
                  <a:pt x="6844443" y="537493"/>
                </a:cubicBezTo>
                <a:cubicBezTo>
                  <a:pt x="6843766" y="536786"/>
                  <a:pt x="6843265" y="535889"/>
                  <a:pt x="6842941" y="534798"/>
                </a:cubicBezTo>
                <a:cubicBezTo>
                  <a:pt x="6842617" y="533708"/>
                  <a:pt x="6842455" y="532250"/>
                  <a:pt x="6842455" y="530424"/>
                </a:cubicBezTo>
                <a:cubicBezTo>
                  <a:pt x="6842455" y="529127"/>
                  <a:pt x="6842514" y="528052"/>
                  <a:pt x="6842632" y="527200"/>
                </a:cubicBezTo>
                <a:cubicBezTo>
                  <a:pt x="6842750" y="526344"/>
                  <a:pt x="6842927" y="525653"/>
                  <a:pt x="6843162" y="525123"/>
                </a:cubicBezTo>
                <a:cubicBezTo>
                  <a:pt x="6843398" y="524592"/>
                  <a:pt x="6843692" y="524223"/>
                  <a:pt x="6844046" y="524018"/>
                </a:cubicBezTo>
                <a:cubicBezTo>
                  <a:pt x="6844399" y="523812"/>
                  <a:pt x="6844812" y="523708"/>
                  <a:pt x="6845283" y="523708"/>
                </a:cubicBezTo>
                <a:close/>
                <a:moveTo>
                  <a:pt x="4483083" y="523708"/>
                </a:moveTo>
                <a:cubicBezTo>
                  <a:pt x="4483908" y="523708"/>
                  <a:pt x="4485071" y="524209"/>
                  <a:pt x="4486574" y="525212"/>
                </a:cubicBezTo>
                <a:lnTo>
                  <a:pt x="4488936" y="526546"/>
                </a:lnTo>
                <a:lnTo>
                  <a:pt x="4488171" y="541097"/>
                </a:lnTo>
                <a:lnTo>
                  <a:pt x="4485867" y="540055"/>
                </a:lnTo>
                <a:cubicBezTo>
                  <a:pt x="4484129" y="539054"/>
                  <a:pt x="4482921" y="538201"/>
                  <a:pt x="4482244" y="537493"/>
                </a:cubicBezTo>
                <a:cubicBezTo>
                  <a:pt x="4481566" y="536786"/>
                  <a:pt x="4481065" y="535889"/>
                  <a:pt x="4480741" y="534798"/>
                </a:cubicBezTo>
                <a:cubicBezTo>
                  <a:pt x="4480417" y="533708"/>
                  <a:pt x="4480255" y="532250"/>
                  <a:pt x="4480255" y="530424"/>
                </a:cubicBezTo>
                <a:cubicBezTo>
                  <a:pt x="4480255" y="529127"/>
                  <a:pt x="4480314" y="528052"/>
                  <a:pt x="4480432" y="527200"/>
                </a:cubicBezTo>
                <a:cubicBezTo>
                  <a:pt x="4480550" y="526344"/>
                  <a:pt x="4480727" y="525653"/>
                  <a:pt x="4480962" y="525123"/>
                </a:cubicBezTo>
                <a:cubicBezTo>
                  <a:pt x="4481198" y="524592"/>
                  <a:pt x="4481492" y="524223"/>
                  <a:pt x="4481846" y="524018"/>
                </a:cubicBezTo>
                <a:cubicBezTo>
                  <a:pt x="4482199" y="523812"/>
                  <a:pt x="4482612" y="523708"/>
                  <a:pt x="4483083" y="523708"/>
                </a:cubicBezTo>
                <a:close/>
                <a:moveTo>
                  <a:pt x="263067" y="466305"/>
                </a:moveTo>
                <a:lnTo>
                  <a:pt x="268057" y="471485"/>
                </a:lnTo>
                <a:cubicBezTo>
                  <a:pt x="270502" y="473251"/>
                  <a:pt x="273286" y="474872"/>
                  <a:pt x="276408" y="476345"/>
                </a:cubicBezTo>
                <a:cubicBezTo>
                  <a:pt x="279530" y="477818"/>
                  <a:pt x="282712" y="479304"/>
                  <a:pt x="285952" y="480807"/>
                </a:cubicBezTo>
                <a:cubicBezTo>
                  <a:pt x="289192" y="482310"/>
                  <a:pt x="292373" y="483959"/>
                  <a:pt x="295495" y="485757"/>
                </a:cubicBezTo>
                <a:cubicBezTo>
                  <a:pt x="298618" y="487551"/>
                  <a:pt x="301401" y="489672"/>
                  <a:pt x="303846" y="492118"/>
                </a:cubicBezTo>
                <a:cubicBezTo>
                  <a:pt x="306291" y="494563"/>
                  <a:pt x="308264" y="497448"/>
                  <a:pt x="309767" y="500778"/>
                </a:cubicBezTo>
                <a:cubicBezTo>
                  <a:pt x="311269" y="504105"/>
                  <a:pt x="312020" y="508036"/>
                  <a:pt x="312020" y="512576"/>
                </a:cubicBezTo>
                <a:cubicBezTo>
                  <a:pt x="312020" y="517935"/>
                  <a:pt x="311033" y="522706"/>
                  <a:pt x="309060" y="526888"/>
                </a:cubicBezTo>
                <a:lnTo>
                  <a:pt x="302318" y="535624"/>
                </a:lnTo>
                <a:lnTo>
                  <a:pt x="294587" y="521971"/>
                </a:lnTo>
                <a:lnTo>
                  <a:pt x="296114" y="514253"/>
                </a:lnTo>
                <a:cubicBezTo>
                  <a:pt x="296114" y="511013"/>
                  <a:pt x="295378" y="508243"/>
                  <a:pt x="293905" y="505947"/>
                </a:cubicBezTo>
                <a:cubicBezTo>
                  <a:pt x="292432" y="503650"/>
                  <a:pt x="290488" y="501631"/>
                  <a:pt x="288073" y="499895"/>
                </a:cubicBezTo>
                <a:cubicBezTo>
                  <a:pt x="285657" y="498155"/>
                  <a:pt x="282903" y="496564"/>
                  <a:pt x="279810" y="495123"/>
                </a:cubicBezTo>
                <a:lnTo>
                  <a:pt x="279233" y="494854"/>
                </a:lnTo>
                <a:close/>
                <a:moveTo>
                  <a:pt x="4493690" y="436008"/>
                </a:moveTo>
                <a:lnTo>
                  <a:pt x="4491411" y="479414"/>
                </a:lnTo>
                <a:lnTo>
                  <a:pt x="4491213" y="479259"/>
                </a:lnTo>
                <a:cubicBezTo>
                  <a:pt x="4488798" y="476785"/>
                  <a:pt x="4486839" y="473883"/>
                  <a:pt x="4485336" y="470558"/>
                </a:cubicBezTo>
                <a:cubicBezTo>
                  <a:pt x="4483834" y="467228"/>
                  <a:pt x="4483083" y="463236"/>
                  <a:pt x="4483083" y="458584"/>
                </a:cubicBezTo>
                <a:cubicBezTo>
                  <a:pt x="4483083" y="453811"/>
                  <a:pt x="4483952" y="449555"/>
                  <a:pt x="4485690" y="445815"/>
                </a:cubicBezTo>
                <a:cubicBezTo>
                  <a:pt x="4487428" y="442072"/>
                  <a:pt x="4489843" y="438936"/>
                  <a:pt x="4492936" y="436404"/>
                </a:cubicBezTo>
                <a:close/>
                <a:moveTo>
                  <a:pt x="1839386" y="430824"/>
                </a:moveTo>
                <a:lnTo>
                  <a:pt x="1837546" y="433519"/>
                </a:lnTo>
                <a:lnTo>
                  <a:pt x="1837859" y="432867"/>
                </a:lnTo>
                <a:cubicBezTo>
                  <a:pt x="1838036" y="432279"/>
                  <a:pt x="1838286" y="431779"/>
                  <a:pt x="1838611" y="431368"/>
                </a:cubicBezTo>
                <a:close/>
                <a:moveTo>
                  <a:pt x="8477001" y="430307"/>
                </a:moveTo>
                <a:lnTo>
                  <a:pt x="8486333" y="430307"/>
                </a:lnTo>
                <a:cubicBezTo>
                  <a:pt x="8488247" y="430307"/>
                  <a:pt x="8489922" y="430482"/>
                  <a:pt x="8491358" y="430835"/>
                </a:cubicBezTo>
                <a:cubicBezTo>
                  <a:pt x="8492794" y="431189"/>
                  <a:pt x="8494050" y="431748"/>
                  <a:pt x="8495126" y="432514"/>
                </a:cubicBezTo>
                <a:cubicBezTo>
                  <a:pt x="8496203" y="433282"/>
                  <a:pt x="8497100" y="434252"/>
                  <a:pt x="8497818" y="435430"/>
                </a:cubicBezTo>
                <a:cubicBezTo>
                  <a:pt x="8498536" y="436610"/>
                  <a:pt x="8499164" y="437994"/>
                  <a:pt x="8499702" y="439585"/>
                </a:cubicBezTo>
                <a:lnTo>
                  <a:pt x="8525023" y="503707"/>
                </a:lnTo>
                <a:lnTo>
                  <a:pt x="8529172" y="545031"/>
                </a:lnTo>
                <a:lnTo>
                  <a:pt x="8528687" y="545003"/>
                </a:lnTo>
                <a:cubicBezTo>
                  <a:pt x="8527803" y="544887"/>
                  <a:pt x="8527067" y="544724"/>
                  <a:pt x="8526478" y="544518"/>
                </a:cubicBezTo>
                <a:cubicBezTo>
                  <a:pt x="8525889" y="544311"/>
                  <a:pt x="8525432" y="544063"/>
                  <a:pt x="8525108" y="543767"/>
                </a:cubicBezTo>
                <a:cubicBezTo>
                  <a:pt x="8524784" y="543472"/>
                  <a:pt x="8524563" y="543150"/>
                  <a:pt x="8524445" y="542795"/>
                </a:cubicBezTo>
                <a:lnTo>
                  <a:pt x="8485917" y="442765"/>
                </a:lnTo>
                <a:lnTo>
                  <a:pt x="8485829" y="442765"/>
                </a:lnTo>
                <a:lnTo>
                  <a:pt x="8485829" y="533999"/>
                </a:lnTo>
                <a:lnTo>
                  <a:pt x="8470630" y="528153"/>
                </a:lnTo>
                <a:lnTo>
                  <a:pt x="8470630" y="437199"/>
                </a:lnTo>
                <a:cubicBezTo>
                  <a:pt x="8470630" y="434725"/>
                  <a:pt x="8471288" y="432957"/>
                  <a:pt x="8472604" y="431897"/>
                </a:cubicBezTo>
                <a:cubicBezTo>
                  <a:pt x="8473920" y="430835"/>
                  <a:pt x="8475385" y="430307"/>
                  <a:pt x="8477001" y="430307"/>
                </a:cubicBezTo>
                <a:close/>
                <a:moveTo>
                  <a:pt x="8102373" y="430307"/>
                </a:moveTo>
                <a:lnTo>
                  <a:pt x="8112158" y="430307"/>
                </a:lnTo>
                <a:cubicBezTo>
                  <a:pt x="8113057" y="430307"/>
                  <a:pt x="8113909" y="430438"/>
                  <a:pt x="8114717" y="430703"/>
                </a:cubicBezTo>
                <a:cubicBezTo>
                  <a:pt x="8115525" y="430969"/>
                  <a:pt x="8116213" y="431382"/>
                  <a:pt x="8116782" y="431941"/>
                </a:cubicBezTo>
                <a:cubicBezTo>
                  <a:pt x="8117351" y="432500"/>
                  <a:pt x="8117815" y="433208"/>
                  <a:pt x="8118174" y="434061"/>
                </a:cubicBezTo>
                <a:cubicBezTo>
                  <a:pt x="8118533" y="434916"/>
                  <a:pt x="8118712" y="435962"/>
                  <a:pt x="8118712" y="437199"/>
                </a:cubicBezTo>
                <a:lnTo>
                  <a:pt x="8118712" y="454624"/>
                </a:lnTo>
                <a:lnTo>
                  <a:pt x="8110963" y="454146"/>
                </a:lnTo>
                <a:lnTo>
                  <a:pt x="8103513" y="454691"/>
                </a:lnTo>
                <a:lnTo>
                  <a:pt x="8103513" y="442765"/>
                </a:lnTo>
                <a:lnTo>
                  <a:pt x="8103336" y="442765"/>
                </a:lnTo>
                <a:lnTo>
                  <a:pt x="8098381" y="455066"/>
                </a:lnTo>
                <a:lnTo>
                  <a:pt x="8083902" y="456125"/>
                </a:lnTo>
                <a:lnTo>
                  <a:pt x="8090611" y="439848"/>
                </a:lnTo>
                <a:cubicBezTo>
                  <a:pt x="8091270" y="438081"/>
                  <a:pt x="8091988" y="436580"/>
                  <a:pt x="8092767" y="435342"/>
                </a:cubicBezTo>
                <a:cubicBezTo>
                  <a:pt x="8093544" y="434105"/>
                  <a:pt x="8094398" y="433119"/>
                  <a:pt x="8095326" y="432382"/>
                </a:cubicBezTo>
                <a:cubicBezTo>
                  <a:pt x="8096254" y="431646"/>
                  <a:pt x="8097285" y="431116"/>
                  <a:pt x="8098423" y="430790"/>
                </a:cubicBezTo>
                <a:cubicBezTo>
                  <a:pt x="8099559" y="430468"/>
                  <a:pt x="8100876" y="430307"/>
                  <a:pt x="8102373" y="430307"/>
                </a:cubicBezTo>
                <a:close/>
                <a:moveTo>
                  <a:pt x="8000751" y="430307"/>
                </a:moveTo>
                <a:lnTo>
                  <a:pt x="8010083" y="430307"/>
                </a:lnTo>
                <a:cubicBezTo>
                  <a:pt x="8011997" y="430307"/>
                  <a:pt x="8013672" y="430482"/>
                  <a:pt x="8015108" y="430835"/>
                </a:cubicBezTo>
                <a:cubicBezTo>
                  <a:pt x="8016544" y="431189"/>
                  <a:pt x="8017800" y="431748"/>
                  <a:pt x="8018876" y="432514"/>
                </a:cubicBezTo>
                <a:cubicBezTo>
                  <a:pt x="8019953" y="433282"/>
                  <a:pt x="8020851" y="434252"/>
                  <a:pt x="8021569" y="435430"/>
                </a:cubicBezTo>
                <a:cubicBezTo>
                  <a:pt x="8022287" y="436610"/>
                  <a:pt x="8022914" y="437994"/>
                  <a:pt x="8023453" y="439585"/>
                </a:cubicBezTo>
                <a:lnTo>
                  <a:pt x="8031498" y="459958"/>
                </a:lnTo>
                <a:lnTo>
                  <a:pt x="8024790" y="460448"/>
                </a:lnTo>
                <a:lnTo>
                  <a:pt x="8017343" y="462693"/>
                </a:lnTo>
                <a:lnTo>
                  <a:pt x="8009668" y="442765"/>
                </a:lnTo>
                <a:lnTo>
                  <a:pt x="8009579" y="442765"/>
                </a:lnTo>
                <a:lnTo>
                  <a:pt x="8009579" y="465034"/>
                </a:lnTo>
                <a:lnTo>
                  <a:pt x="7994380" y="469617"/>
                </a:lnTo>
                <a:lnTo>
                  <a:pt x="7994380" y="437199"/>
                </a:lnTo>
                <a:cubicBezTo>
                  <a:pt x="7994380" y="434725"/>
                  <a:pt x="7995038" y="432957"/>
                  <a:pt x="7996354" y="431897"/>
                </a:cubicBezTo>
                <a:cubicBezTo>
                  <a:pt x="7997670" y="430835"/>
                  <a:pt x="7999136" y="430307"/>
                  <a:pt x="8000751" y="430307"/>
                </a:cubicBezTo>
                <a:close/>
                <a:moveTo>
                  <a:pt x="7534026" y="430307"/>
                </a:moveTo>
                <a:lnTo>
                  <a:pt x="7543358" y="430307"/>
                </a:lnTo>
                <a:cubicBezTo>
                  <a:pt x="7545272" y="430307"/>
                  <a:pt x="7546947" y="430482"/>
                  <a:pt x="7548383" y="430835"/>
                </a:cubicBezTo>
                <a:cubicBezTo>
                  <a:pt x="7549819" y="431189"/>
                  <a:pt x="7551075" y="431748"/>
                  <a:pt x="7552151" y="432514"/>
                </a:cubicBezTo>
                <a:cubicBezTo>
                  <a:pt x="7553228" y="433282"/>
                  <a:pt x="7554126" y="434252"/>
                  <a:pt x="7554844" y="435430"/>
                </a:cubicBezTo>
                <a:cubicBezTo>
                  <a:pt x="7555562" y="436610"/>
                  <a:pt x="7556189" y="437994"/>
                  <a:pt x="7556728" y="439585"/>
                </a:cubicBezTo>
                <a:lnTo>
                  <a:pt x="7589423" y="522384"/>
                </a:lnTo>
                <a:lnTo>
                  <a:pt x="7589865" y="522384"/>
                </a:lnTo>
                <a:lnTo>
                  <a:pt x="7623886" y="439848"/>
                </a:lnTo>
                <a:cubicBezTo>
                  <a:pt x="7624545" y="438081"/>
                  <a:pt x="7625263" y="436580"/>
                  <a:pt x="7626042" y="435342"/>
                </a:cubicBezTo>
                <a:cubicBezTo>
                  <a:pt x="7626819" y="434105"/>
                  <a:pt x="7627673" y="433119"/>
                  <a:pt x="7628601" y="432382"/>
                </a:cubicBezTo>
                <a:cubicBezTo>
                  <a:pt x="7629529" y="431646"/>
                  <a:pt x="7630560" y="431116"/>
                  <a:pt x="7631698" y="430790"/>
                </a:cubicBezTo>
                <a:cubicBezTo>
                  <a:pt x="7632834" y="430468"/>
                  <a:pt x="7634151" y="430307"/>
                  <a:pt x="7635648" y="430307"/>
                </a:cubicBezTo>
                <a:lnTo>
                  <a:pt x="7645433" y="430307"/>
                </a:lnTo>
                <a:cubicBezTo>
                  <a:pt x="7646332" y="430307"/>
                  <a:pt x="7647184" y="430438"/>
                  <a:pt x="7647992" y="430703"/>
                </a:cubicBezTo>
                <a:cubicBezTo>
                  <a:pt x="7648800" y="430969"/>
                  <a:pt x="7649488" y="431382"/>
                  <a:pt x="7650057" y="431941"/>
                </a:cubicBezTo>
                <a:cubicBezTo>
                  <a:pt x="7650626" y="432500"/>
                  <a:pt x="7651090" y="433208"/>
                  <a:pt x="7651449" y="434061"/>
                </a:cubicBezTo>
                <a:cubicBezTo>
                  <a:pt x="7651808" y="434916"/>
                  <a:pt x="7651987" y="435962"/>
                  <a:pt x="7651987" y="437199"/>
                </a:cubicBezTo>
                <a:lnTo>
                  <a:pt x="7651987" y="542354"/>
                </a:lnTo>
                <a:cubicBezTo>
                  <a:pt x="7651987" y="542825"/>
                  <a:pt x="7651866" y="543236"/>
                  <a:pt x="7651624" y="543592"/>
                </a:cubicBezTo>
                <a:cubicBezTo>
                  <a:pt x="7651381" y="543945"/>
                  <a:pt x="7650956" y="544224"/>
                  <a:pt x="7650349" y="544429"/>
                </a:cubicBezTo>
                <a:cubicBezTo>
                  <a:pt x="7649742" y="544636"/>
                  <a:pt x="7648968" y="544814"/>
                  <a:pt x="7648028" y="544959"/>
                </a:cubicBezTo>
                <a:cubicBezTo>
                  <a:pt x="7647088" y="545107"/>
                  <a:pt x="7645859" y="545181"/>
                  <a:pt x="7644342" y="545181"/>
                </a:cubicBezTo>
                <a:cubicBezTo>
                  <a:pt x="7642947" y="545181"/>
                  <a:pt x="7641749" y="545107"/>
                  <a:pt x="7640748" y="544959"/>
                </a:cubicBezTo>
                <a:cubicBezTo>
                  <a:pt x="7639747" y="544814"/>
                  <a:pt x="7638958" y="544636"/>
                  <a:pt x="7638381" y="544429"/>
                </a:cubicBezTo>
                <a:cubicBezTo>
                  <a:pt x="7637804" y="544224"/>
                  <a:pt x="7637394" y="543945"/>
                  <a:pt x="7637152" y="543592"/>
                </a:cubicBezTo>
                <a:cubicBezTo>
                  <a:pt x="7636909" y="543236"/>
                  <a:pt x="7636788" y="542825"/>
                  <a:pt x="7636788" y="542354"/>
                </a:cubicBezTo>
                <a:lnTo>
                  <a:pt x="7636788" y="442765"/>
                </a:lnTo>
                <a:lnTo>
                  <a:pt x="7636611" y="442765"/>
                </a:lnTo>
                <a:lnTo>
                  <a:pt x="7596316" y="542795"/>
                </a:lnTo>
                <a:cubicBezTo>
                  <a:pt x="7596139" y="543208"/>
                  <a:pt x="7595889" y="543560"/>
                  <a:pt x="7595565" y="543856"/>
                </a:cubicBezTo>
                <a:cubicBezTo>
                  <a:pt x="7595241" y="544150"/>
                  <a:pt x="7594770" y="544399"/>
                  <a:pt x="7594151" y="544606"/>
                </a:cubicBezTo>
                <a:cubicBezTo>
                  <a:pt x="7593532" y="544814"/>
                  <a:pt x="7592796" y="544959"/>
                  <a:pt x="7591942" y="545049"/>
                </a:cubicBezTo>
                <a:cubicBezTo>
                  <a:pt x="7591088" y="545137"/>
                  <a:pt x="7590072" y="545181"/>
                  <a:pt x="7588893" y="545181"/>
                </a:cubicBezTo>
                <a:cubicBezTo>
                  <a:pt x="7587656" y="545181"/>
                  <a:pt x="7586596" y="545122"/>
                  <a:pt x="7585712" y="545003"/>
                </a:cubicBezTo>
                <a:cubicBezTo>
                  <a:pt x="7584828" y="544887"/>
                  <a:pt x="7584092" y="544724"/>
                  <a:pt x="7583503" y="544518"/>
                </a:cubicBezTo>
                <a:cubicBezTo>
                  <a:pt x="7582914" y="544311"/>
                  <a:pt x="7582458" y="544063"/>
                  <a:pt x="7582133" y="543767"/>
                </a:cubicBezTo>
                <a:cubicBezTo>
                  <a:pt x="7581809" y="543472"/>
                  <a:pt x="7581588" y="543150"/>
                  <a:pt x="7581470" y="542795"/>
                </a:cubicBezTo>
                <a:lnTo>
                  <a:pt x="7542943" y="442765"/>
                </a:lnTo>
                <a:lnTo>
                  <a:pt x="7542854" y="442765"/>
                </a:lnTo>
                <a:lnTo>
                  <a:pt x="7542854" y="542354"/>
                </a:lnTo>
                <a:cubicBezTo>
                  <a:pt x="7542854" y="542825"/>
                  <a:pt x="7542733" y="543236"/>
                  <a:pt x="7542491" y="543592"/>
                </a:cubicBezTo>
                <a:cubicBezTo>
                  <a:pt x="7542248" y="543945"/>
                  <a:pt x="7541823" y="544224"/>
                  <a:pt x="7541216" y="544429"/>
                </a:cubicBezTo>
                <a:cubicBezTo>
                  <a:pt x="7540609" y="544636"/>
                  <a:pt x="7539820" y="544814"/>
                  <a:pt x="7538850" y="544959"/>
                </a:cubicBezTo>
                <a:cubicBezTo>
                  <a:pt x="7537879" y="545107"/>
                  <a:pt x="7536635" y="545181"/>
                  <a:pt x="7535118" y="545181"/>
                </a:cubicBezTo>
                <a:cubicBezTo>
                  <a:pt x="7533662" y="545181"/>
                  <a:pt x="7532448" y="545107"/>
                  <a:pt x="7531478" y="544959"/>
                </a:cubicBezTo>
                <a:cubicBezTo>
                  <a:pt x="7530507" y="544814"/>
                  <a:pt x="7529733" y="544636"/>
                  <a:pt x="7529157" y="544429"/>
                </a:cubicBezTo>
                <a:cubicBezTo>
                  <a:pt x="7528580" y="544224"/>
                  <a:pt x="7528186" y="543945"/>
                  <a:pt x="7527974" y="543592"/>
                </a:cubicBezTo>
                <a:cubicBezTo>
                  <a:pt x="7527761" y="543236"/>
                  <a:pt x="7527655" y="542825"/>
                  <a:pt x="7527655" y="542354"/>
                </a:cubicBezTo>
                <a:lnTo>
                  <a:pt x="7527655" y="437199"/>
                </a:lnTo>
                <a:cubicBezTo>
                  <a:pt x="7527655" y="434725"/>
                  <a:pt x="7528313" y="432957"/>
                  <a:pt x="7529629" y="431897"/>
                </a:cubicBezTo>
                <a:cubicBezTo>
                  <a:pt x="7530945" y="430835"/>
                  <a:pt x="7532411" y="430307"/>
                  <a:pt x="7534026" y="430307"/>
                </a:cubicBezTo>
                <a:close/>
                <a:moveTo>
                  <a:pt x="6591051" y="430307"/>
                </a:moveTo>
                <a:lnTo>
                  <a:pt x="6600383" y="430307"/>
                </a:lnTo>
                <a:cubicBezTo>
                  <a:pt x="6602297" y="430307"/>
                  <a:pt x="6603972" y="430482"/>
                  <a:pt x="6605408" y="430835"/>
                </a:cubicBezTo>
                <a:cubicBezTo>
                  <a:pt x="6606844" y="431189"/>
                  <a:pt x="6608100" y="431748"/>
                  <a:pt x="6609176" y="432514"/>
                </a:cubicBezTo>
                <a:cubicBezTo>
                  <a:pt x="6610253" y="433282"/>
                  <a:pt x="6611151" y="434252"/>
                  <a:pt x="6611869" y="435430"/>
                </a:cubicBezTo>
                <a:cubicBezTo>
                  <a:pt x="6612587" y="436610"/>
                  <a:pt x="6613214" y="437994"/>
                  <a:pt x="6613753" y="439585"/>
                </a:cubicBezTo>
                <a:lnTo>
                  <a:pt x="6646448" y="522384"/>
                </a:lnTo>
                <a:lnTo>
                  <a:pt x="6646890" y="522384"/>
                </a:lnTo>
                <a:lnTo>
                  <a:pt x="6680911" y="439848"/>
                </a:lnTo>
                <a:cubicBezTo>
                  <a:pt x="6681570" y="438081"/>
                  <a:pt x="6682288" y="436580"/>
                  <a:pt x="6683067" y="435342"/>
                </a:cubicBezTo>
                <a:cubicBezTo>
                  <a:pt x="6683844" y="434105"/>
                  <a:pt x="6684698" y="433119"/>
                  <a:pt x="6685626" y="432382"/>
                </a:cubicBezTo>
                <a:cubicBezTo>
                  <a:pt x="6686554" y="431646"/>
                  <a:pt x="6687585" y="431116"/>
                  <a:pt x="6688723" y="430790"/>
                </a:cubicBezTo>
                <a:cubicBezTo>
                  <a:pt x="6689859" y="430468"/>
                  <a:pt x="6691176" y="430307"/>
                  <a:pt x="6692673" y="430307"/>
                </a:cubicBezTo>
                <a:lnTo>
                  <a:pt x="6702458" y="430307"/>
                </a:lnTo>
                <a:cubicBezTo>
                  <a:pt x="6703357" y="430307"/>
                  <a:pt x="6704209" y="430438"/>
                  <a:pt x="6705017" y="430703"/>
                </a:cubicBezTo>
                <a:cubicBezTo>
                  <a:pt x="6705825" y="430969"/>
                  <a:pt x="6706513" y="431382"/>
                  <a:pt x="6707082" y="431941"/>
                </a:cubicBezTo>
                <a:cubicBezTo>
                  <a:pt x="6707651" y="432500"/>
                  <a:pt x="6708115" y="433208"/>
                  <a:pt x="6708474" y="434061"/>
                </a:cubicBezTo>
                <a:cubicBezTo>
                  <a:pt x="6708833" y="434916"/>
                  <a:pt x="6709012" y="435962"/>
                  <a:pt x="6709012" y="437199"/>
                </a:cubicBezTo>
                <a:lnTo>
                  <a:pt x="6709012" y="542354"/>
                </a:lnTo>
                <a:cubicBezTo>
                  <a:pt x="6709012" y="542825"/>
                  <a:pt x="6708891" y="543236"/>
                  <a:pt x="6708649" y="543592"/>
                </a:cubicBezTo>
                <a:cubicBezTo>
                  <a:pt x="6708406" y="543945"/>
                  <a:pt x="6707981" y="544224"/>
                  <a:pt x="6707374" y="544429"/>
                </a:cubicBezTo>
                <a:cubicBezTo>
                  <a:pt x="6706767" y="544636"/>
                  <a:pt x="6705993" y="544814"/>
                  <a:pt x="6705053" y="544959"/>
                </a:cubicBezTo>
                <a:cubicBezTo>
                  <a:pt x="6704113" y="545107"/>
                  <a:pt x="6702884" y="545181"/>
                  <a:pt x="6701367" y="545181"/>
                </a:cubicBezTo>
                <a:cubicBezTo>
                  <a:pt x="6699972" y="545181"/>
                  <a:pt x="6698774" y="545107"/>
                  <a:pt x="6697773" y="544959"/>
                </a:cubicBezTo>
                <a:cubicBezTo>
                  <a:pt x="6696772" y="544814"/>
                  <a:pt x="6695983" y="544636"/>
                  <a:pt x="6695406" y="544429"/>
                </a:cubicBezTo>
                <a:cubicBezTo>
                  <a:pt x="6694829" y="544224"/>
                  <a:pt x="6694419" y="543945"/>
                  <a:pt x="6694177" y="543592"/>
                </a:cubicBezTo>
                <a:cubicBezTo>
                  <a:pt x="6693934" y="543236"/>
                  <a:pt x="6693813" y="542825"/>
                  <a:pt x="6693813" y="542354"/>
                </a:cubicBezTo>
                <a:lnTo>
                  <a:pt x="6693813" y="442765"/>
                </a:lnTo>
                <a:lnTo>
                  <a:pt x="6693636" y="442765"/>
                </a:lnTo>
                <a:lnTo>
                  <a:pt x="6653341" y="542795"/>
                </a:lnTo>
                <a:cubicBezTo>
                  <a:pt x="6653164" y="543208"/>
                  <a:pt x="6652914" y="543560"/>
                  <a:pt x="6652590" y="543856"/>
                </a:cubicBezTo>
                <a:cubicBezTo>
                  <a:pt x="6652266" y="544150"/>
                  <a:pt x="6651795" y="544399"/>
                  <a:pt x="6651176" y="544606"/>
                </a:cubicBezTo>
                <a:cubicBezTo>
                  <a:pt x="6650557" y="544814"/>
                  <a:pt x="6649821" y="544959"/>
                  <a:pt x="6648967" y="545049"/>
                </a:cubicBezTo>
                <a:cubicBezTo>
                  <a:pt x="6648113" y="545137"/>
                  <a:pt x="6647097" y="545181"/>
                  <a:pt x="6645918" y="545181"/>
                </a:cubicBezTo>
                <a:cubicBezTo>
                  <a:pt x="6644681" y="545181"/>
                  <a:pt x="6643621" y="545122"/>
                  <a:pt x="6642737" y="545003"/>
                </a:cubicBezTo>
                <a:cubicBezTo>
                  <a:pt x="6641853" y="544887"/>
                  <a:pt x="6641117" y="544724"/>
                  <a:pt x="6640528" y="544518"/>
                </a:cubicBezTo>
                <a:cubicBezTo>
                  <a:pt x="6639939" y="544311"/>
                  <a:pt x="6639483" y="544063"/>
                  <a:pt x="6639158" y="543767"/>
                </a:cubicBezTo>
                <a:cubicBezTo>
                  <a:pt x="6638834" y="543472"/>
                  <a:pt x="6638613" y="543150"/>
                  <a:pt x="6638495" y="542795"/>
                </a:cubicBezTo>
                <a:lnTo>
                  <a:pt x="6599968" y="442765"/>
                </a:lnTo>
                <a:lnTo>
                  <a:pt x="6599879" y="442765"/>
                </a:lnTo>
                <a:lnTo>
                  <a:pt x="6599879" y="542354"/>
                </a:lnTo>
                <a:cubicBezTo>
                  <a:pt x="6599879" y="542825"/>
                  <a:pt x="6599758" y="543236"/>
                  <a:pt x="6599516" y="543592"/>
                </a:cubicBezTo>
                <a:cubicBezTo>
                  <a:pt x="6599273" y="543945"/>
                  <a:pt x="6598848" y="544224"/>
                  <a:pt x="6598241" y="544429"/>
                </a:cubicBezTo>
                <a:cubicBezTo>
                  <a:pt x="6597634" y="544636"/>
                  <a:pt x="6596845" y="544814"/>
                  <a:pt x="6595875" y="544959"/>
                </a:cubicBezTo>
                <a:cubicBezTo>
                  <a:pt x="6594904" y="545107"/>
                  <a:pt x="6593660" y="545181"/>
                  <a:pt x="6592143" y="545181"/>
                </a:cubicBezTo>
                <a:cubicBezTo>
                  <a:pt x="6590687" y="545181"/>
                  <a:pt x="6589473" y="545107"/>
                  <a:pt x="6588503" y="544959"/>
                </a:cubicBezTo>
                <a:cubicBezTo>
                  <a:pt x="6587532" y="544814"/>
                  <a:pt x="6586758" y="544636"/>
                  <a:pt x="6586182" y="544429"/>
                </a:cubicBezTo>
                <a:cubicBezTo>
                  <a:pt x="6585605" y="544224"/>
                  <a:pt x="6585211" y="543945"/>
                  <a:pt x="6584999" y="543592"/>
                </a:cubicBezTo>
                <a:cubicBezTo>
                  <a:pt x="6584786" y="543236"/>
                  <a:pt x="6584680" y="542825"/>
                  <a:pt x="6584680" y="542354"/>
                </a:cubicBezTo>
                <a:lnTo>
                  <a:pt x="6584680" y="437199"/>
                </a:lnTo>
                <a:cubicBezTo>
                  <a:pt x="6584680" y="434725"/>
                  <a:pt x="6585338" y="432957"/>
                  <a:pt x="6586654" y="431897"/>
                </a:cubicBezTo>
                <a:cubicBezTo>
                  <a:pt x="6587970" y="430835"/>
                  <a:pt x="6589436" y="430307"/>
                  <a:pt x="6591051" y="430307"/>
                </a:cubicBezTo>
                <a:close/>
                <a:moveTo>
                  <a:pt x="6216423" y="430307"/>
                </a:moveTo>
                <a:lnTo>
                  <a:pt x="6226208" y="430307"/>
                </a:lnTo>
                <a:cubicBezTo>
                  <a:pt x="6227107" y="430307"/>
                  <a:pt x="6227959" y="430438"/>
                  <a:pt x="6228767" y="430703"/>
                </a:cubicBezTo>
                <a:cubicBezTo>
                  <a:pt x="6229575" y="430969"/>
                  <a:pt x="6230263" y="431382"/>
                  <a:pt x="6230832" y="431941"/>
                </a:cubicBezTo>
                <a:cubicBezTo>
                  <a:pt x="6231401" y="432500"/>
                  <a:pt x="6231865" y="433208"/>
                  <a:pt x="6232224" y="434061"/>
                </a:cubicBezTo>
                <a:cubicBezTo>
                  <a:pt x="6232583" y="434916"/>
                  <a:pt x="6232762" y="435962"/>
                  <a:pt x="6232762" y="437199"/>
                </a:cubicBezTo>
                <a:lnTo>
                  <a:pt x="6232762" y="542354"/>
                </a:lnTo>
                <a:cubicBezTo>
                  <a:pt x="6232762" y="542825"/>
                  <a:pt x="6232641" y="543236"/>
                  <a:pt x="6232399" y="543592"/>
                </a:cubicBezTo>
                <a:cubicBezTo>
                  <a:pt x="6232156" y="543945"/>
                  <a:pt x="6231731" y="544224"/>
                  <a:pt x="6231124" y="544429"/>
                </a:cubicBezTo>
                <a:cubicBezTo>
                  <a:pt x="6230517" y="544636"/>
                  <a:pt x="6229743" y="544814"/>
                  <a:pt x="6228803" y="544959"/>
                </a:cubicBezTo>
                <a:cubicBezTo>
                  <a:pt x="6227863" y="545107"/>
                  <a:pt x="6226634" y="545181"/>
                  <a:pt x="6225117" y="545181"/>
                </a:cubicBezTo>
                <a:cubicBezTo>
                  <a:pt x="6223722" y="545181"/>
                  <a:pt x="6222524" y="545107"/>
                  <a:pt x="6221523" y="544959"/>
                </a:cubicBezTo>
                <a:cubicBezTo>
                  <a:pt x="6220522" y="544814"/>
                  <a:pt x="6219733" y="544636"/>
                  <a:pt x="6219156" y="544429"/>
                </a:cubicBezTo>
                <a:cubicBezTo>
                  <a:pt x="6218579" y="544224"/>
                  <a:pt x="6218169" y="543945"/>
                  <a:pt x="6217927" y="543592"/>
                </a:cubicBezTo>
                <a:cubicBezTo>
                  <a:pt x="6217684" y="543236"/>
                  <a:pt x="6217563" y="542825"/>
                  <a:pt x="6217563" y="542354"/>
                </a:cubicBezTo>
                <a:lnTo>
                  <a:pt x="6217563" y="442765"/>
                </a:lnTo>
                <a:lnTo>
                  <a:pt x="6217386" y="442765"/>
                </a:lnTo>
                <a:lnTo>
                  <a:pt x="6177091" y="542795"/>
                </a:lnTo>
                <a:cubicBezTo>
                  <a:pt x="6176914" y="543208"/>
                  <a:pt x="6176664" y="543560"/>
                  <a:pt x="6176340" y="543856"/>
                </a:cubicBezTo>
                <a:cubicBezTo>
                  <a:pt x="6176016" y="544150"/>
                  <a:pt x="6175545" y="544399"/>
                  <a:pt x="6174926" y="544606"/>
                </a:cubicBezTo>
                <a:cubicBezTo>
                  <a:pt x="6174307" y="544814"/>
                  <a:pt x="6173571" y="544959"/>
                  <a:pt x="6172717" y="545049"/>
                </a:cubicBezTo>
                <a:cubicBezTo>
                  <a:pt x="6171863" y="545137"/>
                  <a:pt x="6170847" y="545181"/>
                  <a:pt x="6169668" y="545181"/>
                </a:cubicBezTo>
                <a:cubicBezTo>
                  <a:pt x="6168431" y="545181"/>
                  <a:pt x="6167371" y="545122"/>
                  <a:pt x="6166487" y="545003"/>
                </a:cubicBezTo>
                <a:cubicBezTo>
                  <a:pt x="6165603" y="544887"/>
                  <a:pt x="6164867" y="544724"/>
                  <a:pt x="6164278" y="544518"/>
                </a:cubicBezTo>
                <a:cubicBezTo>
                  <a:pt x="6163689" y="544311"/>
                  <a:pt x="6163233" y="544063"/>
                  <a:pt x="6162908" y="543767"/>
                </a:cubicBezTo>
                <a:cubicBezTo>
                  <a:pt x="6162584" y="543472"/>
                  <a:pt x="6162363" y="543150"/>
                  <a:pt x="6162245" y="542795"/>
                </a:cubicBezTo>
                <a:lnTo>
                  <a:pt x="6151891" y="515912"/>
                </a:lnTo>
                <a:lnTo>
                  <a:pt x="6152754" y="498330"/>
                </a:lnTo>
                <a:lnTo>
                  <a:pt x="6153432" y="479925"/>
                </a:lnTo>
                <a:lnTo>
                  <a:pt x="6170198" y="522384"/>
                </a:lnTo>
                <a:lnTo>
                  <a:pt x="6170640" y="522384"/>
                </a:lnTo>
                <a:lnTo>
                  <a:pt x="6204661" y="439848"/>
                </a:lnTo>
                <a:cubicBezTo>
                  <a:pt x="6205320" y="438081"/>
                  <a:pt x="6206038" y="436580"/>
                  <a:pt x="6206817" y="435342"/>
                </a:cubicBezTo>
                <a:cubicBezTo>
                  <a:pt x="6207594" y="434105"/>
                  <a:pt x="6208448" y="433119"/>
                  <a:pt x="6209376" y="432382"/>
                </a:cubicBezTo>
                <a:cubicBezTo>
                  <a:pt x="6210304" y="431646"/>
                  <a:pt x="6211335" y="431116"/>
                  <a:pt x="6212473" y="430790"/>
                </a:cubicBezTo>
                <a:cubicBezTo>
                  <a:pt x="6213609" y="430468"/>
                  <a:pt x="6214926" y="430307"/>
                  <a:pt x="6216423" y="430307"/>
                </a:cubicBezTo>
                <a:close/>
                <a:moveTo>
                  <a:pt x="5171826" y="430307"/>
                </a:moveTo>
                <a:lnTo>
                  <a:pt x="5181158" y="430307"/>
                </a:lnTo>
                <a:cubicBezTo>
                  <a:pt x="5183072" y="430307"/>
                  <a:pt x="5184747" y="430482"/>
                  <a:pt x="5186183" y="430835"/>
                </a:cubicBezTo>
                <a:cubicBezTo>
                  <a:pt x="5187619" y="431189"/>
                  <a:pt x="5188875" y="431748"/>
                  <a:pt x="5189951" y="432514"/>
                </a:cubicBezTo>
                <a:cubicBezTo>
                  <a:pt x="5191028" y="433282"/>
                  <a:pt x="5191926" y="434252"/>
                  <a:pt x="5192644" y="435430"/>
                </a:cubicBezTo>
                <a:cubicBezTo>
                  <a:pt x="5193362" y="436610"/>
                  <a:pt x="5193989" y="437994"/>
                  <a:pt x="5194528" y="439585"/>
                </a:cubicBezTo>
                <a:lnTo>
                  <a:pt x="5227223" y="522384"/>
                </a:lnTo>
                <a:lnTo>
                  <a:pt x="5227665" y="522384"/>
                </a:lnTo>
                <a:lnTo>
                  <a:pt x="5261686" y="439848"/>
                </a:lnTo>
                <a:cubicBezTo>
                  <a:pt x="5262345" y="438081"/>
                  <a:pt x="5263063" y="436580"/>
                  <a:pt x="5263842" y="435342"/>
                </a:cubicBezTo>
                <a:cubicBezTo>
                  <a:pt x="5264619" y="434105"/>
                  <a:pt x="5265473" y="433119"/>
                  <a:pt x="5266401" y="432382"/>
                </a:cubicBezTo>
                <a:cubicBezTo>
                  <a:pt x="5267329" y="431646"/>
                  <a:pt x="5268360" y="431116"/>
                  <a:pt x="5269498" y="430790"/>
                </a:cubicBezTo>
                <a:cubicBezTo>
                  <a:pt x="5270634" y="430468"/>
                  <a:pt x="5271951" y="430307"/>
                  <a:pt x="5273448" y="430307"/>
                </a:cubicBezTo>
                <a:lnTo>
                  <a:pt x="5283233" y="430307"/>
                </a:lnTo>
                <a:cubicBezTo>
                  <a:pt x="5284132" y="430307"/>
                  <a:pt x="5284984" y="430438"/>
                  <a:pt x="5285792" y="430703"/>
                </a:cubicBezTo>
                <a:cubicBezTo>
                  <a:pt x="5286600" y="430969"/>
                  <a:pt x="5287288" y="431382"/>
                  <a:pt x="5287857" y="431941"/>
                </a:cubicBezTo>
                <a:cubicBezTo>
                  <a:pt x="5288426" y="432500"/>
                  <a:pt x="5288890" y="433208"/>
                  <a:pt x="5289249" y="434061"/>
                </a:cubicBezTo>
                <a:cubicBezTo>
                  <a:pt x="5289608" y="434916"/>
                  <a:pt x="5289787" y="435962"/>
                  <a:pt x="5289787" y="437199"/>
                </a:cubicBezTo>
                <a:lnTo>
                  <a:pt x="5289787" y="542354"/>
                </a:lnTo>
                <a:cubicBezTo>
                  <a:pt x="5289787" y="542825"/>
                  <a:pt x="5289666" y="543236"/>
                  <a:pt x="5289424" y="543592"/>
                </a:cubicBezTo>
                <a:cubicBezTo>
                  <a:pt x="5289181" y="543945"/>
                  <a:pt x="5288756" y="544224"/>
                  <a:pt x="5288149" y="544429"/>
                </a:cubicBezTo>
                <a:cubicBezTo>
                  <a:pt x="5287542" y="544636"/>
                  <a:pt x="5286768" y="544814"/>
                  <a:pt x="5285828" y="544959"/>
                </a:cubicBezTo>
                <a:cubicBezTo>
                  <a:pt x="5284888" y="545107"/>
                  <a:pt x="5283659" y="545181"/>
                  <a:pt x="5282142" y="545181"/>
                </a:cubicBezTo>
                <a:cubicBezTo>
                  <a:pt x="5280747" y="545181"/>
                  <a:pt x="5279549" y="545107"/>
                  <a:pt x="5278548" y="544959"/>
                </a:cubicBezTo>
                <a:cubicBezTo>
                  <a:pt x="5277547" y="544814"/>
                  <a:pt x="5276758" y="544636"/>
                  <a:pt x="5276181" y="544429"/>
                </a:cubicBezTo>
                <a:cubicBezTo>
                  <a:pt x="5275604" y="544224"/>
                  <a:pt x="5275194" y="543945"/>
                  <a:pt x="5274952" y="543592"/>
                </a:cubicBezTo>
                <a:cubicBezTo>
                  <a:pt x="5274709" y="543236"/>
                  <a:pt x="5274588" y="542825"/>
                  <a:pt x="5274588" y="542354"/>
                </a:cubicBezTo>
                <a:lnTo>
                  <a:pt x="5274588" y="442765"/>
                </a:lnTo>
                <a:lnTo>
                  <a:pt x="5274411" y="442765"/>
                </a:lnTo>
                <a:lnTo>
                  <a:pt x="5234116" y="542795"/>
                </a:lnTo>
                <a:cubicBezTo>
                  <a:pt x="5233939" y="543208"/>
                  <a:pt x="5233689" y="543560"/>
                  <a:pt x="5233365" y="543856"/>
                </a:cubicBezTo>
                <a:cubicBezTo>
                  <a:pt x="5233041" y="544150"/>
                  <a:pt x="5232570" y="544399"/>
                  <a:pt x="5231951" y="544606"/>
                </a:cubicBezTo>
                <a:cubicBezTo>
                  <a:pt x="5231332" y="544814"/>
                  <a:pt x="5230596" y="544959"/>
                  <a:pt x="5229742" y="545049"/>
                </a:cubicBezTo>
                <a:cubicBezTo>
                  <a:pt x="5228888" y="545137"/>
                  <a:pt x="5227872" y="545181"/>
                  <a:pt x="5226693" y="545181"/>
                </a:cubicBezTo>
                <a:cubicBezTo>
                  <a:pt x="5225456" y="545181"/>
                  <a:pt x="5224396" y="545122"/>
                  <a:pt x="5223512" y="545003"/>
                </a:cubicBezTo>
                <a:cubicBezTo>
                  <a:pt x="5222628" y="544887"/>
                  <a:pt x="5221892" y="544724"/>
                  <a:pt x="5221303" y="544518"/>
                </a:cubicBezTo>
                <a:cubicBezTo>
                  <a:pt x="5220714" y="544311"/>
                  <a:pt x="5220258" y="544063"/>
                  <a:pt x="5219933" y="543767"/>
                </a:cubicBezTo>
                <a:cubicBezTo>
                  <a:pt x="5219609" y="543472"/>
                  <a:pt x="5219388" y="543150"/>
                  <a:pt x="5219270" y="542795"/>
                </a:cubicBezTo>
                <a:lnTo>
                  <a:pt x="5180743" y="442765"/>
                </a:lnTo>
                <a:lnTo>
                  <a:pt x="5180654" y="442765"/>
                </a:lnTo>
                <a:lnTo>
                  <a:pt x="5180654" y="542354"/>
                </a:lnTo>
                <a:cubicBezTo>
                  <a:pt x="5180654" y="542825"/>
                  <a:pt x="5180533" y="543236"/>
                  <a:pt x="5180291" y="543592"/>
                </a:cubicBezTo>
                <a:cubicBezTo>
                  <a:pt x="5180048" y="543945"/>
                  <a:pt x="5179623" y="544224"/>
                  <a:pt x="5179016" y="544429"/>
                </a:cubicBezTo>
                <a:cubicBezTo>
                  <a:pt x="5178409" y="544636"/>
                  <a:pt x="5177620" y="544814"/>
                  <a:pt x="5176650" y="544959"/>
                </a:cubicBezTo>
                <a:cubicBezTo>
                  <a:pt x="5175679" y="545107"/>
                  <a:pt x="5174435" y="545181"/>
                  <a:pt x="5172918" y="545181"/>
                </a:cubicBezTo>
                <a:cubicBezTo>
                  <a:pt x="5171462" y="545181"/>
                  <a:pt x="5170248" y="545107"/>
                  <a:pt x="5169278" y="544959"/>
                </a:cubicBezTo>
                <a:cubicBezTo>
                  <a:pt x="5168307" y="544814"/>
                  <a:pt x="5167533" y="544636"/>
                  <a:pt x="5166957" y="544429"/>
                </a:cubicBezTo>
                <a:cubicBezTo>
                  <a:pt x="5166380" y="544224"/>
                  <a:pt x="5165986" y="543945"/>
                  <a:pt x="5165774" y="543592"/>
                </a:cubicBezTo>
                <a:cubicBezTo>
                  <a:pt x="5165561" y="543236"/>
                  <a:pt x="5165455" y="542825"/>
                  <a:pt x="5165455" y="542354"/>
                </a:cubicBezTo>
                <a:lnTo>
                  <a:pt x="5165455" y="437199"/>
                </a:lnTo>
                <a:cubicBezTo>
                  <a:pt x="5165455" y="434725"/>
                  <a:pt x="5166113" y="432957"/>
                  <a:pt x="5167429" y="431897"/>
                </a:cubicBezTo>
                <a:cubicBezTo>
                  <a:pt x="5168745" y="430835"/>
                  <a:pt x="5170211" y="430307"/>
                  <a:pt x="5171826" y="430307"/>
                </a:cubicBezTo>
                <a:close/>
                <a:moveTo>
                  <a:pt x="4228851" y="430307"/>
                </a:moveTo>
                <a:lnTo>
                  <a:pt x="4238183" y="430307"/>
                </a:lnTo>
                <a:cubicBezTo>
                  <a:pt x="4240097" y="430307"/>
                  <a:pt x="4241772" y="430482"/>
                  <a:pt x="4243208" y="430835"/>
                </a:cubicBezTo>
                <a:cubicBezTo>
                  <a:pt x="4244644" y="431189"/>
                  <a:pt x="4245900" y="431748"/>
                  <a:pt x="4246977" y="432514"/>
                </a:cubicBezTo>
                <a:cubicBezTo>
                  <a:pt x="4248053" y="433282"/>
                  <a:pt x="4248950" y="434252"/>
                  <a:pt x="4249668" y="435430"/>
                </a:cubicBezTo>
                <a:cubicBezTo>
                  <a:pt x="4250386" y="436610"/>
                  <a:pt x="4251014" y="437994"/>
                  <a:pt x="4251553" y="439585"/>
                </a:cubicBezTo>
                <a:lnTo>
                  <a:pt x="4284249" y="522384"/>
                </a:lnTo>
                <a:lnTo>
                  <a:pt x="4284691" y="522384"/>
                </a:lnTo>
                <a:lnTo>
                  <a:pt x="4318712" y="439848"/>
                </a:lnTo>
                <a:cubicBezTo>
                  <a:pt x="4319370" y="438081"/>
                  <a:pt x="4320088" y="436580"/>
                  <a:pt x="4320866" y="435342"/>
                </a:cubicBezTo>
                <a:cubicBezTo>
                  <a:pt x="4321645" y="434105"/>
                  <a:pt x="4322498" y="433119"/>
                  <a:pt x="4323425" y="432382"/>
                </a:cubicBezTo>
                <a:cubicBezTo>
                  <a:pt x="4324353" y="431646"/>
                  <a:pt x="4325386" y="431116"/>
                  <a:pt x="4326523" y="430790"/>
                </a:cubicBezTo>
                <a:cubicBezTo>
                  <a:pt x="4327659" y="430468"/>
                  <a:pt x="4328976" y="430307"/>
                  <a:pt x="4330473" y="430307"/>
                </a:cubicBezTo>
                <a:lnTo>
                  <a:pt x="4340258" y="430307"/>
                </a:lnTo>
                <a:cubicBezTo>
                  <a:pt x="4341156" y="430307"/>
                  <a:pt x="4342009" y="430438"/>
                  <a:pt x="4342817" y="430703"/>
                </a:cubicBezTo>
                <a:cubicBezTo>
                  <a:pt x="4343625" y="430969"/>
                  <a:pt x="4344313" y="431382"/>
                  <a:pt x="4344882" y="431941"/>
                </a:cubicBezTo>
                <a:cubicBezTo>
                  <a:pt x="4345451" y="432500"/>
                  <a:pt x="4345915" y="433208"/>
                  <a:pt x="4346274" y="434061"/>
                </a:cubicBezTo>
                <a:cubicBezTo>
                  <a:pt x="4346633" y="434916"/>
                  <a:pt x="4346812" y="435962"/>
                  <a:pt x="4346812" y="437199"/>
                </a:cubicBezTo>
                <a:lnTo>
                  <a:pt x="4346812" y="542354"/>
                </a:lnTo>
                <a:cubicBezTo>
                  <a:pt x="4346812" y="542825"/>
                  <a:pt x="4346691" y="543236"/>
                  <a:pt x="4346448" y="543592"/>
                </a:cubicBezTo>
                <a:cubicBezTo>
                  <a:pt x="4346206" y="543945"/>
                  <a:pt x="4345781" y="544224"/>
                  <a:pt x="4345174" y="544429"/>
                </a:cubicBezTo>
                <a:cubicBezTo>
                  <a:pt x="4344567" y="544636"/>
                  <a:pt x="4343793" y="544814"/>
                  <a:pt x="4342853" y="544959"/>
                </a:cubicBezTo>
                <a:cubicBezTo>
                  <a:pt x="4341913" y="545107"/>
                  <a:pt x="4340684" y="545181"/>
                  <a:pt x="4339167" y="545181"/>
                </a:cubicBezTo>
                <a:cubicBezTo>
                  <a:pt x="4337772" y="545181"/>
                  <a:pt x="4336573" y="545107"/>
                  <a:pt x="4335572" y="544959"/>
                </a:cubicBezTo>
                <a:cubicBezTo>
                  <a:pt x="4334572" y="544814"/>
                  <a:pt x="4333783" y="544636"/>
                  <a:pt x="4333206" y="544429"/>
                </a:cubicBezTo>
                <a:cubicBezTo>
                  <a:pt x="4332629" y="544224"/>
                  <a:pt x="4332220" y="543945"/>
                  <a:pt x="4331977" y="543592"/>
                </a:cubicBezTo>
                <a:cubicBezTo>
                  <a:pt x="4331734" y="543236"/>
                  <a:pt x="4331613" y="542825"/>
                  <a:pt x="4331613" y="542354"/>
                </a:cubicBezTo>
                <a:lnTo>
                  <a:pt x="4331613" y="442765"/>
                </a:lnTo>
                <a:lnTo>
                  <a:pt x="4331437" y="442765"/>
                </a:lnTo>
                <a:lnTo>
                  <a:pt x="4291141" y="542795"/>
                </a:lnTo>
                <a:cubicBezTo>
                  <a:pt x="4290965" y="543208"/>
                  <a:pt x="4290714" y="543560"/>
                  <a:pt x="4290390" y="543856"/>
                </a:cubicBezTo>
                <a:cubicBezTo>
                  <a:pt x="4290066" y="544150"/>
                  <a:pt x="4289595" y="544399"/>
                  <a:pt x="4288976" y="544606"/>
                </a:cubicBezTo>
                <a:cubicBezTo>
                  <a:pt x="4288358" y="544814"/>
                  <a:pt x="4287621" y="544959"/>
                  <a:pt x="4286767" y="545049"/>
                </a:cubicBezTo>
                <a:cubicBezTo>
                  <a:pt x="4285913" y="545137"/>
                  <a:pt x="4284897" y="545181"/>
                  <a:pt x="4283719" y="545181"/>
                </a:cubicBezTo>
                <a:cubicBezTo>
                  <a:pt x="4282481" y="545181"/>
                  <a:pt x="4281421" y="545122"/>
                  <a:pt x="4280537" y="545003"/>
                </a:cubicBezTo>
                <a:cubicBezTo>
                  <a:pt x="4279654" y="544887"/>
                  <a:pt x="4278917" y="544724"/>
                  <a:pt x="4278328" y="544518"/>
                </a:cubicBezTo>
                <a:cubicBezTo>
                  <a:pt x="4277739" y="544311"/>
                  <a:pt x="4277282" y="544063"/>
                  <a:pt x="4276958" y="543767"/>
                </a:cubicBezTo>
                <a:cubicBezTo>
                  <a:pt x="4276634" y="543472"/>
                  <a:pt x="4276413" y="543150"/>
                  <a:pt x="4276296" y="542795"/>
                </a:cubicBezTo>
                <a:lnTo>
                  <a:pt x="4237768" y="442765"/>
                </a:lnTo>
                <a:lnTo>
                  <a:pt x="4237679" y="442765"/>
                </a:lnTo>
                <a:lnTo>
                  <a:pt x="4237679" y="542354"/>
                </a:lnTo>
                <a:cubicBezTo>
                  <a:pt x="4237679" y="542825"/>
                  <a:pt x="4237558" y="543236"/>
                  <a:pt x="4237316" y="543592"/>
                </a:cubicBezTo>
                <a:cubicBezTo>
                  <a:pt x="4237073" y="543945"/>
                  <a:pt x="4236648" y="544224"/>
                  <a:pt x="4236041" y="544429"/>
                </a:cubicBezTo>
                <a:cubicBezTo>
                  <a:pt x="4235434" y="544636"/>
                  <a:pt x="4234645" y="544814"/>
                  <a:pt x="4233674" y="544959"/>
                </a:cubicBezTo>
                <a:cubicBezTo>
                  <a:pt x="4232704" y="545107"/>
                  <a:pt x="4231460" y="545181"/>
                  <a:pt x="4229943" y="545181"/>
                </a:cubicBezTo>
                <a:cubicBezTo>
                  <a:pt x="4228487" y="545181"/>
                  <a:pt x="4227273" y="545107"/>
                  <a:pt x="4226303" y="544959"/>
                </a:cubicBezTo>
                <a:cubicBezTo>
                  <a:pt x="4225332" y="544814"/>
                  <a:pt x="4224558" y="544636"/>
                  <a:pt x="4223982" y="544429"/>
                </a:cubicBezTo>
                <a:cubicBezTo>
                  <a:pt x="4223405" y="544224"/>
                  <a:pt x="4223011" y="543945"/>
                  <a:pt x="4222799" y="543592"/>
                </a:cubicBezTo>
                <a:cubicBezTo>
                  <a:pt x="4222586" y="543236"/>
                  <a:pt x="4222480" y="542825"/>
                  <a:pt x="4222480" y="542354"/>
                </a:cubicBezTo>
                <a:lnTo>
                  <a:pt x="4222480" y="437199"/>
                </a:lnTo>
                <a:cubicBezTo>
                  <a:pt x="4222480" y="434725"/>
                  <a:pt x="4223138" y="432957"/>
                  <a:pt x="4224454" y="431897"/>
                </a:cubicBezTo>
                <a:cubicBezTo>
                  <a:pt x="4225770" y="430835"/>
                  <a:pt x="4227236" y="430307"/>
                  <a:pt x="4228851" y="430307"/>
                </a:cubicBezTo>
                <a:close/>
                <a:moveTo>
                  <a:pt x="3762187" y="430307"/>
                </a:moveTo>
                <a:lnTo>
                  <a:pt x="3771519" y="430307"/>
                </a:lnTo>
                <a:cubicBezTo>
                  <a:pt x="3773433" y="430307"/>
                  <a:pt x="3775108" y="430482"/>
                  <a:pt x="3776544" y="430835"/>
                </a:cubicBezTo>
                <a:cubicBezTo>
                  <a:pt x="3777979" y="431189"/>
                  <a:pt x="3779236" y="431748"/>
                  <a:pt x="3780313" y="432514"/>
                </a:cubicBezTo>
                <a:cubicBezTo>
                  <a:pt x="3781389" y="433282"/>
                  <a:pt x="3782287" y="434252"/>
                  <a:pt x="3783004" y="435430"/>
                </a:cubicBezTo>
                <a:cubicBezTo>
                  <a:pt x="3783722" y="436610"/>
                  <a:pt x="3784351" y="437994"/>
                  <a:pt x="3784889" y="439585"/>
                </a:cubicBezTo>
                <a:lnTo>
                  <a:pt x="3817585" y="522384"/>
                </a:lnTo>
                <a:lnTo>
                  <a:pt x="3818026" y="522384"/>
                </a:lnTo>
                <a:lnTo>
                  <a:pt x="3852047" y="439848"/>
                </a:lnTo>
                <a:cubicBezTo>
                  <a:pt x="3852705" y="438081"/>
                  <a:pt x="3853424" y="436580"/>
                  <a:pt x="3854202" y="435342"/>
                </a:cubicBezTo>
                <a:cubicBezTo>
                  <a:pt x="3854980" y="434105"/>
                  <a:pt x="3855833" y="433119"/>
                  <a:pt x="3856761" y="432382"/>
                </a:cubicBezTo>
                <a:cubicBezTo>
                  <a:pt x="3857689" y="431646"/>
                  <a:pt x="3858722" y="431116"/>
                  <a:pt x="3859859" y="430790"/>
                </a:cubicBezTo>
                <a:cubicBezTo>
                  <a:pt x="3860995" y="430468"/>
                  <a:pt x="3862311" y="430307"/>
                  <a:pt x="3863808" y="430307"/>
                </a:cubicBezTo>
                <a:lnTo>
                  <a:pt x="3873594" y="430307"/>
                </a:lnTo>
                <a:cubicBezTo>
                  <a:pt x="3874492" y="430307"/>
                  <a:pt x="3875345" y="430438"/>
                  <a:pt x="3876153" y="430703"/>
                </a:cubicBezTo>
                <a:cubicBezTo>
                  <a:pt x="3876960" y="430969"/>
                  <a:pt x="3877649" y="431382"/>
                  <a:pt x="3878218" y="431941"/>
                </a:cubicBezTo>
                <a:cubicBezTo>
                  <a:pt x="3878786" y="432500"/>
                  <a:pt x="3879250" y="433208"/>
                  <a:pt x="3879609" y="434061"/>
                </a:cubicBezTo>
                <a:cubicBezTo>
                  <a:pt x="3879968" y="434916"/>
                  <a:pt x="3880148" y="435962"/>
                  <a:pt x="3880148" y="437199"/>
                </a:cubicBezTo>
                <a:lnTo>
                  <a:pt x="3880148" y="542354"/>
                </a:lnTo>
                <a:cubicBezTo>
                  <a:pt x="3880148" y="542825"/>
                  <a:pt x="3880027" y="543236"/>
                  <a:pt x="3879784" y="543592"/>
                </a:cubicBezTo>
                <a:cubicBezTo>
                  <a:pt x="3879542" y="543945"/>
                  <a:pt x="3879117" y="544224"/>
                  <a:pt x="3878510" y="544429"/>
                </a:cubicBezTo>
                <a:cubicBezTo>
                  <a:pt x="3877903" y="544636"/>
                  <a:pt x="3877129" y="544814"/>
                  <a:pt x="3876189" y="544959"/>
                </a:cubicBezTo>
                <a:cubicBezTo>
                  <a:pt x="3875248" y="545107"/>
                  <a:pt x="3874019" y="545181"/>
                  <a:pt x="3872503" y="545181"/>
                </a:cubicBezTo>
                <a:cubicBezTo>
                  <a:pt x="3871107" y="545181"/>
                  <a:pt x="3869909" y="545107"/>
                  <a:pt x="3868908" y="544959"/>
                </a:cubicBezTo>
                <a:cubicBezTo>
                  <a:pt x="3867907" y="544814"/>
                  <a:pt x="3867118" y="544636"/>
                  <a:pt x="3866541" y="544429"/>
                </a:cubicBezTo>
                <a:cubicBezTo>
                  <a:pt x="3865964" y="544224"/>
                  <a:pt x="3865556" y="543945"/>
                  <a:pt x="3865313" y="543592"/>
                </a:cubicBezTo>
                <a:cubicBezTo>
                  <a:pt x="3865070" y="543236"/>
                  <a:pt x="3864949" y="542825"/>
                  <a:pt x="3864949" y="542354"/>
                </a:cubicBezTo>
                <a:lnTo>
                  <a:pt x="3864949" y="442765"/>
                </a:lnTo>
                <a:lnTo>
                  <a:pt x="3864772" y="442765"/>
                </a:lnTo>
                <a:lnTo>
                  <a:pt x="3824477" y="542795"/>
                </a:lnTo>
                <a:cubicBezTo>
                  <a:pt x="3824300" y="543208"/>
                  <a:pt x="3824049" y="543560"/>
                  <a:pt x="3823726" y="543856"/>
                </a:cubicBezTo>
                <a:cubicBezTo>
                  <a:pt x="3823402" y="544150"/>
                  <a:pt x="3822931" y="544399"/>
                  <a:pt x="3822312" y="544606"/>
                </a:cubicBezTo>
                <a:cubicBezTo>
                  <a:pt x="3821693" y="544814"/>
                  <a:pt x="3820957" y="544959"/>
                  <a:pt x="3820103" y="545049"/>
                </a:cubicBezTo>
                <a:cubicBezTo>
                  <a:pt x="3819249" y="545137"/>
                  <a:pt x="3818232" y="545181"/>
                  <a:pt x="3817055" y="545181"/>
                </a:cubicBezTo>
                <a:cubicBezTo>
                  <a:pt x="3815817" y="545181"/>
                  <a:pt x="3814757" y="545122"/>
                  <a:pt x="3813873" y="545003"/>
                </a:cubicBezTo>
                <a:cubicBezTo>
                  <a:pt x="3812990" y="544887"/>
                  <a:pt x="3812253" y="544724"/>
                  <a:pt x="3811664" y="544518"/>
                </a:cubicBezTo>
                <a:cubicBezTo>
                  <a:pt x="3811075" y="544311"/>
                  <a:pt x="3810618" y="544063"/>
                  <a:pt x="3810295" y="543767"/>
                </a:cubicBezTo>
                <a:cubicBezTo>
                  <a:pt x="3809970" y="543472"/>
                  <a:pt x="3809750" y="543150"/>
                  <a:pt x="3809632" y="542795"/>
                </a:cubicBezTo>
                <a:lnTo>
                  <a:pt x="3771104" y="442765"/>
                </a:lnTo>
                <a:lnTo>
                  <a:pt x="3771015" y="442765"/>
                </a:lnTo>
                <a:lnTo>
                  <a:pt x="3771015" y="542354"/>
                </a:lnTo>
                <a:cubicBezTo>
                  <a:pt x="3771015" y="542825"/>
                  <a:pt x="3770895" y="543236"/>
                  <a:pt x="3770651" y="543592"/>
                </a:cubicBezTo>
                <a:cubicBezTo>
                  <a:pt x="3770409" y="543945"/>
                  <a:pt x="3769984" y="544224"/>
                  <a:pt x="3769377" y="544429"/>
                </a:cubicBezTo>
                <a:cubicBezTo>
                  <a:pt x="3768770" y="544636"/>
                  <a:pt x="3767981" y="544814"/>
                  <a:pt x="3767010" y="544959"/>
                </a:cubicBezTo>
                <a:cubicBezTo>
                  <a:pt x="3766040" y="545107"/>
                  <a:pt x="3764796" y="545181"/>
                  <a:pt x="3763280" y="545181"/>
                </a:cubicBezTo>
                <a:cubicBezTo>
                  <a:pt x="3761823" y="545181"/>
                  <a:pt x="3760610" y="545107"/>
                  <a:pt x="3759639" y="544959"/>
                </a:cubicBezTo>
                <a:cubicBezTo>
                  <a:pt x="3758669" y="544814"/>
                  <a:pt x="3757895" y="544636"/>
                  <a:pt x="3757318" y="544429"/>
                </a:cubicBezTo>
                <a:cubicBezTo>
                  <a:pt x="3756742" y="544224"/>
                  <a:pt x="3756347" y="543945"/>
                  <a:pt x="3756135" y="543592"/>
                </a:cubicBezTo>
                <a:cubicBezTo>
                  <a:pt x="3755922" y="543236"/>
                  <a:pt x="3755817" y="542825"/>
                  <a:pt x="3755817" y="542354"/>
                </a:cubicBezTo>
                <a:lnTo>
                  <a:pt x="3755817" y="437199"/>
                </a:lnTo>
                <a:cubicBezTo>
                  <a:pt x="3755817" y="434725"/>
                  <a:pt x="3756475" y="432957"/>
                  <a:pt x="3757790" y="431897"/>
                </a:cubicBezTo>
                <a:cubicBezTo>
                  <a:pt x="3759106" y="430835"/>
                  <a:pt x="3760571" y="430307"/>
                  <a:pt x="3762187" y="430307"/>
                </a:cubicBezTo>
                <a:close/>
                <a:moveTo>
                  <a:pt x="2819214" y="430307"/>
                </a:moveTo>
                <a:lnTo>
                  <a:pt x="2828546" y="430307"/>
                </a:lnTo>
                <a:cubicBezTo>
                  <a:pt x="2830460" y="430307"/>
                  <a:pt x="2832135" y="430482"/>
                  <a:pt x="2833571" y="430835"/>
                </a:cubicBezTo>
                <a:cubicBezTo>
                  <a:pt x="2835008" y="431189"/>
                  <a:pt x="2836265" y="431748"/>
                  <a:pt x="2837340" y="432514"/>
                </a:cubicBezTo>
                <a:cubicBezTo>
                  <a:pt x="2838417" y="433282"/>
                  <a:pt x="2839314" y="434252"/>
                  <a:pt x="2840032" y="435430"/>
                </a:cubicBezTo>
                <a:cubicBezTo>
                  <a:pt x="2840751" y="436610"/>
                  <a:pt x="2841378" y="437994"/>
                  <a:pt x="2841917" y="439585"/>
                </a:cubicBezTo>
                <a:lnTo>
                  <a:pt x="2874616" y="522384"/>
                </a:lnTo>
                <a:lnTo>
                  <a:pt x="2875058" y="522384"/>
                </a:lnTo>
                <a:lnTo>
                  <a:pt x="2909082" y="439848"/>
                </a:lnTo>
                <a:cubicBezTo>
                  <a:pt x="2909740" y="438081"/>
                  <a:pt x="2910457" y="436580"/>
                  <a:pt x="2911235" y="435342"/>
                </a:cubicBezTo>
                <a:cubicBezTo>
                  <a:pt x="2912014" y="434105"/>
                  <a:pt x="2912867" y="433119"/>
                  <a:pt x="2913795" y="432382"/>
                </a:cubicBezTo>
                <a:cubicBezTo>
                  <a:pt x="2914722" y="431646"/>
                  <a:pt x="2915755" y="431116"/>
                  <a:pt x="2916891" y="430790"/>
                </a:cubicBezTo>
                <a:cubicBezTo>
                  <a:pt x="2918028" y="430468"/>
                  <a:pt x="2919345" y="430307"/>
                  <a:pt x="2920842" y="430307"/>
                </a:cubicBezTo>
                <a:lnTo>
                  <a:pt x="2930627" y="430307"/>
                </a:lnTo>
                <a:cubicBezTo>
                  <a:pt x="2931525" y="430307"/>
                  <a:pt x="2932378" y="430438"/>
                  <a:pt x="2933186" y="430703"/>
                </a:cubicBezTo>
                <a:cubicBezTo>
                  <a:pt x="2933994" y="430969"/>
                  <a:pt x="2934682" y="431382"/>
                  <a:pt x="2935251" y="431941"/>
                </a:cubicBezTo>
                <a:cubicBezTo>
                  <a:pt x="2935820" y="432500"/>
                  <a:pt x="2936284" y="433208"/>
                  <a:pt x="2936643" y="434061"/>
                </a:cubicBezTo>
                <a:cubicBezTo>
                  <a:pt x="2937002" y="434916"/>
                  <a:pt x="2937181" y="435962"/>
                  <a:pt x="2937181" y="437199"/>
                </a:cubicBezTo>
                <a:lnTo>
                  <a:pt x="2937181" y="542354"/>
                </a:lnTo>
                <a:cubicBezTo>
                  <a:pt x="2937181" y="542825"/>
                  <a:pt x="2937060" y="543236"/>
                  <a:pt x="2936817" y="543592"/>
                </a:cubicBezTo>
                <a:cubicBezTo>
                  <a:pt x="2936575" y="543945"/>
                  <a:pt x="2936150" y="544224"/>
                  <a:pt x="2935543" y="544429"/>
                </a:cubicBezTo>
                <a:cubicBezTo>
                  <a:pt x="2934936" y="544636"/>
                  <a:pt x="2934163" y="544814"/>
                  <a:pt x="2933222" y="544959"/>
                </a:cubicBezTo>
                <a:cubicBezTo>
                  <a:pt x="2932281" y="545107"/>
                  <a:pt x="2931053" y="545181"/>
                  <a:pt x="2929536" y="545181"/>
                </a:cubicBezTo>
                <a:cubicBezTo>
                  <a:pt x="2928140" y="545181"/>
                  <a:pt x="2926942" y="545107"/>
                  <a:pt x="2925941" y="544959"/>
                </a:cubicBezTo>
                <a:cubicBezTo>
                  <a:pt x="2924940" y="544814"/>
                  <a:pt x="2924151" y="544636"/>
                  <a:pt x="2923575" y="544429"/>
                </a:cubicBezTo>
                <a:cubicBezTo>
                  <a:pt x="2922998" y="544224"/>
                  <a:pt x="2922588" y="543945"/>
                  <a:pt x="2922346" y="543592"/>
                </a:cubicBezTo>
                <a:cubicBezTo>
                  <a:pt x="2922103" y="543236"/>
                  <a:pt x="2921982" y="542825"/>
                  <a:pt x="2921982" y="542354"/>
                </a:cubicBezTo>
                <a:lnTo>
                  <a:pt x="2921982" y="442765"/>
                </a:lnTo>
                <a:lnTo>
                  <a:pt x="2921806" y="442765"/>
                </a:lnTo>
                <a:lnTo>
                  <a:pt x="2881509" y="542795"/>
                </a:lnTo>
                <a:cubicBezTo>
                  <a:pt x="2881333" y="543208"/>
                  <a:pt x="2881083" y="543560"/>
                  <a:pt x="2880759" y="543856"/>
                </a:cubicBezTo>
                <a:cubicBezTo>
                  <a:pt x="2880433" y="544150"/>
                  <a:pt x="2879964" y="544399"/>
                  <a:pt x="2879344" y="544606"/>
                </a:cubicBezTo>
                <a:cubicBezTo>
                  <a:pt x="2878726" y="544814"/>
                  <a:pt x="2877988" y="544959"/>
                  <a:pt x="2877135" y="545049"/>
                </a:cubicBezTo>
                <a:cubicBezTo>
                  <a:pt x="2876280" y="545137"/>
                  <a:pt x="2875264" y="545181"/>
                  <a:pt x="2874087" y="545181"/>
                </a:cubicBezTo>
                <a:cubicBezTo>
                  <a:pt x="2872849" y="545181"/>
                  <a:pt x="2871788" y="545122"/>
                  <a:pt x="2870905" y="545003"/>
                </a:cubicBezTo>
                <a:cubicBezTo>
                  <a:pt x="2870022" y="544887"/>
                  <a:pt x="2869284" y="544724"/>
                  <a:pt x="2868694" y="544518"/>
                </a:cubicBezTo>
                <a:cubicBezTo>
                  <a:pt x="2868107" y="544311"/>
                  <a:pt x="2867649" y="544063"/>
                  <a:pt x="2867326" y="543767"/>
                </a:cubicBezTo>
                <a:cubicBezTo>
                  <a:pt x="2867002" y="543472"/>
                  <a:pt x="2866780" y="543150"/>
                  <a:pt x="2866662" y="542795"/>
                </a:cubicBezTo>
                <a:lnTo>
                  <a:pt x="2828130" y="442765"/>
                </a:lnTo>
                <a:lnTo>
                  <a:pt x="2828042" y="442765"/>
                </a:lnTo>
                <a:lnTo>
                  <a:pt x="2828042" y="542354"/>
                </a:lnTo>
                <a:cubicBezTo>
                  <a:pt x="2828042" y="542825"/>
                  <a:pt x="2827921" y="543236"/>
                  <a:pt x="2827679" y="543592"/>
                </a:cubicBezTo>
                <a:cubicBezTo>
                  <a:pt x="2827436" y="543945"/>
                  <a:pt x="2827011" y="544224"/>
                  <a:pt x="2826404" y="544429"/>
                </a:cubicBezTo>
                <a:cubicBezTo>
                  <a:pt x="2825796" y="544636"/>
                  <a:pt x="2825009" y="544814"/>
                  <a:pt x="2824037" y="544959"/>
                </a:cubicBezTo>
                <a:cubicBezTo>
                  <a:pt x="2823067" y="545107"/>
                  <a:pt x="2821823" y="545181"/>
                  <a:pt x="2820306" y="545181"/>
                </a:cubicBezTo>
                <a:cubicBezTo>
                  <a:pt x="2818849" y="545181"/>
                  <a:pt x="2817636" y="545107"/>
                  <a:pt x="2816665" y="544959"/>
                </a:cubicBezTo>
                <a:cubicBezTo>
                  <a:pt x="2815695" y="544814"/>
                  <a:pt x="2814922" y="544636"/>
                  <a:pt x="2814344" y="544429"/>
                </a:cubicBezTo>
                <a:cubicBezTo>
                  <a:pt x="2813768" y="544224"/>
                  <a:pt x="2813373" y="543945"/>
                  <a:pt x="2813162" y="543592"/>
                </a:cubicBezTo>
                <a:cubicBezTo>
                  <a:pt x="2812949" y="543236"/>
                  <a:pt x="2812843" y="542825"/>
                  <a:pt x="2812843" y="542354"/>
                </a:cubicBezTo>
                <a:lnTo>
                  <a:pt x="2812843" y="437199"/>
                </a:lnTo>
                <a:cubicBezTo>
                  <a:pt x="2812843" y="434725"/>
                  <a:pt x="2813501" y="432957"/>
                  <a:pt x="2814816" y="431897"/>
                </a:cubicBezTo>
                <a:cubicBezTo>
                  <a:pt x="2816133" y="430835"/>
                  <a:pt x="2817598" y="430307"/>
                  <a:pt x="2819214" y="430307"/>
                </a:cubicBezTo>
                <a:close/>
                <a:moveTo>
                  <a:pt x="2342960" y="430307"/>
                </a:moveTo>
                <a:lnTo>
                  <a:pt x="2352291" y="430307"/>
                </a:lnTo>
                <a:cubicBezTo>
                  <a:pt x="2354206" y="430307"/>
                  <a:pt x="2355881" y="430482"/>
                  <a:pt x="2357317" y="430835"/>
                </a:cubicBezTo>
                <a:cubicBezTo>
                  <a:pt x="2358752" y="431189"/>
                  <a:pt x="2360009" y="431748"/>
                  <a:pt x="2361085" y="432514"/>
                </a:cubicBezTo>
                <a:cubicBezTo>
                  <a:pt x="2362160" y="433282"/>
                  <a:pt x="2363058" y="434252"/>
                  <a:pt x="2363777" y="435430"/>
                </a:cubicBezTo>
                <a:cubicBezTo>
                  <a:pt x="2364494" y="436610"/>
                  <a:pt x="2365123" y="437994"/>
                  <a:pt x="2365661" y="439585"/>
                </a:cubicBezTo>
                <a:lnTo>
                  <a:pt x="2398356" y="522384"/>
                </a:lnTo>
                <a:lnTo>
                  <a:pt x="2398798" y="522384"/>
                </a:lnTo>
                <a:lnTo>
                  <a:pt x="2432818" y="439848"/>
                </a:lnTo>
                <a:cubicBezTo>
                  <a:pt x="2433477" y="438081"/>
                  <a:pt x="2434194" y="436580"/>
                  <a:pt x="2434971" y="435342"/>
                </a:cubicBezTo>
                <a:cubicBezTo>
                  <a:pt x="2435751" y="434105"/>
                  <a:pt x="2436605" y="433119"/>
                  <a:pt x="2437531" y="432382"/>
                </a:cubicBezTo>
                <a:cubicBezTo>
                  <a:pt x="2438459" y="431646"/>
                  <a:pt x="2439492" y="431116"/>
                  <a:pt x="2440629" y="430790"/>
                </a:cubicBezTo>
                <a:cubicBezTo>
                  <a:pt x="2441766" y="430468"/>
                  <a:pt x="2443083" y="430307"/>
                  <a:pt x="2444580" y="430307"/>
                </a:cubicBezTo>
                <a:lnTo>
                  <a:pt x="2454368" y="430307"/>
                </a:lnTo>
                <a:cubicBezTo>
                  <a:pt x="2455265" y="430307"/>
                  <a:pt x="2456120" y="430438"/>
                  <a:pt x="2456927" y="430703"/>
                </a:cubicBezTo>
                <a:cubicBezTo>
                  <a:pt x="2457735" y="430969"/>
                  <a:pt x="2458423" y="431382"/>
                  <a:pt x="2458991" y="431941"/>
                </a:cubicBezTo>
                <a:cubicBezTo>
                  <a:pt x="2459561" y="432500"/>
                  <a:pt x="2460024" y="433208"/>
                  <a:pt x="2460383" y="434061"/>
                </a:cubicBezTo>
                <a:cubicBezTo>
                  <a:pt x="2460743" y="434916"/>
                  <a:pt x="2460922" y="435962"/>
                  <a:pt x="2460922" y="437199"/>
                </a:cubicBezTo>
                <a:lnTo>
                  <a:pt x="2460922" y="542354"/>
                </a:lnTo>
                <a:cubicBezTo>
                  <a:pt x="2460922" y="542825"/>
                  <a:pt x="2460801" y="543236"/>
                  <a:pt x="2460558" y="543592"/>
                </a:cubicBezTo>
                <a:cubicBezTo>
                  <a:pt x="2460316" y="543945"/>
                  <a:pt x="2459891" y="544224"/>
                  <a:pt x="2459285" y="544429"/>
                </a:cubicBezTo>
                <a:cubicBezTo>
                  <a:pt x="2458676" y="544636"/>
                  <a:pt x="2457903" y="544814"/>
                  <a:pt x="2456963" y="544959"/>
                </a:cubicBezTo>
                <a:cubicBezTo>
                  <a:pt x="2456023" y="545107"/>
                  <a:pt x="2454793" y="545181"/>
                  <a:pt x="2453277" y="545181"/>
                </a:cubicBezTo>
                <a:cubicBezTo>
                  <a:pt x="2451881" y="545181"/>
                  <a:pt x="2450682" y="545107"/>
                  <a:pt x="2449680" y="544959"/>
                </a:cubicBezTo>
                <a:cubicBezTo>
                  <a:pt x="2448678" y="544814"/>
                  <a:pt x="2447889" y="544636"/>
                  <a:pt x="2447313" y="544429"/>
                </a:cubicBezTo>
                <a:cubicBezTo>
                  <a:pt x="2446737" y="544224"/>
                  <a:pt x="2446327" y="543945"/>
                  <a:pt x="2446084" y="543592"/>
                </a:cubicBezTo>
                <a:cubicBezTo>
                  <a:pt x="2445842" y="543236"/>
                  <a:pt x="2445720" y="542825"/>
                  <a:pt x="2445720" y="542354"/>
                </a:cubicBezTo>
                <a:lnTo>
                  <a:pt x="2445720" y="442765"/>
                </a:lnTo>
                <a:lnTo>
                  <a:pt x="2445543" y="442765"/>
                </a:lnTo>
                <a:lnTo>
                  <a:pt x="2405249" y="542795"/>
                </a:lnTo>
                <a:cubicBezTo>
                  <a:pt x="2405072" y="543208"/>
                  <a:pt x="2404820" y="543560"/>
                  <a:pt x="2404498" y="543856"/>
                </a:cubicBezTo>
                <a:cubicBezTo>
                  <a:pt x="2404173" y="544150"/>
                  <a:pt x="2403702" y="544399"/>
                  <a:pt x="2403084" y="544606"/>
                </a:cubicBezTo>
                <a:cubicBezTo>
                  <a:pt x="2402465" y="544814"/>
                  <a:pt x="2401729" y="544959"/>
                  <a:pt x="2400875" y="545049"/>
                </a:cubicBezTo>
                <a:cubicBezTo>
                  <a:pt x="2400020" y="545137"/>
                  <a:pt x="2399004" y="545181"/>
                  <a:pt x="2397825" y="545181"/>
                </a:cubicBezTo>
                <a:cubicBezTo>
                  <a:pt x="2396589" y="545181"/>
                  <a:pt x="2395528" y="545122"/>
                  <a:pt x="2394644" y="545003"/>
                </a:cubicBezTo>
                <a:cubicBezTo>
                  <a:pt x="2393761" y="544887"/>
                  <a:pt x="2393024" y="544724"/>
                  <a:pt x="2392437" y="544518"/>
                </a:cubicBezTo>
                <a:cubicBezTo>
                  <a:pt x="2391846" y="544311"/>
                  <a:pt x="2391389" y="544063"/>
                  <a:pt x="2391068" y="543767"/>
                </a:cubicBezTo>
                <a:cubicBezTo>
                  <a:pt x="2390742" y="543472"/>
                  <a:pt x="2390522" y="543150"/>
                  <a:pt x="2390403" y="542795"/>
                </a:cubicBezTo>
                <a:lnTo>
                  <a:pt x="2351877" y="442765"/>
                </a:lnTo>
                <a:lnTo>
                  <a:pt x="2351788" y="442765"/>
                </a:lnTo>
                <a:lnTo>
                  <a:pt x="2351788" y="542354"/>
                </a:lnTo>
                <a:cubicBezTo>
                  <a:pt x="2351788" y="542825"/>
                  <a:pt x="2351667" y="543236"/>
                  <a:pt x="2351424" y="543592"/>
                </a:cubicBezTo>
                <a:cubicBezTo>
                  <a:pt x="2351181" y="543945"/>
                  <a:pt x="2350756" y="544224"/>
                  <a:pt x="2350149" y="544429"/>
                </a:cubicBezTo>
                <a:cubicBezTo>
                  <a:pt x="2349542" y="544636"/>
                  <a:pt x="2348753" y="544814"/>
                  <a:pt x="2347783" y="544959"/>
                </a:cubicBezTo>
                <a:cubicBezTo>
                  <a:pt x="2346813" y="545107"/>
                  <a:pt x="2345568" y="545181"/>
                  <a:pt x="2344052" y="545181"/>
                </a:cubicBezTo>
                <a:cubicBezTo>
                  <a:pt x="2342596" y="545181"/>
                  <a:pt x="2341382" y="545107"/>
                  <a:pt x="2340412" y="544959"/>
                </a:cubicBezTo>
                <a:cubicBezTo>
                  <a:pt x="2339441" y="544814"/>
                  <a:pt x="2338668" y="544636"/>
                  <a:pt x="2338091" y="544429"/>
                </a:cubicBezTo>
                <a:cubicBezTo>
                  <a:pt x="2337515" y="544224"/>
                  <a:pt x="2337120" y="543945"/>
                  <a:pt x="2336909" y="543592"/>
                </a:cubicBezTo>
                <a:cubicBezTo>
                  <a:pt x="2336696" y="543236"/>
                  <a:pt x="2336590" y="542825"/>
                  <a:pt x="2336590" y="542354"/>
                </a:cubicBezTo>
                <a:lnTo>
                  <a:pt x="2336590" y="437199"/>
                </a:lnTo>
                <a:cubicBezTo>
                  <a:pt x="2336590" y="434725"/>
                  <a:pt x="2337247" y="432957"/>
                  <a:pt x="2338563" y="431897"/>
                </a:cubicBezTo>
                <a:cubicBezTo>
                  <a:pt x="2339879" y="430835"/>
                  <a:pt x="2341345" y="430307"/>
                  <a:pt x="2342960" y="430307"/>
                </a:cubicBezTo>
                <a:close/>
                <a:moveTo>
                  <a:pt x="1399982" y="430307"/>
                </a:moveTo>
                <a:lnTo>
                  <a:pt x="1409313" y="430307"/>
                </a:lnTo>
                <a:cubicBezTo>
                  <a:pt x="1411227" y="430307"/>
                  <a:pt x="1412903" y="430482"/>
                  <a:pt x="1414338" y="430835"/>
                </a:cubicBezTo>
                <a:cubicBezTo>
                  <a:pt x="1415774" y="431189"/>
                  <a:pt x="1417030" y="431748"/>
                  <a:pt x="1418106" y="432514"/>
                </a:cubicBezTo>
                <a:cubicBezTo>
                  <a:pt x="1419184" y="433282"/>
                  <a:pt x="1420080" y="434252"/>
                  <a:pt x="1420799" y="435430"/>
                </a:cubicBezTo>
                <a:cubicBezTo>
                  <a:pt x="1421517" y="436610"/>
                  <a:pt x="1422144" y="437994"/>
                  <a:pt x="1422683" y="439585"/>
                </a:cubicBezTo>
                <a:lnTo>
                  <a:pt x="1455377" y="522384"/>
                </a:lnTo>
                <a:lnTo>
                  <a:pt x="1455818" y="522384"/>
                </a:lnTo>
                <a:lnTo>
                  <a:pt x="1489842" y="439848"/>
                </a:lnTo>
                <a:cubicBezTo>
                  <a:pt x="1490499" y="438081"/>
                  <a:pt x="1491218" y="436580"/>
                  <a:pt x="1491997" y="435342"/>
                </a:cubicBezTo>
                <a:cubicBezTo>
                  <a:pt x="1492775" y="434105"/>
                  <a:pt x="1493628" y="433119"/>
                  <a:pt x="1494555" y="432382"/>
                </a:cubicBezTo>
                <a:cubicBezTo>
                  <a:pt x="1495484" y="431646"/>
                  <a:pt x="1496516" y="431116"/>
                  <a:pt x="1497653" y="430790"/>
                </a:cubicBezTo>
                <a:cubicBezTo>
                  <a:pt x="1498789" y="430468"/>
                  <a:pt x="1500106" y="430307"/>
                  <a:pt x="1501603" y="430307"/>
                </a:cubicBezTo>
                <a:lnTo>
                  <a:pt x="1511388" y="430307"/>
                </a:lnTo>
                <a:cubicBezTo>
                  <a:pt x="1512287" y="430307"/>
                  <a:pt x="1513139" y="430438"/>
                  <a:pt x="1513948" y="430703"/>
                </a:cubicBezTo>
                <a:cubicBezTo>
                  <a:pt x="1514755" y="430969"/>
                  <a:pt x="1515445" y="431382"/>
                  <a:pt x="1516011" y="431941"/>
                </a:cubicBezTo>
                <a:cubicBezTo>
                  <a:pt x="1516581" y="432500"/>
                  <a:pt x="1517046" y="433208"/>
                  <a:pt x="1517404" y="434061"/>
                </a:cubicBezTo>
                <a:cubicBezTo>
                  <a:pt x="1517764" y="434916"/>
                  <a:pt x="1517944" y="435962"/>
                  <a:pt x="1517944" y="437199"/>
                </a:cubicBezTo>
                <a:lnTo>
                  <a:pt x="1517944" y="542354"/>
                </a:lnTo>
                <a:cubicBezTo>
                  <a:pt x="1517944" y="542825"/>
                  <a:pt x="1517822" y="543236"/>
                  <a:pt x="1517578" y="543592"/>
                </a:cubicBezTo>
                <a:cubicBezTo>
                  <a:pt x="1517336" y="543945"/>
                  <a:pt x="1516912" y="544224"/>
                  <a:pt x="1516305" y="544429"/>
                </a:cubicBezTo>
                <a:cubicBezTo>
                  <a:pt x="1515697" y="544636"/>
                  <a:pt x="1514923" y="544814"/>
                  <a:pt x="1513983" y="544959"/>
                </a:cubicBezTo>
                <a:cubicBezTo>
                  <a:pt x="1513043" y="545107"/>
                  <a:pt x="1511814" y="545181"/>
                  <a:pt x="1510298" y="545181"/>
                </a:cubicBezTo>
                <a:cubicBezTo>
                  <a:pt x="1508902" y="545181"/>
                  <a:pt x="1507705" y="545107"/>
                  <a:pt x="1506703" y="544959"/>
                </a:cubicBezTo>
                <a:cubicBezTo>
                  <a:pt x="1505701" y="544814"/>
                  <a:pt x="1504913" y="544636"/>
                  <a:pt x="1504336" y="544429"/>
                </a:cubicBezTo>
                <a:cubicBezTo>
                  <a:pt x="1503760" y="544224"/>
                  <a:pt x="1503350" y="543945"/>
                  <a:pt x="1503107" y="543592"/>
                </a:cubicBezTo>
                <a:cubicBezTo>
                  <a:pt x="1502865" y="543236"/>
                  <a:pt x="1502744" y="542825"/>
                  <a:pt x="1502744" y="542354"/>
                </a:cubicBezTo>
                <a:lnTo>
                  <a:pt x="1502744" y="442765"/>
                </a:lnTo>
                <a:lnTo>
                  <a:pt x="1502567" y="442765"/>
                </a:lnTo>
                <a:lnTo>
                  <a:pt x="1462270" y="542795"/>
                </a:lnTo>
                <a:cubicBezTo>
                  <a:pt x="1462094" y="543208"/>
                  <a:pt x="1461842" y="543560"/>
                  <a:pt x="1461518" y="543856"/>
                </a:cubicBezTo>
                <a:cubicBezTo>
                  <a:pt x="1461194" y="544150"/>
                  <a:pt x="1460722" y="544399"/>
                  <a:pt x="1460104" y="544606"/>
                </a:cubicBezTo>
                <a:cubicBezTo>
                  <a:pt x="1459486" y="544814"/>
                  <a:pt x="1458749" y="544959"/>
                  <a:pt x="1457896" y="545049"/>
                </a:cubicBezTo>
                <a:cubicBezTo>
                  <a:pt x="1457041" y="545137"/>
                  <a:pt x="1456024" y="545181"/>
                  <a:pt x="1454846" y="545181"/>
                </a:cubicBezTo>
                <a:cubicBezTo>
                  <a:pt x="1453609" y="545181"/>
                  <a:pt x="1452549" y="545122"/>
                  <a:pt x="1451665" y="545003"/>
                </a:cubicBezTo>
                <a:cubicBezTo>
                  <a:pt x="1450781" y="544887"/>
                  <a:pt x="1450046" y="544724"/>
                  <a:pt x="1449457" y="544518"/>
                </a:cubicBezTo>
                <a:cubicBezTo>
                  <a:pt x="1448867" y="544311"/>
                  <a:pt x="1448411" y="544063"/>
                  <a:pt x="1448087" y="543767"/>
                </a:cubicBezTo>
                <a:cubicBezTo>
                  <a:pt x="1447763" y="543472"/>
                  <a:pt x="1447542" y="543150"/>
                  <a:pt x="1447424" y="542795"/>
                </a:cubicBezTo>
                <a:lnTo>
                  <a:pt x="1408899" y="442765"/>
                </a:lnTo>
                <a:lnTo>
                  <a:pt x="1408810" y="442765"/>
                </a:lnTo>
                <a:lnTo>
                  <a:pt x="1408810" y="542354"/>
                </a:lnTo>
                <a:cubicBezTo>
                  <a:pt x="1408810" y="542825"/>
                  <a:pt x="1408689" y="543236"/>
                  <a:pt x="1408446" y="543592"/>
                </a:cubicBezTo>
                <a:cubicBezTo>
                  <a:pt x="1408204" y="543945"/>
                  <a:pt x="1407779" y="544224"/>
                  <a:pt x="1407172" y="544429"/>
                </a:cubicBezTo>
                <a:cubicBezTo>
                  <a:pt x="1406565" y="544636"/>
                  <a:pt x="1405776" y="544814"/>
                  <a:pt x="1404806" y="544959"/>
                </a:cubicBezTo>
                <a:cubicBezTo>
                  <a:pt x="1403835" y="545107"/>
                  <a:pt x="1402592" y="545181"/>
                  <a:pt x="1401074" y="545181"/>
                </a:cubicBezTo>
                <a:cubicBezTo>
                  <a:pt x="1399618" y="545181"/>
                  <a:pt x="1398405" y="545107"/>
                  <a:pt x="1397434" y="544959"/>
                </a:cubicBezTo>
                <a:cubicBezTo>
                  <a:pt x="1396463" y="544814"/>
                  <a:pt x="1395690" y="544636"/>
                  <a:pt x="1395113" y="544429"/>
                </a:cubicBezTo>
                <a:cubicBezTo>
                  <a:pt x="1394537" y="544224"/>
                  <a:pt x="1394142" y="543945"/>
                  <a:pt x="1393930" y="543592"/>
                </a:cubicBezTo>
                <a:cubicBezTo>
                  <a:pt x="1393718" y="543236"/>
                  <a:pt x="1393612" y="542825"/>
                  <a:pt x="1393612" y="542354"/>
                </a:cubicBezTo>
                <a:lnTo>
                  <a:pt x="1393612" y="437199"/>
                </a:lnTo>
                <a:cubicBezTo>
                  <a:pt x="1393612" y="434725"/>
                  <a:pt x="1394270" y="432957"/>
                  <a:pt x="1395586" y="431897"/>
                </a:cubicBezTo>
                <a:cubicBezTo>
                  <a:pt x="1396901" y="430835"/>
                  <a:pt x="1398367" y="430307"/>
                  <a:pt x="1399982" y="430307"/>
                </a:cubicBezTo>
                <a:close/>
                <a:moveTo>
                  <a:pt x="933284" y="430307"/>
                </a:moveTo>
                <a:lnTo>
                  <a:pt x="942615" y="430307"/>
                </a:lnTo>
                <a:cubicBezTo>
                  <a:pt x="944529" y="430307"/>
                  <a:pt x="946204" y="430482"/>
                  <a:pt x="947640" y="430835"/>
                </a:cubicBezTo>
                <a:cubicBezTo>
                  <a:pt x="949076" y="431189"/>
                  <a:pt x="950331" y="431748"/>
                  <a:pt x="951409" y="432514"/>
                </a:cubicBezTo>
                <a:cubicBezTo>
                  <a:pt x="952485" y="433282"/>
                  <a:pt x="953383" y="434252"/>
                  <a:pt x="954101" y="435430"/>
                </a:cubicBezTo>
                <a:cubicBezTo>
                  <a:pt x="954819" y="436610"/>
                  <a:pt x="955447" y="437994"/>
                  <a:pt x="955984" y="439585"/>
                </a:cubicBezTo>
                <a:lnTo>
                  <a:pt x="988665" y="522384"/>
                </a:lnTo>
                <a:lnTo>
                  <a:pt x="989107" y="522384"/>
                </a:lnTo>
                <a:lnTo>
                  <a:pt x="998010" y="500785"/>
                </a:lnTo>
                <a:lnTo>
                  <a:pt x="1004942" y="519495"/>
                </a:lnTo>
                <a:lnTo>
                  <a:pt x="995556" y="542795"/>
                </a:lnTo>
                <a:cubicBezTo>
                  <a:pt x="995379" y="543208"/>
                  <a:pt x="995129" y="543560"/>
                  <a:pt x="994805" y="543856"/>
                </a:cubicBezTo>
                <a:cubicBezTo>
                  <a:pt x="994481" y="544150"/>
                  <a:pt x="994010" y="544399"/>
                  <a:pt x="993392" y="544606"/>
                </a:cubicBezTo>
                <a:cubicBezTo>
                  <a:pt x="992773" y="544814"/>
                  <a:pt x="992036" y="544959"/>
                  <a:pt x="991182" y="545049"/>
                </a:cubicBezTo>
                <a:cubicBezTo>
                  <a:pt x="990331" y="545137"/>
                  <a:pt x="989314" y="545181"/>
                  <a:pt x="988137" y="545181"/>
                </a:cubicBezTo>
                <a:cubicBezTo>
                  <a:pt x="986904" y="545181"/>
                  <a:pt x="985845" y="545122"/>
                  <a:pt x="984963" y="545003"/>
                </a:cubicBezTo>
                <a:cubicBezTo>
                  <a:pt x="984080" y="544887"/>
                  <a:pt x="983344" y="544724"/>
                  <a:pt x="982753" y="544518"/>
                </a:cubicBezTo>
                <a:cubicBezTo>
                  <a:pt x="982164" y="544311"/>
                  <a:pt x="981708" y="544063"/>
                  <a:pt x="981384" y="543767"/>
                </a:cubicBezTo>
                <a:cubicBezTo>
                  <a:pt x="981062" y="543472"/>
                  <a:pt x="980839" y="543150"/>
                  <a:pt x="980722" y="542795"/>
                </a:cubicBezTo>
                <a:lnTo>
                  <a:pt x="942199" y="442765"/>
                </a:lnTo>
                <a:lnTo>
                  <a:pt x="942112" y="442765"/>
                </a:lnTo>
                <a:lnTo>
                  <a:pt x="942112" y="542354"/>
                </a:lnTo>
                <a:cubicBezTo>
                  <a:pt x="942112" y="542825"/>
                  <a:pt x="941991" y="543236"/>
                  <a:pt x="941748" y="543592"/>
                </a:cubicBezTo>
                <a:cubicBezTo>
                  <a:pt x="941505" y="543945"/>
                  <a:pt x="941080" y="544224"/>
                  <a:pt x="940473" y="544429"/>
                </a:cubicBezTo>
                <a:cubicBezTo>
                  <a:pt x="939866" y="544636"/>
                  <a:pt x="939076" y="544814"/>
                  <a:pt x="938106" y="544959"/>
                </a:cubicBezTo>
                <a:cubicBezTo>
                  <a:pt x="937135" y="545107"/>
                  <a:pt x="935892" y="545181"/>
                  <a:pt x="934376" y="545181"/>
                </a:cubicBezTo>
                <a:cubicBezTo>
                  <a:pt x="932920" y="545181"/>
                  <a:pt x="931705" y="545107"/>
                  <a:pt x="930736" y="544959"/>
                </a:cubicBezTo>
                <a:cubicBezTo>
                  <a:pt x="929765" y="544814"/>
                  <a:pt x="928991" y="544636"/>
                  <a:pt x="928414" y="544429"/>
                </a:cubicBezTo>
                <a:cubicBezTo>
                  <a:pt x="927838" y="544224"/>
                  <a:pt x="927442" y="543945"/>
                  <a:pt x="927231" y="543592"/>
                </a:cubicBezTo>
                <a:cubicBezTo>
                  <a:pt x="927018" y="543236"/>
                  <a:pt x="926913" y="542825"/>
                  <a:pt x="926913" y="542354"/>
                </a:cubicBezTo>
                <a:lnTo>
                  <a:pt x="926913" y="437199"/>
                </a:lnTo>
                <a:cubicBezTo>
                  <a:pt x="926913" y="434725"/>
                  <a:pt x="927571" y="432957"/>
                  <a:pt x="928886" y="431897"/>
                </a:cubicBezTo>
                <a:cubicBezTo>
                  <a:pt x="930203" y="430835"/>
                  <a:pt x="931667" y="430307"/>
                  <a:pt x="933284" y="430307"/>
                </a:cubicBezTo>
                <a:close/>
                <a:moveTo>
                  <a:pt x="457000" y="430307"/>
                </a:moveTo>
                <a:lnTo>
                  <a:pt x="466332" y="430307"/>
                </a:lnTo>
                <a:cubicBezTo>
                  <a:pt x="468246" y="430307"/>
                  <a:pt x="469921" y="430482"/>
                  <a:pt x="471357" y="430835"/>
                </a:cubicBezTo>
                <a:cubicBezTo>
                  <a:pt x="472793" y="431189"/>
                  <a:pt x="474049" y="431748"/>
                  <a:pt x="475126" y="432514"/>
                </a:cubicBezTo>
                <a:cubicBezTo>
                  <a:pt x="476202" y="433282"/>
                  <a:pt x="477099" y="434252"/>
                  <a:pt x="477817" y="435430"/>
                </a:cubicBezTo>
                <a:cubicBezTo>
                  <a:pt x="478535" y="436610"/>
                  <a:pt x="479163" y="437994"/>
                  <a:pt x="479702" y="439585"/>
                </a:cubicBezTo>
                <a:lnTo>
                  <a:pt x="512397" y="522384"/>
                </a:lnTo>
                <a:lnTo>
                  <a:pt x="512839" y="522384"/>
                </a:lnTo>
                <a:lnTo>
                  <a:pt x="546860" y="439848"/>
                </a:lnTo>
                <a:cubicBezTo>
                  <a:pt x="547518" y="438081"/>
                  <a:pt x="548236" y="436580"/>
                  <a:pt x="549014" y="435342"/>
                </a:cubicBezTo>
                <a:cubicBezTo>
                  <a:pt x="549792" y="434105"/>
                  <a:pt x="550645" y="433119"/>
                  <a:pt x="551573" y="432382"/>
                </a:cubicBezTo>
                <a:cubicBezTo>
                  <a:pt x="552501" y="431646"/>
                  <a:pt x="553533" y="431116"/>
                  <a:pt x="554670" y="430790"/>
                </a:cubicBezTo>
                <a:cubicBezTo>
                  <a:pt x="555807" y="430468"/>
                  <a:pt x="557124" y="430307"/>
                  <a:pt x="558621" y="430307"/>
                </a:cubicBezTo>
                <a:lnTo>
                  <a:pt x="568406" y="430307"/>
                </a:lnTo>
                <a:cubicBezTo>
                  <a:pt x="569304" y="430307"/>
                  <a:pt x="570157" y="430438"/>
                  <a:pt x="570965" y="430703"/>
                </a:cubicBezTo>
                <a:cubicBezTo>
                  <a:pt x="571773" y="430969"/>
                  <a:pt x="572461" y="431382"/>
                  <a:pt x="573030" y="431941"/>
                </a:cubicBezTo>
                <a:cubicBezTo>
                  <a:pt x="573599" y="432500"/>
                  <a:pt x="574063" y="433208"/>
                  <a:pt x="574422" y="434061"/>
                </a:cubicBezTo>
                <a:cubicBezTo>
                  <a:pt x="574781" y="434916"/>
                  <a:pt x="574960" y="435962"/>
                  <a:pt x="574960" y="437199"/>
                </a:cubicBezTo>
                <a:lnTo>
                  <a:pt x="574960" y="542354"/>
                </a:lnTo>
                <a:cubicBezTo>
                  <a:pt x="574960" y="542825"/>
                  <a:pt x="574839" y="543236"/>
                  <a:pt x="574596" y="543592"/>
                </a:cubicBezTo>
                <a:cubicBezTo>
                  <a:pt x="574354" y="543945"/>
                  <a:pt x="573929" y="544224"/>
                  <a:pt x="573322" y="544429"/>
                </a:cubicBezTo>
                <a:cubicBezTo>
                  <a:pt x="572715" y="544636"/>
                  <a:pt x="571941" y="544814"/>
                  <a:pt x="571001" y="544959"/>
                </a:cubicBezTo>
                <a:cubicBezTo>
                  <a:pt x="570061" y="545107"/>
                  <a:pt x="568832" y="545181"/>
                  <a:pt x="567315" y="545181"/>
                </a:cubicBezTo>
                <a:cubicBezTo>
                  <a:pt x="565920" y="545181"/>
                  <a:pt x="564721" y="545107"/>
                  <a:pt x="563720" y="544959"/>
                </a:cubicBezTo>
                <a:cubicBezTo>
                  <a:pt x="562719" y="544814"/>
                  <a:pt x="561930" y="544636"/>
                  <a:pt x="561354" y="544429"/>
                </a:cubicBezTo>
                <a:cubicBezTo>
                  <a:pt x="560777" y="544224"/>
                  <a:pt x="560367" y="543945"/>
                  <a:pt x="560125" y="543592"/>
                </a:cubicBezTo>
                <a:cubicBezTo>
                  <a:pt x="559882" y="543236"/>
                  <a:pt x="559761" y="542825"/>
                  <a:pt x="559761" y="542354"/>
                </a:cubicBezTo>
                <a:lnTo>
                  <a:pt x="559761" y="442765"/>
                </a:lnTo>
                <a:lnTo>
                  <a:pt x="559584" y="442765"/>
                </a:lnTo>
                <a:lnTo>
                  <a:pt x="519289" y="542795"/>
                </a:lnTo>
                <a:cubicBezTo>
                  <a:pt x="519113" y="543208"/>
                  <a:pt x="518862" y="543560"/>
                  <a:pt x="518538" y="543856"/>
                </a:cubicBezTo>
                <a:cubicBezTo>
                  <a:pt x="518214" y="544150"/>
                  <a:pt x="517743" y="544399"/>
                  <a:pt x="517124" y="544606"/>
                </a:cubicBezTo>
                <a:cubicBezTo>
                  <a:pt x="516506" y="544814"/>
                  <a:pt x="515769" y="544959"/>
                  <a:pt x="514915" y="545049"/>
                </a:cubicBezTo>
                <a:cubicBezTo>
                  <a:pt x="514061" y="545137"/>
                  <a:pt x="513045" y="545181"/>
                  <a:pt x="511866" y="545181"/>
                </a:cubicBezTo>
                <a:cubicBezTo>
                  <a:pt x="510630" y="545181"/>
                  <a:pt x="509569" y="545122"/>
                  <a:pt x="508685" y="545003"/>
                </a:cubicBezTo>
                <a:cubicBezTo>
                  <a:pt x="507802" y="544887"/>
                  <a:pt x="507065" y="544724"/>
                  <a:pt x="506476" y="544518"/>
                </a:cubicBezTo>
                <a:cubicBezTo>
                  <a:pt x="505887" y="544311"/>
                  <a:pt x="505431" y="544063"/>
                  <a:pt x="505107" y="543767"/>
                </a:cubicBezTo>
                <a:cubicBezTo>
                  <a:pt x="504783" y="543472"/>
                  <a:pt x="504562" y="543150"/>
                  <a:pt x="504444" y="542795"/>
                </a:cubicBezTo>
                <a:lnTo>
                  <a:pt x="465917" y="442765"/>
                </a:lnTo>
                <a:lnTo>
                  <a:pt x="465829" y="442765"/>
                </a:lnTo>
                <a:lnTo>
                  <a:pt x="465829" y="542354"/>
                </a:lnTo>
                <a:cubicBezTo>
                  <a:pt x="465829" y="542825"/>
                  <a:pt x="465707" y="543236"/>
                  <a:pt x="465465" y="543592"/>
                </a:cubicBezTo>
                <a:cubicBezTo>
                  <a:pt x="465222" y="543945"/>
                  <a:pt x="464797" y="544224"/>
                  <a:pt x="464190" y="544429"/>
                </a:cubicBezTo>
                <a:cubicBezTo>
                  <a:pt x="463583" y="544636"/>
                  <a:pt x="462794" y="544814"/>
                  <a:pt x="461824" y="544959"/>
                </a:cubicBezTo>
                <a:cubicBezTo>
                  <a:pt x="460853" y="545107"/>
                  <a:pt x="459609" y="545181"/>
                  <a:pt x="458092" y="545181"/>
                </a:cubicBezTo>
                <a:cubicBezTo>
                  <a:pt x="456636" y="545181"/>
                  <a:pt x="455423" y="545107"/>
                  <a:pt x="454452" y="544959"/>
                </a:cubicBezTo>
                <a:cubicBezTo>
                  <a:pt x="453481" y="544814"/>
                  <a:pt x="452708" y="544636"/>
                  <a:pt x="452131" y="544429"/>
                </a:cubicBezTo>
                <a:cubicBezTo>
                  <a:pt x="451554" y="544224"/>
                  <a:pt x="451160" y="543945"/>
                  <a:pt x="450948" y="543592"/>
                </a:cubicBezTo>
                <a:cubicBezTo>
                  <a:pt x="450736" y="543236"/>
                  <a:pt x="450630" y="542825"/>
                  <a:pt x="450630" y="542354"/>
                </a:cubicBezTo>
                <a:lnTo>
                  <a:pt x="450630" y="437199"/>
                </a:lnTo>
                <a:cubicBezTo>
                  <a:pt x="450630" y="434725"/>
                  <a:pt x="451288" y="432957"/>
                  <a:pt x="452603" y="431897"/>
                </a:cubicBezTo>
                <a:cubicBezTo>
                  <a:pt x="453919" y="430835"/>
                  <a:pt x="455385" y="430307"/>
                  <a:pt x="457000" y="430307"/>
                </a:cubicBezTo>
                <a:close/>
                <a:moveTo>
                  <a:pt x="8380045" y="429775"/>
                </a:moveTo>
                <a:cubicBezTo>
                  <a:pt x="8381812" y="429775"/>
                  <a:pt x="8383241" y="429834"/>
                  <a:pt x="8384330" y="429951"/>
                </a:cubicBezTo>
                <a:cubicBezTo>
                  <a:pt x="8385421" y="430070"/>
                  <a:pt x="8386290" y="430231"/>
                  <a:pt x="8386937" y="430438"/>
                </a:cubicBezTo>
                <a:cubicBezTo>
                  <a:pt x="8387585" y="430645"/>
                  <a:pt x="8388072" y="430940"/>
                  <a:pt x="8388395" y="431321"/>
                </a:cubicBezTo>
                <a:cubicBezTo>
                  <a:pt x="8388720" y="431704"/>
                  <a:pt x="8389029" y="432191"/>
                  <a:pt x="8389323" y="432779"/>
                </a:cubicBezTo>
                <a:lnTo>
                  <a:pt x="8405141" y="465652"/>
                </a:lnTo>
                <a:cubicBezTo>
                  <a:pt x="8406609" y="468773"/>
                  <a:pt x="8408076" y="472043"/>
                  <a:pt x="8409539" y="475460"/>
                </a:cubicBezTo>
                <a:cubicBezTo>
                  <a:pt x="8411003" y="478877"/>
                  <a:pt x="8412497" y="482325"/>
                  <a:pt x="8414021" y="485799"/>
                </a:cubicBezTo>
                <a:lnTo>
                  <a:pt x="8414196" y="485799"/>
                </a:lnTo>
                <a:cubicBezTo>
                  <a:pt x="8415543" y="482442"/>
                  <a:pt x="8416933" y="479097"/>
                  <a:pt x="8418368" y="475770"/>
                </a:cubicBezTo>
                <a:cubicBezTo>
                  <a:pt x="8419803" y="472441"/>
                  <a:pt x="8421256" y="469158"/>
                  <a:pt x="8422726" y="465917"/>
                </a:cubicBezTo>
                <a:lnTo>
                  <a:pt x="8438632" y="432867"/>
                </a:lnTo>
                <a:cubicBezTo>
                  <a:pt x="8438809" y="432279"/>
                  <a:pt x="8439059" y="431779"/>
                  <a:pt x="8439383" y="431368"/>
                </a:cubicBezTo>
                <a:cubicBezTo>
                  <a:pt x="8439707" y="430953"/>
                  <a:pt x="8440149" y="430645"/>
                  <a:pt x="8440708" y="430438"/>
                </a:cubicBezTo>
                <a:cubicBezTo>
                  <a:pt x="8441268" y="430231"/>
                  <a:pt x="8442049" y="430070"/>
                  <a:pt x="8443050" y="429951"/>
                </a:cubicBezTo>
                <a:cubicBezTo>
                  <a:pt x="8444052" y="429834"/>
                  <a:pt x="8445319" y="429775"/>
                  <a:pt x="8446850" y="429775"/>
                </a:cubicBezTo>
                <a:cubicBezTo>
                  <a:pt x="8448971" y="429775"/>
                  <a:pt x="8450635" y="429849"/>
                  <a:pt x="8451843" y="429996"/>
                </a:cubicBezTo>
                <a:cubicBezTo>
                  <a:pt x="8453051" y="430145"/>
                  <a:pt x="8453890" y="430424"/>
                  <a:pt x="8454361" y="430835"/>
                </a:cubicBezTo>
                <a:cubicBezTo>
                  <a:pt x="8454833" y="431249"/>
                  <a:pt x="8454995" y="431837"/>
                  <a:pt x="8454847" y="432603"/>
                </a:cubicBezTo>
                <a:cubicBezTo>
                  <a:pt x="8454700" y="433370"/>
                  <a:pt x="8454302" y="434400"/>
                  <a:pt x="8453654" y="435695"/>
                </a:cubicBezTo>
                <a:lnTo>
                  <a:pt x="8421312" y="500203"/>
                </a:lnTo>
                <a:lnTo>
                  <a:pt x="8421312" y="509183"/>
                </a:lnTo>
                <a:lnTo>
                  <a:pt x="8414181" y="506440"/>
                </a:lnTo>
                <a:lnTo>
                  <a:pt x="8406113" y="504256"/>
                </a:lnTo>
                <a:lnTo>
                  <a:pt x="8406113" y="500203"/>
                </a:lnTo>
                <a:lnTo>
                  <a:pt x="8373771" y="435695"/>
                </a:lnTo>
                <a:cubicBezTo>
                  <a:pt x="8373123" y="434340"/>
                  <a:pt x="8372725" y="433282"/>
                  <a:pt x="8372578" y="432514"/>
                </a:cubicBezTo>
                <a:cubicBezTo>
                  <a:pt x="8372431" y="431748"/>
                  <a:pt x="8372578" y="431160"/>
                  <a:pt x="8373020" y="430747"/>
                </a:cubicBezTo>
                <a:cubicBezTo>
                  <a:pt x="8373461" y="430335"/>
                  <a:pt x="8374257" y="430070"/>
                  <a:pt x="8375405" y="429951"/>
                </a:cubicBezTo>
                <a:cubicBezTo>
                  <a:pt x="8376554" y="429834"/>
                  <a:pt x="8378101" y="429775"/>
                  <a:pt x="8380045" y="429775"/>
                </a:cubicBezTo>
                <a:close/>
                <a:moveTo>
                  <a:pt x="8221626" y="429775"/>
                </a:moveTo>
                <a:cubicBezTo>
                  <a:pt x="8223040" y="429775"/>
                  <a:pt x="8224233" y="429849"/>
                  <a:pt x="8225205" y="429996"/>
                </a:cubicBezTo>
                <a:cubicBezTo>
                  <a:pt x="8226177" y="430145"/>
                  <a:pt x="8226958" y="430320"/>
                  <a:pt x="8227547" y="430527"/>
                </a:cubicBezTo>
                <a:cubicBezTo>
                  <a:pt x="8228137" y="430733"/>
                  <a:pt x="8228549" y="431013"/>
                  <a:pt x="8228784" y="431368"/>
                </a:cubicBezTo>
                <a:cubicBezTo>
                  <a:pt x="8229020" y="431719"/>
                  <a:pt x="8229138" y="432132"/>
                  <a:pt x="8229138" y="432603"/>
                </a:cubicBezTo>
                <a:lnTo>
                  <a:pt x="8229138" y="464244"/>
                </a:lnTo>
                <a:lnTo>
                  <a:pt x="8214027" y="461745"/>
                </a:lnTo>
                <a:lnTo>
                  <a:pt x="8214027" y="432603"/>
                </a:lnTo>
                <a:cubicBezTo>
                  <a:pt x="8214027" y="432132"/>
                  <a:pt x="8214145" y="431719"/>
                  <a:pt x="8214380" y="431368"/>
                </a:cubicBezTo>
                <a:cubicBezTo>
                  <a:pt x="8214616" y="431013"/>
                  <a:pt x="8215029" y="430733"/>
                  <a:pt x="8215617" y="430527"/>
                </a:cubicBezTo>
                <a:cubicBezTo>
                  <a:pt x="8216207" y="430320"/>
                  <a:pt x="8216973" y="430145"/>
                  <a:pt x="8217915" y="429996"/>
                </a:cubicBezTo>
                <a:cubicBezTo>
                  <a:pt x="8218858" y="429849"/>
                  <a:pt x="8220095" y="429775"/>
                  <a:pt x="8221626" y="429775"/>
                </a:cubicBezTo>
                <a:close/>
                <a:moveTo>
                  <a:pt x="8154380" y="429775"/>
                </a:moveTo>
                <a:cubicBezTo>
                  <a:pt x="8155853" y="429775"/>
                  <a:pt x="8157075" y="429849"/>
                  <a:pt x="8158047" y="429996"/>
                </a:cubicBezTo>
                <a:cubicBezTo>
                  <a:pt x="8159019" y="430145"/>
                  <a:pt x="8159800" y="430320"/>
                  <a:pt x="8160389" y="430527"/>
                </a:cubicBezTo>
                <a:cubicBezTo>
                  <a:pt x="8160978" y="430733"/>
                  <a:pt x="8161390" y="431013"/>
                  <a:pt x="8161626" y="431368"/>
                </a:cubicBezTo>
                <a:cubicBezTo>
                  <a:pt x="8161862" y="431719"/>
                  <a:pt x="8161979" y="432132"/>
                  <a:pt x="8161979" y="432603"/>
                </a:cubicBezTo>
                <a:lnTo>
                  <a:pt x="8161979" y="457294"/>
                </a:lnTo>
                <a:lnTo>
                  <a:pt x="8146780" y="456356"/>
                </a:lnTo>
                <a:lnTo>
                  <a:pt x="8146780" y="432603"/>
                </a:lnTo>
                <a:cubicBezTo>
                  <a:pt x="8146780" y="432132"/>
                  <a:pt x="8146898" y="431719"/>
                  <a:pt x="8147134" y="431368"/>
                </a:cubicBezTo>
                <a:cubicBezTo>
                  <a:pt x="8147370" y="431013"/>
                  <a:pt x="8147782" y="430733"/>
                  <a:pt x="8148371" y="430527"/>
                </a:cubicBezTo>
                <a:cubicBezTo>
                  <a:pt x="8148960" y="430320"/>
                  <a:pt x="8149755" y="430145"/>
                  <a:pt x="8150757" y="429996"/>
                </a:cubicBezTo>
                <a:cubicBezTo>
                  <a:pt x="8151758" y="429849"/>
                  <a:pt x="8152966" y="429775"/>
                  <a:pt x="8154380" y="429775"/>
                </a:cubicBezTo>
                <a:close/>
                <a:moveTo>
                  <a:pt x="7903795" y="429775"/>
                </a:moveTo>
                <a:cubicBezTo>
                  <a:pt x="7905562" y="429775"/>
                  <a:pt x="7906991" y="429834"/>
                  <a:pt x="7908081" y="429951"/>
                </a:cubicBezTo>
                <a:cubicBezTo>
                  <a:pt x="7909171" y="430070"/>
                  <a:pt x="7910040" y="430231"/>
                  <a:pt x="7910688" y="430438"/>
                </a:cubicBezTo>
                <a:cubicBezTo>
                  <a:pt x="7911336" y="430645"/>
                  <a:pt x="7911822" y="430940"/>
                  <a:pt x="7912146" y="431321"/>
                </a:cubicBezTo>
                <a:cubicBezTo>
                  <a:pt x="7912470" y="431704"/>
                  <a:pt x="7912779" y="432191"/>
                  <a:pt x="7913073" y="432779"/>
                </a:cubicBezTo>
                <a:lnTo>
                  <a:pt x="7928891" y="465652"/>
                </a:lnTo>
                <a:cubicBezTo>
                  <a:pt x="7930360" y="468773"/>
                  <a:pt x="7931826" y="472043"/>
                  <a:pt x="7933290" y="475460"/>
                </a:cubicBezTo>
                <a:cubicBezTo>
                  <a:pt x="7934753" y="478877"/>
                  <a:pt x="7936248" y="482325"/>
                  <a:pt x="7937771" y="485799"/>
                </a:cubicBezTo>
                <a:lnTo>
                  <a:pt x="7937946" y="485799"/>
                </a:lnTo>
                <a:cubicBezTo>
                  <a:pt x="7939293" y="482442"/>
                  <a:pt x="7940683" y="479097"/>
                  <a:pt x="7942119" y="475770"/>
                </a:cubicBezTo>
                <a:cubicBezTo>
                  <a:pt x="7943554" y="472441"/>
                  <a:pt x="7945006" y="469158"/>
                  <a:pt x="7946476" y="465917"/>
                </a:cubicBezTo>
                <a:lnTo>
                  <a:pt x="7962382" y="432867"/>
                </a:lnTo>
                <a:cubicBezTo>
                  <a:pt x="7962559" y="432279"/>
                  <a:pt x="7962809" y="431779"/>
                  <a:pt x="7963133" y="431368"/>
                </a:cubicBezTo>
                <a:cubicBezTo>
                  <a:pt x="7963458" y="430953"/>
                  <a:pt x="7963899" y="430645"/>
                  <a:pt x="7964459" y="430438"/>
                </a:cubicBezTo>
                <a:cubicBezTo>
                  <a:pt x="7965019" y="430231"/>
                  <a:pt x="7965799" y="430070"/>
                  <a:pt x="7966800" y="429951"/>
                </a:cubicBezTo>
                <a:cubicBezTo>
                  <a:pt x="7967802" y="429834"/>
                  <a:pt x="7969069" y="429775"/>
                  <a:pt x="7970600" y="429775"/>
                </a:cubicBezTo>
                <a:cubicBezTo>
                  <a:pt x="7972721" y="429775"/>
                  <a:pt x="7974385" y="429849"/>
                  <a:pt x="7975593" y="429996"/>
                </a:cubicBezTo>
                <a:cubicBezTo>
                  <a:pt x="7976801" y="430145"/>
                  <a:pt x="7977640" y="430424"/>
                  <a:pt x="7978111" y="430835"/>
                </a:cubicBezTo>
                <a:cubicBezTo>
                  <a:pt x="7978583" y="431249"/>
                  <a:pt x="7978745" y="431837"/>
                  <a:pt x="7978597" y="432603"/>
                </a:cubicBezTo>
                <a:cubicBezTo>
                  <a:pt x="7978450" y="433370"/>
                  <a:pt x="7978053" y="434400"/>
                  <a:pt x="7977404" y="435695"/>
                </a:cubicBezTo>
                <a:lnTo>
                  <a:pt x="7951611" y="487141"/>
                </a:lnTo>
                <a:lnTo>
                  <a:pt x="7929863" y="503320"/>
                </a:lnTo>
                <a:lnTo>
                  <a:pt x="7929863" y="500203"/>
                </a:lnTo>
                <a:lnTo>
                  <a:pt x="7897521" y="435695"/>
                </a:lnTo>
                <a:cubicBezTo>
                  <a:pt x="7896873" y="434340"/>
                  <a:pt x="7896476" y="433282"/>
                  <a:pt x="7896328" y="432514"/>
                </a:cubicBezTo>
                <a:cubicBezTo>
                  <a:pt x="7896181" y="431748"/>
                  <a:pt x="7896328" y="431160"/>
                  <a:pt x="7896770" y="430747"/>
                </a:cubicBezTo>
                <a:cubicBezTo>
                  <a:pt x="7897212" y="430335"/>
                  <a:pt x="7898007" y="430070"/>
                  <a:pt x="7899156" y="429951"/>
                </a:cubicBezTo>
                <a:cubicBezTo>
                  <a:pt x="7900304" y="429834"/>
                  <a:pt x="7901851" y="429775"/>
                  <a:pt x="7903795" y="429775"/>
                </a:cubicBezTo>
                <a:close/>
                <a:moveTo>
                  <a:pt x="7687655" y="429775"/>
                </a:moveTo>
                <a:cubicBezTo>
                  <a:pt x="7689128" y="429775"/>
                  <a:pt x="7690350" y="429849"/>
                  <a:pt x="7691322" y="429996"/>
                </a:cubicBezTo>
                <a:cubicBezTo>
                  <a:pt x="7692294" y="430145"/>
                  <a:pt x="7693075" y="430320"/>
                  <a:pt x="7693664" y="430527"/>
                </a:cubicBezTo>
                <a:cubicBezTo>
                  <a:pt x="7694253" y="430733"/>
                  <a:pt x="7694665" y="431013"/>
                  <a:pt x="7694901" y="431368"/>
                </a:cubicBezTo>
                <a:cubicBezTo>
                  <a:pt x="7695137" y="431719"/>
                  <a:pt x="7695254" y="432132"/>
                  <a:pt x="7695254" y="432603"/>
                </a:cubicBezTo>
                <a:lnTo>
                  <a:pt x="7695254" y="478378"/>
                </a:lnTo>
                <a:lnTo>
                  <a:pt x="7747302" y="478378"/>
                </a:lnTo>
                <a:lnTo>
                  <a:pt x="7747302" y="432603"/>
                </a:lnTo>
                <a:cubicBezTo>
                  <a:pt x="7747302" y="432132"/>
                  <a:pt x="7747420" y="431719"/>
                  <a:pt x="7747656" y="431368"/>
                </a:cubicBezTo>
                <a:cubicBezTo>
                  <a:pt x="7747892" y="431013"/>
                  <a:pt x="7748304" y="430733"/>
                  <a:pt x="7748893" y="430527"/>
                </a:cubicBezTo>
                <a:cubicBezTo>
                  <a:pt x="7749482" y="430320"/>
                  <a:pt x="7750248" y="430145"/>
                  <a:pt x="7751190" y="429996"/>
                </a:cubicBezTo>
                <a:cubicBezTo>
                  <a:pt x="7752133" y="429849"/>
                  <a:pt x="7753370" y="429775"/>
                  <a:pt x="7754902" y="429775"/>
                </a:cubicBezTo>
                <a:cubicBezTo>
                  <a:pt x="7756316" y="429775"/>
                  <a:pt x="7757509" y="429849"/>
                  <a:pt x="7758481" y="429996"/>
                </a:cubicBezTo>
                <a:cubicBezTo>
                  <a:pt x="7759453" y="430145"/>
                  <a:pt x="7760233" y="430320"/>
                  <a:pt x="7760822" y="430527"/>
                </a:cubicBezTo>
                <a:cubicBezTo>
                  <a:pt x="7761412" y="430733"/>
                  <a:pt x="7761824" y="431013"/>
                  <a:pt x="7762059" y="431368"/>
                </a:cubicBezTo>
                <a:cubicBezTo>
                  <a:pt x="7762295" y="431719"/>
                  <a:pt x="7762413" y="432132"/>
                  <a:pt x="7762413" y="432603"/>
                </a:cubicBezTo>
                <a:lnTo>
                  <a:pt x="7762413" y="542354"/>
                </a:lnTo>
                <a:cubicBezTo>
                  <a:pt x="7762413" y="542825"/>
                  <a:pt x="7762295" y="543236"/>
                  <a:pt x="7762059" y="543592"/>
                </a:cubicBezTo>
                <a:cubicBezTo>
                  <a:pt x="7761824" y="543945"/>
                  <a:pt x="7761412" y="544224"/>
                  <a:pt x="7760822" y="544429"/>
                </a:cubicBezTo>
                <a:cubicBezTo>
                  <a:pt x="7760233" y="544636"/>
                  <a:pt x="7759453" y="544814"/>
                  <a:pt x="7758481" y="544959"/>
                </a:cubicBezTo>
                <a:cubicBezTo>
                  <a:pt x="7757509" y="545107"/>
                  <a:pt x="7756316" y="545181"/>
                  <a:pt x="7754902" y="545181"/>
                </a:cubicBezTo>
                <a:cubicBezTo>
                  <a:pt x="7753370" y="545181"/>
                  <a:pt x="7752133" y="545107"/>
                  <a:pt x="7751190" y="544959"/>
                </a:cubicBezTo>
                <a:cubicBezTo>
                  <a:pt x="7750248" y="544814"/>
                  <a:pt x="7749482" y="544636"/>
                  <a:pt x="7748893" y="544429"/>
                </a:cubicBezTo>
                <a:cubicBezTo>
                  <a:pt x="7748304" y="544224"/>
                  <a:pt x="7747892" y="543945"/>
                  <a:pt x="7747656" y="543592"/>
                </a:cubicBezTo>
                <a:cubicBezTo>
                  <a:pt x="7747420" y="543236"/>
                  <a:pt x="7747302" y="542825"/>
                  <a:pt x="7747302" y="542354"/>
                </a:cubicBezTo>
                <a:lnTo>
                  <a:pt x="7747302" y="491631"/>
                </a:lnTo>
                <a:lnTo>
                  <a:pt x="7695254" y="491631"/>
                </a:lnTo>
                <a:lnTo>
                  <a:pt x="7695254" y="542354"/>
                </a:lnTo>
                <a:cubicBezTo>
                  <a:pt x="7695254" y="542825"/>
                  <a:pt x="7695137" y="543236"/>
                  <a:pt x="7694901" y="543592"/>
                </a:cubicBezTo>
                <a:cubicBezTo>
                  <a:pt x="7694665" y="543945"/>
                  <a:pt x="7694253" y="544224"/>
                  <a:pt x="7693664" y="544429"/>
                </a:cubicBezTo>
                <a:cubicBezTo>
                  <a:pt x="7693075" y="544636"/>
                  <a:pt x="7692294" y="544814"/>
                  <a:pt x="7691322" y="544959"/>
                </a:cubicBezTo>
                <a:cubicBezTo>
                  <a:pt x="7690350" y="545107"/>
                  <a:pt x="7689128" y="545181"/>
                  <a:pt x="7687655" y="545181"/>
                </a:cubicBezTo>
                <a:cubicBezTo>
                  <a:pt x="7686241" y="545181"/>
                  <a:pt x="7685033" y="545107"/>
                  <a:pt x="7684032" y="544959"/>
                </a:cubicBezTo>
                <a:cubicBezTo>
                  <a:pt x="7683030" y="544814"/>
                  <a:pt x="7682235" y="544636"/>
                  <a:pt x="7681646" y="544429"/>
                </a:cubicBezTo>
                <a:cubicBezTo>
                  <a:pt x="7681057" y="544224"/>
                  <a:pt x="7680645" y="543945"/>
                  <a:pt x="7680409" y="543592"/>
                </a:cubicBezTo>
                <a:cubicBezTo>
                  <a:pt x="7680173" y="543236"/>
                  <a:pt x="7680055" y="542825"/>
                  <a:pt x="7680055" y="542354"/>
                </a:cubicBezTo>
                <a:lnTo>
                  <a:pt x="7680055" y="432603"/>
                </a:lnTo>
                <a:cubicBezTo>
                  <a:pt x="7680055" y="432132"/>
                  <a:pt x="7680173" y="431719"/>
                  <a:pt x="7680409" y="431368"/>
                </a:cubicBezTo>
                <a:cubicBezTo>
                  <a:pt x="7680645" y="431013"/>
                  <a:pt x="7681057" y="430733"/>
                  <a:pt x="7681646" y="430527"/>
                </a:cubicBezTo>
                <a:cubicBezTo>
                  <a:pt x="7682235" y="430320"/>
                  <a:pt x="7683030" y="430145"/>
                  <a:pt x="7684032" y="429996"/>
                </a:cubicBezTo>
                <a:cubicBezTo>
                  <a:pt x="7685033" y="429849"/>
                  <a:pt x="7686241" y="429775"/>
                  <a:pt x="7687655" y="429775"/>
                </a:cubicBezTo>
                <a:close/>
                <a:moveTo>
                  <a:pt x="7437070" y="429775"/>
                </a:moveTo>
                <a:cubicBezTo>
                  <a:pt x="7438837" y="429775"/>
                  <a:pt x="7440266" y="429834"/>
                  <a:pt x="7441356" y="429951"/>
                </a:cubicBezTo>
                <a:cubicBezTo>
                  <a:pt x="7442446" y="430070"/>
                  <a:pt x="7443315" y="430231"/>
                  <a:pt x="7443963" y="430438"/>
                </a:cubicBezTo>
                <a:cubicBezTo>
                  <a:pt x="7444611" y="430645"/>
                  <a:pt x="7445097" y="430940"/>
                  <a:pt x="7445421" y="431321"/>
                </a:cubicBezTo>
                <a:cubicBezTo>
                  <a:pt x="7445745" y="431704"/>
                  <a:pt x="7446054" y="432191"/>
                  <a:pt x="7446348" y="432779"/>
                </a:cubicBezTo>
                <a:lnTo>
                  <a:pt x="7462166" y="465652"/>
                </a:lnTo>
                <a:cubicBezTo>
                  <a:pt x="7463635" y="468773"/>
                  <a:pt x="7465101" y="472043"/>
                  <a:pt x="7466565" y="475460"/>
                </a:cubicBezTo>
                <a:cubicBezTo>
                  <a:pt x="7468028" y="478877"/>
                  <a:pt x="7469523" y="482325"/>
                  <a:pt x="7471046" y="485799"/>
                </a:cubicBezTo>
                <a:lnTo>
                  <a:pt x="7471221" y="485799"/>
                </a:lnTo>
                <a:cubicBezTo>
                  <a:pt x="7472568" y="482442"/>
                  <a:pt x="7473958" y="479097"/>
                  <a:pt x="7475394" y="475770"/>
                </a:cubicBezTo>
                <a:cubicBezTo>
                  <a:pt x="7476829" y="472441"/>
                  <a:pt x="7478281" y="469158"/>
                  <a:pt x="7479751" y="465917"/>
                </a:cubicBezTo>
                <a:lnTo>
                  <a:pt x="7495657" y="432867"/>
                </a:lnTo>
                <a:cubicBezTo>
                  <a:pt x="7495834" y="432279"/>
                  <a:pt x="7496084" y="431779"/>
                  <a:pt x="7496408" y="431368"/>
                </a:cubicBezTo>
                <a:cubicBezTo>
                  <a:pt x="7496733" y="430953"/>
                  <a:pt x="7497174" y="430645"/>
                  <a:pt x="7497734" y="430438"/>
                </a:cubicBezTo>
                <a:cubicBezTo>
                  <a:pt x="7498294" y="430231"/>
                  <a:pt x="7499074" y="430070"/>
                  <a:pt x="7500075" y="429951"/>
                </a:cubicBezTo>
                <a:cubicBezTo>
                  <a:pt x="7501077" y="429834"/>
                  <a:pt x="7502344" y="429775"/>
                  <a:pt x="7503875" y="429775"/>
                </a:cubicBezTo>
                <a:cubicBezTo>
                  <a:pt x="7505996" y="429775"/>
                  <a:pt x="7507660" y="429849"/>
                  <a:pt x="7508868" y="429996"/>
                </a:cubicBezTo>
                <a:cubicBezTo>
                  <a:pt x="7510076" y="430145"/>
                  <a:pt x="7510915" y="430424"/>
                  <a:pt x="7511386" y="430835"/>
                </a:cubicBezTo>
                <a:cubicBezTo>
                  <a:pt x="7511858" y="431249"/>
                  <a:pt x="7512020" y="431837"/>
                  <a:pt x="7511872" y="432603"/>
                </a:cubicBezTo>
                <a:cubicBezTo>
                  <a:pt x="7511725" y="433370"/>
                  <a:pt x="7511328" y="434400"/>
                  <a:pt x="7510679" y="435695"/>
                </a:cubicBezTo>
                <a:lnTo>
                  <a:pt x="7478337" y="500203"/>
                </a:lnTo>
                <a:lnTo>
                  <a:pt x="7478337" y="542354"/>
                </a:lnTo>
                <a:cubicBezTo>
                  <a:pt x="7478337" y="542825"/>
                  <a:pt x="7478220" y="543236"/>
                  <a:pt x="7477986" y="543592"/>
                </a:cubicBezTo>
                <a:cubicBezTo>
                  <a:pt x="7477752" y="543945"/>
                  <a:pt x="7477342" y="544224"/>
                  <a:pt x="7476756" y="544429"/>
                </a:cubicBezTo>
                <a:cubicBezTo>
                  <a:pt x="7476170" y="544636"/>
                  <a:pt x="7475379" y="544814"/>
                  <a:pt x="7474384" y="544959"/>
                </a:cubicBezTo>
                <a:cubicBezTo>
                  <a:pt x="7473388" y="545107"/>
                  <a:pt x="7472188" y="545181"/>
                  <a:pt x="7470782" y="545181"/>
                </a:cubicBezTo>
                <a:cubicBezTo>
                  <a:pt x="7469317" y="545181"/>
                  <a:pt x="7468102" y="545107"/>
                  <a:pt x="7467136" y="544959"/>
                </a:cubicBezTo>
                <a:cubicBezTo>
                  <a:pt x="7466169" y="544814"/>
                  <a:pt x="7465378" y="544636"/>
                  <a:pt x="7464764" y="544429"/>
                </a:cubicBezTo>
                <a:cubicBezTo>
                  <a:pt x="7464149" y="544224"/>
                  <a:pt x="7463724" y="543945"/>
                  <a:pt x="7463490" y="543592"/>
                </a:cubicBezTo>
                <a:cubicBezTo>
                  <a:pt x="7463256" y="543236"/>
                  <a:pt x="7463138" y="542825"/>
                  <a:pt x="7463138" y="542354"/>
                </a:cubicBezTo>
                <a:lnTo>
                  <a:pt x="7463138" y="500203"/>
                </a:lnTo>
                <a:lnTo>
                  <a:pt x="7430796" y="435695"/>
                </a:lnTo>
                <a:cubicBezTo>
                  <a:pt x="7430148" y="434340"/>
                  <a:pt x="7429751" y="433282"/>
                  <a:pt x="7429603" y="432514"/>
                </a:cubicBezTo>
                <a:cubicBezTo>
                  <a:pt x="7429456" y="431748"/>
                  <a:pt x="7429603" y="431160"/>
                  <a:pt x="7430045" y="430747"/>
                </a:cubicBezTo>
                <a:cubicBezTo>
                  <a:pt x="7430487" y="430335"/>
                  <a:pt x="7431282" y="430070"/>
                  <a:pt x="7432431" y="429951"/>
                </a:cubicBezTo>
                <a:cubicBezTo>
                  <a:pt x="7433579" y="429834"/>
                  <a:pt x="7435126" y="429775"/>
                  <a:pt x="7437070" y="429775"/>
                </a:cubicBezTo>
                <a:close/>
                <a:moveTo>
                  <a:pt x="7211405" y="429775"/>
                </a:moveTo>
                <a:cubicBezTo>
                  <a:pt x="7212878" y="429775"/>
                  <a:pt x="7214100" y="429849"/>
                  <a:pt x="7215072" y="429996"/>
                </a:cubicBezTo>
                <a:cubicBezTo>
                  <a:pt x="7216044" y="430145"/>
                  <a:pt x="7216825" y="430320"/>
                  <a:pt x="7217414" y="430527"/>
                </a:cubicBezTo>
                <a:cubicBezTo>
                  <a:pt x="7218003" y="430733"/>
                  <a:pt x="7218415" y="431013"/>
                  <a:pt x="7218651" y="431368"/>
                </a:cubicBezTo>
                <a:cubicBezTo>
                  <a:pt x="7218887" y="431719"/>
                  <a:pt x="7219004" y="432132"/>
                  <a:pt x="7219004" y="432603"/>
                </a:cubicBezTo>
                <a:lnTo>
                  <a:pt x="7219004" y="478378"/>
                </a:lnTo>
                <a:lnTo>
                  <a:pt x="7271052" y="478378"/>
                </a:lnTo>
                <a:lnTo>
                  <a:pt x="7271052" y="432603"/>
                </a:lnTo>
                <a:cubicBezTo>
                  <a:pt x="7271052" y="432132"/>
                  <a:pt x="7271170" y="431719"/>
                  <a:pt x="7271406" y="431368"/>
                </a:cubicBezTo>
                <a:cubicBezTo>
                  <a:pt x="7271642" y="431013"/>
                  <a:pt x="7272054" y="430733"/>
                  <a:pt x="7272643" y="430527"/>
                </a:cubicBezTo>
                <a:cubicBezTo>
                  <a:pt x="7273232" y="430320"/>
                  <a:pt x="7273998" y="430145"/>
                  <a:pt x="7274940" y="429996"/>
                </a:cubicBezTo>
                <a:cubicBezTo>
                  <a:pt x="7275883" y="429849"/>
                  <a:pt x="7277120" y="429775"/>
                  <a:pt x="7278652" y="429775"/>
                </a:cubicBezTo>
                <a:cubicBezTo>
                  <a:pt x="7280066" y="429775"/>
                  <a:pt x="7281259" y="429849"/>
                  <a:pt x="7282231" y="429996"/>
                </a:cubicBezTo>
                <a:cubicBezTo>
                  <a:pt x="7283203" y="430145"/>
                  <a:pt x="7283983" y="430320"/>
                  <a:pt x="7284572" y="430527"/>
                </a:cubicBezTo>
                <a:cubicBezTo>
                  <a:pt x="7285162" y="430733"/>
                  <a:pt x="7285574" y="431013"/>
                  <a:pt x="7285809" y="431368"/>
                </a:cubicBezTo>
                <a:cubicBezTo>
                  <a:pt x="7286045" y="431719"/>
                  <a:pt x="7286163" y="432132"/>
                  <a:pt x="7286163" y="432603"/>
                </a:cubicBezTo>
                <a:lnTo>
                  <a:pt x="7286163" y="542354"/>
                </a:lnTo>
                <a:cubicBezTo>
                  <a:pt x="7286163" y="542825"/>
                  <a:pt x="7286045" y="543236"/>
                  <a:pt x="7285809" y="543592"/>
                </a:cubicBezTo>
                <a:cubicBezTo>
                  <a:pt x="7285574" y="543945"/>
                  <a:pt x="7285162" y="544224"/>
                  <a:pt x="7284572" y="544429"/>
                </a:cubicBezTo>
                <a:cubicBezTo>
                  <a:pt x="7283983" y="544636"/>
                  <a:pt x="7283203" y="544814"/>
                  <a:pt x="7282231" y="544959"/>
                </a:cubicBezTo>
                <a:cubicBezTo>
                  <a:pt x="7281259" y="545107"/>
                  <a:pt x="7280066" y="545181"/>
                  <a:pt x="7278652" y="545181"/>
                </a:cubicBezTo>
                <a:cubicBezTo>
                  <a:pt x="7277120" y="545181"/>
                  <a:pt x="7275883" y="545107"/>
                  <a:pt x="7274940" y="544959"/>
                </a:cubicBezTo>
                <a:cubicBezTo>
                  <a:pt x="7273998" y="544814"/>
                  <a:pt x="7273232" y="544636"/>
                  <a:pt x="7272643" y="544429"/>
                </a:cubicBezTo>
                <a:cubicBezTo>
                  <a:pt x="7272054" y="544224"/>
                  <a:pt x="7271642" y="543945"/>
                  <a:pt x="7271406" y="543592"/>
                </a:cubicBezTo>
                <a:cubicBezTo>
                  <a:pt x="7271170" y="543236"/>
                  <a:pt x="7271052" y="542825"/>
                  <a:pt x="7271052" y="542354"/>
                </a:cubicBezTo>
                <a:lnTo>
                  <a:pt x="7271052" y="491631"/>
                </a:lnTo>
                <a:lnTo>
                  <a:pt x="7219004" y="491631"/>
                </a:lnTo>
                <a:lnTo>
                  <a:pt x="7219004" y="542354"/>
                </a:lnTo>
                <a:cubicBezTo>
                  <a:pt x="7219004" y="542825"/>
                  <a:pt x="7218887" y="543236"/>
                  <a:pt x="7218651" y="543592"/>
                </a:cubicBezTo>
                <a:cubicBezTo>
                  <a:pt x="7218415" y="543945"/>
                  <a:pt x="7218003" y="544224"/>
                  <a:pt x="7217414" y="544429"/>
                </a:cubicBezTo>
                <a:cubicBezTo>
                  <a:pt x="7216825" y="544636"/>
                  <a:pt x="7216044" y="544814"/>
                  <a:pt x="7215072" y="544959"/>
                </a:cubicBezTo>
                <a:cubicBezTo>
                  <a:pt x="7214100" y="545107"/>
                  <a:pt x="7212878" y="545181"/>
                  <a:pt x="7211405" y="545181"/>
                </a:cubicBezTo>
                <a:cubicBezTo>
                  <a:pt x="7209991" y="545181"/>
                  <a:pt x="7208783" y="545107"/>
                  <a:pt x="7207782" y="544959"/>
                </a:cubicBezTo>
                <a:cubicBezTo>
                  <a:pt x="7206780" y="544814"/>
                  <a:pt x="7205985" y="544636"/>
                  <a:pt x="7205396" y="544429"/>
                </a:cubicBezTo>
                <a:cubicBezTo>
                  <a:pt x="7204807" y="544224"/>
                  <a:pt x="7204395" y="543945"/>
                  <a:pt x="7204159" y="543592"/>
                </a:cubicBezTo>
                <a:cubicBezTo>
                  <a:pt x="7203923" y="543236"/>
                  <a:pt x="7203805" y="542825"/>
                  <a:pt x="7203805" y="542354"/>
                </a:cubicBezTo>
                <a:lnTo>
                  <a:pt x="7203805" y="432603"/>
                </a:lnTo>
                <a:cubicBezTo>
                  <a:pt x="7203805" y="432132"/>
                  <a:pt x="7203923" y="431719"/>
                  <a:pt x="7204159" y="431368"/>
                </a:cubicBezTo>
                <a:cubicBezTo>
                  <a:pt x="7204395" y="431013"/>
                  <a:pt x="7204807" y="430733"/>
                  <a:pt x="7205396" y="430527"/>
                </a:cubicBezTo>
                <a:cubicBezTo>
                  <a:pt x="7205985" y="430320"/>
                  <a:pt x="7206780" y="430145"/>
                  <a:pt x="7207782" y="429996"/>
                </a:cubicBezTo>
                <a:cubicBezTo>
                  <a:pt x="7208783" y="429849"/>
                  <a:pt x="7209991" y="429775"/>
                  <a:pt x="7211405" y="429775"/>
                </a:cubicBezTo>
                <a:close/>
                <a:moveTo>
                  <a:pt x="6744680" y="429775"/>
                </a:moveTo>
                <a:cubicBezTo>
                  <a:pt x="6746153" y="429775"/>
                  <a:pt x="6747375" y="429849"/>
                  <a:pt x="6748347" y="429996"/>
                </a:cubicBezTo>
                <a:cubicBezTo>
                  <a:pt x="6749319" y="430145"/>
                  <a:pt x="6750100" y="430320"/>
                  <a:pt x="6750689" y="430527"/>
                </a:cubicBezTo>
                <a:cubicBezTo>
                  <a:pt x="6751278" y="430733"/>
                  <a:pt x="6751690" y="431013"/>
                  <a:pt x="6751926" y="431368"/>
                </a:cubicBezTo>
                <a:cubicBezTo>
                  <a:pt x="6752162" y="431719"/>
                  <a:pt x="6752279" y="432132"/>
                  <a:pt x="6752279" y="432603"/>
                </a:cubicBezTo>
                <a:lnTo>
                  <a:pt x="6752279" y="478378"/>
                </a:lnTo>
                <a:lnTo>
                  <a:pt x="6804327" y="478378"/>
                </a:lnTo>
                <a:lnTo>
                  <a:pt x="6804327" y="432603"/>
                </a:lnTo>
                <a:cubicBezTo>
                  <a:pt x="6804327" y="432132"/>
                  <a:pt x="6804445" y="431719"/>
                  <a:pt x="6804681" y="431368"/>
                </a:cubicBezTo>
                <a:cubicBezTo>
                  <a:pt x="6804917" y="431013"/>
                  <a:pt x="6805329" y="430733"/>
                  <a:pt x="6805918" y="430527"/>
                </a:cubicBezTo>
                <a:cubicBezTo>
                  <a:pt x="6806507" y="430320"/>
                  <a:pt x="6807273" y="430145"/>
                  <a:pt x="6808215" y="429996"/>
                </a:cubicBezTo>
                <a:cubicBezTo>
                  <a:pt x="6809158" y="429849"/>
                  <a:pt x="6810395" y="429775"/>
                  <a:pt x="6811927" y="429775"/>
                </a:cubicBezTo>
                <a:cubicBezTo>
                  <a:pt x="6813341" y="429775"/>
                  <a:pt x="6814534" y="429849"/>
                  <a:pt x="6815506" y="429996"/>
                </a:cubicBezTo>
                <a:cubicBezTo>
                  <a:pt x="6816478" y="430145"/>
                  <a:pt x="6817258" y="430320"/>
                  <a:pt x="6817847" y="430527"/>
                </a:cubicBezTo>
                <a:cubicBezTo>
                  <a:pt x="6818437" y="430733"/>
                  <a:pt x="6818849" y="431013"/>
                  <a:pt x="6819084" y="431368"/>
                </a:cubicBezTo>
                <a:cubicBezTo>
                  <a:pt x="6819320" y="431719"/>
                  <a:pt x="6819438" y="432132"/>
                  <a:pt x="6819438" y="432603"/>
                </a:cubicBezTo>
                <a:lnTo>
                  <a:pt x="6819438" y="542354"/>
                </a:lnTo>
                <a:cubicBezTo>
                  <a:pt x="6819438" y="542825"/>
                  <a:pt x="6819320" y="543236"/>
                  <a:pt x="6819084" y="543592"/>
                </a:cubicBezTo>
                <a:cubicBezTo>
                  <a:pt x="6818849" y="543945"/>
                  <a:pt x="6818437" y="544224"/>
                  <a:pt x="6817847" y="544429"/>
                </a:cubicBezTo>
                <a:cubicBezTo>
                  <a:pt x="6817258" y="544636"/>
                  <a:pt x="6816478" y="544814"/>
                  <a:pt x="6815506" y="544959"/>
                </a:cubicBezTo>
                <a:cubicBezTo>
                  <a:pt x="6814534" y="545107"/>
                  <a:pt x="6813341" y="545181"/>
                  <a:pt x="6811927" y="545181"/>
                </a:cubicBezTo>
                <a:cubicBezTo>
                  <a:pt x="6810395" y="545181"/>
                  <a:pt x="6809158" y="545107"/>
                  <a:pt x="6808215" y="544959"/>
                </a:cubicBezTo>
                <a:cubicBezTo>
                  <a:pt x="6807273" y="544814"/>
                  <a:pt x="6806507" y="544636"/>
                  <a:pt x="6805918" y="544429"/>
                </a:cubicBezTo>
                <a:cubicBezTo>
                  <a:pt x="6805329" y="544224"/>
                  <a:pt x="6804917" y="543945"/>
                  <a:pt x="6804681" y="543592"/>
                </a:cubicBezTo>
                <a:cubicBezTo>
                  <a:pt x="6804445" y="543236"/>
                  <a:pt x="6804327" y="542825"/>
                  <a:pt x="6804327" y="542354"/>
                </a:cubicBezTo>
                <a:lnTo>
                  <a:pt x="6804327" y="491631"/>
                </a:lnTo>
                <a:lnTo>
                  <a:pt x="6752279" y="491631"/>
                </a:lnTo>
                <a:lnTo>
                  <a:pt x="6752279" y="542354"/>
                </a:lnTo>
                <a:cubicBezTo>
                  <a:pt x="6752279" y="542825"/>
                  <a:pt x="6752162" y="543236"/>
                  <a:pt x="6751926" y="543592"/>
                </a:cubicBezTo>
                <a:cubicBezTo>
                  <a:pt x="6751690" y="543945"/>
                  <a:pt x="6751278" y="544224"/>
                  <a:pt x="6750689" y="544429"/>
                </a:cubicBezTo>
                <a:cubicBezTo>
                  <a:pt x="6750100" y="544636"/>
                  <a:pt x="6749319" y="544814"/>
                  <a:pt x="6748347" y="544959"/>
                </a:cubicBezTo>
                <a:cubicBezTo>
                  <a:pt x="6747375" y="545107"/>
                  <a:pt x="6746153" y="545181"/>
                  <a:pt x="6744680" y="545181"/>
                </a:cubicBezTo>
                <a:cubicBezTo>
                  <a:pt x="6743266" y="545181"/>
                  <a:pt x="6742058" y="545107"/>
                  <a:pt x="6741057" y="544959"/>
                </a:cubicBezTo>
                <a:cubicBezTo>
                  <a:pt x="6740055" y="544814"/>
                  <a:pt x="6739260" y="544636"/>
                  <a:pt x="6738671" y="544429"/>
                </a:cubicBezTo>
                <a:cubicBezTo>
                  <a:pt x="6738082" y="544224"/>
                  <a:pt x="6737670" y="543945"/>
                  <a:pt x="6737434" y="543592"/>
                </a:cubicBezTo>
                <a:cubicBezTo>
                  <a:pt x="6737198" y="543236"/>
                  <a:pt x="6737080" y="542825"/>
                  <a:pt x="6737080" y="542354"/>
                </a:cubicBezTo>
                <a:lnTo>
                  <a:pt x="6737080" y="432603"/>
                </a:lnTo>
                <a:cubicBezTo>
                  <a:pt x="6737080" y="432132"/>
                  <a:pt x="6737198" y="431719"/>
                  <a:pt x="6737434" y="431368"/>
                </a:cubicBezTo>
                <a:cubicBezTo>
                  <a:pt x="6737670" y="431013"/>
                  <a:pt x="6738082" y="430733"/>
                  <a:pt x="6738671" y="430527"/>
                </a:cubicBezTo>
                <a:cubicBezTo>
                  <a:pt x="6739260" y="430320"/>
                  <a:pt x="6740055" y="430145"/>
                  <a:pt x="6741057" y="429996"/>
                </a:cubicBezTo>
                <a:cubicBezTo>
                  <a:pt x="6742058" y="429849"/>
                  <a:pt x="6743266" y="429775"/>
                  <a:pt x="6744680" y="429775"/>
                </a:cubicBezTo>
                <a:close/>
                <a:moveTo>
                  <a:pt x="6494095" y="429775"/>
                </a:moveTo>
                <a:cubicBezTo>
                  <a:pt x="6495862" y="429775"/>
                  <a:pt x="6497291" y="429834"/>
                  <a:pt x="6498381" y="429951"/>
                </a:cubicBezTo>
                <a:cubicBezTo>
                  <a:pt x="6499471" y="430070"/>
                  <a:pt x="6500340" y="430231"/>
                  <a:pt x="6500988" y="430438"/>
                </a:cubicBezTo>
                <a:cubicBezTo>
                  <a:pt x="6501636" y="430645"/>
                  <a:pt x="6502122" y="430940"/>
                  <a:pt x="6502446" y="431321"/>
                </a:cubicBezTo>
                <a:cubicBezTo>
                  <a:pt x="6502770" y="431704"/>
                  <a:pt x="6503079" y="432191"/>
                  <a:pt x="6503373" y="432779"/>
                </a:cubicBezTo>
                <a:lnTo>
                  <a:pt x="6519191" y="465652"/>
                </a:lnTo>
                <a:cubicBezTo>
                  <a:pt x="6520660" y="468773"/>
                  <a:pt x="6522126" y="472043"/>
                  <a:pt x="6523590" y="475460"/>
                </a:cubicBezTo>
                <a:cubicBezTo>
                  <a:pt x="6525053" y="478877"/>
                  <a:pt x="6526548" y="482325"/>
                  <a:pt x="6528071" y="485799"/>
                </a:cubicBezTo>
                <a:lnTo>
                  <a:pt x="6528246" y="485799"/>
                </a:lnTo>
                <a:cubicBezTo>
                  <a:pt x="6529593" y="482442"/>
                  <a:pt x="6530983" y="479097"/>
                  <a:pt x="6532419" y="475770"/>
                </a:cubicBezTo>
                <a:cubicBezTo>
                  <a:pt x="6533854" y="472441"/>
                  <a:pt x="6535306" y="469158"/>
                  <a:pt x="6536776" y="465917"/>
                </a:cubicBezTo>
                <a:lnTo>
                  <a:pt x="6552682" y="432867"/>
                </a:lnTo>
                <a:cubicBezTo>
                  <a:pt x="6552859" y="432279"/>
                  <a:pt x="6553109" y="431779"/>
                  <a:pt x="6553433" y="431368"/>
                </a:cubicBezTo>
                <a:cubicBezTo>
                  <a:pt x="6553758" y="430953"/>
                  <a:pt x="6554199" y="430645"/>
                  <a:pt x="6554759" y="430438"/>
                </a:cubicBezTo>
                <a:cubicBezTo>
                  <a:pt x="6555319" y="430231"/>
                  <a:pt x="6556099" y="430070"/>
                  <a:pt x="6557100" y="429951"/>
                </a:cubicBezTo>
                <a:cubicBezTo>
                  <a:pt x="6558102" y="429834"/>
                  <a:pt x="6559369" y="429775"/>
                  <a:pt x="6560900" y="429775"/>
                </a:cubicBezTo>
                <a:cubicBezTo>
                  <a:pt x="6563021" y="429775"/>
                  <a:pt x="6564685" y="429849"/>
                  <a:pt x="6565893" y="429996"/>
                </a:cubicBezTo>
                <a:cubicBezTo>
                  <a:pt x="6567101" y="430145"/>
                  <a:pt x="6567940" y="430424"/>
                  <a:pt x="6568411" y="430835"/>
                </a:cubicBezTo>
                <a:cubicBezTo>
                  <a:pt x="6568883" y="431249"/>
                  <a:pt x="6569045" y="431837"/>
                  <a:pt x="6568897" y="432603"/>
                </a:cubicBezTo>
                <a:cubicBezTo>
                  <a:pt x="6568750" y="433370"/>
                  <a:pt x="6568353" y="434400"/>
                  <a:pt x="6567704" y="435695"/>
                </a:cubicBezTo>
                <a:lnTo>
                  <a:pt x="6535362" y="500203"/>
                </a:lnTo>
                <a:lnTo>
                  <a:pt x="6535362" y="542354"/>
                </a:lnTo>
                <a:cubicBezTo>
                  <a:pt x="6535362" y="542825"/>
                  <a:pt x="6535245" y="543236"/>
                  <a:pt x="6535011" y="543592"/>
                </a:cubicBezTo>
                <a:cubicBezTo>
                  <a:pt x="6534777" y="543945"/>
                  <a:pt x="6534367" y="544224"/>
                  <a:pt x="6533781" y="544429"/>
                </a:cubicBezTo>
                <a:cubicBezTo>
                  <a:pt x="6533195" y="544636"/>
                  <a:pt x="6532404" y="544814"/>
                  <a:pt x="6531409" y="544959"/>
                </a:cubicBezTo>
                <a:cubicBezTo>
                  <a:pt x="6530413" y="545107"/>
                  <a:pt x="6529213" y="545181"/>
                  <a:pt x="6527807" y="545181"/>
                </a:cubicBezTo>
                <a:cubicBezTo>
                  <a:pt x="6526342" y="545181"/>
                  <a:pt x="6525127" y="545107"/>
                  <a:pt x="6524161" y="544959"/>
                </a:cubicBezTo>
                <a:cubicBezTo>
                  <a:pt x="6523194" y="544814"/>
                  <a:pt x="6522403" y="544636"/>
                  <a:pt x="6521789" y="544429"/>
                </a:cubicBezTo>
                <a:cubicBezTo>
                  <a:pt x="6521174" y="544224"/>
                  <a:pt x="6520749" y="543945"/>
                  <a:pt x="6520515" y="543592"/>
                </a:cubicBezTo>
                <a:cubicBezTo>
                  <a:pt x="6520281" y="543236"/>
                  <a:pt x="6520163" y="542825"/>
                  <a:pt x="6520163" y="542354"/>
                </a:cubicBezTo>
                <a:lnTo>
                  <a:pt x="6520163" y="500203"/>
                </a:lnTo>
                <a:lnTo>
                  <a:pt x="6487821" y="435695"/>
                </a:lnTo>
                <a:cubicBezTo>
                  <a:pt x="6487173" y="434340"/>
                  <a:pt x="6486776" y="433282"/>
                  <a:pt x="6486628" y="432514"/>
                </a:cubicBezTo>
                <a:cubicBezTo>
                  <a:pt x="6486481" y="431748"/>
                  <a:pt x="6486628" y="431160"/>
                  <a:pt x="6487070" y="430747"/>
                </a:cubicBezTo>
                <a:cubicBezTo>
                  <a:pt x="6487512" y="430335"/>
                  <a:pt x="6488307" y="430070"/>
                  <a:pt x="6489456" y="429951"/>
                </a:cubicBezTo>
                <a:cubicBezTo>
                  <a:pt x="6490604" y="429834"/>
                  <a:pt x="6492151" y="429775"/>
                  <a:pt x="6494095" y="429775"/>
                </a:cubicBezTo>
                <a:close/>
                <a:moveTo>
                  <a:pt x="6268430" y="429775"/>
                </a:moveTo>
                <a:cubicBezTo>
                  <a:pt x="6269903" y="429775"/>
                  <a:pt x="6271125" y="429849"/>
                  <a:pt x="6272097" y="429996"/>
                </a:cubicBezTo>
                <a:cubicBezTo>
                  <a:pt x="6273069" y="430145"/>
                  <a:pt x="6273850" y="430320"/>
                  <a:pt x="6274439" y="430527"/>
                </a:cubicBezTo>
                <a:cubicBezTo>
                  <a:pt x="6275028" y="430733"/>
                  <a:pt x="6275440" y="431013"/>
                  <a:pt x="6275676" y="431368"/>
                </a:cubicBezTo>
                <a:cubicBezTo>
                  <a:pt x="6275912" y="431719"/>
                  <a:pt x="6276029" y="432132"/>
                  <a:pt x="6276029" y="432603"/>
                </a:cubicBezTo>
                <a:lnTo>
                  <a:pt x="6276029" y="478378"/>
                </a:lnTo>
                <a:lnTo>
                  <a:pt x="6328077" y="478378"/>
                </a:lnTo>
                <a:lnTo>
                  <a:pt x="6328077" y="432603"/>
                </a:lnTo>
                <a:cubicBezTo>
                  <a:pt x="6328077" y="432132"/>
                  <a:pt x="6328195" y="431719"/>
                  <a:pt x="6328431" y="431368"/>
                </a:cubicBezTo>
                <a:cubicBezTo>
                  <a:pt x="6328667" y="431013"/>
                  <a:pt x="6329079" y="430733"/>
                  <a:pt x="6329668" y="430527"/>
                </a:cubicBezTo>
                <a:cubicBezTo>
                  <a:pt x="6330257" y="430320"/>
                  <a:pt x="6331023" y="430145"/>
                  <a:pt x="6331965" y="429996"/>
                </a:cubicBezTo>
                <a:cubicBezTo>
                  <a:pt x="6332908" y="429849"/>
                  <a:pt x="6334145" y="429775"/>
                  <a:pt x="6335677" y="429775"/>
                </a:cubicBezTo>
                <a:cubicBezTo>
                  <a:pt x="6337091" y="429775"/>
                  <a:pt x="6338284" y="429849"/>
                  <a:pt x="6339256" y="429996"/>
                </a:cubicBezTo>
                <a:cubicBezTo>
                  <a:pt x="6340228" y="430145"/>
                  <a:pt x="6341008" y="430320"/>
                  <a:pt x="6341597" y="430527"/>
                </a:cubicBezTo>
                <a:cubicBezTo>
                  <a:pt x="6342187" y="430733"/>
                  <a:pt x="6342599" y="431013"/>
                  <a:pt x="6342834" y="431368"/>
                </a:cubicBezTo>
                <a:cubicBezTo>
                  <a:pt x="6343070" y="431719"/>
                  <a:pt x="6343188" y="432132"/>
                  <a:pt x="6343188" y="432603"/>
                </a:cubicBezTo>
                <a:lnTo>
                  <a:pt x="6343188" y="542354"/>
                </a:lnTo>
                <a:cubicBezTo>
                  <a:pt x="6343188" y="542825"/>
                  <a:pt x="6343070" y="543236"/>
                  <a:pt x="6342834" y="543592"/>
                </a:cubicBezTo>
                <a:cubicBezTo>
                  <a:pt x="6342599" y="543945"/>
                  <a:pt x="6342187" y="544224"/>
                  <a:pt x="6341597" y="544429"/>
                </a:cubicBezTo>
                <a:cubicBezTo>
                  <a:pt x="6341008" y="544636"/>
                  <a:pt x="6340228" y="544814"/>
                  <a:pt x="6339256" y="544959"/>
                </a:cubicBezTo>
                <a:cubicBezTo>
                  <a:pt x="6338284" y="545107"/>
                  <a:pt x="6337091" y="545181"/>
                  <a:pt x="6335677" y="545181"/>
                </a:cubicBezTo>
                <a:cubicBezTo>
                  <a:pt x="6334145" y="545181"/>
                  <a:pt x="6332908" y="545107"/>
                  <a:pt x="6331965" y="544959"/>
                </a:cubicBezTo>
                <a:cubicBezTo>
                  <a:pt x="6331023" y="544814"/>
                  <a:pt x="6330257" y="544636"/>
                  <a:pt x="6329668" y="544429"/>
                </a:cubicBezTo>
                <a:cubicBezTo>
                  <a:pt x="6329079" y="544224"/>
                  <a:pt x="6328667" y="543945"/>
                  <a:pt x="6328431" y="543592"/>
                </a:cubicBezTo>
                <a:cubicBezTo>
                  <a:pt x="6328195" y="543236"/>
                  <a:pt x="6328077" y="542825"/>
                  <a:pt x="6328077" y="542354"/>
                </a:cubicBezTo>
                <a:lnTo>
                  <a:pt x="6328077" y="491631"/>
                </a:lnTo>
                <a:lnTo>
                  <a:pt x="6276029" y="491631"/>
                </a:lnTo>
                <a:lnTo>
                  <a:pt x="6276029" y="542354"/>
                </a:lnTo>
                <a:cubicBezTo>
                  <a:pt x="6276029" y="542825"/>
                  <a:pt x="6275912" y="543236"/>
                  <a:pt x="6275676" y="543592"/>
                </a:cubicBezTo>
                <a:cubicBezTo>
                  <a:pt x="6275440" y="543945"/>
                  <a:pt x="6275028" y="544224"/>
                  <a:pt x="6274439" y="544429"/>
                </a:cubicBezTo>
                <a:cubicBezTo>
                  <a:pt x="6273850" y="544636"/>
                  <a:pt x="6273069" y="544814"/>
                  <a:pt x="6272097" y="544959"/>
                </a:cubicBezTo>
                <a:cubicBezTo>
                  <a:pt x="6271125" y="545107"/>
                  <a:pt x="6269903" y="545181"/>
                  <a:pt x="6268430" y="545181"/>
                </a:cubicBezTo>
                <a:cubicBezTo>
                  <a:pt x="6267016" y="545181"/>
                  <a:pt x="6265808" y="545107"/>
                  <a:pt x="6264807" y="544959"/>
                </a:cubicBezTo>
                <a:cubicBezTo>
                  <a:pt x="6263805" y="544814"/>
                  <a:pt x="6263010" y="544636"/>
                  <a:pt x="6262421" y="544429"/>
                </a:cubicBezTo>
                <a:cubicBezTo>
                  <a:pt x="6261832" y="544224"/>
                  <a:pt x="6261420" y="543945"/>
                  <a:pt x="6261184" y="543592"/>
                </a:cubicBezTo>
                <a:cubicBezTo>
                  <a:pt x="6260948" y="543236"/>
                  <a:pt x="6260830" y="542825"/>
                  <a:pt x="6260830" y="542354"/>
                </a:cubicBezTo>
                <a:lnTo>
                  <a:pt x="6260830" y="432603"/>
                </a:lnTo>
                <a:cubicBezTo>
                  <a:pt x="6260830" y="432132"/>
                  <a:pt x="6260948" y="431719"/>
                  <a:pt x="6261184" y="431368"/>
                </a:cubicBezTo>
                <a:cubicBezTo>
                  <a:pt x="6261420" y="431013"/>
                  <a:pt x="6261832" y="430733"/>
                  <a:pt x="6262421" y="430527"/>
                </a:cubicBezTo>
                <a:cubicBezTo>
                  <a:pt x="6263010" y="430320"/>
                  <a:pt x="6263805" y="430145"/>
                  <a:pt x="6264807" y="429996"/>
                </a:cubicBezTo>
                <a:cubicBezTo>
                  <a:pt x="6265808" y="429849"/>
                  <a:pt x="6267016" y="429775"/>
                  <a:pt x="6268430" y="429775"/>
                </a:cubicBezTo>
                <a:close/>
                <a:moveTo>
                  <a:pt x="5551120" y="429775"/>
                </a:moveTo>
                <a:cubicBezTo>
                  <a:pt x="5552887" y="429775"/>
                  <a:pt x="5554316" y="429834"/>
                  <a:pt x="5555406" y="429951"/>
                </a:cubicBezTo>
                <a:cubicBezTo>
                  <a:pt x="5556496" y="430070"/>
                  <a:pt x="5557365" y="430231"/>
                  <a:pt x="5558013" y="430438"/>
                </a:cubicBezTo>
                <a:cubicBezTo>
                  <a:pt x="5558661" y="430645"/>
                  <a:pt x="5559147" y="430940"/>
                  <a:pt x="5559471" y="431321"/>
                </a:cubicBezTo>
                <a:cubicBezTo>
                  <a:pt x="5559795" y="431704"/>
                  <a:pt x="5560104" y="432191"/>
                  <a:pt x="5560398" y="432779"/>
                </a:cubicBezTo>
                <a:lnTo>
                  <a:pt x="5566811" y="446107"/>
                </a:lnTo>
                <a:lnTo>
                  <a:pt x="5565002" y="475898"/>
                </a:lnTo>
                <a:lnTo>
                  <a:pt x="5544846" y="435695"/>
                </a:lnTo>
                <a:cubicBezTo>
                  <a:pt x="5544198" y="434340"/>
                  <a:pt x="5543801" y="433282"/>
                  <a:pt x="5543653" y="432514"/>
                </a:cubicBezTo>
                <a:cubicBezTo>
                  <a:pt x="5543506" y="431748"/>
                  <a:pt x="5543653" y="431160"/>
                  <a:pt x="5544095" y="430747"/>
                </a:cubicBezTo>
                <a:cubicBezTo>
                  <a:pt x="5544537" y="430335"/>
                  <a:pt x="5545332" y="430070"/>
                  <a:pt x="5546481" y="429951"/>
                </a:cubicBezTo>
                <a:cubicBezTo>
                  <a:pt x="5547629" y="429834"/>
                  <a:pt x="5549176" y="429775"/>
                  <a:pt x="5551120" y="429775"/>
                </a:cubicBezTo>
                <a:close/>
                <a:moveTo>
                  <a:pt x="5325455" y="429775"/>
                </a:moveTo>
                <a:cubicBezTo>
                  <a:pt x="5326928" y="429775"/>
                  <a:pt x="5328150" y="429849"/>
                  <a:pt x="5329122" y="429996"/>
                </a:cubicBezTo>
                <a:cubicBezTo>
                  <a:pt x="5330094" y="430145"/>
                  <a:pt x="5330875" y="430320"/>
                  <a:pt x="5331464" y="430527"/>
                </a:cubicBezTo>
                <a:cubicBezTo>
                  <a:pt x="5332053" y="430733"/>
                  <a:pt x="5332465" y="431013"/>
                  <a:pt x="5332701" y="431368"/>
                </a:cubicBezTo>
                <a:cubicBezTo>
                  <a:pt x="5332937" y="431719"/>
                  <a:pt x="5333054" y="432132"/>
                  <a:pt x="5333054" y="432603"/>
                </a:cubicBezTo>
                <a:lnTo>
                  <a:pt x="5333054" y="478378"/>
                </a:lnTo>
                <a:lnTo>
                  <a:pt x="5385102" y="478378"/>
                </a:lnTo>
                <a:lnTo>
                  <a:pt x="5385102" y="432603"/>
                </a:lnTo>
                <a:cubicBezTo>
                  <a:pt x="5385102" y="432132"/>
                  <a:pt x="5385220" y="431719"/>
                  <a:pt x="5385456" y="431368"/>
                </a:cubicBezTo>
                <a:cubicBezTo>
                  <a:pt x="5385692" y="431013"/>
                  <a:pt x="5386104" y="430733"/>
                  <a:pt x="5386693" y="430527"/>
                </a:cubicBezTo>
                <a:cubicBezTo>
                  <a:pt x="5387282" y="430320"/>
                  <a:pt x="5388048" y="430145"/>
                  <a:pt x="5388990" y="429996"/>
                </a:cubicBezTo>
                <a:cubicBezTo>
                  <a:pt x="5389933" y="429849"/>
                  <a:pt x="5391170" y="429775"/>
                  <a:pt x="5392702" y="429775"/>
                </a:cubicBezTo>
                <a:cubicBezTo>
                  <a:pt x="5394116" y="429775"/>
                  <a:pt x="5395309" y="429849"/>
                  <a:pt x="5396281" y="429996"/>
                </a:cubicBezTo>
                <a:cubicBezTo>
                  <a:pt x="5397253" y="430145"/>
                  <a:pt x="5398033" y="430320"/>
                  <a:pt x="5398622" y="430527"/>
                </a:cubicBezTo>
                <a:cubicBezTo>
                  <a:pt x="5399212" y="430733"/>
                  <a:pt x="5399624" y="431013"/>
                  <a:pt x="5399859" y="431368"/>
                </a:cubicBezTo>
                <a:cubicBezTo>
                  <a:pt x="5400095" y="431719"/>
                  <a:pt x="5400213" y="432132"/>
                  <a:pt x="5400213" y="432603"/>
                </a:cubicBezTo>
                <a:lnTo>
                  <a:pt x="5400213" y="542354"/>
                </a:lnTo>
                <a:cubicBezTo>
                  <a:pt x="5400213" y="542825"/>
                  <a:pt x="5400095" y="543236"/>
                  <a:pt x="5399859" y="543592"/>
                </a:cubicBezTo>
                <a:cubicBezTo>
                  <a:pt x="5399624" y="543945"/>
                  <a:pt x="5399212" y="544224"/>
                  <a:pt x="5398622" y="544429"/>
                </a:cubicBezTo>
                <a:cubicBezTo>
                  <a:pt x="5398033" y="544636"/>
                  <a:pt x="5397253" y="544814"/>
                  <a:pt x="5396281" y="544959"/>
                </a:cubicBezTo>
                <a:cubicBezTo>
                  <a:pt x="5395309" y="545107"/>
                  <a:pt x="5394116" y="545181"/>
                  <a:pt x="5392702" y="545181"/>
                </a:cubicBezTo>
                <a:cubicBezTo>
                  <a:pt x="5391170" y="545181"/>
                  <a:pt x="5389933" y="545107"/>
                  <a:pt x="5388990" y="544959"/>
                </a:cubicBezTo>
                <a:cubicBezTo>
                  <a:pt x="5388048" y="544814"/>
                  <a:pt x="5387282" y="544636"/>
                  <a:pt x="5386693" y="544429"/>
                </a:cubicBezTo>
                <a:cubicBezTo>
                  <a:pt x="5386104" y="544224"/>
                  <a:pt x="5385692" y="543945"/>
                  <a:pt x="5385456" y="543592"/>
                </a:cubicBezTo>
                <a:cubicBezTo>
                  <a:pt x="5385220" y="543236"/>
                  <a:pt x="5385102" y="542825"/>
                  <a:pt x="5385102" y="542354"/>
                </a:cubicBezTo>
                <a:lnTo>
                  <a:pt x="5385102" y="491631"/>
                </a:lnTo>
                <a:lnTo>
                  <a:pt x="5333054" y="491631"/>
                </a:lnTo>
                <a:lnTo>
                  <a:pt x="5333054" y="542354"/>
                </a:lnTo>
                <a:cubicBezTo>
                  <a:pt x="5333054" y="542825"/>
                  <a:pt x="5332937" y="543236"/>
                  <a:pt x="5332701" y="543592"/>
                </a:cubicBezTo>
                <a:cubicBezTo>
                  <a:pt x="5332465" y="543945"/>
                  <a:pt x="5332053" y="544224"/>
                  <a:pt x="5331464" y="544429"/>
                </a:cubicBezTo>
                <a:cubicBezTo>
                  <a:pt x="5330875" y="544636"/>
                  <a:pt x="5330094" y="544814"/>
                  <a:pt x="5329122" y="544959"/>
                </a:cubicBezTo>
                <a:cubicBezTo>
                  <a:pt x="5328150" y="545107"/>
                  <a:pt x="5326928" y="545181"/>
                  <a:pt x="5325455" y="545181"/>
                </a:cubicBezTo>
                <a:cubicBezTo>
                  <a:pt x="5324041" y="545181"/>
                  <a:pt x="5322833" y="545107"/>
                  <a:pt x="5321832" y="544959"/>
                </a:cubicBezTo>
                <a:cubicBezTo>
                  <a:pt x="5320830" y="544814"/>
                  <a:pt x="5320035" y="544636"/>
                  <a:pt x="5319446" y="544429"/>
                </a:cubicBezTo>
                <a:cubicBezTo>
                  <a:pt x="5318857" y="544224"/>
                  <a:pt x="5318445" y="543945"/>
                  <a:pt x="5318209" y="543592"/>
                </a:cubicBezTo>
                <a:cubicBezTo>
                  <a:pt x="5317973" y="543236"/>
                  <a:pt x="5317855" y="542825"/>
                  <a:pt x="5317855" y="542354"/>
                </a:cubicBezTo>
                <a:lnTo>
                  <a:pt x="5317855" y="432603"/>
                </a:lnTo>
                <a:cubicBezTo>
                  <a:pt x="5317855" y="432132"/>
                  <a:pt x="5317973" y="431719"/>
                  <a:pt x="5318209" y="431368"/>
                </a:cubicBezTo>
                <a:cubicBezTo>
                  <a:pt x="5318445" y="431013"/>
                  <a:pt x="5318857" y="430733"/>
                  <a:pt x="5319446" y="430527"/>
                </a:cubicBezTo>
                <a:cubicBezTo>
                  <a:pt x="5320035" y="430320"/>
                  <a:pt x="5320830" y="430145"/>
                  <a:pt x="5321832" y="429996"/>
                </a:cubicBezTo>
                <a:cubicBezTo>
                  <a:pt x="5322833" y="429849"/>
                  <a:pt x="5324041" y="429775"/>
                  <a:pt x="5325455" y="429775"/>
                </a:cubicBezTo>
                <a:close/>
                <a:moveTo>
                  <a:pt x="5074870" y="429775"/>
                </a:moveTo>
                <a:cubicBezTo>
                  <a:pt x="5076637" y="429775"/>
                  <a:pt x="5078066" y="429834"/>
                  <a:pt x="5079156" y="429951"/>
                </a:cubicBezTo>
                <a:cubicBezTo>
                  <a:pt x="5080246" y="430070"/>
                  <a:pt x="5081115" y="430231"/>
                  <a:pt x="5081763" y="430438"/>
                </a:cubicBezTo>
                <a:cubicBezTo>
                  <a:pt x="5082411" y="430645"/>
                  <a:pt x="5082897" y="430940"/>
                  <a:pt x="5083221" y="431321"/>
                </a:cubicBezTo>
                <a:cubicBezTo>
                  <a:pt x="5083545" y="431704"/>
                  <a:pt x="5083854" y="432191"/>
                  <a:pt x="5084148" y="432779"/>
                </a:cubicBezTo>
                <a:lnTo>
                  <a:pt x="5099966" y="465652"/>
                </a:lnTo>
                <a:cubicBezTo>
                  <a:pt x="5101435" y="468773"/>
                  <a:pt x="5102901" y="472043"/>
                  <a:pt x="5104365" y="475460"/>
                </a:cubicBezTo>
                <a:cubicBezTo>
                  <a:pt x="5105828" y="478877"/>
                  <a:pt x="5107323" y="482325"/>
                  <a:pt x="5108846" y="485799"/>
                </a:cubicBezTo>
                <a:lnTo>
                  <a:pt x="5109021" y="485799"/>
                </a:lnTo>
                <a:cubicBezTo>
                  <a:pt x="5110368" y="482442"/>
                  <a:pt x="5111758" y="479097"/>
                  <a:pt x="5113194" y="475770"/>
                </a:cubicBezTo>
                <a:cubicBezTo>
                  <a:pt x="5114629" y="472441"/>
                  <a:pt x="5116081" y="469158"/>
                  <a:pt x="5117551" y="465917"/>
                </a:cubicBezTo>
                <a:lnTo>
                  <a:pt x="5133457" y="432867"/>
                </a:lnTo>
                <a:cubicBezTo>
                  <a:pt x="5133634" y="432279"/>
                  <a:pt x="5133884" y="431779"/>
                  <a:pt x="5134208" y="431368"/>
                </a:cubicBezTo>
                <a:cubicBezTo>
                  <a:pt x="5134533" y="430953"/>
                  <a:pt x="5134974" y="430645"/>
                  <a:pt x="5135534" y="430438"/>
                </a:cubicBezTo>
                <a:cubicBezTo>
                  <a:pt x="5136094" y="430231"/>
                  <a:pt x="5136874" y="430070"/>
                  <a:pt x="5137875" y="429951"/>
                </a:cubicBezTo>
                <a:cubicBezTo>
                  <a:pt x="5138877" y="429834"/>
                  <a:pt x="5140144" y="429775"/>
                  <a:pt x="5141675" y="429775"/>
                </a:cubicBezTo>
                <a:cubicBezTo>
                  <a:pt x="5143796" y="429775"/>
                  <a:pt x="5145460" y="429849"/>
                  <a:pt x="5146668" y="429996"/>
                </a:cubicBezTo>
                <a:cubicBezTo>
                  <a:pt x="5147876" y="430145"/>
                  <a:pt x="5148715" y="430424"/>
                  <a:pt x="5149186" y="430835"/>
                </a:cubicBezTo>
                <a:cubicBezTo>
                  <a:pt x="5149658" y="431249"/>
                  <a:pt x="5149820" y="431837"/>
                  <a:pt x="5149672" y="432603"/>
                </a:cubicBezTo>
                <a:cubicBezTo>
                  <a:pt x="5149525" y="433370"/>
                  <a:pt x="5149128" y="434400"/>
                  <a:pt x="5148479" y="435695"/>
                </a:cubicBezTo>
                <a:lnTo>
                  <a:pt x="5116137" y="500203"/>
                </a:lnTo>
                <a:lnTo>
                  <a:pt x="5116137" y="542354"/>
                </a:lnTo>
                <a:cubicBezTo>
                  <a:pt x="5116137" y="542825"/>
                  <a:pt x="5116020" y="543236"/>
                  <a:pt x="5115786" y="543592"/>
                </a:cubicBezTo>
                <a:cubicBezTo>
                  <a:pt x="5115552" y="543945"/>
                  <a:pt x="5115142" y="544224"/>
                  <a:pt x="5114556" y="544429"/>
                </a:cubicBezTo>
                <a:cubicBezTo>
                  <a:pt x="5113970" y="544636"/>
                  <a:pt x="5113179" y="544814"/>
                  <a:pt x="5112184" y="544959"/>
                </a:cubicBezTo>
                <a:cubicBezTo>
                  <a:pt x="5111188" y="545107"/>
                  <a:pt x="5109988" y="545181"/>
                  <a:pt x="5108582" y="545181"/>
                </a:cubicBezTo>
                <a:cubicBezTo>
                  <a:pt x="5107117" y="545181"/>
                  <a:pt x="5105902" y="545107"/>
                  <a:pt x="5104936" y="544959"/>
                </a:cubicBezTo>
                <a:cubicBezTo>
                  <a:pt x="5103969" y="544814"/>
                  <a:pt x="5103178" y="544636"/>
                  <a:pt x="5102564" y="544429"/>
                </a:cubicBezTo>
                <a:cubicBezTo>
                  <a:pt x="5101949" y="544224"/>
                  <a:pt x="5101524" y="543945"/>
                  <a:pt x="5101290" y="543592"/>
                </a:cubicBezTo>
                <a:cubicBezTo>
                  <a:pt x="5101056" y="543236"/>
                  <a:pt x="5100938" y="542825"/>
                  <a:pt x="5100938" y="542354"/>
                </a:cubicBezTo>
                <a:lnTo>
                  <a:pt x="5100938" y="500203"/>
                </a:lnTo>
                <a:lnTo>
                  <a:pt x="5068596" y="435695"/>
                </a:lnTo>
                <a:cubicBezTo>
                  <a:pt x="5067948" y="434340"/>
                  <a:pt x="5067551" y="433282"/>
                  <a:pt x="5067403" y="432514"/>
                </a:cubicBezTo>
                <a:cubicBezTo>
                  <a:pt x="5067256" y="431748"/>
                  <a:pt x="5067403" y="431160"/>
                  <a:pt x="5067845" y="430747"/>
                </a:cubicBezTo>
                <a:cubicBezTo>
                  <a:pt x="5068287" y="430335"/>
                  <a:pt x="5069082" y="430070"/>
                  <a:pt x="5070231" y="429951"/>
                </a:cubicBezTo>
                <a:cubicBezTo>
                  <a:pt x="5071379" y="429834"/>
                  <a:pt x="5072926" y="429775"/>
                  <a:pt x="5074870" y="429775"/>
                </a:cubicBezTo>
                <a:close/>
                <a:moveTo>
                  <a:pt x="4858730" y="429775"/>
                </a:moveTo>
                <a:cubicBezTo>
                  <a:pt x="4860203" y="429775"/>
                  <a:pt x="4861425" y="429849"/>
                  <a:pt x="4862397" y="429996"/>
                </a:cubicBezTo>
                <a:cubicBezTo>
                  <a:pt x="4863369" y="430145"/>
                  <a:pt x="4864150" y="430320"/>
                  <a:pt x="4864739" y="430527"/>
                </a:cubicBezTo>
                <a:cubicBezTo>
                  <a:pt x="4865328" y="430733"/>
                  <a:pt x="4865740" y="431013"/>
                  <a:pt x="4865976" y="431368"/>
                </a:cubicBezTo>
                <a:cubicBezTo>
                  <a:pt x="4866212" y="431719"/>
                  <a:pt x="4866329" y="432132"/>
                  <a:pt x="4866329" y="432603"/>
                </a:cubicBezTo>
                <a:lnTo>
                  <a:pt x="4866329" y="478378"/>
                </a:lnTo>
                <a:lnTo>
                  <a:pt x="4918377" y="478378"/>
                </a:lnTo>
                <a:lnTo>
                  <a:pt x="4918377" y="432603"/>
                </a:lnTo>
                <a:cubicBezTo>
                  <a:pt x="4918377" y="432132"/>
                  <a:pt x="4918495" y="431719"/>
                  <a:pt x="4918731" y="431368"/>
                </a:cubicBezTo>
                <a:cubicBezTo>
                  <a:pt x="4918967" y="431013"/>
                  <a:pt x="4919379" y="430733"/>
                  <a:pt x="4919968" y="430527"/>
                </a:cubicBezTo>
                <a:cubicBezTo>
                  <a:pt x="4920557" y="430320"/>
                  <a:pt x="4921323" y="430145"/>
                  <a:pt x="4922265" y="429996"/>
                </a:cubicBezTo>
                <a:cubicBezTo>
                  <a:pt x="4923208" y="429849"/>
                  <a:pt x="4924445" y="429775"/>
                  <a:pt x="4925977" y="429775"/>
                </a:cubicBezTo>
                <a:cubicBezTo>
                  <a:pt x="4927391" y="429775"/>
                  <a:pt x="4928584" y="429849"/>
                  <a:pt x="4929556" y="429996"/>
                </a:cubicBezTo>
                <a:cubicBezTo>
                  <a:pt x="4930528" y="430145"/>
                  <a:pt x="4931308" y="430320"/>
                  <a:pt x="4931897" y="430527"/>
                </a:cubicBezTo>
                <a:cubicBezTo>
                  <a:pt x="4932487" y="430733"/>
                  <a:pt x="4932899" y="431013"/>
                  <a:pt x="4933134" y="431368"/>
                </a:cubicBezTo>
                <a:cubicBezTo>
                  <a:pt x="4933370" y="431719"/>
                  <a:pt x="4933488" y="432132"/>
                  <a:pt x="4933488" y="432603"/>
                </a:cubicBezTo>
                <a:lnTo>
                  <a:pt x="4933488" y="542354"/>
                </a:lnTo>
                <a:cubicBezTo>
                  <a:pt x="4933488" y="542825"/>
                  <a:pt x="4933370" y="543236"/>
                  <a:pt x="4933134" y="543592"/>
                </a:cubicBezTo>
                <a:cubicBezTo>
                  <a:pt x="4932899" y="543945"/>
                  <a:pt x="4932487" y="544224"/>
                  <a:pt x="4931897" y="544429"/>
                </a:cubicBezTo>
                <a:cubicBezTo>
                  <a:pt x="4931308" y="544636"/>
                  <a:pt x="4930528" y="544814"/>
                  <a:pt x="4929556" y="544959"/>
                </a:cubicBezTo>
                <a:cubicBezTo>
                  <a:pt x="4928584" y="545107"/>
                  <a:pt x="4927391" y="545181"/>
                  <a:pt x="4925977" y="545181"/>
                </a:cubicBezTo>
                <a:cubicBezTo>
                  <a:pt x="4924445" y="545181"/>
                  <a:pt x="4923208" y="545107"/>
                  <a:pt x="4922265" y="544959"/>
                </a:cubicBezTo>
                <a:cubicBezTo>
                  <a:pt x="4921323" y="544814"/>
                  <a:pt x="4920557" y="544636"/>
                  <a:pt x="4919968" y="544429"/>
                </a:cubicBezTo>
                <a:cubicBezTo>
                  <a:pt x="4919379" y="544224"/>
                  <a:pt x="4918967" y="543945"/>
                  <a:pt x="4918731" y="543592"/>
                </a:cubicBezTo>
                <a:cubicBezTo>
                  <a:pt x="4918495" y="543236"/>
                  <a:pt x="4918377" y="542825"/>
                  <a:pt x="4918377" y="542354"/>
                </a:cubicBezTo>
                <a:lnTo>
                  <a:pt x="4918377" y="491631"/>
                </a:lnTo>
                <a:lnTo>
                  <a:pt x="4866329" y="491631"/>
                </a:lnTo>
                <a:lnTo>
                  <a:pt x="4866329" y="542354"/>
                </a:lnTo>
                <a:cubicBezTo>
                  <a:pt x="4866329" y="542825"/>
                  <a:pt x="4866212" y="543236"/>
                  <a:pt x="4865976" y="543592"/>
                </a:cubicBezTo>
                <a:cubicBezTo>
                  <a:pt x="4865740" y="543945"/>
                  <a:pt x="4865328" y="544224"/>
                  <a:pt x="4864739" y="544429"/>
                </a:cubicBezTo>
                <a:cubicBezTo>
                  <a:pt x="4864150" y="544636"/>
                  <a:pt x="4863369" y="544814"/>
                  <a:pt x="4862397" y="544959"/>
                </a:cubicBezTo>
                <a:cubicBezTo>
                  <a:pt x="4861425" y="545107"/>
                  <a:pt x="4860203" y="545181"/>
                  <a:pt x="4858730" y="545181"/>
                </a:cubicBezTo>
                <a:cubicBezTo>
                  <a:pt x="4857316" y="545181"/>
                  <a:pt x="4856108" y="545107"/>
                  <a:pt x="4855107" y="544959"/>
                </a:cubicBezTo>
                <a:cubicBezTo>
                  <a:pt x="4854105" y="544814"/>
                  <a:pt x="4853310" y="544636"/>
                  <a:pt x="4852721" y="544429"/>
                </a:cubicBezTo>
                <a:cubicBezTo>
                  <a:pt x="4852132" y="544224"/>
                  <a:pt x="4851720" y="543945"/>
                  <a:pt x="4851484" y="543592"/>
                </a:cubicBezTo>
                <a:cubicBezTo>
                  <a:pt x="4851248" y="543236"/>
                  <a:pt x="4851130" y="542825"/>
                  <a:pt x="4851130" y="542354"/>
                </a:cubicBezTo>
                <a:lnTo>
                  <a:pt x="4851130" y="432603"/>
                </a:lnTo>
                <a:cubicBezTo>
                  <a:pt x="4851130" y="432132"/>
                  <a:pt x="4851248" y="431719"/>
                  <a:pt x="4851484" y="431368"/>
                </a:cubicBezTo>
                <a:cubicBezTo>
                  <a:pt x="4851720" y="431013"/>
                  <a:pt x="4852132" y="430733"/>
                  <a:pt x="4852721" y="430527"/>
                </a:cubicBezTo>
                <a:cubicBezTo>
                  <a:pt x="4853310" y="430320"/>
                  <a:pt x="4854105" y="430145"/>
                  <a:pt x="4855107" y="429996"/>
                </a:cubicBezTo>
                <a:cubicBezTo>
                  <a:pt x="4856108" y="429849"/>
                  <a:pt x="4857316" y="429775"/>
                  <a:pt x="4858730" y="429775"/>
                </a:cubicBezTo>
                <a:close/>
                <a:moveTo>
                  <a:pt x="4382480" y="429775"/>
                </a:moveTo>
                <a:cubicBezTo>
                  <a:pt x="4383953" y="429775"/>
                  <a:pt x="4385175" y="429849"/>
                  <a:pt x="4386147" y="429996"/>
                </a:cubicBezTo>
                <a:cubicBezTo>
                  <a:pt x="4387119" y="430145"/>
                  <a:pt x="4387900" y="430320"/>
                  <a:pt x="4388489" y="430527"/>
                </a:cubicBezTo>
                <a:cubicBezTo>
                  <a:pt x="4389078" y="430733"/>
                  <a:pt x="4389490" y="431013"/>
                  <a:pt x="4389726" y="431368"/>
                </a:cubicBezTo>
                <a:cubicBezTo>
                  <a:pt x="4389961" y="431719"/>
                  <a:pt x="4390079" y="432132"/>
                  <a:pt x="4390079" y="432603"/>
                </a:cubicBezTo>
                <a:lnTo>
                  <a:pt x="4390079" y="478378"/>
                </a:lnTo>
                <a:lnTo>
                  <a:pt x="4442127" y="478378"/>
                </a:lnTo>
                <a:lnTo>
                  <a:pt x="4442127" y="432603"/>
                </a:lnTo>
                <a:cubicBezTo>
                  <a:pt x="4442127" y="432132"/>
                  <a:pt x="4442245" y="431719"/>
                  <a:pt x="4442481" y="431368"/>
                </a:cubicBezTo>
                <a:cubicBezTo>
                  <a:pt x="4442716" y="431013"/>
                  <a:pt x="4443129" y="430733"/>
                  <a:pt x="4443718" y="430527"/>
                </a:cubicBezTo>
                <a:cubicBezTo>
                  <a:pt x="4444307" y="430320"/>
                  <a:pt x="4445073" y="430145"/>
                  <a:pt x="4446016" y="429996"/>
                </a:cubicBezTo>
                <a:cubicBezTo>
                  <a:pt x="4446958" y="429849"/>
                  <a:pt x="4448195" y="429775"/>
                  <a:pt x="4449727" y="429775"/>
                </a:cubicBezTo>
                <a:cubicBezTo>
                  <a:pt x="4451141" y="429775"/>
                  <a:pt x="4452334" y="429849"/>
                  <a:pt x="4453306" y="429996"/>
                </a:cubicBezTo>
                <a:cubicBezTo>
                  <a:pt x="4454278" y="430145"/>
                  <a:pt x="4455058" y="430320"/>
                  <a:pt x="4455648" y="430527"/>
                </a:cubicBezTo>
                <a:cubicBezTo>
                  <a:pt x="4456236" y="430733"/>
                  <a:pt x="4456649" y="431013"/>
                  <a:pt x="4456885" y="431368"/>
                </a:cubicBezTo>
                <a:cubicBezTo>
                  <a:pt x="4457120" y="431719"/>
                  <a:pt x="4457238" y="432132"/>
                  <a:pt x="4457238" y="432603"/>
                </a:cubicBezTo>
                <a:lnTo>
                  <a:pt x="4457238" y="542354"/>
                </a:lnTo>
                <a:cubicBezTo>
                  <a:pt x="4457238" y="542825"/>
                  <a:pt x="4457120" y="543236"/>
                  <a:pt x="4456885" y="543592"/>
                </a:cubicBezTo>
                <a:cubicBezTo>
                  <a:pt x="4456649" y="543945"/>
                  <a:pt x="4456236" y="544224"/>
                  <a:pt x="4455648" y="544429"/>
                </a:cubicBezTo>
                <a:cubicBezTo>
                  <a:pt x="4455058" y="544636"/>
                  <a:pt x="4454278" y="544814"/>
                  <a:pt x="4453306" y="544959"/>
                </a:cubicBezTo>
                <a:cubicBezTo>
                  <a:pt x="4452334" y="545107"/>
                  <a:pt x="4451141" y="545181"/>
                  <a:pt x="4449727" y="545181"/>
                </a:cubicBezTo>
                <a:cubicBezTo>
                  <a:pt x="4448195" y="545181"/>
                  <a:pt x="4446958" y="545107"/>
                  <a:pt x="4446016" y="544959"/>
                </a:cubicBezTo>
                <a:cubicBezTo>
                  <a:pt x="4445073" y="544814"/>
                  <a:pt x="4444307" y="544636"/>
                  <a:pt x="4443718" y="544429"/>
                </a:cubicBezTo>
                <a:cubicBezTo>
                  <a:pt x="4443129" y="544224"/>
                  <a:pt x="4442716" y="543945"/>
                  <a:pt x="4442481" y="543592"/>
                </a:cubicBezTo>
                <a:cubicBezTo>
                  <a:pt x="4442245" y="543236"/>
                  <a:pt x="4442127" y="542825"/>
                  <a:pt x="4442127" y="542354"/>
                </a:cubicBezTo>
                <a:lnTo>
                  <a:pt x="4442127" y="491631"/>
                </a:lnTo>
                <a:lnTo>
                  <a:pt x="4390079" y="491631"/>
                </a:lnTo>
                <a:lnTo>
                  <a:pt x="4390079" y="542354"/>
                </a:lnTo>
                <a:cubicBezTo>
                  <a:pt x="4390079" y="542825"/>
                  <a:pt x="4389961" y="543236"/>
                  <a:pt x="4389726" y="543592"/>
                </a:cubicBezTo>
                <a:cubicBezTo>
                  <a:pt x="4389490" y="543945"/>
                  <a:pt x="4389078" y="544224"/>
                  <a:pt x="4388489" y="544429"/>
                </a:cubicBezTo>
                <a:cubicBezTo>
                  <a:pt x="4387900" y="544636"/>
                  <a:pt x="4387119" y="544814"/>
                  <a:pt x="4386147" y="544959"/>
                </a:cubicBezTo>
                <a:cubicBezTo>
                  <a:pt x="4385175" y="545107"/>
                  <a:pt x="4383953" y="545181"/>
                  <a:pt x="4382480" y="545181"/>
                </a:cubicBezTo>
                <a:cubicBezTo>
                  <a:pt x="4381066" y="545181"/>
                  <a:pt x="4379858" y="545107"/>
                  <a:pt x="4378857" y="544959"/>
                </a:cubicBezTo>
                <a:cubicBezTo>
                  <a:pt x="4377855" y="544814"/>
                  <a:pt x="4377060" y="544636"/>
                  <a:pt x="4376471" y="544429"/>
                </a:cubicBezTo>
                <a:cubicBezTo>
                  <a:pt x="4375882" y="544224"/>
                  <a:pt x="4375469" y="543945"/>
                  <a:pt x="4375234" y="543592"/>
                </a:cubicBezTo>
                <a:cubicBezTo>
                  <a:pt x="4374998" y="543236"/>
                  <a:pt x="4374880" y="542825"/>
                  <a:pt x="4374880" y="542354"/>
                </a:cubicBezTo>
                <a:lnTo>
                  <a:pt x="4374880" y="432603"/>
                </a:lnTo>
                <a:cubicBezTo>
                  <a:pt x="4374880" y="432132"/>
                  <a:pt x="4374998" y="431719"/>
                  <a:pt x="4375234" y="431368"/>
                </a:cubicBezTo>
                <a:cubicBezTo>
                  <a:pt x="4375469" y="431013"/>
                  <a:pt x="4375882" y="430733"/>
                  <a:pt x="4376471" y="430527"/>
                </a:cubicBezTo>
                <a:cubicBezTo>
                  <a:pt x="4377060" y="430320"/>
                  <a:pt x="4377855" y="430145"/>
                  <a:pt x="4378857" y="429996"/>
                </a:cubicBezTo>
                <a:cubicBezTo>
                  <a:pt x="4379858" y="429849"/>
                  <a:pt x="4381066" y="429775"/>
                  <a:pt x="4382480" y="429775"/>
                </a:cubicBezTo>
                <a:close/>
                <a:moveTo>
                  <a:pt x="4131895" y="429775"/>
                </a:moveTo>
                <a:cubicBezTo>
                  <a:pt x="4133663" y="429775"/>
                  <a:pt x="4135091" y="429834"/>
                  <a:pt x="4136181" y="429951"/>
                </a:cubicBezTo>
                <a:cubicBezTo>
                  <a:pt x="4137271" y="430070"/>
                  <a:pt x="4138140" y="430231"/>
                  <a:pt x="4138788" y="430438"/>
                </a:cubicBezTo>
                <a:cubicBezTo>
                  <a:pt x="4139436" y="430645"/>
                  <a:pt x="4139922" y="430940"/>
                  <a:pt x="4140246" y="431321"/>
                </a:cubicBezTo>
                <a:cubicBezTo>
                  <a:pt x="4140570" y="431704"/>
                  <a:pt x="4140879" y="432191"/>
                  <a:pt x="4141174" y="432779"/>
                </a:cubicBezTo>
                <a:lnTo>
                  <a:pt x="4156991" y="465652"/>
                </a:lnTo>
                <a:cubicBezTo>
                  <a:pt x="4158460" y="468773"/>
                  <a:pt x="4159925" y="472043"/>
                  <a:pt x="4161390" y="475460"/>
                </a:cubicBezTo>
                <a:cubicBezTo>
                  <a:pt x="4162854" y="478877"/>
                  <a:pt x="4164347" y="482325"/>
                  <a:pt x="4165871" y="485799"/>
                </a:cubicBezTo>
                <a:lnTo>
                  <a:pt x="4166046" y="485799"/>
                </a:lnTo>
                <a:cubicBezTo>
                  <a:pt x="4167393" y="482442"/>
                  <a:pt x="4168784" y="479097"/>
                  <a:pt x="4170219" y="475770"/>
                </a:cubicBezTo>
                <a:cubicBezTo>
                  <a:pt x="4171654" y="472441"/>
                  <a:pt x="4173106" y="469158"/>
                  <a:pt x="4174576" y="465917"/>
                </a:cubicBezTo>
                <a:lnTo>
                  <a:pt x="4190482" y="432867"/>
                </a:lnTo>
                <a:cubicBezTo>
                  <a:pt x="4190659" y="432279"/>
                  <a:pt x="4190909" y="431779"/>
                  <a:pt x="4191233" y="431368"/>
                </a:cubicBezTo>
                <a:cubicBezTo>
                  <a:pt x="4191557" y="430953"/>
                  <a:pt x="4191999" y="430645"/>
                  <a:pt x="4192559" y="430438"/>
                </a:cubicBezTo>
                <a:cubicBezTo>
                  <a:pt x="4193119" y="430231"/>
                  <a:pt x="4193899" y="430070"/>
                  <a:pt x="4194901" y="429951"/>
                </a:cubicBezTo>
                <a:cubicBezTo>
                  <a:pt x="4195902" y="429834"/>
                  <a:pt x="4197169" y="429775"/>
                  <a:pt x="4198700" y="429775"/>
                </a:cubicBezTo>
                <a:cubicBezTo>
                  <a:pt x="4200821" y="429775"/>
                  <a:pt x="4202485" y="429849"/>
                  <a:pt x="4203693" y="429996"/>
                </a:cubicBezTo>
                <a:cubicBezTo>
                  <a:pt x="4204901" y="430145"/>
                  <a:pt x="4205740" y="430424"/>
                  <a:pt x="4206212" y="430835"/>
                </a:cubicBezTo>
                <a:cubicBezTo>
                  <a:pt x="4206683" y="431249"/>
                  <a:pt x="4206845" y="431837"/>
                  <a:pt x="4206698" y="432603"/>
                </a:cubicBezTo>
                <a:cubicBezTo>
                  <a:pt x="4206550" y="433370"/>
                  <a:pt x="4206153" y="434400"/>
                  <a:pt x="4205505" y="435695"/>
                </a:cubicBezTo>
                <a:lnTo>
                  <a:pt x="4173162" y="500203"/>
                </a:lnTo>
                <a:lnTo>
                  <a:pt x="4173162" y="542354"/>
                </a:lnTo>
                <a:cubicBezTo>
                  <a:pt x="4173162" y="542825"/>
                  <a:pt x="4173045" y="543236"/>
                  <a:pt x="4172811" y="543592"/>
                </a:cubicBezTo>
                <a:cubicBezTo>
                  <a:pt x="4172577" y="543945"/>
                  <a:pt x="4172167" y="544224"/>
                  <a:pt x="4171581" y="544429"/>
                </a:cubicBezTo>
                <a:cubicBezTo>
                  <a:pt x="4170995" y="544636"/>
                  <a:pt x="4170204" y="544814"/>
                  <a:pt x="4169209" y="544959"/>
                </a:cubicBezTo>
                <a:cubicBezTo>
                  <a:pt x="4168213" y="545107"/>
                  <a:pt x="4167013" y="545181"/>
                  <a:pt x="4165607" y="545181"/>
                </a:cubicBezTo>
                <a:cubicBezTo>
                  <a:pt x="4164143" y="545181"/>
                  <a:pt x="4162927" y="545107"/>
                  <a:pt x="4161961" y="544959"/>
                </a:cubicBezTo>
                <a:cubicBezTo>
                  <a:pt x="4160994" y="544814"/>
                  <a:pt x="4160203" y="544636"/>
                  <a:pt x="4159589" y="544429"/>
                </a:cubicBezTo>
                <a:cubicBezTo>
                  <a:pt x="4158974" y="544224"/>
                  <a:pt x="4158549" y="543945"/>
                  <a:pt x="4158315" y="543592"/>
                </a:cubicBezTo>
                <a:cubicBezTo>
                  <a:pt x="4158081" y="543236"/>
                  <a:pt x="4157963" y="542825"/>
                  <a:pt x="4157963" y="542354"/>
                </a:cubicBezTo>
                <a:lnTo>
                  <a:pt x="4157963" y="500203"/>
                </a:lnTo>
                <a:lnTo>
                  <a:pt x="4125621" y="435695"/>
                </a:lnTo>
                <a:cubicBezTo>
                  <a:pt x="4124973" y="434340"/>
                  <a:pt x="4124575" y="433282"/>
                  <a:pt x="4124428" y="432514"/>
                </a:cubicBezTo>
                <a:cubicBezTo>
                  <a:pt x="4124281" y="431748"/>
                  <a:pt x="4124428" y="431160"/>
                  <a:pt x="4124870" y="430747"/>
                </a:cubicBezTo>
                <a:cubicBezTo>
                  <a:pt x="4125312" y="430335"/>
                  <a:pt x="4126107" y="430070"/>
                  <a:pt x="4127256" y="429951"/>
                </a:cubicBezTo>
                <a:cubicBezTo>
                  <a:pt x="4128405" y="429834"/>
                  <a:pt x="4129951" y="429775"/>
                  <a:pt x="4131895" y="429775"/>
                </a:cubicBezTo>
                <a:close/>
                <a:moveTo>
                  <a:pt x="3915814" y="429775"/>
                </a:moveTo>
                <a:cubicBezTo>
                  <a:pt x="3917287" y="429775"/>
                  <a:pt x="3918509" y="429849"/>
                  <a:pt x="3919481" y="429996"/>
                </a:cubicBezTo>
                <a:cubicBezTo>
                  <a:pt x="3920453" y="430145"/>
                  <a:pt x="3921234" y="430320"/>
                  <a:pt x="3921823" y="430527"/>
                </a:cubicBezTo>
                <a:cubicBezTo>
                  <a:pt x="3922412" y="430733"/>
                  <a:pt x="3922824" y="431013"/>
                  <a:pt x="3923060" y="431368"/>
                </a:cubicBezTo>
                <a:cubicBezTo>
                  <a:pt x="3923296" y="431719"/>
                  <a:pt x="3923414" y="432132"/>
                  <a:pt x="3923414" y="432603"/>
                </a:cubicBezTo>
                <a:lnTo>
                  <a:pt x="3923414" y="478378"/>
                </a:lnTo>
                <a:lnTo>
                  <a:pt x="3975462" y="478378"/>
                </a:lnTo>
                <a:lnTo>
                  <a:pt x="3975462" y="432603"/>
                </a:lnTo>
                <a:cubicBezTo>
                  <a:pt x="3975462" y="432132"/>
                  <a:pt x="3975580" y="431719"/>
                  <a:pt x="3975815" y="431368"/>
                </a:cubicBezTo>
                <a:cubicBezTo>
                  <a:pt x="3976050" y="431013"/>
                  <a:pt x="3976462" y="430733"/>
                  <a:pt x="3977053" y="430527"/>
                </a:cubicBezTo>
                <a:cubicBezTo>
                  <a:pt x="3977642" y="430320"/>
                  <a:pt x="3978407" y="430145"/>
                  <a:pt x="3979350" y="429996"/>
                </a:cubicBezTo>
                <a:cubicBezTo>
                  <a:pt x="3980292" y="429849"/>
                  <a:pt x="3981529" y="429775"/>
                  <a:pt x="3983062" y="429775"/>
                </a:cubicBezTo>
                <a:cubicBezTo>
                  <a:pt x="3984475" y="429775"/>
                  <a:pt x="3985668" y="429849"/>
                  <a:pt x="3986581" y="429996"/>
                </a:cubicBezTo>
                <a:cubicBezTo>
                  <a:pt x="3987553" y="430145"/>
                  <a:pt x="3988333" y="430320"/>
                  <a:pt x="3988923" y="430527"/>
                </a:cubicBezTo>
                <a:cubicBezTo>
                  <a:pt x="3989511" y="430733"/>
                  <a:pt x="3989924" y="431013"/>
                  <a:pt x="3990160" y="431368"/>
                </a:cubicBezTo>
                <a:cubicBezTo>
                  <a:pt x="3990395" y="431719"/>
                  <a:pt x="3990513" y="432132"/>
                  <a:pt x="3990513" y="432603"/>
                </a:cubicBezTo>
                <a:lnTo>
                  <a:pt x="3990513" y="542354"/>
                </a:lnTo>
                <a:cubicBezTo>
                  <a:pt x="3990513" y="542825"/>
                  <a:pt x="3990395" y="543236"/>
                  <a:pt x="3990160" y="543592"/>
                </a:cubicBezTo>
                <a:cubicBezTo>
                  <a:pt x="3989924" y="543945"/>
                  <a:pt x="3989511" y="544224"/>
                  <a:pt x="3988923" y="544429"/>
                </a:cubicBezTo>
                <a:cubicBezTo>
                  <a:pt x="3988333" y="544636"/>
                  <a:pt x="3987553" y="544814"/>
                  <a:pt x="3986581" y="544959"/>
                </a:cubicBezTo>
                <a:cubicBezTo>
                  <a:pt x="3985668" y="545107"/>
                  <a:pt x="3984475" y="545181"/>
                  <a:pt x="3983062" y="545181"/>
                </a:cubicBezTo>
                <a:cubicBezTo>
                  <a:pt x="3981529" y="545181"/>
                  <a:pt x="3980292" y="545107"/>
                  <a:pt x="3979350" y="544959"/>
                </a:cubicBezTo>
                <a:cubicBezTo>
                  <a:pt x="3978407" y="544814"/>
                  <a:pt x="3977642" y="544636"/>
                  <a:pt x="3977053" y="544429"/>
                </a:cubicBezTo>
                <a:cubicBezTo>
                  <a:pt x="3976462" y="544224"/>
                  <a:pt x="3976050" y="543945"/>
                  <a:pt x="3975815" y="543592"/>
                </a:cubicBezTo>
                <a:cubicBezTo>
                  <a:pt x="3975580" y="543236"/>
                  <a:pt x="3975462" y="542825"/>
                  <a:pt x="3975462" y="542354"/>
                </a:cubicBezTo>
                <a:lnTo>
                  <a:pt x="3975462" y="491631"/>
                </a:lnTo>
                <a:lnTo>
                  <a:pt x="3923414" y="491631"/>
                </a:lnTo>
                <a:lnTo>
                  <a:pt x="3923414" y="542354"/>
                </a:lnTo>
                <a:cubicBezTo>
                  <a:pt x="3923414" y="542825"/>
                  <a:pt x="3923296" y="543236"/>
                  <a:pt x="3923060" y="543592"/>
                </a:cubicBezTo>
                <a:cubicBezTo>
                  <a:pt x="3922824" y="543945"/>
                  <a:pt x="3922412" y="544224"/>
                  <a:pt x="3921823" y="544429"/>
                </a:cubicBezTo>
                <a:cubicBezTo>
                  <a:pt x="3921234" y="544636"/>
                  <a:pt x="3920453" y="544814"/>
                  <a:pt x="3919481" y="544959"/>
                </a:cubicBezTo>
                <a:cubicBezTo>
                  <a:pt x="3918509" y="545107"/>
                  <a:pt x="3917287" y="545181"/>
                  <a:pt x="3915814" y="545181"/>
                </a:cubicBezTo>
                <a:cubicBezTo>
                  <a:pt x="3914401" y="545181"/>
                  <a:pt x="3913193" y="545107"/>
                  <a:pt x="3912192" y="544959"/>
                </a:cubicBezTo>
                <a:cubicBezTo>
                  <a:pt x="3911190" y="544814"/>
                  <a:pt x="3910395" y="544636"/>
                  <a:pt x="3909806" y="544429"/>
                </a:cubicBezTo>
                <a:cubicBezTo>
                  <a:pt x="3909216" y="544224"/>
                  <a:pt x="3908804" y="543945"/>
                  <a:pt x="3908568" y="543592"/>
                </a:cubicBezTo>
                <a:cubicBezTo>
                  <a:pt x="3908333" y="543236"/>
                  <a:pt x="3908215" y="542825"/>
                  <a:pt x="3908215" y="542354"/>
                </a:cubicBezTo>
                <a:lnTo>
                  <a:pt x="3908215" y="432603"/>
                </a:lnTo>
                <a:cubicBezTo>
                  <a:pt x="3908215" y="432132"/>
                  <a:pt x="3908333" y="431719"/>
                  <a:pt x="3908568" y="431368"/>
                </a:cubicBezTo>
                <a:cubicBezTo>
                  <a:pt x="3908804" y="431013"/>
                  <a:pt x="3909216" y="430733"/>
                  <a:pt x="3909806" y="430527"/>
                </a:cubicBezTo>
                <a:cubicBezTo>
                  <a:pt x="3910395" y="430320"/>
                  <a:pt x="3911190" y="430145"/>
                  <a:pt x="3912192" y="429996"/>
                </a:cubicBezTo>
                <a:cubicBezTo>
                  <a:pt x="3913193" y="429849"/>
                  <a:pt x="3914401" y="429775"/>
                  <a:pt x="3915814" y="429775"/>
                </a:cubicBezTo>
                <a:close/>
                <a:moveTo>
                  <a:pt x="3665231" y="429775"/>
                </a:moveTo>
                <a:cubicBezTo>
                  <a:pt x="3666999" y="429775"/>
                  <a:pt x="3668427" y="429834"/>
                  <a:pt x="3669517" y="429951"/>
                </a:cubicBezTo>
                <a:cubicBezTo>
                  <a:pt x="3670607" y="430070"/>
                  <a:pt x="3671475" y="430231"/>
                  <a:pt x="3672124" y="430438"/>
                </a:cubicBezTo>
                <a:cubicBezTo>
                  <a:pt x="3672771" y="430645"/>
                  <a:pt x="3673257" y="430940"/>
                  <a:pt x="3673581" y="431321"/>
                </a:cubicBezTo>
                <a:cubicBezTo>
                  <a:pt x="3673906" y="431704"/>
                  <a:pt x="3674214" y="432191"/>
                  <a:pt x="3674510" y="432779"/>
                </a:cubicBezTo>
                <a:lnTo>
                  <a:pt x="3690327" y="465652"/>
                </a:lnTo>
                <a:cubicBezTo>
                  <a:pt x="3691796" y="468773"/>
                  <a:pt x="3693261" y="472043"/>
                  <a:pt x="3694725" y="475460"/>
                </a:cubicBezTo>
                <a:cubicBezTo>
                  <a:pt x="3696189" y="478877"/>
                  <a:pt x="3697683" y="482325"/>
                  <a:pt x="3699207" y="485799"/>
                </a:cubicBezTo>
                <a:lnTo>
                  <a:pt x="3699381" y="485799"/>
                </a:lnTo>
                <a:cubicBezTo>
                  <a:pt x="3700729" y="482442"/>
                  <a:pt x="3702119" y="479097"/>
                  <a:pt x="3703555" y="475770"/>
                </a:cubicBezTo>
                <a:cubicBezTo>
                  <a:pt x="3704989" y="472441"/>
                  <a:pt x="3706442" y="469158"/>
                  <a:pt x="3707912" y="465917"/>
                </a:cubicBezTo>
                <a:lnTo>
                  <a:pt x="3723818" y="432867"/>
                </a:lnTo>
                <a:cubicBezTo>
                  <a:pt x="3723995" y="432279"/>
                  <a:pt x="3724245" y="431779"/>
                  <a:pt x="3724569" y="431368"/>
                </a:cubicBezTo>
                <a:cubicBezTo>
                  <a:pt x="3724893" y="430953"/>
                  <a:pt x="3725335" y="430645"/>
                  <a:pt x="3725895" y="430438"/>
                </a:cubicBezTo>
                <a:cubicBezTo>
                  <a:pt x="3726455" y="430231"/>
                  <a:pt x="3727235" y="430070"/>
                  <a:pt x="3728237" y="429951"/>
                </a:cubicBezTo>
                <a:cubicBezTo>
                  <a:pt x="3729238" y="429834"/>
                  <a:pt x="3730505" y="429775"/>
                  <a:pt x="3732036" y="429775"/>
                </a:cubicBezTo>
                <a:cubicBezTo>
                  <a:pt x="3734157" y="429775"/>
                  <a:pt x="3735822" y="429849"/>
                  <a:pt x="3737029" y="429996"/>
                </a:cubicBezTo>
                <a:cubicBezTo>
                  <a:pt x="3738237" y="430145"/>
                  <a:pt x="3739076" y="430424"/>
                  <a:pt x="3739548" y="430835"/>
                </a:cubicBezTo>
                <a:cubicBezTo>
                  <a:pt x="3740019" y="431249"/>
                  <a:pt x="3740181" y="431837"/>
                  <a:pt x="3740034" y="432603"/>
                </a:cubicBezTo>
                <a:cubicBezTo>
                  <a:pt x="3739886" y="433370"/>
                  <a:pt x="3739489" y="434400"/>
                  <a:pt x="3738841" y="435695"/>
                </a:cubicBezTo>
                <a:lnTo>
                  <a:pt x="3706498" y="500203"/>
                </a:lnTo>
                <a:lnTo>
                  <a:pt x="3706498" y="542354"/>
                </a:lnTo>
                <a:cubicBezTo>
                  <a:pt x="3706498" y="542825"/>
                  <a:pt x="3706381" y="543236"/>
                  <a:pt x="3706146" y="543592"/>
                </a:cubicBezTo>
                <a:cubicBezTo>
                  <a:pt x="3705912" y="543945"/>
                  <a:pt x="3705502" y="544224"/>
                  <a:pt x="3704917" y="544429"/>
                </a:cubicBezTo>
                <a:cubicBezTo>
                  <a:pt x="3704330" y="544636"/>
                  <a:pt x="3703540" y="544814"/>
                  <a:pt x="3702544" y="544959"/>
                </a:cubicBezTo>
                <a:cubicBezTo>
                  <a:pt x="3701549" y="545107"/>
                  <a:pt x="3700349" y="545181"/>
                  <a:pt x="3698943" y="545181"/>
                </a:cubicBezTo>
                <a:cubicBezTo>
                  <a:pt x="3697479" y="545181"/>
                  <a:pt x="3696264" y="545107"/>
                  <a:pt x="3695297" y="544959"/>
                </a:cubicBezTo>
                <a:cubicBezTo>
                  <a:pt x="3694330" y="544814"/>
                  <a:pt x="3693540" y="544636"/>
                  <a:pt x="3692924" y="544429"/>
                </a:cubicBezTo>
                <a:cubicBezTo>
                  <a:pt x="3692309" y="544224"/>
                  <a:pt x="3691885" y="543945"/>
                  <a:pt x="3691650" y="543592"/>
                </a:cubicBezTo>
                <a:cubicBezTo>
                  <a:pt x="3691417" y="543236"/>
                  <a:pt x="3691299" y="542825"/>
                  <a:pt x="3691299" y="542354"/>
                </a:cubicBezTo>
                <a:lnTo>
                  <a:pt x="3691299" y="500203"/>
                </a:lnTo>
                <a:lnTo>
                  <a:pt x="3658958" y="435695"/>
                </a:lnTo>
                <a:cubicBezTo>
                  <a:pt x="3658309" y="434340"/>
                  <a:pt x="3657911" y="433282"/>
                  <a:pt x="3657764" y="432514"/>
                </a:cubicBezTo>
                <a:cubicBezTo>
                  <a:pt x="3657617" y="431748"/>
                  <a:pt x="3657764" y="431160"/>
                  <a:pt x="3658207" y="430747"/>
                </a:cubicBezTo>
                <a:cubicBezTo>
                  <a:pt x="3658648" y="430335"/>
                  <a:pt x="3659443" y="430070"/>
                  <a:pt x="3660592" y="429951"/>
                </a:cubicBezTo>
                <a:cubicBezTo>
                  <a:pt x="3661740" y="429834"/>
                  <a:pt x="3663287" y="429775"/>
                  <a:pt x="3665231" y="429775"/>
                </a:cubicBezTo>
                <a:close/>
                <a:moveTo>
                  <a:pt x="3506813" y="429775"/>
                </a:moveTo>
                <a:cubicBezTo>
                  <a:pt x="3508228" y="429775"/>
                  <a:pt x="3509420" y="429849"/>
                  <a:pt x="3510392" y="429996"/>
                </a:cubicBezTo>
                <a:cubicBezTo>
                  <a:pt x="3511365" y="430145"/>
                  <a:pt x="3512145" y="430320"/>
                  <a:pt x="3512734" y="430527"/>
                </a:cubicBezTo>
                <a:cubicBezTo>
                  <a:pt x="3513323" y="430733"/>
                  <a:pt x="3513736" y="431013"/>
                  <a:pt x="3513971" y="431368"/>
                </a:cubicBezTo>
                <a:cubicBezTo>
                  <a:pt x="3514207" y="431719"/>
                  <a:pt x="3514325" y="432132"/>
                  <a:pt x="3514325" y="432603"/>
                </a:cubicBezTo>
                <a:lnTo>
                  <a:pt x="3514325" y="542354"/>
                </a:lnTo>
                <a:cubicBezTo>
                  <a:pt x="3514325" y="542825"/>
                  <a:pt x="3514207" y="543236"/>
                  <a:pt x="3513971" y="543592"/>
                </a:cubicBezTo>
                <a:cubicBezTo>
                  <a:pt x="3513736" y="543945"/>
                  <a:pt x="3513323" y="544224"/>
                  <a:pt x="3512734" y="544429"/>
                </a:cubicBezTo>
                <a:cubicBezTo>
                  <a:pt x="3512145" y="544636"/>
                  <a:pt x="3511365" y="544814"/>
                  <a:pt x="3510392" y="544959"/>
                </a:cubicBezTo>
                <a:cubicBezTo>
                  <a:pt x="3509420" y="545107"/>
                  <a:pt x="3508228" y="545181"/>
                  <a:pt x="3506813" y="545181"/>
                </a:cubicBezTo>
                <a:cubicBezTo>
                  <a:pt x="3505282" y="545181"/>
                  <a:pt x="3504045" y="545107"/>
                  <a:pt x="3503102" y="544959"/>
                </a:cubicBezTo>
                <a:cubicBezTo>
                  <a:pt x="3502160" y="544814"/>
                  <a:pt x="3501394" y="544636"/>
                  <a:pt x="3500805" y="544429"/>
                </a:cubicBezTo>
                <a:cubicBezTo>
                  <a:pt x="3500215" y="544224"/>
                  <a:pt x="3499803" y="543945"/>
                  <a:pt x="3499567" y="543592"/>
                </a:cubicBezTo>
                <a:cubicBezTo>
                  <a:pt x="3499332" y="543236"/>
                  <a:pt x="3499214" y="542825"/>
                  <a:pt x="3499214" y="542354"/>
                </a:cubicBezTo>
                <a:lnTo>
                  <a:pt x="3499214" y="491631"/>
                </a:lnTo>
                <a:lnTo>
                  <a:pt x="3447162" y="491631"/>
                </a:lnTo>
                <a:lnTo>
                  <a:pt x="3447162" y="542354"/>
                </a:lnTo>
                <a:cubicBezTo>
                  <a:pt x="3447162" y="542825"/>
                  <a:pt x="3447044" y="543236"/>
                  <a:pt x="3446808" y="543592"/>
                </a:cubicBezTo>
                <a:cubicBezTo>
                  <a:pt x="3446572" y="543945"/>
                  <a:pt x="3446160" y="544224"/>
                  <a:pt x="3445571" y="544429"/>
                </a:cubicBezTo>
                <a:cubicBezTo>
                  <a:pt x="3444982" y="544636"/>
                  <a:pt x="3444201" y="544814"/>
                  <a:pt x="3443227" y="544959"/>
                </a:cubicBezTo>
                <a:cubicBezTo>
                  <a:pt x="3442257" y="545107"/>
                  <a:pt x="3441034" y="545181"/>
                  <a:pt x="3439562" y="545181"/>
                </a:cubicBezTo>
                <a:cubicBezTo>
                  <a:pt x="3438148" y="545181"/>
                  <a:pt x="3436939" y="545107"/>
                  <a:pt x="3435939" y="544959"/>
                </a:cubicBezTo>
                <a:cubicBezTo>
                  <a:pt x="3434936" y="544814"/>
                  <a:pt x="3434141" y="544636"/>
                  <a:pt x="3433555" y="544429"/>
                </a:cubicBezTo>
                <a:cubicBezTo>
                  <a:pt x="3432965" y="544224"/>
                  <a:pt x="3432553" y="543945"/>
                  <a:pt x="3432317" y="543592"/>
                </a:cubicBezTo>
                <a:cubicBezTo>
                  <a:pt x="3432081" y="543236"/>
                  <a:pt x="3431965" y="542825"/>
                  <a:pt x="3431965" y="542354"/>
                </a:cubicBezTo>
                <a:lnTo>
                  <a:pt x="3431965" y="513191"/>
                </a:lnTo>
                <a:lnTo>
                  <a:pt x="3447162" y="457745"/>
                </a:lnTo>
                <a:lnTo>
                  <a:pt x="3447162" y="478378"/>
                </a:lnTo>
                <a:lnTo>
                  <a:pt x="3499214" y="478378"/>
                </a:lnTo>
                <a:lnTo>
                  <a:pt x="3499214" y="432603"/>
                </a:lnTo>
                <a:cubicBezTo>
                  <a:pt x="3499214" y="432132"/>
                  <a:pt x="3499332" y="431719"/>
                  <a:pt x="3499567" y="431368"/>
                </a:cubicBezTo>
                <a:cubicBezTo>
                  <a:pt x="3499803" y="431013"/>
                  <a:pt x="3500215" y="430733"/>
                  <a:pt x="3500805" y="430527"/>
                </a:cubicBezTo>
                <a:cubicBezTo>
                  <a:pt x="3501394" y="430320"/>
                  <a:pt x="3502160" y="430145"/>
                  <a:pt x="3503102" y="429996"/>
                </a:cubicBezTo>
                <a:cubicBezTo>
                  <a:pt x="3504045" y="429849"/>
                  <a:pt x="3505282" y="429775"/>
                  <a:pt x="3506813" y="429775"/>
                </a:cubicBezTo>
                <a:close/>
                <a:moveTo>
                  <a:pt x="3188971" y="429775"/>
                </a:moveTo>
                <a:cubicBezTo>
                  <a:pt x="3190740" y="429775"/>
                  <a:pt x="3192171" y="429834"/>
                  <a:pt x="3193257" y="429951"/>
                </a:cubicBezTo>
                <a:cubicBezTo>
                  <a:pt x="3194348" y="430070"/>
                  <a:pt x="3195217" y="430231"/>
                  <a:pt x="3195864" y="430438"/>
                </a:cubicBezTo>
                <a:cubicBezTo>
                  <a:pt x="3196512" y="430645"/>
                  <a:pt x="3197002" y="430940"/>
                  <a:pt x="3197325" y="431321"/>
                </a:cubicBezTo>
                <a:cubicBezTo>
                  <a:pt x="3197648" y="431704"/>
                  <a:pt x="3197959" y="432191"/>
                  <a:pt x="3198251" y="432779"/>
                </a:cubicBezTo>
                <a:lnTo>
                  <a:pt x="3214070" y="465652"/>
                </a:lnTo>
                <a:cubicBezTo>
                  <a:pt x="3215537" y="468773"/>
                  <a:pt x="3217005" y="472043"/>
                  <a:pt x="3218468" y="475460"/>
                </a:cubicBezTo>
                <a:cubicBezTo>
                  <a:pt x="3219933" y="478877"/>
                  <a:pt x="3221428" y="482325"/>
                  <a:pt x="3222953" y="485799"/>
                </a:cubicBezTo>
                <a:lnTo>
                  <a:pt x="3223124" y="485799"/>
                </a:lnTo>
                <a:cubicBezTo>
                  <a:pt x="3224475" y="482442"/>
                  <a:pt x="3225862" y="479097"/>
                  <a:pt x="3227299" y="475770"/>
                </a:cubicBezTo>
                <a:cubicBezTo>
                  <a:pt x="3228737" y="472441"/>
                  <a:pt x="3230186" y="469158"/>
                  <a:pt x="3231656" y="465917"/>
                </a:cubicBezTo>
                <a:lnTo>
                  <a:pt x="3237852" y="453041"/>
                </a:lnTo>
                <a:lnTo>
                  <a:pt x="3239944" y="466410"/>
                </a:lnTo>
                <a:lnTo>
                  <a:pt x="3241656" y="477440"/>
                </a:lnTo>
                <a:lnTo>
                  <a:pt x="3230242" y="500203"/>
                </a:lnTo>
                <a:lnTo>
                  <a:pt x="3230242" y="542354"/>
                </a:lnTo>
                <a:cubicBezTo>
                  <a:pt x="3230242" y="542825"/>
                  <a:pt x="3230126" y="543236"/>
                  <a:pt x="3229893" y="543592"/>
                </a:cubicBezTo>
                <a:cubicBezTo>
                  <a:pt x="3229659" y="543945"/>
                  <a:pt x="3229249" y="544224"/>
                  <a:pt x="3228660" y="544429"/>
                </a:cubicBezTo>
                <a:cubicBezTo>
                  <a:pt x="3228072" y="544636"/>
                  <a:pt x="3227284" y="544814"/>
                  <a:pt x="3226288" y="544959"/>
                </a:cubicBezTo>
                <a:cubicBezTo>
                  <a:pt x="3225295" y="545107"/>
                  <a:pt x="3224092" y="545181"/>
                  <a:pt x="3222688" y="545181"/>
                </a:cubicBezTo>
                <a:cubicBezTo>
                  <a:pt x="3221223" y="545181"/>
                  <a:pt x="3220007" y="545107"/>
                  <a:pt x="3219042" y="544959"/>
                </a:cubicBezTo>
                <a:cubicBezTo>
                  <a:pt x="3218074" y="544814"/>
                  <a:pt x="3217281" y="544636"/>
                  <a:pt x="3216669" y="544429"/>
                </a:cubicBezTo>
                <a:cubicBezTo>
                  <a:pt x="3216053" y="544224"/>
                  <a:pt x="3215626" y="543945"/>
                  <a:pt x="3215393" y="543592"/>
                </a:cubicBezTo>
                <a:cubicBezTo>
                  <a:pt x="3215160" y="543236"/>
                  <a:pt x="3215043" y="542825"/>
                  <a:pt x="3215043" y="542354"/>
                </a:cubicBezTo>
                <a:lnTo>
                  <a:pt x="3215043" y="500203"/>
                </a:lnTo>
                <a:lnTo>
                  <a:pt x="3182697" y="435695"/>
                </a:lnTo>
                <a:cubicBezTo>
                  <a:pt x="3182048" y="434340"/>
                  <a:pt x="3181654" y="433282"/>
                  <a:pt x="3181506" y="432514"/>
                </a:cubicBezTo>
                <a:cubicBezTo>
                  <a:pt x="3181356" y="431748"/>
                  <a:pt x="3181506" y="431160"/>
                  <a:pt x="3181945" y="430747"/>
                </a:cubicBezTo>
                <a:cubicBezTo>
                  <a:pt x="3182391" y="430335"/>
                  <a:pt x="3183184" y="430070"/>
                  <a:pt x="3184332" y="429951"/>
                </a:cubicBezTo>
                <a:cubicBezTo>
                  <a:pt x="3185480" y="429834"/>
                  <a:pt x="3187031" y="429775"/>
                  <a:pt x="3188971" y="429775"/>
                </a:cubicBezTo>
                <a:close/>
                <a:moveTo>
                  <a:pt x="2972844" y="429775"/>
                </a:moveTo>
                <a:cubicBezTo>
                  <a:pt x="2974317" y="429775"/>
                  <a:pt x="2975539" y="429849"/>
                  <a:pt x="2976511" y="429996"/>
                </a:cubicBezTo>
                <a:cubicBezTo>
                  <a:pt x="2977483" y="430145"/>
                  <a:pt x="2978262" y="430320"/>
                  <a:pt x="2978851" y="430527"/>
                </a:cubicBezTo>
                <a:cubicBezTo>
                  <a:pt x="2979442" y="430733"/>
                  <a:pt x="2979853" y="431013"/>
                  <a:pt x="2980090" y="431368"/>
                </a:cubicBezTo>
                <a:cubicBezTo>
                  <a:pt x="2980324" y="431719"/>
                  <a:pt x="2980441" y="432132"/>
                  <a:pt x="2980441" y="432603"/>
                </a:cubicBezTo>
                <a:lnTo>
                  <a:pt x="2980441" y="478378"/>
                </a:lnTo>
                <a:lnTo>
                  <a:pt x="3032483" y="478378"/>
                </a:lnTo>
                <a:lnTo>
                  <a:pt x="3032483" y="432603"/>
                </a:lnTo>
                <a:cubicBezTo>
                  <a:pt x="3032483" y="432132"/>
                  <a:pt x="3032600" y="431719"/>
                  <a:pt x="3032836" y="431368"/>
                </a:cubicBezTo>
                <a:cubicBezTo>
                  <a:pt x="3033071" y="431013"/>
                  <a:pt x="3033484" y="430733"/>
                  <a:pt x="3034073" y="430527"/>
                </a:cubicBezTo>
                <a:cubicBezTo>
                  <a:pt x="3034663" y="430320"/>
                  <a:pt x="3035428" y="430145"/>
                  <a:pt x="3036371" y="429996"/>
                </a:cubicBezTo>
                <a:cubicBezTo>
                  <a:pt x="3037313" y="429849"/>
                  <a:pt x="3038550" y="429775"/>
                  <a:pt x="3040082" y="429775"/>
                </a:cubicBezTo>
                <a:cubicBezTo>
                  <a:pt x="3041496" y="429775"/>
                  <a:pt x="3042689" y="429849"/>
                  <a:pt x="3043661" y="429996"/>
                </a:cubicBezTo>
                <a:cubicBezTo>
                  <a:pt x="3044633" y="430145"/>
                  <a:pt x="3045413" y="430320"/>
                  <a:pt x="3046003" y="430527"/>
                </a:cubicBezTo>
                <a:cubicBezTo>
                  <a:pt x="3046591" y="430733"/>
                  <a:pt x="3047004" y="431013"/>
                  <a:pt x="3047240" y="431368"/>
                </a:cubicBezTo>
                <a:cubicBezTo>
                  <a:pt x="3047475" y="431719"/>
                  <a:pt x="3047594" y="432132"/>
                  <a:pt x="3047594" y="432603"/>
                </a:cubicBezTo>
                <a:lnTo>
                  <a:pt x="3047594" y="542354"/>
                </a:lnTo>
                <a:cubicBezTo>
                  <a:pt x="3047594" y="542825"/>
                  <a:pt x="3047475" y="543236"/>
                  <a:pt x="3047240" y="543592"/>
                </a:cubicBezTo>
                <a:cubicBezTo>
                  <a:pt x="3047004" y="543945"/>
                  <a:pt x="3046591" y="544224"/>
                  <a:pt x="3046003" y="544429"/>
                </a:cubicBezTo>
                <a:cubicBezTo>
                  <a:pt x="3045413" y="544636"/>
                  <a:pt x="3044633" y="544814"/>
                  <a:pt x="3043661" y="544959"/>
                </a:cubicBezTo>
                <a:cubicBezTo>
                  <a:pt x="3042689" y="545107"/>
                  <a:pt x="3041496" y="545181"/>
                  <a:pt x="3040082" y="545181"/>
                </a:cubicBezTo>
                <a:cubicBezTo>
                  <a:pt x="3038550" y="545181"/>
                  <a:pt x="3037313" y="545107"/>
                  <a:pt x="3036371" y="544959"/>
                </a:cubicBezTo>
                <a:cubicBezTo>
                  <a:pt x="3035428" y="544814"/>
                  <a:pt x="3034663" y="544636"/>
                  <a:pt x="3034073" y="544429"/>
                </a:cubicBezTo>
                <a:cubicBezTo>
                  <a:pt x="3033484" y="544224"/>
                  <a:pt x="3033071" y="543945"/>
                  <a:pt x="3032836" y="543592"/>
                </a:cubicBezTo>
                <a:cubicBezTo>
                  <a:pt x="3032600" y="543236"/>
                  <a:pt x="3032483" y="542825"/>
                  <a:pt x="3032483" y="542354"/>
                </a:cubicBezTo>
                <a:lnTo>
                  <a:pt x="3032483" y="491631"/>
                </a:lnTo>
                <a:lnTo>
                  <a:pt x="2980441" y="491631"/>
                </a:lnTo>
                <a:lnTo>
                  <a:pt x="2980441" y="542354"/>
                </a:lnTo>
                <a:cubicBezTo>
                  <a:pt x="2980441" y="542825"/>
                  <a:pt x="2980324" y="543236"/>
                  <a:pt x="2980090" y="543592"/>
                </a:cubicBezTo>
                <a:cubicBezTo>
                  <a:pt x="2979853" y="543945"/>
                  <a:pt x="2979442" y="544224"/>
                  <a:pt x="2978851" y="544429"/>
                </a:cubicBezTo>
                <a:cubicBezTo>
                  <a:pt x="2978262" y="544636"/>
                  <a:pt x="2977483" y="544814"/>
                  <a:pt x="2976511" y="544959"/>
                </a:cubicBezTo>
                <a:cubicBezTo>
                  <a:pt x="2975539" y="545107"/>
                  <a:pt x="2974317" y="545181"/>
                  <a:pt x="2972844" y="545181"/>
                </a:cubicBezTo>
                <a:cubicBezTo>
                  <a:pt x="2971430" y="545181"/>
                  <a:pt x="2970222" y="545107"/>
                  <a:pt x="2969221" y="544959"/>
                </a:cubicBezTo>
                <a:cubicBezTo>
                  <a:pt x="2968220" y="544814"/>
                  <a:pt x="2967424" y="544636"/>
                  <a:pt x="2966836" y="544429"/>
                </a:cubicBezTo>
                <a:cubicBezTo>
                  <a:pt x="2966247" y="544224"/>
                  <a:pt x="2965835" y="543945"/>
                  <a:pt x="2965598" y="543592"/>
                </a:cubicBezTo>
                <a:cubicBezTo>
                  <a:pt x="2965363" y="543236"/>
                  <a:pt x="2965246" y="542825"/>
                  <a:pt x="2965246" y="542354"/>
                </a:cubicBezTo>
                <a:lnTo>
                  <a:pt x="2965246" y="432603"/>
                </a:lnTo>
                <a:cubicBezTo>
                  <a:pt x="2965246" y="432132"/>
                  <a:pt x="2965363" y="431719"/>
                  <a:pt x="2965598" y="431368"/>
                </a:cubicBezTo>
                <a:cubicBezTo>
                  <a:pt x="2965835" y="431013"/>
                  <a:pt x="2966247" y="430733"/>
                  <a:pt x="2966836" y="430527"/>
                </a:cubicBezTo>
                <a:cubicBezTo>
                  <a:pt x="2967424" y="430320"/>
                  <a:pt x="2968220" y="430145"/>
                  <a:pt x="2969221" y="429996"/>
                </a:cubicBezTo>
                <a:cubicBezTo>
                  <a:pt x="2970222" y="429849"/>
                  <a:pt x="2971430" y="429775"/>
                  <a:pt x="2972844" y="429775"/>
                </a:cubicBezTo>
                <a:close/>
                <a:moveTo>
                  <a:pt x="2722254" y="429775"/>
                </a:moveTo>
                <a:cubicBezTo>
                  <a:pt x="2724021" y="429775"/>
                  <a:pt x="2725449" y="429834"/>
                  <a:pt x="2726540" y="429951"/>
                </a:cubicBezTo>
                <a:cubicBezTo>
                  <a:pt x="2727629" y="430070"/>
                  <a:pt x="2728499" y="430231"/>
                  <a:pt x="2729146" y="430438"/>
                </a:cubicBezTo>
                <a:cubicBezTo>
                  <a:pt x="2729795" y="430645"/>
                  <a:pt x="2730280" y="430940"/>
                  <a:pt x="2730604" y="431321"/>
                </a:cubicBezTo>
                <a:cubicBezTo>
                  <a:pt x="2730929" y="431704"/>
                  <a:pt x="2731236" y="432191"/>
                  <a:pt x="2731533" y="432779"/>
                </a:cubicBezTo>
                <a:lnTo>
                  <a:pt x="2747351" y="465652"/>
                </a:lnTo>
                <a:cubicBezTo>
                  <a:pt x="2748819" y="468773"/>
                  <a:pt x="2750286" y="472043"/>
                  <a:pt x="2751750" y="475460"/>
                </a:cubicBezTo>
                <a:cubicBezTo>
                  <a:pt x="2753214" y="478877"/>
                  <a:pt x="2754708" y="482325"/>
                  <a:pt x="2756231" y="485799"/>
                </a:cubicBezTo>
                <a:lnTo>
                  <a:pt x="2756407" y="485799"/>
                </a:lnTo>
                <a:cubicBezTo>
                  <a:pt x="2757753" y="482442"/>
                  <a:pt x="2759145" y="479097"/>
                  <a:pt x="2760579" y="475770"/>
                </a:cubicBezTo>
                <a:cubicBezTo>
                  <a:pt x="2762014" y="472441"/>
                  <a:pt x="2763468" y="469158"/>
                  <a:pt x="2764938" y="465917"/>
                </a:cubicBezTo>
                <a:lnTo>
                  <a:pt x="2780844" y="432867"/>
                </a:lnTo>
                <a:cubicBezTo>
                  <a:pt x="2781022" y="432279"/>
                  <a:pt x="2781272" y="431779"/>
                  <a:pt x="2781596" y="431368"/>
                </a:cubicBezTo>
                <a:cubicBezTo>
                  <a:pt x="2781920" y="430953"/>
                  <a:pt x="2782362" y="430645"/>
                  <a:pt x="2782920" y="430438"/>
                </a:cubicBezTo>
                <a:cubicBezTo>
                  <a:pt x="2783481" y="430231"/>
                  <a:pt x="2784262" y="430070"/>
                  <a:pt x="2785263" y="429951"/>
                </a:cubicBezTo>
                <a:cubicBezTo>
                  <a:pt x="2786264" y="429834"/>
                  <a:pt x="2787531" y="429775"/>
                  <a:pt x="2789063" y="429775"/>
                </a:cubicBezTo>
                <a:cubicBezTo>
                  <a:pt x="2791184" y="429775"/>
                  <a:pt x="2792848" y="429849"/>
                  <a:pt x="2794056" y="429996"/>
                </a:cubicBezTo>
                <a:cubicBezTo>
                  <a:pt x="2795263" y="430145"/>
                  <a:pt x="2796103" y="430424"/>
                  <a:pt x="2796574" y="430835"/>
                </a:cubicBezTo>
                <a:cubicBezTo>
                  <a:pt x="2797045" y="431249"/>
                  <a:pt x="2797207" y="431837"/>
                  <a:pt x="2797060" y="432603"/>
                </a:cubicBezTo>
                <a:cubicBezTo>
                  <a:pt x="2796912" y="433370"/>
                  <a:pt x="2796515" y="434400"/>
                  <a:pt x="2795867" y="435695"/>
                </a:cubicBezTo>
                <a:lnTo>
                  <a:pt x="2763523" y="500203"/>
                </a:lnTo>
                <a:lnTo>
                  <a:pt x="2763523" y="542354"/>
                </a:lnTo>
                <a:cubicBezTo>
                  <a:pt x="2763523" y="542825"/>
                  <a:pt x="2763406" y="543236"/>
                  <a:pt x="2763172" y="543592"/>
                </a:cubicBezTo>
                <a:cubicBezTo>
                  <a:pt x="2762937" y="543945"/>
                  <a:pt x="2762527" y="544224"/>
                  <a:pt x="2761942" y="544429"/>
                </a:cubicBezTo>
                <a:cubicBezTo>
                  <a:pt x="2761356" y="544636"/>
                  <a:pt x="2760565" y="544814"/>
                  <a:pt x="2759570" y="544959"/>
                </a:cubicBezTo>
                <a:cubicBezTo>
                  <a:pt x="2758574" y="545107"/>
                  <a:pt x="2757373" y="545181"/>
                  <a:pt x="2755968" y="545181"/>
                </a:cubicBezTo>
                <a:cubicBezTo>
                  <a:pt x="2754502" y="545181"/>
                  <a:pt x="2753287" y="545107"/>
                  <a:pt x="2752321" y="544959"/>
                </a:cubicBezTo>
                <a:cubicBezTo>
                  <a:pt x="2751354" y="544814"/>
                  <a:pt x="2750563" y="544636"/>
                  <a:pt x="2749948" y="544429"/>
                </a:cubicBezTo>
                <a:cubicBezTo>
                  <a:pt x="2749333" y="544224"/>
                  <a:pt x="2748909" y="543945"/>
                  <a:pt x="2748676" y="543592"/>
                </a:cubicBezTo>
                <a:cubicBezTo>
                  <a:pt x="2748440" y="543236"/>
                  <a:pt x="2748323" y="542825"/>
                  <a:pt x="2748323" y="542354"/>
                </a:cubicBezTo>
                <a:lnTo>
                  <a:pt x="2748323" y="500203"/>
                </a:lnTo>
                <a:lnTo>
                  <a:pt x="2715981" y="435695"/>
                </a:lnTo>
                <a:cubicBezTo>
                  <a:pt x="2715333" y="434340"/>
                  <a:pt x="2714933" y="433282"/>
                  <a:pt x="2714788" y="432514"/>
                </a:cubicBezTo>
                <a:cubicBezTo>
                  <a:pt x="2714639" y="431748"/>
                  <a:pt x="2714788" y="431160"/>
                  <a:pt x="2715230" y="430747"/>
                </a:cubicBezTo>
                <a:cubicBezTo>
                  <a:pt x="2715670" y="430335"/>
                  <a:pt x="2716466" y="430070"/>
                  <a:pt x="2717615" y="429951"/>
                </a:cubicBezTo>
                <a:cubicBezTo>
                  <a:pt x="2718764" y="429834"/>
                  <a:pt x="2720309" y="429775"/>
                  <a:pt x="2722254" y="429775"/>
                </a:cubicBezTo>
                <a:close/>
                <a:moveTo>
                  <a:pt x="2496592" y="429775"/>
                </a:moveTo>
                <a:cubicBezTo>
                  <a:pt x="2498065" y="429775"/>
                  <a:pt x="2499287" y="429849"/>
                  <a:pt x="2500260" y="429996"/>
                </a:cubicBezTo>
                <a:cubicBezTo>
                  <a:pt x="2501232" y="430145"/>
                  <a:pt x="2502013" y="430320"/>
                  <a:pt x="2502601" y="430527"/>
                </a:cubicBezTo>
                <a:cubicBezTo>
                  <a:pt x="2503190" y="430733"/>
                  <a:pt x="2503603" y="431013"/>
                  <a:pt x="2503839" y="431368"/>
                </a:cubicBezTo>
                <a:cubicBezTo>
                  <a:pt x="2504075" y="431719"/>
                  <a:pt x="2504192" y="432132"/>
                  <a:pt x="2504192" y="432603"/>
                </a:cubicBezTo>
                <a:lnTo>
                  <a:pt x="2504192" y="478378"/>
                </a:lnTo>
                <a:lnTo>
                  <a:pt x="2556240" y="478378"/>
                </a:lnTo>
                <a:lnTo>
                  <a:pt x="2556240" y="432603"/>
                </a:lnTo>
                <a:cubicBezTo>
                  <a:pt x="2556240" y="432132"/>
                  <a:pt x="2556358" y="431719"/>
                  <a:pt x="2556594" y="431368"/>
                </a:cubicBezTo>
                <a:cubicBezTo>
                  <a:pt x="2556828" y="431013"/>
                  <a:pt x="2557241" y="430733"/>
                  <a:pt x="2557830" y="430527"/>
                </a:cubicBezTo>
                <a:cubicBezTo>
                  <a:pt x="2558420" y="430320"/>
                  <a:pt x="2559185" y="430145"/>
                  <a:pt x="2560127" y="429996"/>
                </a:cubicBezTo>
                <a:cubicBezTo>
                  <a:pt x="2561071" y="429849"/>
                  <a:pt x="2562307" y="429775"/>
                  <a:pt x="2563839" y="429775"/>
                </a:cubicBezTo>
                <a:cubicBezTo>
                  <a:pt x="2565253" y="429775"/>
                  <a:pt x="2566446" y="429849"/>
                  <a:pt x="2567418" y="429996"/>
                </a:cubicBezTo>
                <a:cubicBezTo>
                  <a:pt x="2568390" y="430145"/>
                  <a:pt x="2569171" y="430320"/>
                  <a:pt x="2569760" y="430527"/>
                </a:cubicBezTo>
                <a:cubicBezTo>
                  <a:pt x="2570349" y="430733"/>
                  <a:pt x="2570761" y="431013"/>
                  <a:pt x="2570997" y="431368"/>
                </a:cubicBezTo>
                <a:cubicBezTo>
                  <a:pt x="2571233" y="431719"/>
                  <a:pt x="2571351" y="432132"/>
                  <a:pt x="2571351" y="432603"/>
                </a:cubicBezTo>
                <a:lnTo>
                  <a:pt x="2571351" y="542354"/>
                </a:lnTo>
                <a:cubicBezTo>
                  <a:pt x="2571351" y="542825"/>
                  <a:pt x="2571233" y="543236"/>
                  <a:pt x="2570997" y="543592"/>
                </a:cubicBezTo>
                <a:cubicBezTo>
                  <a:pt x="2570761" y="543945"/>
                  <a:pt x="2570349" y="544224"/>
                  <a:pt x="2569760" y="544429"/>
                </a:cubicBezTo>
                <a:cubicBezTo>
                  <a:pt x="2569171" y="544636"/>
                  <a:pt x="2568390" y="544814"/>
                  <a:pt x="2567418" y="544959"/>
                </a:cubicBezTo>
                <a:cubicBezTo>
                  <a:pt x="2566446" y="545107"/>
                  <a:pt x="2565253" y="545181"/>
                  <a:pt x="2563839" y="545181"/>
                </a:cubicBezTo>
                <a:cubicBezTo>
                  <a:pt x="2562307" y="545181"/>
                  <a:pt x="2561071" y="545107"/>
                  <a:pt x="2560127" y="544959"/>
                </a:cubicBezTo>
                <a:cubicBezTo>
                  <a:pt x="2559185" y="544814"/>
                  <a:pt x="2558420" y="544636"/>
                  <a:pt x="2557830" y="544429"/>
                </a:cubicBezTo>
                <a:cubicBezTo>
                  <a:pt x="2557241" y="544224"/>
                  <a:pt x="2556828" y="543945"/>
                  <a:pt x="2556594" y="543592"/>
                </a:cubicBezTo>
                <a:cubicBezTo>
                  <a:pt x="2556358" y="543236"/>
                  <a:pt x="2556240" y="542825"/>
                  <a:pt x="2556240" y="542354"/>
                </a:cubicBezTo>
                <a:lnTo>
                  <a:pt x="2556240" y="491631"/>
                </a:lnTo>
                <a:lnTo>
                  <a:pt x="2504192" y="491631"/>
                </a:lnTo>
                <a:lnTo>
                  <a:pt x="2504192" y="542354"/>
                </a:lnTo>
                <a:cubicBezTo>
                  <a:pt x="2504192" y="542825"/>
                  <a:pt x="2504075" y="543236"/>
                  <a:pt x="2503839" y="543592"/>
                </a:cubicBezTo>
                <a:cubicBezTo>
                  <a:pt x="2503603" y="543945"/>
                  <a:pt x="2503190" y="544224"/>
                  <a:pt x="2502601" y="544429"/>
                </a:cubicBezTo>
                <a:cubicBezTo>
                  <a:pt x="2502013" y="544636"/>
                  <a:pt x="2501232" y="544814"/>
                  <a:pt x="2500260" y="544959"/>
                </a:cubicBezTo>
                <a:cubicBezTo>
                  <a:pt x="2499287" y="545107"/>
                  <a:pt x="2498065" y="545181"/>
                  <a:pt x="2496592" y="545181"/>
                </a:cubicBezTo>
                <a:cubicBezTo>
                  <a:pt x="2495179" y="545181"/>
                  <a:pt x="2493972" y="545107"/>
                  <a:pt x="2492970" y="544959"/>
                </a:cubicBezTo>
                <a:cubicBezTo>
                  <a:pt x="2491967" y="544814"/>
                  <a:pt x="2491173" y="544636"/>
                  <a:pt x="2490584" y="544429"/>
                </a:cubicBezTo>
                <a:cubicBezTo>
                  <a:pt x="2489994" y="544224"/>
                  <a:pt x="2489582" y="543945"/>
                  <a:pt x="2489347" y="543592"/>
                </a:cubicBezTo>
                <a:cubicBezTo>
                  <a:pt x="2489111" y="543236"/>
                  <a:pt x="2488993" y="542825"/>
                  <a:pt x="2488993" y="542354"/>
                </a:cubicBezTo>
                <a:lnTo>
                  <a:pt x="2488993" y="432603"/>
                </a:lnTo>
                <a:cubicBezTo>
                  <a:pt x="2488993" y="432132"/>
                  <a:pt x="2489111" y="431719"/>
                  <a:pt x="2489347" y="431368"/>
                </a:cubicBezTo>
                <a:cubicBezTo>
                  <a:pt x="2489582" y="431013"/>
                  <a:pt x="2489994" y="430733"/>
                  <a:pt x="2490584" y="430527"/>
                </a:cubicBezTo>
                <a:cubicBezTo>
                  <a:pt x="2491173" y="430320"/>
                  <a:pt x="2491967" y="430145"/>
                  <a:pt x="2492970" y="429996"/>
                </a:cubicBezTo>
                <a:cubicBezTo>
                  <a:pt x="2493972" y="429849"/>
                  <a:pt x="2495179" y="429775"/>
                  <a:pt x="2496592" y="429775"/>
                </a:cubicBezTo>
                <a:close/>
                <a:moveTo>
                  <a:pt x="2246005" y="429775"/>
                </a:moveTo>
                <a:cubicBezTo>
                  <a:pt x="2247773" y="429775"/>
                  <a:pt x="2249202" y="429834"/>
                  <a:pt x="2250292" y="429951"/>
                </a:cubicBezTo>
                <a:cubicBezTo>
                  <a:pt x="2251380" y="430070"/>
                  <a:pt x="2252249" y="430231"/>
                  <a:pt x="2252898" y="430438"/>
                </a:cubicBezTo>
                <a:cubicBezTo>
                  <a:pt x="2253545" y="430645"/>
                  <a:pt x="2254031" y="430940"/>
                  <a:pt x="2254356" y="431321"/>
                </a:cubicBezTo>
                <a:cubicBezTo>
                  <a:pt x="2254679" y="431704"/>
                  <a:pt x="2254988" y="432191"/>
                  <a:pt x="2255284" y="432779"/>
                </a:cubicBezTo>
                <a:lnTo>
                  <a:pt x="2271100" y="465652"/>
                </a:lnTo>
                <a:cubicBezTo>
                  <a:pt x="2272569" y="468773"/>
                  <a:pt x="2274034" y="472043"/>
                  <a:pt x="2275499" y="475460"/>
                </a:cubicBezTo>
                <a:cubicBezTo>
                  <a:pt x="2276963" y="478877"/>
                  <a:pt x="2278456" y="482325"/>
                  <a:pt x="2279979" y="485799"/>
                </a:cubicBezTo>
                <a:lnTo>
                  <a:pt x="2280155" y="485799"/>
                </a:lnTo>
                <a:cubicBezTo>
                  <a:pt x="2281502" y="482442"/>
                  <a:pt x="2282893" y="479097"/>
                  <a:pt x="2284328" y="475770"/>
                </a:cubicBezTo>
                <a:cubicBezTo>
                  <a:pt x="2285763" y="472441"/>
                  <a:pt x="2287215" y="469158"/>
                  <a:pt x="2288685" y="465917"/>
                </a:cubicBezTo>
                <a:lnTo>
                  <a:pt x="2304591" y="432867"/>
                </a:lnTo>
                <a:cubicBezTo>
                  <a:pt x="2304768" y="432279"/>
                  <a:pt x="2305018" y="431779"/>
                  <a:pt x="2305342" y="431368"/>
                </a:cubicBezTo>
                <a:cubicBezTo>
                  <a:pt x="2305666" y="430953"/>
                  <a:pt x="2306108" y="430645"/>
                  <a:pt x="2306667" y="430438"/>
                </a:cubicBezTo>
                <a:cubicBezTo>
                  <a:pt x="2307227" y="430231"/>
                  <a:pt x="2308008" y="430070"/>
                  <a:pt x="2309009" y="429951"/>
                </a:cubicBezTo>
                <a:cubicBezTo>
                  <a:pt x="2310011" y="429834"/>
                  <a:pt x="2311278" y="429775"/>
                  <a:pt x="2312810" y="429775"/>
                </a:cubicBezTo>
                <a:cubicBezTo>
                  <a:pt x="2314930" y="429775"/>
                  <a:pt x="2316594" y="429849"/>
                  <a:pt x="2317802" y="429996"/>
                </a:cubicBezTo>
                <a:cubicBezTo>
                  <a:pt x="2319010" y="430145"/>
                  <a:pt x="2319849" y="430424"/>
                  <a:pt x="2320320" y="430835"/>
                </a:cubicBezTo>
                <a:cubicBezTo>
                  <a:pt x="2320792" y="431249"/>
                  <a:pt x="2320953" y="431837"/>
                  <a:pt x="2320807" y="432603"/>
                </a:cubicBezTo>
                <a:cubicBezTo>
                  <a:pt x="2320659" y="433370"/>
                  <a:pt x="2320261" y="434400"/>
                  <a:pt x="2319613" y="435695"/>
                </a:cubicBezTo>
                <a:lnTo>
                  <a:pt x="2287272" y="500203"/>
                </a:lnTo>
                <a:lnTo>
                  <a:pt x="2287272" y="542354"/>
                </a:lnTo>
                <a:cubicBezTo>
                  <a:pt x="2287272" y="542825"/>
                  <a:pt x="2287154" y="543236"/>
                  <a:pt x="2286920" y="543592"/>
                </a:cubicBezTo>
                <a:cubicBezTo>
                  <a:pt x="2286686" y="543945"/>
                  <a:pt x="2286275" y="544224"/>
                  <a:pt x="2285689" y="544429"/>
                </a:cubicBezTo>
                <a:cubicBezTo>
                  <a:pt x="2285104" y="544636"/>
                  <a:pt x="2284313" y="544814"/>
                  <a:pt x="2283318" y="544959"/>
                </a:cubicBezTo>
                <a:cubicBezTo>
                  <a:pt x="2282322" y="545107"/>
                  <a:pt x="2281121" y="545181"/>
                  <a:pt x="2279716" y="545181"/>
                </a:cubicBezTo>
                <a:cubicBezTo>
                  <a:pt x="2278252" y="545181"/>
                  <a:pt x="2277035" y="545107"/>
                  <a:pt x="2276070" y="544959"/>
                </a:cubicBezTo>
                <a:cubicBezTo>
                  <a:pt x="2275103" y="544814"/>
                  <a:pt x="2274313" y="544636"/>
                  <a:pt x="2273697" y="544429"/>
                </a:cubicBezTo>
                <a:cubicBezTo>
                  <a:pt x="2273082" y="544224"/>
                  <a:pt x="2272659" y="543945"/>
                  <a:pt x="2272424" y="543592"/>
                </a:cubicBezTo>
                <a:cubicBezTo>
                  <a:pt x="2272190" y="543236"/>
                  <a:pt x="2272073" y="542825"/>
                  <a:pt x="2272073" y="542354"/>
                </a:cubicBezTo>
                <a:lnTo>
                  <a:pt x="2272073" y="500203"/>
                </a:lnTo>
                <a:lnTo>
                  <a:pt x="2239733" y="435695"/>
                </a:lnTo>
                <a:cubicBezTo>
                  <a:pt x="2239084" y="434340"/>
                  <a:pt x="2238686" y="433282"/>
                  <a:pt x="2238539" y="432514"/>
                </a:cubicBezTo>
                <a:cubicBezTo>
                  <a:pt x="2238391" y="431748"/>
                  <a:pt x="2238539" y="431160"/>
                  <a:pt x="2238981" y="430747"/>
                </a:cubicBezTo>
                <a:cubicBezTo>
                  <a:pt x="2239422" y="430335"/>
                  <a:pt x="2240217" y="430070"/>
                  <a:pt x="2241367" y="429951"/>
                </a:cubicBezTo>
                <a:cubicBezTo>
                  <a:pt x="2242514" y="429834"/>
                  <a:pt x="2244062" y="429775"/>
                  <a:pt x="2246005" y="429775"/>
                </a:cubicBezTo>
                <a:close/>
                <a:moveTo>
                  <a:pt x="1779274" y="429775"/>
                </a:moveTo>
                <a:cubicBezTo>
                  <a:pt x="1781042" y="429775"/>
                  <a:pt x="1782470" y="429834"/>
                  <a:pt x="1783560" y="429951"/>
                </a:cubicBezTo>
                <a:cubicBezTo>
                  <a:pt x="1784650" y="430070"/>
                  <a:pt x="1785519" y="430231"/>
                  <a:pt x="1786167" y="430438"/>
                </a:cubicBezTo>
                <a:cubicBezTo>
                  <a:pt x="1786815" y="430645"/>
                  <a:pt x="1787301" y="430940"/>
                  <a:pt x="1787625" y="431321"/>
                </a:cubicBezTo>
                <a:cubicBezTo>
                  <a:pt x="1787949" y="431704"/>
                  <a:pt x="1788258" y="432191"/>
                  <a:pt x="1788553" y="432779"/>
                </a:cubicBezTo>
                <a:lnTo>
                  <a:pt x="1804370" y="465652"/>
                </a:lnTo>
                <a:cubicBezTo>
                  <a:pt x="1805838" y="468773"/>
                  <a:pt x="1807304" y="472043"/>
                  <a:pt x="1808768" y="475460"/>
                </a:cubicBezTo>
                <a:lnTo>
                  <a:pt x="1808825" y="475591"/>
                </a:lnTo>
                <a:lnTo>
                  <a:pt x="1799702" y="488955"/>
                </a:lnTo>
                <a:lnTo>
                  <a:pt x="1773001" y="435695"/>
                </a:lnTo>
                <a:cubicBezTo>
                  <a:pt x="1772353" y="434340"/>
                  <a:pt x="1771955" y="433282"/>
                  <a:pt x="1771808" y="432514"/>
                </a:cubicBezTo>
                <a:cubicBezTo>
                  <a:pt x="1771660" y="431748"/>
                  <a:pt x="1771808" y="431160"/>
                  <a:pt x="1772249" y="430747"/>
                </a:cubicBezTo>
                <a:cubicBezTo>
                  <a:pt x="1772691" y="430335"/>
                  <a:pt x="1773487" y="430070"/>
                  <a:pt x="1774636" y="429951"/>
                </a:cubicBezTo>
                <a:cubicBezTo>
                  <a:pt x="1775784" y="429834"/>
                  <a:pt x="1777330" y="429775"/>
                  <a:pt x="1779274" y="429775"/>
                </a:cubicBezTo>
                <a:close/>
                <a:moveTo>
                  <a:pt x="1553610" y="429775"/>
                </a:moveTo>
                <a:cubicBezTo>
                  <a:pt x="1555083" y="429775"/>
                  <a:pt x="1556305" y="429849"/>
                  <a:pt x="1557277" y="429996"/>
                </a:cubicBezTo>
                <a:cubicBezTo>
                  <a:pt x="1558249" y="430145"/>
                  <a:pt x="1559029" y="430320"/>
                  <a:pt x="1559618" y="430527"/>
                </a:cubicBezTo>
                <a:cubicBezTo>
                  <a:pt x="1560208" y="430733"/>
                  <a:pt x="1560620" y="431013"/>
                  <a:pt x="1560855" y="431368"/>
                </a:cubicBezTo>
                <a:cubicBezTo>
                  <a:pt x="1561091" y="431719"/>
                  <a:pt x="1561209" y="432132"/>
                  <a:pt x="1561209" y="432603"/>
                </a:cubicBezTo>
                <a:lnTo>
                  <a:pt x="1561209" y="478378"/>
                </a:lnTo>
                <a:lnTo>
                  <a:pt x="1613255" y="478378"/>
                </a:lnTo>
                <a:lnTo>
                  <a:pt x="1613255" y="432603"/>
                </a:lnTo>
                <a:cubicBezTo>
                  <a:pt x="1613255" y="432132"/>
                  <a:pt x="1613373" y="431719"/>
                  <a:pt x="1613609" y="431368"/>
                </a:cubicBezTo>
                <a:cubicBezTo>
                  <a:pt x="1613844" y="431013"/>
                  <a:pt x="1614257" y="430733"/>
                  <a:pt x="1614845" y="430527"/>
                </a:cubicBezTo>
                <a:cubicBezTo>
                  <a:pt x="1615434" y="430320"/>
                  <a:pt x="1616201" y="430145"/>
                  <a:pt x="1617144" y="429996"/>
                </a:cubicBezTo>
                <a:cubicBezTo>
                  <a:pt x="1618086" y="429849"/>
                  <a:pt x="1619323" y="429775"/>
                  <a:pt x="1620855" y="429775"/>
                </a:cubicBezTo>
                <a:cubicBezTo>
                  <a:pt x="1622269" y="429775"/>
                  <a:pt x="1623463" y="429849"/>
                  <a:pt x="1624433" y="429996"/>
                </a:cubicBezTo>
                <a:cubicBezTo>
                  <a:pt x="1625406" y="430145"/>
                  <a:pt x="1626186" y="430320"/>
                  <a:pt x="1626777" y="430527"/>
                </a:cubicBezTo>
                <a:cubicBezTo>
                  <a:pt x="1627366" y="430733"/>
                  <a:pt x="1627777" y="431013"/>
                  <a:pt x="1628014" y="431368"/>
                </a:cubicBezTo>
                <a:cubicBezTo>
                  <a:pt x="1628249" y="431719"/>
                  <a:pt x="1628367" y="432132"/>
                  <a:pt x="1628367" y="432603"/>
                </a:cubicBezTo>
                <a:lnTo>
                  <a:pt x="1628367" y="542354"/>
                </a:lnTo>
                <a:cubicBezTo>
                  <a:pt x="1628367" y="542825"/>
                  <a:pt x="1628249" y="543236"/>
                  <a:pt x="1628014" y="543592"/>
                </a:cubicBezTo>
                <a:cubicBezTo>
                  <a:pt x="1627777" y="543945"/>
                  <a:pt x="1627366" y="544224"/>
                  <a:pt x="1626777" y="544429"/>
                </a:cubicBezTo>
                <a:cubicBezTo>
                  <a:pt x="1626186" y="544636"/>
                  <a:pt x="1625406" y="544814"/>
                  <a:pt x="1624433" y="544959"/>
                </a:cubicBezTo>
                <a:cubicBezTo>
                  <a:pt x="1623463" y="545107"/>
                  <a:pt x="1622269" y="545181"/>
                  <a:pt x="1620855" y="545181"/>
                </a:cubicBezTo>
                <a:cubicBezTo>
                  <a:pt x="1619323" y="545181"/>
                  <a:pt x="1618086" y="545107"/>
                  <a:pt x="1617144" y="544959"/>
                </a:cubicBezTo>
                <a:cubicBezTo>
                  <a:pt x="1616201" y="544814"/>
                  <a:pt x="1615434" y="544636"/>
                  <a:pt x="1614845" y="544429"/>
                </a:cubicBezTo>
                <a:cubicBezTo>
                  <a:pt x="1614257" y="544224"/>
                  <a:pt x="1613844" y="543945"/>
                  <a:pt x="1613609" y="543592"/>
                </a:cubicBezTo>
                <a:cubicBezTo>
                  <a:pt x="1613373" y="543236"/>
                  <a:pt x="1613255" y="542825"/>
                  <a:pt x="1613255" y="542354"/>
                </a:cubicBezTo>
                <a:lnTo>
                  <a:pt x="1613255" y="491631"/>
                </a:lnTo>
                <a:lnTo>
                  <a:pt x="1561209" y="491631"/>
                </a:lnTo>
                <a:lnTo>
                  <a:pt x="1561209" y="542354"/>
                </a:lnTo>
                <a:cubicBezTo>
                  <a:pt x="1561209" y="542825"/>
                  <a:pt x="1561091" y="543236"/>
                  <a:pt x="1560855" y="543592"/>
                </a:cubicBezTo>
                <a:cubicBezTo>
                  <a:pt x="1560620" y="543945"/>
                  <a:pt x="1560208" y="544224"/>
                  <a:pt x="1559618" y="544429"/>
                </a:cubicBezTo>
                <a:cubicBezTo>
                  <a:pt x="1559029" y="544636"/>
                  <a:pt x="1558249" y="544814"/>
                  <a:pt x="1557277" y="544959"/>
                </a:cubicBezTo>
                <a:cubicBezTo>
                  <a:pt x="1556305" y="545107"/>
                  <a:pt x="1555083" y="545181"/>
                  <a:pt x="1553610" y="545181"/>
                </a:cubicBezTo>
                <a:cubicBezTo>
                  <a:pt x="1552196" y="545181"/>
                  <a:pt x="1550988" y="545107"/>
                  <a:pt x="1549987" y="544959"/>
                </a:cubicBezTo>
                <a:cubicBezTo>
                  <a:pt x="1548985" y="544814"/>
                  <a:pt x="1548190" y="544636"/>
                  <a:pt x="1547601" y="544429"/>
                </a:cubicBezTo>
                <a:cubicBezTo>
                  <a:pt x="1547011" y="544224"/>
                  <a:pt x="1546599" y="543945"/>
                  <a:pt x="1546364" y="543592"/>
                </a:cubicBezTo>
                <a:cubicBezTo>
                  <a:pt x="1546128" y="543236"/>
                  <a:pt x="1546010" y="542825"/>
                  <a:pt x="1546010" y="542354"/>
                </a:cubicBezTo>
                <a:lnTo>
                  <a:pt x="1546010" y="432603"/>
                </a:lnTo>
                <a:cubicBezTo>
                  <a:pt x="1546010" y="432132"/>
                  <a:pt x="1546128" y="431719"/>
                  <a:pt x="1546364" y="431368"/>
                </a:cubicBezTo>
                <a:cubicBezTo>
                  <a:pt x="1546599" y="431013"/>
                  <a:pt x="1547011" y="430733"/>
                  <a:pt x="1547601" y="430527"/>
                </a:cubicBezTo>
                <a:cubicBezTo>
                  <a:pt x="1548190" y="430320"/>
                  <a:pt x="1548985" y="430145"/>
                  <a:pt x="1549987" y="429996"/>
                </a:cubicBezTo>
                <a:cubicBezTo>
                  <a:pt x="1550988" y="429849"/>
                  <a:pt x="1552196" y="429775"/>
                  <a:pt x="1553610" y="429775"/>
                </a:cubicBezTo>
                <a:close/>
                <a:moveTo>
                  <a:pt x="1303025" y="429775"/>
                </a:moveTo>
                <a:cubicBezTo>
                  <a:pt x="1304792" y="429775"/>
                  <a:pt x="1306221" y="429834"/>
                  <a:pt x="1307311" y="429951"/>
                </a:cubicBezTo>
                <a:cubicBezTo>
                  <a:pt x="1308401" y="430070"/>
                  <a:pt x="1309270" y="430231"/>
                  <a:pt x="1309918" y="430438"/>
                </a:cubicBezTo>
                <a:cubicBezTo>
                  <a:pt x="1310565" y="430645"/>
                  <a:pt x="1311051" y="430940"/>
                  <a:pt x="1311376" y="431321"/>
                </a:cubicBezTo>
                <a:cubicBezTo>
                  <a:pt x="1311699" y="431704"/>
                  <a:pt x="1312009" y="432191"/>
                  <a:pt x="1312303" y="432779"/>
                </a:cubicBezTo>
                <a:lnTo>
                  <a:pt x="1328120" y="465652"/>
                </a:lnTo>
                <a:cubicBezTo>
                  <a:pt x="1329588" y="468773"/>
                  <a:pt x="1331054" y="472043"/>
                  <a:pt x="1332519" y="475460"/>
                </a:cubicBezTo>
                <a:cubicBezTo>
                  <a:pt x="1333982" y="478877"/>
                  <a:pt x="1335476" y="482325"/>
                  <a:pt x="1337000" y="485799"/>
                </a:cubicBezTo>
                <a:lnTo>
                  <a:pt x="1337175" y="485799"/>
                </a:lnTo>
                <a:cubicBezTo>
                  <a:pt x="1338522" y="482442"/>
                  <a:pt x="1339913" y="479097"/>
                  <a:pt x="1341348" y="475770"/>
                </a:cubicBezTo>
                <a:cubicBezTo>
                  <a:pt x="1342783" y="472441"/>
                  <a:pt x="1344238" y="469158"/>
                  <a:pt x="1345707" y="465917"/>
                </a:cubicBezTo>
                <a:lnTo>
                  <a:pt x="1361614" y="432867"/>
                </a:lnTo>
                <a:cubicBezTo>
                  <a:pt x="1361792" y="432279"/>
                  <a:pt x="1362041" y="431779"/>
                  <a:pt x="1362367" y="431368"/>
                </a:cubicBezTo>
                <a:cubicBezTo>
                  <a:pt x="1362690" y="430953"/>
                  <a:pt x="1363133" y="430645"/>
                  <a:pt x="1363691" y="430438"/>
                </a:cubicBezTo>
                <a:cubicBezTo>
                  <a:pt x="1364251" y="430231"/>
                  <a:pt x="1365031" y="430070"/>
                  <a:pt x="1366032" y="429951"/>
                </a:cubicBezTo>
                <a:cubicBezTo>
                  <a:pt x="1367035" y="429834"/>
                  <a:pt x="1368301" y="429775"/>
                  <a:pt x="1369833" y="429775"/>
                </a:cubicBezTo>
                <a:cubicBezTo>
                  <a:pt x="1371955" y="429775"/>
                  <a:pt x="1373618" y="429849"/>
                  <a:pt x="1374826" y="429996"/>
                </a:cubicBezTo>
                <a:cubicBezTo>
                  <a:pt x="1376033" y="430145"/>
                  <a:pt x="1376873" y="430424"/>
                  <a:pt x="1377344" y="430835"/>
                </a:cubicBezTo>
                <a:cubicBezTo>
                  <a:pt x="1377815" y="431249"/>
                  <a:pt x="1377978" y="431837"/>
                  <a:pt x="1377831" y="432603"/>
                </a:cubicBezTo>
                <a:cubicBezTo>
                  <a:pt x="1377682" y="433370"/>
                  <a:pt x="1377285" y="434400"/>
                  <a:pt x="1376637" y="435695"/>
                </a:cubicBezTo>
                <a:lnTo>
                  <a:pt x="1344291" y="500203"/>
                </a:lnTo>
                <a:lnTo>
                  <a:pt x="1344291" y="542354"/>
                </a:lnTo>
                <a:cubicBezTo>
                  <a:pt x="1344291" y="542825"/>
                  <a:pt x="1344175" y="543236"/>
                  <a:pt x="1343942" y="543592"/>
                </a:cubicBezTo>
                <a:cubicBezTo>
                  <a:pt x="1343708" y="543945"/>
                  <a:pt x="1343297" y="544224"/>
                  <a:pt x="1342711" y="544429"/>
                </a:cubicBezTo>
                <a:cubicBezTo>
                  <a:pt x="1342125" y="544636"/>
                  <a:pt x="1341334" y="544814"/>
                  <a:pt x="1340338" y="544959"/>
                </a:cubicBezTo>
                <a:cubicBezTo>
                  <a:pt x="1339343" y="545107"/>
                  <a:pt x="1338143" y="545181"/>
                  <a:pt x="1336737" y="545181"/>
                </a:cubicBezTo>
                <a:cubicBezTo>
                  <a:pt x="1335272" y="545181"/>
                  <a:pt x="1334057" y="545107"/>
                  <a:pt x="1333089" y="544959"/>
                </a:cubicBezTo>
                <a:cubicBezTo>
                  <a:pt x="1332123" y="544814"/>
                  <a:pt x="1331332" y="544636"/>
                  <a:pt x="1330718" y="544429"/>
                </a:cubicBezTo>
                <a:cubicBezTo>
                  <a:pt x="1330102" y="544224"/>
                  <a:pt x="1329678" y="543945"/>
                  <a:pt x="1329443" y="543592"/>
                </a:cubicBezTo>
                <a:cubicBezTo>
                  <a:pt x="1329209" y="543236"/>
                  <a:pt x="1329092" y="542825"/>
                  <a:pt x="1329092" y="542354"/>
                </a:cubicBezTo>
                <a:lnTo>
                  <a:pt x="1329092" y="500203"/>
                </a:lnTo>
                <a:lnTo>
                  <a:pt x="1296752" y="435695"/>
                </a:lnTo>
                <a:cubicBezTo>
                  <a:pt x="1296105" y="434340"/>
                  <a:pt x="1295707" y="433282"/>
                  <a:pt x="1295559" y="432514"/>
                </a:cubicBezTo>
                <a:cubicBezTo>
                  <a:pt x="1295412" y="431748"/>
                  <a:pt x="1295559" y="431160"/>
                  <a:pt x="1296000" y="430747"/>
                </a:cubicBezTo>
                <a:cubicBezTo>
                  <a:pt x="1296443" y="430335"/>
                  <a:pt x="1297239" y="430070"/>
                  <a:pt x="1298386" y="429951"/>
                </a:cubicBezTo>
                <a:cubicBezTo>
                  <a:pt x="1299536" y="429834"/>
                  <a:pt x="1301082" y="429775"/>
                  <a:pt x="1303025" y="429775"/>
                </a:cubicBezTo>
                <a:close/>
                <a:moveTo>
                  <a:pt x="1154135" y="429775"/>
                </a:moveTo>
                <a:cubicBezTo>
                  <a:pt x="1155549" y="429775"/>
                  <a:pt x="1156742" y="429849"/>
                  <a:pt x="1157714" y="429996"/>
                </a:cubicBezTo>
                <a:cubicBezTo>
                  <a:pt x="1158686" y="430145"/>
                  <a:pt x="1159467" y="430320"/>
                  <a:pt x="1160056" y="430527"/>
                </a:cubicBezTo>
                <a:cubicBezTo>
                  <a:pt x="1160644" y="430733"/>
                  <a:pt x="1161057" y="431013"/>
                  <a:pt x="1161294" y="431368"/>
                </a:cubicBezTo>
                <a:cubicBezTo>
                  <a:pt x="1161529" y="431719"/>
                  <a:pt x="1161647" y="432132"/>
                  <a:pt x="1161647" y="432603"/>
                </a:cubicBezTo>
                <a:lnTo>
                  <a:pt x="1161647" y="542354"/>
                </a:lnTo>
                <a:cubicBezTo>
                  <a:pt x="1161647" y="542825"/>
                  <a:pt x="1161529" y="543236"/>
                  <a:pt x="1161294" y="543592"/>
                </a:cubicBezTo>
                <a:cubicBezTo>
                  <a:pt x="1161057" y="543945"/>
                  <a:pt x="1160644" y="544224"/>
                  <a:pt x="1160056" y="544429"/>
                </a:cubicBezTo>
                <a:cubicBezTo>
                  <a:pt x="1159467" y="544636"/>
                  <a:pt x="1158686" y="544814"/>
                  <a:pt x="1157714" y="544959"/>
                </a:cubicBezTo>
                <a:cubicBezTo>
                  <a:pt x="1156742" y="545107"/>
                  <a:pt x="1155549" y="545181"/>
                  <a:pt x="1154135" y="545181"/>
                </a:cubicBezTo>
                <a:cubicBezTo>
                  <a:pt x="1152604" y="545181"/>
                  <a:pt x="1151366" y="545107"/>
                  <a:pt x="1150424" y="544959"/>
                </a:cubicBezTo>
                <a:cubicBezTo>
                  <a:pt x="1149481" y="544814"/>
                  <a:pt x="1148715" y="544636"/>
                  <a:pt x="1148126" y="544429"/>
                </a:cubicBezTo>
                <a:cubicBezTo>
                  <a:pt x="1147537" y="544224"/>
                  <a:pt x="1147124" y="543945"/>
                  <a:pt x="1146890" y="543592"/>
                </a:cubicBezTo>
                <a:cubicBezTo>
                  <a:pt x="1146653" y="543236"/>
                  <a:pt x="1146535" y="542825"/>
                  <a:pt x="1146535" y="542354"/>
                </a:cubicBezTo>
                <a:lnTo>
                  <a:pt x="1146535" y="491631"/>
                </a:lnTo>
                <a:lnTo>
                  <a:pt x="1094491" y="491631"/>
                </a:lnTo>
                <a:lnTo>
                  <a:pt x="1094491" y="542354"/>
                </a:lnTo>
                <a:cubicBezTo>
                  <a:pt x="1094491" y="542825"/>
                  <a:pt x="1094373" y="543236"/>
                  <a:pt x="1094138" y="543592"/>
                </a:cubicBezTo>
                <a:cubicBezTo>
                  <a:pt x="1093901" y="543945"/>
                  <a:pt x="1093489" y="544224"/>
                  <a:pt x="1092898" y="544429"/>
                </a:cubicBezTo>
                <a:cubicBezTo>
                  <a:pt x="1092309" y="544636"/>
                  <a:pt x="1091529" y="544814"/>
                  <a:pt x="1090556" y="544959"/>
                </a:cubicBezTo>
                <a:cubicBezTo>
                  <a:pt x="1089584" y="545107"/>
                  <a:pt x="1088362" y="545181"/>
                  <a:pt x="1086889" y="545181"/>
                </a:cubicBezTo>
                <a:cubicBezTo>
                  <a:pt x="1085475" y="545181"/>
                  <a:pt x="1084268" y="545107"/>
                  <a:pt x="1083267" y="544959"/>
                </a:cubicBezTo>
                <a:cubicBezTo>
                  <a:pt x="1082265" y="544814"/>
                  <a:pt x="1081469" y="544636"/>
                  <a:pt x="1080880" y="544429"/>
                </a:cubicBezTo>
                <a:cubicBezTo>
                  <a:pt x="1080290" y="544224"/>
                  <a:pt x="1079879" y="543945"/>
                  <a:pt x="1079643" y="543592"/>
                </a:cubicBezTo>
                <a:cubicBezTo>
                  <a:pt x="1079408" y="543236"/>
                  <a:pt x="1079290" y="542825"/>
                  <a:pt x="1079290" y="542354"/>
                </a:cubicBezTo>
                <a:lnTo>
                  <a:pt x="1079290" y="477630"/>
                </a:lnTo>
                <a:lnTo>
                  <a:pt x="1094491" y="448589"/>
                </a:lnTo>
                <a:lnTo>
                  <a:pt x="1094491" y="478378"/>
                </a:lnTo>
                <a:lnTo>
                  <a:pt x="1146535" y="478378"/>
                </a:lnTo>
                <a:lnTo>
                  <a:pt x="1146535" y="432603"/>
                </a:lnTo>
                <a:cubicBezTo>
                  <a:pt x="1146535" y="432132"/>
                  <a:pt x="1146653" y="431719"/>
                  <a:pt x="1146890" y="431368"/>
                </a:cubicBezTo>
                <a:cubicBezTo>
                  <a:pt x="1147124" y="431013"/>
                  <a:pt x="1147537" y="430733"/>
                  <a:pt x="1148126" y="430527"/>
                </a:cubicBezTo>
                <a:cubicBezTo>
                  <a:pt x="1148715" y="430320"/>
                  <a:pt x="1149481" y="430145"/>
                  <a:pt x="1150424" y="429996"/>
                </a:cubicBezTo>
                <a:cubicBezTo>
                  <a:pt x="1151366" y="429849"/>
                  <a:pt x="1152604" y="429775"/>
                  <a:pt x="1154135" y="429775"/>
                </a:cubicBezTo>
                <a:close/>
                <a:moveTo>
                  <a:pt x="836292" y="429775"/>
                </a:moveTo>
                <a:cubicBezTo>
                  <a:pt x="838059" y="429775"/>
                  <a:pt x="839488" y="429834"/>
                  <a:pt x="840612" y="429951"/>
                </a:cubicBezTo>
                <a:cubicBezTo>
                  <a:pt x="841702" y="430070"/>
                  <a:pt x="842572" y="430231"/>
                  <a:pt x="843220" y="430438"/>
                </a:cubicBezTo>
                <a:cubicBezTo>
                  <a:pt x="843868" y="430645"/>
                  <a:pt x="844354" y="430940"/>
                  <a:pt x="844678" y="431321"/>
                </a:cubicBezTo>
                <a:cubicBezTo>
                  <a:pt x="845002" y="431704"/>
                  <a:pt x="845311" y="432191"/>
                  <a:pt x="845605" y="432779"/>
                </a:cubicBezTo>
                <a:lnTo>
                  <a:pt x="861423" y="465652"/>
                </a:lnTo>
                <a:cubicBezTo>
                  <a:pt x="862891" y="468773"/>
                  <a:pt x="864357" y="472043"/>
                  <a:pt x="865821" y="475460"/>
                </a:cubicBezTo>
                <a:cubicBezTo>
                  <a:pt x="867285" y="478877"/>
                  <a:pt x="868779" y="482325"/>
                  <a:pt x="870303" y="485799"/>
                </a:cubicBezTo>
                <a:lnTo>
                  <a:pt x="870478" y="485799"/>
                </a:lnTo>
                <a:cubicBezTo>
                  <a:pt x="871824" y="482442"/>
                  <a:pt x="873215" y="479097"/>
                  <a:pt x="874651" y="475770"/>
                </a:cubicBezTo>
                <a:cubicBezTo>
                  <a:pt x="876085" y="472441"/>
                  <a:pt x="877537" y="469158"/>
                  <a:pt x="879007" y="465917"/>
                </a:cubicBezTo>
                <a:lnTo>
                  <a:pt x="894915" y="432867"/>
                </a:lnTo>
                <a:cubicBezTo>
                  <a:pt x="895092" y="432279"/>
                  <a:pt x="895340" y="431779"/>
                  <a:pt x="895665" y="431368"/>
                </a:cubicBezTo>
                <a:cubicBezTo>
                  <a:pt x="895989" y="430953"/>
                  <a:pt x="896430" y="430645"/>
                  <a:pt x="896991" y="430438"/>
                </a:cubicBezTo>
                <a:cubicBezTo>
                  <a:pt x="897550" y="430231"/>
                  <a:pt x="898330" y="430070"/>
                  <a:pt x="899333" y="429951"/>
                </a:cubicBezTo>
                <a:cubicBezTo>
                  <a:pt x="900333" y="429834"/>
                  <a:pt x="901600" y="429775"/>
                  <a:pt x="903132" y="429775"/>
                </a:cubicBezTo>
                <a:cubicBezTo>
                  <a:pt x="905252" y="429775"/>
                  <a:pt x="906917" y="429849"/>
                  <a:pt x="908125" y="429996"/>
                </a:cubicBezTo>
                <a:cubicBezTo>
                  <a:pt x="909332" y="430145"/>
                  <a:pt x="910172" y="430424"/>
                  <a:pt x="910643" y="430835"/>
                </a:cubicBezTo>
                <a:cubicBezTo>
                  <a:pt x="911115" y="431249"/>
                  <a:pt x="911278" y="431837"/>
                  <a:pt x="911129" y="432603"/>
                </a:cubicBezTo>
                <a:cubicBezTo>
                  <a:pt x="910983" y="433370"/>
                  <a:pt x="910585" y="434400"/>
                  <a:pt x="909937" y="435695"/>
                </a:cubicBezTo>
                <a:lnTo>
                  <a:pt x="877595" y="500203"/>
                </a:lnTo>
                <a:lnTo>
                  <a:pt x="877595" y="542354"/>
                </a:lnTo>
                <a:cubicBezTo>
                  <a:pt x="877595" y="542825"/>
                  <a:pt x="877478" y="543236"/>
                  <a:pt x="877243" y="543592"/>
                </a:cubicBezTo>
                <a:cubicBezTo>
                  <a:pt x="877008" y="543945"/>
                  <a:pt x="876598" y="544224"/>
                  <a:pt x="876014" y="544429"/>
                </a:cubicBezTo>
                <a:cubicBezTo>
                  <a:pt x="875427" y="544636"/>
                  <a:pt x="874637" y="544814"/>
                  <a:pt x="873640" y="544959"/>
                </a:cubicBezTo>
                <a:cubicBezTo>
                  <a:pt x="872646" y="545107"/>
                  <a:pt x="871444" y="545181"/>
                  <a:pt x="870038" y="545181"/>
                </a:cubicBezTo>
                <a:cubicBezTo>
                  <a:pt x="868574" y="545181"/>
                  <a:pt x="867359" y="545107"/>
                  <a:pt x="866392" y="544959"/>
                </a:cubicBezTo>
                <a:cubicBezTo>
                  <a:pt x="865425" y="544814"/>
                  <a:pt x="864635" y="544636"/>
                  <a:pt x="864021" y="544429"/>
                </a:cubicBezTo>
                <a:cubicBezTo>
                  <a:pt x="863406" y="544224"/>
                  <a:pt x="862980" y="543945"/>
                  <a:pt x="862746" y="543592"/>
                </a:cubicBezTo>
                <a:cubicBezTo>
                  <a:pt x="862513" y="543236"/>
                  <a:pt x="862396" y="542825"/>
                  <a:pt x="862396" y="542354"/>
                </a:cubicBezTo>
                <a:lnTo>
                  <a:pt x="862396" y="500203"/>
                </a:lnTo>
                <a:lnTo>
                  <a:pt x="830018" y="435695"/>
                </a:lnTo>
                <a:cubicBezTo>
                  <a:pt x="829370" y="434340"/>
                  <a:pt x="828972" y="433282"/>
                  <a:pt x="828825" y="432514"/>
                </a:cubicBezTo>
                <a:cubicBezTo>
                  <a:pt x="828678" y="431748"/>
                  <a:pt x="828825" y="431160"/>
                  <a:pt x="829267" y="430747"/>
                </a:cubicBezTo>
                <a:cubicBezTo>
                  <a:pt x="829709" y="430335"/>
                  <a:pt x="830504" y="430070"/>
                  <a:pt x="831653" y="429951"/>
                </a:cubicBezTo>
                <a:cubicBezTo>
                  <a:pt x="832801" y="429834"/>
                  <a:pt x="834348" y="429775"/>
                  <a:pt x="836292" y="429775"/>
                </a:cubicBezTo>
                <a:close/>
                <a:moveTo>
                  <a:pt x="610627" y="429775"/>
                </a:moveTo>
                <a:cubicBezTo>
                  <a:pt x="612100" y="429775"/>
                  <a:pt x="613323" y="429849"/>
                  <a:pt x="614295" y="429996"/>
                </a:cubicBezTo>
                <a:cubicBezTo>
                  <a:pt x="615267" y="430145"/>
                  <a:pt x="616047" y="430320"/>
                  <a:pt x="616636" y="430527"/>
                </a:cubicBezTo>
                <a:cubicBezTo>
                  <a:pt x="617226" y="430733"/>
                  <a:pt x="617638" y="431013"/>
                  <a:pt x="617874" y="431368"/>
                </a:cubicBezTo>
                <a:cubicBezTo>
                  <a:pt x="618109" y="431719"/>
                  <a:pt x="618227" y="432132"/>
                  <a:pt x="618227" y="432603"/>
                </a:cubicBezTo>
                <a:lnTo>
                  <a:pt x="618227" y="478378"/>
                </a:lnTo>
                <a:lnTo>
                  <a:pt x="670274" y="478378"/>
                </a:lnTo>
                <a:lnTo>
                  <a:pt x="670274" y="432603"/>
                </a:lnTo>
                <a:cubicBezTo>
                  <a:pt x="670274" y="432132"/>
                  <a:pt x="670392" y="431719"/>
                  <a:pt x="670628" y="431368"/>
                </a:cubicBezTo>
                <a:cubicBezTo>
                  <a:pt x="670863" y="431013"/>
                  <a:pt x="671276" y="430733"/>
                  <a:pt x="671865" y="430527"/>
                </a:cubicBezTo>
                <a:cubicBezTo>
                  <a:pt x="672454" y="430320"/>
                  <a:pt x="673220" y="430145"/>
                  <a:pt x="674162" y="429996"/>
                </a:cubicBezTo>
                <a:cubicBezTo>
                  <a:pt x="675105" y="429849"/>
                  <a:pt x="676342" y="429775"/>
                  <a:pt x="677874" y="429775"/>
                </a:cubicBezTo>
                <a:cubicBezTo>
                  <a:pt x="679288" y="429775"/>
                  <a:pt x="680481" y="429849"/>
                  <a:pt x="681453" y="429996"/>
                </a:cubicBezTo>
                <a:cubicBezTo>
                  <a:pt x="682425" y="430145"/>
                  <a:pt x="683205" y="430320"/>
                  <a:pt x="683794" y="430527"/>
                </a:cubicBezTo>
                <a:cubicBezTo>
                  <a:pt x="684384" y="430733"/>
                  <a:pt x="684796" y="431013"/>
                  <a:pt x="685032" y="431368"/>
                </a:cubicBezTo>
                <a:cubicBezTo>
                  <a:pt x="685267" y="431719"/>
                  <a:pt x="685385" y="432132"/>
                  <a:pt x="685385" y="432603"/>
                </a:cubicBezTo>
                <a:lnTo>
                  <a:pt x="685385" y="542354"/>
                </a:lnTo>
                <a:cubicBezTo>
                  <a:pt x="685385" y="542825"/>
                  <a:pt x="685267" y="543236"/>
                  <a:pt x="685032" y="543592"/>
                </a:cubicBezTo>
                <a:cubicBezTo>
                  <a:pt x="684796" y="543945"/>
                  <a:pt x="684384" y="544224"/>
                  <a:pt x="683794" y="544429"/>
                </a:cubicBezTo>
                <a:cubicBezTo>
                  <a:pt x="683205" y="544636"/>
                  <a:pt x="682425" y="544814"/>
                  <a:pt x="681453" y="544959"/>
                </a:cubicBezTo>
                <a:cubicBezTo>
                  <a:pt x="680481" y="545107"/>
                  <a:pt x="679288" y="545181"/>
                  <a:pt x="677874" y="545181"/>
                </a:cubicBezTo>
                <a:cubicBezTo>
                  <a:pt x="676342" y="545181"/>
                  <a:pt x="675105" y="545107"/>
                  <a:pt x="674162" y="544959"/>
                </a:cubicBezTo>
                <a:cubicBezTo>
                  <a:pt x="673220" y="544814"/>
                  <a:pt x="672454" y="544636"/>
                  <a:pt x="671865" y="544429"/>
                </a:cubicBezTo>
                <a:cubicBezTo>
                  <a:pt x="671276" y="544224"/>
                  <a:pt x="670863" y="543945"/>
                  <a:pt x="670628" y="543592"/>
                </a:cubicBezTo>
                <a:cubicBezTo>
                  <a:pt x="670392" y="543236"/>
                  <a:pt x="670274" y="542825"/>
                  <a:pt x="670274" y="542354"/>
                </a:cubicBezTo>
                <a:lnTo>
                  <a:pt x="670274" y="491631"/>
                </a:lnTo>
                <a:lnTo>
                  <a:pt x="618227" y="491631"/>
                </a:lnTo>
                <a:lnTo>
                  <a:pt x="618227" y="542354"/>
                </a:lnTo>
                <a:cubicBezTo>
                  <a:pt x="618227" y="542825"/>
                  <a:pt x="618109" y="543236"/>
                  <a:pt x="617874" y="543592"/>
                </a:cubicBezTo>
                <a:cubicBezTo>
                  <a:pt x="617638" y="543945"/>
                  <a:pt x="617226" y="544224"/>
                  <a:pt x="616636" y="544429"/>
                </a:cubicBezTo>
                <a:cubicBezTo>
                  <a:pt x="616047" y="544636"/>
                  <a:pt x="615267" y="544814"/>
                  <a:pt x="614295" y="544959"/>
                </a:cubicBezTo>
                <a:cubicBezTo>
                  <a:pt x="613323" y="545107"/>
                  <a:pt x="612100" y="545181"/>
                  <a:pt x="610627" y="545181"/>
                </a:cubicBezTo>
                <a:cubicBezTo>
                  <a:pt x="609214" y="545181"/>
                  <a:pt x="608006" y="545107"/>
                  <a:pt x="607004" y="544959"/>
                </a:cubicBezTo>
                <a:cubicBezTo>
                  <a:pt x="606003" y="544814"/>
                  <a:pt x="605208" y="544636"/>
                  <a:pt x="604619" y="544429"/>
                </a:cubicBezTo>
                <a:cubicBezTo>
                  <a:pt x="604029" y="544224"/>
                  <a:pt x="603617" y="543945"/>
                  <a:pt x="603381" y="543592"/>
                </a:cubicBezTo>
                <a:cubicBezTo>
                  <a:pt x="603146" y="543236"/>
                  <a:pt x="603028" y="542825"/>
                  <a:pt x="603028" y="542354"/>
                </a:cubicBezTo>
                <a:lnTo>
                  <a:pt x="603028" y="432603"/>
                </a:lnTo>
                <a:cubicBezTo>
                  <a:pt x="603028" y="432132"/>
                  <a:pt x="603146" y="431719"/>
                  <a:pt x="603381" y="431368"/>
                </a:cubicBezTo>
                <a:cubicBezTo>
                  <a:pt x="603617" y="431013"/>
                  <a:pt x="604029" y="430733"/>
                  <a:pt x="604619" y="430527"/>
                </a:cubicBezTo>
                <a:cubicBezTo>
                  <a:pt x="605208" y="430320"/>
                  <a:pt x="606003" y="430145"/>
                  <a:pt x="607004" y="429996"/>
                </a:cubicBezTo>
                <a:cubicBezTo>
                  <a:pt x="608006" y="429849"/>
                  <a:pt x="609214" y="429775"/>
                  <a:pt x="610627" y="429775"/>
                </a:cubicBezTo>
                <a:close/>
                <a:moveTo>
                  <a:pt x="360045" y="429775"/>
                </a:moveTo>
                <a:cubicBezTo>
                  <a:pt x="361812" y="429775"/>
                  <a:pt x="363241" y="429834"/>
                  <a:pt x="364331" y="429951"/>
                </a:cubicBezTo>
                <a:cubicBezTo>
                  <a:pt x="365421" y="430070"/>
                  <a:pt x="366289" y="430231"/>
                  <a:pt x="366937" y="430438"/>
                </a:cubicBezTo>
                <a:cubicBezTo>
                  <a:pt x="367585" y="430645"/>
                  <a:pt x="368072" y="430940"/>
                  <a:pt x="368395" y="431321"/>
                </a:cubicBezTo>
                <a:cubicBezTo>
                  <a:pt x="368719" y="431704"/>
                  <a:pt x="369029" y="432191"/>
                  <a:pt x="369323" y="432779"/>
                </a:cubicBezTo>
                <a:lnTo>
                  <a:pt x="385141" y="465652"/>
                </a:lnTo>
                <a:cubicBezTo>
                  <a:pt x="386609" y="468773"/>
                  <a:pt x="388075" y="472043"/>
                  <a:pt x="389539" y="475460"/>
                </a:cubicBezTo>
                <a:cubicBezTo>
                  <a:pt x="391003" y="478877"/>
                  <a:pt x="392497" y="482325"/>
                  <a:pt x="394021" y="485799"/>
                </a:cubicBezTo>
                <a:lnTo>
                  <a:pt x="394196" y="485799"/>
                </a:lnTo>
                <a:cubicBezTo>
                  <a:pt x="395543" y="482442"/>
                  <a:pt x="396933" y="479097"/>
                  <a:pt x="398368" y="475770"/>
                </a:cubicBezTo>
                <a:cubicBezTo>
                  <a:pt x="399803" y="472441"/>
                  <a:pt x="401256" y="469158"/>
                  <a:pt x="402726" y="465917"/>
                </a:cubicBezTo>
                <a:lnTo>
                  <a:pt x="418632" y="432867"/>
                </a:lnTo>
                <a:cubicBezTo>
                  <a:pt x="418809" y="432279"/>
                  <a:pt x="419059" y="431779"/>
                  <a:pt x="419383" y="431368"/>
                </a:cubicBezTo>
                <a:cubicBezTo>
                  <a:pt x="419707" y="430953"/>
                  <a:pt x="420149" y="430645"/>
                  <a:pt x="420708" y="430438"/>
                </a:cubicBezTo>
                <a:cubicBezTo>
                  <a:pt x="421268" y="430231"/>
                  <a:pt x="422049" y="430070"/>
                  <a:pt x="423050" y="429951"/>
                </a:cubicBezTo>
                <a:cubicBezTo>
                  <a:pt x="424052" y="429834"/>
                  <a:pt x="425318" y="429775"/>
                  <a:pt x="426850" y="429775"/>
                </a:cubicBezTo>
                <a:cubicBezTo>
                  <a:pt x="428971" y="429775"/>
                  <a:pt x="430635" y="429849"/>
                  <a:pt x="431842" y="429996"/>
                </a:cubicBezTo>
                <a:cubicBezTo>
                  <a:pt x="433050" y="430145"/>
                  <a:pt x="433890" y="430424"/>
                  <a:pt x="434361" y="430835"/>
                </a:cubicBezTo>
                <a:cubicBezTo>
                  <a:pt x="434832" y="431249"/>
                  <a:pt x="434994" y="431837"/>
                  <a:pt x="434847" y="432603"/>
                </a:cubicBezTo>
                <a:cubicBezTo>
                  <a:pt x="434700" y="433370"/>
                  <a:pt x="434302" y="434400"/>
                  <a:pt x="433654" y="435695"/>
                </a:cubicBezTo>
                <a:lnTo>
                  <a:pt x="401312" y="500203"/>
                </a:lnTo>
                <a:lnTo>
                  <a:pt x="401312" y="542354"/>
                </a:lnTo>
                <a:cubicBezTo>
                  <a:pt x="401312" y="542825"/>
                  <a:pt x="401195" y="543236"/>
                  <a:pt x="400961" y="543592"/>
                </a:cubicBezTo>
                <a:cubicBezTo>
                  <a:pt x="400726" y="543945"/>
                  <a:pt x="400316" y="544224"/>
                  <a:pt x="399730" y="544429"/>
                </a:cubicBezTo>
                <a:cubicBezTo>
                  <a:pt x="399145" y="544636"/>
                  <a:pt x="398354" y="544814"/>
                  <a:pt x="397358" y="544959"/>
                </a:cubicBezTo>
                <a:cubicBezTo>
                  <a:pt x="396363" y="545107"/>
                  <a:pt x="395162" y="545181"/>
                  <a:pt x="393757" y="545181"/>
                </a:cubicBezTo>
                <a:cubicBezTo>
                  <a:pt x="392292" y="545181"/>
                  <a:pt x="391077" y="545107"/>
                  <a:pt x="390110" y="544959"/>
                </a:cubicBezTo>
                <a:cubicBezTo>
                  <a:pt x="389144" y="544814"/>
                  <a:pt x="388353" y="544636"/>
                  <a:pt x="387738" y="544429"/>
                </a:cubicBezTo>
                <a:cubicBezTo>
                  <a:pt x="387123" y="544224"/>
                  <a:pt x="386699" y="543945"/>
                  <a:pt x="386464" y="543592"/>
                </a:cubicBezTo>
                <a:cubicBezTo>
                  <a:pt x="386230" y="543236"/>
                  <a:pt x="386113" y="542825"/>
                  <a:pt x="386113" y="542354"/>
                </a:cubicBezTo>
                <a:lnTo>
                  <a:pt x="386113" y="500203"/>
                </a:lnTo>
                <a:lnTo>
                  <a:pt x="353771" y="435695"/>
                </a:lnTo>
                <a:cubicBezTo>
                  <a:pt x="353123" y="434340"/>
                  <a:pt x="352725" y="433282"/>
                  <a:pt x="352578" y="432514"/>
                </a:cubicBezTo>
                <a:cubicBezTo>
                  <a:pt x="352430" y="431748"/>
                  <a:pt x="352578" y="431160"/>
                  <a:pt x="353020" y="430747"/>
                </a:cubicBezTo>
                <a:cubicBezTo>
                  <a:pt x="353462" y="430335"/>
                  <a:pt x="354257" y="430070"/>
                  <a:pt x="355406" y="429951"/>
                </a:cubicBezTo>
                <a:cubicBezTo>
                  <a:pt x="356554" y="429834"/>
                  <a:pt x="358101" y="429775"/>
                  <a:pt x="360045" y="429775"/>
                </a:cubicBezTo>
                <a:close/>
                <a:moveTo>
                  <a:pt x="8289711" y="428627"/>
                </a:moveTo>
                <a:cubicBezTo>
                  <a:pt x="8292244" y="428627"/>
                  <a:pt x="8294792" y="428848"/>
                  <a:pt x="8297354" y="429289"/>
                </a:cubicBezTo>
                <a:cubicBezTo>
                  <a:pt x="8299917" y="429731"/>
                  <a:pt x="8302333" y="430320"/>
                  <a:pt x="8304600" y="431057"/>
                </a:cubicBezTo>
                <a:cubicBezTo>
                  <a:pt x="8306869" y="431794"/>
                  <a:pt x="8308886" y="432618"/>
                  <a:pt x="8310654" y="433531"/>
                </a:cubicBezTo>
                <a:cubicBezTo>
                  <a:pt x="8312421" y="434445"/>
                  <a:pt x="8313585" y="435181"/>
                  <a:pt x="8314144" y="435740"/>
                </a:cubicBezTo>
                <a:cubicBezTo>
                  <a:pt x="8314704" y="436299"/>
                  <a:pt x="8315072" y="436741"/>
                  <a:pt x="8315249" y="437065"/>
                </a:cubicBezTo>
                <a:cubicBezTo>
                  <a:pt x="8315425" y="437390"/>
                  <a:pt x="8315573" y="437801"/>
                  <a:pt x="8315690" y="438304"/>
                </a:cubicBezTo>
                <a:cubicBezTo>
                  <a:pt x="8315808" y="438804"/>
                  <a:pt x="8315897" y="439408"/>
                  <a:pt x="8315956" y="440115"/>
                </a:cubicBezTo>
                <a:cubicBezTo>
                  <a:pt x="8316015" y="440822"/>
                  <a:pt x="8316044" y="441734"/>
                  <a:pt x="8316044" y="442854"/>
                </a:cubicBezTo>
                <a:cubicBezTo>
                  <a:pt x="8316044" y="443913"/>
                  <a:pt x="8316000" y="444857"/>
                  <a:pt x="8315911" y="445682"/>
                </a:cubicBezTo>
                <a:cubicBezTo>
                  <a:pt x="8315823" y="446506"/>
                  <a:pt x="8315690" y="447199"/>
                  <a:pt x="8315514" y="447759"/>
                </a:cubicBezTo>
                <a:cubicBezTo>
                  <a:pt x="8315337" y="448318"/>
                  <a:pt x="8315087" y="448730"/>
                  <a:pt x="8314763" y="448997"/>
                </a:cubicBezTo>
                <a:cubicBezTo>
                  <a:pt x="8314439" y="449261"/>
                  <a:pt x="8314071" y="449393"/>
                  <a:pt x="8313658" y="449393"/>
                </a:cubicBezTo>
                <a:cubicBezTo>
                  <a:pt x="8313010" y="449393"/>
                  <a:pt x="8311994" y="448980"/>
                  <a:pt x="8310609" y="448156"/>
                </a:cubicBezTo>
                <a:cubicBezTo>
                  <a:pt x="8309225" y="447330"/>
                  <a:pt x="8307532" y="446404"/>
                  <a:pt x="8305528" y="445373"/>
                </a:cubicBezTo>
                <a:cubicBezTo>
                  <a:pt x="8303526" y="444341"/>
                  <a:pt x="8301154" y="443398"/>
                  <a:pt x="8298415" y="442545"/>
                </a:cubicBezTo>
                <a:cubicBezTo>
                  <a:pt x="8295675" y="441690"/>
                  <a:pt x="8292598" y="441264"/>
                  <a:pt x="8289180" y="441264"/>
                </a:cubicBezTo>
                <a:cubicBezTo>
                  <a:pt x="8285999" y="441264"/>
                  <a:pt x="8283231" y="441690"/>
                  <a:pt x="8280874" y="442545"/>
                </a:cubicBezTo>
                <a:cubicBezTo>
                  <a:pt x="8278518" y="443398"/>
                  <a:pt x="8276574" y="444533"/>
                  <a:pt x="8275042" y="445946"/>
                </a:cubicBezTo>
                <a:cubicBezTo>
                  <a:pt x="8273510" y="447361"/>
                  <a:pt x="8272362" y="449041"/>
                  <a:pt x="8271595" y="450983"/>
                </a:cubicBezTo>
                <a:cubicBezTo>
                  <a:pt x="8270830" y="452927"/>
                  <a:pt x="8270447" y="454989"/>
                  <a:pt x="8270447" y="457170"/>
                </a:cubicBezTo>
                <a:cubicBezTo>
                  <a:pt x="8270447" y="460351"/>
                  <a:pt x="8271183" y="463089"/>
                  <a:pt x="8272656" y="465385"/>
                </a:cubicBezTo>
                <a:cubicBezTo>
                  <a:pt x="8274129" y="467686"/>
                  <a:pt x="8276088" y="469717"/>
                  <a:pt x="8278532" y="471485"/>
                </a:cubicBezTo>
                <a:lnTo>
                  <a:pt x="8280758" y="472780"/>
                </a:lnTo>
                <a:lnTo>
                  <a:pt x="8256912" y="468837"/>
                </a:lnTo>
                <a:lnTo>
                  <a:pt x="8254983" y="458584"/>
                </a:lnTo>
                <a:cubicBezTo>
                  <a:pt x="8254983" y="453811"/>
                  <a:pt x="8255852" y="449555"/>
                  <a:pt x="8257589" y="445815"/>
                </a:cubicBezTo>
                <a:cubicBezTo>
                  <a:pt x="8259328" y="442072"/>
                  <a:pt x="8261743" y="438936"/>
                  <a:pt x="8264835" y="436404"/>
                </a:cubicBezTo>
                <a:cubicBezTo>
                  <a:pt x="8267928" y="433869"/>
                  <a:pt x="8271611" y="431941"/>
                  <a:pt x="8275881" y="430615"/>
                </a:cubicBezTo>
                <a:cubicBezTo>
                  <a:pt x="8280153" y="429289"/>
                  <a:pt x="8284762" y="428627"/>
                  <a:pt x="8289711" y="428627"/>
                </a:cubicBezTo>
                <a:close/>
                <a:moveTo>
                  <a:pt x="7822986" y="428627"/>
                </a:moveTo>
                <a:cubicBezTo>
                  <a:pt x="7825519" y="428627"/>
                  <a:pt x="7828067" y="428848"/>
                  <a:pt x="7830630" y="429289"/>
                </a:cubicBezTo>
                <a:cubicBezTo>
                  <a:pt x="7833192" y="429731"/>
                  <a:pt x="7835608" y="430320"/>
                  <a:pt x="7837876" y="431057"/>
                </a:cubicBezTo>
                <a:cubicBezTo>
                  <a:pt x="7840144" y="431794"/>
                  <a:pt x="7842161" y="432618"/>
                  <a:pt x="7843929" y="433531"/>
                </a:cubicBezTo>
                <a:cubicBezTo>
                  <a:pt x="7845696" y="434445"/>
                  <a:pt x="7846860" y="435181"/>
                  <a:pt x="7847419" y="435740"/>
                </a:cubicBezTo>
                <a:cubicBezTo>
                  <a:pt x="7847979" y="436299"/>
                  <a:pt x="7848347" y="436741"/>
                  <a:pt x="7848524" y="437065"/>
                </a:cubicBezTo>
                <a:cubicBezTo>
                  <a:pt x="7848701" y="437390"/>
                  <a:pt x="7848848" y="437801"/>
                  <a:pt x="7848966" y="438304"/>
                </a:cubicBezTo>
                <a:cubicBezTo>
                  <a:pt x="7849084" y="438804"/>
                  <a:pt x="7849172" y="439408"/>
                  <a:pt x="7849231" y="440115"/>
                </a:cubicBezTo>
                <a:cubicBezTo>
                  <a:pt x="7849290" y="440822"/>
                  <a:pt x="7849319" y="441734"/>
                  <a:pt x="7849319" y="442854"/>
                </a:cubicBezTo>
                <a:cubicBezTo>
                  <a:pt x="7849319" y="443913"/>
                  <a:pt x="7849275" y="444857"/>
                  <a:pt x="7849187" y="445682"/>
                </a:cubicBezTo>
                <a:cubicBezTo>
                  <a:pt x="7849098" y="446506"/>
                  <a:pt x="7848966" y="447199"/>
                  <a:pt x="7848789" y="447759"/>
                </a:cubicBezTo>
                <a:cubicBezTo>
                  <a:pt x="7848612" y="448318"/>
                  <a:pt x="7848362" y="448730"/>
                  <a:pt x="7848038" y="448997"/>
                </a:cubicBezTo>
                <a:cubicBezTo>
                  <a:pt x="7847714" y="449261"/>
                  <a:pt x="7847346" y="449393"/>
                  <a:pt x="7846933" y="449393"/>
                </a:cubicBezTo>
                <a:cubicBezTo>
                  <a:pt x="7846286" y="449393"/>
                  <a:pt x="7845269" y="448980"/>
                  <a:pt x="7843885" y="448156"/>
                </a:cubicBezTo>
                <a:cubicBezTo>
                  <a:pt x="7842500" y="447330"/>
                  <a:pt x="7840807" y="446404"/>
                  <a:pt x="7838804" y="445373"/>
                </a:cubicBezTo>
                <a:cubicBezTo>
                  <a:pt x="7836801" y="444341"/>
                  <a:pt x="7834429" y="443398"/>
                  <a:pt x="7831690" y="442545"/>
                </a:cubicBezTo>
                <a:cubicBezTo>
                  <a:pt x="7828951" y="441690"/>
                  <a:pt x="7825873" y="441264"/>
                  <a:pt x="7822456" y="441264"/>
                </a:cubicBezTo>
                <a:cubicBezTo>
                  <a:pt x="7819274" y="441264"/>
                  <a:pt x="7816506" y="441690"/>
                  <a:pt x="7814149" y="442545"/>
                </a:cubicBezTo>
                <a:cubicBezTo>
                  <a:pt x="7811793" y="443398"/>
                  <a:pt x="7809849" y="444533"/>
                  <a:pt x="7808317" y="445946"/>
                </a:cubicBezTo>
                <a:cubicBezTo>
                  <a:pt x="7806786" y="447361"/>
                  <a:pt x="7805637" y="449041"/>
                  <a:pt x="7804871" y="450983"/>
                </a:cubicBezTo>
                <a:cubicBezTo>
                  <a:pt x="7804105" y="452927"/>
                  <a:pt x="7803722" y="454989"/>
                  <a:pt x="7803722" y="457170"/>
                </a:cubicBezTo>
                <a:cubicBezTo>
                  <a:pt x="7803722" y="460351"/>
                  <a:pt x="7804459" y="463089"/>
                  <a:pt x="7805931" y="465385"/>
                </a:cubicBezTo>
                <a:cubicBezTo>
                  <a:pt x="7807404" y="467686"/>
                  <a:pt x="7809363" y="469717"/>
                  <a:pt x="7811808" y="471485"/>
                </a:cubicBezTo>
                <a:cubicBezTo>
                  <a:pt x="7814253" y="473251"/>
                  <a:pt x="7817036" y="474872"/>
                  <a:pt x="7820158" y="476345"/>
                </a:cubicBezTo>
                <a:cubicBezTo>
                  <a:pt x="7823281" y="477818"/>
                  <a:pt x="7826462" y="479304"/>
                  <a:pt x="7829702" y="480807"/>
                </a:cubicBezTo>
                <a:cubicBezTo>
                  <a:pt x="7832942" y="482310"/>
                  <a:pt x="7836123" y="483959"/>
                  <a:pt x="7839245" y="485757"/>
                </a:cubicBezTo>
                <a:cubicBezTo>
                  <a:pt x="7842368" y="487551"/>
                  <a:pt x="7845151" y="489672"/>
                  <a:pt x="7847596" y="492118"/>
                </a:cubicBezTo>
                <a:cubicBezTo>
                  <a:pt x="7850041" y="494563"/>
                  <a:pt x="7852014" y="497448"/>
                  <a:pt x="7853517" y="500778"/>
                </a:cubicBezTo>
                <a:cubicBezTo>
                  <a:pt x="7855019" y="504105"/>
                  <a:pt x="7855770" y="508036"/>
                  <a:pt x="7855770" y="512576"/>
                </a:cubicBezTo>
                <a:cubicBezTo>
                  <a:pt x="7855770" y="517935"/>
                  <a:pt x="7854783" y="522706"/>
                  <a:pt x="7852810" y="526888"/>
                </a:cubicBezTo>
                <a:cubicBezTo>
                  <a:pt x="7850837" y="531072"/>
                  <a:pt x="7848097" y="534622"/>
                  <a:pt x="7844592" y="537537"/>
                </a:cubicBezTo>
                <a:cubicBezTo>
                  <a:pt x="7841087" y="540453"/>
                  <a:pt x="7836963" y="542646"/>
                  <a:pt x="7832220" y="544120"/>
                </a:cubicBezTo>
                <a:cubicBezTo>
                  <a:pt x="7827478" y="545592"/>
                  <a:pt x="7822367" y="546331"/>
                  <a:pt x="7816889" y="546331"/>
                </a:cubicBezTo>
                <a:cubicBezTo>
                  <a:pt x="7813060" y="546331"/>
                  <a:pt x="7809510" y="546006"/>
                  <a:pt x="7806240" y="545357"/>
                </a:cubicBezTo>
                <a:cubicBezTo>
                  <a:pt x="7802971" y="544709"/>
                  <a:pt x="7800055" y="543914"/>
                  <a:pt x="7797492" y="542972"/>
                </a:cubicBezTo>
                <a:cubicBezTo>
                  <a:pt x="7794929" y="542030"/>
                  <a:pt x="7792780" y="541057"/>
                  <a:pt x="7791041" y="540055"/>
                </a:cubicBezTo>
                <a:cubicBezTo>
                  <a:pt x="7789304" y="539054"/>
                  <a:pt x="7788096" y="538201"/>
                  <a:pt x="7787418" y="537493"/>
                </a:cubicBezTo>
                <a:cubicBezTo>
                  <a:pt x="7786741" y="536786"/>
                  <a:pt x="7786240" y="535889"/>
                  <a:pt x="7785916" y="534798"/>
                </a:cubicBezTo>
                <a:cubicBezTo>
                  <a:pt x="7785592" y="533708"/>
                  <a:pt x="7785430" y="532250"/>
                  <a:pt x="7785430" y="530424"/>
                </a:cubicBezTo>
                <a:cubicBezTo>
                  <a:pt x="7785430" y="529127"/>
                  <a:pt x="7785489" y="528052"/>
                  <a:pt x="7785607" y="527200"/>
                </a:cubicBezTo>
                <a:cubicBezTo>
                  <a:pt x="7785725" y="526344"/>
                  <a:pt x="7785902" y="525653"/>
                  <a:pt x="7786137" y="525123"/>
                </a:cubicBezTo>
                <a:cubicBezTo>
                  <a:pt x="7786373" y="524592"/>
                  <a:pt x="7786667" y="524223"/>
                  <a:pt x="7787021" y="524018"/>
                </a:cubicBezTo>
                <a:cubicBezTo>
                  <a:pt x="7787374" y="523812"/>
                  <a:pt x="7787787" y="523708"/>
                  <a:pt x="7788258" y="523708"/>
                </a:cubicBezTo>
                <a:cubicBezTo>
                  <a:pt x="7789083" y="523708"/>
                  <a:pt x="7790246" y="524209"/>
                  <a:pt x="7791748" y="525212"/>
                </a:cubicBezTo>
                <a:cubicBezTo>
                  <a:pt x="7793251" y="526211"/>
                  <a:pt x="7795180" y="527302"/>
                  <a:pt x="7797536" y="528481"/>
                </a:cubicBezTo>
                <a:cubicBezTo>
                  <a:pt x="7799893" y="529659"/>
                  <a:pt x="7802735" y="530762"/>
                  <a:pt x="7806064" y="531792"/>
                </a:cubicBezTo>
                <a:cubicBezTo>
                  <a:pt x="7809393" y="532826"/>
                  <a:pt x="7813236" y="533340"/>
                  <a:pt x="7817596" y="533340"/>
                </a:cubicBezTo>
                <a:cubicBezTo>
                  <a:pt x="7820895" y="533340"/>
                  <a:pt x="7823914" y="532899"/>
                  <a:pt x="7826653" y="532015"/>
                </a:cubicBezTo>
                <a:cubicBezTo>
                  <a:pt x="7829392" y="531130"/>
                  <a:pt x="7831749" y="529879"/>
                  <a:pt x="7833722" y="528259"/>
                </a:cubicBezTo>
                <a:cubicBezTo>
                  <a:pt x="7835696" y="526639"/>
                  <a:pt x="7837213" y="524651"/>
                  <a:pt x="7838273" y="522295"/>
                </a:cubicBezTo>
                <a:cubicBezTo>
                  <a:pt x="7839334" y="519939"/>
                  <a:pt x="7839864" y="517258"/>
                  <a:pt x="7839864" y="514253"/>
                </a:cubicBezTo>
                <a:cubicBezTo>
                  <a:pt x="7839864" y="511013"/>
                  <a:pt x="7839128" y="508243"/>
                  <a:pt x="7837655" y="505947"/>
                </a:cubicBezTo>
                <a:cubicBezTo>
                  <a:pt x="7836182" y="503650"/>
                  <a:pt x="7834238" y="501631"/>
                  <a:pt x="7831823" y="499895"/>
                </a:cubicBezTo>
                <a:cubicBezTo>
                  <a:pt x="7829408" y="498155"/>
                  <a:pt x="7826653" y="496564"/>
                  <a:pt x="7823560" y="495123"/>
                </a:cubicBezTo>
                <a:cubicBezTo>
                  <a:pt x="7820467" y="493678"/>
                  <a:pt x="7817301" y="492207"/>
                  <a:pt x="7814061" y="490704"/>
                </a:cubicBezTo>
                <a:cubicBezTo>
                  <a:pt x="7810821" y="489201"/>
                  <a:pt x="7807669" y="487538"/>
                  <a:pt x="7804606" y="485712"/>
                </a:cubicBezTo>
                <a:cubicBezTo>
                  <a:pt x="7801542" y="483885"/>
                  <a:pt x="7798803" y="481734"/>
                  <a:pt x="7796388" y="479259"/>
                </a:cubicBezTo>
                <a:cubicBezTo>
                  <a:pt x="7793973" y="476785"/>
                  <a:pt x="7792013" y="473883"/>
                  <a:pt x="7790511" y="470558"/>
                </a:cubicBezTo>
                <a:cubicBezTo>
                  <a:pt x="7789009" y="467228"/>
                  <a:pt x="7788258" y="463236"/>
                  <a:pt x="7788258" y="458584"/>
                </a:cubicBezTo>
                <a:cubicBezTo>
                  <a:pt x="7788258" y="453811"/>
                  <a:pt x="7789127" y="449555"/>
                  <a:pt x="7790865" y="445815"/>
                </a:cubicBezTo>
                <a:cubicBezTo>
                  <a:pt x="7792603" y="442072"/>
                  <a:pt x="7795018" y="438936"/>
                  <a:pt x="7798111" y="436404"/>
                </a:cubicBezTo>
                <a:cubicBezTo>
                  <a:pt x="7801204" y="433869"/>
                  <a:pt x="7804886" y="431941"/>
                  <a:pt x="7809157" y="430615"/>
                </a:cubicBezTo>
                <a:cubicBezTo>
                  <a:pt x="7813428" y="429289"/>
                  <a:pt x="7818037" y="428627"/>
                  <a:pt x="7822986" y="428627"/>
                </a:cubicBezTo>
                <a:close/>
                <a:moveTo>
                  <a:pt x="7346736" y="428627"/>
                </a:moveTo>
                <a:cubicBezTo>
                  <a:pt x="7349269" y="428627"/>
                  <a:pt x="7351817" y="428848"/>
                  <a:pt x="7354380" y="429289"/>
                </a:cubicBezTo>
                <a:cubicBezTo>
                  <a:pt x="7356942" y="429731"/>
                  <a:pt x="7359358" y="430320"/>
                  <a:pt x="7361626" y="431057"/>
                </a:cubicBezTo>
                <a:cubicBezTo>
                  <a:pt x="7363894" y="431794"/>
                  <a:pt x="7365911" y="432618"/>
                  <a:pt x="7367679" y="433531"/>
                </a:cubicBezTo>
                <a:cubicBezTo>
                  <a:pt x="7369446" y="434445"/>
                  <a:pt x="7370610" y="435181"/>
                  <a:pt x="7371169" y="435740"/>
                </a:cubicBezTo>
                <a:cubicBezTo>
                  <a:pt x="7371729" y="436299"/>
                  <a:pt x="7372097" y="436741"/>
                  <a:pt x="7372274" y="437065"/>
                </a:cubicBezTo>
                <a:cubicBezTo>
                  <a:pt x="7372451" y="437390"/>
                  <a:pt x="7372598" y="437801"/>
                  <a:pt x="7372716" y="438304"/>
                </a:cubicBezTo>
                <a:cubicBezTo>
                  <a:pt x="7372834" y="438804"/>
                  <a:pt x="7372922" y="439408"/>
                  <a:pt x="7372981" y="440115"/>
                </a:cubicBezTo>
                <a:cubicBezTo>
                  <a:pt x="7373040" y="440822"/>
                  <a:pt x="7373069" y="441734"/>
                  <a:pt x="7373069" y="442854"/>
                </a:cubicBezTo>
                <a:cubicBezTo>
                  <a:pt x="7373069" y="443913"/>
                  <a:pt x="7373025" y="444857"/>
                  <a:pt x="7372937" y="445682"/>
                </a:cubicBezTo>
                <a:cubicBezTo>
                  <a:pt x="7372848" y="446506"/>
                  <a:pt x="7372716" y="447199"/>
                  <a:pt x="7372539" y="447759"/>
                </a:cubicBezTo>
                <a:cubicBezTo>
                  <a:pt x="7372362" y="448318"/>
                  <a:pt x="7372112" y="448730"/>
                  <a:pt x="7371788" y="448997"/>
                </a:cubicBezTo>
                <a:cubicBezTo>
                  <a:pt x="7371464" y="449261"/>
                  <a:pt x="7371096" y="449393"/>
                  <a:pt x="7370683" y="449393"/>
                </a:cubicBezTo>
                <a:cubicBezTo>
                  <a:pt x="7370036" y="449393"/>
                  <a:pt x="7369019" y="448980"/>
                  <a:pt x="7367635" y="448156"/>
                </a:cubicBezTo>
                <a:cubicBezTo>
                  <a:pt x="7366250" y="447330"/>
                  <a:pt x="7364557" y="446404"/>
                  <a:pt x="7362554" y="445373"/>
                </a:cubicBezTo>
                <a:cubicBezTo>
                  <a:pt x="7360551" y="444341"/>
                  <a:pt x="7358179" y="443398"/>
                  <a:pt x="7355440" y="442545"/>
                </a:cubicBezTo>
                <a:cubicBezTo>
                  <a:pt x="7352701" y="441690"/>
                  <a:pt x="7349623" y="441264"/>
                  <a:pt x="7346206" y="441264"/>
                </a:cubicBezTo>
                <a:cubicBezTo>
                  <a:pt x="7343024" y="441264"/>
                  <a:pt x="7340256" y="441690"/>
                  <a:pt x="7337899" y="442545"/>
                </a:cubicBezTo>
                <a:cubicBezTo>
                  <a:pt x="7335543" y="443398"/>
                  <a:pt x="7333599" y="444533"/>
                  <a:pt x="7332067" y="445946"/>
                </a:cubicBezTo>
                <a:cubicBezTo>
                  <a:pt x="7330536" y="447361"/>
                  <a:pt x="7329387" y="449041"/>
                  <a:pt x="7328621" y="450983"/>
                </a:cubicBezTo>
                <a:cubicBezTo>
                  <a:pt x="7327855" y="452927"/>
                  <a:pt x="7327472" y="454989"/>
                  <a:pt x="7327472" y="457170"/>
                </a:cubicBezTo>
                <a:cubicBezTo>
                  <a:pt x="7327472" y="460351"/>
                  <a:pt x="7328209" y="463089"/>
                  <a:pt x="7329681" y="465385"/>
                </a:cubicBezTo>
                <a:cubicBezTo>
                  <a:pt x="7331154" y="467686"/>
                  <a:pt x="7333113" y="469717"/>
                  <a:pt x="7335558" y="471485"/>
                </a:cubicBezTo>
                <a:cubicBezTo>
                  <a:pt x="7338003" y="473251"/>
                  <a:pt x="7340786" y="474872"/>
                  <a:pt x="7343908" y="476345"/>
                </a:cubicBezTo>
                <a:cubicBezTo>
                  <a:pt x="7347031" y="477818"/>
                  <a:pt x="7350212" y="479304"/>
                  <a:pt x="7353452" y="480807"/>
                </a:cubicBezTo>
                <a:cubicBezTo>
                  <a:pt x="7356692" y="482310"/>
                  <a:pt x="7359873" y="483959"/>
                  <a:pt x="7362995" y="485757"/>
                </a:cubicBezTo>
                <a:cubicBezTo>
                  <a:pt x="7366118" y="487551"/>
                  <a:pt x="7368901" y="489672"/>
                  <a:pt x="7371346" y="492118"/>
                </a:cubicBezTo>
                <a:cubicBezTo>
                  <a:pt x="7373791" y="494563"/>
                  <a:pt x="7375764" y="497448"/>
                  <a:pt x="7377267" y="500778"/>
                </a:cubicBezTo>
                <a:cubicBezTo>
                  <a:pt x="7378769" y="504105"/>
                  <a:pt x="7379520" y="508036"/>
                  <a:pt x="7379520" y="512576"/>
                </a:cubicBezTo>
                <a:cubicBezTo>
                  <a:pt x="7379520" y="517935"/>
                  <a:pt x="7378533" y="522706"/>
                  <a:pt x="7376560" y="526888"/>
                </a:cubicBezTo>
                <a:cubicBezTo>
                  <a:pt x="7374587" y="531072"/>
                  <a:pt x="7371847" y="534622"/>
                  <a:pt x="7368342" y="537537"/>
                </a:cubicBezTo>
                <a:cubicBezTo>
                  <a:pt x="7364837" y="540453"/>
                  <a:pt x="7360713" y="542646"/>
                  <a:pt x="7355970" y="544120"/>
                </a:cubicBezTo>
                <a:cubicBezTo>
                  <a:pt x="7351228" y="545592"/>
                  <a:pt x="7346117" y="546331"/>
                  <a:pt x="7340639" y="546331"/>
                </a:cubicBezTo>
                <a:cubicBezTo>
                  <a:pt x="7336810" y="546331"/>
                  <a:pt x="7333260" y="546006"/>
                  <a:pt x="7329990" y="545357"/>
                </a:cubicBezTo>
                <a:cubicBezTo>
                  <a:pt x="7326721" y="544709"/>
                  <a:pt x="7323805" y="543914"/>
                  <a:pt x="7321242" y="542972"/>
                </a:cubicBezTo>
                <a:cubicBezTo>
                  <a:pt x="7318679" y="542030"/>
                  <a:pt x="7316530" y="541057"/>
                  <a:pt x="7314791" y="540055"/>
                </a:cubicBezTo>
                <a:cubicBezTo>
                  <a:pt x="7313054" y="539054"/>
                  <a:pt x="7311846" y="538201"/>
                  <a:pt x="7311168" y="537493"/>
                </a:cubicBezTo>
                <a:cubicBezTo>
                  <a:pt x="7310491" y="536786"/>
                  <a:pt x="7309990" y="535889"/>
                  <a:pt x="7309666" y="534798"/>
                </a:cubicBezTo>
                <a:cubicBezTo>
                  <a:pt x="7309342" y="533708"/>
                  <a:pt x="7309180" y="532250"/>
                  <a:pt x="7309180" y="530424"/>
                </a:cubicBezTo>
                <a:cubicBezTo>
                  <a:pt x="7309180" y="529127"/>
                  <a:pt x="7309239" y="528052"/>
                  <a:pt x="7309357" y="527200"/>
                </a:cubicBezTo>
                <a:cubicBezTo>
                  <a:pt x="7309475" y="526344"/>
                  <a:pt x="7309652" y="525653"/>
                  <a:pt x="7309887" y="525123"/>
                </a:cubicBezTo>
                <a:cubicBezTo>
                  <a:pt x="7310123" y="524592"/>
                  <a:pt x="7310417" y="524223"/>
                  <a:pt x="7310771" y="524018"/>
                </a:cubicBezTo>
                <a:cubicBezTo>
                  <a:pt x="7311124" y="523812"/>
                  <a:pt x="7311537" y="523708"/>
                  <a:pt x="7312008" y="523708"/>
                </a:cubicBezTo>
                <a:cubicBezTo>
                  <a:pt x="7312833" y="523708"/>
                  <a:pt x="7313996" y="524209"/>
                  <a:pt x="7315498" y="525212"/>
                </a:cubicBezTo>
                <a:cubicBezTo>
                  <a:pt x="7317001" y="526211"/>
                  <a:pt x="7318930" y="527302"/>
                  <a:pt x="7321286" y="528481"/>
                </a:cubicBezTo>
                <a:cubicBezTo>
                  <a:pt x="7323643" y="529659"/>
                  <a:pt x="7326485" y="530762"/>
                  <a:pt x="7329814" y="531792"/>
                </a:cubicBezTo>
                <a:cubicBezTo>
                  <a:pt x="7333143" y="532826"/>
                  <a:pt x="7336986" y="533340"/>
                  <a:pt x="7341346" y="533340"/>
                </a:cubicBezTo>
                <a:cubicBezTo>
                  <a:pt x="7344645" y="533340"/>
                  <a:pt x="7347664" y="532899"/>
                  <a:pt x="7350403" y="532015"/>
                </a:cubicBezTo>
                <a:cubicBezTo>
                  <a:pt x="7353142" y="531130"/>
                  <a:pt x="7355499" y="529879"/>
                  <a:pt x="7357472" y="528259"/>
                </a:cubicBezTo>
                <a:cubicBezTo>
                  <a:pt x="7359446" y="526639"/>
                  <a:pt x="7360963" y="524651"/>
                  <a:pt x="7362023" y="522295"/>
                </a:cubicBezTo>
                <a:cubicBezTo>
                  <a:pt x="7363084" y="519939"/>
                  <a:pt x="7363614" y="517258"/>
                  <a:pt x="7363614" y="514253"/>
                </a:cubicBezTo>
                <a:cubicBezTo>
                  <a:pt x="7363614" y="511013"/>
                  <a:pt x="7362878" y="508243"/>
                  <a:pt x="7361405" y="505947"/>
                </a:cubicBezTo>
                <a:cubicBezTo>
                  <a:pt x="7359932" y="503650"/>
                  <a:pt x="7357988" y="501631"/>
                  <a:pt x="7355573" y="499895"/>
                </a:cubicBezTo>
                <a:cubicBezTo>
                  <a:pt x="7353158" y="498155"/>
                  <a:pt x="7350403" y="496564"/>
                  <a:pt x="7347310" y="495123"/>
                </a:cubicBezTo>
                <a:cubicBezTo>
                  <a:pt x="7344217" y="493678"/>
                  <a:pt x="7341051" y="492207"/>
                  <a:pt x="7337811" y="490704"/>
                </a:cubicBezTo>
                <a:cubicBezTo>
                  <a:pt x="7334571" y="489201"/>
                  <a:pt x="7331419" y="487538"/>
                  <a:pt x="7328356" y="485712"/>
                </a:cubicBezTo>
                <a:cubicBezTo>
                  <a:pt x="7325292" y="483885"/>
                  <a:pt x="7322553" y="481734"/>
                  <a:pt x="7320138" y="479259"/>
                </a:cubicBezTo>
                <a:cubicBezTo>
                  <a:pt x="7317723" y="476785"/>
                  <a:pt x="7315763" y="473883"/>
                  <a:pt x="7314261" y="470558"/>
                </a:cubicBezTo>
                <a:cubicBezTo>
                  <a:pt x="7312759" y="467228"/>
                  <a:pt x="7312008" y="463236"/>
                  <a:pt x="7312008" y="458584"/>
                </a:cubicBezTo>
                <a:cubicBezTo>
                  <a:pt x="7312008" y="453811"/>
                  <a:pt x="7312877" y="449555"/>
                  <a:pt x="7314615" y="445815"/>
                </a:cubicBezTo>
                <a:cubicBezTo>
                  <a:pt x="7316353" y="442072"/>
                  <a:pt x="7318768" y="438936"/>
                  <a:pt x="7321861" y="436404"/>
                </a:cubicBezTo>
                <a:cubicBezTo>
                  <a:pt x="7324954" y="433869"/>
                  <a:pt x="7328636" y="431941"/>
                  <a:pt x="7332907" y="430615"/>
                </a:cubicBezTo>
                <a:cubicBezTo>
                  <a:pt x="7337178" y="429289"/>
                  <a:pt x="7341787" y="428627"/>
                  <a:pt x="7346736" y="428627"/>
                </a:cubicBezTo>
                <a:close/>
                <a:moveTo>
                  <a:pt x="6880011" y="428627"/>
                </a:moveTo>
                <a:lnTo>
                  <a:pt x="6882661" y="428857"/>
                </a:lnTo>
                <a:lnTo>
                  <a:pt x="6881822" y="441589"/>
                </a:lnTo>
                <a:lnTo>
                  <a:pt x="6879481" y="441264"/>
                </a:lnTo>
                <a:cubicBezTo>
                  <a:pt x="6876299" y="441264"/>
                  <a:pt x="6873531" y="441690"/>
                  <a:pt x="6871174" y="442545"/>
                </a:cubicBezTo>
                <a:cubicBezTo>
                  <a:pt x="6868818" y="443398"/>
                  <a:pt x="6866874" y="444533"/>
                  <a:pt x="6865342" y="445946"/>
                </a:cubicBezTo>
                <a:cubicBezTo>
                  <a:pt x="6863811" y="447361"/>
                  <a:pt x="6862662" y="449041"/>
                  <a:pt x="6861896" y="450983"/>
                </a:cubicBezTo>
                <a:cubicBezTo>
                  <a:pt x="6861130" y="452927"/>
                  <a:pt x="6860747" y="454989"/>
                  <a:pt x="6860747" y="457170"/>
                </a:cubicBezTo>
                <a:cubicBezTo>
                  <a:pt x="6860747" y="460351"/>
                  <a:pt x="6861484" y="463089"/>
                  <a:pt x="6862956" y="465385"/>
                </a:cubicBezTo>
                <a:cubicBezTo>
                  <a:pt x="6864429" y="467686"/>
                  <a:pt x="6866388" y="469717"/>
                  <a:pt x="6868833" y="471485"/>
                </a:cubicBezTo>
                <a:cubicBezTo>
                  <a:pt x="6871278" y="473251"/>
                  <a:pt x="6874061" y="474872"/>
                  <a:pt x="6877183" y="476345"/>
                </a:cubicBezTo>
                <a:lnTo>
                  <a:pt x="6879460" y="477409"/>
                </a:lnTo>
                <a:lnTo>
                  <a:pt x="6878361" y="494088"/>
                </a:lnTo>
                <a:lnTo>
                  <a:pt x="6871086" y="490704"/>
                </a:lnTo>
                <a:cubicBezTo>
                  <a:pt x="6867846" y="489201"/>
                  <a:pt x="6864694" y="487538"/>
                  <a:pt x="6861631" y="485712"/>
                </a:cubicBezTo>
                <a:cubicBezTo>
                  <a:pt x="6858567" y="483885"/>
                  <a:pt x="6855828" y="481734"/>
                  <a:pt x="6853413" y="479259"/>
                </a:cubicBezTo>
                <a:cubicBezTo>
                  <a:pt x="6850998" y="476785"/>
                  <a:pt x="6849038" y="473883"/>
                  <a:pt x="6847536" y="470558"/>
                </a:cubicBezTo>
                <a:cubicBezTo>
                  <a:pt x="6846034" y="467228"/>
                  <a:pt x="6845283" y="463236"/>
                  <a:pt x="6845283" y="458584"/>
                </a:cubicBezTo>
                <a:cubicBezTo>
                  <a:pt x="6845283" y="453811"/>
                  <a:pt x="6846152" y="449555"/>
                  <a:pt x="6847890" y="445815"/>
                </a:cubicBezTo>
                <a:cubicBezTo>
                  <a:pt x="6849628" y="442072"/>
                  <a:pt x="6852043" y="438936"/>
                  <a:pt x="6855136" y="436404"/>
                </a:cubicBezTo>
                <a:cubicBezTo>
                  <a:pt x="6858229" y="433869"/>
                  <a:pt x="6861911" y="431941"/>
                  <a:pt x="6866182" y="430615"/>
                </a:cubicBezTo>
                <a:cubicBezTo>
                  <a:pt x="6870453" y="429289"/>
                  <a:pt x="6875062" y="428627"/>
                  <a:pt x="6880011" y="428627"/>
                </a:cubicBezTo>
                <a:close/>
                <a:moveTo>
                  <a:pt x="6403761" y="428627"/>
                </a:moveTo>
                <a:cubicBezTo>
                  <a:pt x="6406294" y="428627"/>
                  <a:pt x="6408842" y="428848"/>
                  <a:pt x="6411405" y="429289"/>
                </a:cubicBezTo>
                <a:cubicBezTo>
                  <a:pt x="6413967" y="429731"/>
                  <a:pt x="6416383" y="430320"/>
                  <a:pt x="6418651" y="431057"/>
                </a:cubicBezTo>
                <a:cubicBezTo>
                  <a:pt x="6420919" y="431794"/>
                  <a:pt x="6422936" y="432618"/>
                  <a:pt x="6424704" y="433531"/>
                </a:cubicBezTo>
                <a:cubicBezTo>
                  <a:pt x="6426471" y="434445"/>
                  <a:pt x="6427635" y="435181"/>
                  <a:pt x="6428194" y="435740"/>
                </a:cubicBezTo>
                <a:cubicBezTo>
                  <a:pt x="6428754" y="436299"/>
                  <a:pt x="6429122" y="436741"/>
                  <a:pt x="6429299" y="437065"/>
                </a:cubicBezTo>
                <a:cubicBezTo>
                  <a:pt x="6429476" y="437390"/>
                  <a:pt x="6429623" y="437801"/>
                  <a:pt x="6429741" y="438304"/>
                </a:cubicBezTo>
                <a:cubicBezTo>
                  <a:pt x="6429859" y="438804"/>
                  <a:pt x="6429947" y="439408"/>
                  <a:pt x="6430006" y="440115"/>
                </a:cubicBezTo>
                <a:cubicBezTo>
                  <a:pt x="6430065" y="440822"/>
                  <a:pt x="6430094" y="441734"/>
                  <a:pt x="6430094" y="442854"/>
                </a:cubicBezTo>
                <a:cubicBezTo>
                  <a:pt x="6430094" y="443913"/>
                  <a:pt x="6430050" y="444857"/>
                  <a:pt x="6429962" y="445682"/>
                </a:cubicBezTo>
                <a:cubicBezTo>
                  <a:pt x="6429873" y="446506"/>
                  <a:pt x="6429741" y="447199"/>
                  <a:pt x="6429564" y="447759"/>
                </a:cubicBezTo>
                <a:cubicBezTo>
                  <a:pt x="6429387" y="448318"/>
                  <a:pt x="6429137" y="448730"/>
                  <a:pt x="6428813" y="448997"/>
                </a:cubicBezTo>
                <a:cubicBezTo>
                  <a:pt x="6428489" y="449261"/>
                  <a:pt x="6428121" y="449393"/>
                  <a:pt x="6427708" y="449393"/>
                </a:cubicBezTo>
                <a:cubicBezTo>
                  <a:pt x="6427061" y="449393"/>
                  <a:pt x="6426044" y="448980"/>
                  <a:pt x="6424660" y="448156"/>
                </a:cubicBezTo>
                <a:cubicBezTo>
                  <a:pt x="6423275" y="447330"/>
                  <a:pt x="6421582" y="446404"/>
                  <a:pt x="6419579" y="445373"/>
                </a:cubicBezTo>
                <a:cubicBezTo>
                  <a:pt x="6417576" y="444341"/>
                  <a:pt x="6415204" y="443398"/>
                  <a:pt x="6412465" y="442545"/>
                </a:cubicBezTo>
                <a:cubicBezTo>
                  <a:pt x="6409726" y="441690"/>
                  <a:pt x="6406648" y="441264"/>
                  <a:pt x="6403231" y="441264"/>
                </a:cubicBezTo>
                <a:cubicBezTo>
                  <a:pt x="6400049" y="441264"/>
                  <a:pt x="6397281" y="441690"/>
                  <a:pt x="6394924" y="442545"/>
                </a:cubicBezTo>
                <a:cubicBezTo>
                  <a:pt x="6392568" y="443398"/>
                  <a:pt x="6390624" y="444533"/>
                  <a:pt x="6389092" y="445946"/>
                </a:cubicBezTo>
                <a:cubicBezTo>
                  <a:pt x="6387561" y="447361"/>
                  <a:pt x="6386412" y="449041"/>
                  <a:pt x="6385646" y="450983"/>
                </a:cubicBezTo>
                <a:cubicBezTo>
                  <a:pt x="6384880" y="452927"/>
                  <a:pt x="6384497" y="454989"/>
                  <a:pt x="6384497" y="457170"/>
                </a:cubicBezTo>
                <a:cubicBezTo>
                  <a:pt x="6384497" y="460351"/>
                  <a:pt x="6385234" y="463089"/>
                  <a:pt x="6386706" y="465385"/>
                </a:cubicBezTo>
                <a:cubicBezTo>
                  <a:pt x="6388179" y="467686"/>
                  <a:pt x="6390138" y="469717"/>
                  <a:pt x="6392583" y="471485"/>
                </a:cubicBezTo>
                <a:cubicBezTo>
                  <a:pt x="6395028" y="473251"/>
                  <a:pt x="6397811" y="474872"/>
                  <a:pt x="6400933" y="476345"/>
                </a:cubicBezTo>
                <a:cubicBezTo>
                  <a:pt x="6404056" y="477818"/>
                  <a:pt x="6407237" y="479304"/>
                  <a:pt x="6410477" y="480807"/>
                </a:cubicBezTo>
                <a:cubicBezTo>
                  <a:pt x="6413717" y="482310"/>
                  <a:pt x="6416898" y="483959"/>
                  <a:pt x="6420020" y="485757"/>
                </a:cubicBezTo>
                <a:cubicBezTo>
                  <a:pt x="6423143" y="487551"/>
                  <a:pt x="6425926" y="489672"/>
                  <a:pt x="6428371" y="492118"/>
                </a:cubicBezTo>
                <a:cubicBezTo>
                  <a:pt x="6430816" y="494563"/>
                  <a:pt x="6432789" y="497448"/>
                  <a:pt x="6434292" y="500778"/>
                </a:cubicBezTo>
                <a:cubicBezTo>
                  <a:pt x="6435794" y="504105"/>
                  <a:pt x="6436545" y="508036"/>
                  <a:pt x="6436545" y="512576"/>
                </a:cubicBezTo>
                <a:cubicBezTo>
                  <a:pt x="6436545" y="517935"/>
                  <a:pt x="6435558" y="522706"/>
                  <a:pt x="6433585" y="526888"/>
                </a:cubicBezTo>
                <a:cubicBezTo>
                  <a:pt x="6431612" y="531072"/>
                  <a:pt x="6428872" y="534622"/>
                  <a:pt x="6425367" y="537537"/>
                </a:cubicBezTo>
                <a:cubicBezTo>
                  <a:pt x="6421862" y="540453"/>
                  <a:pt x="6417738" y="542646"/>
                  <a:pt x="6412995" y="544120"/>
                </a:cubicBezTo>
                <a:cubicBezTo>
                  <a:pt x="6408253" y="545592"/>
                  <a:pt x="6403142" y="546331"/>
                  <a:pt x="6397664" y="546331"/>
                </a:cubicBezTo>
                <a:cubicBezTo>
                  <a:pt x="6393835" y="546331"/>
                  <a:pt x="6390285" y="546006"/>
                  <a:pt x="6387015" y="545357"/>
                </a:cubicBezTo>
                <a:cubicBezTo>
                  <a:pt x="6383746" y="544709"/>
                  <a:pt x="6380830" y="543914"/>
                  <a:pt x="6378267" y="542972"/>
                </a:cubicBezTo>
                <a:cubicBezTo>
                  <a:pt x="6375704" y="542030"/>
                  <a:pt x="6373555" y="541057"/>
                  <a:pt x="6371816" y="540055"/>
                </a:cubicBezTo>
                <a:cubicBezTo>
                  <a:pt x="6370079" y="539054"/>
                  <a:pt x="6368871" y="538201"/>
                  <a:pt x="6368193" y="537493"/>
                </a:cubicBezTo>
                <a:cubicBezTo>
                  <a:pt x="6367516" y="536786"/>
                  <a:pt x="6367015" y="535889"/>
                  <a:pt x="6366691" y="534798"/>
                </a:cubicBezTo>
                <a:cubicBezTo>
                  <a:pt x="6366367" y="533708"/>
                  <a:pt x="6366205" y="532250"/>
                  <a:pt x="6366205" y="530424"/>
                </a:cubicBezTo>
                <a:cubicBezTo>
                  <a:pt x="6366205" y="529127"/>
                  <a:pt x="6366264" y="528052"/>
                  <a:pt x="6366382" y="527200"/>
                </a:cubicBezTo>
                <a:cubicBezTo>
                  <a:pt x="6366500" y="526344"/>
                  <a:pt x="6366677" y="525653"/>
                  <a:pt x="6366912" y="525123"/>
                </a:cubicBezTo>
                <a:cubicBezTo>
                  <a:pt x="6367148" y="524592"/>
                  <a:pt x="6367442" y="524223"/>
                  <a:pt x="6367796" y="524018"/>
                </a:cubicBezTo>
                <a:cubicBezTo>
                  <a:pt x="6368149" y="523812"/>
                  <a:pt x="6368562" y="523708"/>
                  <a:pt x="6369033" y="523708"/>
                </a:cubicBezTo>
                <a:cubicBezTo>
                  <a:pt x="6369858" y="523708"/>
                  <a:pt x="6371021" y="524209"/>
                  <a:pt x="6372523" y="525212"/>
                </a:cubicBezTo>
                <a:cubicBezTo>
                  <a:pt x="6374026" y="526211"/>
                  <a:pt x="6375955" y="527302"/>
                  <a:pt x="6378311" y="528481"/>
                </a:cubicBezTo>
                <a:cubicBezTo>
                  <a:pt x="6380668" y="529659"/>
                  <a:pt x="6383510" y="530762"/>
                  <a:pt x="6386839" y="531792"/>
                </a:cubicBezTo>
                <a:cubicBezTo>
                  <a:pt x="6390168" y="532826"/>
                  <a:pt x="6394011" y="533340"/>
                  <a:pt x="6398371" y="533340"/>
                </a:cubicBezTo>
                <a:cubicBezTo>
                  <a:pt x="6401670" y="533340"/>
                  <a:pt x="6404689" y="532899"/>
                  <a:pt x="6407428" y="532015"/>
                </a:cubicBezTo>
                <a:cubicBezTo>
                  <a:pt x="6410167" y="531130"/>
                  <a:pt x="6412524" y="529879"/>
                  <a:pt x="6414497" y="528259"/>
                </a:cubicBezTo>
                <a:cubicBezTo>
                  <a:pt x="6416471" y="526639"/>
                  <a:pt x="6417988" y="524651"/>
                  <a:pt x="6419048" y="522295"/>
                </a:cubicBezTo>
                <a:cubicBezTo>
                  <a:pt x="6420109" y="519939"/>
                  <a:pt x="6420639" y="517258"/>
                  <a:pt x="6420639" y="514253"/>
                </a:cubicBezTo>
                <a:cubicBezTo>
                  <a:pt x="6420639" y="511013"/>
                  <a:pt x="6419903" y="508243"/>
                  <a:pt x="6418430" y="505947"/>
                </a:cubicBezTo>
                <a:cubicBezTo>
                  <a:pt x="6416957" y="503650"/>
                  <a:pt x="6415013" y="501631"/>
                  <a:pt x="6412598" y="499895"/>
                </a:cubicBezTo>
                <a:cubicBezTo>
                  <a:pt x="6410183" y="498155"/>
                  <a:pt x="6407428" y="496564"/>
                  <a:pt x="6404335" y="495123"/>
                </a:cubicBezTo>
                <a:cubicBezTo>
                  <a:pt x="6401242" y="493678"/>
                  <a:pt x="6398076" y="492207"/>
                  <a:pt x="6394836" y="490704"/>
                </a:cubicBezTo>
                <a:cubicBezTo>
                  <a:pt x="6391596" y="489201"/>
                  <a:pt x="6388444" y="487538"/>
                  <a:pt x="6385381" y="485712"/>
                </a:cubicBezTo>
                <a:cubicBezTo>
                  <a:pt x="6382317" y="483885"/>
                  <a:pt x="6379578" y="481734"/>
                  <a:pt x="6377163" y="479259"/>
                </a:cubicBezTo>
                <a:cubicBezTo>
                  <a:pt x="6374748" y="476785"/>
                  <a:pt x="6372788" y="473883"/>
                  <a:pt x="6371286" y="470558"/>
                </a:cubicBezTo>
                <a:cubicBezTo>
                  <a:pt x="6369784" y="467228"/>
                  <a:pt x="6369033" y="463236"/>
                  <a:pt x="6369033" y="458584"/>
                </a:cubicBezTo>
                <a:cubicBezTo>
                  <a:pt x="6369033" y="453811"/>
                  <a:pt x="6369902" y="449555"/>
                  <a:pt x="6371640" y="445815"/>
                </a:cubicBezTo>
                <a:cubicBezTo>
                  <a:pt x="6373378" y="442072"/>
                  <a:pt x="6375793" y="438936"/>
                  <a:pt x="6378886" y="436404"/>
                </a:cubicBezTo>
                <a:cubicBezTo>
                  <a:pt x="6381979" y="433869"/>
                  <a:pt x="6385661" y="431941"/>
                  <a:pt x="6389932" y="430615"/>
                </a:cubicBezTo>
                <a:cubicBezTo>
                  <a:pt x="6394203" y="429289"/>
                  <a:pt x="6398812" y="428627"/>
                  <a:pt x="6403761" y="428627"/>
                </a:cubicBezTo>
                <a:close/>
                <a:moveTo>
                  <a:pt x="5460786" y="428627"/>
                </a:moveTo>
                <a:cubicBezTo>
                  <a:pt x="5463319" y="428627"/>
                  <a:pt x="5465867" y="428848"/>
                  <a:pt x="5468430" y="429289"/>
                </a:cubicBezTo>
                <a:cubicBezTo>
                  <a:pt x="5470992" y="429731"/>
                  <a:pt x="5473408" y="430320"/>
                  <a:pt x="5475676" y="431057"/>
                </a:cubicBezTo>
                <a:cubicBezTo>
                  <a:pt x="5477944" y="431794"/>
                  <a:pt x="5479961" y="432618"/>
                  <a:pt x="5481729" y="433531"/>
                </a:cubicBezTo>
                <a:cubicBezTo>
                  <a:pt x="5483496" y="434445"/>
                  <a:pt x="5484660" y="435181"/>
                  <a:pt x="5485219" y="435740"/>
                </a:cubicBezTo>
                <a:cubicBezTo>
                  <a:pt x="5485779" y="436299"/>
                  <a:pt x="5486147" y="436741"/>
                  <a:pt x="5486324" y="437065"/>
                </a:cubicBezTo>
                <a:cubicBezTo>
                  <a:pt x="5486501" y="437390"/>
                  <a:pt x="5486648" y="437801"/>
                  <a:pt x="5486766" y="438304"/>
                </a:cubicBezTo>
                <a:cubicBezTo>
                  <a:pt x="5486884" y="438804"/>
                  <a:pt x="5486972" y="439408"/>
                  <a:pt x="5487031" y="440115"/>
                </a:cubicBezTo>
                <a:cubicBezTo>
                  <a:pt x="5487090" y="440822"/>
                  <a:pt x="5487119" y="441734"/>
                  <a:pt x="5487119" y="442854"/>
                </a:cubicBezTo>
                <a:cubicBezTo>
                  <a:pt x="5487119" y="443913"/>
                  <a:pt x="5487075" y="444857"/>
                  <a:pt x="5486987" y="445682"/>
                </a:cubicBezTo>
                <a:cubicBezTo>
                  <a:pt x="5486898" y="446506"/>
                  <a:pt x="5486766" y="447199"/>
                  <a:pt x="5486589" y="447759"/>
                </a:cubicBezTo>
                <a:cubicBezTo>
                  <a:pt x="5486412" y="448318"/>
                  <a:pt x="5486162" y="448730"/>
                  <a:pt x="5485838" y="448997"/>
                </a:cubicBezTo>
                <a:cubicBezTo>
                  <a:pt x="5485514" y="449261"/>
                  <a:pt x="5485146" y="449393"/>
                  <a:pt x="5484733" y="449393"/>
                </a:cubicBezTo>
                <a:cubicBezTo>
                  <a:pt x="5484086" y="449393"/>
                  <a:pt x="5483069" y="448980"/>
                  <a:pt x="5481685" y="448156"/>
                </a:cubicBezTo>
                <a:cubicBezTo>
                  <a:pt x="5480300" y="447330"/>
                  <a:pt x="5478607" y="446404"/>
                  <a:pt x="5476604" y="445373"/>
                </a:cubicBezTo>
                <a:cubicBezTo>
                  <a:pt x="5474601" y="444341"/>
                  <a:pt x="5472229" y="443398"/>
                  <a:pt x="5469490" y="442545"/>
                </a:cubicBezTo>
                <a:cubicBezTo>
                  <a:pt x="5466751" y="441690"/>
                  <a:pt x="5463673" y="441264"/>
                  <a:pt x="5460256" y="441264"/>
                </a:cubicBezTo>
                <a:cubicBezTo>
                  <a:pt x="5457074" y="441264"/>
                  <a:pt x="5454306" y="441690"/>
                  <a:pt x="5451949" y="442545"/>
                </a:cubicBezTo>
                <a:cubicBezTo>
                  <a:pt x="5449593" y="443398"/>
                  <a:pt x="5447649" y="444533"/>
                  <a:pt x="5446117" y="445946"/>
                </a:cubicBezTo>
                <a:cubicBezTo>
                  <a:pt x="5444586" y="447361"/>
                  <a:pt x="5443437" y="449041"/>
                  <a:pt x="5442671" y="450983"/>
                </a:cubicBezTo>
                <a:cubicBezTo>
                  <a:pt x="5441905" y="452927"/>
                  <a:pt x="5441522" y="454989"/>
                  <a:pt x="5441522" y="457170"/>
                </a:cubicBezTo>
                <a:cubicBezTo>
                  <a:pt x="5441522" y="460351"/>
                  <a:pt x="5442259" y="463089"/>
                  <a:pt x="5443731" y="465385"/>
                </a:cubicBezTo>
                <a:cubicBezTo>
                  <a:pt x="5445204" y="467686"/>
                  <a:pt x="5447163" y="469717"/>
                  <a:pt x="5449608" y="471485"/>
                </a:cubicBezTo>
                <a:cubicBezTo>
                  <a:pt x="5452053" y="473251"/>
                  <a:pt x="5454836" y="474872"/>
                  <a:pt x="5457958" y="476345"/>
                </a:cubicBezTo>
                <a:cubicBezTo>
                  <a:pt x="5461081" y="477818"/>
                  <a:pt x="5464262" y="479304"/>
                  <a:pt x="5467502" y="480807"/>
                </a:cubicBezTo>
                <a:cubicBezTo>
                  <a:pt x="5470742" y="482310"/>
                  <a:pt x="5473923" y="483959"/>
                  <a:pt x="5477045" y="485757"/>
                </a:cubicBezTo>
                <a:cubicBezTo>
                  <a:pt x="5480168" y="487551"/>
                  <a:pt x="5482951" y="489672"/>
                  <a:pt x="5485396" y="492118"/>
                </a:cubicBezTo>
                <a:cubicBezTo>
                  <a:pt x="5487841" y="494563"/>
                  <a:pt x="5489814" y="497448"/>
                  <a:pt x="5491317" y="500778"/>
                </a:cubicBezTo>
                <a:cubicBezTo>
                  <a:pt x="5492819" y="504105"/>
                  <a:pt x="5493570" y="508036"/>
                  <a:pt x="5493570" y="512576"/>
                </a:cubicBezTo>
                <a:cubicBezTo>
                  <a:pt x="5493570" y="517935"/>
                  <a:pt x="5492583" y="522706"/>
                  <a:pt x="5490610" y="526888"/>
                </a:cubicBezTo>
                <a:cubicBezTo>
                  <a:pt x="5488637" y="531072"/>
                  <a:pt x="5485897" y="534622"/>
                  <a:pt x="5482392" y="537537"/>
                </a:cubicBezTo>
                <a:cubicBezTo>
                  <a:pt x="5478887" y="540453"/>
                  <a:pt x="5474763" y="542646"/>
                  <a:pt x="5470020" y="544120"/>
                </a:cubicBezTo>
                <a:cubicBezTo>
                  <a:pt x="5465278" y="545592"/>
                  <a:pt x="5460167" y="546331"/>
                  <a:pt x="5454689" y="546331"/>
                </a:cubicBezTo>
                <a:cubicBezTo>
                  <a:pt x="5450860" y="546331"/>
                  <a:pt x="5447310" y="546006"/>
                  <a:pt x="5444040" y="545357"/>
                </a:cubicBezTo>
                <a:cubicBezTo>
                  <a:pt x="5440771" y="544709"/>
                  <a:pt x="5437855" y="543914"/>
                  <a:pt x="5435292" y="542972"/>
                </a:cubicBezTo>
                <a:cubicBezTo>
                  <a:pt x="5432729" y="542030"/>
                  <a:pt x="5430580" y="541057"/>
                  <a:pt x="5428841" y="540055"/>
                </a:cubicBezTo>
                <a:cubicBezTo>
                  <a:pt x="5427104" y="539054"/>
                  <a:pt x="5425896" y="538201"/>
                  <a:pt x="5425218" y="537493"/>
                </a:cubicBezTo>
                <a:cubicBezTo>
                  <a:pt x="5424541" y="536786"/>
                  <a:pt x="5424040" y="535889"/>
                  <a:pt x="5423716" y="534798"/>
                </a:cubicBezTo>
                <a:cubicBezTo>
                  <a:pt x="5423392" y="533708"/>
                  <a:pt x="5423230" y="532250"/>
                  <a:pt x="5423230" y="530424"/>
                </a:cubicBezTo>
                <a:cubicBezTo>
                  <a:pt x="5423230" y="529127"/>
                  <a:pt x="5423289" y="528052"/>
                  <a:pt x="5423407" y="527200"/>
                </a:cubicBezTo>
                <a:cubicBezTo>
                  <a:pt x="5423525" y="526344"/>
                  <a:pt x="5423702" y="525653"/>
                  <a:pt x="5423937" y="525123"/>
                </a:cubicBezTo>
                <a:cubicBezTo>
                  <a:pt x="5424173" y="524592"/>
                  <a:pt x="5424467" y="524223"/>
                  <a:pt x="5424821" y="524018"/>
                </a:cubicBezTo>
                <a:cubicBezTo>
                  <a:pt x="5425174" y="523812"/>
                  <a:pt x="5425587" y="523708"/>
                  <a:pt x="5426058" y="523708"/>
                </a:cubicBezTo>
                <a:cubicBezTo>
                  <a:pt x="5426883" y="523708"/>
                  <a:pt x="5428046" y="524209"/>
                  <a:pt x="5429548" y="525212"/>
                </a:cubicBezTo>
                <a:cubicBezTo>
                  <a:pt x="5431051" y="526211"/>
                  <a:pt x="5432980" y="527302"/>
                  <a:pt x="5435336" y="528481"/>
                </a:cubicBezTo>
                <a:cubicBezTo>
                  <a:pt x="5437693" y="529659"/>
                  <a:pt x="5440535" y="530762"/>
                  <a:pt x="5443864" y="531792"/>
                </a:cubicBezTo>
                <a:cubicBezTo>
                  <a:pt x="5447193" y="532826"/>
                  <a:pt x="5451036" y="533340"/>
                  <a:pt x="5455396" y="533340"/>
                </a:cubicBezTo>
                <a:cubicBezTo>
                  <a:pt x="5458695" y="533340"/>
                  <a:pt x="5461714" y="532899"/>
                  <a:pt x="5464453" y="532015"/>
                </a:cubicBezTo>
                <a:cubicBezTo>
                  <a:pt x="5467192" y="531130"/>
                  <a:pt x="5469549" y="529879"/>
                  <a:pt x="5471522" y="528259"/>
                </a:cubicBezTo>
                <a:cubicBezTo>
                  <a:pt x="5473496" y="526639"/>
                  <a:pt x="5475013" y="524651"/>
                  <a:pt x="5476073" y="522295"/>
                </a:cubicBezTo>
                <a:cubicBezTo>
                  <a:pt x="5477134" y="519939"/>
                  <a:pt x="5477664" y="517258"/>
                  <a:pt x="5477664" y="514253"/>
                </a:cubicBezTo>
                <a:cubicBezTo>
                  <a:pt x="5477664" y="511013"/>
                  <a:pt x="5476928" y="508243"/>
                  <a:pt x="5475455" y="505947"/>
                </a:cubicBezTo>
                <a:cubicBezTo>
                  <a:pt x="5473982" y="503650"/>
                  <a:pt x="5472038" y="501631"/>
                  <a:pt x="5469623" y="499895"/>
                </a:cubicBezTo>
                <a:cubicBezTo>
                  <a:pt x="5467208" y="498155"/>
                  <a:pt x="5464453" y="496564"/>
                  <a:pt x="5461360" y="495123"/>
                </a:cubicBezTo>
                <a:cubicBezTo>
                  <a:pt x="5458267" y="493678"/>
                  <a:pt x="5455101" y="492207"/>
                  <a:pt x="5451861" y="490704"/>
                </a:cubicBezTo>
                <a:cubicBezTo>
                  <a:pt x="5448621" y="489201"/>
                  <a:pt x="5445469" y="487538"/>
                  <a:pt x="5442406" y="485712"/>
                </a:cubicBezTo>
                <a:cubicBezTo>
                  <a:pt x="5439342" y="483885"/>
                  <a:pt x="5436603" y="481734"/>
                  <a:pt x="5434188" y="479259"/>
                </a:cubicBezTo>
                <a:cubicBezTo>
                  <a:pt x="5431773" y="476785"/>
                  <a:pt x="5429813" y="473883"/>
                  <a:pt x="5428311" y="470558"/>
                </a:cubicBezTo>
                <a:cubicBezTo>
                  <a:pt x="5426809" y="467228"/>
                  <a:pt x="5426058" y="463236"/>
                  <a:pt x="5426058" y="458584"/>
                </a:cubicBezTo>
                <a:cubicBezTo>
                  <a:pt x="5426058" y="453811"/>
                  <a:pt x="5426927" y="449555"/>
                  <a:pt x="5428665" y="445815"/>
                </a:cubicBezTo>
                <a:cubicBezTo>
                  <a:pt x="5430403" y="442072"/>
                  <a:pt x="5432818" y="438936"/>
                  <a:pt x="5435911" y="436404"/>
                </a:cubicBezTo>
                <a:cubicBezTo>
                  <a:pt x="5439004" y="433869"/>
                  <a:pt x="5442686" y="431941"/>
                  <a:pt x="5446957" y="430615"/>
                </a:cubicBezTo>
                <a:cubicBezTo>
                  <a:pt x="5451228" y="429289"/>
                  <a:pt x="5455837" y="428627"/>
                  <a:pt x="5460786" y="428627"/>
                </a:cubicBezTo>
                <a:close/>
                <a:moveTo>
                  <a:pt x="4994061" y="428627"/>
                </a:moveTo>
                <a:cubicBezTo>
                  <a:pt x="4996594" y="428627"/>
                  <a:pt x="4999142" y="428848"/>
                  <a:pt x="5001705" y="429289"/>
                </a:cubicBezTo>
                <a:cubicBezTo>
                  <a:pt x="5004267" y="429731"/>
                  <a:pt x="5006683" y="430320"/>
                  <a:pt x="5008951" y="431057"/>
                </a:cubicBezTo>
                <a:cubicBezTo>
                  <a:pt x="5011219" y="431794"/>
                  <a:pt x="5013236" y="432618"/>
                  <a:pt x="5015004" y="433531"/>
                </a:cubicBezTo>
                <a:cubicBezTo>
                  <a:pt x="5016771" y="434445"/>
                  <a:pt x="5017935" y="435181"/>
                  <a:pt x="5018494" y="435740"/>
                </a:cubicBezTo>
                <a:cubicBezTo>
                  <a:pt x="5019054" y="436299"/>
                  <a:pt x="5019422" y="436741"/>
                  <a:pt x="5019599" y="437065"/>
                </a:cubicBezTo>
                <a:cubicBezTo>
                  <a:pt x="5019776" y="437390"/>
                  <a:pt x="5019923" y="437801"/>
                  <a:pt x="5020041" y="438304"/>
                </a:cubicBezTo>
                <a:cubicBezTo>
                  <a:pt x="5020159" y="438804"/>
                  <a:pt x="5020247" y="439408"/>
                  <a:pt x="5020306" y="440115"/>
                </a:cubicBezTo>
                <a:cubicBezTo>
                  <a:pt x="5020365" y="440822"/>
                  <a:pt x="5020394" y="441734"/>
                  <a:pt x="5020394" y="442854"/>
                </a:cubicBezTo>
                <a:cubicBezTo>
                  <a:pt x="5020394" y="443913"/>
                  <a:pt x="5020350" y="444857"/>
                  <a:pt x="5020262" y="445682"/>
                </a:cubicBezTo>
                <a:cubicBezTo>
                  <a:pt x="5020173" y="446506"/>
                  <a:pt x="5020041" y="447199"/>
                  <a:pt x="5019864" y="447759"/>
                </a:cubicBezTo>
                <a:cubicBezTo>
                  <a:pt x="5019687" y="448318"/>
                  <a:pt x="5019437" y="448730"/>
                  <a:pt x="5019113" y="448997"/>
                </a:cubicBezTo>
                <a:cubicBezTo>
                  <a:pt x="5018789" y="449261"/>
                  <a:pt x="5018421" y="449393"/>
                  <a:pt x="5018008" y="449393"/>
                </a:cubicBezTo>
                <a:cubicBezTo>
                  <a:pt x="5017361" y="449393"/>
                  <a:pt x="5016344" y="448980"/>
                  <a:pt x="5014960" y="448156"/>
                </a:cubicBezTo>
                <a:cubicBezTo>
                  <a:pt x="5013575" y="447330"/>
                  <a:pt x="5011882" y="446404"/>
                  <a:pt x="5009879" y="445373"/>
                </a:cubicBezTo>
                <a:cubicBezTo>
                  <a:pt x="5007876" y="444341"/>
                  <a:pt x="5005504" y="443398"/>
                  <a:pt x="5002765" y="442545"/>
                </a:cubicBezTo>
                <a:cubicBezTo>
                  <a:pt x="5000026" y="441690"/>
                  <a:pt x="4996948" y="441264"/>
                  <a:pt x="4993531" y="441264"/>
                </a:cubicBezTo>
                <a:cubicBezTo>
                  <a:pt x="4990349" y="441264"/>
                  <a:pt x="4987581" y="441690"/>
                  <a:pt x="4985224" y="442545"/>
                </a:cubicBezTo>
                <a:cubicBezTo>
                  <a:pt x="4982868" y="443398"/>
                  <a:pt x="4980924" y="444533"/>
                  <a:pt x="4979392" y="445946"/>
                </a:cubicBezTo>
                <a:cubicBezTo>
                  <a:pt x="4977861" y="447361"/>
                  <a:pt x="4976712" y="449041"/>
                  <a:pt x="4975946" y="450983"/>
                </a:cubicBezTo>
                <a:cubicBezTo>
                  <a:pt x="4975180" y="452927"/>
                  <a:pt x="4974797" y="454989"/>
                  <a:pt x="4974797" y="457170"/>
                </a:cubicBezTo>
                <a:cubicBezTo>
                  <a:pt x="4974797" y="460351"/>
                  <a:pt x="4975534" y="463089"/>
                  <a:pt x="4977006" y="465385"/>
                </a:cubicBezTo>
                <a:cubicBezTo>
                  <a:pt x="4978479" y="467686"/>
                  <a:pt x="4980438" y="469717"/>
                  <a:pt x="4982883" y="471485"/>
                </a:cubicBezTo>
                <a:cubicBezTo>
                  <a:pt x="4985328" y="473251"/>
                  <a:pt x="4988111" y="474872"/>
                  <a:pt x="4991233" y="476345"/>
                </a:cubicBezTo>
                <a:cubicBezTo>
                  <a:pt x="4994356" y="477818"/>
                  <a:pt x="4997537" y="479304"/>
                  <a:pt x="5000777" y="480807"/>
                </a:cubicBezTo>
                <a:cubicBezTo>
                  <a:pt x="5004017" y="482310"/>
                  <a:pt x="5007198" y="483959"/>
                  <a:pt x="5010320" y="485757"/>
                </a:cubicBezTo>
                <a:cubicBezTo>
                  <a:pt x="5013443" y="487551"/>
                  <a:pt x="5016226" y="489672"/>
                  <a:pt x="5018671" y="492118"/>
                </a:cubicBezTo>
                <a:cubicBezTo>
                  <a:pt x="5021116" y="494563"/>
                  <a:pt x="5023089" y="497448"/>
                  <a:pt x="5024592" y="500778"/>
                </a:cubicBezTo>
                <a:cubicBezTo>
                  <a:pt x="5026094" y="504105"/>
                  <a:pt x="5026845" y="508036"/>
                  <a:pt x="5026845" y="512576"/>
                </a:cubicBezTo>
                <a:cubicBezTo>
                  <a:pt x="5026845" y="517935"/>
                  <a:pt x="5025858" y="522706"/>
                  <a:pt x="5023885" y="526888"/>
                </a:cubicBezTo>
                <a:cubicBezTo>
                  <a:pt x="5021912" y="531072"/>
                  <a:pt x="5019172" y="534622"/>
                  <a:pt x="5015667" y="537537"/>
                </a:cubicBezTo>
                <a:cubicBezTo>
                  <a:pt x="5012162" y="540453"/>
                  <a:pt x="5008038" y="542646"/>
                  <a:pt x="5003295" y="544120"/>
                </a:cubicBezTo>
                <a:cubicBezTo>
                  <a:pt x="4998553" y="545592"/>
                  <a:pt x="4993442" y="546331"/>
                  <a:pt x="4987964" y="546331"/>
                </a:cubicBezTo>
                <a:cubicBezTo>
                  <a:pt x="4984135" y="546331"/>
                  <a:pt x="4980585" y="546006"/>
                  <a:pt x="4977315" y="545357"/>
                </a:cubicBezTo>
                <a:cubicBezTo>
                  <a:pt x="4974046" y="544709"/>
                  <a:pt x="4971130" y="543914"/>
                  <a:pt x="4968567" y="542972"/>
                </a:cubicBezTo>
                <a:cubicBezTo>
                  <a:pt x="4966004" y="542030"/>
                  <a:pt x="4963855" y="541057"/>
                  <a:pt x="4962116" y="540055"/>
                </a:cubicBezTo>
                <a:cubicBezTo>
                  <a:pt x="4960379" y="539054"/>
                  <a:pt x="4959171" y="538201"/>
                  <a:pt x="4958493" y="537493"/>
                </a:cubicBezTo>
                <a:cubicBezTo>
                  <a:pt x="4957816" y="536786"/>
                  <a:pt x="4957315" y="535889"/>
                  <a:pt x="4956991" y="534798"/>
                </a:cubicBezTo>
                <a:cubicBezTo>
                  <a:pt x="4956667" y="533708"/>
                  <a:pt x="4956505" y="532250"/>
                  <a:pt x="4956505" y="530424"/>
                </a:cubicBezTo>
                <a:cubicBezTo>
                  <a:pt x="4956505" y="529127"/>
                  <a:pt x="4956564" y="528052"/>
                  <a:pt x="4956682" y="527200"/>
                </a:cubicBezTo>
                <a:cubicBezTo>
                  <a:pt x="4956800" y="526344"/>
                  <a:pt x="4956977" y="525653"/>
                  <a:pt x="4957212" y="525123"/>
                </a:cubicBezTo>
                <a:cubicBezTo>
                  <a:pt x="4957448" y="524592"/>
                  <a:pt x="4957742" y="524223"/>
                  <a:pt x="4958096" y="524018"/>
                </a:cubicBezTo>
                <a:cubicBezTo>
                  <a:pt x="4958449" y="523812"/>
                  <a:pt x="4958862" y="523708"/>
                  <a:pt x="4959333" y="523708"/>
                </a:cubicBezTo>
                <a:cubicBezTo>
                  <a:pt x="4960158" y="523708"/>
                  <a:pt x="4961321" y="524209"/>
                  <a:pt x="4962823" y="525212"/>
                </a:cubicBezTo>
                <a:cubicBezTo>
                  <a:pt x="4964326" y="526211"/>
                  <a:pt x="4966255" y="527302"/>
                  <a:pt x="4968611" y="528481"/>
                </a:cubicBezTo>
                <a:cubicBezTo>
                  <a:pt x="4970968" y="529659"/>
                  <a:pt x="4973810" y="530762"/>
                  <a:pt x="4977139" y="531792"/>
                </a:cubicBezTo>
                <a:cubicBezTo>
                  <a:pt x="4980468" y="532826"/>
                  <a:pt x="4984311" y="533340"/>
                  <a:pt x="4988671" y="533340"/>
                </a:cubicBezTo>
                <a:cubicBezTo>
                  <a:pt x="4991970" y="533340"/>
                  <a:pt x="4994989" y="532899"/>
                  <a:pt x="4997728" y="532015"/>
                </a:cubicBezTo>
                <a:cubicBezTo>
                  <a:pt x="5000467" y="531130"/>
                  <a:pt x="5002824" y="529879"/>
                  <a:pt x="5004797" y="528259"/>
                </a:cubicBezTo>
                <a:cubicBezTo>
                  <a:pt x="5006771" y="526639"/>
                  <a:pt x="5008288" y="524651"/>
                  <a:pt x="5009348" y="522295"/>
                </a:cubicBezTo>
                <a:cubicBezTo>
                  <a:pt x="5010409" y="519939"/>
                  <a:pt x="5010939" y="517258"/>
                  <a:pt x="5010939" y="514253"/>
                </a:cubicBezTo>
                <a:cubicBezTo>
                  <a:pt x="5010939" y="511013"/>
                  <a:pt x="5010203" y="508243"/>
                  <a:pt x="5008730" y="505947"/>
                </a:cubicBezTo>
                <a:cubicBezTo>
                  <a:pt x="5007257" y="503650"/>
                  <a:pt x="5005313" y="501631"/>
                  <a:pt x="5002898" y="499895"/>
                </a:cubicBezTo>
                <a:cubicBezTo>
                  <a:pt x="5000483" y="498155"/>
                  <a:pt x="4997728" y="496564"/>
                  <a:pt x="4994635" y="495123"/>
                </a:cubicBezTo>
                <a:cubicBezTo>
                  <a:pt x="4991542" y="493678"/>
                  <a:pt x="4988376" y="492207"/>
                  <a:pt x="4985136" y="490704"/>
                </a:cubicBezTo>
                <a:cubicBezTo>
                  <a:pt x="4981896" y="489201"/>
                  <a:pt x="4978744" y="487538"/>
                  <a:pt x="4975681" y="485712"/>
                </a:cubicBezTo>
                <a:cubicBezTo>
                  <a:pt x="4972617" y="483885"/>
                  <a:pt x="4969878" y="481734"/>
                  <a:pt x="4967463" y="479259"/>
                </a:cubicBezTo>
                <a:cubicBezTo>
                  <a:pt x="4965048" y="476785"/>
                  <a:pt x="4963088" y="473883"/>
                  <a:pt x="4961586" y="470558"/>
                </a:cubicBezTo>
                <a:cubicBezTo>
                  <a:pt x="4960084" y="467228"/>
                  <a:pt x="4959333" y="463236"/>
                  <a:pt x="4959333" y="458584"/>
                </a:cubicBezTo>
                <a:cubicBezTo>
                  <a:pt x="4959333" y="453811"/>
                  <a:pt x="4960202" y="449555"/>
                  <a:pt x="4961940" y="445815"/>
                </a:cubicBezTo>
                <a:cubicBezTo>
                  <a:pt x="4963678" y="442072"/>
                  <a:pt x="4966093" y="438936"/>
                  <a:pt x="4969186" y="436404"/>
                </a:cubicBezTo>
                <a:cubicBezTo>
                  <a:pt x="4972279" y="433869"/>
                  <a:pt x="4975961" y="431941"/>
                  <a:pt x="4980232" y="430615"/>
                </a:cubicBezTo>
                <a:cubicBezTo>
                  <a:pt x="4984503" y="429289"/>
                  <a:pt x="4989112" y="428627"/>
                  <a:pt x="4994061" y="428627"/>
                </a:cubicBezTo>
                <a:close/>
                <a:moveTo>
                  <a:pt x="4051086" y="428627"/>
                </a:moveTo>
                <a:cubicBezTo>
                  <a:pt x="4053619" y="428627"/>
                  <a:pt x="4056167" y="428848"/>
                  <a:pt x="4058730" y="429289"/>
                </a:cubicBezTo>
                <a:cubicBezTo>
                  <a:pt x="4061293" y="429731"/>
                  <a:pt x="4063708" y="430320"/>
                  <a:pt x="4065976" y="431057"/>
                </a:cubicBezTo>
                <a:cubicBezTo>
                  <a:pt x="4068244" y="431794"/>
                  <a:pt x="4070262" y="432618"/>
                  <a:pt x="4072029" y="433531"/>
                </a:cubicBezTo>
                <a:cubicBezTo>
                  <a:pt x="4073796" y="434445"/>
                  <a:pt x="4074960" y="435181"/>
                  <a:pt x="4075520" y="435740"/>
                </a:cubicBezTo>
                <a:cubicBezTo>
                  <a:pt x="4076079" y="436299"/>
                  <a:pt x="4076447" y="436741"/>
                  <a:pt x="4076624" y="437065"/>
                </a:cubicBezTo>
                <a:cubicBezTo>
                  <a:pt x="4076801" y="437390"/>
                  <a:pt x="4076948" y="437801"/>
                  <a:pt x="4077066" y="438304"/>
                </a:cubicBezTo>
                <a:cubicBezTo>
                  <a:pt x="4077184" y="438804"/>
                  <a:pt x="4077272" y="439408"/>
                  <a:pt x="4077331" y="440115"/>
                </a:cubicBezTo>
                <a:cubicBezTo>
                  <a:pt x="4077390" y="440822"/>
                  <a:pt x="4077419" y="441734"/>
                  <a:pt x="4077419" y="442854"/>
                </a:cubicBezTo>
                <a:cubicBezTo>
                  <a:pt x="4077419" y="443913"/>
                  <a:pt x="4077375" y="444857"/>
                  <a:pt x="4077287" y="445682"/>
                </a:cubicBezTo>
                <a:cubicBezTo>
                  <a:pt x="4077199" y="446506"/>
                  <a:pt x="4077066" y="447199"/>
                  <a:pt x="4076889" y="447759"/>
                </a:cubicBezTo>
                <a:cubicBezTo>
                  <a:pt x="4076713" y="448318"/>
                  <a:pt x="4076462" y="448730"/>
                  <a:pt x="4076138" y="448997"/>
                </a:cubicBezTo>
                <a:cubicBezTo>
                  <a:pt x="4075814" y="449261"/>
                  <a:pt x="4075446" y="449393"/>
                  <a:pt x="4075034" y="449393"/>
                </a:cubicBezTo>
                <a:cubicBezTo>
                  <a:pt x="4074386" y="449393"/>
                  <a:pt x="4073369" y="448980"/>
                  <a:pt x="4071985" y="448156"/>
                </a:cubicBezTo>
                <a:cubicBezTo>
                  <a:pt x="4070600" y="447330"/>
                  <a:pt x="4068907" y="446404"/>
                  <a:pt x="4066904" y="445373"/>
                </a:cubicBezTo>
                <a:cubicBezTo>
                  <a:pt x="4064901" y="444341"/>
                  <a:pt x="4062530" y="443398"/>
                  <a:pt x="4059790" y="442545"/>
                </a:cubicBezTo>
                <a:cubicBezTo>
                  <a:pt x="4057051" y="441690"/>
                  <a:pt x="4053973" y="441264"/>
                  <a:pt x="4050556" y="441264"/>
                </a:cubicBezTo>
                <a:cubicBezTo>
                  <a:pt x="4047375" y="441264"/>
                  <a:pt x="4044606" y="441690"/>
                  <a:pt x="4042250" y="442545"/>
                </a:cubicBezTo>
                <a:cubicBezTo>
                  <a:pt x="4039893" y="443398"/>
                  <a:pt x="4037949" y="444533"/>
                  <a:pt x="4036417" y="445946"/>
                </a:cubicBezTo>
                <a:cubicBezTo>
                  <a:pt x="4034885" y="447361"/>
                  <a:pt x="4033737" y="449041"/>
                  <a:pt x="4032971" y="450983"/>
                </a:cubicBezTo>
                <a:cubicBezTo>
                  <a:pt x="4032205" y="452927"/>
                  <a:pt x="4031822" y="454989"/>
                  <a:pt x="4031822" y="457170"/>
                </a:cubicBezTo>
                <a:cubicBezTo>
                  <a:pt x="4031822" y="460351"/>
                  <a:pt x="4032559" y="463089"/>
                  <a:pt x="4034031" y="465385"/>
                </a:cubicBezTo>
                <a:cubicBezTo>
                  <a:pt x="4035504" y="467686"/>
                  <a:pt x="4037463" y="469717"/>
                  <a:pt x="4039908" y="471485"/>
                </a:cubicBezTo>
                <a:cubicBezTo>
                  <a:pt x="4042352" y="473251"/>
                  <a:pt x="4045136" y="474872"/>
                  <a:pt x="4048258" y="476345"/>
                </a:cubicBezTo>
                <a:cubicBezTo>
                  <a:pt x="4051381" y="477818"/>
                  <a:pt x="4054562" y="479304"/>
                  <a:pt x="4057802" y="480807"/>
                </a:cubicBezTo>
                <a:cubicBezTo>
                  <a:pt x="4061042" y="482310"/>
                  <a:pt x="4064223" y="483959"/>
                  <a:pt x="4067346" y="485757"/>
                </a:cubicBezTo>
                <a:cubicBezTo>
                  <a:pt x="4070468" y="487551"/>
                  <a:pt x="4073251" y="489672"/>
                  <a:pt x="4075696" y="492118"/>
                </a:cubicBezTo>
                <a:cubicBezTo>
                  <a:pt x="4078141" y="494563"/>
                  <a:pt x="4080115" y="497448"/>
                  <a:pt x="4081617" y="500778"/>
                </a:cubicBezTo>
                <a:cubicBezTo>
                  <a:pt x="4083119" y="504105"/>
                  <a:pt x="4083870" y="508036"/>
                  <a:pt x="4083870" y="512576"/>
                </a:cubicBezTo>
                <a:cubicBezTo>
                  <a:pt x="4083870" y="517935"/>
                  <a:pt x="4082883" y="522706"/>
                  <a:pt x="4080910" y="526888"/>
                </a:cubicBezTo>
                <a:cubicBezTo>
                  <a:pt x="4078937" y="531072"/>
                  <a:pt x="4076197" y="534622"/>
                  <a:pt x="4072692" y="537537"/>
                </a:cubicBezTo>
                <a:cubicBezTo>
                  <a:pt x="4069187" y="540453"/>
                  <a:pt x="4065063" y="542646"/>
                  <a:pt x="4060321" y="544120"/>
                </a:cubicBezTo>
                <a:cubicBezTo>
                  <a:pt x="4055578" y="545592"/>
                  <a:pt x="4050468" y="546331"/>
                  <a:pt x="4044989" y="546331"/>
                </a:cubicBezTo>
                <a:cubicBezTo>
                  <a:pt x="4041159" y="546331"/>
                  <a:pt x="4037610" y="546006"/>
                  <a:pt x="4034341" y="545357"/>
                </a:cubicBezTo>
                <a:cubicBezTo>
                  <a:pt x="4031071" y="544709"/>
                  <a:pt x="4028155" y="543914"/>
                  <a:pt x="4025592" y="542972"/>
                </a:cubicBezTo>
                <a:cubicBezTo>
                  <a:pt x="4023030" y="542030"/>
                  <a:pt x="4020880" y="541057"/>
                  <a:pt x="4019142" y="540055"/>
                </a:cubicBezTo>
                <a:cubicBezTo>
                  <a:pt x="4017404" y="539054"/>
                  <a:pt x="4016196" y="538201"/>
                  <a:pt x="4015519" y="537493"/>
                </a:cubicBezTo>
                <a:cubicBezTo>
                  <a:pt x="4014841" y="536786"/>
                  <a:pt x="4014340" y="535889"/>
                  <a:pt x="4014016" y="534798"/>
                </a:cubicBezTo>
                <a:cubicBezTo>
                  <a:pt x="4013692" y="533708"/>
                  <a:pt x="4013530" y="532250"/>
                  <a:pt x="4013530" y="530424"/>
                </a:cubicBezTo>
                <a:cubicBezTo>
                  <a:pt x="4013530" y="529127"/>
                  <a:pt x="4013589" y="528052"/>
                  <a:pt x="4013707" y="527200"/>
                </a:cubicBezTo>
                <a:cubicBezTo>
                  <a:pt x="4013825" y="526344"/>
                  <a:pt x="4014002" y="525653"/>
                  <a:pt x="4014237" y="525123"/>
                </a:cubicBezTo>
                <a:cubicBezTo>
                  <a:pt x="4014473" y="524592"/>
                  <a:pt x="4014767" y="524223"/>
                  <a:pt x="4015121" y="524018"/>
                </a:cubicBezTo>
                <a:cubicBezTo>
                  <a:pt x="4015474" y="523812"/>
                  <a:pt x="4015887" y="523708"/>
                  <a:pt x="4016358" y="523708"/>
                </a:cubicBezTo>
                <a:cubicBezTo>
                  <a:pt x="4017183" y="523708"/>
                  <a:pt x="4018346" y="524209"/>
                  <a:pt x="4019849" y="525212"/>
                </a:cubicBezTo>
                <a:cubicBezTo>
                  <a:pt x="4021351" y="526211"/>
                  <a:pt x="4023280" y="527302"/>
                  <a:pt x="4025637" y="528481"/>
                </a:cubicBezTo>
                <a:cubicBezTo>
                  <a:pt x="4027993" y="529659"/>
                  <a:pt x="4030835" y="530762"/>
                  <a:pt x="4034164" y="531792"/>
                </a:cubicBezTo>
                <a:cubicBezTo>
                  <a:pt x="4037492" y="532826"/>
                  <a:pt x="4041336" y="533340"/>
                  <a:pt x="4045696" y="533340"/>
                </a:cubicBezTo>
                <a:cubicBezTo>
                  <a:pt x="4048995" y="533340"/>
                  <a:pt x="4052014" y="532899"/>
                  <a:pt x="4054753" y="532015"/>
                </a:cubicBezTo>
                <a:cubicBezTo>
                  <a:pt x="4057493" y="531130"/>
                  <a:pt x="4059849" y="529879"/>
                  <a:pt x="4061823" y="528259"/>
                </a:cubicBezTo>
                <a:cubicBezTo>
                  <a:pt x="4063796" y="526639"/>
                  <a:pt x="4065313" y="524651"/>
                  <a:pt x="4066374" y="522295"/>
                </a:cubicBezTo>
                <a:cubicBezTo>
                  <a:pt x="4067434" y="519939"/>
                  <a:pt x="4067964" y="517258"/>
                  <a:pt x="4067964" y="514253"/>
                </a:cubicBezTo>
                <a:cubicBezTo>
                  <a:pt x="4067964" y="511013"/>
                  <a:pt x="4067228" y="508243"/>
                  <a:pt x="4065755" y="505947"/>
                </a:cubicBezTo>
                <a:cubicBezTo>
                  <a:pt x="4064282" y="503650"/>
                  <a:pt x="4062338" y="501631"/>
                  <a:pt x="4059923" y="499895"/>
                </a:cubicBezTo>
                <a:cubicBezTo>
                  <a:pt x="4057508" y="498155"/>
                  <a:pt x="4054753" y="496564"/>
                  <a:pt x="4051661" y="495123"/>
                </a:cubicBezTo>
                <a:cubicBezTo>
                  <a:pt x="4048568" y="493678"/>
                  <a:pt x="4045401" y="492207"/>
                  <a:pt x="4042161" y="490704"/>
                </a:cubicBezTo>
                <a:cubicBezTo>
                  <a:pt x="4038921" y="489201"/>
                  <a:pt x="4035769" y="487538"/>
                  <a:pt x="4032706" y="485712"/>
                </a:cubicBezTo>
                <a:cubicBezTo>
                  <a:pt x="4029642" y="483885"/>
                  <a:pt x="4026903" y="481734"/>
                  <a:pt x="4024488" y="479259"/>
                </a:cubicBezTo>
                <a:cubicBezTo>
                  <a:pt x="4022073" y="476785"/>
                  <a:pt x="4020114" y="473883"/>
                  <a:pt x="4018611" y="470558"/>
                </a:cubicBezTo>
                <a:cubicBezTo>
                  <a:pt x="4017109" y="467228"/>
                  <a:pt x="4016358" y="463236"/>
                  <a:pt x="4016358" y="458584"/>
                </a:cubicBezTo>
                <a:cubicBezTo>
                  <a:pt x="4016358" y="453811"/>
                  <a:pt x="4017227" y="449555"/>
                  <a:pt x="4018965" y="445815"/>
                </a:cubicBezTo>
                <a:cubicBezTo>
                  <a:pt x="4020703" y="442072"/>
                  <a:pt x="4023118" y="438936"/>
                  <a:pt x="4026211" y="436404"/>
                </a:cubicBezTo>
                <a:cubicBezTo>
                  <a:pt x="4029304" y="433869"/>
                  <a:pt x="4032986" y="431941"/>
                  <a:pt x="4037257" y="430615"/>
                </a:cubicBezTo>
                <a:cubicBezTo>
                  <a:pt x="4041528" y="429289"/>
                  <a:pt x="4046138" y="428627"/>
                  <a:pt x="4051086" y="428627"/>
                </a:cubicBezTo>
                <a:close/>
                <a:moveTo>
                  <a:pt x="3574899" y="428627"/>
                </a:moveTo>
                <a:cubicBezTo>
                  <a:pt x="3577431" y="428627"/>
                  <a:pt x="3579980" y="428848"/>
                  <a:pt x="3582542" y="429289"/>
                </a:cubicBezTo>
                <a:cubicBezTo>
                  <a:pt x="3585104" y="429731"/>
                  <a:pt x="3587520" y="430320"/>
                  <a:pt x="3589787" y="431057"/>
                </a:cubicBezTo>
                <a:cubicBezTo>
                  <a:pt x="3592056" y="431794"/>
                  <a:pt x="3594073" y="432618"/>
                  <a:pt x="3595840" y="433531"/>
                </a:cubicBezTo>
                <a:cubicBezTo>
                  <a:pt x="3597608" y="434445"/>
                  <a:pt x="3598771" y="435181"/>
                  <a:pt x="3599331" y="435740"/>
                </a:cubicBezTo>
                <a:cubicBezTo>
                  <a:pt x="3599890" y="436299"/>
                  <a:pt x="3600259" y="436741"/>
                  <a:pt x="3600435" y="437065"/>
                </a:cubicBezTo>
                <a:cubicBezTo>
                  <a:pt x="3600612" y="437390"/>
                  <a:pt x="3600759" y="437801"/>
                  <a:pt x="3600876" y="438304"/>
                </a:cubicBezTo>
                <a:cubicBezTo>
                  <a:pt x="3600995" y="438804"/>
                  <a:pt x="3601084" y="439408"/>
                  <a:pt x="3601142" y="440115"/>
                </a:cubicBezTo>
                <a:cubicBezTo>
                  <a:pt x="3601201" y="440822"/>
                  <a:pt x="3601231" y="441734"/>
                  <a:pt x="3601231" y="442854"/>
                </a:cubicBezTo>
                <a:cubicBezTo>
                  <a:pt x="3601231" y="443913"/>
                  <a:pt x="3601187" y="444857"/>
                  <a:pt x="3601099" y="445682"/>
                </a:cubicBezTo>
                <a:cubicBezTo>
                  <a:pt x="3601010" y="446506"/>
                  <a:pt x="3600876" y="447199"/>
                  <a:pt x="3600700" y="447759"/>
                </a:cubicBezTo>
                <a:cubicBezTo>
                  <a:pt x="3600523" y="448318"/>
                  <a:pt x="3600274" y="448730"/>
                  <a:pt x="3599950" y="448997"/>
                </a:cubicBezTo>
                <a:cubicBezTo>
                  <a:pt x="3599625" y="449261"/>
                  <a:pt x="3599257" y="449393"/>
                  <a:pt x="3598845" y="449393"/>
                </a:cubicBezTo>
                <a:cubicBezTo>
                  <a:pt x="3598197" y="449393"/>
                  <a:pt x="3597181" y="448980"/>
                  <a:pt x="3595796" y="448156"/>
                </a:cubicBezTo>
                <a:cubicBezTo>
                  <a:pt x="3594412" y="447330"/>
                  <a:pt x="3592718" y="446404"/>
                  <a:pt x="3590715" y="445373"/>
                </a:cubicBezTo>
                <a:cubicBezTo>
                  <a:pt x="3588712" y="444341"/>
                  <a:pt x="3586342" y="443398"/>
                  <a:pt x="3583603" y="442545"/>
                </a:cubicBezTo>
                <a:cubicBezTo>
                  <a:pt x="3580863" y="441690"/>
                  <a:pt x="3577785" y="441264"/>
                  <a:pt x="3574368" y="441264"/>
                </a:cubicBezTo>
                <a:cubicBezTo>
                  <a:pt x="3571187" y="441264"/>
                  <a:pt x="3568418" y="441690"/>
                  <a:pt x="3566062" y="442545"/>
                </a:cubicBezTo>
                <a:cubicBezTo>
                  <a:pt x="3563705" y="443398"/>
                  <a:pt x="3561762" y="444533"/>
                  <a:pt x="3560230" y="445946"/>
                </a:cubicBezTo>
                <a:cubicBezTo>
                  <a:pt x="3558697" y="447361"/>
                  <a:pt x="3557550" y="449041"/>
                  <a:pt x="3556783" y="450983"/>
                </a:cubicBezTo>
                <a:cubicBezTo>
                  <a:pt x="3556018" y="452927"/>
                  <a:pt x="3555635" y="454989"/>
                  <a:pt x="3555635" y="457170"/>
                </a:cubicBezTo>
                <a:cubicBezTo>
                  <a:pt x="3555635" y="460351"/>
                  <a:pt x="3556372" y="463089"/>
                  <a:pt x="3557845" y="465385"/>
                </a:cubicBezTo>
                <a:cubicBezTo>
                  <a:pt x="3559317" y="467686"/>
                  <a:pt x="3561275" y="469717"/>
                  <a:pt x="3563721" y="471485"/>
                </a:cubicBezTo>
                <a:cubicBezTo>
                  <a:pt x="3566166" y="473251"/>
                  <a:pt x="3568949" y="474872"/>
                  <a:pt x="3572071" y="476345"/>
                </a:cubicBezTo>
                <a:cubicBezTo>
                  <a:pt x="3575194" y="477818"/>
                  <a:pt x="3578375" y="479304"/>
                  <a:pt x="3581615" y="480807"/>
                </a:cubicBezTo>
                <a:cubicBezTo>
                  <a:pt x="3584855" y="482310"/>
                  <a:pt x="3588035" y="483959"/>
                  <a:pt x="3591158" y="485757"/>
                </a:cubicBezTo>
                <a:cubicBezTo>
                  <a:pt x="3594278" y="487551"/>
                  <a:pt x="3597062" y="489672"/>
                  <a:pt x="3599507" y="492118"/>
                </a:cubicBezTo>
                <a:cubicBezTo>
                  <a:pt x="3601953" y="494563"/>
                  <a:pt x="3603926" y="497448"/>
                  <a:pt x="3605428" y="500778"/>
                </a:cubicBezTo>
                <a:cubicBezTo>
                  <a:pt x="3606930" y="504105"/>
                  <a:pt x="3607681" y="508036"/>
                  <a:pt x="3607681" y="512576"/>
                </a:cubicBezTo>
                <a:cubicBezTo>
                  <a:pt x="3607681" y="517935"/>
                  <a:pt x="3606695" y="522706"/>
                  <a:pt x="3604722" y="526888"/>
                </a:cubicBezTo>
                <a:cubicBezTo>
                  <a:pt x="3602748" y="531072"/>
                  <a:pt x="3600008" y="534622"/>
                  <a:pt x="3596503" y="537537"/>
                </a:cubicBezTo>
                <a:cubicBezTo>
                  <a:pt x="3592998" y="540453"/>
                  <a:pt x="3588875" y="542646"/>
                  <a:pt x="3584133" y="544120"/>
                </a:cubicBezTo>
                <a:cubicBezTo>
                  <a:pt x="3579390" y="545592"/>
                  <a:pt x="3574280" y="546331"/>
                  <a:pt x="3568801" y="546331"/>
                </a:cubicBezTo>
                <a:cubicBezTo>
                  <a:pt x="3564972" y="546331"/>
                  <a:pt x="3561423" y="546006"/>
                  <a:pt x="3558154" y="545357"/>
                </a:cubicBezTo>
                <a:cubicBezTo>
                  <a:pt x="3554884" y="544709"/>
                  <a:pt x="3551968" y="543914"/>
                  <a:pt x="3549405" y="542972"/>
                </a:cubicBezTo>
                <a:cubicBezTo>
                  <a:pt x="3546842" y="542030"/>
                  <a:pt x="3544692" y="541057"/>
                  <a:pt x="3542955" y="540055"/>
                </a:cubicBezTo>
                <a:cubicBezTo>
                  <a:pt x="3541216" y="539054"/>
                  <a:pt x="3540008" y="538201"/>
                  <a:pt x="3539331" y="537493"/>
                </a:cubicBezTo>
                <a:cubicBezTo>
                  <a:pt x="3538653" y="536786"/>
                  <a:pt x="3538153" y="535889"/>
                  <a:pt x="3537828" y="534798"/>
                </a:cubicBezTo>
                <a:cubicBezTo>
                  <a:pt x="3537505" y="533708"/>
                  <a:pt x="3537342" y="532250"/>
                  <a:pt x="3537342" y="530424"/>
                </a:cubicBezTo>
                <a:cubicBezTo>
                  <a:pt x="3537342" y="529127"/>
                  <a:pt x="3537402" y="528052"/>
                  <a:pt x="3537519" y="527200"/>
                </a:cubicBezTo>
                <a:cubicBezTo>
                  <a:pt x="3537637" y="526344"/>
                  <a:pt x="3537813" y="525653"/>
                  <a:pt x="3538049" y="525123"/>
                </a:cubicBezTo>
                <a:cubicBezTo>
                  <a:pt x="3538285" y="524592"/>
                  <a:pt x="3538580" y="524223"/>
                  <a:pt x="3538934" y="524018"/>
                </a:cubicBezTo>
                <a:cubicBezTo>
                  <a:pt x="3539287" y="523812"/>
                  <a:pt x="3539699" y="523708"/>
                  <a:pt x="3540171" y="523708"/>
                </a:cubicBezTo>
                <a:cubicBezTo>
                  <a:pt x="3540996" y="523708"/>
                  <a:pt x="3542158" y="524209"/>
                  <a:pt x="3543661" y="525212"/>
                </a:cubicBezTo>
                <a:cubicBezTo>
                  <a:pt x="3545164" y="526211"/>
                  <a:pt x="3547092" y="527302"/>
                  <a:pt x="3549449" y="528481"/>
                </a:cubicBezTo>
                <a:cubicBezTo>
                  <a:pt x="3551805" y="529659"/>
                  <a:pt x="3554647" y="530762"/>
                  <a:pt x="3557977" y="531792"/>
                </a:cubicBezTo>
                <a:cubicBezTo>
                  <a:pt x="3561305" y="532826"/>
                  <a:pt x="3565149" y="533340"/>
                  <a:pt x="3569508" y="533340"/>
                </a:cubicBezTo>
                <a:cubicBezTo>
                  <a:pt x="3572807" y="533340"/>
                  <a:pt x="3575826" y="532899"/>
                  <a:pt x="3578566" y="532015"/>
                </a:cubicBezTo>
                <a:cubicBezTo>
                  <a:pt x="3581306" y="531130"/>
                  <a:pt x="3583662" y="529879"/>
                  <a:pt x="3585635" y="528259"/>
                </a:cubicBezTo>
                <a:cubicBezTo>
                  <a:pt x="3587608" y="526639"/>
                  <a:pt x="3589125" y="524651"/>
                  <a:pt x="3590186" y="522295"/>
                </a:cubicBezTo>
                <a:cubicBezTo>
                  <a:pt x="3591245" y="519939"/>
                  <a:pt x="3591776" y="517258"/>
                  <a:pt x="3591776" y="514253"/>
                </a:cubicBezTo>
                <a:cubicBezTo>
                  <a:pt x="3591776" y="511013"/>
                  <a:pt x="3591040" y="508243"/>
                  <a:pt x="3589567" y="505947"/>
                </a:cubicBezTo>
                <a:cubicBezTo>
                  <a:pt x="3588094" y="503650"/>
                  <a:pt x="3586150" y="501631"/>
                  <a:pt x="3583735" y="499895"/>
                </a:cubicBezTo>
                <a:cubicBezTo>
                  <a:pt x="3581320" y="498155"/>
                  <a:pt x="3578566" y="496564"/>
                  <a:pt x="3575473" y="495123"/>
                </a:cubicBezTo>
                <a:cubicBezTo>
                  <a:pt x="3572380" y="493678"/>
                  <a:pt x="3569213" y="492207"/>
                  <a:pt x="3565974" y="490704"/>
                </a:cubicBezTo>
                <a:cubicBezTo>
                  <a:pt x="3562733" y="489201"/>
                  <a:pt x="3559582" y="487538"/>
                  <a:pt x="3556518" y="485712"/>
                </a:cubicBezTo>
                <a:cubicBezTo>
                  <a:pt x="3553455" y="483885"/>
                  <a:pt x="3550715" y="481734"/>
                  <a:pt x="3548301" y="479259"/>
                </a:cubicBezTo>
                <a:cubicBezTo>
                  <a:pt x="3545885" y="476785"/>
                  <a:pt x="3543926" y="473883"/>
                  <a:pt x="3542424" y="470558"/>
                </a:cubicBezTo>
                <a:cubicBezTo>
                  <a:pt x="3540922" y="467228"/>
                  <a:pt x="3540171" y="463236"/>
                  <a:pt x="3540171" y="458584"/>
                </a:cubicBezTo>
                <a:cubicBezTo>
                  <a:pt x="3540171" y="453811"/>
                  <a:pt x="3541039" y="449555"/>
                  <a:pt x="3542778" y="445815"/>
                </a:cubicBezTo>
                <a:cubicBezTo>
                  <a:pt x="3544515" y="442072"/>
                  <a:pt x="3546930" y="438936"/>
                  <a:pt x="3550024" y="436404"/>
                </a:cubicBezTo>
                <a:cubicBezTo>
                  <a:pt x="3553116" y="433869"/>
                  <a:pt x="3556799" y="431941"/>
                  <a:pt x="3561069" y="430615"/>
                </a:cubicBezTo>
                <a:cubicBezTo>
                  <a:pt x="3565340" y="429289"/>
                  <a:pt x="3569950" y="428627"/>
                  <a:pt x="3574899" y="428627"/>
                </a:cubicBezTo>
                <a:close/>
                <a:moveTo>
                  <a:pt x="3108166" y="428627"/>
                </a:moveTo>
                <a:cubicBezTo>
                  <a:pt x="3110699" y="428627"/>
                  <a:pt x="3113248" y="428848"/>
                  <a:pt x="3115811" y="429289"/>
                </a:cubicBezTo>
                <a:cubicBezTo>
                  <a:pt x="3118374" y="429731"/>
                  <a:pt x="3120790" y="430320"/>
                  <a:pt x="3123057" y="431057"/>
                </a:cubicBezTo>
                <a:cubicBezTo>
                  <a:pt x="3125324" y="431794"/>
                  <a:pt x="3127343" y="432618"/>
                  <a:pt x="3129110" y="433531"/>
                </a:cubicBezTo>
                <a:cubicBezTo>
                  <a:pt x="3130876" y="434445"/>
                  <a:pt x="3132041" y="435181"/>
                  <a:pt x="3132601" y="435740"/>
                </a:cubicBezTo>
                <a:cubicBezTo>
                  <a:pt x="3133159" y="436299"/>
                  <a:pt x="3133527" y="436741"/>
                  <a:pt x="3133705" y="437065"/>
                </a:cubicBezTo>
                <a:cubicBezTo>
                  <a:pt x="3133882" y="437390"/>
                  <a:pt x="3134028" y="437801"/>
                  <a:pt x="3134147" y="438304"/>
                </a:cubicBezTo>
                <a:cubicBezTo>
                  <a:pt x="3134263" y="438804"/>
                  <a:pt x="3134352" y="439408"/>
                  <a:pt x="3134410" y="440115"/>
                </a:cubicBezTo>
                <a:cubicBezTo>
                  <a:pt x="3134470" y="440822"/>
                  <a:pt x="3134497" y="441734"/>
                  <a:pt x="3134497" y="442854"/>
                </a:cubicBezTo>
                <a:cubicBezTo>
                  <a:pt x="3134497" y="443913"/>
                  <a:pt x="3134453" y="444857"/>
                  <a:pt x="3134364" y="445682"/>
                </a:cubicBezTo>
                <a:cubicBezTo>
                  <a:pt x="3134278" y="446506"/>
                  <a:pt x="3134147" y="447199"/>
                  <a:pt x="3133971" y="447759"/>
                </a:cubicBezTo>
                <a:cubicBezTo>
                  <a:pt x="3133793" y="448318"/>
                  <a:pt x="3133542" y="448730"/>
                  <a:pt x="3133217" y="448997"/>
                </a:cubicBezTo>
                <a:cubicBezTo>
                  <a:pt x="3132893" y="449261"/>
                  <a:pt x="3132527" y="449393"/>
                  <a:pt x="3132113" y="449393"/>
                </a:cubicBezTo>
                <a:cubicBezTo>
                  <a:pt x="3131466" y="449393"/>
                  <a:pt x="3130450" y="448980"/>
                  <a:pt x="3129067" y="448156"/>
                </a:cubicBezTo>
                <a:cubicBezTo>
                  <a:pt x="3127683" y="447330"/>
                  <a:pt x="3125989" y="446404"/>
                  <a:pt x="3123983" y="445373"/>
                </a:cubicBezTo>
                <a:cubicBezTo>
                  <a:pt x="3121984" y="444341"/>
                  <a:pt x="3119611" y="443398"/>
                  <a:pt x="3116872" y="442545"/>
                </a:cubicBezTo>
                <a:cubicBezTo>
                  <a:pt x="3114131" y="441690"/>
                  <a:pt x="3111053" y="441264"/>
                  <a:pt x="3107636" y="441264"/>
                </a:cubicBezTo>
                <a:cubicBezTo>
                  <a:pt x="3104454" y="441264"/>
                  <a:pt x="3101683" y="441690"/>
                  <a:pt x="3099329" y="442545"/>
                </a:cubicBezTo>
                <a:cubicBezTo>
                  <a:pt x="3096972" y="443398"/>
                  <a:pt x="3095028" y="444533"/>
                  <a:pt x="3093497" y="445946"/>
                </a:cubicBezTo>
                <a:cubicBezTo>
                  <a:pt x="3091966" y="447361"/>
                  <a:pt x="3090818" y="449041"/>
                  <a:pt x="3090050" y="450983"/>
                </a:cubicBezTo>
                <a:cubicBezTo>
                  <a:pt x="3089286" y="452927"/>
                  <a:pt x="3088904" y="454989"/>
                  <a:pt x="3088904" y="457170"/>
                </a:cubicBezTo>
                <a:cubicBezTo>
                  <a:pt x="3088904" y="460351"/>
                  <a:pt x="3089638" y="463089"/>
                  <a:pt x="3091110" y="465385"/>
                </a:cubicBezTo>
                <a:cubicBezTo>
                  <a:pt x="3092583" y="467686"/>
                  <a:pt x="3094543" y="469717"/>
                  <a:pt x="3096984" y="471485"/>
                </a:cubicBezTo>
                <a:cubicBezTo>
                  <a:pt x="3099430" y="473251"/>
                  <a:pt x="3102215" y="474872"/>
                  <a:pt x="3105338" y="476345"/>
                </a:cubicBezTo>
                <a:cubicBezTo>
                  <a:pt x="3108461" y="477818"/>
                  <a:pt x="3111643" y="479304"/>
                  <a:pt x="3114882" y="480807"/>
                </a:cubicBezTo>
                <a:cubicBezTo>
                  <a:pt x="3118125" y="482310"/>
                  <a:pt x="3121305" y="483959"/>
                  <a:pt x="3124428" y="485757"/>
                </a:cubicBezTo>
                <a:cubicBezTo>
                  <a:pt x="3127548" y="487551"/>
                  <a:pt x="3130333" y="489672"/>
                  <a:pt x="3132777" y="492118"/>
                </a:cubicBezTo>
                <a:cubicBezTo>
                  <a:pt x="3135220" y="494563"/>
                  <a:pt x="3137193" y="497448"/>
                  <a:pt x="3138697" y="500778"/>
                </a:cubicBezTo>
                <a:cubicBezTo>
                  <a:pt x="3140198" y="504105"/>
                  <a:pt x="3140949" y="508036"/>
                  <a:pt x="3140949" y="512576"/>
                </a:cubicBezTo>
                <a:cubicBezTo>
                  <a:pt x="3140949" y="517935"/>
                  <a:pt x="3139960" y="522706"/>
                  <a:pt x="3137988" y="526888"/>
                </a:cubicBezTo>
                <a:cubicBezTo>
                  <a:pt x="3136015" y="531072"/>
                  <a:pt x="3133277" y="534622"/>
                  <a:pt x="3129772" y="537537"/>
                </a:cubicBezTo>
                <a:cubicBezTo>
                  <a:pt x="3126268" y="540453"/>
                  <a:pt x="3122144" y="542646"/>
                  <a:pt x="3117402" y="544120"/>
                </a:cubicBezTo>
                <a:cubicBezTo>
                  <a:pt x="3112659" y="545592"/>
                  <a:pt x="3107547" y="546331"/>
                  <a:pt x="3102067" y="546331"/>
                </a:cubicBezTo>
                <a:cubicBezTo>
                  <a:pt x="3098240" y="546331"/>
                  <a:pt x="3094687" y="546006"/>
                  <a:pt x="3091423" y="545357"/>
                </a:cubicBezTo>
                <a:cubicBezTo>
                  <a:pt x="3088152" y="544709"/>
                  <a:pt x="3085236" y="543914"/>
                  <a:pt x="3082677" y="542972"/>
                </a:cubicBezTo>
                <a:cubicBezTo>
                  <a:pt x="3080111" y="542030"/>
                  <a:pt x="3077960" y="541057"/>
                  <a:pt x="3076221" y="540055"/>
                </a:cubicBezTo>
                <a:cubicBezTo>
                  <a:pt x="3074484" y="539054"/>
                  <a:pt x="3073278" y="538201"/>
                  <a:pt x="3072599" y="537493"/>
                </a:cubicBezTo>
                <a:cubicBezTo>
                  <a:pt x="3071920" y="536786"/>
                  <a:pt x="3071421" y="535889"/>
                  <a:pt x="3071096" y="534798"/>
                </a:cubicBezTo>
                <a:cubicBezTo>
                  <a:pt x="3070773" y="533708"/>
                  <a:pt x="3070611" y="532250"/>
                  <a:pt x="3070611" y="530424"/>
                </a:cubicBezTo>
                <a:cubicBezTo>
                  <a:pt x="3070611" y="529127"/>
                  <a:pt x="3070669" y="528052"/>
                  <a:pt x="3070788" y="527200"/>
                </a:cubicBezTo>
                <a:cubicBezTo>
                  <a:pt x="3070905" y="526344"/>
                  <a:pt x="3071081" y="525653"/>
                  <a:pt x="3071317" y="525123"/>
                </a:cubicBezTo>
                <a:cubicBezTo>
                  <a:pt x="3071554" y="524592"/>
                  <a:pt x="3071848" y="524223"/>
                  <a:pt x="3072201" y="524018"/>
                </a:cubicBezTo>
                <a:cubicBezTo>
                  <a:pt x="3072553" y="523812"/>
                  <a:pt x="3072964" y="523708"/>
                  <a:pt x="3073437" y="523708"/>
                </a:cubicBezTo>
                <a:cubicBezTo>
                  <a:pt x="3074263" y="523708"/>
                  <a:pt x="3075426" y="524209"/>
                  <a:pt x="3076928" y="525212"/>
                </a:cubicBezTo>
                <a:cubicBezTo>
                  <a:pt x="3078431" y="526211"/>
                  <a:pt x="3080357" y="527302"/>
                  <a:pt x="3082720" y="528481"/>
                </a:cubicBezTo>
                <a:cubicBezTo>
                  <a:pt x="3085078" y="529659"/>
                  <a:pt x="3087920" y="530762"/>
                  <a:pt x="3091242" y="531792"/>
                </a:cubicBezTo>
                <a:cubicBezTo>
                  <a:pt x="3094572" y="532826"/>
                  <a:pt x="3098415" y="533340"/>
                  <a:pt x="3102775" y="533340"/>
                </a:cubicBezTo>
                <a:cubicBezTo>
                  <a:pt x="3106075" y="533340"/>
                  <a:pt x="3109093" y="532899"/>
                  <a:pt x="3111834" y="532015"/>
                </a:cubicBezTo>
                <a:cubicBezTo>
                  <a:pt x="3114574" y="531130"/>
                  <a:pt x="3116932" y="529879"/>
                  <a:pt x="3118904" y="528259"/>
                </a:cubicBezTo>
                <a:cubicBezTo>
                  <a:pt x="3120877" y="526639"/>
                  <a:pt x="3122396" y="524651"/>
                  <a:pt x="3123455" y="522295"/>
                </a:cubicBezTo>
                <a:cubicBezTo>
                  <a:pt x="3124517" y="519939"/>
                  <a:pt x="3125045" y="517258"/>
                  <a:pt x="3125045" y="514253"/>
                </a:cubicBezTo>
                <a:cubicBezTo>
                  <a:pt x="3125045" y="511013"/>
                  <a:pt x="3124309" y="508243"/>
                  <a:pt x="3122836" y="505947"/>
                </a:cubicBezTo>
                <a:cubicBezTo>
                  <a:pt x="3121363" y="503650"/>
                  <a:pt x="3119420" y="501631"/>
                  <a:pt x="3117004" y="499895"/>
                </a:cubicBezTo>
                <a:cubicBezTo>
                  <a:pt x="3114589" y="498155"/>
                  <a:pt x="3111834" y="496564"/>
                  <a:pt x="3108740" y="495123"/>
                </a:cubicBezTo>
                <a:cubicBezTo>
                  <a:pt x="3105647" y="493678"/>
                  <a:pt x="3102479" y="492207"/>
                  <a:pt x="3099240" y="490704"/>
                </a:cubicBezTo>
                <a:cubicBezTo>
                  <a:pt x="3096001" y="489201"/>
                  <a:pt x="3092847" y="487538"/>
                  <a:pt x="3089788" y="485712"/>
                </a:cubicBezTo>
                <a:cubicBezTo>
                  <a:pt x="3086725" y="483885"/>
                  <a:pt x="3083990" y="481734"/>
                  <a:pt x="3081573" y="479259"/>
                </a:cubicBezTo>
                <a:cubicBezTo>
                  <a:pt x="3079152" y="476785"/>
                  <a:pt x="3077194" y="473883"/>
                  <a:pt x="3075693" y="470558"/>
                </a:cubicBezTo>
                <a:cubicBezTo>
                  <a:pt x="3074188" y="467228"/>
                  <a:pt x="3073437" y="463236"/>
                  <a:pt x="3073437" y="458584"/>
                </a:cubicBezTo>
                <a:cubicBezTo>
                  <a:pt x="3073437" y="453811"/>
                  <a:pt x="3074306" y="449555"/>
                  <a:pt x="3076044" y="445815"/>
                </a:cubicBezTo>
                <a:cubicBezTo>
                  <a:pt x="3077785" y="442072"/>
                  <a:pt x="3080202" y="438936"/>
                  <a:pt x="3083293" y="436404"/>
                </a:cubicBezTo>
                <a:cubicBezTo>
                  <a:pt x="3086389" y="433869"/>
                  <a:pt x="3090065" y="431941"/>
                  <a:pt x="3094338" y="430615"/>
                </a:cubicBezTo>
                <a:cubicBezTo>
                  <a:pt x="3098606" y="429289"/>
                  <a:pt x="3103218" y="428627"/>
                  <a:pt x="3108166" y="428627"/>
                </a:cubicBezTo>
                <a:close/>
                <a:moveTo>
                  <a:pt x="2631914" y="428627"/>
                </a:moveTo>
                <a:cubicBezTo>
                  <a:pt x="2634447" y="428627"/>
                  <a:pt x="2636996" y="428848"/>
                  <a:pt x="2639558" y="429289"/>
                </a:cubicBezTo>
                <a:cubicBezTo>
                  <a:pt x="2642121" y="429731"/>
                  <a:pt x="2644537" y="430320"/>
                  <a:pt x="2646805" y="431057"/>
                </a:cubicBezTo>
                <a:cubicBezTo>
                  <a:pt x="2649073" y="431794"/>
                  <a:pt x="2651090" y="432618"/>
                  <a:pt x="2652858" y="433531"/>
                </a:cubicBezTo>
                <a:cubicBezTo>
                  <a:pt x="2654625" y="434445"/>
                  <a:pt x="2655788" y="435181"/>
                  <a:pt x="2656350" y="435740"/>
                </a:cubicBezTo>
                <a:cubicBezTo>
                  <a:pt x="2656910" y="436299"/>
                  <a:pt x="2657278" y="436741"/>
                  <a:pt x="2657453" y="437065"/>
                </a:cubicBezTo>
                <a:cubicBezTo>
                  <a:pt x="2657630" y="437390"/>
                  <a:pt x="2657777" y="437801"/>
                  <a:pt x="2657895" y="438304"/>
                </a:cubicBezTo>
                <a:cubicBezTo>
                  <a:pt x="2658014" y="438804"/>
                  <a:pt x="2658103" y="439408"/>
                  <a:pt x="2658159" y="440115"/>
                </a:cubicBezTo>
                <a:cubicBezTo>
                  <a:pt x="2658221" y="440822"/>
                  <a:pt x="2658248" y="441734"/>
                  <a:pt x="2658248" y="442854"/>
                </a:cubicBezTo>
                <a:cubicBezTo>
                  <a:pt x="2658248" y="443913"/>
                  <a:pt x="2658205" y="444857"/>
                  <a:pt x="2658116" y="445682"/>
                </a:cubicBezTo>
                <a:cubicBezTo>
                  <a:pt x="2658028" y="446506"/>
                  <a:pt x="2657895" y="447199"/>
                  <a:pt x="2657718" y="447759"/>
                </a:cubicBezTo>
                <a:cubicBezTo>
                  <a:pt x="2657543" y="448318"/>
                  <a:pt x="2657292" y="448730"/>
                  <a:pt x="2656968" y="448997"/>
                </a:cubicBezTo>
                <a:cubicBezTo>
                  <a:pt x="2656643" y="449261"/>
                  <a:pt x="2656275" y="449393"/>
                  <a:pt x="2655862" y="449393"/>
                </a:cubicBezTo>
                <a:cubicBezTo>
                  <a:pt x="2655216" y="449393"/>
                  <a:pt x="2654199" y="448980"/>
                  <a:pt x="2652814" y="448156"/>
                </a:cubicBezTo>
                <a:cubicBezTo>
                  <a:pt x="2651430" y="447330"/>
                  <a:pt x="2649736" y="446404"/>
                  <a:pt x="2647732" y="445373"/>
                </a:cubicBezTo>
                <a:cubicBezTo>
                  <a:pt x="2645729" y="444341"/>
                  <a:pt x="2643358" y="443398"/>
                  <a:pt x="2640619" y="442545"/>
                </a:cubicBezTo>
                <a:cubicBezTo>
                  <a:pt x="2637880" y="441690"/>
                  <a:pt x="2634801" y="441264"/>
                  <a:pt x="2631384" y="441264"/>
                </a:cubicBezTo>
                <a:cubicBezTo>
                  <a:pt x="2628203" y="441264"/>
                  <a:pt x="2625433" y="441690"/>
                  <a:pt x="2623078" y="442545"/>
                </a:cubicBezTo>
                <a:cubicBezTo>
                  <a:pt x="2620722" y="443398"/>
                  <a:pt x="2618777" y="444533"/>
                  <a:pt x="2617246" y="445946"/>
                </a:cubicBezTo>
                <a:cubicBezTo>
                  <a:pt x="2615713" y="447361"/>
                  <a:pt x="2614565" y="449041"/>
                  <a:pt x="2613799" y="450983"/>
                </a:cubicBezTo>
                <a:cubicBezTo>
                  <a:pt x="2613034" y="452927"/>
                  <a:pt x="2612652" y="454989"/>
                  <a:pt x="2612652" y="457170"/>
                </a:cubicBezTo>
                <a:cubicBezTo>
                  <a:pt x="2612652" y="460351"/>
                  <a:pt x="2613387" y="463089"/>
                  <a:pt x="2614861" y="465385"/>
                </a:cubicBezTo>
                <a:cubicBezTo>
                  <a:pt x="2616332" y="467686"/>
                  <a:pt x="2618291" y="469717"/>
                  <a:pt x="2620735" y="471485"/>
                </a:cubicBezTo>
                <a:cubicBezTo>
                  <a:pt x="2623181" y="473251"/>
                  <a:pt x="2625964" y="474872"/>
                  <a:pt x="2629087" y="476345"/>
                </a:cubicBezTo>
                <a:cubicBezTo>
                  <a:pt x="2632209" y="477818"/>
                  <a:pt x="2635390" y="479304"/>
                  <a:pt x="2638630" y="480807"/>
                </a:cubicBezTo>
                <a:cubicBezTo>
                  <a:pt x="2641872" y="482310"/>
                  <a:pt x="2645052" y="483959"/>
                  <a:pt x="2648174" y="485757"/>
                </a:cubicBezTo>
                <a:cubicBezTo>
                  <a:pt x="2651296" y="487551"/>
                  <a:pt x="2654080" y="489672"/>
                  <a:pt x="2656525" y="492118"/>
                </a:cubicBezTo>
                <a:cubicBezTo>
                  <a:pt x="2658970" y="494563"/>
                  <a:pt x="2660945" y="497448"/>
                  <a:pt x="2662448" y="500778"/>
                </a:cubicBezTo>
                <a:cubicBezTo>
                  <a:pt x="2663949" y="504105"/>
                  <a:pt x="2664701" y="508036"/>
                  <a:pt x="2664701" y="512576"/>
                </a:cubicBezTo>
                <a:cubicBezTo>
                  <a:pt x="2664701" y="517935"/>
                  <a:pt x="2663714" y="522706"/>
                  <a:pt x="2661738" y="526888"/>
                </a:cubicBezTo>
                <a:cubicBezTo>
                  <a:pt x="2659766" y="531072"/>
                  <a:pt x="2657025" y="534622"/>
                  <a:pt x="2653520" y="537537"/>
                </a:cubicBezTo>
                <a:cubicBezTo>
                  <a:pt x="2650015" y="540453"/>
                  <a:pt x="2645892" y="542646"/>
                  <a:pt x="2641149" y="544120"/>
                </a:cubicBezTo>
                <a:cubicBezTo>
                  <a:pt x="2636407" y="545592"/>
                  <a:pt x="2631295" y="546331"/>
                  <a:pt x="2625817" y="546331"/>
                </a:cubicBezTo>
                <a:cubicBezTo>
                  <a:pt x="2621988" y="546331"/>
                  <a:pt x="2618438" y="546006"/>
                  <a:pt x="2615169" y="545357"/>
                </a:cubicBezTo>
                <a:cubicBezTo>
                  <a:pt x="2611900" y="544709"/>
                  <a:pt x="2608984" y="543914"/>
                  <a:pt x="2606421" y="542972"/>
                </a:cubicBezTo>
                <a:cubicBezTo>
                  <a:pt x="2603862" y="542030"/>
                  <a:pt x="2601710" y="541057"/>
                  <a:pt x="2599973" y="540055"/>
                </a:cubicBezTo>
                <a:cubicBezTo>
                  <a:pt x="2598237" y="539054"/>
                  <a:pt x="2597027" y="538201"/>
                  <a:pt x="2596351" y="537493"/>
                </a:cubicBezTo>
                <a:cubicBezTo>
                  <a:pt x="2595671" y="536786"/>
                  <a:pt x="2595173" y="535889"/>
                  <a:pt x="2594847" y="534798"/>
                </a:cubicBezTo>
                <a:cubicBezTo>
                  <a:pt x="2594524" y="533708"/>
                  <a:pt x="2594360" y="532250"/>
                  <a:pt x="2594360" y="530424"/>
                </a:cubicBezTo>
                <a:cubicBezTo>
                  <a:pt x="2594360" y="529127"/>
                  <a:pt x="2594422" y="528052"/>
                  <a:pt x="2594539" y="527200"/>
                </a:cubicBezTo>
                <a:cubicBezTo>
                  <a:pt x="2594657" y="526344"/>
                  <a:pt x="2594835" y="525653"/>
                  <a:pt x="2595070" y="525123"/>
                </a:cubicBezTo>
                <a:cubicBezTo>
                  <a:pt x="2595303" y="524592"/>
                  <a:pt x="2595599" y="524223"/>
                  <a:pt x="2595952" y="524018"/>
                </a:cubicBezTo>
                <a:cubicBezTo>
                  <a:pt x="2596307" y="523812"/>
                  <a:pt x="2596719" y="523708"/>
                  <a:pt x="2597189" y="523708"/>
                </a:cubicBezTo>
                <a:cubicBezTo>
                  <a:pt x="2598012" y="523708"/>
                  <a:pt x="2599179" y="524209"/>
                  <a:pt x="2600679" y="525212"/>
                </a:cubicBezTo>
                <a:cubicBezTo>
                  <a:pt x="2602182" y="526211"/>
                  <a:pt x="2604111" y="527302"/>
                  <a:pt x="2606466" y="528481"/>
                </a:cubicBezTo>
                <a:cubicBezTo>
                  <a:pt x="2608824" y="529659"/>
                  <a:pt x="2611663" y="530762"/>
                  <a:pt x="2614992" y="531792"/>
                </a:cubicBezTo>
                <a:cubicBezTo>
                  <a:pt x="2618320" y="532826"/>
                  <a:pt x="2622165" y="533340"/>
                  <a:pt x="2626524" y="533340"/>
                </a:cubicBezTo>
                <a:cubicBezTo>
                  <a:pt x="2629823" y="533340"/>
                  <a:pt x="2632842" y="532899"/>
                  <a:pt x="2635582" y="532015"/>
                </a:cubicBezTo>
                <a:cubicBezTo>
                  <a:pt x="2638321" y="531130"/>
                  <a:pt x="2640678" y="529879"/>
                  <a:pt x="2642651" y="528259"/>
                </a:cubicBezTo>
                <a:cubicBezTo>
                  <a:pt x="2644625" y="526639"/>
                  <a:pt x="2646142" y="524651"/>
                  <a:pt x="2647203" y="522295"/>
                </a:cubicBezTo>
                <a:cubicBezTo>
                  <a:pt x="2648263" y="519939"/>
                  <a:pt x="2648793" y="517258"/>
                  <a:pt x="2648793" y="514253"/>
                </a:cubicBezTo>
                <a:cubicBezTo>
                  <a:pt x="2648793" y="511013"/>
                  <a:pt x="2648056" y="508243"/>
                  <a:pt x="2646584" y="505947"/>
                </a:cubicBezTo>
                <a:cubicBezTo>
                  <a:pt x="2645110" y="503650"/>
                  <a:pt x="2643166" y="501631"/>
                  <a:pt x="2640751" y="499895"/>
                </a:cubicBezTo>
                <a:cubicBezTo>
                  <a:pt x="2638337" y="498155"/>
                  <a:pt x="2635582" y="496564"/>
                  <a:pt x="2632489" y="495123"/>
                </a:cubicBezTo>
                <a:cubicBezTo>
                  <a:pt x="2629395" y="493678"/>
                  <a:pt x="2626229" y="492207"/>
                  <a:pt x="2622990" y="490704"/>
                </a:cubicBezTo>
                <a:cubicBezTo>
                  <a:pt x="2619750" y="489201"/>
                  <a:pt x="2616596" y="487538"/>
                  <a:pt x="2613534" y="485712"/>
                </a:cubicBezTo>
                <a:cubicBezTo>
                  <a:pt x="2610470" y="483885"/>
                  <a:pt x="2607732" y="481734"/>
                  <a:pt x="2605317" y="479259"/>
                </a:cubicBezTo>
                <a:cubicBezTo>
                  <a:pt x="2602902" y="476785"/>
                  <a:pt x="2600945" y="473883"/>
                  <a:pt x="2599441" y="470558"/>
                </a:cubicBezTo>
                <a:cubicBezTo>
                  <a:pt x="2597940" y="467228"/>
                  <a:pt x="2597189" y="463236"/>
                  <a:pt x="2597189" y="458584"/>
                </a:cubicBezTo>
                <a:cubicBezTo>
                  <a:pt x="2597189" y="453811"/>
                  <a:pt x="2598057" y="449555"/>
                  <a:pt x="2599797" y="445815"/>
                </a:cubicBezTo>
                <a:cubicBezTo>
                  <a:pt x="2601534" y="442072"/>
                  <a:pt x="2603949" y="438936"/>
                  <a:pt x="2607040" y="436404"/>
                </a:cubicBezTo>
                <a:cubicBezTo>
                  <a:pt x="2610133" y="433869"/>
                  <a:pt x="2613814" y="431941"/>
                  <a:pt x="2618085" y="430615"/>
                </a:cubicBezTo>
                <a:cubicBezTo>
                  <a:pt x="2622356" y="429289"/>
                  <a:pt x="2626966" y="428627"/>
                  <a:pt x="2631914" y="428627"/>
                </a:cubicBezTo>
                <a:close/>
                <a:moveTo>
                  <a:pt x="1688940" y="428627"/>
                </a:moveTo>
                <a:cubicBezTo>
                  <a:pt x="1691475" y="428627"/>
                  <a:pt x="1694022" y="428848"/>
                  <a:pt x="1696585" y="429289"/>
                </a:cubicBezTo>
                <a:cubicBezTo>
                  <a:pt x="1699149" y="429731"/>
                  <a:pt x="1701564" y="430320"/>
                  <a:pt x="1703830" y="431057"/>
                </a:cubicBezTo>
                <a:cubicBezTo>
                  <a:pt x="1706098" y="431794"/>
                  <a:pt x="1708116" y="432618"/>
                  <a:pt x="1709884" y="433531"/>
                </a:cubicBezTo>
                <a:cubicBezTo>
                  <a:pt x="1711652" y="434445"/>
                  <a:pt x="1712816" y="435181"/>
                  <a:pt x="1713375" y="435740"/>
                </a:cubicBezTo>
                <a:cubicBezTo>
                  <a:pt x="1713935" y="436299"/>
                  <a:pt x="1714303" y="436741"/>
                  <a:pt x="1714480" y="437065"/>
                </a:cubicBezTo>
                <a:cubicBezTo>
                  <a:pt x="1714656" y="437390"/>
                  <a:pt x="1714802" y="437801"/>
                  <a:pt x="1714921" y="438304"/>
                </a:cubicBezTo>
                <a:cubicBezTo>
                  <a:pt x="1715039" y="438804"/>
                  <a:pt x="1715128" y="439408"/>
                  <a:pt x="1715187" y="440115"/>
                </a:cubicBezTo>
                <a:cubicBezTo>
                  <a:pt x="1715246" y="440822"/>
                  <a:pt x="1715275" y="441734"/>
                  <a:pt x="1715275" y="442854"/>
                </a:cubicBezTo>
                <a:cubicBezTo>
                  <a:pt x="1715275" y="443913"/>
                  <a:pt x="1715231" y="444857"/>
                  <a:pt x="1715142" y="445682"/>
                </a:cubicBezTo>
                <a:cubicBezTo>
                  <a:pt x="1715054" y="446506"/>
                  <a:pt x="1714921" y="447199"/>
                  <a:pt x="1714744" y="447759"/>
                </a:cubicBezTo>
                <a:cubicBezTo>
                  <a:pt x="1714569" y="448318"/>
                  <a:pt x="1714317" y="448730"/>
                  <a:pt x="1713994" y="448997"/>
                </a:cubicBezTo>
                <a:cubicBezTo>
                  <a:pt x="1713668" y="449261"/>
                  <a:pt x="1713302" y="449393"/>
                  <a:pt x="1712889" y="449393"/>
                </a:cubicBezTo>
                <a:cubicBezTo>
                  <a:pt x="1712241" y="449393"/>
                  <a:pt x="1711225" y="448980"/>
                  <a:pt x="1709839" y="448156"/>
                </a:cubicBezTo>
                <a:cubicBezTo>
                  <a:pt x="1708455" y="447330"/>
                  <a:pt x="1706761" y="446404"/>
                  <a:pt x="1704760" y="445373"/>
                </a:cubicBezTo>
                <a:cubicBezTo>
                  <a:pt x="1702755" y="444341"/>
                  <a:pt x="1700385" y="443398"/>
                  <a:pt x="1697647" y="442545"/>
                </a:cubicBezTo>
                <a:cubicBezTo>
                  <a:pt x="1694906" y="441690"/>
                  <a:pt x="1691829" y="441264"/>
                  <a:pt x="1688411" y="441264"/>
                </a:cubicBezTo>
                <a:cubicBezTo>
                  <a:pt x="1685229" y="441264"/>
                  <a:pt x="1682462" y="441690"/>
                  <a:pt x="1680105" y="442545"/>
                </a:cubicBezTo>
                <a:cubicBezTo>
                  <a:pt x="1677749" y="443398"/>
                  <a:pt x="1675804" y="444533"/>
                  <a:pt x="1674272" y="445946"/>
                </a:cubicBezTo>
                <a:cubicBezTo>
                  <a:pt x="1672741" y="447361"/>
                  <a:pt x="1671591" y="449041"/>
                  <a:pt x="1670825" y="450983"/>
                </a:cubicBezTo>
                <a:cubicBezTo>
                  <a:pt x="1670059" y="452927"/>
                  <a:pt x="1669676" y="454989"/>
                  <a:pt x="1669676" y="457170"/>
                </a:cubicBezTo>
                <a:cubicBezTo>
                  <a:pt x="1669676" y="460351"/>
                  <a:pt x="1670413" y="463089"/>
                  <a:pt x="1671886" y="465385"/>
                </a:cubicBezTo>
                <a:cubicBezTo>
                  <a:pt x="1673359" y="467686"/>
                  <a:pt x="1675318" y="469717"/>
                  <a:pt x="1677763" y="471485"/>
                </a:cubicBezTo>
                <a:cubicBezTo>
                  <a:pt x="1680209" y="473251"/>
                  <a:pt x="1682991" y="474872"/>
                  <a:pt x="1686114" y="476345"/>
                </a:cubicBezTo>
                <a:cubicBezTo>
                  <a:pt x="1689236" y="477818"/>
                  <a:pt x="1692418" y="479304"/>
                  <a:pt x="1695658" y="480807"/>
                </a:cubicBezTo>
                <a:cubicBezTo>
                  <a:pt x="1698898" y="482310"/>
                  <a:pt x="1702077" y="483959"/>
                  <a:pt x="1705200" y="485757"/>
                </a:cubicBezTo>
                <a:cubicBezTo>
                  <a:pt x="1708323" y="487551"/>
                  <a:pt x="1711107" y="489672"/>
                  <a:pt x="1713552" y="492118"/>
                </a:cubicBezTo>
                <a:cubicBezTo>
                  <a:pt x="1715995" y="494563"/>
                  <a:pt x="1717969" y="497448"/>
                  <a:pt x="1719472" y="500778"/>
                </a:cubicBezTo>
                <a:cubicBezTo>
                  <a:pt x="1720973" y="504105"/>
                  <a:pt x="1721725" y="508036"/>
                  <a:pt x="1721725" y="512576"/>
                </a:cubicBezTo>
                <a:cubicBezTo>
                  <a:pt x="1721725" y="517935"/>
                  <a:pt x="1720739" y="522706"/>
                  <a:pt x="1718765" y="526888"/>
                </a:cubicBezTo>
                <a:cubicBezTo>
                  <a:pt x="1716791" y="531072"/>
                  <a:pt x="1714053" y="534622"/>
                  <a:pt x="1710548" y="537537"/>
                </a:cubicBezTo>
                <a:cubicBezTo>
                  <a:pt x="1707041" y="540453"/>
                  <a:pt x="1702919" y="542646"/>
                  <a:pt x="1698176" y="544120"/>
                </a:cubicBezTo>
                <a:cubicBezTo>
                  <a:pt x="1693434" y="545592"/>
                  <a:pt x="1688322" y="546331"/>
                  <a:pt x="1682845" y="546331"/>
                </a:cubicBezTo>
                <a:cubicBezTo>
                  <a:pt x="1679015" y="546331"/>
                  <a:pt x="1675466" y="546006"/>
                  <a:pt x="1672195" y="545357"/>
                </a:cubicBezTo>
                <a:cubicBezTo>
                  <a:pt x="1668925" y="544709"/>
                  <a:pt x="1666008" y="543914"/>
                  <a:pt x="1663446" y="542972"/>
                </a:cubicBezTo>
                <a:cubicBezTo>
                  <a:pt x="1660883" y="542030"/>
                  <a:pt x="1658733" y="541057"/>
                  <a:pt x="1656996" y="540055"/>
                </a:cubicBezTo>
                <a:cubicBezTo>
                  <a:pt x="1655257" y="539054"/>
                  <a:pt x="1654049" y="538201"/>
                  <a:pt x="1653372" y="537493"/>
                </a:cubicBezTo>
                <a:cubicBezTo>
                  <a:pt x="1652695" y="536786"/>
                  <a:pt x="1652194" y="535889"/>
                  <a:pt x="1651870" y="534798"/>
                </a:cubicBezTo>
                <a:cubicBezTo>
                  <a:pt x="1651546" y="533708"/>
                  <a:pt x="1651384" y="532250"/>
                  <a:pt x="1651384" y="530424"/>
                </a:cubicBezTo>
                <a:cubicBezTo>
                  <a:pt x="1651384" y="529127"/>
                  <a:pt x="1651443" y="528052"/>
                  <a:pt x="1651560" y="527200"/>
                </a:cubicBezTo>
                <a:cubicBezTo>
                  <a:pt x="1651678" y="526344"/>
                  <a:pt x="1651855" y="525653"/>
                  <a:pt x="1652091" y="525123"/>
                </a:cubicBezTo>
                <a:cubicBezTo>
                  <a:pt x="1652327" y="524592"/>
                  <a:pt x="1652621" y="524223"/>
                  <a:pt x="1652974" y="524018"/>
                </a:cubicBezTo>
                <a:cubicBezTo>
                  <a:pt x="1653328" y="523812"/>
                  <a:pt x="1653740" y="523708"/>
                  <a:pt x="1654212" y="523708"/>
                </a:cubicBezTo>
                <a:cubicBezTo>
                  <a:pt x="1655036" y="523708"/>
                  <a:pt x="1656200" y="524209"/>
                  <a:pt x="1657703" y="525212"/>
                </a:cubicBezTo>
                <a:cubicBezTo>
                  <a:pt x="1659204" y="526211"/>
                  <a:pt x="1661134" y="527302"/>
                  <a:pt x="1663490" y="528481"/>
                </a:cubicBezTo>
                <a:cubicBezTo>
                  <a:pt x="1665847" y="529659"/>
                  <a:pt x="1668690" y="530762"/>
                  <a:pt x="1672019" y="531792"/>
                </a:cubicBezTo>
                <a:cubicBezTo>
                  <a:pt x="1675347" y="532826"/>
                  <a:pt x="1679193" y="533340"/>
                  <a:pt x="1683552" y="533340"/>
                </a:cubicBezTo>
                <a:cubicBezTo>
                  <a:pt x="1686850" y="533340"/>
                  <a:pt x="1689870" y="532899"/>
                  <a:pt x="1692609" y="532015"/>
                </a:cubicBezTo>
                <a:cubicBezTo>
                  <a:pt x="1695349" y="531130"/>
                  <a:pt x="1697705" y="529879"/>
                  <a:pt x="1699678" y="528259"/>
                </a:cubicBezTo>
                <a:cubicBezTo>
                  <a:pt x="1701651" y="526639"/>
                  <a:pt x="1703169" y="524651"/>
                  <a:pt x="1704227" y="522295"/>
                </a:cubicBezTo>
                <a:cubicBezTo>
                  <a:pt x="1705289" y="519939"/>
                  <a:pt x="1705818" y="517258"/>
                  <a:pt x="1705818" y="514253"/>
                </a:cubicBezTo>
                <a:cubicBezTo>
                  <a:pt x="1705818" y="511013"/>
                  <a:pt x="1705082" y="508243"/>
                  <a:pt x="1703609" y="505947"/>
                </a:cubicBezTo>
                <a:cubicBezTo>
                  <a:pt x="1702137" y="503650"/>
                  <a:pt x="1700194" y="501631"/>
                  <a:pt x="1697778" y="499895"/>
                </a:cubicBezTo>
                <a:cubicBezTo>
                  <a:pt x="1695363" y="498155"/>
                  <a:pt x="1692609" y="496564"/>
                  <a:pt x="1689516" y="495123"/>
                </a:cubicBezTo>
                <a:cubicBezTo>
                  <a:pt x="1686423" y="493678"/>
                  <a:pt x="1683258" y="492207"/>
                  <a:pt x="1680017" y="490704"/>
                </a:cubicBezTo>
                <a:cubicBezTo>
                  <a:pt x="1676777" y="489201"/>
                  <a:pt x="1673624" y="487538"/>
                  <a:pt x="1670561" y="485712"/>
                </a:cubicBezTo>
                <a:cubicBezTo>
                  <a:pt x="1667496" y="483885"/>
                  <a:pt x="1664757" y="481734"/>
                  <a:pt x="1662341" y="479259"/>
                </a:cubicBezTo>
                <a:cubicBezTo>
                  <a:pt x="1659926" y="476785"/>
                  <a:pt x="1657968" y="473883"/>
                  <a:pt x="1656465" y="470558"/>
                </a:cubicBezTo>
                <a:cubicBezTo>
                  <a:pt x="1654963" y="467228"/>
                  <a:pt x="1654212" y="463236"/>
                  <a:pt x="1654212" y="458584"/>
                </a:cubicBezTo>
                <a:cubicBezTo>
                  <a:pt x="1654212" y="453811"/>
                  <a:pt x="1655081" y="449555"/>
                  <a:pt x="1656819" y="445815"/>
                </a:cubicBezTo>
                <a:cubicBezTo>
                  <a:pt x="1658556" y="442072"/>
                  <a:pt x="1660972" y="438936"/>
                  <a:pt x="1664065" y="436404"/>
                </a:cubicBezTo>
                <a:cubicBezTo>
                  <a:pt x="1667159" y="433869"/>
                  <a:pt x="1670840" y="431941"/>
                  <a:pt x="1675112" y="430615"/>
                </a:cubicBezTo>
                <a:cubicBezTo>
                  <a:pt x="1679383" y="429289"/>
                  <a:pt x="1683994" y="428627"/>
                  <a:pt x="1688940" y="428627"/>
                </a:cubicBezTo>
                <a:close/>
                <a:moveTo>
                  <a:pt x="1222217" y="428627"/>
                </a:moveTo>
                <a:cubicBezTo>
                  <a:pt x="1224750" y="428627"/>
                  <a:pt x="1227298" y="428848"/>
                  <a:pt x="1229861" y="429289"/>
                </a:cubicBezTo>
                <a:cubicBezTo>
                  <a:pt x="1232423" y="429731"/>
                  <a:pt x="1234838" y="430320"/>
                  <a:pt x="1237107" y="431057"/>
                </a:cubicBezTo>
                <a:cubicBezTo>
                  <a:pt x="1239375" y="431794"/>
                  <a:pt x="1241393" y="432618"/>
                  <a:pt x="1243161" y="433531"/>
                </a:cubicBezTo>
                <a:cubicBezTo>
                  <a:pt x="1244928" y="434445"/>
                  <a:pt x="1246092" y="435181"/>
                  <a:pt x="1246651" y="435740"/>
                </a:cubicBezTo>
                <a:cubicBezTo>
                  <a:pt x="1247211" y="436299"/>
                  <a:pt x="1247579" y="436741"/>
                  <a:pt x="1247755" y="437065"/>
                </a:cubicBezTo>
                <a:cubicBezTo>
                  <a:pt x="1247933" y="437390"/>
                  <a:pt x="1248080" y="437801"/>
                  <a:pt x="1248199" y="438304"/>
                </a:cubicBezTo>
                <a:cubicBezTo>
                  <a:pt x="1248316" y="438804"/>
                  <a:pt x="1248404" y="439408"/>
                  <a:pt x="1248464" y="440115"/>
                </a:cubicBezTo>
                <a:cubicBezTo>
                  <a:pt x="1248522" y="440822"/>
                  <a:pt x="1248551" y="441734"/>
                  <a:pt x="1248551" y="442854"/>
                </a:cubicBezTo>
                <a:cubicBezTo>
                  <a:pt x="1248551" y="443913"/>
                  <a:pt x="1248507" y="444857"/>
                  <a:pt x="1248419" y="445682"/>
                </a:cubicBezTo>
                <a:cubicBezTo>
                  <a:pt x="1248330" y="446506"/>
                  <a:pt x="1248199" y="447199"/>
                  <a:pt x="1248021" y="447759"/>
                </a:cubicBezTo>
                <a:cubicBezTo>
                  <a:pt x="1247844" y="448318"/>
                  <a:pt x="1247593" y="448730"/>
                  <a:pt x="1247270" y="448997"/>
                </a:cubicBezTo>
                <a:cubicBezTo>
                  <a:pt x="1246946" y="449261"/>
                  <a:pt x="1246578" y="449393"/>
                  <a:pt x="1246165" y="449393"/>
                </a:cubicBezTo>
                <a:cubicBezTo>
                  <a:pt x="1245517" y="449393"/>
                  <a:pt x="1244500" y="448980"/>
                  <a:pt x="1243116" y="448156"/>
                </a:cubicBezTo>
                <a:cubicBezTo>
                  <a:pt x="1241732" y="447330"/>
                  <a:pt x="1240038" y="446404"/>
                  <a:pt x="1238035" y="445373"/>
                </a:cubicBezTo>
                <a:cubicBezTo>
                  <a:pt x="1236031" y="444341"/>
                  <a:pt x="1233660" y="443398"/>
                  <a:pt x="1230921" y="442545"/>
                </a:cubicBezTo>
                <a:cubicBezTo>
                  <a:pt x="1228182" y="441690"/>
                  <a:pt x="1225103" y="441264"/>
                  <a:pt x="1221687" y="441264"/>
                </a:cubicBezTo>
                <a:cubicBezTo>
                  <a:pt x="1218505" y="441264"/>
                  <a:pt x="1215737" y="441690"/>
                  <a:pt x="1213380" y="442545"/>
                </a:cubicBezTo>
                <a:cubicBezTo>
                  <a:pt x="1211024" y="443398"/>
                  <a:pt x="1209080" y="444533"/>
                  <a:pt x="1207549" y="445946"/>
                </a:cubicBezTo>
                <a:cubicBezTo>
                  <a:pt x="1206017" y="447361"/>
                  <a:pt x="1204868" y="449041"/>
                  <a:pt x="1204102" y="450983"/>
                </a:cubicBezTo>
                <a:cubicBezTo>
                  <a:pt x="1203336" y="452927"/>
                  <a:pt x="1202954" y="454989"/>
                  <a:pt x="1202954" y="457170"/>
                </a:cubicBezTo>
                <a:cubicBezTo>
                  <a:pt x="1202954" y="460351"/>
                  <a:pt x="1203690" y="463089"/>
                  <a:pt x="1205162" y="465385"/>
                </a:cubicBezTo>
                <a:cubicBezTo>
                  <a:pt x="1206636" y="467686"/>
                  <a:pt x="1208594" y="469717"/>
                  <a:pt x="1211039" y="471485"/>
                </a:cubicBezTo>
                <a:cubicBezTo>
                  <a:pt x="1213484" y="473251"/>
                  <a:pt x="1216267" y="474872"/>
                  <a:pt x="1219389" y="476345"/>
                </a:cubicBezTo>
                <a:cubicBezTo>
                  <a:pt x="1222511" y="477818"/>
                  <a:pt x="1225693" y="479304"/>
                  <a:pt x="1228933" y="480807"/>
                </a:cubicBezTo>
                <a:cubicBezTo>
                  <a:pt x="1232173" y="482310"/>
                  <a:pt x="1235354" y="483959"/>
                  <a:pt x="1238476" y="485757"/>
                </a:cubicBezTo>
                <a:cubicBezTo>
                  <a:pt x="1241599" y="487551"/>
                  <a:pt x="1244383" y="489672"/>
                  <a:pt x="1246828" y="492118"/>
                </a:cubicBezTo>
                <a:cubicBezTo>
                  <a:pt x="1249273" y="494563"/>
                  <a:pt x="1251247" y="497448"/>
                  <a:pt x="1252749" y="500778"/>
                </a:cubicBezTo>
                <a:cubicBezTo>
                  <a:pt x="1254252" y="504105"/>
                  <a:pt x="1255003" y="508036"/>
                  <a:pt x="1255003" y="512576"/>
                </a:cubicBezTo>
                <a:cubicBezTo>
                  <a:pt x="1255003" y="517935"/>
                  <a:pt x="1254016" y="522706"/>
                  <a:pt x="1252042" y="526888"/>
                </a:cubicBezTo>
                <a:cubicBezTo>
                  <a:pt x="1250068" y="531072"/>
                  <a:pt x="1247329" y="534622"/>
                  <a:pt x="1243824" y="537537"/>
                </a:cubicBezTo>
                <a:cubicBezTo>
                  <a:pt x="1240318" y="540453"/>
                  <a:pt x="1236193" y="542646"/>
                  <a:pt x="1231451" y="544120"/>
                </a:cubicBezTo>
                <a:cubicBezTo>
                  <a:pt x="1226709" y="545592"/>
                  <a:pt x="1221598" y="546331"/>
                  <a:pt x="1216119" y="546331"/>
                </a:cubicBezTo>
                <a:cubicBezTo>
                  <a:pt x="1212291" y="546331"/>
                  <a:pt x="1208741" y="546006"/>
                  <a:pt x="1205472" y="545357"/>
                </a:cubicBezTo>
                <a:cubicBezTo>
                  <a:pt x="1202202" y="544709"/>
                  <a:pt x="1199286" y="543914"/>
                  <a:pt x="1196724" y="542972"/>
                </a:cubicBezTo>
                <a:cubicBezTo>
                  <a:pt x="1194162" y="542030"/>
                  <a:pt x="1192012" y="541057"/>
                  <a:pt x="1190274" y="540055"/>
                </a:cubicBezTo>
                <a:cubicBezTo>
                  <a:pt x="1188537" y="539054"/>
                  <a:pt x="1187329" y="538201"/>
                  <a:pt x="1186652" y="537493"/>
                </a:cubicBezTo>
                <a:cubicBezTo>
                  <a:pt x="1185974" y="536786"/>
                  <a:pt x="1185474" y="535889"/>
                  <a:pt x="1185149" y="534798"/>
                </a:cubicBezTo>
                <a:cubicBezTo>
                  <a:pt x="1184826" y="533708"/>
                  <a:pt x="1184664" y="532250"/>
                  <a:pt x="1184664" y="530424"/>
                </a:cubicBezTo>
                <a:cubicBezTo>
                  <a:pt x="1184664" y="529127"/>
                  <a:pt x="1184724" y="528052"/>
                  <a:pt x="1184841" y="527200"/>
                </a:cubicBezTo>
                <a:cubicBezTo>
                  <a:pt x="1184958" y="526344"/>
                  <a:pt x="1185135" y="525653"/>
                  <a:pt x="1185370" y="525123"/>
                </a:cubicBezTo>
                <a:cubicBezTo>
                  <a:pt x="1185606" y="524592"/>
                  <a:pt x="1185901" y="524223"/>
                  <a:pt x="1186255" y="524018"/>
                </a:cubicBezTo>
                <a:cubicBezTo>
                  <a:pt x="1186608" y="523812"/>
                  <a:pt x="1187021" y="523708"/>
                  <a:pt x="1187492" y="523708"/>
                </a:cubicBezTo>
                <a:cubicBezTo>
                  <a:pt x="1188316" y="523708"/>
                  <a:pt x="1189479" y="524209"/>
                  <a:pt x="1190981" y="525212"/>
                </a:cubicBezTo>
                <a:cubicBezTo>
                  <a:pt x="1192483" y="526211"/>
                  <a:pt x="1194411" y="527302"/>
                  <a:pt x="1196769" y="528481"/>
                </a:cubicBezTo>
                <a:cubicBezTo>
                  <a:pt x="1199124" y="529659"/>
                  <a:pt x="1201967" y="530762"/>
                  <a:pt x="1205295" y="531792"/>
                </a:cubicBezTo>
                <a:cubicBezTo>
                  <a:pt x="1208623" y="532826"/>
                  <a:pt x="1212467" y="533340"/>
                  <a:pt x="1216826" y="533340"/>
                </a:cubicBezTo>
                <a:cubicBezTo>
                  <a:pt x="1220125" y="533340"/>
                  <a:pt x="1223145" y="532899"/>
                  <a:pt x="1225884" y="532015"/>
                </a:cubicBezTo>
                <a:cubicBezTo>
                  <a:pt x="1228623" y="531130"/>
                  <a:pt x="1230980" y="529879"/>
                  <a:pt x="1232953" y="528259"/>
                </a:cubicBezTo>
                <a:cubicBezTo>
                  <a:pt x="1234927" y="526639"/>
                  <a:pt x="1236444" y="524651"/>
                  <a:pt x="1237505" y="522295"/>
                </a:cubicBezTo>
                <a:cubicBezTo>
                  <a:pt x="1238565" y="519939"/>
                  <a:pt x="1239095" y="517258"/>
                  <a:pt x="1239095" y="514253"/>
                </a:cubicBezTo>
                <a:cubicBezTo>
                  <a:pt x="1239095" y="511013"/>
                  <a:pt x="1238359" y="508243"/>
                  <a:pt x="1236886" y="505947"/>
                </a:cubicBezTo>
                <a:cubicBezTo>
                  <a:pt x="1235413" y="503650"/>
                  <a:pt x="1233469" y="501631"/>
                  <a:pt x="1231053" y="499895"/>
                </a:cubicBezTo>
                <a:cubicBezTo>
                  <a:pt x="1228638" y="498155"/>
                  <a:pt x="1225884" y="496564"/>
                  <a:pt x="1222791" y="495123"/>
                </a:cubicBezTo>
                <a:cubicBezTo>
                  <a:pt x="1219698" y="493678"/>
                  <a:pt x="1216532" y="492207"/>
                  <a:pt x="1213292" y="490704"/>
                </a:cubicBezTo>
                <a:cubicBezTo>
                  <a:pt x="1210052" y="489201"/>
                  <a:pt x="1206901" y="487538"/>
                  <a:pt x="1203837" y="485712"/>
                </a:cubicBezTo>
                <a:cubicBezTo>
                  <a:pt x="1200773" y="483885"/>
                  <a:pt x="1198035" y="481734"/>
                  <a:pt x="1195619" y="479259"/>
                </a:cubicBezTo>
                <a:cubicBezTo>
                  <a:pt x="1193204" y="476785"/>
                  <a:pt x="1191246" y="473883"/>
                  <a:pt x="1189745" y="470558"/>
                </a:cubicBezTo>
                <a:cubicBezTo>
                  <a:pt x="1188241" y="467228"/>
                  <a:pt x="1187492" y="463236"/>
                  <a:pt x="1187492" y="458584"/>
                </a:cubicBezTo>
                <a:cubicBezTo>
                  <a:pt x="1187492" y="453811"/>
                  <a:pt x="1188360" y="449555"/>
                  <a:pt x="1190097" y="445815"/>
                </a:cubicBezTo>
                <a:cubicBezTo>
                  <a:pt x="1191835" y="442072"/>
                  <a:pt x="1194250" y="438936"/>
                  <a:pt x="1197342" y="436404"/>
                </a:cubicBezTo>
                <a:cubicBezTo>
                  <a:pt x="1200435" y="433869"/>
                  <a:pt x="1204117" y="431941"/>
                  <a:pt x="1208389" y="430615"/>
                </a:cubicBezTo>
                <a:cubicBezTo>
                  <a:pt x="1212658" y="429289"/>
                  <a:pt x="1217268" y="428627"/>
                  <a:pt x="1222217" y="428627"/>
                </a:cubicBezTo>
                <a:close/>
                <a:moveTo>
                  <a:pt x="745958" y="428627"/>
                </a:moveTo>
                <a:cubicBezTo>
                  <a:pt x="748491" y="428627"/>
                  <a:pt x="751039" y="428848"/>
                  <a:pt x="753602" y="429289"/>
                </a:cubicBezTo>
                <a:cubicBezTo>
                  <a:pt x="756164" y="429731"/>
                  <a:pt x="758580" y="430320"/>
                  <a:pt x="760848" y="431057"/>
                </a:cubicBezTo>
                <a:cubicBezTo>
                  <a:pt x="763116" y="431794"/>
                  <a:pt x="765134" y="432618"/>
                  <a:pt x="766901" y="433531"/>
                </a:cubicBezTo>
                <a:cubicBezTo>
                  <a:pt x="768668" y="434445"/>
                  <a:pt x="769832" y="435181"/>
                  <a:pt x="770391" y="435740"/>
                </a:cubicBezTo>
                <a:cubicBezTo>
                  <a:pt x="770951" y="436299"/>
                  <a:pt x="771319" y="436741"/>
                  <a:pt x="771496" y="437065"/>
                </a:cubicBezTo>
                <a:cubicBezTo>
                  <a:pt x="771673" y="437390"/>
                  <a:pt x="771820" y="437801"/>
                  <a:pt x="771938" y="438304"/>
                </a:cubicBezTo>
                <a:cubicBezTo>
                  <a:pt x="772056" y="438804"/>
                  <a:pt x="772144" y="439408"/>
                  <a:pt x="772203" y="440115"/>
                </a:cubicBezTo>
                <a:cubicBezTo>
                  <a:pt x="772262" y="440822"/>
                  <a:pt x="772291" y="441734"/>
                  <a:pt x="772291" y="442854"/>
                </a:cubicBezTo>
                <a:cubicBezTo>
                  <a:pt x="772291" y="443913"/>
                  <a:pt x="772247" y="444857"/>
                  <a:pt x="772159" y="445682"/>
                </a:cubicBezTo>
                <a:cubicBezTo>
                  <a:pt x="772070" y="446506"/>
                  <a:pt x="771938" y="447199"/>
                  <a:pt x="771761" y="447759"/>
                </a:cubicBezTo>
                <a:cubicBezTo>
                  <a:pt x="771584" y="448318"/>
                  <a:pt x="771334" y="448730"/>
                  <a:pt x="771010" y="448997"/>
                </a:cubicBezTo>
                <a:cubicBezTo>
                  <a:pt x="770686" y="449261"/>
                  <a:pt x="770318" y="449393"/>
                  <a:pt x="769905" y="449393"/>
                </a:cubicBezTo>
                <a:cubicBezTo>
                  <a:pt x="769257" y="449393"/>
                  <a:pt x="768241" y="448980"/>
                  <a:pt x="766857" y="448156"/>
                </a:cubicBezTo>
                <a:cubicBezTo>
                  <a:pt x="765472" y="447330"/>
                  <a:pt x="763779" y="446404"/>
                  <a:pt x="761776" y="445373"/>
                </a:cubicBezTo>
                <a:cubicBezTo>
                  <a:pt x="759773" y="444341"/>
                  <a:pt x="757402" y="443398"/>
                  <a:pt x="754662" y="442545"/>
                </a:cubicBezTo>
                <a:cubicBezTo>
                  <a:pt x="751923" y="441690"/>
                  <a:pt x="748845" y="441264"/>
                  <a:pt x="745428" y="441264"/>
                </a:cubicBezTo>
                <a:cubicBezTo>
                  <a:pt x="742247" y="441264"/>
                  <a:pt x="739478" y="441690"/>
                  <a:pt x="737121" y="442545"/>
                </a:cubicBezTo>
                <a:cubicBezTo>
                  <a:pt x="734765" y="443398"/>
                  <a:pt x="732821" y="444533"/>
                  <a:pt x="731289" y="445946"/>
                </a:cubicBezTo>
                <a:cubicBezTo>
                  <a:pt x="729757" y="447361"/>
                  <a:pt x="728609" y="449041"/>
                  <a:pt x="727843" y="450983"/>
                </a:cubicBezTo>
                <a:cubicBezTo>
                  <a:pt x="727077" y="452927"/>
                  <a:pt x="726694" y="454989"/>
                  <a:pt x="726694" y="457170"/>
                </a:cubicBezTo>
                <a:cubicBezTo>
                  <a:pt x="726694" y="460351"/>
                  <a:pt x="727431" y="463089"/>
                  <a:pt x="728903" y="465385"/>
                </a:cubicBezTo>
                <a:cubicBezTo>
                  <a:pt x="730376" y="467686"/>
                  <a:pt x="732335" y="469717"/>
                  <a:pt x="734780" y="471485"/>
                </a:cubicBezTo>
                <a:cubicBezTo>
                  <a:pt x="737224" y="473251"/>
                  <a:pt x="740008" y="474872"/>
                  <a:pt x="743130" y="476345"/>
                </a:cubicBezTo>
                <a:cubicBezTo>
                  <a:pt x="746253" y="477818"/>
                  <a:pt x="749434" y="479304"/>
                  <a:pt x="752674" y="480807"/>
                </a:cubicBezTo>
                <a:cubicBezTo>
                  <a:pt x="755914" y="482310"/>
                  <a:pt x="759095" y="483959"/>
                  <a:pt x="762218" y="485757"/>
                </a:cubicBezTo>
                <a:cubicBezTo>
                  <a:pt x="765340" y="487551"/>
                  <a:pt x="768123" y="489672"/>
                  <a:pt x="770568" y="492118"/>
                </a:cubicBezTo>
                <a:cubicBezTo>
                  <a:pt x="773013" y="494563"/>
                  <a:pt x="774986" y="497448"/>
                  <a:pt x="776489" y="500778"/>
                </a:cubicBezTo>
                <a:cubicBezTo>
                  <a:pt x="777991" y="504105"/>
                  <a:pt x="778742" y="508036"/>
                  <a:pt x="778742" y="512576"/>
                </a:cubicBezTo>
                <a:cubicBezTo>
                  <a:pt x="778742" y="517935"/>
                  <a:pt x="777755" y="522706"/>
                  <a:pt x="775782" y="526888"/>
                </a:cubicBezTo>
                <a:cubicBezTo>
                  <a:pt x="773808" y="531072"/>
                  <a:pt x="771069" y="534622"/>
                  <a:pt x="767564" y="537537"/>
                </a:cubicBezTo>
                <a:cubicBezTo>
                  <a:pt x="764059" y="540453"/>
                  <a:pt x="759935" y="542646"/>
                  <a:pt x="755192" y="544120"/>
                </a:cubicBezTo>
                <a:cubicBezTo>
                  <a:pt x="750450" y="545592"/>
                  <a:pt x="745340" y="546331"/>
                  <a:pt x="739861" y="546331"/>
                </a:cubicBezTo>
                <a:cubicBezTo>
                  <a:pt x="736032" y="546331"/>
                  <a:pt x="732482" y="546006"/>
                  <a:pt x="729213" y="545357"/>
                </a:cubicBezTo>
                <a:cubicBezTo>
                  <a:pt x="725943" y="544709"/>
                  <a:pt x="723027" y="543914"/>
                  <a:pt x="720464" y="542972"/>
                </a:cubicBezTo>
                <a:cubicBezTo>
                  <a:pt x="717902" y="542030"/>
                  <a:pt x="715751" y="541057"/>
                  <a:pt x="714014" y="540055"/>
                </a:cubicBezTo>
                <a:cubicBezTo>
                  <a:pt x="712276" y="539054"/>
                  <a:pt x="711068" y="538201"/>
                  <a:pt x="710390" y="537493"/>
                </a:cubicBezTo>
                <a:cubicBezTo>
                  <a:pt x="709713" y="536786"/>
                  <a:pt x="709212" y="535889"/>
                  <a:pt x="708888" y="534798"/>
                </a:cubicBezTo>
                <a:cubicBezTo>
                  <a:pt x="708564" y="533708"/>
                  <a:pt x="708402" y="532250"/>
                  <a:pt x="708402" y="530424"/>
                </a:cubicBezTo>
                <a:cubicBezTo>
                  <a:pt x="708402" y="529127"/>
                  <a:pt x="708461" y="528052"/>
                  <a:pt x="708579" y="527200"/>
                </a:cubicBezTo>
                <a:cubicBezTo>
                  <a:pt x="708697" y="526344"/>
                  <a:pt x="708874" y="525653"/>
                  <a:pt x="709109" y="525123"/>
                </a:cubicBezTo>
                <a:cubicBezTo>
                  <a:pt x="709345" y="524592"/>
                  <a:pt x="709639" y="524223"/>
                  <a:pt x="709993" y="524018"/>
                </a:cubicBezTo>
                <a:cubicBezTo>
                  <a:pt x="710346" y="523812"/>
                  <a:pt x="710759" y="523708"/>
                  <a:pt x="711230" y="523708"/>
                </a:cubicBezTo>
                <a:cubicBezTo>
                  <a:pt x="712055" y="523708"/>
                  <a:pt x="713218" y="524209"/>
                  <a:pt x="714720" y="525212"/>
                </a:cubicBezTo>
                <a:cubicBezTo>
                  <a:pt x="716223" y="526211"/>
                  <a:pt x="718152" y="527302"/>
                  <a:pt x="720508" y="528481"/>
                </a:cubicBezTo>
                <a:cubicBezTo>
                  <a:pt x="722865" y="529659"/>
                  <a:pt x="725707" y="530762"/>
                  <a:pt x="729036" y="531792"/>
                </a:cubicBezTo>
                <a:cubicBezTo>
                  <a:pt x="732364" y="532826"/>
                  <a:pt x="736208" y="533340"/>
                  <a:pt x="740568" y="533340"/>
                </a:cubicBezTo>
                <a:cubicBezTo>
                  <a:pt x="743867" y="533340"/>
                  <a:pt x="746886" y="532899"/>
                  <a:pt x="749625" y="532015"/>
                </a:cubicBezTo>
                <a:cubicBezTo>
                  <a:pt x="752365" y="531130"/>
                  <a:pt x="754721" y="529879"/>
                  <a:pt x="756695" y="528259"/>
                </a:cubicBezTo>
                <a:cubicBezTo>
                  <a:pt x="758668" y="526639"/>
                  <a:pt x="760185" y="524651"/>
                  <a:pt x="761245" y="522295"/>
                </a:cubicBezTo>
                <a:cubicBezTo>
                  <a:pt x="762306" y="519939"/>
                  <a:pt x="762836" y="517258"/>
                  <a:pt x="762836" y="514253"/>
                </a:cubicBezTo>
                <a:cubicBezTo>
                  <a:pt x="762836" y="511013"/>
                  <a:pt x="762100" y="508243"/>
                  <a:pt x="760627" y="505947"/>
                </a:cubicBezTo>
                <a:cubicBezTo>
                  <a:pt x="759154" y="503650"/>
                  <a:pt x="757210" y="501631"/>
                  <a:pt x="754795" y="499895"/>
                </a:cubicBezTo>
                <a:cubicBezTo>
                  <a:pt x="752379" y="498155"/>
                  <a:pt x="749625" y="496564"/>
                  <a:pt x="746532" y="495123"/>
                </a:cubicBezTo>
                <a:cubicBezTo>
                  <a:pt x="743440" y="493678"/>
                  <a:pt x="740273" y="492207"/>
                  <a:pt x="737033" y="490704"/>
                </a:cubicBezTo>
                <a:cubicBezTo>
                  <a:pt x="733793" y="489201"/>
                  <a:pt x="730641" y="487538"/>
                  <a:pt x="727578" y="485712"/>
                </a:cubicBezTo>
                <a:cubicBezTo>
                  <a:pt x="724514" y="483885"/>
                  <a:pt x="721775" y="481734"/>
                  <a:pt x="719360" y="479259"/>
                </a:cubicBezTo>
                <a:cubicBezTo>
                  <a:pt x="716944" y="476785"/>
                  <a:pt x="714985" y="473883"/>
                  <a:pt x="713483" y="470558"/>
                </a:cubicBezTo>
                <a:cubicBezTo>
                  <a:pt x="711981" y="467228"/>
                  <a:pt x="711230" y="463236"/>
                  <a:pt x="711230" y="458584"/>
                </a:cubicBezTo>
                <a:cubicBezTo>
                  <a:pt x="711230" y="453811"/>
                  <a:pt x="712099" y="449555"/>
                  <a:pt x="713837" y="445815"/>
                </a:cubicBezTo>
                <a:cubicBezTo>
                  <a:pt x="715575" y="442072"/>
                  <a:pt x="717990" y="438936"/>
                  <a:pt x="721083" y="436404"/>
                </a:cubicBezTo>
                <a:cubicBezTo>
                  <a:pt x="724176" y="433869"/>
                  <a:pt x="727858" y="431941"/>
                  <a:pt x="732129" y="430615"/>
                </a:cubicBezTo>
                <a:cubicBezTo>
                  <a:pt x="736400" y="429289"/>
                  <a:pt x="741009" y="428627"/>
                  <a:pt x="745958" y="428627"/>
                </a:cubicBezTo>
                <a:close/>
                <a:moveTo>
                  <a:pt x="279236" y="428627"/>
                </a:moveTo>
                <a:cubicBezTo>
                  <a:pt x="281769" y="428627"/>
                  <a:pt x="284317" y="428848"/>
                  <a:pt x="286880" y="429289"/>
                </a:cubicBezTo>
                <a:cubicBezTo>
                  <a:pt x="289442" y="429731"/>
                  <a:pt x="291858" y="430320"/>
                  <a:pt x="294126" y="431057"/>
                </a:cubicBezTo>
                <a:cubicBezTo>
                  <a:pt x="296394" y="431794"/>
                  <a:pt x="298412" y="432618"/>
                  <a:pt x="300179" y="433531"/>
                </a:cubicBezTo>
                <a:cubicBezTo>
                  <a:pt x="301946" y="434445"/>
                  <a:pt x="303110" y="435181"/>
                  <a:pt x="303669" y="435740"/>
                </a:cubicBezTo>
                <a:cubicBezTo>
                  <a:pt x="304229" y="436299"/>
                  <a:pt x="304597" y="436741"/>
                  <a:pt x="304774" y="437065"/>
                </a:cubicBezTo>
                <a:cubicBezTo>
                  <a:pt x="304951" y="437390"/>
                  <a:pt x="305098" y="437801"/>
                  <a:pt x="305216" y="438304"/>
                </a:cubicBezTo>
                <a:cubicBezTo>
                  <a:pt x="305334" y="438804"/>
                  <a:pt x="305422" y="439408"/>
                  <a:pt x="305481" y="440115"/>
                </a:cubicBezTo>
                <a:cubicBezTo>
                  <a:pt x="305540" y="440822"/>
                  <a:pt x="305569" y="441734"/>
                  <a:pt x="305569" y="442854"/>
                </a:cubicBezTo>
                <a:cubicBezTo>
                  <a:pt x="305569" y="443913"/>
                  <a:pt x="305525" y="444857"/>
                  <a:pt x="305437" y="445682"/>
                </a:cubicBezTo>
                <a:cubicBezTo>
                  <a:pt x="305348" y="446506"/>
                  <a:pt x="305216" y="447199"/>
                  <a:pt x="305039" y="447759"/>
                </a:cubicBezTo>
                <a:cubicBezTo>
                  <a:pt x="304862" y="448318"/>
                  <a:pt x="304612" y="448730"/>
                  <a:pt x="304288" y="448997"/>
                </a:cubicBezTo>
                <a:cubicBezTo>
                  <a:pt x="303964" y="449261"/>
                  <a:pt x="303596" y="449393"/>
                  <a:pt x="303183" y="449393"/>
                </a:cubicBezTo>
                <a:cubicBezTo>
                  <a:pt x="302535" y="449393"/>
                  <a:pt x="301519" y="448980"/>
                  <a:pt x="300135" y="448156"/>
                </a:cubicBezTo>
                <a:cubicBezTo>
                  <a:pt x="298750" y="447330"/>
                  <a:pt x="297057" y="446404"/>
                  <a:pt x="295054" y="445373"/>
                </a:cubicBezTo>
                <a:cubicBezTo>
                  <a:pt x="293051" y="444341"/>
                  <a:pt x="290679" y="443398"/>
                  <a:pt x="287940" y="442545"/>
                </a:cubicBezTo>
                <a:cubicBezTo>
                  <a:pt x="285201" y="441690"/>
                  <a:pt x="282123" y="441264"/>
                  <a:pt x="278706" y="441264"/>
                </a:cubicBezTo>
                <a:cubicBezTo>
                  <a:pt x="275525" y="441264"/>
                  <a:pt x="272756" y="441690"/>
                  <a:pt x="270399" y="442545"/>
                </a:cubicBezTo>
                <a:cubicBezTo>
                  <a:pt x="268043" y="443398"/>
                  <a:pt x="266099" y="444533"/>
                  <a:pt x="264567" y="445946"/>
                </a:cubicBezTo>
                <a:cubicBezTo>
                  <a:pt x="263035" y="447361"/>
                  <a:pt x="261887" y="449041"/>
                  <a:pt x="261121" y="450983"/>
                </a:cubicBezTo>
                <a:cubicBezTo>
                  <a:pt x="260355" y="452927"/>
                  <a:pt x="259972" y="454989"/>
                  <a:pt x="259972" y="457170"/>
                </a:cubicBezTo>
                <a:lnTo>
                  <a:pt x="261851" y="464157"/>
                </a:lnTo>
                <a:lnTo>
                  <a:pt x="249621" y="442559"/>
                </a:lnTo>
                <a:lnTo>
                  <a:pt x="254361" y="436404"/>
                </a:lnTo>
                <a:cubicBezTo>
                  <a:pt x="257453" y="433869"/>
                  <a:pt x="261135" y="431941"/>
                  <a:pt x="265407" y="430615"/>
                </a:cubicBezTo>
                <a:cubicBezTo>
                  <a:pt x="269678" y="429289"/>
                  <a:pt x="274287" y="428627"/>
                  <a:pt x="279236" y="428627"/>
                </a:cubicBezTo>
                <a:close/>
                <a:moveTo>
                  <a:pt x="1161650" y="326752"/>
                </a:moveTo>
                <a:lnTo>
                  <a:pt x="1161650" y="332805"/>
                </a:lnTo>
                <a:cubicBezTo>
                  <a:pt x="1161650" y="333276"/>
                  <a:pt x="1161532" y="333687"/>
                  <a:pt x="1161296" y="334041"/>
                </a:cubicBezTo>
                <a:cubicBezTo>
                  <a:pt x="1161060" y="334396"/>
                  <a:pt x="1160647" y="334674"/>
                  <a:pt x="1160059" y="334881"/>
                </a:cubicBezTo>
                <a:cubicBezTo>
                  <a:pt x="1159470" y="335088"/>
                  <a:pt x="1158689" y="335265"/>
                  <a:pt x="1157717" y="335412"/>
                </a:cubicBezTo>
                <a:lnTo>
                  <a:pt x="1156739" y="335472"/>
                </a:lnTo>
                <a:close/>
                <a:moveTo>
                  <a:pt x="926917" y="322432"/>
                </a:moveTo>
                <a:lnTo>
                  <a:pt x="932360" y="335510"/>
                </a:lnTo>
                <a:lnTo>
                  <a:pt x="930740" y="335412"/>
                </a:lnTo>
                <a:cubicBezTo>
                  <a:pt x="929769" y="335265"/>
                  <a:pt x="928995" y="335088"/>
                  <a:pt x="928418" y="334881"/>
                </a:cubicBezTo>
                <a:cubicBezTo>
                  <a:pt x="927842" y="334674"/>
                  <a:pt x="927446" y="334396"/>
                  <a:pt x="927235" y="334041"/>
                </a:cubicBezTo>
                <a:cubicBezTo>
                  <a:pt x="927022" y="333687"/>
                  <a:pt x="926917" y="333276"/>
                  <a:pt x="926917" y="332805"/>
                </a:cubicBezTo>
                <a:close/>
                <a:moveTo>
                  <a:pt x="7219004" y="319256"/>
                </a:moveTo>
                <a:lnTo>
                  <a:pt x="7219004" y="332805"/>
                </a:lnTo>
                <a:cubicBezTo>
                  <a:pt x="7219004" y="333276"/>
                  <a:pt x="7218887" y="333687"/>
                  <a:pt x="7218651" y="334041"/>
                </a:cubicBezTo>
                <a:cubicBezTo>
                  <a:pt x="7218415" y="334396"/>
                  <a:pt x="7218003" y="334674"/>
                  <a:pt x="7217414" y="334881"/>
                </a:cubicBezTo>
                <a:cubicBezTo>
                  <a:pt x="7216825" y="335088"/>
                  <a:pt x="7216044" y="335265"/>
                  <a:pt x="7215072" y="335412"/>
                </a:cubicBezTo>
                <a:cubicBezTo>
                  <a:pt x="7214100" y="335558"/>
                  <a:pt x="7212878" y="335633"/>
                  <a:pt x="7211405" y="335633"/>
                </a:cubicBezTo>
                <a:lnTo>
                  <a:pt x="7210911" y="335603"/>
                </a:lnTo>
                <a:close/>
                <a:moveTo>
                  <a:pt x="6845283" y="314159"/>
                </a:moveTo>
                <a:cubicBezTo>
                  <a:pt x="6846108" y="314159"/>
                  <a:pt x="6847271" y="314660"/>
                  <a:pt x="6848773" y="315662"/>
                </a:cubicBezTo>
                <a:cubicBezTo>
                  <a:pt x="6850276" y="316663"/>
                  <a:pt x="6852205" y="317753"/>
                  <a:pt x="6854561" y="318931"/>
                </a:cubicBezTo>
                <a:cubicBezTo>
                  <a:pt x="6856918" y="320110"/>
                  <a:pt x="6859760" y="321214"/>
                  <a:pt x="6863089" y="322245"/>
                </a:cubicBezTo>
                <a:cubicBezTo>
                  <a:pt x="6866418" y="323277"/>
                  <a:pt x="6870261" y="323792"/>
                  <a:pt x="6874621" y="323792"/>
                </a:cubicBezTo>
                <a:cubicBezTo>
                  <a:pt x="6877920" y="323792"/>
                  <a:pt x="6880939" y="323350"/>
                  <a:pt x="6883678" y="322465"/>
                </a:cubicBezTo>
                <a:lnTo>
                  <a:pt x="6889892" y="319164"/>
                </a:lnTo>
                <a:lnTo>
                  <a:pt x="6888873" y="334627"/>
                </a:lnTo>
                <a:lnTo>
                  <a:pt x="6873914" y="336782"/>
                </a:lnTo>
                <a:cubicBezTo>
                  <a:pt x="6870085" y="336782"/>
                  <a:pt x="6866535" y="336457"/>
                  <a:pt x="6863265" y="335808"/>
                </a:cubicBezTo>
                <a:cubicBezTo>
                  <a:pt x="6859996" y="335161"/>
                  <a:pt x="6857080" y="334367"/>
                  <a:pt x="6854517" y="333424"/>
                </a:cubicBezTo>
                <a:cubicBezTo>
                  <a:pt x="6851954" y="332481"/>
                  <a:pt x="6849805" y="331508"/>
                  <a:pt x="6848066" y="330507"/>
                </a:cubicBezTo>
                <a:cubicBezTo>
                  <a:pt x="6846329" y="329505"/>
                  <a:pt x="6845121" y="328651"/>
                  <a:pt x="6844443" y="327945"/>
                </a:cubicBezTo>
                <a:cubicBezTo>
                  <a:pt x="6843766" y="327237"/>
                  <a:pt x="6843265" y="326339"/>
                  <a:pt x="6842941" y="325249"/>
                </a:cubicBezTo>
                <a:cubicBezTo>
                  <a:pt x="6842617" y="324160"/>
                  <a:pt x="6842455" y="322701"/>
                  <a:pt x="6842455" y="320875"/>
                </a:cubicBezTo>
                <a:cubicBezTo>
                  <a:pt x="6842455" y="319579"/>
                  <a:pt x="6842514" y="318504"/>
                  <a:pt x="6842632" y="317649"/>
                </a:cubicBezTo>
                <a:cubicBezTo>
                  <a:pt x="6842750" y="316795"/>
                  <a:pt x="6842927" y="316103"/>
                  <a:pt x="6843162" y="315572"/>
                </a:cubicBezTo>
                <a:cubicBezTo>
                  <a:pt x="6843398" y="315042"/>
                  <a:pt x="6843692" y="314675"/>
                  <a:pt x="6844046" y="314468"/>
                </a:cubicBezTo>
                <a:cubicBezTo>
                  <a:pt x="6844399" y="314262"/>
                  <a:pt x="6844812" y="314159"/>
                  <a:pt x="6845283" y="314159"/>
                </a:cubicBezTo>
                <a:close/>
                <a:moveTo>
                  <a:pt x="4483083" y="314159"/>
                </a:moveTo>
                <a:cubicBezTo>
                  <a:pt x="4483908" y="314159"/>
                  <a:pt x="4485071" y="314660"/>
                  <a:pt x="4486574" y="315662"/>
                </a:cubicBezTo>
                <a:cubicBezTo>
                  <a:pt x="4488076" y="316663"/>
                  <a:pt x="4490005" y="317753"/>
                  <a:pt x="4492362" y="318931"/>
                </a:cubicBezTo>
                <a:lnTo>
                  <a:pt x="4499689" y="321778"/>
                </a:lnTo>
                <a:lnTo>
                  <a:pt x="4498982" y="335241"/>
                </a:lnTo>
                <a:lnTo>
                  <a:pt x="4492317" y="333424"/>
                </a:lnTo>
                <a:cubicBezTo>
                  <a:pt x="4489755" y="332481"/>
                  <a:pt x="4487605" y="331508"/>
                  <a:pt x="4485867" y="330507"/>
                </a:cubicBezTo>
                <a:cubicBezTo>
                  <a:pt x="4484129" y="329505"/>
                  <a:pt x="4482921" y="328651"/>
                  <a:pt x="4482244" y="327945"/>
                </a:cubicBezTo>
                <a:cubicBezTo>
                  <a:pt x="4481566" y="327237"/>
                  <a:pt x="4481065" y="326339"/>
                  <a:pt x="4480741" y="325249"/>
                </a:cubicBezTo>
                <a:cubicBezTo>
                  <a:pt x="4480417" y="324160"/>
                  <a:pt x="4480255" y="322701"/>
                  <a:pt x="4480255" y="320875"/>
                </a:cubicBezTo>
                <a:cubicBezTo>
                  <a:pt x="4480255" y="319579"/>
                  <a:pt x="4480314" y="318504"/>
                  <a:pt x="4480432" y="317649"/>
                </a:cubicBezTo>
                <a:cubicBezTo>
                  <a:pt x="4480550" y="316795"/>
                  <a:pt x="4480727" y="316103"/>
                  <a:pt x="4480962" y="315572"/>
                </a:cubicBezTo>
                <a:cubicBezTo>
                  <a:pt x="4481198" y="315042"/>
                  <a:pt x="4481492" y="314675"/>
                  <a:pt x="4481846" y="314468"/>
                </a:cubicBezTo>
                <a:cubicBezTo>
                  <a:pt x="4482199" y="314262"/>
                  <a:pt x="4482612" y="314159"/>
                  <a:pt x="4483083" y="314159"/>
                </a:cubicBezTo>
                <a:close/>
                <a:moveTo>
                  <a:pt x="3215047" y="307250"/>
                </a:moveTo>
                <a:lnTo>
                  <a:pt x="3219456" y="335437"/>
                </a:lnTo>
                <a:lnTo>
                  <a:pt x="3219045" y="335412"/>
                </a:lnTo>
                <a:cubicBezTo>
                  <a:pt x="3218077" y="335265"/>
                  <a:pt x="3217284" y="335088"/>
                  <a:pt x="3216671" y="334881"/>
                </a:cubicBezTo>
                <a:cubicBezTo>
                  <a:pt x="3216056" y="334674"/>
                  <a:pt x="3215629" y="334396"/>
                  <a:pt x="3215395" y="334041"/>
                </a:cubicBezTo>
                <a:cubicBezTo>
                  <a:pt x="3215162" y="333687"/>
                  <a:pt x="3215047" y="333276"/>
                  <a:pt x="3215047" y="332805"/>
                </a:cubicBezTo>
                <a:close/>
                <a:moveTo>
                  <a:pt x="1204009" y="251538"/>
                </a:moveTo>
                <a:lnTo>
                  <a:pt x="1205165" y="255837"/>
                </a:lnTo>
                <a:cubicBezTo>
                  <a:pt x="1206638" y="258135"/>
                  <a:pt x="1208597" y="260168"/>
                  <a:pt x="1211042" y="261935"/>
                </a:cubicBezTo>
                <a:cubicBezTo>
                  <a:pt x="1213487" y="263702"/>
                  <a:pt x="1216269" y="265323"/>
                  <a:pt x="1219392" y="266796"/>
                </a:cubicBezTo>
                <a:cubicBezTo>
                  <a:pt x="1222514" y="268269"/>
                  <a:pt x="1225695" y="269756"/>
                  <a:pt x="1228935" y="271258"/>
                </a:cubicBezTo>
                <a:cubicBezTo>
                  <a:pt x="1232175" y="272760"/>
                  <a:pt x="1235356" y="274409"/>
                  <a:pt x="1238479" y="276206"/>
                </a:cubicBezTo>
                <a:cubicBezTo>
                  <a:pt x="1241602" y="278002"/>
                  <a:pt x="1244386" y="280123"/>
                  <a:pt x="1246831" y="282568"/>
                </a:cubicBezTo>
                <a:cubicBezTo>
                  <a:pt x="1249275" y="285014"/>
                  <a:pt x="1251250" y="287899"/>
                  <a:pt x="1252752" y="291229"/>
                </a:cubicBezTo>
                <a:cubicBezTo>
                  <a:pt x="1254255" y="294556"/>
                  <a:pt x="1255006" y="298489"/>
                  <a:pt x="1255006" y="303026"/>
                </a:cubicBezTo>
                <a:cubicBezTo>
                  <a:pt x="1255006" y="308386"/>
                  <a:pt x="1254019" y="313159"/>
                  <a:pt x="1252045" y="317340"/>
                </a:cubicBezTo>
                <a:cubicBezTo>
                  <a:pt x="1250071" y="321523"/>
                  <a:pt x="1247332" y="325072"/>
                  <a:pt x="1243826" y="327989"/>
                </a:cubicBezTo>
                <a:cubicBezTo>
                  <a:pt x="1240321" y="330905"/>
                  <a:pt x="1236196" y="333100"/>
                  <a:pt x="1231453" y="334573"/>
                </a:cubicBezTo>
                <a:cubicBezTo>
                  <a:pt x="1226711" y="336044"/>
                  <a:pt x="1221601" y="336782"/>
                  <a:pt x="1216122" y="336782"/>
                </a:cubicBezTo>
                <a:cubicBezTo>
                  <a:pt x="1212294" y="336782"/>
                  <a:pt x="1208744" y="336457"/>
                  <a:pt x="1205475" y="335808"/>
                </a:cubicBezTo>
                <a:cubicBezTo>
                  <a:pt x="1202205" y="335161"/>
                  <a:pt x="1199288" y="334367"/>
                  <a:pt x="1196727" y="333424"/>
                </a:cubicBezTo>
                <a:cubicBezTo>
                  <a:pt x="1194165" y="332481"/>
                  <a:pt x="1192015" y="331508"/>
                  <a:pt x="1190277" y="330507"/>
                </a:cubicBezTo>
                <a:cubicBezTo>
                  <a:pt x="1188539" y="329505"/>
                  <a:pt x="1187331" y="328651"/>
                  <a:pt x="1186655" y="327945"/>
                </a:cubicBezTo>
                <a:cubicBezTo>
                  <a:pt x="1185977" y="327237"/>
                  <a:pt x="1185477" y="326339"/>
                  <a:pt x="1185152" y="325249"/>
                </a:cubicBezTo>
                <a:cubicBezTo>
                  <a:pt x="1184829" y="324160"/>
                  <a:pt x="1184667" y="322701"/>
                  <a:pt x="1184667" y="320875"/>
                </a:cubicBezTo>
                <a:cubicBezTo>
                  <a:pt x="1184667" y="319579"/>
                  <a:pt x="1184727" y="318504"/>
                  <a:pt x="1184844" y="317649"/>
                </a:cubicBezTo>
                <a:cubicBezTo>
                  <a:pt x="1184961" y="316795"/>
                  <a:pt x="1185138" y="316103"/>
                  <a:pt x="1185373" y="315572"/>
                </a:cubicBezTo>
                <a:cubicBezTo>
                  <a:pt x="1185609" y="315042"/>
                  <a:pt x="1185904" y="314675"/>
                  <a:pt x="1186258" y="314468"/>
                </a:cubicBezTo>
                <a:cubicBezTo>
                  <a:pt x="1186610" y="314262"/>
                  <a:pt x="1187024" y="314159"/>
                  <a:pt x="1187495" y="314159"/>
                </a:cubicBezTo>
                <a:cubicBezTo>
                  <a:pt x="1188319" y="314159"/>
                  <a:pt x="1189482" y="314660"/>
                  <a:pt x="1190984" y="315662"/>
                </a:cubicBezTo>
                <a:cubicBezTo>
                  <a:pt x="1192486" y="316663"/>
                  <a:pt x="1194414" y="317753"/>
                  <a:pt x="1196772" y="318931"/>
                </a:cubicBezTo>
                <a:cubicBezTo>
                  <a:pt x="1199127" y="320110"/>
                  <a:pt x="1201970" y="321214"/>
                  <a:pt x="1205298" y="322245"/>
                </a:cubicBezTo>
                <a:cubicBezTo>
                  <a:pt x="1208626" y="323277"/>
                  <a:pt x="1212470" y="323792"/>
                  <a:pt x="1216829" y="323792"/>
                </a:cubicBezTo>
                <a:cubicBezTo>
                  <a:pt x="1220128" y="323792"/>
                  <a:pt x="1223148" y="323350"/>
                  <a:pt x="1225887" y="322465"/>
                </a:cubicBezTo>
                <a:cubicBezTo>
                  <a:pt x="1228626" y="321582"/>
                  <a:pt x="1230982" y="320330"/>
                  <a:pt x="1232956" y="318710"/>
                </a:cubicBezTo>
                <a:cubicBezTo>
                  <a:pt x="1234930" y="317090"/>
                  <a:pt x="1236446" y="315103"/>
                  <a:pt x="1237507" y="312745"/>
                </a:cubicBezTo>
                <a:cubicBezTo>
                  <a:pt x="1238568" y="310389"/>
                  <a:pt x="1239098" y="307708"/>
                  <a:pt x="1239098" y="304704"/>
                </a:cubicBezTo>
                <a:cubicBezTo>
                  <a:pt x="1239098" y="301465"/>
                  <a:pt x="1238362" y="298695"/>
                  <a:pt x="1236888" y="296398"/>
                </a:cubicBezTo>
                <a:cubicBezTo>
                  <a:pt x="1235416" y="294100"/>
                  <a:pt x="1233471" y="292082"/>
                  <a:pt x="1231056" y="290345"/>
                </a:cubicBezTo>
                <a:cubicBezTo>
                  <a:pt x="1228641" y="288607"/>
                  <a:pt x="1225887" y="287016"/>
                  <a:pt x="1222794" y="285574"/>
                </a:cubicBezTo>
                <a:cubicBezTo>
                  <a:pt x="1219701" y="284129"/>
                  <a:pt x="1216535" y="282657"/>
                  <a:pt x="1213295" y="281153"/>
                </a:cubicBezTo>
                <a:cubicBezTo>
                  <a:pt x="1210055" y="279652"/>
                  <a:pt x="1206903" y="277989"/>
                  <a:pt x="1203840" y="276161"/>
                </a:cubicBezTo>
                <a:cubicBezTo>
                  <a:pt x="1200776" y="274334"/>
                  <a:pt x="1198038" y="272186"/>
                  <a:pt x="1195622" y="269710"/>
                </a:cubicBezTo>
                <a:lnTo>
                  <a:pt x="1194615" y="268218"/>
                </a:lnTo>
                <a:close/>
                <a:moveTo>
                  <a:pt x="4504986" y="220921"/>
                </a:moveTo>
                <a:lnTo>
                  <a:pt x="4504206" y="235776"/>
                </a:lnTo>
                <a:lnTo>
                  <a:pt x="4503142" y="236397"/>
                </a:lnTo>
                <a:cubicBezTo>
                  <a:pt x="4501610" y="237812"/>
                  <a:pt x="4500462" y="239490"/>
                  <a:pt x="4499696" y="241434"/>
                </a:cubicBezTo>
                <a:cubicBezTo>
                  <a:pt x="4498930" y="243378"/>
                  <a:pt x="4498547" y="245440"/>
                  <a:pt x="4498547" y="247620"/>
                </a:cubicBezTo>
                <a:cubicBezTo>
                  <a:pt x="4498547" y="250801"/>
                  <a:pt x="4499284" y="253540"/>
                  <a:pt x="4500756" y="255837"/>
                </a:cubicBezTo>
                <a:lnTo>
                  <a:pt x="4503028" y="258195"/>
                </a:lnTo>
                <a:lnTo>
                  <a:pt x="4502013" y="277525"/>
                </a:lnTo>
                <a:lnTo>
                  <a:pt x="4499431" y="276161"/>
                </a:lnTo>
                <a:cubicBezTo>
                  <a:pt x="4496367" y="274334"/>
                  <a:pt x="4493628" y="272186"/>
                  <a:pt x="4491213" y="269710"/>
                </a:cubicBezTo>
                <a:cubicBezTo>
                  <a:pt x="4488798" y="267237"/>
                  <a:pt x="4486839" y="264334"/>
                  <a:pt x="4485336" y="261007"/>
                </a:cubicBezTo>
                <a:cubicBezTo>
                  <a:pt x="4483834" y="257679"/>
                  <a:pt x="4483083" y="253688"/>
                  <a:pt x="4483083" y="249034"/>
                </a:cubicBezTo>
                <a:cubicBezTo>
                  <a:pt x="4483083" y="244262"/>
                  <a:pt x="4483952" y="240006"/>
                  <a:pt x="4485690" y="236265"/>
                </a:cubicBezTo>
                <a:cubicBezTo>
                  <a:pt x="4487428" y="232525"/>
                  <a:pt x="4489843" y="229387"/>
                  <a:pt x="4492936" y="226854"/>
                </a:cubicBezTo>
                <a:cubicBezTo>
                  <a:pt x="4496029" y="224320"/>
                  <a:pt x="4499711" y="222391"/>
                  <a:pt x="4503982" y="221065"/>
                </a:cubicBezTo>
                <a:close/>
                <a:moveTo>
                  <a:pt x="3512096" y="220831"/>
                </a:moveTo>
                <a:lnTo>
                  <a:pt x="3512737" y="220977"/>
                </a:lnTo>
                <a:cubicBezTo>
                  <a:pt x="3513326" y="221184"/>
                  <a:pt x="3513739" y="221463"/>
                  <a:pt x="3513974" y="221817"/>
                </a:cubicBezTo>
                <a:cubicBezTo>
                  <a:pt x="3514210" y="222170"/>
                  <a:pt x="3514328" y="222583"/>
                  <a:pt x="3514328" y="223054"/>
                </a:cubicBezTo>
                <a:lnTo>
                  <a:pt x="3514328" y="332805"/>
                </a:lnTo>
                <a:cubicBezTo>
                  <a:pt x="3514328" y="333276"/>
                  <a:pt x="3514210" y="333687"/>
                  <a:pt x="3513974" y="334041"/>
                </a:cubicBezTo>
                <a:cubicBezTo>
                  <a:pt x="3513739" y="334396"/>
                  <a:pt x="3513326" y="334674"/>
                  <a:pt x="3512737" y="334881"/>
                </a:cubicBezTo>
                <a:cubicBezTo>
                  <a:pt x="3512148" y="335088"/>
                  <a:pt x="3511368" y="335265"/>
                  <a:pt x="3510396" y="335412"/>
                </a:cubicBezTo>
                <a:cubicBezTo>
                  <a:pt x="3509424" y="335558"/>
                  <a:pt x="3508231" y="335633"/>
                  <a:pt x="3506816" y="335633"/>
                </a:cubicBezTo>
                <a:cubicBezTo>
                  <a:pt x="3505285" y="335633"/>
                  <a:pt x="3504048" y="335558"/>
                  <a:pt x="3503105" y="335412"/>
                </a:cubicBezTo>
                <a:cubicBezTo>
                  <a:pt x="3502163" y="335265"/>
                  <a:pt x="3501397" y="335088"/>
                  <a:pt x="3500808" y="334881"/>
                </a:cubicBezTo>
                <a:cubicBezTo>
                  <a:pt x="3500218" y="334674"/>
                  <a:pt x="3499806" y="334396"/>
                  <a:pt x="3499569" y="334041"/>
                </a:cubicBezTo>
                <a:cubicBezTo>
                  <a:pt x="3499335" y="333687"/>
                  <a:pt x="3499217" y="333276"/>
                  <a:pt x="3499217" y="332805"/>
                </a:cubicBezTo>
                <a:lnTo>
                  <a:pt x="3499217" y="282082"/>
                </a:lnTo>
                <a:lnTo>
                  <a:pt x="3495308" y="282082"/>
                </a:lnTo>
                <a:lnTo>
                  <a:pt x="3498941" y="268828"/>
                </a:lnTo>
                <a:lnTo>
                  <a:pt x="3499217" y="268828"/>
                </a:lnTo>
                <a:lnTo>
                  <a:pt x="3499217" y="267821"/>
                </a:lnTo>
                <a:close/>
                <a:moveTo>
                  <a:pt x="8477001" y="220755"/>
                </a:moveTo>
                <a:lnTo>
                  <a:pt x="8486333" y="220755"/>
                </a:lnTo>
                <a:cubicBezTo>
                  <a:pt x="8488247" y="220755"/>
                  <a:pt x="8489922" y="220933"/>
                  <a:pt x="8491358" y="221286"/>
                </a:cubicBezTo>
                <a:cubicBezTo>
                  <a:pt x="8492794" y="221640"/>
                  <a:pt x="8494050" y="222200"/>
                  <a:pt x="8495126" y="222965"/>
                </a:cubicBezTo>
                <a:cubicBezTo>
                  <a:pt x="8496203" y="223731"/>
                  <a:pt x="8497100" y="224703"/>
                  <a:pt x="8497818" y="225880"/>
                </a:cubicBezTo>
                <a:cubicBezTo>
                  <a:pt x="8498536" y="227059"/>
                  <a:pt x="8499164" y="228443"/>
                  <a:pt x="8499702" y="230034"/>
                </a:cubicBezTo>
                <a:lnTo>
                  <a:pt x="8500260" y="231447"/>
                </a:lnTo>
                <a:lnTo>
                  <a:pt x="8504003" y="280172"/>
                </a:lnTo>
                <a:lnTo>
                  <a:pt x="8485917" y="233216"/>
                </a:lnTo>
                <a:lnTo>
                  <a:pt x="8485829" y="233216"/>
                </a:lnTo>
                <a:lnTo>
                  <a:pt x="8485829" y="332805"/>
                </a:lnTo>
                <a:cubicBezTo>
                  <a:pt x="8485829" y="333276"/>
                  <a:pt x="8485708" y="333687"/>
                  <a:pt x="8485466" y="334041"/>
                </a:cubicBezTo>
                <a:cubicBezTo>
                  <a:pt x="8485223" y="334396"/>
                  <a:pt x="8484798" y="334674"/>
                  <a:pt x="8484191" y="334881"/>
                </a:cubicBezTo>
                <a:cubicBezTo>
                  <a:pt x="8483584" y="335088"/>
                  <a:pt x="8482795" y="335265"/>
                  <a:pt x="8481825" y="335412"/>
                </a:cubicBezTo>
                <a:cubicBezTo>
                  <a:pt x="8480854" y="335558"/>
                  <a:pt x="8479610" y="335633"/>
                  <a:pt x="8478093" y="335633"/>
                </a:cubicBezTo>
                <a:cubicBezTo>
                  <a:pt x="8476636" y="335633"/>
                  <a:pt x="8475423" y="335558"/>
                  <a:pt x="8474453" y="335412"/>
                </a:cubicBezTo>
                <a:cubicBezTo>
                  <a:pt x="8473482" y="335265"/>
                  <a:pt x="8472708" y="335088"/>
                  <a:pt x="8472131" y="334881"/>
                </a:cubicBezTo>
                <a:cubicBezTo>
                  <a:pt x="8471555" y="334674"/>
                  <a:pt x="8471161" y="334396"/>
                  <a:pt x="8470948" y="334041"/>
                </a:cubicBezTo>
                <a:cubicBezTo>
                  <a:pt x="8470736" y="333687"/>
                  <a:pt x="8470630" y="333276"/>
                  <a:pt x="8470630" y="332805"/>
                </a:cubicBezTo>
                <a:lnTo>
                  <a:pt x="8470630" y="227649"/>
                </a:lnTo>
                <a:cubicBezTo>
                  <a:pt x="8470630" y="225175"/>
                  <a:pt x="8471288" y="223408"/>
                  <a:pt x="8472604" y="222346"/>
                </a:cubicBezTo>
                <a:cubicBezTo>
                  <a:pt x="8473920" y="221286"/>
                  <a:pt x="8475385" y="220755"/>
                  <a:pt x="8477001" y="220755"/>
                </a:cubicBezTo>
                <a:close/>
                <a:moveTo>
                  <a:pt x="8000751" y="220755"/>
                </a:moveTo>
                <a:lnTo>
                  <a:pt x="8010083" y="220755"/>
                </a:lnTo>
                <a:cubicBezTo>
                  <a:pt x="8011997" y="220755"/>
                  <a:pt x="8013672" y="220933"/>
                  <a:pt x="8015108" y="221286"/>
                </a:cubicBezTo>
                <a:cubicBezTo>
                  <a:pt x="8016544" y="221640"/>
                  <a:pt x="8017800" y="222200"/>
                  <a:pt x="8018876" y="222965"/>
                </a:cubicBezTo>
                <a:cubicBezTo>
                  <a:pt x="8019953" y="223731"/>
                  <a:pt x="8020851" y="224703"/>
                  <a:pt x="8021569" y="225880"/>
                </a:cubicBezTo>
                <a:cubicBezTo>
                  <a:pt x="8022287" y="227059"/>
                  <a:pt x="8022914" y="228443"/>
                  <a:pt x="8023453" y="230034"/>
                </a:cubicBezTo>
                <a:lnTo>
                  <a:pt x="8056148" y="312834"/>
                </a:lnTo>
                <a:lnTo>
                  <a:pt x="8056590" y="312834"/>
                </a:lnTo>
                <a:lnTo>
                  <a:pt x="8090611" y="230300"/>
                </a:lnTo>
                <a:cubicBezTo>
                  <a:pt x="8091270" y="228531"/>
                  <a:pt x="8091988" y="227030"/>
                  <a:pt x="8092767" y="225792"/>
                </a:cubicBezTo>
                <a:cubicBezTo>
                  <a:pt x="8093544" y="224556"/>
                  <a:pt x="8094398" y="223569"/>
                  <a:pt x="8095326" y="222833"/>
                </a:cubicBezTo>
                <a:cubicBezTo>
                  <a:pt x="8096254" y="222096"/>
                  <a:pt x="8097285" y="221565"/>
                  <a:pt x="8098423" y="221243"/>
                </a:cubicBezTo>
                <a:cubicBezTo>
                  <a:pt x="8099559" y="220918"/>
                  <a:pt x="8100876" y="220755"/>
                  <a:pt x="8102373" y="220755"/>
                </a:cubicBezTo>
                <a:lnTo>
                  <a:pt x="8112158" y="220755"/>
                </a:lnTo>
                <a:cubicBezTo>
                  <a:pt x="8113057" y="220755"/>
                  <a:pt x="8113909" y="220889"/>
                  <a:pt x="8114717" y="221154"/>
                </a:cubicBezTo>
                <a:cubicBezTo>
                  <a:pt x="8115525" y="221419"/>
                  <a:pt x="8116213" y="221832"/>
                  <a:pt x="8116782" y="222391"/>
                </a:cubicBezTo>
                <a:cubicBezTo>
                  <a:pt x="8117351" y="222951"/>
                  <a:pt x="8117815" y="223658"/>
                  <a:pt x="8118174" y="224512"/>
                </a:cubicBezTo>
                <a:cubicBezTo>
                  <a:pt x="8118533" y="225365"/>
                  <a:pt x="8118712" y="226411"/>
                  <a:pt x="8118712" y="227649"/>
                </a:cubicBezTo>
                <a:lnTo>
                  <a:pt x="8118712" y="332805"/>
                </a:lnTo>
                <a:cubicBezTo>
                  <a:pt x="8118712" y="333276"/>
                  <a:pt x="8118591" y="333687"/>
                  <a:pt x="8118349" y="334041"/>
                </a:cubicBezTo>
                <a:cubicBezTo>
                  <a:pt x="8118106" y="334396"/>
                  <a:pt x="8117681" y="334674"/>
                  <a:pt x="8117074" y="334881"/>
                </a:cubicBezTo>
                <a:cubicBezTo>
                  <a:pt x="8116467" y="335088"/>
                  <a:pt x="8115693" y="335265"/>
                  <a:pt x="8114753" y="335412"/>
                </a:cubicBezTo>
                <a:cubicBezTo>
                  <a:pt x="8113813" y="335558"/>
                  <a:pt x="8112584" y="335633"/>
                  <a:pt x="8111067" y="335633"/>
                </a:cubicBezTo>
                <a:cubicBezTo>
                  <a:pt x="8109672" y="335633"/>
                  <a:pt x="8108474" y="335558"/>
                  <a:pt x="8107473" y="335412"/>
                </a:cubicBezTo>
                <a:cubicBezTo>
                  <a:pt x="8106472" y="335265"/>
                  <a:pt x="8105683" y="335088"/>
                  <a:pt x="8105106" y="334881"/>
                </a:cubicBezTo>
                <a:cubicBezTo>
                  <a:pt x="8104529" y="334674"/>
                  <a:pt x="8104119" y="334396"/>
                  <a:pt x="8103877" y="334041"/>
                </a:cubicBezTo>
                <a:cubicBezTo>
                  <a:pt x="8103634" y="333687"/>
                  <a:pt x="8103513" y="333276"/>
                  <a:pt x="8103513" y="332805"/>
                </a:cubicBezTo>
                <a:lnTo>
                  <a:pt x="8103513" y="233216"/>
                </a:lnTo>
                <a:lnTo>
                  <a:pt x="8103336" y="233216"/>
                </a:lnTo>
                <a:lnTo>
                  <a:pt x="8063041" y="333246"/>
                </a:lnTo>
                <a:cubicBezTo>
                  <a:pt x="8062864" y="333659"/>
                  <a:pt x="8062614" y="334013"/>
                  <a:pt x="8062290" y="334307"/>
                </a:cubicBezTo>
                <a:cubicBezTo>
                  <a:pt x="8061966" y="334601"/>
                  <a:pt x="8061495" y="334852"/>
                  <a:pt x="8060876" y="335058"/>
                </a:cubicBezTo>
                <a:cubicBezTo>
                  <a:pt x="8060257" y="335265"/>
                  <a:pt x="8059521" y="335412"/>
                  <a:pt x="8058667" y="335500"/>
                </a:cubicBezTo>
                <a:cubicBezTo>
                  <a:pt x="8057813" y="335588"/>
                  <a:pt x="8056797" y="335633"/>
                  <a:pt x="8055618" y="335633"/>
                </a:cubicBezTo>
                <a:cubicBezTo>
                  <a:pt x="8054381" y="335633"/>
                  <a:pt x="8053321" y="335573"/>
                  <a:pt x="8052437" y="335456"/>
                </a:cubicBezTo>
                <a:cubicBezTo>
                  <a:pt x="8051553" y="335338"/>
                  <a:pt x="8050817" y="335176"/>
                  <a:pt x="8050228" y="334970"/>
                </a:cubicBezTo>
                <a:cubicBezTo>
                  <a:pt x="8049639" y="334763"/>
                  <a:pt x="8049183" y="334512"/>
                  <a:pt x="8048858" y="334218"/>
                </a:cubicBezTo>
                <a:cubicBezTo>
                  <a:pt x="8048534" y="333923"/>
                  <a:pt x="8048313" y="333599"/>
                  <a:pt x="8048195" y="333246"/>
                </a:cubicBezTo>
                <a:lnTo>
                  <a:pt x="8009668" y="233216"/>
                </a:lnTo>
                <a:lnTo>
                  <a:pt x="8009579" y="233216"/>
                </a:lnTo>
                <a:lnTo>
                  <a:pt x="8009579" y="332805"/>
                </a:lnTo>
                <a:cubicBezTo>
                  <a:pt x="8009579" y="333276"/>
                  <a:pt x="8009458" y="333687"/>
                  <a:pt x="8009216" y="334041"/>
                </a:cubicBezTo>
                <a:cubicBezTo>
                  <a:pt x="8008973" y="334396"/>
                  <a:pt x="8008548" y="334674"/>
                  <a:pt x="8007941" y="334881"/>
                </a:cubicBezTo>
                <a:cubicBezTo>
                  <a:pt x="8007334" y="335088"/>
                  <a:pt x="8006545" y="335265"/>
                  <a:pt x="8005575" y="335412"/>
                </a:cubicBezTo>
                <a:cubicBezTo>
                  <a:pt x="8004604" y="335558"/>
                  <a:pt x="8003360" y="335633"/>
                  <a:pt x="8001843" y="335633"/>
                </a:cubicBezTo>
                <a:cubicBezTo>
                  <a:pt x="8000387" y="335633"/>
                  <a:pt x="7999173" y="335558"/>
                  <a:pt x="7998203" y="335412"/>
                </a:cubicBezTo>
                <a:cubicBezTo>
                  <a:pt x="7997232" y="335265"/>
                  <a:pt x="7996458" y="335088"/>
                  <a:pt x="7995882" y="334881"/>
                </a:cubicBezTo>
                <a:cubicBezTo>
                  <a:pt x="7995305" y="334674"/>
                  <a:pt x="7994911" y="334396"/>
                  <a:pt x="7994699" y="334041"/>
                </a:cubicBezTo>
                <a:cubicBezTo>
                  <a:pt x="7994486" y="333687"/>
                  <a:pt x="7994380" y="333276"/>
                  <a:pt x="7994380" y="332805"/>
                </a:cubicBezTo>
                <a:lnTo>
                  <a:pt x="7994380" y="227649"/>
                </a:lnTo>
                <a:cubicBezTo>
                  <a:pt x="7994380" y="225175"/>
                  <a:pt x="7995038" y="223408"/>
                  <a:pt x="7996354" y="222346"/>
                </a:cubicBezTo>
                <a:cubicBezTo>
                  <a:pt x="7997670" y="221286"/>
                  <a:pt x="7999136" y="220755"/>
                  <a:pt x="8000751" y="220755"/>
                </a:cubicBezTo>
                <a:close/>
                <a:moveTo>
                  <a:pt x="7534026" y="220755"/>
                </a:moveTo>
                <a:lnTo>
                  <a:pt x="7543358" y="220755"/>
                </a:lnTo>
                <a:cubicBezTo>
                  <a:pt x="7545272" y="220755"/>
                  <a:pt x="7546947" y="220933"/>
                  <a:pt x="7548383" y="221286"/>
                </a:cubicBezTo>
                <a:cubicBezTo>
                  <a:pt x="7549819" y="221640"/>
                  <a:pt x="7551075" y="222200"/>
                  <a:pt x="7552151" y="222965"/>
                </a:cubicBezTo>
                <a:cubicBezTo>
                  <a:pt x="7553228" y="223731"/>
                  <a:pt x="7554126" y="224703"/>
                  <a:pt x="7554844" y="225880"/>
                </a:cubicBezTo>
                <a:cubicBezTo>
                  <a:pt x="7555562" y="227059"/>
                  <a:pt x="7556189" y="228443"/>
                  <a:pt x="7556728" y="230034"/>
                </a:cubicBezTo>
                <a:lnTo>
                  <a:pt x="7589423" y="312834"/>
                </a:lnTo>
                <a:lnTo>
                  <a:pt x="7589865" y="312834"/>
                </a:lnTo>
                <a:lnTo>
                  <a:pt x="7623886" y="230300"/>
                </a:lnTo>
                <a:cubicBezTo>
                  <a:pt x="7624545" y="228531"/>
                  <a:pt x="7625263" y="227030"/>
                  <a:pt x="7626042" y="225792"/>
                </a:cubicBezTo>
                <a:cubicBezTo>
                  <a:pt x="7626819" y="224556"/>
                  <a:pt x="7627673" y="223569"/>
                  <a:pt x="7628601" y="222833"/>
                </a:cubicBezTo>
                <a:cubicBezTo>
                  <a:pt x="7629529" y="222096"/>
                  <a:pt x="7630560" y="221565"/>
                  <a:pt x="7631698" y="221243"/>
                </a:cubicBezTo>
                <a:cubicBezTo>
                  <a:pt x="7632834" y="220918"/>
                  <a:pt x="7634151" y="220755"/>
                  <a:pt x="7635648" y="220755"/>
                </a:cubicBezTo>
                <a:lnTo>
                  <a:pt x="7645433" y="220755"/>
                </a:lnTo>
                <a:cubicBezTo>
                  <a:pt x="7646332" y="220755"/>
                  <a:pt x="7647184" y="220889"/>
                  <a:pt x="7647992" y="221154"/>
                </a:cubicBezTo>
                <a:cubicBezTo>
                  <a:pt x="7648800" y="221419"/>
                  <a:pt x="7649488" y="221832"/>
                  <a:pt x="7650057" y="222391"/>
                </a:cubicBezTo>
                <a:cubicBezTo>
                  <a:pt x="7650626" y="222951"/>
                  <a:pt x="7651090" y="223658"/>
                  <a:pt x="7651449" y="224512"/>
                </a:cubicBezTo>
                <a:cubicBezTo>
                  <a:pt x="7651808" y="225365"/>
                  <a:pt x="7651987" y="226411"/>
                  <a:pt x="7651987" y="227649"/>
                </a:cubicBezTo>
                <a:lnTo>
                  <a:pt x="7651987" y="332805"/>
                </a:lnTo>
                <a:cubicBezTo>
                  <a:pt x="7651987" y="333276"/>
                  <a:pt x="7651866" y="333687"/>
                  <a:pt x="7651624" y="334041"/>
                </a:cubicBezTo>
                <a:cubicBezTo>
                  <a:pt x="7651381" y="334396"/>
                  <a:pt x="7650956" y="334674"/>
                  <a:pt x="7650349" y="334881"/>
                </a:cubicBezTo>
                <a:cubicBezTo>
                  <a:pt x="7649742" y="335088"/>
                  <a:pt x="7648968" y="335265"/>
                  <a:pt x="7648028" y="335412"/>
                </a:cubicBezTo>
                <a:cubicBezTo>
                  <a:pt x="7647088" y="335558"/>
                  <a:pt x="7645859" y="335633"/>
                  <a:pt x="7644342" y="335633"/>
                </a:cubicBezTo>
                <a:cubicBezTo>
                  <a:pt x="7642947" y="335633"/>
                  <a:pt x="7641749" y="335558"/>
                  <a:pt x="7640748" y="335412"/>
                </a:cubicBezTo>
                <a:cubicBezTo>
                  <a:pt x="7639747" y="335265"/>
                  <a:pt x="7638958" y="335088"/>
                  <a:pt x="7638381" y="334881"/>
                </a:cubicBezTo>
                <a:cubicBezTo>
                  <a:pt x="7637804" y="334674"/>
                  <a:pt x="7637394" y="334396"/>
                  <a:pt x="7637152" y="334041"/>
                </a:cubicBezTo>
                <a:cubicBezTo>
                  <a:pt x="7636909" y="333687"/>
                  <a:pt x="7636788" y="333276"/>
                  <a:pt x="7636788" y="332805"/>
                </a:cubicBezTo>
                <a:lnTo>
                  <a:pt x="7636788" y="233216"/>
                </a:lnTo>
                <a:lnTo>
                  <a:pt x="7636611" y="233216"/>
                </a:lnTo>
                <a:lnTo>
                  <a:pt x="7596316" y="333246"/>
                </a:lnTo>
                <a:cubicBezTo>
                  <a:pt x="7596139" y="333659"/>
                  <a:pt x="7595889" y="334013"/>
                  <a:pt x="7595565" y="334307"/>
                </a:cubicBezTo>
                <a:cubicBezTo>
                  <a:pt x="7595241" y="334601"/>
                  <a:pt x="7594770" y="334852"/>
                  <a:pt x="7594151" y="335058"/>
                </a:cubicBezTo>
                <a:cubicBezTo>
                  <a:pt x="7593532" y="335265"/>
                  <a:pt x="7592796" y="335412"/>
                  <a:pt x="7591942" y="335500"/>
                </a:cubicBezTo>
                <a:cubicBezTo>
                  <a:pt x="7591088" y="335588"/>
                  <a:pt x="7590072" y="335633"/>
                  <a:pt x="7588893" y="335633"/>
                </a:cubicBezTo>
                <a:cubicBezTo>
                  <a:pt x="7587656" y="335633"/>
                  <a:pt x="7586596" y="335573"/>
                  <a:pt x="7585712" y="335456"/>
                </a:cubicBezTo>
                <a:cubicBezTo>
                  <a:pt x="7584828" y="335338"/>
                  <a:pt x="7584092" y="335176"/>
                  <a:pt x="7583503" y="334970"/>
                </a:cubicBezTo>
                <a:cubicBezTo>
                  <a:pt x="7582914" y="334763"/>
                  <a:pt x="7582458" y="334512"/>
                  <a:pt x="7582133" y="334218"/>
                </a:cubicBezTo>
                <a:cubicBezTo>
                  <a:pt x="7581809" y="333923"/>
                  <a:pt x="7581588" y="333599"/>
                  <a:pt x="7581470" y="333246"/>
                </a:cubicBezTo>
                <a:lnTo>
                  <a:pt x="7542943" y="233216"/>
                </a:lnTo>
                <a:lnTo>
                  <a:pt x="7542854" y="233216"/>
                </a:lnTo>
                <a:lnTo>
                  <a:pt x="7542854" y="332805"/>
                </a:lnTo>
                <a:cubicBezTo>
                  <a:pt x="7542854" y="333276"/>
                  <a:pt x="7542733" y="333687"/>
                  <a:pt x="7542491" y="334041"/>
                </a:cubicBezTo>
                <a:cubicBezTo>
                  <a:pt x="7542248" y="334396"/>
                  <a:pt x="7541823" y="334674"/>
                  <a:pt x="7541216" y="334881"/>
                </a:cubicBezTo>
                <a:cubicBezTo>
                  <a:pt x="7540609" y="335088"/>
                  <a:pt x="7539820" y="335265"/>
                  <a:pt x="7538850" y="335412"/>
                </a:cubicBezTo>
                <a:cubicBezTo>
                  <a:pt x="7537879" y="335558"/>
                  <a:pt x="7536635" y="335633"/>
                  <a:pt x="7535118" y="335633"/>
                </a:cubicBezTo>
                <a:cubicBezTo>
                  <a:pt x="7533662" y="335633"/>
                  <a:pt x="7532448" y="335558"/>
                  <a:pt x="7531478" y="335412"/>
                </a:cubicBezTo>
                <a:cubicBezTo>
                  <a:pt x="7530507" y="335265"/>
                  <a:pt x="7529733" y="335088"/>
                  <a:pt x="7529157" y="334881"/>
                </a:cubicBezTo>
                <a:cubicBezTo>
                  <a:pt x="7528580" y="334674"/>
                  <a:pt x="7528186" y="334396"/>
                  <a:pt x="7527974" y="334041"/>
                </a:cubicBezTo>
                <a:cubicBezTo>
                  <a:pt x="7527761" y="333687"/>
                  <a:pt x="7527655" y="333276"/>
                  <a:pt x="7527655" y="332805"/>
                </a:cubicBezTo>
                <a:lnTo>
                  <a:pt x="7527655" y="227649"/>
                </a:lnTo>
                <a:cubicBezTo>
                  <a:pt x="7527655" y="225175"/>
                  <a:pt x="7528313" y="223408"/>
                  <a:pt x="7529629" y="222346"/>
                </a:cubicBezTo>
                <a:cubicBezTo>
                  <a:pt x="7530945" y="221286"/>
                  <a:pt x="7532411" y="220755"/>
                  <a:pt x="7534026" y="220755"/>
                </a:cubicBezTo>
                <a:close/>
                <a:moveTo>
                  <a:pt x="6591051" y="220755"/>
                </a:moveTo>
                <a:lnTo>
                  <a:pt x="6600383" y="220755"/>
                </a:lnTo>
                <a:cubicBezTo>
                  <a:pt x="6602297" y="220755"/>
                  <a:pt x="6603972" y="220933"/>
                  <a:pt x="6605408" y="221286"/>
                </a:cubicBezTo>
                <a:cubicBezTo>
                  <a:pt x="6606844" y="221640"/>
                  <a:pt x="6608100" y="222200"/>
                  <a:pt x="6609176" y="222965"/>
                </a:cubicBezTo>
                <a:cubicBezTo>
                  <a:pt x="6610253" y="223731"/>
                  <a:pt x="6611151" y="224703"/>
                  <a:pt x="6611869" y="225880"/>
                </a:cubicBezTo>
                <a:cubicBezTo>
                  <a:pt x="6612587" y="227059"/>
                  <a:pt x="6613214" y="228443"/>
                  <a:pt x="6613753" y="230034"/>
                </a:cubicBezTo>
                <a:lnTo>
                  <a:pt x="6646448" y="312834"/>
                </a:lnTo>
                <a:lnTo>
                  <a:pt x="6646890" y="312834"/>
                </a:lnTo>
                <a:lnTo>
                  <a:pt x="6680911" y="230300"/>
                </a:lnTo>
                <a:cubicBezTo>
                  <a:pt x="6681570" y="228531"/>
                  <a:pt x="6682288" y="227030"/>
                  <a:pt x="6683067" y="225792"/>
                </a:cubicBezTo>
                <a:cubicBezTo>
                  <a:pt x="6683844" y="224556"/>
                  <a:pt x="6684698" y="223569"/>
                  <a:pt x="6685626" y="222833"/>
                </a:cubicBezTo>
                <a:cubicBezTo>
                  <a:pt x="6686554" y="222096"/>
                  <a:pt x="6687585" y="221565"/>
                  <a:pt x="6688723" y="221243"/>
                </a:cubicBezTo>
                <a:cubicBezTo>
                  <a:pt x="6689859" y="220918"/>
                  <a:pt x="6691176" y="220755"/>
                  <a:pt x="6692673" y="220755"/>
                </a:cubicBezTo>
                <a:lnTo>
                  <a:pt x="6702458" y="220755"/>
                </a:lnTo>
                <a:cubicBezTo>
                  <a:pt x="6703357" y="220755"/>
                  <a:pt x="6704209" y="220889"/>
                  <a:pt x="6705017" y="221154"/>
                </a:cubicBezTo>
                <a:cubicBezTo>
                  <a:pt x="6705825" y="221419"/>
                  <a:pt x="6706513" y="221832"/>
                  <a:pt x="6707082" y="222391"/>
                </a:cubicBezTo>
                <a:cubicBezTo>
                  <a:pt x="6707651" y="222951"/>
                  <a:pt x="6708115" y="223658"/>
                  <a:pt x="6708474" y="224512"/>
                </a:cubicBezTo>
                <a:cubicBezTo>
                  <a:pt x="6708833" y="225365"/>
                  <a:pt x="6709012" y="226411"/>
                  <a:pt x="6709012" y="227649"/>
                </a:cubicBezTo>
                <a:lnTo>
                  <a:pt x="6709012" y="332805"/>
                </a:lnTo>
                <a:cubicBezTo>
                  <a:pt x="6709012" y="333276"/>
                  <a:pt x="6708891" y="333687"/>
                  <a:pt x="6708649" y="334041"/>
                </a:cubicBezTo>
                <a:cubicBezTo>
                  <a:pt x="6708406" y="334396"/>
                  <a:pt x="6707981" y="334674"/>
                  <a:pt x="6707374" y="334881"/>
                </a:cubicBezTo>
                <a:cubicBezTo>
                  <a:pt x="6706767" y="335088"/>
                  <a:pt x="6705993" y="335265"/>
                  <a:pt x="6705053" y="335412"/>
                </a:cubicBezTo>
                <a:cubicBezTo>
                  <a:pt x="6704113" y="335558"/>
                  <a:pt x="6702884" y="335633"/>
                  <a:pt x="6701367" y="335633"/>
                </a:cubicBezTo>
                <a:cubicBezTo>
                  <a:pt x="6699972" y="335633"/>
                  <a:pt x="6698774" y="335558"/>
                  <a:pt x="6697773" y="335412"/>
                </a:cubicBezTo>
                <a:cubicBezTo>
                  <a:pt x="6696772" y="335265"/>
                  <a:pt x="6695983" y="335088"/>
                  <a:pt x="6695406" y="334881"/>
                </a:cubicBezTo>
                <a:cubicBezTo>
                  <a:pt x="6694829" y="334674"/>
                  <a:pt x="6694419" y="334396"/>
                  <a:pt x="6694177" y="334041"/>
                </a:cubicBezTo>
                <a:cubicBezTo>
                  <a:pt x="6693934" y="333687"/>
                  <a:pt x="6693813" y="333276"/>
                  <a:pt x="6693813" y="332805"/>
                </a:cubicBezTo>
                <a:lnTo>
                  <a:pt x="6693813" y="233216"/>
                </a:lnTo>
                <a:lnTo>
                  <a:pt x="6693636" y="233216"/>
                </a:lnTo>
                <a:lnTo>
                  <a:pt x="6653341" y="333246"/>
                </a:lnTo>
                <a:cubicBezTo>
                  <a:pt x="6653164" y="333659"/>
                  <a:pt x="6652914" y="334013"/>
                  <a:pt x="6652590" y="334307"/>
                </a:cubicBezTo>
                <a:cubicBezTo>
                  <a:pt x="6652266" y="334601"/>
                  <a:pt x="6651795" y="334852"/>
                  <a:pt x="6651176" y="335058"/>
                </a:cubicBezTo>
                <a:cubicBezTo>
                  <a:pt x="6650557" y="335265"/>
                  <a:pt x="6649821" y="335412"/>
                  <a:pt x="6648967" y="335500"/>
                </a:cubicBezTo>
                <a:cubicBezTo>
                  <a:pt x="6648113" y="335588"/>
                  <a:pt x="6647097" y="335633"/>
                  <a:pt x="6645918" y="335633"/>
                </a:cubicBezTo>
                <a:cubicBezTo>
                  <a:pt x="6644681" y="335633"/>
                  <a:pt x="6643621" y="335573"/>
                  <a:pt x="6642737" y="335456"/>
                </a:cubicBezTo>
                <a:cubicBezTo>
                  <a:pt x="6641853" y="335338"/>
                  <a:pt x="6641117" y="335176"/>
                  <a:pt x="6640528" y="334970"/>
                </a:cubicBezTo>
                <a:cubicBezTo>
                  <a:pt x="6639939" y="334763"/>
                  <a:pt x="6639483" y="334512"/>
                  <a:pt x="6639158" y="334218"/>
                </a:cubicBezTo>
                <a:cubicBezTo>
                  <a:pt x="6638834" y="333923"/>
                  <a:pt x="6638613" y="333599"/>
                  <a:pt x="6638495" y="333246"/>
                </a:cubicBezTo>
                <a:lnTo>
                  <a:pt x="6599968" y="233216"/>
                </a:lnTo>
                <a:lnTo>
                  <a:pt x="6599879" y="233216"/>
                </a:lnTo>
                <a:lnTo>
                  <a:pt x="6599879" y="332805"/>
                </a:lnTo>
                <a:cubicBezTo>
                  <a:pt x="6599879" y="333276"/>
                  <a:pt x="6599758" y="333687"/>
                  <a:pt x="6599516" y="334041"/>
                </a:cubicBezTo>
                <a:cubicBezTo>
                  <a:pt x="6599273" y="334396"/>
                  <a:pt x="6598848" y="334674"/>
                  <a:pt x="6598241" y="334881"/>
                </a:cubicBezTo>
                <a:cubicBezTo>
                  <a:pt x="6597634" y="335088"/>
                  <a:pt x="6596845" y="335265"/>
                  <a:pt x="6595875" y="335412"/>
                </a:cubicBezTo>
                <a:cubicBezTo>
                  <a:pt x="6594904" y="335558"/>
                  <a:pt x="6593660" y="335633"/>
                  <a:pt x="6592143" y="335633"/>
                </a:cubicBezTo>
                <a:cubicBezTo>
                  <a:pt x="6590687" y="335633"/>
                  <a:pt x="6589473" y="335558"/>
                  <a:pt x="6588503" y="335412"/>
                </a:cubicBezTo>
                <a:cubicBezTo>
                  <a:pt x="6587532" y="335265"/>
                  <a:pt x="6586758" y="335088"/>
                  <a:pt x="6586182" y="334881"/>
                </a:cubicBezTo>
                <a:cubicBezTo>
                  <a:pt x="6585605" y="334674"/>
                  <a:pt x="6585211" y="334396"/>
                  <a:pt x="6584999" y="334041"/>
                </a:cubicBezTo>
                <a:cubicBezTo>
                  <a:pt x="6584786" y="333687"/>
                  <a:pt x="6584680" y="333276"/>
                  <a:pt x="6584680" y="332805"/>
                </a:cubicBezTo>
                <a:lnTo>
                  <a:pt x="6584680" y="227649"/>
                </a:lnTo>
                <a:cubicBezTo>
                  <a:pt x="6584680" y="225175"/>
                  <a:pt x="6585338" y="223408"/>
                  <a:pt x="6586654" y="222346"/>
                </a:cubicBezTo>
                <a:cubicBezTo>
                  <a:pt x="6587970" y="221286"/>
                  <a:pt x="6589436" y="220755"/>
                  <a:pt x="6591051" y="220755"/>
                </a:cubicBezTo>
                <a:close/>
                <a:moveTo>
                  <a:pt x="6216423" y="220755"/>
                </a:moveTo>
                <a:lnTo>
                  <a:pt x="6226208" y="220755"/>
                </a:lnTo>
                <a:cubicBezTo>
                  <a:pt x="6227107" y="220755"/>
                  <a:pt x="6227959" y="220889"/>
                  <a:pt x="6228767" y="221154"/>
                </a:cubicBezTo>
                <a:cubicBezTo>
                  <a:pt x="6229575" y="221419"/>
                  <a:pt x="6230263" y="221832"/>
                  <a:pt x="6230832" y="222391"/>
                </a:cubicBezTo>
                <a:cubicBezTo>
                  <a:pt x="6231401" y="222951"/>
                  <a:pt x="6231865" y="223658"/>
                  <a:pt x="6232224" y="224512"/>
                </a:cubicBezTo>
                <a:cubicBezTo>
                  <a:pt x="6232583" y="225365"/>
                  <a:pt x="6232762" y="226411"/>
                  <a:pt x="6232762" y="227649"/>
                </a:cubicBezTo>
                <a:lnTo>
                  <a:pt x="6232762" y="332805"/>
                </a:lnTo>
                <a:cubicBezTo>
                  <a:pt x="6232762" y="333276"/>
                  <a:pt x="6232641" y="333687"/>
                  <a:pt x="6232399" y="334041"/>
                </a:cubicBezTo>
                <a:cubicBezTo>
                  <a:pt x="6232156" y="334396"/>
                  <a:pt x="6231731" y="334674"/>
                  <a:pt x="6231124" y="334881"/>
                </a:cubicBezTo>
                <a:cubicBezTo>
                  <a:pt x="6230517" y="335088"/>
                  <a:pt x="6229743" y="335265"/>
                  <a:pt x="6228803" y="335412"/>
                </a:cubicBezTo>
                <a:cubicBezTo>
                  <a:pt x="6227863" y="335558"/>
                  <a:pt x="6226634" y="335633"/>
                  <a:pt x="6225117" y="335633"/>
                </a:cubicBezTo>
                <a:cubicBezTo>
                  <a:pt x="6223722" y="335633"/>
                  <a:pt x="6222524" y="335558"/>
                  <a:pt x="6221523" y="335412"/>
                </a:cubicBezTo>
                <a:cubicBezTo>
                  <a:pt x="6220522" y="335265"/>
                  <a:pt x="6219733" y="335088"/>
                  <a:pt x="6219156" y="334881"/>
                </a:cubicBezTo>
                <a:cubicBezTo>
                  <a:pt x="6218579" y="334674"/>
                  <a:pt x="6218169" y="334396"/>
                  <a:pt x="6217927" y="334041"/>
                </a:cubicBezTo>
                <a:cubicBezTo>
                  <a:pt x="6217684" y="333687"/>
                  <a:pt x="6217563" y="333276"/>
                  <a:pt x="6217563" y="332805"/>
                </a:cubicBezTo>
                <a:lnTo>
                  <a:pt x="6217563" y="233216"/>
                </a:lnTo>
                <a:lnTo>
                  <a:pt x="6217386" y="233216"/>
                </a:lnTo>
                <a:lnTo>
                  <a:pt x="6177091" y="333246"/>
                </a:lnTo>
                <a:cubicBezTo>
                  <a:pt x="6176914" y="333659"/>
                  <a:pt x="6176664" y="334013"/>
                  <a:pt x="6176340" y="334307"/>
                </a:cubicBezTo>
                <a:cubicBezTo>
                  <a:pt x="6176016" y="334601"/>
                  <a:pt x="6175545" y="334852"/>
                  <a:pt x="6174926" y="335058"/>
                </a:cubicBezTo>
                <a:cubicBezTo>
                  <a:pt x="6174307" y="335265"/>
                  <a:pt x="6173571" y="335412"/>
                  <a:pt x="6172717" y="335500"/>
                </a:cubicBezTo>
                <a:cubicBezTo>
                  <a:pt x="6171863" y="335588"/>
                  <a:pt x="6170847" y="335633"/>
                  <a:pt x="6169668" y="335633"/>
                </a:cubicBezTo>
                <a:cubicBezTo>
                  <a:pt x="6168431" y="335633"/>
                  <a:pt x="6167371" y="335573"/>
                  <a:pt x="6166487" y="335456"/>
                </a:cubicBezTo>
                <a:cubicBezTo>
                  <a:pt x="6165603" y="335338"/>
                  <a:pt x="6164867" y="335176"/>
                  <a:pt x="6164278" y="334970"/>
                </a:cubicBezTo>
                <a:cubicBezTo>
                  <a:pt x="6163689" y="334763"/>
                  <a:pt x="6163233" y="334512"/>
                  <a:pt x="6162908" y="334218"/>
                </a:cubicBezTo>
                <a:cubicBezTo>
                  <a:pt x="6162584" y="333923"/>
                  <a:pt x="6162363" y="333599"/>
                  <a:pt x="6162245" y="333246"/>
                </a:cubicBezTo>
                <a:lnTo>
                  <a:pt x="6158951" y="324693"/>
                </a:lnTo>
                <a:lnTo>
                  <a:pt x="6160071" y="287188"/>
                </a:lnTo>
                <a:lnTo>
                  <a:pt x="6170198" y="312834"/>
                </a:lnTo>
                <a:lnTo>
                  <a:pt x="6170640" y="312834"/>
                </a:lnTo>
                <a:lnTo>
                  <a:pt x="6204661" y="230300"/>
                </a:lnTo>
                <a:cubicBezTo>
                  <a:pt x="6205320" y="228531"/>
                  <a:pt x="6206038" y="227030"/>
                  <a:pt x="6206817" y="225792"/>
                </a:cubicBezTo>
                <a:cubicBezTo>
                  <a:pt x="6207594" y="224556"/>
                  <a:pt x="6208448" y="223569"/>
                  <a:pt x="6209376" y="222833"/>
                </a:cubicBezTo>
                <a:cubicBezTo>
                  <a:pt x="6210304" y="222096"/>
                  <a:pt x="6211335" y="221565"/>
                  <a:pt x="6212473" y="221243"/>
                </a:cubicBezTo>
                <a:cubicBezTo>
                  <a:pt x="6213609" y="220918"/>
                  <a:pt x="6214926" y="220755"/>
                  <a:pt x="6216423" y="220755"/>
                </a:cubicBezTo>
                <a:close/>
                <a:moveTo>
                  <a:pt x="5171826" y="220755"/>
                </a:moveTo>
                <a:lnTo>
                  <a:pt x="5181158" y="220755"/>
                </a:lnTo>
                <a:cubicBezTo>
                  <a:pt x="5183072" y="220755"/>
                  <a:pt x="5184747" y="220933"/>
                  <a:pt x="5186183" y="221286"/>
                </a:cubicBezTo>
                <a:cubicBezTo>
                  <a:pt x="5187619" y="221640"/>
                  <a:pt x="5188875" y="222200"/>
                  <a:pt x="5189951" y="222965"/>
                </a:cubicBezTo>
                <a:cubicBezTo>
                  <a:pt x="5191028" y="223731"/>
                  <a:pt x="5191926" y="224703"/>
                  <a:pt x="5192644" y="225880"/>
                </a:cubicBezTo>
                <a:cubicBezTo>
                  <a:pt x="5193362" y="227059"/>
                  <a:pt x="5193989" y="228443"/>
                  <a:pt x="5194528" y="230034"/>
                </a:cubicBezTo>
                <a:lnTo>
                  <a:pt x="5227223" y="312834"/>
                </a:lnTo>
                <a:lnTo>
                  <a:pt x="5227665" y="312834"/>
                </a:lnTo>
                <a:lnTo>
                  <a:pt x="5261686" y="230300"/>
                </a:lnTo>
                <a:cubicBezTo>
                  <a:pt x="5262345" y="228531"/>
                  <a:pt x="5263063" y="227030"/>
                  <a:pt x="5263842" y="225792"/>
                </a:cubicBezTo>
                <a:cubicBezTo>
                  <a:pt x="5264619" y="224556"/>
                  <a:pt x="5265473" y="223569"/>
                  <a:pt x="5266401" y="222833"/>
                </a:cubicBezTo>
                <a:cubicBezTo>
                  <a:pt x="5267329" y="222096"/>
                  <a:pt x="5268360" y="221565"/>
                  <a:pt x="5269498" y="221243"/>
                </a:cubicBezTo>
                <a:cubicBezTo>
                  <a:pt x="5270634" y="220918"/>
                  <a:pt x="5271951" y="220755"/>
                  <a:pt x="5273448" y="220755"/>
                </a:cubicBezTo>
                <a:lnTo>
                  <a:pt x="5283233" y="220755"/>
                </a:lnTo>
                <a:cubicBezTo>
                  <a:pt x="5284132" y="220755"/>
                  <a:pt x="5284984" y="220889"/>
                  <a:pt x="5285792" y="221154"/>
                </a:cubicBezTo>
                <a:cubicBezTo>
                  <a:pt x="5286600" y="221419"/>
                  <a:pt x="5287288" y="221832"/>
                  <a:pt x="5287857" y="222391"/>
                </a:cubicBezTo>
                <a:cubicBezTo>
                  <a:pt x="5288426" y="222951"/>
                  <a:pt x="5288890" y="223658"/>
                  <a:pt x="5289249" y="224512"/>
                </a:cubicBezTo>
                <a:cubicBezTo>
                  <a:pt x="5289608" y="225365"/>
                  <a:pt x="5289787" y="226411"/>
                  <a:pt x="5289787" y="227649"/>
                </a:cubicBezTo>
                <a:lnTo>
                  <a:pt x="5289787" y="332805"/>
                </a:lnTo>
                <a:cubicBezTo>
                  <a:pt x="5289787" y="333276"/>
                  <a:pt x="5289666" y="333687"/>
                  <a:pt x="5289424" y="334041"/>
                </a:cubicBezTo>
                <a:cubicBezTo>
                  <a:pt x="5289181" y="334396"/>
                  <a:pt x="5288756" y="334674"/>
                  <a:pt x="5288149" y="334881"/>
                </a:cubicBezTo>
                <a:cubicBezTo>
                  <a:pt x="5287542" y="335088"/>
                  <a:pt x="5286768" y="335265"/>
                  <a:pt x="5285828" y="335412"/>
                </a:cubicBezTo>
                <a:cubicBezTo>
                  <a:pt x="5284888" y="335558"/>
                  <a:pt x="5283659" y="335633"/>
                  <a:pt x="5282142" y="335633"/>
                </a:cubicBezTo>
                <a:cubicBezTo>
                  <a:pt x="5280747" y="335633"/>
                  <a:pt x="5279549" y="335558"/>
                  <a:pt x="5278548" y="335412"/>
                </a:cubicBezTo>
                <a:cubicBezTo>
                  <a:pt x="5277547" y="335265"/>
                  <a:pt x="5276758" y="335088"/>
                  <a:pt x="5276181" y="334881"/>
                </a:cubicBezTo>
                <a:cubicBezTo>
                  <a:pt x="5275604" y="334674"/>
                  <a:pt x="5275194" y="334396"/>
                  <a:pt x="5274952" y="334041"/>
                </a:cubicBezTo>
                <a:cubicBezTo>
                  <a:pt x="5274709" y="333687"/>
                  <a:pt x="5274588" y="333276"/>
                  <a:pt x="5274588" y="332805"/>
                </a:cubicBezTo>
                <a:lnTo>
                  <a:pt x="5274588" y="233216"/>
                </a:lnTo>
                <a:lnTo>
                  <a:pt x="5274411" y="233216"/>
                </a:lnTo>
                <a:lnTo>
                  <a:pt x="5234116" y="333246"/>
                </a:lnTo>
                <a:cubicBezTo>
                  <a:pt x="5233939" y="333659"/>
                  <a:pt x="5233689" y="334013"/>
                  <a:pt x="5233365" y="334307"/>
                </a:cubicBezTo>
                <a:cubicBezTo>
                  <a:pt x="5233041" y="334601"/>
                  <a:pt x="5232570" y="334852"/>
                  <a:pt x="5231951" y="335058"/>
                </a:cubicBezTo>
                <a:cubicBezTo>
                  <a:pt x="5231332" y="335265"/>
                  <a:pt x="5230596" y="335412"/>
                  <a:pt x="5229742" y="335500"/>
                </a:cubicBezTo>
                <a:cubicBezTo>
                  <a:pt x="5228888" y="335588"/>
                  <a:pt x="5227872" y="335633"/>
                  <a:pt x="5226693" y="335633"/>
                </a:cubicBezTo>
                <a:cubicBezTo>
                  <a:pt x="5225456" y="335633"/>
                  <a:pt x="5224396" y="335573"/>
                  <a:pt x="5223512" y="335456"/>
                </a:cubicBezTo>
                <a:cubicBezTo>
                  <a:pt x="5222628" y="335338"/>
                  <a:pt x="5221892" y="335176"/>
                  <a:pt x="5221303" y="334970"/>
                </a:cubicBezTo>
                <a:cubicBezTo>
                  <a:pt x="5220714" y="334763"/>
                  <a:pt x="5220258" y="334512"/>
                  <a:pt x="5219933" y="334218"/>
                </a:cubicBezTo>
                <a:cubicBezTo>
                  <a:pt x="5219609" y="333923"/>
                  <a:pt x="5219388" y="333599"/>
                  <a:pt x="5219270" y="333246"/>
                </a:cubicBezTo>
                <a:lnTo>
                  <a:pt x="5180743" y="233216"/>
                </a:lnTo>
                <a:lnTo>
                  <a:pt x="5180654" y="233216"/>
                </a:lnTo>
                <a:lnTo>
                  <a:pt x="5180654" y="332805"/>
                </a:lnTo>
                <a:cubicBezTo>
                  <a:pt x="5180654" y="333276"/>
                  <a:pt x="5180533" y="333687"/>
                  <a:pt x="5180291" y="334041"/>
                </a:cubicBezTo>
                <a:cubicBezTo>
                  <a:pt x="5180048" y="334396"/>
                  <a:pt x="5179623" y="334674"/>
                  <a:pt x="5179016" y="334881"/>
                </a:cubicBezTo>
                <a:cubicBezTo>
                  <a:pt x="5178409" y="335088"/>
                  <a:pt x="5177620" y="335265"/>
                  <a:pt x="5176650" y="335412"/>
                </a:cubicBezTo>
                <a:cubicBezTo>
                  <a:pt x="5175679" y="335558"/>
                  <a:pt x="5174435" y="335633"/>
                  <a:pt x="5172918" y="335633"/>
                </a:cubicBezTo>
                <a:cubicBezTo>
                  <a:pt x="5171462" y="335633"/>
                  <a:pt x="5170248" y="335558"/>
                  <a:pt x="5169278" y="335412"/>
                </a:cubicBezTo>
                <a:cubicBezTo>
                  <a:pt x="5168307" y="335265"/>
                  <a:pt x="5167533" y="335088"/>
                  <a:pt x="5166957" y="334881"/>
                </a:cubicBezTo>
                <a:cubicBezTo>
                  <a:pt x="5166380" y="334674"/>
                  <a:pt x="5165986" y="334396"/>
                  <a:pt x="5165774" y="334041"/>
                </a:cubicBezTo>
                <a:cubicBezTo>
                  <a:pt x="5165561" y="333687"/>
                  <a:pt x="5165455" y="333276"/>
                  <a:pt x="5165455" y="332805"/>
                </a:cubicBezTo>
                <a:lnTo>
                  <a:pt x="5165455" y="227649"/>
                </a:lnTo>
                <a:cubicBezTo>
                  <a:pt x="5165455" y="225175"/>
                  <a:pt x="5166113" y="223408"/>
                  <a:pt x="5167429" y="222346"/>
                </a:cubicBezTo>
                <a:cubicBezTo>
                  <a:pt x="5168745" y="221286"/>
                  <a:pt x="5170211" y="220755"/>
                  <a:pt x="5171826" y="220755"/>
                </a:cubicBezTo>
                <a:close/>
                <a:moveTo>
                  <a:pt x="4228851" y="220755"/>
                </a:moveTo>
                <a:lnTo>
                  <a:pt x="4238183" y="220755"/>
                </a:lnTo>
                <a:cubicBezTo>
                  <a:pt x="4240097" y="220755"/>
                  <a:pt x="4241772" y="220933"/>
                  <a:pt x="4243208" y="221286"/>
                </a:cubicBezTo>
                <a:cubicBezTo>
                  <a:pt x="4244644" y="221640"/>
                  <a:pt x="4245900" y="222200"/>
                  <a:pt x="4246977" y="222965"/>
                </a:cubicBezTo>
                <a:cubicBezTo>
                  <a:pt x="4248053" y="223731"/>
                  <a:pt x="4248950" y="224703"/>
                  <a:pt x="4249668" y="225880"/>
                </a:cubicBezTo>
                <a:cubicBezTo>
                  <a:pt x="4250386" y="227059"/>
                  <a:pt x="4251014" y="228443"/>
                  <a:pt x="4251553" y="230034"/>
                </a:cubicBezTo>
                <a:lnTo>
                  <a:pt x="4284249" y="312834"/>
                </a:lnTo>
                <a:lnTo>
                  <a:pt x="4284691" y="312834"/>
                </a:lnTo>
                <a:lnTo>
                  <a:pt x="4318712" y="230300"/>
                </a:lnTo>
                <a:cubicBezTo>
                  <a:pt x="4319370" y="228531"/>
                  <a:pt x="4320088" y="227030"/>
                  <a:pt x="4320866" y="225792"/>
                </a:cubicBezTo>
                <a:cubicBezTo>
                  <a:pt x="4321645" y="224556"/>
                  <a:pt x="4322498" y="223569"/>
                  <a:pt x="4323425" y="222833"/>
                </a:cubicBezTo>
                <a:cubicBezTo>
                  <a:pt x="4324353" y="222096"/>
                  <a:pt x="4325386" y="221565"/>
                  <a:pt x="4326523" y="221243"/>
                </a:cubicBezTo>
                <a:cubicBezTo>
                  <a:pt x="4327659" y="220918"/>
                  <a:pt x="4328976" y="220755"/>
                  <a:pt x="4330473" y="220755"/>
                </a:cubicBezTo>
                <a:lnTo>
                  <a:pt x="4340258" y="220755"/>
                </a:lnTo>
                <a:cubicBezTo>
                  <a:pt x="4341156" y="220755"/>
                  <a:pt x="4342009" y="220889"/>
                  <a:pt x="4342817" y="221154"/>
                </a:cubicBezTo>
                <a:cubicBezTo>
                  <a:pt x="4343625" y="221419"/>
                  <a:pt x="4344313" y="221832"/>
                  <a:pt x="4344882" y="222391"/>
                </a:cubicBezTo>
                <a:cubicBezTo>
                  <a:pt x="4345451" y="222951"/>
                  <a:pt x="4345915" y="223658"/>
                  <a:pt x="4346274" y="224512"/>
                </a:cubicBezTo>
                <a:cubicBezTo>
                  <a:pt x="4346633" y="225365"/>
                  <a:pt x="4346812" y="226411"/>
                  <a:pt x="4346812" y="227649"/>
                </a:cubicBezTo>
                <a:lnTo>
                  <a:pt x="4346812" y="332805"/>
                </a:lnTo>
                <a:cubicBezTo>
                  <a:pt x="4346812" y="333276"/>
                  <a:pt x="4346691" y="333687"/>
                  <a:pt x="4346448" y="334041"/>
                </a:cubicBezTo>
                <a:cubicBezTo>
                  <a:pt x="4346206" y="334396"/>
                  <a:pt x="4345781" y="334674"/>
                  <a:pt x="4345174" y="334881"/>
                </a:cubicBezTo>
                <a:cubicBezTo>
                  <a:pt x="4344567" y="335088"/>
                  <a:pt x="4343793" y="335265"/>
                  <a:pt x="4342853" y="335412"/>
                </a:cubicBezTo>
                <a:cubicBezTo>
                  <a:pt x="4341913" y="335558"/>
                  <a:pt x="4340684" y="335633"/>
                  <a:pt x="4339167" y="335633"/>
                </a:cubicBezTo>
                <a:cubicBezTo>
                  <a:pt x="4337772" y="335633"/>
                  <a:pt x="4336573" y="335558"/>
                  <a:pt x="4335572" y="335412"/>
                </a:cubicBezTo>
                <a:cubicBezTo>
                  <a:pt x="4334572" y="335265"/>
                  <a:pt x="4333783" y="335088"/>
                  <a:pt x="4333206" y="334881"/>
                </a:cubicBezTo>
                <a:cubicBezTo>
                  <a:pt x="4332629" y="334674"/>
                  <a:pt x="4332220" y="334396"/>
                  <a:pt x="4331977" y="334041"/>
                </a:cubicBezTo>
                <a:cubicBezTo>
                  <a:pt x="4331734" y="333687"/>
                  <a:pt x="4331613" y="333276"/>
                  <a:pt x="4331613" y="332805"/>
                </a:cubicBezTo>
                <a:lnTo>
                  <a:pt x="4331613" y="233216"/>
                </a:lnTo>
                <a:lnTo>
                  <a:pt x="4331437" y="233216"/>
                </a:lnTo>
                <a:lnTo>
                  <a:pt x="4291141" y="333246"/>
                </a:lnTo>
                <a:cubicBezTo>
                  <a:pt x="4290965" y="333659"/>
                  <a:pt x="4290714" y="334013"/>
                  <a:pt x="4290390" y="334307"/>
                </a:cubicBezTo>
                <a:cubicBezTo>
                  <a:pt x="4290066" y="334601"/>
                  <a:pt x="4289595" y="334852"/>
                  <a:pt x="4288976" y="335058"/>
                </a:cubicBezTo>
                <a:cubicBezTo>
                  <a:pt x="4288358" y="335265"/>
                  <a:pt x="4287621" y="335412"/>
                  <a:pt x="4286767" y="335500"/>
                </a:cubicBezTo>
                <a:cubicBezTo>
                  <a:pt x="4285913" y="335588"/>
                  <a:pt x="4284897" y="335633"/>
                  <a:pt x="4283719" y="335633"/>
                </a:cubicBezTo>
                <a:cubicBezTo>
                  <a:pt x="4282481" y="335633"/>
                  <a:pt x="4281421" y="335573"/>
                  <a:pt x="4280537" y="335456"/>
                </a:cubicBezTo>
                <a:cubicBezTo>
                  <a:pt x="4279654" y="335338"/>
                  <a:pt x="4278917" y="335176"/>
                  <a:pt x="4278328" y="334970"/>
                </a:cubicBezTo>
                <a:cubicBezTo>
                  <a:pt x="4277739" y="334763"/>
                  <a:pt x="4277282" y="334512"/>
                  <a:pt x="4276958" y="334218"/>
                </a:cubicBezTo>
                <a:cubicBezTo>
                  <a:pt x="4276634" y="333923"/>
                  <a:pt x="4276413" y="333599"/>
                  <a:pt x="4276296" y="333246"/>
                </a:cubicBezTo>
                <a:lnTo>
                  <a:pt x="4237768" y="233216"/>
                </a:lnTo>
                <a:lnTo>
                  <a:pt x="4237679" y="233216"/>
                </a:lnTo>
                <a:lnTo>
                  <a:pt x="4237679" y="332805"/>
                </a:lnTo>
                <a:cubicBezTo>
                  <a:pt x="4237679" y="333276"/>
                  <a:pt x="4237558" y="333687"/>
                  <a:pt x="4237316" y="334041"/>
                </a:cubicBezTo>
                <a:cubicBezTo>
                  <a:pt x="4237073" y="334396"/>
                  <a:pt x="4236648" y="334674"/>
                  <a:pt x="4236041" y="334881"/>
                </a:cubicBezTo>
                <a:cubicBezTo>
                  <a:pt x="4235434" y="335088"/>
                  <a:pt x="4234645" y="335265"/>
                  <a:pt x="4233674" y="335412"/>
                </a:cubicBezTo>
                <a:cubicBezTo>
                  <a:pt x="4232704" y="335558"/>
                  <a:pt x="4231460" y="335633"/>
                  <a:pt x="4229943" y="335633"/>
                </a:cubicBezTo>
                <a:cubicBezTo>
                  <a:pt x="4228487" y="335633"/>
                  <a:pt x="4227273" y="335558"/>
                  <a:pt x="4226303" y="335412"/>
                </a:cubicBezTo>
                <a:cubicBezTo>
                  <a:pt x="4225332" y="335265"/>
                  <a:pt x="4224558" y="335088"/>
                  <a:pt x="4223982" y="334881"/>
                </a:cubicBezTo>
                <a:cubicBezTo>
                  <a:pt x="4223405" y="334674"/>
                  <a:pt x="4223011" y="334396"/>
                  <a:pt x="4222799" y="334041"/>
                </a:cubicBezTo>
                <a:cubicBezTo>
                  <a:pt x="4222586" y="333687"/>
                  <a:pt x="4222480" y="333276"/>
                  <a:pt x="4222480" y="332805"/>
                </a:cubicBezTo>
                <a:lnTo>
                  <a:pt x="4222480" y="227649"/>
                </a:lnTo>
                <a:cubicBezTo>
                  <a:pt x="4222480" y="225175"/>
                  <a:pt x="4223138" y="223408"/>
                  <a:pt x="4224454" y="222346"/>
                </a:cubicBezTo>
                <a:cubicBezTo>
                  <a:pt x="4225770" y="221286"/>
                  <a:pt x="4227236" y="220755"/>
                  <a:pt x="4228851" y="220755"/>
                </a:cubicBezTo>
                <a:close/>
                <a:moveTo>
                  <a:pt x="3762190" y="220755"/>
                </a:moveTo>
                <a:lnTo>
                  <a:pt x="3771522" y="220755"/>
                </a:lnTo>
                <a:cubicBezTo>
                  <a:pt x="3773436" y="220755"/>
                  <a:pt x="3775111" y="220933"/>
                  <a:pt x="3776547" y="221286"/>
                </a:cubicBezTo>
                <a:cubicBezTo>
                  <a:pt x="3777982" y="221640"/>
                  <a:pt x="3779239" y="222200"/>
                  <a:pt x="3780316" y="222965"/>
                </a:cubicBezTo>
                <a:cubicBezTo>
                  <a:pt x="3781392" y="223731"/>
                  <a:pt x="3782290" y="224703"/>
                  <a:pt x="3783007" y="225880"/>
                </a:cubicBezTo>
                <a:cubicBezTo>
                  <a:pt x="3783725" y="227059"/>
                  <a:pt x="3784354" y="228443"/>
                  <a:pt x="3784892" y="230034"/>
                </a:cubicBezTo>
                <a:lnTo>
                  <a:pt x="3817588" y="312834"/>
                </a:lnTo>
                <a:lnTo>
                  <a:pt x="3818029" y="312834"/>
                </a:lnTo>
                <a:lnTo>
                  <a:pt x="3852050" y="230300"/>
                </a:lnTo>
                <a:cubicBezTo>
                  <a:pt x="3852708" y="228531"/>
                  <a:pt x="3853427" y="227030"/>
                  <a:pt x="3854206" y="225792"/>
                </a:cubicBezTo>
                <a:cubicBezTo>
                  <a:pt x="3854983" y="224556"/>
                  <a:pt x="3855836" y="223569"/>
                  <a:pt x="3856764" y="222833"/>
                </a:cubicBezTo>
                <a:cubicBezTo>
                  <a:pt x="3857691" y="222096"/>
                  <a:pt x="3858725" y="221565"/>
                  <a:pt x="3859862" y="221243"/>
                </a:cubicBezTo>
                <a:cubicBezTo>
                  <a:pt x="3860997" y="220918"/>
                  <a:pt x="3862314" y="220755"/>
                  <a:pt x="3863811" y="220755"/>
                </a:cubicBezTo>
                <a:lnTo>
                  <a:pt x="3873597" y="220755"/>
                </a:lnTo>
                <a:cubicBezTo>
                  <a:pt x="3874495" y="220755"/>
                  <a:pt x="3875348" y="220889"/>
                  <a:pt x="3876156" y="221154"/>
                </a:cubicBezTo>
                <a:cubicBezTo>
                  <a:pt x="3876963" y="221419"/>
                  <a:pt x="3877652" y="221832"/>
                  <a:pt x="3878221" y="222391"/>
                </a:cubicBezTo>
                <a:cubicBezTo>
                  <a:pt x="3878789" y="222951"/>
                  <a:pt x="3879253" y="223658"/>
                  <a:pt x="3879612" y="224512"/>
                </a:cubicBezTo>
                <a:cubicBezTo>
                  <a:pt x="3879971" y="225365"/>
                  <a:pt x="3880151" y="226411"/>
                  <a:pt x="3880151" y="227649"/>
                </a:cubicBezTo>
                <a:lnTo>
                  <a:pt x="3880151" y="332805"/>
                </a:lnTo>
                <a:cubicBezTo>
                  <a:pt x="3880151" y="333276"/>
                  <a:pt x="3880030" y="333687"/>
                  <a:pt x="3879787" y="334041"/>
                </a:cubicBezTo>
                <a:cubicBezTo>
                  <a:pt x="3879544" y="334396"/>
                  <a:pt x="3879120" y="334674"/>
                  <a:pt x="3878513" y="334881"/>
                </a:cubicBezTo>
                <a:cubicBezTo>
                  <a:pt x="3877905" y="335088"/>
                  <a:pt x="3877131" y="335265"/>
                  <a:pt x="3876192" y="335412"/>
                </a:cubicBezTo>
                <a:cubicBezTo>
                  <a:pt x="3875251" y="335558"/>
                  <a:pt x="3874022" y="335633"/>
                  <a:pt x="3872506" y="335633"/>
                </a:cubicBezTo>
                <a:cubicBezTo>
                  <a:pt x="3871110" y="335633"/>
                  <a:pt x="3869912" y="335558"/>
                  <a:pt x="3868911" y="335412"/>
                </a:cubicBezTo>
                <a:cubicBezTo>
                  <a:pt x="3867910" y="335265"/>
                  <a:pt x="3867121" y="335088"/>
                  <a:pt x="3866544" y="334881"/>
                </a:cubicBezTo>
                <a:cubicBezTo>
                  <a:pt x="3865967" y="334674"/>
                  <a:pt x="3865558" y="334396"/>
                  <a:pt x="3865316" y="334041"/>
                </a:cubicBezTo>
                <a:cubicBezTo>
                  <a:pt x="3865073" y="333687"/>
                  <a:pt x="3864952" y="333276"/>
                  <a:pt x="3864952" y="332805"/>
                </a:cubicBezTo>
                <a:lnTo>
                  <a:pt x="3864952" y="233216"/>
                </a:lnTo>
                <a:lnTo>
                  <a:pt x="3864775" y="233216"/>
                </a:lnTo>
                <a:lnTo>
                  <a:pt x="3824480" y="333246"/>
                </a:lnTo>
                <a:cubicBezTo>
                  <a:pt x="3824303" y="333659"/>
                  <a:pt x="3824052" y="334013"/>
                  <a:pt x="3823729" y="334307"/>
                </a:cubicBezTo>
                <a:cubicBezTo>
                  <a:pt x="3823405" y="334601"/>
                  <a:pt x="3822934" y="334852"/>
                  <a:pt x="3822315" y="335058"/>
                </a:cubicBezTo>
                <a:cubicBezTo>
                  <a:pt x="3821696" y="335265"/>
                  <a:pt x="3820960" y="335412"/>
                  <a:pt x="3820106" y="335500"/>
                </a:cubicBezTo>
                <a:cubicBezTo>
                  <a:pt x="3819252" y="335588"/>
                  <a:pt x="3818235" y="335633"/>
                  <a:pt x="3817058" y="335633"/>
                </a:cubicBezTo>
                <a:cubicBezTo>
                  <a:pt x="3815820" y="335633"/>
                  <a:pt x="3814760" y="335573"/>
                  <a:pt x="3813876" y="335456"/>
                </a:cubicBezTo>
                <a:cubicBezTo>
                  <a:pt x="3812993" y="335338"/>
                  <a:pt x="3812256" y="335176"/>
                  <a:pt x="3811667" y="334970"/>
                </a:cubicBezTo>
                <a:cubicBezTo>
                  <a:pt x="3811078" y="334763"/>
                  <a:pt x="3810621" y="334512"/>
                  <a:pt x="3810297" y="334218"/>
                </a:cubicBezTo>
                <a:cubicBezTo>
                  <a:pt x="3809973" y="333923"/>
                  <a:pt x="3809752" y="333599"/>
                  <a:pt x="3809635" y="333246"/>
                </a:cubicBezTo>
                <a:lnTo>
                  <a:pt x="3771107" y="233216"/>
                </a:lnTo>
                <a:lnTo>
                  <a:pt x="3771018" y="233216"/>
                </a:lnTo>
                <a:lnTo>
                  <a:pt x="3771018" y="332805"/>
                </a:lnTo>
                <a:cubicBezTo>
                  <a:pt x="3771018" y="333276"/>
                  <a:pt x="3770898" y="333687"/>
                  <a:pt x="3770654" y="334041"/>
                </a:cubicBezTo>
                <a:cubicBezTo>
                  <a:pt x="3770412" y="334396"/>
                  <a:pt x="3769987" y="334674"/>
                  <a:pt x="3769380" y="334881"/>
                </a:cubicBezTo>
                <a:cubicBezTo>
                  <a:pt x="3768773" y="335088"/>
                  <a:pt x="3767984" y="335265"/>
                  <a:pt x="3767013" y="335412"/>
                </a:cubicBezTo>
                <a:cubicBezTo>
                  <a:pt x="3766043" y="335558"/>
                  <a:pt x="3764799" y="335633"/>
                  <a:pt x="3763282" y="335633"/>
                </a:cubicBezTo>
                <a:cubicBezTo>
                  <a:pt x="3761826" y="335633"/>
                  <a:pt x="3760613" y="335558"/>
                  <a:pt x="3759642" y="335412"/>
                </a:cubicBezTo>
                <a:cubicBezTo>
                  <a:pt x="3758671" y="335265"/>
                  <a:pt x="3757898" y="335088"/>
                  <a:pt x="3757321" y="334881"/>
                </a:cubicBezTo>
                <a:cubicBezTo>
                  <a:pt x="3756745" y="334674"/>
                  <a:pt x="3756350" y="334396"/>
                  <a:pt x="3756138" y="334041"/>
                </a:cubicBezTo>
                <a:cubicBezTo>
                  <a:pt x="3755926" y="333687"/>
                  <a:pt x="3755820" y="333276"/>
                  <a:pt x="3755820" y="332805"/>
                </a:cubicBezTo>
                <a:lnTo>
                  <a:pt x="3755820" y="227649"/>
                </a:lnTo>
                <a:cubicBezTo>
                  <a:pt x="3755820" y="225175"/>
                  <a:pt x="3756478" y="223408"/>
                  <a:pt x="3757793" y="222346"/>
                </a:cubicBezTo>
                <a:cubicBezTo>
                  <a:pt x="3759109" y="221286"/>
                  <a:pt x="3760574" y="220755"/>
                  <a:pt x="3762190" y="220755"/>
                </a:cubicBezTo>
                <a:close/>
                <a:moveTo>
                  <a:pt x="2819217" y="220755"/>
                </a:moveTo>
                <a:lnTo>
                  <a:pt x="2828549" y="220755"/>
                </a:lnTo>
                <a:cubicBezTo>
                  <a:pt x="2830463" y="220755"/>
                  <a:pt x="2832138" y="220933"/>
                  <a:pt x="2833574" y="221286"/>
                </a:cubicBezTo>
                <a:cubicBezTo>
                  <a:pt x="2835011" y="221640"/>
                  <a:pt x="2836268" y="222200"/>
                  <a:pt x="2837344" y="222965"/>
                </a:cubicBezTo>
                <a:cubicBezTo>
                  <a:pt x="2838420" y="223731"/>
                  <a:pt x="2839317" y="224703"/>
                  <a:pt x="2840036" y="225880"/>
                </a:cubicBezTo>
                <a:cubicBezTo>
                  <a:pt x="2840754" y="227059"/>
                  <a:pt x="2841382" y="228443"/>
                  <a:pt x="2841921" y="230034"/>
                </a:cubicBezTo>
                <a:lnTo>
                  <a:pt x="2874620" y="312834"/>
                </a:lnTo>
                <a:lnTo>
                  <a:pt x="2875062" y="312834"/>
                </a:lnTo>
                <a:lnTo>
                  <a:pt x="2909085" y="230300"/>
                </a:lnTo>
                <a:cubicBezTo>
                  <a:pt x="2909743" y="228531"/>
                  <a:pt x="2910460" y="227030"/>
                  <a:pt x="2911238" y="225792"/>
                </a:cubicBezTo>
                <a:cubicBezTo>
                  <a:pt x="2912017" y="224556"/>
                  <a:pt x="2912871" y="223569"/>
                  <a:pt x="2913798" y="222833"/>
                </a:cubicBezTo>
                <a:cubicBezTo>
                  <a:pt x="2914725" y="222096"/>
                  <a:pt x="2915758" y="221565"/>
                  <a:pt x="2916895" y="221243"/>
                </a:cubicBezTo>
                <a:cubicBezTo>
                  <a:pt x="2918031" y="220918"/>
                  <a:pt x="2919348" y="220755"/>
                  <a:pt x="2920845" y="220755"/>
                </a:cubicBezTo>
                <a:lnTo>
                  <a:pt x="2930630" y="220755"/>
                </a:lnTo>
                <a:cubicBezTo>
                  <a:pt x="2931528" y="220755"/>
                  <a:pt x="2932382" y="220889"/>
                  <a:pt x="2933190" y="221154"/>
                </a:cubicBezTo>
                <a:cubicBezTo>
                  <a:pt x="2933997" y="221419"/>
                  <a:pt x="2934685" y="221832"/>
                  <a:pt x="2935254" y="222391"/>
                </a:cubicBezTo>
                <a:cubicBezTo>
                  <a:pt x="2935823" y="222951"/>
                  <a:pt x="2936287" y="223658"/>
                  <a:pt x="2936646" y="224512"/>
                </a:cubicBezTo>
                <a:cubicBezTo>
                  <a:pt x="2937005" y="225365"/>
                  <a:pt x="2937185" y="226411"/>
                  <a:pt x="2937185" y="227649"/>
                </a:cubicBezTo>
                <a:lnTo>
                  <a:pt x="2937185" y="332805"/>
                </a:lnTo>
                <a:cubicBezTo>
                  <a:pt x="2937185" y="333276"/>
                  <a:pt x="2937063" y="333687"/>
                  <a:pt x="2936821" y="334041"/>
                </a:cubicBezTo>
                <a:cubicBezTo>
                  <a:pt x="2936578" y="334396"/>
                  <a:pt x="2936153" y="334674"/>
                  <a:pt x="2935546" y="334881"/>
                </a:cubicBezTo>
                <a:cubicBezTo>
                  <a:pt x="2934939" y="335088"/>
                  <a:pt x="2934166" y="335265"/>
                  <a:pt x="2933225" y="335412"/>
                </a:cubicBezTo>
                <a:cubicBezTo>
                  <a:pt x="2932285" y="335558"/>
                  <a:pt x="2931056" y="335633"/>
                  <a:pt x="2929539" y="335633"/>
                </a:cubicBezTo>
                <a:cubicBezTo>
                  <a:pt x="2928144" y="335633"/>
                  <a:pt x="2926946" y="335558"/>
                  <a:pt x="2925944" y="335412"/>
                </a:cubicBezTo>
                <a:cubicBezTo>
                  <a:pt x="2924943" y="335265"/>
                  <a:pt x="2924154" y="335088"/>
                  <a:pt x="2923579" y="334881"/>
                </a:cubicBezTo>
                <a:cubicBezTo>
                  <a:pt x="2923001" y="334674"/>
                  <a:pt x="2922592" y="334396"/>
                  <a:pt x="2922349" y="334041"/>
                </a:cubicBezTo>
                <a:cubicBezTo>
                  <a:pt x="2922107" y="333687"/>
                  <a:pt x="2921985" y="333276"/>
                  <a:pt x="2921985" y="332805"/>
                </a:cubicBezTo>
                <a:lnTo>
                  <a:pt x="2921985" y="233216"/>
                </a:lnTo>
                <a:lnTo>
                  <a:pt x="2921809" y="233216"/>
                </a:lnTo>
                <a:lnTo>
                  <a:pt x="2881512" y="333246"/>
                </a:lnTo>
                <a:cubicBezTo>
                  <a:pt x="2881337" y="333659"/>
                  <a:pt x="2881086" y="334013"/>
                  <a:pt x="2880762" y="334307"/>
                </a:cubicBezTo>
                <a:cubicBezTo>
                  <a:pt x="2880436" y="334601"/>
                  <a:pt x="2879967" y="334852"/>
                  <a:pt x="2879347" y="335058"/>
                </a:cubicBezTo>
                <a:cubicBezTo>
                  <a:pt x="2878729" y="335265"/>
                  <a:pt x="2877992" y="335412"/>
                  <a:pt x="2877138" y="335500"/>
                </a:cubicBezTo>
                <a:cubicBezTo>
                  <a:pt x="2876284" y="335588"/>
                  <a:pt x="2875268" y="335633"/>
                  <a:pt x="2874090" y="335633"/>
                </a:cubicBezTo>
                <a:cubicBezTo>
                  <a:pt x="2872852" y="335633"/>
                  <a:pt x="2871791" y="335573"/>
                  <a:pt x="2870908" y="335456"/>
                </a:cubicBezTo>
                <a:cubicBezTo>
                  <a:pt x="2870025" y="335338"/>
                  <a:pt x="2869287" y="335176"/>
                  <a:pt x="2868698" y="334970"/>
                </a:cubicBezTo>
                <a:cubicBezTo>
                  <a:pt x="2868110" y="334763"/>
                  <a:pt x="2867653" y="334512"/>
                  <a:pt x="2867329" y="334218"/>
                </a:cubicBezTo>
                <a:cubicBezTo>
                  <a:pt x="2867005" y="333923"/>
                  <a:pt x="2866783" y="333599"/>
                  <a:pt x="2866665" y="333246"/>
                </a:cubicBezTo>
                <a:lnTo>
                  <a:pt x="2828134" y="233216"/>
                </a:lnTo>
                <a:lnTo>
                  <a:pt x="2828045" y="233216"/>
                </a:lnTo>
                <a:lnTo>
                  <a:pt x="2828045" y="332805"/>
                </a:lnTo>
                <a:cubicBezTo>
                  <a:pt x="2828045" y="333276"/>
                  <a:pt x="2827924" y="333687"/>
                  <a:pt x="2827682" y="334041"/>
                </a:cubicBezTo>
                <a:cubicBezTo>
                  <a:pt x="2827439" y="334396"/>
                  <a:pt x="2827015" y="334674"/>
                  <a:pt x="2826407" y="334881"/>
                </a:cubicBezTo>
                <a:cubicBezTo>
                  <a:pt x="2825799" y="335088"/>
                  <a:pt x="2825013" y="335265"/>
                  <a:pt x="2824041" y="335412"/>
                </a:cubicBezTo>
                <a:cubicBezTo>
                  <a:pt x="2823070" y="335558"/>
                  <a:pt x="2821826" y="335633"/>
                  <a:pt x="2820310" y="335633"/>
                </a:cubicBezTo>
                <a:cubicBezTo>
                  <a:pt x="2818853" y="335633"/>
                  <a:pt x="2817639" y="335558"/>
                  <a:pt x="2816668" y="335412"/>
                </a:cubicBezTo>
                <a:cubicBezTo>
                  <a:pt x="2815698" y="335265"/>
                  <a:pt x="2814924" y="335088"/>
                  <a:pt x="2814347" y="334881"/>
                </a:cubicBezTo>
                <a:cubicBezTo>
                  <a:pt x="2813771" y="334674"/>
                  <a:pt x="2813376" y="334396"/>
                  <a:pt x="2813165" y="334041"/>
                </a:cubicBezTo>
                <a:cubicBezTo>
                  <a:pt x="2812952" y="333687"/>
                  <a:pt x="2812846" y="333276"/>
                  <a:pt x="2812846" y="332805"/>
                </a:cubicBezTo>
                <a:lnTo>
                  <a:pt x="2812846" y="227649"/>
                </a:lnTo>
                <a:cubicBezTo>
                  <a:pt x="2812846" y="225175"/>
                  <a:pt x="2813504" y="223408"/>
                  <a:pt x="2814819" y="222346"/>
                </a:cubicBezTo>
                <a:cubicBezTo>
                  <a:pt x="2816136" y="221286"/>
                  <a:pt x="2817601" y="220755"/>
                  <a:pt x="2819217" y="220755"/>
                </a:cubicBezTo>
                <a:close/>
                <a:moveTo>
                  <a:pt x="2342962" y="220755"/>
                </a:moveTo>
                <a:lnTo>
                  <a:pt x="2352294" y="220755"/>
                </a:lnTo>
                <a:cubicBezTo>
                  <a:pt x="2354209" y="220755"/>
                  <a:pt x="2355884" y="220933"/>
                  <a:pt x="2357320" y="221286"/>
                </a:cubicBezTo>
                <a:cubicBezTo>
                  <a:pt x="2358756" y="221640"/>
                  <a:pt x="2360012" y="222200"/>
                  <a:pt x="2361088" y="222965"/>
                </a:cubicBezTo>
                <a:cubicBezTo>
                  <a:pt x="2362163" y="223731"/>
                  <a:pt x="2363061" y="224703"/>
                  <a:pt x="2363780" y="225880"/>
                </a:cubicBezTo>
                <a:cubicBezTo>
                  <a:pt x="2364497" y="227059"/>
                  <a:pt x="2365125" y="228443"/>
                  <a:pt x="2365663" y="230034"/>
                </a:cubicBezTo>
                <a:lnTo>
                  <a:pt x="2398359" y="312834"/>
                </a:lnTo>
                <a:lnTo>
                  <a:pt x="2398801" y="312834"/>
                </a:lnTo>
                <a:lnTo>
                  <a:pt x="2432821" y="230300"/>
                </a:lnTo>
                <a:cubicBezTo>
                  <a:pt x="2433480" y="228531"/>
                  <a:pt x="2434197" y="227030"/>
                  <a:pt x="2434974" y="225792"/>
                </a:cubicBezTo>
                <a:cubicBezTo>
                  <a:pt x="2435753" y="224556"/>
                  <a:pt x="2436607" y="223569"/>
                  <a:pt x="2437534" y="222833"/>
                </a:cubicBezTo>
                <a:cubicBezTo>
                  <a:pt x="2438462" y="222096"/>
                  <a:pt x="2439495" y="221565"/>
                  <a:pt x="2440632" y="221243"/>
                </a:cubicBezTo>
                <a:cubicBezTo>
                  <a:pt x="2441768" y="220918"/>
                  <a:pt x="2443086" y="220755"/>
                  <a:pt x="2444583" y="220755"/>
                </a:cubicBezTo>
                <a:lnTo>
                  <a:pt x="2454370" y="220755"/>
                </a:lnTo>
                <a:cubicBezTo>
                  <a:pt x="2455268" y="220755"/>
                  <a:pt x="2456123" y="220889"/>
                  <a:pt x="2456929" y="221154"/>
                </a:cubicBezTo>
                <a:cubicBezTo>
                  <a:pt x="2457738" y="221419"/>
                  <a:pt x="2458425" y="221832"/>
                  <a:pt x="2458993" y="222391"/>
                </a:cubicBezTo>
                <a:cubicBezTo>
                  <a:pt x="2459564" y="222951"/>
                  <a:pt x="2460027" y="223658"/>
                  <a:pt x="2460387" y="224512"/>
                </a:cubicBezTo>
                <a:cubicBezTo>
                  <a:pt x="2460745" y="225365"/>
                  <a:pt x="2460925" y="226411"/>
                  <a:pt x="2460925" y="227649"/>
                </a:cubicBezTo>
                <a:lnTo>
                  <a:pt x="2460925" y="332805"/>
                </a:lnTo>
                <a:cubicBezTo>
                  <a:pt x="2460925" y="333276"/>
                  <a:pt x="2460804" y="333687"/>
                  <a:pt x="2460560" y="334041"/>
                </a:cubicBezTo>
                <a:cubicBezTo>
                  <a:pt x="2460318" y="334396"/>
                  <a:pt x="2459895" y="334674"/>
                  <a:pt x="2459287" y="334881"/>
                </a:cubicBezTo>
                <a:cubicBezTo>
                  <a:pt x="2458680" y="335088"/>
                  <a:pt x="2457906" y="335265"/>
                  <a:pt x="2456966" y="335412"/>
                </a:cubicBezTo>
                <a:cubicBezTo>
                  <a:pt x="2456027" y="335558"/>
                  <a:pt x="2454796" y="335633"/>
                  <a:pt x="2453281" y="335633"/>
                </a:cubicBezTo>
                <a:cubicBezTo>
                  <a:pt x="2451883" y="335633"/>
                  <a:pt x="2450685" y="335558"/>
                  <a:pt x="2449683" y="335412"/>
                </a:cubicBezTo>
                <a:cubicBezTo>
                  <a:pt x="2448681" y="335265"/>
                  <a:pt x="2447893" y="335088"/>
                  <a:pt x="2447316" y="334881"/>
                </a:cubicBezTo>
                <a:cubicBezTo>
                  <a:pt x="2446739" y="334674"/>
                  <a:pt x="2446329" y="334396"/>
                  <a:pt x="2446086" y="334041"/>
                </a:cubicBezTo>
                <a:cubicBezTo>
                  <a:pt x="2445844" y="333687"/>
                  <a:pt x="2445722" y="333276"/>
                  <a:pt x="2445722" y="332805"/>
                </a:cubicBezTo>
                <a:lnTo>
                  <a:pt x="2445722" y="233216"/>
                </a:lnTo>
                <a:lnTo>
                  <a:pt x="2445546" y="233216"/>
                </a:lnTo>
                <a:lnTo>
                  <a:pt x="2405251" y="333246"/>
                </a:lnTo>
                <a:cubicBezTo>
                  <a:pt x="2405074" y="333659"/>
                  <a:pt x="2404823" y="334013"/>
                  <a:pt x="2404501" y="334307"/>
                </a:cubicBezTo>
                <a:cubicBezTo>
                  <a:pt x="2404176" y="334601"/>
                  <a:pt x="2403705" y="334852"/>
                  <a:pt x="2403086" y="335058"/>
                </a:cubicBezTo>
                <a:cubicBezTo>
                  <a:pt x="2402468" y="335265"/>
                  <a:pt x="2401732" y="335412"/>
                  <a:pt x="2400877" y="335500"/>
                </a:cubicBezTo>
                <a:cubicBezTo>
                  <a:pt x="2400023" y="335588"/>
                  <a:pt x="2399007" y="335633"/>
                  <a:pt x="2397828" y="335633"/>
                </a:cubicBezTo>
                <a:cubicBezTo>
                  <a:pt x="2396592" y="335633"/>
                  <a:pt x="2395532" y="335573"/>
                  <a:pt x="2394647" y="335456"/>
                </a:cubicBezTo>
                <a:cubicBezTo>
                  <a:pt x="2393764" y="335338"/>
                  <a:pt x="2393027" y="335176"/>
                  <a:pt x="2392440" y="334970"/>
                </a:cubicBezTo>
                <a:cubicBezTo>
                  <a:pt x="2391849" y="334763"/>
                  <a:pt x="2391392" y="334512"/>
                  <a:pt x="2391070" y="334218"/>
                </a:cubicBezTo>
                <a:cubicBezTo>
                  <a:pt x="2390744" y="333923"/>
                  <a:pt x="2390525" y="333599"/>
                  <a:pt x="2390406" y="333246"/>
                </a:cubicBezTo>
                <a:lnTo>
                  <a:pt x="2351879" y="233216"/>
                </a:lnTo>
                <a:lnTo>
                  <a:pt x="2351791" y="233216"/>
                </a:lnTo>
                <a:lnTo>
                  <a:pt x="2351791" y="332805"/>
                </a:lnTo>
                <a:cubicBezTo>
                  <a:pt x="2351791" y="333276"/>
                  <a:pt x="2351669" y="333687"/>
                  <a:pt x="2351426" y="334041"/>
                </a:cubicBezTo>
                <a:cubicBezTo>
                  <a:pt x="2351184" y="334396"/>
                  <a:pt x="2350758" y="334674"/>
                  <a:pt x="2350152" y="334881"/>
                </a:cubicBezTo>
                <a:cubicBezTo>
                  <a:pt x="2349546" y="335088"/>
                  <a:pt x="2348756" y="335265"/>
                  <a:pt x="2347786" y="335412"/>
                </a:cubicBezTo>
                <a:cubicBezTo>
                  <a:pt x="2346815" y="335558"/>
                  <a:pt x="2345571" y="335633"/>
                  <a:pt x="2344056" y="335633"/>
                </a:cubicBezTo>
                <a:cubicBezTo>
                  <a:pt x="2342599" y="335633"/>
                  <a:pt x="2341385" y="335558"/>
                  <a:pt x="2340415" y="335412"/>
                </a:cubicBezTo>
                <a:cubicBezTo>
                  <a:pt x="2339444" y="335265"/>
                  <a:pt x="2338671" y="335088"/>
                  <a:pt x="2338094" y="334881"/>
                </a:cubicBezTo>
                <a:cubicBezTo>
                  <a:pt x="2337517" y="334674"/>
                  <a:pt x="2337123" y="334396"/>
                  <a:pt x="2336912" y="334041"/>
                </a:cubicBezTo>
                <a:cubicBezTo>
                  <a:pt x="2336698" y="333687"/>
                  <a:pt x="2336593" y="333276"/>
                  <a:pt x="2336593" y="332805"/>
                </a:cubicBezTo>
                <a:lnTo>
                  <a:pt x="2336593" y="227649"/>
                </a:lnTo>
                <a:cubicBezTo>
                  <a:pt x="2336593" y="225175"/>
                  <a:pt x="2337249" y="223408"/>
                  <a:pt x="2338566" y="222346"/>
                </a:cubicBezTo>
                <a:cubicBezTo>
                  <a:pt x="2339882" y="221286"/>
                  <a:pt x="2341347" y="220755"/>
                  <a:pt x="2342962" y="220755"/>
                </a:cubicBezTo>
                <a:close/>
                <a:moveTo>
                  <a:pt x="1977867" y="220755"/>
                </a:moveTo>
                <a:lnTo>
                  <a:pt x="1982792" y="220755"/>
                </a:lnTo>
                <a:lnTo>
                  <a:pt x="1950608" y="267900"/>
                </a:lnTo>
                <a:lnTo>
                  <a:pt x="1966106" y="230300"/>
                </a:lnTo>
                <a:cubicBezTo>
                  <a:pt x="1966764" y="228531"/>
                  <a:pt x="1967482" y="227030"/>
                  <a:pt x="1968261" y="225792"/>
                </a:cubicBezTo>
                <a:cubicBezTo>
                  <a:pt x="1969039" y="224556"/>
                  <a:pt x="1969892" y="223569"/>
                  <a:pt x="1970820" y="222833"/>
                </a:cubicBezTo>
                <a:cubicBezTo>
                  <a:pt x="1971748" y="222096"/>
                  <a:pt x="1972780" y="221565"/>
                  <a:pt x="1973917" y="221243"/>
                </a:cubicBezTo>
                <a:cubicBezTo>
                  <a:pt x="1975054" y="220918"/>
                  <a:pt x="1976370" y="220755"/>
                  <a:pt x="1977867" y="220755"/>
                </a:cubicBezTo>
                <a:close/>
                <a:moveTo>
                  <a:pt x="1876231" y="220755"/>
                </a:moveTo>
                <a:lnTo>
                  <a:pt x="1885564" y="220755"/>
                </a:lnTo>
                <a:cubicBezTo>
                  <a:pt x="1887478" y="220755"/>
                  <a:pt x="1889169" y="220933"/>
                  <a:pt x="1890605" y="221286"/>
                </a:cubicBezTo>
                <a:cubicBezTo>
                  <a:pt x="1892042" y="221640"/>
                  <a:pt x="1893298" y="222200"/>
                  <a:pt x="1894375" y="222965"/>
                </a:cubicBezTo>
                <a:cubicBezTo>
                  <a:pt x="1895451" y="223731"/>
                  <a:pt x="1896348" y="224703"/>
                  <a:pt x="1897066" y="225880"/>
                </a:cubicBezTo>
                <a:cubicBezTo>
                  <a:pt x="1897784" y="227059"/>
                  <a:pt x="1898412" y="228443"/>
                  <a:pt x="1898950" y="230034"/>
                </a:cubicBezTo>
                <a:lnTo>
                  <a:pt x="1927353" y="301965"/>
                </a:lnTo>
                <a:lnTo>
                  <a:pt x="1917308" y="316679"/>
                </a:lnTo>
                <a:lnTo>
                  <a:pt x="1885148" y="233216"/>
                </a:lnTo>
                <a:lnTo>
                  <a:pt x="1885059" y="233216"/>
                </a:lnTo>
                <a:lnTo>
                  <a:pt x="1885059" y="332805"/>
                </a:lnTo>
                <a:cubicBezTo>
                  <a:pt x="1885059" y="333276"/>
                  <a:pt x="1884939" y="333687"/>
                  <a:pt x="1884696" y="334041"/>
                </a:cubicBezTo>
                <a:cubicBezTo>
                  <a:pt x="1884454" y="334396"/>
                  <a:pt x="1884028" y="334674"/>
                  <a:pt x="1883421" y="334881"/>
                </a:cubicBezTo>
                <a:cubicBezTo>
                  <a:pt x="1882814" y="335088"/>
                  <a:pt x="1882025" y="335265"/>
                  <a:pt x="1881054" y="335412"/>
                </a:cubicBezTo>
                <a:cubicBezTo>
                  <a:pt x="1880084" y="335558"/>
                  <a:pt x="1878840" y="335633"/>
                  <a:pt x="1877323" y="335633"/>
                </a:cubicBezTo>
                <a:cubicBezTo>
                  <a:pt x="1875867" y="335633"/>
                  <a:pt x="1874653" y="335558"/>
                  <a:pt x="1873683" y="335412"/>
                </a:cubicBezTo>
                <a:cubicBezTo>
                  <a:pt x="1872712" y="335265"/>
                  <a:pt x="1871938" y="335088"/>
                  <a:pt x="1871361" y="334881"/>
                </a:cubicBezTo>
                <a:cubicBezTo>
                  <a:pt x="1870785" y="334674"/>
                  <a:pt x="1870390" y="334396"/>
                  <a:pt x="1870178" y="334041"/>
                </a:cubicBezTo>
                <a:cubicBezTo>
                  <a:pt x="1869966" y="333687"/>
                  <a:pt x="1869860" y="333276"/>
                  <a:pt x="1869860" y="332805"/>
                </a:cubicBezTo>
                <a:lnTo>
                  <a:pt x="1869860" y="227649"/>
                </a:lnTo>
                <a:cubicBezTo>
                  <a:pt x="1869860" y="225175"/>
                  <a:pt x="1870518" y="223408"/>
                  <a:pt x="1871834" y="222346"/>
                </a:cubicBezTo>
                <a:cubicBezTo>
                  <a:pt x="1873150" y="221286"/>
                  <a:pt x="1874615" y="220755"/>
                  <a:pt x="1876231" y="220755"/>
                </a:cubicBezTo>
                <a:close/>
                <a:moveTo>
                  <a:pt x="1399985" y="220755"/>
                </a:moveTo>
                <a:lnTo>
                  <a:pt x="1409316" y="220755"/>
                </a:lnTo>
                <a:cubicBezTo>
                  <a:pt x="1411230" y="220755"/>
                  <a:pt x="1412906" y="220933"/>
                  <a:pt x="1414341" y="221286"/>
                </a:cubicBezTo>
                <a:cubicBezTo>
                  <a:pt x="1415777" y="221640"/>
                  <a:pt x="1417032" y="222200"/>
                  <a:pt x="1418109" y="222965"/>
                </a:cubicBezTo>
                <a:cubicBezTo>
                  <a:pt x="1419186" y="223731"/>
                  <a:pt x="1420083" y="224703"/>
                  <a:pt x="1420802" y="225880"/>
                </a:cubicBezTo>
                <a:cubicBezTo>
                  <a:pt x="1421520" y="227059"/>
                  <a:pt x="1422147" y="228443"/>
                  <a:pt x="1422686" y="230034"/>
                </a:cubicBezTo>
                <a:lnTo>
                  <a:pt x="1455379" y="312834"/>
                </a:lnTo>
                <a:lnTo>
                  <a:pt x="1455821" y="312834"/>
                </a:lnTo>
                <a:lnTo>
                  <a:pt x="1489844" y="230300"/>
                </a:lnTo>
                <a:cubicBezTo>
                  <a:pt x="1490502" y="228531"/>
                  <a:pt x="1491221" y="227030"/>
                  <a:pt x="1491999" y="225792"/>
                </a:cubicBezTo>
                <a:cubicBezTo>
                  <a:pt x="1492778" y="224556"/>
                  <a:pt x="1493630" y="223569"/>
                  <a:pt x="1494557" y="222833"/>
                </a:cubicBezTo>
                <a:cubicBezTo>
                  <a:pt x="1495487" y="222096"/>
                  <a:pt x="1496519" y="221565"/>
                  <a:pt x="1497655" y="221243"/>
                </a:cubicBezTo>
                <a:cubicBezTo>
                  <a:pt x="1498792" y="220918"/>
                  <a:pt x="1500109" y="220755"/>
                  <a:pt x="1501606" y="220755"/>
                </a:cubicBezTo>
                <a:lnTo>
                  <a:pt x="1511390" y="220755"/>
                </a:lnTo>
                <a:cubicBezTo>
                  <a:pt x="1512289" y="220755"/>
                  <a:pt x="1513141" y="220889"/>
                  <a:pt x="1513951" y="221154"/>
                </a:cubicBezTo>
                <a:cubicBezTo>
                  <a:pt x="1514758" y="221419"/>
                  <a:pt x="1515447" y="221832"/>
                  <a:pt x="1516014" y="222391"/>
                </a:cubicBezTo>
                <a:cubicBezTo>
                  <a:pt x="1516584" y="222951"/>
                  <a:pt x="1517049" y="223658"/>
                  <a:pt x="1517407" y="224512"/>
                </a:cubicBezTo>
                <a:cubicBezTo>
                  <a:pt x="1517767" y="225365"/>
                  <a:pt x="1517946" y="226411"/>
                  <a:pt x="1517946" y="227649"/>
                </a:cubicBezTo>
                <a:lnTo>
                  <a:pt x="1517946" y="332805"/>
                </a:lnTo>
                <a:cubicBezTo>
                  <a:pt x="1517946" y="333276"/>
                  <a:pt x="1517825" y="333687"/>
                  <a:pt x="1517581" y="334041"/>
                </a:cubicBezTo>
                <a:cubicBezTo>
                  <a:pt x="1517339" y="334396"/>
                  <a:pt x="1516915" y="334674"/>
                  <a:pt x="1516307" y="334881"/>
                </a:cubicBezTo>
                <a:cubicBezTo>
                  <a:pt x="1515700" y="335088"/>
                  <a:pt x="1514926" y="335265"/>
                  <a:pt x="1513985" y="335412"/>
                </a:cubicBezTo>
                <a:cubicBezTo>
                  <a:pt x="1513045" y="335558"/>
                  <a:pt x="1511816" y="335633"/>
                  <a:pt x="1510301" y="335633"/>
                </a:cubicBezTo>
                <a:cubicBezTo>
                  <a:pt x="1508905" y="335633"/>
                  <a:pt x="1507708" y="335558"/>
                  <a:pt x="1506705" y="335412"/>
                </a:cubicBezTo>
                <a:cubicBezTo>
                  <a:pt x="1505704" y="335265"/>
                  <a:pt x="1504916" y="335088"/>
                  <a:pt x="1504338" y="334881"/>
                </a:cubicBezTo>
                <a:cubicBezTo>
                  <a:pt x="1503763" y="334674"/>
                  <a:pt x="1503352" y="334396"/>
                  <a:pt x="1503110" y="334041"/>
                </a:cubicBezTo>
                <a:cubicBezTo>
                  <a:pt x="1502868" y="333687"/>
                  <a:pt x="1502747" y="333276"/>
                  <a:pt x="1502747" y="332805"/>
                </a:cubicBezTo>
                <a:lnTo>
                  <a:pt x="1502747" y="233216"/>
                </a:lnTo>
                <a:lnTo>
                  <a:pt x="1502570" y="233216"/>
                </a:lnTo>
                <a:lnTo>
                  <a:pt x="1462272" y="333246"/>
                </a:lnTo>
                <a:cubicBezTo>
                  <a:pt x="1462096" y="333659"/>
                  <a:pt x="1461844" y="334013"/>
                  <a:pt x="1461520" y="334307"/>
                </a:cubicBezTo>
                <a:cubicBezTo>
                  <a:pt x="1461197" y="334601"/>
                  <a:pt x="1460725" y="334852"/>
                  <a:pt x="1460107" y="335058"/>
                </a:cubicBezTo>
                <a:cubicBezTo>
                  <a:pt x="1459488" y="335265"/>
                  <a:pt x="1458752" y="335412"/>
                  <a:pt x="1457898" y="335500"/>
                </a:cubicBezTo>
                <a:cubicBezTo>
                  <a:pt x="1457044" y="335588"/>
                  <a:pt x="1456027" y="335633"/>
                  <a:pt x="1454849" y="335633"/>
                </a:cubicBezTo>
                <a:cubicBezTo>
                  <a:pt x="1453612" y="335633"/>
                  <a:pt x="1452551" y="335573"/>
                  <a:pt x="1451667" y="335456"/>
                </a:cubicBezTo>
                <a:cubicBezTo>
                  <a:pt x="1450784" y="335338"/>
                  <a:pt x="1450048" y="335176"/>
                  <a:pt x="1449459" y="334970"/>
                </a:cubicBezTo>
                <a:cubicBezTo>
                  <a:pt x="1448870" y="334763"/>
                  <a:pt x="1448413" y="334512"/>
                  <a:pt x="1448089" y="334218"/>
                </a:cubicBezTo>
                <a:cubicBezTo>
                  <a:pt x="1447765" y="333923"/>
                  <a:pt x="1447544" y="333599"/>
                  <a:pt x="1447426" y="333246"/>
                </a:cubicBezTo>
                <a:lnTo>
                  <a:pt x="1408902" y="233216"/>
                </a:lnTo>
                <a:lnTo>
                  <a:pt x="1408813" y="233216"/>
                </a:lnTo>
                <a:lnTo>
                  <a:pt x="1408813" y="332805"/>
                </a:lnTo>
                <a:cubicBezTo>
                  <a:pt x="1408813" y="333276"/>
                  <a:pt x="1408692" y="333687"/>
                  <a:pt x="1408448" y="334041"/>
                </a:cubicBezTo>
                <a:cubicBezTo>
                  <a:pt x="1408206" y="334396"/>
                  <a:pt x="1407782" y="334674"/>
                  <a:pt x="1407174" y="334881"/>
                </a:cubicBezTo>
                <a:cubicBezTo>
                  <a:pt x="1406568" y="335088"/>
                  <a:pt x="1405779" y="335265"/>
                  <a:pt x="1404808" y="335412"/>
                </a:cubicBezTo>
                <a:cubicBezTo>
                  <a:pt x="1403838" y="335558"/>
                  <a:pt x="1402594" y="335633"/>
                  <a:pt x="1401077" y="335633"/>
                </a:cubicBezTo>
                <a:cubicBezTo>
                  <a:pt x="1399621" y="335633"/>
                  <a:pt x="1398407" y="335558"/>
                  <a:pt x="1397437" y="335412"/>
                </a:cubicBezTo>
                <a:cubicBezTo>
                  <a:pt x="1396466" y="335265"/>
                  <a:pt x="1395693" y="335088"/>
                  <a:pt x="1395116" y="334881"/>
                </a:cubicBezTo>
                <a:cubicBezTo>
                  <a:pt x="1394539" y="334674"/>
                  <a:pt x="1394145" y="334396"/>
                  <a:pt x="1393933" y="334041"/>
                </a:cubicBezTo>
                <a:cubicBezTo>
                  <a:pt x="1393721" y="333687"/>
                  <a:pt x="1393615" y="333276"/>
                  <a:pt x="1393615" y="332805"/>
                </a:cubicBezTo>
                <a:lnTo>
                  <a:pt x="1393615" y="227649"/>
                </a:lnTo>
                <a:cubicBezTo>
                  <a:pt x="1393615" y="225175"/>
                  <a:pt x="1394273" y="223408"/>
                  <a:pt x="1395589" y="222346"/>
                </a:cubicBezTo>
                <a:cubicBezTo>
                  <a:pt x="1396904" y="221286"/>
                  <a:pt x="1398369" y="220755"/>
                  <a:pt x="1399985" y="220755"/>
                </a:cubicBezTo>
                <a:close/>
                <a:moveTo>
                  <a:pt x="457003" y="220755"/>
                </a:moveTo>
                <a:lnTo>
                  <a:pt x="466335" y="220755"/>
                </a:lnTo>
                <a:cubicBezTo>
                  <a:pt x="468249" y="220755"/>
                  <a:pt x="469923" y="220933"/>
                  <a:pt x="471359" y="221286"/>
                </a:cubicBezTo>
                <a:cubicBezTo>
                  <a:pt x="472795" y="221640"/>
                  <a:pt x="474051" y="222200"/>
                  <a:pt x="475128" y="222965"/>
                </a:cubicBezTo>
                <a:cubicBezTo>
                  <a:pt x="476204" y="223731"/>
                  <a:pt x="477102" y="224703"/>
                  <a:pt x="477820" y="225880"/>
                </a:cubicBezTo>
                <a:cubicBezTo>
                  <a:pt x="478538" y="227059"/>
                  <a:pt x="479166" y="228443"/>
                  <a:pt x="479704" y="230034"/>
                </a:cubicBezTo>
                <a:lnTo>
                  <a:pt x="512399" y="312834"/>
                </a:lnTo>
                <a:lnTo>
                  <a:pt x="512841" y="312834"/>
                </a:lnTo>
                <a:lnTo>
                  <a:pt x="546862" y="230300"/>
                </a:lnTo>
                <a:cubicBezTo>
                  <a:pt x="547520" y="228531"/>
                  <a:pt x="548238" y="227030"/>
                  <a:pt x="549016" y="225792"/>
                </a:cubicBezTo>
                <a:cubicBezTo>
                  <a:pt x="549795" y="224556"/>
                  <a:pt x="550648" y="223569"/>
                  <a:pt x="551576" y="222833"/>
                </a:cubicBezTo>
                <a:cubicBezTo>
                  <a:pt x="552503" y="222096"/>
                  <a:pt x="553536" y="221565"/>
                  <a:pt x="554673" y="221243"/>
                </a:cubicBezTo>
                <a:cubicBezTo>
                  <a:pt x="555809" y="220918"/>
                  <a:pt x="557126" y="220755"/>
                  <a:pt x="558623" y="220755"/>
                </a:cubicBezTo>
                <a:lnTo>
                  <a:pt x="568408" y="220755"/>
                </a:lnTo>
                <a:cubicBezTo>
                  <a:pt x="569306" y="220755"/>
                  <a:pt x="570160" y="220889"/>
                  <a:pt x="570967" y="221154"/>
                </a:cubicBezTo>
                <a:cubicBezTo>
                  <a:pt x="571775" y="221419"/>
                  <a:pt x="572463" y="221832"/>
                  <a:pt x="573032" y="222391"/>
                </a:cubicBezTo>
                <a:cubicBezTo>
                  <a:pt x="573601" y="222951"/>
                  <a:pt x="574065" y="223658"/>
                  <a:pt x="574424" y="224512"/>
                </a:cubicBezTo>
                <a:cubicBezTo>
                  <a:pt x="574783" y="225365"/>
                  <a:pt x="574962" y="226411"/>
                  <a:pt x="574962" y="227649"/>
                </a:cubicBezTo>
                <a:lnTo>
                  <a:pt x="574962" y="332805"/>
                </a:lnTo>
                <a:cubicBezTo>
                  <a:pt x="574962" y="333276"/>
                  <a:pt x="574841" y="333687"/>
                  <a:pt x="574599" y="334041"/>
                </a:cubicBezTo>
                <a:cubicBezTo>
                  <a:pt x="574356" y="334396"/>
                  <a:pt x="573931" y="334674"/>
                  <a:pt x="573324" y="334881"/>
                </a:cubicBezTo>
                <a:cubicBezTo>
                  <a:pt x="572717" y="335088"/>
                  <a:pt x="571943" y="335265"/>
                  <a:pt x="571003" y="335412"/>
                </a:cubicBezTo>
                <a:cubicBezTo>
                  <a:pt x="570063" y="335558"/>
                  <a:pt x="568834" y="335633"/>
                  <a:pt x="567317" y="335633"/>
                </a:cubicBezTo>
                <a:cubicBezTo>
                  <a:pt x="565922" y="335633"/>
                  <a:pt x="564724" y="335558"/>
                  <a:pt x="563723" y="335412"/>
                </a:cubicBezTo>
                <a:cubicBezTo>
                  <a:pt x="562722" y="335265"/>
                  <a:pt x="561933" y="335088"/>
                  <a:pt x="561356" y="334881"/>
                </a:cubicBezTo>
                <a:cubicBezTo>
                  <a:pt x="560779" y="334674"/>
                  <a:pt x="560370" y="334396"/>
                  <a:pt x="560127" y="334041"/>
                </a:cubicBezTo>
                <a:cubicBezTo>
                  <a:pt x="559885" y="333687"/>
                  <a:pt x="559763" y="333276"/>
                  <a:pt x="559763" y="332805"/>
                </a:cubicBezTo>
                <a:lnTo>
                  <a:pt x="559763" y="233216"/>
                </a:lnTo>
                <a:lnTo>
                  <a:pt x="559587" y="233216"/>
                </a:lnTo>
                <a:lnTo>
                  <a:pt x="519292" y="333246"/>
                </a:lnTo>
                <a:cubicBezTo>
                  <a:pt x="519115" y="333659"/>
                  <a:pt x="518865" y="334013"/>
                  <a:pt x="518540" y="334307"/>
                </a:cubicBezTo>
                <a:cubicBezTo>
                  <a:pt x="518217" y="334601"/>
                  <a:pt x="517745" y="334852"/>
                  <a:pt x="517127" y="335058"/>
                </a:cubicBezTo>
                <a:cubicBezTo>
                  <a:pt x="516508" y="335265"/>
                  <a:pt x="515772" y="335412"/>
                  <a:pt x="514918" y="335500"/>
                </a:cubicBezTo>
                <a:cubicBezTo>
                  <a:pt x="514064" y="335588"/>
                  <a:pt x="513047" y="335633"/>
                  <a:pt x="511869" y="335633"/>
                </a:cubicBezTo>
                <a:cubicBezTo>
                  <a:pt x="510632" y="335633"/>
                  <a:pt x="509571" y="335573"/>
                  <a:pt x="508688" y="335456"/>
                </a:cubicBezTo>
                <a:cubicBezTo>
                  <a:pt x="507804" y="335338"/>
                  <a:pt x="507068" y="335176"/>
                  <a:pt x="506479" y="334970"/>
                </a:cubicBezTo>
                <a:cubicBezTo>
                  <a:pt x="505890" y="334763"/>
                  <a:pt x="505433" y="334512"/>
                  <a:pt x="505109" y="334218"/>
                </a:cubicBezTo>
                <a:cubicBezTo>
                  <a:pt x="504785" y="333923"/>
                  <a:pt x="504564" y="333599"/>
                  <a:pt x="504446" y="333246"/>
                </a:cubicBezTo>
                <a:lnTo>
                  <a:pt x="465919" y="233216"/>
                </a:lnTo>
                <a:lnTo>
                  <a:pt x="465831" y="233216"/>
                </a:lnTo>
                <a:lnTo>
                  <a:pt x="465831" y="332805"/>
                </a:lnTo>
                <a:cubicBezTo>
                  <a:pt x="465831" y="333276"/>
                  <a:pt x="465710" y="333687"/>
                  <a:pt x="465467" y="334041"/>
                </a:cubicBezTo>
                <a:cubicBezTo>
                  <a:pt x="465224" y="334396"/>
                  <a:pt x="464800" y="334674"/>
                  <a:pt x="464193" y="334881"/>
                </a:cubicBezTo>
                <a:cubicBezTo>
                  <a:pt x="463585" y="335088"/>
                  <a:pt x="462797" y="335265"/>
                  <a:pt x="461826" y="335412"/>
                </a:cubicBezTo>
                <a:cubicBezTo>
                  <a:pt x="460855" y="335558"/>
                  <a:pt x="459612" y="335633"/>
                  <a:pt x="458095" y="335633"/>
                </a:cubicBezTo>
                <a:cubicBezTo>
                  <a:pt x="456639" y="335633"/>
                  <a:pt x="455425" y="335558"/>
                  <a:pt x="454454" y="335412"/>
                </a:cubicBezTo>
                <a:cubicBezTo>
                  <a:pt x="453484" y="335265"/>
                  <a:pt x="452710" y="335088"/>
                  <a:pt x="452134" y="334881"/>
                </a:cubicBezTo>
                <a:cubicBezTo>
                  <a:pt x="451557" y="334674"/>
                  <a:pt x="451162" y="334396"/>
                  <a:pt x="450950" y="334041"/>
                </a:cubicBezTo>
                <a:cubicBezTo>
                  <a:pt x="450738" y="333687"/>
                  <a:pt x="450632" y="333276"/>
                  <a:pt x="450632" y="332805"/>
                </a:cubicBezTo>
                <a:lnTo>
                  <a:pt x="450632" y="227649"/>
                </a:lnTo>
                <a:cubicBezTo>
                  <a:pt x="450632" y="225175"/>
                  <a:pt x="451290" y="223408"/>
                  <a:pt x="452605" y="222346"/>
                </a:cubicBezTo>
                <a:cubicBezTo>
                  <a:pt x="453921" y="221286"/>
                  <a:pt x="455387" y="220755"/>
                  <a:pt x="457003" y="220755"/>
                </a:cubicBezTo>
                <a:close/>
                <a:moveTo>
                  <a:pt x="8380045" y="220226"/>
                </a:moveTo>
                <a:cubicBezTo>
                  <a:pt x="8381812" y="220226"/>
                  <a:pt x="8383241" y="220286"/>
                  <a:pt x="8384330" y="220403"/>
                </a:cubicBezTo>
                <a:cubicBezTo>
                  <a:pt x="8385421" y="220520"/>
                  <a:pt x="8386290" y="220681"/>
                  <a:pt x="8386937" y="220889"/>
                </a:cubicBezTo>
                <a:cubicBezTo>
                  <a:pt x="8387585" y="221094"/>
                  <a:pt x="8388072" y="221390"/>
                  <a:pt x="8388395" y="221772"/>
                </a:cubicBezTo>
                <a:cubicBezTo>
                  <a:pt x="8388720" y="222157"/>
                  <a:pt x="8389029" y="222641"/>
                  <a:pt x="8389323" y="223231"/>
                </a:cubicBezTo>
                <a:lnTo>
                  <a:pt x="8405141" y="256103"/>
                </a:lnTo>
                <a:cubicBezTo>
                  <a:pt x="8406609" y="259226"/>
                  <a:pt x="8408076" y="262495"/>
                  <a:pt x="8409539" y="265911"/>
                </a:cubicBezTo>
                <a:cubicBezTo>
                  <a:pt x="8411003" y="269329"/>
                  <a:pt x="8412497" y="272775"/>
                  <a:pt x="8414021" y="276249"/>
                </a:cubicBezTo>
                <a:lnTo>
                  <a:pt x="8414196" y="276249"/>
                </a:lnTo>
                <a:cubicBezTo>
                  <a:pt x="8415543" y="272893"/>
                  <a:pt x="8416933" y="269549"/>
                  <a:pt x="8418368" y="266219"/>
                </a:cubicBezTo>
                <a:cubicBezTo>
                  <a:pt x="8419803" y="262893"/>
                  <a:pt x="8421256" y="259607"/>
                  <a:pt x="8422726" y="256368"/>
                </a:cubicBezTo>
                <a:lnTo>
                  <a:pt x="8438632" y="223319"/>
                </a:lnTo>
                <a:cubicBezTo>
                  <a:pt x="8438809" y="222730"/>
                  <a:pt x="8439059" y="222229"/>
                  <a:pt x="8439383" y="221817"/>
                </a:cubicBezTo>
                <a:cubicBezTo>
                  <a:pt x="8439707" y="221404"/>
                  <a:pt x="8440149" y="221094"/>
                  <a:pt x="8440708" y="220889"/>
                </a:cubicBezTo>
                <a:cubicBezTo>
                  <a:pt x="8441268" y="220681"/>
                  <a:pt x="8442049" y="220520"/>
                  <a:pt x="8443050" y="220403"/>
                </a:cubicBezTo>
                <a:cubicBezTo>
                  <a:pt x="8444052" y="220286"/>
                  <a:pt x="8445319" y="220226"/>
                  <a:pt x="8446850" y="220226"/>
                </a:cubicBezTo>
                <a:cubicBezTo>
                  <a:pt x="8448971" y="220226"/>
                  <a:pt x="8450635" y="220300"/>
                  <a:pt x="8451843" y="220445"/>
                </a:cubicBezTo>
                <a:cubicBezTo>
                  <a:pt x="8453051" y="220594"/>
                  <a:pt x="8453890" y="220873"/>
                  <a:pt x="8454361" y="221286"/>
                </a:cubicBezTo>
                <a:cubicBezTo>
                  <a:pt x="8454833" y="221698"/>
                  <a:pt x="8454995" y="222288"/>
                  <a:pt x="8454847" y="223054"/>
                </a:cubicBezTo>
                <a:cubicBezTo>
                  <a:pt x="8454700" y="223819"/>
                  <a:pt x="8454302" y="224849"/>
                  <a:pt x="8453654" y="226145"/>
                </a:cubicBezTo>
                <a:lnTo>
                  <a:pt x="8421312" y="290653"/>
                </a:lnTo>
                <a:lnTo>
                  <a:pt x="8421312" y="332805"/>
                </a:lnTo>
                <a:cubicBezTo>
                  <a:pt x="8421312" y="333276"/>
                  <a:pt x="8421195" y="333687"/>
                  <a:pt x="8420961" y="334041"/>
                </a:cubicBezTo>
                <a:cubicBezTo>
                  <a:pt x="8420726" y="334396"/>
                  <a:pt x="8420317" y="334674"/>
                  <a:pt x="8419731" y="334881"/>
                </a:cubicBezTo>
                <a:cubicBezTo>
                  <a:pt x="8419145" y="335088"/>
                  <a:pt x="8418354" y="335265"/>
                  <a:pt x="8417359" y="335412"/>
                </a:cubicBezTo>
                <a:cubicBezTo>
                  <a:pt x="8416363" y="335558"/>
                  <a:pt x="8415162" y="335633"/>
                  <a:pt x="8413757" y="335633"/>
                </a:cubicBezTo>
                <a:cubicBezTo>
                  <a:pt x="8412292" y="335633"/>
                  <a:pt x="8411077" y="335558"/>
                  <a:pt x="8410110" y="335412"/>
                </a:cubicBezTo>
                <a:cubicBezTo>
                  <a:pt x="8409144" y="335265"/>
                  <a:pt x="8408353" y="335088"/>
                  <a:pt x="8407738" y="334881"/>
                </a:cubicBezTo>
                <a:cubicBezTo>
                  <a:pt x="8407123" y="334674"/>
                  <a:pt x="8406699" y="334396"/>
                  <a:pt x="8406465" y="334041"/>
                </a:cubicBezTo>
                <a:cubicBezTo>
                  <a:pt x="8406230" y="333687"/>
                  <a:pt x="8406113" y="333276"/>
                  <a:pt x="8406113" y="332805"/>
                </a:cubicBezTo>
                <a:lnTo>
                  <a:pt x="8406113" y="290653"/>
                </a:lnTo>
                <a:lnTo>
                  <a:pt x="8373771" y="226145"/>
                </a:lnTo>
                <a:cubicBezTo>
                  <a:pt x="8373123" y="224791"/>
                  <a:pt x="8372725" y="223731"/>
                  <a:pt x="8372578" y="222965"/>
                </a:cubicBezTo>
                <a:cubicBezTo>
                  <a:pt x="8372431" y="222200"/>
                  <a:pt x="8372578" y="221611"/>
                  <a:pt x="8373020" y="221198"/>
                </a:cubicBezTo>
                <a:cubicBezTo>
                  <a:pt x="8373461" y="220785"/>
                  <a:pt x="8374257" y="220520"/>
                  <a:pt x="8375405" y="220403"/>
                </a:cubicBezTo>
                <a:cubicBezTo>
                  <a:pt x="8376554" y="220286"/>
                  <a:pt x="8378101" y="220226"/>
                  <a:pt x="8380045" y="220226"/>
                </a:cubicBezTo>
                <a:close/>
                <a:moveTo>
                  <a:pt x="8154380" y="220226"/>
                </a:moveTo>
                <a:cubicBezTo>
                  <a:pt x="8155853" y="220226"/>
                  <a:pt x="8157075" y="220300"/>
                  <a:pt x="8158047" y="220445"/>
                </a:cubicBezTo>
                <a:cubicBezTo>
                  <a:pt x="8159019" y="220594"/>
                  <a:pt x="8159800" y="220771"/>
                  <a:pt x="8160389" y="220977"/>
                </a:cubicBezTo>
                <a:cubicBezTo>
                  <a:pt x="8160978" y="221184"/>
                  <a:pt x="8161390" y="221463"/>
                  <a:pt x="8161626" y="221817"/>
                </a:cubicBezTo>
                <a:cubicBezTo>
                  <a:pt x="8161862" y="222170"/>
                  <a:pt x="8161979" y="222583"/>
                  <a:pt x="8161979" y="223054"/>
                </a:cubicBezTo>
                <a:lnTo>
                  <a:pt x="8161979" y="268828"/>
                </a:lnTo>
                <a:lnTo>
                  <a:pt x="8214027" y="268828"/>
                </a:lnTo>
                <a:lnTo>
                  <a:pt x="8214027" y="223054"/>
                </a:lnTo>
                <a:cubicBezTo>
                  <a:pt x="8214027" y="222583"/>
                  <a:pt x="8214145" y="222170"/>
                  <a:pt x="8214380" y="221817"/>
                </a:cubicBezTo>
                <a:cubicBezTo>
                  <a:pt x="8214616" y="221463"/>
                  <a:pt x="8215029" y="221184"/>
                  <a:pt x="8215617" y="220977"/>
                </a:cubicBezTo>
                <a:cubicBezTo>
                  <a:pt x="8216207" y="220771"/>
                  <a:pt x="8216973" y="220594"/>
                  <a:pt x="8217915" y="220445"/>
                </a:cubicBezTo>
                <a:cubicBezTo>
                  <a:pt x="8218858" y="220300"/>
                  <a:pt x="8220095" y="220226"/>
                  <a:pt x="8221626" y="220226"/>
                </a:cubicBezTo>
                <a:cubicBezTo>
                  <a:pt x="8223040" y="220226"/>
                  <a:pt x="8224233" y="220300"/>
                  <a:pt x="8225205" y="220445"/>
                </a:cubicBezTo>
                <a:cubicBezTo>
                  <a:pt x="8226177" y="220594"/>
                  <a:pt x="8226958" y="220771"/>
                  <a:pt x="8227547" y="220977"/>
                </a:cubicBezTo>
                <a:cubicBezTo>
                  <a:pt x="8228137" y="221184"/>
                  <a:pt x="8228549" y="221463"/>
                  <a:pt x="8228784" y="221817"/>
                </a:cubicBezTo>
                <a:cubicBezTo>
                  <a:pt x="8229020" y="222170"/>
                  <a:pt x="8229138" y="222583"/>
                  <a:pt x="8229138" y="223054"/>
                </a:cubicBezTo>
                <a:lnTo>
                  <a:pt x="8229138" y="332805"/>
                </a:lnTo>
                <a:cubicBezTo>
                  <a:pt x="8229138" y="333276"/>
                  <a:pt x="8229020" y="333687"/>
                  <a:pt x="8228784" y="334041"/>
                </a:cubicBezTo>
                <a:cubicBezTo>
                  <a:pt x="8228549" y="334396"/>
                  <a:pt x="8228137" y="334674"/>
                  <a:pt x="8227547" y="334881"/>
                </a:cubicBezTo>
                <a:cubicBezTo>
                  <a:pt x="8226958" y="335088"/>
                  <a:pt x="8226177" y="335265"/>
                  <a:pt x="8225205" y="335412"/>
                </a:cubicBezTo>
                <a:cubicBezTo>
                  <a:pt x="8224233" y="335558"/>
                  <a:pt x="8223040" y="335633"/>
                  <a:pt x="8221626" y="335633"/>
                </a:cubicBezTo>
                <a:cubicBezTo>
                  <a:pt x="8220095" y="335633"/>
                  <a:pt x="8218858" y="335558"/>
                  <a:pt x="8217915" y="335412"/>
                </a:cubicBezTo>
                <a:cubicBezTo>
                  <a:pt x="8216973" y="335265"/>
                  <a:pt x="8216207" y="335088"/>
                  <a:pt x="8215617" y="334881"/>
                </a:cubicBezTo>
                <a:cubicBezTo>
                  <a:pt x="8215029" y="334674"/>
                  <a:pt x="8214616" y="334396"/>
                  <a:pt x="8214380" y="334041"/>
                </a:cubicBezTo>
                <a:cubicBezTo>
                  <a:pt x="8214145" y="333687"/>
                  <a:pt x="8214027" y="333276"/>
                  <a:pt x="8214027" y="332805"/>
                </a:cubicBezTo>
                <a:lnTo>
                  <a:pt x="8214027" y="282082"/>
                </a:lnTo>
                <a:lnTo>
                  <a:pt x="8161979" y="282082"/>
                </a:lnTo>
                <a:lnTo>
                  <a:pt x="8161979" y="332805"/>
                </a:lnTo>
                <a:cubicBezTo>
                  <a:pt x="8161979" y="333276"/>
                  <a:pt x="8161862" y="333687"/>
                  <a:pt x="8161626" y="334041"/>
                </a:cubicBezTo>
                <a:cubicBezTo>
                  <a:pt x="8161390" y="334396"/>
                  <a:pt x="8160978" y="334674"/>
                  <a:pt x="8160389" y="334881"/>
                </a:cubicBezTo>
                <a:cubicBezTo>
                  <a:pt x="8159800" y="335088"/>
                  <a:pt x="8159019" y="335265"/>
                  <a:pt x="8158047" y="335412"/>
                </a:cubicBezTo>
                <a:cubicBezTo>
                  <a:pt x="8157075" y="335558"/>
                  <a:pt x="8155853" y="335633"/>
                  <a:pt x="8154380" y="335633"/>
                </a:cubicBezTo>
                <a:cubicBezTo>
                  <a:pt x="8152966" y="335633"/>
                  <a:pt x="8151758" y="335558"/>
                  <a:pt x="8150757" y="335412"/>
                </a:cubicBezTo>
                <a:cubicBezTo>
                  <a:pt x="8149755" y="335265"/>
                  <a:pt x="8148960" y="335088"/>
                  <a:pt x="8148371" y="334881"/>
                </a:cubicBezTo>
                <a:cubicBezTo>
                  <a:pt x="8147782" y="334674"/>
                  <a:pt x="8147370" y="334396"/>
                  <a:pt x="8147134" y="334041"/>
                </a:cubicBezTo>
                <a:cubicBezTo>
                  <a:pt x="8146898" y="333687"/>
                  <a:pt x="8146780" y="333276"/>
                  <a:pt x="8146780" y="332805"/>
                </a:cubicBezTo>
                <a:lnTo>
                  <a:pt x="8146780" y="223054"/>
                </a:lnTo>
                <a:cubicBezTo>
                  <a:pt x="8146780" y="222583"/>
                  <a:pt x="8146898" y="222170"/>
                  <a:pt x="8147134" y="221817"/>
                </a:cubicBezTo>
                <a:cubicBezTo>
                  <a:pt x="8147370" y="221463"/>
                  <a:pt x="8147782" y="221184"/>
                  <a:pt x="8148371" y="220977"/>
                </a:cubicBezTo>
                <a:cubicBezTo>
                  <a:pt x="8148960" y="220771"/>
                  <a:pt x="8149755" y="220594"/>
                  <a:pt x="8150757" y="220445"/>
                </a:cubicBezTo>
                <a:cubicBezTo>
                  <a:pt x="8151758" y="220300"/>
                  <a:pt x="8152966" y="220226"/>
                  <a:pt x="8154380" y="220226"/>
                </a:cubicBezTo>
                <a:close/>
                <a:moveTo>
                  <a:pt x="7903795" y="220226"/>
                </a:moveTo>
                <a:cubicBezTo>
                  <a:pt x="7905562" y="220226"/>
                  <a:pt x="7906991" y="220286"/>
                  <a:pt x="7908081" y="220403"/>
                </a:cubicBezTo>
                <a:cubicBezTo>
                  <a:pt x="7909171" y="220520"/>
                  <a:pt x="7910040" y="220681"/>
                  <a:pt x="7910688" y="220889"/>
                </a:cubicBezTo>
                <a:cubicBezTo>
                  <a:pt x="7911336" y="221094"/>
                  <a:pt x="7911822" y="221390"/>
                  <a:pt x="7912146" y="221772"/>
                </a:cubicBezTo>
                <a:cubicBezTo>
                  <a:pt x="7912470" y="222157"/>
                  <a:pt x="7912779" y="222641"/>
                  <a:pt x="7913073" y="223231"/>
                </a:cubicBezTo>
                <a:lnTo>
                  <a:pt x="7928891" y="256103"/>
                </a:lnTo>
                <a:cubicBezTo>
                  <a:pt x="7930360" y="259226"/>
                  <a:pt x="7931826" y="262495"/>
                  <a:pt x="7933290" y="265911"/>
                </a:cubicBezTo>
                <a:cubicBezTo>
                  <a:pt x="7934753" y="269329"/>
                  <a:pt x="7936248" y="272775"/>
                  <a:pt x="7937771" y="276249"/>
                </a:cubicBezTo>
                <a:lnTo>
                  <a:pt x="7937946" y="276249"/>
                </a:lnTo>
                <a:cubicBezTo>
                  <a:pt x="7939293" y="272893"/>
                  <a:pt x="7940683" y="269549"/>
                  <a:pt x="7942119" y="266219"/>
                </a:cubicBezTo>
                <a:cubicBezTo>
                  <a:pt x="7943554" y="262893"/>
                  <a:pt x="7945006" y="259607"/>
                  <a:pt x="7946476" y="256368"/>
                </a:cubicBezTo>
                <a:lnTo>
                  <a:pt x="7962382" y="223319"/>
                </a:lnTo>
                <a:cubicBezTo>
                  <a:pt x="7962559" y="222730"/>
                  <a:pt x="7962809" y="222229"/>
                  <a:pt x="7963133" y="221817"/>
                </a:cubicBezTo>
                <a:cubicBezTo>
                  <a:pt x="7963458" y="221404"/>
                  <a:pt x="7963899" y="221094"/>
                  <a:pt x="7964459" y="220889"/>
                </a:cubicBezTo>
                <a:cubicBezTo>
                  <a:pt x="7965019" y="220681"/>
                  <a:pt x="7965799" y="220520"/>
                  <a:pt x="7966800" y="220403"/>
                </a:cubicBezTo>
                <a:cubicBezTo>
                  <a:pt x="7967802" y="220286"/>
                  <a:pt x="7969069" y="220226"/>
                  <a:pt x="7970600" y="220226"/>
                </a:cubicBezTo>
                <a:cubicBezTo>
                  <a:pt x="7972721" y="220226"/>
                  <a:pt x="7974385" y="220300"/>
                  <a:pt x="7975593" y="220445"/>
                </a:cubicBezTo>
                <a:cubicBezTo>
                  <a:pt x="7976801" y="220594"/>
                  <a:pt x="7977640" y="220873"/>
                  <a:pt x="7978111" y="221286"/>
                </a:cubicBezTo>
                <a:cubicBezTo>
                  <a:pt x="7978583" y="221698"/>
                  <a:pt x="7978745" y="222288"/>
                  <a:pt x="7978597" y="223054"/>
                </a:cubicBezTo>
                <a:cubicBezTo>
                  <a:pt x="7978450" y="223819"/>
                  <a:pt x="7978053" y="224849"/>
                  <a:pt x="7977404" y="226145"/>
                </a:cubicBezTo>
                <a:lnTo>
                  <a:pt x="7945062" y="290653"/>
                </a:lnTo>
                <a:lnTo>
                  <a:pt x="7945062" y="332805"/>
                </a:lnTo>
                <a:cubicBezTo>
                  <a:pt x="7945062" y="333276"/>
                  <a:pt x="7944945" y="333687"/>
                  <a:pt x="7944711" y="334041"/>
                </a:cubicBezTo>
                <a:cubicBezTo>
                  <a:pt x="7944477" y="334396"/>
                  <a:pt x="7944067" y="334674"/>
                  <a:pt x="7943481" y="334881"/>
                </a:cubicBezTo>
                <a:cubicBezTo>
                  <a:pt x="7942895" y="335088"/>
                  <a:pt x="7942104" y="335265"/>
                  <a:pt x="7941109" y="335412"/>
                </a:cubicBezTo>
                <a:cubicBezTo>
                  <a:pt x="7940113" y="335558"/>
                  <a:pt x="7938913" y="335633"/>
                  <a:pt x="7937507" y="335633"/>
                </a:cubicBezTo>
                <a:cubicBezTo>
                  <a:pt x="7936042" y="335633"/>
                  <a:pt x="7934827" y="335558"/>
                  <a:pt x="7933861" y="335412"/>
                </a:cubicBezTo>
                <a:cubicBezTo>
                  <a:pt x="7932894" y="335265"/>
                  <a:pt x="7932103" y="335088"/>
                  <a:pt x="7931489" y="334881"/>
                </a:cubicBezTo>
                <a:cubicBezTo>
                  <a:pt x="7930874" y="334674"/>
                  <a:pt x="7930449" y="334396"/>
                  <a:pt x="7930215" y="334041"/>
                </a:cubicBezTo>
                <a:cubicBezTo>
                  <a:pt x="7929981" y="333687"/>
                  <a:pt x="7929863" y="333276"/>
                  <a:pt x="7929863" y="332805"/>
                </a:cubicBezTo>
                <a:lnTo>
                  <a:pt x="7929863" y="290653"/>
                </a:lnTo>
                <a:lnTo>
                  <a:pt x="7897521" y="226145"/>
                </a:lnTo>
                <a:cubicBezTo>
                  <a:pt x="7896873" y="224791"/>
                  <a:pt x="7896476" y="223731"/>
                  <a:pt x="7896328" y="222965"/>
                </a:cubicBezTo>
                <a:cubicBezTo>
                  <a:pt x="7896181" y="222200"/>
                  <a:pt x="7896328" y="221611"/>
                  <a:pt x="7896770" y="221198"/>
                </a:cubicBezTo>
                <a:cubicBezTo>
                  <a:pt x="7897212" y="220785"/>
                  <a:pt x="7898007" y="220520"/>
                  <a:pt x="7899156" y="220403"/>
                </a:cubicBezTo>
                <a:cubicBezTo>
                  <a:pt x="7900304" y="220286"/>
                  <a:pt x="7901851" y="220226"/>
                  <a:pt x="7903795" y="220226"/>
                </a:cubicBezTo>
                <a:close/>
                <a:moveTo>
                  <a:pt x="7687655" y="220226"/>
                </a:moveTo>
                <a:cubicBezTo>
                  <a:pt x="7689128" y="220226"/>
                  <a:pt x="7690350" y="220300"/>
                  <a:pt x="7691322" y="220445"/>
                </a:cubicBezTo>
                <a:cubicBezTo>
                  <a:pt x="7692294" y="220594"/>
                  <a:pt x="7693075" y="220771"/>
                  <a:pt x="7693664" y="220977"/>
                </a:cubicBezTo>
                <a:cubicBezTo>
                  <a:pt x="7694253" y="221184"/>
                  <a:pt x="7694665" y="221463"/>
                  <a:pt x="7694901" y="221817"/>
                </a:cubicBezTo>
                <a:cubicBezTo>
                  <a:pt x="7695137" y="222170"/>
                  <a:pt x="7695254" y="222583"/>
                  <a:pt x="7695254" y="223054"/>
                </a:cubicBezTo>
                <a:lnTo>
                  <a:pt x="7695254" y="268828"/>
                </a:lnTo>
                <a:lnTo>
                  <a:pt x="7747302" y="268828"/>
                </a:lnTo>
                <a:lnTo>
                  <a:pt x="7747302" y="223054"/>
                </a:lnTo>
                <a:cubicBezTo>
                  <a:pt x="7747302" y="222583"/>
                  <a:pt x="7747420" y="222170"/>
                  <a:pt x="7747656" y="221817"/>
                </a:cubicBezTo>
                <a:cubicBezTo>
                  <a:pt x="7747892" y="221463"/>
                  <a:pt x="7748304" y="221184"/>
                  <a:pt x="7748893" y="220977"/>
                </a:cubicBezTo>
                <a:cubicBezTo>
                  <a:pt x="7749482" y="220771"/>
                  <a:pt x="7750248" y="220594"/>
                  <a:pt x="7751190" y="220445"/>
                </a:cubicBezTo>
                <a:cubicBezTo>
                  <a:pt x="7752133" y="220300"/>
                  <a:pt x="7753370" y="220226"/>
                  <a:pt x="7754902" y="220226"/>
                </a:cubicBezTo>
                <a:cubicBezTo>
                  <a:pt x="7756316" y="220226"/>
                  <a:pt x="7757509" y="220300"/>
                  <a:pt x="7758481" y="220445"/>
                </a:cubicBezTo>
                <a:cubicBezTo>
                  <a:pt x="7759453" y="220594"/>
                  <a:pt x="7760233" y="220771"/>
                  <a:pt x="7760822" y="220977"/>
                </a:cubicBezTo>
                <a:cubicBezTo>
                  <a:pt x="7761412" y="221184"/>
                  <a:pt x="7761824" y="221463"/>
                  <a:pt x="7762059" y="221817"/>
                </a:cubicBezTo>
                <a:cubicBezTo>
                  <a:pt x="7762295" y="222170"/>
                  <a:pt x="7762413" y="222583"/>
                  <a:pt x="7762413" y="223054"/>
                </a:cubicBezTo>
                <a:lnTo>
                  <a:pt x="7762413" y="332805"/>
                </a:lnTo>
                <a:cubicBezTo>
                  <a:pt x="7762413" y="333276"/>
                  <a:pt x="7762295" y="333687"/>
                  <a:pt x="7762059" y="334041"/>
                </a:cubicBezTo>
                <a:cubicBezTo>
                  <a:pt x="7761824" y="334396"/>
                  <a:pt x="7761412" y="334674"/>
                  <a:pt x="7760822" y="334881"/>
                </a:cubicBezTo>
                <a:cubicBezTo>
                  <a:pt x="7760233" y="335088"/>
                  <a:pt x="7759453" y="335265"/>
                  <a:pt x="7758481" y="335412"/>
                </a:cubicBezTo>
                <a:cubicBezTo>
                  <a:pt x="7757509" y="335558"/>
                  <a:pt x="7756316" y="335633"/>
                  <a:pt x="7754902" y="335633"/>
                </a:cubicBezTo>
                <a:cubicBezTo>
                  <a:pt x="7753370" y="335633"/>
                  <a:pt x="7752133" y="335558"/>
                  <a:pt x="7751190" y="335412"/>
                </a:cubicBezTo>
                <a:cubicBezTo>
                  <a:pt x="7750248" y="335265"/>
                  <a:pt x="7749482" y="335088"/>
                  <a:pt x="7748893" y="334881"/>
                </a:cubicBezTo>
                <a:cubicBezTo>
                  <a:pt x="7748304" y="334674"/>
                  <a:pt x="7747892" y="334396"/>
                  <a:pt x="7747656" y="334041"/>
                </a:cubicBezTo>
                <a:cubicBezTo>
                  <a:pt x="7747420" y="333687"/>
                  <a:pt x="7747302" y="333276"/>
                  <a:pt x="7747302" y="332805"/>
                </a:cubicBezTo>
                <a:lnTo>
                  <a:pt x="7747302" y="282082"/>
                </a:lnTo>
                <a:lnTo>
                  <a:pt x="7695254" y="282082"/>
                </a:lnTo>
                <a:lnTo>
                  <a:pt x="7695254" y="332805"/>
                </a:lnTo>
                <a:cubicBezTo>
                  <a:pt x="7695254" y="333276"/>
                  <a:pt x="7695137" y="333687"/>
                  <a:pt x="7694901" y="334041"/>
                </a:cubicBezTo>
                <a:cubicBezTo>
                  <a:pt x="7694665" y="334396"/>
                  <a:pt x="7694253" y="334674"/>
                  <a:pt x="7693664" y="334881"/>
                </a:cubicBezTo>
                <a:cubicBezTo>
                  <a:pt x="7693075" y="335088"/>
                  <a:pt x="7692294" y="335265"/>
                  <a:pt x="7691322" y="335412"/>
                </a:cubicBezTo>
                <a:cubicBezTo>
                  <a:pt x="7690350" y="335558"/>
                  <a:pt x="7689128" y="335633"/>
                  <a:pt x="7687655" y="335633"/>
                </a:cubicBezTo>
                <a:cubicBezTo>
                  <a:pt x="7686241" y="335633"/>
                  <a:pt x="7685033" y="335558"/>
                  <a:pt x="7684032" y="335412"/>
                </a:cubicBezTo>
                <a:cubicBezTo>
                  <a:pt x="7683030" y="335265"/>
                  <a:pt x="7682235" y="335088"/>
                  <a:pt x="7681646" y="334881"/>
                </a:cubicBezTo>
                <a:cubicBezTo>
                  <a:pt x="7681057" y="334674"/>
                  <a:pt x="7680645" y="334396"/>
                  <a:pt x="7680409" y="334041"/>
                </a:cubicBezTo>
                <a:cubicBezTo>
                  <a:pt x="7680173" y="333687"/>
                  <a:pt x="7680055" y="333276"/>
                  <a:pt x="7680055" y="332805"/>
                </a:cubicBezTo>
                <a:lnTo>
                  <a:pt x="7680055" y="223054"/>
                </a:lnTo>
                <a:cubicBezTo>
                  <a:pt x="7680055" y="222583"/>
                  <a:pt x="7680173" y="222170"/>
                  <a:pt x="7680409" y="221817"/>
                </a:cubicBezTo>
                <a:cubicBezTo>
                  <a:pt x="7680645" y="221463"/>
                  <a:pt x="7681057" y="221184"/>
                  <a:pt x="7681646" y="220977"/>
                </a:cubicBezTo>
                <a:cubicBezTo>
                  <a:pt x="7682235" y="220771"/>
                  <a:pt x="7683030" y="220594"/>
                  <a:pt x="7684032" y="220445"/>
                </a:cubicBezTo>
                <a:cubicBezTo>
                  <a:pt x="7685033" y="220300"/>
                  <a:pt x="7686241" y="220226"/>
                  <a:pt x="7687655" y="220226"/>
                </a:cubicBezTo>
                <a:close/>
                <a:moveTo>
                  <a:pt x="7437070" y="220226"/>
                </a:moveTo>
                <a:cubicBezTo>
                  <a:pt x="7438837" y="220226"/>
                  <a:pt x="7440266" y="220286"/>
                  <a:pt x="7441356" y="220403"/>
                </a:cubicBezTo>
                <a:cubicBezTo>
                  <a:pt x="7442446" y="220520"/>
                  <a:pt x="7443315" y="220681"/>
                  <a:pt x="7443963" y="220889"/>
                </a:cubicBezTo>
                <a:cubicBezTo>
                  <a:pt x="7444611" y="221094"/>
                  <a:pt x="7445097" y="221390"/>
                  <a:pt x="7445421" y="221772"/>
                </a:cubicBezTo>
                <a:cubicBezTo>
                  <a:pt x="7445745" y="222157"/>
                  <a:pt x="7446054" y="222641"/>
                  <a:pt x="7446348" y="223231"/>
                </a:cubicBezTo>
                <a:lnTo>
                  <a:pt x="7462166" y="256103"/>
                </a:lnTo>
                <a:cubicBezTo>
                  <a:pt x="7463635" y="259226"/>
                  <a:pt x="7465101" y="262495"/>
                  <a:pt x="7466565" y="265911"/>
                </a:cubicBezTo>
                <a:cubicBezTo>
                  <a:pt x="7468028" y="269329"/>
                  <a:pt x="7469523" y="272775"/>
                  <a:pt x="7471046" y="276249"/>
                </a:cubicBezTo>
                <a:lnTo>
                  <a:pt x="7471221" y="276249"/>
                </a:lnTo>
                <a:cubicBezTo>
                  <a:pt x="7472568" y="272893"/>
                  <a:pt x="7473958" y="269549"/>
                  <a:pt x="7475394" y="266219"/>
                </a:cubicBezTo>
                <a:cubicBezTo>
                  <a:pt x="7476829" y="262893"/>
                  <a:pt x="7478281" y="259607"/>
                  <a:pt x="7479751" y="256368"/>
                </a:cubicBezTo>
                <a:lnTo>
                  <a:pt x="7495657" y="223319"/>
                </a:lnTo>
                <a:cubicBezTo>
                  <a:pt x="7495834" y="222730"/>
                  <a:pt x="7496084" y="222229"/>
                  <a:pt x="7496408" y="221817"/>
                </a:cubicBezTo>
                <a:cubicBezTo>
                  <a:pt x="7496733" y="221404"/>
                  <a:pt x="7497174" y="221094"/>
                  <a:pt x="7497734" y="220889"/>
                </a:cubicBezTo>
                <a:cubicBezTo>
                  <a:pt x="7498294" y="220681"/>
                  <a:pt x="7499074" y="220520"/>
                  <a:pt x="7500075" y="220403"/>
                </a:cubicBezTo>
                <a:cubicBezTo>
                  <a:pt x="7501077" y="220286"/>
                  <a:pt x="7502344" y="220226"/>
                  <a:pt x="7503875" y="220226"/>
                </a:cubicBezTo>
                <a:cubicBezTo>
                  <a:pt x="7505996" y="220226"/>
                  <a:pt x="7507660" y="220300"/>
                  <a:pt x="7508868" y="220445"/>
                </a:cubicBezTo>
                <a:cubicBezTo>
                  <a:pt x="7510076" y="220594"/>
                  <a:pt x="7510915" y="220873"/>
                  <a:pt x="7511386" y="221286"/>
                </a:cubicBezTo>
                <a:cubicBezTo>
                  <a:pt x="7511858" y="221698"/>
                  <a:pt x="7512020" y="222288"/>
                  <a:pt x="7511872" y="223054"/>
                </a:cubicBezTo>
                <a:cubicBezTo>
                  <a:pt x="7511725" y="223819"/>
                  <a:pt x="7511328" y="224849"/>
                  <a:pt x="7510679" y="226145"/>
                </a:cubicBezTo>
                <a:lnTo>
                  <a:pt x="7478337" y="290653"/>
                </a:lnTo>
                <a:lnTo>
                  <a:pt x="7478337" y="332805"/>
                </a:lnTo>
                <a:cubicBezTo>
                  <a:pt x="7478337" y="333276"/>
                  <a:pt x="7478220" y="333687"/>
                  <a:pt x="7477986" y="334041"/>
                </a:cubicBezTo>
                <a:cubicBezTo>
                  <a:pt x="7477752" y="334396"/>
                  <a:pt x="7477342" y="334674"/>
                  <a:pt x="7476756" y="334881"/>
                </a:cubicBezTo>
                <a:cubicBezTo>
                  <a:pt x="7476170" y="335088"/>
                  <a:pt x="7475379" y="335265"/>
                  <a:pt x="7474384" y="335412"/>
                </a:cubicBezTo>
                <a:cubicBezTo>
                  <a:pt x="7473388" y="335558"/>
                  <a:pt x="7472188" y="335633"/>
                  <a:pt x="7470782" y="335633"/>
                </a:cubicBezTo>
                <a:cubicBezTo>
                  <a:pt x="7469317" y="335633"/>
                  <a:pt x="7468102" y="335558"/>
                  <a:pt x="7467136" y="335412"/>
                </a:cubicBezTo>
                <a:cubicBezTo>
                  <a:pt x="7466169" y="335265"/>
                  <a:pt x="7465378" y="335088"/>
                  <a:pt x="7464764" y="334881"/>
                </a:cubicBezTo>
                <a:cubicBezTo>
                  <a:pt x="7464149" y="334674"/>
                  <a:pt x="7463724" y="334396"/>
                  <a:pt x="7463490" y="334041"/>
                </a:cubicBezTo>
                <a:cubicBezTo>
                  <a:pt x="7463256" y="333687"/>
                  <a:pt x="7463138" y="333276"/>
                  <a:pt x="7463138" y="332805"/>
                </a:cubicBezTo>
                <a:lnTo>
                  <a:pt x="7463138" y="290653"/>
                </a:lnTo>
                <a:lnTo>
                  <a:pt x="7430796" y="226145"/>
                </a:lnTo>
                <a:cubicBezTo>
                  <a:pt x="7430148" y="224791"/>
                  <a:pt x="7429751" y="223731"/>
                  <a:pt x="7429603" y="222965"/>
                </a:cubicBezTo>
                <a:cubicBezTo>
                  <a:pt x="7429456" y="222200"/>
                  <a:pt x="7429603" y="221611"/>
                  <a:pt x="7430045" y="221198"/>
                </a:cubicBezTo>
                <a:cubicBezTo>
                  <a:pt x="7430487" y="220785"/>
                  <a:pt x="7431282" y="220520"/>
                  <a:pt x="7432431" y="220403"/>
                </a:cubicBezTo>
                <a:cubicBezTo>
                  <a:pt x="7433579" y="220286"/>
                  <a:pt x="7435126" y="220226"/>
                  <a:pt x="7437070" y="220226"/>
                </a:cubicBezTo>
                <a:close/>
                <a:moveTo>
                  <a:pt x="7278652" y="220226"/>
                </a:moveTo>
                <a:cubicBezTo>
                  <a:pt x="7280066" y="220226"/>
                  <a:pt x="7281259" y="220300"/>
                  <a:pt x="7282231" y="220445"/>
                </a:cubicBezTo>
                <a:cubicBezTo>
                  <a:pt x="7283203" y="220594"/>
                  <a:pt x="7283983" y="220771"/>
                  <a:pt x="7284572" y="220977"/>
                </a:cubicBezTo>
                <a:cubicBezTo>
                  <a:pt x="7285162" y="221184"/>
                  <a:pt x="7285574" y="221463"/>
                  <a:pt x="7285809" y="221817"/>
                </a:cubicBezTo>
                <a:cubicBezTo>
                  <a:pt x="7286045" y="222170"/>
                  <a:pt x="7286163" y="222583"/>
                  <a:pt x="7286163" y="223054"/>
                </a:cubicBezTo>
                <a:lnTo>
                  <a:pt x="7286163" y="332805"/>
                </a:lnTo>
                <a:cubicBezTo>
                  <a:pt x="7286163" y="333276"/>
                  <a:pt x="7286045" y="333687"/>
                  <a:pt x="7285809" y="334041"/>
                </a:cubicBezTo>
                <a:cubicBezTo>
                  <a:pt x="7285574" y="334396"/>
                  <a:pt x="7285162" y="334674"/>
                  <a:pt x="7284572" y="334881"/>
                </a:cubicBezTo>
                <a:cubicBezTo>
                  <a:pt x="7283983" y="335088"/>
                  <a:pt x="7283203" y="335265"/>
                  <a:pt x="7282231" y="335412"/>
                </a:cubicBezTo>
                <a:cubicBezTo>
                  <a:pt x="7281259" y="335558"/>
                  <a:pt x="7280066" y="335633"/>
                  <a:pt x="7278652" y="335633"/>
                </a:cubicBezTo>
                <a:cubicBezTo>
                  <a:pt x="7277120" y="335633"/>
                  <a:pt x="7275883" y="335558"/>
                  <a:pt x="7274940" y="335412"/>
                </a:cubicBezTo>
                <a:cubicBezTo>
                  <a:pt x="7273998" y="335265"/>
                  <a:pt x="7273232" y="335088"/>
                  <a:pt x="7272643" y="334881"/>
                </a:cubicBezTo>
                <a:cubicBezTo>
                  <a:pt x="7272054" y="334674"/>
                  <a:pt x="7271642" y="334396"/>
                  <a:pt x="7271406" y="334041"/>
                </a:cubicBezTo>
                <a:cubicBezTo>
                  <a:pt x="7271170" y="333687"/>
                  <a:pt x="7271052" y="333276"/>
                  <a:pt x="7271052" y="332805"/>
                </a:cubicBezTo>
                <a:lnTo>
                  <a:pt x="7271052" y="282082"/>
                </a:lnTo>
                <a:lnTo>
                  <a:pt x="7237409" y="282082"/>
                </a:lnTo>
                <a:lnTo>
                  <a:pt x="7243971" y="268828"/>
                </a:lnTo>
                <a:lnTo>
                  <a:pt x="7271052" y="268828"/>
                </a:lnTo>
                <a:lnTo>
                  <a:pt x="7271052" y="223054"/>
                </a:lnTo>
                <a:cubicBezTo>
                  <a:pt x="7271052" y="222583"/>
                  <a:pt x="7271170" y="222170"/>
                  <a:pt x="7271406" y="221817"/>
                </a:cubicBezTo>
                <a:cubicBezTo>
                  <a:pt x="7271642" y="221463"/>
                  <a:pt x="7272054" y="221184"/>
                  <a:pt x="7272643" y="220977"/>
                </a:cubicBezTo>
                <a:cubicBezTo>
                  <a:pt x="7273232" y="220771"/>
                  <a:pt x="7273998" y="220594"/>
                  <a:pt x="7274940" y="220445"/>
                </a:cubicBezTo>
                <a:cubicBezTo>
                  <a:pt x="7275883" y="220300"/>
                  <a:pt x="7277120" y="220226"/>
                  <a:pt x="7278652" y="220226"/>
                </a:cubicBezTo>
                <a:close/>
                <a:moveTo>
                  <a:pt x="6744680" y="220226"/>
                </a:moveTo>
                <a:cubicBezTo>
                  <a:pt x="6746153" y="220226"/>
                  <a:pt x="6747375" y="220300"/>
                  <a:pt x="6748347" y="220445"/>
                </a:cubicBezTo>
                <a:cubicBezTo>
                  <a:pt x="6749319" y="220594"/>
                  <a:pt x="6750100" y="220771"/>
                  <a:pt x="6750689" y="220977"/>
                </a:cubicBezTo>
                <a:cubicBezTo>
                  <a:pt x="6751278" y="221184"/>
                  <a:pt x="6751690" y="221463"/>
                  <a:pt x="6751926" y="221817"/>
                </a:cubicBezTo>
                <a:cubicBezTo>
                  <a:pt x="6752162" y="222170"/>
                  <a:pt x="6752279" y="222583"/>
                  <a:pt x="6752279" y="223054"/>
                </a:cubicBezTo>
                <a:lnTo>
                  <a:pt x="6752279" y="268828"/>
                </a:lnTo>
                <a:lnTo>
                  <a:pt x="6804327" y="268828"/>
                </a:lnTo>
                <a:lnTo>
                  <a:pt x="6804327" y="223054"/>
                </a:lnTo>
                <a:cubicBezTo>
                  <a:pt x="6804327" y="222583"/>
                  <a:pt x="6804445" y="222170"/>
                  <a:pt x="6804681" y="221817"/>
                </a:cubicBezTo>
                <a:cubicBezTo>
                  <a:pt x="6804917" y="221463"/>
                  <a:pt x="6805329" y="221184"/>
                  <a:pt x="6805918" y="220977"/>
                </a:cubicBezTo>
                <a:cubicBezTo>
                  <a:pt x="6806507" y="220771"/>
                  <a:pt x="6807273" y="220594"/>
                  <a:pt x="6808215" y="220445"/>
                </a:cubicBezTo>
                <a:cubicBezTo>
                  <a:pt x="6809158" y="220300"/>
                  <a:pt x="6810395" y="220226"/>
                  <a:pt x="6811927" y="220226"/>
                </a:cubicBezTo>
                <a:cubicBezTo>
                  <a:pt x="6813341" y="220226"/>
                  <a:pt x="6814534" y="220300"/>
                  <a:pt x="6815506" y="220445"/>
                </a:cubicBezTo>
                <a:cubicBezTo>
                  <a:pt x="6816478" y="220594"/>
                  <a:pt x="6817258" y="220771"/>
                  <a:pt x="6817847" y="220977"/>
                </a:cubicBezTo>
                <a:cubicBezTo>
                  <a:pt x="6818437" y="221184"/>
                  <a:pt x="6818849" y="221463"/>
                  <a:pt x="6819084" y="221817"/>
                </a:cubicBezTo>
                <a:cubicBezTo>
                  <a:pt x="6819320" y="222170"/>
                  <a:pt x="6819438" y="222583"/>
                  <a:pt x="6819438" y="223054"/>
                </a:cubicBezTo>
                <a:lnTo>
                  <a:pt x="6819438" y="332805"/>
                </a:lnTo>
                <a:cubicBezTo>
                  <a:pt x="6819438" y="333276"/>
                  <a:pt x="6819320" y="333687"/>
                  <a:pt x="6819084" y="334041"/>
                </a:cubicBezTo>
                <a:cubicBezTo>
                  <a:pt x="6818849" y="334396"/>
                  <a:pt x="6818437" y="334674"/>
                  <a:pt x="6817847" y="334881"/>
                </a:cubicBezTo>
                <a:cubicBezTo>
                  <a:pt x="6817258" y="335088"/>
                  <a:pt x="6816478" y="335265"/>
                  <a:pt x="6815506" y="335412"/>
                </a:cubicBezTo>
                <a:cubicBezTo>
                  <a:pt x="6814534" y="335558"/>
                  <a:pt x="6813341" y="335633"/>
                  <a:pt x="6811927" y="335633"/>
                </a:cubicBezTo>
                <a:cubicBezTo>
                  <a:pt x="6810395" y="335633"/>
                  <a:pt x="6809158" y="335558"/>
                  <a:pt x="6808215" y="335412"/>
                </a:cubicBezTo>
                <a:cubicBezTo>
                  <a:pt x="6807273" y="335265"/>
                  <a:pt x="6806507" y="335088"/>
                  <a:pt x="6805918" y="334881"/>
                </a:cubicBezTo>
                <a:cubicBezTo>
                  <a:pt x="6805329" y="334674"/>
                  <a:pt x="6804917" y="334396"/>
                  <a:pt x="6804681" y="334041"/>
                </a:cubicBezTo>
                <a:cubicBezTo>
                  <a:pt x="6804445" y="333687"/>
                  <a:pt x="6804327" y="333276"/>
                  <a:pt x="6804327" y="332805"/>
                </a:cubicBezTo>
                <a:lnTo>
                  <a:pt x="6804327" y="282082"/>
                </a:lnTo>
                <a:lnTo>
                  <a:pt x="6752279" y="282082"/>
                </a:lnTo>
                <a:lnTo>
                  <a:pt x="6752279" y="332805"/>
                </a:lnTo>
                <a:cubicBezTo>
                  <a:pt x="6752279" y="333276"/>
                  <a:pt x="6752162" y="333687"/>
                  <a:pt x="6751926" y="334041"/>
                </a:cubicBezTo>
                <a:cubicBezTo>
                  <a:pt x="6751690" y="334396"/>
                  <a:pt x="6751278" y="334674"/>
                  <a:pt x="6750689" y="334881"/>
                </a:cubicBezTo>
                <a:cubicBezTo>
                  <a:pt x="6750100" y="335088"/>
                  <a:pt x="6749319" y="335265"/>
                  <a:pt x="6748347" y="335412"/>
                </a:cubicBezTo>
                <a:cubicBezTo>
                  <a:pt x="6747375" y="335558"/>
                  <a:pt x="6746153" y="335633"/>
                  <a:pt x="6744680" y="335633"/>
                </a:cubicBezTo>
                <a:cubicBezTo>
                  <a:pt x="6743266" y="335633"/>
                  <a:pt x="6742058" y="335558"/>
                  <a:pt x="6741057" y="335412"/>
                </a:cubicBezTo>
                <a:cubicBezTo>
                  <a:pt x="6740055" y="335265"/>
                  <a:pt x="6739260" y="335088"/>
                  <a:pt x="6738671" y="334881"/>
                </a:cubicBezTo>
                <a:cubicBezTo>
                  <a:pt x="6738082" y="334674"/>
                  <a:pt x="6737670" y="334396"/>
                  <a:pt x="6737434" y="334041"/>
                </a:cubicBezTo>
                <a:cubicBezTo>
                  <a:pt x="6737198" y="333687"/>
                  <a:pt x="6737080" y="333276"/>
                  <a:pt x="6737080" y="332805"/>
                </a:cubicBezTo>
                <a:lnTo>
                  <a:pt x="6737080" y="223054"/>
                </a:lnTo>
                <a:cubicBezTo>
                  <a:pt x="6737080" y="222583"/>
                  <a:pt x="6737198" y="222170"/>
                  <a:pt x="6737434" y="221817"/>
                </a:cubicBezTo>
                <a:cubicBezTo>
                  <a:pt x="6737670" y="221463"/>
                  <a:pt x="6738082" y="221184"/>
                  <a:pt x="6738671" y="220977"/>
                </a:cubicBezTo>
                <a:cubicBezTo>
                  <a:pt x="6739260" y="220771"/>
                  <a:pt x="6740055" y="220594"/>
                  <a:pt x="6741057" y="220445"/>
                </a:cubicBezTo>
                <a:cubicBezTo>
                  <a:pt x="6742058" y="220300"/>
                  <a:pt x="6743266" y="220226"/>
                  <a:pt x="6744680" y="220226"/>
                </a:cubicBezTo>
                <a:close/>
                <a:moveTo>
                  <a:pt x="6494095" y="220226"/>
                </a:moveTo>
                <a:cubicBezTo>
                  <a:pt x="6495862" y="220226"/>
                  <a:pt x="6497291" y="220286"/>
                  <a:pt x="6498381" y="220403"/>
                </a:cubicBezTo>
                <a:cubicBezTo>
                  <a:pt x="6499471" y="220520"/>
                  <a:pt x="6500340" y="220681"/>
                  <a:pt x="6500988" y="220889"/>
                </a:cubicBezTo>
                <a:cubicBezTo>
                  <a:pt x="6501636" y="221094"/>
                  <a:pt x="6502122" y="221390"/>
                  <a:pt x="6502446" y="221772"/>
                </a:cubicBezTo>
                <a:cubicBezTo>
                  <a:pt x="6502770" y="222157"/>
                  <a:pt x="6503079" y="222641"/>
                  <a:pt x="6503373" y="223231"/>
                </a:cubicBezTo>
                <a:lnTo>
                  <a:pt x="6519191" y="256103"/>
                </a:lnTo>
                <a:cubicBezTo>
                  <a:pt x="6520660" y="259226"/>
                  <a:pt x="6522126" y="262495"/>
                  <a:pt x="6523590" y="265911"/>
                </a:cubicBezTo>
                <a:cubicBezTo>
                  <a:pt x="6525053" y="269329"/>
                  <a:pt x="6526548" y="272775"/>
                  <a:pt x="6528071" y="276249"/>
                </a:cubicBezTo>
                <a:lnTo>
                  <a:pt x="6528246" y="276249"/>
                </a:lnTo>
                <a:cubicBezTo>
                  <a:pt x="6529593" y="272893"/>
                  <a:pt x="6530983" y="269549"/>
                  <a:pt x="6532419" y="266219"/>
                </a:cubicBezTo>
                <a:cubicBezTo>
                  <a:pt x="6533854" y="262893"/>
                  <a:pt x="6535306" y="259607"/>
                  <a:pt x="6536776" y="256368"/>
                </a:cubicBezTo>
                <a:lnTo>
                  <a:pt x="6552682" y="223319"/>
                </a:lnTo>
                <a:cubicBezTo>
                  <a:pt x="6552859" y="222730"/>
                  <a:pt x="6553109" y="222229"/>
                  <a:pt x="6553433" y="221817"/>
                </a:cubicBezTo>
                <a:cubicBezTo>
                  <a:pt x="6553758" y="221404"/>
                  <a:pt x="6554199" y="221094"/>
                  <a:pt x="6554759" y="220889"/>
                </a:cubicBezTo>
                <a:cubicBezTo>
                  <a:pt x="6555319" y="220681"/>
                  <a:pt x="6556099" y="220520"/>
                  <a:pt x="6557100" y="220403"/>
                </a:cubicBezTo>
                <a:cubicBezTo>
                  <a:pt x="6558102" y="220286"/>
                  <a:pt x="6559369" y="220226"/>
                  <a:pt x="6560900" y="220226"/>
                </a:cubicBezTo>
                <a:cubicBezTo>
                  <a:pt x="6563021" y="220226"/>
                  <a:pt x="6564685" y="220300"/>
                  <a:pt x="6565893" y="220445"/>
                </a:cubicBezTo>
                <a:cubicBezTo>
                  <a:pt x="6567101" y="220594"/>
                  <a:pt x="6567940" y="220873"/>
                  <a:pt x="6568411" y="221286"/>
                </a:cubicBezTo>
                <a:cubicBezTo>
                  <a:pt x="6568883" y="221698"/>
                  <a:pt x="6569045" y="222288"/>
                  <a:pt x="6568897" y="223054"/>
                </a:cubicBezTo>
                <a:cubicBezTo>
                  <a:pt x="6568750" y="223819"/>
                  <a:pt x="6568353" y="224849"/>
                  <a:pt x="6567704" y="226145"/>
                </a:cubicBezTo>
                <a:lnTo>
                  <a:pt x="6535362" y="290653"/>
                </a:lnTo>
                <a:lnTo>
                  <a:pt x="6535362" y="332805"/>
                </a:lnTo>
                <a:cubicBezTo>
                  <a:pt x="6535362" y="333276"/>
                  <a:pt x="6535245" y="333687"/>
                  <a:pt x="6535011" y="334041"/>
                </a:cubicBezTo>
                <a:cubicBezTo>
                  <a:pt x="6534777" y="334396"/>
                  <a:pt x="6534367" y="334674"/>
                  <a:pt x="6533781" y="334881"/>
                </a:cubicBezTo>
                <a:cubicBezTo>
                  <a:pt x="6533195" y="335088"/>
                  <a:pt x="6532404" y="335265"/>
                  <a:pt x="6531409" y="335412"/>
                </a:cubicBezTo>
                <a:cubicBezTo>
                  <a:pt x="6530413" y="335558"/>
                  <a:pt x="6529213" y="335633"/>
                  <a:pt x="6527807" y="335633"/>
                </a:cubicBezTo>
                <a:cubicBezTo>
                  <a:pt x="6526342" y="335633"/>
                  <a:pt x="6525127" y="335558"/>
                  <a:pt x="6524161" y="335412"/>
                </a:cubicBezTo>
                <a:cubicBezTo>
                  <a:pt x="6523194" y="335265"/>
                  <a:pt x="6522403" y="335088"/>
                  <a:pt x="6521789" y="334881"/>
                </a:cubicBezTo>
                <a:cubicBezTo>
                  <a:pt x="6521174" y="334674"/>
                  <a:pt x="6520749" y="334396"/>
                  <a:pt x="6520515" y="334041"/>
                </a:cubicBezTo>
                <a:cubicBezTo>
                  <a:pt x="6520281" y="333687"/>
                  <a:pt x="6520163" y="333276"/>
                  <a:pt x="6520163" y="332805"/>
                </a:cubicBezTo>
                <a:lnTo>
                  <a:pt x="6520163" y="290653"/>
                </a:lnTo>
                <a:lnTo>
                  <a:pt x="6487821" y="226145"/>
                </a:lnTo>
                <a:cubicBezTo>
                  <a:pt x="6487173" y="224791"/>
                  <a:pt x="6486776" y="223731"/>
                  <a:pt x="6486628" y="222965"/>
                </a:cubicBezTo>
                <a:cubicBezTo>
                  <a:pt x="6486481" y="222200"/>
                  <a:pt x="6486628" y="221611"/>
                  <a:pt x="6487070" y="221198"/>
                </a:cubicBezTo>
                <a:cubicBezTo>
                  <a:pt x="6487512" y="220785"/>
                  <a:pt x="6488307" y="220520"/>
                  <a:pt x="6489456" y="220403"/>
                </a:cubicBezTo>
                <a:cubicBezTo>
                  <a:pt x="6490604" y="220286"/>
                  <a:pt x="6492151" y="220226"/>
                  <a:pt x="6494095" y="220226"/>
                </a:cubicBezTo>
                <a:close/>
                <a:moveTo>
                  <a:pt x="6268430" y="220226"/>
                </a:moveTo>
                <a:cubicBezTo>
                  <a:pt x="6269903" y="220226"/>
                  <a:pt x="6271125" y="220300"/>
                  <a:pt x="6272097" y="220445"/>
                </a:cubicBezTo>
                <a:cubicBezTo>
                  <a:pt x="6273069" y="220594"/>
                  <a:pt x="6273850" y="220771"/>
                  <a:pt x="6274439" y="220977"/>
                </a:cubicBezTo>
                <a:cubicBezTo>
                  <a:pt x="6275028" y="221184"/>
                  <a:pt x="6275440" y="221463"/>
                  <a:pt x="6275676" y="221817"/>
                </a:cubicBezTo>
                <a:cubicBezTo>
                  <a:pt x="6275912" y="222170"/>
                  <a:pt x="6276029" y="222583"/>
                  <a:pt x="6276029" y="223054"/>
                </a:cubicBezTo>
                <a:lnTo>
                  <a:pt x="6276029" y="268828"/>
                </a:lnTo>
                <a:lnTo>
                  <a:pt x="6328077" y="268828"/>
                </a:lnTo>
                <a:lnTo>
                  <a:pt x="6328077" y="223054"/>
                </a:lnTo>
                <a:cubicBezTo>
                  <a:pt x="6328077" y="222583"/>
                  <a:pt x="6328195" y="222170"/>
                  <a:pt x="6328431" y="221817"/>
                </a:cubicBezTo>
                <a:cubicBezTo>
                  <a:pt x="6328667" y="221463"/>
                  <a:pt x="6329079" y="221184"/>
                  <a:pt x="6329668" y="220977"/>
                </a:cubicBezTo>
                <a:cubicBezTo>
                  <a:pt x="6330257" y="220771"/>
                  <a:pt x="6331023" y="220594"/>
                  <a:pt x="6331965" y="220445"/>
                </a:cubicBezTo>
                <a:cubicBezTo>
                  <a:pt x="6332908" y="220300"/>
                  <a:pt x="6334145" y="220226"/>
                  <a:pt x="6335677" y="220226"/>
                </a:cubicBezTo>
                <a:cubicBezTo>
                  <a:pt x="6337091" y="220226"/>
                  <a:pt x="6338284" y="220300"/>
                  <a:pt x="6339256" y="220445"/>
                </a:cubicBezTo>
                <a:cubicBezTo>
                  <a:pt x="6340228" y="220594"/>
                  <a:pt x="6341008" y="220771"/>
                  <a:pt x="6341597" y="220977"/>
                </a:cubicBezTo>
                <a:cubicBezTo>
                  <a:pt x="6342187" y="221184"/>
                  <a:pt x="6342599" y="221463"/>
                  <a:pt x="6342834" y="221817"/>
                </a:cubicBezTo>
                <a:cubicBezTo>
                  <a:pt x="6343070" y="222170"/>
                  <a:pt x="6343188" y="222583"/>
                  <a:pt x="6343188" y="223054"/>
                </a:cubicBezTo>
                <a:lnTo>
                  <a:pt x="6343188" y="332805"/>
                </a:lnTo>
                <a:cubicBezTo>
                  <a:pt x="6343188" y="333276"/>
                  <a:pt x="6343070" y="333687"/>
                  <a:pt x="6342834" y="334041"/>
                </a:cubicBezTo>
                <a:cubicBezTo>
                  <a:pt x="6342599" y="334396"/>
                  <a:pt x="6342187" y="334674"/>
                  <a:pt x="6341597" y="334881"/>
                </a:cubicBezTo>
                <a:cubicBezTo>
                  <a:pt x="6341008" y="335088"/>
                  <a:pt x="6340228" y="335265"/>
                  <a:pt x="6339256" y="335412"/>
                </a:cubicBezTo>
                <a:cubicBezTo>
                  <a:pt x="6338284" y="335558"/>
                  <a:pt x="6337091" y="335633"/>
                  <a:pt x="6335677" y="335633"/>
                </a:cubicBezTo>
                <a:cubicBezTo>
                  <a:pt x="6334145" y="335633"/>
                  <a:pt x="6332908" y="335558"/>
                  <a:pt x="6331965" y="335412"/>
                </a:cubicBezTo>
                <a:cubicBezTo>
                  <a:pt x="6331023" y="335265"/>
                  <a:pt x="6330257" y="335088"/>
                  <a:pt x="6329668" y="334881"/>
                </a:cubicBezTo>
                <a:cubicBezTo>
                  <a:pt x="6329079" y="334674"/>
                  <a:pt x="6328667" y="334396"/>
                  <a:pt x="6328431" y="334041"/>
                </a:cubicBezTo>
                <a:cubicBezTo>
                  <a:pt x="6328195" y="333687"/>
                  <a:pt x="6328077" y="333276"/>
                  <a:pt x="6328077" y="332805"/>
                </a:cubicBezTo>
                <a:lnTo>
                  <a:pt x="6328077" y="282082"/>
                </a:lnTo>
                <a:lnTo>
                  <a:pt x="6276029" y="282082"/>
                </a:lnTo>
                <a:lnTo>
                  <a:pt x="6276029" y="332805"/>
                </a:lnTo>
                <a:cubicBezTo>
                  <a:pt x="6276029" y="333276"/>
                  <a:pt x="6275912" y="333687"/>
                  <a:pt x="6275676" y="334041"/>
                </a:cubicBezTo>
                <a:cubicBezTo>
                  <a:pt x="6275440" y="334396"/>
                  <a:pt x="6275028" y="334674"/>
                  <a:pt x="6274439" y="334881"/>
                </a:cubicBezTo>
                <a:cubicBezTo>
                  <a:pt x="6273850" y="335088"/>
                  <a:pt x="6273069" y="335265"/>
                  <a:pt x="6272097" y="335412"/>
                </a:cubicBezTo>
                <a:cubicBezTo>
                  <a:pt x="6271125" y="335558"/>
                  <a:pt x="6269903" y="335633"/>
                  <a:pt x="6268430" y="335633"/>
                </a:cubicBezTo>
                <a:cubicBezTo>
                  <a:pt x="6267016" y="335633"/>
                  <a:pt x="6265808" y="335558"/>
                  <a:pt x="6264807" y="335412"/>
                </a:cubicBezTo>
                <a:cubicBezTo>
                  <a:pt x="6263805" y="335265"/>
                  <a:pt x="6263010" y="335088"/>
                  <a:pt x="6262421" y="334881"/>
                </a:cubicBezTo>
                <a:cubicBezTo>
                  <a:pt x="6261832" y="334674"/>
                  <a:pt x="6261420" y="334396"/>
                  <a:pt x="6261184" y="334041"/>
                </a:cubicBezTo>
                <a:cubicBezTo>
                  <a:pt x="6260948" y="333687"/>
                  <a:pt x="6260830" y="333276"/>
                  <a:pt x="6260830" y="332805"/>
                </a:cubicBezTo>
                <a:lnTo>
                  <a:pt x="6260830" y="223054"/>
                </a:lnTo>
                <a:cubicBezTo>
                  <a:pt x="6260830" y="222583"/>
                  <a:pt x="6260948" y="222170"/>
                  <a:pt x="6261184" y="221817"/>
                </a:cubicBezTo>
                <a:cubicBezTo>
                  <a:pt x="6261420" y="221463"/>
                  <a:pt x="6261832" y="221184"/>
                  <a:pt x="6262421" y="220977"/>
                </a:cubicBezTo>
                <a:cubicBezTo>
                  <a:pt x="6263010" y="220771"/>
                  <a:pt x="6263805" y="220594"/>
                  <a:pt x="6264807" y="220445"/>
                </a:cubicBezTo>
                <a:cubicBezTo>
                  <a:pt x="6265808" y="220300"/>
                  <a:pt x="6267016" y="220226"/>
                  <a:pt x="6268430" y="220226"/>
                </a:cubicBezTo>
                <a:close/>
                <a:moveTo>
                  <a:pt x="5551120" y="220226"/>
                </a:moveTo>
                <a:cubicBezTo>
                  <a:pt x="5552887" y="220226"/>
                  <a:pt x="5554316" y="220286"/>
                  <a:pt x="5555406" y="220403"/>
                </a:cubicBezTo>
                <a:cubicBezTo>
                  <a:pt x="5556496" y="220520"/>
                  <a:pt x="5557365" y="220681"/>
                  <a:pt x="5558013" y="220889"/>
                </a:cubicBezTo>
                <a:cubicBezTo>
                  <a:pt x="5558661" y="221094"/>
                  <a:pt x="5559147" y="221390"/>
                  <a:pt x="5559471" y="221772"/>
                </a:cubicBezTo>
                <a:cubicBezTo>
                  <a:pt x="5559795" y="222157"/>
                  <a:pt x="5560104" y="222641"/>
                  <a:pt x="5560398" y="223231"/>
                </a:cubicBezTo>
                <a:lnTo>
                  <a:pt x="5576216" y="256103"/>
                </a:lnTo>
                <a:lnTo>
                  <a:pt x="5579438" y="263287"/>
                </a:lnTo>
                <a:lnTo>
                  <a:pt x="5577188" y="292086"/>
                </a:lnTo>
                <a:lnTo>
                  <a:pt x="5577188" y="290653"/>
                </a:lnTo>
                <a:lnTo>
                  <a:pt x="5544846" y="226145"/>
                </a:lnTo>
                <a:cubicBezTo>
                  <a:pt x="5544198" y="224791"/>
                  <a:pt x="5543801" y="223731"/>
                  <a:pt x="5543653" y="222965"/>
                </a:cubicBezTo>
                <a:cubicBezTo>
                  <a:pt x="5543506" y="222200"/>
                  <a:pt x="5543653" y="221611"/>
                  <a:pt x="5544095" y="221198"/>
                </a:cubicBezTo>
                <a:cubicBezTo>
                  <a:pt x="5544537" y="220785"/>
                  <a:pt x="5545332" y="220520"/>
                  <a:pt x="5546481" y="220403"/>
                </a:cubicBezTo>
                <a:cubicBezTo>
                  <a:pt x="5547629" y="220286"/>
                  <a:pt x="5549176" y="220226"/>
                  <a:pt x="5551120" y="220226"/>
                </a:cubicBezTo>
                <a:close/>
                <a:moveTo>
                  <a:pt x="5325455" y="220226"/>
                </a:moveTo>
                <a:cubicBezTo>
                  <a:pt x="5326928" y="220226"/>
                  <a:pt x="5328150" y="220300"/>
                  <a:pt x="5329122" y="220445"/>
                </a:cubicBezTo>
                <a:cubicBezTo>
                  <a:pt x="5330094" y="220594"/>
                  <a:pt x="5330875" y="220771"/>
                  <a:pt x="5331464" y="220977"/>
                </a:cubicBezTo>
                <a:cubicBezTo>
                  <a:pt x="5332053" y="221184"/>
                  <a:pt x="5332465" y="221463"/>
                  <a:pt x="5332701" y="221817"/>
                </a:cubicBezTo>
                <a:cubicBezTo>
                  <a:pt x="5332937" y="222170"/>
                  <a:pt x="5333054" y="222583"/>
                  <a:pt x="5333054" y="223054"/>
                </a:cubicBezTo>
                <a:lnTo>
                  <a:pt x="5333054" y="268828"/>
                </a:lnTo>
                <a:lnTo>
                  <a:pt x="5385102" y="268828"/>
                </a:lnTo>
                <a:lnTo>
                  <a:pt x="5385102" y="223054"/>
                </a:lnTo>
                <a:cubicBezTo>
                  <a:pt x="5385102" y="222583"/>
                  <a:pt x="5385220" y="222170"/>
                  <a:pt x="5385456" y="221817"/>
                </a:cubicBezTo>
                <a:cubicBezTo>
                  <a:pt x="5385692" y="221463"/>
                  <a:pt x="5386104" y="221184"/>
                  <a:pt x="5386693" y="220977"/>
                </a:cubicBezTo>
                <a:cubicBezTo>
                  <a:pt x="5387282" y="220771"/>
                  <a:pt x="5388048" y="220594"/>
                  <a:pt x="5388990" y="220445"/>
                </a:cubicBezTo>
                <a:cubicBezTo>
                  <a:pt x="5389933" y="220300"/>
                  <a:pt x="5391170" y="220226"/>
                  <a:pt x="5392702" y="220226"/>
                </a:cubicBezTo>
                <a:cubicBezTo>
                  <a:pt x="5394116" y="220226"/>
                  <a:pt x="5395309" y="220300"/>
                  <a:pt x="5396281" y="220445"/>
                </a:cubicBezTo>
                <a:cubicBezTo>
                  <a:pt x="5397253" y="220594"/>
                  <a:pt x="5398033" y="220771"/>
                  <a:pt x="5398622" y="220977"/>
                </a:cubicBezTo>
                <a:cubicBezTo>
                  <a:pt x="5399212" y="221184"/>
                  <a:pt x="5399624" y="221463"/>
                  <a:pt x="5399859" y="221817"/>
                </a:cubicBezTo>
                <a:cubicBezTo>
                  <a:pt x="5400095" y="222170"/>
                  <a:pt x="5400213" y="222583"/>
                  <a:pt x="5400213" y="223054"/>
                </a:cubicBezTo>
                <a:lnTo>
                  <a:pt x="5400213" y="332805"/>
                </a:lnTo>
                <a:cubicBezTo>
                  <a:pt x="5400213" y="333276"/>
                  <a:pt x="5400095" y="333687"/>
                  <a:pt x="5399859" y="334041"/>
                </a:cubicBezTo>
                <a:cubicBezTo>
                  <a:pt x="5399624" y="334396"/>
                  <a:pt x="5399212" y="334674"/>
                  <a:pt x="5398622" y="334881"/>
                </a:cubicBezTo>
                <a:cubicBezTo>
                  <a:pt x="5398033" y="335088"/>
                  <a:pt x="5397253" y="335265"/>
                  <a:pt x="5396281" y="335412"/>
                </a:cubicBezTo>
                <a:cubicBezTo>
                  <a:pt x="5395309" y="335558"/>
                  <a:pt x="5394116" y="335633"/>
                  <a:pt x="5392702" y="335633"/>
                </a:cubicBezTo>
                <a:cubicBezTo>
                  <a:pt x="5391170" y="335633"/>
                  <a:pt x="5389933" y="335558"/>
                  <a:pt x="5388990" y="335412"/>
                </a:cubicBezTo>
                <a:cubicBezTo>
                  <a:pt x="5388048" y="335265"/>
                  <a:pt x="5387282" y="335088"/>
                  <a:pt x="5386693" y="334881"/>
                </a:cubicBezTo>
                <a:cubicBezTo>
                  <a:pt x="5386104" y="334674"/>
                  <a:pt x="5385692" y="334396"/>
                  <a:pt x="5385456" y="334041"/>
                </a:cubicBezTo>
                <a:cubicBezTo>
                  <a:pt x="5385220" y="333687"/>
                  <a:pt x="5385102" y="333276"/>
                  <a:pt x="5385102" y="332805"/>
                </a:cubicBezTo>
                <a:lnTo>
                  <a:pt x="5385102" y="282082"/>
                </a:lnTo>
                <a:lnTo>
                  <a:pt x="5333054" y="282082"/>
                </a:lnTo>
                <a:lnTo>
                  <a:pt x="5333054" y="332805"/>
                </a:lnTo>
                <a:cubicBezTo>
                  <a:pt x="5333054" y="333276"/>
                  <a:pt x="5332937" y="333687"/>
                  <a:pt x="5332701" y="334041"/>
                </a:cubicBezTo>
                <a:cubicBezTo>
                  <a:pt x="5332465" y="334396"/>
                  <a:pt x="5332053" y="334674"/>
                  <a:pt x="5331464" y="334881"/>
                </a:cubicBezTo>
                <a:cubicBezTo>
                  <a:pt x="5330875" y="335088"/>
                  <a:pt x="5330094" y="335265"/>
                  <a:pt x="5329122" y="335412"/>
                </a:cubicBezTo>
                <a:cubicBezTo>
                  <a:pt x="5328150" y="335558"/>
                  <a:pt x="5326928" y="335633"/>
                  <a:pt x="5325455" y="335633"/>
                </a:cubicBezTo>
                <a:cubicBezTo>
                  <a:pt x="5324041" y="335633"/>
                  <a:pt x="5322833" y="335558"/>
                  <a:pt x="5321832" y="335412"/>
                </a:cubicBezTo>
                <a:cubicBezTo>
                  <a:pt x="5320830" y="335265"/>
                  <a:pt x="5320035" y="335088"/>
                  <a:pt x="5319446" y="334881"/>
                </a:cubicBezTo>
                <a:cubicBezTo>
                  <a:pt x="5318857" y="334674"/>
                  <a:pt x="5318445" y="334396"/>
                  <a:pt x="5318209" y="334041"/>
                </a:cubicBezTo>
                <a:cubicBezTo>
                  <a:pt x="5317973" y="333687"/>
                  <a:pt x="5317855" y="333276"/>
                  <a:pt x="5317855" y="332805"/>
                </a:cubicBezTo>
                <a:lnTo>
                  <a:pt x="5317855" y="223054"/>
                </a:lnTo>
                <a:cubicBezTo>
                  <a:pt x="5317855" y="222583"/>
                  <a:pt x="5317973" y="222170"/>
                  <a:pt x="5318209" y="221817"/>
                </a:cubicBezTo>
                <a:cubicBezTo>
                  <a:pt x="5318445" y="221463"/>
                  <a:pt x="5318857" y="221184"/>
                  <a:pt x="5319446" y="220977"/>
                </a:cubicBezTo>
                <a:cubicBezTo>
                  <a:pt x="5320035" y="220771"/>
                  <a:pt x="5320830" y="220594"/>
                  <a:pt x="5321832" y="220445"/>
                </a:cubicBezTo>
                <a:cubicBezTo>
                  <a:pt x="5322833" y="220300"/>
                  <a:pt x="5324041" y="220226"/>
                  <a:pt x="5325455" y="220226"/>
                </a:cubicBezTo>
                <a:close/>
                <a:moveTo>
                  <a:pt x="5074870" y="220226"/>
                </a:moveTo>
                <a:cubicBezTo>
                  <a:pt x="5076637" y="220226"/>
                  <a:pt x="5078066" y="220286"/>
                  <a:pt x="5079156" y="220403"/>
                </a:cubicBezTo>
                <a:cubicBezTo>
                  <a:pt x="5080246" y="220520"/>
                  <a:pt x="5081115" y="220681"/>
                  <a:pt x="5081763" y="220889"/>
                </a:cubicBezTo>
                <a:cubicBezTo>
                  <a:pt x="5082411" y="221094"/>
                  <a:pt x="5082897" y="221390"/>
                  <a:pt x="5083221" y="221772"/>
                </a:cubicBezTo>
                <a:cubicBezTo>
                  <a:pt x="5083545" y="222157"/>
                  <a:pt x="5083854" y="222641"/>
                  <a:pt x="5084148" y="223231"/>
                </a:cubicBezTo>
                <a:lnTo>
                  <a:pt x="5099966" y="256103"/>
                </a:lnTo>
                <a:cubicBezTo>
                  <a:pt x="5101435" y="259226"/>
                  <a:pt x="5102901" y="262495"/>
                  <a:pt x="5104365" y="265911"/>
                </a:cubicBezTo>
                <a:cubicBezTo>
                  <a:pt x="5105828" y="269329"/>
                  <a:pt x="5107323" y="272775"/>
                  <a:pt x="5108846" y="276249"/>
                </a:cubicBezTo>
                <a:lnTo>
                  <a:pt x="5109021" y="276249"/>
                </a:lnTo>
                <a:cubicBezTo>
                  <a:pt x="5110368" y="272893"/>
                  <a:pt x="5111758" y="269549"/>
                  <a:pt x="5113194" y="266219"/>
                </a:cubicBezTo>
                <a:cubicBezTo>
                  <a:pt x="5114629" y="262893"/>
                  <a:pt x="5116081" y="259607"/>
                  <a:pt x="5117551" y="256368"/>
                </a:cubicBezTo>
                <a:lnTo>
                  <a:pt x="5133457" y="223319"/>
                </a:lnTo>
                <a:cubicBezTo>
                  <a:pt x="5133634" y="222730"/>
                  <a:pt x="5133884" y="222229"/>
                  <a:pt x="5134208" y="221817"/>
                </a:cubicBezTo>
                <a:cubicBezTo>
                  <a:pt x="5134533" y="221404"/>
                  <a:pt x="5134974" y="221094"/>
                  <a:pt x="5135534" y="220889"/>
                </a:cubicBezTo>
                <a:cubicBezTo>
                  <a:pt x="5136094" y="220681"/>
                  <a:pt x="5136874" y="220520"/>
                  <a:pt x="5137875" y="220403"/>
                </a:cubicBezTo>
                <a:cubicBezTo>
                  <a:pt x="5138877" y="220286"/>
                  <a:pt x="5140144" y="220226"/>
                  <a:pt x="5141675" y="220226"/>
                </a:cubicBezTo>
                <a:cubicBezTo>
                  <a:pt x="5143796" y="220226"/>
                  <a:pt x="5145460" y="220300"/>
                  <a:pt x="5146668" y="220445"/>
                </a:cubicBezTo>
                <a:cubicBezTo>
                  <a:pt x="5147876" y="220594"/>
                  <a:pt x="5148715" y="220873"/>
                  <a:pt x="5149186" y="221286"/>
                </a:cubicBezTo>
                <a:cubicBezTo>
                  <a:pt x="5149658" y="221698"/>
                  <a:pt x="5149820" y="222288"/>
                  <a:pt x="5149672" y="223054"/>
                </a:cubicBezTo>
                <a:cubicBezTo>
                  <a:pt x="5149525" y="223819"/>
                  <a:pt x="5149128" y="224849"/>
                  <a:pt x="5148479" y="226145"/>
                </a:cubicBezTo>
                <a:lnTo>
                  <a:pt x="5116137" y="290653"/>
                </a:lnTo>
                <a:lnTo>
                  <a:pt x="5116137" y="332805"/>
                </a:lnTo>
                <a:cubicBezTo>
                  <a:pt x="5116137" y="333276"/>
                  <a:pt x="5116020" y="333687"/>
                  <a:pt x="5115786" y="334041"/>
                </a:cubicBezTo>
                <a:cubicBezTo>
                  <a:pt x="5115552" y="334396"/>
                  <a:pt x="5115142" y="334674"/>
                  <a:pt x="5114556" y="334881"/>
                </a:cubicBezTo>
                <a:cubicBezTo>
                  <a:pt x="5113970" y="335088"/>
                  <a:pt x="5113179" y="335265"/>
                  <a:pt x="5112184" y="335412"/>
                </a:cubicBezTo>
                <a:cubicBezTo>
                  <a:pt x="5111188" y="335558"/>
                  <a:pt x="5109988" y="335633"/>
                  <a:pt x="5108582" y="335633"/>
                </a:cubicBezTo>
                <a:cubicBezTo>
                  <a:pt x="5107117" y="335633"/>
                  <a:pt x="5105902" y="335558"/>
                  <a:pt x="5104936" y="335412"/>
                </a:cubicBezTo>
                <a:cubicBezTo>
                  <a:pt x="5103969" y="335265"/>
                  <a:pt x="5103178" y="335088"/>
                  <a:pt x="5102564" y="334881"/>
                </a:cubicBezTo>
                <a:cubicBezTo>
                  <a:pt x="5101949" y="334674"/>
                  <a:pt x="5101524" y="334396"/>
                  <a:pt x="5101290" y="334041"/>
                </a:cubicBezTo>
                <a:cubicBezTo>
                  <a:pt x="5101056" y="333687"/>
                  <a:pt x="5100938" y="333276"/>
                  <a:pt x="5100938" y="332805"/>
                </a:cubicBezTo>
                <a:lnTo>
                  <a:pt x="5100938" y="290653"/>
                </a:lnTo>
                <a:lnTo>
                  <a:pt x="5068596" y="226145"/>
                </a:lnTo>
                <a:cubicBezTo>
                  <a:pt x="5067948" y="224791"/>
                  <a:pt x="5067551" y="223731"/>
                  <a:pt x="5067403" y="222965"/>
                </a:cubicBezTo>
                <a:cubicBezTo>
                  <a:pt x="5067256" y="222200"/>
                  <a:pt x="5067403" y="221611"/>
                  <a:pt x="5067845" y="221198"/>
                </a:cubicBezTo>
                <a:cubicBezTo>
                  <a:pt x="5068287" y="220785"/>
                  <a:pt x="5069082" y="220520"/>
                  <a:pt x="5070231" y="220403"/>
                </a:cubicBezTo>
                <a:cubicBezTo>
                  <a:pt x="5071379" y="220286"/>
                  <a:pt x="5072926" y="220226"/>
                  <a:pt x="5074870" y="220226"/>
                </a:cubicBezTo>
                <a:close/>
                <a:moveTo>
                  <a:pt x="4858730" y="220226"/>
                </a:moveTo>
                <a:cubicBezTo>
                  <a:pt x="4860203" y="220226"/>
                  <a:pt x="4861425" y="220300"/>
                  <a:pt x="4862397" y="220445"/>
                </a:cubicBezTo>
                <a:cubicBezTo>
                  <a:pt x="4863369" y="220594"/>
                  <a:pt x="4864150" y="220771"/>
                  <a:pt x="4864739" y="220977"/>
                </a:cubicBezTo>
                <a:cubicBezTo>
                  <a:pt x="4865328" y="221184"/>
                  <a:pt x="4865740" y="221463"/>
                  <a:pt x="4865976" y="221817"/>
                </a:cubicBezTo>
                <a:cubicBezTo>
                  <a:pt x="4866212" y="222170"/>
                  <a:pt x="4866329" y="222583"/>
                  <a:pt x="4866329" y="223054"/>
                </a:cubicBezTo>
                <a:lnTo>
                  <a:pt x="4866329" y="268828"/>
                </a:lnTo>
                <a:lnTo>
                  <a:pt x="4918377" y="268828"/>
                </a:lnTo>
                <a:lnTo>
                  <a:pt x="4918377" y="223054"/>
                </a:lnTo>
                <a:cubicBezTo>
                  <a:pt x="4918377" y="222583"/>
                  <a:pt x="4918495" y="222170"/>
                  <a:pt x="4918731" y="221817"/>
                </a:cubicBezTo>
                <a:cubicBezTo>
                  <a:pt x="4918967" y="221463"/>
                  <a:pt x="4919379" y="221184"/>
                  <a:pt x="4919968" y="220977"/>
                </a:cubicBezTo>
                <a:cubicBezTo>
                  <a:pt x="4920557" y="220771"/>
                  <a:pt x="4921323" y="220594"/>
                  <a:pt x="4922265" y="220445"/>
                </a:cubicBezTo>
                <a:cubicBezTo>
                  <a:pt x="4923208" y="220300"/>
                  <a:pt x="4924445" y="220226"/>
                  <a:pt x="4925977" y="220226"/>
                </a:cubicBezTo>
                <a:cubicBezTo>
                  <a:pt x="4927391" y="220226"/>
                  <a:pt x="4928584" y="220300"/>
                  <a:pt x="4929556" y="220445"/>
                </a:cubicBezTo>
                <a:cubicBezTo>
                  <a:pt x="4930528" y="220594"/>
                  <a:pt x="4931308" y="220771"/>
                  <a:pt x="4931897" y="220977"/>
                </a:cubicBezTo>
                <a:cubicBezTo>
                  <a:pt x="4932487" y="221184"/>
                  <a:pt x="4932899" y="221463"/>
                  <a:pt x="4933134" y="221817"/>
                </a:cubicBezTo>
                <a:cubicBezTo>
                  <a:pt x="4933370" y="222170"/>
                  <a:pt x="4933488" y="222583"/>
                  <a:pt x="4933488" y="223054"/>
                </a:cubicBezTo>
                <a:lnTo>
                  <a:pt x="4933488" y="332805"/>
                </a:lnTo>
                <a:cubicBezTo>
                  <a:pt x="4933488" y="333276"/>
                  <a:pt x="4933370" y="333687"/>
                  <a:pt x="4933134" y="334041"/>
                </a:cubicBezTo>
                <a:cubicBezTo>
                  <a:pt x="4932899" y="334396"/>
                  <a:pt x="4932487" y="334674"/>
                  <a:pt x="4931897" y="334881"/>
                </a:cubicBezTo>
                <a:cubicBezTo>
                  <a:pt x="4931308" y="335088"/>
                  <a:pt x="4930528" y="335265"/>
                  <a:pt x="4929556" y="335412"/>
                </a:cubicBezTo>
                <a:cubicBezTo>
                  <a:pt x="4928584" y="335558"/>
                  <a:pt x="4927391" y="335633"/>
                  <a:pt x="4925977" y="335633"/>
                </a:cubicBezTo>
                <a:cubicBezTo>
                  <a:pt x="4924445" y="335633"/>
                  <a:pt x="4923208" y="335558"/>
                  <a:pt x="4922265" y="335412"/>
                </a:cubicBezTo>
                <a:cubicBezTo>
                  <a:pt x="4921323" y="335265"/>
                  <a:pt x="4920557" y="335088"/>
                  <a:pt x="4919968" y="334881"/>
                </a:cubicBezTo>
                <a:cubicBezTo>
                  <a:pt x="4919379" y="334674"/>
                  <a:pt x="4918967" y="334396"/>
                  <a:pt x="4918731" y="334041"/>
                </a:cubicBezTo>
                <a:cubicBezTo>
                  <a:pt x="4918495" y="333687"/>
                  <a:pt x="4918377" y="333276"/>
                  <a:pt x="4918377" y="332805"/>
                </a:cubicBezTo>
                <a:lnTo>
                  <a:pt x="4918377" y="282082"/>
                </a:lnTo>
                <a:lnTo>
                  <a:pt x="4866329" y="282082"/>
                </a:lnTo>
                <a:lnTo>
                  <a:pt x="4866329" y="332805"/>
                </a:lnTo>
                <a:cubicBezTo>
                  <a:pt x="4866329" y="333276"/>
                  <a:pt x="4866212" y="333687"/>
                  <a:pt x="4865976" y="334041"/>
                </a:cubicBezTo>
                <a:cubicBezTo>
                  <a:pt x="4865740" y="334396"/>
                  <a:pt x="4865328" y="334674"/>
                  <a:pt x="4864739" y="334881"/>
                </a:cubicBezTo>
                <a:cubicBezTo>
                  <a:pt x="4864150" y="335088"/>
                  <a:pt x="4863369" y="335265"/>
                  <a:pt x="4862397" y="335412"/>
                </a:cubicBezTo>
                <a:cubicBezTo>
                  <a:pt x="4861425" y="335558"/>
                  <a:pt x="4860203" y="335633"/>
                  <a:pt x="4858730" y="335633"/>
                </a:cubicBezTo>
                <a:cubicBezTo>
                  <a:pt x="4857316" y="335633"/>
                  <a:pt x="4856108" y="335558"/>
                  <a:pt x="4855107" y="335412"/>
                </a:cubicBezTo>
                <a:cubicBezTo>
                  <a:pt x="4854105" y="335265"/>
                  <a:pt x="4853310" y="335088"/>
                  <a:pt x="4852721" y="334881"/>
                </a:cubicBezTo>
                <a:cubicBezTo>
                  <a:pt x="4852132" y="334674"/>
                  <a:pt x="4851720" y="334396"/>
                  <a:pt x="4851484" y="334041"/>
                </a:cubicBezTo>
                <a:cubicBezTo>
                  <a:pt x="4851248" y="333687"/>
                  <a:pt x="4851130" y="333276"/>
                  <a:pt x="4851130" y="332805"/>
                </a:cubicBezTo>
                <a:lnTo>
                  <a:pt x="4851130" y="223054"/>
                </a:lnTo>
                <a:cubicBezTo>
                  <a:pt x="4851130" y="222583"/>
                  <a:pt x="4851248" y="222170"/>
                  <a:pt x="4851484" y="221817"/>
                </a:cubicBezTo>
                <a:cubicBezTo>
                  <a:pt x="4851720" y="221463"/>
                  <a:pt x="4852132" y="221184"/>
                  <a:pt x="4852721" y="220977"/>
                </a:cubicBezTo>
                <a:cubicBezTo>
                  <a:pt x="4853310" y="220771"/>
                  <a:pt x="4854105" y="220594"/>
                  <a:pt x="4855107" y="220445"/>
                </a:cubicBezTo>
                <a:cubicBezTo>
                  <a:pt x="4856108" y="220300"/>
                  <a:pt x="4857316" y="220226"/>
                  <a:pt x="4858730" y="220226"/>
                </a:cubicBezTo>
                <a:close/>
                <a:moveTo>
                  <a:pt x="4382480" y="220226"/>
                </a:moveTo>
                <a:cubicBezTo>
                  <a:pt x="4383953" y="220226"/>
                  <a:pt x="4385175" y="220300"/>
                  <a:pt x="4386147" y="220445"/>
                </a:cubicBezTo>
                <a:cubicBezTo>
                  <a:pt x="4387119" y="220594"/>
                  <a:pt x="4387900" y="220771"/>
                  <a:pt x="4388489" y="220977"/>
                </a:cubicBezTo>
                <a:cubicBezTo>
                  <a:pt x="4389078" y="221184"/>
                  <a:pt x="4389490" y="221463"/>
                  <a:pt x="4389726" y="221817"/>
                </a:cubicBezTo>
                <a:cubicBezTo>
                  <a:pt x="4389961" y="222170"/>
                  <a:pt x="4390079" y="222583"/>
                  <a:pt x="4390079" y="223054"/>
                </a:cubicBezTo>
                <a:lnTo>
                  <a:pt x="4390079" y="268828"/>
                </a:lnTo>
                <a:lnTo>
                  <a:pt x="4442127" y="268828"/>
                </a:lnTo>
                <a:lnTo>
                  <a:pt x="4442127" y="223054"/>
                </a:lnTo>
                <a:cubicBezTo>
                  <a:pt x="4442127" y="222583"/>
                  <a:pt x="4442245" y="222170"/>
                  <a:pt x="4442481" y="221817"/>
                </a:cubicBezTo>
                <a:cubicBezTo>
                  <a:pt x="4442716" y="221463"/>
                  <a:pt x="4443129" y="221184"/>
                  <a:pt x="4443718" y="220977"/>
                </a:cubicBezTo>
                <a:cubicBezTo>
                  <a:pt x="4444307" y="220771"/>
                  <a:pt x="4445073" y="220594"/>
                  <a:pt x="4446016" y="220445"/>
                </a:cubicBezTo>
                <a:cubicBezTo>
                  <a:pt x="4446958" y="220300"/>
                  <a:pt x="4448195" y="220226"/>
                  <a:pt x="4449727" y="220226"/>
                </a:cubicBezTo>
                <a:cubicBezTo>
                  <a:pt x="4451141" y="220226"/>
                  <a:pt x="4452334" y="220300"/>
                  <a:pt x="4453306" y="220445"/>
                </a:cubicBezTo>
                <a:cubicBezTo>
                  <a:pt x="4454278" y="220594"/>
                  <a:pt x="4455058" y="220771"/>
                  <a:pt x="4455648" y="220977"/>
                </a:cubicBezTo>
                <a:cubicBezTo>
                  <a:pt x="4456236" y="221184"/>
                  <a:pt x="4456649" y="221463"/>
                  <a:pt x="4456885" y="221817"/>
                </a:cubicBezTo>
                <a:cubicBezTo>
                  <a:pt x="4457120" y="222170"/>
                  <a:pt x="4457238" y="222583"/>
                  <a:pt x="4457238" y="223054"/>
                </a:cubicBezTo>
                <a:lnTo>
                  <a:pt x="4457238" y="332805"/>
                </a:lnTo>
                <a:cubicBezTo>
                  <a:pt x="4457238" y="333276"/>
                  <a:pt x="4457120" y="333687"/>
                  <a:pt x="4456885" y="334041"/>
                </a:cubicBezTo>
                <a:cubicBezTo>
                  <a:pt x="4456649" y="334396"/>
                  <a:pt x="4456236" y="334674"/>
                  <a:pt x="4455648" y="334881"/>
                </a:cubicBezTo>
                <a:cubicBezTo>
                  <a:pt x="4455058" y="335088"/>
                  <a:pt x="4454278" y="335265"/>
                  <a:pt x="4453306" y="335412"/>
                </a:cubicBezTo>
                <a:cubicBezTo>
                  <a:pt x="4452334" y="335558"/>
                  <a:pt x="4451141" y="335633"/>
                  <a:pt x="4449727" y="335633"/>
                </a:cubicBezTo>
                <a:cubicBezTo>
                  <a:pt x="4448195" y="335633"/>
                  <a:pt x="4446958" y="335558"/>
                  <a:pt x="4446016" y="335412"/>
                </a:cubicBezTo>
                <a:cubicBezTo>
                  <a:pt x="4445073" y="335265"/>
                  <a:pt x="4444307" y="335088"/>
                  <a:pt x="4443718" y="334881"/>
                </a:cubicBezTo>
                <a:cubicBezTo>
                  <a:pt x="4443129" y="334674"/>
                  <a:pt x="4442716" y="334396"/>
                  <a:pt x="4442481" y="334041"/>
                </a:cubicBezTo>
                <a:cubicBezTo>
                  <a:pt x="4442245" y="333687"/>
                  <a:pt x="4442127" y="333276"/>
                  <a:pt x="4442127" y="332805"/>
                </a:cubicBezTo>
                <a:lnTo>
                  <a:pt x="4442127" y="282082"/>
                </a:lnTo>
                <a:lnTo>
                  <a:pt x="4390079" y="282082"/>
                </a:lnTo>
                <a:lnTo>
                  <a:pt x="4390079" y="332805"/>
                </a:lnTo>
                <a:cubicBezTo>
                  <a:pt x="4390079" y="333276"/>
                  <a:pt x="4389961" y="333687"/>
                  <a:pt x="4389726" y="334041"/>
                </a:cubicBezTo>
                <a:cubicBezTo>
                  <a:pt x="4389490" y="334396"/>
                  <a:pt x="4389078" y="334674"/>
                  <a:pt x="4388489" y="334881"/>
                </a:cubicBezTo>
                <a:cubicBezTo>
                  <a:pt x="4387900" y="335088"/>
                  <a:pt x="4387119" y="335265"/>
                  <a:pt x="4386147" y="335412"/>
                </a:cubicBezTo>
                <a:cubicBezTo>
                  <a:pt x="4385175" y="335558"/>
                  <a:pt x="4383953" y="335633"/>
                  <a:pt x="4382480" y="335633"/>
                </a:cubicBezTo>
                <a:cubicBezTo>
                  <a:pt x="4381066" y="335633"/>
                  <a:pt x="4379858" y="335558"/>
                  <a:pt x="4378857" y="335412"/>
                </a:cubicBezTo>
                <a:cubicBezTo>
                  <a:pt x="4377855" y="335265"/>
                  <a:pt x="4377060" y="335088"/>
                  <a:pt x="4376471" y="334881"/>
                </a:cubicBezTo>
                <a:cubicBezTo>
                  <a:pt x="4375882" y="334674"/>
                  <a:pt x="4375469" y="334396"/>
                  <a:pt x="4375234" y="334041"/>
                </a:cubicBezTo>
                <a:cubicBezTo>
                  <a:pt x="4374998" y="333687"/>
                  <a:pt x="4374880" y="333276"/>
                  <a:pt x="4374880" y="332805"/>
                </a:cubicBezTo>
                <a:lnTo>
                  <a:pt x="4374880" y="223054"/>
                </a:lnTo>
                <a:cubicBezTo>
                  <a:pt x="4374880" y="222583"/>
                  <a:pt x="4374998" y="222170"/>
                  <a:pt x="4375234" y="221817"/>
                </a:cubicBezTo>
                <a:cubicBezTo>
                  <a:pt x="4375469" y="221463"/>
                  <a:pt x="4375882" y="221184"/>
                  <a:pt x="4376471" y="220977"/>
                </a:cubicBezTo>
                <a:cubicBezTo>
                  <a:pt x="4377060" y="220771"/>
                  <a:pt x="4377855" y="220594"/>
                  <a:pt x="4378857" y="220445"/>
                </a:cubicBezTo>
                <a:cubicBezTo>
                  <a:pt x="4379858" y="220300"/>
                  <a:pt x="4381066" y="220226"/>
                  <a:pt x="4382480" y="220226"/>
                </a:cubicBezTo>
                <a:close/>
                <a:moveTo>
                  <a:pt x="4131895" y="220226"/>
                </a:moveTo>
                <a:cubicBezTo>
                  <a:pt x="4133663" y="220226"/>
                  <a:pt x="4135091" y="220286"/>
                  <a:pt x="4136181" y="220403"/>
                </a:cubicBezTo>
                <a:cubicBezTo>
                  <a:pt x="4137271" y="220520"/>
                  <a:pt x="4138140" y="220681"/>
                  <a:pt x="4138788" y="220889"/>
                </a:cubicBezTo>
                <a:cubicBezTo>
                  <a:pt x="4139436" y="221094"/>
                  <a:pt x="4139922" y="221390"/>
                  <a:pt x="4140246" y="221772"/>
                </a:cubicBezTo>
                <a:cubicBezTo>
                  <a:pt x="4140570" y="222157"/>
                  <a:pt x="4140879" y="222641"/>
                  <a:pt x="4141174" y="223231"/>
                </a:cubicBezTo>
                <a:lnTo>
                  <a:pt x="4156991" y="256103"/>
                </a:lnTo>
                <a:cubicBezTo>
                  <a:pt x="4158460" y="259226"/>
                  <a:pt x="4159925" y="262495"/>
                  <a:pt x="4161390" y="265911"/>
                </a:cubicBezTo>
                <a:cubicBezTo>
                  <a:pt x="4162854" y="269329"/>
                  <a:pt x="4164347" y="272775"/>
                  <a:pt x="4165871" y="276249"/>
                </a:cubicBezTo>
                <a:lnTo>
                  <a:pt x="4166046" y="276249"/>
                </a:lnTo>
                <a:cubicBezTo>
                  <a:pt x="4167393" y="272893"/>
                  <a:pt x="4168784" y="269549"/>
                  <a:pt x="4170219" y="266219"/>
                </a:cubicBezTo>
                <a:cubicBezTo>
                  <a:pt x="4171654" y="262893"/>
                  <a:pt x="4173106" y="259607"/>
                  <a:pt x="4174576" y="256368"/>
                </a:cubicBezTo>
                <a:lnTo>
                  <a:pt x="4190482" y="223319"/>
                </a:lnTo>
                <a:cubicBezTo>
                  <a:pt x="4190659" y="222730"/>
                  <a:pt x="4190909" y="222229"/>
                  <a:pt x="4191233" y="221817"/>
                </a:cubicBezTo>
                <a:cubicBezTo>
                  <a:pt x="4191557" y="221404"/>
                  <a:pt x="4191999" y="221094"/>
                  <a:pt x="4192559" y="220889"/>
                </a:cubicBezTo>
                <a:cubicBezTo>
                  <a:pt x="4193119" y="220681"/>
                  <a:pt x="4193899" y="220520"/>
                  <a:pt x="4194901" y="220403"/>
                </a:cubicBezTo>
                <a:cubicBezTo>
                  <a:pt x="4195902" y="220286"/>
                  <a:pt x="4197169" y="220226"/>
                  <a:pt x="4198700" y="220226"/>
                </a:cubicBezTo>
                <a:cubicBezTo>
                  <a:pt x="4200821" y="220226"/>
                  <a:pt x="4202485" y="220300"/>
                  <a:pt x="4203693" y="220445"/>
                </a:cubicBezTo>
                <a:cubicBezTo>
                  <a:pt x="4204901" y="220594"/>
                  <a:pt x="4205740" y="220873"/>
                  <a:pt x="4206212" y="221286"/>
                </a:cubicBezTo>
                <a:cubicBezTo>
                  <a:pt x="4206683" y="221698"/>
                  <a:pt x="4206845" y="222288"/>
                  <a:pt x="4206698" y="223054"/>
                </a:cubicBezTo>
                <a:cubicBezTo>
                  <a:pt x="4206550" y="223819"/>
                  <a:pt x="4206153" y="224849"/>
                  <a:pt x="4205505" y="226145"/>
                </a:cubicBezTo>
                <a:lnTo>
                  <a:pt x="4173162" y="290653"/>
                </a:lnTo>
                <a:lnTo>
                  <a:pt x="4173162" y="332805"/>
                </a:lnTo>
                <a:cubicBezTo>
                  <a:pt x="4173162" y="333276"/>
                  <a:pt x="4173045" y="333687"/>
                  <a:pt x="4172811" y="334041"/>
                </a:cubicBezTo>
                <a:cubicBezTo>
                  <a:pt x="4172577" y="334396"/>
                  <a:pt x="4172167" y="334674"/>
                  <a:pt x="4171581" y="334881"/>
                </a:cubicBezTo>
                <a:cubicBezTo>
                  <a:pt x="4170995" y="335088"/>
                  <a:pt x="4170204" y="335265"/>
                  <a:pt x="4169209" y="335412"/>
                </a:cubicBezTo>
                <a:cubicBezTo>
                  <a:pt x="4168213" y="335558"/>
                  <a:pt x="4167013" y="335633"/>
                  <a:pt x="4165607" y="335633"/>
                </a:cubicBezTo>
                <a:cubicBezTo>
                  <a:pt x="4164143" y="335633"/>
                  <a:pt x="4162927" y="335558"/>
                  <a:pt x="4161961" y="335412"/>
                </a:cubicBezTo>
                <a:cubicBezTo>
                  <a:pt x="4160994" y="335265"/>
                  <a:pt x="4160203" y="335088"/>
                  <a:pt x="4159589" y="334881"/>
                </a:cubicBezTo>
                <a:cubicBezTo>
                  <a:pt x="4158974" y="334674"/>
                  <a:pt x="4158549" y="334396"/>
                  <a:pt x="4158315" y="334041"/>
                </a:cubicBezTo>
                <a:cubicBezTo>
                  <a:pt x="4158081" y="333687"/>
                  <a:pt x="4157963" y="333276"/>
                  <a:pt x="4157963" y="332805"/>
                </a:cubicBezTo>
                <a:lnTo>
                  <a:pt x="4157963" y="290653"/>
                </a:lnTo>
                <a:lnTo>
                  <a:pt x="4125621" y="226145"/>
                </a:lnTo>
                <a:cubicBezTo>
                  <a:pt x="4124973" y="224791"/>
                  <a:pt x="4124575" y="223731"/>
                  <a:pt x="4124428" y="222965"/>
                </a:cubicBezTo>
                <a:cubicBezTo>
                  <a:pt x="4124281" y="222200"/>
                  <a:pt x="4124428" y="221611"/>
                  <a:pt x="4124870" y="221198"/>
                </a:cubicBezTo>
                <a:cubicBezTo>
                  <a:pt x="4125312" y="220785"/>
                  <a:pt x="4126107" y="220520"/>
                  <a:pt x="4127256" y="220403"/>
                </a:cubicBezTo>
                <a:cubicBezTo>
                  <a:pt x="4128405" y="220286"/>
                  <a:pt x="4129951" y="220226"/>
                  <a:pt x="4131895" y="220226"/>
                </a:cubicBezTo>
                <a:close/>
                <a:moveTo>
                  <a:pt x="3915817" y="220226"/>
                </a:moveTo>
                <a:cubicBezTo>
                  <a:pt x="3917290" y="220226"/>
                  <a:pt x="3918512" y="220300"/>
                  <a:pt x="3919484" y="220445"/>
                </a:cubicBezTo>
                <a:cubicBezTo>
                  <a:pt x="3920456" y="220594"/>
                  <a:pt x="3921237" y="220771"/>
                  <a:pt x="3921826" y="220977"/>
                </a:cubicBezTo>
                <a:cubicBezTo>
                  <a:pt x="3922415" y="221184"/>
                  <a:pt x="3922827" y="221463"/>
                  <a:pt x="3923063" y="221817"/>
                </a:cubicBezTo>
                <a:cubicBezTo>
                  <a:pt x="3923298" y="222170"/>
                  <a:pt x="3923417" y="222583"/>
                  <a:pt x="3923417" y="223054"/>
                </a:cubicBezTo>
                <a:lnTo>
                  <a:pt x="3923417" y="268828"/>
                </a:lnTo>
                <a:lnTo>
                  <a:pt x="3975464" y="268828"/>
                </a:lnTo>
                <a:lnTo>
                  <a:pt x="3975464" y="223054"/>
                </a:lnTo>
                <a:cubicBezTo>
                  <a:pt x="3975464" y="222583"/>
                  <a:pt x="3975583" y="222170"/>
                  <a:pt x="3975818" y="221817"/>
                </a:cubicBezTo>
                <a:cubicBezTo>
                  <a:pt x="3976053" y="221463"/>
                  <a:pt x="3976465" y="221184"/>
                  <a:pt x="3977055" y="220977"/>
                </a:cubicBezTo>
                <a:cubicBezTo>
                  <a:pt x="3977644" y="220771"/>
                  <a:pt x="3978410" y="220594"/>
                  <a:pt x="3979353" y="220445"/>
                </a:cubicBezTo>
                <a:cubicBezTo>
                  <a:pt x="3980295" y="220300"/>
                  <a:pt x="3981532" y="220226"/>
                  <a:pt x="3983065" y="220226"/>
                </a:cubicBezTo>
                <a:cubicBezTo>
                  <a:pt x="3984478" y="220226"/>
                  <a:pt x="3985671" y="220300"/>
                  <a:pt x="3986581" y="220445"/>
                </a:cubicBezTo>
                <a:cubicBezTo>
                  <a:pt x="3987553" y="220594"/>
                  <a:pt x="3988333" y="220771"/>
                  <a:pt x="3988923" y="220977"/>
                </a:cubicBezTo>
                <a:cubicBezTo>
                  <a:pt x="3989511" y="221184"/>
                  <a:pt x="3989924" y="221463"/>
                  <a:pt x="3990160" y="221817"/>
                </a:cubicBezTo>
                <a:cubicBezTo>
                  <a:pt x="3990395" y="222170"/>
                  <a:pt x="3990513" y="222583"/>
                  <a:pt x="3990513" y="223054"/>
                </a:cubicBezTo>
                <a:lnTo>
                  <a:pt x="3990513" y="332805"/>
                </a:lnTo>
                <a:cubicBezTo>
                  <a:pt x="3990513" y="333276"/>
                  <a:pt x="3990395" y="333687"/>
                  <a:pt x="3990160" y="334041"/>
                </a:cubicBezTo>
                <a:cubicBezTo>
                  <a:pt x="3989924" y="334396"/>
                  <a:pt x="3989511" y="334674"/>
                  <a:pt x="3988923" y="334881"/>
                </a:cubicBezTo>
                <a:cubicBezTo>
                  <a:pt x="3988333" y="335088"/>
                  <a:pt x="3987553" y="335265"/>
                  <a:pt x="3986581" y="335412"/>
                </a:cubicBezTo>
                <a:cubicBezTo>
                  <a:pt x="3985671" y="335558"/>
                  <a:pt x="3984478" y="335633"/>
                  <a:pt x="3983065" y="335633"/>
                </a:cubicBezTo>
                <a:cubicBezTo>
                  <a:pt x="3981532" y="335633"/>
                  <a:pt x="3980295" y="335558"/>
                  <a:pt x="3979353" y="335412"/>
                </a:cubicBezTo>
                <a:cubicBezTo>
                  <a:pt x="3978410" y="335265"/>
                  <a:pt x="3977644" y="335088"/>
                  <a:pt x="3977055" y="334881"/>
                </a:cubicBezTo>
                <a:cubicBezTo>
                  <a:pt x="3976465" y="334674"/>
                  <a:pt x="3976053" y="334396"/>
                  <a:pt x="3975818" y="334041"/>
                </a:cubicBezTo>
                <a:cubicBezTo>
                  <a:pt x="3975583" y="333687"/>
                  <a:pt x="3975464" y="333276"/>
                  <a:pt x="3975464" y="332805"/>
                </a:cubicBezTo>
                <a:lnTo>
                  <a:pt x="3975464" y="282082"/>
                </a:lnTo>
                <a:lnTo>
                  <a:pt x="3923417" y="282082"/>
                </a:lnTo>
                <a:lnTo>
                  <a:pt x="3923417" y="332805"/>
                </a:lnTo>
                <a:cubicBezTo>
                  <a:pt x="3923417" y="333276"/>
                  <a:pt x="3923298" y="333687"/>
                  <a:pt x="3923063" y="334041"/>
                </a:cubicBezTo>
                <a:cubicBezTo>
                  <a:pt x="3922827" y="334396"/>
                  <a:pt x="3922415" y="334674"/>
                  <a:pt x="3921826" y="334881"/>
                </a:cubicBezTo>
                <a:cubicBezTo>
                  <a:pt x="3921237" y="335088"/>
                  <a:pt x="3920456" y="335265"/>
                  <a:pt x="3919484" y="335412"/>
                </a:cubicBezTo>
                <a:cubicBezTo>
                  <a:pt x="3918512" y="335558"/>
                  <a:pt x="3917290" y="335633"/>
                  <a:pt x="3915817" y="335633"/>
                </a:cubicBezTo>
                <a:cubicBezTo>
                  <a:pt x="3914404" y="335633"/>
                  <a:pt x="3913195" y="335558"/>
                  <a:pt x="3912195" y="335412"/>
                </a:cubicBezTo>
                <a:cubicBezTo>
                  <a:pt x="3911193" y="335265"/>
                  <a:pt x="3910398" y="335088"/>
                  <a:pt x="3909809" y="334881"/>
                </a:cubicBezTo>
                <a:cubicBezTo>
                  <a:pt x="3909219" y="334674"/>
                  <a:pt x="3908807" y="334396"/>
                  <a:pt x="3908572" y="334041"/>
                </a:cubicBezTo>
                <a:cubicBezTo>
                  <a:pt x="3908336" y="333687"/>
                  <a:pt x="3908218" y="333276"/>
                  <a:pt x="3908218" y="332805"/>
                </a:cubicBezTo>
                <a:lnTo>
                  <a:pt x="3908218" y="223054"/>
                </a:lnTo>
                <a:cubicBezTo>
                  <a:pt x="3908218" y="222583"/>
                  <a:pt x="3908336" y="222170"/>
                  <a:pt x="3908572" y="221817"/>
                </a:cubicBezTo>
                <a:cubicBezTo>
                  <a:pt x="3908807" y="221463"/>
                  <a:pt x="3909219" y="221184"/>
                  <a:pt x="3909809" y="220977"/>
                </a:cubicBezTo>
                <a:cubicBezTo>
                  <a:pt x="3910398" y="220771"/>
                  <a:pt x="3911193" y="220594"/>
                  <a:pt x="3912195" y="220445"/>
                </a:cubicBezTo>
                <a:cubicBezTo>
                  <a:pt x="3913195" y="220300"/>
                  <a:pt x="3914404" y="220226"/>
                  <a:pt x="3915817" y="220226"/>
                </a:cubicBezTo>
                <a:close/>
                <a:moveTo>
                  <a:pt x="3665234" y="220226"/>
                </a:moveTo>
                <a:cubicBezTo>
                  <a:pt x="3667002" y="220226"/>
                  <a:pt x="3668430" y="220286"/>
                  <a:pt x="3669520" y="220403"/>
                </a:cubicBezTo>
                <a:cubicBezTo>
                  <a:pt x="3670610" y="220520"/>
                  <a:pt x="3671478" y="220681"/>
                  <a:pt x="3672127" y="220889"/>
                </a:cubicBezTo>
                <a:cubicBezTo>
                  <a:pt x="3672774" y="221094"/>
                  <a:pt x="3673260" y="221390"/>
                  <a:pt x="3673584" y="221772"/>
                </a:cubicBezTo>
                <a:cubicBezTo>
                  <a:pt x="3673908" y="222157"/>
                  <a:pt x="3674217" y="222641"/>
                  <a:pt x="3674513" y="223231"/>
                </a:cubicBezTo>
                <a:lnTo>
                  <a:pt x="3690330" y="256103"/>
                </a:lnTo>
                <a:cubicBezTo>
                  <a:pt x="3691799" y="259226"/>
                  <a:pt x="3693265" y="262495"/>
                  <a:pt x="3694728" y="265911"/>
                </a:cubicBezTo>
                <a:cubicBezTo>
                  <a:pt x="3696192" y="269329"/>
                  <a:pt x="3697686" y="272775"/>
                  <a:pt x="3699210" y="276249"/>
                </a:cubicBezTo>
                <a:lnTo>
                  <a:pt x="3699384" y="276249"/>
                </a:lnTo>
                <a:cubicBezTo>
                  <a:pt x="3700732" y="272893"/>
                  <a:pt x="3702122" y="269549"/>
                  <a:pt x="3703558" y="266219"/>
                </a:cubicBezTo>
                <a:cubicBezTo>
                  <a:pt x="3704992" y="262893"/>
                  <a:pt x="3706445" y="259607"/>
                  <a:pt x="3707915" y="256368"/>
                </a:cubicBezTo>
                <a:lnTo>
                  <a:pt x="3723821" y="223319"/>
                </a:lnTo>
                <a:cubicBezTo>
                  <a:pt x="3723998" y="222730"/>
                  <a:pt x="3724248" y="222229"/>
                  <a:pt x="3724572" y="221817"/>
                </a:cubicBezTo>
                <a:cubicBezTo>
                  <a:pt x="3724896" y="221404"/>
                  <a:pt x="3725338" y="221094"/>
                  <a:pt x="3725898" y="220889"/>
                </a:cubicBezTo>
                <a:cubicBezTo>
                  <a:pt x="3726458" y="220681"/>
                  <a:pt x="3727238" y="220520"/>
                  <a:pt x="3728240" y="220403"/>
                </a:cubicBezTo>
                <a:cubicBezTo>
                  <a:pt x="3729241" y="220286"/>
                  <a:pt x="3730508" y="220226"/>
                  <a:pt x="3732040" y="220226"/>
                </a:cubicBezTo>
                <a:cubicBezTo>
                  <a:pt x="3734160" y="220226"/>
                  <a:pt x="3735825" y="220300"/>
                  <a:pt x="3737032" y="220445"/>
                </a:cubicBezTo>
                <a:cubicBezTo>
                  <a:pt x="3738240" y="220594"/>
                  <a:pt x="3739079" y="220873"/>
                  <a:pt x="3739551" y="221286"/>
                </a:cubicBezTo>
                <a:cubicBezTo>
                  <a:pt x="3740022" y="221698"/>
                  <a:pt x="3740184" y="222288"/>
                  <a:pt x="3740037" y="223054"/>
                </a:cubicBezTo>
                <a:cubicBezTo>
                  <a:pt x="3739889" y="223819"/>
                  <a:pt x="3739492" y="224849"/>
                  <a:pt x="3738844" y="226145"/>
                </a:cubicBezTo>
                <a:lnTo>
                  <a:pt x="3706501" y="290653"/>
                </a:lnTo>
                <a:lnTo>
                  <a:pt x="3706501" y="332805"/>
                </a:lnTo>
                <a:cubicBezTo>
                  <a:pt x="3706501" y="333276"/>
                  <a:pt x="3706384" y="333687"/>
                  <a:pt x="3706149" y="334041"/>
                </a:cubicBezTo>
                <a:cubicBezTo>
                  <a:pt x="3705915" y="334396"/>
                  <a:pt x="3705505" y="334674"/>
                  <a:pt x="3704920" y="334881"/>
                </a:cubicBezTo>
                <a:cubicBezTo>
                  <a:pt x="3704333" y="335088"/>
                  <a:pt x="3703543" y="335265"/>
                  <a:pt x="3702547" y="335412"/>
                </a:cubicBezTo>
                <a:cubicBezTo>
                  <a:pt x="3701552" y="335558"/>
                  <a:pt x="3700352" y="335633"/>
                  <a:pt x="3698946" y="335633"/>
                </a:cubicBezTo>
                <a:cubicBezTo>
                  <a:pt x="3697482" y="335633"/>
                  <a:pt x="3696267" y="335558"/>
                  <a:pt x="3695300" y="335412"/>
                </a:cubicBezTo>
                <a:cubicBezTo>
                  <a:pt x="3694333" y="335265"/>
                  <a:pt x="3693543" y="335088"/>
                  <a:pt x="3692927" y="334881"/>
                </a:cubicBezTo>
                <a:cubicBezTo>
                  <a:pt x="3692312" y="334674"/>
                  <a:pt x="3691888" y="334396"/>
                  <a:pt x="3691654" y="334041"/>
                </a:cubicBezTo>
                <a:cubicBezTo>
                  <a:pt x="3691420" y="333687"/>
                  <a:pt x="3691302" y="333276"/>
                  <a:pt x="3691302" y="332805"/>
                </a:cubicBezTo>
                <a:lnTo>
                  <a:pt x="3691302" y="290653"/>
                </a:lnTo>
                <a:lnTo>
                  <a:pt x="3658961" y="226145"/>
                </a:lnTo>
                <a:cubicBezTo>
                  <a:pt x="3658312" y="224791"/>
                  <a:pt x="3657914" y="223731"/>
                  <a:pt x="3657767" y="222965"/>
                </a:cubicBezTo>
                <a:cubicBezTo>
                  <a:pt x="3657620" y="222200"/>
                  <a:pt x="3657767" y="221611"/>
                  <a:pt x="3658210" y="221198"/>
                </a:cubicBezTo>
                <a:cubicBezTo>
                  <a:pt x="3658651" y="220785"/>
                  <a:pt x="3659446" y="220520"/>
                  <a:pt x="3660595" y="220403"/>
                </a:cubicBezTo>
                <a:cubicBezTo>
                  <a:pt x="3661743" y="220286"/>
                  <a:pt x="3663290" y="220226"/>
                  <a:pt x="3665234" y="220226"/>
                </a:cubicBezTo>
                <a:close/>
                <a:moveTo>
                  <a:pt x="3188973" y="220226"/>
                </a:moveTo>
                <a:cubicBezTo>
                  <a:pt x="3190743" y="220226"/>
                  <a:pt x="3192174" y="220286"/>
                  <a:pt x="3193259" y="220403"/>
                </a:cubicBezTo>
                <a:cubicBezTo>
                  <a:pt x="3194350" y="220520"/>
                  <a:pt x="3195219" y="220681"/>
                  <a:pt x="3195866" y="220889"/>
                </a:cubicBezTo>
                <a:cubicBezTo>
                  <a:pt x="3196514" y="221094"/>
                  <a:pt x="3197005" y="221390"/>
                  <a:pt x="3197328" y="221772"/>
                </a:cubicBezTo>
                <a:cubicBezTo>
                  <a:pt x="3197651" y="222157"/>
                  <a:pt x="3197962" y="222641"/>
                  <a:pt x="3198253" y="223231"/>
                </a:cubicBezTo>
                <a:lnTo>
                  <a:pt x="3203662" y="234470"/>
                </a:lnTo>
                <a:lnTo>
                  <a:pt x="3211273" y="283127"/>
                </a:lnTo>
                <a:lnTo>
                  <a:pt x="3182701" y="226145"/>
                </a:lnTo>
                <a:cubicBezTo>
                  <a:pt x="3182050" y="224791"/>
                  <a:pt x="3181658" y="223731"/>
                  <a:pt x="3181510" y="222965"/>
                </a:cubicBezTo>
                <a:cubicBezTo>
                  <a:pt x="3181358" y="222200"/>
                  <a:pt x="3181510" y="221611"/>
                  <a:pt x="3181947" y="221198"/>
                </a:cubicBezTo>
                <a:cubicBezTo>
                  <a:pt x="3182395" y="220785"/>
                  <a:pt x="3183186" y="220520"/>
                  <a:pt x="3184334" y="220403"/>
                </a:cubicBezTo>
                <a:cubicBezTo>
                  <a:pt x="3185482" y="220286"/>
                  <a:pt x="3187035" y="220226"/>
                  <a:pt x="3188973" y="220226"/>
                </a:cubicBezTo>
                <a:close/>
                <a:moveTo>
                  <a:pt x="2972847" y="220226"/>
                </a:moveTo>
                <a:cubicBezTo>
                  <a:pt x="2974320" y="220226"/>
                  <a:pt x="2975542" y="220300"/>
                  <a:pt x="2976515" y="220445"/>
                </a:cubicBezTo>
                <a:cubicBezTo>
                  <a:pt x="2977485" y="220594"/>
                  <a:pt x="2978264" y="220771"/>
                  <a:pt x="2978854" y="220977"/>
                </a:cubicBezTo>
                <a:cubicBezTo>
                  <a:pt x="2979445" y="221184"/>
                  <a:pt x="2979855" y="221463"/>
                  <a:pt x="2980092" y="221817"/>
                </a:cubicBezTo>
                <a:cubicBezTo>
                  <a:pt x="2980326" y="222170"/>
                  <a:pt x="2980444" y="222583"/>
                  <a:pt x="2980444" y="223054"/>
                </a:cubicBezTo>
                <a:lnTo>
                  <a:pt x="2980444" y="268828"/>
                </a:lnTo>
                <a:lnTo>
                  <a:pt x="3032485" y="268828"/>
                </a:lnTo>
                <a:lnTo>
                  <a:pt x="3032485" y="223054"/>
                </a:lnTo>
                <a:cubicBezTo>
                  <a:pt x="3032485" y="222583"/>
                  <a:pt x="3032603" y="222170"/>
                  <a:pt x="3032839" y="221817"/>
                </a:cubicBezTo>
                <a:cubicBezTo>
                  <a:pt x="3033074" y="221463"/>
                  <a:pt x="3033487" y="221184"/>
                  <a:pt x="3034076" y="220977"/>
                </a:cubicBezTo>
                <a:cubicBezTo>
                  <a:pt x="3034665" y="220771"/>
                  <a:pt x="3035431" y="220594"/>
                  <a:pt x="3036373" y="220445"/>
                </a:cubicBezTo>
                <a:cubicBezTo>
                  <a:pt x="3037316" y="220300"/>
                  <a:pt x="3038553" y="220226"/>
                  <a:pt x="3040085" y="220226"/>
                </a:cubicBezTo>
                <a:cubicBezTo>
                  <a:pt x="3041499" y="220226"/>
                  <a:pt x="3042691" y="220300"/>
                  <a:pt x="3043663" y="220445"/>
                </a:cubicBezTo>
                <a:cubicBezTo>
                  <a:pt x="3044636" y="220594"/>
                  <a:pt x="3045416" y="220771"/>
                  <a:pt x="3046005" y="220977"/>
                </a:cubicBezTo>
                <a:cubicBezTo>
                  <a:pt x="3046594" y="221184"/>
                  <a:pt x="3047007" y="221463"/>
                  <a:pt x="3047242" y="221817"/>
                </a:cubicBezTo>
                <a:cubicBezTo>
                  <a:pt x="3047478" y="222170"/>
                  <a:pt x="3047596" y="222583"/>
                  <a:pt x="3047596" y="223054"/>
                </a:cubicBezTo>
                <a:lnTo>
                  <a:pt x="3047596" y="332805"/>
                </a:lnTo>
                <a:cubicBezTo>
                  <a:pt x="3047596" y="333276"/>
                  <a:pt x="3047478" y="333687"/>
                  <a:pt x="3047242" y="334041"/>
                </a:cubicBezTo>
                <a:cubicBezTo>
                  <a:pt x="3047007" y="334396"/>
                  <a:pt x="3046594" y="334674"/>
                  <a:pt x="3046005" y="334881"/>
                </a:cubicBezTo>
                <a:cubicBezTo>
                  <a:pt x="3045416" y="335088"/>
                  <a:pt x="3044636" y="335265"/>
                  <a:pt x="3043663" y="335412"/>
                </a:cubicBezTo>
                <a:cubicBezTo>
                  <a:pt x="3042691" y="335558"/>
                  <a:pt x="3041499" y="335633"/>
                  <a:pt x="3040085" y="335633"/>
                </a:cubicBezTo>
                <a:cubicBezTo>
                  <a:pt x="3038553" y="335633"/>
                  <a:pt x="3037316" y="335558"/>
                  <a:pt x="3036373" y="335412"/>
                </a:cubicBezTo>
                <a:cubicBezTo>
                  <a:pt x="3035431" y="335265"/>
                  <a:pt x="3034665" y="335088"/>
                  <a:pt x="3034076" y="334881"/>
                </a:cubicBezTo>
                <a:cubicBezTo>
                  <a:pt x="3033487" y="334674"/>
                  <a:pt x="3033074" y="334396"/>
                  <a:pt x="3032839" y="334041"/>
                </a:cubicBezTo>
                <a:cubicBezTo>
                  <a:pt x="3032603" y="333687"/>
                  <a:pt x="3032485" y="333276"/>
                  <a:pt x="3032485" y="332805"/>
                </a:cubicBezTo>
                <a:lnTo>
                  <a:pt x="3032485" y="282082"/>
                </a:lnTo>
                <a:lnTo>
                  <a:pt x="2980444" y="282082"/>
                </a:lnTo>
                <a:lnTo>
                  <a:pt x="2980444" y="332805"/>
                </a:lnTo>
                <a:cubicBezTo>
                  <a:pt x="2980444" y="333276"/>
                  <a:pt x="2980326" y="333687"/>
                  <a:pt x="2980092" y="334041"/>
                </a:cubicBezTo>
                <a:cubicBezTo>
                  <a:pt x="2979855" y="334396"/>
                  <a:pt x="2979445" y="334674"/>
                  <a:pt x="2978854" y="334881"/>
                </a:cubicBezTo>
                <a:cubicBezTo>
                  <a:pt x="2978264" y="335088"/>
                  <a:pt x="2977485" y="335265"/>
                  <a:pt x="2976515" y="335412"/>
                </a:cubicBezTo>
                <a:cubicBezTo>
                  <a:pt x="2975542" y="335558"/>
                  <a:pt x="2974320" y="335633"/>
                  <a:pt x="2972847" y="335633"/>
                </a:cubicBezTo>
                <a:cubicBezTo>
                  <a:pt x="2971433" y="335633"/>
                  <a:pt x="2970225" y="335558"/>
                  <a:pt x="2969224" y="335412"/>
                </a:cubicBezTo>
                <a:cubicBezTo>
                  <a:pt x="2968223" y="335265"/>
                  <a:pt x="2967428" y="335088"/>
                  <a:pt x="2966839" y="334881"/>
                </a:cubicBezTo>
                <a:cubicBezTo>
                  <a:pt x="2966250" y="334674"/>
                  <a:pt x="2965838" y="334396"/>
                  <a:pt x="2965601" y="334041"/>
                </a:cubicBezTo>
                <a:cubicBezTo>
                  <a:pt x="2965366" y="333687"/>
                  <a:pt x="2965249" y="333276"/>
                  <a:pt x="2965249" y="332805"/>
                </a:cubicBezTo>
                <a:lnTo>
                  <a:pt x="2965249" y="223054"/>
                </a:lnTo>
                <a:cubicBezTo>
                  <a:pt x="2965249" y="222583"/>
                  <a:pt x="2965366" y="222170"/>
                  <a:pt x="2965601" y="221817"/>
                </a:cubicBezTo>
                <a:cubicBezTo>
                  <a:pt x="2965838" y="221463"/>
                  <a:pt x="2966250" y="221184"/>
                  <a:pt x="2966839" y="220977"/>
                </a:cubicBezTo>
                <a:cubicBezTo>
                  <a:pt x="2967428" y="220771"/>
                  <a:pt x="2968223" y="220594"/>
                  <a:pt x="2969224" y="220445"/>
                </a:cubicBezTo>
                <a:cubicBezTo>
                  <a:pt x="2970225" y="220300"/>
                  <a:pt x="2971433" y="220226"/>
                  <a:pt x="2972847" y="220226"/>
                </a:cubicBezTo>
                <a:close/>
                <a:moveTo>
                  <a:pt x="2722257" y="220226"/>
                </a:moveTo>
                <a:cubicBezTo>
                  <a:pt x="2724023" y="220226"/>
                  <a:pt x="2725452" y="220286"/>
                  <a:pt x="2726543" y="220403"/>
                </a:cubicBezTo>
                <a:cubicBezTo>
                  <a:pt x="2727632" y="220520"/>
                  <a:pt x="2728502" y="220681"/>
                  <a:pt x="2729149" y="220889"/>
                </a:cubicBezTo>
                <a:cubicBezTo>
                  <a:pt x="2729798" y="221094"/>
                  <a:pt x="2730283" y="221390"/>
                  <a:pt x="2730607" y="221772"/>
                </a:cubicBezTo>
                <a:cubicBezTo>
                  <a:pt x="2730931" y="222157"/>
                  <a:pt x="2731239" y="222641"/>
                  <a:pt x="2731536" y="223231"/>
                </a:cubicBezTo>
                <a:lnTo>
                  <a:pt x="2747354" y="256103"/>
                </a:lnTo>
                <a:cubicBezTo>
                  <a:pt x="2748822" y="259226"/>
                  <a:pt x="2750289" y="262495"/>
                  <a:pt x="2751753" y="265911"/>
                </a:cubicBezTo>
                <a:cubicBezTo>
                  <a:pt x="2753217" y="269329"/>
                  <a:pt x="2754711" y="272775"/>
                  <a:pt x="2756234" y="276249"/>
                </a:cubicBezTo>
                <a:lnTo>
                  <a:pt x="2756410" y="276249"/>
                </a:lnTo>
                <a:cubicBezTo>
                  <a:pt x="2757755" y="272893"/>
                  <a:pt x="2759148" y="269549"/>
                  <a:pt x="2760582" y="266219"/>
                </a:cubicBezTo>
                <a:cubicBezTo>
                  <a:pt x="2762017" y="262893"/>
                  <a:pt x="2763470" y="259607"/>
                  <a:pt x="2764940" y="256368"/>
                </a:cubicBezTo>
                <a:lnTo>
                  <a:pt x="2780847" y="223319"/>
                </a:lnTo>
                <a:cubicBezTo>
                  <a:pt x="2781025" y="222730"/>
                  <a:pt x="2781275" y="222229"/>
                  <a:pt x="2781599" y="221817"/>
                </a:cubicBezTo>
                <a:cubicBezTo>
                  <a:pt x="2781922" y="221404"/>
                  <a:pt x="2782365" y="221094"/>
                  <a:pt x="2782924" y="220889"/>
                </a:cubicBezTo>
                <a:cubicBezTo>
                  <a:pt x="2783484" y="220681"/>
                  <a:pt x="2784265" y="220520"/>
                  <a:pt x="2785266" y="220403"/>
                </a:cubicBezTo>
                <a:cubicBezTo>
                  <a:pt x="2786267" y="220286"/>
                  <a:pt x="2787535" y="220226"/>
                  <a:pt x="2789066" y="220226"/>
                </a:cubicBezTo>
                <a:cubicBezTo>
                  <a:pt x="2791187" y="220226"/>
                  <a:pt x="2792851" y="220300"/>
                  <a:pt x="2794059" y="220445"/>
                </a:cubicBezTo>
                <a:cubicBezTo>
                  <a:pt x="2795266" y="220594"/>
                  <a:pt x="2796106" y="220873"/>
                  <a:pt x="2796577" y="221286"/>
                </a:cubicBezTo>
                <a:cubicBezTo>
                  <a:pt x="2797048" y="221698"/>
                  <a:pt x="2797210" y="222288"/>
                  <a:pt x="2797063" y="223054"/>
                </a:cubicBezTo>
                <a:cubicBezTo>
                  <a:pt x="2796916" y="223819"/>
                  <a:pt x="2796518" y="224849"/>
                  <a:pt x="2795870" y="226145"/>
                </a:cubicBezTo>
                <a:lnTo>
                  <a:pt x="2763526" y="290653"/>
                </a:lnTo>
                <a:lnTo>
                  <a:pt x="2763526" y="332805"/>
                </a:lnTo>
                <a:cubicBezTo>
                  <a:pt x="2763526" y="333276"/>
                  <a:pt x="2763409" y="333687"/>
                  <a:pt x="2763175" y="334041"/>
                </a:cubicBezTo>
                <a:cubicBezTo>
                  <a:pt x="2762940" y="334396"/>
                  <a:pt x="2762531" y="334674"/>
                  <a:pt x="2761945" y="334881"/>
                </a:cubicBezTo>
                <a:cubicBezTo>
                  <a:pt x="2761359" y="335088"/>
                  <a:pt x="2760568" y="335265"/>
                  <a:pt x="2759573" y="335412"/>
                </a:cubicBezTo>
                <a:cubicBezTo>
                  <a:pt x="2758577" y="335558"/>
                  <a:pt x="2757377" y="335633"/>
                  <a:pt x="2755971" y="335633"/>
                </a:cubicBezTo>
                <a:cubicBezTo>
                  <a:pt x="2754505" y="335633"/>
                  <a:pt x="2753290" y="335558"/>
                  <a:pt x="2752323" y="335412"/>
                </a:cubicBezTo>
                <a:cubicBezTo>
                  <a:pt x="2751357" y="335265"/>
                  <a:pt x="2750566" y="335088"/>
                  <a:pt x="2749951" y="334881"/>
                </a:cubicBezTo>
                <a:cubicBezTo>
                  <a:pt x="2749335" y="334674"/>
                  <a:pt x="2748912" y="334396"/>
                  <a:pt x="2748679" y="334041"/>
                </a:cubicBezTo>
                <a:cubicBezTo>
                  <a:pt x="2748443" y="333687"/>
                  <a:pt x="2748326" y="333276"/>
                  <a:pt x="2748326" y="332805"/>
                </a:cubicBezTo>
                <a:lnTo>
                  <a:pt x="2748326" y="290653"/>
                </a:lnTo>
                <a:lnTo>
                  <a:pt x="2715984" y="226145"/>
                </a:lnTo>
                <a:cubicBezTo>
                  <a:pt x="2715336" y="224791"/>
                  <a:pt x="2714936" y="223731"/>
                  <a:pt x="2714791" y="222965"/>
                </a:cubicBezTo>
                <a:cubicBezTo>
                  <a:pt x="2714642" y="222200"/>
                  <a:pt x="2714791" y="221611"/>
                  <a:pt x="2715233" y="221198"/>
                </a:cubicBezTo>
                <a:cubicBezTo>
                  <a:pt x="2715672" y="220785"/>
                  <a:pt x="2716469" y="220520"/>
                  <a:pt x="2717618" y="220403"/>
                </a:cubicBezTo>
                <a:cubicBezTo>
                  <a:pt x="2718767" y="220286"/>
                  <a:pt x="2720312" y="220226"/>
                  <a:pt x="2722257" y="220226"/>
                </a:cubicBezTo>
                <a:close/>
                <a:moveTo>
                  <a:pt x="2496595" y="220226"/>
                </a:moveTo>
                <a:cubicBezTo>
                  <a:pt x="2498068" y="220226"/>
                  <a:pt x="2499290" y="220300"/>
                  <a:pt x="2500263" y="220445"/>
                </a:cubicBezTo>
                <a:cubicBezTo>
                  <a:pt x="2501235" y="220594"/>
                  <a:pt x="2502016" y="220771"/>
                  <a:pt x="2502605" y="220977"/>
                </a:cubicBezTo>
                <a:cubicBezTo>
                  <a:pt x="2503193" y="221184"/>
                  <a:pt x="2503606" y="221463"/>
                  <a:pt x="2503841" y="221817"/>
                </a:cubicBezTo>
                <a:cubicBezTo>
                  <a:pt x="2504077" y="222170"/>
                  <a:pt x="2504195" y="222583"/>
                  <a:pt x="2504195" y="223054"/>
                </a:cubicBezTo>
                <a:lnTo>
                  <a:pt x="2504195" y="268828"/>
                </a:lnTo>
                <a:lnTo>
                  <a:pt x="2556243" y="268828"/>
                </a:lnTo>
                <a:lnTo>
                  <a:pt x="2556243" y="223054"/>
                </a:lnTo>
                <a:cubicBezTo>
                  <a:pt x="2556243" y="222583"/>
                  <a:pt x="2556361" y="222170"/>
                  <a:pt x="2556597" y="221817"/>
                </a:cubicBezTo>
                <a:cubicBezTo>
                  <a:pt x="2556832" y="221463"/>
                  <a:pt x="2557244" y="221184"/>
                  <a:pt x="2557833" y="220977"/>
                </a:cubicBezTo>
                <a:cubicBezTo>
                  <a:pt x="2558423" y="220771"/>
                  <a:pt x="2559188" y="220594"/>
                  <a:pt x="2560130" y="220445"/>
                </a:cubicBezTo>
                <a:cubicBezTo>
                  <a:pt x="2561074" y="220300"/>
                  <a:pt x="2562310" y="220226"/>
                  <a:pt x="2563842" y="220226"/>
                </a:cubicBezTo>
                <a:cubicBezTo>
                  <a:pt x="2565256" y="220226"/>
                  <a:pt x="2566450" y="220300"/>
                  <a:pt x="2567421" y="220445"/>
                </a:cubicBezTo>
                <a:cubicBezTo>
                  <a:pt x="2568393" y="220594"/>
                  <a:pt x="2569174" y="220771"/>
                  <a:pt x="2569763" y="220977"/>
                </a:cubicBezTo>
                <a:cubicBezTo>
                  <a:pt x="2570352" y="221184"/>
                  <a:pt x="2570764" y="221463"/>
                  <a:pt x="2571000" y="221817"/>
                </a:cubicBezTo>
                <a:cubicBezTo>
                  <a:pt x="2571236" y="222170"/>
                  <a:pt x="2571354" y="222583"/>
                  <a:pt x="2571354" y="223054"/>
                </a:cubicBezTo>
                <a:lnTo>
                  <a:pt x="2571354" y="332805"/>
                </a:lnTo>
                <a:cubicBezTo>
                  <a:pt x="2571354" y="333276"/>
                  <a:pt x="2571236" y="333687"/>
                  <a:pt x="2571000" y="334041"/>
                </a:cubicBezTo>
                <a:cubicBezTo>
                  <a:pt x="2570764" y="334396"/>
                  <a:pt x="2570352" y="334674"/>
                  <a:pt x="2569763" y="334881"/>
                </a:cubicBezTo>
                <a:cubicBezTo>
                  <a:pt x="2569174" y="335088"/>
                  <a:pt x="2568393" y="335265"/>
                  <a:pt x="2567421" y="335412"/>
                </a:cubicBezTo>
                <a:cubicBezTo>
                  <a:pt x="2566450" y="335558"/>
                  <a:pt x="2565256" y="335633"/>
                  <a:pt x="2563842" y="335633"/>
                </a:cubicBezTo>
                <a:cubicBezTo>
                  <a:pt x="2562310" y="335633"/>
                  <a:pt x="2561074" y="335558"/>
                  <a:pt x="2560130" y="335412"/>
                </a:cubicBezTo>
                <a:cubicBezTo>
                  <a:pt x="2559188" y="335265"/>
                  <a:pt x="2558423" y="335088"/>
                  <a:pt x="2557833" y="334881"/>
                </a:cubicBezTo>
                <a:cubicBezTo>
                  <a:pt x="2557244" y="334674"/>
                  <a:pt x="2556832" y="334396"/>
                  <a:pt x="2556597" y="334041"/>
                </a:cubicBezTo>
                <a:cubicBezTo>
                  <a:pt x="2556361" y="333687"/>
                  <a:pt x="2556243" y="333276"/>
                  <a:pt x="2556243" y="332805"/>
                </a:cubicBezTo>
                <a:lnTo>
                  <a:pt x="2556243" y="282082"/>
                </a:lnTo>
                <a:lnTo>
                  <a:pt x="2504195" y="282082"/>
                </a:lnTo>
                <a:lnTo>
                  <a:pt x="2504195" y="332805"/>
                </a:lnTo>
                <a:cubicBezTo>
                  <a:pt x="2504195" y="333276"/>
                  <a:pt x="2504077" y="333687"/>
                  <a:pt x="2503841" y="334041"/>
                </a:cubicBezTo>
                <a:cubicBezTo>
                  <a:pt x="2503606" y="334396"/>
                  <a:pt x="2503193" y="334674"/>
                  <a:pt x="2502605" y="334881"/>
                </a:cubicBezTo>
                <a:cubicBezTo>
                  <a:pt x="2502016" y="335088"/>
                  <a:pt x="2501235" y="335265"/>
                  <a:pt x="2500263" y="335412"/>
                </a:cubicBezTo>
                <a:cubicBezTo>
                  <a:pt x="2499290" y="335558"/>
                  <a:pt x="2498068" y="335633"/>
                  <a:pt x="2496595" y="335633"/>
                </a:cubicBezTo>
                <a:cubicBezTo>
                  <a:pt x="2495182" y="335633"/>
                  <a:pt x="2493974" y="335558"/>
                  <a:pt x="2492973" y="335412"/>
                </a:cubicBezTo>
                <a:cubicBezTo>
                  <a:pt x="2491971" y="335265"/>
                  <a:pt x="2491175" y="335088"/>
                  <a:pt x="2490587" y="334881"/>
                </a:cubicBezTo>
                <a:cubicBezTo>
                  <a:pt x="2489998" y="334674"/>
                  <a:pt x="2489585" y="334396"/>
                  <a:pt x="2489350" y="334041"/>
                </a:cubicBezTo>
                <a:cubicBezTo>
                  <a:pt x="2489114" y="333687"/>
                  <a:pt x="2488996" y="333276"/>
                  <a:pt x="2488996" y="332805"/>
                </a:cubicBezTo>
                <a:lnTo>
                  <a:pt x="2488996" y="223054"/>
                </a:lnTo>
                <a:cubicBezTo>
                  <a:pt x="2488996" y="222583"/>
                  <a:pt x="2489114" y="222170"/>
                  <a:pt x="2489350" y="221817"/>
                </a:cubicBezTo>
                <a:cubicBezTo>
                  <a:pt x="2489585" y="221463"/>
                  <a:pt x="2489998" y="221184"/>
                  <a:pt x="2490587" y="220977"/>
                </a:cubicBezTo>
                <a:cubicBezTo>
                  <a:pt x="2491175" y="220771"/>
                  <a:pt x="2491971" y="220594"/>
                  <a:pt x="2492973" y="220445"/>
                </a:cubicBezTo>
                <a:cubicBezTo>
                  <a:pt x="2493974" y="220300"/>
                  <a:pt x="2495182" y="220226"/>
                  <a:pt x="2496595" y="220226"/>
                </a:cubicBezTo>
                <a:close/>
                <a:moveTo>
                  <a:pt x="2246008" y="220226"/>
                </a:moveTo>
                <a:cubicBezTo>
                  <a:pt x="2247776" y="220226"/>
                  <a:pt x="2249204" y="220286"/>
                  <a:pt x="2250295" y="220403"/>
                </a:cubicBezTo>
                <a:cubicBezTo>
                  <a:pt x="2251383" y="220520"/>
                  <a:pt x="2252252" y="220681"/>
                  <a:pt x="2252901" y="220889"/>
                </a:cubicBezTo>
                <a:cubicBezTo>
                  <a:pt x="2253548" y="221094"/>
                  <a:pt x="2254034" y="221390"/>
                  <a:pt x="2254358" y="221772"/>
                </a:cubicBezTo>
                <a:cubicBezTo>
                  <a:pt x="2254682" y="222157"/>
                  <a:pt x="2254991" y="222641"/>
                  <a:pt x="2255287" y="223231"/>
                </a:cubicBezTo>
                <a:lnTo>
                  <a:pt x="2271103" y="256103"/>
                </a:lnTo>
                <a:cubicBezTo>
                  <a:pt x="2272572" y="259226"/>
                  <a:pt x="2274037" y="262495"/>
                  <a:pt x="2275501" y="265911"/>
                </a:cubicBezTo>
                <a:cubicBezTo>
                  <a:pt x="2276965" y="269329"/>
                  <a:pt x="2278459" y="272775"/>
                  <a:pt x="2279982" y="276249"/>
                </a:cubicBezTo>
                <a:lnTo>
                  <a:pt x="2280158" y="276249"/>
                </a:lnTo>
                <a:cubicBezTo>
                  <a:pt x="2281504" y="272893"/>
                  <a:pt x="2282896" y="269549"/>
                  <a:pt x="2284331" y="266219"/>
                </a:cubicBezTo>
                <a:cubicBezTo>
                  <a:pt x="2285765" y="262893"/>
                  <a:pt x="2287219" y="259607"/>
                  <a:pt x="2288689" y="256368"/>
                </a:cubicBezTo>
                <a:lnTo>
                  <a:pt x="2304594" y="223319"/>
                </a:lnTo>
                <a:cubicBezTo>
                  <a:pt x="2304770" y="222730"/>
                  <a:pt x="2305021" y="222229"/>
                  <a:pt x="2305345" y="221817"/>
                </a:cubicBezTo>
                <a:cubicBezTo>
                  <a:pt x="2305669" y="221404"/>
                  <a:pt x="2306111" y="221094"/>
                  <a:pt x="2306670" y="220889"/>
                </a:cubicBezTo>
                <a:cubicBezTo>
                  <a:pt x="2307230" y="220681"/>
                  <a:pt x="2308012" y="220520"/>
                  <a:pt x="2309012" y="220403"/>
                </a:cubicBezTo>
                <a:cubicBezTo>
                  <a:pt x="2310013" y="220286"/>
                  <a:pt x="2311280" y="220226"/>
                  <a:pt x="2312812" y="220226"/>
                </a:cubicBezTo>
                <a:cubicBezTo>
                  <a:pt x="2314933" y="220226"/>
                  <a:pt x="2316597" y="220300"/>
                  <a:pt x="2317805" y="220445"/>
                </a:cubicBezTo>
                <a:cubicBezTo>
                  <a:pt x="2319012" y="220594"/>
                  <a:pt x="2319852" y="220873"/>
                  <a:pt x="2320323" y="221286"/>
                </a:cubicBezTo>
                <a:cubicBezTo>
                  <a:pt x="2320794" y="221698"/>
                  <a:pt x="2320956" y="222288"/>
                  <a:pt x="2320809" y="223054"/>
                </a:cubicBezTo>
                <a:cubicBezTo>
                  <a:pt x="2320662" y="223819"/>
                  <a:pt x="2320264" y="224849"/>
                  <a:pt x="2319616" y="226145"/>
                </a:cubicBezTo>
                <a:lnTo>
                  <a:pt x="2287275" y="290653"/>
                </a:lnTo>
                <a:lnTo>
                  <a:pt x="2287275" y="332805"/>
                </a:lnTo>
                <a:cubicBezTo>
                  <a:pt x="2287275" y="333276"/>
                  <a:pt x="2287157" y="333687"/>
                  <a:pt x="2286923" y="334041"/>
                </a:cubicBezTo>
                <a:cubicBezTo>
                  <a:pt x="2286688" y="334396"/>
                  <a:pt x="2286278" y="334674"/>
                  <a:pt x="2285692" y="334881"/>
                </a:cubicBezTo>
                <a:cubicBezTo>
                  <a:pt x="2285107" y="335088"/>
                  <a:pt x="2284317" y="335265"/>
                  <a:pt x="2283321" y="335412"/>
                </a:cubicBezTo>
                <a:cubicBezTo>
                  <a:pt x="2282324" y="335558"/>
                  <a:pt x="2281124" y="335633"/>
                  <a:pt x="2279718" y="335633"/>
                </a:cubicBezTo>
                <a:cubicBezTo>
                  <a:pt x="2278254" y="335633"/>
                  <a:pt x="2277038" y="335558"/>
                  <a:pt x="2276073" y="335412"/>
                </a:cubicBezTo>
                <a:cubicBezTo>
                  <a:pt x="2275106" y="335265"/>
                  <a:pt x="2274316" y="335088"/>
                  <a:pt x="2273700" y="334881"/>
                </a:cubicBezTo>
                <a:cubicBezTo>
                  <a:pt x="2273085" y="334674"/>
                  <a:pt x="2272662" y="334396"/>
                  <a:pt x="2272427" y="334041"/>
                </a:cubicBezTo>
                <a:cubicBezTo>
                  <a:pt x="2272193" y="333687"/>
                  <a:pt x="2272076" y="333276"/>
                  <a:pt x="2272076" y="332805"/>
                </a:cubicBezTo>
                <a:lnTo>
                  <a:pt x="2272076" y="290653"/>
                </a:lnTo>
                <a:lnTo>
                  <a:pt x="2239736" y="226145"/>
                </a:lnTo>
                <a:cubicBezTo>
                  <a:pt x="2239087" y="224791"/>
                  <a:pt x="2238689" y="223731"/>
                  <a:pt x="2238542" y="222965"/>
                </a:cubicBezTo>
                <a:cubicBezTo>
                  <a:pt x="2238394" y="222200"/>
                  <a:pt x="2238542" y="221611"/>
                  <a:pt x="2238984" y="221198"/>
                </a:cubicBezTo>
                <a:cubicBezTo>
                  <a:pt x="2239425" y="220785"/>
                  <a:pt x="2240220" y="220520"/>
                  <a:pt x="2241370" y="220403"/>
                </a:cubicBezTo>
                <a:cubicBezTo>
                  <a:pt x="2242517" y="220286"/>
                  <a:pt x="2244064" y="220226"/>
                  <a:pt x="2246008" y="220226"/>
                </a:cubicBezTo>
                <a:close/>
                <a:moveTo>
                  <a:pt x="1779277" y="220226"/>
                </a:moveTo>
                <a:cubicBezTo>
                  <a:pt x="1781045" y="220226"/>
                  <a:pt x="1782473" y="220286"/>
                  <a:pt x="1783563" y="220403"/>
                </a:cubicBezTo>
                <a:cubicBezTo>
                  <a:pt x="1784652" y="220520"/>
                  <a:pt x="1785522" y="220681"/>
                  <a:pt x="1786170" y="220889"/>
                </a:cubicBezTo>
                <a:cubicBezTo>
                  <a:pt x="1786818" y="221094"/>
                  <a:pt x="1787303" y="221390"/>
                  <a:pt x="1787628" y="221772"/>
                </a:cubicBezTo>
                <a:cubicBezTo>
                  <a:pt x="1787951" y="222157"/>
                  <a:pt x="1788260" y="222641"/>
                  <a:pt x="1788555" y="223231"/>
                </a:cubicBezTo>
                <a:lnTo>
                  <a:pt x="1804372" y="256103"/>
                </a:lnTo>
                <a:cubicBezTo>
                  <a:pt x="1805840" y="259226"/>
                  <a:pt x="1807306" y="262495"/>
                  <a:pt x="1808771" y="265911"/>
                </a:cubicBezTo>
                <a:cubicBezTo>
                  <a:pt x="1810234" y="269329"/>
                  <a:pt x="1811728" y="272775"/>
                  <a:pt x="1813251" y="276249"/>
                </a:cubicBezTo>
                <a:lnTo>
                  <a:pt x="1813427" y="276249"/>
                </a:lnTo>
                <a:cubicBezTo>
                  <a:pt x="1814773" y="272893"/>
                  <a:pt x="1816164" y="269549"/>
                  <a:pt x="1817599" y="266219"/>
                </a:cubicBezTo>
                <a:cubicBezTo>
                  <a:pt x="1819034" y="262893"/>
                  <a:pt x="1820486" y="259607"/>
                  <a:pt x="1821956" y="256368"/>
                </a:cubicBezTo>
                <a:lnTo>
                  <a:pt x="1837862" y="223319"/>
                </a:lnTo>
                <a:cubicBezTo>
                  <a:pt x="1838039" y="222730"/>
                  <a:pt x="1838289" y="222229"/>
                  <a:pt x="1838613" y="221817"/>
                </a:cubicBezTo>
                <a:cubicBezTo>
                  <a:pt x="1838937" y="221404"/>
                  <a:pt x="1839379" y="221094"/>
                  <a:pt x="1839938" y="220889"/>
                </a:cubicBezTo>
                <a:cubicBezTo>
                  <a:pt x="1840498" y="220681"/>
                  <a:pt x="1841279" y="220520"/>
                  <a:pt x="1842281" y="220403"/>
                </a:cubicBezTo>
                <a:cubicBezTo>
                  <a:pt x="1843282" y="220286"/>
                  <a:pt x="1844549" y="220226"/>
                  <a:pt x="1846080" y="220226"/>
                </a:cubicBezTo>
                <a:cubicBezTo>
                  <a:pt x="1848201" y="220226"/>
                  <a:pt x="1849865" y="220300"/>
                  <a:pt x="1851073" y="220445"/>
                </a:cubicBezTo>
                <a:cubicBezTo>
                  <a:pt x="1852280" y="220594"/>
                  <a:pt x="1853120" y="220873"/>
                  <a:pt x="1853591" y="221286"/>
                </a:cubicBezTo>
                <a:cubicBezTo>
                  <a:pt x="1854062" y="221698"/>
                  <a:pt x="1854225" y="222288"/>
                  <a:pt x="1854077" y="223054"/>
                </a:cubicBezTo>
                <a:cubicBezTo>
                  <a:pt x="1853930" y="223819"/>
                  <a:pt x="1853532" y="224849"/>
                  <a:pt x="1852884" y="226145"/>
                </a:cubicBezTo>
                <a:lnTo>
                  <a:pt x="1820542" y="290653"/>
                </a:lnTo>
                <a:lnTo>
                  <a:pt x="1820542" y="332805"/>
                </a:lnTo>
                <a:cubicBezTo>
                  <a:pt x="1820542" y="333276"/>
                  <a:pt x="1820425" y="333687"/>
                  <a:pt x="1820190" y="334041"/>
                </a:cubicBezTo>
                <a:cubicBezTo>
                  <a:pt x="1819957" y="334396"/>
                  <a:pt x="1819546" y="334674"/>
                  <a:pt x="1818961" y="334881"/>
                </a:cubicBezTo>
                <a:cubicBezTo>
                  <a:pt x="1818375" y="335088"/>
                  <a:pt x="1817584" y="335265"/>
                  <a:pt x="1816589" y="335412"/>
                </a:cubicBezTo>
                <a:cubicBezTo>
                  <a:pt x="1815593" y="335558"/>
                  <a:pt x="1814393" y="335633"/>
                  <a:pt x="1812988" y="335633"/>
                </a:cubicBezTo>
                <a:cubicBezTo>
                  <a:pt x="1811523" y="335633"/>
                  <a:pt x="1810308" y="335558"/>
                  <a:pt x="1809341" y="335412"/>
                </a:cubicBezTo>
                <a:cubicBezTo>
                  <a:pt x="1808375" y="335265"/>
                  <a:pt x="1807584" y="335088"/>
                  <a:pt x="1806969" y="334881"/>
                </a:cubicBezTo>
                <a:cubicBezTo>
                  <a:pt x="1806354" y="334674"/>
                  <a:pt x="1805930" y="334396"/>
                  <a:pt x="1805695" y="334041"/>
                </a:cubicBezTo>
                <a:cubicBezTo>
                  <a:pt x="1805461" y="333687"/>
                  <a:pt x="1805344" y="333276"/>
                  <a:pt x="1805344" y="332805"/>
                </a:cubicBezTo>
                <a:lnTo>
                  <a:pt x="1805344" y="290653"/>
                </a:lnTo>
                <a:lnTo>
                  <a:pt x="1773003" y="226145"/>
                </a:lnTo>
                <a:cubicBezTo>
                  <a:pt x="1772355" y="224791"/>
                  <a:pt x="1771958" y="223731"/>
                  <a:pt x="1771810" y="222965"/>
                </a:cubicBezTo>
                <a:cubicBezTo>
                  <a:pt x="1771663" y="222200"/>
                  <a:pt x="1771810" y="221611"/>
                  <a:pt x="1772252" y="221198"/>
                </a:cubicBezTo>
                <a:cubicBezTo>
                  <a:pt x="1772694" y="220785"/>
                  <a:pt x="1773489" y="220520"/>
                  <a:pt x="1774638" y="220403"/>
                </a:cubicBezTo>
                <a:cubicBezTo>
                  <a:pt x="1775787" y="220286"/>
                  <a:pt x="1777333" y="220226"/>
                  <a:pt x="1779277" y="220226"/>
                </a:cubicBezTo>
                <a:close/>
                <a:moveTo>
                  <a:pt x="1553613" y="220226"/>
                </a:moveTo>
                <a:cubicBezTo>
                  <a:pt x="1555085" y="220226"/>
                  <a:pt x="1556308" y="220300"/>
                  <a:pt x="1557279" y="220445"/>
                </a:cubicBezTo>
                <a:cubicBezTo>
                  <a:pt x="1558252" y="220594"/>
                  <a:pt x="1559032" y="220771"/>
                  <a:pt x="1559621" y="220977"/>
                </a:cubicBezTo>
                <a:cubicBezTo>
                  <a:pt x="1560210" y="221184"/>
                  <a:pt x="1560622" y="221463"/>
                  <a:pt x="1560858" y="221817"/>
                </a:cubicBezTo>
                <a:cubicBezTo>
                  <a:pt x="1561094" y="222170"/>
                  <a:pt x="1561212" y="222583"/>
                  <a:pt x="1561212" y="223054"/>
                </a:cubicBezTo>
                <a:lnTo>
                  <a:pt x="1561212" y="268828"/>
                </a:lnTo>
                <a:lnTo>
                  <a:pt x="1613257" y="268828"/>
                </a:lnTo>
                <a:lnTo>
                  <a:pt x="1613257" y="223054"/>
                </a:lnTo>
                <a:cubicBezTo>
                  <a:pt x="1613257" y="222583"/>
                  <a:pt x="1613375" y="222170"/>
                  <a:pt x="1613611" y="221817"/>
                </a:cubicBezTo>
                <a:cubicBezTo>
                  <a:pt x="1613847" y="221463"/>
                  <a:pt x="1614260" y="221184"/>
                  <a:pt x="1614848" y="220977"/>
                </a:cubicBezTo>
                <a:cubicBezTo>
                  <a:pt x="1615437" y="220771"/>
                  <a:pt x="1616203" y="220594"/>
                  <a:pt x="1617146" y="220445"/>
                </a:cubicBezTo>
                <a:cubicBezTo>
                  <a:pt x="1618088" y="220300"/>
                  <a:pt x="1619326" y="220226"/>
                  <a:pt x="1620858" y="220226"/>
                </a:cubicBezTo>
                <a:cubicBezTo>
                  <a:pt x="1622272" y="220226"/>
                  <a:pt x="1623466" y="220300"/>
                  <a:pt x="1624436" y="220445"/>
                </a:cubicBezTo>
                <a:cubicBezTo>
                  <a:pt x="1625408" y="220594"/>
                  <a:pt x="1626189" y="220771"/>
                  <a:pt x="1626779" y="220977"/>
                </a:cubicBezTo>
                <a:cubicBezTo>
                  <a:pt x="1627369" y="221184"/>
                  <a:pt x="1627780" y="221463"/>
                  <a:pt x="1628017" y="221817"/>
                </a:cubicBezTo>
                <a:cubicBezTo>
                  <a:pt x="1628252" y="222170"/>
                  <a:pt x="1628370" y="222583"/>
                  <a:pt x="1628370" y="223054"/>
                </a:cubicBezTo>
                <a:lnTo>
                  <a:pt x="1628370" y="332805"/>
                </a:lnTo>
                <a:cubicBezTo>
                  <a:pt x="1628370" y="333276"/>
                  <a:pt x="1628252" y="333687"/>
                  <a:pt x="1628017" y="334041"/>
                </a:cubicBezTo>
                <a:cubicBezTo>
                  <a:pt x="1627780" y="334396"/>
                  <a:pt x="1627369" y="334674"/>
                  <a:pt x="1626779" y="334881"/>
                </a:cubicBezTo>
                <a:cubicBezTo>
                  <a:pt x="1626189" y="335088"/>
                  <a:pt x="1625408" y="335265"/>
                  <a:pt x="1624436" y="335412"/>
                </a:cubicBezTo>
                <a:cubicBezTo>
                  <a:pt x="1623466" y="335558"/>
                  <a:pt x="1622272" y="335633"/>
                  <a:pt x="1620858" y="335633"/>
                </a:cubicBezTo>
                <a:cubicBezTo>
                  <a:pt x="1619326" y="335633"/>
                  <a:pt x="1618088" y="335558"/>
                  <a:pt x="1617146" y="335412"/>
                </a:cubicBezTo>
                <a:cubicBezTo>
                  <a:pt x="1616203" y="335265"/>
                  <a:pt x="1615437" y="335088"/>
                  <a:pt x="1614848" y="334881"/>
                </a:cubicBezTo>
                <a:cubicBezTo>
                  <a:pt x="1614260" y="334674"/>
                  <a:pt x="1613847" y="334396"/>
                  <a:pt x="1613611" y="334041"/>
                </a:cubicBezTo>
                <a:cubicBezTo>
                  <a:pt x="1613375" y="333687"/>
                  <a:pt x="1613257" y="333276"/>
                  <a:pt x="1613257" y="332805"/>
                </a:cubicBezTo>
                <a:lnTo>
                  <a:pt x="1613257" y="282082"/>
                </a:lnTo>
                <a:lnTo>
                  <a:pt x="1561212" y="282082"/>
                </a:lnTo>
                <a:lnTo>
                  <a:pt x="1561212" y="332805"/>
                </a:lnTo>
                <a:cubicBezTo>
                  <a:pt x="1561212" y="333276"/>
                  <a:pt x="1561094" y="333687"/>
                  <a:pt x="1560858" y="334041"/>
                </a:cubicBezTo>
                <a:cubicBezTo>
                  <a:pt x="1560622" y="334396"/>
                  <a:pt x="1560210" y="334674"/>
                  <a:pt x="1559621" y="334881"/>
                </a:cubicBezTo>
                <a:cubicBezTo>
                  <a:pt x="1559032" y="335088"/>
                  <a:pt x="1558252" y="335265"/>
                  <a:pt x="1557279" y="335412"/>
                </a:cubicBezTo>
                <a:cubicBezTo>
                  <a:pt x="1556308" y="335558"/>
                  <a:pt x="1555085" y="335633"/>
                  <a:pt x="1553613" y="335633"/>
                </a:cubicBezTo>
                <a:cubicBezTo>
                  <a:pt x="1552198" y="335633"/>
                  <a:pt x="1550991" y="335558"/>
                  <a:pt x="1549989" y="335412"/>
                </a:cubicBezTo>
                <a:cubicBezTo>
                  <a:pt x="1548988" y="335265"/>
                  <a:pt x="1548193" y="335088"/>
                  <a:pt x="1547603" y="334881"/>
                </a:cubicBezTo>
                <a:cubicBezTo>
                  <a:pt x="1547014" y="334674"/>
                  <a:pt x="1546602" y="334396"/>
                  <a:pt x="1546366" y="334041"/>
                </a:cubicBezTo>
                <a:cubicBezTo>
                  <a:pt x="1546131" y="333687"/>
                  <a:pt x="1546013" y="333276"/>
                  <a:pt x="1546013" y="332805"/>
                </a:cubicBezTo>
                <a:lnTo>
                  <a:pt x="1546013" y="223054"/>
                </a:lnTo>
                <a:cubicBezTo>
                  <a:pt x="1546013" y="222583"/>
                  <a:pt x="1546131" y="222170"/>
                  <a:pt x="1546366" y="221817"/>
                </a:cubicBezTo>
                <a:cubicBezTo>
                  <a:pt x="1546602" y="221463"/>
                  <a:pt x="1547014" y="221184"/>
                  <a:pt x="1547603" y="220977"/>
                </a:cubicBezTo>
                <a:cubicBezTo>
                  <a:pt x="1548193" y="220771"/>
                  <a:pt x="1548988" y="220594"/>
                  <a:pt x="1549989" y="220445"/>
                </a:cubicBezTo>
                <a:cubicBezTo>
                  <a:pt x="1550991" y="220300"/>
                  <a:pt x="1552198" y="220226"/>
                  <a:pt x="1553613" y="220226"/>
                </a:cubicBezTo>
                <a:close/>
                <a:moveTo>
                  <a:pt x="1303028" y="220226"/>
                </a:moveTo>
                <a:cubicBezTo>
                  <a:pt x="1304795" y="220226"/>
                  <a:pt x="1306224" y="220286"/>
                  <a:pt x="1307313" y="220403"/>
                </a:cubicBezTo>
                <a:cubicBezTo>
                  <a:pt x="1308403" y="220520"/>
                  <a:pt x="1309272" y="220681"/>
                  <a:pt x="1309920" y="220889"/>
                </a:cubicBezTo>
                <a:cubicBezTo>
                  <a:pt x="1310568" y="221094"/>
                  <a:pt x="1311054" y="221390"/>
                  <a:pt x="1311378" y="221772"/>
                </a:cubicBezTo>
                <a:cubicBezTo>
                  <a:pt x="1311702" y="222157"/>
                  <a:pt x="1312011" y="222641"/>
                  <a:pt x="1312306" y="223231"/>
                </a:cubicBezTo>
                <a:lnTo>
                  <a:pt x="1328123" y="256103"/>
                </a:lnTo>
                <a:cubicBezTo>
                  <a:pt x="1329591" y="259226"/>
                  <a:pt x="1331057" y="262495"/>
                  <a:pt x="1332521" y="265911"/>
                </a:cubicBezTo>
                <a:cubicBezTo>
                  <a:pt x="1333985" y="269329"/>
                  <a:pt x="1335479" y="272775"/>
                  <a:pt x="1337003" y="276249"/>
                </a:cubicBezTo>
                <a:lnTo>
                  <a:pt x="1337178" y="276249"/>
                </a:lnTo>
                <a:cubicBezTo>
                  <a:pt x="1338525" y="272893"/>
                  <a:pt x="1339916" y="269549"/>
                  <a:pt x="1341351" y="266219"/>
                </a:cubicBezTo>
                <a:cubicBezTo>
                  <a:pt x="1342786" y="262893"/>
                  <a:pt x="1344240" y="259607"/>
                  <a:pt x="1345710" y="256368"/>
                </a:cubicBezTo>
                <a:lnTo>
                  <a:pt x="1361617" y="223319"/>
                </a:lnTo>
                <a:cubicBezTo>
                  <a:pt x="1361795" y="222730"/>
                  <a:pt x="1362044" y="222229"/>
                  <a:pt x="1362369" y="221817"/>
                </a:cubicBezTo>
                <a:cubicBezTo>
                  <a:pt x="1362692" y="221404"/>
                  <a:pt x="1363135" y="221094"/>
                  <a:pt x="1363694" y="220889"/>
                </a:cubicBezTo>
                <a:cubicBezTo>
                  <a:pt x="1364254" y="220681"/>
                  <a:pt x="1365034" y="220520"/>
                  <a:pt x="1366035" y="220403"/>
                </a:cubicBezTo>
                <a:cubicBezTo>
                  <a:pt x="1367038" y="220286"/>
                  <a:pt x="1368304" y="220226"/>
                  <a:pt x="1369836" y="220226"/>
                </a:cubicBezTo>
                <a:cubicBezTo>
                  <a:pt x="1371958" y="220226"/>
                  <a:pt x="1373621" y="220300"/>
                  <a:pt x="1374828" y="220445"/>
                </a:cubicBezTo>
                <a:cubicBezTo>
                  <a:pt x="1376036" y="220594"/>
                  <a:pt x="1376876" y="220873"/>
                  <a:pt x="1377347" y="221286"/>
                </a:cubicBezTo>
                <a:cubicBezTo>
                  <a:pt x="1377818" y="221698"/>
                  <a:pt x="1377981" y="222288"/>
                  <a:pt x="1377833" y="223054"/>
                </a:cubicBezTo>
                <a:cubicBezTo>
                  <a:pt x="1377686" y="223819"/>
                  <a:pt x="1377288" y="224849"/>
                  <a:pt x="1376640" y="226145"/>
                </a:cubicBezTo>
                <a:lnTo>
                  <a:pt x="1344294" y="290653"/>
                </a:lnTo>
                <a:lnTo>
                  <a:pt x="1344294" y="332805"/>
                </a:lnTo>
                <a:cubicBezTo>
                  <a:pt x="1344294" y="333276"/>
                  <a:pt x="1344178" y="333687"/>
                  <a:pt x="1343945" y="334041"/>
                </a:cubicBezTo>
                <a:cubicBezTo>
                  <a:pt x="1343710" y="334396"/>
                  <a:pt x="1343300" y="334674"/>
                  <a:pt x="1342713" y="334881"/>
                </a:cubicBezTo>
                <a:cubicBezTo>
                  <a:pt x="1342128" y="335088"/>
                  <a:pt x="1341337" y="335265"/>
                  <a:pt x="1340341" y="335412"/>
                </a:cubicBezTo>
                <a:cubicBezTo>
                  <a:pt x="1339346" y="335558"/>
                  <a:pt x="1338145" y="335633"/>
                  <a:pt x="1336740" y="335633"/>
                </a:cubicBezTo>
                <a:cubicBezTo>
                  <a:pt x="1335275" y="335633"/>
                  <a:pt x="1334059" y="335558"/>
                  <a:pt x="1333092" y="335412"/>
                </a:cubicBezTo>
                <a:cubicBezTo>
                  <a:pt x="1332125" y="335265"/>
                  <a:pt x="1331335" y="335088"/>
                  <a:pt x="1330720" y="334881"/>
                </a:cubicBezTo>
                <a:cubicBezTo>
                  <a:pt x="1330105" y="334674"/>
                  <a:pt x="1329681" y="334396"/>
                  <a:pt x="1329446" y="334041"/>
                </a:cubicBezTo>
                <a:cubicBezTo>
                  <a:pt x="1329212" y="333687"/>
                  <a:pt x="1329095" y="333276"/>
                  <a:pt x="1329095" y="332805"/>
                </a:cubicBezTo>
                <a:lnTo>
                  <a:pt x="1329095" y="290653"/>
                </a:lnTo>
                <a:lnTo>
                  <a:pt x="1296754" y="226145"/>
                </a:lnTo>
                <a:cubicBezTo>
                  <a:pt x="1296107" y="224791"/>
                  <a:pt x="1295710" y="223731"/>
                  <a:pt x="1295562" y="222965"/>
                </a:cubicBezTo>
                <a:cubicBezTo>
                  <a:pt x="1295415" y="222200"/>
                  <a:pt x="1295562" y="221611"/>
                  <a:pt x="1296003" y="221198"/>
                </a:cubicBezTo>
                <a:cubicBezTo>
                  <a:pt x="1296446" y="220785"/>
                  <a:pt x="1297241" y="220520"/>
                  <a:pt x="1298389" y="220403"/>
                </a:cubicBezTo>
                <a:cubicBezTo>
                  <a:pt x="1299539" y="220286"/>
                  <a:pt x="1301085" y="220226"/>
                  <a:pt x="1303028" y="220226"/>
                </a:cubicBezTo>
                <a:close/>
                <a:moveTo>
                  <a:pt x="836294" y="220226"/>
                </a:moveTo>
                <a:cubicBezTo>
                  <a:pt x="838062" y="220226"/>
                  <a:pt x="839490" y="220286"/>
                  <a:pt x="840616" y="220403"/>
                </a:cubicBezTo>
                <a:cubicBezTo>
                  <a:pt x="841706" y="220520"/>
                  <a:pt x="842576" y="220681"/>
                  <a:pt x="843224" y="220889"/>
                </a:cubicBezTo>
                <a:cubicBezTo>
                  <a:pt x="843872" y="221094"/>
                  <a:pt x="844358" y="221390"/>
                  <a:pt x="844682" y="221772"/>
                </a:cubicBezTo>
                <a:cubicBezTo>
                  <a:pt x="845006" y="222157"/>
                  <a:pt x="845315" y="222641"/>
                  <a:pt x="845609" y="223231"/>
                </a:cubicBezTo>
                <a:lnTo>
                  <a:pt x="861427" y="256103"/>
                </a:lnTo>
                <a:cubicBezTo>
                  <a:pt x="862895" y="259226"/>
                  <a:pt x="864361" y="262495"/>
                  <a:pt x="865825" y="265911"/>
                </a:cubicBezTo>
                <a:cubicBezTo>
                  <a:pt x="867289" y="269329"/>
                  <a:pt x="868783" y="272775"/>
                  <a:pt x="870307" y="276249"/>
                </a:cubicBezTo>
                <a:lnTo>
                  <a:pt x="870482" y="276249"/>
                </a:lnTo>
                <a:cubicBezTo>
                  <a:pt x="871828" y="272893"/>
                  <a:pt x="873219" y="269549"/>
                  <a:pt x="874655" y="266219"/>
                </a:cubicBezTo>
                <a:cubicBezTo>
                  <a:pt x="876089" y="262893"/>
                  <a:pt x="877541" y="259607"/>
                  <a:pt x="879011" y="256368"/>
                </a:cubicBezTo>
                <a:lnTo>
                  <a:pt x="889798" y="233958"/>
                </a:lnTo>
                <a:lnTo>
                  <a:pt x="897232" y="251493"/>
                </a:lnTo>
                <a:lnTo>
                  <a:pt x="877599" y="290653"/>
                </a:lnTo>
                <a:lnTo>
                  <a:pt x="877599" y="332805"/>
                </a:lnTo>
                <a:cubicBezTo>
                  <a:pt x="877599" y="333276"/>
                  <a:pt x="877482" y="333687"/>
                  <a:pt x="877247" y="334041"/>
                </a:cubicBezTo>
                <a:cubicBezTo>
                  <a:pt x="877012" y="334396"/>
                  <a:pt x="876602" y="334674"/>
                  <a:pt x="876018" y="334881"/>
                </a:cubicBezTo>
                <a:cubicBezTo>
                  <a:pt x="875431" y="335088"/>
                  <a:pt x="874641" y="335265"/>
                  <a:pt x="873644" y="335412"/>
                </a:cubicBezTo>
                <a:cubicBezTo>
                  <a:pt x="872650" y="335558"/>
                  <a:pt x="871448" y="335633"/>
                  <a:pt x="870042" y="335633"/>
                </a:cubicBezTo>
                <a:cubicBezTo>
                  <a:pt x="868578" y="335633"/>
                  <a:pt x="867363" y="335558"/>
                  <a:pt x="866396" y="335412"/>
                </a:cubicBezTo>
                <a:cubicBezTo>
                  <a:pt x="865429" y="335265"/>
                  <a:pt x="864639" y="335088"/>
                  <a:pt x="864025" y="334881"/>
                </a:cubicBezTo>
                <a:cubicBezTo>
                  <a:pt x="863410" y="334674"/>
                  <a:pt x="862984" y="334396"/>
                  <a:pt x="862750" y="334041"/>
                </a:cubicBezTo>
                <a:cubicBezTo>
                  <a:pt x="862517" y="333687"/>
                  <a:pt x="862400" y="333276"/>
                  <a:pt x="862400" y="332805"/>
                </a:cubicBezTo>
                <a:lnTo>
                  <a:pt x="862400" y="290653"/>
                </a:lnTo>
                <a:lnTo>
                  <a:pt x="830020" y="226145"/>
                </a:lnTo>
                <a:cubicBezTo>
                  <a:pt x="829372" y="224791"/>
                  <a:pt x="828975" y="223731"/>
                  <a:pt x="828827" y="222965"/>
                </a:cubicBezTo>
                <a:cubicBezTo>
                  <a:pt x="828680" y="222200"/>
                  <a:pt x="828827" y="221611"/>
                  <a:pt x="829269" y="221198"/>
                </a:cubicBezTo>
                <a:cubicBezTo>
                  <a:pt x="829711" y="220785"/>
                  <a:pt x="830506" y="220520"/>
                  <a:pt x="831655" y="220403"/>
                </a:cubicBezTo>
                <a:cubicBezTo>
                  <a:pt x="832804" y="220286"/>
                  <a:pt x="834350" y="220226"/>
                  <a:pt x="836294" y="220226"/>
                </a:cubicBezTo>
                <a:close/>
                <a:moveTo>
                  <a:pt x="610630" y="220226"/>
                </a:moveTo>
                <a:cubicBezTo>
                  <a:pt x="612103" y="220226"/>
                  <a:pt x="613325" y="220300"/>
                  <a:pt x="614297" y="220445"/>
                </a:cubicBezTo>
                <a:cubicBezTo>
                  <a:pt x="615269" y="220594"/>
                  <a:pt x="616049" y="220771"/>
                  <a:pt x="616639" y="220977"/>
                </a:cubicBezTo>
                <a:cubicBezTo>
                  <a:pt x="617228" y="221184"/>
                  <a:pt x="617640" y="221463"/>
                  <a:pt x="617876" y="221817"/>
                </a:cubicBezTo>
                <a:cubicBezTo>
                  <a:pt x="618111" y="222170"/>
                  <a:pt x="618229" y="222583"/>
                  <a:pt x="618229" y="223054"/>
                </a:cubicBezTo>
                <a:lnTo>
                  <a:pt x="618229" y="268828"/>
                </a:lnTo>
                <a:lnTo>
                  <a:pt x="670277" y="268828"/>
                </a:lnTo>
                <a:lnTo>
                  <a:pt x="670277" y="223054"/>
                </a:lnTo>
                <a:cubicBezTo>
                  <a:pt x="670277" y="222583"/>
                  <a:pt x="670394" y="222170"/>
                  <a:pt x="670630" y="221817"/>
                </a:cubicBezTo>
                <a:cubicBezTo>
                  <a:pt x="670866" y="221463"/>
                  <a:pt x="671278" y="221184"/>
                  <a:pt x="671867" y="220977"/>
                </a:cubicBezTo>
                <a:cubicBezTo>
                  <a:pt x="672456" y="220771"/>
                  <a:pt x="673222" y="220594"/>
                  <a:pt x="674165" y="220445"/>
                </a:cubicBezTo>
                <a:cubicBezTo>
                  <a:pt x="675107" y="220300"/>
                  <a:pt x="676345" y="220226"/>
                  <a:pt x="677876" y="220226"/>
                </a:cubicBezTo>
                <a:cubicBezTo>
                  <a:pt x="679290" y="220226"/>
                  <a:pt x="680483" y="220300"/>
                  <a:pt x="681455" y="220445"/>
                </a:cubicBezTo>
                <a:cubicBezTo>
                  <a:pt x="682427" y="220594"/>
                  <a:pt x="683208" y="220771"/>
                  <a:pt x="683797" y="220977"/>
                </a:cubicBezTo>
                <a:cubicBezTo>
                  <a:pt x="684386" y="221184"/>
                  <a:pt x="684798" y="221463"/>
                  <a:pt x="685034" y="221817"/>
                </a:cubicBezTo>
                <a:cubicBezTo>
                  <a:pt x="685269" y="222170"/>
                  <a:pt x="685387" y="222583"/>
                  <a:pt x="685387" y="223054"/>
                </a:cubicBezTo>
                <a:lnTo>
                  <a:pt x="685387" y="332805"/>
                </a:lnTo>
                <a:cubicBezTo>
                  <a:pt x="685387" y="333276"/>
                  <a:pt x="685269" y="333687"/>
                  <a:pt x="685034" y="334041"/>
                </a:cubicBezTo>
                <a:cubicBezTo>
                  <a:pt x="684798" y="334396"/>
                  <a:pt x="684386" y="334674"/>
                  <a:pt x="683797" y="334881"/>
                </a:cubicBezTo>
                <a:cubicBezTo>
                  <a:pt x="683208" y="335088"/>
                  <a:pt x="682427" y="335265"/>
                  <a:pt x="681455" y="335412"/>
                </a:cubicBezTo>
                <a:cubicBezTo>
                  <a:pt x="680483" y="335558"/>
                  <a:pt x="679290" y="335633"/>
                  <a:pt x="677876" y="335633"/>
                </a:cubicBezTo>
                <a:cubicBezTo>
                  <a:pt x="676345" y="335633"/>
                  <a:pt x="675107" y="335558"/>
                  <a:pt x="674165" y="335412"/>
                </a:cubicBezTo>
                <a:cubicBezTo>
                  <a:pt x="673222" y="335265"/>
                  <a:pt x="672456" y="335088"/>
                  <a:pt x="671867" y="334881"/>
                </a:cubicBezTo>
                <a:cubicBezTo>
                  <a:pt x="671278" y="334674"/>
                  <a:pt x="670866" y="334396"/>
                  <a:pt x="670630" y="334041"/>
                </a:cubicBezTo>
                <a:cubicBezTo>
                  <a:pt x="670394" y="333687"/>
                  <a:pt x="670277" y="333276"/>
                  <a:pt x="670277" y="332805"/>
                </a:cubicBezTo>
                <a:lnTo>
                  <a:pt x="670277" y="282082"/>
                </a:lnTo>
                <a:lnTo>
                  <a:pt x="618229" y="282082"/>
                </a:lnTo>
                <a:lnTo>
                  <a:pt x="618229" y="332805"/>
                </a:lnTo>
                <a:cubicBezTo>
                  <a:pt x="618229" y="333276"/>
                  <a:pt x="618111" y="333687"/>
                  <a:pt x="617876" y="334041"/>
                </a:cubicBezTo>
                <a:cubicBezTo>
                  <a:pt x="617640" y="334396"/>
                  <a:pt x="617228" y="334674"/>
                  <a:pt x="616639" y="334881"/>
                </a:cubicBezTo>
                <a:cubicBezTo>
                  <a:pt x="616049" y="335088"/>
                  <a:pt x="615269" y="335265"/>
                  <a:pt x="614297" y="335412"/>
                </a:cubicBezTo>
                <a:cubicBezTo>
                  <a:pt x="613325" y="335558"/>
                  <a:pt x="612103" y="335633"/>
                  <a:pt x="610630" y="335633"/>
                </a:cubicBezTo>
                <a:cubicBezTo>
                  <a:pt x="609216" y="335633"/>
                  <a:pt x="608008" y="335558"/>
                  <a:pt x="607007" y="335412"/>
                </a:cubicBezTo>
                <a:cubicBezTo>
                  <a:pt x="606005" y="335265"/>
                  <a:pt x="605210" y="335088"/>
                  <a:pt x="604621" y="334881"/>
                </a:cubicBezTo>
                <a:cubicBezTo>
                  <a:pt x="604032" y="334674"/>
                  <a:pt x="603619" y="334396"/>
                  <a:pt x="603384" y="334041"/>
                </a:cubicBezTo>
                <a:cubicBezTo>
                  <a:pt x="603148" y="333687"/>
                  <a:pt x="603030" y="333276"/>
                  <a:pt x="603030" y="332805"/>
                </a:cubicBezTo>
                <a:lnTo>
                  <a:pt x="603030" y="223054"/>
                </a:lnTo>
                <a:cubicBezTo>
                  <a:pt x="603030" y="222583"/>
                  <a:pt x="603148" y="222170"/>
                  <a:pt x="603384" y="221817"/>
                </a:cubicBezTo>
                <a:cubicBezTo>
                  <a:pt x="603619" y="221463"/>
                  <a:pt x="604032" y="221184"/>
                  <a:pt x="604621" y="220977"/>
                </a:cubicBezTo>
                <a:cubicBezTo>
                  <a:pt x="605210" y="220771"/>
                  <a:pt x="606005" y="220594"/>
                  <a:pt x="607007" y="220445"/>
                </a:cubicBezTo>
                <a:cubicBezTo>
                  <a:pt x="608008" y="220300"/>
                  <a:pt x="609216" y="220226"/>
                  <a:pt x="610630" y="220226"/>
                </a:cubicBezTo>
                <a:close/>
                <a:moveTo>
                  <a:pt x="360047" y="220226"/>
                </a:moveTo>
                <a:cubicBezTo>
                  <a:pt x="361815" y="220226"/>
                  <a:pt x="363243" y="220286"/>
                  <a:pt x="364333" y="220403"/>
                </a:cubicBezTo>
                <a:cubicBezTo>
                  <a:pt x="365423" y="220520"/>
                  <a:pt x="366292" y="220681"/>
                  <a:pt x="366940" y="220889"/>
                </a:cubicBezTo>
                <a:cubicBezTo>
                  <a:pt x="367588" y="221094"/>
                  <a:pt x="368074" y="221390"/>
                  <a:pt x="368398" y="221772"/>
                </a:cubicBezTo>
                <a:cubicBezTo>
                  <a:pt x="368722" y="222157"/>
                  <a:pt x="369031" y="222641"/>
                  <a:pt x="369326" y="223231"/>
                </a:cubicBezTo>
                <a:lnTo>
                  <a:pt x="385143" y="256103"/>
                </a:lnTo>
                <a:cubicBezTo>
                  <a:pt x="386612" y="259226"/>
                  <a:pt x="388078" y="262495"/>
                  <a:pt x="389542" y="265911"/>
                </a:cubicBezTo>
                <a:cubicBezTo>
                  <a:pt x="391006" y="269329"/>
                  <a:pt x="392499" y="272775"/>
                  <a:pt x="394023" y="276249"/>
                </a:cubicBezTo>
                <a:lnTo>
                  <a:pt x="394198" y="276249"/>
                </a:lnTo>
                <a:cubicBezTo>
                  <a:pt x="395545" y="272893"/>
                  <a:pt x="396936" y="269549"/>
                  <a:pt x="398371" y="266219"/>
                </a:cubicBezTo>
                <a:cubicBezTo>
                  <a:pt x="399806" y="262893"/>
                  <a:pt x="401258" y="259607"/>
                  <a:pt x="402728" y="256368"/>
                </a:cubicBezTo>
                <a:lnTo>
                  <a:pt x="418634" y="223319"/>
                </a:lnTo>
                <a:cubicBezTo>
                  <a:pt x="418811" y="222730"/>
                  <a:pt x="419061" y="222229"/>
                  <a:pt x="419385" y="221817"/>
                </a:cubicBezTo>
                <a:cubicBezTo>
                  <a:pt x="419710" y="221404"/>
                  <a:pt x="420151" y="221094"/>
                  <a:pt x="420711" y="220889"/>
                </a:cubicBezTo>
                <a:cubicBezTo>
                  <a:pt x="421271" y="220681"/>
                  <a:pt x="422051" y="220520"/>
                  <a:pt x="423052" y="220403"/>
                </a:cubicBezTo>
                <a:cubicBezTo>
                  <a:pt x="424054" y="220286"/>
                  <a:pt x="425321" y="220226"/>
                  <a:pt x="426852" y="220226"/>
                </a:cubicBezTo>
                <a:cubicBezTo>
                  <a:pt x="428973" y="220226"/>
                  <a:pt x="430637" y="220300"/>
                  <a:pt x="431845" y="220445"/>
                </a:cubicBezTo>
                <a:cubicBezTo>
                  <a:pt x="433053" y="220594"/>
                  <a:pt x="433892" y="220873"/>
                  <a:pt x="434363" y="221286"/>
                </a:cubicBezTo>
                <a:cubicBezTo>
                  <a:pt x="434835" y="221698"/>
                  <a:pt x="434997" y="222288"/>
                  <a:pt x="434849" y="223054"/>
                </a:cubicBezTo>
                <a:cubicBezTo>
                  <a:pt x="434702" y="223819"/>
                  <a:pt x="434304" y="224849"/>
                  <a:pt x="433657" y="226145"/>
                </a:cubicBezTo>
                <a:lnTo>
                  <a:pt x="401314" y="290653"/>
                </a:lnTo>
                <a:lnTo>
                  <a:pt x="401314" y="332805"/>
                </a:lnTo>
                <a:cubicBezTo>
                  <a:pt x="401314" y="333276"/>
                  <a:pt x="401197" y="333687"/>
                  <a:pt x="400963" y="334041"/>
                </a:cubicBezTo>
                <a:cubicBezTo>
                  <a:pt x="400729" y="334396"/>
                  <a:pt x="400319" y="334674"/>
                  <a:pt x="399733" y="334881"/>
                </a:cubicBezTo>
                <a:cubicBezTo>
                  <a:pt x="399147" y="335088"/>
                  <a:pt x="398356" y="335265"/>
                  <a:pt x="397361" y="335412"/>
                </a:cubicBezTo>
                <a:cubicBezTo>
                  <a:pt x="396365" y="335558"/>
                  <a:pt x="395165" y="335633"/>
                  <a:pt x="393759" y="335633"/>
                </a:cubicBezTo>
                <a:cubicBezTo>
                  <a:pt x="392295" y="335633"/>
                  <a:pt x="391079" y="335558"/>
                  <a:pt x="390113" y="335412"/>
                </a:cubicBezTo>
                <a:cubicBezTo>
                  <a:pt x="389146" y="335265"/>
                  <a:pt x="388355" y="335088"/>
                  <a:pt x="387741" y="334881"/>
                </a:cubicBezTo>
                <a:cubicBezTo>
                  <a:pt x="387126" y="334674"/>
                  <a:pt x="386701" y="334396"/>
                  <a:pt x="386467" y="334041"/>
                </a:cubicBezTo>
                <a:cubicBezTo>
                  <a:pt x="386232" y="333687"/>
                  <a:pt x="386115" y="333276"/>
                  <a:pt x="386115" y="332805"/>
                </a:cubicBezTo>
                <a:lnTo>
                  <a:pt x="386115" y="290653"/>
                </a:lnTo>
                <a:lnTo>
                  <a:pt x="353773" y="226145"/>
                </a:lnTo>
                <a:cubicBezTo>
                  <a:pt x="353125" y="224791"/>
                  <a:pt x="352728" y="223731"/>
                  <a:pt x="352580" y="222965"/>
                </a:cubicBezTo>
                <a:cubicBezTo>
                  <a:pt x="352433" y="222200"/>
                  <a:pt x="352580" y="221611"/>
                  <a:pt x="353022" y="221198"/>
                </a:cubicBezTo>
                <a:cubicBezTo>
                  <a:pt x="353464" y="220785"/>
                  <a:pt x="354259" y="220520"/>
                  <a:pt x="355408" y="220403"/>
                </a:cubicBezTo>
                <a:cubicBezTo>
                  <a:pt x="356557" y="220286"/>
                  <a:pt x="358103" y="220226"/>
                  <a:pt x="360047" y="220226"/>
                </a:cubicBezTo>
                <a:close/>
                <a:moveTo>
                  <a:pt x="143907" y="220226"/>
                </a:moveTo>
                <a:cubicBezTo>
                  <a:pt x="145380" y="220226"/>
                  <a:pt x="146602" y="220300"/>
                  <a:pt x="147574" y="220445"/>
                </a:cubicBezTo>
                <a:cubicBezTo>
                  <a:pt x="148546" y="220594"/>
                  <a:pt x="149327" y="220771"/>
                  <a:pt x="149916" y="220977"/>
                </a:cubicBezTo>
                <a:cubicBezTo>
                  <a:pt x="150505" y="221184"/>
                  <a:pt x="150918" y="221463"/>
                  <a:pt x="151153" y="221817"/>
                </a:cubicBezTo>
                <a:cubicBezTo>
                  <a:pt x="151389" y="222170"/>
                  <a:pt x="151507" y="222583"/>
                  <a:pt x="151507" y="223054"/>
                </a:cubicBezTo>
                <a:lnTo>
                  <a:pt x="151507" y="268828"/>
                </a:lnTo>
                <a:lnTo>
                  <a:pt x="203555" y="268828"/>
                </a:lnTo>
                <a:lnTo>
                  <a:pt x="203555" y="223054"/>
                </a:lnTo>
                <a:cubicBezTo>
                  <a:pt x="203555" y="222583"/>
                  <a:pt x="203672" y="222170"/>
                  <a:pt x="203908" y="221817"/>
                </a:cubicBezTo>
                <a:cubicBezTo>
                  <a:pt x="204144" y="221463"/>
                  <a:pt x="204556" y="221184"/>
                  <a:pt x="205145" y="220977"/>
                </a:cubicBezTo>
                <a:cubicBezTo>
                  <a:pt x="205734" y="220771"/>
                  <a:pt x="206500" y="220594"/>
                  <a:pt x="207443" y="220445"/>
                </a:cubicBezTo>
                <a:cubicBezTo>
                  <a:pt x="208385" y="220300"/>
                  <a:pt x="209622" y="220226"/>
                  <a:pt x="211154" y="220226"/>
                </a:cubicBezTo>
                <a:cubicBezTo>
                  <a:pt x="212568" y="220226"/>
                  <a:pt x="213761" y="220300"/>
                  <a:pt x="214733" y="220445"/>
                </a:cubicBezTo>
                <a:cubicBezTo>
                  <a:pt x="215705" y="220594"/>
                  <a:pt x="216486" y="220771"/>
                  <a:pt x="217075" y="220977"/>
                </a:cubicBezTo>
                <a:cubicBezTo>
                  <a:pt x="217664" y="221184"/>
                  <a:pt x="218076" y="221463"/>
                  <a:pt x="218312" y="221817"/>
                </a:cubicBezTo>
                <a:cubicBezTo>
                  <a:pt x="218548" y="222170"/>
                  <a:pt x="218665" y="222583"/>
                  <a:pt x="218665" y="223054"/>
                </a:cubicBezTo>
                <a:lnTo>
                  <a:pt x="218665" y="332805"/>
                </a:lnTo>
                <a:cubicBezTo>
                  <a:pt x="218665" y="333276"/>
                  <a:pt x="218548" y="333687"/>
                  <a:pt x="218312" y="334041"/>
                </a:cubicBezTo>
                <a:cubicBezTo>
                  <a:pt x="218076" y="334396"/>
                  <a:pt x="217664" y="334674"/>
                  <a:pt x="217075" y="334881"/>
                </a:cubicBezTo>
                <a:cubicBezTo>
                  <a:pt x="216486" y="335088"/>
                  <a:pt x="215705" y="335265"/>
                  <a:pt x="214733" y="335412"/>
                </a:cubicBezTo>
                <a:cubicBezTo>
                  <a:pt x="213761" y="335558"/>
                  <a:pt x="212568" y="335633"/>
                  <a:pt x="211154" y="335633"/>
                </a:cubicBezTo>
                <a:cubicBezTo>
                  <a:pt x="209622" y="335633"/>
                  <a:pt x="208385" y="335558"/>
                  <a:pt x="207443" y="335412"/>
                </a:cubicBezTo>
                <a:cubicBezTo>
                  <a:pt x="206500" y="335265"/>
                  <a:pt x="205734" y="335088"/>
                  <a:pt x="205145" y="334881"/>
                </a:cubicBezTo>
                <a:cubicBezTo>
                  <a:pt x="204556" y="334674"/>
                  <a:pt x="204144" y="334396"/>
                  <a:pt x="203908" y="334041"/>
                </a:cubicBezTo>
                <a:cubicBezTo>
                  <a:pt x="203672" y="333687"/>
                  <a:pt x="203555" y="333276"/>
                  <a:pt x="203555" y="332805"/>
                </a:cubicBezTo>
                <a:lnTo>
                  <a:pt x="203555" y="282082"/>
                </a:lnTo>
                <a:lnTo>
                  <a:pt x="158752" y="282082"/>
                </a:lnTo>
                <a:lnTo>
                  <a:pt x="136308" y="242443"/>
                </a:lnTo>
                <a:lnTo>
                  <a:pt x="136308" y="223054"/>
                </a:lnTo>
                <a:cubicBezTo>
                  <a:pt x="136308" y="222583"/>
                  <a:pt x="136425" y="222170"/>
                  <a:pt x="136661" y="221817"/>
                </a:cubicBezTo>
                <a:cubicBezTo>
                  <a:pt x="136897" y="221463"/>
                  <a:pt x="137309" y="221184"/>
                  <a:pt x="137898" y="220977"/>
                </a:cubicBezTo>
                <a:cubicBezTo>
                  <a:pt x="138487" y="220771"/>
                  <a:pt x="139283" y="220594"/>
                  <a:pt x="140284" y="220445"/>
                </a:cubicBezTo>
                <a:cubicBezTo>
                  <a:pt x="141285" y="220300"/>
                  <a:pt x="142493" y="220226"/>
                  <a:pt x="143907" y="220226"/>
                </a:cubicBezTo>
                <a:close/>
                <a:moveTo>
                  <a:pt x="1222287" y="219084"/>
                </a:moveTo>
                <a:lnTo>
                  <a:pt x="1229863" y="219740"/>
                </a:lnTo>
                <a:cubicBezTo>
                  <a:pt x="1232426" y="220181"/>
                  <a:pt x="1234841" y="220771"/>
                  <a:pt x="1237110" y="221506"/>
                </a:cubicBezTo>
                <a:cubicBezTo>
                  <a:pt x="1239378" y="222243"/>
                  <a:pt x="1241396" y="223069"/>
                  <a:pt x="1243164" y="223981"/>
                </a:cubicBezTo>
                <a:cubicBezTo>
                  <a:pt x="1244930" y="224895"/>
                  <a:pt x="1246094" y="225631"/>
                  <a:pt x="1246654" y="226190"/>
                </a:cubicBezTo>
                <a:cubicBezTo>
                  <a:pt x="1247214" y="226749"/>
                  <a:pt x="1247582" y="227191"/>
                  <a:pt x="1247758" y="227517"/>
                </a:cubicBezTo>
                <a:cubicBezTo>
                  <a:pt x="1247936" y="227840"/>
                  <a:pt x="1248082" y="228253"/>
                  <a:pt x="1248201" y="228753"/>
                </a:cubicBezTo>
                <a:cubicBezTo>
                  <a:pt x="1248319" y="229255"/>
                  <a:pt x="1248407" y="229856"/>
                  <a:pt x="1248466" y="230565"/>
                </a:cubicBezTo>
                <a:cubicBezTo>
                  <a:pt x="1248524" y="231272"/>
                  <a:pt x="1248554" y="232185"/>
                  <a:pt x="1248554" y="233305"/>
                </a:cubicBezTo>
                <a:cubicBezTo>
                  <a:pt x="1248554" y="234365"/>
                  <a:pt x="1248510" y="235307"/>
                  <a:pt x="1248422" y="236132"/>
                </a:cubicBezTo>
                <a:cubicBezTo>
                  <a:pt x="1248333" y="236957"/>
                  <a:pt x="1248201" y="237649"/>
                  <a:pt x="1248024" y="238209"/>
                </a:cubicBezTo>
                <a:cubicBezTo>
                  <a:pt x="1247847" y="238768"/>
                  <a:pt x="1247596" y="239181"/>
                  <a:pt x="1247273" y="239445"/>
                </a:cubicBezTo>
                <a:cubicBezTo>
                  <a:pt x="1246949" y="239711"/>
                  <a:pt x="1246580" y="239844"/>
                  <a:pt x="1246168" y="239844"/>
                </a:cubicBezTo>
                <a:cubicBezTo>
                  <a:pt x="1245520" y="239844"/>
                  <a:pt x="1244503" y="239431"/>
                  <a:pt x="1243119" y="238607"/>
                </a:cubicBezTo>
                <a:cubicBezTo>
                  <a:pt x="1241735" y="237782"/>
                  <a:pt x="1240041" y="236854"/>
                  <a:pt x="1238038" y="235824"/>
                </a:cubicBezTo>
                <a:cubicBezTo>
                  <a:pt x="1236034" y="234792"/>
                  <a:pt x="1233662" y="233848"/>
                  <a:pt x="1230924" y="232995"/>
                </a:cubicBezTo>
                <a:cubicBezTo>
                  <a:pt x="1228184" y="232141"/>
                  <a:pt x="1225106" y="231714"/>
                  <a:pt x="1221690" y="231714"/>
                </a:cubicBezTo>
                <a:lnTo>
                  <a:pt x="1214554" y="232814"/>
                </a:lnTo>
                <a:close/>
                <a:moveTo>
                  <a:pt x="8289711" y="219078"/>
                </a:moveTo>
                <a:cubicBezTo>
                  <a:pt x="8292244" y="219078"/>
                  <a:pt x="8294792" y="219298"/>
                  <a:pt x="8297354" y="219740"/>
                </a:cubicBezTo>
                <a:cubicBezTo>
                  <a:pt x="8299917" y="220181"/>
                  <a:pt x="8302333" y="220771"/>
                  <a:pt x="8304600" y="221506"/>
                </a:cubicBezTo>
                <a:cubicBezTo>
                  <a:pt x="8306869" y="222243"/>
                  <a:pt x="8308886" y="223069"/>
                  <a:pt x="8310654" y="223981"/>
                </a:cubicBezTo>
                <a:cubicBezTo>
                  <a:pt x="8312421" y="224895"/>
                  <a:pt x="8313585" y="225631"/>
                  <a:pt x="8314144" y="226190"/>
                </a:cubicBezTo>
                <a:cubicBezTo>
                  <a:pt x="8314704" y="226749"/>
                  <a:pt x="8315072" y="227191"/>
                  <a:pt x="8315249" y="227517"/>
                </a:cubicBezTo>
                <a:cubicBezTo>
                  <a:pt x="8315425" y="227840"/>
                  <a:pt x="8315573" y="228253"/>
                  <a:pt x="8315690" y="228753"/>
                </a:cubicBezTo>
                <a:cubicBezTo>
                  <a:pt x="8315808" y="229255"/>
                  <a:pt x="8315897" y="229856"/>
                  <a:pt x="8315956" y="230565"/>
                </a:cubicBezTo>
                <a:cubicBezTo>
                  <a:pt x="8316015" y="231272"/>
                  <a:pt x="8316044" y="232185"/>
                  <a:pt x="8316044" y="233305"/>
                </a:cubicBezTo>
                <a:cubicBezTo>
                  <a:pt x="8316044" y="234365"/>
                  <a:pt x="8316000" y="235307"/>
                  <a:pt x="8315911" y="236132"/>
                </a:cubicBezTo>
                <a:cubicBezTo>
                  <a:pt x="8315823" y="236957"/>
                  <a:pt x="8315690" y="237649"/>
                  <a:pt x="8315514" y="238209"/>
                </a:cubicBezTo>
                <a:cubicBezTo>
                  <a:pt x="8315337" y="238768"/>
                  <a:pt x="8315087" y="239181"/>
                  <a:pt x="8314763" y="239445"/>
                </a:cubicBezTo>
                <a:cubicBezTo>
                  <a:pt x="8314439" y="239711"/>
                  <a:pt x="8314071" y="239844"/>
                  <a:pt x="8313658" y="239844"/>
                </a:cubicBezTo>
                <a:cubicBezTo>
                  <a:pt x="8313010" y="239844"/>
                  <a:pt x="8311994" y="239431"/>
                  <a:pt x="8310609" y="238607"/>
                </a:cubicBezTo>
                <a:cubicBezTo>
                  <a:pt x="8309225" y="237782"/>
                  <a:pt x="8307532" y="236854"/>
                  <a:pt x="8305528" y="235824"/>
                </a:cubicBezTo>
                <a:cubicBezTo>
                  <a:pt x="8303526" y="234792"/>
                  <a:pt x="8301154" y="233848"/>
                  <a:pt x="8298415" y="232995"/>
                </a:cubicBezTo>
                <a:cubicBezTo>
                  <a:pt x="8295675" y="232141"/>
                  <a:pt x="8292598" y="231714"/>
                  <a:pt x="8289180" y="231714"/>
                </a:cubicBezTo>
                <a:cubicBezTo>
                  <a:pt x="8285999" y="231714"/>
                  <a:pt x="8283231" y="232141"/>
                  <a:pt x="8280874" y="232995"/>
                </a:cubicBezTo>
                <a:cubicBezTo>
                  <a:pt x="8278518" y="233848"/>
                  <a:pt x="8276574" y="234983"/>
                  <a:pt x="8275042" y="236397"/>
                </a:cubicBezTo>
                <a:cubicBezTo>
                  <a:pt x="8273510" y="237812"/>
                  <a:pt x="8272362" y="239490"/>
                  <a:pt x="8271595" y="241434"/>
                </a:cubicBezTo>
                <a:cubicBezTo>
                  <a:pt x="8270830" y="243378"/>
                  <a:pt x="8270447" y="245440"/>
                  <a:pt x="8270447" y="247620"/>
                </a:cubicBezTo>
                <a:cubicBezTo>
                  <a:pt x="8270447" y="250801"/>
                  <a:pt x="8271183" y="253540"/>
                  <a:pt x="8272656" y="255837"/>
                </a:cubicBezTo>
                <a:cubicBezTo>
                  <a:pt x="8274129" y="258135"/>
                  <a:pt x="8276088" y="260168"/>
                  <a:pt x="8278532" y="261935"/>
                </a:cubicBezTo>
                <a:cubicBezTo>
                  <a:pt x="8280977" y="263702"/>
                  <a:pt x="8283761" y="265323"/>
                  <a:pt x="8286883" y="266796"/>
                </a:cubicBezTo>
                <a:cubicBezTo>
                  <a:pt x="8290005" y="268269"/>
                  <a:pt x="8293187" y="269756"/>
                  <a:pt x="8296427" y="271258"/>
                </a:cubicBezTo>
                <a:cubicBezTo>
                  <a:pt x="8299667" y="272760"/>
                  <a:pt x="8302848" y="274409"/>
                  <a:pt x="8305970" y="276206"/>
                </a:cubicBezTo>
                <a:cubicBezTo>
                  <a:pt x="8309093" y="278002"/>
                  <a:pt x="8311876" y="280123"/>
                  <a:pt x="8314321" y="282568"/>
                </a:cubicBezTo>
                <a:cubicBezTo>
                  <a:pt x="8316766" y="285014"/>
                  <a:pt x="8318739" y="287899"/>
                  <a:pt x="8320241" y="291229"/>
                </a:cubicBezTo>
                <a:cubicBezTo>
                  <a:pt x="8321744" y="294556"/>
                  <a:pt x="8322495" y="298489"/>
                  <a:pt x="8322495" y="303026"/>
                </a:cubicBezTo>
                <a:cubicBezTo>
                  <a:pt x="8322495" y="308386"/>
                  <a:pt x="8321508" y="313159"/>
                  <a:pt x="8319534" y="317340"/>
                </a:cubicBezTo>
                <a:cubicBezTo>
                  <a:pt x="8317561" y="321523"/>
                  <a:pt x="8314822" y="325072"/>
                  <a:pt x="8311316" y="327989"/>
                </a:cubicBezTo>
                <a:cubicBezTo>
                  <a:pt x="8307811" y="330905"/>
                  <a:pt x="8303688" y="333100"/>
                  <a:pt x="8298945" y="334573"/>
                </a:cubicBezTo>
                <a:cubicBezTo>
                  <a:pt x="8294203" y="336044"/>
                  <a:pt x="8289092" y="336782"/>
                  <a:pt x="8283613" y="336782"/>
                </a:cubicBezTo>
                <a:cubicBezTo>
                  <a:pt x="8279785" y="336782"/>
                  <a:pt x="8276235" y="336457"/>
                  <a:pt x="8272965" y="335808"/>
                </a:cubicBezTo>
                <a:cubicBezTo>
                  <a:pt x="8269696" y="335161"/>
                  <a:pt x="8266779" y="334367"/>
                  <a:pt x="8264217" y="333424"/>
                </a:cubicBezTo>
                <a:cubicBezTo>
                  <a:pt x="8261654" y="332481"/>
                  <a:pt x="8259504" y="331508"/>
                  <a:pt x="8257766" y="330507"/>
                </a:cubicBezTo>
                <a:cubicBezTo>
                  <a:pt x="8256028" y="329505"/>
                  <a:pt x="8254821" y="328651"/>
                  <a:pt x="8254143" y="327945"/>
                </a:cubicBezTo>
                <a:cubicBezTo>
                  <a:pt x="8253466" y="327237"/>
                  <a:pt x="8252965" y="326339"/>
                  <a:pt x="8252641" y="325249"/>
                </a:cubicBezTo>
                <a:cubicBezTo>
                  <a:pt x="8252317" y="324160"/>
                  <a:pt x="8252155" y="322701"/>
                  <a:pt x="8252155" y="320875"/>
                </a:cubicBezTo>
                <a:cubicBezTo>
                  <a:pt x="8252155" y="319579"/>
                  <a:pt x="8252214" y="318504"/>
                  <a:pt x="8252332" y="317649"/>
                </a:cubicBezTo>
                <a:cubicBezTo>
                  <a:pt x="8252450" y="316795"/>
                  <a:pt x="8252626" y="316103"/>
                  <a:pt x="8252862" y="315572"/>
                </a:cubicBezTo>
                <a:cubicBezTo>
                  <a:pt x="8253098" y="315042"/>
                  <a:pt x="8253392" y="314675"/>
                  <a:pt x="8253745" y="314468"/>
                </a:cubicBezTo>
                <a:cubicBezTo>
                  <a:pt x="8254099" y="314262"/>
                  <a:pt x="8254512" y="314159"/>
                  <a:pt x="8254983" y="314159"/>
                </a:cubicBezTo>
                <a:cubicBezTo>
                  <a:pt x="8255807" y="314159"/>
                  <a:pt x="8256971" y="314660"/>
                  <a:pt x="8258473" y="315662"/>
                </a:cubicBezTo>
                <a:cubicBezTo>
                  <a:pt x="8259975" y="316663"/>
                  <a:pt x="8261905" y="317753"/>
                  <a:pt x="8264261" y="318931"/>
                </a:cubicBezTo>
                <a:cubicBezTo>
                  <a:pt x="8266618" y="320110"/>
                  <a:pt x="8269460" y="321214"/>
                  <a:pt x="8272788" y="322245"/>
                </a:cubicBezTo>
                <a:cubicBezTo>
                  <a:pt x="8276117" y="323277"/>
                  <a:pt x="8279961" y="323792"/>
                  <a:pt x="8284320" y="323792"/>
                </a:cubicBezTo>
                <a:cubicBezTo>
                  <a:pt x="8287619" y="323792"/>
                  <a:pt x="8290639" y="323350"/>
                  <a:pt x="8293378" y="322465"/>
                </a:cubicBezTo>
                <a:cubicBezTo>
                  <a:pt x="8296117" y="321582"/>
                  <a:pt x="8298474" y="320330"/>
                  <a:pt x="8300447" y="318710"/>
                </a:cubicBezTo>
                <a:cubicBezTo>
                  <a:pt x="8302421" y="317090"/>
                  <a:pt x="8303938" y="315103"/>
                  <a:pt x="8304998" y="312745"/>
                </a:cubicBezTo>
                <a:cubicBezTo>
                  <a:pt x="8306058" y="310389"/>
                  <a:pt x="8306589" y="307708"/>
                  <a:pt x="8306589" y="304704"/>
                </a:cubicBezTo>
                <a:cubicBezTo>
                  <a:pt x="8306589" y="301465"/>
                  <a:pt x="8305853" y="298695"/>
                  <a:pt x="8304380" y="296398"/>
                </a:cubicBezTo>
                <a:cubicBezTo>
                  <a:pt x="8302907" y="294100"/>
                  <a:pt x="8300963" y="292082"/>
                  <a:pt x="8298547" y="290345"/>
                </a:cubicBezTo>
                <a:cubicBezTo>
                  <a:pt x="8296132" y="288607"/>
                  <a:pt x="8293378" y="287016"/>
                  <a:pt x="8290285" y="285574"/>
                </a:cubicBezTo>
                <a:cubicBezTo>
                  <a:pt x="8287192" y="284129"/>
                  <a:pt x="8284026" y="282657"/>
                  <a:pt x="8280786" y="281153"/>
                </a:cubicBezTo>
                <a:cubicBezTo>
                  <a:pt x="8277546" y="279652"/>
                  <a:pt x="8274394" y="277989"/>
                  <a:pt x="8271330" y="276161"/>
                </a:cubicBezTo>
                <a:cubicBezTo>
                  <a:pt x="8268267" y="274334"/>
                  <a:pt x="8265528" y="272186"/>
                  <a:pt x="8263112" y="269710"/>
                </a:cubicBezTo>
                <a:cubicBezTo>
                  <a:pt x="8260697" y="267237"/>
                  <a:pt x="8258738" y="264334"/>
                  <a:pt x="8257236" y="261007"/>
                </a:cubicBezTo>
                <a:cubicBezTo>
                  <a:pt x="8255734" y="257679"/>
                  <a:pt x="8254983" y="253688"/>
                  <a:pt x="8254983" y="249034"/>
                </a:cubicBezTo>
                <a:cubicBezTo>
                  <a:pt x="8254983" y="244262"/>
                  <a:pt x="8255852" y="240006"/>
                  <a:pt x="8257589" y="236265"/>
                </a:cubicBezTo>
                <a:cubicBezTo>
                  <a:pt x="8259328" y="232525"/>
                  <a:pt x="8261743" y="229387"/>
                  <a:pt x="8264835" y="226854"/>
                </a:cubicBezTo>
                <a:cubicBezTo>
                  <a:pt x="8267928" y="224320"/>
                  <a:pt x="8271611" y="222391"/>
                  <a:pt x="8275881" y="221065"/>
                </a:cubicBezTo>
                <a:cubicBezTo>
                  <a:pt x="8280153" y="219740"/>
                  <a:pt x="8284762" y="219078"/>
                  <a:pt x="8289711" y="219078"/>
                </a:cubicBezTo>
                <a:close/>
                <a:moveTo>
                  <a:pt x="7822986" y="219078"/>
                </a:moveTo>
                <a:cubicBezTo>
                  <a:pt x="7825519" y="219078"/>
                  <a:pt x="7828067" y="219298"/>
                  <a:pt x="7830630" y="219740"/>
                </a:cubicBezTo>
                <a:cubicBezTo>
                  <a:pt x="7833192" y="220181"/>
                  <a:pt x="7835608" y="220771"/>
                  <a:pt x="7837876" y="221506"/>
                </a:cubicBezTo>
                <a:cubicBezTo>
                  <a:pt x="7840144" y="222243"/>
                  <a:pt x="7842161" y="223069"/>
                  <a:pt x="7843929" y="223981"/>
                </a:cubicBezTo>
                <a:cubicBezTo>
                  <a:pt x="7845696" y="224895"/>
                  <a:pt x="7846860" y="225631"/>
                  <a:pt x="7847419" y="226190"/>
                </a:cubicBezTo>
                <a:cubicBezTo>
                  <a:pt x="7847979" y="226749"/>
                  <a:pt x="7848347" y="227191"/>
                  <a:pt x="7848524" y="227517"/>
                </a:cubicBezTo>
                <a:cubicBezTo>
                  <a:pt x="7848701" y="227840"/>
                  <a:pt x="7848848" y="228253"/>
                  <a:pt x="7848966" y="228753"/>
                </a:cubicBezTo>
                <a:cubicBezTo>
                  <a:pt x="7849084" y="229255"/>
                  <a:pt x="7849172" y="229856"/>
                  <a:pt x="7849231" y="230565"/>
                </a:cubicBezTo>
                <a:cubicBezTo>
                  <a:pt x="7849290" y="231272"/>
                  <a:pt x="7849319" y="232185"/>
                  <a:pt x="7849319" y="233305"/>
                </a:cubicBezTo>
                <a:cubicBezTo>
                  <a:pt x="7849319" y="234365"/>
                  <a:pt x="7849275" y="235307"/>
                  <a:pt x="7849187" y="236132"/>
                </a:cubicBezTo>
                <a:cubicBezTo>
                  <a:pt x="7849098" y="236957"/>
                  <a:pt x="7848966" y="237649"/>
                  <a:pt x="7848789" y="238209"/>
                </a:cubicBezTo>
                <a:cubicBezTo>
                  <a:pt x="7848612" y="238768"/>
                  <a:pt x="7848362" y="239181"/>
                  <a:pt x="7848038" y="239445"/>
                </a:cubicBezTo>
                <a:cubicBezTo>
                  <a:pt x="7847714" y="239711"/>
                  <a:pt x="7847346" y="239844"/>
                  <a:pt x="7846933" y="239844"/>
                </a:cubicBezTo>
                <a:cubicBezTo>
                  <a:pt x="7846286" y="239844"/>
                  <a:pt x="7845269" y="239431"/>
                  <a:pt x="7843885" y="238607"/>
                </a:cubicBezTo>
                <a:cubicBezTo>
                  <a:pt x="7842500" y="237782"/>
                  <a:pt x="7840807" y="236854"/>
                  <a:pt x="7838804" y="235824"/>
                </a:cubicBezTo>
                <a:cubicBezTo>
                  <a:pt x="7836801" y="234792"/>
                  <a:pt x="7834429" y="233848"/>
                  <a:pt x="7831690" y="232995"/>
                </a:cubicBezTo>
                <a:cubicBezTo>
                  <a:pt x="7828951" y="232141"/>
                  <a:pt x="7825873" y="231714"/>
                  <a:pt x="7822456" y="231714"/>
                </a:cubicBezTo>
                <a:cubicBezTo>
                  <a:pt x="7819274" y="231714"/>
                  <a:pt x="7816506" y="232141"/>
                  <a:pt x="7814149" y="232995"/>
                </a:cubicBezTo>
                <a:cubicBezTo>
                  <a:pt x="7811793" y="233848"/>
                  <a:pt x="7809849" y="234983"/>
                  <a:pt x="7808317" y="236397"/>
                </a:cubicBezTo>
                <a:cubicBezTo>
                  <a:pt x="7806786" y="237812"/>
                  <a:pt x="7805637" y="239490"/>
                  <a:pt x="7804871" y="241434"/>
                </a:cubicBezTo>
                <a:cubicBezTo>
                  <a:pt x="7804105" y="243378"/>
                  <a:pt x="7803722" y="245440"/>
                  <a:pt x="7803722" y="247620"/>
                </a:cubicBezTo>
                <a:cubicBezTo>
                  <a:pt x="7803722" y="250801"/>
                  <a:pt x="7804459" y="253540"/>
                  <a:pt x="7805931" y="255837"/>
                </a:cubicBezTo>
                <a:cubicBezTo>
                  <a:pt x="7807404" y="258135"/>
                  <a:pt x="7809363" y="260168"/>
                  <a:pt x="7811808" y="261935"/>
                </a:cubicBezTo>
                <a:cubicBezTo>
                  <a:pt x="7814253" y="263702"/>
                  <a:pt x="7817036" y="265323"/>
                  <a:pt x="7820158" y="266796"/>
                </a:cubicBezTo>
                <a:cubicBezTo>
                  <a:pt x="7823281" y="268269"/>
                  <a:pt x="7826462" y="269756"/>
                  <a:pt x="7829702" y="271258"/>
                </a:cubicBezTo>
                <a:cubicBezTo>
                  <a:pt x="7832942" y="272760"/>
                  <a:pt x="7836123" y="274409"/>
                  <a:pt x="7839245" y="276206"/>
                </a:cubicBezTo>
                <a:cubicBezTo>
                  <a:pt x="7842368" y="278002"/>
                  <a:pt x="7845151" y="280123"/>
                  <a:pt x="7847596" y="282568"/>
                </a:cubicBezTo>
                <a:cubicBezTo>
                  <a:pt x="7850041" y="285014"/>
                  <a:pt x="7852014" y="287899"/>
                  <a:pt x="7853517" y="291229"/>
                </a:cubicBezTo>
                <a:cubicBezTo>
                  <a:pt x="7855019" y="294556"/>
                  <a:pt x="7855770" y="298489"/>
                  <a:pt x="7855770" y="303026"/>
                </a:cubicBezTo>
                <a:cubicBezTo>
                  <a:pt x="7855770" y="308386"/>
                  <a:pt x="7854783" y="313159"/>
                  <a:pt x="7852810" y="317340"/>
                </a:cubicBezTo>
                <a:cubicBezTo>
                  <a:pt x="7850837" y="321523"/>
                  <a:pt x="7848097" y="325072"/>
                  <a:pt x="7844592" y="327989"/>
                </a:cubicBezTo>
                <a:cubicBezTo>
                  <a:pt x="7841087" y="330905"/>
                  <a:pt x="7836963" y="333100"/>
                  <a:pt x="7832220" y="334573"/>
                </a:cubicBezTo>
                <a:cubicBezTo>
                  <a:pt x="7827478" y="336044"/>
                  <a:pt x="7822367" y="336782"/>
                  <a:pt x="7816889" y="336782"/>
                </a:cubicBezTo>
                <a:cubicBezTo>
                  <a:pt x="7813060" y="336782"/>
                  <a:pt x="7809510" y="336457"/>
                  <a:pt x="7806240" y="335808"/>
                </a:cubicBezTo>
                <a:cubicBezTo>
                  <a:pt x="7802971" y="335161"/>
                  <a:pt x="7800055" y="334367"/>
                  <a:pt x="7797492" y="333424"/>
                </a:cubicBezTo>
                <a:cubicBezTo>
                  <a:pt x="7794929" y="332481"/>
                  <a:pt x="7792780" y="331508"/>
                  <a:pt x="7791041" y="330507"/>
                </a:cubicBezTo>
                <a:cubicBezTo>
                  <a:pt x="7789304" y="329505"/>
                  <a:pt x="7788096" y="328651"/>
                  <a:pt x="7787418" y="327945"/>
                </a:cubicBezTo>
                <a:cubicBezTo>
                  <a:pt x="7786741" y="327237"/>
                  <a:pt x="7786240" y="326339"/>
                  <a:pt x="7785916" y="325249"/>
                </a:cubicBezTo>
                <a:cubicBezTo>
                  <a:pt x="7785592" y="324160"/>
                  <a:pt x="7785430" y="322701"/>
                  <a:pt x="7785430" y="320875"/>
                </a:cubicBezTo>
                <a:cubicBezTo>
                  <a:pt x="7785430" y="319579"/>
                  <a:pt x="7785489" y="318504"/>
                  <a:pt x="7785607" y="317649"/>
                </a:cubicBezTo>
                <a:cubicBezTo>
                  <a:pt x="7785725" y="316795"/>
                  <a:pt x="7785902" y="316103"/>
                  <a:pt x="7786137" y="315572"/>
                </a:cubicBezTo>
                <a:cubicBezTo>
                  <a:pt x="7786373" y="315042"/>
                  <a:pt x="7786667" y="314675"/>
                  <a:pt x="7787021" y="314468"/>
                </a:cubicBezTo>
                <a:cubicBezTo>
                  <a:pt x="7787374" y="314262"/>
                  <a:pt x="7787787" y="314159"/>
                  <a:pt x="7788258" y="314159"/>
                </a:cubicBezTo>
                <a:cubicBezTo>
                  <a:pt x="7789083" y="314159"/>
                  <a:pt x="7790246" y="314660"/>
                  <a:pt x="7791748" y="315662"/>
                </a:cubicBezTo>
                <a:cubicBezTo>
                  <a:pt x="7793251" y="316663"/>
                  <a:pt x="7795180" y="317753"/>
                  <a:pt x="7797536" y="318931"/>
                </a:cubicBezTo>
                <a:cubicBezTo>
                  <a:pt x="7799893" y="320110"/>
                  <a:pt x="7802735" y="321214"/>
                  <a:pt x="7806064" y="322245"/>
                </a:cubicBezTo>
                <a:cubicBezTo>
                  <a:pt x="7809393" y="323277"/>
                  <a:pt x="7813236" y="323792"/>
                  <a:pt x="7817596" y="323792"/>
                </a:cubicBezTo>
                <a:cubicBezTo>
                  <a:pt x="7820895" y="323792"/>
                  <a:pt x="7823914" y="323350"/>
                  <a:pt x="7826653" y="322465"/>
                </a:cubicBezTo>
                <a:cubicBezTo>
                  <a:pt x="7829392" y="321582"/>
                  <a:pt x="7831749" y="320330"/>
                  <a:pt x="7833722" y="318710"/>
                </a:cubicBezTo>
                <a:cubicBezTo>
                  <a:pt x="7835696" y="317090"/>
                  <a:pt x="7837213" y="315103"/>
                  <a:pt x="7838273" y="312745"/>
                </a:cubicBezTo>
                <a:cubicBezTo>
                  <a:pt x="7839334" y="310389"/>
                  <a:pt x="7839864" y="307708"/>
                  <a:pt x="7839864" y="304704"/>
                </a:cubicBezTo>
                <a:cubicBezTo>
                  <a:pt x="7839864" y="301465"/>
                  <a:pt x="7839128" y="298695"/>
                  <a:pt x="7837655" y="296398"/>
                </a:cubicBezTo>
                <a:cubicBezTo>
                  <a:pt x="7836182" y="294100"/>
                  <a:pt x="7834238" y="292082"/>
                  <a:pt x="7831823" y="290345"/>
                </a:cubicBezTo>
                <a:cubicBezTo>
                  <a:pt x="7829408" y="288607"/>
                  <a:pt x="7826653" y="287016"/>
                  <a:pt x="7823560" y="285574"/>
                </a:cubicBezTo>
                <a:cubicBezTo>
                  <a:pt x="7820467" y="284129"/>
                  <a:pt x="7817301" y="282657"/>
                  <a:pt x="7814061" y="281153"/>
                </a:cubicBezTo>
                <a:cubicBezTo>
                  <a:pt x="7810821" y="279652"/>
                  <a:pt x="7807669" y="277989"/>
                  <a:pt x="7804606" y="276161"/>
                </a:cubicBezTo>
                <a:cubicBezTo>
                  <a:pt x="7801542" y="274334"/>
                  <a:pt x="7798803" y="272186"/>
                  <a:pt x="7796388" y="269710"/>
                </a:cubicBezTo>
                <a:cubicBezTo>
                  <a:pt x="7793973" y="267237"/>
                  <a:pt x="7792013" y="264334"/>
                  <a:pt x="7790511" y="261007"/>
                </a:cubicBezTo>
                <a:cubicBezTo>
                  <a:pt x="7789009" y="257679"/>
                  <a:pt x="7788258" y="253688"/>
                  <a:pt x="7788258" y="249034"/>
                </a:cubicBezTo>
                <a:cubicBezTo>
                  <a:pt x="7788258" y="244262"/>
                  <a:pt x="7789127" y="240006"/>
                  <a:pt x="7790865" y="236265"/>
                </a:cubicBezTo>
                <a:cubicBezTo>
                  <a:pt x="7792603" y="232525"/>
                  <a:pt x="7795018" y="229387"/>
                  <a:pt x="7798111" y="226854"/>
                </a:cubicBezTo>
                <a:cubicBezTo>
                  <a:pt x="7801204" y="224320"/>
                  <a:pt x="7804886" y="222391"/>
                  <a:pt x="7809157" y="221065"/>
                </a:cubicBezTo>
                <a:cubicBezTo>
                  <a:pt x="7813428" y="219740"/>
                  <a:pt x="7818037" y="219078"/>
                  <a:pt x="7822986" y="219078"/>
                </a:cubicBezTo>
                <a:close/>
                <a:moveTo>
                  <a:pt x="7346736" y="219078"/>
                </a:moveTo>
                <a:cubicBezTo>
                  <a:pt x="7349269" y="219078"/>
                  <a:pt x="7351817" y="219298"/>
                  <a:pt x="7354380" y="219740"/>
                </a:cubicBezTo>
                <a:cubicBezTo>
                  <a:pt x="7356942" y="220181"/>
                  <a:pt x="7359358" y="220771"/>
                  <a:pt x="7361626" y="221506"/>
                </a:cubicBezTo>
                <a:cubicBezTo>
                  <a:pt x="7363894" y="222243"/>
                  <a:pt x="7365911" y="223069"/>
                  <a:pt x="7367679" y="223981"/>
                </a:cubicBezTo>
                <a:cubicBezTo>
                  <a:pt x="7369446" y="224895"/>
                  <a:pt x="7370610" y="225631"/>
                  <a:pt x="7371169" y="226190"/>
                </a:cubicBezTo>
                <a:cubicBezTo>
                  <a:pt x="7371729" y="226749"/>
                  <a:pt x="7372097" y="227191"/>
                  <a:pt x="7372274" y="227517"/>
                </a:cubicBezTo>
                <a:cubicBezTo>
                  <a:pt x="7372451" y="227840"/>
                  <a:pt x="7372598" y="228253"/>
                  <a:pt x="7372716" y="228753"/>
                </a:cubicBezTo>
                <a:cubicBezTo>
                  <a:pt x="7372834" y="229255"/>
                  <a:pt x="7372922" y="229856"/>
                  <a:pt x="7372981" y="230565"/>
                </a:cubicBezTo>
                <a:cubicBezTo>
                  <a:pt x="7373040" y="231272"/>
                  <a:pt x="7373069" y="232185"/>
                  <a:pt x="7373069" y="233305"/>
                </a:cubicBezTo>
                <a:cubicBezTo>
                  <a:pt x="7373069" y="234365"/>
                  <a:pt x="7373025" y="235307"/>
                  <a:pt x="7372937" y="236132"/>
                </a:cubicBezTo>
                <a:cubicBezTo>
                  <a:pt x="7372848" y="236957"/>
                  <a:pt x="7372716" y="237649"/>
                  <a:pt x="7372539" y="238209"/>
                </a:cubicBezTo>
                <a:cubicBezTo>
                  <a:pt x="7372362" y="238768"/>
                  <a:pt x="7372112" y="239181"/>
                  <a:pt x="7371788" y="239445"/>
                </a:cubicBezTo>
                <a:cubicBezTo>
                  <a:pt x="7371464" y="239711"/>
                  <a:pt x="7371096" y="239844"/>
                  <a:pt x="7370683" y="239844"/>
                </a:cubicBezTo>
                <a:cubicBezTo>
                  <a:pt x="7370036" y="239844"/>
                  <a:pt x="7369019" y="239431"/>
                  <a:pt x="7367635" y="238607"/>
                </a:cubicBezTo>
                <a:cubicBezTo>
                  <a:pt x="7366250" y="237782"/>
                  <a:pt x="7364557" y="236854"/>
                  <a:pt x="7362554" y="235824"/>
                </a:cubicBezTo>
                <a:cubicBezTo>
                  <a:pt x="7360551" y="234792"/>
                  <a:pt x="7358179" y="233848"/>
                  <a:pt x="7355440" y="232995"/>
                </a:cubicBezTo>
                <a:cubicBezTo>
                  <a:pt x="7352701" y="232141"/>
                  <a:pt x="7349623" y="231714"/>
                  <a:pt x="7346206" y="231714"/>
                </a:cubicBezTo>
                <a:cubicBezTo>
                  <a:pt x="7343024" y="231714"/>
                  <a:pt x="7340256" y="232141"/>
                  <a:pt x="7337899" y="232995"/>
                </a:cubicBezTo>
                <a:cubicBezTo>
                  <a:pt x="7335543" y="233848"/>
                  <a:pt x="7333599" y="234983"/>
                  <a:pt x="7332067" y="236397"/>
                </a:cubicBezTo>
                <a:cubicBezTo>
                  <a:pt x="7330536" y="237812"/>
                  <a:pt x="7329387" y="239490"/>
                  <a:pt x="7328621" y="241434"/>
                </a:cubicBezTo>
                <a:cubicBezTo>
                  <a:pt x="7327855" y="243378"/>
                  <a:pt x="7327472" y="245440"/>
                  <a:pt x="7327472" y="247620"/>
                </a:cubicBezTo>
                <a:cubicBezTo>
                  <a:pt x="7327472" y="250801"/>
                  <a:pt x="7328209" y="253540"/>
                  <a:pt x="7329681" y="255837"/>
                </a:cubicBezTo>
                <a:cubicBezTo>
                  <a:pt x="7331154" y="258135"/>
                  <a:pt x="7333113" y="260168"/>
                  <a:pt x="7335558" y="261935"/>
                </a:cubicBezTo>
                <a:cubicBezTo>
                  <a:pt x="7338003" y="263702"/>
                  <a:pt x="7340786" y="265323"/>
                  <a:pt x="7343908" y="266796"/>
                </a:cubicBezTo>
                <a:cubicBezTo>
                  <a:pt x="7347031" y="268269"/>
                  <a:pt x="7350212" y="269756"/>
                  <a:pt x="7353452" y="271258"/>
                </a:cubicBezTo>
                <a:cubicBezTo>
                  <a:pt x="7356692" y="272760"/>
                  <a:pt x="7359873" y="274409"/>
                  <a:pt x="7362995" y="276206"/>
                </a:cubicBezTo>
                <a:cubicBezTo>
                  <a:pt x="7366118" y="278002"/>
                  <a:pt x="7368901" y="280123"/>
                  <a:pt x="7371346" y="282568"/>
                </a:cubicBezTo>
                <a:cubicBezTo>
                  <a:pt x="7373791" y="285014"/>
                  <a:pt x="7375764" y="287899"/>
                  <a:pt x="7377267" y="291229"/>
                </a:cubicBezTo>
                <a:cubicBezTo>
                  <a:pt x="7378769" y="294556"/>
                  <a:pt x="7379520" y="298489"/>
                  <a:pt x="7379520" y="303026"/>
                </a:cubicBezTo>
                <a:cubicBezTo>
                  <a:pt x="7379520" y="308386"/>
                  <a:pt x="7378533" y="313159"/>
                  <a:pt x="7376560" y="317340"/>
                </a:cubicBezTo>
                <a:cubicBezTo>
                  <a:pt x="7374587" y="321523"/>
                  <a:pt x="7371847" y="325072"/>
                  <a:pt x="7368342" y="327989"/>
                </a:cubicBezTo>
                <a:cubicBezTo>
                  <a:pt x="7364837" y="330905"/>
                  <a:pt x="7360713" y="333100"/>
                  <a:pt x="7355970" y="334573"/>
                </a:cubicBezTo>
                <a:cubicBezTo>
                  <a:pt x="7351228" y="336044"/>
                  <a:pt x="7346117" y="336782"/>
                  <a:pt x="7340639" y="336782"/>
                </a:cubicBezTo>
                <a:cubicBezTo>
                  <a:pt x="7336810" y="336782"/>
                  <a:pt x="7333260" y="336457"/>
                  <a:pt x="7329990" y="335808"/>
                </a:cubicBezTo>
                <a:cubicBezTo>
                  <a:pt x="7326721" y="335161"/>
                  <a:pt x="7323805" y="334367"/>
                  <a:pt x="7321242" y="333424"/>
                </a:cubicBezTo>
                <a:cubicBezTo>
                  <a:pt x="7318679" y="332481"/>
                  <a:pt x="7316530" y="331508"/>
                  <a:pt x="7314791" y="330507"/>
                </a:cubicBezTo>
                <a:cubicBezTo>
                  <a:pt x="7313054" y="329505"/>
                  <a:pt x="7311846" y="328651"/>
                  <a:pt x="7311168" y="327945"/>
                </a:cubicBezTo>
                <a:cubicBezTo>
                  <a:pt x="7310491" y="327237"/>
                  <a:pt x="7309990" y="326339"/>
                  <a:pt x="7309666" y="325249"/>
                </a:cubicBezTo>
                <a:cubicBezTo>
                  <a:pt x="7309342" y="324160"/>
                  <a:pt x="7309180" y="322701"/>
                  <a:pt x="7309180" y="320875"/>
                </a:cubicBezTo>
                <a:cubicBezTo>
                  <a:pt x="7309180" y="319579"/>
                  <a:pt x="7309239" y="318504"/>
                  <a:pt x="7309357" y="317649"/>
                </a:cubicBezTo>
                <a:cubicBezTo>
                  <a:pt x="7309475" y="316795"/>
                  <a:pt x="7309652" y="316103"/>
                  <a:pt x="7309887" y="315572"/>
                </a:cubicBezTo>
                <a:cubicBezTo>
                  <a:pt x="7310123" y="315042"/>
                  <a:pt x="7310417" y="314675"/>
                  <a:pt x="7310771" y="314468"/>
                </a:cubicBezTo>
                <a:cubicBezTo>
                  <a:pt x="7311124" y="314262"/>
                  <a:pt x="7311537" y="314159"/>
                  <a:pt x="7312008" y="314159"/>
                </a:cubicBezTo>
                <a:cubicBezTo>
                  <a:pt x="7312833" y="314159"/>
                  <a:pt x="7313996" y="314660"/>
                  <a:pt x="7315498" y="315662"/>
                </a:cubicBezTo>
                <a:cubicBezTo>
                  <a:pt x="7317001" y="316663"/>
                  <a:pt x="7318930" y="317753"/>
                  <a:pt x="7321286" y="318931"/>
                </a:cubicBezTo>
                <a:cubicBezTo>
                  <a:pt x="7323643" y="320110"/>
                  <a:pt x="7326485" y="321214"/>
                  <a:pt x="7329814" y="322245"/>
                </a:cubicBezTo>
                <a:cubicBezTo>
                  <a:pt x="7333143" y="323277"/>
                  <a:pt x="7336986" y="323792"/>
                  <a:pt x="7341346" y="323792"/>
                </a:cubicBezTo>
                <a:cubicBezTo>
                  <a:pt x="7344645" y="323792"/>
                  <a:pt x="7347664" y="323350"/>
                  <a:pt x="7350403" y="322465"/>
                </a:cubicBezTo>
                <a:cubicBezTo>
                  <a:pt x="7353142" y="321582"/>
                  <a:pt x="7355499" y="320330"/>
                  <a:pt x="7357472" y="318710"/>
                </a:cubicBezTo>
                <a:cubicBezTo>
                  <a:pt x="7359446" y="317090"/>
                  <a:pt x="7360963" y="315103"/>
                  <a:pt x="7362023" y="312745"/>
                </a:cubicBezTo>
                <a:cubicBezTo>
                  <a:pt x="7363084" y="310389"/>
                  <a:pt x="7363614" y="307708"/>
                  <a:pt x="7363614" y="304704"/>
                </a:cubicBezTo>
                <a:cubicBezTo>
                  <a:pt x="7363614" y="301465"/>
                  <a:pt x="7362878" y="298695"/>
                  <a:pt x="7361405" y="296398"/>
                </a:cubicBezTo>
                <a:cubicBezTo>
                  <a:pt x="7359932" y="294100"/>
                  <a:pt x="7357988" y="292082"/>
                  <a:pt x="7355573" y="290345"/>
                </a:cubicBezTo>
                <a:cubicBezTo>
                  <a:pt x="7353158" y="288607"/>
                  <a:pt x="7350403" y="287016"/>
                  <a:pt x="7347310" y="285574"/>
                </a:cubicBezTo>
                <a:cubicBezTo>
                  <a:pt x="7344217" y="284129"/>
                  <a:pt x="7341051" y="282657"/>
                  <a:pt x="7337811" y="281153"/>
                </a:cubicBezTo>
                <a:cubicBezTo>
                  <a:pt x="7334571" y="279652"/>
                  <a:pt x="7331419" y="277989"/>
                  <a:pt x="7328356" y="276161"/>
                </a:cubicBezTo>
                <a:cubicBezTo>
                  <a:pt x="7325292" y="274334"/>
                  <a:pt x="7322553" y="272186"/>
                  <a:pt x="7320138" y="269710"/>
                </a:cubicBezTo>
                <a:cubicBezTo>
                  <a:pt x="7317723" y="267237"/>
                  <a:pt x="7315763" y="264334"/>
                  <a:pt x="7314261" y="261007"/>
                </a:cubicBezTo>
                <a:cubicBezTo>
                  <a:pt x="7312759" y="257679"/>
                  <a:pt x="7312008" y="253688"/>
                  <a:pt x="7312008" y="249034"/>
                </a:cubicBezTo>
                <a:cubicBezTo>
                  <a:pt x="7312008" y="244262"/>
                  <a:pt x="7312877" y="240006"/>
                  <a:pt x="7314615" y="236265"/>
                </a:cubicBezTo>
                <a:cubicBezTo>
                  <a:pt x="7316353" y="232525"/>
                  <a:pt x="7318768" y="229387"/>
                  <a:pt x="7321861" y="226854"/>
                </a:cubicBezTo>
                <a:cubicBezTo>
                  <a:pt x="7324954" y="224320"/>
                  <a:pt x="7328636" y="222391"/>
                  <a:pt x="7332907" y="221065"/>
                </a:cubicBezTo>
                <a:cubicBezTo>
                  <a:pt x="7337178" y="219740"/>
                  <a:pt x="7341787" y="219078"/>
                  <a:pt x="7346736" y="219078"/>
                </a:cubicBezTo>
                <a:close/>
                <a:moveTo>
                  <a:pt x="6880011" y="219078"/>
                </a:moveTo>
                <a:cubicBezTo>
                  <a:pt x="6882544" y="219078"/>
                  <a:pt x="6885092" y="219298"/>
                  <a:pt x="6887655" y="219740"/>
                </a:cubicBezTo>
                <a:cubicBezTo>
                  <a:pt x="6890217" y="220181"/>
                  <a:pt x="6892633" y="220771"/>
                  <a:pt x="6894901" y="221506"/>
                </a:cubicBezTo>
                <a:lnTo>
                  <a:pt x="6896293" y="222075"/>
                </a:lnTo>
                <a:lnTo>
                  <a:pt x="6895398" y="235652"/>
                </a:lnTo>
                <a:lnTo>
                  <a:pt x="6888715" y="232995"/>
                </a:lnTo>
                <a:cubicBezTo>
                  <a:pt x="6885976" y="232141"/>
                  <a:pt x="6882898" y="231714"/>
                  <a:pt x="6879481" y="231714"/>
                </a:cubicBezTo>
                <a:cubicBezTo>
                  <a:pt x="6876299" y="231714"/>
                  <a:pt x="6873531" y="232141"/>
                  <a:pt x="6871174" y="232995"/>
                </a:cubicBezTo>
                <a:cubicBezTo>
                  <a:pt x="6868818" y="233848"/>
                  <a:pt x="6866874" y="234983"/>
                  <a:pt x="6865342" y="236397"/>
                </a:cubicBezTo>
                <a:cubicBezTo>
                  <a:pt x="6863811" y="237812"/>
                  <a:pt x="6862662" y="239490"/>
                  <a:pt x="6861896" y="241434"/>
                </a:cubicBezTo>
                <a:cubicBezTo>
                  <a:pt x="6861130" y="243378"/>
                  <a:pt x="6860747" y="245440"/>
                  <a:pt x="6860747" y="247620"/>
                </a:cubicBezTo>
                <a:cubicBezTo>
                  <a:pt x="6860747" y="250801"/>
                  <a:pt x="6861484" y="253540"/>
                  <a:pt x="6862956" y="255837"/>
                </a:cubicBezTo>
                <a:cubicBezTo>
                  <a:pt x="6864429" y="258135"/>
                  <a:pt x="6866388" y="260168"/>
                  <a:pt x="6868833" y="261935"/>
                </a:cubicBezTo>
                <a:cubicBezTo>
                  <a:pt x="6871278" y="263702"/>
                  <a:pt x="6874061" y="265323"/>
                  <a:pt x="6877183" y="266796"/>
                </a:cubicBezTo>
                <a:cubicBezTo>
                  <a:pt x="6880306" y="268269"/>
                  <a:pt x="6883487" y="269756"/>
                  <a:pt x="6886727" y="271258"/>
                </a:cubicBezTo>
                <a:lnTo>
                  <a:pt x="6892842" y="274428"/>
                </a:lnTo>
                <a:lnTo>
                  <a:pt x="6891604" y="293205"/>
                </a:lnTo>
                <a:lnTo>
                  <a:pt x="6888848" y="290345"/>
                </a:lnTo>
                <a:cubicBezTo>
                  <a:pt x="6886433" y="288607"/>
                  <a:pt x="6883678" y="287016"/>
                  <a:pt x="6880585" y="285574"/>
                </a:cubicBezTo>
                <a:cubicBezTo>
                  <a:pt x="6877492" y="284129"/>
                  <a:pt x="6874326" y="282657"/>
                  <a:pt x="6871086" y="281153"/>
                </a:cubicBezTo>
                <a:cubicBezTo>
                  <a:pt x="6867846" y="279652"/>
                  <a:pt x="6864694" y="277989"/>
                  <a:pt x="6861631" y="276161"/>
                </a:cubicBezTo>
                <a:cubicBezTo>
                  <a:pt x="6858567" y="274334"/>
                  <a:pt x="6855828" y="272186"/>
                  <a:pt x="6853413" y="269710"/>
                </a:cubicBezTo>
                <a:cubicBezTo>
                  <a:pt x="6850998" y="267237"/>
                  <a:pt x="6849038" y="264334"/>
                  <a:pt x="6847536" y="261007"/>
                </a:cubicBezTo>
                <a:cubicBezTo>
                  <a:pt x="6846034" y="257679"/>
                  <a:pt x="6845283" y="253688"/>
                  <a:pt x="6845283" y="249034"/>
                </a:cubicBezTo>
                <a:cubicBezTo>
                  <a:pt x="6845283" y="244262"/>
                  <a:pt x="6846152" y="240006"/>
                  <a:pt x="6847890" y="236265"/>
                </a:cubicBezTo>
                <a:cubicBezTo>
                  <a:pt x="6849628" y="232525"/>
                  <a:pt x="6852043" y="229387"/>
                  <a:pt x="6855136" y="226854"/>
                </a:cubicBezTo>
                <a:cubicBezTo>
                  <a:pt x="6858229" y="224320"/>
                  <a:pt x="6861911" y="222391"/>
                  <a:pt x="6866182" y="221065"/>
                </a:cubicBezTo>
                <a:cubicBezTo>
                  <a:pt x="6870453" y="219740"/>
                  <a:pt x="6875062" y="219078"/>
                  <a:pt x="6880011" y="219078"/>
                </a:cubicBezTo>
                <a:close/>
                <a:moveTo>
                  <a:pt x="6403761" y="219078"/>
                </a:moveTo>
                <a:cubicBezTo>
                  <a:pt x="6406294" y="219078"/>
                  <a:pt x="6408842" y="219298"/>
                  <a:pt x="6411405" y="219740"/>
                </a:cubicBezTo>
                <a:cubicBezTo>
                  <a:pt x="6413967" y="220181"/>
                  <a:pt x="6416383" y="220771"/>
                  <a:pt x="6418651" y="221506"/>
                </a:cubicBezTo>
                <a:cubicBezTo>
                  <a:pt x="6420919" y="222243"/>
                  <a:pt x="6422936" y="223069"/>
                  <a:pt x="6424704" y="223981"/>
                </a:cubicBezTo>
                <a:cubicBezTo>
                  <a:pt x="6426471" y="224895"/>
                  <a:pt x="6427635" y="225631"/>
                  <a:pt x="6428194" y="226190"/>
                </a:cubicBezTo>
                <a:cubicBezTo>
                  <a:pt x="6428754" y="226749"/>
                  <a:pt x="6429122" y="227191"/>
                  <a:pt x="6429299" y="227517"/>
                </a:cubicBezTo>
                <a:cubicBezTo>
                  <a:pt x="6429476" y="227840"/>
                  <a:pt x="6429623" y="228253"/>
                  <a:pt x="6429741" y="228753"/>
                </a:cubicBezTo>
                <a:cubicBezTo>
                  <a:pt x="6429859" y="229255"/>
                  <a:pt x="6429947" y="229856"/>
                  <a:pt x="6430006" y="230565"/>
                </a:cubicBezTo>
                <a:cubicBezTo>
                  <a:pt x="6430065" y="231272"/>
                  <a:pt x="6430094" y="232185"/>
                  <a:pt x="6430094" y="233305"/>
                </a:cubicBezTo>
                <a:cubicBezTo>
                  <a:pt x="6430094" y="234365"/>
                  <a:pt x="6430050" y="235307"/>
                  <a:pt x="6429962" y="236132"/>
                </a:cubicBezTo>
                <a:cubicBezTo>
                  <a:pt x="6429873" y="236957"/>
                  <a:pt x="6429741" y="237649"/>
                  <a:pt x="6429564" y="238209"/>
                </a:cubicBezTo>
                <a:cubicBezTo>
                  <a:pt x="6429387" y="238768"/>
                  <a:pt x="6429137" y="239181"/>
                  <a:pt x="6428813" y="239445"/>
                </a:cubicBezTo>
                <a:cubicBezTo>
                  <a:pt x="6428489" y="239711"/>
                  <a:pt x="6428121" y="239844"/>
                  <a:pt x="6427708" y="239844"/>
                </a:cubicBezTo>
                <a:cubicBezTo>
                  <a:pt x="6427061" y="239844"/>
                  <a:pt x="6426044" y="239431"/>
                  <a:pt x="6424660" y="238607"/>
                </a:cubicBezTo>
                <a:cubicBezTo>
                  <a:pt x="6423275" y="237782"/>
                  <a:pt x="6421582" y="236854"/>
                  <a:pt x="6419579" y="235824"/>
                </a:cubicBezTo>
                <a:cubicBezTo>
                  <a:pt x="6417576" y="234792"/>
                  <a:pt x="6415204" y="233848"/>
                  <a:pt x="6412465" y="232995"/>
                </a:cubicBezTo>
                <a:cubicBezTo>
                  <a:pt x="6409726" y="232141"/>
                  <a:pt x="6406648" y="231714"/>
                  <a:pt x="6403231" y="231714"/>
                </a:cubicBezTo>
                <a:cubicBezTo>
                  <a:pt x="6400049" y="231714"/>
                  <a:pt x="6397281" y="232141"/>
                  <a:pt x="6394924" y="232995"/>
                </a:cubicBezTo>
                <a:cubicBezTo>
                  <a:pt x="6392568" y="233848"/>
                  <a:pt x="6390624" y="234983"/>
                  <a:pt x="6389092" y="236397"/>
                </a:cubicBezTo>
                <a:cubicBezTo>
                  <a:pt x="6387561" y="237812"/>
                  <a:pt x="6386412" y="239490"/>
                  <a:pt x="6385646" y="241434"/>
                </a:cubicBezTo>
                <a:cubicBezTo>
                  <a:pt x="6384880" y="243378"/>
                  <a:pt x="6384497" y="245440"/>
                  <a:pt x="6384497" y="247620"/>
                </a:cubicBezTo>
                <a:cubicBezTo>
                  <a:pt x="6384497" y="250801"/>
                  <a:pt x="6385234" y="253540"/>
                  <a:pt x="6386706" y="255837"/>
                </a:cubicBezTo>
                <a:cubicBezTo>
                  <a:pt x="6388179" y="258135"/>
                  <a:pt x="6390138" y="260168"/>
                  <a:pt x="6392583" y="261935"/>
                </a:cubicBezTo>
                <a:cubicBezTo>
                  <a:pt x="6395028" y="263702"/>
                  <a:pt x="6397811" y="265323"/>
                  <a:pt x="6400933" y="266796"/>
                </a:cubicBezTo>
                <a:cubicBezTo>
                  <a:pt x="6404056" y="268269"/>
                  <a:pt x="6407237" y="269756"/>
                  <a:pt x="6410477" y="271258"/>
                </a:cubicBezTo>
                <a:cubicBezTo>
                  <a:pt x="6413717" y="272760"/>
                  <a:pt x="6416898" y="274409"/>
                  <a:pt x="6420020" y="276206"/>
                </a:cubicBezTo>
                <a:cubicBezTo>
                  <a:pt x="6423143" y="278002"/>
                  <a:pt x="6425926" y="280123"/>
                  <a:pt x="6428371" y="282568"/>
                </a:cubicBezTo>
                <a:cubicBezTo>
                  <a:pt x="6430816" y="285014"/>
                  <a:pt x="6432789" y="287899"/>
                  <a:pt x="6434292" y="291229"/>
                </a:cubicBezTo>
                <a:cubicBezTo>
                  <a:pt x="6435794" y="294556"/>
                  <a:pt x="6436545" y="298489"/>
                  <a:pt x="6436545" y="303026"/>
                </a:cubicBezTo>
                <a:cubicBezTo>
                  <a:pt x="6436545" y="308386"/>
                  <a:pt x="6435558" y="313159"/>
                  <a:pt x="6433585" y="317340"/>
                </a:cubicBezTo>
                <a:cubicBezTo>
                  <a:pt x="6431612" y="321523"/>
                  <a:pt x="6428872" y="325072"/>
                  <a:pt x="6425367" y="327989"/>
                </a:cubicBezTo>
                <a:cubicBezTo>
                  <a:pt x="6421862" y="330905"/>
                  <a:pt x="6417738" y="333100"/>
                  <a:pt x="6412995" y="334573"/>
                </a:cubicBezTo>
                <a:cubicBezTo>
                  <a:pt x="6408253" y="336044"/>
                  <a:pt x="6403142" y="336782"/>
                  <a:pt x="6397664" y="336782"/>
                </a:cubicBezTo>
                <a:cubicBezTo>
                  <a:pt x="6393835" y="336782"/>
                  <a:pt x="6390285" y="336457"/>
                  <a:pt x="6387015" y="335808"/>
                </a:cubicBezTo>
                <a:cubicBezTo>
                  <a:pt x="6383746" y="335161"/>
                  <a:pt x="6380830" y="334367"/>
                  <a:pt x="6378267" y="333424"/>
                </a:cubicBezTo>
                <a:cubicBezTo>
                  <a:pt x="6375704" y="332481"/>
                  <a:pt x="6373555" y="331508"/>
                  <a:pt x="6371816" y="330507"/>
                </a:cubicBezTo>
                <a:cubicBezTo>
                  <a:pt x="6370079" y="329505"/>
                  <a:pt x="6368871" y="328651"/>
                  <a:pt x="6368193" y="327945"/>
                </a:cubicBezTo>
                <a:cubicBezTo>
                  <a:pt x="6367516" y="327237"/>
                  <a:pt x="6367015" y="326339"/>
                  <a:pt x="6366691" y="325249"/>
                </a:cubicBezTo>
                <a:cubicBezTo>
                  <a:pt x="6366367" y="324160"/>
                  <a:pt x="6366205" y="322701"/>
                  <a:pt x="6366205" y="320875"/>
                </a:cubicBezTo>
                <a:cubicBezTo>
                  <a:pt x="6366205" y="319579"/>
                  <a:pt x="6366264" y="318504"/>
                  <a:pt x="6366382" y="317649"/>
                </a:cubicBezTo>
                <a:cubicBezTo>
                  <a:pt x="6366500" y="316795"/>
                  <a:pt x="6366677" y="316103"/>
                  <a:pt x="6366912" y="315572"/>
                </a:cubicBezTo>
                <a:cubicBezTo>
                  <a:pt x="6367148" y="315042"/>
                  <a:pt x="6367442" y="314675"/>
                  <a:pt x="6367796" y="314468"/>
                </a:cubicBezTo>
                <a:cubicBezTo>
                  <a:pt x="6368149" y="314262"/>
                  <a:pt x="6368562" y="314159"/>
                  <a:pt x="6369033" y="314159"/>
                </a:cubicBezTo>
                <a:cubicBezTo>
                  <a:pt x="6369858" y="314159"/>
                  <a:pt x="6371021" y="314660"/>
                  <a:pt x="6372523" y="315662"/>
                </a:cubicBezTo>
                <a:cubicBezTo>
                  <a:pt x="6374026" y="316663"/>
                  <a:pt x="6375955" y="317753"/>
                  <a:pt x="6378311" y="318931"/>
                </a:cubicBezTo>
                <a:cubicBezTo>
                  <a:pt x="6380668" y="320110"/>
                  <a:pt x="6383510" y="321214"/>
                  <a:pt x="6386839" y="322245"/>
                </a:cubicBezTo>
                <a:cubicBezTo>
                  <a:pt x="6390168" y="323277"/>
                  <a:pt x="6394011" y="323792"/>
                  <a:pt x="6398371" y="323792"/>
                </a:cubicBezTo>
                <a:cubicBezTo>
                  <a:pt x="6401670" y="323792"/>
                  <a:pt x="6404689" y="323350"/>
                  <a:pt x="6407428" y="322465"/>
                </a:cubicBezTo>
                <a:cubicBezTo>
                  <a:pt x="6410167" y="321582"/>
                  <a:pt x="6412524" y="320330"/>
                  <a:pt x="6414497" y="318710"/>
                </a:cubicBezTo>
                <a:cubicBezTo>
                  <a:pt x="6416471" y="317090"/>
                  <a:pt x="6417988" y="315103"/>
                  <a:pt x="6419048" y="312745"/>
                </a:cubicBezTo>
                <a:cubicBezTo>
                  <a:pt x="6420109" y="310389"/>
                  <a:pt x="6420639" y="307708"/>
                  <a:pt x="6420639" y="304704"/>
                </a:cubicBezTo>
                <a:cubicBezTo>
                  <a:pt x="6420639" y="301465"/>
                  <a:pt x="6419903" y="298695"/>
                  <a:pt x="6418430" y="296398"/>
                </a:cubicBezTo>
                <a:cubicBezTo>
                  <a:pt x="6416957" y="294100"/>
                  <a:pt x="6415013" y="292082"/>
                  <a:pt x="6412598" y="290345"/>
                </a:cubicBezTo>
                <a:cubicBezTo>
                  <a:pt x="6410183" y="288607"/>
                  <a:pt x="6407428" y="287016"/>
                  <a:pt x="6404335" y="285574"/>
                </a:cubicBezTo>
                <a:cubicBezTo>
                  <a:pt x="6401242" y="284129"/>
                  <a:pt x="6398076" y="282657"/>
                  <a:pt x="6394836" y="281153"/>
                </a:cubicBezTo>
                <a:cubicBezTo>
                  <a:pt x="6391596" y="279652"/>
                  <a:pt x="6388444" y="277989"/>
                  <a:pt x="6385381" y="276161"/>
                </a:cubicBezTo>
                <a:cubicBezTo>
                  <a:pt x="6382317" y="274334"/>
                  <a:pt x="6379578" y="272186"/>
                  <a:pt x="6377163" y="269710"/>
                </a:cubicBezTo>
                <a:cubicBezTo>
                  <a:pt x="6374748" y="267237"/>
                  <a:pt x="6372788" y="264334"/>
                  <a:pt x="6371286" y="261007"/>
                </a:cubicBezTo>
                <a:cubicBezTo>
                  <a:pt x="6369784" y="257679"/>
                  <a:pt x="6369033" y="253688"/>
                  <a:pt x="6369033" y="249034"/>
                </a:cubicBezTo>
                <a:cubicBezTo>
                  <a:pt x="6369033" y="244262"/>
                  <a:pt x="6369902" y="240006"/>
                  <a:pt x="6371640" y="236265"/>
                </a:cubicBezTo>
                <a:cubicBezTo>
                  <a:pt x="6373378" y="232525"/>
                  <a:pt x="6375793" y="229387"/>
                  <a:pt x="6378886" y="226854"/>
                </a:cubicBezTo>
                <a:cubicBezTo>
                  <a:pt x="6381979" y="224320"/>
                  <a:pt x="6385661" y="222391"/>
                  <a:pt x="6389932" y="221065"/>
                </a:cubicBezTo>
                <a:cubicBezTo>
                  <a:pt x="6394203" y="219740"/>
                  <a:pt x="6398812" y="219078"/>
                  <a:pt x="6403761" y="219078"/>
                </a:cubicBezTo>
                <a:close/>
                <a:moveTo>
                  <a:pt x="5460786" y="219078"/>
                </a:moveTo>
                <a:cubicBezTo>
                  <a:pt x="5463319" y="219078"/>
                  <a:pt x="5465867" y="219298"/>
                  <a:pt x="5468430" y="219740"/>
                </a:cubicBezTo>
                <a:cubicBezTo>
                  <a:pt x="5470992" y="220181"/>
                  <a:pt x="5473408" y="220771"/>
                  <a:pt x="5475676" y="221506"/>
                </a:cubicBezTo>
                <a:cubicBezTo>
                  <a:pt x="5477944" y="222243"/>
                  <a:pt x="5479961" y="223069"/>
                  <a:pt x="5481729" y="223981"/>
                </a:cubicBezTo>
                <a:cubicBezTo>
                  <a:pt x="5483496" y="224895"/>
                  <a:pt x="5484660" y="225631"/>
                  <a:pt x="5485219" y="226190"/>
                </a:cubicBezTo>
                <a:cubicBezTo>
                  <a:pt x="5485779" y="226749"/>
                  <a:pt x="5486147" y="227191"/>
                  <a:pt x="5486324" y="227517"/>
                </a:cubicBezTo>
                <a:cubicBezTo>
                  <a:pt x="5486501" y="227840"/>
                  <a:pt x="5486648" y="228253"/>
                  <a:pt x="5486766" y="228753"/>
                </a:cubicBezTo>
                <a:cubicBezTo>
                  <a:pt x="5486884" y="229255"/>
                  <a:pt x="5486972" y="229856"/>
                  <a:pt x="5487031" y="230565"/>
                </a:cubicBezTo>
                <a:cubicBezTo>
                  <a:pt x="5487090" y="231272"/>
                  <a:pt x="5487119" y="232185"/>
                  <a:pt x="5487119" y="233305"/>
                </a:cubicBezTo>
                <a:cubicBezTo>
                  <a:pt x="5487119" y="234365"/>
                  <a:pt x="5487075" y="235307"/>
                  <a:pt x="5486987" y="236132"/>
                </a:cubicBezTo>
                <a:cubicBezTo>
                  <a:pt x="5486898" y="236957"/>
                  <a:pt x="5486766" y="237649"/>
                  <a:pt x="5486589" y="238209"/>
                </a:cubicBezTo>
                <a:cubicBezTo>
                  <a:pt x="5486412" y="238768"/>
                  <a:pt x="5486162" y="239181"/>
                  <a:pt x="5485838" y="239445"/>
                </a:cubicBezTo>
                <a:cubicBezTo>
                  <a:pt x="5485514" y="239711"/>
                  <a:pt x="5485146" y="239844"/>
                  <a:pt x="5484733" y="239844"/>
                </a:cubicBezTo>
                <a:cubicBezTo>
                  <a:pt x="5484086" y="239844"/>
                  <a:pt x="5483069" y="239431"/>
                  <a:pt x="5481685" y="238607"/>
                </a:cubicBezTo>
                <a:cubicBezTo>
                  <a:pt x="5480300" y="237782"/>
                  <a:pt x="5478607" y="236854"/>
                  <a:pt x="5476604" y="235824"/>
                </a:cubicBezTo>
                <a:cubicBezTo>
                  <a:pt x="5474601" y="234792"/>
                  <a:pt x="5472229" y="233848"/>
                  <a:pt x="5469490" y="232995"/>
                </a:cubicBezTo>
                <a:cubicBezTo>
                  <a:pt x="5466751" y="232141"/>
                  <a:pt x="5463673" y="231714"/>
                  <a:pt x="5460256" y="231714"/>
                </a:cubicBezTo>
                <a:cubicBezTo>
                  <a:pt x="5457074" y="231714"/>
                  <a:pt x="5454306" y="232141"/>
                  <a:pt x="5451949" y="232995"/>
                </a:cubicBezTo>
                <a:cubicBezTo>
                  <a:pt x="5449593" y="233848"/>
                  <a:pt x="5447649" y="234983"/>
                  <a:pt x="5446117" y="236397"/>
                </a:cubicBezTo>
                <a:cubicBezTo>
                  <a:pt x="5444586" y="237812"/>
                  <a:pt x="5443437" y="239490"/>
                  <a:pt x="5442671" y="241434"/>
                </a:cubicBezTo>
                <a:cubicBezTo>
                  <a:pt x="5441905" y="243378"/>
                  <a:pt x="5441522" y="245440"/>
                  <a:pt x="5441522" y="247620"/>
                </a:cubicBezTo>
                <a:cubicBezTo>
                  <a:pt x="5441522" y="250801"/>
                  <a:pt x="5442259" y="253540"/>
                  <a:pt x="5443731" y="255837"/>
                </a:cubicBezTo>
                <a:cubicBezTo>
                  <a:pt x="5445204" y="258135"/>
                  <a:pt x="5447163" y="260168"/>
                  <a:pt x="5449608" y="261935"/>
                </a:cubicBezTo>
                <a:cubicBezTo>
                  <a:pt x="5452053" y="263702"/>
                  <a:pt x="5454836" y="265323"/>
                  <a:pt x="5457958" y="266796"/>
                </a:cubicBezTo>
                <a:cubicBezTo>
                  <a:pt x="5461081" y="268269"/>
                  <a:pt x="5464262" y="269756"/>
                  <a:pt x="5467502" y="271258"/>
                </a:cubicBezTo>
                <a:cubicBezTo>
                  <a:pt x="5470742" y="272760"/>
                  <a:pt x="5473923" y="274409"/>
                  <a:pt x="5477045" y="276206"/>
                </a:cubicBezTo>
                <a:cubicBezTo>
                  <a:pt x="5480168" y="278002"/>
                  <a:pt x="5482951" y="280123"/>
                  <a:pt x="5485396" y="282568"/>
                </a:cubicBezTo>
                <a:cubicBezTo>
                  <a:pt x="5487841" y="285014"/>
                  <a:pt x="5489814" y="287899"/>
                  <a:pt x="5491317" y="291229"/>
                </a:cubicBezTo>
                <a:cubicBezTo>
                  <a:pt x="5492819" y="294556"/>
                  <a:pt x="5493570" y="298489"/>
                  <a:pt x="5493570" y="303026"/>
                </a:cubicBezTo>
                <a:cubicBezTo>
                  <a:pt x="5493570" y="308386"/>
                  <a:pt x="5492583" y="313159"/>
                  <a:pt x="5490610" y="317340"/>
                </a:cubicBezTo>
                <a:cubicBezTo>
                  <a:pt x="5488637" y="321523"/>
                  <a:pt x="5485897" y="325072"/>
                  <a:pt x="5482392" y="327989"/>
                </a:cubicBezTo>
                <a:cubicBezTo>
                  <a:pt x="5478887" y="330905"/>
                  <a:pt x="5474763" y="333100"/>
                  <a:pt x="5470020" y="334573"/>
                </a:cubicBezTo>
                <a:cubicBezTo>
                  <a:pt x="5465278" y="336044"/>
                  <a:pt x="5460167" y="336782"/>
                  <a:pt x="5454689" y="336782"/>
                </a:cubicBezTo>
                <a:cubicBezTo>
                  <a:pt x="5450860" y="336782"/>
                  <a:pt x="5447310" y="336457"/>
                  <a:pt x="5444040" y="335808"/>
                </a:cubicBezTo>
                <a:cubicBezTo>
                  <a:pt x="5440771" y="335161"/>
                  <a:pt x="5437855" y="334367"/>
                  <a:pt x="5435292" y="333424"/>
                </a:cubicBezTo>
                <a:cubicBezTo>
                  <a:pt x="5432729" y="332481"/>
                  <a:pt x="5430580" y="331508"/>
                  <a:pt x="5428841" y="330507"/>
                </a:cubicBezTo>
                <a:cubicBezTo>
                  <a:pt x="5427104" y="329505"/>
                  <a:pt x="5425896" y="328651"/>
                  <a:pt x="5425218" y="327945"/>
                </a:cubicBezTo>
                <a:cubicBezTo>
                  <a:pt x="5424541" y="327237"/>
                  <a:pt x="5424040" y="326339"/>
                  <a:pt x="5423716" y="325249"/>
                </a:cubicBezTo>
                <a:cubicBezTo>
                  <a:pt x="5423392" y="324160"/>
                  <a:pt x="5423230" y="322701"/>
                  <a:pt x="5423230" y="320875"/>
                </a:cubicBezTo>
                <a:cubicBezTo>
                  <a:pt x="5423230" y="319579"/>
                  <a:pt x="5423289" y="318504"/>
                  <a:pt x="5423407" y="317649"/>
                </a:cubicBezTo>
                <a:cubicBezTo>
                  <a:pt x="5423525" y="316795"/>
                  <a:pt x="5423702" y="316103"/>
                  <a:pt x="5423937" y="315572"/>
                </a:cubicBezTo>
                <a:cubicBezTo>
                  <a:pt x="5424173" y="315042"/>
                  <a:pt x="5424467" y="314675"/>
                  <a:pt x="5424821" y="314468"/>
                </a:cubicBezTo>
                <a:cubicBezTo>
                  <a:pt x="5425174" y="314262"/>
                  <a:pt x="5425587" y="314159"/>
                  <a:pt x="5426058" y="314159"/>
                </a:cubicBezTo>
                <a:cubicBezTo>
                  <a:pt x="5426883" y="314159"/>
                  <a:pt x="5428046" y="314660"/>
                  <a:pt x="5429548" y="315662"/>
                </a:cubicBezTo>
                <a:cubicBezTo>
                  <a:pt x="5431051" y="316663"/>
                  <a:pt x="5432980" y="317753"/>
                  <a:pt x="5435336" y="318931"/>
                </a:cubicBezTo>
                <a:cubicBezTo>
                  <a:pt x="5437693" y="320110"/>
                  <a:pt x="5440535" y="321214"/>
                  <a:pt x="5443864" y="322245"/>
                </a:cubicBezTo>
                <a:cubicBezTo>
                  <a:pt x="5447193" y="323277"/>
                  <a:pt x="5451036" y="323792"/>
                  <a:pt x="5455396" y="323792"/>
                </a:cubicBezTo>
                <a:cubicBezTo>
                  <a:pt x="5458695" y="323792"/>
                  <a:pt x="5461714" y="323350"/>
                  <a:pt x="5464453" y="322465"/>
                </a:cubicBezTo>
                <a:cubicBezTo>
                  <a:pt x="5467192" y="321582"/>
                  <a:pt x="5469549" y="320330"/>
                  <a:pt x="5471522" y="318710"/>
                </a:cubicBezTo>
                <a:cubicBezTo>
                  <a:pt x="5473496" y="317090"/>
                  <a:pt x="5475013" y="315103"/>
                  <a:pt x="5476073" y="312745"/>
                </a:cubicBezTo>
                <a:cubicBezTo>
                  <a:pt x="5477134" y="310389"/>
                  <a:pt x="5477664" y="307708"/>
                  <a:pt x="5477664" y="304704"/>
                </a:cubicBezTo>
                <a:cubicBezTo>
                  <a:pt x="5477664" y="301465"/>
                  <a:pt x="5476928" y="298695"/>
                  <a:pt x="5475455" y="296398"/>
                </a:cubicBezTo>
                <a:cubicBezTo>
                  <a:pt x="5473982" y="294100"/>
                  <a:pt x="5472038" y="292082"/>
                  <a:pt x="5469623" y="290345"/>
                </a:cubicBezTo>
                <a:cubicBezTo>
                  <a:pt x="5467208" y="288607"/>
                  <a:pt x="5464453" y="287016"/>
                  <a:pt x="5461360" y="285574"/>
                </a:cubicBezTo>
                <a:cubicBezTo>
                  <a:pt x="5458267" y="284129"/>
                  <a:pt x="5455101" y="282657"/>
                  <a:pt x="5451861" y="281153"/>
                </a:cubicBezTo>
                <a:cubicBezTo>
                  <a:pt x="5448621" y="279652"/>
                  <a:pt x="5445469" y="277989"/>
                  <a:pt x="5442406" y="276161"/>
                </a:cubicBezTo>
                <a:cubicBezTo>
                  <a:pt x="5439342" y="274334"/>
                  <a:pt x="5436603" y="272186"/>
                  <a:pt x="5434188" y="269710"/>
                </a:cubicBezTo>
                <a:cubicBezTo>
                  <a:pt x="5431773" y="267237"/>
                  <a:pt x="5429813" y="264334"/>
                  <a:pt x="5428311" y="261007"/>
                </a:cubicBezTo>
                <a:cubicBezTo>
                  <a:pt x="5426809" y="257679"/>
                  <a:pt x="5426058" y="253688"/>
                  <a:pt x="5426058" y="249034"/>
                </a:cubicBezTo>
                <a:cubicBezTo>
                  <a:pt x="5426058" y="244262"/>
                  <a:pt x="5426927" y="240006"/>
                  <a:pt x="5428665" y="236265"/>
                </a:cubicBezTo>
                <a:cubicBezTo>
                  <a:pt x="5430403" y="232525"/>
                  <a:pt x="5432818" y="229387"/>
                  <a:pt x="5435911" y="226854"/>
                </a:cubicBezTo>
                <a:cubicBezTo>
                  <a:pt x="5439004" y="224320"/>
                  <a:pt x="5442686" y="222391"/>
                  <a:pt x="5446957" y="221065"/>
                </a:cubicBezTo>
                <a:cubicBezTo>
                  <a:pt x="5451228" y="219740"/>
                  <a:pt x="5455837" y="219078"/>
                  <a:pt x="5460786" y="219078"/>
                </a:cubicBezTo>
                <a:close/>
                <a:moveTo>
                  <a:pt x="4994061" y="219078"/>
                </a:moveTo>
                <a:cubicBezTo>
                  <a:pt x="4996594" y="219078"/>
                  <a:pt x="4999142" y="219298"/>
                  <a:pt x="5001705" y="219740"/>
                </a:cubicBezTo>
                <a:cubicBezTo>
                  <a:pt x="5004267" y="220181"/>
                  <a:pt x="5006683" y="220771"/>
                  <a:pt x="5008951" y="221506"/>
                </a:cubicBezTo>
                <a:cubicBezTo>
                  <a:pt x="5011219" y="222243"/>
                  <a:pt x="5013236" y="223069"/>
                  <a:pt x="5015004" y="223981"/>
                </a:cubicBezTo>
                <a:cubicBezTo>
                  <a:pt x="5016771" y="224895"/>
                  <a:pt x="5017935" y="225631"/>
                  <a:pt x="5018494" y="226190"/>
                </a:cubicBezTo>
                <a:cubicBezTo>
                  <a:pt x="5019054" y="226749"/>
                  <a:pt x="5019422" y="227191"/>
                  <a:pt x="5019599" y="227517"/>
                </a:cubicBezTo>
                <a:cubicBezTo>
                  <a:pt x="5019776" y="227840"/>
                  <a:pt x="5019923" y="228253"/>
                  <a:pt x="5020041" y="228753"/>
                </a:cubicBezTo>
                <a:cubicBezTo>
                  <a:pt x="5020159" y="229255"/>
                  <a:pt x="5020247" y="229856"/>
                  <a:pt x="5020306" y="230565"/>
                </a:cubicBezTo>
                <a:cubicBezTo>
                  <a:pt x="5020365" y="231272"/>
                  <a:pt x="5020394" y="232185"/>
                  <a:pt x="5020394" y="233305"/>
                </a:cubicBezTo>
                <a:cubicBezTo>
                  <a:pt x="5020394" y="234365"/>
                  <a:pt x="5020350" y="235307"/>
                  <a:pt x="5020262" y="236132"/>
                </a:cubicBezTo>
                <a:cubicBezTo>
                  <a:pt x="5020173" y="236957"/>
                  <a:pt x="5020041" y="237649"/>
                  <a:pt x="5019864" y="238209"/>
                </a:cubicBezTo>
                <a:cubicBezTo>
                  <a:pt x="5019687" y="238768"/>
                  <a:pt x="5019437" y="239181"/>
                  <a:pt x="5019113" y="239445"/>
                </a:cubicBezTo>
                <a:cubicBezTo>
                  <a:pt x="5018789" y="239711"/>
                  <a:pt x="5018421" y="239844"/>
                  <a:pt x="5018008" y="239844"/>
                </a:cubicBezTo>
                <a:cubicBezTo>
                  <a:pt x="5017361" y="239844"/>
                  <a:pt x="5016344" y="239431"/>
                  <a:pt x="5014960" y="238607"/>
                </a:cubicBezTo>
                <a:cubicBezTo>
                  <a:pt x="5013575" y="237782"/>
                  <a:pt x="5011882" y="236854"/>
                  <a:pt x="5009879" y="235824"/>
                </a:cubicBezTo>
                <a:cubicBezTo>
                  <a:pt x="5007876" y="234792"/>
                  <a:pt x="5005504" y="233848"/>
                  <a:pt x="5002765" y="232995"/>
                </a:cubicBezTo>
                <a:cubicBezTo>
                  <a:pt x="5000026" y="232141"/>
                  <a:pt x="4996948" y="231714"/>
                  <a:pt x="4993531" y="231714"/>
                </a:cubicBezTo>
                <a:cubicBezTo>
                  <a:pt x="4990349" y="231714"/>
                  <a:pt x="4987581" y="232141"/>
                  <a:pt x="4985224" y="232995"/>
                </a:cubicBezTo>
                <a:cubicBezTo>
                  <a:pt x="4982868" y="233848"/>
                  <a:pt x="4980924" y="234983"/>
                  <a:pt x="4979392" y="236397"/>
                </a:cubicBezTo>
                <a:cubicBezTo>
                  <a:pt x="4977861" y="237812"/>
                  <a:pt x="4976712" y="239490"/>
                  <a:pt x="4975946" y="241434"/>
                </a:cubicBezTo>
                <a:cubicBezTo>
                  <a:pt x="4975180" y="243378"/>
                  <a:pt x="4974797" y="245440"/>
                  <a:pt x="4974797" y="247620"/>
                </a:cubicBezTo>
                <a:cubicBezTo>
                  <a:pt x="4974797" y="250801"/>
                  <a:pt x="4975534" y="253540"/>
                  <a:pt x="4977006" y="255837"/>
                </a:cubicBezTo>
                <a:cubicBezTo>
                  <a:pt x="4978479" y="258135"/>
                  <a:pt x="4980438" y="260168"/>
                  <a:pt x="4982883" y="261935"/>
                </a:cubicBezTo>
                <a:cubicBezTo>
                  <a:pt x="4985328" y="263702"/>
                  <a:pt x="4988111" y="265323"/>
                  <a:pt x="4991233" y="266796"/>
                </a:cubicBezTo>
                <a:cubicBezTo>
                  <a:pt x="4994356" y="268269"/>
                  <a:pt x="4997537" y="269756"/>
                  <a:pt x="5000777" y="271258"/>
                </a:cubicBezTo>
                <a:cubicBezTo>
                  <a:pt x="5004017" y="272760"/>
                  <a:pt x="5007198" y="274409"/>
                  <a:pt x="5010320" y="276206"/>
                </a:cubicBezTo>
                <a:cubicBezTo>
                  <a:pt x="5013443" y="278002"/>
                  <a:pt x="5016226" y="280123"/>
                  <a:pt x="5018671" y="282568"/>
                </a:cubicBezTo>
                <a:cubicBezTo>
                  <a:pt x="5021116" y="285014"/>
                  <a:pt x="5023089" y="287899"/>
                  <a:pt x="5024592" y="291229"/>
                </a:cubicBezTo>
                <a:cubicBezTo>
                  <a:pt x="5026094" y="294556"/>
                  <a:pt x="5026845" y="298489"/>
                  <a:pt x="5026845" y="303026"/>
                </a:cubicBezTo>
                <a:cubicBezTo>
                  <a:pt x="5026845" y="308386"/>
                  <a:pt x="5025858" y="313159"/>
                  <a:pt x="5023885" y="317340"/>
                </a:cubicBezTo>
                <a:cubicBezTo>
                  <a:pt x="5021912" y="321523"/>
                  <a:pt x="5019172" y="325072"/>
                  <a:pt x="5015667" y="327989"/>
                </a:cubicBezTo>
                <a:cubicBezTo>
                  <a:pt x="5012162" y="330905"/>
                  <a:pt x="5008038" y="333100"/>
                  <a:pt x="5003295" y="334573"/>
                </a:cubicBezTo>
                <a:cubicBezTo>
                  <a:pt x="4998553" y="336044"/>
                  <a:pt x="4993442" y="336782"/>
                  <a:pt x="4987964" y="336782"/>
                </a:cubicBezTo>
                <a:cubicBezTo>
                  <a:pt x="4984135" y="336782"/>
                  <a:pt x="4980585" y="336457"/>
                  <a:pt x="4977315" y="335808"/>
                </a:cubicBezTo>
                <a:cubicBezTo>
                  <a:pt x="4974046" y="335161"/>
                  <a:pt x="4971130" y="334367"/>
                  <a:pt x="4968567" y="333424"/>
                </a:cubicBezTo>
                <a:cubicBezTo>
                  <a:pt x="4966004" y="332481"/>
                  <a:pt x="4963855" y="331508"/>
                  <a:pt x="4962116" y="330507"/>
                </a:cubicBezTo>
                <a:cubicBezTo>
                  <a:pt x="4960379" y="329505"/>
                  <a:pt x="4959171" y="328651"/>
                  <a:pt x="4958493" y="327945"/>
                </a:cubicBezTo>
                <a:cubicBezTo>
                  <a:pt x="4957816" y="327237"/>
                  <a:pt x="4957315" y="326339"/>
                  <a:pt x="4956991" y="325249"/>
                </a:cubicBezTo>
                <a:cubicBezTo>
                  <a:pt x="4956667" y="324160"/>
                  <a:pt x="4956505" y="322701"/>
                  <a:pt x="4956505" y="320875"/>
                </a:cubicBezTo>
                <a:cubicBezTo>
                  <a:pt x="4956505" y="319579"/>
                  <a:pt x="4956564" y="318504"/>
                  <a:pt x="4956682" y="317649"/>
                </a:cubicBezTo>
                <a:cubicBezTo>
                  <a:pt x="4956800" y="316795"/>
                  <a:pt x="4956977" y="316103"/>
                  <a:pt x="4957212" y="315572"/>
                </a:cubicBezTo>
                <a:cubicBezTo>
                  <a:pt x="4957448" y="315042"/>
                  <a:pt x="4957742" y="314675"/>
                  <a:pt x="4958096" y="314468"/>
                </a:cubicBezTo>
                <a:cubicBezTo>
                  <a:pt x="4958449" y="314262"/>
                  <a:pt x="4958862" y="314159"/>
                  <a:pt x="4959333" y="314159"/>
                </a:cubicBezTo>
                <a:cubicBezTo>
                  <a:pt x="4960158" y="314159"/>
                  <a:pt x="4961321" y="314660"/>
                  <a:pt x="4962823" y="315662"/>
                </a:cubicBezTo>
                <a:cubicBezTo>
                  <a:pt x="4964326" y="316663"/>
                  <a:pt x="4966255" y="317753"/>
                  <a:pt x="4968611" y="318931"/>
                </a:cubicBezTo>
                <a:cubicBezTo>
                  <a:pt x="4970968" y="320110"/>
                  <a:pt x="4973810" y="321214"/>
                  <a:pt x="4977139" y="322245"/>
                </a:cubicBezTo>
                <a:cubicBezTo>
                  <a:pt x="4980468" y="323277"/>
                  <a:pt x="4984311" y="323792"/>
                  <a:pt x="4988671" y="323792"/>
                </a:cubicBezTo>
                <a:cubicBezTo>
                  <a:pt x="4991970" y="323792"/>
                  <a:pt x="4994989" y="323350"/>
                  <a:pt x="4997728" y="322465"/>
                </a:cubicBezTo>
                <a:cubicBezTo>
                  <a:pt x="5000467" y="321582"/>
                  <a:pt x="5002824" y="320330"/>
                  <a:pt x="5004797" y="318710"/>
                </a:cubicBezTo>
                <a:cubicBezTo>
                  <a:pt x="5006771" y="317090"/>
                  <a:pt x="5008288" y="315103"/>
                  <a:pt x="5009348" y="312745"/>
                </a:cubicBezTo>
                <a:cubicBezTo>
                  <a:pt x="5010409" y="310389"/>
                  <a:pt x="5010939" y="307708"/>
                  <a:pt x="5010939" y="304704"/>
                </a:cubicBezTo>
                <a:cubicBezTo>
                  <a:pt x="5010939" y="301465"/>
                  <a:pt x="5010203" y="298695"/>
                  <a:pt x="5008730" y="296398"/>
                </a:cubicBezTo>
                <a:cubicBezTo>
                  <a:pt x="5007257" y="294100"/>
                  <a:pt x="5005313" y="292082"/>
                  <a:pt x="5002898" y="290345"/>
                </a:cubicBezTo>
                <a:cubicBezTo>
                  <a:pt x="5000483" y="288607"/>
                  <a:pt x="4997728" y="287016"/>
                  <a:pt x="4994635" y="285574"/>
                </a:cubicBezTo>
                <a:cubicBezTo>
                  <a:pt x="4991542" y="284129"/>
                  <a:pt x="4988376" y="282657"/>
                  <a:pt x="4985136" y="281153"/>
                </a:cubicBezTo>
                <a:cubicBezTo>
                  <a:pt x="4981896" y="279652"/>
                  <a:pt x="4978744" y="277989"/>
                  <a:pt x="4975681" y="276161"/>
                </a:cubicBezTo>
                <a:cubicBezTo>
                  <a:pt x="4972617" y="274334"/>
                  <a:pt x="4969878" y="272186"/>
                  <a:pt x="4967463" y="269710"/>
                </a:cubicBezTo>
                <a:cubicBezTo>
                  <a:pt x="4965048" y="267237"/>
                  <a:pt x="4963088" y="264334"/>
                  <a:pt x="4961586" y="261007"/>
                </a:cubicBezTo>
                <a:cubicBezTo>
                  <a:pt x="4960084" y="257679"/>
                  <a:pt x="4959333" y="253688"/>
                  <a:pt x="4959333" y="249034"/>
                </a:cubicBezTo>
                <a:cubicBezTo>
                  <a:pt x="4959333" y="244262"/>
                  <a:pt x="4960202" y="240006"/>
                  <a:pt x="4961940" y="236265"/>
                </a:cubicBezTo>
                <a:cubicBezTo>
                  <a:pt x="4963678" y="232525"/>
                  <a:pt x="4966093" y="229387"/>
                  <a:pt x="4969186" y="226854"/>
                </a:cubicBezTo>
                <a:cubicBezTo>
                  <a:pt x="4972279" y="224320"/>
                  <a:pt x="4975961" y="222391"/>
                  <a:pt x="4980232" y="221065"/>
                </a:cubicBezTo>
                <a:cubicBezTo>
                  <a:pt x="4984503" y="219740"/>
                  <a:pt x="4989112" y="219078"/>
                  <a:pt x="4994061" y="219078"/>
                </a:cubicBezTo>
                <a:close/>
                <a:moveTo>
                  <a:pt x="4051086" y="219078"/>
                </a:moveTo>
                <a:cubicBezTo>
                  <a:pt x="4053619" y="219078"/>
                  <a:pt x="4056167" y="219298"/>
                  <a:pt x="4058730" y="219740"/>
                </a:cubicBezTo>
                <a:cubicBezTo>
                  <a:pt x="4061293" y="220181"/>
                  <a:pt x="4063708" y="220771"/>
                  <a:pt x="4065976" y="221506"/>
                </a:cubicBezTo>
                <a:cubicBezTo>
                  <a:pt x="4068244" y="222243"/>
                  <a:pt x="4070262" y="223069"/>
                  <a:pt x="4072029" y="223981"/>
                </a:cubicBezTo>
                <a:cubicBezTo>
                  <a:pt x="4073796" y="224895"/>
                  <a:pt x="4074960" y="225631"/>
                  <a:pt x="4075520" y="226190"/>
                </a:cubicBezTo>
                <a:cubicBezTo>
                  <a:pt x="4076079" y="226749"/>
                  <a:pt x="4076447" y="227191"/>
                  <a:pt x="4076624" y="227517"/>
                </a:cubicBezTo>
                <a:cubicBezTo>
                  <a:pt x="4076801" y="227840"/>
                  <a:pt x="4076948" y="228253"/>
                  <a:pt x="4077066" y="228753"/>
                </a:cubicBezTo>
                <a:cubicBezTo>
                  <a:pt x="4077184" y="229255"/>
                  <a:pt x="4077272" y="229856"/>
                  <a:pt x="4077331" y="230565"/>
                </a:cubicBezTo>
                <a:cubicBezTo>
                  <a:pt x="4077390" y="231272"/>
                  <a:pt x="4077419" y="232185"/>
                  <a:pt x="4077419" y="233305"/>
                </a:cubicBezTo>
                <a:cubicBezTo>
                  <a:pt x="4077419" y="234365"/>
                  <a:pt x="4077375" y="235307"/>
                  <a:pt x="4077287" y="236132"/>
                </a:cubicBezTo>
                <a:cubicBezTo>
                  <a:pt x="4077199" y="236957"/>
                  <a:pt x="4077066" y="237649"/>
                  <a:pt x="4076889" y="238209"/>
                </a:cubicBezTo>
                <a:cubicBezTo>
                  <a:pt x="4076713" y="238768"/>
                  <a:pt x="4076462" y="239181"/>
                  <a:pt x="4076138" y="239445"/>
                </a:cubicBezTo>
                <a:cubicBezTo>
                  <a:pt x="4075814" y="239711"/>
                  <a:pt x="4075446" y="239844"/>
                  <a:pt x="4075034" y="239844"/>
                </a:cubicBezTo>
                <a:cubicBezTo>
                  <a:pt x="4074386" y="239844"/>
                  <a:pt x="4073369" y="239431"/>
                  <a:pt x="4071985" y="238607"/>
                </a:cubicBezTo>
                <a:cubicBezTo>
                  <a:pt x="4070600" y="237782"/>
                  <a:pt x="4068907" y="236854"/>
                  <a:pt x="4066904" y="235824"/>
                </a:cubicBezTo>
                <a:cubicBezTo>
                  <a:pt x="4064901" y="234792"/>
                  <a:pt x="4062530" y="233848"/>
                  <a:pt x="4059790" y="232995"/>
                </a:cubicBezTo>
                <a:cubicBezTo>
                  <a:pt x="4057051" y="232141"/>
                  <a:pt x="4053973" y="231714"/>
                  <a:pt x="4050556" y="231714"/>
                </a:cubicBezTo>
                <a:cubicBezTo>
                  <a:pt x="4047375" y="231714"/>
                  <a:pt x="4044606" y="232141"/>
                  <a:pt x="4042250" y="232995"/>
                </a:cubicBezTo>
                <a:cubicBezTo>
                  <a:pt x="4039893" y="233848"/>
                  <a:pt x="4037949" y="234983"/>
                  <a:pt x="4036417" y="236397"/>
                </a:cubicBezTo>
                <a:cubicBezTo>
                  <a:pt x="4034885" y="237812"/>
                  <a:pt x="4033737" y="239490"/>
                  <a:pt x="4032971" y="241434"/>
                </a:cubicBezTo>
                <a:cubicBezTo>
                  <a:pt x="4032205" y="243378"/>
                  <a:pt x="4031822" y="245440"/>
                  <a:pt x="4031822" y="247620"/>
                </a:cubicBezTo>
                <a:cubicBezTo>
                  <a:pt x="4031822" y="250801"/>
                  <a:pt x="4032559" y="253540"/>
                  <a:pt x="4034031" y="255837"/>
                </a:cubicBezTo>
                <a:cubicBezTo>
                  <a:pt x="4035504" y="258135"/>
                  <a:pt x="4037463" y="260168"/>
                  <a:pt x="4039908" y="261935"/>
                </a:cubicBezTo>
                <a:cubicBezTo>
                  <a:pt x="4042352" y="263702"/>
                  <a:pt x="4045136" y="265323"/>
                  <a:pt x="4048258" y="266796"/>
                </a:cubicBezTo>
                <a:cubicBezTo>
                  <a:pt x="4051381" y="268269"/>
                  <a:pt x="4054562" y="269756"/>
                  <a:pt x="4057802" y="271258"/>
                </a:cubicBezTo>
                <a:cubicBezTo>
                  <a:pt x="4061042" y="272760"/>
                  <a:pt x="4064223" y="274409"/>
                  <a:pt x="4067346" y="276206"/>
                </a:cubicBezTo>
                <a:cubicBezTo>
                  <a:pt x="4070468" y="278002"/>
                  <a:pt x="4073251" y="280123"/>
                  <a:pt x="4075696" y="282568"/>
                </a:cubicBezTo>
                <a:cubicBezTo>
                  <a:pt x="4078141" y="285014"/>
                  <a:pt x="4080115" y="287899"/>
                  <a:pt x="4081617" y="291229"/>
                </a:cubicBezTo>
                <a:cubicBezTo>
                  <a:pt x="4083119" y="294556"/>
                  <a:pt x="4083870" y="298489"/>
                  <a:pt x="4083870" y="303026"/>
                </a:cubicBezTo>
                <a:cubicBezTo>
                  <a:pt x="4083870" y="308386"/>
                  <a:pt x="4082883" y="313159"/>
                  <a:pt x="4080910" y="317340"/>
                </a:cubicBezTo>
                <a:cubicBezTo>
                  <a:pt x="4078937" y="321523"/>
                  <a:pt x="4076197" y="325072"/>
                  <a:pt x="4072692" y="327989"/>
                </a:cubicBezTo>
                <a:cubicBezTo>
                  <a:pt x="4069187" y="330905"/>
                  <a:pt x="4065063" y="333100"/>
                  <a:pt x="4060321" y="334573"/>
                </a:cubicBezTo>
                <a:cubicBezTo>
                  <a:pt x="4055578" y="336044"/>
                  <a:pt x="4050468" y="336782"/>
                  <a:pt x="4044989" y="336782"/>
                </a:cubicBezTo>
                <a:cubicBezTo>
                  <a:pt x="4041159" y="336782"/>
                  <a:pt x="4037610" y="336457"/>
                  <a:pt x="4034341" y="335808"/>
                </a:cubicBezTo>
                <a:cubicBezTo>
                  <a:pt x="4031071" y="335161"/>
                  <a:pt x="4028155" y="334367"/>
                  <a:pt x="4025592" y="333424"/>
                </a:cubicBezTo>
                <a:cubicBezTo>
                  <a:pt x="4023030" y="332481"/>
                  <a:pt x="4020880" y="331508"/>
                  <a:pt x="4019142" y="330507"/>
                </a:cubicBezTo>
                <a:cubicBezTo>
                  <a:pt x="4017404" y="329505"/>
                  <a:pt x="4016196" y="328651"/>
                  <a:pt x="4015519" y="327945"/>
                </a:cubicBezTo>
                <a:cubicBezTo>
                  <a:pt x="4014841" y="327237"/>
                  <a:pt x="4014340" y="326339"/>
                  <a:pt x="4014016" y="325249"/>
                </a:cubicBezTo>
                <a:cubicBezTo>
                  <a:pt x="4013692" y="324160"/>
                  <a:pt x="4013530" y="322701"/>
                  <a:pt x="4013530" y="320875"/>
                </a:cubicBezTo>
                <a:cubicBezTo>
                  <a:pt x="4013530" y="319579"/>
                  <a:pt x="4013589" y="318504"/>
                  <a:pt x="4013707" y="317649"/>
                </a:cubicBezTo>
                <a:cubicBezTo>
                  <a:pt x="4013825" y="316795"/>
                  <a:pt x="4014002" y="316103"/>
                  <a:pt x="4014237" y="315572"/>
                </a:cubicBezTo>
                <a:cubicBezTo>
                  <a:pt x="4014473" y="315042"/>
                  <a:pt x="4014767" y="314675"/>
                  <a:pt x="4015121" y="314468"/>
                </a:cubicBezTo>
                <a:cubicBezTo>
                  <a:pt x="4015474" y="314262"/>
                  <a:pt x="4015887" y="314159"/>
                  <a:pt x="4016358" y="314159"/>
                </a:cubicBezTo>
                <a:cubicBezTo>
                  <a:pt x="4017183" y="314159"/>
                  <a:pt x="4018346" y="314660"/>
                  <a:pt x="4019849" y="315662"/>
                </a:cubicBezTo>
                <a:cubicBezTo>
                  <a:pt x="4021351" y="316663"/>
                  <a:pt x="4023280" y="317753"/>
                  <a:pt x="4025637" y="318931"/>
                </a:cubicBezTo>
                <a:cubicBezTo>
                  <a:pt x="4027993" y="320110"/>
                  <a:pt x="4030835" y="321214"/>
                  <a:pt x="4034164" y="322245"/>
                </a:cubicBezTo>
                <a:cubicBezTo>
                  <a:pt x="4037492" y="323277"/>
                  <a:pt x="4041336" y="323792"/>
                  <a:pt x="4045696" y="323792"/>
                </a:cubicBezTo>
                <a:cubicBezTo>
                  <a:pt x="4048995" y="323792"/>
                  <a:pt x="4052014" y="323350"/>
                  <a:pt x="4054753" y="322465"/>
                </a:cubicBezTo>
                <a:cubicBezTo>
                  <a:pt x="4057493" y="321582"/>
                  <a:pt x="4059849" y="320330"/>
                  <a:pt x="4061823" y="318710"/>
                </a:cubicBezTo>
                <a:cubicBezTo>
                  <a:pt x="4063796" y="317090"/>
                  <a:pt x="4065313" y="315103"/>
                  <a:pt x="4066374" y="312745"/>
                </a:cubicBezTo>
                <a:cubicBezTo>
                  <a:pt x="4067434" y="310389"/>
                  <a:pt x="4067964" y="307708"/>
                  <a:pt x="4067964" y="304704"/>
                </a:cubicBezTo>
                <a:cubicBezTo>
                  <a:pt x="4067964" y="301465"/>
                  <a:pt x="4067228" y="298695"/>
                  <a:pt x="4065755" y="296398"/>
                </a:cubicBezTo>
                <a:cubicBezTo>
                  <a:pt x="4064282" y="294100"/>
                  <a:pt x="4062338" y="292082"/>
                  <a:pt x="4059923" y="290345"/>
                </a:cubicBezTo>
                <a:cubicBezTo>
                  <a:pt x="4057508" y="288607"/>
                  <a:pt x="4054753" y="287016"/>
                  <a:pt x="4051661" y="285574"/>
                </a:cubicBezTo>
                <a:cubicBezTo>
                  <a:pt x="4048568" y="284129"/>
                  <a:pt x="4045401" y="282657"/>
                  <a:pt x="4042161" y="281153"/>
                </a:cubicBezTo>
                <a:cubicBezTo>
                  <a:pt x="4038921" y="279652"/>
                  <a:pt x="4035769" y="277989"/>
                  <a:pt x="4032706" y="276161"/>
                </a:cubicBezTo>
                <a:cubicBezTo>
                  <a:pt x="4029642" y="274334"/>
                  <a:pt x="4026903" y="272186"/>
                  <a:pt x="4024488" y="269710"/>
                </a:cubicBezTo>
                <a:cubicBezTo>
                  <a:pt x="4022073" y="267237"/>
                  <a:pt x="4020114" y="264334"/>
                  <a:pt x="4018611" y="261007"/>
                </a:cubicBezTo>
                <a:cubicBezTo>
                  <a:pt x="4017109" y="257679"/>
                  <a:pt x="4016358" y="253688"/>
                  <a:pt x="4016358" y="249034"/>
                </a:cubicBezTo>
                <a:cubicBezTo>
                  <a:pt x="4016358" y="244262"/>
                  <a:pt x="4017227" y="240006"/>
                  <a:pt x="4018965" y="236265"/>
                </a:cubicBezTo>
                <a:cubicBezTo>
                  <a:pt x="4020703" y="232525"/>
                  <a:pt x="4023118" y="229387"/>
                  <a:pt x="4026211" y="226854"/>
                </a:cubicBezTo>
                <a:cubicBezTo>
                  <a:pt x="4029304" y="224320"/>
                  <a:pt x="4032986" y="222391"/>
                  <a:pt x="4037257" y="221065"/>
                </a:cubicBezTo>
                <a:cubicBezTo>
                  <a:pt x="4041528" y="219740"/>
                  <a:pt x="4046138" y="219078"/>
                  <a:pt x="4051086" y="219078"/>
                </a:cubicBezTo>
                <a:close/>
                <a:moveTo>
                  <a:pt x="3574902" y="219078"/>
                </a:moveTo>
                <a:cubicBezTo>
                  <a:pt x="3577434" y="219078"/>
                  <a:pt x="3579983" y="219298"/>
                  <a:pt x="3582546" y="219740"/>
                </a:cubicBezTo>
                <a:cubicBezTo>
                  <a:pt x="3585108" y="220181"/>
                  <a:pt x="3587523" y="220771"/>
                  <a:pt x="3589790" y="221506"/>
                </a:cubicBezTo>
                <a:cubicBezTo>
                  <a:pt x="3592059" y="222243"/>
                  <a:pt x="3594076" y="223069"/>
                  <a:pt x="3595843" y="223981"/>
                </a:cubicBezTo>
                <a:cubicBezTo>
                  <a:pt x="3597610" y="224895"/>
                  <a:pt x="3598774" y="225631"/>
                  <a:pt x="3599334" y="226190"/>
                </a:cubicBezTo>
                <a:cubicBezTo>
                  <a:pt x="3599893" y="226749"/>
                  <a:pt x="3600262" y="227191"/>
                  <a:pt x="3600438" y="227517"/>
                </a:cubicBezTo>
                <a:cubicBezTo>
                  <a:pt x="3600615" y="227840"/>
                  <a:pt x="3600762" y="228253"/>
                  <a:pt x="3600879" y="228753"/>
                </a:cubicBezTo>
                <a:cubicBezTo>
                  <a:pt x="3600998" y="229255"/>
                  <a:pt x="3601087" y="229856"/>
                  <a:pt x="3601145" y="230565"/>
                </a:cubicBezTo>
                <a:cubicBezTo>
                  <a:pt x="3601204" y="231272"/>
                  <a:pt x="3601234" y="232185"/>
                  <a:pt x="3601234" y="233305"/>
                </a:cubicBezTo>
                <a:cubicBezTo>
                  <a:pt x="3601234" y="234365"/>
                  <a:pt x="3601190" y="235307"/>
                  <a:pt x="3601101" y="236132"/>
                </a:cubicBezTo>
                <a:cubicBezTo>
                  <a:pt x="3601013" y="236957"/>
                  <a:pt x="3600879" y="237649"/>
                  <a:pt x="3600703" y="238209"/>
                </a:cubicBezTo>
                <a:cubicBezTo>
                  <a:pt x="3600526" y="238768"/>
                  <a:pt x="3600277" y="239181"/>
                  <a:pt x="3599953" y="239445"/>
                </a:cubicBezTo>
                <a:cubicBezTo>
                  <a:pt x="3599629" y="239711"/>
                  <a:pt x="3599261" y="239844"/>
                  <a:pt x="3598848" y="239844"/>
                </a:cubicBezTo>
                <a:cubicBezTo>
                  <a:pt x="3598200" y="239844"/>
                  <a:pt x="3597184" y="239431"/>
                  <a:pt x="3595799" y="238607"/>
                </a:cubicBezTo>
                <a:cubicBezTo>
                  <a:pt x="3594415" y="237782"/>
                  <a:pt x="3592721" y="236854"/>
                  <a:pt x="3590718" y="235824"/>
                </a:cubicBezTo>
                <a:cubicBezTo>
                  <a:pt x="3588716" y="234792"/>
                  <a:pt x="3586345" y="233848"/>
                  <a:pt x="3583606" y="232995"/>
                </a:cubicBezTo>
                <a:cubicBezTo>
                  <a:pt x="3580867" y="232141"/>
                  <a:pt x="3577788" y="231714"/>
                  <a:pt x="3574371" y="231714"/>
                </a:cubicBezTo>
                <a:cubicBezTo>
                  <a:pt x="3571190" y="231714"/>
                  <a:pt x="3568421" y="232141"/>
                  <a:pt x="3566065" y="232995"/>
                </a:cubicBezTo>
                <a:cubicBezTo>
                  <a:pt x="3563708" y="233848"/>
                  <a:pt x="3561765" y="234983"/>
                  <a:pt x="3560233" y="236397"/>
                </a:cubicBezTo>
                <a:cubicBezTo>
                  <a:pt x="3558700" y="237812"/>
                  <a:pt x="3557552" y="239490"/>
                  <a:pt x="3556786" y="241434"/>
                </a:cubicBezTo>
                <a:cubicBezTo>
                  <a:pt x="3556021" y="243378"/>
                  <a:pt x="3555638" y="245440"/>
                  <a:pt x="3555638" y="247620"/>
                </a:cubicBezTo>
                <a:cubicBezTo>
                  <a:pt x="3555638" y="250801"/>
                  <a:pt x="3556375" y="253540"/>
                  <a:pt x="3557848" y="255837"/>
                </a:cubicBezTo>
                <a:cubicBezTo>
                  <a:pt x="3559320" y="258135"/>
                  <a:pt x="3561279" y="260168"/>
                  <a:pt x="3563724" y="261935"/>
                </a:cubicBezTo>
                <a:cubicBezTo>
                  <a:pt x="3566169" y="263702"/>
                  <a:pt x="3568952" y="265323"/>
                  <a:pt x="3572074" y="266796"/>
                </a:cubicBezTo>
                <a:cubicBezTo>
                  <a:pt x="3575197" y="268269"/>
                  <a:pt x="3578378" y="269756"/>
                  <a:pt x="3581617" y="271258"/>
                </a:cubicBezTo>
                <a:cubicBezTo>
                  <a:pt x="3584858" y="272760"/>
                  <a:pt x="3588038" y="274409"/>
                  <a:pt x="3591161" y="276206"/>
                </a:cubicBezTo>
                <a:cubicBezTo>
                  <a:pt x="3594282" y="278002"/>
                  <a:pt x="3597065" y="280123"/>
                  <a:pt x="3599510" y="282568"/>
                </a:cubicBezTo>
                <a:cubicBezTo>
                  <a:pt x="3601956" y="285014"/>
                  <a:pt x="3603929" y="287899"/>
                  <a:pt x="3605431" y="291229"/>
                </a:cubicBezTo>
                <a:cubicBezTo>
                  <a:pt x="3606933" y="294556"/>
                  <a:pt x="3607685" y="298489"/>
                  <a:pt x="3607685" y="303026"/>
                </a:cubicBezTo>
                <a:cubicBezTo>
                  <a:pt x="3607685" y="308386"/>
                  <a:pt x="3606698" y="313159"/>
                  <a:pt x="3604725" y="317340"/>
                </a:cubicBezTo>
                <a:cubicBezTo>
                  <a:pt x="3602750" y="321523"/>
                  <a:pt x="3600011" y="325072"/>
                  <a:pt x="3596506" y="327989"/>
                </a:cubicBezTo>
                <a:cubicBezTo>
                  <a:pt x="3593001" y="330905"/>
                  <a:pt x="3588878" y="333100"/>
                  <a:pt x="3584136" y="334573"/>
                </a:cubicBezTo>
                <a:cubicBezTo>
                  <a:pt x="3579393" y="336044"/>
                  <a:pt x="3574283" y="336782"/>
                  <a:pt x="3568804" y="336782"/>
                </a:cubicBezTo>
                <a:cubicBezTo>
                  <a:pt x="3564975" y="336782"/>
                  <a:pt x="3561426" y="336457"/>
                  <a:pt x="3558157" y="335808"/>
                </a:cubicBezTo>
                <a:cubicBezTo>
                  <a:pt x="3554887" y="335161"/>
                  <a:pt x="3551971" y="334367"/>
                  <a:pt x="3549408" y="333424"/>
                </a:cubicBezTo>
                <a:cubicBezTo>
                  <a:pt x="3546845" y="332481"/>
                  <a:pt x="3544695" y="331508"/>
                  <a:pt x="3542958" y="330507"/>
                </a:cubicBezTo>
                <a:cubicBezTo>
                  <a:pt x="3541219" y="329505"/>
                  <a:pt x="3540011" y="328651"/>
                  <a:pt x="3539334" y="327945"/>
                </a:cubicBezTo>
                <a:cubicBezTo>
                  <a:pt x="3538656" y="327237"/>
                  <a:pt x="3538156" y="326339"/>
                  <a:pt x="3537831" y="325249"/>
                </a:cubicBezTo>
                <a:cubicBezTo>
                  <a:pt x="3537508" y="324160"/>
                  <a:pt x="3537346" y="322701"/>
                  <a:pt x="3537346" y="320875"/>
                </a:cubicBezTo>
                <a:cubicBezTo>
                  <a:pt x="3537346" y="319579"/>
                  <a:pt x="3537405" y="318504"/>
                  <a:pt x="3537521" y="317649"/>
                </a:cubicBezTo>
                <a:cubicBezTo>
                  <a:pt x="3537640" y="316795"/>
                  <a:pt x="3537816" y="316103"/>
                  <a:pt x="3538052" y="315572"/>
                </a:cubicBezTo>
                <a:cubicBezTo>
                  <a:pt x="3538288" y="315042"/>
                  <a:pt x="3538583" y="314675"/>
                  <a:pt x="3538937" y="314468"/>
                </a:cubicBezTo>
                <a:cubicBezTo>
                  <a:pt x="3539290" y="314262"/>
                  <a:pt x="3539702" y="314159"/>
                  <a:pt x="3540174" y="314159"/>
                </a:cubicBezTo>
                <a:cubicBezTo>
                  <a:pt x="3540999" y="314159"/>
                  <a:pt x="3542161" y="314660"/>
                  <a:pt x="3543664" y="315662"/>
                </a:cubicBezTo>
                <a:cubicBezTo>
                  <a:pt x="3545167" y="316663"/>
                  <a:pt x="3547095" y="317753"/>
                  <a:pt x="3549452" y="318931"/>
                </a:cubicBezTo>
                <a:cubicBezTo>
                  <a:pt x="3551808" y="320110"/>
                  <a:pt x="3554650" y="321214"/>
                  <a:pt x="3557980" y="322245"/>
                </a:cubicBezTo>
                <a:cubicBezTo>
                  <a:pt x="3561308" y="323277"/>
                  <a:pt x="3565152" y="323792"/>
                  <a:pt x="3569511" y="323792"/>
                </a:cubicBezTo>
                <a:cubicBezTo>
                  <a:pt x="3572810" y="323792"/>
                  <a:pt x="3575829" y="323350"/>
                  <a:pt x="3578569" y="322465"/>
                </a:cubicBezTo>
                <a:cubicBezTo>
                  <a:pt x="3581308" y="321582"/>
                  <a:pt x="3583665" y="320330"/>
                  <a:pt x="3585638" y="318710"/>
                </a:cubicBezTo>
                <a:cubicBezTo>
                  <a:pt x="3587612" y="317090"/>
                  <a:pt x="3589128" y="315103"/>
                  <a:pt x="3590189" y="312745"/>
                </a:cubicBezTo>
                <a:cubicBezTo>
                  <a:pt x="3591248" y="310389"/>
                  <a:pt x="3591779" y="307708"/>
                  <a:pt x="3591779" y="304704"/>
                </a:cubicBezTo>
                <a:cubicBezTo>
                  <a:pt x="3591779" y="301465"/>
                  <a:pt x="3591043" y="298695"/>
                  <a:pt x="3589570" y="296398"/>
                </a:cubicBezTo>
                <a:cubicBezTo>
                  <a:pt x="3588097" y="294100"/>
                  <a:pt x="3586153" y="292082"/>
                  <a:pt x="3583738" y="290345"/>
                </a:cubicBezTo>
                <a:cubicBezTo>
                  <a:pt x="3581323" y="288607"/>
                  <a:pt x="3578569" y="287016"/>
                  <a:pt x="3575476" y="285574"/>
                </a:cubicBezTo>
                <a:cubicBezTo>
                  <a:pt x="3572383" y="284129"/>
                  <a:pt x="3569216" y="282657"/>
                  <a:pt x="3565978" y="281153"/>
                </a:cubicBezTo>
                <a:cubicBezTo>
                  <a:pt x="3562736" y="279652"/>
                  <a:pt x="3559585" y="277989"/>
                  <a:pt x="3556521" y="276161"/>
                </a:cubicBezTo>
                <a:cubicBezTo>
                  <a:pt x="3553458" y="274334"/>
                  <a:pt x="3550718" y="272186"/>
                  <a:pt x="3548304" y="269710"/>
                </a:cubicBezTo>
                <a:cubicBezTo>
                  <a:pt x="3545888" y="267237"/>
                  <a:pt x="3543930" y="264334"/>
                  <a:pt x="3542427" y="261007"/>
                </a:cubicBezTo>
                <a:cubicBezTo>
                  <a:pt x="3540925" y="257679"/>
                  <a:pt x="3540174" y="253688"/>
                  <a:pt x="3540174" y="249034"/>
                </a:cubicBezTo>
                <a:cubicBezTo>
                  <a:pt x="3540174" y="244262"/>
                  <a:pt x="3541042" y="240006"/>
                  <a:pt x="3542781" y="236265"/>
                </a:cubicBezTo>
                <a:cubicBezTo>
                  <a:pt x="3544518" y="232525"/>
                  <a:pt x="3546933" y="229387"/>
                  <a:pt x="3550027" y="226854"/>
                </a:cubicBezTo>
                <a:cubicBezTo>
                  <a:pt x="3553120" y="224320"/>
                  <a:pt x="3556802" y="222391"/>
                  <a:pt x="3561072" y="221065"/>
                </a:cubicBezTo>
                <a:cubicBezTo>
                  <a:pt x="3565343" y="219740"/>
                  <a:pt x="3569953" y="219078"/>
                  <a:pt x="3574902" y="219078"/>
                </a:cubicBezTo>
                <a:close/>
                <a:moveTo>
                  <a:pt x="3108168" y="219078"/>
                </a:moveTo>
                <a:cubicBezTo>
                  <a:pt x="3110702" y="219078"/>
                  <a:pt x="3113251" y="219298"/>
                  <a:pt x="3115814" y="219740"/>
                </a:cubicBezTo>
                <a:cubicBezTo>
                  <a:pt x="3118377" y="220181"/>
                  <a:pt x="3120792" y="220771"/>
                  <a:pt x="3123060" y="221506"/>
                </a:cubicBezTo>
                <a:cubicBezTo>
                  <a:pt x="3125327" y="222243"/>
                  <a:pt x="3127345" y="223069"/>
                  <a:pt x="3129112" y="223981"/>
                </a:cubicBezTo>
                <a:cubicBezTo>
                  <a:pt x="3130879" y="224895"/>
                  <a:pt x="3132044" y="225631"/>
                  <a:pt x="3132603" y="226190"/>
                </a:cubicBezTo>
                <a:cubicBezTo>
                  <a:pt x="3133161" y="226749"/>
                  <a:pt x="3133529" y="227191"/>
                  <a:pt x="3133707" y="227517"/>
                </a:cubicBezTo>
                <a:cubicBezTo>
                  <a:pt x="3133885" y="227840"/>
                  <a:pt x="3134030" y="228253"/>
                  <a:pt x="3134150" y="228753"/>
                </a:cubicBezTo>
                <a:cubicBezTo>
                  <a:pt x="3134266" y="229255"/>
                  <a:pt x="3134354" y="229856"/>
                  <a:pt x="3134413" y="230565"/>
                </a:cubicBezTo>
                <a:cubicBezTo>
                  <a:pt x="3134473" y="231272"/>
                  <a:pt x="3134499" y="232185"/>
                  <a:pt x="3134499" y="233305"/>
                </a:cubicBezTo>
                <a:cubicBezTo>
                  <a:pt x="3134499" y="234365"/>
                  <a:pt x="3134456" y="235307"/>
                  <a:pt x="3134367" y="236132"/>
                </a:cubicBezTo>
                <a:cubicBezTo>
                  <a:pt x="3134281" y="236957"/>
                  <a:pt x="3134150" y="237649"/>
                  <a:pt x="3133974" y="238209"/>
                </a:cubicBezTo>
                <a:cubicBezTo>
                  <a:pt x="3133796" y="238768"/>
                  <a:pt x="3133545" y="239181"/>
                  <a:pt x="3133220" y="239445"/>
                </a:cubicBezTo>
                <a:cubicBezTo>
                  <a:pt x="3132895" y="239711"/>
                  <a:pt x="3132529" y="239844"/>
                  <a:pt x="3132115" y="239844"/>
                </a:cubicBezTo>
                <a:cubicBezTo>
                  <a:pt x="3131468" y="239844"/>
                  <a:pt x="3130453" y="239431"/>
                  <a:pt x="3129069" y="238607"/>
                </a:cubicBezTo>
                <a:cubicBezTo>
                  <a:pt x="3127685" y="237782"/>
                  <a:pt x="3125992" y="236854"/>
                  <a:pt x="3123986" y="235824"/>
                </a:cubicBezTo>
                <a:cubicBezTo>
                  <a:pt x="3121986" y="234792"/>
                  <a:pt x="3119614" y="233848"/>
                  <a:pt x="3116875" y="232995"/>
                </a:cubicBezTo>
                <a:cubicBezTo>
                  <a:pt x="3114134" y="232141"/>
                  <a:pt x="3111055" y="231714"/>
                  <a:pt x="3107638" y="231714"/>
                </a:cubicBezTo>
                <a:cubicBezTo>
                  <a:pt x="3104457" y="231714"/>
                  <a:pt x="3101686" y="232141"/>
                  <a:pt x="3099332" y="232995"/>
                </a:cubicBezTo>
                <a:cubicBezTo>
                  <a:pt x="3096974" y="233848"/>
                  <a:pt x="3095031" y="234983"/>
                  <a:pt x="3093499" y="236397"/>
                </a:cubicBezTo>
                <a:cubicBezTo>
                  <a:pt x="3091969" y="237812"/>
                  <a:pt x="3090821" y="239490"/>
                  <a:pt x="3090052" y="241434"/>
                </a:cubicBezTo>
                <a:cubicBezTo>
                  <a:pt x="3089289" y="243378"/>
                  <a:pt x="3088907" y="245440"/>
                  <a:pt x="3088907" y="247620"/>
                </a:cubicBezTo>
                <a:cubicBezTo>
                  <a:pt x="3088907" y="250801"/>
                  <a:pt x="3089640" y="253540"/>
                  <a:pt x="3091113" y="255837"/>
                </a:cubicBezTo>
                <a:cubicBezTo>
                  <a:pt x="3092586" y="258135"/>
                  <a:pt x="3094546" y="260168"/>
                  <a:pt x="3096986" y="261935"/>
                </a:cubicBezTo>
                <a:cubicBezTo>
                  <a:pt x="3099433" y="263702"/>
                  <a:pt x="3102218" y="265323"/>
                  <a:pt x="3105341" y="266796"/>
                </a:cubicBezTo>
                <a:cubicBezTo>
                  <a:pt x="3108463" y="268269"/>
                  <a:pt x="3111646" y="269756"/>
                  <a:pt x="3114885" y="271258"/>
                </a:cubicBezTo>
                <a:cubicBezTo>
                  <a:pt x="3118127" y="272760"/>
                  <a:pt x="3121308" y="274409"/>
                  <a:pt x="3124430" y="276206"/>
                </a:cubicBezTo>
                <a:cubicBezTo>
                  <a:pt x="3127551" y="278002"/>
                  <a:pt x="3130337" y="280123"/>
                  <a:pt x="3132780" y="282568"/>
                </a:cubicBezTo>
                <a:cubicBezTo>
                  <a:pt x="3135223" y="285014"/>
                  <a:pt x="3137196" y="287899"/>
                  <a:pt x="3138700" y="291229"/>
                </a:cubicBezTo>
                <a:cubicBezTo>
                  <a:pt x="3140201" y="294556"/>
                  <a:pt x="3140952" y="298489"/>
                  <a:pt x="3140952" y="303026"/>
                </a:cubicBezTo>
                <a:cubicBezTo>
                  <a:pt x="3140952" y="308386"/>
                  <a:pt x="3139962" y="313159"/>
                  <a:pt x="3137990" y="317340"/>
                </a:cubicBezTo>
                <a:cubicBezTo>
                  <a:pt x="3136017" y="321523"/>
                  <a:pt x="3133280" y="325072"/>
                  <a:pt x="3129775" y="327989"/>
                </a:cubicBezTo>
                <a:cubicBezTo>
                  <a:pt x="3126271" y="330905"/>
                  <a:pt x="3122147" y="333100"/>
                  <a:pt x="3117405" y="334573"/>
                </a:cubicBezTo>
                <a:cubicBezTo>
                  <a:pt x="3112661" y="336044"/>
                  <a:pt x="3107549" y="336782"/>
                  <a:pt x="3102070" y="336782"/>
                </a:cubicBezTo>
                <a:cubicBezTo>
                  <a:pt x="3098243" y="336782"/>
                  <a:pt x="3094691" y="336457"/>
                  <a:pt x="3091425" y="335808"/>
                </a:cubicBezTo>
                <a:cubicBezTo>
                  <a:pt x="3088155" y="335161"/>
                  <a:pt x="3085239" y="334367"/>
                  <a:pt x="3082680" y="333424"/>
                </a:cubicBezTo>
                <a:cubicBezTo>
                  <a:pt x="3080114" y="332481"/>
                  <a:pt x="3077963" y="331508"/>
                  <a:pt x="3076224" y="330507"/>
                </a:cubicBezTo>
                <a:cubicBezTo>
                  <a:pt x="3074486" y="329505"/>
                  <a:pt x="3073281" y="328651"/>
                  <a:pt x="3072602" y="327945"/>
                </a:cubicBezTo>
                <a:cubicBezTo>
                  <a:pt x="3071922" y="327237"/>
                  <a:pt x="3071424" y="326339"/>
                  <a:pt x="3071099" y="325249"/>
                </a:cubicBezTo>
                <a:cubicBezTo>
                  <a:pt x="3070775" y="324160"/>
                  <a:pt x="3070613" y="322701"/>
                  <a:pt x="3070613" y="320875"/>
                </a:cubicBezTo>
                <a:cubicBezTo>
                  <a:pt x="3070613" y="319579"/>
                  <a:pt x="3070672" y="318504"/>
                  <a:pt x="3070790" y="317649"/>
                </a:cubicBezTo>
                <a:cubicBezTo>
                  <a:pt x="3070908" y="316795"/>
                  <a:pt x="3071084" y="316103"/>
                  <a:pt x="3071320" y="315572"/>
                </a:cubicBezTo>
                <a:cubicBezTo>
                  <a:pt x="3071557" y="315042"/>
                  <a:pt x="3071851" y="314675"/>
                  <a:pt x="3072204" y="314468"/>
                </a:cubicBezTo>
                <a:cubicBezTo>
                  <a:pt x="3072556" y="314262"/>
                  <a:pt x="3072967" y="314159"/>
                  <a:pt x="3073440" y="314159"/>
                </a:cubicBezTo>
                <a:cubicBezTo>
                  <a:pt x="3074266" y="314159"/>
                  <a:pt x="3075429" y="314660"/>
                  <a:pt x="3076931" y="315662"/>
                </a:cubicBezTo>
                <a:cubicBezTo>
                  <a:pt x="3078433" y="316663"/>
                  <a:pt x="3080360" y="317753"/>
                  <a:pt x="3082723" y="318931"/>
                </a:cubicBezTo>
                <a:cubicBezTo>
                  <a:pt x="3085081" y="320110"/>
                  <a:pt x="3087923" y="321214"/>
                  <a:pt x="3091245" y="322245"/>
                </a:cubicBezTo>
                <a:cubicBezTo>
                  <a:pt x="3094575" y="323277"/>
                  <a:pt x="3098418" y="323792"/>
                  <a:pt x="3102777" y="323792"/>
                </a:cubicBezTo>
                <a:cubicBezTo>
                  <a:pt x="3106077" y="323792"/>
                  <a:pt x="3109096" y="323350"/>
                  <a:pt x="3111836" y="322465"/>
                </a:cubicBezTo>
                <a:cubicBezTo>
                  <a:pt x="3114576" y="321582"/>
                  <a:pt x="3116935" y="320330"/>
                  <a:pt x="3118907" y="318710"/>
                </a:cubicBezTo>
                <a:cubicBezTo>
                  <a:pt x="3120880" y="317090"/>
                  <a:pt x="3122399" y="315103"/>
                  <a:pt x="3123458" y="312745"/>
                </a:cubicBezTo>
                <a:cubicBezTo>
                  <a:pt x="3124519" y="310389"/>
                  <a:pt x="3125048" y="307708"/>
                  <a:pt x="3125048" y="304704"/>
                </a:cubicBezTo>
                <a:cubicBezTo>
                  <a:pt x="3125048" y="301465"/>
                  <a:pt x="3124311" y="298695"/>
                  <a:pt x="3122839" y="296398"/>
                </a:cubicBezTo>
                <a:cubicBezTo>
                  <a:pt x="3121366" y="294100"/>
                  <a:pt x="3119422" y="292082"/>
                  <a:pt x="3117007" y="290345"/>
                </a:cubicBezTo>
                <a:cubicBezTo>
                  <a:pt x="3114591" y="288607"/>
                  <a:pt x="3111836" y="287016"/>
                  <a:pt x="3108743" y="285574"/>
                </a:cubicBezTo>
                <a:cubicBezTo>
                  <a:pt x="3105650" y="284129"/>
                  <a:pt x="3102482" y="282657"/>
                  <a:pt x="3099243" y="281153"/>
                </a:cubicBezTo>
                <a:cubicBezTo>
                  <a:pt x="3096004" y="279652"/>
                  <a:pt x="3092849" y="277989"/>
                  <a:pt x="3089791" y="276161"/>
                </a:cubicBezTo>
                <a:cubicBezTo>
                  <a:pt x="3086728" y="274334"/>
                  <a:pt x="3083994" y="272186"/>
                  <a:pt x="3081575" y="269710"/>
                </a:cubicBezTo>
                <a:cubicBezTo>
                  <a:pt x="3079155" y="267237"/>
                  <a:pt x="3077197" y="264334"/>
                  <a:pt x="3075695" y="261007"/>
                </a:cubicBezTo>
                <a:cubicBezTo>
                  <a:pt x="3074191" y="257679"/>
                  <a:pt x="3073440" y="253688"/>
                  <a:pt x="3073440" y="249034"/>
                </a:cubicBezTo>
                <a:cubicBezTo>
                  <a:pt x="3073440" y="244262"/>
                  <a:pt x="3074309" y="240006"/>
                  <a:pt x="3076047" y="236265"/>
                </a:cubicBezTo>
                <a:cubicBezTo>
                  <a:pt x="3077788" y="232525"/>
                  <a:pt x="3080205" y="229387"/>
                  <a:pt x="3083295" y="226854"/>
                </a:cubicBezTo>
                <a:cubicBezTo>
                  <a:pt x="3086391" y="224320"/>
                  <a:pt x="3090068" y="222391"/>
                  <a:pt x="3094341" y="221065"/>
                </a:cubicBezTo>
                <a:cubicBezTo>
                  <a:pt x="3098608" y="219740"/>
                  <a:pt x="3103220" y="219078"/>
                  <a:pt x="3108168" y="219078"/>
                </a:cubicBezTo>
                <a:close/>
                <a:moveTo>
                  <a:pt x="2631916" y="219078"/>
                </a:moveTo>
                <a:cubicBezTo>
                  <a:pt x="2634450" y="219078"/>
                  <a:pt x="2636998" y="219298"/>
                  <a:pt x="2639560" y="219740"/>
                </a:cubicBezTo>
                <a:cubicBezTo>
                  <a:pt x="2642123" y="220181"/>
                  <a:pt x="2644539" y="220771"/>
                  <a:pt x="2646807" y="221506"/>
                </a:cubicBezTo>
                <a:cubicBezTo>
                  <a:pt x="2649075" y="222243"/>
                  <a:pt x="2651093" y="223069"/>
                  <a:pt x="2652860" y="223981"/>
                </a:cubicBezTo>
                <a:cubicBezTo>
                  <a:pt x="2654628" y="224895"/>
                  <a:pt x="2655791" y="225631"/>
                  <a:pt x="2656353" y="226190"/>
                </a:cubicBezTo>
                <a:cubicBezTo>
                  <a:pt x="2656912" y="226749"/>
                  <a:pt x="2657280" y="227191"/>
                  <a:pt x="2657455" y="227517"/>
                </a:cubicBezTo>
                <a:cubicBezTo>
                  <a:pt x="2657632" y="227840"/>
                  <a:pt x="2657780" y="228253"/>
                  <a:pt x="2657898" y="228753"/>
                </a:cubicBezTo>
                <a:cubicBezTo>
                  <a:pt x="2658017" y="229255"/>
                  <a:pt x="2658106" y="229856"/>
                  <a:pt x="2658162" y="230565"/>
                </a:cubicBezTo>
                <a:cubicBezTo>
                  <a:pt x="2658223" y="231272"/>
                  <a:pt x="2658251" y="232185"/>
                  <a:pt x="2658251" y="233305"/>
                </a:cubicBezTo>
                <a:cubicBezTo>
                  <a:pt x="2658251" y="234365"/>
                  <a:pt x="2658207" y="235307"/>
                  <a:pt x="2658119" y="236132"/>
                </a:cubicBezTo>
                <a:cubicBezTo>
                  <a:pt x="2658030" y="236957"/>
                  <a:pt x="2657898" y="237649"/>
                  <a:pt x="2657720" y="238209"/>
                </a:cubicBezTo>
                <a:cubicBezTo>
                  <a:pt x="2657545" y="238768"/>
                  <a:pt x="2657294" y="239181"/>
                  <a:pt x="2656971" y="239445"/>
                </a:cubicBezTo>
                <a:cubicBezTo>
                  <a:pt x="2656646" y="239711"/>
                  <a:pt x="2656278" y="239844"/>
                  <a:pt x="2655864" y="239844"/>
                </a:cubicBezTo>
                <a:cubicBezTo>
                  <a:pt x="2655219" y="239844"/>
                  <a:pt x="2654201" y="239431"/>
                  <a:pt x="2652816" y="238607"/>
                </a:cubicBezTo>
                <a:cubicBezTo>
                  <a:pt x="2651432" y="237782"/>
                  <a:pt x="2649738" y="236854"/>
                  <a:pt x="2647735" y="235824"/>
                </a:cubicBezTo>
                <a:cubicBezTo>
                  <a:pt x="2645732" y="234792"/>
                  <a:pt x="2643360" y="233848"/>
                  <a:pt x="2640621" y="232995"/>
                </a:cubicBezTo>
                <a:cubicBezTo>
                  <a:pt x="2637882" y="232141"/>
                  <a:pt x="2634804" y="231714"/>
                  <a:pt x="2631387" y="231714"/>
                </a:cubicBezTo>
                <a:cubicBezTo>
                  <a:pt x="2628206" y="231714"/>
                  <a:pt x="2625436" y="232141"/>
                  <a:pt x="2623081" y="232995"/>
                </a:cubicBezTo>
                <a:cubicBezTo>
                  <a:pt x="2620725" y="233848"/>
                  <a:pt x="2618780" y="234983"/>
                  <a:pt x="2617249" y="236397"/>
                </a:cubicBezTo>
                <a:cubicBezTo>
                  <a:pt x="2615716" y="237812"/>
                  <a:pt x="2614568" y="239490"/>
                  <a:pt x="2613803" y="241434"/>
                </a:cubicBezTo>
                <a:cubicBezTo>
                  <a:pt x="2613036" y="243378"/>
                  <a:pt x="2612655" y="245440"/>
                  <a:pt x="2612655" y="247620"/>
                </a:cubicBezTo>
                <a:cubicBezTo>
                  <a:pt x="2612655" y="250801"/>
                  <a:pt x="2613390" y="253540"/>
                  <a:pt x="2614864" y="255837"/>
                </a:cubicBezTo>
                <a:cubicBezTo>
                  <a:pt x="2616335" y="258135"/>
                  <a:pt x="2618294" y="260168"/>
                  <a:pt x="2620738" y="261935"/>
                </a:cubicBezTo>
                <a:cubicBezTo>
                  <a:pt x="2623183" y="263702"/>
                  <a:pt x="2625966" y="265323"/>
                  <a:pt x="2629089" y="266796"/>
                </a:cubicBezTo>
                <a:cubicBezTo>
                  <a:pt x="2632212" y="268269"/>
                  <a:pt x="2635393" y="269756"/>
                  <a:pt x="2638633" y="271258"/>
                </a:cubicBezTo>
                <a:cubicBezTo>
                  <a:pt x="2641874" y="272760"/>
                  <a:pt x="2645054" y="274409"/>
                  <a:pt x="2648177" y="276206"/>
                </a:cubicBezTo>
                <a:cubicBezTo>
                  <a:pt x="2651299" y="278002"/>
                  <a:pt x="2654083" y="280123"/>
                  <a:pt x="2656528" y="282568"/>
                </a:cubicBezTo>
                <a:cubicBezTo>
                  <a:pt x="2658973" y="285014"/>
                  <a:pt x="2660948" y="287899"/>
                  <a:pt x="2662450" y="291229"/>
                </a:cubicBezTo>
                <a:cubicBezTo>
                  <a:pt x="2663952" y="294556"/>
                  <a:pt x="2664704" y="298489"/>
                  <a:pt x="2664704" y="303026"/>
                </a:cubicBezTo>
                <a:cubicBezTo>
                  <a:pt x="2664704" y="308386"/>
                  <a:pt x="2663717" y="313159"/>
                  <a:pt x="2661741" y="317340"/>
                </a:cubicBezTo>
                <a:cubicBezTo>
                  <a:pt x="2659769" y="321523"/>
                  <a:pt x="2657028" y="325072"/>
                  <a:pt x="2653523" y="327989"/>
                </a:cubicBezTo>
                <a:cubicBezTo>
                  <a:pt x="2650017" y="330905"/>
                  <a:pt x="2645894" y="333100"/>
                  <a:pt x="2641151" y="334573"/>
                </a:cubicBezTo>
                <a:cubicBezTo>
                  <a:pt x="2636410" y="336044"/>
                  <a:pt x="2631298" y="336782"/>
                  <a:pt x="2625819" y="336782"/>
                </a:cubicBezTo>
                <a:cubicBezTo>
                  <a:pt x="2621990" y="336782"/>
                  <a:pt x="2618441" y="336457"/>
                  <a:pt x="2615172" y="335808"/>
                </a:cubicBezTo>
                <a:cubicBezTo>
                  <a:pt x="2611903" y="335161"/>
                  <a:pt x="2608987" y="334367"/>
                  <a:pt x="2606424" y="333424"/>
                </a:cubicBezTo>
                <a:cubicBezTo>
                  <a:pt x="2603864" y="332481"/>
                  <a:pt x="2601712" y="331508"/>
                  <a:pt x="2599976" y="330507"/>
                </a:cubicBezTo>
                <a:cubicBezTo>
                  <a:pt x="2598239" y="329505"/>
                  <a:pt x="2597030" y="328651"/>
                  <a:pt x="2596353" y="327945"/>
                </a:cubicBezTo>
                <a:cubicBezTo>
                  <a:pt x="2595675" y="327237"/>
                  <a:pt x="2595176" y="326339"/>
                  <a:pt x="2594850" y="325249"/>
                </a:cubicBezTo>
                <a:cubicBezTo>
                  <a:pt x="2594527" y="324160"/>
                  <a:pt x="2594363" y="322701"/>
                  <a:pt x="2594363" y="320875"/>
                </a:cubicBezTo>
                <a:cubicBezTo>
                  <a:pt x="2594363" y="319579"/>
                  <a:pt x="2594425" y="318504"/>
                  <a:pt x="2594542" y="317649"/>
                </a:cubicBezTo>
                <a:cubicBezTo>
                  <a:pt x="2594659" y="316795"/>
                  <a:pt x="2594837" y="316103"/>
                  <a:pt x="2595072" y="315572"/>
                </a:cubicBezTo>
                <a:cubicBezTo>
                  <a:pt x="2595305" y="315042"/>
                  <a:pt x="2595602" y="314675"/>
                  <a:pt x="2595955" y="314468"/>
                </a:cubicBezTo>
                <a:cubicBezTo>
                  <a:pt x="2596310" y="314262"/>
                  <a:pt x="2596721" y="314159"/>
                  <a:pt x="2597192" y="314159"/>
                </a:cubicBezTo>
                <a:cubicBezTo>
                  <a:pt x="2598015" y="314159"/>
                  <a:pt x="2599182" y="314660"/>
                  <a:pt x="2600682" y="315662"/>
                </a:cubicBezTo>
                <a:cubicBezTo>
                  <a:pt x="2602185" y="316663"/>
                  <a:pt x="2604113" y="317753"/>
                  <a:pt x="2606468" y="318931"/>
                </a:cubicBezTo>
                <a:cubicBezTo>
                  <a:pt x="2608826" y="320110"/>
                  <a:pt x="2611666" y="321214"/>
                  <a:pt x="2614994" y="322245"/>
                </a:cubicBezTo>
                <a:cubicBezTo>
                  <a:pt x="2618323" y="323277"/>
                  <a:pt x="2622167" y="323792"/>
                  <a:pt x="2626527" y="323792"/>
                </a:cubicBezTo>
                <a:cubicBezTo>
                  <a:pt x="2629826" y="323792"/>
                  <a:pt x="2632845" y="323350"/>
                  <a:pt x="2635584" y="322465"/>
                </a:cubicBezTo>
                <a:cubicBezTo>
                  <a:pt x="2638324" y="321582"/>
                  <a:pt x="2640680" y="320330"/>
                  <a:pt x="2642654" y="318710"/>
                </a:cubicBezTo>
                <a:cubicBezTo>
                  <a:pt x="2644628" y="317090"/>
                  <a:pt x="2646145" y="315103"/>
                  <a:pt x="2647205" y="312745"/>
                </a:cubicBezTo>
                <a:cubicBezTo>
                  <a:pt x="2648265" y="310389"/>
                  <a:pt x="2648796" y="307708"/>
                  <a:pt x="2648796" y="304704"/>
                </a:cubicBezTo>
                <a:cubicBezTo>
                  <a:pt x="2648796" y="301465"/>
                  <a:pt x="2648059" y="298695"/>
                  <a:pt x="2646586" y="296398"/>
                </a:cubicBezTo>
                <a:cubicBezTo>
                  <a:pt x="2645113" y="294100"/>
                  <a:pt x="2643168" y="292082"/>
                  <a:pt x="2640754" y="290345"/>
                </a:cubicBezTo>
                <a:cubicBezTo>
                  <a:pt x="2638339" y="288607"/>
                  <a:pt x="2635584" y="287016"/>
                  <a:pt x="2632492" y="285574"/>
                </a:cubicBezTo>
                <a:cubicBezTo>
                  <a:pt x="2629398" y="284129"/>
                  <a:pt x="2626231" y="282657"/>
                  <a:pt x="2622992" y="281153"/>
                </a:cubicBezTo>
                <a:cubicBezTo>
                  <a:pt x="2619752" y="279652"/>
                  <a:pt x="2616599" y="277989"/>
                  <a:pt x="2613537" y="276161"/>
                </a:cubicBezTo>
                <a:cubicBezTo>
                  <a:pt x="2610473" y="274334"/>
                  <a:pt x="2607735" y="272186"/>
                  <a:pt x="2605319" y="269710"/>
                </a:cubicBezTo>
                <a:cubicBezTo>
                  <a:pt x="2602905" y="267237"/>
                  <a:pt x="2600947" y="264334"/>
                  <a:pt x="2599444" y="261007"/>
                </a:cubicBezTo>
                <a:cubicBezTo>
                  <a:pt x="2597942" y="257679"/>
                  <a:pt x="2597192" y="253688"/>
                  <a:pt x="2597192" y="249034"/>
                </a:cubicBezTo>
                <a:cubicBezTo>
                  <a:pt x="2597192" y="244262"/>
                  <a:pt x="2598060" y="240006"/>
                  <a:pt x="2599799" y="236265"/>
                </a:cubicBezTo>
                <a:cubicBezTo>
                  <a:pt x="2601537" y="232525"/>
                  <a:pt x="2603952" y="229387"/>
                  <a:pt x="2607043" y="226854"/>
                </a:cubicBezTo>
                <a:cubicBezTo>
                  <a:pt x="2610135" y="224320"/>
                  <a:pt x="2613816" y="222391"/>
                  <a:pt x="2618087" y="221065"/>
                </a:cubicBezTo>
                <a:cubicBezTo>
                  <a:pt x="2622358" y="219740"/>
                  <a:pt x="2626969" y="219078"/>
                  <a:pt x="2631916" y="219078"/>
                </a:cubicBezTo>
                <a:close/>
                <a:moveTo>
                  <a:pt x="1688943" y="219078"/>
                </a:moveTo>
                <a:cubicBezTo>
                  <a:pt x="1691477" y="219078"/>
                  <a:pt x="1694025" y="219298"/>
                  <a:pt x="1696588" y="219740"/>
                </a:cubicBezTo>
                <a:cubicBezTo>
                  <a:pt x="1699152" y="220181"/>
                  <a:pt x="1701567" y="220771"/>
                  <a:pt x="1703832" y="221506"/>
                </a:cubicBezTo>
                <a:cubicBezTo>
                  <a:pt x="1706101" y="222243"/>
                  <a:pt x="1708119" y="223069"/>
                  <a:pt x="1709887" y="223981"/>
                </a:cubicBezTo>
                <a:cubicBezTo>
                  <a:pt x="1711655" y="224895"/>
                  <a:pt x="1712818" y="225631"/>
                  <a:pt x="1713378" y="226190"/>
                </a:cubicBezTo>
                <a:cubicBezTo>
                  <a:pt x="1713937" y="226749"/>
                  <a:pt x="1714305" y="227191"/>
                  <a:pt x="1714483" y="227517"/>
                </a:cubicBezTo>
                <a:cubicBezTo>
                  <a:pt x="1714659" y="227840"/>
                  <a:pt x="1714805" y="228253"/>
                  <a:pt x="1714923" y="228753"/>
                </a:cubicBezTo>
                <a:cubicBezTo>
                  <a:pt x="1715041" y="229255"/>
                  <a:pt x="1715130" y="229856"/>
                  <a:pt x="1715189" y="230565"/>
                </a:cubicBezTo>
                <a:cubicBezTo>
                  <a:pt x="1715248" y="231272"/>
                  <a:pt x="1715278" y="232185"/>
                  <a:pt x="1715278" y="233305"/>
                </a:cubicBezTo>
                <a:cubicBezTo>
                  <a:pt x="1715278" y="234365"/>
                  <a:pt x="1715234" y="235307"/>
                  <a:pt x="1715145" y="236132"/>
                </a:cubicBezTo>
                <a:cubicBezTo>
                  <a:pt x="1715057" y="236957"/>
                  <a:pt x="1714923" y="237649"/>
                  <a:pt x="1714747" y="238209"/>
                </a:cubicBezTo>
                <a:cubicBezTo>
                  <a:pt x="1714572" y="238768"/>
                  <a:pt x="1714320" y="239181"/>
                  <a:pt x="1713997" y="239445"/>
                </a:cubicBezTo>
                <a:cubicBezTo>
                  <a:pt x="1713671" y="239711"/>
                  <a:pt x="1713304" y="239844"/>
                  <a:pt x="1712892" y="239844"/>
                </a:cubicBezTo>
                <a:cubicBezTo>
                  <a:pt x="1712244" y="239844"/>
                  <a:pt x="1711228" y="239431"/>
                  <a:pt x="1709842" y="238607"/>
                </a:cubicBezTo>
                <a:cubicBezTo>
                  <a:pt x="1708458" y="237782"/>
                  <a:pt x="1706764" y="236854"/>
                  <a:pt x="1704762" y="235824"/>
                </a:cubicBezTo>
                <a:cubicBezTo>
                  <a:pt x="1702757" y="234792"/>
                  <a:pt x="1700387" y="233848"/>
                  <a:pt x="1697650" y="232995"/>
                </a:cubicBezTo>
                <a:cubicBezTo>
                  <a:pt x="1694909" y="232141"/>
                  <a:pt x="1691832" y="231714"/>
                  <a:pt x="1688414" y="231714"/>
                </a:cubicBezTo>
                <a:cubicBezTo>
                  <a:pt x="1685232" y="231714"/>
                  <a:pt x="1682465" y="232141"/>
                  <a:pt x="1680107" y="232995"/>
                </a:cubicBezTo>
                <a:cubicBezTo>
                  <a:pt x="1677752" y="233848"/>
                  <a:pt x="1675806" y="234983"/>
                  <a:pt x="1674275" y="236397"/>
                </a:cubicBezTo>
                <a:cubicBezTo>
                  <a:pt x="1672743" y="237812"/>
                  <a:pt x="1671594" y="239490"/>
                  <a:pt x="1670828" y="241434"/>
                </a:cubicBezTo>
                <a:cubicBezTo>
                  <a:pt x="1670062" y="243378"/>
                  <a:pt x="1669679" y="245440"/>
                  <a:pt x="1669679" y="247620"/>
                </a:cubicBezTo>
                <a:cubicBezTo>
                  <a:pt x="1669679" y="250801"/>
                  <a:pt x="1670416" y="253540"/>
                  <a:pt x="1671889" y="255837"/>
                </a:cubicBezTo>
                <a:cubicBezTo>
                  <a:pt x="1673361" y="258135"/>
                  <a:pt x="1675320" y="260168"/>
                  <a:pt x="1677766" y="261935"/>
                </a:cubicBezTo>
                <a:cubicBezTo>
                  <a:pt x="1680211" y="263702"/>
                  <a:pt x="1682994" y="265323"/>
                  <a:pt x="1686116" y="266796"/>
                </a:cubicBezTo>
                <a:cubicBezTo>
                  <a:pt x="1689239" y="268269"/>
                  <a:pt x="1692420" y="269756"/>
                  <a:pt x="1695661" y="271258"/>
                </a:cubicBezTo>
                <a:cubicBezTo>
                  <a:pt x="1698901" y="272760"/>
                  <a:pt x="1702080" y="274409"/>
                  <a:pt x="1705203" y="276206"/>
                </a:cubicBezTo>
                <a:cubicBezTo>
                  <a:pt x="1708326" y="278002"/>
                  <a:pt x="1711110" y="280123"/>
                  <a:pt x="1713554" y="282568"/>
                </a:cubicBezTo>
                <a:cubicBezTo>
                  <a:pt x="1715998" y="285014"/>
                  <a:pt x="1717972" y="287899"/>
                  <a:pt x="1719475" y="291229"/>
                </a:cubicBezTo>
                <a:cubicBezTo>
                  <a:pt x="1720976" y="294556"/>
                  <a:pt x="1721728" y="298489"/>
                  <a:pt x="1721728" y="303026"/>
                </a:cubicBezTo>
                <a:cubicBezTo>
                  <a:pt x="1721728" y="308386"/>
                  <a:pt x="1720742" y="313159"/>
                  <a:pt x="1718767" y="317340"/>
                </a:cubicBezTo>
                <a:cubicBezTo>
                  <a:pt x="1716794" y="321523"/>
                  <a:pt x="1714055" y="325072"/>
                  <a:pt x="1710550" y="327989"/>
                </a:cubicBezTo>
                <a:cubicBezTo>
                  <a:pt x="1707044" y="330905"/>
                  <a:pt x="1702921" y="333100"/>
                  <a:pt x="1698179" y="334573"/>
                </a:cubicBezTo>
                <a:cubicBezTo>
                  <a:pt x="1693436" y="336044"/>
                  <a:pt x="1688325" y="336782"/>
                  <a:pt x="1682848" y="336782"/>
                </a:cubicBezTo>
                <a:cubicBezTo>
                  <a:pt x="1679018" y="336782"/>
                  <a:pt x="1675468" y="336457"/>
                  <a:pt x="1672197" y="335808"/>
                </a:cubicBezTo>
                <a:cubicBezTo>
                  <a:pt x="1668928" y="335161"/>
                  <a:pt x="1666011" y="334367"/>
                  <a:pt x="1663448" y="333424"/>
                </a:cubicBezTo>
                <a:cubicBezTo>
                  <a:pt x="1660886" y="332481"/>
                  <a:pt x="1658736" y="331508"/>
                  <a:pt x="1656999" y="330507"/>
                </a:cubicBezTo>
                <a:cubicBezTo>
                  <a:pt x="1655260" y="329505"/>
                  <a:pt x="1654052" y="328651"/>
                  <a:pt x="1653375" y="327945"/>
                </a:cubicBezTo>
                <a:cubicBezTo>
                  <a:pt x="1652697" y="327237"/>
                  <a:pt x="1652197" y="326339"/>
                  <a:pt x="1651872" y="325249"/>
                </a:cubicBezTo>
                <a:cubicBezTo>
                  <a:pt x="1651548" y="324160"/>
                  <a:pt x="1651386" y="322701"/>
                  <a:pt x="1651386" y="320875"/>
                </a:cubicBezTo>
                <a:cubicBezTo>
                  <a:pt x="1651386" y="319579"/>
                  <a:pt x="1651446" y="318504"/>
                  <a:pt x="1651563" y="317649"/>
                </a:cubicBezTo>
                <a:cubicBezTo>
                  <a:pt x="1651680" y="316795"/>
                  <a:pt x="1651858" y="316103"/>
                  <a:pt x="1652093" y="315572"/>
                </a:cubicBezTo>
                <a:cubicBezTo>
                  <a:pt x="1652329" y="315042"/>
                  <a:pt x="1652623" y="314675"/>
                  <a:pt x="1652977" y="314468"/>
                </a:cubicBezTo>
                <a:cubicBezTo>
                  <a:pt x="1653330" y="314262"/>
                  <a:pt x="1653743" y="314159"/>
                  <a:pt x="1654214" y="314159"/>
                </a:cubicBezTo>
                <a:cubicBezTo>
                  <a:pt x="1655039" y="314159"/>
                  <a:pt x="1656202" y="314660"/>
                  <a:pt x="1657706" y="315662"/>
                </a:cubicBezTo>
                <a:cubicBezTo>
                  <a:pt x="1659207" y="316663"/>
                  <a:pt x="1661136" y="317753"/>
                  <a:pt x="1663492" y="318931"/>
                </a:cubicBezTo>
                <a:cubicBezTo>
                  <a:pt x="1665849" y="320110"/>
                  <a:pt x="1668693" y="321214"/>
                  <a:pt x="1672021" y="322245"/>
                </a:cubicBezTo>
                <a:cubicBezTo>
                  <a:pt x="1675350" y="323277"/>
                  <a:pt x="1679196" y="323792"/>
                  <a:pt x="1683554" y="323792"/>
                </a:cubicBezTo>
                <a:cubicBezTo>
                  <a:pt x="1686852" y="323792"/>
                  <a:pt x="1689873" y="323350"/>
                  <a:pt x="1692612" y="322465"/>
                </a:cubicBezTo>
                <a:cubicBezTo>
                  <a:pt x="1695352" y="321582"/>
                  <a:pt x="1697707" y="320330"/>
                  <a:pt x="1699681" y="318710"/>
                </a:cubicBezTo>
                <a:cubicBezTo>
                  <a:pt x="1701653" y="317090"/>
                  <a:pt x="1703171" y="315103"/>
                  <a:pt x="1704230" y="312745"/>
                </a:cubicBezTo>
                <a:cubicBezTo>
                  <a:pt x="1705291" y="310389"/>
                  <a:pt x="1705821" y="307708"/>
                  <a:pt x="1705821" y="304704"/>
                </a:cubicBezTo>
                <a:cubicBezTo>
                  <a:pt x="1705821" y="301465"/>
                  <a:pt x="1705084" y="298695"/>
                  <a:pt x="1703612" y="296398"/>
                </a:cubicBezTo>
                <a:cubicBezTo>
                  <a:pt x="1702139" y="294100"/>
                  <a:pt x="1700197" y="292082"/>
                  <a:pt x="1697781" y="290345"/>
                </a:cubicBezTo>
                <a:cubicBezTo>
                  <a:pt x="1695365" y="288607"/>
                  <a:pt x="1692612" y="287016"/>
                  <a:pt x="1689518" y="285574"/>
                </a:cubicBezTo>
                <a:cubicBezTo>
                  <a:pt x="1686425" y="284129"/>
                  <a:pt x="1683260" y="282657"/>
                  <a:pt x="1680020" y="281153"/>
                </a:cubicBezTo>
                <a:cubicBezTo>
                  <a:pt x="1676779" y="279652"/>
                  <a:pt x="1673627" y="277989"/>
                  <a:pt x="1670564" y="276161"/>
                </a:cubicBezTo>
                <a:cubicBezTo>
                  <a:pt x="1667499" y="274334"/>
                  <a:pt x="1664760" y="272186"/>
                  <a:pt x="1662344" y="269710"/>
                </a:cubicBezTo>
                <a:cubicBezTo>
                  <a:pt x="1659928" y="267237"/>
                  <a:pt x="1657970" y="264334"/>
                  <a:pt x="1656467" y="261007"/>
                </a:cubicBezTo>
                <a:cubicBezTo>
                  <a:pt x="1654965" y="257679"/>
                  <a:pt x="1654214" y="253688"/>
                  <a:pt x="1654214" y="249034"/>
                </a:cubicBezTo>
                <a:cubicBezTo>
                  <a:pt x="1654214" y="244262"/>
                  <a:pt x="1655083" y="240006"/>
                  <a:pt x="1656821" y="236265"/>
                </a:cubicBezTo>
                <a:cubicBezTo>
                  <a:pt x="1658558" y="232525"/>
                  <a:pt x="1660974" y="229387"/>
                  <a:pt x="1664068" y="226854"/>
                </a:cubicBezTo>
                <a:cubicBezTo>
                  <a:pt x="1667161" y="224320"/>
                  <a:pt x="1670843" y="222391"/>
                  <a:pt x="1675115" y="221065"/>
                </a:cubicBezTo>
                <a:cubicBezTo>
                  <a:pt x="1679386" y="219740"/>
                  <a:pt x="1683996" y="219078"/>
                  <a:pt x="1688943" y="219078"/>
                </a:cubicBezTo>
                <a:close/>
                <a:moveTo>
                  <a:pt x="745960" y="219078"/>
                </a:moveTo>
                <a:cubicBezTo>
                  <a:pt x="748493" y="219078"/>
                  <a:pt x="751041" y="219298"/>
                  <a:pt x="753604" y="219740"/>
                </a:cubicBezTo>
                <a:cubicBezTo>
                  <a:pt x="756167" y="220181"/>
                  <a:pt x="758582" y="220771"/>
                  <a:pt x="760850" y="221506"/>
                </a:cubicBezTo>
                <a:cubicBezTo>
                  <a:pt x="763118" y="222243"/>
                  <a:pt x="765136" y="223069"/>
                  <a:pt x="766903" y="223981"/>
                </a:cubicBezTo>
                <a:cubicBezTo>
                  <a:pt x="768671" y="224895"/>
                  <a:pt x="769834" y="225631"/>
                  <a:pt x="770394" y="226190"/>
                </a:cubicBezTo>
                <a:cubicBezTo>
                  <a:pt x="770953" y="226749"/>
                  <a:pt x="771322" y="227191"/>
                  <a:pt x="771498" y="227517"/>
                </a:cubicBezTo>
                <a:cubicBezTo>
                  <a:pt x="771675" y="227840"/>
                  <a:pt x="771822" y="228253"/>
                  <a:pt x="771940" y="228753"/>
                </a:cubicBezTo>
                <a:cubicBezTo>
                  <a:pt x="772058" y="229255"/>
                  <a:pt x="772146" y="229856"/>
                  <a:pt x="772205" y="230565"/>
                </a:cubicBezTo>
                <a:cubicBezTo>
                  <a:pt x="772264" y="231272"/>
                  <a:pt x="772294" y="232185"/>
                  <a:pt x="772294" y="233305"/>
                </a:cubicBezTo>
                <a:cubicBezTo>
                  <a:pt x="772294" y="234365"/>
                  <a:pt x="772249" y="235307"/>
                  <a:pt x="772161" y="236132"/>
                </a:cubicBezTo>
                <a:cubicBezTo>
                  <a:pt x="772073" y="236957"/>
                  <a:pt x="771940" y="237649"/>
                  <a:pt x="771763" y="238209"/>
                </a:cubicBezTo>
                <a:cubicBezTo>
                  <a:pt x="771587" y="238768"/>
                  <a:pt x="771336" y="239181"/>
                  <a:pt x="771012" y="239445"/>
                </a:cubicBezTo>
                <a:cubicBezTo>
                  <a:pt x="770688" y="239711"/>
                  <a:pt x="770320" y="239844"/>
                  <a:pt x="769908" y="239844"/>
                </a:cubicBezTo>
                <a:cubicBezTo>
                  <a:pt x="769260" y="239844"/>
                  <a:pt x="768243" y="239431"/>
                  <a:pt x="766859" y="238607"/>
                </a:cubicBezTo>
                <a:cubicBezTo>
                  <a:pt x="765475" y="237782"/>
                  <a:pt x="763781" y="236854"/>
                  <a:pt x="761778" y="235824"/>
                </a:cubicBezTo>
                <a:cubicBezTo>
                  <a:pt x="759775" y="234792"/>
                  <a:pt x="757404" y="233848"/>
                  <a:pt x="754664" y="232995"/>
                </a:cubicBezTo>
                <a:cubicBezTo>
                  <a:pt x="751925" y="232141"/>
                  <a:pt x="748847" y="231714"/>
                  <a:pt x="745430" y="231714"/>
                </a:cubicBezTo>
                <a:cubicBezTo>
                  <a:pt x="742249" y="231714"/>
                  <a:pt x="739480" y="232141"/>
                  <a:pt x="737124" y="232995"/>
                </a:cubicBezTo>
                <a:cubicBezTo>
                  <a:pt x="734767" y="233848"/>
                  <a:pt x="732823" y="234983"/>
                  <a:pt x="731292" y="236397"/>
                </a:cubicBezTo>
                <a:cubicBezTo>
                  <a:pt x="729760" y="237812"/>
                  <a:pt x="728611" y="239490"/>
                  <a:pt x="727845" y="241434"/>
                </a:cubicBezTo>
                <a:cubicBezTo>
                  <a:pt x="727079" y="243378"/>
                  <a:pt x="726696" y="245440"/>
                  <a:pt x="726696" y="247620"/>
                </a:cubicBezTo>
                <a:cubicBezTo>
                  <a:pt x="726696" y="250801"/>
                  <a:pt x="727433" y="253540"/>
                  <a:pt x="728906" y="255837"/>
                </a:cubicBezTo>
                <a:cubicBezTo>
                  <a:pt x="730378" y="258135"/>
                  <a:pt x="732337" y="260168"/>
                  <a:pt x="734782" y="261935"/>
                </a:cubicBezTo>
                <a:cubicBezTo>
                  <a:pt x="737227" y="263702"/>
                  <a:pt x="740010" y="265323"/>
                  <a:pt x="743133" y="266796"/>
                </a:cubicBezTo>
                <a:cubicBezTo>
                  <a:pt x="746255" y="268269"/>
                  <a:pt x="749436" y="269756"/>
                  <a:pt x="752676" y="271258"/>
                </a:cubicBezTo>
                <a:cubicBezTo>
                  <a:pt x="755916" y="272760"/>
                  <a:pt x="759097" y="274409"/>
                  <a:pt x="762220" y="276206"/>
                </a:cubicBezTo>
                <a:cubicBezTo>
                  <a:pt x="765342" y="278002"/>
                  <a:pt x="768126" y="280123"/>
                  <a:pt x="770570" y="282568"/>
                </a:cubicBezTo>
                <a:cubicBezTo>
                  <a:pt x="773015" y="285014"/>
                  <a:pt x="774989" y="287899"/>
                  <a:pt x="776491" y="291229"/>
                </a:cubicBezTo>
                <a:cubicBezTo>
                  <a:pt x="777993" y="294556"/>
                  <a:pt x="778744" y="298489"/>
                  <a:pt x="778744" y="303026"/>
                </a:cubicBezTo>
                <a:cubicBezTo>
                  <a:pt x="778744" y="308386"/>
                  <a:pt x="777758" y="313159"/>
                  <a:pt x="775784" y="317340"/>
                </a:cubicBezTo>
                <a:cubicBezTo>
                  <a:pt x="773811" y="321523"/>
                  <a:pt x="771071" y="325072"/>
                  <a:pt x="767566" y="327989"/>
                </a:cubicBezTo>
                <a:cubicBezTo>
                  <a:pt x="764061" y="330905"/>
                  <a:pt x="759937" y="333100"/>
                  <a:pt x="755195" y="334573"/>
                </a:cubicBezTo>
                <a:cubicBezTo>
                  <a:pt x="750452" y="336044"/>
                  <a:pt x="745342" y="336782"/>
                  <a:pt x="739863" y="336782"/>
                </a:cubicBezTo>
                <a:cubicBezTo>
                  <a:pt x="736034" y="336782"/>
                  <a:pt x="732484" y="336457"/>
                  <a:pt x="729215" y="335808"/>
                </a:cubicBezTo>
                <a:cubicBezTo>
                  <a:pt x="725945" y="335161"/>
                  <a:pt x="723029" y="334367"/>
                  <a:pt x="720467" y="333424"/>
                </a:cubicBezTo>
                <a:cubicBezTo>
                  <a:pt x="717904" y="332481"/>
                  <a:pt x="715754" y="331508"/>
                  <a:pt x="714016" y="330507"/>
                </a:cubicBezTo>
                <a:cubicBezTo>
                  <a:pt x="712278" y="329505"/>
                  <a:pt x="711070" y="328651"/>
                  <a:pt x="710393" y="327945"/>
                </a:cubicBezTo>
                <a:cubicBezTo>
                  <a:pt x="709715" y="327237"/>
                  <a:pt x="709215" y="326339"/>
                  <a:pt x="708890" y="325249"/>
                </a:cubicBezTo>
                <a:cubicBezTo>
                  <a:pt x="708566" y="324160"/>
                  <a:pt x="708404" y="322701"/>
                  <a:pt x="708404" y="320875"/>
                </a:cubicBezTo>
                <a:cubicBezTo>
                  <a:pt x="708404" y="319579"/>
                  <a:pt x="708463" y="318504"/>
                  <a:pt x="708581" y="317649"/>
                </a:cubicBezTo>
                <a:cubicBezTo>
                  <a:pt x="708699" y="316795"/>
                  <a:pt x="708876" y="316103"/>
                  <a:pt x="709111" y="315572"/>
                </a:cubicBezTo>
                <a:cubicBezTo>
                  <a:pt x="709347" y="315042"/>
                  <a:pt x="709642" y="314675"/>
                  <a:pt x="709995" y="314468"/>
                </a:cubicBezTo>
                <a:cubicBezTo>
                  <a:pt x="710349" y="314262"/>
                  <a:pt x="710761" y="314159"/>
                  <a:pt x="711232" y="314159"/>
                </a:cubicBezTo>
                <a:cubicBezTo>
                  <a:pt x="712057" y="314159"/>
                  <a:pt x="713220" y="314660"/>
                  <a:pt x="714723" y="315662"/>
                </a:cubicBezTo>
                <a:cubicBezTo>
                  <a:pt x="716225" y="316663"/>
                  <a:pt x="718154" y="317753"/>
                  <a:pt x="720511" y="318931"/>
                </a:cubicBezTo>
                <a:cubicBezTo>
                  <a:pt x="722867" y="320110"/>
                  <a:pt x="725710" y="321214"/>
                  <a:pt x="729038" y="322245"/>
                </a:cubicBezTo>
                <a:cubicBezTo>
                  <a:pt x="732367" y="323277"/>
                  <a:pt x="736211" y="323792"/>
                  <a:pt x="740570" y="323792"/>
                </a:cubicBezTo>
                <a:cubicBezTo>
                  <a:pt x="743869" y="323792"/>
                  <a:pt x="746888" y="323350"/>
                  <a:pt x="749628" y="322465"/>
                </a:cubicBezTo>
                <a:cubicBezTo>
                  <a:pt x="752367" y="321582"/>
                  <a:pt x="754723" y="320330"/>
                  <a:pt x="756697" y="318710"/>
                </a:cubicBezTo>
                <a:cubicBezTo>
                  <a:pt x="758671" y="317090"/>
                  <a:pt x="760187" y="315103"/>
                  <a:pt x="761248" y="312745"/>
                </a:cubicBezTo>
                <a:cubicBezTo>
                  <a:pt x="762308" y="310389"/>
                  <a:pt x="762838" y="307708"/>
                  <a:pt x="762838" y="304704"/>
                </a:cubicBezTo>
                <a:cubicBezTo>
                  <a:pt x="762838" y="301465"/>
                  <a:pt x="762102" y="298695"/>
                  <a:pt x="760629" y="296398"/>
                </a:cubicBezTo>
                <a:cubicBezTo>
                  <a:pt x="759156" y="294100"/>
                  <a:pt x="757212" y="292082"/>
                  <a:pt x="754797" y="290345"/>
                </a:cubicBezTo>
                <a:cubicBezTo>
                  <a:pt x="752382" y="288607"/>
                  <a:pt x="749628" y="287016"/>
                  <a:pt x="746535" y="285574"/>
                </a:cubicBezTo>
                <a:cubicBezTo>
                  <a:pt x="743442" y="284129"/>
                  <a:pt x="740275" y="282657"/>
                  <a:pt x="737035" y="281153"/>
                </a:cubicBezTo>
                <a:cubicBezTo>
                  <a:pt x="733795" y="279652"/>
                  <a:pt x="730643" y="277989"/>
                  <a:pt x="727580" y="276161"/>
                </a:cubicBezTo>
                <a:cubicBezTo>
                  <a:pt x="724517" y="274334"/>
                  <a:pt x="721777" y="272186"/>
                  <a:pt x="719362" y="269710"/>
                </a:cubicBezTo>
                <a:cubicBezTo>
                  <a:pt x="716947" y="267237"/>
                  <a:pt x="714988" y="264334"/>
                  <a:pt x="713486" y="261007"/>
                </a:cubicBezTo>
                <a:cubicBezTo>
                  <a:pt x="711983" y="257679"/>
                  <a:pt x="711232" y="253688"/>
                  <a:pt x="711232" y="249034"/>
                </a:cubicBezTo>
                <a:cubicBezTo>
                  <a:pt x="711232" y="244262"/>
                  <a:pt x="712101" y="240006"/>
                  <a:pt x="713839" y="236265"/>
                </a:cubicBezTo>
                <a:cubicBezTo>
                  <a:pt x="715577" y="232525"/>
                  <a:pt x="717992" y="229387"/>
                  <a:pt x="721085" y="226854"/>
                </a:cubicBezTo>
                <a:cubicBezTo>
                  <a:pt x="724178" y="224320"/>
                  <a:pt x="727860" y="222391"/>
                  <a:pt x="732131" y="221065"/>
                </a:cubicBezTo>
                <a:cubicBezTo>
                  <a:pt x="736402" y="219740"/>
                  <a:pt x="741012" y="219078"/>
                  <a:pt x="745960" y="219078"/>
                </a:cubicBezTo>
                <a:close/>
                <a:moveTo>
                  <a:pt x="279238" y="219078"/>
                </a:moveTo>
                <a:cubicBezTo>
                  <a:pt x="281772" y="219078"/>
                  <a:pt x="284319" y="219298"/>
                  <a:pt x="286882" y="219740"/>
                </a:cubicBezTo>
                <a:cubicBezTo>
                  <a:pt x="289445" y="220181"/>
                  <a:pt x="291860" y="220771"/>
                  <a:pt x="294128" y="221506"/>
                </a:cubicBezTo>
                <a:cubicBezTo>
                  <a:pt x="296396" y="222243"/>
                  <a:pt x="298414" y="223069"/>
                  <a:pt x="300181" y="223981"/>
                </a:cubicBezTo>
                <a:cubicBezTo>
                  <a:pt x="301949" y="224895"/>
                  <a:pt x="303112" y="225631"/>
                  <a:pt x="303672" y="226190"/>
                </a:cubicBezTo>
                <a:cubicBezTo>
                  <a:pt x="304231" y="226749"/>
                  <a:pt x="304600" y="227191"/>
                  <a:pt x="304776" y="227517"/>
                </a:cubicBezTo>
                <a:cubicBezTo>
                  <a:pt x="304953" y="227840"/>
                  <a:pt x="305100" y="228253"/>
                  <a:pt x="305218" y="228753"/>
                </a:cubicBezTo>
                <a:cubicBezTo>
                  <a:pt x="305336" y="229255"/>
                  <a:pt x="305424" y="229856"/>
                  <a:pt x="305483" y="230565"/>
                </a:cubicBezTo>
                <a:cubicBezTo>
                  <a:pt x="305542" y="231272"/>
                  <a:pt x="305572" y="232185"/>
                  <a:pt x="305572" y="233305"/>
                </a:cubicBezTo>
                <a:cubicBezTo>
                  <a:pt x="305572" y="234365"/>
                  <a:pt x="305527" y="235307"/>
                  <a:pt x="305439" y="236132"/>
                </a:cubicBezTo>
                <a:cubicBezTo>
                  <a:pt x="305351" y="236957"/>
                  <a:pt x="305218" y="237649"/>
                  <a:pt x="305041" y="238209"/>
                </a:cubicBezTo>
                <a:cubicBezTo>
                  <a:pt x="304865" y="238768"/>
                  <a:pt x="304614" y="239181"/>
                  <a:pt x="304290" y="239445"/>
                </a:cubicBezTo>
                <a:cubicBezTo>
                  <a:pt x="303966" y="239711"/>
                  <a:pt x="303598" y="239844"/>
                  <a:pt x="303186" y="239844"/>
                </a:cubicBezTo>
                <a:cubicBezTo>
                  <a:pt x="302538" y="239844"/>
                  <a:pt x="301521" y="239431"/>
                  <a:pt x="300137" y="238607"/>
                </a:cubicBezTo>
                <a:cubicBezTo>
                  <a:pt x="298753" y="237782"/>
                  <a:pt x="297059" y="236854"/>
                  <a:pt x="295056" y="235824"/>
                </a:cubicBezTo>
                <a:cubicBezTo>
                  <a:pt x="293053" y="234792"/>
                  <a:pt x="290682" y="233848"/>
                  <a:pt x="287942" y="232995"/>
                </a:cubicBezTo>
                <a:cubicBezTo>
                  <a:pt x="285203" y="232141"/>
                  <a:pt x="282125" y="231714"/>
                  <a:pt x="278708" y="231714"/>
                </a:cubicBezTo>
                <a:cubicBezTo>
                  <a:pt x="275527" y="231714"/>
                  <a:pt x="272758" y="232141"/>
                  <a:pt x="270402" y="232995"/>
                </a:cubicBezTo>
                <a:cubicBezTo>
                  <a:pt x="268045" y="233848"/>
                  <a:pt x="266101" y="234983"/>
                  <a:pt x="264569" y="236397"/>
                </a:cubicBezTo>
                <a:cubicBezTo>
                  <a:pt x="263038" y="237812"/>
                  <a:pt x="261889" y="239490"/>
                  <a:pt x="261123" y="241434"/>
                </a:cubicBezTo>
                <a:cubicBezTo>
                  <a:pt x="260357" y="243378"/>
                  <a:pt x="259974" y="245440"/>
                  <a:pt x="259974" y="247620"/>
                </a:cubicBezTo>
                <a:cubicBezTo>
                  <a:pt x="259974" y="250801"/>
                  <a:pt x="260711" y="253540"/>
                  <a:pt x="262184" y="255837"/>
                </a:cubicBezTo>
                <a:cubicBezTo>
                  <a:pt x="263656" y="258135"/>
                  <a:pt x="265615" y="260168"/>
                  <a:pt x="268060" y="261935"/>
                </a:cubicBezTo>
                <a:cubicBezTo>
                  <a:pt x="270505" y="263702"/>
                  <a:pt x="273288" y="265323"/>
                  <a:pt x="276411" y="266796"/>
                </a:cubicBezTo>
                <a:cubicBezTo>
                  <a:pt x="279533" y="268269"/>
                  <a:pt x="282714" y="269756"/>
                  <a:pt x="285954" y="271258"/>
                </a:cubicBezTo>
                <a:cubicBezTo>
                  <a:pt x="289194" y="272760"/>
                  <a:pt x="292375" y="274409"/>
                  <a:pt x="295498" y="276206"/>
                </a:cubicBezTo>
                <a:cubicBezTo>
                  <a:pt x="298620" y="278002"/>
                  <a:pt x="301404" y="280123"/>
                  <a:pt x="303848" y="282568"/>
                </a:cubicBezTo>
                <a:cubicBezTo>
                  <a:pt x="306293" y="285014"/>
                  <a:pt x="308267" y="287899"/>
                  <a:pt x="309769" y="291229"/>
                </a:cubicBezTo>
                <a:cubicBezTo>
                  <a:pt x="311271" y="294556"/>
                  <a:pt x="312022" y="298489"/>
                  <a:pt x="312022" y="303026"/>
                </a:cubicBezTo>
                <a:cubicBezTo>
                  <a:pt x="312022" y="308386"/>
                  <a:pt x="311036" y="313159"/>
                  <a:pt x="309062" y="317340"/>
                </a:cubicBezTo>
                <a:cubicBezTo>
                  <a:pt x="307089" y="321523"/>
                  <a:pt x="304349" y="325072"/>
                  <a:pt x="300844" y="327989"/>
                </a:cubicBezTo>
                <a:cubicBezTo>
                  <a:pt x="297339" y="330905"/>
                  <a:pt x="293215" y="333100"/>
                  <a:pt x="288473" y="334573"/>
                </a:cubicBezTo>
                <a:cubicBezTo>
                  <a:pt x="283730" y="336044"/>
                  <a:pt x="278620" y="336782"/>
                  <a:pt x="273141" y="336782"/>
                </a:cubicBezTo>
                <a:cubicBezTo>
                  <a:pt x="269312" y="336782"/>
                  <a:pt x="265762" y="336457"/>
                  <a:pt x="262493" y="335808"/>
                </a:cubicBezTo>
                <a:cubicBezTo>
                  <a:pt x="259223" y="335161"/>
                  <a:pt x="256307" y="334367"/>
                  <a:pt x="253745" y="333424"/>
                </a:cubicBezTo>
                <a:cubicBezTo>
                  <a:pt x="251182" y="332481"/>
                  <a:pt x="249032" y="331508"/>
                  <a:pt x="247294" y="330507"/>
                </a:cubicBezTo>
                <a:cubicBezTo>
                  <a:pt x="245556" y="329505"/>
                  <a:pt x="244348" y="328651"/>
                  <a:pt x="243671" y="327945"/>
                </a:cubicBezTo>
                <a:cubicBezTo>
                  <a:pt x="242993" y="327237"/>
                  <a:pt x="242492" y="326339"/>
                  <a:pt x="242168" y="325249"/>
                </a:cubicBezTo>
                <a:cubicBezTo>
                  <a:pt x="241845" y="324160"/>
                  <a:pt x="241682" y="322701"/>
                  <a:pt x="241682" y="320875"/>
                </a:cubicBezTo>
                <a:cubicBezTo>
                  <a:pt x="241682" y="319579"/>
                  <a:pt x="241741" y="318504"/>
                  <a:pt x="241859" y="317649"/>
                </a:cubicBezTo>
                <a:cubicBezTo>
                  <a:pt x="241977" y="316795"/>
                  <a:pt x="242154" y="316103"/>
                  <a:pt x="242389" y="315572"/>
                </a:cubicBezTo>
                <a:cubicBezTo>
                  <a:pt x="242625" y="315042"/>
                  <a:pt x="242920" y="314675"/>
                  <a:pt x="243273" y="314468"/>
                </a:cubicBezTo>
                <a:cubicBezTo>
                  <a:pt x="243627" y="314262"/>
                  <a:pt x="244039" y="314159"/>
                  <a:pt x="244510" y="314159"/>
                </a:cubicBezTo>
                <a:cubicBezTo>
                  <a:pt x="245335" y="314159"/>
                  <a:pt x="246498" y="314660"/>
                  <a:pt x="248001" y="315662"/>
                </a:cubicBezTo>
                <a:cubicBezTo>
                  <a:pt x="249503" y="316663"/>
                  <a:pt x="251432" y="317753"/>
                  <a:pt x="253789" y="318931"/>
                </a:cubicBezTo>
                <a:cubicBezTo>
                  <a:pt x="256145" y="320110"/>
                  <a:pt x="258988" y="321214"/>
                  <a:pt x="262316" y="322245"/>
                </a:cubicBezTo>
                <a:cubicBezTo>
                  <a:pt x="265645" y="323277"/>
                  <a:pt x="269489" y="323792"/>
                  <a:pt x="273848" y="323792"/>
                </a:cubicBezTo>
                <a:cubicBezTo>
                  <a:pt x="277147" y="323792"/>
                  <a:pt x="280166" y="323350"/>
                  <a:pt x="282906" y="322465"/>
                </a:cubicBezTo>
                <a:cubicBezTo>
                  <a:pt x="285645" y="321582"/>
                  <a:pt x="288001" y="320330"/>
                  <a:pt x="289975" y="318710"/>
                </a:cubicBezTo>
                <a:cubicBezTo>
                  <a:pt x="291948" y="317090"/>
                  <a:pt x="293465" y="315103"/>
                  <a:pt x="294526" y="312745"/>
                </a:cubicBezTo>
                <a:cubicBezTo>
                  <a:pt x="295586" y="310389"/>
                  <a:pt x="296116" y="307708"/>
                  <a:pt x="296116" y="304704"/>
                </a:cubicBezTo>
                <a:cubicBezTo>
                  <a:pt x="296116" y="301465"/>
                  <a:pt x="295380" y="298695"/>
                  <a:pt x="293907" y="296398"/>
                </a:cubicBezTo>
                <a:cubicBezTo>
                  <a:pt x="292434" y="294100"/>
                  <a:pt x="290490" y="292082"/>
                  <a:pt x="288075" y="290345"/>
                </a:cubicBezTo>
                <a:cubicBezTo>
                  <a:pt x="285660" y="288607"/>
                  <a:pt x="282906" y="287016"/>
                  <a:pt x="279813" y="285574"/>
                </a:cubicBezTo>
                <a:cubicBezTo>
                  <a:pt x="276720" y="284129"/>
                  <a:pt x="273553" y="282657"/>
                  <a:pt x="270313" y="281153"/>
                </a:cubicBezTo>
                <a:cubicBezTo>
                  <a:pt x="267073" y="279652"/>
                  <a:pt x="263921" y="277989"/>
                  <a:pt x="260858" y="276161"/>
                </a:cubicBezTo>
                <a:cubicBezTo>
                  <a:pt x="257795" y="274334"/>
                  <a:pt x="255055" y="272186"/>
                  <a:pt x="252640" y="269710"/>
                </a:cubicBezTo>
                <a:cubicBezTo>
                  <a:pt x="250225" y="267237"/>
                  <a:pt x="248266" y="264334"/>
                  <a:pt x="246764" y="261007"/>
                </a:cubicBezTo>
                <a:cubicBezTo>
                  <a:pt x="245261" y="257679"/>
                  <a:pt x="244510" y="253688"/>
                  <a:pt x="244510" y="249034"/>
                </a:cubicBezTo>
                <a:cubicBezTo>
                  <a:pt x="244510" y="244262"/>
                  <a:pt x="245379" y="240006"/>
                  <a:pt x="247117" y="236265"/>
                </a:cubicBezTo>
                <a:cubicBezTo>
                  <a:pt x="248855" y="232525"/>
                  <a:pt x="251270" y="229387"/>
                  <a:pt x="254363" y="226854"/>
                </a:cubicBezTo>
                <a:cubicBezTo>
                  <a:pt x="257456" y="224320"/>
                  <a:pt x="261138" y="222391"/>
                  <a:pt x="265409" y="221065"/>
                </a:cubicBezTo>
                <a:cubicBezTo>
                  <a:pt x="269680" y="219740"/>
                  <a:pt x="274290" y="219078"/>
                  <a:pt x="279238" y="219078"/>
                </a:cubicBezTo>
                <a:close/>
                <a:moveTo>
                  <a:pt x="4483083" y="95084"/>
                </a:moveTo>
                <a:cubicBezTo>
                  <a:pt x="4483908" y="95084"/>
                  <a:pt x="4485071" y="95585"/>
                  <a:pt x="4486574" y="96586"/>
                </a:cubicBezTo>
                <a:cubicBezTo>
                  <a:pt x="4488076" y="97588"/>
                  <a:pt x="4490005" y="98677"/>
                  <a:pt x="4492362" y="99855"/>
                </a:cubicBezTo>
                <a:cubicBezTo>
                  <a:pt x="4494718" y="101034"/>
                  <a:pt x="4497560" y="102138"/>
                  <a:pt x="4500889" y="103170"/>
                </a:cubicBezTo>
                <a:lnTo>
                  <a:pt x="4511098" y="104538"/>
                </a:lnTo>
                <a:lnTo>
                  <a:pt x="4510413" y="117587"/>
                </a:lnTo>
                <a:lnTo>
                  <a:pt x="4501066" y="116735"/>
                </a:lnTo>
                <a:cubicBezTo>
                  <a:pt x="4497796" y="116085"/>
                  <a:pt x="4494880" y="115291"/>
                  <a:pt x="4492317" y="114347"/>
                </a:cubicBezTo>
                <a:cubicBezTo>
                  <a:pt x="4489755" y="113405"/>
                  <a:pt x="4487605" y="112434"/>
                  <a:pt x="4485867" y="111432"/>
                </a:cubicBezTo>
                <a:cubicBezTo>
                  <a:pt x="4484129" y="110430"/>
                  <a:pt x="4482921" y="109576"/>
                  <a:pt x="4482244" y="108869"/>
                </a:cubicBezTo>
                <a:cubicBezTo>
                  <a:pt x="4481566" y="108162"/>
                  <a:pt x="4481065" y="107263"/>
                  <a:pt x="4480741" y="106174"/>
                </a:cubicBezTo>
                <a:cubicBezTo>
                  <a:pt x="4480417" y="105084"/>
                  <a:pt x="4480255" y="103625"/>
                  <a:pt x="4480255" y="101800"/>
                </a:cubicBezTo>
                <a:cubicBezTo>
                  <a:pt x="4480255" y="100503"/>
                  <a:pt x="4480314" y="99428"/>
                  <a:pt x="4480432" y="98574"/>
                </a:cubicBezTo>
                <a:cubicBezTo>
                  <a:pt x="4480550" y="97720"/>
                  <a:pt x="4480727" y="97028"/>
                  <a:pt x="4480962" y="96498"/>
                </a:cubicBezTo>
                <a:cubicBezTo>
                  <a:pt x="4481198" y="95968"/>
                  <a:pt x="4481492" y="95600"/>
                  <a:pt x="4481846" y="95394"/>
                </a:cubicBezTo>
                <a:cubicBezTo>
                  <a:pt x="4482199" y="95187"/>
                  <a:pt x="4482612" y="95084"/>
                  <a:pt x="4483083" y="95084"/>
                </a:cubicBezTo>
                <a:close/>
                <a:moveTo>
                  <a:pt x="3561507" y="40554"/>
                </a:moveTo>
                <a:lnTo>
                  <a:pt x="3563727" y="42858"/>
                </a:lnTo>
                <a:cubicBezTo>
                  <a:pt x="3566172" y="44625"/>
                  <a:pt x="3568955" y="46247"/>
                  <a:pt x="3572077" y="47719"/>
                </a:cubicBezTo>
                <a:cubicBezTo>
                  <a:pt x="3575200" y="49191"/>
                  <a:pt x="3578381" y="50678"/>
                  <a:pt x="3581621" y="52180"/>
                </a:cubicBezTo>
                <a:cubicBezTo>
                  <a:pt x="3584861" y="53684"/>
                  <a:pt x="3588041" y="55332"/>
                  <a:pt x="3591164" y="57130"/>
                </a:cubicBezTo>
                <a:cubicBezTo>
                  <a:pt x="3594285" y="58926"/>
                  <a:pt x="3597068" y="61048"/>
                  <a:pt x="3599513" y="63494"/>
                </a:cubicBezTo>
                <a:cubicBezTo>
                  <a:pt x="3601959" y="65937"/>
                  <a:pt x="3603932" y="68824"/>
                  <a:pt x="3605434" y="72152"/>
                </a:cubicBezTo>
                <a:cubicBezTo>
                  <a:pt x="3606936" y="75481"/>
                  <a:pt x="3607688" y="79413"/>
                  <a:pt x="3607688" y="83950"/>
                </a:cubicBezTo>
                <a:cubicBezTo>
                  <a:pt x="3607688" y="89311"/>
                  <a:pt x="3606701" y="94083"/>
                  <a:pt x="3604728" y="98266"/>
                </a:cubicBezTo>
                <a:cubicBezTo>
                  <a:pt x="3602754" y="102448"/>
                  <a:pt x="3600014" y="105998"/>
                  <a:pt x="3596509" y="108913"/>
                </a:cubicBezTo>
                <a:cubicBezTo>
                  <a:pt x="3593003" y="111829"/>
                  <a:pt x="3588881" y="114023"/>
                  <a:pt x="3584139" y="115495"/>
                </a:cubicBezTo>
                <a:cubicBezTo>
                  <a:pt x="3579397" y="116970"/>
                  <a:pt x="3574286" y="117706"/>
                  <a:pt x="3568808" y="117706"/>
                </a:cubicBezTo>
                <a:cubicBezTo>
                  <a:pt x="3564978" y="117706"/>
                  <a:pt x="3561429" y="117381"/>
                  <a:pt x="3558160" y="116735"/>
                </a:cubicBezTo>
                <a:cubicBezTo>
                  <a:pt x="3554890" y="116085"/>
                  <a:pt x="3551974" y="115291"/>
                  <a:pt x="3549411" y="114347"/>
                </a:cubicBezTo>
                <a:cubicBezTo>
                  <a:pt x="3546848" y="113405"/>
                  <a:pt x="3544698" y="112434"/>
                  <a:pt x="3542961" y="111432"/>
                </a:cubicBezTo>
                <a:lnTo>
                  <a:pt x="3542223" y="110911"/>
                </a:lnTo>
                <a:lnTo>
                  <a:pt x="3545817" y="97800"/>
                </a:lnTo>
                <a:lnTo>
                  <a:pt x="3549455" y="99855"/>
                </a:lnTo>
                <a:cubicBezTo>
                  <a:pt x="3551811" y="101034"/>
                  <a:pt x="3554653" y="102138"/>
                  <a:pt x="3557983" y="103170"/>
                </a:cubicBezTo>
                <a:cubicBezTo>
                  <a:pt x="3561311" y="104200"/>
                  <a:pt x="3565155" y="104716"/>
                  <a:pt x="3569514" y="104716"/>
                </a:cubicBezTo>
                <a:cubicBezTo>
                  <a:pt x="3572813" y="104716"/>
                  <a:pt x="3575832" y="104274"/>
                  <a:pt x="3578572" y="103391"/>
                </a:cubicBezTo>
                <a:cubicBezTo>
                  <a:pt x="3581312" y="102506"/>
                  <a:pt x="3583668" y="101254"/>
                  <a:pt x="3585641" y="99634"/>
                </a:cubicBezTo>
                <a:cubicBezTo>
                  <a:pt x="3587615" y="98015"/>
                  <a:pt x="3589131" y="96026"/>
                  <a:pt x="3590192" y="93671"/>
                </a:cubicBezTo>
                <a:cubicBezTo>
                  <a:pt x="3591251" y="91314"/>
                  <a:pt x="3591783" y="88633"/>
                  <a:pt x="3591783" y="85628"/>
                </a:cubicBezTo>
                <a:cubicBezTo>
                  <a:pt x="3591783" y="82388"/>
                  <a:pt x="3591047" y="79619"/>
                  <a:pt x="3589573" y="77322"/>
                </a:cubicBezTo>
                <a:cubicBezTo>
                  <a:pt x="3588100" y="75024"/>
                  <a:pt x="3586156" y="73007"/>
                  <a:pt x="3583741" y="71268"/>
                </a:cubicBezTo>
                <a:cubicBezTo>
                  <a:pt x="3581326" y="69531"/>
                  <a:pt x="3578572" y="67940"/>
                  <a:pt x="3575480" y="66496"/>
                </a:cubicBezTo>
                <a:cubicBezTo>
                  <a:pt x="3572386" y="65053"/>
                  <a:pt x="3569219" y="63580"/>
                  <a:pt x="3565981" y="62078"/>
                </a:cubicBezTo>
                <a:lnTo>
                  <a:pt x="3556918" y="57295"/>
                </a:lnTo>
                <a:close/>
                <a:moveTo>
                  <a:pt x="7497856" y="32646"/>
                </a:moveTo>
                <a:lnTo>
                  <a:pt x="7478337" y="71579"/>
                </a:lnTo>
                <a:lnTo>
                  <a:pt x="7478337" y="113729"/>
                </a:lnTo>
                <a:cubicBezTo>
                  <a:pt x="7478337" y="114200"/>
                  <a:pt x="7478220" y="114613"/>
                  <a:pt x="7477986" y="114966"/>
                </a:cubicBezTo>
                <a:cubicBezTo>
                  <a:pt x="7477752" y="115318"/>
                  <a:pt x="7477342" y="115599"/>
                  <a:pt x="7476756" y="115806"/>
                </a:cubicBezTo>
                <a:cubicBezTo>
                  <a:pt x="7476170" y="116012"/>
                  <a:pt x="7475379" y="116189"/>
                  <a:pt x="7474384" y="116337"/>
                </a:cubicBezTo>
                <a:cubicBezTo>
                  <a:pt x="7473388" y="116484"/>
                  <a:pt x="7472188" y="116557"/>
                  <a:pt x="7470782" y="116557"/>
                </a:cubicBezTo>
                <a:cubicBezTo>
                  <a:pt x="7469317" y="116557"/>
                  <a:pt x="7468102" y="116484"/>
                  <a:pt x="7467136" y="116337"/>
                </a:cubicBezTo>
                <a:cubicBezTo>
                  <a:pt x="7466169" y="116189"/>
                  <a:pt x="7465378" y="116012"/>
                  <a:pt x="7464764" y="115806"/>
                </a:cubicBezTo>
                <a:cubicBezTo>
                  <a:pt x="7464149" y="115599"/>
                  <a:pt x="7463724" y="115318"/>
                  <a:pt x="7463490" y="114966"/>
                </a:cubicBezTo>
                <a:cubicBezTo>
                  <a:pt x="7463256" y="114613"/>
                  <a:pt x="7463138" y="114200"/>
                  <a:pt x="7463138" y="113729"/>
                </a:cubicBezTo>
                <a:lnTo>
                  <a:pt x="7463138" y="71579"/>
                </a:lnTo>
                <a:lnTo>
                  <a:pt x="7455754" y="56850"/>
                </a:lnTo>
                <a:lnTo>
                  <a:pt x="7467883" y="49877"/>
                </a:lnTo>
                <a:lnTo>
                  <a:pt x="7471046" y="57175"/>
                </a:lnTo>
                <a:lnTo>
                  <a:pt x="7471221" y="57175"/>
                </a:lnTo>
                <a:cubicBezTo>
                  <a:pt x="7472568" y="53816"/>
                  <a:pt x="7473958" y="50472"/>
                  <a:pt x="7475394" y="47144"/>
                </a:cubicBezTo>
                <a:lnTo>
                  <a:pt x="7476333" y="45019"/>
                </a:lnTo>
                <a:close/>
                <a:moveTo>
                  <a:pt x="0" y="1719"/>
                </a:moveTo>
                <a:lnTo>
                  <a:pt x="4640" y="2209"/>
                </a:lnTo>
                <a:cubicBezTo>
                  <a:pt x="6076" y="2564"/>
                  <a:pt x="7333" y="3124"/>
                  <a:pt x="8409" y="3889"/>
                </a:cubicBezTo>
                <a:cubicBezTo>
                  <a:pt x="9486" y="4654"/>
                  <a:pt x="10383" y="5626"/>
                  <a:pt x="11101" y="6805"/>
                </a:cubicBezTo>
                <a:cubicBezTo>
                  <a:pt x="11819" y="7983"/>
                  <a:pt x="12447" y="9367"/>
                  <a:pt x="12985" y="10959"/>
                </a:cubicBezTo>
                <a:lnTo>
                  <a:pt x="30851" y="56204"/>
                </a:lnTo>
                <a:close/>
                <a:moveTo>
                  <a:pt x="8048376" y="1679"/>
                </a:moveTo>
                <a:lnTo>
                  <a:pt x="8057708" y="1679"/>
                </a:lnTo>
                <a:cubicBezTo>
                  <a:pt x="8059622" y="1679"/>
                  <a:pt x="8061297" y="1857"/>
                  <a:pt x="8062733" y="2209"/>
                </a:cubicBezTo>
                <a:cubicBezTo>
                  <a:pt x="8064169" y="2564"/>
                  <a:pt x="8065425" y="3124"/>
                  <a:pt x="8066501" y="3889"/>
                </a:cubicBezTo>
                <a:cubicBezTo>
                  <a:pt x="8067578" y="4654"/>
                  <a:pt x="8068476" y="5626"/>
                  <a:pt x="8069194" y="6805"/>
                </a:cubicBezTo>
                <a:cubicBezTo>
                  <a:pt x="8069912" y="7983"/>
                  <a:pt x="8070539" y="9367"/>
                  <a:pt x="8071078" y="10959"/>
                </a:cubicBezTo>
                <a:lnTo>
                  <a:pt x="8103773" y="93758"/>
                </a:lnTo>
                <a:lnTo>
                  <a:pt x="8104215" y="93758"/>
                </a:lnTo>
                <a:lnTo>
                  <a:pt x="8138236" y="11223"/>
                </a:lnTo>
                <a:cubicBezTo>
                  <a:pt x="8138895" y="9457"/>
                  <a:pt x="8139613" y="7954"/>
                  <a:pt x="8140392" y="6716"/>
                </a:cubicBezTo>
                <a:cubicBezTo>
                  <a:pt x="8141169" y="5480"/>
                  <a:pt x="8142023" y="4493"/>
                  <a:pt x="8142951" y="3756"/>
                </a:cubicBezTo>
                <a:cubicBezTo>
                  <a:pt x="8143879" y="3019"/>
                  <a:pt x="8144910" y="2489"/>
                  <a:pt x="8146048" y="2165"/>
                </a:cubicBezTo>
                <a:cubicBezTo>
                  <a:pt x="8147184" y="1842"/>
                  <a:pt x="8148501" y="1679"/>
                  <a:pt x="8149998" y="1679"/>
                </a:cubicBezTo>
                <a:lnTo>
                  <a:pt x="8159783" y="1679"/>
                </a:lnTo>
                <a:cubicBezTo>
                  <a:pt x="8160682" y="1679"/>
                  <a:pt x="8161534" y="1812"/>
                  <a:pt x="8162342" y="2077"/>
                </a:cubicBezTo>
                <a:cubicBezTo>
                  <a:pt x="8163150" y="2342"/>
                  <a:pt x="8163838" y="2754"/>
                  <a:pt x="8164407" y="3315"/>
                </a:cubicBezTo>
                <a:cubicBezTo>
                  <a:pt x="8164976" y="3875"/>
                  <a:pt x="8165440" y="4581"/>
                  <a:pt x="8165799" y="5435"/>
                </a:cubicBezTo>
                <a:cubicBezTo>
                  <a:pt x="8166158" y="6288"/>
                  <a:pt x="8166337" y="7335"/>
                  <a:pt x="8166337" y="8573"/>
                </a:cubicBezTo>
                <a:lnTo>
                  <a:pt x="8166337" y="113729"/>
                </a:lnTo>
                <a:cubicBezTo>
                  <a:pt x="8166337" y="114200"/>
                  <a:pt x="8166216" y="114613"/>
                  <a:pt x="8165974" y="114966"/>
                </a:cubicBezTo>
                <a:cubicBezTo>
                  <a:pt x="8165731" y="115318"/>
                  <a:pt x="8165306" y="115599"/>
                  <a:pt x="8164699" y="115806"/>
                </a:cubicBezTo>
                <a:cubicBezTo>
                  <a:pt x="8164092" y="116012"/>
                  <a:pt x="8163318" y="116189"/>
                  <a:pt x="8162378" y="116337"/>
                </a:cubicBezTo>
                <a:cubicBezTo>
                  <a:pt x="8161438" y="116484"/>
                  <a:pt x="8160209" y="116557"/>
                  <a:pt x="8158692" y="116557"/>
                </a:cubicBezTo>
                <a:cubicBezTo>
                  <a:pt x="8157297" y="116557"/>
                  <a:pt x="8156099" y="116484"/>
                  <a:pt x="8155098" y="116337"/>
                </a:cubicBezTo>
                <a:cubicBezTo>
                  <a:pt x="8154097" y="116189"/>
                  <a:pt x="8153308" y="116012"/>
                  <a:pt x="8152731" y="115806"/>
                </a:cubicBezTo>
                <a:cubicBezTo>
                  <a:pt x="8152154" y="115599"/>
                  <a:pt x="8151744" y="115318"/>
                  <a:pt x="8151502" y="114966"/>
                </a:cubicBezTo>
                <a:cubicBezTo>
                  <a:pt x="8151259" y="114613"/>
                  <a:pt x="8151138" y="114200"/>
                  <a:pt x="8151138" y="113729"/>
                </a:cubicBezTo>
                <a:lnTo>
                  <a:pt x="8151138" y="14139"/>
                </a:lnTo>
                <a:lnTo>
                  <a:pt x="8150961" y="14139"/>
                </a:lnTo>
                <a:lnTo>
                  <a:pt x="8110666" y="114171"/>
                </a:lnTo>
                <a:cubicBezTo>
                  <a:pt x="8110489" y="114583"/>
                  <a:pt x="8110239" y="114936"/>
                  <a:pt x="8109915" y="115231"/>
                </a:cubicBezTo>
                <a:cubicBezTo>
                  <a:pt x="8109591" y="115526"/>
                  <a:pt x="8109120" y="115776"/>
                  <a:pt x="8108501" y="115983"/>
                </a:cubicBezTo>
                <a:cubicBezTo>
                  <a:pt x="8107882" y="116189"/>
                  <a:pt x="8107146" y="116337"/>
                  <a:pt x="8106292" y="116424"/>
                </a:cubicBezTo>
                <a:cubicBezTo>
                  <a:pt x="8105438" y="116512"/>
                  <a:pt x="8104422" y="116557"/>
                  <a:pt x="8103243" y="116557"/>
                </a:cubicBezTo>
                <a:cubicBezTo>
                  <a:pt x="8102006" y="116557"/>
                  <a:pt x="8100946" y="116499"/>
                  <a:pt x="8100062" y="116380"/>
                </a:cubicBezTo>
                <a:cubicBezTo>
                  <a:pt x="8099178" y="116263"/>
                  <a:pt x="8098442" y="116100"/>
                  <a:pt x="8097853" y="115894"/>
                </a:cubicBezTo>
                <a:cubicBezTo>
                  <a:pt x="8097264" y="115687"/>
                  <a:pt x="8096808" y="115438"/>
                  <a:pt x="8096483" y="115143"/>
                </a:cubicBezTo>
                <a:cubicBezTo>
                  <a:pt x="8096159" y="114849"/>
                  <a:pt x="8095938" y="114525"/>
                  <a:pt x="8095820" y="114171"/>
                </a:cubicBezTo>
                <a:lnTo>
                  <a:pt x="8057293" y="14139"/>
                </a:lnTo>
                <a:lnTo>
                  <a:pt x="8057204" y="14139"/>
                </a:lnTo>
                <a:lnTo>
                  <a:pt x="8057204" y="113729"/>
                </a:lnTo>
                <a:cubicBezTo>
                  <a:pt x="8057204" y="114200"/>
                  <a:pt x="8057083" y="114613"/>
                  <a:pt x="8056841" y="114966"/>
                </a:cubicBezTo>
                <a:cubicBezTo>
                  <a:pt x="8056598" y="115318"/>
                  <a:pt x="8056173" y="115599"/>
                  <a:pt x="8055566" y="115806"/>
                </a:cubicBezTo>
                <a:cubicBezTo>
                  <a:pt x="8054959" y="116012"/>
                  <a:pt x="8054170" y="116189"/>
                  <a:pt x="8053200" y="116337"/>
                </a:cubicBezTo>
                <a:cubicBezTo>
                  <a:pt x="8052229" y="116484"/>
                  <a:pt x="8050985" y="116557"/>
                  <a:pt x="8049468" y="116557"/>
                </a:cubicBezTo>
                <a:cubicBezTo>
                  <a:pt x="8048012" y="116557"/>
                  <a:pt x="8046798" y="116484"/>
                  <a:pt x="8045828" y="116337"/>
                </a:cubicBezTo>
                <a:cubicBezTo>
                  <a:pt x="8044857" y="116189"/>
                  <a:pt x="8044083" y="116012"/>
                  <a:pt x="8043507" y="115806"/>
                </a:cubicBezTo>
                <a:cubicBezTo>
                  <a:pt x="8042930" y="115599"/>
                  <a:pt x="8042536" y="115318"/>
                  <a:pt x="8042324" y="114966"/>
                </a:cubicBezTo>
                <a:cubicBezTo>
                  <a:pt x="8042111" y="114613"/>
                  <a:pt x="8042005" y="114200"/>
                  <a:pt x="8042005" y="113729"/>
                </a:cubicBezTo>
                <a:lnTo>
                  <a:pt x="8042005" y="8573"/>
                </a:lnTo>
                <a:cubicBezTo>
                  <a:pt x="8042005" y="6098"/>
                  <a:pt x="8042663" y="4331"/>
                  <a:pt x="8043979" y="3271"/>
                </a:cubicBezTo>
                <a:cubicBezTo>
                  <a:pt x="8045295" y="2209"/>
                  <a:pt x="8046761" y="1679"/>
                  <a:pt x="8048376" y="1679"/>
                </a:cubicBezTo>
                <a:close/>
                <a:moveTo>
                  <a:pt x="7635648" y="1679"/>
                </a:moveTo>
                <a:lnTo>
                  <a:pt x="7645433" y="1679"/>
                </a:lnTo>
                <a:cubicBezTo>
                  <a:pt x="7646332" y="1679"/>
                  <a:pt x="7647184" y="1812"/>
                  <a:pt x="7647992" y="2077"/>
                </a:cubicBezTo>
                <a:cubicBezTo>
                  <a:pt x="7648800" y="2342"/>
                  <a:pt x="7649488" y="2754"/>
                  <a:pt x="7650057" y="3315"/>
                </a:cubicBezTo>
                <a:cubicBezTo>
                  <a:pt x="7650626" y="3875"/>
                  <a:pt x="7651090" y="4581"/>
                  <a:pt x="7651449" y="5435"/>
                </a:cubicBezTo>
                <a:cubicBezTo>
                  <a:pt x="7651808" y="6288"/>
                  <a:pt x="7651987" y="7335"/>
                  <a:pt x="7651987" y="8573"/>
                </a:cubicBezTo>
                <a:lnTo>
                  <a:pt x="7651987" y="113729"/>
                </a:lnTo>
                <a:cubicBezTo>
                  <a:pt x="7651987" y="114200"/>
                  <a:pt x="7651866" y="114613"/>
                  <a:pt x="7651624" y="114966"/>
                </a:cubicBezTo>
                <a:cubicBezTo>
                  <a:pt x="7651381" y="115318"/>
                  <a:pt x="7650956" y="115599"/>
                  <a:pt x="7650349" y="115806"/>
                </a:cubicBezTo>
                <a:cubicBezTo>
                  <a:pt x="7649742" y="116012"/>
                  <a:pt x="7648968" y="116189"/>
                  <a:pt x="7648028" y="116337"/>
                </a:cubicBezTo>
                <a:cubicBezTo>
                  <a:pt x="7647088" y="116484"/>
                  <a:pt x="7645859" y="116557"/>
                  <a:pt x="7644342" y="116557"/>
                </a:cubicBezTo>
                <a:cubicBezTo>
                  <a:pt x="7642947" y="116557"/>
                  <a:pt x="7641749" y="116484"/>
                  <a:pt x="7640748" y="116337"/>
                </a:cubicBezTo>
                <a:cubicBezTo>
                  <a:pt x="7639747" y="116189"/>
                  <a:pt x="7638958" y="116012"/>
                  <a:pt x="7638381" y="115806"/>
                </a:cubicBezTo>
                <a:cubicBezTo>
                  <a:pt x="7637804" y="115599"/>
                  <a:pt x="7637394" y="115318"/>
                  <a:pt x="7637152" y="114966"/>
                </a:cubicBezTo>
                <a:cubicBezTo>
                  <a:pt x="7636909" y="114613"/>
                  <a:pt x="7636788" y="114200"/>
                  <a:pt x="7636788" y="113729"/>
                </a:cubicBezTo>
                <a:lnTo>
                  <a:pt x="7636788" y="14139"/>
                </a:lnTo>
                <a:lnTo>
                  <a:pt x="7636611" y="14139"/>
                </a:lnTo>
                <a:lnTo>
                  <a:pt x="7596316" y="114171"/>
                </a:lnTo>
                <a:cubicBezTo>
                  <a:pt x="7596139" y="114583"/>
                  <a:pt x="7595889" y="114936"/>
                  <a:pt x="7595565" y="115231"/>
                </a:cubicBezTo>
                <a:cubicBezTo>
                  <a:pt x="7595241" y="115526"/>
                  <a:pt x="7594770" y="115776"/>
                  <a:pt x="7594151" y="115983"/>
                </a:cubicBezTo>
                <a:cubicBezTo>
                  <a:pt x="7593532" y="116189"/>
                  <a:pt x="7592796" y="116337"/>
                  <a:pt x="7591942" y="116424"/>
                </a:cubicBezTo>
                <a:cubicBezTo>
                  <a:pt x="7591088" y="116512"/>
                  <a:pt x="7590072" y="116557"/>
                  <a:pt x="7588893" y="116557"/>
                </a:cubicBezTo>
                <a:cubicBezTo>
                  <a:pt x="7587656" y="116557"/>
                  <a:pt x="7586596" y="116499"/>
                  <a:pt x="7585712" y="116380"/>
                </a:cubicBezTo>
                <a:cubicBezTo>
                  <a:pt x="7584828" y="116263"/>
                  <a:pt x="7584092" y="116100"/>
                  <a:pt x="7583503" y="115894"/>
                </a:cubicBezTo>
                <a:cubicBezTo>
                  <a:pt x="7582914" y="115687"/>
                  <a:pt x="7582458" y="115438"/>
                  <a:pt x="7582133" y="115143"/>
                </a:cubicBezTo>
                <a:cubicBezTo>
                  <a:pt x="7581809" y="114849"/>
                  <a:pt x="7581588" y="114525"/>
                  <a:pt x="7581470" y="114171"/>
                </a:cubicBezTo>
                <a:lnTo>
                  <a:pt x="7542943" y="14139"/>
                </a:lnTo>
                <a:lnTo>
                  <a:pt x="7542854" y="14139"/>
                </a:lnTo>
                <a:lnTo>
                  <a:pt x="7542854" y="113729"/>
                </a:lnTo>
                <a:cubicBezTo>
                  <a:pt x="7542854" y="114200"/>
                  <a:pt x="7542733" y="114613"/>
                  <a:pt x="7542491" y="114966"/>
                </a:cubicBezTo>
                <a:cubicBezTo>
                  <a:pt x="7542248" y="115318"/>
                  <a:pt x="7541823" y="115599"/>
                  <a:pt x="7541216" y="115806"/>
                </a:cubicBezTo>
                <a:cubicBezTo>
                  <a:pt x="7540609" y="116012"/>
                  <a:pt x="7539820" y="116189"/>
                  <a:pt x="7538850" y="116337"/>
                </a:cubicBezTo>
                <a:cubicBezTo>
                  <a:pt x="7537879" y="116484"/>
                  <a:pt x="7536635" y="116557"/>
                  <a:pt x="7535118" y="116557"/>
                </a:cubicBezTo>
                <a:cubicBezTo>
                  <a:pt x="7533662" y="116557"/>
                  <a:pt x="7532448" y="116484"/>
                  <a:pt x="7531478" y="116337"/>
                </a:cubicBezTo>
                <a:cubicBezTo>
                  <a:pt x="7530507" y="116189"/>
                  <a:pt x="7529733" y="116012"/>
                  <a:pt x="7529157" y="115806"/>
                </a:cubicBezTo>
                <a:cubicBezTo>
                  <a:pt x="7528580" y="115599"/>
                  <a:pt x="7528186" y="115318"/>
                  <a:pt x="7527974" y="114966"/>
                </a:cubicBezTo>
                <a:cubicBezTo>
                  <a:pt x="7527761" y="114613"/>
                  <a:pt x="7527655" y="114200"/>
                  <a:pt x="7527655" y="113729"/>
                </a:cubicBezTo>
                <a:lnTo>
                  <a:pt x="7527655" y="17811"/>
                </a:lnTo>
                <a:lnTo>
                  <a:pt x="7555385" y="7999"/>
                </a:lnTo>
                <a:lnTo>
                  <a:pt x="7556728" y="10959"/>
                </a:lnTo>
                <a:lnTo>
                  <a:pt x="7589423" y="93758"/>
                </a:lnTo>
                <a:lnTo>
                  <a:pt x="7589865" y="93758"/>
                </a:lnTo>
                <a:lnTo>
                  <a:pt x="7623886" y="11223"/>
                </a:lnTo>
                <a:cubicBezTo>
                  <a:pt x="7624545" y="9457"/>
                  <a:pt x="7625263" y="7954"/>
                  <a:pt x="7626042" y="6716"/>
                </a:cubicBezTo>
                <a:cubicBezTo>
                  <a:pt x="7626819" y="5480"/>
                  <a:pt x="7627673" y="4493"/>
                  <a:pt x="7628601" y="3756"/>
                </a:cubicBezTo>
                <a:cubicBezTo>
                  <a:pt x="7629529" y="3019"/>
                  <a:pt x="7630560" y="2489"/>
                  <a:pt x="7631698" y="2165"/>
                </a:cubicBezTo>
                <a:cubicBezTo>
                  <a:pt x="7632834" y="1842"/>
                  <a:pt x="7634151" y="1679"/>
                  <a:pt x="7635648" y="1679"/>
                </a:cubicBezTo>
                <a:close/>
                <a:moveTo>
                  <a:pt x="6591051" y="1679"/>
                </a:moveTo>
                <a:lnTo>
                  <a:pt x="6600383" y="1679"/>
                </a:lnTo>
                <a:cubicBezTo>
                  <a:pt x="6602297" y="1679"/>
                  <a:pt x="6603972" y="1857"/>
                  <a:pt x="6605408" y="2209"/>
                </a:cubicBezTo>
                <a:cubicBezTo>
                  <a:pt x="6606844" y="2564"/>
                  <a:pt x="6608100" y="3124"/>
                  <a:pt x="6609176" y="3889"/>
                </a:cubicBezTo>
                <a:cubicBezTo>
                  <a:pt x="6610253" y="4654"/>
                  <a:pt x="6611151" y="5626"/>
                  <a:pt x="6611869" y="6805"/>
                </a:cubicBezTo>
                <a:cubicBezTo>
                  <a:pt x="6612587" y="7983"/>
                  <a:pt x="6613214" y="9367"/>
                  <a:pt x="6613753" y="10959"/>
                </a:cubicBezTo>
                <a:lnTo>
                  <a:pt x="6646448" y="93758"/>
                </a:lnTo>
                <a:lnTo>
                  <a:pt x="6646890" y="93758"/>
                </a:lnTo>
                <a:lnTo>
                  <a:pt x="6680911" y="11223"/>
                </a:lnTo>
                <a:cubicBezTo>
                  <a:pt x="6681570" y="9457"/>
                  <a:pt x="6682288" y="7954"/>
                  <a:pt x="6683067" y="6716"/>
                </a:cubicBezTo>
                <a:cubicBezTo>
                  <a:pt x="6683844" y="5480"/>
                  <a:pt x="6684698" y="4493"/>
                  <a:pt x="6685626" y="3756"/>
                </a:cubicBezTo>
                <a:cubicBezTo>
                  <a:pt x="6686554" y="3019"/>
                  <a:pt x="6687585" y="2489"/>
                  <a:pt x="6688723" y="2165"/>
                </a:cubicBezTo>
                <a:cubicBezTo>
                  <a:pt x="6689859" y="1842"/>
                  <a:pt x="6691176" y="1679"/>
                  <a:pt x="6692673" y="1679"/>
                </a:cubicBezTo>
                <a:lnTo>
                  <a:pt x="6702458" y="1679"/>
                </a:lnTo>
                <a:cubicBezTo>
                  <a:pt x="6703357" y="1679"/>
                  <a:pt x="6704209" y="1812"/>
                  <a:pt x="6705017" y="2077"/>
                </a:cubicBezTo>
                <a:cubicBezTo>
                  <a:pt x="6705825" y="2342"/>
                  <a:pt x="6706513" y="2754"/>
                  <a:pt x="6707082" y="3315"/>
                </a:cubicBezTo>
                <a:cubicBezTo>
                  <a:pt x="6707651" y="3875"/>
                  <a:pt x="6708115" y="4581"/>
                  <a:pt x="6708474" y="5435"/>
                </a:cubicBezTo>
                <a:cubicBezTo>
                  <a:pt x="6708833" y="6288"/>
                  <a:pt x="6709012" y="7335"/>
                  <a:pt x="6709012" y="8573"/>
                </a:cubicBezTo>
                <a:lnTo>
                  <a:pt x="6709012" y="113729"/>
                </a:lnTo>
                <a:cubicBezTo>
                  <a:pt x="6709012" y="114200"/>
                  <a:pt x="6708891" y="114613"/>
                  <a:pt x="6708649" y="114966"/>
                </a:cubicBezTo>
                <a:cubicBezTo>
                  <a:pt x="6708406" y="115318"/>
                  <a:pt x="6707981" y="115599"/>
                  <a:pt x="6707374" y="115806"/>
                </a:cubicBezTo>
                <a:cubicBezTo>
                  <a:pt x="6706767" y="116012"/>
                  <a:pt x="6705993" y="116189"/>
                  <a:pt x="6705053" y="116337"/>
                </a:cubicBezTo>
                <a:cubicBezTo>
                  <a:pt x="6704113" y="116484"/>
                  <a:pt x="6702884" y="116557"/>
                  <a:pt x="6701367" y="116557"/>
                </a:cubicBezTo>
                <a:cubicBezTo>
                  <a:pt x="6699972" y="116557"/>
                  <a:pt x="6698774" y="116484"/>
                  <a:pt x="6697773" y="116337"/>
                </a:cubicBezTo>
                <a:cubicBezTo>
                  <a:pt x="6696772" y="116189"/>
                  <a:pt x="6695983" y="116012"/>
                  <a:pt x="6695406" y="115806"/>
                </a:cubicBezTo>
                <a:cubicBezTo>
                  <a:pt x="6694829" y="115599"/>
                  <a:pt x="6694419" y="115318"/>
                  <a:pt x="6694177" y="114966"/>
                </a:cubicBezTo>
                <a:cubicBezTo>
                  <a:pt x="6693934" y="114613"/>
                  <a:pt x="6693813" y="114200"/>
                  <a:pt x="6693813" y="113729"/>
                </a:cubicBezTo>
                <a:lnTo>
                  <a:pt x="6693813" y="14139"/>
                </a:lnTo>
                <a:lnTo>
                  <a:pt x="6693636" y="14139"/>
                </a:lnTo>
                <a:lnTo>
                  <a:pt x="6653341" y="114171"/>
                </a:lnTo>
                <a:cubicBezTo>
                  <a:pt x="6653164" y="114583"/>
                  <a:pt x="6652914" y="114936"/>
                  <a:pt x="6652590" y="115231"/>
                </a:cubicBezTo>
                <a:cubicBezTo>
                  <a:pt x="6652266" y="115526"/>
                  <a:pt x="6651795" y="115776"/>
                  <a:pt x="6651176" y="115983"/>
                </a:cubicBezTo>
                <a:cubicBezTo>
                  <a:pt x="6650557" y="116189"/>
                  <a:pt x="6649821" y="116337"/>
                  <a:pt x="6648967" y="116424"/>
                </a:cubicBezTo>
                <a:cubicBezTo>
                  <a:pt x="6648113" y="116512"/>
                  <a:pt x="6647097" y="116557"/>
                  <a:pt x="6645918" y="116557"/>
                </a:cubicBezTo>
                <a:cubicBezTo>
                  <a:pt x="6644681" y="116557"/>
                  <a:pt x="6643621" y="116499"/>
                  <a:pt x="6642737" y="116380"/>
                </a:cubicBezTo>
                <a:cubicBezTo>
                  <a:pt x="6641853" y="116263"/>
                  <a:pt x="6641117" y="116100"/>
                  <a:pt x="6640528" y="115894"/>
                </a:cubicBezTo>
                <a:cubicBezTo>
                  <a:pt x="6639939" y="115687"/>
                  <a:pt x="6639483" y="115438"/>
                  <a:pt x="6639158" y="115143"/>
                </a:cubicBezTo>
                <a:cubicBezTo>
                  <a:pt x="6638834" y="114849"/>
                  <a:pt x="6638613" y="114525"/>
                  <a:pt x="6638495" y="114171"/>
                </a:cubicBezTo>
                <a:lnTo>
                  <a:pt x="6599968" y="14139"/>
                </a:lnTo>
                <a:lnTo>
                  <a:pt x="6599879" y="14139"/>
                </a:lnTo>
                <a:lnTo>
                  <a:pt x="6599879" y="113729"/>
                </a:lnTo>
                <a:cubicBezTo>
                  <a:pt x="6599879" y="114200"/>
                  <a:pt x="6599758" y="114613"/>
                  <a:pt x="6599516" y="114966"/>
                </a:cubicBezTo>
                <a:cubicBezTo>
                  <a:pt x="6599273" y="115318"/>
                  <a:pt x="6598848" y="115599"/>
                  <a:pt x="6598241" y="115806"/>
                </a:cubicBezTo>
                <a:cubicBezTo>
                  <a:pt x="6597634" y="116012"/>
                  <a:pt x="6596845" y="116189"/>
                  <a:pt x="6595875" y="116337"/>
                </a:cubicBezTo>
                <a:cubicBezTo>
                  <a:pt x="6594904" y="116484"/>
                  <a:pt x="6593660" y="116557"/>
                  <a:pt x="6592143" y="116557"/>
                </a:cubicBezTo>
                <a:cubicBezTo>
                  <a:pt x="6590687" y="116557"/>
                  <a:pt x="6589473" y="116484"/>
                  <a:pt x="6588503" y="116337"/>
                </a:cubicBezTo>
                <a:cubicBezTo>
                  <a:pt x="6587532" y="116189"/>
                  <a:pt x="6586758" y="116012"/>
                  <a:pt x="6586182" y="115806"/>
                </a:cubicBezTo>
                <a:cubicBezTo>
                  <a:pt x="6585605" y="115599"/>
                  <a:pt x="6585211" y="115318"/>
                  <a:pt x="6584999" y="114966"/>
                </a:cubicBezTo>
                <a:cubicBezTo>
                  <a:pt x="6584786" y="114613"/>
                  <a:pt x="6584680" y="114200"/>
                  <a:pt x="6584680" y="113729"/>
                </a:cubicBezTo>
                <a:lnTo>
                  <a:pt x="6584680" y="8573"/>
                </a:lnTo>
                <a:cubicBezTo>
                  <a:pt x="6584680" y="6098"/>
                  <a:pt x="6585338" y="4331"/>
                  <a:pt x="6586654" y="3271"/>
                </a:cubicBezTo>
                <a:cubicBezTo>
                  <a:pt x="6587970" y="2209"/>
                  <a:pt x="6589436" y="1679"/>
                  <a:pt x="6591051" y="1679"/>
                </a:cubicBezTo>
                <a:close/>
                <a:moveTo>
                  <a:pt x="6216423" y="1679"/>
                </a:moveTo>
                <a:lnTo>
                  <a:pt x="6226208" y="1679"/>
                </a:lnTo>
                <a:cubicBezTo>
                  <a:pt x="6227107" y="1679"/>
                  <a:pt x="6227959" y="1812"/>
                  <a:pt x="6228767" y="2077"/>
                </a:cubicBezTo>
                <a:cubicBezTo>
                  <a:pt x="6229575" y="2342"/>
                  <a:pt x="6230263" y="2754"/>
                  <a:pt x="6230832" y="3315"/>
                </a:cubicBezTo>
                <a:cubicBezTo>
                  <a:pt x="6231401" y="3875"/>
                  <a:pt x="6231865" y="4581"/>
                  <a:pt x="6232224" y="5435"/>
                </a:cubicBezTo>
                <a:cubicBezTo>
                  <a:pt x="6232583" y="6288"/>
                  <a:pt x="6232762" y="7335"/>
                  <a:pt x="6232762" y="8573"/>
                </a:cubicBezTo>
                <a:lnTo>
                  <a:pt x="6232762" y="113729"/>
                </a:lnTo>
                <a:cubicBezTo>
                  <a:pt x="6232762" y="114200"/>
                  <a:pt x="6232641" y="114613"/>
                  <a:pt x="6232399" y="114966"/>
                </a:cubicBezTo>
                <a:cubicBezTo>
                  <a:pt x="6232156" y="115318"/>
                  <a:pt x="6231731" y="115599"/>
                  <a:pt x="6231124" y="115806"/>
                </a:cubicBezTo>
                <a:cubicBezTo>
                  <a:pt x="6230517" y="116012"/>
                  <a:pt x="6229743" y="116189"/>
                  <a:pt x="6228803" y="116337"/>
                </a:cubicBezTo>
                <a:cubicBezTo>
                  <a:pt x="6227863" y="116484"/>
                  <a:pt x="6226634" y="116557"/>
                  <a:pt x="6225117" y="116557"/>
                </a:cubicBezTo>
                <a:cubicBezTo>
                  <a:pt x="6223722" y="116557"/>
                  <a:pt x="6222524" y="116484"/>
                  <a:pt x="6221523" y="116337"/>
                </a:cubicBezTo>
                <a:cubicBezTo>
                  <a:pt x="6220522" y="116189"/>
                  <a:pt x="6219733" y="116012"/>
                  <a:pt x="6219156" y="115806"/>
                </a:cubicBezTo>
                <a:cubicBezTo>
                  <a:pt x="6218579" y="115599"/>
                  <a:pt x="6218169" y="115318"/>
                  <a:pt x="6217927" y="114966"/>
                </a:cubicBezTo>
                <a:cubicBezTo>
                  <a:pt x="6217684" y="114613"/>
                  <a:pt x="6217563" y="114200"/>
                  <a:pt x="6217563" y="113729"/>
                </a:cubicBezTo>
                <a:lnTo>
                  <a:pt x="6217563" y="14139"/>
                </a:lnTo>
                <a:lnTo>
                  <a:pt x="6217386" y="14139"/>
                </a:lnTo>
                <a:lnTo>
                  <a:pt x="6177091" y="114171"/>
                </a:lnTo>
                <a:cubicBezTo>
                  <a:pt x="6176914" y="114583"/>
                  <a:pt x="6176664" y="114936"/>
                  <a:pt x="6176340" y="115231"/>
                </a:cubicBezTo>
                <a:cubicBezTo>
                  <a:pt x="6176016" y="115526"/>
                  <a:pt x="6175545" y="115776"/>
                  <a:pt x="6174926" y="115983"/>
                </a:cubicBezTo>
                <a:cubicBezTo>
                  <a:pt x="6174307" y="116189"/>
                  <a:pt x="6173571" y="116337"/>
                  <a:pt x="6172717" y="116424"/>
                </a:cubicBezTo>
                <a:cubicBezTo>
                  <a:pt x="6171863" y="116512"/>
                  <a:pt x="6170847" y="116557"/>
                  <a:pt x="6169668" y="116557"/>
                </a:cubicBezTo>
                <a:cubicBezTo>
                  <a:pt x="6168431" y="116557"/>
                  <a:pt x="6167371" y="116499"/>
                  <a:pt x="6166487" y="116380"/>
                </a:cubicBezTo>
                <a:cubicBezTo>
                  <a:pt x="6165603" y="116263"/>
                  <a:pt x="6164867" y="116100"/>
                  <a:pt x="6164278" y="115894"/>
                </a:cubicBezTo>
                <a:cubicBezTo>
                  <a:pt x="6163689" y="115687"/>
                  <a:pt x="6163233" y="115438"/>
                  <a:pt x="6162908" y="115143"/>
                </a:cubicBezTo>
                <a:lnTo>
                  <a:pt x="6162501" y="114545"/>
                </a:lnTo>
                <a:lnTo>
                  <a:pt x="6161883" y="76181"/>
                </a:lnTo>
                <a:lnTo>
                  <a:pt x="6161748" y="72359"/>
                </a:lnTo>
                <a:lnTo>
                  <a:pt x="6170198" y="93758"/>
                </a:lnTo>
                <a:lnTo>
                  <a:pt x="6170640" y="93758"/>
                </a:lnTo>
                <a:lnTo>
                  <a:pt x="6204661" y="11223"/>
                </a:lnTo>
                <a:cubicBezTo>
                  <a:pt x="6205320" y="9457"/>
                  <a:pt x="6206038" y="7954"/>
                  <a:pt x="6206817" y="6716"/>
                </a:cubicBezTo>
                <a:cubicBezTo>
                  <a:pt x="6207594" y="5480"/>
                  <a:pt x="6208448" y="4493"/>
                  <a:pt x="6209376" y="3756"/>
                </a:cubicBezTo>
                <a:cubicBezTo>
                  <a:pt x="6210304" y="3019"/>
                  <a:pt x="6211335" y="2489"/>
                  <a:pt x="6212473" y="2165"/>
                </a:cubicBezTo>
                <a:cubicBezTo>
                  <a:pt x="6213609" y="1842"/>
                  <a:pt x="6214926" y="1679"/>
                  <a:pt x="6216423" y="1679"/>
                </a:cubicBezTo>
                <a:close/>
                <a:moveTo>
                  <a:pt x="5171826" y="1679"/>
                </a:moveTo>
                <a:lnTo>
                  <a:pt x="5181158" y="1679"/>
                </a:lnTo>
                <a:cubicBezTo>
                  <a:pt x="5183072" y="1679"/>
                  <a:pt x="5184747" y="1857"/>
                  <a:pt x="5186183" y="2209"/>
                </a:cubicBezTo>
                <a:cubicBezTo>
                  <a:pt x="5187619" y="2564"/>
                  <a:pt x="5188875" y="3124"/>
                  <a:pt x="5189951" y="3889"/>
                </a:cubicBezTo>
                <a:cubicBezTo>
                  <a:pt x="5191028" y="4654"/>
                  <a:pt x="5191926" y="5626"/>
                  <a:pt x="5192644" y="6805"/>
                </a:cubicBezTo>
                <a:cubicBezTo>
                  <a:pt x="5193362" y="7983"/>
                  <a:pt x="5193989" y="9367"/>
                  <a:pt x="5194528" y="10959"/>
                </a:cubicBezTo>
                <a:lnTo>
                  <a:pt x="5227223" y="93758"/>
                </a:lnTo>
                <a:lnTo>
                  <a:pt x="5227665" y="93758"/>
                </a:lnTo>
                <a:lnTo>
                  <a:pt x="5261686" y="11223"/>
                </a:lnTo>
                <a:cubicBezTo>
                  <a:pt x="5262345" y="9457"/>
                  <a:pt x="5263063" y="7954"/>
                  <a:pt x="5263842" y="6716"/>
                </a:cubicBezTo>
                <a:cubicBezTo>
                  <a:pt x="5264619" y="5480"/>
                  <a:pt x="5265473" y="4493"/>
                  <a:pt x="5266401" y="3756"/>
                </a:cubicBezTo>
                <a:cubicBezTo>
                  <a:pt x="5267329" y="3019"/>
                  <a:pt x="5268360" y="2489"/>
                  <a:pt x="5269498" y="2165"/>
                </a:cubicBezTo>
                <a:cubicBezTo>
                  <a:pt x="5270634" y="1842"/>
                  <a:pt x="5271951" y="1679"/>
                  <a:pt x="5273448" y="1679"/>
                </a:cubicBezTo>
                <a:lnTo>
                  <a:pt x="5283233" y="1679"/>
                </a:lnTo>
                <a:cubicBezTo>
                  <a:pt x="5284132" y="1679"/>
                  <a:pt x="5284984" y="1812"/>
                  <a:pt x="5285792" y="2077"/>
                </a:cubicBezTo>
                <a:cubicBezTo>
                  <a:pt x="5286600" y="2342"/>
                  <a:pt x="5287288" y="2754"/>
                  <a:pt x="5287857" y="3315"/>
                </a:cubicBezTo>
                <a:cubicBezTo>
                  <a:pt x="5288426" y="3875"/>
                  <a:pt x="5288890" y="4581"/>
                  <a:pt x="5289249" y="5435"/>
                </a:cubicBezTo>
                <a:cubicBezTo>
                  <a:pt x="5289608" y="6288"/>
                  <a:pt x="5289787" y="7335"/>
                  <a:pt x="5289787" y="8573"/>
                </a:cubicBezTo>
                <a:lnTo>
                  <a:pt x="5289787" y="113729"/>
                </a:lnTo>
                <a:cubicBezTo>
                  <a:pt x="5289787" y="114200"/>
                  <a:pt x="5289666" y="114613"/>
                  <a:pt x="5289424" y="114966"/>
                </a:cubicBezTo>
                <a:cubicBezTo>
                  <a:pt x="5289181" y="115318"/>
                  <a:pt x="5288756" y="115599"/>
                  <a:pt x="5288149" y="115806"/>
                </a:cubicBezTo>
                <a:cubicBezTo>
                  <a:pt x="5287542" y="116012"/>
                  <a:pt x="5286768" y="116189"/>
                  <a:pt x="5285828" y="116337"/>
                </a:cubicBezTo>
                <a:cubicBezTo>
                  <a:pt x="5284888" y="116484"/>
                  <a:pt x="5283659" y="116557"/>
                  <a:pt x="5282142" y="116557"/>
                </a:cubicBezTo>
                <a:cubicBezTo>
                  <a:pt x="5280747" y="116557"/>
                  <a:pt x="5279549" y="116484"/>
                  <a:pt x="5278548" y="116337"/>
                </a:cubicBezTo>
                <a:cubicBezTo>
                  <a:pt x="5277547" y="116189"/>
                  <a:pt x="5276758" y="116012"/>
                  <a:pt x="5276181" y="115806"/>
                </a:cubicBezTo>
                <a:cubicBezTo>
                  <a:pt x="5275604" y="115599"/>
                  <a:pt x="5275194" y="115318"/>
                  <a:pt x="5274952" y="114966"/>
                </a:cubicBezTo>
                <a:cubicBezTo>
                  <a:pt x="5274709" y="114613"/>
                  <a:pt x="5274588" y="114200"/>
                  <a:pt x="5274588" y="113729"/>
                </a:cubicBezTo>
                <a:lnTo>
                  <a:pt x="5274588" y="14139"/>
                </a:lnTo>
                <a:lnTo>
                  <a:pt x="5274411" y="14139"/>
                </a:lnTo>
                <a:lnTo>
                  <a:pt x="5234116" y="114171"/>
                </a:lnTo>
                <a:cubicBezTo>
                  <a:pt x="5233939" y="114583"/>
                  <a:pt x="5233689" y="114936"/>
                  <a:pt x="5233365" y="115231"/>
                </a:cubicBezTo>
                <a:cubicBezTo>
                  <a:pt x="5233041" y="115526"/>
                  <a:pt x="5232570" y="115776"/>
                  <a:pt x="5231951" y="115983"/>
                </a:cubicBezTo>
                <a:cubicBezTo>
                  <a:pt x="5231332" y="116189"/>
                  <a:pt x="5230596" y="116337"/>
                  <a:pt x="5229742" y="116424"/>
                </a:cubicBezTo>
                <a:cubicBezTo>
                  <a:pt x="5228888" y="116512"/>
                  <a:pt x="5227872" y="116557"/>
                  <a:pt x="5226693" y="116557"/>
                </a:cubicBezTo>
                <a:cubicBezTo>
                  <a:pt x="5225456" y="116557"/>
                  <a:pt x="5224396" y="116499"/>
                  <a:pt x="5223512" y="116380"/>
                </a:cubicBezTo>
                <a:cubicBezTo>
                  <a:pt x="5222628" y="116263"/>
                  <a:pt x="5221892" y="116100"/>
                  <a:pt x="5221303" y="115894"/>
                </a:cubicBezTo>
                <a:cubicBezTo>
                  <a:pt x="5220714" y="115687"/>
                  <a:pt x="5220258" y="115438"/>
                  <a:pt x="5219933" y="115143"/>
                </a:cubicBezTo>
                <a:cubicBezTo>
                  <a:pt x="5219609" y="114849"/>
                  <a:pt x="5219388" y="114525"/>
                  <a:pt x="5219270" y="114171"/>
                </a:cubicBezTo>
                <a:lnTo>
                  <a:pt x="5180743" y="14139"/>
                </a:lnTo>
                <a:lnTo>
                  <a:pt x="5180654" y="14139"/>
                </a:lnTo>
                <a:lnTo>
                  <a:pt x="5180654" y="113729"/>
                </a:lnTo>
                <a:cubicBezTo>
                  <a:pt x="5180654" y="114200"/>
                  <a:pt x="5180533" y="114613"/>
                  <a:pt x="5180291" y="114966"/>
                </a:cubicBezTo>
                <a:cubicBezTo>
                  <a:pt x="5180048" y="115318"/>
                  <a:pt x="5179623" y="115599"/>
                  <a:pt x="5179016" y="115806"/>
                </a:cubicBezTo>
                <a:cubicBezTo>
                  <a:pt x="5178409" y="116012"/>
                  <a:pt x="5177620" y="116189"/>
                  <a:pt x="5176650" y="116337"/>
                </a:cubicBezTo>
                <a:cubicBezTo>
                  <a:pt x="5175679" y="116484"/>
                  <a:pt x="5174435" y="116557"/>
                  <a:pt x="5172918" y="116557"/>
                </a:cubicBezTo>
                <a:cubicBezTo>
                  <a:pt x="5171462" y="116557"/>
                  <a:pt x="5170248" y="116484"/>
                  <a:pt x="5169278" y="116337"/>
                </a:cubicBezTo>
                <a:cubicBezTo>
                  <a:pt x="5168307" y="116189"/>
                  <a:pt x="5167533" y="116012"/>
                  <a:pt x="5166957" y="115806"/>
                </a:cubicBezTo>
                <a:cubicBezTo>
                  <a:pt x="5166380" y="115599"/>
                  <a:pt x="5165986" y="115318"/>
                  <a:pt x="5165774" y="114966"/>
                </a:cubicBezTo>
                <a:cubicBezTo>
                  <a:pt x="5165561" y="114613"/>
                  <a:pt x="5165455" y="114200"/>
                  <a:pt x="5165455" y="113729"/>
                </a:cubicBezTo>
                <a:lnTo>
                  <a:pt x="5165455" y="8573"/>
                </a:lnTo>
                <a:cubicBezTo>
                  <a:pt x="5165455" y="6098"/>
                  <a:pt x="5166113" y="4331"/>
                  <a:pt x="5167429" y="3271"/>
                </a:cubicBezTo>
                <a:cubicBezTo>
                  <a:pt x="5168745" y="2209"/>
                  <a:pt x="5170211" y="1679"/>
                  <a:pt x="5171826" y="1679"/>
                </a:cubicBezTo>
                <a:close/>
                <a:moveTo>
                  <a:pt x="4228851" y="1679"/>
                </a:moveTo>
                <a:lnTo>
                  <a:pt x="4238183" y="1679"/>
                </a:lnTo>
                <a:cubicBezTo>
                  <a:pt x="4240097" y="1679"/>
                  <a:pt x="4241772" y="1857"/>
                  <a:pt x="4243208" y="2209"/>
                </a:cubicBezTo>
                <a:cubicBezTo>
                  <a:pt x="4244644" y="2564"/>
                  <a:pt x="4245900" y="3124"/>
                  <a:pt x="4246977" y="3889"/>
                </a:cubicBezTo>
                <a:cubicBezTo>
                  <a:pt x="4248053" y="4654"/>
                  <a:pt x="4248950" y="5626"/>
                  <a:pt x="4249668" y="6805"/>
                </a:cubicBezTo>
                <a:cubicBezTo>
                  <a:pt x="4250386" y="7983"/>
                  <a:pt x="4251014" y="9367"/>
                  <a:pt x="4251553" y="10959"/>
                </a:cubicBezTo>
                <a:lnTo>
                  <a:pt x="4284249" y="93758"/>
                </a:lnTo>
                <a:lnTo>
                  <a:pt x="4284691" y="93758"/>
                </a:lnTo>
                <a:lnTo>
                  <a:pt x="4318712" y="11223"/>
                </a:lnTo>
                <a:cubicBezTo>
                  <a:pt x="4319370" y="9457"/>
                  <a:pt x="4320088" y="7954"/>
                  <a:pt x="4320866" y="6716"/>
                </a:cubicBezTo>
                <a:cubicBezTo>
                  <a:pt x="4321645" y="5480"/>
                  <a:pt x="4322498" y="4493"/>
                  <a:pt x="4323425" y="3756"/>
                </a:cubicBezTo>
                <a:cubicBezTo>
                  <a:pt x="4324353" y="3019"/>
                  <a:pt x="4325386" y="2489"/>
                  <a:pt x="4326523" y="2165"/>
                </a:cubicBezTo>
                <a:cubicBezTo>
                  <a:pt x="4327659" y="1842"/>
                  <a:pt x="4328976" y="1679"/>
                  <a:pt x="4330473" y="1679"/>
                </a:cubicBezTo>
                <a:lnTo>
                  <a:pt x="4340258" y="1679"/>
                </a:lnTo>
                <a:cubicBezTo>
                  <a:pt x="4341156" y="1679"/>
                  <a:pt x="4342009" y="1812"/>
                  <a:pt x="4342817" y="2077"/>
                </a:cubicBezTo>
                <a:cubicBezTo>
                  <a:pt x="4343625" y="2342"/>
                  <a:pt x="4344313" y="2754"/>
                  <a:pt x="4344882" y="3315"/>
                </a:cubicBezTo>
                <a:cubicBezTo>
                  <a:pt x="4345451" y="3875"/>
                  <a:pt x="4345915" y="4581"/>
                  <a:pt x="4346274" y="5435"/>
                </a:cubicBezTo>
                <a:cubicBezTo>
                  <a:pt x="4346633" y="6288"/>
                  <a:pt x="4346812" y="7335"/>
                  <a:pt x="4346812" y="8573"/>
                </a:cubicBezTo>
                <a:lnTo>
                  <a:pt x="4346812" y="113729"/>
                </a:lnTo>
                <a:cubicBezTo>
                  <a:pt x="4346812" y="114200"/>
                  <a:pt x="4346691" y="114613"/>
                  <a:pt x="4346448" y="114966"/>
                </a:cubicBezTo>
                <a:cubicBezTo>
                  <a:pt x="4346206" y="115318"/>
                  <a:pt x="4345781" y="115599"/>
                  <a:pt x="4345174" y="115806"/>
                </a:cubicBezTo>
                <a:cubicBezTo>
                  <a:pt x="4344567" y="116012"/>
                  <a:pt x="4343793" y="116189"/>
                  <a:pt x="4342853" y="116337"/>
                </a:cubicBezTo>
                <a:cubicBezTo>
                  <a:pt x="4341913" y="116484"/>
                  <a:pt x="4340684" y="116557"/>
                  <a:pt x="4339167" y="116557"/>
                </a:cubicBezTo>
                <a:cubicBezTo>
                  <a:pt x="4337772" y="116557"/>
                  <a:pt x="4336573" y="116484"/>
                  <a:pt x="4335572" y="116337"/>
                </a:cubicBezTo>
                <a:cubicBezTo>
                  <a:pt x="4334572" y="116189"/>
                  <a:pt x="4333783" y="116012"/>
                  <a:pt x="4333206" y="115806"/>
                </a:cubicBezTo>
                <a:cubicBezTo>
                  <a:pt x="4332629" y="115599"/>
                  <a:pt x="4332220" y="115318"/>
                  <a:pt x="4331977" y="114966"/>
                </a:cubicBezTo>
                <a:cubicBezTo>
                  <a:pt x="4331734" y="114613"/>
                  <a:pt x="4331613" y="114200"/>
                  <a:pt x="4331613" y="113729"/>
                </a:cubicBezTo>
                <a:lnTo>
                  <a:pt x="4331613" y="14139"/>
                </a:lnTo>
                <a:lnTo>
                  <a:pt x="4331437" y="14139"/>
                </a:lnTo>
                <a:lnTo>
                  <a:pt x="4291141" y="114171"/>
                </a:lnTo>
                <a:cubicBezTo>
                  <a:pt x="4290965" y="114583"/>
                  <a:pt x="4290714" y="114936"/>
                  <a:pt x="4290390" y="115231"/>
                </a:cubicBezTo>
                <a:cubicBezTo>
                  <a:pt x="4290066" y="115526"/>
                  <a:pt x="4289595" y="115776"/>
                  <a:pt x="4288976" y="115983"/>
                </a:cubicBezTo>
                <a:cubicBezTo>
                  <a:pt x="4288358" y="116189"/>
                  <a:pt x="4287621" y="116337"/>
                  <a:pt x="4286767" y="116424"/>
                </a:cubicBezTo>
                <a:cubicBezTo>
                  <a:pt x="4285913" y="116512"/>
                  <a:pt x="4284897" y="116557"/>
                  <a:pt x="4283719" y="116557"/>
                </a:cubicBezTo>
                <a:cubicBezTo>
                  <a:pt x="4282481" y="116557"/>
                  <a:pt x="4281421" y="116499"/>
                  <a:pt x="4280537" y="116380"/>
                </a:cubicBezTo>
                <a:cubicBezTo>
                  <a:pt x="4279654" y="116263"/>
                  <a:pt x="4278917" y="116100"/>
                  <a:pt x="4278328" y="115894"/>
                </a:cubicBezTo>
                <a:cubicBezTo>
                  <a:pt x="4277739" y="115687"/>
                  <a:pt x="4277282" y="115438"/>
                  <a:pt x="4276958" y="115143"/>
                </a:cubicBezTo>
                <a:cubicBezTo>
                  <a:pt x="4276634" y="114849"/>
                  <a:pt x="4276413" y="114525"/>
                  <a:pt x="4276296" y="114171"/>
                </a:cubicBezTo>
                <a:lnTo>
                  <a:pt x="4237768" y="14139"/>
                </a:lnTo>
                <a:lnTo>
                  <a:pt x="4237679" y="14139"/>
                </a:lnTo>
                <a:lnTo>
                  <a:pt x="4237679" y="113729"/>
                </a:lnTo>
                <a:cubicBezTo>
                  <a:pt x="4237679" y="114200"/>
                  <a:pt x="4237558" y="114613"/>
                  <a:pt x="4237316" y="114966"/>
                </a:cubicBezTo>
                <a:cubicBezTo>
                  <a:pt x="4237073" y="115318"/>
                  <a:pt x="4236648" y="115599"/>
                  <a:pt x="4236041" y="115806"/>
                </a:cubicBezTo>
                <a:cubicBezTo>
                  <a:pt x="4235434" y="116012"/>
                  <a:pt x="4234645" y="116189"/>
                  <a:pt x="4233674" y="116337"/>
                </a:cubicBezTo>
                <a:cubicBezTo>
                  <a:pt x="4232704" y="116484"/>
                  <a:pt x="4231460" y="116557"/>
                  <a:pt x="4229943" y="116557"/>
                </a:cubicBezTo>
                <a:cubicBezTo>
                  <a:pt x="4228487" y="116557"/>
                  <a:pt x="4227273" y="116484"/>
                  <a:pt x="4226303" y="116337"/>
                </a:cubicBezTo>
                <a:cubicBezTo>
                  <a:pt x="4225332" y="116189"/>
                  <a:pt x="4224558" y="116012"/>
                  <a:pt x="4223982" y="115806"/>
                </a:cubicBezTo>
                <a:cubicBezTo>
                  <a:pt x="4223405" y="115599"/>
                  <a:pt x="4223011" y="115318"/>
                  <a:pt x="4222799" y="114966"/>
                </a:cubicBezTo>
                <a:cubicBezTo>
                  <a:pt x="4222586" y="114613"/>
                  <a:pt x="4222480" y="114200"/>
                  <a:pt x="4222480" y="113729"/>
                </a:cubicBezTo>
                <a:lnTo>
                  <a:pt x="4222480" y="8573"/>
                </a:lnTo>
                <a:cubicBezTo>
                  <a:pt x="4222480" y="6098"/>
                  <a:pt x="4223138" y="4331"/>
                  <a:pt x="4224454" y="3271"/>
                </a:cubicBezTo>
                <a:cubicBezTo>
                  <a:pt x="4225770" y="2209"/>
                  <a:pt x="4227236" y="1679"/>
                  <a:pt x="4228851" y="1679"/>
                </a:cubicBezTo>
                <a:close/>
                <a:moveTo>
                  <a:pt x="3762193" y="1679"/>
                </a:moveTo>
                <a:lnTo>
                  <a:pt x="3771525" y="1679"/>
                </a:lnTo>
                <a:cubicBezTo>
                  <a:pt x="3773439" y="1679"/>
                  <a:pt x="3775114" y="1857"/>
                  <a:pt x="3776550" y="2209"/>
                </a:cubicBezTo>
                <a:cubicBezTo>
                  <a:pt x="3777985" y="2564"/>
                  <a:pt x="3779242" y="3124"/>
                  <a:pt x="3780319" y="3889"/>
                </a:cubicBezTo>
                <a:cubicBezTo>
                  <a:pt x="3781395" y="4654"/>
                  <a:pt x="3782293" y="5626"/>
                  <a:pt x="3783010" y="6805"/>
                </a:cubicBezTo>
                <a:cubicBezTo>
                  <a:pt x="3783728" y="7983"/>
                  <a:pt x="3784357" y="9367"/>
                  <a:pt x="3784895" y="10959"/>
                </a:cubicBezTo>
                <a:lnTo>
                  <a:pt x="3817591" y="93758"/>
                </a:lnTo>
                <a:lnTo>
                  <a:pt x="3818032" y="93758"/>
                </a:lnTo>
                <a:lnTo>
                  <a:pt x="3852053" y="11223"/>
                </a:lnTo>
                <a:cubicBezTo>
                  <a:pt x="3852711" y="9457"/>
                  <a:pt x="3853430" y="7954"/>
                  <a:pt x="3854208" y="6716"/>
                </a:cubicBezTo>
                <a:cubicBezTo>
                  <a:pt x="3854986" y="5480"/>
                  <a:pt x="3855839" y="4493"/>
                  <a:pt x="3856768" y="3756"/>
                </a:cubicBezTo>
                <a:cubicBezTo>
                  <a:pt x="3857695" y="3019"/>
                  <a:pt x="3858728" y="2489"/>
                  <a:pt x="3859865" y="2165"/>
                </a:cubicBezTo>
                <a:cubicBezTo>
                  <a:pt x="3861001" y="1842"/>
                  <a:pt x="3862317" y="1679"/>
                  <a:pt x="3863814" y="1679"/>
                </a:cubicBezTo>
                <a:lnTo>
                  <a:pt x="3873600" y="1679"/>
                </a:lnTo>
                <a:cubicBezTo>
                  <a:pt x="3874498" y="1679"/>
                  <a:pt x="3875351" y="1812"/>
                  <a:pt x="3876159" y="2077"/>
                </a:cubicBezTo>
                <a:cubicBezTo>
                  <a:pt x="3876966" y="2342"/>
                  <a:pt x="3877655" y="2754"/>
                  <a:pt x="3878224" y="3315"/>
                </a:cubicBezTo>
                <a:cubicBezTo>
                  <a:pt x="3878792" y="3875"/>
                  <a:pt x="3879256" y="4581"/>
                  <a:pt x="3879615" y="5435"/>
                </a:cubicBezTo>
                <a:cubicBezTo>
                  <a:pt x="3879974" y="6288"/>
                  <a:pt x="3880154" y="7335"/>
                  <a:pt x="3880154" y="8573"/>
                </a:cubicBezTo>
                <a:lnTo>
                  <a:pt x="3880154" y="113729"/>
                </a:lnTo>
                <a:cubicBezTo>
                  <a:pt x="3880154" y="114200"/>
                  <a:pt x="3880033" y="114613"/>
                  <a:pt x="3879790" y="114966"/>
                </a:cubicBezTo>
                <a:cubicBezTo>
                  <a:pt x="3879548" y="115318"/>
                  <a:pt x="3879123" y="115599"/>
                  <a:pt x="3878516" y="115806"/>
                </a:cubicBezTo>
                <a:cubicBezTo>
                  <a:pt x="3877908" y="116012"/>
                  <a:pt x="3877134" y="116189"/>
                  <a:pt x="3876195" y="116337"/>
                </a:cubicBezTo>
                <a:cubicBezTo>
                  <a:pt x="3875254" y="116484"/>
                  <a:pt x="3874025" y="116557"/>
                  <a:pt x="3872509" y="116557"/>
                </a:cubicBezTo>
                <a:cubicBezTo>
                  <a:pt x="3871113" y="116557"/>
                  <a:pt x="3869915" y="116484"/>
                  <a:pt x="3868914" y="116337"/>
                </a:cubicBezTo>
                <a:cubicBezTo>
                  <a:pt x="3867913" y="116189"/>
                  <a:pt x="3867124" y="116012"/>
                  <a:pt x="3866547" y="115806"/>
                </a:cubicBezTo>
                <a:cubicBezTo>
                  <a:pt x="3865970" y="115599"/>
                  <a:pt x="3865561" y="115318"/>
                  <a:pt x="3865319" y="114966"/>
                </a:cubicBezTo>
                <a:cubicBezTo>
                  <a:pt x="3865076" y="114613"/>
                  <a:pt x="3864955" y="114200"/>
                  <a:pt x="3864955" y="113729"/>
                </a:cubicBezTo>
                <a:lnTo>
                  <a:pt x="3864955" y="14139"/>
                </a:lnTo>
                <a:lnTo>
                  <a:pt x="3864778" y="14139"/>
                </a:lnTo>
                <a:lnTo>
                  <a:pt x="3824483" y="114171"/>
                </a:lnTo>
                <a:cubicBezTo>
                  <a:pt x="3824306" y="114583"/>
                  <a:pt x="3824055" y="114936"/>
                  <a:pt x="3823732" y="115231"/>
                </a:cubicBezTo>
                <a:cubicBezTo>
                  <a:pt x="3823408" y="115526"/>
                  <a:pt x="3822937" y="115776"/>
                  <a:pt x="3822318" y="115983"/>
                </a:cubicBezTo>
                <a:cubicBezTo>
                  <a:pt x="3821699" y="116189"/>
                  <a:pt x="3820963" y="116337"/>
                  <a:pt x="3820109" y="116424"/>
                </a:cubicBezTo>
                <a:cubicBezTo>
                  <a:pt x="3819255" y="116512"/>
                  <a:pt x="3818238" y="116557"/>
                  <a:pt x="3817061" y="116557"/>
                </a:cubicBezTo>
                <a:cubicBezTo>
                  <a:pt x="3815823" y="116557"/>
                  <a:pt x="3814763" y="116499"/>
                  <a:pt x="3813879" y="116380"/>
                </a:cubicBezTo>
                <a:cubicBezTo>
                  <a:pt x="3812996" y="116263"/>
                  <a:pt x="3812259" y="116100"/>
                  <a:pt x="3811670" y="115894"/>
                </a:cubicBezTo>
                <a:cubicBezTo>
                  <a:pt x="3811081" y="115687"/>
                  <a:pt x="3810624" y="115438"/>
                  <a:pt x="3810301" y="115143"/>
                </a:cubicBezTo>
                <a:cubicBezTo>
                  <a:pt x="3809976" y="114849"/>
                  <a:pt x="3809755" y="114525"/>
                  <a:pt x="3809638" y="114171"/>
                </a:cubicBezTo>
                <a:lnTo>
                  <a:pt x="3771110" y="14139"/>
                </a:lnTo>
                <a:lnTo>
                  <a:pt x="3771021" y="14139"/>
                </a:lnTo>
                <a:lnTo>
                  <a:pt x="3771021" y="113729"/>
                </a:lnTo>
                <a:cubicBezTo>
                  <a:pt x="3771021" y="114200"/>
                  <a:pt x="3770901" y="114613"/>
                  <a:pt x="3770657" y="114966"/>
                </a:cubicBezTo>
                <a:cubicBezTo>
                  <a:pt x="3770414" y="115318"/>
                  <a:pt x="3769990" y="115599"/>
                  <a:pt x="3769383" y="115806"/>
                </a:cubicBezTo>
                <a:cubicBezTo>
                  <a:pt x="3768776" y="116012"/>
                  <a:pt x="3767987" y="116189"/>
                  <a:pt x="3767016" y="116337"/>
                </a:cubicBezTo>
                <a:cubicBezTo>
                  <a:pt x="3766046" y="116484"/>
                  <a:pt x="3764802" y="116557"/>
                  <a:pt x="3763285" y="116557"/>
                </a:cubicBezTo>
                <a:cubicBezTo>
                  <a:pt x="3761829" y="116557"/>
                  <a:pt x="3760616" y="116484"/>
                  <a:pt x="3759645" y="116337"/>
                </a:cubicBezTo>
                <a:cubicBezTo>
                  <a:pt x="3758675" y="116189"/>
                  <a:pt x="3757901" y="116012"/>
                  <a:pt x="3757324" y="115806"/>
                </a:cubicBezTo>
                <a:cubicBezTo>
                  <a:pt x="3756748" y="115599"/>
                  <a:pt x="3756353" y="115318"/>
                  <a:pt x="3756141" y="114966"/>
                </a:cubicBezTo>
                <a:cubicBezTo>
                  <a:pt x="3755929" y="114613"/>
                  <a:pt x="3755823" y="114200"/>
                  <a:pt x="3755823" y="113729"/>
                </a:cubicBezTo>
                <a:lnTo>
                  <a:pt x="3755823" y="8573"/>
                </a:lnTo>
                <a:cubicBezTo>
                  <a:pt x="3755823" y="6098"/>
                  <a:pt x="3756481" y="4331"/>
                  <a:pt x="3757796" y="3271"/>
                </a:cubicBezTo>
                <a:cubicBezTo>
                  <a:pt x="3759112" y="2209"/>
                  <a:pt x="3760577" y="1679"/>
                  <a:pt x="3762193" y="1679"/>
                </a:cubicBezTo>
                <a:close/>
                <a:moveTo>
                  <a:pt x="2819219" y="1679"/>
                </a:moveTo>
                <a:lnTo>
                  <a:pt x="2828552" y="1679"/>
                </a:lnTo>
                <a:cubicBezTo>
                  <a:pt x="2830466" y="1679"/>
                  <a:pt x="2832141" y="1857"/>
                  <a:pt x="2833577" y="2209"/>
                </a:cubicBezTo>
                <a:cubicBezTo>
                  <a:pt x="2835014" y="2564"/>
                  <a:pt x="2836271" y="3124"/>
                  <a:pt x="2837347" y="3889"/>
                </a:cubicBezTo>
                <a:cubicBezTo>
                  <a:pt x="2838423" y="4654"/>
                  <a:pt x="2839320" y="5626"/>
                  <a:pt x="2840039" y="6805"/>
                </a:cubicBezTo>
                <a:cubicBezTo>
                  <a:pt x="2840757" y="7983"/>
                  <a:pt x="2841384" y="9367"/>
                  <a:pt x="2841923" y="10959"/>
                </a:cubicBezTo>
                <a:lnTo>
                  <a:pt x="2874623" y="93758"/>
                </a:lnTo>
                <a:lnTo>
                  <a:pt x="2875065" y="93758"/>
                </a:lnTo>
                <a:lnTo>
                  <a:pt x="2909088" y="11223"/>
                </a:lnTo>
                <a:cubicBezTo>
                  <a:pt x="2909746" y="9457"/>
                  <a:pt x="2910464" y="7954"/>
                  <a:pt x="2911242" y="6716"/>
                </a:cubicBezTo>
                <a:cubicBezTo>
                  <a:pt x="2912020" y="5480"/>
                  <a:pt x="2912874" y="4493"/>
                  <a:pt x="2913802" y="3756"/>
                </a:cubicBezTo>
                <a:cubicBezTo>
                  <a:pt x="2914729" y="3019"/>
                  <a:pt x="2915762" y="2489"/>
                  <a:pt x="2916898" y="2165"/>
                </a:cubicBezTo>
                <a:cubicBezTo>
                  <a:pt x="2918035" y="1842"/>
                  <a:pt x="2919352" y="1679"/>
                  <a:pt x="2920848" y="1679"/>
                </a:cubicBezTo>
                <a:lnTo>
                  <a:pt x="2930634" y="1679"/>
                </a:lnTo>
                <a:cubicBezTo>
                  <a:pt x="2931532" y="1679"/>
                  <a:pt x="2932385" y="1812"/>
                  <a:pt x="2933193" y="2077"/>
                </a:cubicBezTo>
                <a:cubicBezTo>
                  <a:pt x="2934000" y="2342"/>
                  <a:pt x="2934689" y="2754"/>
                  <a:pt x="2935258" y="3315"/>
                </a:cubicBezTo>
                <a:cubicBezTo>
                  <a:pt x="2935826" y="3875"/>
                  <a:pt x="2936290" y="4581"/>
                  <a:pt x="2936650" y="5435"/>
                </a:cubicBezTo>
                <a:cubicBezTo>
                  <a:pt x="2937008" y="6288"/>
                  <a:pt x="2937188" y="7335"/>
                  <a:pt x="2937188" y="8573"/>
                </a:cubicBezTo>
                <a:lnTo>
                  <a:pt x="2937188" y="113729"/>
                </a:lnTo>
                <a:cubicBezTo>
                  <a:pt x="2937188" y="114200"/>
                  <a:pt x="2937067" y="114613"/>
                  <a:pt x="2936824" y="114966"/>
                </a:cubicBezTo>
                <a:cubicBezTo>
                  <a:pt x="2936582" y="115318"/>
                  <a:pt x="2936157" y="115599"/>
                  <a:pt x="2935550" y="115806"/>
                </a:cubicBezTo>
                <a:cubicBezTo>
                  <a:pt x="2934943" y="116012"/>
                  <a:pt x="2934169" y="116189"/>
                  <a:pt x="2933229" y="116337"/>
                </a:cubicBezTo>
                <a:cubicBezTo>
                  <a:pt x="2932288" y="116484"/>
                  <a:pt x="2931060" y="116557"/>
                  <a:pt x="2929543" y="116557"/>
                </a:cubicBezTo>
                <a:cubicBezTo>
                  <a:pt x="2928147" y="116557"/>
                  <a:pt x="2926949" y="116484"/>
                  <a:pt x="2925948" y="116337"/>
                </a:cubicBezTo>
                <a:cubicBezTo>
                  <a:pt x="2924947" y="116189"/>
                  <a:pt x="2924158" y="116012"/>
                  <a:pt x="2923582" y="115806"/>
                </a:cubicBezTo>
                <a:cubicBezTo>
                  <a:pt x="2923005" y="115599"/>
                  <a:pt x="2922595" y="115318"/>
                  <a:pt x="2922353" y="114966"/>
                </a:cubicBezTo>
                <a:cubicBezTo>
                  <a:pt x="2922110" y="114613"/>
                  <a:pt x="2921989" y="114200"/>
                  <a:pt x="2921989" y="113729"/>
                </a:cubicBezTo>
                <a:lnTo>
                  <a:pt x="2921989" y="14139"/>
                </a:lnTo>
                <a:lnTo>
                  <a:pt x="2921812" y="14139"/>
                </a:lnTo>
                <a:lnTo>
                  <a:pt x="2881516" y="114171"/>
                </a:lnTo>
                <a:cubicBezTo>
                  <a:pt x="2881340" y="114583"/>
                  <a:pt x="2881090" y="114936"/>
                  <a:pt x="2880766" y="115231"/>
                </a:cubicBezTo>
                <a:cubicBezTo>
                  <a:pt x="2880440" y="115526"/>
                  <a:pt x="2879970" y="115776"/>
                  <a:pt x="2879350" y="115983"/>
                </a:cubicBezTo>
                <a:cubicBezTo>
                  <a:pt x="2878732" y="116189"/>
                  <a:pt x="2877995" y="116337"/>
                  <a:pt x="2877141" y="116424"/>
                </a:cubicBezTo>
                <a:cubicBezTo>
                  <a:pt x="2876286" y="116512"/>
                  <a:pt x="2875271" y="116557"/>
                  <a:pt x="2874094" y="116557"/>
                </a:cubicBezTo>
                <a:cubicBezTo>
                  <a:pt x="2872856" y="116557"/>
                  <a:pt x="2871795" y="116499"/>
                  <a:pt x="2870911" y="116380"/>
                </a:cubicBezTo>
                <a:cubicBezTo>
                  <a:pt x="2870029" y="116263"/>
                  <a:pt x="2869291" y="116100"/>
                  <a:pt x="2868701" y="115894"/>
                </a:cubicBezTo>
                <a:cubicBezTo>
                  <a:pt x="2868113" y="115687"/>
                  <a:pt x="2867656" y="115438"/>
                  <a:pt x="2867332" y="115143"/>
                </a:cubicBezTo>
                <a:cubicBezTo>
                  <a:pt x="2867008" y="114849"/>
                  <a:pt x="2866787" y="114525"/>
                  <a:pt x="2866668" y="114171"/>
                </a:cubicBezTo>
                <a:lnTo>
                  <a:pt x="2828136" y="14139"/>
                </a:lnTo>
                <a:lnTo>
                  <a:pt x="2828048" y="14139"/>
                </a:lnTo>
                <a:lnTo>
                  <a:pt x="2828048" y="113729"/>
                </a:lnTo>
                <a:cubicBezTo>
                  <a:pt x="2828048" y="114200"/>
                  <a:pt x="2827927" y="114613"/>
                  <a:pt x="2827685" y="114966"/>
                </a:cubicBezTo>
                <a:cubicBezTo>
                  <a:pt x="2827442" y="115318"/>
                  <a:pt x="2827018" y="115599"/>
                  <a:pt x="2826410" y="115806"/>
                </a:cubicBezTo>
                <a:cubicBezTo>
                  <a:pt x="2825802" y="116012"/>
                  <a:pt x="2825015" y="116189"/>
                  <a:pt x="2824044" y="116337"/>
                </a:cubicBezTo>
                <a:cubicBezTo>
                  <a:pt x="2823073" y="116484"/>
                  <a:pt x="2821829" y="116557"/>
                  <a:pt x="2820313" y="116557"/>
                </a:cubicBezTo>
                <a:cubicBezTo>
                  <a:pt x="2818856" y="116557"/>
                  <a:pt x="2817642" y="116484"/>
                  <a:pt x="2816671" y="116337"/>
                </a:cubicBezTo>
                <a:cubicBezTo>
                  <a:pt x="2815701" y="116189"/>
                  <a:pt x="2814928" y="116012"/>
                  <a:pt x="2814350" y="115806"/>
                </a:cubicBezTo>
                <a:cubicBezTo>
                  <a:pt x="2813774" y="115599"/>
                  <a:pt x="2813379" y="115318"/>
                  <a:pt x="2813168" y="114966"/>
                </a:cubicBezTo>
                <a:cubicBezTo>
                  <a:pt x="2812955" y="114613"/>
                  <a:pt x="2812849" y="114200"/>
                  <a:pt x="2812849" y="113729"/>
                </a:cubicBezTo>
                <a:lnTo>
                  <a:pt x="2812849" y="8573"/>
                </a:lnTo>
                <a:cubicBezTo>
                  <a:pt x="2812849" y="6098"/>
                  <a:pt x="2813507" y="4331"/>
                  <a:pt x="2814822" y="3271"/>
                </a:cubicBezTo>
                <a:cubicBezTo>
                  <a:pt x="2816139" y="2209"/>
                  <a:pt x="2817604" y="1679"/>
                  <a:pt x="2819219" y="1679"/>
                </a:cubicBezTo>
                <a:close/>
                <a:moveTo>
                  <a:pt x="2342965" y="1679"/>
                </a:moveTo>
                <a:lnTo>
                  <a:pt x="2352297" y="1679"/>
                </a:lnTo>
                <a:cubicBezTo>
                  <a:pt x="2354212" y="1679"/>
                  <a:pt x="2355887" y="1857"/>
                  <a:pt x="2357323" y="2209"/>
                </a:cubicBezTo>
                <a:cubicBezTo>
                  <a:pt x="2358758" y="2564"/>
                  <a:pt x="2360015" y="3124"/>
                  <a:pt x="2361091" y="3889"/>
                </a:cubicBezTo>
                <a:cubicBezTo>
                  <a:pt x="2362167" y="4654"/>
                  <a:pt x="2363063" y="5626"/>
                  <a:pt x="2363782" y="6805"/>
                </a:cubicBezTo>
                <a:cubicBezTo>
                  <a:pt x="2364499" y="7983"/>
                  <a:pt x="2365128" y="9367"/>
                  <a:pt x="2365666" y="10959"/>
                </a:cubicBezTo>
                <a:lnTo>
                  <a:pt x="2398361" y="93758"/>
                </a:lnTo>
                <a:lnTo>
                  <a:pt x="2398804" y="93758"/>
                </a:lnTo>
                <a:lnTo>
                  <a:pt x="2432823" y="11223"/>
                </a:lnTo>
                <a:cubicBezTo>
                  <a:pt x="2433482" y="9457"/>
                  <a:pt x="2434200" y="7954"/>
                  <a:pt x="2434977" y="6716"/>
                </a:cubicBezTo>
                <a:cubicBezTo>
                  <a:pt x="2435756" y="5480"/>
                  <a:pt x="2436610" y="4493"/>
                  <a:pt x="2437537" y="3756"/>
                </a:cubicBezTo>
                <a:cubicBezTo>
                  <a:pt x="2438464" y="3019"/>
                  <a:pt x="2439498" y="2489"/>
                  <a:pt x="2440634" y="2165"/>
                </a:cubicBezTo>
                <a:cubicBezTo>
                  <a:pt x="2441771" y="1842"/>
                  <a:pt x="2443089" y="1679"/>
                  <a:pt x="2444585" y="1679"/>
                </a:cubicBezTo>
                <a:lnTo>
                  <a:pt x="2454373" y="1679"/>
                </a:lnTo>
                <a:cubicBezTo>
                  <a:pt x="2455271" y="1679"/>
                  <a:pt x="2456126" y="1812"/>
                  <a:pt x="2456932" y="2077"/>
                </a:cubicBezTo>
                <a:cubicBezTo>
                  <a:pt x="2457741" y="2342"/>
                  <a:pt x="2458429" y="2754"/>
                  <a:pt x="2458996" y="3315"/>
                </a:cubicBezTo>
                <a:cubicBezTo>
                  <a:pt x="2459567" y="3875"/>
                  <a:pt x="2460030" y="4581"/>
                  <a:pt x="2460389" y="5435"/>
                </a:cubicBezTo>
                <a:cubicBezTo>
                  <a:pt x="2460748" y="6288"/>
                  <a:pt x="2460928" y="7335"/>
                  <a:pt x="2460928" y="8573"/>
                </a:cubicBezTo>
                <a:lnTo>
                  <a:pt x="2460928" y="113729"/>
                </a:lnTo>
                <a:cubicBezTo>
                  <a:pt x="2460928" y="114200"/>
                  <a:pt x="2460807" y="114613"/>
                  <a:pt x="2460563" y="114966"/>
                </a:cubicBezTo>
                <a:cubicBezTo>
                  <a:pt x="2460321" y="115318"/>
                  <a:pt x="2459897" y="115599"/>
                  <a:pt x="2459291" y="115806"/>
                </a:cubicBezTo>
                <a:cubicBezTo>
                  <a:pt x="2458683" y="116012"/>
                  <a:pt x="2457909" y="116189"/>
                  <a:pt x="2456968" y="116337"/>
                </a:cubicBezTo>
                <a:cubicBezTo>
                  <a:pt x="2456029" y="116484"/>
                  <a:pt x="2454799" y="116557"/>
                  <a:pt x="2453283" y="116557"/>
                </a:cubicBezTo>
                <a:cubicBezTo>
                  <a:pt x="2451887" y="116557"/>
                  <a:pt x="2450687" y="116484"/>
                  <a:pt x="2449686" y="116337"/>
                </a:cubicBezTo>
                <a:cubicBezTo>
                  <a:pt x="2448684" y="116189"/>
                  <a:pt x="2447895" y="116012"/>
                  <a:pt x="2447318" y="115806"/>
                </a:cubicBezTo>
                <a:cubicBezTo>
                  <a:pt x="2446743" y="115599"/>
                  <a:pt x="2446332" y="115318"/>
                  <a:pt x="2446089" y="114966"/>
                </a:cubicBezTo>
                <a:cubicBezTo>
                  <a:pt x="2445847" y="114613"/>
                  <a:pt x="2445725" y="114200"/>
                  <a:pt x="2445725" y="113729"/>
                </a:cubicBezTo>
                <a:lnTo>
                  <a:pt x="2445725" y="14139"/>
                </a:lnTo>
                <a:lnTo>
                  <a:pt x="2445550" y="14139"/>
                </a:lnTo>
                <a:lnTo>
                  <a:pt x="2405254" y="114171"/>
                </a:lnTo>
                <a:cubicBezTo>
                  <a:pt x="2405078" y="114583"/>
                  <a:pt x="2404826" y="114936"/>
                  <a:pt x="2404503" y="115231"/>
                </a:cubicBezTo>
                <a:cubicBezTo>
                  <a:pt x="2404179" y="115526"/>
                  <a:pt x="2403708" y="115776"/>
                  <a:pt x="2403089" y="115983"/>
                </a:cubicBezTo>
                <a:cubicBezTo>
                  <a:pt x="2402470" y="116189"/>
                  <a:pt x="2401734" y="116337"/>
                  <a:pt x="2400880" y="116424"/>
                </a:cubicBezTo>
                <a:cubicBezTo>
                  <a:pt x="2400026" y="116512"/>
                  <a:pt x="2399009" y="116557"/>
                  <a:pt x="2397831" y="116557"/>
                </a:cubicBezTo>
                <a:cubicBezTo>
                  <a:pt x="2396594" y="116557"/>
                  <a:pt x="2395534" y="116499"/>
                  <a:pt x="2394650" y="116380"/>
                </a:cubicBezTo>
                <a:cubicBezTo>
                  <a:pt x="2393767" y="116263"/>
                  <a:pt x="2393030" y="116100"/>
                  <a:pt x="2392443" y="115894"/>
                </a:cubicBezTo>
                <a:cubicBezTo>
                  <a:pt x="2391852" y="115687"/>
                  <a:pt x="2391395" y="115438"/>
                  <a:pt x="2391073" y="115143"/>
                </a:cubicBezTo>
                <a:cubicBezTo>
                  <a:pt x="2390747" y="114849"/>
                  <a:pt x="2390527" y="114525"/>
                  <a:pt x="2390409" y="114171"/>
                </a:cubicBezTo>
                <a:lnTo>
                  <a:pt x="2351882" y="14139"/>
                </a:lnTo>
                <a:lnTo>
                  <a:pt x="2351794" y="14139"/>
                </a:lnTo>
                <a:lnTo>
                  <a:pt x="2351794" y="113729"/>
                </a:lnTo>
                <a:cubicBezTo>
                  <a:pt x="2351794" y="114200"/>
                  <a:pt x="2351673" y="114613"/>
                  <a:pt x="2351430" y="114966"/>
                </a:cubicBezTo>
                <a:cubicBezTo>
                  <a:pt x="2351187" y="115318"/>
                  <a:pt x="2350761" y="115599"/>
                  <a:pt x="2350155" y="115806"/>
                </a:cubicBezTo>
                <a:cubicBezTo>
                  <a:pt x="2349548" y="116012"/>
                  <a:pt x="2348759" y="116189"/>
                  <a:pt x="2347789" y="116337"/>
                </a:cubicBezTo>
                <a:cubicBezTo>
                  <a:pt x="2346819" y="116484"/>
                  <a:pt x="2345574" y="116557"/>
                  <a:pt x="2344058" y="116557"/>
                </a:cubicBezTo>
                <a:cubicBezTo>
                  <a:pt x="2342602" y="116557"/>
                  <a:pt x="2341387" y="116484"/>
                  <a:pt x="2340418" y="116337"/>
                </a:cubicBezTo>
                <a:cubicBezTo>
                  <a:pt x="2339447" y="116189"/>
                  <a:pt x="2338673" y="116012"/>
                  <a:pt x="2338096" y="115806"/>
                </a:cubicBezTo>
                <a:cubicBezTo>
                  <a:pt x="2337520" y="115599"/>
                  <a:pt x="2337126" y="115318"/>
                  <a:pt x="2336915" y="114966"/>
                </a:cubicBezTo>
                <a:cubicBezTo>
                  <a:pt x="2336701" y="114613"/>
                  <a:pt x="2336596" y="114200"/>
                  <a:pt x="2336596" y="113729"/>
                </a:cubicBezTo>
                <a:lnTo>
                  <a:pt x="2336596" y="8573"/>
                </a:lnTo>
                <a:cubicBezTo>
                  <a:pt x="2336596" y="6098"/>
                  <a:pt x="2337253" y="4331"/>
                  <a:pt x="2338568" y="3271"/>
                </a:cubicBezTo>
                <a:cubicBezTo>
                  <a:pt x="2339885" y="2209"/>
                  <a:pt x="2341350" y="1679"/>
                  <a:pt x="2342965" y="1679"/>
                </a:cubicBezTo>
                <a:close/>
                <a:moveTo>
                  <a:pt x="1876234" y="1679"/>
                </a:moveTo>
                <a:lnTo>
                  <a:pt x="1885566" y="1679"/>
                </a:lnTo>
                <a:cubicBezTo>
                  <a:pt x="1887480" y="1679"/>
                  <a:pt x="1889173" y="1857"/>
                  <a:pt x="1890609" y="2209"/>
                </a:cubicBezTo>
                <a:cubicBezTo>
                  <a:pt x="1892045" y="2564"/>
                  <a:pt x="1893301" y="3124"/>
                  <a:pt x="1894378" y="3889"/>
                </a:cubicBezTo>
                <a:cubicBezTo>
                  <a:pt x="1895455" y="4654"/>
                  <a:pt x="1896352" y="5626"/>
                  <a:pt x="1897069" y="6805"/>
                </a:cubicBezTo>
                <a:cubicBezTo>
                  <a:pt x="1897788" y="7983"/>
                  <a:pt x="1898416" y="9367"/>
                  <a:pt x="1898954" y="10959"/>
                </a:cubicBezTo>
                <a:lnTo>
                  <a:pt x="1931648" y="93758"/>
                </a:lnTo>
                <a:lnTo>
                  <a:pt x="1932089" y="93758"/>
                </a:lnTo>
                <a:lnTo>
                  <a:pt x="1966110" y="11223"/>
                </a:lnTo>
                <a:cubicBezTo>
                  <a:pt x="1966767" y="9457"/>
                  <a:pt x="1967485" y="7954"/>
                  <a:pt x="1968264" y="6716"/>
                </a:cubicBezTo>
                <a:cubicBezTo>
                  <a:pt x="1969042" y="5480"/>
                  <a:pt x="1969896" y="4493"/>
                  <a:pt x="1970823" y="3756"/>
                </a:cubicBezTo>
                <a:cubicBezTo>
                  <a:pt x="1971752" y="3019"/>
                  <a:pt x="1972784" y="2489"/>
                  <a:pt x="1973920" y="2165"/>
                </a:cubicBezTo>
                <a:cubicBezTo>
                  <a:pt x="1975057" y="1842"/>
                  <a:pt x="1976374" y="1679"/>
                  <a:pt x="1977870" y="1679"/>
                </a:cubicBezTo>
                <a:lnTo>
                  <a:pt x="1987655" y="1679"/>
                </a:lnTo>
                <a:cubicBezTo>
                  <a:pt x="1988554" y="1679"/>
                  <a:pt x="1989407" y="1812"/>
                  <a:pt x="1990215" y="2077"/>
                </a:cubicBezTo>
                <a:cubicBezTo>
                  <a:pt x="1991023" y="2342"/>
                  <a:pt x="1991711" y="2754"/>
                  <a:pt x="1992280" y="3315"/>
                </a:cubicBezTo>
                <a:cubicBezTo>
                  <a:pt x="1992849" y="3875"/>
                  <a:pt x="1993312" y="4581"/>
                  <a:pt x="1993672" y="5435"/>
                </a:cubicBezTo>
                <a:cubicBezTo>
                  <a:pt x="1994030" y="6288"/>
                  <a:pt x="1994209" y="7335"/>
                  <a:pt x="1994209" y="8573"/>
                </a:cubicBezTo>
                <a:lnTo>
                  <a:pt x="1994209" y="113729"/>
                </a:lnTo>
                <a:cubicBezTo>
                  <a:pt x="1994209" y="114200"/>
                  <a:pt x="1994088" y="114613"/>
                  <a:pt x="1993846" y="114966"/>
                </a:cubicBezTo>
                <a:cubicBezTo>
                  <a:pt x="1993603" y="115318"/>
                  <a:pt x="1993179" y="115599"/>
                  <a:pt x="1992572" y="115806"/>
                </a:cubicBezTo>
                <a:cubicBezTo>
                  <a:pt x="1991964" y="116012"/>
                  <a:pt x="1991191" y="116189"/>
                  <a:pt x="1990251" y="116337"/>
                </a:cubicBezTo>
                <a:cubicBezTo>
                  <a:pt x="1989310" y="116484"/>
                  <a:pt x="1988081" y="116557"/>
                  <a:pt x="1986565" y="116557"/>
                </a:cubicBezTo>
                <a:cubicBezTo>
                  <a:pt x="1985169" y="116557"/>
                  <a:pt x="1983971" y="116484"/>
                  <a:pt x="1982971" y="116337"/>
                </a:cubicBezTo>
                <a:cubicBezTo>
                  <a:pt x="1981968" y="116189"/>
                  <a:pt x="1981180" y="116012"/>
                  <a:pt x="1980603" y="115806"/>
                </a:cubicBezTo>
                <a:cubicBezTo>
                  <a:pt x="1980027" y="115599"/>
                  <a:pt x="1979617" y="115318"/>
                  <a:pt x="1979374" y="114966"/>
                </a:cubicBezTo>
                <a:cubicBezTo>
                  <a:pt x="1979132" y="114613"/>
                  <a:pt x="1979010" y="114200"/>
                  <a:pt x="1979010" y="113729"/>
                </a:cubicBezTo>
                <a:lnTo>
                  <a:pt x="1979010" y="14139"/>
                </a:lnTo>
                <a:lnTo>
                  <a:pt x="1978834" y="14139"/>
                </a:lnTo>
                <a:lnTo>
                  <a:pt x="1938540" y="114171"/>
                </a:lnTo>
                <a:cubicBezTo>
                  <a:pt x="1938365" y="114583"/>
                  <a:pt x="1938114" y="114936"/>
                  <a:pt x="1937789" y="115231"/>
                </a:cubicBezTo>
                <a:cubicBezTo>
                  <a:pt x="1937464" y="115526"/>
                  <a:pt x="1936994" y="115776"/>
                  <a:pt x="1936376" y="115983"/>
                </a:cubicBezTo>
                <a:cubicBezTo>
                  <a:pt x="1935757" y="116189"/>
                  <a:pt x="1935020" y="116337"/>
                  <a:pt x="1934166" y="116424"/>
                </a:cubicBezTo>
                <a:cubicBezTo>
                  <a:pt x="1933313" y="116512"/>
                  <a:pt x="1932296" y="116557"/>
                  <a:pt x="1931118" y="116557"/>
                </a:cubicBezTo>
                <a:cubicBezTo>
                  <a:pt x="1929881" y="116557"/>
                  <a:pt x="1928821" y="116499"/>
                  <a:pt x="1927937" y="116380"/>
                </a:cubicBezTo>
                <a:cubicBezTo>
                  <a:pt x="1927054" y="116263"/>
                  <a:pt x="1926317" y="116100"/>
                  <a:pt x="1925728" y="115894"/>
                </a:cubicBezTo>
                <a:cubicBezTo>
                  <a:pt x="1925139" y="115687"/>
                  <a:pt x="1924682" y="115438"/>
                  <a:pt x="1924358" y="115143"/>
                </a:cubicBezTo>
                <a:cubicBezTo>
                  <a:pt x="1924033" y="114849"/>
                  <a:pt x="1923813" y="114525"/>
                  <a:pt x="1923695" y="114171"/>
                </a:cubicBezTo>
                <a:lnTo>
                  <a:pt x="1885151" y="14139"/>
                </a:lnTo>
                <a:lnTo>
                  <a:pt x="1885062" y="14139"/>
                </a:lnTo>
                <a:lnTo>
                  <a:pt x="1885062" y="113729"/>
                </a:lnTo>
                <a:cubicBezTo>
                  <a:pt x="1885062" y="114200"/>
                  <a:pt x="1884941" y="114613"/>
                  <a:pt x="1884698" y="114966"/>
                </a:cubicBezTo>
                <a:cubicBezTo>
                  <a:pt x="1884456" y="115318"/>
                  <a:pt x="1884031" y="115599"/>
                  <a:pt x="1883424" y="115806"/>
                </a:cubicBezTo>
                <a:cubicBezTo>
                  <a:pt x="1882817" y="116012"/>
                  <a:pt x="1882028" y="116189"/>
                  <a:pt x="1881057" y="116337"/>
                </a:cubicBezTo>
                <a:cubicBezTo>
                  <a:pt x="1880087" y="116484"/>
                  <a:pt x="1878843" y="116557"/>
                  <a:pt x="1877325" y="116557"/>
                </a:cubicBezTo>
                <a:cubicBezTo>
                  <a:pt x="1875870" y="116557"/>
                  <a:pt x="1874656" y="116484"/>
                  <a:pt x="1873685" y="116337"/>
                </a:cubicBezTo>
                <a:cubicBezTo>
                  <a:pt x="1872714" y="116189"/>
                  <a:pt x="1871941" y="116012"/>
                  <a:pt x="1871364" y="115806"/>
                </a:cubicBezTo>
                <a:cubicBezTo>
                  <a:pt x="1870788" y="115599"/>
                  <a:pt x="1870393" y="115318"/>
                  <a:pt x="1870181" y="114966"/>
                </a:cubicBezTo>
                <a:cubicBezTo>
                  <a:pt x="1869969" y="114613"/>
                  <a:pt x="1869863" y="114200"/>
                  <a:pt x="1869863" y="113729"/>
                </a:cubicBezTo>
                <a:lnTo>
                  <a:pt x="1869863" y="8573"/>
                </a:lnTo>
                <a:cubicBezTo>
                  <a:pt x="1869863" y="6098"/>
                  <a:pt x="1870521" y="4331"/>
                  <a:pt x="1871836" y="3271"/>
                </a:cubicBezTo>
                <a:cubicBezTo>
                  <a:pt x="1873152" y="2209"/>
                  <a:pt x="1874618" y="1679"/>
                  <a:pt x="1876234" y="1679"/>
                </a:cubicBezTo>
                <a:close/>
                <a:moveTo>
                  <a:pt x="1399988" y="1679"/>
                </a:moveTo>
                <a:lnTo>
                  <a:pt x="1409319" y="1679"/>
                </a:lnTo>
                <a:cubicBezTo>
                  <a:pt x="1411233" y="1679"/>
                  <a:pt x="1412908" y="1857"/>
                  <a:pt x="1414343" y="2209"/>
                </a:cubicBezTo>
                <a:cubicBezTo>
                  <a:pt x="1415779" y="2564"/>
                  <a:pt x="1417035" y="3124"/>
                  <a:pt x="1418112" y="3889"/>
                </a:cubicBezTo>
                <a:cubicBezTo>
                  <a:pt x="1419189" y="4654"/>
                  <a:pt x="1420085" y="5626"/>
                  <a:pt x="1420804" y="6805"/>
                </a:cubicBezTo>
                <a:cubicBezTo>
                  <a:pt x="1421523" y="7983"/>
                  <a:pt x="1422149" y="9367"/>
                  <a:pt x="1422689" y="10959"/>
                </a:cubicBezTo>
                <a:lnTo>
                  <a:pt x="1455382" y="93758"/>
                </a:lnTo>
                <a:lnTo>
                  <a:pt x="1455823" y="93758"/>
                </a:lnTo>
                <a:lnTo>
                  <a:pt x="1489847" y="11223"/>
                </a:lnTo>
                <a:cubicBezTo>
                  <a:pt x="1490505" y="9457"/>
                  <a:pt x="1491223" y="7954"/>
                  <a:pt x="1492002" y="6716"/>
                </a:cubicBezTo>
                <a:cubicBezTo>
                  <a:pt x="1492780" y="5480"/>
                  <a:pt x="1493633" y="4493"/>
                  <a:pt x="1494560" y="3756"/>
                </a:cubicBezTo>
                <a:cubicBezTo>
                  <a:pt x="1495489" y="3019"/>
                  <a:pt x="1496521" y="2489"/>
                  <a:pt x="1497658" y="2165"/>
                </a:cubicBezTo>
                <a:cubicBezTo>
                  <a:pt x="1498795" y="1842"/>
                  <a:pt x="1500112" y="1679"/>
                  <a:pt x="1501608" y="1679"/>
                </a:cubicBezTo>
                <a:lnTo>
                  <a:pt x="1511393" y="1679"/>
                </a:lnTo>
                <a:cubicBezTo>
                  <a:pt x="1512292" y="1679"/>
                  <a:pt x="1513144" y="1812"/>
                  <a:pt x="1513953" y="2077"/>
                </a:cubicBezTo>
                <a:cubicBezTo>
                  <a:pt x="1514761" y="2342"/>
                  <a:pt x="1515450" y="2754"/>
                  <a:pt x="1516017" y="3315"/>
                </a:cubicBezTo>
                <a:cubicBezTo>
                  <a:pt x="1516587" y="3875"/>
                  <a:pt x="1517052" y="4581"/>
                  <a:pt x="1517409" y="5435"/>
                </a:cubicBezTo>
                <a:cubicBezTo>
                  <a:pt x="1517769" y="6288"/>
                  <a:pt x="1517949" y="7335"/>
                  <a:pt x="1517949" y="8573"/>
                </a:cubicBezTo>
                <a:lnTo>
                  <a:pt x="1517949" y="113729"/>
                </a:lnTo>
                <a:cubicBezTo>
                  <a:pt x="1517949" y="114200"/>
                  <a:pt x="1517827" y="114613"/>
                  <a:pt x="1517584" y="114966"/>
                </a:cubicBezTo>
                <a:cubicBezTo>
                  <a:pt x="1517342" y="115318"/>
                  <a:pt x="1516917" y="115599"/>
                  <a:pt x="1516310" y="115806"/>
                </a:cubicBezTo>
                <a:cubicBezTo>
                  <a:pt x="1515703" y="116012"/>
                  <a:pt x="1514929" y="116189"/>
                  <a:pt x="1513988" y="116337"/>
                </a:cubicBezTo>
                <a:cubicBezTo>
                  <a:pt x="1513048" y="116484"/>
                  <a:pt x="1511819" y="116557"/>
                  <a:pt x="1510304" y="116557"/>
                </a:cubicBezTo>
                <a:cubicBezTo>
                  <a:pt x="1508907" y="116557"/>
                  <a:pt x="1507711" y="116484"/>
                  <a:pt x="1506708" y="116337"/>
                </a:cubicBezTo>
                <a:cubicBezTo>
                  <a:pt x="1505707" y="116189"/>
                  <a:pt x="1504918" y="116012"/>
                  <a:pt x="1504341" y="115806"/>
                </a:cubicBezTo>
                <a:cubicBezTo>
                  <a:pt x="1503765" y="115599"/>
                  <a:pt x="1503355" y="115318"/>
                  <a:pt x="1503113" y="114966"/>
                </a:cubicBezTo>
                <a:cubicBezTo>
                  <a:pt x="1502870" y="114613"/>
                  <a:pt x="1502750" y="114200"/>
                  <a:pt x="1502750" y="113729"/>
                </a:cubicBezTo>
                <a:lnTo>
                  <a:pt x="1502750" y="14139"/>
                </a:lnTo>
                <a:lnTo>
                  <a:pt x="1502572" y="14139"/>
                </a:lnTo>
                <a:lnTo>
                  <a:pt x="1462275" y="114171"/>
                </a:lnTo>
                <a:cubicBezTo>
                  <a:pt x="1462099" y="114583"/>
                  <a:pt x="1461847" y="114936"/>
                  <a:pt x="1461523" y="115231"/>
                </a:cubicBezTo>
                <a:cubicBezTo>
                  <a:pt x="1461199" y="115526"/>
                  <a:pt x="1460727" y="115776"/>
                  <a:pt x="1460109" y="115983"/>
                </a:cubicBezTo>
                <a:cubicBezTo>
                  <a:pt x="1459491" y="116189"/>
                  <a:pt x="1458754" y="116337"/>
                  <a:pt x="1457901" y="116424"/>
                </a:cubicBezTo>
                <a:cubicBezTo>
                  <a:pt x="1457046" y="116512"/>
                  <a:pt x="1456029" y="116557"/>
                  <a:pt x="1454851" y="116557"/>
                </a:cubicBezTo>
                <a:cubicBezTo>
                  <a:pt x="1453614" y="116557"/>
                  <a:pt x="1452554" y="116499"/>
                  <a:pt x="1451670" y="116380"/>
                </a:cubicBezTo>
                <a:cubicBezTo>
                  <a:pt x="1450786" y="116263"/>
                  <a:pt x="1450051" y="116100"/>
                  <a:pt x="1449462" y="115894"/>
                </a:cubicBezTo>
                <a:cubicBezTo>
                  <a:pt x="1448872" y="115687"/>
                  <a:pt x="1448416" y="115438"/>
                  <a:pt x="1448092" y="115143"/>
                </a:cubicBezTo>
                <a:cubicBezTo>
                  <a:pt x="1447768" y="114849"/>
                  <a:pt x="1447547" y="114525"/>
                  <a:pt x="1447429" y="114171"/>
                </a:cubicBezTo>
                <a:lnTo>
                  <a:pt x="1408904" y="14139"/>
                </a:lnTo>
                <a:lnTo>
                  <a:pt x="1408816" y="14139"/>
                </a:lnTo>
                <a:lnTo>
                  <a:pt x="1408816" y="113729"/>
                </a:lnTo>
                <a:cubicBezTo>
                  <a:pt x="1408816" y="114200"/>
                  <a:pt x="1408695" y="114613"/>
                  <a:pt x="1408451" y="114966"/>
                </a:cubicBezTo>
                <a:cubicBezTo>
                  <a:pt x="1408209" y="115318"/>
                  <a:pt x="1407784" y="115599"/>
                  <a:pt x="1407177" y="115806"/>
                </a:cubicBezTo>
                <a:cubicBezTo>
                  <a:pt x="1406571" y="116012"/>
                  <a:pt x="1405781" y="116189"/>
                  <a:pt x="1404811" y="116337"/>
                </a:cubicBezTo>
                <a:cubicBezTo>
                  <a:pt x="1403840" y="116484"/>
                  <a:pt x="1402597" y="116557"/>
                  <a:pt x="1401080" y="116557"/>
                </a:cubicBezTo>
                <a:cubicBezTo>
                  <a:pt x="1399624" y="116557"/>
                  <a:pt x="1398410" y="116484"/>
                  <a:pt x="1397440" y="116337"/>
                </a:cubicBezTo>
                <a:cubicBezTo>
                  <a:pt x="1396469" y="116189"/>
                  <a:pt x="1395696" y="116012"/>
                  <a:pt x="1395119" y="115806"/>
                </a:cubicBezTo>
                <a:cubicBezTo>
                  <a:pt x="1394542" y="115599"/>
                  <a:pt x="1394147" y="115318"/>
                  <a:pt x="1393936" y="114966"/>
                </a:cubicBezTo>
                <a:cubicBezTo>
                  <a:pt x="1393724" y="114613"/>
                  <a:pt x="1393618" y="114200"/>
                  <a:pt x="1393618" y="113729"/>
                </a:cubicBezTo>
                <a:lnTo>
                  <a:pt x="1393618" y="8573"/>
                </a:lnTo>
                <a:cubicBezTo>
                  <a:pt x="1393618" y="6098"/>
                  <a:pt x="1394276" y="4331"/>
                  <a:pt x="1395591" y="3271"/>
                </a:cubicBezTo>
                <a:cubicBezTo>
                  <a:pt x="1396907" y="2209"/>
                  <a:pt x="1398372" y="1679"/>
                  <a:pt x="1399988" y="1679"/>
                </a:cubicBezTo>
                <a:close/>
                <a:moveTo>
                  <a:pt x="457005" y="1679"/>
                </a:moveTo>
                <a:lnTo>
                  <a:pt x="466337" y="1679"/>
                </a:lnTo>
                <a:cubicBezTo>
                  <a:pt x="468251" y="1679"/>
                  <a:pt x="469926" y="1857"/>
                  <a:pt x="471362" y="2209"/>
                </a:cubicBezTo>
                <a:cubicBezTo>
                  <a:pt x="472798" y="2564"/>
                  <a:pt x="474054" y="3124"/>
                  <a:pt x="475130" y="3889"/>
                </a:cubicBezTo>
                <a:cubicBezTo>
                  <a:pt x="476207" y="4654"/>
                  <a:pt x="477104" y="5626"/>
                  <a:pt x="477822" y="6805"/>
                </a:cubicBezTo>
                <a:cubicBezTo>
                  <a:pt x="478540" y="7983"/>
                  <a:pt x="479168" y="9367"/>
                  <a:pt x="479707" y="10959"/>
                </a:cubicBezTo>
                <a:lnTo>
                  <a:pt x="512401" y="93758"/>
                </a:lnTo>
                <a:lnTo>
                  <a:pt x="512843" y="93758"/>
                </a:lnTo>
                <a:lnTo>
                  <a:pt x="546864" y="11223"/>
                </a:lnTo>
                <a:cubicBezTo>
                  <a:pt x="547522" y="9457"/>
                  <a:pt x="548240" y="7954"/>
                  <a:pt x="549019" y="6716"/>
                </a:cubicBezTo>
                <a:cubicBezTo>
                  <a:pt x="549797" y="5480"/>
                  <a:pt x="550650" y="4493"/>
                  <a:pt x="551578" y="3756"/>
                </a:cubicBezTo>
                <a:cubicBezTo>
                  <a:pt x="552506" y="3019"/>
                  <a:pt x="553538" y="2489"/>
                  <a:pt x="554675" y="2165"/>
                </a:cubicBezTo>
                <a:cubicBezTo>
                  <a:pt x="555812" y="1842"/>
                  <a:pt x="557128" y="1679"/>
                  <a:pt x="558625" y="1679"/>
                </a:cubicBezTo>
                <a:lnTo>
                  <a:pt x="568410" y="1679"/>
                </a:lnTo>
                <a:cubicBezTo>
                  <a:pt x="569309" y="1679"/>
                  <a:pt x="570162" y="1812"/>
                  <a:pt x="570970" y="2077"/>
                </a:cubicBezTo>
                <a:cubicBezTo>
                  <a:pt x="571777" y="2342"/>
                  <a:pt x="572466" y="2754"/>
                  <a:pt x="573034" y="3315"/>
                </a:cubicBezTo>
                <a:cubicBezTo>
                  <a:pt x="573603" y="3875"/>
                  <a:pt x="574067" y="4581"/>
                  <a:pt x="574426" y="5435"/>
                </a:cubicBezTo>
                <a:cubicBezTo>
                  <a:pt x="574785" y="6288"/>
                  <a:pt x="574965" y="7335"/>
                  <a:pt x="574965" y="8573"/>
                </a:cubicBezTo>
                <a:lnTo>
                  <a:pt x="574965" y="113729"/>
                </a:lnTo>
                <a:cubicBezTo>
                  <a:pt x="574965" y="114200"/>
                  <a:pt x="574843" y="114613"/>
                  <a:pt x="574601" y="114966"/>
                </a:cubicBezTo>
                <a:cubicBezTo>
                  <a:pt x="574358" y="115318"/>
                  <a:pt x="573934" y="115599"/>
                  <a:pt x="573326" y="115806"/>
                </a:cubicBezTo>
                <a:cubicBezTo>
                  <a:pt x="572720" y="116012"/>
                  <a:pt x="571946" y="116189"/>
                  <a:pt x="571006" y="116337"/>
                </a:cubicBezTo>
                <a:cubicBezTo>
                  <a:pt x="570065" y="116484"/>
                  <a:pt x="568837" y="116557"/>
                  <a:pt x="567320" y="116557"/>
                </a:cubicBezTo>
                <a:cubicBezTo>
                  <a:pt x="565924" y="116557"/>
                  <a:pt x="564726" y="116484"/>
                  <a:pt x="563725" y="116337"/>
                </a:cubicBezTo>
                <a:cubicBezTo>
                  <a:pt x="562724" y="116189"/>
                  <a:pt x="561935" y="116012"/>
                  <a:pt x="561358" y="115806"/>
                </a:cubicBezTo>
                <a:cubicBezTo>
                  <a:pt x="560782" y="115599"/>
                  <a:pt x="560372" y="115318"/>
                  <a:pt x="560130" y="114966"/>
                </a:cubicBezTo>
                <a:cubicBezTo>
                  <a:pt x="559887" y="114613"/>
                  <a:pt x="559766" y="114200"/>
                  <a:pt x="559766" y="113729"/>
                </a:cubicBezTo>
                <a:lnTo>
                  <a:pt x="559766" y="14139"/>
                </a:lnTo>
                <a:lnTo>
                  <a:pt x="559589" y="14139"/>
                </a:lnTo>
                <a:lnTo>
                  <a:pt x="519294" y="114171"/>
                </a:lnTo>
                <a:cubicBezTo>
                  <a:pt x="519117" y="114583"/>
                  <a:pt x="518867" y="114936"/>
                  <a:pt x="518543" y="115231"/>
                </a:cubicBezTo>
                <a:cubicBezTo>
                  <a:pt x="518219" y="115526"/>
                  <a:pt x="517747" y="115776"/>
                  <a:pt x="517129" y="115983"/>
                </a:cubicBezTo>
                <a:cubicBezTo>
                  <a:pt x="516511" y="116189"/>
                  <a:pt x="515774" y="116337"/>
                  <a:pt x="514920" y="116424"/>
                </a:cubicBezTo>
                <a:cubicBezTo>
                  <a:pt x="514066" y="116512"/>
                  <a:pt x="513049" y="116557"/>
                  <a:pt x="511871" y="116557"/>
                </a:cubicBezTo>
                <a:cubicBezTo>
                  <a:pt x="510634" y="116557"/>
                  <a:pt x="509574" y="116499"/>
                  <a:pt x="508690" y="116380"/>
                </a:cubicBezTo>
                <a:cubicBezTo>
                  <a:pt x="507807" y="116263"/>
                  <a:pt x="507070" y="116100"/>
                  <a:pt x="506481" y="115894"/>
                </a:cubicBezTo>
                <a:cubicBezTo>
                  <a:pt x="505892" y="115687"/>
                  <a:pt x="505436" y="115438"/>
                  <a:pt x="505112" y="115143"/>
                </a:cubicBezTo>
                <a:cubicBezTo>
                  <a:pt x="504787" y="114849"/>
                  <a:pt x="504567" y="114525"/>
                  <a:pt x="504449" y="114171"/>
                </a:cubicBezTo>
                <a:lnTo>
                  <a:pt x="465921" y="14139"/>
                </a:lnTo>
                <a:lnTo>
                  <a:pt x="465833" y="14139"/>
                </a:lnTo>
                <a:lnTo>
                  <a:pt x="465833" y="113729"/>
                </a:lnTo>
                <a:cubicBezTo>
                  <a:pt x="465833" y="114200"/>
                  <a:pt x="465712" y="114613"/>
                  <a:pt x="465469" y="114966"/>
                </a:cubicBezTo>
                <a:cubicBezTo>
                  <a:pt x="465227" y="115318"/>
                  <a:pt x="464802" y="115599"/>
                  <a:pt x="464195" y="115806"/>
                </a:cubicBezTo>
                <a:cubicBezTo>
                  <a:pt x="463588" y="116012"/>
                  <a:pt x="462799" y="116189"/>
                  <a:pt x="461828" y="116337"/>
                </a:cubicBezTo>
                <a:cubicBezTo>
                  <a:pt x="460858" y="116484"/>
                  <a:pt x="459614" y="116557"/>
                  <a:pt x="458097" y="116557"/>
                </a:cubicBezTo>
                <a:cubicBezTo>
                  <a:pt x="456641" y="116557"/>
                  <a:pt x="455427" y="116484"/>
                  <a:pt x="454457" y="116337"/>
                </a:cubicBezTo>
                <a:cubicBezTo>
                  <a:pt x="453486" y="116189"/>
                  <a:pt x="452713" y="116012"/>
                  <a:pt x="452136" y="115806"/>
                </a:cubicBezTo>
                <a:cubicBezTo>
                  <a:pt x="451559" y="115599"/>
                  <a:pt x="451165" y="115318"/>
                  <a:pt x="450952" y="114966"/>
                </a:cubicBezTo>
                <a:cubicBezTo>
                  <a:pt x="450740" y="114613"/>
                  <a:pt x="450635" y="114200"/>
                  <a:pt x="450635" y="113729"/>
                </a:cubicBezTo>
                <a:lnTo>
                  <a:pt x="450635" y="8573"/>
                </a:lnTo>
                <a:cubicBezTo>
                  <a:pt x="450635" y="6098"/>
                  <a:pt x="451292" y="4331"/>
                  <a:pt x="452608" y="3271"/>
                </a:cubicBezTo>
                <a:cubicBezTo>
                  <a:pt x="453924" y="2209"/>
                  <a:pt x="455389" y="1679"/>
                  <a:pt x="457005" y="1679"/>
                </a:cubicBezTo>
                <a:close/>
                <a:moveTo>
                  <a:pt x="91903" y="1679"/>
                </a:moveTo>
                <a:lnTo>
                  <a:pt x="101688" y="1679"/>
                </a:lnTo>
                <a:cubicBezTo>
                  <a:pt x="102586" y="1679"/>
                  <a:pt x="103439" y="1812"/>
                  <a:pt x="104247" y="2077"/>
                </a:cubicBezTo>
                <a:cubicBezTo>
                  <a:pt x="105054" y="2342"/>
                  <a:pt x="105743" y="2754"/>
                  <a:pt x="106312" y="3315"/>
                </a:cubicBezTo>
                <a:cubicBezTo>
                  <a:pt x="106880" y="3875"/>
                  <a:pt x="107344" y="4581"/>
                  <a:pt x="107703" y="5435"/>
                </a:cubicBezTo>
                <a:cubicBezTo>
                  <a:pt x="108062" y="6288"/>
                  <a:pt x="108242" y="7335"/>
                  <a:pt x="108242" y="8573"/>
                </a:cubicBezTo>
                <a:lnTo>
                  <a:pt x="108242" y="113729"/>
                </a:lnTo>
                <a:cubicBezTo>
                  <a:pt x="108242" y="114200"/>
                  <a:pt x="108121" y="114613"/>
                  <a:pt x="107878" y="114966"/>
                </a:cubicBezTo>
                <a:cubicBezTo>
                  <a:pt x="107636" y="115318"/>
                  <a:pt x="107211" y="115599"/>
                  <a:pt x="106604" y="115806"/>
                </a:cubicBezTo>
                <a:cubicBezTo>
                  <a:pt x="105997" y="116012"/>
                  <a:pt x="105223" y="116189"/>
                  <a:pt x="104283" y="116337"/>
                </a:cubicBezTo>
                <a:cubicBezTo>
                  <a:pt x="103342" y="116484"/>
                  <a:pt x="102114" y="116557"/>
                  <a:pt x="100597" y="116557"/>
                </a:cubicBezTo>
                <a:cubicBezTo>
                  <a:pt x="99201" y="116557"/>
                  <a:pt x="98003" y="116484"/>
                  <a:pt x="97002" y="116337"/>
                </a:cubicBezTo>
                <a:cubicBezTo>
                  <a:pt x="96001" y="116189"/>
                  <a:pt x="95212" y="116012"/>
                  <a:pt x="94636" y="115806"/>
                </a:cubicBezTo>
                <a:cubicBezTo>
                  <a:pt x="94059" y="115599"/>
                  <a:pt x="93649" y="115318"/>
                  <a:pt x="93407" y="114966"/>
                </a:cubicBezTo>
                <a:cubicBezTo>
                  <a:pt x="93164" y="114613"/>
                  <a:pt x="93043" y="114200"/>
                  <a:pt x="93043" y="113729"/>
                </a:cubicBezTo>
                <a:lnTo>
                  <a:pt x="93043" y="14139"/>
                </a:lnTo>
                <a:lnTo>
                  <a:pt x="92866" y="14139"/>
                </a:lnTo>
                <a:lnTo>
                  <a:pt x="57187" y="102713"/>
                </a:lnTo>
                <a:lnTo>
                  <a:pt x="48647" y="87632"/>
                </a:lnTo>
                <a:lnTo>
                  <a:pt x="80143" y="11223"/>
                </a:lnTo>
                <a:cubicBezTo>
                  <a:pt x="80800" y="9457"/>
                  <a:pt x="81518" y="7954"/>
                  <a:pt x="82296" y="6716"/>
                </a:cubicBezTo>
                <a:cubicBezTo>
                  <a:pt x="83075" y="5480"/>
                  <a:pt x="83928" y="4493"/>
                  <a:pt x="84856" y="3756"/>
                </a:cubicBezTo>
                <a:cubicBezTo>
                  <a:pt x="85783" y="3019"/>
                  <a:pt x="86815" y="2489"/>
                  <a:pt x="87952" y="2165"/>
                </a:cubicBezTo>
                <a:cubicBezTo>
                  <a:pt x="89089" y="1842"/>
                  <a:pt x="90406" y="1679"/>
                  <a:pt x="91903" y="1679"/>
                </a:cubicBezTo>
                <a:close/>
                <a:moveTo>
                  <a:pt x="8418145" y="1148"/>
                </a:moveTo>
                <a:cubicBezTo>
                  <a:pt x="8419912" y="1148"/>
                  <a:pt x="8421341" y="1209"/>
                  <a:pt x="8422430" y="1326"/>
                </a:cubicBezTo>
                <a:cubicBezTo>
                  <a:pt x="8423521" y="1445"/>
                  <a:pt x="8424390" y="1605"/>
                  <a:pt x="8425037" y="1812"/>
                </a:cubicBezTo>
                <a:cubicBezTo>
                  <a:pt x="8425685" y="2018"/>
                  <a:pt x="8426172" y="2312"/>
                  <a:pt x="8426495" y="2696"/>
                </a:cubicBezTo>
                <a:cubicBezTo>
                  <a:pt x="8426820" y="3078"/>
                  <a:pt x="8427129" y="3565"/>
                  <a:pt x="8427423" y="4154"/>
                </a:cubicBezTo>
                <a:lnTo>
                  <a:pt x="8443241" y="37027"/>
                </a:lnTo>
                <a:cubicBezTo>
                  <a:pt x="8444709" y="40148"/>
                  <a:pt x="8446176" y="43418"/>
                  <a:pt x="8447639" y="46835"/>
                </a:cubicBezTo>
                <a:cubicBezTo>
                  <a:pt x="8449103" y="50252"/>
                  <a:pt x="8450597" y="53699"/>
                  <a:pt x="8452121" y="57175"/>
                </a:cubicBezTo>
                <a:lnTo>
                  <a:pt x="8452296" y="57175"/>
                </a:lnTo>
                <a:cubicBezTo>
                  <a:pt x="8453643" y="53816"/>
                  <a:pt x="8455033" y="50472"/>
                  <a:pt x="8456468" y="47144"/>
                </a:cubicBezTo>
                <a:cubicBezTo>
                  <a:pt x="8457903" y="43815"/>
                  <a:pt x="8459356" y="40531"/>
                  <a:pt x="8460826" y="37291"/>
                </a:cubicBezTo>
                <a:lnTo>
                  <a:pt x="8474495" y="8890"/>
                </a:lnTo>
                <a:lnTo>
                  <a:pt x="8487517" y="11266"/>
                </a:lnTo>
                <a:lnTo>
                  <a:pt x="8487736" y="15084"/>
                </a:lnTo>
                <a:lnTo>
                  <a:pt x="8459412" y="71579"/>
                </a:lnTo>
                <a:lnTo>
                  <a:pt x="8459412" y="113729"/>
                </a:lnTo>
                <a:cubicBezTo>
                  <a:pt x="8459412" y="114200"/>
                  <a:pt x="8459295" y="114613"/>
                  <a:pt x="8459061" y="114966"/>
                </a:cubicBezTo>
                <a:cubicBezTo>
                  <a:pt x="8458826" y="115318"/>
                  <a:pt x="8458417" y="115599"/>
                  <a:pt x="8457831" y="115806"/>
                </a:cubicBezTo>
                <a:cubicBezTo>
                  <a:pt x="8457245" y="116012"/>
                  <a:pt x="8456454" y="116189"/>
                  <a:pt x="8455459" y="116337"/>
                </a:cubicBezTo>
                <a:cubicBezTo>
                  <a:pt x="8454463" y="116484"/>
                  <a:pt x="8453262" y="116557"/>
                  <a:pt x="8451857" y="116557"/>
                </a:cubicBezTo>
                <a:cubicBezTo>
                  <a:pt x="8450392" y="116557"/>
                  <a:pt x="8449177" y="116484"/>
                  <a:pt x="8448210" y="116337"/>
                </a:cubicBezTo>
                <a:cubicBezTo>
                  <a:pt x="8447244" y="116189"/>
                  <a:pt x="8446453" y="116012"/>
                  <a:pt x="8445838" y="115806"/>
                </a:cubicBezTo>
                <a:cubicBezTo>
                  <a:pt x="8445223" y="115599"/>
                  <a:pt x="8444799" y="115318"/>
                  <a:pt x="8444565" y="114966"/>
                </a:cubicBezTo>
                <a:cubicBezTo>
                  <a:pt x="8444330" y="114613"/>
                  <a:pt x="8444213" y="114200"/>
                  <a:pt x="8444213" y="113729"/>
                </a:cubicBezTo>
                <a:lnTo>
                  <a:pt x="8444213" y="71579"/>
                </a:lnTo>
                <a:lnTo>
                  <a:pt x="8411871" y="7070"/>
                </a:lnTo>
                <a:cubicBezTo>
                  <a:pt x="8411223" y="5715"/>
                  <a:pt x="8410825" y="4654"/>
                  <a:pt x="8410678" y="3889"/>
                </a:cubicBezTo>
                <a:cubicBezTo>
                  <a:pt x="8410531" y="3124"/>
                  <a:pt x="8410678" y="2534"/>
                  <a:pt x="8411120" y="2121"/>
                </a:cubicBezTo>
                <a:cubicBezTo>
                  <a:pt x="8411561" y="1709"/>
                  <a:pt x="8412357" y="1445"/>
                  <a:pt x="8413505" y="1326"/>
                </a:cubicBezTo>
                <a:cubicBezTo>
                  <a:pt x="8414654" y="1209"/>
                  <a:pt x="8416201" y="1148"/>
                  <a:pt x="8418145" y="1148"/>
                </a:cubicBezTo>
                <a:close/>
                <a:moveTo>
                  <a:pt x="8202004" y="1148"/>
                </a:moveTo>
                <a:cubicBezTo>
                  <a:pt x="8203478" y="1148"/>
                  <a:pt x="8204700" y="1223"/>
                  <a:pt x="8205672" y="1370"/>
                </a:cubicBezTo>
                <a:cubicBezTo>
                  <a:pt x="8206644" y="1518"/>
                  <a:pt x="8207424" y="1694"/>
                  <a:pt x="8208013" y="1901"/>
                </a:cubicBezTo>
                <a:cubicBezTo>
                  <a:pt x="8208603" y="2107"/>
                  <a:pt x="8209015" y="2386"/>
                  <a:pt x="8209250" y="2741"/>
                </a:cubicBezTo>
                <a:cubicBezTo>
                  <a:pt x="8209486" y="3093"/>
                  <a:pt x="8209604" y="3506"/>
                  <a:pt x="8209604" y="3977"/>
                </a:cubicBezTo>
                <a:lnTo>
                  <a:pt x="8209604" y="49751"/>
                </a:lnTo>
                <a:lnTo>
                  <a:pt x="8261652" y="49751"/>
                </a:lnTo>
                <a:lnTo>
                  <a:pt x="8261652" y="3977"/>
                </a:lnTo>
                <a:cubicBezTo>
                  <a:pt x="8261652" y="3506"/>
                  <a:pt x="8261770" y="3093"/>
                  <a:pt x="8262005" y="2741"/>
                </a:cubicBezTo>
                <a:cubicBezTo>
                  <a:pt x="8262241" y="2386"/>
                  <a:pt x="8262654" y="2107"/>
                  <a:pt x="8263242" y="1901"/>
                </a:cubicBezTo>
                <a:cubicBezTo>
                  <a:pt x="8263832" y="1694"/>
                  <a:pt x="8264598" y="1518"/>
                  <a:pt x="8265540" y="1370"/>
                </a:cubicBezTo>
                <a:cubicBezTo>
                  <a:pt x="8266483" y="1223"/>
                  <a:pt x="8267720" y="1148"/>
                  <a:pt x="8269251" y="1148"/>
                </a:cubicBezTo>
                <a:cubicBezTo>
                  <a:pt x="8270665" y="1148"/>
                  <a:pt x="8271858" y="1223"/>
                  <a:pt x="8272830" y="1370"/>
                </a:cubicBezTo>
                <a:cubicBezTo>
                  <a:pt x="8273802" y="1518"/>
                  <a:pt x="8274583" y="1694"/>
                  <a:pt x="8275172" y="1901"/>
                </a:cubicBezTo>
                <a:cubicBezTo>
                  <a:pt x="8275762" y="2107"/>
                  <a:pt x="8276174" y="2386"/>
                  <a:pt x="8276409" y="2741"/>
                </a:cubicBezTo>
                <a:cubicBezTo>
                  <a:pt x="8276645" y="3093"/>
                  <a:pt x="8276763" y="3506"/>
                  <a:pt x="8276763" y="3977"/>
                </a:cubicBezTo>
                <a:lnTo>
                  <a:pt x="8276763" y="113729"/>
                </a:lnTo>
                <a:cubicBezTo>
                  <a:pt x="8276763" y="114200"/>
                  <a:pt x="8276645" y="114613"/>
                  <a:pt x="8276409" y="114966"/>
                </a:cubicBezTo>
                <a:cubicBezTo>
                  <a:pt x="8276174" y="115318"/>
                  <a:pt x="8275762" y="115599"/>
                  <a:pt x="8275172" y="115806"/>
                </a:cubicBezTo>
                <a:cubicBezTo>
                  <a:pt x="8274583" y="116012"/>
                  <a:pt x="8273802" y="116189"/>
                  <a:pt x="8272830" y="116337"/>
                </a:cubicBezTo>
                <a:cubicBezTo>
                  <a:pt x="8271858" y="116484"/>
                  <a:pt x="8270665" y="116557"/>
                  <a:pt x="8269251" y="116557"/>
                </a:cubicBezTo>
                <a:cubicBezTo>
                  <a:pt x="8267720" y="116557"/>
                  <a:pt x="8266483" y="116484"/>
                  <a:pt x="8265540" y="116337"/>
                </a:cubicBezTo>
                <a:cubicBezTo>
                  <a:pt x="8264598" y="116189"/>
                  <a:pt x="8263832" y="116012"/>
                  <a:pt x="8263242" y="115806"/>
                </a:cubicBezTo>
                <a:cubicBezTo>
                  <a:pt x="8262654" y="115599"/>
                  <a:pt x="8262241" y="115318"/>
                  <a:pt x="8262005" y="114966"/>
                </a:cubicBezTo>
                <a:cubicBezTo>
                  <a:pt x="8261770" y="114613"/>
                  <a:pt x="8261652" y="114200"/>
                  <a:pt x="8261652" y="113729"/>
                </a:cubicBezTo>
                <a:lnTo>
                  <a:pt x="8261652" y="63007"/>
                </a:lnTo>
                <a:lnTo>
                  <a:pt x="8209604" y="63007"/>
                </a:lnTo>
                <a:lnTo>
                  <a:pt x="8209604" y="113729"/>
                </a:lnTo>
                <a:cubicBezTo>
                  <a:pt x="8209604" y="114200"/>
                  <a:pt x="8209486" y="114613"/>
                  <a:pt x="8209250" y="114966"/>
                </a:cubicBezTo>
                <a:cubicBezTo>
                  <a:pt x="8209015" y="115318"/>
                  <a:pt x="8208603" y="115599"/>
                  <a:pt x="8208013" y="115806"/>
                </a:cubicBezTo>
                <a:cubicBezTo>
                  <a:pt x="8207424" y="116012"/>
                  <a:pt x="8206644" y="116189"/>
                  <a:pt x="8205672" y="116337"/>
                </a:cubicBezTo>
                <a:cubicBezTo>
                  <a:pt x="8204700" y="116484"/>
                  <a:pt x="8203478" y="116557"/>
                  <a:pt x="8202004" y="116557"/>
                </a:cubicBezTo>
                <a:cubicBezTo>
                  <a:pt x="8200591" y="116557"/>
                  <a:pt x="8199383" y="116484"/>
                  <a:pt x="8198381" y="116337"/>
                </a:cubicBezTo>
                <a:cubicBezTo>
                  <a:pt x="8197380" y="116189"/>
                  <a:pt x="8196585" y="116012"/>
                  <a:pt x="8195995" y="115806"/>
                </a:cubicBezTo>
                <a:cubicBezTo>
                  <a:pt x="8195407" y="115599"/>
                  <a:pt x="8194994" y="115318"/>
                  <a:pt x="8194758" y="114966"/>
                </a:cubicBezTo>
                <a:cubicBezTo>
                  <a:pt x="8194523" y="114613"/>
                  <a:pt x="8194405" y="114200"/>
                  <a:pt x="8194405" y="113729"/>
                </a:cubicBezTo>
                <a:lnTo>
                  <a:pt x="8194405" y="3977"/>
                </a:lnTo>
                <a:cubicBezTo>
                  <a:pt x="8194405" y="3506"/>
                  <a:pt x="8194523" y="3093"/>
                  <a:pt x="8194758" y="2741"/>
                </a:cubicBezTo>
                <a:cubicBezTo>
                  <a:pt x="8194994" y="2386"/>
                  <a:pt x="8195407" y="2107"/>
                  <a:pt x="8195995" y="1901"/>
                </a:cubicBezTo>
                <a:cubicBezTo>
                  <a:pt x="8196585" y="1694"/>
                  <a:pt x="8197380" y="1518"/>
                  <a:pt x="8198381" y="1370"/>
                </a:cubicBezTo>
                <a:cubicBezTo>
                  <a:pt x="8199383" y="1223"/>
                  <a:pt x="8200591" y="1148"/>
                  <a:pt x="8202004" y="1148"/>
                </a:cubicBezTo>
                <a:close/>
                <a:moveTo>
                  <a:pt x="7951420" y="1148"/>
                </a:moveTo>
                <a:cubicBezTo>
                  <a:pt x="7953187" y="1148"/>
                  <a:pt x="7954616" y="1209"/>
                  <a:pt x="7955706" y="1326"/>
                </a:cubicBezTo>
                <a:cubicBezTo>
                  <a:pt x="7956796" y="1445"/>
                  <a:pt x="7957665" y="1605"/>
                  <a:pt x="7958313" y="1812"/>
                </a:cubicBezTo>
                <a:cubicBezTo>
                  <a:pt x="7958961" y="2018"/>
                  <a:pt x="7959447" y="2312"/>
                  <a:pt x="7959771" y="2696"/>
                </a:cubicBezTo>
                <a:cubicBezTo>
                  <a:pt x="7960095" y="3078"/>
                  <a:pt x="7960404" y="3565"/>
                  <a:pt x="7960698" y="4154"/>
                </a:cubicBezTo>
                <a:lnTo>
                  <a:pt x="7976516" y="37027"/>
                </a:lnTo>
                <a:cubicBezTo>
                  <a:pt x="7977985" y="40148"/>
                  <a:pt x="7979451" y="43418"/>
                  <a:pt x="7980915" y="46835"/>
                </a:cubicBezTo>
                <a:cubicBezTo>
                  <a:pt x="7982378" y="50252"/>
                  <a:pt x="7983873" y="53699"/>
                  <a:pt x="7985396" y="57175"/>
                </a:cubicBezTo>
                <a:lnTo>
                  <a:pt x="7985571" y="57175"/>
                </a:lnTo>
                <a:cubicBezTo>
                  <a:pt x="7986918" y="53816"/>
                  <a:pt x="7988308" y="50472"/>
                  <a:pt x="7989744" y="47144"/>
                </a:cubicBezTo>
                <a:cubicBezTo>
                  <a:pt x="7991179" y="43815"/>
                  <a:pt x="7992631" y="40531"/>
                  <a:pt x="7994101" y="37291"/>
                </a:cubicBezTo>
                <a:lnTo>
                  <a:pt x="8010007" y="4243"/>
                </a:lnTo>
                <a:cubicBezTo>
                  <a:pt x="8010184" y="3653"/>
                  <a:pt x="8010434" y="3153"/>
                  <a:pt x="8010758" y="2741"/>
                </a:cubicBezTo>
                <a:cubicBezTo>
                  <a:pt x="8011083" y="2328"/>
                  <a:pt x="8011524" y="2018"/>
                  <a:pt x="8012084" y="1812"/>
                </a:cubicBezTo>
                <a:cubicBezTo>
                  <a:pt x="8012644" y="1605"/>
                  <a:pt x="8013424" y="1445"/>
                  <a:pt x="8014425" y="1326"/>
                </a:cubicBezTo>
                <a:cubicBezTo>
                  <a:pt x="8015427" y="1209"/>
                  <a:pt x="8016694" y="1148"/>
                  <a:pt x="8018225" y="1148"/>
                </a:cubicBezTo>
                <a:cubicBezTo>
                  <a:pt x="8020346" y="1148"/>
                  <a:pt x="8022010" y="1223"/>
                  <a:pt x="8023218" y="1370"/>
                </a:cubicBezTo>
                <a:cubicBezTo>
                  <a:pt x="8024426" y="1518"/>
                  <a:pt x="8025265" y="1797"/>
                  <a:pt x="8025736" y="2209"/>
                </a:cubicBezTo>
                <a:cubicBezTo>
                  <a:pt x="8026208" y="2622"/>
                  <a:pt x="8026370" y="3211"/>
                  <a:pt x="8026222" y="3977"/>
                </a:cubicBezTo>
                <a:cubicBezTo>
                  <a:pt x="8026075" y="4743"/>
                  <a:pt x="8025678" y="5775"/>
                  <a:pt x="8025029" y="7070"/>
                </a:cubicBezTo>
                <a:lnTo>
                  <a:pt x="7992687" y="71579"/>
                </a:lnTo>
                <a:lnTo>
                  <a:pt x="7992687" y="113729"/>
                </a:lnTo>
                <a:cubicBezTo>
                  <a:pt x="7992687" y="114200"/>
                  <a:pt x="7992570" y="114613"/>
                  <a:pt x="7992336" y="114966"/>
                </a:cubicBezTo>
                <a:cubicBezTo>
                  <a:pt x="7992102" y="115318"/>
                  <a:pt x="7991692" y="115599"/>
                  <a:pt x="7991106" y="115806"/>
                </a:cubicBezTo>
                <a:cubicBezTo>
                  <a:pt x="7990520" y="116012"/>
                  <a:pt x="7989729" y="116189"/>
                  <a:pt x="7988734" y="116337"/>
                </a:cubicBezTo>
                <a:cubicBezTo>
                  <a:pt x="7987738" y="116484"/>
                  <a:pt x="7986538" y="116557"/>
                  <a:pt x="7985132" y="116557"/>
                </a:cubicBezTo>
                <a:cubicBezTo>
                  <a:pt x="7983667" y="116557"/>
                  <a:pt x="7982452" y="116484"/>
                  <a:pt x="7981486" y="116337"/>
                </a:cubicBezTo>
                <a:cubicBezTo>
                  <a:pt x="7980519" y="116189"/>
                  <a:pt x="7979728" y="116012"/>
                  <a:pt x="7979114" y="115806"/>
                </a:cubicBezTo>
                <a:cubicBezTo>
                  <a:pt x="7978499" y="115599"/>
                  <a:pt x="7978074" y="115318"/>
                  <a:pt x="7977840" y="114966"/>
                </a:cubicBezTo>
                <a:cubicBezTo>
                  <a:pt x="7977606" y="114613"/>
                  <a:pt x="7977488" y="114200"/>
                  <a:pt x="7977488" y="113729"/>
                </a:cubicBezTo>
                <a:lnTo>
                  <a:pt x="7977488" y="71579"/>
                </a:lnTo>
                <a:lnTo>
                  <a:pt x="7945146" y="7070"/>
                </a:lnTo>
                <a:cubicBezTo>
                  <a:pt x="7944498" y="5715"/>
                  <a:pt x="7944101" y="4654"/>
                  <a:pt x="7943953" y="3889"/>
                </a:cubicBezTo>
                <a:cubicBezTo>
                  <a:pt x="7943806" y="3124"/>
                  <a:pt x="7943953" y="2534"/>
                  <a:pt x="7944395" y="2121"/>
                </a:cubicBezTo>
                <a:cubicBezTo>
                  <a:pt x="7944837" y="1709"/>
                  <a:pt x="7945632" y="1445"/>
                  <a:pt x="7946781" y="1326"/>
                </a:cubicBezTo>
                <a:cubicBezTo>
                  <a:pt x="7947929" y="1209"/>
                  <a:pt x="7949476" y="1148"/>
                  <a:pt x="7951420" y="1148"/>
                </a:cubicBezTo>
                <a:close/>
                <a:moveTo>
                  <a:pt x="7687655" y="1148"/>
                </a:moveTo>
                <a:cubicBezTo>
                  <a:pt x="7689128" y="1148"/>
                  <a:pt x="7690350" y="1223"/>
                  <a:pt x="7691322" y="1370"/>
                </a:cubicBezTo>
                <a:cubicBezTo>
                  <a:pt x="7692294" y="1518"/>
                  <a:pt x="7693075" y="1694"/>
                  <a:pt x="7693664" y="1901"/>
                </a:cubicBezTo>
                <a:cubicBezTo>
                  <a:pt x="7694253" y="2107"/>
                  <a:pt x="7694665" y="2386"/>
                  <a:pt x="7694901" y="2741"/>
                </a:cubicBezTo>
                <a:cubicBezTo>
                  <a:pt x="7695137" y="3093"/>
                  <a:pt x="7695254" y="3506"/>
                  <a:pt x="7695254" y="3977"/>
                </a:cubicBezTo>
                <a:lnTo>
                  <a:pt x="7695254" y="49751"/>
                </a:lnTo>
                <a:lnTo>
                  <a:pt x="7747302" y="49751"/>
                </a:lnTo>
                <a:lnTo>
                  <a:pt x="7747302" y="3977"/>
                </a:lnTo>
                <a:cubicBezTo>
                  <a:pt x="7747302" y="3506"/>
                  <a:pt x="7747420" y="3093"/>
                  <a:pt x="7747656" y="2741"/>
                </a:cubicBezTo>
                <a:cubicBezTo>
                  <a:pt x="7747892" y="2386"/>
                  <a:pt x="7748304" y="2107"/>
                  <a:pt x="7748893" y="1901"/>
                </a:cubicBezTo>
                <a:cubicBezTo>
                  <a:pt x="7749482" y="1694"/>
                  <a:pt x="7750248" y="1518"/>
                  <a:pt x="7751190" y="1370"/>
                </a:cubicBezTo>
                <a:cubicBezTo>
                  <a:pt x="7752133" y="1223"/>
                  <a:pt x="7753370" y="1148"/>
                  <a:pt x="7754902" y="1148"/>
                </a:cubicBezTo>
                <a:cubicBezTo>
                  <a:pt x="7756316" y="1148"/>
                  <a:pt x="7757509" y="1223"/>
                  <a:pt x="7758481" y="1370"/>
                </a:cubicBezTo>
                <a:cubicBezTo>
                  <a:pt x="7759453" y="1518"/>
                  <a:pt x="7760233" y="1694"/>
                  <a:pt x="7760822" y="1901"/>
                </a:cubicBezTo>
                <a:cubicBezTo>
                  <a:pt x="7761412" y="2107"/>
                  <a:pt x="7761824" y="2386"/>
                  <a:pt x="7762059" y="2741"/>
                </a:cubicBezTo>
                <a:cubicBezTo>
                  <a:pt x="7762295" y="3093"/>
                  <a:pt x="7762413" y="3506"/>
                  <a:pt x="7762413" y="3977"/>
                </a:cubicBezTo>
                <a:lnTo>
                  <a:pt x="7762413" y="113729"/>
                </a:lnTo>
                <a:cubicBezTo>
                  <a:pt x="7762413" y="114200"/>
                  <a:pt x="7762295" y="114613"/>
                  <a:pt x="7762059" y="114966"/>
                </a:cubicBezTo>
                <a:cubicBezTo>
                  <a:pt x="7761824" y="115318"/>
                  <a:pt x="7761412" y="115599"/>
                  <a:pt x="7760822" y="115806"/>
                </a:cubicBezTo>
                <a:cubicBezTo>
                  <a:pt x="7760233" y="116012"/>
                  <a:pt x="7759453" y="116189"/>
                  <a:pt x="7758481" y="116337"/>
                </a:cubicBezTo>
                <a:cubicBezTo>
                  <a:pt x="7757509" y="116484"/>
                  <a:pt x="7756316" y="116557"/>
                  <a:pt x="7754902" y="116557"/>
                </a:cubicBezTo>
                <a:cubicBezTo>
                  <a:pt x="7753370" y="116557"/>
                  <a:pt x="7752133" y="116484"/>
                  <a:pt x="7751190" y="116337"/>
                </a:cubicBezTo>
                <a:cubicBezTo>
                  <a:pt x="7750248" y="116189"/>
                  <a:pt x="7749482" y="116012"/>
                  <a:pt x="7748893" y="115806"/>
                </a:cubicBezTo>
                <a:cubicBezTo>
                  <a:pt x="7748304" y="115599"/>
                  <a:pt x="7747892" y="115318"/>
                  <a:pt x="7747656" y="114966"/>
                </a:cubicBezTo>
                <a:cubicBezTo>
                  <a:pt x="7747420" y="114613"/>
                  <a:pt x="7747302" y="114200"/>
                  <a:pt x="7747302" y="113729"/>
                </a:cubicBezTo>
                <a:lnTo>
                  <a:pt x="7747302" y="63007"/>
                </a:lnTo>
                <a:lnTo>
                  <a:pt x="7695254" y="63007"/>
                </a:lnTo>
                <a:lnTo>
                  <a:pt x="7695254" y="113729"/>
                </a:lnTo>
                <a:cubicBezTo>
                  <a:pt x="7695254" y="114200"/>
                  <a:pt x="7695137" y="114613"/>
                  <a:pt x="7694901" y="114966"/>
                </a:cubicBezTo>
                <a:cubicBezTo>
                  <a:pt x="7694665" y="115318"/>
                  <a:pt x="7694253" y="115599"/>
                  <a:pt x="7693664" y="115806"/>
                </a:cubicBezTo>
                <a:cubicBezTo>
                  <a:pt x="7693075" y="116012"/>
                  <a:pt x="7692294" y="116189"/>
                  <a:pt x="7691322" y="116337"/>
                </a:cubicBezTo>
                <a:cubicBezTo>
                  <a:pt x="7690350" y="116484"/>
                  <a:pt x="7689128" y="116557"/>
                  <a:pt x="7687655" y="116557"/>
                </a:cubicBezTo>
                <a:cubicBezTo>
                  <a:pt x="7686241" y="116557"/>
                  <a:pt x="7685033" y="116484"/>
                  <a:pt x="7684032" y="116337"/>
                </a:cubicBezTo>
                <a:cubicBezTo>
                  <a:pt x="7683030" y="116189"/>
                  <a:pt x="7682235" y="116012"/>
                  <a:pt x="7681646" y="115806"/>
                </a:cubicBezTo>
                <a:cubicBezTo>
                  <a:pt x="7681057" y="115599"/>
                  <a:pt x="7680645" y="115318"/>
                  <a:pt x="7680409" y="114966"/>
                </a:cubicBezTo>
                <a:cubicBezTo>
                  <a:pt x="7680173" y="114613"/>
                  <a:pt x="7680055" y="114200"/>
                  <a:pt x="7680055" y="113729"/>
                </a:cubicBezTo>
                <a:lnTo>
                  <a:pt x="7680055" y="3977"/>
                </a:lnTo>
                <a:cubicBezTo>
                  <a:pt x="7680055" y="3506"/>
                  <a:pt x="7680173" y="3093"/>
                  <a:pt x="7680409" y="2741"/>
                </a:cubicBezTo>
                <a:cubicBezTo>
                  <a:pt x="7680645" y="2386"/>
                  <a:pt x="7681057" y="2107"/>
                  <a:pt x="7681646" y="1901"/>
                </a:cubicBezTo>
                <a:cubicBezTo>
                  <a:pt x="7682235" y="1694"/>
                  <a:pt x="7683030" y="1518"/>
                  <a:pt x="7684032" y="1370"/>
                </a:cubicBezTo>
                <a:cubicBezTo>
                  <a:pt x="7685033" y="1223"/>
                  <a:pt x="7686241" y="1148"/>
                  <a:pt x="7687655" y="1148"/>
                </a:cubicBezTo>
                <a:close/>
                <a:moveTo>
                  <a:pt x="6744680" y="1148"/>
                </a:moveTo>
                <a:cubicBezTo>
                  <a:pt x="6746153" y="1148"/>
                  <a:pt x="6747375" y="1223"/>
                  <a:pt x="6748347" y="1370"/>
                </a:cubicBezTo>
                <a:cubicBezTo>
                  <a:pt x="6749319" y="1518"/>
                  <a:pt x="6750100" y="1694"/>
                  <a:pt x="6750689" y="1901"/>
                </a:cubicBezTo>
                <a:cubicBezTo>
                  <a:pt x="6751278" y="2107"/>
                  <a:pt x="6751690" y="2386"/>
                  <a:pt x="6751926" y="2741"/>
                </a:cubicBezTo>
                <a:cubicBezTo>
                  <a:pt x="6752162" y="3093"/>
                  <a:pt x="6752279" y="3506"/>
                  <a:pt x="6752279" y="3977"/>
                </a:cubicBezTo>
                <a:lnTo>
                  <a:pt x="6752279" y="49751"/>
                </a:lnTo>
                <a:lnTo>
                  <a:pt x="6804327" y="49751"/>
                </a:lnTo>
                <a:lnTo>
                  <a:pt x="6804327" y="3977"/>
                </a:lnTo>
                <a:cubicBezTo>
                  <a:pt x="6804327" y="3506"/>
                  <a:pt x="6804445" y="3093"/>
                  <a:pt x="6804681" y="2741"/>
                </a:cubicBezTo>
                <a:cubicBezTo>
                  <a:pt x="6804917" y="2386"/>
                  <a:pt x="6805329" y="2107"/>
                  <a:pt x="6805918" y="1901"/>
                </a:cubicBezTo>
                <a:cubicBezTo>
                  <a:pt x="6806507" y="1694"/>
                  <a:pt x="6807273" y="1518"/>
                  <a:pt x="6808215" y="1370"/>
                </a:cubicBezTo>
                <a:cubicBezTo>
                  <a:pt x="6809158" y="1223"/>
                  <a:pt x="6810395" y="1148"/>
                  <a:pt x="6811927" y="1148"/>
                </a:cubicBezTo>
                <a:cubicBezTo>
                  <a:pt x="6813341" y="1148"/>
                  <a:pt x="6814534" y="1223"/>
                  <a:pt x="6815506" y="1370"/>
                </a:cubicBezTo>
                <a:cubicBezTo>
                  <a:pt x="6816478" y="1518"/>
                  <a:pt x="6817258" y="1694"/>
                  <a:pt x="6817847" y="1901"/>
                </a:cubicBezTo>
                <a:cubicBezTo>
                  <a:pt x="6818437" y="2107"/>
                  <a:pt x="6818849" y="2386"/>
                  <a:pt x="6819084" y="2741"/>
                </a:cubicBezTo>
                <a:cubicBezTo>
                  <a:pt x="6819320" y="3093"/>
                  <a:pt x="6819438" y="3506"/>
                  <a:pt x="6819438" y="3977"/>
                </a:cubicBezTo>
                <a:lnTo>
                  <a:pt x="6819438" y="113729"/>
                </a:lnTo>
                <a:cubicBezTo>
                  <a:pt x="6819438" y="114200"/>
                  <a:pt x="6819320" y="114613"/>
                  <a:pt x="6819084" y="114966"/>
                </a:cubicBezTo>
                <a:cubicBezTo>
                  <a:pt x="6818849" y="115318"/>
                  <a:pt x="6818437" y="115599"/>
                  <a:pt x="6817847" y="115806"/>
                </a:cubicBezTo>
                <a:cubicBezTo>
                  <a:pt x="6817258" y="116012"/>
                  <a:pt x="6816478" y="116189"/>
                  <a:pt x="6815506" y="116337"/>
                </a:cubicBezTo>
                <a:cubicBezTo>
                  <a:pt x="6814534" y="116484"/>
                  <a:pt x="6813341" y="116557"/>
                  <a:pt x="6811927" y="116557"/>
                </a:cubicBezTo>
                <a:cubicBezTo>
                  <a:pt x="6810395" y="116557"/>
                  <a:pt x="6809158" y="116484"/>
                  <a:pt x="6808215" y="116337"/>
                </a:cubicBezTo>
                <a:cubicBezTo>
                  <a:pt x="6807273" y="116189"/>
                  <a:pt x="6806507" y="116012"/>
                  <a:pt x="6805918" y="115806"/>
                </a:cubicBezTo>
                <a:cubicBezTo>
                  <a:pt x="6805329" y="115599"/>
                  <a:pt x="6804917" y="115318"/>
                  <a:pt x="6804681" y="114966"/>
                </a:cubicBezTo>
                <a:cubicBezTo>
                  <a:pt x="6804445" y="114613"/>
                  <a:pt x="6804327" y="114200"/>
                  <a:pt x="6804327" y="113729"/>
                </a:cubicBezTo>
                <a:lnTo>
                  <a:pt x="6804327" y="63007"/>
                </a:lnTo>
                <a:lnTo>
                  <a:pt x="6752279" y="63007"/>
                </a:lnTo>
                <a:lnTo>
                  <a:pt x="6752279" y="113729"/>
                </a:lnTo>
                <a:cubicBezTo>
                  <a:pt x="6752279" y="114200"/>
                  <a:pt x="6752162" y="114613"/>
                  <a:pt x="6751926" y="114966"/>
                </a:cubicBezTo>
                <a:cubicBezTo>
                  <a:pt x="6751690" y="115318"/>
                  <a:pt x="6751278" y="115599"/>
                  <a:pt x="6750689" y="115806"/>
                </a:cubicBezTo>
                <a:cubicBezTo>
                  <a:pt x="6750100" y="116012"/>
                  <a:pt x="6749319" y="116189"/>
                  <a:pt x="6748347" y="116337"/>
                </a:cubicBezTo>
                <a:cubicBezTo>
                  <a:pt x="6747375" y="116484"/>
                  <a:pt x="6746153" y="116557"/>
                  <a:pt x="6744680" y="116557"/>
                </a:cubicBezTo>
                <a:cubicBezTo>
                  <a:pt x="6743266" y="116557"/>
                  <a:pt x="6742058" y="116484"/>
                  <a:pt x="6741057" y="116337"/>
                </a:cubicBezTo>
                <a:cubicBezTo>
                  <a:pt x="6740055" y="116189"/>
                  <a:pt x="6739260" y="116012"/>
                  <a:pt x="6738671" y="115806"/>
                </a:cubicBezTo>
                <a:cubicBezTo>
                  <a:pt x="6738082" y="115599"/>
                  <a:pt x="6737670" y="115318"/>
                  <a:pt x="6737434" y="114966"/>
                </a:cubicBezTo>
                <a:cubicBezTo>
                  <a:pt x="6737198" y="114613"/>
                  <a:pt x="6737080" y="114200"/>
                  <a:pt x="6737080" y="113729"/>
                </a:cubicBezTo>
                <a:lnTo>
                  <a:pt x="6737080" y="3977"/>
                </a:lnTo>
                <a:cubicBezTo>
                  <a:pt x="6737080" y="3506"/>
                  <a:pt x="6737198" y="3093"/>
                  <a:pt x="6737434" y="2741"/>
                </a:cubicBezTo>
                <a:cubicBezTo>
                  <a:pt x="6737670" y="2386"/>
                  <a:pt x="6738082" y="2107"/>
                  <a:pt x="6738671" y="1901"/>
                </a:cubicBezTo>
                <a:cubicBezTo>
                  <a:pt x="6739260" y="1694"/>
                  <a:pt x="6740055" y="1518"/>
                  <a:pt x="6741057" y="1370"/>
                </a:cubicBezTo>
                <a:cubicBezTo>
                  <a:pt x="6742058" y="1223"/>
                  <a:pt x="6743266" y="1148"/>
                  <a:pt x="6744680" y="1148"/>
                </a:cubicBezTo>
                <a:close/>
                <a:moveTo>
                  <a:pt x="6494095" y="1148"/>
                </a:moveTo>
                <a:cubicBezTo>
                  <a:pt x="6495862" y="1148"/>
                  <a:pt x="6497291" y="1209"/>
                  <a:pt x="6498381" y="1326"/>
                </a:cubicBezTo>
                <a:cubicBezTo>
                  <a:pt x="6499471" y="1445"/>
                  <a:pt x="6500340" y="1605"/>
                  <a:pt x="6500988" y="1812"/>
                </a:cubicBezTo>
                <a:cubicBezTo>
                  <a:pt x="6501636" y="2018"/>
                  <a:pt x="6502122" y="2312"/>
                  <a:pt x="6502446" y="2696"/>
                </a:cubicBezTo>
                <a:cubicBezTo>
                  <a:pt x="6502770" y="3078"/>
                  <a:pt x="6503079" y="3565"/>
                  <a:pt x="6503373" y="4154"/>
                </a:cubicBezTo>
                <a:lnTo>
                  <a:pt x="6519191" y="37027"/>
                </a:lnTo>
                <a:cubicBezTo>
                  <a:pt x="6520660" y="40148"/>
                  <a:pt x="6522126" y="43418"/>
                  <a:pt x="6523590" y="46835"/>
                </a:cubicBezTo>
                <a:cubicBezTo>
                  <a:pt x="6525053" y="50252"/>
                  <a:pt x="6526548" y="53699"/>
                  <a:pt x="6528071" y="57175"/>
                </a:cubicBezTo>
                <a:lnTo>
                  <a:pt x="6528246" y="57175"/>
                </a:lnTo>
                <a:cubicBezTo>
                  <a:pt x="6529593" y="53816"/>
                  <a:pt x="6530983" y="50472"/>
                  <a:pt x="6532419" y="47144"/>
                </a:cubicBezTo>
                <a:cubicBezTo>
                  <a:pt x="6533854" y="43815"/>
                  <a:pt x="6535306" y="40531"/>
                  <a:pt x="6536776" y="37291"/>
                </a:cubicBezTo>
                <a:lnTo>
                  <a:pt x="6552682" y="4243"/>
                </a:lnTo>
                <a:cubicBezTo>
                  <a:pt x="6552859" y="3653"/>
                  <a:pt x="6553109" y="3153"/>
                  <a:pt x="6553433" y="2741"/>
                </a:cubicBezTo>
                <a:cubicBezTo>
                  <a:pt x="6553758" y="2328"/>
                  <a:pt x="6554199" y="2018"/>
                  <a:pt x="6554759" y="1812"/>
                </a:cubicBezTo>
                <a:cubicBezTo>
                  <a:pt x="6555319" y="1605"/>
                  <a:pt x="6556099" y="1445"/>
                  <a:pt x="6557100" y="1326"/>
                </a:cubicBezTo>
                <a:cubicBezTo>
                  <a:pt x="6558102" y="1209"/>
                  <a:pt x="6559369" y="1148"/>
                  <a:pt x="6560900" y="1148"/>
                </a:cubicBezTo>
                <a:cubicBezTo>
                  <a:pt x="6563021" y="1148"/>
                  <a:pt x="6564685" y="1223"/>
                  <a:pt x="6565893" y="1370"/>
                </a:cubicBezTo>
                <a:cubicBezTo>
                  <a:pt x="6567101" y="1518"/>
                  <a:pt x="6567940" y="1797"/>
                  <a:pt x="6568411" y="2209"/>
                </a:cubicBezTo>
                <a:cubicBezTo>
                  <a:pt x="6568883" y="2622"/>
                  <a:pt x="6569045" y="3211"/>
                  <a:pt x="6568897" y="3977"/>
                </a:cubicBezTo>
                <a:cubicBezTo>
                  <a:pt x="6568750" y="4743"/>
                  <a:pt x="6568353" y="5775"/>
                  <a:pt x="6567704" y="7070"/>
                </a:cubicBezTo>
                <a:lnTo>
                  <a:pt x="6535362" y="71579"/>
                </a:lnTo>
                <a:lnTo>
                  <a:pt x="6535362" y="113729"/>
                </a:lnTo>
                <a:cubicBezTo>
                  <a:pt x="6535362" y="114200"/>
                  <a:pt x="6535245" y="114613"/>
                  <a:pt x="6535011" y="114966"/>
                </a:cubicBezTo>
                <a:cubicBezTo>
                  <a:pt x="6534777" y="115318"/>
                  <a:pt x="6534367" y="115599"/>
                  <a:pt x="6533781" y="115806"/>
                </a:cubicBezTo>
                <a:cubicBezTo>
                  <a:pt x="6533195" y="116012"/>
                  <a:pt x="6532404" y="116189"/>
                  <a:pt x="6531409" y="116337"/>
                </a:cubicBezTo>
                <a:cubicBezTo>
                  <a:pt x="6530413" y="116484"/>
                  <a:pt x="6529213" y="116557"/>
                  <a:pt x="6527807" y="116557"/>
                </a:cubicBezTo>
                <a:cubicBezTo>
                  <a:pt x="6526342" y="116557"/>
                  <a:pt x="6525127" y="116484"/>
                  <a:pt x="6524161" y="116337"/>
                </a:cubicBezTo>
                <a:cubicBezTo>
                  <a:pt x="6523194" y="116189"/>
                  <a:pt x="6522403" y="116012"/>
                  <a:pt x="6521789" y="115806"/>
                </a:cubicBezTo>
                <a:cubicBezTo>
                  <a:pt x="6521174" y="115599"/>
                  <a:pt x="6520749" y="115318"/>
                  <a:pt x="6520515" y="114966"/>
                </a:cubicBezTo>
                <a:cubicBezTo>
                  <a:pt x="6520281" y="114613"/>
                  <a:pt x="6520163" y="114200"/>
                  <a:pt x="6520163" y="113729"/>
                </a:cubicBezTo>
                <a:lnTo>
                  <a:pt x="6520163" y="71579"/>
                </a:lnTo>
                <a:lnTo>
                  <a:pt x="6487821" y="7070"/>
                </a:lnTo>
                <a:cubicBezTo>
                  <a:pt x="6487173" y="5715"/>
                  <a:pt x="6486776" y="4654"/>
                  <a:pt x="6486628" y="3889"/>
                </a:cubicBezTo>
                <a:cubicBezTo>
                  <a:pt x="6486481" y="3124"/>
                  <a:pt x="6486628" y="2534"/>
                  <a:pt x="6487070" y="2121"/>
                </a:cubicBezTo>
                <a:cubicBezTo>
                  <a:pt x="6487512" y="1709"/>
                  <a:pt x="6488307" y="1445"/>
                  <a:pt x="6489456" y="1326"/>
                </a:cubicBezTo>
                <a:cubicBezTo>
                  <a:pt x="6490604" y="1209"/>
                  <a:pt x="6492151" y="1148"/>
                  <a:pt x="6494095" y="1148"/>
                </a:cubicBezTo>
                <a:close/>
                <a:moveTo>
                  <a:pt x="6268430" y="1148"/>
                </a:moveTo>
                <a:cubicBezTo>
                  <a:pt x="6269903" y="1148"/>
                  <a:pt x="6271125" y="1223"/>
                  <a:pt x="6272097" y="1370"/>
                </a:cubicBezTo>
                <a:cubicBezTo>
                  <a:pt x="6273069" y="1518"/>
                  <a:pt x="6273850" y="1694"/>
                  <a:pt x="6274439" y="1901"/>
                </a:cubicBezTo>
                <a:cubicBezTo>
                  <a:pt x="6275028" y="2107"/>
                  <a:pt x="6275440" y="2386"/>
                  <a:pt x="6275676" y="2741"/>
                </a:cubicBezTo>
                <a:cubicBezTo>
                  <a:pt x="6275912" y="3093"/>
                  <a:pt x="6276029" y="3506"/>
                  <a:pt x="6276029" y="3977"/>
                </a:cubicBezTo>
                <a:lnTo>
                  <a:pt x="6276029" y="49751"/>
                </a:lnTo>
                <a:lnTo>
                  <a:pt x="6328077" y="49751"/>
                </a:lnTo>
                <a:lnTo>
                  <a:pt x="6328077" y="3977"/>
                </a:lnTo>
                <a:cubicBezTo>
                  <a:pt x="6328077" y="3506"/>
                  <a:pt x="6328195" y="3093"/>
                  <a:pt x="6328431" y="2741"/>
                </a:cubicBezTo>
                <a:cubicBezTo>
                  <a:pt x="6328667" y="2386"/>
                  <a:pt x="6329079" y="2107"/>
                  <a:pt x="6329668" y="1901"/>
                </a:cubicBezTo>
                <a:cubicBezTo>
                  <a:pt x="6330257" y="1694"/>
                  <a:pt x="6331023" y="1518"/>
                  <a:pt x="6331965" y="1370"/>
                </a:cubicBezTo>
                <a:cubicBezTo>
                  <a:pt x="6332908" y="1223"/>
                  <a:pt x="6334145" y="1148"/>
                  <a:pt x="6335677" y="1148"/>
                </a:cubicBezTo>
                <a:cubicBezTo>
                  <a:pt x="6337091" y="1148"/>
                  <a:pt x="6338284" y="1223"/>
                  <a:pt x="6339256" y="1370"/>
                </a:cubicBezTo>
                <a:cubicBezTo>
                  <a:pt x="6340228" y="1518"/>
                  <a:pt x="6341008" y="1694"/>
                  <a:pt x="6341597" y="1901"/>
                </a:cubicBezTo>
                <a:cubicBezTo>
                  <a:pt x="6342187" y="2107"/>
                  <a:pt x="6342599" y="2386"/>
                  <a:pt x="6342834" y="2741"/>
                </a:cubicBezTo>
                <a:cubicBezTo>
                  <a:pt x="6343070" y="3093"/>
                  <a:pt x="6343188" y="3506"/>
                  <a:pt x="6343188" y="3977"/>
                </a:cubicBezTo>
                <a:lnTo>
                  <a:pt x="6343188" y="113729"/>
                </a:lnTo>
                <a:cubicBezTo>
                  <a:pt x="6343188" y="114200"/>
                  <a:pt x="6343070" y="114613"/>
                  <a:pt x="6342834" y="114966"/>
                </a:cubicBezTo>
                <a:cubicBezTo>
                  <a:pt x="6342599" y="115318"/>
                  <a:pt x="6342187" y="115599"/>
                  <a:pt x="6341597" y="115806"/>
                </a:cubicBezTo>
                <a:cubicBezTo>
                  <a:pt x="6341008" y="116012"/>
                  <a:pt x="6340228" y="116189"/>
                  <a:pt x="6339256" y="116337"/>
                </a:cubicBezTo>
                <a:cubicBezTo>
                  <a:pt x="6338284" y="116484"/>
                  <a:pt x="6337091" y="116557"/>
                  <a:pt x="6335677" y="116557"/>
                </a:cubicBezTo>
                <a:cubicBezTo>
                  <a:pt x="6334145" y="116557"/>
                  <a:pt x="6332908" y="116484"/>
                  <a:pt x="6331965" y="116337"/>
                </a:cubicBezTo>
                <a:cubicBezTo>
                  <a:pt x="6331023" y="116189"/>
                  <a:pt x="6330257" y="116012"/>
                  <a:pt x="6329668" y="115806"/>
                </a:cubicBezTo>
                <a:cubicBezTo>
                  <a:pt x="6329079" y="115599"/>
                  <a:pt x="6328667" y="115318"/>
                  <a:pt x="6328431" y="114966"/>
                </a:cubicBezTo>
                <a:cubicBezTo>
                  <a:pt x="6328195" y="114613"/>
                  <a:pt x="6328077" y="114200"/>
                  <a:pt x="6328077" y="113729"/>
                </a:cubicBezTo>
                <a:lnTo>
                  <a:pt x="6328077" y="63007"/>
                </a:lnTo>
                <a:lnTo>
                  <a:pt x="6276029" y="63007"/>
                </a:lnTo>
                <a:lnTo>
                  <a:pt x="6276029" y="113729"/>
                </a:lnTo>
                <a:cubicBezTo>
                  <a:pt x="6276029" y="114200"/>
                  <a:pt x="6275912" y="114613"/>
                  <a:pt x="6275676" y="114966"/>
                </a:cubicBezTo>
                <a:cubicBezTo>
                  <a:pt x="6275440" y="115318"/>
                  <a:pt x="6275028" y="115599"/>
                  <a:pt x="6274439" y="115806"/>
                </a:cubicBezTo>
                <a:cubicBezTo>
                  <a:pt x="6273850" y="116012"/>
                  <a:pt x="6273069" y="116189"/>
                  <a:pt x="6272097" y="116337"/>
                </a:cubicBezTo>
                <a:cubicBezTo>
                  <a:pt x="6271125" y="116484"/>
                  <a:pt x="6269903" y="116557"/>
                  <a:pt x="6268430" y="116557"/>
                </a:cubicBezTo>
                <a:cubicBezTo>
                  <a:pt x="6267016" y="116557"/>
                  <a:pt x="6265808" y="116484"/>
                  <a:pt x="6264807" y="116337"/>
                </a:cubicBezTo>
                <a:cubicBezTo>
                  <a:pt x="6263805" y="116189"/>
                  <a:pt x="6263010" y="116012"/>
                  <a:pt x="6262421" y="115806"/>
                </a:cubicBezTo>
                <a:cubicBezTo>
                  <a:pt x="6261832" y="115599"/>
                  <a:pt x="6261420" y="115318"/>
                  <a:pt x="6261184" y="114966"/>
                </a:cubicBezTo>
                <a:cubicBezTo>
                  <a:pt x="6260948" y="114613"/>
                  <a:pt x="6260830" y="114200"/>
                  <a:pt x="6260830" y="113729"/>
                </a:cubicBezTo>
                <a:lnTo>
                  <a:pt x="6260830" y="3977"/>
                </a:lnTo>
                <a:cubicBezTo>
                  <a:pt x="6260830" y="3506"/>
                  <a:pt x="6260948" y="3093"/>
                  <a:pt x="6261184" y="2741"/>
                </a:cubicBezTo>
                <a:cubicBezTo>
                  <a:pt x="6261420" y="2386"/>
                  <a:pt x="6261832" y="2107"/>
                  <a:pt x="6262421" y="1901"/>
                </a:cubicBezTo>
                <a:cubicBezTo>
                  <a:pt x="6263010" y="1694"/>
                  <a:pt x="6263805" y="1518"/>
                  <a:pt x="6264807" y="1370"/>
                </a:cubicBezTo>
                <a:cubicBezTo>
                  <a:pt x="6265808" y="1223"/>
                  <a:pt x="6267016" y="1148"/>
                  <a:pt x="6268430" y="1148"/>
                </a:cubicBezTo>
                <a:close/>
                <a:moveTo>
                  <a:pt x="5551120" y="1148"/>
                </a:moveTo>
                <a:cubicBezTo>
                  <a:pt x="5552887" y="1148"/>
                  <a:pt x="5554316" y="1209"/>
                  <a:pt x="5555406" y="1326"/>
                </a:cubicBezTo>
                <a:cubicBezTo>
                  <a:pt x="5556496" y="1445"/>
                  <a:pt x="5557365" y="1605"/>
                  <a:pt x="5558013" y="1812"/>
                </a:cubicBezTo>
                <a:cubicBezTo>
                  <a:pt x="5558661" y="2018"/>
                  <a:pt x="5559147" y="2312"/>
                  <a:pt x="5559471" y="2696"/>
                </a:cubicBezTo>
                <a:cubicBezTo>
                  <a:pt x="5559795" y="3078"/>
                  <a:pt x="5560104" y="3565"/>
                  <a:pt x="5560398" y="4154"/>
                </a:cubicBezTo>
                <a:lnTo>
                  <a:pt x="5576216" y="37027"/>
                </a:lnTo>
                <a:cubicBezTo>
                  <a:pt x="5577685" y="40148"/>
                  <a:pt x="5579151" y="43418"/>
                  <a:pt x="5580615" y="46835"/>
                </a:cubicBezTo>
                <a:cubicBezTo>
                  <a:pt x="5582078" y="50252"/>
                  <a:pt x="5583573" y="53699"/>
                  <a:pt x="5585096" y="57175"/>
                </a:cubicBezTo>
                <a:lnTo>
                  <a:pt x="5585271" y="57175"/>
                </a:lnTo>
                <a:cubicBezTo>
                  <a:pt x="5586618" y="53816"/>
                  <a:pt x="5588008" y="50472"/>
                  <a:pt x="5589444" y="47144"/>
                </a:cubicBezTo>
                <a:cubicBezTo>
                  <a:pt x="5590879" y="43815"/>
                  <a:pt x="5592331" y="40531"/>
                  <a:pt x="5593801" y="37291"/>
                </a:cubicBezTo>
                <a:lnTo>
                  <a:pt x="5600276" y="23839"/>
                </a:lnTo>
                <a:lnTo>
                  <a:pt x="5596683" y="63010"/>
                </a:lnTo>
                <a:lnTo>
                  <a:pt x="5592387" y="71579"/>
                </a:lnTo>
                <a:lnTo>
                  <a:pt x="5592387" y="109853"/>
                </a:lnTo>
                <a:lnTo>
                  <a:pt x="5591910" y="115052"/>
                </a:lnTo>
                <a:lnTo>
                  <a:pt x="5590806" y="115806"/>
                </a:lnTo>
                <a:cubicBezTo>
                  <a:pt x="5590220" y="116012"/>
                  <a:pt x="5589429" y="116189"/>
                  <a:pt x="5588434" y="116337"/>
                </a:cubicBezTo>
                <a:cubicBezTo>
                  <a:pt x="5587438" y="116484"/>
                  <a:pt x="5586238" y="116557"/>
                  <a:pt x="5584832" y="116557"/>
                </a:cubicBezTo>
                <a:cubicBezTo>
                  <a:pt x="5583367" y="116557"/>
                  <a:pt x="5582152" y="116484"/>
                  <a:pt x="5581186" y="116337"/>
                </a:cubicBezTo>
                <a:cubicBezTo>
                  <a:pt x="5580219" y="116189"/>
                  <a:pt x="5579428" y="116012"/>
                  <a:pt x="5578814" y="115806"/>
                </a:cubicBezTo>
                <a:cubicBezTo>
                  <a:pt x="5578199" y="115599"/>
                  <a:pt x="5577774" y="115318"/>
                  <a:pt x="5577540" y="114966"/>
                </a:cubicBezTo>
                <a:cubicBezTo>
                  <a:pt x="5577306" y="114613"/>
                  <a:pt x="5577188" y="114200"/>
                  <a:pt x="5577188" y="113729"/>
                </a:cubicBezTo>
                <a:lnTo>
                  <a:pt x="5577188" y="71579"/>
                </a:lnTo>
                <a:lnTo>
                  <a:pt x="5544846" y="7070"/>
                </a:lnTo>
                <a:cubicBezTo>
                  <a:pt x="5544198" y="5715"/>
                  <a:pt x="5543801" y="4654"/>
                  <a:pt x="5543653" y="3889"/>
                </a:cubicBezTo>
                <a:cubicBezTo>
                  <a:pt x="5543506" y="3124"/>
                  <a:pt x="5543653" y="2534"/>
                  <a:pt x="5544095" y="2121"/>
                </a:cubicBezTo>
                <a:cubicBezTo>
                  <a:pt x="5544537" y="1709"/>
                  <a:pt x="5545332" y="1445"/>
                  <a:pt x="5546481" y="1326"/>
                </a:cubicBezTo>
                <a:cubicBezTo>
                  <a:pt x="5547629" y="1209"/>
                  <a:pt x="5549176" y="1148"/>
                  <a:pt x="5551120" y="1148"/>
                </a:cubicBezTo>
                <a:close/>
                <a:moveTo>
                  <a:pt x="5325455" y="1148"/>
                </a:moveTo>
                <a:cubicBezTo>
                  <a:pt x="5326928" y="1148"/>
                  <a:pt x="5328150" y="1223"/>
                  <a:pt x="5329122" y="1370"/>
                </a:cubicBezTo>
                <a:cubicBezTo>
                  <a:pt x="5330094" y="1518"/>
                  <a:pt x="5330875" y="1694"/>
                  <a:pt x="5331464" y="1901"/>
                </a:cubicBezTo>
                <a:cubicBezTo>
                  <a:pt x="5332053" y="2107"/>
                  <a:pt x="5332465" y="2386"/>
                  <a:pt x="5332701" y="2741"/>
                </a:cubicBezTo>
                <a:cubicBezTo>
                  <a:pt x="5332937" y="3093"/>
                  <a:pt x="5333054" y="3506"/>
                  <a:pt x="5333054" y="3977"/>
                </a:cubicBezTo>
                <a:lnTo>
                  <a:pt x="5333054" y="49751"/>
                </a:lnTo>
                <a:lnTo>
                  <a:pt x="5385102" y="49751"/>
                </a:lnTo>
                <a:lnTo>
                  <a:pt x="5385102" y="3977"/>
                </a:lnTo>
                <a:cubicBezTo>
                  <a:pt x="5385102" y="3506"/>
                  <a:pt x="5385220" y="3093"/>
                  <a:pt x="5385456" y="2741"/>
                </a:cubicBezTo>
                <a:cubicBezTo>
                  <a:pt x="5385692" y="2386"/>
                  <a:pt x="5386104" y="2107"/>
                  <a:pt x="5386693" y="1901"/>
                </a:cubicBezTo>
                <a:cubicBezTo>
                  <a:pt x="5387282" y="1694"/>
                  <a:pt x="5388048" y="1518"/>
                  <a:pt x="5388990" y="1370"/>
                </a:cubicBezTo>
                <a:cubicBezTo>
                  <a:pt x="5389933" y="1223"/>
                  <a:pt x="5391170" y="1148"/>
                  <a:pt x="5392702" y="1148"/>
                </a:cubicBezTo>
                <a:cubicBezTo>
                  <a:pt x="5394116" y="1148"/>
                  <a:pt x="5395309" y="1223"/>
                  <a:pt x="5396281" y="1370"/>
                </a:cubicBezTo>
                <a:cubicBezTo>
                  <a:pt x="5397253" y="1518"/>
                  <a:pt x="5398033" y="1694"/>
                  <a:pt x="5398622" y="1901"/>
                </a:cubicBezTo>
                <a:cubicBezTo>
                  <a:pt x="5399212" y="2107"/>
                  <a:pt x="5399624" y="2386"/>
                  <a:pt x="5399859" y="2741"/>
                </a:cubicBezTo>
                <a:cubicBezTo>
                  <a:pt x="5400095" y="3093"/>
                  <a:pt x="5400213" y="3506"/>
                  <a:pt x="5400213" y="3977"/>
                </a:cubicBezTo>
                <a:lnTo>
                  <a:pt x="5400213" y="113729"/>
                </a:lnTo>
                <a:cubicBezTo>
                  <a:pt x="5400213" y="114200"/>
                  <a:pt x="5400095" y="114613"/>
                  <a:pt x="5399859" y="114966"/>
                </a:cubicBezTo>
                <a:cubicBezTo>
                  <a:pt x="5399624" y="115318"/>
                  <a:pt x="5399212" y="115599"/>
                  <a:pt x="5398622" y="115806"/>
                </a:cubicBezTo>
                <a:cubicBezTo>
                  <a:pt x="5398033" y="116012"/>
                  <a:pt x="5397253" y="116189"/>
                  <a:pt x="5396281" y="116337"/>
                </a:cubicBezTo>
                <a:cubicBezTo>
                  <a:pt x="5395309" y="116484"/>
                  <a:pt x="5394116" y="116557"/>
                  <a:pt x="5392702" y="116557"/>
                </a:cubicBezTo>
                <a:cubicBezTo>
                  <a:pt x="5391170" y="116557"/>
                  <a:pt x="5389933" y="116484"/>
                  <a:pt x="5388990" y="116337"/>
                </a:cubicBezTo>
                <a:cubicBezTo>
                  <a:pt x="5388048" y="116189"/>
                  <a:pt x="5387282" y="116012"/>
                  <a:pt x="5386693" y="115806"/>
                </a:cubicBezTo>
                <a:cubicBezTo>
                  <a:pt x="5386104" y="115599"/>
                  <a:pt x="5385692" y="115318"/>
                  <a:pt x="5385456" y="114966"/>
                </a:cubicBezTo>
                <a:cubicBezTo>
                  <a:pt x="5385220" y="114613"/>
                  <a:pt x="5385102" y="114200"/>
                  <a:pt x="5385102" y="113729"/>
                </a:cubicBezTo>
                <a:lnTo>
                  <a:pt x="5385102" y="63007"/>
                </a:lnTo>
                <a:lnTo>
                  <a:pt x="5333054" y="63007"/>
                </a:lnTo>
                <a:lnTo>
                  <a:pt x="5333054" y="113729"/>
                </a:lnTo>
                <a:cubicBezTo>
                  <a:pt x="5333054" y="114200"/>
                  <a:pt x="5332937" y="114613"/>
                  <a:pt x="5332701" y="114966"/>
                </a:cubicBezTo>
                <a:cubicBezTo>
                  <a:pt x="5332465" y="115318"/>
                  <a:pt x="5332053" y="115599"/>
                  <a:pt x="5331464" y="115806"/>
                </a:cubicBezTo>
                <a:cubicBezTo>
                  <a:pt x="5330875" y="116012"/>
                  <a:pt x="5330094" y="116189"/>
                  <a:pt x="5329122" y="116337"/>
                </a:cubicBezTo>
                <a:cubicBezTo>
                  <a:pt x="5328150" y="116484"/>
                  <a:pt x="5326928" y="116557"/>
                  <a:pt x="5325455" y="116557"/>
                </a:cubicBezTo>
                <a:cubicBezTo>
                  <a:pt x="5324041" y="116557"/>
                  <a:pt x="5322833" y="116484"/>
                  <a:pt x="5321832" y="116337"/>
                </a:cubicBezTo>
                <a:cubicBezTo>
                  <a:pt x="5320830" y="116189"/>
                  <a:pt x="5320035" y="116012"/>
                  <a:pt x="5319446" y="115806"/>
                </a:cubicBezTo>
                <a:cubicBezTo>
                  <a:pt x="5318857" y="115599"/>
                  <a:pt x="5318445" y="115318"/>
                  <a:pt x="5318209" y="114966"/>
                </a:cubicBezTo>
                <a:cubicBezTo>
                  <a:pt x="5317973" y="114613"/>
                  <a:pt x="5317855" y="114200"/>
                  <a:pt x="5317855" y="113729"/>
                </a:cubicBezTo>
                <a:lnTo>
                  <a:pt x="5317855" y="3977"/>
                </a:lnTo>
                <a:cubicBezTo>
                  <a:pt x="5317855" y="3506"/>
                  <a:pt x="5317973" y="3093"/>
                  <a:pt x="5318209" y="2741"/>
                </a:cubicBezTo>
                <a:cubicBezTo>
                  <a:pt x="5318445" y="2386"/>
                  <a:pt x="5318857" y="2107"/>
                  <a:pt x="5319446" y="1901"/>
                </a:cubicBezTo>
                <a:cubicBezTo>
                  <a:pt x="5320035" y="1694"/>
                  <a:pt x="5320830" y="1518"/>
                  <a:pt x="5321832" y="1370"/>
                </a:cubicBezTo>
                <a:cubicBezTo>
                  <a:pt x="5322833" y="1223"/>
                  <a:pt x="5324041" y="1148"/>
                  <a:pt x="5325455" y="1148"/>
                </a:cubicBezTo>
                <a:close/>
                <a:moveTo>
                  <a:pt x="5074870" y="1148"/>
                </a:moveTo>
                <a:cubicBezTo>
                  <a:pt x="5076637" y="1148"/>
                  <a:pt x="5078066" y="1209"/>
                  <a:pt x="5079156" y="1326"/>
                </a:cubicBezTo>
                <a:cubicBezTo>
                  <a:pt x="5080246" y="1445"/>
                  <a:pt x="5081115" y="1605"/>
                  <a:pt x="5081763" y="1812"/>
                </a:cubicBezTo>
                <a:cubicBezTo>
                  <a:pt x="5082411" y="2018"/>
                  <a:pt x="5082897" y="2312"/>
                  <a:pt x="5083221" y="2696"/>
                </a:cubicBezTo>
                <a:cubicBezTo>
                  <a:pt x="5083545" y="3078"/>
                  <a:pt x="5083854" y="3565"/>
                  <a:pt x="5084148" y="4154"/>
                </a:cubicBezTo>
                <a:lnTo>
                  <a:pt x="5099966" y="37027"/>
                </a:lnTo>
                <a:cubicBezTo>
                  <a:pt x="5101435" y="40148"/>
                  <a:pt x="5102901" y="43418"/>
                  <a:pt x="5104365" y="46835"/>
                </a:cubicBezTo>
                <a:cubicBezTo>
                  <a:pt x="5105828" y="50252"/>
                  <a:pt x="5107323" y="53699"/>
                  <a:pt x="5108846" y="57175"/>
                </a:cubicBezTo>
                <a:lnTo>
                  <a:pt x="5109021" y="57175"/>
                </a:lnTo>
                <a:cubicBezTo>
                  <a:pt x="5110368" y="53816"/>
                  <a:pt x="5111758" y="50472"/>
                  <a:pt x="5113194" y="47144"/>
                </a:cubicBezTo>
                <a:cubicBezTo>
                  <a:pt x="5114629" y="43815"/>
                  <a:pt x="5116081" y="40531"/>
                  <a:pt x="5117551" y="37291"/>
                </a:cubicBezTo>
                <a:lnTo>
                  <a:pt x="5133457" y="4243"/>
                </a:lnTo>
                <a:cubicBezTo>
                  <a:pt x="5133634" y="3653"/>
                  <a:pt x="5133884" y="3153"/>
                  <a:pt x="5134208" y="2741"/>
                </a:cubicBezTo>
                <a:cubicBezTo>
                  <a:pt x="5134533" y="2328"/>
                  <a:pt x="5134974" y="2018"/>
                  <a:pt x="5135534" y="1812"/>
                </a:cubicBezTo>
                <a:cubicBezTo>
                  <a:pt x="5136094" y="1605"/>
                  <a:pt x="5136874" y="1445"/>
                  <a:pt x="5137875" y="1326"/>
                </a:cubicBezTo>
                <a:cubicBezTo>
                  <a:pt x="5138877" y="1209"/>
                  <a:pt x="5140144" y="1148"/>
                  <a:pt x="5141675" y="1148"/>
                </a:cubicBezTo>
                <a:cubicBezTo>
                  <a:pt x="5143796" y="1148"/>
                  <a:pt x="5145460" y="1223"/>
                  <a:pt x="5146668" y="1370"/>
                </a:cubicBezTo>
                <a:cubicBezTo>
                  <a:pt x="5147876" y="1518"/>
                  <a:pt x="5148715" y="1797"/>
                  <a:pt x="5149186" y="2209"/>
                </a:cubicBezTo>
                <a:cubicBezTo>
                  <a:pt x="5149658" y="2622"/>
                  <a:pt x="5149820" y="3211"/>
                  <a:pt x="5149672" y="3977"/>
                </a:cubicBezTo>
                <a:cubicBezTo>
                  <a:pt x="5149525" y="4743"/>
                  <a:pt x="5149128" y="5775"/>
                  <a:pt x="5148479" y="7070"/>
                </a:cubicBezTo>
                <a:lnTo>
                  <a:pt x="5116137" y="71579"/>
                </a:lnTo>
                <a:lnTo>
                  <a:pt x="5116137" y="113729"/>
                </a:lnTo>
                <a:cubicBezTo>
                  <a:pt x="5116137" y="114200"/>
                  <a:pt x="5116020" y="114613"/>
                  <a:pt x="5115786" y="114966"/>
                </a:cubicBezTo>
                <a:cubicBezTo>
                  <a:pt x="5115552" y="115318"/>
                  <a:pt x="5115142" y="115599"/>
                  <a:pt x="5114556" y="115806"/>
                </a:cubicBezTo>
                <a:cubicBezTo>
                  <a:pt x="5113970" y="116012"/>
                  <a:pt x="5113179" y="116189"/>
                  <a:pt x="5112184" y="116337"/>
                </a:cubicBezTo>
                <a:cubicBezTo>
                  <a:pt x="5111188" y="116484"/>
                  <a:pt x="5109988" y="116557"/>
                  <a:pt x="5108582" y="116557"/>
                </a:cubicBezTo>
                <a:cubicBezTo>
                  <a:pt x="5107117" y="116557"/>
                  <a:pt x="5105902" y="116484"/>
                  <a:pt x="5104936" y="116337"/>
                </a:cubicBezTo>
                <a:cubicBezTo>
                  <a:pt x="5103969" y="116189"/>
                  <a:pt x="5103178" y="116012"/>
                  <a:pt x="5102564" y="115806"/>
                </a:cubicBezTo>
                <a:cubicBezTo>
                  <a:pt x="5101949" y="115599"/>
                  <a:pt x="5101524" y="115318"/>
                  <a:pt x="5101290" y="114966"/>
                </a:cubicBezTo>
                <a:cubicBezTo>
                  <a:pt x="5101056" y="114613"/>
                  <a:pt x="5100938" y="114200"/>
                  <a:pt x="5100938" y="113729"/>
                </a:cubicBezTo>
                <a:lnTo>
                  <a:pt x="5100938" y="71579"/>
                </a:lnTo>
                <a:lnTo>
                  <a:pt x="5068596" y="7070"/>
                </a:lnTo>
                <a:cubicBezTo>
                  <a:pt x="5067948" y="5715"/>
                  <a:pt x="5067551" y="4654"/>
                  <a:pt x="5067403" y="3889"/>
                </a:cubicBezTo>
                <a:cubicBezTo>
                  <a:pt x="5067256" y="3124"/>
                  <a:pt x="5067403" y="2534"/>
                  <a:pt x="5067845" y="2121"/>
                </a:cubicBezTo>
                <a:cubicBezTo>
                  <a:pt x="5068287" y="1709"/>
                  <a:pt x="5069082" y="1445"/>
                  <a:pt x="5070231" y="1326"/>
                </a:cubicBezTo>
                <a:cubicBezTo>
                  <a:pt x="5071379" y="1209"/>
                  <a:pt x="5072926" y="1148"/>
                  <a:pt x="5074870" y="1148"/>
                </a:cubicBezTo>
                <a:close/>
                <a:moveTo>
                  <a:pt x="4858730" y="1148"/>
                </a:moveTo>
                <a:cubicBezTo>
                  <a:pt x="4860203" y="1148"/>
                  <a:pt x="4861425" y="1223"/>
                  <a:pt x="4862397" y="1370"/>
                </a:cubicBezTo>
                <a:cubicBezTo>
                  <a:pt x="4863369" y="1518"/>
                  <a:pt x="4864150" y="1694"/>
                  <a:pt x="4864739" y="1901"/>
                </a:cubicBezTo>
                <a:cubicBezTo>
                  <a:pt x="4865328" y="2107"/>
                  <a:pt x="4865740" y="2386"/>
                  <a:pt x="4865976" y="2741"/>
                </a:cubicBezTo>
                <a:cubicBezTo>
                  <a:pt x="4866212" y="3093"/>
                  <a:pt x="4866329" y="3506"/>
                  <a:pt x="4866329" y="3977"/>
                </a:cubicBezTo>
                <a:lnTo>
                  <a:pt x="4866329" y="49751"/>
                </a:lnTo>
                <a:lnTo>
                  <a:pt x="4918377" y="49751"/>
                </a:lnTo>
                <a:lnTo>
                  <a:pt x="4918377" y="3977"/>
                </a:lnTo>
                <a:cubicBezTo>
                  <a:pt x="4918377" y="3506"/>
                  <a:pt x="4918495" y="3093"/>
                  <a:pt x="4918731" y="2741"/>
                </a:cubicBezTo>
                <a:cubicBezTo>
                  <a:pt x="4918967" y="2386"/>
                  <a:pt x="4919379" y="2107"/>
                  <a:pt x="4919968" y="1901"/>
                </a:cubicBezTo>
                <a:cubicBezTo>
                  <a:pt x="4920557" y="1694"/>
                  <a:pt x="4921323" y="1518"/>
                  <a:pt x="4922265" y="1370"/>
                </a:cubicBezTo>
                <a:cubicBezTo>
                  <a:pt x="4923208" y="1223"/>
                  <a:pt x="4924445" y="1148"/>
                  <a:pt x="4925977" y="1148"/>
                </a:cubicBezTo>
                <a:cubicBezTo>
                  <a:pt x="4927391" y="1148"/>
                  <a:pt x="4928584" y="1223"/>
                  <a:pt x="4929556" y="1370"/>
                </a:cubicBezTo>
                <a:cubicBezTo>
                  <a:pt x="4930528" y="1518"/>
                  <a:pt x="4931308" y="1694"/>
                  <a:pt x="4931897" y="1901"/>
                </a:cubicBezTo>
                <a:cubicBezTo>
                  <a:pt x="4932487" y="2107"/>
                  <a:pt x="4932899" y="2386"/>
                  <a:pt x="4933134" y="2741"/>
                </a:cubicBezTo>
                <a:cubicBezTo>
                  <a:pt x="4933370" y="3093"/>
                  <a:pt x="4933488" y="3506"/>
                  <a:pt x="4933488" y="3977"/>
                </a:cubicBezTo>
                <a:lnTo>
                  <a:pt x="4933488" y="113729"/>
                </a:lnTo>
                <a:cubicBezTo>
                  <a:pt x="4933488" y="114200"/>
                  <a:pt x="4933370" y="114613"/>
                  <a:pt x="4933134" y="114966"/>
                </a:cubicBezTo>
                <a:cubicBezTo>
                  <a:pt x="4932899" y="115318"/>
                  <a:pt x="4932487" y="115599"/>
                  <a:pt x="4931897" y="115806"/>
                </a:cubicBezTo>
                <a:cubicBezTo>
                  <a:pt x="4931308" y="116012"/>
                  <a:pt x="4930528" y="116189"/>
                  <a:pt x="4929556" y="116337"/>
                </a:cubicBezTo>
                <a:cubicBezTo>
                  <a:pt x="4928584" y="116484"/>
                  <a:pt x="4927391" y="116557"/>
                  <a:pt x="4925977" y="116557"/>
                </a:cubicBezTo>
                <a:cubicBezTo>
                  <a:pt x="4924445" y="116557"/>
                  <a:pt x="4923208" y="116484"/>
                  <a:pt x="4922265" y="116337"/>
                </a:cubicBezTo>
                <a:cubicBezTo>
                  <a:pt x="4921323" y="116189"/>
                  <a:pt x="4920557" y="116012"/>
                  <a:pt x="4919968" y="115806"/>
                </a:cubicBezTo>
                <a:cubicBezTo>
                  <a:pt x="4919379" y="115599"/>
                  <a:pt x="4918967" y="115318"/>
                  <a:pt x="4918731" y="114966"/>
                </a:cubicBezTo>
                <a:cubicBezTo>
                  <a:pt x="4918495" y="114613"/>
                  <a:pt x="4918377" y="114200"/>
                  <a:pt x="4918377" y="113729"/>
                </a:cubicBezTo>
                <a:lnTo>
                  <a:pt x="4918377" y="63007"/>
                </a:lnTo>
                <a:lnTo>
                  <a:pt x="4866329" y="63007"/>
                </a:lnTo>
                <a:lnTo>
                  <a:pt x="4866329" y="113729"/>
                </a:lnTo>
                <a:cubicBezTo>
                  <a:pt x="4866329" y="114200"/>
                  <a:pt x="4866212" y="114613"/>
                  <a:pt x="4865976" y="114966"/>
                </a:cubicBezTo>
                <a:cubicBezTo>
                  <a:pt x="4865740" y="115318"/>
                  <a:pt x="4865328" y="115599"/>
                  <a:pt x="4864739" y="115806"/>
                </a:cubicBezTo>
                <a:cubicBezTo>
                  <a:pt x="4864150" y="116012"/>
                  <a:pt x="4863369" y="116189"/>
                  <a:pt x="4862397" y="116337"/>
                </a:cubicBezTo>
                <a:cubicBezTo>
                  <a:pt x="4861425" y="116484"/>
                  <a:pt x="4860203" y="116557"/>
                  <a:pt x="4858730" y="116557"/>
                </a:cubicBezTo>
                <a:cubicBezTo>
                  <a:pt x="4857316" y="116557"/>
                  <a:pt x="4856108" y="116484"/>
                  <a:pt x="4855107" y="116337"/>
                </a:cubicBezTo>
                <a:cubicBezTo>
                  <a:pt x="4854105" y="116189"/>
                  <a:pt x="4853310" y="116012"/>
                  <a:pt x="4852721" y="115806"/>
                </a:cubicBezTo>
                <a:cubicBezTo>
                  <a:pt x="4852132" y="115599"/>
                  <a:pt x="4851720" y="115318"/>
                  <a:pt x="4851484" y="114966"/>
                </a:cubicBezTo>
                <a:lnTo>
                  <a:pt x="4851462" y="114889"/>
                </a:lnTo>
                <a:lnTo>
                  <a:pt x="4851130" y="80420"/>
                </a:lnTo>
                <a:lnTo>
                  <a:pt x="4851130" y="3977"/>
                </a:lnTo>
                <a:cubicBezTo>
                  <a:pt x="4851130" y="3506"/>
                  <a:pt x="4851248" y="3093"/>
                  <a:pt x="4851484" y="2741"/>
                </a:cubicBezTo>
                <a:cubicBezTo>
                  <a:pt x="4851720" y="2386"/>
                  <a:pt x="4852132" y="2107"/>
                  <a:pt x="4852721" y="1901"/>
                </a:cubicBezTo>
                <a:cubicBezTo>
                  <a:pt x="4853310" y="1694"/>
                  <a:pt x="4854105" y="1518"/>
                  <a:pt x="4855107" y="1370"/>
                </a:cubicBezTo>
                <a:cubicBezTo>
                  <a:pt x="4856108" y="1223"/>
                  <a:pt x="4857316" y="1148"/>
                  <a:pt x="4858730" y="1148"/>
                </a:cubicBezTo>
                <a:close/>
                <a:moveTo>
                  <a:pt x="4382480" y="1148"/>
                </a:moveTo>
                <a:cubicBezTo>
                  <a:pt x="4383953" y="1148"/>
                  <a:pt x="4385175" y="1223"/>
                  <a:pt x="4386147" y="1370"/>
                </a:cubicBezTo>
                <a:cubicBezTo>
                  <a:pt x="4387119" y="1518"/>
                  <a:pt x="4387900" y="1694"/>
                  <a:pt x="4388489" y="1901"/>
                </a:cubicBezTo>
                <a:cubicBezTo>
                  <a:pt x="4389078" y="2107"/>
                  <a:pt x="4389490" y="2386"/>
                  <a:pt x="4389726" y="2741"/>
                </a:cubicBezTo>
                <a:cubicBezTo>
                  <a:pt x="4389961" y="3093"/>
                  <a:pt x="4390079" y="3506"/>
                  <a:pt x="4390079" y="3977"/>
                </a:cubicBezTo>
                <a:lnTo>
                  <a:pt x="4390079" y="49751"/>
                </a:lnTo>
                <a:lnTo>
                  <a:pt x="4442127" y="49751"/>
                </a:lnTo>
                <a:lnTo>
                  <a:pt x="4442127" y="3977"/>
                </a:lnTo>
                <a:cubicBezTo>
                  <a:pt x="4442127" y="3506"/>
                  <a:pt x="4442245" y="3093"/>
                  <a:pt x="4442481" y="2741"/>
                </a:cubicBezTo>
                <a:cubicBezTo>
                  <a:pt x="4442716" y="2386"/>
                  <a:pt x="4443129" y="2107"/>
                  <a:pt x="4443718" y="1901"/>
                </a:cubicBezTo>
                <a:cubicBezTo>
                  <a:pt x="4444307" y="1694"/>
                  <a:pt x="4445073" y="1518"/>
                  <a:pt x="4446016" y="1370"/>
                </a:cubicBezTo>
                <a:cubicBezTo>
                  <a:pt x="4446958" y="1223"/>
                  <a:pt x="4448195" y="1148"/>
                  <a:pt x="4449727" y="1148"/>
                </a:cubicBezTo>
                <a:cubicBezTo>
                  <a:pt x="4451141" y="1148"/>
                  <a:pt x="4452334" y="1223"/>
                  <a:pt x="4453306" y="1370"/>
                </a:cubicBezTo>
                <a:cubicBezTo>
                  <a:pt x="4454278" y="1518"/>
                  <a:pt x="4455058" y="1694"/>
                  <a:pt x="4455648" y="1901"/>
                </a:cubicBezTo>
                <a:cubicBezTo>
                  <a:pt x="4456236" y="2107"/>
                  <a:pt x="4456649" y="2386"/>
                  <a:pt x="4456885" y="2741"/>
                </a:cubicBezTo>
                <a:cubicBezTo>
                  <a:pt x="4457120" y="3093"/>
                  <a:pt x="4457238" y="3506"/>
                  <a:pt x="4457238" y="3977"/>
                </a:cubicBezTo>
                <a:lnTo>
                  <a:pt x="4457238" y="113729"/>
                </a:lnTo>
                <a:cubicBezTo>
                  <a:pt x="4457238" y="114200"/>
                  <a:pt x="4457120" y="114613"/>
                  <a:pt x="4456885" y="114966"/>
                </a:cubicBezTo>
                <a:cubicBezTo>
                  <a:pt x="4456649" y="115318"/>
                  <a:pt x="4456236" y="115599"/>
                  <a:pt x="4455648" y="115806"/>
                </a:cubicBezTo>
                <a:cubicBezTo>
                  <a:pt x="4455058" y="116012"/>
                  <a:pt x="4454278" y="116189"/>
                  <a:pt x="4453306" y="116337"/>
                </a:cubicBezTo>
                <a:cubicBezTo>
                  <a:pt x="4452334" y="116484"/>
                  <a:pt x="4451141" y="116557"/>
                  <a:pt x="4449727" y="116557"/>
                </a:cubicBezTo>
                <a:cubicBezTo>
                  <a:pt x="4448195" y="116557"/>
                  <a:pt x="4446958" y="116484"/>
                  <a:pt x="4446016" y="116337"/>
                </a:cubicBezTo>
                <a:cubicBezTo>
                  <a:pt x="4445073" y="116189"/>
                  <a:pt x="4444307" y="116012"/>
                  <a:pt x="4443718" y="115806"/>
                </a:cubicBezTo>
                <a:cubicBezTo>
                  <a:pt x="4443129" y="115599"/>
                  <a:pt x="4442716" y="115318"/>
                  <a:pt x="4442481" y="114966"/>
                </a:cubicBezTo>
                <a:cubicBezTo>
                  <a:pt x="4442245" y="114613"/>
                  <a:pt x="4442127" y="114200"/>
                  <a:pt x="4442127" y="113729"/>
                </a:cubicBezTo>
                <a:lnTo>
                  <a:pt x="4442127" y="63007"/>
                </a:lnTo>
                <a:lnTo>
                  <a:pt x="4390079" y="63007"/>
                </a:lnTo>
                <a:lnTo>
                  <a:pt x="4390079" y="113729"/>
                </a:lnTo>
                <a:cubicBezTo>
                  <a:pt x="4390079" y="114200"/>
                  <a:pt x="4389961" y="114613"/>
                  <a:pt x="4389726" y="114966"/>
                </a:cubicBezTo>
                <a:cubicBezTo>
                  <a:pt x="4389490" y="115318"/>
                  <a:pt x="4389078" y="115599"/>
                  <a:pt x="4388489" y="115806"/>
                </a:cubicBezTo>
                <a:cubicBezTo>
                  <a:pt x="4387900" y="116012"/>
                  <a:pt x="4387119" y="116189"/>
                  <a:pt x="4386147" y="116337"/>
                </a:cubicBezTo>
                <a:cubicBezTo>
                  <a:pt x="4385175" y="116484"/>
                  <a:pt x="4383953" y="116557"/>
                  <a:pt x="4382480" y="116557"/>
                </a:cubicBezTo>
                <a:cubicBezTo>
                  <a:pt x="4381066" y="116557"/>
                  <a:pt x="4379858" y="116484"/>
                  <a:pt x="4378857" y="116337"/>
                </a:cubicBezTo>
                <a:cubicBezTo>
                  <a:pt x="4377855" y="116189"/>
                  <a:pt x="4377060" y="116012"/>
                  <a:pt x="4376471" y="115806"/>
                </a:cubicBezTo>
                <a:cubicBezTo>
                  <a:pt x="4375882" y="115599"/>
                  <a:pt x="4375469" y="115318"/>
                  <a:pt x="4375234" y="114966"/>
                </a:cubicBezTo>
                <a:cubicBezTo>
                  <a:pt x="4374998" y="114613"/>
                  <a:pt x="4374880" y="114200"/>
                  <a:pt x="4374880" y="113729"/>
                </a:cubicBezTo>
                <a:lnTo>
                  <a:pt x="4374880" y="3977"/>
                </a:lnTo>
                <a:cubicBezTo>
                  <a:pt x="4374880" y="3506"/>
                  <a:pt x="4374998" y="3093"/>
                  <a:pt x="4375234" y="2741"/>
                </a:cubicBezTo>
                <a:cubicBezTo>
                  <a:pt x="4375469" y="2386"/>
                  <a:pt x="4375882" y="2107"/>
                  <a:pt x="4376471" y="1901"/>
                </a:cubicBezTo>
                <a:cubicBezTo>
                  <a:pt x="4377060" y="1694"/>
                  <a:pt x="4377855" y="1518"/>
                  <a:pt x="4378857" y="1370"/>
                </a:cubicBezTo>
                <a:cubicBezTo>
                  <a:pt x="4379858" y="1223"/>
                  <a:pt x="4381066" y="1148"/>
                  <a:pt x="4382480" y="1148"/>
                </a:cubicBezTo>
                <a:close/>
                <a:moveTo>
                  <a:pt x="4131895" y="1148"/>
                </a:moveTo>
                <a:cubicBezTo>
                  <a:pt x="4133663" y="1148"/>
                  <a:pt x="4135091" y="1209"/>
                  <a:pt x="4136181" y="1326"/>
                </a:cubicBezTo>
                <a:cubicBezTo>
                  <a:pt x="4137271" y="1445"/>
                  <a:pt x="4138140" y="1605"/>
                  <a:pt x="4138788" y="1812"/>
                </a:cubicBezTo>
                <a:cubicBezTo>
                  <a:pt x="4139436" y="2018"/>
                  <a:pt x="4139922" y="2312"/>
                  <a:pt x="4140246" y="2696"/>
                </a:cubicBezTo>
                <a:cubicBezTo>
                  <a:pt x="4140570" y="3078"/>
                  <a:pt x="4140879" y="3565"/>
                  <a:pt x="4141174" y="4154"/>
                </a:cubicBezTo>
                <a:lnTo>
                  <a:pt x="4156991" y="37027"/>
                </a:lnTo>
                <a:cubicBezTo>
                  <a:pt x="4158460" y="40148"/>
                  <a:pt x="4159925" y="43418"/>
                  <a:pt x="4161390" y="46835"/>
                </a:cubicBezTo>
                <a:cubicBezTo>
                  <a:pt x="4162854" y="50252"/>
                  <a:pt x="4164347" y="53699"/>
                  <a:pt x="4165871" y="57175"/>
                </a:cubicBezTo>
                <a:lnTo>
                  <a:pt x="4166046" y="57175"/>
                </a:lnTo>
                <a:cubicBezTo>
                  <a:pt x="4167393" y="53816"/>
                  <a:pt x="4168784" y="50472"/>
                  <a:pt x="4170219" y="47144"/>
                </a:cubicBezTo>
                <a:cubicBezTo>
                  <a:pt x="4171654" y="43815"/>
                  <a:pt x="4173106" y="40531"/>
                  <a:pt x="4174576" y="37291"/>
                </a:cubicBezTo>
                <a:lnTo>
                  <a:pt x="4190482" y="4243"/>
                </a:lnTo>
                <a:cubicBezTo>
                  <a:pt x="4190659" y="3653"/>
                  <a:pt x="4190909" y="3153"/>
                  <a:pt x="4191233" y="2741"/>
                </a:cubicBezTo>
                <a:cubicBezTo>
                  <a:pt x="4191557" y="2328"/>
                  <a:pt x="4191999" y="2018"/>
                  <a:pt x="4192559" y="1812"/>
                </a:cubicBezTo>
                <a:cubicBezTo>
                  <a:pt x="4193119" y="1605"/>
                  <a:pt x="4193899" y="1445"/>
                  <a:pt x="4194901" y="1326"/>
                </a:cubicBezTo>
                <a:cubicBezTo>
                  <a:pt x="4195902" y="1209"/>
                  <a:pt x="4197169" y="1148"/>
                  <a:pt x="4198700" y="1148"/>
                </a:cubicBezTo>
                <a:cubicBezTo>
                  <a:pt x="4200821" y="1148"/>
                  <a:pt x="4202485" y="1223"/>
                  <a:pt x="4203693" y="1370"/>
                </a:cubicBezTo>
                <a:cubicBezTo>
                  <a:pt x="4204901" y="1518"/>
                  <a:pt x="4205740" y="1797"/>
                  <a:pt x="4206212" y="2209"/>
                </a:cubicBezTo>
                <a:cubicBezTo>
                  <a:pt x="4206683" y="2622"/>
                  <a:pt x="4206845" y="3211"/>
                  <a:pt x="4206698" y="3977"/>
                </a:cubicBezTo>
                <a:cubicBezTo>
                  <a:pt x="4206550" y="4743"/>
                  <a:pt x="4206153" y="5775"/>
                  <a:pt x="4205505" y="7070"/>
                </a:cubicBezTo>
                <a:lnTo>
                  <a:pt x="4173162" y="71579"/>
                </a:lnTo>
                <a:lnTo>
                  <a:pt x="4173162" y="113729"/>
                </a:lnTo>
                <a:cubicBezTo>
                  <a:pt x="4173162" y="114200"/>
                  <a:pt x="4173045" y="114613"/>
                  <a:pt x="4172811" y="114966"/>
                </a:cubicBezTo>
                <a:cubicBezTo>
                  <a:pt x="4172577" y="115318"/>
                  <a:pt x="4172167" y="115599"/>
                  <a:pt x="4171581" y="115806"/>
                </a:cubicBezTo>
                <a:cubicBezTo>
                  <a:pt x="4170995" y="116012"/>
                  <a:pt x="4170204" y="116189"/>
                  <a:pt x="4169209" y="116337"/>
                </a:cubicBezTo>
                <a:cubicBezTo>
                  <a:pt x="4168213" y="116484"/>
                  <a:pt x="4167013" y="116557"/>
                  <a:pt x="4165607" y="116557"/>
                </a:cubicBezTo>
                <a:cubicBezTo>
                  <a:pt x="4164143" y="116557"/>
                  <a:pt x="4162927" y="116484"/>
                  <a:pt x="4161961" y="116337"/>
                </a:cubicBezTo>
                <a:cubicBezTo>
                  <a:pt x="4160994" y="116189"/>
                  <a:pt x="4160203" y="116012"/>
                  <a:pt x="4159589" y="115806"/>
                </a:cubicBezTo>
                <a:cubicBezTo>
                  <a:pt x="4158974" y="115599"/>
                  <a:pt x="4158549" y="115318"/>
                  <a:pt x="4158315" y="114966"/>
                </a:cubicBezTo>
                <a:cubicBezTo>
                  <a:pt x="4158081" y="114613"/>
                  <a:pt x="4157963" y="114200"/>
                  <a:pt x="4157963" y="113729"/>
                </a:cubicBezTo>
                <a:lnTo>
                  <a:pt x="4157963" y="71579"/>
                </a:lnTo>
                <a:lnTo>
                  <a:pt x="4125621" y="7070"/>
                </a:lnTo>
                <a:cubicBezTo>
                  <a:pt x="4124973" y="5715"/>
                  <a:pt x="4124575" y="4654"/>
                  <a:pt x="4124428" y="3889"/>
                </a:cubicBezTo>
                <a:cubicBezTo>
                  <a:pt x="4124281" y="3124"/>
                  <a:pt x="4124428" y="2534"/>
                  <a:pt x="4124870" y="2121"/>
                </a:cubicBezTo>
                <a:cubicBezTo>
                  <a:pt x="4125312" y="1709"/>
                  <a:pt x="4126107" y="1445"/>
                  <a:pt x="4127256" y="1326"/>
                </a:cubicBezTo>
                <a:cubicBezTo>
                  <a:pt x="4128405" y="1209"/>
                  <a:pt x="4129951" y="1148"/>
                  <a:pt x="4131895" y="1148"/>
                </a:cubicBezTo>
                <a:close/>
                <a:moveTo>
                  <a:pt x="3915820" y="1148"/>
                </a:moveTo>
                <a:cubicBezTo>
                  <a:pt x="3917293" y="1148"/>
                  <a:pt x="3918515" y="1223"/>
                  <a:pt x="3919487" y="1370"/>
                </a:cubicBezTo>
                <a:cubicBezTo>
                  <a:pt x="3920459" y="1518"/>
                  <a:pt x="3921239" y="1694"/>
                  <a:pt x="3921828" y="1901"/>
                </a:cubicBezTo>
                <a:cubicBezTo>
                  <a:pt x="3922417" y="2107"/>
                  <a:pt x="3922830" y="2386"/>
                  <a:pt x="3923066" y="2741"/>
                </a:cubicBezTo>
                <a:cubicBezTo>
                  <a:pt x="3923301" y="3093"/>
                  <a:pt x="3923419" y="3506"/>
                  <a:pt x="3923419" y="3977"/>
                </a:cubicBezTo>
                <a:lnTo>
                  <a:pt x="3923419" y="49751"/>
                </a:lnTo>
                <a:lnTo>
                  <a:pt x="3975467" y="49751"/>
                </a:lnTo>
                <a:lnTo>
                  <a:pt x="3975467" y="3977"/>
                </a:lnTo>
                <a:cubicBezTo>
                  <a:pt x="3975467" y="3506"/>
                  <a:pt x="3975585" y="3093"/>
                  <a:pt x="3975821" y="2741"/>
                </a:cubicBezTo>
                <a:cubicBezTo>
                  <a:pt x="3976055" y="2386"/>
                  <a:pt x="3976468" y="2107"/>
                  <a:pt x="3977058" y="1901"/>
                </a:cubicBezTo>
                <a:cubicBezTo>
                  <a:pt x="3977647" y="1694"/>
                  <a:pt x="3978413" y="1518"/>
                  <a:pt x="3979356" y="1370"/>
                </a:cubicBezTo>
                <a:cubicBezTo>
                  <a:pt x="3980298" y="1223"/>
                  <a:pt x="3981535" y="1148"/>
                  <a:pt x="3983068" y="1148"/>
                </a:cubicBezTo>
                <a:cubicBezTo>
                  <a:pt x="3984481" y="1148"/>
                  <a:pt x="3985674" y="1223"/>
                  <a:pt x="3986581" y="1370"/>
                </a:cubicBezTo>
                <a:cubicBezTo>
                  <a:pt x="3987553" y="1518"/>
                  <a:pt x="3988333" y="1694"/>
                  <a:pt x="3988923" y="1901"/>
                </a:cubicBezTo>
                <a:cubicBezTo>
                  <a:pt x="3989511" y="2107"/>
                  <a:pt x="3989924" y="2386"/>
                  <a:pt x="3990160" y="2741"/>
                </a:cubicBezTo>
                <a:cubicBezTo>
                  <a:pt x="3990395" y="3093"/>
                  <a:pt x="3990513" y="3506"/>
                  <a:pt x="3990513" y="3977"/>
                </a:cubicBezTo>
                <a:lnTo>
                  <a:pt x="3990513" y="113729"/>
                </a:lnTo>
                <a:cubicBezTo>
                  <a:pt x="3990513" y="114200"/>
                  <a:pt x="3990395" y="114613"/>
                  <a:pt x="3990160" y="114966"/>
                </a:cubicBezTo>
                <a:cubicBezTo>
                  <a:pt x="3989924" y="115318"/>
                  <a:pt x="3989511" y="115599"/>
                  <a:pt x="3988923" y="115806"/>
                </a:cubicBezTo>
                <a:cubicBezTo>
                  <a:pt x="3988333" y="116012"/>
                  <a:pt x="3987553" y="116189"/>
                  <a:pt x="3986581" y="116337"/>
                </a:cubicBezTo>
                <a:cubicBezTo>
                  <a:pt x="3985674" y="116484"/>
                  <a:pt x="3984481" y="116557"/>
                  <a:pt x="3983068" y="116557"/>
                </a:cubicBezTo>
                <a:cubicBezTo>
                  <a:pt x="3981535" y="116557"/>
                  <a:pt x="3980298" y="116484"/>
                  <a:pt x="3979356" y="116337"/>
                </a:cubicBezTo>
                <a:cubicBezTo>
                  <a:pt x="3978413" y="116189"/>
                  <a:pt x="3977647" y="116012"/>
                  <a:pt x="3977058" y="115806"/>
                </a:cubicBezTo>
                <a:cubicBezTo>
                  <a:pt x="3976468" y="115599"/>
                  <a:pt x="3976055" y="115318"/>
                  <a:pt x="3975821" y="114966"/>
                </a:cubicBezTo>
                <a:cubicBezTo>
                  <a:pt x="3975585" y="114613"/>
                  <a:pt x="3975467" y="114200"/>
                  <a:pt x="3975467" y="113729"/>
                </a:cubicBezTo>
                <a:lnTo>
                  <a:pt x="3975467" y="63007"/>
                </a:lnTo>
                <a:lnTo>
                  <a:pt x="3923419" y="63007"/>
                </a:lnTo>
                <a:lnTo>
                  <a:pt x="3923419" y="113729"/>
                </a:lnTo>
                <a:cubicBezTo>
                  <a:pt x="3923419" y="114200"/>
                  <a:pt x="3923301" y="114613"/>
                  <a:pt x="3923066" y="114966"/>
                </a:cubicBezTo>
                <a:cubicBezTo>
                  <a:pt x="3922830" y="115318"/>
                  <a:pt x="3922417" y="115599"/>
                  <a:pt x="3921828" y="115806"/>
                </a:cubicBezTo>
                <a:cubicBezTo>
                  <a:pt x="3921239" y="116012"/>
                  <a:pt x="3920459" y="116189"/>
                  <a:pt x="3919487" y="116337"/>
                </a:cubicBezTo>
                <a:cubicBezTo>
                  <a:pt x="3918515" y="116484"/>
                  <a:pt x="3917293" y="116557"/>
                  <a:pt x="3915820" y="116557"/>
                </a:cubicBezTo>
                <a:cubicBezTo>
                  <a:pt x="3914407" y="116557"/>
                  <a:pt x="3913198" y="116484"/>
                  <a:pt x="3912198" y="116337"/>
                </a:cubicBezTo>
                <a:cubicBezTo>
                  <a:pt x="3911196" y="116189"/>
                  <a:pt x="3910400" y="116012"/>
                  <a:pt x="3909812" y="115806"/>
                </a:cubicBezTo>
                <a:cubicBezTo>
                  <a:pt x="3909222" y="115599"/>
                  <a:pt x="3908810" y="115318"/>
                  <a:pt x="3908574" y="114966"/>
                </a:cubicBezTo>
                <a:cubicBezTo>
                  <a:pt x="3908339" y="114613"/>
                  <a:pt x="3908221" y="114200"/>
                  <a:pt x="3908221" y="113729"/>
                </a:cubicBezTo>
                <a:lnTo>
                  <a:pt x="3908221" y="3977"/>
                </a:lnTo>
                <a:cubicBezTo>
                  <a:pt x="3908221" y="3506"/>
                  <a:pt x="3908339" y="3093"/>
                  <a:pt x="3908574" y="2741"/>
                </a:cubicBezTo>
                <a:cubicBezTo>
                  <a:pt x="3908810" y="2386"/>
                  <a:pt x="3909222" y="2107"/>
                  <a:pt x="3909812" y="1901"/>
                </a:cubicBezTo>
                <a:cubicBezTo>
                  <a:pt x="3910400" y="1694"/>
                  <a:pt x="3911196" y="1518"/>
                  <a:pt x="3912198" y="1370"/>
                </a:cubicBezTo>
                <a:cubicBezTo>
                  <a:pt x="3913198" y="1223"/>
                  <a:pt x="3914407" y="1148"/>
                  <a:pt x="3915820" y="1148"/>
                </a:cubicBezTo>
                <a:close/>
                <a:moveTo>
                  <a:pt x="3665237" y="1148"/>
                </a:moveTo>
                <a:cubicBezTo>
                  <a:pt x="3667005" y="1148"/>
                  <a:pt x="3668433" y="1209"/>
                  <a:pt x="3669523" y="1326"/>
                </a:cubicBezTo>
                <a:cubicBezTo>
                  <a:pt x="3670613" y="1445"/>
                  <a:pt x="3671481" y="1605"/>
                  <a:pt x="3672130" y="1812"/>
                </a:cubicBezTo>
                <a:cubicBezTo>
                  <a:pt x="3672777" y="2018"/>
                  <a:pt x="3673263" y="2312"/>
                  <a:pt x="3673586" y="2696"/>
                </a:cubicBezTo>
                <a:cubicBezTo>
                  <a:pt x="3673911" y="3078"/>
                  <a:pt x="3674220" y="3565"/>
                  <a:pt x="3674516" y="4154"/>
                </a:cubicBezTo>
                <a:lnTo>
                  <a:pt x="3690333" y="37027"/>
                </a:lnTo>
                <a:cubicBezTo>
                  <a:pt x="3691802" y="40148"/>
                  <a:pt x="3693268" y="43418"/>
                  <a:pt x="3694731" y="46835"/>
                </a:cubicBezTo>
                <a:cubicBezTo>
                  <a:pt x="3696195" y="50252"/>
                  <a:pt x="3697689" y="53699"/>
                  <a:pt x="3699213" y="57175"/>
                </a:cubicBezTo>
                <a:lnTo>
                  <a:pt x="3699387" y="57175"/>
                </a:lnTo>
                <a:cubicBezTo>
                  <a:pt x="3700735" y="53816"/>
                  <a:pt x="3702125" y="50472"/>
                  <a:pt x="3703561" y="47144"/>
                </a:cubicBezTo>
                <a:cubicBezTo>
                  <a:pt x="3704995" y="43815"/>
                  <a:pt x="3706448" y="40531"/>
                  <a:pt x="3707918" y="37291"/>
                </a:cubicBezTo>
                <a:lnTo>
                  <a:pt x="3723824" y="4243"/>
                </a:lnTo>
                <a:cubicBezTo>
                  <a:pt x="3724001" y="3653"/>
                  <a:pt x="3724251" y="3153"/>
                  <a:pt x="3724575" y="2741"/>
                </a:cubicBezTo>
                <a:cubicBezTo>
                  <a:pt x="3724899" y="2328"/>
                  <a:pt x="3725341" y="2018"/>
                  <a:pt x="3725901" y="1812"/>
                </a:cubicBezTo>
                <a:cubicBezTo>
                  <a:pt x="3726461" y="1605"/>
                  <a:pt x="3727242" y="1445"/>
                  <a:pt x="3728243" y="1326"/>
                </a:cubicBezTo>
                <a:cubicBezTo>
                  <a:pt x="3729244" y="1209"/>
                  <a:pt x="3730511" y="1148"/>
                  <a:pt x="3732042" y="1148"/>
                </a:cubicBezTo>
                <a:cubicBezTo>
                  <a:pt x="3734163" y="1148"/>
                  <a:pt x="3735828" y="1223"/>
                  <a:pt x="3737035" y="1370"/>
                </a:cubicBezTo>
                <a:cubicBezTo>
                  <a:pt x="3738243" y="1518"/>
                  <a:pt x="3739082" y="1797"/>
                  <a:pt x="3739554" y="2209"/>
                </a:cubicBezTo>
                <a:cubicBezTo>
                  <a:pt x="3740025" y="2622"/>
                  <a:pt x="3740187" y="3211"/>
                  <a:pt x="3740040" y="3977"/>
                </a:cubicBezTo>
                <a:cubicBezTo>
                  <a:pt x="3739892" y="4743"/>
                  <a:pt x="3739495" y="5775"/>
                  <a:pt x="3738847" y="7070"/>
                </a:cubicBezTo>
                <a:lnTo>
                  <a:pt x="3706504" y="71579"/>
                </a:lnTo>
                <a:lnTo>
                  <a:pt x="3706504" y="113729"/>
                </a:lnTo>
                <a:cubicBezTo>
                  <a:pt x="3706504" y="114200"/>
                  <a:pt x="3706387" y="114613"/>
                  <a:pt x="3706152" y="114966"/>
                </a:cubicBezTo>
                <a:cubicBezTo>
                  <a:pt x="3705918" y="115318"/>
                  <a:pt x="3705508" y="115599"/>
                  <a:pt x="3704923" y="115806"/>
                </a:cubicBezTo>
                <a:cubicBezTo>
                  <a:pt x="3704336" y="116012"/>
                  <a:pt x="3703546" y="116189"/>
                  <a:pt x="3702550" y="116337"/>
                </a:cubicBezTo>
                <a:cubicBezTo>
                  <a:pt x="3701555" y="116484"/>
                  <a:pt x="3700355" y="116557"/>
                  <a:pt x="3698949" y="116557"/>
                </a:cubicBezTo>
                <a:cubicBezTo>
                  <a:pt x="3697485" y="116557"/>
                  <a:pt x="3696270" y="116484"/>
                  <a:pt x="3695303" y="116337"/>
                </a:cubicBezTo>
                <a:cubicBezTo>
                  <a:pt x="3694336" y="116189"/>
                  <a:pt x="3693546" y="116012"/>
                  <a:pt x="3692930" y="115806"/>
                </a:cubicBezTo>
                <a:cubicBezTo>
                  <a:pt x="3692315" y="115599"/>
                  <a:pt x="3691891" y="115318"/>
                  <a:pt x="3691657" y="114966"/>
                </a:cubicBezTo>
                <a:cubicBezTo>
                  <a:pt x="3691423" y="114613"/>
                  <a:pt x="3691305" y="114200"/>
                  <a:pt x="3691305" y="113729"/>
                </a:cubicBezTo>
                <a:lnTo>
                  <a:pt x="3691305" y="71579"/>
                </a:lnTo>
                <a:lnTo>
                  <a:pt x="3658964" y="7070"/>
                </a:lnTo>
                <a:cubicBezTo>
                  <a:pt x="3658315" y="5715"/>
                  <a:pt x="3657917" y="4654"/>
                  <a:pt x="3657770" y="3889"/>
                </a:cubicBezTo>
                <a:cubicBezTo>
                  <a:pt x="3657623" y="3124"/>
                  <a:pt x="3657770" y="2534"/>
                  <a:pt x="3658213" y="2121"/>
                </a:cubicBezTo>
                <a:cubicBezTo>
                  <a:pt x="3658654" y="1709"/>
                  <a:pt x="3659449" y="1445"/>
                  <a:pt x="3660598" y="1326"/>
                </a:cubicBezTo>
                <a:cubicBezTo>
                  <a:pt x="3661746" y="1209"/>
                  <a:pt x="3663293" y="1148"/>
                  <a:pt x="3665237" y="1148"/>
                </a:cubicBezTo>
                <a:close/>
                <a:moveTo>
                  <a:pt x="2972850" y="1148"/>
                </a:moveTo>
                <a:cubicBezTo>
                  <a:pt x="2974323" y="1148"/>
                  <a:pt x="2975546" y="1223"/>
                  <a:pt x="2976518" y="1370"/>
                </a:cubicBezTo>
                <a:cubicBezTo>
                  <a:pt x="2977489" y="1518"/>
                  <a:pt x="2978267" y="1694"/>
                  <a:pt x="2978856" y="1901"/>
                </a:cubicBezTo>
                <a:cubicBezTo>
                  <a:pt x="2979448" y="2107"/>
                  <a:pt x="2979859" y="2386"/>
                  <a:pt x="2980095" y="2741"/>
                </a:cubicBezTo>
                <a:cubicBezTo>
                  <a:pt x="2980330" y="3093"/>
                  <a:pt x="2980448" y="3506"/>
                  <a:pt x="2980448" y="3977"/>
                </a:cubicBezTo>
                <a:lnTo>
                  <a:pt x="2980448" y="49751"/>
                </a:lnTo>
                <a:lnTo>
                  <a:pt x="3032488" y="49751"/>
                </a:lnTo>
                <a:lnTo>
                  <a:pt x="3032488" y="3977"/>
                </a:lnTo>
                <a:cubicBezTo>
                  <a:pt x="3032488" y="3506"/>
                  <a:pt x="3032606" y="3093"/>
                  <a:pt x="3032841" y="2741"/>
                </a:cubicBezTo>
                <a:cubicBezTo>
                  <a:pt x="3033077" y="2386"/>
                  <a:pt x="3033489" y="2107"/>
                  <a:pt x="3034079" y="1901"/>
                </a:cubicBezTo>
                <a:cubicBezTo>
                  <a:pt x="3034668" y="1694"/>
                  <a:pt x="3035434" y="1518"/>
                  <a:pt x="3036376" y="1370"/>
                </a:cubicBezTo>
                <a:cubicBezTo>
                  <a:pt x="3037318" y="1223"/>
                  <a:pt x="3038556" y="1148"/>
                  <a:pt x="3040088" y="1148"/>
                </a:cubicBezTo>
                <a:cubicBezTo>
                  <a:pt x="3041501" y="1148"/>
                  <a:pt x="3042694" y="1223"/>
                  <a:pt x="3043666" y="1370"/>
                </a:cubicBezTo>
                <a:cubicBezTo>
                  <a:pt x="3044638" y="1518"/>
                  <a:pt x="3045419" y="1694"/>
                  <a:pt x="3046008" y="1901"/>
                </a:cubicBezTo>
                <a:cubicBezTo>
                  <a:pt x="3046597" y="2107"/>
                  <a:pt x="3047010" y="2386"/>
                  <a:pt x="3047245" y="2741"/>
                </a:cubicBezTo>
                <a:cubicBezTo>
                  <a:pt x="3047481" y="3093"/>
                  <a:pt x="3047599" y="3506"/>
                  <a:pt x="3047599" y="3977"/>
                </a:cubicBezTo>
                <a:lnTo>
                  <a:pt x="3047599" y="113729"/>
                </a:lnTo>
                <a:cubicBezTo>
                  <a:pt x="3047599" y="114200"/>
                  <a:pt x="3047481" y="114613"/>
                  <a:pt x="3047245" y="114966"/>
                </a:cubicBezTo>
                <a:cubicBezTo>
                  <a:pt x="3047010" y="115318"/>
                  <a:pt x="3046597" y="115599"/>
                  <a:pt x="3046008" y="115806"/>
                </a:cubicBezTo>
                <a:cubicBezTo>
                  <a:pt x="3045419" y="116012"/>
                  <a:pt x="3044638" y="116189"/>
                  <a:pt x="3043666" y="116337"/>
                </a:cubicBezTo>
                <a:cubicBezTo>
                  <a:pt x="3042694" y="116484"/>
                  <a:pt x="3041501" y="116557"/>
                  <a:pt x="3040088" y="116557"/>
                </a:cubicBezTo>
                <a:cubicBezTo>
                  <a:pt x="3038556" y="116557"/>
                  <a:pt x="3037318" y="116484"/>
                  <a:pt x="3036376" y="116337"/>
                </a:cubicBezTo>
                <a:cubicBezTo>
                  <a:pt x="3035434" y="116189"/>
                  <a:pt x="3034668" y="116012"/>
                  <a:pt x="3034079" y="115806"/>
                </a:cubicBezTo>
                <a:cubicBezTo>
                  <a:pt x="3033489" y="115599"/>
                  <a:pt x="3033077" y="115318"/>
                  <a:pt x="3032841" y="114966"/>
                </a:cubicBezTo>
                <a:cubicBezTo>
                  <a:pt x="3032606" y="114613"/>
                  <a:pt x="3032488" y="114200"/>
                  <a:pt x="3032488" y="113729"/>
                </a:cubicBezTo>
                <a:lnTo>
                  <a:pt x="3032488" y="63007"/>
                </a:lnTo>
                <a:lnTo>
                  <a:pt x="2980448" y="63007"/>
                </a:lnTo>
                <a:lnTo>
                  <a:pt x="2980448" y="113729"/>
                </a:lnTo>
                <a:cubicBezTo>
                  <a:pt x="2980448" y="114200"/>
                  <a:pt x="2980330" y="114613"/>
                  <a:pt x="2980095" y="114966"/>
                </a:cubicBezTo>
                <a:cubicBezTo>
                  <a:pt x="2979859" y="115318"/>
                  <a:pt x="2979448" y="115599"/>
                  <a:pt x="2978856" y="115806"/>
                </a:cubicBezTo>
                <a:cubicBezTo>
                  <a:pt x="2978267" y="116012"/>
                  <a:pt x="2977489" y="116189"/>
                  <a:pt x="2976518" y="116337"/>
                </a:cubicBezTo>
                <a:cubicBezTo>
                  <a:pt x="2975546" y="116484"/>
                  <a:pt x="2974323" y="116557"/>
                  <a:pt x="2972850" y="116557"/>
                </a:cubicBezTo>
                <a:cubicBezTo>
                  <a:pt x="2971436" y="116557"/>
                  <a:pt x="2970228" y="116484"/>
                  <a:pt x="2969227" y="116337"/>
                </a:cubicBezTo>
                <a:cubicBezTo>
                  <a:pt x="2968227" y="116189"/>
                  <a:pt x="2967431" y="116012"/>
                  <a:pt x="2966842" y="115806"/>
                </a:cubicBezTo>
                <a:cubicBezTo>
                  <a:pt x="2966253" y="115599"/>
                  <a:pt x="2965841" y="115318"/>
                  <a:pt x="2965604" y="114966"/>
                </a:cubicBezTo>
                <a:cubicBezTo>
                  <a:pt x="2965369" y="114613"/>
                  <a:pt x="2965252" y="114200"/>
                  <a:pt x="2965252" y="113729"/>
                </a:cubicBezTo>
                <a:lnTo>
                  <a:pt x="2965252" y="3977"/>
                </a:lnTo>
                <a:cubicBezTo>
                  <a:pt x="2965252" y="3506"/>
                  <a:pt x="2965369" y="3093"/>
                  <a:pt x="2965604" y="2741"/>
                </a:cubicBezTo>
                <a:cubicBezTo>
                  <a:pt x="2965841" y="2386"/>
                  <a:pt x="2966253" y="2107"/>
                  <a:pt x="2966842" y="1901"/>
                </a:cubicBezTo>
                <a:cubicBezTo>
                  <a:pt x="2967431" y="1694"/>
                  <a:pt x="2968227" y="1518"/>
                  <a:pt x="2969227" y="1370"/>
                </a:cubicBezTo>
                <a:cubicBezTo>
                  <a:pt x="2970228" y="1223"/>
                  <a:pt x="2971436" y="1148"/>
                  <a:pt x="2972850" y="1148"/>
                </a:cubicBezTo>
                <a:close/>
                <a:moveTo>
                  <a:pt x="2722260" y="1148"/>
                </a:moveTo>
                <a:cubicBezTo>
                  <a:pt x="2724027" y="1148"/>
                  <a:pt x="2725455" y="1209"/>
                  <a:pt x="2726546" y="1326"/>
                </a:cubicBezTo>
                <a:cubicBezTo>
                  <a:pt x="2727635" y="1445"/>
                  <a:pt x="2728505" y="1605"/>
                  <a:pt x="2729152" y="1812"/>
                </a:cubicBezTo>
                <a:cubicBezTo>
                  <a:pt x="2729801" y="2018"/>
                  <a:pt x="2730286" y="2312"/>
                  <a:pt x="2730610" y="2696"/>
                </a:cubicBezTo>
                <a:cubicBezTo>
                  <a:pt x="2730935" y="3078"/>
                  <a:pt x="2731242" y="3565"/>
                  <a:pt x="2731539" y="4154"/>
                </a:cubicBezTo>
                <a:lnTo>
                  <a:pt x="2747357" y="37027"/>
                </a:lnTo>
                <a:cubicBezTo>
                  <a:pt x="2748825" y="40148"/>
                  <a:pt x="2750292" y="43418"/>
                  <a:pt x="2751756" y="46835"/>
                </a:cubicBezTo>
                <a:cubicBezTo>
                  <a:pt x="2753220" y="50252"/>
                  <a:pt x="2754714" y="53699"/>
                  <a:pt x="2756237" y="57175"/>
                </a:cubicBezTo>
                <a:lnTo>
                  <a:pt x="2756413" y="57175"/>
                </a:lnTo>
                <a:cubicBezTo>
                  <a:pt x="2757759" y="53816"/>
                  <a:pt x="2759151" y="50472"/>
                  <a:pt x="2760585" y="47144"/>
                </a:cubicBezTo>
                <a:cubicBezTo>
                  <a:pt x="2762020" y="43815"/>
                  <a:pt x="2763473" y="40531"/>
                  <a:pt x="2764943" y="37291"/>
                </a:cubicBezTo>
                <a:lnTo>
                  <a:pt x="2780850" y="4243"/>
                </a:lnTo>
                <a:cubicBezTo>
                  <a:pt x="2781028" y="3653"/>
                  <a:pt x="2781278" y="3153"/>
                  <a:pt x="2781602" y="2741"/>
                </a:cubicBezTo>
                <a:cubicBezTo>
                  <a:pt x="2781925" y="2328"/>
                  <a:pt x="2782367" y="2018"/>
                  <a:pt x="2782927" y="1812"/>
                </a:cubicBezTo>
                <a:cubicBezTo>
                  <a:pt x="2783487" y="1605"/>
                  <a:pt x="2784268" y="1445"/>
                  <a:pt x="2785269" y="1326"/>
                </a:cubicBezTo>
                <a:cubicBezTo>
                  <a:pt x="2786270" y="1209"/>
                  <a:pt x="2787537" y="1148"/>
                  <a:pt x="2789069" y="1148"/>
                </a:cubicBezTo>
                <a:cubicBezTo>
                  <a:pt x="2791190" y="1148"/>
                  <a:pt x="2792854" y="1223"/>
                  <a:pt x="2794062" y="1370"/>
                </a:cubicBezTo>
                <a:cubicBezTo>
                  <a:pt x="2795269" y="1518"/>
                  <a:pt x="2796109" y="1797"/>
                  <a:pt x="2796580" y="2209"/>
                </a:cubicBezTo>
                <a:cubicBezTo>
                  <a:pt x="2797051" y="2622"/>
                  <a:pt x="2797213" y="3211"/>
                  <a:pt x="2797066" y="3977"/>
                </a:cubicBezTo>
                <a:cubicBezTo>
                  <a:pt x="2796918" y="4743"/>
                  <a:pt x="2796521" y="5775"/>
                  <a:pt x="2795873" y="7070"/>
                </a:cubicBezTo>
                <a:lnTo>
                  <a:pt x="2763529" y="71579"/>
                </a:lnTo>
                <a:lnTo>
                  <a:pt x="2763529" y="113729"/>
                </a:lnTo>
                <a:cubicBezTo>
                  <a:pt x="2763529" y="114200"/>
                  <a:pt x="2763412" y="114613"/>
                  <a:pt x="2763178" y="114966"/>
                </a:cubicBezTo>
                <a:cubicBezTo>
                  <a:pt x="2762943" y="115318"/>
                  <a:pt x="2762533" y="115599"/>
                  <a:pt x="2761948" y="115806"/>
                </a:cubicBezTo>
                <a:cubicBezTo>
                  <a:pt x="2761362" y="116012"/>
                  <a:pt x="2760571" y="116189"/>
                  <a:pt x="2759575" y="116337"/>
                </a:cubicBezTo>
                <a:cubicBezTo>
                  <a:pt x="2758580" y="116484"/>
                  <a:pt x="2757379" y="116557"/>
                  <a:pt x="2755974" y="116557"/>
                </a:cubicBezTo>
                <a:cubicBezTo>
                  <a:pt x="2754508" y="116557"/>
                  <a:pt x="2753293" y="116484"/>
                  <a:pt x="2752326" y="116337"/>
                </a:cubicBezTo>
                <a:cubicBezTo>
                  <a:pt x="2751360" y="116189"/>
                  <a:pt x="2750568" y="116012"/>
                  <a:pt x="2749954" y="115806"/>
                </a:cubicBezTo>
                <a:cubicBezTo>
                  <a:pt x="2749338" y="115599"/>
                  <a:pt x="2748915" y="115318"/>
                  <a:pt x="2748682" y="114966"/>
                </a:cubicBezTo>
                <a:cubicBezTo>
                  <a:pt x="2748446" y="114613"/>
                  <a:pt x="2748329" y="114200"/>
                  <a:pt x="2748329" y="113729"/>
                </a:cubicBezTo>
                <a:lnTo>
                  <a:pt x="2748329" y="71579"/>
                </a:lnTo>
                <a:lnTo>
                  <a:pt x="2715987" y="7070"/>
                </a:lnTo>
                <a:cubicBezTo>
                  <a:pt x="2715339" y="5715"/>
                  <a:pt x="2714938" y="4654"/>
                  <a:pt x="2714793" y="3889"/>
                </a:cubicBezTo>
                <a:cubicBezTo>
                  <a:pt x="2714645" y="3124"/>
                  <a:pt x="2714793" y="2534"/>
                  <a:pt x="2715235" y="2121"/>
                </a:cubicBezTo>
                <a:cubicBezTo>
                  <a:pt x="2715676" y="1709"/>
                  <a:pt x="2716472" y="1445"/>
                  <a:pt x="2717621" y="1326"/>
                </a:cubicBezTo>
                <a:cubicBezTo>
                  <a:pt x="2718770" y="1209"/>
                  <a:pt x="2720315" y="1148"/>
                  <a:pt x="2722260" y="1148"/>
                </a:cubicBezTo>
                <a:close/>
                <a:moveTo>
                  <a:pt x="2496598" y="1148"/>
                </a:moveTo>
                <a:cubicBezTo>
                  <a:pt x="2498071" y="1148"/>
                  <a:pt x="2499293" y="1223"/>
                  <a:pt x="2500266" y="1370"/>
                </a:cubicBezTo>
                <a:cubicBezTo>
                  <a:pt x="2501238" y="1518"/>
                  <a:pt x="2502019" y="1694"/>
                  <a:pt x="2502607" y="1901"/>
                </a:cubicBezTo>
                <a:cubicBezTo>
                  <a:pt x="2503196" y="2107"/>
                  <a:pt x="2503609" y="2386"/>
                  <a:pt x="2503845" y="2741"/>
                </a:cubicBezTo>
                <a:cubicBezTo>
                  <a:pt x="2504081" y="3093"/>
                  <a:pt x="2504198" y="3506"/>
                  <a:pt x="2504198" y="3977"/>
                </a:cubicBezTo>
                <a:lnTo>
                  <a:pt x="2504198" y="49751"/>
                </a:lnTo>
                <a:lnTo>
                  <a:pt x="2556246" y="49751"/>
                </a:lnTo>
                <a:lnTo>
                  <a:pt x="2556246" y="3977"/>
                </a:lnTo>
                <a:cubicBezTo>
                  <a:pt x="2556246" y="3506"/>
                  <a:pt x="2556364" y="3093"/>
                  <a:pt x="2556600" y="2741"/>
                </a:cubicBezTo>
                <a:cubicBezTo>
                  <a:pt x="2556835" y="2386"/>
                  <a:pt x="2557248" y="2107"/>
                  <a:pt x="2557836" y="1901"/>
                </a:cubicBezTo>
                <a:cubicBezTo>
                  <a:pt x="2558426" y="1694"/>
                  <a:pt x="2559191" y="1518"/>
                  <a:pt x="2560134" y="1370"/>
                </a:cubicBezTo>
                <a:cubicBezTo>
                  <a:pt x="2561077" y="1223"/>
                  <a:pt x="2562313" y="1148"/>
                  <a:pt x="2563845" y="1148"/>
                </a:cubicBezTo>
                <a:cubicBezTo>
                  <a:pt x="2565259" y="1148"/>
                  <a:pt x="2566452" y="1223"/>
                  <a:pt x="2567425" y="1370"/>
                </a:cubicBezTo>
                <a:cubicBezTo>
                  <a:pt x="2568396" y="1518"/>
                  <a:pt x="2569177" y="1694"/>
                  <a:pt x="2569766" y="1901"/>
                </a:cubicBezTo>
                <a:cubicBezTo>
                  <a:pt x="2570355" y="2107"/>
                  <a:pt x="2570767" y="2386"/>
                  <a:pt x="2571003" y="2741"/>
                </a:cubicBezTo>
                <a:cubicBezTo>
                  <a:pt x="2571239" y="3093"/>
                  <a:pt x="2571357" y="3506"/>
                  <a:pt x="2571357" y="3977"/>
                </a:cubicBezTo>
                <a:lnTo>
                  <a:pt x="2571357" y="113729"/>
                </a:lnTo>
                <a:cubicBezTo>
                  <a:pt x="2571357" y="114200"/>
                  <a:pt x="2571239" y="114613"/>
                  <a:pt x="2571003" y="114966"/>
                </a:cubicBezTo>
                <a:cubicBezTo>
                  <a:pt x="2570767" y="115318"/>
                  <a:pt x="2570355" y="115599"/>
                  <a:pt x="2569766" y="115806"/>
                </a:cubicBezTo>
                <a:cubicBezTo>
                  <a:pt x="2569177" y="116012"/>
                  <a:pt x="2568396" y="116189"/>
                  <a:pt x="2567425" y="116337"/>
                </a:cubicBezTo>
                <a:cubicBezTo>
                  <a:pt x="2566452" y="116484"/>
                  <a:pt x="2565259" y="116557"/>
                  <a:pt x="2563845" y="116557"/>
                </a:cubicBezTo>
                <a:cubicBezTo>
                  <a:pt x="2562313" y="116557"/>
                  <a:pt x="2561077" y="116484"/>
                  <a:pt x="2560134" y="116337"/>
                </a:cubicBezTo>
                <a:cubicBezTo>
                  <a:pt x="2559191" y="116189"/>
                  <a:pt x="2558426" y="116012"/>
                  <a:pt x="2557836" y="115806"/>
                </a:cubicBezTo>
                <a:cubicBezTo>
                  <a:pt x="2557248" y="115599"/>
                  <a:pt x="2556835" y="115318"/>
                  <a:pt x="2556600" y="114966"/>
                </a:cubicBezTo>
                <a:cubicBezTo>
                  <a:pt x="2556364" y="114613"/>
                  <a:pt x="2556246" y="114200"/>
                  <a:pt x="2556246" y="113729"/>
                </a:cubicBezTo>
                <a:lnTo>
                  <a:pt x="2556246" y="63007"/>
                </a:lnTo>
                <a:lnTo>
                  <a:pt x="2504198" y="63007"/>
                </a:lnTo>
                <a:lnTo>
                  <a:pt x="2504198" y="113729"/>
                </a:lnTo>
                <a:cubicBezTo>
                  <a:pt x="2504198" y="114200"/>
                  <a:pt x="2504081" y="114613"/>
                  <a:pt x="2503845" y="114966"/>
                </a:cubicBezTo>
                <a:cubicBezTo>
                  <a:pt x="2503609" y="115318"/>
                  <a:pt x="2503196" y="115599"/>
                  <a:pt x="2502607" y="115806"/>
                </a:cubicBezTo>
                <a:cubicBezTo>
                  <a:pt x="2502019" y="116012"/>
                  <a:pt x="2501238" y="116189"/>
                  <a:pt x="2500266" y="116337"/>
                </a:cubicBezTo>
                <a:cubicBezTo>
                  <a:pt x="2499293" y="116484"/>
                  <a:pt x="2498071" y="116557"/>
                  <a:pt x="2496598" y="116557"/>
                </a:cubicBezTo>
                <a:cubicBezTo>
                  <a:pt x="2495185" y="116557"/>
                  <a:pt x="2493978" y="116484"/>
                  <a:pt x="2492976" y="116337"/>
                </a:cubicBezTo>
                <a:cubicBezTo>
                  <a:pt x="2491974" y="116189"/>
                  <a:pt x="2491178" y="116012"/>
                  <a:pt x="2490590" y="115806"/>
                </a:cubicBezTo>
                <a:cubicBezTo>
                  <a:pt x="2490001" y="115599"/>
                  <a:pt x="2489588" y="115318"/>
                  <a:pt x="2489353" y="114966"/>
                </a:cubicBezTo>
                <a:cubicBezTo>
                  <a:pt x="2489117" y="114613"/>
                  <a:pt x="2488999" y="114200"/>
                  <a:pt x="2488999" y="113729"/>
                </a:cubicBezTo>
                <a:lnTo>
                  <a:pt x="2488999" y="3977"/>
                </a:lnTo>
                <a:cubicBezTo>
                  <a:pt x="2488999" y="3506"/>
                  <a:pt x="2489117" y="3093"/>
                  <a:pt x="2489353" y="2741"/>
                </a:cubicBezTo>
                <a:cubicBezTo>
                  <a:pt x="2489588" y="2386"/>
                  <a:pt x="2490001" y="2107"/>
                  <a:pt x="2490590" y="1901"/>
                </a:cubicBezTo>
                <a:cubicBezTo>
                  <a:pt x="2491178" y="1694"/>
                  <a:pt x="2491974" y="1518"/>
                  <a:pt x="2492976" y="1370"/>
                </a:cubicBezTo>
                <a:cubicBezTo>
                  <a:pt x="2493978" y="1223"/>
                  <a:pt x="2495185" y="1148"/>
                  <a:pt x="2496598" y="1148"/>
                </a:cubicBezTo>
                <a:close/>
                <a:moveTo>
                  <a:pt x="2246011" y="1148"/>
                </a:moveTo>
                <a:cubicBezTo>
                  <a:pt x="2247779" y="1148"/>
                  <a:pt x="2249208" y="1209"/>
                  <a:pt x="2250298" y="1326"/>
                </a:cubicBezTo>
                <a:cubicBezTo>
                  <a:pt x="2251386" y="1445"/>
                  <a:pt x="2252255" y="1605"/>
                  <a:pt x="2252904" y="1812"/>
                </a:cubicBezTo>
                <a:cubicBezTo>
                  <a:pt x="2253551" y="2018"/>
                  <a:pt x="2254037" y="2312"/>
                  <a:pt x="2254361" y="2696"/>
                </a:cubicBezTo>
                <a:cubicBezTo>
                  <a:pt x="2254685" y="3078"/>
                  <a:pt x="2254994" y="3565"/>
                  <a:pt x="2255290" y="4154"/>
                </a:cubicBezTo>
                <a:lnTo>
                  <a:pt x="2271106" y="37027"/>
                </a:lnTo>
                <a:cubicBezTo>
                  <a:pt x="2272575" y="40148"/>
                  <a:pt x="2274040" y="43418"/>
                  <a:pt x="2275504" y="46835"/>
                </a:cubicBezTo>
                <a:cubicBezTo>
                  <a:pt x="2276969" y="50252"/>
                  <a:pt x="2278462" y="53699"/>
                  <a:pt x="2279985" y="57175"/>
                </a:cubicBezTo>
                <a:lnTo>
                  <a:pt x="2280160" y="57175"/>
                </a:lnTo>
                <a:cubicBezTo>
                  <a:pt x="2281507" y="53816"/>
                  <a:pt x="2282899" y="50472"/>
                  <a:pt x="2284334" y="47144"/>
                </a:cubicBezTo>
                <a:cubicBezTo>
                  <a:pt x="2285769" y="43815"/>
                  <a:pt x="2287221" y="40531"/>
                  <a:pt x="2288691" y="37291"/>
                </a:cubicBezTo>
                <a:lnTo>
                  <a:pt x="2304597" y="4243"/>
                </a:lnTo>
                <a:cubicBezTo>
                  <a:pt x="2304773" y="3653"/>
                  <a:pt x="2305024" y="3153"/>
                  <a:pt x="2305348" y="2741"/>
                </a:cubicBezTo>
                <a:cubicBezTo>
                  <a:pt x="2305672" y="2328"/>
                  <a:pt x="2306114" y="2018"/>
                  <a:pt x="2306673" y="1812"/>
                </a:cubicBezTo>
                <a:cubicBezTo>
                  <a:pt x="2307232" y="1605"/>
                  <a:pt x="2308014" y="1445"/>
                  <a:pt x="2309015" y="1326"/>
                </a:cubicBezTo>
                <a:cubicBezTo>
                  <a:pt x="2310016" y="1209"/>
                  <a:pt x="2311284" y="1148"/>
                  <a:pt x="2312815" y="1148"/>
                </a:cubicBezTo>
                <a:cubicBezTo>
                  <a:pt x="2314936" y="1148"/>
                  <a:pt x="2316599" y="1223"/>
                  <a:pt x="2317808" y="1370"/>
                </a:cubicBezTo>
                <a:cubicBezTo>
                  <a:pt x="2319015" y="1518"/>
                  <a:pt x="2319855" y="1797"/>
                  <a:pt x="2320326" y="2209"/>
                </a:cubicBezTo>
                <a:cubicBezTo>
                  <a:pt x="2320797" y="2622"/>
                  <a:pt x="2320959" y="3211"/>
                  <a:pt x="2320812" y="3977"/>
                </a:cubicBezTo>
                <a:cubicBezTo>
                  <a:pt x="2320665" y="4743"/>
                  <a:pt x="2320267" y="5775"/>
                  <a:pt x="2319619" y="7070"/>
                </a:cubicBezTo>
                <a:lnTo>
                  <a:pt x="2287277" y="71579"/>
                </a:lnTo>
                <a:lnTo>
                  <a:pt x="2287277" y="113729"/>
                </a:lnTo>
                <a:cubicBezTo>
                  <a:pt x="2287277" y="114200"/>
                  <a:pt x="2287160" y="114613"/>
                  <a:pt x="2286926" y="114966"/>
                </a:cubicBezTo>
                <a:cubicBezTo>
                  <a:pt x="2286692" y="115318"/>
                  <a:pt x="2286280" y="115599"/>
                  <a:pt x="2285695" y="115806"/>
                </a:cubicBezTo>
                <a:cubicBezTo>
                  <a:pt x="2285110" y="116012"/>
                  <a:pt x="2284319" y="116189"/>
                  <a:pt x="2283324" y="116337"/>
                </a:cubicBezTo>
                <a:cubicBezTo>
                  <a:pt x="2282327" y="116484"/>
                  <a:pt x="2281127" y="116557"/>
                  <a:pt x="2279722" y="116557"/>
                </a:cubicBezTo>
                <a:cubicBezTo>
                  <a:pt x="2278257" y="116557"/>
                  <a:pt x="2277041" y="116484"/>
                  <a:pt x="2276076" y="116337"/>
                </a:cubicBezTo>
                <a:cubicBezTo>
                  <a:pt x="2275109" y="116189"/>
                  <a:pt x="2274319" y="116012"/>
                  <a:pt x="2273703" y="115806"/>
                </a:cubicBezTo>
                <a:cubicBezTo>
                  <a:pt x="2273088" y="115599"/>
                  <a:pt x="2272665" y="115318"/>
                  <a:pt x="2272430" y="114966"/>
                </a:cubicBezTo>
                <a:cubicBezTo>
                  <a:pt x="2272196" y="114613"/>
                  <a:pt x="2272078" y="114200"/>
                  <a:pt x="2272078" y="113729"/>
                </a:cubicBezTo>
                <a:lnTo>
                  <a:pt x="2272078" y="71579"/>
                </a:lnTo>
                <a:lnTo>
                  <a:pt x="2239739" y="7070"/>
                </a:lnTo>
                <a:cubicBezTo>
                  <a:pt x="2239090" y="5715"/>
                  <a:pt x="2238692" y="4654"/>
                  <a:pt x="2238545" y="3889"/>
                </a:cubicBezTo>
                <a:cubicBezTo>
                  <a:pt x="2238397" y="3124"/>
                  <a:pt x="2238545" y="2534"/>
                  <a:pt x="2238987" y="2121"/>
                </a:cubicBezTo>
                <a:cubicBezTo>
                  <a:pt x="2239428" y="1709"/>
                  <a:pt x="2240223" y="1445"/>
                  <a:pt x="2241373" y="1326"/>
                </a:cubicBezTo>
                <a:cubicBezTo>
                  <a:pt x="2242520" y="1209"/>
                  <a:pt x="2244068" y="1148"/>
                  <a:pt x="2246011" y="1148"/>
                </a:cubicBezTo>
                <a:close/>
                <a:moveTo>
                  <a:pt x="2029877" y="1148"/>
                </a:moveTo>
                <a:cubicBezTo>
                  <a:pt x="2031349" y="1148"/>
                  <a:pt x="2032571" y="1223"/>
                  <a:pt x="2033545" y="1370"/>
                </a:cubicBezTo>
                <a:cubicBezTo>
                  <a:pt x="2034516" y="1518"/>
                  <a:pt x="2035296" y="1694"/>
                  <a:pt x="2035885" y="1901"/>
                </a:cubicBezTo>
                <a:cubicBezTo>
                  <a:pt x="2036475" y="2107"/>
                  <a:pt x="2036887" y="2386"/>
                  <a:pt x="2037122" y="2741"/>
                </a:cubicBezTo>
                <a:cubicBezTo>
                  <a:pt x="2037358" y="3093"/>
                  <a:pt x="2037476" y="3506"/>
                  <a:pt x="2037476" y="3977"/>
                </a:cubicBezTo>
                <a:lnTo>
                  <a:pt x="2037476" y="49751"/>
                </a:lnTo>
                <a:lnTo>
                  <a:pt x="2089521" y="49751"/>
                </a:lnTo>
                <a:lnTo>
                  <a:pt x="2089521" y="3977"/>
                </a:lnTo>
                <a:cubicBezTo>
                  <a:pt x="2089521" y="3506"/>
                  <a:pt x="2089639" y="3093"/>
                  <a:pt x="2089875" y="2741"/>
                </a:cubicBezTo>
                <a:cubicBezTo>
                  <a:pt x="2090110" y="2386"/>
                  <a:pt x="2090522" y="2107"/>
                  <a:pt x="2091112" y="1901"/>
                </a:cubicBezTo>
                <a:cubicBezTo>
                  <a:pt x="2091701" y="1694"/>
                  <a:pt x="2092467" y="1518"/>
                  <a:pt x="2093409" y="1370"/>
                </a:cubicBezTo>
                <a:cubicBezTo>
                  <a:pt x="2094352" y="1223"/>
                  <a:pt x="2095589" y="1148"/>
                  <a:pt x="2097121" y="1148"/>
                </a:cubicBezTo>
                <a:cubicBezTo>
                  <a:pt x="2098535" y="1148"/>
                  <a:pt x="2099727" y="1223"/>
                  <a:pt x="2100700" y="1370"/>
                </a:cubicBezTo>
                <a:cubicBezTo>
                  <a:pt x="2101671" y="1518"/>
                  <a:pt x="2102452" y="1694"/>
                  <a:pt x="2103041" y="1901"/>
                </a:cubicBezTo>
                <a:cubicBezTo>
                  <a:pt x="2103630" y="2107"/>
                  <a:pt x="2104043" y="2386"/>
                  <a:pt x="2104279" y="2741"/>
                </a:cubicBezTo>
                <a:cubicBezTo>
                  <a:pt x="2104514" y="3093"/>
                  <a:pt x="2104633" y="3506"/>
                  <a:pt x="2104633" y="3977"/>
                </a:cubicBezTo>
                <a:lnTo>
                  <a:pt x="2104633" y="42276"/>
                </a:lnTo>
                <a:lnTo>
                  <a:pt x="2089521" y="64413"/>
                </a:lnTo>
                <a:lnTo>
                  <a:pt x="2089521" y="63007"/>
                </a:lnTo>
                <a:lnTo>
                  <a:pt x="2037476" y="63007"/>
                </a:lnTo>
                <a:lnTo>
                  <a:pt x="2037476" y="113729"/>
                </a:lnTo>
                <a:cubicBezTo>
                  <a:pt x="2037476" y="114200"/>
                  <a:pt x="2037358" y="114613"/>
                  <a:pt x="2037122" y="114966"/>
                </a:cubicBezTo>
                <a:cubicBezTo>
                  <a:pt x="2036887" y="115318"/>
                  <a:pt x="2036475" y="115599"/>
                  <a:pt x="2035885" y="115806"/>
                </a:cubicBezTo>
                <a:cubicBezTo>
                  <a:pt x="2035296" y="116012"/>
                  <a:pt x="2034516" y="116189"/>
                  <a:pt x="2033545" y="116337"/>
                </a:cubicBezTo>
                <a:cubicBezTo>
                  <a:pt x="2032571" y="116484"/>
                  <a:pt x="2031349" y="116557"/>
                  <a:pt x="2029877" y="116557"/>
                </a:cubicBezTo>
                <a:cubicBezTo>
                  <a:pt x="2028463" y="116557"/>
                  <a:pt x="2027255" y="116484"/>
                  <a:pt x="2026254" y="116337"/>
                </a:cubicBezTo>
                <a:cubicBezTo>
                  <a:pt x="2025252" y="116189"/>
                  <a:pt x="2024457" y="116012"/>
                  <a:pt x="2023868" y="115806"/>
                </a:cubicBezTo>
                <a:cubicBezTo>
                  <a:pt x="2023279" y="115599"/>
                  <a:pt x="2022867" y="115318"/>
                  <a:pt x="2022630" y="114966"/>
                </a:cubicBezTo>
                <a:cubicBezTo>
                  <a:pt x="2022395" y="114613"/>
                  <a:pt x="2022278" y="114200"/>
                  <a:pt x="2022278" y="113729"/>
                </a:cubicBezTo>
                <a:lnTo>
                  <a:pt x="2022278" y="3977"/>
                </a:lnTo>
                <a:cubicBezTo>
                  <a:pt x="2022278" y="3506"/>
                  <a:pt x="2022395" y="3093"/>
                  <a:pt x="2022630" y="2741"/>
                </a:cubicBezTo>
                <a:cubicBezTo>
                  <a:pt x="2022867" y="2386"/>
                  <a:pt x="2023279" y="2107"/>
                  <a:pt x="2023868" y="1901"/>
                </a:cubicBezTo>
                <a:cubicBezTo>
                  <a:pt x="2024457" y="1694"/>
                  <a:pt x="2025252" y="1518"/>
                  <a:pt x="2026254" y="1370"/>
                </a:cubicBezTo>
                <a:cubicBezTo>
                  <a:pt x="2027255" y="1223"/>
                  <a:pt x="2028463" y="1148"/>
                  <a:pt x="2029877" y="1148"/>
                </a:cubicBezTo>
                <a:close/>
                <a:moveTo>
                  <a:pt x="1779280" y="1148"/>
                </a:moveTo>
                <a:cubicBezTo>
                  <a:pt x="1781047" y="1148"/>
                  <a:pt x="1782476" y="1209"/>
                  <a:pt x="1783566" y="1326"/>
                </a:cubicBezTo>
                <a:cubicBezTo>
                  <a:pt x="1784655" y="1445"/>
                  <a:pt x="1785524" y="1605"/>
                  <a:pt x="1786172" y="1812"/>
                </a:cubicBezTo>
                <a:cubicBezTo>
                  <a:pt x="1786820" y="2018"/>
                  <a:pt x="1787306" y="2312"/>
                  <a:pt x="1787630" y="2696"/>
                </a:cubicBezTo>
                <a:cubicBezTo>
                  <a:pt x="1787954" y="3078"/>
                  <a:pt x="1788263" y="3565"/>
                  <a:pt x="1788558" y="4154"/>
                </a:cubicBezTo>
                <a:lnTo>
                  <a:pt x="1804375" y="37027"/>
                </a:lnTo>
                <a:cubicBezTo>
                  <a:pt x="1805843" y="40148"/>
                  <a:pt x="1807309" y="43418"/>
                  <a:pt x="1808773" y="46835"/>
                </a:cubicBezTo>
                <a:cubicBezTo>
                  <a:pt x="1810237" y="50252"/>
                  <a:pt x="1811730" y="53699"/>
                  <a:pt x="1813254" y="57175"/>
                </a:cubicBezTo>
                <a:lnTo>
                  <a:pt x="1813429" y="57175"/>
                </a:lnTo>
                <a:cubicBezTo>
                  <a:pt x="1814775" y="53816"/>
                  <a:pt x="1816166" y="50472"/>
                  <a:pt x="1817602" y="47144"/>
                </a:cubicBezTo>
                <a:cubicBezTo>
                  <a:pt x="1819037" y="43815"/>
                  <a:pt x="1820488" y="40531"/>
                  <a:pt x="1821959" y="37291"/>
                </a:cubicBezTo>
                <a:lnTo>
                  <a:pt x="1837864" y="4243"/>
                </a:lnTo>
                <a:cubicBezTo>
                  <a:pt x="1838041" y="3653"/>
                  <a:pt x="1838291" y="3153"/>
                  <a:pt x="1838616" y="2741"/>
                </a:cubicBezTo>
                <a:cubicBezTo>
                  <a:pt x="1838940" y="2328"/>
                  <a:pt x="1839381" y="2018"/>
                  <a:pt x="1839941" y="1812"/>
                </a:cubicBezTo>
                <a:cubicBezTo>
                  <a:pt x="1840501" y="1605"/>
                  <a:pt x="1841281" y="1445"/>
                  <a:pt x="1842283" y="1326"/>
                </a:cubicBezTo>
                <a:cubicBezTo>
                  <a:pt x="1843285" y="1209"/>
                  <a:pt x="1844551" y="1148"/>
                  <a:pt x="1846083" y="1148"/>
                </a:cubicBezTo>
                <a:cubicBezTo>
                  <a:pt x="1848203" y="1148"/>
                  <a:pt x="1849867" y="1223"/>
                  <a:pt x="1851075" y="1370"/>
                </a:cubicBezTo>
                <a:cubicBezTo>
                  <a:pt x="1852283" y="1518"/>
                  <a:pt x="1853123" y="1797"/>
                  <a:pt x="1853594" y="2209"/>
                </a:cubicBezTo>
                <a:cubicBezTo>
                  <a:pt x="1854065" y="2622"/>
                  <a:pt x="1854227" y="3211"/>
                  <a:pt x="1854080" y="3977"/>
                </a:cubicBezTo>
                <a:cubicBezTo>
                  <a:pt x="1853932" y="4743"/>
                  <a:pt x="1853535" y="5775"/>
                  <a:pt x="1852887" y="7070"/>
                </a:cubicBezTo>
                <a:lnTo>
                  <a:pt x="1820545" y="71579"/>
                </a:lnTo>
                <a:lnTo>
                  <a:pt x="1820545" y="113729"/>
                </a:lnTo>
                <a:cubicBezTo>
                  <a:pt x="1820545" y="114200"/>
                  <a:pt x="1820428" y="114613"/>
                  <a:pt x="1820193" y="114966"/>
                </a:cubicBezTo>
                <a:cubicBezTo>
                  <a:pt x="1819959" y="115318"/>
                  <a:pt x="1819549" y="115599"/>
                  <a:pt x="1818963" y="115806"/>
                </a:cubicBezTo>
                <a:cubicBezTo>
                  <a:pt x="1818377" y="116012"/>
                  <a:pt x="1817587" y="116189"/>
                  <a:pt x="1816591" y="116337"/>
                </a:cubicBezTo>
                <a:cubicBezTo>
                  <a:pt x="1815596" y="116484"/>
                  <a:pt x="1814395" y="116557"/>
                  <a:pt x="1812990" y="116557"/>
                </a:cubicBezTo>
                <a:cubicBezTo>
                  <a:pt x="1811526" y="116557"/>
                  <a:pt x="1810310" y="116484"/>
                  <a:pt x="1809344" y="116337"/>
                </a:cubicBezTo>
                <a:cubicBezTo>
                  <a:pt x="1808377" y="116189"/>
                  <a:pt x="1807587" y="116012"/>
                  <a:pt x="1806972" y="115806"/>
                </a:cubicBezTo>
                <a:cubicBezTo>
                  <a:pt x="1806356" y="115599"/>
                  <a:pt x="1805932" y="115318"/>
                  <a:pt x="1805698" y="114966"/>
                </a:cubicBezTo>
                <a:cubicBezTo>
                  <a:pt x="1805464" y="114613"/>
                  <a:pt x="1805347" y="114200"/>
                  <a:pt x="1805347" y="113729"/>
                </a:cubicBezTo>
                <a:lnTo>
                  <a:pt x="1805347" y="71579"/>
                </a:lnTo>
                <a:lnTo>
                  <a:pt x="1773006" y="7070"/>
                </a:lnTo>
                <a:cubicBezTo>
                  <a:pt x="1772358" y="5715"/>
                  <a:pt x="1771960" y="4654"/>
                  <a:pt x="1771813" y="3889"/>
                </a:cubicBezTo>
                <a:cubicBezTo>
                  <a:pt x="1771666" y="3124"/>
                  <a:pt x="1771813" y="2534"/>
                  <a:pt x="1772255" y="2121"/>
                </a:cubicBezTo>
                <a:cubicBezTo>
                  <a:pt x="1772696" y="1709"/>
                  <a:pt x="1773492" y="1445"/>
                  <a:pt x="1774641" y="1326"/>
                </a:cubicBezTo>
                <a:cubicBezTo>
                  <a:pt x="1775789" y="1209"/>
                  <a:pt x="1777336" y="1148"/>
                  <a:pt x="1779280" y="1148"/>
                </a:cubicBezTo>
                <a:close/>
                <a:moveTo>
                  <a:pt x="1553615" y="1148"/>
                </a:moveTo>
                <a:cubicBezTo>
                  <a:pt x="1555088" y="1148"/>
                  <a:pt x="1556310" y="1223"/>
                  <a:pt x="1557282" y="1370"/>
                </a:cubicBezTo>
                <a:cubicBezTo>
                  <a:pt x="1558254" y="1518"/>
                  <a:pt x="1559035" y="1694"/>
                  <a:pt x="1559624" y="1901"/>
                </a:cubicBezTo>
                <a:cubicBezTo>
                  <a:pt x="1560213" y="2107"/>
                  <a:pt x="1560625" y="2386"/>
                  <a:pt x="1560861" y="2741"/>
                </a:cubicBezTo>
                <a:cubicBezTo>
                  <a:pt x="1561097" y="3093"/>
                  <a:pt x="1561214" y="3506"/>
                  <a:pt x="1561214" y="3977"/>
                </a:cubicBezTo>
                <a:lnTo>
                  <a:pt x="1561214" y="49751"/>
                </a:lnTo>
                <a:lnTo>
                  <a:pt x="1613260" y="49751"/>
                </a:lnTo>
                <a:lnTo>
                  <a:pt x="1613260" y="3977"/>
                </a:lnTo>
                <a:cubicBezTo>
                  <a:pt x="1613260" y="3506"/>
                  <a:pt x="1613378" y="3093"/>
                  <a:pt x="1613614" y="2741"/>
                </a:cubicBezTo>
                <a:cubicBezTo>
                  <a:pt x="1613849" y="2386"/>
                  <a:pt x="1614262" y="2107"/>
                  <a:pt x="1614850" y="1901"/>
                </a:cubicBezTo>
                <a:cubicBezTo>
                  <a:pt x="1615440" y="1694"/>
                  <a:pt x="1616206" y="1518"/>
                  <a:pt x="1617149" y="1370"/>
                </a:cubicBezTo>
                <a:cubicBezTo>
                  <a:pt x="1618091" y="1223"/>
                  <a:pt x="1619329" y="1148"/>
                  <a:pt x="1620860" y="1148"/>
                </a:cubicBezTo>
                <a:cubicBezTo>
                  <a:pt x="1622274" y="1148"/>
                  <a:pt x="1623469" y="1223"/>
                  <a:pt x="1624438" y="1370"/>
                </a:cubicBezTo>
                <a:cubicBezTo>
                  <a:pt x="1625411" y="1518"/>
                  <a:pt x="1626191" y="1694"/>
                  <a:pt x="1626782" y="1901"/>
                </a:cubicBezTo>
                <a:cubicBezTo>
                  <a:pt x="1627371" y="2107"/>
                  <a:pt x="1627783" y="2386"/>
                  <a:pt x="1628020" y="2741"/>
                </a:cubicBezTo>
                <a:cubicBezTo>
                  <a:pt x="1628254" y="3093"/>
                  <a:pt x="1628372" y="3506"/>
                  <a:pt x="1628372" y="3977"/>
                </a:cubicBezTo>
                <a:lnTo>
                  <a:pt x="1628372" y="113729"/>
                </a:lnTo>
                <a:cubicBezTo>
                  <a:pt x="1628372" y="114200"/>
                  <a:pt x="1628254" y="114613"/>
                  <a:pt x="1628020" y="114966"/>
                </a:cubicBezTo>
                <a:cubicBezTo>
                  <a:pt x="1627783" y="115318"/>
                  <a:pt x="1627371" y="115599"/>
                  <a:pt x="1626782" y="115806"/>
                </a:cubicBezTo>
                <a:cubicBezTo>
                  <a:pt x="1626191" y="116012"/>
                  <a:pt x="1625411" y="116189"/>
                  <a:pt x="1624438" y="116337"/>
                </a:cubicBezTo>
                <a:cubicBezTo>
                  <a:pt x="1623469" y="116484"/>
                  <a:pt x="1622274" y="116557"/>
                  <a:pt x="1620860" y="116557"/>
                </a:cubicBezTo>
                <a:cubicBezTo>
                  <a:pt x="1619329" y="116557"/>
                  <a:pt x="1618091" y="116484"/>
                  <a:pt x="1617149" y="116337"/>
                </a:cubicBezTo>
                <a:cubicBezTo>
                  <a:pt x="1616206" y="116189"/>
                  <a:pt x="1615440" y="116012"/>
                  <a:pt x="1614850" y="115806"/>
                </a:cubicBezTo>
                <a:cubicBezTo>
                  <a:pt x="1614262" y="115599"/>
                  <a:pt x="1613849" y="115318"/>
                  <a:pt x="1613614" y="114966"/>
                </a:cubicBezTo>
                <a:cubicBezTo>
                  <a:pt x="1613378" y="114613"/>
                  <a:pt x="1613260" y="114200"/>
                  <a:pt x="1613260" y="113729"/>
                </a:cubicBezTo>
                <a:lnTo>
                  <a:pt x="1613260" y="63007"/>
                </a:lnTo>
                <a:lnTo>
                  <a:pt x="1561214" y="63007"/>
                </a:lnTo>
                <a:lnTo>
                  <a:pt x="1561214" y="113729"/>
                </a:lnTo>
                <a:cubicBezTo>
                  <a:pt x="1561214" y="114200"/>
                  <a:pt x="1561097" y="114613"/>
                  <a:pt x="1560861" y="114966"/>
                </a:cubicBezTo>
                <a:cubicBezTo>
                  <a:pt x="1560625" y="115318"/>
                  <a:pt x="1560213" y="115599"/>
                  <a:pt x="1559624" y="115806"/>
                </a:cubicBezTo>
                <a:cubicBezTo>
                  <a:pt x="1559035" y="116012"/>
                  <a:pt x="1558254" y="116189"/>
                  <a:pt x="1557282" y="116337"/>
                </a:cubicBezTo>
                <a:cubicBezTo>
                  <a:pt x="1556310" y="116484"/>
                  <a:pt x="1555088" y="116557"/>
                  <a:pt x="1553615" y="116557"/>
                </a:cubicBezTo>
                <a:cubicBezTo>
                  <a:pt x="1552201" y="116557"/>
                  <a:pt x="1550993" y="116484"/>
                  <a:pt x="1549992" y="116337"/>
                </a:cubicBezTo>
                <a:cubicBezTo>
                  <a:pt x="1548990" y="116189"/>
                  <a:pt x="1548195" y="116012"/>
                  <a:pt x="1547606" y="115806"/>
                </a:cubicBezTo>
                <a:cubicBezTo>
                  <a:pt x="1547017" y="115599"/>
                  <a:pt x="1546605" y="115318"/>
                  <a:pt x="1546369" y="114966"/>
                </a:cubicBezTo>
                <a:cubicBezTo>
                  <a:pt x="1546133" y="114613"/>
                  <a:pt x="1546015" y="114200"/>
                  <a:pt x="1546015" y="113729"/>
                </a:cubicBezTo>
                <a:lnTo>
                  <a:pt x="1546015" y="3977"/>
                </a:lnTo>
                <a:cubicBezTo>
                  <a:pt x="1546015" y="3506"/>
                  <a:pt x="1546133" y="3093"/>
                  <a:pt x="1546369" y="2741"/>
                </a:cubicBezTo>
                <a:cubicBezTo>
                  <a:pt x="1546605" y="2386"/>
                  <a:pt x="1547017" y="2107"/>
                  <a:pt x="1547606" y="1901"/>
                </a:cubicBezTo>
                <a:cubicBezTo>
                  <a:pt x="1548195" y="1694"/>
                  <a:pt x="1548990" y="1518"/>
                  <a:pt x="1549992" y="1370"/>
                </a:cubicBezTo>
                <a:cubicBezTo>
                  <a:pt x="1550993" y="1223"/>
                  <a:pt x="1552201" y="1148"/>
                  <a:pt x="1553615" y="1148"/>
                </a:cubicBezTo>
                <a:close/>
                <a:moveTo>
                  <a:pt x="1369839" y="1148"/>
                </a:moveTo>
                <a:cubicBezTo>
                  <a:pt x="1371961" y="1148"/>
                  <a:pt x="1373624" y="1223"/>
                  <a:pt x="1374831" y="1370"/>
                </a:cubicBezTo>
                <a:cubicBezTo>
                  <a:pt x="1376039" y="1518"/>
                  <a:pt x="1376879" y="1797"/>
                  <a:pt x="1377350" y="2209"/>
                </a:cubicBezTo>
                <a:cubicBezTo>
                  <a:pt x="1377821" y="2622"/>
                  <a:pt x="1377984" y="3211"/>
                  <a:pt x="1377836" y="3977"/>
                </a:cubicBezTo>
                <a:cubicBezTo>
                  <a:pt x="1377688" y="4743"/>
                  <a:pt x="1377291" y="5775"/>
                  <a:pt x="1376643" y="7070"/>
                </a:cubicBezTo>
                <a:lnTo>
                  <a:pt x="1344297" y="71579"/>
                </a:lnTo>
                <a:lnTo>
                  <a:pt x="1344297" y="113729"/>
                </a:lnTo>
                <a:cubicBezTo>
                  <a:pt x="1344297" y="114200"/>
                  <a:pt x="1344181" y="114613"/>
                  <a:pt x="1343947" y="114966"/>
                </a:cubicBezTo>
                <a:cubicBezTo>
                  <a:pt x="1343713" y="115318"/>
                  <a:pt x="1343302" y="115599"/>
                  <a:pt x="1342716" y="115806"/>
                </a:cubicBezTo>
                <a:cubicBezTo>
                  <a:pt x="1342131" y="116012"/>
                  <a:pt x="1341340" y="116189"/>
                  <a:pt x="1340343" y="116337"/>
                </a:cubicBezTo>
                <a:cubicBezTo>
                  <a:pt x="1339348" y="116484"/>
                  <a:pt x="1338148" y="116557"/>
                  <a:pt x="1336742" y="116557"/>
                </a:cubicBezTo>
                <a:cubicBezTo>
                  <a:pt x="1335278" y="116557"/>
                  <a:pt x="1334062" y="116484"/>
                  <a:pt x="1333094" y="116337"/>
                </a:cubicBezTo>
                <a:cubicBezTo>
                  <a:pt x="1332128" y="116189"/>
                  <a:pt x="1331338" y="116012"/>
                  <a:pt x="1330723" y="115806"/>
                </a:cubicBezTo>
                <a:cubicBezTo>
                  <a:pt x="1330107" y="115599"/>
                  <a:pt x="1329683" y="115318"/>
                  <a:pt x="1329449" y="114966"/>
                </a:cubicBezTo>
                <a:cubicBezTo>
                  <a:pt x="1329214" y="114613"/>
                  <a:pt x="1329097" y="114200"/>
                  <a:pt x="1329097" y="113729"/>
                </a:cubicBezTo>
                <a:lnTo>
                  <a:pt x="1329097" y="71579"/>
                </a:lnTo>
                <a:lnTo>
                  <a:pt x="1318817" y="51072"/>
                </a:lnTo>
                <a:lnTo>
                  <a:pt x="1327426" y="35574"/>
                </a:lnTo>
                <a:lnTo>
                  <a:pt x="1328125" y="37027"/>
                </a:lnTo>
                <a:cubicBezTo>
                  <a:pt x="1329594" y="40148"/>
                  <a:pt x="1331059" y="43418"/>
                  <a:pt x="1332524" y="46835"/>
                </a:cubicBezTo>
                <a:cubicBezTo>
                  <a:pt x="1333988" y="50252"/>
                  <a:pt x="1335482" y="53699"/>
                  <a:pt x="1337006" y="57175"/>
                </a:cubicBezTo>
                <a:lnTo>
                  <a:pt x="1337180" y="57175"/>
                </a:lnTo>
                <a:cubicBezTo>
                  <a:pt x="1338527" y="53816"/>
                  <a:pt x="1339918" y="50472"/>
                  <a:pt x="1341353" y="47144"/>
                </a:cubicBezTo>
                <a:cubicBezTo>
                  <a:pt x="1342789" y="43815"/>
                  <a:pt x="1344243" y="40531"/>
                  <a:pt x="1345712" y="37291"/>
                </a:cubicBezTo>
                <a:lnTo>
                  <a:pt x="1361619" y="4243"/>
                </a:lnTo>
                <a:cubicBezTo>
                  <a:pt x="1361797" y="3653"/>
                  <a:pt x="1362047" y="3153"/>
                  <a:pt x="1362372" y="2741"/>
                </a:cubicBezTo>
                <a:cubicBezTo>
                  <a:pt x="1362695" y="2328"/>
                  <a:pt x="1363138" y="2018"/>
                  <a:pt x="1363696" y="1812"/>
                </a:cubicBezTo>
                <a:cubicBezTo>
                  <a:pt x="1364256" y="1605"/>
                  <a:pt x="1365037" y="1445"/>
                  <a:pt x="1366038" y="1326"/>
                </a:cubicBezTo>
                <a:cubicBezTo>
                  <a:pt x="1367041" y="1209"/>
                  <a:pt x="1368307" y="1148"/>
                  <a:pt x="1369839" y="1148"/>
                </a:cubicBezTo>
                <a:close/>
                <a:moveTo>
                  <a:pt x="610632" y="1148"/>
                </a:moveTo>
                <a:cubicBezTo>
                  <a:pt x="612105" y="1148"/>
                  <a:pt x="613327" y="1223"/>
                  <a:pt x="614299" y="1370"/>
                </a:cubicBezTo>
                <a:cubicBezTo>
                  <a:pt x="615271" y="1518"/>
                  <a:pt x="616052" y="1694"/>
                  <a:pt x="616641" y="1901"/>
                </a:cubicBezTo>
                <a:cubicBezTo>
                  <a:pt x="617230" y="2107"/>
                  <a:pt x="617643" y="2386"/>
                  <a:pt x="617878" y="2741"/>
                </a:cubicBezTo>
                <a:cubicBezTo>
                  <a:pt x="618114" y="3093"/>
                  <a:pt x="618232" y="3506"/>
                  <a:pt x="618232" y="3977"/>
                </a:cubicBezTo>
                <a:lnTo>
                  <a:pt x="618232" y="49751"/>
                </a:lnTo>
                <a:lnTo>
                  <a:pt x="670279" y="49751"/>
                </a:lnTo>
                <a:lnTo>
                  <a:pt x="670279" y="3977"/>
                </a:lnTo>
                <a:cubicBezTo>
                  <a:pt x="670279" y="3506"/>
                  <a:pt x="670397" y="3093"/>
                  <a:pt x="670632" y="2741"/>
                </a:cubicBezTo>
                <a:cubicBezTo>
                  <a:pt x="670868" y="2386"/>
                  <a:pt x="671280" y="2107"/>
                  <a:pt x="671869" y="1901"/>
                </a:cubicBezTo>
                <a:cubicBezTo>
                  <a:pt x="672459" y="1694"/>
                  <a:pt x="673224" y="1518"/>
                  <a:pt x="674167" y="1370"/>
                </a:cubicBezTo>
                <a:cubicBezTo>
                  <a:pt x="675110" y="1223"/>
                  <a:pt x="676347" y="1148"/>
                  <a:pt x="677878" y="1148"/>
                </a:cubicBezTo>
                <a:cubicBezTo>
                  <a:pt x="679292" y="1148"/>
                  <a:pt x="680485" y="1223"/>
                  <a:pt x="681457" y="1370"/>
                </a:cubicBezTo>
                <a:cubicBezTo>
                  <a:pt x="682429" y="1518"/>
                  <a:pt x="683210" y="1694"/>
                  <a:pt x="683799" y="1901"/>
                </a:cubicBezTo>
                <a:cubicBezTo>
                  <a:pt x="684388" y="2107"/>
                  <a:pt x="684801" y="2386"/>
                  <a:pt x="685036" y="2741"/>
                </a:cubicBezTo>
                <a:cubicBezTo>
                  <a:pt x="685272" y="3093"/>
                  <a:pt x="685390" y="3506"/>
                  <a:pt x="685390" y="3977"/>
                </a:cubicBezTo>
                <a:lnTo>
                  <a:pt x="685390" y="113729"/>
                </a:lnTo>
                <a:cubicBezTo>
                  <a:pt x="685390" y="114200"/>
                  <a:pt x="685272" y="114613"/>
                  <a:pt x="685036" y="114966"/>
                </a:cubicBezTo>
                <a:cubicBezTo>
                  <a:pt x="684801" y="115318"/>
                  <a:pt x="684388" y="115599"/>
                  <a:pt x="683799" y="115806"/>
                </a:cubicBezTo>
                <a:cubicBezTo>
                  <a:pt x="683210" y="116012"/>
                  <a:pt x="682429" y="116189"/>
                  <a:pt x="681457" y="116337"/>
                </a:cubicBezTo>
                <a:cubicBezTo>
                  <a:pt x="680485" y="116484"/>
                  <a:pt x="679292" y="116557"/>
                  <a:pt x="677878" y="116557"/>
                </a:cubicBezTo>
                <a:cubicBezTo>
                  <a:pt x="676347" y="116557"/>
                  <a:pt x="675110" y="116484"/>
                  <a:pt x="674167" y="116337"/>
                </a:cubicBezTo>
                <a:cubicBezTo>
                  <a:pt x="673224" y="116189"/>
                  <a:pt x="672459" y="116012"/>
                  <a:pt x="671869" y="115806"/>
                </a:cubicBezTo>
                <a:cubicBezTo>
                  <a:pt x="671280" y="115599"/>
                  <a:pt x="670868" y="115318"/>
                  <a:pt x="670632" y="114966"/>
                </a:cubicBezTo>
                <a:cubicBezTo>
                  <a:pt x="670397" y="114613"/>
                  <a:pt x="670279" y="114200"/>
                  <a:pt x="670279" y="113729"/>
                </a:cubicBezTo>
                <a:lnTo>
                  <a:pt x="670279" y="63007"/>
                </a:lnTo>
                <a:lnTo>
                  <a:pt x="618232" y="63007"/>
                </a:lnTo>
                <a:lnTo>
                  <a:pt x="618232" y="113729"/>
                </a:lnTo>
                <a:cubicBezTo>
                  <a:pt x="618232" y="114200"/>
                  <a:pt x="618114" y="114613"/>
                  <a:pt x="617878" y="114966"/>
                </a:cubicBezTo>
                <a:cubicBezTo>
                  <a:pt x="617643" y="115318"/>
                  <a:pt x="617230" y="115599"/>
                  <a:pt x="616641" y="115806"/>
                </a:cubicBezTo>
                <a:cubicBezTo>
                  <a:pt x="616052" y="116012"/>
                  <a:pt x="615271" y="116189"/>
                  <a:pt x="614299" y="116337"/>
                </a:cubicBezTo>
                <a:cubicBezTo>
                  <a:pt x="613327" y="116484"/>
                  <a:pt x="612105" y="116557"/>
                  <a:pt x="610632" y="116557"/>
                </a:cubicBezTo>
                <a:cubicBezTo>
                  <a:pt x="609218" y="116557"/>
                  <a:pt x="608010" y="116484"/>
                  <a:pt x="607009" y="116337"/>
                </a:cubicBezTo>
                <a:cubicBezTo>
                  <a:pt x="606008" y="116189"/>
                  <a:pt x="605212" y="116012"/>
                  <a:pt x="604623" y="115806"/>
                </a:cubicBezTo>
                <a:cubicBezTo>
                  <a:pt x="604034" y="115599"/>
                  <a:pt x="603622" y="115318"/>
                  <a:pt x="603386" y="114966"/>
                </a:cubicBezTo>
                <a:cubicBezTo>
                  <a:pt x="603150" y="114613"/>
                  <a:pt x="603032" y="114200"/>
                  <a:pt x="603032" y="113729"/>
                </a:cubicBezTo>
                <a:lnTo>
                  <a:pt x="603032" y="3977"/>
                </a:lnTo>
                <a:cubicBezTo>
                  <a:pt x="603032" y="3506"/>
                  <a:pt x="603150" y="3093"/>
                  <a:pt x="603386" y="2741"/>
                </a:cubicBezTo>
                <a:cubicBezTo>
                  <a:pt x="603622" y="2386"/>
                  <a:pt x="604034" y="2107"/>
                  <a:pt x="604623" y="1901"/>
                </a:cubicBezTo>
                <a:cubicBezTo>
                  <a:pt x="605212" y="1694"/>
                  <a:pt x="606008" y="1518"/>
                  <a:pt x="607009" y="1370"/>
                </a:cubicBezTo>
                <a:cubicBezTo>
                  <a:pt x="608010" y="1223"/>
                  <a:pt x="609218" y="1148"/>
                  <a:pt x="610632" y="1148"/>
                </a:cubicBezTo>
                <a:close/>
                <a:moveTo>
                  <a:pt x="360050" y="1148"/>
                </a:moveTo>
                <a:cubicBezTo>
                  <a:pt x="361817" y="1148"/>
                  <a:pt x="363245" y="1209"/>
                  <a:pt x="364335" y="1326"/>
                </a:cubicBezTo>
                <a:cubicBezTo>
                  <a:pt x="365425" y="1445"/>
                  <a:pt x="366294" y="1605"/>
                  <a:pt x="366942" y="1812"/>
                </a:cubicBezTo>
                <a:cubicBezTo>
                  <a:pt x="367590" y="2018"/>
                  <a:pt x="368076" y="2312"/>
                  <a:pt x="368400" y="2696"/>
                </a:cubicBezTo>
                <a:cubicBezTo>
                  <a:pt x="368724" y="3078"/>
                  <a:pt x="369034" y="3565"/>
                  <a:pt x="369328" y="4154"/>
                </a:cubicBezTo>
                <a:lnTo>
                  <a:pt x="385146" y="37027"/>
                </a:lnTo>
                <a:cubicBezTo>
                  <a:pt x="386614" y="40148"/>
                  <a:pt x="388080" y="43418"/>
                  <a:pt x="389544" y="46835"/>
                </a:cubicBezTo>
                <a:cubicBezTo>
                  <a:pt x="391008" y="50252"/>
                  <a:pt x="392502" y="53699"/>
                  <a:pt x="394025" y="57175"/>
                </a:cubicBezTo>
                <a:lnTo>
                  <a:pt x="394201" y="57175"/>
                </a:lnTo>
                <a:cubicBezTo>
                  <a:pt x="395547" y="53816"/>
                  <a:pt x="396938" y="50472"/>
                  <a:pt x="398373" y="47144"/>
                </a:cubicBezTo>
                <a:cubicBezTo>
                  <a:pt x="399808" y="43815"/>
                  <a:pt x="401261" y="40531"/>
                  <a:pt x="402731" y="37291"/>
                </a:cubicBezTo>
                <a:lnTo>
                  <a:pt x="418637" y="4243"/>
                </a:lnTo>
                <a:cubicBezTo>
                  <a:pt x="418813" y="3653"/>
                  <a:pt x="419064" y="3153"/>
                  <a:pt x="419388" y="2741"/>
                </a:cubicBezTo>
                <a:cubicBezTo>
                  <a:pt x="419712" y="2328"/>
                  <a:pt x="420154" y="2018"/>
                  <a:pt x="420713" y="1812"/>
                </a:cubicBezTo>
                <a:cubicBezTo>
                  <a:pt x="421273" y="1605"/>
                  <a:pt x="422053" y="1445"/>
                  <a:pt x="423055" y="1326"/>
                </a:cubicBezTo>
                <a:cubicBezTo>
                  <a:pt x="424056" y="1209"/>
                  <a:pt x="425323" y="1148"/>
                  <a:pt x="426855" y="1148"/>
                </a:cubicBezTo>
                <a:cubicBezTo>
                  <a:pt x="428975" y="1148"/>
                  <a:pt x="430640" y="1223"/>
                  <a:pt x="431847" y="1370"/>
                </a:cubicBezTo>
                <a:cubicBezTo>
                  <a:pt x="433055" y="1518"/>
                  <a:pt x="433894" y="1797"/>
                  <a:pt x="434366" y="2209"/>
                </a:cubicBezTo>
                <a:cubicBezTo>
                  <a:pt x="434837" y="2622"/>
                  <a:pt x="434999" y="3211"/>
                  <a:pt x="434852" y="3977"/>
                </a:cubicBezTo>
                <a:cubicBezTo>
                  <a:pt x="434704" y="4743"/>
                  <a:pt x="434307" y="5775"/>
                  <a:pt x="433659" y="7070"/>
                </a:cubicBezTo>
                <a:lnTo>
                  <a:pt x="401317" y="71579"/>
                </a:lnTo>
                <a:lnTo>
                  <a:pt x="401317" y="113729"/>
                </a:lnTo>
                <a:cubicBezTo>
                  <a:pt x="401317" y="114200"/>
                  <a:pt x="401200" y="114613"/>
                  <a:pt x="400965" y="114966"/>
                </a:cubicBezTo>
                <a:cubicBezTo>
                  <a:pt x="400731" y="115318"/>
                  <a:pt x="400321" y="115599"/>
                  <a:pt x="399735" y="115806"/>
                </a:cubicBezTo>
                <a:cubicBezTo>
                  <a:pt x="399149" y="116012"/>
                  <a:pt x="398359" y="116189"/>
                  <a:pt x="397363" y="116337"/>
                </a:cubicBezTo>
                <a:cubicBezTo>
                  <a:pt x="396368" y="116484"/>
                  <a:pt x="395167" y="116557"/>
                  <a:pt x="393761" y="116557"/>
                </a:cubicBezTo>
                <a:cubicBezTo>
                  <a:pt x="392297" y="116557"/>
                  <a:pt x="391082" y="116484"/>
                  <a:pt x="390115" y="116337"/>
                </a:cubicBezTo>
                <a:cubicBezTo>
                  <a:pt x="389148" y="116189"/>
                  <a:pt x="388358" y="116012"/>
                  <a:pt x="387743" y="115806"/>
                </a:cubicBezTo>
                <a:cubicBezTo>
                  <a:pt x="387128" y="115599"/>
                  <a:pt x="386703" y="115318"/>
                  <a:pt x="386469" y="114966"/>
                </a:cubicBezTo>
                <a:cubicBezTo>
                  <a:pt x="386235" y="114613"/>
                  <a:pt x="386118" y="114200"/>
                  <a:pt x="386118" y="113729"/>
                </a:cubicBezTo>
                <a:lnTo>
                  <a:pt x="386118" y="71579"/>
                </a:lnTo>
                <a:lnTo>
                  <a:pt x="353776" y="7070"/>
                </a:lnTo>
                <a:cubicBezTo>
                  <a:pt x="353128" y="5715"/>
                  <a:pt x="352730" y="4654"/>
                  <a:pt x="352583" y="3889"/>
                </a:cubicBezTo>
                <a:cubicBezTo>
                  <a:pt x="352435" y="3124"/>
                  <a:pt x="352583" y="2534"/>
                  <a:pt x="353024" y="2121"/>
                </a:cubicBezTo>
                <a:cubicBezTo>
                  <a:pt x="353466" y="1709"/>
                  <a:pt x="354262" y="1445"/>
                  <a:pt x="355410" y="1326"/>
                </a:cubicBezTo>
                <a:cubicBezTo>
                  <a:pt x="356559" y="1209"/>
                  <a:pt x="358106" y="1148"/>
                  <a:pt x="360050" y="1148"/>
                </a:cubicBezTo>
                <a:close/>
                <a:moveTo>
                  <a:pt x="143910" y="1148"/>
                </a:moveTo>
                <a:cubicBezTo>
                  <a:pt x="145382" y="1148"/>
                  <a:pt x="146605" y="1223"/>
                  <a:pt x="147577" y="1370"/>
                </a:cubicBezTo>
                <a:cubicBezTo>
                  <a:pt x="148549" y="1518"/>
                  <a:pt x="149329" y="1694"/>
                  <a:pt x="149918" y="1901"/>
                </a:cubicBezTo>
                <a:cubicBezTo>
                  <a:pt x="150508" y="2107"/>
                  <a:pt x="150920" y="2386"/>
                  <a:pt x="151156" y="2741"/>
                </a:cubicBezTo>
                <a:cubicBezTo>
                  <a:pt x="151391" y="3093"/>
                  <a:pt x="151509" y="3506"/>
                  <a:pt x="151509" y="3977"/>
                </a:cubicBezTo>
                <a:lnTo>
                  <a:pt x="151509" y="49751"/>
                </a:lnTo>
                <a:lnTo>
                  <a:pt x="203557" y="49751"/>
                </a:lnTo>
                <a:lnTo>
                  <a:pt x="203557" y="3977"/>
                </a:lnTo>
                <a:cubicBezTo>
                  <a:pt x="203557" y="3506"/>
                  <a:pt x="203675" y="3093"/>
                  <a:pt x="203910" y="2741"/>
                </a:cubicBezTo>
                <a:cubicBezTo>
                  <a:pt x="204146" y="2386"/>
                  <a:pt x="204558" y="2107"/>
                  <a:pt x="205148" y="1901"/>
                </a:cubicBezTo>
                <a:cubicBezTo>
                  <a:pt x="205737" y="1694"/>
                  <a:pt x="206502" y="1518"/>
                  <a:pt x="207445" y="1370"/>
                </a:cubicBezTo>
                <a:cubicBezTo>
                  <a:pt x="208388" y="1223"/>
                  <a:pt x="209625" y="1148"/>
                  <a:pt x="211157" y="1148"/>
                </a:cubicBezTo>
                <a:cubicBezTo>
                  <a:pt x="212570" y="1148"/>
                  <a:pt x="213763" y="1223"/>
                  <a:pt x="214735" y="1370"/>
                </a:cubicBezTo>
                <a:cubicBezTo>
                  <a:pt x="215707" y="1518"/>
                  <a:pt x="216488" y="1694"/>
                  <a:pt x="217077" y="1901"/>
                </a:cubicBezTo>
                <a:cubicBezTo>
                  <a:pt x="217666" y="2107"/>
                  <a:pt x="218079" y="2386"/>
                  <a:pt x="218314" y="2741"/>
                </a:cubicBezTo>
                <a:cubicBezTo>
                  <a:pt x="218550" y="3093"/>
                  <a:pt x="218668" y="3506"/>
                  <a:pt x="218668" y="3977"/>
                </a:cubicBezTo>
                <a:lnTo>
                  <a:pt x="218668" y="113729"/>
                </a:lnTo>
                <a:cubicBezTo>
                  <a:pt x="218668" y="114200"/>
                  <a:pt x="218550" y="114613"/>
                  <a:pt x="218314" y="114966"/>
                </a:cubicBezTo>
                <a:cubicBezTo>
                  <a:pt x="218079" y="115318"/>
                  <a:pt x="217666" y="115599"/>
                  <a:pt x="217077" y="115806"/>
                </a:cubicBezTo>
                <a:cubicBezTo>
                  <a:pt x="216488" y="116012"/>
                  <a:pt x="215707" y="116189"/>
                  <a:pt x="214735" y="116337"/>
                </a:cubicBezTo>
                <a:cubicBezTo>
                  <a:pt x="213763" y="116484"/>
                  <a:pt x="212570" y="116557"/>
                  <a:pt x="211157" y="116557"/>
                </a:cubicBezTo>
                <a:cubicBezTo>
                  <a:pt x="209625" y="116557"/>
                  <a:pt x="208388" y="116484"/>
                  <a:pt x="207445" y="116337"/>
                </a:cubicBezTo>
                <a:cubicBezTo>
                  <a:pt x="206502" y="116189"/>
                  <a:pt x="205737" y="116012"/>
                  <a:pt x="205148" y="115806"/>
                </a:cubicBezTo>
                <a:cubicBezTo>
                  <a:pt x="204558" y="115599"/>
                  <a:pt x="204146" y="115318"/>
                  <a:pt x="203910" y="114966"/>
                </a:cubicBezTo>
                <a:cubicBezTo>
                  <a:pt x="203675" y="114613"/>
                  <a:pt x="203557" y="114200"/>
                  <a:pt x="203557" y="113729"/>
                </a:cubicBezTo>
                <a:lnTo>
                  <a:pt x="203557" y="63007"/>
                </a:lnTo>
                <a:lnTo>
                  <a:pt x="151509" y="63007"/>
                </a:lnTo>
                <a:lnTo>
                  <a:pt x="151509" y="113729"/>
                </a:lnTo>
                <a:cubicBezTo>
                  <a:pt x="151509" y="114200"/>
                  <a:pt x="151391" y="114613"/>
                  <a:pt x="151156" y="114966"/>
                </a:cubicBezTo>
                <a:cubicBezTo>
                  <a:pt x="150920" y="115318"/>
                  <a:pt x="150508" y="115599"/>
                  <a:pt x="149918" y="115806"/>
                </a:cubicBezTo>
                <a:cubicBezTo>
                  <a:pt x="149329" y="116012"/>
                  <a:pt x="148549" y="116189"/>
                  <a:pt x="147577" y="116337"/>
                </a:cubicBezTo>
                <a:cubicBezTo>
                  <a:pt x="146605" y="116484"/>
                  <a:pt x="145382" y="116557"/>
                  <a:pt x="143910" y="116557"/>
                </a:cubicBezTo>
                <a:cubicBezTo>
                  <a:pt x="142496" y="116557"/>
                  <a:pt x="141288" y="116484"/>
                  <a:pt x="140286" y="116337"/>
                </a:cubicBezTo>
                <a:cubicBezTo>
                  <a:pt x="139285" y="116189"/>
                  <a:pt x="138490" y="116012"/>
                  <a:pt x="137901" y="115806"/>
                </a:cubicBezTo>
                <a:cubicBezTo>
                  <a:pt x="137312" y="115599"/>
                  <a:pt x="136899" y="115318"/>
                  <a:pt x="136663" y="114966"/>
                </a:cubicBezTo>
                <a:cubicBezTo>
                  <a:pt x="136428" y="114613"/>
                  <a:pt x="136310" y="114200"/>
                  <a:pt x="136310" y="113729"/>
                </a:cubicBezTo>
                <a:lnTo>
                  <a:pt x="136310" y="3977"/>
                </a:lnTo>
                <a:cubicBezTo>
                  <a:pt x="136310" y="3506"/>
                  <a:pt x="136428" y="3093"/>
                  <a:pt x="136663" y="2741"/>
                </a:cubicBezTo>
                <a:cubicBezTo>
                  <a:pt x="136899" y="2386"/>
                  <a:pt x="137312" y="2107"/>
                  <a:pt x="137901" y="1901"/>
                </a:cubicBezTo>
                <a:cubicBezTo>
                  <a:pt x="138490" y="1694"/>
                  <a:pt x="139285" y="1518"/>
                  <a:pt x="140286" y="1370"/>
                </a:cubicBezTo>
                <a:cubicBezTo>
                  <a:pt x="141288" y="1223"/>
                  <a:pt x="142496" y="1148"/>
                  <a:pt x="143910" y="1148"/>
                </a:cubicBezTo>
                <a:close/>
                <a:moveTo>
                  <a:pt x="4516578" y="178"/>
                </a:moveTo>
                <a:lnTo>
                  <a:pt x="4515913" y="12848"/>
                </a:lnTo>
                <a:lnTo>
                  <a:pt x="4508975" y="13919"/>
                </a:lnTo>
                <a:cubicBezTo>
                  <a:pt x="4506618" y="14773"/>
                  <a:pt x="4504674" y="15906"/>
                  <a:pt x="4503142" y="17321"/>
                </a:cubicBezTo>
                <a:cubicBezTo>
                  <a:pt x="4501610" y="18734"/>
                  <a:pt x="4500462" y="20414"/>
                  <a:pt x="4499696" y="22358"/>
                </a:cubicBezTo>
                <a:cubicBezTo>
                  <a:pt x="4498930" y="24302"/>
                  <a:pt x="4498547" y="26364"/>
                  <a:pt x="4498547" y="28543"/>
                </a:cubicBezTo>
                <a:cubicBezTo>
                  <a:pt x="4498547" y="31723"/>
                  <a:pt x="4499284" y="34462"/>
                  <a:pt x="4500756" y="36760"/>
                </a:cubicBezTo>
                <a:cubicBezTo>
                  <a:pt x="4502229" y="39058"/>
                  <a:pt x="4504188" y="41091"/>
                  <a:pt x="4506633" y="42858"/>
                </a:cubicBezTo>
                <a:lnTo>
                  <a:pt x="4514109" y="47210"/>
                </a:lnTo>
                <a:lnTo>
                  <a:pt x="4513222" y="64095"/>
                </a:lnTo>
                <a:lnTo>
                  <a:pt x="4508886" y="62078"/>
                </a:lnTo>
                <a:cubicBezTo>
                  <a:pt x="4505646" y="60576"/>
                  <a:pt x="4502494" y="58912"/>
                  <a:pt x="4499431" y="57087"/>
                </a:cubicBezTo>
                <a:cubicBezTo>
                  <a:pt x="4496367" y="55259"/>
                  <a:pt x="4493628" y="53109"/>
                  <a:pt x="4491213" y="50635"/>
                </a:cubicBezTo>
                <a:cubicBezTo>
                  <a:pt x="4488798" y="48161"/>
                  <a:pt x="4486839" y="45258"/>
                  <a:pt x="4485336" y="41930"/>
                </a:cubicBezTo>
                <a:cubicBezTo>
                  <a:pt x="4483834" y="38603"/>
                  <a:pt x="4483083" y="34610"/>
                  <a:pt x="4483083" y="29957"/>
                </a:cubicBezTo>
                <a:cubicBezTo>
                  <a:pt x="4483083" y="25186"/>
                  <a:pt x="4483952" y="20928"/>
                  <a:pt x="4485690" y="17188"/>
                </a:cubicBezTo>
                <a:cubicBezTo>
                  <a:pt x="4487428" y="13448"/>
                  <a:pt x="4489843" y="10310"/>
                  <a:pt x="4492936" y="7777"/>
                </a:cubicBezTo>
                <a:cubicBezTo>
                  <a:pt x="4496029" y="5244"/>
                  <a:pt x="4499711" y="3315"/>
                  <a:pt x="4503982" y="1989"/>
                </a:cubicBezTo>
                <a:close/>
                <a:moveTo>
                  <a:pt x="8337336" y="0"/>
                </a:moveTo>
                <a:cubicBezTo>
                  <a:pt x="8339869" y="0"/>
                  <a:pt x="8342417" y="221"/>
                  <a:pt x="8344979" y="663"/>
                </a:cubicBezTo>
                <a:cubicBezTo>
                  <a:pt x="8347542" y="1105"/>
                  <a:pt x="8349958" y="1694"/>
                  <a:pt x="8352225" y="2430"/>
                </a:cubicBezTo>
                <a:cubicBezTo>
                  <a:pt x="8354494" y="3167"/>
                  <a:pt x="8356511" y="3993"/>
                  <a:pt x="8358279" y="4905"/>
                </a:cubicBezTo>
                <a:cubicBezTo>
                  <a:pt x="8360046" y="5818"/>
                  <a:pt x="8361210" y="6555"/>
                  <a:pt x="8361769" y="7115"/>
                </a:cubicBezTo>
                <a:cubicBezTo>
                  <a:pt x="8362329" y="7674"/>
                  <a:pt x="8362697" y="8116"/>
                  <a:pt x="8362874" y="8439"/>
                </a:cubicBezTo>
                <a:cubicBezTo>
                  <a:pt x="8363050" y="8764"/>
                  <a:pt x="8363198" y="9176"/>
                  <a:pt x="8363315" y="9677"/>
                </a:cubicBezTo>
                <a:cubicBezTo>
                  <a:pt x="8363433" y="10178"/>
                  <a:pt x="8363522" y="10781"/>
                  <a:pt x="8363581" y="11488"/>
                </a:cubicBezTo>
                <a:cubicBezTo>
                  <a:pt x="8363640" y="12195"/>
                  <a:pt x="8363669" y="13108"/>
                  <a:pt x="8363669" y="14228"/>
                </a:cubicBezTo>
                <a:cubicBezTo>
                  <a:pt x="8363669" y="15288"/>
                  <a:pt x="8363625" y="16231"/>
                  <a:pt x="8363536" y="17055"/>
                </a:cubicBezTo>
                <a:cubicBezTo>
                  <a:pt x="8363448" y="17880"/>
                  <a:pt x="8363315" y="18572"/>
                  <a:pt x="8363139" y="19132"/>
                </a:cubicBezTo>
                <a:cubicBezTo>
                  <a:pt x="8362962" y="19692"/>
                  <a:pt x="8362712" y="20104"/>
                  <a:pt x="8362388" y="20369"/>
                </a:cubicBezTo>
                <a:cubicBezTo>
                  <a:pt x="8362064" y="20634"/>
                  <a:pt x="8361696" y="20767"/>
                  <a:pt x="8361283" y="20767"/>
                </a:cubicBezTo>
                <a:cubicBezTo>
                  <a:pt x="8360635" y="20767"/>
                  <a:pt x="8359619" y="20354"/>
                  <a:pt x="8358234" y="19530"/>
                </a:cubicBezTo>
                <a:cubicBezTo>
                  <a:pt x="8356850" y="18705"/>
                  <a:pt x="8355157" y="17777"/>
                  <a:pt x="8353153" y="16747"/>
                </a:cubicBezTo>
                <a:cubicBezTo>
                  <a:pt x="8351151" y="15716"/>
                  <a:pt x="8348779" y="14773"/>
                  <a:pt x="8346040" y="13919"/>
                </a:cubicBezTo>
                <a:cubicBezTo>
                  <a:pt x="8343300" y="13064"/>
                  <a:pt x="8340223" y="12636"/>
                  <a:pt x="8336805" y="12636"/>
                </a:cubicBezTo>
                <a:cubicBezTo>
                  <a:pt x="8333624" y="12636"/>
                  <a:pt x="8330856" y="13064"/>
                  <a:pt x="8328499" y="13919"/>
                </a:cubicBezTo>
                <a:cubicBezTo>
                  <a:pt x="8326143" y="14773"/>
                  <a:pt x="8324199" y="15906"/>
                  <a:pt x="8322667" y="17321"/>
                </a:cubicBezTo>
                <a:cubicBezTo>
                  <a:pt x="8321135" y="18734"/>
                  <a:pt x="8319987" y="20414"/>
                  <a:pt x="8319220" y="22358"/>
                </a:cubicBezTo>
                <a:cubicBezTo>
                  <a:pt x="8318455" y="24302"/>
                  <a:pt x="8318072" y="26364"/>
                  <a:pt x="8318072" y="28543"/>
                </a:cubicBezTo>
                <a:cubicBezTo>
                  <a:pt x="8318072" y="31723"/>
                  <a:pt x="8318808" y="34462"/>
                  <a:pt x="8320281" y="36760"/>
                </a:cubicBezTo>
                <a:cubicBezTo>
                  <a:pt x="8321754" y="39058"/>
                  <a:pt x="8323713" y="41091"/>
                  <a:pt x="8326157" y="42858"/>
                </a:cubicBezTo>
                <a:cubicBezTo>
                  <a:pt x="8328602" y="44625"/>
                  <a:pt x="8331386" y="46247"/>
                  <a:pt x="8334508" y="47719"/>
                </a:cubicBezTo>
                <a:cubicBezTo>
                  <a:pt x="8337630" y="49191"/>
                  <a:pt x="8340812" y="50678"/>
                  <a:pt x="8344052" y="52180"/>
                </a:cubicBezTo>
                <a:cubicBezTo>
                  <a:pt x="8347292" y="53684"/>
                  <a:pt x="8350473" y="55332"/>
                  <a:pt x="8353595" y="57130"/>
                </a:cubicBezTo>
                <a:cubicBezTo>
                  <a:pt x="8356718" y="58926"/>
                  <a:pt x="8359501" y="61048"/>
                  <a:pt x="8361946" y="63494"/>
                </a:cubicBezTo>
                <a:cubicBezTo>
                  <a:pt x="8364391" y="65937"/>
                  <a:pt x="8366364" y="68824"/>
                  <a:pt x="8367866" y="72152"/>
                </a:cubicBezTo>
                <a:cubicBezTo>
                  <a:pt x="8369369" y="75481"/>
                  <a:pt x="8370120" y="79413"/>
                  <a:pt x="8370120" y="83950"/>
                </a:cubicBezTo>
                <a:cubicBezTo>
                  <a:pt x="8370120" y="89311"/>
                  <a:pt x="8369133" y="94083"/>
                  <a:pt x="8367159" y="98266"/>
                </a:cubicBezTo>
                <a:cubicBezTo>
                  <a:pt x="8365186" y="102448"/>
                  <a:pt x="8362447" y="105998"/>
                  <a:pt x="8358941" y="108913"/>
                </a:cubicBezTo>
                <a:cubicBezTo>
                  <a:pt x="8355436" y="111829"/>
                  <a:pt x="8351313" y="114023"/>
                  <a:pt x="8346570" y="115495"/>
                </a:cubicBezTo>
                <a:cubicBezTo>
                  <a:pt x="8341828" y="116970"/>
                  <a:pt x="8336717" y="117706"/>
                  <a:pt x="8331238" y="117706"/>
                </a:cubicBezTo>
                <a:cubicBezTo>
                  <a:pt x="8327410" y="117706"/>
                  <a:pt x="8323860" y="117381"/>
                  <a:pt x="8320590" y="116735"/>
                </a:cubicBezTo>
                <a:cubicBezTo>
                  <a:pt x="8317321" y="116085"/>
                  <a:pt x="8314404" y="115291"/>
                  <a:pt x="8311842" y="114347"/>
                </a:cubicBezTo>
                <a:cubicBezTo>
                  <a:pt x="8309279" y="113405"/>
                  <a:pt x="8307129" y="112434"/>
                  <a:pt x="8305391" y="111432"/>
                </a:cubicBezTo>
                <a:cubicBezTo>
                  <a:pt x="8303653" y="110430"/>
                  <a:pt x="8302446" y="109576"/>
                  <a:pt x="8301768" y="108869"/>
                </a:cubicBezTo>
                <a:cubicBezTo>
                  <a:pt x="8301091" y="108162"/>
                  <a:pt x="8300590" y="107263"/>
                  <a:pt x="8300266" y="106174"/>
                </a:cubicBezTo>
                <a:cubicBezTo>
                  <a:pt x="8299942" y="105084"/>
                  <a:pt x="8299780" y="103625"/>
                  <a:pt x="8299780" y="101800"/>
                </a:cubicBezTo>
                <a:cubicBezTo>
                  <a:pt x="8299780" y="100503"/>
                  <a:pt x="8299839" y="99428"/>
                  <a:pt x="8299957" y="98574"/>
                </a:cubicBezTo>
                <a:cubicBezTo>
                  <a:pt x="8300075" y="97720"/>
                  <a:pt x="8300251" y="97028"/>
                  <a:pt x="8300487" y="96498"/>
                </a:cubicBezTo>
                <a:cubicBezTo>
                  <a:pt x="8300723" y="95968"/>
                  <a:pt x="8301017" y="95600"/>
                  <a:pt x="8301370" y="95394"/>
                </a:cubicBezTo>
                <a:cubicBezTo>
                  <a:pt x="8301724" y="95187"/>
                  <a:pt x="8302137" y="95084"/>
                  <a:pt x="8302608" y="95084"/>
                </a:cubicBezTo>
                <a:cubicBezTo>
                  <a:pt x="8303432" y="95084"/>
                  <a:pt x="8304596" y="95585"/>
                  <a:pt x="8306098" y="96586"/>
                </a:cubicBezTo>
                <a:cubicBezTo>
                  <a:pt x="8307600" y="97588"/>
                  <a:pt x="8309530" y="98677"/>
                  <a:pt x="8311886" y="99855"/>
                </a:cubicBezTo>
                <a:cubicBezTo>
                  <a:pt x="8314243" y="101034"/>
                  <a:pt x="8317085" y="102138"/>
                  <a:pt x="8320413" y="103170"/>
                </a:cubicBezTo>
                <a:cubicBezTo>
                  <a:pt x="8323742" y="104200"/>
                  <a:pt x="8327586" y="104716"/>
                  <a:pt x="8331945" y="104716"/>
                </a:cubicBezTo>
                <a:cubicBezTo>
                  <a:pt x="8335244" y="104716"/>
                  <a:pt x="8338264" y="104274"/>
                  <a:pt x="8341003" y="103391"/>
                </a:cubicBezTo>
                <a:cubicBezTo>
                  <a:pt x="8343742" y="102506"/>
                  <a:pt x="8346099" y="101254"/>
                  <a:pt x="8348072" y="99634"/>
                </a:cubicBezTo>
                <a:cubicBezTo>
                  <a:pt x="8350046" y="98015"/>
                  <a:pt x="8351563" y="96026"/>
                  <a:pt x="8352623" y="93671"/>
                </a:cubicBezTo>
                <a:cubicBezTo>
                  <a:pt x="8353683" y="91314"/>
                  <a:pt x="8354214" y="88633"/>
                  <a:pt x="8354214" y="85628"/>
                </a:cubicBezTo>
                <a:cubicBezTo>
                  <a:pt x="8354214" y="82388"/>
                  <a:pt x="8353478" y="79619"/>
                  <a:pt x="8352005" y="77322"/>
                </a:cubicBezTo>
                <a:cubicBezTo>
                  <a:pt x="8350532" y="75024"/>
                  <a:pt x="8348588" y="73007"/>
                  <a:pt x="8346172" y="71268"/>
                </a:cubicBezTo>
                <a:cubicBezTo>
                  <a:pt x="8343757" y="69531"/>
                  <a:pt x="8341003" y="67940"/>
                  <a:pt x="8337910" y="66496"/>
                </a:cubicBezTo>
                <a:cubicBezTo>
                  <a:pt x="8334817" y="65053"/>
                  <a:pt x="8331651" y="63580"/>
                  <a:pt x="8328411" y="62078"/>
                </a:cubicBezTo>
                <a:cubicBezTo>
                  <a:pt x="8325171" y="60576"/>
                  <a:pt x="8322019" y="58912"/>
                  <a:pt x="8318955" y="57087"/>
                </a:cubicBezTo>
                <a:cubicBezTo>
                  <a:pt x="8315892" y="55259"/>
                  <a:pt x="8313153" y="53109"/>
                  <a:pt x="8310737" y="50635"/>
                </a:cubicBezTo>
                <a:cubicBezTo>
                  <a:pt x="8308322" y="48161"/>
                  <a:pt x="8306363" y="45258"/>
                  <a:pt x="8304861" y="41930"/>
                </a:cubicBezTo>
                <a:cubicBezTo>
                  <a:pt x="8303359" y="38603"/>
                  <a:pt x="8302608" y="34610"/>
                  <a:pt x="8302608" y="29957"/>
                </a:cubicBezTo>
                <a:cubicBezTo>
                  <a:pt x="8302608" y="25186"/>
                  <a:pt x="8303477" y="20928"/>
                  <a:pt x="8305214" y="17188"/>
                </a:cubicBezTo>
                <a:cubicBezTo>
                  <a:pt x="8306953" y="13448"/>
                  <a:pt x="8309368" y="10310"/>
                  <a:pt x="8312460" y="7777"/>
                </a:cubicBezTo>
                <a:cubicBezTo>
                  <a:pt x="8315553" y="5244"/>
                  <a:pt x="8319236" y="3315"/>
                  <a:pt x="8323506" y="1989"/>
                </a:cubicBezTo>
                <a:cubicBezTo>
                  <a:pt x="8327778" y="663"/>
                  <a:pt x="8332387" y="0"/>
                  <a:pt x="8337336" y="0"/>
                </a:cubicBezTo>
                <a:close/>
                <a:moveTo>
                  <a:pt x="7822986" y="0"/>
                </a:moveTo>
                <a:cubicBezTo>
                  <a:pt x="7825519" y="0"/>
                  <a:pt x="7828067" y="221"/>
                  <a:pt x="7830630" y="663"/>
                </a:cubicBezTo>
                <a:cubicBezTo>
                  <a:pt x="7833192" y="1105"/>
                  <a:pt x="7835608" y="1694"/>
                  <a:pt x="7837876" y="2430"/>
                </a:cubicBezTo>
                <a:cubicBezTo>
                  <a:pt x="7840144" y="3167"/>
                  <a:pt x="7842161" y="3993"/>
                  <a:pt x="7843929" y="4905"/>
                </a:cubicBezTo>
                <a:cubicBezTo>
                  <a:pt x="7845696" y="5818"/>
                  <a:pt x="7846860" y="6555"/>
                  <a:pt x="7847419" y="7115"/>
                </a:cubicBezTo>
                <a:cubicBezTo>
                  <a:pt x="7847979" y="7674"/>
                  <a:pt x="7848347" y="8116"/>
                  <a:pt x="7848524" y="8439"/>
                </a:cubicBezTo>
                <a:cubicBezTo>
                  <a:pt x="7848701" y="8764"/>
                  <a:pt x="7848848" y="9176"/>
                  <a:pt x="7848966" y="9677"/>
                </a:cubicBezTo>
                <a:cubicBezTo>
                  <a:pt x="7849084" y="10178"/>
                  <a:pt x="7849172" y="10781"/>
                  <a:pt x="7849231" y="11488"/>
                </a:cubicBezTo>
                <a:cubicBezTo>
                  <a:pt x="7849290" y="12195"/>
                  <a:pt x="7849319" y="13108"/>
                  <a:pt x="7849319" y="14228"/>
                </a:cubicBezTo>
                <a:cubicBezTo>
                  <a:pt x="7849319" y="15288"/>
                  <a:pt x="7849275" y="16231"/>
                  <a:pt x="7849187" y="17055"/>
                </a:cubicBezTo>
                <a:cubicBezTo>
                  <a:pt x="7849098" y="17880"/>
                  <a:pt x="7848966" y="18572"/>
                  <a:pt x="7848789" y="19132"/>
                </a:cubicBezTo>
                <a:cubicBezTo>
                  <a:pt x="7848612" y="19692"/>
                  <a:pt x="7848362" y="20104"/>
                  <a:pt x="7848038" y="20369"/>
                </a:cubicBezTo>
                <a:cubicBezTo>
                  <a:pt x="7847714" y="20634"/>
                  <a:pt x="7847346" y="20767"/>
                  <a:pt x="7846933" y="20767"/>
                </a:cubicBezTo>
                <a:cubicBezTo>
                  <a:pt x="7846286" y="20767"/>
                  <a:pt x="7845269" y="20354"/>
                  <a:pt x="7843885" y="19530"/>
                </a:cubicBezTo>
                <a:cubicBezTo>
                  <a:pt x="7842500" y="18705"/>
                  <a:pt x="7840807" y="17777"/>
                  <a:pt x="7838804" y="16747"/>
                </a:cubicBezTo>
                <a:cubicBezTo>
                  <a:pt x="7836801" y="15716"/>
                  <a:pt x="7834429" y="14773"/>
                  <a:pt x="7831690" y="13919"/>
                </a:cubicBezTo>
                <a:cubicBezTo>
                  <a:pt x="7828951" y="13064"/>
                  <a:pt x="7825873" y="12636"/>
                  <a:pt x="7822456" y="12636"/>
                </a:cubicBezTo>
                <a:cubicBezTo>
                  <a:pt x="7819274" y="12636"/>
                  <a:pt x="7816506" y="13064"/>
                  <a:pt x="7814149" y="13919"/>
                </a:cubicBezTo>
                <a:cubicBezTo>
                  <a:pt x="7811793" y="14773"/>
                  <a:pt x="7809849" y="15906"/>
                  <a:pt x="7808317" y="17321"/>
                </a:cubicBezTo>
                <a:cubicBezTo>
                  <a:pt x="7806786" y="18734"/>
                  <a:pt x="7805637" y="20414"/>
                  <a:pt x="7804871" y="22358"/>
                </a:cubicBezTo>
                <a:cubicBezTo>
                  <a:pt x="7804105" y="24302"/>
                  <a:pt x="7803722" y="26364"/>
                  <a:pt x="7803722" y="28543"/>
                </a:cubicBezTo>
                <a:cubicBezTo>
                  <a:pt x="7803722" y="31723"/>
                  <a:pt x="7804459" y="34462"/>
                  <a:pt x="7805931" y="36760"/>
                </a:cubicBezTo>
                <a:cubicBezTo>
                  <a:pt x="7807404" y="39058"/>
                  <a:pt x="7809363" y="41091"/>
                  <a:pt x="7811808" y="42858"/>
                </a:cubicBezTo>
                <a:cubicBezTo>
                  <a:pt x="7814253" y="44625"/>
                  <a:pt x="7817036" y="46247"/>
                  <a:pt x="7820158" y="47719"/>
                </a:cubicBezTo>
                <a:cubicBezTo>
                  <a:pt x="7823281" y="49191"/>
                  <a:pt x="7826462" y="50678"/>
                  <a:pt x="7829702" y="52180"/>
                </a:cubicBezTo>
                <a:cubicBezTo>
                  <a:pt x="7832942" y="53684"/>
                  <a:pt x="7836123" y="55332"/>
                  <a:pt x="7839245" y="57130"/>
                </a:cubicBezTo>
                <a:cubicBezTo>
                  <a:pt x="7842368" y="58926"/>
                  <a:pt x="7845151" y="61048"/>
                  <a:pt x="7847596" y="63494"/>
                </a:cubicBezTo>
                <a:cubicBezTo>
                  <a:pt x="7850041" y="65937"/>
                  <a:pt x="7852014" y="68824"/>
                  <a:pt x="7853517" y="72152"/>
                </a:cubicBezTo>
                <a:cubicBezTo>
                  <a:pt x="7855019" y="75481"/>
                  <a:pt x="7855770" y="79413"/>
                  <a:pt x="7855770" y="83950"/>
                </a:cubicBezTo>
                <a:cubicBezTo>
                  <a:pt x="7855770" y="89311"/>
                  <a:pt x="7854783" y="94083"/>
                  <a:pt x="7852810" y="98266"/>
                </a:cubicBezTo>
                <a:cubicBezTo>
                  <a:pt x="7850837" y="102448"/>
                  <a:pt x="7848097" y="105998"/>
                  <a:pt x="7844592" y="108913"/>
                </a:cubicBezTo>
                <a:cubicBezTo>
                  <a:pt x="7841087" y="111829"/>
                  <a:pt x="7836963" y="114023"/>
                  <a:pt x="7832220" y="115495"/>
                </a:cubicBezTo>
                <a:cubicBezTo>
                  <a:pt x="7827478" y="116970"/>
                  <a:pt x="7822367" y="117706"/>
                  <a:pt x="7816889" y="117706"/>
                </a:cubicBezTo>
                <a:cubicBezTo>
                  <a:pt x="7813060" y="117706"/>
                  <a:pt x="7809510" y="117381"/>
                  <a:pt x="7806240" y="116735"/>
                </a:cubicBezTo>
                <a:cubicBezTo>
                  <a:pt x="7802971" y="116085"/>
                  <a:pt x="7800055" y="115291"/>
                  <a:pt x="7797492" y="114347"/>
                </a:cubicBezTo>
                <a:cubicBezTo>
                  <a:pt x="7794929" y="113405"/>
                  <a:pt x="7792780" y="112434"/>
                  <a:pt x="7791041" y="111432"/>
                </a:cubicBezTo>
                <a:cubicBezTo>
                  <a:pt x="7789304" y="110430"/>
                  <a:pt x="7788096" y="109576"/>
                  <a:pt x="7787418" y="108869"/>
                </a:cubicBezTo>
                <a:cubicBezTo>
                  <a:pt x="7786741" y="108162"/>
                  <a:pt x="7786240" y="107263"/>
                  <a:pt x="7785916" y="106174"/>
                </a:cubicBezTo>
                <a:cubicBezTo>
                  <a:pt x="7785592" y="105084"/>
                  <a:pt x="7785430" y="103625"/>
                  <a:pt x="7785430" y="101800"/>
                </a:cubicBezTo>
                <a:cubicBezTo>
                  <a:pt x="7785430" y="100503"/>
                  <a:pt x="7785489" y="99428"/>
                  <a:pt x="7785607" y="98574"/>
                </a:cubicBezTo>
                <a:cubicBezTo>
                  <a:pt x="7785725" y="97720"/>
                  <a:pt x="7785902" y="97028"/>
                  <a:pt x="7786137" y="96498"/>
                </a:cubicBezTo>
                <a:cubicBezTo>
                  <a:pt x="7786373" y="95968"/>
                  <a:pt x="7786667" y="95600"/>
                  <a:pt x="7787021" y="95394"/>
                </a:cubicBezTo>
                <a:cubicBezTo>
                  <a:pt x="7787374" y="95187"/>
                  <a:pt x="7787787" y="95084"/>
                  <a:pt x="7788258" y="95084"/>
                </a:cubicBezTo>
                <a:cubicBezTo>
                  <a:pt x="7789083" y="95084"/>
                  <a:pt x="7790246" y="95585"/>
                  <a:pt x="7791748" y="96586"/>
                </a:cubicBezTo>
                <a:cubicBezTo>
                  <a:pt x="7793251" y="97588"/>
                  <a:pt x="7795180" y="98677"/>
                  <a:pt x="7797536" y="99855"/>
                </a:cubicBezTo>
                <a:cubicBezTo>
                  <a:pt x="7799893" y="101034"/>
                  <a:pt x="7802735" y="102138"/>
                  <a:pt x="7806064" y="103170"/>
                </a:cubicBezTo>
                <a:cubicBezTo>
                  <a:pt x="7809393" y="104200"/>
                  <a:pt x="7813236" y="104716"/>
                  <a:pt x="7817596" y="104716"/>
                </a:cubicBezTo>
                <a:cubicBezTo>
                  <a:pt x="7820895" y="104716"/>
                  <a:pt x="7823914" y="104274"/>
                  <a:pt x="7826653" y="103391"/>
                </a:cubicBezTo>
                <a:cubicBezTo>
                  <a:pt x="7829392" y="102506"/>
                  <a:pt x="7831749" y="101254"/>
                  <a:pt x="7833722" y="99634"/>
                </a:cubicBezTo>
                <a:cubicBezTo>
                  <a:pt x="7835696" y="98015"/>
                  <a:pt x="7837213" y="96026"/>
                  <a:pt x="7838273" y="93671"/>
                </a:cubicBezTo>
                <a:cubicBezTo>
                  <a:pt x="7839334" y="91314"/>
                  <a:pt x="7839864" y="88633"/>
                  <a:pt x="7839864" y="85628"/>
                </a:cubicBezTo>
                <a:cubicBezTo>
                  <a:pt x="7839864" y="82388"/>
                  <a:pt x="7839128" y="79619"/>
                  <a:pt x="7837655" y="77322"/>
                </a:cubicBezTo>
                <a:cubicBezTo>
                  <a:pt x="7836182" y="75024"/>
                  <a:pt x="7834238" y="73007"/>
                  <a:pt x="7831823" y="71268"/>
                </a:cubicBezTo>
                <a:cubicBezTo>
                  <a:pt x="7829408" y="69531"/>
                  <a:pt x="7826653" y="67940"/>
                  <a:pt x="7823560" y="66496"/>
                </a:cubicBezTo>
                <a:cubicBezTo>
                  <a:pt x="7820467" y="65053"/>
                  <a:pt x="7817301" y="63580"/>
                  <a:pt x="7814061" y="62078"/>
                </a:cubicBezTo>
                <a:cubicBezTo>
                  <a:pt x="7810821" y="60576"/>
                  <a:pt x="7807669" y="58912"/>
                  <a:pt x="7804606" y="57087"/>
                </a:cubicBezTo>
                <a:cubicBezTo>
                  <a:pt x="7801542" y="55259"/>
                  <a:pt x="7798803" y="53109"/>
                  <a:pt x="7796388" y="50635"/>
                </a:cubicBezTo>
                <a:cubicBezTo>
                  <a:pt x="7793973" y="48161"/>
                  <a:pt x="7792013" y="45258"/>
                  <a:pt x="7790511" y="41930"/>
                </a:cubicBezTo>
                <a:cubicBezTo>
                  <a:pt x="7789009" y="38603"/>
                  <a:pt x="7788258" y="34610"/>
                  <a:pt x="7788258" y="29957"/>
                </a:cubicBezTo>
                <a:cubicBezTo>
                  <a:pt x="7788258" y="25186"/>
                  <a:pt x="7789127" y="20928"/>
                  <a:pt x="7790865" y="17188"/>
                </a:cubicBezTo>
                <a:cubicBezTo>
                  <a:pt x="7792603" y="13448"/>
                  <a:pt x="7795018" y="10310"/>
                  <a:pt x="7798111" y="7777"/>
                </a:cubicBezTo>
                <a:cubicBezTo>
                  <a:pt x="7801204" y="5244"/>
                  <a:pt x="7804886" y="3315"/>
                  <a:pt x="7809157" y="1989"/>
                </a:cubicBezTo>
                <a:cubicBezTo>
                  <a:pt x="7813428" y="663"/>
                  <a:pt x="7818037" y="0"/>
                  <a:pt x="7822986" y="0"/>
                </a:cubicBezTo>
                <a:close/>
                <a:moveTo>
                  <a:pt x="6880011" y="0"/>
                </a:moveTo>
                <a:cubicBezTo>
                  <a:pt x="6882544" y="0"/>
                  <a:pt x="6885092" y="221"/>
                  <a:pt x="6887655" y="663"/>
                </a:cubicBezTo>
                <a:cubicBezTo>
                  <a:pt x="6890217" y="1105"/>
                  <a:pt x="6892633" y="1694"/>
                  <a:pt x="6894901" y="2430"/>
                </a:cubicBezTo>
                <a:cubicBezTo>
                  <a:pt x="6897169" y="3167"/>
                  <a:pt x="6899186" y="3993"/>
                  <a:pt x="6900954" y="4905"/>
                </a:cubicBezTo>
                <a:cubicBezTo>
                  <a:pt x="6902721" y="5818"/>
                  <a:pt x="6903885" y="6555"/>
                  <a:pt x="6904444" y="7115"/>
                </a:cubicBezTo>
                <a:cubicBezTo>
                  <a:pt x="6905004" y="7674"/>
                  <a:pt x="6905372" y="8116"/>
                  <a:pt x="6905549" y="8439"/>
                </a:cubicBezTo>
                <a:cubicBezTo>
                  <a:pt x="6905726" y="8764"/>
                  <a:pt x="6905873" y="9176"/>
                  <a:pt x="6905991" y="9677"/>
                </a:cubicBezTo>
                <a:cubicBezTo>
                  <a:pt x="6906109" y="10178"/>
                  <a:pt x="6906197" y="10781"/>
                  <a:pt x="6906256" y="11488"/>
                </a:cubicBezTo>
                <a:cubicBezTo>
                  <a:pt x="6906315" y="12195"/>
                  <a:pt x="6906344" y="13108"/>
                  <a:pt x="6906344" y="14228"/>
                </a:cubicBezTo>
                <a:cubicBezTo>
                  <a:pt x="6906344" y="15288"/>
                  <a:pt x="6906300" y="16231"/>
                  <a:pt x="6906212" y="17055"/>
                </a:cubicBezTo>
                <a:cubicBezTo>
                  <a:pt x="6906123" y="17880"/>
                  <a:pt x="6905991" y="18572"/>
                  <a:pt x="6905814" y="19132"/>
                </a:cubicBezTo>
                <a:cubicBezTo>
                  <a:pt x="6905637" y="19692"/>
                  <a:pt x="6905387" y="20104"/>
                  <a:pt x="6905063" y="20369"/>
                </a:cubicBezTo>
                <a:cubicBezTo>
                  <a:pt x="6904739" y="20634"/>
                  <a:pt x="6904371" y="20767"/>
                  <a:pt x="6903958" y="20767"/>
                </a:cubicBezTo>
                <a:cubicBezTo>
                  <a:pt x="6903311" y="20767"/>
                  <a:pt x="6902294" y="20354"/>
                  <a:pt x="6900910" y="19530"/>
                </a:cubicBezTo>
                <a:cubicBezTo>
                  <a:pt x="6899525" y="18705"/>
                  <a:pt x="6897832" y="17777"/>
                  <a:pt x="6895829" y="16747"/>
                </a:cubicBezTo>
                <a:cubicBezTo>
                  <a:pt x="6893826" y="15716"/>
                  <a:pt x="6891454" y="14773"/>
                  <a:pt x="6888715" y="13919"/>
                </a:cubicBezTo>
                <a:cubicBezTo>
                  <a:pt x="6885976" y="13064"/>
                  <a:pt x="6882898" y="12636"/>
                  <a:pt x="6879481" y="12636"/>
                </a:cubicBezTo>
                <a:cubicBezTo>
                  <a:pt x="6876299" y="12636"/>
                  <a:pt x="6873531" y="13064"/>
                  <a:pt x="6871174" y="13919"/>
                </a:cubicBezTo>
                <a:cubicBezTo>
                  <a:pt x="6868818" y="14773"/>
                  <a:pt x="6866874" y="15906"/>
                  <a:pt x="6865342" y="17321"/>
                </a:cubicBezTo>
                <a:cubicBezTo>
                  <a:pt x="6863811" y="18734"/>
                  <a:pt x="6862662" y="20414"/>
                  <a:pt x="6861896" y="22358"/>
                </a:cubicBezTo>
                <a:cubicBezTo>
                  <a:pt x="6861130" y="24302"/>
                  <a:pt x="6860747" y="26364"/>
                  <a:pt x="6860747" y="28543"/>
                </a:cubicBezTo>
                <a:cubicBezTo>
                  <a:pt x="6860747" y="31723"/>
                  <a:pt x="6861484" y="34462"/>
                  <a:pt x="6862956" y="36760"/>
                </a:cubicBezTo>
                <a:cubicBezTo>
                  <a:pt x="6864429" y="39058"/>
                  <a:pt x="6866388" y="41091"/>
                  <a:pt x="6868833" y="42858"/>
                </a:cubicBezTo>
                <a:cubicBezTo>
                  <a:pt x="6871278" y="44625"/>
                  <a:pt x="6874061" y="46247"/>
                  <a:pt x="6877183" y="47719"/>
                </a:cubicBezTo>
                <a:cubicBezTo>
                  <a:pt x="6880306" y="49191"/>
                  <a:pt x="6883487" y="50678"/>
                  <a:pt x="6886727" y="52180"/>
                </a:cubicBezTo>
                <a:cubicBezTo>
                  <a:pt x="6889967" y="53684"/>
                  <a:pt x="6893148" y="55332"/>
                  <a:pt x="6896270" y="57130"/>
                </a:cubicBezTo>
                <a:cubicBezTo>
                  <a:pt x="6899393" y="58926"/>
                  <a:pt x="6902176" y="61048"/>
                  <a:pt x="6904621" y="63494"/>
                </a:cubicBezTo>
                <a:lnTo>
                  <a:pt x="6906560" y="66329"/>
                </a:lnTo>
                <a:lnTo>
                  <a:pt x="6903953" y="105887"/>
                </a:lnTo>
                <a:lnTo>
                  <a:pt x="6901617" y="108913"/>
                </a:lnTo>
                <a:cubicBezTo>
                  <a:pt x="6898112" y="111829"/>
                  <a:pt x="6893988" y="114023"/>
                  <a:pt x="6889245" y="115495"/>
                </a:cubicBezTo>
                <a:cubicBezTo>
                  <a:pt x="6884503" y="116970"/>
                  <a:pt x="6879392" y="117706"/>
                  <a:pt x="6873914" y="117706"/>
                </a:cubicBezTo>
                <a:cubicBezTo>
                  <a:pt x="6870085" y="117706"/>
                  <a:pt x="6866535" y="117381"/>
                  <a:pt x="6863265" y="116735"/>
                </a:cubicBezTo>
                <a:cubicBezTo>
                  <a:pt x="6859996" y="116085"/>
                  <a:pt x="6857080" y="115291"/>
                  <a:pt x="6854517" y="114347"/>
                </a:cubicBezTo>
                <a:cubicBezTo>
                  <a:pt x="6851954" y="113405"/>
                  <a:pt x="6849805" y="112434"/>
                  <a:pt x="6848066" y="111432"/>
                </a:cubicBezTo>
                <a:cubicBezTo>
                  <a:pt x="6846329" y="110430"/>
                  <a:pt x="6845121" y="109576"/>
                  <a:pt x="6844443" y="108869"/>
                </a:cubicBezTo>
                <a:cubicBezTo>
                  <a:pt x="6843766" y="108162"/>
                  <a:pt x="6843265" y="107263"/>
                  <a:pt x="6842941" y="106174"/>
                </a:cubicBezTo>
                <a:cubicBezTo>
                  <a:pt x="6842617" y="105084"/>
                  <a:pt x="6842455" y="103625"/>
                  <a:pt x="6842455" y="101800"/>
                </a:cubicBezTo>
                <a:cubicBezTo>
                  <a:pt x="6842455" y="100503"/>
                  <a:pt x="6842514" y="99428"/>
                  <a:pt x="6842632" y="98574"/>
                </a:cubicBezTo>
                <a:cubicBezTo>
                  <a:pt x="6842750" y="97720"/>
                  <a:pt x="6842927" y="97028"/>
                  <a:pt x="6843162" y="96498"/>
                </a:cubicBezTo>
                <a:cubicBezTo>
                  <a:pt x="6843398" y="95968"/>
                  <a:pt x="6843692" y="95600"/>
                  <a:pt x="6844046" y="95394"/>
                </a:cubicBezTo>
                <a:cubicBezTo>
                  <a:pt x="6844399" y="95187"/>
                  <a:pt x="6844812" y="95084"/>
                  <a:pt x="6845283" y="95084"/>
                </a:cubicBezTo>
                <a:cubicBezTo>
                  <a:pt x="6846108" y="95084"/>
                  <a:pt x="6847271" y="95585"/>
                  <a:pt x="6848773" y="96586"/>
                </a:cubicBezTo>
                <a:cubicBezTo>
                  <a:pt x="6850276" y="97588"/>
                  <a:pt x="6852205" y="98677"/>
                  <a:pt x="6854561" y="99855"/>
                </a:cubicBezTo>
                <a:cubicBezTo>
                  <a:pt x="6856918" y="101034"/>
                  <a:pt x="6859760" y="102138"/>
                  <a:pt x="6863089" y="103170"/>
                </a:cubicBezTo>
                <a:cubicBezTo>
                  <a:pt x="6866418" y="104200"/>
                  <a:pt x="6870261" y="104716"/>
                  <a:pt x="6874621" y="104716"/>
                </a:cubicBezTo>
                <a:cubicBezTo>
                  <a:pt x="6877920" y="104716"/>
                  <a:pt x="6880939" y="104274"/>
                  <a:pt x="6883678" y="103391"/>
                </a:cubicBezTo>
                <a:cubicBezTo>
                  <a:pt x="6886417" y="102506"/>
                  <a:pt x="6888774" y="101254"/>
                  <a:pt x="6890747" y="99634"/>
                </a:cubicBezTo>
                <a:cubicBezTo>
                  <a:pt x="6892721" y="98015"/>
                  <a:pt x="6894238" y="96026"/>
                  <a:pt x="6895298" y="93671"/>
                </a:cubicBezTo>
                <a:cubicBezTo>
                  <a:pt x="6896359" y="91314"/>
                  <a:pt x="6896889" y="88633"/>
                  <a:pt x="6896889" y="85628"/>
                </a:cubicBezTo>
                <a:cubicBezTo>
                  <a:pt x="6896889" y="82388"/>
                  <a:pt x="6896153" y="79619"/>
                  <a:pt x="6894680" y="77322"/>
                </a:cubicBezTo>
                <a:cubicBezTo>
                  <a:pt x="6893207" y="75024"/>
                  <a:pt x="6891263" y="73007"/>
                  <a:pt x="6888848" y="71268"/>
                </a:cubicBezTo>
                <a:cubicBezTo>
                  <a:pt x="6886433" y="69531"/>
                  <a:pt x="6883678" y="67940"/>
                  <a:pt x="6880585" y="66496"/>
                </a:cubicBezTo>
                <a:cubicBezTo>
                  <a:pt x="6877492" y="65053"/>
                  <a:pt x="6874326" y="63580"/>
                  <a:pt x="6871086" y="62078"/>
                </a:cubicBezTo>
                <a:cubicBezTo>
                  <a:pt x="6867846" y="60576"/>
                  <a:pt x="6864694" y="58912"/>
                  <a:pt x="6861631" y="57087"/>
                </a:cubicBezTo>
                <a:cubicBezTo>
                  <a:pt x="6858567" y="55259"/>
                  <a:pt x="6855828" y="53109"/>
                  <a:pt x="6853413" y="50635"/>
                </a:cubicBezTo>
                <a:cubicBezTo>
                  <a:pt x="6850998" y="48161"/>
                  <a:pt x="6849038" y="45258"/>
                  <a:pt x="6847536" y="41930"/>
                </a:cubicBezTo>
                <a:cubicBezTo>
                  <a:pt x="6846034" y="38603"/>
                  <a:pt x="6845283" y="34610"/>
                  <a:pt x="6845283" y="29957"/>
                </a:cubicBezTo>
                <a:cubicBezTo>
                  <a:pt x="6845283" y="25186"/>
                  <a:pt x="6846152" y="20928"/>
                  <a:pt x="6847890" y="17188"/>
                </a:cubicBezTo>
                <a:cubicBezTo>
                  <a:pt x="6849628" y="13448"/>
                  <a:pt x="6852043" y="10310"/>
                  <a:pt x="6855136" y="7777"/>
                </a:cubicBezTo>
                <a:cubicBezTo>
                  <a:pt x="6858229" y="5244"/>
                  <a:pt x="6861911" y="3315"/>
                  <a:pt x="6866182" y="1989"/>
                </a:cubicBezTo>
                <a:cubicBezTo>
                  <a:pt x="6870453" y="663"/>
                  <a:pt x="6875062" y="0"/>
                  <a:pt x="6880011" y="0"/>
                </a:cubicBezTo>
                <a:close/>
                <a:moveTo>
                  <a:pt x="6403761" y="0"/>
                </a:moveTo>
                <a:cubicBezTo>
                  <a:pt x="6406294" y="0"/>
                  <a:pt x="6408842" y="221"/>
                  <a:pt x="6411405" y="663"/>
                </a:cubicBezTo>
                <a:cubicBezTo>
                  <a:pt x="6413967" y="1105"/>
                  <a:pt x="6416383" y="1694"/>
                  <a:pt x="6418651" y="2430"/>
                </a:cubicBezTo>
                <a:cubicBezTo>
                  <a:pt x="6420919" y="3167"/>
                  <a:pt x="6422936" y="3993"/>
                  <a:pt x="6424704" y="4905"/>
                </a:cubicBezTo>
                <a:cubicBezTo>
                  <a:pt x="6426471" y="5818"/>
                  <a:pt x="6427635" y="6555"/>
                  <a:pt x="6428194" y="7115"/>
                </a:cubicBezTo>
                <a:cubicBezTo>
                  <a:pt x="6428754" y="7674"/>
                  <a:pt x="6429122" y="8116"/>
                  <a:pt x="6429299" y="8439"/>
                </a:cubicBezTo>
                <a:cubicBezTo>
                  <a:pt x="6429476" y="8764"/>
                  <a:pt x="6429623" y="9176"/>
                  <a:pt x="6429741" y="9677"/>
                </a:cubicBezTo>
                <a:cubicBezTo>
                  <a:pt x="6429859" y="10178"/>
                  <a:pt x="6429947" y="10781"/>
                  <a:pt x="6430006" y="11488"/>
                </a:cubicBezTo>
                <a:cubicBezTo>
                  <a:pt x="6430065" y="12195"/>
                  <a:pt x="6430094" y="13108"/>
                  <a:pt x="6430094" y="14228"/>
                </a:cubicBezTo>
                <a:cubicBezTo>
                  <a:pt x="6430094" y="15288"/>
                  <a:pt x="6430050" y="16231"/>
                  <a:pt x="6429962" y="17055"/>
                </a:cubicBezTo>
                <a:cubicBezTo>
                  <a:pt x="6429873" y="17880"/>
                  <a:pt x="6429741" y="18572"/>
                  <a:pt x="6429564" y="19132"/>
                </a:cubicBezTo>
                <a:cubicBezTo>
                  <a:pt x="6429387" y="19692"/>
                  <a:pt x="6429137" y="20104"/>
                  <a:pt x="6428813" y="20369"/>
                </a:cubicBezTo>
                <a:cubicBezTo>
                  <a:pt x="6428489" y="20634"/>
                  <a:pt x="6428121" y="20767"/>
                  <a:pt x="6427708" y="20767"/>
                </a:cubicBezTo>
                <a:cubicBezTo>
                  <a:pt x="6427061" y="20767"/>
                  <a:pt x="6426044" y="20354"/>
                  <a:pt x="6424660" y="19530"/>
                </a:cubicBezTo>
                <a:cubicBezTo>
                  <a:pt x="6423275" y="18705"/>
                  <a:pt x="6421582" y="17777"/>
                  <a:pt x="6419579" y="16747"/>
                </a:cubicBezTo>
                <a:cubicBezTo>
                  <a:pt x="6417576" y="15716"/>
                  <a:pt x="6415204" y="14773"/>
                  <a:pt x="6412465" y="13919"/>
                </a:cubicBezTo>
                <a:cubicBezTo>
                  <a:pt x="6409726" y="13064"/>
                  <a:pt x="6406648" y="12636"/>
                  <a:pt x="6403231" y="12636"/>
                </a:cubicBezTo>
                <a:cubicBezTo>
                  <a:pt x="6400049" y="12636"/>
                  <a:pt x="6397281" y="13064"/>
                  <a:pt x="6394924" y="13919"/>
                </a:cubicBezTo>
                <a:cubicBezTo>
                  <a:pt x="6392568" y="14773"/>
                  <a:pt x="6390624" y="15906"/>
                  <a:pt x="6389092" y="17321"/>
                </a:cubicBezTo>
                <a:cubicBezTo>
                  <a:pt x="6387561" y="18734"/>
                  <a:pt x="6386412" y="20414"/>
                  <a:pt x="6385646" y="22358"/>
                </a:cubicBezTo>
                <a:cubicBezTo>
                  <a:pt x="6384880" y="24302"/>
                  <a:pt x="6384497" y="26364"/>
                  <a:pt x="6384497" y="28543"/>
                </a:cubicBezTo>
                <a:cubicBezTo>
                  <a:pt x="6384497" y="31723"/>
                  <a:pt x="6385234" y="34462"/>
                  <a:pt x="6386706" y="36760"/>
                </a:cubicBezTo>
                <a:cubicBezTo>
                  <a:pt x="6388179" y="39058"/>
                  <a:pt x="6390138" y="41091"/>
                  <a:pt x="6392583" y="42858"/>
                </a:cubicBezTo>
                <a:cubicBezTo>
                  <a:pt x="6395028" y="44625"/>
                  <a:pt x="6397811" y="46247"/>
                  <a:pt x="6400933" y="47719"/>
                </a:cubicBezTo>
                <a:cubicBezTo>
                  <a:pt x="6404056" y="49191"/>
                  <a:pt x="6407237" y="50678"/>
                  <a:pt x="6410477" y="52180"/>
                </a:cubicBezTo>
                <a:cubicBezTo>
                  <a:pt x="6413717" y="53684"/>
                  <a:pt x="6416898" y="55332"/>
                  <a:pt x="6420020" y="57130"/>
                </a:cubicBezTo>
                <a:cubicBezTo>
                  <a:pt x="6423143" y="58926"/>
                  <a:pt x="6425926" y="61048"/>
                  <a:pt x="6428371" y="63494"/>
                </a:cubicBezTo>
                <a:cubicBezTo>
                  <a:pt x="6430816" y="65937"/>
                  <a:pt x="6432789" y="68824"/>
                  <a:pt x="6434292" y="72152"/>
                </a:cubicBezTo>
                <a:cubicBezTo>
                  <a:pt x="6435794" y="75481"/>
                  <a:pt x="6436545" y="79413"/>
                  <a:pt x="6436545" y="83950"/>
                </a:cubicBezTo>
                <a:cubicBezTo>
                  <a:pt x="6436545" y="89311"/>
                  <a:pt x="6435558" y="94083"/>
                  <a:pt x="6433585" y="98266"/>
                </a:cubicBezTo>
                <a:cubicBezTo>
                  <a:pt x="6431612" y="102448"/>
                  <a:pt x="6428872" y="105998"/>
                  <a:pt x="6425367" y="108913"/>
                </a:cubicBezTo>
                <a:cubicBezTo>
                  <a:pt x="6421862" y="111829"/>
                  <a:pt x="6417738" y="114023"/>
                  <a:pt x="6412995" y="115495"/>
                </a:cubicBezTo>
                <a:cubicBezTo>
                  <a:pt x="6408253" y="116970"/>
                  <a:pt x="6403142" y="117706"/>
                  <a:pt x="6397664" y="117706"/>
                </a:cubicBezTo>
                <a:cubicBezTo>
                  <a:pt x="6393835" y="117706"/>
                  <a:pt x="6390285" y="117381"/>
                  <a:pt x="6387015" y="116735"/>
                </a:cubicBezTo>
                <a:cubicBezTo>
                  <a:pt x="6383746" y="116085"/>
                  <a:pt x="6380830" y="115291"/>
                  <a:pt x="6378267" y="114347"/>
                </a:cubicBezTo>
                <a:cubicBezTo>
                  <a:pt x="6375704" y="113405"/>
                  <a:pt x="6373555" y="112434"/>
                  <a:pt x="6371816" y="111432"/>
                </a:cubicBezTo>
                <a:cubicBezTo>
                  <a:pt x="6370079" y="110430"/>
                  <a:pt x="6368871" y="109576"/>
                  <a:pt x="6368193" y="108869"/>
                </a:cubicBezTo>
                <a:cubicBezTo>
                  <a:pt x="6367516" y="108162"/>
                  <a:pt x="6367015" y="107263"/>
                  <a:pt x="6366691" y="106174"/>
                </a:cubicBezTo>
                <a:cubicBezTo>
                  <a:pt x="6366367" y="105084"/>
                  <a:pt x="6366205" y="103625"/>
                  <a:pt x="6366205" y="101800"/>
                </a:cubicBezTo>
                <a:cubicBezTo>
                  <a:pt x="6366205" y="100503"/>
                  <a:pt x="6366264" y="99428"/>
                  <a:pt x="6366382" y="98574"/>
                </a:cubicBezTo>
                <a:cubicBezTo>
                  <a:pt x="6366500" y="97720"/>
                  <a:pt x="6366677" y="97028"/>
                  <a:pt x="6366912" y="96498"/>
                </a:cubicBezTo>
                <a:cubicBezTo>
                  <a:pt x="6367148" y="95968"/>
                  <a:pt x="6367442" y="95600"/>
                  <a:pt x="6367796" y="95394"/>
                </a:cubicBezTo>
                <a:cubicBezTo>
                  <a:pt x="6368149" y="95187"/>
                  <a:pt x="6368562" y="95084"/>
                  <a:pt x="6369033" y="95084"/>
                </a:cubicBezTo>
                <a:cubicBezTo>
                  <a:pt x="6369858" y="95084"/>
                  <a:pt x="6371021" y="95585"/>
                  <a:pt x="6372523" y="96586"/>
                </a:cubicBezTo>
                <a:cubicBezTo>
                  <a:pt x="6374026" y="97588"/>
                  <a:pt x="6375955" y="98677"/>
                  <a:pt x="6378311" y="99855"/>
                </a:cubicBezTo>
                <a:cubicBezTo>
                  <a:pt x="6380668" y="101034"/>
                  <a:pt x="6383510" y="102138"/>
                  <a:pt x="6386839" y="103170"/>
                </a:cubicBezTo>
                <a:cubicBezTo>
                  <a:pt x="6390168" y="104200"/>
                  <a:pt x="6394011" y="104716"/>
                  <a:pt x="6398371" y="104716"/>
                </a:cubicBezTo>
                <a:cubicBezTo>
                  <a:pt x="6401670" y="104716"/>
                  <a:pt x="6404689" y="104274"/>
                  <a:pt x="6407428" y="103391"/>
                </a:cubicBezTo>
                <a:cubicBezTo>
                  <a:pt x="6410167" y="102506"/>
                  <a:pt x="6412524" y="101254"/>
                  <a:pt x="6414497" y="99634"/>
                </a:cubicBezTo>
                <a:cubicBezTo>
                  <a:pt x="6416471" y="98015"/>
                  <a:pt x="6417988" y="96026"/>
                  <a:pt x="6419048" y="93671"/>
                </a:cubicBezTo>
                <a:cubicBezTo>
                  <a:pt x="6420109" y="91314"/>
                  <a:pt x="6420639" y="88633"/>
                  <a:pt x="6420639" y="85628"/>
                </a:cubicBezTo>
                <a:cubicBezTo>
                  <a:pt x="6420639" y="82388"/>
                  <a:pt x="6419903" y="79619"/>
                  <a:pt x="6418430" y="77322"/>
                </a:cubicBezTo>
                <a:cubicBezTo>
                  <a:pt x="6416957" y="75024"/>
                  <a:pt x="6415013" y="73007"/>
                  <a:pt x="6412598" y="71268"/>
                </a:cubicBezTo>
                <a:cubicBezTo>
                  <a:pt x="6410183" y="69531"/>
                  <a:pt x="6407428" y="67940"/>
                  <a:pt x="6404335" y="66496"/>
                </a:cubicBezTo>
                <a:cubicBezTo>
                  <a:pt x="6401242" y="65053"/>
                  <a:pt x="6398076" y="63580"/>
                  <a:pt x="6394836" y="62078"/>
                </a:cubicBezTo>
                <a:cubicBezTo>
                  <a:pt x="6391596" y="60576"/>
                  <a:pt x="6388444" y="58912"/>
                  <a:pt x="6385381" y="57087"/>
                </a:cubicBezTo>
                <a:cubicBezTo>
                  <a:pt x="6382317" y="55259"/>
                  <a:pt x="6379578" y="53109"/>
                  <a:pt x="6377163" y="50635"/>
                </a:cubicBezTo>
                <a:cubicBezTo>
                  <a:pt x="6374748" y="48161"/>
                  <a:pt x="6372788" y="45258"/>
                  <a:pt x="6371286" y="41930"/>
                </a:cubicBezTo>
                <a:cubicBezTo>
                  <a:pt x="6369784" y="38603"/>
                  <a:pt x="6369033" y="34610"/>
                  <a:pt x="6369033" y="29957"/>
                </a:cubicBezTo>
                <a:cubicBezTo>
                  <a:pt x="6369033" y="25186"/>
                  <a:pt x="6369902" y="20928"/>
                  <a:pt x="6371640" y="17188"/>
                </a:cubicBezTo>
                <a:cubicBezTo>
                  <a:pt x="6373378" y="13448"/>
                  <a:pt x="6375793" y="10310"/>
                  <a:pt x="6378886" y="7777"/>
                </a:cubicBezTo>
                <a:cubicBezTo>
                  <a:pt x="6381979" y="5244"/>
                  <a:pt x="6385661" y="3315"/>
                  <a:pt x="6389932" y="1989"/>
                </a:cubicBezTo>
                <a:cubicBezTo>
                  <a:pt x="6394203" y="663"/>
                  <a:pt x="6398812" y="0"/>
                  <a:pt x="6403761" y="0"/>
                </a:cubicBezTo>
                <a:close/>
                <a:moveTo>
                  <a:pt x="5460786" y="0"/>
                </a:moveTo>
                <a:cubicBezTo>
                  <a:pt x="5463319" y="0"/>
                  <a:pt x="5465867" y="221"/>
                  <a:pt x="5468430" y="663"/>
                </a:cubicBezTo>
                <a:cubicBezTo>
                  <a:pt x="5470992" y="1105"/>
                  <a:pt x="5473408" y="1694"/>
                  <a:pt x="5475676" y="2430"/>
                </a:cubicBezTo>
                <a:cubicBezTo>
                  <a:pt x="5477944" y="3167"/>
                  <a:pt x="5479961" y="3993"/>
                  <a:pt x="5481729" y="4905"/>
                </a:cubicBezTo>
                <a:cubicBezTo>
                  <a:pt x="5483496" y="5818"/>
                  <a:pt x="5484660" y="6555"/>
                  <a:pt x="5485219" y="7115"/>
                </a:cubicBezTo>
                <a:cubicBezTo>
                  <a:pt x="5485779" y="7674"/>
                  <a:pt x="5486147" y="8116"/>
                  <a:pt x="5486324" y="8439"/>
                </a:cubicBezTo>
                <a:cubicBezTo>
                  <a:pt x="5486501" y="8764"/>
                  <a:pt x="5486648" y="9176"/>
                  <a:pt x="5486766" y="9677"/>
                </a:cubicBezTo>
                <a:cubicBezTo>
                  <a:pt x="5486884" y="10178"/>
                  <a:pt x="5486972" y="10781"/>
                  <a:pt x="5487031" y="11488"/>
                </a:cubicBezTo>
                <a:cubicBezTo>
                  <a:pt x="5487090" y="12195"/>
                  <a:pt x="5487119" y="13108"/>
                  <a:pt x="5487119" y="14228"/>
                </a:cubicBezTo>
                <a:cubicBezTo>
                  <a:pt x="5487119" y="15288"/>
                  <a:pt x="5487075" y="16231"/>
                  <a:pt x="5486987" y="17055"/>
                </a:cubicBezTo>
                <a:cubicBezTo>
                  <a:pt x="5486898" y="17880"/>
                  <a:pt x="5486766" y="18572"/>
                  <a:pt x="5486589" y="19132"/>
                </a:cubicBezTo>
                <a:cubicBezTo>
                  <a:pt x="5486412" y="19692"/>
                  <a:pt x="5486162" y="20104"/>
                  <a:pt x="5485838" y="20369"/>
                </a:cubicBezTo>
                <a:cubicBezTo>
                  <a:pt x="5485514" y="20634"/>
                  <a:pt x="5485146" y="20767"/>
                  <a:pt x="5484733" y="20767"/>
                </a:cubicBezTo>
                <a:cubicBezTo>
                  <a:pt x="5484086" y="20767"/>
                  <a:pt x="5483069" y="20354"/>
                  <a:pt x="5481685" y="19530"/>
                </a:cubicBezTo>
                <a:cubicBezTo>
                  <a:pt x="5480300" y="18705"/>
                  <a:pt x="5478607" y="17777"/>
                  <a:pt x="5476604" y="16747"/>
                </a:cubicBezTo>
                <a:cubicBezTo>
                  <a:pt x="5474601" y="15716"/>
                  <a:pt x="5472229" y="14773"/>
                  <a:pt x="5469490" y="13919"/>
                </a:cubicBezTo>
                <a:cubicBezTo>
                  <a:pt x="5466751" y="13064"/>
                  <a:pt x="5463673" y="12636"/>
                  <a:pt x="5460256" y="12636"/>
                </a:cubicBezTo>
                <a:cubicBezTo>
                  <a:pt x="5457074" y="12636"/>
                  <a:pt x="5454306" y="13064"/>
                  <a:pt x="5451949" y="13919"/>
                </a:cubicBezTo>
                <a:cubicBezTo>
                  <a:pt x="5449593" y="14773"/>
                  <a:pt x="5447649" y="15906"/>
                  <a:pt x="5446117" y="17321"/>
                </a:cubicBezTo>
                <a:cubicBezTo>
                  <a:pt x="5444586" y="18734"/>
                  <a:pt x="5443437" y="20414"/>
                  <a:pt x="5442671" y="22358"/>
                </a:cubicBezTo>
                <a:cubicBezTo>
                  <a:pt x="5441905" y="24302"/>
                  <a:pt x="5441522" y="26364"/>
                  <a:pt x="5441522" y="28543"/>
                </a:cubicBezTo>
                <a:cubicBezTo>
                  <a:pt x="5441522" y="31723"/>
                  <a:pt x="5442259" y="34462"/>
                  <a:pt x="5443731" y="36760"/>
                </a:cubicBezTo>
                <a:cubicBezTo>
                  <a:pt x="5445204" y="39058"/>
                  <a:pt x="5447163" y="41091"/>
                  <a:pt x="5449608" y="42858"/>
                </a:cubicBezTo>
                <a:cubicBezTo>
                  <a:pt x="5452053" y="44625"/>
                  <a:pt x="5454836" y="46247"/>
                  <a:pt x="5457958" y="47719"/>
                </a:cubicBezTo>
                <a:cubicBezTo>
                  <a:pt x="5461081" y="49191"/>
                  <a:pt x="5464262" y="50678"/>
                  <a:pt x="5467502" y="52180"/>
                </a:cubicBezTo>
                <a:cubicBezTo>
                  <a:pt x="5470742" y="53684"/>
                  <a:pt x="5473923" y="55332"/>
                  <a:pt x="5477045" y="57130"/>
                </a:cubicBezTo>
                <a:cubicBezTo>
                  <a:pt x="5480168" y="58926"/>
                  <a:pt x="5482951" y="61048"/>
                  <a:pt x="5485396" y="63494"/>
                </a:cubicBezTo>
                <a:cubicBezTo>
                  <a:pt x="5487841" y="65937"/>
                  <a:pt x="5489814" y="68824"/>
                  <a:pt x="5491317" y="72152"/>
                </a:cubicBezTo>
                <a:cubicBezTo>
                  <a:pt x="5492819" y="75481"/>
                  <a:pt x="5493570" y="79413"/>
                  <a:pt x="5493570" y="83950"/>
                </a:cubicBezTo>
                <a:cubicBezTo>
                  <a:pt x="5493570" y="89311"/>
                  <a:pt x="5492583" y="94083"/>
                  <a:pt x="5490610" y="98266"/>
                </a:cubicBezTo>
                <a:cubicBezTo>
                  <a:pt x="5488637" y="102448"/>
                  <a:pt x="5485897" y="105998"/>
                  <a:pt x="5482392" y="108913"/>
                </a:cubicBezTo>
                <a:cubicBezTo>
                  <a:pt x="5478887" y="111829"/>
                  <a:pt x="5474763" y="114023"/>
                  <a:pt x="5470020" y="115495"/>
                </a:cubicBezTo>
                <a:cubicBezTo>
                  <a:pt x="5465278" y="116970"/>
                  <a:pt x="5460167" y="117706"/>
                  <a:pt x="5454689" y="117706"/>
                </a:cubicBezTo>
                <a:cubicBezTo>
                  <a:pt x="5450860" y="117706"/>
                  <a:pt x="5447310" y="117381"/>
                  <a:pt x="5444040" y="116735"/>
                </a:cubicBezTo>
                <a:cubicBezTo>
                  <a:pt x="5440771" y="116085"/>
                  <a:pt x="5437855" y="115291"/>
                  <a:pt x="5435292" y="114347"/>
                </a:cubicBezTo>
                <a:cubicBezTo>
                  <a:pt x="5432729" y="113405"/>
                  <a:pt x="5430580" y="112434"/>
                  <a:pt x="5428841" y="111432"/>
                </a:cubicBezTo>
                <a:cubicBezTo>
                  <a:pt x="5427104" y="110430"/>
                  <a:pt x="5425896" y="109576"/>
                  <a:pt x="5425218" y="108869"/>
                </a:cubicBezTo>
                <a:cubicBezTo>
                  <a:pt x="5424541" y="108162"/>
                  <a:pt x="5424040" y="107263"/>
                  <a:pt x="5423716" y="106174"/>
                </a:cubicBezTo>
                <a:cubicBezTo>
                  <a:pt x="5423392" y="105084"/>
                  <a:pt x="5423230" y="103625"/>
                  <a:pt x="5423230" y="101800"/>
                </a:cubicBezTo>
                <a:cubicBezTo>
                  <a:pt x="5423230" y="100503"/>
                  <a:pt x="5423289" y="99428"/>
                  <a:pt x="5423407" y="98574"/>
                </a:cubicBezTo>
                <a:cubicBezTo>
                  <a:pt x="5423525" y="97720"/>
                  <a:pt x="5423702" y="97028"/>
                  <a:pt x="5423937" y="96498"/>
                </a:cubicBezTo>
                <a:cubicBezTo>
                  <a:pt x="5424173" y="95968"/>
                  <a:pt x="5424467" y="95600"/>
                  <a:pt x="5424821" y="95394"/>
                </a:cubicBezTo>
                <a:cubicBezTo>
                  <a:pt x="5425174" y="95187"/>
                  <a:pt x="5425587" y="95084"/>
                  <a:pt x="5426058" y="95084"/>
                </a:cubicBezTo>
                <a:cubicBezTo>
                  <a:pt x="5426883" y="95084"/>
                  <a:pt x="5428046" y="95585"/>
                  <a:pt x="5429548" y="96586"/>
                </a:cubicBezTo>
                <a:cubicBezTo>
                  <a:pt x="5431051" y="97588"/>
                  <a:pt x="5432980" y="98677"/>
                  <a:pt x="5435336" y="99855"/>
                </a:cubicBezTo>
                <a:cubicBezTo>
                  <a:pt x="5437693" y="101034"/>
                  <a:pt x="5440535" y="102138"/>
                  <a:pt x="5443864" y="103170"/>
                </a:cubicBezTo>
                <a:cubicBezTo>
                  <a:pt x="5447193" y="104200"/>
                  <a:pt x="5451036" y="104716"/>
                  <a:pt x="5455396" y="104716"/>
                </a:cubicBezTo>
                <a:cubicBezTo>
                  <a:pt x="5458695" y="104716"/>
                  <a:pt x="5461714" y="104274"/>
                  <a:pt x="5464453" y="103391"/>
                </a:cubicBezTo>
                <a:cubicBezTo>
                  <a:pt x="5467192" y="102506"/>
                  <a:pt x="5469549" y="101254"/>
                  <a:pt x="5471522" y="99634"/>
                </a:cubicBezTo>
                <a:cubicBezTo>
                  <a:pt x="5473496" y="98015"/>
                  <a:pt x="5475013" y="96026"/>
                  <a:pt x="5476073" y="93671"/>
                </a:cubicBezTo>
                <a:cubicBezTo>
                  <a:pt x="5477134" y="91314"/>
                  <a:pt x="5477664" y="88633"/>
                  <a:pt x="5477664" y="85628"/>
                </a:cubicBezTo>
                <a:cubicBezTo>
                  <a:pt x="5477664" y="82388"/>
                  <a:pt x="5476928" y="79619"/>
                  <a:pt x="5475455" y="77322"/>
                </a:cubicBezTo>
                <a:cubicBezTo>
                  <a:pt x="5473982" y="75024"/>
                  <a:pt x="5472038" y="73007"/>
                  <a:pt x="5469623" y="71268"/>
                </a:cubicBezTo>
                <a:cubicBezTo>
                  <a:pt x="5467208" y="69531"/>
                  <a:pt x="5464453" y="67940"/>
                  <a:pt x="5461360" y="66496"/>
                </a:cubicBezTo>
                <a:cubicBezTo>
                  <a:pt x="5458267" y="65053"/>
                  <a:pt x="5455101" y="63580"/>
                  <a:pt x="5451861" y="62078"/>
                </a:cubicBezTo>
                <a:cubicBezTo>
                  <a:pt x="5448621" y="60576"/>
                  <a:pt x="5445469" y="58912"/>
                  <a:pt x="5442406" y="57087"/>
                </a:cubicBezTo>
                <a:cubicBezTo>
                  <a:pt x="5439342" y="55259"/>
                  <a:pt x="5436603" y="53109"/>
                  <a:pt x="5434188" y="50635"/>
                </a:cubicBezTo>
                <a:cubicBezTo>
                  <a:pt x="5431773" y="48161"/>
                  <a:pt x="5429813" y="45258"/>
                  <a:pt x="5428311" y="41930"/>
                </a:cubicBezTo>
                <a:cubicBezTo>
                  <a:pt x="5426809" y="38603"/>
                  <a:pt x="5426058" y="34610"/>
                  <a:pt x="5426058" y="29957"/>
                </a:cubicBezTo>
                <a:cubicBezTo>
                  <a:pt x="5426058" y="25186"/>
                  <a:pt x="5426927" y="20928"/>
                  <a:pt x="5428665" y="17188"/>
                </a:cubicBezTo>
                <a:cubicBezTo>
                  <a:pt x="5430403" y="13448"/>
                  <a:pt x="5432818" y="10310"/>
                  <a:pt x="5435911" y="7777"/>
                </a:cubicBezTo>
                <a:cubicBezTo>
                  <a:pt x="5439004" y="5244"/>
                  <a:pt x="5442686" y="3315"/>
                  <a:pt x="5446957" y="1989"/>
                </a:cubicBezTo>
                <a:cubicBezTo>
                  <a:pt x="5451228" y="663"/>
                  <a:pt x="5455837" y="0"/>
                  <a:pt x="5460786" y="0"/>
                </a:cubicBezTo>
                <a:close/>
                <a:moveTo>
                  <a:pt x="4994061" y="0"/>
                </a:moveTo>
                <a:cubicBezTo>
                  <a:pt x="4996594" y="0"/>
                  <a:pt x="4999142" y="221"/>
                  <a:pt x="5001705" y="663"/>
                </a:cubicBezTo>
                <a:cubicBezTo>
                  <a:pt x="5004267" y="1105"/>
                  <a:pt x="5006683" y="1694"/>
                  <a:pt x="5008951" y="2430"/>
                </a:cubicBezTo>
                <a:cubicBezTo>
                  <a:pt x="5011219" y="3167"/>
                  <a:pt x="5013236" y="3993"/>
                  <a:pt x="5015004" y="4905"/>
                </a:cubicBezTo>
                <a:cubicBezTo>
                  <a:pt x="5016771" y="5818"/>
                  <a:pt x="5017935" y="6555"/>
                  <a:pt x="5018494" y="7115"/>
                </a:cubicBezTo>
                <a:cubicBezTo>
                  <a:pt x="5019054" y="7674"/>
                  <a:pt x="5019422" y="8116"/>
                  <a:pt x="5019599" y="8439"/>
                </a:cubicBezTo>
                <a:cubicBezTo>
                  <a:pt x="5019776" y="8764"/>
                  <a:pt x="5019923" y="9176"/>
                  <a:pt x="5020041" y="9677"/>
                </a:cubicBezTo>
                <a:cubicBezTo>
                  <a:pt x="5020159" y="10178"/>
                  <a:pt x="5020247" y="10781"/>
                  <a:pt x="5020306" y="11488"/>
                </a:cubicBezTo>
                <a:cubicBezTo>
                  <a:pt x="5020365" y="12195"/>
                  <a:pt x="5020394" y="13108"/>
                  <a:pt x="5020394" y="14228"/>
                </a:cubicBezTo>
                <a:cubicBezTo>
                  <a:pt x="5020394" y="15288"/>
                  <a:pt x="5020350" y="16231"/>
                  <a:pt x="5020262" y="17055"/>
                </a:cubicBezTo>
                <a:cubicBezTo>
                  <a:pt x="5020173" y="17880"/>
                  <a:pt x="5020041" y="18572"/>
                  <a:pt x="5019864" y="19132"/>
                </a:cubicBezTo>
                <a:cubicBezTo>
                  <a:pt x="5019687" y="19692"/>
                  <a:pt x="5019437" y="20104"/>
                  <a:pt x="5019113" y="20369"/>
                </a:cubicBezTo>
                <a:cubicBezTo>
                  <a:pt x="5018789" y="20634"/>
                  <a:pt x="5018421" y="20767"/>
                  <a:pt x="5018008" y="20767"/>
                </a:cubicBezTo>
                <a:cubicBezTo>
                  <a:pt x="5017361" y="20767"/>
                  <a:pt x="5016344" y="20354"/>
                  <a:pt x="5014960" y="19530"/>
                </a:cubicBezTo>
                <a:cubicBezTo>
                  <a:pt x="5013575" y="18705"/>
                  <a:pt x="5011882" y="17777"/>
                  <a:pt x="5009879" y="16747"/>
                </a:cubicBezTo>
                <a:cubicBezTo>
                  <a:pt x="5007876" y="15716"/>
                  <a:pt x="5005504" y="14773"/>
                  <a:pt x="5002765" y="13919"/>
                </a:cubicBezTo>
                <a:cubicBezTo>
                  <a:pt x="5000026" y="13064"/>
                  <a:pt x="4996948" y="12636"/>
                  <a:pt x="4993531" y="12636"/>
                </a:cubicBezTo>
                <a:cubicBezTo>
                  <a:pt x="4990349" y="12636"/>
                  <a:pt x="4987581" y="13064"/>
                  <a:pt x="4985224" y="13919"/>
                </a:cubicBezTo>
                <a:cubicBezTo>
                  <a:pt x="4982868" y="14773"/>
                  <a:pt x="4980924" y="15906"/>
                  <a:pt x="4979392" y="17321"/>
                </a:cubicBezTo>
                <a:cubicBezTo>
                  <a:pt x="4977861" y="18734"/>
                  <a:pt x="4976712" y="20414"/>
                  <a:pt x="4975946" y="22358"/>
                </a:cubicBezTo>
                <a:cubicBezTo>
                  <a:pt x="4975180" y="24302"/>
                  <a:pt x="4974797" y="26364"/>
                  <a:pt x="4974797" y="28543"/>
                </a:cubicBezTo>
                <a:cubicBezTo>
                  <a:pt x="4974797" y="31723"/>
                  <a:pt x="4975534" y="34462"/>
                  <a:pt x="4977006" y="36760"/>
                </a:cubicBezTo>
                <a:cubicBezTo>
                  <a:pt x="4978479" y="39058"/>
                  <a:pt x="4980438" y="41091"/>
                  <a:pt x="4982883" y="42858"/>
                </a:cubicBezTo>
                <a:cubicBezTo>
                  <a:pt x="4985328" y="44625"/>
                  <a:pt x="4988111" y="46247"/>
                  <a:pt x="4991233" y="47719"/>
                </a:cubicBezTo>
                <a:cubicBezTo>
                  <a:pt x="4994356" y="49191"/>
                  <a:pt x="4997537" y="50678"/>
                  <a:pt x="5000777" y="52180"/>
                </a:cubicBezTo>
                <a:cubicBezTo>
                  <a:pt x="5004017" y="53684"/>
                  <a:pt x="5007198" y="55332"/>
                  <a:pt x="5010320" y="57130"/>
                </a:cubicBezTo>
                <a:cubicBezTo>
                  <a:pt x="5013443" y="58926"/>
                  <a:pt x="5016226" y="61048"/>
                  <a:pt x="5018671" y="63494"/>
                </a:cubicBezTo>
                <a:cubicBezTo>
                  <a:pt x="5021116" y="65937"/>
                  <a:pt x="5023089" y="68824"/>
                  <a:pt x="5024592" y="72152"/>
                </a:cubicBezTo>
                <a:cubicBezTo>
                  <a:pt x="5026094" y="75481"/>
                  <a:pt x="5026845" y="79413"/>
                  <a:pt x="5026845" y="83950"/>
                </a:cubicBezTo>
                <a:cubicBezTo>
                  <a:pt x="5026845" y="89311"/>
                  <a:pt x="5025858" y="94083"/>
                  <a:pt x="5023885" y="98266"/>
                </a:cubicBezTo>
                <a:cubicBezTo>
                  <a:pt x="5021912" y="102448"/>
                  <a:pt x="5019172" y="105998"/>
                  <a:pt x="5015667" y="108913"/>
                </a:cubicBezTo>
                <a:cubicBezTo>
                  <a:pt x="5012162" y="111829"/>
                  <a:pt x="5008038" y="114023"/>
                  <a:pt x="5003295" y="115495"/>
                </a:cubicBezTo>
                <a:cubicBezTo>
                  <a:pt x="4998553" y="116970"/>
                  <a:pt x="4993442" y="117706"/>
                  <a:pt x="4987964" y="117706"/>
                </a:cubicBezTo>
                <a:cubicBezTo>
                  <a:pt x="4984135" y="117706"/>
                  <a:pt x="4980585" y="117381"/>
                  <a:pt x="4977315" y="116735"/>
                </a:cubicBezTo>
                <a:cubicBezTo>
                  <a:pt x="4974046" y="116085"/>
                  <a:pt x="4971130" y="115291"/>
                  <a:pt x="4968567" y="114347"/>
                </a:cubicBezTo>
                <a:cubicBezTo>
                  <a:pt x="4966004" y="113405"/>
                  <a:pt x="4963855" y="112434"/>
                  <a:pt x="4962116" y="111432"/>
                </a:cubicBezTo>
                <a:cubicBezTo>
                  <a:pt x="4960379" y="110430"/>
                  <a:pt x="4959171" y="109576"/>
                  <a:pt x="4958493" y="108869"/>
                </a:cubicBezTo>
                <a:cubicBezTo>
                  <a:pt x="4957816" y="108162"/>
                  <a:pt x="4957315" y="107263"/>
                  <a:pt x="4956991" y="106174"/>
                </a:cubicBezTo>
                <a:cubicBezTo>
                  <a:pt x="4956667" y="105084"/>
                  <a:pt x="4956505" y="103625"/>
                  <a:pt x="4956505" y="101800"/>
                </a:cubicBezTo>
                <a:cubicBezTo>
                  <a:pt x="4956505" y="100503"/>
                  <a:pt x="4956564" y="99428"/>
                  <a:pt x="4956682" y="98574"/>
                </a:cubicBezTo>
                <a:cubicBezTo>
                  <a:pt x="4956800" y="97720"/>
                  <a:pt x="4956977" y="97028"/>
                  <a:pt x="4957212" y="96498"/>
                </a:cubicBezTo>
                <a:cubicBezTo>
                  <a:pt x="4957448" y="95968"/>
                  <a:pt x="4957742" y="95600"/>
                  <a:pt x="4958096" y="95394"/>
                </a:cubicBezTo>
                <a:cubicBezTo>
                  <a:pt x="4958449" y="95187"/>
                  <a:pt x="4958862" y="95084"/>
                  <a:pt x="4959333" y="95084"/>
                </a:cubicBezTo>
                <a:cubicBezTo>
                  <a:pt x="4960158" y="95084"/>
                  <a:pt x="4961321" y="95585"/>
                  <a:pt x="4962823" y="96586"/>
                </a:cubicBezTo>
                <a:cubicBezTo>
                  <a:pt x="4964326" y="97588"/>
                  <a:pt x="4966255" y="98677"/>
                  <a:pt x="4968611" y="99855"/>
                </a:cubicBezTo>
                <a:cubicBezTo>
                  <a:pt x="4970968" y="101034"/>
                  <a:pt x="4973810" y="102138"/>
                  <a:pt x="4977139" y="103170"/>
                </a:cubicBezTo>
                <a:cubicBezTo>
                  <a:pt x="4980468" y="104200"/>
                  <a:pt x="4984311" y="104716"/>
                  <a:pt x="4988671" y="104716"/>
                </a:cubicBezTo>
                <a:cubicBezTo>
                  <a:pt x="4991970" y="104716"/>
                  <a:pt x="4994989" y="104274"/>
                  <a:pt x="4997728" y="103391"/>
                </a:cubicBezTo>
                <a:cubicBezTo>
                  <a:pt x="5000467" y="102506"/>
                  <a:pt x="5002824" y="101254"/>
                  <a:pt x="5004797" y="99634"/>
                </a:cubicBezTo>
                <a:cubicBezTo>
                  <a:pt x="5006771" y="98015"/>
                  <a:pt x="5008288" y="96026"/>
                  <a:pt x="5009348" y="93671"/>
                </a:cubicBezTo>
                <a:cubicBezTo>
                  <a:pt x="5010409" y="91314"/>
                  <a:pt x="5010939" y="88633"/>
                  <a:pt x="5010939" y="85628"/>
                </a:cubicBezTo>
                <a:cubicBezTo>
                  <a:pt x="5010939" y="82388"/>
                  <a:pt x="5010203" y="79619"/>
                  <a:pt x="5008730" y="77322"/>
                </a:cubicBezTo>
                <a:cubicBezTo>
                  <a:pt x="5007257" y="75024"/>
                  <a:pt x="5005313" y="73007"/>
                  <a:pt x="5002898" y="71268"/>
                </a:cubicBezTo>
                <a:cubicBezTo>
                  <a:pt x="5000483" y="69531"/>
                  <a:pt x="4997728" y="67940"/>
                  <a:pt x="4994635" y="66496"/>
                </a:cubicBezTo>
                <a:cubicBezTo>
                  <a:pt x="4991542" y="65053"/>
                  <a:pt x="4988376" y="63580"/>
                  <a:pt x="4985136" y="62078"/>
                </a:cubicBezTo>
                <a:cubicBezTo>
                  <a:pt x="4981896" y="60576"/>
                  <a:pt x="4978744" y="58912"/>
                  <a:pt x="4975681" y="57087"/>
                </a:cubicBezTo>
                <a:cubicBezTo>
                  <a:pt x="4972617" y="55259"/>
                  <a:pt x="4969878" y="53109"/>
                  <a:pt x="4967463" y="50635"/>
                </a:cubicBezTo>
                <a:cubicBezTo>
                  <a:pt x="4965048" y="48161"/>
                  <a:pt x="4963088" y="45258"/>
                  <a:pt x="4961586" y="41930"/>
                </a:cubicBezTo>
                <a:cubicBezTo>
                  <a:pt x="4960084" y="38603"/>
                  <a:pt x="4959333" y="34610"/>
                  <a:pt x="4959333" y="29957"/>
                </a:cubicBezTo>
                <a:cubicBezTo>
                  <a:pt x="4959333" y="25186"/>
                  <a:pt x="4960202" y="20928"/>
                  <a:pt x="4961940" y="17188"/>
                </a:cubicBezTo>
                <a:cubicBezTo>
                  <a:pt x="4963678" y="13448"/>
                  <a:pt x="4966093" y="10310"/>
                  <a:pt x="4969186" y="7777"/>
                </a:cubicBezTo>
                <a:cubicBezTo>
                  <a:pt x="4972279" y="5244"/>
                  <a:pt x="4975961" y="3315"/>
                  <a:pt x="4980232" y="1989"/>
                </a:cubicBezTo>
                <a:cubicBezTo>
                  <a:pt x="4984503" y="663"/>
                  <a:pt x="4989112" y="0"/>
                  <a:pt x="4994061" y="0"/>
                </a:cubicBezTo>
                <a:close/>
                <a:moveTo>
                  <a:pt x="4051086" y="0"/>
                </a:moveTo>
                <a:cubicBezTo>
                  <a:pt x="4053619" y="0"/>
                  <a:pt x="4056167" y="221"/>
                  <a:pt x="4058730" y="663"/>
                </a:cubicBezTo>
                <a:cubicBezTo>
                  <a:pt x="4061293" y="1105"/>
                  <a:pt x="4063708" y="1694"/>
                  <a:pt x="4065976" y="2430"/>
                </a:cubicBezTo>
                <a:cubicBezTo>
                  <a:pt x="4068244" y="3167"/>
                  <a:pt x="4070262" y="3993"/>
                  <a:pt x="4072029" y="4905"/>
                </a:cubicBezTo>
                <a:cubicBezTo>
                  <a:pt x="4073796" y="5818"/>
                  <a:pt x="4074960" y="6555"/>
                  <a:pt x="4075520" y="7115"/>
                </a:cubicBezTo>
                <a:cubicBezTo>
                  <a:pt x="4076079" y="7674"/>
                  <a:pt x="4076447" y="8116"/>
                  <a:pt x="4076624" y="8439"/>
                </a:cubicBezTo>
                <a:cubicBezTo>
                  <a:pt x="4076801" y="8764"/>
                  <a:pt x="4076948" y="9176"/>
                  <a:pt x="4077066" y="9677"/>
                </a:cubicBezTo>
                <a:cubicBezTo>
                  <a:pt x="4077184" y="10178"/>
                  <a:pt x="4077272" y="10781"/>
                  <a:pt x="4077331" y="11488"/>
                </a:cubicBezTo>
                <a:cubicBezTo>
                  <a:pt x="4077390" y="12195"/>
                  <a:pt x="4077419" y="13108"/>
                  <a:pt x="4077419" y="14228"/>
                </a:cubicBezTo>
                <a:cubicBezTo>
                  <a:pt x="4077419" y="15288"/>
                  <a:pt x="4077375" y="16231"/>
                  <a:pt x="4077287" y="17055"/>
                </a:cubicBezTo>
                <a:cubicBezTo>
                  <a:pt x="4077199" y="17880"/>
                  <a:pt x="4077066" y="18572"/>
                  <a:pt x="4076889" y="19132"/>
                </a:cubicBezTo>
                <a:cubicBezTo>
                  <a:pt x="4076713" y="19692"/>
                  <a:pt x="4076462" y="20104"/>
                  <a:pt x="4076138" y="20369"/>
                </a:cubicBezTo>
                <a:cubicBezTo>
                  <a:pt x="4075814" y="20634"/>
                  <a:pt x="4075446" y="20767"/>
                  <a:pt x="4075034" y="20767"/>
                </a:cubicBezTo>
                <a:cubicBezTo>
                  <a:pt x="4074386" y="20767"/>
                  <a:pt x="4073369" y="20354"/>
                  <a:pt x="4071985" y="19530"/>
                </a:cubicBezTo>
                <a:cubicBezTo>
                  <a:pt x="4070600" y="18705"/>
                  <a:pt x="4068907" y="17777"/>
                  <a:pt x="4066904" y="16747"/>
                </a:cubicBezTo>
                <a:cubicBezTo>
                  <a:pt x="4064901" y="15716"/>
                  <a:pt x="4062530" y="14773"/>
                  <a:pt x="4059790" y="13919"/>
                </a:cubicBezTo>
                <a:cubicBezTo>
                  <a:pt x="4057051" y="13064"/>
                  <a:pt x="4053973" y="12636"/>
                  <a:pt x="4050556" y="12636"/>
                </a:cubicBezTo>
                <a:cubicBezTo>
                  <a:pt x="4047375" y="12636"/>
                  <a:pt x="4044606" y="13064"/>
                  <a:pt x="4042250" y="13919"/>
                </a:cubicBezTo>
                <a:cubicBezTo>
                  <a:pt x="4039893" y="14773"/>
                  <a:pt x="4037949" y="15906"/>
                  <a:pt x="4036417" y="17321"/>
                </a:cubicBezTo>
                <a:cubicBezTo>
                  <a:pt x="4034885" y="18734"/>
                  <a:pt x="4033737" y="20414"/>
                  <a:pt x="4032971" y="22358"/>
                </a:cubicBezTo>
                <a:cubicBezTo>
                  <a:pt x="4032205" y="24302"/>
                  <a:pt x="4031822" y="26364"/>
                  <a:pt x="4031822" y="28543"/>
                </a:cubicBezTo>
                <a:cubicBezTo>
                  <a:pt x="4031822" y="31723"/>
                  <a:pt x="4032559" y="34462"/>
                  <a:pt x="4034031" y="36760"/>
                </a:cubicBezTo>
                <a:cubicBezTo>
                  <a:pt x="4035504" y="39058"/>
                  <a:pt x="4037463" y="41091"/>
                  <a:pt x="4039908" y="42858"/>
                </a:cubicBezTo>
                <a:cubicBezTo>
                  <a:pt x="4042352" y="44625"/>
                  <a:pt x="4045136" y="46247"/>
                  <a:pt x="4048258" y="47719"/>
                </a:cubicBezTo>
                <a:cubicBezTo>
                  <a:pt x="4051381" y="49191"/>
                  <a:pt x="4054562" y="50678"/>
                  <a:pt x="4057802" y="52180"/>
                </a:cubicBezTo>
                <a:cubicBezTo>
                  <a:pt x="4061042" y="53684"/>
                  <a:pt x="4064223" y="55332"/>
                  <a:pt x="4067346" y="57130"/>
                </a:cubicBezTo>
                <a:cubicBezTo>
                  <a:pt x="4070468" y="58926"/>
                  <a:pt x="4073251" y="61048"/>
                  <a:pt x="4075696" y="63494"/>
                </a:cubicBezTo>
                <a:cubicBezTo>
                  <a:pt x="4078141" y="65937"/>
                  <a:pt x="4080115" y="68824"/>
                  <a:pt x="4081617" y="72152"/>
                </a:cubicBezTo>
                <a:cubicBezTo>
                  <a:pt x="4083119" y="75481"/>
                  <a:pt x="4083870" y="79413"/>
                  <a:pt x="4083870" y="83950"/>
                </a:cubicBezTo>
                <a:cubicBezTo>
                  <a:pt x="4083870" y="89311"/>
                  <a:pt x="4082883" y="94083"/>
                  <a:pt x="4080910" y="98266"/>
                </a:cubicBezTo>
                <a:cubicBezTo>
                  <a:pt x="4078937" y="102448"/>
                  <a:pt x="4076197" y="105998"/>
                  <a:pt x="4072692" y="108913"/>
                </a:cubicBezTo>
                <a:cubicBezTo>
                  <a:pt x="4069187" y="111829"/>
                  <a:pt x="4065063" y="114023"/>
                  <a:pt x="4060321" y="115495"/>
                </a:cubicBezTo>
                <a:cubicBezTo>
                  <a:pt x="4055578" y="116970"/>
                  <a:pt x="4050468" y="117706"/>
                  <a:pt x="4044989" y="117706"/>
                </a:cubicBezTo>
                <a:cubicBezTo>
                  <a:pt x="4041159" y="117706"/>
                  <a:pt x="4037610" y="117381"/>
                  <a:pt x="4034341" y="116735"/>
                </a:cubicBezTo>
                <a:cubicBezTo>
                  <a:pt x="4031071" y="116085"/>
                  <a:pt x="4028155" y="115291"/>
                  <a:pt x="4025592" y="114347"/>
                </a:cubicBezTo>
                <a:cubicBezTo>
                  <a:pt x="4023030" y="113405"/>
                  <a:pt x="4020880" y="112434"/>
                  <a:pt x="4019142" y="111432"/>
                </a:cubicBezTo>
                <a:cubicBezTo>
                  <a:pt x="4017404" y="110430"/>
                  <a:pt x="4016196" y="109576"/>
                  <a:pt x="4015519" y="108869"/>
                </a:cubicBezTo>
                <a:cubicBezTo>
                  <a:pt x="4014841" y="108162"/>
                  <a:pt x="4014340" y="107263"/>
                  <a:pt x="4014016" y="106174"/>
                </a:cubicBezTo>
                <a:cubicBezTo>
                  <a:pt x="4013692" y="105084"/>
                  <a:pt x="4013530" y="103625"/>
                  <a:pt x="4013530" y="101800"/>
                </a:cubicBezTo>
                <a:cubicBezTo>
                  <a:pt x="4013530" y="100503"/>
                  <a:pt x="4013589" y="99428"/>
                  <a:pt x="4013707" y="98574"/>
                </a:cubicBezTo>
                <a:cubicBezTo>
                  <a:pt x="4013825" y="97720"/>
                  <a:pt x="4014002" y="97028"/>
                  <a:pt x="4014237" y="96498"/>
                </a:cubicBezTo>
                <a:cubicBezTo>
                  <a:pt x="4014473" y="95968"/>
                  <a:pt x="4014767" y="95600"/>
                  <a:pt x="4015121" y="95394"/>
                </a:cubicBezTo>
                <a:cubicBezTo>
                  <a:pt x="4015474" y="95187"/>
                  <a:pt x="4015887" y="95084"/>
                  <a:pt x="4016358" y="95084"/>
                </a:cubicBezTo>
                <a:cubicBezTo>
                  <a:pt x="4017183" y="95084"/>
                  <a:pt x="4018346" y="95585"/>
                  <a:pt x="4019849" y="96586"/>
                </a:cubicBezTo>
                <a:cubicBezTo>
                  <a:pt x="4021351" y="97588"/>
                  <a:pt x="4023280" y="98677"/>
                  <a:pt x="4025637" y="99855"/>
                </a:cubicBezTo>
                <a:cubicBezTo>
                  <a:pt x="4027993" y="101034"/>
                  <a:pt x="4030835" y="102138"/>
                  <a:pt x="4034164" y="103170"/>
                </a:cubicBezTo>
                <a:cubicBezTo>
                  <a:pt x="4037492" y="104200"/>
                  <a:pt x="4041336" y="104716"/>
                  <a:pt x="4045696" y="104716"/>
                </a:cubicBezTo>
                <a:cubicBezTo>
                  <a:pt x="4048995" y="104716"/>
                  <a:pt x="4052014" y="104274"/>
                  <a:pt x="4054753" y="103391"/>
                </a:cubicBezTo>
                <a:cubicBezTo>
                  <a:pt x="4057493" y="102506"/>
                  <a:pt x="4059849" y="101254"/>
                  <a:pt x="4061823" y="99634"/>
                </a:cubicBezTo>
                <a:cubicBezTo>
                  <a:pt x="4063796" y="98015"/>
                  <a:pt x="4065313" y="96026"/>
                  <a:pt x="4066374" y="93671"/>
                </a:cubicBezTo>
                <a:cubicBezTo>
                  <a:pt x="4067434" y="91314"/>
                  <a:pt x="4067964" y="88633"/>
                  <a:pt x="4067964" y="85628"/>
                </a:cubicBezTo>
                <a:cubicBezTo>
                  <a:pt x="4067964" y="82388"/>
                  <a:pt x="4067228" y="79619"/>
                  <a:pt x="4065755" y="77322"/>
                </a:cubicBezTo>
                <a:cubicBezTo>
                  <a:pt x="4064282" y="75024"/>
                  <a:pt x="4062338" y="73007"/>
                  <a:pt x="4059923" y="71268"/>
                </a:cubicBezTo>
                <a:cubicBezTo>
                  <a:pt x="4057508" y="69531"/>
                  <a:pt x="4054753" y="67940"/>
                  <a:pt x="4051661" y="66496"/>
                </a:cubicBezTo>
                <a:cubicBezTo>
                  <a:pt x="4048568" y="65053"/>
                  <a:pt x="4045401" y="63580"/>
                  <a:pt x="4042161" y="62078"/>
                </a:cubicBezTo>
                <a:cubicBezTo>
                  <a:pt x="4038921" y="60576"/>
                  <a:pt x="4035769" y="58912"/>
                  <a:pt x="4032706" y="57087"/>
                </a:cubicBezTo>
                <a:cubicBezTo>
                  <a:pt x="4029642" y="55259"/>
                  <a:pt x="4026903" y="53109"/>
                  <a:pt x="4024488" y="50635"/>
                </a:cubicBezTo>
                <a:cubicBezTo>
                  <a:pt x="4022073" y="48161"/>
                  <a:pt x="4020114" y="45258"/>
                  <a:pt x="4018611" y="41930"/>
                </a:cubicBezTo>
                <a:cubicBezTo>
                  <a:pt x="4017109" y="38603"/>
                  <a:pt x="4016358" y="34610"/>
                  <a:pt x="4016358" y="29957"/>
                </a:cubicBezTo>
                <a:cubicBezTo>
                  <a:pt x="4016358" y="25186"/>
                  <a:pt x="4017227" y="20928"/>
                  <a:pt x="4018965" y="17188"/>
                </a:cubicBezTo>
                <a:cubicBezTo>
                  <a:pt x="4020703" y="13448"/>
                  <a:pt x="4023118" y="10310"/>
                  <a:pt x="4026211" y="7777"/>
                </a:cubicBezTo>
                <a:cubicBezTo>
                  <a:pt x="4029304" y="5244"/>
                  <a:pt x="4032986" y="3315"/>
                  <a:pt x="4037257" y="1989"/>
                </a:cubicBezTo>
                <a:cubicBezTo>
                  <a:pt x="4041528" y="663"/>
                  <a:pt x="4046138" y="0"/>
                  <a:pt x="4051086" y="0"/>
                </a:cubicBezTo>
                <a:close/>
                <a:moveTo>
                  <a:pt x="3574905" y="0"/>
                </a:moveTo>
                <a:cubicBezTo>
                  <a:pt x="3577437" y="0"/>
                  <a:pt x="3579986" y="221"/>
                  <a:pt x="3582549" y="663"/>
                </a:cubicBezTo>
                <a:cubicBezTo>
                  <a:pt x="3585110" y="1105"/>
                  <a:pt x="3587526" y="1694"/>
                  <a:pt x="3589793" y="2430"/>
                </a:cubicBezTo>
                <a:cubicBezTo>
                  <a:pt x="3592062" y="3167"/>
                  <a:pt x="3594078" y="3993"/>
                  <a:pt x="3595846" y="4905"/>
                </a:cubicBezTo>
                <a:cubicBezTo>
                  <a:pt x="3597613" y="5818"/>
                  <a:pt x="3598777" y="6555"/>
                  <a:pt x="3599337" y="7115"/>
                </a:cubicBezTo>
                <a:cubicBezTo>
                  <a:pt x="3599896" y="7674"/>
                  <a:pt x="3600265" y="8116"/>
                  <a:pt x="3600441" y="8439"/>
                </a:cubicBezTo>
                <a:cubicBezTo>
                  <a:pt x="3600618" y="8764"/>
                  <a:pt x="3600765" y="9176"/>
                  <a:pt x="3600882" y="9677"/>
                </a:cubicBezTo>
                <a:cubicBezTo>
                  <a:pt x="3601001" y="10178"/>
                  <a:pt x="3601089" y="10781"/>
                  <a:pt x="3601148" y="11488"/>
                </a:cubicBezTo>
                <a:cubicBezTo>
                  <a:pt x="3601207" y="12195"/>
                  <a:pt x="3601237" y="13108"/>
                  <a:pt x="3601237" y="14228"/>
                </a:cubicBezTo>
                <a:cubicBezTo>
                  <a:pt x="3601237" y="15288"/>
                  <a:pt x="3601193" y="16231"/>
                  <a:pt x="3601104" y="17055"/>
                </a:cubicBezTo>
                <a:cubicBezTo>
                  <a:pt x="3601016" y="17880"/>
                  <a:pt x="3600882" y="18572"/>
                  <a:pt x="3600706" y="19132"/>
                </a:cubicBezTo>
                <a:cubicBezTo>
                  <a:pt x="3600530" y="19692"/>
                  <a:pt x="3600280" y="20104"/>
                  <a:pt x="3599956" y="20369"/>
                </a:cubicBezTo>
                <a:cubicBezTo>
                  <a:pt x="3599631" y="20634"/>
                  <a:pt x="3599263" y="20767"/>
                  <a:pt x="3598851" y="20767"/>
                </a:cubicBezTo>
                <a:cubicBezTo>
                  <a:pt x="3598203" y="20767"/>
                  <a:pt x="3597187" y="20354"/>
                  <a:pt x="3595802" y="19530"/>
                </a:cubicBezTo>
                <a:cubicBezTo>
                  <a:pt x="3594418" y="18705"/>
                  <a:pt x="3592724" y="17777"/>
                  <a:pt x="3590721" y="16747"/>
                </a:cubicBezTo>
                <a:cubicBezTo>
                  <a:pt x="3588719" y="15716"/>
                  <a:pt x="3586348" y="14773"/>
                  <a:pt x="3583609" y="13919"/>
                </a:cubicBezTo>
                <a:cubicBezTo>
                  <a:pt x="3580870" y="13064"/>
                  <a:pt x="3577791" y="12636"/>
                  <a:pt x="3574374" y="12636"/>
                </a:cubicBezTo>
                <a:lnTo>
                  <a:pt x="3568928" y="13477"/>
                </a:lnTo>
                <a:lnTo>
                  <a:pt x="3572528" y="342"/>
                </a:lnTo>
                <a:close/>
                <a:moveTo>
                  <a:pt x="3108171" y="0"/>
                </a:moveTo>
                <a:cubicBezTo>
                  <a:pt x="3110705" y="0"/>
                  <a:pt x="3113253" y="221"/>
                  <a:pt x="3115817" y="663"/>
                </a:cubicBezTo>
                <a:cubicBezTo>
                  <a:pt x="3118379" y="1105"/>
                  <a:pt x="3120795" y="1694"/>
                  <a:pt x="3123063" y="2430"/>
                </a:cubicBezTo>
                <a:cubicBezTo>
                  <a:pt x="3125330" y="3167"/>
                  <a:pt x="3127348" y="3993"/>
                  <a:pt x="3129115" y="4905"/>
                </a:cubicBezTo>
                <a:cubicBezTo>
                  <a:pt x="3130881" y="5818"/>
                  <a:pt x="3132047" y="6555"/>
                  <a:pt x="3132606" y="7115"/>
                </a:cubicBezTo>
                <a:cubicBezTo>
                  <a:pt x="3133164" y="7674"/>
                  <a:pt x="3133532" y="8116"/>
                  <a:pt x="3133710" y="8439"/>
                </a:cubicBezTo>
                <a:cubicBezTo>
                  <a:pt x="3133888" y="8764"/>
                  <a:pt x="3134032" y="9176"/>
                  <a:pt x="3134153" y="9677"/>
                </a:cubicBezTo>
                <a:cubicBezTo>
                  <a:pt x="3134268" y="10178"/>
                  <a:pt x="3134357" y="10781"/>
                  <a:pt x="3134416" y="11488"/>
                </a:cubicBezTo>
                <a:cubicBezTo>
                  <a:pt x="3134476" y="12195"/>
                  <a:pt x="3134501" y="13108"/>
                  <a:pt x="3134501" y="14228"/>
                </a:cubicBezTo>
                <a:cubicBezTo>
                  <a:pt x="3134501" y="15288"/>
                  <a:pt x="3134458" y="16231"/>
                  <a:pt x="3134370" y="17055"/>
                </a:cubicBezTo>
                <a:cubicBezTo>
                  <a:pt x="3134284" y="17880"/>
                  <a:pt x="3134153" y="18572"/>
                  <a:pt x="3133976" y="19132"/>
                </a:cubicBezTo>
                <a:cubicBezTo>
                  <a:pt x="3133799" y="19692"/>
                  <a:pt x="3133548" y="20104"/>
                  <a:pt x="3133223" y="20369"/>
                </a:cubicBezTo>
                <a:cubicBezTo>
                  <a:pt x="3132897" y="20634"/>
                  <a:pt x="3132532" y="20767"/>
                  <a:pt x="3132118" y="20767"/>
                </a:cubicBezTo>
                <a:cubicBezTo>
                  <a:pt x="3131470" y="20767"/>
                  <a:pt x="3130455" y="20354"/>
                  <a:pt x="3129071" y="19530"/>
                </a:cubicBezTo>
                <a:cubicBezTo>
                  <a:pt x="3127688" y="18705"/>
                  <a:pt x="3125995" y="17777"/>
                  <a:pt x="3123989" y="16747"/>
                </a:cubicBezTo>
                <a:cubicBezTo>
                  <a:pt x="3121989" y="15716"/>
                  <a:pt x="3119616" y="14773"/>
                  <a:pt x="3116878" y="13919"/>
                </a:cubicBezTo>
                <a:cubicBezTo>
                  <a:pt x="3114136" y="13064"/>
                  <a:pt x="3111058" y="12636"/>
                  <a:pt x="3107641" y="12636"/>
                </a:cubicBezTo>
                <a:cubicBezTo>
                  <a:pt x="3104460" y="12636"/>
                  <a:pt x="3101688" y="13064"/>
                  <a:pt x="3099334" y="13919"/>
                </a:cubicBezTo>
                <a:cubicBezTo>
                  <a:pt x="3096977" y="14773"/>
                  <a:pt x="3095034" y="15906"/>
                  <a:pt x="3093502" y="17321"/>
                </a:cubicBezTo>
                <a:cubicBezTo>
                  <a:pt x="3091972" y="18734"/>
                  <a:pt x="3090824" y="20414"/>
                  <a:pt x="3090054" y="22358"/>
                </a:cubicBezTo>
                <a:cubicBezTo>
                  <a:pt x="3089291" y="24302"/>
                  <a:pt x="3088910" y="26364"/>
                  <a:pt x="3088910" y="28543"/>
                </a:cubicBezTo>
                <a:cubicBezTo>
                  <a:pt x="3088910" y="31723"/>
                  <a:pt x="3089643" y="34462"/>
                  <a:pt x="3091116" y="36760"/>
                </a:cubicBezTo>
                <a:cubicBezTo>
                  <a:pt x="3092588" y="39058"/>
                  <a:pt x="3094548" y="41091"/>
                  <a:pt x="3096988" y="42858"/>
                </a:cubicBezTo>
                <a:cubicBezTo>
                  <a:pt x="3099436" y="44625"/>
                  <a:pt x="3102220" y="46247"/>
                  <a:pt x="3105343" y="47719"/>
                </a:cubicBezTo>
                <a:cubicBezTo>
                  <a:pt x="3108466" y="49191"/>
                  <a:pt x="3111649" y="50678"/>
                  <a:pt x="3114888" y="52180"/>
                </a:cubicBezTo>
                <a:cubicBezTo>
                  <a:pt x="3118130" y="53684"/>
                  <a:pt x="3121311" y="55332"/>
                  <a:pt x="3124433" y="57130"/>
                </a:cubicBezTo>
                <a:cubicBezTo>
                  <a:pt x="3127553" y="58926"/>
                  <a:pt x="3130340" y="61048"/>
                  <a:pt x="3132783" y="63494"/>
                </a:cubicBezTo>
                <a:cubicBezTo>
                  <a:pt x="3135226" y="65937"/>
                  <a:pt x="3137198" y="68824"/>
                  <a:pt x="3138703" y="72152"/>
                </a:cubicBezTo>
                <a:cubicBezTo>
                  <a:pt x="3140204" y="75481"/>
                  <a:pt x="3140955" y="79413"/>
                  <a:pt x="3140955" y="83950"/>
                </a:cubicBezTo>
                <a:cubicBezTo>
                  <a:pt x="3140955" y="89311"/>
                  <a:pt x="3139964" y="94083"/>
                  <a:pt x="3137992" y="98266"/>
                </a:cubicBezTo>
                <a:cubicBezTo>
                  <a:pt x="3136020" y="102448"/>
                  <a:pt x="3133283" y="105998"/>
                  <a:pt x="3129777" y="108913"/>
                </a:cubicBezTo>
                <a:cubicBezTo>
                  <a:pt x="3126274" y="111829"/>
                  <a:pt x="3122149" y="114023"/>
                  <a:pt x="3117408" y="115495"/>
                </a:cubicBezTo>
                <a:cubicBezTo>
                  <a:pt x="3112664" y="116970"/>
                  <a:pt x="3107553" y="117706"/>
                  <a:pt x="3102073" y="117706"/>
                </a:cubicBezTo>
                <a:cubicBezTo>
                  <a:pt x="3098246" y="117706"/>
                  <a:pt x="3094693" y="117381"/>
                  <a:pt x="3091428" y="116735"/>
                </a:cubicBezTo>
                <a:cubicBezTo>
                  <a:pt x="3088158" y="116085"/>
                  <a:pt x="3085242" y="115291"/>
                  <a:pt x="3082683" y="114347"/>
                </a:cubicBezTo>
                <a:cubicBezTo>
                  <a:pt x="3080117" y="113405"/>
                  <a:pt x="3077965" y="112434"/>
                  <a:pt x="3076227" y="111432"/>
                </a:cubicBezTo>
                <a:cubicBezTo>
                  <a:pt x="3074489" y="110430"/>
                  <a:pt x="3073283" y="109576"/>
                  <a:pt x="3072604" y="108869"/>
                </a:cubicBezTo>
                <a:cubicBezTo>
                  <a:pt x="3071925" y="108162"/>
                  <a:pt x="3071427" y="107263"/>
                  <a:pt x="3071102" y="106174"/>
                </a:cubicBezTo>
                <a:cubicBezTo>
                  <a:pt x="3070778" y="105084"/>
                  <a:pt x="3070616" y="103625"/>
                  <a:pt x="3070616" y="101800"/>
                </a:cubicBezTo>
                <a:cubicBezTo>
                  <a:pt x="3070616" y="100503"/>
                  <a:pt x="3070674" y="99428"/>
                  <a:pt x="3070793" y="98574"/>
                </a:cubicBezTo>
                <a:cubicBezTo>
                  <a:pt x="3070911" y="97720"/>
                  <a:pt x="3071087" y="97028"/>
                  <a:pt x="3071323" y="96498"/>
                </a:cubicBezTo>
                <a:cubicBezTo>
                  <a:pt x="3071560" y="95968"/>
                  <a:pt x="3071854" y="95600"/>
                  <a:pt x="3072206" y="95394"/>
                </a:cubicBezTo>
                <a:cubicBezTo>
                  <a:pt x="3072559" y="95187"/>
                  <a:pt x="3072970" y="95084"/>
                  <a:pt x="3073443" y="95084"/>
                </a:cubicBezTo>
                <a:cubicBezTo>
                  <a:pt x="3074268" y="95084"/>
                  <a:pt x="3075432" y="95585"/>
                  <a:pt x="3076934" y="96586"/>
                </a:cubicBezTo>
                <a:cubicBezTo>
                  <a:pt x="3078436" y="97588"/>
                  <a:pt x="3080362" y="98677"/>
                  <a:pt x="3082726" y="99855"/>
                </a:cubicBezTo>
                <a:cubicBezTo>
                  <a:pt x="3085083" y="101034"/>
                  <a:pt x="3087927" y="102138"/>
                  <a:pt x="3091248" y="103170"/>
                </a:cubicBezTo>
                <a:cubicBezTo>
                  <a:pt x="3094577" y="104200"/>
                  <a:pt x="3098420" y="104716"/>
                  <a:pt x="3102780" y="104716"/>
                </a:cubicBezTo>
                <a:cubicBezTo>
                  <a:pt x="3106079" y="104716"/>
                  <a:pt x="3109098" y="104274"/>
                  <a:pt x="3111838" y="103391"/>
                </a:cubicBezTo>
                <a:cubicBezTo>
                  <a:pt x="3114578" y="102506"/>
                  <a:pt x="3116937" y="101254"/>
                  <a:pt x="3118910" y="99634"/>
                </a:cubicBezTo>
                <a:cubicBezTo>
                  <a:pt x="3120882" y="98015"/>
                  <a:pt x="3122401" y="96026"/>
                  <a:pt x="3123460" y="93671"/>
                </a:cubicBezTo>
                <a:cubicBezTo>
                  <a:pt x="3124522" y="91314"/>
                  <a:pt x="3125051" y="88633"/>
                  <a:pt x="3125051" y="85628"/>
                </a:cubicBezTo>
                <a:cubicBezTo>
                  <a:pt x="3125051" y="82388"/>
                  <a:pt x="3124314" y="79619"/>
                  <a:pt x="3122841" y="77322"/>
                </a:cubicBezTo>
                <a:cubicBezTo>
                  <a:pt x="3121369" y="75024"/>
                  <a:pt x="3119425" y="73007"/>
                  <a:pt x="3117009" y="71268"/>
                </a:cubicBezTo>
                <a:cubicBezTo>
                  <a:pt x="3114593" y="69531"/>
                  <a:pt x="3111838" y="67940"/>
                  <a:pt x="3108746" y="66496"/>
                </a:cubicBezTo>
                <a:cubicBezTo>
                  <a:pt x="3105652" y="65053"/>
                  <a:pt x="3102484" y="63580"/>
                  <a:pt x="3099245" y="62078"/>
                </a:cubicBezTo>
                <a:cubicBezTo>
                  <a:pt x="3096007" y="60576"/>
                  <a:pt x="3092853" y="58912"/>
                  <a:pt x="3089794" y="57087"/>
                </a:cubicBezTo>
                <a:cubicBezTo>
                  <a:pt x="3086731" y="55259"/>
                  <a:pt x="3083996" y="53109"/>
                  <a:pt x="3081578" y="50635"/>
                </a:cubicBezTo>
                <a:cubicBezTo>
                  <a:pt x="3079157" y="48161"/>
                  <a:pt x="3077199" y="45258"/>
                  <a:pt x="3075698" y="41930"/>
                </a:cubicBezTo>
                <a:cubicBezTo>
                  <a:pt x="3074194" y="38603"/>
                  <a:pt x="3073443" y="34610"/>
                  <a:pt x="3073443" y="29957"/>
                </a:cubicBezTo>
                <a:cubicBezTo>
                  <a:pt x="3073443" y="25186"/>
                  <a:pt x="3074311" y="20928"/>
                  <a:pt x="3076050" y="17188"/>
                </a:cubicBezTo>
                <a:cubicBezTo>
                  <a:pt x="3077790" y="13448"/>
                  <a:pt x="3080209" y="10310"/>
                  <a:pt x="3083297" y="7777"/>
                </a:cubicBezTo>
                <a:cubicBezTo>
                  <a:pt x="3086394" y="5244"/>
                  <a:pt x="3090071" y="3315"/>
                  <a:pt x="3094344" y="1989"/>
                </a:cubicBezTo>
                <a:cubicBezTo>
                  <a:pt x="3098611" y="663"/>
                  <a:pt x="3103223" y="0"/>
                  <a:pt x="3108171" y="0"/>
                </a:cubicBezTo>
                <a:close/>
                <a:moveTo>
                  <a:pt x="2631919" y="0"/>
                </a:moveTo>
                <a:cubicBezTo>
                  <a:pt x="2634452" y="0"/>
                  <a:pt x="2637001" y="221"/>
                  <a:pt x="2639563" y="663"/>
                </a:cubicBezTo>
                <a:cubicBezTo>
                  <a:pt x="2642126" y="1105"/>
                  <a:pt x="2644542" y="1694"/>
                  <a:pt x="2646810" y="2430"/>
                </a:cubicBezTo>
                <a:cubicBezTo>
                  <a:pt x="2649078" y="3167"/>
                  <a:pt x="2651096" y="3993"/>
                  <a:pt x="2652863" y="4905"/>
                </a:cubicBezTo>
                <a:cubicBezTo>
                  <a:pt x="2654630" y="5818"/>
                  <a:pt x="2655794" y="6555"/>
                  <a:pt x="2656356" y="7115"/>
                </a:cubicBezTo>
                <a:cubicBezTo>
                  <a:pt x="2656915" y="7674"/>
                  <a:pt x="2657283" y="8116"/>
                  <a:pt x="2657458" y="8439"/>
                </a:cubicBezTo>
                <a:cubicBezTo>
                  <a:pt x="2657635" y="8764"/>
                  <a:pt x="2657783" y="9176"/>
                  <a:pt x="2657901" y="9677"/>
                </a:cubicBezTo>
                <a:cubicBezTo>
                  <a:pt x="2658020" y="10178"/>
                  <a:pt x="2658108" y="10781"/>
                  <a:pt x="2658165" y="11488"/>
                </a:cubicBezTo>
                <a:cubicBezTo>
                  <a:pt x="2658226" y="12195"/>
                  <a:pt x="2658253" y="13108"/>
                  <a:pt x="2658253" y="14228"/>
                </a:cubicBezTo>
                <a:cubicBezTo>
                  <a:pt x="2658253" y="15288"/>
                  <a:pt x="2658210" y="16231"/>
                  <a:pt x="2658121" y="17055"/>
                </a:cubicBezTo>
                <a:cubicBezTo>
                  <a:pt x="2658033" y="17880"/>
                  <a:pt x="2657901" y="18572"/>
                  <a:pt x="2657723" y="19132"/>
                </a:cubicBezTo>
                <a:cubicBezTo>
                  <a:pt x="2657548" y="19692"/>
                  <a:pt x="2657297" y="20104"/>
                  <a:pt x="2656974" y="20369"/>
                </a:cubicBezTo>
                <a:cubicBezTo>
                  <a:pt x="2656648" y="20634"/>
                  <a:pt x="2656280" y="20767"/>
                  <a:pt x="2655867" y="20767"/>
                </a:cubicBezTo>
                <a:cubicBezTo>
                  <a:pt x="2655221" y="20767"/>
                  <a:pt x="2654204" y="20354"/>
                  <a:pt x="2652819" y="19530"/>
                </a:cubicBezTo>
                <a:cubicBezTo>
                  <a:pt x="2651434" y="18705"/>
                  <a:pt x="2649741" y="17777"/>
                  <a:pt x="2647738" y="16747"/>
                </a:cubicBezTo>
                <a:cubicBezTo>
                  <a:pt x="2645735" y="15716"/>
                  <a:pt x="2643363" y="14773"/>
                  <a:pt x="2640624" y="13919"/>
                </a:cubicBezTo>
                <a:cubicBezTo>
                  <a:pt x="2637885" y="13064"/>
                  <a:pt x="2634806" y="12636"/>
                  <a:pt x="2631389" y="12636"/>
                </a:cubicBezTo>
                <a:cubicBezTo>
                  <a:pt x="2628208" y="12636"/>
                  <a:pt x="2625439" y="13064"/>
                  <a:pt x="2623084" y="13919"/>
                </a:cubicBezTo>
                <a:cubicBezTo>
                  <a:pt x="2620727" y="14773"/>
                  <a:pt x="2618782" y="15906"/>
                  <a:pt x="2617251" y="17321"/>
                </a:cubicBezTo>
                <a:cubicBezTo>
                  <a:pt x="2615718" y="18734"/>
                  <a:pt x="2614570" y="20414"/>
                  <a:pt x="2613805" y="22358"/>
                </a:cubicBezTo>
                <a:cubicBezTo>
                  <a:pt x="2613039" y="24302"/>
                  <a:pt x="2612657" y="26364"/>
                  <a:pt x="2612657" y="28543"/>
                </a:cubicBezTo>
                <a:cubicBezTo>
                  <a:pt x="2612657" y="31723"/>
                  <a:pt x="2613392" y="34462"/>
                  <a:pt x="2614866" y="36760"/>
                </a:cubicBezTo>
                <a:cubicBezTo>
                  <a:pt x="2616337" y="39058"/>
                  <a:pt x="2618296" y="41091"/>
                  <a:pt x="2620740" y="42858"/>
                </a:cubicBezTo>
                <a:cubicBezTo>
                  <a:pt x="2623186" y="44625"/>
                  <a:pt x="2625969" y="46247"/>
                  <a:pt x="2629092" y="47719"/>
                </a:cubicBezTo>
                <a:cubicBezTo>
                  <a:pt x="2632214" y="49191"/>
                  <a:pt x="2635395" y="50678"/>
                  <a:pt x="2638635" y="52180"/>
                </a:cubicBezTo>
                <a:cubicBezTo>
                  <a:pt x="2641876" y="53684"/>
                  <a:pt x="2645057" y="55332"/>
                  <a:pt x="2648179" y="57130"/>
                </a:cubicBezTo>
                <a:cubicBezTo>
                  <a:pt x="2651301" y="58926"/>
                  <a:pt x="2654085" y="61048"/>
                  <a:pt x="2656530" y="63494"/>
                </a:cubicBezTo>
                <a:cubicBezTo>
                  <a:pt x="2658976" y="65937"/>
                  <a:pt x="2660951" y="68824"/>
                  <a:pt x="2662453" y="72152"/>
                </a:cubicBezTo>
                <a:cubicBezTo>
                  <a:pt x="2663954" y="75481"/>
                  <a:pt x="2664706" y="79413"/>
                  <a:pt x="2664706" y="83950"/>
                </a:cubicBezTo>
                <a:cubicBezTo>
                  <a:pt x="2664706" y="89311"/>
                  <a:pt x="2663719" y="94083"/>
                  <a:pt x="2661744" y="98266"/>
                </a:cubicBezTo>
                <a:cubicBezTo>
                  <a:pt x="2659771" y="102448"/>
                  <a:pt x="2657031" y="105998"/>
                  <a:pt x="2653525" y="108913"/>
                </a:cubicBezTo>
                <a:cubicBezTo>
                  <a:pt x="2650020" y="111829"/>
                  <a:pt x="2645897" y="114023"/>
                  <a:pt x="2641154" y="115495"/>
                </a:cubicBezTo>
                <a:cubicBezTo>
                  <a:pt x="2636412" y="116970"/>
                  <a:pt x="2631301" y="117706"/>
                  <a:pt x="2625822" y="117706"/>
                </a:cubicBezTo>
                <a:cubicBezTo>
                  <a:pt x="2621993" y="117706"/>
                  <a:pt x="2618444" y="117381"/>
                  <a:pt x="2615175" y="116735"/>
                </a:cubicBezTo>
                <a:cubicBezTo>
                  <a:pt x="2611905" y="116085"/>
                  <a:pt x="2608989" y="115291"/>
                  <a:pt x="2606426" y="114347"/>
                </a:cubicBezTo>
                <a:cubicBezTo>
                  <a:pt x="2603867" y="113405"/>
                  <a:pt x="2601714" y="112434"/>
                  <a:pt x="2599979" y="111432"/>
                </a:cubicBezTo>
                <a:cubicBezTo>
                  <a:pt x="2598242" y="110430"/>
                  <a:pt x="2597033" y="109576"/>
                  <a:pt x="2596356" y="108869"/>
                </a:cubicBezTo>
                <a:cubicBezTo>
                  <a:pt x="2595678" y="108162"/>
                  <a:pt x="2595179" y="107263"/>
                  <a:pt x="2594853" y="106174"/>
                </a:cubicBezTo>
                <a:cubicBezTo>
                  <a:pt x="2594530" y="105084"/>
                  <a:pt x="2594366" y="103625"/>
                  <a:pt x="2594366" y="101800"/>
                </a:cubicBezTo>
                <a:cubicBezTo>
                  <a:pt x="2594366" y="100503"/>
                  <a:pt x="2594427" y="99428"/>
                  <a:pt x="2594545" y="98574"/>
                </a:cubicBezTo>
                <a:cubicBezTo>
                  <a:pt x="2594662" y="97720"/>
                  <a:pt x="2594840" y="97028"/>
                  <a:pt x="2595075" y="96498"/>
                </a:cubicBezTo>
                <a:cubicBezTo>
                  <a:pt x="2595309" y="95968"/>
                  <a:pt x="2595605" y="95600"/>
                  <a:pt x="2595958" y="95394"/>
                </a:cubicBezTo>
                <a:cubicBezTo>
                  <a:pt x="2596312" y="95187"/>
                  <a:pt x="2596724" y="95084"/>
                  <a:pt x="2597196" y="95084"/>
                </a:cubicBezTo>
                <a:cubicBezTo>
                  <a:pt x="2598017" y="95084"/>
                  <a:pt x="2599184" y="95585"/>
                  <a:pt x="2600684" y="96586"/>
                </a:cubicBezTo>
                <a:cubicBezTo>
                  <a:pt x="2602187" y="97588"/>
                  <a:pt x="2604116" y="98677"/>
                  <a:pt x="2606471" y="99855"/>
                </a:cubicBezTo>
                <a:cubicBezTo>
                  <a:pt x="2608829" y="101034"/>
                  <a:pt x="2611669" y="102138"/>
                  <a:pt x="2614997" y="103170"/>
                </a:cubicBezTo>
                <a:cubicBezTo>
                  <a:pt x="2618325" y="104200"/>
                  <a:pt x="2622170" y="104716"/>
                  <a:pt x="2626529" y="104716"/>
                </a:cubicBezTo>
                <a:cubicBezTo>
                  <a:pt x="2629829" y="104716"/>
                  <a:pt x="2632847" y="104274"/>
                  <a:pt x="2635587" y="103391"/>
                </a:cubicBezTo>
                <a:cubicBezTo>
                  <a:pt x="2638327" y="102506"/>
                  <a:pt x="2640683" y="101254"/>
                  <a:pt x="2642656" y="99634"/>
                </a:cubicBezTo>
                <a:cubicBezTo>
                  <a:pt x="2644631" y="98015"/>
                  <a:pt x="2646147" y="96026"/>
                  <a:pt x="2647207" y="93671"/>
                </a:cubicBezTo>
                <a:cubicBezTo>
                  <a:pt x="2648268" y="91314"/>
                  <a:pt x="2648798" y="88633"/>
                  <a:pt x="2648798" y="85628"/>
                </a:cubicBezTo>
                <a:cubicBezTo>
                  <a:pt x="2648798" y="82388"/>
                  <a:pt x="2648062" y="79619"/>
                  <a:pt x="2646589" y="77322"/>
                </a:cubicBezTo>
                <a:cubicBezTo>
                  <a:pt x="2645116" y="75024"/>
                  <a:pt x="2643171" y="73007"/>
                  <a:pt x="2640756" y="71268"/>
                </a:cubicBezTo>
                <a:cubicBezTo>
                  <a:pt x="2638342" y="69531"/>
                  <a:pt x="2635587" y="67940"/>
                  <a:pt x="2632495" y="66496"/>
                </a:cubicBezTo>
                <a:cubicBezTo>
                  <a:pt x="2629401" y="65053"/>
                  <a:pt x="2626234" y="63580"/>
                  <a:pt x="2622995" y="62078"/>
                </a:cubicBezTo>
                <a:cubicBezTo>
                  <a:pt x="2619754" y="60576"/>
                  <a:pt x="2616601" y="58912"/>
                  <a:pt x="2613539" y="57087"/>
                </a:cubicBezTo>
                <a:cubicBezTo>
                  <a:pt x="2610476" y="55259"/>
                  <a:pt x="2607739" y="53109"/>
                  <a:pt x="2605322" y="50635"/>
                </a:cubicBezTo>
                <a:cubicBezTo>
                  <a:pt x="2602908" y="48161"/>
                  <a:pt x="2600950" y="45258"/>
                  <a:pt x="2599447" y="41930"/>
                </a:cubicBezTo>
                <a:cubicBezTo>
                  <a:pt x="2597945" y="38603"/>
                  <a:pt x="2597196" y="34610"/>
                  <a:pt x="2597196" y="29957"/>
                </a:cubicBezTo>
                <a:cubicBezTo>
                  <a:pt x="2597196" y="25186"/>
                  <a:pt x="2598062" y="20928"/>
                  <a:pt x="2599802" y="17188"/>
                </a:cubicBezTo>
                <a:cubicBezTo>
                  <a:pt x="2601541" y="13448"/>
                  <a:pt x="2603954" y="10310"/>
                  <a:pt x="2607045" y="7777"/>
                </a:cubicBezTo>
                <a:cubicBezTo>
                  <a:pt x="2610138" y="5244"/>
                  <a:pt x="2613819" y="3315"/>
                  <a:pt x="2618089" y="1989"/>
                </a:cubicBezTo>
                <a:cubicBezTo>
                  <a:pt x="2622361" y="663"/>
                  <a:pt x="2626971" y="0"/>
                  <a:pt x="2631919" y="0"/>
                </a:cubicBezTo>
                <a:close/>
                <a:moveTo>
                  <a:pt x="1688946" y="0"/>
                </a:moveTo>
                <a:cubicBezTo>
                  <a:pt x="1691480" y="0"/>
                  <a:pt x="1694028" y="221"/>
                  <a:pt x="1696591" y="663"/>
                </a:cubicBezTo>
                <a:cubicBezTo>
                  <a:pt x="1699154" y="1105"/>
                  <a:pt x="1701570" y="1694"/>
                  <a:pt x="1703835" y="2430"/>
                </a:cubicBezTo>
                <a:cubicBezTo>
                  <a:pt x="1706103" y="3167"/>
                  <a:pt x="1708122" y="3993"/>
                  <a:pt x="1709890" y="4905"/>
                </a:cubicBezTo>
                <a:cubicBezTo>
                  <a:pt x="1711657" y="5818"/>
                  <a:pt x="1712821" y="6555"/>
                  <a:pt x="1713381" y="7115"/>
                </a:cubicBezTo>
                <a:cubicBezTo>
                  <a:pt x="1713940" y="7674"/>
                  <a:pt x="1714308" y="8116"/>
                  <a:pt x="1714486" y="8439"/>
                </a:cubicBezTo>
                <a:cubicBezTo>
                  <a:pt x="1714661" y="8764"/>
                  <a:pt x="1714808" y="9176"/>
                  <a:pt x="1714926" y="9677"/>
                </a:cubicBezTo>
                <a:cubicBezTo>
                  <a:pt x="1715044" y="10178"/>
                  <a:pt x="1715133" y="10781"/>
                  <a:pt x="1715192" y="11488"/>
                </a:cubicBezTo>
                <a:cubicBezTo>
                  <a:pt x="1715251" y="12195"/>
                  <a:pt x="1715280" y="13108"/>
                  <a:pt x="1715280" y="14228"/>
                </a:cubicBezTo>
                <a:cubicBezTo>
                  <a:pt x="1715280" y="15288"/>
                  <a:pt x="1715236" y="16231"/>
                  <a:pt x="1715148" y="17055"/>
                </a:cubicBezTo>
                <a:cubicBezTo>
                  <a:pt x="1715059" y="17880"/>
                  <a:pt x="1714926" y="18572"/>
                  <a:pt x="1714750" y="19132"/>
                </a:cubicBezTo>
                <a:cubicBezTo>
                  <a:pt x="1714574" y="19692"/>
                  <a:pt x="1714323" y="20104"/>
                  <a:pt x="1713999" y="20369"/>
                </a:cubicBezTo>
                <a:cubicBezTo>
                  <a:pt x="1713674" y="20634"/>
                  <a:pt x="1713307" y="20767"/>
                  <a:pt x="1712895" y="20767"/>
                </a:cubicBezTo>
                <a:cubicBezTo>
                  <a:pt x="1712247" y="20767"/>
                  <a:pt x="1711231" y="20354"/>
                  <a:pt x="1709844" y="19530"/>
                </a:cubicBezTo>
                <a:cubicBezTo>
                  <a:pt x="1708460" y="18705"/>
                  <a:pt x="1706767" y="17777"/>
                  <a:pt x="1704765" y="16747"/>
                </a:cubicBezTo>
                <a:cubicBezTo>
                  <a:pt x="1702760" y="15716"/>
                  <a:pt x="1700390" y="14773"/>
                  <a:pt x="1697652" y="13919"/>
                </a:cubicBezTo>
                <a:cubicBezTo>
                  <a:pt x="1694912" y="13064"/>
                  <a:pt x="1691835" y="12636"/>
                  <a:pt x="1688417" y="12636"/>
                </a:cubicBezTo>
                <a:cubicBezTo>
                  <a:pt x="1685235" y="12636"/>
                  <a:pt x="1682468" y="13064"/>
                  <a:pt x="1680110" y="13919"/>
                </a:cubicBezTo>
                <a:cubicBezTo>
                  <a:pt x="1677755" y="14773"/>
                  <a:pt x="1675809" y="15906"/>
                  <a:pt x="1674278" y="17321"/>
                </a:cubicBezTo>
                <a:cubicBezTo>
                  <a:pt x="1672746" y="18734"/>
                  <a:pt x="1671596" y="20414"/>
                  <a:pt x="1670830" y="22358"/>
                </a:cubicBezTo>
                <a:cubicBezTo>
                  <a:pt x="1670064" y="24302"/>
                  <a:pt x="1669682" y="26364"/>
                  <a:pt x="1669682" y="28543"/>
                </a:cubicBezTo>
                <a:cubicBezTo>
                  <a:pt x="1669682" y="31723"/>
                  <a:pt x="1670418" y="34462"/>
                  <a:pt x="1671891" y="36760"/>
                </a:cubicBezTo>
                <a:cubicBezTo>
                  <a:pt x="1673364" y="39058"/>
                  <a:pt x="1675323" y="41091"/>
                  <a:pt x="1677769" y="42858"/>
                </a:cubicBezTo>
                <a:cubicBezTo>
                  <a:pt x="1680214" y="44625"/>
                  <a:pt x="1682997" y="46247"/>
                  <a:pt x="1686119" y="47719"/>
                </a:cubicBezTo>
                <a:cubicBezTo>
                  <a:pt x="1689241" y="49191"/>
                  <a:pt x="1692423" y="50678"/>
                  <a:pt x="1695663" y="52180"/>
                </a:cubicBezTo>
                <a:cubicBezTo>
                  <a:pt x="1698904" y="53684"/>
                  <a:pt x="1702083" y="55332"/>
                  <a:pt x="1705206" y="57130"/>
                </a:cubicBezTo>
                <a:cubicBezTo>
                  <a:pt x="1708328" y="58926"/>
                  <a:pt x="1711113" y="61048"/>
                  <a:pt x="1713557" y="63494"/>
                </a:cubicBezTo>
                <a:cubicBezTo>
                  <a:pt x="1716001" y="65937"/>
                  <a:pt x="1717975" y="68824"/>
                  <a:pt x="1719477" y="72152"/>
                </a:cubicBezTo>
                <a:cubicBezTo>
                  <a:pt x="1720979" y="75481"/>
                  <a:pt x="1721730" y="79413"/>
                  <a:pt x="1721730" y="83950"/>
                </a:cubicBezTo>
                <a:cubicBezTo>
                  <a:pt x="1721730" y="89311"/>
                  <a:pt x="1720744" y="94083"/>
                  <a:pt x="1718770" y="98266"/>
                </a:cubicBezTo>
                <a:cubicBezTo>
                  <a:pt x="1716796" y="102448"/>
                  <a:pt x="1714058" y="105998"/>
                  <a:pt x="1710553" y="108913"/>
                </a:cubicBezTo>
                <a:cubicBezTo>
                  <a:pt x="1707046" y="111829"/>
                  <a:pt x="1702924" y="114023"/>
                  <a:pt x="1698181" y="115495"/>
                </a:cubicBezTo>
                <a:cubicBezTo>
                  <a:pt x="1693439" y="116970"/>
                  <a:pt x="1688328" y="117706"/>
                  <a:pt x="1682851" y="117706"/>
                </a:cubicBezTo>
                <a:cubicBezTo>
                  <a:pt x="1679021" y="117706"/>
                  <a:pt x="1675471" y="117381"/>
                  <a:pt x="1672200" y="116735"/>
                </a:cubicBezTo>
                <a:cubicBezTo>
                  <a:pt x="1668931" y="116085"/>
                  <a:pt x="1666013" y="115291"/>
                  <a:pt x="1663451" y="114347"/>
                </a:cubicBezTo>
                <a:cubicBezTo>
                  <a:pt x="1660888" y="113405"/>
                  <a:pt x="1658738" y="112434"/>
                  <a:pt x="1657001" y="111432"/>
                </a:cubicBezTo>
                <a:cubicBezTo>
                  <a:pt x="1655262" y="110430"/>
                  <a:pt x="1654055" y="109576"/>
                  <a:pt x="1653377" y="108869"/>
                </a:cubicBezTo>
                <a:cubicBezTo>
                  <a:pt x="1652700" y="108162"/>
                  <a:pt x="1652199" y="107263"/>
                  <a:pt x="1651875" y="106174"/>
                </a:cubicBezTo>
                <a:cubicBezTo>
                  <a:pt x="1651551" y="105084"/>
                  <a:pt x="1651389" y="103625"/>
                  <a:pt x="1651389" y="101800"/>
                </a:cubicBezTo>
                <a:cubicBezTo>
                  <a:pt x="1651389" y="100503"/>
                  <a:pt x="1651448" y="99428"/>
                  <a:pt x="1651566" y="98574"/>
                </a:cubicBezTo>
                <a:cubicBezTo>
                  <a:pt x="1651683" y="97720"/>
                  <a:pt x="1651860" y="97028"/>
                  <a:pt x="1652096" y="96498"/>
                </a:cubicBezTo>
                <a:cubicBezTo>
                  <a:pt x="1652332" y="95968"/>
                  <a:pt x="1652626" y="95600"/>
                  <a:pt x="1652979" y="95394"/>
                </a:cubicBezTo>
                <a:cubicBezTo>
                  <a:pt x="1653333" y="95187"/>
                  <a:pt x="1653745" y="95084"/>
                  <a:pt x="1654217" y="95084"/>
                </a:cubicBezTo>
                <a:cubicBezTo>
                  <a:pt x="1655042" y="95084"/>
                  <a:pt x="1656205" y="95585"/>
                  <a:pt x="1657708" y="96586"/>
                </a:cubicBezTo>
                <a:cubicBezTo>
                  <a:pt x="1659209" y="97588"/>
                  <a:pt x="1661139" y="98677"/>
                  <a:pt x="1663495" y="99855"/>
                </a:cubicBezTo>
                <a:cubicBezTo>
                  <a:pt x="1665852" y="101034"/>
                  <a:pt x="1668696" y="102138"/>
                  <a:pt x="1672024" y="103170"/>
                </a:cubicBezTo>
                <a:cubicBezTo>
                  <a:pt x="1675352" y="104200"/>
                  <a:pt x="1679198" y="104716"/>
                  <a:pt x="1683557" y="104716"/>
                </a:cubicBezTo>
                <a:cubicBezTo>
                  <a:pt x="1686855" y="104716"/>
                  <a:pt x="1689876" y="104274"/>
                  <a:pt x="1692614" y="103391"/>
                </a:cubicBezTo>
                <a:cubicBezTo>
                  <a:pt x="1695355" y="102506"/>
                  <a:pt x="1697710" y="101254"/>
                  <a:pt x="1699684" y="99634"/>
                </a:cubicBezTo>
                <a:cubicBezTo>
                  <a:pt x="1701656" y="98015"/>
                  <a:pt x="1703174" y="96026"/>
                  <a:pt x="1704233" y="93671"/>
                </a:cubicBezTo>
                <a:cubicBezTo>
                  <a:pt x="1705294" y="91314"/>
                  <a:pt x="1705824" y="88633"/>
                  <a:pt x="1705824" y="85628"/>
                </a:cubicBezTo>
                <a:cubicBezTo>
                  <a:pt x="1705824" y="82388"/>
                  <a:pt x="1705087" y="79619"/>
                  <a:pt x="1703615" y="77322"/>
                </a:cubicBezTo>
                <a:cubicBezTo>
                  <a:pt x="1702142" y="75024"/>
                  <a:pt x="1700200" y="73007"/>
                  <a:pt x="1697783" y="71268"/>
                </a:cubicBezTo>
                <a:cubicBezTo>
                  <a:pt x="1695368" y="69531"/>
                  <a:pt x="1692614" y="67940"/>
                  <a:pt x="1689521" y="66496"/>
                </a:cubicBezTo>
                <a:cubicBezTo>
                  <a:pt x="1686428" y="65053"/>
                  <a:pt x="1683263" y="63580"/>
                  <a:pt x="1680022" y="62078"/>
                </a:cubicBezTo>
                <a:cubicBezTo>
                  <a:pt x="1676782" y="60576"/>
                  <a:pt x="1673630" y="58912"/>
                  <a:pt x="1670566" y="57087"/>
                </a:cubicBezTo>
                <a:cubicBezTo>
                  <a:pt x="1667501" y="55259"/>
                  <a:pt x="1664762" y="53109"/>
                  <a:pt x="1662346" y="50635"/>
                </a:cubicBezTo>
                <a:cubicBezTo>
                  <a:pt x="1659931" y="48161"/>
                  <a:pt x="1657973" y="45258"/>
                  <a:pt x="1656470" y="41930"/>
                </a:cubicBezTo>
                <a:cubicBezTo>
                  <a:pt x="1654968" y="38603"/>
                  <a:pt x="1654217" y="34610"/>
                  <a:pt x="1654217" y="29957"/>
                </a:cubicBezTo>
                <a:cubicBezTo>
                  <a:pt x="1654217" y="25186"/>
                  <a:pt x="1655086" y="20928"/>
                  <a:pt x="1656824" y="17188"/>
                </a:cubicBezTo>
                <a:cubicBezTo>
                  <a:pt x="1658561" y="13448"/>
                  <a:pt x="1660977" y="10310"/>
                  <a:pt x="1664070" y="7777"/>
                </a:cubicBezTo>
                <a:cubicBezTo>
                  <a:pt x="1667164" y="5244"/>
                  <a:pt x="1670845" y="3315"/>
                  <a:pt x="1675118" y="1989"/>
                </a:cubicBezTo>
                <a:cubicBezTo>
                  <a:pt x="1679389" y="663"/>
                  <a:pt x="1683999" y="0"/>
                  <a:pt x="1688946" y="0"/>
                </a:cubicBezTo>
                <a:close/>
                <a:moveTo>
                  <a:pt x="745963" y="0"/>
                </a:moveTo>
                <a:cubicBezTo>
                  <a:pt x="748496" y="0"/>
                  <a:pt x="751044" y="221"/>
                  <a:pt x="753606" y="663"/>
                </a:cubicBezTo>
                <a:cubicBezTo>
                  <a:pt x="756169" y="1105"/>
                  <a:pt x="758584" y="1694"/>
                  <a:pt x="760852" y="2430"/>
                </a:cubicBezTo>
                <a:cubicBezTo>
                  <a:pt x="763121" y="3167"/>
                  <a:pt x="765138" y="3993"/>
                  <a:pt x="766906" y="4905"/>
                </a:cubicBezTo>
                <a:cubicBezTo>
                  <a:pt x="768673" y="5818"/>
                  <a:pt x="769836" y="6555"/>
                  <a:pt x="770396" y="7115"/>
                </a:cubicBezTo>
                <a:cubicBezTo>
                  <a:pt x="770956" y="7674"/>
                  <a:pt x="771324" y="8116"/>
                  <a:pt x="771501" y="8439"/>
                </a:cubicBezTo>
                <a:cubicBezTo>
                  <a:pt x="771677" y="8764"/>
                  <a:pt x="771825" y="9176"/>
                  <a:pt x="771942" y="9677"/>
                </a:cubicBezTo>
                <a:cubicBezTo>
                  <a:pt x="772060" y="10178"/>
                  <a:pt x="772149" y="10781"/>
                  <a:pt x="772207" y="11488"/>
                </a:cubicBezTo>
                <a:cubicBezTo>
                  <a:pt x="772266" y="12195"/>
                  <a:pt x="772296" y="13108"/>
                  <a:pt x="772296" y="14228"/>
                </a:cubicBezTo>
                <a:cubicBezTo>
                  <a:pt x="772296" y="15288"/>
                  <a:pt x="772252" y="16231"/>
                  <a:pt x="772163" y="17055"/>
                </a:cubicBezTo>
                <a:cubicBezTo>
                  <a:pt x="772075" y="17880"/>
                  <a:pt x="771942" y="18572"/>
                  <a:pt x="771766" y="19132"/>
                </a:cubicBezTo>
                <a:cubicBezTo>
                  <a:pt x="771589" y="19692"/>
                  <a:pt x="771339" y="20104"/>
                  <a:pt x="771015" y="20369"/>
                </a:cubicBezTo>
                <a:cubicBezTo>
                  <a:pt x="770691" y="20634"/>
                  <a:pt x="770322" y="20767"/>
                  <a:pt x="769910" y="20767"/>
                </a:cubicBezTo>
                <a:cubicBezTo>
                  <a:pt x="769262" y="20767"/>
                  <a:pt x="768246" y="20354"/>
                  <a:pt x="766861" y="19530"/>
                </a:cubicBezTo>
                <a:cubicBezTo>
                  <a:pt x="765477" y="18705"/>
                  <a:pt x="763783" y="17777"/>
                  <a:pt x="761780" y="16747"/>
                </a:cubicBezTo>
                <a:cubicBezTo>
                  <a:pt x="759777" y="15716"/>
                  <a:pt x="757406" y="14773"/>
                  <a:pt x="754667" y="13919"/>
                </a:cubicBezTo>
                <a:cubicBezTo>
                  <a:pt x="751927" y="13064"/>
                  <a:pt x="748849" y="12636"/>
                  <a:pt x="745432" y="12636"/>
                </a:cubicBezTo>
                <a:cubicBezTo>
                  <a:pt x="742251" y="12636"/>
                  <a:pt x="739482" y="13064"/>
                  <a:pt x="737126" y="13919"/>
                </a:cubicBezTo>
                <a:cubicBezTo>
                  <a:pt x="734770" y="14773"/>
                  <a:pt x="732826" y="15906"/>
                  <a:pt x="731294" y="17321"/>
                </a:cubicBezTo>
                <a:cubicBezTo>
                  <a:pt x="729762" y="18734"/>
                  <a:pt x="728613" y="20414"/>
                  <a:pt x="727847" y="22358"/>
                </a:cubicBezTo>
                <a:cubicBezTo>
                  <a:pt x="727082" y="24302"/>
                  <a:pt x="726699" y="26364"/>
                  <a:pt x="726699" y="28543"/>
                </a:cubicBezTo>
                <a:cubicBezTo>
                  <a:pt x="726699" y="31723"/>
                  <a:pt x="727435" y="34462"/>
                  <a:pt x="728908" y="36760"/>
                </a:cubicBezTo>
                <a:cubicBezTo>
                  <a:pt x="730381" y="39058"/>
                  <a:pt x="732339" y="41091"/>
                  <a:pt x="734784" y="42858"/>
                </a:cubicBezTo>
                <a:cubicBezTo>
                  <a:pt x="737229" y="44625"/>
                  <a:pt x="740013" y="46247"/>
                  <a:pt x="743135" y="47719"/>
                </a:cubicBezTo>
                <a:cubicBezTo>
                  <a:pt x="746257" y="49191"/>
                  <a:pt x="749438" y="50678"/>
                  <a:pt x="752678" y="52180"/>
                </a:cubicBezTo>
                <a:cubicBezTo>
                  <a:pt x="755919" y="53684"/>
                  <a:pt x="759100" y="55332"/>
                  <a:pt x="762222" y="57130"/>
                </a:cubicBezTo>
                <a:cubicBezTo>
                  <a:pt x="765344" y="58926"/>
                  <a:pt x="768128" y="61048"/>
                  <a:pt x="770573" y="63494"/>
                </a:cubicBezTo>
                <a:cubicBezTo>
                  <a:pt x="773018" y="65937"/>
                  <a:pt x="774991" y="68824"/>
                  <a:pt x="776493" y="72152"/>
                </a:cubicBezTo>
                <a:cubicBezTo>
                  <a:pt x="777996" y="75481"/>
                  <a:pt x="778747" y="79413"/>
                  <a:pt x="778747" y="83950"/>
                </a:cubicBezTo>
                <a:cubicBezTo>
                  <a:pt x="778747" y="89311"/>
                  <a:pt x="777760" y="94083"/>
                  <a:pt x="775786" y="98266"/>
                </a:cubicBezTo>
                <a:cubicBezTo>
                  <a:pt x="773813" y="102448"/>
                  <a:pt x="771073" y="105998"/>
                  <a:pt x="767568" y="108913"/>
                </a:cubicBezTo>
                <a:cubicBezTo>
                  <a:pt x="764063" y="111829"/>
                  <a:pt x="759939" y="114023"/>
                  <a:pt x="755197" y="115495"/>
                </a:cubicBezTo>
                <a:cubicBezTo>
                  <a:pt x="750455" y="116970"/>
                  <a:pt x="745344" y="117706"/>
                  <a:pt x="739865" y="117706"/>
                </a:cubicBezTo>
                <a:cubicBezTo>
                  <a:pt x="736036" y="117706"/>
                  <a:pt x="732487" y="117381"/>
                  <a:pt x="729217" y="116735"/>
                </a:cubicBezTo>
                <a:cubicBezTo>
                  <a:pt x="725948" y="116085"/>
                  <a:pt x="723031" y="115291"/>
                  <a:pt x="720469" y="114347"/>
                </a:cubicBezTo>
                <a:cubicBezTo>
                  <a:pt x="717906" y="113405"/>
                  <a:pt x="715756" y="112434"/>
                  <a:pt x="714018" y="111432"/>
                </a:cubicBezTo>
                <a:cubicBezTo>
                  <a:pt x="712280" y="110430"/>
                  <a:pt x="711072" y="109576"/>
                  <a:pt x="710395" y="108869"/>
                </a:cubicBezTo>
                <a:cubicBezTo>
                  <a:pt x="709718" y="108162"/>
                  <a:pt x="709217" y="107263"/>
                  <a:pt x="708893" y="106174"/>
                </a:cubicBezTo>
                <a:cubicBezTo>
                  <a:pt x="708569" y="105084"/>
                  <a:pt x="708407" y="103625"/>
                  <a:pt x="708407" y="101800"/>
                </a:cubicBezTo>
                <a:cubicBezTo>
                  <a:pt x="708407" y="100503"/>
                  <a:pt x="708466" y="99428"/>
                  <a:pt x="708583" y="98574"/>
                </a:cubicBezTo>
                <a:cubicBezTo>
                  <a:pt x="708701" y="97720"/>
                  <a:pt x="708878" y="97028"/>
                  <a:pt x="709114" y="96498"/>
                </a:cubicBezTo>
                <a:cubicBezTo>
                  <a:pt x="709349" y="95968"/>
                  <a:pt x="709644" y="95600"/>
                  <a:pt x="709997" y="95394"/>
                </a:cubicBezTo>
                <a:cubicBezTo>
                  <a:pt x="710351" y="95187"/>
                  <a:pt x="710763" y="95084"/>
                  <a:pt x="711235" y="95084"/>
                </a:cubicBezTo>
                <a:cubicBezTo>
                  <a:pt x="712059" y="95084"/>
                  <a:pt x="713223" y="95585"/>
                  <a:pt x="714725" y="96586"/>
                </a:cubicBezTo>
                <a:cubicBezTo>
                  <a:pt x="716227" y="97588"/>
                  <a:pt x="718157" y="98677"/>
                  <a:pt x="720513" y="99855"/>
                </a:cubicBezTo>
                <a:cubicBezTo>
                  <a:pt x="722870" y="101034"/>
                  <a:pt x="725712" y="102138"/>
                  <a:pt x="729040" y="103170"/>
                </a:cubicBezTo>
                <a:cubicBezTo>
                  <a:pt x="732369" y="104200"/>
                  <a:pt x="736213" y="104716"/>
                  <a:pt x="740572" y="104716"/>
                </a:cubicBezTo>
                <a:cubicBezTo>
                  <a:pt x="743871" y="104716"/>
                  <a:pt x="746890" y="104274"/>
                  <a:pt x="749630" y="103391"/>
                </a:cubicBezTo>
                <a:cubicBezTo>
                  <a:pt x="752369" y="102506"/>
                  <a:pt x="754726" y="101254"/>
                  <a:pt x="756699" y="99634"/>
                </a:cubicBezTo>
                <a:cubicBezTo>
                  <a:pt x="758673" y="98015"/>
                  <a:pt x="760190" y="96026"/>
                  <a:pt x="761250" y="93671"/>
                </a:cubicBezTo>
                <a:cubicBezTo>
                  <a:pt x="762310" y="91314"/>
                  <a:pt x="762841" y="88633"/>
                  <a:pt x="762841" y="85628"/>
                </a:cubicBezTo>
                <a:cubicBezTo>
                  <a:pt x="762841" y="82388"/>
                  <a:pt x="762104" y="79619"/>
                  <a:pt x="760631" y="77322"/>
                </a:cubicBezTo>
                <a:cubicBezTo>
                  <a:pt x="759159" y="75024"/>
                  <a:pt x="757215" y="73007"/>
                  <a:pt x="754799" y="71268"/>
                </a:cubicBezTo>
                <a:cubicBezTo>
                  <a:pt x="752384" y="69531"/>
                  <a:pt x="749630" y="67940"/>
                  <a:pt x="746537" y="66496"/>
                </a:cubicBezTo>
                <a:cubicBezTo>
                  <a:pt x="743444" y="65053"/>
                  <a:pt x="740278" y="63580"/>
                  <a:pt x="737038" y="62078"/>
                </a:cubicBezTo>
                <a:cubicBezTo>
                  <a:pt x="733797" y="60576"/>
                  <a:pt x="730646" y="58912"/>
                  <a:pt x="727582" y="57087"/>
                </a:cubicBezTo>
                <a:cubicBezTo>
                  <a:pt x="724519" y="55259"/>
                  <a:pt x="721780" y="53109"/>
                  <a:pt x="719364" y="50635"/>
                </a:cubicBezTo>
                <a:cubicBezTo>
                  <a:pt x="716949" y="48161"/>
                  <a:pt x="714990" y="45258"/>
                  <a:pt x="713488" y="41930"/>
                </a:cubicBezTo>
                <a:cubicBezTo>
                  <a:pt x="711986" y="38603"/>
                  <a:pt x="711235" y="34610"/>
                  <a:pt x="711235" y="29957"/>
                </a:cubicBezTo>
                <a:cubicBezTo>
                  <a:pt x="711235" y="25186"/>
                  <a:pt x="712103" y="20928"/>
                  <a:pt x="713841" y="17188"/>
                </a:cubicBezTo>
                <a:cubicBezTo>
                  <a:pt x="715579" y="13448"/>
                  <a:pt x="717995" y="10310"/>
                  <a:pt x="721087" y="7777"/>
                </a:cubicBezTo>
                <a:cubicBezTo>
                  <a:pt x="724180" y="5244"/>
                  <a:pt x="727862" y="3315"/>
                  <a:pt x="732133" y="1989"/>
                </a:cubicBezTo>
                <a:cubicBezTo>
                  <a:pt x="736404" y="663"/>
                  <a:pt x="741014" y="0"/>
                  <a:pt x="745963" y="0"/>
                </a:cubicBezTo>
                <a:close/>
                <a:moveTo>
                  <a:pt x="279241" y="0"/>
                </a:moveTo>
                <a:cubicBezTo>
                  <a:pt x="281774" y="0"/>
                  <a:pt x="284322" y="221"/>
                  <a:pt x="286884" y="663"/>
                </a:cubicBezTo>
                <a:cubicBezTo>
                  <a:pt x="289447" y="1105"/>
                  <a:pt x="291863" y="1694"/>
                  <a:pt x="294131" y="2430"/>
                </a:cubicBezTo>
                <a:cubicBezTo>
                  <a:pt x="296399" y="3167"/>
                  <a:pt x="298416" y="3993"/>
                  <a:pt x="300184" y="4905"/>
                </a:cubicBezTo>
                <a:cubicBezTo>
                  <a:pt x="301951" y="5818"/>
                  <a:pt x="303114" y="6555"/>
                  <a:pt x="303674" y="7115"/>
                </a:cubicBezTo>
                <a:cubicBezTo>
                  <a:pt x="304234" y="7674"/>
                  <a:pt x="304602" y="8116"/>
                  <a:pt x="304779" y="8439"/>
                </a:cubicBezTo>
                <a:cubicBezTo>
                  <a:pt x="304955" y="8764"/>
                  <a:pt x="305103" y="9176"/>
                  <a:pt x="305221" y="9677"/>
                </a:cubicBezTo>
                <a:cubicBezTo>
                  <a:pt x="305338" y="10178"/>
                  <a:pt x="305427" y="10781"/>
                  <a:pt x="305486" y="11488"/>
                </a:cubicBezTo>
                <a:cubicBezTo>
                  <a:pt x="305545" y="12195"/>
                  <a:pt x="305574" y="13108"/>
                  <a:pt x="305574" y="14228"/>
                </a:cubicBezTo>
                <a:cubicBezTo>
                  <a:pt x="305574" y="15288"/>
                  <a:pt x="305530" y="16231"/>
                  <a:pt x="305441" y="17055"/>
                </a:cubicBezTo>
                <a:cubicBezTo>
                  <a:pt x="305353" y="17880"/>
                  <a:pt x="305221" y="18572"/>
                  <a:pt x="305044" y="19132"/>
                </a:cubicBezTo>
                <a:cubicBezTo>
                  <a:pt x="304867" y="19692"/>
                  <a:pt x="304617" y="20104"/>
                  <a:pt x="304293" y="20369"/>
                </a:cubicBezTo>
                <a:cubicBezTo>
                  <a:pt x="303969" y="20634"/>
                  <a:pt x="303601" y="20767"/>
                  <a:pt x="303188" y="20767"/>
                </a:cubicBezTo>
                <a:cubicBezTo>
                  <a:pt x="302540" y="20767"/>
                  <a:pt x="301524" y="20354"/>
                  <a:pt x="300140" y="19530"/>
                </a:cubicBezTo>
                <a:cubicBezTo>
                  <a:pt x="298755" y="18705"/>
                  <a:pt x="297061" y="17777"/>
                  <a:pt x="295058" y="16747"/>
                </a:cubicBezTo>
                <a:cubicBezTo>
                  <a:pt x="293055" y="15716"/>
                  <a:pt x="290684" y="14773"/>
                  <a:pt x="287945" y="13919"/>
                </a:cubicBezTo>
                <a:cubicBezTo>
                  <a:pt x="285205" y="13064"/>
                  <a:pt x="282127" y="12636"/>
                  <a:pt x="278711" y="12636"/>
                </a:cubicBezTo>
                <a:cubicBezTo>
                  <a:pt x="275529" y="12636"/>
                  <a:pt x="272761" y="13064"/>
                  <a:pt x="270404" y="13919"/>
                </a:cubicBezTo>
                <a:cubicBezTo>
                  <a:pt x="268048" y="14773"/>
                  <a:pt x="266104" y="15906"/>
                  <a:pt x="264572" y="17321"/>
                </a:cubicBezTo>
                <a:cubicBezTo>
                  <a:pt x="263040" y="18734"/>
                  <a:pt x="261891" y="20414"/>
                  <a:pt x="261125" y="22358"/>
                </a:cubicBezTo>
                <a:cubicBezTo>
                  <a:pt x="260360" y="24302"/>
                  <a:pt x="259977" y="26364"/>
                  <a:pt x="259977" y="28543"/>
                </a:cubicBezTo>
                <a:cubicBezTo>
                  <a:pt x="259977" y="31723"/>
                  <a:pt x="260713" y="34462"/>
                  <a:pt x="262186" y="36760"/>
                </a:cubicBezTo>
                <a:cubicBezTo>
                  <a:pt x="263659" y="39058"/>
                  <a:pt x="265618" y="41091"/>
                  <a:pt x="268062" y="42858"/>
                </a:cubicBezTo>
                <a:cubicBezTo>
                  <a:pt x="270507" y="44625"/>
                  <a:pt x="273291" y="46247"/>
                  <a:pt x="276413" y="47719"/>
                </a:cubicBezTo>
                <a:cubicBezTo>
                  <a:pt x="279535" y="49191"/>
                  <a:pt x="282717" y="50678"/>
                  <a:pt x="285957" y="52180"/>
                </a:cubicBezTo>
                <a:cubicBezTo>
                  <a:pt x="289197" y="53684"/>
                  <a:pt x="292378" y="55332"/>
                  <a:pt x="295500" y="57130"/>
                </a:cubicBezTo>
                <a:cubicBezTo>
                  <a:pt x="298623" y="58926"/>
                  <a:pt x="301406" y="61048"/>
                  <a:pt x="303851" y="63494"/>
                </a:cubicBezTo>
                <a:cubicBezTo>
                  <a:pt x="306296" y="65937"/>
                  <a:pt x="308269" y="68824"/>
                  <a:pt x="309771" y="72152"/>
                </a:cubicBezTo>
                <a:cubicBezTo>
                  <a:pt x="311274" y="75481"/>
                  <a:pt x="312025" y="79413"/>
                  <a:pt x="312025" y="83950"/>
                </a:cubicBezTo>
                <a:cubicBezTo>
                  <a:pt x="312025" y="89311"/>
                  <a:pt x="311038" y="94083"/>
                  <a:pt x="309064" y="98266"/>
                </a:cubicBezTo>
                <a:cubicBezTo>
                  <a:pt x="307091" y="102448"/>
                  <a:pt x="304352" y="105998"/>
                  <a:pt x="300846" y="108913"/>
                </a:cubicBezTo>
                <a:cubicBezTo>
                  <a:pt x="297341" y="111829"/>
                  <a:pt x="293217" y="114023"/>
                  <a:pt x="288475" y="115495"/>
                </a:cubicBezTo>
                <a:cubicBezTo>
                  <a:pt x="283733" y="116970"/>
                  <a:pt x="278622" y="117706"/>
                  <a:pt x="273143" y="117706"/>
                </a:cubicBezTo>
                <a:cubicBezTo>
                  <a:pt x="269314" y="117706"/>
                  <a:pt x="265765" y="117381"/>
                  <a:pt x="262495" y="116735"/>
                </a:cubicBezTo>
                <a:cubicBezTo>
                  <a:pt x="259226" y="116085"/>
                  <a:pt x="256310" y="115291"/>
                  <a:pt x="253747" y="114347"/>
                </a:cubicBezTo>
                <a:cubicBezTo>
                  <a:pt x="251184" y="113405"/>
                  <a:pt x="249034" y="112434"/>
                  <a:pt x="247296" y="111432"/>
                </a:cubicBezTo>
                <a:cubicBezTo>
                  <a:pt x="245558" y="110430"/>
                  <a:pt x="244351" y="109576"/>
                  <a:pt x="243673" y="108869"/>
                </a:cubicBezTo>
                <a:cubicBezTo>
                  <a:pt x="242996" y="108162"/>
                  <a:pt x="242495" y="107263"/>
                  <a:pt x="242171" y="106174"/>
                </a:cubicBezTo>
                <a:cubicBezTo>
                  <a:pt x="241847" y="105084"/>
                  <a:pt x="241685" y="103625"/>
                  <a:pt x="241685" y="101800"/>
                </a:cubicBezTo>
                <a:cubicBezTo>
                  <a:pt x="241685" y="100503"/>
                  <a:pt x="241744" y="99428"/>
                  <a:pt x="241862" y="98574"/>
                </a:cubicBezTo>
                <a:cubicBezTo>
                  <a:pt x="241979" y="97720"/>
                  <a:pt x="242156" y="97028"/>
                  <a:pt x="242392" y="96498"/>
                </a:cubicBezTo>
                <a:cubicBezTo>
                  <a:pt x="242627" y="95968"/>
                  <a:pt x="242922" y="95600"/>
                  <a:pt x="243276" y="95394"/>
                </a:cubicBezTo>
                <a:cubicBezTo>
                  <a:pt x="243629" y="95187"/>
                  <a:pt x="244041" y="95084"/>
                  <a:pt x="244513" y="95084"/>
                </a:cubicBezTo>
                <a:cubicBezTo>
                  <a:pt x="245337" y="95084"/>
                  <a:pt x="246501" y="95585"/>
                  <a:pt x="248003" y="96586"/>
                </a:cubicBezTo>
                <a:cubicBezTo>
                  <a:pt x="249505" y="97588"/>
                  <a:pt x="251435" y="98677"/>
                  <a:pt x="253791" y="99855"/>
                </a:cubicBezTo>
                <a:cubicBezTo>
                  <a:pt x="256148" y="101034"/>
                  <a:pt x="258990" y="102138"/>
                  <a:pt x="262318" y="103170"/>
                </a:cubicBezTo>
                <a:cubicBezTo>
                  <a:pt x="265647" y="104200"/>
                  <a:pt x="269491" y="104716"/>
                  <a:pt x="273850" y="104716"/>
                </a:cubicBezTo>
                <a:cubicBezTo>
                  <a:pt x="277149" y="104716"/>
                  <a:pt x="280169" y="104274"/>
                  <a:pt x="282908" y="103391"/>
                </a:cubicBezTo>
                <a:cubicBezTo>
                  <a:pt x="285647" y="102506"/>
                  <a:pt x="288004" y="101254"/>
                  <a:pt x="289977" y="99634"/>
                </a:cubicBezTo>
                <a:cubicBezTo>
                  <a:pt x="291951" y="98015"/>
                  <a:pt x="293468" y="96026"/>
                  <a:pt x="294528" y="93671"/>
                </a:cubicBezTo>
                <a:cubicBezTo>
                  <a:pt x="295589" y="91314"/>
                  <a:pt x="296119" y="88633"/>
                  <a:pt x="296119" y="85628"/>
                </a:cubicBezTo>
                <a:cubicBezTo>
                  <a:pt x="296119" y="82388"/>
                  <a:pt x="295382" y="79619"/>
                  <a:pt x="293910" y="77322"/>
                </a:cubicBezTo>
                <a:cubicBezTo>
                  <a:pt x="292437" y="75024"/>
                  <a:pt x="290493" y="73007"/>
                  <a:pt x="288077" y="71268"/>
                </a:cubicBezTo>
                <a:cubicBezTo>
                  <a:pt x="285662" y="69531"/>
                  <a:pt x="282908" y="67940"/>
                  <a:pt x="279815" y="66496"/>
                </a:cubicBezTo>
                <a:cubicBezTo>
                  <a:pt x="276722" y="65053"/>
                  <a:pt x="273556" y="63580"/>
                  <a:pt x="270316" y="62078"/>
                </a:cubicBezTo>
                <a:cubicBezTo>
                  <a:pt x="267076" y="60576"/>
                  <a:pt x="263924" y="58912"/>
                  <a:pt x="260860" y="57087"/>
                </a:cubicBezTo>
                <a:cubicBezTo>
                  <a:pt x="257797" y="55259"/>
                  <a:pt x="255058" y="53109"/>
                  <a:pt x="252642" y="50635"/>
                </a:cubicBezTo>
                <a:cubicBezTo>
                  <a:pt x="250227" y="48161"/>
                  <a:pt x="248268" y="45258"/>
                  <a:pt x="246766" y="41930"/>
                </a:cubicBezTo>
                <a:cubicBezTo>
                  <a:pt x="245264" y="38603"/>
                  <a:pt x="244513" y="34610"/>
                  <a:pt x="244513" y="29957"/>
                </a:cubicBezTo>
                <a:cubicBezTo>
                  <a:pt x="244513" y="25186"/>
                  <a:pt x="245382" y="20928"/>
                  <a:pt x="247119" y="17188"/>
                </a:cubicBezTo>
                <a:cubicBezTo>
                  <a:pt x="248857" y="13448"/>
                  <a:pt x="251273" y="10310"/>
                  <a:pt x="254366" y="7777"/>
                </a:cubicBezTo>
                <a:cubicBezTo>
                  <a:pt x="257458" y="5244"/>
                  <a:pt x="261140" y="3315"/>
                  <a:pt x="265411" y="1989"/>
                </a:cubicBezTo>
                <a:cubicBezTo>
                  <a:pt x="269682" y="663"/>
                  <a:pt x="274292" y="0"/>
                  <a:pt x="279241" y="0"/>
                </a:cubicBezTo>
                <a:close/>
              </a:path>
            </a:pathLst>
          </a:custGeom>
          <a:solidFill>
            <a:srgbClr val="7030A0"/>
          </a:solidFill>
          <a:ln>
            <a:solidFill>
              <a:srgbClr val="0070C0"/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22000" dirty="0">
              <a:solidFill>
                <a:srgbClr val="7030A0"/>
              </a:solidFill>
              <a:latin typeface="Eras Ultra ITC" panose="020B0A07030504020204" pitchFamily="34" charset="0"/>
              <a:ea typeface="華康超特黑體" panose="020B0E09000000000000" pitchFamily="49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40887166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5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628650" y="2711291"/>
            <a:ext cx="7886700" cy="726695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pic>
        <p:nvPicPr>
          <p:cNvPr id="6" name="圖片 5"/>
          <p:cNvPicPr>
            <a:picLocks noChangeAspect="1"/>
          </p:cNvPicPr>
          <p:nvPr userDrawn="1"/>
        </p:nvPicPr>
        <p:blipFill rotWithShape="1">
          <a:blip r:embed="rId3"/>
          <a:srcRect l="11184" t="20210" r="11105" b="28940"/>
          <a:stretch/>
        </p:blipFill>
        <p:spPr>
          <a:xfrm>
            <a:off x="2227799" y="882974"/>
            <a:ext cx="4688402" cy="1252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5322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6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628650" y="2465437"/>
            <a:ext cx="7886700" cy="974413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6" name="文字方塊 5"/>
          <p:cNvSpPr txBox="1">
            <a:spLocks noChangeAspect="1"/>
          </p:cNvSpPr>
          <p:nvPr userDrawn="1"/>
        </p:nvSpPr>
        <p:spPr>
          <a:xfrm>
            <a:off x="1620363" y="4929137"/>
            <a:ext cx="5903274" cy="1268107"/>
          </a:xfrm>
          <a:custGeom>
            <a:avLst/>
            <a:gdLst/>
            <a:ahLst/>
            <a:cxnLst/>
            <a:rect l="l" t="t" r="r" b="b"/>
            <a:pathLst>
              <a:path w="8529172" h="1832187">
                <a:moveTo>
                  <a:pt x="5473683" y="1809565"/>
                </a:moveTo>
                <a:cubicBezTo>
                  <a:pt x="5474508" y="1809565"/>
                  <a:pt x="5475671" y="1810066"/>
                  <a:pt x="5477173" y="1811067"/>
                </a:cubicBezTo>
                <a:cubicBezTo>
                  <a:pt x="5478676" y="1812069"/>
                  <a:pt x="5480605" y="1813159"/>
                  <a:pt x="5482961" y="1814337"/>
                </a:cubicBezTo>
                <a:cubicBezTo>
                  <a:pt x="5485318" y="1815515"/>
                  <a:pt x="5488160" y="1816620"/>
                  <a:pt x="5491489" y="1817651"/>
                </a:cubicBezTo>
                <a:cubicBezTo>
                  <a:pt x="5494818" y="1818682"/>
                  <a:pt x="5498661" y="1819197"/>
                  <a:pt x="5503021" y="1819197"/>
                </a:cubicBezTo>
                <a:lnTo>
                  <a:pt x="5509887" y="1818193"/>
                </a:lnTo>
                <a:lnTo>
                  <a:pt x="5509501" y="1831151"/>
                </a:lnTo>
                <a:lnTo>
                  <a:pt x="5502314" y="1832187"/>
                </a:lnTo>
                <a:cubicBezTo>
                  <a:pt x="5498485" y="1832187"/>
                  <a:pt x="5494935" y="1831863"/>
                  <a:pt x="5491665" y="1831215"/>
                </a:cubicBezTo>
                <a:cubicBezTo>
                  <a:pt x="5488396" y="1830567"/>
                  <a:pt x="5485480" y="1829772"/>
                  <a:pt x="5482917" y="1828829"/>
                </a:cubicBezTo>
                <a:cubicBezTo>
                  <a:pt x="5480354" y="1827887"/>
                  <a:pt x="5478205" y="1826915"/>
                  <a:pt x="5476466" y="1825913"/>
                </a:cubicBezTo>
                <a:cubicBezTo>
                  <a:pt x="5474729" y="1824912"/>
                  <a:pt x="5473521" y="1824057"/>
                  <a:pt x="5472843" y="1823350"/>
                </a:cubicBezTo>
                <a:cubicBezTo>
                  <a:pt x="5472166" y="1822644"/>
                  <a:pt x="5471665" y="1821745"/>
                  <a:pt x="5471341" y="1820655"/>
                </a:cubicBezTo>
                <a:cubicBezTo>
                  <a:pt x="5471017" y="1819565"/>
                  <a:pt x="5470855" y="1818108"/>
                  <a:pt x="5470855" y="1816281"/>
                </a:cubicBezTo>
                <a:cubicBezTo>
                  <a:pt x="5470855" y="1814985"/>
                  <a:pt x="5470914" y="1813910"/>
                  <a:pt x="5471032" y="1813056"/>
                </a:cubicBezTo>
                <a:cubicBezTo>
                  <a:pt x="5471150" y="1812202"/>
                  <a:pt x="5471327" y="1811509"/>
                  <a:pt x="5471562" y="1810979"/>
                </a:cubicBezTo>
                <a:cubicBezTo>
                  <a:pt x="5471798" y="1810449"/>
                  <a:pt x="5472092" y="1810081"/>
                  <a:pt x="5472446" y="1809875"/>
                </a:cubicBezTo>
                <a:cubicBezTo>
                  <a:pt x="5472799" y="1809668"/>
                  <a:pt x="5473212" y="1809565"/>
                  <a:pt x="5473683" y="1809565"/>
                </a:cubicBezTo>
                <a:close/>
                <a:moveTo>
                  <a:pt x="3540153" y="1809565"/>
                </a:moveTo>
                <a:cubicBezTo>
                  <a:pt x="3540977" y="1809565"/>
                  <a:pt x="3542140" y="1810066"/>
                  <a:pt x="3543643" y="1811067"/>
                </a:cubicBezTo>
                <a:cubicBezTo>
                  <a:pt x="3545145" y="1812069"/>
                  <a:pt x="3547073" y="1813159"/>
                  <a:pt x="3549430" y="1814337"/>
                </a:cubicBezTo>
                <a:lnTo>
                  <a:pt x="3557424" y="1817443"/>
                </a:lnTo>
                <a:lnTo>
                  <a:pt x="3553828" y="1830041"/>
                </a:lnTo>
                <a:lnTo>
                  <a:pt x="3549386" y="1828829"/>
                </a:lnTo>
                <a:cubicBezTo>
                  <a:pt x="3546824" y="1827887"/>
                  <a:pt x="3544674" y="1826915"/>
                  <a:pt x="3542936" y="1825913"/>
                </a:cubicBezTo>
                <a:cubicBezTo>
                  <a:pt x="3541197" y="1824912"/>
                  <a:pt x="3539990" y="1824057"/>
                  <a:pt x="3539313" y="1823350"/>
                </a:cubicBezTo>
                <a:cubicBezTo>
                  <a:pt x="3538635" y="1822644"/>
                  <a:pt x="3538135" y="1821745"/>
                  <a:pt x="3537810" y="1820655"/>
                </a:cubicBezTo>
                <a:cubicBezTo>
                  <a:pt x="3537486" y="1819565"/>
                  <a:pt x="3537325" y="1818108"/>
                  <a:pt x="3537325" y="1816281"/>
                </a:cubicBezTo>
                <a:cubicBezTo>
                  <a:pt x="3537325" y="1814985"/>
                  <a:pt x="3537383" y="1813910"/>
                  <a:pt x="3537501" y="1813056"/>
                </a:cubicBezTo>
                <a:cubicBezTo>
                  <a:pt x="3537618" y="1812202"/>
                  <a:pt x="3537795" y="1811509"/>
                  <a:pt x="3538031" y="1810979"/>
                </a:cubicBezTo>
                <a:cubicBezTo>
                  <a:pt x="3538267" y="1810449"/>
                  <a:pt x="3538562" y="1810081"/>
                  <a:pt x="3538915" y="1809875"/>
                </a:cubicBezTo>
                <a:cubicBezTo>
                  <a:pt x="3539268" y="1809668"/>
                  <a:pt x="3539681" y="1809565"/>
                  <a:pt x="3540153" y="1809565"/>
                </a:cubicBezTo>
                <a:close/>
                <a:moveTo>
                  <a:pt x="8048376" y="1716162"/>
                </a:moveTo>
                <a:lnTo>
                  <a:pt x="8057708" y="1716162"/>
                </a:lnTo>
                <a:cubicBezTo>
                  <a:pt x="8059622" y="1716162"/>
                  <a:pt x="8061297" y="1716338"/>
                  <a:pt x="8062733" y="1716692"/>
                </a:cubicBezTo>
                <a:cubicBezTo>
                  <a:pt x="8064169" y="1717046"/>
                  <a:pt x="8065425" y="1717605"/>
                  <a:pt x="8066501" y="1718371"/>
                </a:cubicBezTo>
                <a:cubicBezTo>
                  <a:pt x="8067578" y="1719137"/>
                  <a:pt x="8068476" y="1720109"/>
                  <a:pt x="8069194" y="1721287"/>
                </a:cubicBezTo>
                <a:cubicBezTo>
                  <a:pt x="8069912" y="1722465"/>
                  <a:pt x="8070539" y="1723850"/>
                  <a:pt x="8071078" y="1725440"/>
                </a:cubicBezTo>
                <a:lnTo>
                  <a:pt x="8103773" y="1808240"/>
                </a:lnTo>
                <a:lnTo>
                  <a:pt x="8104215" y="1808240"/>
                </a:lnTo>
                <a:lnTo>
                  <a:pt x="8138236" y="1725705"/>
                </a:lnTo>
                <a:cubicBezTo>
                  <a:pt x="8138895" y="1723938"/>
                  <a:pt x="8139613" y="1722436"/>
                  <a:pt x="8140392" y="1721199"/>
                </a:cubicBezTo>
                <a:cubicBezTo>
                  <a:pt x="8141169" y="1719961"/>
                  <a:pt x="8142023" y="1718975"/>
                  <a:pt x="8142951" y="1718238"/>
                </a:cubicBezTo>
                <a:cubicBezTo>
                  <a:pt x="8143879" y="1717502"/>
                  <a:pt x="8144910" y="1716972"/>
                  <a:pt x="8146048" y="1716648"/>
                </a:cubicBezTo>
                <a:cubicBezTo>
                  <a:pt x="8147184" y="1716324"/>
                  <a:pt x="8148501" y="1716162"/>
                  <a:pt x="8149998" y="1716162"/>
                </a:cubicBezTo>
                <a:lnTo>
                  <a:pt x="8159783" y="1716162"/>
                </a:lnTo>
                <a:cubicBezTo>
                  <a:pt x="8160682" y="1716162"/>
                  <a:pt x="8161534" y="1716295"/>
                  <a:pt x="8162342" y="1716559"/>
                </a:cubicBezTo>
                <a:cubicBezTo>
                  <a:pt x="8163150" y="1716824"/>
                  <a:pt x="8163838" y="1717237"/>
                  <a:pt x="8164407" y="1717796"/>
                </a:cubicBezTo>
                <a:cubicBezTo>
                  <a:pt x="8164976" y="1718356"/>
                  <a:pt x="8165440" y="1719063"/>
                  <a:pt x="8165799" y="1719917"/>
                </a:cubicBezTo>
                <a:cubicBezTo>
                  <a:pt x="8166158" y="1720771"/>
                  <a:pt x="8166337" y="1721817"/>
                  <a:pt x="8166337" y="1723054"/>
                </a:cubicBezTo>
                <a:lnTo>
                  <a:pt x="8166337" y="1809791"/>
                </a:lnTo>
                <a:lnTo>
                  <a:pt x="8155017" y="1815831"/>
                </a:lnTo>
                <a:lnTo>
                  <a:pt x="8151138" y="1817035"/>
                </a:lnTo>
                <a:lnTo>
                  <a:pt x="8151138" y="1728621"/>
                </a:lnTo>
                <a:lnTo>
                  <a:pt x="8150961" y="1728621"/>
                </a:lnTo>
                <a:lnTo>
                  <a:pt x="8110666" y="1828653"/>
                </a:lnTo>
                <a:cubicBezTo>
                  <a:pt x="8110489" y="1829065"/>
                  <a:pt x="8110239" y="1829418"/>
                  <a:pt x="8109915" y="1829713"/>
                </a:cubicBezTo>
                <a:lnTo>
                  <a:pt x="8109410" y="1829981"/>
                </a:lnTo>
                <a:lnTo>
                  <a:pt x="8106678" y="1830828"/>
                </a:lnTo>
                <a:lnTo>
                  <a:pt x="8106292" y="1830906"/>
                </a:lnTo>
                <a:cubicBezTo>
                  <a:pt x="8105438" y="1830994"/>
                  <a:pt x="8104422" y="1831038"/>
                  <a:pt x="8103243" y="1831038"/>
                </a:cubicBezTo>
                <a:cubicBezTo>
                  <a:pt x="8102006" y="1831038"/>
                  <a:pt x="8100946" y="1830979"/>
                  <a:pt x="8100062" y="1830861"/>
                </a:cubicBezTo>
                <a:cubicBezTo>
                  <a:pt x="8099178" y="1830744"/>
                  <a:pt x="8098442" y="1830582"/>
                  <a:pt x="8097853" y="1830375"/>
                </a:cubicBezTo>
                <a:cubicBezTo>
                  <a:pt x="8097264" y="1830169"/>
                  <a:pt x="8096808" y="1829919"/>
                  <a:pt x="8096483" y="1829625"/>
                </a:cubicBezTo>
                <a:cubicBezTo>
                  <a:pt x="8096159" y="1829330"/>
                  <a:pt x="8095938" y="1829006"/>
                  <a:pt x="8095820" y="1828653"/>
                </a:cubicBezTo>
                <a:lnTo>
                  <a:pt x="8057293" y="1728621"/>
                </a:lnTo>
                <a:lnTo>
                  <a:pt x="8057204" y="1728621"/>
                </a:lnTo>
                <a:lnTo>
                  <a:pt x="8057204" y="1828210"/>
                </a:lnTo>
                <a:cubicBezTo>
                  <a:pt x="8057204" y="1828682"/>
                  <a:pt x="8057083" y="1829094"/>
                  <a:pt x="8056841" y="1829448"/>
                </a:cubicBezTo>
                <a:cubicBezTo>
                  <a:pt x="8056598" y="1829801"/>
                  <a:pt x="8056173" y="1830081"/>
                  <a:pt x="8055566" y="1830287"/>
                </a:cubicBezTo>
                <a:cubicBezTo>
                  <a:pt x="8054959" y="1830493"/>
                  <a:pt x="8054170" y="1830670"/>
                  <a:pt x="8053200" y="1830818"/>
                </a:cubicBezTo>
                <a:cubicBezTo>
                  <a:pt x="8052229" y="1830965"/>
                  <a:pt x="8050985" y="1831038"/>
                  <a:pt x="8049468" y="1831038"/>
                </a:cubicBezTo>
                <a:cubicBezTo>
                  <a:pt x="8048012" y="1831038"/>
                  <a:pt x="8046798" y="1830965"/>
                  <a:pt x="8045828" y="1830818"/>
                </a:cubicBezTo>
                <a:cubicBezTo>
                  <a:pt x="8044857" y="1830670"/>
                  <a:pt x="8044083" y="1830493"/>
                  <a:pt x="8043507" y="1830287"/>
                </a:cubicBezTo>
                <a:cubicBezTo>
                  <a:pt x="8042930" y="1830081"/>
                  <a:pt x="8042536" y="1829801"/>
                  <a:pt x="8042324" y="1829448"/>
                </a:cubicBezTo>
                <a:cubicBezTo>
                  <a:pt x="8042111" y="1829094"/>
                  <a:pt x="8042005" y="1828682"/>
                  <a:pt x="8042005" y="1828210"/>
                </a:cubicBezTo>
                <a:lnTo>
                  <a:pt x="8042005" y="1723054"/>
                </a:lnTo>
                <a:cubicBezTo>
                  <a:pt x="8042005" y="1720580"/>
                  <a:pt x="8042663" y="1718813"/>
                  <a:pt x="8043979" y="1717753"/>
                </a:cubicBezTo>
                <a:cubicBezTo>
                  <a:pt x="8045295" y="1716692"/>
                  <a:pt x="8046761" y="1716162"/>
                  <a:pt x="8048376" y="1716162"/>
                </a:cubicBezTo>
                <a:close/>
                <a:moveTo>
                  <a:pt x="7572126" y="1716162"/>
                </a:moveTo>
                <a:lnTo>
                  <a:pt x="7581458" y="1716162"/>
                </a:lnTo>
                <a:cubicBezTo>
                  <a:pt x="7583372" y="1716162"/>
                  <a:pt x="7585047" y="1716338"/>
                  <a:pt x="7586483" y="1716692"/>
                </a:cubicBezTo>
                <a:cubicBezTo>
                  <a:pt x="7587919" y="1717046"/>
                  <a:pt x="7589175" y="1717605"/>
                  <a:pt x="7590251" y="1718371"/>
                </a:cubicBezTo>
                <a:cubicBezTo>
                  <a:pt x="7591328" y="1719137"/>
                  <a:pt x="7592226" y="1720109"/>
                  <a:pt x="7592944" y="1721287"/>
                </a:cubicBezTo>
                <a:cubicBezTo>
                  <a:pt x="7593662" y="1722465"/>
                  <a:pt x="7594289" y="1723850"/>
                  <a:pt x="7594828" y="1725440"/>
                </a:cubicBezTo>
                <a:lnTo>
                  <a:pt x="7627523" y="1808240"/>
                </a:lnTo>
                <a:lnTo>
                  <a:pt x="7627965" y="1808240"/>
                </a:lnTo>
                <a:lnTo>
                  <a:pt x="7661986" y="1725705"/>
                </a:lnTo>
                <a:cubicBezTo>
                  <a:pt x="7662645" y="1723938"/>
                  <a:pt x="7663363" y="1722436"/>
                  <a:pt x="7664142" y="1721199"/>
                </a:cubicBezTo>
                <a:cubicBezTo>
                  <a:pt x="7664919" y="1719961"/>
                  <a:pt x="7665773" y="1718975"/>
                  <a:pt x="7666701" y="1718238"/>
                </a:cubicBezTo>
                <a:cubicBezTo>
                  <a:pt x="7667629" y="1717502"/>
                  <a:pt x="7668660" y="1716972"/>
                  <a:pt x="7669798" y="1716648"/>
                </a:cubicBezTo>
                <a:cubicBezTo>
                  <a:pt x="7670934" y="1716324"/>
                  <a:pt x="7672251" y="1716162"/>
                  <a:pt x="7673748" y="1716162"/>
                </a:cubicBezTo>
                <a:lnTo>
                  <a:pt x="7683533" y="1716162"/>
                </a:lnTo>
                <a:cubicBezTo>
                  <a:pt x="7684432" y="1716162"/>
                  <a:pt x="7685284" y="1716295"/>
                  <a:pt x="7686092" y="1716559"/>
                </a:cubicBezTo>
                <a:cubicBezTo>
                  <a:pt x="7686900" y="1716824"/>
                  <a:pt x="7687588" y="1717237"/>
                  <a:pt x="7688157" y="1717796"/>
                </a:cubicBezTo>
                <a:cubicBezTo>
                  <a:pt x="7688726" y="1718356"/>
                  <a:pt x="7689190" y="1719063"/>
                  <a:pt x="7689549" y="1719917"/>
                </a:cubicBezTo>
                <a:cubicBezTo>
                  <a:pt x="7689908" y="1720771"/>
                  <a:pt x="7690087" y="1721817"/>
                  <a:pt x="7690087" y="1723054"/>
                </a:cubicBezTo>
                <a:lnTo>
                  <a:pt x="7690087" y="1828210"/>
                </a:lnTo>
                <a:cubicBezTo>
                  <a:pt x="7690087" y="1828682"/>
                  <a:pt x="7689966" y="1829094"/>
                  <a:pt x="7689724" y="1829448"/>
                </a:cubicBezTo>
                <a:cubicBezTo>
                  <a:pt x="7689481" y="1829801"/>
                  <a:pt x="7689056" y="1830081"/>
                  <a:pt x="7688449" y="1830287"/>
                </a:cubicBezTo>
                <a:cubicBezTo>
                  <a:pt x="7687842" y="1830493"/>
                  <a:pt x="7687068" y="1830670"/>
                  <a:pt x="7686128" y="1830818"/>
                </a:cubicBezTo>
                <a:cubicBezTo>
                  <a:pt x="7685188" y="1830965"/>
                  <a:pt x="7683959" y="1831038"/>
                  <a:pt x="7682442" y="1831038"/>
                </a:cubicBezTo>
                <a:cubicBezTo>
                  <a:pt x="7681047" y="1831038"/>
                  <a:pt x="7679849" y="1830965"/>
                  <a:pt x="7678848" y="1830818"/>
                </a:cubicBezTo>
                <a:cubicBezTo>
                  <a:pt x="7677847" y="1830670"/>
                  <a:pt x="7677058" y="1830493"/>
                  <a:pt x="7676481" y="1830287"/>
                </a:cubicBezTo>
                <a:cubicBezTo>
                  <a:pt x="7675904" y="1830081"/>
                  <a:pt x="7675494" y="1829801"/>
                  <a:pt x="7675252" y="1829448"/>
                </a:cubicBezTo>
                <a:cubicBezTo>
                  <a:pt x="7675009" y="1829094"/>
                  <a:pt x="7674888" y="1828682"/>
                  <a:pt x="7674888" y="1828210"/>
                </a:cubicBezTo>
                <a:lnTo>
                  <a:pt x="7674888" y="1728621"/>
                </a:lnTo>
                <a:lnTo>
                  <a:pt x="7674711" y="1728621"/>
                </a:lnTo>
                <a:lnTo>
                  <a:pt x="7634416" y="1828653"/>
                </a:lnTo>
                <a:cubicBezTo>
                  <a:pt x="7634239" y="1829065"/>
                  <a:pt x="7633989" y="1829418"/>
                  <a:pt x="7633665" y="1829713"/>
                </a:cubicBezTo>
                <a:cubicBezTo>
                  <a:pt x="7633341" y="1830007"/>
                  <a:pt x="7632870" y="1830258"/>
                  <a:pt x="7632251" y="1830464"/>
                </a:cubicBezTo>
                <a:cubicBezTo>
                  <a:pt x="7631632" y="1830670"/>
                  <a:pt x="7630896" y="1830818"/>
                  <a:pt x="7630042" y="1830906"/>
                </a:cubicBezTo>
                <a:cubicBezTo>
                  <a:pt x="7629188" y="1830994"/>
                  <a:pt x="7628172" y="1831038"/>
                  <a:pt x="7626993" y="1831038"/>
                </a:cubicBezTo>
                <a:cubicBezTo>
                  <a:pt x="7625756" y="1831038"/>
                  <a:pt x="7624696" y="1830979"/>
                  <a:pt x="7623812" y="1830861"/>
                </a:cubicBezTo>
                <a:cubicBezTo>
                  <a:pt x="7622928" y="1830744"/>
                  <a:pt x="7622192" y="1830582"/>
                  <a:pt x="7621603" y="1830375"/>
                </a:cubicBezTo>
                <a:cubicBezTo>
                  <a:pt x="7621014" y="1830169"/>
                  <a:pt x="7620558" y="1829919"/>
                  <a:pt x="7620233" y="1829625"/>
                </a:cubicBezTo>
                <a:cubicBezTo>
                  <a:pt x="7619909" y="1829330"/>
                  <a:pt x="7619688" y="1829006"/>
                  <a:pt x="7619570" y="1828653"/>
                </a:cubicBezTo>
                <a:lnTo>
                  <a:pt x="7581043" y="1728621"/>
                </a:lnTo>
                <a:lnTo>
                  <a:pt x="7580954" y="1728621"/>
                </a:lnTo>
                <a:lnTo>
                  <a:pt x="7580954" y="1828210"/>
                </a:lnTo>
                <a:cubicBezTo>
                  <a:pt x="7580954" y="1828682"/>
                  <a:pt x="7580833" y="1829094"/>
                  <a:pt x="7580591" y="1829448"/>
                </a:cubicBezTo>
                <a:cubicBezTo>
                  <a:pt x="7580348" y="1829801"/>
                  <a:pt x="7579923" y="1830081"/>
                  <a:pt x="7579316" y="1830287"/>
                </a:cubicBezTo>
                <a:cubicBezTo>
                  <a:pt x="7578709" y="1830493"/>
                  <a:pt x="7577920" y="1830670"/>
                  <a:pt x="7576950" y="1830818"/>
                </a:cubicBezTo>
                <a:cubicBezTo>
                  <a:pt x="7575979" y="1830965"/>
                  <a:pt x="7574735" y="1831038"/>
                  <a:pt x="7573218" y="1831038"/>
                </a:cubicBezTo>
                <a:cubicBezTo>
                  <a:pt x="7571762" y="1831038"/>
                  <a:pt x="7570548" y="1830965"/>
                  <a:pt x="7569578" y="1830818"/>
                </a:cubicBezTo>
                <a:cubicBezTo>
                  <a:pt x="7568607" y="1830670"/>
                  <a:pt x="7567833" y="1830493"/>
                  <a:pt x="7567257" y="1830287"/>
                </a:cubicBezTo>
                <a:cubicBezTo>
                  <a:pt x="7566680" y="1830081"/>
                  <a:pt x="7566286" y="1829801"/>
                  <a:pt x="7566074" y="1829448"/>
                </a:cubicBezTo>
                <a:cubicBezTo>
                  <a:pt x="7565861" y="1829094"/>
                  <a:pt x="7565755" y="1828682"/>
                  <a:pt x="7565755" y="1828210"/>
                </a:cubicBezTo>
                <a:lnTo>
                  <a:pt x="7565755" y="1723054"/>
                </a:lnTo>
                <a:cubicBezTo>
                  <a:pt x="7565755" y="1720580"/>
                  <a:pt x="7566413" y="1718813"/>
                  <a:pt x="7567729" y="1717753"/>
                </a:cubicBezTo>
                <a:cubicBezTo>
                  <a:pt x="7569045" y="1716692"/>
                  <a:pt x="7570511" y="1716162"/>
                  <a:pt x="7572126" y="1716162"/>
                </a:cubicBezTo>
                <a:close/>
                <a:moveTo>
                  <a:pt x="7207023" y="1716162"/>
                </a:moveTo>
                <a:lnTo>
                  <a:pt x="7216808" y="1716162"/>
                </a:lnTo>
                <a:cubicBezTo>
                  <a:pt x="7217707" y="1716162"/>
                  <a:pt x="7218559" y="1716295"/>
                  <a:pt x="7219367" y="1716559"/>
                </a:cubicBezTo>
                <a:cubicBezTo>
                  <a:pt x="7220175" y="1716824"/>
                  <a:pt x="7220863" y="1717237"/>
                  <a:pt x="7221432" y="1717796"/>
                </a:cubicBezTo>
                <a:cubicBezTo>
                  <a:pt x="7222001" y="1718356"/>
                  <a:pt x="7222465" y="1719063"/>
                  <a:pt x="7222824" y="1719917"/>
                </a:cubicBezTo>
                <a:cubicBezTo>
                  <a:pt x="7223183" y="1720771"/>
                  <a:pt x="7223362" y="1721817"/>
                  <a:pt x="7223362" y="1723054"/>
                </a:cubicBezTo>
                <a:lnTo>
                  <a:pt x="7223362" y="1828210"/>
                </a:lnTo>
                <a:cubicBezTo>
                  <a:pt x="7223362" y="1828682"/>
                  <a:pt x="7223241" y="1829094"/>
                  <a:pt x="7222999" y="1829448"/>
                </a:cubicBezTo>
                <a:cubicBezTo>
                  <a:pt x="7222756" y="1829801"/>
                  <a:pt x="7222331" y="1830081"/>
                  <a:pt x="7221724" y="1830287"/>
                </a:cubicBezTo>
                <a:cubicBezTo>
                  <a:pt x="7221117" y="1830493"/>
                  <a:pt x="7220343" y="1830670"/>
                  <a:pt x="7219403" y="1830818"/>
                </a:cubicBezTo>
                <a:cubicBezTo>
                  <a:pt x="7218463" y="1830965"/>
                  <a:pt x="7217234" y="1831038"/>
                  <a:pt x="7215717" y="1831038"/>
                </a:cubicBezTo>
                <a:cubicBezTo>
                  <a:pt x="7214322" y="1831038"/>
                  <a:pt x="7213124" y="1830965"/>
                  <a:pt x="7212123" y="1830818"/>
                </a:cubicBezTo>
                <a:cubicBezTo>
                  <a:pt x="7211122" y="1830670"/>
                  <a:pt x="7210333" y="1830493"/>
                  <a:pt x="7209756" y="1830287"/>
                </a:cubicBezTo>
                <a:cubicBezTo>
                  <a:pt x="7209179" y="1830081"/>
                  <a:pt x="7208769" y="1829801"/>
                  <a:pt x="7208527" y="1829448"/>
                </a:cubicBezTo>
                <a:cubicBezTo>
                  <a:pt x="7208284" y="1829094"/>
                  <a:pt x="7208163" y="1828682"/>
                  <a:pt x="7208163" y="1828210"/>
                </a:cubicBezTo>
                <a:lnTo>
                  <a:pt x="7208163" y="1728621"/>
                </a:lnTo>
                <a:lnTo>
                  <a:pt x="7207986" y="1728621"/>
                </a:lnTo>
                <a:lnTo>
                  <a:pt x="7167691" y="1828653"/>
                </a:lnTo>
                <a:cubicBezTo>
                  <a:pt x="7167514" y="1829065"/>
                  <a:pt x="7167264" y="1829418"/>
                  <a:pt x="7166940" y="1829713"/>
                </a:cubicBezTo>
                <a:cubicBezTo>
                  <a:pt x="7166616" y="1830007"/>
                  <a:pt x="7166145" y="1830258"/>
                  <a:pt x="7165526" y="1830464"/>
                </a:cubicBezTo>
                <a:cubicBezTo>
                  <a:pt x="7164907" y="1830670"/>
                  <a:pt x="7164171" y="1830818"/>
                  <a:pt x="7163317" y="1830906"/>
                </a:cubicBezTo>
                <a:cubicBezTo>
                  <a:pt x="7162463" y="1830994"/>
                  <a:pt x="7161447" y="1831038"/>
                  <a:pt x="7160268" y="1831038"/>
                </a:cubicBezTo>
                <a:cubicBezTo>
                  <a:pt x="7159031" y="1831038"/>
                  <a:pt x="7157971" y="1830979"/>
                  <a:pt x="7157087" y="1830861"/>
                </a:cubicBezTo>
                <a:cubicBezTo>
                  <a:pt x="7156203" y="1830744"/>
                  <a:pt x="7155467" y="1830582"/>
                  <a:pt x="7154878" y="1830375"/>
                </a:cubicBezTo>
                <a:cubicBezTo>
                  <a:pt x="7154289" y="1830169"/>
                  <a:pt x="7153833" y="1829919"/>
                  <a:pt x="7153508" y="1829625"/>
                </a:cubicBezTo>
                <a:cubicBezTo>
                  <a:pt x="7153184" y="1829330"/>
                  <a:pt x="7152963" y="1829006"/>
                  <a:pt x="7152845" y="1828653"/>
                </a:cubicBezTo>
                <a:lnTo>
                  <a:pt x="7140239" y="1795924"/>
                </a:lnTo>
                <a:lnTo>
                  <a:pt x="7136925" y="1747783"/>
                </a:lnTo>
                <a:lnTo>
                  <a:pt x="7160798" y="1808240"/>
                </a:lnTo>
                <a:lnTo>
                  <a:pt x="7161240" y="1808240"/>
                </a:lnTo>
                <a:lnTo>
                  <a:pt x="7195261" y="1725705"/>
                </a:lnTo>
                <a:cubicBezTo>
                  <a:pt x="7195920" y="1723938"/>
                  <a:pt x="7196638" y="1722436"/>
                  <a:pt x="7197417" y="1721199"/>
                </a:cubicBezTo>
                <a:cubicBezTo>
                  <a:pt x="7198194" y="1719961"/>
                  <a:pt x="7199048" y="1718975"/>
                  <a:pt x="7199976" y="1718238"/>
                </a:cubicBezTo>
                <a:cubicBezTo>
                  <a:pt x="7200904" y="1717502"/>
                  <a:pt x="7201935" y="1716972"/>
                  <a:pt x="7203073" y="1716648"/>
                </a:cubicBezTo>
                <a:cubicBezTo>
                  <a:pt x="7204209" y="1716324"/>
                  <a:pt x="7205526" y="1716162"/>
                  <a:pt x="7207023" y="1716162"/>
                </a:cubicBezTo>
                <a:close/>
                <a:moveTo>
                  <a:pt x="6629151" y="1716162"/>
                </a:moveTo>
                <a:lnTo>
                  <a:pt x="6638483" y="1716162"/>
                </a:lnTo>
                <a:cubicBezTo>
                  <a:pt x="6640397" y="1716162"/>
                  <a:pt x="6642072" y="1716338"/>
                  <a:pt x="6643508" y="1716692"/>
                </a:cubicBezTo>
                <a:cubicBezTo>
                  <a:pt x="6644944" y="1717046"/>
                  <a:pt x="6646200" y="1717605"/>
                  <a:pt x="6647276" y="1718371"/>
                </a:cubicBezTo>
                <a:cubicBezTo>
                  <a:pt x="6648353" y="1719137"/>
                  <a:pt x="6649251" y="1720109"/>
                  <a:pt x="6649969" y="1721287"/>
                </a:cubicBezTo>
                <a:cubicBezTo>
                  <a:pt x="6650687" y="1722465"/>
                  <a:pt x="6651314" y="1723850"/>
                  <a:pt x="6651853" y="1725440"/>
                </a:cubicBezTo>
                <a:lnTo>
                  <a:pt x="6684548" y="1808240"/>
                </a:lnTo>
                <a:lnTo>
                  <a:pt x="6684990" y="1808240"/>
                </a:lnTo>
                <a:lnTo>
                  <a:pt x="6719011" y="1725705"/>
                </a:lnTo>
                <a:cubicBezTo>
                  <a:pt x="6719670" y="1723938"/>
                  <a:pt x="6720388" y="1722436"/>
                  <a:pt x="6721167" y="1721199"/>
                </a:cubicBezTo>
                <a:cubicBezTo>
                  <a:pt x="6721944" y="1719961"/>
                  <a:pt x="6722798" y="1718975"/>
                  <a:pt x="6723726" y="1718238"/>
                </a:cubicBezTo>
                <a:cubicBezTo>
                  <a:pt x="6724654" y="1717502"/>
                  <a:pt x="6725685" y="1716972"/>
                  <a:pt x="6726823" y="1716648"/>
                </a:cubicBezTo>
                <a:cubicBezTo>
                  <a:pt x="6727959" y="1716324"/>
                  <a:pt x="6729276" y="1716162"/>
                  <a:pt x="6730773" y="1716162"/>
                </a:cubicBezTo>
                <a:lnTo>
                  <a:pt x="6740558" y="1716162"/>
                </a:lnTo>
                <a:cubicBezTo>
                  <a:pt x="6741457" y="1716162"/>
                  <a:pt x="6742309" y="1716295"/>
                  <a:pt x="6743117" y="1716559"/>
                </a:cubicBezTo>
                <a:cubicBezTo>
                  <a:pt x="6743925" y="1716824"/>
                  <a:pt x="6744613" y="1717237"/>
                  <a:pt x="6745182" y="1717796"/>
                </a:cubicBezTo>
                <a:cubicBezTo>
                  <a:pt x="6745751" y="1718356"/>
                  <a:pt x="6746215" y="1719063"/>
                  <a:pt x="6746574" y="1719917"/>
                </a:cubicBezTo>
                <a:cubicBezTo>
                  <a:pt x="6746933" y="1720771"/>
                  <a:pt x="6747112" y="1721817"/>
                  <a:pt x="6747112" y="1723054"/>
                </a:cubicBezTo>
                <a:lnTo>
                  <a:pt x="6747112" y="1828210"/>
                </a:lnTo>
                <a:cubicBezTo>
                  <a:pt x="6747112" y="1828682"/>
                  <a:pt x="6746991" y="1829094"/>
                  <a:pt x="6746749" y="1829448"/>
                </a:cubicBezTo>
                <a:cubicBezTo>
                  <a:pt x="6746506" y="1829801"/>
                  <a:pt x="6746081" y="1830081"/>
                  <a:pt x="6745474" y="1830287"/>
                </a:cubicBezTo>
                <a:cubicBezTo>
                  <a:pt x="6744867" y="1830493"/>
                  <a:pt x="6744093" y="1830670"/>
                  <a:pt x="6743153" y="1830818"/>
                </a:cubicBezTo>
                <a:cubicBezTo>
                  <a:pt x="6742213" y="1830965"/>
                  <a:pt x="6740984" y="1831038"/>
                  <a:pt x="6739467" y="1831038"/>
                </a:cubicBezTo>
                <a:cubicBezTo>
                  <a:pt x="6738072" y="1831038"/>
                  <a:pt x="6736874" y="1830965"/>
                  <a:pt x="6735873" y="1830818"/>
                </a:cubicBezTo>
                <a:cubicBezTo>
                  <a:pt x="6734872" y="1830670"/>
                  <a:pt x="6734083" y="1830493"/>
                  <a:pt x="6733506" y="1830287"/>
                </a:cubicBezTo>
                <a:cubicBezTo>
                  <a:pt x="6732929" y="1830081"/>
                  <a:pt x="6732519" y="1829801"/>
                  <a:pt x="6732277" y="1829448"/>
                </a:cubicBezTo>
                <a:cubicBezTo>
                  <a:pt x="6732034" y="1829094"/>
                  <a:pt x="6731913" y="1828682"/>
                  <a:pt x="6731913" y="1828210"/>
                </a:cubicBezTo>
                <a:lnTo>
                  <a:pt x="6731913" y="1728621"/>
                </a:lnTo>
                <a:lnTo>
                  <a:pt x="6731736" y="1728621"/>
                </a:lnTo>
                <a:lnTo>
                  <a:pt x="6691441" y="1828653"/>
                </a:lnTo>
                <a:cubicBezTo>
                  <a:pt x="6691264" y="1829065"/>
                  <a:pt x="6691014" y="1829418"/>
                  <a:pt x="6690690" y="1829713"/>
                </a:cubicBezTo>
                <a:cubicBezTo>
                  <a:pt x="6690366" y="1830007"/>
                  <a:pt x="6689895" y="1830258"/>
                  <a:pt x="6689276" y="1830464"/>
                </a:cubicBezTo>
                <a:cubicBezTo>
                  <a:pt x="6688657" y="1830670"/>
                  <a:pt x="6687921" y="1830818"/>
                  <a:pt x="6687067" y="1830906"/>
                </a:cubicBezTo>
                <a:cubicBezTo>
                  <a:pt x="6686213" y="1830994"/>
                  <a:pt x="6685197" y="1831038"/>
                  <a:pt x="6684018" y="1831038"/>
                </a:cubicBezTo>
                <a:cubicBezTo>
                  <a:pt x="6682781" y="1831038"/>
                  <a:pt x="6681721" y="1830979"/>
                  <a:pt x="6680837" y="1830861"/>
                </a:cubicBezTo>
                <a:cubicBezTo>
                  <a:pt x="6679953" y="1830744"/>
                  <a:pt x="6679217" y="1830582"/>
                  <a:pt x="6678628" y="1830375"/>
                </a:cubicBezTo>
                <a:cubicBezTo>
                  <a:pt x="6678039" y="1830169"/>
                  <a:pt x="6677583" y="1829919"/>
                  <a:pt x="6677258" y="1829625"/>
                </a:cubicBezTo>
                <a:cubicBezTo>
                  <a:pt x="6676934" y="1829330"/>
                  <a:pt x="6676713" y="1829006"/>
                  <a:pt x="6676595" y="1828653"/>
                </a:cubicBezTo>
                <a:lnTo>
                  <a:pt x="6638068" y="1728621"/>
                </a:lnTo>
                <a:lnTo>
                  <a:pt x="6637979" y="1728621"/>
                </a:lnTo>
                <a:lnTo>
                  <a:pt x="6637979" y="1828210"/>
                </a:lnTo>
                <a:cubicBezTo>
                  <a:pt x="6637979" y="1828682"/>
                  <a:pt x="6637858" y="1829094"/>
                  <a:pt x="6637616" y="1829448"/>
                </a:cubicBezTo>
                <a:cubicBezTo>
                  <a:pt x="6637373" y="1829801"/>
                  <a:pt x="6636948" y="1830081"/>
                  <a:pt x="6636341" y="1830287"/>
                </a:cubicBezTo>
                <a:cubicBezTo>
                  <a:pt x="6635734" y="1830493"/>
                  <a:pt x="6634945" y="1830670"/>
                  <a:pt x="6633975" y="1830818"/>
                </a:cubicBezTo>
                <a:cubicBezTo>
                  <a:pt x="6633004" y="1830965"/>
                  <a:pt x="6631760" y="1831038"/>
                  <a:pt x="6630243" y="1831038"/>
                </a:cubicBezTo>
                <a:cubicBezTo>
                  <a:pt x="6628787" y="1831038"/>
                  <a:pt x="6627573" y="1830965"/>
                  <a:pt x="6626603" y="1830818"/>
                </a:cubicBezTo>
                <a:cubicBezTo>
                  <a:pt x="6625632" y="1830670"/>
                  <a:pt x="6624858" y="1830493"/>
                  <a:pt x="6624282" y="1830287"/>
                </a:cubicBezTo>
                <a:cubicBezTo>
                  <a:pt x="6623705" y="1830081"/>
                  <a:pt x="6623311" y="1829801"/>
                  <a:pt x="6623099" y="1829448"/>
                </a:cubicBezTo>
                <a:cubicBezTo>
                  <a:pt x="6622886" y="1829094"/>
                  <a:pt x="6622780" y="1828682"/>
                  <a:pt x="6622780" y="1828210"/>
                </a:cubicBezTo>
                <a:lnTo>
                  <a:pt x="6622780" y="1723054"/>
                </a:lnTo>
                <a:cubicBezTo>
                  <a:pt x="6622780" y="1720580"/>
                  <a:pt x="6623438" y="1718813"/>
                  <a:pt x="6624754" y="1717753"/>
                </a:cubicBezTo>
                <a:cubicBezTo>
                  <a:pt x="6626070" y="1716692"/>
                  <a:pt x="6627536" y="1716162"/>
                  <a:pt x="6629151" y="1716162"/>
                </a:cubicBezTo>
                <a:close/>
                <a:moveTo>
                  <a:pt x="6162426" y="1716162"/>
                </a:moveTo>
                <a:lnTo>
                  <a:pt x="6171758" y="1716162"/>
                </a:lnTo>
                <a:cubicBezTo>
                  <a:pt x="6173672" y="1716162"/>
                  <a:pt x="6175347" y="1716338"/>
                  <a:pt x="6176783" y="1716692"/>
                </a:cubicBezTo>
                <a:cubicBezTo>
                  <a:pt x="6178219" y="1717046"/>
                  <a:pt x="6179475" y="1717605"/>
                  <a:pt x="6180551" y="1718371"/>
                </a:cubicBezTo>
                <a:cubicBezTo>
                  <a:pt x="6181628" y="1719137"/>
                  <a:pt x="6182526" y="1720109"/>
                  <a:pt x="6183244" y="1721287"/>
                </a:cubicBezTo>
                <a:cubicBezTo>
                  <a:pt x="6183962" y="1722465"/>
                  <a:pt x="6184589" y="1723850"/>
                  <a:pt x="6185128" y="1725440"/>
                </a:cubicBezTo>
                <a:lnTo>
                  <a:pt x="6217823" y="1808240"/>
                </a:lnTo>
                <a:lnTo>
                  <a:pt x="6218265" y="1808240"/>
                </a:lnTo>
                <a:lnTo>
                  <a:pt x="6252286" y="1725705"/>
                </a:lnTo>
                <a:cubicBezTo>
                  <a:pt x="6252945" y="1723938"/>
                  <a:pt x="6253663" y="1722436"/>
                  <a:pt x="6254442" y="1721199"/>
                </a:cubicBezTo>
                <a:cubicBezTo>
                  <a:pt x="6255219" y="1719961"/>
                  <a:pt x="6256073" y="1718975"/>
                  <a:pt x="6257001" y="1718238"/>
                </a:cubicBezTo>
                <a:cubicBezTo>
                  <a:pt x="6257929" y="1717502"/>
                  <a:pt x="6258960" y="1716972"/>
                  <a:pt x="6260098" y="1716648"/>
                </a:cubicBezTo>
                <a:cubicBezTo>
                  <a:pt x="6261234" y="1716324"/>
                  <a:pt x="6262551" y="1716162"/>
                  <a:pt x="6264048" y="1716162"/>
                </a:cubicBezTo>
                <a:lnTo>
                  <a:pt x="6273833" y="1716162"/>
                </a:lnTo>
                <a:cubicBezTo>
                  <a:pt x="6274732" y="1716162"/>
                  <a:pt x="6275584" y="1716295"/>
                  <a:pt x="6276392" y="1716559"/>
                </a:cubicBezTo>
                <a:cubicBezTo>
                  <a:pt x="6277200" y="1716824"/>
                  <a:pt x="6277888" y="1717237"/>
                  <a:pt x="6278457" y="1717796"/>
                </a:cubicBezTo>
                <a:cubicBezTo>
                  <a:pt x="6279026" y="1718356"/>
                  <a:pt x="6279490" y="1719063"/>
                  <a:pt x="6279849" y="1719917"/>
                </a:cubicBezTo>
                <a:cubicBezTo>
                  <a:pt x="6280208" y="1720771"/>
                  <a:pt x="6280387" y="1721817"/>
                  <a:pt x="6280387" y="1723054"/>
                </a:cubicBezTo>
                <a:lnTo>
                  <a:pt x="6280387" y="1828210"/>
                </a:lnTo>
                <a:cubicBezTo>
                  <a:pt x="6280387" y="1828682"/>
                  <a:pt x="6280266" y="1829094"/>
                  <a:pt x="6280024" y="1829448"/>
                </a:cubicBezTo>
                <a:cubicBezTo>
                  <a:pt x="6279781" y="1829801"/>
                  <a:pt x="6279356" y="1830081"/>
                  <a:pt x="6278749" y="1830287"/>
                </a:cubicBezTo>
                <a:cubicBezTo>
                  <a:pt x="6278142" y="1830493"/>
                  <a:pt x="6277368" y="1830670"/>
                  <a:pt x="6276428" y="1830818"/>
                </a:cubicBezTo>
                <a:cubicBezTo>
                  <a:pt x="6275488" y="1830965"/>
                  <a:pt x="6274259" y="1831038"/>
                  <a:pt x="6272742" y="1831038"/>
                </a:cubicBezTo>
                <a:cubicBezTo>
                  <a:pt x="6271347" y="1831038"/>
                  <a:pt x="6270149" y="1830965"/>
                  <a:pt x="6269148" y="1830818"/>
                </a:cubicBezTo>
                <a:cubicBezTo>
                  <a:pt x="6268147" y="1830670"/>
                  <a:pt x="6267358" y="1830493"/>
                  <a:pt x="6266781" y="1830287"/>
                </a:cubicBezTo>
                <a:cubicBezTo>
                  <a:pt x="6266204" y="1830081"/>
                  <a:pt x="6265794" y="1829801"/>
                  <a:pt x="6265552" y="1829448"/>
                </a:cubicBezTo>
                <a:cubicBezTo>
                  <a:pt x="6265309" y="1829094"/>
                  <a:pt x="6265188" y="1828682"/>
                  <a:pt x="6265188" y="1828210"/>
                </a:cubicBezTo>
                <a:lnTo>
                  <a:pt x="6265188" y="1728621"/>
                </a:lnTo>
                <a:lnTo>
                  <a:pt x="6265011" y="1728621"/>
                </a:lnTo>
                <a:lnTo>
                  <a:pt x="6224716" y="1828653"/>
                </a:lnTo>
                <a:cubicBezTo>
                  <a:pt x="6224539" y="1829065"/>
                  <a:pt x="6224289" y="1829418"/>
                  <a:pt x="6223965" y="1829713"/>
                </a:cubicBezTo>
                <a:cubicBezTo>
                  <a:pt x="6223641" y="1830007"/>
                  <a:pt x="6223170" y="1830258"/>
                  <a:pt x="6222551" y="1830464"/>
                </a:cubicBezTo>
                <a:cubicBezTo>
                  <a:pt x="6221932" y="1830670"/>
                  <a:pt x="6221196" y="1830818"/>
                  <a:pt x="6220342" y="1830906"/>
                </a:cubicBezTo>
                <a:cubicBezTo>
                  <a:pt x="6219488" y="1830994"/>
                  <a:pt x="6218472" y="1831038"/>
                  <a:pt x="6217293" y="1831038"/>
                </a:cubicBezTo>
                <a:cubicBezTo>
                  <a:pt x="6216056" y="1831038"/>
                  <a:pt x="6214996" y="1830979"/>
                  <a:pt x="6214112" y="1830861"/>
                </a:cubicBezTo>
                <a:cubicBezTo>
                  <a:pt x="6213228" y="1830744"/>
                  <a:pt x="6212492" y="1830582"/>
                  <a:pt x="6211903" y="1830375"/>
                </a:cubicBezTo>
                <a:cubicBezTo>
                  <a:pt x="6211314" y="1830169"/>
                  <a:pt x="6210858" y="1829919"/>
                  <a:pt x="6210533" y="1829625"/>
                </a:cubicBezTo>
                <a:cubicBezTo>
                  <a:pt x="6210209" y="1829330"/>
                  <a:pt x="6209988" y="1829006"/>
                  <a:pt x="6209870" y="1828653"/>
                </a:cubicBezTo>
                <a:lnTo>
                  <a:pt x="6171343" y="1728621"/>
                </a:lnTo>
                <a:lnTo>
                  <a:pt x="6171254" y="1728621"/>
                </a:lnTo>
                <a:lnTo>
                  <a:pt x="6171254" y="1828210"/>
                </a:lnTo>
                <a:cubicBezTo>
                  <a:pt x="6171254" y="1828682"/>
                  <a:pt x="6171133" y="1829094"/>
                  <a:pt x="6170891" y="1829448"/>
                </a:cubicBezTo>
                <a:cubicBezTo>
                  <a:pt x="6170648" y="1829801"/>
                  <a:pt x="6170223" y="1830081"/>
                  <a:pt x="6169616" y="1830287"/>
                </a:cubicBezTo>
                <a:cubicBezTo>
                  <a:pt x="6169009" y="1830493"/>
                  <a:pt x="6168220" y="1830670"/>
                  <a:pt x="6167250" y="1830818"/>
                </a:cubicBezTo>
                <a:cubicBezTo>
                  <a:pt x="6166279" y="1830965"/>
                  <a:pt x="6165035" y="1831038"/>
                  <a:pt x="6163518" y="1831038"/>
                </a:cubicBezTo>
                <a:cubicBezTo>
                  <a:pt x="6162062" y="1831038"/>
                  <a:pt x="6160848" y="1830965"/>
                  <a:pt x="6159878" y="1830818"/>
                </a:cubicBezTo>
                <a:cubicBezTo>
                  <a:pt x="6158907" y="1830670"/>
                  <a:pt x="6158133" y="1830493"/>
                  <a:pt x="6157557" y="1830287"/>
                </a:cubicBezTo>
                <a:cubicBezTo>
                  <a:pt x="6156980" y="1830081"/>
                  <a:pt x="6156586" y="1829801"/>
                  <a:pt x="6156374" y="1829448"/>
                </a:cubicBezTo>
                <a:cubicBezTo>
                  <a:pt x="6156161" y="1829094"/>
                  <a:pt x="6156055" y="1828682"/>
                  <a:pt x="6156055" y="1828210"/>
                </a:cubicBezTo>
                <a:lnTo>
                  <a:pt x="6156055" y="1723054"/>
                </a:lnTo>
                <a:cubicBezTo>
                  <a:pt x="6156055" y="1720580"/>
                  <a:pt x="6156713" y="1718813"/>
                  <a:pt x="6158029" y="1717753"/>
                </a:cubicBezTo>
                <a:cubicBezTo>
                  <a:pt x="6159345" y="1716692"/>
                  <a:pt x="6160811" y="1716162"/>
                  <a:pt x="6162426" y="1716162"/>
                </a:cubicBezTo>
                <a:close/>
                <a:moveTo>
                  <a:pt x="5219451" y="1716162"/>
                </a:moveTo>
                <a:lnTo>
                  <a:pt x="5228783" y="1716162"/>
                </a:lnTo>
                <a:cubicBezTo>
                  <a:pt x="5230697" y="1716162"/>
                  <a:pt x="5232372" y="1716338"/>
                  <a:pt x="5233808" y="1716692"/>
                </a:cubicBezTo>
                <a:cubicBezTo>
                  <a:pt x="5235244" y="1717046"/>
                  <a:pt x="5236500" y="1717605"/>
                  <a:pt x="5237576" y="1718371"/>
                </a:cubicBezTo>
                <a:cubicBezTo>
                  <a:pt x="5238653" y="1719137"/>
                  <a:pt x="5239551" y="1720109"/>
                  <a:pt x="5240269" y="1721287"/>
                </a:cubicBezTo>
                <a:cubicBezTo>
                  <a:pt x="5240987" y="1722465"/>
                  <a:pt x="5241614" y="1723850"/>
                  <a:pt x="5242153" y="1725440"/>
                </a:cubicBezTo>
                <a:lnTo>
                  <a:pt x="5274848" y="1808240"/>
                </a:lnTo>
                <a:lnTo>
                  <a:pt x="5275290" y="1808240"/>
                </a:lnTo>
                <a:lnTo>
                  <a:pt x="5309311" y="1725705"/>
                </a:lnTo>
                <a:cubicBezTo>
                  <a:pt x="5309970" y="1723938"/>
                  <a:pt x="5310688" y="1722436"/>
                  <a:pt x="5311467" y="1721199"/>
                </a:cubicBezTo>
                <a:cubicBezTo>
                  <a:pt x="5312244" y="1719961"/>
                  <a:pt x="5313098" y="1718975"/>
                  <a:pt x="5314026" y="1718238"/>
                </a:cubicBezTo>
                <a:cubicBezTo>
                  <a:pt x="5314954" y="1717502"/>
                  <a:pt x="5315985" y="1716972"/>
                  <a:pt x="5317123" y="1716648"/>
                </a:cubicBezTo>
                <a:cubicBezTo>
                  <a:pt x="5318259" y="1716324"/>
                  <a:pt x="5319576" y="1716162"/>
                  <a:pt x="5321073" y="1716162"/>
                </a:cubicBezTo>
                <a:lnTo>
                  <a:pt x="5330858" y="1716162"/>
                </a:lnTo>
                <a:cubicBezTo>
                  <a:pt x="5331757" y="1716162"/>
                  <a:pt x="5332609" y="1716295"/>
                  <a:pt x="5333417" y="1716559"/>
                </a:cubicBezTo>
                <a:cubicBezTo>
                  <a:pt x="5334225" y="1716824"/>
                  <a:pt x="5334913" y="1717237"/>
                  <a:pt x="5335482" y="1717796"/>
                </a:cubicBezTo>
                <a:cubicBezTo>
                  <a:pt x="5336051" y="1718356"/>
                  <a:pt x="5336515" y="1719063"/>
                  <a:pt x="5336874" y="1719917"/>
                </a:cubicBezTo>
                <a:cubicBezTo>
                  <a:pt x="5337233" y="1720771"/>
                  <a:pt x="5337412" y="1721817"/>
                  <a:pt x="5337412" y="1723054"/>
                </a:cubicBezTo>
                <a:lnTo>
                  <a:pt x="5337412" y="1828210"/>
                </a:lnTo>
                <a:cubicBezTo>
                  <a:pt x="5337412" y="1828682"/>
                  <a:pt x="5337291" y="1829094"/>
                  <a:pt x="5337049" y="1829448"/>
                </a:cubicBezTo>
                <a:cubicBezTo>
                  <a:pt x="5336806" y="1829801"/>
                  <a:pt x="5336381" y="1830081"/>
                  <a:pt x="5335774" y="1830287"/>
                </a:cubicBezTo>
                <a:cubicBezTo>
                  <a:pt x="5335167" y="1830493"/>
                  <a:pt x="5334393" y="1830670"/>
                  <a:pt x="5333453" y="1830818"/>
                </a:cubicBezTo>
                <a:cubicBezTo>
                  <a:pt x="5332513" y="1830965"/>
                  <a:pt x="5331284" y="1831038"/>
                  <a:pt x="5329767" y="1831038"/>
                </a:cubicBezTo>
                <a:cubicBezTo>
                  <a:pt x="5328372" y="1831038"/>
                  <a:pt x="5327174" y="1830965"/>
                  <a:pt x="5326173" y="1830818"/>
                </a:cubicBezTo>
                <a:cubicBezTo>
                  <a:pt x="5325172" y="1830670"/>
                  <a:pt x="5324383" y="1830493"/>
                  <a:pt x="5323806" y="1830287"/>
                </a:cubicBezTo>
                <a:cubicBezTo>
                  <a:pt x="5323229" y="1830081"/>
                  <a:pt x="5322819" y="1829801"/>
                  <a:pt x="5322577" y="1829448"/>
                </a:cubicBezTo>
                <a:cubicBezTo>
                  <a:pt x="5322334" y="1829094"/>
                  <a:pt x="5322213" y="1828682"/>
                  <a:pt x="5322213" y="1828210"/>
                </a:cubicBezTo>
                <a:lnTo>
                  <a:pt x="5322213" y="1728621"/>
                </a:lnTo>
                <a:lnTo>
                  <a:pt x="5322036" y="1728621"/>
                </a:lnTo>
                <a:lnTo>
                  <a:pt x="5281741" y="1828653"/>
                </a:lnTo>
                <a:cubicBezTo>
                  <a:pt x="5281564" y="1829065"/>
                  <a:pt x="5281314" y="1829418"/>
                  <a:pt x="5280990" y="1829713"/>
                </a:cubicBezTo>
                <a:cubicBezTo>
                  <a:pt x="5280666" y="1830007"/>
                  <a:pt x="5280195" y="1830258"/>
                  <a:pt x="5279576" y="1830464"/>
                </a:cubicBezTo>
                <a:cubicBezTo>
                  <a:pt x="5278957" y="1830670"/>
                  <a:pt x="5278221" y="1830818"/>
                  <a:pt x="5277367" y="1830906"/>
                </a:cubicBezTo>
                <a:cubicBezTo>
                  <a:pt x="5276513" y="1830994"/>
                  <a:pt x="5275497" y="1831038"/>
                  <a:pt x="5274318" y="1831038"/>
                </a:cubicBezTo>
                <a:cubicBezTo>
                  <a:pt x="5273081" y="1831038"/>
                  <a:pt x="5272021" y="1830979"/>
                  <a:pt x="5271137" y="1830861"/>
                </a:cubicBezTo>
                <a:cubicBezTo>
                  <a:pt x="5270253" y="1830744"/>
                  <a:pt x="5269517" y="1830582"/>
                  <a:pt x="5268928" y="1830375"/>
                </a:cubicBezTo>
                <a:cubicBezTo>
                  <a:pt x="5268339" y="1830169"/>
                  <a:pt x="5267883" y="1829919"/>
                  <a:pt x="5267558" y="1829625"/>
                </a:cubicBezTo>
                <a:cubicBezTo>
                  <a:pt x="5267234" y="1829330"/>
                  <a:pt x="5267013" y="1829006"/>
                  <a:pt x="5266895" y="1828653"/>
                </a:cubicBezTo>
                <a:lnTo>
                  <a:pt x="5228368" y="1728621"/>
                </a:lnTo>
                <a:lnTo>
                  <a:pt x="5228279" y="1728621"/>
                </a:lnTo>
                <a:lnTo>
                  <a:pt x="5228279" y="1828210"/>
                </a:lnTo>
                <a:cubicBezTo>
                  <a:pt x="5228279" y="1828682"/>
                  <a:pt x="5228158" y="1829094"/>
                  <a:pt x="5227916" y="1829448"/>
                </a:cubicBezTo>
                <a:cubicBezTo>
                  <a:pt x="5227673" y="1829801"/>
                  <a:pt x="5227248" y="1830081"/>
                  <a:pt x="5226641" y="1830287"/>
                </a:cubicBezTo>
                <a:cubicBezTo>
                  <a:pt x="5226034" y="1830493"/>
                  <a:pt x="5225245" y="1830670"/>
                  <a:pt x="5224275" y="1830818"/>
                </a:cubicBezTo>
                <a:cubicBezTo>
                  <a:pt x="5223304" y="1830965"/>
                  <a:pt x="5222060" y="1831038"/>
                  <a:pt x="5220543" y="1831038"/>
                </a:cubicBezTo>
                <a:cubicBezTo>
                  <a:pt x="5219087" y="1831038"/>
                  <a:pt x="5217873" y="1830965"/>
                  <a:pt x="5216903" y="1830818"/>
                </a:cubicBezTo>
                <a:cubicBezTo>
                  <a:pt x="5215932" y="1830670"/>
                  <a:pt x="5215158" y="1830493"/>
                  <a:pt x="5214582" y="1830287"/>
                </a:cubicBezTo>
                <a:cubicBezTo>
                  <a:pt x="5214005" y="1830081"/>
                  <a:pt x="5213611" y="1829801"/>
                  <a:pt x="5213399" y="1829448"/>
                </a:cubicBezTo>
                <a:cubicBezTo>
                  <a:pt x="5213186" y="1829094"/>
                  <a:pt x="5213080" y="1828682"/>
                  <a:pt x="5213080" y="1828210"/>
                </a:cubicBezTo>
                <a:lnTo>
                  <a:pt x="5213080" y="1723054"/>
                </a:lnTo>
                <a:cubicBezTo>
                  <a:pt x="5213080" y="1720580"/>
                  <a:pt x="5213738" y="1718813"/>
                  <a:pt x="5215054" y="1717753"/>
                </a:cubicBezTo>
                <a:cubicBezTo>
                  <a:pt x="5216370" y="1716692"/>
                  <a:pt x="5217836" y="1716162"/>
                  <a:pt x="5219451" y="1716162"/>
                </a:cubicBezTo>
                <a:close/>
                <a:moveTo>
                  <a:pt x="4844823" y="1716162"/>
                </a:moveTo>
                <a:lnTo>
                  <a:pt x="4854608" y="1716162"/>
                </a:lnTo>
                <a:cubicBezTo>
                  <a:pt x="4855507" y="1716162"/>
                  <a:pt x="4856359" y="1716295"/>
                  <a:pt x="4857167" y="1716559"/>
                </a:cubicBezTo>
                <a:cubicBezTo>
                  <a:pt x="4857975" y="1716824"/>
                  <a:pt x="4858663" y="1717237"/>
                  <a:pt x="4859232" y="1717796"/>
                </a:cubicBezTo>
                <a:cubicBezTo>
                  <a:pt x="4859801" y="1718356"/>
                  <a:pt x="4860265" y="1719063"/>
                  <a:pt x="4860624" y="1719917"/>
                </a:cubicBezTo>
                <a:cubicBezTo>
                  <a:pt x="4860983" y="1720771"/>
                  <a:pt x="4861162" y="1721817"/>
                  <a:pt x="4861162" y="1723054"/>
                </a:cubicBezTo>
                <a:lnTo>
                  <a:pt x="4861162" y="1828210"/>
                </a:lnTo>
                <a:cubicBezTo>
                  <a:pt x="4861162" y="1828682"/>
                  <a:pt x="4861041" y="1829094"/>
                  <a:pt x="4860799" y="1829448"/>
                </a:cubicBezTo>
                <a:cubicBezTo>
                  <a:pt x="4860556" y="1829801"/>
                  <a:pt x="4860131" y="1830081"/>
                  <a:pt x="4859524" y="1830287"/>
                </a:cubicBezTo>
                <a:cubicBezTo>
                  <a:pt x="4858917" y="1830493"/>
                  <a:pt x="4858143" y="1830670"/>
                  <a:pt x="4857203" y="1830818"/>
                </a:cubicBezTo>
                <a:cubicBezTo>
                  <a:pt x="4856263" y="1830965"/>
                  <a:pt x="4855034" y="1831038"/>
                  <a:pt x="4853517" y="1831038"/>
                </a:cubicBezTo>
                <a:cubicBezTo>
                  <a:pt x="4852122" y="1831038"/>
                  <a:pt x="4850924" y="1830965"/>
                  <a:pt x="4849923" y="1830818"/>
                </a:cubicBezTo>
                <a:cubicBezTo>
                  <a:pt x="4848922" y="1830670"/>
                  <a:pt x="4848133" y="1830493"/>
                  <a:pt x="4847556" y="1830287"/>
                </a:cubicBezTo>
                <a:cubicBezTo>
                  <a:pt x="4846979" y="1830081"/>
                  <a:pt x="4846569" y="1829801"/>
                  <a:pt x="4846327" y="1829448"/>
                </a:cubicBezTo>
                <a:cubicBezTo>
                  <a:pt x="4846084" y="1829094"/>
                  <a:pt x="4845963" y="1828682"/>
                  <a:pt x="4845963" y="1828210"/>
                </a:cubicBezTo>
                <a:lnTo>
                  <a:pt x="4845963" y="1728621"/>
                </a:lnTo>
                <a:lnTo>
                  <a:pt x="4845786" y="1728621"/>
                </a:lnTo>
                <a:lnTo>
                  <a:pt x="4805491" y="1828653"/>
                </a:lnTo>
                <a:cubicBezTo>
                  <a:pt x="4805314" y="1829065"/>
                  <a:pt x="4805064" y="1829418"/>
                  <a:pt x="4804740" y="1829713"/>
                </a:cubicBezTo>
                <a:cubicBezTo>
                  <a:pt x="4804416" y="1830007"/>
                  <a:pt x="4803945" y="1830258"/>
                  <a:pt x="4803326" y="1830464"/>
                </a:cubicBezTo>
                <a:cubicBezTo>
                  <a:pt x="4802707" y="1830670"/>
                  <a:pt x="4801971" y="1830818"/>
                  <a:pt x="4801117" y="1830906"/>
                </a:cubicBezTo>
                <a:cubicBezTo>
                  <a:pt x="4800263" y="1830994"/>
                  <a:pt x="4799247" y="1831038"/>
                  <a:pt x="4798068" y="1831038"/>
                </a:cubicBezTo>
                <a:cubicBezTo>
                  <a:pt x="4796831" y="1831038"/>
                  <a:pt x="4795771" y="1830979"/>
                  <a:pt x="4794887" y="1830861"/>
                </a:cubicBezTo>
                <a:cubicBezTo>
                  <a:pt x="4794003" y="1830744"/>
                  <a:pt x="4793267" y="1830582"/>
                  <a:pt x="4792678" y="1830375"/>
                </a:cubicBezTo>
                <a:cubicBezTo>
                  <a:pt x="4792089" y="1830169"/>
                  <a:pt x="4791633" y="1829919"/>
                  <a:pt x="4791308" y="1829625"/>
                </a:cubicBezTo>
                <a:cubicBezTo>
                  <a:pt x="4790984" y="1829330"/>
                  <a:pt x="4790763" y="1829006"/>
                  <a:pt x="4790645" y="1828653"/>
                </a:cubicBezTo>
                <a:lnTo>
                  <a:pt x="4766897" y="1766995"/>
                </a:lnTo>
                <a:lnTo>
                  <a:pt x="4769617" y="1734847"/>
                </a:lnTo>
                <a:lnTo>
                  <a:pt x="4798598" y="1808240"/>
                </a:lnTo>
                <a:lnTo>
                  <a:pt x="4799040" y="1808240"/>
                </a:lnTo>
                <a:lnTo>
                  <a:pt x="4833061" y="1725705"/>
                </a:lnTo>
                <a:cubicBezTo>
                  <a:pt x="4833720" y="1723938"/>
                  <a:pt x="4834438" y="1722436"/>
                  <a:pt x="4835217" y="1721199"/>
                </a:cubicBezTo>
                <a:cubicBezTo>
                  <a:pt x="4835994" y="1719961"/>
                  <a:pt x="4836848" y="1718975"/>
                  <a:pt x="4837776" y="1718238"/>
                </a:cubicBezTo>
                <a:cubicBezTo>
                  <a:pt x="4838704" y="1717502"/>
                  <a:pt x="4839735" y="1716972"/>
                  <a:pt x="4840873" y="1716648"/>
                </a:cubicBezTo>
                <a:cubicBezTo>
                  <a:pt x="4842009" y="1716324"/>
                  <a:pt x="4843326" y="1716162"/>
                  <a:pt x="4844823" y="1716162"/>
                </a:cubicBezTo>
                <a:close/>
                <a:moveTo>
                  <a:pt x="4276476" y="1716162"/>
                </a:moveTo>
                <a:lnTo>
                  <a:pt x="4285808" y="1716162"/>
                </a:lnTo>
                <a:cubicBezTo>
                  <a:pt x="4287722" y="1716162"/>
                  <a:pt x="4289397" y="1716338"/>
                  <a:pt x="4290833" y="1716692"/>
                </a:cubicBezTo>
                <a:cubicBezTo>
                  <a:pt x="4292269" y="1717046"/>
                  <a:pt x="4293525" y="1717605"/>
                  <a:pt x="4294602" y="1718371"/>
                </a:cubicBezTo>
                <a:cubicBezTo>
                  <a:pt x="4295678" y="1719137"/>
                  <a:pt x="4296575" y="1720109"/>
                  <a:pt x="4297293" y="1721287"/>
                </a:cubicBezTo>
                <a:cubicBezTo>
                  <a:pt x="4298011" y="1722465"/>
                  <a:pt x="4298639" y="1723850"/>
                  <a:pt x="4299178" y="1725440"/>
                </a:cubicBezTo>
                <a:lnTo>
                  <a:pt x="4331874" y="1808240"/>
                </a:lnTo>
                <a:lnTo>
                  <a:pt x="4332316" y="1808240"/>
                </a:lnTo>
                <a:lnTo>
                  <a:pt x="4366337" y="1725705"/>
                </a:lnTo>
                <a:cubicBezTo>
                  <a:pt x="4366995" y="1723938"/>
                  <a:pt x="4367713" y="1722436"/>
                  <a:pt x="4368491" y="1721199"/>
                </a:cubicBezTo>
                <a:cubicBezTo>
                  <a:pt x="4369270" y="1719961"/>
                  <a:pt x="4370123" y="1718975"/>
                  <a:pt x="4371050" y="1718238"/>
                </a:cubicBezTo>
                <a:cubicBezTo>
                  <a:pt x="4371978" y="1717502"/>
                  <a:pt x="4373011" y="1716972"/>
                  <a:pt x="4374148" y="1716648"/>
                </a:cubicBezTo>
                <a:cubicBezTo>
                  <a:pt x="4375284" y="1716324"/>
                  <a:pt x="4376601" y="1716162"/>
                  <a:pt x="4378098" y="1716162"/>
                </a:cubicBezTo>
                <a:lnTo>
                  <a:pt x="4387883" y="1716162"/>
                </a:lnTo>
                <a:cubicBezTo>
                  <a:pt x="4388781" y="1716162"/>
                  <a:pt x="4389634" y="1716295"/>
                  <a:pt x="4390442" y="1716559"/>
                </a:cubicBezTo>
                <a:cubicBezTo>
                  <a:pt x="4391250" y="1716824"/>
                  <a:pt x="4391938" y="1717237"/>
                  <a:pt x="4392507" y="1717796"/>
                </a:cubicBezTo>
                <a:cubicBezTo>
                  <a:pt x="4393076" y="1718356"/>
                  <a:pt x="4393540" y="1719063"/>
                  <a:pt x="4393899" y="1719917"/>
                </a:cubicBezTo>
                <a:cubicBezTo>
                  <a:pt x="4394258" y="1720771"/>
                  <a:pt x="4394437" y="1721817"/>
                  <a:pt x="4394437" y="1723054"/>
                </a:cubicBezTo>
                <a:lnTo>
                  <a:pt x="4394437" y="1828210"/>
                </a:lnTo>
                <a:cubicBezTo>
                  <a:pt x="4394437" y="1828682"/>
                  <a:pt x="4394316" y="1829094"/>
                  <a:pt x="4394073" y="1829448"/>
                </a:cubicBezTo>
                <a:cubicBezTo>
                  <a:pt x="4393831" y="1829801"/>
                  <a:pt x="4393406" y="1830081"/>
                  <a:pt x="4392799" y="1830287"/>
                </a:cubicBezTo>
                <a:cubicBezTo>
                  <a:pt x="4392192" y="1830493"/>
                  <a:pt x="4391418" y="1830670"/>
                  <a:pt x="4390478" y="1830818"/>
                </a:cubicBezTo>
                <a:cubicBezTo>
                  <a:pt x="4389538" y="1830965"/>
                  <a:pt x="4388309" y="1831038"/>
                  <a:pt x="4386792" y="1831038"/>
                </a:cubicBezTo>
                <a:cubicBezTo>
                  <a:pt x="4385397" y="1831038"/>
                  <a:pt x="4384198" y="1830965"/>
                  <a:pt x="4383197" y="1830818"/>
                </a:cubicBezTo>
                <a:cubicBezTo>
                  <a:pt x="4382197" y="1830670"/>
                  <a:pt x="4381408" y="1830493"/>
                  <a:pt x="4380831" y="1830287"/>
                </a:cubicBezTo>
                <a:cubicBezTo>
                  <a:pt x="4380254" y="1830081"/>
                  <a:pt x="4379845" y="1829801"/>
                  <a:pt x="4379602" y="1829448"/>
                </a:cubicBezTo>
                <a:cubicBezTo>
                  <a:pt x="4379359" y="1829094"/>
                  <a:pt x="4379238" y="1828682"/>
                  <a:pt x="4379238" y="1828210"/>
                </a:cubicBezTo>
                <a:lnTo>
                  <a:pt x="4379238" y="1728621"/>
                </a:lnTo>
                <a:lnTo>
                  <a:pt x="4379062" y="1728621"/>
                </a:lnTo>
                <a:lnTo>
                  <a:pt x="4338766" y="1828653"/>
                </a:lnTo>
                <a:cubicBezTo>
                  <a:pt x="4338590" y="1829065"/>
                  <a:pt x="4338339" y="1829418"/>
                  <a:pt x="4338015" y="1829713"/>
                </a:cubicBezTo>
                <a:cubicBezTo>
                  <a:pt x="4337691" y="1830007"/>
                  <a:pt x="4337220" y="1830258"/>
                  <a:pt x="4336601" y="1830464"/>
                </a:cubicBezTo>
                <a:cubicBezTo>
                  <a:pt x="4335983" y="1830670"/>
                  <a:pt x="4335246" y="1830818"/>
                  <a:pt x="4334392" y="1830906"/>
                </a:cubicBezTo>
                <a:cubicBezTo>
                  <a:pt x="4333538" y="1830994"/>
                  <a:pt x="4332522" y="1831038"/>
                  <a:pt x="4331344" y="1831038"/>
                </a:cubicBezTo>
                <a:cubicBezTo>
                  <a:pt x="4330106" y="1831038"/>
                  <a:pt x="4329046" y="1830979"/>
                  <a:pt x="4328162" y="1830861"/>
                </a:cubicBezTo>
                <a:cubicBezTo>
                  <a:pt x="4327279" y="1830744"/>
                  <a:pt x="4326542" y="1830582"/>
                  <a:pt x="4325953" y="1830375"/>
                </a:cubicBezTo>
                <a:cubicBezTo>
                  <a:pt x="4325364" y="1830169"/>
                  <a:pt x="4324907" y="1829919"/>
                  <a:pt x="4324583" y="1829625"/>
                </a:cubicBezTo>
                <a:cubicBezTo>
                  <a:pt x="4324259" y="1829330"/>
                  <a:pt x="4324038" y="1829006"/>
                  <a:pt x="4323921" y="1828653"/>
                </a:cubicBezTo>
                <a:lnTo>
                  <a:pt x="4285393" y="1728621"/>
                </a:lnTo>
                <a:lnTo>
                  <a:pt x="4285304" y="1728621"/>
                </a:lnTo>
                <a:lnTo>
                  <a:pt x="4285304" y="1828210"/>
                </a:lnTo>
                <a:cubicBezTo>
                  <a:pt x="4285304" y="1828682"/>
                  <a:pt x="4285183" y="1829094"/>
                  <a:pt x="4284941" y="1829448"/>
                </a:cubicBezTo>
                <a:cubicBezTo>
                  <a:pt x="4284698" y="1829801"/>
                  <a:pt x="4284273" y="1830081"/>
                  <a:pt x="4283666" y="1830287"/>
                </a:cubicBezTo>
                <a:cubicBezTo>
                  <a:pt x="4283059" y="1830493"/>
                  <a:pt x="4282270" y="1830670"/>
                  <a:pt x="4281299" y="1830818"/>
                </a:cubicBezTo>
                <a:cubicBezTo>
                  <a:pt x="4280329" y="1830965"/>
                  <a:pt x="4279085" y="1831038"/>
                  <a:pt x="4277568" y="1831038"/>
                </a:cubicBezTo>
                <a:cubicBezTo>
                  <a:pt x="4276112" y="1831038"/>
                  <a:pt x="4274898" y="1830965"/>
                  <a:pt x="4273928" y="1830818"/>
                </a:cubicBezTo>
                <a:cubicBezTo>
                  <a:pt x="4272957" y="1830670"/>
                  <a:pt x="4272183" y="1830493"/>
                  <a:pt x="4271607" y="1830287"/>
                </a:cubicBezTo>
                <a:cubicBezTo>
                  <a:pt x="4271030" y="1830081"/>
                  <a:pt x="4270636" y="1829801"/>
                  <a:pt x="4270424" y="1829448"/>
                </a:cubicBezTo>
                <a:cubicBezTo>
                  <a:pt x="4270211" y="1829094"/>
                  <a:pt x="4270105" y="1828682"/>
                  <a:pt x="4270105" y="1828210"/>
                </a:cubicBezTo>
                <a:lnTo>
                  <a:pt x="4270105" y="1723054"/>
                </a:lnTo>
                <a:cubicBezTo>
                  <a:pt x="4270105" y="1720580"/>
                  <a:pt x="4270763" y="1718813"/>
                  <a:pt x="4272079" y="1717753"/>
                </a:cubicBezTo>
                <a:cubicBezTo>
                  <a:pt x="4273395" y="1716692"/>
                  <a:pt x="4274861" y="1716162"/>
                  <a:pt x="4276476" y="1716162"/>
                </a:cubicBezTo>
                <a:close/>
                <a:moveTo>
                  <a:pt x="3863790" y="1716162"/>
                </a:moveTo>
                <a:lnTo>
                  <a:pt x="3873576" y="1716162"/>
                </a:lnTo>
                <a:cubicBezTo>
                  <a:pt x="3874474" y="1716162"/>
                  <a:pt x="3875327" y="1716295"/>
                  <a:pt x="3876135" y="1716559"/>
                </a:cubicBezTo>
                <a:cubicBezTo>
                  <a:pt x="3876943" y="1716824"/>
                  <a:pt x="3877631" y="1717237"/>
                  <a:pt x="3878200" y="1717796"/>
                </a:cubicBezTo>
                <a:cubicBezTo>
                  <a:pt x="3878769" y="1718356"/>
                  <a:pt x="3879232" y="1719063"/>
                  <a:pt x="3879591" y="1719917"/>
                </a:cubicBezTo>
                <a:cubicBezTo>
                  <a:pt x="3879950" y="1720771"/>
                  <a:pt x="3880130" y="1721817"/>
                  <a:pt x="3880130" y="1723054"/>
                </a:cubicBezTo>
                <a:lnTo>
                  <a:pt x="3880130" y="1828210"/>
                </a:lnTo>
                <a:cubicBezTo>
                  <a:pt x="3880130" y="1828682"/>
                  <a:pt x="3880009" y="1829094"/>
                  <a:pt x="3879766" y="1829448"/>
                </a:cubicBezTo>
                <a:cubicBezTo>
                  <a:pt x="3879523" y="1829801"/>
                  <a:pt x="3879099" y="1830081"/>
                  <a:pt x="3878492" y="1830287"/>
                </a:cubicBezTo>
                <a:cubicBezTo>
                  <a:pt x="3877884" y="1830493"/>
                  <a:pt x="3877111" y="1830670"/>
                  <a:pt x="3876171" y="1830818"/>
                </a:cubicBezTo>
                <a:cubicBezTo>
                  <a:pt x="3875230" y="1830965"/>
                  <a:pt x="3874002" y="1831038"/>
                  <a:pt x="3872485" y="1831038"/>
                </a:cubicBezTo>
                <a:cubicBezTo>
                  <a:pt x="3871089" y="1831038"/>
                  <a:pt x="3869891" y="1830965"/>
                  <a:pt x="3868890" y="1830818"/>
                </a:cubicBezTo>
                <a:cubicBezTo>
                  <a:pt x="3867889" y="1830670"/>
                  <a:pt x="3867100" y="1830493"/>
                  <a:pt x="3866523" y="1830287"/>
                </a:cubicBezTo>
                <a:cubicBezTo>
                  <a:pt x="3865946" y="1830081"/>
                  <a:pt x="3865538" y="1829801"/>
                  <a:pt x="3865295" y="1829448"/>
                </a:cubicBezTo>
                <a:cubicBezTo>
                  <a:pt x="3865052" y="1829094"/>
                  <a:pt x="3864931" y="1828682"/>
                  <a:pt x="3864931" y="1828210"/>
                </a:cubicBezTo>
                <a:lnTo>
                  <a:pt x="3864931" y="1728621"/>
                </a:lnTo>
                <a:lnTo>
                  <a:pt x="3864754" y="1728621"/>
                </a:lnTo>
                <a:lnTo>
                  <a:pt x="3843675" y="1780949"/>
                </a:lnTo>
                <a:lnTo>
                  <a:pt x="3845085" y="1760812"/>
                </a:lnTo>
                <a:lnTo>
                  <a:pt x="3846458" y="1739222"/>
                </a:lnTo>
                <a:lnTo>
                  <a:pt x="3852029" y="1725705"/>
                </a:lnTo>
                <a:cubicBezTo>
                  <a:pt x="3852688" y="1723938"/>
                  <a:pt x="3853406" y="1722436"/>
                  <a:pt x="3854184" y="1721199"/>
                </a:cubicBezTo>
                <a:cubicBezTo>
                  <a:pt x="3854962" y="1719961"/>
                  <a:pt x="3855816" y="1718975"/>
                  <a:pt x="3856744" y="1718238"/>
                </a:cubicBezTo>
                <a:cubicBezTo>
                  <a:pt x="3857670" y="1717502"/>
                  <a:pt x="3858704" y="1716972"/>
                  <a:pt x="3859841" y="1716648"/>
                </a:cubicBezTo>
                <a:cubicBezTo>
                  <a:pt x="3860976" y="1716324"/>
                  <a:pt x="3862293" y="1716162"/>
                  <a:pt x="3863790" y="1716162"/>
                </a:cubicBezTo>
                <a:close/>
                <a:moveTo>
                  <a:pt x="3285919" y="1716162"/>
                </a:moveTo>
                <a:lnTo>
                  <a:pt x="3295251" y="1716162"/>
                </a:lnTo>
                <a:cubicBezTo>
                  <a:pt x="3297165" y="1716162"/>
                  <a:pt x="3298838" y="1716338"/>
                  <a:pt x="3300276" y="1716692"/>
                </a:cubicBezTo>
                <a:cubicBezTo>
                  <a:pt x="3301712" y="1717046"/>
                  <a:pt x="3302968" y="1717605"/>
                  <a:pt x="3304043" y="1718371"/>
                </a:cubicBezTo>
                <a:cubicBezTo>
                  <a:pt x="3305119" y="1719137"/>
                  <a:pt x="3306018" y="1720109"/>
                  <a:pt x="3306736" y="1721287"/>
                </a:cubicBezTo>
                <a:cubicBezTo>
                  <a:pt x="3307453" y="1722465"/>
                  <a:pt x="3308082" y="1723850"/>
                  <a:pt x="3308620" y="1725440"/>
                </a:cubicBezTo>
                <a:lnTo>
                  <a:pt x="3341315" y="1808240"/>
                </a:lnTo>
                <a:lnTo>
                  <a:pt x="3341758" y="1808240"/>
                </a:lnTo>
                <a:lnTo>
                  <a:pt x="3375778" y="1725705"/>
                </a:lnTo>
                <a:cubicBezTo>
                  <a:pt x="3376436" y="1723938"/>
                  <a:pt x="3377155" y="1722436"/>
                  <a:pt x="3377933" y="1721199"/>
                </a:cubicBezTo>
                <a:cubicBezTo>
                  <a:pt x="3378711" y="1719961"/>
                  <a:pt x="3379564" y="1718975"/>
                  <a:pt x="3380491" y="1718238"/>
                </a:cubicBezTo>
                <a:cubicBezTo>
                  <a:pt x="3381420" y="1717502"/>
                  <a:pt x="3382452" y="1716972"/>
                  <a:pt x="3383588" y="1716648"/>
                </a:cubicBezTo>
                <a:cubicBezTo>
                  <a:pt x="3384726" y="1716324"/>
                  <a:pt x="3386042" y="1716162"/>
                  <a:pt x="3387539" y="1716162"/>
                </a:cubicBezTo>
                <a:lnTo>
                  <a:pt x="3397324" y="1716162"/>
                </a:lnTo>
                <a:cubicBezTo>
                  <a:pt x="3398223" y="1716162"/>
                  <a:pt x="3399076" y="1716295"/>
                  <a:pt x="3399884" y="1716559"/>
                </a:cubicBezTo>
                <a:cubicBezTo>
                  <a:pt x="3400691" y="1716824"/>
                  <a:pt x="3401379" y="1717237"/>
                  <a:pt x="3401948" y="1717796"/>
                </a:cubicBezTo>
                <a:cubicBezTo>
                  <a:pt x="3402515" y="1718356"/>
                  <a:pt x="3402981" y="1719063"/>
                  <a:pt x="3403340" y="1719917"/>
                </a:cubicBezTo>
                <a:cubicBezTo>
                  <a:pt x="3403698" y="1720771"/>
                  <a:pt x="3403877" y="1721817"/>
                  <a:pt x="3403877" y="1723054"/>
                </a:cubicBezTo>
                <a:lnTo>
                  <a:pt x="3403877" y="1828210"/>
                </a:lnTo>
                <a:cubicBezTo>
                  <a:pt x="3403877" y="1828682"/>
                  <a:pt x="3403758" y="1829094"/>
                  <a:pt x="3403515" y="1829448"/>
                </a:cubicBezTo>
                <a:cubicBezTo>
                  <a:pt x="3403272" y="1829801"/>
                  <a:pt x="3402846" y="1830081"/>
                  <a:pt x="3402239" y="1830287"/>
                </a:cubicBezTo>
                <a:cubicBezTo>
                  <a:pt x="3401634" y="1830493"/>
                  <a:pt x="3400860" y="1830670"/>
                  <a:pt x="3399919" y="1830818"/>
                </a:cubicBezTo>
                <a:cubicBezTo>
                  <a:pt x="3398979" y="1830965"/>
                  <a:pt x="3397749" y="1831038"/>
                  <a:pt x="3396233" y="1831038"/>
                </a:cubicBezTo>
                <a:cubicBezTo>
                  <a:pt x="3394837" y="1831038"/>
                  <a:pt x="3393639" y="1830965"/>
                  <a:pt x="3392639" y="1830818"/>
                </a:cubicBezTo>
                <a:cubicBezTo>
                  <a:pt x="3391637" y="1830670"/>
                  <a:pt x="3390849" y="1830493"/>
                  <a:pt x="3390272" y="1830287"/>
                </a:cubicBezTo>
                <a:cubicBezTo>
                  <a:pt x="3389695" y="1830081"/>
                  <a:pt x="3389285" y="1829801"/>
                  <a:pt x="3389043" y="1829448"/>
                </a:cubicBezTo>
                <a:cubicBezTo>
                  <a:pt x="3388801" y="1829094"/>
                  <a:pt x="3388680" y="1828682"/>
                  <a:pt x="3388680" y="1828210"/>
                </a:cubicBezTo>
                <a:lnTo>
                  <a:pt x="3388680" y="1728621"/>
                </a:lnTo>
                <a:lnTo>
                  <a:pt x="3388503" y="1728621"/>
                </a:lnTo>
                <a:lnTo>
                  <a:pt x="3348209" y="1828653"/>
                </a:lnTo>
                <a:cubicBezTo>
                  <a:pt x="3348032" y="1829065"/>
                  <a:pt x="3347781" y="1829418"/>
                  <a:pt x="3347458" y="1829713"/>
                </a:cubicBezTo>
                <a:cubicBezTo>
                  <a:pt x="3347133" y="1830007"/>
                  <a:pt x="3346662" y="1830258"/>
                  <a:pt x="3346043" y="1830464"/>
                </a:cubicBezTo>
                <a:cubicBezTo>
                  <a:pt x="3345423" y="1830670"/>
                  <a:pt x="3344689" y="1830818"/>
                  <a:pt x="3343836" y="1830906"/>
                </a:cubicBezTo>
                <a:cubicBezTo>
                  <a:pt x="3342979" y="1830994"/>
                  <a:pt x="3341963" y="1831038"/>
                  <a:pt x="3340785" y="1831038"/>
                </a:cubicBezTo>
                <a:cubicBezTo>
                  <a:pt x="3339548" y="1831038"/>
                  <a:pt x="3338486" y="1830979"/>
                  <a:pt x="3337604" y="1830861"/>
                </a:cubicBezTo>
                <a:cubicBezTo>
                  <a:pt x="3336721" y="1830744"/>
                  <a:pt x="3335984" y="1830582"/>
                  <a:pt x="3335395" y="1830375"/>
                </a:cubicBezTo>
                <a:cubicBezTo>
                  <a:pt x="3334806" y="1830169"/>
                  <a:pt x="3334350" y="1829919"/>
                  <a:pt x="3334027" y="1829625"/>
                </a:cubicBezTo>
                <a:cubicBezTo>
                  <a:pt x="3333702" y="1829330"/>
                  <a:pt x="3333480" y="1829006"/>
                  <a:pt x="3333363" y="1828653"/>
                </a:cubicBezTo>
                <a:lnTo>
                  <a:pt x="3294836" y="1728621"/>
                </a:lnTo>
                <a:lnTo>
                  <a:pt x="3294748" y="1728621"/>
                </a:lnTo>
                <a:lnTo>
                  <a:pt x="3294748" y="1828210"/>
                </a:lnTo>
                <a:cubicBezTo>
                  <a:pt x="3294748" y="1828682"/>
                  <a:pt x="3294627" y="1829094"/>
                  <a:pt x="3294383" y="1829448"/>
                </a:cubicBezTo>
                <a:cubicBezTo>
                  <a:pt x="3294139" y="1829801"/>
                  <a:pt x="3293717" y="1830081"/>
                  <a:pt x="3293109" y="1830287"/>
                </a:cubicBezTo>
                <a:cubicBezTo>
                  <a:pt x="3292502" y="1830493"/>
                  <a:pt x="3291714" y="1830670"/>
                  <a:pt x="3290743" y="1830818"/>
                </a:cubicBezTo>
                <a:cubicBezTo>
                  <a:pt x="3289772" y="1830965"/>
                  <a:pt x="3288528" y="1831038"/>
                  <a:pt x="3287011" y="1831038"/>
                </a:cubicBezTo>
                <a:cubicBezTo>
                  <a:pt x="3285555" y="1831038"/>
                  <a:pt x="3284341" y="1830965"/>
                  <a:pt x="3283370" y="1830818"/>
                </a:cubicBezTo>
                <a:cubicBezTo>
                  <a:pt x="3282400" y="1830670"/>
                  <a:pt x="3281626" y="1830493"/>
                  <a:pt x="3281048" y="1830287"/>
                </a:cubicBezTo>
                <a:cubicBezTo>
                  <a:pt x="3280473" y="1830081"/>
                  <a:pt x="3280077" y="1829801"/>
                  <a:pt x="3279866" y="1829448"/>
                </a:cubicBezTo>
                <a:cubicBezTo>
                  <a:pt x="3279654" y="1829094"/>
                  <a:pt x="3279548" y="1828682"/>
                  <a:pt x="3279548" y="1828210"/>
                </a:cubicBezTo>
                <a:lnTo>
                  <a:pt x="3279548" y="1723054"/>
                </a:lnTo>
                <a:cubicBezTo>
                  <a:pt x="3279548" y="1720580"/>
                  <a:pt x="3280205" y="1718813"/>
                  <a:pt x="3281521" y="1717753"/>
                </a:cubicBezTo>
                <a:cubicBezTo>
                  <a:pt x="3282837" y="1716692"/>
                  <a:pt x="3284304" y="1716162"/>
                  <a:pt x="3285919" y="1716162"/>
                </a:cubicBezTo>
                <a:close/>
                <a:moveTo>
                  <a:pt x="2920822" y="1716162"/>
                </a:moveTo>
                <a:lnTo>
                  <a:pt x="2930607" y="1716162"/>
                </a:lnTo>
                <a:cubicBezTo>
                  <a:pt x="2931505" y="1716162"/>
                  <a:pt x="2932358" y="1716295"/>
                  <a:pt x="2933166" y="1716559"/>
                </a:cubicBezTo>
                <a:cubicBezTo>
                  <a:pt x="2933974" y="1716824"/>
                  <a:pt x="2934662" y="1717237"/>
                  <a:pt x="2935231" y="1717796"/>
                </a:cubicBezTo>
                <a:cubicBezTo>
                  <a:pt x="2935799" y="1718356"/>
                  <a:pt x="2936264" y="1719063"/>
                  <a:pt x="2936623" y="1719917"/>
                </a:cubicBezTo>
                <a:cubicBezTo>
                  <a:pt x="2936981" y="1720771"/>
                  <a:pt x="2937161" y="1721817"/>
                  <a:pt x="2937161" y="1723054"/>
                </a:cubicBezTo>
                <a:lnTo>
                  <a:pt x="2937161" y="1822017"/>
                </a:lnTo>
                <a:lnTo>
                  <a:pt x="2921962" y="1732773"/>
                </a:lnTo>
                <a:lnTo>
                  <a:pt x="2921962" y="1728621"/>
                </a:lnTo>
                <a:lnTo>
                  <a:pt x="2921785" y="1728621"/>
                </a:lnTo>
                <a:lnTo>
                  <a:pt x="2921412" y="1729548"/>
                </a:lnTo>
                <a:lnTo>
                  <a:pt x="2919167" y="1716366"/>
                </a:lnTo>
                <a:close/>
                <a:moveTo>
                  <a:pt x="2342942" y="1716162"/>
                </a:moveTo>
                <a:lnTo>
                  <a:pt x="2352274" y="1716162"/>
                </a:lnTo>
                <a:cubicBezTo>
                  <a:pt x="2354189" y="1716162"/>
                  <a:pt x="2355864" y="1716338"/>
                  <a:pt x="2357300" y="1716692"/>
                </a:cubicBezTo>
                <a:cubicBezTo>
                  <a:pt x="2358736" y="1717046"/>
                  <a:pt x="2359993" y="1717605"/>
                  <a:pt x="2361068" y="1718371"/>
                </a:cubicBezTo>
                <a:cubicBezTo>
                  <a:pt x="2362144" y="1719137"/>
                  <a:pt x="2363042" y="1720109"/>
                  <a:pt x="2363760" y="1721287"/>
                </a:cubicBezTo>
                <a:cubicBezTo>
                  <a:pt x="2364477" y="1722465"/>
                  <a:pt x="2365106" y="1723850"/>
                  <a:pt x="2365644" y="1725440"/>
                </a:cubicBezTo>
                <a:lnTo>
                  <a:pt x="2398339" y="1808240"/>
                </a:lnTo>
                <a:lnTo>
                  <a:pt x="2398782" y="1808240"/>
                </a:lnTo>
                <a:lnTo>
                  <a:pt x="2432802" y="1725705"/>
                </a:lnTo>
                <a:cubicBezTo>
                  <a:pt x="2433460" y="1723938"/>
                  <a:pt x="2434179" y="1722436"/>
                  <a:pt x="2434956" y="1721199"/>
                </a:cubicBezTo>
                <a:cubicBezTo>
                  <a:pt x="2435735" y="1719961"/>
                  <a:pt x="2436588" y="1718975"/>
                  <a:pt x="2437515" y="1718238"/>
                </a:cubicBezTo>
                <a:cubicBezTo>
                  <a:pt x="2438443" y="1717502"/>
                  <a:pt x="2439475" y="1716972"/>
                  <a:pt x="2440613" y="1716648"/>
                </a:cubicBezTo>
                <a:cubicBezTo>
                  <a:pt x="2441750" y="1716324"/>
                  <a:pt x="2443066" y="1716162"/>
                  <a:pt x="2444564" y="1716162"/>
                </a:cubicBezTo>
                <a:lnTo>
                  <a:pt x="2454351" y="1716162"/>
                </a:lnTo>
                <a:cubicBezTo>
                  <a:pt x="2455247" y="1716162"/>
                  <a:pt x="2456102" y="1716295"/>
                  <a:pt x="2456910" y="1716559"/>
                </a:cubicBezTo>
                <a:cubicBezTo>
                  <a:pt x="2457717" y="1716824"/>
                  <a:pt x="2458405" y="1717237"/>
                  <a:pt x="2458974" y="1717796"/>
                </a:cubicBezTo>
                <a:cubicBezTo>
                  <a:pt x="2459544" y="1718356"/>
                  <a:pt x="2460007" y="1719063"/>
                  <a:pt x="2460366" y="1719917"/>
                </a:cubicBezTo>
                <a:cubicBezTo>
                  <a:pt x="2460726" y="1720771"/>
                  <a:pt x="2460905" y="1721817"/>
                  <a:pt x="2460905" y="1723054"/>
                </a:cubicBezTo>
                <a:lnTo>
                  <a:pt x="2460905" y="1828210"/>
                </a:lnTo>
                <a:cubicBezTo>
                  <a:pt x="2460905" y="1828682"/>
                  <a:pt x="2460784" y="1829094"/>
                  <a:pt x="2460541" y="1829448"/>
                </a:cubicBezTo>
                <a:cubicBezTo>
                  <a:pt x="2460298" y="1829801"/>
                  <a:pt x="2459873" y="1830081"/>
                  <a:pt x="2459267" y="1830287"/>
                </a:cubicBezTo>
                <a:cubicBezTo>
                  <a:pt x="2458660" y="1830493"/>
                  <a:pt x="2457885" y="1830670"/>
                  <a:pt x="2456946" y="1830818"/>
                </a:cubicBezTo>
                <a:cubicBezTo>
                  <a:pt x="2456006" y="1830965"/>
                  <a:pt x="2454775" y="1831038"/>
                  <a:pt x="2453259" y="1831038"/>
                </a:cubicBezTo>
                <a:cubicBezTo>
                  <a:pt x="2451863" y="1831038"/>
                  <a:pt x="2450666" y="1830965"/>
                  <a:pt x="2449663" y="1830818"/>
                </a:cubicBezTo>
                <a:cubicBezTo>
                  <a:pt x="2448662" y="1830670"/>
                  <a:pt x="2447873" y="1830493"/>
                  <a:pt x="2447296" y="1830287"/>
                </a:cubicBezTo>
                <a:cubicBezTo>
                  <a:pt x="2446720" y="1830081"/>
                  <a:pt x="2446310" y="1829801"/>
                  <a:pt x="2446068" y="1829448"/>
                </a:cubicBezTo>
                <a:cubicBezTo>
                  <a:pt x="2445824" y="1829094"/>
                  <a:pt x="2445704" y="1828682"/>
                  <a:pt x="2445704" y="1828210"/>
                </a:cubicBezTo>
                <a:lnTo>
                  <a:pt x="2445704" y="1728621"/>
                </a:lnTo>
                <a:lnTo>
                  <a:pt x="2445528" y="1728621"/>
                </a:lnTo>
                <a:lnTo>
                  <a:pt x="2405231" y="1828653"/>
                </a:lnTo>
                <a:cubicBezTo>
                  <a:pt x="2405054" y="1829065"/>
                  <a:pt x="2404804" y="1829418"/>
                  <a:pt x="2404481" y="1829713"/>
                </a:cubicBezTo>
                <a:cubicBezTo>
                  <a:pt x="2404157" y="1830007"/>
                  <a:pt x="2403686" y="1830258"/>
                  <a:pt x="2403067" y="1830464"/>
                </a:cubicBezTo>
                <a:cubicBezTo>
                  <a:pt x="2402448" y="1830670"/>
                  <a:pt x="2401712" y="1830818"/>
                  <a:pt x="2400857" y="1830906"/>
                </a:cubicBezTo>
                <a:cubicBezTo>
                  <a:pt x="2400004" y="1830994"/>
                  <a:pt x="2398987" y="1831038"/>
                  <a:pt x="2397808" y="1831038"/>
                </a:cubicBezTo>
                <a:cubicBezTo>
                  <a:pt x="2396572" y="1831038"/>
                  <a:pt x="2395512" y="1830979"/>
                  <a:pt x="2394627" y="1830861"/>
                </a:cubicBezTo>
                <a:cubicBezTo>
                  <a:pt x="2393744" y="1830744"/>
                  <a:pt x="2393007" y="1830582"/>
                  <a:pt x="2392420" y="1830375"/>
                </a:cubicBezTo>
                <a:cubicBezTo>
                  <a:pt x="2391830" y="1830169"/>
                  <a:pt x="2391373" y="1829919"/>
                  <a:pt x="2391050" y="1829625"/>
                </a:cubicBezTo>
                <a:cubicBezTo>
                  <a:pt x="2390725" y="1829330"/>
                  <a:pt x="2390505" y="1829006"/>
                  <a:pt x="2390386" y="1828653"/>
                </a:cubicBezTo>
                <a:lnTo>
                  <a:pt x="2351859" y="1728621"/>
                </a:lnTo>
                <a:lnTo>
                  <a:pt x="2351770" y="1728621"/>
                </a:lnTo>
                <a:lnTo>
                  <a:pt x="2351770" y="1828210"/>
                </a:lnTo>
                <a:cubicBezTo>
                  <a:pt x="2351770" y="1828682"/>
                  <a:pt x="2351650" y="1829094"/>
                  <a:pt x="2351406" y="1829448"/>
                </a:cubicBezTo>
                <a:cubicBezTo>
                  <a:pt x="2351164" y="1829801"/>
                  <a:pt x="2350739" y="1830081"/>
                  <a:pt x="2350132" y="1830287"/>
                </a:cubicBezTo>
                <a:cubicBezTo>
                  <a:pt x="2349525" y="1830493"/>
                  <a:pt x="2348737" y="1830670"/>
                  <a:pt x="2347766" y="1830818"/>
                </a:cubicBezTo>
                <a:cubicBezTo>
                  <a:pt x="2346795" y="1830965"/>
                  <a:pt x="2345551" y="1831038"/>
                  <a:pt x="2344036" y="1831038"/>
                </a:cubicBezTo>
                <a:cubicBezTo>
                  <a:pt x="2342578" y="1831038"/>
                  <a:pt x="2341365" y="1830965"/>
                  <a:pt x="2340395" y="1830818"/>
                </a:cubicBezTo>
                <a:cubicBezTo>
                  <a:pt x="2339423" y="1830670"/>
                  <a:pt x="2338650" y="1830493"/>
                  <a:pt x="2338074" y="1830287"/>
                </a:cubicBezTo>
                <a:cubicBezTo>
                  <a:pt x="2337497" y="1830081"/>
                  <a:pt x="2337104" y="1829801"/>
                  <a:pt x="2336891" y="1829448"/>
                </a:cubicBezTo>
                <a:cubicBezTo>
                  <a:pt x="2336678" y="1829094"/>
                  <a:pt x="2336572" y="1828682"/>
                  <a:pt x="2336572" y="1828210"/>
                </a:cubicBezTo>
                <a:lnTo>
                  <a:pt x="2336572" y="1723054"/>
                </a:lnTo>
                <a:cubicBezTo>
                  <a:pt x="2336572" y="1720580"/>
                  <a:pt x="2337230" y="1718813"/>
                  <a:pt x="2338545" y="1717753"/>
                </a:cubicBezTo>
                <a:cubicBezTo>
                  <a:pt x="2339862" y="1716692"/>
                  <a:pt x="2341328" y="1716162"/>
                  <a:pt x="2342942" y="1716162"/>
                </a:cubicBezTo>
                <a:close/>
                <a:moveTo>
                  <a:pt x="933260" y="1716162"/>
                </a:moveTo>
                <a:lnTo>
                  <a:pt x="942591" y="1716162"/>
                </a:lnTo>
                <a:cubicBezTo>
                  <a:pt x="944505" y="1716162"/>
                  <a:pt x="946180" y="1716338"/>
                  <a:pt x="947616" y="1716692"/>
                </a:cubicBezTo>
                <a:cubicBezTo>
                  <a:pt x="949052" y="1717046"/>
                  <a:pt x="950307" y="1717605"/>
                  <a:pt x="951385" y="1718371"/>
                </a:cubicBezTo>
                <a:cubicBezTo>
                  <a:pt x="952462" y="1719137"/>
                  <a:pt x="953359" y="1720109"/>
                  <a:pt x="954077" y="1721287"/>
                </a:cubicBezTo>
                <a:cubicBezTo>
                  <a:pt x="954795" y="1722465"/>
                  <a:pt x="955423" y="1723850"/>
                  <a:pt x="955961" y="1725440"/>
                </a:cubicBezTo>
                <a:lnTo>
                  <a:pt x="988646" y="1808240"/>
                </a:lnTo>
                <a:lnTo>
                  <a:pt x="989088" y="1808240"/>
                </a:lnTo>
                <a:lnTo>
                  <a:pt x="1023107" y="1725705"/>
                </a:lnTo>
                <a:cubicBezTo>
                  <a:pt x="1023766" y="1723938"/>
                  <a:pt x="1024484" y="1722436"/>
                  <a:pt x="1025261" y="1721199"/>
                </a:cubicBezTo>
                <a:cubicBezTo>
                  <a:pt x="1026040" y="1719961"/>
                  <a:pt x="1026894" y="1718975"/>
                  <a:pt x="1027821" y="1718238"/>
                </a:cubicBezTo>
                <a:cubicBezTo>
                  <a:pt x="1028750" y="1717502"/>
                  <a:pt x="1029782" y="1716972"/>
                  <a:pt x="1030918" y="1716648"/>
                </a:cubicBezTo>
                <a:cubicBezTo>
                  <a:pt x="1032055" y="1716324"/>
                  <a:pt x="1033371" y="1716162"/>
                  <a:pt x="1034869" y="1716162"/>
                </a:cubicBezTo>
                <a:lnTo>
                  <a:pt x="1044653" y="1716162"/>
                </a:lnTo>
                <a:cubicBezTo>
                  <a:pt x="1045550" y="1716162"/>
                  <a:pt x="1046403" y="1716295"/>
                  <a:pt x="1047210" y="1716559"/>
                </a:cubicBezTo>
                <a:cubicBezTo>
                  <a:pt x="1048019" y="1716824"/>
                  <a:pt x="1048706" y="1717237"/>
                  <a:pt x="1049275" y="1717796"/>
                </a:cubicBezTo>
                <a:cubicBezTo>
                  <a:pt x="1049845" y="1718356"/>
                  <a:pt x="1050309" y="1719063"/>
                  <a:pt x="1050668" y="1719917"/>
                </a:cubicBezTo>
                <a:cubicBezTo>
                  <a:pt x="1051027" y="1720771"/>
                  <a:pt x="1051206" y="1721817"/>
                  <a:pt x="1051206" y="1723054"/>
                </a:cubicBezTo>
                <a:lnTo>
                  <a:pt x="1051206" y="1828210"/>
                </a:lnTo>
                <a:cubicBezTo>
                  <a:pt x="1051206" y="1828682"/>
                  <a:pt x="1051084" y="1829094"/>
                  <a:pt x="1050842" y="1829448"/>
                </a:cubicBezTo>
                <a:cubicBezTo>
                  <a:pt x="1050599" y="1829801"/>
                  <a:pt x="1050174" y="1830081"/>
                  <a:pt x="1049568" y="1830287"/>
                </a:cubicBezTo>
                <a:cubicBezTo>
                  <a:pt x="1048961" y="1830493"/>
                  <a:pt x="1048187" y="1830670"/>
                  <a:pt x="1047247" y="1830818"/>
                </a:cubicBezTo>
                <a:cubicBezTo>
                  <a:pt x="1046308" y="1830965"/>
                  <a:pt x="1045079" y="1831038"/>
                  <a:pt x="1043560" y="1831038"/>
                </a:cubicBezTo>
                <a:cubicBezTo>
                  <a:pt x="1042167" y="1831038"/>
                  <a:pt x="1040968" y="1830965"/>
                  <a:pt x="1039967" y="1830818"/>
                </a:cubicBezTo>
                <a:cubicBezTo>
                  <a:pt x="1038968" y="1830670"/>
                  <a:pt x="1038179" y="1830493"/>
                  <a:pt x="1037600" y="1830287"/>
                </a:cubicBezTo>
                <a:cubicBezTo>
                  <a:pt x="1037025" y="1830081"/>
                  <a:pt x="1036616" y="1829801"/>
                  <a:pt x="1036373" y="1829448"/>
                </a:cubicBezTo>
                <a:cubicBezTo>
                  <a:pt x="1036130" y="1829094"/>
                  <a:pt x="1036009" y="1828682"/>
                  <a:pt x="1036009" y="1828210"/>
                </a:cubicBezTo>
                <a:lnTo>
                  <a:pt x="1036009" y="1728621"/>
                </a:lnTo>
                <a:lnTo>
                  <a:pt x="1035832" y="1728621"/>
                </a:lnTo>
                <a:lnTo>
                  <a:pt x="995537" y="1828653"/>
                </a:lnTo>
                <a:cubicBezTo>
                  <a:pt x="995360" y="1829065"/>
                  <a:pt x="995110" y="1829418"/>
                  <a:pt x="994787" y="1829713"/>
                </a:cubicBezTo>
                <a:cubicBezTo>
                  <a:pt x="994462" y="1830007"/>
                  <a:pt x="993992" y="1830258"/>
                  <a:pt x="993373" y="1830464"/>
                </a:cubicBezTo>
                <a:cubicBezTo>
                  <a:pt x="992754" y="1830670"/>
                  <a:pt x="992017" y="1830818"/>
                  <a:pt x="991164" y="1830906"/>
                </a:cubicBezTo>
                <a:cubicBezTo>
                  <a:pt x="990311" y="1830994"/>
                  <a:pt x="989295" y="1831038"/>
                  <a:pt x="988118" y="1831038"/>
                </a:cubicBezTo>
                <a:cubicBezTo>
                  <a:pt x="986882" y="1831038"/>
                  <a:pt x="985824" y="1830979"/>
                  <a:pt x="984941" y="1830861"/>
                </a:cubicBezTo>
                <a:cubicBezTo>
                  <a:pt x="984057" y="1830744"/>
                  <a:pt x="983322" y="1830582"/>
                  <a:pt x="982731" y="1830375"/>
                </a:cubicBezTo>
                <a:cubicBezTo>
                  <a:pt x="982142" y="1830169"/>
                  <a:pt x="981687" y="1829919"/>
                  <a:pt x="981362" y="1829625"/>
                </a:cubicBezTo>
                <a:cubicBezTo>
                  <a:pt x="981040" y="1829330"/>
                  <a:pt x="980817" y="1829006"/>
                  <a:pt x="980700" y="1828653"/>
                </a:cubicBezTo>
                <a:lnTo>
                  <a:pt x="942176" y="1728621"/>
                </a:lnTo>
                <a:lnTo>
                  <a:pt x="942088" y="1728621"/>
                </a:lnTo>
                <a:lnTo>
                  <a:pt x="942088" y="1828210"/>
                </a:lnTo>
                <a:cubicBezTo>
                  <a:pt x="942088" y="1828682"/>
                  <a:pt x="941967" y="1829094"/>
                  <a:pt x="941724" y="1829448"/>
                </a:cubicBezTo>
                <a:cubicBezTo>
                  <a:pt x="941481" y="1829801"/>
                  <a:pt x="941056" y="1830081"/>
                  <a:pt x="940449" y="1830287"/>
                </a:cubicBezTo>
                <a:cubicBezTo>
                  <a:pt x="939842" y="1830493"/>
                  <a:pt x="939053" y="1830670"/>
                  <a:pt x="938082" y="1830818"/>
                </a:cubicBezTo>
                <a:cubicBezTo>
                  <a:pt x="937111" y="1830965"/>
                  <a:pt x="935868" y="1831038"/>
                  <a:pt x="934352" y="1831038"/>
                </a:cubicBezTo>
                <a:cubicBezTo>
                  <a:pt x="932896" y="1831038"/>
                  <a:pt x="931681" y="1830965"/>
                  <a:pt x="930712" y="1830818"/>
                </a:cubicBezTo>
                <a:cubicBezTo>
                  <a:pt x="929741" y="1830670"/>
                  <a:pt x="928967" y="1830493"/>
                  <a:pt x="928391" y="1830287"/>
                </a:cubicBezTo>
                <a:cubicBezTo>
                  <a:pt x="927814" y="1830081"/>
                  <a:pt x="927418" y="1829801"/>
                  <a:pt x="927207" y="1829448"/>
                </a:cubicBezTo>
                <a:cubicBezTo>
                  <a:pt x="926994" y="1829094"/>
                  <a:pt x="926889" y="1828682"/>
                  <a:pt x="926889" y="1828210"/>
                </a:cubicBezTo>
                <a:lnTo>
                  <a:pt x="926889" y="1723054"/>
                </a:lnTo>
                <a:cubicBezTo>
                  <a:pt x="926889" y="1720580"/>
                  <a:pt x="927547" y="1718813"/>
                  <a:pt x="928862" y="1717753"/>
                </a:cubicBezTo>
                <a:cubicBezTo>
                  <a:pt x="930179" y="1716692"/>
                  <a:pt x="931643" y="1716162"/>
                  <a:pt x="933260" y="1716162"/>
                </a:cubicBezTo>
                <a:close/>
                <a:moveTo>
                  <a:pt x="8269251" y="1715632"/>
                </a:moveTo>
                <a:cubicBezTo>
                  <a:pt x="8270665" y="1715632"/>
                  <a:pt x="8271858" y="1715705"/>
                  <a:pt x="8272830" y="1715852"/>
                </a:cubicBezTo>
                <a:cubicBezTo>
                  <a:pt x="8273802" y="1716000"/>
                  <a:pt x="8274583" y="1716177"/>
                  <a:pt x="8275172" y="1716383"/>
                </a:cubicBezTo>
                <a:cubicBezTo>
                  <a:pt x="8275762" y="1716589"/>
                  <a:pt x="8276174" y="1716869"/>
                  <a:pt x="8276409" y="1717222"/>
                </a:cubicBezTo>
                <a:cubicBezTo>
                  <a:pt x="8276645" y="1717576"/>
                  <a:pt x="8276763" y="1717988"/>
                  <a:pt x="8276763" y="1718459"/>
                </a:cubicBezTo>
                <a:lnTo>
                  <a:pt x="8276763" y="1750877"/>
                </a:lnTo>
                <a:lnTo>
                  <a:pt x="8261652" y="1758939"/>
                </a:lnTo>
                <a:lnTo>
                  <a:pt x="8261652" y="1718459"/>
                </a:lnTo>
                <a:cubicBezTo>
                  <a:pt x="8261652" y="1717988"/>
                  <a:pt x="8261770" y="1717576"/>
                  <a:pt x="8262005" y="1717222"/>
                </a:cubicBezTo>
                <a:cubicBezTo>
                  <a:pt x="8262241" y="1716869"/>
                  <a:pt x="8262654" y="1716589"/>
                  <a:pt x="8263242" y="1716383"/>
                </a:cubicBezTo>
                <a:cubicBezTo>
                  <a:pt x="8263832" y="1716177"/>
                  <a:pt x="8264598" y="1716000"/>
                  <a:pt x="8265540" y="1715852"/>
                </a:cubicBezTo>
                <a:cubicBezTo>
                  <a:pt x="8266483" y="1715705"/>
                  <a:pt x="8267720" y="1715632"/>
                  <a:pt x="8269251" y="1715632"/>
                </a:cubicBezTo>
                <a:close/>
                <a:moveTo>
                  <a:pt x="8202004" y="1715632"/>
                </a:moveTo>
                <a:cubicBezTo>
                  <a:pt x="8203478" y="1715632"/>
                  <a:pt x="8204700" y="1715705"/>
                  <a:pt x="8205672" y="1715852"/>
                </a:cubicBezTo>
                <a:cubicBezTo>
                  <a:pt x="8206644" y="1716000"/>
                  <a:pt x="8207424" y="1716177"/>
                  <a:pt x="8208013" y="1716383"/>
                </a:cubicBezTo>
                <a:cubicBezTo>
                  <a:pt x="8208603" y="1716589"/>
                  <a:pt x="8209015" y="1716869"/>
                  <a:pt x="8209250" y="1717222"/>
                </a:cubicBezTo>
                <a:cubicBezTo>
                  <a:pt x="8209486" y="1717576"/>
                  <a:pt x="8209604" y="1717988"/>
                  <a:pt x="8209604" y="1718459"/>
                </a:cubicBezTo>
                <a:lnTo>
                  <a:pt x="8209604" y="1764233"/>
                </a:lnTo>
                <a:lnTo>
                  <a:pt x="8251729" y="1764233"/>
                </a:lnTo>
                <a:lnTo>
                  <a:pt x="8226884" y="1777488"/>
                </a:lnTo>
                <a:lnTo>
                  <a:pt x="8209604" y="1777488"/>
                </a:lnTo>
                <a:lnTo>
                  <a:pt x="8209604" y="1786708"/>
                </a:lnTo>
                <a:lnTo>
                  <a:pt x="8194405" y="1794817"/>
                </a:lnTo>
                <a:lnTo>
                  <a:pt x="8194405" y="1718459"/>
                </a:lnTo>
                <a:cubicBezTo>
                  <a:pt x="8194405" y="1717988"/>
                  <a:pt x="8194523" y="1717576"/>
                  <a:pt x="8194758" y="1717222"/>
                </a:cubicBezTo>
                <a:cubicBezTo>
                  <a:pt x="8194994" y="1716869"/>
                  <a:pt x="8195407" y="1716589"/>
                  <a:pt x="8195995" y="1716383"/>
                </a:cubicBezTo>
                <a:cubicBezTo>
                  <a:pt x="8196585" y="1716177"/>
                  <a:pt x="8197380" y="1716000"/>
                  <a:pt x="8198381" y="1715852"/>
                </a:cubicBezTo>
                <a:cubicBezTo>
                  <a:pt x="8199383" y="1715705"/>
                  <a:pt x="8200591" y="1715632"/>
                  <a:pt x="8202004" y="1715632"/>
                </a:cubicBezTo>
                <a:close/>
                <a:moveTo>
                  <a:pt x="7951420" y="1715632"/>
                </a:moveTo>
                <a:cubicBezTo>
                  <a:pt x="7953187" y="1715632"/>
                  <a:pt x="7954616" y="1715691"/>
                  <a:pt x="7955706" y="1715808"/>
                </a:cubicBezTo>
                <a:cubicBezTo>
                  <a:pt x="7956796" y="1715927"/>
                  <a:pt x="7957665" y="1716088"/>
                  <a:pt x="7958313" y="1716295"/>
                </a:cubicBezTo>
                <a:cubicBezTo>
                  <a:pt x="7958961" y="1716501"/>
                  <a:pt x="7959447" y="1716795"/>
                  <a:pt x="7959771" y="1717178"/>
                </a:cubicBezTo>
                <a:cubicBezTo>
                  <a:pt x="7960095" y="1717561"/>
                  <a:pt x="7960404" y="1718047"/>
                  <a:pt x="7960698" y="1718636"/>
                </a:cubicBezTo>
                <a:lnTo>
                  <a:pt x="7976516" y="1751508"/>
                </a:lnTo>
                <a:cubicBezTo>
                  <a:pt x="7977985" y="1754631"/>
                  <a:pt x="7979451" y="1757901"/>
                  <a:pt x="7980915" y="1761318"/>
                </a:cubicBezTo>
                <a:cubicBezTo>
                  <a:pt x="7982378" y="1764734"/>
                  <a:pt x="7983873" y="1768180"/>
                  <a:pt x="7985396" y="1771656"/>
                </a:cubicBezTo>
                <a:lnTo>
                  <a:pt x="7985571" y="1771656"/>
                </a:lnTo>
                <a:cubicBezTo>
                  <a:pt x="7986918" y="1768298"/>
                  <a:pt x="7988308" y="1764955"/>
                  <a:pt x="7989744" y="1761626"/>
                </a:cubicBezTo>
                <a:cubicBezTo>
                  <a:pt x="7991179" y="1758299"/>
                  <a:pt x="7992631" y="1755013"/>
                  <a:pt x="7994101" y="1751773"/>
                </a:cubicBezTo>
                <a:lnTo>
                  <a:pt x="8010007" y="1718724"/>
                </a:lnTo>
                <a:cubicBezTo>
                  <a:pt x="8010184" y="1718135"/>
                  <a:pt x="8010434" y="1717635"/>
                  <a:pt x="8010758" y="1717222"/>
                </a:cubicBezTo>
                <a:cubicBezTo>
                  <a:pt x="8011083" y="1716810"/>
                  <a:pt x="8011524" y="1716501"/>
                  <a:pt x="8012084" y="1716295"/>
                </a:cubicBezTo>
                <a:cubicBezTo>
                  <a:pt x="8012644" y="1716088"/>
                  <a:pt x="8013424" y="1715927"/>
                  <a:pt x="8014425" y="1715808"/>
                </a:cubicBezTo>
                <a:cubicBezTo>
                  <a:pt x="8015427" y="1715691"/>
                  <a:pt x="8016694" y="1715632"/>
                  <a:pt x="8018225" y="1715632"/>
                </a:cubicBezTo>
                <a:cubicBezTo>
                  <a:pt x="8020346" y="1715632"/>
                  <a:pt x="8022010" y="1715705"/>
                  <a:pt x="8023218" y="1715852"/>
                </a:cubicBezTo>
                <a:cubicBezTo>
                  <a:pt x="8024426" y="1716000"/>
                  <a:pt x="8025265" y="1716280"/>
                  <a:pt x="8025736" y="1716692"/>
                </a:cubicBezTo>
                <a:cubicBezTo>
                  <a:pt x="8026208" y="1717104"/>
                  <a:pt x="8026370" y="1717694"/>
                  <a:pt x="8026222" y="1718459"/>
                </a:cubicBezTo>
                <a:cubicBezTo>
                  <a:pt x="8026075" y="1719225"/>
                  <a:pt x="8025678" y="1720256"/>
                  <a:pt x="8025029" y="1721552"/>
                </a:cubicBezTo>
                <a:lnTo>
                  <a:pt x="7992687" y="1786060"/>
                </a:lnTo>
                <a:lnTo>
                  <a:pt x="7992687" y="1828210"/>
                </a:lnTo>
                <a:cubicBezTo>
                  <a:pt x="7992687" y="1828682"/>
                  <a:pt x="7992570" y="1829094"/>
                  <a:pt x="7992336" y="1829448"/>
                </a:cubicBezTo>
                <a:cubicBezTo>
                  <a:pt x="7992102" y="1829801"/>
                  <a:pt x="7991692" y="1830081"/>
                  <a:pt x="7991106" y="1830287"/>
                </a:cubicBezTo>
                <a:cubicBezTo>
                  <a:pt x="7990520" y="1830493"/>
                  <a:pt x="7989729" y="1830670"/>
                  <a:pt x="7988734" y="1830818"/>
                </a:cubicBezTo>
                <a:cubicBezTo>
                  <a:pt x="7987738" y="1830965"/>
                  <a:pt x="7986538" y="1831038"/>
                  <a:pt x="7985132" y="1831038"/>
                </a:cubicBezTo>
                <a:cubicBezTo>
                  <a:pt x="7983667" y="1831038"/>
                  <a:pt x="7982452" y="1830965"/>
                  <a:pt x="7981486" y="1830818"/>
                </a:cubicBezTo>
                <a:cubicBezTo>
                  <a:pt x="7980519" y="1830670"/>
                  <a:pt x="7979728" y="1830493"/>
                  <a:pt x="7979114" y="1830287"/>
                </a:cubicBezTo>
                <a:cubicBezTo>
                  <a:pt x="7978499" y="1830081"/>
                  <a:pt x="7978074" y="1829801"/>
                  <a:pt x="7977840" y="1829448"/>
                </a:cubicBezTo>
                <a:cubicBezTo>
                  <a:pt x="7977606" y="1829094"/>
                  <a:pt x="7977488" y="1828682"/>
                  <a:pt x="7977488" y="1828210"/>
                </a:cubicBezTo>
                <a:lnTo>
                  <a:pt x="7977488" y="1786060"/>
                </a:lnTo>
                <a:lnTo>
                  <a:pt x="7945146" y="1721552"/>
                </a:lnTo>
                <a:cubicBezTo>
                  <a:pt x="7944498" y="1720197"/>
                  <a:pt x="7944101" y="1719137"/>
                  <a:pt x="7943953" y="1718371"/>
                </a:cubicBezTo>
                <a:cubicBezTo>
                  <a:pt x="7943806" y="1717605"/>
                  <a:pt x="7943953" y="1717016"/>
                  <a:pt x="7944395" y="1716604"/>
                </a:cubicBezTo>
                <a:cubicBezTo>
                  <a:pt x="7944837" y="1716191"/>
                  <a:pt x="7945632" y="1715927"/>
                  <a:pt x="7946781" y="1715808"/>
                </a:cubicBezTo>
                <a:cubicBezTo>
                  <a:pt x="7947929" y="1715691"/>
                  <a:pt x="7949476" y="1715632"/>
                  <a:pt x="7951420" y="1715632"/>
                </a:cubicBezTo>
                <a:close/>
                <a:moveTo>
                  <a:pt x="7725755" y="1715632"/>
                </a:moveTo>
                <a:cubicBezTo>
                  <a:pt x="7727228" y="1715632"/>
                  <a:pt x="7728450" y="1715705"/>
                  <a:pt x="7729422" y="1715852"/>
                </a:cubicBezTo>
                <a:cubicBezTo>
                  <a:pt x="7730394" y="1716000"/>
                  <a:pt x="7731175" y="1716177"/>
                  <a:pt x="7731764" y="1716383"/>
                </a:cubicBezTo>
                <a:cubicBezTo>
                  <a:pt x="7732353" y="1716589"/>
                  <a:pt x="7732765" y="1716869"/>
                  <a:pt x="7733001" y="1717222"/>
                </a:cubicBezTo>
                <a:cubicBezTo>
                  <a:pt x="7733237" y="1717576"/>
                  <a:pt x="7733354" y="1717988"/>
                  <a:pt x="7733354" y="1718459"/>
                </a:cubicBezTo>
                <a:lnTo>
                  <a:pt x="7733354" y="1764233"/>
                </a:lnTo>
                <a:lnTo>
                  <a:pt x="7785402" y="1764233"/>
                </a:lnTo>
                <a:lnTo>
                  <a:pt x="7785402" y="1718459"/>
                </a:lnTo>
                <a:cubicBezTo>
                  <a:pt x="7785402" y="1717988"/>
                  <a:pt x="7785520" y="1717576"/>
                  <a:pt x="7785756" y="1717222"/>
                </a:cubicBezTo>
                <a:cubicBezTo>
                  <a:pt x="7785992" y="1716869"/>
                  <a:pt x="7786404" y="1716589"/>
                  <a:pt x="7786993" y="1716383"/>
                </a:cubicBezTo>
                <a:cubicBezTo>
                  <a:pt x="7787582" y="1716177"/>
                  <a:pt x="7788348" y="1716000"/>
                  <a:pt x="7789290" y="1715852"/>
                </a:cubicBezTo>
                <a:cubicBezTo>
                  <a:pt x="7790233" y="1715705"/>
                  <a:pt x="7791470" y="1715632"/>
                  <a:pt x="7793002" y="1715632"/>
                </a:cubicBezTo>
                <a:cubicBezTo>
                  <a:pt x="7794416" y="1715632"/>
                  <a:pt x="7795609" y="1715705"/>
                  <a:pt x="7796581" y="1715852"/>
                </a:cubicBezTo>
                <a:cubicBezTo>
                  <a:pt x="7797553" y="1716000"/>
                  <a:pt x="7798333" y="1716177"/>
                  <a:pt x="7798922" y="1716383"/>
                </a:cubicBezTo>
                <a:cubicBezTo>
                  <a:pt x="7799512" y="1716589"/>
                  <a:pt x="7799924" y="1716869"/>
                  <a:pt x="7800159" y="1717222"/>
                </a:cubicBezTo>
                <a:cubicBezTo>
                  <a:pt x="7800395" y="1717576"/>
                  <a:pt x="7800513" y="1717988"/>
                  <a:pt x="7800513" y="1718459"/>
                </a:cubicBezTo>
                <a:lnTo>
                  <a:pt x="7800513" y="1828210"/>
                </a:lnTo>
                <a:cubicBezTo>
                  <a:pt x="7800513" y="1828682"/>
                  <a:pt x="7800395" y="1829094"/>
                  <a:pt x="7800159" y="1829448"/>
                </a:cubicBezTo>
                <a:cubicBezTo>
                  <a:pt x="7799924" y="1829801"/>
                  <a:pt x="7799512" y="1830081"/>
                  <a:pt x="7798922" y="1830287"/>
                </a:cubicBezTo>
                <a:cubicBezTo>
                  <a:pt x="7798333" y="1830493"/>
                  <a:pt x="7797553" y="1830670"/>
                  <a:pt x="7796581" y="1830818"/>
                </a:cubicBezTo>
                <a:cubicBezTo>
                  <a:pt x="7795609" y="1830965"/>
                  <a:pt x="7794416" y="1831038"/>
                  <a:pt x="7793002" y="1831038"/>
                </a:cubicBezTo>
                <a:cubicBezTo>
                  <a:pt x="7791470" y="1831038"/>
                  <a:pt x="7790233" y="1830965"/>
                  <a:pt x="7789290" y="1830818"/>
                </a:cubicBezTo>
                <a:cubicBezTo>
                  <a:pt x="7788348" y="1830670"/>
                  <a:pt x="7787582" y="1830493"/>
                  <a:pt x="7786993" y="1830287"/>
                </a:cubicBezTo>
                <a:cubicBezTo>
                  <a:pt x="7786404" y="1830081"/>
                  <a:pt x="7785992" y="1829801"/>
                  <a:pt x="7785756" y="1829448"/>
                </a:cubicBezTo>
                <a:cubicBezTo>
                  <a:pt x="7785520" y="1829094"/>
                  <a:pt x="7785402" y="1828682"/>
                  <a:pt x="7785402" y="1828210"/>
                </a:cubicBezTo>
                <a:lnTo>
                  <a:pt x="7785402" y="1777488"/>
                </a:lnTo>
                <a:lnTo>
                  <a:pt x="7733354" y="1777488"/>
                </a:lnTo>
                <a:lnTo>
                  <a:pt x="7733354" y="1828210"/>
                </a:lnTo>
                <a:cubicBezTo>
                  <a:pt x="7733354" y="1828682"/>
                  <a:pt x="7733237" y="1829094"/>
                  <a:pt x="7733001" y="1829448"/>
                </a:cubicBezTo>
                <a:cubicBezTo>
                  <a:pt x="7732765" y="1829801"/>
                  <a:pt x="7732353" y="1830081"/>
                  <a:pt x="7731764" y="1830287"/>
                </a:cubicBezTo>
                <a:cubicBezTo>
                  <a:pt x="7731175" y="1830493"/>
                  <a:pt x="7730394" y="1830670"/>
                  <a:pt x="7729422" y="1830818"/>
                </a:cubicBezTo>
                <a:cubicBezTo>
                  <a:pt x="7728450" y="1830965"/>
                  <a:pt x="7727228" y="1831038"/>
                  <a:pt x="7725755" y="1831038"/>
                </a:cubicBezTo>
                <a:cubicBezTo>
                  <a:pt x="7724341" y="1831038"/>
                  <a:pt x="7723133" y="1830965"/>
                  <a:pt x="7722132" y="1830818"/>
                </a:cubicBezTo>
                <a:cubicBezTo>
                  <a:pt x="7721130" y="1830670"/>
                  <a:pt x="7720335" y="1830493"/>
                  <a:pt x="7719746" y="1830287"/>
                </a:cubicBezTo>
                <a:cubicBezTo>
                  <a:pt x="7719157" y="1830081"/>
                  <a:pt x="7718745" y="1829801"/>
                  <a:pt x="7718509" y="1829448"/>
                </a:cubicBezTo>
                <a:cubicBezTo>
                  <a:pt x="7718273" y="1829094"/>
                  <a:pt x="7718155" y="1828682"/>
                  <a:pt x="7718155" y="1828210"/>
                </a:cubicBezTo>
                <a:lnTo>
                  <a:pt x="7718155" y="1718459"/>
                </a:lnTo>
                <a:cubicBezTo>
                  <a:pt x="7718155" y="1717988"/>
                  <a:pt x="7718273" y="1717576"/>
                  <a:pt x="7718509" y="1717222"/>
                </a:cubicBezTo>
                <a:cubicBezTo>
                  <a:pt x="7718745" y="1716869"/>
                  <a:pt x="7719157" y="1716589"/>
                  <a:pt x="7719746" y="1716383"/>
                </a:cubicBezTo>
                <a:cubicBezTo>
                  <a:pt x="7720335" y="1716177"/>
                  <a:pt x="7721130" y="1716000"/>
                  <a:pt x="7722132" y="1715852"/>
                </a:cubicBezTo>
                <a:cubicBezTo>
                  <a:pt x="7723133" y="1715705"/>
                  <a:pt x="7724341" y="1715632"/>
                  <a:pt x="7725755" y="1715632"/>
                </a:cubicBezTo>
                <a:close/>
                <a:moveTo>
                  <a:pt x="7475170" y="1715632"/>
                </a:moveTo>
                <a:cubicBezTo>
                  <a:pt x="7476937" y="1715632"/>
                  <a:pt x="7478366" y="1715691"/>
                  <a:pt x="7479456" y="1715808"/>
                </a:cubicBezTo>
                <a:cubicBezTo>
                  <a:pt x="7480546" y="1715927"/>
                  <a:pt x="7481415" y="1716088"/>
                  <a:pt x="7482063" y="1716295"/>
                </a:cubicBezTo>
                <a:cubicBezTo>
                  <a:pt x="7482711" y="1716501"/>
                  <a:pt x="7483197" y="1716795"/>
                  <a:pt x="7483521" y="1717178"/>
                </a:cubicBezTo>
                <a:cubicBezTo>
                  <a:pt x="7483845" y="1717561"/>
                  <a:pt x="7484154" y="1718047"/>
                  <a:pt x="7484448" y="1718636"/>
                </a:cubicBezTo>
                <a:lnTo>
                  <a:pt x="7500266" y="1751508"/>
                </a:lnTo>
                <a:cubicBezTo>
                  <a:pt x="7501735" y="1754631"/>
                  <a:pt x="7503201" y="1757901"/>
                  <a:pt x="7504665" y="1761318"/>
                </a:cubicBezTo>
                <a:cubicBezTo>
                  <a:pt x="7506128" y="1764734"/>
                  <a:pt x="7507623" y="1768180"/>
                  <a:pt x="7509146" y="1771656"/>
                </a:cubicBezTo>
                <a:lnTo>
                  <a:pt x="7509321" y="1771656"/>
                </a:lnTo>
                <a:cubicBezTo>
                  <a:pt x="7510668" y="1768298"/>
                  <a:pt x="7512058" y="1764955"/>
                  <a:pt x="7513494" y="1761626"/>
                </a:cubicBezTo>
                <a:cubicBezTo>
                  <a:pt x="7514929" y="1758299"/>
                  <a:pt x="7516381" y="1755013"/>
                  <a:pt x="7517851" y="1751773"/>
                </a:cubicBezTo>
                <a:lnTo>
                  <a:pt x="7533757" y="1718724"/>
                </a:lnTo>
                <a:cubicBezTo>
                  <a:pt x="7533934" y="1718135"/>
                  <a:pt x="7534184" y="1717635"/>
                  <a:pt x="7534508" y="1717222"/>
                </a:cubicBezTo>
                <a:cubicBezTo>
                  <a:pt x="7534833" y="1716810"/>
                  <a:pt x="7535274" y="1716501"/>
                  <a:pt x="7535834" y="1716295"/>
                </a:cubicBezTo>
                <a:cubicBezTo>
                  <a:pt x="7536394" y="1716088"/>
                  <a:pt x="7537174" y="1715927"/>
                  <a:pt x="7538175" y="1715808"/>
                </a:cubicBezTo>
                <a:cubicBezTo>
                  <a:pt x="7539177" y="1715691"/>
                  <a:pt x="7540444" y="1715632"/>
                  <a:pt x="7541975" y="1715632"/>
                </a:cubicBezTo>
                <a:cubicBezTo>
                  <a:pt x="7544096" y="1715632"/>
                  <a:pt x="7545760" y="1715705"/>
                  <a:pt x="7546968" y="1715852"/>
                </a:cubicBezTo>
                <a:cubicBezTo>
                  <a:pt x="7548176" y="1716000"/>
                  <a:pt x="7549015" y="1716280"/>
                  <a:pt x="7549486" y="1716692"/>
                </a:cubicBezTo>
                <a:cubicBezTo>
                  <a:pt x="7549958" y="1717104"/>
                  <a:pt x="7550120" y="1717694"/>
                  <a:pt x="7549972" y="1718459"/>
                </a:cubicBezTo>
                <a:cubicBezTo>
                  <a:pt x="7549825" y="1719225"/>
                  <a:pt x="7549428" y="1720256"/>
                  <a:pt x="7548779" y="1721552"/>
                </a:cubicBezTo>
                <a:lnTo>
                  <a:pt x="7516437" y="1786060"/>
                </a:lnTo>
                <a:lnTo>
                  <a:pt x="7516437" y="1828210"/>
                </a:lnTo>
                <a:cubicBezTo>
                  <a:pt x="7516437" y="1828682"/>
                  <a:pt x="7516320" y="1829094"/>
                  <a:pt x="7516086" y="1829448"/>
                </a:cubicBezTo>
                <a:cubicBezTo>
                  <a:pt x="7515852" y="1829801"/>
                  <a:pt x="7515442" y="1830081"/>
                  <a:pt x="7514856" y="1830287"/>
                </a:cubicBezTo>
                <a:cubicBezTo>
                  <a:pt x="7514270" y="1830493"/>
                  <a:pt x="7513479" y="1830670"/>
                  <a:pt x="7512484" y="1830818"/>
                </a:cubicBezTo>
                <a:cubicBezTo>
                  <a:pt x="7511488" y="1830965"/>
                  <a:pt x="7510288" y="1831038"/>
                  <a:pt x="7508882" y="1831038"/>
                </a:cubicBezTo>
                <a:cubicBezTo>
                  <a:pt x="7507417" y="1831038"/>
                  <a:pt x="7506202" y="1830965"/>
                  <a:pt x="7505236" y="1830818"/>
                </a:cubicBezTo>
                <a:cubicBezTo>
                  <a:pt x="7504269" y="1830670"/>
                  <a:pt x="7503478" y="1830493"/>
                  <a:pt x="7502864" y="1830287"/>
                </a:cubicBezTo>
                <a:cubicBezTo>
                  <a:pt x="7502249" y="1830081"/>
                  <a:pt x="7501824" y="1829801"/>
                  <a:pt x="7501590" y="1829448"/>
                </a:cubicBezTo>
                <a:cubicBezTo>
                  <a:pt x="7501356" y="1829094"/>
                  <a:pt x="7501238" y="1828682"/>
                  <a:pt x="7501238" y="1828210"/>
                </a:cubicBezTo>
                <a:lnTo>
                  <a:pt x="7501238" y="1786060"/>
                </a:lnTo>
                <a:lnTo>
                  <a:pt x="7468896" y="1721552"/>
                </a:lnTo>
                <a:cubicBezTo>
                  <a:pt x="7468248" y="1720197"/>
                  <a:pt x="7467851" y="1719137"/>
                  <a:pt x="7467703" y="1718371"/>
                </a:cubicBezTo>
                <a:cubicBezTo>
                  <a:pt x="7467556" y="1717605"/>
                  <a:pt x="7467703" y="1717016"/>
                  <a:pt x="7468145" y="1716604"/>
                </a:cubicBezTo>
                <a:cubicBezTo>
                  <a:pt x="7468587" y="1716191"/>
                  <a:pt x="7469382" y="1715927"/>
                  <a:pt x="7470531" y="1715808"/>
                </a:cubicBezTo>
                <a:cubicBezTo>
                  <a:pt x="7471679" y="1715691"/>
                  <a:pt x="7473226" y="1715632"/>
                  <a:pt x="7475170" y="1715632"/>
                </a:cubicBezTo>
                <a:close/>
                <a:moveTo>
                  <a:pt x="7259030" y="1715632"/>
                </a:moveTo>
                <a:cubicBezTo>
                  <a:pt x="7260503" y="1715632"/>
                  <a:pt x="7261725" y="1715705"/>
                  <a:pt x="7262697" y="1715852"/>
                </a:cubicBezTo>
                <a:cubicBezTo>
                  <a:pt x="7263669" y="1716000"/>
                  <a:pt x="7264450" y="1716177"/>
                  <a:pt x="7265039" y="1716383"/>
                </a:cubicBezTo>
                <a:cubicBezTo>
                  <a:pt x="7265628" y="1716589"/>
                  <a:pt x="7266040" y="1716869"/>
                  <a:pt x="7266276" y="1717222"/>
                </a:cubicBezTo>
                <a:cubicBezTo>
                  <a:pt x="7266512" y="1717576"/>
                  <a:pt x="7266629" y="1717988"/>
                  <a:pt x="7266629" y="1718459"/>
                </a:cubicBezTo>
                <a:lnTo>
                  <a:pt x="7266629" y="1764233"/>
                </a:lnTo>
                <a:lnTo>
                  <a:pt x="7318677" y="1764233"/>
                </a:lnTo>
                <a:lnTo>
                  <a:pt x="7318677" y="1718459"/>
                </a:lnTo>
                <a:cubicBezTo>
                  <a:pt x="7318677" y="1717988"/>
                  <a:pt x="7318795" y="1717576"/>
                  <a:pt x="7319031" y="1717222"/>
                </a:cubicBezTo>
                <a:cubicBezTo>
                  <a:pt x="7319267" y="1716869"/>
                  <a:pt x="7319679" y="1716589"/>
                  <a:pt x="7320268" y="1716383"/>
                </a:cubicBezTo>
                <a:cubicBezTo>
                  <a:pt x="7320857" y="1716177"/>
                  <a:pt x="7321623" y="1716000"/>
                  <a:pt x="7322565" y="1715852"/>
                </a:cubicBezTo>
                <a:cubicBezTo>
                  <a:pt x="7323508" y="1715705"/>
                  <a:pt x="7324745" y="1715632"/>
                  <a:pt x="7326277" y="1715632"/>
                </a:cubicBezTo>
                <a:cubicBezTo>
                  <a:pt x="7327691" y="1715632"/>
                  <a:pt x="7328884" y="1715705"/>
                  <a:pt x="7329856" y="1715852"/>
                </a:cubicBezTo>
                <a:cubicBezTo>
                  <a:pt x="7330828" y="1716000"/>
                  <a:pt x="7331608" y="1716177"/>
                  <a:pt x="7332197" y="1716383"/>
                </a:cubicBezTo>
                <a:cubicBezTo>
                  <a:pt x="7332787" y="1716589"/>
                  <a:pt x="7333199" y="1716869"/>
                  <a:pt x="7333434" y="1717222"/>
                </a:cubicBezTo>
                <a:cubicBezTo>
                  <a:pt x="7333670" y="1717576"/>
                  <a:pt x="7333788" y="1717988"/>
                  <a:pt x="7333788" y="1718459"/>
                </a:cubicBezTo>
                <a:lnTo>
                  <a:pt x="7333788" y="1828210"/>
                </a:lnTo>
                <a:cubicBezTo>
                  <a:pt x="7333788" y="1828682"/>
                  <a:pt x="7333670" y="1829094"/>
                  <a:pt x="7333434" y="1829448"/>
                </a:cubicBezTo>
                <a:cubicBezTo>
                  <a:pt x="7333199" y="1829801"/>
                  <a:pt x="7332787" y="1830081"/>
                  <a:pt x="7332197" y="1830287"/>
                </a:cubicBezTo>
                <a:cubicBezTo>
                  <a:pt x="7331608" y="1830493"/>
                  <a:pt x="7330828" y="1830670"/>
                  <a:pt x="7329856" y="1830818"/>
                </a:cubicBezTo>
                <a:cubicBezTo>
                  <a:pt x="7328884" y="1830965"/>
                  <a:pt x="7327691" y="1831038"/>
                  <a:pt x="7326277" y="1831038"/>
                </a:cubicBezTo>
                <a:cubicBezTo>
                  <a:pt x="7324745" y="1831038"/>
                  <a:pt x="7323508" y="1830965"/>
                  <a:pt x="7322565" y="1830818"/>
                </a:cubicBezTo>
                <a:cubicBezTo>
                  <a:pt x="7321623" y="1830670"/>
                  <a:pt x="7320857" y="1830493"/>
                  <a:pt x="7320268" y="1830287"/>
                </a:cubicBezTo>
                <a:cubicBezTo>
                  <a:pt x="7319679" y="1830081"/>
                  <a:pt x="7319267" y="1829801"/>
                  <a:pt x="7319031" y="1829448"/>
                </a:cubicBezTo>
                <a:cubicBezTo>
                  <a:pt x="7318795" y="1829094"/>
                  <a:pt x="7318677" y="1828682"/>
                  <a:pt x="7318677" y="1828210"/>
                </a:cubicBezTo>
                <a:lnTo>
                  <a:pt x="7318677" y="1777488"/>
                </a:lnTo>
                <a:lnTo>
                  <a:pt x="7266629" y="1777488"/>
                </a:lnTo>
                <a:lnTo>
                  <a:pt x="7266629" y="1828210"/>
                </a:lnTo>
                <a:cubicBezTo>
                  <a:pt x="7266629" y="1828682"/>
                  <a:pt x="7266512" y="1829094"/>
                  <a:pt x="7266276" y="1829448"/>
                </a:cubicBezTo>
                <a:cubicBezTo>
                  <a:pt x="7266040" y="1829801"/>
                  <a:pt x="7265628" y="1830081"/>
                  <a:pt x="7265039" y="1830287"/>
                </a:cubicBezTo>
                <a:cubicBezTo>
                  <a:pt x="7264450" y="1830493"/>
                  <a:pt x="7263669" y="1830670"/>
                  <a:pt x="7262697" y="1830818"/>
                </a:cubicBezTo>
                <a:cubicBezTo>
                  <a:pt x="7261725" y="1830965"/>
                  <a:pt x="7260503" y="1831038"/>
                  <a:pt x="7259030" y="1831038"/>
                </a:cubicBezTo>
                <a:cubicBezTo>
                  <a:pt x="7257616" y="1831038"/>
                  <a:pt x="7256408" y="1830965"/>
                  <a:pt x="7255407" y="1830818"/>
                </a:cubicBezTo>
                <a:cubicBezTo>
                  <a:pt x="7254405" y="1830670"/>
                  <a:pt x="7253610" y="1830493"/>
                  <a:pt x="7253021" y="1830287"/>
                </a:cubicBezTo>
                <a:cubicBezTo>
                  <a:pt x="7252432" y="1830081"/>
                  <a:pt x="7252020" y="1829801"/>
                  <a:pt x="7251784" y="1829448"/>
                </a:cubicBezTo>
                <a:cubicBezTo>
                  <a:pt x="7251548" y="1829094"/>
                  <a:pt x="7251430" y="1828682"/>
                  <a:pt x="7251430" y="1828210"/>
                </a:cubicBezTo>
                <a:lnTo>
                  <a:pt x="7251430" y="1718459"/>
                </a:lnTo>
                <a:cubicBezTo>
                  <a:pt x="7251430" y="1717988"/>
                  <a:pt x="7251548" y="1717576"/>
                  <a:pt x="7251784" y="1717222"/>
                </a:cubicBezTo>
                <a:cubicBezTo>
                  <a:pt x="7252020" y="1716869"/>
                  <a:pt x="7252432" y="1716589"/>
                  <a:pt x="7253021" y="1716383"/>
                </a:cubicBezTo>
                <a:cubicBezTo>
                  <a:pt x="7253610" y="1716177"/>
                  <a:pt x="7254405" y="1716000"/>
                  <a:pt x="7255407" y="1715852"/>
                </a:cubicBezTo>
                <a:cubicBezTo>
                  <a:pt x="7256408" y="1715705"/>
                  <a:pt x="7257616" y="1715632"/>
                  <a:pt x="7259030" y="1715632"/>
                </a:cubicBezTo>
                <a:close/>
                <a:moveTo>
                  <a:pt x="6782780" y="1715632"/>
                </a:moveTo>
                <a:cubicBezTo>
                  <a:pt x="6784253" y="1715632"/>
                  <a:pt x="6785475" y="1715705"/>
                  <a:pt x="6786447" y="1715852"/>
                </a:cubicBezTo>
                <a:cubicBezTo>
                  <a:pt x="6787419" y="1716000"/>
                  <a:pt x="6788200" y="1716177"/>
                  <a:pt x="6788789" y="1716383"/>
                </a:cubicBezTo>
                <a:cubicBezTo>
                  <a:pt x="6789378" y="1716589"/>
                  <a:pt x="6789790" y="1716869"/>
                  <a:pt x="6790026" y="1717222"/>
                </a:cubicBezTo>
                <a:cubicBezTo>
                  <a:pt x="6790262" y="1717576"/>
                  <a:pt x="6790379" y="1717988"/>
                  <a:pt x="6790379" y="1718459"/>
                </a:cubicBezTo>
                <a:lnTo>
                  <a:pt x="6790379" y="1764233"/>
                </a:lnTo>
                <a:lnTo>
                  <a:pt x="6832902" y="1764233"/>
                </a:lnTo>
                <a:lnTo>
                  <a:pt x="6832976" y="1777488"/>
                </a:lnTo>
                <a:lnTo>
                  <a:pt x="6790379" y="1777488"/>
                </a:lnTo>
                <a:lnTo>
                  <a:pt x="6790379" y="1828210"/>
                </a:lnTo>
                <a:cubicBezTo>
                  <a:pt x="6790379" y="1828682"/>
                  <a:pt x="6790262" y="1829094"/>
                  <a:pt x="6790026" y="1829448"/>
                </a:cubicBezTo>
                <a:cubicBezTo>
                  <a:pt x="6789790" y="1829801"/>
                  <a:pt x="6789378" y="1830081"/>
                  <a:pt x="6788789" y="1830287"/>
                </a:cubicBezTo>
                <a:cubicBezTo>
                  <a:pt x="6788200" y="1830493"/>
                  <a:pt x="6787419" y="1830670"/>
                  <a:pt x="6786447" y="1830818"/>
                </a:cubicBezTo>
                <a:cubicBezTo>
                  <a:pt x="6785475" y="1830965"/>
                  <a:pt x="6784253" y="1831038"/>
                  <a:pt x="6782780" y="1831038"/>
                </a:cubicBezTo>
                <a:cubicBezTo>
                  <a:pt x="6781366" y="1831038"/>
                  <a:pt x="6780158" y="1830965"/>
                  <a:pt x="6779157" y="1830818"/>
                </a:cubicBezTo>
                <a:cubicBezTo>
                  <a:pt x="6778155" y="1830670"/>
                  <a:pt x="6777360" y="1830493"/>
                  <a:pt x="6776771" y="1830287"/>
                </a:cubicBezTo>
                <a:cubicBezTo>
                  <a:pt x="6776182" y="1830081"/>
                  <a:pt x="6775770" y="1829801"/>
                  <a:pt x="6775534" y="1829448"/>
                </a:cubicBezTo>
                <a:cubicBezTo>
                  <a:pt x="6775298" y="1829094"/>
                  <a:pt x="6775180" y="1828682"/>
                  <a:pt x="6775180" y="1828210"/>
                </a:cubicBezTo>
                <a:lnTo>
                  <a:pt x="6775180" y="1718459"/>
                </a:lnTo>
                <a:cubicBezTo>
                  <a:pt x="6775180" y="1717988"/>
                  <a:pt x="6775298" y="1717576"/>
                  <a:pt x="6775534" y="1717222"/>
                </a:cubicBezTo>
                <a:cubicBezTo>
                  <a:pt x="6775770" y="1716869"/>
                  <a:pt x="6776182" y="1716589"/>
                  <a:pt x="6776771" y="1716383"/>
                </a:cubicBezTo>
                <a:cubicBezTo>
                  <a:pt x="6777360" y="1716177"/>
                  <a:pt x="6778155" y="1716000"/>
                  <a:pt x="6779157" y="1715852"/>
                </a:cubicBezTo>
                <a:cubicBezTo>
                  <a:pt x="6780158" y="1715705"/>
                  <a:pt x="6781366" y="1715632"/>
                  <a:pt x="6782780" y="1715632"/>
                </a:cubicBezTo>
                <a:close/>
                <a:moveTo>
                  <a:pt x="6532195" y="1715632"/>
                </a:moveTo>
                <a:cubicBezTo>
                  <a:pt x="6533962" y="1715632"/>
                  <a:pt x="6535391" y="1715691"/>
                  <a:pt x="6536481" y="1715808"/>
                </a:cubicBezTo>
                <a:cubicBezTo>
                  <a:pt x="6537571" y="1715927"/>
                  <a:pt x="6538440" y="1716088"/>
                  <a:pt x="6539088" y="1716295"/>
                </a:cubicBezTo>
                <a:cubicBezTo>
                  <a:pt x="6539736" y="1716501"/>
                  <a:pt x="6540222" y="1716795"/>
                  <a:pt x="6540546" y="1717178"/>
                </a:cubicBezTo>
                <a:cubicBezTo>
                  <a:pt x="6540870" y="1717561"/>
                  <a:pt x="6541179" y="1718047"/>
                  <a:pt x="6541473" y="1718636"/>
                </a:cubicBezTo>
                <a:lnTo>
                  <a:pt x="6557291" y="1751508"/>
                </a:lnTo>
                <a:cubicBezTo>
                  <a:pt x="6558760" y="1754631"/>
                  <a:pt x="6560226" y="1757901"/>
                  <a:pt x="6561690" y="1761318"/>
                </a:cubicBezTo>
                <a:cubicBezTo>
                  <a:pt x="6563153" y="1764734"/>
                  <a:pt x="6564648" y="1768180"/>
                  <a:pt x="6566171" y="1771656"/>
                </a:cubicBezTo>
                <a:lnTo>
                  <a:pt x="6566346" y="1771656"/>
                </a:lnTo>
                <a:cubicBezTo>
                  <a:pt x="6567693" y="1768298"/>
                  <a:pt x="6569083" y="1764955"/>
                  <a:pt x="6570519" y="1761626"/>
                </a:cubicBezTo>
                <a:cubicBezTo>
                  <a:pt x="6571954" y="1758299"/>
                  <a:pt x="6573406" y="1755013"/>
                  <a:pt x="6574876" y="1751773"/>
                </a:cubicBezTo>
                <a:lnTo>
                  <a:pt x="6590782" y="1718724"/>
                </a:lnTo>
                <a:cubicBezTo>
                  <a:pt x="6590959" y="1718135"/>
                  <a:pt x="6591209" y="1717635"/>
                  <a:pt x="6591533" y="1717222"/>
                </a:cubicBezTo>
                <a:cubicBezTo>
                  <a:pt x="6591858" y="1716810"/>
                  <a:pt x="6592299" y="1716501"/>
                  <a:pt x="6592859" y="1716295"/>
                </a:cubicBezTo>
                <a:cubicBezTo>
                  <a:pt x="6593419" y="1716088"/>
                  <a:pt x="6594199" y="1715927"/>
                  <a:pt x="6595200" y="1715808"/>
                </a:cubicBezTo>
                <a:cubicBezTo>
                  <a:pt x="6596202" y="1715691"/>
                  <a:pt x="6597469" y="1715632"/>
                  <a:pt x="6599000" y="1715632"/>
                </a:cubicBezTo>
                <a:cubicBezTo>
                  <a:pt x="6601121" y="1715632"/>
                  <a:pt x="6602785" y="1715705"/>
                  <a:pt x="6603993" y="1715852"/>
                </a:cubicBezTo>
                <a:cubicBezTo>
                  <a:pt x="6605201" y="1716000"/>
                  <a:pt x="6606040" y="1716280"/>
                  <a:pt x="6606511" y="1716692"/>
                </a:cubicBezTo>
                <a:cubicBezTo>
                  <a:pt x="6606983" y="1717104"/>
                  <a:pt x="6607145" y="1717694"/>
                  <a:pt x="6606997" y="1718459"/>
                </a:cubicBezTo>
                <a:cubicBezTo>
                  <a:pt x="6606850" y="1719225"/>
                  <a:pt x="6606453" y="1720256"/>
                  <a:pt x="6605804" y="1721552"/>
                </a:cubicBezTo>
                <a:lnTo>
                  <a:pt x="6573462" y="1786060"/>
                </a:lnTo>
                <a:lnTo>
                  <a:pt x="6573462" y="1828210"/>
                </a:lnTo>
                <a:cubicBezTo>
                  <a:pt x="6573462" y="1828682"/>
                  <a:pt x="6573345" y="1829094"/>
                  <a:pt x="6573111" y="1829448"/>
                </a:cubicBezTo>
                <a:cubicBezTo>
                  <a:pt x="6572877" y="1829801"/>
                  <a:pt x="6572467" y="1830081"/>
                  <a:pt x="6571881" y="1830287"/>
                </a:cubicBezTo>
                <a:cubicBezTo>
                  <a:pt x="6571295" y="1830493"/>
                  <a:pt x="6570504" y="1830670"/>
                  <a:pt x="6569509" y="1830818"/>
                </a:cubicBezTo>
                <a:cubicBezTo>
                  <a:pt x="6568513" y="1830965"/>
                  <a:pt x="6567313" y="1831038"/>
                  <a:pt x="6565907" y="1831038"/>
                </a:cubicBezTo>
                <a:cubicBezTo>
                  <a:pt x="6564442" y="1831038"/>
                  <a:pt x="6563227" y="1830965"/>
                  <a:pt x="6562261" y="1830818"/>
                </a:cubicBezTo>
                <a:cubicBezTo>
                  <a:pt x="6561294" y="1830670"/>
                  <a:pt x="6560503" y="1830493"/>
                  <a:pt x="6559889" y="1830287"/>
                </a:cubicBezTo>
                <a:cubicBezTo>
                  <a:pt x="6559274" y="1830081"/>
                  <a:pt x="6558849" y="1829801"/>
                  <a:pt x="6558615" y="1829448"/>
                </a:cubicBezTo>
                <a:cubicBezTo>
                  <a:pt x="6558381" y="1829094"/>
                  <a:pt x="6558263" y="1828682"/>
                  <a:pt x="6558263" y="1828210"/>
                </a:cubicBezTo>
                <a:lnTo>
                  <a:pt x="6558263" y="1786060"/>
                </a:lnTo>
                <a:lnTo>
                  <a:pt x="6525921" y="1721552"/>
                </a:lnTo>
                <a:cubicBezTo>
                  <a:pt x="6525273" y="1720197"/>
                  <a:pt x="6524876" y="1719137"/>
                  <a:pt x="6524728" y="1718371"/>
                </a:cubicBezTo>
                <a:cubicBezTo>
                  <a:pt x="6524581" y="1717605"/>
                  <a:pt x="6524728" y="1717016"/>
                  <a:pt x="6525170" y="1716604"/>
                </a:cubicBezTo>
                <a:cubicBezTo>
                  <a:pt x="6525612" y="1716191"/>
                  <a:pt x="6526407" y="1715927"/>
                  <a:pt x="6527556" y="1715808"/>
                </a:cubicBezTo>
                <a:cubicBezTo>
                  <a:pt x="6528704" y="1715691"/>
                  <a:pt x="6530251" y="1715632"/>
                  <a:pt x="6532195" y="1715632"/>
                </a:cubicBezTo>
                <a:close/>
                <a:moveTo>
                  <a:pt x="6316055" y="1715632"/>
                </a:moveTo>
                <a:cubicBezTo>
                  <a:pt x="6317528" y="1715632"/>
                  <a:pt x="6318750" y="1715705"/>
                  <a:pt x="6319722" y="1715852"/>
                </a:cubicBezTo>
                <a:cubicBezTo>
                  <a:pt x="6320694" y="1716000"/>
                  <a:pt x="6321475" y="1716177"/>
                  <a:pt x="6322064" y="1716383"/>
                </a:cubicBezTo>
                <a:cubicBezTo>
                  <a:pt x="6322653" y="1716589"/>
                  <a:pt x="6323065" y="1716869"/>
                  <a:pt x="6323301" y="1717222"/>
                </a:cubicBezTo>
                <a:cubicBezTo>
                  <a:pt x="6323537" y="1717576"/>
                  <a:pt x="6323654" y="1717988"/>
                  <a:pt x="6323654" y="1718459"/>
                </a:cubicBezTo>
                <a:lnTo>
                  <a:pt x="6323654" y="1764233"/>
                </a:lnTo>
                <a:lnTo>
                  <a:pt x="6375702" y="1764233"/>
                </a:lnTo>
                <a:lnTo>
                  <a:pt x="6375702" y="1718459"/>
                </a:lnTo>
                <a:cubicBezTo>
                  <a:pt x="6375702" y="1717988"/>
                  <a:pt x="6375820" y="1717576"/>
                  <a:pt x="6376056" y="1717222"/>
                </a:cubicBezTo>
                <a:cubicBezTo>
                  <a:pt x="6376292" y="1716869"/>
                  <a:pt x="6376704" y="1716589"/>
                  <a:pt x="6377293" y="1716383"/>
                </a:cubicBezTo>
                <a:cubicBezTo>
                  <a:pt x="6377882" y="1716177"/>
                  <a:pt x="6378648" y="1716000"/>
                  <a:pt x="6379590" y="1715852"/>
                </a:cubicBezTo>
                <a:cubicBezTo>
                  <a:pt x="6380533" y="1715705"/>
                  <a:pt x="6381770" y="1715632"/>
                  <a:pt x="6383302" y="1715632"/>
                </a:cubicBezTo>
                <a:cubicBezTo>
                  <a:pt x="6384716" y="1715632"/>
                  <a:pt x="6385909" y="1715705"/>
                  <a:pt x="6386881" y="1715852"/>
                </a:cubicBezTo>
                <a:cubicBezTo>
                  <a:pt x="6387853" y="1716000"/>
                  <a:pt x="6388633" y="1716177"/>
                  <a:pt x="6389222" y="1716383"/>
                </a:cubicBezTo>
                <a:cubicBezTo>
                  <a:pt x="6389812" y="1716589"/>
                  <a:pt x="6390224" y="1716869"/>
                  <a:pt x="6390459" y="1717222"/>
                </a:cubicBezTo>
                <a:cubicBezTo>
                  <a:pt x="6390695" y="1717576"/>
                  <a:pt x="6390813" y="1717988"/>
                  <a:pt x="6390813" y="1718459"/>
                </a:cubicBezTo>
                <a:lnTo>
                  <a:pt x="6390813" y="1828210"/>
                </a:lnTo>
                <a:cubicBezTo>
                  <a:pt x="6390813" y="1828682"/>
                  <a:pt x="6390695" y="1829094"/>
                  <a:pt x="6390459" y="1829448"/>
                </a:cubicBezTo>
                <a:cubicBezTo>
                  <a:pt x="6390224" y="1829801"/>
                  <a:pt x="6389812" y="1830081"/>
                  <a:pt x="6389222" y="1830287"/>
                </a:cubicBezTo>
                <a:cubicBezTo>
                  <a:pt x="6388633" y="1830493"/>
                  <a:pt x="6387853" y="1830670"/>
                  <a:pt x="6386881" y="1830818"/>
                </a:cubicBezTo>
                <a:cubicBezTo>
                  <a:pt x="6385909" y="1830965"/>
                  <a:pt x="6384716" y="1831038"/>
                  <a:pt x="6383302" y="1831038"/>
                </a:cubicBezTo>
                <a:cubicBezTo>
                  <a:pt x="6381770" y="1831038"/>
                  <a:pt x="6380533" y="1830965"/>
                  <a:pt x="6379590" y="1830818"/>
                </a:cubicBezTo>
                <a:cubicBezTo>
                  <a:pt x="6378648" y="1830670"/>
                  <a:pt x="6377882" y="1830493"/>
                  <a:pt x="6377293" y="1830287"/>
                </a:cubicBezTo>
                <a:cubicBezTo>
                  <a:pt x="6376704" y="1830081"/>
                  <a:pt x="6376292" y="1829801"/>
                  <a:pt x="6376056" y="1829448"/>
                </a:cubicBezTo>
                <a:cubicBezTo>
                  <a:pt x="6375820" y="1829094"/>
                  <a:pt x="6375702" y="1828682"/>
                  <a:pt x="6375702" y="1828210"/>
                </a:cubicBezTo>
                <a:lnTo>
                  <a:pt x="6375702" y="1777488"/>
                </a:lnTo>
                <a:lnTo>
                  <a:pt x="6323654" y="1777488"/>
                </a:lnTo>
                <a:lnTo>
                  <a:pt x="6323654" y="1828210"/>
                </a:lnTo>
                <a:cubicBezTo>
                  <a:pt x="6323654" y="1828682"/>
                  <a:pt x="6323537" y="1829094"/>
                  <a:pt x="6323301" y="1829448"/>
                </a:cubicBezTo>
                <a:cubicBezTo>
                  <a:pt x="6323065" y="1829801"/>
                  <a:pt x="6322653" y="1830081"/>
                  <a:pt x="6322064" y="1830287"/>
                </a:cubicBezTo>
                <a:cubicBezTo>
                  <a:pt x="6321475" y="1830493"/>
                  <a:pt x="6320694" y="1830670"/>
                  <a:pt x="6319722" y="1830818"/>
                </a:cubicBezTo>
                <a:cubicBezTo>
                  <a:pt x="6318750" y="1830965"/>
                  <a:pt x="6317528" y="1831038"/>
                  <a:pt x="6316055" y="1831038"/>
                </a:cubicBezTo>
                <a:cubicBezTo>
                  <a:pt x="6314641" y="1831038"/>
                  <a:pt x="6313433" y="1830965"/>
                  <a:pt x="6312432" y="1830818"/>
                </a:cubicBezTo>
                <a:cubicBezTo>
                  <a:pt x="6311430" y="1830670"/>
                  <a:pt x="6310635" y="1830493"/>
                  <a:pt x="6310046" y="1830287"/>
                </a:cubicBezTo>
                <a:cubicBezTo>
                  <a:pt x="6309457" y="1830081"/>
                  <a:pt x="6309045" y="1829801"/>
                  <a:pt x="6308809" y="1829448"/>
                </a:cubicBezTo>
                <a:cubicBezTo>
                  <a:pt x="6308573" y="1829094"/>
                  <a:pt x="6308455" y="1828682"/>
                  <a:pt x="6308455" y="1828210"/>
                </a:cubicBezTo>
                <a:lnTo>
                  <a:pt x="6308455" y="1718459"/>
                </a:lnTo>
                <a:cubicBezTo>
                  <a:pt x="6308455" y="1717988"/>
                  <a:pt x="6308573" y="1717576"/>
                  <a:pt x="6308809" y="1717222"/>
                </a:cubicBezTo>
                <a:cubicBezTo>
                  <a:pt x="6309045" y="1716869"/>
                  <a:pt x="6309457" y="1716589"/>
                  <a:pt x="6310046" y="1716383"/>
                </a:cubicBezTo>
                <a:cubicBezTo>
                  <a:pt x="6310635" y="1716177"/>
                  <a:pt x="6311430" y="1716000"/>
                  <a:pt x="6312432" y="1715852"/>
                </a:cubicBezTo>
                <a:cubicBezTo>
                  <a:pt x="6313433" y="1715705"/>
                  <a:pt x="6314641" y="1715632"/>
                  <a:pt x="6316055" y="1715632"/>
                </a:cubicBezTo>
                <a:close/>
                <a:moveTo>
                  <a:pt x="6132275" y="1715632"/>
                </a:moveTo>
                <a:cubicBezTo>
                  <a:pt x="6134396" y="1715632"/>
                  <a:pt x="6136060" y="1715705"/>
                  <a:pt x="6137268" y="1715852"/>
                </a:cubicBezTo>
                <a:cubicBezTo>
                  <a:pt x="6138476" y="1716000"/>
                  <a:pt x="6139315" y="1716280"/>
                  <a:pt x="6139786" y="1716692"/>
                </a:cubicBezTo>
                <a:cubicBezTo>
                  <a:pt x="6140258" y="1717104"/>
                  <a:pt x="6140420" y="1717694"/>
                  <a:pt x="6140272" y="1718459"/>
                </a:cubicBezTo>
                <a:cubicBezTo>
                  <a:pt x="6140125" y="1719225"/>
                  <a:pt x="6139728" y="1720256"/>
                  <a:pt x="6139079" y="1721552"/>
                </a:cubicBezTo>
                <a:lnTo>
                  <a:pt x="6106737" y="1786060"/>
                </a:lnTo>
                <a:lnTo>
                  <a:pt x="6106737" y="1828210"/>
                </a:lnTo>
                <a:cubicBezTo>
                  <a:pt x="6106737" y="1828682"/>
                  <a:pt x="6106620" y="1829094"/>
                  <a:pt x="6106386" y="1829448"/>
                </a:cubicBezTo>
                <a:cubicBezTo>
                  <a:pt x="6106152" y="1829801"/>
                  <a:pt x="6105742" y="1830081"/>
                  <a:pt x="6105156" y="1830287"/>
                </a:cubicBezTo>
                <a:cubicBezTo>
                  <a:pt x="6104570" y="1830493"/>
                  <a:pt x="6103779" y="1830670"/>
                  <a:pt x="6102784" y="1830818"/>
                </a:cubicBezTo>
                <a:cubicBezTo>
                  <a:pt x="6101788" y="1830965"/>
                  <a:pt x="6100588" y="1831038"/>
                  <a:pt x="6099182" y="1831038"/>
                </a:cubicBezTo>
                <a:cubicBezTo>
                  <a:pt x="6097717" y="1831038"/>
                  <a:pt x="6096502" y="1830965"/>
                  <a:pt x="6095536" y="1830818"/>
                </a:cubicBezTo>
                <a:cubicBezTo>
                  <a:pt x="6094569" y="1830670"/>
                  <a:pt x="6093778" y="1830493"/>
                  <a:pt x="6093164" y="1830287"/>
                </a:cubicBezTo>
                <a:cubicBezTo>
                  <a:pt x="6092549" y="1830081"/>
                  <a:pt x="6092124" y="1829801"/>
                  <a:pt x="6091890" y="1829448"/>
                </a:cubicBezTo>
                <a:cubicBezTo>
                  <a:pt x="6091656" y="1829094"/>
                  <a:pt x="6091538" y="1828682"/>
                  <a:pt x="6091538" y="1828210"/>
                </a:cubicBezTo>
                <a:lnTo>
                  <a:pt x="6091538" y="1786060"/>
                </a:lnTo>
                <a:lnTo>
                  <a:pt x="6083106" y="1769241"/>
                </a:lnTo>
                <a:lnTo>
                  <a:pt x="6085900" y="1741811"/>
                </a:lnTo>
                <a:lnTo>
                  <a:pt x="6090566" y="1751508"/>
                </a:lnTo>
                <a:cubicBezTo>
                  <a:pt x="6092035" y="1754631"/>
                  <a:pt x="6093501" y="1757901"/>
                  <a:pt x="6094965" y="1761318"/>
                </a:cubicBezTo>
                <a:cubicBezTo>
                  <a:pt x="6096428" y="1764734"/>
                  <a:pt x="6097923" y="1768180"/>
                  <a:pt x="6099446" y="1771656"/>
                </a:cubicBezTo>
                <a:lnTo>
                  <a:pt x="6099621" y="1771656"/>
                </a:lnTo>
                <a:cubicBezTo>
                  <a:pt x="6100968" y="1768298"/>
                  <a:pt x="6102358" y="1764955"/>
                  <a:pt x="6103794" y="1761626"/>
                </a:cubicBezTo>
                <a:cubicBezTo>
                  <a:pt x="6105229" y="1758299"/>
                  <a:pt x="6106681" y="1755013"/>
                  <a:pt x="6108151" y="1751773"/>
                </a:cubicBezTo>
                <a:lnTo>
                  <a:pt x="6124057" y="1718724"/>
                </a:lnTo>
                <a:cubicBezTo>
                  <a:pt x="6124234" y="1718135"/>
                  <a:pt x="6124484" y="1717635"/>
                  <a:pt x="6124808" y="1717222"/>
                </a:cubicBezTo>
                <a:cubicBezTo>
                  <a:pt x="6125133" y="1716810"/>
                  <a:pt x="6125574" y="1716501"/>
                  <a:pt x="6126134" y="1716295"/>
                </a:cubicBezTo>
                <a:cubicBezTo>
                  <a:pt x="6126694" y="1716088"/>
                  <a:pt x="6127474" y="1715927"/>
                  <a:pt x="6128475" y="1715808"/>
                </a:cubicBezTo>
                <a:cubicBezTo>
                  <a:pt x="6129477" y="1715691"/>
                  <a:pt x="6130744" y="1715632"/>
                  <a:pt x="6132275" y="1715632"/>
                </a:cubicBezTo>
                <a:close/>
                <a:moveTo>
                  <a:pt x="5373080" y="1715632"/>
                </a:moveTo>
                <a:cubicBezTo>
                  <a:pt x="5374553" y="1715632"/>
                  <a:pt x="5375775" y="1715705"/>
                  <a:pt x="5376747" y="1715852"/>
                </a:cubicBezTo>
                <a:cubicBezTo>
                  <a:pt x="5377719" y="1716000"/>
                  <a:pt x="5378500" y="1716177"/>
                  <a:pt x="5379089" y="1716383"/>
                </a:cubicBezTo>
                <a:cubicBezTo>
                  <a:pt x="5379678" y="1716589"/>
                  <a:pt x="5380090" y="1716869"/>
                  <a:pt x="5380326" y="1717222"/>
                </a:cubicBezTo>
                <a:cubicBezTo>
                  <a:pt x="5380562" y="1717576"/>
                  <a:pt x="5380679" y="1717988"/>
                  <a:pt x="5380679" y="1718459"/>
                </a:cubicBezTo>
                <a:lnTo>
                  <a:pt x="5380679" y="1764233"/>
                </a:lnTo>
                <a:lnTo>
                  <a:pt x="5432727" y="1764233"/>
                </a:lnTo>
                <a:lnTo>
                  <a:pt x="5432727" y="1718459"/>
                </a:lnTo>
                <a:cubicBezTo>
                  <a:pt x="5432727" y="1717988"/>
                  <a:pt x="5432845" y="1717576"/>
                  <a:pt x="5433081" y="1717222"/>
                </a:cubicBezTo>
                <a:cubicBezTo>
                  <a:pt x="5433317" y="1716869"/>
                  <a:pt x="5433729" y="1716589"/>
                  <a:pt x="5434318" y="1716383"/>
                </a:cubicBezTo>
                <a:cubicBezTo>
                  <a:pt x="5434907" y="1716177"/>
                  <a:pt x="5435673" y="1716000"/>
                  <a:pt x="5436615" y="1715852"/>
                </a:cubicBezTo>
                <a:cubicBezTo>
                  <a:pt x="5437558" y="1715705"/>
                  <a:pt x="5438795" y="1715632"/>
                  <a:pt x="5440327" y="1715632"/>
                </a:cubicBezTo>
                <a:cubicBezTo>
                  <a:pt x="5441741" y="1715632"/>
                  <a:pt x="5442934" y="1715705"/>
                  <a:pt x="5443906" y="1715852"/>
                </a:cubicBezTo>
                <a:cubicBezTo>
                  <a:pt x="5444878" y="1716000"/>
                  <a:pt x="5445658" y="1716177"/>
                  <a:pt x="5446247" y="1716383"/>
                </a:cubicBezTo>
                <a:cubicBezTo>
                  <a:pt x="5446837" y="1716589"/>
                  <a:pt x="5447249" y="1716869"/>
                  <a:pt x="5447484" y="1717222"/>
                </a:cubicBezTo>
                <a:cubicBezTo>
                  <a:pt x="5447720" y="1717576"/>
                  <a:pt x="5447838" y="1717988"/>
                  <a:pt x="5447838" y="1718459"/>
                </a:cubicBezTo>
                <a:lnTo>
                  <a:pt x="5447838" y="1828210"/>
                </a:lnTo>
                <a:cubicBezTo>
                  <a:pt x="5447838" y="1828682"/>
                  <a:pt x="5447720" y="1829094"/>
                  <a:pt x="5447484" y="1829448"/>
                </a:cubicBezTo>
                <a:cubicBezTo>
                  <a:pt x="5447249" y="1829801"/>
                  <a:pt x="5446837" y="1830081"/>
                  <a:pt x="5446247" y="1830287"/>
                </a:cubicBezTo>
                <a:cubicBezTo>
                  <a:pt x="5445658" y="1830493"/>
                  <a:pt x="5444878" y="1830670"/>
                  <a:pt x="5443906" y="1830818"/>
                </a:cubicBezTo>
                <a:cubicBezTo>
                  <a:pt x="5442934" y="1830965"/>
                  <a:pt x="5441741" y="1831038"/>
                  <a:pt x="5440327" y="1831038"/>
                </a:cubicBezTo>
                <a:cubicBezTo>
                  <a:pt x="5438795" y="1831038"/>
                  <a:pt x="5437558" y="1830965"/>
                  <a:pt x="5436615" y="1830818"/>
                </a:cubicBezTo>
                <a:cubicBezTo>
                  <a:pt x="5435673" y="1830670"/>
                  <a:pt x="5434907" y="1830493"/>
                  <a:pt x="5434318" y="1830287"/>
                </a:cubicBezTo>
                <a:cubicBezTo>
                  <a:pt x="5433729" y="1830081"/>
                  <a:pt x="5433317" y="1829801"/>
                  <a:pt x="5433081" y="1829448"/>
                </a:cubicBezTo>
                <a:cubicBezTo>
                  <a:pt x="5432845" y="1829094"/>
                  <a:pt x="5432727" y="1828682"/>
                  <a:pt x="5432727" y="1828210"/>
                </a:cubicBezTo>
                <a:lnTo>
                  <a:pt x="5432727" y="1777488"/>
                </a:lnTo>
                <a:lnTo>
                  <a:pt x="5380679" y="1777488"/>
                </a:lnTo>
                <a:lnTo>
                  <a:pt x="5380679" y="1828210"/>
                </a:lnTo>
                <a:cubicBezTo>
                  <a:pt x="5380679" y="1828682"/>
                  <a:pt x="5380562" y="1829094"/>
                  <a:pt x="5380326" y="1829448"/>
                </a:cubicBezTo>
                <a:cubicBezTo>
                  <a:pt x="5380090" y="1829801"/>
                  <a:pt x="5379678" y="1830081"/>
                  <a:pt x="5379089" y="1830287"/>
                </a:cubicBezTo>
                <a:cubicBezTo>
                  <a:pt x="5378500" y="1830493"/>
                  <a:pt x="5377719" y="1830670"/>
                  <a:pt x="5376747" y="1830818"/>
                </a:cubicBezTo>
                <a:cubicBezTo>
                  <a:pt x="5375775" y="1830965"/>
                  <a:pt x="5374553" y="1831038"/>
                  <a:pt x="5373080" y="1831038"/>
                </a:cubicBezTo>
                <a:cubicBezTo>
                  <a:pt x="5371666" y="1831038"/>
                  <a:pt x="5370458" y="1830965"/>
                  <a:pt x="5369457" y="1830818"/>
                </a:cubicBezTo>
                <a:cubicBezTo>
                  <a:pt x="5368455" y="1830670"/>
                  <a:pt x="5367660" y="1830493"/>
                  <a:pt x="5367071" y="1830287"/>
                </a:cubicBezTo>
                <a:cubicBezTo>
                  <a:pt x="5366482" y="1830081"/>
                  <a:pt x="5366070" y="1829801"/>
                  <a:pt x="5365834" y="1829448"/>
                </a:cubicBezTo>
                <a:cubicBezTo>
                  <a:pt x="5365598" y="1829094"/>
                  <a:pt x="5365480" y="1828682"/>
                  <a:pt x="5365480" y="1828210"/>
                </a:cubicBezTo>
                <a:lnTo>
                  <a:pt x="5365480" y="1718459"/>
                </a:lnTo>
                <a:cubicBezTo>
                  <a:pt x="5365480" y="1717988"/>
                  <a:pt x="5365598" y="1717576"/>
                  <a:pt x="5365834" y="1717222"/>
                </a:cubicBezTo>
                <a:cubicBezTo>
                  <a:pt x="5366070" y="1716869"/>
                  <a:pt x="5366482" y="1716589"/>
                  <a:pt x="5367071" y="1716383"/>
                </a:cubicBezTo>
                <a:cubicBezTo>
                  <a:pt x="5367660" y="1716177"/>
                  <a:pt x="5368455" y="1716000"/>
                  <a:pt x="5369457" y="1715852"/>
                </a:cubicBezTo>
                <a:cubicBezTo>
                  <a:pt x="5370458" y="1715705"/>
                  <a:pt x="5371666" y="1715632"/>
                  <a:pt x="5373080" y="1715632"/>
                </a:cubicBezTo>
                <a:close/>
                <a:moveTo>
                  <a:pt x="5122495" y="1715632"/>
                </a:moveTo>
                <a:cubicBezTo>
                  <a:pt x="5124262" y="1715632"/>
                  <a:pt x="5125691" y="1715691"/>
                  <a:pt x="5126781" y="1715808"/>
                </a:cubicBezTo>
                <a:cubicBezTo>
                  <a:pt x="5127871" y="1715927"/>
                  <a:pt x="5128740" y="1716088"/>
                  <a:pt x="5129388" y="1716295"/>
                </a:cubicBezTo>
                <a:cubicBezTo>
                  <a:pt x="5130036" y="1716501"/>
                  <a:pt x="5130522" y="1716795"/>
                  <a:pt x="5130846" y="1717178"/>
                </a:cubicBezTo>
                <a:cubicBezTo>
                  <a:pt x="5131170" y="1717561"/>
                  <a:pt x="5131479" y="1718047"/>
                  <a:pt x="5131773" y="1718636"/>
                </a:cubicBezTo>
                <a:lnTo>
                  <a:pt x="5147591" y="1751508"/>
                </a:lnTo>
                <a:cubicBezTo>
                  <a:pt x="5149060" y="1754631"/>
                  <a:pt x="5150526" y="1757901"/>
                  <a:pt x="5151990" y="1761318"/>
                </a:cubicBezTo>
                <a:cubicBezTo>
                  <a:pt x="5153453" y="1764734"/>
                  <a:pt x="5154948" y="1768180"/>
                  <a:pt x="5156471" y="1771656"/>
                </a:cubicBezTo>
                <a:lnTo>
                  <a:pt x="5156646" y="1771656"/>
                </a:lnTo>
                <a:cubicBezTo>
                  <a:pt x="5157993" y="1768298"/>
                  <a:pt x="5159383" y="1764955"/>
                  <a:pt x="5160819" y="1761626"/>
                </a:cubicBezTo>
                <a:cubicBezTo>
                  <a:pt x="5162254" y="1758299"/>
                  <a:pt x="5163706" y="1755013"/>
                  <a:pt x="5165176" y="1751773"/>
                </a:cubicBezTo>
                <a:lnTo>
                  <a:pt x="5181082" y="1718724"/>
                </a:lnTo>
                <a:cubicBezTo>
                  <a:pt x="5181259" y="1718135"/>
                  <a:pt x="5181509" y="1717635"/>
                  <a:pt x="5181833" y="1717222"/>
                </a:cubicBezTo>
                <a:cubicBezTo>
                  <a:pt x="5182158" y="1716810"/>
                  <a:pt x="5182599" y="1716501"/>
                  <a:pt x="5183159" y="1716295"/>
                </a:cubicBezTo>
                <a:cubicBezTo>
                  <a:pt x="5183719" y="1716088"/>
                  <a:pt x="5184499" y="1715927"/>
                  <a:pt x="5185500" y="1715808"/>
                </a:cubicBezTo>
                <a:cubicBezTo>
                  <a:pt x="5186502" y="1715691"/>
                  <a:pt x="5187769" y="1715632"/>
                  <a:pt x="5189300" y="1715632"/>
                </a:cubicBezTo>
                <a:cubicBezTo>
                  <a:pt x="5191421" y="1715632"/>
                  <a:pt x="5193085" y="1715705"/>
                  <a:pt x="5194293" y="1715852"/>
                </a:cubicBezTo>
                <a:cubicBezTo>
                  <a:pt x="5195501" y="1716000"/>
                  <a:pt x="5196340" y="1716280"/>
                  <a:pt x="5196811" y="1716692"/>
                </a:cubicBezTo>
                <a:cubicBezTo>
                  <a:pt x="5197283" y="1717104"/>
                  <a:pt x="5197445" y="1717694"/>
                  <a:pt x="5197297" y="1718459"/>
                </a:cubicBezTo>
                <a:cubicBezTo>
                  <a:pt x="5197150" y="1719225"/>
                  <a:pt x="5196753" y="1720256"/>
                  <a:pt x="5196104" y="1721552"/>
                </a:cubicBezTo>
                <a:lnTo>
                  <a:pt x="5163762" y="1786060"/>
                </a:lnTo>
                <a:lnTo>
                  <a:pt x="5163762" y="1828210"/>
                </a:lnTo>
                <a:cubicBezTo>
                  <a:pt x="5163762" y="1828682"/>
                  <a:pt x="5163645" y="1829094"/>
                  <a:pt x="5163411" y="1829448"/>
                </a:cubicBezTo>
                <a:cubicBezTo>
                  <a:pt x="5163177" y="1829801"/>
                  <a:pt x="5162767" y="1830081"/>
                  <a:pt x="5162181" y="1830287"/>
                </a:cubicBezTo>
                <a:cubicBezTo>
                  <a:pt x="5161595" y="1830493"/>
                  <a:pt x="5160804" y="1830670"/>
                  <a:pt x="5159809" y="1830818"/>
                </a:cubicBezTo>
                <a:cubicBezTo>
                  <a:pt x="5158813" y="1830965"/>
                  <a:pt x="5157613" y="1831038"/>
                  <a:pt x="5156207" y="1831038"/>
                </a:cubicBezTo>
                <a:cubicBezTo>
                  <a:pt x="5154742" y="1831038"/>
                  <a:pt x="5153527" y="1830965"/>
                  <a:pt x="5152561" y="1830818"/>
                </a:cubicBezTo>
                <a:cubicBezTo>
                  <a:pt x="5151594" y="1830670"/>
                  <a:pt x="5150803" y="1830493"/>
                  <a:pt x="5150189" y="1830287"/>
                </a:cubicBezTo>
                <a:cubicBezTo>
                  <a:pt x="5149574" y="1830081"/>
                  <a:pt x="5149149" y="1829801"/>
                  <a:pt x="5148915" y="1829448"/>
                </a:cubicBezTo>
                <a:cubicBezTo>
                  <a:pt x="5148681" y="1829094"/>
                  <a:pt x="5148563" y="1828682"/>
                  <a:pt x="5148563" y="1828210"/>
                </a:cubicBezTo>
                <a:lnTo>
                  <a:pt x="5148563" y="1786060"/>
                </a:lnTo>
                <a:lnTo>
                  <a:pt x="5116221" y="1721552"/>
                </a:lnTo>
                <a:cubicBezTo>
                  <a:pt x="5115573" y="1720197"/>
                  <a:pt x="5115176" y="1719137"/>
                  <a:pt x="5115028" y="1718371"/>
                </a:cubicBezTo>
                <a:cubicBezTo>
                  <a:pt x="5114881" y="1717605"/>
                  <a:pt x="5115028" y="1717016"/>
                  <a:pt x="5115470" y="1716604"/>
                </a:cubicBezTo>
                <a:cubicBezTo>
                  <a:pt x="5115912" y="1716191"/>
                  <a:pt x="5116707" y="1715927"/>
                  <a:pt x="5117856" y="1715808"/>
                </a:cubicBezTo>
                <a:cubicBezTo>
                  <a:pt x="5119004" y="1715691"/>
                  <a:pt x="5120551" y="1715632"/>
                  <a:pt x="5122495" y="1715632"/>
                </a:cubicBezTo>
                <a:close/>
                <a:moveTo>
                  <a:pt x="4896830" y="1715632"/>
                </a:moveTo>
                <a:cubicBezTo>
                  <a:pt x="4898303" y="1715632"/>
                  <a:pt x="4899525" y="1715705"/>
                  <a:pt x="4900497" y="1715852"/>
                </a:cubicBezTo>
                <a:cubicBezTo>
                  <a:pt x="4901469" y="1716000"/>
                  <a:pt x="4902250" y="1716177"/>
                  <a:pt x="4902839" y="1716383"/>
                </a:cubicBezTo>
                <a:cubicBezTo>
                  <a:pt x="4903428" y="1716589"/>
                  <a:pt x="4903840" y="1716869"/>
                  <a:pt x="4904076" y="1717222"/>
                </a:cubicBezTo>
                <a:cubicBezTo>
                  <a:pt x="4904312" y="1717576"/>
                  <a:pt x="4904429" y="1717988"/>
                  <a:pt x="4904429" y="1718459"/>
                </a:cubicBezTo>
                <a:lnTo>
                  <a:pt x="4904429" y="1764233"/>
                </a:lnTo>
                <a:lnTo>
                  <a:pt x="4956477" y="1764233"/>
                </a:lnTo>
                <a:lnTo>
                  <a:pt x="4956477" y="1718459"/>
                </a:lnTo>
                <a:cubicBezTo>
                  <a:pt x="4956477" y="1717988"/>
                  <a:pt x="4956595" y="1717576"/>
                  <a:pt x="4956831" y="1717222"/>
                </a:cubicBezTo>
                <a:cubicBezTo>
                  <a:pt x="4957067" y="1716869"/>
                  <a:pt x="4957479" y="1716589"/>
                  <a:pt x="4958068" y="1716383"/>
                </a:cubicBezTo>
                <a:cubicBezTo>
                  <a:pt x="4958657" y="1716177"/>
                  <a:pt x="4959423" y="1716000"/>
                  <a:pt x="4960365" y="1715852"/>
                </a:cubicBezTo>
                <a:cubicBezTo>
                  <a:pt x="4961308" y="1715705"/>
                  <a:pt x="4962545" y="1715632"/>
                  <a:pt x="4964077" y="1715632"/>
                </a:cubicBezTo>
                <a:cubicBezTo>
                  <a:pt x="4965491" y="1715632"/>
                  <a:pt x="4966684" y="1715705"/>
                  <a:pt x="4967656" y="1715852"/>
                </a:cubicBezTo>
                <a:cubicBezTo>
                  <a:pt x="4968628" y="1716000"/>
                  <a:pt x="4969408" y="1716177"/>
                  <a:pt x="4969997" y="1716383"/>
                </a:cubicBezTo>
                <a:cubicBezTo>
                  <a:pt x="4970587" y="1716589"/>
                  <a:pt x="4970999" y="1716869"/>
                  <a:pt x="4971234" y="1717222"/>
                </a:cubicBezTo>
                <a:cubicBezTo>
                  <a:pt x="4971470" y="1717576"/>
                  <a:pt x="4971588" y="1717988"/>
                  <a:pt x="4971588" y="1718459"/>
                </a:cubicBezTo>
                <a:lnTo>
                  <a:pt x="4971588" y="1828210"/>
                </a:lnTo>
                <a:cubicBezTo>
                  <a:pt x="4971588" y="1828682"/>
                  <a:pt x="4971470" y="1829094"/>
                  <a:pt x="4971234" y="1829448"/>
                </a:cubicBezTo>
                <a:cubicBezTo>
                  <a:pt x="4970999" y="1829801"/>
                  <a:pt x="4970587" y="1830081"/>
                  <a:pt x="4969997" y="1830287"/>
                </a:cubicBezTo>
                <a:cubicBezTo>
                  <a:pt x="4969408" y="1830493"/>
                  <a:pt x="4968628" y="1830670"/>
                  <a:pt x="4967656" y="1830818"/>
                </a:cubicBezTo>
                <a:cubicBezTo>
                  <a:pt x="4966684" y="1830965"/>
                  <a:pt x="4965491" y="1831038"/>
                  <a:pt x="4964077" y="1831038"/>
                </a:cubicBezTo>
                <a:cubicBezTo>
                  <a:pt x="4962545" y="1831038"/>
                  <a:pt x="4961308" y="1830965"/>
                  <a:pt x="4960365" y="1830818"/>
                </a:cubicBezTo>
                <a:cubicBezTo>
                  <a:pt x="4959423" y="1830670"/>
                  <a:pt x="4958657" y="1830493"/>
                  <a:pt x="4958068" y="1830287"/>
                </a:cubicBezTo>
                <a:cubicBezTo>
                  <a:pt x="4957479" y="1830081"/>
                  <a:pt x="4957067" y="1829801"/>
                  <a:pt x="4956831" y="1829448"/>
                </a:cubicBezTo>
                <a:cubicBezTo>
                  <a:pt x="4956595" y="1829094"/>
                  <a:pt x="4956477" y="1828682"/>
                  <a:pt x="4956477" y="1828210"/>
                </a:cubicBezTo>
                <a:lnTo>
                  <a:pt x="4956477" y="1777488"/>
                </a:lnTo>
                <a:lnTo>
                  <a:pt x="4904429" y="1777488"/>
                </a:lnTo>
                <a:lnTo>
                  <a:pt x="4904429" y="1828210"/>
                </a:lnTo>
                <a:cubicBezTo>
                  <a:pt x="4904429" y="1828682"/>
                  <a:pt x="4904312" y="1829094"/>
                  <a:pt x="4904076" y="1829448"/>
                </a:cubicBezTo>
                <a:cubicBezTo>
                  <a:pt x="4903840" y="1829801"/>
                  <a:pt x="4903428" y="1830081"/>
                  <a:pt x="4902839" y="1830287"/>
                </a:cubicBezTo>
                <a:cubicBezTo>
                  <a:pt x="4902250" y="1830493"/>
                  <a:pt x="4901469" y="1830670"/>
                  <a:pt x="4900497" y="1830818"/>
                </a:cubicBezTo>
                <a:cubicBezTo>
                  <a:pt x="4899525" y="1830965"/>
                  <a:pt x="4898303" y="1831038"/>
                  <a:pt x="4896830" y="1831038"/>
                </a:cubicBezTo>
                <a:cubicBezTo>
                  <a:pt x="4895416" y="1831038"/>
                  <a:pt x="4894208" y="1830965"/>
                  <a:pt x="4893207" y="1830818"/>
                </a:cubicBezTo>
                <a:cubicBezTo>
                  <a:pt x="4892205" y="1830670"/>
                  <a:pt x="4891410" y="1830493"/>
                  <a:pt x="4890821" y="1830287"/>
                </a:cubicBezTo>
                <a:cubicBezTo>
                  <a:pt x="4890232" y="1830081"/>
                  <a:pt x="4889820" y="1829801"/>
                  <a:pt x="4889584" y="1829448"/>
                </a:cubicBezTo>
                <a:cubicBezTo>
                  <a:pt x="4889348" y="1829094"/>
                  <a:pt x="4889230" y="1828682"/>
                  <a:pt x="4889230" y="1828210"/>
                </a:cubicBezTo>
                <a:lnTo>
                  <a:pt x="4889230" y="1718459"/>
                </a:lnTo>
                <a:cubicBezTo>
                  <a:pt x="4889230" y="1717988"/>
                  <a:pt x="4889348" y="1717576"/>
                  <a:pt x="4889584" y="1717222"/>
                </a:cubicBezTo>
                <a:cubicBezTo>
                  <a:pt x="4889820" y="1716869"/>
                  <a:pt x="4890232" y="1716589"/>
                  <a:pt x="4890821" y="1716383"/>
                </a:cubicBezTo>
                <a:cubicBezTo>
                  <a:pt x="4891410" y="1716177"/>
                  <a:pt x="4892205" y="1716000"/>
                  <a:pt x="4893207" y="1715852"/>
                </a:cubicBezTo>
                <a:cubicBezTo>
                  <a:pt x="4894208" y="1715705"/>
                  <a:pt x="4895416" y="1715632"/>
                  <a:pt x="4896830" y="1715632"/>
                </a:cubicBezTo>
                <a:close/>
                <a:moveTo>
                  <a:pt x="4430105" y="1715632"/>
                </a:moveTo>
                <a:cubicBezTo>
                  <a:pt x="4431578" y="1715632"/>
                  <a:pt x="4432800" y="1715705"/>
                  <a:pt x="4433772" y="1715852"/>
                </a:cubicBezTo>
                <a:cubicBezTo>
                  <a:pt x="4434744" y="1716000"/>
                  <a:pt x="4435525" y="1716177"/>
                  <a:pt x="4436114" y="1716383"/>
                </a:cubicBezTo>
                <a:cubicBezTo>
                  <a:pt x="4436703" y="1716589"/>
                  <a:pt x="4437115" y="1716869"/>
                  <a:pt x="4437351" y="1717222"/>
                </a:cubicBezTo>
                <a:cubicBezTo>
                  <a:pt x="4437586" y="1717576"/>
                  <a:pt x="4437704" y="1717988"/>
                  <a:pt x="4437704" y="1718459"/>
                </a:cubicBezTo>
                <a:lnTo>
                  <a:pt x="4437704" y="1764233"/>
                </a:lnTo>
                <a:lnTo>
                  <a:pt x="4456348" y="1764233"/>
                </a:lnTo>
                <a:lnTo>
                  <a:pt x="4456478" y="1777488"/>
                </a:lnTo>
                <a:lnTo>
                  <a:pt x="4437704" y="1777488"/>
                </a:lnTo>
                <a:lnTo>
                  <a:pt x="4437704" y="1828210"/>
                </a:lnTo>
                <a:cubicBezTo>
                  <a:pt x="4437704" y="1828682"/>
                  <a:pt x="4437586" y="1829094"/>
                  <a:pt x="4437351" y="1829448"/>
                </a:cubicBezTo>
                <a:cubicBezTo>
                  <a:pt x="4437115" y="1829801"/>
                  <a:pt x="4436703" y="1830081"/>
                  <a:pt x="4436114" y="1830287"/>
                </a:cubicBezTo>
                <a:cubicBezTo>
                  <a:pt x="4435525" y="1830493"/>
                  <a:pt x="4434744" y="1830670"/>
                  <a:pt x="4433772" y="1830818"/>
                </a:cubicBezTo>
                <a:cubicBezTo>
                  <a:pt x="4432800" y="1830965"/>
                  <a:pt x="4431578" y="1831038"/>
                  <a:pt x="4430105" y="1831038"/>
                </a:cubicBezTo>
                <a:cubicBezTo>
                  <a:pt x="4428691" y="1831038"/>
                  <a:pt x="4427483" y="1830965"/>
                  <a:pt x="4426482" y="1830818"/>
                </a:cubicBezTo>
                <a:cubicBezTo>
                  <a:pt x="4425480" y="1830670"/>
                  <a:pt x="4424685" y="1830493"/>
                  <a:pt x="4424096" y="1830287"/>
                </a:cubicBezTo>
                <a:cubicBezTo>
                  <a:pt x="4423507" y="1830081"/>
                  <a:pt x="4423094" y="1829801"/>
                  <a:pt x="4422859" y="1829448"/>
                </a:cubicBezTo>
                <a:cubicBezTo>
                  <a:pt x="4422623" y="1829094"/>
                  <a:pt x="4422505" y="1828682"/>
                  <a:pt x="4422505" y="1828210"/>
                </a:cubicBezTo>
                <a:lnTo>
                  <a:pt x="4422505" y="1718459"/>
                </a:lnTo>
                <a:cubicBezTo>
                  <a:pt x="4422505" y="1717988"/>
                  <a:pt x="4422623" y="1717576"/>
                  <a:pt x="4422859" y="1717222"/>
                </a:cubicBezTo>
                <a:cubicBezTo>
                  <a:pt x="4423094" y="1716869"/>
                  <a:pt x="4423507" y="1716589"/>
                  <a:pt x="4424096" y="1716383"/>
                </a:cubicBezTo>
                <a:cubicBezTo>
                  <a:pt x="4424685" y="1716177"/>
                  <a:pt x="4425480" y="1716000"/>
                  <a:pt x="4426482" y="1715852"/>
                </a:cubicBezTo>
                <a:cubicBezTo>
                  <a:pt x="4427483" y="1715705"/>
                  <a:pt x="4428691" y="1715632"/>
                  <a:pt x="4430105" y="1715632"/>
                </a:cubicBezTo>
                <a:close/>
                <a:moveTo>
                  <a:pt x="4179520" y="1715632"/>
                </a:moveTo>
                <a:cubicBezTo>
                  <a:pt x="4181288" y="1715632"/>
                  <a:pt x="4182716" y="1715691"/>
                  <a:pt x="4183806" y="1715808"/>
                </a:cubicBezTo>
                <a:cubicBezTo>
                  <a:pt x="4184896" y="1715927"/>
                  <a:pt x="4185765" y="1716088"/>
                  <a:pt x="4186413" y="1716295"/>
                </a:cubicBezTo>
                <a:cubicBezTo>
                  <a:pt x="4187061" y="1716501"/>
                  <a:pt x="4187547" y="1716795"/>
                  <a:pt x="4187871" y="1717178"/>
                </a:cubicBezTo>
                <a:cubicBezTo>
                  <a:pt x="4188195" y="1717561"/>
                  <a:pt x="4188504" y="1718047"/>
                  <a:pt x="4188799" y="1718636"/>
                </a:cubicBezTo>
                <a:lnTo>
                  <a:pt x="4204616" y="1751508"/>
                </a:lnTo>
                <a:cubicBezTo>
                  <a:pt x="4206085" y="1754631"/>
                  <a:pt x="4207550" y="1757901"/>
                  <a:pt x="4209015" y="1761318"/>
                </a:cubicBezTo>
                <a:cubicBezTo>
                  <a:pt x="4210479" y="1764734"/>
                  <a:pt x="4211972" y="1768180"/>
                  <a:pt x="4213496" y="1771656"/>
                </a:cubicBezTo>
                <a:lnTo>
                  <a:pt x="4213671" y="1771656"/>
                </a:lnTo>
                <a:cubicBezTo>
                  <a:pt x="4215018" y="1768298"/>
                  <a:pt x="4216409" y="1764955"/>
                  <a:pt x="4217844" y="1761626"/>
                </a:cubicBezTo>
                <a:cubicBezTo>
                  <a:pt x="4219279" y="1758299"/>
                  <a:pt x="4220731" y="1755013"/>
                  <a:pt x="4222201" y="1751773"/>
                </a:cubicBezTo>
                <a:lnTo>
                  <a:pt x="4238107" y="1718724"/>
                </a:lnTo>
                <a:cubicBezTo>
                  <a:pt x="4238284" y="1718135"/>
                  <a:pt x="4238534" y="1717635"/>
                  <a:pt x="4238858" y="1717222"/>
                </a:cubicBezTo>
                <a:cubicBezTo>
                  <a:pt x="4239182" y="1716810"/>
                  <a:pt x="4239624" y="1716501"/>
                  <a:pt x="4240184" y="1716295"/>
                </a:cubicBezTo>
                <a:cubicBezTo>
                  <a:pt x="4240744" y="1716088"/>
                  <a:pt x="4241524" y="1715927"/>
                  <a:pt x="4242526" y="1715808"/>
                </a:cubicBezTo>
                <a:cubicBezTo>
                  <a:pt x="4243527" y="1715691"/>
                  <a:pt x="4244794" y="1715632"/>
                  <a:pt x="4246325" y="1715632"/>
                </a:cubicBezTo>
                <a:cubicBezTo>
                  <a:pt x="4248446" y="1715632"/>
                  <a:pt x="4250110" y="1715705"/>
                  <a:pt x="4251318" y="1715852"/>
                </a:cubicBezTo>
                <a:cubicBezTo>
                  <a:pt x="4252526" y="1716000"/>
                  <a:pt x="4253365" y="1716280"/>
                  <a:pt x="4253837" y="1716692"/>
                </a:cubicBezTo>
                <a:cubicBezTo>
                  <a:pt x="4254308" y="1717104"/>
                  <a:pt x="4254470" y="1717694"/>
                  <a:pt x="4254323" y="1718459"/>
                </a:cubicBezTo>
                <a:cubicBezTo>
                  <a:pt x="4254175" y="1719225"/>
                  <a:pt x="4253778" y="1720256"/>
                  <a:pt x="4253130" y="1721552"/>
                </a:cubicBezTo>
                <a:lnTo>
                  <a:pt x="4220787" y="1786060"/>
                </a:lnTo>
                <a:lnTo>
                  <a:pt x="4220787" y="1828210"/>
                </a:lnTo>
                <a:cubicBezTo>
                  <a:pt x="4220787" y="1828682"/>
                  <a:pt x="4220670" y="1829094"/>
                  <a:pt x="4220436" y="1829448"/>
                </a:cubicBezTo>
                <a:cubicBezTo>
                  <a:pt x="4220202" y="1829801"/>
                  <a:pt x="4219792" y="1830081"/>
                  <a:pt x="4219206" y="1830287"/>
                </a:cubicBezTo>
                <a:cubicBezTo>
                  <a:pt x="4218620" y="1830493"/>
                  <a:pt x="4217829" y="1830670"/>
                  <a:pt x="4216834" y="1830818"/>
                </a:cubicBezTo>
                <a:cubicBezTo>
                  <a:pt x="4215838" y="1830965"/>
                  <a:pt x="4214638" y="1831038"/>
                  <a:pt x="4213232" y="1831038"/>
                </a:cubicBezTo>
                <a:cubicBezTo>
                  <a:pt x="4211768" y="1831038"/>
                  <a:pt x="4210552" y="1830965"/>
                  <a:pt x="4209586" y="1830818"/>
                </a:cubicBezTo>
                <a:cubicBezTo>
                  <a:pt x="4208619" y="1830670"/>
                  <a:pt x="4207828" y="1830493"/>
                  <a:pt x="4207214" y="1830287"/>
                </a:cubicBezTo>
                <a:cubicBezTo>
                  <a:pt x="4206599" y="1830081"/>
                  <a:pt x="4206174" y="1829801"/>
                  <a:pt x="4205940" y="1829448"/>
                </a:cubicBezTo>
                <a:cubicBezTo>
                  <a:pt x="4205706" y="1829094"/>
                  <a:pt x="4205588" y="1828682"/>
                  <a:pt x="4205588" y="1828210"/>
                </a:cubicBezTo>
                <a:lnTo>
                  <a:pt x="4205588" y="1786060"/>
                </a:lnTo>
                <a:lnTo>
                  <a:pt x="4173246" y="1721552"/>
                </a:lnTo>
                <a:cubicBezTo>
                  <a:pt x="4172598" y="1720197"/>
                  <a:pt x="4172200" y="1719137"/>
                  <a:pt x="4172053" y="1718371"/>
                </a:cubicBezTo>
                <a:cubicBezTo>
                  <a:pt x="4171906" y="1717605"/>
                  <a:pt x="4172053" y="1717016"/>
                  <a:pt x="4172495" y="1716604"/>
                </a:cubicBezTo>
                <a:cubicBezTo>
                  <a:pt x="4172937" y="1716191"/>
                  <a:pt x="4173732" y="1715927"/>
                  <a:pt x="4174881" y="1715808"/>
                </a:cubicBezTo>
                <a:cubicBezTo>
                  <a:pt x="4176030" y="1715691"/>
                  <a:pt x="4177576" y="1715632"/>
                  <a:pt x="4179520" y="1715632"/>
                </a:cubicBezTo>
                <a:close/>
                <a:moveTo>
                  <a:pt x="3915797" y="1715632"/>
                </a:moveTo>
                <a:cubicBezTo>
                  <a:pt x="3917270" y="1715632"/>
                  <a:pt x="3918492" y="1715705"/>
                  <a:pt x="3919464" y="1715852"/>
                </a:cubicBezTo>
                <a:cubicBezTo>
                  <a:pt x="3920436" y="1716000"/>
                  <a:pt x="3921217" y="1716177"/>
                  <a:pt x="3921805" y="1716383"/>
                </a:cubicBezTo>
                <a:cubicBezTo>
                  <a:pt x="3922394" y="1716589"/>
                  <a:pt x="3922806" y="1716869"/>
                  <a:pt x="3923043" y="1717222"/>
                </a:cubicBezTo>
                <a:cubicBezTo>
                  <a:pt x="3923278" y="1717576"/>
                  <a:pt x="3923396" y="1717988"/>
                  <a:pt x="3923396" y="1718459"/>
                </a:cubicBezTo>
                <a:lnTo>
                  <a:pt x="3923396" y="1764233"/>
                </a:lnTo>
                <a:lnTo>
                  <a:pt x="3975444" y="1764233"/>
                </a:lnTo>
                <a:lnTo>
                  <a:pt x="3975444" y="1718459"/>
                </a:lnTo>
                <a:cubicBezTo>
                  <a:pt x="3975444" y="1717988"/>
                  <a:pt x="3975562" y="1717576"/>
                  <a:pt x="3975798" y="1717222"/>
                </a:cubicBezTo>
                <a:cubicBezTo>
                  <a:pt x="3976032" y="1716869"/>
                  <a:pt x="3976445" y="1716589"/>
                  <a:pt x="3977035" y="1716383"/>
                </a:cubicBezTo>
                <a:cubicBezTo>
                  <a:pt x="3977624" y="1716177"/>
                  <a:pt x="3978390" y="1716000"/>
                  <a:pt x="3979332" y="1715852"/>
                </a:cubicBezTo>
                <a:cubicBezTo>
                  <a:pt x="3980275" y="1715705"/>
                  <a:pt x="3981512" y="1715632"/>
                  <a:pt x="3983044" y="1715632"/>
                </a:cubicBezTo>
                <a:cubicBezTo>
                  <a:pt x="3984458" y="1715632"/>
                  <a:pt x="3985650" y="1715705"/>
                  <a:pt x="3986581" y="1715852"/>
                </a:cubicBezTo>
                <a:cubicBezTo>
                  <a:pt x="3987553" y="1716000"/>
                  <a:pt x="3988333" y="1716177"/>
                  <a:pt x="3988923" y="1716383"/>
                </a:cubicBezTo>
                <a:cubicBezTo>
                  <a:pt x="3989511" y="1716589"/>
                  <a:pt x="3989924" y="1716869"/>
                  <a:pt x="3990160" y="1717222"/>
                </a:cubicBezTo>
                <a:cubicBezTo>
                  <a:pt x="3990395" y="1717576"/>
                  <a:pt x="3990513" y="1717988"/>
                  <a:pt x="3990513" y="1718459"/>
                </a:cubicBezTo>
                <a:lnTo>
                  <a:pt x="3990513" y="1828210"/>
                </a:lnTo>
                <a:cubicBezTo>
                  <a:pt x="3990513" y="1828682"/>
                  <a:pt x="3990395" y="1829094"/>
                  <a:pt x="3990160" y="1829448"/>
                </a:cubicBezTo>
                <a:cubicBezTo>
                  <a:pt x="3989924" y="1829801"/>
                  <a:pt x="3989511" y="1830081"/>
                  <a:pt x="3988923" y="1830287"/>
                </a:cubicBezTo>
                <a:cubicBezTo>
                  <a:pt x="3988333" y="1830493"/>
                  <a:pt x="3987553" y="1830670"/>
                  <a:pt x="3986581" y="1830818"/>
                </a:cubicBezTo>
                <a:cubicBezTo>
                  <a:pt x="3985650" y="1830965"/>
                  <a:pt x="3984458" y="1831038"/>
                  <a:pt x="3983044" y="1831038"/>
                </a:cubicBezTo>
                <a:cubicBezTo>
                  <a:pt x="3981512" y="1831038"/>
                  <a:pt x="3980275" y="1830965"/>
                  <a:pt x="3979332" y="1830818"/>
                </a:cubicBezTo>
                <a:cubicBezTo>
                  <a:pt x="3978390" y="1830670"/>
                  <a:pt x="3977624" y="1830493"/>
                  <a:pt x="3977035" y="1830287"/>
                </a:cubicBezTo>
                <a:cubicBezTo>
                  <a:pt x="3976445" y="1830081"/>
                  <a:pt x="3976032" y="1829801"/>
                  <a:pt x="3975798" y="1829448"/>
                </a:cubicBezTo>
                <a:cubicBezTo>
                  <a:pt x="3975562" y="1829094"/>
                  <a:pt x="3975444" y="1828682"/>
                  <a:pt x="3975444" y="1828210"/>
                </a:cubicBezTo>
                <a:lnTo>
                  <a:pt x="3975444" y="1777488"/>
                </a:lnTo>
                <a:lnTo>
                  <a:pt x="3923396" y="1777488"/>
                </a:lnTo>
                <a:lnTo>
                  <a:pt x="3923396" y="1828210"/>
                </a:lnTo>
                <a:cubicBezTo>
                  <a:pt x="3923396" y="1828682"/>
                  <a:pt x="3923278" y="1829094"/>
                  <a:pt x="3923043" y="1829448"/>
                </a:cubicBezTo>
                <a:cubicBezTo>
                  <a:pt x="3922806" y="1829801"/>
                  <a:pt x="3922394" y="1830081"/>
                  <a:pt x="3921805" y="1830287"/>
                </a:cubicBezTo>
                <a:cubicBezTo>
                  <a:pt x="3921217" y="1830493"/>
                  <a:pt x="3920436" y="1830670"/>
                  <a:pt x="3919464" y="1830818"/>
                </a:cubicBezTo>
                <a:cubicBezTo>
                  <a:pt x="3918492" y="1830965"/>
                  <a:pt x="3917270" y="1831038"/>
                  <a:pt x="3915797" y="1831038"/>
                </a:cubicBezTo>
                <a:cubicBezTo>
                  <a:pt x="3914383" y="1831038"/>
                  <a:pt x="3913175" y="1830965"/>
                  <a:pt x="3912174" y="1830818"/>
                </a:cubicBezTo>
                <a:cubicBezTo>
                  <a:pt x="3911172" y="1830670"/>
                  <a:pt x="3910378" y="1830493"/>
                  <a:pt x="3909788" y="1830287"/>
                </a:cubicBezTo>
                <a:cubicBezTo>
                  <a:pt x="3909198" y="1830081"/>
                  <a:pt x="3908786" y="1829801"/>
                  <a:pt x="3908551" y="1829448"/>
                </a:cubicBezTo>
                <a:cubicBezTo>
                  <a:pt x="3908316" y="1829094"/>
                  <a:pt x="3908198" y="1828682"/>
                  <a:pt x="3908198" y="1828210"/>
                </a:cubicBezTo>
                <a:lnTo>
                  <a:pt x="3908198" y="1718459"/>
                </a:lnTo>
                <a:cubicBezTo>
                  <a:pt x="3908198" y="1717988"/>
                  <a:pt x="3908316" y="1717576"/>
                  <a:pt x="3908551" y="1717222"/>
                </a:cubicBezTo>
                <a:cubicBezTo>
                  <a:pt x="3908786" y="1716869"/>
                  <a:pt x="3909198" y="1716589"/>
                  <a:pt x="3909788" y="1716383"/>
                </a:cubicBezTo>
                <a:cubicBezTo>
                  <a:pt x="3910378" y="1716177"/>
                  <a:pt x="3911172" y="1716000"/>
                  <a:pt x="3912174" y="1715852"/>
                </a:cubicBezTo>
                <a:cubicBezTo>
                  <a:pt x="3913175" y="1715705"/>
                  <a:pt x="3914383" y="1715632"/>
                  <a:pt x="3915797" y="1715632"/>
                </a:cubicBezTo>
                <a:close/>
                <a:moveTo>
                  <a:pt x="3439546" y="1715632"/>
                </a:moveTo>
                <a:cubicBezTo>
                  <a:pt x="3441019" y="1715632"/>
                  <a:pt x="3442241" y="1715705"/>
                  <a:pt x="3443211" y="1715852"/>
                </a:cubicBezTo>
                <a:cubicBezTo>
                  <a:pt x="3444185" y="1716000"/>
                  <a:pt x="3444964" y="1716177"/>
                  <a:pt x="3445553" y="1716383"/>
                </a:cubicBezTo>
                <a:cubicBezTo>
                  <a:pt x="3446144" y="1716589"/>
                  <a:pt x="3446556" y="1716869"/>
                  <a:pt x="3446791" y="1717222"/>
                </a:cubicBezTo>
                <a:cubicBezTo>
                  <a:pt x="3447026" y="1717576"/>
                  <a:pt x="3447145" y="1717988"/>
                  <a:pt x="3447145" y="1718459"/>
                </a:cubicBezTo>
                <a:lnTo>
                  <a:pt x="3447145" y="1764233"/>
                </a:lnTo>
                <a:lnTo>
                  <a:pt x="3499195" y="1764233"/>
                </a:lnTo>
                <a:lnTo>
                  <a:pt x="3499195" y="1718459"/>
                </a:lnTo>
                <a:cubicBezTo>
                  <a:pt x="3499195" y="1717988"/>
                  <a:pt x="3499314" y="1717576"/>
                  <a:pt x="3499549" y="1717222"/>
                </a:cubicBezTo>
                <a:cubicBezTo>
                  <a:pt x="3499785" y="1716869"/>
                  <a:pt x="3500197" y="1716589"/>
                  <a:pt x="3500787" y="1716383"/>
                </a:cubicBezTo>
                <a:cubicBezTo>
                  <a:pt x="3501376" y="1716177"/>
                  <a:pt x="3502141" y="1716000"/>
                  <a:pt x="3503084" y="1715852"/>
                </a:cubicBezTo>
                <a:cubicBezTo>
                  <a:pt x="3504026" y="1715705"/>
                  <a:pt x="3505264" y="1715632"/>
                  <a:pt x="3506795" y="1715632"/>
                </a:cubicBezTo>
                <a:cubicBezTo>
                  <a:pt x="3508210" y="1715632"/>
                  <a:pt x="3509402" y="1715705"/>
                  <a:pt x="3510374" y="1715852"/>
                </a:cubicBezTo>
                <a:cubicBezTo>
                  <a:pt x="3511347" y="1716000"/>
                  <a:pt x="3512127" y="1716177"/>
                  <a:pt x="3512716" y="1716383"/>
                </a:cubicBezTo>
                <a:cubicBezTo>
                  <a:pt x="3513305" y="1716589"/>
                  <a:pt x="3513718" y="1716869"/>
                  <a:pt x="3513953" y="1717222"/>
                </a:cubicBezTo>
                <a:cubicBezTo>
                  <a:pt x="3514189" y="1717576"/>
                  <a:pt x="3514307" y="1717988"/>
                  <a:pt x="3514307" y="1718459"/>
                </a:cubicBezTo>
                <a:lnTo>
                  <a:pt x="3514307" y="1828210"/>
                </a:lnTo>
                <a:cubicBezTo>
                  <a:pt x="3514307" y="1828682"/>
                  <a:pt x="3514189" y="1829094"/>
                  <a:pt x="3513953" y="1829448"/>
                </a:cubicBezTo>
                <a:cubicBezTo>
                  <a:pt x="3513718" y="1829801"/>
                  <a:pt x="3513305" y="1830081"/>
                  <a:pt x="3512716" y="1830287"/>
                </a:cubicBezTo>
                <a:cubicBezTo>
                  <a:pt x="3512127" y="1830493"/>
                  <a:pt x="3511347" y="1830670"/>
                  <a:pt x="3510374" y="1830818"/>
                </a:cubicBezTo>
                <a:cubicBezTo>
                  <a:pt x="3509402" y="1830965"/>
                  <a:pt x="3508210" y="1831038"/>
                  <a:pt x="3506795" y="1831038"/>
                </a:cubicBezTo>
                <a:cubicBezTo>
                  <a:pt x="3505264" y="1831038"/>
                  <a:pt x="3504026" y="1830965"/>
                  <a:pt x="3503084" y="1830818"/>
                </a:cubicBezTo>
                <a:cubicBezTo>
                  <a:pt x="3502141" y="1830670"/>
                  <a:pt x="3501376" y="1830493"/>
                  <a:pt x="3500787" y="1830287"/>
                </a:cubicBezTo>
                <a:cubicBezTo>
                  <a:pt x="3500197" y="1830081"/>
                  <a:pt x="3499785" y="1829801"/>
                  <a:pt x="3499549" y="1829448"/>
                </a:cubicBezTo>
                <a:cubicBezTo>
                  <a:pt x="3499314" y="1829094"/>
                  <a:pt x="3499195" y="1828682"/>
                  <a:pt x="3499195" y="1828210"/>
                </a:cubicBezTo>
                <a:lnTo>
                  <a:pt x="3499195" y="1777488"/>
                </a:lnTo>
                <a:lnTo>
                  <a:pt x="3447145" y="1777488"/>
                </a:lnTo>
                <a:lnTo>
                  <a:pt x="3447145" y="1828210"/>
                </a:lnTo>
                <a:cubicBezTo>
                  <a:pt x="3447145" y="1828682"/>
                  <a:pt x="3447026" y="1829094"/>
                  <a:pt x="3446791" y="1829448"/>
                </a:cubicBezTo>
                <a:cubicBezTo>
                  <a:pt x="3446556" y="1829801"/>
                  <a:pt x="3446144" y="1830081"/>
                  <a:pt x="3445553" y="1830287"/>
                </a:cubicBezTo>
                <a:cubicBezTo>
                  <a:pt x="3444964" y="1830493"/>
                  <a:pt x="3444185" y="1830670"/>
                  <a:pt x="3443211" y="1830818"/>
                </a:cubicBezTo>
                <a:cubicBezTo>
                  <a:pt x="3442241" y="1830965"/>
                  <a:pt x="3441019" y="1831038"/>
                  <a:pt x="3439546" y="1831038"/>
                </a:cubicBezTo>
                <a:cubicBezTo>
                  <a:pt x="3438132" y="1831038"/>
                  <a:pt x="3436923" y="1830965"/>
                  <a:pt x="3435923" y="1830818"/>
                </a:cubicBezTo>
                <a:cubicBezTo>
                  <a:pt x="3434921" y="1830670"/>
                  <a:pt x="3434125" y="1830493"/>
                  <a:pt x="3433538" y="1830287"/>
                </a:cubicBezTo>
                <a:cubicBezTo>
                  <a:pt x="3432948" y="1830081"/>
                  <a:pt x="3432536" y="1829801"/>
                  <a:pt x="3432301" y="1829448"/>
                </a:cubicBezTo>
                <a:cubicBezTo>
                  <a:pt x="3432064" y="1829094"/>
                  <a:pt x="3431947" y="1828682"/>
                  <a:pt x="3431947" y="1828210"/>
                </a:cubicBezTo>
                <a:lnTo>
                  <a:pt x="3431947" y="1718459"/>
                </a:lnTo>
                <a:cubicBezTo>
                  <a:pt x="3431947" y="1717988"/>
                  <a:pt x="3432064" y="1717576"/>
                  <a:pt x="3432301" y="1717222"/>
                </a:cubicBezTo>
                <a:cubicBezTo>
                  <a:pt x="3432536" y="1716869"/>
                  <a:pt x="3432948" y="1716589"/>
                  <a:pt x="3433538" y="1716383"/>
                </a:cubicBezTo>
                <a:cubicBezTo>
                  <a:pt x="3434125" y="1716177"/>
                  <a:pt x="3434921" y="1716000"/>
                  <a:pt x="3435923" y="1715852"/>
                </a:cubicBezTo>
                <a:cubicBezTo>
                  <a:pt x="3436923" y="1715705"/>
                  <a:pt x="3438132" y="1715632"/>
                  <a:pt x="3439546" y="1715632"/>
                </a:cubicBezTo>
                <a:close/>
                <a:moveTo>
                  <a:pt x="3188954" y="1715632"/>
                </a:moveTo>
                <a:cubicBezTo>
                  <a:pt x="3190726" y="1715632"/>
                  <a:pt x="3192154" y="1715691"/>
                  <a:pt x="3193245" y="1715808"/>
                </a:cubicBezTo>
                <a:cubicBezTo>
                  <a:pt x="3194332" y="1715927"/>
                  <a:pt x="3195199" y="1716088"/>
                  <a:pt x="3195847" y="1716295"/>
                </a:cubicBezTo>
                <a:cubicBezTo>
                  <a:pt x="3196499" y="1716501"/>
                  <a:pt x="3196982" y="1716795"/>
                  <a:pt x="3197305" y="1717178"/>
                </a:cubicBezTo>
                <a:cubicBezTo>
                  <a:pt x="3197629" y="1717561"/>
                  <a:pt x="3197942" y="1718047"/>
                  <a:pt x="3198234" y="1718636"/>
                </a:cubicBezTo>
                <a:lnTo>
                  <a:pt x="3214056" y="1751508"/>
                </a:lnTo>
                <a:cubicBezTo>
                  <a:pt x="3215524" y="1754631"/>
                  <a:pt x="3216991" y="1757901"/>
                  <a:pt x="3218452" y="1761318"/>
                </a:cubicBezTo>
                <a:cubicBezTo>
                  <a:pt x="3219915" y="1764734"/>
                  <a:pt x="3221413" y="1768180"/>
                  <a:pt x="3222936" y="1771656"/>
                </a:cubicBezTo>
                <a:lnTo>
                  <a:pt x="3223109" y="1771656"/>
                </a:lnTo>
                <a:cubicBezTo>
                  <a:pt x="3224457" y="1768298"/>
                  <a:pt x="3225846" y="1764955"/>
                  <a:pt x="3227284" y="1761626"/>
                </a:cubicBezTo>
                <a:cubicBezTo>
                  <a:pt x="3228720" y="1758299"/>
                  <a:pt x="3230171" y="1755013"/>
                  <a:pt x="3231641" y="1751773"/>
                </a:cubicBezTo>
                <a:lnTo>
                  <a:pt x="3247546" y="1718724"/>
                </a:lnTo>
                <a:cubicBezTo>
                  <a:pt x="3247723" y="1718135"/>
                  <a:pt x="3247973" y="1717635"/>
                  <a:pt x="3248298" y="1717222"/>
                </a:cubicBezTo>
                <a:cubicBezTo>
                  <a:pt x="3248621" y="1716810"/>
                  <a:pt x="3249064" y="1716501"/>
                  <a:pt x="3249623" y="1716295"/>
                </a:cubicBezTo>
                <a:cubicBezTo>
                  <a:pt x="3250184" y="1716088"/>
                  <a:pt x="3250964" y="1715927"/>
                  <a:pt x="3251964" y="1715808"/>
                </a:cubicBezTo>
                <a:cubicBezTo>
                  <a:pt x="3252965" y="1715691"/>
                  <a:pt x="3254234" y="1715632"/>
                  <a:pt x="3255765" y="1715632"/>
                </a:cubicBezTo>
                <a:cubicBezTo>
                  <a:pt x="3257885" y="1715632"/>
                  <a:pt x="3259550" y="1715705"/>
                  <a:pt x="3260759" y="1715852"/>
                </a:cubicBezTo>
                <a:cubicBezTo>
                  <a:pt x="3261966" y="1716000"/>
                  <a:pt x="3262806" y="1716280"/>
                  <a:pt x="3263278" y="1716692"/>
                </a:cubicBezTo>
                <a:cubicBezTo>
                  <a:pt x="3263748" y="1717104"/>
                  <a:pt x="3263910" y="1717694"/>
                  <a:pt x="3263763" y="1718459"/>
                </a:cubicBezTo>
                <a:cubicBezTo>
                  <a:pt x="3263615" y="1719225"/>
                  <a:pt x="3263217" y="1720256"/>
                  <a:pt x="3262568" y="1721552"/>
                </a:cubicBezTo>
                <a:lnTo>
                  <a:pt x="3230227" y="1786060"/>
                </a:lnTo>
                <a:lnTo>
                  <a:pt x="3230227" y="1828210"/>
                </a:lnTo>
                <a:cubicBezTo>
                  <a:pt x="3230227" y="1828682"/>
                  <a:pt x="3230107" y="1829094"/>
                  <a:pt x="3229875" y="1829448"/>
                </a:cubicBezTo>
                <a:cubicBezTo>
                  <a:pt x="3229641" y="1829801"/>
                  <a:pt x="3229232" y="1830081"/>
                  <a:pt x="3228642" y="1830287"/>
                </a:cubicBezTo>
                <a:cubicBezTo>
                  <a:pt x="3228057" y="1830493"/>
                  <a:pt x="3227267" y="1830670"/>
                  <a:pt x="3226273" y="1830818"/>
                </a:cubicBezTo>
                <a:cubicBezTo>
                  <a:pt x="3225277" y="1830965"/>
                  <a:pt x="3224076" y="1831038"/>
                  <a:pt x="3222670" y="1831038"/>
                </a:cubicBezTo>
                <a:cubicBezTo>
                  <a:pt x="3221207" y="1831038"/>
                  <a:pt x="3219990" y="1830965"/>
                  <a:pt x="3219026" y="1830818"/>
                </a:cubicBezTo>
                <a:cubicBezTo>
                  <a:pt x="3218059" y="1830670"/>
                  <a:pt x="3217268" y="1830493"/>
                  <a:pt x="3216650" y="1830287"/>
                </a:cubicBezTo>
                <a:cubicBezTo>
                  <a:pt x="3216038" y="1830081"/>
                  <a:pt x="3215612" y="1829801"/>
                  <a:pt x="3215379" y="1829448"/>
                </a:cubicBezTo>
                <a:cubicBezTo>
                  <a:pt x="3215144" y="1829094"/>
                  <a:pt x="3215027" y="1828682"/>
                  <a:pt x="3215027" y="1828210"/>
                </a:cubicBezTo>
                <a:lnTo>
                  <a:pt x="3215027" y="1786060"/>
                </a:lnTo>
                <a:lnTo>
                  <a:pt x="3182685" y="1721552"/>
                </a:lnTo>
                <a:cubicBezTo>
                  <a:pt x="3182036" y="1720197"/>
                  <a:pt x="3181636" y="1719137"/>
                  <a:pt x="3181492" y="1718371"/>
                </a:cubicBezTo>
                <a:cubicBezTo>
                  <a:pt x="3181344" y="1717605"/>
                  <a:pt x="3181492" y="1717016"/>
                  <a:pt x="3181930" y="1716604"/>
                </a:cubicBezTo>
                <a:cubicBezTo>
                  <a:pt x="3182372" y="1716191"/>
                  <a:pt x="3183166" y="1715927"/>
                  <a:pt x="3184316" y="1715808"/>
                </a:cubicBezTo>
                <a:cubicBezTo>
                  <a:pt x="3185464" y="1715691"/>
                  <a:pt x="3187012" y="1715632"/>
                  <a:pt x="3188954" y="1715632"/>
                </a:cubicBezTo>
                <a:close/>
                <a:moveTo>
                  <a:pt x="2972825" y="1715632"/>
                </a:moveTo>
                <a:cubicBezTo>
                  <a:pt x="2974298" y="1715632"/>
                  <a:pt x="2975521" y="1715705"/>
                  <a:pt x="2976493" y="1715852"/>
                </a:cubicBezTo>
                <a:cubicBezTo>
                  <a:pt x="2977464" y="1716000"/>
                  <a:pt x="2978244" y="1716177"/>
                  <a:pt x="2978833" y="1716383"/>
                </a:cubicBezTo>
                <a:cubicBezTo>
                  <a:pt x="2979423" y="1716589"/>
                  <a:pt x="2979834" y="1716869"/>
                  <a:pt x="2980071" y="1717222"/>
                </a:cubicBezTo>
                <a:cubicBezTo>
                  <a:pt x="2980306" y="1717576"/>
                  <a:pt x="2980423" y="1717988"/>
                  <a:pt x="2980423" y="1718459"/>
                </a:cubicBezTo>
                <a:lnTo>
                  <a:pt x="2980423" y="1764233"/>
                </a:lnTo>
                <a:lnTo>
                  <a:pt x="3032467" y="1764233"/>
                </a:lnTo>
                <a:lnTo>
                  <a:pt x="3032467" y="1718459"/>
                </a:lnTo>
                <a:cubicBezTo>
                  <a:pt x="3032467" y="1717988"/>
                  <a:pt x="3032584" y="1717576"/>
                  <a:pt x="3032820" y="1717222"/>
                </a:cubicBezTo>
                <a:cubicBezTo>
                  <a:pt x="3033055" y="1716869"/>
                  <a:pt x="3033468" y="1716589"/>
                  <a:pt x="3034057" y="1716383"/>
                </a:cubicBezTo>
                <a:cubicBezTo>
                  <a:pt x="3034646" y="1716177"/>
                  <a:pt x="3035412" y="1716000"/>
                  <a:pt x="3036355" y="1715852"/>
                </a:cubicBezTo>
                <a:cubicBezTo>
                  <a:pt x="3037297" y="1715705"/>
                  <a:pt x="3038534" y="1715632"/>
                  <a:pt x="3040066" y="1715632"/>
                </a:cubicBezTo>
                <a:cubicBezTo>
                  <a:pt x="3041480" y="1715632"/>
                  <a:pt x="3042673" y="1715705"/>
                  <a:pt x="3043645" y="1715852"/>
                </a:cubicBezTo>
                <a:cubicBezTo>
                  <a:pt x="3044617" y="1716000"/>
                  <a:pt x="3045397" y="1716177"/>
                  <a:pt x="3045987" y="1716383"/>
                </a:cubicBezTo>
                <a:cubicBezTo>
                  <a:pt x="3046575" y="1716589"/>
                  <a:pt x="3046988" y="1716869"/>
                  <a:pt x="3047224" y="1717222"/>
                </a:cubicBezTo>
                <a:cubicBezTo>
                  <a:pt x="3047459" y="1717576"/>
                  <a:pt x="3047578" y="1717988"/>
                  <a:pt x="3047578" y="1718459"/>
                </a:cubicBezTo>
                <a:lnTo>
                  <a:pt x="3047578" y="1828210"/>
                </a:lnTo>
                <a:cubicBezTo>
                  <a:pt x="3047578" y="1828682"/>
                  <a:pt x="3047459" y="1829094"/>
                  <a:pt x="3047224" y="1829448"/>
                </a:cubicBezTo>
                <a:cubicBezTo>
                  <a:pt x="3046988" y="1829801"/>
                  <a:pt x="3046575" y="1830081"/>
                  <a:pt x="3045987" y="1830287"/>
                </a:cubicBezTo>
                <a:cubicBezTo>
                  <a:pt x="3045397" y="1830493"/>
                  <a:pt x="3044617" y="1830670"/>
                  <a:pt x="3043645" y="1830818"/>
                </a:cubicBezTo>
                <a:cubicBezTo>
                  <a:pt x="3042673" y="1830965"/>
                  <a:pt x="3041480" y="1831038"/>
                  <a:pt x="3040066" y="1831038"/>
                </a:cubicBezTo>
                <a:cubicBezTo>
                  <a:pt x="3038534" y="1831038"/>
                  <a:pt x="3037297" y="1830965"/>
                  <a:pt x="3036355" y="1830818"/>
                </a:cubicBezTo>
                <a:cubicBezTo>
                  <a:pt x="3035412" y="1830670"/>
                  <a:pt x="3034646" y="1830493"/>
                  <a:pt x="3034057" y="1830287"/>
                </a:cubicBezTo>
                <a:cubicBezTo>
                  <a:pt x="3033468" y="1830081"/>
                  <a:pt x="3033055" y="1829801"/>
                  <a:pt x="3032820" y="1829448"/>
                </a:cubicBezTo>
                <a:cubicBezTo>
                  <a:pt x="3032584" y="1829094"/>
                  <a:pt x="3032467" y="1828682"/>
                  <a:pt x="3032467" y="1828210"/>
                </a:cubicBezTo>
                <a:lnTo>
                  <a:pt x="3032467" y="1777488"/>
                </a:lnTo>
                <a:lnTo>
                  <a:pt x="2980423" y="1777488"/>
                </a:lnTo>
                <a:lnTo>
                  <a:pt x="2980423" y="1828210"/>
                </a:lnTo>
                <a:cubicBezTo>
                  <a:pt x="2980423" y="1828682"/>
                  <a:pt x="2980306" y="1829094"/>
                  <a:pt x="2980071" y="1829448"/>
                </a:cubicBezTo>
                <a:cubicBezTo>
                  <a:pt x="2979834" y="1829801"/>
                  <a:pt x="2979423" y="1830081"/>
                  <a:pt x="2978833" y="1830287"/>
                </a:cubicBezTo>
                <a:cubicBezTo>
                  <a:pt x="2978244" y="1830493"/>
                  <a:pt x="2977464" y="1830670"/>
                  <a:pt x="2976493" y="1830818"/>
                </a:cubicBezTo>
                <a:cubicBezTo>
                  <a:pt x="2975521" y="1830965"/>
                  <a:pt x="2974298" y="1831038"/>
                  <a:pt x="2972825" y="1831038"/>
                </a:cubicBezTo>
                <a:cubicBezTo>
                  <a:pt x="2971411" y="1831038"/>
                  <a:pt x="2970203" y="1830965"/>
                  <a:pt x="2969201" y="1830818"/>
                </a:cubicBezTo>
                <a:cubicBezTo>
                  <a:pt x="2968201" y="1830670"/>
                  <a:pt x="2967405" y="1830493"/>
                  <a:pt x="2966817" y="1830287"/>
                </a:cubicBezTo>
                <a:cubicBezTo>
                  <a:pt x="2966228" y="1830081"/>
                  <a:pt x="2965816" y="1829801"/>
                  <a:pt x="2965579" y="1829448"/>
                </a:cubicBezTo>
                <a:cubicBezTo>
                  <a:pt x="2965344" y="1829094"/>
                  <a:pt x="2965227" y="1828682"/>
                  <a:pt x="2965227" y="1828210"/>
                </a:cubicBezTo>
                <a:lnTo>
                  <a:pt x="2965227" y="1718459"/>
                </a:lnTo>
                <a:cubicBezTo>
                  <a:pt x="2965227" y="1717988"/>
                  <a:pt x="2965344" y="1717576"/>
                  <a:pt x="2965579" y="1717222"/>
                </a:cubicBezTo>
                <a:cubicBezTo>
                  <a:pt x="2965816" y="1716869"/>
                  <a:pt x="2966228" y="1716589"/>
                  <a:pt x="2966817" y="1716383"/>
                </a:cubicBezTo>
                <a:cubicBezTo>
                  <a:pt x="2967405" y="1716177"/>
                  <a:pt x="2968201" y="1716000"/>
                  <a:pt x="2969201" y="1715852"/>
                </a:cubicBezTo>
                <a:cubicBezTo>
                  <a:pt x="2970203" y="1715705"/>
                  <a:pt x="2971411" y="1715632"/>
                  <a:pt x="2972825" y="1715632"/>
                </a:cubicBezTo>
                <a:close/>
                <a:moveTo>
                  <a:pt x="2496574" y="1715632"/>
                </a:moveTo>
                <a:cubicBezTo>
                  <a:pt x="2498047" y="1715632"/>
                  <a:pt x="2499269" y="1715705"/>
                  <a:pt x="2500242" y="1715852"/>
                </a:cubicBezTo>
                <a:cubicBezTo>
                  <a:pt x="2501214" y="1716000"/>
                  <a:pt x="2501994" y="1716177"/>
                  <a:pt x="2502583" y="1716383"/>
                </a:cubicBezTo>
                <a:cubicBezTo>
                  <a:pt x="2503172" y="1716589"/>
                  <a:pt x="2503584" y="1716869"/>
                  <a:pt x="2503820" y="1717222"/>
                </a:cubicBezTo>
                <a:cubicBezTo>
                  <a:pt x="2504056" y="1717576"/>
                  <a:pt x="2504174" y="1717988"/>
                  <a:pt x="2504174" y="1718459"/>
                </a:cubicBezTo>
                <a:lnTo>
                  <a:pt x="2504174" y="1764233"/>
                </a:lnTo>
                <a:lnTo>
                  <a:pt x="2556222" y="1764233"/>
                </a:lnTo>
                <a:lnTo>
                  <a:pt x="2556222" y="1718459"/>
                </a:lnTo>
                <a:cubicBezTo>
                  <a:pt x="2556222" y="1717988"/>
                  <a:pt x="2556339" y="1717576"/>
                  <a:pt x="2556575" y="1717222"/>
                </a:cubicBezTo>
                <a:cubicBezTo>
                  <a:pt x="2556810" y="1716869"/>
                  <a:pt x="2557223" y="1716589"/>
                  <a:pt x="2557811" y="1716383"/>
                </a:cubicBezTo>
                <a:cubicBezTo>
                  <a:pt x="2558401" y="1716177"/>
                  <a:pt x="2559167" y="1716000"/>
                  <a:pt x="2560109" y="1715852"/>
                </a:cubicBezTo>
                <a:cubicBezTo>
                  <a:pt x="2561053" y="1715705"/>
                  <a:pt x="2562289" y="1715632"/>
                  <a:pt x="2563821" y="1715632"/>
                </a:cubicBezTo>
                <a:cubicBezTo>
                  <a:pt x="2565235" y="1715632"/>
                  <a:pt x="2566428" y="1715705"/>
                  <a:pt x="2567400" y="1715852"/>
                </a:cubicBezTo>
                <a:cubicBezTo>
                  <a:pt x="2568372" y="1716000"/>
                  <a:pt x="2569153" y="1716177"/>
                  <a:pt x="2569741" y="1716383"/>
                </a:cubicBezTo>
                <a:cubicBezTo>
                  <a:pt x="2570331" y="1716589"/>
                  <a:pt x="2570743" y="1716869"/>
                  <a:pt x="2570979" y="1717222"/>
                </a:cubicBezTo>
                <a:cubicBezTo>
                  <a:pt x="2571214" y="1717576"/>
                  <a:pt x="2571332" y="1717988"/>
                  <a:pt x="2571332" y="1718459"/>
                </a:cubicBezTo>
                <a:lnTo>
                  <a:pt x="2571332" y="1828210"/>
                </a:lnTo>
                <a:cubicBezTo>
                  <a:pt x="2571332" y="1828682"/>
                  <a:pt x="2571214" y="1829094"/>
                  <a:pt x="2570979" y="1829448"/>
                </a:cubicBezTo>
                <a:cubicBezTo>
                  <a:pt x="2570743" y="1829801"/>
                  <a:pt x="2570331" y="1830081"/>
                  <a:pt x="2569741" y="1830287"/>
                </a:cubicBezTo>
                <a:cubicBezTo>
                  <a:pt x="2569153" y="1830493"/>
                  <a:pt x="2568372" y="1830670"/>
                  <a:pt x="2567400" y="1830818"/>
                </a:cubicBezTo>
                <a:cubicBezTo>
                  <a:pt x="2566428" y="1830965"/>
                  <a:pt x="2565235" y="1831038"/>
                  <a:pt x="2563821" y="1831038"/>
                </a:cubicBezTo>
                <a:cubicBezTo>
                  <a:pt x="2562289" y="1831038"/>
                  <a:pt x="2561053" y="1830965"/>
                  <a:pt x="2560109" y="1830818"/>
                </a:cubicBezTo>
                <a:cubicBezTo>
                  <a:pt x="2559167" y="1830670"/>
                  <a:pt x="2558401" y="1830493"/>
                  <a:pt x="2557811" y="1830287"/>
                </a:cubicBezTo>
                <a:cubicBezTo>
                  <a:pt x="2557223" y="1830081"/>
                  <a:pt x="2556810" y="1829801"/>
                  <a:pt x="2556575" y="1829448"/>
                </a:cubicBezTo>
                <a:cubicBezTo>
                  <a:pt x="2556339" y="1829094"/>
                  <a:pt x="2556222" y="1828682"/>
                  <a:pt x="2556222" y="1828210"/>
                </a:cubicBezTo>
                <a:lnTo>
                  <a:pt x="2556222" y="1777488"/>
                </a:lnTo>
                <a:lnTo>
                  <a:pt x="2504174" y="1777488"/>
                </a:lnTo>
                <a:lnTo>
                  <a:pt x="2504174" y="1828210"/>
                </a:lnTo>
                <a:cubicBezTo>
                  <a:pt x="2504174" y="1828682"/>
                  <a:pt x="2504056" y="1829094"/>
                  <a:pt x="2503820" y="1829448"/>
                </a:cubicBezTo>
                <a:cubicBezTo>
                  <a:pt x="2503584" y="1829801"/>
                  <a:pt x="2503172" y="1830081"/>
                  <a:pt x="2502583" y="1830287"/>
                </a:cubicBezTo>
                <a:cubicBezTo>
                  <a:pt x="2501994" y="1830493"/>
                  <a:pt x="2501214" y="1830670"/>
                  <a:pt x="2500242" y="1830818"/>
                </a:cubicBezTo>
                <a:cubicBezTo>
                  <a:pt x="2499269" y="1830965"/>
                  <a:pt x="2498047" y="1831038"/>
                  <a:pt x="2496574" y="1831038"/>
                </a:cubicBezTo>
                <a:cubicBezTo>
                  <a:pt x="2495161" y="1831038"/>
                  <a:pt x="2493953" y="1830965"/>
                  <a:pt x="2492952" y="1830818"/>
                </a:cubicBezTo>
                <a:cubicBezTo>
                  <a:pt x="2491949" y="1830670"/>
                  <a:pt x="2491154" y="1830493"/>
                  <a:pt x="2490566" y="1830287"/>
                </a:cubicBezTo>
                <a:cubicBezTo>
                  <a:pt x="2489976" y="1830081"/>
                  <a:pt x="2489564" y="1829801"/>
                  <a:pt x="2489329" y="1829448"/>
                </a:cubicBezTo>
                <a:cubicBezTo>
                  <a:pt x="2489093" y="1829094"/>
                  <a:pt x="2488974" y="1828682"/>
                  <a:pt x="2488974" y="1828210"/>
                </a:cubicBezTo>
                <a:lnTo>
                  <a:pt x="2488974" y="1718459"/>
                </a:lnTo>
                <a:cubicBezTo>
                  <a:pt x="2488974" y="1717988"/>
                  <a:pt x="2489093" y="1717576"/>
                  <a:pt x="2489329" y="1717222"/>
                </a:cubicBezTo>
                <a:cubicBezTo>
                  <a:pt x="2489564" y="1716869"/>
                  <a:pt x="2489976" y="1716589"/>
                  <a:pt x="2490566" y="1716383"/>
                </a:cubicBezTo>
                <a:cubicBezTo>
                  <a:pt x="2491154" y="1716177"/>
                  <a:pt x="2491949" y="1716000"/>
                  <a:pt x="2492952" y="1715852"/>
                </a:cubicBezTo>
                <a:cubicBezTo>
                  <a:pt x="2493953" y="1715705"/>
                  <a:pt x="2495161" y="1715632"/>
                  <a:pt x="2496574" y="1715632"/>
                </a:cubicBezTo>
                <a:close/>
                <a:moveTo>
                  <a:pt x="2245988" y="1715632"/>
                </a:moveTo>
                <a:cubicBezTo>
                  <a:pt x="2247755" y="1715632"/>
                  <a:pt x="2249184" y="1715691"/>
                  <a:pt x="2250274" y="1715808"/>
                </a:cubicBezTo>
                <a:cubicBezTo>
                  <a:pt x="2251363" y="1715927"/>
                  <a:pt x="2252232" y="1716088"/>
                  <a:pt x="2252880" y="1716295"/>
                </a:cubicBezTo>
                <a:cubicBezTo>
                  <a:pt x="2253528" y="1716501"/>
                  <a:pt x="2254014" y="1716795"/>
                  <a:pt x="2254338" y="1717178"/>
                </a:cubicBezTo>
                <a:cubicBezTo>
                  <a:pt x="2254662" y="1717561"/>
                  <a:pt x="2254971" y="1718047"/>
                  <a:pt x="2255267" y="1718636"/>
                </a:cubicBezTo>
                <a:lnTo>
                  <a:pt x="2271083" y="1751508"/>
                </a:lnTo>
                <a:cubicBezTo>
                  <a:pt x="2272551" y="1754631"/>
                  <a:pt x="2274017" y="1757901"/>
                  <a:pt x="2275481" y="1761318"/>
                </a:cubicBezTo>
                <a:cubicBezTo>
                  <a:pt x="2276946" y="1764734"/>
                  <a:pt x="2278439" y="1768180"/>
                  <a:pt x="2279962" y="1771656"/>
                </a:cubicBezTo>
                <a:lnTo>
                  <a:pt x="2280137" y="1771656"/>
                </a:lnTo>
                <a:cubicBezTo>
                  <a:pt x="2281485" y="1768298"/>
                  <a:pt x="2282876" y="1764955"/>
                  <a:pt x="2284311" y="1761626"/>
                </a:cubicBezTo>
                <a:cubicBezTo>
                  <a:pt x="2285745" y="1758299"/>
                  <a:pt x="2287198" y="1755013"/>
                  <a:pt x="2288668" y="1751773"/>
                </a:cubicBezTo>
                <a:lnTo>
                  <a:pt x="2304574" y="1718724"/>
                </a:lnTo>
                <a:cubicBezTo>
                  <a:pt x="2304750" y="1718135"/>
                  <a:pt x="2305001" y="1717635"/>
                  <a:pt x="2305325" y="1717222"/>
                </a:cubicBezTo>
                <a:cubicBezTo>
                  <a:pt x="2305649" y="1716810"/>
                  <a:pt x="2306091" y="1716501"/>
                  <a:pt x="2306651" y="1716295"/>
                </a:cubicBezTo>
                <a:cubicBezTo>
                  <a:pt x="2307210" y="1716088"/>
                  <a:pt x="2307992" y="1715927"/>
                  <a:pt x="2308993" y="1715808"/>
                </a:cubicBezTo>
                <a:cubicBezTo>
                  <a:pt x="2309993" y="1715691"/>
                  <a:pt x="2311260" y="1715632"/>
                  <a:pt x="2312792" y="1715632"/>
                </a:cubicBezTo>
                <a:cubicBezTo>
                  <a:pt x="2314914" y="1715632"/>
                  <a:pt x="2316577" y="1715705"/>
                  <a:pt x="2317785" y="1715852"/>
                </a:cubicBezTo>
                <a:cubicBezTo>
                  <a:pt x="2318992" y="1716000"/>
                  <a:pt x="2319832" y="1716280"/>
                  <a:pt x="2320303" y="1716692"/>
                </a:cubicBezTo>
                <a:cubicBezTo>
                  <a:pt x="2320774" y="1717104"/>
                  <a:pt x="2320936" y="1717694"/>
                  <a:pt x="2320790" y="1718459"/>
                </a:cubicBezTo>
                <a:cubicBezTo>
                  <a:pt x="2320641" y="1719225"/>
                  <a:pt x="2320245" y="1720256"/>
                  <a:pt x="2319596" y="1721552"/>
                </a:cubicBezTo>
                <a:lnTo>
                  <a:pt x="2287254" y="1786060"/>
                </a:lnTo>
                <a:lnTo>
                  <a:pt x="2287254" y="1828210"/>
                </a:lnTo>
                <a:cubicBezTo>
                  <a:pt x="2287254" y="1828682"/>
                  <a:pt x="2287138" y="1829094"/>
                  <a:pt x="2286903" y="1829448"/>
                </a:cubicBezTo>
                <a:cubicBezTo>
                  <a:pt x="2286668" y="1829801"/>
                  <a:pt x="2286258" y="1830081"/>
                  <a:pt x="2285672" y="1830287"/>
                </a:cubicBezTo>
                <a:cubicBezTo>
                  <a:pt x="2285087" y="1830493"/>
                  <a:pt x="2284297" y="1830670"/>
                  <a:pt x="2283300" y="1830818"/>
                </a:cubicBezTo>
                <a:cubicBezTo>
                  <a:pt x="2282304" y="1830965"/>
                  <a:pt x="2281104" y="1831038"/>
                  <a:pt x="2279699" y="1831038"/>
                </a:cubicBezTo>
                <a:cubicBezTo>
                  <a:pt x="2278234" y="1831038"/>
                  <a:pt x="2277018" y="1830965"/>
                  <a:pt x="2276052" y="1830818"/>
                </a:cubicBezTo>
                <a:cubicBezTo>
                  <a:pt x="2275085" y="1830670"/>
                  <a:pt x="2274295" y="1830493"/>
                  <a:pt x="2273680" y="1830287"/>
                </a:cubicBezTo>
                <a:cubicBezTo>
                  <a:pt x="2273064" y="1830081"/>
                  <a:pt x="2272641" y="1829801"/>
                  <a:pt x="2272407" y="1829448"/>
                </a:cubicBezTo>
                <a:cubicBezTo>
                  <a:pt x="2272173" y="1829094"/>
                  <a:pt x="2272055" y="1828682"/>
                  <a:pt x="2272055" y="1828210"/>
                </a:cubicBezTo>
                <a:lnTo>
                  <a:pt x="2272055" y="1786060"/>
                </a:lnTo>
                <a:lnTo>
                  <a:pt x="2239715" y="1721552"/>
                </a:lnTo>
                <a:cubicBezTo>
                  <a:pt x="2239066" y="1720197"/>
                  <a:pt x="2238668" y="1719137"/>
                  <a:pt x="2238521" y="1718371"/>
                </a:cubicBezTo>
                <a:cubicBezTo>
                  <a:pt x="2238373" y="1717605"/>
                  <a:pt x="2238521" y="1717016"/>
                  <a:pt x="2238963" y="1716604"/>
                </a:cubicBezTo>
                <a:cubicBezTo>
                  <a:pt x="2239404" y="1716191"/>
                  <a:pt x="2240200" y="1715927"/>
                  <a:pt x="2241349" y="1715808"/>
                </a:cubicBezTo>
                <a:cubicBezTo>
                  <a:pt x="2242497" y="1715691"/>
                  <a:pt x="2244044" y="1715632"/>
                  <a:pt x="2245988" y="1715632"/>
                </a:cubicBezTo>
                <a:close/>
                <a:moveTo>
                  <a:pt x="2097097" y="1715632"/>
                </a:moveTo>
                <a:cubicBezTo>
                  <a:pt x="2098510" y="1715632"/>
                  <a:pt x="2099703" y="1715705"/>
                  <a:pt x="2100675" y="1715852"/>
                </a:cubicBezTo>
                <a:cubicBezTo>
                  <a:pt x="2101647" y="1716000"/>
                  <a:pt x="2102428" y="1716177"/>
                  <a:pt x="2103017" y="1716383"/>
                </a:cubicBezTo>
                <a:cubicBezTo>
                  <a:pt x="2103606" y="1716589"/>
                  <a:pt x="2104018" y="1716869"/>
                  <a:pt x="2104254" y="1717222"/>
                </a:cubicBezTo>
                <a:cubicBezTo>
                  <a:pt x="2104489" y="1717576"/>
                  <a:pt x="2104608" y="1717988"/>
                  <a:pt x="2104608" y="1718459"/>
                </a:cubicBezTo>
                <a:lnTo>
                  <a:pt x="2104608" y="1828210"/>
                </a:lnTo>
                <a:cubicBezTo>
                  <a:pt x="2104608" y="1828682"/>
                  <a:pt x="2104489" y="1829094"/>
                  <a:pt x="2104254" y="1829448"/>
                </a:cubicBezTo>
                <a:cubicBezTo>
                  <a:pt x="2104018" y="1829801"/>
                  <a:pt x="2103606" y="1830081"/>
                  <a:pt x="2103017" y="1830287"/>
                </a:cubicBezTo>
                <a:cubicBezTo>
                  <a:pt x="2102428" y="1830493"/>
                  <a:pt x="2101647" y="1830670"/>
                  <a:pt x="2100675" y="1830818"/>
                </a:cubicBezTo>
                <a:cubicBezTo>
                  <a:pt x="2099703" y="1830965"/>
                  <a:pt x="2098510" y="1831038"/>
                  <a:pt x="2097097" y="1831038"/>
                </a:cubicBezTo>
                <a:cubicBezTo>
                  <a:pt x="2095564" y="1831038"/>
                  <a:pt x="2094327" y="1830965"/>
                  <a:pt x="2093385" y="1830818"/>
                </a:cubicBezTo>
                <a:cubicBezTo>
                  <a:pt x="2092443" y="1830670"/>
                  <a:pt x="2091677" y="1830493"/>
                  <a:pt x="2091088" y="1830287"/>
                </a:cubicBezTo>
                <a:cubicBezTo>
                  <a:pt x="2090498" y="1830081"/>
                  <a:pt x="2090086" y="1829801"/>
                  <a:pt x="2089850" y="1829448"/>
                </a:cubicBezTo>
                <a:cubicBezTo>
                  <a:pt x="2089614" y="1829094"/>
                  <a:pt x="2089497" y="1828682"/>
                  <a:pt x="2089497" y="1828210"/>
                </a:cubicBezTo>
                <a:lnTo>
                  <a:pt x="2089497" y="1777488"/>
                </a:lnTo>
                <a:lnTo>
                  <a:pt x="2083903" y="1777488"/>
                </a:lnTo>
                <a:lnTo>
                  <a:pt x="2085510" y="1764233"/>
                </a:lnTo>
                <a:lnTo>
                  <a:pt x="2089497" y="1764233"/>
                </a:lnTo>
                <a:lnTo>
                  <a:pt x="2089497" y="1731332"/>
                </a:lnTo>
                <a:lnTo>
                  <a:pt x="2091314" y="1716330"/>
                </a:lnTo>
                <a:lnTo>
                  <a:pt x="2093385" y="1715852"/>
                </a:lnTo>
                <a:cubicBezTo>
                  <a:pt x="2094327" y="1715705"/>
                  <a:pt x="2095564" y="1715632"/>
                  <a:pt x="2097097" y="1715632"/>
                </a:cubicBezTo>
                <a:close/>
                <a:moveTo>
                  <a:pt x="1303009" y="1715632"/>
                </a:moveTo>
                <a:cubicBezTo>
                  <a:pt x="1304776" y="1715632"/>
                  <a:pt x="1306205" y="1715691"/>
                  <a:pt x="1307295" y="1715808"/>
                </a:cubicBezTo>
                <a:cubicBezTo>
                  <a:pt x="1308385" y="1715927"/>
                  <a:pt x="1309254" y="1716088"/>
                  <a:pt x="1309902" y="1716295"/>
                </a:cubicBezTo>
                <a:cubicBezTo>
                  <a:pt x="1310549" y="1716501"/>
                  <a:pt x="1311035" y="1716795"/>
                  <a:pt x="1311360" y="1717178"/>
                </a:cubicBezTo>
                <a:cubicBezTo>
                  <a:pt x="1311683" y="1717561"/>
                  <a:pt x="1311993" y="1718047"/>
                  <a:pt x="1312287" y="1718636"/>
                </a:cubicBezTo>
                <a:lnTo>
                  <a:pt x="1315914" y="1726174"/>
                </a:lnTo>
                <a:lnTo>
                  <a:pt x="1315101" y="1758183"/>
                </a:lnTo>
                <a:lnTo>
                  <a:pt x="1296736" y="1721552"/>
                </a:lnTo>
                <a:cubicBezTo>
                  <a:pt x="1296088" y="1720197"/>
                  <a:pt x="1295690" y="1719137"/>
                  <a:pt x="1295543" y="1718371"/>
                </a:cubicBezTo>
                <a:cubicBezTo>
                  <a:pt x="1295395" y="1717605"/>
                  <a:pt x="1295543" y="1717016"/>
                  <a:pt x="1295984" y="1716604"/>
                </a:cubicBezTo>
                <a:cubicBezTo>
                  <a:pt x="1296427" y="1716191"/>
                  <a:pt x="1297222" y="1715927"/>
                  <a:pt x="1298371" y="1715808"/>
                </a:cubicBezTo>
                <a:cubicBezTo>
                  <a:pt x="1299520" y="1715691"/>
                  <a:pt x="1301066" y="1715632"/>
                  <a:pt x="1303009" y="1715632"/>
                </a:cubicBezTo>
                <a:close/>
                <a:moveTo>
                  <a:pt x="1086872" y="1715632"/>
                </a:moveTo>
                <a:cubicBezTo>
                  <a:pt x="1088345" y="1715632"/>
                  <a:pt x="1089567" y="1715705"/>
                  <a:pt x="1090539" y="1715852"/>
                </a:cubicBezTo>
                <a:cubicBezTo>
                  <a:pt x="1091511" y="1716000"/>
                  <a:pt x="1092292" y="1716177"/>
                  <a:pt x="1092881" y="1716383"/>
                </a:cubicBezTo>
                <a:cubicBezTo>
                  <a:pt x="1093472" y="1716589"/>
                  <a:pt x="1093883" y="1716869"/>
                  <a:pt x="1094120" y="1717222"/>
                </a:cubicBezTo>
                <a:cubicBezTo>
                  <a:pt x="1094355" y="1717576"/>
                  <a:pt x="1094474" y="1717988"/>
                  <a:pt x="1094474" y="1718459"/>
                </a:cubicBezTo>
                <a:lnTo>
                  <a:pt x="1094474" y="1764233"/>
                </a:lnTo>
                <a:lnTo>
                  <a:pt x="1146519" y="1764233"/>
                </a:lnTo>
                <a:lnTo>
                  <a:pt x="1146519" y="1718459"/>
                </a:lnTo>
                <a:cubicBezTo>
                  <a:pt x="1146519" y="1717988"/>
                  <a:pt x="1146636" y="1717576"/>
                  <a:pt x="1146873" y="1717222"/>
                </a:cubicBezTo>
                <a:cubicBezTo>
                  <a:pt x="1147107" y="1716869"/>
                  <a:pt x="1147520" y="1716589"/>
                  <a:pt x="1148110" y="1716383"/>
                </a:cubicBezTo>
                <a:cubicBezTo>
                  <a:pt x="1148699" y="1716177"/>
                  <a:pt x="1149464" y="1716000"/>
                  <a:pt x="1150407" y="1715852"/>
                </a:cubicBezTo>
                <a:cubicBezTo>
                  <a:pt x="1151349" y="1715705"/>
                  <a:pt x="1152587" y="1715632"/>
                  <a:pt x="1154118" y="1715632"/>
                </a:cubicBezTo>
                <a:cubicBezTo>
                  <a:pt x="1155532" y="1715632"/>
                  <a:pt x="1156725" y="1715705"/>
                  <a:pt x="1157697" y="1715852"/>
                </a:cubicBezTo>
                <a:cubicBezTo>
                  <a:pt x="1158669" y="1716000"/>
                  <a:pt x="1159449" y="1716177"/>
                  <a:pt x="1160039" y="1716383"/>
                </a:cubicBezTo>
                <a:cubicBezTo>
                  <a:pt x="1160627" y="1716589"/>
                  <a:pt x="1161040" y="1716869"/>
                  <a:pt x="1161276" y="1717222"/>
                </a:cubicBezTo>
                <a:cubicBezTo>
                  <a:pt x="1161512" y="1717576"/>
                  <a:pt x="1161630" y="1717988"/>
                  <a:pt x="1161630" y="1718459"/>
                </a:cubicBezTo>
                <a:lnTo>
                  <a:pt x="1161630" y="1828210"/>
                </a:lnTo>
                <a:cubicBezTo>
                  <a:pt x="1161630" y="1828682"/>
                  <a:pt x="1161512" y="1829094"/>
                  <a:pt x="1161276" y="1829448"/>
                </a:cubicBezTo>
                <a:cubicBezTo>
                  <a:pt x="1161040" y="1829801"/>
                  <a:pt x="1160627" y="1830081"/>
                  <a:pt x="1160039" y="1830287"/>
                </a:cubicBezTo>
                <a:cubicBezTo>
                  <a:pt x="1159449" y="1830493"/>
                  <a:pt x="1158669" y="1830670"/>
                  <a:pt x="1157697" y="1830818"/>
                </a:cubicBezTo>
                <a:cubicBezTo>
                  <a:pt x="1156725" y="1830965"/>
                  <a:pt x="1155532" y="1831038"/>
                  <a:pt x="1154118" y="1831038"/>
                </a:cubicBezTo>
                <a:cubicBezTo>
                  <a:pt x="1152587" y="1831038"/>
                  <a:pt x="1151349" y="1830965"/>
                  <a:pt x="1150407" y="1830818"/>
                </a:cubicBezTo>
                <a:cubicBezTo>
                  <a:pt x="1149464" y="1830670"/>
                  <a:pt x="1148699" y="1830493"/>
                  <a:pt x="1148110" y="1830287"/>
                </a:cubicBezTo>
                <a:cubicBezTo>
                  <a:pt x="1147520" y="1830081"/>
                  <a:pt x="1147107" y="1829801"/>
                  <a:pt x="1146873" y="1829448"/>
                </a:cubicBezTo>
                <a:cubicBezTo>
                  <a:pt x="1146636" y="1829094"/>
                  <a:pt x="1146519" y="1828682"/>
                  <a:pt x="1146519" y="1828210"/>
                </a:cubicBezTo>
                <a:lnTo>
                  <a:pt x="1146519" y="1777488"/>
                </a:lnTo>
                <a:lnTo>
                  <a:pt x="1094474" y="1777488"/>
                </a:lnTo>
                <a:lnTo>
                  <a:pt x="1094474" y="1828210"/>
                </a:lnTo>
                <a:cubicBezTo>
                  <a:pt x="1094474" y="1828682"/>
                  <a:pt x="1094355" y="1829094"/>
                  <a:pt x="1094120" y="1829448"/>
                </a:cubicBezTo>
                <a:cubicBezTo>
                  <a:pt x="1093883" y="1829801"/>
                  <a:pt x="1093472" y="1830081"/>
                  <a:pt x="1092881" y="1830287"/>
                </a:cubicBezTo>
                <a:cubicBezTo>
                  <a:pt x="1092292" y="1830493"/>
                  <a:pt x="1091511" y="1830670"/>
                  <a:pt x="1090539" y="1830818"/>
                </a:cubicBezTo>
                <a:cubicBezTo>
                  <a:pt x="1089567" y="1830965"/>
                  <a:pt x="1088345" y="1831038"/>
                  <a:pt x="1086872" y="1831038"/>
                </a:cubicBezTo>
                <a:cubicBezTo>
                  <a:pt x="1085457" y="1831038"/>
                  <a:pt x="1084251" y="1830965"/>
                  <a:pt x="1083249" y="1830818"/>
                </a:cubicBezTo>
                <a:cubicBezTo>
                  <a:pt x="1082248" y="1830670"/>
                  <a:pt x="1081452" y="1830493"/>
                  <a:pt x="1080862" y="1830287"/>
                </a:cubicBezTo>
                <a:cubicBezTo>
                  <a:pt x="1080274" y="1830081"/>
                  <a:pt x="1079862" y="1829801"/>
                  <a:pt x="1079626" y="1829448"/>
                </a:cubicBezTo>
                <a:cubicBezTo>
                  <a:pt x="1079390" y="1829094"/>
                  <a:pt x="1079272" y="1828682"/>
                  <a:pt x="1079272" y="1828210"/>
                </a:cubicBezTo>
                <a:lnTo>
                  <a:pt x="1079272" y="1718459"/>
                </a:lnTo>
                <a:cubicBezTo>
                  <a:pt x="1079272" y="1717988"/>
                  <a:pt x="1079390" y="1717576"/>
                  <a:pt x="1079626" y="1717222"/>
                </a:cubicBezTo>
                <a:cubicBezTo>
                  <a:pt x="1079862" y="1716869"/>
                  <a:pt x="1080274" y="1716589"/>
                  <a:pt x="1080862" y="1716383"/>
                </a:cubicBezTo>
                <a:cubicBezTo>
                  <a:pt x="1081452" y="1716177"/>
                  <a:pt x="1082248" y="1716000"/>
                  <a:pt x="1083249" y="1715852"/>
                </a:cubicBezTo>
                <a:cubicBezTo>
                  <a:pt x="1084251" y="1715705"/>
                  <a:pt x="1085457" y="1715632"/>
                  <a:pt x="1086872" y="1715632"/>
                </a:cubicBezTo>
                <a:close/>
                <a:moveTo>
                  <a:pt x="836278" y="1715632"/>
                </a:moveTo>
                <a:cubicBezTo>
                  <a:pt x="838046" y="1715632"/>
                  <a:pt x="839474" y="1715691"/>
                  <a:pt x="840588" y="1715808"/>
                </a:cubicBezTo>
                <a:cubicBezTo>
                  <a:pt x="841678" y="1715927"/>
                  <a:pt x="842548" y="1716088"/>
                  <a:pt x="843196" y="1716295"/>
                </a:cubicBezTo>
                <a:cubicBezTo>
                  <a:pt x="843845" y="1716501"/>
                  <a:pt x="844330" y="1716795"/>
                  <a:pt x="844654" y="1717178"/>
                </a:cubicBezTo>
                <a:cubicBezTo>
                  <a:pt x="844978" y="1717561"/>
                  <a:pt x="845287" y="1718047"/>
                  <a:pt x="845581" y="1718636"/>
                </a:cubicBezTo>
                <a:lnTo>
                  <a:pt x="861399" y="1751508"/>
                </a:lnTo>
                <a:cubicBezTo>
                  <a:pt x="862867" y="1754631"/>
                  <a:pt x="864333" y="1757901"/>
                  <a:pt x="865797" y="1761318"/>
                </a:cubicBezTo>
                <a:cubicBezTo>
                  <a:pt x="867261" y="1764734"/>
                  <a:pt x="868755" y="1768180"/>
                  <a:pt x="870279" y="1771656"/>
                </a:cubicBezTo>
                <a:lnTo>
                  <a:pt x="870454" y="1771656"/>
                </a:lnTo>
                <a:cubicBezTo>
                  <a:pt x="871800" y="1768298"/>
                  <a:pt x="873191" y="1764955"/>
                  <a:pt x="874627" y="1761626"/>
                </a:cubicBezTo>
                <a:cubicBezTo>
                  <a:pt x="876061" y="1758299"/>
                  <a:pt x="877513" y="1755013"/>
                  <a:pt x="878983" y="1751773"/>
                </a:cubicBezTo>
                <a:lnTo>
                  <a:pt x="894891" y="1718724"/>
                </a:lnTo>
                <a:cubicBezTo>
                  <a:pt x="895068" y="1718135"/>
                  <a:pt x="895317" y="1717635"/>
                  <a:pt x="895641" y="1717222"/>
                </a:cubicBezTo>
                <a:cubicBezTo>
                  <a:pt x="895965" y="1716810"/>
                  <a:pt x="896407" y="1716501"/>
                  <a:pt x="896968" y="1716295"/>
                </a:cubicBezTo>
                <a:cubicBezTo>
                  <a:pt x="897527" y="1716088"/>
                  <a:pt x="898306" y="1715927"/>
                  <a:pt x="899309" y="1715808"/>
                </a:cubicBezTo>
                <a:cubicBezTo>
                  <a:pt x="900309" y="1715691"/>
                  <a:pt x="901576" y="1715632"/>
                  <a:pt x="903108" y="1715632"/>
                </a:cubicBezTo>
                <a:cubicBezTo>
                  <a:pt x="905229" y="1715632"/>
                  <a:pt x="906894" y="1715705"/>
                  <a:pt x="908101" y="1715852"/>
                </a:cubicBezTo>
                <a:cubicBezTo>
                  <a:pt x="909308" y="1716000"/>
                  <a:pt x="910148" y="1716280"/>
                  <a:pt x="910619" y="1716692"/>
                </a:cubicBezTo>
                <a:cubicBezTo>
                  <a:pt x="911091" y="1717104"/>
                  <a:pt x="911254" y="1717694"/>
                  <a:pt x="911105" y="1718459"/>
                </a:cubicBezTo>
                <a:cubicBezTo>
                  <a:pt x="910959" y="1719225"/>
                  <a:pt x="910562" y="1720256"/>
                  <a:pt x="909913" y="1721552"/>
                </a:cubicBezTo>
                <a:lnTo>
                  <a:pt x="877571" y="1786060"/>
                </a:lnTo>
                <a:lnTo>
                  <a:pt x="877571" y="1828210"/>
                </a:lnTo>
                <a:cubicBezTo>
                  <a:pt x="877571" y="1828682"/>
                  <a:pt x="877454" y="1829094"/>
                  <a:pt x="877219" y="1829448"/>
                </a:cubicBezTo>
                <a:cubicBezTo>
                  <a:pt x="876984" y="1829801"/>
                  <a:pt x="876575" y="1830081"/>
                  <a:pt x="875990" y="1830287"/>
                </a:cubicBezTo>
                <a:cubicBezTo>
                  <a:pt x="875403" y="1830493"/>
                  <a:pt x="874613" y="1830670"/>
                  <a:pt x="873617" y="1830818"/>
                </a:cubicBezTo>
                <a:cubicBezTo>
                  <a:pt x="872622" y="1830965"/>
                  <a:pt x="871421" y="1831038"/>
                  <a:pt x="870014" y="1831038"/>
                </a:cubicBezTo>
                <a:cubicBezTo>
                  <a:pt x="868550" y="1831038"/>
                  <a:pt x="867335" y="1830965"/>
                  <a:pt x="866368" y="1830818"/>
                </a:cubicBezTo>
                <a:cubicBezTo>
                  <a:pt x="865401" y="1830670"/>
                  <a:pt x="864612" y="1830493"/>
                  <a:pt x="863997" y="1830287"/>
                </a:cubicBezTo>
                <a:cubicBezTo>
                  <a:pt x="863382" y="1830081"/>
                  <a:pt x="862957" y="1829801"/>
                  <a:pt x="862722" y="1829448"/>
                </a:cubicBezTo>
                <a:cubicBezTo>
                  <a:pt x="862489" y="1829094"/>
                  <a:pt x="862372" y="1828682"/>
                  <a:pt x="862372" y="1828210"/>
                </a:cubicBezTo>
                <a:lnTo>
                  <a:pt x="862372" y="1786060"/>
                </a:lnTo>
                <a:lnTo>
                  <a:pt x="830004" y="1721552"/>
                </a:lnTo>
                <a:cubicBezTo>
                  <a:pt x="829356" y="1720197"/>
                  <a:pt x="828959" y="1719137"/>
                  <a:pt x="828811" y="1718371"/>
                </a:cubicBezTo>
                <a:cubicBezTo>
                  <a:pt x="828664" y="1717605"/>
                  <a:pt x="828811" y="1717016"/>
                  <a:pt x="829253" y="1716604"/>
                </a:cubicBezTo>
                <a:cubicBezTo>
                  <a:pt x="829695" y="1716191"/>
                  <a:pt x="830490" y="1715927"/>
                  <a:pt x="831639" y="1715808"/>
                </a:cubicBezTo>
                <a:cubicBezTo>
                  <a:pt x="832788" y="1715691"/>
                  <a:pt x="834334" y="1715632"/>
                  <a:pt x="836278" y="1715632"/>
                </a:cubicBezTo>
                <a:close/>
                <a:moveTo>
                  <a:pt x="610614" y="1715632"/>
                </a:moveTo>
                <a:cubicBezTo>
                  <a:pt x="612087" y="1715632"/>
                  <a:pt x="613309" y="1715705"/>
                  <a:pt x="614281" y="1715852"/>
                </a:cubicBezTo>
                <a:cubicBezTo>
                  <a:pt x="615253" y="1716000"/>
                  <a:pt x="616033" y="1716177"/>
                  <a:pt x="616622" y="1716383"/>
                </a:cubicBezTo>
                <a:cubicBezTo>
                  <a:pt x="617212" y="1716589"/>
                  <a:pt x="617624" y="1716869"/>
                  <a:pt x="617860" y="1717222"/>
                </a:cubicBezTo>
                <a:cubicBezTo>
                  <a:pt x="618095" y="1717576"/>
                  <a:pt x="618213" y="1717988"/>
                  <a:pt x="618213" y="1718459"/>
                </a:cubicBezTo>
                <a:lnTo>
                  <a:pt x="618213" y="1764233"/>
                </a:lnTo>
                <a:lnTo>
                  <a:pt x="670261" y="1764233"/>
                </a:lnTo>
                <a:lnTo>
                  <a:pt x="670261" y="1718459"/>
                </a:lnTo>
                <a:cubicBezTo>
                  <a:pt x="670261" y="1717988"/>
                  <a:pt x="670378" y="1717576"/>
                  <a:pt x="670614" y="1717222"/>
                </a:cubicBezTo>
                <a:cubicBezTo>
                  <a:pt x="670850" y="1716869"/>
                  <a:pt x="671262" y="1716589"/>
                  <a:pt x="671851" y="1716383"/>
                </a:cubicBezTo>
                <a:cubicBezTo>
                  <a:pt x="672440" y="1716177"/>
                  <a:pt x="673206" y="1716000"/>
                  <a:pt x="674149" y="1715852"/>
                </a:cubicBezTo>
                <a:cubicBezTo>
                  <a:pt x="675092" y="1715705"/>
                  <a:pt x="676329" y="1715632"/>
                  <a:pt x="677860" y="1715632"/>
                </a:cubicBezTo>
                <a:cubicBezTo>
                  <a:pt x="679274" y="1715632"/>
                  <a:pt x="680467" y="1715705"/>
                  <a:pt x="681439" y="1715852"/>
                </a:cubicBezTo>
                <a:cubicBezTo>
                  <a:pt x="682411" y="1716000"/>
                  <a:pt x="683192" y="1716177"/>
                  <a:pt x="683781" y="1716383"/>
                </a:cubicBezTo>
                <a:cubicBezTo>
                  <a:pt x="684370" y="1716589"/>
                  <a:pt x="684782" y="1716869"/>
                  <a:pt x="685018" y="1717222"/>
                </a:cubicBezTo>
                <a:cubicBezTo>
                  <a:pt x="685254" y="1717576"/>
                  <a:pt x="685371" y="1717988"/>
                  <a:pt x="685371" y="1718459"/>
                </a:cubicBezTo>
                <a:lnTo>
                  <a:pt x="685371" y="1828210"/>
                </a:lnTo>
                <a:cubicBezTo>
                  <a:pt x="685371" y="1828682"/>
                  <a:pt x="685254" y="1829094"/>
                  <a:pt x="685018" y="1829448"/>
                </a:cubicBezTo>
                <a:cubicBezTo>
                  <a:pt x="684782" y="1829801"/>
                  <a:pt x="684370" y="1830081"/>
                  <a:pt x="683781" y="1830287"/>
                </a:cubicBezTo>
                <a:cubicBezTo>
                  <a:pt x="683192" y="1830493"/>
                  <a:pt x="682411" y="1830670"/>
                  <a:pt x="681439" y="1830818"/>
                </a:cubicBezTo>
                <a:cubicBezTo>
                  <a:pt x="680467" y="1830965"/>
                  <a:pt x="679274" y="1831038"/>
                  <a:pt x="677860" y="1831038"/>
                </a:cubicBezTo>
                <a:cubicBezTo>
                  <a:pt x="676329" y="1831038"/>
                  <a:pt x="675092" y="1830965"/>
                  <a:pt x="674149" y="1830818"/>
                </a:cubicBezTo>
                <a:cubicBezTo>
                  <a:pt x="673206" y="1830670"/>
                  <a:pt x="672440" y="1830493"/>
                  <a:pt x="671851" y="1830287"/>
                </a:cubicBezTo>
                <a:cubicBezTo>
                  <a:pt x="671262" y="1830081"/>
                  <a:pt x="670850" y="1829801"/>
                  <a:pt x="670614" y="1829448"/>
                </a:cubicBezTo>
                <a:cubicBezTo>
                  <a:pt x="670378" y="1829094"/>
                  <a:pt x="670261" y="1828682"/>
                  <a:pt x="670261" y="1828210"/>
                </a:cubicBezTo>
                <a:lnTo>
                  <a:pt x="670261" y="1777488"/>
                </a:lnTo>
                <a:lnTo>
                  <a:pt x="618213" y="1777488"/>
                </a:lnTo>
                <a:lnTo>
                  <a:pt x="618213" y="1828210"/>
                </a:lnTo>
                <a:cubicBezTo>
                  <a:pt x="618213" y="1828682"/>
                  <a:pt x="618095" y="1829094"/>
                  <a:pt x="617860" y="1829448"/>
                </a:cubicBezTo>
                <a:cubicBezTo>
                  <a:pt x="617624" y="1829801"/>
                  <a:pt x="617212" y="1830081"/>
                  <a:pt x="616622" y="1830287"/>
                </a:cubicBezTo>
                <a:cubicBezTo>
                  <a:pt x="616033" y="1830493"/>
                  <a:pt x="615253" y="1830670"/>
                  <a:pt x="614281" y="1830818"/>
                </a:cubicBezTo>
                <a:cubicBezTo>
                  <a:pt x="613309" y="1830965"/>
                  <a:pt x="612087" y="1831038"/>
                  <a:pt x="610614" y="1831038"/>
                </a:cubicBezTo>
                <a:cubicBezTo>
                  <a:pt x="609200" y="1831038"/>
                  <a:pt x="607992" y="1830965"/>
                  <a:pt x="606991" y="1830818"/>
                </a:cubicBezTo>
                <a:cubicBezTo>
                  <a:pt x="605989" y="1830670"/>
                  <a:pt x="605194" y="1830493"/>
                  <a:pt x="604605" y="1830287"/>
                </a:cubicBezTo>
                <a:cubicBezTo>
                  <a:pt x="604016" y="1830081"/>
                  <a:pt x="603603" y="1829801"/>
                  <a:pt x="603368" y="1829448"/>
                </a:cubicBezTo>
                <a:cubicBezTo>
                  <a:pt x="603132" y="1829094"/>
                  <a:pt x="603014" y="1828682"/>
                  <a:pt x="603014" y="1828210"/>
                </a:cubicBezTo>
                <a:lnTo>
                  <a:pt x="603014" y="1718459"/>
                </a:lnTo>
                <a:cubicBezTo>
                  <a:pt x="603014" y="1717988"/>
                  <a:pt x="603132" y="1717576"/>
                  <a:pt x="603368" y="1717222"/>
                </a:cubicBezTo>
                <a:cubicBezTo>
                  <a:pt x="603603" y="1716869"/>
                  <a:pt x="604016" y="1716589"/>
                  <a:pt x="604605" y="1716383"/>
                </a:cubicBezTo>
                <a:cubicBezTo>
                  <a:pt x="605194" y="1716177"/>
                  <a:pt x="605989" y="1716000"/>
                  <a:pt x="606991" y="1715852"/>
                </a:cubicBezTo>
                <a:cubicBezTo>
                  <a:pt x="607992" y="1715705"/>
                  <a:pt x="609200" y="1715632"/>
                  <a:pt x="610614" y="1715632"/>
                </a:cubicBezTo>
                <a:close/>
                <a:moveTo>
                  <a:pt x="7861086" y="1714483"/>
                </a:moveTo>
                <a:cubicBezTo>
                  <a:pt x="7863619" y="1714483"/>
                  <a:pt x="7866167" y="1714704"/>
                  <a:pt x="7868730" y="1715146"/>
                </a:cubicBezTo>
                <a:cubicBezTo>
                  <a:pt x="7871292" y="1715587"/>
                  <a:pt x="7873708" y="1716177"/>
                  <a:pt x="7875976" y="1716913"/>
                </a:cubicBezTo>
                <a:cubicBezTo>
                  <a:pt x="7878244" y="1717649"/>
                  <a:pt x="7880261" y="1718474"/>
                  <a:pt x="7882029" y="1719387"/>
                </a:cubicBezTo>
                <a:cubicBezTo>
                  <a:pt x="7883796" y="1720300"/>
                  <a:pt x="7884960" y="1721037"/>
                  <a:pt x="7885519" y="1721596"/>
                </a:cubicBezTo>
                <a:cubicBezTo>
                  <a:pt x="7886079" y="1722156"/>
                  <a:pt x="7886447" y="1722598"/>
                  <a:pt x="7886624" y="1722922"/>
                </a:cubicBezTo>
                <a:cubicBezTo>
                  <a:pt x="7886801" y="1723246"/>
                  <a:pt x="7886948" y="1723659"/>
                  <a:pt x="7887066" y="1724159"/>
                </a:cubicBezTo>
                <a:cubicBezTo>
                  <a:pt x="7887184" y="1724660"/>
                  <a:pt x="7887272" y="1725264"/>
                  <a:pt x="7887331" y="1725970"/>
                </a:cubicBezTo>
                <a:cubicBezTo>
                  <a:pt x="7887390" y="1726677"/>
                  <a:pt x="7887419" y="1727591"/>
                  <a:pt x="7887419" y="1728710"/>
                </a:cubicBezTo>
                <a:cubicBezTo>
                  <a:pt x="7887419" y="1729770"/>
                  <a:pt x="7887375" y="1730713"/>
                  <a:pt x="7887287" y="1731538"/>
                </a:cubicBezTo>
                <a:cubicBezTo>
                  <a:pt x="7887198" y="1732362"/>
                  <a:pt x="7887066" y="1733054"/>
                  <a:pt x="7886889" y="1733614"/>
                </a:cubicBezTo>
                <a:cubicBezTo>
                  <a:pt x="7886712" y="1734174"/>
                  <a:pt x="7886462" y="1734586"/>
                  <a:pt x="7886138" y="1734851"/>
                </a:cubicBezTo>
                <a:cubicBezTo>
                  <a:pt x="7885814" y="1735116"/>
                  <a:pt x="7885446" y="1735249"/>
                  <a:pt x="7885033" y="1735249"/>
                </a:cubicBezTo>
                <a:cubicBezTo>
                  <a:pt x="7884386" y="1735249"/>
                  <a:pt x="7883369" y="1734837"/>
                  <a:pt x="7881985" y="1734012"/>
                </a:cubicBezTo>
                <a:cubicBezTo>
                  <a:pt x="7880600" y="1733187"/>
                  <a:pt x="7878907" y="1732259"/>
                  <a:pt x="7876904" y="1731228"/>
                </a:cubicBezTo>
                <a:cubicBezTo>
                  <a:pt x="7874901" y="1730197"/>
                  <a:pt x="7872529" y="1729255"/>
                  <a:pt x="7869790" y="1728401"/>
                </a:cubicBezTo>
                <a:cubicBezTo>
                  <a:pt x="7867051" y="1727546"/>
                  <a:pt x="7863973" y="1727119"/>
                  <a:pt x="7860556" y="1727119"/>
                </a:cubicBezTo>
                <a:cubicBezTo>
                  <a:pt x="7857374" y="1727119"/>
                  <a:pt x="7854606" y="1727546"/>
                  <a:pt x="7852249" y="1728401"/>
                </a:cubicBezTo>
                <a:cubicBezTo>
                  <a:pt x="7849893" y="1729255"/>
                  <a:pt x="7847949" y="1730389"/>
                  <a:pt x="7846417" y="1731802"/>
                </a:cubicBezTo>
                <a:cubicBezTo>
                  <a:pt x="7844886" y="1733217"/>
                  <a:pt x="7843737" y="1734895"/>
                  <a:pt x="7842971" y="1736840"/>
                </a:cubicBezTo>
                <a:cubicBezTo>
                  <a:pt x="7842205" y="1738783"/>
                  <a:pt x="7841822" y="1740845"/>
                  <a:pt x="7841822" y="1743025"/>
                </a:cubicBezTo>
                <a:cubicBezTo>
                  <a:pt x="7841822" y="1746207"/>
                  <a:pt x="7842559" y="1748946"/>
                  <a:pt x="7844031" y="1751243"/>
                </a:cubicBezTo>
                <a:cubicBezTo>
                  <a:pt x="7845504" y="1753541"/>
                  <a:pt x="7847463" y="1755573"/>
                  <a:pt x="7849908" y="1757341"/>
                </a:cubicBezTo>
                <a:cubicBezTo>
                  <a:pt x="7852353" y="1759108"/>
                  <a:pt x="7855136" y="1760728"/>
                  <a:pt x="7858258" y="1762201"/>
                </a:cubicBezTo>
                <a:cubicBezTo>
                  <a:pt x="7861381" y="1763673"/>
                  <a:pt x="7864562" y="1765161"/>
                  <a:pt x="7867802" y="1766663"/>
                </a:cubicBezTo>
                <a:cubicBezTo>
                  <a:pt x="7871042" y="1768166"/>
                  <a:pt x="7874223" y="1769815"/>
                  <a:pt x="7877345" y="1771612"/>
                </a:cubicBezTo>
                <a:cubicBezTo>
                  <a:pt x="7880468" y="1773409"/>
                  <a:pt x="7883251" y="1775529"/>
                  <a:pt x="7885696" y="1777974"/>
                </a:cubicBezTo>
                <a:cubicBezTo>
                  <a:pt x="7888141" y="1780419"/>
                  <a:pt x="7890114" y="1783306"/>
                  <a:pt x="7891617" y="1786634"/>
                </a:cubicBezTo>
                <a:cubicBezTo>
                  <a:pt x="7893119" y="1789963"/>
                  <a:pt x="7893870" y="1793895"/>
                  <a:pt x="7893870" y="1798431"/>
                </a:cubicBezTo>
                <a:cubicBezTo>
                  <a:pt x="7893870" y="1803792"/>
                  <a:pt x="7892883" y="1808564"/>
                  <a:pt x="7890910" y="1812746"/>
                </a:cubicBezTo>
                <a:cubicBezTo>
                  <a:pt x="7888937" y="1816929"/>
                  <a:pt x="7886197" y="1820479"/>
                  <a:pt x="7882692" y="1823394"/>
                </a:cubicBezTo>
                <a:cubicBezTo>
                  <a:pt x="7879187" y="1826311"/>
                  <a:pt x="7875063" y="1828505"/>
                  <a:pt x="7870320" y="1829978"/>
                </a:cubicBezTo>
                <a:cubicBezTo>
                  <a:pt x="7865578" y="1831451"/>
                  <a:pt x="7860467" y="1832187"/>
                  <a:pt x="7854989" y="1832187"/>
                </a:cubicBezTo>
                <a:cubicBezTo>
                  <a:pt x="7851160" y="1832187"/>
                  <a:pt x="7847610" y="1831863"/>
                  <a:pt x="7844340" y="1831215"/>
                </a:cubicBezTo>
                <a:cubicBezTo>
                  <a:pt x="7841071" y="1830567"/>
                  <a:pt x="7838155" y="1829772"/>
                  <a:pt x="7835592" y="1828829"/>
                </a:cubicBezTo>
                <a:cubicBezTo>
                  <a:pt x="7833029" y="1827887"/>
                  <a:pt x="7830880" y="1826915"/>
                  <a:pt x="7829141" y="1825913"/>
                </a:cubicBezTo>
                <a:cubicBezTo>
                  <a:pt x="7827404" y="1824912"/>
                  <a:pt x="7826196" y="1824057"/>
                  <a:pt x="7825518" y="1823350"/>
                </a:cubicBezTo>
                <a:cubicBezTo>
                  <a:pt x="7824841" y="1822644"/>
                  <a:pt x="7824340" y="1821745"/>
                  <a:pt x="7824016" y="1820655"/>
                </a:cubicBezTo>
                <a:cubicBezTo>
                  <a:pt x="7823692" y="1819565"/>
                  <a:pt x="7823530" y="1818108"/>
                  <a:pt x="7823530" y="1816281"/>
                </a:cubicBezTo>
                <a:cubicBezTo>
                  <a:pt x="7823530" y="1814985"/>
                  <a:pt x="7823589" y="1813910"/>
                  <a:pt x="7823707" y="1813056"/>
                </a:cubicBezTo>
                <a:cubicBezTo>
                  <a:pt x="7823825" y="1812202"/>
                  <a:pt x="7824002" y="1811509"/>
                  <a:pt x="7824237" y="1810979"/>
                </a:cubicBezTo>
                <a:cubicBezTo>
                  <a:pt x="7824473" y="1810449"/>
                  <a:pt x="7824767" y="1810081"/>
                  <a:pt x="7825121" y="1809875"/>
                </a:cubicBezTo>
                <a:cubicBezTo>
                  <a:pt x="7825474" y="1809668"/>
                  <a:pt x="7825887" y="1809565"/>
                  <a:pt x="7826358" y="1809565"/>
                </a:cubicBezTo>
                <a:cubicBezTo>
                  <a:pt x="7827183" y="1809565"/>
                  <a:pt x="7828346" y="1810066"/>
                  <a:pt x="7829848" y="1811067"/>
                </a:cubicBezTo>
                <a:cubicBezTo>
                  <a:pt x="7831351" y="1812069"/>
                  <a:pt x="7833280" y="1813159"/>
                  <a:pt x="7835636" y="1814337"/>
                </a:cubicBezTo>
                <a:cubicBezTo>
                  <a:pt x="7837993" y="1815515"/>
                  <a:pt x="7840835" y="1816620"/>
                  <a:pt x="7844164" y="1817651"/>
                </a:cubicBezTo>
                <a:cubicBezTo>
                  <a:pt x="7847493" y="1818682"/>
                  <a:pt x="7851336" y="1819197"/>
                  <a:pt x="7855696" y="1819197"/>
                </a:cubicBezTo>
                <a:cubicBezTo>
                  <a:pt x="7858995" y="1819197"/>
                  <a:pt x="7862014" y="1818755"/>
                  <a:pt x="7864753" y="1817872"/>
                </a:cubicBezTo>
                <a:cubicBezTo>
                  <a:pt x="7867492" y="1816988"/>
                  <a:pt x="7869849" y="1815736"/>
                  <a:pt x="7871822" y="1814116"/>
                </a:cubicBezTo>
                <a:cubicBezTo>
                  <a:pt x="7873796" y="1812496"/>
                  <a:pt x="7875313" y="1810508"/>
                  <a:pt x="7876373" y="1808151"/>
                </a:cubicBezTo>
                <a:cubicBezTo>
                  <a:pt x="7877434" y="1805795"/>
                  <a:pt x="7877964" y="1803114"/>
                  <a:pt x="7877964" y="1800110"/>
                </a:cubicBezTo>
                <a:cubicBezTo>
                  <a:pt x="7877964" y="1796870"/>
                  <a:pt x="7877228" y="1794101"/>
                  <a:pt x="7875755" y="1791803"/>
                </a:cubicBezTo>
                <a:cubicBezTo>
                  <a:pt x="7874282" y="1789506"/>
                  <a:pt x="7872338" y="1787488"/>
                  <a:pt x="7869923" y="1785751"/>
                </a:cubicBezTo>
                <a:cubicBezTo>
                  <a:pt x="7867508" y="1784013"/>
                  <a:pt x="7864753" y="1782422"/>
                  <a:pt x="7861660" y="1780978"/>
                </a:cubicBezTo>
                <a:cubicBezTo>
                  <a:pt x="7858567" y="1779535"/>
                  <a:pt x="7855401" y="1778063"/>
                  <a:pt x="7852161" y="1776560"/>
                </a:cubicBezTo>
                <a:cubicBezTo>
                  <a:pt x="7848921" y="1775058"/>
                  <a:pt x="7845769" y="1773394"/>
                  <a:pt x="7842706" y="1771567"/>
                </a:cubicBezTo>
                <a:cubicBezTo>
                  <a:pt x="7839642" y="1769741"/>
                  <a:pt x="7836903" y="1767591"/>
                  <a:pt x="7834488" y="1765117"/>
                </a:cubicBezTo>
                <a:cubicBezTo>
                  <a:pt x="7832073" y="1762643"/>
                  <a:pt x="7830113" y="1759741"/>
                  <a:pt x="7828611" y="1756413"/>
                </a:cubicBezTo>
                <a:cubicBezTo>
                  <a:pt x="7827109" y="1753085"/>
                  <a:pt x="7826358" y="1749093"/>
                  <a:pt x="7826358" y="1744439"/>
                </a:cubicBezTo>
                <a:cubicBezTo>
                  <a:pt x="7826358" y="1739667"/>
                  <a:pt x="7827227" y="1735411"/>
                  <a:pt x="7828965" y="1731670"/>
                </a:cubicBezTo>
                <a:cubicBezTo>
                  <a:pt x="7830703" y="1727929"/>
                  <a:pt x="7833118" y="1724792"/>
                  <a:pt x="7836211" y="1722260"/>
                </a:cubicBezTo>
                <a:cubicBezTo>
                  <a:pt x="7839304" y="1719726"/>
                  <a:pt x="7842986" y="1717796"/>
                  <a:pt x="7847257" y="1716471"/>
                </a:cubicBezTo>
                <a:cubicBezTo>
                  <a:pt x="7851528" y="1715146"/>
                  <a:pt x="7856137" y="1714483"/>
                  <a:pt x="7861086" y="1714483"/>
                </a:cubicBezTo>
                <a:close/>
                <a:moveTo>
                  <a:pt x="7394361" y="1714483"/>
                </a:moveTo>
                <a:cubicBezTo>
                  <a:pt x="7396894" y="1714483"/>
                  <a:pt x="7399442" y="1714704"/>
                  <a:pt x="7402005" y="1715146"/>
                </a:cubicBezTo>
                <a:cubicBezTo>
                  <a:pt x="7404567" y="1715587"/>
                  <a:pt x="7406983" y="1716177"/>
                  <a:pt x="7409251" y="1716913"/>
                </a:cubicBezTo>
                <a:cubicBezTo>
                  <a:pt x="7411519" y="1717649"/>
                  <a:pt x="7413536" y="1718474"/>
                  <a:pt x="7415304" y="1719387"/>
                </a:cubicBezTo>
                <a:cubicBezTo>
                  <a:pt x="7417071" y="1720300"/>
                  <a:pt x="7418235" y="1721037"/>
                  <a:pt x="7418794" y="1721596"/>
                </a:cubicBezTo>
                <a:cubicBezTo>
                  <a:pt x="7419354" y="1722156"/>
                  <a:pt x="7419722" y="1722598"/>
                  <a:pt x="7419899" y="1722922"/>
                </a:cubicBezTo>
                <a:cubicBezTo>
                  <a:pt x="7420076" y="1723246"/>
                  <a:pt x="7420223" y="1723659"/>
                  <a:pt x="7420341" y="1724159"/>
                </a:cubicBezTo>
                <a:cubicBezTo>
                  <a:pt x="7420459" y="1724660"/>
                  <a:pt x="7420547" y="1725264"/>
                  <a:pt x="7420606" y="1725970"/>
                </a:cubicBezTo>
                <a:cubicBezTo>
                  <a:pt x="7420665" y="1726677"/>
                  <a:pt x="7420694" y="1727591"/>
                  <a:pt x="7420694" y="1728710"/>
                </a:cubicBezTo>
                <a:cubicBezTo>
                  <a:pt x="7420694" y="1729770"/>
                  <a:pt x="7420650" y="1730713"/>
                  <a:pt x="7420562" y="1731538"/>
                </a:cubicBezTo>
                <a:cubicBezTo>
                  <a:pt x="7420473" y="1732362"/>
                  <a:pt x="7420341" y="1733054"/>
                  <a:pt x="7420164" y="1733614"/>
                </a:cubicBezTo>
                <a:cubicBezTo>
                  <a:pt x="7419987" y="1734174"/>
                  <a:pt x="7419737" y="1734586"/>
                  <a:pt x="7419413" y="1734851"/>
                </a:cubicBezTo>
                <a:cubicBezTo>
                  <a:pt x="7419089" y="1735116"/>
                  <a:pt x="7418721" y="1735249"/>
                  <a:pt x="7418308" y="1735249"/>
                </a:cubicBezTo>
                <a:cubicBezTo>
                  <a:pt x="7417661" y="1735249"/>
                  <a:pt x="7416644" y="1734837"/>
                  <a:pt x="7415260" y="1734012"/>
                </a:cubicBezTo>
                <a:cubicBezTo>
                  <a:pt x="7413875" y="1733187"/>
                  <a:pt x="7412182" y="1732259"/>
                  <a:pt x="7410179" y="1731228"/>
                </a:cubicBezTo>
                <a:cubicBezTo>
                  <a:pt x="7408176" y="1730197"/>
                  <a:pt x="7405804" y="1729255"/>
                  <a:pt x="7403065" y="1728401"/>
                </a:cubicBezTo>
                <a:cubicBezTo>
                  <a:pt x="7400326" y="1727546"/>
                  <a:pt x="7397248" y="1727119"/>
                  <a:pt x="7393831" y="1727119"/>
                </a:cubicBezTo>
                <a:cubicBezTo>
                  <a:pt x="7390649" y="1727119"/>
                  <a:pt x="7387881" y="1727546"/>
                  <a:pt x="7385524" y="1728401"/>
                </a:cubicBezTo>
                <a:cubicBezTo>
                  <a:pt x="7383168" y="1729255"/>
                  <a:pt x="7381224" y="1730389"/>
                  <a:pt x="7379692" y="1731802"/>
                </a:cubicBezTo>
                <a:cubicBezTo>
                  <a:pt x="7378161" y="1733217"/>
                  <a:pt x="7377012" y="1734895"/>
                  <a:pt x="7376246" y="1736840"/>
                </a:cubicBezTo>
                <a:cubicBezTo>
                  <a:pt x="7375480" y="1738783"/>
                  <a:pt x="7375097" y="1740845"/>
                  <a:pt x="7375097" y="1743025"/>
                </a:cubicBezTo>
                <a:cubicBezTo>
                  <a:pt x="7375097" y="1746207"/>
                  <a:pt x="7375834" y="1748946"/>
                  <a:pt x="7377306" y="1751243"/>
                </a:cubicBezTo>
                <a:cubicBezTo>
                  <a:pt x="7378779" y="1753541"/>
                  <a:pt x="7380738" y="1755573"/>
                  <a:pt x="7383183" y="1757341"/>
                </a:cubicBezTo>
                <a:cubicBezTo>
                  <a:pt x="7385628" y="1759108"/>
                  <a:pt x="7388411" y="1760728"/>
                  <a:pt x="7391533" y="1762201"/>
                </a:cubicBezTo>
                <a:cubicBezTo>
                  <a:pt x="7394656" y="1763673"/>
                  <a:pt x="7397837" y="1765161"/>
                  <a:pt x="7401077" y="1766663"/>
                </a:cubicBezTo>
                <a:cubicBezTo>
                  <a:pt x="7404317" y="1768166"/>
                  <a:pt x="7407498" y="1769815"/>
                  <a:pt x="7410620" y="1771612"/>
                </a:cubicBezTo>
                <a:cubicBezTo>
                  <a:pt x="7413743" y="1773409"/>
                  <a:pt x="7416526" y="1775529"/>
                  <a:pt x="7418971" y="1777974"/>
                </a:cubicBezTo>
                <a:cubicBezTo>
                  <a:pt x="7421416" y="1780419"/>
                  <a:pt x="7423389" y="1783306"/>
                  <a:pt x="7424892" y="1786634"/>
                </a:cubicBezTo>
                <a:cubicBezTo>
                  <a:pt x="7426394" y="1789963"/>
                  <a:pt x="7427145" y="1793895"/>
                  <a:pt x="7427145" y="1798431"/>
                </a:cubicBezTo>
                <a:cubicBezTo>
                  <a:pt x="7427145" y="1803792"/>
                  <a:pt x="7426158" y="1808564"/>
                  <a:pt x="7424185" y="1812746"/>
                </a:cubicBezTo>
                <a:cubicBezTo>
                  <a:pt x="7422212" y="1816929"/>
                  <a:pt x="7419472" y="1820479"/>
                  <a:pt x="7415967" y="1823394"/>
                </a:cubicBezTo>
                <a:cubicBezTo>
                  <a:pt x="7412462" y="1826311"/>
                  <a:pt x="7408338" y="1828505"/>
                  <a:pt x="7403595" y="1829978"/>
                </a:cubicBezTo>
                <a:cubicBezTo>
                  <a:pt x="7398853" y="1831451"/>
                  <a:pt x="7393742" y="1832187"/>
                  <a:pt x="7388264" y="1832187"/>
                </a:cubicBezTo>
                <a:cubicBezTo>
                  <a:pt x="7384435" y="1832187"/>
                  <a:pt x="7380885" y="1831863"/>
                  <a:pt x="7377615" y="1831215"/>
                </a:cubicBezTo>
                <a:cubicBezTo>
                  <a:pt x="7374346" y="1830567"/>
                  <a:pt x="7371430" y="1829772"/>
                  <a:pt x="7368867" y="1828829"/>
                </a:cubicBezTo>
                <a:cubicBezTo>
                  <a:pt x="7366304" y="1827887"/>
                  <a:pt x="7364155" y="1826915"/>
                  <a:pt x="7362416" y="1825913"/>
                </a:cubicBezTo>
                <a:cubicBezTo>
                  <a:pt x="7360679" y="1824912"/>
                  <a:pt x="7359471" y="1824057"/>
                  <a:pt x="7358793" y="1823350"/>
                </a:cubicBezTo>
                <a:cubicBezTo>
                  <a:pt x="7358116" y="1822644"/>
                  <a:pt x="7357615" y="1821745"/>
                  <a:pt x="7357291" y="1820655"/>
                </a:cubicBezTo>
                <a:cubicBezTo>
                  <a:pt x="7356967" y="1819565"/>
                  <a:pt x="7356805" y="1818108"/>
                  <a:pt x="7356805" y="1816281"/>
                </a:cubicBezTo>
                <a:cubicBezTo>
                  <a:pt x="7356805" y="1814985"/>
                  <a:pt x="7356864" y="1813910"/>
                  <a:pt x="7356982" y="1813056"/>
                </a:cubicBezTo>
                <a:cubicBezTo>
                  <a:pt x="7357100" y="1812202"/>
                  <a:pt x="7357277" y="1811509"/>
                  <a:pt x="7357512" y="1810979"/>
                </a:cubicBezTo>
                <a:cubicBezTo>
                  <a:pt x="7357748" y="1810449"/>
                  <a:pt x="7358042" y="1810081"/>
                  <a:pt x="7358396" y="1809875"/>
                </a:cubicBezTo>
                <a:cubicBezTo>
                  <a:pt x="7358749" y="1809668"/>
                  <a:pt x="7359162" y="1809565"/>
                  <a:pt x="7359633" y="1809565"/>
                </a:cubicBezTo>
                <a:cubicBezTo>
                  <a:pt x="7360458" y="1809565"/>
                  <a:pt x="7361621" y="1810066"/>
                  <a:pt x="7363123" y="1811067"/>
                </a:cubicBezTo>
                <a:cubicBezTo>
                  <a:pt x="7364626" y="1812069"/>
                  <a:pt x="7366555" y="1813159"/>
                  <a:pt x="7368911" y="1814337"/>
                </a:cubicBezTo>
                <a:cubicBezTo>
                  <a:pt x="7371268" y="1815515"/>
                  <a:pt x="7374110" y="1816620"/>
                  <a:pt x="7377439" y="1817651"/>
                </a:cubicBezTo>
                <a:cubicBezTo>
                  <a:pt x="7380768" y="1818682"/>
                  <a:pt x="7384611" y="1819197"/>
                  <a:pt x="7388971" y="1819197"/>
                </a:cubicBezTo>
                <a:cubicBezTo>
                  <a:pt x="7392270" y="1819197"/>
                  <a:pt x="7395289" y="1818755"/>
                  <a:pt x="7398028" y="1817872"/>
                </a:cubicBezTo>
                <a:cubicBezTo>
                  <a:pt x="7400767" y="1816988"/>
                  <a:pt x="7403124" y="1815736"/>
                  <a:pt x="7405097" y="1814116"/>
                </a:cubicBezTo>
                <a:cubicBezTo>
                  <a:pt x="7407071" y="1812496"/>
                  <a:pt x="7408588" y="1810508"/>
                  <a:pt x="7409648" y="1808151"/>
                </a:cubicBezTo>
                <a:cubicBezTo>
                  <a:pt x="7410709" y="1805795"/>
                  <a:pt x="7411239" y="1803114"/>
                  <a:pt x="7411239" y="1800110"/>
                </a:cubicBezTo>
                <a:cubicBezTo>
                  <a:pt x="7411239" y="1796870"/>
                  <a:pt x="7410503" y="1794101"/>
                  <a:pt x="7409030" y="1791803"/>
                </a:cubicBezTo>
                <a:cubicBezTo>
                  <a:pt x="7407557" y="1789506"/>
                  <a:pt x="7405613" y="1787488"/>
                  <a:pt x="7403198" y="1785751"/>
                </a:cubicBezTo>
                <a:cubicBezTo>
                  <a:pt x="7400783" y="1784013"/>
                  <a:pt x="7398028" y="1782422"/>
                  <a:pt x="7394935" y="1780978"/>
                </a:cubicBezTo>
                <a:cubicBezTo>
                  <a:pt x="7391842" y="1779535"/>
                  <a:pt x="7388676" y="1778063"/>
                  <a:pt x="7385436" y="1776560"/>
                </a:cubicBezTo>
                <a:cubicBezTo>
                  <a:pt x="7382196" y="1775058"/>
                  <a:pt x="7379044" y="1773394"/>
                  <a:pt x="7375981" y="1771567"/>
                </a:cubicBezTo>
                <a:cubicBezTo>
                  <a:pt x="7372917" y="1769741"/>
                  <a:pt x="7370178" y="1767591"/>
                  <a:pt x="7367763" y="1765117"/>
                </a:cubicBezTo>
                <a:cubicBezTo>
                  <a:pt x="7365348" y="1762643"/>
                  <a:pt x="7363388" y="1759741"/>
                  <a:pt x="7361886" y="1756413"/>
                </a:cubicBezTo>
                <a:cubicBezTo>
                  <a:pt x="7360384" y="1753085"/>
                  <a:pt x="7359633" y="1749093"/>
                  <a:pt x="7359633" y="1744439"/>
                </a:cubicBezTo>
                <a:cubicBezTo>
                  <a:pt x="7359633" y="1739667"/>
                  <a:pt x="7360502" y="1735411"/>
                  <a:pt x="7362240" y="1731670"/>
                </a:cubicBezTo>
                <a:cubicBezTo>
                  <a:pt x="7363978" y="1727929"/>
                  <a:pt x="7366393" y="1724792"/>
                  <a:pt x="7369486" y="1722260"/>
                </a:cubicBezTo>
                <a:cubicBezTo>
                  <a:pt x="7372579" y="1719726"/>
                  <a:pt x="7376261" y="1717796"/>
                  <a:pt x="7380532" y="1716471"/>
                </a:cubicBezTo>
                <a:cubicBezTo>
                  <a:pt x="7384803" y="1715146"/>
                  <a:pt x="7389412" y="1714483"/>
                  <a:pt x="7394361" y="1714483"/>
                </a:cubicBezTo>
                <a:close/>
                <a:moveTo>
                  <a:pt x="6451386" y="1714483"/>
                </a:moveTo>
                <a:cubicBezTo>
                  <a:pt x="6453919" y="1714483"/>
                  <a:pt x="6456467" y="1714704"/>
                  <a:pt x="6459030" y="1715146"/>
                </a:cubicBezTo>
                <a:cubicBezTo>
                  <a:pt x="6461592" y="1715587"/>
                  <a:pt x="6464008" y="1716177"/>
                  <a:pt x="6466276" y="1716913"/>
                </a:cubicBezTo>
                <a:cubicBezTo>
                  <a:pt x="6468544" y="1717649"/>
                  <a:pt x="6470561" y="1718474"/>
                  <a:pt x="6472329" y="1719387"/>
                </a:cubicBezTo>
                <a:cubicBezTo>
                  <a:pt x="6474096" y="1720300"/>
                  <a:pt x="6475260" y="1721037"/>
                  <a:pt x="6475819" y="1721596"/>
                </a:cubicBezTo>
                <a:cubicBezTo>
                  <a:pt x="6476379" y="1722156"/>
                  <a:pt x="6476747" y="1722598"/>
                  <a:pt x="6476924" y="1722922"/>
                </a:cubicBezTo>
                <a:cubicBezTo>
                  <a:pt x="6477101" y="1723246"/>
                  <a:pt x="6477248" y="1723659"/>
                  <a:pt x="6477366" y="1724159"/>
                </a:cubicBezTo>
                <a:cubicBezTo>
                  <a:pt x="6477484" y="1724660"/>
                  <a:pt x="6477572" y="1725264"/>
                  <a:pt x="6477631" y="1725970"/>
                </a:cubicBezTo>
                <a:cubicBezTo>
                  <a:pt x="6477690" y="1726677"/>
                  <a:pt x="6477719" y="1727591"/>
                  <a:pt x="6477719" y="1728710"/>
                </a:cubicBezTo>
                <a:cubicBezTo>
                  <a:pt x="6477719" y="1729770"/>
                  <a:pt x="6477675" y="1730713"/>
                  <a:pt x="6477587" y="1731538"/>
                </a:cubicBezTo>
                <a:cubicBezTo>
                  <a:pt x="6477498" y="1732362"/>
                  <a:pt x="6477366" y="1733054"/>
                  <a:pt x="6477189" y="1733614"/>
                </a:cubicBezTo>
                <a:cubicBezTo>
                  <a:pt x="6477012" y="1734174"/>
                  <a:pt x="6476762" y="1734586"/>
                  <a:pt x="6476438" y="1734851"/>
                </a:cubicBezTo>
                <a:cubicBezTo>
                  <a:pt x="6476114" y="1735116"/>
                  <a:pt x="6475746" y="1735249"/>
                  <a:pt x="6475333" y="1735249"/>
                </a:cubicBezTo>
                <a:cubicBezTo>
                  <a:pt x="6474686" y="1735249"/>
                  <a:pt x="6473669" y="1734837"/>
                  <a:pt x="6472285" y="1734012"/>
                </a:cubicBezTo>
                <a:cubicBezTo>
                  <a:pt x="6470900" y="1733187"/>
                  <a:pt x="6469207" y="1732259"/>
                  <a:pt x="6467204" y="1731228"/>
                </a:cubicBezTo>
                <a:cubicBezTo>
                  <a:pt x="6465201" y="1730197"/>
                  <a:pt x="6462829" y="1729255"/>
                  <a:pt x="6460090" y="1728401"/>
                </a:cubicBezTo>
                <a:cubicBezTo>
                  <a:pt x="6457351" y="1727546"/>
                  <a:pt x="6454273" y="1727119"/>
                  <a:pt x="6450856" y="1727119"/>
                </a:cubicBezTo>
                <a:cubicBezTo>
                  <a:pt x="6447674" y="1727119"/>
                  <a:pt x="6444906" y="1727546"/>
                  <a:pt x="6442549" y="1728401"/>
                </a:cubicBezTo>
                <a:cubicBezTo>
                  <a:pt x="6440193" y="1729255"/>
                  <a:pt x="6438249" y="1730389"/>
                  <a:pt x="6436717" y="1731802"/>
                </a:cubicBezTo>
                <a:cubicBezTo>
                  <a:pt x="6435186" y="1733217"/>
                  <a:pt x="6434037" y="1734895"/>
                  <a:pt x="6433271" y="1736840"/>
                </a:cubicBezTo>
                <a:cubicBezTo>
                  <a:pt x="6432505" y="1738783"/>
                  <a:pt x="6432122" y="1740845"/>
                  <a:pt x="6432122" y="1743025"/>
                </a:cubicBezTo>
                <a:cubicBezTo>
                  <a:pt x="6432122" y="1746207"/>
                  <a:pt x="6432859" y="1748946"/>
                  <a:pt x="6434331" y="1751243"/>
                </a:cubicBezTo>
                <a:cubicBezTo>
                  <a:pt x="6435804" y="1753541"/>
                  <a:pt x="6437763" y="1755573"/>
                  <a:pt x="6440208" y="1757341"/>
                </a:cubicBezTo>
                <a:cubicBezTo>
                  <a:pt x="6442653" y="1759108"/>
                  <a:pt x="6445436" y="1760728"/>
                  <a:pt x="6448558" y="1762201"/>
                </a:cubicBezTo>
                <a:cubicBezTo>
                  <a:pt x="6451681" y="1763673"/>
                  <a:pt x="6454862" y="1765161"/>
                  <a:pt x="6458102" y="1766663"/>
                </a:cubicBezTo>
                <a:cubicBezTo>
                  <a:pt x="6461342" y="1768166"/>
                  <a:pt x="6464523" y="1769815"/>
                  <a:pt x="6467645" y="1771612"/>
                </a:cubicBezTo>
                <a:cubicBezTo>
                  <a:pt x="6470768" y="1773409"/>
                  <a:pt x="6473551" y="1775529"/>
                  <a:pt x="6475996" y="1777974"/>
                </a:cubicBezTo>
                <a:cubicBezTo>
                  <a:pt x="6478441" y="1780419"/>
                  <a:pt x="6480414" y="1783306"/>
                  <a:pt x="6481917" y="1786634"/>
                </a:cubicBezTo>
                <a:cubicBezTo>
                  <a:pt x="6483419" y="1789963"/>
                  <a:pt x="6484170" y="1793895"/>
                  <a:pt x="6484170" y="1798431"/>
                </a:cubicBezTo>
                <a:cubicBezTo>
                  <a:pt x="6484170" y="1803792"/>
                  <a:pt x="6483183" y="1808564"/>
                  <a:pt x="6481210" y="1812746"/>
                </a:cubicBezTo>
                <a:cubicBezTo>
                  <a:pt x="6479237" y="1816929"/>
                  <a:pt x="6476497" y="1820479"/>
                  <a:pt x="6472992" y="1823394"/>
                </a:cubicBezTo>
                <a:cubicBezTo>
                  <a:pt x="6469487" y="1826311"/>
                  <a:pt x="6465363" y="1828505"/>
                  <a:pt x="6460620" y="1829978"/>
                </a:cubicBezTo>
                <a:cubicBezTo>
                  <a:pt x="6455878" y="1831451"/>
                  <a:pt x="6450767" y="1832187"/>
                  <a:pt x="6445289" y="1832187"/>
                </a:cubicBezTo>
                <a:cubicBezTo>
                  <a:pt x="6441460" y="1832187"/>
                  <a:pt x="6437910" y="1831863"/>
                  <a:pt x="6434640" y="1831215"/>
                </a:cubicBezTo>
                <a:cubicBezTo>
                  <a:pt x="6431371" y="1830567"/>
                  <a:pt x="6428455" y="1829772"/>
                  <a:pt x="6425892" y="1828829"/>
                </a:cubicBezTo>
                <a:cubicBezTo>
                  <a:pt x="6423329" y="1827887"/>
                  <a:pt x="6421180" y="1826915"/>
                  <a:pt x="6419441" y="1825913"/>
                </a:cubicBezTo>
                <a:cubicBezTo>
                  <a:pt x="6417704" y="1824912"/>
                  <a:pt x="6416496" y="1824057"/>
                  <a:pt x="6415818" y="1823350"/>
                </a:cubicBezTo>
                <a:cubicBezTo>
                  <a:pt x="6415141" y="1822644"/>
                  <a:pt x="6414640" y="1821745"/>
                  <a:pt x="6414316" y="1820655"/>
                </a:cubicBezTo>
                <a:cubicBezTo>
                  <a:pt x="6413992" y="1819565"/>
                  <a:pt x="6413830" y="1818108"/>
                  <a:pt x="6413830" y="1816281"/>
                </a:cubicBezTo>
                <a:cubicBezTo>
                  <a:pt x="6413830" y="1814985"/>
                  <a:pt x="6413889" y="1813910"/>
                  <a:pt x="6414007" y="1813056"/>
                </a:cubicBezTo>
                <a:cubicBezTo>
                  <a:pt x="6414125" y="1812202"/>
                  <a:pt x="6414302" y="1811509"/>
                  <a:pt x="6414537" y="1810979"/>
                </a:cubicBezTo>
                <a:cubicBezTo>
                  <a:pt x="6414773" y="1810449"/>
                  <a:pt x="6415067" y="1810081"/>
                  <a:pt x="6415421" y="1809875"/>
                </a:cubicBezTo>
                <a:cubicBezTo>
                  <a:pt x="6415774" y="1809668"/>
                  <a:pt x="6416187" y="1809565"/>
                  <a:pt x="6416658" y="1809565"/>
                </a:cubicBezTo>
                <a:cubicBezTo>
                  <a:pt x="6417483" y="1809565"/>
                  <a:pt x="6418646" y="1810066"/>
                  <a:pt x="6420148" y="1811067"/>
                </a:cubicBezTo>
                <a:cubicBezTo>
                  <a:pt x="6421651" y="1812069"/>
                  <a:pt x="6423580" y="1813159"/>
                  <a:pt x="6425936" y="1814337"/>
                </a:cubicBezTo>
                <a:cubicBezTo>
                  <a:pt x="6428293" y="1815515"/>
                  <a:pt x="6431135" y="1816620"/>
                  <a:pt x="6434464" y="1817651"/>
                </a:cubicBezTo>
                <a:cubicBezTo>
                  <a:pt x="6437793" y="1818682"/>
                  <a:pt x="6441636" y="1819197"/>
                  <a:pt x="6445996" y="1819197"/>
                </a:cubicBezTo>
                <a:cubicBezTo>
                  <a:pt x="6449295" y="1819197"/>
                  <a:pt x="6452314" y="1818755"/>
                  <a:pt x="6455053" y="1817872"/>
                </a:cubicBezTo>
                <a:cubicBezTo>
                  <a:pt x="6457792" y="1816988"/>
                  <a:pt x="6460149" y="1815736"/>
                  <a:pt x="6462122" y="1814116"/>
                </a:cubicBezTo>
                <a:cubicBezTo>
                  <a:pt x="6464096" y="1812496"/>
                  <a:pt x="6465613" y="1810508"/>
                  <a:pt x="6466673" y="1808151"/>
                </a:cubicBezTo>
                <a:cubicBezTo>
                  <a:pt x="6467734" y="1805795"/>
                  <a:pt x="6468264" y="1803114"/>
                  <a:pt x="6468264" y="1800110"/>
                </a:cubicBezTo>
                <a:cubicBezTo>
                  <a:pt x="6468264" y="1796870"/>
                  <a:pt x="6467528" y="1794101"/>
                  <a:pt x="6466055" y="1791803"/>
                </a:cubicBezTo>
                <a:cubicBezTo>
                  <a:pt x="6464582" y="1789506"/>
                  <a:pt x="6462638" y="1787488"/>
                  <a:pt x="6460223" y="1785751"/>
                </a:cubicBezTo>
                <a:cubicBezTo>
                  <a:pt x="6457808" y="1784013"/>
                  <a:pt x="6455053" y="1782422"/>
                  <a:pt x="6451960" y="1780978"/>
                </a:cubicBezTo>
                <a:cubicBezTo>
                  <a:pt x="6448867" y="1779535"/>
                  <a:pt x="6445701" y="1778063"/>
                  <a:pt x="6442461" y="1776560"/>
                </a:cubicBezTo>
                <a:cubicBezTo>
                  <a:pt x="6439221" y="1775058"/>
                  <a:pt x="6436069" y="1773394"/>
                  <a:pt x="6433006" y="1771567"/>
                </a:cubicBezTo>
                <a:cubicBezTo>
                  <a:pt x="6429942" y="1769741"/>
                  <a:pt x="6427203" y="1767591"/>
                  <a:pt x="6424788" y="1765117"/>
                </a:cubicBezTo>
                <a:cubicBezTo>
                  <a:pt x="6422373" y="1762643"/>
                  <a:pt x="6420413" y="1759741"/>
                  <a:pt x="6418911" y="1756413"/>
                </a:cubicBezTo>
                <a:cubicBezTo>
                  <a:pt x="6417409" y="1753085"/>
                  <a:pt x="6416658" y="1749093"/>
                  <a:pt x="6416658" y="1744439"/>
                </a:cubicBezTo>
                <a:cubicBezTo>
                  <a:pt x="6416658" y="1739667"/>
                  <a:pt x="6417527" y="1735411"/>
                  <a:pt x="6419265" y="1731670"/>
                </a:cubicBezTo>
                <a:cubicBezTo>
                  <a:pt x="6421003" y="1727929"/>
                  <a:pt x="6423418" y="1724792"/>
                  <a:pt x="6426511" y="1722260"/>
                </a:cubicBezTo>
                <a:cubicBezTo>
                  <a:pt x="6429604" y="1719726"/>
                  <a:pt x="6433286" y="1717796"/>
                  <a:pt x="6437557" y="1716471"/>
                </a:cubicBezTo>
                <a:cubicBezTo>
                  <a:pt x="6441828" y="1715146"/>
                  <a:pt x="6446437" y="1714483"/>
                  <a:pt x="6451386" y="1714483"/>
                </a:cubicBezTo>
                <a:close/>
                <a:moveTo>
                  <a:pt x="5508411" y="1714483"/>
                </a:moveTo>
                <a:lnTo>
                  <a:pt x="5512958" y="1714877"/>
                </a:lnTo>
                <a:lnTo>
                  <a:pt x="5512575" y="1727771"/>
                </a:lnTo>
                <a:lnTo>
                  <a:pt x="5507881" y="1727119"/>
                </a:lnTo>
                <a:cubicBezTo>
                  <a:pt x="5504699" y="1727119"/>
                  <a:pt x="5501931" y="1727546"/>
                  <a:pt x="5499574" y="1728401"/>
                </a:cubicBezTo>
                <a:cubicBezTo>
                  <a:pt x="5497218" y="1729255"/>
                  <a:pt x="5495274" y="1730389"/>
                  <a:pt x="5493742" y="1731802"/>
                </a:cubicBezTo>
                <a:cubicBezTo>
                  <a:pt x="5492211" y="1733217"/>
                  <a:pt x="5491062" y="1734895"/>
                  <a:pt x="5490296" y="1736840"/>
                </a:cubicBezTo>
                <a:cubicBezTo>
                  <a:pt x="5489530" y="1738783"/>
                  <a:pt x="5489147" y="1740845"/>
                  <a:pt x="5489147" y="1743025"/>
                </a:cubicBezTo>
                <a:cubicBezTo>
                  <a:pt x="5489147" y="1746207"/>
                  <a:pt x="5489884" y="1748946"/>
                  <a:pt x="5491356" y="1751243"/>
                </a:cubicBezTo>
                <a:cubicBezTo>
                  <a:pt x="5492829" y="1753541"/>
                  <a:pt x="5494788" y="1755573"/>
                  <a:pt x="5497233" y="1757341"/>
                </a:cubicBezTo>
                <a:cubicBezTo>
                  <a:pt x="5499678" y="1759108"/>
                  <a:pt x="5502461" y="1760728"/>
                  <a:pt x="5505583" y="1762201"/>
                </a:cubicBezTo>
                <a:lnTo>
                  <a:pt x="5511469" y="1764953"/>
                </a:lnTo>
                <a:lnTo>
                  <a:pt x="5510959" y="1782119"/>
                </a:lnTo>
                <a:lnTo>
                  <a:pt x="5508985" y="1780978"/>
                </a:lnTo>
                <a:cubicBezTo>
                  <a:pt x="5505892" y="1779535"/>
                  <a:pt x="5502726" y="1778063"/>
                  <a:pt x="5499486" y="1776560"/>
                </a:cubicBezTo>
                <a:cubicBezTo>
                  <a:pt x="5496246" y="1775058"/>
                  <a:pt x="5493094" y="1773394"/>
                  <a:pt x="5490031" y="1771567"/>
                </a:cubicBezTo>
                <a:cubicBezTo>
                  <a:pt x="5486967" y="1769741"/>
                  <a:pt x="5484228" y="1767591"/>
                  <a:pt x="5481813" y="1765117"/>
                </a:cubicBezTo>
                <a:cubicBezTo>
                  <a:pt x="5479398" y="1762643"/>
                  <a:pt x="5477438" y="1759741"/>
                  <a:pt x="5475936" y="1756413"/>
                </a:cubicBezTo>
                <a:cubicBezTo>
                  <a:pt x="5474434" y="1753085"/>
                  <a:pt x="5473683" y="1749093"/>
                  <a:pt x="5473683" y="1744439"/>
                </a:cubicBezTo>
                <a:cubicBezTo>
                  <a:pt x="5473683" y="1739667"/>
                  <a:pt x="5474552" y="1735411"/>
                  <a:pt x="5476290" y="1731670"/>
                </a:cubicBezTo>
                <a:cubicBezTo>
                  <a:pt x="5478028" y="1727929"/>
                  <a:pt x="5480443" y="1724792"/>
                  <a:pt x="5483536" y="1722260"/>
                </a:cubicBezTo>
                <a:cubicBezTo>
                  <a:pt x="5486629" y="1719726"/>
                  <a:pt x="5490311" y="1717796"/>
                  <a:pt x="5494582" y="1716471"/>
                </a:cubicBezTo>
                <a:cubicBezTo>
                  <a:pt x="5498853" y="1715146"/>
                  <a:pt x="5503462" y="1714483"/>
                  <a:pt x="5508411" y="1714483"/>
                </a:cubicBezTo>
                <a:close/>
                <a:moveTo>
                  <a:pt x="5032161" y="1714483"/>
                </a:moveTo>
                <a:cubicBezTo>
                  <a:pt x="5034694" y="1714483"/>
                  <a:pt x="5037242" y="1714704"/>
                  <a:pt x="5039805" y="1715146"/>
                </a:cubicBezTo>
                <a:cubicBezTo>
                  <a:pt x="5042367" y="1715587"/>
                  <a:pt x="5044783" y="1716177"/>
                  <a:pt x="5047051" y="1716913"/>
                </a:cubicBezTo>
                <a:cubicBezTo>
                  <a:pt x="5049319" y="1717649"/>
                  <a:pt x="5051336" y="1718474"/>
                  <a:pt x="5053104" y="1719387"/>
                </a:cubicBezTo>
                <a:cubicBezTo>
                  <a:pt x="5054871" y="1720300"/>
                  <a:pt x="5056035" y="1721037"/>
                  <a:pt x="5056594" y="1721596"/>
                </a:cubicBezTo>
                <a:cubicBezTo>
                  <a:pt x="5057154" y="1722156"/>
                  <a:pt x="5057522" y="1722598"/>
                  <a:pt x="5057699" y="1722922"/>
                </a:cubicBezTo>
                <a:cubicBezTo>
                  <a:pt x="5057876" y="1723246"/>
                  <a:pt x="5058023" y="1723659"/>
                  <a:pt x="5058141" y="1724159"/>
                </a:cubicBezTo>
                <a:cubicBezTo>
                  <a:pt x="5058259" y="1724660"/>
                  <a:pt x="5058347" y="1725264"/>
                  <a:pt x="5058406" y="1725970"/>
                </a:cubicBezTo>
                <a:cubicBezTo>
                  <a:pt x="5058465" y="1726677"/>
                  <a:pt x="5058494" y="1727591"/>
                  <a:pt x="5058494" y="1728710"/>
                </a:cubicBezTo>
                <a:cubicBezTo>
                  <a:pt x="5058494" y="1729770"/>
                  <a:pt x="5058450" y="1730713"/>
                  <a:pt x="5058362" y="1731538"/>
                </a:cubicBezTo>
                <a:cubicBezTo>
                  <a:pt x="5058273" y="1732362"/>
                  <a:pt x="5058141" y="1733054"/>
                  <a:pt x="5057964" y="1733614"/>
                </a:cubicBezTo>
                <a:cubicBezTo>
                  <a:pt x="5057787" y="1734174"/>
                  <a:pt x="5057537" y="1734586"/>
                  <a:pt x="5057213" y="1734851"/>
                </a:cubicBezTo>
                <a:cubicBezTo>
                  <a:pt x="5056889" y="1735116"/>
                  <a:pt x="5056521" y="1735249"/>
                  <a:pt x="5056108" y="1735249"/>
                </a:cubicBezTo>
                <a:cubicBezTo>
                  <a:pt x="5055461" y="1735249"/>
                  <a:pt x="5054444" y="1734837"/>
                  <a:pt x="5053060" y="1734012"/>
                </a:cubicBezTo>
                <a:cubicBezTo>
                  <a:pt x="5051675" y="1733187"/>
                  <a:pt x="5049982" y="1732259"/>
                  <a:pt x="5047979" y="1731228"/>
                </a:cubicBezTo>
                <a:cubicBezTo>
                  <a:pt x="5045976" y="1730197"/>
                  <a:pt x="5043604" y="1729255"/>
                  <a:pt x="5040865" y="1728401"/>
                </a:cubicBezTo>
                <a:cubicBezTo>
                  <a:pt x="5038126" y="1727546"/>
                  <a:pt x="5035048" y="1727119"/>
                  <a:pt x="5031631" y="1727119"/>
                </a:cubicBezTo>
                <a:cubicBezTo>
                  <a:pt x="5028449" y="1727119"/>
                  <a:pt x="5025681" y="1727546"/>
                  <a:pt x="5023324" y="1728401"/>
                </a:cubicBezTo>
                <a:cubicBezTo>
                  <a:pt x="5020968" y="1729255"/>
                  <a:pt x="5019024" y="1730389"/>
                  <a:pt x="5017492" y="1731802"/>
                </a:cubicBezTo>
                <a:cubicBezTo>
                  <a:pt x="5015961" y="1733217"/>
                  <a:pt x="5014812" y="1734895"/>
                  <a:pt x="5014046" y="1736840"/>
                </a:cubicBezTo>
                <a:cubicBezTo>
                  <a:pt x="5013280" y="1738783"/>
                  <a:pt x="5012897" y="1740845"/>
                  <a:pt x="5012897" y="1743025"/>
                </a:cubicBezTo>
                <a:cubicBezTo>
                  <a:pt x="5012897" y="1746207"/>
                  <a:pt x="5013634" y="1748946"/>
                  <a:pt x="5015106" y="1751243"/>
                </a:cubicBezTo>
                <a:cubicBezTo>
                  <a:pt x="5016579" y="1753541"/>
                  <a:pt x="5018538" y="1755573"/>
                  <a:pt x="5020983" y="1757341"/>
                </a:cubicBezTo>
                <a:cubicBezTo>
                  <a:pt x="5023428" y="1759108"/>
                  <a:pt x="5026211" y="1760728"/>
                  <a:pt x="5029333" y="1762201"/>
                </a:cubicBezTo>
                <a:cubicBezTo>
                  <a:pt x="5032456" y="1763673"/>
                  <a:pt x="5035637" y="1765161"/>
                  <a:pt x="5038877" y="1766663"/>
                </a:cubicBezTo>
                <a:cubicBezTo>
                  <a:pt x="5042117" y="1768166"/>
                  <a:pt x="5045298" y="1769815"/>
                  <a:pt x="5048420" y="1771612"/>
                </a:cubicBezTo>
                <a:cubicBezTo>
                  <a:pt x="5051543" y="1773409"/>
                  <a:pt x="5054326" y="1775529"/>
                  <a:pt x="5056771" y="1777974"/>
                </a:cubicBezTo>
                <a:cubicBezTo>
                  <a:pt x="5059216" y="1780419"/>
                  <a:pt x="5061189" y="1783306"/>
                  <a:pt x="5062692" y="1786634"/>
                </a:cubicBezTo>
                <a:cubicBezTo>
                  <a:pt x="5064194" y="1789963"/>
                  <a:pt x="5064945" y="1793895"/>
                  <a:pt x="5064945" y="1798431"/>
                </a:cubicBezTo>
                <a:cubicBezTo>
                  <a:pt x="5064945" y="1803792"/>
                  <a:pt x="5063958" y="1808564"/>
                  <a:pt x="5061985" y="1812746"/>
                </a:cubicBezTo>
                <a:cubicBezTo>
                  <a:pt x="5060012" y="1816929"/>
                  <a:pt x="5057272" y="1820479"/>
                  <a:pt x="5053767" y="1823394"/>
                </a:cubicBezTo>
                <a:cubicBezTo>
                  <a:pt x="5050262" y="1826311"/>
                  <a:pt x="5046138" y="1828505"/>
                  <a:pt x="5041395" y="1829978"/>
                </a:cubicBezTo>
                <a:cubicBezTo>
                  <a:pt x="5036653" y="1831451"/>
                  <a:pt x="5031542" y="1832187"/>
                  <a:pt x="5026064" y="1832187"/>
                </a:cubicBezTo>
                <a:cubicBezTo>
                  <a:pt x="5022235" y="1832187"/>
                  <a:pt x="5018685" y="1831863"/>
                  <a:pt x="5015415" y="1831215"/>
                </a:cubicBezTo>
                <a:cubicBezTo>
                  <a:pt x="5012146" y="1830567"/>
                  <a:pt x="5009230" y="1829772"/>
                  <a:pt x="5006667" y="1828829"/>
                </a:cubicBezTo>
                <a:cubicBezTo>
                  <a:pt x="5004104" y="1827887"/>
                  <a:pt x="5001955" y="1826915"/>
                  <a:pt x="5000216" y="1825913"/>
                </a:cubicBezTo>
                <a:cubicBezTo>
                  <a:pt x="4998479" y="1824912"/>
                  <a:pt x="4997271" y="1824057"/>
                  <a:pt x="4996593" y="1823350"/>
                </a:cubicBezTo>
                <a:cubicBezTo>
                  <a:pt x="4995916" y="1822644"/>
                  <a:pt x="4995415" y="1821745"/>
                  <a:pt x="4995091" y="1820655"/>
                </a:cubicBezTo>
                <a:cubicBezTo>
                  <a:pt x="4994767" y="1819565"/>
                  <a:pt x="4994605" y="1818108"/>
                  <a:pt x="4994605" y="1816281"/>
                </a:cubicBezTo>
                <a:cubicBezTo>
                  <a:pt x="4994605" y="1814985"/>
                  <a:pt x="4994664" y="1813910"/>
                  <a:pt x="4994782" y="1813056"/>
                </a:cubicBezTo>
                <a:cubicBezTo>
                  <a:pt x="4994900" y="1812202"/>
                  <a:pt x="4995077" y="1811509"/>
                  <a:pt x="4995312" y="1810979"/>
                </a:cubicBezTo>
                <a:cubicBezTo>
                  <a:pt x="4995548" y="1810449"/>
                  <a:pt x="4995842" y="1810081"/>
                  <a:pt x="4996196" y="1809875"/>
                </a:cubicBezTo>
                <a:cubicBezTo>
                  <a:pt x="4996549" y="1809668"/>
                  <a:pt x="4996962" y="1809565"/>
                  <a:pt x="4997433" y="1809565"/>
                </a:cubicBezTo>
                <a:cubicBezTo>
                  <a:pt x="4998258" y="1809565"/>
                  <a:pt x="4999421" y="1810066"/>
                  <a:pt x="5000923" y="1811067"/>
                </a:cubicBezTo>
                <a:cubicBezTo>
                  <a:pt x="5002426" y="1812069"/>
                  <a:pt x="5004355" y="1813159"/>
                  <a:pt x="5006711" y="1814337"/>
                </a:cubicBezTo>
                <a:cubicBezTo>
                  <a:pt x="5009068" y="1815515"/>
                  <a:pt x="5011910" y="1816620"/>
                  <a:pt x="5015239" y="1817651"/>
                </a:cubicBezTo>
                <a:cubicBezTo>
                  <a:pt x="5018568" y="1818682"/>
                  <a:pt x="5022411" y="1819197"/>
                  <a:pt x="5026771" y="1819197"/>
                </a:cubicBezTo>
                <a:cubicBezTo>
                  <a:pt x="5030070" y="1819197"/>
                  <a:pt x="5033089" y="1818755"/>
                  <a:pt x="5035828" y="1817872"/>
                </a:cubicBezTo>
                <a:cubicBezTo>
                  <a:pt x="5038567" y="1816988"/>
                  <a:pt x="5040924" y="1815736"/>
                  <a:pt x="5042897" y="1814116"/>
                </a:cubicBezTo>
                <a:cubicBezTo>
                  <a:pt x="5044871" y="1812496"/>
                  <a:pt x="5046388" y="1810508"/>
                  <a:pt x="5047448" y="1808151"/>
                </a:cubicBezTo>
                <a:cubicBezTo>
                  <a:pt x="5048509" y="1805795"/>
                  <a:pt x="5049039" y="1803114"/>
                  <a:pt x="5049039" y="1800110"/>
                </a:cubicBezTo>
                <a:cubicBezTo>
                  <a:pt x="5049039" y="1796870"/>
                  <a:pt x="5048303" y="1794101"/>
                  <a:pt x="5046830" y="1791803"/>
                </a:cubicBezTo>
                <a:cubicBezTo>
                  <a:pt x="5045357" y="1789506"/>
                  <a:pt x="5043413" y="1787488"/>
                  <a:pt x="5040998" y="1785751"/>
                </a:cubicBezTo>
                <a:cubicBezTo>
                  <a:pt x="5038583" y="1784013"/>
                  <a:pt x="5035828" y="1782422"/>
                  <a:pt x="5032735" y="1780978"/>
                </a:cubicBezTo>
                <a:cubicBezTo>
                  <a:pt x="5029642" y="1779535"/>
                  <a:pt x="5026476" y="1778063"/>
                  <a:pt x="5023236" y="1776560"/>
                </a:cubicBezTo>
                <a:cubicBezTo>
                  <a:pt x="5019996" y="1775058"/>
                  <a:pt x="5016844" y="1773394"/>
                  <a:pt x="5013781" y="1771567"/>
                </a:cubicBezTo>
                <a:cubicBezTo>
                  <a:pt x="5010717" y="1769741"/>
                  <a:pt x="5007978" y="1767591"/>
                  <a:pt x="5005563" y="1765117"/>
                </a:cubicBezTo>
                <a:cubicBezTo>
                  <a:pt x="5003148" y="1762643"/>
                  <a:pt x="5001188" y="1759741"/>
                  <a:pt x="4999686" y="1756413"/>
                </a:cubicBezTo>
                <a:cubicBezTo>
                  <a:pt x="4998184" y="1753085"/>
                  <a:pt x="4997433" y="1749093"/>
                  <a:pt x="4997433" y="1744439"/>
                </a:cubicBezTo>
                <a:cubicBezTo>
                  <a:pt x="4997433" y="1739667"/>
                  <a:pt x="4998302" y="1735411"/>
                  <a:pt x="5000040" y="1731670"/>
                </a:cubicBezTo>
                <a:cubicBezTo>
                  <a:pt x="5001778" y="1727929"/>
                  <a:pt x="5004193" y="1724792"/>
                  <a:pt x="5007286" y="1722260"/>
                </a:cubicBezTo>
                <a:cubicBezTo>
                  <a:pt x="5010379" y="1719726"/>
                  <a:pt x="5014061" y="1717796"/>
                  <a:pt x="5018332" y="1716471"/>
                </a:cubicBezTo>
                <a:cubicBezTo>
                  <a:pt x="5022603" y="1715146"/>
                  <a:pt x="5027212" y="1714483"/>
                  <a:pt x="5032161" y="1714483"/>
                </a:cubicBezTo>
                <a:close/>
                <a:moveTo>
                  <a:pt x="4051086" y="1714483"/>
                </a:moveTo>
                <a:cubicBezTo>
                  <a:pt x="4053619" y="1714483"/>
                  <a:pt x="4056167" y="1714704"/>
                  <a:pt x="4058730" y="1715146"/>
                </a:cubicBezTo>
                <a:cubicBezTo>
                  <a:pt x="4061293" y="1715587"/>
                  <a:pt x="4063708" y="1716177"/>
                  <a:pt x="4065976" y="1716913"/>
                </a:cubicBezTo>
                <a:cubicBezTo>
                  <a:pt x="4068244" y="1717649"/>
                  <a:pt x="4070262" y="1718474"/>
                  <a:pt x="4072029" y="1719387"/>
                </a:cubicBezTo>
                <a:cubicBezTo>
                  <a:pt x="4073796" y="1720300"/>
                  <a:pt x="4074960" y="1721037"/>
                  <a:pt x="4075520" y="1721596"/>
                </a:cubicBezTo>
                <a:cubicBezTo>
                  <a:pt x="4076079" y="1722156"/>
                  <a:pt x="4076447" y="1722598"/>
                  <a:pt x="4076624" y="1722922"/>
                </a:cubicBezTo>
                <a:cubicBezTo>
                  <a:pt x="4076801" y="1723246"/>
                  <a:pt x="4076948" y="1723659"/>
                  <a:pt x="4077066" y="1724159"/>
                </a:cubicBezTo>
                <a:cubicBezTo>
                  <a:pt x="4077184" y="1724660"/>
                  <a:pt x="4077272" y="1725264"/>
                  <a:pt x="4077331" y="1725970"/>
                </a:cubicBezTo>
                <a:cubicBezTo>
                  <a:pt x="4077390" y="1726677"/>
                  <a:pt x="4077419" y="1727591"/>
                  <a:pt x="4077419" y="1728710"/>
                </a:cubicBezTo>
                <a:cubicBezTo>
                  <a:pt x="4077419" y="1729770"/>
                  <a:pt x="4077375" y="1730713"/>
                  <a:pt x="4077287" y="1731538"/>
                </a:cubicBezTo>
                <a:cubicBezTo>
                  <a:pt x="4077199" y="1732362"/>
                  <a:pt x="4077066" y="1733054"/>
                  <a:pt x="4076889" y="1733614"/>
                </a:cubicBezTo>
                <a:cubicBezTo>
                  <a:pt x="4076713" y="1734174"/>
                  <a:pt x="4076462" y="1734586"/>
                  <a:pt x="4076138" y="1734851"/>
                </a:cubicBezTo>
                <a:cubicBezTo>
                  <a:pt x="4075814" y="1735116"/>
                  <a:pt x="4075446" y="1735249"/>
                  <a:pt x="4075034" y="1735249"/>
                </a:cubicBezTo>
                <a:cubicBezTo>
                  <a:pt x="4074386" y="1735249"/>
                  <a:pt x="4073369" y="1734837"/>
                  <a:pt x="4071985" y="1734012"/>
                </a:cubicBezTo>
                <a:cubicBezTo>
                  <a:pt x="4070600" y="1733187"/>
                  <a:pt x="4068907" y="1732259"/>
                  <a:pt x="4066904" y="1731228"/>
                </a:cubicBezTo>
                <a:cubicBezTo>
                  <a:pt x="4064901" y="1730197"/>
                  <a:pt x="4062530" y="1729255"/>
                  <a:pt x="4059790" y="1728401"/>
                </a:cubicBezTo>
                <a:cubicBezTo>
                  <a:pt x="4057051" y="1727546"/>
                  <a:pt x="4053973" y="1727119"/>
                  <a:pt x="4050556" y="1727119"/>
                </a:cubicBezTo>
                <a:cubicBezTo>
                  <a:pt x="4047375" y="1727119"/>
                  <a:pt x="4044606" y="1727546"/>
                  <a:pt x="4042250" y="1728401"/>
                </a:cubicBezTo>
                <a:cubicBezTo>
                  <a:pt x="4039893" y="1729255"/>
                  <a:pt x="4037949" y="1730389"/>
                  <a:pt x="4036417" y="1731802"/>
                </a:cubicBezTo>
                <a:cubicBezTo>
                  <a:pt x="4034885" y="1733217"/>
                  <a:pt x="4033737" y="1734895"/>
                  <a:pt x="4032971" y="1736840"/>
                </a:cubicBezTo>
                <a:cubicBezTo>
                  <a:pt x="4032205" y="1738783"/>
                  <a:pt x="4031822" y="1740845"/>
                  <a:pt x="4031822" y="1743025"/>
                </a:cubicBezTo>
                <a:cubicBezTo>
                  <a:pt x="4031822" y="1746207"/>
                  <a:pt x="4032559" y="1748946"/>
                  <a:pt x="4034031" y="1751243"/>
                </a:cubicBezTo>
                <a:cubicBezTo>
                  <a:pt x="4035504" y="1753541"/>
                  <a:pt x="4037463" y="1755573"/>
                  <a:pt x="4039908" y="1757341"/>
                </a:cubicBezTo>
                <a:cubicBezTo>
                  <a:pt x="4042352" y="1759108"/>
                  <a:pt x="4045136" y="1760728"/>
                  <a:pt x="4048258" y="1762201"/>
                </a:cubicBezTo>
                <a:cubicBezTo>
                  <a:pt x="4051381" y="1763673"/>
                  <a:pt x="4054562" y="1765161"/>
                  <a:pt x="4057802" y="1766663"/>
                </a:cubicBezTo>
                <a:cubicBezTo>
                  <a:pt x="4061042" y="1768166"/>
                  <a:pt x="4064223" y="1769815"/>
                  <a:pt x="4067346" y="1771612"/>
                </a:cubicBezTo>
                <a:cubicBezTo>
                  <a:pt x="4070468" y="1773409"/>
                  <a:pt x="4073251" y="1775529"/>
                  <a:pt x="4075696" y="1777974"/>
                </a:cubicBezTo>
                <a:cubicBezTo>
                  <a:pt x="4078141" y="1780419"/>
                  <a:pt x="4080115" y="1783306"/>
                  <a:pt x="4081617" y="1786634"/>
                </a:cubicBezTo>
                <a:cubicBezTo>
                  <a:pt x="4083119" y="1789963"/>
                  <a:pt x="4083870" y="1793895"/>
                  <a:pt x="4083870" y="1798431"/>
                </a:cubicBezTo>
                <a:cubicBezTo>
                  <a:pt x="4083870" y="1803792"/>
                  <a:pt x="4082883" y="1808564"/>
                  <a:pt x="4080910" y="1812746"/>
                </a:cubicBezTo>
                <a:cubicBezTo>
                  <a:pt x="4078937" y="1816929"/>
                  <a:pt x="4076197" y="1820479"/>
                  <a:pt x="4072692" y="1823394"/>
                </a:cubicBezTo>
                <a:cubicBezTo>
                  <a:pt x="4069187" y="1826311"/>
                  <a:pt x="4065063" y="1828505"/>
                  <a:pt x="4060321" y="1829978"/>
                </a:cubicBezTo>
                <a:cubicBezTo>
                  <a:pt x="4055578" y="1831451"/>
                  <a:pt x="4050468" y="1832187"/>
                  <a:pt x="4044989" y="1832187"/>
                </a:cubicBezTo>
                <a:cubicBezTo>
                  <a:pt x="4041159" y="1832187"/>
                  <a:pt x="4037610" y="1831863"/>
                  <a:pt x="4034341" y="1831215"/>
                </a:cubicBezTo>
                <a:cubicBezTo>
                  <a:pt x="4031071" y="1830567"/>
                  <a:pt x="4028155" y="1829772"/>
                  <a:pt x="4025592" y="1828829"/>
                </a:cubicBezTo>
                <a:cubicBezTo>
                  <a:pt x="4023030" y="1827887"/>
                  <a:pt x="4020880" y="1826915"/>
                  <a:pt x="4019142" y="1825913"/>
                </a:cubicBezTo>
                <a:cubicBezTo>
                  <a:pt x="4017404" y="1824912"/>
                  <a:pt x="4016196" y="1824057"/>
                  <a:pt x="4015519" y="1823350"/>
                </a:cubicBezTo>
                <a:cubicBezTo>
                  <a:pt x="4014841" y="1822644"/>
                  <a:pt x="4014340" y="1821745"/>
                  <a:pt x="4014016" y="1820655"/>
                </a:cubicBezTo>
                <a:cubicBezTo>
                  <a:pt x="4013692" y="1819565"/>
                  <a:pt x="4013530" y="1818108"/>
                  <a:pt x="4013530" y="1816281"/>
                </a:cubicBezTo>
                <a:cubicBezTo>
                  <a:pt x="4013530" y="1814985"/>
                  <a:pt x="4013589" y="1813910"/>
                  <a:pt x="4013707" y="1813056"/>
                </a:cubicBezTo>
                <a:cubicBezTo>
                  <a:pt x="4013825" y="1812202"/>
                  <a:pt x="4014002" y="1811509"/>
                  <a:pt x="4014237" y="1810979"/>
                </a:cubicBezTo>
                <a:cubicBezTo>
                  <a:pt x="4014473" y="1810449"/>
                  <a:pt x="4014767" y="1810081"/>
                  <a:pt x="4015121" y="1809875"/>
                </a:cubicBezTo>
                <a:cubicBezTo>
                  <a:pt x="4015474" y="1809668"/>
                  <a:pt x="4015887" y="1809565"/>
                  <a:pt x="4016358" y="1809565"/>
                </a:cubicBezTo>
                <a:cubicBezTo>
                  <a:pt x="4017183" y="1809565"/>
                  <a:pt x="4018346" y="1810066"/>
                  <a:pt x="4019849" y="1811067"/>
                </a:cubicBezTo>
                <a:cubicBezTo>
                  <a:pt x="4021351" y="1812069"/>
                  <a:pt x="4023280" y="1813159"/>
                  <a:pt x="4025637" y="1814337"/>
                </a:cubicBezTo>
                <a:cubicBezTo>
                  <a:pt x="4027993" y="1815515"/>
                  <a:pt x="4030835" y="1816620"/>
                  <a:pt x="4034164" y="1817651"/>
                </a:cubicBezTo>
                <a:cubicBezTo>
                  <a:pt x="4037492" y="1818682"/>
                  <a:pt x="4041336" y="1819197"/>
                  <a:pt x="4045696" y="1819197"/>
                </a:cubicBezTo>
                <a:cubicBezTo>
                  <a:pt x="4048995" y="1819197"/>
                  <a:pt x="4052014" y="1818755"/>
                  <a:pt x="4054753" y="1817872"/>
                </a:cubicBezTo>
                <a:cubicBezTo>
                  <a:pt x="4057493" y="1816988"/>
                  <a:pt x="4059849" y="1815736"/>
                  <a:pt x="4061823" y="1814116"/>
                </a:cubicBezTo>
                <a:cubicBezTo>
                  <a:pt x="4063796" y="1812496"/>
                  <a:pt x="4065313" y="1810508"/>
                  <a:pt x="4066374" y="1808151"/>
                </a:cubicBezTo>
                <a:cubicBezTo>
                  <a:pt x="4067434" y="1805795"/>
                  <a:pt x="4067964" y="1803114"/>
                  <a:pt x="4067964" y="1800110"/>
                </a:cubicBezTo>
                <a:cubicBezTo>
                  <a:pt x="4067964" y="1796870"/>
                  <a:pt x="4067228" y="1794101"/>
                  <a:pt x="4065755" y="1791803"/>
                </a:cubicBezTo>
                <a:cubicBezTo>
                  <a:pt x="4064282" y="1789506"/>
                  <a:pt x="4062338" y="1787488"/>
                  <a:pt x="4059923" y="1785751"/>
                </a:cubicBezTo>
                <a:cubicBezTo>
                  <a:pt x="4057508" y="1784013"/>
                  <a:pt x="4054753" y="1782422"/>
                  <a:pt x="4051661" y="1780978"/>
                </a:cubicBezTo>
                <a:cubicBezTo>
                  <a:pt x="4048568" y="1779535"/>
                  <a:pt x="4045401" y="1778063"/>
                  <a:pt x="4042161" y="1776560"/>
                </a:cubicBezTo>
                <a:cubicBezTo>
                  <a:pt x="4038921" y="1775058"/>
                  <a:pt x="4035769" y="1773394"/>
                  <a:pt x="4032706" y="1771567"/>
                </a:cubicBezTo>
                <a:cubicBezTo>
                  <a:pt x="4029642" y="1769741"/>
                  <a:pt x="4026903" y="1767591"/>
                  <a:pt x="4024488" y="1765117"/>
                </a:cubicBezTo>
                <a:cubicBezTo>
                  <a:pt x="4022073" y="1762643"/>
                  <a:pt x="4020114" y="1759741"/>
                  <a:pt x="4018611" y="1756413"/>
                </a:cubicBezTo>
                <a:cubicBezTo>
                  <a:pt x="4017109" y="1753085"/>
                  <a:pt x="4016358" y="1749093"/>
                  <a:pt x="4016358" y="1744439"/>
                </a:cubicBezTo>
                <a:cubicBezTo>
                  <a:pt x="4016358" y="1739667"/>
                  <a:pt x="4017227" y="1735411"/>
                  <a:pt x="4018965" y="1731670"/>
                </a:cubicBezTo>
                <a:cubicBezTo>
                  <a:pt x="4020703" y="1727929"/>
                  <a:pt x="4023118" y="1724792"/>
                  <a:pt x="4026211" y="1722260"/>
                </a:cubicBezTo>
                <a:cubicBezTo>
                  <a:pt x="4029304" y="1719726"/>
                  <a:pt x="4032986" y="1717796"/>
                  <a:pt x="4037257" y="1716471"/>
                </a:cubicBezTo>
                <a:cubicBezTo>
                  <a:pt x="4041528" y="1715146"/>
                  <a:pt x="4046138" y="1714483"/>
                  <a:pt x="4051086" y="1714483"/>
                </a:cubicBezTo>
                <a:close/>
                <a:moveTo>
                  <a:pt x="3574881" y="1714483"/>
                </a:moveTo>
                <a:cubicBezTo>
                  <a:pt x="3577413" y="1714483"/>
                  <a:pt x="3579962" y="1714704"/>
                  <a:pt x="3582525" y="1715146"/>
                </a:cubicBezTo>
                <a:lnTo>
                  <a:pt x="3586361" y="1716082"/>
                </a:lnTo>
                <a:lnTo>
                  <a:pt x="3582872" y="1728302"/>
                </a:lnTo>
                <a:lnTo>
                  <a:pt x="3574350" y="1727119"/>
                </a:lnTo>
                <a:cubicBezTo>
                  <a:pt x="3571169" y="1727119"/>
                  <a:pt x="3568400" y="1727546"/>
                  <a:pt x="3566043" y="1728401"/>
                </a:cubicBezTo>
                <a:cubicBezTo>
                  <a:pt x="3563687" y="1729255"/>
                  <a:pt x="3561743" y="1730389"/>
                  <a:pt x="3560211" y="1731802"/>
                </a:cubicBezTo>
                <a:cubicBezTo>
                  <a:pt x="3558679" y="1733217"/>
                  <a:pt x="3557532" y="1734895"/>
                  <a:pt x="3556765" y="1736840"/>
                </a:cubicBezTo>
                <a:cubicBezTo>
                  <a:pt x="3556000" y="1738783"/>
                  <a:pt x="3555616" y="1740845"/>
                  <a:pt x="3555616" y="1743025"/>
                </a:cubicBezTo>
                <a:cubicBezTo>
                  <a:pt x="3555616" y="1746207"/>
                  <a:pt x="3556353" y="1748946"/>
                  <a:pt x="3557826" y="1751243"/>
                </a:cubicBezTo>
                <a:cubicBezTo>
                  <a:pt x="3559298" y="1753541"/>
                  <a:pt x="3561257" y="1755573"/>
                  <a:pt x="3563702" y="1757341"/>
                </a:cubicBezTo>
                <a:cubicBezTo>
                  <a:pt x="3566147" y="1759108"/>
                  <a:pt x="3568931" y="1760728"/>
                  <a:pt x="3572053" y="1762201"/>
                </a:cubicBezTo>
                <a:lnTo>
                  <a:pt x="3573060" y="1762672"/>
                </a:lnTo>
                <a:lnTo>
                  <a:pt x="3568728" y="1777850"/>
                </a:lnTo>
                <a:lnTo>
                  <a:pt x="3565956" y="1776560"/>
                </a:lnTo>
                <a:cubicBezTo>
                  <a:pt x="3562715" y="1775058"/>
                  <a:pt x="3559563" y="1773394"/>
                  <a:pt x="3556499" y="1771567"/>
                </a:cubicBezTo>
                <a:cubicBezTo>
                  <a:pt x="3553437" y="1769741"/>
                  <a:pt x="3550697" y="1767591"/>
                  <a:pt x="3548282" y="1765117"/>
                </a:cubicBezTo>
                <a:cubicBezTo>
                  <a:pt x="3545867" y="1762643"/>
                  <a:pt x="3543908" y="1759741"/>
                  <a:pt x="3542406" y="1756413"/>
                </a:cubicBezTo>
                <a:cubicBezTo>
                  <a:pt x="3540904" y="1753085"/>
                  <a:pt x="3540153" y="1749093"/>
                  <a:pt x="3540153" y="1744439"/>
                </a:cubicBezTo>
                <a:cubicBezTo>
                  <a:pt x="3540153" y="1739667"/>
                  <a:pt x="3541021" y="1735411"/>
                  <a:pt x="3542759" y="1731670"/>
                </a:cubicBezTo>
                <a:cubicBezTo>
                  <a:pt x="3544497" y="1727929"/>
                  <a:pt x="3546912" y="1724792"/>
                  <a:pt x="3550006" y="1722260"/>
                </a:cubicBezTo>
                <a:cubicBezTo>
                  <a:pt x="3553098" y="1719726"/>
                  <a:pt x="3556780" y="1717796"/>
                  <a:pt x="3561051" y="1716471"/>
                </a:cubicBezTo>
                <a:cubicBezTo>
                  <a:pt x="3565322" y="1715146"/>
                  <a:pt x="3569932" y="1714483"/>
                  <a:pt x="3574881" y="1714483"/>
                </a:cubicBezTo>
                <a:close/>
                <a:moveTo>
                  <a:pt x="3108150" y="1714483"/>
                </a:moveTo>
                <a:cubicBezTo>
                  <a:pt x="3110684" y="1714483"/>
                  <a:pt x="3113231" y="1714704"/>
                  <a:pt x="3115795" y="1715146"/>
                </a:cubicBezTo>
                <a:cubicBezTo>
                  <a:pt x="3118357" y="1715587"/>
                  <a:pt x="3120772" y="1716177"/>
                  <a:pt x="3123041" y="1716913"/>
                </a:cubicBezTo>
                <a:cubicBezTo>
                  <a:pt x="3125309" y="1717649"/>
                  <a:pt x="3127328" y="1718474"/>
                  <a:pt x="3129092" y="1719387"/>
                </a:cubicBezTo>
                <a:cubicBezTo>
                  <a:pt x="3130861" y="1720300"/>
                  <a:pt x="3132024" y="1721037"/>
                  <a:pt x="3132583" y="1721596"/>
                </a:cubicBezTo>
                <a:cubicBezTo>
                  <a:pt x="3133143" y="1722156"/>
                  <a:pt x="3133511" y="1722598"/>
                  <a:pt x="3133688" y="1722922"/>
                </a:cubicBezTo>
                <a:cubicBezTo>
                  <a:pt x="3133865" y="1723246"/>
                  <a:pt x="3134011" y="1723659"/>
                  <a:pt x="3134131" y="1724159"/>
                </a:cubicBezTo>
                <a:cubicBezTo>
                  <a:pt x="3134247" y="1724660"/>
                  <a:pt x="3134336" y="1725264"/>
                  <a:pt x="3134396" y="1725970"/>
                </a:cubicBezTo>
                <a:cubicBezTo>
                  <a:pt x="3134454" y="1726677"/>
                  <a:pt x="3134482" y="1727591"/>
                  <a:pt x="3134482" y="1728710"/>
                </a:cubicBezTo>
                <a:cubicBezTo>
                  <a:pt x="3134482" y="1729770"/>
                  <a:pt x="3134439" y="1730713"/>
                  <a:pt x="3134350" y="1731538"/>
                </a:cubicBezTo>
                <a:cubicBezTo>
                  <a:pt x="3134263" y="1732362"/>
                  <a:pt x="3134131" y="1733054"/>
                  <a:pt x="3133953" y="1733614"/>
                </a:cubicBezTo>
                <a:cubicBezTo>
                  <a:pt x="3133776" y="1734174"/>
                  <a:pt x="3133527" y="1734586"/>
                  <a:pt x="3133202" y="1734851"/>
                </a:cubicBezTo>
                <a:cubicBezTo>
                  <a:pt x="3132877" y="1735116"/>
                  <a:pt x="3132512" y="1735249"/>
                  <a:pt x="3132098" y="1735249"/>
                </a:cubicBezTo>
                <a:cubicBezTo>
                  <a:pt x="3131450" y="1735249"/>
                  <a:pt x="3130434" y="1734837"/>
                  <a:pt x="3129050" y="1734012"/>
                </a:cubicBezTo>
                <a:cubicBezTo>
                  <a:pt x="3127665" y="1733187"/>
                  <a:pt x="3125972" y="1732259"/>
                  <a:pt x="3123968" y="1731228"/>
                </a:cubicBezTo>
                <a:cubicBezTo>
                  <a:pt x="3121966" y="1730197"/>
                  <a:pt x="3119595" y="1729255"/>
                  <a:pt x="3116855" y="1728401"/>
                </a:cubicBezTo>
                <a:cubicBezTo>
                  <a:pt x="3114115" y="1727546"/>
                  <a:pt x="3111037" y="1727119"/>
                  <a:pt x="3107619" y="1727119"/>
                </a:cubicBezTo>
                <a:cubicBezTo>
                  <a:pt x="3104438" y="1727119"/>
                  <a:pt x="3101668" y="1727546"/>
                  <a:pt x="3099313" y="1728401"/>
                </a:cubicBezTo>
                <a:cubicBezTo>
                  <a:pt x="3096955" y="1729255"/>
                  <a:pt x="3095013" y="1730389"/>
                  <a:pt x="3093481" y="1731802"/>
                </a:cubicBezTo>
                <a:cubicBezTo>
                  <a:pt x="3091949" y="1733217"/>
                  <a:pt x="3090801" y="1734895"/>
                  <a:pt x="3090033" y="1736840"/>
                </a:cubicBezTo>
                <a:cubicBezTo>
                  <a:pt x="3089270" y="1738783"/>
                  <a:pt x="3088886" y="1740845"/>
                  <a:pt x="3088886" y="1743025"/>
                </a:cubicBezTo>
                <a:cubicBezTo>
                  <a:pt x="3088886" y="1746207"/>
                  <a:pt x="3089622" y="1748946"/>
                  <a:pt x="3091095" y="1751243"/>
                </a:cubicBezTo>
                <a:cubicBezTo>
                  <a:pt x="3092568" y="1753541"/>
                  <a:pt x="3094526" y="1755573"/>
                  <a:pt x="3096969" y="1757341"/>
                </a:cubicBezTo>
                <a:cubicBezTo>
                  <a:pt x="3099415" y="1759108"/>
                  <a:pt x="3102199" y="1760728"/>
                  <a:pt x="3105322" y="1762201"/>
                </a:cubicBezTo>
                <a:cubicBezTo>
                  <a:pt x="3108444" y="1763673"/>
                  <a:pt x="3111627" y="1765161"/>
                  <a:pt x="3114866" y="1766663"/>
                </a:cubicBezTo>
                <a:cubicBezTo>
                  <a:pt x="3118107" y="1768166"/>
                  <a:pt x="3121289" y="1769815"/>
                  <a:pt x="3124411" y="1771612"/>
                </a:cubicBezTo>
                <a:cubicBezTo>
                  <a:pt x="3127531" y="1773409"/>
                  <a:pt x="3130316" y="1775529"/>
                  <a:pt x="3132760" y="1777974"/>
                </a:cubicBezTo>
                <a:cubicBezTo>
                  <a:pt x="3135203" y="1780419"/>
                  <a:pt x="3137175" y="1783306"/>
                  <a:pt x="3138680" y="1786634"/>
                </a:cubicBezTo>
                <a:cubicBezTo>
                  <a:pt x="3140184" y="1789963"/>
                  <a:pt x="3140933" y="1793895"/>
                  <a:pt x="3140933" y="1798431"/>
                </a:cubicBezTo>
                <a:cubicBezTo>
                  <a:pt x="3140933" y="1803792"/>
                  <a:pt x="3139945" y="1808564"/>
                  <a:pt x="3137973" y="1812746"/>
                </a:cubicBezTo>
                <a:cubicBezTo>
                  <a:pt x="3136000" y="1816929"/>
                  <a:pt x="3133261" y="1820479"/>
                  <a:pt x="3129757" y="1823394"/>
                </a:cubicBezTo>
                <a:cubicBezTo>
                  <a:pt x="3126252" y="1826311"/>
                  <a:pt x="3122128" y="1828505"/>
                  <a:pt x="3117386" y="1829978"/>
                </a:cubicBezTo>
                <a:cubicBezTo>
                  <a:pt x="3112643" y="1831451"/>
                  <a:pt x="3107531" y="1832187"/>
                  <a:pt x="3102051" y="1832187"/>
                </a:cubicBezTo>
                <a:cubicBezTo>
                  <a:pt x="3098224" y="1832187"/>
                  <a:pt x="3094672" y="1831863"/>
                  <a:pt x="3091406" y="1831215"/>
                </a:cubicBezTo>
                <a:cubicBezTo>
                  <a:pt x="3088136" y="1830567"/>
                  <a:pt x="3085220" y="1829772"/>
                  <a:pt x="3082661" y="1828829"/>
                </a:cubicBezTo>
                <a:cubicBezTo>
                  <a:pt x="3080095" y="1827887"/>
                  <a:pt x="3077942" y="1826915"/>
                  <a:pt x="3076206" y="1825913"/>
                </a:cubicBezTo>
                <a:cubicBezTo>
                  <a:pt x="3074469" y="1824912"/>
                  <a:pt x="3073260" y="1824057"/>
                  <a:pt x="3072583" y="1823350"/>
                </a:cubicBezTo>
                <a:cubicBezTo>
                  <a:pt x="3071904" y="1822644"/>
                  <a:pt x="3071405" y="1821745"/>
                  <a:pt x="3071080" y="1820655"/>
                </a:cubicBezTo>
                <a:cubicBezTo>
                  <a:pt x="3070756" y="1819565"/>
                  <a:pt x="3070594" y="1818108"/>
                  <a:pt x="3070594" y="1816281"/>
                </a:cubicBezTo>
                <a:cubicBezTo>
                  <a:pt x="3070594" y="1814985"/>
                  <a:pt x="3070653" y="1813910"/>
                  <a:pt x="3070771" y="1813056"/>
                </a:cubicBezTo>
                <a:cubicBezTo>
                  <a:pt x="3070889" y="1812202"/>
                  <a:pt x="3071065" y="1811509"/>
                  <a:pt x="3071302" y="1810979"/>
                </a:cubicBezTo>
                <a:cubicBezTo>
                  <a:pt x="3071538" y="1810449"/>
                  <a:pt x="3071832" y="1810081"/>
                  <a:pt x="3072185" y="1809875"/>
                </a:cubicBezTo>
                <a:cubicBezTo>
                  <a:pt x="3072538" y="1809668"/>
                  <a:pt x="3072949" y="1809565"/>
                  <a:pt x="3073421" y="1809565"/>
                </a:cubicBezTo>
                <a:cubicBezTo>
                  <a:pt x="3074247" y="1809565"/>
                  <a:pt x="3075410" y="1810066"/>
                  <a:pt x="3076913" y="1811067"/>
                </a:cubicBezTo>
                <a:cubicBezTo>
                  <a:pt x="3078416" y="1812069"/>
                  <a:pt x="3080342" y="1813159"/>
                  <a:pt x="3082703" y="1814337"/>
                </a:cubicBezTo>
                <a:cubicBezTo>
                  <a:pt x="3085059" y="1815515"/>
                  <a:pt x="3087902" y="1816620"/>
                  <a:pt x="3091226" y="1817651"/>
                </a:cubicBezTo>
                <a:cubicBezTo>
                  <a:pt x="3094556" y="1818682"/>
                  <a:pt x="3098400" y="1819197"/>
                  <a:pt x="3102758" y="1819197"/>
                </a:cubicBezTo>
                <a:cubicBezTo>
                  <a:pt x="3106059" y="1819197"/>
                  <a:pt x="3109078" y="1818755"/>
                  <a:pt x="3111818" y="1817872"/>
                </a:cubicBezTo>
                <a:cubicBezTo>
                  <a:pt x="3114557" y="1816988"/>
                  <a:pt x="3116915" y="1815736"/>
                  <a:pt x="3118888" y="1814116"/>
                </a:cubicBezTo>
                <a:cubicBezTo>
                  <a:pt x="3120860" y="1812496"/>
                  <a:pt x="3122379" y="1810508"/>
                  <a:pt x="3123438" y="1808151"/>
                </a:cubicBezTo>
                <a:cubicBezTo>
                  <a:pt x="3124499" y="1805795"/>
                  <a:pt x="3125030" y="1803114"/>
                  <a:pt x="3125030" y="1800110"/>
                </a:cubicBezTo>
                <a:cubicBezTo>
                  <a:pt x="3125030" y="1796870"/>
                  <a:pt x="3124293" y="1794101"/>
                  <a:pt x="3122821" y="1791803"/>
                </a:cubicBezTo>
                <a:cubicBezTo>
                  <a:pt x="3121347" y="1789506"/>
                  <a:pt x="3119403" y="1787488"/>
                  <a:pt x="3116988" y="1785751"/>
                </a:cubicBezTo>
                <a:cubicBezTo>
                  <a:pt x="3114572" y="1784013"/>
                  <a:pt x="3111818" y="1782422"/>
                  <a:pt x="3108724" y="1780978"/>
                </a:cubicBezTo>
                <a:cubicBezTo>
                  <a:pt x="3105631" y="1779535"/>
                  <a:pt x="3102463" y="1778063"/>
                  <a:pt x="3099224" y="1776560"/>
                </a:cubicBezTo>
                <a:cubicBezTo>
                  <a:pt x="3095985" y="1775058"/>
                  <a:pt x="3092831" y="1773394"/>
                  <a:pt x="3089772" y="1771567"/>
                </a:cubicBezTo>
                <a:cubicBezTo>
                  <a:pt x="3086709" y="1769741"/>
                  <a:pt x="3083973" y="1767591"/>
                  <a:pt x="3081556" y="1765117"/>
                </a:cubicBezTo>
                <a:cubicBezTo>
                  <a:pt x="3079135" y="1762643"/>
                  <a:pt x="3077179" y="1759741"/>
                  <a:pt x="3075676" y="1756413"/>
                </a:cubicBezTo>
                <a:cubicBezTo>
                  <a:pt x="3074171" y="1753085"/>
                  <a:pt x="3073421" y="1749093"/>
                  <a:pt x="3073421" y="1744439"/>
                </a:cubicBezTo>
                <a:cubicBezTo>
                  <a:pt x="3073421" y="1739667"/>
                  <a:pt x="3074291" y="1735411"/>
                  <a:pt x="3076030" y="1731670"/>
                </a:cubicBezTo>
                <a:cubicBezTo>
                  <a:pt x="3077768" y="1727929"/>
                  <a:pt x="3080186" y="1724792"/>
                  <a:pt x="3083276" y="1722260"/>
                </a:cubicBezTo>
                <a:cubicBezTo>
                  <a:pt x="3086373" y="1719726"/>
                  <a:pt x="3090050" y="1717796"/>
                  <a:pt x="3094323" y="1716471"/>
                </a:cubicBezTo>
                <a:cubicBezTo>
                  <a:pt x="3098591" y="1715146"/>
                  <a:pt x="3103201" y="1714483"/>
                  <a:pt x="3108150" y="1714483"/>
                </a:cubicBezTo>
                <a:close/>
                <a:moveTo>
                  <a:pt x="2631898" y="1714483"/>
                </a:moveTo>
                <a:cubicBezTo>
                  <a:pt x="2634432" y="1714483"/>
                  <a:pt x="2636980" y="1714704"/>
                  <a:pt x="2639543" y="1715146"/>
                </a:cubicBezTo>
                <a:cubicBezTo>
                  <a:pt x="2642105" y="1715587"/>
                  <a:pt x="2644521" y="1716177"/>
                  <a:pt x="2646789" y="1716913"/>
                </a:cubicBezTo>
                <a:cubicBezTo>
                  <a:pt x="2649057" y="1717649"/>
                  <a:pt x="2651075" y="1718474"/>
                  <a:pt x="2652842" y="1719387"/>
                </a:cubicBezTo>
                <a:cubicBezTo>
                  <a:pt x="2654610" y="1720300"/>
                  <a:pt x="2655772" y="1721037"/>
                  <a:pt x="2656334" y="1721596"/>
                </a:cubicBezTo>
                <a:cubicBezTo>
                  <a:pt x="2656893" y="1722156"/>
                  <a:pt x="2657261" y="1722598"/>
                  <a:pt x="2657437" y="1722922"/>
                </a:cubicBezTo>
                <a:cubicBezTo>
                  <a:pt x="2657614" y="1723246"/>
                  <a:pt x="2657761" y="1723659"/>
                  <a:pt x="2657879" y="1724159"/>
                </a:cubicBezTo>
                <a:cubicBezTo>
                  <a:pt x="2657998" y="1724660"/>
                  <a:pt x="2658086" y="1725264"/>
                  <a:pt x="2658144" y="1725970"/>
                </a:cubicBezTo>
                <a:cubicBezTo>
                  <a:pt x="2658205" y="1726677"/>
                  <a:pt x="2658233" y="1727591"/>
                  <a:pt x="2658233" y="1728710"/>
                </a:cubicBezTo>
                <a:cubicBezTo>
                  <a:pt x="2658233" y="1729770"/>
                  <a:pt x="2658189" y="1730713"/>
                  <a:pt x="2658100" y="1731538"/>
                </a:cubicBezTo>
                <a:cubicBezTo>
                  <a:pt x="2658012" y="1732362"/>
                  <a:pt x="2657879" y="1733054"/>
                  <a:pt x="2657702" y="1733614"/>
                </a:cubicBezTo>
                <a:cubicBezTo>
                  <a:pt x="2657527" y="1734174"/>
                  <a:pt x="2657276" y="1734586"/>
                  <a:pt x="2656952" y="1734851"/>
                </a:cubicBezTo>
                <a:cubicBezTo>
                  <a:pt x="2656628" y="1735116"/>
                  <a:pt x="2656260" y="1735249"/>
                  <a:pt x="2655846" y="1735249"/>
                </a:cubicBezTo>
                <a:cubicBezTo>
                  <a:pt x="2655199" y="1735249"/>
                  <a:pt x="2654184" y="1734837"/>
                  <a:pt x="2652798" y="1734012"/>
                </a:cubicBezTo>
                <a:cubicBezTo>
                  <a:pt x="2651414" y="1733187"/>
                  <a:pt x="2649720" y="1732259"/>
                  <a:pt x="2647717" y="1731228"/>
                </a:cubicBezTo>
                <a:cubicBezTo>
                  <a:pt x="2645713" y="1730197"/>
                  <a:pt x="2643343" y="1729255"/>
                  <a:pt x="2640603" y="1728401"/>
                </a:cubicBezTo>
                <a:cubicBezTo>
                  <a:pt x="2637864" y="1727546"/>
                  <a:pt x="2634785" y="1727119"/>
                  <a:pt x="2631368" y="1727119"/>
                </a:cubicBezTo>
                <a:cubicBezTo>
                  <a:pt x="2628188" y="1727119"/>
                  <a:pt x="2625417" y="1727546"/>
                  <a:pt x="2623062" y="1728401"/>
                </a:cubicBezTo>
                <a:cubicBezTo>
                  <a:pt x="2620707" y="1729255"/>
                  <a:pt x="2618762" y="1730389"/>
                  <a:pt x="2617230" y="1731802"/>
                </a:cubicBezTo>
                <a:cubicBezTo>
                  <a:pt x="2615698" y="1733217"/>
                  <a:pt x="2614550" y="1734895"/>
                  <a:pt x="2613784" y="1736840"/>
                </a:cubicBezTo>
                <a:cubicBezTo>
                  <a:pt x="2613018" y="1738783"/>
                  <a:pt x="2612636" y="1740845"/>
                  <a:pt x="2612636" y="1743025"/>
                </a:cubicBezTo>
                <a:cubicBezTo>
                  <a:pt x="2612636" y="1746207"/>
                  <a:pt x="2613371" y="1748946"/>
                  <a:pt x="2614845" y="1751243"/>
                </a:cubicBezTo>
                <a:cubicBezTo>
                  <a:pt x="2616316" y="1753541"/>
                  <a:pt x="2618276" y="1755573"/>
                  <a:pt x="2620720" y="1757341"/>
                </a:cubicBezTo>
                <a:cubicBezTo>
                  <a:pt x="2623164" y="1759108"/>
                  <a:pt x="2625949" y="1760728"/>
                  <a:pt x="2629071" y="1762201"/>
                </a:cubicBezTo>
                <a:cubicBezTo>
                  <a:pt x="2632194" y="1763673"/>
                  <a:pt x="2635374" y="1765161"/>
                  <a:pt x="2638615" y="1766663"/>
                </a:cubicBezTo>
                <a:cubicBezTo>
                  <a:pt x="2641856" y="1768166"/>
                  <a:pt x="2645036" y="1769815"/>
                  <a:pt x="2648158" y="1771612"/>
                </a:cubicBezTo>
                <a:cubicBezTo>
                  <a:pt x="2651280" y="1773409"/>
                  <a:pt x="2654064" y="1775529"/>
                  <a:pt x="2656509" y="1777974"/>
                </a:cubicBezTo>
                <a:cubicBezTo>
                  <a:pt x="2658955" y="1780419"/>
                  <a:pt x="2660929" y="1783306"/>
                  <a:pt x="2662432" y="1786634"/>
                </a:cubicBezTo>
                <a:cubicBezTo>
                  <a:pt x="2663932" y="1789963"/>
                  <a:pt x="2664685" y="1793895"/>
                  <a:pt x="2664685" y="1798431"/>
                </a:cubicBezTo>
                <a:cubicBezTo>
                  <a:pt x="2664685" y="1803792"/>
                  <a:pt x="2663697" y="1808564"/>
                  <a:pt x="2661724" y="1812746"/>
                </a:cubicBezTo>
                <a:cubicBezTo>
                  <a:pt x="2659750" y="1816929"/>
                  <a:pt x="2657010" y="1820479"/>
                  <a:pt x="2653505" y="1823394"/>
                </a:cubicBezTo>
                <a:cubicBezTo>
                  <a:pt x="2649999" y="1826311"/>
                  <a:pt x="2645876" y="1828505"/>
                  <a:pt x="2641134" y="1829978"/>
                </a:cubicBezTo>
                <a:cubicBezTo>
                  <a:pt x="2636391" y="1831451"/>
                  <a:pt x="2631280" y="1832187"/>
                  <a:pt x="2625801" y="1832187"/>
                </a:cubicBezTo>
                <a:cubicBezTo>
                  <a:pt x="2621972" y="1832187"/>
                  <a:pt x="2618423" y="1831863"/>
                  <a:pt x="2615154" y="1831215"/>
                </a:cubicBezTo>
                <a:cubicBezTo>
                  <a:pt x="2611884" y="1830567"/>
                  <a:pt x="2608968" y="1829772"/>
                  <a:pt x="2606406" y="1828829"/>
                </a:cubicBezTo>
                <a:cubicBezTo>
                  <a:pt x="2603845" y="1827887"/>
                  <a:pt x="2601693" y="1826915"/>
                  <a:pt x="2599957" y="1825913"/>
                </a:cubicBezTo>
                <a:cubicBezTo>
                  <a:pt x="2598219" y="1824912"/>
                  <a:pt x="2597011" y="1824057"/>
                  <a:pt x="2596333" y="1823350"/>
                </a:cubicBezTo>
                <a:cubicBezTo>
                  <a:pt x="2595655" y="1822644"/>
                  <a:pt x="2595156" y="1821745"/>
                  <a:pt x="2594832" y="1820655"/>
                </a:cubicBezTo>
                <a:cubicBezTo>
                  <a:pt x="2594508" y="1819565"/>
                  <a:pt x="2594344" y="1818108"/>
                  <a:pt x="2594344" y="1816281"/>
                </a:cubicBezTo>
                <a:cubicBezTo>
                  <a:pt x="2594344" y="1814985"/>
                  <a:pt x="2594405" y="1813910"/>
                  <a:pt x="2594522" y="1813056"/>
                </a:cubicBezTo>
                <a:cubicBezTo>
                  <a:pt x="2594640" y="1812202"/>
                  <a:pt x="2594818" y="1811509"/>
                  <a:pt x="2595052" y="1810979"/>
                </a:cubicBezTo>
                <a:cubicBezTo>
                  <a:pt x="2595286" y="1810449"/>
                  <a:pt x="2595582" y="1810081"/>
                  <a:pt x="2595937" y="1809875"/>
                </a:cubicBezTo>
                <a:cubicBezTo>
                  <a:pt x="2596290" y="1809668"/>
                  <a:pt x="2596701" y="1809565"/>
                  <a:pt x="2597173" y="1809565"/>
                </a:cubicBezTo>
                <a:cubicBezTo>
                  <a:pt x="2597996" y="1809565"/>
                  <a:pt x="2599162" y="1810066"/>
                  <a:pt x="2600663" y="1811067"/>
                </a:cubicBezTo>
                <a:cubicBezTo>
                  <a:pt x="2602166" y="1812069"/>
                  <a:pt x="2604094" y="1813159"/>
                  <a:pt x="2606450" y="1814337"/>
                </a:cubicBezTo>
                <a:cubicBezTo>
                  <a:pt x="2608808" y="1815515"/>
                  <a:pt x="2611648" y="1816620"/>
                  <a:pt x="2614976" y="1817651"/>
                </a:cubicBezTo>
                <a:cubicBezTo>
                  <a:pt x="2618305" y="1818682"/>
                  <a:pt x="2622149" y="1819197"/>
                  <a:pt x="2626508" y="1819197"/>
                </a:cubicBezTo>
                <a:cubicBezTo>
                  <a:pt x="2629808" y="1819197"/>
                  <a:pt x="2632827" y="1818755"/>
                  <a:pt x="2635566" y="1817872"/>
                </a:cubicBezTo>
                <a:cubicBezTo>
                  <a:pt x="2638305" y="1816988"/>
                  <a:pt x="2640662" y="1815736"/>
                  <a:pt x="2642635" y="1814116"/>
                </a:cubicBezTo>
                <a:cubicBezTo>
                  <a:pt x="2644609" y="1812496"/>
                  <a:pt x="2646126" y="1810508"/>
                  <a:pt x="2647187" y="1808151"/>
                </a:cubicBezTo>
                <a:cubicBezTo>
                  <a:pt x="2648247" y="1805795"/>
                  <a:pt x="2648778" y="1803114"/>
                  <a:pt x="2648778" y="1800110"/>
                </a:cubicBezTo>
                <a:cubicBezTo>
                  <a:pt x="2648778" y="1796870"/>
                  <a:pt x="2648041" y="1794101"/>
                  <a:pt x="2646568" y="1791803"/>
                </a:cubicBezTo>
                <a:cubicBezTo>
                  <a:pt x="2645096" y="1789506"/>
                  <a:pt x="2643151" y="1787488"/>
                  <a:pt x="2640736" y="1785751"/>
                </a:cubicBezTo>
                <a:cubicBezTo>
                  <a:pt x="2638321" y="1784013"/>
                  <a:pt x="2635566" y="1782422"/>
                  <a:pt x="2632473" y="1780978"/>
                </a:cubicBezTo>
                <a:cubicBezTo>
                  <a:pt x="2629380" y="1779535"/>
                  <a:pt x="2626214" y="1778063"/>
                  <a:pt x="2622973" y="1776560"/>
                </a:cubicBezTo>
                <a:cubicBezTo>
                  <a:pt x="2619734" y="1775058"/>
                  <a:pt x="2616581" y="1773394"/>
                  <a:pt x="2613518" y="1771567"/>
                </a:cubicBezTo>
                <a:cubicBezTo>
                  <a:pt x="2610455" y="1769741"/>
                  <a:pt x="2607716" y="1767591"/>
                  <a:pt x="2605301" y="1765117"/>
                </a:cubicBezTo>
                <a:cubicBezTo>
                  <a:pt x="2602886" y="1762643"/>
                  <a:pt x="2600928" y="1759741"/>
                  <a:pt x="2599426" y="1756413"/>
                </a:cubicBezTo>
                <a:cubicBezTo>
                  <a:pt x="2597923" y="1753085"/>
                  <a:pt x="2597173" y="1749093"/>
                  <a:pt x="2597173" y="1744439"/>
                </a:cubicBezTo>
                <a:cubicBezTo>
                  <a:pt x="2597173" y="1739667"/>
                  <a:pt x="2598040" y="1735411"/>
                  <a:pt x="2599780" y="1731670"/>
                </a:cubicBezTo>
                <a:cubicBezTo>
                  <a:pt x="2601518" y="1727929"/>
                  <a:pt x="2603933" y="1724792"/>
                  <a:pt x="2607024" y="1722260"/>
                </a:cubicBezTo>
                <a:cubicBezTo>
                  <a:pt x="2610116" y="1719726"/>
                  <a:pt x="2613797" y="1717796"/>
                  <a:pt x="2618069" y="1716471"/>
                </a:cubicBezTo>
                <a:cubicBezTo>
                  <a:pt x="2622340" y="1715146"/>
                  <a:pt x="2626951" y="1714483"/>
                  <a:pt x="2631898" y="1714483"/>
                </a:cubicBezTo>
                <a:close/>
                <a:moveTo>
                  <a:pt x="2165180" y="1714483"/>
                </a:moveTo>
                <a:cubicBezTo>
                  <a:pt x="2167713" y="1714483"/>
                  <a:pt x="2170261" y="1714704"/>
                  <a:pt x="2172824" y="1715146"/>
                </a:cubicBezTo>
                <a:cubicBezTo>
                  <a:pt x="2175387" y="1715587"/>
                  <a:pt x="2177802" y="1716177"/>
                  <a:pt x="2180070" y="1716913"/>
                </a:cubicBezTo>
                <a:cubicBezTo>
                  <a:pt x="2182338" y="1717649"/>
                  <a:pt x="2184355" y="1718474"/>
                  <a:pt x="2186123" y="1719387"/>
                </a:cubicBezTo>
                <a:cubicBezTo>
                  <a:pt x="2187890" y="1720300"/>
                  <a:pt x="2189054" y="1721037"/>
                  <a:pt x="2189613" y="1721596"/>
                </a:cubicBezTo>
                <a:cubicBezTo>
                  <a:pt x="2190173" y="1722156"/>
                  <a:pt x="2190541" y="1722598"/>
                  <a:pt x="2190718" y="1722922"/>
                </a:cubicBezTo>
                <a:cubicBezTo>
                  <a:pt x="2190895" y="1723246"/>
                  <a:pt x="2191042" y="1723659"/>
                  <a:pt x="2191160" y="1724159"/>
                </a:cubicBezTo>
                <a:cubicBezTo>
                  <a:pt x="2191278" y="1724660"/>
                  <a:pt x="2191365" y="1725264"/>
                  <a:pt x="2191425" y="1725970"/>
                </a:cubicBezTo>
                <a:cubicBezTo>
                  <a:pt x="2191484" y="1726677"/>
                  <a:pt x="2191514" y="1727591"/>
                  <a:pt x="2191514" y="1728710"/>
                </a:cubicBezTo>
                <a:cubicBezTo>
                  <a:pt x="2191514" y="1729770"/>
                  <a:pt x="2191469" y="1730713"/>
                  <a:pt x="2191381" y="1731538"/>
                </a:cubicBezTo>
                <a:cubicBezTo>
                  <a:pt x="2191292" y="1732362"/>
                  <a:pt x="2191160" y="1733054"/>
                  <a:pt x="2190983" y="1733614"/>
                </a:cubicBezTo>
                <a:cubicBezTo>
                  <a:pt x="2190806" y="1734174"/>
                  <a:pt x="2190556" y="1734586"/>
                  <a:pt x="2190231" y="1734851"/>
                </a:cubicBezTo>
                <a:cubicBezTo>
                  <a:pt x="2189907" y="1735116"/>
                  <a:pt x="2189539" y="1735249"/>
                  <a:pt x="2189127" y="1735249"/>
                </a:cubicBezTo>
                <a:cubicBezTo>
                  <a:pt x="2188479" y="1735249"/>
                  <a:pt x="2187462" y="1734837"/>
                  <a:pt x="2186079" y="1734012"/>
                </a:cubicBezTo>
                <a:cubicBezTo>
                  <a:pt x="2184694" y="1733187"/>
                  <a:pt x="2183001" y="1732259"/>
                  <a:pt x="2180998" y="1731228"/>
                </a:cubicBezTo>
                <a:cubicBezTo>
                  <a:pt x="2178994" y="1730197"/>
                  <a:pt x="2176623" y="1729255"/>
                  <a:pt x="2173885" y="1728401"/>
                </a:cubicBezTo>
                <a:cubicBezTo>
                  <a:pt x="2171145" y="1727546"/>
                  <a:pt x="2168067" y="1727119"/>
                  <a:pt x="2164650" y="1727119"/>
                </a:cubicBezTo>
                <a:cubicBezTo>
                  <a:pt x="2161468" y="1727119"/>
                  <a:pt x="2158700" y="1727546"/>
                  <a:pt x="2156343" y="1728401"/>
                </a:cubicBezTo>
                <a:cubicBezTo>
                  <a:pt x="2153987" y="1729255"/>
                  <a:pt x="2152043" y="1730389"/>
                  <a:pt x="2150511" y="1731802"/>
                </a:cubicBezTo>
                <a:cubicBezTo>
                  <a:pt x="2148979" y="1733217"/>
                  <a:pt x="2147831" y="1734895"/>
                  <a:pt x="2147065" y="1736840"/>
                </a:cubicBezTo>
                <a:cubicBezTo>
                  <a:pt x="2146299" y="1738783"/>
                  <a:pt x="2145916" y="1740845"/>
                  <a:pt x="2145916" y="1743025"/>
                </a:cubicBezTo>
                <a:cubicBezTo>
                  <a:pt x="2145916" y="1746207"/>
                  <a:pt x="2146653" y="1748946"/>
                  <a:pt x="2148125" y="1751243"/>
                </a:cubicBezTo>
                <a:cubicBezTo>
                  <a:pt x="2149598" y="1753541"/>
                  <a:pt x="2151557" y="1755573"/>
                  <a:pt x="2154002" y="1757341"/>
                </a:cubicBezTo>
                <a:cubicBezTo>
                  <a:pt x="2156447" y="1759108"/>
                  <a:pt x="2159230" y="1760728"/>
                  <a:pt x="2162353" y="1762201"/>
                </a:cubicBezTo>
                <a:cubicBezTo>
                  <a:pt x="2165475" y="1763673"/>
                  <a:pt x="2168656" y="1765161"/>
                  <a:pt x="2171896" y="1766663"/>
                </a:cubicBezTo>
                <a:cubicBezTo>
                  <a:pt x="2175135" y="1768166"/>
                  <a:pt x="2178317" y="1769815"/>
                  <a:pt x="2181439" y="1771612"/>
                </a:cubicBezTo>
                <a:cubicBezTo>
                  <a:pt x="2184561" y="1773409"/>
                  <a:pt x="2187345" y="1775529"/>
                  <a:pt x="2189790" y="1777974"/>
                </a:cubicBezTo>
                <a:cubicBezTo>
                  <a:pt x="2192234" y="1780419"/>
                  <a:pt x="2194209" y="1783306"/>
                  <a:pt x="2195711" y="1786634"/>
                </a:cubicBezTo>
                <a:cubicBezTo>
                  <a:pt x="2197213" y="1789963"/>
                  <a:pt x="2197963" y="1793895"/>
                  <a:pt x="2197963" y="1798431"/>
                </a:cubicBezTo>
                <a:cubicBezTo>
                  <a:pt x="2197963" y="1803792"/>
                  <a:pt x="2196977" y="1808564"/>
                  <a:pt x="2195003" y="1812746"/>
                </a:cubicBezTo>
                <a:cubicBezTo>
                  <a:pt x="2193030" y="1816929"/>
                  <a:pt x="2190291" y="1820479"/>
                  <a:pt x="2186785" y="1823394"/>
                </a:cubicBezTo>
                <a:cubicBezTo>
                  <a:pt x="2183280" y="1826311"/>
                  <a:pt x="2179157" y="1828505"/>
                  <a:pt x="2174414" y="1829978"/>
                </a:cubicBezTo>
                <a:cubicBezTo>
                  <a:pt x="2169672" y="1831451"/>
                  <a:pt x="2164561" y="1832187"/>
                  <a:pt x="2159083" y="1832187"/>
                </a:cubicBezTo>
                <a:cubicBezTo>
                  <a:pt x="2155253" y="1832187"/>
                  <a:pt x="2151704" y="1831863"/>
                  <a:pt x="2148435" y="1831215"/>
                </a:cubicBezTo>
                <a:cubicBezTo>
                  <a:pt x="2145165" y="1830567"/>
                  <a:pt x="2142249" y="1829772"/>
                  <a:pt x="2139687" y="1828829"/>
                </a:cubicBezTo>
                <a:cubicBezTo>
                  <a:pt x="2137124" y="1827887"/>
                  <a:pt x="2134974" y="1826915"/>
                  <a:pt x="2133237" y="1825913"/>
                </a:cubicBezTo>
                <a:cubicBezTo>
                  <a:pt x="2131498" y="1824912"/>
                  <a:pt x="2130290" y="1824057"/>
                  <a:pt x="2129613" y="1823350"/>
                </a:cubicBezTo>
                <a:cubicBezTo>
                  <a:pt x="2128935" y="1822644"/>
                  <a:pt x="2128434" y="1821745"/>
                  <a:pt x="2128110" y="1820655"/>
                </a:cubicBezTo>
                <a:cubicBezTo>
                  <a:pt x="2127787" y="1819565"/>
                  <a:pt x="2127625" y="1818108"/>
                  <a:pt x="2127625" y="1816281"/>
                </a:cubicBezTo>
                <a:cubicBezTo>
                  <a:pt x="2127625" y="1814985"/>
                  <a:pt x="2127683" y="1813910"/>
                  <a:pt x="2127802" y="1813056"/>
                </a:cubicBezTo>
                <a:cubicBezTo>
                  <a:pt x="2127919" y="1812202"/>
                  <a:pt x="2128096" y="1811509"/>
                  <a:pt x="2128332" y="1810979"/>
                </a:cubicBezTo>
                <a:cubicBezTo>
                  <a:pt x="2128567" y="1810449"/>
                  <a:pt x="2128862" y="1810081"/>
                  <a:pt x="2129215" y="1809875"/>
                </a:cubicBezTo>
                <a:cubicBezTo>
                  <a:pt x="2129569" y="1809668"/>
                  <a:pt x="2129981" y="1809565"/>
                  <a:pt x="2130452" y="1809565"/>
                </a:cubicBezTo>
                <a:cubicBezTo>
                  <a:pt x="2131277" y="1809565"/>
                  <a:pt x="2132441" y="1810066"/>
                  <a:pt x="2133942" y="1811067"/>
                </a:cubicBezTo>
                <a:cubicBezTo>
                  <a:pt x="2135445" y="1812069"/>
                  <a:pt x="2137374" y="1813159"/>
                  <a:pt x="2139731" y="1814337"/>
                </a:cubicBezTo>
                <a:cubicBezTo>
                  <a:pt x="2142087" y="1815515"/>
                  <a:pt x="2144929" y="1816620"/>
                  <a:pt x="2148258" y="1817651"/>
                </a:cubicBezTo>
                <a:cubicBezTo>
                  <a:pt x="2151586" y="1818682"/>
                  <a:pt x="2155430" y="1819197"/>
                  <a:pt x="2159790" y="1819197"/>
                </a:cubicBezTo>
                <a:cubicBezTo>
                  <a:pt x="2163089" y="1819197"/>
                  <a:pt x="2166108" y="1818755"/>
                  <a:pt x="2168847" y="1817872"/>
                </a:cubicBezTo>
                <a:cubicBezTo>
                  <a:pt x="2171587" y="1816988"/>
                  <a:pt x="2173943" y="1815736"/>
                  <a:pt x="2175917" y="1814116"/>
                </a:cubicBezTo>
                <a:cubicBezTo>
                  <a:pt x="2177890" y="1812496"/>
                  <a:pt x="2179407" y="1810508"/>
                  <a:pt x="2180468" y="1808151"/>
                </a:cubicBezTo>
                <a:cubicBezTo>
                  <a:pt x="2181528" y="1805795"/>
                  <a:pt x="2182058" y="1803114"/>
                  <a:pt x="2182058" y="1800110"/>
                </a:cubicBezTo>
                <a:cubicBezTo>
                  <a:pt x="2182058" y="1796870"/>
                  <a:pt x="2181322" y="1794101"/>
                  <a:pt x="2179849" y="1791803"/>
                </a:cubicBezTo>
                <a:cubicBezTo>
                  <a:pt x="2178376" y="1789506"/>
                  <a:pt x="2176432" y="1787488"/>
                  <a:pt x="2174017" y="1785751"/>
                </a:cubicBezTo>
                <a:cubicBezTo>
                  <a:pt x="2171602" y="1784013"/>
                  <a:pt x="2168847" y="1782422"/>
                  <a:pt x="2165755" y="1780978"/>
                </a:cubicBezTo>
                <a:cubicBezTo>
                  <a:pt x="2162662" y="1779535"/>
                  <a:pt x="2159495" y="1778063"/>
                  <a:pt x="2156255" y="1776560"/>
                </a:cubicBezTo>
                <a:cubicBezTo>
                  <a:pt x="2153015" y="1775058"/>
                  <a:pt x="2149864" y="1773394"/>
                  <a:pt x="2146800" y="1771567"/>
                </a:cubicBezTo>
                <a:cubicBezTo>
                  <a:pt x="2143737" y="1769741"/>
                  <a:pt x="2140997" y="1767591"/>
                  <a:pt x="2138582" y="1765117"/>
                </a:cubicBezTo>
                <a:cubicBezTo>
                  <a:pt x="2136166" y="1762643"/>
                  <a:pt x="2134208" y="1759741"/>
                  <a:pt x="2132706" y="1756413"/>
                </a:cubicBezTo>
                <a:cubicBezTo>
                  <a:pt x="2131203" y="1753085"/>
                  <a:pt x="2130452" y="1749093"/>
                  <a:pt x="2130452" y="1744439"/>
                </a:cubicBezTo>
                <a:cubicBezTo>
                  <a:pt x="2130452" y="1739667"/>
                  <a:pt x="2131321" y="1735411"/>
                  <a:pt x="2133059" y="1731670"/>
                </a:cubicBezTo>
                <a:cubicBezTo>
                  <a:pt x="2134797" y="1727929"/>
                  <a:pt x="2137212" y="1724792"/>
                  <a:pt x="2140306" y="1722260"/>
                </a:cubicBezTo>
                <a:cubicBezTo>
                  <a:pt x="2143398" y="1719726"/>
                  <a:pt x="2147080" y="1717796"/>
                  <a:pt x="2151351" y="1716471"/>
                </a:cubicBezTo>
                <a:cubicBezTo>
                  <a:pt x="2155622" y="1715146"/>
                  <a:pt x="2160232" y="1714483"/>
                  <a:pt x="2165180" y="1714483"/>
                </a:cubicBezTo>
                <a:close/>
                <a:moveTo>
                  <a:pt x="1222201" y="1714483"/>
                </a:moveTo>
                <a:cubicBezTo>
                  <a:pt x="1224734" y="1714483"/>
                  <a:pt x="1227282" y="1714704"/>
                  <a:pt x="1229844" y="1715146"/>
                </a:cubicBezTo>
                <a:cubicBezTo>
                  <a:pt x="1232407" y="1715587"/>
                  <a:pt x="1234822" y="1716177"/>
                  <a:pt x="1237091" y="1716913"/>
                </a:cubicBezTo>
                <a:cubicBezTo>
                  <a:pt x="1239359" y="1717649"/>
                  <a:pt x="1241377" y="1718474"/>
                  <a:pt x="1243144" y="1719387"/>
                </a:cubicBezTo>
                <a:cubicBezTo>
                  <a:pt x="1244911" y="1720300"/>
                  <a:pt x="1246075" y="1721037"/>
                  <a:pt x="1246635" y="1721596"/>
                </a:cubicBezTo>
                <a:cubicBezTo>
                  <a:pt x="1247194" y="1722156"/>
                  <a:pt x="1247563" y="1722598"/>
                  <a:pt x="1247739" y="1722922"/>
                </a:cubicBezTo>
                <a:cubicBezTo>
                  <a:pt x="1247917" y="1723246"/>
                  <a:pt x="1248063" y="1723659"/>
                  <a:pt x="1248182" y="1724159"/>
                </a:cubicBezTo>
                <a:cubicBezTo>
                  <a:pt x="1248300" y="1724660"/>
                  <a:pt x="1248387" y="1725264"/>
                  <a:pt x="1248447" y="1725970"/>
                </a:cubicBezTo>
                <a:cubicBezTo>
                  <a:pt x="1248505" y="1726677"/>
                  <a:pt x="1248535" y="1727591"/>
                  <a:pt x="1248535" y="1728710"/>
                </a:cubicBezTo>
                <a:cubicBezTo>
                  <a:pt x="1248535" y="1729770"/>
                  <a:pt x="1248491" y="1730713"/>
                  <a:pt x="1248402" y="1731538"/>
                </a:cubicBezTo>
                <a:cubicBezTo>
                  <a:pt x="1248314" y="1732362"/>
                  <a:pt x="1248182" y="1733054"/>
                  <a:pt x="1248005" y="1733614"/>
                </a:cubicBezTo>
                <a:cubicBezTo>
                  <a:pt x="1247828" y="1734174"/>
                  <a:pt x="1247577" y="1734586"/>
                  <a:pt x="1247253" y="1734851"/>
                </a:cubicBezTo>
                <a:cubicBezTo>
                  <a:pt x="1246930" y="1735116"/>
                  <a:pt x="1246561" y="1735249"/>
                  <a:pt x="1246149" y="1735249"/>
                </a:cubicBezTo>
                <a:cubicBezTo>
                  <a:pt x="1245501" y="1735249"/>
                  <a:pt x="1244484" y="1734837"/>
                  <a:pt x="1243100" y="1734012"/>
                </a:cubicBezTo>
                <a:cubicBezTo>
                  <a:pt x="1241716" y="1733187"/>
                  <a:pt x="1240021" y="1732259"/>
                  <a:pt x="1238019" y="1731228"/>
                </a:cubicBezTo>
                <a:cubicBezTo>
                  <a:pt x="1236015" y="1730197"/>
                  <a:pt x="1233644" y="1729255"/>
                  <a:pt x="1230905" y="1728401"/>
                </a:cubicBezTo>
                <a:cubicBezTo>
                  <a:pt x="1228166" y="1727546"/>
                  <a:pt x="1225087" y="1727119"/>
                  <a:pt x="1221671" y="1727119"/>
                </a:cubicBezTo>
                <a:cubicBezTo>
                  <a:pt x="1218489" y="1727119"/>
                  <a:pt x="1215721" y="1727546"/>
                  <a:pt x="1213364" y="1728401"/>
                </a:cubicBezTo>
                <a:cubicBezTo>
                  <a:pt x="1211008" y="1729255"/>
                  <a:pt x="1209064" y="1730389"/>
                  <a:pt x="1207532" y="1731802"/>
                </a:cubicBezTo>
                <a:cubicBezTo>
                  <a:pt x="1206001" y="1733217"/>
                  <a:pt x="1204852" y="1734895"/>
                  <a:pt x="1204086" y="1736840"/>
                </a:cubicBezTo>
                <a:cubicBezTo>
                  <a:pt x="1203320" y="1738783"/>
                  <a:pt x="1202937" y="1740845"/>
                  <a:pt x="1202937" y="1743025"/>
                </a:cubicBezTo>
                <a:cubicBezTo>
                  <a:pt x="1202937" y="1746207"/>
                  <a:pt x="1203673" y="1748946"/>
                  <a:pt x="1205146" y="1751243"/>
                </a:cubicBezTo>
                <a:cubicBezTo>
                  <a:pt x="1206619" y="1753541"/>
                  <a:pt x="1208578" y="1755573"/>
                  <a:pt x="1211023" y="1757341"/>
                </a:cubicBezTo>
                <a:cubicBezTo>
                  <a:pt x="1213468" y="1759108"/>
                  <a:pt x="1216250" y="1760728"/>
                  <a:pt x="1219373" y="1762201"/>
                </a:cubicBezTo>
                <a:cubicBezTo>
                  <a:pt x="1222495" y="1763673"/>
                  <a:pt x="1225677" y="1765161"/>
                  <a:pt x="1228916" y="1766663"/>
                </a:cubicBezTo>
                <a:cubicBezTo>
                  <a:pt x="1232156" y="1768166"/>
                  <a:pt x="1235338" y="1769815"/>
                  <a:pt x="1238460" y="1771612"/>
                </a:cubicBezTo>
                <a:cubicBezTo>
                  <a:pt x="1241583" y="1773409"/>
                  <a:pt x="1244367" y="1775529"/>
                  <a:pt x="1246812" y="1777974"/>
                </a:cubicBezTo>
                <a:cubicBezTo>
                  <a:pt x="1249256" y="1780419"/>
                  <a:pt x="1251230" y="1783306"/>
                  <a:pt x="1252732" y="1786634"/>
                </a:cubicBezTo>
                <a:cubicBezTo>
                  <a:pt x="1254235" y="1789963"/>
                  <a:pt x="1254986" y="1793895"/>
                  <a:pt x="1254986" y="1798431"/>
                </a:cubicBezTo>
                <a:cubicBezTo>
                  <a:pt x="1254986" y="1803792"/>
                  <a:pt x="1254000" y="1808564"/>
                  <a:pt x="1252026" y="1812746"/>
                </a:cubicBezTo>
                <a:cubicBezTo>
                  <a:pt x="1250052" y="1816929"/>
                  <a:pt x="1247313" y="1820479"/>
                  <a:pt x="1243807" y="1823394"/>
                </a:cubicBezTo>
                <a:cubicBezTo>
                  <a:pt x="1240301" y="1826311"/>
                  <a:pt x="1236177" y="1828505"/>
                  <a:pt x="1231435" y="1829978"/>
                </a:cubicBezTo>
                <a:cubicBezTo>
                  <a:pt x="1226693" y="1831451"/>
                  <a:pt x="1221582" y="1832187"/>
                  <a:pt x="1216103" y="1832187"/>
                </a:cubicBezTo>
                <a:cubicBezTo>
                  <a:pt x="1212275" y="1832187"/>
                  <a:pt x="1208725" y="1831863"/>
                  <a:pt x="1205456" y="1831215"/>
                </a:cubicBezTo>
                <a:cubicBezTo>
                  <a:pt x="1202186" y="1830567"/>
                  <a:pt x="1199270" y="1829772"/>
                  <a:pt x="1196708" y="1828829"/>
                </a:cubicBezTo>
                <a:cubicBezTo>
                  <a:pt x="1194145" y="1827887"/>
                  <a:pt x="1191996" y="1826915"/>
                  <a:pt x="1190258" y="1825913"/>
                </a:cubicBezTo>
                <a:cubicBezTo>
                  <a:pt x="1188519" y="1824912"/>
                  <a:pt x="1187312" y="1824057"/>
                  <a:pt x="1186635" y="1823350"/>
                </a:cubicBezTo>
                <a:cubicBezTo>
                  <a:pt x="1185957" y="1822644"/>
                  <a:pt x="1185457" y="1821745"/>
                  <a:pt x="1185133" y="1820655"/>
                </a:cubicBezTo>
                <a:cubicBezTo>
                  <a:pt x="1184809" y="1819565"/>
                  <a:pt x="1184646" y="1818108"/>
                  <a:pt x="1184646" y="1816281"/>
                </a:cubicBezTo>
                <a:cubicBezTo>
                  <a:pt x="1184646" y="1814985"/>
                  <a:pt x="1184707" y="1813910"/>
                  <a:pt x="1184824" y="1813056"/>
                </a:cubicBezTo>
                <a:cubicBezTo>
                  <a:pt x="1184942" y="1812202"/>
                  <a:pt x="1185118" y="1811509"/>
                  <a:pt x="1185353" y="1810979"/>
                </a:cubicBezTo>
                <a:cubicBezTo>
                  <a:pt x="1185589" y="1810449"/>
                  <a:pt x="1185884" y="1810081"/>
                  <a:pt x="1186238" y="1809875"/>
                </a:cubicBezTo>
                <a:cubicBezTo>
                  <a:pt x="1186590" y="1809668"/>
                  <a:pt x="1187004" y="1809565"/>
                  <a:pt x="1187475" y="1809565"/>
                </a:cubicBezTo>
                <a:cubicBezTo>
                  <a:pt x="1188299" y="1809565"/>
                  <a:pt x="1189462" y="1810066"/>
                  <a:pt x="1190964" y="1811067"/>
                </a:cubicBezTo>
                <a:cubicBezTo>
                  <a:pt x="1192466" y="1812069"/>
                  <a:pt x="1194395" y="1813159"/>
                  <a:pt x="1196752" y="1814337"/>
                </a:cubicBezTo>
                <a:cubicBezTo>
                  <a:pt x="1199108" y="1815515"/>
                  <a:pt x="1201950" y="1816620"/>
                  <a:pt x="1205279" y="1817651"/>
                </a:cubicBezTo>
                <a:cubicBezTo>
                  <a:pt x="1208607" y="1818682"/>
                  <a:pt x="1212451" y="1819197"/>
                  <a:pt x="1216810" y="1819197"/>
                </a:cubicBezTo>
                <a:cubicBezTo>
                  <a:pt x="1220109" y="1819197"/>
                  <a:pt x="1223129" y="1818755"/>
                  <a:pt x="1225868" y="1817872"/>
                </a:cubicBezTo>
                <a:cubicBezTo>
                  <a:pt x="1228607" y="1816988"/>
                  <a:pt x="1230964" y="1815736"/>
                  <a:pt x="1232937" y="1814116"/>
                </a:cubicBezTo>
                <a:cubicBezTo>
                  <a:pt x="1234911" y="1812496"/>
                  <a:pt x="1236428" y="1810508"/>
                  <a:pt x="1237489" y="1808151"/>
                </a:cubicBezTo>
                <a:cubicBezTo>
                  <a:pt x="1238549" y="1805795"/>
                  <a:pt x="1239079" y="1803114"/>
                  <a:pt x="1239079" y="1800110"/>
                </a:cubicBezTo>
                <a:cubicBezTo>
                  <a:pt x="1239079" y="1796870"/>
                  <a:pt x="1238343" y="1794101"/>
                  <a:pt x="1236870" y="1791803"/>
                </a:cubicBezTo>
                <a:cubicBezTo>
                  <a:pt x="1235397" y="1789506"/>
                  <a:pt x="1233453" y="1787488"/>
                  <a:pt x="1231037" y="1785751"/>
                </a:cubicBezTo>
                <a:cubicBezTo>
                  <a:pt x="1228622" y="1784013"/>
                  <a:pt x="1225868" y="1782422"/>
                  <a:pt x="1222775" y="1780978"/>
                </a:cubicBezTo>
                <a:cubicBezTo>
                  <a:pt x="1219682" y="1779535"/>
                  <a:pt x="1216516" y="1778063"/>
                  <a:pt x="1213276" y="1776560"/>
                </a:cubicBezTo>
                <a:cubicBezTo>
                  <a:pt x="1210036" y="1775058"/>
                  <a:pt x="1206884" y="1773394"/>
                  <a:pt x="1203821" y="1771567"/>
                </a:cubicBezTo>
                <a:cubicBezTo>
                  <a:pt x="1200757" y="1769741"/>
                  <a:pt x="1198019" y="1767591"/>
                  <a:pt x="1195603" y="1765117"/>
                </a:cubicBezTo>
                <a:cubicBezTo>
                  <a:pt x="1193188" y="1762643"/>
                  <a:pt x="1191230" y="1759741"/>
                  <a:pt x="1189728" y="1756413"/>
                </a:cubicBezTo>
                <a:cubicBezTo>
                  <a:pt x="1188225" y="1753085"/>
                  <a:pt x="1187475" y="1749093"/>
                  <a:pt x="1187475" y="1744439"/>
                </a:cubicBezTo>
                <a:cubicBezTo>
                  <a:pt x="1187475" y="1739667"/>
                  <a:pt x="1188344" y="1735411"/>
                  <a:pt x="1190081" y="1731670"/>
                </a:cubicBezTo>
                <a:cubicBezTo>
                  <a:pt x="1191819" y="1727929"/>
                  <a:pt x="1194234" y="1724792"/>
                  <a:pt x="1197326" y="1722260"/>
                </a:cubicBezTo>
                <a:cubicBezTo>
                  <a:pt x="1200419" y="1719726"/>
                  <a:pt x="1204101" y="1717796"/>
                  <a:pt x="1208372" y="1716471"/>
                </a:cubicBezTo>
                <a:cubicBezTo>
                  <a:pt x="1212642" y="1715146"/>
                  <a:pt x="1217252" y="1714483"/>
                  <a:pt x="1222201" y="1714483"/>
                </a:cubicBezTo>
                <a:close/>
                <a:moveTo>
                  <a:pt x="745944" y="1714483"/>
                </a:moveTo>
                <a:cubicBezTo>
                  <a:pt x="748478" y="1714483"/>
                  <a:pt x="751025" y="1714704"/>
                  <a:pt x="753588" y="1715146"/>
                </a:cubicBezTo>
                <a:cubicBezTo>
                  <a:pt x="756151" y="1715587"/>
                  <a:pt x="758566" y="1716177"/>
                  <a:pt x="760834" y="1716913"/>
                </a:cubicBezTo>
                <a:cubicBezTo>
                  <a:pt x="763102" y="1717649"/>
                  <a:pt x="765120" y="1718474"/>
                  <a:pt x="766887" y="1719387"/>
                </a:cubicBezTo>
                <a:cubicBezTo>
                  <a:pt x="768655" y="1720300"/>
                  <a:pt x="769818" y="1721037"/>
                  <a:pt x="770378" y="1721596"/>
                </a:cubicBezTo>
                <a:cubicBezTo>
                  <a:pt x="770937" y="1722156"/>
                  <a:pt x="771306" y="1722598"/>
                  <a:pt x="771482" y="1722922"/>
                </a:cubicBezTo>
                <a:cubicBezTo>
                  <a:pt x="771659" y="1723246"/>
                  <a:pt x="771806" y="1723659"/>
                  <a:pt x="771924" y="1724159"/>
                </a:cubicBezTo>
                <a:cubicBezTo>
                  <a:pt x="772042" y="1724660"/>
                  <a:pt x="772130" y="1725264"/>
                  <a:pt x="772189" y="1725970"/>
                </a:cubicBezTo>
                <a:cubicBezTo>
                  <a:pt x="772248" y="1726677"/>
                  <a:pt x="772278" y="1727591"/>
                  <a:pt x="772278" y="1728710"/>
                </a:cubicBezTo>
                <a:cubicBezTo>
                  <a:pt x="772278" y="1729770"/>
                  <a:pt x="772234" y="1730713"/>
                  <a:pt x="772145" y="1731538"/>
                </a:cubicBezTo>
                <a:cubicBezTo>
                  <a:pt x="772057" y="1732362"/>
                  <a:pt x="771924" y="1733054"/>
                  <a:pt x="771748" y="1733614"/>
                </a:cubicBezTo>
                <a:cubicBezTo>
                  <a:pt x="771571" y="1734174"/>
                  <a:pt x="771320" y="1734586"/>
                  <a:pt x="770996" y="1734851"/>
                </a:cubicBezTo>
                <a:cubicBezTo>
                  <a:pt x="770672" y="1735116"/>
                  <a:pt x="770304" y="1735249"/>
                  <a:pt x="769892" y="1735249"/>
                </a:cubicBezTo>
                <a:cubicBezTo>
                  <a:pt x="769244" y="1735249"/>
                  <a:pt x="768228" y="1734837"/>
                  <a:pt x="766843" y="1734012"/>
                </a:cubicBezTo>
                <a:cubicBezTo>
                  <a:pt x="765459" y="1733187"/>
                  <a:pt x="763765" y="1732259"/>
                  <a:pt x="761762" y="1731228"/>
                </a:cubicBezTo>
                <a:cubicBezTo>
                  <a:pt x="759759" y="1730197"/>
                  <a:pt x="757388" y="1729255"/>
                  <a:pt x="754649" y="1728401"/>
                </a:cubicBezTo>
                <a:cubicBezTo>
                  <a:pt x="751909" y="1727546"/>
                  <a:pt x="748831" y="1727119"/>
                  <a:pt x="745414" y="1727119"/>
                </a:cubicBezTo>
                <a:cubicBezTo>
                  <a:pt x="742233" y="1727119"/>
                  <a:pt x="739464" y="1727546"/>
                  <a:pt x="737108" y="1728401"/>
                </a:cubicBezTo>
                <a:cubicBezTo>
                  <a:pt x="734751" y="1729255"/>
                  <a:pt x="732807" y="1730389"/>
                  <a:pt x="731276" y="1731802"/>
                </a:cubicBezTo>
                <a:cubicBezTo>
                  <a:pt x="729744" y="1733217"/>
                  <a:pt x="728595" y="1734895"/>
                  <a:pt x="727829" y="1736840"/>
                </a:cubicBezTo>
                <a:cubicBezTo>
                  <a:pt x="727063" y="1738783"/>
                  <a:pt x="726681" y="1740845"/>
                  <a:pt x="726681" y="1743025"/>
                </a:cubicBezTo>
                <a:cubicBezTo>
                  <a:pt x="726681" y="1746207"/>
                  <a:pt x="727417" y="1748946"/>
                  <a:pt x="728890" y="1751243"/>
                </a:cubicBezTo>
                <a:cubicBezTo>
                  <a:pt x="730363" y="1753541"/>
                  <a:pt x="732321" y="1755573"/>
                  <a:pt x="734766" y="1757341"/>
                </a:cubicBezTo>
                <a:cubicBezTo>
                  <a:pt x="737211" y="1759108"/>
                  <a:pt x="739994" y="1760728"/>
                  <a:pt x="743117" y="1762201"/>
                </a:cubicBezTo>
                <a:cubicBezTo>
                  <a:pt x="746239" y="1763673"/>
                  <a:pt x="749420" y="1765161"/>
                  <a:pt x="752660" y="1766663"/>
                </a:cubicBezTo>
                <a:cubicBezTo>
                  <a:pt x="755900" y="1768166"/>
                  <a:pt x="759082" y="1769815"/>
                  <a:pt x="762204" y="1771612"/>
                </a:cubicBezTo>
                <a:cubicBezTo>
                  <a:pt x="765326" y="1773409"/>
                  <a:pt x="768110" y="1775529"/>
                  <a:pt x="770555" y="1777974"/>
                </a:cubicBezTo>
                <a:cubicBezTo>
                  <a:pt x="772999" y="1780419"/>
                  <a:pt x="774973" y="1783306"/>
                  <a:pt x="776475" y="1786634"/>
                </a:cubicBezTo>
                <a:cubicBezTo>
                  <a:pt x="777977" y="1789963"/>
                  <a:pt x="778728" y="1793895"/>
                  <a:pt x="778728" y="1798431"/>
                </a:cubicBezTo>
                <a:cubicBezTo>
                  <a:pt x="778728" y="1803792"/>
                  <a:pt x="777742" y="1808564"/>
                  <a:pt x="775768" y="1812746"/>
                </a:cubicBezTo>
                <a:cubicBezTo>
                  <a:pt x="773795" y="1816929"/>
                  <a:pt x="771055" y="1820479"/>
                  <a:pt x="767550" y="1823394"/>
                </a:cubicBezTo>
                <a:cubicBezTo>
                  <a:pt x="764045" y="1826311"/>
                  <a:pt x="759921" y="1828505"/>
                  <a:pt x="755179" y="1829978"/>
                </a:cubicBezTo>
                <a:cubicBezTo>
                  <a:pt x="750436" y="1831451"/>
                  <a:pt x="745326" y="1832187"/>
                  <a:pt x="739847" y="1832187"/>
                </a:cubicBezTo>
                <a:cubicBezTo>
                  <a:pt x="736018" y="1832187"/>
                  <a:pt x="732468" y="1831863"/>
                  <a:pt x="729199" y="1831215"/>
                </a:cubicBezTo>
                <a:cubicBezTo>
                  <a:pt x="725929" y="1830567"/>
                  <a:pt x="723013" y="1829772"/>
                  <a:pt x="720451" y="1828829"/>
                </a:cubicBezTo>
                <a:cubicBezTo>
                  <a:pt x="717888" y="1827887"/>
                  <a:pt x="715738" y="1826915"/>
                  <a:pt x="714000" y="1825913"/>
                </a:cubicBezTo>
                <a:cubicBezTo>
                  <a:pt x="712262" y="1824912"/>
                  <a:pt x="711054" y="1824057"/>
                  <a:pt x="710377" y="1823350"/>
                </a:cubicBezTo>
                <a:cubicBezTo>
                  <a:pt x="709699" y="1822644"/>
                  <a:pt x="709199" y="1821745"/>
                  <a:pt x="708875" y="1820655"/>
                </a:cubicBezTo>
                <a:cubicBezTo>
                  <a:pt x="708551" y="1819565"/>
                  <a:pt x="708389" y="1818108"/>
                  <a:pt x="708389" y="1816281"/>
                </a:cubicBezTo>
                <a:cubicBezTo>
                  <a:pt x="708389" y="1814985"/>
                  <a:pt x="708447" y="1813910"/>
                  <a:pt x="708565" y="1813056"/>
                </a:cubicBezTo>
                <a:cubicBezTo>
                  <a:pt x="708683" y="1812202"/>
                  <a:pt x="708860" y="1811509"/>
                  <a:pt x="709095" y="1810979"/>
                </a:cubicBezTo>
                <a:cubicBezTo>
                  <a:pt x="709331" y="1810449"/>
                  <a:pt x="709626" y="1810081"/>
                  <a:pt x="709979" y="1809875"/>
                </a:cubicBezTo>
                <a:cubicBezTo>
                  <a:pt x="710333" y="1809668"/>
                  <a:pt x="710745" y="1809565"/>
                  <a:pt x="711216" y="1809565"/>
                </a:cubicBezTo>
                <a:cubicBezTo>
                  <a:pt x="712041" y="1809565"/>
                  <a:pt x="713205" y="1810066"/>
                  <a:pt x="714707" y="1811067"/>
                </a:cubicBezTo>
                <a:cubicBezTo>
                  <a:pt x="716209" y="1812069"/>
                  <a:pt x="718138" y="1813159"/>
                  <a:pt x="720495" y="1814337"/>
                </a:cubicBezTo>
                <a:cubicBezTo>
                  <a:pt x="722851" y="1815515"/>
                  <a:pt x="725694" y="1816620"/>
                  <a:pt x="729022" y="1817651"/>
                </a:cubicBezTo>
                <a:cubicBezTo>
                  <a:pt x="732351" y="1818682"/>
                  <a:pt x="736195" y="1819197"/>
                  <a:pt x="740554" y="1819197"/>
                </a:cubicBezTo>
                <a:cubicBezTo>
                  <a:pt x="743853" y="1819197"/>
                  <a:pt x="746872" y="1818755"/>
                  <a:pt x="749612" y="1817872"/>
                </a:cubicBezTo>
                <a:cubicBezTo>
                  <a:pt x="752351" y="1816988"/>
                  <a:pt x="754707" y="1815736"/>
                  <a:pt x="756681" y="1814116"/>
                </a:cubicBezTo>
                <a:cubicBezTo>
                  <a:pt x="758655" y="1812496"/>
                  <a:pt x="760171" y="1810508"/>
                  <a:pt x="761232" y="1808151"/>
                </a:cubicBezTo>
                <a:cubicBezTo>
                  <a:pt x="762292" y="1805795"/>
                  <a:pt x="762823" y="1803114"/>
                  <a:pt x="762823" y="1800110"/>
                </a:cubicBezTo>
                <a:cubicBezTo>
                  <a:pt x="762823" y="1796870"/>
                  <a:pt x="762086" y="1794101"/>
                  <a:pt x="760613" y="1791803"/>
                </a:cubicBezTo>
                <a:cubicBezTo>
                  <a:pt x="759141" y="1789506"/>
                  <a:pt x="757197" y="1787488"/>
                  <a:pt x="754781" y="1785751"/>
                </a:cubicBezTo>
                <a:cubicBezTo>
                  <a:pt x="752366" y="1784013"/>
                  <a:pt x="749612" y="1782422"/>
                  <a:pt x="746519" y="1780978"/>
                </a:cubicBezTo>
                <a:cubicBezTo>
                  <a:pt x="743426" y="1779535"/>
                  <a:pt x="740260" y="1778063"/>
                  <a:pt x="737019" y="1776560"/>
                </a:cubicBezTo>
                <a:cubicBezTo>
                  <a:pt x="733779" y="1775058"/>
                  <a:pt x="730628" y="1773394"/>
                  <a:pt x="727564" y="1771567"/>
                </a:cubicBezTo>
                <a:cubicBezTo>
                  <a:pt x="724501" y="1769741"/>
                  <a:pt x="721762" y="1767591"/>
                  <a:pt x="719346" y="1765117"/>
                </a:cubicBezTo>
                <a:cubicBezTo>
                  <a:pt x="716931" y="1762643"/>
                  <a:pt x="714972" y="1759741"/>
                  <a:pt x="713470" y="1756413"/>
                </a:cubicBezTo>
                <a:cubicBezTo>
                  <a:pt x="711967" y="1753085"/>
                  <a:pt x="711216" y="1749093"/>
                  <a:pt x="711216" y="1744439"/>
                </a:cubicBezTo>
                <a:cubicBezTo>
                  <a:pt x="711216" y="1739667"/>
                  <a:pt x="712085" y="1735411"/>
                  <a:pt x="713823" y="1731670"/>
                </a:cubicBezTo>
                <a:cubicBezTo>
                  <a:pt x="715561" y="1727929"/>
                  <a:pt x="717976" y="1724792"/>
                  <a:pt x="721069" y="1722260"/>
                </a:cubicBezTo>
                <a:cubicBezTo>
                  <a:pt x="724162" y="1719726"/>
                  <a:pt x="727844" y="1717796"/>
                  <a:pt x="732115" y="1716471"/>
                </a:cubicBezTo>
                <a:cubicBezTo>
                  <a:pt x="736386" y="1715146"/>
                  <a:pt x="740996" y="1714483"/>
                  <a:pt x="745944" y="1714483"/>
                </a:cubicBezTo>
                <a:close/>
                <a:moveTo>
                  <a:pt x="2104611" y="1606605"/>
                </a:moveTo>
                <a:lnTo>
                  <a:pt x="2104611" y="1609136"/>
                </a:lnTo>
                <a:cubicBezTo>
                  <a:pt x="2104611" y="1609607"/>
                  <a:pt x="2104492" y="1610019"/>
                  <a:pt x="2104257" y="1610373"/>
                </a:cubicBezTo>
                <a:lnTo>
                  <a:pt x="2104145" y="1610449"/>
                </a:lnTo>
                <a:close/>
                <a:moveTo>
                  <a:pt x="8477001" y="1497087"/>
                </a:moveTo>
                <a:lnTo>
                  <a:pt x="8478411" y="1497087"/>
                </a:lnTo>
                <a:lnTo>
                  <a:pt x="8470630" y="1517188"/>
                </a:lnTo>
                <a:lnTo>
                  <a:pt x="8470630" y="1503979"/>
                </a:lnTo>
                <a:cubicBezTo>
                  <a:pt x="8470630" y="1501505"/>
                  <a:pt x="8471288" y="1499738"/>
                  <a:pt x="8472604" y="1498677"/>
                </a:cubicBezTo>
                <a:cubicBezTo>
                  <a:pt x="8473920" y="1497617"/>
                  <a:pt x="8475385" y="1497087"/>
                  <a:pt x="8477001" y="1497087"/>
                </a:cubicBezTo>
                <a:close/>
                <a:moveTo>
                  <a:pt x="8000751" y="1497087"/>
                </a:moveTo>
                <a:lnTo>
                  <a:pt x="8010083" y="1497087"/>
                </a:lnTo>
                <a:cubicBezTo>
                  <a:pt x="8011997" y="1497087"/>
                  <a:pt x="8013672" y="1497264"/>
                  <a:pt x="8015108" y="1497617"/>
                </a:cubicBezTo>
                <a:cubicBezTo>
                  <a:pt x="8016544" y="1497971"/>
                  <a:pt x="8017800" y="1498530"/>
                  <a:pt x="8018876" y="1499296"/>
                </a:cubicBezTo>
                <a:cubicBezTo>
                  <a:pt x="8019953" y="1500062"/>
                  <a:pt x="8020851" y="1501034"/>
                  <a:pt x="8021569" y="1502212"/>
                </a:cubicBezTo>
                <a:cubicBezTo>
                  <a:pt x="8022287" y="1503391"/>
                  <a:pt x="8022914" y="1504775"/>
                  <a:pt x="8023453" y="1506365"/>
                </a:cubicBezTo>
                <a:lnTo>
                  <a:pt x="8056148" y="1589165"/>
                </a:lnTo>
                <a:lnTo>
                  <a:pt x="8056590" y="1589165"/>
                </a:lnTo>
                <a:lnTo>
                  <a:pt x="8090611" y="1506631"/>
                </a:lnTo>
                <a:cubicBezTo>
                  <a:pt x="8091270" y="1504863"/>
                  <a:pt x="8091988" y="1503361"/>
                  <a:pt x="8092767" y="1502124"/>
                </a:cubicBezTo>
                <a:cubicBezTo>
                  <a:pt x="8093544" y="1500887"/>
                  <a:pt x="8094398" y="1499900"/>
                  <a:pt x="8095326" y="1499163"/>
                </a:cubicBezTo>
                <a:cubicBezTo>
                  <a:pt x="8096254" y="1498428"/>
                  <a:pt x="8097285" y="1497897"/>
                  <a:pt x="8098423" y="1497573"/>
                </a:cubicBezTo>
                <a:cubicBezTo>
                  <a:pt x="8099559" y="1497249"/>
                  <a:pt x="8100876" y="1497087"/>
                  <a:pt x="8102373" y="1497087"/>
                </a:cubicBezTo>
                <a:lnTo>
                  <a:pt x="8112158" y="1497087"/>
                </a:lnTo>
                <a:cubicBezTo>
                  <a:pt x="8113057" y="1497087"/>
                  <a:pt x="8113909" y="1497219"/>
                  <a:pt x="8114717" y="1497485"/>
                </a:cubicBezTo>
                <a:cubicBezTo>
                  <a:pt x="8115525" y="1497750"/>
                  <a:pt x="8116213" y="1498162"/>
                  <a:pt x="8116782" y="1498722"/>
                </a:cubicBezTo>
                <a:cubicBezTo>
                  <a:pt x="8117351" y="1499282"/>
                  <a:pt x="8117815" y="1499989"/>
                  <a:pt x="8118174" y="1500842"/>
                </a:cubicBezTo>
                <a:cubicBezTo>
                  <a:pt x="8118533" y="1501697"/>
                  <a:pt x="8118712" y="1502742"/>
                  <a:pt x="8118712" y="1503979"/>
                </a:cubicBezTo>
                <a:lnTo>
                  <a:pt x="8118712" y="1609136"/>
                </a:lnTo>
                <a:cubicBezTo>
                  <a:pt x="8118712" y="1609607"/>
                  <a:pt x="8118591" y="1610019"/>
                  <a:pt x="8118349" y="1610373"/>
                </a:cubicBezTo>
                <a:cubicBezTo>
                  <a:pt x="8118106" y="1610726"/>
                  <a:pt x="8117681" y="1611006"/>
                  <a:pt x="8117074" y="1611212"/>
                </a:cubicBezTo>
                <a:cubicBezTo>
                  <a:pt x="8116467" y="1611419"/>
                  <a:pt x="8115693" y="1611595"/>
                  <a:pt x="8114753" y="1611743"/>
                </a:cubicBezTo>
                <a:cubicBezTo>
                  <a:pt x="8113813" y="1611890"/>
                  <a:pt x="8112584" y="1611964"/>
                  <a:pt x="8111067" y="1611964"/>
                </a:cubicBezTo>
                <a:cubicBezTo>
                  <a:pt x="8109672" y="1611964"/>
                  <a:pt x="8108474" y="1611890"/>
                  <a:pt x="8107473" y="1611743"/>
                </a:cubicBezTo>
                <a:cubicBezTo>
                  <a:pt x="8106472" y="1611595"/>
                  <a:pt x="8105683" y="1611419"/>
                  <a:pt x="8105106" y="1611212"/>
                </a:cubicBezTo>
                <a:cubicBezTo>
                  <a:pt x="8104529" y="1611006"/>
                  <a:pt x="8104119" y="1610726"/>
                  <a:pt x="8103877" y="1610373"/>
                </a:cubicBezTo>
                <a:cubicBezTo>
                  <a:pt x="8103634" y="1610019"/>
                  <a:pt x="8103513" y="1609607"/>
                  <a:pt x="8103513" y="1609136"/>
                </a:cubicBezTo>
                <a:lnTo>
                  <a:pt x="8103513" y="1509547"/>
                </a:lnTo>
                <a:lnTo>
                  <a:pt x="8103336" y="1509547"/>
                </a:lnTo>
                <a:lnTo>
                  <a:pt x="8063041" y="1609578"/>
                </a:lnTo>
                <a:cubicBezTo>
                  <a:pt x="8062864" y="1609990"/>
                  <a:pt x="8062614" y="1610343"/>
                  <a:pt x="8062290" y="1610638"/>
                </a:cubicBezTo>
                <a:cubicBezTo>
                  <a:pt x="8061966" y="1610933"/>
                  <a:pt x="8061495" y="1611183"/>
                  <a:pt x="8060876" y="1611389"/>
                </a:cubicBezTo>
                <a:cubicBezTo>
                  <a:pt x="8060257" y="1611595"/>
                  <a:pt x="8059521" y="1611743"/>
                  <a:pt x="8058667" y="1611831"/>
                </a:cubicBezTo>
                <a:cubicBezTo>
                  <a:pt x="8057813" y="1611919"/>
                  <a:pt x="8056797" y="1611964"/>
                  <a:pt x="8055618" y="1611964"/>
                </a:cubicBezTo>
                <a:cubicBezTo>
                  <a:pt x="8054381" y="1611964"/>
                  <a:pt x="8053321" y="1611905"/>
                  <a:pt x="8052437" y="1611787"/>
                </a:cubicBezTo>
                <a:cubicBezTo>
                  <a:pt x="8051553" y="1611669"/>
                  <a:pt x="8050817" y="1611507"/>
                  <a:pt x="8050228" y="1611301"/>
                </a:cubicBezTo>
                <a:cubicBezTo>
                  <a:pt x="8049639" y="1611095"/>
                  <a:pt x="8049183" y="1610845"/>
                  <a:pt x="8048858" y="1610550"/>
                </a:cubicBezTo>
                <a:cubicBezTo>
                  <a:pt x="8048534" y="1610255"/>
                  <a:pt x="8048313" y="1609931"/>
                  <a:pt x="8048195" y="1609578"/>
                </a:cubicBezTo>
                <a:lnTo>
                  <a:pt x="8009668" y="1509547"/>
                </a:lnTo>
                <a:lnTo>
                  <a:pt x="8009579" y="1509547"/>
                </a:lnTo>
                <a:lnTo>
                  <a:pt x="8009579" y="1609136"/>
                </a:lnTo>
                <a:cubicBezTo>
                  <a:pt x="8009579" y="1609607"/>
                  <a:pt x="8009458" y="1610019"/>
                  <a:pt x="8009216" y="1610373"/>
                </a:cubicBezTo>
                <a:cubicBezTo>
                  <a:pt x="8008973" y="1610726"/>
                  <a:pt x="8008548" y="1611006"/>
                  <a:pt x="8007941" y="1611212"/>
                </a:cubicBezTo>
                <a:cubicBezTo>
                  <a:pt x="8007334" y="1611419"/>
                  <a:pt x="8006545" y="1611595"/>
                  <a:pt x="8005575" y="1611743"/>
                </a:cubicBezTo>
                <a:cubicBezTo>
                  <a:pt x="8004604" y="1611890"/>
                  <a:pt x="8003360" y="1611964"/>
                  <a:pt x="8001843" y="1611964"/>
                </a:cubicBezTo>
                <a:cubicBezTo>
                  <a:pt x="8000387" y="1611964"/>
                  <a:pt x="7999173" y="1611890"/>
                  <a:pt x="7998203" y="1611743"/>
                </a:cubicBezTo>
                <a:cubicBezTo>
                  <a:pt x="7997232" y="1611595"/>
                  <a:pt x="7996458" y="1611419"/>
                  <a:pt x="7995882" y="1611212"/>
                </a:cubicBezTo>
                <a:cubicBezTo>
                  <a:pt x="7995305" y="1611006"/>
                  <a:pt x="7994911" y="1610726"/>
                  <a:pt x="7994699" y="1610373"/>
                </a:cubicBezTo>
                <a:cubicBezTo>
                  <a:pt x="7994486" y="1610019"/>
                  <a:pt x="7994380" y="1609607"/>
                  <a:pt x="7994380" y="1609136"/>
                </a:cubicBezTo>
                <a:lnTo>
                  <a:pt x="7994380" y="1503979"/>
                </a:lnTo>
                <a:cubicBezTo>
                  <a:pt x="7994380" y="1501505"/>
                  <a:pt x="7995038" y="1499738"/>
                  <a:pt x="7996354" y="1498677"/>
                </a:cubicBezTo>
                <a:cubicBezTo>
                  <a:pt x="7997670" y="1497617"/>
                  <a:pt x="7999136" y="1497087"/>
                  <a:pt x="8000751" y="1497087"/>
                </a:cubicBezTo>
                <a:close/>
                <a:moveTo>
                  <a:pt x="7534026" y="1497087"/>
                </a:moveTo>
                <a:lnTo>
                  <a:pt x="7543358" y="1497087"/>
                </a:lnTo>
                <a:cubicBezTo>
                  <a:pt x="7545272" y="1497087"/>
                  <a:pt x="7546947" y="1497264"/>
                  <a:pt x="7548383" y="1497617"/>
                </a:cubicBezTo>
                <a:cubicBezTo>
                  <a:pt x="7549819" y="1497971"/>
                  <a:pt x="7551075" y="1498530"/>
                  <a:pt x="7552151" y="1499296"/>
                </a:cubicBezTo>
                <a:cubicBezTo>
                  <a:pt x="7553228" y="1500062"/>
                  <a:pt x="7554126" y="1501034"/>
                  <a:pt x="7554844" y="1502212"/>
                </a:cubicBezTo>
                <a:cubicBezTo>
                  <a:pt x="7555562" y="1503391"/>
                  <a:pt x="7556189" y="1504775"/>
                  <a:pt x="7556728" y="1506365"/>
                </a:cubicBezTo>
                <a:lnTo>
                  <a:pt x="7589423" y="1589165"/>
                </a:lnTo>
                <a:lnTo>
                  <a:pt x="7589865" y="1589165"/>
                </a:lnTo>
                <a:lnTo>
                  <a:pt x="7623886" y="1506631"/>
                </a:lnTo>
                <a:cubicBezTo>
                  <a:pt x="7624545" y="1504863"/>
                  <a:pt x="7625263" y="1503361"/>
                  <a:pt x="7626042" y="1502124"/>
                </a:cubicBezTo>
                <a:cubicBezTo>
                  <a:pt x="7626819" y="1500887"/>
                  <a:pt x="7627673" y="1499900"/>
                  <a:pt x="7628601" y="1499163"/>
                </a:cubicBezTo>
                <a:cubicBezTo>
                  <a:pt x="7629529" y="1498428"/>
                  <a:pt x="7630560" y="1497897"/>
                  <a:pt x="7631698" y="1497573"/>
                </a:cubicBezTo>
                <a:cubicBezTo>
                  <a:pt x="7632834" y="1497249"/>
                  <a:pt x="7634151" y="1497087"/>
                  <a:pt x="7635648" y="1497087"/>
                </a:cubicBezTo>
                <a:lnTo>
                  <a:pt x="7645433" y="1497087"/>
                </a:lnTo>
                <a:cubicBezTo>
                  <a:pt x="7646332" y="1497087"/>
                  <a:pt x="7647184" y="1497219"/>
                  <a:pt x="7647992" y="1497485"/>
                </a:cubicBezTo>
                <a:cubicBezTo>
                  <a:pt x="7648800" y="1497750"/>
                  <a:pt x="7649488" y="1498162"/>
                  <a:pt x="7650057" y="1498722"/>
                </a:cubicBezTo>
                <a:cubicBezTo>
                  <a:pt x="7650626" y="1499282"/>
                  <a:pt x="7651090" y="1499989"/>
                  <a:pt x="7651449" y="1500842"/>
                </a:cubicBezTo>
                <a:cubicBezTo>
                  <a:pt x="7651808" y="1501697"/>
                  <a:pt x="7651987" y="1502742"/>
                  <a:pt x="7651987" y="1503979"/>
                </a:cubicBezTo>
                <a:lnTo>
                  <a:pt x="7651987" y="1609136"/>
                </a:lnTo>
                <a:cubicBezTo>
                  <a:pt x="7651987" y="1609607"/>
                  <a:pt x="7651866" y="1610019"/>
                  <a:pt x="7651624" y="1610373"/>
                </a:cubicBezTo>
                <a:cubicBezTo>
                  <a:pt x="7651381" y="1610726"/>
                  <a:pt x="7650956" y="1611006"/>
                  <a:pt x="7650349" y="1611212"/>
                </a:cubicBezTo>
                <a:cubicBezTo>
                  <a:pt x="7649742" y="1611419"/>
                  <a:pt x="7648968" y="1611595"/>
                  <a:pt x="7648028" y="1611743"/>
                </a:cubicBezTo>
                <a:cubicBezTo>
                  <a:pt x="7647088" y="1611890"/>
                  <a:pt x="7645859" y="1611964"/>
                  <a:pt x="7644342" y="1611964"/>
                </a:cubicBezTo>
                <a:cubicBezTo>
                  <a:pt x="7642947" y="1611964"/>
                  <a:pt x="7641749" y="1611890"/>
                  <a:pt x="7640748" y="1611743"/>
                </a:cubicBezTo>
                <a:cubicBezTo>
                  <a:pt x="7639747" y="1611595"/>
                  <a:pt x="7638958" y="1611419"/>
                  <a:pt x="7638381" y="1611212"/>
                </a:cubicBezTo>
                <a:cubicBezTo>
                  <a:pt x="7637804" y="1611006"/>
                  <a:pt x="7637394" y="1610726"/>
                  <a:pt x="7637152" y="1610373"/>
                </a:cubicBezTo>
                <a:cubicBezTo>
                  <a:pt x="7636909" y="1610019"/>
                  <a:pt x="7636788" y="1609607"/>
                  <a:pt x="7636788" y="1609136"/>
                </a:cubicBezTo>
                <a:lnTo>
                  <a:pt x="7636788" y="1509547"/>
                </a:lnTo>
                <a:lnTo>
                  <a:pt x="7636611" y="1509547"/>
                </a:lnTo>
                <a:lnTo>
                  <a:pt x="7596316" y="1609578"/>
                </a:lnTo>
                <a:cubicBezTo>
                  <a:pt x="7596139" y="1609990"/>
                  <a:pt x="7595889" y="1610343"/>
                  <a:pt x="7595565" y="1610638"/>
                </a:cubicBezTo>
                <a:cubicBezTo>
                  <a:pt x="7595241" y="1610933"/>
                  <a:pt x="7594770" y="1611183"/>
                  <a:pt x="7594151" y="1611389"/>
                </a:cubicBezTo>
                <a:cubicBezTo>
                  <a:pt x="7593532" y="1611595"/>
                  <a:pt x="7592796" y="1611743"/>
                  <a:pt x="7591942" y="1611831"/>
                </a:cubicBezTo>
                <a:cubicBezTo>
                  <a:pt x="7591088" y="1611919"/>
                  <a:pt x="7590072" y="1611964"/>
                  <a:pt x="7588893" y="1611964"/>
                </a:cubicBezTo>
                <a:cubicBezTo>
                  <a:pt x="7587656" y="1611964"/>
                  <a:pt x="7586596" y="1611905"/>
                  <a:pt x="7585712" y="1611787"/>
                </a:cubicBezTo>
                <a:cubicBezTo>
                  <a:pt x="7584828" y="1611669"/>
                  <a:pt x="7584092" y="1611507"/>
                  <a:pt x="7583503" y="1611301"/>
                </a:cubicBezTo>
                <a:cubicBezTo>
                  <a:pt x="7582914" y="1611095"/>
                  <a:pt x="7582458" y="1610845"/>
                  <a:pt x="7582133" y="1610550"/>
                </a:cubicBezTo>
                <a:cubicBezTo>
                  <a:pt x="7581809" y="1610255"/>
                  <a:pt x="7581588" y="1609931"/>
                  <a:pt x="7581470" y="1609578"/>
                </a:cubicBezTo>
                <a:lnTo>
                  <a:pt x="7542943" y="1509547"/>
                </a:lnTo>
                <a:lnTo>
                  <a:pt x="7542854" y="1509547"/>
                </a:lnTo>
                <a:lnTo>
                  <a:pt x="7542854" y="1609136"/>
                </a:lnTo>
                <a:cubicBezTo>
                  <a:pt x="7542854" y="1609607"/>
                  <a:pt x="7542733" y="1610019"/>
                  <a:pt x="7542491" y="1610373"/>
                </a:cubicBezTo>
                <a:cubicBezTo>
                  <a:pt x="7542248" y="1610726"/>
                  <a:pt x="7541823" y="1611006"/>
                  <a:pt x="7541216" y="1611212"/>
                </a:cubicBezTo>
                <a:cubicBezTo>
                  <a:pt x="7540609" y="1611419"/>
                  <a:pt x="7539820" y="1611595"/>
                  <a:pt x="7538850" y="1611743"/>
                </a:cubicBezTo>
                <a:cubicBezTo>
                  <a:pt x="7537879" y="1611890"/>
                  <a:pt x="7536635" y="1611964"/>
                  <a:pt x="7535118" y="1611964"/>
                </a:cubicBezTo>
                <a:cubicBezTo>
                  <a:pt x="7533662" y="1611964"/>
                  <a:pt x="7532448" y="1611890"/>
                  <a:pt x="7531478" y="1611743"/>
                </a:cubicBezTo>
                <a:cubicBezTo>
                  <a:pt x="7530507" y="1611595"/>
                  <a:pt x="7529733" y="1611419"/>
                  <a:pt x="7529157" y="1611212"/>
                </a:cubicBezTo>
                <a:cubicBezTo>
                  <a:pt x="7528580" y="1611006"/>
                  <a:pt x="7528186" y="1610726"/>
                  <a:pt x="7527974" y="1610373"/>
                </a:cubicBezTo>
                <a:cubicBezTo>
                  <a:pt x="7527761" y="1610019"/>
                  <a:pt x="7527655" y="1609607"/>
                  <a:pt x="7527655" y="1609136"/>
                </a:cubicBezTo>
                <a:lnTo>
                  <a:pt x="7527655" y="1503979"/>
                </a:lnTo>
                <a:cubicBezTo>
                  <a:pt x="7527655" y="1501505"/>
                  <a:pt x="7528313" y="1499738"/>
                  <a:pt x="7529629" y="1498677"/>
                </a:cubicBezTo>
                <a:cubicBezTo>
                  <a:pt x="7530945" y="1497617"/>
                  <a:pt x="7532411" y="1497087"/>
                  <a:pt x="7534026" y="1497087"/>
                </a:cubicBezTo>
                <a:close/>
                <a:moveTo>
                  <a:pt x="7159398" y="1497087"/>
                </a:moveTo>
                <a:lnTo>
                  <a:pt x="7169183" y="1497087"/>
                </a:lnTo>
                <a:cubicBezTo>
                  <a:pt x="7170082" y="1497087"/>
                  <a:pt x="7170934" y="1497219"/>
                  <a:pt x="7171742" y="1497485"/>
                </a:cubicBezTo>
                <a:cubicBezTo>
                  <a:pt x="7172550" y="1497750"/>
                  <a:pt x="7173238" y="1498162"/>
                  <a:pt x="7173807" y="1498722"/>
                </a:cubicBezTo>
                <a:cubicBezTo>
                  <a:pt x="7174376" y="1499282"/>
                  <a:pt x="7174840" y="1499989"/>
                  <a:pt x="7175199" y="1500842"/>
                </a:cubicBezTo>
                <a:cubicBezTo>
                  <a:pt x="7175558" y="1501697"/>
                  <a:pt x="7175737" y="1502742"/>
                  <a:pt x="7175737" y="1503979"/>
                </a:cubicBezTo>
                <a:lnTo>
                  <a:pt x="7175737" y="1609136"/>
                </a:lnTo>
                <a:cubicBezTo>
                  <a:pt x="7175737" y="1609607"/>
                  <a:pt x="7175616" y="1610019"/>
                  <a:pt x="7175374" y="1610373"/>
                </a:cubicBezTo>
                <a:cubicBezTo>
                  <a:pt x="7175131" y="1610726"/>
                  <a:pt x="7174706" y="1611006"/>
                  <a:pt x="7174099" y="1611212"/>
                </a:cubicBezTo>
                <a:cubicBezTo>
                  <a:pt x="7173492" y="1611419"/>
                  <a:pt x="7172718" y="1611595"/>
                  <a:pt x="7171778" y="1611743"/>
                </a:cubicBezTo>
                <a:cubicBezTo>
                  <a:pt x="7170838" y="1611890"/>
                  <a:pt x="7169609" y="1611964"/>
                  <a:pt x="7168092" y="1611964"/>
                </a:cubicBezTo>
                <a:cubicBezTo>
                  <a:pt x="7166697" y="1611964"/>
                  <a:pt x="7165499" y="1611890"/>
                  <a:pt x="7164498" y="1611743"/>
                </a:cubicBezTo>
                <a:cubicBezTo>
                  <a:pt x="7163497" y="1611595"/>
                  <a:pt x="7162708" y="1611419"/>
                  <a:pt x="7162131" y="1611212"/>
                </a:cubicBezTo>
                <a:cubicBezTo>
                  <a:pt x="7161554" y="1611006"/>
                  <a:pt x="7161144" y="1610726"/>
                  <a:pt x="7160902" y="1610373"/>
                </a:cubicBezTo>
                <a:cubicBezTo>
                  <a:pt x="7160659" y="1610019"/>
                  <a:pt x="7160538" y="1609607"/>
                  <a:pt x="7160538" y="1609136"/>
                </a:cubicBezTo>
                <a:lnTo>
                  <a:pt x="7160538" y="1509547"/>
                </a:lnTo>
                <a:lnTo>
                  <a:pt x="7160361" y="1509547"/>
                </a:lnTo>
                <a:lnTo>
                  <a:pt x="7125650" y="1595716"/>
                </a:lnTo>
                <a:lnTo>
                  <a:pt x="7123206" y="1565899"/>
                </a:lnTo>
                <a:lnTo>
                  <a:pt x="7147636" y="1506631"/>
                </a:lnTo>
                <a:cubicBezTo>
                  <a:pt x="7148295" y="1504863"/>
                  <a:pt x="7149013" y="1503361"/>
                  <a:pt x="7149792" y="1502124"/>
                </a:cubicBezTo>
                <a:cubicBezTo>
                  <a:pt x="7150569" y="1500887"/>
                  <a:pt x="7151423" y="1499900"/>
                  <a:pt x="7152351" y="1499163"/>
                </a:cubicBezTo>
                <a:cubicBezTo>
                  <a:pt x="7153279" y="1498428"/>
                  <a:pt x="7154310" y="1497897"/>
                  <a:pt x="7155448" y="1497573"/>
                </a:cubicBezTo>
                <a:cubicBezTo>
                  <a:pt x="7156584" y="1497249"/>
                  <a:pt x="7157901" y="1497087"/>
                  <a:pt x="7159398" y="1497087"/>
                </a:cubicBezTo>
                <a:close/>
                <a:moveTo>
                  <a:pt x="6591051" y="1497087"/>
                </a:moveTo>
                <a:lnTo>
                  <a:pt x="6600383" y="1497087"/>
                </a:lnTo>
                <a:cubicBezTo>
                  <a:pt x="6602297" y="1497087"/>
                  <a:pt x="6603972" y="1497264"/>
                  <a:pt x="6605408" y="1497617"/>
                </a:cubicBezTo>
                <a:cubicBezTo>
                  <a:pt x="6606844" y="1497971"/>
                  <a:pt x="6608100" y="1498530"/>
                  <a:pt x="6609176" y="1499296"/>
                </a:cubicBezTo>
                <a:cubicBezTo>
                  <a:pt x="6610253" y="1500062"/>
                  <a:pt x="6611151" y="1501034"/>
                  <a:pt x="6611869" y="1502212"/>
                </a:cubicBezTo>
                <a:cubicBezTo>
                  <a:pt x="6612587" y="1503391"/>
                  <a:pt x="6613214" y="1504775"/>
                  <a:pt x="6613753" y="1506365"/>
                </a:cubicBezTo>
                <a:lnTo>
                  <a:pt x="6646448" y="1589165"/>
                </a:lnTo>
                <a:lnTo>
                  <a:pt x="6646890" y="1589165"/>
                </a:lnTo>
                <a:lnTo>
                  <a:pt x="6680911" y="1506631"/>
                </a:lnTo>
                <a:cubicBezTo>
                  <a:pt x="6681570" y="1504863"/>
                  <a:pt x="6682288" y="1503361"/>
                  <a:pt x="6683067" y="1502124"/>
                </a:cubicBezTo>
                <a:cubicBezTo>
                  <a:pt x="6683844" y="1500887"/>
                  <a:pt x="6684698" y="1499900"/>
                  <a:pt x="6685626" y="1499163"/>
                </a:cubicBezTo>
                <a:cubicBezTo>
                  <a:pt x="6686554" y="1498428"/>
                  <a:pt x="6687585" y="1497897"/>
                  <a:pt x="6688723" y="1497573"/>
                </a:cubicBezTo>
                <a:cubicBezTo>
                  <a:pt x="6689859" y="1497249"/>
                  <a:pt x="6691176" y="1497087"/>
                  <a:pt x="6692673" y="1497087"/>
                </a:cubicBezTo>
                <a:lnTo>
                  <a:pt x="6702458" y="1497087"/>
                </a:lnTo>
                <a:cubicBezTo>
                  <a:pt x="6703357" y="1497087"/>
                  <a:pt x="6704209" y="1497219"/>
                  <a:pt x="6705017" y="1497485"/>
                </a:cubicBezTo>
                <a:cubicBezTo>
                  <a:pt x="6705825" y="1497750"/>
                  <a:pt x="6706513" y="1498162"/>
                  <a:pt x="6707082" y="1498722"/>
                </a:cubicBezTo>
                <a:cubicBezTo>
                  <a:pt x="6707651" y="1499282"/>
                  <a:pt x="6708115" y="1499989"/>
                  <a:pt x="6708474" y="1500842"/>
                </a:cubicBezTo>
                <a:cubicBezTo>
                  <a:pt x="6708833" y="1501697"/>
                  <a:pt x="6709012" y="1502742"/>
                  <a:pt x="6709012" y="1503979"/>
                </a:cubicBezTo>
                <a:lnTo>
                  <a:pt x="6709012" y="1609136"/>
                </a:lnTo>
                <a:cubicBezTo>
                  <a:pt x="6709012" y="1609607"/>
                  <a:pt x="6708891" y="1610019"/>
                  <a:pt x="6708649" y="1610373"/>
                </a:cubicBezTo>
                <a:cubicBezTo>
                  <a:pt x="6708406" y="1610726"/>
                  <a:pt x="6707981" y="1611006"/>
                  <a:pt x="6707374" y="1611212"/>
                </a:cubicBezTo>
                <a:cubicBezTo>
                  <a:pt x="6706767" y="1611419"/>
                  <a:pt x="6705993" y="1611595"/>
                  <a:pt x="6705053" y="1611743"/>
                </a:cubicBezTo>
                <a:cubicBezTo>
                  <a:pt x="6704113" y="1611890"/>
                  <a:pt x="6702884" y="1611964"/>
                  <a:pt x="6701367" y="1611964"/>
                </a:cubicBezTo>
                <a:cubicBezTo>
                  <a:pt x="6699972" y="1611964"/>
                  <a:pt x="6698774" y="1611890"/>
                  <a:pt x="6697773" y="1611743"/>
                </a:cubicBezTo>
                <a:cubicBezTo>
                  <a:pt x="6696772" y="1611595"/>
                  <a:pt x="6695983" y="1611419"/>
                  <a:pt x="6695406" y="1611212"/>
                </a:cubicBezTo>
                <a:cubicBezTo>
                  <a:pt x="6694829" y="1611006"/>
                  <a:pt x="6694419" y="1610726"/>
                  <a:pt x="6694177" y="1610373"/>
                </a:cubicBezTo>
                <a:cubicBezTo>
                  <a:pt x="6693934" y="1610019"/>
                  <a:pt x="6693813" y="1609607"/>
                  <a:pt x="6693813" y="1609136"/>
                </a:cubicBezTo>
                <a:lnTo>
                  <a:pt x="6693813" y="1509547"/>
                </a:lnTo>
                <a:lnTo>
                  <a:pt x="6693636" y="1509547"/>
                </a:lnTo>
                <a:lnTo>
                  <a:pt x="6653341" y="1609578"/>
                </a:lnTo>
                <a:cubicBezTo>
                  <a:pt x="6653164" y="1609990"/>
                  <a:pt x="6652914" y="1610343"/>
                  <a:pt x="6652590" y="1610638"/>
                </a:cubicBezTo>
                <a:cubicBezTo>
                  <a:pt x="6652266" y="1610933"/>
                  <a:pt x="6651795" y="1611183"/>
                  <a:pt x="6651176" y="1611389"/>
                </a:cubicBezTo>
                <a:cubicBezTo>
                  <a:pt x="6650557" y="1611595"/>
                  <a:pt x="6649821" y="1611743"/>
                  <a:pt x="6648967" y="1611831"/>
                </a:cubicBezTo>
                <a:cubicBezTo>
                  <a:pt x="6648113" y="1611919"/>
                  <a:pt x="6647097" y="1611964"/>
                  <a:pt x="6645918" y="1611964"/>
                </a:cubicBezTo>
                <a:cubicBezTo>
                  <a:pt x="6644681" y="1611964"/>
                  <a:pt x="6643621" y="1611905"/>
                  <a:pt x="6642737" y="1611787"/>
                </a:cubicBezTo>
                <a:cubicBezTo>
                  <a:pt x="6641853" y="1611669"/>
                  <a:pt x="6641117" y="1611507"/>
                  <a:pt x="6640528" y="1611301"/>
                </a:cubicBezTo>
                <a:cubicBezTo>
                  <a:pt x="6639939" y="1611095"/>
                  <a:pt x="6639483" y="1610845"/>
                  <a:pt x="6639158" y="1610550"/>
                </a:cubicBezTo>
                <a:cubicBezTo>
                  <a:pt x="6638834" y="1610255"/>
                  <a:pt x="6638613" y="1609931"/>
                  <a:pt x="6638495" y="1609578"/>
                </a:cubicBezTo>
                <a:lnTo>
                  <a:pt x="6599968" y="1509547"/>
                </a:lnTo>
                <a:lnTo>
                  <a:pt x="6599879" y="1509547"/>
                </a:lnTo>
                <a:lnTo>
                  <a:pt x="6599879" y="1609136"/>
                </a:lnTo>
                <a:cubicBezTo>
                  <a:pt x="6599879" y="1609607"/>
                  <a:pt x="6599758" y="1610019"/>
                  <a:pt x="6599516" y="1610373"/>
                </a:cubicBezTo>
                <a:cubicBezTo>
                  <a:pt x="6599273" y="1610726"/>
                  <a:pt x="6598848" y="1611006"/>
                  <a:pt x="6598241" y="1611212"/>
                </a:cubicBezTo>
                <a:cubicBezTo>
                  <a:pt x="6597634" y="1611419"/>
                  <a:pt x="6596845" y="1611595"/>
                  <a:pt x="6595875" y="1611743"/>
                </a:cubicBezTo>
                <a:cubicBezTo>
                  <a:pt x="6594904" y="1611890"/>
                  <a:pt x="6593660" y="1611964"/>
                  <a:pt x="6592143" y="1611964"/>
                </a:cubicBezTo>
                <a:cubicBezTo>
                  <a:pt x="6590687" y="1611964"/>
                  <a:pt x="6589473" y="1611890"/>
                  <a:pt x="6588503" y="1611743"/>
                </a:cubicBezTo>
                <a:cubicBezTo>
                  <a:pt x="6587532" y="1611595"/>
                  <a:pt x="6586758" y="1611419"/>
                  <a:pt x="6586182" y="1611212"/>
                </a:cubicBezTo>
                <a:cubicBezTo>
                  <a:pt x="6585605" y="1611006"/>
                  <a:pt x="6585211" y="1610726"/>
                  <a:pt x="6584999" y="1610373"/>
                </a:cubicBezTo>
                <a:cubicBezTo>
                  <a:pt x="6584786" y="1610019"/>
                  <a:pt x="6584680" y="1609607"/>
                  <a:pt x="6584680" y="1609136"/>
                </a:cubicBezTo>
                <a:lnTo>
                  <a:pt x="6584680" y="1503979"/>
                </a:lnTo>
                <a:cubicBezTo>
                  <a:pt x="6584680" y="1501505"/>
                  <a:pt x="6585338" y="1499738"/>
                  <a:pt x="6586654" y="1498677"/>
                </a:cubicBezTo>
                <a:cubicBezTo>
                  <a:pt x="6587970" y="1497617"/>
                  <a:pt x="6589436" y="1497087"/>
                  <a:pt x="6591051" y="1497087"/>
                </a:cubicBezTo>
                <a:close/>
                <a:moveTo>
                  <a:pt x="6114801" y="1497087"/>
                </a:moveTo>
                <a:lnTo>
                  <a:pt x="6124133" y="1497087"/>
                </a:lnTo>
                <a:cubicBezTo>
                  <a:pt x="6126047" y="1497087"/>
                  <a:pt x="6127722" y="1497264"/>
                  <a:pt x="6129158" y="1497617"/>
                </a:cubicBezTo>
                <a:cubicBezTo>
                  <a:pt x="6130594" y="1497971"/>
                  <a:pt x="6131850" y="1498530"/>
                  <a:pt x="6132926" y="1499296"/>
                </a:cubicBezTo>
                <a:cubicBezTo>
                  <a:pt x="6134003" y="1500062"/>
                  <a:pt x="6134901" y="1501034"/>
                  <a:pt x="6135619" y="1502212"/>
                </a:cubicBezTo>
                <a:cubicBezTo>
                  <a:pt x="6136337" y="1503391"/>
                  <a:pt x="6136964" y="1504775"/>
                  <a:pt x="6137503" y="1506365"/>
                </a:cubicBezTo>
                <a:lnTo>
                  <a:pt x="6170198" y="1589165"/>
                </a:lnTo>
                <a:lnTo>
                  <a:pt x="6170640" y="1589165"/>
                </a:lnTo>
                <a:lnTo>
                  <a:pt x="6204661" y="1506631"/>
                </a:lnTo>
                <a:cubicBezTo>
                  <a:pt x="6205320" y="1504863"/>
                  <a:pt x="6206038" y="1503361"/>
                  <a:pt x="6206817" y="1502124"/>
                </a:cubicBezTo>
                <a:cubicBezTo>
                  <a:pt x="6207594" y="1500887"/>
                  <a:pt x="6208448" y="1499900"/>
                  <a:pt x="6209376" y="1499163"/>
                </a:cubicBezTo>
                <a:cubicBezTo>
                  <a:pt x="6210304" y="1498428"/>
                  <a:pt x="6211335" y="1497897"/>
                  <a:pt x="6212473" y="1497573"/>
                </a:cubicBezTo>
                <a:cubicBezTo>
                  <a:pt x="6213609" y="1497249"/>
                  <a:pt x="6214926" y="1497087"/>
                  <a:pt x="6216423" y="1497087"/>
                </a:cubicBezTo>
                <a:lnTo>
                  <a:pt x="6226208" y="1497087"/>
                </a:lnTo>
                <a:cubicBezTo>
                  <a:pt x="6227107" y="1497087"/>
                  <a:pt x="6227959" y="1497219"/>
                  <a:pt x="6228767" y="1497485"/>
                </a:cubicBezTo>
                <a:cubicBezTo>
                  <a:pt x="6229575" y="1497750"/>
                  <a:pt x="6230263" y="1498162"/>
                  <a:pt x="6230832" y="1498722"/>
                </a:cubicBezTo>
                <a:cubicBezTo>
                  <a:pt x="6231401" y="1499282"/>
                  <a:pt x="6231865" y="1499989"/>
                  <a:pt x="6232224" y="1500842"/>
                </a:cubicBezTo>
                <a:cubicBezTo>
                  <a:pt x="6232583" y="1501697"/>
                  <a:pt x="6232762" y="1502742"/>
                  <a:pt x="6232762" y="1503979"/>
                </a:cubicBezTo>
                <a:lnTo>
                  <a:pt x="6232762" y="1609136"/>
                </a:lnTo>
                <a:cubicBezTo>
                  <a:pt x="6232762" y="1609607"/>
                  <a:pt x="6232641" y="1610019"/>
                  <a:pt x="6232399" y="1610373"/>
                </a:cubicBezTo>
                <a:cubicBezTo>
                  <a:pt x="6232156" y="1610726"/>
                  <a:pt x="6231731" y="1611006"/>
                  <a:pt x="6231124" y="1611212"/>
                </a:cubicBezTo>
                <a:cubicBezTo>
                  <a:pt x="6230517" y="1611419"/>
                  <a:pt x="6229743" y="1611595"/>
                  <a:pt x="6228803" y="1611743"/>
                </a:cubicBezTo>
                <a:cubicBezTo>
                  <a:pt x="6227863" y="1611890"/>
                  <a:pt x="6226634" y="1611964"/>
                  <a:pt x="6225117" y="1611964"/>
                </a:cubicBezTo>
                <a:cubicBezTo>
                  <a:pt x="6223722" y="1611964"/>
                  <a:pt x="6222524" y="1611890"/>
                  <a:pt x="6221523" y="1611743"/>
                </a:cubicBezTo>
                <a:cubicBezTo>
                  <a:pt x="6220522" y="1611595"/>
                  <a:pt x="6219733" y="1611419"/>
                  <a:pt x="6219156" y="1611212"/>
                </a:cubicBezTo>
                <a:cubicBezTo>
                  <a:pt x="6218579" y="1611006"/>
                  <a:pt x="6218169" y="1610726"/>
                  <a:pt x="6217927" y="1610373"/>
                </a:cubicBezTo>
                <a:cubicBezTo>
                  <a:pt x="6217684" y="1610019"/>
                  <a:pt x="6217563" y="1609607"/>
                  <a:pt x="6217563" y="1609136"/>
                </a:cubicBezTo>
                <a:lnTo>
                  <a:pt x="6217563" y="1509547"/>
                </a:lnTo>
                <a:lnTo>
                  <a:pt x="6217386" y="1509547"/>
                </a:lnTo>
                <a:lnTo>
                  <a:pt x="6177091" y="1609578"/>
                </a:lnTo>
                <a:cubicBezTo>
                  <a:pt x="6176914" y="1609990"/>
                  <a:pt x="6176664" y="1610343"/>
                  <a:pt x="6176340" y="1610638"/>
                </a:cubicBezTo>
                <a:cubicBezTo>
                  <a:pt x="6176016" y="1610933"/>
                  <a:pt x="6175545" y="1611183"/>
                  <a:pt x="6174926" y="1611389"/>
                </a:cubicBezTo>
                <a:cubicBezTo>
                  <a:pt x="6174307" y="1611595"/>
                  <a:pt x="6173571" y="1611743"/>
                  <a:pt x="6172717" y="1611831"/>
                </a:cubicBezTo>
                <a:cubicBezTo>
                  <a:pt x="6171863" y="1611919"/>
                  <a:pt x="6170847" y="1611964"/>
                  <a:pt x="6169668" y="1611964"/>
                </a:cubicBezTo>
                <a:cubicBezTo>
                  <a:pt x="6168431" y="1611964"/>
                  <a:pt x="6167371" y="1611905"/>
                  <a:pt x="6166487" y="1611787"/>
                </a:cubicBezTo>
                <a:cubicBezTo>
                  <a:pt x="6165603" y="1611669"/>
                  <a:pt x="6164867" y="1611507"/>
                  <a:pt x="6164278" y="1611301"/>
                </a:cubicBezTo>
                <a:cubicBezTo>
                  <a:pt x="6163689" y="1611095"/>
                  <a:pt x="6163233" y="1610845"/>
                  <a:pt x="6162908" y="1610550"/>
                </a:cubicBezTo>
                <a:cubicBezTo>
                  <a:pt x="6162584" y="1610255"/>
                  <a:pt x="6162363" y="1609931"/>
                  <a:pt x="6162245" y="1609578"/>
                </a:cubicBezTo>
                <a:lnTo>
                  <a:pt x="6123718" y="1509547"/>
                </a:lnTo>
                <a:lnTo>
                  <a:pt x="6123629" y="1509547"/>
                </a:lnTo>
                <a:lnTo>
                  <a:pt x="6123629" y="1609136"/>
                </a:lnTo>
                <a:cubicBezTo>
                  <a:pt x="6123629" y="1609607"/>
                  <a:pt x="6123508" y="1610019"/>
                  <a:pt x="6123266" y="1610373"/>
                </a:cubicBezTo>
                <a:cubicBezTo>
                  <a:pt x="6123023" y="1610726"/>
                  <a:pt x="6122598" y="1611006"/>
                  <a:pt x="6121991" y="1611212"/>
                </a:cubicBezTo>
                <a:cubicBezTo>
                  <a:pt x="6121384" y="1611419"/>
                  <a:pt x="6120595" y="1611595"/>
                  <a:pt x="6119625" y="1611743"/>
                </a:cubicBezTo>
                <a:cubicBezTo>
                  <a:pt x="6118654" y="1611890"/>
                  <a:pt x="6117410" y="1611964"/>
                  <a:pt x="6115893" y="1611964"/>
                </a:cubicBezTo>
                <a:cubicBezTo>
                  <a:pt x="6114437" y="1611964"/>
                  <a:pt x="6113223" y="1611890"/>
                  <a:pt x="6112253" y="1611743"/>
                </a:cubicBezTo>
                <a:cubicBezTo>
                  <a:pt x="6111282" y="1611595"/>
                  <a:pt x="6110508" y="1611419"/>
                  <a:pt x="6109932" y="1611212"/>
                </a:cubicBezTo>
                <a:cubicBezTo>
                  <a:pt x="6109355" y="1611006"/>
                  <a:pt x="6108961" y="1610726"/>
                  <a:pt x="6108749" y="1610373"/>
                </a:cubicBezTo>
                <a:cubicBezTo>
                  <a:pt x="6108536" y="1610019"/>
                  <a:pt x="6108430" y="1609607"/>
                  <a:pt x="6108430" y="1609136"/>
                </a:cubicBezTo>
                <a:lnTo>
                  <a:pt x="6108430" y="1503979"/>
                </a:lnTo>
                <a:cubicBezTo>
                  <a:pt x="6108430" y="1501505"/>
                  <a:pt x="6109088" y="1499738"/>
                  <a:pt x="6110404" y="1498677"/>
                </a:cubicBezTo>
                <a:cubicBezTo>
                  <a:pt x="6111720" y="1497617"/>
                  <a:pt x="6113186" y="1497087"/>
                  <a:pt x="6114801" y="1497087"/>
                </a:cubicBezTo>
                <a:close/>
                <a:moveTo>
                  <a:pt x="5171826" y="1497087"/>
                </a:moveTo>
                <a:lnTo>
                  <a:pt x="5181158" y="1497087"/>
                </a:lnTo>
                <a:cubicBezTo>
                  <a:pt x="5183072" y="1497087"/>
                  <a:pt x="5184747" y="1497264"/>
                  <a:pt x="5186183" y="1497617"/>
                </a:cubicBezTo>
                <a:cubicBezTo>
                  <a:pt x="5187619" y="1497971"/>
                  <a:pt x="5188875" y="1498530"/>
                  <a:pt x="5189951" y="1499296"/>
                </a:cubicBezTo>
                <a:cubicBezTo>
                  <a:pt x="5191028" y="1500062"/>
                  <a:pt x="5191926" y="1501034"/>
                  <a:pt x="5192644" y="1502212"/>
                </a:cubicBezTo>
                <a:cubicBezTo>
                  <a:pt x="5193362" y="1503391"/>
                  <a:pt x="5193989" y="1504775"/>
                  <a:pt x="5194528" y="1506365"/>
                </a:cubicBezTo>
                <a:lnTo>
                  <a:pt x="5227223" y="1589165"/>
                </a:lnTo>
                <a:lnTo>
                  <a:pt x="5227665" y="1589165"/>
                </a:lnTo>
                <a:lnTo>
                  <a:pt x="5261686" y="1506631"/>
                </a:lnTo>
                <a:cubicBezTo>
                  <a:pt x="5262345" y="1504863"/>
                  <a:pt x="5263063" y="1503361"/>
                  <a:pt x="5263842" y="1502124"/>
                </a:cubicBezTo>
                <a:cubicBezTo>
                  <a:pt x="5264619" y="1500887"/>
                  <a:pt x="5265473" y="1499900"/>
                  <a:pt x="5266401" y="1499163"/>
                </a:cubicBezTo>
                <a:cubicBezTo>
                  <a:pt x="5267329" y="1498428"/>
                  <a:pt x="5268360" y="1497897"/>
                  <a:pt x="5269498" y="1497573"/>
                </a:cubicBezTo>
                <a:cubicBezTo>
                  <a:pt x="5270634" y="1497249"/>
                  <a:pt x="5271951" y="1497087"/>
                  <a:pt x="5273448" y="1497087"/>
                </a:cubicBezTo>
                <a:lnTo>
                  <a:pt x="5283233" y="1497087"/>
                </a:lnTo>
                <a:cubicBezTo>
                  <a:pt x="5284132" y="1497087"/>
                  <a:pt x="5284984" y="1497219"/>
                  <a:pt x="5285792" y="1497485"/>
                </a:cubicBezTo>
                <a:cubicBezTo>
                  <a:pt x="5286600" y="1497750"/>
                  <a:pt x="5287288" y="1498162"/>
                  <a:pt x="5287857" y="1498722"/>
                </a:cubicBezTo>
                <a:cubicBezTo>
                  <a:pt x="5288426" y="1499282"/>
                  <a:pt x="5288890" y="1499989"/>
                  <a:pt x="5289249" y="1500842"/>
                </a:cubicBezTo>
                <a:cubicBezTo>
                  <a:pt x="5289608" y="1501697"/>
                  <a:pt x="5289787" y="1502742"/>
                  <a:pt x="5289787" y="1503979"/>
                </a:cubicBezTo>
                <a:lnTo>
                  <a:pt x="5289787" y="1609136"/>
                </a:lnTo>
                <a:cubicBezTo>
                  <a:pt x="5289787" y="1609607"/>
                  <a:pt x="5289666" y="1610019"/>
                  <a:pt x="5289424" y="1610373"/>
                </a:cubicBezTo>
                <a:cubicBezTo>
                  <a:pt x="5289181" y="1610726"/>
                  <a:pt x="5288756" y="1611006"/>
                  <a:pt x="5288149" y="1611212"/>
                </a:cubicBezTo>
                <a:cubicBezTo>
                  <a:pt x="5287542" y="1611419"/>
                  <a:pt x="5286768" y="1611595"/>
                  <a:pt x="5285828" y="1611743"/>
                </a:cubicBezTo>
                <a:cubicBezTo>
                  <a:pt x="5284888" y="1611890"/>
                  <a:pt x="5283659" y="1611964"/>
                  <a:pt x="5282142" y="1611964"/>
                </a:cubicBezTo>
                <a:cubicBezTo>
                  <a:pt x="5280747" y="1611964"/>
                  <a:pt x="5279549" y="1611890"/>
                  <a:pt x="5278548" y="1611743"/>
                </a:cubicBezTo>
                <a:cubicBezTo>
                  <a:pt x="5277547" y="1611595"/>
                  <a:pt x="5276758" y="1611419"/>
                  <a:pt x="5276181" y="1611212"/>
                </a:cubicBezTo>
                <a:cubicBezTo>
                  <a:pt x="5275604" y="1611006"/>
                  <a:pt x="5275194" y="1610726"/>
                  <a:pt x="5274952" y="1610373"/>
                </a:cubicBezTo>
                <a:cubicBezTo>
                  <a:pt x="5274709" y="1610019"/>
                  <a:pt x="5274588" y="1609607"/>
                  <a:pt x="5274588" y="1609136"/>
                </a:cubicBezTo>
                <a:lnTo>
                  <a:pt x="5274588" y="1509547"/>
                </a:lnTo>
                <a:lnTo>
                  <a:pt x="5274411" y="1509547"/>
                </a:lnTo>
                <a:lnTo>
                  <a:pt x="5234116" y="1609578"/>
                </a:lnTo>
                <a:cubicBezTo>
                  <a:pt x="5233939" y="1609990"/>
                  <a:pt x="5233689" y="1610343"/>
                  <a:pt x="5233365" y="1610638"/>
                </a:cubicBezTo>
                <a:cubicBezTo>
                  <a:pt x="5233041" y="1610933"/>
                  <a:pt x="5232570" y="1611183"/>
                  <a:pt x="5231951" y="1611389"/>
                </a:cubicBezTo>
                <a:cubicBezTo>
                  <a:pt x="5231332" y="1611595"/>
                  <a:pt x="5230596" y="1611743"/>
                  <a:pt x="5229742" y="1611831"/>
                </a:cubicBezTo>
                <a:cubicBezTo>
                  <a:pt x="5228888" y="1611919"/>
                  <a:pt x="5227872" y="1611964"/>
                  <a:pt x="5226693" y="1611964"/>
                </a:cubicBezTo>
                <a:cubicBezTo>
                  <a:pt x="5225456" y="1611964"/>
                  <a:pt x="5224396" y="1611905"/>
                  <a:pt x="5223512" y="1611787"/>
                </a:cubicBezTo>
                <a:cubicBezTo>
                  <a:pt x="5222628" y="1611669"/>
                  <a:pt x="5221892" y="1611507"/>
                  <a:pt x="5221303" y="1611301"/>
                </a:cubicBezTo>
                <a:cubicBezTo>
                  <a:pt x="5220714" y="1611095"/>
                  <a:pt x="5220258" y="1610845"/>
                  <a:pt x="5219933" y="1610550"/>
                </a:cubicBezTo>
                <a:cubicBezTo>
                  <a:pt x="5219609" y="1610255"/>
                  <a:pt x="5219388" y="1609931"/>
                  <a:pt x="5219270" y="1609578"/>
                </a:cubicBezTo>
                <a:lnTo>
                  <a:pt x="5180743" y="1509547"/>
                </a:lnTo>
                <a:lnTo>
                  <a:pt x="5180654" y="1509547"/>
                </a:lnTo>
                <a:lnTo>
                  <a:pt x="5180654" y="1609136"/>
                </a:lnTo>
                <a:cubicBezTo>
                  <a:pt x="5180654" y="1609607"/>
                  <a:pt x="5180533" y="1610019"/>
                  <a:pt x="5180291" y="1610373"/>
                </a:cubicBezTo>
                <a:cubicBezTo>
                  <a:pt x="5180048" y="1610726"/>
                  <a:pt x="5179623" y="1611006"/>
                  <a:pt x="5179016" y="1611212"/>
                </a:cubicBezTo>
                <a:cubicBezTo>
                  <a:pt x="5178409" y="1611419"/>
                  <a:pt x="5177620" y="1611595"/>
                  <a:pt x="5176650" y="1611743"/>
                </a:cubicBezTo>
                <a:cubicBezTo>
                  <a:pt x="5175679" y="1611890"/>
                  <a:pt x="5174435" y="1611964"/>
                  <a:pt x="5172918" y="1611964"/>
                </a:cubicBezTo>
                <a:cubicBezTo>
                  <a:pt x="5171462" y="1611964"/>
                  <a:pt x="5170248" y="1611890"/>
                  <a:pt x="5169278" y="1611743"/>
                </a:cubicBezTo>
                <a:cubicBezTo>
                  <a:pt x="5168307" y="1611595"/>
                  <a:pt x="5167533" y="1611419"/>
                  <a:pt x="5166957" y="1611212"/>
                </a:cubicBezTo>
                <a:cubicBezTo>
                  <a:pt x="5166380" y="1611006"/>
                  <a:pt x="5165986" y="1610726"/>
                  <a:pt x="5165774" y="1610373"/>
                </a:cubicBezTo>
                <a:cubicBezTo>
                  <a:pt x="5165561" y="1610019"/>
                  <a:pt x="5165455" y="1609607"/>
                  <a:pt x="5165455" y="1609136"/>
                </a:cubicBezTo>
                <a:lnTo>
                  <a:pt x="5165455" y="1503979"/>
                </a:lnTo>
                <a:cubicBezTo>
                  <a:pt x="5165455" y="1501505"/>
                  <a:pt x="5166113" y="1499738"/>
                  <a:pt x="5167429" y="1498677"/>
                </a:cubicBezTo>
                <a:cubicBezTo>
                  <a:pt x="5168745" y="1497617"/>
                  <a:pt x="5170211" y="1497087"/>
                  <a:pt x="5171826" y="1497087"/>
                </a:cubicBezTo>
                <a:close/>
                <a:moveTo>
                  <a:pt x="4806723" y="1497087"/>
                </a:moveTo>
                <a:lnTo>
                  <a:pt x="4816508" y="1497087"/>
                </a:lnTo>
                <a:cubicBezTo>
                  <a:pt x="4817407" y="1497087"/>
                  <a:pt x="4818259" y="1497219"/>
                  <a:pt x="4819067" y="1497485"/>
                </a:cubicBezTo>
                <a:cubicBezTo>
                  <a:pt x="4819875" y="1497750"/>
                  <a:pt x="4820563" y="1498162"/>
                  <a:pt x="4821132" y="1498722"/>
                </a:cubicBezTo>
                <a:cubicBezTo>
                  <a:pt x="4821701" y="1499282"/>
                  <a:pt x="4822165" y="1499989"/>
                  <a:pt x="4822524" y="1500842"/>
                </a:cubicBezTo>
                <a:cubicBezTo>
                  <a:pt x="4822883" y="1501697"/>
                  <a:pt x="4823062" y="1502742"/>
                  <a:pt x="4823062" y="1503979"/>
                </a:cubicBezTo>
                <a:lnTo>
                  <a:pt x="4823062" y="1609136"/>
                </a:lnTo>
                <a:cubicBezTo>
                  <a:pt x="4823062" y="1609607"/>
                  <a:pt x="4822941" y="1610019"/>
                  <a:pt x="4822699" y="1610373"/>
                </a:cubicBezTo>
                <a:cubicBezTo>
                  <a:pt x="4822456" y="1610726"/>
                  <a:pt x="4822031" y="1611006"/>
                  <a:pt x="4821424" y="1611212"/>
                </a:cubicBezTo>
                <a:cubicBezTo>
                  <a:pt x="4820817" y="1611419"/>
                  <a:pt x="4820043" y="1611595"/>
                  <a:pt x="4819103" y="1611743"/>
                </a:cubicBezTo>
                <a:cubicBezTo>
                  <a:pt x="4818163" y="1611890"/>
                  <a:pt x="4816934" y="1611964"/>
                  <a:pt x="4815417" y="1611964"/>
                </a:cubicBezTo>
                <a:cubicBezTo>
                  <a:pt x="4814022" y="1611964"/>
                  <a:pt x="4812824" y="1611890"/>
                  <a:pt x="4811823" y="1611743"/>
                </a:cubicBezTo>
                <a:cubicBezTo>
                  <a:pt x="4810822" y="1611595"/>
                  <a:pt x="4810033" y="1611419"/>
                  <a:pt x="4809456" y="1611212"/>
                </a:cubicBezTo>
                <a:cubicBezTo>
                  <a:pt x="4808879" y="1611006"/>
                  <a:pt x="4808469" y="1610726"/>
                  <a:pt x="4808227" y="1610373"/>
                </a:cubicBezTo>
                <a:cubicBezTo>
                  <a:pt x="4807984" y="1610019"/>
                  <a:pt x="4807863" y="1609607"/>
                  <a:pt x="4807863" y="1609136"/>
                </a:cubicBezTo>
                <a:lnTo>
                  <a:pt x="4807863" y="1509547"/>
                </a:lnTo>
                <a:lnTo>
                  <a:pt x="4807686" y="1509547"/>
                </a:lnTo>
                <a:lnTo>
                  <a:pt x="4783624" y="1569281"/>
                </a:lnTo>
                <a:lnTo>
                  <a:pt x="4784144" y="1563134"/>
                </a:lnTo>
                <a:lnTo>
                  <a:pt x="4786973" y="1526010"/>
                </a:lnTo>
                <a:lnTo>
                  <a:pt x="4794961" y="1506631"/>
                </a:lnTo>
                <a:cubicBezTo>
                  <a:pt x="4795620" y="1504863"/>
                  <a:pt x="4796338" y="1503361"/>
                  <a:pt x="4797117" y="1502124"/>
                </a:cubicBezTo>
                <a:cubicBezTo>
                  <a:pt x="4797894" y="1500887"/>
                  <a:pt x="4798748" y="1499900"/>
                  <a:pt x="4799676" y="1499163"/>
                </a:cubicBezTo>
                <a:cubicBezTo>
                  <a:pt x="4800604" y="1498428"/>
                  <a:pt x="4801635" y="1497897"/>
                  <a:pt x="4802773" y="1497573"/>
                </a:cubicBezTo>
                <a:cubicBezTo>
                  <a:pt x="4803909" y="1497249"/>
                  <a:pt x="4805226" y="1497087"/>
                  <a:pt x="4806723" y="1497087"/>
                </a:cubicBezTo>
                <a:close/>
                <a:moveTo>
                  <a:pt x="4228851" y="1497087"/>
                </a:moveTo>
                <a:lnTo>
                  <a:pt x="4238183" y="1497087"/>
                </a:lnTo>
                <a:cubicBezTo>
                  <a:pt x="4240097" y="1497087"/>
                  <a:pt x="4241772" y="1497264"/>
                  <a:pt x="4243208" y="1497617"/>
                </a:cubicBezTo>
                <a:cubicBezTo>
                  <a:pt x="4244644" y="1497971"/>
                  <a:pt x="4245900" y="1498530"/>
                  <a:pt x="4246977" y="1499296"/>
                </a:cubicBezTo>
                <a:cubicBezTo>
                  <a:pt x="4248053" y="1500062"/>
                  <a:pt x="4248950" y="1501034"/>
                  <a:pt x="4249668" y="1502212"/>
                </a:cubicBezTo>
                <a:cubicBezTo>
                  <a:pt x="4250386" y="1503391"/>
                  <a:pt x="4251014" y="1504775"/>
                  <a:pt x="4251553" y="1506365"/>
                </a:cubicBezTo>
                <a:lnTo>
                  <a:pt x="4284249" y="1589165"/>
                </a:lnTo>
                <a:lnTo>
                  <a:pt x="4284691" y="1589165"/>
                </a:lnTo>
                <a:lnTo>
                  <a:pt x="4318712" y="1506631"/>
                </a:lnTo>
                <a:cubicBezTo>
                  <a:pt x="4319370" y="1504863"/>
                  <a:pt x="4320088" y="1503361"/>
                  <a:pt x="4320866" y="1502124"/>
                </a:cubicBezTo>
                <a:cubicBezTo>
                  <a:pt x="4321645" y="1500887"/>
                  <a:pt x="4322498" y="1499900"/>
                  <a:pt x="4323425" y="1499163"/>
                </a:cubicBezTo>
                <a:cubicBezTo>
                  <a:pt x="4324353" y="1498428"/>
                  <a:pt x="4325386" y="1497897"/>
                  <a:pt x="4326523" y="1497573"/>
                </a:cubicBezTo>
                <a:cubicBezTo>
                  <a:pt x="4327659" y="1497249"/>
                  <a:pt x="4328976" y="1497087"/>
                  <a:pt x="4330473" y="1497087"/>
                </a:cubicBezTo>
                <a:lnTo>
                  <a:pt x="4340258" y="1497087"/>
                </a:lnTo>
                <a:cubicBezTo>
                  <a:pt x="4341156" y="1497087"/>
                  <a:pt x="4342009" y="1497219"/>
                  <a:pt x="4342817" y="1497485"/>
                </a:cubicBezTo>
                <a:cubicBezTo>
                  <a:pt x="4343625" y="1497750"/>
                  <a:pt x="4344313" y="1498162"/>
                  <a:pt x="4344882" y="1498722"/>
                </a:cubicBezTo>
                <a:cubicBezTo>
                  <a:pt x="4345451" y="1499282"/>
                  <a:pt x="4345915" y="1499989"/>
                  <a:pt x="4346274" y="1500842"/>
                </a:cubicBezTo>
                <a:cubicBezTo>
                  <a:pt x="4346633" y="1501697"/>
                  <a:pt x="4346812" y="1502742"/>
                  <a:pt x="4346812" y="1503979"/>
                </a:cubicBezTo>
                <a:lnTo>
                  <a:pt x="4346812" y="1609136"/>
                </a:lnTo>
                <a:cubicBezTo>
                  <a:pt x="4346812" y="1609607"/>
                  <a:pt x="4346691" y="1610019"/>
                  <a:pt x="4346448" y="1610373"/>
                </a:cubicBezTo>
                <a:cubicBezTo>
                  <a:pt x="4346206" y="1610726"/>
                  <a:pt x="4345781" y="1611006"/>
                  <a:pt x="4345174" y="1611212"/>
                </a:cubicBezTo>
                <a:cubicBezTo>
                  <a:pt x="4344567" y="1611419"/>
                  <a:pt x="4343793" y="1611595"/>
                  <a:pt x="4342853" y="1611743"/>
                </a:cubicBezTo>
                <a:cubicBezTo>
                  <a:pt x="4341913" y="1611890"/>
                  <a:pt x="4340684" y="1611964"/>
                  <a:pt x="4339167" y="1611964"/>
                </a:cubicBezTo>
                <a:cubicBezTo>
                  <a:pt x="4337772" y="1611964"/>
                  <a:pt x="4336573" y="1611890"/>
                  <a:pt x="4335572" y="1611743"/>
                </a:cubicBezTo>
                <a:cubicBezTo>
                  <a:pt x="4334572" y="1611595"/>
                  <a:pt x="4333783" y="1611419"/>
                  <a:pt x="4333206" y="1611212"/>
                </a:cubicBezTo>
                <a:cubicBezTo>
                  <a:pt x="4332629" y="1611006"/>
                  <a:pt x="4332220" y="1610726"/>
                  <a:pt x="4331977" y="1610373"/>
                </a:cubicBezTo>
                <a:cubicBezTo>
                  <a:pt x="4331734" y="1610019"/>
                  <a:pt x="4331613" y="1609607"/>
                  <a:pt x="4331613" y="1609136"/>
                </a:cubicBezTo>
                <a:lnTo>
                  <a:pt x="4331613" y="1509547"/>
                </a:lnTo>
                <a:lnTo>
                  <a:pt x="4331437" y="1509547"/>
                </a:lnTo>
                <a:lnTo>
                  <a:pt x="4291141" y="1609578"/>
                </a:lnTo>
                <a:cubicBezTo>
                  <a:pt x="4290965" y="1609990"/>
                  <a:pt x="4290714" y="1610343"/>
                  <a:pt x="4290390" y="1610638"/>
                </a:cubicBezTo>
                <a:cubicBezTo>
                  <a:pt x="4290066" y="1610933"/>
                  <a:pt x="4289595" y="1611183"/>
                  <a:pt x="4288976" y="1611389"/>
                </a:cubicBezTo>
                <a:cubicBezTo>
                  <a:pt x="4288358" y="1611595"/>
                  <a:pt x="4287621" y="1611743"/>
                  <a:pt x="4286767" y="1611831"/>
                </a:cubicBezTo>
                <a:cubicBezTo>
                  <a:pt x="4285913" y="1611919"/>
                  <a:pt x="4284897" y="1611964"/>
                  <a:pt x="4283719" y="1611964"/>
                </a:cubicBezTo>
                <a:cubicBezTo>
                  <a:pt x="4282481" y="1611964"/>
                  <a:pt x="4281421" y="1611905"/>
                  <a:pt x="4280537" y="1611787"/>
                </a:cubicBezTo>
                <a:cubicBezTo>
                  <a:pt x="4279654" y="1611669"/>
                  <a:pt x="4278917" y="1611507"/>
                  <a:pt x="4278328" y="1611301"/>
                </a:cubicBezTo>
                <a:cubicBezTo>
                  <a:pt x="4277739" y="1611095"/>
                  <a:pt x="4277282" y="1610845"/>
                  <a:pt x="4276958" y="1610550"/>
                </a:cubicBezTo>
                <a:cubicBezTo>
                  <a:pt x="4276634" y="1610255"/>
                  <a:pt x="4276413" y="1609931"/>
                  <a:pt x="4276296" y="1609578"/>
                </a:cubicBezTo>
                <a:lnTo>
                  <a:pt x="4237768" y="1509547"/>
                </a:lnTo>
                <a:lnTo>
                  <a:pt x="4237679" y="1509547"/>
                </a:lnTo>
                <a:lnTo>
                  <a:pt x="4237679" y="1609136"/>
                </a:lnTo>
                <a:cubicBezTo>
                  <a:pt x="4237679" y="1609607"/>
                  <a:pt x="4237558" y="1610019"/>
                  <a:pt x="4237316" y="1610373"/>
                </a:cubicBezTo>
                <a:cubicBezTo>
                  <a:pt x="4237073" y="1610726"/>
                  <a:pt x="4236648" y="1611006"/>
                  <a:pt x="4236041" y="1611212"/>
                </a:cubicBezTo>
                <a:cubicBezTo>
                  <a:pt x="4235434" y="1611419"/>
                  <a:pt x="4234645" y="1611595"/>
                  <a:pt x="4233674" y="1611743"/>
                </a:cubicBezTo>
                <a:cubicBezTo>
                  <a:pt x="4232704" y="1611890"/>
                  <a:pt x="4231460" y="1611964"/>
                  <a:pt x="4229943" y="1611964"/>
                </a:cubicBezTo>
                <a:cubicBezTo>
                  <a:pt x="4228487" y="1611964"/>
                  <a:pt x="4227273" y="1611890"/>
                  <a:pt x="4226303" y="1611743"/>
                </a:cubicBezTo>
                <a:cubicBezTo>
                  <a:pt x="4225332" y="1611595"/>
                  <a:pt x="4224558" y="1611419"/>
                  <a:pt x="4223982" y="1611212"/>
                </a:cubicBezTo>
                <a:cubicBezTo>
                  <a:pt x="4223405" y="1611006"/>
                  <a:pt x="4223011" y="1610726"/>
                  <a:pt x="4222799" y="1610373"/>
                </a:cubicBezTo>
                <a:cubicBezTo>
                  <a:pt x="4222586" y="1610019"/>
                  <a:pt x="4222480" y="1609607"/>
                  <a:pt x="4222480" y="1609136"/>
                </a:cubicBezTo>
                <a:lnTo>
                  <a:pt x="4222480" y="1503979"/>
                </a:lnTo>
                <a:cubicBezTo>
                  <a:pt x="4222480" y="1501505"/>
                  <a:pt x="4223138" y="1499738"/>
                  <a:pt x="4224454" y="1498677"/>
                </a:cubicBezTo>
                <a:cubicBezTo>
                  <a:pt x="4225770" y="1497617"/>
                  <a:pt x="4227236" y="1497087"/>
                  <a:pt x="4228851" y="1497087"/>
                </a:cubicBezTo>
                <a:close/>
                <a:moveTo>
                  <a:pt x="3863793" y="1497087"/>
                </a:moveTo>
                <a:lnTo>
                  <a:pt x="3873579" y="1497087"/>
                </a:lnTo>
                <a:cubicBezTo>
                  <a:pt x="3874477" y="1497087"/>
                  <a:pt x="3875331" y="1497219"/>
                  <a:pt x="3876138" y="1497485"/>
                </a:cubicBezTo>
                <a:cubicBezTo>
                  <a:pt x="3876946" y="1497750"/>
                  <a:pt x="3877634" y="1498162"/>
                  <a:pt x="3878203" y="1498722"/>
                </a:cubicBezTo>
                <a:cubicBezTo>
                  <a:pt x="3878772" y="1499282"/>
                  <a:pt x="3879235" y="1499989"/>
                  <a:pt x="3879594" y="1500842"/>
                </a:cubicBezTo>
                <a:cubicBezTo>
                  <a:pt x="3879953" y="1501697"/>
                  <a:pt x="3880133" y="1502742"/>
                  <a:pt x="3880133" y="1503979"/>
                </a:cubicBezTo>
                <a:lnTo>
                  <a:pt x="3880133" y="1609136"/>
                </a:lnTo>
                <a:cubicBezTo>
                  <a:pt x="3880133" y="1609607"/>
                  <a:pt x="3880012" y="1610019"/>
                  <a:pt x="3879769" y="1610373"/>
                </a:cubicBezTo>
                <a:cubicBezTo>
                  <a:pt x="3879526" y="1610726"/>
                  <a:pt x="3879102" y="1611006"/>
                  <a:pt x="3878495" y="1611212"/>
                </a:cubicBezTo>
                <a:cubicBezTo>
                  <a:pt x="3877887" y="1611419"/>
                  <a:pt x="3877114" y="1611595"/>
                  <a:pt x="3876174" y="1611743"/>
                </a:cubicBezTo>
                <a:cubicBezTo>
                  <a:pt x="3875233" y="1611890"/>
                  <a:pt x="3874005" y="1611964"/>
                  <a:pt x="3872488" y="1611964"/>
                </a:cubicBezTo>
                <a:cubicBezTo>
                  <a:pt x="3871092" y="1611964"/>
                  <a:pt x="3869894" y="1611890"/>
                  <a:pt x="3868894" y="1611743"/>
                </a:cubicBezTo>
                <a:cubicBezTo>
                  <a:pt x="3867892" y="1611595"/>
                  <a:pt x="3867103" y="1611419"/>
                  <a:pt x="3866526" y="1611212"/>
                </a:cubicBezTo>
                <a:cubicBezTo>
                  <a:pt x="3865950" y="1611006"/>
                  <a:pt x="3865541" y="1610726"/>
                  <a:pt x="3865298" y="1610373"/>
                </a:cubicBezTo>
                <a:cubicBezTo>
                  <a:pt x="3865055" y="1610019"/>
                  <a:pt x="3864934" y="1609607"/>
                  <a:pt x="3864934" y="1609136"/>
                </a:cubicBezTo>
                <a:lnTo>
                  <a:pt x="3864934" y="1509547"/>
                </a:lnTo>
                <a:lnTo>
                  <a:pt x="3864757" y="1509547"/>
                </a:lnTo>
                <a:lnTo>
                  <a:pt x="3858615" y="1524793"/>
                </a:lnTo>
                <a:lnTo>
                  <a:pt x="3860025" y="1497551"/>
                </a:lnTo>
                <a:close/>
                <a:moveTo>
                  <a:pt x="3285922" y="1497087"/>
                </a:moveTo>
                <a:lnTo>
                  <a:pt x="3295254" y="1497087"/>
                </a:lnTo>
                <a:cubicBezTo>
                  <a:pt x="3297168" y="1497087"/>
                  <a:pt x="3298841" y="1497264"/>
                  <a:pt x="3300278" y="1497617"/>
                </a:cubicBezTo>
                <a:cubicBezTo>
                  <a:pt x="3301715" y="1497971"/>
                  <a:pt x="3302971" y="1498530"/>
                  <a:pt x="3304046" y="1499296"/>
                </a:cubicBezTo>
                <a:cubicBezTo>
                  <a:pt x="3305123" y="1500062"/>
                  <a:pt x="3306021" y="1501034"/>
                  <a:pt x="3306739" y="1502212"/>
                </a:cubicBezTo>
                <a:cubicBezTo>
                  <a:pt x="3307456" y="1503391"/>
                  <a:pt x="3308085" y="1504775"/>
                  <a:pt x="3308623" y="1506365"/>
                </a:cubicBezTo>
                <a:lnTo>
                  <a:pt x="3341318" y="1589165"/>
                </a:lnTo>
                <a:lnTo>
                  <a:pt x="3341761" y="1589165"/>
                </a:lnTo>
                <a:lnTo>
                  <a:pt x="3375781" y="1506631"/>
                </a:lnTo>
                <a:cubicBezTo>
                  <a:pt x="3376439" y="1504863"/>
                  <a:pt x="3377157" y="1503361"/>
                  <a:pt x="3377935" y="1502124"/>
                </a:cubicBezTo>
                <a:cubicBezTo>
                  <a:pt x="3378714" y="1500887"/>
                  <a:pt x="3379566" y="1499900"/>
                  <a:pt x="3380494" y="1499163"/>
                </a:cubicBezTo>
                <a:cubicBezTo>
                  <a:pt x="3381423" y="1498428"/>
                  <a:pt x="3382455" y="1497897"/>
                  <a:pt x="3383592" y="1497573"/>
                </a:cubicBezTo>
                <a:cubicBezTo>
                  <a:pt x="3384729" y="1497249"/>
                  <a:pt x="3386045" y="1497087"/>
                  <a:pt x="3387542" y="1497087"/>
                </a:cubicBezTo>
                <a:lnTo>
                  <a:pt x="3397327" y="1497087"/>
                </a:lnTo>
                <a:cubicBezTo>
                  <a:pt x="3398225" y="1497087"/>
                  <a:pt x="3399079" y="1497219"/>
                  <a:pt x="3399886" y="1497485"/>
                </a:cubicBezTo>
                <a:cubicBezTo>
                  <a:pt x="3400693" y="1497750"/>
                  <a:pt x="3401382" y="1498162"/>
                  <a:pt x="3401950" y="1498722"/>
                </a:cubicBezTo>
                <a:cubicBezTo>
                  <a:pt x="3402518" y="1499282"/>
                  <a:pt x="3402983" y="1499989"/>
                  <a:pt x="3403343" y="1500842"/>
                </a:cubicBezTo>
                <a:cubicBezTo>
                  <a:pt x="3403700" y="1501697"/>
                  <a:pt x="3403880" y="1502742"/>
                  <a:pt x="3403880" y="1503979"/>
                </a:cubicBezTo>
                <a:lnTo>
                  <a:pt x="3403880" y="1609136"/>
                </a:lnTo>
                <a:cubicBezTo>
                  <a:pt x="3403880" y="1609607"/>
                  <a:pt x="3403761" y="1610019"/>
                  <a:pt x="3403517" y="1610373"/>
                </a:cubicBezTo>
                <a:cubicBezTo>
                  <a:pt x="3403275" y="1610726"/>
                  <a:pt x="3402849" y="1611006"/>
                  <a:pt x="3402242" y="1611212"/>
                </a:cubicBezTo>
                <a:cubicBezTo>
                  <a:pt x="3401636" y="1611419"/>
                  <a:pt x="3400862" y="1611595"/>
                  <a:pt x="3399921" y="1611743"/>
                </a:cubicBezTo>
                <a:cubicBezTo>
                  <a:pt x="3398982" y="1611890"/>
                  <a:pt x="3397752" y="1611964"/>
                  <a:pt x="3396236" y="1611964"/>
                </a:cubicBezTo>
                <a:cubicBezTo>
                  <a:pt x="3394841" y="1611964"/>
                  <a:pt x="3393642" y="1611890"/>
                  <a:pt x="3392641" y="1611743"/>
                </a:cubicBezTo>
                <a:cubicBezTo>
                  <a:pt x="3391640" y="1611595"/>
                  <a:pt x="3390852" y="1611419"/>
                  <a:pt x="3390275" y="1611212"/>
                </a:cubicBezTo>
                <a:cubicBezTo>
                  <a:pt x="3389699" y="1611006"/>
                  <a:pt x="3389288" y="1610726"/>
                  <a:pt x="3389046" y="1610373"/>
                </a:cubicBezTo>
                <a:cubicBezTo>
                  <a:pt x="3388804" y="1610019"/>
                  <a:pt x="3388683" y="1609607"/>
                  <a:pt x="3388683" y="1609136"/>
                </a:cubicBezTo>
                <a:lnTo>
                  <a:pt x="3388683" y="1509547"/>
                </a:lnTo>
                <a:lnTo>
                  <a:pt x="3388506" y="1509547"/>
                </a:lnTo>
                <a:lnTo>
                  <a:pt x="3348212" y="1609578"/>
                </a:lnTo>
                <a:cubicBezTo>
                  <a:pt x="3348034" y="1609990"/>
                  <a:pt x="3347784" y="1610343"/>
                  <a:pt x="3347461" y="1610638"/>
                </a:cubicBezTo>
                <a:cubicBezTo>
                  <a:pt x="3347136" y="1610933"/>
                  <a:pt x="3346665" y="1611183"/>
                  <a:pt x="3346046" y="1611389"/>
                </a:cubicBezTo>
                <a:cubicBezTo>
                  <a:pt x="3345426" y="1611595"/>
                  <a:pt x="3344692" y="1611743"/>
                  <a:pt x="3343839" y="1611831"/>
                </a:cubicBezTo>
                <a:cubicBezTo>
                  <a:pt x="3342981" y="1611919"/>
                  <a:pt x="3341966" y="1611964"/>
                  <a:pt x="3340788" y="1611964"/>
                </a:cubicBezTo>
                <a:cubicBezTo>
                  <a:pt x="3339551" y="1611964"/>
                  <a:pt x="3338490" y="1611905"/>
                  <a:pt x="3337607" y="1611787"/>
                </a:cubicBezTo>
                <a:cubicBezTo>
                  <a:pt x="3336724" y="1611669"/>
                  <a:pt x="3335986" y="1611507"/>
                  <a:pt x="3335398" y="1611301"/>
                </a:cubicBezTo>
                <a:cubicBezTo>
                  <a:pt x="3334810" y="1611095"/>
                  <a:pt x="3334353" y="1610845"/>
                  <a:pt x="3334030" y="1610550"/>
                </a:cubicBezTo>
                <a:cubicBezTo>
                  <a:pt x="3333706" y="1610255"/>
                  <a:pt x="3333483" y="1609931"/>
                  <a:pt x="3333366" y="1609578"/>
                </a:cubicBezTo>
                <a:lnTo>
                  <a:pt x="3294839" y="1509547"/>
                </a:lnTo>
                <a:lnTo>
                  <a:pt x="3294750" y="1509547"/>
                </a:lnTo>
                <a:lnTo>
                  <a:pt x="3294750" y="1609136"/>
                </a:lnTo>
                <a:cubicBezTo>
                  <a:pt x="3294750" y="1609607"/>
                  <a:pt x="3294629" y="1610019"/>
                  <a:pt x="3294386" y="1610373"/>
                </a:cubicBezTo>
                <a:cubicBezTo>
                  <a:pt x="3294142" y="1610726"/>
                  <a:pt x="3293719" y="1611006"/>
                  <a:pt x="3293111" y="1611212"/>
                </a:cubicBezTo>
                <a:cubicBezTo>
                  <a:pt x="3292505" y="1611419"/>
                  <a:pt x="3291717" y="1611595"/>
                  <a:pt x="3290746" y="1611743"/>
                </a:cubicBezTo>
                <a:cubicBezTo>
                  <a:pt x="3289775" y="1611890"/>
                  <a:pt x="3288531" y="1611964"/>
                  <a:pt x="3287014" y="1611964"/>
                </a:cubicBezTo>
                <a:cubicBezTo>
                  <a:pt x="3285558" y="1611964"/>
                  <a:pt x="3284343" y="1611890"/>
                  <a:pt x="3283373" y="1611743"/>
                </a:cubicBezTo>
                <a:cubicBezTo>
                  <a:pt x="3282403" y="1611595"/>
                  <a:pt x="3281629" y="1611419"/>
                  <a:pt x="3281052" y="1611212"/>
                </a:cubicBezTo>
                <a:cubicBezTo>
                  <a:pt x="3280476" y="1611006"/>
                  <a:pt x="3280080" y="1610726"/>
                  <a:pt x="3279869" y="1610373"/>
                </a:cubicBezTo>
                <a:cubicBezTo>
                  <a:pt x="3279657" y="1610019"/>
                  <a:pt x="3279551" y="1609607"/>
                  <a:pt x="3279551" y="1609136"/>
                </a:cubicBezTo>
                <a:lnTo>
                  <a:pt x="3279551" y="1503979"/>
                </a:lnTo>
                <a:cubicBezTo>
                  <a:pt x="3279551" y="1501505"/>
                  <a:pt x="3280208" y="1499738"/>
                  <a:pt x="3281524" y="1498677"/>
                </a:cubicBezTo>
                <a:cubicBezTo>
                  <a:pt x="3282840" y="1497617"/>
                  <a:pt x="3284307" y="1497087"/>
                  <a:pt x="3285922" y="1497087"/>
                </a:cubicBezTo>
                <a:close/>
                <a:moveTo>
                  <a:pt x="2920825" y="1497087"/>
                </a:moveTo>
                <a:lnTo>
                  <a:pt x="2930610" y="1497087"/>
                </a:lnTo>
                <a:cubicBezTo>
                  <a:pt x="2931508" y="1497087"/>
                  <a:pt x="2932361" y="1497219"/>
                  <a:pt x="2933169" y="1497485"/>
                </a:cubicBezTo>
                <a:cubicBezTo>
                  <a:pt x="2933977" y="1497750"/>
                  <a:pt x="2934665" y="1498162"/>
                  <a:pt x="2935234" y="1498722"/>
                </a:cubicBezTo>
                <a:cubicBezTo>
                  <a:pt x="2935803" y="1499282"/>
                  <a:pt x="2936267" y="1499989"/>
                  <a:pt x="2936626" y="1500842"/>
                </a:cubicBezTo>
                <a:cubicBezTo>
                  <a:pt x="2936985" y="1501697"/>
                  <a:pt x="2937164" y="1502742"/>
                  <a:pt x="2937164" y="1503979"/>
                </a:cubicBezTo>
                <a:lnTo>
                  <a:pt x="2937164" y="1609136"/>
                </a:lnTo>
                <a:cubicBezTo>
                  <a:pt x="2937164" y="1609607"/>
                  <a:pt x="2937043" y="1610019"/>
                  <a:pt x="2936800" y="1610373"/>
                </a:cubicBezTo>
                <a:cubicBezTo>
                  <a:pt x="2936558" y="1610726"/>
                  <a:pt x="2936133" y="1611006"/>
                  <a:pt x="2935526" y="1611212"/>
                </a:cubicBezTo>
                <a:cubicBezTo>
                  <a:pt x="2934919" y="1611419"/>
                  <a:pt x="2934146" y="1611595"/>
                  <a:pt x="2933205" y="1611743"/>
                </a:cubicBezTo>
                <a:cubicBezTo>
                  <a:pt x="2932264" y="1611890"/>
                  <a:pt x="2931036" y="1611964"/>
                  <a:pt x="2929519" y="1611964"/>
                </a:cubicBezTo>
                <a:cubicBezTo>
                  <a:pt x="2928124" y="1611964"/>
                  <a:pt x="2926925" y="1611890"/>
                  <a:pt x="2925924" y="1611743"/>
                </a:cubicBezTo>
                <a:cubicBezTo>
                  <a:pt x="2924923" y="1611595"/>
                  <a:pt x="2924134" y="1611419"/>
                  <a:pt x="2923558" y="1611212"/>
                </a:cubicBezTo>
                <a:cubicBezTo>
                  <a:pt x="2922981" y="1611006"/>
                  <a:pt x="2922571" y="1610726"/>
                  <a:pt x="2922329" y="1610373"/>
                </a:cubicBezTo>
                <a:cubicBezTo>
                  <a:pt x="2922086" y="1610019"/>
                  <a:pt x="2921965" y="1609607"/>
                  <a:pt x="2921965" y="1609136"/>
                </a:cubicBezTo>
                <a:lnTo>
                  <a:pt x="2921965" y="1509547"/>
                </a:lnTo>
                <a:lnTo>
                  <a:pt x="2921789" y="1509547"/>
                </a:lnTo>
                <a:lnTo>
                  <a:pt x="2895190" y="1575576"/>
                </a:lnTo>
                <a:lnTo>
                  <a:pt x="2890937" y="1550606"/>
                </a:lnTo>
                <a:lnTo>
                  <a:pt x="2909065" y="1506631"/>
                </a:lnTo>
                <a:cubicBezTo>
                  <a:pt x="2909722" y="1504863"/>
                  <a:pt x="2910440" y="1503361"/>
                  <a:pt x="2911218" y="1502124"/>
                </a:cubicBezTo>
                <a:cubicBezTo>
                  <a:pt x="2911997" y="1500887"/>
                  <a:pt x="2912851" y="1499900"/>
                  <a:pt x="2913778" y="1499163"/>
                </a:cubicBezTo>
                <a:cubicBezTo>
                  <a:pt x="2914705" y="1498428"/>
                  <a:pt x="2915738" y="1497897"/>
                  <a:pt x="2916874" y="1497573"/>
                </a:cubicBezTo>
                <a:cubicBezTo>
                  <a:pt x="2918011" y="1497249"/>
                  <a:pt x="2919328" y="1497087"/>
                  <a:pt x="2920825" y="1497087"/>
                </a:cubicBezTo>
                <a:close/>
                <a:moveTo>
                  <a:pt x="2342945" y="1497087"/>
                </a:moveTo>
                <a:lnTo>
                  <a:pt x="2352277" y="1497087"/>
                </a:lnTo>
                <a:cubicBezTo>
                  <a:pt x="2354192" y="1497087"/>
                  <a:pt x="2355866" y="1497264"/>
                  <a:pt x="2357303" y="1497617"/>
                </a:cubicBezTo>
                <a:cubicBezTo>
                  <a:pt x="2358738" y="1497971"/>
                  <a:pt x="2359995" y="1498530"/>
                  <a:pt x="2361071" y="1499296"/>
                </a:cubicBezTo>
                <a:cubicBezTo>
                  <a:pt x="2362146" y="1500062"/>
                  <a:pt x="2363044" y="1501034"/>
                  <a:pt x="2363763" y="1502212"/>
                </a:cubicBezTo>
                <a:cubicBezTo>
                  <a:pt x="2364479" y="1503391"/>
                  <a:pt x="2365109" y="1504775"/>
                  <a:pt x="2365646" y="1506365"/>
                </a:cubicBezTo>
                <a:lnTo>
                  <a:pt x="2398342" y="1589165"/>
                </a:lnTo>
                <a:lnTo>
                  <a:pt x="2398784" y="1589165"/>
                </a:lnTo>
                <a:lnTo>
                  <a:pt x="2432805" y="1506631"/>
                </a:lnTo>
                <a:cubicBezTo>
                  <a:pt x="2433462" y="1504863"/>
                  <a:pt x="2434181" y="1503361"/>
                  <a:pt x="2434958" y="1502124"/>
                </a:cubicBezTo>
                <a:cubicBezTo>
                  <a:pt x="2435737" y="1500887"/>
                  <a:pt x="2436590" y="1499900"/>
                  <a:pt x="2437518" y="1499163"/>
                </a:cubicBezTo>
                <a:cubicBezTo>
                  <a:pt x="2438446" y="1498428"/>
                  <a:pt x="2439478" y="1497897"/>
                  <a:pt x="2440615" y="1497573"/>
                </a:cubicBezTo>
                <a:cubicBezTo>
                  <a:pt x="2441753" y="1497249"/>
                  <a:pt x="2443069" y="1497087"/>
                  <a:pt x="2444567" y="1497087"/>
                </a:cubicBezTo>
                <a:lnTo>
                  <a:pt x="2454353" y="1497087"/>
                </a:lnTo>
                <a:cubicBezTo>
                  <a:pt x="2455251" y="1497087"/>
                  <a:pt x="2456104" y="1497219"/>
                  <a:pt x="2456913" y="1497485"/>
                </a:cubicBezTo>
                <a:cubicBezTo>
                  <a:pt x="2457720" y="1497750"/>
                  <a:pt x="2458408" y="1498162"/>
                  <a:pt x="2458976" y="1498722"/>
                </a:cubicBezTo>
                <a:cubicBezTo>
                  <a:pt x="2459546" y="1499282"/>
                  <a:pt x="2460009" y="1499989"/>
                  <a:pt x="2460369" y="1500842"/>
                </a:cubicBezTo>
                <a:cubicBezTo>
                  <a:pt x="2460729" y="1501697"/>
                  <a:pt x="2460908" y="1502742"/>
                  <a:pt x="2460908" y="1503979"/>
                </a:cubicBezTo>
                <a:lnTo>
                  <a:pt x="2460908" y="1609136"/>
                </a:lnTo>
                <a:cubicBezTo>
                  <a:pt x="2460908" y="1609607"/>
                  <a:pt x="2460786" y="1610019"/>
                  <a:pt x="2460544" y="1610373"/>
                </a:cubicBezTo>
                <a:cubicBezTo>
                  <a:pt x="2460301" y="1610726"/>
                  <a:pt x="2459876" y="1611006"/>
                  <a:pt x="2459270" y="1611212"/>
                </a:cubicBezTo>
                <a:cubicBezTo>
                  <a:pt x="2458662" y="1611419"/>
                  <a:pt x="2457889" y="1611595"/>
                  <a:pt x="2456948" y="1611743"/>
                </a:cubicBezTo>
                <a:cubicBezTo>
                  <a:pt x="2456008" y="1611890"/>
                  <a:pt x="2454778" y="1611964"/>
                  <a:pt x="2453262" y="1611964"/>
                </a:cubicBezTo>
                <a:cubicBezTo>
                  <a:pt x="2451866" y="1611964"/>
                  <a:pt x="2450668" y="1611890"/>
                  <a:pt x="2449666" y="1611743"/>
                </a:cubicBezTo>
                <a:cubicBezTo>
                  <a:pt x="2448664" y="1611595"/>
                  <a:pt x="2447876" y="1611419"/>
                  <a:pt x="2447299" y="1611212"/>
                </a:cubicBezTo>
                <a:cubicBezTo>
                  <a:pt x="2446723" y="1611006"/>
                  <a:pt x="2446313" y="1610726"/>
                  <a:pt x="2446071" y="1610373"/>
                </a:cubicBezTo>
                <a:cubicBezTo>
                  <a:pt x="2445827" y="1610019"/>
                  <a:pt x="2445707" y="1609607"/>
                  <a:pt x="2445707" y="1609136"/>
                </a:cubicBezTo>
                <a:lnTo>
                  <a:pt x="2445707" y="1509547"/>
                </a:lnTo>
                <a:lnTo>
                  <a:pt x="2445530" y="1509547"/>
                </a:lnTo>
                <a:lnTo>
                  <a:pt x="2405234" y="1609578"/>
                </a:lnTo>
                <a:cubicBezTo>
                  <a:pt x="2405058" y="1609990"/>
                  <a:pt x="2404806" y="1610343"/>
                  <a:pt x="2404484" y="1610638"/>
                </a:cubicBezTo>
                <a:cubicBezTo>
                  <a:pt x="2404159" y="1610933"/>
                  <a:pt x="2403688" y="1611183"/>
                  <a:pt x="2403069" y="1611389"/>
                </a:cubicBezTo>
                <a:cubicBezTo>
                  <a:pt x="2402451" y="1611595"/>
                  <a:pt x="2401715" y="1611743"/>
                  <a:pt x="2400861" y="1611831"/>
                </a:cubicBezTo>
                <a:cubicBezTo>
                  <a:pt x="2400006" y="1611919"/>
                  <a:pt x="2398989" y="1611964"/>
                  <a:pt x="2397811" y="1611964"/>
                </a:cubicBezTo>
                <a:cubicBezTo>
                  <a:pt x="2396575" y="1611964"/>
                  <a:pt x="2395515" y="1611905"/>
                  <a:pt x="2394631" y="1611787"/>
                </a:cubicBezTo>
                <a:cubicBezTo>
                  <a:pt x="2393747" y="1611669"/>
                  <a:pt x="2393010" y="1611507"/>
                  <a:pt x="2392423" y="1611301"/>
                </a:cubicBezTo>
                <a:cubicBezTo>
                  <a:pt x="2391833" y="1611095"/>
                  <a:pt x="2391376" y="1610845"/>
                  <a:pt x="2391053" y="1610550"/>
                </a:cubicBezTo>
                <a:cubicBezTo>
                  <a:pt x="2390728" y="1610255"/>
                  <a:pt x="2390508" y="1609931"/>
                  <a:pt x="2390388" y="1609578"/>
                </a:cubicBezTo>
                <a:lnTo>
                  <a:pt x="2351862" y="1509547"/>
                </a:lnTo>
                <a:lnTo>
                  <a:pt x="2351773" y="1509547"/>
                </a:lnTo>
                <a:lnTo>
                  <a:pt x="2351773" y="1609136"/>
                </a:lnTo>
                <a:cubicBezTo>
                  <a:pt x="2351773" y="1609607"/>
                  <a:pt x="2351652" y="1610019"/>
                  <a:pt x="2351409" y="1610373"/>
                </a:cubicBezTo>
                <a:cubicBezTo>
                  <a:pt x="2351167" y="1610726"/>
                  <a:pt x="2350742" y="1611006"/>
                  <a:pt x="2350135" y="1611212"/>
                </a:cubicBezTo>
                <a:cubicBezTo>
                  <a:pt x="2349528" y="1611419"/>
                  <a:pt x="2348740" y="1611595"/>
                  <a:pt x="2347769" y="1611743"/>
                </a:cubicBezTo>
                <a:cubicBezTo>
                  <a:pt x="2346798" y="1611890"/>
                  <a:pt x="2345554" y="1611964"/>
                  <a:pt x="2344038" y="1611964"/>
                </a:cubicBezTo>
                <a:cubicBezTo>
                  <a:pt x="2342582" y="1611964"/>
                  <a:pt x="2341368" y="1611890"/>
                  <a:pt x="2340398" y="1611743"/>
                </a:cubicBezTo>
                <a:cubicBezTo>
                  <a:pt x="2339427" y="1611595"/>
                  <a:pt x="2338653" y="1611419"/>
                  <a:pt x="2338077" y="1611212"/>
                </a:cubicBezTo>
                <a:cubicBezTo>
                  <a:pt x="2337500" y="1611006"/>
                  <a:pt x="2337106" y="1610726"/>
                  <a:pt x="2336894" y="1610373"/>
                </a:cubicBezTo>
                <a:cubicBezTo>
                  <a:pt x="2336681" y="1610019"/>
                  <a:pt x="2336575" y="1609607"/>
                  <a:pt x="2336575" y="1609136"/>
                </a:cubicBezTo>
                <a:lnTo>
                  <a:pt x="2336575" y="1503979"/>
                </a:lnTo>
                <a:cubicBezTo>
                  <a:pt x="2336575" y="1501505"/>
                  <a:pt x="2337233" y="1499738"/>
                  <a:pt x="2338548" y="1498677"/>
                </a:cubicBezTo>
                <a:cubicBezTo>
                  <a:pt x="2339865" y="1497617"/>
                  <a:pt x="2341331" y="1497087"/>
                  <a:pt x="2342945" y="1497087"/>
                </a:cubicBezTo>
                <a:close/>
                <a:moveTo>
                  <a:pt x="933264" y="1497087"/>
                </a:moveTo>
                <a:lnTo>
                  <a:pt x="942595" y="1497087"/>
                </a:lnTo>
                <a:cubicBezTo>
                  <a:pt x="944509" y="1497087"/>
                  <a:pt x="946184" y="1497264"/>
                  <a:pt x="947620" y="1497617"/>
                </a:cubicBezTo>
                <a:cubicBezTo>
                  <a:pt x="949056" y="1497971"/>
                  <a:pt x="950311" y="1498530"/>
                  <a:pt x="951389" y="1499296"/>
                </a:cubicBezTo>
                <a:cubicBezTo>
                  <a:pt x="952466" y="1500062"/>
                  <a:pt x="953363" y="1501034"/>
                  <a:pt x="954081" y="1502212"/>
                </a:cubicBezTo>
                <a:cubicBezTo>
                  <a:pt x="954799" y="1503391"/>
                  <a:pt x="955427" y="1504775"/>
                  <a:pt x="955965" y="1506365"/>
                </a:cubicBezTo>
                <a:lnTo>
                  <a:pt x="988649" y="1589165"/>
                </a:lnTo>
                <a:lnTo>
                  <a:pt x="989091" y="1589165"/>
                </a:lnTo>
                <a:lnTo>
                  <a:pt x="1023111" y="1506631"/>
                </a:lnTo>
                <a:cubicBezTo>
                  <a:pt x="1023769" y="1504863"/>
                  <a:pt x="1024487" y="1503361"/>
                  <a:pt x="1025265" y="1502124"/>
                </a:cubicBezTo>
                <a:cubicBezTo>
                  <a:pt x="1026043" y="1500887"/>
                  <a:pt x="1026897" y="1499900"/>
                  <a:pt x="1027824" y="1499163"/>
                </a:cubicBezTo>
                <a:cubicBezTo>
                  <a:pt x="1028752" y="1498428"/>
                  <a:pt x="1029785" y="1497897"/>
                  <a:pt x="1030921" y="1497573"/>
                </a:cubicBezTo>
                <a:cubicBezTo>
                  <a:pt x="1032058" y="1497249"/>
                  <a:pt x="1033375" y="1497087"/>
                  <a:pt x="1034871" y="1497087"/>
                </a:cubicBezTo>
                <a:lnTo>
                  <a:pt x="1044656" y="1497087"/>
                </a:lnTo>
                <a:cubicBezTo>
                  <a:pt x="1045553" y="1497087"/>
                  <a:pt x="1046406" y="1497219"/>
                  <a:pt x="1047214" y="1497485"/>
                </a:cubicBezTo>
                <a:cubicBezTo>
                  <a:pt x="1048022" y="1497750"/>
                  <a:pt x="1048710" y="1498162"/>
                  <a:pt x="1049278" y="1498722"/>
                </a:cubicBezTo>
                <a:cubicBezTo>
                  <a:pt x="1049848" y="1499282"/>
                  <a:pt x="1050311" y="1499989"/>
                  <a:pt x="1050670" y="1500842"/>
                </a:cubicBezTo>
                <a:cubicBezTo>
                  <a:pt x="1051030" y="1501697"/>
                  <a:pt x="1051208" y="1502742"/>
                  <a:pt x="1051208" y="1503979"/>
                </a:cubicBezTo>
                <a:lnTo>
                  <a:pt x="1051208" y="1609136"/>
                </a:lnTo>
                <a:cubicBezTo>
                  <a:pt x="1051208" y="1609607"/>
                  <a:pt x="1051087" y="1610019"/>
                  <a:pt x="1050845" y="1610373"/>
                </a:cubicBezTo>
                <a:cubicBezTo>
                  <a:pt x="1050602" y="1610726"/>
                  <a:pt x="1050178" y="1611006"/>
                  <a:pt x="1049571" y="1611212"/>
                </a:cubicBezTo>
                <a:cubicBezTo>
                  <a:pt x="1048964" y="1611419"/>
                  <a:pt x="1048190" y="1611595"/>
                  <a:pt x="1047250" y="1611743"/>
                </a:cubicBezTo>
                <a:cubicBezTo>
                  <a:pt x="1046311" y="1611890"/>
                  <a:pt x="1045082" y="1611964"/>
                  <a:pt x="1043564" y="1611964"/>
                </a:cubicBezTo>
                <a:cubicBezTo>
                  <a:pt x="1042170" y="1611964"/>
                  <a:pt x="1040970" y="1611890"/>
                  <a:pt x="1039970" y="1611743"/>
                </a:cubicBezTo>
                <a:cubicBezTo>
                  <a:pt x="1038971" y="1611595"/>
                  <a:pt x="1038181" y="1611419"/>
                  <a:pt x="1037604" y="1611212"/>
                </a:cubicBezTo>
                <a:cubicBezTo>
                  <a:pt x="1037028" y="1611006"/>
                  <a:pt x="1036619" y="1610726"/>
                  <a:pt x="1036376" y="1610373"/>
                </a:cubicBezTo>
                <a:cubicBezTo>
                  <a:pt x="1036134" y="1610019"/>
                  <a:pt x="1036012" y="1609607"/>
                  <a:pt x="1036012" y="1609136"/>
                </a:cubicBezTo>
                <a:lnTo>
                  <a:pt x="1036012" y="1509547"/>
                </a:lnTo>
                <a:lnTo>
                  <a:pt x="1035835" y="1509547"/>
                </a:lnTo>
                <a:lnTo>
                  <a:pt x="995540" y="1609578"/>
                </a:lnTo>
                <a:cubicBezTo>
                  <a:pt x="995364" y="1609990"/>
                  <a:pt x="995113" y="1610343"/>
                  <a:pt x="994790" y="1610638"/>
                </a:cubicBezTo>
                <a:cubicBezTo>
                  <a:pt x="994465" y="1610933"/>
                  <a:pt x="993994" y="1611183"/>
                  <a:pt x="993376" y="1611389"/>
                </a:cubicBezTo>
                <a:cubicBezTo>
                  <a:pt x="992757" y="1611595"/>
                  <a:pt x="992020" y="1611743"/>
                  <a:pt x="991167" y="1611831"/>
                </a:cubicBezTo>
                <a:cubicBezTo>
                  <a:pt x="990314" y="1611919"/>
                  <a:pt x="989297" y="1611964"/>
                  <a:pt x="988122" y="1611964"/>
                </a:cubicBezTo>
                <a:cubicBezTo>
                  <a:pt x="986884" y="1611964"/>
                  <a:pt x="985828" y="1611905"/>
                  <a:pt x="984945" y="1611787"/>
                </a:cubicBezTo>
                <a:cubicBezTo>
                  <a:pt x="984060" y="1611669"/>
                  <a:pt x="983325" y="1611507"/>
                  <a:pt x="982735" y="1611301"/>
                </a:cubicBezTo>
                <a:cubicBezTo>
                  <a:pt x="982146" y="1611095"/>
                  <a:pt x="981691" y="1610845"/>
                  <a:pt x="981366" y="1610550"/>
                </a:cubicBezTo>
                <a:cubicBezTo>
                  <a:pt x="981044" y="1610255"/>
                  <a:pt x="980821" y="1609931"/>
                  <a:pt x="980703" y="1609578"/>
                </a:cubicBezTo>
                <a:lnTo>
                  <a:pt x="942180" y="1509547"/>
                </a:lnTo>
                <a:lnTo>
                  <a:pt x="942092" y="1509547"/>
                </a:lnTo>
                <a:lnTo>
                  <a:pt x="942092" y="1609136"/>
                </a:lnTo>
                <a:cubicBezTo>
                  <a:pt x="942092" y="1609607"/>
                  <a:pt x="941971" y="1610019"/>
                  <a:pt x="941728" y="1610373"/>
                </a:cubicBezTo>
                <a:cubicBezTo>
                  <a:pt x="941485" y="1610726"/>
                  <a:pt x="941060" y="1611006"/>
                  <a:pt x="940453" y="1611212"/>
                </a:cubicBezTo>
                <a:cubicBezTo>
                  <a:pt x="939846" y="1611419"/>
                  <a:pt x="939057" y="1611595"/>
                  <a:pt x="938086" y="1611743"/>
                </a:cubicBezTo>
                <a:cubicBezTo>
                  <a:pt x="937115" y="1611890"/>
                  <a:pt x="935872" y="1611964"/>
                  <a:pt x="934356" y="1611964"/>
                </a:cubicBezTo>
                <a:cubicBezTo>
                  <a:pt x="932900" y="1611964"/>
                  <a:pt x="931685" y="1611890"/>
                  <a:pt x="930716" y="1611743"/>
                </a:cubicBezTo>
                <a:cubicBezTo>
                  <a:pt x="929745" y="1611595"/>
                  <a:pt x="928971" y="1611419"/>
                  <a:pt x="928395" y="1611212"/>
                </a:cubicBezTo>
                <a:cubicBezTo>
                  <a:pt x="927818" y="1611006"/>
                  <a:pt x="927422" y="1610726"/>
                  <a:pt x="927211" y="1610373"/>
                </a:cubicBezTo>
                <a:cubicBezTo>
                  <a:pt x="926998" y="1610019"/>
                  <a:pt x="926893" y="1609607"/>
                  <a:pt x="926893" y="1609136"/>
                </a:cubicBezTo>
                <a:lnTo>
                  <a:pt x="926893" y="1503979"/>
                </a:lnTo>
                <a:cubicBezTo>
                  <a:pt x="926893" y="1501505"/>
                  <a:pt x="927551" y="1499738"/>
                  <a:pt x="928866" y="1498677"/>
                </a:cubicBezTo>
                <a:cubicBezTo>
                  <a:pt x="930183" y="1497617"/>
                  <a:pt x="931647" y="1497087"/>
                  <a:pt x="933264" y="1497087"/>
                </a:cubicBezTo>
                <a:close/>
                <a:moveTo>
                  <a:pt x="8380045" y="1496557"/>
                </a:moveTo>
                <a:cubicBezTo>
                  <a:pt x="8381812" y="1496557"/>
                  <a:pt x="8383241" y="1496615"/>
                  <a:pt x="8384330" y="1496733"/>
                </a:cubicBezTo>
                <a:cubicBezTo>
                  <a:pt x="8385421" y="1496852"/>
                  <a:pt x="8386290" y="1497013"/>
                  <a:pt x="8386937" y="1497219"/>
                </a:cubicBezTo>
                <a:cubicBezTo>
                  <a:pt x="8387585" y="1497426"/>
                  <a:pt x="8388072" y="1497721"/>
                  <a:pt x="8388395" y="1498103"/>
                </a:cubicBezTo>
                <a:cubicBezTo>
                  <a:pt x="8388720" y="1498486"/>
                  <a:pt x="8389029" y="1498972"/>
                  <a:pt x="8389323" y="1499561"/>
                </a:cubicBezTo>
                <a:lnTo>
                  <a:pt x="8405141" y="1532434"/>
                </a:lnTo>
                <a:cubicBezTo>
                  <a:pt x="8406609" y="1535556"/>
                  <a:pt x="8408076" y="1538825"/>
                  <a:pt x="8409539" y="1542242"/>
                </a:cubicBezTo>
                <a:cubicBezTo>
                  <a:pt x="8411003" y="1545660"/>
                  <a:pt x="8412497" y="1549105"/>
                  <a:pt x="8414021" y="1552581"/>
                </a:cubicBezTo>
                <a:lnTo>
                  <a:pt x="8414196" y="1552581"/>
                </a:lnTo>
                <a:cubicBezTo>
                  <a:pt x="8415543" y="1549223"/>
                  <a:pt x="8416933" y="1545880"/>
                  <a:pt x="8418368" y="1542551"/>
                </a:cubicBezTo>
                <a:cubicBezTo>
                  <a:pt x="8419803" y="1539223"/>
                  <a:pt x="8421256" y="1535939"/>
                  <a:pt x="8422726" y="1532699"/>
                </a:cubicBezTo>
                <a:lnTo>
                  <a:pt x="8438632" y="1499649"/>
                </a:lnTo>
                <a:cubicBezTo>
                  <a:pt x="8438809" y="1499061"/>
                  <a:pt x="8439059" y="1498560"/>
                  <a:pt x="8439383" y="1498148"/>
                </a:cubicBezTo>
                <a:cubicBezTo>
                  <a:pt x="8439707" y="1497735"/>
                  <a:pt x="8440149" y="1497426"/>
                  <a:pt x="8440708" y="1497219"/>
                </a:cubicBezTo>
                <a:cubicBezTo>
                  <a:pt x="8441268" y="1497013"/>
                  <a:pt x="8442049" y="1496852"/>
                  <a:pt x="8443050" y="1496733"/>
                </a:cubicBezTo>
                <a:cubicBezTo>
                  <a:pt x="8444052" y="1496615"/>
                  <a:pt x="8445319" y="1496557"/>
                  <a:pt x="8446850" y="1496557"/>
                </a:cubicBezTo>
                <a:cubicBezTo>
                  <a:pt x="8448971" y="1496557"/>
                  <a:pt x="8450635" y="1496630"/>
                  <a:pt x="8451843" y="1496778"/>
                </a:cubicBezTo>
                <a:cubicBezTo>
                  <a:pt x="8453051" y="1496925"/>
                  <a:pt x="8453890" y="1497206"/>
                  <a:pt x="8454361" y="1497617"/>
                </a:cubicBezTo>
                <a:cubicBezTo>
                  <a:pt x="8454833" y="1498029"/>
                  <a:pt x="8454995" y="1498619"/>
                  <a:pt x="8454847" y="1499384"/>
                </a:cubicBezTo>
                <a:cubicBezTo>
                  <a:pt x="8454700" y="1500150"/>
                  <a:pt x="8454302" y="1501182"/>
                  <a:pt x="8453654" y="1502477"/>
                </a:cubicBezTo>
                <a:lnTo>
                  <a:pt x="8421312" y="1566985"/>
                </a:lnTo>
                <a:lnTo>
                  <a:pt x="8421312" y="1604291"/>
                </a:lnTo>
                <a:lnTo>
                  <a:pt x="8416034" y="1611824"/>
                </a:lnTo>
                <a:lnTo>
                  <a:pt x="8413757" y="1611964"/>
                </a:lnTo>
                <a:cubicBezTo>
                  <a:pt x="8412292" y="1611964"/>
                  <a:pt x="8411077" y="1611890"/>
                  <a:pt x="8410110" y="1611743"/>
                </a:cubicBezTo>
                <a:cubicBezTo>
                  <a:pt x="8409144" y="1611595"/>
                  <a:pt x="8408353" y="1611419"/>
                  <a:pt x="8407738" y="1611212"/>
                </a:cubicBezTo>
                <a:cubicBezTo>
                  <a:pt x="8407123" y="1611006"/>
                  <a:pt x="8406699" y="1610726"/>
                  <a:pt x="8406465" y="1610373"/>
                </a:cubicBezTo>
                <a:cubicBezTo>
                  <a:pt x="8406230" y="1610019"/>
                  <a:pt x="8406113" y="1609607"/>
                  <a:pt x="8406113" y="1609136"/>
                </a:cubicBezTo>
                <a:lnTo>
                  <a:pt x="8406113" y="1566985"/>
                </a:lnTo>
                <a:lnTo>
                  <a:pt x="8373771" y="1502477"/>
                </a:lnTo>
                <a:cubicBezTo>
                  <a:pt x="8373123" y="1501122"/>
                  <a:pt x="8372725" y="1500062"/>
                  <a:pt x="8372578" y="1499296"/>
                </a:cubicBezTo>
                <a:cubicBezTo>
                  <a:pt x="8372431" y="1498530"/>
                  <a:pt x="8372578" y="1497941"/>
                  <a:pt x="8373020" y="1497529"/>
                </a:cubicBezTo>
                <a:cubicBezTo>
                  <a:pt x="8373461" y="1497117"/>
                  <a:pt x="8374257" y="1496852"/>
                  <a:pt x="8375405" y="1496733"/>
                </a:cubicBezTo>
                <a:cubicBezTo>
                  <a:pt x="8376554" y="1496615"/>
                  <a:pt x="8378101" y="1496557"/>
                  <a:pt x="8380045" y="1496557"/>
                </a:cubicBezTo>
                <a:close/>
                <a:moveTo>
                  <a:pt x="8154380" y="1496557"/>
                </a:moveTo>
                <a:cubicBezTo>
                  <a:pt x="8155853" y="1496557"/>
                  <a:pt x="8157075" y="1496630"/>
                  <a:pt x="8158047" y="1496778"/>
                </a:cubicBezTo>
                <a:cubicBezTo>
                  <a:pt x="8159019" y="1496925"/>
                  <a:pt x="8159800" y="1497101"/>
                  <a:pt x="8160389" y="1497308"/>
                </a:cubicBezTo>
                <a:cubicBezTo>
                  <a:pt x="8160978" y="1497514"/>
                  <a:pt x="8161390" y="1497793"/>
                  <a:pt x="8161626" y="1498148"/>
                </a:cubicBezTo>
                <a:cubicBezTo>
                  <a:pt x="8161862" y="1498501"/>
                  <a:pt x="8161979" y="1498913"/>
                  <a:pt x="8161979" y="1499384"/>
                </a:cubicBezTo>
                <a:lnTo>
                  <a:pt x="8161979" y="1545158"/>
                </a:lnTo>
                <a:lnTo>
                  <a:pt x="8214027" y="1545158"/>
                </a:lnTo>
                <a:lnTo>
                  <a:pt x="8214027" y="1499384"/>
                </a:lnTo>
                <a:cubicBezTo>
                  <a:pt x="8214027" y="1498913"/>
                  <a:pt x="8214145" y="1498501"/>
                  <a:pt x="8214380" y="1498148"/>
                </a:cubicBezTo>
                <a:cubicBezTo>
                  <a:pt x="8214616" y="1497793"/>
                  <a:pt x="8215029" y="1497514"/>
                  <a:pt x="8215617" y="1497308"/>
                </a:cubicBezTo>
                <a:cubicBezTo>
                  <a:pt x="8216207" y="1497101"/>
                  <a:pt x="8216973" y="1496925"/>
                  <a:pt x="8217915" y="1496778"/>
                </a:cubicBezTo>
                <a:cubicBezTo>
                  <a:pt x="8218858" y="1496630"/>
                  <a:pt x="8220095" y="1496557"/>
                  <a:pt x="8221626" y="1496557"/>
                </a:cubicBezTo>
                <a:cubicBezTo>
                  <a:pt x="8223040" y="1496557"/>
                  <a:pt x="8224233" y="1496630"/>
                  <a:pt x="8225205" y="1496778"/>
                </a:cubicBezTo>
                <a:cubicBezTo>
                  <a:pt x="8226177" y="1496925"/>
                  <a:pt x="8226958" y="1497101"/>
                  <a:pt x="8227547" y="1497308"/>
                </a:cubicBezTo>
                <a:cubicBezTo>
                  <a:pt x="8228137" y="1497514"/>
                  <a:pt x="8228549" y="1497793"/>
                  <a:pt x="8228784" y="1498148"/>
                </a:cubicBezTo>
                <a:cubicBezTo>
                  <a:pt x="8229020" y="1498501"/>
                  <a:pt x="8229138" y="1498913"/>
                  <a:pt x="8229138" y="1499384"/>
                </a:cubicBezTo>
                <a:lnTo>
                  <a:pt x="8229138" y="1609136"/>
                </a:lnTo>
                <a:cubicBezTo>
                  <a:pt x="8229138" y="1609607"/>
                  <a:pt x="8229020" y="1610019"/>
                  <a:pt x="8228784" y="1610373"/>
                </a:cubicBezTo>
                <a:cubicBezTo>
                  <a:pt x="8228549" y="1610726"/>
                  <a:pt x="8228137" y="1611006"/>
                  <a:pt x="8227547" y="1611212"/>
                </a:cubicBezTo>
                <a:cubicBezTo>
                  <a:pt x="8226958" y="1611419"/>
                  <a:pt x="8226177" y="1611595"/>
                  <a:pt x="8225205" y="1611743"/>
                </a:cubicBezTo>
                <a:cubicBezTo>
                  <a:pt x="8224233" y="1611890"/>
                  <a:pt x="8223040" y="1611964"/>
                  <a:pt x="8221626" y="1611964"/>
                </a:cubicBezTo>
                <a:cubicBezTo>
                  <a:pt x="8220095" y="1611964"/>
                  <a:pt x="8218858" y="1611890"/>
                  <a:pt x="8217915" y="1611743"/>
                </a:cubicBezTo>
                <a:cubicBezTo>
                  <a:pt x="8216973" y="1611595"/>
                  <a:pt x="8216207" y="1611419"/>
                  <a:pt x="8215617" y="1611212"/>
                </a:cubicBezTo>
                <a:cubicBezTo>
                  <a:pt x="8215029" y="1611006"/>
                  <a:pt x="8214616" y="1610726"/>
                  <a:pt x="8214380" y="1610373"/>
                </a:cubicBezTo>
                <a:cubicBezTo>
                  <a:pt x="8214145" y="1610019"/>
                  <a:pt x="8214027" y="1609607"/>
                  <a:pt x="8214027" y="1609136"/>
                </a:cubicBezTo>
                <a:lnTo>
                  <a:pt x="8214027" y="1558413"/>
                </a:lnTo>
                <a:lnTo>
                  <a:pt x="8161979" y="1558413"/>
                </a:lnTo>
                <a:lnTo>
                  <a:pt x="8161979" y="1609136"/>
                </a:lnTo>
                <a:cubicBezTo>
                  <a:pt x="8161979" y="1609607"/>
                  <a:pt x="8161862" y="1610019"/>
                  <a:pt x="8161626" y="1610373"/>
                </a:cubicBezTo>
                <a:cubicBezTo>
                  <a:pt x="8161390" y="1610726"/>
                  <a:pt x="8160978" y="1611006"/>
                  <a:pt x="8160389" y="1611212"/>
                </a:cubicBezTo>
                <a:cubicBezTo>
                  <a:pt x="8159800" y="1611419"/>
                  <a:pt x="8159019" y="1611595"/>
                  <a:pt x="8158047" y="1611743"/>
                </a:cubicBezTo>
                <a:cubicBezTo>
                  <a:pt x="8157075" y="1611890"/>
                  <a:pt x="8155853" y="1611964"/>
                  <a:pt x="8154380" y="1611964"/>
                </a:cubicBezTo>
                <a:cubicBezTo>
                  <a:pt x="8152966" y="1611964"/>
                  <a:pt x="8151758" y="1611890"/>
                  <a:pt x="8150757" y="1611743"/>
                </a:cubicBezTo>
                <a:cubicBezTo>
                  <a:pt x="8149755" y="1611595"/>
                  <a:pt x="8148960" y="1611419"/>
                  <a:pt x="8148371" y="1611212"/>
                </a:cubicBezTo>
                <a:cubicBezTo>
                  <a:pt x="8147782" y="1611006"/>
                  <a:pt x="8147370" y="1610726"/>
                  <a:pt x="8147134" y="1610373"/>
                </a:cubicBezTo>
                <a:cubicBezTo>
                  <a:pt x="8146898" y="1610019"/>
                  <a:pt x="8146780" y="1609607"/>
                  <a:pt x="8146780" y="1609136"/>
                </a:cubicBezTo>
                <a:lnTo>
                  <a:pt x="8146780" y="1499384"/>
                </a:lnTo>
                <a:cubicBezTo>
                  <a:pt x="8146780" y="1498913"/>
                  <a:pt x="8146898" y="1498501"/>
                  <a:pt x="8147134" y="1498148"/>
                </a:cubicBezTo>
                <a:cubicBezTo>
                  <a:pt x="8147370" y="1497793"/>
                  <a:pt x="8147782" y="1497514"/>
                  <a:pt x="8148371" y="1497308"/>
                </a:cubicBezTo>
                <a:cubicBezTo>
                  <a:pt x="8148960" y="1497101"/>
                  <a:pt x="8149755" y="1496925"/>
                  <a:pt x="8150757" y="1496778"/>
                </a:cubicBezTo>
                <a:cubicBezTo>
                  <a:pt x="8151758" y="1496630"/>
                  <a:pt x="8152966" y="1496557"/>
                  <a:pt x="8154380" y="1496557"/>
                </a:cubicBezTo>
                <a:close/>
                <a:moveTo>
                  <a:pt x="7903795" y="1496557"/>
                </a:moveTo>
                <a:cubicBezTo>
                  <a:pt x="7905562" y="1496557"/>
                  <a:pt x="7906991" y="1496615"/>
                  <a:pt x="7908081" y="1496733"/>
                </a:cubicBezTo>
                <a:cubicBezTo>
                  <a:pt x="7909171" y="1496852"/>
                  <a:pt x="7910040" y="1497013"/>
                  <a:pt x="7910688" y="1497219"/>
                </a:cubicBezTo>
                <a:cubicBezTo>
                  <a:pt x="7911336" y="1497426"/>
                  <a:pt x="7911822" y="1497721"/>
                  <a:pt x="7912146" y="1498103"/>
                </a:cubicBezTo>
                <a:cubicBezTo>
                  <a:pt x="7912470" y="1498486"/>
                  <a:pt x="7912779" y="1498972"/>
                  <a:pt x="7913073" y="1499561"/>
                </a:cubicBezTo>
                <a:lnTo>
                  <a:pt x="7928891" y="1532434"/>
                </a:lnTo>
                <a:cubicBezTo>
                  <a:pt x="7930360" y="1535556"/>
                  <a:pt x="7931826" y="1538825"/>
                  <a:pt x="7933290" y="1542242"/>
                </a:cubicBezTo>
                <a:cubicBezTo>
                  <a:pt x="7934753" y="1545660"/>
                  <a:pt x="7936248" y="1549105"/>
                  <a:pt x="7937771" y="1552581"/>
                </a:cubicBezTo>
                <a:lnTo>
                  <a:pt x="7937946" y="1552581"/>
                </a:lnTo>
                <a:cubicBezTo>
                  <a:pt x="7939293" y="1549223"/>
                  <a:pt x="7940683" y="1545880"/>
                  <a:pt x="7942119" y="1542551"/>
                </a:cubicBezTo>
                <a:cubicBezTo>
                  <a:pt x="7943554" y="1539223"/>
                  <a:pt x="7945006" y="1535939"/>
                  <a:pt x="7946476" y="1532699"/>
                </a:cubicBezTo>
                <a:lnTo>
                  <a:pt x="7962382" y="1499649"/>
                </a:lnTo>
                <a:cubicBezTo>
                  <a:pt x="7962559" y="1499061"/>
                  <a:pt x="7962809" y="1498560"/>
                  <a:pt x="7963133" y="1498148"/>
                </a:cubicBezTo>
                <a:cubicBezTo>
                  <a:pt x="7963458" y="1497735"/>
                  <a:pt x="7963899" y="1497426"/>
                  <a:pt x="7964459" y="1497219"/>
                </a:cubicBezTo>
                <a:cubicBezTo>
                  <a:pt x="7965019" y="1497013"/>
                  <a:pt x="7965799" y="1496852"/>
                  <a:pt x="7966800" y="1496733"/>
                </a:cubicBezTo>
                <a:cubicBezTo>
                  <a:pt x="7967802" y="1496615"/>
                  <a:pt x="7969069" y="1496557"/>
                  <a:pt x="7970600" y="1496557"/>
                </a:cubicBezTo>
                <a:cubicBezTo>
                  <a:pt x="7972721" y="1496557"/>
                  <a:pt x="7974385" y="1496630"/>
                  <a:pt x="7975593" y="1496778"/>
                </a:cubicBezTo>
                <a:cubicBezTo>
                  <a:pt x="7976801" y="1496925"/>
                  <a:pt x="7977640" y="1497206"/>
                  <a:pt x="7978111" y="1497617"/>
                </a:cubicBezTo>
                <a:cubicBezTo>
                  <a:pt x="7978583" y="1498029"/>
                  <a:pt x="7978745" y="1498619"/>
                  <a:pt x="7978597" y="1499384"/>
                </a:cubicBezTo>
                <a:cubicBezTo>
                  <a:pt x="7978450" y="1500150"/>
                  <a:pt x="7978053" y="1501182"/>
                  <a:pt x="7977404" y="1502477"/>
                </a:cubicBezTo>
                <a:lnTo>
                  <a:pt x="7945062" y="1566985"/>
                </a:lnTo>
                <a:lnTo>
                  <a:pt x="7945062" y="1609136"/>
                </a:lnTo>
                <a:cubicBezTo>
                  <a:pt x="7945062" y="1609607"/>
                  <a:pt x="7944945" y="1610019"/>
                  <a:pt x="7944711" y="1610373"/>
                </a:cubicBezTo>
                <a:cubicBezTo>
                  <a:pt x="7944477" y="1610726"/>
                  <a:pt x="7944067" y="1611006"/>
                  <a:pt x="7943481" y="1611212"/>
                </a:cubicBezTo>
                <a:cubicBezTo>
                  <a:pt x="7942895" y="1611419"/>
                  <a:pt x="7942104" y="1611595"/>
                  <a:pt x="7941109" y="1611743"/>
                </a:cubicBezTo>
                <a:cubicBezTo>
                  <a:pt x="7940113" y="1611890"/>
                  <a:pt x="7938913" y="1611964"/>
                  <a:pt x="7937507" y="1611964"/>
                </a:cubicBezTo>
                <a:cubicBezTo>
                  <a:pt x="7936042" y="1611964"/>
                  <a:pt x="7934827" y="1611890"/>
                  <a:pt x="7933861" y="1611743"/>
                </a:cubicBezTo>
                <a:cubicBezTo>
                  <a:pt x="7932894" y="1611595"/>
                  <a:pt x="7932103" y="1611419"/>
                  <a:pt x="7931489" y="1611212"/>
                </a:cubicBezTo>
                <a:cubicBezTo>
                  <a:pt x="7930874" y="1611006"/>
                  <a:pt x="7930449" y="1610726"/>
                  <a:pt x="7930215" y="1610373"/>
                </a:cubicBezTo>
                <a:cubicBezTo>
                  <a:pt x="7929981" y="1610019"/>
                  <a:pt x="7929863" y="1609607"/>
                  <a:pt x="7929863" y="1609136"/>
                </a:cubicBezTo>
                <a:lnTo>
                  <a:pt x="7929863" y="1566985"/>
                </a:lnTo>
                <a:lnTo>
                  <a:pt x="7897521" y="1502477"/>
                </a:lnTo>
                <a:cubicBezTo>
                  <a:pt x="7896873" y="1501122"/>
                  <a:pt x="7896476" y="1500062"/>
                  <a:pt x="7896328" y="1499296"/>
                </a:cubicBezTo>
                <a:cubicBezTo>
                  <a:pt x="7896181" y="1498530"/>
                  <a:pt x="7896328" y="1497941"/>
                  <a:pt x="7896770" y="1497529"/>
                </a:cubicBezTo>
                <a:cubicBezTo>
                  <a:pt x="7897212" y="1497117"/>
                  <a:pt x="7898007" y="1496852"/>
                  <a:pt x="7899156" y="1496733"/>
                </a:cubicBezTo>
                <a:cubicBezTo>
                  <a:pt x="7900304" y="1496615"/>
                  <a:pt x="7901851" y="1496557"/>
                  <a:pt x="7903795" y="1496557"/>
                </a:cubicBezTo>
                <a:close/>
                <a:moveTo>
                  <a:pt x="7687655" y="1496557"/>
                </a:moveTo>
                <a:cubicBezTo>
                  <a:pt x="7689128" y="1496557"/>
                  <a:pt x="7690350" y="1496630"/>
                  <a:pt x="7691322" y="1496778"/>
                </a:cubicBezTo>
                <a:cubicBezTo>
                  <a:pt x="7692294" y="1496925"/>
                  <a:pt x="7693075" y="1497101"/>
                  <a:pt x="7693664" y="1497308"/>
                </a:cubicBezTo>
                <a:cubicBezTo>
                  <a:pt x="7694253" y="1497514"/>
                  <a:pt x="7694665" y="1497793"/>
                  <a:pt x="7694901" y="1498148"/>
                </a:cubicBezTo>
                <a:cubicBezTo>
                  <a:pt x="7695137" y="1498501"/>
                  <a:pt x="7695254" y="1498913"/>
                  <a:pt x="7695254" y="1499384"/>
                </a:cubicBezTo>
                <a:lnTo>
                  <a:pt x="7695254" y="1545158"/>
                </a:lnTo>
                <a:lnTo>
                  <a:pt x="7747302" y="1545158"/>
                </a:lnTo>
                <a:lnTo>
                  <a:pt x="7747302" y="1499384"/>
                </a:lnTo>
                <a:cubicBezTo>
                  <a:pt x="7747302" y="1498913"/>
                  <a:pt x="7747420" y="1498501"/>
                  <a:pt x="7747656" y="1498148"/>
                </a:cubicBezTo>
                <a:cubicBezTo>
                  <a:pt x="7747892" y="1497793"/>
                  <a:pt x="7748304" y="1497514"/>
                  <a:pt x="7748893" y="1497308"/>
                </a:cubicBezTo>
                <a:cubicBezTo>
                  <a:pt x="7749482" y="1497101"/>
                  <a:pt x="7750248" y="1496925"/>
                  <a:pt x="7751190" y="1496778"/>
                </a:cubicBezTo>
                <a:cubicBezTo>
                  <a:pt x="7752133" y="1496630"/>
                  <a:pt x="7753370" y="1496557"/>
                  <a:pt x="7754902" y="1496557"/>
                </a:cubicBezTo>
                <a:cubicBezTo>
                  <a:pt x="7756316" y="1496557"/>
                  <a:pt x="7757509" y="1496630"/>
                  <a:pt x="7758481" y="1496778"/>
                </a:cubicBezTo>
                <a:cubicBezTo>
                  <a:pt x="7759453" y="1496925"/>
                  <a:pt x="7760233" y="1497101"/>
                  <a:pt x="7760822" y="1497308"/>
                </a:cubicBezTo>
                <a:cubicBezTo>
                  <a:pt x="7761412" y="1497514"/>
                  <a:pt x="7761824" y="1497793"/>
                  <a:pt x="7762059" y="1498148"/>
                </a:cubicBezTo>
                <a:cubicBezTo>
                  <a:pt x="7762295" y="1498501"/>
                  <a:pt x="7762413" y="1498913"/>
                  <a:pt x="7762413" y="1499384"/>
                </a:cubicBezTo>
                <a:lnTo>
                  <a:pt x="7762413" y="1609136"/>
                </a:lnTo>
                <a:cubicBezTo>
                  <a:pt x="7762413" y="1609607"/>
                  <a:pt x="7762295" y="1610019"/>
                  <a:pt x="7762059" y="1610373"/>
                </a:cubicBezTo>
                <a:cubicBezTo>
                  <a:pt x="7761824" y="1610726"/>
                  <a:pt x="7761412" y="1611006"/>
                  <a:pt x="7760822" y="1611212"/>
                </a:cubicBezTo>
                <a:cubicBezTo>
                  <a:pt x="7760233" y="1611419"/>
                  <a:pt x="7759453" y="1611595"/>
                  <a:pt x="7758481" y="1611743"/>
                </a:cubicBezTo>
                <a:cubicBezTo>
                  <a:pt x="7757509" y="1611890"/>
                  <a:pt x="7756316" y="1611964"/>
                  <a:pt x="7754902" y="1611964"/>
                </a:cubicBezTo>
                <a:cubicBezTo>
                  <a:pt x="7753370" y="1611964"/>
                  <a:pt x="7752133" y="1611890"/>
                  <a:pt x="7751190" y="1611743"/>
                </a:cubicBezTo>
                <a:cubicBezTo>
                  <a:pt x="7750248" y="1611595"/>
                  <a:pt x="7749482" y="1611419"/>
                  <a:pt x="7748893" y="1611212"/>
                </a:cubicBezTo>
                <a:cubicBezTo>
                  <a:pt x="7748304" y="1611006"/>
                  <a:pt x="7747892" y="1610726"/>
                  <a:pt x="7747656" y="1610373"/>
                </a:cubicBezTo>
                <a:cubicBezTo>
                  <a:pt x="7747420" y="1610019"/>
                  <a:pt x="7747302" y="1609607"/>
                  <a:pt x="7747302" y="1609136"/>
                </a:cubicBezTo>
                <a:lnTo>
                  <a:pt x="7747302" y="1558413"/>
                </a:lnTo>
                <a:lnTo>
                  <a:pt x="7695254" y="1558413"/>
                </a:lnTo>
                <a:lnTo>
                  <a:pt x="7695254" y="1609136"/>
                </a:lnTo>
                <a:cubicBezTo>
                  <a:pt x="7695254" y="1609607"/>
                  <a:pt x="7695137" y="1610019"/>
                  <a:pt x="7694901" y="1610373"/>
                </a:cubicBezTo>
                <a:cubicBezTo>
                  <a:pt x="7694665" y="1610726"/>
                  <a:pt x="7694253" y="1611006"/>
                  <a:pt x="7693664" y="1611212"/>
                </a:cubicBezTo>
                <a:cubicBezTo>
                  <a:pt x="7693075" y="1611419"/>
                  <a:pt x="7692294" y="1611595"/>
                  <a:pt x="7691322" y="1611743"/>
                </a:cubicBezTo>
                <a:cubicBezTo>
                  <a:pt x="7690350" y="1611890"/>
                  <a:pt x="7689128" y="1611964"/>
                  <a:pt x="7687655" y="1611964"/>
                </a:cubicBezTo>
                <a:cubicBezTo>
                  <a:pt x="7686241" y="1611964"/>
                  <a:pt x="7685033" y="1611890"/>
                  <a:pt x="7684032" y="1611743"/>
                </a:cubicBezTo>
                <a:cubicBezTo>
                  <a:pt x="7683030" y="1611595"/>
                  <a:pt x="7682235" y="1611419"/>
                  <a:pt x="7681646" y="1611212"/>
                </a:cubicBezTo>
                <a:cubicBezTo>
                  <a:pt x="7681057" y="1611006"/>
                  <a:pt x="7680645" y="1610726"/>
                  <a:pt x="7680409" y="1610373"/>
                </a:cubicBezTo>
                <a:cubicBezTo>
                  <a:pt x="7680173" y="1610019"/>
                  <a:pt x="7680055" y="1609607"/>
                  <a:pt x="7680055" y="1609136"/>
                </a:cubicBezTo>
                <a:lnTo>
                  <a:pt x="7680055" y="1499384"/>
                </a:lnTo>
                <a:cubicBezTo>
                  <a:pt x="7680055" y="1498913"/>
                  <a:pt x="7680173" y="1498501"/>
                  <a:pt x="7680409" y="1498148"/>
                </a:cubicBezTo>
                <a:cubicBezTo>
                  <a:pt x="7680645" y="1497793"/>
                  <a:pt x="7681057" y="1497514"/>
                  <a:pt x="7681646" y="1497308"/>
                </a:cubicBezTo>
                <a:cubicBezTo>
                  <a:pt x="7682235" y="1497101"/>
                  <a:pt x="7683030" y="1496925"/>
                  <a:pt x="7684032" y="1496778"/>
                </a:cubicBezTo>
                <a:cubicBezTo>
                  <a:pt x="7685033" y="1496630"/>
                  <a:pt x="7686241" y="1496557"/>
                  <a:pt x="7687655" y="1496557"/>
                </a:cubicBezTo>
                <a:close/>
                <a:moveTo>
                  <a:pt x="7437070" y="1496557"/>
                </a:moveTo>
                <a:cubicBezTo>
                  <a:pt x="7438837" y="1496557"/>
                  <a:pt x="7440266" y="1496615"/>
                  <a:pt x="7441356" y="1496733"/>
                </a:cubicBezTo>
                <a:cubicBezTo>
                  <a:pt x="7442446" y="1496852"/>
                  <a:pt x="7443315" y="1497013"/>
                  <a:pt x="7443963" y="1497219"/>
                </a:cubicBezTo>
                <a:cubicBezTo>
                  <a:pt x="7444611" y="1497426"/>
                  <a:pt x="7445097" y="1497721"/>
                  <a:pt x="7445421" y="1498103"/>
                </a:cubicBezTo>
                <a:cubicBezTo>
                  <a:pt x="7445745" y="1498486"/>
                  <a:pt x="7446054" y="1498972"/>
                  <a:pt x="7446348" y="1499561"/>
                </a:cubicBezTo>
                <a:lnTo>
                  <a:pt x="7462166" y="1532434"/>
                </a:lnTo>
                <a:cubicBezTo>
                  <a:pt x="7463635" y="1535556"/>
                  <a:pt x="7465101" y="1538825"/>
                  <a:pt x="7466565" y="1542242"/>
                </a:cubicBezTo>
                <a:cubicBezTo>
                  <a:pt x="7468028" y="1545660"/>
                  <a:pt x="7469523" y="1549105"/>
                  <a:pt x="7471046" y="1552581"/>
                </a:cubicBezTo>
                <a:lnTo>
                  <a:pt x="7471221" y="1552581"/>
                </a:lnTo>
                <a:cubicBezTo>
                  <a:pt x="7472568" y="1549223"/>
                  <a:pt x="7473958" y="1545880"/>
                  <a:pt x="7475394" y="1542551"/>
                </a:cubicBezTo>
                <a:cubicBezTo>
                  <a:pt x="7476829" y="1539223"/>
                  <a:pt x="7478281" y="1535939"/>
                  <a:pt x="7479751" y="1532699"/>
                </a:cubicBezTo>
                <a:lnTo>
                  <a:pt x="7495657" y="1499649"/>
                </a:lnTo>
                <a:cubicBezTo>
                  <a:pt x="7495834" y="1499061"/>
                  <a:pt x="7496084" y="1498560"/>
                  <a:pt x="7496408" y="1498148"/>
                </a:cubicBezTo>
                <a:cubicBezTo>
                  <a:pt x="7496733" y="1497735"/>
                  <a:pt x="7497174" y="1497426"/>
                  <a:pt x="7497734" y="1497219"/>
                </a:cubicBezTo>
                <a:cubicBezTo>
                  <a:pt x="7498294" y="1497013"/>
                  <a:pt x="7499074" y="1496852"/>
                  <a:pt x="7500075" y="1496733"/>
                </a:cubicBezTo>
                <a:cubicBezTo>
                  <a:pt x="7501077" y="1496615"/>
                  <a:pt x="7502344" y="1496557"/>
                  <a:pt x="7503875" y="1496557"/>
                </a:cubicBezTo>
                <a:cubicBezTo>
                  <a:pt x="7505996" y="1496557"/>
                  <a:pt x="7507660" y="1496630"/>
                  <a:pt x="7508868" y="1496778"/>
                </a:cubicBezTo>
                <a:cubicBezTo>
                  <a:pt x="7510076" y="1496925"/>
                  <a:pt x="7510915" y="1497206"/>
                  <a:pt x="7511386" y="1497617"/>
                </a:cubicBezTo>
                <a:cubicBezTo>
                  <a:pt x="7511858" y="1498029"/>
                  <a:pt x="7512020" y="1498619"/>
                  <a:pt x="7511872" y="1499384"/>
                </a:cubicBezTo>
                <a:cubicBezTo>
                  <a:pt x="7511725" y="1500150"/>
                  <a:pt x="7511328" y="1501182"/>
                  <a:pt x="7510679" y="1502477"/>
                </a:cubicBezTo>
                <a:lnTo>
                  <a:pt x="7478337" y="1566985"/>
                </a:lnTo>
                <a:lnTo>
                  <a:pt x="7478337" y="1609136"/>
                </a:lnTo>
                <a:cubicBezTo>
                  <a:pt x="7478337" y="1609607"/>
                  <a:pt x="7478220" y="1610019"/>
                  <a:pt x="7477986" y="1610373"/>
                </a:cubicBezTo>
                <a:cubicBezTo>
                  <a:pt x="7477752" y="1610726"/>
                  <a:pt x="7477342" y="1611006"/>
                  <a:pt x="7476756" y="1611212"/>
                </a:cubicBezTo>
                <a:cubicBezTo>
                  <a:pt x="7476170" y="1611419"/>
                  <a:pt x="7475379" y="1611595"/>
                  <a:pt x="7474384" y="1611743"/>
                </a:cubicBezTo>
                <a:cubicBezTo>
                  <a:pt x="7473388" y="1611890"/>
                  <a:pt x="7472188" y="1611964"/>
                  <a:pt x="7470782" y="1611964"/>
                </a:cubicBezTo>
                <a:cubicBezTo>
                  <a:pt x="7469317" y="1611964"/>
                  <a:pt x="7468102" y="1611890"/>
                  <a:pt x="7467136" y="1611743"/>
                </a:cubicBezTo>
                <a:cubicBezTo>
                  <a:pt x="7466169" y="1611595"/>
                  <a:pt x="7465378" y="1611419"/>
                  <a:pt x="7464764" y="1611212"/>
                </a:cubicBezTo>
                <a:cubicBezTo>
                  <a:pt x="7464149" y="1611006"/>
                  <a:pt x="7463724" y="1610726"/>
                  <a:pt x="7463490" y="1610373"/>
                </a:cubicBezTo>
                <a:cubicBezTo>
                  <a:pt x="7463256" y="1610019"/>
                  <a:pt x="7463138" y="1609607"/>
                  <a:pt x="7463138" y="1609136"/>
                </a:cubicBezTo>
                <a:lnTo>
                  <a:pt x="7463138" y="1566985"/>
                </a:lnTo>
                <a:lnTo>
                  <a:pt x="7430796" y="1502477"/>
                </a:lnTo>
                <a:cubicBezTo>
                  <a:pt x="7430148" y="1501122"/>
                  <a:pt x="7429751" y="1500062"/>
                  <a:pt x="7429603" y="1499296"/>
                </a:cubicBezTo>
                <a:cubicBezTo>
                  <a:pt x="7429456" y="1498530"/>
                  <a:pt x="7429603" y="1497941"/>
                  <a:pt x="7430045" y="1497529"/>
                </a:cubicBezTo>
                <a:cubicBezTo>
                  <a:pt x="7430487" y="1497117"/>
                  <a:pt x="7431282" y="1496852"/>
                  <a:pt x="7432431" y="1496733"/>
                </a:cubicBezTo>
                <a:cubicBezTo>
                  <a:pt x="7433579" y="1496615"/>
                  <a:pt x="7435126" y="1496557"/>
                  <a:pt x="7437070" y="1496557"/>
                </a:cubicBezTo>
                <a:close/>
                <a:moveTo>
                  <a:pt x="7211405" y="1496557"/>
                </a:moveTo>
                <a:cubicBezTo>
                  <a:pt x="7212878" y="1496557"/>
                  <a:pt x="7214100" y="1496630"/>
                  <a:pt x="7215072" y="1496778"/>
                </a:cubicBezTo>
                <a:cubicBezTo>
                  <a:pt x="7216044" y="1496925"/>
                  <a:pt x="7216825" y="1497101"/>
                  <a:pt x="7217414" y="1497308"/>
                </a:cubicBezTo>
                <a:cubicBezTo>
                  <a:pt x="7218003" y="1497514"/>
                  <a:pt x="7218415" y="1497793"/>
                  <a:pt x="7218651" y="1498148"/>
                </a:cubicBezTo>
                <a:cubicBezTo>
                  <a:pt x="7218887" y="1498501"/>
                  <a:pt x="7219004" y="1498913"/>
                  <a:pt x="7219004" y="1499384"/>
                </a:cubicBezTo>
                <a:lnTo>
                  <a:pt x="7219004" y="1545158"/>
                </a:lnTo>
                <a:lnTo>
                  <a:pt x="7271052" y="1545158"/>
                </a:lnTo>
                <a:lnTo>
                  <a:pt x="7271052" y="1499384"/>
                </a:lnTo>
                <a:cubicBezTo>
                  <a:pt x="7271052" y="1498913"/>
                  <a:pt x="7271170" y="1498501"/>
                  <a:pt x="7271406" y="1498148"/>
                </a:cubicBezTo>
                <a:cubicBezTo>
                  <a:pt x="7271642" y="1497793"/>
                  <a:pt x="7272054" y="1497514"/>
                  <a:pt x="7272643" y="1497308"/>
                </a:cubicBezTo>
                <a:cubicBezTo>
                  <a:pt x="7273232" y="1497101"/>
                  <a:pt x="7273998" y="1496925"/>
                  <a:pt x="7274940" y="1496778"/>
                </a:cubicBezTo>
                <a:cubicBezTo>
                  <a:pt x="7275883" y="1496630"/>
                  <a:pt x="7277120" y="1496557"/>
                  <a:pt x="7278652" y="1496557"/>
                </a:cubicBezTo>
                <a:cubicBezTo>
                  <a:pt x="7280066" y="1496557"/>
                  <a:pt x="7281259" y="1496630"/>
                  <a:pt x="7282231" y="1496778"/>
                </a:cubicBezTo>
                <a:cubicBezTo>
                  <a:pt x="7283203" y="1496925"/>
                  <a:pt x="7283983" y="1497101"/>
                  <a:pt x="7284572" y="1497308"/>
                </a:cubicBezTo>
                <a:cubicBezTo>
                  <a:pt x="7285162" y="1497514"/>
                  <a:pt x="7285574" y="1497793"/>
                  <a:pt x="7285809" y="1498148"/>
                </a:cubicBezTo>
                <a:cubicBezTo>
                  <a:pt x="7286045" y="1498501"/>
                  <a:pt x="7286163" y="1498913"/>
                  <a:pt x="7286163" y="1499384"/>
                </a:cubicBezTo>
                <a:lnTo>
                  <a:pt x="7286163" y="1609136"/>
                </a:lnTo>
                <a:cubicBezTo>
                  <a:pt x="7286163" y="1609607"/>
                  <a:pt x="7286045" y="1610019"/>
                  <a:pt x="7285809" y="1610373"/>
                </a:cubicBezTo>
                <a:cubicBezTo>
                  <a:pt x="7285574" y="1610726"/>
                  <a:pt x="7285162" y="1611006"/>
                  <a:pt x="7284572" y="1611212"/>
                </a:cubicBezTo>
                <a:cubicBezTo>
                  <a:pt x="7283983" y="1611419"/>
                  <a:pt x="7283203" y="1611595"/>
                  <a:pt x="7282231" y="1611743"/>
                </a:cubicBezTo>
                <a:cubicBezTo>
                  <a:pt x="7281259" y="1611890"/>
                  <a:pt x="7280066" y="1611964"/>
                  <a:pt x="7278652" y="1611964"/>
                </a:cubicBezTo>
                <a:cubicBezTo>
                  <a:pt x="7277120" y="1611964"/>
                  <a:pt x="7275883" y="1611890"/>
                  <a:pt x="7274940" y="1611743"/>
                </a:cubicBezTo>
                <a:cubicBezTo>
                  <a:pt x="7273998" y="1611595"/>
                  <a:pt x="7273232" y="1611419"/>
                  <a:pt x="7272643" y="1611212"/>
                </a:cubicBezTo>
                <a:cubicBezTo>
                  <a:pt x="7272054" y="1611006"/>
                  <a:pt x="7271642" y="1610726"/>
                  <a:pt x="7271406" y="1610373"/>
                </a:cubicBezTo>
                <a:cubicBezTo>
                  <a:pt x="7271170" y="1610019"/>
                  <a:pt x="7271052" y="1609607"/>
                  <a:pt x="7271052" y="1609136"/>
                </a:cubicBezTo>
                <a:lnTo>
                  <a:pt x="7271052" y="1558413"/>
                </a:lnTo>
                <a:lnTo>
                  <a:pt x="7219004" y="1558413"/>
                </a:lnTo>
                <a:lnTo>
                  <a:pt x="7219004" y="1609136"/>
                </a:lnTo>
                <a:cubicBezTo>
                  <a:pt x="7219004" y="1609607"/>
                  <a:pt x="7218887" y="1610019"/>
                  <a:pt x="7218651" y="1610373"/>
                </a:cubicBezTo>
                <a:cubicBezTo>
                  <a:pt x="7218415" y="1610726"/>
                  <a:pt x="7218003" y="1611006"/>
                  <a:pt x="7217414" y="1611212"/>
                </a:cubicBezTo>
                <a:cubicBezTo>
                  <a:pt x="7216825" y="1611419"/>
                  <a:pt x="7216044" y="1611595"/>
                  <a:pt x="7215072" y="1611743"/>
                </a:cubicBezTo>
                <a:cubicBezTo>
                  <a:pt x="7214100" y="1611890"/>
                  <a:pt x="7212878" y="1611964"/>
                  <a:pt x="7211405" y="1611964"/>
                </a:cubicBezTo>
                <a:cubicBezTo>
                  <a:pt x="7209991" y="1611964"/>
                  <a:pt x="7208783" y="1611890"/>
                  <a:pt x="7207782" y="1611743"/>
                </a:cubicBezTo>
                <a:cubicBezTo>
                  <a:pt x="7206780" y="1611595"/>
                  <a:pt x="7205985" y="1611419"/>
                  <a:pt x="7205396" y="1611212"/>
                </a:cubicBezTo>
                <a:cubicBezTo>
                  <a:pt x="7204807" y="1611006"/>
                  <a:pt x="7204395" y="1610726"/>
                  <a:pt x="7204159" y="1610373"/>
                </a:cubicBezTo>
                <a:cubicBezTo>
                  <a:pt x="7203923" y="1610019"/>
                  <a:pt x="7203805" y="1609607"/>
                  <a:pt x="7203805" y="1609136"/>
                </a:cubicBezTo>
                <a:lnTo>
                  <a:pt x="7203805" y="1499384"/>
                </a:lnTo>
                <a:cubicBezTo>
                  <a:pt x="7203805" y="1498913"/>
                  <a:pt x="7203923" y="1498501"/>
                  <a:pt x="7204159" y="1498148"/>
                </a:cubicBezTo>
                <a:cubicBezTo>
                  <a:pt x="7204395" y="1497793"/>
                  <a:pt x="7204807" y="1497514"/>
                  <a:pt x="7205396" y="1497308"/>
                </a:cubicBezTo>
                <a:cubicBezTo>
                  <a:pt x="7205985" y="1497101"/>
                  <a:pt x="7206780" y="1496925"/>
                  <a:pt x="7207782" y="1496778"/>
                </a:cubicBezTo>
                <a:cubicBezTo>
                  <a:pt x="7208783" y="1496630"/>
                  <a:pt x="7209991" y="1496557"/>
                  <a:pt x="7211405" y="1496557"/>
                </a:cubicBezTo>
                <a:close/>
                <a:moveTo>
                  <a:pt x="6744680" y="1496557"/>
                </a:moveTo>
                <a:cubicBezTo>
                  <a:pt x="6746153" y="1496557"/>
                  <a:pt x="6747375" y="1496630"/>
                  <a:pt x="6748347" y="1496778"/>
                </a:cubicBezTo>
                <a:cubicBezTo>
                  <a:pt x="6749319" y="1496925"/>
                  <a:pt x="6750100" y="1497101"/>
                  <a:pt x="6750689" y="1497308"/>
                </a:cubicBezTo>
                <a:cubicBezTo>
                  <a:pt x="6751278" y="1497514"/>
                  <a:pt x="6751690" y="1497793"/>
                  <a:pt x="6751926" y="1498148"/>
                </a:cubicBezTo>
                <a:cubicBezTo>
                  <a:pt x="6752162" y="1498501"/>
                  <a:pt x="6752279" y="1498913"/>
                  <a:pt x="6752279" y="1499384"/>
                </a:cubicBezTo>
                <a:lnTo>
                  <a:pt x="6752279" y="1545158"/>
                </a:lnTo>
                <a:lnTo>
                  <a:pt x="6804327" y="1545158"/>
                </a:lnTo>
                <a:lnTo>
                  <a:pt x="6804327" y="1499384"/>
                </a:lnTo>
                <a:cubicBezTo>
                  <a:pt x="6804327" y="1498913"/>
                  <a:pt x="6804445" y="1498501"/>
                  <a:pt x="6804681" y="1498148"/>
                </a:cubicBezTo>
                <a:cubicBezTo>
                  <a:pt x="6804917" y="1497793"/>
                  <a:pt x="6805329" y="1497514"/>
                  <a:pt x="6805918" y="1497308"/>
                </a:cubicBezTo>
                <a:cubicBezTo>
                  <a:pt x="6806507" y="1497101"/>
                  <a:pt x="6807273" y="1496925"/>
                  <a:pt x="6808215" y="1496778"/>
                </a:cubicBezTo>
                <a:cubicBezTo>
                  <a:pt x="6809158" y="1496630"/>
                  <a:pt x="6810395" y="1496557"/>
                  <a:pt x="6811927" y="1496557"/>
                </a:cubicBezTo>
                <a:cubicBezTo>
                  <a:pt x="6813341" y="1496557"/>
                  <a:pt x="6814534" y="1496630"/>
                  <a:pt x="6815506" y="1496778"/>
                </a:cubicBezTo>
                <a:cubicBezTo>
                  <a:pt x="6816478" y="1496925"/>
                  <a:pt x="6817258" y="1497101"/>
                  <a:pt x="6817847" y="1497308"/>
                </a:cubicBezTo>
                <a:cubicBezTo>
                  <a:pt x="6818437" y="1497514"/>
                  <a:pt x="6818849" y="1497793"/>
                  <a:pt x="6819084" y="1498148"/>
                </a:cubicBezTo>
                <a:cubicBezTo>
                  <a:pt x="6819320" y="1498501"/>
                  <a:pt x="6819438" y="1498913"/>
                  <a:pt x="6819438" y="1499384"/>
                </a:cubicBezTo>
                <a:lnTo>
                  <a:pt x="6819438" y="1609136"/>
                </a:lnTo>
                <a:cubicBezTo>
                  <a:pt x="6819438" y="1609607"/>
                  <a:pt x="6819320" y="1610019"/>
                  <a:pt x="6819084" y="1610373"/>
                </a:cubicBezTo>
                <a:cubicBezTo>
                  <a:pt x="6818849" y="1610726"/>
                  <a:pt x="6818437" y="1611006"/>
                  <a:pt x="6817847" y="1611212"/>
                </a:cubicBezTo>
                <a:cubicBezTo>
                  <a:pt x="6817258" y="1611419"/>
                  <a:pt x="6816478" y="1611595"/>
                  <a:pt x="6815506" y="1611743"/>
                </a:cubicBezTo>
                <a:cubicBezTo>
                  <a:pt x="6814534" y="1611890"/>
                  <a:pt x="6813341" y="1611964"/>
                  <a:pt x="6811927" y="1611964"/>
                </a:cubicBezTo>
                <a:cubicBezTo>
                  <a:pt x="6810395" y="1611964"/>
                  <a:pt x="6809158" y="1611890"/>
                  <a:pt x="6808215" y="1611743"/>
                </a:cubicBezTo>
                <a:cubicBezTo>
                  <a:pt x="6807273" y="1611595"/>
                  <a:pt x="6806507" y="1611419"/>
                  <a:pt x="6805918" y="1611212"/>
                </a:cubicBezTo>
                <a:cubicBezTo>
                  <a:pt x="6805329" y="1611006"/>
                  <a:pt x="6804917" y="1610726"/>
                  <a:pt x="6804681" y="1610373"/>
                </a:cubicBezTo>
                <a:cubicBezTo>
                  <a:pt x="6804445" y="1610019"/>
                  <a:pt x="6804327" y="1609607"/>
                  <a:pt x="6804327" y="1609136"/>
                </a:cubicBezTo>
                <a:lnTo>
                  <a:pt x="6804327" y="1558413"/>
                </a:lnTo>
                <a:lnTo>
                  <a:pt x="6752279" y="1558413"/>
                </a:lnTo>
                <a:lnTo>
                  <a:pt x="6752279" y="1609136"/>
                </a:lnTo>
                <a:cubicBezTo>
                  <a:pt x="6752279" y="1609607"/>
                  <a:pt x="6752162" y="1610019"/>
                  <a:pt x="6751926" y="1610373"/>
                </a:cubicBezTo>
                <a:cubicBezTo>
                  <a:pt x="6751690" y="1610726"/>
                  <a:pt x="6751278" y="1611006"/>
                  <a:pt x="6750689" y="1611212"/>
                </a:cubicBezTo>
                <a:cubicBezTo>
                  <a:pt x="6750100" y="1611419"/>
                  <a:pt x="6749319" y="1611595"/>
                  <a:pt x="6748347" y="1611743"/>
                </a:cubicBezTo>
                <a:cubicBezTo>
                  <a:pt x="6747375" y="1611890"/>
                  <a:pt x="6746153" y="1611964"/>
                  <a:pt x="6744680" y="1611964"/>
                </a:cubicBezTo>
                <a:cubicBezTo>
                  <a:pt x="6743266" y="1611964"/>
                  <a:pt x="6742058" y="1611890"/>
                  <a:pt x="6741057" y="1611743"/>
                </a:cubicBezTo>
                <a:cubicBezTo>
                  <a:pt x="6740055" y="1611595"/>
                  <a:pt x="6739260" y="1611419"/>
                  <a:pt x="6738671" y="1611212"/>
                </a:cubicBezTo>
                <a:cubicBezTo>
                  <a:pt x="6738082" y="1611006"/>
                  <a:pt x="6737670" y="1610726"/>
                  <a:pt x="6737434" y="1610373"/>
                </a:cubicBezTo>
                <a:cubicBezTo>
                  <a:pt x="6737198" y="1610019"/>
                  <a:pt x="6737080" y="1609607"/>
                  <a:pt x="6737080" y="1609136"/>
                </a:cubicBezTo>
                <a:lnTo>
                  <a:pt x="6737080" y="1499384"/>
                </a:lnTo>
                <a:cubicBezTo>
                  <a:pt x="6737080" y="1498913"/>
                  <a:pt x="6737198" y="1498501"/>
                  <a:pt x="6737434" y="1498148"/>
                </a:cubicBezTo>
                <a:cubicBezTo>
                  <a:pt x="6737670" y="1497793"/>
                  <a:pt x="6738082" y="1497514"/>
                  <a:pt x="6738671" y="1497308"/>
                </a:cubicBezTo>
                <a:cubicBezTo>
                  <a:pt x="6739260" y="1497101"/>
                  <a:pt x="6740055" y="1496925"/>
                  <a:pt x="6741057" y="1496778"/>
                </a:cubicBezTo>
                <a:cubicBezTo>
                  <a:pt x="6742058" y="1496630"/>
                  <a:pt x="6743266" y="1496557"/>
                  <a:pt x="6744680" y="1496557"/>
                </a:cubicBezTo>
                <a:close/>
                <a:moveTo>
                  <a:pt x="6494095" y="1496557"/>
                </a:moveTo>
                <a:cubicBezTo>
                  <a:pt x="6495862" y="1496557"/>
                  <a:pt x="6497291" y="1496615"/>
                  <a:pt x="6498381" y="1496733"/>
                </a:cubicBezTo>
                <a:cubicBezTo>
                  <a:pt x="6499471" y="1496852"/>
                  <a:pt x="6500340" y="1497013"/>
                  <a:pt x="6500988" y="1497219"/>
                </a:cubicBezTo>
                <a:cubicBezTo>
                  <a:pt x="6501636" y="1497426"/>
                  <a:pt x="6502122" y="1497721"/>
                  <a:pt x="6502446" y="1498103"/>
                </a:cubicBezTo>
                <a:cubicBezTo>
                  <a:pt x="6502770" y="1498486"/>
                  <a:pt x="6503079" y="1498972"/>
                  <a:pt x="6503373" y="1499561"/>
                </a:cubicBezTo>
                <a:lnTo>
                  <a:pt x="6519191" y="1532434"/>
                </a:lnTo>
                <a:cubicBezTo>
                  <a:pt x="6520660" y="1535556"/>
                  <a:pt x="6522126" y="1538825"/>
                  <a:pt x="6523590" y="1542242"/>
                </a:cubicBezTo>
                <a:cubicBezTo>
                  <a:pt x="6525053" y="1545660"/>
                  <a:pt x="6526548" y="1549105"/>
                  <a:pt x="6528071" y="1552581"/>
                </a:cubicBezTo>
                <a:lnTo>
                  <a:pt x="6528246" y="1552581"/>
                </a:lnTo>
                <a:cubicBezTo>
                  <a:pt x="6529593" y="1549223"/>
                  <a:pt x="6530983" y="1545880"/>
                  <a:pt x="6532419" y="1542551"/>
                </a:cubicBezTo>
                <a:cubicBezTo>
                  <a:pt x="6533854" y="1539223"/>
                  <a:pt x="6535306" y="1535939"/>
                  <a:pt x="6536776" y="1532699"/>
                </a:cubicBezTo>
                <a:lnTo>
                  <a:pt x="6552682" y="1499649"/>
                </a:lnTo>
                <a:cubicBezTo>
                  <a:pt x="6552859" y="1499061"/>
                  <a:pt x="6553109" y="1498560"/>
                  <a:pt x="6553433" y="1498148"/>
                </a:cubicBezTo>
                <a:cubicBezTo>
                  <a:pt x="6553758" y="1497735"/>
                  <a:pt x="6554199" y="1497426"/>
                  <a:pt x="6554759" y="1497219"/>
                </a:cubicBezTo>
                <a:cubicBezTo>
                  <a:pt x="6555319" y="1497013"/>
                  <a:pt x="6556099" y="1496852"/>
                  <a:pt x="6557100" y="1496733"/>
                </a:cubicBezTo>
                <a:cubicBezTo>
                  <a:pt x="6558102" y="1496615"/>
                  <a:pt x="6559369" y="1496557"/>
                  <a:pt x="6560900" y="1496557"/>
                </a:cubicBezTo>
                <a:cubicBezTo>
                  <a:pt x="6563021" y="1496557"/>
                  <a:pt x="6564685" y="1496630"/>
                  <a:pt x="6565893" y="1496778"/>
                </a:cubicBezTo>
                <a:cubicBezTo>
                  <a:pt x="6567101" y="1496925"/>
                  <a:pt x="6567940" y="1497206"/>
                  <a:pt x="6568411" y="1497617"/>
                </a:cubicBezTo>
                <a:cubicBezTo>
                  <a:pt x="6568883" y="1498029"/>
                  <a:pt x="6569045" y="1498619"/>
                  <a:pt x="6568897" y="1499384"/>
                </a:cubicBezTo>
                <a:cubicBezTo>
                  <a:pt x="6568750" y="1500150"/>
                  <a:pt x="6568353" y="1501182"/>
                  <a:pt x="6567704" y="1502477"/>
                </a:cubicBezTo>
                <a:lnTo>
                  <a:pt x="6535362" y="1566985"/>
                </a:lnTo>
                <a:lnTo>
                  <a:pt x="6535362" y="1609136"/>
                </a:lnTo>
                <a:cubicBezTo>
                  <a:pt x="6535362" y="1609607"/>
                  <a:pt x="6535245" y="1610019"/>
                  <a:pt x="6535011" y="1610373"/>
                </a:cubicBezTo>
                <a:cubicBezTo>
                  <a:pt x="6534777" y="1610726"/>
                  <a:pt x="6534367" y="1611006"/>
                  <a:pt x="6533781" y="1611212"/>
                </a:cubicBezTo>
                <a:cubicBezTo>
                  <a:pt x="6533195" y="1611419"/>
                  <a:pt x="6532404" y="1611595"/>
                  <a:pt x="6531409" y="1611743"/>
                </a:cubicBezTo>
                <a:cubicBezTo>
                  <a:pt x="6530413" y="1611890"/>
                  <a:pt x="6529213" y="1611964"/>
                  <a:pt x="6527807" y="1611964"/>
                </a:cubicBezTo>
                <a:cubicBezTo>
                  <a:pt x="6526342" y="1611964"/>
                  <a:pt x="6525127" y="1611890"/>
                  <a:pt x="6524161" y="1611743"/>
                </a:cubicBezTo>
                <a:cubicBezTo>
                  <a:pt x="6523194" y="1611595"/>
                  <a:pt x="6522403" y="1611419"/>
                  <a:pt x="6521789" y="1611212"/>
                </a:cubicBezTo>
                <a:cubicBezTo>
                  <a:pt x="6521174" y="1611006"/>
                  <a:pt x="6520749" y="1610726"/>
                  <a:pt x="6520515" y="1610373"/>
                </a:cubicBezTo>
                <a:cubicBezTo>
                  <a:pt x="6520281" y="1610019"/>
                  <a:pt x="6520163" y="1609607"/>
                  <a:pt x="6520163" y="1609136"/>
                </a:cubicBezTo>
                <a:lnTo>
                  <a:pt x="6520163" y="1566985"/>
                </a:lnTo>
                <a:lnTo>
                  <a:pt x="6487821" y="1502477"/>
                </a:lnTo>
                <a:cubicBezTo>
                  <a:pt x="6487173" y="1501122"/>
                  <a:pt x="6486776" y="1500062"/>
                  <a:pt x="6486628" y="1499296"/>
                </a:cubicBezTo>
                <a:cubicBezTo>
                  <a:pt x="6486481" y="1498530"/>
                  <a:pt x="6486628" y="1497941"/>
                  <a:pt x="6487070" y="1497529"/>
                </a:cubicBezTo>
                <a:cubicBezTo>
                  <a:pt x="6487512" y="1497117"/>
                  <a:pt x="6488307" y="1496852"/>
                  <a:pt x="6489456" y="1496733"/>
                </a:cubicBezTo>
                <a:cubicBezTo>
                  <a:pt x="6490604" y="1496615"/>
                  <a:pt x="6492151" y="1496557"/>
                  <a:pt x="6494095" y="1496557"/>
                </a:cubicBezTo>
                <a:close/>
                <a:moveTo>
                  <a:pt x="6268430" y="1496557"/>
                </a:moveTo>
                <a:cubicBezTo>
                  <a:pt x="6269903" y="1496557"/>
                  <a:pt x="6271125" y="1496630"/>
                  <a:pt x="6272097" y="1496778"/>
                </a:cubicBezTo>
                <a:cubicBezTo>
                  <a:pt x="6273069" y="1496925"/>
                  <a:pt x="6273850" y="1497101"/>
                  <a:pt x="6274439" y="1497308"/>
                </a:cubicBezTo>
                <a:cubicBezTo>
                  <a:pt x="6275028" y="1497514"/>
                  <a:pt x="6275440" y="1497793"/>
                  <a:pt x="6275676" y="1498148"/>
                </a:cubicBezTo>
                <a:cubicBezTo>
                  <a:pt x="6275912" y="1498501"/>
                  <a:pt x="6276029" y="1498913"/>
                  <a:pt x="6276029" y="1499384"/>
                </a:cubicBezTo>
                <a:lnTo>
                  <a:pt x="6276029" y="1545158"/>
                </a:lnTo>
                <a:lnTo>
                  <a:pt x="6328077" y="1545158"/>
                </a:lnTo>
                <a:lnTo>
                  <a:pt x="6328077" y="1499384"/>
                </a:lnTo>
                <a:cubicBezTo>
                  <a:pt x="6328077" y="1498913"/>
                  <a:pt x="6328195" y="1498501"/>
                  <a:pt x="6328431" y="1498148"/>
                </a:cubicBezTo>
                <a:cubicBezTo>
                  <a:pt x="6328667" y="1497793"/>
                  <a:pt x="6329079" y="1497514"/>
                  <a:pt x="6329668" y="1497308"/>
                </a:cubicBezTo>
                <a:cubicBezTo>
                  <a:pt x="6330257" y="1497101"/>
                  <a:pt x="6331023" y="1496925"/>
                  <a:pt x="6331965" y="1496778"/>
                </a:cubicBezTo>
                <a:cubicBezTo>
                  <a:pt x="6332908" y="1496630"/>
                  <a:pt x="6334145" y="1496557"/>
                  <a:pt x="6335677" y="1496557"/>
                </a:cubicBezTo>
                <a:cubicBezTo>
                  <a:pt x="6337091" y="1496557"/>
                  <a:pt x="6338284" y="1496630"/>
                  <a:pt x="6339256" y="1496778"/>
                </a:cubicBezTo>
                <a:cubicBezTo>
                  <a:pt x="6340228" y="1496925"/>
                  <a:pt x="6341008" y="1497101"/>
                  <a:pt x="6341597" y="1497308"/>
                </a:cubicBezTo>
                <a:cubicBezTo>
                  <a:pt x="6342187" y="1497514"/>
                  <a:pt x="6342599" y="1497793"/>
                  <a:pt x="6342834" y="1498148"/>
                </a:cubicBezTo>
                <a:cubicBezTo>
                  <a:pt x="6343070" y="1498501"/>
                  <a:pt x="6343188" y="1498913"/>
                  <a:pt x="6343188" y="1499384"/>
                </a:cubicBezTo>
                <a:lnTo>
                  <a:pt x="6343188" y="1609136"/>
                </a:lnTo>
                <a:cubicBezTo>
                  <a:pt x="6343188" y="1609607"/>
                  <a:pt x="6343070" y="1610019"/>
                  <a:pt x="6342834" y="1610373"/>
                </a:cubicBezTo>
                <a:cubicBezTo>
                  <a:pt x="6342599" y="1610726"/>
                  <a:pt x="6342187" y="1611006"/>
                  <a:pt x="6341597" y="1611212"/>
                </a:cubicBezTo>
                <a:cubicBezTo>
                  <a:pt x="6341008" y="1611419"/>
                  <a:pt x="6340228" y="1611595"/>
                  <a:pt x="6339256" y="1611743"/>
                </a:cubicBezTo>
                <a:cubicBezTo>
                  <a:pt x="6338284" y="1611890"/>
                  <a:pt x="6337091" y="1611964"/>
                  <a:pt x="6335677" y="1611964"/>
                </a:cubicBezTo>
                <a:cubicBezTo>
                  <a:pt x="6334145" y="1611964"/>
                  <a:pt x="6332908" y="1611890"/>
                  <a:pt x="6331965" y="1611743"/>
                </a:cubicBezTo>
                <a:cubicBezTo>
                  <a:pt x="6331023" y="1611595"/>
                  <a:pt x="6330257" y="1611419"/>
                  <a:pt x="6329668" y="1611212"/>
                </a:cubicBezTo>
                <a:cubicBezTo>
                  <a:pt x="6329079" y="1611006"/>
                  <a:pt x="6328667" y="1610726"/>
                  <a:pt x="6328431" y="1610373"/>
                </a:cubicBezTo>
                <a:cubicBezTo>
                  <a:pt x="6328195" y="1610019"/>
                  <a:pt x="6328077" y="1609607"/>
                  <a:pt x="6328077" y="1609136"/>
                </a:cubicBezTo>
                <a:lnTo>
                  <a:pt x="6328077" y="1558413"/>
                </a:lnTo>
                <a:lnTo>
                  <a:pt x="6276029" y="1558413"/>
                </a:lnTo>
                <a:lnTo>
                  <a:pt x="6276029" y="1609136"/>
                </a:lnTo>
                <a:cubicBezTo>
                  <a:pt x="6276029" y="1609607"/>
                  <a:pt x="6275912" y="1610019"/>
                  <a:pt x="6275676" y="1610373"/>
                </a:cubicBezTo>
                <a:cubicBezTo>
                  <a:pt x="6275440" y="1610726"/>
                  <a:pt x="6275028" y="1611006"/>
                  <a:pt x="6274439" y="1611212"/>
                </a:cubicBezTo>
                <a:cubicBezTo>
                  <a:pt x="6273850" y="1611419"/>
                  <a:pt x="6273069" y="1611595"/>
                  <a:pt x="6272097" y="1611743"/>
                </a:cubicBezTo>
                <a:cubicBezTo>
                  <a:pt x="6271125" y="1611890"/>
                  <a:pt x="6269903" y="1611964"/>
                  <a:pt x="6268430" y="1611964"/>
                </a:cubicBezTo>
                <a:cubicBezTo>
                  <a:pt x="6267016" y="1611964"/>
                  <a:pt x="6265808" y="1611890"/>
                  <a:pt x="6264807" y="1611743"/>
                </a:cubicBezTo>
                <a:cubicBezTo>
                  <a:pt x="6263805" y="1611595"/>
                  <a:pt x="6263010" y="1611419"/>
                  <a:pt x="6262421" y="1611212"/>
                </a:cubicBezTo>
                <a:cubicBezTo>
                  <a:pt x="6261832" y="1611006"/>
                  <a:pt x="6261420" y="1610726"/>
                  <a:pt x="6261184" y="1610373"/>
                </a:cubicBezTo>
                <a:cubicBezTo>
                  <a:pt x="6260948" y="1610019"/>
                  <a:pt x="6260830" y="1609607"/>
                  <a:pt x="6260830" y="1609136"/>
                </a:cubicBezTo>
                <a:lnTo>
                  <a:pt x="6260830" y="1499384"/>
                </a:lnTo>
                <a:cubicBezTo>
                  <a:pt x="6260830" y="1498913"/>
                  <a:pt x="6260948" y="1498501"/>
                  <a:pt x="6261184" y="1498148"/>
                </a:cubicBezTo>
                <a:cubicBezTo>
                  <a:pt x="6261420" y="1497793"/>
                  <a:pt x="6261832" y="1497514"/>
                  <a:pt x="6262421" y="1497308"/>
                </a:cubicBezTo>
                <a:cubicBezTo>
                  <a:pt x="6263010" y="1497101"/>
                  <a:pt x="6263805" y="1496925"/>
                  <a:pt x="6264807" y="1496778"/>
                </a:cubicBezTo>
                <a:cubicBezTo>
                  <a:pt x="6265808" y="1496630"/>
                  <a:pt x="6267016" y="1496557"/>
                  <a:pt x="6268430" y="1496557"/>
                </a:cubicBezTo>
                <a:close/>
                <a:moveTo>
                  <a:pt x="5325455" y="1496557"/>
                </a:moveTo>
                <a:cubicBezTo>
                  <a:pt x="5326928" y="1496557"/>
                  <a:pt x="5328150" y="1496630"/>
                  <a:pt x="5329122" y="1496778"/>
                </a:cubicBezTo>
                <a:cubicBezTo>
                  <a:pt x="5330094" y="1496925"/>
                  <a:pt x="5330875" y="1497101"/>
                  <a:pt x="5331464" y="1497308"/>
                </a:cubicBezTo>
                <a:cubicBezTo>
                  <a:pt x="5332053" y="1497514"/>
                  <a:pt x="5332465" y="1497793"/>
                  <a:pt x="5332701" y="1498148"/>
                </a:cubicBezTo>
                <a:cubicBezTo>
                  <a:pt x="5332937" y="1498501"/>
                  <a:pt x="5333054" y="1498913"/>
                  <a:pt x="5333054" y="1499384"/>
                </a:cubicBezTo>
                <a:lnTo>
                  <a:pt x="5333054" y="1545158"/>
                </a:lnTo>
                <a:lnTo>
                  <a:pt x="5385102" y="1545158"/>
                </a:lnTo>
                <a:lnTo>
                  <a:pt x="5385102" y="1499384"/>
                </a:lnTo>
                <a:cubicBezTo>
                  <a:pt x="5385102" y="1498913"/>
                  <a:pt x="5385220" y="1498501"/>
                  <a:pt x="5385456" y="1498148"/>
                </a:cubicBezTo>
                <a:cubicBezTo>
                  <a:pt x="5385692" y="1497793"/>
                  <a:pt x="5386104" y="1497514"/>
                  <a:pt x="5386693" y="1497308"/>
                </a:cubicBezTo>
                <a:cubicBezTo>
                  <a:pt x="5387282" y="1497101"/>
                  <a:pt x="5388048" y="1496925"/>
                  <a:pt x="5388990" y="1496778"/>
                </a:cubicBezTo>
                <a:cubicBezTo>
                  <a:pt x="5389933" y="1496630"/>
                  <a:pt x="5391170" y="1496557"/>
                  <a:pt x="5392702" y="1496557"/>
                </a:cubicBezTo>
                <a:cubicBezTo>
                  <a:pt x="5394116" y="1496557"/>
                  <a:pt x="5395309" y="1496630"/>
                  <a:pt x="5396281" y="1496778"/>
                </a:cubicBezTo>
                <a:cubicBezTo>
                  <a:pt x="5397253" y="1496925"/>
                  <a:pt x="5398033" y="1497101"/>
                  <a:pt x="5398622" y="1497308"/>
                </a:cubicBezTo>
                <a:cubicBezTo>
                  <a:pt x="5399212" y="1497514"/>
                  <a:pt x="5399624" y="1497793"/>
                  <a:pt x="5399859" y="1498148"/>
                </a:cubicBezTo>
                <a:cubicBezTo>
                  <a:pt x="5400095" y="1498501"/>
                  <a:pt x="5400213" y="1498913"/>
                  <a:pt x="5400213" y="1499384"/>
                </a:cubicBezTo>
                <a:lnTo>
                  <a:pt x="5400213" y="1609136"/>
                </a:lnTo>
                <a:cubicBezTo>
                  <a:pt x="5400213" y="1609607"/>
                  <a:pt x="5400095" y="1610019"/>
                  <a:pt x="5399859" y="1610373"/>
                </a:cubicBezTo>
                <a:cubicBezTo>
                  <a:pt x="5399624" y="1610726"/>
                  <a:pt x="5399212" y="1611006"/>
                  <a:pt x="5398622" y="1611212"/>
                </a:cubicBezTo>
                <a:cubicBezTo>
                  <a:pt x="5398033" y="1611419"/>
                  <a:pt x="5397253" y="1611595"/>
                  <a:pt x="5396281" y="1611743"/>
                </a:cubicBezTo>
                <a:cubicBezTo>
                  <a:pt x="5395309" y="1611890"/>
                  <a:pt x="5394116" y="1611964"/>
                  <a:pt x="5392702" y="1611964"/>
                </a:cubicBezTo>
                <a:cubicBezTo>
                  <a:pt x="5391170" y="1611964"/>
                  <a:pt x="5389933" y="1611890"/>
                  <a:pt x="5388990" y="1611743"/>
                </a:cubicBezTo>
                <a:cubicBezTo>
                  <a:pt x="5388048" y="1611595"/>
                  <a:pt x="5387282" y="1611419"/>
                  <a:pt x="5386693" y="1611212"/>
                </a:cubicBezTo>
                <a:cubicBezTo>
                  <a:pt x="5386104" y="1611006"/>
                  <a:pt x="5385692" y="1610726"/>
                  <a:pt x="5385456" y="1610373"/>
                </a:cubicBezTo>
                <a:cubicBezTo>
                  <a:pt x="5385220" y="1610019"/>
                  <a:pt x="5385102" y="1609607"/>
                  <a:pt x="5385102" y="1609136"/>
                </a:cubicBezTo>
                <a:lnTo>
                  <a:pt x="5385102" y="1558413"/>
                </a:lnTo>
                <a:lnTo>
                  <a:pt x="5333054" y="1558413"/>
                </a:lnTo>
                <a:lnTo>
                  <a:pt x="5333054" y="1609136"/>
                </a:lnTo>
                <a:cubicBezTo>
                  <a:pt x="5333054" y="1609607"/>
                  <a:pt x="5332937" y="1610019"/>
                  <a:pt x="5332701" y="1610373"/>
                </a:cubicBezTo>
                <a:cubicBezTo>
                  <a:pt x="5332465" y="1610726"/>
                  <a:pt x="5332053" y="1611006"/>
                  <a:pt x="5331464" y="1611212"/>
                </a:cubicBezTo>
                <a:cubicBezTo>
                  <a:pt x="5330875" y="1611419"/>
                  <a:pt x="5330094" y="1611595"/>
                  <a:pt x="5329122" y="1611743"/>
                </a:cubicBezTo>
                <a:cubicBezTo>
                  <a:pt x="5328150" y="1611890"/>
                  <a:pt x="5326928" y="1611964"/>
                  <a:pt x="5325455" y="1611964"/>
                </a:cubicBezTo>
                <a:cubicBezTo>
                  <a:pt x="5324041" y="1611964"/>
                  <a:pt x="5322833" y="1611890"/>
                  <a:pt x="5321832" y="1611743"/>
                </a:cubicBezTo>
                <a:cubicBezTo>
                  <a:pt x="5320830" y="1611595"/>
                  <a:pt x="5320035" y="1611419"/>
                  <a:pt x="5319446" y="1611212"/>
                </a:cubicBezTo>
                <a:cubicBezTo>
                  <a:pt x="5318857" y="1611006"/>
                  <a:pt x="5318445" y="1610726"/>
                  <a:pt x="5318209" y="1610373"/>
                </a:cubicBezTo>
                <a:cubicBezTo>
                  <a:pt x="5317973" y="1610019"/>
                  <a:pt x="5317855" y="1609607"/>
                  <a:pt x="5317855" y="1609136"/>
                </a:cubicBezTo>
                <a:lnTo>
                  <a:pt x="5317855" y="1499384"/>
                </a:lnTo>
                <a:cubicBezTo>
                  <a:pt x="5317855" y="1498913"/>
                  <a:pt x="5317973" y="1498501"/>
                  <a:pt x="5318209" y="1498148"/>
                </a:cubicBezTo>
                <a:cubicBezTo>
                  <a:pt x="5318445" y="1497793"/>
                  <a:pt x="5318857" y="1497514"/>
                  <a:pt x="5319446" y="1497308"/>
                </a:cubicBezTo>
                <a:cubicBezTo>
                  <a:pt x="5320035" y="1497101"/>
                  <a:pt x="5320830" y="1496925"/>
                  <a:pt x="5321832" y="1496778"/>
                </a:cubicBezTo>
                <a:cubicBezTo>
                  <a:pt x="5322833" y="1496630"/>
                  <a:pt x="5324041" y="1496557"/>
                  <a:pt x="5325455" y="1496557"/>
                </a:cubicBezTo>
                <a:close/>
                <a:moveTo>
                  <a:pt x="5074870" y="1496557"/>
                </a:moveTo>
                <a:cubicBezTo>
                  <a:pt x="5076637" y="1496557"/>
                  <a:pt x="5078066" y="1496615"/>
                  <a:pt x="5079156" y="1496733"/>
                </a:cubicBezTo>
                <a:cubicBezTo>
                  <a:pt x="5080246" y="1496852"/>
                  <a:pt x="5081115" y="1497013"/>
                  <a:pt x="5081763" y="1497219"/>
                </a:cubicBezTo>
                <a:cubicBezTo>
                  <a:pt x="5082411" y="1497426"/>
                  <a:pt x="5082897" y="1497721"/>
                  <a:pt x="5083221" y="1498103"/>
                </a:cubicBezTo>
                <a:cubicBezTo>
                  <a:pt x="5083545" y="1498486"/>
                  <a:pt x="5083854" y="1498972"/>
                  <a:pt x="5084148" y="1499561"/>
                </a:cubicBezTo>
                <a:lnTo>
                  <a:pt x="5099966" y="1532434"/>
                </a:lnTo>
                <a:cubicBezTo>
                  <a:pt x="5101435" y="1535556"/>
                  <a:pt x="5102901" y="1538825"/>
                  <a:pt x="5104365" y="1542242"/>
                </a:cubicBezTo>
                <a:cubicBezTo>
                  <a:pt x="5105828" y="1545660"/>
                  <a:pt x="5107323" y="1549105"/>
                  <a:pt x="5108846" y="1552581"/>
                </a:cubicBezTo>
                <a:lnTo>
                  <a:pt x="5109021" y="1552581"/>
                </a:lnTo>
                <a:cubicBezTo>
                  <a:pt x="5110368" y="1549223"/>
                  <a:pt x="5111758" y="1545880"/>
                  <a:pt x="5113194" y="1542551"/>
                </a:cubicBezTo>
                <a:cubicBezTo>
                  <a:pt x="5114629" y="1539223"/>
                  <a:pt x="5116081" y="1535939"/>
                  <a:pt x="5117551" y="1532699"/>
                </a:cubicBezTo>
                <a:lnTo>
                  <a:pt x="5133457" y="1499649"/>
                </a:lnTo>
                <a:cubicBezTo>
                  <a:pt x="5133634" y="1499061"/>
                  <a:pt x="5133884" y="1498560"/>
                  <a:pt x="5134208" y="1498148"/>
                </a:cubicBezTo>
                <a:cubicBezTo>
                  <a:pt x="5134533" y="1497735"/>
                  <a:pt x="5134974" y="1497426"/>
                  <a:pt x="5135534" y="1497219"/>
                </a:cubicBezTo>
                <a:cubicBezTo>
                  <a:pt x="5136094" y="1497013"/>
                  <a:pt x="5136874" y="1496852"/>
                  <a:pt x="5137875" y="1496733"/>
                </a:cubicBezTo>
                <a:cubicBezTo>
                  <a:pt x="5138877" y="1496615"/>
                  <a:pt x="5140144" y="1496557"/>
                  <a:pt x="5141675" y="1496557"/>
                </a:cubicBezTo>
                <a:cubicBezTo>
                  <a:pt x="5143796" y="1496557"/>
                  <a:pt x="5145460" y="1496630"/>
                  <a:pt x="5146668" y="1496778"/>
                </a:cubicBezTo>
                <a:cubicBezTo>
                  <a:pt x="5147876" y="1496925"/>
                  <a:pt x="5148715" y="1497206"/>
                  <a:pt x="5149186" y="1497617"/>
                </a:cubicBezTo>
                <a:cubicBezTo>
                  <a:pt x="5149658" y="1498029"/>
                  <a:pt x="5149820" y="1498619"/>
                  <a:pt x="5149672" y="1499384"/>
                </a:cubicBezTo>
                <a:cubicBezTo>
                  <a:pt x="5149525" y="1500150"/>
                  <a:pt x="5149128" y="1501182"/>
                  <a:pt x="5148479" y="1502477"/>
                </a:cubicBezTo>
                <a:lnTo>
                  <a:pt x="5116137" y="1566985"/>
                </a:lnTo>
                <a:lnTo>
                  <a:pt x="5116137" y="1609136"/>
                </a:lnTo>
                <a:cubicBezTo>
                  <a:pt x="5116137" y="1609607"/>
                  <a:pt x="5116020" y="1610019"/>
                  <a:pt x="5115786" y="1610373"/>
                </a:cubicBezTo>
                <a:cubicBezTo>
                  <a:pt x="5115552" y="1610726"/>
                  <a:pt x="5115142" y="1611006"/>
                  <a:pt x="5114556" y="1611212"/>
                </a:cubicBezTo>
                <a:cubicBezTo>
                  <a:pt x="5113970" y="1611419"/>
                  <a:pt x="5113179" y="1611595"/>
                  <a:pt x="5112184" y="1611743"/>
                </a:cubicBezTo>
                <a:cubicBezTo>
                  <a:pt x="5111188" y="1611890"/>
                  <a:pt x="5109988" y="1611964"/>
                  <a:pt x="5108582" y="1611964"/>
                </a:cubicBezTo>
                <a:cubicBezTo>
                  <a:pt x="5107117" y="1611964"/>
                  <a:pt x="5105902" y="1611890"/>
                  <a:pt x="5104936" y="1611743"/>
                </a:cubicBezTo>
                <a:cubicBezTo>
                  <a:pt x="5103969" y="1611595"/>
                  <a:pt x="5103178" y="1611419"/>
                  <a:pt x="5102564" y="1611212"/>
                </a:cubicBezTo>
                <a:cubicBezTo>
                  <a:pt x="5101949" y="1611006"/>
                  <a:pt x="5101524" y="1610726"/>
                  <a:pt x="5101290" y="1610373"/>
                </a:cubicBezTo>
                <a:cubicBezTo>
                  <a:pt x="5101056" y="1610019"/>
                  <a:pt x="5100938" y="1609607"/>
                  <a:pt x="5100938" y="1609136"/>
                </a:cubicBezTo>
                <a:lnTo>
                  <a:pt x="5100938" y="1566985"/>
                </a:lnTo>
                <a:lnTo>
                  <a:pt x="5068596" y="1502477"/>
                </a:lnTo>
                <a:cubicBezTo>
                  <a:pt x="5067948" y="1501122"/>
                  <a:pt x="5067551" y="1500062"/>
                  <a:pt x="5067403" y="1499296"/>
                </a:cubicBezTo>
                <a:cubicBezTo>
                  <a:pt x="5067256" y="1498530"/>
                  <a:pt x="5067403" y="1497941"/>
                  <a:pt x="5067845" y="1497529"/>
                </a:cubicBezTo>
                <a:cubicBezTo>
                  <a:pt x="5068287" y="1497117"/>
                  <a:pt x="5069082" y="1496852"/>
                  <a:pt x="5070231" y="1496733"/>
                </a:cubicBezTo>
                <a:cubicBezTo>
                  <a:pt x="5071379" y="1496615"/>
                  <a:pt x="5072926" y="1496557"/>
                  <a:pt x="5074870" y="1496557"/>
                </a:cubicBezTo>
                <a:close/>
                <a:moveTo>
                  <a:pt x="4858730" y="1496557"/>
                </a:moveTo>
                <a:cubicBezTo>
                  <a:pt x="4860203" y="1496557"/>
                  <a:pt x="4861425" y="1496630"/>
                  <a:pt x="4862397" y="1496778"/>
                </a:cubicBezTo>
                <a:cubicBezTo>
                  <a:pt x="4863369" y="1496925"/>
                  <a:pt x="4864150" y="1497101"/>
                  <a:pt x="4864739" y="1497308"/>
                </a:cubicBezTo>
                <a:cubicBezTo>
                  <a:pt x="4865328" y="1497514"/>
                  <a:pt x="4865740" y="1497793"/>
                  <a:pt x="4865976" y="1498148"/>
                </a:cubicBezTo>
                <a:cubicBezTo>
                  <a:pt x="4866212" y="1498501"/>
                  <a:pt x="4866329" y="1498913"/>
                  <a:pt x="4866329" y="1499384"/>
                </a:cubicBezTo>
                <a:lnTo>
                  <a:pt x="4866329" y="1545158"/>
                </a:lnTo>
                <a:lnTo>
                  <a:pt x="4918377" y="1545158"/>
                </a:lnTo>
                <a:lnTo>
                  <a:pt x="4918377" y="1499384"/>
                </a:lnTo>
                <a:cubicBezTo>
                  <a:pt x="4918377" y="1498913"/>
                  <a:pt x="4918495" y="1498501"/>
                  <a:pt x="4918731" y="1498148"/>
                </a:cubicBezTo>
                <a:cubicBezTo>
                  <a:pt x="4918967" y="1497793"/>
                  <a:pt x="4919379" y="1497514"/>
                  <a:pt x="4919968" y="1497308"/>
                </a:cubicBezTo>
                <a:cubicBezTo>
                  <a:pt x="4920557" y="1497101"/>
                  <a:pt x="4921323" y="1496925"/>
                  <a:pt x="4922265" y="1496778"/>
                </a:cubicBezTo>
                <a:cubicBezTo>
                  <a:pt x="4923208" y="1496630"/>
                  <a:pt x="4924445" y="1496557"/>
                  <a:pt x="4925977" y="1496557"/>
                </a:cubicBezTo>
                <a:cubicBezTo>
                  <a:pt x="4927391" y="1496557"/>
                  <a:pt x="4928584" y="1496630"/>
                  <a:pt x="4929556" y="1496778"/>
                </a:cubicBezTo>
                <a:cubicBezTo>
                  <a:pt x="4930528" y="1496925"/>
                  <a:pt x="4931308" y="1497101"/>
                  <a:pt x="4931897" y="1497308"/>
                </a:cubicBezTo>
                <a:cubicBezTo>
                  <a:pt x="4932487" y="1497514"/>
                  <a:pt x="4932899" y="1497793"/>
                  <a:pt x="4933134" y="1498148"/>
                </a:cubicBezTo>
                <a:cubicBezTo>
                  <a:pt x="4933370" y="1498501"/>
                  <a:pt x="4933488" y="1498913"/>
                  <a:pt x="4933488" y="1499384"/>
                </a:cubicBezTo>
                <a:lnTo>
                  <a:pt x="4933488" y="1609136"/>
                </a:lnTo>
                <a:cubicBezTo>
                  <a:pt x="4933488" y="1609607"/>
                  <a:pt x="4933370" y="1610019"/>
                  <a:pt x="4933134" y="1610373"/>
                </a:cubicBezTo>
                <a:cubicBezTo>
                  <a:pt x="4932899" y="1610726"/>
                  <a:pt x="4932487" y="1611006"/>
                  <a:pt x="4931897" y="1611212"/>
                </a:cubicBezTo>
                <a:cubicBezTo>
                  <a:pt x="4931308" y="1611419"/>
                  <a:pt x="4930528" y="1611595"/>
                  <a:pt x="4929556" y="1611743"/>
                </a:cubicBezTo>
                <a:cubicBezTo>
                  <a:pt x="4928584" y="1611890"/>
                  <a:pt x="4927391" y="1611964"/>
                  <a:pt x="4925977" y="1611964"/>
                </a:cubicBezTo>
                <a:cubicBezTo>
                  <a:pt x="4924445" y="1611964"/>
                  <a:pt x="4923208" y="1611890"/>
                  <a:pt x="4922265" y="1611743"/>
                </a:cubicBezTo>
                <a:cubicBezTo>
                  <a:pt x="4921323" y="1611595"/>
                  <a:pt x="4920557" y="1611419"/>
                  <a:pt x="4919968" y="1611212"/>
                </a:cubicBezTo>
                <a:cubicBezTo>
                  <a:pt x="4919379" y="1611006"/>
                  <a:pt x="4918967" y="1610726"/>
                  <a:pt x="4918731" y="1610373"/>
                </a:cubicBezTo>
                <a:cubicBezTo>
                  <a:pt x="4918495" y="1610019"/>
                  <a:pt x="4918377" y="1609607"/>
                  <a:pt x="4918377" y="1609136"/>
                </a:cubicBezTo>
                <a:lnTo>
                  <a:pt x="4918377" y="1558413"/>
                </a:lnTo>
                <a:lnTo>
                  <a:pt x="4866329" y="1558413"/>
                </a:lnTo>
                <a:lnTo>
                  <a:pt x="4866329" y="1609136"/>
                </a:lnTo>
                <a:cubicBezTo>
                  <a:pt x="4866329" y="1609607"/>
                  <a:pt x="4866212" y="1610019"/>
                  <a:pt x="4865976" y="1610373"/>
                </a:cubicBezTo>
                <a:cubicBezTo>
                  <a:pt x="4865740" y="1610726"/>
                  <a:pt x="4865328" y="1611006"/>
                  <a:pt x="4864739" y="1611212"/>
                </a:cubicBezTo>
                <a:cubicBezTo>
                  <a:pt x="4864150" y="1611419"/>
                  <a:pt x="4863369" y="1611595"/>
                  <a:pt x="4862397" y="1611743"/>
                </a:cubicBezTo>
                <a:cubicBezTo>
                  <a:pt x="4861425" y="1611890"/>
                  <a:pt x="4860203" y="1611964"/>
                  <a:pt x="4858730" y="1611964"/>
                </a:cubicBezTo>
                <a:cubicBezTo>
                  <a:pt x="4857316" y="1611964"/>
                  <a:pt x="4856108" y="1611890"/>
                  <a:pt x="4855107" y="1611743"/>
                </a:cubicBezTo>
                <a:cubicBezTo>
                  <a:pt x="4854105" y="1611595"/>
                  <a:pt x="4853310" y="1611419"/>
                  <a:pt x="4852721" y="1611212"/>
                </a:cubicBezTo>
                <a:cubicBezTo>
                  <a:pt x="4852132" y="1611006"/>
                  <a:pt x="4851720" y="1610726"/>
                  <a:pt x="4851484" y="1610373"/>
                </a:cubicBezTo>
                <a:cubicBezTo>
                  <a:pt x="4851248" y="1610019"/>
                  <a:pt x="4851130" y="1609607"/>
                  <a:pt x="4851130" y="1609136"/>
                </a:cubicBezTo>
                <a:lnTo>
                  <a:pt x="4851130" y="1499384"/>
                </a:lnTo>
                <a:cubicBezTo>
                  <a:pt x="4851130" y="1498913"/>
                  <a:pt x="4851248" y="1498501"/>
                  <a:pt x="4851484" y="1498148"/>
                </a:cubicBezTo>
                <a:cubicBezTo>
                  <a:pt x="4851720" y="1497793"/>
                  <a:pt x="4852132" y="1497514"/>
                  <a:pt x="4852721" y="1497308"/>
                </a:cubicBezTo>
                <a:cubicBezTo>
                  <a:pt x="4853310" y="1497101"/>
                  <a:pt x="4854105" y="1496925"/>
                  <a:pt x="4855107" y="1496778"/>
                </a:cubicBezTo>
                <a:cubicBezTo>
                  <a:pt x="4856108" y="1496630"/>
                  <a:pt x="4857316" y="1496557"/>
                  <a:pt x="4858730" y="1496557"/>
                </a:cubicBezTo>
                <a:close/>
                <a:moveTo>
                  <a:pt x="4382480" y="1496557"/>
                </a:moveTo>
                <a:cubicBezTo>
                  <a:pt x="4383953" y="1496557"/>
                  <a:pt x="4385175" y="1496630"/>
                  <a:pt x="4386147" y="1496778"/>
                </a:cubicBezTo>
                <a:cubicBezTo>
                  <a:pt x="4387119" y="1496925"/>
                  <a:pt x="4387900" y="1497101"/>
                  <a:pt x="4388489" y="1497308"/>
                </a:cubicBezTo>
                <a:cubicBezTo>
                  <a:pt x="4389078" y="1497514"/>
                  <a:pt x="4389490" y="1497793"/>
                  <a:pt x="4389726" y="1498148"/>
                </a:cubicBezTo>
                <a:cubicBezTo>
                  <a:pt x="4389961" y="1498501"/>
                  <a:pt x="4390079" y="1498913"/>
                  <a:pt x="4390079" y="1499384"/>
                </a:cubicBezTo>
                <a:lnTo>
                  <a:pt x="4390079" y="1545158"/>
                </a:lnTo>
                <a:lnTo>
                  <a:pt x="4442127" y="1545158"/>
                </a:lnTo>
                <a:lnTo>
                  <a:pt x="4442127" y="1499384"/>
                </a:lnTo>
                <a:cubicBezTo>
                  <a:pt x="4442127" y="1498913"/>
                  <a:pt x="4442245" y="1498501"/>
                  <a:pt x="4442481" y="1498148"/>
                </a:cubicBezTo>
                <a:cubicBezTo>
                  <a:pt x="4442716" y="1497793"/>
                  <a:pt x="4443129" y="1497514"/>
                  <a:pt x="4443718" y="1497308"/>
                </a:cubicBezTo>
                <a:cubicBezTo>
                  <a:pt x="4444307" y="1497101"/>
                  <a:pt x="4445073" y="1496925"/>
                  <a:pt x="4446016" y="1496778"/>
                </a:cubicBezTo>
                <a:cubicBezTo>
                  <a:pt x="4446958" y="1496630"/>
                  <a:pt x="4448195" y="1496557"/>
                  <a:pt x="4449727" y="1496557"/>
                </a:cubicBezTo>
                <a:cubicBezTo>
                  <a:pt x="4451141" y="1496557"/>
                  <a:pt x="4452334" y="1496630"/>
                  <a:pt x="4453306" y="1496778"/>
                </a:cubicBezTo>
                <a:cubicBezTo>
                  <a:pt x="4454278" y="1496925"/>
                  <a:pt x="4455058" y="1497101"/>
                  <a:pt x="4455648" y="1497308"/>
                </a:cubicBezTo>
                <a:cubicBezTo>
                  <a:pt x="4456236" y="1497514"/>
                  <a:pt x="4456649" y="1497793"/>
                  <a:pt x="4456885" y="1498148"/>
                </a:cubicBezTo>
                <a:cubicBezTo>
                  <a:pt x="4457120" y="1498501"/>
                  <a:pt x="4457238" y="1498913"/>
                  <a:pt x="4457238" y="1499384"/>
                </a:cubicBezTo>
                <a:lnTo>
                  <a:pt x="4457238" y="1551915"/>
                </a:lnTo>
                <a:lnTo>
                  <a:pt x="4457182" y="1553851"/>
                </a:lnTo>
                <a:cubicBezTo>
                  <a:pt x="4456728" y="1573383"/>
                  <a:pt x="4456387" y="1591552"/>
                  <a:pt x="4456160" y="1608359"/>
                </a:cubicBezTo>
                <a:lnTo>
                  <a:pt x="4456141" y="1610877"/>
                </a:lnTo>
                <a:lnTo>
                  <a:pt x="4455648" y="1611212"/>
                </a:lnTo>
                <a:cubicBezTo>
                  <a:pt x="4455058" y="1611419"/>
                  <a:pt x="4454278" y="1611595"/>
                  <a:pt x="4453306" y="1611743"/>
                </a:cubicBezTo>
                <a:cubicBezTo>
                  <a:pt x="4452334" y="1611890"/>
                  <a:pt x="4451141" y="1611964"/>
                  <a:pt x="4449727" y="1611964"/>
                </a:cubicBezTo>
                <a:cubicBezTo>
                  <a:pt x="4448195" y="1611964"/>
                  <a:pt x="4446958" y="1611890"/>
                  <a:pt x="4446016" y="1611743"/>
                </a:cubicBezTo>
                <a:cubicBezTo>
                  <a:pt x="4445073" y="1611595"/>
                  <a:pt x="4444307" y="1611419"/>
                  <a:pt x="4443718" y="1611212"/>
                </a:cubicBezTo>
                <a:cubicBezTo>
                  <a:pt x="4443129" y="1611006"/>
                  <a:pt x="4442716" y="1610726"/>
                  <a:pt x="4442481" y="1610373"/>
                </a:cubicBezTo>
                <a:cubicBezTo>
                  <a:pt x="4442245" y="1610019"/>
                  <a:pt x="4442127" y="1609607"/>
                  <a:pt x="4442127" y="1609136"/>
                </a:cubicBezTo>
                <a:lnTo>
                  <a:pt x="4442127" y="1558413"/>
                </a:lnTo>
                <a:lnTo>
                  <a:pt x="4390079" y="1558413"/>
                </a:lnTo>
                <a:lnTo>
                  <a:pt x="4390079" y="1609136"/>
                </a:lnTo>
                <a:cubicBezTo>
                  <a:pt x="4390079" y="1609607"/>
                  <a:pt x="4389961" y="1610019"/>
                  <a:pt x="4389726" y="1610373"/>
                </a:cubicBezTo>
                <a:cubicBezTo>
                  <a:pt x="4389490" y="1610726"/>
                  <a:pt x="4389078" y="1611006"/>
                  <a:pt x="4388489" y="1611212"/>
                </a:cubicBezTo>
                <a:cubicBezTo>
                  <a:pt x="4387900" y="1611419"/>
                  <a:pt x="4387119" y="1611595"/>
                  <a:pt x="4386147" y="1611743"/>
                </a:cubicBezTo>
                <a:cubicBezTo>
                  <a:pt x="4385175" y="1611890"/>
                  <a:pt x="4383953" y="1611964"/>
                  <a:pt x="4382480" y="1611964"/>
                </a:cubicBezTo>
                <a:cubicBezTo>
                  <a:pt x="4381066" y="1611964"/>
                  <a:pt x="4379858" y="1611890"/>
                  <a:pt x="4378857" y="1611743"/>
                </a:cubicBezTo>
                <a:cubicBezTo>
                  <a:pt x="4377855" y="1611595"/>
                  <a:pt x="4377060" y="1611419"/>
                  <a:pt x="4376471" y="1611212"/>
                </a:cubicBezTo>
                <a:cubicBezTo>
                  <a:pt x="4375882" y="1611006"/>
                  <a:pt x="4375469" y="1610726"/>
                  <a:pt x="4375234" y="1610373"/>
                </a:cubicBezTo>
                <a:cubicBezTo>
                  <a:pt x="4374998" y="1610019"/>
                  <a:pt x="4374880" y="1609607"/>
                  <a:pt x="4374880" y="1609136"/>
                </a:cubicBezTo>
                <a:lnTo>
                  <a:pt x="4374880" y="1499384"/>
                </a:lnTo>
                <a:cubicBezTo>
                  <a:pt x="4374880" y="1498913"/>
                  <a:pt x="4374998" y="1498501"/>
                  <a:pt x="4375234" y="1498148"/>
                </a:cubicBezTo>
                <a:cubicBezTo>
                  <a:pt x="4375469" y="1497793"/>
                  <a:pt x="4375882" y="1497514"/>
                  <a:pt x="4376471" y="1497308"/>
                </a:cubicBezTo>
                <a:cubicBezTo>
                  <a:pt x="4377060" y="1497101"/>
                  <a:pt x="4377855" y="1496925"/>
                  <a:pt x="4378857" y="1496778"/>
                </a:cubicBezTo>
                <a:cubicBezTo>
                  <a:pt x="4379858" y="1496630"/>
                  <a:pt x="4381066" y="1496557"/>
                  <a:pt x="4382480" y="1496557"/>
                </a:cubicBezTo>
                <a:close/>
                <a:moveTo>
                  <a:pt x="4131895" y="1496557"/>
                </a:moveTo>
                <a:cubicBezTo>
                  <a:pt x="4133663" y="1496557"/>
                  <a:pt x="4135091" y="1496615"/>
                  <a:pt x="4136181" y="1496733"/>
                </a:cubicBezTo>
                <a:cubicBezTo>
                  <a:pt x="4137271" y="1496852"/>
                  <a:pt x="4138140" y="1497013"/>
                  <a:pt x="4138788" y="1497219"/>
                </a:cubicBezTo>
                <a:cubicBezTo>
                  <a:pt x="4139436" y="1497426"/>
                  <a:pt x="4139922" y="1497721"/>
                  <a:pt x="4140246" y="1498103"/>
                </a:cubicBezTo>
                <a:cubicBezTo>
                  <a:pt x="4140570" y="1498486"/>
                  <a:pt x="4140879" y="1498972"/>
                  <a:pt x="4141174" y="1499561"/>
                </a:cubicBezTo>
                <a:lnTo>
                  <a:pt x="4156991" y="1532434"/>
                </a:lnTo>
                <a:cubicBezTo>
                  <a:pt x="4158460" y="1535556"/>
                  <a:pt x="4159925" y="1538825"/>
                  <a:pt x="4161390" y="1542242"/>
                </a:cubicBezTo>
                <a:cubicBezTo>
                  <a:pt x="4162854" y="1545660"/>
                  <a:pt x="4164347" y="1549105"/>
                  <a:pt x="4165871" y="1552581"/>
                </a:cubicBezTo>
                <a:lnTo>
                  <a:pt x="4166046" y="1552581"/>
                </a:lnTo>
                <a:cubicBezTo>
                  <a:pt x="4167393" y="1549223"/>
                  <a:pt x="4168784" y="1545880"/>
                  <a:pt x="4170219" y="1542551"/>
                </a:cubicBezTo>
                <a:cubicBezTo>
                  <a:pt x="4171654" y="1539223"/>
                  <a:pt x="4173106" y="1535939"/>
                  <a:pt x="4174576" y="1532699"/>
                </a:cubicBezTo>
                <a:lnTo>
                  <a:pt x="4190482" y="1499649"/>
                </a:lnTo>
                <a:cubicBezTo>
                  <a:pt x="4190659" y="1499061"/>
                  <a:pt x="4190909" y="1498560"/>
                  <a:pt x="4191233" y="1498148"/>
                </a:cubicBezTo>
                <a:cubicBezTo>
                  <a:pt x="4191557" y="1497735"/>
                  <a:pt x="4191999" y="1497426"/>
                  <a:pt x="4192559" y="1497219"/>
                </a:cubicBezTo>
                <a:cubicBezTo>
                  <a:pt x="4193119" y="1497013"/>
                  <a:pt x="4193899" y="1496852"/>
                  <a:pt x="4194901" y="1496733"/>
                </a:cubicBezTo>
                <a:cubicBezTo>
                  <a:pt x="4195902" y="1496615"/>
                  <a:pt x="4197169" y="1496557"/>
                  <a:pt x="4198700" y="1496557"/>
                </a:cubicBezTo>
                <a:cubicBezTo>
                  <a:pt x="4200821" y="1496557"/>
                  <a:pt x="4202485" y="1496630"/>
                  <a:pt x="4203693" y="1496778"/>
                </a:cubicBezTo>
                <a:cubicBezTo>
                  <a:pt x="4204901" y="1496925"/>
                  <a:pt x="4205740" y="1497206"/>
                  <a:pt x="4206212" y="1497617"/>
                </a:cubicBezTo>
                <a:cubicBezTo>
                  <a:pt x="4206683" y="1498029"/>
                  <a:pt x="4206845" y="1498619"/>
                  <a:pt x="4206698" y="1499384"/>
                </a:cubicBezTo>
                <a:cubicBezTo>
                  <a:pt x="4206550" y="1500150"/>
                  <a:pt x="4206153" y="1501182"/>
                  <a:pt x="4205505" y="1502477"/>
                </a:cubicBezTo>
                <a:lnTo>
                  <a:pt x="4173162" y="1566985"/>
                </a:lnTo>
                <a:lnTo>
                  <a:pt x="4173162" y="1609136"/>
                </a:lnTo>
                <a:cubicBezTo>
                  <a:pt x="4173162" y="1609607"/>
                  <a:pt x="4173045" y="1610019"/>
                  <a:pt x="4172811" y="1610373"/>
                </a:cubicBezTo>
                <a:cubicBezTo>
                  <a:pt x="4172577" y="1610726"/>
                  <a:pt x="4172167" y="1611006"/>
                  <a:pt x="4171581" y="1611212"/>
                </a:cubicBezTo>
                <a:cubicBezTo>
                  <a:pt x="4170995" y="1611419"/>
                  <a:pt x="4170204" y="1611595"/>
                  <a:pt x="4169209" y="1611743"/>
                </a:cubicBezTo>
                <a:cubicBezTo>
                  <a:pt x="4168213" y="1611890"/>
                  <a:pt x="4167013" y="1611964"/>
                  <a:pt x="4165607" y="1611964"/>
                </a:cubicBezTo>
                <a:cubicBezTo>
                  <a:pt x="4164143" y="1611964"/>
                  <a:pt x="4162927" y="1611890"/>
                  <a:pt x="4161961" y="1611743"/>
                </a:cubicBezTo>
                <a:cubicBezTo>
                  <a:pt x="4160994" y="1611595"/>
                  <a:pt x="4160203" y="1611419"/>
                  <a:pt x="4159589" y="1611212"/>
                </a:cubicBezTo>
                <a:cubicBezTo>
                  <a:pt x="4158974" y="1611006"/>
                  <a:pt x="4158549" y="1610726"/>
                  <a:pt x="4158315" y="1610373"/>
                </a:cubicBezTo>
                <a:cubicBezTo>
                  <a:pt x="4158081" y="1610019"/>
                  <a:pt x="4157963" y="1609607"/>
                  <a:pt x="4157963" y="1609136"/>
                </a:cubicBezTo>
                <a:lnTo>
                  <a:pt x="4157963" y="1566985"/>
                </a:lnTo>
                <a:lnTo>
                  <a:pt x="4125621" y="1502477"/>
                </a:lnTo>
                <a:cubicBezTo>
                  <a:pt x="4124973" y="1501122"/>
                  <a:pt x="4124575" y="1500062"/>
                  <a:pt x="4124428" y="1499296"/>
                </a:cubicBezTo>
                <a:cubicBezTo>
                  <a:pt x="4124281" y="1498530"/>
                  <a:pt x="4124428" y="1497941"/>
                  <a:pt x="4124870" y="1497529"/>
                </a:cubicBezTo>
                <a:cubicBezTo>
                  <a:pt x="4125312" y="1497117"/>
                  <a:pt x="4126107" y="1496852"/>
                  <a:pt x="4127256" y="1496733"/>
                </a:cubicBezTo>
                <a:cubicBezTo>
                  <a:pt x="4128405" y="1496615"/>
                  <a:pt x="4129951" y="1496557"/>
                  <a:pt x="4131895" y="1496557"/>
                </a:cubicBezTo>
                <a:close/>
                <a:moveTo>
                  <a:pt x="3915800" y="1496557"/>
                </a:moveTo>
                <a:cubicBezTo>
                  <a:pt x="3917273" y="1496557"/>
                  <a:pt x="3918494" y="1496630"/>
                  <a:pt x="3919467" y="1496778"/>
                </a:cubicBezTo>
                <a:cubicBezTo>
                  <a:pt x="3920439" y="1496925"/>
                  <a:pt x="3921219" y="1497101"/>
                  <a:pt x="3921808" y="1497308"/>
                </a:cubicBezTo>
                <a:cubicBezTo>
                  <a:pt x="3922397" y="1497514"/>
                  <a:pt x="3922809" y="1497793"/>
                  <a:pt x="3923046" y="1498148"/>
                </a:cubicBezTo>
                <a:cubicBezTo>
                  <a:pt x="3923281" y="1498501"/>
                  <a:pt x="3923399" y="1498913"/>
                  <a:pt x="3923399" y="1499384"/>
                </a:cubicBezTo>
                <a:lnTo>
                  <a:pt x="3923399" y="1545158"/>
                </a:lnTo>
                <a:lnTo>
                  <a:pt x="3975447" y="1545158"/>
                </a:lnTo>
                <a:lnTo>
                  <a:pt x="3975447" y="1499384"/>
                </a:lnTo>
                <a:cubicBezTo>
                  <a:pt x="3975447" y="1498913"/>
                  <a:pt x="3975565" y="1498501"/>
                  <a:pt x="3975800" y="1498148"/>
                </a:cubicBezTo>
                <a:cubicBezTo>
                  <a:pt x="3976035" y="1497793"/>
                  <a:pt x="3976448" y="1497514"/>
                  <a:pt x="3977038" y="1497308"/>
                </a:cubicBezTo>
                <a:cubicBezTo>
                  <a:pt x="3977626" y="1497101"/>
                  <a:pt x="3978393" y="1496925"/>
                  <a:pt x="3979335" y="1496778"/>
                </a:cubicBezTo>
                <a:cubicBezTo>
                  <a:pt x="3980278" y="1496630"/>
                  <a:pt x="3981515" y="1496557"/>
                  <a:pt x="3983047" y="1496557"/>
                </a:cubicBezTo>
                <a:cubicBezTo>
                  <a:pt x="3984461" y="1496557"/>
                  <a:pt x="3985653" y="1496630"/>
                  <a:pt x="3986581" y="1496778"/>
                </a:cubicBezTo>
                <a:cubicBezTo>
                  <a:pt x="3987553" y="1496925"/>
                  <a:pt x="3988333" y="1497101"/>
                  <a:pt x="3988923" y="1497308"/>
                </a:cubicBezTo>
                <a:cubicBezTo>
                  <a:pt x="3989511" y="1497514"/>
                  <a:pt x="3989924" y="1497793"/>
                  <a:pt x="3990160" y="1498148"/>
                </a:cubicBezTo>
                <a:cubicBezTo>
                  <a:pt x="3990395" y="1498501"/>
                  <a:pt x="3990513" y="1498913"/>
                  <a:pt x="3990513" y="1499384"/>
                </a:cubicBezTo>
                <a:lnTo>
                  <a:pt x="3990513" y="1609136"/>
                </a:lnTo>
                <a:cubicBezTo>
                  <a:pt x="3990513" y="1609607"/>
                  <a:pt x="3990395" y="1610019"/>
                  <a:pt x="3990160" y="1610373"/>
                </a:cubicBezTo>
                <a:cubicBezTo>
                  <a:pt x="3989924" y="1610726"/>
                  <a:pt x="3989511" y="1611006"/>
                  <a:pt x="3988923" y="1611212"/>
                </a:cubicBezTo>
                <a:cubicBezTo>
                  <a:pt x="3988333" y="1611419"/>
                  <a:pt x="3987553" y="1611595"/>
                  <a:pt x="3986581" y="1611743"/>
                </a:cubicBezTo>
                <a:cubicBezTo>
                  <a:pt x="3985653" y="1611890"/>
                  <a:pt x="3984461" y="1611964"/>
                  <a:pt x="3983047" y="1611964"/>
                </a:cubicBezTo>
                <a:cubicBezTo>
                  <a:pt x="3981515" y="1611964"/>
                  <a:pt x="3980278" y="1611890"/>
                  <a:pt x="3979335" y="1611743"/>
                </a:cubicBezTo>
                <a:cubicBezTo>
                  <a:pt x="3978393" y="1611595"/>
                  <a:pt x="3977626" y="1611419"/>
                  <a:pt x="3977038" y="1611212"/>
                </a:cubicBezTo>
                <a:cubicBezTo>
                  <a:pt x="3976448" y="1611006"/>
                  <a:pt x="3976035" y="1610726"/>
                  <a:pt x="3975800" y="1610373"/>
                </a:cubicBezTo>
                <a:cubicBezTo>
                  <a:pt x="3975565" y="1610019"/>
                  <a:pt x="3975447" y="1609607"/>
                  <a:pt x="3975447" y="1609136"/>
                </a:cubicBezTo>
                <a:lnTo>
                  <a:pt x="3975447" y="1558413"/>
                </a:lnTo>
                <a:lnTo>
                  <a:pt x="3923399" y="1558413"/>
                </a:lnTo>
                <a:lnTo>
                  <a:pt x="3923399" y="1609136"/>
                </a:lnTo>
                <a:cubicBezTo>
                  <a:pt x="3923399" y="1609607"/>
                  <a:pt x="3923281" y="1610019"/>
                  <a:pt x="3923046" y="1610373"/>
                </a:cubicBezTo>
                <a:cubicBezTo>
                  <a:pt x="3922809" y="1610726"/>
                  <a:pt x="3922397" y="1611006"/>
                  <a:pt x="3921808" y="1611212"/>
                </a:cubicBezTo>
                <a:cubicBezTo>
                  <a:pt x="3921219" y="1611419"/>
                  <a:pt x="3920439" y="1611595"/>
                  <a:pt x="3919467" y="1611743"/>
                </a:cubicBezTo>
                <a:cubicBezTo>
                  <a:pt x="3918494" y="1611890"/>
                  <a:pt x="3917273" y="1611964"/>
                  <a:pt x="3915800" y="1611964"/>
                </a:cubicBezTo>
                <a:cubicBezTo>
                  <a:pt x="3914386" y="1611964"/>
                  <a:pt x="3913178" y="1611890"/>
                  <a:pt x="3912177" y="1611743"/>
                </a:cubicBezTo>
                <a:cubicBezTo>
                  <a:pt x="3911175" y="1611595"/>
                  <a:pt x="3910380" y="1611419"/>
                  <a:pt x="3909791" y="1611212"/>
                </a:cubicBezTo>
                <a:cubicBezTo>
                  <a:pt x="3909201" y="1611006"/>
                  <a:pt x="3908789" y="1610726"/>
                  <a:pt x="3908554" y="1610373"/>
                </a:cubicBezTo>
                <a:cubicBezTo>
                  <a:pt x="3908319" y="1610019"/>
                  <a:pt x="3908200" y="1609607"/>
                  <a:pt x="3908200" y="1609136"/>
                </a:cubicBezTo>
                <a:lnTo>
                  <a:pt x="3908200" y="1499384"/>
                </a:lnTo>
                <a:cubicBezTo>
                  <a:pt x="3908200" y="1498913"/>
                  <a:pt x="3908319" y="1498501"/>
                  <a:pt x="3908554" y="1498148"/>
                </a:cubicBezTo>
                <a:cubicBezTo>
                  <a:pt x="3908789" y="1497793"/>
                  <a:pt x="3909201" y="1497514"/>
                  <a:pt x="3909791" y="1497308"/>
                </a:cubicBezTo>
                <a:cubicBezTo>
                  <a:pt x="3910380" y="1497101"/>
                  <a:pt x="3911175" y="1496925"/>
                  <a:pt x="3912177" y="1496778"/>
                </a:cubicBezTo>
                <a:cubicBezTo>
                  <a:pt x="3913178" y="1496630"/>
                  <a:pt x="3914386" y="1496557"/>
                  <a:pt x="3915800" y="1496557"/>
                </a:cubicBezTo>
                <a:close/>
                <a:moveTo>
                  <a:pt x="3439549" y="1496557"/>
                </a:moveTo>
                <a:cubicBezTo>
                  <a:pt x="3441021" y="1496557"/>
                  <a:pt x="3442243" y="1496630"/>
                  <a:pt x="3443214" y="1496778"/>
                </a:cubicBezTo>
                <a:cubicBezTo>
                  <a:pt x="3444187" y="1496925"/>
                  <a:pt x="3444967" y="1497101"/>
                  <a:pt x="3445556" y="1497308"/>
                </a:cubicBezTo>
                <a:cubicBezTo>
                  <a:pt x="3446147" y="1497514"/>
                  <a:pt x="3446558" y="1497793"/>
                  <a:pt x="3446794" y="1498148"/>
                </a:cubicBezTo>
                <a:cubicBezTo>
                  <a:pt x="3447029" y="1498501"/>
                  <a:pt x="3447147" y="1498913"/>
                  <a:pt x="3447147" y="1499384"/>
                </a:cubicBezTo>
                <a:lnTo>
                  <a:pt x="3447147" y="1545158"/>
                </a:lnTo>
                <a:lnTo>
                  <a:pt x="3499199" y="1545158"/>
                </a:lnTo>
                <a:lnTo>
                  <a:pt x="3499199" y="1499384"/>
                </a:lnTo>
                <a:cubicBezTo>
                  <a:pt x="3499199" y="1498913"/>
                  <a:pt x="3499317" y="1498501"/>
                  <a:pt x="3499551" y="1498148"/>
                </a:cubicBezTo>
                <a:cubicBezTo>
                  <a:pt x="3499788" y="1497793"/>
                  <a:pt x="3500200" y="1497514"/>
                  <a:pt x="3500790" y="1497308"/>
                </a:cubicBezTo>
                <a:cubicBezTo>
                  <a:pt x="3501379" y="1497101"/>
                  <a:pt x="3502145" y="1496925"/>
                  <a:pt x="3503087" y="1496778"/>
                </a:cubicBezTo>
                <a:cubicBezTo>
                  <a:pt x="3504029" y="1496630"/>
                  <a:pt x="3505266" y="1496557"/>
                  <a:pt x="3506798" y="1496557"/>
                </a:cubicBezTo>
                <a:cubicBezTo>
                  <a:pt x="3508212" y="1496557"/>
                  <a:pt x="3509406" y="1496630"/>
                  <a:pt x="3510377" y="1496778"/>
                </a:cubicBezTo>
                <a:cubicBezTo>
                  <a:pt x="3511350" y="1496925"/>
                  <a:pt x="3512130" y="1497101"/>
                  <a:pt x="3512719" y="1497308"/>
                </a:cubicBezTo>
                <a:cubicBezTo>
                  <a:pt x="3513308" y="1497514"/>
                  <a:pt x="3513720" y="1497793"/>
                  <a:pt x="3513956" y="1498148"/>
                </a:cubicBezTo>
                <a:cubicBezTo>
                  <a:pt x="3514192" y="1498501"/>
                  <a:pt x="3514310" y="1498913"/>
                  <a:pt x="3514310" y="1499384"/>
                </a:cubicBezTo>
                <a:lnTo>
                  <a:pt x="3514310" y="1609136"/>
                </a:lnTo>
                <a:cubicBezTo>
                  <a:pt x="3514310" y="1609607"/>
                  <a:pt x="3514192" y="1610019"/>
                  <a:pt x="3513956" y="1610373"/>
                </a:cubicBezTo>
                <a:cubicBezTo>
                  <a:pt x="3513720" y="1610726"/>
                  <a:pt x="3513308" y="1611006"/>
                  <a:pt x="3512719" y="1611212"/>
                </a:cubicBezTo>
                <a:cubicBezTo>
                  <a:pt x="3512130" y="1611419"/>
                  <a:pt x="3511350" y="1611595"/>
                  <a:pt x="3510377" y="1611743"/>
                </a:cubicBezTo>
                <a:cubicBezTo>
                  <a:pt x="3509406" y="1611890"/>
                  <a:pt x="3508212" y="1611964"/>
                  <a:pt x="3506798" y="1611964"/>
                </a:cubicBezTo>
                <a:cubicBezTo>
                  <a:pt x="3505266" y="1611964"/>
                  <a:pt x="3504029" y="1611890"/>
                  <a:pt x="3503087" y="1611743"/>
                </a:cubicBezTo>
                <a:cubicBezTo>
                  <a:pt x="3502145" y="1611595"/>
                  <a:pt x="3501379" y="1611419"/>
                  <a:pt x="3500790" y="1611212"/>
                </a:cubicBezTo>
                <a:cubicBezTo>
                  <a:pt x="3500200" y="1611006"/>
                  <a:pt x="3499788" y="1610726"/>
                  <a:pt x="3499551" y="1610373"/>
                </a:cubicBezTo>
                <a:cubicBezTo>
                  <a:pt x="3499317" y="1610019"/>
                  <a:pt x="3499199" y="1609607"/>
                  <a:pt x="3499199" y="1609136"/>
                </a:cubicBezTo>
                <a:lnTo>
                  <a:pt x="3499199" y="1558413"/>
                </a:lnTo>
                <a:lnTo>
                  <a:pt x="3447147" y="1558413"/>
                </a:lnTo>
                <a:lnTo>
                  <a:pt x="3447147" y="1609136"/>
                </a:lnTo>
                <a:cubicBezTo>
                  <a:pt x="3447147" y="1609607"/>
                  <a:pt x="3447029" y="1610019"/>
                  <a:pt x="3446794" y="1610373"/>
                </a:cubicBezTo>
                <a:cubicBezTo>
                  <a:pt x="3446558" y="1610726"/>
                  <a:pt x="3446147" y="1611006"/>
                  <a:pt x="3445556" y="1611212"/>
                </a:cubicBezTo>
                <a:cubicBezTo>
                  <a:pt x="3444967" y="1611419"/>
                  <a:pt x="3444187" y="1611595"/>
                  <a:pt x="3443214" y="1611743"/>
                </a:cubicBezTo>
                <a:cubicBezTo>
                  <a:pt x="3442243" y="1611890"/>
                  <a:pt x="3441021" y="1611964"/>
                  <a:pt x="3439549" y="1611964"/>
                </a:cubicBezTo>
                <a:cubicBezTo>
                  <a:pt x="3438135" y="1611964"/>
                  <a:pt x="3436926" y="1611890"/>
                  <a:pt x="3435926" y="1611743"/>
                </a:cubicBezTo>
                <a:cubicBezTo>
                  <a:pt x="3434923" y="1611595"/>
                  <a:pt x="3434128" y="1611419"/>
                  <a:pt x="3433541" y="1611212"/>
                </a:cubicBezTo>
                <a:cubicBezTo>
                  <a:pt x="3432951" y="1611006"/>
                  <a:pt x="3432539" y="1610726"/>
                  <a:pt x="3432303" y="1610373"/>
                </a:cubicBezTo>
                <a:cubicBezTo>
                  <a:pt x="3432067" y="1610019"/>
                  <a:pt x="3431950" y="1609607"/>
                  <a:pt x="3431950" y="1609136"/>
                </a:cubicBezTo>
                <a:lnTo>
                  <a:pt x="3431950" y="1499384"/>
                </a:lnTo>
                <a:cubicBezTo>
                  <a:pt x="3431950" y="1498913"/>
                  <a:pt x="3432067" y="1498501"/>
                  <a:pt x="3432303" y="1498148"/>
                </a:cubicBezTo>
                <a:cubicBezTo>
                  <a:pt x="3432539" y="1497793"/>
                  <a:pt x="3432951" y="1497514"/>
                  <a:pt x="3433541" y="1497308"/>
                </a:cubicBezTo>
                <a:cubicBezTo>
                  <a:pt x="3434128" y="1497101"/>
                  <a:pt x="3434923" y="1496925"/>
                  <a:pt x="3435926" y="1496778"/>
                </a:cubicBezTo>
                <a:cubicBezTo>
                  <a:pt x="3436926" y="1496630"/>
                  <a:pt x="3438135" y="1496557"/>
                  <a:pt x="3439549" y="1496557"/>
                </a:cubicBezTo>
                <a:close/>
                <a:moveTo>
                  <a:pt x="3188957" y="1496557"/>
                </a:moveTo>
                <a:cubicBezTo>
                  <a:pt x="3190728" y="1496557"/>
                  <a:pt x="3192156" y="1496615"/>
                  <a:pt x="3193247" y="1496733"/>
                </a:cubicBezTo>
                <a:cubicBezTo>
                  <a:pt x="3194335" y="1496852"/>
                  <a:pt x="3195203" y="1497013"/>
                  <a:pt x="3195850" y="1497219"/>
                </a:cubicBezTo>
                <a:cubicBezTo>
                  <a:pt x="3196502" y="1497426"/>
                  <a:pt x="3196985" y="1497721"/>
                  <a:pt x="3197308" y="1498103"/>
                </a:cubicBezTo>
                <a:cubicBezTo>
                  <a:pt x="3197633" y="1498486"/>
                  <a:pt x="3197944" y="1498972"/>
                  <a:pt x="3198237" y="1499561"/>
                </a:cubicBezTo>
                <a:lnTo>
                  <a:pt x="3214059" y="1532434"/>
                </a:lnTo>
                <a:cubicBezTo>
                  <a:pt x="3215526" y="1535556"/>
                  <a:pt x="3216993" y="1538825"/>
                  <a:pt x="3218455" y="1542242"/>
                </a:cubicBezTo>
                <a:cubicBezTo>
                  <a:pt x="3219919" y="1545660"/>
                  <a:pt x="3221415" y="1549105"/>
                  <a:pt x="3222938" y="1552581"/>
                </a:cubicBezTo>
                <a:lnTo>
                  <a:pt x="3223111" y="1552581"/>
                </a:lnTo>
                <a:cubicBezTo>
                  <a:pt x="3224460" y="1549223"/>
                  <a:pt x="3225849" y="1545880"/>
                  <a:pt x="3227286" y="1542551"/>
                </a:cubicBezTo>
                <a:cubicBezTo>
                  <a:pt x="3228722" y="1539223"/>
                  <a:pt x="3230173" y="1535939"/>
                  <a:pt x="3231643" y="1532699"/>
                </a:cubicBezTo>
                <a:lnTo>
                  <a:pt x="3247549" y="1499649"/>
                </a:lnTo>
                <a:cubicBezTo>
                  <a:pt x="3247726" y="1499061"/>
                  <a:pt x="3247976" y="1498560"/>
                  <a:pt x="3248301" y="1498148"/>
                </a:cubicBezTo>
                <a:cubicBezTo>
                  <a:pt x="3248623" y="1497735"/>
                  <a:pt x="3249067" y="1497426"/>
                  <a:pt x="3249626" y="1497219"/>
                </a:cubicBezTo>
                <a:cubicBezTo>
                  <a:pt x="3250186" y="1497013"/>
                  <a:pt x="3250967" y="1496852"/>
                  <a:pt x="3251966" y="1496733"/>
                </a:cubicBezTo>
                <a:cubicBezTo>
                  <a:pt x="3252967" y="1496615"/>
                  <a:pt x="3254236" y="1496557"/>
                  <a:pt x="3255767" y="1496557"/>
                </a:cubicBezTo>
                <a:cubicBezTo>
                  <a:pt x="3257888" y="1496557"/>
                  <a:pt x="3259553" y="1496630"/>
                  <a:pt x="3260761" y="1496778"/>
                </a:cubicBezTo>
                <a:cubicBezTo>
                  <a:pt x="3261969" y="1496925"/>
                  <a:pt x="3262809" y="1497206"/>
                  <a:pt x="3263280" y="1497617"/>
                </a:cubicBezTo>
                <a:cubicBezTo>
                  <a:pt x="3263750" y="1498029"/>
                  <a:pt x="3263913" y="1498619"/>
                  <a:pt x="3263765" y="1499384"/>
                </a:cubicBezTo>
                <a:cubicBezTo>
                  <a:pt x="3263618" y="1500150"/>
                  <a:pt x="3263220" y="1501182"/>
                  <a:pt x="3262572" y="1502477"/>
                </a:cubicBezTo>
                <a:lnTo>
                  <a:pt x="3230229" y="1566985"/>
                </a:lnTo>
                <a:lnTo>
                  <a:pt x="3230229" y="1609136"/>
                </a:lnTo>
                <a:cubicBezTo>
                  <a:pt x="3230229" y="1609607"/>
                  <a:pt x="3230111" y="1610019"/>
                  <a:pt x="3229878" y="1610373"/>
                </a:cubicBezTo>
                <a:cubicBezTo>
                  <a:pt x="3229644" y="1610726"/>
                  <a:pt x="3229234" y="1611006"/>
                  <a:pt x="3228645" y="1611212"/>
                </a:cubicBezTo>
                <a:cubicBezTo>
                  <a:pt x="3228061" y="1611419"/>
                  <a:pt x="3227270" y="1611595"/>
                  <a:pt x="3226276" y="1611743"/>
                </a:cubicBezTo>
                <a:cubicBezTo>
                  <a:pt x="3225280" y="1611890"/>
                  <a:pt x="3224078" y="1611964"/>
                  <a:pt x="3222674" y="1611964"/>
                </a:cubicBezTo>
                <a:cubicBezTo>
                  <a:pt x="3221210" y="1611964"/>
                  <a:pt x="3219993" y="1611890"/>
                  <a:pt x="3219028" y="1611743"/>
                </a:cubicBezTo>
                <a:cubicBezTo>
                  <a:pt x="3218061" y="1611595"/>
                  <a:pt x="3217271" y="1611419"/>
                  <a:pt x="3216653" y="1611212"/>
                </a:cubicBezTo>
                <a:cubicBezTo>
                  <a:pt x="3216040" y="1611006"/>
                  <a:pt x="3215615" y="1610726"/>
                  <a:pt x="3215382" y="1610373"/>
                </a:cubicBezTo>
                <a:cubicBezTo>
                  <a:pt x="3215147" y="1610019"/>
                  <a:pt x="3215029" y="1609607"/>
                  <a:pt x="3215029" y="1609136"/>
                </a:cubicBezTo>
                <a:lnTo>
                  <a:pt x="3215029" y="1566985"/>
                </a:lnTo>
                <a:lnTo>
                  <a:pt x="3182687" y="1502477"/>
                </a:lnTo>
                <a:cubicBezTo>
                  <a:pt x="3182038" y="1501122"/>
                  <a:pt x="3181639" y="1500062"/>
                  <a:pt x="3181494" y="1499296"/>
                </a:cubicBezTo>
                <a:cubicBezTo>
                  <a:pt x="3181346" y="1498530"/>
                  <a:pt x="3181494" y="1497941"/>
                  <a:pt x="3181934" y="1497529"/>
                </a:cubicBezTo>
                <a:cubicBezTo>
                  <a:pt x="3182375" y="1497117"/>
                  <a:pt x="3183170" y="1496852"/>
                  <a:pt x="3184319" y="1496733"/>
                </a:cubicBezTo>
                <a:cubicBezTo>
                  <a:pt x="3185467" y="1496615"/>
                  <a:pt x="3187015" y="1496557"/>
                  <a:pt x="3188957" y="1496557"/>
                </a:cubicBezTo>
                <a:close/>
                <a:moveTo>
                  <a:pt x="2972828" y="1496557"/>
                </a:moveTo>
                <a:cubicBezTo>
                  <a:pt x="2974301" y="1496557"/>
                  <a:pt x="2975524" y="1496630"/>
                  <a:pt x="2976496" y="1496778"/>
                </a:cubicBezTo>
                <a:cubicBezTo>
                  <a:pt x="2977466" y="1496925"/>
                  <a:pt x="2978246" y="1497101"/>
                  <a:pt x="2978836" y="1497308"/>
                </a:cubicBezTo>
                <a:cubicBezTo>
                  <a:pt x="2979426" y="1497514"/>
                  <a:pt x="2979837" y="1497793"/>
                  <a:pt x="2980074" y="1498148"/>
                </a:cubicBezTo>
                <a:cubicBezTo>
                  <a:pt x="2980309" y="1498501"/>
                  <a:pt x="2980425" y="1498913"/>
                  <a:pt x="2980425" y="1499384"/>
                </a:cubicBezTo>
                <a:lnTo>
                  <a:pt x="2980425" y="1545158"/>
                </a:lnTo>
                <a:lnTo>
                  <a:pt x="3032469" y="1545158"/>
                </a:lnTo>
                <a:lnTo>
                  <a:pt x="3032469" y="1499384"/>
                </a:lnTo>
                <a:cubicBezTo>
                  <a:pt x="3032469" y="1498913"/>
                  <a:pt x="3032587" y="1498501"/>
                  <a:pt x="3032822" y="1498148"/>
                </a:cubicBezTo>
                <a:cubicBezTo>
                  <a:pt x="3033058" y="1497793"/>
                  <a:pt x="3033470" y="1497514"/>
                  <a:pt x="3034060" y="1497308"/>
                </a:cubicBezTo>
                <a:cubicBezTo>
                  <a:pt x="3034649" y="1497101"/>
                  <a:pt x="3035415" y="1496925"/>
                  <a:pt x="3036357" y="1496778"/>
                </a:cubicBezTo>
                <a:cubicBezTo>
                  <a:pt x="3037300" y="1496630"/>
                  <a:pt x="3038537" y="1496557"/>
                  <a:pt x="3040069" y="1496557"/>
                </a:cubicBezTo>
                <a:cubicBezTo>
                  <a:pt x="3041482" y="1496557"/>
                  <a:pt x="3042675" y="1496630"/>
                  <a:pt x="3043647" y="1496778"/>
                </a:cubicBezTo>
                <a:cubicBezTo>
                  <a:pt x="3044620" y="1496925"/>
                  <a:pt x="3045400" y="1497101"/>
                  <a:pt x="3045989" y="1497308"/>
                </a:cubicBezTo>
                <a:cubicBezTo>
                  <a:pt x="3046578" y="1497514"/>
                  <a:pt x="3046991" y="1497793"/>
                  <a:pt x="3047226" y="1498148"/>
                </a:cubicBezTo>
                <a:cubicBezTo>
                  <a:pt x="3047462" y="1498501"/>
                  <a:pt x="3047580" y="1498913"/>
                  <a:pt x="3047580" y="1499384"/>
                </a:cubicBezTo>
                <a:lnTo>
                  <a:pt x="3047580" y="1609136"/>
                </a:lnTo>
                <a:cubicBezTo>
                  <a:pt x="3047580" y="1609607"/>
                  <a:pt x="3047462" y="1610019"/>
                  <a:pt x="3047226" y="1610373"/>
                </a:cubicBezTo>
                <a:cubicBezTo>
                  <a:pt x="3046991" y="1610726"/>
                  <a:pt x="3046578" y="1611006"/>
                  <a:pt x="3045989" y="1611212"/>
                </a:cubicBezTo>
                <a:cubicBezTo>
                  <a:pt x="3045400" y="1611419"/>
                  <a:pt x="3044620" y="1611595"/>
                  <a:pt x="3043647" y="1611743"/>
                </a:cubicBezTo>
                <a:cubicBezTo>
                  <a:pt x="3042675" y="1611890"/>
                  <a:pt x="3041482" y="1611964"/>
                  <a:pt x="3040069" y="1611964"/>
                </a:cubicBezTo>
                <a:cubicBezTo>
                  <a:pt x="3038537" y="1611964"/>
                  <a:pt x="3037300" y="1611890"/>
                  <a:pt x="3036357" y="1611743"/>
                </a:cubicBezTo>
                <a:cubicBezTo>
                  <a:pt x="3035415" y="1611595"/>
                  <a:pt x="3034649" y="1611419"/>
                  <a:pt x="3034060" y="1611212"/>
                </a:cubicBezTo>
                <a:cubicBezTo>
                  <a:pt x="3033470" y="1611006"/>
                  <a:pt x="3033058" y="1610726"/>
                  <a:pt x="3032822" y="1610373"/>
                </a:cubicBezTo>
                <a:cubicBezTo>
                  <a:pt x="3032587" y="1610019"/>
                  <a:pt x="3032469" y="1609607"/>
                  <a:pt x="3032469" y="1609136"/>
                </a:cubicBezTo>
                <a:lnTo>
                  <a:pt x="3032469" y="1558413"/>
                </a:lnTo>
                <a:lnTo>
                  <a:pt x="2980425" y="1558413"/>
                </a:lnTo>
                <a:lnTo>
                  <a:pt x="2980425" y="1609136"/>
                </a:lnTo>
                <a:cubicBezTo>
                  <a:pt x="2980425" y="1609607"/>
                  <a:pt x="2980309" y="1610019"/>
                  <a:pt x="2980074" y="1610373"/>
                </a:cubicBezTo>
                <a:cubicBezTo>
                  <a:pt x="2979837" y="1610726"/>
                  <a:pt x="2979426" y="1611006"/>
                  <a:pt x="2978836" y="1611212"/>
                </a:cubicBezTo>
                <a:cubicBezTo>
                  <a:pt x="2978246" y="1611419"/>
                  <a:pt x="2977466" y="1611595"/>
                  <a:pt x="2976496" y="1611743"/>
                </a:cubicBezTo>
                <a:cubicBezTo>
                  <a:pt x="2975524" y="1611890"/>
                  <a:pt x="2974301" y="1611964"/>
                  <a:pt x="2972828" y="1611964"/>
                </a:cubicBezTo>
                <a:cubicBezTo>
                  <a:pt x="2971414" y="1611964"/>
                  <a:pt x="2970206" y="1611890"/>
                  <a:pt x="2969205" y="1611743"/>
                </a:cubicBezTo>
                <a:cubicBezTo>
                  <a:pt x="2968204" y="1611595"/>
                  <a:pt x="2967409" y="1611419"/>
                  <a:pt x="2966820" y="1611212"/>
                </a:cubicBezTo>
                <a:cubicBezTo>
                  <a:pt x="2966231" y="1611006"/>
                  <a:pt x="2965819" y="1610726"/>
                  <a:pt x="2965582" y="1610373"/>
                </a:cubicBezTo>
                <a:cubicBezTo>
                  <a:pt x="2965347" y="1610019"/>
                  <a:pt x="2965230" y="1609607"/>
                  <a:pt x="2965230" y="1609136"/>
                </a:cubicBezTo>
                <a:lnTo>
                  <a:pt x="2965230" y="1499384"/>
                </a:lnTo>
                <a:cubicBezTo>
                  <a:pt x="2965230" y="1498913"/>
                  <a:pt x="2965347" y="1498501"/>
                  <a:pt x="2965582" y="1498148"/>
                </a:cubicBezTo>
                <a:cubicBezTo>
                  <a:pt x="2965819" y="1497793"/>
                  <a:pt x="2966231" y="1497514"/>
                  <a:pt x="2966820" y="1497308"/>
                </a:cubicBezTo>
                <a:cubicBezTo>
                  <a:pt x="2967409" y="1497101"/>
                  <a:pt x="2968204" y="1496925"/>
                  <a:pt x="2969205" y="1496778"/>
                </a:cubicBezTo>
                <a:cubicBezTo>
                  <a:pt x="2970206" y="1496630"/>
                  <a:pt x="2971414" y="1496557"/>
                  <a:pt x="2972828" y="1496557"/>
                </a:cubicBezTo>
                <a:close/>
                <a:moveTo>
                  <a:pt x="2496577" y="1496557"/>
                </a:moveTo>
                <a:cubicBezTo>
                  <a:pt x="2498050" y="1496557"/>
                  <a:pt x="2499272" y="1496630"/>
                  <a:pt x="2500245" y="1496778"/>
                </a:cubicBezTo>
                <a:cubicBezTo>
                  <a:pt x="2501217" y="1496925"/>
                  <a:pt x="2501997" y="1497101"/>
                  <a:pt x="2502586" y="1497308"/>
                </a:cubicBezTo>
                <a:cubicBezTo>
                  <a:pt x="2503175" y="1497514"/>
                  <a:pt x="2503588" y="1497793"/>
                  <a:pt x="2503823" y="1498148"/>
                </a:cubicBezTo>
                <a:cubicBezTo>
                  <a:pt x="2504059" y="1498501"/>
                  <a:pt x="2504177" y="1498913"/>
                  <a:pt x="2504177" y="1499384"/>
                </a:cubicBezTo>
                <a:lnTo>
                  <a:pt x="2504177" y="1545158"/>
                </a:lnTo>
                <a:lnTo>
                  <a:pt x="2556225" y="1545158"/>
                </a:lnTo>
                <a:lnTo>
                  <a:pt x="2556225" y="1499384"/>
                </a:lnTo>
                <a:cubicBezTo>
                  <a:pt x="2556225" y="1498913"/>
                  <a:pt x="2556343" y="1498501"/>
                  <a:pt x="2556578" y="1498148"/>
                </a:cubicBezTo>
                <a:cubicBezTo>
                  <a:pt x="2556813" y="1497793"/>
                  <a:pt x="2557226" y="1497514"/>
                  <a:pt x="2557815" y="1497308"/>
                </a:cubicBezTo>
                <a:cubicBezTo>
                  <a:pt x="2558404" y="1497101"/>
                  <a:pt x="2559170" y="1496925"/>
                  <a:pt x="2560112" y="1496778"/>
                </a:cubicBezTo>
                <a:cubicBezTo>
                  <a:pt x="2561055" y="1496630"/>
                  <a:pt x="2562292" y="1496557"/>
                  <a:pt x="2563824" y="1496557"/>
                </a:cubicBezTo>
                <a:cubicBezTo>
                  <a:pt x="2565238" y="1496557"/>
                  <a:pt x="2566431" y="1496630"/>
                  <a:pt x="2567403" y="1496778"/>
                </a:cubicBezTo>
                <a:cubicBezTo>
                  <a:pt x="2568375" y="1496925"/>
                  <a:pt x="2569156" y="1497101"/>
                  <a:pt x="2569744" y="1497308"/>
                </a:cubicBezTo>
                <a:cubicBezTo>
                  <a:pt x="2570334" y="1497514"/>
                  <a:pt x="2570746" y="1497793"/>
                  <a:pt x="2570982" y="1498148"/>
                </a:cubicBezTo>
                <a:cubicBezTo>
                  <a:pt x="2571218" y="1498501"/>
                  <a:pt x="2571335" y="1498913"/>
                  <a:pt x="2571335" y="1499384"/>
                </a:cubicBezTo>
                <a:lnTo>
                  <a:pt x="2571335" y="1609136"/>
                </a:lnTo>
                <a:cubicBezTo>
                  <a:pt x="2571335" y="1609607"/>
                  <a:pt x="2571218" y="1610019"/>
                  <a:pt x="2570982" y="1610373"/>
                </a:cubicBezTo>
                <a:cubicBezTo>
                  <a:pt x="2570746" y="1610726"/>
                  <a:pt x="2570334" y="1611006"/>
                  <a:pt x="2569744" y="1611212"/>
                </a:cubicBezTo>
                <a:cubicBezTo>
                  <a:pt x="2569156" y="1611419"/>
                  <a:pt x="2568375" y="1611595"/>
                  <a:pt x="2567403" y="1611743"/>
                </a:cubicBezTo>
                <a:cubicBezTo>
                  <a:pt x="2566431" y="1611890"/>
                  <a:pt x="2565238" y="1611964"/>
                  <a:pt x="2563824" y="1611964"/>
                </a:cubicBezTo>
                <a:cubicBezTo>
                  <a:pt x="2562292" y="1611964"/>
                  <a:pt x="2561055" y="1611890"/>
                  <a:pt x="2560112" y="1611743"/>
                </a:cubicBezTo>
                <a:cubicBezTo>
                  <a:pt x="2559170" y="1611595"/>
                  <a:pt x="2558404" y="1611419"/>
                  <a:pt x="2557815" y="1611212"/>
                </a:cubicBezTo>
                <a:cubicBezTo>
                  <a:pt x="2557226" y="1611006"/>
                  <a:pt x="2556813" y="1610726"/>
                  <a:pt x="2556578" y="1610373"/>
                </a:cubicBezTo>
                <a:cubicBezTo>
                  <a:pt x="2556343" y="1610019"/>
                  <a:pt x="2556225" y="1609607"/>
                  <a:pt x="2556225" y="1609136"/>
                </a:cubicBezTo>
                <a:lnTo>
                  <a:pt x="2556225" y="1558413"/>
                </a:lnTo>
                <a:lnTo>
                  <a:pt x="2504177" y="1558413"/>
                </a:lnTo>
                <a:lnTo>
                  <a:pt x="2504177" y="1609136"/>
                </a:lnTo>
                <a:cubicBezTo>
                  <a:pt x="2504177" y="1609607"/>
                  <a:pt x="2504059" y="1610019"/>
                  <a:pt x="2503823" y="1610373"/>
                </a:cubicBezTo>
                <a:cubicBezTo>
                  <a:pt x="2503588" y="1610726"/>
                  <a:pt x="2503175" y="1611006"/>
                  <a:pt x="2502586" y="1611212"/>
                </a:cubicBezTo>
                <a:cubicBezTo>
                  <a:pt x="2501997" y="1611419"/>
                  <a:pt x="2501217" y="1611595"/>
                  <a:pt x="2500245" y="1611743"/>
                </a:cubicBezTo>
                <a:cubicBezTo>
                  <a:pt x="2499272" y="1611890"/>
                  <a:pt x="2498050" y="1611964"/>
                  <a:pt x="2496577" y="1611964"/>
                </a:cubicBezTo>
                <a:cubicBezTo>
                  <a:pt x="2495164" y="1611964"/>
                  <a:pt x="2493956" y="1611890"/>
                  <a:pt x="2492955" y="1611743"/>
                </a:cubicBezTo>
                <a:cubicBezTo>
                  <a:pt x="2491953" y="1611595"/>
                  <a:pt x="2491158" y="1611419"/>
                  <a:pt x="2490569" y="1611212"/>
                </a:cubicBezTo>
                <a:cubicBezTo>
                  <a:pt x="2489979" y="1611006"/>
                  <a:pt x="2489566" y="1610726"/>
                  <a:pt x="2489331" y="1610373"/>
                </a:cubicBezTo>
                <a:cubicBezTo>
                  <a:pt x="2489096" y="1610019"/>
                  <a:pt x="2488978" y="1609607"/>
                  <a:pt x="2488978" y="1609136"/>
                </a:cubicBezTo>
                <a:lnTo>
                  <a:pt x="2488978" y="1499384"/>
                </a:lnTo>
                <a:cubicBezTo>
                  <a:pt x="2488978" y="1498913"/>
                  <a:pt x="2489096" y="1498501"/>
                  <a:pt x="2489331" y="1498148"/>
                </a:cubicBezTo>
                <a:cubicBezTo>
                  <a:pt x="2489566" y="1497793"/>
                  <a:pt x="2489979" y="1497514"/>
                  <a:pt x="2490569" y="1497308"/>
                </a:cubicBezTo>
                <a:cubicBezTo>
                  <a:pt x="2491158" y="1497101"/>
                  <a:pt x="2491953" y="1496925"/>
                  <a:pt x="2492955" y="1496778"/>
                </a:cubicBezTo>
                <a:cubicBezTo>
                  <a:pt x="2493956" y="1496630"/>
                  <a:pt x="2495164" y="1496557"/>
                  <a:pt x="2496577" y="1496557"/>
                </a:cubicBezTo>
                <a:close/>
                <a:moveTo>
                  <a:pt x="2245991" y="1496557"/>
                </a:moveTo>
                <a:cubicBezTo>
                  <a:pt x="2247758" y="1496557"/>
                  <a:pt x="2249187" y="1496615"/>
                  <a:pt x="2250277" y="1496733"/>
                </a:cubicBezTo>
                <a:cubicBezTo>
                  <a:pt x="2251366" y="1496852"/>
                  <a:pt x="2252235" y="1497013"/>
                  <a:pt x="2252884" y="1497219"/>
                </a:cubicBezTo>
                <a:cubicBezTo>
                  <a:pt x="2253531" y="1497426"/>
                  <a:pt x="2254017" y="1497721"/>
                  <a:pt x="2254341" y="1498103"/>
                </a:cubicBezTo>
                <a:cubicBezTo>
                  <a:pt x="2254665" y="1498486"/>
                  <a:pt x="2254974" y="1498972"/>
                  <a:pt x="2255269" y="1499561"/>
                </a:cubicBezTo>
                <a:lnTo>
                  <a:pt x="2271085" y="1532434"/>
                </a:lnTo>
                <a:cubicBezTo>
                  <a:pt x="2272555" y="1535556"/>
                  <a:pt x="2274020" y="1538825"/>
                  <a:pt x="2275485" y="1542242"/>
                </a:cubicBezTo>
                <a:cubicBezTo>
                  <a:pt x="2276949" y="1545660"/>
                  <a:pt x="2278441" y="1549105"/>
                  <a:pt x="2279965" y="1552581"/>
                </a:cubicBezTo>
                <a:lnTo>
                  <a:pt x="2280140" y="1552581"/>
                </a:lnTo>
                <a:cubicBezTo>
                  <a:pt x="2281488" y="1549223"/>
                  <a:pt x="2282879" y="1545880"/>
                  <a:pt x="2284313" y="1542551"/>
                </a:cubicBezTo>
                <a:cubicBezTo>
                  <a:pt x="2285749" y="1539223"/>
                  <a:pt x="2287201" y="1535939"/>
                  <a:pt x="2288671" y="1532699"/>
                </a:cubicBezTo>
                <a:lnTo>
                  <a:pt x="2304577" y="1499649"/>
                </a:lnTo>
                <a:cubicBezTo>
                  <a:pt x="2304753" y="1499061"/>
                  <a:pt x="2305004" y="1498560"/>
                  <a:pt x="2305328" y="1498148"/>
                </a:cubicBezTo>
                <a:cubicBezTo>
                  <a:pt x="2305652" y="1497735"/>
                  <a:pt x="2306094" y="1497426"/>
                  <a:pt x="2306653" y="1497219"/>
                </a:cubicBezTo>
                <a:cubicBezTo>
                  <a:pt x="2307213" y="1497013"/>
                  <a:pt x="2307994" y="1496852"/>
                  <a:pt x="2308995" y="1496733"/>
                </a:cubicBezTo>
                <a:cubicBezTo>
                  <a:pt x="2309997" y="1496615"/>
                  <a:pt x="2311263" y="1496557"/>
                  <a:pt x="2312795" y="1496557"/>
                </a:cubicBezTo>
                <a:cubicBezTo>
                  <a:pt x="2314916" y="1496557"/>
                  <a:pt x="2316580" y="1496630"/>
                  <a:pt x="2317787" y="1496778"/>
                </a:cubicBezTo>
                <a:cubicBezTo>
                  <a:pt x="2318996" y="1496925"/>
                  <a:pt x="2319835" y="1497206"/>
                  <a:pt x="2320306" y="1497617"/>
                </a:cubicBezTo>
                <a:cubicBezTo>
                  <a:pt x="2320777" y="1498029"/>
                  <a:pt x="2320939" y="1498619"/>
                  <a:pt x="2320793" y="1499384"/>
                </a:cubicBezTo>
                <a:cubicBezTo>
                  <a:pt x="2320645" y="1500150"/>
                  <a:pt x="2320247" y="1501182"/>
                  <a:pt x="2319599" y="1502477"/>
                </a:cubicBezTo>
                <a:lnTo>
                  <a:pt x="2287257" y="1566985"/>
                </a:lnTo>
                <a:lnTo>
                  <a:pt x="2287257" y="1609136"/>
                </a:lnTo>
                <a:cubicBezTo>
                  <a:pt x="2287257" y="1609607"/>
                  <a:pt x="2287140" y="1610019"/>
                  <a:pt x="2286906" y="1610373"/>
                </a:cubicBezTo>
                <a:cubicBezTo>
                  <a:pt x="2286672" y="1610726"/>
                  <a:pt x="2286261" y="1611006"/>
                  <a:pt x="2285675" y="1611212"/>
                </a:cubicBezTo>
                <a:cubicBezTo>
                  <a:pt x="2285090" y="1611419"/>
                  <a:pt x="2284299" y="1611595"/>
                  <a:pt x="2283303" y="1611743"/>
                </a:cubicBezTo>
                <a:cubicBezTo>
                  <a:pt x="2282307" y="1611890"/>
                  <a:pt x="2281107" y="1611964"/>
                  <a:pt x="2279702" y="1611964"/>
                </a:cubicBezTo>
                <a:cubicBezTo>
                  <a:pt x="2278238" y="1611964"/>
                  <a:pt x="2277021" y="1611890"/>
                  <a:pt x="2276055" y="1611743"/>
                </a:cubicBezTo>
                <a:cubicBezTo>
                  <a:pt x="2275089" y="1611595"/>
                  <a:pt x="2274298" y="1611419"/>
                  <a:pt x="2273683" y="1611212"/>
                </a:cubicBezTo>
                <a:cubicBezTo>
                  <a:pt x="2273068" y="1611006"/>
                  <a:pt x="2272644" y="1610726"/>
                  <a:pt x="2272410" y="1610373"/>
                </a:cubicBezTo>
                <a:cubicBezTo>
                  <a:pt x="2272175" y="1610019"/>
                  <a:pt x="2272058" y="1609607"/>
                  <a:pt x="2272058" y="1609136"/>
                </a:cubicBezTo>
                <a:lnTo>
                  <a:pt x="2272058" y="1566985"/>
                </a:lnTo>
                <a:lnTo>
                  <a:pt x="2239718" y="1502477"/>
                </a:lnTo>
                <a:cubicBezTo>
                  <a:pt x="2239069" y="1501122"/>
                  <a:pt x="2238671" y="1500062"/>
                  <a:pt x="2238524" y="1499296"/>
                </a:cubicBezTo>
                <a:cubicBezTo>
                  <a:pt x="2238376" y="1498530"/>
                  <a:pt x="2238524" y="1497941"/>
                  <a:pt x="2238966" y="1497529"/>
                </a:cubicBezTo>
                <a:cubicBezTo>
                  <a:pt x="2239407" y="1497117"/>
                  <a:pt x="2240203" y="1496852"/>
                  <a:pt x="2241352" y="1496733"/>
                </a:cubicBezTo>
                <a:cubicBezTo>
                  <a:pt x="2242500" y="1496615"/>
                  <a:pt x="2244047" y="1496557"/>
                  <a:pt x="2245991" y="1496557"/>
                </a:cubicBezTo>
                <a:close/>
                <a:moveTo>
                  <a:pt x="1303012" y="1496557"/>
                </a:moveTo>
                <a:cubicBezTo>
                  <a:pt x="1304779" y="1496557"/>
                  <a:pt x="1306208" y="1496615"/>
                  <a:pt x="1307298" y="1496733"/>
                </a:cubicBezTo>
                <a:cubicBezTo>
                  <a:pt x="1308387" y="1496852"/>
                  <a:pt x="1309256" y="1497013"/>
                  <a:pt x="1309904" y="1497219"/>
                </a:cubicBezTo>
                <a:cubicBezTo>
                  <a:pt x="1310552" y="1497426"/>
                  <a:pt x="1311038" y="1497721"/>
                  <a:pt x="1311362" y="1498103"/>
                </a:cubicBezTo>
                <a:cubicBezTo>
                  <a:pt x="1311686" y="1498486"/>
                  <a:pt x="1311995" y="1498972"/>
                  <a:pt x="1312290" y="1499561"/>
                </a:cubicBezTo>
                <a:lnTo>
                  <a:pt x="1322060" y="1519866"/>
                </a:lnTo>
                <a:lnTo>
                  <a:pt x="1320933" y="1550737"/>
                </a:lnTo>
                <a:lnTo>
                  <a:pt x="1296738" y="1502477"/>
                </a:lnTo>
                <a:cubicBezTo>
                  <a:pt x="1296091" y="1501122"/>
                  <a:pt x="1295693" y="1500062"/>
                  <a:pt x="1295545" y="1499296"/>
                </a:cubicBezTo>
                <a:cubicBezTo>
                  <a:pt x="1295398" y="1498530"/>
                  <a:pt x="1295545" y="1497941"/>
                  <a:pt x="1295987" y="1497529"/>
                </a:cubicBezTo>
                <a:cubicBezTo>
                  <a:pt x="1296430" y="1497117"/>
                  <a:pt x="1297225" y="1496852"/>
                  <a:pt x="1298373" y="1496733"/>
                </a:cubicBezTo>
                <a:cubicBezTo>
                  <a:pt x="1299523" y="1496615"/>
                  <a:pt x="1301068" y="1496557"/>
                  <a:pt x="1303012" y="1496557"/>
                </a:cubicBezTo>
                <a:close/>
                <a:moveTo>
                  <a:pt x="1086875" y="1496557"/>
                </a:moveTo>
                <a:cubicBezTo>
                  <a:pt x="1088348" y="1496557"/>
                  <a:pt x="1089570" y="1496630"/>
                  <a:pt x="1090542" y="1496778"/>
                </a:cubicBezTo>
                <a:cubicBezTo>
                  <a:pt x="1091514" y="1496925"/>
                  <a:pt x="1092295" y="1497101"/>
                  <a:pt x="1092884" y="1497308"/>
                </a:cubicBezTo>
                <a:cubicBezTo>
                  <a:pt x="1093475" y="1497514"/>
                  <a:pt x="1093886" y="1497793"/>
                  <a:pt x="1094123" y="1498148"/>
                </a:cubicBezTo>
                <a:cubicBezTo>
                  <a:pt x="1094358" y="1498501"/>
                  <a:pt x="1094476" y="1498913"/>
                  <a:pt x="1094476" y="1499384"/>
                </a:cubicBezTo>
                <a:lnTo>
                  <a:pt x="1094476" y="1545158"/>
                </a:lnTo>
                <a:lnTo>
                  <a:pt x="1146521" y="1545158"/>
                </a:lnTo>
                <a:lnTo>
                  <a:pt x="1146521" y="1499384"/>
                </a:lnTo>
                <a:cubicBezTo>
                  <a:pt x="1146521" y="1498913"/>
                  <a:pt x="1146639" y="1498501"/>
                  <a:pt x="1146875" y="1498148"/>
                </a:cubicBezTo>
                <a:cubicBezTo>
                  <a:pt x="1147110" y="1497793"/>
                  <a:pt x="1147523" y="1497514"/>
                  <a:pt x="1148112" y="1497308"/>
                </a:cubicBezTo>
                <a:cubicBezTo>
                  <a:pt x="1148701" y="1497101"/>
                  <a:pt x="1149467" y="1496925"/>
                  <a:pt x="1150410" y="1496778"/>
                </a:cubicBezTo>
                <a:cubicBezTo>
                  <a:pt x="1151352" y="1496630"/>
                  <a:pt x="1152589" y="1496557"/>
                  <a:pt x="1154121" y="1496557"/>
                </a:cubicBezTo>
                <a:cubicBezTo>
                  <a:pt x="1155535" y="1496557"/>
                  <a:pt x="1156728" y="1496630"/>
                  <a:pt x="1157700" y="1496778"/>
                </a:cubicBezTo>
                <a:cubicBezTo>
                  <a:pt x="1158672" y="1496925"/>
                  <a:pt x="1159452" y="1497101"/>
                  <a:pt x="1160042" y="1497308"/>
                </a:cubicBezTo>
                <a:cubicBezTo>
                  <a:pt x="1160630" y="1497514"/>
                  <a:pt x="1161043" y="1497793"/>
                  <a:pt x="1161279" y="1498148"/>
                </a:cubicBezTo>
                <a:cubicBezTo>
                  <a:pt x="1161515" y="1498501"/>
                  <a:pt x="1161633" y="1498913"/>
                  <a:pt x="1161633" y="1499384"/>
                </a:cubicBezTo>
                <a:lnTo>
                  <a:pt x="1161633" y="1609136"/>
                </a:lnTo>
                <a:cubicBezTo>
                  <a:pt x="1161633" y="1609607"/>
                  <a:pt x="1161515" y="1610019"/>
                  <a:pt x="1161279" y="1610373"/>
                </a:cubicBezTo>
                <a:cubicBezTo>
                  <a:pt x="1161043" y="1610726"/>
                  <a:pt x="1160630" y="1611006"/>
                  <a:pt x="1160042" y="1611212"/>
                </a:cubicBezTo>
                <a:cubicBezTo>
                  <a:pt x="1159452" y="1611419"/>
                  <a:pt x="1158672" y="1611595"/>
                  <a:pt x="1157700" y="1611743"/>
                </a:cubicBezTo>
                <a:cubicBezTo>
                  <a:pt x="1156728" y="1611890"/>
                  <a:pt x="1155535" y="1611964"/>
                  <a:pt x="1154121" y="1611964"/>
                </a:cubicBezTo>
                <a:cubicBezTo>
                  <a:pt x="1152589" y="1611964"/>
                  <a:pt x="1151352" y="1611890"/>
                  <a:pt x="1150410" y="1611743"/>
                </a:cubicBezTo>
                <a:cubicBezTo>
                  <a:pt x="1149467" y="1611595"/>
                  <a:pt x="1148701" y="1611419"/>
                  <a:pt x="1148112" y="1611212"/>
                </a:cubicBezTo>
                <a:cubicBezTo>
                  <a:pt x="1147523" y="1611006"/>
                  <a:pt x="1147110" y="1610726"/>
                  <a:pt x="1146875" y="1610373"/>
                </a:cubicBezTo>
                <a:cubicBezTo>
                  <a:pt x="1146639" y="1610019"/>
                  <a:pt x="1146521" y="1609607"/>
                  <a:pt x="1146521" y="1609136"/>
                </a:cubicBezTo>
                <a:lnTo>
                  <a:pt x="1146521" y="1558413"/>
                </a:lnTo>
                <a:lnTo>
                  <a:pt x="1094476" y="1558413"/>
                </a:lnTo>
                <a:lnTo>
                  <a:pt x="1094476" y="1609136"/>
                </a:lnTo>
                <a:cubicBezTo>
                  <a:pt x="1094476" y="1609607"/>
                  <a:pt x="1094358" y="1610019"/>
                  <a:pt x="1094123" y="1610373"/>
                </a:cubicBezTo>
                <a:cubicBezTo>
                  <a:pt x="1093886" y="1610726"/>
                  <a:pt x="1093475" y="1611006"/>
                  <a:pt x="1092884" y="1611212"/>
                </a:cubicBezTo>
                <a:cubicBezTo>
                  <a:pt x="1092295" y="1611419"/>
                  <a:pt x="1091514" y="1611595"/>
                  <a:pt x="1090542" y="1611743"/>
                </a:cubicBezTo>
                <a:cubicBezTo>
                  <a:pt x="1089570" y="1611890"/>
                  <a:pt x="1088348" y="1611964"/>
                  <a:pt x="1086875" y="1611964"/>
                </a:cubicBezTo>
                <a:cubicBezTo>
                  <a:pt x="1085460" y="1611964"/>
                  <a:pt x="1084254" y="1611890"/>
                  <a:pt x="1083252" y="1611743"/>
                </a:cubicBezTo>
                <a:cubicBezTo>
                  <a:pt x="1082251" y="1611595"/>
                  <a:pt x="1081454" y="1611419"/>
                  <a:pt x="1080865" y="1611212"/>
                </a:cubicBezTo>
                <a:cubicBezTo>
                  <a:pt x="1080277" y="1611006"/>
                  <a:pt x="1079864" y="1610726"/>
                  <a:pt x="1079629" y="1610373"/>
                </a:cubicBezTo>
                <a:cubicBezTo>
                  <a:pt x="1079393" y="1610019"/>
                  <a:pt x="1079275" y="1609607"/>
                  <a:pt x="1079275" y="1609136"/>
                </a:cubicBezTo>
                <a:lnTo>
                  <a:pt x="1079275" y="1499384"/>
                </a:lnTo>
                <a:cubicBezTo>
                  <a:pt x="1079275" y="1498913"/>
                  <a:pt x="1079393" y="1498501"/>
                  <a:pt x="1079629" y="1498148"/>
                </a:cubicBezTo>
                <a:cubicBezTo>
                  <a:pt x="1079864" y="1497793"/>
                  <a:pt x="1080277" y="1497514"/>
                  <a:pt x="1080865" y="1497308"/>
                </a:cubicBezTo>
                <a:cubicBezTo>
                  <a:pt x="1081454" y="1497101"/>
                  <a:pt x="1082251" y="1496925"/>
                  <a:pt x="1083252" y="1496778"/>
                </a:cubicBezTo>
                <a:cubicBezTo>
                  <a:pt x="1084254" y="1496630"/>
                  <a:pt x="1085460" y="1496557"/>
                  <a:pt x="1086875" y="1496557"/>
                </a:cubicBezTo>
                <a:close/>
                <a:moveTo>
                  <a:pt x="836281" y="1496557"/>
                </a:moveTo>
                <a:cubicBezTo>
                  <a:pt x="838048" y="1496557"/>
                  <a:pt x="839476" y="1496615"/>
                  <a:pt x="840592" y="1496733"/>
                </a:cubicBezTo>
                <a:cubicBezTo>
                  <a:pt x="841682" y="1496852"/>
                  <a:pt x="842552" y="1497013"/>
                  <a:pt x="843200" y="1497219"/>
                </a:cubicBezTo>
                <a:cubicBezTo>
                  <a:pt x="843849" y="1497426"/>
                  <a:pt x="844334" y="1497721"/>
                  <a:pt x="844658" y="1498103"/>
                </a:cubicBezTo>
                <a:cubicBezTo>
                  <a:pt x="844982" y="1498486"/>
                  <a:pt x="845291" y="1498972"/>
                  <a:pt x="845585" y="1499561"/>
                </a:cubicBezTo>
                <a:lnTo>
                  <a:pt x="861403" y="1532434"/>
                </a:lnTo>
                <a:cubicBezTo>
                  <a:pt x="862871" y="1535556"/>
                  <a:pt x="864337" y="1538825"/>
                  <a:pt x="865801" y="1542242"/>
                </a:cubicBezTo>
                <a:cubicBezTo>
                  <a:pt x="867265" y="1545660"/>
                  <a:pt x="868759" y="1549105"/>
                  <a:pt x="870283" y="1552581"/>
                </a:cubicBezTo>
                <a:lnTo>
                  <a:pt x="870458" y="1552581"/>
                </a:lnTo>
                <a:cubicBezTo>
                  <a:pt x="871804" y="1549223"/>
                  <a:pt x="873195" y="1545880"/>
                  <a:pt x="874631" y="1542551"/>
                </a:cubicBezTo>
                <a:cubicBezTo>
                  <a:pt x="876065" y="1539223"/>
                  <a:pt x="877517" y="1535939"/>
                  <a:pt x="878987" y="1532699"/>
                </a:cubicBezTo>
                <a:lnTo>
                  <a:pt x="894895" y="1499649"/>
                </a:lnTo>
                <a:cubicBezTo>
                  <a:pt x="895072" y="1499061"/>
                  <a:pt x="895321" y="1498560"/>
                  <a:pt x="895645" y="1498148"/>
                </a:cubicBezTo>
                <a:cubicBezTo>
                  <a:pt x="895969" y="1497735"/>
                  <a:pt x="896411" y="1497426"/>
                  <a:pt x="896972" y="1497219"/>
                </a:cubicBezTo>
                <a:cubicBezTo>
                  <a:pt x="897531" y="1497013"/>
                  <a:pt x="898310" y="1496852"/>
                  <a:pt x="899313" y="1496733"/>
                </a:cubicBezTo>
                <a:cubicBezTo>
                  <a:pt x="900313" y="1496615"/>
                  <a:pt x="901580" y="1496557"/>
                  <a:pt x="903112" y="1496557"/>
                </a:cubicBezTo>
                <a:cubicBezTo>
                  <a:pt x="905233" y="1496557"/>
                  <a:pt x="906898" y="1496630"/>
                  <a:pt x="908105" y="1496778"/>
                </a:cubicBezTo>
                <a:cubicBezTo>
                  <a:pt x="909312" y="1496925"/>
                  <a:pt x="910152" y="1497206"/>
                  <a:pt x="910623" y="1497617"/>
                </a:cubicBezTo>
                <a:cubicBezTo>
                  <a:pt x="911095" y="1498029"/>
                  <a:pt x="911258" y="1498619"/>
                  <a:pt x="911109" y="1499384"/>
                </a:cubicBezTo>
                <a:cubicBezTo>
                  <a:pt x="910963" y="1500150"/>
                  <a:pt x="910566" y="1501182"/>
                  <a:pt x="909917" y="1502477"/>
                </a:cubicBezTo>
                <a:lnTo>
                  <a:pt x="877575" y="1566985"/>
                </a:lnTo>
                <a:lnTo>
                  <a:pt x="877575" y="1609136"/>
                </a:lnTo>
                <a:cubicBezTo>
                  <a:pt x="877575" y="1609607"/>
                  <a:pt x="877458" y="1610019"/>
                  <a:pt x="877223" y="1610373"/>
                </a:cubicBezTo>
                <a:cubicBezTo>
                  <a:pt x="876988" y="1610726"/>
                  <a:pt x="876579" y="1611006"/>
                  <a:pt x="875994" y="1611212"/>
                </a:cubicBezTo>
                <a:cubicBezTo>
                  <a:pt x="875407" y="1611419"/>
                  <a:pt x="874617" y="1611595"/>
                  <a:pt x="873621" y="1611743"/>
                </a:cubicBezTo>
                <a:cubicBezTo>
                  <a:pt x="872626" y="1611890"/>
                  <a:pt x="871425" y="1611964"/>
                  <a:pt x="870018" y="1611964"/>
                </a:cubicBezTo>
                <a:cubicBezTo>
                  <a:pt x="868554" y="1611964"/>
                  <a:pt x="867339" y="1611890"/>
                  <a:pt x="866372" y="1611743"/>
                </a:cubicBezTo>
                <a:cubicBezTo>
                  <a:pt x="865405" y="1611595"/>
                  <a:pt x="864616" y="1611419"/>
                  <a:pt x="864001" y="1611212"/>
                </a:cubicBezTo>
                <a:cubicBezTo>
                  <a:pt x="863386" y="1611006"/>
                  <a:pt x="862961" y="1610726"/>
                  <a:pt x="862726" y="1610373"/>
                </a:cubicBezTo>
                <a:cubicBezTo>
                  <a:pt x="862493" y="1610019"/>
                  <a:pt x="862376" y="1609607"/>
                  <a:pt x="862376" y="1609136"/>
                </a:cubicBezTo>
                <a:lnTo>
                  <a:pt x="862376" y="1566985"/>
                </a:lnTo>
                <a:lnTo>
                  <a:pt x="830007" y="1502477"/>
                </a:lnTo>
                <a:cubicBezTo>
                  <a:pt x="829359" y="1501122"/>
                  <a:pt x="828961" y="1500062"/>
                  <a:pt x="828814" y="1499296"/>
                </a:cubicBezTo>
                <a:cubicBezTo>
                  <a:pt x="828666" y="1498530"/>
                  <a:pt x="828814" y="1497941"/>
                  <a:pt x="829255" y="1497529"/>
                </a:cubicBezTo>
                <a:cubicBezTo>
                  <a:pt x="829697" y="1497117"/>
                  <a:pt x="830493" y="1496852"/>
                  <a:pt x="831641" y="1496733"/>
                </a:cubicBezTo>
                <a:cubicBezTo>
                  <a:pt x="832790" y="1496615"/>
                  <a:pt x="834336" y="1496557"/>
                  <a:pt x="836281" y="1496557"/>
                </a:cubicBezTo>
                <a:close/>
                <a:moveTo>
                  <a:pt x="610616" y="1496557"/>
                </a:moveTo>
                <a:cubicBezTo>
                  <a:pt x="612089" y="1496557"/>
                  <a:pt x="613311" y="1496630"/>
                  <a:pt x="614283" y="1496778"/>
                </a:cubicBezTo>
                <a:cubicBezTo>
                  <a:pt x="615255" y="1496925"/>
                  <a:pt x="616036" y="1497101"/>
                  <a:pt x="616625" y="1497308"/>
                </a:cubicBezTo>
                <a:cubicBezTo>
                  <a:pt x="617214" y="1497514"/>
                  <a:pt x="617626" y="1497793"/>
                  <a:pt x="617862" y="1498148"/>
                </a:cubicBezTo>
                <a:cubicBezTo>
                  <a:pt x="618097" y="1498501"/>
                  <a:pt x="618215" y="1498913"/>
                  <a:pt x="618215" y="1499384"/>
                </a:cubicBezTo>
                <a:lnTo>
                  <a:pt x="618215" y="1545158"/>
                </a:lnTo>
                <a:lnTo>
                  <a:pt x="670263" y="1545158"/>
                </a:lnTo>
                <a:lnTo>
                  <a:pt x="670263" y="1499384"/>
                </a:lnTo>
                <a:cubicBezTo>
                  <a:pt x="670263" y="1498913"/>
                  <a:pt x="670381" y="1498501"/>
                  <a:pt x="670616" y="1498148"/>
                </a:cubicBezTo>
                <a:cubicBezTo>
                  <a:pt x="670852" y="1497793"/>
                  <a:pt x="671264" y="1497514"/>
                  <a:pt x="671854" y="1497308"/>
                </a:cubicBezTo>
                <a:cubicBezTo>
                  <a:pt x="672443" y="1497101"/>
                  <a:pt x="673208" y="1496925"/>
                  <a:pt x="674151" y="1496778"/>
                </a:cubicBezTo>
                <a:cubicBezTo>
                  <a:pt x="675094" y="1496630"/>
                  <a:pt x="676331" y="1496557"/>
                  <a:pt x="677863" y="1496557"/>
                </a:cubicBezTo>
                <a:cubicBezTo>
                  <a:pt x="679276" y="1496557"/>
                  <a:pt x="680469" y="1496630"/>
                  <a:pt x="681441" y="1496778"/>
                </a:cubicBezTo>
                <a:cubicBezTo>
                  <a:pt x="682413" y="1496925"/>
                  <a:pt x="683194" y="1497101"/>
                  <a:pt x="683783" y="1497308"/>
                </a:cubicBezTo>
                <a:cubicBezTo>
                  <a:pt x="684372" y="1497514"/>
                  <a:pt x="684785" y="1497793"/>
                  <a:pt x="685020" y="1498148"/>
                </a:cubicBezTo>
                <a:cubicBezTo>
                  <a:pt x="685256" y="1498501"/>
                  <a:pt x="685374" y="1498913"/>
                  <a:pt x="685374" y="1499384"/>
                </a:cubicBezTo>
                <a:lnTo>
                  <a:pt x="685374" y="1609136"/>
                </a:lnTo>
                <a:cubicBezTo>
                  <a:pt x="685374" y="1609607"/>
                  <a:pt x="685256" y="1610019"/>
                  <a:pt x="685020" y="1610373"/>
                </a:cubicBezTo>
                <a:cubicBezTo>
                  <a:pt x="684785" y="1610726"/>
                  <a:pt x="684372" y="1611006"/>
                  <a:pt x="683783" y="1611212"/>
                </a:cubicBezTo>
                <a:cubicBezTo>
                  <a:pt x="683194" y="1611419"/>
                  <a:pt x="682413" y="1611595"/>
                  <a:pt x="681441" y="1611743"/>
                </a:cubicBezTo>
                <a:cubicBezTo>
                  <a:pt x="680469" y="1611890"/>
                  <a:pt x="679276" y="1611964"/>
                  <a:pt x="677863" y="1611964"/>
                </a:cubicBezTo>
                <a:cubicBezTo>
                  <a:pt x="676331" y="1611964"/>
                  <a:pt x="675094" y="1611890"/>
                  <a:pt x="674151" y="1611743"/>
                </a:cubicBezTo>
                <a:cubicBezTo>
                  <a:pt x="673208" y="1611595"/>
                  <a:pt x="672443" y="1611419"/>
                  <a:pt x="671854" y="1611212"/>
                </a:cubicBezTo>
                <a:cubicBezTo>
                  <a:pt x="671264" y="1611006"/>
                  <a:pt x="670852" y="1610726"/>
                  <a:pt x="670616" y="1610373"/>
                </a:cubicBezTo>
                <a:cubicBezTo>
                  <a:pt x="670381" y="1610019"/>
                  <a:pt x="670263" y="1609607"/>
                  <a:pt x="670263" y="1609136"/>
                </a:cubicBezTo>
                <a:lnTo>
                  <a:pt x="670263" y="1558413"/>
                </a:lnTo>
                <a:lnTo>
                  <a:pt x="618215" y="1558413"/>
                </a:lnTo>
                <a:lnTo>
                  <a:pt x="618215" y="1609136"/>
                </a:lnTo>
                <a:cubicBezTo>
                  <a:pt x="618215" y="1609607"/>
                  <a:pt x="618097" y="1610019"/>
                  <a:pt x="617862" y="1610373"/>
                </a:cubicBezTo>
                <a:cubicBezTo>
                  <a:pt x="617626" y="1610726"/>
                  <a:pt x="617214" y="1611006"/>
                  <a:pt x="616625" y="1611212"/>
                </a:cubicBezTo>
                <a:cubicBezTo>
                  <a:pt x="616036" y="1611419"/>
                  <a:pt x="615255" y="1611595"/>
                  <a:pt x="614283" y="1611743"/>
                </a:cubicBezTo>
                <a:cubicBezTo>
                  <a:pt x="613311" y="1611890"/>
                  <a:pt x="612089" y="1611964"/>
                  <a:pt x="610616" y="1611964"/>
                </a:cubicBezTo>
                <a:cubicBezTo>
                  <a:pt x="609202" y="1611964"/>
                  <a:pt x="607994" y="1611890"/>
                  <a:pt x="606993" y="1611743"/>
                </a:cubicBezTo>
                <a:cubicBezTo>
                  <a:pt x="605991" y="1611595"/>
                  <a:pt x="605196" y="1611419"/>
                  <a:pt x="604607" y="1611212"/>
                </a:cubicBezTo>
                <a:cubicBezTo>
                  <a:pt x="604018" y="1611006"/>
                  <a:pt x="603606" y="1610726"/>
                  <a:pt x="603370" y="1610373"/>
                </a:cubicBezTo>
                <a:cubicBezTo>
                  <a:pt x="603134" y="1610019"/>
                  <a:pt x="603016" y="1609607"/>
                  <a:pt x="603016" y="1609136"/>
                </a:cubicBezTo>
                <a:lnTo>
                  <a:pt x="603016" y="1575412"/>
                </a:lnTo>
                <a:lnTo>
                  <a:pt x="608942" y="1496659"/>
                </a:lnTo>
                <a:close/>
                <a:moveTo>
                  <a:pt x="8289711" y="1495408"/>
                </a:moveTo>
                <a:cubicBezTo>
                  <a:pt x="8292244" y="1495408"/>
                  <a:pt x="8294792" y="1495628"/>
                  <a:pt x="8297354" y="1496071"/>
                </a:cubicBezTo>
                <a:cubicBezTo>
                  <a:pt x="8299917" y="1496512"/>
                  <a:pt x="8302333" y="1497101"/>
                  <a:pt x="8304600" y="1497838"/>
                </a:cubicBezTo>
                <a:cubicBezTo>
                  <a:pt x="8306869" y="1498574"/>
                  <a:pt x="8308886" y="1499399"/>
                  <a:pt x="8310654" y="1500313"/>
                </a:cubicBezTo>
                <a:cubicBezTo>
                  <a:pt x="8312421" y="1501226"/>
                  <a:pt x="8313585" y="1501962"/>
                  <a:pt x="8314144" y="1502522"/>
                </a:cubicBezTo>
                <a:cubicBezTo>
                  <a:pt x="8314704" y="1503081"/>
                  <a:pt x="8315072" y="1503523"/>
                  <a:pt x="8315249" y="1503847"/>
                </a:cubicBezTo>
                <a:cubicBezTo>
                  <a:pt x="8315425" y="1504171"/>
                  <a:pt x="8315573" y="1504584"/>
                  <a:pt x="8315690" y="1505084"/>
                </a:cubicBezTo>
                <a:cubicBezTo>
                  <a:pt x="8315808" y="1505586"/>
                  <a:pt x="8315897" y="1506189"/>
                  <a:pt x="8315956" y="1506895"/>
                </a:cubicBezTo>
                <a:cubicBezTo>
                  <a:pt x="8316015" y="1507602"/>
                  <a:pt x="8316044" y="1508515"/>
                  <a:pt x="8316044" y="1509635"/>
                </a:cubicBezTo>
                <a:cubicBezTo>
                  <a:pt x="8316044" y="1510695"/>
                  <a:pt x="8316000" y="1511638"/>
                  <a:pt x="8315911" y="1512463"/>
                </a:cubicBezTo>
                <a:cubicBezTo>
                  <a:pt x="8315823" y="1513288"/>
                  <a:pt x="8315690" y="1513980"/>
                  <a:pt x="8315514" y="1514539"/>
                </a:cubicBezTo>
                <a:cubicBezTo>
                  <a:pt x="8315337" y="1515100"/>
                  <a:pt x="8315087" y="1515511"/>
                  <a:pt x="8314763" y="1515776"/>
                </a:cubicBezTo>
                <a:cubicBezTo>
                  <a:pt x="8314439" y="1516042"/>
                  <a:pt x="8314071" y="1516174"/>
                  <a:pt x="8313658" y="1516174"/>
                </a:cubicBezTo>
                <a:cubicBezTo>
                  <a:pt x="8313010" y="1516174"/>
                  <a:pt x="8311994" y="1515762"/>
                  <a:pt x="8310609" y="1514937"/>
                </a:cubicBezTo>
                <a:cubicBezTo>
                  <a:pt x="8309225" y="1514113"/>
                  <a:pt x="8307532" y="1513185"/>
                  <a:pt x="8305528" y="1512154"/>
                </a:cubicBezTo>
                <a:cubicBezTo>
                  <a:pt x="8303526" y="1511123"/>
                  <a:pt x="8301154" y="1510180"/>
                  <a:pt x="8298415" y="1509325"/>
                </a:cubicBezTo>
                <a:cubicBezTo>
                  <a:pt x="8295675" y="1508472"/>
                  <a:pt x="8292598" y="1508045"/>
                  <a:pt x="8289180" y="1508045"/>
                </a:cubicBezTo>
                <a:cubicBezTo>
                  <a:pt x="8285999" y="1508045"/>
                  <a:pt x="8283231" y="1508472"/>
                  <a:pt x="8280874" y="1509325"/>
                </a:cubicBezTo>
                <a:cubicBezTo>
                  <a:pt x="8278518" y="1510180"/>
                  <a:pt x="8276574" y="1511314"/>
                  <a:pt x="8275042" y="1512728"/>
                </a:cubicBezTo>
                <a:cubicBezTo>
                  <a:pt x="8273510" y="1514142"/>
                  <a:pt x="8272362" y="1515820"/>
                  <a:pt x="8271595" y="1517765"/>
                </a:cubicBezTo>
                <a:cubicBezTo>
                  <a:pt x="8270830" y="1519709"/>
                  <a:pt x="8270447" y="1521771"/>
                  <a:pt x="8270447" y="1523950"/>
                </a:cubicBezTo>
                <a:cubicBezTo>
                  <a:pt x="8270447" y="1527132"/>
                  <a:pt x="8271183" y="1529871"/>
                  <a:pt x="8272656" y="1532169"/>
                </a:cubicBezTo>
                <a:cubicBezTo>
                  <a:pt x="8274129" y="1534466"/>
                  <a:pt x="8276088" y="1536499"/>
                  <a:pt x="8278532" y="1538266"/>
                </a:cubicBezTo>
                <a:cubicBezTo>
                  <a:pt x="8280977" y="1540033"/>
                  <a:pt x="8283761" y="1541653"/>
                  <a:pt x="8286883" y="1543126"/>
                </a:cubicBezTo>
                <a:cubicBezTo>
                  <a:pt x="8290005" y="1544599"/>
                  <a:pt x="8293187" y="1546086"/>
                  <a:pt x="8296427" y="1547589"/>
                </a:cubicBezTo>
                <a:cubicBezTo>
                  <a:pt x="8299667" y="1549091"/>
                  <a:pt x="8302848" y="1550740"/>
                  <a:pt x="8305970" y="1552537"/>
                </a:cubicBezTo>
                <a:cubicBezTo>
                  <a:pt x="8309093" y="1554334"/>
                  <a:pt x="8311876" y="1556455"/>
                  <a:pt x="8314321" y="1558900"/>
                </a:cubicBezTo>
                <a:cubicBezTo>
                  <a:pt x="8316766" y="1561344"/>
                  <a:pt x="8318739" y="1564231"/>
                  <a:pt x="8320241" y="1567560"/>
                </a:cubicBezTo>
                <a:cubicBezTo>
                  <a:pt x="8321744" y="1570888"/>
                  <a:pt x="8322495" y="1574820"/>
                  <a:pt x="8322495" y="1579356"/>
                </a:cubicBezTo>
                <a:cubicBezTo>
                  <a:pt x="8322495" y="1584717"/>
                  <a:pt x="8321508" y="1589489"/>
                  <a:pt x="8319534" y="1593672"/>
                </a:cubicBezTo>
                <a:cubicBezTo>
                  <a:pt x="8317561" y="1597855"/>
                  <a:pt x="8314822" y="1601404"/>
                  <a:pt x="8311316" y="1604320"/>
                </a:cubicBezTo>
                <a:cubicBezTo>
                  <a:pt x="8307811" y="1607236"/>
                  <a:pt x="8303688" y="1609431"/>
                  <a:pt x="8298945" y="1610903"/>
                </a:cubicBezTo>
                <a:cubicBezTo>
                  <a:pt x="8294203" y="1612376"/>
                  <a:pt x="8289092" y="1613112"/>
                  <a:pt x="8283613" y="1613112"/>
                </a:cubicBezTo>
                <a:cubicBezTo>
                  <a:pt x="8279785" y="1613112"/>
                  <a:pt x="8276235" y="1612789"/>
                  <a:pt x="8272965" y="1612141"/>
                </a:cubicBezTo>
                <a:cubicBezTo>
                  <a:pt x="8269696" y="1611492"/>
                  <a:pt x="8266779" y="1610697"/>
                  <a:pt x="8264217" y="1609755"/>
                </a:cubicBezTo>
                <a:cubicBezTo>
                  <a:pt x="8261654" y="1608812"/>
                  <a:pt x="8259504" y="1607840"/>
                  <a:pt x="8257766" y="1606838"/>
                </a:cubicBezTo>
                <a:cubicBezTo>
                  <a:pt x="8256028" y="1605837"/>
                  <a:pt x="8254821" y="1604983"/>
                  <a:pt x="8254143" y="1604276"/>
                </a:cubicBezTo>
                <a:cubicBezTo>
                  <a:pt x="8253466" y="1603569"/>
                  <a:pt x="8252965" y="1602670"/>
                  <a:pt x="8252641" y="1601580"/>
                </a:cubicBezTo>
                <a:cubicBezTo>
                  <a:pt x="8252317" y="1600491"/>
                  <a:pt x="8252155" y="1599033"/>
                  <a:pt x="8252155" y="1597206"/>
                </a:cubicBezTo>
                <a:cubicBezTo>
                  <a:pt x="8252155" y="1595911"/>
                  <a:pt x="8252214" y="1594835"/>
                  <a:pt x="8252332" y="1593981"/>
                </a:cubicBezTo>
                <a:cubicBezTo>
                  <a:pt x="8252450" y="1593127"/>
                  <a:pt x="8252626" y="1592435"/>
                  <a:pt x="8252862" y="1591904"/>
                </a:cubicBezTo>
                <a:cubicBezTo>
                  <a:pt x="8253098" y="1591375"/>
                  <a:pt x="8253392" y="1591006"/>
                  <a:pt x="8253745" y="1590800"/>
                </a:cubicBezTo>
                <a:cubicBezTo>
                  <a:pt x="8254099" y="1590594"/>
                  <a:pt x="8254512" y="1590491"/>
                  <a:pt x="8254983" y="1590491"/>
                </a:cubicBezTo>
                <a:cubicBezTo>
                  <a:pt x="8255807" y="1590491"/>
                  <a:pt x="8256971" y="1590992"/>
                  <a:pt x="8258473" y="1591993"/>
                </a:cubicBezTo>
                <a:cubicBezTo>
                  <a:pt x="8259975" y="1592994"/>
                  <a:pt x="8261905" y="1594084"/>
                  <a:pt x="8264261" y="1595262"/>
                </a:cubicBezTo>
                <a:cubicBezTo>
                  <a:pt x="8266618" y="1596441"/>
                  <a:pt x="8269460" y="1597545"/>
                  <a:pt x="8272788" y="1598576"/>
                </a:cubicBezTo>
                <a:cubicBezTo>
                  <a:pt x="8276117" y="1599607"/>
                  <a:pt x="8279961" y="1600123"/>
                  <a:pt x="8284320" y="1600123"/>
                </a:cubicBezTo>
                <a:cubicBezTo>
                  <a:pt x="8287619" y="1600123"/>
                  <a:pt x="8290639" y="1599680"/>
                  <a:pt x="8293378" y="1598797"/>
                </a:cubicBezTo>
                <a:cubicBezTo>
                  <a:pt x="8296117" y="1597913"/>
                  <a:pt x="8298474" y="1596661"/>
                  <a:pt x="8300447" y="1595042"/>
                </a:cubicBezTo>
                <a:cubicBezTo>
                  <a:pt x="8302421" y="1593422"/>
                  <a:pt x="8303938" y="1591433"/>
                  <a:pt x="8304998" y="1589076"/>
                </a:cubicBezTo>
                <a:cubicBezTo>
                  <a:pt x="8306058" y="1586720"/>
                  <a:pt x="8306589" y="1584040"/>
                  <a:pt x="8306589" y="1581035"/>
                </a:cubicBezTo>
                <a:cubicBezTo>
                  <a:pt x="8306589" y="1577796"/>
                  <a:pt x="8305853" y="1575026"/>
                  <a:pt x="8304380" y="1572729"/>
                </a:cubicBezTo>
                <a:cubicBezTo>
                  <a:pt x="8302907" y="1570431"/>
                  <a:pt x="8300963" y="1568414"/>
                  <a:pt x="8298547" y="1566676"/>
                </a:cubicBezTo>
                <a:cubicBezTo>
                  <a:pt x="8296132" y="1564939"/>
                  <a:pt x="8293378" y="1563347"/>
                  <a:pt x="8290285" y="1561904"/>
                </a:cubicBezTo>
                <a:cubicBezTo>
                  <a:pt x="8287192" y="1560460"/>
                  <a:pt x="8284026" y="1558988"/>
                  <a:pt x="8280786" y="1557485"/>
                </a:cubicBezTo>
                <a:cubicBezTo>
                  <a:pt x="8277546" y="1555983"/>
                  <a:pt x="8274394" y="1554319"/>
                  <a:pt x="8271330" y="1552493"/>
                </a:cubicBezTo>
                <a:cubicBezTo>
                  <a:pt x="8268267" y="1550667"/>
                  <a:pt x="8265528" y="1548516"/>
                  <a:pt x="8263112" y="1546042"/>
                </a:cubicBezTo>
                <a:cubicBezTo>
                  <a:pt x="8260697" y="1543568"/>
                  <a:pt x="8258738" y="1540666"/>
                  <a:pt x="8257236" y="1537338"/>
                </a:cubicBezTo>
                <a:cubicBezTo>
                  <a:pt x="8255734" y="1534010"/>
                  <a:pt x="8254983" y="1530019"/>
                  <a:pt x="8254983" y="1525365"/>
                </a:cubicBezTo>
                <a:cubicBezTo>
                  <a:pt x="8254983" y="1520593"/>
                  <a:pt x="8255852" y="1516336"/>
                  <a:pt x="8257589" y="1512596"/>
                </a:cubicBezTo>
                <a:cubicBezTo>
                  <a:pt x="8259328" y="1508855"/>
                  <a:pt x="8261743" y="1505718"/>
                  <a:pt x="8264835" y="1503184"/>
                </a:cubicBezTo>
                <a:cubicBezTo>
                  <a:pt x="8267928" y="1500651"/>
                  <a:pt x="8271611" y="1498722"/>
                  <a:pt x="8275881" y="1497396"/>
                </a:cubicBezTo>
                <a:cubicBezTo>
                  <a:pt x="8280153" y="1496071"/>
                  <a:pt x="8284762" y="1495408"/>
                  <a:pt x="8289711" y="1495408"/>
                </a:cubicBezTo>
                <a:close/>
                <a:moveTo>
                  <a:pt x="7822986" y="1495408"/>
                </a:moveTo>
                <a:cubicBezTo>
                  <a:pt x="7825519" y="1495408"/>
                  <a:pt x="7828067" y="1495628"/>
                  <a:pt x="7830630" y="1496071"/>
                </a:cubicBezTo>
                <a:cubicBezTo>
                  <a:pt x="7833192" y="1496512"/>
                  <a:pt x="7835608" y="1497101"/>
                  <a:pt x="7837876" y="1497838"/>
                </a:cubicBezTo>
                <a:cubicBezTo>
                  <a:pt x="7840144" y="1498574"/>
                  <a:pt x="7842161" y="1499399"/>
                  <a:pt x="7843929" y="1500313"/>
                </a:cubicBezTo>
                <a:cubicBezTo>
                  <a:pt x="7845696" y="1501226"/>
                  <a:pt x="7846860" y="1501962"/>
                  <a:pt x="7847419" y="1502522"/>
                </a:cubicBezTo>
                <a:cubicBezTo>
                  <a:pt x="7847979" y="1503081"/>
                  <a:pt x="7848347" y="1503523"/>
                  <a:pt x="7848524" y="1503847"/>
                </a:cubicBezTo>
                <a:cubicBezTo>
                  <a:pt x="7848701" y="1504171"/>
                  <a:pt x="7848848" y="1504584"/>
                  <a:pt x="7848966" y="1505084"/>
                </a:cubicBezTo>
                <a:cubicBezTo>
                  <a:pt x="7849084" y="1505586"/>
                  <a:pt x="7849172" y="1506189"/>
                  <a:pt x="7849231" y="1506895"/>
                </a:cubicBezTo>
                <a:cubicBezTo>
                  <a:pt x="7849290" y="1507602"/>
                  <a:pt x="7849319" y="1508515"/>
                  <a:pt x="7849319" y="1509635"/>
                </a:cubicBezTo>
                <a:cubicBezTo>
                  <a:pt x="7849319" y="1510695"/>
                  <a:pt x="7849275" y="1511638"/>
                  <a:pt x="7849187" y="1512463"/>
                </a:cubicBezTo>
                <a:cubicBezTo>
                  <a:pt x="7849098" y="1513288"/>
                  <a:pt x="7848966" y="1513980"/>
                  <a:pt x="7848789" y="1514539"/>
                </a:cubicBezTo>
                <a:cubicBezTo>
                  <a:pt x="7848612" y="1515100"/>
                  <a:pt x="7848362" y="1515511"/>
                  <a:pt x="7848038" y="1515776"/>
                </a:cubicBezTo>
                <a:cubicBezTo>
                  <a:pt x="7847714" y="1516042"/>
                  <a:pt x="7847346" y="1516174"/>
                  <a:pt x="7846933" y="1516174"/>
                </a:cubicBezTo>
                <a:cubicBezTo>
                  <a:pt x="7846286" y="1516174"/>
                  <a:pt x="7845269" y="1515762"/>
                  <a:pt x="7843885" y="1514937"/>
                </a:cubicBezTo>
                <a:cubicBezTo>
                  <a:pt x="7842500" y="1514113"/>
                  <a:pt x="7840807" y="1513185"/>
                  <a:pt x="7838804" y="1512154"/>
                </a:cubicBezTo>
                <a:cubicBezTo>
                  <a:pt x="7836801" y="1511123"/>
                  <a:pt x="7834429" y="1510180"/>
                  <a:pt x="7831690" y="1509325"/>
                </a:cubicBezTo>
                <a:cubicBezTo>
                  <a:pt x="7828951" y="1508472"/>
                  <a:pt x="7825873" y="1508045"/>
                  <a:pt x="7822456" y="1508045"/>
                </a:cubicBezTo>
                <a:cubicBezTo>
                  <a:pt x="7819274" y="1508045"/>
                  <a:pt x="7816506" y="1508472"/>
                  <a:pt x="7814149" y="1509325"/>
                </a:cubicBezTo>
                <a:cubicBezTo>
                  <a:pt x="7811793" y="1510180"/>
                  <a:pt x="7809849" y="1511314"/>
                  <a:pt x="7808317" y="1512728"/>
                </a:cubicBezTo>
                <a:cubicBezTo>
                  <a:pt x="7806786" y="1514142"/>
                  <a:pt x="7805637" y="1515820"/>
                  <a:pt x="7804871" y="1517765"/>
                </a:cubicBezTo>
                <a:cubicBezTo>
                  <a:pt x="7804105" y="1519709"/>
                  <a:pt x="7803722" y="1521771"/>
                  <a:pt x="7803722" y="1523950"/>
                </a:cubicBezTo>
                <a:cubicBezTo>
                  <a:pt x="7803722" y="1527132"/>
                  <a:pt x="7804459" y="1529871"/>
                  <a:pt x="7805931" y="1532169"/>
                </a:cubicBezTo>
                <a:cubicBezTo>
                  <a:pt x="7807404" y="1534466"/>
                  <a:pt x="7809363" y="1536499"/>
                  <a:pt x="7811808" y="1538266"/>
                </a:cubicBezTo>
                <a:cubicBezTo>
                  <a:pt x="7814253" y="1540033"/>
                  <a:pt x="7817036" y="1541653"/>
                  <a:pt x="7820158" y="1543126"/>
                </a:cubicBezTo>
                <a:cubicBezTo>
                  <a:pt x="7823281" y="1544599"/>
                  <a:pt x="7826462" y="1546086"/>
                  <a:pt x="7829702" y="1547589"/>
                </a:cubicBezTo>
                <a:cubicBezTo>
                  <a:pt x="7832942" y="1549091"/>
                  <a:pt x="7836123" y="1550740"/>
                  <a:pt x="7839245" y="1552537"/>
                </a:cubicBezTo>
                <a:cubicBezTo>
                  <a:pt x="7842368" y="1554334"/>
                  <a:pt x="7845151" y="1556455"/>
                  <a:pt x="7847596" y="1558900"/>
                </a:cubicBezTo>
                <a:cubicBezTo>
                  <a:pt x="7850041" y="1561344"/>
                  <a:pt x="7852014" y="1564231"/>
                  <a:pt x="7853517" y="1567560"/>
                </a:cubicBezTo>
                <a:cubicBezTo>
                  <a:pt x="7855019" y="1570888"/>
                  <a:pt x="7855770" y="1574820"/>
                  <a:pt x="7855770" y="1579356"/>
                </a:cubicBezTo>
                <a:cubicBezTo>
                  <a:pt x="7855770" y="1584717"/>
                  <a:pt x="7854783" y="1589489"/>
                  <a:pt x="7852810" y="1593672"/>
                </a:cubicBezTo>
                <a:cubicBezTo>
                  <a:pt x="7850837" y="1597855"/>
                  <a:pt x="7848097" y="1601404"/>
                  <a:pt x="7844592" y="1604320"/>
                </a:cubicBezTo>
                <a:cubicBezTo>
                  <a:pt x="7841087" y="1607236"/>
                  <a:pt x="7836963" y="1609431"/>
                  <a:pt x="7832220" y="1610903"/>
                </a:cubicBezTo>
                <a:cubicBezTo>
                  <a:pt x="7827478" y="1612376"/>
                  <a:pt x="7822367" y="1613112"/>
                  <a:pt x="7816889" y="1613112"/>
                </a:cubicBezTo>
                <a:cubicBezTo>
                  <a:pt x="7813060" y="1613112"/>
                  <a:pt x="7809510" y="1612789"/>
                  <a:pt x="7806240" y="1612141"/>
                </a:cubicBezTo>
                <a:cubicBezTo>
                  <a:pt x="7802971" y="1611492"/>
                  <a:pt x="7800055" y="1610697"/>
                  <a:pt x="7797492" y="1609755"/>
                </a:cubicBezTo>
                <a:cubicBezTo>
                  <a:pt x="7794929" y="1608812"/>
                  <a:pt x="7792780" y="1607840"/>
                  <a:pt x="7791041" y="1606838"/>
                </a:cubicBezTo>
                <a:cubicBezTo>
                  <a:pt x="7789304" y="1605837"/>
                  <a:pt x="7788096" y="1604983"/>
                  <a:pt x="7787418" y="1604276"/>
                </a:cubicBezTo>
                <a:cubicBezTo>
                  <a:pt x="7786741" y="1603569"/>
                  <a:pt x="7786240" y="1602670"/>
                  <a:pt x="7785916" y="1601580"/>
                </a:cubicBezTo>
                <a:cubicBezTo>
                  <a:pt x="7785592" y="1600491"/>
                  <a:pt x="7785430" y="1599033"/>
                  <a:pt x="7785430" y="1597206"/>
                </a:cubicBezTo>
                <a:cubicBezTo>
                  <a:pt x="7785430" y="1595911"/>
                  <a:pt x="7785489" y="1594835"/>
                  <a:pt x="7785607" y="1593981"/>
                </a:cubicBezTo>
                <a:cubicBezTo>
                  <a:pt x="7785725" y="1593127"/>
                  <a:pt x="7785902" y="1592435"/>
                  <a:pt x="7786137" y="1591904"/>
                </a:cubicBezTo>
                <a:cubicBezTo>
                  <a:pt x="7786373" y="1591375"/>
                  <a:pt x="7786667" y="1591006"/>
                  <a:pt x="7787021" y="1590800"/>
                </a:cubicBezTo>
                <a:cubicBezTo>
                  <a:pt x="7787374" y="1590594"/>
                  <a:pt x="7787787" y="1590491"/>
                  <a:pt x="7788258" y="1590491"/>
                </a:cubicBezTo>
                <a:cubicBezTo>
                  <a:pt x="7789083" y="1590491"/>
                  <a:pt x="7790246" y="1590992"/>
                  <a:pt x="7791748" y="1591993"/>
                </a:cubicBezTo>
                <a:cubicBezTo>
                  <a:pt x="7793251" y="1592994"/>
                  <a:pt x="7795180" y="1594084"/>
                  <a:pt x="7797536" y="1595262"/>
                </a:cubicBezTo>
                <a:cubicBezTo>
                  <a:pt x="7799893" y="1596441"/>
                  <a:pt x="7802735" y="1597545"/>
                  <a:pt x="7806064" y="1598576"/>
                </a:cubicBezTo>
                <a:cubicBezTo>
                  <a:pt x="7809393" y="1599607"/>
                  <a:pt x="7813236" y="1600123"/>
                  <a:pt x="7817596" y="1600123"/>
                </a:cubicBezTo>
                <a:cubicBezTo>
                  <a:pt x="7820895" y="1600123"/>
                  <a:pt x="7823914" y="1599680"/>
                  <a:pt x="7826653" y="1598797"/>
                </a:cubicBezTo>
                <a:cubicBezTo>
                  <a:pt x="7829392" y="1597913"/>
                  <a:pt x="7831749" y="1596661"/>
                  <a:pt x="7833722" y="1595042"/>
                </a:cubicBezTo>
                <a:cubicBezTo>
                  <a:pt x="7835696" y="1593422"/>
                  <a:pt x="7837213" y="1591433"/>
                  <a:pt x="7838273" y="1589076"/>
                </a:cubicBezTo>
                <a:cubicBezTo>
                  <a:pt x="7839334" y="1586720"/>
                  <a:pt x="7839864" y="1584040"/>
                  <a:pt x="7839864" y="1581035"/>
                </a:cubicBezTo>
                <a:cubicBezTo>
                  <a:pt x="7839864" y="1577796"/>
                  <a:pt x="7839128" y="1575026"/>
                  <a:pt x="7837655" y="1572729"/>
                </a:cubicBezTo>
                <a:cubicBezTo>
                  <a:pt x="7836182" y="1570431"/>
                  <a:pt x="7834238" y="1568414"/>
                  <a:pt x="7831823" y="1566676"/>
                </a:cubicBezTo>
                <a:cubicBezTo>
                  <a:pt x="7829408" y="1564939"/>
                  <a:pt x="7826653" y="1563347"/>
                  <a:pt x="7823560" y="1561904"/>
                </a:cubicBezTo>
                <a:cubicBezTo>
                  <a:pt x="7820467" y="1560460"/>
                  <a:pt x="7817301" y="1558988"/>
                  <a:pt x="7814061" y="1557485"/>
                </a:cubicBezTo>
                <a:cubicBezTo>
                  <a:pt x="7810821" y="1555983"/>
                  <a:pt x="7807669" y="1554319"/>
                  <a:pt x="7804606" y="1552493"/>
                </a:cubicBezTo>
                <a:cubicBezTo>
                  <a:pt x="7801542" y="1550667"/>
                  <a:pt x="7798803" y="1548516"/>
                  <a:pt x="7796388" y="1546042"/>
                </a:cubicBezTo>
                <a:cubicBezTo>
                  <a:pt x="7793973" y="1543568"/>
                  <a:pt x="7792013" y="1540666"/>
                  <a:pt x="7790511" y="1537338"/>
                </a:cubicBezTo>
                <a:cubicBezTo>
                  <a:pt x="7789009" y="1534010"/>
                  <a:pt x="7788258" y="1530019"/>
                  <a:pt x="7788258" y="1525365"/>
                </a:cubicBezTo>
                <a:cubicBezTo>
                  <a:pt x="7788258" y="1520593"/>
                  <a:pt x="7789127" y="1516336"/>
                  <a:pt x="7790865" y="1512596"/>
                </a:cubicBezTo>
                <a:cubicBezTo>
                  <a:pt x="7792603" y="1508855"/>
                  <a:pt x="7795018" y="1505718"/>
                  <a:pt x="7798111" y="1503184"/>
                </a:cubicBezTo>
                <a:cubicBezTo>
                  <a:pt x="7801204" y="1500651"/>
                  <a:pt x="7804886" y="1498722"/>
                  <a:pt x="7809157" y="1497396"/>
                </a:cubicBezTo>
                <a:cubicBezTo>
                  <a:pt x="7813428" y="1496071"/>
                  <a:pt x="7818037" y="1495408"/>
                  <a:pt x="7822986" y="1495408"/>
                </a:cubicBezTo>
                <a:close/>
                <a:moveTo>
                  <a:pt x="7346736" y="1495408"/>
                </a:moveTo>
                <a:cubicBezTo>
                  <a:pt x="7349269" y="1495408"/>
                  <a:pt x="7351817" y="1495628"/>
                  <a:pt x="7354380" y="1496071"/>
                </a:cubicBezTo>
                <a:cubicBezTo>
                  <a:pt x="7356942" y="1496512"/>
                  <a:pt x="7359358" y="1497101"/>
                  <a:pt x="7361626" y="1497838"/>
                </a:cubicBezTo>
                <a:cubicBezTo>
                  <a:pt x="7363894" y="1498574"/>
                  <a:pt x="7365911" y="1499399"/>
                  <a:pt x="7367679" y="1500313"/>
                </a:cubicBezTo>
                <a:cubicBezTo>
                  <a:pt x="7369446" y="1501226"/>
                  <a:pt x="7370610" y="1501962"/>
                  <a:pt x="7371169" y="1502522"/>
                </a:cubicBezTo>
                <a:cubicBezTo>
                  <a:pt x="7371729" y="1503081"/>
                  <a:pt x="7372097" y="1503523"/>
                  <a:pt x="7372274" y="1503847"/>
                </a:cubicBezTo>
                <a:cubicBezTo>
                  <a:pt x="7372451" y="1504171"/>
                  <a:pt x="7372598" y="1504584"/>
                  <a:pt x="7372716" y="1505084"/>
                </a:cubicBezTo>
                <a:cubicBezTo>
                  <a:pt x="7372834" y="1505586"/>
                  <a:pt x="7372922" y="1506189"/>
                  <a:pt x="7372981" y="1506895"/>
                </a:cubicBezTo>
                <a:cubicBezTo>
                  <a:pt x="7373040" y="1507602"/>
                  <a:pt x="7373069" y="1508515"/>
                  <a:pt x="7373069" y="1509635"/>
                </a:cubicBezTo>
                <a:cubicBezTo>
                  <a:pt x="7373069" y="1510695"/>
                  <a:pt x="7373025" y="1511638"/>
                  <a:pt x="7372937" y="1512463"/>
                </a:cubicBezTo>
                <a:cubicBezTo>
                  <a:pt x="7372848" y="1513288"/>
                  <a:pt x="7372716" y="1513980"/>
                  <a:pt x="7372539" y="1514539"/>
                </a:cubicBezTo>
                <a:cubicBezTo>
                  <a:pt x="7372362" y="1515100"/>
                  <a:pt x="7372112" y="1515511"/>
                  <a:pt x="7371788" y="1515776"/>
                </a:cubicBezTo>
                <a:cubicBezTo>
                  <a:pt x="7371464" y="1516042"/>
                  <a:pt x="7371096" y="1516174"/>
                  <a:pt x="7370683" y="1516174"/>
                </a:cubicBezTo>
                <a:cubicBezTo>
                  <a:pt x="7370036" y="1516174"/>
                  <a:pt x="7369019" y="1515762"/>
                  <a:pt x="7367635" y="1514937"/>
                </a:cubicBezTo>
                <a:cubicBezTo>
                  <a:pt x="7366250" y="1514113"/>
                  <a:pt x="7364557" y="1513185"/>
                  <a:pt x="7362554" y="1512154"/>
                </a:cubicBezTo>
                <a:cubicBezTo>
                  <a:pt x="7360551" y="1511123"/>
                  <a:pt x="7358179" y="1510180"/>
                  <a:pt x="7355440" y="1509325"/>
                </a:cubicBezTo>
                <a:cubicBezTo>
                  <a:pt x="7352701" y="1508472"/>
                  <a:pt x="7349623" y="1508045"/>
                  <a:pt x="7346206" y="1508045"/>
                </a:cubicBezTo>
                <a:cubicBezTo>
                  <a:pt x="7343024" y="1508045"/>
                  <a:pt x="7340256" y="1508472"/>
                  <a:pt x="7337899" y="1509325"/>
                </a:cubicBezTo>
                <a:cubicBezTo>
                  <a:pt x="7335543" y="1510180"/>
                  <a:pt x="7333599" y="1511314"/>
                  <a:pt x="7332067" y="1512728"/>
                </a:cubicBezTo>
                <a:cubicBezTo>
                  <a:pt x="7330536" y="1514142"/>
                  <a:pt x="7329387" y="1515820"/>
                  <a:pt x="7328621" y="1517765"/>
                </a:cubicBezTo>
                <a:cubicBezTo>
                  <a:pt x="7327855" y="1519709"/>
                  <a:pt x="7327472" y="1521771"/>
                  <a:pt x="7327472" y="1523950"/>
                </a:cubicBezTo>
                <a:cubicBezTo>
                  <a:pt x="7327472" y="1527132"/>
                  <a:pt x="7328209" y="1529871"/>
                  <a:pt x="7329681" y="1532169"/>
                </a:cubicBezTo>
                <a:cubicBezTo>
                  <a:pt x="7331154" y="1534466"/>
                  <a:pt x="7333113" y="1536499"/>
                  <a:pt x="7335558" y="1538266"/>
                </a:cubicBezTo>
                <a:cubicBezTo>
                  <a:pt x="7338003" y="1540033"/>
                  <a:pt x="7340786" y="1541653"/>
                  <a:pt x="7343908" y="1543126"/>
                </a:cubicBezTo>
                <a:cubicBezTo>
                  <a:pt x="7347031" y="1544599"/>
                  <a:pt x="7350212" y="1546086"/>
                  <a:pt x="7353452" y="1547589"/>
                </a:cubicBezTo>
                <a:cubicBezTo>
                  <a:pt x="7356692" y="1549091"/>
                  <a:pt x="7359873" y="1550740"/>
                  <a:pt x="7362995" y="1552537"/>
                </a:cubicBezTo>
                <a:cubicBezTo>
                  <a:pt x="7366118" y="1554334"/>
                  <a:pt x="7368901" y="1556455"/>
                  <a:pt x="7371346" y="1558900"/>
                </a:cubicBezTo>
                <a:cubicBezTo>
                  <a:pt x="7373791" y="1561344"/>
                  <a:pt x="7375764" y="1564231"/>
                  <a:pt x="7377267" y="1567560"/>
                </a:cubicBezTo>
                <a:cubicBezTo>
                  <a:pt x="7378769" y="1570888"/>
                  <a:pt x="7379520" y="1574820"/>
                  <a:pt x="7379520" y="1579356"/>
                </a:cubicBezTo>
                <a:cubicBezTo>
                  <a:pt x="7379520" y="1584717"/>
                  <a:pt x="7378533" y="1589489"/>
                  <a:pt x="7376560" y="1593672"/>
                </a:cubicBezTo>
                <a:cubicBezTo>
                  <a:pt x="7374587" y="1597855"/>
                  <a:pt x="7371847" y="1601404"/>
                  <a:pt x="7368342" y="1604320"/>
                </a:cubicBezTo>
                <a:cubicBezTo>
                  <a:pt x="7364837" y="1607236"/>
                  <a:pt x="7360713" y="1609431"/>
                  <a:pt x="7355970" y="1610903"/>
                </a:cubicBezTo>
                <a:cubicBezTo>
                  <a:pt x="7351228" y="1612376"/>
                  <a:pt x="7346117" y="1613112"/>
                  <a:pt x="7340639" y="1613112"/>
                </a:cubicBezTo>
                <a:cubicBezTo>
                  <a:pt x="7336810" y="1613112"/>
                  <a:pt x="7333260" y="1612789"/>
                  <a:pt x="7329990" y="1612141"/>
                </a:cubicBezTo>
                <a:cubicBezTo>
                  <a:pt x="7326721" y="1611492"/>
                  <a:pt x="7323805" y="1610697"/>
                  <a:pt x="7321242" y="1609755"/>
                </a:cubicBezTo>
                <a:cubicBezTo>
                  <a:pt x="7318679" y="1608812"/>
                  <a:pt x="7316530" y="1607840"/>
                  <a:pt x="7314791" y="1606838"/>
                </a:cubicBezTo>
                <a:cubicBezTo>
                  <a:pt x="7313054" y="1605837"/>
                  <a:pt x="7311846" y="1604983"/>
                  <a:pt x="7311168" y="1604276"/>
                </a:cubicBezTo>
                <a:cubicBezTo>
                  <a:pt x="7310491" y="1603569"/>
                  <a:pt x="7309990" y="1602670"/>
                  <a:pt x="7309666" y="1601580"/>
                </a:cubicBezTo>
                <a:cubicBezTo>
                  <a:pt x="7309342" y="1600491"/>
                  <a:pt x="7309180" y="1599033"/>
                  <a:pt x="7309180" y="1597206"/>
                </a:cubicBezTo>
                <a:cubicBezTo>
                  <a:pt x="7309180" y="1595911"/>
                  <a:pt x="7309239" y="1594835"/>
                  <a:pt x="7309357" y="1593981"/>
                </a:cubicBezTo>
                <a:cubicBezTo>
                  <a:pt x="7309475" y="1593127"/>
                  <a:pt x="7309652" y="1592435"/>
                  <a:pt x="7309887" y="1591904"/>
                </a:cubicBezTo>
                <a:cubicBezTo>
                  <a:pt x="7310123" y="1591375"/>
                  <a:pt x="7310417" y="1591006"/>
                  <a:pt x="7310771" y="1590800"/>
                </a:cubicBezTo>
                <a:cubicBezTo>
                  <a:pt x="7311124" y="1590594"/>
                  <a:pt x="7311537" y="1590491"/>
                  <a:pt x="7312008" y="1590491"/>
                </a:cubicBezTo>
                <a:cubicBezTo>
                  <a:pt x="7312833" y="1590491"/>
                  <a:pt x="7313996" y="1590992"/>
                  <a:pt x="7315498" y="1591993"/>
                </a:cubicBezTo>
                <a:cubicBezTo>
                  <a:pt x="7317001" y="1592994"/>
                  <a:pt x="7318930" y="1594084"/>
                  <a:pt x="7321286" y="1595262"/>
                </a:cubicBezTo>
                <a:cubicBezTo>
                  <a:pt x="7323643" y="1596441"/>
                  <a:pt x="7326485" y="1597545"/>
                  <a:pt x="7329814" y="1598576"/>
                </a:cubicBezTo>
                <a:cubicBezTo>
                  <a:pt x="7333143" y="1599607"/>
                  <a:pt x="7336986" y="1600123"/>
                  <a:pt x="7341346" y="1600123"/>
                </a:cubicBezTo>
                <a:cubicBezTo>
                  <a:pt x="7344645" y="1600123"/>
                  <a:pt x="7347664" y="1599680"/>
                  <a:pt x="7350403" y="1598797"/>
                </a:cubicBezTo>
                <a:cubicBezTo>
                  <a:pt x="7353142" y="1597913"/>
                  <a:pt x="7355499" y="1596661"/>
                  <a:pt x="7357472" y="1595042"/>
                </a:cubicBezTo>
                <a:cubicBezTo>
                  <a:pt x="7359446" y="1593422"/>
                  <a:pt x="7360963" y="1591433"/>
                  <a:pt x="7362023" y="1589076"/>
                </a:cubicBezTo>
                <a:cubicBezTo>
                  <a:pt x="7363084" y="1586720"/>
                  <a:pt x="7363614" y="1584040"/>
                  <a:pt x="7363614" y="1581035"/>
                </a:cubicBezTo>
                <a:cubicBezTo>
                  <a:pt x="7363614" y="1577796"/>
                  <a:pt x="7362878" y="1575026"/>
                  <a:pt x="7361405" y="1572729"/>
                </a:cubicBezTo>
                <a:cubicBezTo>
                  <a:pt x="7359932" y="1570431"/>
                  <a:pt x="7357988" y="1568414"/>
                  <a:pt x="7355573" y="1566676"/>
                </a:cubicBezTo>
                <a:cubicBezTo>
                  <a:pt x="7353158" y="1564939"/>
                  <a:pt x="7350403" y="1563347"/>
                  <a:pt x="7347310" y="1561904"/>
                </a:cubicBezTo>
                <a:cubicBezTo>
                  <a:pt x="7344217" y="1560460"/>
                  <a:pt x="7341051" y="1558988"/>
                  <a:pt x="7337811" y="1557485"/>
                </a:cubicBezTo>
                <a:cubicBezTo>
                  <a:pt x="7334571" y="1555983"/>
                  <a:pt x="7331419" y="1554319"/>
                  <a:pt x="7328356" y="1552493"/>
                </a:cubicBezTo>
                <a:cubicBezTo>
                  <a:pt x="7325292" y="1550667"/>
                  <a:pt x="7322553" y="1548516"/>
                  <a:pt x="7320138" y="1546042"/>
                </a:cubicBezTo>
                <a:cubicBezTo>
                  <a:pt x="7317723" y="1543568"/>
                  <a:pt x="7315763" y="1540666"/>
                  <a:pt x="7314261" y="1537338"/>
                </a:cubicBezTo>
                <a:cubicBezTo>
                  <a:pt x="7312759" y="1534010"/>
                  <a:pt x="7312008" y="1530019"/>
                  <a:pt x="7312008" y="1525365"/>
                </a:cubicBezTo>
                <a:cubicBezTo>
                  <a:pt x="7312008" y="1520593"/>
                  <a:pt x="7312877" y="1516336"/>
                  <a:pt x="7314615" y="1512596"/>
                </a:cubicBezTo>
                <a:cubicBezTo>
                  <a:pt x="7316353" y="1508855"/>
                  <a:pt x="7318768" y="1505718"/>
                  <a:pt x="7321861" y="1503184"/>
                </a:cubicBezTo>
                <a:cubicBezTo>
                  <a:pt x="7324954" y="1500651"/>
                  <a:pt x="7328636" y="1498722"/>
                  <a:pt x="7332907" y="1497396"/>
                </a:cubicBezTo>
                <a:cubicBezTo>
                  <a:pt x="7337178" y="1496071"/>
                  <a:pt x="7341787" y="1495408"/>
                  <a:pt x="7346736" y="1495408"/>
                </a:cubicBezTo>
                <a:close/>
                <a:moveTo>
                  <a:pt x="6403761" y="1495408"/>
                </a:moveTo>
                <a:cubicBezTo>
                  <a:pt x="6406294" y="1495408"/>
                  <a:pt x="6408842" y="1495628"/>
                  <a:pt x="6411405" y="1496071"/>
                </a:cubicBezTo>
                <a:cubicBezTo>
                  <a:pt x="6413967" y="1496512"/>
                  <a:pt x="6416383" y="1497101"/>
                  <a:pt x="6418651" y="1497838"/>
                </a:cubicBezTo>
                <a:cubicBezTo>
                  <a:pt x="6420919" y="1498574"/>
                  <a:pt x="6422936" y="1499399"/>
                  <a:pt x="6424704" y="1500313"/>
                </a:cubicBezTo>
                <a:cubicBezTo>
                  <a:pt x="6426471" y="1501226"/>
                  <a:pt x="6427635" y="1501962"/>
                  <a:pt x="6428194" y="1502522"/>
                </a:cubicBezTo>
                <a:cubicBezTo>
                  <a:pt x="6428754" y="1503081"/>
                  <a:pt x="6429122" y="1503523"/>
                  <a:pt x="6429299" y="1503847"/>
                </a:cubicBezTo>
                <a:cubicBezTo>
                  <a:pt x="6429476" y="1504171"/>
                  <a:pt x="6429623" y="1504584"/>
                  <a:pt x="6429741" y="1505084"/>
                </a:cubicBezTo>
                <a:cubicBezTo>
                  <a:pt x="6429859" y="1505586"/>
                  <a:pt x="6429947" y="1506189"/>
                  <a:pt x="6430006" y="1506895"/>
                </a:cubicBezTo>
                <a:cubicBezTo>
                  <a:pt x="6430065" y="1507602"/>
                  <a:pt x="6430094" y="1508515"/>
                  <a:pt x="6430094" y="1509635"/>
                </a:cubicBezTo>
                <a:cubicBezTo>
                  <a:pt x="6430094" y="1510695"/>
                  <a:pt x="6430050" y="1511638"/>
                  <a:pt x="6429962" y="1512463"/>
                </a:cubicBezTo>
                <a:cubicBezTo>
                  <a:pt x="6429873" y="1513288"/>
                  <a:pt x="6429741" y="1513980"/>
                  <a:pt x="6429564" y="1514539"/>
                </a:cubicBezTo>
                <a:cubicBezTo>
                  <a:pt x="6429387" y="1515100"/>
                  <a:pt x="6429137" y="1515511"/>
                  <a:pt x="6428813" y="1515776"/>
                </a:cubicBezTo>
                <a:cubicBezTo>
                  <a:pt x="6428489" y="1516042"/>
                  <a:pt x="6428121" y="1516174"/>
                  <a:pt x="6427708" y="1516174"/>
                </a:cubicBezTo>
                <a:cubicBezTo>
                  <a:pt x="6427061" y="1516174"/>
                  <a:pt x="6426044" y="1515762"/>
                  <a:pt x="6424660" y="1514937"/>
                </a:cubicBezTo>
                <a:cubicBezTo>
                  <a:pt x="6423275" y="1514113"/>
                  <a:pt x="6421582" y="1513185"/>
                  <a:pt x="6419579" y="1512154"/>
                </a:cubicBezTo>
                <a:cubicBezTo>
                  <a:pt x="6417576" y="1511123"/>
                  <a:pt x="6415204" y="1510180"/>
                  <a:pt x="6412465" y="1509325"/>
                </a:cubicBezTo>
                <a:cubicBezTo>
                  <a:pt x="6409726" y="1508472"/>
                  <a:pt x="6406648" y="1508045"/>
                  <a:pt x="6403231" y="1508045"/>
                </a:cubicBezTo>
                <a:cubicBezTo>
                  <a:pt x="6400049" y="1508045"/>
                  <a:pt x="6397281" y="1508472"/>
                  <a:pt x="6394924" y="1509325"/>
                </a:cubicBezTo>
                <a:cubicBezTo>
                  <a:pt x="6392568" y="1510180"/>
                  <a:pt x="6390624" y="1511314"/>
                  <a:pt x="6389092" y="1512728"/>
                </a:cubicBezTo>
                <a:cubicBezTo>
                  <a:pt x="6387561" y="1514142"/>
                  <a:pt x="6386412" y="1515820"/>
                  <a:pt x="6385646" y="1517765"/>
                </a:cubicBezTo>
                <a:cubicBezTo>
                  <a:pt x="6384880" y="1519709"/>
                  <a:pt x="6384497" y="1521771"/>
                  <a:pt x="6384497" y="1523950"/>
                </a:cubicBezTo>
                <a:cubicBezTo>
                  <a:pt x="6384497" y="1527132"/>
                  <a:pt x="6385234" y="1529871"/>
                  <a:pt x="6386706" y="1532169"/>
                </a:cubicBezTo>
                <a:cubicBezTo>
                  <a:pt x="6388179" y="1534466"/>
                  <a:pt x="6390138" y="1536499"/>
                  <a:pt x="6392583" y="1538266"/>
                </a:cubicBezTo>
                <a:cubicBezTo>
                  <a:pt x="6395028" y="1540033"/>
                  <a:pt x="6397811" y="1541653"/>
                  <a:pt x="6400933" y="1543126"/>
                </a:cubicBezTo>
                <a:cubicBezTo>
                  <a:pt x="6404056" y="1544599"/>
                  <a:pt x="6407237" y="1546086"/>
                  <a:pt x="6410477" y="1547589"/>
                </a:cubicBezTo>
                <a:cubicBezTo>
                  <a:pt x="6413717" y="1549091"/>
                  <a:pt x="6416898" y="1550740"/>
                  <a:pt x="6420020" y="1552537"/>
                </a:cubicBezTo>
                <a:cubicBezTo>
                  <a:pt x="6423143" y="1554334"/>
                  <a:pt x="6425926" y="1556455"/>
                  <a:pt x="6428371" y="1558900"/>
                </a:cubicBezTo>
                <a:cubicBezTo>
                  <a:pt x="6430816" y="1561344"/>
                  <a:pt x="6432789" y="1564231"/>
                  <a:pt x="6434292" y="1567560"/>
                </a:cubicBezTo>
                <a:cubicBezTo>
                  <a:pt x="6435794" y="1570888"/>
                  <a:pt x="6436545" y="1574820"/>
                  <a:pt x="6436545" y="1579356"/>
                </a:cubicBezTo>
                <a:cubicBezTo>
                  <a:pt x="6436545" y="1584717"/>
                  <a:pt x="6435558" y="1589489"/>
                  <a:pt x="6433585" y="1593672"/>
                </a:cubicBezTo>
                <a:cubicBezTo>
                  <a:pt x="6431612" y="1597855"/>
                  <a:pt x="6428872" y="1601404"/>
                  <a:pt x="6425367" y="1604320"/>
                </a:cubicBezTo>
                <a:cubicBezTo>
                  <a:pt x="6421862" y="1607236"/>
                  <a:pt x="6417738" y="1609431"/>
                  <a:pt x="6412995" y="1610903"/>
                </a:cubicBezTo>
                <a:cubicBezTo>
                  <a:pt x="6408253" y="1612376"/>
                  <a:pt x="6403142" y="1613112"/>
                  <a:pt x="6397664" y="1613112"/>
                </a:cubicBezTo>
                <a:cubicBezTo>
                  <a:pt x="6393835" y="1613112"/>
                  <a:pt x="6390285" y="1612789"/>
                  <a:pt x="6387015" y="1612141"/>
                </a:cubicBezTo>
                <a:cubicBezTo>
                  <a:pt x="6383746" y="1611492"/>
                  <a:pt x="6380830" y="1610697"/>
                  <a:pt x="6378267" y="1609755"/>
                </a:cubicBezTo>
                <a:cubicBezTo>
                  <a:pt x="6375704" y="1608812"/>
                  <a:pt x="6373555" y="1607840"/>
                  <a:pt x="6371816" y="1606838"/>
                </a:cubicBezTo>
                <a:cubicBezTo>
                  <a:pt x="6370079" y="1605837"/>
                  <a:pt x="6368871" y="1604983"/>
                  <a:pt x="6368193" y="1604276"/>
                </a:cubicBezTo>
                <a:cubicBezTo>
                  <a:pt x="6367516" y="1603569"/>
                  <a:pt x="6367015" y="1602670"/>
                  <a:pt x="6366691" y="1601580"/>
                </a:cubicBezTo>
                <a:cubicBezTo>
                  <a:pt x="6366367" y="1600491"/>
                  <a:pt x="6366205" y="1599033"/>
                  <a:pt x="6366205" y="1597206"/>
                </a:cubicBezTo>
                <a:cubicBezTo>
                  <a:pt x="6366205" y="1595911"/>
                  <a:pt x="6366264" y="1594835"/>
                  <a:pt x="6366382" y="1593981"/>
                </a:cubicBezTo>
                <a:cubicBezTo>
                  <a:pt x="6366500" y="1593127"/>
                  <a:pt x="6366677" y="1592435"/>
                  <a:pt x="6366912" y="1591904"/>
                </a:cubicBezTo>
                <a:cubicBezTo>
                  <a:pt x="6367148" y="1591375"/>
                  <a:pt x="6367442" y="1591006"/>
                  <a:pt x="6367796" y="1590800"/>
                </a:cubicBezTo>
                <a:cubicBezTo>
                  <a:pt x="6368149" y="1590594"/>
                  <a:pt x="6368562" y="1590491"/>
                  <a:pt x="6369033" y="1590491"/>
                </a:cubicBezTo>
                <a:cubicBezTo>
                  <a:pt x="6369858" y="1590491"/>
                  <a:pt x="6371021" y="1590992"/>
                  <a:pt x="6372523" y="1591993"/>
                </a:cubicBezTo>
                <a:cubicBezTo>
                  <a:pt x="6374026" y="1592994"/>
                  <a:pt x="6375955" y="1594084"/>
                  <a:pt x="6378311" y="1595262"/>
                </a:cubicBezTo>
                <a:cubicBezTo>
                  <a:pt x="6380668" y="1596441"/>
                  <a:pt x="6383510" y="1597545"/>
                  <a:pt x="6386839" y="1598576"/>
                </a:cubicBezTo>
                <a:cubicBezTo>
                  <a:pt x="6390168" y="1599607"/>
                  <a:pt x="6394011" y="1600123"/>
                  <a:pt x="6398371" y="1600123"/>
                </a:cubicBezTo>
                <a:cubicBezTo>
                  <a:pt x="6401670" y="1600123"/>
                  <a:pt x="6404689" y="1599680"/>
                  <a:pt x="6407428" y="1598797"/>
                </a:cubicBezTo>
                <a:cubicBezTo>
                  <a:pt x="6410167" y="1597913"/>
                  <a:pt x="6412524" y="1596661"/>
                  <a:pt x="6414497" y="1595042"/>
                </a:cubicBezTo>
                <a:cubicBezTo>
                  <a:pt x="6416471" y="1593422"/>
                  <a:pt x="6417988" y="1591433"/>
                  <a:pt x="6419048" y="1589076"/>
                </a:cubicBezTo>
                <a:cubicBezTo>
                  <a:pt x="6420109" y="1586720"/>
                  <a:pt x="6420639" y="1584040"/>
                  <a:pt x="6420639" y="1581035"/>
                </a:cubicBezTo>
                <a:cubicBezTo>
                  <a:pt x="6420639" y="1577796"/>
                  <a:pt x="6419903" y="1575026"/>
                  <a:pt x="6418430" y="1572729"/>
                </a:cubicBezTo>
                <a:cubicBezTo>
                  <a:pt x="6416957" y="1570431"/>
                  <a:pt x="6415013" y="1568414"/>
                  <a:pt x="6412598" y="1566676"/>
                </a:cubicBezTo>
                <a:cubicBezTo>
                  <a:pt x="6410183" y="1564939"/>
                  <a:pt x="6407428" y="1563347"/>
                  <a:pt x="6404335" y="1561904"/>
                </a:cubicBezTo>
                <a:cubicBezTo>
                  <a:pt x="6401242" y="1560460"/>
                  <a:pt x="6398076" y="1558988"/>
                  <a:pt x="6394836" y="1557485"/>
                </a:cubicBezTo>
                <a:cubicBezTo>
                  <a:pt x="6391596" y="1555983"/>
                  <a:pt x="6388444" y="1554319"/>
                  <a:pt x="6385381" y="1552493"/>
                </a:cubicBezTo>
                <a:cubicBezTo>
                  <a:pt x="6382317" y="1550667"/>
                  <a:pt x="6379578" y="1548516"/>
                  <a:pt x="6377163" y="1546042"/>
                </a:cubicBezTo>
                <a:cubicBezTo>
                  <a:pt x="6374748" y="1543568"/>
                  <a:pt x="6372788" y="1540666"/>
                  <a:pt x="6371286" y="1537338"/>
                </a:cubicBezTo>
                <a:cubicBezTo>
                  <a:pt x="6369784" y="1534010"/>
                  <a:pt x="6369033" y="1530019"/>
                  <a:pt x="6369033" y="1525365"/>
                </a:cubicBezTo>
                <a:cubicBezTo>
                  <a:pt x="6369033" y="1520593"/>
                  <a:pt x="6369902" y="1516336"/>
                  <a:pt x="6371640" y="1512596"/>
                </a:cubicBezTo>
                <a:cubicBezTo>
                  <a:pt x="6373378" y="1508855"/>
                  <a:pt x="6375793" y="1505718"/>
                  <a:pt x="6378886" y="1503184"/>
                </a:cubicBezTo>
                <a:cubicBezTo>
                  <a:pt x="6381979" y="1500651"/>
                  <a:pt x="6385661" y="1498722"/>
                  <a:pt x="6389932" y="1497396"/>
                </a:cubicBezTo>
                <a:cubicBezTo>
                  <a:pt x="6394203" y="1496071"/>
                  <a:pt x="6398812" y="1495408"/>
                  <a:pt x="6403761" y="1495408"/>
                </a:cubicBezTo>
                <a:close/>
                <a:moveTo>
                  <a:pt x="5460786" y="1495408"/>
                </a:moveTo>
                <a:cubicBezTo>
                  <a:pt x="5463319" y="1495408"/>
                  <a:pt x="5465867" y="1495628"/>
                  <a:pt x="5468430" y="1496071"/>
                </a:cubicBezTo>
                <a:cubicBezTo>
                  <a:pt x="5470992" y="1496512"/>
                  <a:pt x="5473408" y="1497101"/>
                  <a:pt x="5475676" y="1497838"/>
                </a:cubicBezTo>
                <a:cubicBezTo>
                  <a:pt x="5477944" y="1498574"/>
                  <a:pt x="5479961" y="1499399"/>
                  <a:pt x="5481729" y="1500313"/>
                </a:cubicBezTo>
                <a:cubicBezTo>
                  <a:pt x="5483496" y="1501226"/>
                  <a:pt x="5484660" y="1501962"/>
                  <a:pt x="5485219" y="1502522"/>
                </a:cubicBezTo>
                <a:cubicBezTo>
                  <a:pt x="5485779" y="1503081"/>
                  <a:pt x="5486147" y="1503523"/>
                  <a:pt x="5486324" y="1503847"/>
                </a:cubicBezTo>
                <a:cubicBezTo>
                  <a:pt x="5486501" y="1504171"/>
                  <a:pt x="5486648" y="1504584"/>
                  <a:pt x="5486766" y="1505084"/>
                </a:cubicBezTo>
                <a:cubicBezTo>
                  <a:pt x="5486884" y="1505586"/>
                  <a:pt x="5486972" y="1506189"/>
                  <a:pt x="5487031" y="1506895"/>
                </a:cubicBezTo>
                <a:cubicBezTo>
                  <a:pt x="5487090" y="1507602"/>
                  <a:pt x="5487119" y="1508515"/>
                  <a:pt x="5487119" y="1509635"/>
                </a:cubicBezTo>
                <a:cubicBezTo>
                  <a:pt x="5487119" y="1510695"/>
                  <a:pt x="5487075" y="1511638"/>
                  <a:pt x="5486987" y="1512463"/>
                </a:cubicBezTo>
                <a:cubicBezTo>
                  <a:pt x="5486898" y="1513288"/>
                  <a:pt x="5486766" y="1513980"/>
                  <a:pt x="5486589" y="1514539"/>
                </a:cubicBezTo>
                <a:cubicBezTo>
                  <a:pt x="5486412" y="1515100"/>
                  <a:pt x="5486162" y="1515511"/>
                  <a:pt x="5485838" y="1515776"/>
                </a:cubicBezTo>
                <a:cubicBezTo>
                  <a:pt x="5485514" y="1516042"/>
                  <a:pt x="5485146" y="1516174"/>
                  <a:pt x="5484733" y="1516174"/>
                </a:cubicBezTo>
                <a:cubicBezTo>
                  <a:pt x="5484086" y="1516174"/>
                  <a:pt x="5483069" y="1515762"/>
                  <a:pt x="5481685" y="1514937"/>
                </a:cubicBezTo>
                <a:cubicBezTo>
                  <a:pt x="5480300" y="1514113"/>
                  <a:pt x="5478607" y="1513185"/>
                  <a:pt x="5476604" y="1512154"/>
                </a:cubicBezTo>
                <a:cubicBezTo>
                  <a:pt x="5474601" y="1511123"/>
                  <a:pt x="5472229" y="1510180"/>
                  <a:pt x="5469490" y="1509325"/>
                </a:cubicBezTo>
                <a:cubicBezTo>
                  <a:pt x="5466751" y="1508472"/>
                  <a:pt x="5463673" y="1508045"/>
                  <a:pt x="5460256" y="1508045"/>
                </a:cubicBezTo>
                <a:cubicBezTo>
                  <a:pt x="5457074" y="1508045"/>
                  <a:pt x="5454306" y="1508472"/>
                  <a:pt x="5451949" y="1509325"/>
                </a:cubicBezTo>
                <a:cubicBezTo>
                  <a:pt x="5449593" y="1510180"/>
                  <a:pt x="5447649" y="1511314"/>
                  <a:pt x="5446117" y="1512728"/>
                </a:cubicBezTo>
                <a:cubicBezTo>
                  <a:pt x="5444586" y="1514142"/>
                  <a:pt x="5443437" y="1515820"/>
                  <a:pt x="5442671" y="1517765"/>
                </a:cubicBezTo>
                <a:cubicBezTo>
                  <a:pt x="5441905" y="1519709"/>
                  <a:pt x="5441522" y="1521771"/>
                  <a:pt x="5441522" y="1523950"/>
                </a:cubicBezTo>
                <a:cubicBezTo>
                  <a:pt x="5441522" y="1527132"/>
                  <a:pt x="5442259" y="1529871"/>
                  <a:pt x="5443731" y="1532169"/>
                </a:cubicBezTo>
                <a:cubicBezTo>
                  <a:pt x="5445204" y="1534466"/>
                  <a:pt x="5447163" y="1536499"/>
                  <a:pt x="5449608" y="1538266"/>
                </a:cubicBezTo>
                <a:cubicBezTo>
                  <a:pt x="5452053" y="1540033"/>
                  <a:pt x="5454836" y="1541653"/>
                  <a:pt x="5457958" y="1543126"/>
                </a:cubicBezTo>
                <a:cubicBezTo>
                  <a:pt x="5461081" y="1544599"/>
                  <a:pt x="5464262" y="1546086"/>
                  <a:pt x="5467502" y="1547589"/>
                </a:cubicBezTo>
                <a:cubicBezTo>
                  <a:pt x="5470742" y="1549091"/>
                  <a:pt x="5473923" y="1550740"/>
                  <a:pt x="5477045" y="1552537"/>
                </a:cubicBezTo>
                <a:cubicBezTo>
                  <a:pt x="5480168" y="1554334"/>
                  <a:pt x="5482951" y="1556455"/>
                  <a:pt x="5485396" y="1558900"/>
                </a:cubicBezTo>
                <a:cubicBezTo>
                  <a:pt x="5487841" y="1561344"/>
                  <a:pt x="5489814" y="1564231"/>
                  <a:pt x="5491317" y="1567560"/>
                </a:cubicBezTo>
                <a:cubicBezTo>
                  <a:pt x="5492819" y="1570888"/>
                  <a:pt x="5493570" y="1574820"/>
                  <a:pt x="5493570" y="1579356"/>
                </a:cubicBezTo>
                <a:cubicBezTo>
                  <a:pt x="5493570" y="1584717"/>
                  <a:pt x="5492583" y="1589489"/>
                  <a:pt x="5490610" y="1593672"/>
                </a:cubicBezTo>
                <a:cubicBezTo>
                  <a:pt x="5488637" y="1597855"/>
                  <a:pt x="5485897" y="1601404"/>
                  <a:pt x="5482392" y="1604320"/>
                </a:cubicBezTo>
                <a:cubicBezTo>
                  <a:pt x="5478887" y="1607236"/>
                  <a:pt x="5474763" y="1609431"/>
                  <a:pt x="5470020" y="1610903"/>
                </a:cubicBezTo>
                <a:cubicBezTo>
                  <a:pt x="5465278" y="1612376"/>
                  <a:pt x="5460167" y="1613112"/>
                  <a:pt x="5454689" y="1613112"/>
                </a:cubicBezTo>
                <a:cubicBezTo>
                  <a:pt x="5450860" y="1613112"/>
                  <a:pt x="5447310" y="1612789"/>
                  <a:pt x="5444040" y="1612141"/>
                </a:cubicBezTo>
                <a:cubicBezTo>
                  <a:pt x="5440771" y="1611492"/>
                  <a:pt x="5437855" y="1610697"/>
                  <a:pt x="5435292" y="1609755"/>
                </a:cubicBezTo>
                <a:cubicBezTo>
                  <a:pt x="5432729" y="1608812"/>
                  <a:pt x="5430580" y="1607840"/>
                  <a:pt x="5428841" y="1606838"/>
                </a:cubicBezTo>
                <a:cubicBezTo>
                  <a:pt x="5427104" y="1605837"/>
                  <a:pt x="5425896" y="1604983"/>
                  <a:pt x="5425218" y="1604276"/>
                </a:cubicBezTo>
                <a:cubicBezTo>
                  <a:pt x="5424541" y="1603569"/>
                  <a:pt x="5424040" y="1602670"/>
                  <a:pt x="5423716" y="1601580"/>
                </a:cubicBezTo>
                <a:cubicBezTo>
                  <a:pt x="5423392" y="1600491"/>
                  <a:pt x="5423230" y="1599033"/>
                  <a:pt x="5423230" y="1597206"/>
                </a:cubicBezTo>
                <a:cubicBezTo>
                  <a:pt x="5423230" y="1595911"/>
                  <a:pt x="5423289" y="1594835"/>
                  <a:pt x="5423407" y="1593981"/>
                </a:cubicBezTo>
                <a:cubicBezTo>
                  <a:pt x="5423525" y="1593127"/>
                  <a:pt x="5423702" y="1592435"/>
                  <a:pt x="5423937" y="1591904"/>
                </a:cubicBezTo>
                <a:cubicBezTo>
                  <a:pt x="5424173" y="1591375"/>
                  <a:pt x="5424467" y="1591006"/>
                  <a:pt x="5424821" y="1590800"/>
                </a:cubicBezTo>
                <a:cubicBezTo>
                  <a:pt x="5425174" y="1590594"/>
                  <a:pt x="5425587" y="1590491"/>
                  <a:pt x="5426058" y="1590491"/>
                </a:cubicBezTo>
                <a:cubicBezTo>
                  <a:pt x="5426883" y="1590491"/>
                  <a:pt x="5428046" y="1590992"/>
                  <a:pt x="5429548" y="1591993"/>
                </a:cubicBezTo>
                <a:cubicBezTo>
                  <a:pt x="5431051" y="1592994"/>
                  <a:pt x="5432980" y="1594084"/>
                  <a:pt x="5435336" y="1595262"/>
                </a:cubicBezTo>
                <a:cubicBezTo>
                  <a:pt x="5437693" y="1596441"/>
                  <a:pt x="5440535" y="1597545"/>
                  <a:pt x="5443864" y="1598576"/>
                </a:cubicBezTo>
                <a:cubicBezTo>
                  <a:pt x="5447193" y="1599607"/>
                  <a:pt x="5451036" y="1600123"/>
                  <a:pt x="5455396" y="1600123"/>
                </a:cubicBezTo>
                <a:cubicBezTo>
                  <a:pt x="5458695" y="1600123"/>
                  <a:pt x="5461714" y="1599680"/>
                  <a:pt x="5464453" y="1598797"/>
                </a:cubicBezTo>
                <a:cubicBezTo>
                  <a:pt x="5467192" y="1597913"/>
                  <a:pt x="5469549" y="1596661"/>
                  <a:pt x="5471522" y="1595042"/>
                </a:cubicBezTo>
                <a:cubicBezTo>
                  <a:pt x="5473496" y="1593422"/>
                  <a:pt x="5475013" y="1591433"/>
                  <a:pt x="5476073" y="1589076"/>
                </a:cubicBezTo>
                <a:cubicBezTo>
                  <a:pt x="5477134" y="1586720"/>
                  <a:pt x="5477664" y="1584040"/>
                  <a:pt x="5477664" y="1581035"/>
                </a:cubicBezTo>
                <a:cubicBezTo>
                  <a:pt x="5477664" y="1577796"/>
                  <a:pt x="5476928" y="1575026"/>
                  <a:pt x="5475455" y="1572729"/>
                </a:cubicBezTo>
                <a:cubicBezTo>
                  <a:pt x="5473982" y="1570431"/>
                  <a:pt x="5472038" y="1568414"/>
                  <a:pt x="5469623" y="1566676"/>
                </a:cubicBezTo>
                <a:cubicBezTo>
                  <a:pt x="5467208" y="1564939"/>
                  <a:pt x="5464453" y="1563347"/>
                  <a:pt x="5461360" y="1561904"/>
                </a:cubicBezTo>
                <a:cubicBezTo>
                  <a:pt x="5458267" y="1560460"/>
                  <a:pt x="5455101" y="1558988"/>
                  <a:pt x="5451861" y="1557485"/>
                </a:cubicBezTo>
                <a:cubicBezTo>
                  <a:pt x="5448621" y="1555983"/>
                  <a:pt x="5445469" y="1554319"/>
                  <a:pt x="5442406" y="1552493"/>
                </a:cubicBezTo>
                <a:cubicBezTo>
                  <a:pt x="5439342" y="1550667"/>
                  <a:pt x="5436603" y="1548516"/>
                  <a:pt x="5434188" y="1546042"/>
                </a:cubicBezTo>
                <a:cubicBezTo>
                  <a:pt x="5431773" y="1543568"/>
                  <a:pt x="5429813" y="1540666"/>
                  <a:pt x="5428311" y="1537338"/>
                </a:cubicBezTo>
                <a:cubicBezTo>
                  <a:pt x="5426809" y="1534010"/>
                  <a:pt x="5426058" y="1530019"/>
                  <a:pt x="5426058" y="1525365"/>
                </a:cubicBezTo>
                <a:cubicBezTo>
                  <a:pt x="5426058" y="1520593"/>
                  <a:pt x="5426927" y="1516336"/>
                  <a:pt x="5428665" y="1512596"/>
                </a:cubicBezTo>
                <a:cubicBezTo>
                  <a:pt x="5430403" y="1508855"/>
                  <a:pt x="5432818" y="1505718"/>
                  <a:pt x="5435911" y="1503184"/>
                </a:cubicBezTo>
                <a:cubicBezTo>
                  <a:pt x="5439004" y="1500651"/>
                  <a:pt x="5442686" y="1498722"/>
                  <a:pt x="5446957" y="1497396"/>
                </a:cubicBezTo>
                <a:cubicBezTo>
                  <a:pt x="5451228" y="1496071"/>
                  <a:pt x="5455837" y="1495408"/>
                  <a:pt x="5460786" y="1495408"/>
                </a:cubicBezTo>
                <a:close/>
                <a:moveTo>
                  <a:pt x="4994061" y="1495408"/>
                </a:moveTo>
                <a:cubicBezTo>
                  <a:pt x="4996594" y="1495408"/>
                  <a:pt x="4999142" y="1495628"/>
                  <a:pt x="5001705" y="1496071"/>
                </a:cubicBezTo>
                <a:cubicBezTo>
                  <a:pt x="5004267" y="1496512"/>
                  <a:pt x="5006683" y="1497101"/>
                  <a:pt x="5008951" y="1497838"/>
                </a:cubicBezTo>
                <a:cubicBezTo>
                  <a:pt x="5011219" y="1498574"/>
                  <a:pt x="5013236" y="1499399"/>
                  <a:pt x="5015004" y="1500313"/>
                </a:cubicBezTo>
                <a:cubicBezTo>
                  <a:pt x="5016771" y="1501226"/>
                  <a:pt x="5017935" y="1501962"/>
                  <a:pt x="5018494" y="1502522"/>
                </a:cubicBezTo>
                <a:cubicBezTo>
                  <a:pt x="5019054" y="1503081"/>
                  <a:pt x="5019422" y="1503523"/>
                  <a:pt x="5019599" y="1503847"/>
                </a:cubicBezTo>
                <a:cubicBezTo>
                  <a:pt x="5019776" y="1504171"/>
                  <a:pt x="5019923" y="1504584"/>
                  <a:pt x="5020041" y="1505084"/>
                </a:cubicBezTo>
                <a:cubicBezTo>
                  <a:pt x="5020159" y="1505586"/>
                  <a:pt x="5020247" y="1506189"/>
                  <a:pt x="5020306" y="1506895"/>
                </a:cubicBezTo>
                <a:cubicBezTo>
                  <a:pt x="5020365" y="1507602"/>
                  <a:pt x="5020394" y="1508515"/>
                  <a:pt x="5020394" y="1509635"/>
                </a:cubicBezTo>
                <a:cubicBezTo>
                  <a:pt x="5020394" y="1510695"/>
                  <a:pt x="5020350" y="1511638"/>
                  <a:pt x="5020262" y="1512463"/>
                </a:cubicBezTo>
                <a:cubicBezTo>
                  <a:pt x="5020173" y="1513288"/>
                  <a:pt x="5020041" y="1513980"/>
                  <a:pt x="5019864" y="1514539"/>
                </a:cubicBezTo>
                <a:cubicBezTo>
                  <a:pt x="5019687" y="1515100"/>
                  <a:pt x="5019437" y="1515511"/>
                  <a:pt x="5019113" y="1515776"/>
                </a:cubicBezTo>
                <a:cubicBezTo>
                  <a:pt x="5018789" y="1516042"/>
                  <a:pt x="5018421" y="1516174"/>
                  <a:pt x="5018008" y="1516174"/>
                </a:cubicBezTo>
                <a:cubicBezTo>
                  <a:pt x="5017361" y="1516174"/>
                  <a:pt x="5016344" y="1515762"/>
                  <a:pt x="5014960" y="1514937"/>
                </a:cubicBezTo>
                <a:cubicBezTo>
                  <a:pt x="5013575" y="1514113"/>
                  <a:pt x="5011882" y="1513185"/>
                  <a:pt x="5009879" y="1512154"/>
                </a:cubicBezTo>
                <a:cubicBezTo>
                  <a:pt x="5007876" y="1511123"/>
                  <a:pt x="5005504" y="1510180"/>
                  <a:pt x="5002765" y="1509325"/>
                </a:cubicBezTo>
                <a:cubicBezTo>
                  <a:pt x="5000026" y="1508472"/>
                  <a:pt x="4996948" y="1508045"/>
                  <a:pt x="4993531" y="1508045"/>
                </a:cubicBezTo>
                <a:cubicBezTo>
                  <a:pt x="4990349" y="1508045"/>
                  <a:pt x="4987581" y="1508472"/>
                  <a:pt x="4985224" y="1509325"/>
                </a:cubicBezTo>
                <a:cubicBezTo>
                  <a:pt x="4982868" y="1510180"/>
                  <a:pt x="4980924" y="1511314"/>
                  <a:pt x="4979392" y="1512728"/>
                </a:cubicBezTo>
                <a:cubicBezTo>
                  <a:pt x="4977861" y="1514142"/>
                  <a:pt x="4976712" y="1515820"/>
                  <a:pt x="4975946" y="1517765"/>
                </a:cubicBezTo>
                <a:cubicBezTo>
                  <a:pt x="4975180" y="1519709"/>
                  <a:pt x="4974797" y="1521771"/>
                  <a:pt x="4974797" y="1523950"/>
                </a:cubicBezTo>
                <a:cubicBezTo>
                  <a:pt x="4974797" y="1527132"/>
                  <a:pt x="4975534" y="1529871"/>
                  <a:pt x="4977006" y="1532169"/>
                </a:cubicBezTo>
                <a:cubicBezTo>
                  <a:pt x="4978479" y="1534466"/>
                  <a:pt x="4980438" y="1536499"/>
                  <a:pt x="4982883" y="1538266"/>
                </a:cubicBezTo>
                <a:cubicBezTo>
                  <a:pt x="4985328" y="1540033"/>
                  <a:pt x="4988111" y="1541653"/>
                  <a:pt x="4991233" y="1543126"/>
                </a:cubicBezTo>
                <a:cubicBezTo>
                  <a:pt x="4994356" y="1544599"/>
                  <a:pt x="4997537" y="1546086"/>
                  <a:pt x="5000777" y="1547589"/>
                </a:cubicBezTo>
                <a:cubicBezTo>
                  <a:pt x="5004017" y="1549091"/>
                  <a:pt x="5007198" y="1550740"/>
                  <a:pt x="5010320" y="1552537"/>
                </a:cubicBezTo>
                <a:cubicBezTo>
                  <a:pt x="5013443" y="1554334"/>
                  <a:pt x="5016226" y="1556455"/>
                  <a:pt x="5018671" y="1558900"/>
                </a:cubicBezTo>
                <a:cubicBezTo>
                  <a:pt x="5021116" y="1561344"/>
                  <a:pt x="5023089" y="1564231"/>
                  <a:pt x="5024592" y="1567560"/>
                </a:cubicBezTo>
                <a:cubicBezTo>
                  <a:pt x="5026094" y="1570888"/>
                  <a:pt x="5026845" y="1574820"/>
                  <a:pt x="5026845" y="1579356"/>
                </a:cubicBezTo>
                <a:cubicBezTo>
                  <a:pt x="5026845" y="1584717"/>
                  <a:pt x="5025858" y="1589489"/>
                  <a:pt x="5023885" y="1593672"/>
                </a:cubicBezTo>
                <a:cubicBezTo>
                  <a:pt x="5021912" y="1597855"/>
                  <a:pt x="5019172" y="1601404"/>
                  <a:pt x="5015667" y="1604320"/>
                </a:cubicBezTo>
                <a:cubicBezTo>
                  <a:pt x="5012162" y="1607236"/>
                  <a:pt x="5008038" y="1609431"/>
                  <a:pt x="5003295" y="1610903"/>
                </a:cubicBezTo>
                <a:cubicBezTo>
                  <a:pt x="4998553" y="1612376"/>
                  <a:pt x="4993442" y="1613112"/>
                  <a:pt x="4987964" y="1613112"/>
                </a:cubicBezTo>
                <a:cubicBezTo>
                  <a:pt x="4984135" y="1613112"/>
                  <a:pt x="4980585" y="1612789"/>
                  <a:pt x="4977315" y="1612141"/>
                </a:cubicBezTo>
                <a:cubicBezTo>
                  <a:pt x="4974046" y="1611492"/>
                  <a:pt x="4971130" y="1610697"/>
                  <a:pt x="4968567" y="1609755"/>
                </a:cubicBezTo>
                <a:cubicBezTo>
                  <a:pt x="4966004" y="1608812"/>
                  <a:pt x="4963855" y="1607840"/>
                  <a:pt x="4962116" y="1606838"/>
                </a:cubicBezTo>
                <a:cubicBezTo>
                  <a:pt x="4960379" y="1605837"/>
                  <a:pt x="4959171" y="1604983"/>
                  <a:pt x="4958493" y="1604276"/>
                </a:cubicBezTo>
                <a:cubicBezTo>
                  <a:pt x="4957816" y="1603569"/>
                  <a:pt x="4957315" y="1602670"/>
                  <a:pt x="4956991" y="1601580"/>
                </a:cubicBezTo>
                <a:cubicBezTo>
                  <a:pt x="4956667" y="1600491"/>
                  <a:pt x="4956505" y="1599033"/>
                  <a:pt x="4956505" y="1597206"/>
                </a:cubicBezTo>
                <a:cubicBezTo>
                  <a:pt x="4956505" y="1595911"/>
                  <a:pt x="4956564" y="1594835"/>
                  <a:pt x="4956682" y="1593981"/>
                </a:cubicBezTo>
                <a:cubicBezTo>
                  <a:pt x="4956800" y="1593127"/>
                  <a:pt x="4956977" y="1592435"/>
                  <a:pt x="4957212" y="1591904"/>
                </a:cubicBezTo>
                <a:cubicBezTo>
                  <a:pt x="4957448" y="1591375"/>
                  <a:pt x="4957742" y="1591006"/>
                  <a:pt x="4958096" y="1590800"/>
                </a:cubicBezTo>
                <a:cubicBezTo>
                  <a:pt x="4958449" y="1590594"/>
                  <a:pt x="4958862" y="1590491"/>
                  <a:pt x="4959333" y="1590491"/>
                </a:cubicBezTo>
                <a:cubicBezTo>
                  <a:pt x="4960158" y="1590491"/>
                  <a:pt x="4961321" y="1590992"/>
                  <a:pt x="4962823" y="1591993"/>
                </a:cubicBezTo>
                <a:cubicBezTo>
                  <a:pt x="4964326" y="1592994"/>
                  <a:pt x="4966255" y="1594084"/>
                  <a:pt x="4968611" y="1595262"/>
                </a:cubicBezTo>
                <a:cubicBezTo>
                  <a:pt x="4970968" y="1596441"/>
                  <a:pt x="4973810" y="1597545"/>
                  <a:pt x="4977139" y="1598576"/>
                </a:cubicBezTo>
                <a:cubicBezTo>
                  <a:pt x="4980468" y="1599607"/>
                  <a:pt x="4984311" y="1600123"/>
                  <a:pt x="4988671" y="1600123"/>
                </a:cubicBezTo>
                <a:cubicBezTo>
                  <a:pt x="4991970" y="1600123"/>
                  <a:pt x="4994989" y="1599680"/>
                  <a:pt x="4997728" y="1598797"/>
                </a:cubicBezTo>
                <a:cubicBezTo>
                  <a:pt x="5000467" y="1597913"/>
                  <a:pt x="5002824" y="1596661"/>
                  <a:pt x="5004797" y="1595042"/>
                </a:cubicBezTo>
                <a:cubicBezTo>
                  <a:pt x="5006771" y="1593422"/>
                  <a:pt x="5008288" y="1591433"/>
                  <a:pt x="5009348" y="1589076"/>
                </a:cubicBezTo>
                <a:cubicBezTo>
                  <a:pt x="5010409" y="1586720"/>
                  <a:pt x="5010939" y="1584040"/>
                  <a:pt x="5010939" y="1581035"/>
                </a:cubicBezTo>
                <a:cubicBezTo>
                  <a:pt x="5010939" y="1577796"/>
                  <a:pt x="5010203" y="1575026"/>
                  <a:pt x="5008730" y="1572729"/>
                </a:cubicBezTo>
                <a:cubicBezTo>
                  <a:pt x="5007257" y="1570431"/>
                  <a:pt x="5005313" y="1568414"/>
                  <a:pt x="5002898" y="1566676"/>
                </a:cubicBezTo>
                <a:cubicBezTo>
                  <a:pt x="5000483" y="1564939"/>
                  <a:pt x="4997728" y="1563347"/>
                  <a:pt x="4994635" y="1561904"/>
                </a:cubicBezTo>
                <a:cubicBezTo>
                  <a:pt x="4991542" y="1560460"/>
                  <a:pt x="4988376" y="1558988"/>
                  <a:pt x="4985136" y="1557485"/>
                </a:cubicBezTo>
                <a:cubicBezTo>
                  <a:pt x="4981896" y="1555983"/>
                  <a:pt x="4978744" y="1554319"/>
                  <a:pt x="4975681" y="1552493"/>
                </a:cubicBezTo>
                <a:cubicBezTo>
                  <a:pt x="4972617" y="1550667"/>
                  <a:pt x="4969878" y="1548516"/>
                  <a:pt x="4967463" y="1546042"/>
                </a:cubicBezTo>
                <a:cubicBezTo>
                  <a:pt x="4965048" y="1543568"/>
                  <a:pt x="4963088" y="1540666"/>
                  <a:pt x="4961586" y="1537338"/>
                </a:cubicBezTo>
                <a:cubicBezTo>
                  <a:pt x="4960084" y="1534010"/>
                  <a:pt x="4959333" y="1530019"/>
                  <a:pt x="4959333" y="1525365"/>
                </a:cubicBezTo>
                <a:cubicBezTo>
                  <a:pt x="4959333" y="1520593"/>
                  <a:pt x="4960202" y="1516336"/>
                  <a:pt x="4961940" y="1512596"/>
                </a:cubicBezTo>
                <a:cubicBezTo>
                  <a:pt x="4963678" y="1508855"/>
                  <a:pt x="4966093" y="1505718"/>
                  <a:pt x="4969186" y="1503184"/>
                </a:cubicBezTo>
                <a:cubicBezTo>
                  <a:pt x="4972279" y="1500651"/>
                  <a:pt x="4975961" y="1498722"/>
                  <a:pt x="4980232" y="1497396"/>
                </a:cubicBezTo>
                <a:cubicBezTo>
                  <a:pt x="4984503" y="1496071"/>
                  <a:pt x="4989112" y="1495408"/>
                  <a:pt x="4994061" y="1495408"/>
                </a:cubicBezTo>
                <a:close/>
                <a:moveTo>
                  <a:pt x="4051086" y="1495408"/>
                </a:moveTo>
                <a:cubicBezTo>
                  <a:pt x="4053619" y="1495408"/>
                  <a:pt x="4056167" y="1495628"/>
                  <a:pt x="4058730" y="1496071"/>
                </a:cubicBezTo>
                <a:cubicBezTo>
                  <a:pt x="4061293" y="1496512"/>
                  <a:pt x="4063708" y="1497101"/>
                  <a:pt x="4065976" y="1497838"/>
                </a:cubicBezTo>
                <a:cubicBezTo>
                  <a:pt x="4068244" y="1498574"/>
                  <a:pt x="4070262" y="1499399"/>
                  <a:pt x="4072029" y="1500313"/>
                </a:cubicBezTo>
                <a:cubicBezTo>
                  <a:pt x="4073796" y="1501226"/>
                  <a:pt x="4074960" y="1501962"/>
                  <a:pt x="4075520" y="1502522"/>
                </a:cubicBezTo>
                <a:cubicBezTo>
                  <a:pt x="4076079" y="1503081"/>
                  <a:pt x="4076447" y="1503523"/>
                  <a:pt x="4076624" y="1503847"/>
                </a:cubicBezTo>
                <a:cubicBezTo>
                  <a:pt x="4076801" y="1504171"/>
                  <a:pt x="4076948" y="1504584"/>
                  <a:pt x="4077066" y="1505084"/>
                </a:cubicBezTo>
                <a:cubicBezTo>
                  <a:pt x="4077184" y="1505586"/>
                  <a:pt x="4077272" y="1506189"/>
                  <a:pt x="4077331" y="1506895"/>
                </a:cubicBezTo>
                <a:cubicBezTo>
                  <a:pt x="4077390" y="1507602"/>
                  <a:pt x="4077419" y="1508515"/>
                  <a:pt x="4077419" y="1509635"/>
                </a:cubicBezTo>
                <a:cubicBezTo>
                  <a:pt x="4077419" y="1510695"/>
                  <a:pt x="4077375" y="1511638"/>
                  <a:pt x="4077287" y="1512463"/>
                </a:cubicBezTo>
                <a:cubicBezTo>
                  <a:pt x="4077199" y="1513288"/>
                  <a:pt x="4077066" y="1513980"/>
                  <a:pt x="4076889" y="1514539"/>
                </a:cubicBezTo>
                <a:cubicBezTo>
                  <a:pt x="4076713" y="1515100"/>
                  <a:pt x="4076462" y="1515511"/>
                  <a:pt x="4076138" y="1515776"/>
                </a:cubicBezTo>
                <a:cubicBezTo>
                  <a:pt x="4075814" y="1516042"/>
                  <a:pt x="4075446" y="1516174"/>
                  <a:pt x="4075034" y="1516174"/>
                </a:cubicBezTo>
                <a:cubicBezTo>
                  <a:pt x="4074386" y="1516174"/>
                  <a:pt x="4073369" y="1515762"/>
                  <a:pt x="4071985" y="1514937"/>
                </a:cubicBezTo>
                <a:cubicBezTo>
                  <a:pt x="4070600" y="1514113"/>
                  <a:pt x="4068907" y="1513185"/>
                  <a:pt x="4066904" y="1512154"/>
                </a:cubicBezTo>
                <a:cubicBezTo>
                  <a:pt x="4064901" y="1511123"/>
                  <a:pt x="4062530" y="1510180"/>
                  <a:pt x="4059790" y="1509325"/>
                </a:cubicBezTo>
                <a:cubicBezTo>
                  <a:pt x="4057051" y="1508472"/>
                  <a:pt x="4053973" y="1508045"/>
                  <a:pt x="4050556" y="1508045"/>
                </a:cubicBezTo>
                <a:cubicBezTo>
                  <a:pt x="4047375" y="1508045"/>
                  <a:pt x="4044606" y="1508472"/>
                  <a:pt x="4042250" y="1509325"/>
                </a:cubicBezTo>
                <a:cubicBezTo>
                  <a:pt x="4039893" y="1510180"/>
                  <a:pt x="4037949" y="1511314"/>
                  <a:pt x="4036417" y="1512728"/>
                </a:cubicBezTo>
                <a:cubicBezTo>
                  <a:pt x="4034885" y="1514142"/>
                  <a:pt x="4033737" y="1515820"/>
                  <a:pt x="4032971" y="1517765"/>
                </a:cubicBezTo>
                <a:cubicBezTo>
                  <a:pt x="4032205" y="1519709"/>
                  <a:pt x="4031822" y="1521771"/>
                  <a:pt x="4031822" y="1523950"/>
                </a:cubicBezTo>
                <a:cubicBezTo>
                  <a:pt x="4031822" y="1527132"/>
                  <a:pt x="4032559" y="1529871"/>
                  <a:pt x="4034031" y="1532169"/>
                </a:cubicBezTo>
                <a:cubicBezTo>
                  <a:pt x="4035504" y="1534466"/>
                  <a:pt x="4037463" y="1536499"/>
                  <a:pt x="4039908" y="1538266"/>
                </a:cubicBezTo>
                <a:cubicBezTo>
                  <a:pt x="4042352" y="1540033"/>
                  <a:pt x="4045136" y="1541653"/>
                  <a:pt x="4048258" y="1543126"/>
                </a:cubicBezTo>
                <a:cubicBezTo>
                  <a:pt x="4051381" y="1544599"/>
                  <a:pt x="4054562" y="1546086"/>
                  <a:pt x="4057802" y="1547589"/>
                </a:cubicBezTo>
                <a:cubicBezTo>
                  <a:pt x="4061042" y="1549091"/>
                  <a:pt x="4064223" y="1550740"/>
                  <a:pt x="4067346" y="1552537"/>
                </a:cubicBezTo>
                <a:cubicBezTo>
                  <a:pt x="4070468" y="1554334"/>
                  <a:pt x="4073251" y="1556455"/>
                  <a:pt x="4075696" y="1558900"/>
                </a:cubicBezTo>
                <a:cubicBezTo>
                  <a:pt x="4078141" y="1561344"/>
                  <a:pt x="4080115" y="1564231"/>
                  <a:pt x="4081617" y="1567560"/>
                </a:cubicBezTo>
                <a:cubicBezTo>
                  <a:pt x="4083119" y="1570888"/>
                  <a:pt x="4083870" y="1574820"/>
                  <a:pt x="4083870" y="1579356"/>
                </a:cubicBezTo>
                <a:cubicBezTo>
                  <a:pt x="4083870" y="1584717"/>
                  <a:pt x="4082883" y="1589489"/>
                  <a:pt x="4080910" y="1593672"/>
                </a:cubicBezTo>
                <a:cubicBezTo>
                  <a:pt x="4078937" y="1597855"/>
                  <a:pt x="4076197" y="1601404"/>
                  <a:pt x="4072692" y="1604320"/>
                </a:cubicBezTo>
                <a:cubicBezTo>
                  <a:pt x="4069187" y="1607236"/>
                  <a:pt x="4065063" y="1609431"/>
                  <a:pt x="4060321" y="1610903"/>
                </a:cubicBezTo>
                <a:cubicBezTo>
                  <a:pt x="4055578" y="1612376"/>
                  <a:pt x="4050468" y="1613112"/>
                  <a:pt x="4044989" y="1613112"/>
                </a:cubicBezTo>
                <a:cubicBezTo>
                  <a:pt x="4041159" y="1613112"/>
                  <a:pt x="4037610" y="1612789"/>
                  <a:pt x="4034341" y="1612141"/>
                </a:cubicBezTo>
                <a:cubicBezTo>
                  <a:pt x="4031071" y="1611492"/>
                  <a:pt x="4028155" y="1610697"/>
                  <a:pt x="4025592" y="1609755"/>
                </a:cubicBezTo>
                <a:cubicBezTo>
                  <a:pt x="4023030" y="1608812"/>
                  <a:pt x="4020880" y="1607840"/>
                  <a:pt x="4019142" y="1606838"/>
                </a:cubicBezTo>
                <a:cubicBezTo>
                  <a:pt x="4017404" y="1605837"/>
                  <a:pt x="4016196" y="1604983"/>
                  <a:pt x="4015519" y="1604276"/>
                </a:cubicBezTo>
                <a:cubicBezTo>
                  <a:pt x="4014841" y="1603569"/>
                  <a:pt x="4014340" y="1602670"/>
                  <a:pt x="4014016" y="1601580"/>
                </a:cubicBezTo>
                <a:cubicBezTo>
                  <a:pt x="4013692" y="1600491"/>
                  <a:pt x="4013530" y="1599033"/>
                  <a:pt x="4013530" y="1597206"/>
                </a:cubicBezTo>
                <a:cubicBezTo>
                  <a:pt x="4013530" y="1595911"/>
                  <a:pt x="4013589" y="1594835"/>
                  <a:pt x="4013707" y="1593981"/>
                </a:cubicBezTo>
                <a:cubicBezTo>
                  <a:pt x="4013825" y="1593127"/>
                  <a:pt x="4014002" y="1592435"/>
                  <a:pt x="4014237" y="1591904"/>
                </a:cubicBezTo>
                <a:cubicBezTo>
                  <a:pt x="4014473" y="1591375"/>
                  <a:pt x="4014767" y="1591006"/>
                  <a:pt x="4015121" y="1590800"/>
                </a:cubicBezTo>
                <a:cubicBezTo>
                  <a:pt x="4015474" y="1590594"/>
                  <a:pt x="4015887" y="1590491"/>
                  <a:pt x="4016358" y="1590491"/>
                </a:cubicBezTo>
                <a:cubicBezTo>
                  <a:pt x="4017183" y="1590491"/>
                  <a:pt x="4018346" y="1590992"/>
                  <a:pt x="4019849" y="1591993"/>
                </a:cubicBezTo>
                <a:cubicBezTo>
                  <a:pt x="4021351" y="1592994"/>
                  <a:pt x="4023280" y="1594084"/>
                  <a:pt x="4025637" y="1595262"/>
                </a:cubicBezTo>
                <a:cubicBezTo>
                  <a:pt x="4027993" y="1596441"/>
                  <a:pt x="4030835" y="1597545"/>
                  <a:pt x="4034164" y="1598576"/>
                </a:cubicBezTo>
                <a:cubicBezTo>
                  <a:pt x="4037492" y="1599607"/>
                  <a:pt x="4041336" y="1600123"/>
                  <a:pt x="4045696" y="1600123"/>
                </a:cubicBezTo>
                <a:cubicBezTo>
                  <a:pt x="4048995" y="1600123"/>
                  <a:pt x="4052014" y="1599680"/>
                  <a:pt x="4054753" y="1598797"/>
                </a:cubicBezTo>
                <a:cubicBezTo>
                  <a:pt x="4057493" y="1597913"/>
                  <a:pt x="4059849" y="1596661"/>
                  <a:pt x="4061823" y="1595042"/>
                </a:cubicBezTo>
                <a:cubicBezTo>
                  <a:pt x="4063796" y="1593422"/>
                  <a:pt x="4065313" y="1591433"/>
                  <a:pt x="4066374" y="1589076"/>
                </a:cubicBezTo>
                <a:cubicBezTo>
                  <a:pt x="4067434" y="1586720"/>
                  <a:pt x="4067964" y="1584040"/>
                  <a:pt x="4067964" y="1581035"/>
                </a:cubicBezTo>
                <a:cubicBezTo>
                  <a:pt x="4067964" y="1577796"/>
                  <a:pt x="4067228" y="1575026"/>
                  <a:pt x="4065755" y="1572729"/>
                </a:cubicBezTo>
                <a:cubicBezTo>
                  <a:pt x="4064282" y="1570431"/>
                  <a:pt x="4062338" y="1568414"/>
                  <a:pt x="4059923" y="1566676"/>
                </a:cubicBezTo>
                <a:cubicBezTo>
                  <a:pt x="4057508" y="1564939"/>
                  <a:pt x="4054753" y="1563347"/>
                  <a:pt x="4051661" y="1561904"/>
                </a:cubicBezTo>
                <a:cubicBezTo>
                  <a:pt x="4048568" y="1560460"/>
                  <a:pt x="4045401" y="1558988"/>
                  <a:pt x="4042161" y="1557485"/>
                </a:cubicBezTo>
                <a:cubicBezTo>
                  <a:pt x="4038921" y="1555983"/>
                  <a:pt x="4035769" y="1554319"/>
                  <a:pt x="4032706" y="1552493"/>
                </a:cubicBezTo>
                <a:cubicBezTo>
                  <a:pt x="4029642" y="1550667"/>
                  <a:pt x="4026903" y="1548516"/>
                  <a:pt x="4024488" y="1546042"/>
                </a:cubicBezTo>
                <a:cubicBezTo>
                  <a:pt x="4022073" y="1543568"/>
                  <a:pt x="4020114" y="1540666"/>
                  <a:pt x="4018611" y="1537338"/>
                </a:cubicBezTo>
                <a:cubicBezTo>
                  <a:pt x="4017109" y="1534010"/>
                  <a:pt x="4016358" y="1530019"/>
                  <a:pt x="4016358" y="1525365"/>
                </a:cubicBezTo>
                <a:cubicBezTo>
                  <a:pt x="4016358" y="1520593"/>
                  <a:pt x="4017227" y="1516336"/>
                  <a:pt x="4018965" y="1512596"/>
                </a:cubicBezTo>
                <a:cubicBezTo>
                  <a:pt x="4020703" y="1508855"/>
                  <a:pt x="4023118" y="1505718"/>
                  <a:pt x="4026211" y="1503184"/>
                </a:cubicBezTo>
                <a:cubicBezTo>
                  <a:pt x="4029304" y="1500651"/>
                  <a:pt x="4032986" y="1498722"/>
                  <a:pt x="4037257" y="1497396"/>
                </a:cubicBezTo>
                <a:cubicBezTo>
                  <a:pt x="4041528" y="1496071"/>
                  <a:pt x="4046138" y="1495408"/>
                  <a:pt x="4051086" y="1495408"/>
                </a:cubicBezTo>
                <a:close/>
                <a:moveTo>
                  <a:pt x="3574884" y="1495408"/>
                </a:moveTo>
                <a:cubicBezTo>
                  <a:pt x="3577416" y="1495408"/>
                  <a:pt x="3579964" y="1495628"/>
                  <a:pt x="3582528" y="1496071"/>
                </a:cubicBezTo>
                <a:cubicBezTo>
                  <a:pt x="3585090" y="1496512"/>
                  <a:pt x="3587505" y="1497101"/>
                  <a:pt x="3589772" y="1497838"/>
                </a:cubicBezTo>
                <a:cubicBezTo>
                  <a:pt x="3592041" y="1498574"/>
                  <a:pt x="3594058" y="1499399"/>
                  <a:pt x="3595825" y="1500313"/>
                </a:cubicBezTo>
                <a:cubicBezTo>
                  <a:pt x="3597593" y="1501226"/>
                  <a:pt x="3598756" y="1501962"/>
                  <a:pt x="3599316" y="1502522"/>
                </a:cubicBezTo>
                <a:cubicBezTo>
                  <a:pt x="3599875" y="1503081"/>
                  <a:pt x="3600244" y="1503523"/>
                  <a:pt x="3600420" y="1503847"/>
                </a:cubicBezTo>
                <a:cubicBezTo>
                  <a:pt x="3600597" y="1504171"/>
                  <a:pt x="3600744" y="1504584"/>
                  <a:pt x="3600862" y="1505084"/>
                </a:cubicBezTo>
                <a:cubicBezTo>
                  <a:pt x="3600980" y="1505586"/>
                  <a:pt x="3601068" y="1506189"/>
                  <a:pt x="3601127" y="1506895"/>
                </a:cubicBezTo>
                <a:cubicBezTo>
                  <a:pt x="3601186" y="1507602"/>
                  <a:pt x="3601216" y="1508515"/>
                  <a:pt x="3601216" y="1509635"/>
                </a:cubicBezTo>
                <a:cubicBezTo>
                  <a:pt x="3601216" y="1510695"/>
                  <a:pt x="3601172" y="1511638"/>
                  <a:pt x="3601084" y="1512463"/>
                </a:cubicBezTo>
                <a:cubicBezTo>
                  <a:pt x="3600995" y="1513288"/>
                  <a:pt x="3600862" y="1513980"/>
                  <a:pt x="3600686" y="1514539"/>
                </a:cubicBezTo>
                <a:cubicBezTo>
                  <a:pt x="3600508" y="1515100"/>
                  <a:pt x="3600259" y="1515511"/>
                  <a:pt x="3599935" y="1515776"/>
                </a:cubicBezTo>
                <a:cubicBezTo>
                  <a:pt x="3599611" y="1516042"/>
                  <a:pt x="3599243" y="1516174"/>
                  <a:pt x="3598830" y="1516174"/>
                </a:cubicBezTo>
                <a:cubicBezTo>
                  <a:pt x="3598182" y="1516174"/>
                  <a:pt x="3597166" y="1515762"/>
                  <a:pt x="3595781" y="1514937"/>
                </a:cubicBezTo>
                <a:cubicBezTo>
                  <a:pt x="3594397" y="1514113"/>
                  <a:pt x="3592703" y="1513185"/>
                  <a:pt x="3590700" y="1512154"/>
                </a:cubicBezTo>
                <a:cubicBezTo>
                  <a:pt x="3588697" y="1511123"/>
                  <a:pt x="3586327" y="1510180"/>
                  <a:pt x="3583588" y="1509325"/>
                </a:cubicBezTo>
                <a:cubicBezTo>
                  <a:pt x="3580848" y="1508472"/>
                  <a:pt x="3577770" y="1508045"/>
                  <a:pt x="3574353" y="1508045"/>
                </a:cubicBezTo>
                <a:cubicBezTo>
                  <a:pt x="3571172" y="1508045"/>
                  <a:pt x="3568403" y="1508472"/>
                  <a:pt x="3566046" y="1509325"/>
                </a:cubicBezTo>
                <a:cubicBezTo>
                  <a:pt x="3563690" y="1510180"/>
                  <a:pt x="3561746" y="1511314"/>
                  <a:pt x="3560214" y="1512728"/>
                </a:cubicBezTo>
                <a:cubicBezTo>
                  <a:pt x="3558682" y="1514142"/>
                  <a:pt x="3557535" y="1515820"/>
                  <a:pt x="3556768" y="1517765"/>
                </a:cubicBezTo>
                <a:cubicBezTo>
                  <a:pt x="3556003" y="1519709"/>
                  <a:pt x="3555619" y="1521771"/>
                  <a:pt x="3555619" y="1523950"/>
                </a:cubicBezTo>
                <a:cubicBezTo>
                  <a:pt x="3555619" y="1527132"/>
                  <a:pt x="3556356" y="1529871"/>
                  <a:pt x="3557829" y="1532169"/>
                </a:cubicBezTo>
                <a:cubicBezTo>
                  <a:pt x="3559301" y="1534466"/>
                  <a:pt x="3561260" y="1536499"/>
                  <a:pt x="3563705" y="1538266"/>
                </a:cubicBezTo>
                <a:cubicBezTo>
                  <a:pt x="3566150" y="1540033"/>
                  <a:pt x="3568934" y="1541653"/>
                  <a:pt x="3572056" y="1543126"/>
                </a:cubicBezTo>
                <a:cubicBezTo>
                  <a:pt x="3575179" y="1544599"/>
                  <a:pt x="3578359" y="1546086"/>
                  <a:pt x="3581599" y="1547589"/>
                </a:cubicBezTo>
                <a:cubicBezTo>
                  <a:pt x="3584839" y="1549091"/>
                  <a:pt x="3588020" y="1550740"/>
                  <a:pt x="3591143" y="1552537"/>
                </a:cubicBezTo>
                <a:cubicBezTo>
                  <a:pt x="3594263" y="1554334"/>
                  <a:pt x="3597047" y="1556455"/>
                  <a:pt x="3599492" y="1558900"/>
                </a:cubicBezTo>
                <a:cubicBezTo>
                  <a:pt x="3601938" y="1561344"/>
                  <a:pt x="3603911" y="1564231"/>
                  <a:pt x="3605413" y="1567560"/>
                </a:cubicBezTo>
                <a:cubicBezTo>
                  <a:pt x="3606915" y="1570888"/>
                  <a:pt x="3607667" y="1574820"/>
                  <a:pt x="3607667" y="1579356"/>
                </a:cubicBezTo>
                <a:cubicBezTo>
                  <a:pt x="3607667" y="1584717"/>
                  <a:pt x="3606680" y="1589489"/>
                  <a:pt x="3604707" y="1593672"/>
                </a:cubicBezTo>
                <a:cubicBezTo>
                  <a:pt x="3602732" y="1597855"/>
                  <a:pt x="3599993" y="1601404"/>
                  <a:pt x="3596488" y="1604320"/>
                </a:cubicBezTo>
                <a:cubicBezTo>
                  <a:pt x="3592982" y="1607236"/>
                  <a:pt x="3588859" y="1609431"/>
                  <a:pt x="3584117" y="1610903"/>
                </a:cubicBezTo>
                <a:cubicBezTo>
                  <a:pt x="3579375" y="1612376"/>
                  <a:pt x="3574265" y="1613112"/>
                  <a:pt x="3568786" y="1613112"/>
                </a:cubicBezTo>
                <a:cubicBezTo>
                  <a:pt x="3564957" y="1613112"/>
                  <a:pt x="3561407" y="1612789"/>
                  <a:pt x="3558138" y="1612141"/>
                </a:cubicBezTo>
                <a:cubicBezTo>
                  <a:pt x="3554869" y="1611492"/>
                  <a:pt x="3551952" y="1610697"/>
                  <a:pt x="3549390" y="1609755"/>
                </a:cubicBezTo>
                <a:cubicBezTo>
                  <a:pt x="3546827" y="1608812"/>
                  <a:pt x="3544677" y="1607840"/>
                  <a:pt x="3542939" y="1606838"/>
                </a:cubicBezTo>
                <a:cubicBezTo>
                  <a:pt x="3541201" y="1605837"/>
                  <a:pt x="3539993" y="1604983"/>
                  <a:pt x="3539316" y="1604276"/>
                </a:cubicBezTo>
                <a:cubicBezTo>
                  <a:pt x="3538638" y="1603569"/>
                  <a:pt x="3538138" y="1602670"/>
                  <a:pt x="3537813" y="1601580"/>
                </a:cubicBezTo>
                <a:cubicBezTo>
                  <a:pt x="3537489" y="1600491"/>
                  <a:pt x="3537328" y="1599033"/>
                  <a:pt x="3537328" y="1597206"/>
                </a:cubicBezTo>
                <a:cubicBezTo>
                  <a:pt x="3537328" y="1595911"/>
                  <a:pt x="3537386" y="1594835"/>
                  <a:pt x="3537504" y="1593981"/>
                </a:cubicBezTo>
                <a:cubicBezTo>
                  <a:pt x="3537621" y="1593127"/>
                  <a:pt x="3537798" y="1592435"/>
                  <a:pt x="3538034" y="1591904"/>
                </a:cubicBezTo>
                <a:cubicBezTo>
                  <a:pt x="3538270" y="1591375"/>
                  <a:pt x="3538565" y="1591006"/>
                  <a:pt x="3538919" y="1590800"/>
                </a:cubicBezTo>
                <a:cubicBezTo>
                  <a:pt x="3539271" y="1590594"/>
                  <a:pt x="3539684" y="1590491"/>
                  <a:pt x="3540156" y="1590491"/>
                </a:cubicBezTo>
                <a:cubicBezTo>
                  <a:pt x="3540980" y="1590491"/>
                  <a:pt x="3542143" y="1590992"/>
                  <a:pt x="3543646" y="1591993"/>
                </a:cubicBezTo>
                <a:cubicBezTo>
                  <a:pt x="3545148" y="1592994"/>
                  <a:pt x="3547077" y="1594084"/>
                  <a:pt x="3549433" y="1595262"/>
                </a:cubicBezTo>
                <a:cubicBezTo>
                  <a:pt x="3551790" y="1596441"/>
                  <a:pt x="3554632" y="1597545"/>
                  <a:pt x="3557961" y="1598576"/>
                </a:cubicBezTo>
                <a:cubicBezTo>
                  <a:pt x="3561290" y="1599607"/>
                  <a:pt x="3565134" y="1600123"/>
                  <a:pt x="3569493" y="1600123"/>
                </a:cubicBezTo>
                <a:cubicBezTo>
                  <a:pt x="3572792" y="1600123"/>
                  <a:pt x="3575811" y="1599680"/>
                  <a:pt x="3578551" y="1598797"/>
                </a:cubicBezTo>
                <a:cubicBezTo>
                  <a:pt x="3581290" y="1597913"/>
                  <a:pt x="3583647" y="1596661"/>
                  <a:pt x="3585620" y="1595042"/>
                </a:cubicBezTo>
                <a:cubicBezTo>
                  <a:pt x="3587593" y="1593422"/>
                  <a:pt x="3589110" y="1591433"/>
                  <a:pt x="3590170" y="1589076"/>
                </a:cubicBezTo>
                <a:cubicBezTo>
                  <a:pt x="3591230" y="1586720"/>
                  <a:pt x="3591761" y="1584040"/>
                  <a:pt x="3591761" y="1581035"/>
                </a:cubicBezTo>
                <a:cubicBezTo>
                  <a:pt x="3591761" y="1577796"/>
                  <a:pt x="3591025" y="1575026"/>
                  <a:pt x="3589552" y="1572729"/>
                </a:cubicBezTo>
                <a:cubicBezTo>
                  <a:pt x="3588079" y="1570431"/>
                  <a:pt x="3586134" y="1568414"/>
                  <a:pt x="3583720" y="1566676"/>
                </a:cubicBezTo>
                <a:cubicBezTo>
                  <a:pt x="3581304" y="1564939"/>
                  <a:pt x="3578551" y="1563347"/>
                  <a:pt x="3575458" y="1561904"/>
                </a:cubicBezTo>
                <a:cubicBezTo>
                  <a:pt x="3572365" y="1560460"/>
                  <a:pt x="3569198" y="1558988"/>
                  <a:pt x="3565959" y="1557485"/>
                </a:cubicBezTo>
                <a:cubicBezTo>
                  <a:pt x="3562718" y="1555983"/>
                  <a:pt x="3559567" y="1554319"/>
                  <a:pt x="3556503" y="1552493"/>
                </a:cubicBezTo>
                <a:cubicBezTo>
                  <a:pt x="3553440" y="1550667"/>
                  <a:pt x="3550700" y="1548516"/>
                  <a:pt x="3548286" y="1546042"/>
                </a:cubicBezTo>
                <a:cubicBezTo>
                  <a:pt x="3545870" y="1543568"/>
                  <a:pt x="3543911" y="1540666"/>
                  <a:pt x="3542409" y="1537338"/>
                </a:cubicBezTo>
                <a:cubicBezTo>
                  <a:pt x="3540907" y="1534010"/>
                  <a:pt x="3540156" y="1530019"/>
                  <a:pt x="3540156" y="1525365"/>
                </a:cubicBezTo>
                <a:cubicBezTo>
                  <a:pt x="3540156" y="1520593"/>
                  <a:pt x="3541024" y="1516336"/>
                  <a:pt x="3542762" y="1512596"/>
                </a:cubicBezTo>
                <a:cubicBezTo>
                  <a:pt x="3544499" y="1508855"/>
                  <a:pt x="3546915" y="1505718"/>
                  <a:pt x="3550009" y="1503184"/>
                </a:cubicBezTo>
                <a:cubicBezTo>
                  <a:pt x="3553101" y="1500651"/>
                  <a:pt x="3556783" y="1498722"/>
                  <a:pt x="3561054" y="1497396"/>
                </a:cubicBezTo>
                <a:cubicBezTo>
                  <a:pt x="3565325" y="1496071"/>
                  <a:pt x="3569935" y="1495408"/>
                  <a:pt x="3574884" y="1495408"/>
                </a:cubicBezTo>
                <a:close/>
                <a:moveTo>
                  <a:pt x="3108153" y="1495408"/>
                </a:moveTo>
                <a:cubicBezTo>
                  <a:pt x="3110686" y="1495408"/>
                  <a:pt x="3113234" y="1495628"/>
                  <a:pt x="3115797" y="1496071"/>
                </a:cubicBezTo>
                <a:cubicBezTo>
                  <a:pt x="3118360" y="1496512"/>
                  <a:pt x="3120775" y="1497101"/>
                  <a:pt x="3123044" y="1497838"/>
                </a:cubicBezTo>
                <a:cubicBezTo>
                  <a:pt x="3125312" y="1498574"/>
                  <a:pt x="3127330" y="1499399"/>
                  <a:pt x="3129095" y="1500313"/>
                </a:cubicBezTo>
                <a:cubicBezTo>
                  <a:pt x="3130863" y="1501226"/>
                  <a:pt x="3132027" y="1501962"/>
                  <a:pt x="3132586" y="1502522"/>
                </a:cubicBezTo>
                <a:cubicBezTo>
                  <a:pt x="3133146" y="1503081"/>
                  <a:pt x="3133514" y="1503523"/>
                  <a:pt x="3133690" y="1503847"/>
                </a:cubicBezTo>
                <a:cubicBezTo>
                  <a:pt x="3133867" y="1504171"/>
                  <a:pt x="3134014" y="1504584"/>
                  <a:pt x="3134133" y="1505084"/>
                </a:cubicBezTo>
                <a:cubicBezTo>
                  <a:pt x="3134250" y="1505586"/>
                  <a:pt x="3134339" y="1506189"/>
                  <a:pt x="3134398" y="1506895"/>
                </a:cubicBezTo>
                <a:cubicBezTo>
                  <a:pt x="3134456" y="1507602"/>
                  <a:pt x="3134484" y="1508515"/>
                  <a:pt x="3134484" y="1509635"/>
                </a:cubicBezTo>
                <a:cubicBezTo>
                  <a:pt x="3134484" y="1510695"/>
                  <a:pt x="3134441" y="1511638"/>
                  <a:pt x="3134352" y="1512463"/>
                </a:cubicBezTo>
                <a:cubicBezTo>
                  <a:pt x="3134266" y="1513288"/>
                  <a:pt x="3134133" y="1513980"/>
                  <a:pt x="3133956" y="1514539"/>
                </a:cubicBezTo>
                <a:cubicBezTo>
                  <a:pt x="3133779" y="1515100"/>
                  <a:pt x="3133529" y="1515511"/>
                  <a:pt x="3133205" y="1515776"/>
                </a:cubicBezTo>
                <a:cubicBezTo>
                  <a:pt x="3132880" y="1516042"/>
                  <a:pt x="3132514" y="1516174"/>
                  <a:pt x="3132101" y="1516174"/>
                </a:cubicBezTo>
                <a:cubicBezTo>
                  <a:pt x="3131453" y="1516174"/>
                  <a:pt x="3130437" y="1515762"/>
                  <a:pt x="3129053" y="1514937"/>
                </a:cubicBezTo>
                <a:cubicBezTo>
                  <a:pt x="3127668" y="1514113"/>
                  <a:pt x="3125975" y="1513185"/>
                  <a:pt x="3123971" y="1512154"/>
                </a:cubicBezTo>
                <a:cubicBezTo>
                  <a:pt x="3121969" y="1511123"/>
                  <a:pt x="3119597" y="1510180"/>
                  <a:pt x="3116858" y="1509325"/>
                </a:cubicBezTo>
                <a:cubicBezTo>
                  <a:pt x="3114118" y="1508472"/>
                  <a:pt x="3111039" y="1508045"/>
                  <a:pt x="3107622" y="1508045"/>
                </a:cubicBezTo>
                <a:cubicBezTo>
                  <a:pt x="3104441" y="1508045"/>
                  <a:pt x="3101671" y="1508472"/>
                  <a:pt x="3099316" y="1509325"/>
                </a:cubicBezTo>
                <a:cubicBezTo>
                  <a:pt x="3096958" y="1510180"/>
                  <a:pt x="3095015" y="1511314"/>
                  <a:pt x="3093484" y="1512728"/>
                </a:cubicBezTo>
                <a:cubicBezTo>
                  <a:pt x="3091952" y="1514142"/>
                  <a:pt x="3090804" y="1515820"/>
                  <a:pt x="3090036" y="1517765"/>
                </a:cubicBezTo>
                <a:cubicBezTo>
                  <a:pt x="3089272" y="1519709"/>
                  <a:pt x="3088890" y="1521771"/>
                  <a:pt x="3088890" y="1523950"/>
                </a:cubicBezTo>
                <a:cubicBezTo>
                  <a:pt x="3088890" y="1527132"/>
                  <a:pt x="3089625" y="1529871"/>
                  <a:pt x="3091098" y="1532169"/>
                </a:cubicBezTo>
                <a:cubicBezTo>
                  <a:pt x="3092570" y="1534466"/>
                  <a:pt x="3094529" y="1536499"/>
                  <a:pt x="3096972" y="1538266"/>
                </a:cubicBezTo>
                <a:cubicBezTo>
                  <a:pt x="3099418" y="1540033"/>
                  <a:pt x="3102202" y="1541653"/>
                  <a:pt x="3105325" y="1543126"/>
                </a:cubicBezTo>
                <a:cubicBezTo>
                  <a:pt x="3108447" y="1544599"/>
                  <a:pt x="3111630" y="1546086"/>
                  <a:pt x="3114868" y="1547589"/>
                </a:cubicBezTo>
                <a:cubicBezTo>
                  <a:pt x="3118110" y="1549091"/>
                  <a:pt x="3121292" y="1550740"/>
                  <a:pt x="3124414" y="1552537"/>
                </a:cubicBezTo>
                <a:cubicBezTo>
                  <a:pt x="3127534" y="1554334"/>
                  <a:pt x="3130319" y="1556455"/>
                  <a:pt x="3132763" y="1558900"/>
                </a:cubicBezTo>
                <a:cubicBezTo>
                  <a:pt x="3135206" y="1561344"/>
                  <a:pt x="3137178" y="1564231"/>
                  <a:pt x="3138683" y="1567560"/>
                </a:cubicBezTo>
                <a:cubicBezTo>
                  <a:pt x="3140187" y="1570888"/>
                  <a:pt x="3140935" y="1574820"/>
                  <a:pt x="3140935" y="1579356"/>
                </a:cubicBezTo>
                <a:cubicBezTo>
                  <a:pt x="3140935" y="1584717"/>
                  <a:pt x="3139948" y="1589489"/>
                  <a:pt x="3137975" y="1593672"/>
                </a:cubicBezTo>
                <a:cubicBezTo>
                  <a:pt x="3136003" y="1597855"/>
                  <a:pt x="3133263" y="1601404"/>
                  <a:pt x="3129759" y="1604320"/>
                </a:cubicBezTo>
                <a:cubicBezTo>
                  <a:pt x="3126255" y="1607236"/>
                  <a:pt x="3122130" y="1609431"/>
                  <a:pt x="3117389" y="1610903"/>
                </a:cubicBezTo>
                <a:cubicBezTo>
                  <a:pt x="3112645" y="1612376"/>
                  <a:pt x="3107534" y="1613112"/>
                  <a:pt x="3102054" y="1613112"/>
                </a:cubicBezTo>
                <a:cubicBezTo>
                  <a:pt x="3098227" y="1613112"/>
                  <a:pt x="3094674" y="1612789"/>
                  <a:pt x="3091409" y="1612141"/>
                </a:cubicBezTo>
                <a:cubicBezTo>
                  <a:pt x="3088139" y="1611492"/>
                  <a:pt x="3085223" y="1610697"/>
                  <a:pt x="3082664" y="1609755"/>
                </a:cubicBezTo>
                <a:cubicBezTo>
                  <a:pt x="3080097" y="1608812"/>
                  <a:pt x="3077944" y="1607840"/>
                  <a:pt x="3076209" y="1606838"/>
                </a:cubicBezTo>
                <a:cubicBezTo>
                  <a:pt x="3074472" y="1605837"/>
                  <a:pt x="3073263" y="1604983"/>
                  <a:pt x="3072586" y="1604276"/>
                </a:cubicBezTo>
                <a:cubicBezTo>
                  <a:pt x="3071906" y="1603569"/>
                  <a:pt x="3071408" y="1602670"/>
                  <a:pt x="3071083" y="1601580"/>
                </a:cubicBezTo>
                <a:cubicBezTo>
                  <a:pt x="3070759" y="1600491"/>
                  <a:pt x="3070597" y="1599033"/>
                  <a:pt x="3070597" y="1597206"/>
                </a:cubicBezTo>
                <a:cubicBezTo>
                  <a:pt x="3070597" y="1595911"/>
                  <a:pt x="3070656" y="1594835"/>
                  <a:pt x="3070774" y="1593981"/>
                </a:cubicBezTo>
                <a:cubicBezTo>
                  <a:pt x="3070892" y="1593127"/>
                  <a:pt x="3071068" y="1592435"/>
                  <a:pt x="3071304" y="1591904"/>
                </a:cubicBezTo>
                <a:cubicBezTo>
                  <a:pt x="3071541" y="1591375"/>
                  <a:pt x="3071834" y="1591006"/>
                  <a:pt x="3072187" y="1590800"/>
                </a:cubicBezTo>
                <a:cubicBezTo>
                  <a:pt x="3072541" y="1590594"/>
                  <a:pt x="3072952" y="1590491"/>
                  <a:pt x="3073424" y="1590491"/>
                </a:cubicBezTo>
                <a:cubicBezTo>
                  <a:pt x="3074249" y="1590491"/>
                  <a:pt x="3075413" y="1590992"/>
                  <a:pt x="3076915" y="1591993"/>
                </a:cubicBezTo>
                <a:cubicBezTo>
                  <a:pt x="3078419" y="1592994"/>
                  <a:pt x="3080346" y="1594084"/>
                  <a:pt x="3082707" y="1595262"/>
                </a:cubicBezTo>
                <a:cubicBezTo>
                  <a:pt x="3085062" y="1596441"/>
                  <a:pt x="3087905" y="1597545"/>
                  <a:pt x="3091229" y="1598576"/>
                </a:cubicBezTo>
                <a:cubicBezTo>
                  <a:pt x="3094558" y="1599607"/>
                  <a:pt x="3098403" y="1600123"/>
                  <a:pt x="3102761" y="1600123"/>
                </a:cubicBezTo>
                <a:cubicBezTo>
                  <a:pt x="3106061" y="1600123"/>
                  <a:pt x="3109080" y="1599680"/>
                  <a:pt x="3111820" y="1598797"/>
                </a:cubicBezTo>
                <a:cubicBezTo>
                  <a:pt x="3114560" y="1597913"/>
                  <a:pt x="3116917" y="1596661"/>
                  <a:pt x="3118891" y="1595042"/>
                </a:cubicBezTo>
                <a:cubicBezTo>
                  <a:pt x="3120863" y="1593422"/>
                  <a:pt x="3122382" y="1591433"/>
                  <a:pt x="3123440" y="1589076"/>
                </a:cubicBezTo>
                <a:cubicBezTo>
                  <a:pt x="3124502" y="1586720"/>
                  <a:pt x="3125033" y="1584040"/>
                  <a:pt x="3125033" y="1581035"/>
                </a:cubicBezTo>
                <a:cubicBezTo>
                  <a:pt x="3125033" y="1577796"/>
                  <a:pt x="3124296" y="1575026"/>
                  <a:pt x="3122823" y="1572729"/>
                </a:cubicBezTo>
                <a:cubicBezTo>
                  <a:pt x="3121350" y="1570431"/>
                  <a:pt x="3119406" y="1568414"/>
                  <a:pt x="3116990" y="1566676"/>
                </a:cubicBezTo>
                <a:cubicBezTo>
                  <a:pt x="3114575" y="1564939"/>
                  <a:pt x="3111820" y="1563347"/>
                  <a:pt x="3108727" y="1561904"/>
                </a:cubicBezTo>
                <a:cubicBezTo>
                  <a:pt x="3105633" y="1560460"/>
                  <a:pt x="3102465" y="1558988"/>
                  <a:pt x="3099227" y="1557485"/>
                </a:cubicBezTo>
                <a:cubicBezTo>
                  <a:pt x="3095988" y="1555983"/>
                  <a:pt x="3092834" y="1554319"/>
                  <a:pt x="3089775" y="1552493"/>
                </a:cubicBezTo>
                <a:cubicBezTo>
                  <a:pt x="3086712" y="1550667"/>
                  <a:pt x="3083976" y="1548516"/>
                  <a:pt x="3081559" y="1546042"/>
                </a:cubicBezTo>
                <a:cubicBezTo>
                  <a:pt x="3079138" y="1543568"/>
                  <a:pt x="3077182" y="1540666"/>
                  <a:pt x="3075678" y="1537338"/>
                </a:cubicBezTo>
                <a:cubicBezTo>
                  <a:pt x="3074174" y="1534010"/>
                  <a:pt x="3073424" y="1530019"/>
                  <a:pt x="3073424" y="1525365"/>
                </a:cubicBezTo>
                <a:cubicBezTo>
                  <a:pt x="3073424" y="1520593"/>
                  <a:pt x="3074293" y="1516336"/>
                  <a:pt x="3076033" y="1512596"/>
                </a:cubicBezTo>
                <a:cubicBezTo>
                  <a:pt x="3077770" y="1508855"/>
                  <a:pt x="3080189" y="1505718"/>
                  <a:pt x="3083279" y="1503184"/>
                </a:cubicBezTo>
                <a:cubicBezTo>
                  <a:pt x="3086376" y="1500651"/>
                  <a:pt x="3090052" y="1498722"/>
                  <a:pt x="3094325" y="1497396"/>
                </a:cubicBezTo>
                <a:cubicBezTo>
                  <a:pt x="3098593" y="1496071"/>
                  <a:pt x="3103204" y="1495408"/>
                  <a:pt x="3108153" y="1495408"/>
                </a:cubicBezTo>
                <a:close/>
                <a:moveTo>
                  <a:pt x="2631901" y="1495408"/>
                </a:moveTo>
                <a:cubicBezTo>
                  <a:pt x="2634434" y="1495408"/>
                  <a:pt x="2636982" y="1495628"/>
                  <a:pt x="2639545" y="1496071"/>
                </a:cubicBezTo>
                <a:cubicBezTo>
                  <a:pt x="2642108" y="1496512"/>
                  <a:pt x="2644523" y="1497101"/>
                  <a:pt x="2646792" y="1497838"/>
                </a:cubicBezTo>
                <a:cubicBezTo>
                  <a:pt x="2649059" y="1498574"/>
                  <a:pt x="2651077" y="1499399"/>
                  <a:pt x="2652844" y="1500313"/>
                </a:cubicBezTo>
                <a:cubicBezTo>
                  <a:pt x="2654612" y="1501226"/>
                  <a:pt x="2655775" y="1501962"/>
                  <a:pt x="2656337" y="1502522"/>
                </a:cubicBezTo>
                <a:cubicBezTo>
                  <a:pt x="2656896" y="1503081"/>
                  <a:pt x="2657264" y="1503523"/>
                  <a:pt x="2657439" y="1503847"/>
                </a:cubicBezTo>
                <a:cubicBezTo>
                  <a:pt x="2657616" y="1504171"/>
                  <a:pt x="2657763" y="1504584"/>
                  <a:pt x="2657882" y="1505084"/>
                </a:cubicBezTo>
                <a:cubicBezTo>
                  <a:pt x="2658000" y="1505586"/>
                  <a:pt x="2658089" y="1506189"/>
                  <a:pt x="2658147" y="1506895"/>
                </a:cubicBezTo>
                <a:cubicBezTo>
                  <a:pt x="2658207" y="1507602"/>
                  <a:pt x="2658235" y="1508515"/>
                  <a:pt x="2658235" y="1509635"/>
                </a:cubicBezTo>
                <a:cubicBezTo>
                  <a:pt x="2658235" y="1510695"/>
                  <a:pt x="2658192" y="1511638"/>
                  <a:pt x="2658103" y="1512463"/>
                </a:cubicBezTo>
                <a:cubicBezTo>
                  <a:pt x="2658014" y="1513288"/>
                  <a:pt x="2657882" y="1513980"/>
                  <a:pt x="2657704" y="1514539"/>
                </a:cubicBezTo>
                <a:cubicBezTo>
                  <a:pt x="2657529" y="1515100"/>
                  <a:pt x="2657278" y="1515511"/>
                  <a:pt x="2656955" y="1515776"/>
                </a:cubicBezTo>
                <a:cubicBezTo>
                  <a:pt x="2656630" y="1516042"/>
                  <a:pt x="2656262" y="1516174"/>
                  <a:pt x="2655849" y="1516174"/>
                </a:cubicBezTo>
                <a:cubicBezTo>
                  <a:pt x="2655202" y="1516174"/>
                  <a:pt x="2654187" y="1515762"/>
                  <a:pt x="2652800" y="1514937"/>
                </a:cubicBezTo>
                <a:cubicBezTo>
                  <a:pt x="2651416" y="1514113"/>
                  <a:pt x="2649723" y="1513185"/>
                  <a:pt x="2647719" y="1512154"/>
                </a:cubicBezTo>
                <a:cubicBezTo>
                  <a:pt x="2645716" y="1511123"/>
                  <a:pt x="2643346" y="1510180"/>
                  <a:pt x="2640605" y="1509325"/>
                </a:cubicBezTo>
                <a:cubicBezTo>
                  <a:pt x="2637866" y="1508472"/>
                  <a:pt x="2634788" y="1508045"/>
                  <a:pt x="2631371" y="1508045"/>
                </a:cubicBezTo>
                <a:cubicBezTo>
                  <a:pt x="2628190" y="1508045"/>
                  <a:pt x="2625420" y="1508472"/>
                  <a:pt x="2623065" y="1509325"/>
                </a:cubicBezTo>
                <a:cubicBezTo>
                  <a:pt x="2620709" y="1510180"/>
                  <a:pt x="2618765" y="1511314"/>
                  <a:pt x="2617232" y="1512728"/>
                </a:cubicBezTo>
                <a:cubicBezTo>
                  <a:pt x="2615700" y="1514142"/>
                  <a:pt x="2614552" y="1515820"/>
                  <a:pt x="2613786" y="1517765"/>
                </a:cubicBezTo>
                <a:cubicBezTo>
                  <a:pt x="2613021" y="1519709"/>
                  <a:pt x="2612639" y="1521771"/>
                  <a:pt x="2612639" y="1523950"/>
                </a:cubicBezTo>
                <a:cubicBezTo>
                  <a:pt x="2612639" y="1527132"/>
                  <a:pt x="2613373" y="1529871"/>
                  <a:pt x="2614848" y="1532169"/>
                </a:cubicBezTo>
                <a:cubicBezTo>
                  <a:pt x="2616319" y="1534466"/>
                  <a:pt x="2618278" y="1536499"/>
                  <a:pt x="2620722" y="1538266"/>
                </a:cubicBezTo>
                <a:cubicBezTo>
                  <a:pt x="2623167" y="1540033"/>
                  <a:pt x="2625951" y="1541653"/>
                  <a:pt x="2629073" y="1543126"/>
                </a:cubicBezTo>
                <a:cubicBezTo>
                  <a:pt x="2632196" y="1544599"/>
                  <a:pt x="2635377" y="1546086"/>
                  <a:pt x="2638618" y="1547589"/>
                </a:cubicBezTo>
                <a:cubicBezTo>
                  <a:pt x="2641858" y="1549091"/>
                  <a:pt x="2645039" y="1550740"/>
                  <a:pt x="2648161" y="1552537"/>
                </a:cubicBezTo>
                <a:cubicBezTo>
                  <a:pt x="2651283" y="1554334"/>
                  <a:pt x="2654067" y="1556455"/>
                  <a:pt x="2656512" y="1558900"/>
                </a:cubicBezTo>
                <a:cubicBezTo>
                  <a:pt x="2658957" y="1561344"/>
                  <a:pt x="2660932" y="1564231"/>
                  <a:pt x="2662434" y="1567560"/>
                </a:cubicBezTo>
                <a:cubicBezTo>
                  <a:pt x="2663935" y="1570888"/>
                  <a:pt x="2664688" y="1574820"/>
                  <a:pt x="2664688" y="1579356"/>
                </a:cubicBezTo>
                <a:cubicBezTo>
                  <a:pt x="2664688" y="1584717"/>
                  <a:pt x="2663700" y="1589489"/>
                  <a:pt x="2661726" y="1593672"/>
                </a:cubicBezTo>
                <a:cubicBezTo>
                  <a:pt x="2659753" y="1597855"/>
                  <a:pt x="2657012" y="1601404"/>
                  <a:pt x="2653507" y="1604320"/>
                </a:cubicBezTo>
                <a:cubicBezTo>
                  <a:pt x="2650002" y="1607236"/>
                  <a:pt x="2645879" y="1609431"/>
                  <a:pt x="2641136" y="1610903"/>
                </a:cubicBezTo>
                <a:cubicBezTo>
                  <a:pt x="2636394" y="1612376"/>
                  <a:pt x="2631282" y="1613112"/>
                  <a:pt x="2625804" y="1613112"/>
                </a:cubicBezTo>
                <a:cubicBezTo>
                  <a:pt x="2621974" y="1613112"/>
                  <a:pt x="2618425" y="1612789"/>
                  <a:pt x="2615157" y="1612141"/>
                </a:cubicBezTo>
                <a:cubicBezTo>
                  <a:pt x="2611887" y="1611492"/>
                  <a:pt x="2608971" y="1610697"/>
                  <a:pt x="2606409" y="1609755"/>
                </a:cubicBezTo>
                <a:cubicBezTo>
                  <a:pt x="2603848" y="1608812"/>
                  <a:pt x="2601696" y="1607840"/>
                  <a:pt x="2599959" y="1606838"/>
                </a:cubicBezTo>
                <a:cubicBezTo>
                  <a:pt x="2598222" y="1605837"/>
                  <a:pt x="2597014" y="1604983"/>
                  <a:pt x="2596336" y="1604276"/>
                </a:cubicBezTo>
                <a:cubicBezTo>
                  <a:pt x="2595659" y="1603569"/>
                  <a:pt x="2595159" y="1602670"/>
                  <a:pt x="2594835" y="1601580"/>
                </a:cubicBezTo>
                <a:cubicBezTo>
                  <a:pt x="2594511" y="1600491"/>
                  <a:pt x="2594347" y="1599033"/>
                  <a:pt x="2594347" y="1597206"/>
                </a:cubicBezTo>
                <a:cubicBezTo>
                  <a:pt x="2594347" y="1595911"/>
                  <a:pt x="2594407" y="1594835"/>
                  <a:pt x="2594525" y="1593981"/>
                </a:cubicBezTo>
                <a:cubicBezTo>
                  <a:pt x="2594643" y="1593127"/>
                  <a:pt x="2594820" y="1592435"/>
                  <a:pt x="2595056" y="1591904"/>
                </a:cubicBezTo>
                <a:cubicBezTo>
                  <a:pt x="2595289" y="1591375"/>
                  <a:pt x="2595585" y="1591006"/>
                  <a:pt x="2595939" y="1590800"/>
                </a:cubicBezTo>
                <a:cubicBezTo>
                  <a:pt x="2596293" y="1590594"/>
                  <a:pt x="2596704" y="1590491"/>
                  <a:pt x="2597176" y="1590491"/>
                </a:cubicBezTo>
                <a:cubicBezTo>
                  <a:pt x="2597999" y="1590491"/>
                  <a:pt x="2599164" y="1590992"/>
                  <a:pt x="2600666" y="1591993"/>
                </a:cubicBezTo>
                <a:cubicBezTo>
                  <a:pt x="2602168" y="1592994"/>
                  <a:pt x="2604097" y="1594084"/>
                  <a:pt x="2606453" y="1595262"/>
                </a:cubicBezTo>
                <a:cubicBezTo>
                  <a:pt x="2608810" y="1596441"/>
                  <a:pt x="2611650" y="1597545"/>
                  <a:pt x="2614979" y="1598576"/>
                </a:cubicBezTo>
                <a:cubicBezTo>
                  <a:pt x="2618308" y="1599607"/>
                  <a:pt x="2622151" y="1600123"/>
                  <a:pt x="2626511" y="1600123"/>
                </a:cubicBezTo>
                <a:cubicBezTo>
                  <a:pt x="2629811" y="1600123"/>
                  <a:pt x="2632830" y="1599680"/>
                  <a:pt x="2635568" y="1598797"/>
                </a:cubicBezTo>
                <a:cubicBezTo>
                  <a:pt x="2638308" y="1597913"/>
                  <a:pt x="2640664" y="1596661"/>
                  <a:pt x="2642638" y="1595042"/>
                </a:cubicBezTo>
                <a:cubicBezTo>
                  <a:pt x="2644612" y="1593422"/>
                  <a:pt x="2646129" y="1591433"/>
                  <a:pt x="2647189" y="1589076"/>
                </a:cubicBezTo>
                <a:cubicBezTo>
                  <a:pt x="2648249" y="1586720"/>
                  <a:pt x="2648780" y="1584040"/>
                  <a:pt x="2648780" y="1581035"/>
                </a:cubicBezTo>
                <a:cubicBezTo>
                  <a:pt x="2648780" y="1577796"/>
                  <a:pt x="2648044" y="1575026"/>
                  <a:pt x="2646571" y="1572729"/>
                </a:cubicBezTo>
                <a:cubicBezTo>
                  <a:pt x="2645098" y="1570431"/>
                  <a:pt x="2643153" y="1568414"/>
                  <a:pt x="2640738" y="1566676"/>
                </a:cubicBezTo>
                <a:cubicBezTo>
                  <a:pt x="2638323" y="1564939"/>
                  <a:pt x="2635568" y="1563347"/>
                  <a:pt x="2632476" y="1561904"/>
                </a:cubicBezTo>
                <a:cubicBezTo>
                  <a:pt x="2629383" y="1560460"/>
                  <a:pt x="2626216" y="1558988"/>
                  <a:pt x="2622976" y="1557485"/>
                </a:cubicBezTo>
                <a:cubicBezTo>
                  <a:pt x="2619737" y="1555983"/>
                  <a:pt x="2616583" y="1554319"/>
                  <a:pt x="2613521" y="1552493"/>
                </a:cubicBezTo>
                <a:cubicBezTo>
                  <a:pt x="2610457" y="1550667"/>
                  <a:pt x="2607719" y="1548516"/>
                  <a:pt x="2605304" y="1546042"/>
                </a:cubicBezTo>
                <a:cubicBezTo>
                  <a:pt x="2602888" y="1543568"/>
                  <a:pt x="2600930" y="1540666"/>
                  <a:pt x="2599429" y="1537338"/>
                </a:cubicBezTo>
                <a:cubicBezTo>
                  <a:pt x="2597926" y="1534010"/>
                  <a:pt x="2597176" y="1530019"/>
                  <a:pt x="2597176" y="1525365"/>
                </a:cubicBezTo>
                <a:cubicBezTo>
                  <a:pt x="2597176" y="1520593"/>
                  <a:pt x="2598044" y="1516336"/>
                  <a:pt x="2599782" y="1512596"/>
                </a:cubicBezTo>
                <a:cubicBezTo>
                  <a:pt x="2601521" y="1508855"/>
                  <a:pt x="2603936" y="1505718"/>
                  <a:pt x="2607027" y="1503184"/>
                </a:cubicBezTo>
                <a:cubicBezTo>
                  <a:pt x="2610119" y="1500651"/>
                  <a:pt x="2613801" y="1498722"/>
                  <a:pt x="2618071" y="1497396"/>
                </a:cubicBezTo>
                <a:cubicBezTo>
                  <a:pt x="2622342" y="1496071"/>
                  <a:pt x="2626953" y="1495408"/>
                  <a:pt x="2631901" y="1495408"/>
                </a:cubicBezTo>
                <a:close/>
                <a:moveTo>
                  <a:pt x="2165183" y="1495408"/>
                </a:moveTo>
                <a:cubicBezTo>
                  <a:pt x="2167716" y="1495408"/>
                  <a:pt x="2170264" y="1495628"/>
                  <a:pt x="2172827" y="1496071"/>
                </a:cubicBezTo>
                <a:cubicBezTo>
                  <a:pt x="2175390" y="1496512"/>
                  <a:pt x="2177805" y="1497101"/>
                  <a:pt x="2180073" y="1497838"/>
                </a:cubicBezTo>
                <a:cubicBezTo>
                  <a:pt x="2182341" y="1498574"/>
                  <a:pt x="2184359" y="1499399"/>
                  <a:pt x="2186126" y="1500313"/>
                </a:cubicBezTo>
                <a:cubicBezTo>
                  <a:pt x="2187893" y="1501226"/>
                  <a:pt x="2189057" y="1501962"/>
                  <a:pt x="2189616" y="1502522"/>
                </a:cubicBezTo>
                <a:cubicBezTo>
                  <a:pt x="2190176" y="1503081"/>
                  <a:pt x="2190545" y="1503523"/>
                  <a:pt x="2190721" y="1503847"/>
                </a:cubicBezTo>
                <a:cubicBezTo>
                  <a:pt x="2190898" y="1504171"/>
                  <a:pt x="2191045" y="1504584"/>
                  <a:pt x="2191162" y="1505084"/>
                </a:cubicBezTo>
                <a:cubicBezTo>
                  <a:pt x="2191281" y="1505586"/>
                  <a:pt x="2191368" y="1506189"/>
                  <a:pt x="2191428" y="1506895"/>
                </a:cubicBezTo>
                <a:cubicBezTo>
                  <a:pt x="2191486" y="1507602"/>
                  <a:pt x="2191516" y="1508515"/>
                  <a:pt x="2191516" y="1509635"/>
                </a:cubicBezTo>
                <a:cubicBezTo>
                  <a:pt x="2191516" y="1510695"/>
                  <a:pt x="2191472" y="1511638"/>
                  <a:pt x="2191384" y="1512463"/>
                </a:cubicBezTo>
                <a:cubicBezTo>
                  <a:pt x="2191295" y="1513288"/>
                  <a:pt x="2191162" y="1513980"/>
                  <a:pt x="2190986" y="1514539"/>
                </a:cubicBezTo>
                <a:cubicBezTo>
                  <a:pt x="2190809" y="1515100"/>
                  <a:pt x="2190559" y="1515511"/>
                  <a:pt x="2190235" y="1515776"/>
                </a:cubicBezTo>
                <a:cubicBezTo>
                  <a:pt x="2189910" y="1516042"/>
                  <a:pt x="2189542" y="1516174"/>
                  <a:pt x="2189131" y="1516174"/>
                </a:cubicBezTo>
                <a:cubicBezTo>
                  <a:pt x="2188482" y="1516174"/>
                  <a:pt x="2187466" y="1515762"/>
                  <a:pt x="2186082" y="1514937"/>
                </a:cubicBezTo>
                <a:cubicBezTo>
                  <a:pt x="2184697" y="1514113"/>
                  <a:pt x="2183004" y="1513185"/>
                  <a:pt x="2181001" y="1512154"/>
                </a:cubicBezTo>
                <a:cubicBezTo>
                  <a:pt x="2178998" y="1511123"/>
                  <a:pt x="2176627" y="1510180"/>
                  <a:pt x="2173888" y="1509325"/>
                </a:cubicBezTo>
                <a:cubicBezTo>
                  <a:pt x="2171148" y="1508472"/>
                  <a:pt x="2168070" y="1508045"/>
                  <a:pt x="2164653" y="1508045"/>
                </a:cubicBezTo>
                <a:cubicBezTo>
                  <a:pt x="2161471" y="1508045"/>
                  <a:pt x="2158703" y="1508472"/>
                  <a:pt x="2156347" y="1509325"/>
                </a:cubicBezTo>
                <a:cubicBezTo>
                  <a:pt x="2153990" y="1510180"/>
                  <a:pt x="2152046" y="1511314"/>
                  <a:pt x="2150514" y="1512728"/>
                </a:cubicBezTo>
                <a:cubicBezTo>
                  <a:pt x="2148983" y="1514142"/>
                  <a:pt x="2147834" y="1515820"/>
                  <a:pt x="2147068" y="1517765"/>
                </a:cubicBezTo>
                <a:cubicBezTo>
                  <a:pt x="2146302" y="1519709"/>
                  <a:pt x="2145919" y="1521771"/>
                  <a:pt x="2145919" y="1523950"/>
                </a:cubicBezTo>
                <a:cubicBezTo>
                  <a:pt x="2145919" y="1527132"/>
                  <a:pt x="2146656" y="1529871"/>
                  <a:pt x="2148128" y="1532169"/>
                </a:cubicBezTo>
                <a:cubicBezTo>
                  <a:pt x="2149601" y="1534466"/>
                  <a:pt x="2151560" y="1536499"/>
                  <a:pt x="2154005" y="1538266"/>
                </a:cubicBezTo>
                <a:cubicBezTo>
                  <a:pt x="2156450" y="1540033"/>
                  <a:pt x="2159233" y="1541653"/>
                  <a:pt x="2162356" y="1543126"/>
                </a:cubicBezTo>
                <a:cubicBezTo>
                  <a:pt x="2165478" y="1544599"/>
                  <a:pt x="2168658" y="1546086"/>
                  <a:pt x="2171899" y="1547589"/>
                </a:cubicBezTo>
                <a:cubicBezTo>
                  <a:pt x="2175139" y="1549091"/>
                  <a:pt x="2178320" y="1550740"/>
                  <a:pt x="2181442" y="1552537"/>
                </a:cubicBezTo>
                <a:cubicBezTo>
                  <a:pt x="2184564" y="1554334"/>
                  <a:pt x="2187348" y="1556455"/>
                  <a:pt x="2189793" y="1558900"/>
                </a:cubicBezTo>
                <a:cubicBezTo>
                  <a:pt x="2192238" y="1561344"/>
                  <a:pt x="2194211" y="1564231"/>
                  <a:pt x="2195713" y="1567560"/>
                </a:cubicBezTo>
                <a:cubicBezTo>
                  <a:pt x="2197215" y="1570888"/>
                  <a:pt x="2197966" y="1574820"/>
                  <a:pt x="2197966" y="1579356"/>
                </a:cubicBezTo>
                <a:cubicBezTo>
                  <a:pt x="2197966" y="1584717"/>
                  <a:pt x="2196980" y="1589489"/>
                  <a:pt x="2195007" y="1593672"/>
                </a:cubicBezTo>
                <a:cubicBezTo>
                  <a:pt x="2193033" y="1597855"/>
                  <a:pt x="2190294" y="1601404"/>
                  <a:pt x="2186788" y="1604320"/>
                </a:cubicBezTo>
                <a:cubicBezTo>
                  <a:pt x="2183283" y="1607236"/>
                  <a:pt x="2179160" y="1609431"/>
                  <a:pt x="2174417" y="1610903"/>
                </a:cubicBezTo>
                <a:cubicBezTo>
                  <a:pt x="2169675" y="1612376"/>
                  <a:pt x="2164564" y="1613112"/>
                  <a:pt x="2159086" y="1613112"/>
                </a:cubicBezTo>
                <a:cubicBezTo>
                  <a:pt x="2155257" y="1613112"/>
                  <a:pt x="2151707" y="1612789"/>
                  <a:pt x="2148438" y="1612141"/>
                </a:cubicBezTo>
                <a:cubicBezTo>
                  <a:pt x="2145168" y="1611492"/>
                  <a:pt x="2142252" y="1610697"/>
                  <a:pt x="2139690" y="1609755"/>
                </a:cubicBezTo>
                <a:cubicBezTo>
                  <a:pt x="2137127" y="1608812"/>
                  <a:pt x="2134977" y="1607840"/>
                  <a:pt x="2133239" y="1606838"/>
                </a:cubicBezTo>
                <a:cubicBezTo>
                  <a:pt x="2131501" y="1605837"/>
                  <a:pt x="2130293" y="1604983"/>
                  <a:pt x="2129616" y="1604276"/>
                </a:cubicBezTo>
                <a:cubicBezTo>
                  <a:pt x="2128938" y="1603569"/>
                  <a:pt x="2128437" y="1602670"/>
                  <a:pt x="2128113" y="1601580"/>
                </a:cubicBezTo>
                <a:cubicBezTo>
                  <a:pt x="2127790" y="1600491"/>
                  <a:pt x="2127628" y="1599033"/>
                  <a:pt x="2127628" y="1597206"/>
                </a:cubicBezTo>
                <a:cubicBezTo>
                  <a:pt x="2127628" y="1595911"/>
                  <a:pt x="2127686" y="1594835"/>
                  <a:pt x="2127805" y="1593981"/>
                </a:cubicBezTo>
                <a:cubicBezTo>
                  <a:pt x="2127922" y="1593127"/>
                  <a:pt x="2128099" y="1592435"/>
                  <a:pt x="2128335" y="1591904"/>
                </a:cubicBezTo>
                <a:cubicBezTo>
                  <a:pt x="2128570" y="1591375"/>
                  <a:pt x="2128865" y="1591006"/>
                  <a:pt x="2129218" y="1590800"/>
                </a:cubicBezTo>
                <a:cubicBezTo>
                  <a:pt x="2129572" y="1590594"/>
                  <a:pt x="2129984" y="1590491"/>
                  <a:pt x="2130455" y="1590491"/>
                </a:cubicBezTo>
                <a:cubicBezTo>
                  <a:pt x="2131280" y="1590491"/>
                  <a:pt x="2132443" y="1590992"/>
                  <a:pt x="2133945" y="1591993"/>
                </a:cubicBezTo>
                <a:cubicBezTo>
                  <a:pt x="2135448" y="1592994"/>
                  <a:pt x="2137377" y="1594084"/>
                  <a:pt x="2139734" y="1595262"/>
                </a:cubicBezTo>
                <a:cubicBezTo>
                  <a:pt x="2142090" y="1596441"/>
                  <a:pt x="2144932" y="1597545"/>
                  <a:pt x="2148261" y="1598576"/>
                </a:cubicBezTo>
                <a:cubicBezTo>
                  <a:pt x="2151589" y="1599607"/>
                  <a:pt x="2155433" y="1600123"/>
                  <a:pt x="2159793" y="1600123"/>
                </a:cubicBezTo>
                <a:cubicBezTo>
                  <a:pt x="2163092" y="1600123"/>
                  <a:pt x="2166111" y="1599680"/>
                  <a:pt x="2168851" y="1598797"/>
                </a:cubicBezTo>
                <a:cubicBezTo>
                  <a:pt x="2171590" y="1597913"/>
                  <a:pt x="2173946" y="1596661"/>
                  <a:pt x="2175920" y="1595042"/>
                </a:cubicBezTo>
                <a:cubicBezTo>
                  <a:pt x="2177893" y="1593422"/>
                  <a:pt x="2179410" y="1591433"/>
                  <a:pt x="2180470" y="1589076"/>
                </a:cubicBezTo>
                <a:cubicBezTo>
                  <a:pt x="2181531" y="1586720"/>
                  <a:pt x="2182061" y="1584040"/>
                  <a:pt x="2182061" y="1581035"/>
                </a:cubicBezTo>
                <a:cubicBezTo>
                  <a:pt x="2182061" y="1577796"/>
                  <a:pt x="2181325" y="1575026"/>
                  <a:pt x="2179852" y="1572729"/>
                </a:cubicBezTo>
                <a:cubicBezTo>
                  <a:pt x="2178379" y="1570431"/>
                  <a:pt x="2176434" y="1568414"/>
                  <a:pt x="2174020" y="1566676"/>
                </a:cubicBezTo>
                <a:cubicBezTo>
                  <a:pt x="2171604" y="1564939"/>
                  <a:pt x="2168851" y="1563347"/>
                  <a:pt x="2165758" y="1561904"/>
                </a:cubicBezTo>
                <a:cubicBezTo>
                  <a:pt x="2162665" y="1560460"/>
                  <a:pt x="2159498" y="1558988"/>
                  <a:pt x="2156258" y="1557485"/>
                </a:cubicBezTo>
                <a:cubicBezTo>
                  <a:pt x="2153018" y="1555983"/>
                  <a:pt x="2149867" y="1554319"/>
                  <a:pt x="2146803" y="1552493"/>
                </a:cubicBezTo>
                <a:cubicBezTo>
                  <a:pt x="2143740" y="1550667"/>
                  <a:pt x="2141000" y="1548516"/>
                  <a:pt x="2138585" y="1546042"/>
                </a:cubicBezTo>
                <a:cubicBezTo>
                  <a:pt x="2136169" y="1543568"/>
                  <a:pt x="2134211" y="1540666"/>
                  <a:pt x="2132709" y="1537338"/>
                </a:cubicBezTo>
                <a:cubicBezTo>
                  <a:pt x="2131206" y="1534010"/>
                  <a:pt x="2130455" y="1530019"/>
                  <a:pt x="2130455" y="1525365"/>
                </a:cubicBezTo>
                <a:cubicBezTo>
                  <a:pt x="2130455" y="1520593"/>
                  <a:pt x="2131324" y="1516336"/>
                  <a:pt x="2133062" y="1512596"/>
                </a:cubicBezTo>
                <a:cubicBezTo>
                  <a:pt x="2134800" y="1508855"/>
                  <a:pt x="2137215" y="1505718"/>
                  <a:pt x="2140309" y="1503184"/>
                </a:cubicBezTo>
                <a:cubicBezTo>
                  <a:pt x="2143401" y="1500651"/>
                  <a:pt x="2147083" y="1498722"/>
                  <a:pt x="2151354" y="1497396"/>
                </a:cubicBezTo>
                <a:cubicBezTo>
                  <a:pt x="2155625" y="1496071"/>
                  <a:pt x="2160234" y="1495408"/>
                  <a:pt x="2165183" y="1495408"/>
                </a:cubicBezTo>
                <a:close/>
                <a:moveTo>
                  <a:pt x="1222204" y="1495408"/>
                </a:moveTo>
                <a:cubicBezTo>
                  <a:pt x="1224736" y="1495408"/>
                  <a:pt x="1227284" y="1495628"/>
                  <a:pt x="1229847" y="1496071"/>
                </a:cubicBezTo>
                <a:cubicBezTo>
                  <a:pt x="1232410" y="1496512"/>
                  <a:pt x="1234825" y="1497101"/>
                  <a:pt x="1237094" y="1497838"/>
                </a:cubicBezTo>
                <a:cubicBezTo>
                  <a:pt x="1239361" y="1498574"/>
                  <a:pt x="1241380" y="1499399"/>
                  <a:pt x="1243147" y="1500313"/>
                </a:cubicBezTo>
                <a:cubicBezTo>
                  <a:pt x="1244914" y="1501226"/>
                  <a:pt x="1246078" y="1501962"/>
                  <a:pt x="1246637" y="1502522"/>
                </a:cubicBezTo>
                <a:cubicBezTo>
                  <a:pt x="1247197" y="1503081"/>
                  <a:pt x="1247566" y="1503523"/>
                  <a:pt x="1247741" y="1503847"/>
                </a:cubicBezTo>
                <a:cubicBezTo>
                  <a:pt x="1247919" y="1504171"/>
                  <a:pt x="1248066" y="1504584"/>
                  <a:pt x="1248185" y="1505084"/>
                </a:cubicBezTo>
                <a:cubicBezTo>
                  <a:pt x="1248302" y="1505586"/>
                  <a:pt x="1248390" y="1506189"/>
                  <a:pt x="1248450" y="1506895"/>
                </a:cubicBezTo>
                <a:cubicBezTo>
                  <a:pt x="1248508" y="1507602"/>
                  <a:pt x="1248537" y="1508515"/>
                  <a:pt x="1248537" y="1509635"/>
                </a:cubicBezTo>
                <a:cubicBezTo>
                  <a:pt x="1248537" y="1510695"/>
                  <a:pt x="1248493" y="1511638"/>
                  <a:pt x="1248405" y="1512463"/>
                </a:cubicBezTo>
                <a:cubicBezTo>
                  <a:pt x="1248317" y="1513288"/>
                  <a:pt x="1248185" y="1513980"/>
                  <a:pt x="1248007" y="1514539"/>
                </a:cubicBezTo>
                <a:cubicBezTo>
                  <a:pt x="1247831" y="1515100"/>
                  <a:pt x="1247580" y="1515511"/>
                  <a:pt x="1247256" y="1515776"/>
                </a:cubicBezTo>
                <a:cubicBezTo>
                  <a:pt x="1246932" y="1516042"/>
                  <a:pt x="1246564" y="1516174"/>
                  <a:pt x="1246151" y="1516174"/>
                </a:cubicBezTo>
                <a:cubicBezTo>
                  <a:pt x="1245503" y="1516174"/>
                  <a:pt x="1244487" y="1515762"/>
                  <a:pt x="1243103" y="1514937"/>
                </a:cubicBezTo>
                <a:cubicBezTo>
                  <a:pt x="1241718" y="1514113"/>
                  <a:pt x="1240024" y="1513185"/>
                  <a:pt x="1238021" y="1512154"/>
                </a:cubicBezTo>
                <a:cubicBezTo>
                  <a:pt x="1236018" y="1511123"/>
                  <a:pt x="1233646" y="1510180"/>
                  <a:pt x="1230907" y="1509325"/>
                </a:cubicBezTo>
                <a:cubicBezTo>
                  <a:pt x="1228168" y="1508472"/>
                  <a:pt x="1225090" y="1508045"/>
                  <a:pt x="1221673" y="1508045"/>
                </a:cubicBezTo>
                <a:cubicBezTo>
                  <a:pt x="1218492" y="1508045"/>
                  <a:pt x="1215723" y="1508472"/>
                  <a:pt x="1213367" y="1509325"/>
                </a:cubicBezTo>
                <a:cubicBezTo>
                  <a:pt x="1211011" y="1510180"/>
                  <a:pt x="1209066" y="1511314"/>
                  <a:pt x="1207535" y="1512728"/>
                </a:cubicBezTo>
                <a:cubicBezTo>
                  <a:pt x="1206004" y="1514142"/>
                  <a:pt x="1204854" y="1515820"/>
                  <a:pt x="1204088" y="1517765"/>
                </a:cubicBezTo>
                <a:cubicBezTo>
                  <a:pt x="1203322" y="1519709"/>
                  <a:pt x="1202940" y="1521771"/>
                  <a:pt x="1202940" y="1523950"/>
                </a:cubicBezTo>
                <a:cubicBezTo>
                  <a:pt x="1202940" y="1527132"/>
                  <a:pt x="1203676" y="1529871"/>
                  <a:pt x="1205149" y="1532169"/>
                </a:cubicBezTo>
                <a:cubicBezTo>
                  <a:pt x="1206622" y="1534466"/>
                  <a:pt x="1208580" y="1536499"/>
                  <a:pt x="1211025" y="1538266"/>
                </a:cubicBezTo>
                <a:cubicBezTo>
                  <a:pt x="1213470" y="1540033"/>
                  <a:pt x="1216253" y="1541653"/>
                  <a:pt x="1219376" y="1543126"/>
                </a:cubicBezTo>
                <a:cubicBezTo>
                  <a:pt x="1222498" y="1544599"/>
                  <a:pt x="1225679" y="1546086"/>
                  <a:pt x="1228919" y="1547589"/>
                </a:cubicBezTo>
                <a:cubicBezTo>
                  <a:pt x="1232159" y="1549091"/>
                  <a:pt x="1235340" y="1550740"/>
                  <a:pt x="1238463" y="1552537"/>
                </a:cubicBezTo>
                <a:cubicBezTo>
                  <a:pt x="1241586" y="1554334"/>
                  <a:pt x="1244369" y="1556455"/>
                  <a:pt x="1246814" y="1558900"/>
                </a:cubicBezTo>
                <a:cubicBezTo>
                  <a:pt x="1249259" y="1561344"/>
                  <a:pt x="1251233" y="1564231"/>
                  <a:pt x="1252735" y="1567560"/>
                </a:cubicBezTo>
                <a:cubicBezTo>
                  <a:pt x="1254238" y="1570888"/>
                  <a:pt x="1254989" y="1574820"/>
                  <a:pt x="1254989" y="1579356"/>
                </a:cubicBezTo>
                <a:cubicBezTo>
                  <a:pt x="1254989" y="1584717"/>
                  <a:pt x="1254002" y="1589489"/>
                  <a:pt x="1252028" y="1593672"/>
                </a:cubicBezTo>
                <a:cubicBezTo>
                  <a:pt x="1250054" y="1597855"/>
                  <a:pt x="1247315" y="1601404"/>
                  <a:pt x="1243810" y="1604320"/>
                </a:cubicBezTo>
                <a:cubicBezTo>
                  <a:pt x="1240304" y="1607236"/>
                  <a:pt x="1236180" y="1609431"/>
                  <a:pt x="1231437" y="1610903"/>
                </a:cubicBezTo>
                <a:cubicBezTo>
                  <a:pt x="1226695" y="1612376"/>
                  <a:pt x="1221585" y="1613112"/>
                  <a:pt x="1216106" y="1613112"/>
                </a:cubicBezTo>
                <a:cubicBezTo>
                  <a:pt x="1212278" y="1613112"/>
                  <a:pt x="1208728" y="1612789"/>
                  <a:pt x="1205459" y="1612141"/>
                </a:cubicBezTo>
                <a:cubicBezTo>
                  <a:pt x="1202188" y="1611492"/>
                  <a:pt x="1199272" y="1610697"/>
                  <a:pt x="1196710" y="1609755"/>
                </a:cubicBezTo>
                <a:cubicBezTo>
                  <a:pt x="1194148" y="1608812"/>
                  <a:pt x="1191998" y="1607840"/>
                  <a:pt x="1190260" y="1606838"/>
                </a:cubicBezTo>
                <a:cubicBezTo>
                  <a:pt x="1188522" y="1605837"/>
                  <a:pt x="1187315" y="1604983"/>
                  <a:pt x="1186638" y="1604276"/>
                </a:cubicBezTo>
                <a:cubicBezTo>
                  <a:pt x="1185960" y="1603569"/>
                  <a:pt x="1185460" y="1602670"/>
                  <a:pt x="1185136" y="1601580"/>
                </a:cubicBezTo>
                <a:cubicBezTo>
                  <a:pt x="1184812" y="1600491"/>
                  <a:pt x="1184650" y="1599033"/>
                  <a:pt x="1184650" y="1597206"/>
                </a:cubicBezTo>
                <a:cubicBezTo>
                  <a:pt x="1184650" y="1595911"/>
                  <a:pt x="1184710" y="1594835"/>
                  <a:pt x="1184827" y="1593981"/>
                </a:cubicBezTo>
                <a:cubicBezTo>
                  <a:pt x="1184944" y="1593127"/>
                  <a:pt x="1185121" y="1592435"/>
                  <a:pt x="1185356" y="1591904"/>
                </a:cubicBezTo>
                <a:cubicBezTo>
                  <a:pt x="1185592" y="1591375"/>
                  <a:pt x="1185887" y="1591006"/>
                  <a:pt x="1186241" y="1590800"/>
                </a:cubicBezTo>
                <a:cubicBezTo>
                  <a:pt x="1186593" y="1590594"/>
                  <a:pt x="1187007" y="1590491"/>
                  <a:pt x="1187478" y="1590491"/>
                </a:cubicBezTo>
                <a:cubicBezTo>
                  <a:pt x="1188302" y="1590491"/>
                  <a:pt x="1189465" y="1590992"/>
                  <a:pt x="1190967" y="1591993"/>
                </a:cubicBezTo>
                <a:cubicBezTo>
                  <a:pt x="1192469" y="1592994"/>
                  <a:pt x="1194398" y="1594084"/>
                  <a:pt x="1196755" y="1595262"/>
                </a:cubicBezTo>
                <a:cubicBezTo>
                  <a:pt x="1199111" y="1596441"/>
                  <a:pt x="1201954" y="1597545"/>
                  <a:pt x="1205281" y="1598576"/>
                </a:cubicBezTo>
                <a:cubicBezTo>
                  <a:pt x="1208610" y="1599607"/>
                  <a:pt x="1212454" y="1600123"/>
                  <a:pt x="1216813" y="1600123"/>
                </a:cubicBezTo>
                <a:cubicBezTo>
                  <a:pt x="1220112" y="1600123"/>
                  <a:pt x="1223131" y="1599680"/>
                  <a:pt x="1225871" y="1598797"/>
                </a:cubicBezTo>
                <a:cubicBezTo>
                  <a:pt x="1228610" y="1597913"/>
                  <a:pt x="1230966" y="1596661"/>
                  <a:pt x="1232940" y="1595042"/>
                </a:cubicBezTo>
                <a:cubicBezTo>
                  <a:pt x="1234913" y="1593422"/>
                  <a:pt x="1236430" y="1591433"/>
                  <a:pt x="1237491" y="1589076"/>
                </a:cubicBezTo>
                <a:cubicBezTo>
                  <a:pt x="1238551" y="1586720"/>
                  <a:pt x="1239081" y="1584040"/>
                  <a:pt x="1239081" y="1581035"/>
                </a:cubicBezTo>
                <a:cubicBezTo>
                  <a:pt x="1239081" y="1577796"/>
                  <a:pt x="1238345" y="1575026"/>
                  <a:pt x="1236872" y="1572729"/>
                </a:cubicBezTo>
                <a:cubicBezTo>
                  <a:pt x="1235400" y="1570431"/>
                  <a:pt x="1233455" y="1568414"/>
                  <a:pt x="1231040" y="1566676"/>
                </a:cubicBezTo>
                <a:cubicBezTo>
                  <a:pt x="1228625" y="1564939"/>
                  <a:pt x="1225871" y="1563347"/>
                  <a:pt x="1222778" y="1561904"/>
                </a:cubicBezTo>
                <a:cubicBezTo>
                  <a:pt x="1219685" y="1560460"/>
                  <a:pt x="1216519" y="1558988"/>
                  <a:pt x="1213279" y="1557485"/>
                </a:cubicBezTo>
                <a:cubicBezTo>
                  <a:pt x="1210038" y="1555983"/>
                  <a:pt x="1206887" y="1554319"/>
                  <a:pt x="1203824" y="1552493"/>
                </a:cubicBezTo>
                <a:cubicBezTo>
                  <a:pt x="1200760" y="1550667"/>
                  <a:pt x="1198022" y="1548516"/>
                  <a:pt x="1195606" y="1546042"/>
                </a:cubicBezTo>
                <a:cubicBezTo>
                  <a:pt x="1193191" y="1543568"/>
                  <a:pt x="1191232" y="1540666"/>
                  <a:pt x="1189731" y="1537338"/>
                </a:cubicBezTo>
                <a:cubicBezTo>
                  <a:pt x="1188228" y="1534010"/>
                  <a:pt x="1187478" y="1530019"/>
                  <a:pt x="1187478" y="1525365"/>
                </a:cubicBezTo>
                <a:cubicBezTo>
                  <a:pt x="1187478" y="1520593"/>
                  <a:pt x="1188346" y="1516336"/>
                  <a:pt x="1190084" y="1512596"/>
                </a:cubicBezTo>
                <a:cubicBezTo>
                  <a:pt x="1191822" y="1508855"/>
                  <a:pt x="1194236" y="1505718"/>
                  <a:pt x="1197329" y="1503184"/>
                </a:cubicBezTo>
                <a:cubicBezTo>
                  <a:pt x="1200421" y="1500651"/>
                  <a:pt x="1204103" y="1498722"/>
                  <a:pt x="1208375" y="1497396"/>
                </a:cubicBezTo>
                <a:cubicBezTo>
                  <a:pt x="1212645" y="1496071"/>
                  <a:pt x="1217255" y="1495408"/>
                  <a:pt x="1222204" y="1495408"/>
                </a:cubicBezTo>
                <a:close/>
                <a:moveTo>
                  <a:pt x="745947" y="1495408"/>
                </a:moveTo>
                <a:cubicBezTo>
                  <a:pt x="748480" y="1495408"/>
                  <a:pt x="751028" y="1495628"/>
                  <a:pt x="753590" y="1496071"/>
                </a:cubicBezTo>
                <a:cubicBezTo>
                  <a:pt x="756153" y="1496512"/>
                  <a:pt x="758568" y="1497101"/>
                  <a:pt x="760836" y="1497838"/>
                </a:cubicBezTo>
                <a:cubicBezTo>
                  <a:pt x="763105" y="1498574"/>
                  <a:pt x="765122" y="1499399"/>
                  <a:pt x="766890" y="1500313"/>
                </a:cubicBezTo>
                <a:cubicBezTo>
                  <a:pt x="768657" y="1501226"/>
                  <a:pt x="769820" y="1501962"/>
                  <a:pt x="770380" y="1502522"/>
                </a:cubicBezTo>
                <a:cubicBezTo>
                  <a:pt x="770940" y="1503081"/>
                  <a:pt x="771308" y="1503523"/>
                  <a:pt x="771485" y="1503847"/>
                </a:cubicBezTo>
                <a:cubicBezTo>
                  <a:pt x="771661" y="1504171"/>
                  <a:pt x="771809" y="1504584"/>
                  <a:pt x="771927" y="1505084"/>
                </a:cubicBezTo>
                <a:cubicBezTo>
                  <a:pt x="772044" y="1505586"/>
                  <a:pt x="772133" y="1506189"/>
                  <a:pt x="772192" y="1506895"/>
                </a:cubicBezTo>
                <a:cubicBezTo>
                  <a:pt x="772251" y="1507602"/>
                  <a:pt x="772280" y="1508515"/>
                  <a:pt x="772280" y="1509635"/>
                </a:cubicBezTo>
                <a:cubicBezTo>
                  <a:pt x="772280" y="1510695"/>
                  <a:pt x="772236" y="1511638"/>
                  <a:pt x="772147" y="1512463"/>
                </a:cubicBezTo>
                <a:cubicBezTo>
                  <a:pt x="772059" y="1513288"/>
                  <a:pt x="771927" y="1513980"/>
                  <a:pt x="771750" y="1514539"/>
                </a:cubicBezTo>
                <a:cubicBezTo>
                  <a:pt x="771573" y="1515100"/>
                  <a:pt x="771323" y="1515511"/>
                  <a:pt x="770999" y="1515776"/>
                </a:cubicBezTo>
                <a:cubicBezTo>
                  <a:pt x="770675" y="1516042"/>
                  <a:pt x="770306" y="1516174"/>
                  <a:pt x="769894" y="1516174"/>
                </a:cubicBezTo>
                <a:cubicBezTo>
                  <a:pt x="769246" y="1516174"/>
                  <a:pt x="768230" y="1515762"/>
                  <a:pt x="766845" y="1514937"/>
                </a:cubicBezTo>
                <a:cubicBezTo>
                  <a:pt x="765461" y="1514113"/>
                  <a:pt x="763767" y="1513185"/>
                  <a:pt x="761764" y="1512154"/>
                </a:cubicBezTo>
                <a:cubicBezTo>
                  <a:pt x="759761" y="1511123"/>
                  <a:pt x="757390" y="1510180"/>
                  <a:pt x="754651" y="1509325"/>
                </a:cubicBezTo>
                <a:cubicBezTo>
                  <a:pt x="751912" y="1508472"/>
                  <a:pt x="748833" y="1508045"/>
                  <a:pt x="745417" y="1508045"/>
                </a:cubicBezTo>
                <a:cubicBezTo>
                  <a:pt x="742235" y="1508045"/>
                  <a:pt x="739466" y="1508472"/>
                  <a:pt x="737110" y="1509325"/>
                </a:cubicBezTo>
                <a:cubicBezTo>
                  <a:pt x="734754" y="1510180"/>
                  <a:pt x="732810" y="1511314"/>
                  <a:pt x="731278" y="1512728"/>
                </a:cubicBezTo>
                <a:cubicBezTo>
                  <a:pt x="729746" y="1514142"/>
                  <a:pt x="728597" y="1515820"/>
                  <a:pt x="727832" y="1517765"/>
                </a:cubicBezTo>
                <a:cubicBezTo>
                  <a:pt x="727066" y="1519709"/>
                  <a:pt x="726683" y="1521771"/>
                  <a:pt x="726683" y="1523950"/>
                </a:cubicBezTo>
                <a:cubicBezTo>
                  <a:pt x="726683" y="1527132"/>
                  <a:pt x="727419" y="1529871"/>
                  <a:pt x="728892" y="1532169"/>
                </a:cubicBezTo>
                <a:cubicBezTo>
                  <a:pt x="730365" y="1534466"/>
                  <a:pt x="732323" y="1536499"/>
                  <a:pt x="734768" y="1538266"/>
                </a:cubicBezTo>
                <a:cubicBezTo>
                  <a:pt x="737213" y="1540033"/>
                  <a:pt x="739997" y="1541653"/>
                  <a:pt x="743119" y="1543126"/>
                </a:cubicBezTo>
                <a:cubicBezTo>
                  <a:pt x="746241" y="1544599"/>
                  <a:pt x="749422" y="1546086"/>
                  <a:pt x="752663" y="1547589"/>
                </a:cubicBezTo>
                <a:cubicBezTo>
                  <a:pt x="755903" y="1549091"/>
                  <a:pt x="759084" y="1550740"/>
                  <a:pt x="762206" y="1552537"/>
                </a:cubicBezTo>
                <a:cubicBezTo>
                  <a:pt x="765329" y="1554334"/>
                  <a:pt x="768112" y="1556455"/>
                  <a:pt x="770557" y="1558900"/>
                </a:cubicBezTo>
                <a:cubicBezTo>
                  <a:pt x="773002" y="1561344"/>
                  <a:pt x="774975" y="1564231"/>
                  <a:pt x="776477" y="1567560"/>
                </a:cubicBezTo>
                <a:cubicBezTo>
                  <a:pt x="777980" y="1570888"/>
                  <a:pt x="778731" y="1574820"/>
                  <a:pt x="778731" y="1579356"/>
                </a:cubicBezTo>
                <a:cubicBezTo>
                  <a:pt x="778731" y="1584717"/>
                  <a:pt x="777744" y="1589489"/>
                  <a:pt x="775770" y="1593672"/>
                </a:cubicBezTo>
                <a:cubicBezTo>
                  <a:pt x="773797" y="1597855"/>
                  <a:pt x="771058" y="1601404"/>
                  <a:pt x="767552" y="1604320"/>
                </a:cubicBezTo>
                <a:cubicBezTo>
                  <a:pt x="764047" y="1607236"/>
                  <a:pt x="759923" y="1609431"/>
                  <a:pt x="755181" y="1610903"/>
                </a:cubicBezTo>
                <a:cubicBezTo>
                  <a:pt x="750439" y="1612376"/>
                  <a:pt x="745328" y="1613112"/>
                  <a:pt x="739849" y="1613112"/>
                </a:cubicBezTo>
                <a:cubicBezTo>
                  <a:pt x="736020" y="1613112"/>
                  <a:pt x="732471" y="1612789"/>
                  <a:pt x="729201" y="1612141"/>
                </a:cubicBezTo>
                <a:cubicBezTo>
                  <a:pt x="725932" y="1611492"/>
                  <a:pt x="723016" y="1610697"/>
                  <a:pt x="720453" y="1609755"/>
                </a:cubicBezTo>
                <a:cubicBezTo>
                  <a:pt x="717890" y="1608812"/>
                  <a:pt x="715740" y="1607840"/>
                  <a:pt x="714002" y="1606838"/>
                </a:cubicBezTo>
                <a:cubicBezTo>
                  <a:pt x="712264" y="1605837"/>
                  <a:pt x="711057" y="1604983"/>
                  <a:pt x="710379" y="1604276"/>
                </a:cubicBezTo>
                <a:cubicBezTo>
                  <a:pt x="709702" y="1603569"/>
                  <a:pt x="709201" y="1602670"/>
                  <a:pt x="708877" y="1601580"/>
                </a:cubicBezTo>
                <a:cubicBezTo>
                  <a:pt x="708553" y="1600491"/>
                  <a:pt x="708391" y="1599033"/>
                  <a:pt x="708391" y="1597206"/>
                </a:cubicBezTo>
                <a:cubicBezTo>
                  <a:pt x="708391" y="1595911"/>
                  <a:pt x="708450" y="1594835"/>
                  <a:pt x="708568" y="1593981"/>
                </a:cubicBezTo>
                <a:cubicBezTo>
                  <a:pt x="708685" y="1593127"/>
                  <a:pt x="708862" y="1592435"/>
                  <a:pt x="709098" y="1591904"/>
                </a:cubicBezTo>
                <a:cubicBezTo>
                  <a:pt x="709333" y="1591375"/>
                  <a:pt x="709628" y="1591006"/>
                  <a:pt x="709982" y="1590800"/>
                </a:cubicBezTo>
                <a:cubicBezTo>
                  <a:pt x="710335" y="1590594"/>
                  <a:pt x="710747" y="1590491"/>
                  <a:pt x="711219" y="1590491"/>
                </a:cubicBezTo>
                <a:cubicBezTo>
                  <a:pt x="712043" y="1590491"/>
                  <a:pt x="713207" y="1590992"/>
                  <a:pt x="714709" y="1591993"/>
                </a:cubicBezTo>
                <a:cubicBezTo>
                  <a:pt x="716211" y="1592994"/>
                  <a:pt x="718141" y="1594084"/>
                  <a:pt x="720497" y="1595262"/>
                </a:cubicBezTo>
                <a:cubicBezTo>
                  <a:pt x="722854" y="1596441"/>
                  <a:pt x="725696" y="1597545"/>
                  <a:pt x="729024" y="1598576"/>
                </a:cubicBezTo>
                <a:cubicBezTo>
                  <a:pt x="732353" y="1599607"/>
                  <a:pt x="736197" y="1600123"/>
                  <a:pt x="740556" y="1600123"/>
                </a:cubicBezTo>
                <a:cubicBezTo>
                  <a:pt x="743855" y="1600123"/>
                  <a:pt x="746875" y="1599680"/>
                  <a:pt x="749614" y="1598797"/>
                </a:cubicBezTo>
                <a:cubicBezTo>
                  <a:pt x="752353" y="1597913"/>
                  <a:pt x="754710" y="1596661"/>
                  <a:pt x="756683" y="1595042"/>
                </a:cubicBezTo>
                <a:cubicBezTo>
                  <a:pt x="758657" y="1593422"/>
                  <a:pt x="760174" y="1591433"/>
                  <a:pt x="761234" y="1589076"/>
                </a:cubicBezTo>
                <a:cubicBezTo>
                  <a:pt x="762294" y="1586720"/>
                  <a:pt x="762825" y="1584040"/>
                  <a:pt x="762825" y="1581035"/>
                </a:cubicBezTo>
                <a:cubicBezTo>
                  <a:pt x="762825" y="1577796"/>
                  <a:pt x="762088" y="1575026"/>
                  <a:pt x="760616" y="1572729"/>
                </a:cubicBezTo>
                <a:cubicBezTo>
                  <a:pt x="759143" y="1570431"/>
                  <a:pt x="757199" y="1568414"/>
                  <a:pt x="754783" y="1566676"/>
                </a:cubicBezTo>
                <a:cubicBezTo>
                  <a:pt x="752368" y="1564939"/>
                  <a:pt x="749614" y="1563347"/>
                  <a:pt x="746521" y="1561904"/>
                </a:cubicBezTo>
                <a:cubicBezTo>
                  <a:pt x="743428" y="1560460"/>
                  <a:pt x="740262" y="1558988"/>
                  <a:pt x="737022" y="1557485"/>
                </a:cubicBezTo>
                <a:cubicBezTo>
                  <a:pt x="733782" y="1555983"/>
                  <a:pt x="730630" y="1554319"/>
                  <a:pt x="727566" y="1552493"/>
                </a:cubicBezTo>
                <a:cubicBezTo>
                  <a:pt x="724503" y="1550667"/>
                  <a:pt x="721764" y="1548516"/>
                  <a:pt x="719348" y="1546042"/>
                </a:cubicBezTo>
                <a:cubicBezTo>
                  <a:pt x="716933" y="1543568"/>
                  <a:pt x="714974" y="1540666"/>
                  <a:pt x="713472" y="1537338"/>
                </a:cubicBezTo>
                <a:cubicBezTo>
                  <a:pt x="711970" y="1534010"/>
                  <a:pt x="711219" y="1530019"/>
                  <a:pt x="711219" y="1525365"/>
                </a:cubicBezTo>
                <a:cubicBezTo>
                  <a:pt x="711219" y="1520593"/>
                  <a:pt x="712088" y="1516336"/>
                  <a:pt x="713825" y="1512596"/>
                </a:cubicBezTo>
                <a:cubicBezTo>
                  <a:pt x="715563" y="1508855"/>
                  <a:pt x="717979" y="1505718"/>
                  <a:pt x="721072" y="1503184"/>
                </a:cubicBezTo>
                <a:cubicBezTo>
                  <a:pt x="724164" y="1500651"/>
                  <a:pt x="727846" y="1498722"/>
                  <a:pt x="732117" y="1497396"/>
                </a:cubicBezTo>
                <a:cubicBezTo>
                  <a:pt x="736388" y="1496071"/>
                  <a:pt x="740998" y="1495408"/>
                  <a:pt x="745947" y="1495408"/>
                </a:cubicBezTo>
                <a:close/>
                <a:moveTo>
                  <a:pt x="7576853" y="1388040"/>
                </a:moveTo>
                <a:lnTo>
                  <a:pt x="7592218" y="1388963"/>
                </a:lnTo>
                <a:lnTo>
                  <a:pt x="7601066" y="1388236"/>
                </a:lnTo>
                <a:lnTo>
                  <a:pt x="7596316" y="1400028"/>
                </a:lnTo>
                <a:cubicBezTo>
                  <a:pt x="7596139" y="1400440"/>
                  <a:pt x="7595889" y="1400794"/>
                  <a:pt x="7595565" y="1401088"/>
                </a:cubicBezTo>
                <a:cubicBezTo>
                  <a:pt x="7595241" y="1401382"/>
                  <a:pt x="7594770" y="1401633"/>
                  <a:pt x="7594151" y="1401840"/>
                </a:cubicBezTo>
                <a:cubicBezTo>
                  <a:pt x="7593532" y="1402046"/>
                  <a:pt x="7592796" y="1402192"/>
                  <a:pt x="7591942" y="1402281"/>
                </a:cubicBezTo>
                <a:cubicBezTo>
                  <a:pt x="7591088" y="1402369"/>
                  <a:pt x="7590072" y="1402413"/>
                  <a:pt x="7588893" y="1402413"/>
                </a:cubicBezTo>
                <a:cubicBezTo>
                  <a:pt x="7587656" y="1402413"/>
                  <a:pt x="7586596" y="1402356"/>
                  <a:pt x="7585712" y="1402237"/>
                </a:cubicBezTo>
                <a:cubicBezTo>
                  <a:pt x="7584828" y="1402119"/>
                  <a:pt x="7584092" y="1401958"/>
                  <a:pt x="7583503" y="1401751"/>
                </a:cubicBezTo>
                <a:cubicBezTo>
                  <a:pt x="7582914" y="1401544"/>
                  <a:pt x="7582458" y="1401294"/>
                  <a:pt x="7582133" y="1401000"/>
                </a:cubicBezTo>
                <a:cubicBezTo>
                  <a:pt x="7581809" y="1400706"/>
                  <a:pt x="7581588" y="1400381"/>
                  <a:pt x="7581470" y="1400028"/>
                </a:cubicBezTo>
                <a:close/>
                <a:moveTo>
                  <a:pt x="7527655" y="1385083"/>
                </a:moveTo>
                <a:lnTo>
                  <a:pt x="7542854" y="1385997"/>
                </a:lnTo>
                <a:lnTo>
                  <a:pt x="7542854" y="1399586"/>
                </a:lnTo>
                <a:cubicBezTo>
                  <a:pt x="7542854" y="1400058"/>
                  <a:pt x="7542733" y="1400469"/>
                  <a:pt x="7542491" y="1400823"/>
                </a:cubicBezTo>
                <a:cubicBezTo>
                  <a:pt x="7542248" y="1401177"/>
                  <a:pt x="7541823" y="1401456"/>
                  <a:pt x="7541216" y="1401663"/>
                </a:cubicBezTo>
                <a:cubicBezTo>
                  <a:pt x="7540609" y="1401869"/>
                  <a:pt x="7539820" y="1402046"/>
                  <a:pt x="7538850" y="1402192"/>
                </a:cubicBezTo>
                <a:cubicBezTo>
                  <a:pt x="7537879" y="1402340"/>
                  <a:pt x="7536635" y="1402413"/>
                  <a:pt x="7535118" y="1402413"/>
                </a:cubicBezTo>
                <a:cubicBezTo>
                  <a:pt x="7533662" y="1402413"/>
                  <a:pt x="7532448" y="1402340"/>
                  <a:pt x="7531478" y="1402192"/>
                </a:cubicBezTo>
                <a:cubicBezTo>
                  <a:pt x="7530507" y="1402046"/>
                  <a:pt x="7529733" y="1401869"/>
                  <a:pt x="7529157" y="1401663"/>
                </a:cubicBezTo>
                <a:cubicBezTo>
                  <a:pt x="7528580" y="1401456"/>
                  <a:pt x="7528186" y="1401177"/>
                  <a:pt x="7527974" y="1400823"/>
                </a:cubicBezTo>
                <a:cubicBezTo>
                  <a:pt x="7527761" y="1400469"/>
                  <a:pt x="7527655" y="1400058"/>
                  <a:pt x="7527655" y="1399586"/>
                </a:cubicBezTo>
                <a:close/>
                <a:moveTo>
                  <a:pt x="7651987" y="1384051"/>
                </a:moveTo>
                <a:lnTo>
                  <a:pt x="7651987" y="1399586"/>
                </a:lnTo>
                <a:cubicBezTo>
                  <a:pt x="7651987" y="1400058"/>
                  <a:pt x="7651866" y="1400469"/>
                  <a:pt x="7651624" y="1400823"/>
                </a:cubicBezTo>
                <a:cubicBezTo>
                  <a:pt x="7651381" y="1401177"/>
                  <a:pt x="7650956" y="1401456"/>
                  <a:pt x="7650349" y="1401663"/>
                </a:cubicBezTo>
                <a:cubicBezTo>
                  <a:pt x="7649742" y="1401869"/>
                  <a:pt x="7648968" y="1402046"/>
                  <a:pt x="7648028" y="1402192"/>
                </a:cubicBezTo>
                <a:cubicBezTo>
                  <a:pt x="7647088" y="1402340"/>
                  <a:pt x="7645859" y="1402413"/>
                  <a:pt x="7644342" y="1402413"/>
                </a:cubicBezTo>
                <a:cubicBezTo>
                  <a:pt x="7642947" y="1402413"/>
                  <a:pt x="7641749" y="1402340"/>
                  <a:pt x="7640748" y="1402192"/>
                </a:cubicBezTo>
                <a:cubicBezTo>
                  <a:pt x="7639747" y="1402046"/>
                  <a:pt x="7638958" y="1401869"/>
                  <a:pt x="7638381" y="1401663"/>
                </a:cubicBezTo>
                <a:cubicBezTo>
                  <a:pt x="7637804" y="1401456"/>
                  <a:pt x="7637394" y="1401177"/>
                  <a:pt x="7637152" y="1400823"/>
                </a:cubicBezTo>
                <a:cubicBezTo>
                  <a:pt x="7636909" y="1400469"/>
                  <a:pt x="7636788" y="1400058"/>
                  <a:pt x="7636788" y="1399586"/>
                </a:cubicBezTo>
                <a:lnTo>
                  <a:pt x="7636788" y="1385300"/>
                </a:lnTo>
                <a:close/>
                <a:moveTo>
                  <a:pt x="7695254" y="1379894"/>
                </a:moveTo>
                <a:lnTo>
                  <a:pt x="7695254" y="1399586"/>
                </a:lnTo>
                <a:cubicBezTo>
                  <a:pt x="7695254" y="1400058"/>
                  <a:pt x="7695137" y="1400469"/>
                  <a:pt x="7694901" y="1400823"/>
                </a:cubicBezTo>
                <a:cubicBezTo>
                  <a:pt x="7694665" y="1401177"/>
                  <a:pt x="7694253" y="1401456"/>
                  <a:pt x="7693664" y="1401663"/>
                </a:cubicBezTo>
                <a:cubicBezTo>
                  <a:pt x="7693075" y="1401869"/>
                  <a:pt x="7692294" y="1402046"/>
                  <a:pt x="7691322" y="1402192"/>
                </a:cubicBezTo>
                <a:cubicBezTo>
                  <a:pt x="7690350" y="1402340"/>
                  <a:pt x="7689128" y="1402413"/>
                  <a:pt x="7687655" y="1402413"/>
                </a:cubicBezTo>
                <a:cubicBezTo>
                  <a:pt x="7686241" y="1402413"/>
                  <a:pt x="7685033" y="1402340"/>
                  <a:pt x="7684032" y="1402192"/>
                </a:cubicBezTo>
                <a:cubicBezTo>
                  <a:pt x="7683030" y="1402046"/>
                  <a:pt x="7682235" y="1401869"/>
                  <a:pt x="7681646" y="1401663"/>
                </a:cubicBezTo>
                <a:cubicBezTo>
                  <a:pt x="7681057" y="1401456"/>
                  <a:pt x="7680645" y="1401177"/>
                  <a:pt x="7680409" y="1400823"/>
                </a:cubicBezTo>
                <a:cubicBezTo>
                  <a:pt x="7680173" y="1400469"/>
                  <a:pt x="7680055" y="1400058"/>
                  <a:pt x="7680055" y="1399586"/>
                </a:cubicBezTo>
                <a:lnTo>
                  <a:pt x="7680055" y="1381744"/>
                </a:lnTo>
                <a:lnTo>
                  <a:pt x="7691696" y="1380787"/>
                </a:lnTo>
                <a:close/>
                <a:moveTo>
                  <a:pt x="7463138" y="1379146"/>
                </a:moveTo>
                <a:lnTo>
                  <a:pt x="7478337" y="1381749"/>
                </a:lnTo>
                <a:lnTo>
                  <a:pt x="7478337" y="1399586"/>
                </a:lnTo>
                <a:cubicBezTo>
                  <a:pt x="7478337" y="1400058"/>
                  <a:pt x="7478220" y="1400469"/>
                  <a:pt x="7477986" y="1400823"/>
                </a:cubicBezTo>
                <a:cubicBezTo>
                  <a:pt x="7477752" y="1401177"/>
                  <a:pt x="7477342" y="1401456"/>
                  <a:pt x="7476756" y="1401663"/>
                </a:cubicBezTo>
                <a:cubicBezTo>
                  <a:pt x="7476170" y="1401869"/>
                  <a:pt x="7475379" y="1402046"/>
                  <a:pt x="7474384" y="1402192"/>
                </a:cubicBezTo>
                <a:cubicBezTo>
                  <a:pt x="7473388" y="1402340"/>
                  <a:pt x="7472188" y="1402413"/>
                  <a:pt x="7470782" y="1402413"/>
                </a:cubicBezTo>
                <a:cubicBezTo>
                  <a:pt x="7469317" y="1402413"/>
                  <a:pt x="7468102" y="1402340"/>
                  <a:pt x="7467136" y="1402192"/>
                </a:cubicBezTo>
                <a:cubicBezTo>
                  <a:pt x="7466169" y="1402046"/>
                  <a:pt x="7465378" y="1401869"/>
                  <a:pt x="7464764" y="1401663"/>
                </a:cubicBezTo>
                <a:cubicBezTo>
                  <a:pt x="7464149" y="1401456"/>
                  <a:pt x="7463724" y="1401177"/>
                  <a:pt x="7463490" y="1400823"/>
                </a:cubicBezTo>
                <a:cubicBezTo>
                  <a:pt x="7463256" y="1400469"/>
                  <a:pt x="7463138" y="1400058"/>
                  <a:pt x="7463138" y="1399586"/>
                </a:cubicBezTo>
                <a:close/>
                <a:moveTo>
                  <a:pt x="618218" y="1373383"/>
                </a:moveTo>
                <a:lnTo>
                  <a:pt x="618218" y="1399586"/>
                </a:lnTo>
                <a:cubicBezTo>
                  <a:pt x="618218" y="1400058"/>
                  <a:pt x="618100" y="1400469"/>
                  <a:pt x="617864" y="1400823"/>
                </a:cubicBezTo>
                <a:cubicBezTo>
                  <a:pt x="617629" y="1401177"/>
                  <a:pt x="617217" y="1401456"/>
                  <a:pt x="616627" y="1401663"/>
                </a:cubicBezTo>
                <a:lnTo>
                  <a:pt x="616081" y="1401786"/>
                </a:lnTo>
                <a:close/>
                <a:moveTo>
                  <a:pt x="7358861" y="1360539"/>
                </a:moveTo>
                <a:lnTo>
                  <a:pt x="7365327" y="1362390"/>
                </a:lnTo>
                <a:lnTo>
                  <a:pt x="7378536" y="1364653"/>
                </a:lnTo>
                <a:lnTo>
                  <a:pt x="7379520" y="1369806"/>
                </a:lnTo>
                <a:cubicBezTo>
                  <a:pt x="7379520" y="1375167"/>
                  <a:pt x="7378533" y="1379939"/>
                  <a:pt x="7376560" y="1384122"/>
                </a:cubicBezTo>
                <a:cubicBezTo>
                  <a:pt x="7374587" y="1388305"/>
                  <a:pt x="7371847" y="1391854"/>
                  <a:pt x="7368342" y="1394770"/>
                </a:cubicBezTo>
                <a:cubicBezTo>
                  <a:pt x="7364837" y="1397686"/>
                  <a:pt x="7360713" y="1399881"/>
                  <a:pt x="7355970" y="1401354"/>
                </a:cubicBezTo>
                <a:cubicBezTo>
                  <a:pt x="7351228" y="1402826"/>
                  <a:pt x="7346117" y="1403563"/>
                  <a:pt x="7340639" y="1403563"/>
                </a:cubicBezTo>
                <a:cubicBezTo>
                  <a:pt x="7336810" y="1403563"/>
                  <a:pt x="7333260" y="1403238"/>
                  <a:pt x="7329990" y="1402590"/>
                </a:cubicBezTo>
                <a:cubicBezTo>
                  <a:pt x="7326721" y="1401942"/>
                  <a:pt x="7323805" y="1401148"/>
                  <a:pt x="7321242" y="1400204"/>
                </a:cubicBezTo>
                <a:cubicBezTo>
                  <a:pt x="7318679" y="1399262"/>
                  <a:pt x="7316530" y="1398290"/>
                  <a:pt x="7314791" y="1397289"/>
                </a:cubicBezTo>
                <a:cubicBezTo>
                  <a:pt x="7313054" y="1396287"/>
                  <a:pt x="7311846" y="1395433"/>
                  <a:pt x="7311168" y="1394726"/>
                </a:cubicBezTo>
                <a:cubicBezTo>
                  <a:pt x="7310491" y="1394018"/>
                  <a:pt x="7309990" y="1393120"/>
                  <a:pt x="7309666" y="1392031"/>
                </a:cubicBezTo>
                <a:cubicBezTo>
                  <a:pt x="7309342" y="1390941"/>
                  <a:pt x="7309180" y="1389482"/>
                  <a:pt x="7309180" y="1387656"/>
                </a:cubicBezTo>
                <a:cubicBezTo>
                  <a:pt x="7309180" y="1386361"/>
                  <a:pt x="7309239" y="1385285"/>
                  <a:pt x="7309357" y="1384431"/>
                </a:cubicBezTo>
                <a:cubicBezTo>
                  <a:pt x="7309475" y="1383577"/>
                  <a:pt x="7309652" y="1382885"/>
                  <a:pt x="7309887" y="1382354"/>
                </a:cubicBezTo>
                <a:cubicBezTo>
                  <a:pt x="7310123" y="1381824"/>
                  <a:pt x="7310417" y="1381456"/>
                  <a:pt x="7310771" y="1381250"/>
                </a:cubicBezTo>
                <a:cubicBezTo>
                  <a:pt x="7311124" y="1381044"/>
                  <a:pt x="7311537" y="1380941"/>
                  <a:pt x="7312008" y="1380941"/>
                </a:cubicBezTo>
                <a:cubicBezTo>
                  <a:pt x="7312833" y="1380941"/>
                  <a:pt x="7313996" y="1381441"/>
                  <a:pt x="7315498" y="1382443"/>
                </a:cubicBezTo>
                <a:cubicBezTo>
                  <a:pt x="7317001" y="1383444"/>
                  <a:pt x="7318930" y="1384535"/>
                  <a:pt x="7321286" y="1385712"/>
                </a:cubicBezTo>
                <a:cubicBezTo>
                  <a:pt x="7323643" y="1386891"/>
                  <a:pt x="7326485" y="1387996"/>
                  <a:pt x="7329814" y="1389026"/>
                </a:cubicBezTo>
                <a:cubicBezTo>
                  <a:pt x="7333143" y="1390057"/>
                  <a:pt x="7336986" y="1390572"/>
                  <a:pt x="7341346" y="1390572"/>
                </a:cubicBezTo>
                <a:cubicBezTo>
                  <a:pt x="7344645" y="1390572"/>
                  <a:pt x="7347664" y="1390130"/>
                  <a:pt x="7350403" y="1389248"/>
                </a:cubicBezTo>
                <a:cubicBezTo>
                  <a:pt x="7353142" y="1388363"/>
                  <a:pt x="7355499" y="1387111"/>
                  <a:pt x="7357472" y="1385492"/>
                </a:cubicBezTo>
                <a:cubicBezTo>
                  <a:pt x="7359446" y="1383871"/>
                  <a:pt x="7360963" y="1381883"/>
                  <a:pt x="7362023" y="1379526"/>
                </a:cubicBezTo>
                <a:cubicBezTo>
                  <a:pt x="7363084" y="1377170"/>
                  <a:pt x="7363614" y="1374490"/>
                  <a:pt x="7363614" y="1371486"/>
                </a:cubicBezTo>
                <a:cubicBezTo>
                  <a:pt x="7363614" y="1368245"/>
                  <a:pt x="7362878" y="1365476"/>
                  <a:pt x="7361405" y="1363179"/>
                </a:cubicBezTo>
                <a:close/>
                <a:moveTo>
                  <a:pt x="7762413" y="1354747"/>
                </a:moveTo>
                <a:lnTo>
                  <a:pt x="7762413" y="1399586"/>
                </a:lnTo>
                <a:cubicBezTo>
                  <a:pt x="7762413" y="1400058"/>
                  <a:pt x="7762295" y="1400469"/>
                  <a:pt x="7762059" y="1400823"/>
                </a:cubicBezTo>
                <a:cubicBezTo>
                  <a:pt x="7761824" y="1401177"/>
                  <a:pt x="7761412" y="1401456"/>
                  <a:pt x="7760822" y="1401663"/>
                </a:cubicBezTo>
                <a:cubicBezTo>
                  <a:pt x="7760233" y="1401869"/>
                  <a:pt x="7759453" y="1402046"/>
                  <a:pt x="7758481" y="1402192"/>
                </a:cubicBezTo>
                <a:cubicBezTo>
                  <a:pt x="7757509" y="1402340"/>
                  <a:pt x="7756316" y="1402413"/>
                  <a:pt x="7754902" y="1402413"/>
                </a:cubicBezTo>
                <a:cubicBezTo>
                  <a:pt x="7753370" y="1402413"/>
                  <a:pt x="7752133" y="1402340"/>
                  <a:pt x="7751190" y="1402192"/>
                </a:cubicBezTo>
                <a:cubicBezTo>
                  <a:pt x="7750248" y="1402046"/>
                  <a:pt x="7749482" y="1401869"/>
                  <a:pt x="7748893" y="1401663"/>
                </a:cubicBezTo>
                <a:cubicBezTo>
                  <a:pt x="7748304" y="1401456"/>
                  <a:pt x="7747892" y="1401177"/>
                  <a:pt x="7747656" y="1400823"/>
                </a:cubicBezTo>
                <a:cubicBezTo>
                  <a:pt x="7747420" y="1400469"/>
                  <a:pt x="7747302" y="1400058"/>
                  <a:pt x="7747302" y="1399586"/>
                </a:cubicBezTo>
                <a:lnTo>
                  <a:pt x="7747302" y="1363132"/>
                </a:lnTo>
                <a:close/>
                <a:moveTo>
                  <a:pt x="7203805" y="1312651"/>
                </a:moveTo>
                <a:lnTo>
                  <a:pt x="7219004" y="1318585"/>
                </a:lnTo>
                <a:lnTo>
                  <a:pt x="7219004" y="1335608"/>
                </a:lnTo>
                <a:lnTo>
                  <a:pt x="7271052" y="1335608"/>
                </a:lnTo>
                <a:lnTo>
                  <a:pt x="7271052" y="1335401"/>
                </a:lnTo>
                <a:lnTo>
                  <a:pt x="7286163" y="1339727"/>
                </a:lnTo>
                <a:lnTo>
                  <a:pt x="7286163" y="1399586"/>
                </a:lnTo>
                <a:cubicBezTo>
                  <a:pt x="7286163" y="1400058"/>
                  <a:pt x="7286045" y="1400469"/>
                  <a:pt x="7285809" y="1400823"/>
                </a:cubicBezTo>
                <a:cubicBezTo>
                  <a:pt x="7285574" y="1401177"/>
                  <a:pt x="7285162" y="1401456"/>
                  <a:pt x="7284572" y="1401663"/>
                </a:cubicBezTo>
                <a:cubicBezTo>
                  <a:pt x="7283983" y="1401869"/>
                  <a:pt x="7283203" y="1402046"/>
                  <a:pt x="7282231" y="1402192"/>
                </a:cubicBezTo>
                <a:cubicBezTo>
                  <a:pt x="7281259" y="1402340"/>
                  <a:pt x="7280066" y="1402413"/>
                  <a:pt x="7278652" y="1402413"/>
                </a:cubicBezTo>
                <a:cubicBezTo>
                  <a:pt x="7277120" y="1402413"/>
                  <a:pt x="7275883" y="1402340"/>
                  <a:pt x="7274940" y="1402192"/>
                </a:cubicBezTo>
                <a:cubicBezTo>
                  <a:pt x="7273998" y="1402046"/>
                  <a:pt x="7273232" y="1401869"/>
                  <a:pt x="7272643" y="1401663"/>
                </a:cubicBezTo>
                <a:cubicBezTo>
                  <a:pt x="7272054" y="1401456"/>
                  <a:pt x="7271642" y="1401177"/>
                  <a:pt x="7271406" y="1400823"/>
                </a:cubicBezTo>
                <a:cubicBezTo>
                  <a:pt x="7271170" y="1400469"/>
                  <a:pt x="7271052" y="1400058"/>
                  <a:pt x="7271052" y="1399586"/>
                </a:cubicBezTo>
                <a:lnTo>
                  <a:pt x="7271052" y="1348863"/>
                </a:lnTo>
                <a:lnTo>
                  <a:pt x="7219004" y="1348863"/>
                </a:lnTo>
                <a:lnTo>
                  <a:pt x="7219004" y="1399586"/>
                </a:lnTo>
                <a:cubicBezTo>
                  <a:pt x="7219004" y="1400058"/>
                  <a:pt x="7218887" y="1400469"/>
                  <a:pt x="7218651" y="1400823"/>
                </a:cubicBezTo>
                <a:cubicBezTo>
                  <a:pt x="7218415" y="1401177"/>
                  <a:pt x="7218003" y="1401456"/>
                  <a:pt x="7217414" y="1401663"/>
                </a:cubicBezTo>
                <a:cubicBezTo>
                  <a:pt x="7216825" y="1401869"/>
                  <a:pt x="7216044" y="1402046"/>
                  <a:pt x="7215072" y="1402192"/>
                </a:cubicBezTo>
                <a:cubicBezTo>
                  <a:pt x="7214100" y="1402340"/>
                  <a:pt x="7212878" y="1402413"/>
                  <a:pt x="7211405" y="1402413"/>
                </a:cubicBezTo>
                <a:cubicBezTo>
                  <a:pt x="7209991" y="1402413"/>
                  <a:pt x="7208783" y="1402340"/>
                  <a:pt x="7207782" y="1402192"/>
                </a:cubicBezTo>
                <a:cubicBezTo>
                  <a:pt x="7206780" y="1402046"/>
                  <a:pt x="7205985" y="1401869"/>
                  <a:pt x="7205396" y="1401663"/>
                </a:cubicBezTo>
                <a:cubicBezTo>
                  <a:pt x="7204807" y="1401456"/>
                  <a:pt x="7204395" y="1401177"/>
                  <a:pt x="7204159" y="1400823"/>
                </a:cubicBezTo>
                <a:cubicBezTo>
                  <a:pt x="7203923" y="1400469"/>
                  <a:pt x="7203805" y="1400058"/>
                  <a:pt x="7203805" y="1399586"/>
                </a:cubicBezTo>
                <a:close/>
                <a:moveTo>
                  <a:pt x="7150444" y="1291820"/>
                </a:moveTo>
                <a:lnTo>
                  <a:pt x="7175737" y="1301694"/>
                </a:lnTo>
                <a:lnTo>
                  <a:pt x="7175737" y="1399586"/>
                </a:lnTo>
                <a:cubicBezTo>
                  <a:pt x="7175737" y="1400058"/>
                  <a:pt x="7175616" y="1400469"/>
                  <a:pt x="7175374" y="1400823"/>
                </a:cubicBezTo>
                <a:cubicBezTo>
                  <a:pt x="7175131" y="1401177"/>
                  <a:pt x="7174706" y="1401456"/>
                  <a:pt x="7174099" y="1401663"/>
                </a:cubicBezTo>
                <a:cubicBezTo>
                  <a:pt x="7173492" y="1401869"/>
                  <a:pt x="7172718" y="1402046"/>
                  <a:pt x="7171778" y="1402192"/>
                </a:cubicBezTo>
                <a:cubicBezTo>
                  <a:pt x="7170838" y="1402340"/>
                  <a:pt x="7169609" y="1402413"/>
                  <a:pt x="7168092" y="1402413"/>
                </a:cubicBezTo>
                <a:cubicBezTo>
                  <a:pt x="7166697" y="1402413"/>
                  <a:pt x="7165499" y="1402340"/>
                  <a:pt x="7164498" y="1402192"/>
                </a:cubicBezTo>
                <a:cubicBezTo>
                  <a:pt x="7163497" y="1402046"/>
                  <a:pt x="7162708" y="1401869"/>
                  <a:pt x="7162131" y="1401663"/>
                </a:cubicBezTo>
                <a:cubicBezTo>
                  <a:pt x="7161554" y="1401456"/>
                  <a:pt x="7161144" y="1401177"/>
                  <a:pt x="7160902" y="1400823"/>
                </a:cubicBezTo>
                <a:cubicBezTo>
                  <a:pt x="7160659" y="1400469"/>
                  <a:pt x="7160538" y="1400058"/>
                  <a:pt x="7160538" y="1399586"/>
                </a:cubicBezTo>
                <a:lnTo>
                  <a:pt x="7160538" y="1299997"/>
                </a:lnTo>
                <a:lnTo>
                  <a:pt x="7160361" y="1299997"/>
                </a:lnTo>
                <a:lnTo>
                  <a:pt x="7120066" y="1400028"/>
                </a:lnTo>
                <a:cubicBezTo>
                  <a:pt x="7119889" y="1400440"/>
                  <a:pt x="7119639" y="1400794"/>
                  <a:pt x="7119315" y="1401088"/>
                </a:cubicBezTo>
                <a:cubicBezTo>
                  <a:pt x="7118991" y="1401382"/>
                  <a:pt x="7118520" y="1401633"/>
                  <a:pt x="7117901" y="1401840"/>
                </a:cubicBezTo>
                <a:cubicBezTo>
                  <a:pt x="7117282" y="1402046"/>
                  <a:pt x="7116546" y="1402192"/>
                  <a:pt x="7115692" y="1402281"/>
                </a:cubicBezTo>
                <a:cubicBezTo>
                  <a:pt x="7114838" y="1402369"/>
                  <a:pt x="7113822" y="1402413"/>
                  <a:pt x="7112643" y="1402413"/>
                </a:cubicBezTo>
                <a:cubicBezTo>
                  <a:pt x="7111406" y="1402413"/>
                  <a:pt x="7110346" y="1402356"/>
                  <a:pt x="7109462" y="1402237"/>
                </a:cubicBezTo>
                <a:lnTo>
                  <a:pt x="7107939" y="1401902"/>
                </a:lnTo>
                <a:lnTo>
                  <a:pt x="7105476" y="1377125"/>
                </a:lnTo>
                <a:lnTo>
                  <a:pt x="7102413" y="1352365"/>
                </a:lnTo>
                <a:lnTo>
                  <a:pt x="7113173" y="1379615"/>
                </a:lnTo>
                <a:lnTo>
                  <a:pt x="7113615" y="1379615"/>
                </a:lnTo>
                <a:lnTo>
                  <a:pt x="7147636" y="1297081"/>
                </a:lnTo>
                <a:cubicBezTo>
                  <a:pt x="7148295" y="1295313"/>
                  <a:pt x="7149013" y="1293811"/>
                  <a:pt x="7149792" y="1292574"/>
                </a:cubicBezTo>
                <a:close/>
                <a:moveTo>
                  <a:pt x="8477001" y="1287537"/>
                </a:moveTo>
                <a:lnTo>
                  <a:pt x="8486333" y="1287537"/>
                </a:lnTo>
                <a:cubicBezTo>
                  <a:pt x="8488247" y="1287537"/>
                  <a:pt x="8489922" y="1287713"/>
                  <a:pt x="8491358" y="1288067"/>
                </a:cubicBezTo>
                <a:cubicBezTo>
                  <a:pt x="8492794" y="1288420"/>
                  <a:pt x="8494050" y="1288980"/>
                  <a:pt x="8495126" y="1289746"/>
                </a:cubicBezTo>
                <a:cubicBezTo>
                  <a:pt x="8496203" y="1290512"/>
                  <a:pt x="8497100" y="1291484"/>
                  <a:pt x="8497818" y="1292662"/>
                </a:cubicBezTo>
                <a:cubicBezTo>
                  <a:pt x="8498536" y="1293840"/>
                  <a:pt x="8499164" y="1295225"/>
                  <a:pt x="8499702" y="1296816"/>
                </a:cubicBezTo>
                <a:lnTo>
                  <a:pt x="8515250" y="1336190"/>
                </a:lnTo>
                <a:lnTo>
                  <a:pt x="8511490" y="1366393"/>
                </a:lnTo>
                <a:lnTo>
                  <a:pt x="8485917" y="1299997"/>
                </a:lnTo>
                <a:lnTo>
                  <a:pt x="8485829" y="1299997"/>
                </a:lnTo>
                <a:lnTo>
                  <a:pt x="8485829" y="1399586"/>
                </a:lnTo>
                <a:cubicBezTo>
                  <a:pt x="8485829" y="1400058"/>
                  <a:pt x="8485708" y="1400469"/>
                  <a:pt x="8485466" y="1400823"/>
                </a:cubicBezTo>
                <a:cubicBezTo>
                  <a:pt x="8485223" y="1401177"/>
                  <a:pt x="8484798" y="1401456"/>
                  <a:pt x="8484191" y="1401663"/>
                </a:cubicBezTo>
                <a:cubicBezTo>
                  <a:pt x="8483584" y="1401869"/>
                  <a:pt x="8482795" y="1402046"/>
                  <a:pt x="8481825" y="1402192"/>
                </a:cubicBezTo>
                <a:cubicBezTo>
                  <a:pt x="8480854" y="1402340"/>
                  <a:pt x="8479610" y="1402413"/>
                  <a:pt x="8478093" y="1402413"/>
                </a:cubicBezTo>
                <a:cubicBezTo>
                  <a:pt x="8476636" y="1402413"/>
                  <a:pt x="8475423" y="1402340"/>
                  <a:pt x="8474453" y="1402192"/>
                </a:cubicBezTo>
                <a:cubicBezTo>
                  <a:pt x="8473482" y="1402046"/>
                  <a:pt x="8472708" y="1401869"/>
                  <a:pt x="8472131" y="1401663"/>
                </a:cubicBezTo>
                <a:cubicBezTo>
                  <a:pt x="8471555" y="1401456"/>
                  <a:pt x="8471161" y="1401177"/>
                  <a:pt x="8470948" y="1400823"/>
                </a:cubicBezTo>
                <a:cubicBezTo>
                  <a:pt x="8470736" y="1400469"/>
                  <a:pt x="8470630" y="1400058"/>
                  <a:pt x="8470630" y="1399586"/>
                </a:cubicBezTo>
                <a:lnTo>
                  <a:pt x="8470630" y="1294430"/>
                </a:lnTo>
                <a:cubicBezTo>
                  <a:pt x="8470630" y="1291955"/>
                  <a:pt x="8471288" y="1290188"/>
                  <a:pt x="8472604" y="1289127"/>
                </a:cubicBezTo>
                <a:cubicBezTo>
                  <a:pt x="8473920" y="1288067"/>
                  <a:pt x="8475385" y="1287537"/>
                  <a:pt x="8477001" y="1287537"/>
                </a:cubicBezTo>
                <a:close/>
                <a:moveTo>
                  <a:pt x="8000751" y="1287537"/>
                </a:moveTo>
                <a:lnTo>
                  <a:pt x="8010083" y="1287537"/>
                </a:lnTo>
                <a:cubicBezTo>
                  <a:pt x="8011997" y="1287537"/>
                  <a:pt x="8013672" y="1287713"/>
                  <a:pt x="8015108" y="1288067"/>
                </a:cubicBezTo>
                <a:cubicBezTo>
                  <a:pt x="8016544" y="1288420"/>
                  <a:pt x="8017800" y="1288980"/>
                  <a:pt x="8018876" y="1289746"/>
                </a:cubicBezTo>
                <a:cubicBezTo>
                  <a:pt x="8019953" y="1290512"/>
                  <a:pt x="8020851" y="1291484"/>
                  <a:pt x="8021569" y="1292662"/>
                </a:cubicBezTo>
                <a:cubicBezTo>
                  <a:pt x="8022287" y="1293840"/>
                  <a:pt x="8022914" y="1295225"/>
                  <a:pt x="8023453" y="1296816"/>
                </a:cubicBezTo>
                <a:lnTo>
                  <a:pt x="8056148" y="1379615"/>
                </a:lnTo>
                <a:lnTo>
                  <a:pt x="8056590" y="1379615"/>
                </a:lnTo>
                <a:lnTo>
                  <a:pt x="8090611" y="1297081"/>
                </a:lnTo>
                <a:cubicBezTo>
                  <a:pt x="8091270" y="1295313"/>
                  <a:pt x="8091988" y="1293811"/>
                  <a:pt x="8092767" y="1292574"/>
                </a:cubicBezTo>
                <a:cubicBezTo>
                  <a:pt x="8093544" y="1291337"/>
                  <a:pt x="8094398" y="1290350"/>
                  <a:pt x="8095326" y="1289613"/>
                </a:cubicBezTo>
                <a:cubicBezTo>
                  <a:pt x="8096254" y="1288877"/>
                  <a:pt x="8097285" y="1288347"/>
                  <a:pt x="8098423" y="1288023"/>
                </a:cubicBezTo>
                <a:cubicBezTo>
                  <a:pt x="8099559" y="1287699"/>
                  <a:pt x="8100876" y="1287537"/>
                  <a:pt x="8102373" y="1287537"/>
                </a:cubicBezTo>
                <a:lnTo>
                  <a:pt x="8112158" y="1287537"/>
                </a:lnTo>
                <a:cubicBezTo>
                  <a:pt x="8113057" y="1287537"/>
                  <a:pt x="8113909" y="1287670"/>
                  <a:pt x="8114717" y="1287934"/>
                </a:cubicBezTo>
                <a:cubicBezTo>
                  <a:pt x="8115525" y="1288200"/>
                  <a:pt x="8116213" y="1288612"/>
                  <a:pt x="8116782" y="1289172"/>
                </a:cubicBezTo>
                <a:cubicBezTo>
                  <a:pt x="8117351" y="1289732"/>
                  <a:pt x="8117815" y="1290439"/>
                  <a:pt x="8118174" y="1291293"/>
                </a:cubicBezTo>
                <a:cubicBezTo>
                  <a:pt x="8118533" y="1292147"/>
                  <a:pt x="8118712" y="1293192"/>
                  <a:pt x="8118712" y="1294430"/>
                </a:cubicBezTo>
                <a:lnTo>
                  <a:pt x="8118712" y="1399586"/>
                </a:lnTo>
                <a:cubicBezTo>
                  <a:pt x="8118712" y="1400058"/>
                  <a:pt x="8118591" y="1400469"/>
                  <a:pt x="8118349" y="1400823"/>
                </a:cubicBezTo>
                <a:cubicBezTo>
                  <a:pt x="8118106" y="1401177"/>
                  <a:pt x="8117681" y="1401456"/>
                  <a:pt x="8117074" y="1401663"/>
                </a:cubicBezTo>
                <a:cubicBezTo>
                  <a:pt x="8116467" y="1401869"/>
                  <a:pt x="8115693" y="1402046"/>
                  <a:pt x="8114753" y="1402192"/>
                </a:cubicBezTo>
                <a:cubicBezTo>
                  <a:pt x="8113813" y="1402340"/>
                  <a:pt x="8112584" y="1402413"/>
                  <a:pt x="8111067" y="1402413"/>
                </a:cubicBezTo>
                <a:cubicBezTo>
                  <a:pt x="8109672" y="1402413"/>
                  <a:pt x="8108474" y="1402340"/>
                  <a:pt x="8107473" y="1402192"/>
                </a:cubicBezTo>
                <a:cubicBezTo>
                  <a:pt x="8106472" y="1402046"/>
                  <a:pt x="8105683" y="1401869"/>
                  <a:pt x="8105106" y="1401663"/>
                </a:cubicBezTo>
                <a:cubicBezTo>
                  <a:pt x="8104529" y="1401456"/>
                  <a:pt x="8104119" y="1401177"/>
                  <a:pt x="8103877" y="1400823"/>
                </a:cubicBezTo>
                <a:cubicBezTo>
                  <a:pt x="8103634" y="1400469"/>
                  <a:pt x="8103513" y="1400058"/>
                  <a:pt x="8103513" y="1399586"/>
                </a:cubicBezTo>
                <a:lnTo>
                  <a:pt x="8103513" y="1299997"/>
                </a:lnTo>
                <a:lnTo>
                  <a:pt x="8103336" y="1299997"/>
                </a:lnTo>
                <a:lnTo>
                  <a:pt x="8063041" y="1400028"/>
                </a:lnTo>
                <a:cubicBezTo>
                  <a:pt x="8062864" y="1400440"/>
                  <a:pt x="8062614" y="1400794"/>
                  <a:pt x="8062290" y="1401088"/>
                </a:cubicBezTo>
                <a:cubicBezTo>
                  <a:pt x="8061966" y="1401382"/>
                  <a:pt x="8061495" y="1401633"/>
                  <a:pt x="8060876" y="1401840"/>
                </a:cubicBezTo>
                <a:cubicBezTo>
                  <a:pt x="8060257" y="1402046"/>
                  <a:pt x="8059521" y="1402192"/>
                  <a:pt x="8058667" y="1402281"/>
                </a:cubicBezTo>
                <a:cubicBezTo>
                  <a:pt x="8057813" y="1402369"/>
                  <a:pt x="8056797" y="1402413"/>
                  <a:pt x="8055618" y="1402413"/>
                </a:cubicBezTo>
                <a:cubicBezTo>
                  <a:pt x="8054381" y="1402413"/>
                  <a:pt x="8053321" y="1402356"/>
                  <a:pt x="8052437" y="1402237"/>
                </a:cubicBezTo>
                <a:cubicBezTo>
                  <a:pt x="8051553" y="1402119"/>
                  <a:pt x="8050817" y="1401958"/>
                  <a:pt x="8050228" y="1401751"/>
                </a:cubicBezTo>
                <a:cubicBezTo>
                  <a:pt x="8049639" y="1401544"/>
                  <a:pt x="8049183" y="1401294"/>
                  <a:pt x="8048858" y="1401000"/>
                </a:cubicBezTo>
                <a:cubicBezTo>
                  <a:pt x="8048534" y="1400706"/>
                  <a:pt x="8048313" y="1400381"/>
                  <a:pt x="8048195" y="1400028"/>
                </a:cubicBezTo>
                <a:lnTo>
                  <a:pt x="8009668" y="1299997"/>
                </a:lnTo>
                <a:lnTo>
                  <a:pt x="8009579" y="1299997"/>
                </a:lnTo>
                <a:lnTo>
                  <a:pt x="8009579" y="1399586"/>
                </a:lnTo>
                <a:cubicBezTo>
                  <a:pt x="8009579" y="1400058"/>
                  <a:pt x="8009458" y="1400469"/>
                  <a:pt x="8009216" y="1400823"/>
                </a:cubicBezTo>
                <a:cubicBezTo>
                  <a:pt x="8008973" y="1401177"/>
                  <a:pt x="8008548" y="1401456"/>
                  <a:pt x="8007941" y="1401663"/>
                </a:cubicBezTo>
                <a:cubicBezTo>
                  <a:pt x="8007334" y="1401869"/>
                  <a:pt x="8006545" y="1402046"/>
                  <a:pt x="8005575" y="1402192"/>
                </a:cubicBezTo>
                <a:cubicBezTo>
                  <a:pt x="8004604" y="1402340"/>
                  <a:pt x="8003360" y="1402413"/>
                  <a:pt x="8001843" y="1402413"/>
                </a:cubicBezTo>
                <a:cubicBezTo>
                  <a:pt x="8000387" y="1402413"/>
                  <a:pt x="7999173" y="1402340"/>
                  <a:pt x="7998203" y="1402192"/>
                </a:cubicBezTo>
                <a:cubicBezTo>
                  <a:pt x="7997232" y="1402046"/>
                  <a:pt x="7996458" y="1401869"/>
                  <a:pt x="7995882" y="1401663"/>
                </a:cubicBezTo>
                <a:cubicBezTo>
                  <a:pt x="7995305" y="1401456"/>
                  <a:pt x="7994911" y="1401177"/>
                  <a:pt x="7994699" y="1400823"/>
                </a:cubicBezTo>
                <a:cubicBezTo>
                  <a:pt x="7994486" y="1400469"/>
                  <a:pt x="7994380" y="1400058"/>
                  <a:pt x="7994380" y="1399586"/>
                </a:cubicBezTo>
                <a:lnTo>
                  <a:pt x="7994380" y="1294430"/>
                </a:lnTo>
                <a:cubicBezTo>
                  <a:pt x="7994380" y="1291955"/>
                  <a:pt x="7995038" y="1290188"/>
                  <a:pt x="7996354" y="1289127"/>
                </a:cubicBezTo>
                <a:cubicBezTo>
                  <a:pt x="7997670" y="1288067"/>
                  <a:pt x="7999136" y="1287537"/>
                  <a:pt x="8000751" y="1287537"/>
                </a:cubicBezTo>
                <a:close/>
                <a:moveTo>
                  <a:pt x="6591051" y="1287537"/>
                </a:moveTo>
                <a:lnTo>
                  <a:pt x="6600383" y="1287537"/>
                </a:lnTo>
                <a:cubicBezTo>
                  <a:pt x="6602297" y="1287537"/>
                  <a:pt x="6603972" y="1287713"/>
                  <a:pt x="6605408" y="1288067"/>
                </a:cubicBezTo>
                <a:cubicBezTo>
                  <a:pt x="6606844" y="1288420"/>
                  <a:pt x="6608100" y="1288980"/>
                  <a:pt x="6609176" y="1289746"/>
                </a:cubicBezTo>
                <a:cubicBezTo>
                  <a:pt x="6610253" y="1290512"/>
                  <a:pt x="6611151" y="1291484"/>
                  <a:pt x="6611869" y="1292662"/>
                </a:cubicBezTo>
                <a:cubicBezTo>
                  <a:pt x="6612587" y="1293840"/>
                  <a:pt x="6613214" y="1295225"/>
                  <a:pt x="6613753" y="1296816"/>
                </a:cubicBezTo>
                <a:lnTo>
                  <a:pt x="6646448" y="1379615"/>
                </a:lnTo>
                <a:lnTo>
                  <a:pt x="6646890" y="1379615"/>
                </a:lnTo>
                <a:lnTo>
                  <a:pt x="6680911" y="1297081"/>
                </a:lnTo>
                <a:cubicBezTo>
                  <a:pt x="6681570" y="1295313"/>
                  <a:pt x="6682288" y="1293811"/>
                  <a:pt x="6683067" y="1292574"/>
                </a:cubicBezTo>
                <a:cubicBezTo>
                  <a:pt x="6683844" y="1291337"/>
                  <a:pt x="6684698" y="1290350"/>
                  <a:pt x="6685626" y="1289613"/>
                </a:cubicBezTo>
                <a:cubicBezTo>
                  <a:pt x="6686554" y="1288877"/>
                  <a:pt x="6687585" y="1288347"/>
                  <a:pt x="6688723" y="1288023"/>
                </a:cubicBezTo>
                <a:cubicBezTo>
                  <a:pt x="6689859" y="1287699"/>
                  <a:pt x="6691176" y="1287537"/>
                  <a:pt x="6692673" y="1287537"/>
                </a:cubicBezTo>
                <a:lnTo>
                  <a:pt x="6702458" y="1287537"/>
                </a:lnTo>
                <a:cubicBezTo>
                  <a:pt x="6703357" y="1287537"/>
                  <a:pt x="6704209" y="1287670"/>
                  <a:pt x="6705017" y="1287934"/>
                </a:cubicBezTo>
                <a:cubicBezTo>
                  <a:pt x="6705825" y="1288200"/>
                  <a:pt x="6706513" y="1288612"/>
                  <a:pt x="6707082" y="1289172"/>
                </a:cubicBezTo>
                <a:cubicBezTo>
                  <a:pt x="6707651" y="1289732"/>
                  <a:pt x="6708115" y="1290439"/>
                  <a:pt x="6708474" y="1291293"/>
                </a:cubicBezTo>
                <a:cubicBezTo>
                  <a:pt x="6708833" y="1292147"/>
                  <a:pt x="6709012" y="1293192"/>
                  <a:pt x="6709012" y="1294430"/>
                </a:cubicBezTo>
                <a:lnTo>
                  <a:pt x="6709012" y="1399586"/>
                </a:lnTo>
                <a:cubicBezTo>
                  <a:pt x="6709012" y="1400058"/>
                  <a:pt x="6708891" y="1400469"/>
                  <a:pt x="6708649" y="1400823"/>
                </a:cubicBezTo>
                <a:cubicBezTo>
                  <a:pt x="6708406" y="1401177"/>
                  <a:pt x="6707981" y="1401456"/>
                  <a:pt x="6707374" y="1401663"/>
                </a:cubicBezTo>
                <a:cubicBezTo>
                  <a:pt x="6706767" y="1401869"/>
                  <a:pt x="6705993" y="1402046"/>
                  <a:pt x="6705053" y="1402192"/>
                </a:cubicBezTo>
                <a:cubicBezTo>
                  <a:pt x="6704113" y="1402340"/>
                  <a:pt x="6702884" y="1402413"/>
                  <a:pt x="6701367" y="1402413"/>
                </a:cubicBezTo>
                <a:cubicBezTo>
                  <a:pt x="6699972" y="1402413"/>
                  <a:pt x="6698774" y="1402340"/>
                  <a:pt x="6697773" y="1402192"/>
                </a:cubicBezTo>
                <a:cubicBezTo>
                  <a:pt x="6696772" y="1402046"/>
                  <a:pt x="6695983" y="1401869"/>
                  <a:pt x="6695406" y="1401663"/>
                </a:cubicBezTo>
                <a:cubicBezTo>
                  <a:pt x="6694829" y="1401456"/>
                  <a:pt x="6694419" y="1401177"/>
                  <a:pt x="6694177" y="1400823"/>
                </a:cubicBezTo>
                <a:cubicBezTo>
                  <a:pt x="6693934" y="1400469"/>
                  <a:pt x="6693813" y="1400058"/>
                  <a:pt x="6693813" y="1399586"/>
                </a:cubicBezTo>
                <a:lnTo>
                  <a:pt x="6693813" y="1299997"/>
                </a:lnTo>
                <a:lnTo>
                  <a:pt x="6693636" y="1299997"/>
                </a:lnTo>
                <a:lnTo>
                  <a:pt x="6653341" y="1400028"/>
                </a:lnTo>
                <a:cubicBezTo>
                  <a:pt x="6653164" y="1400440"/>
                  <a:pt x="6652914" y="1400794"/>
                  <a:pt x="6652590" y="1401088"/>
                </a:cubicBezTo>
                <a:cubicBezTo>
                  <a:pt x="6652266" y="1401382"/>
                  <a:pt x="6651795" y="1401633"/>
                  <a:pt x="6651176" y="1401840"/>
                </a:cubicBezTo>
                <a:cubicBezTo>
                  <a:pt x="6650557" y="1402046"/>
                  <a:pt x="6649821" y="1402192"/>
                  <a:pt x="6648967" y="1402281"/>
                </a:cubicBezTo>
                <a:cubicBezTo>
                  <a:pt x="6648113" y="1402369"/>
                  <a:pt x="6647097" y="1402413"/>
                  <a:pt x="6645918" y="1402413"/>
                </a:cubicBezTo>
                <a:cubicBezTo>
                  <a:pt x="6644681" y="1402413"/>
                  <a:pt x="6643621" y="1402356"/>
                  <a:pt x="6642737" y="1402237"/>
                </a:cubicBezTo>
                <a:cubicBezTo>
                  <a:pt x="6641853" y="1402119"/>
                  <a:pt x="6641117" y="1401958"/>
                  <a:pt x="6640528" y="1401751"/>
                </a:cubicBezTo>
                <a:cubicBezTo>
                  <a:pt x="6639939" y="1401544"/>
                  <a:pt x="6639483" y="1401294"/>
                  <a:pt x="6639158" y="1401000"/>
                </a:cubicBezTo>
                <a:cubicBezTo>
                  <a:pt x="6638834" y="1400706"/>
                  <a:pt x="6638613" y="1400381"/>
                  <a:pt x="6638495" y="1400028"/>
                </a:cubicBezTo>
                <a:lnTo>
                  <a:pt x="6599968" y="1299997"/>
                </a:lnTo>
                <a:lnTo>
                  <a:pt x="6599879" y="1299997"/>
                </a:lnTo>
                <a:lnTo>
                  <a:pt x="6599879" y="1399586"/>
                </a:lnTo>
                <a:cubicBezTo>
                  <a:pt x="6599879" y="1400058"/>
                  <a:pt x="6599758" y="1400469"/>
                  <a:pt x="6599516" y="1400823"/>
                </a:cubicBezTo>
                <a:cubicBezTo>
                  <a:pt x="6599273" y="1401177"/>
                  <a:pt x="6598848" y="1401456"/>
                  <a:pt x="6598241" y="1401663"/>
                </a:cubicBezTo>
                <a:cubicBezTo>
                  <a:pt x="6597634" y="1401869"/>
                  <a:pt x="6596845" y="1402046"/>
                  <a:pt x="6595875" y="1402192"/>
                </a:cubicBezTo>
                <a:cubicBezTo>
                  <a:pt x="6594904" y="1402340"/>
                  <a:pt x="6593660" y="1402413"/>
                  <a:pt x="6592143" y="1402413"/>
                </a:cubicBezTo>
                <a:cubicBezTo>
                  <a:pt x="6590687" y="1402413"/>
                  <a:pt x="6589473" y="1402340"/>
                  <a:pt x="6588503" y="1402192"/>
                </a:cubicBezTo>
                <a:cubicBezTo>
                  <a:pt x="6587532" y="1402046"/>
                  <a:pt x="6586758" y="1401869"/>
                  <a:pt x="6586182" y="1401663"/>
                </a:cubicBezTo>
                <a:cubicBezTo>
                  <a:pt x="6585605" y="1401456"/>
                  <a:pt x="6585211" y="1401177"/>
                  <a:pt x="6584999" y="1400823"/>
                </a:cubicBezTo>
                <a:cubicBezTo>
                  <a:pt x="6584786" y="1400469"/>
                  <a:pt x="6584680" y="1400058"/>
                  <a:pt x="6584680" y="1399586"/>
                </a:cubicBezTo>
                <a:lnTo>
                  <a:pt x="6584680" y="1294430"/>
                </a:lnTo>
                <a:cubicBezTo>
                  <a:pt x="6584680" y="1291955"/>
                  <a:pt x="6585338" y="1290188"/>
                  <a:pt x="6586654" y="1289127"/>
                </a:cubicBezTo>
                <a:cubicBezTo>
                  <a:pt x="6587970" y="1288067"/>
                  <a:pt x="6589436" y="1287537"/>
                  <a:pt x="6591051" y="1287537"/>
                </a:cubicBezTo>
                <a:close/>
                <a:moveTo>
                  <a:pt x="6115488" y="1287537"/>
                </a:moveTo>
                <a:lnTo>
                  <a:pt x="6124133" y="1287537"/>
                </a:lnTo>
                <a:cubicBezTo>
                  <a:pt x="6126047" y="1287537"/>
                  <a:pt x="6127722" y="1287713"/>
                  <a:pt x="6129158" y="1288067"/>
                </a:cubicBezTo>
                <a:cubicBezTo>
                  <a:pt x="6130594" y="1288420"/>
                  <a:pt x="6131850" y="1288980"/>
                  <a:pt x="6132926" y="1289746"/>
                </a:cubicBezTo>
                <a:cubicBezTo>
                  <a:pt x="6134003" y="1290512"/>
                  <a:pt x="6134901" y="1291484"/>
                  <a:pt x="6135619" y="1292662"/>
                </a:cubicBezTo>
                <a:cubicBezTo>
                  <a:pt x="6136337" y="1293840"/>
                  <a:pt x="6136964" y="1295225"/>
                  <a:pt x="6137503" y="1296816"/>
                </a:cubicBezTo>
                <a:lnTo>
                  <a:pt x="6170198" y="1379615"/>
                </a:lnTo>
                <a:lnTo>
                  <a:pt x="6170640" y="1379615"/>
                </a:lnTo>
                <a:lnTo>
                  <a:pt x="6204661" y="1297081"/>
                </a:lnTo>
                <a:cubicBezTo>
                  <a:pt x="6205320" y="1295313"/>
                  <a:pt x="6206038" y="1293811"/>
                  <a:pt x="6206817" y="1292574"/>
                </a:cubicBezTo>
                <a:cubicBezTo>
                  <a:pt x="6207594" y="1291337"/>
                  <a:pt x="6208448" y="1290350"/>
                  <a:pt x="6209376" y="1289613"/>
                </a:cubicBezTo>
                <a:cubicBezTo>
                  <a:pt x="6210304" y="1288877"/>
                  <a:pt x="6211335" y="1288347"/>
                  <a:pt x="6212473" y="1288023"/>
                </a:cubicBezTo>
                <a:cubicBezTo>
                  <a:pt x="6213609" y="1287699"/>
                  <a:pt x="6214926" y="1287537"/>
                  <a:pt x="6216423" y="1287537"/>
                </a:cubicBezTo>
                <a:lnTo>
                  <a:pt x="6226208" y="1287537"/>
                </a:lnTo>
                <a:cubicBezTo>
                  <a:pt x="6227107" y="1287537"/>
                  <a:pt x="6227959" y="1287670"/>
                  <a:pt x="6228767" y="1287934"/>
                </a:cubicBezTo>
                <a:cubicBezTo>
                  <a:pt x="6229575" y="1288200"/>
                  <a:pt x="6230263" y="1288612"/>
                  <a:pt x="6230832" y="1289172"/>
                </a:cubicBezTo>
                <a:cubicBezTo>
                  <a:pt x="6231401" y="1289732"/>
                  <a:pt x="6231865" y="1290439"/>
                  <a:pt x="6232224" y="1291293"/>
                </a:cubicBezTo>
                <a:cubicBezTo>
                  <a:pt x="6232583" y="1292147"/>
                  <a:pt x="6232762" y="1293192"/>
                  <a:pt x="6232762" y="1294430"/>
                </a:cubicBezTo>
                <a:lnTo>
                  <a:pt x="6232762" y="1399586"/>
                </a:lnTo>
                <a:cubicBezTo>
                  <a:pt x="6232762" y="1400058"/>
                  <a:pt x="6232641" y="1400469"/>
                  <a:pt x="6232399" y="1400823"/>
                </a:cubicBezTo>
                <a:cubicBezTo>
                  <a:pt x="6232156" y="1401177"/>
                  <a:pt x="6231731" y="1401456"/>
                  <a:pt x="6231124" y="1401663"/>
                </a:cubicBezTo>
                <a:cubicBezTo>
                  <a:pt x="6230517" y="1401869"/>
                  <a:pt x="6229743" y="1402046"/>
                  <a:pt x="6228803" y="1402192"/>
                </a:cubicBezTo>
                <a:cubicBezTo>
                  <a:pt x="6227863" y="1402340"/>
                  <a:pt x="6226634" y="1402413"/>
                  <a:pt x="6225117" y="1402413"/>
                </a:cubicBezTo>
                <a:cubicBezTo>
                  <a:pt x="6223722" y="1402413"/>
                  <a:pt x="6222524" y="1402340"/>
                  <a:pt x="6221523" y="1402192"/>
                </a:cubicBezTo>
                <a:cubicBezTo>
                  <a:pt x="6220522" y="1402046"/>
                  <a:pt x="6219733" y="1401869"/>
                  <a:pt x="6219156" y="1401663"/>
                </a:cubicBezTo>
                <a:cubicBezTo>
                  <a:pt x="6218579" y="1401456"/>
                  <a:pt x="6218169" y="1401177"/>
                  <a:pt x="6217927" y="1400823"/>
                </a:cubicBezTo>
                <a:cubicBezTo>
                  <a:pt x="6217684" y="1400469"/>
                  <a:pt x="6217563" y="1400058"/>
                  <a:pt x="6217563" y="1399586"/>
                </a:cubicBezTo>
                <a:lnTo>
                  <a:pt x="6217563" y="1299997"/>
                </a:lnTo>
                <a:lnTo>
                  <a:pt x="6217386" y="1299997"/>
                </a:lnTo>
                <a:lnTo>
                  <a:pt x="6177091" y="1400028"/>
                </a:lnTo>
                <a:cubicBezTo>
                  <a:pt x="6176914" y="1400440"/>
                  <a:pt x="6176664" y="1400794"/>
                  <a:pt x="6176340" y="1401088"/>
                </a:cubicBezTo>
                <a:cubicBezTo>
                  <a:pt x="6176016" y="1401382"/>
                  <a:pt x="6175545" y="1401633"/>
                  <a:pt x="6174926" y="1401840"/>
                </a:cubicBezTo>
                <a:cubicBezTo>
                  <a:pt x="6174307" y="1402046"/>
                  <a:pt x="6173571" y="1402192"/>
                  <a:pt x="6172717" y="1402281"/>
                </a:cubicBezTo>
                <a:cubicBezTo>
                  <a:pt x="6171863" y="1402369"/>
                  <a:pt x="6170847" y="1402413"/>
                  <a:pt x="6169668" y="1402413"/>
                </a:cubicBezTo>
                <a:cubicBezTo>
                  <a:pt x="6168431" y="1402413"/>
                  <a:pt x="6167371" y="1402356"/>
                  <a:pt x="6166487" y="1402237"/>
                </a:cubicBezTo>
                <a:cubicBezTo>
                  <a:pt x="6165603" y="1402119"/>
                  <a:pt x="6164867" y="1401958"/>
                  <a:pt x="6164278" y="1401751"/>
                </a:cubicBezTo>
                <a:cubicBezTo>
                  <a:pt x="6163689" y="1401544"/>
                  <a:pt x="6163233" y="1401294"/>
                  <a:pt x="6162908" y="1401000"/>
                </a:cubicBezTo>
                <a:cubicBezTo>
                  <a:pt x="6162584" y="1400706"/>
                  <a:pt x="6162363" y="1400381"/>
                  <a:pt x="6162245" y="1400028"/>
                </a:cubicBezTo>
                <a:lnTo>
                  <a:pt x="6123718" y="1299997"/>
                </a:lnTo>
                <a:lnTo>
                  <a:pt x="6123629" y="1299997"/>
                </a:lnTo>
                <a:lnTo>
                  <a:pt x="6123629" y="1399586"/>
                </a:lnTo>
                <a:cubicBezTo>
                  <a:pt x="6123629" y="1400058"/>
                  <a:pt x="6123508" y="1400469"/>
                  <a:pt x="6123266" y="1400823"/>
                </a:cubicBezTo>
                <a:cubicBezTo>
                  <a:pt x="6123023" y="1401177"/>
                  <a:pt x="6122598" y="1401456"/>
                  <a:pt x="6121991" y="1401663"/>
                </a:cubicBezTo>
                <a:cubicBezTo>
                  <a:pt x="6121384" y="1401869"/>
                  <a:pt x="6120595" y="1402046"/>
                  <a:pt x="6119625" y="1402192"/>
                </a:cubicBezTo>
                <a:cubicBezTo>
                  <a:pt x="6118654" y="1402340"/>
                  <a:pt x="6117410" y="1402413"/>
                  <a:pt x="6115893" y="1402413"/>
                </a:cubicBezTo>
                <a:cubicBezTo>
                  <a:pt x="6114437" y="1402413"/>
                  <a:pt x="6113223" y="1402340"/>
                  <a:pt x="6112253" y="1402192"/>
                </a:cubicBezTo>
                <a:lnTo>
                  <a:pt x="6110291" y="1401745"/>
                </a:lnTo>
                <a:lnTo>
                  <a:pt x="6113802" y="1336243"/>
                </a:lnTo>
                <a:close/>
                <a:moveTo>
                  <a:pt x="5171826" y="1287537"/>
                </a:moveTo>
                <a:lnTo>
                  <a:pt x="5181158" y="1287537"/>
                </a:lnTo>
                <a:cubicBezTo>
                  <a:pt x="5183072" y="1287537"/>
                  <a:pt x="5184747" y="1287713"/>
                  <a:pt x="5186183" y="1288067"/>
                </a:cubicBezTo>
                <a:cubicBezTo>
                  <a:pt x="5187619" y="1288420"/>
                  <a:pt x="5188875" y="1288980"/>
                  <a:pt x="5189951" y="1289746"/>
                </a:cubicBezTo>
                <a:cubicBezTo>
                  <a:pt x="5191028" y="1290512"/>
                  <a:pt x="5191926" y="1291484"/>
                  <a:pt x="5192644" y="1292662"/>
                </a:cubicBezTo>
                <a:cubicBezTo>
                  <a:pt x="5193362" y="1293840"/>
                  <a:pt x="5193989" y="1295225"/>
                  <a:pt x="5194528" y="1296816"/>
                </a:cubicBezTo>
                <a:lnTo>
                  <a:pt x="5227223" y="1379615"/>
                </a:lnTo>
                <a:lnTo>
                  <a:pt x="5227665" y="1379615"/>
                </a:lnTo>
                <a:lnTo>
                  <a:pt x="5261686" y="1297081"/>
                </a:lnTo>
                <a:cubicBezTo>
                  <a:pt x="5262345" y="1295313"/>
                  <a:pt x="5263063" y="1293811"/>
                  <a:pt x="5263842" y="1292574"/>
                </a:cubicBezTo>
                <a:cubicBezTo>
                  <a:pt x="5264619" y="1291337"/>
                  <a:pt x="5265473" y="1290350"/>
                  <a:pt x="5266401" y="1289613"/>
                </a:cubicBezTo>
                <a:cubicBezTo>
                  <a:pt x="5267329" y="1288877"/>
                  <a:pt x="5268360" y="1288347"/>
                  <a:pt x="5269498" y="1288023"/>
                </a:cubicBezTo>
                <a:cubicBezTo>
                  <a:pt x="5270634" y="1287699"/>
                  <a:pt x="5271951" y="1287537"/>
                  <a:pt x="5273448" y="1287537"/>
                </a:cubicBezTo>
                <a:lnTo>
                  <a:pt x="5283233" y="1287537"/>
                </a:lnTo>
                <a:cubicBezTo>
                  <a:pt x="5284132" y="1287537"/>
                  <a:pt x="5284984" y="1287670"/>
                  <a:pt x="5285792" y="1287934"/>
                </a:cubicBezTo>
                <a:cubicBezTo>
                  <a:pt x="5286600" y="1288200"/>
                  <a:pt x="5287288" y="1288612"/>
                  <a:pt x="5287857" y="1289172"/>
                </a:cubicBezTo>
                <a:cubicBezTo>
                  <a:pt x="5288426" y="1289732"/>
                  <a:pt x="5288890" y="1290439"/>
                  <a:pt x="5289249" y="1291293"/>
                </a:cubicBezTo>
                <a:cubicBezTo>
                  <a:pt x="5289608" y="1292147"/>
                  <a:pt x="5289787" y="1293192"/>
                  <a:pt x="5289787" y="1294430"/>
                </a:cubicBezTo>
                <a:lnTo>
                  <a:pt x="5289787" y="1399586"/>
                </a:lnTo>
                <a:cubicBezTo>
                  <a:pt x="5289787" y="1400058"/>
                  <a:pt x="5289666" y="1400469"/>
                  <a:pt x="5289424" y="1400823"/>
                </a:cubicBezTo>
                <a:cubicBezTo>
                  <a:pt x="5289181" y="1401177"/>
                  <a:pt x="5288756" y="1401456"/>
                  <a:pt x="5288149" y="1401663"/>
                </a:cubicBezTo>
                <a:cubicBezTo>
                  <a:pt x="5287542" y="1401869"/>
                  <a:pt x="5286768" y="1402046"/>
                  <a:pt x="5285828" y="1402192"/>
                </a:cubicBezTo>
                <a:cubicBezTo>
                  <a:pt x="5284888" y="1402340"/>
                  <a:pt x="5283659" y="1402413"/>
                  <a:pt x="5282142" y="1402413"/>
                </a:cubicBezTo>
                <a:cubicBezTo>
                  <a:pt x="5280747" y="1402413"/>
                  <a:pt x="5279549" y="1402340"/>
                  <a:pt x="5278548" y="1402192"/>
                </a:cubicBezTo>
                <a:cubicBezTo>
                  <a:pt x="5277547" y="1402046"/>
                  <a:pt x="5276758" y="1401869"/>
                  <a:pt x="5276181" y="1401663"/>
                </a:cubicBezTo>
                <a:cubicBezTo>
                  <a:pt x="5275604" y="1401456"/>
                  <a:pt x="5275194" y="1401177"/>
                  <a:pt x="5274952" y="1400823"/>
                </a:cubicBezTo>
                <a:cubicBezTo>
                  <a:pt x="5274709" y="1400469"/>
                  <a:pt x="5274588" y="1400058"/>
                  <a:pt x="5274588" y="1399586"/>
                </a:cubicBezTo>
                <a:lnTo>
                  <a:pt x="5274588" y="1299997"/>
                </a:lnTo>
                <a:lnTo>
                  <a:pt x="5274411" y="1299997"/>
                </a:lnTo>
                <a:lnTo>
                  <a:pt x="5234116" y="1400028"/>
                </a:lnTo>
                <a:cubicBezTo>
                  <a:pt x="5233939" y="1400440"/>
                  <a:pt x="5233689" y="1400794"/>
                  <a:pt x="5233365" y="1401088"/>
                </a:cubicBezTo>
                <a:cubicBezTo>
                  <a:pt x="5233041" y="1401382"/>
                  <a:pt x="5232570" y="1401633"/>
                  <a:pt x="5231951" y="1401840"/>
                </a:cubicBezTo>
                <a:cubicBezTo>
                  <a:pt x="5231332" y="1402046"/>
                  <a:pt x="5230596" y="1402192"/>
                  <a:pt x="5229742" y="1402281"/>
                </a:cubicBezTo>
                <a:cubicBezTo>
                  <a:pt x="5228888" y="1402369"/>
                  <a:pt x="5227872" y="1402413"/>
                  <a:pt x="5226693" y="1402413"/>
                </a:cubicBezTo>
                <a:cubicBezTo>
                  <a:pt x="5225456" y="1402413"/>
                  <a:pt x="5224396" y="1402356"/>
                  <a:pt x="5223512" y="1402237"/>
                </a:cubicBezTo>
                <a:cubicBezTo>
                  <a:pt x="5222628" y="1402119"/>
                  <a:pt x="5221892" y="1401958"/>
                  <a:pt x="5221303" y="1401751"/>
                </a:cubicBezTo>
                <a:cubicBezTo>
                  <a:pt x="5220714" y="1401544"/>
                  <a:pt x="5220258" y="1401294"/>
                  <a:pt x="5219933" y="1401000"/>
                </a:cubicBezTo>
                <a:cubicBezTo>
                  <a:pt x="5219609" y="1400706"/>
                  <a:pt x="5219388" y="1400381"/>
                  <a:pt x="5219270" y="1400028"/>
                </a:cubicBezTo>
                <a:lnTo>
                  <a:pt x="5180743" y="1299997"/>
                </a:lnTo>
                <a:lnTo>
                  <a:pt x="5180654" y="1299997"/>
                </a:lnTo>
                <a:lnTo>
                  <a:pt x="5180654" y="1399586"/>
                </a:lnTo>
                <a:cubicBezTo>
                  <a:pt x="5180654" y="1400058"/>
                  <a:pt x="5180533" y="1400469"/>
                  <a:pt x="5180291" y="1400823"/>
                </a:cubicBezTo>
                <a:cubicBezTo>
                  <a:pt x="5180048" y="1401177"/>
                  <a:pt x="5179623" y="1401456"/>
                  <a:pt x="5179016" y="1401663"/>
                </a:cubicBezTo>
                <a:cubicBezTo>
                  <a:pt x="5178409" y="1401869"/>
                  <a:pt x="5177620" y="1402046"/>
                  <a:pt x="5176650" y="1402192"/>
                </a:cubicBezTo>
                <a:cubicBezTo>
                  <a:pt x="5175679" y="1402340"/>
                  <a:pt x="5174435" y="1402413"/>
                  <a:pt x="5172918" y="1402413"/>
                </a:cubicBezTo>
                <a:cubicBezTo>
                  <a:pt x="5171462" y="1402413"/>
                  <a:pt x="5170248" y="1402340"/>
                  <a:pt x="5169278" y="1402192"/>
                </a:cubicBezTo>
                <a:cubicBezTo>
                  <a:pt x="5168307" y="1402046"/>
                  <a:pt x="5167533" y="1401869"/>
                  <a:pt x="5166957" y="1401663"/>
                </a:cubicBezTo>
                <a:cubicBezTo>
                  <a:pt x="5166380" y="1401456"/>
                  <a:pt x="5165986" y="1401177"/>
                  <a:pt x="5165774" y="1400823"/>
                </a:cubicBezTo>
                <a:cubicBezTo>
                  <a:pt x="5165561" y="1400469"/>
                  <a:pt x="5165455" y="1400058"/>
                  <a:pt x="5165455" y="1399586"/>
                </a:cubicBezTo>
                <a:lnTo>
                  <a:pt x="5165455" y="1294430"/>
                </a:lnTo>
                <a:cubicBezTo>
                  <a:pt x="5165455" y="1291955"/>
                  <a:pt x="5166113" y="1290188"/>
                  <a:pt x="5167429" y="1289127"/>
                </a:cubicBezTo>
                <a:cubicBezTo>
                  <a:pt x="5168745" y="1288067"/>
                  <a:pt x="5170211" y="1287537"/>
                  <a:pt x="5171826" y="1287537"/>
                </a:cubicBezTo>
                <a:close/>
                <a:moveTo>
                  <a:pt x="4806723" y="1287537"/>
                </a:moveTo>
                <a:lnTo>
                  <a:pt x="4816508" y="1287537"/>
                </a:lnTo>
                <a:cubicBezTo>
                  <a:pt x="4817407" y="1287537"/>
                  <a:pt x="4818259" y="1287670"/>
                  <a:pt x="4819067" y="1287934"/>
                </a:cubicBezTo>
                <a:cubicBezTo>
                  <a:pt x="4819875" y="1288200"/>
                  <a:pt x="4820563" y="1288612"/>
                  <a:pt x="4821132" y="1289172"/>
                </a:cubicBezTo>
                <a:cubicBezTo>
                  <a:pt x="4821701" y="1289732"/>
                  <a:pt x="4822165" y="1290439"/>
                  <a:pt x="4822524" y="1291293"/>
                </a:cubicBezTo>
                <a:cubicBezTo>
                  <a:pt x="4822883" y="1292147"/>
                  <a:pt x="4823062" y="1293192"/>
                  <a:pt x="4823062" y="1294430"/>
                </a:cubicBezTo>
                <a:lnTo>
                  <a:pt x="4823062" y="1399586"/>
                </a:lnTo>
                <a:cubicBezTo>
                  <a:pt x="4823062" y="1400058"/>
                  <a:pt x="4822941" y="1400469"/>
                  <a:pt x="4822699" y="1400823"/>
                </a:cubicBezTo>
                <a:cubicBezTo>
                  <a:pt x="4822456" y="1401177"/>
                  <a:pt x="4822031" y="1401456"/>
                  <a:pt x="4821424" y="1401663"/>
                </a:cubicBezTo>
                <a:cubicBezTo>
                  <a:pt x="4820817" y="1401869"/>
                  <a:pt x="4820043" y="1402046"/>
                  <a:pt x="4819103" y="1402192"/>
                </a:cubicBezTo>
                <a:cubicBezTo>
                  <a:pt x="4818163" y="1402340"/>
                  <a:pt x="4816934" y="1402413"/>
                  <a:pt x="4815417" y="1402413"/>
                </a:cubicBezTo>
                <a:cubicBezTo>
                  <a:pt x="4814022" y="1402413"/>
                  <a:pt x="4812824" y="1402340"/>
                  <a:pt x="4811823" y="1402192"/>
                </a:cubicBezTo>
                <a:cubicBezTo>
                  <a:pt x="4810822" y="1402046"/>
                  <a:pt x="4810033" y="1401869"/>
                  <a:pt x="4809456" y="1401663"/>
                </a:cubicBezTo>
                <a:cubicBezTo>
                  <a:pt x="4808879" y="1401456"/>
                  <a:pt x="4808469" y="1401177"/>
                  <a:pt x="4808227" y="1400823"/>
                </a:cubicBezTo>
                <a:cubicBezTo>
                  <a:pt x="4807984" y="1400469"/>
                  <a:pt x="4807863" y="1400058"/>
                  <a:pt x="4807863" y="1399586"/>
                </a:cubicBezTo>
                <a:lnTo>
                  <a:pt x="4807863" y="1299997"/>
                </a:lnTo>
                <a:lnTo>
                  <a:pt x="4807686" y="1299997"/>
                </a:lnTo>
                <a:lnTo>
                  <a:pt x="4803384" y="1310677"/>
                </a:lnTo>
                <a:lnTo>
                  <a:pt x="4804246" y="1299365"/>
                </a:lnTo>
                <a:lnTo>
                  <a:pt x="4805016" y="1287747"/>
                </a:lnTo>
                <a:close/>
                <a:moveTo>
                  <a:pt x="4228851" y="1287537"/>
                </a:moveTo>
                <a:lnTo>
                  <a:pt x="4238183" y="1287537"/>
                </a:lnTo>
                <a:cubicBezTo>
                  <a:pt x="4240097" y="1287537"/>
                  <a:pt x="4241772" y="1287713"/>
                  <a:pt x="4243208" y="1288067"/>
                </a:cubicBezTo>
                <a:cubicBezTo>
                  <a:pt x="4244644" y="1288420"/>
                  <a:pt x="4245900" y="1288980"/>
                  <a:pt x="4246977" y="1289746"/>
                </a:cubicBezTo>
                <a:cubicBezTo>
                  <a:pt x="4248053" y="1290512"/>
                  <a:pt x="4248950" y="1291484"/>
                  <a:pt x="4249668" y="1292662"/>
                </a:cubicBezTo>
                <a:cubicBezTo>
                  <a:pt x="4250386" y="1293840"/>
                  <a:pt x="4251014" y="1295225"/>
                  <a:pt x="4251553" y="1296816"/>
                </a:cubicBezTo>
                <a:lnTo>
                  <a:pt x="4284249" y="1379615"/>
                </a:lnTo>
                <a:lnTo>
                  <a:pt x="4284691" y="1379615"/>
                </a:lnTo>
                <a:lnTo>
                  <a:pt x="4318712" y="1297081"/>
                </a:lnTo>
                <a:cubicBezTo>
                  <a:pt x="4319370" y="1295313"/>
                  <a:pt x="4320088" y="1293811"/>
                  <a:pt x="4320866" y="1292574"/>
                </a:cubicBezTo>
                <a:cubicBezTo>
                  <a:pt x="4321645" y="1291337"/>
                  <a:pt x="4322498" y="1290350"/>
                  <a:pt x="4323425" y="1289613"/>
                </a:cubicBezTo>
                <a:cubicBezTo>
                  <a:pt x="4324353" y="1288877"/>
                  <a:pt x="4325386" y="1288347"/>
                  <a:pt x="4326523" y="1288023"/>
                </a:cubicBezTo>
                <a:cubicBezTo>
                  <a:pt x="4327659" y="1287699"/>
                  <a:pt x="4328976" y="1287537"/>
                  <a:pt x="4330473" y="1287537"/>
                </a:cubicBezTo>
                <a:lnTo>
                  <a:pt x="4340258" y="1287537"/>
                </a:lnTo>
                <a:cubicBezTo>
                  <a:pt x="4341156" y="1287537"/>
                  <a:pt x="4342009" y="1287670"/>
                  <a:pt x="4342817" y="1287934"/>
                </a:cubicBezTo>
                <a:cubicBezTo>
                  <a:pt x="4343625" y="1288200"/>
                  <a:pt x="4344313" y="1288612"/>
                  <a:pt x="4344882" y="1289172"/>
                </a:cubicBezTo>
                <a:cubicBezTo>
                  <a:pt x="4345451" y="1289732"/>
                  <a:pt x="4345915" y="1290439"/>
                  <a:pt x="4346274" y="1291293"/>
                </a:cubicBezTo>
                <a:cubicBezTo>
                  <a:pt x="4346633" y="1292147"/>
                  <a:pt x="4346812" y="1293192"/>
                  <a:pt x="4346812" y="1294430"/>
                </a:cubicBezTo>
                <a:lnTo>
                  <a:pt x="4346812" y="1399586"/>
                </a:lnTo>
                <a:cubicBezTo>
                  <a:pt x="4346812" y="1400058"/>
                  <a:pt x="4346691" y="1400469"/>
                  <a:pt x="4346448" y="1400823"/>
                </a:cubicBezTo>
                <a:cubicBezTo>
                  <a:pt x="4346206" y="1401177"/>
                  <a:pt x="4345781" y="1401456"/>
                  <a:pt x="4345174" y="1401663"/>
                </a:cubicBezTo>
                <a:cubicBezTo>
                  <a:pt x="4344567" y="1401869"/>
                  <a:pt x="4343793" y="1402046"/>
                  <a:pt x="4342853" y="1402192"/>
                </a:cubicBezTo>
                <a:cubicBezTo>
                  <a:pt x="4341913" y="1402340"/>
                  <a:pt x="4340684" y="1402413"/>
                  <a:pt x="4339167" y="1402413"/>
                </a:cubicBezTo>
                <a:cubicBezTo>
                  <a:pt x="4337772" y="1402413"/>
                  <a:pt x="4336573" y="1402340"/>
                  <a:pt x="4335572" y="1402192"/>
                </a:cubicBezTo>
                <a:cubicBezTo>
                  <a:pt x="4334572" y="1402046"/>
                  <a:pt x="4333783" y="1401869"/>
                  <a:pt x="4333206" y="1401663"/>
                </a:cubicBezTo>
                <a:cubicBezTo>
                  <a:pt x="4332629" y="1401456"/>
                  <a:pt x="4332220" y="1401177"/>
                  <a:pt x="4331977" y="1400823"/>
                </a:cubicBezTo>
                <a:cubicBezTo>
                  <a:pt x="4331734" y="1400469"/>
                  <a:pt x="4331613" y="1400058"/>
                  <a:pt x="4331613" y="1399586"/>
                </a:cubicBezTo>
                <a:lnTo>
                  <a:pt x="4331613" y="1299997"/>
                </a:lnTo>
                <a:lnTo>
                  <a:pt x="4331437" y="1299997"/>
                </a:lnTo>
                <a:lnTo>
                  <a:pt x="4291141" y="1400028"/>
                </a:lnTo>
                <a:cubicBezTo>
                  <a:pt x="4290965" y="1400440"/>
                  <a:pt x="4290714" y="1400794"/>
                  <a:pt x="4290390" y="1401088"/>
                </a:cubicBezTo>
                <a:cubicBezTo>
                  <a:pt x="4290066" y="1401382"/>
                  <a:pt x="4289595" y="1401633"/>
                  <a:pt x="4288976" y="1401840"/>
                </a:cubicBezTo>
                <a:cubicBezTo>
                  <a:pt x="4288358" y="1402046"/>
                  <a:pt x="4287621" y="1402192"/>
                  <a:pt x="4286767" y="1402281"/>
                </a:cubicBezTo>
                <a:cubicBezTo>
                  <a:pt x="4285913" y="1402369"/>
                  <a:pt x="4284897" y="1402413"/>
                  <a:pt x="4283719" y="1402413"/>
                </a:cubicBezTo>
                <a:cubicBezTo>
                  <a:pt x="4282481" y="1402413"/>
                  <a:pt x="4281421" y="1402356"/>
                  <a:pt x="4280537" y="1402237"/>
                </a:cubicBezTo>
                <a:cubicBezTo>
                  <a:pt x="4279654" y="1402119"/>
                  <a:pt x="4278917" y="1401958"/>
                  <a:pt x="4278328" y="1401751"/>
                </a:cubicBezTo>
                <a:cubicBezTo>
                  <a:pt x="4277739" y="1401544"/>
                  <a:pt x="4277282" y="1401294"/>
                  <a:pt x="4276958" y="1401000"/>
                </a:cubicBezTo>
                <a:cubicBezTo>
                  <a:pt x="4276634" y="1400706"/>
                  <a:pt x="4276413" y="1400381"/>
                  <a:pt x="4276296" y="1400028"/>
                </a:cubicBezTo>
                <a:lnTo>
                  <a:pt x="4237768" y="1299997"/>
                </a:lnTo>
                <a:lnTo>
                  <a:pt x="4237679" y="1299997"/>
                </a:lnTo>
                <a:lnTo>
                  <a:pt x="4237679" y="1399586"/>
                </a:lnTo>
                <a:cubicBezTo>
                  <a:pt x="4237679" y="1400058"/>
                  <a:pt x="4237558" y="1400469"/>
                  <a:pt x="4237316" y="1400823"/>
                </a:cubicBezTo>
                <a:cubicBezTo>
                  <a:pt x="4237073" y="1401177"/>
                  <a:pt x="4236648" y="1401456"/>
                  <a:pt x="4236041" y="1401663"/>
                </a:cubicBezTo>
                <a:cubicBezTo>
                  <a:pt x="4235434" y="1401869"/>
                  <a:pt x="4234645" y="1402046"/>
                  <a:pt x="4233674" y="1402192"/>
                </a:cubicBezTo>
                <a:cubicBezTo>
                  <a:pt x="4232704" y="1402340"/>
                  <a:pt x="4231460" y="1402413"/>
                  <a:pt x="4229943" y="1402413"/>
                </a:cubicBezTo>
                <a:cubicBezTo>
                  <a:pt x="4228487" y="1402413"/>
                  <a:pt x="4227273" y="1402340"/>
                  <a:pt x="4226303" y="1402192"/>
                </a:cubicBezTo>
                <a:cubicBezTo>
                  <a:pt x="4225332" y="1402046"/>
                  <a:pt x="4224558" y="1401869"/>
                  <a:pt x="4223982" y="1401663"/>
                </a:cubicBezTo>
                <a:cubicBezTo>
                  <a:pt x="4223405" y="1401456"/>
                  <a:pt x="4223011" y="1401177"/>
                  <a:pt x="4222799" y="1400823"/>
                </a:cubicBezTo>
                <a:cubicBezTo>
                  <a:pt x="4222586" y="1400469"/>
                  <a:pt x="4222480" y="1400058"/>
                  <a:pt x="4222480" y="1399586"/>
                </a:cubicBezTo>
                <a:lnTo>
                  <a:pt x="4222480" y="1294430"/>
                </a:lnTo>
                <a:cubicBezTo>
                  <a:pt x="4222480" y="1291955"/>
                  <a:pt x="4223138" y="1290188"/>
                  <a:pt x="4224454" y="1289127"/>
                </a:cubicBezTo>
                <a:cubicBezTo>
                  <a:pt x="4225770" y="1288067"/>
                  <a:pt x="4227236" y="1287537"/>
                  <a:pt x="4228851" y="1287537"/>
                </a:cubicBezTo>
                <a:close/>
                <a:moveTo>
                  <a:pt x="3870062" y="1287537"/>
                </a:moveTo>
                <a:lnTo>
                  <a:pt x="3873582" y="1287537"/>
                </a:lnTo>
                <a:cubicBezTo>
                  <a:pt x="3874480" y="1287537"/>
                  <a:pt x="3875333" y="1287670"/>
                  <a:pt x="3876141" y="1287934"/>
                </a:cubicBezTo>
                <a:cubicBezTo>
                  <a:pt x="3876948" y="1288200"/>
                  <a:pt x="3877637" y="1288612"/>
                  <a:pt x="3878206" y="1289172"/>
                </a:cubicBezTo>
                <a:cubicBezTo>
                  <a:pt x="3878775" y="1289732"/>
                  <a:pt x="3879238" y="1290439"/>
                  <a:pt x="3879597" y="1291293"/>
                </a:cubicBezTo>
                <a:cubicBezTo>
                  <a:pt x="3879956" y="1292147"/>
                  <a:pt x="3880136" y="1293192"/>
                  <a:pt x="3880136" y="1294430"/>
                </a:cubicBezTo>
                <a:lnTo>
                  <a:pt x="3880136" y="1399586"/>
                </a:lnTo>
                <a:cubicBezTo>
                  <a:pt x="3880136" y="1400058"/>
                  <a:pt x="3880015" y="1400469"/>
                  <a:pt x="3879772" y="1400823"/>
                </a:cubicBezTo>
                <a:cubicBezTo>
                  <a:pt x="3879529" y="1401177"/>
                  <a:pt x="3879105" y="1401456"/>
                  <a:pt x="3878498" y="1401663"/>
                </a:cubicBezTo>
                <a:cubicBezTo>
                  <a:pt x="3877891" y="1401869"/>
                  <a:pt x="3877117" y="1402046"/>
                  <a:pt x="3876177" y="1402192"/>
                </a:cubicBezTo>
                <a:cubicBezTo>
                  <a:pt x="3875236" y="1402340"/>
                  <a:pt x="3874008" y="1402413"/>
                  <a:pt x="3872491" y="1402413"/>
                </a:cubicBezTo>
                <a:cubicBezTo>
                  <a:pt x="3871096" y="1402413"/>
                  <a:pt x="3869897" y="1402340"/>
                  <a:pt x="3868896" y="1402192"/>
                </a:cubicBezTo>
                <a:cubicBezTo>
                  <a:pt x="3867895" y="1402046"/>
                  <a:pt x="3867106" y="1401869"/>
                  <a:pt x="3866529" y="1401663"/>
                </a:cubicBezTo>
                <a:cubicBezTo>
                  <a:pt x="3865952" y="1401456"/>
                  <a:pt x="3865544" y="1401177"/>
                  <a:pt x="3865301" y="1400823"/>
                </a:cubicBezTo>
                <a:cubicBezTo>
                  <a:pt x="3865058" y="1400469"/>
                  <a:pt x="3864937" y="1400058"/>
                  <a:pt x="3864937" y="1399586"/>
                </a:cubicBezTo>
                <a:lnTo>
                  <a:pt x="3864937" y="1397542"/>
                </a:lnTo>
                <a:lnTo>
                  <a:pt x="3868929" y="1312651"/>
                </a:lnTo>
                <a:close/>
                <a:moveTo>
                  <a:pt x="3285926" y="1287537"/>
                </a:moveTo>
                <a:lnTo>
                  <a:pt x="3295256" y="1287537"/>
                </a:lnTo>
                <a:cubicBezTo>
                  <a:pt x="3297171" y="1287537"/>
                  <a:pt x="3298844" y="1287713"/>
                  <a:pt x="3300281" y="1288067"/>
                </a:cubicBezTo>
                <a:cubicBezTo>
                  <a:pt x="3301718" y="1288420"/>
                  <a:pt x="3302973" y="1288980"/>
                  <a:pt x="3304049" y="1289746"/>
                </a:cubicBezTo>
                <a:cubicBezTo>
                  <a:pt x="3305126" y="1290512"/>
                  <a:pt x="3306024" y="1291484"/>
                  <a:pt x="3306742" y="1292662"/>
                </a:cubicBezTo>
                <a:cubicBezTo>
                  <a:pt x="3307459" y="1293840"/>
                  <a:pt x="3308088" y="1295225"/>
                  <a:pt x="3308626" y="1296816"/>
                </a:cubicBezTo>
                <a:lnTo>
                  <a:pt x="3341321" y="1379615"/>
                </a:lnTo>
                <a:lnTo>
                  <a:pt x="3341764" y="1379615"/>
                </a:lnTo>
                <a:lnTo>
                  <a:pt x="3375783" y="1297081"/>
                </a:lnTo>
                <a:cubicBezTo>
                  <a:pt x="3376441" y="1295313"/>
                  <a:pt x="3377160" y="1293811"/>
                  <a:pt x="3377938" y="1292574"/>
                </a:cubicBezTo>
                <a:cubicBezTo>
                  <a:pt x="3378717" y="1291337"/>
                  <a:pt x="3379569" y="1290350"/>
                  <a:pt x="3380497" y="1289613"/>
                </a:cubicBezTo>
                <a:cubicBezTo>
                  <a:pt x="3381426" y="1288877"/>
                  <a:pt x="3382458" y="1288347"/>
                  <a:pt x="3383594" y="1288023"/>
                </a:cubicBezTo>
                <a:cubicBezTo>
                  <a:pt x="3384732" y="1287699"/>
                  <a:pt x="3386048" y="1287537"/>
                  <a:pt x="3387545" y="1287537"/>
                </a:cubicBezTo>
                <a:lnTo>
                  <a:pt x="3397330" y="1287537"/>
                </a:lnTo>
                <a:cubicBezTo>
                  <a:pt x="3398229" y="1287537"/>
                  <a:pt x="3399082" y="1287670"/>
                  <a:pt x="3399889" y="1287934"/>
                </a:cubicBezTo>
                <a:cubicBezTo>
                  <a:pt x="3400696" y="1288200"/>
                  <a:pt x="3401385" y="1288612"/>
                  <a:pt x="3401953" y="1289172"/>
                </a:cubicBezTo>
                <a:cubicBezTo>
                  <a:pt x="3402521" y="1289732"/>
                  <a:pt x="3402986" y="1290439"/>
                  <a:pt x="3403346" y="1291293"/>
                </a:cubicBezTo>
                <a:cubicBezTo>
                  <a:pt x="3403703" y="1292147"/>
                  <a:pt x="3403883" y="1293192"/>
                  <a:pt x="3403883" y="1294430"/>
                </a:cubicBezTo>
                <a:lnTo>
                  <a:pt x="3403883" y="1399586"/>
                </a:lnTo>
                <a:cubicBezTo>
                  <a:pt x="3403883" y="1400058"/>
                  <a:pt x="3403764" y="1400469"/>
                  <a:pt x="3403520" y="1400823"/>
                </a:cubicBezTo>
                <a:cubicBezTo>
                  <a:pt x="3403278" y="1401177"/>
                  <a:pt x="3402852" y="1401456"/>
                  <a:pt x="3402245" y="1401663"/>
                </a:cubicBezTo>
                <a:cubicBezTo>
                  <a:pt x="3401639" y="1401869"/>
                  <a:pt x="3400865" y="1402046"/>
                  <a:pt x="3399924" y="1402192"/>
                </a:cubicBezTo>
                <a:cubicBezTo>
                  <a:pt x="3398985" y="1402340"/>
                  <a:pt x="3397755" y="1402413"/>
                  <a:pt x="3396239" y="1402413"/>
                </a:cubicBezTo>
                <a:cubicBezTo>
                  <a:pt x="3394843" y="1402413"/>
                  <a:pt x="3393645" y="1402340"/>
                  <a:pt x="3392644" y="1402192"/>
                </a:cubicBezTo>
                <a:cubicBezTo>
                  <a:pt x="3391643" y="1402046"/>
                  <a:pt x="3390855" y="1401869"/>
                  <a:pt x="3390278" y="1401663"/>
                </a:cubicBezTo>
                <a:cubicBezTo>
                  <a:pt x="3389701" y="1401456"/>
                  <a:pt x="3389291" y="1401177"/>
                  <a:pt x="3389049" y="1400823"/>
                </a:cubicBezTo>
                <a:cubicBezTo>
                  <a:pt x="3388807" y="1400469"/>
                  <a:pt x="3388686" y="1400058"/>
                  <a:pt x="3388686" y="1399586"/>
                </a:cubicBezTo>
                <a:lnTo>
                  <a:pt x="3388686" y="1299997"/>
                </a:lnTo>
                <a:lnTo>
                  <a:pt x="3388509" y="1299997"/>
                </a:lnTo>
                <a:lnTo>
                  <a:pt x="3348215" y="1400028"/>
                </a:lnTo>
                <a:cubicBezTo>
                  <a:pt x="3348038" y="1400440"/>
                  <a:pt x="3347787" y="1400794"/>
                  <a:pt x="3347464" y="1401088"/>
                </a:cubicBezTo>
                <a:cubicBezTo>
                  <a:pt x="3347139" y="1401382"/>
                  <a:pt x="3346668" y="1401633"/>
                  <a:pt x="3346049" y="1401840"/>
                </a:cubicBezTo>
                <a:cubicBezTo>
                  <a:pt x="3345429" y="1402046"/>
                  <a:pt x="3344695" y="1402192"/>
                  <a:pt x="3343842" y="1402281"/>
                </a:cubicBezTo>
                <a:cubicBezTo>
                  <a:pt x="3342985" y="1402369"/>
                  <a:pt x="3341969" y="1402413"/>
                  <a:pt x="3340791" y="1402413"/>
                </a:cubicBezTo>
                <a:cubicBezTo>
                  <a:pt x="3339554" y="1402413"/>
                  <a:pt x="3338493" y="1402356"/>
                  <a:pt x="3337610" y="1402237"/>
                </a:cubicBezTo>
                <a:cubicBezTo>
                  <a:pt x="3336727" y="1402119"/>
                  <a:pt x="3335989" y="1401958"/>
                  <a:pt x="3335401" y="1401751"/>
                </a:cubicBezTo>
                <a:cubicBezTo>
                  <a:pt x="3334812" y="1401544"/>
                  <a:pt x="3334356" y="1401294"/>
                  <a:pt x="3334033" y="1401000"/>
                </a:cubicBezTo>
                <a:cubicBezTo>
                  <a:pt x="3333708" y="1400706"/>
                  <a:pt x="3333486" y="1400381"/>
                  <a:pt x="3333369" y="1400028"/>
                </a:cubicBezTo>
                <a:lnTo>
                  <a:pt x="3294842" y="1299997"/>
                </a:lnTo>
                <a:lnTo>
                  <a:pt x="3294753" y="1299997"/>
                </a:lnTo>
                <a:lnTo>
                  <a:pt x="3294753" y="1399586"/>
                </a:lnTo>
                <a:cubicBezTo>
                  <a:pt x="3294753" y="1400058"/>
                  <a:pt x="3294633" y="1400469"/>
                  <a:pt x="3294389" y="1400823"/>
                </a:cubicBezTo>
                <a:cubicBezTo>
                  <a:pt x="3294146" y="1401177"/>
                  <a:pt x="3293722" y="1401456"/>
                  <a:pt x="3293114" y="1401663"/>
                </a:cubicBezTo>
                <a:cubicBezTo>
                  <a:pt x="3292508" y="1401869"/>
                  <a:pt x="3291720" y="1402046"/>
                  <a:pt x="3290749" y="1402192"/>
                </a:cubicBezTo>
                <a:cubicBezTo>
                  <a:pt x="3289778" y="1402340"/>
                  <a:pt x="3288534" y="1402413"/>
                  <a:pt x="3287016" y="1402413"/>
                </a:cubicBezTo>
                <a:cubicBezTo>
                  <a:pt x="3285561" y="1402413"/>
                  <a:pt x="3284347" y="1402340"/>
                  <a:pt x="3283376" y="1402192"/>
                </a:cubicBezTo>
                <a:cubicBezTo>
                  <a:pt x="3282405" y="1402046"/>
                  <a:pt x="3281632" y="1401869"/>
                  <a:pt x="3281055" y="1401663"/>
                </a:cubicBezTo>
                <a:cubicBezTo>
                  <a:pt x="3280479" y="1401456"/>
                  <a:pt x="3280082" y="1401177"/>
                  <a:pt x="3279871" y="1400823"/>
                </a:cubicBezTo>
                <a:cubicBezTo>
                  <a:pt x="3279660" y="1400469"/>
                  <a:pt x="3279554" y="1400058"/>
                  <a:pt x="3279554" y="1399586"/>
                </a:cubicBezTo>
                <a:lnTo>
                  <a:pt x="3279554" y="1294430"/>
                </a:lnTo>
                <a:cubicBezTo>
                  <a:pt x="3279554" y="1291955"/>
                  <a:pt x="3280211" y="1290188"/>
                  <a:pt x="3281527" y="1289127"/>
                </a:cubicBezTo>
                <a:cubicBezTo>
                  <a:pt x="3282843" y="1288067"/>
                  <a:pt x="3284310" y="1287537"/>
                  <a:pt x="3285926" y="1287537"/>
                </a:cubicBezTo>
                <a:close/>
                <a:moveTo>
                  <a:pt x="2920828" y="1287537"/>
                </a:moveTo>
                <a:lnTo>
                  <a:pt x="2930613" y="1287537"/>
                </a:lnTo>
                <a:cubicBezTo>
                  <a:pt x="2931512" y="1287537"/>
                  <a:pt x="2932365" y="1287670"/>
                  <a:pt x="2933173" y="1287934"/>
                </a:cubicBezTo>
                <a:cubicBezTo>
                  <a:pt x="2933980" y="1288200"/>
                  <a:pt x="2934668" y="1288612"/>
                  <a:pt x="2935238" y="1289172"/>
                </a:cubicBezTo>
                <a:cubicBezTo>
                  <a:pt x="2935806" y="1289732"/>
                  <a:pt x="2936270" y="1290439"/>
                  <a:pt x="2936630" y="1291293"/>
                </a:cubicBezTo>
                <a:cubicBezTo>
                  <a:pt x="2936988" y="1292147"/>
                  <a:pt x="2937168" y="1293192"/>
                  <a:pt x="2937168" y="1294430"/>
                </a:cubicBezTo>
                <a:lnTo>
                  <a:pt x="2937168" y="1399586"/>
                </a:lnTo>
                <a:cubicBezTo>
                  <a:pt x="2937168" y="1400058"/>
                  <a:pt x="2937047" y="1400469"/>
                  <a:pt x="2936804" y="1400823"/>
                </a:cubicBezTo>
                <a:cubicBezTo>
                  <a:pt x="2936562" y="1401177"/>
                  <a:pt x="2936136" y="1401456"/>
                  <a:pt x="2935530" y="1401663"/>
                </a:cubicBezTo>
                <a:cubicBezTo>
                  <a:pt x="2934923" y="1401869"/>
                  <a:pt x="2934149" y="1402046"/>
                  <a:pt x="2933208" y="1402192"/>
                </a:cubicBezTo>
                <a:cubicBezTo>
                  <a:pt x="2932268" y="1402340"/>
                  <a:pt x="2931040" y="1402413"/>
                  <a:pt x="2929522" y="1402413"/>
                </a:cubicBezTo>
                <a:cubicBezTo>
                  <a:pt x="2928127" y="1402413"/>
                  <a:pt x="2926929" y="1402340"/>
                  <a:pt x="2925928" y="1402192"/>
                </a:cubicBezTo>
                <a:cubicBezTo>
                  <a:pt x="2924927" y="1402046"/>
                  <a:pt x="2924138" y="1401869"/>
                  <a:pt x="2923562" y="1401663"/>
                </a:cubicBezTo>
                <a:cubicBezTo>
                  <a:pt x="2922984" y="1401456"/>
                  <a:pt x="2922575" y="1401177"/>
                  <a:pt x="2922332" y="1400823"/>
                </a:cubicBezTo>
                <a:cubicBezTo>
                  <a:pt x="2922090" y="1400469"/>
                  <a:pt x="2921968" y="1400058"/>
                  <a:pt x="2921968" y="1399586"/>
                </a:cubicBezTo>
                <a:lnTo>
                  <a:pt x="2921968" y="1299997"/>
                </a:lnTo>
                <a:lnTo>
                  <a:pt x="2921792" y="1299997"/>
                </a:lnTo>
                <a:lnTo>
                  <a:pt x="2881496" y="1400028"/>
                </a:lnTo>
                <a:cubicBezTo>
                  <a:pt x="2881320" y="1400440"/>
                  <a:pt x="2881070" y="1400794"/>
                  <a:pt x="2880745" y="1401088"/>
                </a:cubicBezTo>
                <a:cubicBezTo>
                  <a:pt x="2880420" y="1401382"/>
                  <a:pt x="2879950" y="1401633"/>
                  <a:pt x="2879331" y="1401840"/>
                </a:cubicBezTo>
                <a:cubicBezTo>
                  <a:pt x="2878712" y="1402046"/>
                  <a:pt x="2877975" y="1402192"/>
                  <a:pt x="2877122" y="1402281"/>
                </a:cubicBezTo>
                <a:cubicBezTo>
                  <a:pt x="2876267" y="1402369"/>
                  <a:pt x="2875251" y="1402413"/>
                  <a:pt x="2874074" y="1402413"/>
                </a:cubicBezTo>
                <a:cubicBezTo>
                  <a:pt x="2872836" y="1402413"/>
                  <a:pt x="2871775" y="1402356"/>
                  <a:pt x="2870891" y="1402237"/>
                </a:cubicBezTo>
                <a:cubicBezTo>
                  <a:pt x="2870009" y="1402119"/>
                  <a:pt x="2869271" y="1401958"/>
                  <a:pt x="2868682" y="1401751"/>
                </a:cubicBezTo>
                <a:cubicBezTo>
                  <a:pt x="2868094" y="1401544"/>
                  <a:pt x="2867636" y="1401294"/>
                  <a:pt x="2867313" y="1401000"/>
                </a:cubicBezTo>
                <a:cubicBezTo>
                  <a:pt x="2866989" y="1400706"/>
                  <a:pt x="2866768" y="1400381"/>
                  <a:pt x="2866649" y="1400028"/>
                </a:cubicBezTo>
                <a:lnTo>
                  <a:pt x="2864217" y="1393715"/>
                </a:lnTo>
                <a:lnTo>
                  <a:pt x="2852120" y="1322682"/>
                </a:lnTo>
                <a:lnTo>
                  <a:pt x="2874604" y="1379615"/>
                </a:lnTo>
                <a:lnTo>
                  <a:pt x="2875045" y="1379615"/>
                </a:lnTo>
                <a:lnTo>
                  <a:pt x="2909068" y="1297081"/>
                </a:lnTo>
                <a:cubicBezTo>
                  <a:pt x="2909726" y="1295313"/>
                  <a:pt x="2910443" y="1293811"/>
                  <a:pt x="2911222" y="1292574"/>
                </a:cubicBezTo>
                <a:cubicBezTo>
                  <a:pt x="2912000" y="1291337"/>
                  <a:pt x="2912854" y="1290350"/>
                  <a:pt x="2913782" y="1289613"/>
                </a:cubicBezTo>
                <a:cubicBezTo>
                  <a:pt x="2914709" y="1288877"/>
                  <a:pt x="2915741" y="1288347"/>
                  <a:pt x="2916878" y="1288023"/>
                </a:cubicBezTo>
                <a:cubicBezTo>
                  <a:pt x="2918015" y="1287699"/>
                  <a:pt x="2919331" y="1287537"/>
                  <a:pt x="2920828" y="1287537"/>
                </a:cubicBezTo>
                <a:close/>
                <a:moveTo>
                  <a:pt x="2342948" y="1287537"/>
                </a:moveTo>
                <a:lnTo>
                  <a:pt x="2352280" y="1287537"/>
                </a:lnTo>
                <a:cubicBezTo>
                  <a:pt x="2354195" y="1287537"/>
                  <a:pt x="2355870" y="1287713"/>
                  <a:pt x="2357306" y="1288067"/>
                </a:cubicBezTo>
                <a:cubicBezTo>
                  <a:pt x="2358742" y="1288420"/>
                  <a:pt x="2359998" y="1288980"/>
                  <a:pt x="2361074" y="1289746"/>
                </a:cubicBezTo>
                <a:cubicBezTo>
                  <a:pt x="2362149" y="1290512"/>
                  <a:pt x="2363047" y="1291484"/>
                  <a:pt x="2363765" y="1292662"/>
                </a:cubicBezTo>
                <a:cubicBezTo>
                  <a:pt x="2364482" y="1293840"/>
                  <a:pt x="2365112" y="1295225"/>
                  <a:pt x="2365649" y="1296816"/>
                </a:cubicBezTo>
                <a:lnTo>
                  <a:pt x="2398344" y="1379615"/>
                </a:lnTo>
                <a:lnTo>
                  <a:pt x="2398787" y="1379615"/>
                </a:lnTo>
                <a:lnTo>
                  <a:pt x="2432807" y="1297081"/>
                </a:lnTo>
                <a:cubicBezTo>
                  <a:pt x="2433465" y="1295313"/>
                  <a:pt x="2434184" y="1293811"/>
                  <a:pt x="2434961" y="1292574"/>
                </a:cubicBezTo>
                <a:cubicBezTo>
                  <a:pt x="2435740" y="1291337"/>
                  <a:pt x="2436593" y="1290350"/>
                  <a:pt x="2437521" y="1289613"/>
                </a:cubicBezTo>
                <a:cubicBezTo>
                  <a:pt x="2438449" y="1288877"/>
                  <a:pt x="2439480" y="1288347"/>
                  <a:pt x="2440618" y="1288023"/>
                </a:cubicBezTo>
                <a:cubicBezTo>
                  <a:pt x="2441755" y="1287699"/>
                  <a:pt x="2443072" y="1287537"/>
                  <a:pt x="2444569" y="1287537"/>
                </a:cubicBezTo>
                <a:lnTo>
                  <a:pt x="2454356" y="1287537"/>
                </a:lnTo>
                <a:cubicBezTo>
                  <a:pt x="2455254" y="1287537"/>
                  <a:pt x="2456108" y="1287670"/>
                  <a:pt x="2456916" y="1287934"/>
                </a:cubicBezTo>
                <a:cubicBezTo>
                  <a:pt x="2457723" y="1288200"/>
                  <a:pt x="2458412" y="1288612"/>
                  <a:pt x="2458980" y="1289172"/>
                </a:cubicBezTo>
                <a:cubicBezTo>
                  <a:pt x="2459549" y="1289732"/>
                  <a:pt x="2460012" y="1290439"/>
                  <a:pt x="2460372" y="1291293"/>
                </a:cubicBezTo>
                <a:cubicBezTo>
                  <a:pt x="2460731" y="1292147"/>
                  <a:pt x="2460911" y="1293192"/>
                  <a:pt x="2460911" y="1294430"/>
                </a:cubicBezTo>
                <a:lnTo>
                  <a:pt x="2460911" y="1399586"/>
                </a:lnTo>
                <a:cubicBezTo>
                  <a:pt x="2460911" y="1400058"/>
                  <a:pt x="2460789" y="1400469"/>
                  <a:pt x="2460546" y="1400823"/>
                </a:cubicBezTo>
                <a:cubicBezTo>
                  <a:pt x="2460304" y="1401177"/>
                  <a:pt x="2459880" y="1401456"/>
                  <a:pt x="2459273" y="1401663"/>
                </a:cubicBezTo>
                <a:cubicBezTo>
                  <a:pt x="2458665" y="1401869"/>
                  <a:pt x="2457891" y="1402046"/>
                  <a:pt x="2456951" y="1402192"/>
                </a:cubicBezTo>
                <a:cubicBezTo>
                  <a:pt x="2456011" y="1402340"/>
                  <a:pt x="2454781" y="1402413"/>
                  <a:pt x="2453266" y="1402413"/>
                </a:cubicBezTo>
                <a:cubicBezTo>
                  <a:pt x="2451869" y="1402413"/>
                  <a:pt x="2450671" y="1402340"/>
                  <a:pt x="2449669" y="1402192"/>
                </a:cubicBezTo>
                <a:cubicBezTo>
                  <a:pt x="2448667" y="1402046"/>
                  <a:pt x="2447879" y="1401869"/>
                  <a:pt x="2447302" y="1401663"/>
                </a:cubicBezTo>
                <a:cubicBezTo>
                  <a:pt x="2446726" y="1401456"/>
                  <a:pt x="2446316" y="1401177"/>
                  <a:pt x="2446073" y="1400823"/>
                </a:cubicBezTo>
                <a:cubicBezTo>
                  <a:pt x="2445830" y="1400469"/>
                  <a:pt x="2445709" y="1400058"/>
                  <a:pt x="2445709" y="1399586"/>
                </a:cubicBezTo>
                <a:lnTo>
                  <a:pt x="2445709" y="1299997"/>
                </a:lnTo>
                <a:lnTo>
                  <a:pt x="2445533" y="1299997"/>
                </a:lnTo>
                <a:lnTo>
                  <a:pt x="2405237" y="1400028"/>
                </a:lnTo>
                <a:cubicBezTo>
                  <a:pt x="2405061" y="1400440"/>
                  <a:pt x="2404809" y="1400794"/>
                  <a:pt x="2404487" y="1401088"/>
                </a:cubicBezTo>
                <a:cubicBezTo>
                  <a:pt x="2404162" y="1401382"/>
                  <a:pt x="2403691" y="1401633"/>
                  <a:pt x="2403072" y="1401840"/>
                </a:cubicBezTo>
                <a:cubicBezTo>
                  <a:pt x="2402454" y="1402046"/>
                  <a:pt x="2401718" y="1402192"/>
                  <a:pt x="2400863" y="1402281"/>
                </a:cubicBezTo>
                <a:cubicBezTo>
                  <a:pt x="2400009" y="1402369"/>
                  <a:pt x="2398993" y="1402413"/>
                  <a:pt x="2397814" y="1402413"/>
                </a:cubicBezTo>
                <a:cubicBezTo>
                  <a:pt x="2396578" y="1402413"/>
                  <a:pt x="2395518" y="1402356"/>
                  <a:pt x="2394634" y="1402237"/>
                </a:cubicBezTo>
                <a:cubicBezTo>
                  <a:pt x="2393750" y="1402119"/>
                  <a:pt x="2393013" y="1401958"/>
                  <a:pt x="2392426" y="1401751"/>
                </a:cubicBezTo>
                <a:cubicBezTo>
                  <a:pt x="2391836" y="1401544"/>
                  <a:pt x="2391379" y="1401294"/>
                  <a:pt x="2391056" y="1401000"/>
                </a:cubicBezTo>
                <a:cubicBezTo>
                  <a:pt x="2390731" y="1400706"/>
                  <a:pt x="2390511" y="1400381"/>
                  <a:pt x="2390392" y="1400028"/>
                </a:cubicBezTo>
                <a:lnTo>
                  <a:pt x="2351864" y="1299997"/>
                </a:lnTo>
                <a:lnTo>
                  <a:pt x="2351776" y="1299997"/>
                </a:lnTo>
                <a:lnTo>
                  <a:pt x="2351776" y="1399586"/>
                </a:lnTo>
                <a:cubicBezTo>
                  <a:pt x="2351776" y="1400058"/>
                  <a:pt x="2351655" y="1400469"/>
                  <a:pt x="2351412" y="1400823"/>
                </a:cubicBezTo>
                <a:cubicBezTo>
                  <a:pt x="2351170" y="1401177"/>
                  <a:pt x="2350745" y="1401456"/>
                  <a:pt x="2350138" y="1401663"/>
                </a:cubicBezTo>
                <a:cubicBezTo>
                  <a:pt x="2349531" y="1401869"/>
                  <a:pt x="2348742" y="1402046"/>
                  <a:pt x="2347772" y="1402192"/>
                </a:cubicBezTo>
                <a:cubicBezTo>
                  <a:pt x="2346801" y="1402340"/>
                  <a:pt x="2345557" y="1402413"/>
                  <a:pt x="2344041" y="1402413"/>
                </a:cubicBezTo>
                <a:cubicBezTo>
                  <a:pt x="2342584" y="1402413"/>
                  <a:pt x="2341371" y="1402340"/>
                  <a:pt x="2340401" y="1402192"/>
                </a:cubicBezTo>
                <a:cubicBezTo>
                  <a:pt x="2339429" y="1402046"/>
                  <a:pt x="2338657" y="1401869"/>
                  <a:pt x="2338079" y="1401663"/>
                </a:cubicBezTo>
                <a:cubicBezTo>
                  <a:pt x="2337503" y="1401456"/>
                  <a:pt x="2337109" y="1401177"/>
                  <a:pt x="2336897" y="1400823"/>
                </a:cubicBezTo>
                <a:cubicBezTo>
                  <a:pt x="2336684" y="1400469"/>
                  <a:pt x="2336578" y="1400058"/>
                  <a:pt x="2336578" y="1399586"/>
                </a:cubicBezTo>
                <a:lnTo>
                  <a:pt x="2336578" y="1294430"/>
                </a:lnTo>
                <a:cubicBezTo>
                  <a:pt x="2336578" y="1291955"/>
                  <a:pt x="2337235" y="1290188"/>
                  <a:pt x="2338551" y="1289127"/>
                </a:cubicBezTo>
                <a:cubicBezTo>
                  <a:pt x="2339867" y="1288067"/>
                  <a:pt x="2341333" y="1287537"/>
                  <a:pt x="2342948" y="1287537"/>
                </a:cubicBezTo>
                <a:close/>
                <a:moveTo>
                  <a:pt x="933268" y="1287537"/>
                </a:moveTo>
                <a:lnTo>
                  <a:pt x="942599" y="1287537"/>
                </a:lnTo>
                <a:cubicBezTo>
                  <a:pt x="944513" y="1287537"/>
                  <a:pt x="946188" y="1287713"/>
                  <a:pt x="947624" y="1288067"/>
                </a:cubicBezTo>
                <a:cubicBezTo>
                  <a:pt x="949060" y="1288420"/>
                  <a:pt x="950315" y="1288980"/>
                  <a:pt x="951393" y="1289746"/>
                </a:cubicBezTo>
                <a:cubicBezTo>
                  <a:pt x="952470" y="1290512"/>
                  <a:pt x="953367" y="1291484"/>
                  <a:pt x="954085" y="1292662"/>
                </a:cubicBezTo>
                <a:cubicBezTo>
                  <a:pt x="954803" y="1293840"/>
                  <a:pt x="955431" y="1295225"/>
                  <a:pt x="955969" y="1296816"/>
                </a:cubicBezTo>
                <a:lnTo>
                  <a:pt x="988652" y="1379615"/>
                </a:lnTo>
                <a:lnTo>
                  <a:pt x="989094" y="1379615"/>
                </a:lnTo>
                <a:lnTo>
                  <a:pt x="1023114" y="1297081"/>
                </a:lnTo>
                <a:cubicBezTo>
                  <a:pt x="1023772" y="1295313"/>
                  <a:pt x="1024490" y="1293811"/>
                  <a:pt x="1025267" y="1292574"/>
                </a:cubicBezTo>
                <a:cubicBezTo>
                  <a:pt x="1026046" y="1291337"/>
                  <a:pt x="1026900" y="1290350"/>
                  <a:pt x="1027827" y="1289613"/>
                </a:cubicBezTo>
                <a:cubicBezTo>
                  <a:pt x="1028756" y="1288877"/>
                  <a:pt x="1029788" y="1288347"/>
                  <a:pt x="1030924" y="1288023"/>
                </a:cubicBezTo>
                <a:cubicBezTo>
                  <a:pt x="1032062" y="1287699"/>
                  <a:pt x="1033377" y="1287537"/>
                  <a:pt x="1034875" y="1287537"/>
                </a:cubicBezTo>
                <a:lnTo>
                  <a:pt x="1044659" y="1287537"/>
                </a:lnTo>
                <a:cubicBezTo>
                  <a:pt x="1045557" y="1287537"/>
                  <a:pt x="1046409" y="1287670"/>
                  <a:pt x="1047216" y="1287934"/>
                </a:cubicBezTo>
                <a:cubicBezTo>
                  <a:pt x="1048025" y="1288200"/>
                  <a:pt x="1048712" y="1288612"/>
                  <a:pt x="1049281" y="1289172"/>
                </a:cubicBezTo>
                <a:cubicBezTo>
                  <a:pt x="1049851" y="1289732"/>
                  <a:pt x="1050315" y="1290439"/>
                  <a:pt x="1050673" y="1291293"/>
                </a:cubicBezTo>
                <a:cubicBezTo>
                  <a:pt x="1051033" y="1292147"/>
                  <a:pt x="1051212" y="1293192"/>
                  <a:pt x="1051212" y="1294430"/>
                </a:cubicBezTo>
                <a:lnTo>
                  <a:pt x="1051212" y="1399586"/>
                </a:lnTo>
                <a:cubicBezTo>
                  <a:pt x="1051212" y="1400058"/>
                  <a:pt x="1051090" y="1400469"/>
                  <a:pt x="1050848" y="1400823"/>
                </a:cubicBezTo>
                <a:cubicBezTo>
                  <a:pt x="1050605" y="1401177"/>
                  <a:pt x="1050180" y="1401456"/>
                  <a:pt x="1049573" y="1401663"/>
                </a:cubicBezTo>
                <a:cubicBezTo>
                  <a:pt x="1048967" y="1401869"/>
                  <a:pt x="1048193" y="1402046"/>
                  <a:pt x="1047253" y="1402192"/>
                </a:cubicBezTo>
                <a:cubicBezTo>
                  <a:pt x="1046314" y="1402340"/>
                  <a:pt x="1045085" y="1402413"/>
                  <a:pt x="1043566" y="1402413"/>
                </a:cubicBezTo>
                <a:cubicBezTo>
                  <a:pt x="1042173" y="1402413"/>
                  <a:pt x="1040974" y="1402340"/>
                  <a:pt x="1039973" y="1402192"/>
                </a:cubicBezTo>
                <a:cubicBezTo>
                  <a:pt x="1038973" y="1402046"/>
                  <a:pt x="1038185" y="1401869"/>
                  <a:pt x="1037606" y="1401663"/>
                </a:cubicBezTo>
                <a:cubicBezTo>
                  <a:pt x="1037031" y="1401456"/>
                  <a:pt x="1036622" y="1401177"/>
                  <a:pt x="1036379" y="1400823"/>
                </a:cubicBezTo>
                <a:cubicBezTo>
                  <a:pt x="1036136" y="1400469"/>
                  <a:pt x="1036015" y="1400058"/>
                  <a:pt x="1036015" y="1399586"/>
                </a:cubicBezTo>
                <a:lnTo>
                  <a:pt x="1036015" y="1299997"/>
                </a:lnTo>
                <a:lnTo>
                  <a:pt x="1035838" y="1299997"/>
                </a:lnTo>
                <a:lnTo>
                  <a:pt x="995543" y="1400028"/>
                </a:lnTo>
                <a:cubicBezTo>
                  <a:pt x="995367" y="1400440"/>
                  <a:pt x="995116" y="1400794"/>
                  <a:pt x="994793" y="1401088"/>
                </a:cubicBezTo>
                <a:cubicBezTo>
                  <a:pt x="994469" y="1401382"/>
                  <a:pt x="993998" y="1401633"/>
                  <a:pt x="993379" y="1401840"/>
                </a:cubicBezTo>
                <a:cubicBezTo>
                  <a:pt x="992760" y="1402046"/>
                  <a:pt x="992023" y="1402192"/>
                  <a:pt x="991170" y="1402281"/>
                </a:cubicBezTo>
                <a:cubicBezTo>
                  <a:pt x="990318" y="1402369"/>
                  <a:pt x="989301" y="1402413"/>
                  <a:pt x="988125" y="1402413"/>
                </a:cubicBezTo>
                <a:cubicBezTo>
                  <a:pt x="986888" y="1402413"/>
                  <a:pt x="985830" y="1402356"/>
                  <a:pt x="984949" y="1402237"/>
                </a:cubicBezTo>
                <a:cubicBezTo>
                  <a:pt x="984063" y="1402119"/>
                  <a:pt x="983328" y="1401958"/>
                  <a:pt x="982739" y="1401751"/>
                </a:cubicBezTo>
                <a:cubicBezTo>
                  <a:pt x="982150" y="1401544"/>
                  <a:pt x="981694" y="1401294"/>
                  <a:pt x="981370" y="1401000"/>
                </a:cubicBezTo>
                <a:cubicBezTo>
                  <a:pt x="981048" y="1400706"/>
                  <a:pt x="980824" y="1400381"/>
                  <a:pt x="980706" y="1400028"/>
                </a:cubicBezTo>
                <a:lnTo>
                  <a:pt x="942184" y="1299997"/>
                </a:lnTo>
                <a:lnTo>
                  <a:pt x="942096" y="1299997"/>
                </a:lnTo>
                <a:lnTo>
                  <a:pt x="942096" y="1399586"/>
                </a:lnTo>
                <a:cubicBezTo>
                  <a:pt x="942096" y="1400058"/>
                  <a:pt x="941975" y="1400469"/>
                  <a:pt x="941732" y="1400823"/>
                </a:cubicBezTo>
                <a:cubicBezTo>
                  <a:pt x="941489" y="1401177"/>
                  <a:pt x="941064" y="1401456"/>
                  <a:pt x="940457" y="1401663"/>
                </a:cubicBezTo>
                <a:cubicBezTo>
                  <a:pt x="939850" y="1401869"/>
                  <a:pt x="939061" y="1402046"/>
                  <a:pt x="938090" y="1402192"/>
                </a:cubicBezTo>
                <a:cubicBezTo>
                  <a:pt x="937119" y="1402340"/>
                  <a:pt x="935876" y="1402413"/>
                  <a:pt x="934360" y="1402413"/>
                </a:cubicBezTo>
                <a:cubicBezTo>
                  <a:pt x="932904" y="1402413"/>
                  <a:pt x="931689" y="1402340"/>
                  <a:pt x="930720" y="1402192"/>
                </a:cubicBezTo>
                <a:cubicBezTo>
                  <a:pt x="929749" y="1402046"/>
                  <a:pt x="928975" y="1401869"/>
                  <a:pt x="928399" y="1401663"/>
                </a:cubicBezTo>
                <a:cubicBezTo>
                  <a:pt x="927822" y="1401456"/>
                  <a:pt x="927426" y="1401177"/>
                  <a:pt x="927215" y="1400823"/>
                </a:cubicBezTo>
                <a:cubicBezTo>
                  <a:pt x="927002" y="1400469"/>
                  <a:pt x="926897" y="1400058"/>
                  <a:pt x="926897" y="1399586"/>
                </a:cubicBezTo>
                <a:lnTo>
                  <a:pt x="926897" y="1294430"/>
                </a:lnTo>
                <a:cubicBezTo>
                  <a:pt x="926897" y="1291955"/>
                  <a:pt x="927555" y="1290188"/>
                  <a:pt x="928870" y="1289127"/>
                </a:cubicBezTo>
                <a:cubicBezTo>
                  <a:pt x="930187" y="1288067"/>
                  <a:pt x="931651" y="1287537"/>
                  <a:pt x="933268" y="1287537"/>
                </a:cubicBezTo>
                <a:close/>
                <a:moveTo>
                  <a:pt x="8380045" y="1287007"/>
                </a:moveTo>
                <a:cubicBezTo>
                  <a:pt x="8381812" y="1287007"/>
                  <a:pt x="8383241" y="1287066"/>
                  <a:pt x="8384330" y="1287183"/>
                </a:cubicBezTo>
                <a:cubicBezTo>
                  <a:pt x="8385421" y="1287301"/>
                  <a:pt x="8386290" y="1287463"/>
                  <a:pt x="8386937" y="1287670"/>
                </a:cubicBezTo>
                <a:cubicBezTo>
                  <a:pt x="8387585" y="1287876"/>
                  <a:pt x="8388072" y="1288170"/>
                  <a:pt x="8388395" y="1288553"/>
                </a:cubicBezTo>
                <a:cubicBezTo>
                  <a:pt x="8388720" y="1288936"/>
                  <a:pt x="8389029" y="1289422"/>
                  <a:pt x="8389323" y="1290011"/>
                </a:cubicBezTo>
                <a:lnTo>
                  <a:pt x="8405141" y="1322884"/>
                </a:lnTo>
                <a:cubicBezTo>
                  <a:pt x="8406609" y="1326007"/>
                  <a:pt x="8408076" y="1329275"/>
                  <a:pt x="8409539" y="1332692"/>
                </a:cubicBezTo>
                <a:cubicBezTo>
                  <a:pt x="8411003" y="1336109"/>
                  <a:pt x="8412497" y="1339555"/>
                  <a:pt x="8414021" y="1343032"/>
                </a:cubicBezTo>
                <a:lnTo>
                  <a:pt x="8414196" y="1343032"/>
                </a:lnTo>
                <a:cubicBezTo>
                  <a:pt x="8415543" y="1339673"/>
                  <a:pt x="8416933" y="1336330"/>
                  <a:pt x="8418368" y="1333002"/>
                </a:cubicBezTo>
                <a:cubicBezTo>
                  <a:pt x="8419803" y="1329673"/>
                  <a:pt x="8421256" y="1326389"/>
                  <a:pt x="8422726" y="1323149"/>
                </a:cubicBezTo>
                <a:lnTo>
                  <a:pt x="8438632" y="1290100"/>
                </a:lnTo>
                <a:cubicBezTo>
                  <a:pt x="8438809" y="1289510"/>
                  <a:pt x="8439059" y="1289010"/>
                  <a:pt x="8439383" y="1288597"/>
                </a:cubicBezTo>
                <a:cubicBezTo>
                  <a:pt x="8439707" y="1288185"/>
                  <a:pt x="8440149" y="1287876"/>
                  <a:pt x="8440708" y="1287670"/>
                </a:cubicBezTo>
                <a:cubicBezTo>
                  <a:pt x="8441268" y="1287463"/>
                  <a:pt x="8442049" y="1287301"/>
                  <a:pt x="8443050" y="1287183"/>
                </a:cubicBezTo>
                <a:cubicBezTo>
                  <a:pt x="8444052" y="1287066"/>
                  <a:pt x="8445319" y="1287007"/>
                  <a:pt x="8446850" y="1287007"/>
                </a:cubicBezTo>
                <a:cubicBezTo>
                  <a:pt x="8448971" y="1287007"/>
                  <a:pt x="8450635" y="1287081"/>
                  <a:pt x="8451843" y="1287228"/>
                </a:cubicBezTo>
                <a:cubicBezTo>
                  <a:pt x="8453051" y="1287375"/>
                  <a:pt x="8453890" y="1287655"/>
                  <a:pt x="8454361" y="1288067"/>
                </a:cubicBezTo>
                <a:cubicBezTo>
                  <a:pt x="8454833" y="1288479"/>
                  <a:pt x="8454995" y="1289069"/>
                  <a:pt x="8454847" y="1289834"/>
                </a:cubicBezTo>
                <a:cubicBezTo>
                  <a:pt x="8454700" y="1290600"/>
                  <a:pt x="8454302" y="1291632"/>
                  <a:pt x="8453654" y="1292927"/>
                </a:cubicBezTo>
                <a:lnTo>
                  <a:pt x="8421312" y="1357435"/>
                </a:lnTo>
                <a:lnTo>
                  <a:pt x="8421312" y="1399586"/>
                </a:lnTo>
                <a:cubicBezTo>
                  <a:pt x="8421312" y="1400058"/>
                  <a:pt x="8421195" y="1400469"/>
                  <a:pt x="8420961" y="1400823"/>
                </a:cubicBezTo>
                <a:cubicBezTo>
                  <a:pt x="8420726" y="1401177"/>
                  <a:pt x="8420317" y="1401456"/>
                  <a:pt x="8419731" y="1401663"/>
                </a:cubicBezTo>
                <a:cubicBezTo>
                  <a:pt x="8419145" y="1401869"/>
                  <a:pt x="8418354" y="1402046"/>
                  <a:pt x="8417359" y="1402192"/>
                </a:cubicBezTo>
                <a:cubicBezTo>
                  <a:pt x="8416363" y="1402340"/>
                  <a:pt x="8415162" y="1402413"/>
                  <a:pt x="8413757" y="1402413"/>
                </a:cubicBezTo>
                <a:cubicBezTo>
                  <a:pt x="8412292" y="1402413"/>
                  <a:pt x="8411077" y="1402340"/>
                  <a:pt x="8410110" y="1402192"/>
                </a:cubicBezTo>
                <a:cubicBezTo>
                  <a:pt x="8409144" y="1402046"/>
                  <a:pt x="8408353" y="1401869"/>
                  <a:pt x="8407738" y="1401663"/>
                </a:cubicBezTo>
                <a:cubicBezTo>
                  <a:pt x="8407123" y="1401456"/>
                  <a:pt x="8406699" y="1401177"/>
                  <a:pt x="8406465" y="1400823"/>
                </a:cubicBezTo>
                <a:cubicBezTo>
                  <a:pt x="8406230" y="1400469"/>
                  <a:pt x="8406113" y="1400058"/>
                  <a:pt x="8406113" y="1399586"/>
                </a:cubicBezTo>
                <a:lnTo>
                  <a:pt x="8406113" y="1357435"/>
                </a:lnTo>
                <a:lnTo>
                  <a:pt x="8373771" y="1292927"/>
                </a:lnTo>
                <a:cubicBezTo>
                  <a:pt x="8373123" y="1291572"/>
                  <a:pt x="8372725" y="1290512"/>
                  <a:pt x="8372578" y="1289746"/>
                </a:cubicBezTo>
                <a:cubicBezTo>
                  <a:pt x="8372431" y="1288980"/>
                  <a:pt x="8372578" y="1288391"/>
                  <a:pt x="8373020" y="1287979"/>
                </a:cubicBezTo>
                <a:cubicBezTo>
                  <a:pt x="8373461" y="1287566"/>
                  <a:pt x="8374257" y="1287301"/>
                  <a:pt x="8375405" y="1287183"/>
                </a:cubicBezTo>
                <a:cubicBezTo>
                  <a:pt x="8376554" y="1287066"/>
                  <a:pt x="8378101" y="1287007"/>
                  <a:pt x="8380045" y="1287007"/>
                </a:cubicBezTo>
                <a:close/>
                <a:moveTo>
                  <a:pt x="8154380" y="1287007"/>
                </a:moveTo>
                <a:cubicBezTo>
                  <a:pt x="8155853" y="1287007"/>
                  <a:pt x="8157075" y="1287081"/>
                  <a:pt x="8158047" y="1287228"/>
                </a:cubicBezTo>
                <a:cubicBezTo>
                  <a:pt x="8159019" y="1287375"/>
                  <a:pt x="8159800" y="1287552"/>
                  <a:pt x="8160389" y="1287758"/>
                </a:cubicBezTo>
                <a:cubicBezTo>
                  <a:pt x="8160978" y="1287964"/>
                  <a:pt x="8161390" y="1288244"/>
                  <a:pt x="8161626" y="1288597"/>
                </a:cubicBezTo>
                <a:cubicBezTo>
                  <a:pt x="8161862" y="1288951"/>
                  <a:pt x="8161979" y="1289363"/>
                  <a:pt x="8161979" y="1289834"/>
                </a:cubicBezTo>
                <a:lnTo>
                  <a:pt x="8161979" y="1335608"/>
                </a:lnTo>
                <a:lnTo>
                  <a:pt x="8214027" y="1335608"/>
                </a:lnTo>
                <a:lnTo>
                  <a:pt x="8214027" y="1289834"/>
                </a:lnTo>
                <a:cubicBezTo>
                  <a:pt x="8214027" y="1289363"/>
                  <a:pt x="8214145" y="1288951"/>
                  <a:pt x="8214380" y="1288597"/>
                </a:cubicBezTo>
                <a:cubicBezTo>
                  <a:pt x="8214616" y="1288244"/>
                  <a:pt x="8215029" y="1287964"/>
                  <a:pt x="8215617" y="1287758"/>
                </a:cubicBezTo>
                <a:cubicBezTo>
                  <a:pt x="8216207" y="1287552"/>
                  <a:pt x="8216973" y="1287375"/>
                  <a:pt x="8217915" y="1287228"/>
                </a:cubicBezTo>
                <a:cubicBezTo>
                  <a:pt x="8218858" y="1287081"/>
                  <a:pt x="8220095" y="1287007"/>
                  <a:pt x="8221626" y="1287007"/>
                </a:cubicBezTo>
                <a:cubicBezTo>
                  <a:pt x="8223040" y="1287007"/>
                  <a:pt x="8224233" y="1287081"/>
                  <a:pt x="8225205" y="1287228"/>
                </a:cubicBezTo>
                <a:cubicBezTo>
                  <a:pt x="8226177" y="1287375"/>
                  <a:pt x="8226958" y="1287552"/>
                  <a:pt x="8227547" y="1287758"/>
                </a:cubicBezTo>
                <a:cubicBezTo>
                  <a:pt x="8228137" y="1287964"/>
                  <a:pt x="8228549" y="1288244"/>
                  <a:pt x="8228784" y="1288597"/>
                </a:cubicBezTo>
                <a:cubicBezTo>
                  <a:pt x="8229020" y="1288951"/>
                  <a:pt x="8229138" y="1289363"/>
                  <a:pt x="8229138" y="1289834"/>
                </a:cubicBezTo>
                <a:lnTo>
                  <a:pt x="8229138" y="1399586"/>
                </a:lnTo>
                <a:cubicBezTo>
                  <a:pt x="8229138" y="1400058"/>
                  <a:pt x="8229020" y="1400469"/>
                  <a:pt x="8228784" y="1400823"/>
                </a:cubicBezTo>
                <a:cubicBezTo>
                  <a:pt x="8228549" y="1401177"/>
                  <a:pt x="8228137" y="1401456"/>
                  <a:pt x="8227547" y="1401663"/>
                </a:cubicBezTo>
                <a:cubicBezTo>
                  <a:pt x="8226958" y="1401869"/>
                  <a:pt x="8226177" y="1402046"/>
                  <a:pt x="8225205" y="1402192"/>
                </a:cubicBezTo>
                <a:cubicBezTo>
                  <a:pt x="8224233" y="1402340"/>
                  <a:pt x="8223040" y="1402413"/>
                  <a:pt x="8221626" y="1402413"/>
                </a:cubicBezTo>
                <a:cubicBezTo>
                  <a:pt x="8220095" y="1402413"/>
                  <a:pt x="8218858" y="1402340"/>
                  <a:pt x="8217915" y="1402192"/>
                </a:cubicBezTo>
                <a:cubicBezTo>
                  <a:pt x="8216973" y="1402046"/>
                  <a:pt x="8216207" y="1401869"/>
                  <a:pt x="8215617" y="1401663"/>
                </a:cubicBezTo>
                <a:cubicBezTo>
                  <a:pt x="8215029" y="1401456"/>
                  <a:pt x="8214616" y="1401177"/>
                  <a:pt x="8214380" y="1400823"/>
                </a:cubicBezTo>
                <a:cubicBezTo>
                  <a:pt x="8214145" y="1400469"/>
                  <a:pt x="8214027" y="1400058"/>
                  <a:pt x="8214027" y="1399586"/>
                </a:cubicBezTo>
                <a:lnTo>
                  <a:pt x="8214027" y="1348863"/>
                </a:lnTo>
                <a:lnTo>
                  <a:pt x="8161979" y="1348863"/>
                </a:lnTo>
                <a:lnTo>
                  <a:pt x="8161979" y="1399586"/>
                </a:lnTo>
                <a:cubicBezTo>
                  <a:pt x="8161979" y="1400058"/>
                  <a:pt x="8161862" y="1400469"/>
                  <a:pt x="8161626" y="1400823"/>
                </a:cubicBezTo>
                <a:cubicBezTo>
                  <a:pt x="8161390" y="1401177"/>
                  <a:pt x="8160978" y="1401456"/>
                  <a:pt x="8160389" y="1401663"/>
                </a:cubicBezTo>
                <a:cubicBezTo>
                  <a:pt x="8159800" y="1401869"/>
                  <a:pt x="8159019" y="1402046"/>
                  <a:pt x="8158047" y="1402192"/>
                </a:cubicBezTo>
                <a:cubicBezTo>
                  <a:pt x="8157075" y="1402340"/>
                  <a:pt x="8155853" y="1402413"/>
                  <a:pt x="8154380" y="1402413"/>
                </a:cubicBezTo>
                <a:cubicBezTo>
                  <a:pt x="8152966" y="1402413"/>
                  <a:pt x="8151758" y="1402340"/>
                  <a:pt x="8150757" y="1402192"/>
                </a:cubicBezTo>
                <a:cubicBezTo>
                  <a:pt x="8149755" y="1402046"/>
                  <a:pt x="8148960" y="1401869"/>
                  <a:pt x="8148371" y="1401663"/>
                </a:cubicBezTo>
                <a:cubicBezTo>
                  <a:pt x="8147782" y="1401456"/>
                  <a:pt x="8147370" y="1401177"/>
                  <a:pt x="8147134" y="1400823"/>
                </a:cubicBezTo>
                <a:cubicBezTo>
                  <a:pt x="8146898" y="1400469"/>
                  <a:pt x="8146780" y="1400058"/>
                  <a:pt x="8146780" y="1399586"/>
                </a:cubicBezTo>
                <a:lnTo>
                  <a:pt x="8146780" y="1289834"/>
                </a:lnTo>
                <a:cubicBezTo>
                  <a:pt x="8146780" y="1289363"/>
                  <a:pt x="8146898" y="1288951"/>
                  <a:pt x="8147134" y="1288597"/>
                </a:cubicBezTo>
                <a:cubicBezTo>
                  <a:pt x="8147370" y="1288244"/>
                  <a:pt x="8147782" y="1287964"/>
                  <a:pt x="8148371" y="1287758"/>
                </a:cubicBezTo>
                <a:cubicBezTo>
                  <a:pt x="8148960" y="1287552"/>
                  <a:pt x="8149755" y="1287375"/>
                  <a:pt x="8150757" y="1287228"/>
                </a:cubicBezTo>
                <a:cubicBezTo>
                  <a:pt x="8151758" y="1287081"/>
                  <a:pt x="8152966" y="1287007"/>
                  <a:pt x="8154380" y="1287007"/>
                </a:cubicBezTo>
                <a:close/>
                <a:moveTo>
                  <a:pt x="7903795" y="1287007"/>
                </a:moveTo>
                <a:cubicBezTo>
                  <a:pt x="7905562" y="1287007"/>
                  <a:pt x="7906991" y="1287066"/>
                  <a:pt x="7908081" y="1287183"/>
                </a:cubicBezTo>
                <a:cubicBezTo>
                  <a:pt x="7909171" y="1287301"/>
                  <a:pt x="7910040" y="1287463"/>
                  <a:pt x="7910688" y="1287670"/>
                </a:cubicBezTo>
                <a:cubicBezTo>
                  <a:pt x="7911336" y="1287876"/>
                  <a:pt x="7911822" y="1288170"/>
                  <a:pt x="7912146" y="1288553"/>
                </a:cubicBezTo>
                <a:cubicBezTo>
                  <a:pt x="7912470" y="1288936"/>
                  <a:pt x="7912779" y="1289422"/>
                  <a:pt x="7913073" y="1290011"/>
                </a:cubicBezTo>
                <a:lnTo>
                  <a:pt x="7928891" y="1322884"/>
                </a:lnTo>
                <a:cubicBezTo>
                  <a:pt x="7930360" y="1326007"/>
                  <a:pt x="7931826" y="1329275"/>
                  <a:pt x="7933290" y="1332692"/>
                </a:cubicBezTo>
                <a:cubicBezTo>
                  <a:pt x="7934753" y="1336109"/>
                  <a:pt x="7936248" y="1339555"/>
                  <a:pt x="7937771" y="1343032"/>
                </a:cubicBezTo>
                <a:lnTo>
                  <a:pt x="7937946" y="1343032"/>
                </a:lnTo>
                <a:cubicBezTo>
                  <a:pt x="7939293" y="1339673"/>
                  <a:pt x="7940683" y="1336330"/>
                  <a:pt x="7942119" y="1333002"/>
                </a:cubicBezTo>
                <a:cubicBezTo>
                  <a:pt x="7943554" y="1329673"/>
                  <a:pt x="7945006" y="1326389"/>
                  <a:pt x="7946476" y="1323149"/>
                </a:cubicBezTo>
                <a:lnTo>
                  <a:pt x="7962382" y="1290100"/>
                </a:lnTo>
                <a:cubicBezTo>
                  <a:pt x="7962559" y="1289510"/>
                  <a:pt x="7962809" y="1289010"/>
                  <a:pt x="7963133" y="1288597"/>
                </a:cubicBezTo>
                <a:cubicBezTo>
                  <a:pt x="7963458" y="1288185"/>
                  <a:pt x="7963899" y="1287876"/>
                  <a:pt x="7964459" y="1287670"/>
                </a:cubicBezTo>
                <a:cubicBezTo>
                  <a:pt x="7965019" y="1287463"/>
                  <a:pt x="7965799" y="1287301"/>
                  <a:pt x="7966800" y="1287183"/>
                </a:cubicBezTo>
                <a:cubicBezTo>
                  <a:pt x="7967802" y="1287066"/>
                  <a:pt x="7969069" y="1287007"/>
                  <a:pt x="7970600" y="1287007"/>
                </a:cubicBezTo>
                <a:cubicBezTo>
                  <a:pt x="7972721" y="1287007"/>
                  <a:pt x="7974385" y="1287081"/>
                  <a:pt x="7975593" y="1287228"/>
                </a:cubicBezTo>
                <a:cubicBezTo>
                  <a:pt x="7976801" y="1287375"/>
                  <a:pt x="7977640" y="1287655"/>
                  <a:pt x="7978111" y="1288067"/>
                </a:cubicBezTo>
                <a:cubicBezTo>
                  <a:pt x="7978583" y="1288479"/>
                  <a:pt x="7978745" y="1289069"/>
                  <a:pt x="7978597" y="1289834"/>
                </a:cubicBezTo>
                <a:cubicBezTo>
                  <a:pt x="7978450" y="1290600"/>
                  <a:pt x="7978053" y="1291632"/>
                  <a:pt x="7977404" y="1292927"/>
                </a:cubicBezTo>
                <a:lnTo>
                  <a:pt x="7945062" y="1357435"/>
                </a:lnTo>
                <a:lnTo>
                  <a:pt x="7945062" y="1399586"/>
                </a:lnTo>
                <a:cubicBezTo>
                  <a:pt x="7945062" y="1400058"/>
                  <a:pt x="7944945" y="1400469"/>
                  <a:pt x="7944711" y="1400823"/>
                </a:cubicBezTo>
                <a:cubicBezTo>
                  <a:pt x="7944477" y="1401177"/>
                  <a:pt x="7944067" y="1401456"/>
                  <a:pt x="7943481" y="1401663"/>
                </a:cubicBezTo>
                <a:cubicBezTo>
                  <a:pt x="7942895" y="1401869"/>
                  <a:pt x="7942104" y="1402046"/>
                  <a:pt x="7941109" y="1402192"/>
                </a:cubicBezTo>
                <a:cubicBezTo>
                  <a:pt x="7940113" y="1402340"/>
                  <a:pt x="7938913" y="1402413"/>
                  <a:pt x="7937507" y="1402413"/>
                </a:cubicBezTo>
                <a:cubicBezTo>
                  <a:pt x="7936042" y="1402413"/>
                  <a:pt x="7934827" y="1402340"/>
                  <a:pt x="7933861" y="1402192"/>
                </a:cubicBezTo>
                <a:cubicBezTo>
                  <a:pt x="7932894" y="1402046"/>
                  <a:pt x="7932103" y="1401869"/>
                  <a:pt x="7931489" y="1401663"/>
                </a:cubicBezTo>
                <a:cubicBezTo>
                  <a:pt x="7930874" y="1401456"/>
                  <a:pt x="7930449" y="1401177"/>
                  <a:pt x="7930215" y="1400823"/>
                </a:cubicBezTo>
                <a:cubicBezTo>
                  <a:pt x="7929981" y="1400469"/>
                  <a:pt x="7929863" y="1400058"/>
                  <a:pt x="7929863" y="1399586"/>
                </a:cubicBezTo>
                <a:lnTo>
                  <a:pt x="7929863" y="1357435"/>
                </a:lnTo>
                <a:lnTo>
                  <a:pt x="7897521" y="1292927"/>
                </a:lnTo>
                <a:cubicBezTo>
                  <a:pt x="7896873" y="1291572"/>
                  <a:pt x="7896476" y="1290512"/>
                  <a:pt x="7896328" y="1289746"/>
                </a:cubicBezTo>
                <a:cubicBezTo>
                  <a:pt x="7896181" y="1288980"/>
                  <a:pt x="7896328" y="1288391"/>
                  <a:pt x="7896770" y="1287979"/>
                </a:cubicBezTo>
                <a:cubicBezTo>
                  <a:pt x="7897212" y="1287566"/>
                  <a:pt x="7898007" y="1287301"/>
                  <a:pt x="7899156" y="1287183"/>
                </a:cubicBezTo>
                <a:cubicBezTo>
                  <a:pt x="7900304" y="1287066"/>
                  <a:pt x="7901851" y="1287007"/>
                  <a:pt x="7903795" y="1287007"/>
                </a:cubicBezTo>
                <a:close/>
                <a:moveTo>
                  <a:pt x="6744680" y="1287007"/>
                </a:moveTo>
                <a:cubicBezTo>
                  <a:pt x="6746153" y="1287007"/>
                  <a:pt x="6747375" y="1287081"/>
                  <a:pt x="6748347" y="1287228"/>
                </a:cubicBezTo>
                <a:cubicBezTo>
                  <a:pt x="6749319" y="1287375"/>
                  <a:pt x="6750100" y="1287552"/>
                  <a:pt x="6750689" y="1287758"/>
                </a:cubicBezTo>
                <a:cubicBezTo>
                  <a:pt x="6751278" y="1287964"/>
                  <a:pt x="6751690" y="1288244"/>
                  <a:pt x="6751926" y="1288597"/>
                </a:cubicBezTo>
                <a:cubicBezTo>
                  <a:pt x="6752162" y="1288951"/>
                  <a:pt x="6752279" y="1289363"/>
                  <a:pt x="6752279" y="1289834"/>
                </a:cubicBezTo>
                <a:lnTo>
                  <a:pt x="6752279" y="1335608"/>
                </a:lnTo>
                <a:lnTo>
                  <a:pt x="6804327" y="1335608"/>
                </a:lnTo>
                <a:lnTo>
                  <a:pt x="6804327" y="1289834"/>
                </a:lnTo>
                <a:cubicBezTo>
                  <a:pt x="6804327" y="1289363"/>
                  <a:pt x="6804445" y="1288951"/>
                  <a:pt x="6804681" y="1288597"/>
                </a:cubicBezTo>
                <a:cubicBezTo>
                  <a:pt x="6804917" y="1288244"/>
                  <a:pt x="6805329" y="1287964"/>
                  <a:pt x="6805918" y="1287758"/>
                </a:cubicBezTo>
                <a:cubicBezTo>
                  <a:pt x="6806507" y="1287552"/>
                  <a:pt x="6807273" y="1287375"/>
                  <a:pt x="6808215" y="1287228"/>
                </a:cubicBezTo>
                <a:cubicBezTo>
                  <a:pt x="6809158" y="1287081"/>
                  <a:pt x="6810395" y="1287007"/>
                  <a:pt x="6811927" y="1287007"/>
                </a:cubicBezTo>
                <a:cubicBezTo>
                  <a:pt x="6813341" y="1287007"/>
                  <a:pt x="6814534" y="1287081"/>
                  <a:pt x="6815506" y="1287228"/>
                </a:cubicBezTo>
                <a:cubicBezTo>
                  <a:pt x="6816478" y="1287375"/>
                  <a:pt x="6817258" y="1287552"/>
                  <a:pt x="6817847" y="1287758"/>
                </a:cubicBezTo>
                <a:cubicBezTo>
                  <a:pt x="6818437" y="1287964"/>
                  <a:pt x="6818849" y="1288244"/>
                  <a:pt x="6819084" y="1288597"/>
                </a:cubicBezTo>
                <a:cubicBezTo>
                  <a:pt x="6819320" y="1288951"/>
                  <a:pt x="6819438" y="1289363"/>
                  <a:pt x="6819438" y="1289834"/>
                </a:cubicBezTo>
                <a:lnTo>
                  <a:pt x="6819438" y="1399586"/>
                </a:lnTo>
                <a:cubicBezTo>
                  <a:pt x="6819438" y="1400058"/>
                  <a:pt x="6819320" y="1400469"/>
                  <a:pt x="6819084" y="1400823"/>
                </a:cubicBezTo>
                <a:cubicBezTo>
                  <a:pt x="6818849" y="1401177"/>
                  <a:pt x="6818437" y="1401456"/>
                  <a:pt x="6817847" y="1401663"/>
                </a:cubicBezTo>
                <a:cubicBezTo>
                  <a:pt x="6817258" y="1401869"/>
                  <a:pt x="6816478" y="1402046"/>
                  <a:pt x="6815506" y="1402192"/>
                </a:cubicBezTo>
                <a:cubicBezTo>
                  <a:pt x="6814534" y="1402340"/>
                  <a:pt x="6813341" y="1402413"/>
                  <a:pt x="6811927" y="1402413"/>
                </a:cubicBezTo>
                <a:cubicBezTo>
                  <a:pt x="6810395" y="1402413"/>
                  <a:pt x="6809158" y="1402340"/>
                  <a:pt x="6808215" y="1402192"/>
                </a:cubicBezTo>
                <a:cubicBezTo>
                  <a:pt x="6807273" y="1402046"/>
                  <a:pt x="6806507" y="1401869"/>
                  <a:pt x="6805918" y="1401663"/>
                </a:cubicBezTo>
                <a:cubicBezTo>
                  <a:pt x="6805329" y="1401456"/>
                  <a:pt x="6804917" y="1401177"/>
                  <a:pt x="6804681" y="1400823"/>
                </a:cubicBezTo>
                <a:cubicBezTo>
                  <a:pt x="6804445" y="1400469"/>
                  <a:pt x="6804327" y="1400058"/>
                  <a:pt x="6804327" y="1399586"/>
                </a:cubicBezTo>
                <a:lnTo>
                  <a:pt x="6804327" y="1348863"/>
                </a:lnTo>
                <a:lnTo>
                  <a:pt x="6752279" y="1348863"/>
                </a:lnTo>
                <a:lnTo>
                  <a:pt x="6752279" y="1399586"/>
                </a:lnTo>
                <a:cubicBezTo>
                  <a:pt x="6752279" y="1400058"/>
                  <a:pt x="6752162" y="1400469"/>
                  <a:pt x="6751926" y="1400823"/>
                </a:cubicBezTo>
                <a:cubicBezTo>
                  <a:pt x="6751690" y="1401177"/>
                  <a:pt x="6751278" y="1401456"/>
                  <a:pt x="6750689" y="1401663"/>
                </a:cubicBezTo>
                <a:cubicBezTo>
                  <a:pt x="6750100" y="1401869"/>
                  <a:pt x="6749319" y="1402046"/>
                  <a:pt x="6748347" y="1402192"/>
                </a:cubicBezTo>
                <a:cubicBezTo>
                  <a:pt x="6747375" y="1402340"/>
                  <a:pt x="6746153" y="1402413"/>
                  <a:pt x="6744680" y="1402413"/>
                </a:cubicBezTo>
                <a:cubicBezTo>
                  <a:pt x="6743266" y="1402413"/>
                  <a:pt x="6742058" y="1402340"/>
                  <a:pt x="6741057" y="1402192"/>
                </a:cubicBezTo>
                <a:cubicBezTo>
                  <a:pt x="6740055" y="1402046"/>
                  <a:pt x="6739260" y="1401869"/>
                  <a:pt x="6738671" y="1401663"/>
                </a:cubicBezTo>
                <a:cubicBezTo>
                  <a:pt x="6738082" y="1401456"/>
                  <a:pt x="6737670" y="1401177"/>
                  <a:pt x="6737434" y="1400823"/>
                </a:cubicBezTo>
                <a:cubicBezTo>
                  <a:pt x="6737198" y="1400469"/>
                  <a:pt x="6737080" y="1400058"/>
                  <a:pt x="6737080" y="1399586"/>
                </a:cubicBezTo>
                <a:lnTo>
                  <a:pt x="6737080" y="1289834"/>
                </a:lnTo>
                <a:cubicBezTo>
                  <a:pt x="6737080" y="1289363"/>
                  <a:pt x="6737198" y="1288951"/>
                  <a:pt x="6737434" y="1288597"/>
                </a:cubicBezTo>
                <a:cubicBezTo>
                  <a:pt x="6737670" y="1288244"/>
                  <a:pt x="6738082" y="1287964"/>
                  <a:pt x="6738671" y="1287758"/>
                </a:cubicBezTo>
                <a:cubicBezTo>
                  <a:pt x="6739260" y="1287552"/>
                  <a:pt x="6740055" y="1287375"/>
                  <a:pt x="6741057" y="1287228"/>
                </a:cubicBezTo>
                <a:cubicBezTo>
                  <a:pt x="6742058" y="1287081"/>
                  <a:pt x="6743266" y="1287007"/>
                  <a:pt x="6744680" y="1287007"/>
                </a:cubicBezTo>
                <a:close/>
                <a:moveTo>
                  <a:pt x="6494095" y="1287007"/>
                </a:moveTo>
                <a:cubicBezTo>
                  <a:pt x="6495862" y="1287007"/>
                  <a:pt x="6497291" y="1287066"/>
                  <a:pt x="6498381" y="1287183"/>
                </a:cubicBezTo>
                <a:cubicBezTo>
                  <a:pt x="6499471" y="1287301"/>
                  <a:pt x="6500340" y="1287463"/>
                  <a:pt x="6500988" y="1287670"/>
                </a:cubicBezTo>
                <a:cubicBezTo>
                  <a:pt x="6501636" y="1287876"/>
                  <a:pt x="6502122" y="1288170"/>
                  <a:pt x="6502446" y="1288553"/>
                </a:cubicBezTo>
                <a:cubicBezTo>
                  <a:pt x="6502770" y="1288936"/>
                  <a:pt x="6503079" y="1289422"/>
                  <a:pt x="6503373" y="1290011"/>
                </a:cubicBezTo>
                <a:lnTo>
                  <a:pt x="6519191" y="1322884"/>
                </a:lnTo>
                <a:cubicBezTo>
                  <a:pt x="6520660" y="1326007"/>
                  <a:pt x="6522126" y="1329275"/>
                  <a:pt x="6523590" y="1332692"/>
                </a:cubicBezTo>
                <a:cubicBezTo>
                  <a:pt x="6525053" y="1336109"/>
                  <a:pt x="6526548" y="1339555"/>
                  <a:pt x="6528071" y="1343032"/>
                </a:cubicBezTo>
                <a:lnTo>
                  <a:pt x="6528246" y="1343032"/>
                </a:lnTo>
                <a:cubicBezTo>
                  <a:pt x="6529593" y="1339673"/>
                  <a:pt x="6530983" y="1336330"/>
                  <a:pt x="6532419" y="1333002"/>
                </a:cubicBezTo>
                <a:cubicBezTo>
                  <a:pt x="6533854" y="1329673"/>
                  <a:pt x="6535306" y="1326389"/>
                  <a:pt x="6536776" y="1323149"/>
                </a:cubicBezTo>
                <a:lnTo>
                  <a:pt x="6552682" y="1290100"/>
                </a:lnTo>
                <a:cubicBezTo>
                  <a:pt x="6552859" y="1289510"/>
                  <a:pt x="6553109" y="1289010"/>
                  <a:pt x="6553433" y="1288597"/>
                </a:cubicBezTo>
                <a:cubicBezTo>
                  <a:pt x="6553758" y="1288185"/>
                  <a:pt x="6554199" y="1287876"/>
                  <a:pt x="6554759" y="1287670"/>
                </a:cubicBezTo>
                <a:cubicBezTo>
                  <a:pt x="6555319" y="1287463"/>
                  <a:pt x="6556099" y="1287301"/>
                  <a:pt x="6557100" y="1287183"/>
                </a:cubicBezTo>
                <a:cubicBezTo>
                  <a:pt x="6558102" y="1287066"/>
                  <a:pt x="6559369" y="1287007"/>
                  <a:pt x="6560900" y="1287007"/>
                </a:cubicBezTo>
                <a:cubicBezTo>
                  <a:pt x="6563021" y="1287007"/>
                  <a:pt x="6564685" y="1287081"/>
                  <a:pt x="6565893" y="1287228"/>
                </a:cubicBezTo>
                <a:cubicBezTo>
                  <a:pt x="6567101" y="1287375"/>
                  <a:pt x="6567940" y="1287655"/>
                  <a:pt x="6568411" y="1288067"/>
                </a:cubicBezTo>
                <a:cubicBezTo>
                  <a:pt x="6568883" y="1288479"/>
                  <a:pt x="6569045" y="1289069"/>
                  <a:pt x="6568897" y="1289834"/>
                </a:cubicBezTo>
                <a:cubicBezTo>
                  <a:pt x="6568750" y="1290600"/>
                  <a:pt x="6568353" y="1291632"/>
                  <a:pt x="6567704" y="1292927"/>
                </a:cubicBezTo>
                <a:lnTo>
                  <a:pt x="6535362" y="1357435"/>
                </a:lnTo>
                <a:lnTo>
                  <a:pt x="6535362" y="1399586"/>
                </a:lnTo>
                <a:cubicBezTo>
                  <a:pt x="6535362" y="1400058"/>
                  <a:pt x="6535245" y="1400469"/>
                  <a:pt x="6535011" y="1400823"/>
                </a:cubicBezTo>
                <a:cubicBezTo>
                  <a:pt x="6534777" y="1401177"/>
                  <a:pt x="6534367" y="1401456"/>
                  <a:pt x="6533781" y="1401663"/>
                </a:cubicBezTo>
                <a:cubicBezTo>
                  <a:pt x="6533195" y="1401869"/>
                  <a:pt x="6532404" y="1402046"/>
                  <a:pt x="6531409" y="1402192"/>
                </a:cubicBezTo>
                <a:cubicBezTo>
                  <a:pt x="6530413" y="1402340"/>
                  <a:pt x="6529213" y="1402413"/>
                  <a:pt x="6527807" y="1402413"/>
                </a:cubicBezTo>
                <a:cubicBezTo>
                  <a:pt x="6526342" y="1402413"/>
                  <a:pt x="6525127" y="1402340"/>
                  <a:pt x="6524161" y="1402192"/>
                </a:cubicBezTo>
                <a:cubicBezTo>
                  <a:pt x="6523194" y="1402046"/>
                  <a:pt x="6522403" y="1401869"/>
                  <a:pt x="6521789" y="1401663"/>
                </a:cubicBezTo>
                <a:cubicBezTo>
                  <a:pt x="6521174" y="1401456"/>
                  <a:pt x="6520749" y="1401177"/>
                  <a:pt x="6520515" y="1400823"/>
                </a:cubicBezTo>
                <a:cubicBezTo>
                  <a:pt x="6520281" y="1400469"/>
                  <a:pt x="6520163" y="1400058"/>
                  <a:pt x="6520163" y="1399586"/>
                </a:cubicBezTo>
                <a:lnTo>
                  <a:pt x="6520163" y="1357435"/>
                </a:lnTo>
                <a:lnTo>
                  <a:pt x="6487821" y="1292927"/>
                </a:lnTo>
                <a:cubicBezTo>
                  <a:pt x="6487173" y="1291572"/>
                  <a:pt x="6486776" y="1290512"/>
                  <a:pt x="6486628" y="1289746"/>
                </a:cubicBezTo>
                <a:cubicBezTo>
                  <a:pt x="6486481" y="1288980"/>
                  <a:pt x="6486628" y="1288391"/>
                  <a:pt x="6487070" y="1287979"/>
                </a:cubicBezTo>
                <a:cubicBezTo>
                  <a:pt x="6487512" y="1287566"/>
                  <a:pt x="6488307" y="1287301"/>
                  <a:pt x="6489456" y="1287183"/>
                </a:cubicBezTo>
                <a:cubicBezTo>
                  <a:pt x="6490604" y="1287066"/>
                  <a:pt x="6492151" y="1287007"/>
                  <a:pt x="6494095" y="1287007"/>
                </a:cubicBezTo>
                <a:close/>
                <a:moveTo>
                  <a:pt x="6268430" y="1287007"/>
                </a:moveTo>
                <a:cubicBezTo>
                  <a:pt x="6269903" y="1287007"/>
                  <a:pt x="6271125" y="1287081"/>
                  <a:pt x="6272097" y="1287228"/>
                </a:cubicBezTo>
                <a:cubicBezTo>
                  <a:pt x="6273069" y="1287375"/>
                  <a:pt x="6273850" y="1287552"/>
                  <a:pt x="6274439" y="1287758"/>
                </a:cubicBezTo>
                <a:cubicBezTo>
                  <a:pt x="6275028" y="1287964"/>
                  <a:pt x="6275440" y="1288244"/>
                  <a:pt x="6275676" y="1288597"/>
                </a:cubicBezTo>
                <a:cubicBezTo>
                  <a:pt x="6275912" y="1288951"/>
                  <a:pt x="6276029" y="1289363"/>
                  <a:pt x="6276029" y="1289834"/>
                </a:cubicBezTo>
                <a:lnTo>
                  <a:pt x="6276029" y="1335608"/>
                </a:lnTo>
                <a:lnTo>
                  <a:pt x="6328077" y="1335608"/>
                </a:lnTo>
                <a:lnTo>
                  <a:pt x="6328077" y="1289834"/>
                </a:lnTo>
                <a:cubicBezTo>
                  <a:pt x="6328077" y="1289363"/>
                  <a:pt x="6328195" y="1288951"/>
                  <a:pt x="6328431" y="1288597"/>
                </a:cubicBezTo>
                <a:cubicBezTo>
                  <a:pt x="6328667" y="1288244"/>
                  <a:pt x="6329079" y="1287964"/>
                  <a:pt x="6329668" y="1287758"/>
                </a:cubicBezTo>
                <a:cubicBezTo>
                  <a:pt x="6330257" y="1287552"/>
                  <a:pt x="6331023" y="1287375"/>
                  <a:pt x="6331965" y="1287228"/>
                </a:cubicBezTo>
                <a:cubicBezTo>
                  <a:pt x="6332908" y="1287081"/>
                  <a:pt x="6334145" y="1287007"/>
                  <a:pt x="6335677" y="1287007"/>
                </a:cubicBezTo>
                <a:cubicBezTo>
                  <a:pt x="6337091" y="1287007"/>
                  <a:pt x="6338284" y="1287081"/>
                  <a:pt x="6339256" y="1287228"/>
                </a:cubicBezTo>
                <a:cubicBezTo>
                  <a:pt x="6340228" y="1287375"/>
                  <a:pt x="6341008" y="1287552"/>
                  <a:pt x="6341597" y="1287758"/>
                </a:cubicBezTo>
                <a:cubicBezTo>
                  <a:pt x="6342187" y="1287964"/>
                  <a:pt x="6342599" y="1288244"/>
                  <a:pt x="6342834" y="1288597"/>
                </a:cubicBezTo>
                <a:cubicBezTo>
                  <a:pt x="6343070" y="1288951"/>
                  <a:pt x="6343188" y="1289363"/>
                  <a:pt x="6343188" y="1289834"/>
                </a:cubicBezTo>
                <a:lnTo>
                  <a:pt x="6343188" y="1399586"/>
                </a:lnTo>
                <a:cubicBezTo>
                  <a:pt x="6343188" y="1400058"/>
                  <a:pt x="6343070" y="1400469"/>
                  <a:pt x="6342834" y="1400823"/>
                </a:cubicBezTo>
                <a:cubicBezTo>
                  <a:pt x="6342599" y="1401177"/>
                  <a:pt x="6342187" y="1401456"/>
                  <a:pt x="6341597" y="1401663"/>
                </a:cubicBezTo>
                <a:cubicBezTo>
                  <a:pt x="6341008" y="1401869"/>
                  <a:pt x="6340228" y="1402046"/>
                  <a:pt x="6339256" y="1402192"/>
                </a:cubicBezTo>
                <a:cubicBezTo>
                  <a:pt x="6338284" y="1402340"/>
                  <a:pt x="6337091" y="1402413"/>
                  <a:pt x="6335677" y="1402413"/>
                </a:cubicBezTo>
                <a:cubicBezTo>
                  <a:pt x="6334145" y="1402413"/>
                  <a:pt x="6332908" y="1402340"/>
                  <a:pt x="6331965" y="1402192"/>
                </a:cubicBezTo>
                <a:cubicBezTo>
                  <a:pt x="6331023" y="1402046"/>
                  <a:pt x="6330257" y="1401869"/>
                  <a:pt x="6329668" y="1401663"/>
                </a:cubicBezTo>
                <a:cubicBezTo>
                  <a:pt x="6329079" y="1401456"/>
                  <a:pt x="6328667" y="1401177"/>
                  <a:pt x="6328431" y="1400823"/>
                </a:cubicBezTo>
                <a:cubicBezTo>
                  <a:pt x="6328195" y="1400469"/>
                  <a:pt x="6328077" y="1400058"/>
                  <a:pt x="6328077" y="1399586"/>
                </a:cubicBezTo>
                <a:lnTo>
                  <a:pt x="6328077" y="1348863"/>
                </a:lnTo>
                <a:lnTo>
                  <a:pt x="6276029" y="1348863"/>
                </a:lnTo>
                <a:lnTo>
                  <a:pt x="6276029" y="1399586"/>
                </a:lnTo>
                <a:cubicBezTo>
                  <a:pt x="6276029" y="1400058"/>
                  <a:pt x="6275912" y="1400469"/>
                  <a:pt x="6275676" y="1400823"/>
                </a:cubicBezTo>
                <a:cubicBezTo>
                  <a:pt x="6275440" y="1401177"/>
                  <a:pt x="6275028" y="1401456"/>
                  <a:pt x="6274439" y="1401663"/>
                </a:cubicBezTo>
                <a:cubicBezTo>
                  <a:pt x="6273850" y="1401869"/>
                  <a:pt x="6273069" y="1402046"/>
                  <a:pt x="6272097" y="1402192"/>
                </a:cubicBezTo>
                <a:cubicBezTo>
                  <a:pt x="6271125" y="1402340"/>
                  <a:pt x="6269903" y="1402413"/>
                  <a:pt x="6268430" y="1402413"/>
                </a:cubicBezTo>
                <a:cubicBezTo>
                  <a:pt x="6267016" y="1402413"/>
                  <a:pt x="6265808" y="1402340"/>
                  <a:pt x="6264807" y="1402192"/>
                </a:cubicBezTo>
                <a:cubicBezTo>
                  <a:pt x="6263805" y="1402046"/>
                  <a:pt x="6263010" y="1401869"/>
                  <a:pt x="6262421" y="1401663"/>
                </a:cubicBezTo>
                <a:cubicBezTo>
                  <a:pt x="6261832" y="1401456"/>
                  <a:pt x="6261420" y="1401177"/>
                  <a:pt x="6261184" y="1400823"/>
                </a:cubicBezTo>
                <a:cubicBezTo>
                  <a:pt x="6260948" y="1400469"/>
                  <a:pt x="6260830" y="1400058"/>
                  <a:pt x="6260830" y="1399586"/>
                </a:cubicBezTo>
                <a:lnTo>
                  <a:pt x="6260830" y="1289834"/>
                </a:lnTo>
                <a:cubicBezTo>
                  <a:pt x="6260830" y="1289363"/>
                  <a:pt x="6260948" y="1288951"/>
                  <a:pt x="6261184" y="1288597"/>
                </a:cubicBezTo>
                <a:cubicBezTo>
                  <a:pt x="6261420" y="1288244"/>
                  <a:pt x="6261832" y="1287964"/>
                  <a:pt x="6262421" y="1287758"/>
                </a:cubicBezTo>
                <a:cubicBezTo>
                  <a:pt x="6263010" y="1287552"/>
                  <a:pt x="6263805" y="1287375"/>
                  <a:pt x="6264807" y="1287228"/>
                </a:cubicBezTo>
                <a:cubicBezTo>
                  <a:pt x="6265808" y="1287081"/>
                  <a:pt x="6267016" y="1287007"/>
                  <a:pt x="6268430" y="1287007"/>
                </a:cubicBezTo>
                <a:close/>
                <a:moveTo>
                  <a:pt x="5325455" y="1287007"/>
                </a:moveTo>
                <a:cubicBezTo>
                  <a:pt x="5326928" y="1287007"/>
                  <a:pt x="5328150" y="1287081"/>
                  <a:pt x="5329122" y="1287228"/>
                </a:cubicBezTo>
                <a:cubicBezTo>
                  <a:pt x="5330094" y="1287375"/>
                  <a:pt x="5330875" y="1287552"/>
                  <a:pt x="5331464" y="1287758"/>
                </a:cubicBezTo>
                <a:cubicBezTo>
                  <a:pt x="5332053" y="1287964"/>
                  <a:pt x="5332465" y="1288244"/>
                  <a:pt x="5332701" y="1288597"/>
                </a:cubicBezTo>
                <a:cubicBezTo>
                  <a:pt x="5332937" y="1288951"/>
                  <a:pt x="5333054" y="1289363"/>
                  <a:pt x="5333054" y="1289834"/>
                </a:cubicBezTo>
                <a:lnTo>
                  <a:pt x="5333054" y="1335608"/>
                </a:lnTo>
                <a:lnTo>
                  <a:pt x="5385102" y="1335608"/>
                </a:lnTo>
                <a:lnTo>
                  <a:pt x="5385102" y="1289834"/>
                </a:lnTo>
                <a:cubicBezTo>
                  <a:pt x="5385102" y="1289363"/>
                  <a:pt x="5385220" y="1288951"/>
                  <a:pt x="5385456" y="1288597"/>
                </a:cubicBezTo>
                <a:cubicBezTo>
                  <a:pt x="5385692" y="1288244"/>
                  <a:pt x="5386104" y="1287964"/>
                  <a:pt x="5386693" y="1287758"/>
                </a:cubicBezTo>
                <a:cubicBezTo>
                  <a:pt x="5387282" y="1287552"/>
                  <a:pt x="5388048" y="1287375"/>
                  <a:pt x="5388990" y="1287228"/>
                </a:cubicBezTo>
                <a:cubicBezTo>
                  <a:pt x="5389933" y="1287081"/>
                  <a:pt x="5391170" y="1287007"/>
                  <a:pt x="5392702" y="1287007"/>
                </a:cubicBezTo>
                <a:cubicBezTo>
                  <a:pt x="5394116" y="1287007"/>
                  <a:pt x="5395309" y="1287081"/>
                  <a:pt x="5396281" y="1287228"/>
                </a:cubicBezTo>
                <a:cubicBezTo>
                  <a:pt x="5397253" y="1287375"/>
                  <a:pt x="5398033" y="1287552"/>
                  <a:pt x="5398622" y="1287758"/>
                </a:cubicBezTo>
                <a:cubicBezTo>
                  <a:pt x="5399212" y="1287964"/>
                  <a:pt x="5399624" y="1288244"/>
                  <a:pt x="5399859" y="1288597"/>
                </a:cubicBezTo>
                <a:cubicBezTo>
                  <a:pt x="5400095" y="1288951"/>
                  <a:pt x="5400213" y="1289363"/>
                  <a:pt x="5400213" y="1289834"/>
                </a:cubicBezTo>
                <a:lnTo>
                  <a:pt x="5400213" y="1399586"/>
                </a:lnTo>
                <a:cubicBezTo>
                  <a:pt x="5400213" y="1400058"/>
                  <a:pt x="5400095" y="1400469"/>
                  <a:pt x="5399859" y="1400823"/>
                </a:cubicBezTo>
                <a:cubicBezTo>
                  <a:pt x="5399624" y="1401177"/>
                  <a:pt x="5399212" y="1401456"/>
                  <a:pt x="5398622" y="1401663"/>
                </a:cubicBezTo>
                <a:cubicBezTo>
                  <a:pt x="5398033" y="1401869"/>
                  <a:pt x="5397253" y="1402046"/>
                  <a:pt x="5396281" y="1402192"/>
                </a:cubicBezTo>
                <a:cubicBezTo>
                  <a:pt x="5395309" y="1402340"/>
                  <a:pt x="5394116" y="1402413"/>
                  <a:pt x="5392702" y="1402413"/>
                </a:cubicBezTo>
                <a:cubicBezTo>
                  <a:pt x="5391170" y="1402413"/>
                  <a:pt x="5389933" y="1402340"/>
                  <a:pt x="5388990" y="1402192"/>
                </a:cubicBezTo>
                <a:cubicBezTo>
                  <a:pt x="5388048" y="1402046"/>
                  <a:pt x="5387282" y="1401869"/>
                  <a:pt x="5386693" y="1401663"/>
                </a:cubicBezTo>
                <a:cubicBezTo>
                  <a:pt x="5386104" y="1401456"/>
                  <a:pt x="5385692" y="1401177"/>
                  <a:pt x="5385456" y="1400823"/>
                </a:cubicBezTo>
                <a:cubicBezTo>
                  <a:pt x="5385220" y="1400469"/>
                  <a:pt x="5385102" y="1400058"/>
                  <a:pt x="5385102" y="1399586"/>
                </a:cubicBezTo>
                <a:lnTo>
                  <a:pt x="5385102" y="1348863"/>
                </a:lnTo>
                <a:lnTo>
                  <a:pt x="5333054" y="1348863"/>
                </a:lnTo>
                <a:lnTo>
                  <a:pt x="5333054" y="1399586"/>
                </a:lnTo>
                <a:cubicBezTo>
                  <a:pt x="5333054" y="1400058"/>
                  <a:pt x="5332937" y="1400469"/>
                  <a:pt x="5332701" y="1400823"/>
                </a:cubicBezTo>
                <a:cubicBezTo>
                  <a:pt x="5332465" y="1401177"/>
                  <a:pt x="5332053" y="1401456"/>
                  <a:pt x="5331464" y="1401663"/>
                </a:cubicBezTo>
                <a:cubicBezTo>
                  <a:pt x="5330875" y="1401869"/>
                  <a:pt x="5330094" y="1402046"/>
                  <a:pt x="5329122" y="1402192"/>
                </a:cubicBezTo>
                <a:cubicBezTo>
                  <a:pt x="5328150" y="1402340"/>
                  <a:pt x="5326928" y="1402413"/>
                  <a:pt x="5325455" y="1402413"/>
                </a:cubicBezTo>
                <a:cubicBezTo>
                  <a:pt x="5324041" y="1402413"/>
                  <a:pt x="5322833" y="1402340"/>
                  <a:pt x="5321832" y="1402192"/>
                </a:cubicBezTo>
                <a:cubicBezTo>
                  <a:pt x="5320830" y="1402046"/>
                  <a:pt x="5320035" y="1401869"/>
                  <a:pt x="5319446" y="1401663"/>
                </a:cubicBezTo>
                <a:cubicBezTo>
                  <a:pt x="5318857" y="1401456"/>
                  <a:pt x="5318445" y="1401177"/>
                  <a:pt x="5318209" y="1400823"/>
                </a:cubicBezTo>
                <a:cubicBezTo>
                  <a:pt x="5317973" y="1400469"/>
                  <a:pt x="5317855" y="1400058"/>
                  <a:pt x="5317855" y="1399586"/>
                </a:cubicBezTo>
                <a:lnTo>
                  <a:pt x="5317855" y="1289834"/>
                </a:lnTo>
                <a:cubicBezTo>
                  <a:pt x="5317855" y="1289363"/>
                  <a:pt x="5317973" y="1288951"/>
                  <a:pt x="5318209" y="1288597"/>
                </a:cubicBezTo>
                <a:cubicBezTo>
                  <a:pt x="5318445" y="1288244"/>
                  <a:pt x="5318857" y="1287964"/>
                  <a:pt x="5319446" y="1287758"/>
                </a:cubicBezTo>
                <a:cubicBezTo>
                  <a:pt x="5320035" y="1287552"/>
                  <a:pt x="5320830" y="1287375"/>
                  <a:pt x="5321832" y="1287228"/>
                </a:cubicBezTo>
                <a:cubicBezTo>
                  <a:pt x="5322833" y="1287081"/>
                  <a:pt x="5324041" y="1287007"/>
                  <a:pt x="5325455" y="1287007"/>
                </a:cubicBezTo>
                <a:close/>
                <a:moveTo>
                  <a:pt x="5074870" y="1287007"/>
                </a:moveTo>
                <a:cubicBezTo>
                  <a:pt x="5076637" y="1287007"/>
                  <a:pt x="5078066" y="1287066"/>
                  <a:pt x="5079156" y="1287183"/>
                </a:cubicBezTo>
                <a:cubicBezTo>
                  <a:pt x="5080246" y="1287301"/>
                  <a:pt x="5081115" y="1287463"/>
                  <a:pt x="5081763" y="1287670"/>
                </a:cubicBezTo>
                <a:cubicBezTo>
                  <a:pt x="5082411" y="1287876"/>
                  <a:pt x="5082897" y="1288170"/>
                  <a:pt x="5083221" y="1288553"/>
                </a:cubicBezTo>
                <a:cubicBezTo>
                  <a:pt x="5083545" y="1288936"/>
                  <a:pt x="5083854" y="1289422"/>
                  <a:pt x="5084148" y="1290011"/>
                </a:cubicBezTo>
                <a:lnTo>
                  <a:pt x="5099966" y="1322884"/>
                </a:lnTo>
                <a:cubicBezTo>
                  <a:pt x="5101435" y="1326007"/>
                  <a:pt x="5102901" y="1329275"/>
                  <a:pt x="5104365" y="1332692"/>
                </a:cubicBezTo>
                <a:cubicBezTo>
                  <a:pt x="5105828" y="1336109"/>
                  <a:pt x="5107323" y="1339555"/>
                  <a:pt x="5108846" y="1343032"/>
                </a:cubicBezTo>
                <a:lnTo>
                  <a:pt x="5109021" y="1343032"/>
                </a:lnTo>
                <a:cubicBezTo>
                  <a:pt x="5110368" y="1339673"/>
                  <a:pt x="5111758" y="1336330"/>
                  <a:pt x="5113194" y="1333002"/>
                </a:cubicBezTo>
                <a:cubicBezTo>
                  <a:pt x="5114629" y="1329673"/>
                  <a:pt x="5116081" y="1326389"/>
                  <a:pt x="5117551" y="1323149"/>
                </a:cubicBezTo>
                <a:lnTo>
                  <a:pt x="5133457" y="1290100"/>
                </a:lnTo>
                <a:cubicBezTo>
                  <a:pt x="5133634" y="1289510"/>
                  <a:pt x="5133884" y="1289010"/>
                  <a:pt x="5134208" y="1288597"/>
                </a:cubicBezTo>
                <a:cubicBezTo>
                  <a:pt x="5134533" y="1288185"/>
                  <a:pt x="5134974" y="1287876"/>
                  <a:pt x="5135534" y="1287670"/>
                </a:cubicBezTo>
                <a:cubicBezTo>
                  <a:pt x="5136094" y="1287463"/>
                  <a:pt x="5136874" y="1287301"/>
                  <a:pt x="5137875" y="1287183"/>
                </a:cubicBezTo>
                <a:cubicBezTo>
                  <a:pt x="5138877" y="1287066"/>
                  <a:pt x="5140144" y="1287007"/>
                  <a:pt x="5141675" y="1287007"/>
                </a:cubicBezTo>
                <a:cubicBezTo>
                  <a:pt x="5143796" y="1287007"/>
                  <a:pt x="5145460" y="1287081"/>
                  <a:pt x="5146668" y="1287228"/>
                </a:cubicBezTo>
                <a:cubicBezTo>
                  <a:pt x="5147876" y="1287375"/>
                  <a:pt x="5148715" y="1287655"/>
                  <a:pt x="5149186" y="1288067"/>
                </a:cubicBezTo>
                <a:cubicBezTo>
                  <a:pt x="5149658" y="1288479"/>
                  <a:pt x="5149820" y="1289069"/>
                  <a:pt x="5149672" y="1289834"/>
                </a:cubicBezTo>
                <a:cubicBezTo>
                  <a:pt x="5149525" y="1290600"/>
                  <a:pt x="5149128" y="1291632"/>
                  <a:pt x="5148479" y="1292927"/>
                </a:cubicBezTo>
                <a:lnTo>
                  <a:pt x="5116137" y="1357435"/>
                </a:lnTo>
                <a:lnTo>
                  <a:pt x="5116137" y="1399586"/>
                </a:lnTo>
                <a:cubicBezTo>
                  <a:pt x="5116137" y="1400058"/>
                  <a:pt x="5116020" y="1400469"/>
                  <a:pt x="5115786" y="1400823"/>
                </a:cubicBezTo>
                <a:cubicBezTo>
                  <a:pt x="5115552" y="1401177"/>
                  <a:pt x="5115142" y="1401456"/>
                  <a:pt x="5114556" y="1401663"/>
                </a:cubicBezTo>
                <a:cubicBezTo>
                  <a:pt x="5113970" y="1401869"/>
                  <a:pt x="5113179" y="1402046"/>
                  <a:pt x="5112184" y="1402192"/>
                </a:cubicBezTo>
                <a:cubicBezTo>
                  <a:pt x="5111188" y="1402340"/>
                  <a:pt x="5109988" y="1402413"/>
                  <a:pt x="5108582" y="1402413"/>
                </a:cubicBezTo>
                <a:cubicBezTo>
                  <a:pt x="5107117" y="1402413"/>
                  <a:pt x="5105902" y="1402340"/>
                  <a:pt x="5104936" y="1402192"/>
                </a:cubicBezTo>
                <a:cubicBezTo>
                  <a:pt x="5103969" y="1402046"/>
                  <a:pt x="5103178" y="1401869"/>
                  <a:pt x="5102564" y="1401663"/>
                </a:cubicBezTo>
                <a:cubicBezTo>
                  <a:pt x="5101949" y="1401456"/>
                  <a:pt x="5101524" y="1401177"/>
                  <a:pt x="5101290" y="1400823"/>
                </a:cubicBezTo>
                <a:cubicBezTo>
                  <a:pt x="5101056" y="1400469"/>
                  <a:pt x="5100938" y="1400058"/>
                  <a:pt x="5100938" y="1399586"/>
                </a:cubicBezTo>
                <a:lnTo>
                  <a:pt x="5100938" y="1357435"/>
                </a:lnTo>
                <a:lnTo>
                  <a:pt x="5068596" y="1292927"/>
                </a:lnTo>
                <a:cubicBezTo>
                  <a:pt x="5067948" y="1291572"/>
                  <a:pt x="5067551" y="1290512"/>
                  <a:pt x="5067403" y="1289746"/>
                </a:cubicBezTo>
                <a:cubicBezTo>
                  <a:pt x="5067256" y="1288980"/>
                  <a:pt x="5067403" y="1288391"/>
                  <a:pt x="5067845" y="1287979"/>
                </a:cubicBezTo>
                <a:cubicBezTo>
                  <a:pt x="5068287" y="1287566"/>
                  <a:pt x="5069082" y="1287301"/>
                  <a:pt x="5070231" y="1287183"/>
                </a:cubicBezTo>
                <a:cubicBezTo>
                  <a:pt x="5071379" y="1287066"/>
                  <a:pt x="5072926" y="1287007"/>
                  <a:pt x="5074870" y="1287007"/>
                </a:cubicBezTo>
                <a:close/>
                <a:moveTo>
                  <a:pt x="4858730" y="1287007"/>
                </a:moveTo>
                <a:cubicBezTo>
                  <a:pt x="4860203" y="1287007"/>
                  <a:pt x="4861425" y="1287081"/>
                  <a:pt x="4862397" y="1287228"/>
                </a:cubicBezTo>
                <a:cubicBezTo>
                  <a:pt x="4863369" y="1287375"/>
                  <a:pt x="4864150" y="1287552"/>
                  <a:pt x="4864739" y="1287758"/>
                </a:cubicBezTo>
                <a:cubicBezTo>
                  <a:pt x="4865328" y="1287964"/>
                  <a:pt x="4865740" y="1288244"/>
                  <a:pt x="4865976" y="1288597"/>
                </a:cubicBezTo>
                <a:cubicBezTo>
                  <a:pt x="4866212" y="1288951"/>
                  <a:pt x="4866329" y="1289363"/>
                  <a:pt x="4866329" y="1289834"/>
                </a:cubicBezTo>
                <a:lnTo>
                  <a:pt x="4866329" y="1335608"/>
                </a:lnTo>
                <a:lnTo>
                  <a:pt x="4918377" y="1335608"/>
                </a:lnTo>
                <a:lnTo>
                  <a:pt x="4918377" y="1289834"/>
                </a:lnTo>
                <a:cubicBezTo>
                  <a:pt x="4918377" y="1289363"/>
                  <a:pt x="4918495" y="1288951"/>
                  <a:pt x="4918731" y="1288597"/>
                </a:cubicBezTo>
                <a:cubicBezTo>
                  <a:pt x="4918967" y="1288244"/>
                  <a:pt x="4919379" y="1287964"/>
                  <a:pt x="4919968" y="1287758"/>
                </a:cubicBezTo>
                <a:cubicBezTo>
                  <a:pt x="4920557" y="1287552"/>
                  <a:pt x="4921323" y="1287375"/>
                  <a:pt x="4922265" y="1287228"/>
                </a:cubicBezTo>
                <a:cubicBezTo>
                  <a:pt x="4923208" y="1287081"/>
                  <a:pt x="4924445" y="1287007"/>
                  <a:pt x="4925977" y="1287007"/>
                </a:cubicBezTo>
                <a:cubicBezTo>
                  <a:pt x="4927391" y="1287007"/>
                  <a:pt x="4928584" y="1287081"/>
                  <a:pt x="4929556" y="1287228"/>
                </a:cubicBezTo>
                <a:cubicBezTo>
                  <a:pt x="4930528" y="1287375"/>
                  <a:pt x="4931308" y="1287552"/>
                  <a:pt x="4931897" y="1287758"/>
                </a:cubicBezTo>
                <a:cubicBezTo>
                  <a:pt x="4932487" y="1287964"/>
                  <a:pt x="4932899" y="1288244"/>
                  <a:pt x="4933134" y="1288597"/>
                </a:cubicBezTo>
                <a:cubicBezTo>
                  <a:pt x="4933370" y="1288951"/>
                  <a:pt x="4933488" y="1289363"/>
                  <a:pt x="4933488" y="1289834"/>
                </a:cubicBezTo>
                <a:lnTo>
                  <a:pt x="4933488" y="1399586"/>
                </a:lnTo>
                <a:cubicBezTo>
                  <a:pt x="4933488" y="1400058"/>
                  <a:pt x="4933370" y="1400469"/>
                  <a:pt x="4933134" y="1400823"/>
                </a:cubicBezTo>
                <a:cubicBezTo>
                  <a:pt x="4932899" y="1401177"/>
                  <a:pt x="4932487" y="1401456"/>
                  <a:pt x="4931897" y="1401663"/>
                </a:cubicBezTo>
                <a:cubicBezTo>
                  <a:pt x="4931308" y="1401869"/>
                  <a:pt x="4930528" y="1402046"/>
                  <a:pt x="4929556" y="1402192"/>
                </a:cubicBezTo>
                <a:cubicBezTo>
                  <a:pt x="4928584" y="1402340"/>
                  <a:pt x="4927391" y="1402413"/>
                  <a:pt x="4925977" y="1402413"/>
                </a:cubicBezTo>
                <a:cubicBezTo>
                  <a:pt x="4924445" y="1402413"/>
                  <a:pt x="4923208" y="1402340"/>
                  <a:pt x="4922265" y="1402192"/>
                </a:cubicBezTo>
                <a:cubicBezTo>
                  <a:pt x="4921323" y="1402046"/>
                  <a:pt x="4920557" y="1401869"/>
                  <a:pt x="4919968" y="1401663"/>
                </a:cubicBezTo>
                <a:cubicBezTo>
                  <a:pt x="4919379" y="1401456"/>
                  <a:pt x="4918967" y="1401177"/>
                  <a:pt x="4918731" y="1400823"/>
                </a:cubicBezTo>
                <a:cubicBezTo>
                  <a:pt x="4918495" y="1400469"/>
                  <a:pt x="4918377" y="1400058"/>
                  <a:pt x="4918377" y="1399586"/>
                </a:cubicBezTo>
                <a:lnTo>
                  <a:pt x="4918377" y="1348863"/>
                </a:lnTo>
                <a:lnTo>
                  <a:pt x="4866329" y="1348863"/>
                </a:lnTo>
                <a:lnTo>
                  <a:pt x="4866329" y="1399586"/>
                </a:lnTo>
                <a:cubicBezTo>
                  <a:pt x="4866329" y="1400058"/>
                  <a:pt x="4866212" y="1400469"/>
                  <a:pt x="4865976" y="1400823"/>
                </a:cubicBezTo>
                <a:cubicBezTo>
                  <a:pt x="4865740" y="1401177"/>
                  <a:pt x="4865328" y="1401456"/>
                  <a:pt x="4864739" y="1401663"/>
                </a:cubicBezTo>
                <a:cubicBezTo>
                  <a:pt x="4864150" y="1401869"/>
                  <a:pt x="4863369" y="1402046"/>
                  <a:pt x="4862397" y="1402192"/>
                </a:cubicBezTo>
                <a:cubicBezTo>
                  <a:pt x="4861425" y="1402340"/>
                  <a:pt x="4860203" y="1402413"/>
                  <a:pt x="4858730" y="1402413"/>
                </a:cubicBezTo>
                <a:cubicBezTo>
                  <a:pt x="4857316" y="1402413"/>
                  <a:pt x="4856108" y="1402340"/>
                  <a:pt x="4855107" y="1402192"/>
                </a:cubicBezTo>
                <a:cubicBezTo>
                  <a:pt x="4854105" y="1402046"/>
                  <a:pt x="4853310" y="1401869"/>
                  <a:pt x="4852721" y="1401663"/>
                </a:cubicBezTo>
                <a:cubicBezTo>
                  <a:pt x="4852132" y="1401456"/>
                  <a:pt x="4851720" y="1401177"/>
                  <a:pt x="4851484" y="1400823"/>
                </a:cubicBezTo>
                <a:cubicBezTo>
                  <a:pt x="4851248" y="1400469"/>
                  <a:pt x="4851130" y="1400058"/>
                  <a:pt x="4851130" y="1399586"/>
                </a:cubicBezTo>
                <a:lnTo>
                  <a:pt x="4851130" y="1289834"/>
                </a:lnTo>
                <a:cubicBezTo>
                  <a:pt x="4851130" y="1289363"/>
                  <a:pt x="4851248" y="1288951"/>
                  <a:pt x="4851484" y="1288597"/>
                </a:cubicBezTo>
                <a:cubicBezTo>
                  <a:pt x="4851720" y="1288244"/>
                  <a:pt x="4852132" y="1287964"/>
                  <a:pt x="4852721" y="1287758"/>
                </a:cubicBezTo>
                <a:cubicBezTo>
                  <a:pt x="4853310" y="1287552"/>
                  <a:pt x="4854105" y="1287375"/>
                  <a:pt x="4855107" y="1287228"/>
                </a:cubicBezTo>
                <a:cubicBezTo>
                  <a:pt x="4856108" y="1287081"/>
                  <a:pt x="4857316" y="1287007"/>
                  <a:pt x="4858730" y="1287007"/>
                </a:cubicBezTo>
                <a:close/>
                <a:moveTo>
                  <a:pt x="4382480" y="1287007"/>
                </a:moveTo>
                <a:cubicBezTo>
                  <a:pt x="4383953" y="1287007"/>
                  <a:pt x="4385175" y="1287081"/>
                  <a:pt x="4386147" y="1287228"/>
                </a:cubicBezTo>
                <a:cubicBezTo>
                  <a:pt x="4387119" y="1287375"/>
                  <a:pt x="4387900" y="1287552"/>
                  <a:pt x="4388489" y="1287758"/>
                </a:cubicBezTo>
                <a:cubicBezTo>
                  <a:pt x="4389078" y="1287964"/>
                  <a:pt x="4389490" y="1288244"/>
                  <a:pt x="4389726" y="1288597"/>
                </a:cubicBezTo>
                <a:cubicBezTo>
                  <a:pt x="4389961" y="1288951"/>
                  <a:pt x="4390079" y="1289363"/>
                  <a:pt x="4390079" y="1289834"/>
                </a:cubicBezTo>
                <a:lnTo>
                  <a:pt x="4390079" y="1335608"/>
                </a:lnTo>
                <a:lnTo>
                  <a:pt x="4442127" y="1335608"/>
                </a:lnTo>
                <a:lnTo>
                  <a:pt x="4442127" y="1289834"/>
                </a:lnTo>
                <a:cubicBezTo>
                  <a:pt x="4442127" y="1289363"/>
                  <a:pt x="4442245" y="1288951"/>
                  <a:pt x="4442481" y="1288597"/>
                </a:cubicBezTo>
                <a:cubicBezTo>
                  <a:pt x="4442716" y="1288244"/>
                  <a:pt x="4443129" y="1287964"/>
                  <a:pt x="4443718" y="1287758"/>
                </a:cubicBezTo>
                <a:cubicBezTo>
                  <a:pt x="4444307" y="1287552"/>
                  <a:pt x="4445073" y="1287375"/>
                  <a:pt x="4446016" y="1287228"/>
                </a:cubicBezTo>
                <a:cubicBezTo>
                  <a:pt x="4446958" y="1287081"/>
                  <a:pt x="4448195" y="1287007"/>
                  <a:pt x="4449727" y="1287007"/>
                </a:cubicBezTo>
                <a:cubicBezTo>
                  <a:pt x="4451141" y="1287007"/>
                  <a:pt x="4452334" y="1287081"/>
                  <a:pt x="4453306" y="1287228"/>
                </a:cubicBezTo>
                <a:cubicBezTo>
                  <a:pt x="4454278" y="1287375"/>
                  <a:pt x="4455058" y="1287552"/>
                  <a:pt x="4455648" y="1287758"/>
                </a:cubicBezTo>
                <a:cubicBezTo>
                  <a:pt x="4456236" y="1287964"/>
                  <a:pt x="4456649" y="1288244"/>
                  <a:pt x="4456885" y="1288597"/>
                </a:cubicBezTo>
                <a:cubicBezTo>
                  <a:pt x="4457120" y="1288951"/>
                  <a:pt x="4457238" y="1289363"/>
                  <a:pt x="4457238" y="1289834"/>
                </a:cubicBezTo>
                <a:lnTo>
                  <a:pt x="4457238" y="1399586"/>
                </a:lnTo>
                <a:cubicBezTo>
                  <a:pt x="4457238" y="1400058"/>
                  <a:pt x="4457120" y="1400469"/>
                  <a:pt x="4456885" y="1400823"/>
                </a:cubicBezTo>
                <a:cubicBezTo>
                  <a:pt x="4456649" y="1401177"/>
                  <a:pt x="4456236" y="1401456"/>
                  <a:pt x="4455648" y="1401663"/>
                </a:cubicBezTo>
                <a:cubicBezTo>
                  <a:pt x="4455058" y="1401869"/>
                  <a:pt x="4454278" y="1402046"/>
                  <a:pt x="4453306" y="1402192"/>
                </a:cubicBezTo>
                <a:cubicBezTo>
                  <a:pt x="4452334" y="1402340"/>
                  <a:pt x="4451141" y="1402413"/>
                  <a:pt x="4449727" y="1402413"/>
                </a:cubicBezTo>
                <a:cubicBezTo>
                  <a:pt x="4448195" y="1402413"/>
                  <a:pt x="4446958" y="1402340"/>
                  <a:pt x="4446016" y="1402192"/>
                </a:cubicBezTo>
                <a:cubicBezTo>
                  <a:pt x="4445073" y="1402046"/>
                  <a:pt x="4444307" y="1401869"/>
                  <a:pt x="4443718" y="1401663"/>
                </a:cubicBezTo>
                <a:cubicBezTo>
                  <a:pt x="4443129" y="1401456"/>
                  <a:pt x="4442716" y="1401177"/>
                  <a:pt x="4442481" y="1400823"/>
                </a:cubicBezTo>
                <a:cubicBezTo>
                  <a:pt x="4442245" y="1400469"/>
                  <a:pt x="4442127" y="1400058"/>
                  <a:pt x="4442127" y="1399586"/>
                </a:cubicBezTo>
                <a:lnTo>
                  <a:pt x="4442127" y="1348863"/>
                </a:lnTo>
                <a:lnTo>
                  <a:pt x="4390079" y="1348863"/>
                </a:lnTo>
                <a:lnTo>
                  <a:pt x="4390079" y="1399586"/>
                </a:lnTo>
                <a:cubicBezTo>
                  <a:pt x="4390079" y="1400058"/>
                  <a:pt x="4389961" y="1400469"/>
                  <a:pt x="4389726" y="1400823"/>
                </a:cubicBezTo>
                <a:cubicBezTo>
                  <a:pt x="4389490" y="1401177"/>
                  <a:pt x="4389078" y="1401456"/>
                  <a:pt x="4388489" y="1401663"/>
                </a:cubicBezTo>
                <a:cubicBezTo>
                  <a:pt x="4387900" y="1401869"/>
                  <a:pt x="4387119" y="1402046"/>
                  <a:pt x="4386147" y="1402192"/>
                </a:cubicBezTo>
                <a:cubicBezTo>
                  <a:pt x="4385175" y="1402340"/>
                  <a:pt x="4383953" y="1402413"/>
                  <a:pt x="4382480" y="1402413"/>
                </a:cubicBezTo>
                <a:cubicBezTo>
                  <a:pt x="4381066" y="1402413"/>
                  <a:pt x="4379858" y="1402340"/>
                  <a:pt x="4378857" y="1402192"/>
                </a:cubicBezTo>
                <a:cubicBezTo>
                  <a:pt x="4377855" y="1402046"/>
                  <a:pt x="4377060" y="1401869"/>
                  <a:pt x="4376471" y="1401663"/>
                </a:cubicBezTo>
                <a:cubicBezTo>
                  <a:pt x="4375882" y="1401456"/>
                  <a:pt x="4375469" y="1401177"/>
                  <a:pt x="4375234" y="1400823"/>
                </a:cubicBezTo>
                <a:cubicBezTo>
                  <a:pt x="4374998" y="1400469"/>
                  <a:pt x="4374880" y="1400058"/>
                  <a:pt x="4374880" y="1399586"/>
                </a:cubicBezTo>
                <a:lnTo>
                  <a:pt x="4374880" y="1289834"/>
                </a:lnTo>
                <a:cubicBezTo>
                  <a:pt x="4374880" y="1289363"/>
                  <a:pt x="4374998" y="1288951"/>
                  <a:pt x="4375234" y="1288597"/>
                </a:cubicBezTo>
                <a:cubicBezTo>
                  <a:pt x="4375469" y="1288244"/>
                  <a:pt x="4375882" y="1287964"/>
                  <a:pt x="4376471" y="1287758"/>
                </a:cubicBezTo>
                <a:cubicBezTo>
                  <a:pt x="4377060" y="1287552"/>
                  <a:pt x="4377855" y="1287375"/>
                  <a:pt x="4378857" y="1287228"/>
                </a:cubicBezTo>
                <a:cubicBezTo>
                  <a:pt x="4379858" y="1287081"/>
                  <a:pt x="4381066" y="1287007"/>
                  <a:pt x="4382480" y="1287007"/>
                </a:cubicBezTo>
                <a:close/>
                <a:moveTo>
                  <a:pt x="4131895" y="1287007"/>
                </a:moveTo>
                <a:cubicBezTo>
                  <a:pt x="4133663" y="1287007"/>
                  <a:pt x="4135091" y="1287066"/>
                  <a:pt x="4136181" y="1287183"/>
                </a:cubicBezTo>
                <a:cubicBezTo>
                  <a:pt x="4137271" y="1287301"/>
                  <a:pt x="4138140" y="1287463"/>
                  <a:pt x="4138788" y="1287670"/>
                </a:cubicBezTo>
                <a:cubicBezTo>
                  <a:pt x="4139436" y="1287876"/>
                  <a:pt x="4139922" y="1288170"/>
                  <a:pt x="4140246" y="1288553"/>
                </a:cubicBezTo>
                <a:cubicBezTo>
                  <a:pt x="4140570" y="1288936"/>
                  <a:pt x="4140879" y="1289422"/>
                  <a:pt x="4141174" y="1290011"/>
                </a:cubicBezTo>
                <a:lnTo>
                  <a:pt x="4156991" y="1322884"/>
                </a:lnTo>
                <a:cubicBezTo>
                  <a:pt x="4158460" y="1326007"/>
                  <a:pt x="4159925" y="1329275"/>
                  <a:pt x="4161390" y="1332692"/>
                </a:cubicBezTo>
                <a:cubicBezTo>
                  <a:pt x="4162854" y="1336109"/>
                  <a:pt x="4164347" y="1339555"/>
                  <a:pt x="4165871" y="1343032"/>
                </a:cubicBezTo>
                <a:lnTo>
                  <a:pt x="4166046" y="1343032"/>
                </a:lnTo>
                <a:cubicBezTo>
                  <a:pt x="4167393" y="1339673"/>
                  <a:pt x="4168784" y="1336330"/>
                  <a:pt x="4170219" y="1333002"/>
                </a:cubicBezTo>
                <a:cubicBezTo>
                  <a:pt x="4171654" y="1329673"/>
                  <a:pt x="4173106" y="1326389"/>
                  <a:pt x="4174576" y="1323149"/>
                </a:cubicBezTo>
                <a:lnTo>
                  <a:pt x="4190482" y="1290100"/>
                </a:lnTo>
                <a:cubicBezTo>
                  <a:pt x="4190659" y="1289510"/>
                  <a:pt x="4190909" y="1289010"/>
                  <a:pt x="4191233" y="1288597"/>
                </a:cubicBezTo>
                <a:cubicBezTo>
                  <a:pt x="4191557" y="1288185"/>
                  <a:pt x="4191999" y="1287876"/>
                  <a:pt x="4192559" y="1287670"/>
                </a:cubicBezTo>
                <a:cubicBezTo>
                  <a:pt x="4193119" y="1287463"/>
                  <a:pt x="4193899" y="1287301"/>
                  <a:pt x="4194901" y="1287183"/>
                </a:cubicBezTo>
                <a:cubicBezTo>
                  <a:pt x="4195902" y="1287066"/>
                  <a:pt x="4197169" y="1287007"/>
                  <a:pt x="4198700" y="1287007"/>
                </a:cubicBezTo>
                <a:cubicBezTo>
                  <a:pt x="4200821" y="1287007"/>
                  <a:pt x="4202485" y="1287081"/>
                  <a:pt x="4203693" y="1287228"/>
                </a:cubicBezTo>
                <a:cubicBezTo>
                  <a:pt x="4204901" y="1287375"/>
                  <a:pt x="4205740" y="1287655"/>
                  <a:pt x="4206212" y="1288067"/>
                </a:cubicBezTo>
                <a:cubicBezTo>
                  <a:pt x="4206683" y="1288479"/>
                  <a:pt x="4206845" y="1289069"/>
                  <a:pt x="4206698" y="1289834"/>
                </a:cubicBezTo>
                <a:cubicBezTo>
                  <a:pt x="4206550" y="1290600"/>
                  <a:pt x="4206153" y="1291632"/>
                  <a:pt x="4205505" y="1292927"/>
                </a:cubicBezTo>
                <a:lnTo>
                  <a:pt x="4173162" y="1357435"/>
                </a:lnTo>
                <a:lnTo>
                  <a:pt x="4173162" y="1399586"/>
                </a:lnTo>
                <a:cubicBezTo>
                  <a:pt x="4173162" y="1400058"/>
                  <a:pt x="4173045" y="1400469"/>
                  <a:pt x="4172811" y="1400823"/>
                </a:cubicBezTo>
                <a:cubicBezTo>
                  <a:pt x="4172577" y="1401177"/>
                  <a:pt x="4172167" y="1401456"/>
                  <a:pt x="4171581" y="1401663"/>
                </a:cubicBezTo>
                <a:cubicBezTo>
                  <a:pt x="4170995" y="1401869"/>
                  <a:pt x="4170204" y="1402046"/>
                  <a:pt x="4169209" y="1402192"/>
                </a:cubicBezTo>
                <a:cubicBezTo>
                  <a:pt x="4168213" y="1402340"/>
                  <a:pt x="4167013" y="1402413"/>
                  <a:pt x="4165607" y="1402413"/>
                </a:cubicBezTo>
                <a:cubicBezTo>
                  <a:pt x="4164143" y="1402413"/>
                  <a:pt x="4162927" y="1402340"/>
                  <a:pt x="4161961" y="1402192"/>
                </a:cubicBezTo>
                <a:cubicBezTo>
                  <a:pt x="4160994" y="1402046"/>
                  <a:pt x="4160203" y="1401869"/>
                  <a:pt x="4159589" y="1401663"/>
                </a:cubicBezTo>
                <a:cubicBezTo>
                  <a:pt x="4158974" y="1401456"/>
                  <a:pt x="4158549" y="1401177"/>
                  <a:pt x="4158315" y="1400823"/>
                </a:cubicBezTo>
                <a:cubicBezTo>
                  <a:pt x="4158081" y="1400469"/>
                  <a:pt x="4157963" y="1400058"/>
                  <a:pt x="4157963" y="1399586"/>
                </a:cubicBezTo>
                <a:lnTo>
                  <a:pt x="4157963" y="1357435"/>
                </a:lnTo>
                <a:lnTo>
                  <a:pt x="4125621" y="1292927"/>
                </a:lnTo>
                <a:cubicBezTo>
                  <a:pt x="4124973" y="1291572"/>
                  <a:pt x="4124575" y="1290512"/>
                  <a:pt x="4124428" y="1289746"/>
                </a:cubicBezTo>
                <a:cubicBezTo>
                  <a:pt x="4124281" y="1288980"/>
                  <a:pt x="4124428" y="1288391"/>
                  <a:pt x="4124870" y="1287979"/>
                </a:cubicBezTo>
                <a:cubicBezTo>
                  <a:pt x="4125312" y="1287566"/>
                  <a:pt x="4126107" y="1287301"/>
                  <a:pt x="4127256" y="1287183"/>
                </a:cubicBezTo>
                <a:cubicBezTo>
                  <a:pt x="4128405" y="1287066"/>
                  <a:pt x="4129951" y="1287007"/>
                  <a:pt x="4131895" y="1287007"/>
                </a:cubicBezTo>
                <a:close/>
                <a:moveTo>
                  <a:pt x="3915803" y="1287007"/>
                </a:moveTo>
                <a:cubicBezTo>
                  <a:pt x="3917275" y="1287007"/>
                  <a:pt x="3918498" y="1287081"/>
                  <a:pt x="3919470" y="1287228"/>
                </a:cubicBezTo>
                <a:cubicBezTo>
                  <a:pt x="3920441" y="1287375"/>
                  <a:pt x="3921222" y="1287552"/>
                  <a:pt x="3921811" y="1287758"/>
                </a:cubicBezTo>
                <a:cubicBezTo>
                  <a:pt x="3922400" y="1287964"/>
                  <a:pt x="3922812" y="1288244"/>
                  <a:pt x="3923049" y="1288597"/>
                </a:cubicBezTo>
                <a:cubicBezTo>
                  <a:pt x="3923284" y="1288951"/>
                  <a:pt x="3923402" y="1289363"/>
                  <a:pt x="3923402" y="1289834"/>
                </a:cubicBezTo>
                <a:lnTo>
                  <a:pt x="3923402" y="1335608"/>
                </a:lnTo>
                <a:lnTo>
                  <a:pt x="3975450" y="1335608"/>
                </a:lnTo>
                <a:lnTo>
                  <a:pt x="3975450" y="1289834"/>
                </a:lnTo>
                <a:cubicBezTo>
                  <a:pt x="3975450" y="1289363"/>
                  <a:pt x="3975568" y="1288951"/>
                  <a:pt x="3975804" y="1288597"/>
                </a:cubicBezTo>
                <a:cubicBezTo>
                  <a:pt x="3976038" y="1288244"/>
                  <a:pt x="3976451" y="1287964"/>
                  <a:pt x="3977041" y="1287758"/>
                </a:cubicBezTo>
                <a:cubicBezTo>
                  <a:pt x="3977630" y="1287552"/>
                  <a:pt x="3978396" y="1287375"/>
                  <a:pt x="3979338" y="1287228"/>
                </a:cubicBezTo>
                <a:cubicBezTo>
                  <a:pt x="3980280" y="1287081"/>
                  <a:pt x="3981518" y="1287007"/>
                  <a:pt x="3983050" y="1287007"/>
                </a:cubicBezTo>
                <a:cubicBezTo>
                  <a:pt x="3984463" y="1287007"/>
                  <a:pt x="3985656" y="1287081"/>
                  <a:pt x="3986581" y="1287228"/>
                </a:cubicBezTo>
                <a:cubicBezTo>
                  <a:pt x="3987553" y="1287375"/>
                  <a:pt x="3988333" y="1287552"/>
                  <a:pt x="3988923" y="1287758"/>
                </a:cubicBezTo>
                <a:cubicBezTo>
                  <a:pt x="3989511" y="1287964"/>
                  <a:pt x="3989924" y="1288244"/>
                  <a:pt x="3990160" y="1288597"/>
                </a:cubicBezTo>
                <a:cubicBezTo>
                  <a:pt x="3990395" y="1288951"/>
                  <a:pt x="3990513" y="1289363"/>
                  <a:pt x="3990513" y="1289834"/>
                </a:cubicBezTo>
                <a:lnTo>
                  <a:pt x="3990513" y="1399586"/>
                </a:lnTo>
                <a:cubicBezTo>
                  <a:pt x="3990513" y="1400058"/>
                  <a:pt x="3990395" y="1400469"/>
                  <a:pt x="3990160" y="1400823"/>
                </a:cubicBezTo>
                <a:cubicBezTo>
                  <a:pt x="3989924" y="1401177"/>
                  <a:pt x="3989511" y="1401456"/>
                  <a:pt x="3988923" y="1401663"/>
                </a:cubicBezTo>
                <a:cubicBezTo>
                  <a:pt x="3988333" y="1401869"/>
                  <a:pt x="3987553" y="1402046"/>
                  <a:pt x="3986581" y="1402192"/>
                </a:cubicBezTo>
                <a:cubicBezTo>
                  <a:pt x="3985656" y="1402340"/>
                  <a:pt x="3984463" y="1402413"/>
                  <a:pt x="3983050" y="1402413"/>
                </a:cubicBezTo>
                <a:cubicBezTo>
                  <a:pt x="3981518" y="1402413"/>
                  <a:pt x="3980280" y="1402340"/>
                  <a:pt x="3979338" y="1402192"/>
                </a:cubicBezTo>
                <a:cubicBezTo>
                  <a:pt x="3978396" y="1402046"/>
                  <a:pt x="3977630" y="1401869"/>
                  <a:pt x="3977041" y="1401663"/>
                </a:cubicBezTo>
                <a:cubicBezTo>
                  <a:pt x="3976451" y="1401456"/>
                  <a:pt x="3976038" y="1401177"/>
                  <a:pt x="3975804" y="1400823"/>
                </a:cubicBezTo>
                <a:cubicBezTo>
                  <a:pt x="3975568" y="1400469"/>
                  <a:pt x="3975450" y="1400058"/>
                  <a:pt x="3975450" y="1399586"/>
                </a:cubicBezTo>
                <a:lnTo>
                  <a:pt x="3975450" y="1348863"/>
                </a:lnTo>
                <a:lnTo>
                  <a:pt x="3923402" y="1348863"/>
                </a:lnTo>
                <a:lnTo>
                  <a:pt x="3923402" y="1399586"/>
                </a:lnTo>
                <a:cubicBezTo>
                  <a:pt x="3923402" y="1400058"/>
                  <a:pt x="3923284" y="1400469"/>
                  <a:pt x="3923049" y="1400823"/>
                </a:cubicBezTo>
                <a:cubicBezTo>
                  <a:pt x="3922812" y="1401177"/>
                  <a:pt x="3922400" y="1401456"/>
                  <a:pt x="3921811" y="1401663"/>
                </a:cubicBezTo>
                <a:cubicBezTo>
                  <a:pt x="3921222" y="1401869"/>
                  <a:pt x="3920441" y="1402046"/>
                  <a:pt x="3919470" y="1402192"/>
                </a:cubicBezTo>
                <a:cubicBezTo>
                  <a:pt x="3918498" y="1402340"/>
                  <a:pt x="3917275" y="1402413"/>
                  <a:pt x="3915803" y="1402413"/>
                </a:cubicBezTo>
                <a:cubicBezTo>
                  <a:pt x="3914389" y="1402413"/>
                  <a:pt x="3913181" y="1402340"/>
                  <a:pt x="3912180" y="1402192"/>
                </a:cubicBezTo>
                <a:cubicBezTo>
                  <a:pt x="3911178" y="1402046"/>
                  <a:pt x="3910383" y="1401869"/>
                  <a:pt x="3909794" y="1401663"/>
                </a:cubicBezTo>
                <a:cubicBezTo>
                  <a:pt x="3909204" y="1401456"/>
                  <a:pt x="3908792" y="1401177"/>
                  <a:pt x="3908557" y="1400823"/>
                </a:cubicBezTo>
                <a:cubicBezTo>
                  <a:pt x="3908321" y="1400469"/>
                  <a:pt x="3908204" y="1400058"/>
                  <a:pt x="3908204" y="1399586"/>
                </a:cubicBezTo>
                <a:lnTo>
                  <a:pt x="3908204" y="1289834"/>
                </a:lnTo>
                <a:cubicBezTo>
                  <a:pt x="3908204" y="1289363"/>
                  <a:pt x="3908321" y="1288951"/>
                  <a:pt x="3908557" y="1288597"/>
                </a:cubicBezTo>
                <a:cubicBezTo>
                  <a:pt x="3908792" y="1288244"/>
                  <a:pt x="3909204" y="1287964"/>
                  <a:pt x="3909794" y="1287758"/>
                </a:cubicBezTo>
                <a:cubicBezTo>
                  <a:pt x="3910383" y="1287552"/>
                  <a:pt x="3911178" y="1287375"/>
                  <a:pt x="3912180" y="1287228"/>
                </a:cubicBezTo>
                <a:cubicBezTo>
                  <a:pt x="3913181" y="1287081"/>
                  <a:pt x="3914389" y="1287007"/>
                  <a:pt x="3915803" y="1287007"/>
                </a:cubicBezTo>
                <a:close/>
                <a:moveTo>
                  <a:pt x="3665219" y="1287007"/>
                </a:moveTo>
                <a:cubicBezTo>
                  <a:pt x="3666987" y="1287007"/>
                  <a:pt x="3668415" y="1287066"/>
                  <a:pt x="3669505" y="1287183"/>
                </a:cubicBezTo>
                <a:cubicBezTo>
                  <a:pt x="3670595" y="1287301"/>
                  <a:pt x="3671463" y="1287463"/>
                  <a:pt x="3672112" y="1287670"/>
                </a:cubicBezTo>
                <a:cubicBezTo>
                  <a:pt x="3672759" y="1287876"/>
                  <a:pt x="3673245" y="1288170"/>
                  <a:pt x="3673569" y="1288553"/>
                </a:cubicBezTo>
                <a:cubicBezTo>
                  <a:pt x="3673894" y="1288936"/>
                  <a:pt x="3674203" y="1289422"/>
                  <a:pt x="3674497" y="1290011"/>
                </a:cubicBezTo>
                <a:lnTo>
                  <a:pt x="3690315" y="1322884"/>
                </a:lnTo>
                <a:cubicBezTo>
                  <a:pt x="3691784" y="1326007"/>
                  <a:pt x="3693249" y="1329275"/>
                  <a:pt x="3694713" y="1332692"/>
                </a:cubicBezTo>
                <a:lnTo>
                  <a:pt x="3695114" y="1333617"/>
                </a:lnTo>
                <a:lnTo>
                  <a:pt x="3689542" y="1353954"/>
                </a:lnTo>
                <a:lnTo>
                  <a:pt x="3658946" y="1292927"/>
                </a:lnTo>
                <a:cubicBezTo>
                  <a:pt x="3658297" y="1291572"/>
                  <a:pt x="3657899" y="1290512"/>
                  <a:pt x="3657752" y="1289746"/>
                </a:cubicBezTo>
                <a:cubicBezTo>
                  <a:pt x="3657605" y="1288980"/>
                  <a:pt x="3657752" y="1288391"/>
                  <a:pt x="3658194" y="1287979"/>
                </a:cubicBezTo>
                <a:cubicBezTo>
                  <a:pt x="3658636" y="1287566"/>
                  <a:pt x="3659431" y="1287301"/>
                  <a:pt x="3660580" y="1287183"/>
                </a:cubicBezTo>
                <a:cubicBezTo>
                  <a:pt x="3661728" y="1287066"/>
                  <a:pt x="3663275" y="1287007"/>
                  <a:pt x="3665219" y="1287007"/>
                </a:cubicBezTo>
                <a:close/>
                <a:moveTo>
                  <a:pt x="3439551" y="1287007"/>
                </a:moveTo>
                <a:cubicBezTo>
                  <a:pt x="3441024" y="1287007"/>
                  <a:pt x="3442246" y="1287081"/>
                  <a:pt x="3443217" y="1287228"/>
                </a:cubicBezTo>
                <a:cubicBezTo>
                  <a:pt x="3444190" y="1287375"/>
                  <a:pt x="3444970" y="1287552"/>
                  <a:pt x="3445559" y="1287758"/>
                </a:cubicBezTo>
                <a:cubicBezTo>
                  <a:pt x="3446149" y="1287964"/>
                  <a:pt x="3446561" y="1288244"/>
                  <a:pt x="3446797" y="1288597"/>
                </a:cubicBezTo>
                <a:cubicBezTo>
                  <a:pt x="3447032" y="1288951"/>
                  <a:pt x="3447150" y="1289363"/>
                  <a:pt x="3447150" y="1289834"/>
                </a:cubicBezTo>
                <a:lnTo>
                  <a:pt x="3447150" y="1335608"/>
                </a:lnTo>
                <a:lnTo>
                  <a:pt x="3499201" y="1335608"/>
                </a:lnTo>
                <a:lnTo>
                  <a:pt x="3499201" y="1289834"/>
                </a:lnTo>
                <a:cubicBezTo>
                  <a:pt x="3499201" y="1289363"/>
                  <a:pt x="3499320" y="1288951"/>
                  <a:pt x="3499555" y="1288597"/>
                </a:cubicBezTo>
                <a:cubicBezTo>
                  <a:pt x="3499791" y="1288244"/>
                  <a:pt x="3500203" y="1287964"/>
                  <a:pt x="3500793" y="1287758"/>
                </a:cubicBezTo>
                <a:cubicBezTo>
                  <a:pt x="3501382" y="1287552"/>
                  <a:pt x="3502147" y="1287375"/>
                  <a:pt x="3503090" y="1287228"/>
                </a:cubicBezTo>
                <a:cubicBezTo>
                  <a:pt x="3504032" y="1287081"/>
                  <a:pt x="3505270" y="1287007"/>
                  <a:pt x="3506801" y="1287007"/>
                </a:cubicBezTo>
                <a:cubicBezTo>
                  <a:pt x="3508216" y="1287007"/>
                  <a:pt x="3509408" y="1287081"/>
                  <a:pt x="3510380" y="1287228"/>
                </a:cubicBezTo>
                <a:cubicBezTo>
                  <a:pt x="3511353" y="1287375"/>
                  <a:pt x="3512133" y="1287552"/>
                  <a:pt x="3512722" y="1287758"/>
                </a:cubicBezTo>
                <a:cubicBezTo>
                  <a:pt x="3513311" y="1287964"/>
                  <a:pt x="3513724" y="1288244"/>
                  <a:pt x="3513959" y="1288597"/>
                </a:cubicBezTo>
                <a:cubicBezTo>
                  <a:pt x="3514195" y="1288951"/>
                  <a:pt x="3514313" y="1289363"/>
                  <a:pt x="3514313" y="1289834"/>
                </a:cubicBezTo>
                <a:lnTo>
                  <a:pt x="3514313" y="1399586"/>
                </a:lnTo>
                <a:cubicBezTo>
                  <a:pt x="3514313" y="1400058"/>
                  <a:pt x="3514195" y="1400469"/>
                  <a:pt x="3513959" y="1400823"/>
                </a:cubicBezTo>
                <a:cubicBezTo>
                  <a:pt x="3513724" y="1401177"/>
                  <a:pt x="3513311" y="1401456"/>
                  <a:pt x="3512722" y="1401663"/>
                </a:cubicBezTo>
                <a:cubicBezTo>
                  <a:pt x="3512133" y="1401869"/>
                  <a:pt x="3511353" y="1402046"/>
                  <a:pt x="3510380" y="1402192"/>
                </a:cubicBezTo>
                <a:cubicBezTo>
                  <a:pt x="3509408" y="1402340"/>
                  <a:pt x="3508216" y="1402413"/>
                  <a:pt x="3506801" y="1402413"/>
                </a:cubicBezTo>
                <a:cubicBezTo>
                  <a:pt x="3505270" y="1402413"/>
                  <a:pt x="3504032" y="1402340"/>
                  <a:pt x="3503090" y="1402192"/>
                </a:cubicBezTo>
                <a:cubicBezTo>
                  <a:pt x="3502147" y="1402046"/>
                  <a:pt x="3501382" y="1401869"/>
                  <a:pt x="3500793" y="1401663"/>
                </a:cubicBezTo>
                <a:cubicBezTo>
                  <a:pt x="3500203" y="1401456"/>
                  <a:pt x="3499791" y="1401177"/>
                  <a:pt x="3499555" y="1400823"/>
                </a:cubicBezTo>
                <a:cubicBezTo>
                  <a:pt x="3499320" y="1400469"/>
                  <a:pt x="3499201" y="1400058"/>
                  <a:pt x="3499201" y="1399586"/>
                </a:cubicBezTo>
                <a:lnTo>
                  <a:pt x="3499201" y="1348863"/>
                </a:lnTo>
                <a:lnTo>
                  <a:pt x="3447150" y="1348863"/>
                </a:lnTo>
                <a:lnTo>
                  <a:pt x="3447150" y="1399586"/>
                </a:lnTo>
                <a:cubicBezTo>
                  <a:pt x="3447150" y="1400058"/>
                  <a:pt x="3447032" y="1400469"/>
                  <a:pt x="3446797" y="1400823"/>
                </a:cubicBezTo>
                <a:cubicBezTo>
                  <a:pt x="3446561" y="1401177"/>
                  <a:pt x="3446149" y="1401456"/>
                  <a:pt x="3445559" y="1401663"/>
                </a:cubicBezTo>
                <a:cubicBezTo>
                  <a:pt x="3444970" y="1401869"/>
                  <a:pt x="3444190" y="1402046"/>
                  <a:pt x="3443217" y="1402192"/>
                </a:cubicBezTo>
                <a:cubicBezTo>
                  <a:pt x="3442246" y="1402340"/>
                  <a:pt x="3441024" y="1402413"/>
                  <a:pt x="3439551" y="1402413"/>
                </a:cubicBezTo>
                <a:cubicBezTo>
                  <a:pt x="3438138" y="1402413"/>
                  <a:pt x="3436928" y="1402340"/>
                  <a:pt x="3435928" y="1402192"/>
                </a:cubicBezTo>
                <a:cubicBezTo>
                  <a:pt x="3434926" y="1402046"/>
                  <a:pt x="3434131" y="1401869"/>
                  <a:pt x="3433543" y="1401663"/>
                </a:cubicBezTo>
                <a:cubicBezTo>
                  <a:pt x="3432954" y="1401456"/>
                  <a:pt x="3432541" y="1401177"/>
                  <a:pt x="3432306" y="1400823"/>
                </a:cubicBezTo>
                <a:cubicBezTo>
                  <a:pt x="3432069" y="1400469"/>
                  <a:pt x="3431953" y="1400058"/>
                  <a:pt x="3431953" y="1399586"/>
                </a:cubicBezTo>
                <a:lnTo>
                  <a:pt x="3431953" y="1289834"/>
                </a:lnTo>
                <a:cubicBezTo>
                  <a:pt x="3431953" y="1289363"/>
                  <a:pt x="3432069" y="1288951"/>
                  <a:pt x="3432306" y="1288597"/>
                </a:cubicBezTo>
                <a:cubicBezTo>
                  <a:pt x="3432541" y="1288244"/>
                  <a:pt x="3432954" y="1287964"/>
                  <a:pt x="3433543" y="1287758"/>
                </a:cubicBezTo>
                <a:cubicBezTo>
                  <a:pt x="3434131" y="1287552"/>
                  <a:pt x="3434926" y="1287375"/>
                  <a:pt x="3435928" y="1287228"/>
                </a:cubicBezTo>
                <a:cubicBezTo>
                  <a:pt x="3436928" y="1287081"/>
                  <a:pt x="3438138" y="1287007"/>
                  <a:pt x="3439551" y="1287007"/>
                </a:cubicBezTo>
                <a:close/>
                <a:moveTo>
                  <a:pt x="3188961" y="1287007"/>
                </a:moveTo>
                <a:cubicBezTo>
                  <a:pt x="3190730" y="1287007"/>
                  <a:pt x="3192159" y="1287066"/>
                  <a:pt x="3193249" y="1287183"/>
                </a:cubicBezTo>
                <a:cubicBezTo>
                  <a:pt x="3194339" y="1287301"/>
                  <a:pt x="3195206" y="1287463"/>
                  <a:pt x="3195854" y="1287670"/>
                </a:cubicBezTo>
                <a:cubicBezTo>
                  <a:pt x="3196504" y="1287876"/>
                  <a:pt x="3196988" y="1288170"/>
                  <a:pt x="3197312" y="1288553"/>
                </a:cubicBezTo>
                <a:cubicBezTo>
                  <a:pt x="3197636" y="1288936"/>
                  <a:pt x="3197946" y="1289422"/>
                  <a:pt x="3198241" y="1290011"/>
                </a:cubicBezTo>
                <a:lnTo>
                  <a:pt x="3214061" y="1322884"/>
                </a:lnTo>
                <a:cubicBezTo>
                  <a:pt x="3215529" y="1326007"/>
                  <a:pt x="3216996" y="1329275"/>
                  <a:pt x="3218457" y="1332692"/>
                </a:cubicBezTo>
                <a:cubicBezTo>
                  <a:pt x="3219922" y="1336109"/>
                  <a:pt x="3221417" y="1339555"/>
                  <a:pt x="3222941" y="1343032"/>
                </a:cubicBezTo>
                <a:lnTo>
                  <a:pt x="3223113" y="1343032"/>
                </a:lnTo>
                <a:cubicBezTo>
                  <a:pt x="3224463" y="1339673"/>
                  <a:pt x="3225851" y="1336330"/>
                  <a:pt x="3227289" y="1333002"/>
                </a:cubicBezTo>
                <a:cubicBezTo>
                  <a:pt x="3228725" y="1329673"/>
                  <a:pt x="3230176" y="1326389"/>
                  <a:pt x="3231646" y="1323149"/>
                </a:cubicBezTo>
                <a:lnTo>
                  <a:pt x="3247551" y="1290100"/>
                </a:lnTo>
                <a:cubicBezTo>
                  <a:pt x="3247729" y="1289510"/>
                  <a:pt x="3247978" y="1289010"/>
                  <a:pt x="3248304" y="1288597"/>
                </a:cubicBezTo>
                <a:cubicBezTo>
                  <a:pt x="3248626" y="1288185"/>
                  <a:pt x="3249070" y="1287876"/>
                  <a:pt x="3249629" y="1287670"/>
                </a:cubicBezTo>
                <a:cubicBezTo>
                  <a:pt x="3250189" y="1287463"/>
                  <a:pt x="3250969" y="1287301"/>
                  <a:pt x="3251969" y="1287183"/>
                </a:cubicBezTo>
                <a:cubicBezTo>
                  <a:pt x="3252970" y="1287066"/>
                  <a:pt x="3254239" y="1287007"/>
                  <a:pt x="3255770" y="1287007"/>
                </a:cubicBezTo>
                <a:cubicBezTo>
                  <a:pt x="3257891" y="1287007"/>
                  <a:pt x="3259556" y="1287081"/>
                  <a:pt x="3260764" y="1287228"/>
                </a:cubicBezTo>
                <a:cubicBezTo>
                  <a:pt x="3261972" y="1287375"/>
                  <a:pt x="3262812" y="1287655"/>
                  <a:pt x="3263283" y="1288067"/>
                </a:cubicBezTo>
                <a:cubicBezTo>
                  <a:pt x="3263753" y="1288479"/>
                  <a:pt x="3263916" y="1289069"/>
                  <a:pt x="3263768" y="1289834"/>
                </a:cubicBezTo>
                <a:cubicBezTo>
                  <a:pt x="3263621" y="1290600"/>
                  <a:pt x="3263223" y="1291632"/>
                  <a:pt x="3262575" y="1292927"/>
                </a:cubicBezTo>
                <a:lnTo>
                  <a:pt x="3230231" y="1357435"/>
                </a:lnTo>
                <a:lnTo>
                  <a:pt x="3230231" y="1399586"/>
                </a:lnTo>
                <a:cubicBezTo>
                  <a:pt x="3230231" y="1400058"/>
                  <a:pt x="3230114" y="1400469"/>
                  <a:pt x="3229881" y="1400823"/>
                </a:cubicBezTo>
                <a:cubicBezTo>
                  <a:pt x="3229647" y="1401177"/>
                  <a:pt x="3229237" y="1401456"/>
                  <a:pt x="3228648" y="1401663"/>
                </a:cubicBezTo>
                <a:cubicBezTo>
                  <a:pt x="3228063" y="1401869"/>
                  <a:pt x="3227273" y="1402046"/>
                  <a:pt x="3226278" y="1402192"/>
                </a:cubicBezTo>
                <a:cubicBezTo>
                  <a:pt x="3225282" y="1402340"/>
                  <a:pt x="3224081" y="1402413"/>
                  <a:pt x="3222677" y="1402413"/>
                </a:cubicBezTo>
                <a:cubicBezTo>
                  <a:pt x="3221212" y="1402413"/>
                  <a:pt x="3219996" y="1402340"/>
                  <a:pt x="3219031" y="1402192"/>
                </a:cubicBezTo>
                <a:cubicBezTo>
                  <a:pt x="3218064" y="1402046"/>
                  <a:pt x="3217273" y="1401869"/>
                  <a:pt x="3216656" y="1401663"/>
                </a:cubicBezTo>
                <a:cubicBezTo>
                  <a:pt x="3216043" y="1401456"/>
                  <a:pt x="3215617" y="1401177"/>
                  <a:pt x="3215385" y="1400823"/>
                </a:cubicBezTo>
                <a:cubicBezTo>
                  <a:pt x="3215149" y="1400469"/>
                  <a:pt x="3215032" y="1400058"/>
                  <a:pt x="3215032" y="1399586"/>
                </a:cubicBezTo>
                <a:lnTo>
                  <a:pt x="3215032" y="1357435"/>
                </a:lnTo>
                <a:lnTo>
                  <a:pt x="3182689" y="1292927"/>
                </a:lnTo>
                <a:cubicBezTo>
                  <a:pt x="3182040" y="1291572"/>
                  <a:pt x="3181641" y="1290512"/>
                  <a:pt x="3181496" y="1289746"/>
                </a:cubicBezTo>
                <a:cubicBezTo>
                  <a:pt x="3181348" y="1288980"/>
                  <a:pt x="3181496" y="1288391"/>
                  <a:pt x="3181937" y="1287979"/>
                </a:cubicBezTo>
                <a:cubicBezTo>
                  <a:pt x="3182378" y="1287566"/>
                  <a:pt x="3183173" y="1287301"/>
                  <a:pt x="3184323" y="1287183"/>
                </a:cubicBezTo>
                <a:cubicBezTo>
                  <a:pt x="3185470" y="1287066"/>
                  <a:pt x="3187018" y="1287007"/>
                  <a:pt x="3188961" y="1287007"/>
                </a:cubicBezTo>
                <a:close/>
                <a:moveTo>
                  <a:pt x="2972831" y="1287007"/>
                </a:moveTo>
                <a:cubicBezTo>
                  <a:pt x="2974305" y="1287007"/>
                  <a:pt x="2975527" y="1287081"/>
                  <a:pt x="2976499" y="1287228"/>
                </a:cubicBezTo>
                <a:cubicBezTo>
                  <a:pt x="2977470" y="1287375"/>
                  <a:pt x="2978250" y="1287552"/>
                  <a:pt x="2978839" y="1287758"/>
                </a:cubicBezTo>
                <a:cubicBezTo>
                  <a:pt x="2979430" y="1287964"/>
                  <a:pt x="2979840" y="1288244"/>
                  <a:pt x="2980077" y="1288597"/>
                </a:cubicBezTo>
                <a:cubicBezTo>
                  <a:pt x="2980312" y="1288951"/>
                  <a:pt x="2980429" y="1289363"/>
                  <a:pt x="2980429" y="1289834"/>
                </a:cubicBezTo>
                <a:lnTo>
                  <a:pt x="2980429" y="1335608"/>
                </a:lnTo>
                <a:lnTo>
                  <a:pt x="3032472" y="1335608"/>
                </a:lnTo>
                <a:lnTo>
                  <a:pt x="3032472" y="1289834"/>
                </a:lnTo>
                <a:cubicBezTo>
                  <a:pt x="3032472" y="1289363"/>
                  <a:pt x="3032590" y="1288951"/>
                  <a:pt x="3032825" y="1288597"/>
                </a:cubicBezTo>
                <a:cubicBezTo>
                  <a:pt x="3033061" y="1288244"/>
                  <a:pt x="3033473" y="1287964"/>
                  <a:pt x="3034062" y="1287758"/>
                </a:cubicBezTo>
                <a:cubicBezTo>
                  <a:pt x="3034652" y="1287552"/>
                  <a:pt x="3035417" y="1287375"/>
                  <a:pt x="3036360" y="1287228"/>
                </a:cubicBezTo>
                <a:cubicBezTo>
                  <a:pt x="3037302" y="1287081"/>
                  <a:pt x="3038540" y="1287007"/>
                  <a:pt x="3040071" y="1287007"/>
                </a:cubicBezTo>
                <a:cubicBezTo>
                  <a:pt x="3041485" y="1287007"/>
                  <a:pt x="3042678" y="1287081"/>
                  <a:pt x="3043650" y="1287228"/>
                </a:cubicBezTo>
                <a:cubicBezTo>
                  <a:pt x="3044622" y="1287375"/>
                  <a:pt x="3045402" y="1287552"/>
                  <a:pt x="3045992" y="1287758"/>
                </a:cubicBezTo>
                <a:cubicBezTo>
                  <a:pt x="3046581" y="1287964"/>
                  <a:pt x="3046994" y="1288244"/>
                  <a:pt x="3047229" y="1288597"/>
                </a:cubicBezTo>
                <a:cubicBezTo>
                  <a:pt x="3047465" y="1288951"/>
                  <a:pt x="3047583" y="1289363"/>
                  <a:pt x="3047583" y="1289834"/>
                </a:cubicBezTo>
                <a:lnTo>
                  <a:pt x="3047583" y="1399586"/>
                </a:lnTo>
                <a:cubicBezTo>
                  <a:pt x="3047583" y="1400058"/>
                  <a:pt x="3047465" y="1400469"/>
                  <a:pt x="3047229" y="1400823"/>
                </a:cubicBezTo>
                <a:cubicBezTo>
                  <a:pt x="3046994" y="1401177"/>
                  <a:pt x="3046581" y="1401456"/>
                  <a:pt x="3045992" y="1401663"/>
                </a:cubicBezTo>
                <a:cubicBezTo>
                  <a:pt x="3045402" y="1401869"/>
                  <a:pt x="3044622" y="1402046"/>
                  <a:pt x="3043650" y="1402192"/>
                </a:cubicBezTo>
                <a:cubicBezTo>
                  <a:pt x="3042678" y="1402340"/>
                  <a:pt x="3041485" y="1402413"/>
                  <a:pt x="3040071" y="1402413"/>
                </a:cubicBezTo>
                <a:cubicBezTo>
                  <a:pt x="3038540" y="1402413"/>
                  <a:pt x="3037302" y="1402340"/>
                  <a:pt x="3036360" y="1402192"/>
                </a:cubicBezTo>
                <a:cubicBezTo>
                  <a:pt x="3035417" y="1402046"/>
                  <a:pt x="3034652" y="1401869"/>
                  <a:pt x="3034062" y="1401663"/>
                </a:cubicBezTo>
                <a:cubicBezTo>
                  <a:pt x="3033473" y="1401456"/>
                  <a:pt x="3033061" y="1401177"/>
                  <a:pt x="3032825" y="1400823"/>
                </a:cubicBezTo>
                <a:cubicBezTo>
                  <a:pt x="3032590" y="1400469"/>
                  <a:pt x="3032472" y="1400058"/>
                  <a:pt x="3032472" y="1399586"/>
                </a:cubicBezTo>
                <a:lnTo>
                  <a:pt x="3032472" y="1348863"/>
                </a:lnTo>
                <a:lnTo>
                  <a:pt x="2980429" y="1348863"/>
                </a:lnTo>
                <a:lnTo>
                  <a:pt x="2980429" y="1399586"/>
                </a:lnTo>
                <a:cubicBezTo>
                  <a:pt x="2980429" y="1400058"/>
                  <a:pt x="2980312" y="1400469"/>
                  <a:pt x="2980077" y="1400823"/>
                </a:cubicBezTo>
                <a:cubicBezTo>
                  <a:pt x="2979840" y="1401177"/>
                  <a:pt x="2979430" y="1401456"/>
                  <a:pt x="2978839" y="1401663"/>
                </a:cubicBezTo>
                <a:cubicBezTo>
                  <a:pt x="2978250" y="1401869"/>
                  <a:pt x="2977470" y="1402046"/>
                  <a:pt x="2976499" y="1402192"/>
                </a:cubicBezTo>
                <a:cubicBezTo>
                  <a:pt x="2975527" y="1402340"/>
                  <a:pt x="2974305" y="1402413"/>
                  <a:pt x="2972831" y="1402413"/>
                </a:cubicBezTo>
                <a:cubicBezTo>
                  <a:pt x="2971418" y="1402413"/>
                  <a:pt x="2970209" y="1402340"/>
                  <a:pt x="2969208" y="1402192"/>
                </a:cubicBezTo>
                <a:cubicBezTo>
                  <a:pt x="2968207" y="1402046"/>
                  <a:pt x="2967412" y="1401869"/>
                  <a:pt x="2966823" y="1401663"/>
                </a:cubicBezTo>
                <a:cubicBezTo>
                  <a:pt x="2966234" y="1401456"/>
                  <a:pt x="2965822" y="1401177"/>
                  <a:pt x="2965585" y="1400823"/>
                </a:cubicBezTo>
                <a:cubicBezTo>
                  <a:pt x="2965350" y="1400469"/>
                  <a:pt x="2965233" y="1400058"/>
                  <a:pt x="2965233" y="1399586"/>
                </a:cubicBezTo>
                <a:lnTo>
                  <a:pt x="2965233" y="1289834"/>
                </a:lnTo>
                <a:cubicBezTo>
                  <a:pt x="2965233" y="1289363"/>
                  <a:pt x="2965350" y="1288951"/>
                  <a:pt x="2965585" y="1288597"/>
                </a:cubicBezTo>
                <a:cubicBezTo>
                  <a:pt x="2965822" y="1288244"/>
                  <a:pt x="2966234" y="1287964"/>
                  <a:pt x="2966823" y="1287758"/>
                </a:cubicBezTo>
                <a:cubicBezTo>
                  <a:pt x="2967412" y="1287552"/>
                  <a:pt x="2968207" y="1287375"/>
                  <a:pt x="2969208" y="1287228"/>
                </a:cubicBezTo>
                <a:cubicBezTo>
                  <a:pt x="2970209" y="1287081"/>
                  <a:pt x="2971418" y="1287007"/>
                  <a:pt x="2972831" y="1287007"/>
                </a:cubicBezTo>
                <a:close/>
                <a:moveTo>
                  <a:pt x="2496580" y="1287007"/>
                </a:moveTo>
                <a:cubicBezTo>
                  <a:pt x="2498053" y="1287007"/>
                  <a:pt x="2499275" y="1287081"/>
                  <a:pt x="2500248" y="1287228"/>
                </a:cubicBezTo>
                <a:cubicBezTo>
                  <a:pt x="2501220" y="1287375"/>
                  <a:pt x="2502001" y="1287552"/>
                  <a:pt x="2502589" y="1287758"/>
                </a:cubicBezTo>
                <a:cubicBezTo>
                  <a:pt x="2503178" y="1287964"/>
                  <a:pt x="2503590" y="1288244"/>
                  <a:pt x="2503826" y="1288597"/>
                </a:cubicBezTo>
                <a:cubicBezTo>
                  <a:pt x="2504062" y="1288951"/>
                  <a:pt x="2504180" y="1289363"/>
                  <a:pt x="2504180" y="1289834"/>
                </a:cubicBezTo>
                <a:lnTo>
                  <a:pt x="2504180" y="1335608"/>
                </a:lnTo>
                <a:lnTo>
                  <a:pt x="2556228" y="1335608"/>
                </a:lnTo>
                <a:lnTo>
                  <a:pt x="2556228" y="1289834"/>
                </a:lnTo>
                <a:cubicBezTo>
                  <a:pt x="2556228" y="1289363"/>
                  <a:pt x="2556346" y="1288951"/>
                  <a:pt x="2556582" y="1288597"/>
                </a:cubicBezTo>
                <a:cubicBezTo>
                  <a:pt x="2556816" y="1288244"/>
                  <a:pt x="2557229" y="1287964"/>
                  <a:pt x="2557818" y="1287758"/>
                </a:cubicBezTo>
                <a:cubicBezTo>
                  <a:pt x="2558407" y="1287552"/>
                  <a:pt x="2559173" y="1287375"/>
                  <a:pt x="2560115" y="1287228"/>
                </a:cubicBezTo>
                <a:cubicBezTo>
                  <a:pt x="2561059" y="1287081"/>
                  <a:pt x="2562295" y="1287007"/>
                  <a:pt x="2563827" y="1287007"/>
                </a:cubicBezTo>
                <a:cubicBezTo>
                  <a:pt x="2565241" y="1287007"/>
                  <a:pt x="2566434" y="1287081"/>
                  <a:pt x="2567406" y="1287228"/>
                </a:cubicBezTo>
                <a:cubicBezTo>
                  <a:pt x="2568378" y="1287375"/>
                  <a:pt x="2569159" y="1287552"/>
                  <a:pt x="2569748" y="1287758"/>
                </a:cubicBezTo>
                <a:cubicBezTo>
                  <a:pt x="2570337" y="1287964"/>
                  <a:pt x="2570749" y="1288244"/>
                  <a:pt x="2570985" y="1288597"/>
                </a:cubicBezTo>
                <a:cubicBezTo>
                  <a:pt x="2571220" y="1288951"/>
                  <a:pt x="2571338" y="1289363"/>
                  <a:pt x="2571338" y="1289834"/>
                </a:cubicBezTo>
                <a:lnTo>
                  <a:pt x="2571338" y="1399586"/>
                </a:lnTo>
                <a:cubicBezTo>
                  <a:pt x="2571338" y="1400058"/>
                  <a:pt x="2571220" y="1400469"/>
                  <a:pt x="2570985" y="1400823"/>
                </a:cubicBezTo>
                <a:cubicBezTo>
                  <a:pt x="2570749" y="1401177"/>
                  <a:pt x="2570337" y="1401456"/>
                  <a:pt x="2569748" y="1401663"/>
                </a:cubicBezTo>
                <a:cubicBezTo>
                  <a:pt x="2569159" y="1401869"/>
                  <a:pt x="2568378" y="1402046"/>
                  <a:pt x="2567406" y="1402192"/>
                </a:cubicBezTo>
                <a:cubicBezTo>
                  <a:pt x="2566434" y="1402340"/>
                  <a:pt x="2565241" y="1402413"/>
                  <a:pt x="2563827" y="1402413"/>
                </a:cubicBezTo>
                <a:cubicBezTo>
                  <a:pt x="2562295" y="1402413"/>
                  <a:pt x="2561059" y="1402340"/>
                  <a:pt x="2560115" y="1402192"/>
                </a:cubicBezTo>
                <a:cubicBezTo>
                  <a:pt x="2559173" y="1402046"/>
                  <a:pt x="2558407" y="1401869"/>
                  <a:pt x="2557818" y="1401663"/>
                </a:cubicBezTo>
                <a:cubicBezTo>
                  <a:pt x="2557229" y="1401456"/>
                  <a:pt x="2556816" y="1401177"/>
                  <a:pt x="2556582" y="1400823"/>
                </a:cubicBezTo>
                <a:cubicBezTo>
                  <a:pt x="2556346" y="1400469"/>
                  <a:pt x="2556228" y="1400058"/>
                  <a:pt x="2556228" y="1399586"/>
                </a:cubicBezTo>
                <a:lnTo>
                  <a:pt x="2556228" y="1348863"/>
                </a:lnTo>
                <a:lnTo>
                  <a:pt x="2504180" y="1348863"/>
                </a:lnTo>
                <a:lnTo>
                  <a:pt x="2504180" y="1399586"/>
                </a:lnTo>
                <a:cubicBezTo>
                  <a:pt x="2504180" y="1400058"/>
                  <a:pt x="2504062" y="1400469"/>
                  <a:pt x="2503826" y="1400823"/>
                </a:cubicBezTo>
                <a:cubicBezTo>
                  <a:pt x="2503590" y="1401177"/>
                  <a:pt x="2503178" y="1401456"/>
                  <a:pt x="2502589" y="1401663"/>
                </a:cubicBezTo>
                <a:cubicBezTo>
                  <a:pt x="2502001" y="1401869"/>
                  <a:pt x="2501220" y="1402046"/>
                  <a:pt x="2500248" y="1402192"/>
                </a:cubicBezTo>
                <a:cubicBezTo>
                  <a:pt x="2499275" y="1402340"/>
                  <a:pt x="2498053" y="1402413"/>
                  <a:pt x="2496580" y="1402413"/>
                </a:cubicBezTo>
                <a:cubicBezTo>
                  <a:pt x="2495167" y="1402413"/>
                  <a:pt x="2493959" y="1402340"/>
                  <a:pt x="2492958" y="1402192"/>
                </a:cubicBezTo>
                <a:cubicBezTo>
                  <a:pt x="2491955" y="1402046"/>
                  <a:pt x="2491160" y="1401869"/>
                  <a:pt x="2490572" y="1401663"/>
                </a:cubicBezTo>
                <a:cubicBezTo>
                  <a:pt x="2489982" y="1401456"/>
                  <a:pt x="2489570" y="1401177"/>
                  <a:pt x="2489335" y="1400823"/>
                </a:cubicBezTo>
                <a:cubicBezTo>
                  <a:pt x="2489099" y="1400469"/>
                  <a:pt x="2488981" y="1400058"/>
                  <a:pt x="2488981" y="1399586"/>
                </a:cubicBezTo>
                <a:lnTo>
                  <a:pt x="2488981" y="1289834"/>
                </a:lnTo>
                <a:cubicBezTo>
                  <a:pt x="2488981" y="1289363"/>
                  <a:pt x="2489099" y="1288951"/>
                  <a:pt x="2489335" y="1288597"/>
                </a:cubicBezTo>
                <a:cubicBezTo>
                  <a:pt x="2489570" y="1288244"/>
                  <a:pt x="2489982" y="1287964"/>
                  <a:pt x="2490572" y="1287758"/>
                </a:cubicBezTo>
                <a:cubicBezTo>
                  <a:pt x="2491160" y="1287552"/>
                  <a:pt x="2491955" y="1287375"/>
                  <a:pt x="2492958" y="1287228"/>
                </a:cubicBezTo>
                <a:cubicBezTo>
                  <a:pt x="2493959" y="1287081"/>
                  <a:pt x="2495167" y="1287007"/>
                  <a:pt x="2496580" y="1287007"/>
                </a:cubicBezTo>
                <a:close/>
                <a:moveTo>
                  <a:pt x="2245994" y="1287007"/>
                </a:moveTo>
                <a:cubicBezTo>
                  <a:pt x="2247761" y="1287007"/>
                  <a:pt x="2249190" y="1287066"/>
                  <a:pt x="2250280" y="1287183"/>
                </a:cubicBezTo>
                <a:cubicBezTo>
                  <a:pt x="2251368" y="1287301"/>
                  <a:pt x="2252238" y="1287463"/>
                  <a:pt x="2252886" y="1287670"/>
                </a:cubicBezTo>
                <a:cubicBezTo>
                  <a:pt x="2253534" y="1287876"/>
                  <a:pt x="2254020" y="1288170"/>
                  <a:pt x="2254344" y="1288553"/>
                </a:cubicBezTo>
                <a:cubicBezTo>
                  <a:pt x="2254668" y="1288936"/>
                  <a:pt x="2254977" y="1289422"/>
                  <a:pt x="2255273" y="1290011"/>
                </a:cubicBezTo>
                <a:lnTo>
                  <a:pt x="2271089" y="1322884"/>
                </a:lnTo>
                <a:cubicBezTo>
                  <a:pt x="2272557" y="1326007"/>
                  <a:pt x="2274023" y="1329275"/>
                  <a:pt x="2275487" y="1332692"/>
                </a:cubicBezTo>
                <a:cubicBezTo>
                  <a:pt x="2276951" y="1336109"/>
                  <a:pt x="2278444" y="1339555"/>
                  <a:pt x="2279968" y="1343032"/>
                </a:cubicBezTo>
                <a:lnTo>
                  <a:pt x="2280143" y="1343032"/>
                </a:lnTo>
                <a:cubicBezTo>
                  <a:pt x="2281490" y="1339673"/>
                  <a:pt x="2282882" y="1336330"/>
                  <a:pt x="2284316" y="1333002"/>
                </a:cubicBezTo>
                <a:cubicBezTo>
                  <a:pt x="2285751" y="1329673"/>
                  <a:pt x="2287204" y="1326389"/>
                  <a:pt x="2288674" y="1323149"/>
                </a:cubicBezTo>
                <a:lnTo>
                  <a:pt x="2304580" y="1290100"/>
                </a:lnTo>
                <a:cubicBezTo>
                  <a:pt x="2304756" y="1289510"/>
                  <a:pt x="2305007" y="1289010"/>
                  <a:pt x="2305331" y="1288597"/>
                </a:cubicBezTo>
                <a:cubicBezTo>
                  <a:pt x="2305655" y="1288185"/>
                  <a:pt x="2306097" y="1287876"/>
                  <a:pt x="2306656" y="1287670"/>
                </a:cubicBezTo>
                <a:cubicBezTo>
                  <a:pt x="2307215" y="1287463"/>
                  <a:pt x="2307997" y="1287301"/>
                  <a:pt x="2308998" y="1287183"/>
                </a:cubicBezTo>
                <a:cubicBezTo>
                  <a:pt x="2309999" y="1287066"/>
                  <a:pt x="2311266" y="1287007"/>
                  <a:pt x="2312798" y="1287007"/>
                </a:cubicBezTo>
                <a:cubicBezTo>
                  <a:pt x="2314919" y="1287007"/>
                  <a:pt x="2316582" y="1287081"/>
                  <a:pt x="2317790" y="1287228"/>
                </a:cubicBezTo>
                <a:cubicBezTo>
                  <a:pt x="2318998" y="1287375"/>
                  <a:pt x="2319838" y="1287655"/>
                  <a:pt x="2320309" y="1288067"/>
                </a:cubicBezTo>
                <a:cubicBezTo>
                  <a:pt x="2320780" y="1288479"/>
                  <a:pt x="2320942" y="1289069"/>
                  <a:pt x="2320796" y="1289834"/>
                </a:cubicBezTo>
                <a:cubicBezTo>
                  <a:pt x="2320647" y="1290600"/>
                  <a:pt x="2320250" y="1291632"/>
                  <a:pt x="2319602" y="1292927"/>
                </a:cubicBezTo>
                <a:lnTo>
                  <a:pt x="2287260" y="1357435"/>
                </a:lnTo>
                <a:lnTo>
                  <a:pt x="2287260" y="1399586"/>
                </a:lnTo>
                <a:cubicBezTo>
                  <a:pt x="2287260" y="1400058"/>
                  <a:pt x="2287143" y="1400469"/>
                  <a:pt x="2286909" y="1400823"/>
                </a:cubicBezTo>
                <a:cubicBezTo>
                  <a:pt x="2286674" y="1401177"/>
                  <a:pt x="2286264" y="1401456"/>
                  <a:pt x="2285678" y="1401663"/>
                </a:cubicBezTo>
                <a:cubicBezTo>
                  <a:pt x="2285093" y="1401869"/>
                  <a:pt x="2284303" y="1402046"/>
                  <a:pt x="2283306" y="1402192"/>
                </a:cubicBezTo>
                <a:cubicBezTo>
                  <a:pt x="2282310" y="1402340"/>
                  <a:pt x="2281110" y="1402413"/>
                  <a:pt x="2279704" y="1402413"/>
                </a:cubicBezTo>
                <a:cubicBezTo>
                  <a:pt x="2278240" y="1402413"/>
                  <a:pt x="2277024" y="1402340"/>
                  <a:pt x="2276058" y="1402192"/>
                </a:cubicBezTo>
                <a:cubicBezTo>
                  <a:pt x="2275091" y="1402046"/>
                  <a:pt x="2274301" y="1401869"/>
                  <a:pt x="2273686" y="1401663"/>
                </a:cubicBezTo>
                <a:cubicBezTo>
                  <a:pt x="2273070" y="1401456"/>
                  <a:pt x="2272647" y="1401177"/>
                  <a:pt x="2272413" y="1400823"/>
                </a:cubicBezTo>
                <a:cubicBezTo>
                  <a:pt x="2272179" y="1400469"/>
                  <a:pt x="2272061" y="1400058"/>
                  <a:pt x="2272061" y="1399586"/>
                </a:cubicBezTo>
                <a:lnTo>
                  <a:pt x="2272061" y="1357435"/>
                </a:lnTo>
                <a:lnTo>
                  <a:pt x="2239721" y="1292927"/>
                </a:lnTo>
                <a:cubicBezTo>
                  <a:pt x="2239072" y="1291572"/>
                  <a:pt x="2238675" y="1290512"/>
                  <a:pt x="2238527" y="1289746"/>
                </a:cubicBezTo>
                <a:cubicBezTo>
                  <a:pt x="2238379" y="1288980"/>
                  <a:pt x="2238527" y="1288391"/>
                  <a:pt x="2238969" y="1287979"/>
                </a:cubicBezTo>
                <a:cubicBezTo>
                  <a:pt x="2239411" y="1287566"/>
                  <a:pt x="2240205" y="1287301"/>
                  <a:pt x="2241355" y="1287183"/>
                </a:cubicBezTo>
                <a:cubicBezTo>
                  <a:pt x="2242503" y="1287066"/>
                  <a:pt x="2244050" y="1287007"/>
                  <a:pt x="2245994" y="1287007"/>
                </a:cubicBezTo>
                <a:close/>
                <a:moveTo>
                  <a:pt x="1303015" y="1287007"/>
                </a:moveTo>
                <a:cubicBezTo>
                  <a:pt x="1304781" y="1287007"/>
                  <a:pt x="1306210" y="1287066"/>
                  <a:pt x="1307301" y="1287183"/>
                </a:cubicBezTo>
                <a:cubicBezTo>
                  <a:pt x="1308390" y="1287301"/>
                  <a:pt x="1309259" y="1287463"/>
                  <a:pt x="1309907" y="1287670"/>
                </a:cubicBezTo>
                <a:cubicBezTo>
                  <a:pt x="1310555" y="1287876"/>
                  <a:pt x="1311041" y="1288170"/>
                  <a:pt x="1311365" y="1288553"/>
                </a:cubicBezTo>
                <a:cubicBezTo>
                  <a:pt x="1311689" y="1288936"/>
                  <a:pt x="1311998" y="1289422"/>
                  <a:pt x="1312293" y="1290011"/>
                </a:cubicBezTo>
                <a:lnTo>
                  <a:pt x="1328110" y="1322884"/>
                </a:lnTo>
                <a:lnTo>
                  <a:pt x="1329528" y="1326047"/>
                </a:lnTo>
                <a:lnTo>
                  <a:pt x="1328203" y="1355681"/>
                </a:lnTo>
                <a:lnTo>
                  <a:pt x="1296741" y="1292927"/>
                </a:lnTo>
                <a:cubicBezTo>
                  <a:pt x="1296094" y="1291572"/>
                  <a:pt x="1295696" y="1290512"/>
                  <a:pt x="1295548" y="1289746"/>
                </a:cubicBezTo>
                <a:cubicBezTo>
                  <a:pt x="1295401" y="1288980"/>
                  <a:pt x="1295548" y="1288391"/>
                  <a:pt x="1295989" y="1287979"/>
                </a:cubicBezTo>
                <a:cubicBezTo>
                  <a:pt x="1296432" y="1287566"/>
                  <a:pt x="1297228" y="1287301"/>
                  <a:pt x="1298376" y="1287183"/>
                </a:cubicBezTo>
                <a:cubicBezTo>
                  <a:pt x="1299526" y="1287066"/>
                  <a:pt x="1301071" y="1287007"/>
                  <a:pt x="1303015" y="1287007"/>
                </a:cubicBezTo>
                <a:close/>
                <a:moveTo>
                  <a:pt x="1086878" y="1287007"/>
                </a:moveTo>
                <a:cubicBezTo>
                  <a:pt x="1088351" y="1287007"/>
                  <a:pt x="1089573" y="1287081"/>
                  <a:pt x="1090545" y="1287228"/>
                </a:cubicBezTo>
                <a:cubicBezTo>
                  <a:pt x="1091516" y="1287375"/>
                  <a:pt x="1092297" y="1287552"/>
                  <a:pt x="1092887" y="1287758"/>
                </a:cubicBezTo>
                <a:cubicBezTo>
                  <a:pt x="1093478" y="1287964"/>
                  <a:pt x="1093890" y="1288244"/>
                  <a:pt x="1094126" y="1288597"/>
                </a:cubicBezTo>
                <a:cubicBezTo>
                  <a:pt x="1094361" y="1288951"/>
                  <a:pt x="1094479" y="1289363"/>
                  <a:pt x="1094479" y="1289834"/>
                </a:cubicBezTo>
                <a:lnTo>
                  <a:pt x="1094479" y="1335608"/>
                </a:lnTo>
                <a:lnTo>
                  <a:pt x="1146524" y="1335608"/>
                </a:lnTo>
                <a:lnTo>
                  <a:pt x="1146524" y="1289834"/>
                </a:lnTo>
                <a:cubicBezTo>
                  <a:pt x="1146524" y="1289363"/>
                  <a:pt x="1146642" y="1288951"/>
                  <a:pt x="1146878" y="1288597"/>
                </a:cubicBezTo>
                <a:cubicBezTo>
                  <a:pt x="1147113" y="1288244"/>
                  <a:pt x="1147526" y="1287964"/>
                  <a:pt x="1148115" y="1287758"/>
                </a:cubicBezTo>
                <a:cubicBezTo>
                  <a:pt x="1148704" y="1287552"/>
                  <a:pt x="1149470" y="1287375"/>
                  <a:pt x="1150413" y="1287228"/>
                </a:cubicBezTo>
                <a:cubicBezTo>
                  <a:pt x="1151355" y="1287081"/>
                  <a:pt x="1152592" y="1287007"/>
                  <a:pt x="1154124" y="1287007"/>
                </a:cubicBezTo>
                <a:cubicBezTo>
                  <a:pt x="1155538" y="1287007"/>
                  <a:pt x="1156731" y="1287081"/>
                  <a:pt x="1157703" y="1287228"/>
                </a:cubicBezTo>
                <a:cubicBezTo>
                  <a:pt x="1158675" y="1287375"/>
                  <a:pt x="1159455" y="1287552"/>
                  <a:pt x="1160045" y="1287758"/>
                </a:cubicBezTo>
                <a:cubicBezTo>
                  <a:pt x="1160633" y="1287964"/>
                  <a:pt x="1161045" y="1288244"/>
                  <a:pt x="1161282" y="1288597"/>
                </a:cubicBezTo>
                <a:cubicBezTo>
                  <a:pt x="1161518" y="1288951"/>
                  <a:pt x="1161636" y="1289363"/>
                  <a:pt x="1161636" y="1289834"/>
                </a:cubicBezTo>
                <a:lnTo>
                  <a:pt x="1161636" y="1399586"/>
                </a:lnTo>
                <a:cubicBezTo>
                  <a:pt x="1161636" y="1400058"/>
                  <a:pt x="1161518" y="1400469"/>
                  <a:pt x="1161282" y="1400823"/>
                </a:cubicBezTo>
                <a:cubicBezTo>
                  <a:pt x="1161045" y="1401177"/>
                  <a:pt x="1160633" y="1401456"/>
                  <a:pt x="1160045" y="1401663"/>
                </a:cubicBezTo>
                <a:cubicBezTo>
                  <a:pt x="1159455" y="1401869"/>
                  <a:pt x="1158675" y="1402046"/>
                  <a:pt x="1157703" y="1402192"/>
                </a:cubicBezTo>
                <a:cubicBezTo>
                  <a:pt x="1156731" y="1402340"/>
                  <a:pt x="1155538" y="1402413"/>
                  <a:pt x="1154124" y="1402413"/>
                </a:cubicBezTo>
                <a:cubicBezTo>
                  <a:pt x="1152592" y="1402413"/>
                  <a:pt x="1151355" y="1402340"/>
                  <a:pt x="1150413" y="1402192"/>
                </a:cubicBezTo>
                <a:cubicBezTo>
                  <a:pt x="1149470" y="1402046"/>
                  <a:pt x="1148704" y="1401869"/>
                  <a:pt x="1148115" y="1401663"/>
                </a:cubicBezTo>
                <a:cubicBezTo>
                  <a:pt x="1147526" y="1401456"/>
                  <a:pt x="1147113" y="1401177"/>
                  <a:pt x="1146878" y="1400823"/>
                </a:cubicBezTo>
                <a:cubicBezTo>
                  <a:pt x="1146642" y="1400469"/>
                  <a:pt x="1146524" y="1400058"/>
                  <a:pt x="1146524" y="1399586"/>
                </a:cubicBezTo>
                <a:lnTo>
                  <a:pt x="1146524" y="1348863"/>
                </a:lnTo>
                <a:lnTo>
                  <a:pt x="1094479" y="1348863"/>
                </a:lnTo>
                <a:lnTo>
                  <a:pt x="1094479" y="1399586"/>
                </a:lnTo>
                <a:cubicBezTo>
                  <a:pt x="1094479" y="1400058"/>
                  <a:pt x="1094361" y="1400469"/>
                  <a:pt x="1094126" y="1400823"/>
                </a:cubicBezTo>
                <a:cubicBezTo>
                  <a:pt x="1093890" y="1401177"/>
                  <a:pt x="1093478" y="1401456"/>
                  <a:pt x="1092887" y="1401663"/>
                </a:cubicBezTo>
                <a:cubicBezTo>
                  <a:pt x="1092297" y="1401869"/>
                  <a:pt x="1091516" y="1402046"/>
                  <a:pt x="1090545" y="1402192"/>
                </a:cubicBezTo>
                <a:cubicBezTo>
                  <a:pt x="1089573" y="1402340"/>
                  <a:pt x="1088351" y="1402413"/>
                  <a:pt x="1086878" y="1402413"/>
                </a:cubicBezTo>
                <a:cubicBezTo>
                  <a:pt x="1085464" y="1402413"/>
                  <a:pt x="1084256" y="1402340"/>
                  <a:pt x="1083255" y="1402192"/>
                </a:cubicBezTo>
                <a:cubicBezTo>
                  <a:pt x="1082253" y="1402046"/>
                  <a:pt x="1081457" y="1401869"/>
                  <a:pt x="1080869" y="1401663"/>
                </a:cubicBezTo>
                <a:cubicBezTo>
                  <a:pt x="1080279" y="1401456"/>
                  <a:pt x="1079867" y="1401177"/>
                  <a:pt x="1079632" y="1400823"/>
                </a:cubicBezTo>
                <a:cubicBezTo>
                  <a:pt x="1079396" y="1400469"/>
                  <a:pt x="1079278" y="1400058"/>
                  <a:pt x="1079278" y="1399586"/>
                </a:cubicBezTo>
                <a:lnTo>
                  <a:pt x="1079278" y="1289834"/>
                </a:lnTo>
                <a:cubicBezTo>
                  <a:pt x="1079278" y="1289363"/>
                  <a:pt x="1079396" y="1288951"/>
                  <a:pt x="1079632" y="1288597"/>
                </a:cubicBezTo>
                <a:cubicBezTo>
                  <a:pt x="1079867" y="1288244"/>
                  <a:pt x="1080279" y="1287964"/>
                  <a:pt x="1080869" y="1287758"/>
                </a:cubicBezTo>
                <a:cubicBezTo>
                  <a:pt x="1081457" y="1287552"/>
                  <a:pt x="1082253" y="1287375"/>
                  <a:pt x="1083255" y="1287228"/>
                </a:cubicBezTo>
                <a:cubicBezTo>
                  <a:pt x="1084256" y="1287081"/>
                  <a:pt x="1085464" y="1287007"/>
                  <a:pt x="1086878" y="1287007"/>
                </a:cubicBezTo>
                <a:close/>
                <a:moveTo>
                  <a:pt x="836283" y="1287007"/>
                </a:moveTo>
                <a:cubicBezTo>
                  <a:pt x="838050" y="1287007"/>
                  <a:pt x="839479" y="1287066"/>
                  <a:pt x="840596" y="1287183"/>
                </a:cubicBezTo>
                <a:cubicBezTo>
                  <a:pt x="841686" y="1287301"/>
                  <a:pt x="842556" y="1287463"/>
                  <a:pt x="843204" y="1287670"/>
                </a:cubicBezTo>
                <a:cubicBezTo>
                  <a:pt x="843853" y="1287876"/>
                  <a:pt x="844338" y="1288170"/>
                  <a:pt x="844662" y="1288553"/>
                </a:cubicBezTo>
                <a:cubicBezTo>
                  <a:pt x="844986" y="1288936"/>
                  <a:pt x="845295" y="1289422"/>
                  <a:pt x="845589" y="1290011"/>
                </a:cubicBezTo>
                <a:lnTo>
                  <a:pt x="861407" y="1322884"/>
                </a:lnTo>
                <a:cubicBezTo>
                  <a:pt x="862875" y="1326007"/>
                  <a:pt x="864341" y="1329275"/>
                  <a:pt x="865805" y="1332692"/>
                </a:cubicBezTo>
                <a:cubicBezTo>
                  <a:pt x="867269" y="1336109"/>
                  <a:pt x="868763" y="1339555"/>
                  <a:pt x="870287" y="1343032"/>
                </a:cubicBezTo>
                <a:lnTo>
                  <a:pt x="870462" y="1343032"/>
                </a:lnTo>
                <a:cubicBezTo>
                  <a:pt x="871808" y="1339673"/>
                  <a:pt x="873199" y="1336330"/>
                  <a:pt x="874635" y="1333002"/>
                </a:cubicBezTo>
                <a:cubicBezTo>
                  <a:pt x="876069" y="1329673"/>
                  <a:pt x="877521" y="1326389"/>
                  <a:pt x="878991" y="1323149"/>
                </a:cubicBezTo>
                <a:lnTo>
                  <a:pt x="894899" y="1290100"/>
                </a:lnTo>
                <a:cubicBezTo>
                  <a:pt x="895076" y="1289510"/>
                  <a:pt x="895325" y="1289010"/>
                  <a:pt x="895649" y="1288597"/>
                </a:cubicBezTo>
                <a:cubicBezTo>
                  <a:pt x="895973" y="1288185"/>
                  <a:pt x="896415" y="1287876"/>
                  <a:pt x="896976" y="1287670"/>
                </a:cubicBezTo>
                <a:cubicBezTo>
                  <a:pt x="897534" y="1287463"/>
                  <a:pt x="898314" y="1287301"/>
                  <a:pt x="899317" y="1287183"/>
                </a:cubicBezTo>
                <a:cubicBezTo>
                  <a:pt x="900317" y="1287066"/>
                  <a:pt x="901584" y="1287007"/>
                  <a:pt x="903116" y="1287007"/>
                </a:cubicBezTo>
                <a:cubicBezTo>
                  <a:pt x="905237" y="1287007"/>
                  <a:pt x="906902" y="1287081"/>
                  <a:pt x="908109" y="1287228"/>
                </a:cubicBezTo>
                <a:cubicBezTo>
                  <a:pt x="909316" y="1287375"/>
                  <a:pt x="910156" y="1287655"/>
                  <a:pt x="910627" y="1288067"/>
                </a:cubicBezTo>
                <a:cubicBezTo>
                  <a:pt x="911099" y="1288479"/>
                  <a:pt x="911262" y="1289069"/>
                  <a:pt x="911113" y="1289834"/>
                </a:cubicBezTo>
                <a:cubicBezTo>
                  <a:pt x="910967" y="1290600"/>
                  <a:pt x="910570" y="1291632"/>
                  <a:pt x="909921" y="1292927"/>
                </a:cubicBezTo>
                <a:lnTo>
                  <a:pt x="877579" y="1357435"/>
                </a:lnTo>
                <a:lnTo>
                  <a:pt x="877579" y="1399586"/>
                </a:lnTo>
                <a:cubicBezTo>
                  <a:pt x="877579" y="1400058"/>
                  <a:pt x="877462" y="1400469"/>
                  <a:pt x="877227" y="1400823"/>
                </a:cubicBezTo>
                <a:cubicBezTo>
                  <a:pt x="876992" y="1401177"/>
                  <a:pt x="876582" y="1401456"/>
                  <a:pt x="875998" y="1401663"/>
                </a:cubicBezTo>
                <a:cubicBezTo>
                  <a:pt x="875411" y="1401869"/>
                  <a:pt x="874621" y="1402046"/>
                  <a:pt x="873625" y="1402192"/>
                </a:cubicBezTo>
                <a:cubicBezTo>
                  <a:pt x="872630" y="1402340"/>
                  <a:pt x="871429" y="1402413"/>
                  <a:pt x="870022" y="1402413"/>
                </a:cubicBezTo>
                <a:cubicBezTo>
                  <a:pt x="868558" y="1402413"/>
                  <a:pt x="867343" y="1402340"/>
                  <a:pt x="866376" y="1402192"/>
                </a:cubicBezTo>
                <a:cubicBezTo>
                  <a:pt x="865409" y="1402046"/>
                  <a:pt x="864620" y="1401869"/>
                  <a:pt x="864005" y="1401663"/>
                </a:cubicBezTo>
                <a:cubicBezTo>
                  <a:pt x="863390" y="1401456"/>
                  <a:pt x="862965" y="1401177"/>
                  <a:pt x="862730" y="1400823"/>
                </a:cubicBezTo>
                <a:cubicBezTo>
                  <a:pt x="862497" y="1400469"/>
                  <a:pt x="862380" y="1400058"/>
                  <a:pt x="862380" y="1399586"/>
                </a:cubicBezTo>
                <a:lnTo>
                  <a:pt x="862380" y="1357435"/>
                </a:lnTo>
                <a:lnTo>
                  <a:pt x="830009" y="1292927"/>
                </a:lnTo>
                <a:cubicBezTo>
                  <a:pt x="829361" y="1291572"/>
                  <a:pt x="828963" y="1290512"/>
                  <a:pt x="828816" y="1289746"/>
                </a:cubicBezTo>
                <a:cubicBezTo>
                  <a:pt x="828669" y="1288980"/>
                  <a:pt x="828816" y="1288391"/>
                  <a:pt x="829258" y="1287979"/>
                </a:cubicBezTo>
                <a:cubicBezTo>
                  <a:pt x="829699" y="1287566"/>
                  <a:pt x="830495" y="1287301"/>
                  <a:pt x="831644" y="1287183"/>
                </a:cubicBezTo>
                <a:cubicBezTo>
                  <a:pt x="832792" y="1287066"/>
                  <a:pt x="834339" y="1287007"/>
                  <a:pt x="836283" y="1287007"/>
                </a:cubicBezTo>
                <a:close/>
                <a:moveTo>
                  <a:pt x="677865" y="1287007"/>
                </a:moveTo>
                <a:cubicBezTo>
                  <a:pt x="679279" y="1287007"/>
                  <a:pt x="680472" y="1287081"/>
                  <a:pt x="681444" y="1287228"/>
                </a:cubicBezTo>
                <a:cubicBezTo>
                  <a:pt x="682416" y="1287375"/>
                  <a:pt x="683196" y="1287552"/>
                  <a:pt x="683785" y="1287758"/>
                </a:cubicBezTo>
                <a:cubicBezTo>
                  <a:pt x="684374" y="1287964"/>
                  <a:pt x="684787" y="1288244"/>
                  <a:pt x="685022" y="1288597"/>
                </a:cubicBezTo>
                <a:cubicBezTo>
                  <a:pt x="685258" y="1288951"/>
                  <a:pt x="685376" y="1289363"/>
                  <a:pt x="685376" y="1289834"/>
                </a:cubicBezTo>
                <a:lnTo>
                  <a:pt x="685376" y="1399586"/>
                </a:lnTo>
                <a:cubicBezTo>
                  <a:pt x="685376" y="1400058"/>
                  <a:pt x="685258" y="1400469"/>
                  <a:pt x="685022" y="1400823"/>
                </a:cubicBezTo>
                <a:cubicBezTo>
                  <a:pt x="684787" y="1401177"/>
                  <a:pt x="684374" y="1401456"/>
                  <a:pt x="683785" y="1401663"/>
                </a:cubicBezTo>
                <a:cubicBezTo>
                  <a:pt x="683196" y="1401869"/>
                  <a:pt x="682416" y="1402046"/>
                  <a:pt x="681444" y="1402192"/>
                </a:cubicBezTo>
                <a:cubicBezTo>
                  <a:pt x="680472" y="1402340"/>
                  <a:pt x="679279" y="1402413"/>
                  <a:pt x="677865" y="1402413"/>
                </a:cubicBezTo>
                <a:cubicBezTo>
                  <a:pt x="676333" y="1402413"/>
                  <a:pt x="675096" y="1402340"/>
                  <a:pt x="674153" y="1402192"/>
                </a:cubicBezTo>
                <a:cubicBezTo>
                  <a:pt x="673211" y="1402046"/>
                  <a:pt x="672445" y="1401869"/>
                  <a:pt x="671856" y="1401663"/>
                </a:cubicBezTo>
                <a:cubicBezTo>
                  <a:pt x="671267" y="1401456"/>
                  <a:pt x="670854" y="1401177"/>
                  <a:pt x="670619" y="1400823"/>
                </a:cubicBezTo>
                <a:cubicBezTo>
                  <a:pt x="670383" y="1400469"/>
                  <a:pt x="670265" y="1400058"/>
                  <a:pt x="670265" y="1399586"/>
                </a:cubicBezTo>
                <a:lnTo>
                  <a:pt x="670265" y="1348863"/>
                </a:lnTo>
                <a:lnTo>
                  <a:pt x="620063" y="1348863"/>
                </a:lnTo>
                <a:lnTo>
                  <a:pt x="621060" y="1335608"/>
                </a:lnTo>
                <a:lnTo>
                  <a:pt x="670265" y="1335608"/>
                </a:lnTo>
                <a:lnTo>
                  <a:pt x="670265" y="1289834"/>
                </a:lnTo>
                <a:cubicBezTo>
                  <a:pt x="670265" y="1289363"/>
                  <a:pt x="670383" y="1288951"/>
                  <a:pt x="670619" y="1288597"/>
                </a:cubicBezTo>
                <a:cubicBezTo>
                  <a:pt x="670854" y="1288244"/>
                  <a:pt x="671267" y="1287964"/>
                  <a:pt x="671856" y="1287758"/>
                </a:cubicBezTo>
                <a:cubicBezTo>
                  <a:pt x="672445" y="1287552"/>
                  <a:pt x="673211" y="1287375"/>
                  <a:pt x="674153" y="1287228"/>
                </a:cubicBezTo>
                <a:cubicBezTo>
                  <a:pt x="675096" y="1287081"/>
                  <a:pt x="676333" y="1287007"/>
                  <a:pt x="677865" y="1287007"/>
                </a:cubicBezTo>
                <a:close/>
                <a:moveTo>
                  <a:pt x="8289711" y="1285858"/>
                </a:moveTo>
                <a:cubicBezTo>
                  <a:pt x="8292244" y="1285858"/>
                  <a:pt x="8294792" y="1286079"/>
                  <a:pt x="8297354" y="1286521"/>
                </a:cubicBezTo>
                <a:cubicBezTo>
                  <a:pt x="8299917" y="1286962"/>
                  <a:pt x="8302333" y="1287552"/>
                  <a:pt x="8304600" y="1288288"/>
                </a:cubicBezTo>
                <a:cubicBezTo>
                  <a:pt x="8306869" y="1289025"/>
                  <a:pt x="8308886" y="1289849"/>
                  <a:pt x="8310654" y="1290762"/>
                </a:cubicBezTo>
                <a:cubicBezTo>
                  <a:pt x="8312421" y="1291675"/>
                  <a:pt x="8313585" y="1292412"/>
                  <a:pt x="8314144" y="1292971"/>
                </a:cubicBezTo>
                <a:cubicBezTo>
                  <a:pt x="8314704" y="1293531"/>
                  <a:pt x="8315072" y="1293973"/>
                  <a:pt x="8315249" y="1294297"/>
                </a:cubicBezTo>
                <a:cubicBezTo>
                  <a:pt x="8315425" y="1294621"/>
                  <a:pt x="8315573" y="1295033"/>
                  <a:pt x="8315690" y="1295534"/>
                </a:cubicBezTo>
                <a:cubicBezTo>
                  <a:pt x="8315808" y="1296035"/>
                  <a:pt x="8315897" y="1296639"/>
                  <a:pt x="8315956" y="1297345"/>
                </a:cubicBezTo>
                <a:cubicBezTo>
                  <a:pt x="8316015" y="1298053"/>
                  <a:pt x="8316044" y="1298966"/>
                  <a:pt x="8316044" y="1300085"/>
                </a:cubicBezTo>
                <a:cubicBezTo>
                  <a:pt x="8316044" y="1301145"/>
                  <a:pt x="8316000" y="1302088"/>
                  <a:pt x="8315911" y="1302913"/>
                </a:cubicBezTo>
                <a:cubicBezTo>
                  <a:pt x="8315823" y="1303738"/>
                  <a:pt x="8315690" y="1304430"/>
                  <a:pt x="8315514" y="1304990"/>
                </a:cubicBezTo>
                <a:cubicBezTo>
                  <a:pt x="8315337" y="1305550"/>
                  <a:pt x="8315087" y="1305961"/>
                  <a:pt x="8314763" y="1306227"/>
                </a:cubicBezTo>
                <a:cubicBezTo>
                  <a:pt x="8314439" y="1306492"/>
                  <a:pt x="8314071" y="1306624"/>
                  <a:pt x="8313658" y="1306624"/>
                </a:cubicBezTo>
                <a:cubicBezTo>
                  <a:pt x="8313010" y="1306624"/>
                  <a:pt x="8311994" y="1306212"/>
                  <a:pt x="8310609" y="1305387"/>
                </a:cubicBezTo>
                <a:cubicBezTo>
                  <a:pt x="8309225" y="1304562"/>
                  <a:pt x="8307532" y="1303634"/>
                  <a:pt x="8305528" y="1302604"/>
                </a:cubicBezTo>
                <a:cubicBezTo>
                  <a:pt x="8303526" y="1301573"/>
                  <a:pt x="8301154" y="1300630"/>
                  <a:pt x="8298415" y="1299776"/>
                </a:cubicBezTo>
                <a:cubicBezTo>
                  <a:pt x="8295675" y="1298922"/>
                  <a:pt x="8292598" y="1298495"/>
                  <a:pt x="8289180" y="1298495"/>
                </a:cubicBezTo>
                <a:cubicBezTo>
                  <a:pt x="8285999" y="1298495"/>
                  <a:pt x="8283231" y="1298922"/>
                  <a:pt x="8280874" y="1299776"/>
                </a:cubicBezTo>
                <a:cubicBezTo>
                  <a:pt x="8278518" y="1300630"/>
                  <a:pt x="8276574" y="1301764"/>
                  <a:pt x="8275042" y="1303178"/>
                </a:cubicBezTo>
                <a:cubicBezTo>
                  <a:pt x="8273510" y="1304592"/>
                  <a:pt x="8272362" y="1306271"/>
                  <a:pt x="8271595" y="1308215"/>
                </a:cubicBezTo>
                <a:cubicBezTo>
                  <a:pt x="8270830" y="1310159"/>
                  <a:pt x="8270447" y="1312221"/>
                  <a:pt x="8270447" y="1314400"/>
                </a:cubicBezTo>
                <a:cubicBezTo>
                  <a:pt x="8270447" y="1317582"/>
                  <a:pt x="8271183" y="1320321"/>
                  <a:pt x="8272656" y="1322619"/>
                </a:cubicBezTo>
                <a:cubicBezTo>
                  <a:pt x="8274129" y="1324916"/>
                  <a:pt x="8276088" y="1326949"/>
                  <a:pt x="8278532" y="1328716"/>
                </a:cubicBezTo>
                <a:cubicBezTo>
                  <a:pt x="8280977" y="1330483"/>
                  <a:pt x="8283761" y="1332103"/>
                  <a:pt x="8286883" y="1333577"/>
                </a:cubicBezTo>
                <a:cubicBezTo>
                  <a:pt x="8290005" y="1335049"/>
                  <a:pt x="8293187" y="1336536"/>
                  <a:pt x="8296427" y="1338039"/>
                </a:cubicBezTo>
                <a:cubicBezTo>
                  <a:pt x="8299667" y="1339541"/>
                  <a:pt x="8302848" y="1341190"/>
                  <a:pt x="8305970" y="1342987"/>
                </a:cubicBezTo>
                <a:cubicBezTo>
                  <a:pt x="8309093" y="1344784"/>
                  <a:pt x="8311876" y="1346905"/>
                  <a:pt x="8314321" y="1349349"/>
                </a:cubicBezTo>
                <a:cubicBezTo>
                  <a:pt x="8316766" y="1351794"/>
                  <a:pt x="8318739" y="1354681"/>
                  <a:pt x="8320241" y="1358009"/>
                </a:cubicBezTo>
                <a:cubicBezTo>
                  <a:pt x="8321744" y="1361338"/>
                  <a:pt x="8322495" y="1365270"/>
                  <a:pt x="8322495" y="1369806"/>
                </a:cubicBezTo>
                <a:cubicBezTo>
                  <a:pt x="8322495" y="1375167"/>
                  <a:pt x="8321508" y="1379939"/>
                  <a:pt x="8319534" y="1384122"/>
                </a:cubicBezTo>
                <a:cubicBezTo>
                  <a:pt x="8317561" y="1388305"/>
                  <a:pt x="8314822" y="1391854"/>
                  <a:pt x="8311316" y="1394770"/>
                </a:cubicBezTo>
                <a:cubicBezTo>
                  <a:pt x="8307811" y="1397686"/>
                  <a:pt x="8303688" y="1399881"/>
                  <a:pt x="8298945" y="1401354"/>
                </a:cubicBezTo>
                <a:cubicBezTo>
                  <a:pt x="8294203" y="1402826"/>
                  <a:pt x="8289092" y="1403563"/>
                  <a:pt x="8283613" y="1403563"/>
                </a:cubicBezTo>
                <a:cubicBezTo>
                  <a:pt x="8279785" y="1403563"/>
                  <a:pt x="8276235" y="1403238"/>
                  <a:pt x="8272965" y="1402590"/>
                </a:cubicBezTo>
                <a:cubicBezTo>
                  <a:pt x="8269696" y="1401942"/>
                  <a:pt x="8266779" y="1401148"/>
                  <a:pt x="8264217" y="1400204"/>
                </a:cubicBezTo>
                <a:cubicBezTo>
                  <a:pt x="8261654" y="1399262"/>
                  <a:pt x="8259504" y="1398290"/>
                  <a:pt x="8257766" y="1397289"/>
                </a:cubicBezTo>
                <a:cubicBezTo>
                  <a:pt x="8256028" y="1396287"/>
                  <a:pt x="8254821" y="1395433"/>
                  <a:pt x="8254143" y="1394726"/>
                </a:cubicBezTo>
                <a:cubicBezTo>
                  <a:pt x="8253466" y="1394018"/>
                  <a:pt x="8252965" y="1393120"/>
                  <a:pt x="8252641" y="1392031"/>
                </a:cubicBezTo>
                <a:cubicBezTo>
                  <a:pt x="8252317" y="1390941"/>
                  <a:pt x="8252155" y="1389482"/>
                  <a:pt x="8252155" y="1387656"/>
                </a:cubicBezTo>
                <a:cubicBezTo>
                  <a:pt x="8252155" y="1386361"/>
                  <a:pt x="8252214" y="1385285"/>
                  <a:pt x="8252332" y="1384431"/>
                </a:cubicBezTo>
                <a:cubicBezTo>
                  <a:pt x="8252450" y="1383577"/>
                  <a:pt x="8252626" y="1382885"/>
                  <a:pt x="8252862" y="1382354"/>
                </a:cubicBezTo>
                <a:cubicBezTo>
                  <a:pt x="8253098" y="1381824"/>
                  <a:pt x="8253392" y="1381456"/>
                  <a:pt x="8253745" y="1381250"/>
                </a:cubicBezTo>
                <a:cubicBezTo>
                  <a:pt x="8254099" y="1381044"/>
                  <a:pt x="8254512" y="1380941"/>
                  <a:pt x="8254983" y="1380941"/>
                </a:cubicBezTo>
                <a:cubicBezTo>
                  <a:pt x="8255807" y="1380941"/>
                  <a:pt x="8256971" y="1381441"/>
                  <a:pt x="8258473" y="1382443"/>
                </a:cubicBezTo>
                <a:cubicBezTo>
                  <a:pt x="8259975" y="1383444"/>
                  <a:pt x="8261905" y="1384535"/>
                  <a:pt x="8264261" y="1385712"/>
                </a:cubicBezTo>
                <a:cubicBezTo>
                  <a:pt x="8266618" y="1386891"/>
                  <a:pt x="8269460" y="1387996"/>
                  <a:pt x="8272788" y="1389026"/>
                </a:cubicBezTo>
                <a:cubicBezTo>
                  <a:pt x="8276117" y="1390057"/>
                  <a:pt x="8279961" y="1390572"/>
                  <a:pt x="8284320" y="1390572"/>
                </a:cubicBezTo>
                <a:cubicBezTo>
                  <a:pt x="8287619" y="1390572"/>
                  <a:pt x="8290639" y="1390130"/>
                  <a:pt x="8293378" y="1389248"/>
                </a:cubicBezTo>
                <a:cubicBezTo>
                  <a:pt x="8296117" y="1388363"/>
                  <a:pt x="8298474" y="1387111"/>
                  <a:pt x="8300447" y="1385492"/>
                </a:cubicBezTo>
                <a:cubicBezTo>
                  <a:pt x="8302421" y="1383871"/>
                  <a:pt x="8303938" y="1381883"/>
                  <a:pt x="8304998" y="1379526"/>
                </a:cubicBezTo>
                <a:cubicBezTo>
                  <a:pt x="8306058" y="1377170"/>
                  <a:pt x="8306589" y="1374490"/>
                  <a:pt x="8306589" y="1371486"/>
                </a:cubicBezTo>
                <a:cubicBezTo>
                  <a:pt x="8306589" y="1368245"/>
                  <a:pt x="8305853" y="1365476"/>
                  <a:pt x="8304380" y="1363179"/>
                </a:cubicBezTo>
                <a:cubicBezTo>
                  <a:pt x="8302907" y="1360882"/>
                  <a:pt x="8300963" y="1358864"/>
                  <a:pt x="8298547" y="1357126"/>
                </a:cubicBezTo>
                <a:cubicBezTo>
                  <a:pt x="8296132" y="1355388"/>
                  <a:pt x="8293378" y="1353797"/>
                  <a:pt x="8290285" y="1352354"/>
                </a:cubicBezTo>
                <a:cubicBezTo>
                  <a:pt x="8287192" y="1350911"/>
                  <a:pt x="8284026" y="1349437"/>
                  <a:pt x="8280786" y="1347936"/>
                </a:cubicBezTo>
                <a:cubicBezTo>
                  <a:pt x="8277546" y="1346433"/>
                  <a:pt x="8274394" y="1344770"/>
                  <a:pt x="8271330" y="1342943"/>
                </a:cubicBezTo>
                <a:cubicBezTo>
                  <a:pt x="8268267" y="1341117"/>
                  <a:pt x="8265528" y="1338966"/>
                  <a:pt x="8263112" y="1336492"/>
                </a:cubicBezTo>
                <a:cubicBezTo>
                  <a:pt x="8260697" y="1334018"/>
                  <a:pt x="8258738" y="1331117"/>
                  <a:pt x="8257236" y="1327788"/>
                </a:cubicBezTo>
                <a:cubicBezTo>
                  <a:pt x="8255734" y="1324460"/>
                  <a:pt x="8254983" y="1320468"/>
                  <a:pt x="8254983" y="1315814"/>
                </a:cubicBezTo>
                <a:cubicBezTo>
                  <a:pt x="8254983" y="1311042"/>
                  <a:pt x="8255852" y="1306786"/>
                  <a:pt x="8257589" y="1303045"/>
                </a:cubicBezTo>
                <a:cubicBezTo>
                  <a:pt x="8259328" y="1299304"/>
                  <a:pt x="8261743" y="1296167"/>
                  <a:pt x="8264835" y="1293634"/>
                </a:cubicBezTo>
                <a:cubicBezTo>
                  <a:pt x="8267928" y="1291101"/>
                  <a:pt x="8271611" y="1289172"/>
                  <a:pt x="8275881" y="1287846"/>
                </a:cubicBezTo>
                <a:cubicBezTo>
                  <a:pt x="8280153" y="1286521"/>
                  <a:pt x="8284762" y="1285858"/>
                  <a:pt x="8289711" y="1285858"/>
                </a:cubicBezTo>
                <a:close/>
                <a:moveTo>
                  <a:pt x="7822986" y="1285858"/>
                </a:moveTo>
                <a:cubicBezTo>
                  <a:pt x="7825519" y="1285858"/>
                  <a:pt x="7828067" y="1286079"/>
                  <a:pt x="7830630" y="1286521"/>
                </a:cubicBezTo>
                <a:cubicBezTo>
                  <a:pt x="7833192" y="1286962"/>
                  <a:pt x="7835608" y="1287552"/>
                  <a:pt x="7837876" y="1288288"/>
                </a:cubicBezTo>
                <a:cubicBezTo>
                  <a:pt x="7840144" y="1289025"/>
                  <a:pt x="7842161" y="1289849"/>
                  <a:pt x="7843929" y="1290762"/>
                </a:cubicBezTo>
                <a:cubicBezTo>
                  <a:pt x="7845696" y="1291675"/>
                  <a:pt x="7846860" y="1292412"/>
                  <a:pt x="7847419" y="1292971"/>
                </a:cubicBezTo>
                <a:cubicBezTo>
                  <a:pt x="7847979" y="1293531"/>
                  <a:pt x="7848347" y="1293973"/>
                  <a:pt x="7848524" y="1294297"/>
                </a:cubicBezTo>
                <a:cubicBezTo>
                  <a:pt x="7848701" y="1294621"/>
                  <a:pt x="7848848" y="1295033"/>
                  <a:pt x="7848966" y="1295534"/>
                </a:cubicBezTo>
                <a:cubicBezTo>
                  <a:pt x="7849084" y="1296035"/>
                  <a:pt x="7849172" y="1296639"/>
                  <a:pt x="7849231" y="1297345"/>
                </a:cubicBezTo>
                <a:cubicBezTo>
                  <a:pt x="7849290" y="1298053"/>
                  <a:pt x="7849319" y="1298966"/>
                  <a:pt x="7849319" y="1300085"/>
                </a:cubicBezTo>
                <a:cubicBezTo>
                  <a:pt x="7849319" y="1301145"/>
                  <a:pt x="7849275" y="1302088"/>
                  <a:pt x="7849187" y="1302913"/>
                </a:cubicBezTo>
                <a:cubicBezTo>
                  <a:pt x="7849098" y="1303738"/>
                  <a:pt x="7848966" y="1304430"/>
                  <a:pt x="7848789" y="1304990"/>
                </a:cubicBezTo>
                <a:cubicBezTo>
                  <a:pt x="7848612" y="1305550"/>
                  <a:pt x="7848362" y="1305961"/>
                  <a:pt x="7848038" y="1306227"/>
                </a:cubicBezTo>
                <a:cubicBezTo>
                  <a:pt x="7847714" y="1306492"/>
                  <a:pt x="7847346" y="1306624"/>
                  <a:pt x="7846933" y="1306624"/>
                </a:cubicBezTo>
                <a:cubicBezTo>
                  <a:pt x="7846286" y="1306624"/>
                  <a:pt x="7845269" y="1306212"/>
                  <a:pt x="7843885" y="1305387"/>
                </a:cubicBezTo>
                <a:cubicBezTo>
                  <a:pt x="7842500" y="1304562"/>
                  <a:pt x="7840807" y="1303634"/>
                  <a:pt x="7838804" y="1302604"/>
                </a:cubicBezTo>
                <a:cubicBezTo>
                  <a:pt x="7836801" y="1301573"/>
                  <a:pt x="7834429" y="1300630"/>
                  <a:pt x="7831690" y="1299776"/>
                </a:cubicBezTo>
                <a:cubicBezTo>
                  <a:pt x="7828951" y="1298922"/>
                  <a:pt x="7825873" y="1298495"/>
                  <a:pt x="7822456" y="1298495"/>
                </a:cubicBezTo>
                <a:cubicBezTo>
                  <a:pt x="7819274" y="1298495"/>
                  <a:pt x="7816506" y="1298922"/>
                  <a:pt x="7814149" y="1299776"/>
                </a:cubicBezTo>
                <a:cubicBezTo>
                  <a:pt x="7811793" y="1300630"/>
                  <a:pt x="7809849" y="1301764"/>
                  <a:pt x="7808317" y="1303178"/>
                </a:cubicBezTo>
                <a:cubicBezTo>
                  <a:pt x="7806786" y="1304592"/>
                  <a:pt x="7805637" y="1306271"/>
                  <a:pt x="7804871" y="1308215"/>
                </a:cubicBezTo>
                <a:cubicBezTo>
                  <a:pt x="7804105" y="1310159"/>
                  <a:pt x="7803722" y="1312221"/>
                  <a:pt x="7803722" y="1314400"/>
                </a:cubicBezTo>
                <a:cubicBezTo>
                  <a:pt x="7803722" y="1317582"/>
                  <a:pt x="7804459" y="1320321"/>
                  <a:pt x="7805931" y="1322619"/>
                </a:cubicBezTo>
                <a:cubicBezTo>
                  <a:pt x="7807404" y="1324916"/>
                  <a:pt x="7809363" y="1326949"/>
                  <a:pt x="7811808" y="1328716"/>
                </a:cubicBezTo>
                <a:cubicBezTo>
                  <a:pt x="7814253" y="1330483"/>
                  <a:pt x="7817036" y="1332103"/>
                  <a:pt x="7820158" y="1333577"/>
                </a:cubicBezTo>
                <a:cubicBezTo>
                  <a:pt x="7823281" y="1335049"/>
                  <a:pt x="7826462" y="1336536"/>
                  <a:pt x="7829702" y="1338039"/>
                </a:cubicBezTo>
                <a:cubicBezTo>
                  <a:pt x="7832942" y="1339541"/>
                  <a:pt x="7836123" y="1341190"/>
                  <a:pt x="7839245" y="1342987"/>
                </a:cubicBezTo>
                <a:cubicBezTo>
                  <a:pt x="7842368" y="1344784"/>
                  <a:pt x="7845151" y="1346905"/>
                  <a:pt x="7847596" y="1349349"/>
                </a:cubicBezTo>
                <a:cubicBezTo>
                  <a:pt x="7850041" y="1351794"/>
                  <a:pt x="7852014" y="1354681"/>
                  <a:pt x="7853517" y="1358009"/>
                </a:cubicBezTo>
                <a:cubicBezTo>
                  <a:pt x="7855019" y="1361338"/>
                  <a:pt x="7855770" y="1365270"/>
                  <a:pt x="7855770" y="1369806"/>
                </a:cubicBezTo>
                <a:cubicBezTo>
                  <a:pt x="7855770" y="1375167"/>
                  <a:pt x="7854783" y="1379939"/>
                  <a:pt x="7852810" y="1384122"/>
                </a:cubicBezTo>
                <a:cubicBezTo>
                  <a:pt x="7850837" y="1388305"/>
                  <a:pt x="7848097" y="1391854"/>
                  <a:pt x="7844592" y="1394770"/>
                </a:cubicBezTo>
                <a:cubicBezTo>
                  <a:pt x="7841087" y="1397686"/>
                  <a:pt x="7836963" y="1399881"/>
                  <a:pt x="7832220" y="1401354"/>
                </a:cubicBezTo>
                <a:cubicBezTo>
                  <a:pt x="7827478" y="1402826"/>
                  <a:pt x="7822367" y="1403563"/>
                  <a:pt x="7816889" y="1403563"/>
                </a:cubicBezTo>
                <a:cubicBezTo>
                  <a:pt x="7813060" y="1403563"/>
                  <a:pt x="7809510" y="1403238"/>
                  <a:pt x="7806240" y="1402590"/>
                </a:cubicBezTo>
                <a:cubicBezTo>
                  <a:pt x="7802971" y="1401942"/>
                  <a:pt x="7800055" y="1401148"/>
                  <a:pt x="7797492" y="1400204"/>
                </a:cubicBezTo>
                <a:cubicBezTo>
                  <a:pt x="7794929" y="1399262"/>
                  <a:pt x="7792780" y="1398290"/>
                  <a:pt x="7791041" y="1397289"/>
                </a:cubicBezTo>
                <a:cubicBezTo>
                  <a:pt x="7789304" y="1396287"/>
                  <a:pt x="7788096" y="1395433"/>
                  <a:pt x="7787418" y="1394726"/>
                </a:cubicBezTo>
                <a:cubicBezTo>
                  <a:pt x="7786741" y="1394018"/>
                  <a:pt x="7786240" y="1393120"/>
                  <a:pt x="7785916" y="1392031"/>
                </a:cubicBezTo>
                <a:cubicBezTo>
                  <a:pt x="7785592" y="1390941"/>
                  <a:pt x="7785430" y="1389482"/>
                  <a:pt x="7785430" y="1387656"/>
                </a:cubicBezTo>
                <a:cubicBezTo>
                  <a:pt x="7785430" y="1386361"/>
                  <a:pt x="7785489" y="1385285"/>
                  <a:pt x="7785607" y="1384431"/>
                </a:cubicBezTo>
                <a:cubicBezTo>
                  <a:pt x="7785725" y="1383577"/>
                  <a:pt x="7785902" y="1382885"/>
                  <a:pt x="7786137" y="1382354"/>
                </a:cubicBezTo>
                <a:cubicBezTo>
                  <a:pt x="7786373" y="1381824"/>
                  <a:pt x="7786667" y="1381456"/>
                  <a:pt x="7787021" y="1381250"/>
                </a:cubicBezTo>
                <a:cubicBezTo>
                  <a:pt x="7787374" y="1381044"/>
                  <a:pt x="7787787" y="1380941"/>
                  <a:pt x="7788258" y="1380941"/>
                </a:cubicBezTo>
                <a:cubicBezTo>
                  <a:pt x="7789083" y="1380941"/>
                  <a:pt x="7790246" y="1381441"/>
                  <a:pt x="7791748" y="1382443"/>
                </a:cubicBezTo>
                <a:cubicBezTo>
                  <a:pt x="7793251" y="1383444"/>
                  <a:pt x="7795180" y="1384535"/>
                  <a:pt x="7797536" y="1385712"/>
                </a:cubicBezTo>
                <a:cubicBezTo>
                  <a:pt x="7799893" y="1386891"/>
                  <a:pt x="7802735" y="1387996"/>
                  <a:pt x="7806064" y="1389026"/>
                </a:cubicBezTo>
                <a:cubicBezTo>
                  <a:pt x="7809393" y="1390057"/>
                  <a:pt x="7813236" y="1390572"/>
                  <a:pt x="7817596" y="1390572"/>
                </a:cubicBezTo>
                <a:cubicBezTo>
                  <a:pt x="7820895" y="1390572"/>
                  <a:pt x="7823914" y="1390130"/>
                  <a:pt x="7826653" y="1389248"/>
                </a:cubicBezTo>
                <a:cubicBezTo>
                  <a:pt x="7829392" y="1388363"/>
                  <a:pt x="7831749" y="1387111"/>
                  <a:pt x="7833722" y="1385492"/>
                </a:cubicBezTo>
                <a:cubicBezTo>
                  <a:pt x="7835696" y="1383871"/>
                  <a:pt x="7837213" y="1381883"/>
                  <a:pt x="7838273" y="1379526"/>
                </a:cubicBezTo>
                <a:cubicBezTo>
                  <a:pt x="7839334" y="1377170"/>
                  <a:pt x="7839864" y="1374490"/>
                  <a:pt x="7839864" y="1371486"/>
                </a:cubicBezTo>
                <a:cubicBezTo>
                  <a:pt x="7839864" y="1368245"/>
                  <a:pt x="7839128" y="1365476"/>
                  <a:pt x="7837655" y="1363179"/>
                </a:cubicBezTo>
                <a:cubicBezTo>
                  <a:pt x="7836182" y="1360882"/>
                  <a:pt x="7834238" y="1358864"/>
                  <a:pt x="7831823" y="1357126"/>
                </a:cubicBezTo>
                <a:cubicBezTo>
                  <a:pt x="7829408" y="1355388"/>
                  <a:pt x="7826653" y="1353797"/>
                  <a:pt x="7823560" y="1352354"/>
                </a:cubicBezTo>
                <a:cubicBezTo>
                  <a:pt x="7820467" y="1350911"/>
                  <a:pt x="7817301" y="1349437"/>
                  <a:pt x="7814061" y="1347936"/>
                </a:cubicBezTo>
                <a:cubicBezTo>
                  <a:pt x="7810821" y="1346433"/>
                  <a:pt x="7807669" y="1344770"/>
                  <a:pt x="7804606" y="1342943"/>
                </a:cubicBezTo>
                <a:cubicBezTo>
                  <a:pt x="7801542" y="1341117"/>
                  <a:pt x="7798803" y="1338966"/>
                  <a:pt x="7796388" y="1336492"/>
                </a:cubicBezTo>
                <a:cubicBezTo>
                  <a:pt x="7793973" y="1334018"/>
                  <a:pt x="7792013" y="1331117"/>
                  <a:pt x="7790511" y="1327788"/>
                </a:cubicBezTo>
                <a:cubicBezTo>
                  <a:pt x="7789009" y="1324460"/>
                  <a:pt x="7788258" y="1320468"/>
                  <a:pt x="7788258" y="1315814"/>
                </a:cubicBezTo>
                <a:cubicBezTo>
                  <a:pt x="7788258" y="1311042"/>
                  <a:pt x="7789127" y="1306786"/>
                  <a:pt x="7790865" y="1303045"/>
                </a:cubicBezTo>
                <a:cubicBezTo>
                  <a:pt x="7792603" y="1299304"/>
                  <a:pt x="7795018" y="1296167"/>
                  <a:pt x="7798111" y="1293634"/>
                </a:cubicBezTo>
                <a:cubicBezTo>
                  <a:pt x="7801204" y="1291101"/>
                  <a:pt x="7804886" y="1289172"/>
                  <a:pt x="7809157" y="1287846"/>
                </a:cubicBezTo>
                <a:cubicBezTo>
                  <a:pt x="7813428" y="1286521"/>
                  <a:pt x="7818037" y="1285858"/>
                  <a:pt x="7822986" y="1285858"/>
                </a:cubicBezTo>
                <a:close/>
                <a:moveTo>
                  <a:pt x="6403761" y="1285858"/>
                </a:moveTo>
                <a:cubicBezTo>
                  <a:pt x="6406294" y="1285858"/>
                  <a:pt x="6408842" y="1286079"/>
                  <a:pt x="6411405" y="1286521"/>
                </a:cubicBezTo>
                <a:cubicBezTo>
                  <a:pt x="6413967" y="1286962"/>
                  <a:pt x="6416383" y="1287552"/>
                  <a:pt x="6418651" y="1288288"/>
                </a:cubicBezTo>
                <a:cubicBezTo>
                  <a:pt x="6420919" y="1289025"/>
                  <a:pt x="6422936" y="1289849"/>
                  <a:pt x="6424704" y="1290762"/>
                </a:cubicBezTo>
                <a:cubicBezTo>
                  <a:pt x="6426471" y="1291675"/>
                  <a:pt x="6427635" y="1292412"/>
                  <a:pt x="6428194" y="1292971"/>
                </a:cubicBezTo>
                <a:cubicBezTo>
                  <a:pt x="6428754" y="1293531"/>
                  <a:pt x="6429122" y="1293973"/>
                  <a:pt x="6429299" y="1294297"/>
                </a:cubicBezTo>
                <a:cubicBezTo>
                  <a:pt x="6429476" y="1294621"/>
                  <a:pt x="6429623" y="1295033"/>
                  <a:pt x="6429741" y="1295534"/>
                </a:cubicBezTo>
                <a:cubicBezTo>
                  <a:pt x="6429859" y="1296035"/>
                  <a:pt x="6429947" y="1296639"/>
                  <a:pt x="6430006" y="1297345"/>
                </a:cubicBezTo>
                <a:cubicBezTo>
                  <a:pt x="6430065" y="1298053"/>
                  <a:pt x="6430094" y="1298966"/>
                  <a:pt x="6430094" y="1300085"/>
                </a:cubicBezTo>
                <a:cubicBezTo>
                  <a:pt x="6430094" y="1301145"/>
                  <a:pt x="6430050" y="1302088"/>
                  <a:pt x="6429962" y="1302913"/>
                </a:cubicBezTo>
                <a:cubicBezTo>
                  <a:pt x="6429873" y="1303738"/>
                  <a:pt x="6429741" y="1304430"/>
                  <a:pt x="6429564" y="1304990"/>
                </a:cubicBezTo>
                <a:cubicBezTo>
                  <a:pt x="6429387" y="1305550"/>
                  <a:pt x="6429137" y="1305961"/>
                  <a:pt x="6428813" y="1306227"/>
                </a:cubicBezTo>
                <a:cubicBezTo>
                  <a:pt x="6428489" y="1306492"/>
                  <a:pt x="6428121" y="1306624"/>
                  <a:pt x="6427708" y="1306624"/>
                </a:cubicBezTo>
                <a:cubicBezTo>
                  <a:pt x="6427061" y="1306624"/>
                  <a:pt x="6426044" y="1306212"/>
                  <a:pt x="6424660" y="1305387"/>
                </a:cubicBezTo>
                <a:cubicBezTo>
                  <a:pt x="6423275" y="1304562"/>
                  <a:pt x="6421582" y="1303634"/>
                  <a:pt x="6419579" y="1302604"/>
                </a:cubicBezTo>
                <a:cubicBezTo>
                  <a:pt x="6417576" y="1301573"/>
                  <a:pt x="6415204" y="1300630"/>
                  <a:pt x="6412465" y="1299776"/>
                </a:cubicBezTo>
                <a:cubicBezTo>
                  <a:pt x="6409726" y="1298922"/>
                  <a:pt x="6406648" y="1298495"/>
                  <a:pt x="6403231" y="1298495"/>
                </a:cubicBezTo>
                <a:cubicBezTo>
                  <a:pt x="6400049" y="1298495"/>
                  <a:pt x="6397281" y="1298922"/>
                  <a:pt x="6394924" y="1299776"/>
                </a:cubicBezTo>
                <a:cubicBezTo>
                  <a:pt x="6392568" y="1300630"/>
                  <a:pt x="6390624" y="1301764"/>
                  <a:pt x="6389092" y="1303178"/>
                </a:cubicBezTo>
                <a:cubicBezTo>
                  <a:pt x="6387561" y="1304592"/>
                  <a:pt x="6386412" y="1306271"/>
                  <a:pt x="6385646" y="1308215"/>
                </a:cubicBezTo>
                <a:cubicBezTo>
                  <a:pt x="6384880" y="1310159"/>
                  <a:pt x="6384497" y="1312221"/>
                  <a:pt x="6384497" y="1314400"/>
                </a:cubicBezTo>
                <a:cubicBezTo>
                  <a:pt x="6384497" y="1317582"/>
                  <a:pt x="6385234" y="1320321"/>
                  <a:pt x="6386706" y="1322619"/>
                </a:cubicBezTo>
                <a:cubicBezTo>
                  <a:pt x="6388179" y="1324916"/>
                  <a:pt x="6390138" y="1326949"/>
                  <a:pt x="6392583" y="1328716"/>
                </a:cubicBezTo>
                <a:cubicBezTo>
                  <a:pt x="6395028" y="1330483"/>
                  <a:pt x="6397811" y="1332103"/>
                  <a:pt x="6400933" y="1333577"/>
                </a:cubicBezTo>
                <a:cubicBezTo>
                  <a:pt x="6404056" y="1335049"/>
                  <a:pt x="6407237" y="1336536"/>
                  <a:pt x="6410477" y="1338039"/>
                </a:cubicBezTo>
                <a:cubicBezTo>
                  <a:pt x="6413717" y="1339541"/>
                  <a:pt x="6416898" y="1341190"/>
                  <a:pt x="6420020" y="1342987"/>
                </a:cubicBezTo>
                <a:cubicBezTo>
                  <a:pt x="6423143" y="1344784"/>
                  <a:pt x="6425926" y="1346905"/>
                  <a:pt x="6428371" y="1349349"/>
                </a:cubicBezTo>
                <a:cubicBezTo>
                  <a:pt x="6430816" y="1351794"/>
                  <a:pt x="6432789" y="1354681"/>
                  <a:pt x="6434292" y="1358009"/>
                </a:cubicBezTo>
                <a:cubicBezTo>
                  <a:pt x="6435794" y="1361338"/>
                  <a:pt x="6436545" y="1365270"/>
                  <a:pt x="6436545" y="1369806"/>
                </a:cubicBezTo>
                <a:cubicBezTo>
                  <a:pt x="6436545" y="1375167"/>
                  <a:pt x="6435558" y="1379939"/>
                  <a:pt x="6433585" y="1384122"/>
                </a:cubicBezTo>
                <a:cubicBezTo>
                  <a:pt x="6431612" y="1388305"/>
                  <a:pt x="6428872" y="1391854"/>
                  <a:pt x="6425367" y="1394770"/>
                </a:cubicBezTo>
                <a:cubicBezTo>
                  <a:pt x="6421862" y="1397686"/>
                  <a:pt x="6417738" y="1399881"/>
                  <a:pt x="6412995" y="1401354"/>
                </a:cubicBezTo>
                <a:cubicBezTo>
                  <a:pt x="6408253" y="1402826"/>
                  <a:pt x="6403142" y="1403563"/>
                  <a:pt x="6397664" y="1403563"/>
                </a:cubicBezTo>
                <a:cubicBezTo>
                  <a:pt x="6393835" y="1403563"/>
                  <a:pt x="6390285" y="1403238"/>
                  <a:pt x="6387015" y="1402590"/>
                </a:cubicBezTo>
                <a:cubicBezTo>
                  <a:pt x="6383746" y="1401942"/>
                  <a:pt x="6380830" y="1401148"/>
                  <a:pt x="6378267" y="1400204"/>
                </a:cubicBezTo>
                <a:cubicBezTo>
                  <a:pt x="6375704" y="1399262"/>
                  <a:pt x="6373555" y="1398290"/>
                  <a:pt x="6371816" y="1397289"/>
                </a:cubicBezTo>
                <a:cubicBezTo>
                  <a:pt x="6370079" y="1396287"/>
                  <a:pt x="6368871" y="1395433"/>
                  <a:pt x="6368193" y="1394726"/>
                </a:cubicBezTo>
                <a:cubicBezTo>
                  <a:pt x="6367516" y="1394018"/>
                  <a:pt x="6367015" y="1393120"/>
                  <a:pt x="6366691" y="1392031"/>
                </a:cubicBezTo>
                <a:cubicBezTo>
                  <a:pt x="6366367" y="1390941"/>
                  <a:pt x="6366205" y="1389482"/>
                  <a:pt x="6366205" y="1387656"/>
                </a:cubicBezTo>
                <a:cubicBezTo>
                  <a:pt x="6366205" y="1386361"/>
                  <a:pt x="6366264" y="1385285"/>
                  <a:pt x="6366382" y="1384431"/>
                </a:cubicBezTo>
                <a:cubicBezTo>
                  <a:pt x="6366500" y="1383577"/>
                  <a:pt x="6366677" y="1382885"/>
                  <a:pt x="6366912" y="1382354"/>
                </a:cubicBezTo>
                <a:cubicBezTo>
                  <a:pt x="6367148" y="1381824"/>
                  <a:pt x="6367442" y="1381456"/>
                  <a:pt x="6367796" y="1381250"/>
                </a:cubicBezTo>
                <a:cubicBezTo>
                  <a:pt x="6368149" y="1381044"/>
                  <a:pt x="6368562" y="1380941"/>
                  <a:pt x="6369033" y="1380941"/>
                </a:cubicBezTo>
                <a:cubicBezTo>
                  <a:pt x="6369858" y="1380941"/>
                  <a:pt x="6371021" y="1381441"/>
                  <a:pt x="6372523" y="1382443"/>
                </a:cubicBezTo>
                <a:cubicBezTo>
                  <a:pt x="6374026" y="1383444"/>
                  <a:pt x="6375955" y="1384535"/>
                  <a:pt x="6378311" y="1385712"/>
                </a:cubicBezTo>
                <a:cubicBezTo>
                  <a:pt x="6380668" y="1386891"/>
                  <a:pt x="6383510" y="1387996"/>
                  <a:pt x="6386839" y="1389026"/>
                </a:cubicBezTo>
                <a:cubicBezTo>
                  <a:pt x="6390168" y="1390057"/>
                  <a:pt x="6394011" y="1390572"/>
                  <a:pt x="6398371" y="1390572"/>
                </a:cubicBezTo>
                <a:cubicBezTo>
                  <a:pt x="6401670" y="1390572"/>
                  <a:pt x="6404689" y="1390130"/>
                  <a:pt x="6407428" y="1389248"/>
                </a:cubicBezTo>
                <a:cubicBezTo>
                  <a:pt x="6410167" y="1388363"/>
                  <a:pt x="6412524" y="1387111"/>
                  <a:pt x="6414497" y="1385492"/>
                </a:cubicBezTo>
                <a:cubicBezTo>
                  <a:pt x="6416471" y="1383871"/>
                  <a:pt x="6417988" y="1381883"/>
                  <a:pt x="6419048" y="1379526"/>
                </a:cubicBezTo>
                <a:cubicBezTo>
                  <a:pt x="6420109" y="1377170"/>
                  <a:pt x="6420639" y="1374490"/>
                  <a:pt x="6420639" y="1371486"/>
                </a:cubicBezTo>
                <a:cubicBezTo>
                  <a:pt x="6420639" y="1368245"/>
                  <a:pt x="6419903" y="1365476"/>
                  <a:pt x="6418430" y="1363179"/>
                </a:cubicBezTo>
                <a:cubicBezTo>
                  <a:pt x="6416957" y="1360882"/>
                  <a:pt x="6415013" y="1358864"/>
                  <a:pt x="6412598" y="1357126"/>
                </a:cubicBezTo>
                <a:cubicBezTo>
                  <a:pt x="6410183" y="1355388"/>
                  <a:pt x="6407428" y="1353797"/>
                  <a:pt x="6404335" y="1352354"/>
                </a:cubicBezTo>
                <a:cubicBezTo>
                  <a:pt x="6401242" y="1350911"/>
                  <a:pt x="6398076" y="1349437"/>
                  <a:pt x="6394836" y="1347936"/>
                </a:cubicBezTo>
                <a:cubicBezTo>
                  <a:pt x="6391596" y="1346433"/>
                  <a:pt x="6388444" y="1344770"/>
                  <a:pt x="6385381" y="1342943"/>
                </a:cubicBezTo>
                <a:cubicBezTo>
                  <a:pt x="6382317" y="1341117"/>
                  <a:pt x="6379578" y="1338966"/>
                  <a:pt x="6377163" y="1336492"/>
                </a:cubicBezTo>
                <a:cubicBezTo>
                  <a:pt x="6374748" y="1334018"/>
                  <a:pt x="6372788" y="1331117"/>
                  <a:pt x="6371286" y="1327788"/>
                </a:cubicBezTo>
                <a:cubicBezTo>
                  <a:pt x="6369784" y="1324460"/>
                  <a:pt x="6369033" y="1320468"/>
                  <a:pt x="6369033" y="1315814"/>
                </a:cubicBezTo>
                <a:cubicBezTo>
                  <a:pt x="6369033" y="1311042"/>
                  <a:pt x="6369902" y="1306786"/>
                  <a:pt x="6371640" y="1303045"/>
                </a:cubicBezTo>
                <a:cubicBezTo>
                  <a:pt x="6373378" y="1299304"/>
                  <a:pt x="6375793" y="1296167"/>
                  <a:pt x="6378886" y="1293634"/>
                </a:cubicBezTo>
                <a:cubicBezTo>
                  <a:pt x="6381979" y="1291101"/>
                  <a:pt x="6385661" y="1289172"/>
                  <a:pt x="6389932" y="1287846"/>
                </a:cubicBezTo>
                <a:cubicBezTo>
                  <a:pt x="6394203" y="1286521"/>
                  <a:pt x="6398812" y="1285858"/>
                  <a:pt x="6403761" y="1285858"/>
                </a:cubicBezTo>
                <a:close/>
                <a:moveTo>
                  <a:pt x="5460786" y="1285858"/>
                </a:moveTo>
                <a:cubicBezTo>
                  <a:pt x="5463319" y="1285858"/>
                  <a:pt x="5465867" y="1286079"/>
                  <a:pt x="5468430" y="1286521"/>
                </a:cubicBezTo>
                <a:cubicBezTo>
                  <a:pt x="5470992" y="1286962"/>
                  <a:pt x="5473408" y="1287552"/>
                  <a:pt x="5475676" y="1288288"/>
                </a:cubicBezTo>
                <a:cubicBezTo>
                  <a:pt x="5477944" y="1289025"/>
                  <a:pt x="5479961" y="1289849"/>
                  <a:pt x="5481729" y="1290762"/>
                </a:cubicBezTo>
                <a:cubicBezTo>
                  <a:pt x="5483496" y="1291675"/>
                  <a:pt x="5484660" y="1292412"/>
                  <a:pt x="5485219" y="1292971"/>
                </a:cubicBezTo>
                <a:cubicBezTo>
                  <a:pt x="5485779" y="1293531"/>
                  <a:pt x="5486147" y="1293973"/>
                  <a:pt x="5486324" y="1294297"/>
                </a:cubicBezTo>
                <a:cubicBezTo>
                  <a:pt x="5486501" y="1294621"/>
                  <a:pt x="5486648" y="1295033"/>
                  <a:pt x="5486766" y="1295534"/>
                </a:cubicBezTo>
                <a:cubicBezTo>
                  <a:pt x="5486884" y="1296035"/>
                  <a:pt x="5486972" y="1296639"/>
                  <a:pt x="5487031" y="1297345"/>
                </a:cubicBezTo>
                <a:cubicBezTo>
                  <a:pt x="5487090" y="1298053"/>
                  <a:pt x="5487119" y="1298966"/>
                  <a:pt x="5487119" y="1300085"/>
                </a:cubicBezTo>
                <a:cubicBezTo>
                  <a:pt x="5487119" y="1301145"/>
                  <a:pt x="5487075" y="1302088"/>
                  <a:pt x="5486987" y="1302913"/>
                </a:cubicBezTo>
                <a:cubicBezTo>
                  <a:pt x="5486898" y="1303738"/>
                  <a:pt x="5486766" y="1304430"/>
                  <a:pt x="5486589" y="1304990"/>
                </a:cubicBezTo>
                <a:cubicBezTo>
                  <a:pt x="5486412" y="1305550"/>
                  <a:pt x="5486162" y="1305961"/>
                  <a:pt x="5485838" y="1306227"/>
                </a:cubicBezTo>
                <a:cubicBezTo>
                  <a:pt x="5485514" y="1306492"/>
                  <a:pt x="5485146" y="1306624"/>
                  <a:pt x="5484733" y="1306624"/>
                </a:cubicBezTo>
                <a:cubicBezTo>
                  <a:pt x="5484086" y="1306624"/>
                  <a:pt x="5483069" y="1306212"/>
                  <a:pt x="5481685" y="1305387"/>
                </a:cubicBezTo>
                <a:cubicBezTo>
                  <a:pt x="5480300" y="1304562"/>
                  <a:pt x="5478607" y="1303634"/>
                  <a:pt x="5476604" y="1302604"/>
                </a:cubicBezTo>
                <a:cubicBezTo>
                  <a:pt x="5474601" y="1301573"/>
                  <a:pt x="5472229" y="1300630"/>
                  <a:pt x="5469490" y="1299776"/>
                </a:cubicBezTo>
                <a:cubicBezTo>
                  <a:pt x="5466751" y="1298922"/>
                  <a:pt x="5463673" y="1298495"/>
                  <a:pt x="5460256" y="1298495"/>
                </a:cubicBezTo>
                <a:cubicBezTo>
                  <a:pt x="5457074" y="1298495"/>
                  <a:pt x="5454306" y="1298922"/>
                  <a:pt x="5451949" y="1299776"/>
                </a:cubicBezTo>
                <a:cubicBezTo>
                  <a:pt x="5449593" y="1300630"/>
                  <a:pt x="5447649" y="1301764"/>
                  <a:pt x="5446117" y="1303178"/>
                </a:cubicBezTo>
                <a:cubicBezTo>
                  <a:pt x="5444586" y="1304592"/>
                  <a:pt x="5443437" y="1306271"/>
                  <a:pt x="5442671" y="1308215"/>
                </a:cubicBezTo>
                <a:cubicBezTo>
                  <a:pt x="5441905" y="1310159"/>
                  <a:pt x="5441522" y="1312221"/>
                  <a:pt x="5441522" y="1314400"/>
                </a:cubicBezTo>
                <a:cubicBezTo>
                  <a:pt x="5441522" y="1317582"/>
                  <a:pt x="5442259" y="1320321"/>
                  <a:pt x="5443731" y="1322619"/>
                </a:cubicBezTo>
                <a:cubicBezTo>
                  <a:pt x="5445204" y="1324916"/>
                  <a:pt x="5447163" y="1326949"/>
                  <a:pt x="5449608" y="1328716"/>
                </a:cubicBezTo>
                <a:cubicBezTo>
                  <a:pt x="5452053" y="1330483"/>
                  <a:pt x="5454836" y="1332103"/>
                  <a:pt x="5457958" y="1333577"/>
                </a:cubicBezTo>
                <a:cubicBezTo>
                  <a:pt x="5461081" y="1335049"/>
                  <a:pt x="5464262" y="1336536"/>
                  <a:pt x="5467502" y="1338039"/>
                </a:cubicBezTo>
                <a:cubicBezTo>
                  <a:pt x="5470742" y="1339541"/>
                  <a:pt x="5473923" y="1341190"/>
                  <a:pt x="5477045" y="1342987"/>
                </a:cubicBezTo>
                <a:cubicBezTo>
                  <a:pt x="5480168" y="1344784"/>
                  <a:pt x="5482951" y="1346905"/>
                  <a:pt x="5485396" y="1349349"/>
                </a:cubicBezTo>
                <a:cubicBezTo>
                  <a:pt x="5487841" y="1351794"/>
                  <a:pt x="5489814" y="1354681"/>
                  <a:pt x="5491317" y="1358009"/>
                </a:cubicBezTo>
                <a:cubicBezTo>
                  <a:pt x="5492819" y="1361338"/>
                  <a:pt x="5493570" y="1365270"/>
                  <a:pt x="5493570" y="1369806"/>
                </a:cubicBezTo>
                <a:cubicBezTo>
                  <a:pt x="5493570" y="1375167"/>
                  <a:pt x="5492583" y="1379939"/>
                  <a:pt x="5490610" y="1384122"/>
                </a:cubicBezTo>
                <a:cubicBezTo>
                  <a:pt x="5488637" y="1388305"/>
                  <a:pt x="5485897" y="1391854"/>
                  <a:pt x="5482392" y="1394770"/>
                </a:cubicBezTo>
                <a:cubicBezTo>
                  <a:pt x="5478887" y="1397686"/>
                  <a:pt x="5474763" y="1399881"/>
                  <a:pt x="5470020" y="1401354"/>
                </a:cubicBezTo>
                <a:cubicBezTo>
                  <a:pt x="5465278" y="1402826"/>
                  <a:pt x="5460167" y="1403563"/>
                  <a:pt x="5454689" y="1403563"/>
                </a:cubicBezTo>
                <a:cubicBezTo>
                  <a:pt x="5450860" y="1403563"/>
                  <a:pt x="5447310" y="1403238"/>
                  <a:pt x="5444040" y="1402590"/>
                </a:cubicBezTo>
                <a:cubicBezTo>
                  <a:pt x="5440771" y="1401942"/>
                  <a:pt x="5437855" y="1401148"/>
                  <a:pt x="5435292" y="1400204"/>
                </a:cubicBezTo>
                <a:cubicBezTo>
                  <a:pt x="5432729" y="1399262"/>
                  <a:pt x="5430580" y="1398290"/>
                  <a:pt x="5428841" y="1397289"/>
                </a:cubicBezTo>
                <a:cubicBezTo>
                  <a:pt x="5427104" y="1396287"/>
                  <a:pt x="5425896" y="1395433"/>
                  <a:pt x="5425218" y="1394726"/>
                </a:cubicBezTo>
                <a:cubicBezTo>
                  <a:pt x="5424541" y="1394018"/>
                  <a:pt x="5424040" y="1393120"/>
                  <a:pt x="5423716" y="1392031"/>
                </a:cubicBezTo>
                <a:cubicBezTo>
                  <a:pt x="5423392" y="1390941"/>
                  <a:pt x="5423230" y="1389482"/>
                  <a:pt x="5423230" y="1387656"/>
                </a:cubicBezTo>
                <a:cubicBezTo>
                  <a:pt x="5423230" y="1386361"/>
                  <a:pt x="5423289" y="1385285"/>
                  <a:pt x="5423407" y="1384431"/>
                </a:cubicBezTo>
                <a:cubicBezTo>
                  <a:pt x="5423525" y="1383577"/>
                  <a:pt x="5423702" y="1382885"/>
                  <a:pt x="5423937" y="1382354"/>
                </a:cubicBezTo>
                <a:cubicBezTo>
                  <a:pt x="5424173" y="1381824"/>
                  <a:pt x="5424467" y="1381456"/>
                  <a:pt x="5424821" y="1381250"/>
                </a:cubicBezTo>
                <a:cubicBezTo>
                  <a:pt x="5425174" y="1381044"/>
                  <a:pt x="5425587" y="1380941"/>
                  <a:pt x="5426058" y="1380941"/>
                </a:cubicBezTo>
                <a:cubicBezTo>
                  <a:pt x="5426883" y="1380941"/>
                  <a:pt x="5428046" y="1381441"/>
                  <a:pt x="5429548" y="1382443"/>
                </a:cubicBezTo>
                <a:cubicBezTo>
                  <a:pt x="5431051" y="1383444"/>
                  <a:pt x="5432980" y="1384535"/>
                  <a:pt x="5435336" y="1385712"/>
                </a:cubicBezTo>
                <a:cubicBezTo>
                  <a:pt x="5437693" y="1386891"/>
                  <a:pt x="5440535" y="1387996"/>
                  <a:pt x="5443864" y="1389026"/>
                </a:cubicBezTo>
                <a:cubicBezTo>
                  <a:pt x="5447193" y="1390057"/>
                  <a:pt x="5451036" y="1390572"/>
                  <a:pt x="5455396" y="1390572"/>
                </a:cubicBezTo>
                <a:cubicBezTo>
                  <a:pt x="5458695" y="1390572"/>
                  <a:pt x="5461714" y="1390130"/>
                  <a:pt x="5464453" y="1389248"/>
                </a:cubicBezTo>
                <a:cubicBezTo>
                  <a:pt x="5467192" y="1388363"/>
                  <a:pt x="5469549" y="1387111"/>
                  <a:pt x="5471522" y="1385492"/>
                </a:cubicBezTo>
                <a:cubicBezTo>
                  <a:pt x="5473496" y="1383871"/>
                  <a:pt x="5475013" y="1381883"/>
                  <a:pt x="5476073" y="1379526"/>
                </a:cubicBezTo>
                <a:cubicBezTo>
                  <a:pt x="5477134" y="1377170"/>
                  <a:pt x="5477664" y="1374490"/>
                  <a:pt x="5477664" y="1371486"/>
                </a:cubicBezTo>
                <a:cubicBezTo>
                  <a:pt x="5477664" y="1368245"/>
                  <a:pt x="5476928" y="1365476"/>
                  <a:pt x="5475455" y="1363179"/>
                </a:cubicBezTo>
                <a:cubicBezTo>
                  <a:pt x="5473982" y="1360882"/>
                  <a:pt x="5472038" y="1358864"/>
                  <a:pt x="5469623" y="1357126"/>
                </a:cubicBezTo>
                <a:cubicBezTo>
                  <a:pt x="5467208" y="1355388"/>
                  <a:pt x="5464453" y="1353797"/>
                  <a:pt x="5461360" y="1352354"/>
                </a:cubicBezTo>
                <a:cubicBezTo>
                  <a:pt x="5458267" y="1350911"/>
                  <a:pt x="5455101" y="1349437"/>
                  <a:pt x="5451861" y="1347936"/>
                </a:cubicBezTo>
                <a:cubicBezTo>
                  <a:pt x="5448621" y="1346433"/>
                  <a:pt x="5445469" y="1344770"/>
                  <a:pt x="5442406" y="1342943"/>
                </a:cubicBezTo>
                <a:cubicBezTo>
                  <a:pt x="5439342" y="1341117"/>
                  <a:pt x="5436603" y="1338966"/>
                  <a:pt x="5434188" y="1336492"/>
                </a:cubicBezTo>
                <a:cubicBezTo>
                  <a:pt x="5431773" y="1334018"/>
                  <a:pt x="5429813" y="1331117"/>
                  <a:pt x="5428311" y="1327788"/>
                </a:cubicBezTo>
                <a:cubicBezTo>
                  <a:pt x="5426809" y="1324460"/>
                  <a:pt x="5426058" y="1320468"/>
                  <a:pt x="5426058" y="1315814"/>
                </a:cubicBezTo>
                <a:cubicBezTo>
                  <a:pt x="5426058" y="1311042"/>
                  <a:pt x="5426927" y="1306786"/>
                  <a:pt x="5428665" y="1303045"/>
                </a:cubicBezTo>
                <a:cubicBezTo>
                  <a:pt x="5430403" y="1299304"/>
                  <a:pt x="5432818" y="1296167"/>
                  <a:pt x="5435911" y="1293634"/>
                </a:cubicBezTo>
                <a:cubicBezTo>
                  <a:pt x="5439004" y="1291101"/>
                  <a:pt x="5442686" y="1289172"/>
                  <a:pt x="5446957" y="1287846"/>
                </a:cubicBezTo>
                <a:cubicBezTo>
                  <a:pt x="5451228" y="1286521"/>
                  <a:pt x="5455837" y="1285858"/>
                  <a:pt x="5460786" y="1285858"/>
                </a:cubicBezTo>
                <a:close/>
                <a:moveTo>
                  <a:pt x="4994061" y="1285858"/>
                </a:moveTo>
                <a:cubicBezTo>
                  <a:pt x="4996594" y="1285858"/>
                  <a:pt x="4999142" y="1286079"/>
                  <a:pt x="5001705" y="1286521"/>
                </a:cubicBezTo>
                <a:cubicBezTo>
                  <a:pt x="5004267" y="1286962"/>
                  <a:pt x="5006683" y="1287552"/>
                  <a:pt x="5008951" y="1288288"/>
                </a:cubicBezTo>
                <a:cubicBezTo>
                  <a:pt x="5011219" y="1289025"/>
                  <a:pt x="5013236" y="1289849"/>
                  <a:pt x="5015004" y="1290762"/>
                </a:cubicBezTo>
                <a:cubicBezTo>
                  <a:pt x="5016771" y="1291675"/>
                  <a:pt x="5017935" y="1292412"/>
                  <a:pt x="5018494" y="1292971"/>
                </a:cubicBezTo>
                <a:cubicBezTo>
                  <a:pt x="5019054" y="1293531"/>
                  <a:pt x="5019422" y="1293973"/>
                  <a:pt x="5019599" y="1294297"/>
                </a:cubicBezTo>
                <a:cubicBezTo>
                  <a:pt x="5019776" y="1294621"/>
                  <a:pt x="5019923" y="1295033"/>
                  <a:pt x="5020041" y="1295534"/>
                </a:cubicBezTo>
                <a:cubicBezTo>
                  <a:pt x="5020159" y="1296035"/>
                  <a:pt x="5020247" y="1296639"/>
                  <a:pt x="5020306" y="1297345"/>
                </a:cubicBezTo>
                <a:cubicBezTo>
                  <a:pt x="5020365" y="1298053"/>
                  <a:pt x="5020394" y="1298966"/>
                  <a:pt x="5020394" y="1300085"/>
                </a:cubicBezTo>
                <a:cubicBezTo>
                  <a:pt x="5020394" y="1301145"/>
                  <a:pt x="5020350" y="1302088"/>
                  <a:pt x="5020262" y="1302913"/>
                </a:cubicBezTo>
                <a:cubicBezTo>
                  <a:pt x="5020173" y="1303738"/>
                  <a:pt x="5020041" y="1304430"/>
                  <a:pt x="5019864" y="1304990"/>
                </a:cubicBezTo>
                <a:cubicBezTo>
                  <a:pt x="5019687" y="1305550"/>
                  <a:pt x="5019437" y="1305961"/>
                  <a:pt x="5019113" y="1306227"/>
                </a:cubicBezTo>
                <a:cubicBezTo>
                  <a:pt x="5018789" y="1306492"/>
                  <a:pt x="5018421" y="1306624"/>
                  <a:pt x="5018008" y="1306624"/>
                </a:cubicBezTo>
                <a:cubicBezTo>
                  <a:pt x="5017361" y="1306624"/>
                  <a:pt x="5016344" y="1306212"/>
                  <a:pt x="5014960" y="1305387"/>
                </a:cubicBezTo>
                <a:cubicBezTo>
                  <a:pt x="5013575" y="1304562"/>
                  <a:pt x="5011882" y="1303634"/>
                  <a:pt x="5009879" y="1302604"/>
                </a:cubicBezTo>
                <a:cubicBezTo>
                  <a:pt x="5007876" y="1301573"/>
                  <a:pt x="5005504" y="1300630"/>
                  <a:pt x="5002765" y="1299776"/>
                </a:cubicBezTo>
                <a:cubicBezTo>
                  <a:pt x="5000026" y="1298922"/>
                  <a:pt x="4996948" y="1298495"/>
                  <a:pt x="4993531" y="1298495"/>
                </a:cubicBezTo>
                <a:cubicBezTo>
                  <a:pt x="4990349" y="1298495"/>
                  <a:pt x="4987581" y="1298922"/>
                  <a:pt x="4985224" y="1299776"/>
                </a:cubicBezTo>
                <a:cubicBezTo>
                  <a:pt x="4982868" y="1300630"/>
                  <a:pt x="4980924" y="1301764"/>
                  <a:pt x="4979392" y="1303178"/>
                </a:cubicBezTo>
                <a:cubicBezTo>
                  <a:pt x="4977861" y="1304592"/>
                  <a:pt x="4976712" y="1306271"/>
                  <a:pt x="4975946" y="1308215"/>
                </a:cubicBezTo>
                <a:cubicBezTo>
                  <a:pt x="4975180" y="1310159"/>
                  <a:pt x="4974797" y="1312221"/>
                  <a:pt x="4974797" y="1314400"/>
                </a:cubicBezTo>
                <a:cubicBezTo>
                  <a:pt x="4974797" y="1317582"/>
                  <a:pt x="4975534" y="1320321"/>
                  <a:pt x="4977006" y="1322619"/>
                </a:cubicBezTo>
                <a:cubicBezTo>
                  <a:pt x="4978479" y="1324916"/>
                  <a:pt x="4980438" y="1326949"/>
                  <a:pt x="4982883" y="1328716"/>
                </a:cubicBezTo>
                <a:cubicBezTo>
                  <a:pt x="4985328" y="1330483"/>
                  <a:pt x="4988111" y="1332103"/>
                  <a:pt x="4991233" y="1333577"/>
                </a:cubicBezTo>
                <a:cubicBezTo>
                  <a:pt x="4994356" y="1335049"/>
                  <a:pt x="4997537" y="1336536"/>
                  <a:pt x="5000777" y="1338039"/>
                </a:cubicBezTo>
                <a:cubicBezTo>
                  <a:pt x="5004017" y="1339541"/>
                  <a:pt x="5007198" y="1341190"/>
                  <a:pt x="5010320" y="1342987"/>
                </a:cubicBezTo>
                <a:cubicBezTo>
                  <a:pt x="5013443" y="1344784"/>
                  <a:pt x="5016226" y="1346905"/>
                  <a:pt x="5018671" y="1349349"/>
                </a:cubicBezTo>
                <a:cubicBezTo>
                  <a:pt x="5021116" y="1351794"/>
                  <a:pt x="5023089" y="1354681"/>
                  <a:pt x="5024592" y="1358009"/>
                </a:cubicBezTo>
                <a:cubicBezTo>
                  <a:pt x="5026094" y="1361338"/>
                  <a:pt x="5026845" y="1365270"/>
                  <a:pt x="5026845" y="1369806"/>
                </a:cubicBezTo>
                <a:cubicBezTo>
                  <a:pt x="5026845" y="1375167"/>
                  <a:pt x="5025858" y="1379939"/>
                  <a:pt x="5023885" y="1384122"/>
                </a:cubicBezTo>
                <a:cubicBezTo>
                  <a:pt x="5021912" y="1388305"/>
                  <a:pt x="5019172" y="1391854"/>
                  <a:pt x="5015667" y="1394770"/>
                </a:cubicBezTo>
                <a:cubicBezTo>
                  <a:pt x="5012162" y="1397686"/>
                  <a:pt x="5008038" y="1399881"/>
                  <a:pt x="5003295" y="1401354"/>
                </a:cubicBezTo>
                <a:cubicBezTo>
                  <a:pt x="4998553" y="1402826"/>
                  <a:pt x="4993442" y="1403563"/>
                  <a:pt x="4987964" y="1403563"/>
                </a:cubicBezTo>
                <a:cubicBezTo>
                  <a:pt x="4984135" y="1403563"/>
                  <a:pt x="4980585" y="1403238"/>
                  <a:pt x="4977315" y="1402590"/>
                </a:cubicBezTo>
                <a:cubicBezTo>
                  <a:pt x="4974046" y="1401942"/>
                  <a:pt x="4971130" y="1401148"/>
                  <a:pt x="4968567" y="1400204"/>
                </a:cubicBezTo>
                <a:cubicBezTo>
                  <a:pt x="4966004" y="1399262"/>
                  <a:pt x="4963855" y="1398290"/>
                  <a:pt x="4962116" y="1397289"/>
                </a:cubicBezTo>
                <a:cubicBezTo>
                  <a:pt x="4960379" y="1396287"/>
                  <a:pt x="4959171" y="1395433"/>
                  <a:pt x="4958493" y="1394726"/>
                </a:cubicBezTo>
                <a:cubicBezTo>
                  <a:pt x="4957816" y="1394018"/>
                  <a:pt x="4957315" y="1393120"/>
                  <a:pt x="4956991" y="1392031"/>
                </a:cubicBezTo>
                <a:cubicBezTo>
                  <a:pt x="4956667" y="1390941"/>
                  <a:pt x="4956505" y="1389482"/>
                  <a:pt x="4956505" y="1387656"/>
                </a:cubicBezTo>
                <a:cubicBezTo>
                  <a:pt x="4956505" y="1386361"/>
                  <a:pt x="4956564" y="1385285"/>
                  <a:pt x="4956682" y="1384431"/>
                </a:cubicBezTo>
                <a:cubicBezTo>
                  <a:pt x="4956800" y="1383577"/>
                  <a:pt x="4956977" y="1382885"/>
                  <a:pt x="4957212" y="1382354"/>
                </a:cubicBezTo>
                <a:cubicBezTo>
                  <a:pt x="4957448" y="1381824"/>
                  <a:pt x="4957742" y="1381456"/>
                  <a:pt x="4958096" y="1381250"/>
                </a:cubicBezTo>
                <a:cubicBezTo>
                  <a:pt x="4958449" y="1381044"/>
                  <a:pt x="4958862" y="1380941"/>
                  <a:pt x="4959333" y="1380941"/>
                </a:cubicBezTo>
                <a:cubicBezTo>
                  <a:pt x="4960158" y="1380941"/>
                  <a:pt x="4961321" y="1381441"/>
                  <a:pt x="4962823" y="1382443"/>
                </a:cubicBezTo>
                <a:cubicBezTo>
                  <a:pt x="4964326" y="1383444"/>
                  <a:pt x="4966255" y="1384535"/>
                  <a:pt x="4968611" y="1385712"/>
                </a:cubicBezTo>
                <a:cubicBezTo>
                  <a:pt x="4970968" y="1386891"/>
                  <a:pt x="4973810" y="1387996"/>
                  <a:pt x="4977139" y="1389026"/>
                </a:cubicBezTo>
                <a:cubicBezTo>
                  <a:pt x="4980468" y="1390057"/>
                  <a:pt x="4984311" y="1390572"/>
                  <a:pt x="4988671" y="1390572"/>
                </a:cubicBezTo>
                <a:cubicBezTo>
                  <a:pt x="4991970" y="1390572"/>
                  <a:pt x="4994989" y="1390130"/>
                  <a:pt x="4997728" y="1389248"/>
                </a:cubicBezTo>
                <a:cubicBezTo>
                  <a:pt x="5000467" y="1388363"/>
                  <a:pt x="5002824" y="1387111"/>
                  <a:pt x="5004797" y="1385492"/>
                </a:cubicBezTo>
                <a:cubicBezTo>
                  <a:pt x="5006771" y="1383871"/>
                  <a:pt x="5008288" y="1381883"/>
                  <a:pt x="5009348" y="1379526"/>
                </a:cubicBezTo>
                <a:cubicBezTo>
                  <a:pt x="5010409" y="1377170"/>
                  <a:pt x="5010939" y="1374490"/>
                  <a:pt x="5010939" y="1371486"/>
                </a:cubicBezTo>
                <a:cubicBezTo>
                  <a:pt x="5010939" y="1368245"/>
                  <a:pt x="5010203" y="1365476"/>
                  <a:pt x="5008730" y="1363179"/>
                </a:cubicBezTo>
                <a:cubicBezTo>
                  <a:pt x="5007257" y="1360882"/>
                  <a:pt x="5005313" y="1358864"/>
                  <a:pt x="5002898" y="1357126"/>
                </a:cubicBezTo>
                <a:cubicBezTo>
                  <a:pt x="5000483" y="1355388"/>
                  <a:pt x="4997728" y="1353797"/>
                  <a:pt x="4994635" y="1352354"/>
                </a:cubicBezTo>
                <a:cubicBezTo>
                  <a:pt x="4991542" y="1350911"/>
                  <a:pt x="4988376" y="1349437"/>
                  <a:pt x="4985136" y="1347936"/>
                </a:cubicBezTo>
                <a:cubicBezTo>
                  <a:pt x="4981896" y="1346433"/>
                  <a:pt x="4978744" y="1344770"/>
                  <a:pt x="4975681" y="1342943"/>
                </a:cubicBezTo>
                <a:cubicBezTo>
                  <a:pt x="4972617" y="1341117"/>
                  <a:pt x="4969878" y="1338966"/>
                  <a:pt x="4967463" y="1336492"/>
                </a:cubicBezTo>
                <a:cubicBezTo>
                  <a:pt x="4965048" y="1334018"/>
                  <a:pt x="4963088" y="1331117"/>
                  <a:pt x="4961586" y="1327788"/>
                </a:cubicBezTo>
                <a:cubicBezTo>
                  <a:pt x="4960084" y="1324460"/>
                  <a:pt x="4959333" y="1320468"/>
                  <a:pt x="4959333" y="1315814"/>
                </a:cubicBezTo>
                <a:cubicBezTo>
                  <a:pt x="4959333" y="1311042"/>
                  <a:pt x="4960202" y="1306786"/>
                  <a:pt x="4961940" y="1303045"/>
                </a:cubicBezTo>
                <a:cubicBezTo>
                  <a:pt x="4963678" y="1299304"/>
                  <a:pt x="4966093" y="1296167"/>
                  <a:pt x="4969186" y="1293634"/>
                </a:cubicBezTo>
                <a:cubicBezTo>
                  <a:pt x="4972279" y="1291101"/>
                  <a:pt x="4975961" y="1289172"/>
                  <a:pt x="4980232" y="1287846"/>
                </a:cubicBezTo>
                <a:cubicBezTo>
                  <a:pt x="4984503" y="1286521"/>
                  <a:pt x="4989112" y="1285858"/>
                  <a:pt x="4994061" y="1285858"/>
                </a:cubicBezTo>
                <a:close/>
                <a:moveTo>
                  <a:pt x="4051086" y="1285858"/>
                </a:moveTo>
                <a:cubicBezTo>
                  <a:pt x="4053619" y="1285858"/>
                  <a:pt x="4056167" y="1286079"/>
                  <a:pt x="4058730" y="1286521"/>
                </a:cubicBezTo>
                <a:cubicBezTo>
                  <a:pt x="4061293" y="1286962"/>
                  <a:pt x="4063708" y="1287552"/>
                  <a:pt x="4065976" y="1288288"/>
                </a:cubicBezTo>
                <a:cubicBezTo>
                  <a:pt x="4068244" y="1289025"/>
                  <a:pt x="4070262" y="1289849"/>
                  <a:pt x="4072029" y="1290762"/>
                </a:cubicBezTo>
                <a:cubicBezTo>
                  <a:pt x="4073796" y="1291675"/>
                  <a:pt x="4074960" y="1292412"/>
                  <a:pt x="4075520" y="1292971"/>
                </a:cubicBezTo>
                <a:cubicBezTo>
                  <a:pt x="4076079" y="1293531"/>
                  <a:pt x="4076447" y="1293973"/>
                  <a:pt x="4076624" y="1294297"/>
                </a:cubicBezTo>
                <a:cubicBezTo>
                  <a:pt x="4076801" y="1294621"/>
                  <a:pt x="4076948" y="1295033"/>
                  <a:pt x="4077066" y="1295534"/>
                </a:cubicBezTo>
                <a:cubicBezTo>
                  <a:pt x="4077184" y="1296035"/>
                  <a:pt x="4077272" y="1296639"/>
                  <a:pt x="4077331" y="1297345"/>
                </a:cubicBezTo>
                <a:cubicBezTo>
                  <a:pt x="4077390" y="1298053"/>
                  <a:pt x="4077419" y="1298966"/>
                  <a:pt x="4077419" y="1300085"/>
                </a:cubicBezTo>
                <a:cubicBezTo>
                  <a:pt x="4077419" y="1301145"/>
                  <a:pt x="4077375" y="1302088"/>
                  <a:pt x="4077287" y="1302913"/>
                </a:cubicBezTo>
                <a:cubicBezTo>
                  <a:pt x="4077199" y="1303738"/>
                  <a:pt x="4077066" y="1304430"/>
                  <a:pt x="4076889" y="1304990"/>
                </a:cubicBezTo>
                <a:cubicBezTo>
                  <a:pt x="4076713" y="1305550"/>
                  <a:pt x="4076462" y="1305961"/>
                  <a:pt x="4076138" y="1306227"/>
                </a:cubicBezTo>
                <a:cubicBezTo>
                  <a:pt x="4075814" y="1306492"/>
                  <a:pt x="4075446" y="1306624"/>
                  <a:pt x="4075034" y="1306624"/>
                </a:cubicBezTo>
                <a:cubicBezTo>
                  <a:pt x="4074386" y="1306624"/>
                  <a:pt x="4073369" y="1306212"/>
                  <a:pt x="4071985" y="1305387"/>
                </a:cubicBezTo>
                <a:cubicBezTo>
                  <a:pt x="4070600" y="1304562"/>
                  <a:pt x="4068907" y="1303634"/>
                  <a:pt x="4066904" y="1302604"/>
                </a:cubicBezTo>
                <a:cubicBezTo>
                  <a:pt x="4064901" y="1301573"/>
                  <a:pt x="4062530" y="1300630"/>
                  <a:pt x="4059790" y="1299776"/>
                </a:cubicBezTo>
                <a:cubicBezTo>
                  <a:pt x="4057051" y="1298922"/>
                  <a:pt x="4053973" y="1298495"/>
                  <a:pt x="4050556" y="1298495"/>
                </a:cubicBezTo>
                <a:cubicBezTo>
                  <a:pt x="4047375" y="1298495"/>
                  <a:pt x="4044606" y="1298922"/>
                  <a:pt x="4042250" y="1299776"/>
                </a:cubicBezTo>
                <a:cubicBezTo>
                  <a:pt x="4039893" y="1300630"/>
                  <a:pt x="4037949" y="1301764"/>
                  <a:pt x="4036417" y="1303178"/>
                </a:cubicBezTo>
                <a:cubicBezTo>
                  <a:pt x="4034885" y="1304592"/>
                  <a:pt x="4033737" y="1306271"/>
                  <a:pt x="4032971" y="1308215"/>
                </a:cubicBezTo>
                <a:cubicBezTo>
                  <a:pt x="4032205" y="1310159"/>
                  <a:pt x="4031822" y="1312221"/>
                  <a:pt x="4031822" y="1314400"/>
                </a:cubicBezTo>
                <a:cubicBezTo>
                  <a:pt x="4031822" y="1317582"/>
                  <a:pt x="4032559" y="1320321"/>
                  <a:pt x="4034031" y="1322619"/>
                </a:cubicBezTo>
                <a:cubicBezTo>
                  <a:pt x="4035504" y="1324916"/>
                  <a:pt x="4037463" y="1326949"/>
                  <a:pt x="4039908" y="1328716"/>
                </a:cubicBezTo>
                <a:cubicBezTo>
                  <a:pt x="4042352" y="1330483"/>
                  <a:pt x="4045136" y="1332103"/>
                  <a:pt x="4048258" y="1333577"/>
                </a:cubicBezTo>
                <a:cubicBezTo>
                  <a:pt x="4051381" y="1335049"/>
                  <a:pt x="4054562" y="1336536"/>
                  <a:pt x="4057802" y="1338039"/>
                </a:cubicBezTo>
                <a:cubicBezTo>
                  <a:pt x="4061042" y="1339541"/>
                  <a:pt x="4064223" y="1341190"/>
                  <a:pt x="4067346" y="1342987"/>
                </a:cubicBezTo>
                <a:cubicBezTo>
                  <a:pt x="4070468" y="1344784"/>
                  <a:pt x="4073251" y="1346905"/>
                  <a:pt x="4075696" y="1349349"/>
                </a:cubicBezTo>
                <a:cubicBezTo>
                  <a:pt x="4078141" y="1351794"/>
                  <a:pt x="4080115" y="1354681"/>
                  <a:pt x="4081617" y="1358009"/>
                </a:cubicBezTo>
                <a:cubicBezTo>
                  <a:pt x="4083119" y="1361338"/>
                  <a:pt x="4083870" y="1365270"/>
                  <a:pt x="4083870" y="1369806"/>
                </a:cubicBezTo>
                <a:cubicBezTo>
                  <a:pt x="4083870" y="1375167"/>
                  <a:pt x="4082883" y="1379939"/>
                  <a:pt x="4080910" y="1384122"/>
                </a:cubicBezTo>
                <a:cubicBezTo>
                  <a:pt x="4078937" y="1388305"/>
                  <a:pt x="4076197" y="1391854"/>
                  <a:pt x="4072692" y="1394770"/>
                </a:cubicBezTo>
                <a:cubicBezTo>
                  <a:pt x="4069187" y="1397686"/>
                  <a:pt x="4065063" y="1399881"/>
                  <a:pt x="4060321" y="1401354"/>
                </a:cubicBezTo>
                <a:cubicBezTo>
                  <a:pt x="4055578" y="1402826"/>
                  <a:pt x="4050468" y="1403563"/>
                  <a:pt x="4044989" y="1403563"/>
                </a:cubicBezTo>
                <a:cubicBezTo>
                  <a:pt x="4041159" y="1403563"/>
                  <a:pt x="4037610" y="1403238"/>
                  <a:pt x="4034341" y="1402590"/>
                </a:cubicBezTo>
                <a:cubicBezTo>
                  <a:pt x="4031071" y="1401942"/>
                  <a:pt x="4028155" y="1401148"/>
                  <a:pt x="4025592" y="1400204"/>
                </a:cubicBezTo>
                <a:cubicBezTo>
                  <a:pt x="4023030" y="1399262"/>
                  <a:pt x="4020880" y="1398290"/>
                  <a:pt x="4019142" y="1397289"/>
                </a:cubicBezTo>
                <a:cubicBezTo>
                  <a:pt x="4017404" y="1396287"/>
                  <a:pt x="4016196" y="1395433"/>
                  <a:pt x="4015519" y="1394726"/>
                </a:cubicBezTo>
                <a:cubicBezTo>
                  <a:pt x="4014841" y="1394018"/>
                  <a:pt x="4014340" y="1393120"/>
                  <a:pt x="4014016" y="1392031"/>
                </a:cubicBezTo>
                <a:cubicBezTo>
                  <a:pt x="4013692" y="1390941"/>
                  <a:pt x="4013530" y="1389482"/>
                  <a:pt x="4013530" y="1387656"/>
                </a:cubicBezTo>
                <a:cubicBezTo>
                  <a:pt x="4013530" y="1386361"/>
                  <a:pt x="4013589" y="1385285"/>
                  <a:pt x="4013707" y="1384431"/>
                </a:cubicBezTo>
                <a:cubicBezTo>
                  <a:pt x="4013825" y="1383577"/>
                  <a:pt x="4014002" y="1382885"/>
                  <a:pt x="4014237" y="1382354"/>
                </a:cubicBezTo>
                <a:cubicBezTo>
                  <a:pt x="4014473" y="1381824"/>
                  <a:pt x="4014767" y="1381456"/>
                  <a:pt x="4015121" y="1381250"/>
                </a:cubicBezTo>
                <a:cubicBezTo>
                  <a:pt x="4015474" y="1381044"/>
                  <a:pt x="4015887" y="1380941"/>
                  <a:pt x="4016358" y="1380941"/>
                </a:cubicBezTo>
                <a:cubicBezTo>
                  <a:pt x="4017183" y="1380941"/>
                  <a:pt x="4018346" y="1381441"/>
                  <a:pt x="4019849" y="1382443"/>
                </a:cubicBezTo>
                <a:cubicBezTo>
                  <a:pt x="4021351" y="1383444"/>
                  <a:pt x="4023280" y="1384535"/>
                  <a:pt x="4025637" y="1385712"/>
                </a:cubicBezTo>
                <a:cubicBezTo>
                  <a:pt x="4027993" y="1386891"/>
                  <a:pt x="4030835" y="1387996"/>
                  <a:pt x="4034164" y="1389026"/>
                </a:cubicBezTo>
                <a:cubicBezTo>
                  <a:pt x="4037492" y="1390057"/>
                  <a:pt x="4041336" y="1390572"/>
                  <a:pt x="4045696" y="1390572"/>
                </a:cubicBezTo>
                <a:cubicBezTo>
                  <a:pt x="4048995" y="1390572"/>
                  <a:pt x="4052014" y="1390130"/>
                  <a:pt x="4054753" y="1389248"/>
                </a:cubicBezTo>
                <a:cubicBezTo>
                  <a:pt x="4057493" y="1388363"/>
                  <a:pt x="4059849" y="1387111"/>
                  <a:pt x="4061823" y="1385492"/>
                </a:cubicBezTo>
                <a:cubicBezTo>
                  <a:pt x="4063796" y="1383871"/>
                  <a:pt x="4065313" y="1381883"/>
                  <a:pt x="4066374" y="1379526"/>
                </a:cubicBezTo>
                <a:cubicBezTo>
                  <a:pt x="4067434" y="1377170"/>
                  <a:pt x="4067964" y="1374490"/>
                  <a:pt x="4067964" y="1371486"/>
                </a:cubicBezTo>
                <a:cubicBezTo>
                  <a:pt x="4067964" y="1368245"/>
                  <a:pt x="4067228" y="1365476"/>
                  <a:pt x="4065755" y="1363179"/>
                </a:cubicBezTo>
                <a:cubicBezTo>
                  <a:pt x="4064282" y="1360882"/>
                  <a:pt x="4062338" y="1358864"/>
                  <a:pt x="4059923" y="1357126"/>
                </a:cubicBezTo>
                <a:cubicBezTo>
                  <a:pt x="4057508" y="1355388"/>
                  <a:pt x="4054753" y="1353797"/>
                  <a:pt x="4051661" y="1352354"/>
                </a:cubicBezTo>
                <a:cubicBezTo>
                  <a:pt x="4048568" y="1350911"/>
                  <a:pt x="4045401" y="1349437"/>
                  <a:pt x="4042161" y="1347936"/>
                </a:cubicBezTo>
                <a:cubicBezTo>
                  <a:pt x="4038921" y="1346433"/>
                  <a:pt x="4035769" y="1344770"/>
                  <a:pt x="4032706" y="1342943"/>
                </a:cubicBezTo>
                <a:cubicBezTo>
                  <a:pt x="4029642" y="1341117"/>
                  <a:pt x="4026903" y="1338966"/>
                  <a:pt x="4024488" y="1336492"/>
                </a:cubicBezTo>
                <a:cubicBezTo>
                  <a:pt x="4022073" y="1334018"/>
                  <a:pt x="4020114" y="1331117"/>
                  <a:pt x="4018611" y="1327788"/>
                </a:cubicBezTo>
                <a:cubicBezTo>
                  <a:pt x="4017109" y="1324460"/>
                  <a:pt x="4016358" y="1320468"/>
                  <a:pt x="4016358" y="1315814"/>
                </a:cubicBezTo>
                <a:cubicBezTo>
                  <a:pt x="4016358" y="1311042"/>
                  <a:pt x="4017227" y="1306786"/>
                  <a:pt x="4018965" y="1303045"/>
                </a:cubicBezTo>
                <a:cubicBezTo>
                  <a:pt x="4020703" y="1299304"/>
                  <a:pt x="4023118" y="1296167"/>
                  <a:pt x="4026211" y="1293634"/>
                </a:cubicBezTo>
                <a:cubicBezTo>
                  <a:pt x="4029304" y="1291101"/>
                  <a:pt x="4032986" y="1289172"/>
                  <a:pt x="4037257" y="1287846"/>
                </a:cubicBezTo>
                <a:cubicBezTo>
                  <a:pt x="4041528" y="1286521"/>
                  <a:pt x="4046138" y="1285858"/>
                  <a:pt x="4051086" y="1285858"/>
                </a:cubicBezTo>
                <a:close/>
                <a:moveTo>
                  <a:pt x="3574887" y="1285858"/>
                </a:moveTo>
                <a:cubicBezTo>
                  <a:pt x="3577419" y="1285858"/>
                  <a:pt x="3579968" y="1286079"/>
                  <a:pt x="3582531" y="1286521"/>
                </a:cubicBezTo>
                <a:cubicBezTo>
                  <a:pt x="3585093" y="1286962"/>
                  <a:pt x="3587508" y="1287552"/>
                  <a:pt x="3589775" y="1288288"/>
                </a:cubicBezTo>
                <a:cubicBezTo>
                  <a:pt x="3592044" y="1289025"/>
                  <a:pt x="3594061" y="1289849"/>
                  <a:pt x="3595828" y="1290762"/>
                </a:cubicBezTo>
                <a:cubicBezTo>
                  <a:pt x="3597596" y="1291675"/>
                  <a:pt x="3598759" y="1292412"/>
                  <a:pt x="3599319" y="1292971"/>
                </a:cubicBezTo>
                <a:cubicBezTo>
                  <a:pt x="3599878" y="1293531"/>
                  <a:pt x="3600247" y="1293973"/>
                  <a:pt x="3600423" y="1294297"/>
                </a:cubicBezTo>
                <a:cubicBezTo>
                  <a:pt x="3600600" y="1294621"/>
                  <a:pt x="3600747" y="1295033"/>
                  <a:pt x="3600865" y="1295534"/>
                </a:cubicBezTo>
                <a:cubicBezTo>
                  <a:pt x="3600983" y="1296035"/>
                  <a:pt x="3601071" y="1296639"/>
                  <a:pt x="3601130" y="1297345"/>
                </a:cubicBezTo>
                <a:cubicBezTo>
                  <a:pt x="3601189" y="1298053"/>
                  <a:pt x="3601219" y="1298966"/>
                  <a:pt x="3601219" y="1300085"/>
                </a:cubicBezTo>
                <a:cubicBezTo>
                  <a:pt x="3601219" y="1301145"/>
                  <a:pt x="3601175" y="1302088"/>
                  <a:pt x="3601087" y="1302913"/>
                </a:cubicBezTo>
                <a:cubicBezTo>
                  <a:pt x="3600998" y="1303738"/>
                  <a:pt x="3600865" y="1304430"/>
                  <a:pt x="3600689" y="1304990"/>
                </a:cubicBezTo>
                <a:cubicBezTo>
                  <a:pt x="3600511" y="1305550"/>
                  <a:pt x="3600262" y="1305961"/>
                  <a:pt x="3599938" y="1306227"/>
                </a:cubicBezTo>
                <a:cubicBezTo>
                  <a:pt x="3599614" y="1306492"/>
                  <a:pt x="3599246" y="1306624"/>
                  <a:pt x="3598833" y="1306624"/>
                </a:cubicBezTo>
                <a:cubicBezTo>
                  <a:pt x="3598185" y="1306624"/>
                  <a:pt x="3597169" y="1306212"/>
                  <a:pt x="3595784" y="1305387"/>
                </a:cubicBezTo>
                <a:cubicBezTo>
                  <a:pt x="3594400" y="1304562"/>
                  <a:pt x="3592706" y="1303634"/>
                  <a:pt x="3590703" y="1302604"/>
                </a:cubicBezTo>
                <a:cubicBezTo>
                  <a:pt x="3588700" y="1301573"/>
                  <a:pt x="3586330" y="1300630"/>
                  <a:pt x="3583591" y="1299776"/>
                </a:cubicBezTo>
                <a:cubicBezTo>
                  <a:pt x="3580851" y="1298922"/>
                  <a:pt x="3577773" y="1298495"/>
                  <a:pt x="3574356" y="1298495"/>
                </a:cubicBezTo>
                <a:cubicBezTo>
                  <a:pt x="3571175" y="1298495"/>
                  <a:pt x="3568406" y="1298922"/>
                  <a:pt x="3566049" y="1299776"/>
                </a:cubicBezTo>
                <a:cubicBezTo>
                  <a:pt x="3563693" y="1300630"/>
                  <a:pt x="3561749" y="1301764"/>
                  <a:pt x="3560217" y="1303178"/>
                </a:cubicBezTo>
                <a:cubicBezTo>
                  <a:pt x="3558685" y="1304592"/>
                  <a:pt x="3557538" y="1306271"/>
                  <a:pt x="3556771" y="1308215"/>
                </a:cubicBezTo>
                <a:cubicBezTo>
                  <a:pt x="3556006" y="1310159"/>
                  <a:pt x="3555622" y="1312221"/>
                  <a:pt x="3555622" y="1314400"/>
                </a:cubicBezTo>
                <a:cubicBezTo>
                  <a:pt x="3555622" y="1317582"/>
                  <a:pt x="3556359" y="1320321"/>
                  <a:pt x="3557832" y="1322619"/>
                </a:cubicBezTo>
                <a:cubicBezTo>
                  <a:pt x="3559304" y="1324916"/>
                  <a:pt x="3561263" y="1326949"/>
                  <a:pt x="3563708" y="1328716"/>
                </a:cubicBezTo>
                <a:cubicBezTo>
                  <a:pt x="3566153" y="1330483"/>
                  <a:pt x="3568936" y="1332103"/>
                  <a:pt x="3572059" y="1333577"/>
                </a:cubicBezTo>
                <a:cubicBezTo>
                  <a:pt x="3575182" y="1335049"/>
                  <a:pt x="3578362" y="1336536"/>
                  <a:pt x="3581603" y="1338039"/>
                </a:cubicBezTo>
                <a:cubicBezTo>
                  <a:pt x="3584842" y="1339541"/>
                  <a:pt x="3588023" y="1341190"/>
                  <a:pt x="3591146" y="1342987"/>
                </a:cubicBezTo>
                <a:cubicBezTo>
                  <a:pt x="3594266" y="1344784"/>
                  <a:pt x="3597051" y="1346905"/>
                  <a:pt x="3599495" y="1349349"/>
                </a:cubicBezTo>
                <a:cubicBezTo>
                  <a:pt x="3601941" y="1351794"/>
                  <a:pt x="3603914" y="1354681"/>
                  <a:pt x="3605416" y="1358009"/>
                </a:cubicBezTo>
                <a:cubicBezTo>
                  <a:pt x="3606918" y="1361338"/>
                  <a:pt x="3607670" y="1365270"/>
                  <a:pt x="3607670" y="1369806"/>
                </a:cubicBezTo>
                <a:cubicBezTo>
                  <a:pt x="3607670" y="1375167"/>
                  <a:pt x="3606683" y="1379939"/>
                  <a:pt x="3604710" y="1384122"/>
                </a:cubicBezTo>
                <a:cubicBezTo>
                  <a:pt x="3602736" y="1388305"/>
                  <a:pt x="3599997" y="1391854"/>
                  <a:pt x="3596491" y="1394770"/>
                </a:cubicBezTo>
                <a:cubicBezTo>
                  <a:pt x="3592985" y="1397686"/>
                  <a:pt x="3588863" y="1399881"/>
                  <a:pt x="3584121" y="1401354"/>
                </a:cubicBezTo>
                <a:cubicBezTo>
                  <a:pt x="3579378" y="1402826"/>
                  <a:pt x="3574267" y="1403563"/>
                  <a:pt x="3568789" y="1403563"/>
                </a:cubicBezTo>
                <a:cubicBezTo>
                  <a:pt x="3564960" y="1403563"/>
                  <a:pt x="3561411" y="1403238"/>
                  <a:pt x="3558141" y="1402590"/>
                </a:cubicBezTo>
                <a:cubicBezTo>
                  <a:pt x="3554872" y="1401942"/>
                  <a:pt x="3551955" y="1401148"/>
                  <a:pt x="3549393" y="1400204"/>
                </a:cubicBezTo>
                <a:cubicBezTo>
                  <a:pt x="3546830" y="1399262"/>
                  <a:pt x="3544680" y="1398290"/>
                  <a:pt x="3542942" y="1397289"/>
                </a:cubicBezTo>
                <a:cubicBezTo>
                  <a:pt x="3541204" y="1396287"/>
                  <a:pt x="3539996" y="1395433"/>
                  <a:pt x="3539319" y="1394726"/>
                </a:cubicBezTo>
                <a:cubicBezTo>
                  <a:pt x="3538641" y="1394018"/>
                  <a:pt x="3538141" y="1393120"/>
                  <a:pt x="3537816" y="1392031"/>
                </a:cubicBezTo>
                <a:cubicBezTo>
                  <a:pt x="3537492" y="1390941"/>
                  <a:pt x="3537330" y="1389482"/>
                  <a:pt x="3537330" y="1387656"/>
                </a:cubicBezTo>
                <a:cubicBezTo>
                  <a:pt x="3537330" y="1386361"/>
                  <a:pt x="3537389" y="1385285"/>
                  <a:pt x="3537507" y="1384431"/>
                </a:cubicBezTo>
                <a:cubicBezTo>
                  <a:pt x="3537624" y="1383577"/>
                  <a:pt x="3537801" y="1382885"/>
                  <a:pt x="3538037" y="1382354"/>
                </a:cubicBezTo>
                <a:cubicBezTo>
                  <a:pt x="3538273" y="1381824"/>
                  <a:pt x="3538568" y="1381456"/>
                  <a:pt x="3538922" y="1381250"/>
                </a:cubicBezTo>
                <a:cubicBezTo>
                  <a:pt x="3539274" y="1381044"/>
                  <a:pt x="3539687" y="1380941"/>
                  <a:pt x="3540159" y="1380941"/>
                </a:cubicBezTo>
                <a:cubicBezTo>
                  <a:pt x="3540983" y="1380941"/>
                  <a:pt x="3542146" y="1381441"/>
                  <a:pt x="3543649" y="1382443"/>
                </a:cubicBezTo>
                <a:cubicBezTo>
                  <a:pt x="3545151" y="1383444"/>
                  <a:pt x="3547079" y="1384535"/>
                  <a:pt x="3549436" y="1385712"/>
                </a:cubicBezTo>
                <a:cubicBezTo>
                  <a:pt x="3551793" y="1386891"/>
                  <a:pt x="3554635" y="1387996"/>
                  <a:pt x="3557964" y="1389026"/>
                </a:cubicBezTo>
                <a:cubicBezTo>
                  <a:pt x="3561293" y="1390057"/>
                  <a:pt x="3565137" y="1390572"/>
                  <a:pt x="3569496" y="1390572"/>
                </a:cubicBezTo>
                <a:cubicBezTo>
                  <a:pt x="3572795" y="1390572"/>
                  <a:pt x="3575814" y="1390130"/>
                  <a:pt x="3578553" y="1389248"/>
                </a:cubicBezTo>
                <a:cubicBezTo>
                  <a:pt x="3581293" y="1388363"/>
                  <a:pt x="3583650" y="1387111"/>
                  <a:pt x="3585623" y="1385492"/>
                </a:cubicBezTo>
                <a:cubicBezTo>
                  <a:pt x="3587596" y="1383871"/>
                  <a:pt x="3589113" y="1381883"/>
                  <a:pt x="3590173" y="1379526"/>
                </a:cubicBezTo>
                <a:cubicBezTo>
                  <a:pt x="3591233" y="1377170"/>
                  <a:pt x="3591764" y="1374490"/>
                  <a:pt x="3591764" y="1371486"/>
                </a:cubicBezTo>
                <a:cubicBezTo>
                  <a:pt x="3591764" y="1368245"/>
                  <a:pt x="3591028" y="1365476"/>
                  <a:pt x="3589555" y="1363179"/>
                </a:cubicBezTo>
                <a:cubicBezTo>
                  <a:pt x="3588082" y="1360882"/>
                  <a:pt x="3586137" y="1358864"/>
                  <a:pt x="3583723" y="1357126"/>
                </a:cubicBezTo>
                <a:cubicBezTo>
                  <a:pt x="3581308" y="1355388"/>
                  <a:pt x="3578553" y="1353797"/>
                  <a:pt x="3575461" y="1352354"/>
                </a:cubicBezTo>
                <a:cubicBezTo>
                  <a:pt x="3572368" y="1350911"/>
                  <a:pt x="3569201" y="1349437"/>
                  <a:pt x="3565962" y="1347936"/>
                </a:cubicBezTo>
                <a:cubicBezTo>
                  <a:pt x="3562721" y="1346433"/>
                  <a:pt x="3559569" y="1344770"/>
                  <a:pt x="3556506" y="1342943"/>
                </a:cubicBezTo>
                <a:cubicBezTo>
                  <a:pt x="3553443" y="1341117"/>
                  <a:pt x="3550703" y="1338966"/>
                  <a:pt x="3548289" y="1336492"/>
                </a:cubicBezTo>
                <a:cubicBezTo>
                  <a:pt x="3545873" y="1334018"/>
                  <a:pt x="3543914" y="1331117"/>
                  <a:pt x="3542412" y="1327788"/>
                </a:cubicBezTo>
                <a:cubicBezTo>
                  <a:pt x="3540910" y="1324460"/>
                  <a:pt x="3540159" y="1320468"/>
                  <a:pt x="3540159" y="1315814"/>
                </a:cubicBezTo>
                <a:cubicBezTo>
                  <a:pt x="3540159" y="1311042"/>
                  <a:pt x="3541027" y="1306786"/>
                  <a:pt x="3542765" y="1303045"/>
                </a:cubicBezTo>
                <a:cubicBezTo>
                  <a:pt x="3544503" y="1299304"/>
                  <a:pt x="3546918" y="1296167"/>
                  <a:pt x="3550011" y="1293634"/>
                </a:cubicBezTo>
                <a:cubicBezTo>
                  <a:pt x="3553104" y="1291101"/>
                  <a:pt x="3556786" y="1289172"/>
                  <a:pt x="3561057" y="1287846"/>
                </a:cubicBezTo>
                <a:cubicBezTo>
                  <a:pt x="3565328" y="1286521"/>
                  <a:pt x="3569938" y="1285858"/>
                  <a:pt x="3574887" y="1285858"/>
                </a:cubicBezTo>
                <a:close/>
                <a:moveTo>
                  <a:pt x="3108156" y="1285858"/>
                </a:moveTo>
                <a:cubicBezTo>
                  <a:pt x="3110689" y="1285858"/>
                  <a:pt x="3113237" y="1286079"/>
                  <a:pt x="3115800" y="1286521"/>
                </a:cubicBezTo>
                <a:cubicBezTo>
                  <a:pt x="3118363" y="1286962"/>
                  <a:pt x="3120778" y="1287552"/>
                  <a:pt x="3123047" y="1288288"/>
                </a:cubicBezTo>
                <a:cubicBezTo>
                  <a:pt x="3125314" y="1289025"/>
                  <a:pt x="3127333" y="1289849"/>
                  <a:pt x="3129098" y="1290762"/>
                </a:cubicBezTo>
                <a:cubicBezTo>
                  <a:pt x="3130866" y="1291675"/>
                  <a:pt x="3132029" y="1292412"/>
                  <a:pt x="3132589" y="1292971"/>
                </a:cubicBezTo>
                <a:cubicBezTo>
                  <a:pt x="3133149" y="1293531"/>
                  <a:pt x="3133517" y="1293973"/>
                  <a:pt x="3133693" y="1294297"/>
                </a:cubicBezTo>
                <a:cubicBezTo>
                  <a:pt x="3133870" y="1294621"/>
                  <a:pt x="3134017" y="1295033"/>
                  <a:pt x="3134136" y="1295534"/>
                </a:cubicBezTo>
                <a:cubicBezTo>
                  <a:pt x="3134253" y="1296035"/>
                  <a:pt x="3134342" y="1296639"/>
                  <a:pt x="3134400" y="1297345"/>
                </a:cubicBezTo>
                <a:cubicBezTo>
                  <a:pt x="3134458" y="1298053"/>
                  <a:pt x="3134487" y="1298966"/>
                  <a:pt x="3134487" y="1300085"/>
                </a:cubicBezTo>
                <a:cubicBezTo>
                  <a:pt x="3134487" y="1301145"/>
                  <a:pt x="3134444" y="1302088"/>
                  <a:pt x="3134354" y="1302913"/>
                </a:cubicBezTo>
                <a:cubicBezTo>
                  <a:pt x="3134268" y="1303738"/>
                  <a:pt x="3134136" y="1304430"/>
                  <a:pt x="3133959" y="1304990"/>
                </a:cubicBezTo>
                <a:cubicBezTo>
                  <a:pt x="3133782" y="1305550"/>
                  <a:pt x="3133532" y="1305961"/>
                  <a:pt x="3133207" y="1306227"/>
                </a:cubicBezTo>
                <a:cubicBezTo>
                  <a:pt x="3132882" y="1306492"/>
                  <a:pt x="3132516" y="1306624"/>
                  <a:pt x="3132103" y="1306624"/>
                </a:cubicBezTo>
                <a:cubicBezTo>
                  <a:pt x="3131456" y="1306624"/>
                  <a:pt x="3130440" y="1306212"/>
                  <a:pt x="3129056" y="1305387"/>
                </a:cubicBezTo>
                <a:cubicBezTo>
                  <a:pt x="3127671" y="1304562"/>
                  <a:pt x="3125978" y="1303634"/>
                  <a:pt x="3123974" y="1302604"/>
                </a:cubicBezTo>
                <a:cubicBezTo>
                  <a:pt x="3121972" y="1301573"/>
                  <a:pt x="3119600" y="1300630"/>
                  <a:pt x="3116861" y="1299776"/>
                </a:cubicBezTo>
                <a:cubicBezTo>
                  <a:pt x="3114121" y="1298922"/>
                  <a:pt x="3111042" y="1298495"/>
                  <a:pt x="3107625" y="1298495"/>
                </a:cubicBezTo>
                <a:cubicBezTo>
                  <a:pt x="3104443" y="1298495"/>
                  <a:pt x="3101673" y="1298922"/>
                  <a:pt x="3099319" y="1299776"/>
                </a:cubicBezTo>
                <a:cubicBezTo>
                  <a:pt x="3096961" y="1300630"/>
                  <a:pt x="3095018" y="1301764"/>
                  <a:pt x="3093487" y="1303178"/>
                </a:cubicBezTo>
                <a:cubicBezTo>
                  <a:pt x="3091955" y="1304592"/>
                  <a:pt x="3090807" y="1306271"/>
                  <a:pt x="3090039" y="1308215"/>
                </a:cubicBezTo>
                <a:cubicBezTo>
                  <a:pt x="3089275" y="1310159"/>
                  <a:pt x="3088893" y="1312221"/>
                  <a:pt x="3088893" y="1314400"/>
                </a:cubicBezTo>
                <a:cubicBezTo>
                  <a:pt x="3088893" y="1317582"/>
                  <a:pt x="3089628" y="1320321"/>
                  <a:pt x="3091100" y="1322619"/>
                </a:cubicBezTo>
                <a:cubicBezTo>
                  <a:pt x="3092573" y="1324916"/>
                  <a:pt x="3094531" y="1326949"/>
                  <a:pt x="3096974" y="1328716"/>
                </a:cubicBezTo>
                <a:cubicBezTo>
                  <a:pt x="3099421" y="1330483"/>
                  <a:pt x="3102205" y="1332103"/>
                  <a:pt x="3105327" y="1333577"/>
                </a:cubicBezTo>
                <a:cubicBezTo>
                  <a:pt x="3108450" y="1335049"/>
                  <a:pt x="3111632" y="1336536"/>
                  <a:pt x="3114871" y="1338039"/>
                </a:cubicBezTo>
                <a:cubicBezTo>
                  <a:pt x="3118113" y="1339541"/>
                  <a:pt x="3121295" y="1341190"/>
                  <a:pt x="3124417" y="1342987"/>
                </a:cubicBezTo>
                <a:cubicBezTo>
                  <a:pt x="3127537" y="1344784"/>
                  <a:pt x="3130322" y="1346905"/>
                  <a:pt x="3132765" y="1349349"/>
                </a:cubicBezTo>
                <a:cubicBezTo>
                  <a:pt x="3135209" y="1351794"/>
                  <a:pt x="3137181" y="1354681"/>
                  <a:pt x="3138685" y="1358009"/>
                </a:cubicBezTo>
                <a:cubicBezTo>
                  <a:pt x="3140189" y="1361338"/>
                  <a:pt x="3140937" y="1365270"/>
                  <a:pt x="3140937" y="1369806"/>
                </a:cubicBezTo>
                <a:cubicBezTo>
                  <a:pt x="3140937" y="1375167"/>
                  <a:pt x="3139951" y="1379939"/>
                  <a:pt x="3137978" y="1384122"/>
                </a:cubicBezTo>
                <a:cubicBezTo>
                  <a:pt x="3136005" y="1388305"/>
                  <a:pt x="3133265" y="1391854"/>
                  <a:pt x="3129762" y="1394770"/>
                </a:cubicBezTo>
                <a:cubicBezTo>
                  <a:pt x="3126258" y="1397686"/>
                  <a:pt x="3122133" y="1399881"/>
                  <a:pt x="3117391" y="1401354"/>
                </a:cubicBezTo>
                <a:cubicBezTo>
                  <a:pt x="3112648" y="1402826"/>
                  <a:pt x="3107536" y="1403563"/>
                  <a:pt x="3102056" y="1403563"/>
                </a:cubicBezTo>
                <a:cubicBezTo>
                  <a:pt x="3098230" y="1403563"/>
                  <a:pt x="3094677" y="1403238"/>
                  <a:pt x="3091412" y="1402590"/>
                </a:cubicBezTo>
                <a:cubicBezTo>
                  <a:pt x="3088141" y="1401942"/>
                  <a:pt x="3085226" y="1401148"/>
                  <a:pt x="3082667" y="1400204"/>
                </a:cubicBezTo>
                <a:cubicBezTo>
                  <a:pt x="3080100" y="1399262"/>
                  <a:pt x="3077947" y="1398290"/>
                  <a:pt x="3076211" y="1397289"/>
                </a:cubicBezTo>
                <a:cubicBezTo>
                  <a:pt x="3074474" y="1396287"/>
                  <a:pt x="3073267" y="1395433"/>
                  <a:pt x="3072588" y="1394726"/>
                </a:cubicBezTo>
                <a:cubicBezTo>
                  <a:pt x="3071909" y="1394018"/>
                  <a:pt x="3071410" y="1393120"/>
                  <a:pt x="3071086" y="1392031"/>
                </a:cubicBezTo>
                <a:cubicBezTo>
                  <a:pt x="3070762" y="1390941"/>
                  <a:pt x="3070600" y="1389482"/>
                  <a:pt x="3070600" y="1387656"/>
                </a:cubicBezTo>
                <a:cubicBezTo>
                  <a:pt x="3070600" y="1386361"/>
                  <a:pt x="3070658" y="1385285"/>
                  <a:pt x="3070777" y="1384431"/>
                </a:cubicBezTo>
                <a:cubicBezTo>
                  <a:pt x="3070894" y="1383577"/>
                  <a:pt x="3071071" y="1382885"/>
                  <a:pt x="3071307" y="1382354"/>
                </a:cubicBezTo>
                <a:cubicBezTo>
                  <a:pt x="3071544" y="1381824"/>
                  <a:pt x="3071837" y="1381456"/>
                  <a:pt x="3072190" y="1381250"/>
                </a:cubicBezTo>
                <a:cubicBezTo>
                  <a:pt x="3072543" y="1381044"/>
                  <a:pt x="3072955" y="1380941"/>
                  <a:pt x="3073427" y="1380941"/>
                </a:cubicBezTo>
                <a:cubicBezTo>
                  <a:pt x="3074252" y="1380941"/>
                  <a:pt x="3075415" y="1381441"/>
                  <a:pt x="3076918" y="1382443"/>
                </a:cubicBezTo>
                <a:cubicBezTo>
                  <a:pt x="3078422" y="1383444"/>
                  <a:pt x="3080349" y="1384535"/>
                  <a:pt x="3082709" y="1385712"/>
                </a:cubicBezTo>
                <a:cubicBezTo>
                  <a:pt x="3085064" y="1386891"/>
                  <a:pt x="3087907" y="1387996"/>
                  <a:pt x="3091232" y="1389026"/>
                </a:cubicBezTo>
                <a:cubicBezTo>
                  <a:pt x="3094561" y="1390057"/>
                  <a:pt x="3098405" y="1390572"/>
                  <a:pt x="3102764" y="1390572"/>
                </a:cubicBezTo>
                <a:cubicBezTo>
                  <a:pt x="3106064" y="1390572"/>
                  <a:pt x="3109082" y="1390130"/>
                  <a:pt x="3111823" y="1389248"/>
                </a:cubicBezTo>
                <a:cubicBezTo>
                  <a:pt x="3114562" y="1388363"/>
                  <a:pt x="3116920" y="1387111"/>
                  <a:pt x="3118893" y="1385492"/>
                </a:cubicBezTo>
                <a:cubicBezTo>
                  <a:pt x="3120866" y="1383871"/>
                  <a:pt x="3122384" y="1381883"/>
                  <a:pt x="3123443" y="1379526"/>
                </a:cubicBezTo>
                <a:cubicBezTo>
                  <a:pt x="3124505" y="1377170"/>
                  <a:pt x="3125035" y="1374490"/>
                  <a:pt x="3125035" y="1371486"/>
                </a:cubicBezTo>
                <a:cubicBezTo>
                  <a:pt x="3125035" y="1368245"/>
                  <a:pt x="3124299" y="1365476"/>
                  <a:pt x="3122826" y="1363179"/>
                </a:cubicBezTo>
                <a:cubicBezTo>
                  <a:pt x="3121353" y="1360882"/>
                  <a:pt x="3119409" y="1358864"/>
                  <a:pt x="3116993" y="1357126"/>
                </a:cubicBezTo>
                <a:cubicBezTo>
                  <a:pt x="3114577" y="1355388"/>
                  <a:pt x="3111823" y="1353797"/>
                  <a:pt x="3108730" y="1352354"/>
                </a:cubicBezTo>
                <a:cubicBezTo>
                  <a:pt x="3105636" y="1350911"/>
                  <a:pt x="3102468" y="1349437"/>
                  <a:pt x="3099230" y="1347936"/>
                </a:cubicBezTo>
                <a:cubicBezTo>
                  <a:pt x="3095991" y="1346433"/>
                  <a:pt x="3092836" y="1344770"/>
                  <a:pt x="3089778" y="1342943"/>
                </a:cubicBezTo>
                <a:cubicBezTo>
                  <a:pt x="3086715" y="1341117"/>
                  <a:pt x="3083979" y="1338966"/>
                  <a:pt x="3081562" y="1336492"/>
                </a:cubicBezTo>
                <a:cubicBezTo>
                  <a:pt x="3079141" y="1334018"/>
                  <a:pt x="3077184" y="1331117"/>
                  <a:pt x="3075681" y="1327788"/>
                </a:cubicBezTo>
                <a:cubicBezTo>
                  <a:pt x="3074177" y="1324460"/>
                  <a:pt x="3073427" y="1320468"/>
                  <a:pt x="3073427" y="1315814"/>
                </a:cubicBezTo>
                <a:cubicBezTo>
                  <a:pt x="3073427" y="1311042"/>
                  <a:pt x="3074295" y="1306786"/>
                  <a:pt x="3076036" y="1303045"/>
                </a:cubicBezTo>
                <a:cubicBezTo>
                  <a:pt x="3077774" y="1299304"/>
                  <a:pt x="3080191" y="1296167"/>
                  <a:pt x="3083282" y="1293634"/>
                </a:cubicBezTo>
                <a:cubicBezTo>
                  <a:pt x="3086378" y="1291101"/>
                  <a:pt x="3090054" y="1289172"/>
                  <a:pt x="3094328" y="1287846"/>
                </a:cubicBezTo>
                <a:cubicBezTo>
                  <a:pt x="3098596" y="1286521"/>
                  <a:pt x="3103207" y="1285858"/>
                  <a:pt x="3108156" y="1285858"/>
                </a:cubicBezTo>
                <a:close/>
                <a:moveTo>
                  <a:pt x="2631904" y="1285858"/>
                </a:moveTo>
                <a:cubicBezTo>
                  <a:pt x="2634437" y="1285858"/>
                  <a:pt x="2636985" y="1286079"/>
                  <a:pt x="2639548" y="1286521"/>
                </a:cubicBezTo>
                <a:cubicBezTo>
                  <a:pt x="2642111" y="1286962"/>
                  <a:pt x="2644526" y="1287552"/>
                  <a:pt x="2646795" y="1288288"/>
                </a:cubicBezTo>
                <a:cubicBezTo>
                  <a:pt x="2649062" y="1289025"/>
                  <a:pt x="2651080" y="1289849"/>
                  <a:pt x="2652847" y="1290762"/>
                </a:cubicBezTo>
                <a:cubicBezTo>
                  <a:pt x="2654615" y="1291675"/>
                  <a:pt x="2655778" y="1292412"/>
                  <a:pt x="2656339" y="1292971"/>
                </a:cubicBezTo>
                <a:cubicBezTo>
                  <a:pt x="2656898" y="1293531"/>
                  <a:pt x="2657266" y="1293973"/>
                  <a:pt x="2657442" y="1294297"/>
                </a:cubicBezTo>
                <a:cubicBezTo>
                  <a:pt x="2657619" y="1294621"/>
                  <a:pt x="2657766" y="1295033"/>
                  <a:pt x="2657885" y="1295534"/>
                </a:cubicBezTo>
                <a:cubicBezTo>
                  <a:pt x="2658003" y="1296035"/>
                  <a:pt x="2658092" y="1296639"/>
                  <a:pt x="2658149" y="1297345"/>
                </a:cubicBezTo>
                <a:cubicBezTo>
                  <a:pt x="2658210" y="1298053"/>
                  <a:pt x="2658238" y="1298966"/>
                  <a:pt x="2658238" y="1300085"/>
                </a:cubicBezTo>
                <a:cubicBezTo>
                  <a:pt x="2658238" y="1301145"/>
                  <a:pt x="2658194" y="1302088"/>
                  <a:pt x="2658106" y="1302913"/>
                </a:cubicBezTo>
                <a:cubicBezTo>
                  <a:pt x="2658017" y="1303738"/>
                  <a:pt x="2657885" y="1304430"/>
                  <a:pt x="2657707" y="1304990"/>
                </a:cubicBezTo>
                <a:cubicBezTo>
                  <a:pt x="2657532" y="1305550"/>
                  <a:pt x="2657281" y="1305961"/>
                  <a:pt x="2656958" y="1306227"/>
                </a:cubicBezTo>
                <a:cubicBezTo>
                  <a:pt x="2656633" y="1306492"/>
                  <a:pt x="2656265" y="1306624"/>
                  <a:pt x="2655851" y="1306624"/>
                </a:cubicBezTo>
                <a:cubicBezTo>
                  <a:pt x="2655205" y="1306624"/>
                  <a:pt x="2654189" y="1306212"/>
                  <a:pt x="2652803" y="1305387"/>
                </a:cubicBezTo>
                <a:cubicBezTo>
                  <a:pt x="2651419" y="1304562"/>
                  <a:pt x="2649725" y="1303634"/>
                  <a:pt x="2647722" y="1302604"/>
                </a:cubicBezTo>
                <a:cubicBezTo>
                  <a:pt x="2645719" y="1301573"/>
                  <a:pt x="2643348" y="1300630"/>
                  <a:pt x="2640608" y="1299776"/>
                </a:cubicBezTo>
                <a:cubicBezTo>
                  <a:pt x="2637869" y="1298922"/>
                  <a:pt x="2634790" y="1298495"/>
                  <a:pt x="2631373" y="1298495"/>
                </a:cubicBezTo>
                <a:cubicBezTo>
                  <a:pt x="2628192" y="1298495"/>
                  <a:pt x="2625423" y="1298922"/>
                  <a:pt x="2623068" y="1299776"/>
                </a:cubicBezTo>
                <a:cubicBezTo>
                  <a:pt x="2620712" y="1300630"/>
                  <a:pt x="2618767" y="1301764"/>
                  <a:pt x="2617235" y="1303178"/>
                </a:cubicBezTo>
                <a:cubicBezTo>
                  <a:pt x="2615703" y="1304592"/>
                  <a:pt x="2614555" y="1306271"/>
                  <a:pt x="2613789" y="1308215"/>
                </a:cubicBezTo>
                <a:cubicBezTo>
                  <a:pt x="2613024" y="1310159"/>
                  <a:pt x="2612641" y="1312221"/>
                  <a:pt x="2612641" y="1314400"/>
                </a:cubicBezTo>
                <a:cubicBezTo>
                  <a:pt x="2612641" y="1317582"/>
                  <a:pt x="2613376" y="1320321"/>
                  <a:pt x="2614851" y="1322619"/>
                </a:cubicBezTo>
                <a:cubicBezTo>
                  <a:pt x="2616321" y="1324916"/>
                  <a:pt x="2618281" y="1326949"/>
                  <a:pt x="2620725" y="1328716"/>
                </a:cubicBezTo>
                <a:cubicBezTo>
                  <a:pt x="2623170" y="1330483"/>
                  <a:pt x="2625954" y="1332103"/>
                  <a:pt x="2629076" y="1333577"/>
                </a:cubicBezTo>
                <a:cubicBezTo>
                  <a:pt x="2632199" y="1335049"/>
                  <a:pt x="2635379" y="1336536"/>
                  <a:pt x="2638620" y="1338039"/>
                </a:cubicBezTo>
                <a:cubicBezTo>
                  <a:pt x="2641861" y="1339541"/>
                  <a:pt x="2645041" y="1341190"/>
                  <a:pt x="2648164" y="1342987"/>
                </a:cubicBezTo>
                <a:cubicBezTo>
                  <a:pt x="2651285" y="1344784"/>
                  <a:pt x="2654070" y="1346905"/>
                  <a:pt x="2656514" y="1349349"/>
                </a:cubicBezTo>
                <a:cubicBezTo>
                  <a:pt x="2658960" y="1351794"/>
                  <a:pt x="2660934" y="1354681"/>
                  <a:pt x="2662437" y="1358009"/>
                </a:cubicBezTo>
                <a:cubicBezTo>
                  <a:pt x="2663938" y="1361338"/>
                  <a:pt x="2664690" y="1365270"/>
                  <a:pt x="2664690" y="1369806"/>
                </a:cubicBezTo>
                <a:cubicBezTo>
                  <a:pt x="2664690" y="1375167"/>
                  <a:pt x="2663703" y="1379939"/>
                  <a:pt x="2661728" y="1384122"/>
                </a:cubicBezTo>
                <a:cubicBezTo>
                  <a:pt x="2659756" y="1388305"/>
                  <a:pt x="2657015" y="1391854"/>
                  <a:pt x="2653510" y="1394770"/>
                </a:cubicBezTo>
                <a:cubicBezTo>
                  <a:pt x="2650004" y="1397686"/>
                  <a:pt x="2645881" y="1399881"/>
                  <a:pt x="2641138" y="1401354"/>
                </a:cubicBezTo>
                <a:cubicBezTo>
                  <a:pt x="2636396" y="1402826"/>
                  <a:pt x="2631285" y="1403563"/>
                  <a:pt x="2625807" y="1403563"/>
                </a:cubicBezTo>
                <a:cubicBezTo>
                  <a:pt x="2621977" y="1403563"/>
                  <a:pt x="2618427" y="1403238"/>
                  <a:pt x="2615159" y="1402590"/>
                </a:cubicBezTo>
                <a:cubicBezTo>
                  <a:pt x="2611889" y="1401942"/>
                  <a:pt x="2608973" y="1401148"/>
                  <a:pt x="2606411" y="1400204"/>
                </a:cubicBezTo>
                <a:cubicBezTo>
                  <a:pt x="2603850" y="1399262"/>
                  <a:pt x="2601699" y="1398290"/>
                  <a:pt x="2599962" y="1397289"/>
                </a:cubicBezTo>
                <a:cubicBezTo>
                  <a:pt x="2598225" y="1396287"/>
                  <a:pt x="2597017" y="1395433"/>
                  <a:pt x="2596338" y="1394726"/>
                </a:cubicBezTo>
                <a:cubicBezTo>
                  <a:pt x="2595661" y="1394018"/>
                  <a:pt x="2595161" y="1393120"/>
                  <a:pt x="2594837" y="1392031"/>
                </a:cubicBezTo>
                <a:cubicBezTo>
                  <a:pt x="2594514" y="1390941"/>
                  <a:pt x="2594350" y="1389482"/>
                  <a:pt x="2594350" y="1387656"/>
                </a:cubicBezTo>
                <a:cubicBezTo>
                  <a:pt x="2594350" y="1386361"/>
                  <a:pt x="2594410" y="1385285"/>
                  <a:pt x="2594528" y="1384431"/>
                </a:cubicBezTo>
                <a:cubicBezTo>
                  <a:pt x="2594646" y="1383577"/>
                  <a:pt x="2594823" y="1382885"/>
                  <a:pt x="2595059" y="1382354"/>
                </a:cubicBezTo>
                <a:cubicBezTo>
                  <a:pt x="2595293" y="1381824"/>
                  <a:pt x="2595588" y="1381456"/>
                  <a:pt x="2595942" y="1381250"/>
                </a:cubicBezTo>
                <a:cubicBezTo>
                  <a:pt x="2596296" y="1381044"/>
                  <a:pt x="2596707" y="1380941"/>
                  <a:pt x="2597179" y="1380941"/>
                </a:cubicBezTo>
                <a:cubicBezTo>
                  <a:pt x="2598002" y="1380941"/>
                  <a:pt x="2599168" y="1381441"/>
                  <a:pt x="2600669" y="1382443"/>
                </a:cubicBezTo>
                <a:cubicBezTo>
                  <a:pt x="2602171" y="1383444"/>
                  <a:pt x="2604099" y="1384535"/>
                  <a:pt x="2606456" y="1385712"/>
                </a:cubicBezTo>
                <a:cubicBezTo>
                  <a:pt x="2608813" y="1386891"/>
                  <a:pt x="2611653" y="1387996"/>
                  <a:pt x="2614981" y="1389026"/>
                </a:cubicBezTo>
                <a:cubicBezTo>
                  <a:pt x="2618310" y="1390057"/>
                  <a:pt x="2622154" y="1390572"/>
                  <a:pt x="2626513" y="1390572"/>
                </a:cubicBezTo>
                <a:cubicBezTo>
                  <a:pt x="2629813" y="1390572"/>
                  <a:pt x="2632832" y="1390130"/>
                  <a:pt x="2635571" y="1389248"/>
                </a:cubicBezTo>
                <a:cubicBezTo>
                  <a:pt x="2638311" y="1388363"/>
                  <a:pt x="2640667" y="1387111"/>
                  <a:pt x="2642640" y="1385492"/>
                </a:cubicBezTo>
                <a:cubicBezTo>
                  <a:pt x="2644615" y="1383871"/>
                  <a:pt x="2646131" y="1381883"/>
                  <a:pt x="2647192" y="1379526"/>
                </a:cubicBezTo>
                <a:cubicBezTo>
                  <a:pt x="2648252" y="1377170"/>
                  <a:pt x="2648782" y="1374490"/>
                  <a:pt x="2648782" y="1371486"/>
                </a:cubicBezTo>
                <a:cubicBezTo>
                  <a:pt x="2648782" y="1368245"/>
                  <a:pt x="2648046" y="1365476"/>
                  <a:pt x="2646574" y="1363179"/>
                </a:cubicBezTo>
                <a:cubicBezTo>
                  <a:pt x="2645100" y="1360882"/>
                  <a:pt x="2643156" y="1358864"/>
                  <a:pt x="2640741" y="1357126"/>
                </a:cubicBezTo>
                <a:cubicBezTo>
                  <a:pt x="2638326" y="1355388"/>
                  <a:pt x="2635571" y="1353797"/>
                  <a:pt x="2632479" y="1352354"/>
                </a:cubicBezTo>
                <a:cubicBezTo>
                  <a:pt x="2629385" y="1350911"/>
                  <a:pt x="2626219" y="1349437"/>
                  <a:pt x="2622979" y="1347936"/>
                </a:cubicBezTo>
                <a:cubicBezTo>
                  <a:pt x="2619740" y="1346433"/>
                  <a:pt x="2616586" y="1344770"/>
                  <a:pt x="2613524" y="1342943"/>
                </a:cubicBezTo>
                <a:cubicBezTo>
                  <a:pt x="2610460" y="1341117"/>
                  <a:pt x="2607722" y="1338966"/>
                  <a:pt x="2605307" y="1336492"/>
                </a:cubicBezTo>
                <a:cubicBezTo>
                  <a:pt x="2602892" y="1334018"/>
                  <a:pt x="2600933" y="1331117"/>
                  <a:pt x="2599431" y="1327788"/>
                </a:cubicBezTo>
                <a:cubicBezTo>
                  <a:pt x="2597929" y="1324460"/>
                  <a:pt x="2597179" y="1320468"/>
                  <a:pt x="2597179" y="1315814"/>
                </a:cubicBezTo>
                <a:cubicBezTo>
                  <a:pt x="2597179" y="1311042"/>
                  <a:pt x="2598046" y="1306786"/>
                  <a:pt x="2599785" y="1303045"/>
                </a:cubicBezTo>
                <a:cubicBezTo>
                  <a:pt x="2601523" y="1299304"/>
                  <a:pt x="2603938" y="1296167"/>
                  <a:pt x="2607030" y="1293634"/>
                </a:cubicBezTo>
                <a:cubicBezTo>
                  <a:pt x="2610121" y="1291101"/>
                  <a:pt x="2613804" y="1289172"/>
                  <a:pt x="2618075" y="1287846"/>
                </a:cubicBezTo>
                <a:cubicBezTo>
                  <a:pt x="2622345" y="1286521"/>
                  <a:pt x="2626956" y="1285858"/>
                  <a:pt x="2631904" y="1285858"/>
                </a:cubicBezTo>
                <a:close/>
                <a:moveTo>
                  <a:pt x="2165186" y="1285858"/>
                </a:moveTo>
                <a:cubicBezTo>
                  <a:pt x="2167719" y="1285858"/>
                  <a:pt x="2170267" y="1286079"/>
                  <a:pt x="2172830" y="1286521"/>
                </a:cubicBezTo>
                <a:cubicBezTo>
                  <a:pt x="2175393" y="1286962"/>
                  <a:pt x="2177808" y="1287552"/>
                  <a:pt x="2180076" y="1288288"/>
                </a:cubicBezTo>
                <a:cubicBezTo>
                  <a:pt x="2182344" y="1289025"/>
                  <a:pt x="2184362" y="1289849"/>
                  <a:pt x="2186129" y="1290762"/>
                </a:cubicBezTo>
                <a:cubicBezTo>
                  <a:pt x="2187896" y="1291675"/>
                  <a:pt x="2189060" y="1292412"/>
                  <a:pt x="2189619" y="1292971"/>
                </a:cubicBezTo>
                <a:cubicBezTo>
                  <a:pt x="2190179" y="1293531"/>
                  <a:pt x="2190548" y="1293973"/>
                  <a:pt x="2190724" y="1294297"/>
                </a:cubicBezTo>
                <a:cubicBezTo>
                  <a:pt x="2190901" y="1294621"/>
                  <a:pt x="2191048" y="1295033"/>
                  <a:pt x="2191165" y="1295534"/>
                </a:cubicBezTo>
                <a:cubicBezTo>
                  <a:pt x="2191284" y="1296035"/>
                  <a:pt x="2191371" y="1296639"/>
                  <a:pt x="2191431" y="1297345"/>
                </a:cubicBezTo>
                <a:cubicBezTo>
                  <a:pt x="2191490" y="1298053"/>
                  <a:pt x="2191520" y="1298966"/>
                  <a:pt x="2191520" y="1300085"/>
                </a:cubicBezTo>
                <a:cubicBezTo>
                  <a:pt x="2191520" y="1301145"/>
                  <a:pt x="2191475" y="1302088"/>
                  <a:pt x="2191387" y="1302913"/>
                </a:cubicBezTo>
                <a:cubicBezTo>
                  <a:pt x="2191298" y="1303738"/>
                  <a:pt x="2191165" y="1304430"/>
                  <a:pt x="2190989" y="1304990"/>
                </a:cubicBezTo>
                <a:cubicBezTo>
                  <a:pt x="2190812" y="1305550"/>
                  <a:pt x="2190562" y="1305961"/>
                  <a:pt x="2190238" y="1306227"/>
                </a:cubicBezTo>
                <a:cubicBezTo>
                  <a:pt x="2189913" y="1306492"/>
                  <a:pt x="2189545" y="1306624"/>
                  <a:pt x="2189133" y="1306624"/>
                </a:cubicBezTo>
                <a:cubicBezTo>
                  <a:pt x="2188485" y="1306624"/>
                  <a:pt x="2187468" y="1306212"/>
                  <a:pt x="2186085" y="1305387"/>
                </a:cubicBezTo>
                <a:cubicBezTo>
                  <a:pt x="2184700" y="1304562"/>
                  <a:pt x="2183007" y="1303634"/>
                  <a:pt x="2181004" y="1302604"/>
                </a:cubicBezTo>
                <a:cubicBezTo>
                  <a:pt x="2179000" y="1301573"/>
                  <a:pt x="2176629" y="1300630"/>
                  <a:pt x="2173891" y="1299776"/>
                </a:cubicBezTo>
                <a:cubicBezTo>
                  <a:pt x="2171151" y="1298922"/>
                  <a:pt x="2168073" y="1298495"/>
                  <a:pt x="2164656" y="1298495"/>
                </a:cubicBezTo>
                <a:cubicBezTo>
                  <a:pt x="2161474" y="1298495"/>
                  <a:pt x="2158706" y="1298922"/>
                  <a:pt x="2156349" y="1299776"/>
                </a:cubicBezTo>
                <a:cubicBezTo>
                  <a:pt x="2153993" y="1300630"/>
                  <a:pt x="2152049" y="1301764"/>
                  <a:pt x="2150517" y="1303178"/>
                </a:cubicBezTo>
                <a:cubicBezTo>
                  <a:pt x="2148985" y="1304592"/>
                  <a:pt x="2147837" y="1306271"/>
                  <a:pt x="2147071" y="1308215"/>
                </a:cubicBezTo>
                <a:cubicBezTo>
                  <a:pt x="2146305" y="1310159"/>
                  <a:pt x="2145922" y="1312221"/>
                  <a:pt x="2145922" y="1314400"/>
                </a:cubicBezTo>
                <a:cubicBezTo>
                  <a:pt x="2145922" y="1317582"/>
                  <a:pt x="2146659" y="1320321"/>
                  <a:pt x="2148131" y="1322619"/>
                </a:cubicBezTo>
                <a:cubicBezTo>
                  <a:pt x="2149604" y="1324916"/>
                  <a:pt x="2151563" y="1326949"/>
                  <a:pt x="2154008" y="1328716"/>
                </a:cubicBezTo>
                <a:cubicBezTo>
                  <a:pt x="2156453" y="1330483"/>
                  <a:pt x="2159236" y="1332103"/>
                  <a:pt x="2162359" y="1333577"/>
                </a:cubicBezTo>
                <a:cubicBezTo>
                  <a:pt x="2165481" y="1335049"/>
                  <a:pt x="2168662" y="1336536"/>
                  <a:pt x="2171902" y="1338039"/>
                </a:cubicBezTo>
                <a:cubicBezTo>
                  <a:pt x="2175141" y="1339541"/>
                  <a:pt x="2178323" y="1341190"/>
                  <a:pt x="2181445" y="1342987"/>
                </a:cubicBezTo>
                <a:cubicBezTo>
                  <a:pt x="2184567" y="1344784"/>
                  <a:pt x="2187351" y="1346905"/>
                  <a:pt x="2189796" y="1349349"/>
                </a:cubicBezTo>
                <a:cubicBezTo>
                  <a:pt x="2192240" y="1351794"/>
                  <a:pt x="2194215" y="1354681"/>
                  <a:pt x="2195717" y="1358009"/>
                </a:cubicBezTo>
                <a:cubicBezTo>
                  <a:pt x="2197219" y="1361338"/>
                  <a:pt x="2197969" y="1365270"/>
                  <a:pt x="2197969" y="1369806"/>
                </a:cubicBezTo>
                <a:cubicBezTo>
                  <a:pt x="2197969" y="1375167"/>
                  <a:pt x="2196983" y="1379939"/>
                  <a:pt x="2195009" y="1384122"/>
                </a:cubicBezTo>
                <a:cubicBezTo>
                  <a:pt x="2193036" y="1388305"/>
                  <a:pt x="2190297" y="1391854"/>
                  <a:pt x="2186791" y="1394770"/>
                </a:cubicBezTo>
                <a:cubicBezTo>
                  <a:pt x="2183286" y="1397686"/>
                  <a:pt x="2179163" y="1399881"/>
                  <a:pt x="2174420" y="1401354"/>
                </a:cubicBezTo>
                <a:cubicBezTo>
                  <a:pt x="2169678" y="1402826"/>
                  <a:pt x="2164567" y="1403563"/>
                  <a:pt x="2159090" y="1403563"/>
                </a:cubicBezTo>
                <a:cubicBezTo>
                  <a:pt x="2155259" y="1403563"/>
                  <a:pt x="2151710" y="1403238"/>
                  <a:pt x="2148441" y="1402590"/>
                </a:cubicBezTo>
                <a:cubicBezTo>
                  <a:pt x="2145171" y="1401942"/>
                  <a:pt x="2142255" y="1401148"/>
                  <a:pt x="2139693" y="1400204"/>
                </a:cubicBezTo>
                <a:cubicBezTo>
                  <a:pt x="2137130" y="1399262"/>
                  <a:pt x="2134980" y="1398290"/>
                  <a:pt x="2133243" y="1397289"/>
                </a:cubicBezTo>
                <a:cubicBezTo>
                  <a:pt x="2131504" y="1396287"/>
                  <a:pt x="2130297" y="1395433"/>
                  <a:pt x="2129619" y="1394726"/>
                </a:cubicBezTo>
                <a:cubicBezTo>
                  <a:pt x="2128941" y="1394018"/>
                  <a:pt x="2128440" y="1393120"/>
                  <a:pt x="2128116" y="1392031"/>
                </a:cubicBezTo>
                <a:cubicBezTo>
                  <a:pt x="2127793" y="1390941"/>
                  <a:pt x="2127631" y="1389482"/>
                  <a:pt x="2127631" y="1387656"/>
                </a:cubicBezTo>
                <a:cubicBezTo>
                  <a:pt x="2127631" y="1386361"/>
                  <a:pt x="2127689" y="1385285"/>
                  <a:pt x="2127808" y="1384431"/>
                </a:cubicBezTo>
                <a:cubicBezTo>
                  <a:pt x="2127925" y="1383577"/>
                  <a:pt x="2128102" y="1382885"/>
                  <a:pt x="2128338" y="1382354"/>
                </a:cubicBezTo>
                <a:cubicBezTo>
                  <a:pt x="2128573" y="1381824"/>
                  <a:pt x="2128868" y="1381456"/>
                  <a:pt x="2129221" y="1381250"/>
                </a:cubicBezTo>
                <a:cubicBezTo>
                  <a:pt x="2129575" y="1381044"/>
                  <a:pt x="2129987" y="1380941"/>
                  <a:pt x="2130458" y="1380941"/>
                </a:cubicBezTo>
                <a:cubicBezTo>
                  <a:pt x="2131283" y="1380941"/>
                  <a:pt x="2132447" y="1381441"/>
                  <a:pt x="2133948" y="1382443"/>
                </a:cubicBezTo>
                <a:cubicBezTo>
                  <a:pt x="2135451" y="1383444"/>
                  <a:pt x="2137380" y="1384535"/>
                  <a:pt x="2139737" y="1385712"/>
                </a:cubicBezTo>
                <a:cubicBezTo>
                  <a:pt x="2142093" y="1386891"/>
                  <a:pt x="2144935" y="1387996"/>
                  <a:pt x="2148264" y="1389026"/>
                </a:cubicBezTo>
                <a:cubicBezTo>
                  <a:pt x="2151592" y="1390057"/>
                  <a:pt x="2155436" y="1390572"/>
                  <a:pt x="2159796" y="1390572"/>
                </a:cubicBezTo>
                <a:cubicBezTo>
                  <a:pt x="2163095" y="1390572"/>
                  <a:pt x="2166114" y="1390130"/>
                  <a:pt x="2168853" y="1389248"/>
                </a:cubicBezTo>
                <a:cubicBezTo>
                  <a:pt x="2171593" y="1388363"/>
                  <a:pt x="2173949" y="1387111"/>
                  <a:pt x="2175923" y="1385492"/>
                </a:cubicBezTo>
                <a:cubicBezTo>
                  <a:pt x="2177896" y="1383871"/>
                  <a:pt x="2179413" y="1381883"/>
                  <a:pt x="2180474" y="1379526"/>
                </a:cubicBezTo>
                <a:cubicBezTo>
                  <a:pt x="2181534" y="1377170"/>
                  <a:pt x="2182064" y="1374490"/>
                  <a:pt x="2182064" y="1371486"/>
                </a:cubicBezTo>
                <a:cubicBezTo>
                  <a:pt x="2182064" y="1368245"/>
                  <a:pt x="2181328" y="1365476"/>
                  <a:pt x="2179855" y="1363179"/>
                </a:cubicBezTo>
                <a:cubicBezTo>
                  <a:pt x="2178382" y="1360882"/>
                  <a:pt x="2176438" y="1358864"/>
                  <a:pt x="2174023" y="1357126"/>
                </a:cubicBezTo>
                <a:cubicBezTo>
                  <a:pt x="2171608" y="1355388"/>
                  <a:pt x="2168853" y="1353797"/>
                  <a:pt x="2165761" y="1352354"/>
                </a:cubicBezTo>
                <a:cubicBezTo>
                  <a:pt x="2162668" y="1350911"/>
                  <a:pt x="2159501" y="1349437"/>
                  <a:pt x="2156261" y="1347936"/>
                </a:cubicBezTo>
                <a:cubicBezTo>
                  <a:pt x="2153021" y="1346433"/>
                  <a:pt x="2149870" y="1344770"/>
                  <a:pt x="2146806" y="1342943"/>
                </a:cubicBezTo>
                <a:cubicBezTo>
                  <a:pt x="2143743" y="1341117"/>
                  <a:pt x="2141003" y="1338966"/>
                  <a:pt x="2138588" y="1336492"/>
                </a:cubicBezTo>
                <a:cubicBezTo>
                  <a:pt x="2136172" y="1334018"/>
                  <a:pt x="2134214" y="1331117"/>
                  <a:pt x="2132712" y="1327788"/>
                </a:cubicBezTo>
                <a:lnTo>
                  <a:pt x="2131909" y="1323520"/>
                </a:lnTo>
                <a:lnTo>
                  <a:pt x="2133843" y="1302035"/>
                </a:lnTo>
                <a:lnTo>
                  <a:pt x="2140312" y="1293634"/>
                </a:lnTo>
                <a:cubicBezTo>
                  <a:pt x="2143404" y="1291101"/>
                  <a:pt x="2147086" y="1289172"/>
                  <a:pt x="2151357" y="1287846"/>
                </a:cubicBezTo>
                <a:cubicBezTo>
                  <a:pt x="2155628" y="1286521"/>
                  <a:pt x="2160238" y="1285858"/>
                  <a:pt x="2165186" y="1285858"/>
                </a:cubicBezTo>
                <a:close/>
                <a:moveTo>
                  <a:pt x="1222206" y="1285858"/>
                </a:moveTo>
                <a:cubicBezTo>
                  <a:pt x="1224739" y="1285858"/>
                  <a:pt x="1227287" y="1286079"/>
                  <a:pt x="1229850" y="1286521"/>
                </a:cubicBezTo>
                <a:cubicBezTo>
                  <a:pt x="1232412" y="1286962"/>
                  <a:pt x="1234828" y="1287552"/>
                  <a:pt x="1237096" y="1288288"/>
                </a:cubicBezTo>
                <a:cubicBezTo>
                  <a:pt x="1239364" y="1289025"/>
                  <a:pt x="1241382" y="1289849"/>
                  <a:pt x="1243150" y="1290762"/>
                </a:cubicBezTo>
                <a:cubicBezTo>
                  <a:pt x="1244917" y="1291675"/>
                  <a:pt x="1246080" y="1292412"/>
                  <a:pt x="1246640" y="1292971"/>
                </a:cubicBezTo>
                <a:cubicBezTo>
                  <a:pt x="1247200" y="1293531"/>
                  <a:pt x="1247569" y="1293973"/>
                  <a:pt x="1247744" y="1294297"/>
                </a:cubicBezTo>
                <a:cubicBezTo>
                  <a:pt x="1247922" y="1294621"/>
                  <a:pt x="1248069" y="1295033"/>
                  <a:pt x="1248188" y="1295534"/>
                </a:cubicBezTo>
                <a:cubicBezTo>
                  <a:pt x="1248305" y="1296035"/>
                  <a:pt x="1248393" y="1296639"/>
                  <a:pt x="1248452" y="1297345"/>
                </a:cubicBezTo>
                <a:cubicBezTo>
                  <a:pt x="1248511" y="1298053"/>
                  <a:pt x="1248540" y="1298966"/>
                  <a:pt x="1248540" y="1300085"/>
                </a:cubicBezTo>
                <a:cubicBezTo>
                  <a:pt x="1248540" y="1301145"/>
                  <a:pt x="1248496" y="1302088"/>
                  <a:pt x="1248408" y="1302913"/>
                </a:cubicBezTo>
                <a:cubicBezTo>
                  <a:pt x="1248319" y="1303738"/>
                  <a:pt x="1248188" y="1304430"/>
                  <a:pt x="1248010" y="1304990"/>
                </a:cubicBezTo>
                <a:cubicBezTo>
                  <a:pt x="1247833" y="1305550"/>
                  <a:pt x="1247583" y="1305961"/>
                  <a:pt x="1247259" y="1306227"/>
                </a:cubicBezTo>
                <a:cubicBezTo>
                  <a:pt x="1246935" y="1306492"/>
                  <a:pt x="1246567" y="1306624"/>
                  <a:pt x="1246154" y="1306624"/>
                </a:cubicBezTo>
                <a:cubicBezTo>
                  <a:pt x="1245506" y="1306624"/>
                  <a:pt x="1244490" y="1306212"/>
                  <a:pt x="1243105" y="1305387"/>
                </a:cubicBezTo>
                <a:cubicBezTo>
                  <a:pt x="1241721" y="1304562"/>
                  <a:pt x="1240027" y="1303634"/>
                  <a:pt x="1238024" y="1302604"/>
                </a:cubicBezTo>
                <a:cubicBezTo>
                  <a:pt x="1236021" y="1301573"/>
                  <a:pt x="1233649" y="1300630"/>
                  <a:pt x="1230910" y="1299776"/>
                </a:cubicBezTo>
                <a:cubicBezTo>
                  <a:pt x="1228171" y="1298922"/>
                  <a:pt x="1225092" y="1298495"/>
                  <a:pt x="1221676" y="1298495"/>
                </a:cubicBezTo>
                <a:cubicBezTo>
                  <a:pt x="1218494" y="1298495"/>
                  <a:pt x="1215726" y="1298922"/>
                  <a:pt x="1213370" y="1299776"/>
                </a:cubicBezTo>
                <a:cubicBezTo>
                  <a:pt x="1211013" y="1300630"/>
                  <a:pt x="1209069" y="1301764"/>
                  <a:pt x="1207538" y="1303178"/>
                </a:cubicBezTo>
                <a:cubicBezTo>
                  <a:pt x="1206006" y="1304592"/>
                  <a:pt x="1204857" y="1306271"/>
                  <a:pt x="1204091" y="1308215"/>
                </a:cubicBezTo>
                <a:cubicBezTo>
                  <a:pt x="1203325" y="1310159"/>
                  <a:pt x="1202943" y="1312221"/>
                  <a:pt x="1202943" y="1314400"/>
                </a:cubicBezTo>
                <a:cubicBezTo>
                  <a:pt x="1202943" y="1317582"/>
                  <a:pt x="1203679" y="1320321"/>
                  <a:pt x="1205152" y="1322619"/>
                </a:cubicBezTo>
                <a:cubicBezTo>
                  <a:pt x="1206625" y="1324916"/>
                  <a:pt x="1208583" y="1326949"/>
                  <a:pt x="1211028" y="1328716"/>
                </a:cubicBezTo>
                <a:cubicBezTo>
                  <a:pt x="1213473" y="1330483"/>
                  <a:pt x="1216256" y="1332103"/>
                  <a:pt x="1219379" y="1333577"/>
                </a:cubicBezTo>
                <a:cubicBezTo>
                  <a:pt x="1222500" y="1335049"/>
                  <a:pt x="1225682" y="1336536"/>
                  <a:pt x="1228922" y="1338039"/>
                </a:cubicBezTo>
                <a:cubicBezTo>
                  <a:pt x="1232162" y="1339541"/>
                  <a:pt x="1235343" y="1341190"/>
                  <a:pt x="1238466" y="1342987"/>
                </a:cubicBezTo>
                <a:cubicBezTo>
                  <a:pt x="1241588" y="1344784"/>
                  <a:pt x="1244372" y="1346905"/>
                  <a:pt x="1246817" y="1349349"/>
                </a:cubicBezTo>
                <a:cubicBezTo>
                  <a:pt x="1249262" y="1351794"/>
                  <a:pt x="1251236" y="1354681"/>
                  <a:pt x="1252738" y="1358009"/>
                </a:cubicBezTo>
                <a:cubicBezTo>
                  <a:pt x="1254241" y="1361338"/>
                  <a:pt x="1254992" y="1365270"/>
                  <a:pt x="1254992" y="1369806"/>
                </a:cubicBezTo>
                <a:cubicBezTo>
                  <a:pt x="1254992" y="1375167"/>
                  <a:pt x="1254005" y="1379939"/>
                  <a:pt x="1252031" y="1384122"/>
                </a:cubicBezTo>
                <a:cubicBezTo>
                  <a:pt x="1250057" y="1388305"/>
                  <a:pt x="1247318" y="1391854"/>
                  <a:pt x="1243813" y="1394770"/>
                </a:cubicBezTo>
                <a:cubicBezTo>
                  <a:pt x="1240307" y="1397686"/>
                  <a:pt x="1236183" y="1399881"/>
                  <a:pt x="1231440" y="1401354"/>
                </a:cubicBezTo>
                <a:cubicBezTo>
                  <a:pt x="1226698" y="1402826"/>
                  <a:pt x="1221588" y="1403563"/>
                  <a:pt x="1216109" y="1403563"/>
                </a:cubicBezTo>
                <a:cubicBezTo>
                  <a:pt x="1212280" y="1403563"/>
                  <a:pt x="1208731" y="1403238"/>
                  <a:pt x="1205461" y="1402590"/>
                </a:cubicBezTo>
                <a:cubicBezTo>
                  <a:pt x="1202191" y="1401942"/>
                  <a:pt x="1199275" y="1401148"/>
                  <a:pt x="1196713" y="1400204"/>
                </a:cubicBezTo>
                <a:cubicBezTo>
                  <a:pt x="1194151" y="1399262"/>
                  <a:pt x="1192001" y="1398290"/>
                  <a:pt x="1190263" y="1397289"/>
                </a:cubicBezTo>
                <a:cubicBezTo>
                  <a:pt x="1188525" y="1396287"/>
                  <a:pt x="1187318" y="1395433"/>
                  <a:pt x="1186641" y="1394726"/>
                </a:cubicBezTo>
                <a:cubicBezTo>
                  <a:pt x="1185963" y="1394018"/>
                  <a:pt x="1185463" y="1393120"/>
                  <a:pt x="1185138" y="1392031"/>
                </a:cubicBezTo>
                <a:cubicBezTo>
                  <a:pt x="1184814" y="1390941"/>
                  <a:pt x="1184652" y="1389482"/>
                  <a:pt x="1184652" y="1387656"/>
                </a:cubicBezTo>
                <a:cubicBezTo>
                  <a:pt x="1184652" y="1386361"/>
                  <a:pt x="1184713" y="1385285"/>
                  <a:pt x="1184829" y="1384431"/>
                </a:cubicBezTo>
                <a:cubicBezTo>
                  <a:pt x="1184947" y="1383577"/>
                  <a:pt x="1185124" y="1382885"/>
                  <a:pt x="1185359" y="1382354"/>
                </a:cubicBezTo>
                <a:cubicBezTo>
                  <a:pt x="1185595" y="1381824"/>
                  <a:pt x="1185890" y="1381456"/>
                  <a:pt x="1186244" y="1381250"/>
                </a:cubicBezTo>
                <a:cubicBezTo>
                  <a:pt x="1186596" y="1381044"/>
                  <a:pt x="1187010" y="1380941"/>
                  <a:pt x="1187481" y="1380941"/>
                </a:cubicBezTo>
                <a:cubicBezTo>
                  <a:pt x="1188305" y="1380941"/>
                  <a:pt x="1189468" y="1381441"/>
                  <a:pt x="1190970" y="1382443"/>
                </a:cubicBezTo>
                <a:cubicBezTo>
                  <a:pt x="1192472" y="1383444"/>
                  <a:pt x="1194400" y="1384535"/>
                  <a:pt x="1196757" y="1385712"/>
                </a:cubicBezTo>
                <a:cubicBezTo>
                  <a:pt x="1199114" y="1386891"/>
                  <a:pt x="1201956" y="1387996"/>
                  <a:pt x="1205284" y="1389026"/>
                </a:cubicBezTo>
                <a:cubicBezTo>
                  <a:pt x="1208612" y="1390057"/>
                  <a:pt x="1212457" y="1390572"/>
                  <a:pt x="1216815" y="1390572"/>
                </a:cubicBezTo>
                <a:cubicBezTo>
                  <a:pt x="1220115" y="1390572"/>
                  <a:pt x="1223134" y="1390130"/>
                  <a:pt x="1225874" y="1389248"/>
                </a:cubicBezTo>
                <a:cubicBezTo>
                  <a:pt x="1228613" y="1388363"/>
                  <a:pt x="1230969" y="1387111"/>
                  <a:pt x="1232942" y="1385492"/>
                </a:cubicBezTo>
                <a:cubicBezTo>
                  <a:pt x="1234916" y="1383871"/>
                  <a:pt x="1236433" y="1381883"/>
                  <a:pt x="1237494" y="1379526"/>
                </a:cubicBezTo>
                <a:cubicBezTo>
                  <a:pt x="1238554" y="1377170"/>
                  <a:pt x="1239084" y="1374490"/>
                  <a:pt x="1239084" y="1371486"/>
                </a:cubicBezTo>
                <a:cubicBezTo>
                  <a:pt x="1239084" y="1368245"/>
                  <a:pt x="1238348" y="1365476"/>
                  <a:pt x="1236875" y="1363179"/>
                </a:cubicBezTo>
                <a:cubicBezTo>
                  <a:pt x="1235402" y="1360882"/>
                  <a:pt x="1233458" y="1358864"/>
                  <a:pt x="1231042" y="1357126"/>
                </a:cubicBezTo>
                <a:cubicBezTo>
                  <a:pt x="1228627" y="1355388"/>
                  <a:pt x="1225874" y="1353797"/>
                  <a:pt x="1222780" y="1352354"/>
                </a:cubicBezTo>
                <a:cubicBezTo>
                  <a:pt x="1219688" y="1350911"/>
                  <a:pt x="1216522" y="1349437"/>
                  <a:pt x="1213281" y="1347936"/>
                </a:cubicBezTo>
                <a:cubicBezTo>
                  <a:pt x="1210042" y="1346433"/>
                  <a:pt x="1206890" y="1344770"/>
                  <a:pt x="1203826" y="1342943"/>
                </a:cubicBezTo>
                <a:cubicBezTo>
                  <a:pt x="1200763" y="1341117"/>
                  <a:pt x="1198024" y="1338966"/>
                  <a:pt x="1195608" y="1336492"/>
                </a:cubicBezTo>
                <a:cubicBezTo>
                  <a:pt x="1193194" y="1334018"/>
                  <a:pt x="1191235" y="1331117"/>
                  <a:pt x="1189733" y="1327788"/>
                </a:cubicBezTo>
                <a:cubicBezTo>
                  <a:pt x="1188230" y="1324460"/>
                  <a:pt x="1187481" y="1320468"/>
                  <a:pt x="1187481" y="1315814"/>
                </a:cubicBezTo>
                <a:cubicBezTo>
                  <a:pt x="1187481" y="1311042"/>
                  <a:pt x="1188349" y="1306786"/>
                  <a:pt x="1190086" y="1303045"/>
                </a:cubicBezTo>
                <a:cubicBezTo>
                  <a:pt x="1191825" y="1299304"/>
                  <a:pt x="1194239" y="1296167"/>
                  <a:pt x="1197332" y="1293634"/>
                </a:cubicBezTo>
                <a:cubicBezTo>
                  <a:pt x="1200424" y="1291101"/>
                  <a:pt x="1204106" y="1289172"/>
                  <a:pt x="1208377" y="1287846"/>
                </a:cubicBezTo>
                <a:cubicBezTo>
                  <a:pt x="1212648" y="1286521"/>
                  <a:pt x="1217258" y="1285858"/>
                  <a:pt x="1222206" y="1285858"/>
                </a:cubicBezTo>
                <a:close/>
                <a:moveTo>
                  <a:pt x="745949" y="1285858"/>
                </a:moveTo>
                <a:cubicBezTo>
                  <a:pt x="748482" y="1285858"/>
                  <a:pt x="751030" y="1286079"/>
                  <a:pt x="753593" y="1286521"/>
                </a:cubicBezTo>
                <a:cubicBezTo>
                  <a:pt x="756155" y="1286962"/>
                  <a:pt x="758571" y="1287552"/>
                  <a:pt x="760839" y="1288288"/>
                </a:cubicBezTo>
                <a:cubicBezTo>
                  <a:pt x="763107" y="1289025"/>
                  <a:pt x="765125" y="1289849"/>
                  <a:pt x="766892" y="1290762"/>
                </a:cubicBezTo>
                <a:cubicBezTo>
                  <a:pt x="768659" y="1291675"/>
                  <a:pt x="769823" y="1292412"/>
                  <a:pt x="770382" y="1292971"/>
                </a:cubicBezTo>
                <a:cubicBezTo>
                  <a:pt x="770942" y="1293531"/>
                  <a:pt x="771310" y="1293973"/>
                  <a:pt x="771487" y="1294297"/>
                </a:cubicBezTo>
                <a:cubicBezTo>
                  <a:pt x="771664" y="1294621"/>
                  <a:pt x="771811" y="1295033"/>
                  <a:pt x="771929" y="1295534"/>
                </a:cubicBezTo>
                <a:cubicBezTo>
                  <a:pt x="772047" y="1296035"/>
                  <a:pt x="772135" y="1296639"/>
                  <a:pt x="772194" y="1297345"/>
                </a:cubicBezTo>
                <a:cubicBezTo>
                  <a:pt x="772253" y="1298053"/>
                  <a:pt x="772282" y="1298966"/>
                  <a:pt x="772282" y="1300085"/>
                </a:cubicBezTo>
                <a:cubicBezTo>
                  <a:pt x="772282" y="1301145"/>
                  <a:pt x="772238" y="1302088"/>
                  <a:pt x="772150" y="1302913"/>
                </a:cubicBezTo>
                <a:cubicBezTo>
                  <a:pt x="772061" y="1303738"/>
                  <a:pt x="771929" y="1304430"/>
                  <a:pt x="771752" y="1304990"/>
                </a:cubicBezTo>
                <a:cubicBezTo>
                  <a:pt x="771575" y="1305550"/>
                  <a:pt x="771325" y="1305961"/>
                  <a:pt x="771001" y="1306227"/>
                </a:cubicBezTo>
                <a:cubicBezTo>
                  <a:pt x="770677" y="1306492"/>
                  <a:pt x="770309" y="1306624"/>
                  <a:pt x="769896" y="1306624"/>
                </a:cubicBezTo>
                <a:cubicBezTo>
                  <a:pt x="769248" y="1306624"/>
                  <a:pt x="768232" y="1306212"/>
                  <a:pt x="766848" y="1305387"/>
                </a:cubicBezTo>
                <a:cubicBezTo>
                  <a:pt x="765463" y="1304562"/>
                  <a:pt x="763770" y="1303634"/>
                  <a:pt x="761767" y="1302604"/>
                </a:cubicBezTo>
                <a:cubicBezTo>
                  <a:pt x="759764" y="1301573"/>
                  <a:pt x="757392" y="1300630"/>
                  <a:pt x="754653" y="1299776"/>
                </a:cubicBezTo>
                <a:cubicBezTo>
                  <a:pt x="751914" y="1298922"/>
                  <a:pt x="748836" y="1298495"/>
                  <a:pt x="745419" y="1298495"/>
                </a:cubicBezTo>
                <a:cubicBezTo>
                  <a:pt x="742238" y="1298495"/>
                  <a:pt x="739469" y="1298922"/>
                  <a:pt x="737112" y="1299776"/>
                </a:cubicBezTo>
                <a:cubicBezTo>
                  <a:pt x="734756" y="1300630"/>
                  <a:pt x="732812" y="1301764"/>
                  <a:pt x="731280" y="1303178"/>
                </a:cubicBezTo>
                <a:cubicBezTo>
                  <a:pt x="729748" y="1304592"/>
                  <a:pt x="728600" y="1306271"/>
                  <a:pt x="727834" y="1308215"/>
                </a:cubicBezTo>
                <a:cubicBezTo>
                  <a:pt x="727068" y="1310159"/>
                  <a:pt x="726685" y="1312221"/>
                  <a:pt x="726685" y="1314400"/>
                </a:cubicBezTo>
                <a:cubicBezTo>
                  <a:pt x="726685" y="1317582"/>
                  <a:pt x="727421" y="1320321"/>
                  <a:pt x="728894" y="1322619"/>
                </a:cubicBezTo>
                <a:cubicBezTo>
                  <a:pt x="730367" y="1324916"/>
                  <a:pt x="732326" y="1326949"/>
                  <a:pt x="734771" y="1328716"/>
                </a:cubicBezTo>
                <a:cubicBezTo>
                  <a:pt x="737215" y="1330483"/>
                  <a:pt x="739999" y="1332103"/>
                  <a:pt x="743121" y="1333577"/>
                </a:cubicBezTo>
                <a:cubicBezTo>
                  <a:pt x="746244" y="1335049"/>
                  <a:pt x="749425" y="1336536"/>
                  <a:pt x="752665" y="1338039"/>
                </a:cubicBezTo>
                <a:cubicBezTo>
                  <a:pt x="755905" y="1339541"/>
                  <a:pt x="759086" y="1341190"/>
                  <a:pt x="762208" y="1342987"/>
                </a:cubicBezTo>
                <a:cubicBezTo>
                  <a:pt x="765331" y="1344784"/>
                  <a:pt x="768114" y="1346905"/>
                  <a:pt x="770559" y="1349349"/>
                </a:cubicBezTo>
                <a:cubicBezTo>
                  <a:pt x="773004" y="1351794"/>
                  <a:pt x="774977" y="1354681"/>
                  <a:pt x="776480" y="1358009"/>
                </a:cubicBezTo>
                <a:cubicBezTo>
                  <a:pt x="777982" y="1361338"/>
                  <a:pt x="778733" y="1365270"/>
                  <a:pt x="778733" y="1369806"/>
                </a:cubicBezTo>
                <a:cubicBezTo>
                  <a:pt x="778733" y="1375167"/>
                  <a:pt x="777746" y="1379939"/>
                  <a:pt x="775773" y="1384122"/>
                </a:cubicBezTo>
                <a:cubicBezTo>
                  <a:pt x="773799" y="1388305"/>
                  <a:pt x="771060" y="1391854"/>
                  <a:pt x="767555" y="1394770"/>
                </a:cubicBezTo>
                <a:cubicBezTo>
                  <a:pt x="764050" y="1397686"/>
                  <a:pt x="759926" y="1399881"/>
                  <a:pt x="755183" y="1401354"/>
                </a:cubicBezTo>
                <a:cubicBezTo>
                  <a:pt x="750441" y="1402826"/>
                  <a:pt x="745330" y="1403563"/>
                  <a:pt x="739852" y="1403563"/>
                </a:cubicBezTo>
                <a:cubicBezTo>
                  <a:pt x="736022" y="1403563"/>
                  <a:pt x="732473" y="1403238"/>
                  <a:pt x="729204" y="1402590"/>
                </a:cubicBezTo>
                <a:cubicBezTo>
                  <a:pt x="725934" y="1401942"/>
                  <a:pt x="723018" y="1401148"/>
                  <a:pt x="720455" y="1400204"/>
                </a:cubicBezTo>
                <a:cubicBezTo>
                  <a:pt x="717893" y="1399262"/>
                  <a:pt x="715742" y="1398290"/>
                  <a:pt x="714004" y="1397289"/>
                </a:cubicBezTo>
                <a:cubicBezTo>
                  <a:pt x="712267" y="1396287"/>
                  <a:pt x="711059" y="1395433"/>
                  <a:pt x="710381" y="1394726"/>
                </a:cubicBezTo>
                <a:cubicBezTo>
                  <a:pt x="709704" y="1394018"/>
                  <a:pt x="709203" y="1393120"/>
                  <a:pt x="708879" y="1392031"/>
                </a:cubicBezTo>
                <a:cubicBezTo>
                  <a:pt x="708555" y="1390941"/>
                  <a:pt x="708393" y="1389482"/>
                  <a:pt x="708393" y="1387656"/>
                </a:cubicBezTo>
                <a:cubicBezTo>
                  <a:pt x="708393" y="1386361"/>
                  <a:pt x="708452" y="1385285"/>
                  <a:pt x="708570" y="1384431"/>
                </a:cubicBezTo>
                <a:cubicBezTo>
                  <a:pt x="708688" y="1383577"/>
                  <a:pt x="708864" y="1382885"/>
                  <a:pt x="709100" y="1382354"/>
                </a:cubicBezTo>
                <a:cubicBezTo>
                  <a:pt x="709336" y="1381824"/>
                  <a:pt x="709630" y="1381456"/>
                  <a:pt x="709984" y="1381250"/>
                </a:cubicBezTo>
                <a:cubicBezTo>
                  <a:pt x="710337" y="1381044"/>
                  <a:pt x="710750" y="1380941"/>
                  <a:pt x="711221" y="1380941"/>
                </a:cubicBezTo>
                <a:cubicBezTo>
                  <a:pt x="712046" y="1380941"/>
                  <a:pt x="713209" y="1381441"/>
                  <a:pt x="714711" y="1382443"/>
                </a:cubicBezTo>
                <a:cubicBezTo>
                  <a:pt x="716214" y="1383444"/>
                  <a:pt x="718143" y="1384535"/>
                  <a:pt x="720499" y="1385712"/>
                </a:cubicBezTo>
                <a:cubicBezTo>
                  <a:pt x="722856" y="1386891"/>
                  <a:pt x="725698" y="1387996"/>
                  <a:pt x="729027" y="1389026"/>
                </a:cubicBezTo>
                <a:cubicBezTo>
                  <a:pt x="732355" y="1390057"/>
                  <a:pt x="736199" y="1390572"/>
                  <a:pt x="740559" y="1390572"/>
                </a:cubicBezTo>
                <a:cubicBezTo>
                  <a:pt x="743858" y="1390572"/>
                  <a:pt x="746877" y="1390130"/>
                  <a:pt x="749616" y="1389248"/>
                </a:cubicBezTo>
                <a:cubicBezTo>
                  <a:pt x="752356" y="1388363"/>
                  <a:pt x="754712" y="1387111"/>
                  <a:pt x="756686" y="1385492"/>
                </a:cubicBezTo>
                <a:cubicBezTo>
                  <a:pt x="758659" y="1383871"/>
                  <a:pt x="760176" y="1381883"/>
                  <a:pt x="761236" y="1379526"/>
                </a:cubicBezTo>
                <a:cubicBezTo>
                  <a:pt x="762297" y="1377170"/>
                  <a:pt x="762827" y="1374490"/>
                  <a:pt x="762827" y="1371486"/>
                </a:cubicBezTo>
                <a:cubicBezTo>
                  <a:pt x="762827" y="1368245"/>
                  <a:pt x="762091" y="1365476"/>
                  <a:pt x="760618" y="1363179"/>
                </a:cubicBezTo>
                <a:cubicBezTo>
                  <a:pt x="759145" y="1360882"/>
                  <a:pt x="757201" y="1358864"/>
                  <a:pt x="754786" y="1357126"/>
                </a:cubicBezTo>
                <a:cubicBezTo>
                  <a:pt x="752370" y="1355388"/>
                  <a:pt x="749616" y="1353797"/>
                  <a:pt x="746523" y="1352354"/>
                </a:cubicBezTo>
                <a:cubicBezTo>
                  <a:pt x="743431" y="1350911"/>
                  <a:pt x="740264" y="1349437"/>
                  <a:pt x="737024" y="1347936"/>
                </a:cubicBezTo>
                <a:cubicBezTo>
                  <a:pt x="733784" y="1346433"/>
                  <a:pt x="730632" y="1344770"/>
                  <a:pt x="727569" y="1342943"/>
                </a:cubicBezTo>
                <a:cubicBezTo>
                  <a:pt x="724505" y="1341117"/>
                  <a:pt x="721766" y="1338966"/>
                  <a:pt x="719351" y="1336492"/>
                </a:cubicBezTo>
                <a:cubicBezTo>
                  <a:pt x="716935" y="1334018"/>
                  <a:pt x="714976" y="1331117"/>
                  <a:pt x="713474" y="1327788"/>
                </a:cubicBezTo>
                <a:cubicBezTo>
                  <a:pt x="711972" y="1324460"/>
                  <a:pt x="711221" y="1320468"/>
                  <a:pt x="711221" y="1315814"/>
                </a:cubicBezTo>
                <a:cubicBezTo>
                  <a:pt x="711221" y="1311042"/>
                  <a:pt x="712090" y="1306786"/>
                  <a:pt x="713828" y="1303045"/>
                </a:cubicBezTo>
                <a:cubicBezTo>
                  <a:pt x="715566" y="1299304"/>
                  <a:pt x="717981" y="1296167"/>
                  <a:pt x="721074" y="1293634"/>
                </a:cubicBezTo>
                <a:cubicBezTo>
                  <a:pt x="724167" y="1291101"/>
                  <a:pt x="727849" y="1289172"/>
                  <a:pt x="732120" y="1287846"/>
                </a:cubicBezTo>
                <a:cubicBezTo>
                  <a:pt x="736391" y="1286521"/>
                  <a:pt x="741000" y="1285858"/>
                  <a:pt x="745949" y="1285858"/>
                </a:cubicBezTo>
                <a:close/>
                <a:moveTo>
                  <a:pt x="2151406" y="1106938"/>
                </a:moveTo>
                <a:lnTo>
                  <a:pt x="2154011" y="1109641"/>
                </a:lnTo>
                <a:cubicBezTo>
                  <a:pt x="2156456" y="1111408"/>
                  <a:pt x="2159239" y="1113029"/>
                  <a:pt x="2162362" y="1114502"/>
                </a:cubicBezTo>
                <a:cubicBezTo>
                  <a:pt x="2165484" y="1115974"/>
                  <a:pt x="2168664" y="1117462"/>
                  <a:pt x="2171905" y="1118964"/>
                </a:cubicBezTo>
                <a:cubicBezTo>
                  <a:pt x="2175145" y="1120467"/>
                  <a:pt x="2178326" y="1122115"/>
                  <a:pt x="2181448" y="1123912"/>
                </a:cubicBezTo>
                <a:cubicBezTo>
                  <a:pt x="2184570" y="1125710"/>
                  <a:pt x="2187354" y="1127830"/>
                  <a:pt x="2189799" y="1130276"/>
                </a:cubicBezTo>
                <a:cubicBezTo>
                  <a:pt x="2192244" y="1132720"/>
                  <a:pt x="2194218" y="1135607"/>
                  <a:pt x="2195719" y="1138935"/>
                </a:cubicBezTo>
                <a:cubicBezTo>
                  <a:pt x="2197222" y="1142264"/>
                  <a:pt x="2197972" y="1146196"/>
                  <a:pt x="2197972" y="1150732"/>
                </a:cubicBezTo>
                <a:cubicBezTo>
                  <a:pt x="2197972" y="1156092"/>
                  <a:pt x="2196986" y="1160864"/>
                  <a:pt x="2195013" y="1165047"/>
                </a:cubicBezTo>
                <a:cubicBezTo>
                  <a:pt x="2193039" y="1169231"/>
                  <a:pt x="2190300" y="1172779"/>
                  <a:pt x="2186794" y="1175695"/>
                </a:cubicBezTo>
                <a:cubicBezTo>
                  <a:pt x="2183289" y="1178611"/>
                  <a:pt x="2179166" y="1180805"/>
                  <a:pt x="2174423" y="1182279"/>
                </a:cubicBezTo>
                <a:cubicBezTo>
                  <a:pt x="2169681" y="1183751"/>
                  <a:pt x="2164570" y="1184488"/>
                  <a:pt x="2159092" y="1184488"/>
                </a:cubicBezTo>
                <a:cubicBezTo>
                  <a:pt x="2155263" y="1184488"/>
                  <a:pt x="2151713" y="1184164"/>
                  <a:pt x="2148444" y="1183515"/>
                </a:cubicBezTo>
                <a:lnTo>
                  <a:pt x="2144606" y="1182469"/>
                </a:lnTo>
                <a:lnTo>
                  <a:pt x="2145819" y="1169000"/>
                </a:lnTo>
                <a:lnTo>
                  <a:pt x="2148267" y="1169951"/>
                </a:lnTo>
                <a:cubicBezTo>
                  <a:pt x="2151595" y="1170982"/>
                  <a:pt x="2155439" y="1171498"/>
                  <a:pt x="2159799" y="1171498"/>
                </a:cubicBezTo>
                <a:cubicBezTo>
                  <a:pt x="2163098" y="1171498"/>
                  <a:pt x="2166117" y="1171056"/>
                  <a:pt x="2168857" y="1170172"/>
                </a:cubicBezTo>
                <a:cubicBezTo>
                  <a:pt x="2171596" y="1169289"/>
                  <a:pt x="2173952" y="1168037"/>
                  <a:pt x="2175926" y="1166417"/>
                </a:cubicBezTo>
                <a:cubicBezTo>
                  <a:pt x="2177899" y="1164796"/>
                  <a:pt x="2179416" y="1162808"/>
                  <a:pt x="2180476" y="1160452"/>
                </a:cubicBezTo>
                <a:cubicBezTo>
                  <a:pt x="2181537" y="1158096"/>
                  <a:pt x="2182067" y="1155415"/>
                  <a:pt x="2182067" y="1152411"/>
                </a:cubicBezTo>
                <a:cubicBezTo>
                  <a:pt x="2182067" y="1149171"/>
                  <a:pt x="2181331" y="1146402"/>
                  <a:pt x="2179858" y="1144104"/>
                </a:cubicBezTo>
                <a:cubicBezTo>
                  <a:pt x="2178385" y="1141807"/>
                  <a:pt x="2176440" y="1139789"/>
                  <a:pt x="2174026" y="1138051"/>
                </a:cubicBezTo>
                <a:cubicBezTo>
                  <a:pt x="2171610" y="1136314"/>
                  <a:pt x="2168857" y="1134723"/>
                  <a:pt x="2165764" y="1133279"/>
                </a:cubicBezTo>
                <a:cubicBezTo>
                  <a:pt x="2162671" y="1131836"/>
                  <a:pt x="2159504" y="1130363"/>
                  <a:pt x="2156264" y="1128862"/>
                </a:cubicBezTo>
                <a:lnTo>
                  <a:pt x="2149742" y="1125417"/>
                </a:lnTo>
                <a:close/>
                <a:moveTo>
                  <a:pt x="3879288" y="1071742"/>
                </a:moveTo>
                <a:lnTo>
                  <a:pt x="3879600" y="1072217"/>
                </a:lnTo>
                <a:cubicBezTo>
                  <a:pt x="3879959" y="1073071"/>
                  <a:pt x="3880139" y="1074118"/>
                  <a:pt x="3880139" y="1075355"/>
                </a:cubicBezTo>
                <a:lnTo>
                  <a:pt x="3880139" y="1180511"/>
                </a:lnTo>
                <a:cubicBezTo>
                  <a:pt x="3880139" y="1180982"/>
                  <a:pt x="3880018" y="1181395"/>
                  <a:pt x="3879775" y="1181749"/>
                </a:cubicBezTo>
                <a:cubicBezTo>
                  <a:pt x="3879532" y="1182102"/>
                  <a:pt x="3879108" y="1182381"/>
                  <a:pt x="3878501" y="1182588"/>
                </a:cubicBezTo>
                <a:cubicBezTo>
                  <a:pt x="3877893" y="1182794"/>
                  <a:pt x="3877120" y="1182970"/>
                  <a:pt x="3876180" y="1183118"/>
                </a:cubicBezTo>
                <a:lnTo>
                  <a:pt x="3874685" y="1183208"/>
                </a:lnTo>
                <a:lnTo>
                  <a:pt x="3876787" y="1134137"/>
                </a:lnTo>
                <a:close/>
                <a:moveTo>
                  <a:pt x="4819499" y="1069119"/>
                </a:moveTo>
                <a:lnTo>
                  <a:pt x="4821132" y="1070097"/>
                </a:lnTo>
                <a:cubicBezTo>
                  <a:pt x="4821701" y="1070656"/>
                  <a:pt x="4822165" y="1071363"/>
                  <a:pt x="4822524" y="1072217"/>
                </a:cubicBezTo>
                <a:cubicBezTo>
                  <a:pt x="4822883" y="1073071"/>
                  <a:pt x="4823062" y="1074118"/>
                  <a:pt x="4823062" y="1075355"/>
                </a:cubicBezTo>
                <a:lnTo>
                  <a:pt x="4823062" y="1180511"/>
                </a:lnTo>
                <a:cubicBezTo>
                  <a:pt x="4823062" y="1180982"/>
                  <a:pt x="4822941" y="1181395"/>
                  <a:pt x="4822699" y="1181749"/>
                </a:cubicBezTo>
                <a:cubicBezTo>
                  <a:pt x="4822456" y="1182102"/>
                  <a:pt x="4822031" y="1182381"/>
                  <a:pt x="4821424" y="1182588"/>
                </a:cubicBezTo>
                <a:cubicBezTo>
                  <a:pt x="4820817" y="1182794"/>
                  <a:pt x="4820043" y="1182970"/>
                  <a:pt x="4819103" y="1183118"/>
                </a:cubicBezTo>
                <a:cubicBezTo>
                  <a:pt x="4818163" y="1183265"/>
                  <a:pt x="4816934" y="1183338"/>
                  <a:pt x="4815417" y="1183338"/>
                </a:cubicBezTo>
                <a:lnTo>
                  <a:pt x="4811946" y="1183126"/>
                </a:lnTo>
                <a:close/>
                <a:moveTo>
                  <a:pt x="8000751" y="1068462"/>
                </a:moveTo>
                <a:lnTo>
                  <a:pt x="8010083" y="1068462"/>
                </a:lnTo>
                <a:cubicBezTo>
                  <a:pt x="8011997" y="1068462"/>
                  <a:pt x="8013672" y="1068639"/>
                  <a:pt x="8015108" y="1068992"/>
                </a:cubicBezTo>
                <a:cubicBezTo>
                  <a:pt x="8016544" y="1069345"/>
                  <a:pt x="8017800" y="1069905"/>
                  <a:pt x="8018876" y="1070671"/>
                </a:cubicBezTo>
                <a:cubicBezTo>
                  <a:pt x="8019953" y="1071437"/>
                  <a:pt x="8020851" y="1072409"/>
                  <a:pt x="8021569" y="1073587"/>
                </a:cubicBezTo>
                <a:cubicBezTo>
                  <a:pt x="8022287" y="1074765"/>
                  <a:pt x="8022914" y="1076150"/>
                  <a:pt x="8023453" y="1077740"/>
                </a:cubicBezTo>
                <a:lnTo>
                  <a:pt x="8056148" y="1160541"/>
                </a:lnTo>
                <a:lnTo>
                  <a:pt x="8056590" y="1160541"/>
                </a:lnTo>
                <a:lnTo>
                  <a:pt x="8090611" y="1078006"/>
                </a:lnTo>
                <a:cubicBezTo>
                  <a:pt x="8091270" y="1076239"/>
                  <a:pt x="8091988" y="1074737"/>
                  <a:pt x="8092767" y="1073499"/>
                </a:cubicBezTo>
                <a:cubicBezTo>
                  <a:pt x="8093544" y="1072262"/>
                  <a:pt x="8094398" y="1071275"/>
                  <a:pt x="8095326" y="1070539"/>
                </a:cubicBezTo>
                <a:cubicBezTo>
                  <a:pt x="8096254" y="1069802"/>
                  <a:pt x="8097285" y="1069272"/>
                  <a:pt x="8098423" y="1068948"/>
                </a:cubicBezTo>
                <a:cubicBezTo>
                  <a:pt x="8099559" y="1068624"/>
                  <a:pt x="8100876" y="1068462"/>
                  <a:pt x="8102373" y="1068462"/>
                </a:cubicBezTo>
                <a:lnTo>
                  <a:pt x="8112158" y="1068462"/>
                </a:lnTo>
                <a:cubicBezTo>
                  <a:pt x="8113057" y="1068462"/>
                  <a:pt x="8113909" y="1068594"/>
                  <a:pt x="8114717" y="1068860"/>
                </a:cubicBezTo>
                <a:cubicBezTo>
                  <a:pt x="8115525" y="1069125"/>
                  <a:pt x="8116213" y="1069537"/>
                  <a:pt x="8116782" y="1070097"/>
                </a:cubicBezTo>
                <a:cubicBezTo>
                  <a:pt x="8117351" y="1070656"/>
                  <a:pt x="8117815" y="1071363"/>
                  <a:pt x="8118174" y="1072217"/>
                </a:cubicBezTo>
                <a:cubicBezTo>
                  <a:pt x="8118533" y="1073071"/>
                  <a:pt x="8118712" y="1074118"/>
                  <a:pt x="8118712" y="1075355"/>
                </a:cubicBezTo>
                <a:lnTo>
                  <a:pt x="8118712" y="1180511"/>
                </a:lnTo>
                <a:cubicBezTo>
                  <a:pt x="8118712" y="1180982"/>
                  <a:pt x="8118591" y="1181395"/>
                  <a:pt x="8118349" y="1181749"/>
                </a:cubicBezTo>
                <a:cubicBezTo>
                  <a:pt x="8118106" y="1182102"/>
                  <a:pt x="8117681" y="1182381"/>
                  <a:pt x="8117074" y="1182588"/>
                </a:cubicBezTo>
                <a:cubicBezTo>
                  <a:pt x="8116467" y="1182794"/>
                  <a:pt x="8115693" y="1182970"/>
                  <a:pt x="8114753" y="1183118"/>
                </a:cubicBezTo>
                <a:cubicBezTo>
                  <a:pt x="8113813" y="1183265"/>
                  <a:pt x="8112584" y="1183338"/>
                  <a:pt x="8111067" y="1183338"/>
                </a:cubicBezTo>
                <a:cubicBezTo>
                  <a:pt x="8109672" y="1183338"/>
                  <a:pt x="8108474" y="1183265"/>
                  <a:pt x="8107473" y="1183118"/>
                </a:cubicBezTo>
                <a:cubicBezTo>
                  <a:pt x="8106472" y="1182970"/>
                  <a:pt x="8105683" y="1182794"/>
                  <a:pt x="8105106" y="1182588"/>
                </a:cubicBezTo>
                <a:cubicBezTo>
                  <a:pt x="8104529" y="1182381"/>
                  <a:pt x="8104119" y="1182102"/>
                  <a:pt x="8103877" y="1181749"/>
                </a:cubicBezTo>
                <a:cubicBezTo>
                  <a:pt x="8103634" y="1181395"/>
                  <a:pt x="8103513" y="1180982"/>
                  <a:pt x="8103513" y="1180511"/>
                </a:cubicBezTo>
                <a:lnTo>
                  <a:pt x="8103513" y="1080922"/>
                </a:lnTo>
                <a:lnTo>
                  <a:pt x="8103336" y="1080922"/>
                </a:lnTo>
                <a:lnTo>
                  <a:pt x="8063041" y="1180953"/>
                </a:lnTo>
                <a:cubicBezTo>
                  <a:pt x="8062864" y="1181365"/>
                  <a:pt x="8062614" y="1181718"/>
                  <a:pt x="8062290" y="1182013"/>
                </a:cubicBezTo>
                <a:cubicBezTo>
                  <a:pt x="8061966" y="1182309"/>
                  <a:pt x="8061495" y="1182558"/>
                  <a:pt x="8060876" y="1182764"/>
                </a:cubicBezTo>
                <a:cubicBezTo>
                  <a:pt x="8060257" y="1182970"/>
                  <a:pt x="8059521" y="1183118"/>
                  <a:pt x="8058667" y="1183207"/>
                </a:cubicBezTo>
                <a:cubicBezTo>
                  <a:pt x="8057813" y="1183295"/>
                  <a:pt x="8056797" y="1183338"/>
                  <a:pt x="8055618" y="1183338"/>
                </a:cubicBezTo>
                <a:cubicBezTo>
                  <a:pt x="8054381" y="1183338"/>
                  <a:pt x="8053321" y="1183280"/>
                  <a:pt x="8052437" y="1183162"/>
                </a:cubicBezTo>
                <a:cubicBezTo>
                  <a:pt x="8051553" y="1183044"/>
                  <a:pt x="8050817" y="1182882"/>
                  <a:pt x="8050228" y="1182676"/>
                </a:cubicBezTo>
                <a:cubicBezTo>
                  <a:pt x="8049639" y="1182470"/>
                  <a:pt x="8049183" y="1182219"/>
                  <a:pt x="8048858" y="1181925"/>
                </a:cubicBezTo>
                <a:cubicBezTo>
                  <a:pt x="8048534" y="1181630"/>
                  <a:pt x="8048313" y="1181306"/>
                  <a:pt x="8048195" y="1180953"/>
                </a:cubicBezTo>
                <a:lnTo>
                  <a:pt x="8009668" y="1080922"/>
                </a:lnTo>
                <a:lnTo>
                  <a:pt x="8009579" y="1080922"/>
                </a:lnTo>
                <a:lnTo>
                  <a:pt x="8009579" y="1180511"/>
                </a:lnTo>
                <a:cubicBezTo>
                  <a:pt x="8009579" y="1180982"/>
                  <a:pt x="8009458" y="1181395"/>
                  <a:pt x="8009216" y="1181749"/>
                </a:cubicBezTo>
                <a:cubicBezTo>
                  <a:pt x="8008973" y="1182102"/>
                  <a:pt x="8008548" y="1182381"/>
                  <a:pt x="8007941" y="1182588"/>
                </a:cubicBezTo>
                <a:cubicBezTo>
                  <a:pt x="8007334" y="1182794"/>
                  <a:pt x="8006545" y="1182970"/>
                  <a:pt x="8005575" y="1183118"/>
                </a:cubicBezTo>
                <a:cubicBezTo>
                  <a:pt x="8004604" y="1183265"/>
                  <a:pt x="8003360" y="1183338"/>
                  <a:pt x="8001843" y="1183338"/>
                </a:cubicBezTo>
                <a:cubicBezTo>
                  <a:pt x="8000387" y="1183338"/>
                  <a:pt x="7999173" y="1183265"/>
                  <a:pt x="7998203" y="1183118"/>
                </a:cubicBezTo>
                <a:cubicBezTo>
                  <a:pt x="7997232" y="1182970"/>
                  <a:pt x="7996458" y="1182794"/>
                  <a:pt x="7995882" y="1182588"/>
                </a:cubicBezTo>
                <a:cubicBezTo>
                  <a:pt x="7995305" y="1182381"/>
                  <a:pt x="7994911" y="1182102"/>
                  <a:pt x="7994699" y="1181749"/>
                </a:cubicBezTo>
                <a:cubicBezTo>
                  <a:pt x="7994486" y="1181395"/>
                  <a:pt x="7994380" y="1180982"/>
                  <a:pt x="7994380" y="1180511"/>
                </a:cubicBezTo>
                <a:lnTo>
                  <a:pt x="7994380" y="1075355"/>
                </a:lnTo>
                <a:cubicBezTo>
                  <a:pt x="7994380" y="1072880"/>
                  <a:pt x="7995038" y="1071113"/>
                  <a:pt x="7996354" y="1070053"/>
                </a:cubicBezTo>
                <a:cubicBezTo>
                  <a:pt x="7997670" y="1068992"/>
                  <a:pt x="7999136" y="1068462"/>
                  <a:pt x="8000751" y="1068462"/>
                </a:cubicBezTo>
                <a:close/>
                <a:moveTo>
                  <a:pt x="7635648" y="1068462"/>
                </a:moveTo>
                <a:lnTo>
                  <a:pt x="7645433" y="1068462"/>
                </a:lnTo>
                <a:cubicBezTo>
                  <a:pt x="7646332" y="1068462"/>
                  <a:pt x="7647184" y="1068594"/>
                  <a:pt x="7647992" y="1068860"/>
                </a:cubicBezTo>
                <a:cubicBezTo>
                  <a:pt x="7648800" y="1069125"/>
                  <a:pt x="7649488" y="1069537"/>
                  <a:pt x="7650057" y="1070097"/>
                </a:cubicBezTo>
                <a:cubicBezTo>
                  <a:pt x="7650626" y="1070656"/>
                  <a:pt x="7651090" y="1071363"/>
                  <a:pt x="7651449" y="1072217"/>
                </a:cubicBezTo>
                <a:cubicBezTo>
                  <a:pt x="7651808" y="1073071"/>
                  <a:pt x="7651987" y="1074118"/>
                  <a:pt x="7651987" y="1075355"/>
                </a:cubicBezTo>
                <a:lnTo>
                  <a:pt x="7651987" y="1138048"/>
                </a:lnTo>
                <a:lnTo>
                  <a:pt x="7636788" y="1125229"/>
                </a:lnTo>
                <a:lnTo>
                  <a:pt x="7636788" y="1080922"/>
                </a:lnTo>
                <a:lnTo>
                  <a:pt x="7636611" y="1080922"/>
                </a:lnTo>
                <a:lnTo>
                  <a:pt x="7623334" y="1113883"/>
                </a:lnTo>
                <a:lnTo>
                  <a:pt x="7612770" y="1104974"/>
                </a:lnTo>
                <a:lnTo>
                  <a:pt x="7623886" y="1078006"/>
                </a:lnTo>
                <a:cubicBezTo>
                  <a:pt x="7624545" y="1076239"/>
                  <a:pt x="7625263" y="1074737"/>
                  <a:pt x="7626042" y="1073499"/>
                </a:cubicBezTo>
                <a:cubicBezTo>
                  <a:pt x="7626819" y="1072262"/>
                  <a:pt x="7627673" y="1071275"/>
                  <a:pt x="7628601" y="1070539"/>
                </a:cubicBezTo>
                <a:cubicBezTo>
                  <a:pt x="7629529" y="1069802"/>
                  <a:pt x="7630560" y="1069272"/>
                  <a:pt x="7631698" y="1068948"/>
                </a:cubicBezTo>
                <a:cubicBezTo>
                  <a:pt x="7632834" y="1068624"/>
                  <a:pt x="7634151" y="1068462"/>
                  <a:pt x="7635648" y="1068462"/>
                </a:cubicBezTo>
                <a:close/>
                <a:moveTo>
                  <a:pt x="6591051" y="1068462"/>
                </a:moveTo>
                <a:lnTo>
                  <a:pt x="6600383" y="1068462"/>
                </a:lnTo>
                <a:cubicBezTo>
                  <a:pt x="6602297" y="1068462"/>
                  <a:pt x="6603972" y="1068639"/>
                  <a:pt x="6605408" y="1068992"/>
                </a:cubicBezTo>
                <a:cubicBezTo>
                  <a:pt x="6606844" y="1069345"/>
                  <a:pt x="6608100" y="1069905"/>
                  <a:pt x="6609176" y="1070671"/>
                </a:cubicBezTo>
                <a:cubicBezTo>
                  <a:pt x="6610253" y="1071437"/>
                  <a:pt x="6611151" y="1072409"/>
                  <a:pt x="6611869" y="1073587"/>
                </a:cubicBezTo>
                <a:cubicBezTo>
                  <a:pt x="6612587" y="1074765"/>
                  <a:pt x="6613214" y="1076150"/>
                  <a:pt x="6613753" y="1077740"/>
                </a:cubicBezTo>
                <a:lnTo>
                  <a:pt x="6646448" y="1160541"/>
                </a:lnTo>
                <a:lnTo>
                  <a:pt x="6646890" y="1160541"/>
                </a:lnTo>
                <a:lnTo>
                  <a:pt x="6680911" y="1078006"/>
                </a:lnTo>
                <a:cubicBezTo>
                  <a:pt x="6681570" y="1076239"/>
                  <a:pt x="6682288" y="1074737"/>
                  <a:pt x="6683067" y="1073499"/>
                </a:cubicBezTo>
                <a:cubicBezTo>
                  <a:pt x="6683844" y="1072262"/>
                  <a:pt x="6684698" y="1071275"/>
                  <a:pt x="6685626" y="1070539"/>
                </a:cubicBezTo>
                <a:cubicBezTo>
                  <a:pt x="6686554" y="1069802"/>
                  <a:pt x="6687585" y="1069272"/>
                  <a:pt x="6688723" y="1068948"/>
                </a:cubicBezTo>
                <a:cubicBezTo>
                  <a:pt x="6689859" y="1068624"/>
                  <a:pt x="6691176" y="1068462"/>
                  <a:pt x="6692673" y="1068462"/>
                </a:cubicBezTo>
                <a:lnTo>
                  <a:pt x="6702458" y="1068462"/>
                </a:lnTo>
                <a:cubicBezTo>
                  <a:pt x="6703357" y="1068462"/>
                  <a:pt x="6704209" y="1068594"/>
                  <a:pt x="6705017" y="1068860"/>
                </a:cubicBezTo>
                <a:cubicBezTo>
                  <a:pt x="6705825" y="1069125"/>
                  <a:pt x="6706513" y="1069537"/>
                  <a:pt x="6707082" y="1070097"/>
                </a:cubicBezTo>
                <a:cubicBezTo>
                  <a:pt x="6707651" y="1070656"/>
                  <a:pt x="6708115" y="1071363"/>
                  <a:pt x="6708474" y="1072217"/>
                </a:cubicBezTo>
                <a:cubicBezTo>
                  <a:pt x="6708833" y="1073071"/>
                  <a:pt x="6709012" y="1074118"/>
                  <a:pt x="6709012" y="1075355"/>
                </a:cubicBezTo>
                <a:lnTo>
                  <a:pt x="6709012" y="1180511"/>
                </a:lnTo>
                <a:cubicBezTo>
                  <a:pt x="6709012" y="1180982"/>
                  <a:pt x="6708891" y="1181395"/>
                  <a:pt x="6708649" y="1181749"/>
                </a:cubicBezTo>
                <a:cubicBezTo>
                  <a:pt x="6708406" y="1182102"/>
                  <a:pt x="6707981" y="1182381"/>
                  <a:pt x="6707374" y="1182588"/>
                </a:cubicBezTo>
                <a:cubicBezTo>
                  <a:pt x="6706767" y="1182794"/>
                  <a:pt x="6705993" y="1182970"/>
                  <a:pt x="6705053" y="1183118"/>
                </a:cubicBezTo>
                <a:cubicBezTo>
                  <a:pt x="6704113" y="1183265"/>
                  <a:pt x="6702884" y="1183338"/>
                  <a:pt x="6701367" y="1183338"/>
                </a:cubicBezTo>
                <a:cubicBezTo>
                  <a:pt x="6699972" y="1183338"/>
                  <a:pt x="6698774" y="1183265"/>
                  <a:pt x="6697773" y="1183118"/>
                </a:cubicBezTo>
                <a:cubicBezTo>
                  <a:pt x="6696772" y="1182970"/>
                  <a:pt x="6695983" y="1182794"/>
                  <a:pt x="6695406" y="1182588"/>
                </a:cubicBezTo>
                <a:cubicBezTo>
                  <a:pt x="6694829" y="1182381"/>
                  <a:pt x="6694419" y="1182102"/>
                  <a:pt x="6694177" y="1181749"/>
                </a:cubicBezTo>
                <a:cubicBezTo>
                  <a:pt x="6693934" y="1181395"/>
                  <a:pt x="6693813" y="1180982"/>
                  <a:pt x="6693813" y="1180511"/>
                </a:cubicBezTo>
                <a:lnTo>
                  <a:pt x="6693813" y="1080922"/>
                </a:lnTo>
                <a:lnTo>
                  <a:pt x="6693636" y="1080922"/>
                </a:lnTo>
                <a:lnTo>
                  <a:pt x="6653341" y="1180953"/>
                </a:lnTo>
                <a:cubicBezTo>
                  <a:pt x="6653164" y="1181365"/>
                  <a:pt x="6652914" y="1181718"/>
                  <a:pt x="6652590" y="1182013"/>
                </a:cubicBezTo>
                <a:cubicBezTo>
                  <a:pt x="6652266" y="1182309"/>
                  <a:pt x="6651795" y="1182558"/>
                  <a:pt x="6651176" y="1182764"/>
                </a:cubicBezTo>
                <a:cubicBezTo>
                  <a:pt x="6650557" y="1182970"/>
                  <a:pt x="6649821" y="1183118"/>
                  <a:pt x="6648967" y="1183207"/>
                </a:cubicBezTo>
                <a:cubicBezTo>
                  <a:pt x="6648113" y="1183295"/>
                  <a:pt x="6647097" y="1183338"/>
                  <a:pt x="6645918" y="1183338"/>
                </a:cubicBezTo>
                <a:cubicBezTo>
                  <a:pt x="6644681" y="1183338"/>
                  <a:pt x="6643621" y="1183280"/>
                  <a:pt x="6642737" y="1183162"/>
                </a:cubicBezTo>
                <a:cubicBezTo>
                  <a:pt x="6641853" y="1183044"/>
                  <a:pt x="6641117" y="1182882"/>
                  <a:pt x="6640528" y="1182676"/>
                </a:cubicBezTo>
                <a:cubicBezTo>
                  <a:pt x="6639939" y="1182470"/>
                  <a:pt x="6639483" y="1182219"/>
                  <a:pt x="6639158" y="1181925"/>
                </a:cubicBezTo>
                <a:cubicBezTo>
                  <a:pt x="6638834" y="1181630"/>
                  <a:pt x="6638613" y="1181306"/>
                  <a:pt x="6638495" y="1180953"/>
                </a:cubicBezTo>
                <a:lnTo>
                  <a:pt x="6599968" y="1080922"/>
                </a:lnTo>
                <a:lnTo>
                  <a:pt x="6599879" y="1080922"/>
                </a:lnTo>
                <a:lnTo>
                  <a:pt x="6599879" y="1180511"/>
                </a:lnTo>
                <a:cubicBezTo>
                  <a:pt x="6599879" y="1180982"/>
                  <a:pt x="6599758" y="1181395"/>
                  <a:pt x="6599516" y="1181749"/>
                </a:cubicBezTo>
                <a:cubicBezTo>
                  <a:pt x="6599273" y="1182102"/>
                  <a:pt x="6598848" y="1182381"/>
                  <a:pt x="6598241" y="1182588"/>
                </a:cubicBezTo>
                <a:cubicBezTo>
                  <a:pt x="6597634" y="1182794"/>
                  <a:pt x="6596845" y="1182970"/>
                  <a:pt x="6595875" y="1183118"/>
                </a:cubicBezTo>
                <a:cubicBezTo>
                  <a:pt x="6594904" y="1183265"/>
                  <a:pt x="6593660" y="1183338"/>
                  <a:pt x="6592143" y="1183338"/>
                </a:cubicBezTo>
                <a:cubicBezTo>
                  <a:pt x="6590687" y="1183338"/>
                  <a:pt x="6589473" y="1183265"/>
                  <a:pt x="6588503" y="1183118"/>
                </a:cubicBezTo>
                <a:cubicBezTo>
                  <a:pt x="6587532" y="1182970"/>
                  <a:pt x="6586758" y="1182794"/>
                  <a:pt x="6586182" y="1182588"/>
                </a:cubicBezTo>
                <a:cubicBezTo>
                  <a:pt x="6585605" y="1182381"/>
                  <a:pt x="6585211" y="1182102"/>
                  <a:pt x="6584999" y="1181749"/>
                </a:cubicBezTo>
                <a:cubicBezTo>
                  <a:pt x="6584786" y="1181395"/>
                  <a:pt x="6584680" y="1180982"/>
                  <a:pt x="6584680" y="1180511"/>
                </a:cubicBezTo>
                <a:lnTo>
                  <a:pt x="6584680" y="1075355"/>
                </a:lnTo>
                <a:cubicBezTo>
                  <a:pt x="6584680" y="1072880"/>
                  <a:pt x="6585338" y="1071113"/>
                  <a:pt x="6586654" y="1070053"/>
                </a:cubicBezTo>
                <a:cubicBezTo>
                  <a:pt x="6587970" y="1068992"/>
                  <a:pt x="6589436" y="1068462"/>
                  <a:pt x="6591051" y="1068462"/>
                </a:cubicBezTo>
                <a:close/>
                <a:moveTo>
                  <a:pt x="6114801" y="1068462"/>
                </a:moveTo>
                <a:lnTo>
                  <a:pt x="6124133" y="1068462"/>
                </a:lnTo>
                <a:cubicBezTo>
                  <a:pt x="6126047" y="1068462"/>
                  <a:pt x="6127722" y="1068639"/>
                  <a:pt x="6129158" y="1068992"/>
                </a:cubicBezTo>
                <a:cubicBezTo>
                  <a:pt x="6130594" y="1069345"/>
                  <a:pt x="6131850" y="1069905"/>
                  <a:pt x="6132926" y="1070671"/>
                </a:cubicBezTo>
                <a:cubicBezTo>
                  <a:pt x="6134003" y="1071437"/>
                  <a:pt x="6134901" y="1072409"/>
                  <a:pt x="6135619" y="1073587"/>
                </a:cubicBezTo>
                <a:cubicBezTo>
                  <a:pt x="6136337" y="1074765"/>
                  <a:pt x="6136964" y="1076150"/>
                  <a:pt x="6137503" y="1077740"/>
                </a:cubicBezTo>
                <a:lnTo>
                  <a:pt x="6170198" y="1160541"/>
                </a:lnTo>
                <a:lnTo>
                  <a:pt x="6170640" y="1160541"/>
                </a:lnTo>
                <a:lnTo>
                  <a:pt x="6204661" y="1078006"/>
                </a:lnTo>
                <a:cubicBezTo>
                  <a:pt x="6205320" y="1076239"/>
                  <a:pt x="6206038" y="1074737"/>
                  <a:pt x="6206817" y="1073499"/>
                </a:cubicBezTo>
                <a:cubicBezTo>
                  <a:pt x="6207594" y="1072262"/>
                  <a:pt x="6208448" y="1071275"/>
                  <a:pt x="6209376" y="1070539"/>
                </a:cubicBezTo>
                <a:cubicBezTo>
                  <a:pt x="6210304" y="1069802"/>
                  <a:pt x="6211335" y="1069272"/>
                  <a:pt x="6212473" y="1068948"/>
                </a:cubicBezTo>
                <a:cubicBezTo>
                  <a:pt x="6213609" y="1068624"/>
                  <a:pt x="6214926" y="1068462"/>
                  <a:pt x="6216423" y="1068462"/>
                </a:cubicBezTo>
                <a:lnTo>
                  <a:pt x="6226208" y="1068462"/>
                </a:lnTo>
                <a:cubicBezTo>
                  <a:pt x="6227107" y="1068462"/>
                  <a:pt x="6227959" y="1068594"/>
                  <a:pt x="6228767" y="1068860"/>
                </a:cubicBezTo>
                <a:cubicBezTo>
                  <a:pt x="6229575" y="1069125"/>
                  <a:pt x="6230263" y="1069537"/>
                  <a:pt x="6230832" y="1070097"/>
                </a:cubicBezTo>
                <a:cubicBezTo>
                  <a:pt x="6231401" y="1070656"/>
                  <a:pt x="6231865" y="1071363"/>
                  <a:pt x="6232224" y="1072217"/>
                </a:cubicBezTo>
                <a:cubicBezTo>
                  <a:pt x="6232583" y="1073071"/>
                  <a:pt x="6232762" y="1074118"/>
                  <a:pt x="6232762" y="1075355"/>
                </a:cubicBezTo>
                <a:lnTo>
                  <a:pt x="6232762" y="1180511"/>
                </a:lnTo>
                <a:cubicBezTo>
                  <a:pt x="6232762" y="1180982"/>
                  <a:pt x="6232641" y="1181395"/>
                  <a:pt x="6232399" y="1181749"/>
                </a:cubicBezTo>
                <a:cubicBezTo>
                  <a:pt x="6232156" y="1182102"/>
                  <a:pt x="6231731" y="1182381"/>
                  <a:pt x="6231124" y="1182588"/>
                </a:cubicBezTo>
                <a:cubicBezTo>
                  <a:pt x="6230517" y="1182794"/>
                  <a:pt x="6229743" y="1182970"/>
                  <a:pt x="6228803" y="1183118"/>
                </a:cubicBezTo>
                <a:cubicBezTo>
                  <a:pt x="6227863" y="1183265"/>
                  <a:pt x="6226634" y="1183338"/>
                  <a:pt x="6225117" y="1183338"/>
                </a:cubicBezTo>
                <a:cubicBezTo>
                  <a:pt x="6223722" y="1183338"/>
                  <a:pt x="6222524" y="1183265"/>
                  <a:pt x="6221523" y="1183118"/>
                </a:cubicBezTo>
                <a:cubicBezTo>
                  <a:pt x="6220522" y="1182970"/>
                  <a:pt x="6219733" y="1182794"/>
                  <a:pt x="6219156" y="1182588"/>
                </a:cubicBezTo>
                <a:cubicBezTo>
                  <a:pt x="6218579" y="1182381"/>
                  <a:pt x="6218169" y="1182102"/>
                  <a:pt x="6217927" y="1181749"/>
                </a:cubicBezTo>
                <a:cubicBezTo>
                  <a:pt x="6217684" y="1181395"/>
                  <a:pt x="6217563" y="1180982"/>
                  <a:pt x="6217563" y="1180511"/>
                </a:cubicBezTo>
                <a:lnTo>
                  <a:pt x="6217563" y="1080922"/>
                </a:lnTo>
                <a:lnTo>
                  <a:pt x="6217386" y="1080922"/>
                </a:lnTo>
                <a:lnTo>
                  <a:pt x="6177091" y="1180953"/>
                </a:lnTo>
                <a:cubicBezTo>
                  <a:pt x="6176914" y="1181365"/>
                  <a:pt x="6176664" y="1181718"/>
                  <a:pt x="6176340" y="1182013"/>
                </a:cubicBezTo>
                <a:cubicBezTo>
                  <a:pt x="6176016" y="1182309"/>
                  <a:pt x="6175545" y="1182558"/>
                  <a:pt x="6174926" y="1182764"/>
                </a:cubicBezTo>
                <a:cubicBezTo>
                  <a:pt x="6174307" y="1182970"/>
                  <a:pt x="6173571" y="1183118"/>
                  <a:pt x="6172717" y="1183207"/>
                </a:cubicBezTo>
                <a:cubicBezTo>
                  <a:pt x="6171863" y="1183295"/>
                  <a:pt x="6170847" y="1183338"/>
                  <a:pt x="6169668" y="1183338"/>
                </a:cubicBezTo>
                <a:cubicBezTo>
                  <a:pt x="6168431" y="1183338"/>
                  <a:pt x="6167371" y="1183280"/>
                  <a:pt x="6166487" y="1183162"/>
                </a:cubicBezTo>
                <a:cubicBezTo>
                  <a:pt x="6165603" y="1183044"/>
                  <a:pt x="6164867" y="1182882"/>
                  <a:pt x="6164278" y="1182676"/>
                </a:cubicBezTo>
                <a:cubicBezTo>
                  <a:pt x="6163689" y="1182470"/>
                  <a:pt x="6163233" y="1182219"/>
                  <a:pt x="6162908" y="1181925"/>
                </a:cubicBezTo>
                <a:cubicBezTo>
                  <a:pt x="6162584" y="1181630"/>
                  <a:pt x="6162363" y="1181306"/>
                  <a:pt x="6162245" y="1180953"/>
                </a:cubicBezTo>
                <a:lnTo>
                  <a:pt x="6123718" y="1080922"/>
                </a:lnTo>
                <a:lnTo>
                  <a:pt x="6123629" y="1080922"/>
                </a:lnTo>
                <a:lnTo>
                  <a:pt x="6123629" y="1180511"/>
                </a:lnTo>
                <a:cubicBezTo>
                  <a:pt x="6123629" y="1180982"/>
                  <a:pt x="6123508" y="1181395"/>
                  <a:pt x="6123266" y="1181749"/>
                </a:cubicBezTo>
                <a:cubicBezTo>
                  <a:pt x="6123023" y="1182102"/>
                  <a:pt x="6122598" y="1182381"/>
                  <a:pt x="6121991" y="1182588"/>
                </a:cubicBezTo>
                <a:cubicBezTo>
                  <a:pt x="6121384" y="1182794"/>
                  <a:pt x="6120595" y="1182970"/>
                  <a:pt x="6119625" y="1183118"/>
                </a:cubicBezTo>
                <a:lnTo>
                  <a:pt x="6119102" y="1183149"/>
                </a:lnTo>
                <a:lnTo>
                  <a:pt x="6120704" y="1136862"/>
                </a:lnTo>
                <a:lnTo>
                  <a:pt x="6108430" y="1136862"/>
                </a:lnTo>
                <a:lnTo>
                  <a:pt x="6108430" y="1075355"/>
                </a:lnTo>
                <a:cubicBezTo>
                  <a:pt x="6108430" y="1072880"/>
                  <a:pt x="6109088" y="1071113"/>
                  <a:pt x="6110404" y="1070053"/>
                </a:cubicBezTo>
                <a:cubicBezTo>
                  <a:pt x="6111720" y="1068992"/>
                  <a:pt x="6113186" y="1068462"/>
                  <a:pt x="6114801" y="1068462"/>
                </a:cubicBezTo>
                <a:close/>
                <a:moveTo>
                  <a:pt x="5749698" y="1068462"/>
                </a:moveTo>
                <a:lnTo>
                  <a:pt x="5759483" y="1068462"/>
                </a:lnTo>
                <a:cubicBezTo>
                  <a:pt x="5760382" y="1068462"/>
                  <a:pt x="5761234" y="1068594"/>
                  <a:pt x="5762042" y="1068860"/>
                </a:cubicBezTo>
                <a:cubicBezTo>
                  <a:pt x="5762850" y="1069125"/>
                  <a:pt x="5763538" y="1069537"/>
                  <a:pt x="5764107" y="1070097"/>
                </a:cubicBezTo>
                <a:cubicBezTo>
                  <a:pt x="5764676" y="1070656"/>
                  <a:pt x="5765140" y="1071363"/>
                  <a:pt x="5765499" y="1072217"/>
                </a:cubicBezTo>
                <a:cubicBezTo>
                  <a:pt x="5765858" y="1073071"/>
                  <a:pt x="5766037" y="1074118"/>
                  <a:pt x="5766037" y="1075355"/>
                </a:cubicBezTo>
                <a:lnTo>
                  <a:pt x="5766037" y="1136862"/>
                </a:lnTo>
                <a:lnTo>
                  <a:pt x="5750838" y="1136862"/>
                </a:lnTo>
                <a:lnTo>
                  <a:pt x="5750838" y="1080922"/>
                </a:lnTo>
                <a:lnTo>
                  <a:pt x="5750661" y="1080922"/>
                </a:lnTo>
                <a:lnTo>
                  <a:pt x="5728127" y="1136862"/>
                </a:lnTo>
                <a:lnTo>
                  <a:pt x="5713676" y="1136862"/>
                </a:lnTo>
                <a:lnTo>
                  <a:pt x="5737936" y="1078006"/>
                </a:lnTo>
                <a:cubicBezTo>
                  <a:pt x="5738595" y="1076239"/>
                  <a:pt x="5739313" y="1074737"/>
                  <a:pt x="5740092" y="1073499"/>
                </a:cubicBezTo>
                <a:cubicBezTo>
                  <a:pt x="5740869" y="1072262"/>
                  <a:pt x="5741723" y="1071275"/>
                  <a:pt x="5742651" y="1070539"/>
                </a:cubicBezTo>
                <a:cubicBezTo>
                  <a:pt x="5743579" y="1069802"/>
                  <a:pt x="5744610" y="1069272"/>
                  <a:pt x="5745748" y="1068948"/>
                </a:cubicBezTo>
                <a:cubicBezTo>
                  <a:pt x="5746884" y="1068624"/>
                  <a:pt x="5748201" y="1068462"/>
                  <a:pt x="5749698" y="1068462"/>
                </a:cubicBezTo>
                <a:close/>
                <a:moveTo>
                  <a:pt x="5648076" y="1068462"/>
                </a:moveTo>
                <a:lnTo>
                  <a:pt x="5657408" y="1068462"/>
                </a:lnTo>
                <a:cubicBezTo>
                  <a:pt x="5659322" y="1068462"/>
                  <a:pt x="5660997" y="1068639"/>
                  <a:pt x="5662433" y="1068992"/>
                </a:cubicBezTo>
                <a:cubicBezTo>
                  <a:pt x="5663869" y="1069345"/>
                  <a:pt x="5665125" y="1069905"/>
                  <a:pt x="5666201" y="1070671"/>
                </a:cubicBezTo>
                <a:cubicBezTo>
                  <a:pt x="5667278" y="1071437"/>
                  <a:pt x="5668176" y="1072409"/>
                  <a:pt x="5668894" y="1073587"/>
                </a:cubicBezTo>
                <a:cubicBezTo>
                  <a:pt x="5669612" y="1074765"/>
                  <a:pt x="5670239" y="1076150"/>
                  <a:pt x="5670778" y="1077740"/>
                </a:cubicBezTo>
                <a:lnTo>
                  <a:pt x="5694123" y="1136862"/>
                </a:lnTo>
                <a:lnTo>
                  <a:pt x="5678538" y="1136862"/>
                </a:lnTo>
                <a:lnTo>
                  <a:pt x="5656993" y="1080922"/>
                </a:lnTo>
                <a:lnTo>
                  <a:pt x="5656904" y="1080922"/>
                </a:lnTo>
                <a:lnTo>
                  <a:pt x="5656904" y="1136862"/>
                </a:lnTo>
                <a:lnTo>
                  <a:pt x="5641705" y="1136862"/>
                </a:lnTo>
                <a:lnTo>
                  <a:pt x="5641705" y="1075355"/>
                </a:lnTo>
                <a:cubicBezTo>
                  <a:pt x="5641705" y="1072880"/>
                  <a:pt x="5642363" y="1071113"/>
                  <a:pt x="5643679" y="1070053"/>
                </a:cubicBezTo>
                <a:cubicBezTo>
                  <a:pt x="5644995" y="1068992"/>
                  <a:pt x="5646461" y="1068462"/>
                  <a:pt x="5648076" y="1068462"/>
                </a:cubicBezTo>
                <a:close/>
                <a:moveTo>
                  <a:pt x="5171826" y="1068462"/>
                </a:moveTo>
                <a:lnTo>
                  <a:pt x="5181158" y="1068462"/>
                </a:lnTo>
                <a:cubicBezTo>
                  <a:pt x="5183072" y="1068462"/>
                  <a:pt x="5184747" y="1068639"/>
                  <a:pt x="5186183" y="1068992"/>
                </a:cubicBezTo>
                <a:cubicBezTo>
                  <a:pt x="5187619" y="1069345"/>
                  <a:pt x="5188875" y="1069905"/>
                  <a:pt x="5189951" y="1070671"/>
                </a:cubicBezTo>
                <a:cubicBezTo>
                  <a:pt x="5191028" y="1071437"/>
                  <a:pt x="5191926" y="1072409"/>
                  <a:pt x="5192644" y="1073587"/>
                </a:cubicBezTo>
                <a:cubicBezTo>
                  <a:pt x="5193362" y="1074765"/>
                  <a:pt x="5193989" y="1076150"/>
                  <a:pt x="5194528" y="1077740"/>
                </a:cubicBezTo>
                <a:lnTo>
                  <a:pt x="5227223" y="1160541"/>
                </a:lnTo>
                <a:lnTo>
                  <a:pt x="5227665" y="1160541"/>
                </a:lnTo>
                <a:lnTo>
                  <a:pt x="5261686" y="1078006"/>
                </a:lnTo>
                <a:cubicBezTo>
                  <a:pt x="5262345" y="1076239"/>
                  <a:pt x="5263063" y="1074737"/>
                  <a:pt x="5263842" y="1073499"/>
                </a:cubicBezTo>
                <a:cubicBezTo>
                  <a:pt x="5264619" y="1072262"/>
                  <a:pt x="5265473" y="1071275"/>
                  <a:pt x="5266401" y="1070539"/>
                </a:cubicBezTo>
                <a:cubicBezTo>
                  <a:pt x="5267329" y="1069802"/>
                  <a:pt x="5268360" y="1069272"/>
                  <a:pt x="5269498" y="1068948"/>
                </a:cubicBezTo>
                <a:cubicBezTo>
                  <a:pt x="5270634" y="1068624"/>
                  <a:pt x="5271951" y="1068462"/>
                  <a:pt x="5273448" y="1068462"/>
                </a:cubicBezTo>
                <a:lnTo>
                  <a:pt x="5283233" y="1068462"/>
                </a:lnTo>
                <a:cubicBezTo>
                  <a:pt x="5284132" y="1068462"/>
                  <a:pt x="5284984" y="1068594"/>
                  <a:pt x="5285792" y="1068860"/>
                </a:cubicBezTo>
                <a:cubicBezTo>
                  <a:pt x="5286600" y="1069125"/>
                  <a:pt x="5287288" y="1069537"/>
                  <a:pt x="5287857" y="1070097"/>
                </a:cubicBezTo>
                <a:cubicBezTo>
                  <a:pt x="5288426" y="1070656"/>
                  <a:pt x="5288890" y="1071363"/>
                  <a:pt x="5289249" y="1072217"/>
                </a:cubicBezTo>
                <a:cubicBezTo>
                  <a:pt x="5289608" y="1073071"/>
                  <a:pt x="5289787" y="1074118"/>
                  <a:pt x="5289787" y="1075355"/>
                </a:cubicBezTo>
                <a:lnTo>
                  <a:pt x="5289787" y="1180511"/>
                </a:lnTo>
                <a:cubicBezTo>
                  <a:pt x="5289787" y="1180982"/>
                  <a:pt x="5289666" y="1181395"/>
                  <a:pt x="5289424" y="1181749"/>
                </a:cubicBezTo>
                <a:cubicBezTo>
                  <a:pt x="5289181" y="1182102"/>
                  <a:pt x="5288756" y="1182381"/>
                  <a:pt x="5288149" y="1182588"/>
                </a:cubicBezTo>
                <a:cubicBezTo>
                  <a:pt x="5287542" y="1182794"/>
                  <a:pt x="5286768" y="1182970"/>
                  <a:pt x="5285828" y="1183118"/>
                </a:cubicBezTo>
                <a:cubicBezTo>
                  <a:pt x="5284888" y="1183265"/>
                  <a:pt x="5283659" y="1183338"/>
                  <a:pt x="5282142" y="1183338"/>
                </a:cubicBezTo>
                <a:cubicBezTo>
                  <a:pt x="5280747" y="1183338"/>
                  <a:pt x="5279549" y="1183265"/>
                  <a:pt x="5278548" y="1183118"/>
                </a:cubicBezTo>
                <a:cubicBezTo>
                  <a:pt x="5277547" y="1182970"/>
                  <a:pt x="5276758" y="1182794"/>
                  <a:pt x="5276181" y="1182588"/>
                </a:cubicBezTo>
                <a:cubicBezTo>
                  <a:pt x="5275604" y="1182381"/>
                  <a:pt x="5275194" y="1182102"/>
                  <a:pt x="5274952" y="1181749"/>
                </a:cubicBezTo>
                <a:cubicBezTo>
                  <a:pt x="5274709" y="1181395"/>
                  <a:pt x="5274588" y="1180982"/>
                  <a:pt x="5274588" y="1180511"/>
                </a:cubicBezTo>
                <a:lnTo>
                  <a:pt x="5274588" y="1080922"/>
                </a:lnTo>
                <a:lnTo>
                  <a:pt x="5274411" y="1080922"/>
                </a:lnTo>
                <a:lnTo>
                  <a:pt x="5234116" y="1180953"/>
                </a:lnTo>
                <a:cubicBezTo>
                  <a:pt x="5233939" y="1181365"/>
                  <a:pt x="5233689" y="1181718"/>
                  <a:pt x="5233365" y="1182013"/>
                </a:cubicBezTo>
                <a:cubicBezTo>
                  <a:pt x="5233041" y="1182309"/>
                  <a:pt x="5232570" y="1182558"/>
                  <a:pt x="5231951" y="1182764"/>
                </a:cubicBezTo>
                <a:cubicBezTo>
                  <a:pt x="5231332" y="1182970"/>
                  <a:pt x="5230596" y="1183118"/>
                  <a:pt x="5229742" y="1183207"/>
                </a:cubicBezTo>
                <a:cubicBezTo>
                  <a:pt x="5228888" y="1183295"/>
                  <a:pt x="5227872" y="1183338"/>
                  <a:pt x="5226693" y="1183338"/>
                </a:cubicBezTo>
                <a:cubicBezTo>
                  <a:pt x="5225456" y="1183338"/>
                  <a:pt x="5224396" y="1183280"/>
                  <a:pt x="5223512" y="1183162"/>
                </a:cubicBezTo>
                <a:cubicBezTo>
                  <a:pt x="5222628" y="1183044"/>
                  <a:pt x="5221892" y="1182882"/>
                  <a:pt x="5221303" y="1182676"/>
                </a:cubicBezTo>
                <a:cubicBezTo>
                  <a:pt x="5220714" y="1182470"/>
                  <a:pt x="5220258" y="1182219"/>
                  <a:pt x="5219933" y="1181925"/>
                </a:cubicBezTo>
                <a:cubicBezTo>
                  <a:pt x="5219609" y="1181630"/>
                  <a:pt x="5219388" y="1181306"/>
                  <a:pt x="5219270" y="1180953"/>
                </a:cubicBezTo>
                <a:lnTo>
                  <a:pt x="5180743" y="1080922"/>
                </a:lnTo>
                <a:lnTo>
                  <a:pt x="5180654" y="1080922"/>
                </a:lnTo>
                <a:lnTo>
                  <a:pt x="5180654" y="1180511"/>
                </a:lnTo>
                <a:cubicBezTo>
                  <a:pt x="5180654" y="1180982"/>
                  <a:pt x="5180533" y="1181395"/>
                  <a:pt x="5180291" y="1181749"/>
                </a:cubicBezTo>
                <a:cubicBezTo>
                  <a:pt x="5180048" y="1182102"/>
                  <a:pt x="5179623" y="1182381"/>
                  <a:pt x="5179016" y="1182588"/>
                </a:cubicBezTo>
                <a:cubicBezTo>
                  <a:pt x="5178409" y="1182794"/>
                  <a:pt x="5177620" y="1182970"/>
                  <a:pt x="5176650" y="1183118"/>
                </a:cubicBezTo>
                <a:cubicBezTo>
                  <a:pt x="5175679" y="1183265"/>
                  <a:pt x="5174435" y="1183338"/>
                  <a:pt x="5172918" y="1183338"/>
                </a:cubicBezTo>
                <a:cubicBezTo>
                  <a:pt x="5171462" y="1183338"/>
                  <a:pt x="5170248" y="1183265"/>
                  <a:pt x="5169278" y="1183118"/>
                </a:cubicBezTo>
                <a:cubicBezTo>
                  <a:pt x="5168307" y="1182970"/>
                  <a:pt x="5167533" y="1182794"/>
                  <a:pt x="5166957" y="1182588"/>
                </a:cubicBezTo>
                <a:cubicBezTo>
                  <a:pt x="5166380" y="1182381"/>
                  <a:pt x="5165986" y="1182102"/>
                  <a:pt x="5165774" y="1181749"/>
                </a:cubicBezTo>
                <a:cubicBezTo>
                  <a:pt x="5165561" y="1181395"/>
                  <a:pt x="5165455" y="1180982"/>
                  <a:pt x="5165455" y="1180511"/>
                </a:cubicBezTo>
                <a:lnTo>
                  <a:pt x="5165455" y="1075355"/>
                </a:lnTo>
                <a:cubicBezTo>
                  <a:pt x="5165455" y="1072880"/>
                  <a:pt x="5166113" y="1071113"/>
                  <a:pt x="5167429" y="1070053"/>
                </a:cubicBezTo>
                <a:cubicBezTo>
                  <a:pt x="5168745" y="1068992"/>
                  <a:pt x="5170211" y="1068462"/>
                  <a:pt x="5171826" y="1068462"/>
                </a:cubicBezTo>
                <a:close/>
                <a:moveTo>
                  <a:pt x="4228851" y="1068462"/>
                </a:moveTo>
                <a:lnTo>
                  <a:pt x="4238183" y="1068462"/>
                </a:lnTo>
                <a:cubicBezTo>
                  <a:pt x="4240097" y="1068462"/>
                  <a:pt x="4241772" y="1068639"/>
                  <a:pt x="4243208" y="1068992"/>
                </a:cubicBezTo>
                <a:cubicBezTo>
                  <a:pt x="4244644" y="1069345"/>
                  <a:pt x="4245900" y="1069905"/>
                  <a:pt x="4246977" y="1070671"/>
                </a:cubicBezTo>
                <a:cubicBezTo>
                  <a:pt x="4248053" y="1071437"/>
                  <a:pt x="4248950" y="1072409"/>
                  <a:pt x="4249668" y="1073587"/>
                </a:cubicBezTo>
                <a:cubicBezTo>
                  <a:pt x="4250386" y="1074765"/>
                  <a:pt x="4251014" y="1076150"/>
                  <a:pt x="4251553" y="1077740"/>
                </a:cubicBezTo>
                <a:lnTo>
                  <a:pt x="4284249" y="1160541"/>
                </a:lnTo>
                <a:lnTo>
                  <a:pt x="4284691" y="1160541"/>
                </a:lnTo>
                <a:lnTo>
                  <a:pt x="4318712" y="1078006"/>
                </a:lnTo>
                <a:cubicBezTo>
                  <a:pt x="4319370" y="1076239"/>
                  <a:pt x="4320088" y="1074737"/>
                  <a:pt x="4320866" y="1073499"/>
                </a:cubicBezTo>
                <a:cubicBezTo>
                  <a:pt x="4321645" y="1072262"/>
                  <a:pt x="4322498" y="1071275"/>
                  <a:pt x="4323425" y="1070539"/>
                </a:cubicBezTo>
                <a:cubicBezTo>
                  <a:pt x="4324353" y="1069802"/>
                  <a:pt x="4325386" y="1069272"/>
                  <a:pt x="4326523" y="1068948"/>
                </a:cubicBezTo>
                <a:cubicBezTo>
                  <a:pt x="4327659" y="1068624"/>
                  <a:pt x="4328976" y="1068462"/>
                  <a:pt x="4330473" y="1068462"/>
                </a:cubicBezTo>
                <a:lnTo>
                  <a:pt x="4340258" y="1068462"/>
                </a:lnTo>
                <a:cubicBezTo>
                  <a:pt x="4341156" y="1068462"/>
                  <a:pt x="4342009" y="1068594"/>
                  <a:pt x="4342817" y="1068860"/>
                </a:cubicBezTo>
                <a:cubicBezTo>
                  <a:pt x="4343625" y="1069125"/>
                  <a:pt x="4344313" y="1069537"/>
                  <a:pt x="4344882" y="1070097"/>
                </a:cubicBezTo>
                <a:cubicBezTo>
                  <a:pt x="4345451" y="1070656"/>
                  <a:pt x="4345915" y="1071363"/>
                  <a:pt x="4346274" y="1072217"/>
                </a:cubicBezTo>
                <a:cubicBezTo>
                  <a:pt x="4346633" y="1073071"/>
                  <a:pt x="4346812" y="1074118"/>
                  <a:pt x="4346812" y="1075355"/>
                </a:cubicBezTo>
                <a:lnTo>
                  <a:pt x="4346812" y="1180511"/>
                </a:lnTo>
                <a:cubicBezTo>
                  <a:pt x="4346812" y="1180982"/>
                  <a:pt x="4346691" y="1181395"/>
                  <a:pt x="4346448" y="1181749"/>
                </a:cubicBezTo>
                <a:cubicBezTo>
                  <a:pt x="4346206" y="1182102"/>
                  <a:pt x="4345781" y="1182381"/>
                  <a:pt x="4345174" y="1182588"/>
                </a:cubicBezTo>
                <a:cubicBezTo>
                  <a:pt x="4344567" y="1182794"/>
                  <a:pt x="4343793" y="1182970"/>
                  <a:pt x="4342853" y="1183118"/>
                </a:cubicBezTo>
                <a:cubicBezTo>
                  <a:pt x="4341913" y="1183265"/>
                  <a:pt x="4340684" y="1183338"/>
                  <a:pt x="4339167" y="1183338"/>
                </a:cubicBezTo>
                <a:cubicBezTo>
                  <a:pt x="4337772" y="1183338"/>
                  <a:pt x="4336573" y="1183265"/>
                  <a:pt x="4335572" y="1183118"/>
                </a:cubicBezTo>
                <a:cubicBezTo>
                  <a:pt x="4334572" y="1182970"/>
                  <a:pt x="4333783" y="1182794"/>
                  <a:pt x="4333206" y="1182588"/>
                </a:cubicBezTo>
                <a:cubicBezTo>
                  <a:pt x="4332629" y="1182381"/>
                  <a:pt x="4332220" y="1182102"/>
                  <a:pt x="4331977" y="1181749"/>
                </a:cubicBezTo>
                <a:cubicBezTo>
                  <a:pt x="4331734" y="1181395"/>
                  <a:pt x="4331613" y="1180982"/>
                  <a:pt x="4331613" y="1180511"/>
                </a:cubicBezTo>
                <a:lnTo>
                  <a:pt x="4331613" y="1080922"/>
                </a:lnTo>
                <a:lnTo>
                  <a:pt x="4331437" y="1080922"/>
                </a:lnTo>
                <a:lnTo>
                  <a:pt x="4291141" y="1180953"/>
                </a:lnTo>
                <a:cubicBezTo>
                  <a:pt x="4290965" y="1181365"/>
                  <a:pt x="4290714" y="1181718"/>
                  <a:pt x="4290390" y="1182013"/>
                </a:cubicBezTo>
                <a:cubicBezTo>
                  <a:pt x="4290066" y="1182309"/>
                  <a:pt x="4289595" y="1182558"/>
                  <a:pt x="4288976" y="1182764"/>
                </a:cubicBezTo>
                <a:cubicBezTo>
                  <a:pt x="4288358" y="1182970"/>
                  <a:pt x="4287621" y="1183118"/>
                  <a:pt x="4286767" y="1183207"/>
                </a:cubicBezTo>
                <a:cubicBezTo>
                  <a:pt x="4285913" y="1183295"/>
                  <a:pt x="4284897" y="1183338"/>
                  <a:pt x="4283719" y="1183338"/>
                </a:cubicBezTo>
                <a:cubicBezTo>
                  <a:pt x="4282481" y="1183338"/>
                  <a:pt x="4281421" y="1183280"/>
                  <a:pt x="4280537" y="1183162"/>
                </a:cubicBezTo>
                <a:cubicBezTo>
                  <a:pt x="4279654" y="1183044"/>
                  <a:pt x="4278917" y="1182882"/>
                  <a:pt x="4278328" y="1182676"/>
                </a:cubicBezTo>
                <a:cubicBezTo>
                  <a:pt x="4277739" y="1182470"/>
                  <a:pt x="4277282" y="1182219"/>
                  <a:pt x="4276958" y="1181925"/>
                </a:cubicBezTo>
                <a:cubicBezTo>
                  <a:pt x="4276634" y="1181630"/>
                  <a:pt x="4276413" y="1181306"/>
                  <a:pt x="4276296" y="1180953"/>
                </a:cubicBezTo>
                <a:lnTo>
                  <a:pt x="4237768" y="1080922"/>
                </a:lnTo>
                <a:lnTo>
                  <a:pt x="4237679" y="1080922"/>
                </a:lnTo>
                <a:lnTo>
                  <a:pt x="4237679" y="1180511"/>
                </a:lnTo>
                <a:cubicBezTo>
                  <a:pt x="4237679" y="1180982"/>
                  <a:pt x="4237558" y="1181395"/>
                  <a:pt x="4237316" y="1181749"/>
                </a:cubicBezTo>
                <a:cubicBezTo>
                  <a:pt x="4237073" y="1182102"/>
                  <a:pt x="4236648" y="1182381"/>
                  <a:pt x="4236041" y="1182588"/>
                </a:cubicBezTo>
                <a:cubicBezTo>
                  <a:pt x="4235434" y="1182794"/>
                  <a:pt x="4234645" y="1182970"/>
                  <a:pt x="4233674" y="1183118"/>
                </a:cubicBezTo>
                <a:cubicBezTo>
                  <a:pt x="4232704" y="1183265"/>
                  <a:pt x="4231460" y="1183338"/>
                  <a:pt x="4229943" y="1183338"/>
                </a:cubicBezTo>
                <a:cubicBezTo>
                  <a:pt x="4228487" y="1183338"/>
                  <a:pt x="4227273" y="1183265"/>
                  <a:pt x="4226303" y="1183118"/>
                </a:cubicBezTo>
                <a:cubicBezTo>
                  <a:pt x="4225332" y="1182970"/>
                  <a:pt x="4224558" y="1182794"/>
                  <a:pt x="4223982" y="1182588"/>
                </a:cubicBezTo>
                <a:cubicBezTo>
                  <a:pt x="4223405" y="1182381"/>
                  <a:pt x="4223011" y="1182102"/>
                  <a:pt x="4222799" y="1181749"/>
                </a:cubicBezTo>
                <a:cubicBezTo>
                  <a:pt x="4222586" y="1181395"/>
                  <a:pt x="4222480" y="1180982"/>
                  <a:pt x="4222480" y="1180511"/>
                </a:cubicBezTo>
                <a:lnTo>
                  <a:pt x="4222480" y="1075355"/>
                </a:lnTo>
                <a:cubicBezTo>
                  <a:pt x="4222480" y="1072880"/>
                  <a:pt x="4223138" y="1071113"/>
                  <a:pt x="4224454" y="1070053"/>
                </a:cubicBezTo>
                <a:cubicBezTo>
                  <a:pt x="4225770" y="1068992"/>
                  <a:pt x="4227236" y="1068462"/>
                  <a:pt x="4228851" y="1068462"/>
                </a:cubicBezTo>
                <a:close/>
                <a:moveTo>
                  <a:pt x="3762178" y="1068462"/>
                </a:moveTo>
                <a:lnTo>
                  <a:pt x="3767756" y="1068462"/>
                </a:lnTo>
                <a:lnTo>
                  <a:pt x="3755808" y="1112076"/>
                </a:lnTo>
                <a:lnTo>
                  <a:pt x="3755808" y="1075355"/>
                </a:lnTo>
                <a:cubicBezTo>
                  <a:pt x="3755808" y="1072880"/>
                  <a:pt x="3756465" y="1071113"/>
                  <a:pt x="3757781" y="1070053"/>
                </a:cubicBezTo>
                <a:cubicBezTo>
                  <a:pt x="3759097" y="1068992"/>
                  <a:pt x="3760562" y="1068462"/>
                  <a:pt x="3762178" y="1068462"/>
                </a:cubicBezTo>
                <a:close/>
                <a:moveTo>
                  <a:pt x="3285928" y="1068462"/>
                </a:moveTo>
                <a:lnTo>
                  <a:pt x="3295259" y="1068462"/>
                </a:lnTo>
                <a:cubicBezTo>
                  <a:pt x="3297174" y="1068462"/>
                  <a:pt x="3298847" y="1068639"/>
                  <a:pt x="3300284" y="1068992"/>
                </a:cubicBezTo>
                <a:cubicBezTo>
                  <a:pt x="3301721" y="1069345"/>
                  <a:pt x="3302976" y="1069905"/>
                  <a:pt x="3304052" y="1070671"/>
                </a:cubicBezTo>
                <a:cubicBezTo>
                  <a:pt x="3305129" y="1071437"/>
                  <a:pt x="3306027" y="1072409"/>
                  <a:pt x="3306745" y="1073587"/>
                </a:cubicBezTo>
                <a:cubicBezTo>
                  <a:pt x="3307462" y="1074765"/>
                  <a:pt x="3308091" y="1076150"/>
                  <a:pt x="3308629" y="1077740"/>
                </a:cubicBezTo>
                <a:lnTo>
                  <a:pt x="3341324" y="1160541"/>
                </a:lnTo>
                <a:lnTo>
                  <a:pt x="3341767" y="1160541"/>
                </a:lnTo>
                <a:lnTo>
                  <a:pt x="3375787" y="1078006"/>
                </a:lnTo>
                <a:cubicBezTo>
                  <a:pt x="3376444" y="1076239"/>
                  <a:pt x="3377163" y="1074737"/>
                  <a:pt x="3377941" y="1073499"/>
                </a:cubicBezTo>
                <a:cubicBezTo>
                  <a:pt x="3378720" y="1072262"/>
                  <a:pt x="3379572" y="1071275"/>
                  <a:pt x="3380500" y="1070539"/>
                </a:cubicBezTo>
                <a:cubicBezTo>
                  <a:pt x="3381428" y="1069802"/>
                  <a:pt x="3382460" y="1069272"/>
                  <a:pt x="3383597" y="1068948"/>
                </a:cubicBezTo>
                <a:cubicBezTo>
                  <a:pt x="3384734" y="1068624"/>
                  <a:pt x="3386051" y="1068462"/>
                  <a:pt x="3387547" y="1068462"/>
                </a:cubicBezTo>
                <a:lnTo>
                  <a:pt x="3397332" y="1068462"/>
                </a:lnTo>
                <a:cubicBezTo>
                  <a:pt x="3398231" y="1068462"/>
                  <a:pt x="3399084" y="1068594"/>
                  <a:pt x="3399892" y="1068860"/>
                </a:cubicBezTo>
                <a:cubicBezTo>
                  <a:pt x="3400699" y="1069125"/>
                  <a:pt x="3401388" y="1069537"/>
                  <a:pt x="3401956" y="1070097"/>
                </a:cubicBezTo>
                <a:cubicBezTo>
                  <a:pt x="3402524" y="1070656"/>
                  <a:pt x="3402989" y="1071363"/>
                  <a:pt x="3403349" y="1072217"/>
                </a:cubicBezTo>
                <a:cubicBezTo>
                  <a:pt x="3403706" y="1073071"/>
                  <a:pt x="3403885" y="1074118"/>
                  <a:pt x="3403885" y="1075355"/>
                </a:cubicBezTo>
                <a:lnTo>
                  <a:pt x="3403885" y="1180511"/>
                </a:lnTo>
                <a:cubicBezTo>
                  <a:pt x="3403885" y="1180982"/>
                  <a:pt x="3403767" y="1181395"/>
                  <a:pt x="3403523" y="1181749"/>
                </a:cubicBezTo>
                <a:cubicBezTo>
                  <a:pt x="3403281" y="1182102"/>
                  <a:pt x="3402855" y="1182381"/>
                  <a:pt x="3402247" y="1182588"/>
                </a:cubicBezTo>
                <a:cubicBezTo>
                  <a:pt x="3401642" y="1182794"/>
                  <a:pt x="3400868" y="1182970"/>
                  <a:pt x="3399927" y="1183118"/>
                </a:cubicBezTo>
                <a:cubicBezTo>
                  <a:pt x="3398987" y="1183265"/>
                  <a:pt x="3397757" y="1183338"/>
                  <a:pt x="3396242" y="1183338"/>
                </a:cubicBezTo>
                <a:cubicBezTo>
                  <a:pt x="3394846" y="1183338"/>
                  <a:pt x="3393648" y="1183265"/>
                  <a:pt x="3392647" y="1183118"/>
                </a:cubicBezTo>
                <a:cubicBezTo>
                  <a:pt x="3391646" y="1182970"/>
                  <a:pt x="3390857" y="1182794"/>
                  <a:pt x="3390281" y="1182588"/>
                </a:cubicBezTo>
                <a:cubicBezTo>
                  <a:pt x="3389704" y="1182381"/>
                  <a:pt x="3389294" y="1182102"/>
                  <a:pt x="3389052" y="1181749"/>
                </a:cubicBezTo>
                <a:cubicBezTo>
                  <a:pt x="3388810" y="1181395"/>
                  <a:pt x="3388689" y="1180982"/>
                  <a:pt x="3388689" y="1180511"/>
                </a:cubicBezTo>
                <a:lnTo>
                  <a:pt x="3388689" y="1080922"/>
                </a:lnTo>
                <a:lnTo>
                  <a:pt x="3388512" y="1080922"/>
                </a:lnTo>
                <a:lnTo>
                  <a:pt x="3348217" y="1180953"/>
                </a:lnTo>
                <a:cubicBezTo>
                  <a:pt x="3348040" y="1181365"/>
                  <a:pt x="3347789" y="1181718"/>
                  <a:pt x="3347466" y="1182013"/>
                </a:cubicBezTo>
                <a:cubicBezTo>
                  <a:pt x="3347141" y="1182309"/>
                  <a:pt x="3346671" y="1182558"/>
                  <a:pt x="3346052" y="1182764"/>
                </a:cubicBezTo>
                <a:cubicBezTo>
                  <a:pt x="3345432" y="1182970"/>
                  <a:pt x="3344698" y="1183118"/>
                  <a:pt x="3343845" y="1183207"/>
                </a:cubicBezTo>
                <a:cubicBezTo>
                  <a:pt x="3342988" y="1183295"/>
                  <a:pt x="3341971" y="1183338"/>
                  <a:pt x="3340793" y="1183338"/>
                </a:cubicBezTo>
                <a:cubicBezTo>
                  <a:pt x="3339557" y="1183338"/>
                  <a:pt x="3338496" y="1183280"/>
                  <a:pt x="3337613" y="1183162"/>
                </a:cubicBezTo>
                <a:cubicBezTo>
                  <a:pt x="3336730" y="1183044"/>
                  <a:pt x="3335992" y="1182882"/>
                  <a:pt x="3335404" y="1182676"/>
                </a:cubicBezTo>
                <a:cubicBezTo>
                  <a:pt x="3334816" y="1182470"/>
                  <a:pt x="3334359" y="1182219"/>
                  <a:pt x="3334036" y="1181925"/>
                </a:cubicBezTo>
                <a:cubicBezTo>
                  <a:pt x="3333712" y="1181630"/>
                  <a:pt x="3333489" y="1181306"/>
                  <a:pt x="3333372" y="1180953"/>
                </a:cubicBezTo>
                <a:lnTo>
                  <a:pt x="3294845" y="1080922"/>
                </a:lnTo>
                <a:lnTo>
                  <a:pt x="3294756" y="1080922"/>
                </a:lnTo>
                <a:lnTo>
                  <a:pt x="3294756" y="1180511"/>
                </a:lnTo>
                <a:cubicBezTo>
                  <a:pt x="3294756" y="1180982"/>
                  <a:pt x="3294636" y="1181395"/>
                  <a:pt x="3294392" y="1181749"/>
                </a:cubicBezTo>
                <a:cubicBezTo>
                  <a:pt x="3294149" y="1182102"/>
                  <a:pt x="3293725" y="1182381"/>
                  <a:pt x="3293117" y="1182588"/>
                </a:cubicBezTo>
                <a:cubicBezTo>
                  <a:pt x="3292512" y="1182794"/>
                  <a:pt x="3291723" y="1182970"/>
                  <a:pt x="3290752" y="1183118"/>
                </a:cubicBezTo>
                <a:cubicBezTo>
                  <a:pt x="3289781" y="1183265"/>
                  <a:pt x="3288537" y="1183338"/>
                  <a:pt x="3287020" y="1183338"/>
                </a:cubicBezTo>
                <a:cubicBezTo>
                  <a:pt x="3285564" y="1183338"/>
                  <a:pt x="3284350" y="1183265"/>
                  <a:pt x="3283379" y="1183118"/>
                </a:cubicBezTo>
                <a:cubicBezTo>
                  <a:pt x="3282408" y="1182970"/>
                  <a:pt x="3281635" y="1182794"/>
                  <a:pt x="3281058" y="1182588"/>
                </a:cubicBezTo>
                <a:cubicBezTo>
                  <a:pt x="3280482" y="1182381"/>
                  <a:pt x="3280085" y="1182102"/>
                  <a:pt x="3279874" y="1181749"/>
                </a:cubicBezTo>
                <a:cubicBezTo>
                  <a:pt x="3279663" y="1181395"/>
                  <a:pt x="3279557" y="1180982"/>
                  <a:pt x="3279557" y="1180511"/>
                </a:cubicBezTo>
                <a:lnTo>
                  <a:pt x="3279557" y="1075355"/>
                </a:lnTo>
                <a:cubicBezTo>
                  <a:pt x="3279557" y="1072880"/>
                  <a:pt x="3280214" y="1071113"/>
                  <a:pt x="3281530" y="1070053"/>
                </a:cubicBezTo>
                <a:cubicBezTo>
                  <a:pt x="3282846" y="1068992"/>
                  <a:pt x="3284313" y="1068462"/>
                  <a:pt x="3285928" y="1068462"/>
                </a:cubicBezTo>
                <a:close/>
                <a:moveTo>
                  <a:pt x="2819204" y="1068462"/>
                </a:moveTo>
                <a:lnTo>
                  <a:pt x="2828537" y="1068462"/>
                </a:lnTo>
                <a:cubicBezTo>
                  <a:pt x="2830451" y="1068462"/>
                  <a:pt x="2832126" y="1068639"/>
                  <a:pt x="2833562" y="1068992"/>
                </a:cubicBezTo>
                <a:cubicBezTo>
                  <a:pt x="2834998" y="1069345"/>
                  <a:pt x="2836255" y="1069905"/>
                  <a:pt x="2837332" y="1070671"/>
                </a:cubicBezTo>
                <a:cubicBezTo>
                  <a:pt x="2838408" y="1071437"/>
                  <a:pt x="2839305" y="1072409"/>
                  <a:pt x="2840023" y="1073587"/>
                </a:cubicBezTo>
                <a:cubicBezTo>
                  <a:pt x="2840741" y="1074765"/>
                  <a:pt x="2841370" y="1076150"/>
                  <a:pt x="2841908" y="1077740"/>
                </a:cubicBezTo>
                <a:lnTo>
                  <a:pt x="2874607" y="1160541"/>
                </a:lnTo>
                <a:lnTo>
                  <a:pt x="2875048" y="1160541"/>
                </a:lnTo>
                <a:lnTo>
                  <a:pt x="2909072" y="1078006"/>
                </a:lnTo>
                <a:cubicBezTo>
                  <a:pt x="2909729" y="1076239"/>
                  <a:pt x="2910447" y="1074737"/>
                  <a:pt x="2911225" y="1073499"/>
                </a:cubicBezTo>
                <a:cubicBezTo>
                  <a:pt x="2912004" y="1072262"/>
                  <a:pt x="2912857" y="1071275"/>
                  <a:pt x="2913785" y="1070539"/>
                </a:cubicBezTo>
                <a:cubicBezTo>
                  <a:pt x="2914712" y="1069802"/>
                  <a:pt x="2915745" y="1069272"/>
                  <a:pt x="2916881" y="1068948"/>
                </a:cubicBezTo>
                <a:cubicBezTo>
                  <a:pt x="2918018" y="1068624"/>
                  <a:pt x="2919335" y="1068462"/>
                  <a:pt x="2920832" y="1068462"/>
                </a:cubicBezTo>
                <a:lnTo>
                  <a:pt x="2930617" y="1068462"/>
                </a:lnTo>
                <a:cubicBezTo>
                  <a:pt x="2931515" y="1068462"/>
                  <a:pt x="2932368" y="1068594"/>
                  <a:pt x="2933176" y="1068860"/>
                </a:cubicBezTo>
                <a:cubicBezTo>
                  <a:pt x="2933984" y="1069125"/>
                  <a:pt x="2934672" y="1069537"/>
                  <a:pt x="2935241" y="1070097"/>
                </a:cubicBezTo>
                <a:cubicBezTo>
                  <a:pt x="2935809" y="1070656"/>
                  <a:pt x="2936274" y="1071363"/>
                  <a:pt x="2936633" y="1072217"/>
                </a:cubicBezTo>
                <a:cubicBezTo>
                  <a:pt x="2936992" y="1073071"/>
                  <a:pt x="2937171" y="1074118"/>
                  <a:pt x="2937171" y="1075355"/>
                </a:cubicBezTo>
                <a:lnTo>
                  <a:pt x="2937171" y="1180511"/>
                </a:lnTo>
                <a:cubicBezTo>
                  <a:pt x="2937171" y="1180982"/>
                  <a:pt x="2937050" y="1181395"/>
                  <a:pt x="2936807" y="1181749"/>
                </a:cubicBezTo>
                <a:cubicBezTo>
                  <a:pt x="2936565" y="1182102"/>
                  <a:pt x="2936140" y="1182381"/>
                  <a:pt x="2935533" y="1182588"/>
                </a:cubicBezTo>
                <a:cubicBezTo>
                  <a:pt x="2934926" y="1182794"/>
                  <a:pt x="2934152" y="1182970"/>
                  <a:pt x="2933212" y="1183118"/>
                </a:cubicBezTo>
                <a:cubicBezTo>
                  <a:pt x="2932271" y="1183265"/>
                  <a:pt x="2931043" y="1183338"/>
                  <a:pt x="2929526" y="1183338"/>
                </a:cubicBezTo>
                <a:cubicBezTo>
                  <a:pt x="2928130" y="1183338"/>
                  <a:pt x="2926932" y="1183265"/>
                  <a:pt x="2925931" y="1183118"/>
                </a:cubicBezTo>
                <a:cubicBezTo>
                  <a:pt x="2924930" y="1182970"/>
                  <a:pt x="2924141" y="1182794"/>
                  <a:pt x="2923565" y="1182588"/>
                </a:cubicBezTo>
                <a:cubicBezTo>
                  <a:pt x="2922988" y="1182381"/>
                  <a:pt x="2922578" y="1182102"/>
                  <a:pt x="2922336" y="1181749"/>
                </a:cubicBezTo>
                <a:cubicBezTo>
                  <a:pt x="2922093" y="1181395"/>
                  <a:pt x="2921972" y="1180982"/>
                  <a:pt x="2921972" y="1180511"/>
                </a:cubicBezTo>
                <a:lnTo>
                  <a:pt x="2921972" y="1080922"/>
                </a:lnTo>
                <a:lnTo>
                  <a:pt x="2921796" y="1080922"/>
                </a:lnTo>
                <a:lnTo>
                  <a:pt x="2881499" y="1180953"/>
                </a:lnTo>
                <a:cubicBezTo>
                  <a:pt x="2881323" y="1181365"/>
                  <a:pt x="2881073" y="1181718"/>
                  <a:pt x="2880749" y="1182013"/>
                </a:cubicBezTo>
                <a:cubicBezTo>
                  <a:pt x="2880423" y="1182309"/>
                  <a:pt x="2879954" y="1182558"/>
                  <a:pt x="2879334" y="1182764"/>
                </a:cubicBezTo>
                <a:cubicBezTo>
                  <a:pt x="2878715" y="1182970"/>
                  <a:pt x="2877979" y="1183118"/>
                  <a:pt x="2877125" y="1183207"/>
                </a:cubicBezTo>
                <a:cubicBezTo>
                  <a:pt x="2876270" y="1183295"/>
                  <a:pt x="2875254" y="1183338"/>
                  <a:pt x="2874077" y="1183338"/>
                </a:cubicBezTo>
                <a:cubicBezTo>
                  <a:pt x="2872839" y="1183338"/>
                  <a:pt x="2871779" y="1183280"/>
                  <a:pt x="2870894" y="1183162"/>
                </a:cubicBezTo>
                <a:cubicBezTo>
                  <a:pt x="2870013" y="1183044"/>
                  <a:pt x="2869274" y="1182882"/>
                  <a:pt x="2868685" y="1182676"/>
                </a:cubicBezTo>
                <a:cubicBezTo>
                  <a:pt x="2868097" y="1182470"/>
                  <a:pt x="2867640" y="1182219"/>
                  <a:pt x="2867316" y="1181925"/>
                </a:cubicBezTo>
                <a:cubicBezTo>
                  <a:pt x="2866992" y="1181630"/>
                  <a:pt x="2866771" y="1181306"/>
                  <a:pt x="2866652" y="1180953"/>
                </a:cubicBezTo>
                <a:lnTo>
                  <a:pt x="2828122" y="1080922"/>
                </a:lnTo>
                <a:lnTo>
                  <a:pt x="2828033" y="1080922"/>
                </a:lnTo>
                <a:lnTo>
                  <a:pt x="2828033" y="1180511"/>
                </a:lnTo>
                <a:lnTo>
                  <a:pt x="2827939" y="1180830"/>
                </a:lnTo>
                <a:lnTo>
                  <a:pt x="2812833" y="1096708"/>
                </a:lnTo>
                <a:lnTo>
                  <a:pt x="2812833" y="1075355"/>
                </a:lnTo>
                <a:cubicBezTo>
                  <a:pt x="2812833" y="1072880"/>
                  <a:pt x="2813492" y="1071113"/>
                  <a:pt x="2814807" y="1070053"/>
                </a:cubicBezTo>
                <a:cubicBezTo>
                  <a:pt x="2816124" y="1068992"/>
                  <a:pt x="2817589" y="1068462"/>
                  <a:pt x="2819204" y="1068462"/>
                </a:cubicBezTo>
                <a:close/>
                <a:moveTo>
                  <a:pt x="2342951" y="1068462"/>
                </a:moveTo>
                <a:lnTo>
                  <a:pt x="2352283" y="1068462"/>
                </a:lnTo>
                <a:cubicBezTo>
                  <a:pt x="2354198" y="1068462"/>
                  <a:pt x="2355873" y="1068639"/>
                  <a:pt x="2357308" y="1068992"/>
                </a:cubicBezTo>
                <a:cubicBezTo>
                  <a:pt x="2358744" y="1069345"/>
                  <a:pt x="2360001" y="1069905"/>
                  <a:pt x="2361077" y="1070671"/>
                </a:cubicBezTo>
                <a:cubicBezTo>
                  <a:pt x="2362152" y="1071437"/>
                  <a:pt x="2363050" y="1072409"/>
                  <a:pt x="2363769" y="1073587"/>
                </a:cubicBezTo>
                <a:cubicBezTo>
                  <a:pt x="2364485" y="1074765"/>
                  <a:pt x="2365114" y="1076150"/>
                  <a:pt x="2365652" y="1077740"/>
                </a:cubicBezTo>
                <a:lnTo>
                  <a:pt x="2398347" y="1160541"/>
                </a:lnTo>
                <a:lnTo>
                  <a:pt x="2398790" y="1160541"/>
                </a:lnTo>
                <a:lnTo>
                  <a:pt x="2432810" y="1078006"/>
                </a:lnTo>
                <a:cubicBezTo>
                  <a:pt x="2433468" y="1076239"/>
                  <a:pt x="2434186" y="1074737"/>
                  <a:pt x="2434963" y="1073499"/>
                </a:cubicBezTo>
                <a:cubicBezTo>
                  <a:pt x="2435743" y="1072262"/>
                  <a:pt x="2436596" y="1071275"/>
                  <a:pt x="2437524" y="1070539"/>
                </a:cubicBezTo>
                <a:cubicBezTo>
                  <a:pt x="2438451" y="1069802"/>
                  <a:pt x="2439483" y="1069272"/>
                  <a:pt x="2440621" y="1068948"/>
                </a:cubicBezTo>
                <a:cubicBezTo>
                  <a:pt x="2441758" y="1068624"/>
                  <a:pt x="2443075" y="1068462"/>
                  <a:pt x="2444572" y="1068462"/>
                </a:cubicBezTo>
                <a:lnTo>
                  <a:pt x="2454359" y="1068462"/>
                </a:lnTo>
                <a:cubicBezTo>
                  <a:pt x="2455257" y="1068462"/>
                  <a:pt x="2456111" y="1068594"/>
                  <a:pt x="2456918" y="1068860"/>
                </a:cubicBezTo>
                <a:cubicBezTo>
                  <a:pt x="2457726" y="1069125"/>
                  <a:pt x="2458414" y="1069537"/>
                  <a:pt x="2458982" y="1070097"/>
                </a:cubicBezTo>
                <a:cubicBezTo>
                  <a:pt x="2459552" y="1070656"/>
                  <a:pt x="2460015" y="1071363"/>
                  <a:pt x="2460375" y="1072217"/>
                </a:cubicBezTo>
                <a:cubicBezTo>
                  <a:pt x="2460734" y="1073071"/>
                  <a:pt x="2460914" y="1074118"/>
                  <a:pt x="2460914" y="1075355"/>
                </a:cubicBezTo>
                <a:lnTo>
                  <a:pt x="2460914" y="1180511"/>
                </a:lnTo>
                <a:cubicBezTo>
                  <a:pt x="2460914" y="1180982"/>
                  <a:pt x="2460792" y="1181395"/>
                  <a:pt x="2460549" y="1181749"/>
                </a:cubicBezTo>
                <a:cubicBezTo>
                  <a:pt x="2460307" y="1182102"/>
                  <a:pt x="2459882" y="1182381"/>
                  <a:pt x="2459275" y="1182588"/>
                </a:cubicBezTo>
                <a:cubicBezTo>
                  <a:pt x="2458668" y="1182794"/>
                  <a:pt x="2457894" y="1182970"/>
                  <a:pt x="2456955" y="1183118"/>
                </a:cubicBezTo>
                <a:cubicBezTo>
                  <a:pt x="2456014" y="1183265"/>
                  <a:pt x="2454784" y="1183338"/>
                  <a:pt x="2453268" y="1183338"/>
                </a:cubicBezTo>
                <a:cubicBezTo>
                  <a:pt x="2451872" y="1183338"/>
                  <a:pt x="2450674" y="1183265"/>
                  <a:pt x="2449671" y="1183118"/>
                </a:cubicBezTo>
                <a:cubicBezTo>
                  <a:pt x="2448670" y="1182970"/>
                  <a:pt x="2447881" y="1182794"/>
                  <a:pt x="2447305" y="1182588"/>
                </a:cubicBezTo>
                <a:cubicBezTo>
                  <a:pt x="2446729" y="1182381"/>
                  <a:pt x="2446318" y="1182102"/>
                  <a:pt x="2446076" y="1181749"/>
                </a:cubicBezTo>
                <a:cubicBezTo>
                  <a:pt x="2445833" y="1181395"/>
                  <a:pt x="2445712" y="1180982"/>
                  <a:pt x="2445712" y="1180511"/>
                </a:cubicBezTo>
                <a:lnTo>
                  <a:pt x="2445712" y="1080922"/>
                </a:lnTo>
                <a:lnTo>
                  <a:pt x="2445535" y="1080922"/>
                </a:lnTo>
                <a:lnTo>
                  <a:pt x="2405239" y="1180953"/>
                </a:lnTo>
                <a:cubicBezTo>
                  <a:pt x="2405064" y="1181365"/>
                  <a:pt x="2404812" y="1181718"/>
                  <a:pt x="2404489" y="1182013"/>
                </a:cubicBezTo>
                <a:cubicBezTo>
                  <a:pt x="2404165" y="1182309"/>
                  <a:pt x="2403694" y="1182558"/>
                  <a:pt x="2403075" y="1182764"/>
                </a:cubicBezTo>
                <a:cubicBezTo>
                  <a:pt x="2402457" y="1182970"/>
                  <a:pt x="2401721" y="1183118"/>
                  <a:pt x="2400866" y="1183207"/>
                </a:cubicBezTo>
                <a:cubicBezTo>
                  <a:pt x="2400012" y="1183295"/>
                  <a:pt x="2398996" y="1183338"/>
                  <a:pt x="2397817" y="1183338"/>
                </a:cubicBezTo>
                <a:cubicBezTo>
                  <a:pt x="2396580" y="1183338"/>
                  <a:pt x="2395520" y="1183280"/>
                  <a:pt x="2394636" y="1183162"/>
                </a:cubicBezTo>
                <a:cubicBezTo>
                  <a:pt x="2393753" y="1183044"/>
                  <a:pt x="2393015" y="1182882"/>
                  <a:pt x="2392429" y="1182676"/>
                </a:cubicBezTo>
                <a:cubicBezTo>
                  <a:pt x="2391838" y="1182470"/>
                  <a:pt x="2391381" y="1182219"/>
                  <a:pt x="2391059" y="1181925"/>
                </a:cubicBezTo>
                <a:cubicBezTo>
                  <a:pt x="2390734" y="1181630"/>
                  <a:pt x="2390513" y="1181306"/>
                  <a:pt x="2390394" y="1180953"/>
                </a:cubicBezTo>
                <a:lnTo>
                  <a:pt x="2351867" y="1080922"/>
                </a:lnTo>
                <a:lnTo>
                  <a:pt x="2351778" y="1080922"/>
                </a:lnTo>
                <a:lnTo>
                  <a:pt x="2351778" y="1180511"/>
                </a:lnTo>
                <a:cubicBezTo>
                  <a:pt x="2351778" y="1180982"/>
                  <a:pt x="2351658" y="1181395"/>
                  <a:pt x="2351415" y="1181749"/>
                </a:cubicBezTo>
                <a:cubicBezTo>
                  <a:pt x="2351173" y="1182102"/>
                  <a:pt x="2350747" y="1182381"/>
                  <a:pt x="2350141" y="1182588"/>
                </a:cubicBezTo>
                <a:cubicBezTo>
                  <a:pt x="2349534" y="1182794"/>
                  <a:pt x="2348745" y="1182970"/>
                  <a:pt x="2347775" y="1183118"/>
                </a:cubicBezTo>
                <a:cubicBezTo>
                  <a:pt x="2346804" y="1183265"/>
                  <a:pt x="2345560" y="1183338"/>
                  <a:pt x="2344044" y="1183338"/>
                </a:cubicBezTo>
                <a:cubicBezTo>
                  <a:pt x="2342587" y="1183338"/>
                  <a:pt x="2341374" y="1183265"/>
                  <a:pt x="2340404" y="1183118"/>
                </a:cubicBezTo>
                <a:cubicBezTo>
                  <a:pt x="2339432" y="1182970"/>
                  <a:pt x="2338659" y="1182794"/>
                  <a:pt x="2338082" y="1182588"/>
                </a:cubicBezTo>
                <a:cubicBezTo>
                  <a:pt x="2337506" y="1182381"/>
                  <a:pt x="2337112" y="1182102"/>
                  <a:pt x="2336900" y="1181749"/>
                </a:cubicBezTo>
                <a:cubicBezTo>
                  <a:pt x="2336687" y="1181395"/>
                  <a:pt x="2336581" y="1180982"/>
                  <a:pt x="2336581" y="1180511"/>
                </a:cubicBezTo>
                <a:lnTo>
                  <a:pt x="2336581" y="1075355"/>
                </a:lnTo>
                <a:cubicBezTo>
                  <a:pt x="2336581" y="1072880"/>
                  <a:pt x="2337239" y="1071113"/>
                  <a:pt x="2338554" y="1070053"/>
                </a:cubicBezTo>
                <a:cubicBezTo>
                  <a:pt x="2339870" y="1068992"/>
                  <a:pt x="2341336" y="1068462"/>
                  <a:pt x="2342951" y="1068462"/>
                </a:cubicBezTo>
                <a:close/>
                <a:moveTo>
                  <a:pt x="1399974" y="1068462"/>
                </a:moveTo>
                <a:lnTo>
                  <a:pt x="1408445" y="1068462"/>
                </a:lnTo>
                <a:lnTo>
                  <a:pt x="1393604" y="1091305"/>
                </a:lnTo>
                <a:lnTo>
                  <a:pt x="1393604" y="1075355"/>
                </a:lnTo>
                <a:cubicBezTo>
                  <a:pt x="1393604" y="1072880"/>
                  <a:pt x="1394262" y="1071113"/>
                  <a:pt x="1395578" y="1070053"/>
                </a:cubicBezTo>
                <a:cubicBezTo>
                  <a:pt x="1396893" y="1068992"/>
                  <a:pt x="1398359" y="1068462"/>
                  <a:pt x="1399974" y="1068462"/>
                </a:cubicBezTo>
                <a:close/>
                <a:moveTo>
                  <a:pt x="933272" y="1068462"/>
                </a:moveTo>
                <a:lnTo>
                  <a:pt x="942603" y="1068462"/>
                </a:lnTo>
                <a:cubicBezTo>
                  <a:pt x="944517" y="1068462"/>
                  <a:pt x="946192" y="1068639"/>
                  <a:pt x="947628" y="1068992"/>
                </a:cubicBezTo>
                <a:cubicBezTo>
                  <a:pt x="949064" y="1069345"/>
                  <a:pt x="950319" y="1069905"/>
                  <a:pt x="951397" y="1070671"/>
                </a:cubicBezTo>
                <a:cubicBezTo>
                  <a:pt x="952474" y="1071437"/>
                  <a:pt x="953371" y="1072409"/>
                  <a:pt x="954089" y="1073587"/>
                </a:cubicBezTo>
                <a:cubicBezTo>
                  <a:pt x="954807" y="1074765"/>
                  <a:pt x="955435" y="1076150"/>
                  <a:pt x="955972" y="1077740"/>
                </a:cubicBezTo>
                <a:lnTo>
                  <a:pt x="988655" y="1160541"/>
                </a:lnTo>
                <a:lnTo>
                  <a:pt x="989097" y="1160541"/>
                </a:lnTo>
                <a:lnTo>
                  <a:pt x="1023117" y="1078006"/>
                </a:lnTo>
                <a:cubicBezTo>
                  <a:pt x="1023775" y="1076239"/>
                  <a:pt x="1024493" y="1074737"/>
                  <a:pt x="1025271" y="1073499"/>
                </a:cubicBezTo>
                <a:cubicBezTo>
                  <a:pt x="1026049" y="1072262"/>
                  <a:pt x="1026903" y="1071275"/>
                  <a:pt x="1027831" y="1070539"/>
                </a:cubicBezTo>
                <a:cubicBezTo>
                  <a:pt x="1028758" y="1069802"/>
                  <a:pt x="1029791" y="1069272"/>
                  <a:pt x="1030928" y="1068948"/>
                </a:cubicBezTo>
                <a:cubicBezTo>
                  <a:pt x="1032064" y="1068624"/>
                  <a:pt x="1033381" y="1068462"/>
                  <a:pt x="1034878" y="1068462"/>
                </a:cubicBezTo>
                <a:lnTo>
                  <a:pt x="1044662" y="1068462"/>
                </a:lnTo>
                <a:cubicBezTo>
                  <a:pt x="1045559" y="1068462"/>
                  <a:pt x="1046412" y="1068594"/>
                  <a:pt x="1047220" y="1068860"/>
                </a:cubicBezTo>
                <a:cubicBezTo>
                  <a:pt x="1048028" y="1069125"/>
                  <a:pt x="1048716" y="1069537"/>
                  <a:pt x="1049284" y="1070097"/>
                </a:cubicBezTo>
                <a:cubicBezTo>
                  <a:pt x="1049854" y="1070656"/>
                  <a:pt x="1050317" y="1071363"/>
                  <a:pt x="1050677" y="1072217"/>
                </a:cubicBezTo>
                <a:cubicBezTo>
                  <a:pt x="1051036" y="1073071"/>
                  <a:pt x="1051215" y="1074118"/>
                  <a:pt x="1051215" y="1075355"/>
                </a:cubicBezTo>
                <a:lnTo>
                  <a:pt x="1051215" y="1180511"/>
                </a:lnTo>
                <a:cubicBezTo>
                  <a:pt x="1051215" y="1180982"/>
                  <a:pt x="1051093" y="1181395"/>
                  <a:pt x="1050851" y="1181749"/>
                </a:cubicBezTo>
                <a:cubicBezTo>
                  <a:pt x="1050608" y="1182102"/>
                  <a:pt x="1050184" y="1182381"/>
                  <a:pt x="1049577" y="1182588"/>
                </a:cubicBezTo>
                <a:cubicBezTo>
                  <a:pt x="1048970" y="1182794"/>
                  <a:pt x="1048196" y="1182970"/>
                  <a:pt x="1047256" y="1183118"/>
                </a:cubicBezTo>
                <a:cubicBezTo>
                  <a:pt x="1046317" y="1183265"/>
                  <a:pt x="1045088" y="1183338"/>
                  <a:pt x="1043570" y="1183338"/>
                </a:cubicBezTo>
                <a:cubicBezTo>
                  <a:pt x="1042176" y="1183338"/>
                  <a:pt x="1040977" y="1183265"/>
                  <a:pt x="1039976" y="1183118"/>
                </a:cubicBezTo>
                <a:cubicBezTo>
                  <a:pt x="1038976" y="1182970"/>
                  <a:pt x="1038187" y="1182794"/>
                  <a:pt x="1037610" y="1182588"/>
                </a:cubicBezTo>
                <a:cubicBezTo>
                  <a:pt x="1037033" y="1182381"/>
                  <a:pt x="1036625" y="1182102"/>
                  <a:pt x="1036382" y="1181749"/>
                </a:cubicBezTo>
                <a:cubicBezTo>
                  <a:pt x="1036140" y="1181395"/>
                  <a:pt x="1036018" y="1180982"/>
                  <a:pt x="1036018" y="1180511"/>
                </a:cubicBezTo>
                <a:lnTo>
                  <a:pt x="1036018" y="1080922"/>
                </a:lnTo>
                <a:lnTo>
                  <a:pt x="1035841" y="1080922"/>
                </a:lnTo>
                <a:lnTo>
                  <a:pt x="995547" y="1180953"/>
                </a:lnTo>
                <a:cubicBezTo>
                  <a:pt x="995370" y="1181365"/>
                  <a:pt x="995119" y="1181718"/>
                  <a:pt x="994796" y="1182013"/>
                </a:cubicBezTo>
                <a:cubicBezTo>
                  <a:pt x="994472" y="1182309"/>
                  <a:pt x="994001" y="1182558"/>
                  <a:pt x="993382" y="1182764"/>
                </a:cubicBezTo>
                <a:cubicBezTo>
                  <a:pt x="992764" y="1182970"/>
                  <a:pt x="992026" y="1183118"/>
                  <a:pt x="991173" y="1183207"/>
                </a:cubicBezTo>
                <a:cubicBezTo>
                  <a:pt x="990322" y="1183295"/>
                  <a:pt x="989304" y="1183338"/>
                  <a:pt x="988128" y="1183338"/>
                </a:cubicBezTo>
                <a:cubicBezTo>
                  <a:pt x="986892" y="1183338"/>
                  <a:pt x="985834" y="1183280"/>
                  <a:pt x="984952" y="1183162"/>
                </a:cubicBezTo>
                <a:cubicBezTo>
                  <a:pt x="984068" y="1183044"/>
                  <a:pt x="983332" y="1182882"/>
                  <a:pt x="982743" y="1182676"/>
                </a:cubicBezTo>
                <a:cubicBezTo>
                  <a:pt x="982154" y="1182470"/>
                  <a:pt x="981697" y="1182219"/>
                  <a:pt x="981372" y="1181925"/>
                </a:cubicBezTo>
                <a:cubicBezTo>
                  <a:pt x="981052" y="1181630"/>
                  <a:pt x="980827" y="1181306"/>
                  <a:pt x="980710" y="1180953"/>
                </a:cubicBezTo>
                <a:lnTo>
                  <a:pt x="942188" y="1080922"/>
                </a:lnTo>
                <a:lnTo>
                  <a:pt x="942100" y="1080922"/>
                </a:lnTo>
                <a:lnTo>
                  <a:pt x="942100" y="1180511"/>
                </a:lnTo>
                <a:cubicBezTo>
                  <a:pt x="942100" y="1180982"/>
                  <a:pt x="941979" y="1181395"/>
                  <a:pt x="941736" y="1181749"/>
                </a:cubicBezTo>
                <a:cubicBezTo>
                  <a:pt x="941493" y="1182102"/>
                  <a:pt x="941068" y="1182381"/>
                  <a:pt x="940461" y="1182588"/>
                </a:cubicBezTo>
                <a:cubicBezTo>
                  <a:pt x="939854" y="1182794"/>
                  <a:pt x="939065" y="1182970"/>
                  <a:pt x="938094" y="1183118"/>
                </a:cubicBezTo>
                <a:cubicBezTo>
                  <a:pt x="937123" y="1183265"/>
                  <a:pt x="935880" y="1183338"/>
                  <a:pt x="934364" y="1183338"/>
                </a:cubicBezTo>
                <a:cubicBezTo>
                  <a:pt x="932908" y="1183338"/>
                  <a:pt x="931693" y="1183265"/>
                  <a:pt x="930724" y="1183118"/>
                </a:cubicBezTo>
                <a:cubicBezTo>
                  <a:pt x="929753" y="1182970"/>
                  <a:pt x="928979" y="1182794"/>
                  <a:pt x="928403" y="1182588"/>
                </a:cubicBezTo>
                <a:cubicBezTo>
                  <a:pt x="927826" y="1182381"/>
                  <a:pt x="927430" y="1182102"/>
                  <a:pt x="927219" y="1181749"/>
                </a:cubicBezTo>
                <a:cubicBezTo>
                  <a:pt x="927006" y="1181395"/>
                  <a:pt x="926901" y="1180982"/>
                  <a:pt x="926901" y="1180511"/>
                </a:cubicBezTo>
                <a:lnTo>
                  <a:pt x="926901" y="1075355"/>
                </a:lnTo>
                <a:cubicBezTo>
                  <a:pt x="926901" y="1072880"/>
                  <a:pt x="927559" y="1071113"/>
                  <a:pt x="928874" y="1070053"/>
                </a:cubicBezTo>
                <a:cubicBezTo>
                  <a:pt x="930191" y="1068992"/>
                  <a:pt x="931655" y="1068462"/>
                  <a:pt x="933272" y="1068462"/>
                </a:cubicBezTo>
                <a:close/>
                <a:moveTo>
                  <a:pt x="8418145" y="1067931"/>
                </a:moveTo>
                <a:cubicBezTo>
                  <a:pt x="8419912" y="1067931"/>
                  <a:pt x="8421341" y="1067991"/>
                  <a:pt x="8422430" y="1068109"/>
                </a:cubicBezTo>
                <a:cubicBezTo>
                  <a:pt x="8423521" y="1068226"/>
                  <a:pt x="8424390" y="1068388"/>
                  <a:pt x="8425037" y="1068594"/>
                </a:cubicBezTo>
                <a:cubicBezTo>
                  <a:pt x="8425685" y="1068801"/>
                  <a:pt x="8426172" y="1069095"/>
                  <a:pt x="8426495" y="1069478"/>
                </a:cubicBezTo>
                <a:cubicBezTo>
                  <a:pt x="8426820" y="1069861"/>
                  <a:pt x="8427129" y="1070347"/>
                  <a:pt x="8427423" y="1070936"/>
                </a:cubicBezTo>
                <a:lnTo>
                  <a:pt x="8443241" y="1103809"/>
                </a:lnTo>
                <a:cubicBezTo>
                  <a:pt x="8444709" y="1106931"/>
                  <a:pt x="8446176" y="1110201"/>
                  <a:pt x="8447639" y="1113617"/>
                </a:cubicBezTo>
                <a:cubicBezTo>
                  <a:pt x="8449103" y="1117035"/>
                  <a:pt x="8450597" y="1120481"/>
                  <a:pt x="8452121" y="1123957"/>
                </a:cubicBezTo>
                <a:lnTo>
                  <a:pt x="8452296" y="1123957"/>
                </a:lnTo>
                <a:cubicBezTo>
                  <a:pt x="8453643" y="1120599"/>
                  <a:pt x="8455033" y="1117255"/>
                  <a:pt x="8456468" y="1113927"/>
                </a:cubicBezTo>
                <a:cubicBezTo>
                  <a:pt x="8457903" y="1110598"/>
                  <a:pt x="8459356" y="1107313"/>
                  <a:pt x="8460826" y="1104074"/>
                </a:cubicBezTo>
                <a:lnTo>
                  <a:pt x="8461067" y="1103572"/>
                </a:lnTo>
                <a:lnTo>
                  <a:pt x="8469312" y="1118615"/>
                </a:lnTo>
                <a:lnTo>
                  <a:pt x="8459412" y="1138360"/>
                </a:lnTo>
                <a:lnTo>
                  <a:pt x="8459412" y="1180511"/>
                </a:lnTo>
                <a:cubicBezTo>
                  <a:pt x="8459412" y="1180982"/>
                  <a:pt x="8459295" y="1181395"/>
                  <a:pt x="8459061" y="1181749"/>
                </a:cubicBezTo>
                <a:cubicBezTo>
                  <a:pt x="8458826" y="1182102"/>
                  <a:pt x="8458417" y="1182381"/>
                  <a:pt x="8457831" y="1182588"/>
                </a:cubicBezTo>
                <a:cubicBezTo>
                  <a:pt x="8457245" y="1182794"/>
                  <a:pt x="8456454" y="1182970"/>
                  <a:pt x="8455459" y="1183118"/>
                </a:cubicBezTo>
                <a:cubicBezTo>
                  <a:pt x="8454463" y="1183265"/>
                  <a:pt x="8453262" y="1183338"/>
                  <a:pt x="8451857" y="1183338"/>
                </a:cubicBezTo>
                <a:cubicBezTo>
                  <a:pt x="8450392" y="1183338"/>
                  <a:pt x="8449177" y="1183265"/>
                  <a:pt x="8448210" y="1183118"/>
                </a:cubicBezTo>
                <a:cubicBezTo>
                  <a:pt x="8447244" y="1182970"/>
                  <a:pt x="8446453" y="1182794"/>
                  <a:pt x="8445838" y="1182588"/>
                </a:cubicBezTo>
                <a:cubicBezTo>
                  <a:pt x="8445223" y="1182381"/>
                  <a:pt x="8444799" y="1182102"/>
                  <a:pt x="8444565" y="1181749"/>
                </a:cubicBezTo>
                <a:cubicBezTo>
                  <a:pt x="8444330" y="1181395"/>
                  <a:pt x="8444213" y="1180982"/>
                  <a:pt x="8444213" y="1180511"/>
                </a:cubicBezTo>
                <a:lnTo>
                  <a:pt x="8444213" y="1138360"/>
                </a:lnTo>
                <a:lnTo>
                  <a:pt x="8411871" y="1073853"/>
                </a:lnTo>
                <a:cubicBezTo>
                  <a:pt x="8411223" y="1072497"/>
                  <a:pt x="8410825" y="1071437"/>
                  <a:pt x="8410678" y="1070671"/>
                </a:cubicBezTo>
                <a:cubicBezTo>
                  <a:pt x="8410531" y="1069905"/>
                  <a:pt x="8410678" y="1069317"/>
                  <a:pt x="8411120" y="1068904"/>
                </a:cubicBezTo>
                <a:cubicBezTo>
                  <a:pt x="8411561" y="1068491"/>
                  <a:pt x="8412357" y="1068226"/>
                  <a:pt x="8413505" y="1068109"/>
                </a:cubicBezTo>
                <a:cubicBezTo>
                  <a:pt x="8414654" y="1067991"/>
                  <a:pt x="8416201" y="1067931"/>
                  <a:pt x="8418145" y="1067931"/>
                </a:cubicBezTo>
                <a:close/>
                <a:moveTo>
                  <a:pt x="8154380" y="1067931"/>
                </a:moveTo>
                <a:cubicBezTo>
                  <a:pt x="8155853" y="1067931"/>
                  <a:pt x="8157075" y="1068006"/>
                  <a:pt x="8158047" y="1068153"/>
                </a:cubicBezTo>
                <a:cubicBezTo>
                  <a:pt x="8159019" y="1068300"/>
                  <a:pt x="8159800" y="1068477"/>
                  <a:pt x="8160389" y="1068683"/>
                </a:cubicBezTo>
                <a:cubicBezTo>
                  <a:pt x="8160978" y="1068889"/>
                  <a:pt x="8161390" y="1069169"/>
                  <a:pt x="8161626" y="1069522"/>
                </a:cubicBezTo>
                <a:cubicBezTo>
                  <a:pt x="8161862" y="1069876"/>
                  <a:pt x="8161979" y="1070288"/>
                  <a:pt x="8161979" y="1070759"/>
                </a:cubicBezTo>
                <a:lnTo>
                  <a:pt x="8161979" y="1116534"/>
                </a:lnTo>
                <a:lnTo>
                  <a:pt x="8214027" y="1116534"/>
                </a:lnTo>
                <a:lnTo>
                  <a:pt x="8214027" y="1070759"/>
                </a:lnTo>
                <a:cubicBezTo>
                  <a:pt x="8214027" y="1070288"/>
                  <a:pt x="8214145" y="1069876"/>
                  <a:pt x="8214380" y="1069522"/>
                </a:cubicBezTo>
                <a:cubicBezTo>
                  <a:pt x="8214616" y="1069169"/>
                  <a:pt x="8215029" y="1068889"/>
                  <a:pt x="8215617" y="1068683"/>
                </a:cubicBezTo>
                <a:cubicBezTo>
                  <a:pt x="8216207" y="1068477"/>
                  <a:pt x="8216973" y="1068300"/>
                  <a:pt x="8217915" y="1068153"/>
                </a:cubicBezTo>
                <a:cubicBezTo>
                  <a:pt x="8218858" y="1068006"/>
                  <a:pt x="8220095" y="1067931"/>
                  <a:pt x="8221626" y="1067931"/>
                </a:cubicBezTo>
                <a:cubicBezTo>
                  <a:pt x="8223040" y="1067931"/>
                  <a:pt x="8224233" y="1068006"/>
                  <a:pt x="8225205" y="1068153"/>
                </a:cubicBezTo>
                <a:cubicBezTo>
                  <a:pt x="8226177" y="1068300"/>
                  <a:pt x="8226958" y="1068477"/>
                  <a:pt x="8227547" y="1068683"/>
                </a:cubicBezTo>
                <a:cubicBezTo>
                  <a:pt x="8228137" y="1068889"/>
                  <a:pt x="8228549" y="1069169"/>
                  <a:pt x="8228784" y="1069522"/>
                </a:cubicBezTo>
                <a:cubicBezTo>
                  <a:pt x="8229020" y="1069876"/>
                  <a:pt x="8229138" y="1070288"/>
                  <a:pt x="8229138" y="1070759"/>
                </a:cubicBezTo>
                <a:lnTo>
                  <a:pt x="8229138" y="1180511"/>
                </a:lnTo>
                <a:cubicBezTo>
                  <a:pt x="8229138" y="1180982"/>
                  <a:pt x="8229020" y="1181395"/>
                  <a:pt x="8228784" y="1181749"/>
                </a:cubicBezTo>
                <a:cubicBezTo>
                  <a:pt x="8228549" y="1182102"/>
                  <a:pt x="8228137" y="1182381"/>
                  <a:pt x="8227547" y="1182588"/>
                </a:cubicBezTo>
                <a:cubicBezTo>
                  <a:pt x="8226958" y="1182794"/>
                  <a:pt x="8226177" y="1182970"/>
                  <a:pt x="8225205" y="1183118"/>
                </a:cubicBezTo>
                <a:cubicBezTo>
                  <a:pt x="8224233" y="1183265"/>
                  <a:pt x="8223040" y="1183338"/>
                  <a:pt x="8221626" y="1183338"/>
                </a:cubicBezTo>
                <a:cubicBezTo>
                  <a:pt x="8220095" y="1183338"/>
                  <a:pt x="8218858" y="1183265"/>
                  <a:pt x="8217915" y="1183118"/>
                </a:cubicBezTo>
                <a:cubicBezTo>
                  <a:pt x="8216973" y="1182970"/>
                  <a:pt x="8216207" y="1182794"/>
                  <a:pt x="8215617" y="1182588"/>
                </a:cubicBezTo>
                <a:cubicBezTo>
                  <a:pt x="8215029" y="1182381"/>
                  <a:pt x="8214616" y="1182102"/>
                  <a:pt x="8214380" y="1181749"/>
                </a:cubicBezTo>
                <a:cubicBezTo>
                  <a:pt x="8214145" y="1181395"/>
                  <a:pt x="8214027" y="1180982"/>
                  <a:pt x="8214027" y="1180511"/>
                </a:cubicBezTo>
                <a:lnTo>
                  <a:pt x="8214027" y="1129788"/>
                </a:lnTo>
                <a:lnTo>
                  <a:pt x="8161979" y="1129788"/>
                </a:lnTo>
                <a:lnTo>
                  <a:pt x="8161979" y="1180511"/>
                </a:lnTo>
                <a:cubicBezTo>
                  <a:pt x="8161979" y="1180982"/>
                  <a:pt x="8161862" y="1181395"/>
                  <a:pt x="8161626" y="1181749"/>
                </a:cubicBezTo>
                <a:cubicBezTo>
                  <a:pt x="8161390" y="1182102"/>
                  <a:pt x="8160978" y="1182381"/>
                  <a:pt x="8160389" y="1182588"/>
                </a:cubicBezTo>
                <a:cubicBezTo>
                  <a:pt x="8159800" y="1182794"/>
                  <a:pt x="8159019" y="1182970"/>
                  <a:pt x="8158047" y="1183118"/>
                </a:cubicBezTo>
                <a:cubicBezTo>
                  <a:pt x="8157075" y="1183265"/>
                  <a:pt x="8155853" y="1183338"/>
                  <a:pt x="8154380" y="1183338"/>
                </a:cubicBezTo>
                <a:cubicBezTo>
                  <a:pt x="8152966" y="1183338"/>
                  <a:pt x="8151758" y="1183265"/>
                  <a:pt x="8150757" y="1183118"/>
                </a:cubicBezTo>
                <a:cubicBezTo>
                  <a:pt x="8149755" y="1182970"/>
                  <a:pt x="8148960" y="1182794"/>
                  <a:pt x="8148371" y="1182588"/>
                </a:cubicBezTo>
                <a:cubicBezTo>
                  <a:pt x="8147782" y="1182381"/>
                  <a:pt x="8147370" y="1182102"/>
                  <a:pt x="8147134" y="1181749"/>
                </a:cubicBezTo>
                <a:cubicBezTo>
                  <a:pt x="8146898" y="1181395"/>
                  <a:pt x="8146780" y="1180982"/>
                  <a:pt x="8146780" y="1180511"/>
                </a:cubicBezTo>
                <a:lnTo>
                  <a:pt x="8146780" y="1070759"/>
                </a:lnTo>
                <a:cubicBezTo>
                  <a:pt x="8146780" y="1070288"/>
                  <a:pt x="8146898" y="1069876"/>
                  <a:pt x="8147134" y="1069522"/>
                </a:cubicBezTo>
                <a:cubicBezTo>
                  <a:pt x="8147370" y="1069169"/>
                  <a:pt x="8147782" y="1068889"/>
                  <a:pt x="8148371" y="1068683"/>
                </a:cubicBezTo>
                <a:cubicBezTo>
                  <a:pt x="8148960" y="1068477"/>
                  <a:pt x="8149755" y="1068300"/>
                  <a:pt x="8150757" y="1068153"/>
                </a:cubicBezTo>
                <a:cubicBezTo>
                  <a:pt x="8151758" y="1068006"/>
                  <a:pt x="8152966" y="1067931"/>
                  <a:pt x="8154380" y="1067931"/>
                </a:cubicBezTo>
                <a:close/>
                <a:moveTo>
                  <a:pt x="7903795" y="1067931"/>
                </a:moveTo>
                <a:cubicBezTo>
                  <a:pt x="7905562" y="1067931"/>
                  <a:pt x="7906991" y="1067991"/>
                  <a:pt x="7908081" y="1068109"/>
                </a:cubicBezTo>
                <a:cubicBezTo>
                  <a:pt x="7909171" y="1068226"/>
                  <a:pt x="7910040" y="1068388"/>
                  <a:pt x="7910688" y="1068594"/>
                </a:cubicBezTo>
                <a:cubicBezTo>
                  <a:pt x="7911336" y="1068801"/>
                  <a:pt x="7911822" y="1069095"/>
                  <a:pt x="7912146" y="1069478"/>
                </a:cubicBezTo>
                <a:cubicBezTo>
                  <a:pt x="7912470" y="1069861"/>
                  <a:pt x="7912779" y="1070347"/>
                  <a:pt x="7913073" y="1070936"/>
                </a:cubicBezTo>
                <a:lnTo>
                  <a:pt x="7928891" y="1103809"/>
                </a:lnTo>
                <a:cubicBezTo>
                  <a:pt x="7930360" y="1106931"/>
                  <a:pt x="7931826" y="1110201"/>
                  <a:pt x="7933290" y="1113617"/>
                </a:cubicBezTo>
                <a:cubicBezTo>
                  <a:pt x="7934753" y="1117035"/>
                  <a:pt x="7936248" y="1120481"/>
                  <a:pt x="7937771" y="1123957"/>
                </a:cubicBezTo>
                <a:lnTo>
                  <a:pt x="7937946" y="1123957"/>
                </a:lnTo>
                <a:cubicBezTo>
                  <a:pt x="7939293" y="1120599"/>
                  <a:pt x="7940683" y="1117255"/>
                  <a:pt x="7942119" y="1113927"/>
                </a:cubicBezTo>
                <a:cubicBezTo>
                  <a:pt x="7943554" y="1110598"/>
                  <a:pt x="7945006" y="1107313"/>
                  <a:pt x="7946476" y="1104074"/>
                </a:cubicBezTo>
                <a:lnTo>
                  <a:pt x="7962382" y="1071025"/>
                </a:lnTo>
                <a:cubicBezTo>
                  <a:pt x="7962559" y="1070435"/>
                  <a:pt x="7962809" y="1069935"/>
                  <a:pt x="7963133" y="1069522"/>
                </a:cubicBezTo>
                <a:cubicBezTo>
                  <a:pt x="7963458" y="1069110"/>
                  <a:pt x="7963899" y="1068801"/>
                  <a:pt x="7964459" y="1068594"/>
                </a:cubicBezTo>
                <a:cubicBezTo>
                  <a:pt x="7965019" y="1068388"/>
                  <a:pt x="7965799" y="1068226"/>
                  <a:pt x="7966800" y="1068109"/>
                </a:cubicBezTo>
                <a:cubicBezTo>
                  <a:pt x="7967802" y="1067991"/>
                  <a:pt x="7969069" y="1067931"/>
                  <a:pt x="7970600" y="1067931"/>
                </a:cubicBezTo>
                <a:cubicBezTo>
                  <a:pt x="7972721" y="1067931"/>
                  <a:pt x="7974385" y="1068006"/>
                  <a:pt x="7975593" y="1068153"/>
                </a:cubicBezTo>
                <a:cubicBezTo>
                  <a:pt x="7976801" y="1068300"/>
                  <a:pt x="7977640" y="1068580"/>
                  <a:pt x="7978111" y="1068992"/>
                </a:cubicBezTo>
                <a:cubicBezTo>
                  <a:pt x="7978583" y="1069405"/>
                  <a:pt x="7978745" y="1069994"/>
                  <a:pt x="7978597" y="1070759"/>
                </a:cubicBezTo>
                <a:cubicBezTo>
                  <a:pt x="7978450" y="1071525"/>
                  <a:pt x="7978053" y="1072556"/>
                  <a:pt x="7977404" y="1073853"/>
                </a:cubicBezTo>
                <a:lnTo>
                  <a:pt x="7945062" y="1138360"/>
                </a:lnTo>
                <a:lnTo>
                  <a:pt x="7945062" y="1180511"/>
                </a:lnTo>
                <a:cubicBezTo>
                  <a:pt x="7945062" y="1180982"/>
                  <a:pt x="7944945" y="1181395"/>
                  <a:pt x="7944711" y="1181749"/>
                </a:cubicBezTo>
                <a:cubicBezTo>
                  <a:pt x="7944477" y="1182102"/>
                  <a:pt x="7944067" y="1182381"/>
                  <a:pt x="7943481" y="1182588"/>
                </a:cubicBezTo>
                <a:cubicBezTo>
                  <a:pt x="7942895" y="1182794"/>
                  <a:pt x="7942104" y="1182970"/>
                  <a:pt x="7941109" y="1183118"/>
                </a:cubicBezTo>
                <a:cubicBezTo>
                  <a:pt x="7940113" y="1183265"/>
                  <a:pt x="7938913" y="1183338"/>
                  <a:pt x="7937507" y="1183338"/>
                </a:cubicBezTo>
                <a:cubicBezTo>
                  <a:pt x="7936042" y="1183338"/>
                  <a:pt x="7934827" y="1183265"/>
                  <a:pt x="7933861" y="1183118"/>
                </a:cubicBezTo>
                <a:cubicBezTo>
                  <a:pt x="7932894" y="1182970"/>
                  <a:pt x="7932103" y="1182794"/>
                  <a:pt x="7931489" y="1182588"/>
                </a:cubicBezTo>
                <a:cubicBezTo>
                  <a:pt x="7930874" y="1182381"/>
                  <a:pt x="7930449" y="1182102"/>
                  <a:pt x="7930215" y="1181749"/>
                </a:cubicBezTo>
                <a:cubicBezTo>
                  <a:pt x="7929981" y="1181395"/>
                  <a:pt x="7929863" y="1180982"/>
                  <a:pt x="7929863" y="1180511"/>
                </a:cubicBezTo>
                <a:lnTo>
                  <a:pt x="7929863" y="1138360"/>
                </a:lnTo>
                <a:lnTo>
                  <a:pt x="7897521" y="1073853"/>
                </a:lnTo>
                <a:cubicBezTo>
                  <a:pt x="7896873" y="1072497"/>
                  <a:pt x="7896476" y="1071437"/>
                  <a:pt x="7896328" y="1070671"/>
                </a:cubicBezTo>
                <a:cubicBezTo>
                  <a:pt x="7896181" y="1069905"/>
                  <a:pt x="7896328" y="1069317"/>
                  <a:pt x="7896770" y="1068904"/>
                </a:cubicBezTo>
                <a:cubicBezTo>
                  <a:pt x="7897212" y="1068491"/>
                  <a:pt x="7898007" y="1068226"/>
                  <a:pt x="7899156" y="1068109"/>
                </a:cubicBezTo>
                <a:cubicBezTo>
                  <a:pt x="7900304" y="1067991"/>
                  <a:pt x="7901851" y="1067931"/>
                  <a:pt x="7903795" y="1067931"/>
                </a:cubicBezTo>
                <a:close/>
                <a:moveTo>
                  <a:pt x="7687655" y="1067931"/>
                </a:moveTo>
                <a:cubicBezTo>
                  <a:pt x="7689128" y="1067931"/>
                  <a:pt x="7690350" y="1068006"/>
                  <a:pt x="7691322" y="1068153"/>
                </a:cubicBezTo>
                <a:cubicBezTo>
                  <a:pt x="7692294" y="1068300"/>
                  <a:pt x="7693075" y="1068477"/>
                  <a:pt x="7693664" y="1068683"/>
                </a:cubicBezTo>
                <a:cubicBezTo>
                  <a:pt x="7694253" y="1068889"/>
                  <a:pt x="7694665" y="1069169"/>
                  <a:pt x="7694901" y="1069522"/>
                </a:cubicBezTo>
                <a:cubicBezTo>
                  <a:pt x="7695137" y="1069876"/>
                  <a:pt x="7695254" y="1070288"/>
                  <a:pt x="7695254" y="1070759"/>
                </a:cubicBezTo>
                <a:lnTo>
                  <a:pt x="7695254" y="1116534"/>
                </a:lnTo>
                <a:lnTo>
                  <a:pt x="7747302" y="1116534"/>
                </a:lnTo>
                <a:lnTo>
                  <a:pt x="7747302" y="1070759"/>
                </a:lnTo>
                <a:cubicBezTo>
                  <a:pt x="7747302" y="1070288"/>
                  <a:pt x="7747420" y="1069876"/>
                  <a:pt x="7747656" y="1069522"/>
                </a:cubicBezTo>
                <a:cubicBezTo>
                  <a:pt x="7747892" y="1069169"/>
                  <a:pt x="7748304" y="1068889"/>
                  <a:pt x="7748893" y="1068683"/>
                </a:cubicBezTo>
                <a:cubicBezTo>
                  <a:pt x="7749482" y="1068477"/>
                  <a:pt x="7750248" y="1068300"/>
                  <a:pt x="7751190" y="1068153"/>
                </a:cubicBezTo>
                <a:cubicBezTo>
                  <a:pt x="7752133" y="1068006"/>
                  <a:pt x="7753370" y="1067931"/>
                  <a:pt x="7754902" y="1067931"/>
                </a:cubicBezTo>
                <a:cubicBezTo>
                  <a:pt x="7756316" y="1067931"/>
                  <a:pt x="7757509" y="1068006"/>
                  <a:pt x="7758481" y="1068153"/>
                </a:cubicBezTo>
                <a:cubicBezTo>
                  <a:pt x="7759453" y="1068300"/>
                  <a:pt x="7760233" y="1068477"/>
                  <a:pt x="7760822" y="1068683"/>
                </a:cubicBezTo>
                <a:cubicBezTo>
                  <a:pt x="7761412" y="1068889"/>
                  <a:pt x="7761824" y="1069169"/>
                  <a:pt x="7762059" y="1069522"/>
                </a:cubicBezTo>
                <a:cubicBezTo>
                  <a:pt x="7762295" y="1069876"/>
                  <a:pt x="7762413" y="1070288"/>
                  <a:pt x="7762413" y="1070759"/>
                </a:cubicBezTo>
                <a:lnTo>
                  <a:pt x="7762413" y="1180511"/>
                </a:lnTo>
                <a:cubicBezTo>
                  <a:pt x="7762413" y="1180982"/>
                  <a:pt x="7762295" y="1181395"/>
                  <a:pt x="7762059" y="1181749"/>
                </a:cubicBezTo>
                <a:cubicBezTo>
                  <a:pt x="7761824" y="1182102"/>
                  <a:pt x="7761412" y="1182381"/>
                  <a:pt x="7760822" y="1182588"/>
                </a:cubicBezTo>
                <a:cubicBezTo>
                  <a:pt x="7760233" y="1182794"/>
                  <a:pt x="7759453" y="1182970"/>
                  <a:pt x="7758481" y="1183118"/>
                </a:cubicBezTo>
                <a:cubicBezTo>
                  <a:pt x="7757509" y="1183265"/>
                  <a:pt x="7756316" y="1183338"/>
                  <a:pt x="7754902" y="1183338"/>
                </a:cubicBezTo>
                <a:cubicBezTo>
                  <a:pt x="7753370" y="1183338"/>
                  <a:pt x="7752133" y="1183265"/>
                  <a:pt x="7751190" y="1183118"/>
                </a:cubicBezTo>
                <a:cubicBezTo>
                  <a:pt x="7750248" y="1182970"/>
                  <a:pt x="7749482" y="1182794"/>
                  <a:pt x="7748893" y="1182588"/>
                </a:cubicBezTo>
                <a:cubicBezTo>
                  <a:pt x="7748304" y="1182381"/>
                  <a:pt x="7747892" y="1182102"/>
                  <a:pt x="7747656" y="1181749"/>
                </a:cubicBezTo>
                <a:cubicBezTo>
                  <a:pt x="7747420" y="1181395"/>
                  <a:pt x="7747302" y="1180982"/>
                  <a:pt x="7747302" y="1180511"/>
                </a:cubicBezTo>
                <a:lnTo>
                  <a:pt x="7747302" y="1129788"/>
                </a:lnTo>
                <a:lnTo>
                  <a:pt x="7695254" y="1129788"/>
                </a:lnTo>
                <a:lnTo>
                  <a:pt x="7695254" y="1174761"/>
                </a:lnTo>
                <a:lnTo>
                  <a:pt x="7694762" y="1174337"/>
                </a:lnTo>
                <a:lnTo>
                  <a:pt x="7680055" y="1161848"/>
                </a:lnTo>
                <a:lnTo>
                  <a:pt x="7680055" y="1070759"/>
                </a:lnTo>
                <a:cubicBezTo>
                  <a:pt x="7680055" y="1070288"/>
                  <a:pt x="7680173" y="1069876"/>
                  <a:pt x="7680409" y="1069522"/>
                </a:cubicBezTo>
                <a:cubicBezTo>
                  <a:pt x="7680645" y="1069169"/>
                  <a:pt x="7681057" y="1068889"/>
                  <a:pt x="7681646" y="1068683"/>
                </a:cubicBezTo>
                <a:cubicBezTo>
                  <a:pt x="7682235" y="1068477"/>
                  <a:pt x="7683030" y="1068300"/>
                  <a:pt x="7684032" y="1068153"/>
                </a:cubicBezTo>
                <a:cubicBezTo>
                  <a:pt x="7685033" y="1068006"/>
                  <a:pt x="7686241" y="1067931"/>
                  <a:pt x="7687655" y="1067931"/>
                </a:cubicBezTo>
                <a:close/>
                <a:moveTo>
                  <a:pt x="6744680" y="1067931"/>
                </a:moveTo>
                <a:cubicBezTo>
                  <a:pt x="6746153" y="1067931"/>
                  <a:pt x="6747375" y="1068006"/>
                  <a:pt x="6748347" y="1068153"/>
                </a:cubicBezTo>
                <a:cubicBezTo>
                  <a:pt x="6749319" y="1068300"/>
                  <a:pt x="6750100" y="1068477"/>
                  <a:pt x="6750689" y="1068683"/>
                </a:cubicBezTo>
                <a:cubicBezTo>
                  <a:pt x="6751278" y="1068889"/>
                  <a:pt x="6751690" y="1069169"/>
                  <a:pt x="6751926" y="1069522"/>
                </a:cubicBezTo>
                <a:cubicBezTo>
                  <a:pt x="6752162" y="1069876"/>
                  <a:pt x="6752279" y="1070288"/>
                  <a:pt x="6752279" y="1070759"/>
                </a:cubicBezTo>
                <a:lnTo>
                  <a:pt x="6752279" y="1116534"/>
                </a:lnTo>
                <a:lnTo>
                  <a:pt x="6804327" y="1116534"/>
                </a:lnTo>
                <a:lnTo>
                  <a:pt x="6804327" y="1070759"/>
                </a:lnTo>
                <a:cubicBezTo>
                  <a:pt x="6804327" y="1070288"/>
                  <a:pt x="6804445" y="1069876"/>
                  <a:pt x="6804681" y="1069522"/>
                </a:cubicBezTo>
                <a:cubicBezTo>
                  <a:pt x="6804917" y="1069169"/>
                  <a:pt x="6805329" y="1068889"/>
                  <a:pt x="6805918" y="1068683"/>
                </a:cubicBezTo>
                <a:cubicBezTo>
                  <a:pt x="6806507" y="1068477"/>
                  <a:pt x="6807273" y="1068300"/>
                  <a:pt x="6808215" y="1068153"/>
                </a:cubicBezTo>
                <a:cubicBezTo>
                  <a:pt x="6809158" y="1068006"/>
                  <a:pt x="6810395" y="1067931"/>
                  <a:pt x="6811927" y="1067931"/>
                </a:cubicBezTo>
                <a:cubicBezTo>
                  <a:pt x="6813341" y="1067931"/>
                  <a:pt x="6814534" y="1068006"/>
                  <a:pt x="6815506" y="1068153"/>
                </a:cubicBezTo>
                <a:cubicBezTo>
                  <a:pt x="6816478" y="1068300"/>
                  <a:pt x="6817258" y="1068477"/>
                  <a:pt x="6817847" y="1068683"/>
                </a:cubicBezTo>
                <a:cubicBezTo>
                  <a:pt x="6818437" y="1068889"/>
                  <a:pt x="6818849" y="1069169"/>
                  <a:pt x="6819084" y="1069522"/>
                </a:cubicBezTo>
                <a:cubicBezTo>
                  <a:pt x="6819320" y="1069876"/>
                  <a:pt x="6819438" y="1070288"/>
                  <a:pt x="6819438" y="1070759"/>
                </a:cubicBezTo>
                <a:lnTo>
                  <a:pt x="6819438" y="1180511"/>
                </a:lnTo>
                <a:cubicBezTo>
                  <a:pt x="6819438" y="1180982"/>
                  <a:pt x="6819320" y="1181395"/>
                  <a:pt x="6819084" y="1181749"/>
                </a:cubicBezTo>
                <a:cubicBezTo>
                  <a:pt x="6818849" y="1182102"/>
                  <a:pt x="6818437" y="1182381"/>
                  <a:pt x="6817847" y="1182588"/>
                </a:cubicBezTo>
                <a:cubicBezTo>
                  <a:pt x="6817258" y="1182794"/>
                  <a:pt x="6816478" y="1182970"/>
                  <a:pt x="6815506" y="1183118"/>
                </a:cubicBezTo>
                <a:cubicBezTo>
                  <a:pt x="6814534" y="1183265"/>
                  <a:pt x="6813341" y="1183338"/>
                  <a:pt x="6811927" y="1183338"/>
                </a:cubicBezTo>
                <a:cubicBezTo>
                  <a:pt x="6810395" y="1183338"/>
                  <a:pt x="6809158" y="1183265"/>
                  <a:pt x="6808215" y="1183118"/>
                </a:cubicBezTo>
                <a:cubicBezTo>
                  <a:pt x="6807273" y="1182970"/>
                  <a:pt x="6806507" y="1182794"/>
                  <a:pt x="6805918" y="1182588"/>
                </a:cubicBezTo>
                <a:cubicBezTo>
                  <a:pt x="6805329" y="1182381"/>
                  <a:pt x="6804917" y="1182102"/>
                  <a:pt x="6804681" y="1181749"/>
                </a:cubicBezTo>
                <a:cubicBezTo>
                  <a:pt x="6804445" y="1181395"/>
                  <a:pt x="6804327" y="1180982"/>
                  <a:pt x="6804327" y="1180511"/>
                </a:cubicBezTo>
                <a:lnTo>
                  <a:pt x="6804327" y="1129788"/>
                </a:lnTo>
                <a:lnTo>
                  <a:pt x="6752279" y="1129788"/>
                </a:lnTo>
                <a:lnTo>
                  <a:pt x="6752279" y="1180511"/>
                </a:lnTo>
                <a:cubicBezTo>
                  <a:pt x="6752279" y="1180982"/>
                  <a:pt x="6752162" y="1181395"/>
                  <a:pt x="6751926" y="1181749"/>
                </a:cubicBezTo>
                <a:cubicBezTo>
                  <a:pt x="6751690" y="1182102"/>
                  <a:pt x="6751278" y="1182381"/>
                  <a:pt x="6750689" y="1182588"/>
                </a:cubicBezTo>
                <a:cubicBezTo>
                  <a:pt x="6750100" y="1182794"/>
                  <a:pt x="6749319" y="1182970"/>
                  <a:pt x="6748347" y="1183118"/>
                </a:cubicBezTo>
                <a:cubicBezTo>
                  <a:pt x="6747375" y="1183265"/>
                  <a:pt x="6746153" y="1183338"/>
                  <a:pt x="6744680" y="1183338"/>
                </a:cubicBezTo>
                <a:cubicBezTo>
                  <a:pt x="6743266" y="1183338"/>
                  <a:pt x="6742058" y="1183265"/>
                  <a:pt x="6741057" y="1183118"/>
                </a:cubicBezTo>
                <a:cubicBezTo>
                  <a:pt x="6740055" y="1182970"/>
                  <a:pt x="6739260" y="1182794"/>
                  <a:pt x="6738671" y="1182588"/>
                </a:cubicBezTo>
                <a:cubicBezTo>
                  <a:pt x="6738082" y="1182381"/>
                  <a:pt x="6737670" y="1182102"/>
                  <a:pt x="6737434" y="1181749"/>
                </a:cubicBezTo>
                <a:cubicBezTo>
                  <a:pt x="6737198" y="1181395"/>
                  <a:pt x="6737080" y="1180982"/>
                  <a:pt x="6737080" y="1180511"/>
                </a:cubicBezTo>
                <a:lnTo>
                  <a:pt x="6737080" y="1070759"/>
                </a:lnTo>
                <a:cubicBezTo>
                  <a:pt x="6737080" y="1070288"/>
                  <a:pt x="6737198" y="1069876"/>
                  <a:pt x="6737434" y="1069522"/>
                </a:cubicBezTo>
                <a:cubicBezTo>
                  <a:pt x="6737670" y="1069169"/>
                  <a:pt x="6738082" y="1068889"/>
                  <a:pt x="6738671" y="1068683"/>
                </a:cubicBezTo>
                <a:cubicBezTo>
                  <a:pt x="6739260" y="1068477"/>
                  <a:pt x="6740055" y="1068300"/>
                  <a:pt x="6741057" y="1068153"/>
                </a:cubicBezTo>
                <a:cubicBezTo>
                  <a:pt x="6742058" y="1068006"/>
                  <a:pt x="6743266" y="1067931"/>
                  <a:pt x="6744680" y="1067931"/>
                </a:cubicBezTo>
                <a:close/>
                <a:moveTo>
                  <a:pt x="6494095" y="1067931"/>
                </a:moveTo>
                <a:cubicBezTo>
                  <a:pt x="6495862" y="1067931"/>
                  <a:pt x="6497291" y="1067991"/>
                  <a:pt x="6498381" y="1068109"/>
                </a:cubicBezTo>
                <a:cubicBezTo>
                  <a:pt x="6499471" y="1068226"/>
                  <a:pt x="6500340" y="1068388"/>
                  <a:pt x="6500988" y="1068594"/>
                </a:cubicBezTo>
                <a:cubicBezTo>
                  <a:pt x="6501636" y="1068801"/>
                  <a:pt x="6502122" y="1069095"/>
                  <a:pt x="6502446" y="1069478"/>
                </a:cubicBezTo>
                <a:cubicBezTo>
                  <a:pt x="6502770" y="1069861"/>
                  <a:pt x="6503079" y="1070347"/>
                  <a:pt x="6503373" y="1070936"/>
                </a:cubicBezTo>
                <a:lnTo>
                  <a:pt x="6519191" y="1103809"/>
                </a:lnTo>
                <a:cubicBezTo>
                  <a:pt x="6520660" y="1106931"/>
                  <a:pt x="6522126" y="1110201"/>
                  <a:pt x="6523590" y="1113617"/>
                </a:cubicBezTo>
                <a:cubicBezTo>
                  <a:pt x="6525053" y="1117035"/>
                  <a:pt x="6526548" y="1120481"/>
                  <a:pt x="6528071" y="1123957"/>
                </a:cubicBezTo>
                <a:lnTo>
                  <a:pt x="6528246" y="1123957"/>
                </a:lnTo>
                <a:cubicBezTo>
                  <a:pt x="6529593" y="1120599"/>
                  <a:pt x="6530983" y="1117255"/>
                  <a:pt x="6532419" y="1113927"/>
                </a:cubicBezTo>
                <a:cubicBezTo>
                  <a:pt x="6533854" y="1110598"/>
                  <a:pt x="6535306" y="1107313"/>
                  <a:pt x="6536776" y="1104074"/>
                </a:cubicBezTo>
                <a:lnTo>
                  <a:pt x="6552682" y="1071025"/>
                </a:lnTo>
                <a:cubicBezTo>
                  <a:pt x="6552859" y="1070435"/>
                  <a:pt x="6553109" y="1069935"/>
                  <a:pt x="6553433" y="1069522"/>
                </a:cubicBezTo>
                <a:cubicBezTo>
                  <a:pt x="6553758" y="1069110"/>
                  <a:pt x="6554199" y="1068801"/>
                  <a:pt x="6554759" y="1068594"/>
                </a:cubicBezTo>
                <a:cubicBezTo>
                  <a:pt x="6555319" y="1068388"/>
                  <a:pt x="6556099" y="1068226"/>
                  <a:pt x="6557100" y="1068109"/>
                </a:cubicBezTo>
                <a:cubicBezTo>
                  <a:pt x="6558102" y="1067991"/>
                  <a:pt x="6559369" y="1067931"/>
                  <a:pt x="6560900" y="1067931"/>
                </a:cubicBezTo>
                <a:cubicBezTo>
                  <a:pt x="6563021" y="1067931"/>
                  <a:pt x="6564685" y="1068006"/>
                  <a:pt x="6565893" y="1068153"/>
                </a:cubicBezTo>
                <a:cubicBezTo>
                  <a:pt x="6567101" y="1068300"/>
                  <a:pt x="6567940" y="1068580"/>
                  <a:pt x="6568411" y="1068992"/>
                </a:cubicBezTo>
                <a:cubicBezTo>
                  <a:pt x="6568883" y="1069405"/>
                  <a:pt x="6569045" y="1069994"/>
                  <a:pt x="6568897" y="1070759"/>
                </a:cubicBezTo>
                <a:cubicBezTo>
                  <a:pt x="6568750" y="1071525"/>
                  <a:pt x="6568353" y="1072556"/>
                  <a:pt x="6567704" y="1073853"/>
                </a:cubicBezTo>
                <a:lnTo>
                  <a:pt x="6535362" y="1138360"/>
                </a:lnTo>
                <a:lnTo>
                  <a:pt x="6535362" y="1180511"/>
                </a:lnTo>
                <a:cubicBezTo>
                  <a:pt x="6535362" y="1180982"/>
                  <a:pt x="6535245" y="1181395"/>
                  <a:pt x="6535011" y="1181749"/>
                </a:cubicBezTo>
                <a:cubicBezTo>
                  <a:pt x="6534777" y="1182102"/>
                  <a:pt x="6534367" y="1182381"/>
                  <a:pt x="6533781" y="1182588"/>
                </a:cubicBezTo>
                <a:cubicBezTo>
                  <a:pt x="6533195" y="1182794"/>
                  <a:pt x="6532404" y="1182970"/>
                  <a:pt x="6531409" y="1183118"/>
                </a:cubicBezTo>
                <a:cubicBezTo>
                  <a:pt x="6530413" y="1183265"/>
                  <a:pt x="6529213" y="1183338"/>
                  <a:pt x="6527807" y="1183338"/>
                </a:cubicBezTo>
                <a:cubicBezTo>
                  <a:pt x="6526342" y="1183338"/>
                  <a:pt x="6525127" y="1183265"/>
                  <a:pt x="6524161" y="1183118"/>
                </a:cubicBezTo>
                <a:cubicBezTo>
                  <a:pt x="6523194" y="1182970"/>
                  <a:pt x="6522403" y="1182794"/>
                  <a:pt x="6521789" y="1182588"/>
                </a:cubicBezTo>
                <a:cubicBezTo>
                  <a:pt x="6521174" y="1182381"/>
                  <a:pt x="6520749" y="1182102"/>
                  <a:pt x="6520515" y="1181749"/>
                </a:cubicBezTo>
                <a:cubicBezTo>
                  <a:pt x="6520281" y="1181395"/>
                  <a:pt x="6520163" y="1180982"/>
                  <a:pt x="6520163" y="1180511"/>
                </a:cubicBezTo>
                <a:lnTo>
                  <a:pt x="6520163" y="1138360"/>
                </a:lnTo>
                <a:lnTo>
                  <a:pt x="6487821" y="1073853"/>
                </a:lnTo>
                <a:cubicBezTo>
                  <a:pt x="6487173" y="1072497"/>
                  <a:pt x="6486776" y="1071437"/>
                  <a:pt x="6486628" y="1070671"/>
                </a:cubicBezTo>
                <a:cubicBezTo>
                  <a:pt x="6486481" y="1069905"/>
                  <a:pt x="6486628" y="1069317"/>
                  <a:pt x="6487070" y="1068904"/>
                </a:cubicBezTo>
                <a:cubicBezTo>
                  <a:pt x="6487512" y="1068491"/>
                  <a:pt x="6488307" y="1068226"/>
                  <a:pt x="6489456" y="1068109"/>
                </a:cubicBezTo>
                <a:cubicBezTo>
                  <a:pt x="6490604" y="1067991"/>
                  <a:pt x="6492151" y="1067931"/>
                  <a:pt x="6494095" y="1067931"/>
                </a:cubicBezTo>
                <a:close/>
                <a:moveTo>
                  <a:pt x="6268430" y="1067931"/>
                </a:moveTo>
                <a:cubicBezTo>
                  <a:pt x="6269903" y="1067931"/>
                  <a:pt x="6271125" y="1068006"/>
                  <a:pt x="6272097" y="1068153"/>
                </a:cubicBezTo>
                <a:cubicBezTo>
                  <a:pt x="6273069" y="1068300"/>
                  <a:pt x="6273850" y="1068477"/>
                  <a:pt x="6274439" y="1068683"/>
                </a:cubicBezTo>
                <a:cubicBezTo>
                  <a:pt x="6275028" y="1068889"/>
                  <a:pt x="6275440" y="1069169"/>
                  <a:pt x="6275676" y="1069522"/>
                </a:cubicBezTo>
                <a:cubicBezTo>
                  <a:pt x="6275912" y="1069876"/>
                  <a:pt x="6276029" y="1070288"/>
                  <a:pt x="6276029" y="1070759"/>
                </a:cubicBezTo>
                <a:lnTo>
                  <a:pt x="6276029" y="1116534"/>
                </a:lnTo>
                <a:lnTo>
                  <a:pt x="6328077" y="1116534"/>
                </a:lnTo>
                <a:lnTo>
                  <a:pt x="6328077" y="1070759"/>
                </a:lnTo>
                <a:cubicBezTo>
                  <a:pt x="6328077" y="1070288"/>
                  <a:pt x="6328195" y="1069876"/>
                  <a:pt x="6328431" y="1069522"/>
                </a:cubicBezTo>
                <a:cubicBezTo>
                  <a:pt x="6328667" y="1069169"/>
                  <a:pt x="6329079" y="1068889"/>
                  <a:pt x="6329668" y="1068683"/>
                </a:cubicBezTo>
                <a:cubicBezTo>
                  <a:pt x="6330257" y="1068477"/>
                  <a:pt x="6331023" y="1068300"/>
                  <a:pt x="6331965" y="1068153"/>
                </a:cubicBezTo>
                <a:cubicBezTo>
                  <a:pt x="6332908" y="1068006"/>
                  <a:pt x="6334145" y="1067931"/>
                  <a:pt x="6335677" y="1067931"/>
                </a:cubicBezTo>
                <a:cubicBezTo>
                  <a:pt x="6337091" y="1067931"/>
                  <a:pt x="6338284" y="1068006"/>
                  <a:pt x="6339256" y="1068153"/>
                </a:cubicBezTo>
                <a:cubicBezTo>
                  <a:pt x="6340228" y="1068300"/>
                  <a:pt x="6341008" y="1068477"/>
                  <a:pt x="6341597" y="1068683"/>
                </a:cubicBezTo>
                <a:cubicBezTo>
                  <a:pt x="6342187" y="1068889"/>
                  <a:pt x="6342599" y="1069169"/>
                  <a:pt x="6342834" y="1069522"/>
                </a:cubicBezTo>
                <a:cubicBezTo>
                  <a:pt x="6343070" y="1069876"/>
                  <a:pt x="6343188" y="1070288"/>
                  <a:pt x="6343188" y="1070759"/>
                </a:cubicBezTo>
                <a:lnTo>
                  <a:pt x="6343188" y="1180511"/>
                </a:lnTo>
                <a:cubicBezTo>
                  <a:pt x="6343188" y="1180982"/>
                  <a:pt x="6343070" y="1181395"/>
                  <a:pt x="6342834" y="1181749"/>
                </a:cubicBezTo>
                <a:cubicBezTo>
                  <a:pt x="6342599" y="1182102"/>
                  <a:pt x="6342187" y="1182381"/>
                  <a:pt x="6341597" y="1182588"/>
                </a:cubicBezTo>
                <a:cubicBezTo>
                  <a:pt x="6341008" y="1182794"/>
                  <a:pt x="6340228" y="1182970"/>
                  <a:pt x="6339256" y="1183118"/>
                </a:cubicBezTo>
                <a:cubicBezTo>
                  <a:pt x="6338284" y="1183265"/>
                  <a:pt x="6337091" y="1183338"/>
                  <a:pt x="6335677" y="1183338"/>
                </a:cubicBezTo>
                <a:cubicBezTo>
                  <a:pt x="6334145" y="1183338"/>
                  <a:pt x="6332908" y="1183265"/>
                  <a:pt x="6331965" y="1183118"/>
                </a:cubicBezTo>
                <a:cubicBezTo>
                  <a:pt x="6331023" y="1182970"/>
                  <a:pt x="6330257" y="1182794"/>
                  <a:pt x="6329668" y="1182588"/>
                </a:cubicBezTo>
                <a:cubicBezTo>
                  <a:pt x="6329079" y="1182381"/>
                  <a:pt x="6328667" y="1182102"/>
                  <a:pt x="6328431" y="1181749"/>
                </a:cubicBezTo>
                <a:cubicBezTo>
                  <a:pt x="6328195" y="1181395"/>
                  <a:pt x="6328077" y="1180982"/>
                  <a:pt x="6328077" y="1180511"/>
                </a:cubicBezTo>
                <a:lnTo>
                  <a:pt x="6328077" y="1129788"/>
                </a:lnTo>
                <a:lnTo>
                  <a:pt x="6276029" y="1129788"/>
                </a:lnTo>
                <a:lnTo>
                  <a:pt x="6276029" y="1180511"/>
                </a:lnTo>
                <a:cubicBezTo>
                  <a:pt x="6276029" y="1180982"/>
                  <a:pt x="6275912" y="1181395"/>
                  <a:pt x="6275676" y="1181749"/>
                </a:cubicBezTo>
                <a:cubicBezTo>
                  <a:pt x="6275440" y="1182102"/>
                  <a:pt x="6275028" y="1182381"/>
                  <a:pt x="6274439" y="1182588"/>
                </a:cubicBezTo>
                <a:cubicBezTo>
                  <a:pt x="6273850" y="1182794"/>
                  <a:pt x="6273069" y="1182970"/>
                  <a:pt x="6272097" y="1183118"/>
                </a:cubicBezTo>
                <a:cubicBezTo>
                  <a:pt x="6271125" y="1183265"/>
                  <a:pt x="6269903" y="1183338"/>
                  <a:pt x="6268430" y="1183338"/>
                </a:cubicBezTo>
                <a:cubicBezTo>
                  <a:pt x="6267016" y="1183338"/>
                  <a:pt x="6265808" y="1183265"/>
                  <a:pt x="6264807" y="1183118"/>
                </a:cubicBezTo>
                <a:cubicBezTo>
                  <a:pt x="6263805" y="1182970"/>
                  <a:pt x="6263010" y="1182794"/>
                  <a:pt x="6262421" y="1182588"/>
                </a:cubicBezTo>
                <a:cubicBezTo>
                  <a:pt x="6261832" y="1182381"/>
                  <a:pt x="6261420" y="1182102"/>
                  <a:pt x="6261184" y="1181749"/>
                </a:cubicBezTo>
                <a:cubicBezTo>
                  <a:pt x="6260948" y="1181395"/>
                  <a:pt x="6260830" y="1180982"/>
                  <a:pt x="6260830" y="1180511"/>
                </a:cubicBezTo>
                <a:lnTo>
                  <a:pt x="6260830" y="1070759"/>
                </a:lnTo>
                <a:cubicBezTo>
                  <a:pt x="6260830" y="1070288"/>
                  <a:pt x="6260948" y="1069876"/>
                  <a:pt x="6261184" y="1069522"/>
                </a:cubicBezTo>
                <a:cubicBezTo>
                  <a:pt x="6261420" y="1069169"/>
                  <a:pt x="6261832" y="1068889"/>
                  <a:pt x="6262421" y="1068683"/>
                </a:cubicBezTo>
                <a:cubicBezTo>
                  <a:pt x="6263010" y="1068477"/>
                  <a:pt x="6263805" y="1068300"/>
                  <a:pt x="6264807" y="1068153"/>
                </a:cubicBezTo>
                <a:cubicBezTo>
                  <a:pt x="6265808" y="1068006"/>
                  <a:pt x="6267016" y="1067931"/>
                  <a:pt x="6268430" y="1067931"/>
                </a:cubicBezTo>
                <a:close/>
                <a:moveTo>
                  <a:pt x="6017845" y="1067931"/>
                </a:moveTo>
                <a:cubicBezTo>
                  <a:pt x="6019612" y="1067931"/>
                  <a:pt x="6021041" y="1067991"/>
                  <a:pt x="6022131" y="1068109"/>
                </a:cubicBezTo>
                <a:cubicBezTo>
                  <a:pt x="6023221" y="1068226"/>
                  <a:pt x="6024090" y="1068388"/>
                  <a:pt x="6024738" y="1068594"/>
                </a:cubicBezTo>
                <a:cubicBezTo>
                  <a:pt x="6025386" y="1068801"/>
                  <a:pt x="6025872" y="1069095"/>
                  <a:pt x="6026196" y="1069478"/>
                </a:cubicBezTo>
                <a:cubicBezTo>
                  <a:pt x="6026520" y="1069861"/>
                  <a:pt x="6026829" y="1070347"/>
                  <a:pt x="6027123" y="1070936"/>
                </a:cubicBezTo>
                <a:lnTo>
                  <a:pt x="6042941" y="1103809"/>
                </a:lnTo>
                <a:cubicBezTo>
                  <a:pt x="6044410" y="1106931"/>
                  <a:pt x="6045876" y="1110201"/>
                  <a:pt x="6047340" y="1113617"/>
                </a:cubicBezTo>
                <a:cubicBezTo>
                  <a:pt x="6048803" y="1117035"/>
                  <a:pt x="6050298" y="1120481"/>
                  <a:pt x="6051821" y="1123957"/>
                </a:cubicBezTo>
                <a:lnTo>
                  <a:pt x="6051996" y="1123957"/>
                </a:lnTo>
                <a:cubicBezTo>
                  <a:pt x="6053343" y="1120599"/>
                  <a:pt x="6054733" y="1117255"/>
                  <a:pt x="6056169" y="1113927"/>
                </a:cubicBezTo>
                <a:cubicBezTo>
                  <a:pt x="6057604" y="1110598"/>
                  <a:pt x="6059056" y="1107313"/>
                  <a:pt x="6060526" y="1104074"/>
                </a:cubicBezTo>
                <a:lnTo>
                  <a:pt x="6076432" y="1071025"/>
                </a:lnTo>
                <a:cubicBezTo>
                  <a:pt x="6076609" y="1070435"/>
                  <a:pt x="6076859" y="1069935"/>
                  <a:pt x="6077183" y="1069522"/>
                </a:cubicBezTo>
                <a:cubicBezTo>
                  <a:pt x="6077508" y="1069110"/>
                  <a:pt x="6077949" y="1068801"/>
                  <a:pt x="6078509" y="1068594"/>
                </a:cubicBezTo>
                <a:cubicBezTo>
                  <a:pt x="6079069" y="1068388"/>
                  <a:pt x="6079849" y="1068226"/>
                  <a:pt x="6080850" y="1068109"/>
                </a:cubicBezTo>
                <a:cubicBezTo>
                  <a:pt x="6081852" y="1067991"/>
                  <a:pt x="6083119" y="1067931"/>
                  <a:pt x="6084650" y="1067931"/>
                </a:cubicBezTo>
                <a:cubicBezTo>
                  <a:pt x="6086771" y="1067931"/>
                  <a:pt x="6088435" y="1068006"/>
                  <a:pt x="6089643" y="1068153"/>
                </a:cubicBezTo>
                <a:cubicBezTo>
                  <a:pt x="6090851" y="1068300"/>
                  <a:pt x="6091690" y="1068580"/>
                  <a:pt x="6092161" y="1068992"/>
                </a:cubicBezTo>
                <a:cubicBezTo>
                  <a:pt x="6092633" y="1069405"/>
                  <a:pt x="6092795" y="1069994"/>
                  <a:pt x="6092647" y="1070759"/>
                </a:cubicBezTo>
                <a:cubicBezTo>
                  <a:pt x="6092500" y="1071525"/>
                  <a:pt x="6092103" y="1072556"/>
                  <a:pt x="6091454" y="1073853"/>
                </a:cubicBezTo>
                <a:lnTo>
                  <a:pt x="6059863" y="1136862"/>
                </a:lnTo>
                <a:lnTo>
                  <a:pt x="6043162" y="1136862"/>
                </a:lnTo>
                <a:lnTo>
                  <a:pt x="6011571" y="1073853"/>
                </a:lnTo>
                <a:cubicBezTo>
                  <a:pt x="6010923" y="1072497"/>
                  <a:pt x="6010526" y="1071437"/>
                  <a:pt x="6010378" y="1070671"/>
                </a:cubicBezTo>
                <a:cubicBezTo>
                  <a:pt x="6010231" y="1069905"/>
                  <a:pt x="6010378" y="1069317"/>
                  <a:pt x="6010820" y="1068904"/>
                </a:cubicBezTo>
                <a:cubicBezTo>
                  <a:pt x="6011262" y="1068491"/>
                  <a:pt x="6012057" y="1068226"/>
                  <a:pt x="6013206" y="1068109"/>
                </a:cubicBezTo>
                <a:cubicBezTo>
                  <a:pt x="6014354" y="1067991"/>
                  <a:pt x="6015901" y="1067931"/>
                  <a:pt x="6017845" y="1067931"/>
                </a:cubicBezTo>
                <a:close/>
                <a:moveTo>
                  <a:pt x="5801705" y="1067931"/>
                </a:moveTo>
                <a:cubicBezTo>
                  <a:pt x="5803178" y="1067931"/>
                  <a:pt x="5804400" y="1068006"/>
                  <a:pt x="5805372" y="1068153"/>
                </a:cubicBezTo>
                <a:cubicBezTo>
                  <a:pt x="5806344" y="1068300"/>
                  <a:pt x="5807125" y="1068477"/>
                  <a:pt x="5807714" y="1068683"/>
                </a:cubicBezTo>
                <a:cubicBezTo>
                  <a:pt x="5808303" y="1068889"/>
                  <a:pt x="5808715" y="1069169"/>
                  <a:pt x="5808951" y="1069522"/>
                </a:cubicBezTo>
                <a:cubicBezTo>
                  <a:pt x="5809187" y="1069876"/>
                  <a:pt x="5809304" y="1070288"/>
                  <a:pt x="5809304" y="1070759"/>
                </a:cubicBezTo>
                <a:lnTo>
                  <a:pt x="5809304" y="1116534"/>
                </a:lnTo>
                <a:lnTo>
                  <a:pt x="5861352" y="1116534"/>
                </a:lnTo>
                <a:lnTo>
                  <a:pt x="5861352" y="1070759"/>
                </a:lnTo>
                <a:cubicBezTo>
                  <a:pt x="5861352" y="1070288"/>
                  <a:pt x="5861470" y="1069876"/>
                  <a:pt x="5861706" y="1069522"/>
                </a:cubicBezTo>
                <a:cubicBezTo>
                  <a:pt x="5861942" y="1069169"/>
                  <a:pt x="5862354" y="1068889"/>
                  <a:pt x="5862943" y="1068683"/>
                </a:cubicBezTo>
                <a:cubicBezTo>
                  <a:pt x="5863532" y="1068477"/>
                  <a:pt x="5864298" y="1068300"/>
                  <a:pt x="5865240" y="1068153"/>
                </a:cubicBezTo>
                <a:cubicBezTo>
                  <a:pt x="5866183" y="1068006"/>
                  <a:pt x="5867420" y="1067931"/>
                  <a:pt x="5868952" y="1067931"/>
                </a:cubicBezTo>
                <a:cubicBezTo>
                  <a:pt x="5870366" y="1067931"/>
                  <a:pt x="5871559" y="1068006"/>
                  <a:pt x="5872531" y="1068153"/>
                </a:cubicBezTo>
                <a:cubicBezTo>
                  <a:pt x="5873503" y="1068300"/>
                  <a:pt x="5874283" y="1068477"/>
                  <a:pt x="5874872" y="1068683"/>
                </a:cubicBezTo>
                <a:cubicBezTo>
                  <a:pt x="5875462" y="1068889"/>
                  <a:pt x="5875874" y="1069169"/>
                  <a:pt x="5876109" y="1069522"/>
                </a:cubicBezTo>
                <a:cubicBezTo>
                  <a:pt x="5876345" y="1069876"/>
                  <a:pt x="5876463" y="1070288"/>
                  <a:pt x="5876463" y="1070759"/>
                </a:cubicBezTo>
                <a:lnTo>
                  <a:pt x="5876463" y="1136862"/>
                </a:lnTo>
                <a:lnTo>
                  <a:pt x="5861352" y="1136862"/>
                </a:lnTo>
                <a:lnTo>
                  <a:pt x="5861352" y="1129788"/>
                </a:lnTo>
                <a:lnTo>
                  <a:pt x="5809304" y="1129788"/>
                </a:lnTo>
                <a:lnTo>
                  <a:pt x="5809304" y="1136862"/>
                </a:lnTo>
                <a:lnTo>
                  <a:pt x="5794105" y="1136862"/>
                </a:lnTo>
                <a:lnTo>
                  <a:pt x="5794105" y="1070759"/>
                </a:lnTo>
                <a:cubicBezTo>
                  <a:pt x="5794105" y="1070288"/>
                  <a:pt x="5794223" y="1069876"/>
                  <a:pt x="5794459" y="1069522"/>
                </a:cubicBezTo>
                <a:cubicBezTo>
                  <a:pt x="5794695" y="1069169"/>
                  <a:pt x="5795107" y="1068889"/>
                  <a:pt x="5795696" y="1068683"/>
                </a:cubicBezTo>
                <a:cubicBezTo>
                  <a:pt x="5796285" y="1068477"/>
                  <a:pt x="5797080" y="1068300"/>
                  <a:pt x="5798082" y="1068153"/>
                </a:cubicBezTo>
                <a:cubicBezTo>
                  <a:pt x="5799083" y="1068006"/>
                  <a:pt x="5800291" y="1067931"/>
                  <a:pt x="5801705" y="1067931"/>
                </a:cubicBezTo>
                <a:close/>
                <a:moveTo>
                  <a:pt x="5551120" y="1067931"/>
                </a:moveTo>
                <a:cubicBezTo>
                  <a:pt x="5552887" y="1067931"/>
                  <a:pt x="5554316" y="1067991"/>
                  <a:pt x="5555406" y="1068109"/>
                </a:cubicBezTo>
                <a:cubicBezTo>
                  <a:pt x="5556496" y="1068226"/>
                  <a:pt x="5557365" y="1068388"/>
                  <a:pt x="5558013" y="1068594"/>
                </a:cubicBezTo>
                <a:cubicBezTo>
                  <a:pt x="5558661" y="1068801"/>
                  <a:pt x="5559147" y="1069095"/>
                  <a:pt x="5559471" y="1069478"/>
                </a:cubicBezTo>
                <a:cubicBezTo>
                  <a:pt x="5559795" y="1069861"/>
                  <a:pt x="5560104" y="1070347"/>
                  <a:pt x="5560398" y="1070936"/>
                </a:cubicBezTo>
                <a:lnTo>
                  <a:pt x="5576216" y="1103809"/>
                </a:lnTo>
                <a:cubicBezTo>
                  <a:pt x="5577685" y="1106931"/>
                  <a:pt x="5579151" y="1110201"/>
                  <a:pt x="5580615" y="1113617"/>
                </a:cubicBezTo>
                <a:cubicBezTo>
                  <a:pt x="5582078" y="1117035"/>
                  <a:pt x="5583573" y="1120481"/>
                  <a:pt x="5585096" y="1123957"/>
                </a:cubicBezTo>
                <a:lnTo>
                  <a:pt x="5585271" y="1123957"/>
                </a:lnTo>
                <a:cubicBezTo>
                  <a:pt x="5586618" y="1120599"/>
                  <a:pt x="5588008" y="1117255"/>
                  <a:pt x="5589444" y="1113927"/>
                </a:cubicBezTo>
                <a:cubicBezTo>
                  <a:pt x="5590879" y="1110598"/>
                  <a:pt x="5592331" y="1107313"/>
                  <a:pt x="5593801" y="1104074"/>
                </a:cubicBezTo>
                <a:lnTo>
                  <a:pt x="5609707" y="1071025"/>
                </a:lnTo>
                <a:cubicBezTo>
                  <a:pt x="5609884" y="1070435"/>
                  <a:pt x="5610134" y="1069935"/>
                  <a:pt x="5610458" y="1069522"/>
                </a:cubicBezTo>
                <a:cubicBezTo>
                  <a:pt x="5610783" y="1069110"/>
                  <a:pt x="5611224" y="1068801"/>
                  <a:pt x="5611784" y="1068594"/>
                </a:cubicBezTo>
                <a:cubicBezTo>
                  <a:pt x="5612344" y="1068388"/>
                  <a:pt x="5613124" y="1068226"/>
                  <a:pt x="5614125" y="1068109"/>
                </a:cubicBezTo>
                <a:cubicBezTo>
                  <a:pt x="5615127" y="1067991"/>
                  <a:pt x="5616394" y="1067931"/>
                  <a:pt x="5617925" y="1067931"/>
                </a:cubicBezTo>
                <a:cubicBezTo>
                  <a:pt x="5620046" y="1067931"/>
                  <a:pt x="5621710" y="1068006"/>
                  <a:pt x="5622918" y="1068153"/>
                </a:cubicBezTo>
                <a:cubicBezTo>
                  <a:pt x="5624126" y="1068300"/>
                  <a:pt x="5624965" y="1068580"/>
                  <a:pt x="5625436" y="1068992"/>
                </a:cubicBezTo>
                <a:cubicBezTo>
                  <a:pt x="5625908" y="1069405"/>
                  <a:pt x="5626070" y="1069994"/>
                  <a:pt x="5625922" y="1070759"/>
                </a:cubicBezTo>
                <a:cubicBezTo>
                  <a:pt x="5625775" y="1071525"/>
                  <a:pt x="5625378" y="1072556"/>
                  <a:pt x="5624729" y="1073853"/>
                </a:cubicBezTo>
                <a:lnTo>
                  <a:pt x="5593138" y="1136862"/>
                </a:lnTo>
                <a:lnTo>
                  <a:pt x="5576437" y="1136862"/>
                </a:lnTo>
                <a:lnTo>
                  <a:pt x="5544846" y="1073853"/>
                </a:lnTo>
                <a:cubicBezTo>
                  <a:pt x="5544198" y="1072497"/>
                  <a:pt x="5543801" y="1071437"/>
                  <a:pt x="5543653" y="1070671"/>
                </a:cubicBezTo>
                <a:cubicBezTo>
                  <a:pt x="5543506" y="1069905"/>
                  <a:pt x="5543653" y="1069317"/>
                  <a:pt x="5544095" y="1068904"/>
                </a:cubicBezTo>
                <a:cubicBezTo>
                  <a:pt x="5544537" y="1068491"/>
                  <a:pt x="5545332" y="1068226"/>
                  <a:pt x="5546481" y="1068109"/>
                </a:cubicBezTo>
                <a:cubicBezTo>
                  <a:pt x="5547629" y="1067991"/>
                  <a:pt x="5549176" y="1067931"/>
                  <a:pt x="5551120" y="1067931"/>
                </a:cubicBezTo>
                <a:close/>
                <a:moveTo>
                  <a:pt x="5325455" y="1067931"/>
                </a:moveTo>
                <a:cubicBezTo>
                  <a:pt x="5326928" y="1067931"/>
                  <a:pt x="5328150" y="1068006"/>
                  <a:pt x="5329122" y="1068153"/>
                </a:cubicBezTo>
                <a:cubicBezTo>
                  <a:pt x="5330094" y="1068300"/>
                  <a:pt x="5330875" y="1068477"/>
                  <a:pt x="5331464" y="1068683"/>
                </a:cubicBezTo>
                <a:cubicBezTo>
                  <a:pt x="5332053" y="1068889"/>
                  <a:pt x="5332465" y="1069169"/>
                  <a:pt x="5332701" y="1069522"/>
                </a:cubicBezTo>
                <a:cubicBezTo>
                  <a:pt x="5332937" y="1069876"/>
                  <a:pt x="5333054" y="1070288"/>
                  <a:pt x="5333054" y="1070759"/>
                </a:cubicBezTo>
                <a:lnTo>
                  <a:pt x="5333054" y="1116534"/>
                </a:lnTo>
                <a:lnTo>
                  <a:pt x="5385102" y="1116534"/>
                </a:lnTo>
                <a:lnTo>
                  <a:pt x="5385102" y="1070759"/>
                </a:lnTo>
                <a:cubicBezTo>
                  <a:pt x="5385102" y="1070288"/>
                  <a:pt x="5385220" y="1069876"/>
                  <a:pt x="5385456" y="1069522"/>
                </a:cubicBezTo>
                <a:cubicBezTo>
                  <a:pt x="5385692" y="1069169"/>
                  <a:pt x="5386104" y="1068889"/>
                  <a:pt x="5386693" y="1068683"/>
                </a:cubicBezTo>
                <a:cubicBezTo>
                  <a:pt x="5387282" y="1068477"/>
                  <a:pt x="5388048" y="1068300"/>
                  <a:pt x="5388990" y="1068153"/>
                </a:cubicBezTo>
                <a:cubicBezTo>
                  <a:pt x="5389933" y="1068006"/>
                  <a:pt x="5391170" y="1067931"/>
                  <a:pt x="5392702" y="1067931"/>
                </a:cubicBezTo>
                <a:cubicBezTo>
                  <a:pt x="5394116" y="1067931"/>
                  <a:pt x="5395309" y="1068006"/>
                  <a:pt x="5396281" y="1068153"/>
                </a:cubicBezTo>
                <a:cubicBezTo>
                  <a:pt x="5397253" y="1068300"/>
                  <a:pt x="5398033" y="1068477"/>
                  <a:pt x="5398622" y="1068683"/>
                </a:cubicBezTo>
                <a:cubicBezTo>
                  <a:pt x="5399212" y="1068889"/>
                  <a:pt x="5399624" y="1069169"/>
                  <a:pt x="5399859" y="1069522"/>
                </a:cubicBezTo>
                <a:cubicBezTo>
                  <a:pt x="5400095" y="1069876"/>
                  <a:pt x="5400213" y="1070288"/>
                  <a:pt x="5400213" y="1070759"/>
                </a:cubicBezTo>
                <a:lnTo>
                  <a:pt x="5400213" y="1180511"/>
                </a:lnTo>
                <a:cubicBezTo>
                  <a:pt x="5400213" y="1180982"/>
                  <a:pt x="5400095" y="1181395"/>
                  <a:pt x="5399859" y="1181749"/>
                </a:cubicBezTo>
                <a:cubicBezTo>
                  <a:pt x="5399624" y="1182102"/>
                  <a:pt x="5399212" y="1182381"/>
                  <a:pt x="5398622" y="1182588"/>
                </a:cubicBezTo>
                <a:cubicBezTo>
                  <a:pt x="5398033" y="1182794"/>
                  <a:pt x="5397253" y="1182970"/>
                  <a:pt x="5396281" y="1183118"/>
                </a:cubicBezTo>
                <a:cubicBezTo>
                  <a:pt x="5395309" y="1183265"/>
                  <a:pt x="5394116" y="1183338"/>
                  <a:pt x="5392702" y="1183338"/>
                </a:cubicBezTo>
                <a:cubicBezTo>
                  <a:pt x="5391170" y="1183338"/>
                  <a:pt x="5389933" y="1183265"/>
                  <a:pt x="5388990" y="1183118"/>
                </a:cubicBezTo>
                <a:cubicBezTo>
                  <a:pt x="5388048" y="1182970"/>
                  <a:pt x="5387282" y="1182794"/>
                  <a:pt x="5386693" y="1182588"/>
                </a:cubicBezTo>
                <a:cubicBezTo>
                  <a:pt x="5386104" y="1182381"/>
                  <a:pt x="5385692" y="1182102"/>
                  <a:pt x="5385456" y="1181749"/>
                </a:cubicBezTo>
                <a:cubicBezTo>
                  <a:pt x="5385220" y="1181395"/>
                  <a:pt x="5385102" y="1180982"/>
                  <a:pt x="5385102" y="1180511"/>
                </a:cubicBezTo>
                <a:lnTo>
                  <a:pt x="5385102" y="1129788"/>
                </a:lnTo>
                <a:lnTo>
                  <a:pt x="5333054" y="1129788"/>
                </a:lnTo>
                <a:lnTo>
                  <a:pt x="5333054" y="1180511"/>
                </a:lnTo>
                <a:cubicBezTo>
                  <a:pt x="5333054" y="1180982"/>
                  <a:pt x="5332937" y="1181395"/>
                  <a:pt x="5332701" y="1181749"/>
                </a:cubicBezTo>
                <a:cubicBezTo>
                  <a:pt x="5332465" y="1182102"/>
                  <a:pt x="5332053" y="1182381"/>
                  <a:pt x="5331464" y="1182588"/>
                </a:cubicBezTo>
                <a:cubicBezTo>
                  <a:pt x="5330875" y="1182794"/>
                  <a:pt x="5330094" y="1182970"/>
                  <a:pt x="5329122" y="1183118"/>
                </a:cubicBezTo>
                <a:cubicBezTo>
                  <a:pt x="5328150" y="1183265"/>
                  <a:pt x="5326928" y="1183338"/>
                  <a:pt x="5325455" y="1183338"/>
                </a:cubicBezTo>
                <a:cubicBezTo>
                  <a:pt x="5324041" y="1183338"/>
                  <a:pt x="5322833" y="1183265"/>
                  <a:pt x="5321832" y="1183118"/>
                </a:cubicBezTo>
                <a:cubicBezTo>
                  <a:pt x="5320830" y="1182970"/>
                  <a:pt x="5320035" y="1182794"/>
                  <a:pt x="5319446" y="1182588"/>
                </a:cubicBezTo>
                <a:cubicBezTo>
                  <a:pt x="5318857" y="1182381"/>
                  <a:pt x="5318445" y="1182102"/>
                  <a:pt x="5318209" y="1181749"/>
                </a:cubicBezTo>
                <a:cubicBezTo>
                  <a:pt x="5317973" y="1181395"/>
                  <a:pt x="5317855" y="1180982"/>
                  <a:pt x="5317855" y="1180511"/>
                </a:cubicBezTo>
                <a:lnTo>
                  <a:pt x="5317855" y="1070759"/>
                </a:lnTo>
                <a:cubicBezTo>
                  <a:pt x="5317855" y="1070288"/>
                  <a:pt x="5317973" y="1069876"/>
                  <a:pt x="5318209" y="1069522"/>
                </a:cubicBezTo>
                <a:cubicBezTo>
                  <a:pt x="5318445" y="1069169"/>
                  <a:pt x="5318857" y="1068889"/>
                  <a:pt x="5319446" y="1068683"/>
                </a:cubicBezTo>
                <a:cubicBezTo>
                  <a:pt x="5320035" y="1068477"/>
                  <a:pt x="5320830" y="1068300"/>
                  <a:pt x="5321832" y="1068153"/>
                </a:cubicBezTo>
                <a:cubicBezTo>
                  <a:pt x="5322833" y="1068006"/>
                  <a:pt x="5324041" y="1067931"/>
                  <a:pt x="5325455" y="1067931"/>
                </a:cubicBezTo>
                <a:close/>
                <a:moveTo>
                  <a:pt x="5074870" y="1067931"/>
                </a:moveTo>
                <a:cubicBezTo>
                  <a:pt x="5076637" y="1067931"/>
                  <a:pt x="5078066" y="1067991"/>
                  <a:pt x="5079156" y="1068109"/>
                </a:cubicBezTo>
                <a:cubicBezTo>
                  <a:pt x="5080246" y="1068226"/>
                  <a:pt x="5081115" y="1068388"/>
                  <a:pt x="5081763" y="1068594"/>
                </a:cubicBezTo>
                <a:cubicBezTo>
                  <a:pt x="5082411" y="1068801"/>
                  <a:pt x="5082897" y="1069095"/>
                  <a:pt x="5083221" y="1069478"/>
                </a:cubicBezTo>
                <a:cubicBezTo>
                  <a:pt x="5083545" y="1069861"/>
                  <a:pt x="5083854" y="1070347"/>
                  <a:pt x="5084148" y="1070936"/>
                </a:cubicBezTo>
                <a:lnTo>
                  <a:pt x="5099966" y="1103809"/>
                </a:lnTo>
                <a:cubicBezTo>
                  <a:pt x="5101435" y="1106931"/>
                  <a:pt x="5102901" y="1110201"/>
                  <a:pt x="5104365" y="1113617"/>
                </a:cubicBezTo>
                <a:cubicBezTo>
                  <a:pt x="5105828" y="1117035"/>
                  <a:pt x="5107323" y="1120481"/>
                  <a:pt x="5108846" y="1123957"/>
                </a:cubicBezTo>
                <a:lnTo>
                  <a:pt x="5109021" y="1123957"/>
                </a:lnTo>
                <a:cubicBezTo>
                  <a:pt x="5110368" y="1120599"/>
                  <a:pt x="5111758" y="1117255"/>
                  <a:pt x="5113194" y="1113927"/>
                </a:cubicBezTo>
                <a:cubicBezTo>
                  <a:pt x="5114629" y="1110598"/>
                  <a:pt x="5116081" y="1107313"/>
                  <a:pt x="5117551" y="1104074"/>
                </a:cubicBezTo>
                <a:lnTo>
                  <a:pt x="5133457" y="1071025"/>
                </a:lnTo>
                <a:cubicBezTo>
                  <a:pt x="5133634" y="1070435"/>
                  <a:pt x="5133884" y="1069935"/>
                  <a:pt x="5134208" y="1069522"/>
                </a:cubicBezTo>
                <a:cubicBezTo>
                  <a:pt x="5134533" y="1069110"/>
                  <a:pt x="5134974" y="1068801"/>
                  <a:pt x="5135534" y="1068594"/>
                </a:cubicBezTo>
                <a:cubicBezTo>
                  <a:pt x="5136094" y="1068388"/>
                  <a:pt x="5136874" y="1068226"/>
                  <a:pt x="5137875" y="1068109"/>
                </a:cubicBezTo>
                <a:cubicBezTo>
                  <a:pt x="5138877" y="1067991"/>
                  <a:pt x="5140144" y="1067931"/>
                  <a:pt x="5141675" y="1067931"/>
                </a:cubicBezTo>
                <a:cubicBezTo>
                  <a:pt x="5143796" y="1067931"/>
                  <a:pt x="5145460" y="1068006"/>
                  <a:pt x="5146668" y="1068153"/>
                </a:cubicBezTo>
                <a:cubicBezTo>
                  <a:pt x="5147876" y="1068300"/>
                  <a:pt x="5148715" y="1068580"/>
                  <a:pt x="5149186" y="1068992"/>
                </a:cubicBezTo>
                <a:cubicBezTo>
                  <a:pt x="5149658" y="1069405"/>
                  <a:pt x="5149820" y="1069994"/>
                  <a:pt x="5149672" y="1070759"/>
                </a:cubicBezTo>
                <a:cubicBezTo>
                  <a:pt x="5149525" y="1071525"/>
                  <a:pt x="5149128" y="1072556"/>
                  <a:pt x="5148479" y="1073853"/>
                </a:cubicBezTo>
                <a:lnTo>
                  <a:pt x="5116137" y="1138360"/>
                </a:lnTo>
                <a:lnTo>
                  <a:pt x="5116137" y="1180511"/>
                </a:lnTo>
                <a:cubicBezTo>
                  <a:pt x="5116137" y="1180982"/>
                  <a:pt x="5116020" y="1181395"/>
                  <a:pt x="5115786" y="1181749"/>
                </a:cubicBezTo>
                <a:cubicBezTo>
                  <a:pt x="5115552" y="1182102"/>
                  <a:pt x="5115142" y="1182381"/>
                  <a:pt x="5114556" y="1182588"/>
                </a:cubicBezTo>
                <a:cubicBezTo>
                  <a:pt x="5113970" y="1182794"/>
                  <a:pt x="5113179" y="1182970"/>
                  <a:pt x="5112184" y="1183118"/>
                </a:cubicBezTo>
                <a:cubicBezTo>
                  <a:pt x="5111188" y="1183265"/>
                  <a:pt x="5109988" y="1183338"/>
                  <a:pt x="5108582" y="1183338"/>
                </a:cubicBezTo>
                <a:cubicBezTo>
                  <a:pt x="5107117" y="1183338"/>
                  <a:pt x="5105902" y="1183265"/>
                  <a:pt x="5104936" y="1183118"/>
                </a:cubicBezTo>
                <a:cubicBezTo>
                  <a:pt x="5103969" y="1182970"/>
                  <a:pt x="5103178" y="1182794"/>
                  <a:pt x="5102564" y="1182588"/>
                </a:cubicBezTo>
                <a:cubicBezTo>
                  <a:pt x="5101949" y="1182381"/>
                  <a:pt x="5101524" y="1182102"/>
                  <a:pt x="5101290" y="1181749"/>
                </a:cubicBezTo>
                <a:cubicBezTo>
                  <a:pt x="5101056" y="1181395"/>
                  <a:pt x="5100938" y="1180982"/>
                  <a:pt x="5100938" y="1180511"/>
                </a:cubicBezTo>
                <a:lnTo>
                  <a:pt x="5100938" y="1138360"/>
                </a:lnTo>
                <a:lnTo>
                  <a:pt x="5068596" y="1073853"/>
                </a:lnTo>
                <a:cubicBezTo>
                  <a:pt x="5067948" y="1072497"/>
                  <a:pt x="5067551" y="1071437"/>
                  <a:pt x="5067403" y="1070671"/>
                </a:cubicBezTo>
                <a:cubicBezTo>
                  <a:pt x="5067256" y="1069905"/>
                  <a:pt x="5067403" y="1069317"/>
                  <a:pt x="5067845" y="1068904"/>
                </a:cubicBezTo>
                <a:cubicBezTo>
                  <a:pt x="5068287" y="1068491"/>
                  <a:pt x="5069082" y="1068226"/>
                  <a:pt x="5070231" y="1068109"/>
                </a:cubicBezTo>
                <a:cubicBezTo>
                  <a:pt x="5071379" y="1067991"/>
                  <a:pt x="5072926" y="1067931"/>
                  <a:pt x="5074870" y="1067931"/>
                </a:cubicBezTo>
                <a:close/>
                <a:moveTo>
                  <a:pt x="4858730" y="1067931"/>
                </a:moveTo>
                <a:cubicBezTo>
                  <a:pt x="4860203" y="1067931"/>
                  <a:pt x="4861425" y="1068006"/>
                  <a:pt x="4862397" y="1068153"/>
                </a:cubicBezTo>
                <a:cubicBezTo>
                  <a:pt x="4863369" y="1068300"/>
                  <a:pt x="4864150" y="1068477"/>
                  <a:pt x="4864739" y="1068683"/>
                </a:cubicBezTo>
                <a:cubicBezTo>
                  <a:pt x="4865328" y="1068889"/>
                  <a:pt x="4865740" y="1069169"/>
                  <a:pt x="4865976" y="1069522"/>
                </a:cubicBezTo>
                <a:cubicBezTo>
                  <a:pt x="4866212" y="1069876"/>
                  <a:pt x="4866329" y="1070288"/>
                  <a:pt x="4866329" y="1070759"/>
                </a:cubicBezTo>
                <a:lnTo>
                  <a:pt x="4866329" y="1116534"/>
                </a:lnTo>
                <a:lnTo>
                  <a:pt x="4918377" y="1116534"/>
                </a:lnTo>
                <a:lnTo>
                  <a:pt x="4918377" y="1070759"/>
                </a:lnTo>
                <a:cubicBezTo>
                  <a:pt x="4918377" y="1070288"/>
                  <a:pt x="4918495" y="1069876"/>
                  <a:pt x="4918731" y="1069522"/>
                </a:cubicBezTo>
                <a:cubicBezTo>
                  <a:pt x="4918967" y="1069169"/>
                  <a:pt x="4919379" y="1068889"/>
                  <a:pt x="4919968" y="1068683"/>
                </a:cubicBezTo>
                <a:cubicBezTo>
                  <a:pt x="4920557" y="1068477"/>
                  <a:pt x="4921323" y="1068300"/>
                  <a:pt x="4922265" y="1068153"/>
                </a:cubicBezTo>
                <a:cubicBezTo>
                  <a:pt x="4923208" y="1068006"/>
                  <a:pt x="4924445" y="1067931"/>
                  <a:pt x="4925977" y="1067931"/>
                </a:cubicBezTo>
                <a:cubicBezTo>
                  <a:pt x="4927391" y="1067931"/>
                  <a:pt x="4928584" y="1068006"/>
                  <a:pt x="4929556" y="1068153"/>
                </a:cubicBezTo>
                <a:cubicBezTo>
                  <a:pt x="4930528" y="1068300"/>
                  <a:pt x="4931308" y="1068477"/>
                  <a:pt x="4931897" y="1068683"/>
                </a:cubicBezTo>
                <a:cubicBezTo>
                  <a:pt x="4932487" y="1068889"/>
                  <a:pt x="4932899" y="1069169"/>
                  <a:pt x="4933134" y="1069522"/>
                </a:cubicBezTo>
                <a:cubicBezTo>
                  <a:pt x="4933370" y="1069876"/>
                  <a:pt x="4933488" y="1070288"/>
                  <a:pt x="4933488" y="1070759"/>
                </a:cubicBezTo>
                <a:lnTo>
                  <a:pt x="4933488" y="1180511"/>
                </a:lnTo>
                <a:cubicBezTo>
                  <a:pt x="4933488" y="1180982"/>
                  <a:pt x="4933370" y="1181395"/>
                  <a:pt x="4933134" y="1181749"/>
                </a:cubicBezTo>
                <a:cubicBezTo>
                  <a:pt x="4932899" y="1182102"/>
                  <a:pt x="4932487" y="1182381"/>
                  <a:pt x="4931897" y="1182588"/>
                </a:cubicBezTo>
                <a:cubicBezTo>
                  <a:pt x="4931308" y="1182794"/>
                  <a:pt x="4930528" y="1182970"/>
                  <a:pt x="4929556" y="1183118"/>
                </a:cubicBezTo>
                <a:cubicBezTo>
                  <a:pt x="4928584" y="1183265"/>
                  <a:pt x="4927391" y="1183338"/>
                  <a:pt x="4925977" y="1183338"/>
                </a:cubicBezTo>
                <a:cubicBezTo>
                  <a:pt x="4924445" y="1183338"/>
                  <a:pt x="4923208" y="1183265"/>
                  <a:pt x="4922265" y="1183118"/>
                </a:cubicBezTo>
                <a:cubicBezTo>
                  <a:pt x="4921323" y="1182970"/>
                  <a:pt x="4920557" y="1182794"/>
                  <a:pt x="4919968" y="1182588"/>
                </a:cubicBezTo>
                <a:cubicBezTo>
                  <a:pt x="4919379" y="1182381"/>
                  <a:pt x="4918967" y="1182102"/>
                  <a:pt x="4918731" y="1181749"/>
                </a:cubicBezTo>
                <a:cubicBezTo>
                  <a:pt x="4918495" y="1181395"/>
                  <a:pt x="4918377" y="1180982"/>
                  <a:pt x="4918377" y="1180511"/>
                </a:cubicBezTo>
                <a:lnTo>
                  <a:pt x="4918377" y="1129788"/>
                </a:lnTo>
                <a:lnTo>
                  <a:pt x="4866329" y="1129788"/>
                </a:lnTo>
                <a:lnTo>
                  <a:pt x="4866329" y="1180511"/>
                </a:lnTo>
                <a:cubicBezTo>
                  <a:pt x="4866329" y="1180982"/>
                  <a:pt x="4866212" y="1181395"/>
                  <a:pt x="4865976" y="1181749"/>
                </a:cubicBezTo>
                <a:cubicBezTo>
                  <a:pt x="4865740" y="1182102"/>
                  <a:pt x="4865328" y="1182381"/>
                  <a:pt x="4864739" y="1182588"/>
                </a:cubicBezTo>
                <a:cubicBezTo>
                  <a:pt x="4864150" y="1182794"/>
                  <a:pt x="4863369" y="1182970"/>
                  <a:pt x="4862397" y="1183118"/>
                </a:cubicBezTo>
                <a:cubicBezTo>
                  <a:pt x="4861425" y="1183265"/>
                  <a:pt x="4860203" y="1183338"/>
                  <a:pt x="4858730" y="1183338"/>
                </a:cubicBezTo>
                <a:cubicBezTo>
                  <a:pt x="4857316" y="1183338"/>
                  <a:pt x="4856108" y="1183265"/>
                  <a:pt x="4855107" y="1183118"/>
                </a:cubicBezTo>
                <a:cubicBezTo>
                  <a:pt x="4854105" y="1182970"/>
                  <a:pt x="4853310" y="1182794"/>
                  <a:pt x="4852721" y="1182588"/>
                </a:cubicBezTo>
                <a:cubicBezTo>
                  <a:pt x="4852132" y="1182381"/>
                  <a:pt x="4851720" y="1182102"/>
                  <a:pt x="4851484" y="1181749"/>
                </a:cubicBezTo>
                <a:cubicBezTo>
                  <a:pt x="4851248" y="1181395"/>
                  <a:pt x="4851130" y="1180982"/>
                  <a:pt x="4851130" y="1180511"/>
                </a:cubicBezTo>
                <a:lnTo>
                  <a:pt x="4851130" y="1070759"/>
                </a:lnTo>
                <a:cubicBezTo>
                  <a:pt x="4851130" y="1070288"/>
                  <a:pt x="4851248" y="1069876"/>
                  <a:pt x="4851484" y="1069522"/>
                </a:cubicBezTo>
                <a:cubicBezTo>
                  <a:pt x="4851720" y="1069169"/>
                  <a:pt x="4852132" y="1068889"/>
                  <a:pt x="4852721" y="1068683"/>
                </a:cubicBezTo>
                <a:cubicBezTo>
                  <a:pt x="4853310" y="1068477"/>
                  <a:pt x="4854105" y="1068300"/>
                  <a:pt x="4855107" y="1068153"/>
                </a:cubicBezTo>
                <a:cubicBezTo>
                  <a:pt x="4856108" y="1068006"/>
                  <a:pt x="4857316" y="1067931"/>
                  <a:pt x="4858730" y="1067931"/>
                </a:cubicBezTo>
                <a:close/>
                <a:moveTo>
                  <a:pt x="4382480" y="1067931"/>
                </a:moveTo>
                <a:cubicBezTo>
                  <a:pt x="4383953" y="1067931"/>
                  <a:pt x="4385175" y="1068006"/>
                  <a:pt x="4386147" y="1068153"/>
                </a:cubicBezTo>
                <a:cubicBezTo>
                  <a:pt x="4387119" y="1068300"/>
                  <a:pt x="4387900" y="1068477"/>
                  <a:pt x="4388489" y="1068683"/>
                </a:cubicBezTo>
                <a:cubicBezTo>
                  <a:pt x="4389078" y="1068889"/>
                  <a:pt x="4389490" y="1069169"/>
                  <a:pt x="4389726" y="1069522"/>
                </a:cubicBezTo>
                <a:cubicBezTo>
                  <a:pt x="4389961" y="1069876"/>
                  <a:pt x="4390079" y="1070288"/>
                  <a:pt x="4390079" y="1070759"/>
                </a:cubicBezTo>
                <a:lnTo>
                  <a:pt x="4390079" y="1116534"/>
                </a:lnTo>
                <a:lnTo>
                  <a:pt x="4442127" y="1116534"/>
                </a:lnTo>
                <a:lnTo>
                  <a:pt x="4442127" y="1070759"/>
                </a:lnTo>
                <a:cubicBezTo>
                  <a:pt x="4442127" y="1070288"/>
                  <a:pt x="4442245" y="1069876"/>
                  <a:pt x="4442481" y="1069522"/>
                </a:cubicBezTo>
                <a:cubicBezTo>
                  <a:pt x="4442716" y="1069169"/>
                  <a:pt x="4443129" y="1068889"/>
                  <a:pt x="4443718" y="1068683"/>
                </a:cubicBezTo>
                <a:cubicBezTo>
                  <a:pt x="4444307" y="1068477"/>
                  <a:pt x="4445073" y="1068300"/>
                  <a:pt x="4446016" y="1068153"/>
                </a:cubicBezTo>
                <a:cubicBezTo>
                  <a:pt x="4446958" y="1068006"/>
                  <a:pt x="4448195" y="1067931"/>
                  <a:pt x="4449727" y="1067931"/>
                </a:cubicBezTo>
                <a:cubicBezTo>
                  <a:pt x="4451141" y="1067931"/>
                  <a:pt x="4452334" y="1068006"/>
                  <a:pt x="4453306" y="1068153"/>
                </a:cubicBezTo>
                <a:cubicBezTo>
                  <a:pt x="4454278" y="1068300"/>
                  <a:pt x="4455058" y="1068477"/>
                  <a:pt x="4455648" y="1068683"/>
                </a:cubicBezTo>
                <a:cubicBezTo>
                  <a:pt x="4456236" y="1068889"/>
                  <a:pt x="4456649" y="1069169"/>
                  <a:pt x="4456885" y="1069522"/>
                </a:cubicBezTo>
                <a:cubicBezTo>
                  <a:pt x="4457120" y="1069876"/>
                  <a:pt x="4457238" y="1070288"/>
                  <a:pt x="4457238" y="1070759"/>
                </a:cubicBezTo>
                <a:lnTo>
                  <a:pt x="4457238" y="1180511"/>
                </a:lnTo>
                <a:cubicBezTo>
                  <a:pt x="4457238" y="1180982"/>
                  <a:pt x="4457120" y="1181395"/>
                  <a:pt x="4456885" y="1181749"/>
                </a:cubicBezTo>
                <a:cubicBezTo>
                  <a:pt x="4456649" y="1182102"/>
                  <a:pt x="4456236" y="1182381"/>
                  <a:pt x="4455648" y="1182588"/>
                </a:cubicBezTo>
                <a:cubicBezTo>
                  <a:pt x="4455058" y="1182794"/>
                  <a:pt x="4454278" y="1182970"/>
                  <a:pt x="4453306" y="1183118"/>
                </a:cubicBezTo>
                <a:cubicBezTo>
                  <a:pt x="4452334" y="1183265"/>
                  <a:pt x="4451141" y="1183338"/>
                  <a:pt x="4449727" y="1183338"/>
                </a:cubicBezTo>
                <a:cubicBezTo>
                  <a:pt x="4448195" y="1183338"/>
                  <a:pt x="4446958" y="1183265"/>
                  <a:pt x="4446016" y="1183118"/>
                </a:cubicBezTo>
                <a:cubicBezTo>
                  <a:pt x="4445073" y="1182970"/>
                  <a:pt x="4444307" y="1182794"/>
                  <a:pt x="4443718" y="1182588"/>
                </a:cubicBezTo>
                <a:cubicBezTo>
                  <a:pt x="4443129" y="1182381"/>
                  <a:pt x="4442716" y="1182102"/>
                  <a:pt x="4442481" y="1181749"/>
                </a:cubicBezTo>
                <a:cubicBezTo>
                  <a:pt x="4442245" y="1181395"/>
                  <a:pt x="4442127" y="1180982"/>
                  <a:pt x="4442127" y="1180511"/>
                </a:cubicBezTo>
                <a:lnTo>
                  <a:pt x="4442127" y="1129788"/>
                </a:lnTo>
                <a:lnTo>
                  <a:pt x="4390079" y="1129788"/>
                </a:lnTo>
                <a:lnTo>
                  <a:pt x="4390079" y="1180511"/>
                </a:lnTo>
                <a:cubicBezTo>
                  <a:pt x="4390079" y="1180982"/>
                  <a:pt x="4389961" y="1181395"/>
                  <a:pt x="4389726" y="1181749"/>
                </a:cubicBezTo>
                <a:cubicBezTo>
                  <a:pt x="4389490" y="1182102"/>
                  <a:pt x="4389078" y="1182381"/>
                  <a:pt x="4388489" y="1182588"/>
                </a:cubicBezTo>
                <a:cubicBezTo>
                  <a:pt x="4387900" y="1182794"/>
                  <a:pt x="4387119" y="1182970"/>
                  <a:pt x="4386147" y="1183118"/>
                </a:cubicBezTo>
                <a:cubicBezTo>
                  <a:pt x="4385175" y="1183265"/>
                  <a:pt x="4383953" y="1183338"/>
                  <a:pt x="4382480" y="1183338"/>
                </a:cubicBezTo>
                <a:cubicBezTo>
                  <a:pt x="4381066" y="1183338"/>
                  <a:pt x="4379858" y="1183265"/>
                  <a:pt x="4378857" y="1183118"/>
                </a:cubicBezTo>
                <a:cubicBezTo>
                  <a:pt x="4377855" y="1182970"/>
                  <a:pt x="4377060" y="1182794"/>
                  <a:pt x="4376471" y="1182588"/>
                </a:cubicBezTo>
                <a:cubicBezTo>
                  <a:pt x="4375882" y="1182381"/>
                  <a:pt x="4375469" y="1182102"/>
                  <a:pt x="4375234" y="1181749"/>
                </a:cubicBezTo>
                <a:cubicBezTo>
                  <a:pt x="4374998" y="1181395"/>
                  <a:pt x="4374880" y="1180982"/>
                  <a:pt x="4374880" y="1180511"/>
                </a:cubicBezTo>
                <a:lnTo>
                  <a:pt x="4374880" y="1070759"/>
                </a:lnTo>
                <a:cubicBezTo>
                  <a:pt x="4374880" y="1070288"/>
                  <a:pt x="4374998" y="1069876"/>
                  <a:pt x="4375234" y="1069522"/>
                </a:cubicBezTo>
                <a:cubicBezTo>
                  <a:pt x="4375469" y="1069169"/>
                  <a:pt x="4375882" y="1068889"/>
                  <a:pt x="4376471" y="1068683"/>
                </a:cubicBezTo>
                <a:cubicBezTo>
                  <a:pt x="4377060" y="1068477"/>
                  <a:pt x="4377855" y="1068300"/>
                  <a:pt x="4378857" y="1068153"/>
                </a:cubicBezTo>
                <a:cubicBezTo>
                  <a:pt x="4379858" y="1068006"/>
                  <a:pt x="4381066" y="1067931"/>
                  <a:pt x="4382480" y="1067931"/>
                </a:cubicBezTo>
                <a:close/>
                <a:moveTo>
                  <a:pt x="4131895" y="1067931"/>
                </a:moveTo>
                <a:cubicBezTo>
                  <a:pt x="4133663" y="1067931"/>
                  <a:pt x="4135091" y="1067991"/>
                  <a:pt x="4136181" y="1068109"/>
                </a:cubicBezTo>
                <a:cubicBezTo>
                  <a:pt x="4137271" y="1068226"/>
                  <a:pt x="4138140" y="1068388"/>
                  <a:pt x="4138788" y="1068594"/>
                </a:cubicBezTo>
                <a:cubicBezTo>
                  <a:pt x="4139436" y="1068801"/>
                  <a:pt x="4139922" y="1069095"/>
                  <a:pt x="4140246" y="1069478"/>
                </a:cubicBezTo>
                <a:cubicBezTo>
                  <a:pt x="4140570" y="1069861"/>
                  <a:pt x="4140879" y="1070347"/>
                  <a:pt x="4141174" y="1070936"/>
                </a:cubicBezTo>
                <a:lnTo>
                  <a:pt x="4156991" y="1103809"/>
                </a:lnTo>
                <a:cubicBezTo>
                  <a:pt x="4158460" y="1106931"/>
                  <a:pt x="4159925" y="1110201"/>
                  <a:pt x="4161390" y="1113617"/>
                </a:cubicBezTo>
                <a:cubicBezTo>
                  <a:pt x="4162854" y="1117035"/>
                  <a:pt x="4164347" y="1120481"/>
                  <a:pt x="4165871" y="1123957"/>
                </a:cubicBezTo>
                <a:lnTo>
                  <a:pt x="4166046" y="1123957"/>
                </a:lnTo>
                <a:cubicBezTo>
                  <a:pt x="4167393" y="1120599"/>
                  <a:pt x="4168784" y="1117255"/>
                  <a:pt x="4170219" y="1113927"/>
                </a:cubicBezTo>
                <a:cubicBezTo>
                  <a:pt x="4171654" y="1110598"/>
                  <a:pt x="4173106" y="1107313"/>
                  <a:pt x="4174576" y="1104074"/>
                </a:cubicBezTo>
                <a:lnTo>
                  <a:pt x="4190482" y="1071025"/>
                </a:lnTo>
                <a:cubicBezTo>
                  <a:pt x="4190659" y="1070435"/>
                  <a:pt x="4190909" y="1069935"/>
                  <a:pt x="4191233" y="1069522"/>
                </a:cubicBezTo>
                <a:cubicBezTo>
                  <a:pt x="4191557" y="1069110"/>
                  <a:pt x="4191999" y="1068801"/>
                  <a:pt x="4192559" y="1068594"/>
                </a:cubicBezTo>
                <a:cubicBezTo>
                  <a:pt x="4193119" y="1068388"/>
                  <a:pt x="4193899" y="1068226"/>
                  <a:pt x="4194901" y="1068109"/>
                </a:cubicBezTo>
                <a:cubicBezTo>
                  <a:pt x="4195902" y="1067991"/>
                  <a:pt x="4197169" y="1067931"/>
                  <a:pt x="4198700" y="1067931"/>
                </a:cubicBezTo>
                <a:cubicBezTo>
                  <a:pt x="4200821" y="1067931"/>
                  <a:pt x="4202485" y="1068006"/>
                  <a:pt x="4203693" y="1068153"/>
                </a:cubicBezTo>
                <a:cubicBezTo>
                  <a:pt x="4204901" y="1068300"/>
                  <a:pt x="4205740" y="1068580"/>
                  <a:pt x="4206212" y="1068992"/>
                </a:cubicBezTo>
                <a:cubicBezTo>
                  <a:pt x="4206683" y="1069405"/>
                  <a:pt x="4206845" y="1069994"/>
                  <a:pt x="4206698" y="1070759"/>
                </a:cubicBezTo>
                <a:cubicBezTo>
                  <a:pt x="4206550" y="1071525"/>
                  <a:pt x="4206153" y="1072556"/>
                  <a:pt x="4205505" y="1073853"/>
                </a:cubicBezTo>
                <a:lnTo>
                  <a:pt x="4173162" y="1138360"/>
                </a:lnTo>
                <a:lnTo>
                  <a:pt x="4173162" y="1180511"/>
                </a:lnTo>
                <a:cubicBezTo>
                  <a:pt x="4173162" y="1180982"/>
                  <a:pt x="4173045" y="1181395"/>
                  <a:pt x="4172811" y="1181749"/>
                </a:cubicBezTo>
                <a:cubicBezTo>
                  <a:pt x="4172577" y="1182102"/>
                  <a:pt x="4172167" y="1182381"/>
                  <a:pt x="4171581" y="1182588"/>
                </a:cubicBezTo>
                <a:cubicBezTo>
                  <a:pt x="4170995" y="1182794"/>
                  <a:pt x="4170204" y="1182970"/>
                  <a:pt x="4169209" y="1183118"/>
                </a:cubicBezTo>
                <a:cubicBezTo>
                  <a:pt x="4168213" y="1183265"/>
                  <a:pt x="4167013" y="1183338"/>
                  <a:pt x="4165607" y="1183338"/>
                </a:cubicBezTo>
                <a:cubicBezTo>
                  <a:pt x="4164143" y="1183338"/>
                  <a:pt x="4162927" y="1183265"/>
                  <a:pt x="4161961" y="1183118"/>
                </a:cubicBezTo>
                <a:cubicBezTo>
                  <a:pt x="4160994" y="1182970"/>
                  <a:pt x="4160203" y="1182794"/>
                  <a:pt x="4159589" y="1182588"/>
                </a:cubicBezTo>
                <a:cubicBezTo>
                  <a:pt x="4158974" y="1182381"/>
                  <a:pt x="4158549" y="1182102"/>
                  <a:pt x="4158315" y="1181749"/>
                </a:cubicBezTo>
                <a:cubicBezTo>
                  <a:pt x="4158081" y="1181395"/>
                  <a:pt x="4157963" y="1180982"/>
                  <a:pt x="4157963" y="1180511"/>
                </a:cubicBezTo>
                <a:lnTo>
                  <a:pt x="4157963" y="1138360"/>
                </a:lnTo>
                <a:lnTo>
                  <a:pt x="4125621" y="1073853"/>
                </a:lnTo>
                <a:cubicBezTo>
                  <a:pt x="4124973" y="1072497"/>
                  <a:pt x="4124575" y="1071437"/>
                  <a:pt x="4124428" y="1070671"/>
                </a:cubicBezTo>
                <a:cubicBezTo>
                  <a:pt x="4124281" y="1069905"/>
                  <a:pt x="4124428" y="1069317"/>
                  <a:pt x="4124870" y="1068904"/>
                </a:cubicBezTo>
                <a:cubicBezTo>
                  <a:pt x="4125312" y="1068491"/>
                  <a:pt x="4126107" y="1068226"/>
                  <a:pt x="4127256" y="1068109"/>
                </a:cubicBezTo>
                <a:cubicBezTo>
                  <a:pt x="4128405" y="1067991"/>
                  <a:pt x="4129951" y="1067931"/>
                  <a:pt x="4131895" y="1067931"/>
                </a:cubicBezTo>
                <a:close/>
                <a:moveTo>
                  <a:pt x="3915805" y="1067931"/>
                </a:moveTo>
                <a:cubicBezTo>
                  <a:pt x="3917278" y="1067931"/>
                  <a:pt x="3918500" y="1068006"/>
                  <a:pt x="3919473" y="1068153"/>
                </a:cubicBezTo>
                <a:cubicBezTo>
                  <a:pt x="3920444" y="1068300"/>
                  <a:pt x="3921225" y="1068477"/>
                  <a:pt x="3921814" y="1068683"/>
                </a:cubicBezTo>
                <a:cubicBezTo>
                  <a:pt x="3922403" y="1068889"/>
                  <a:pt x="3922815" y="1069169"/>
                  <a:pt x="3923051" y="1069522"/>
                </a:cubicBezTo>
                <a:cubicBezTo>
                  <a:pt x="3923287" y="1069876"/>
                  <a:pt x="3923405" y="1070288"/>
                  <a:pt x="3923405" y="1070759"/>
                </a:cubicBezTo>
                <a:lnTo>
                  <a:pt x="3923405" y="1116534"/>
                </a:lnTo>
                <a:lnTo>
                  <a:pt x="3975453" y="1116534"/>
                </a:lnTo>
                <a:lnTo>
                  <a:pt x="3975453" y="1070759"/>
                </a:lnTo>
                <a:cubicBezTo>
                  <a:pt x="3975453" y="1070288"/>
                  <a:pt x="3975571" y="1069876"/>
                  <a:pt x="3975806" y="1069522"/>
                </a:cubicBezTo>
                <a:cubicBezTo>
                  <a:pt x="3976041" y="1069169"/>
                  <a:pt x="3976454" y="1068889"/>
                  <a:pt x="3977044" y="1068683"/>
                </a:cubicBezTo>
                <a:cubicBezTo>
                  <a:pt x="3977632" y="1068477"/>
                  <a:pt x="3978399" y="1068300"/>
                  <a:pt x="3979341" y="1068153"/>
                </a:cubicBezTo>
                <a:cubicBezTo>
                  <a:pt x="3980283" y="1068006"/>
                  <a:pt x="3981521" y="1067931"/>
                  <a:pt x="3983053" y="1067931"/>
                </a:cubicBezTo>
                <a:cubicBezTo>
                  <a:pt x="3984466" y="1067931"/>
                  <a:pt x="3985659" y="1068006"/>
                  <a:pt x="3986581" y="1068153"/>
                </a:cubicBezTo>
                <a:cubicBezTo>
                  <a:pt x="3987553" y="1068300"/>
                  <a:pt x="3988333" y="1068477"/>
                  <a:pt x="3988923" y="1068683"/>
                </a:cubicBezTo>
                <a:cubicBezTo>
                  <a:pt x="3989511" y="1068889"/>
                  <a:pt x="3989924" y="1069169"/>
                  <a:pt x="3990160" y="1069522"/>
                </a:cubicBezTo>
                <a:cubicBezTo>
                  <a:pt x="3990395" y="1069876"/>
                  <a:pt x="3990513" y="1070288"/>
                  <a:pt x="3990513" y="1070759"/>
                </a:cubicBezTo>
                <a:lnTo>
                  <a:pt x="3990513" y="1180511"/>
                </a:lnTo>
                <a:cubicBezTo>
                  <a:pt x="3990513" y="1180982"/>
                  <a:pt x="3990395" y="1181395"/>
                  <a:pt x="3990160" y="1181749"/>
                </a:cubicBezTo>
                <a:cubicBezTo>
                  <a:pt x="3989924" y="1182102"/>
                  <a:pt x="3989511" y="1182381"/>
                  <a:pt x="3988923" y="1182588"/>
                </a:cubicBezTo>
                <a:cubicBezTo>
                  <a:pt x="3988333" y="1182794"/>
                  <a:pt x="3987553" y="1182970"/>
                  <a:pt x="3986581" y="1183118"/>
                </a:cubicBezTo>
                <a:cubicBezTo>
                  <a:pt x="3985659" y="1183265"/>
                  <a:pt x="3984466" y="1183338"/>
                  <a:pt x="3983053" y="1183338"/>
                </a:cubicBezTo>
                <a:cubicBezTo>
                  <a:pt x="3981521" y="1183338"/>
                  <a:pt x="3980283" y="1183265"/>
                  <a:pt x="3979341" y="1183118"/>
                </a:cubicBezTo>
                <a:cubicBezTo>
                  <a:pt x="3978399" y="1182970"/>
                  <a:pt x="3977632" y="1182794"/>
                  <a:pt x="3977044" y="1182588"/>
                </a:cubicBezTo>
                <a:cubicBezTo>
                  <a:pt x="3976454" y="1182381"/>
                  <a:pt x="3976041" y="1182102"/>
                  <a:pt x="3975806" y="1181749"/>
                </a:cubicBezTo>
                <a:cubicBezTo>
                  <a:pt x="3975571" y="1181395"/>
                  <a:pt x="3975453" y="1180982"/>
                  <a:pt x="3975453" y="1180511"/>
                </a:cubicBezTo>
                <a:lnTo>
                  <a:pt x="3975453" y="1129788"/>
                </a:lnTo>
                <a:lnTo>
                  <a:pt x="3923405" y="1129788"/>
                </a:lnTo>
                <a:lnTo>
                  <a:pt x="3923405" y="1180511"/>
                </a:lnTo>
                <a:cubicBezTo>
                  <a:pt x="3923405" y="1180982"/>
                  <a:pt x="3923287" y="1181395"/>
                  <a:pt x="3923051" y="1181749"/>
                </a:cubicBezTo>
                <a:cubicBezTo>
                  <a:pt x="3922815" y="1182102"/>
                  <a:pt x="3922403" y="1182381"/>
                  <a:pt x="3921814" y="1182588"/>
                </a:cubicBezTo>
                <a:cubicBezTo>
                  <a:pt x="3921225" y="1182794"/>
                  <a:pt x="3920444" y="1182970"/>
                  <a:pt x="3919473" y="1183118"/>
                </a:cubicBezTo>
                <a:cubicBezTo>
                  <a:pt x="3918500" y="1183265"/>
                  <a:pt x="3917278" y="1183338"/>
                  <a:pt x="3915805" y="1183338"/>
                </a:cubicBezTo>
                <a:cubicBezTo>
                  <a:pt x="3914392" y="1183338"/>
                  <a:pt x="3913184" y="1183265"/>
                  <a:pt x="3912183" y="1183118"/>
                </a:cubicBezTo>
                <a:cubicBezTo>
                  <a:pt x="3911181" y="1182970"/>
                  <a:pt x="3910386" y="1182794"/>
                  <a:pt x="3909797" y="1182588"/>
                </a:cubicBezTo>
                <a:cubicBezTo>
                  <a:pt x="3909207" y="1182381"/>
                  <a:pt x="3908795" y="1182102"/>
                  <a:pt x="3908560" y="1181749"/>
                </a:cubicBezTo>
                <a:cubicBezTo>
                  <a:pt x="3908324" y="1181395"/>
                  <a:pt x="3908206" y="1180982"/>
                  <a:pt x="3908206" y="1180511"/>
                </a:cubicBezTo>
                <a:lnTo>
                  <a:pt x="3908206" y="1070759"/>
                </a:lnTo>
                <a:cubicBezTo>
                  <a:pt x="3908206" y="1070288"/>
                  <a:pt x="3908324" y="1069876"/>
                  <a:pt x="3908560" y="1069522"/>
                </a:cubicBezTo>
                <a:cubicBezTo>
                  <a:pt x="3908795" y="1069169"/>
                  <a:pt x="3909207" y="1068889"/>
                  <a:pt x="3909797" y="1068683"/>
                </a:cubicBezTo>
                <a:cubicBezTo>
                  <a:pt x="3910386" y="1068477"/>
                  <a:pt x="3911181" y="1068300"/>
                  <a:pt x="3912183" y="1068153"/>
                </a:cubicBezTo>
                <a:cubicBezTo>
                  <a:pt x="3913184" y="1068006"/>
                  <a:pt x="3914392" y="1067931"/>
                  <a:pt x="3915805" y="1067931"/>
                </a:cubicBezTo>
                <a:close/>
                <a:moveTo>
                  <a:pt x="3665222" y="1067931"/>
                </a:moveTo>
                <a:cubicBezTo>
                  <a:pt x="3666990" y="1067931"/>
                  <a:pt x="3668418" y="1067991"/>
                  <a:pt x="3669508" y="1068109"/>
                </a:cubicBezTo>
                <a:cubicBezTo>
                  <a:pt x="3670598" y="1068226"/>
                  <a:pt x="3671466" y="1068388"/>
                  <a:pt x="3672114" y="1068594"/>
                </a:cubicBezTo>
                <a:cubicBezTo>
                  <a:pt x="3672762" y="1068801"/>
                  <a:pt x="3673248" y="1069095"/>
                  <a:pt x="3673572" y="1069478"/>
                </a:cubicBezTo>
                <a:cubicBezTo>
                  <a:pt x="3673897" y="1069861"/>
                  <a:pt x="3674205" y="1070347"/>
                  <a:pt x="3674501" y="1070936"/>
                </a:cubicBezTo>
                <a:lnTo>
                  <a:pt x="3690318" y="1103809"/>
                </a:lnTo>
                <a:cubicBezTo>
                  <a:pt x="3691787" y="1106931"/>
                  <a:pt x="3693253" y="1110201"/>
                  <a:pt x="3694716" y="1113617"/>
                </a:cubicBezTo>
                <a:cubicBezTo>
                  <a:pt x="3696181" y="1117035"/>
                  <a:pt x="3697674" y="1120481"/>
                  <a:pt x="3699198" y="1123957"/>
                </a:cubicBezTo>
                <a:lnTo>
                  <a:pt x="3699372" y="1123957"/>
                </a:lnTo>
                <a:cubicBezTo>
                  <a:pt x="3700720" y="1120599"/>
                  <a:pt x="3702110" y="1117255"/>
                  <a:pt x="3703546" y="1113927"/>
                </a:cubicBezTo>
                <a:cubicBezTo>
                  <a:pt x="3704980" y="1110598"/>
                  <a:pt x="3706433" y="1107313"/>
                  <a:pt x="3707903" y="1104074"/>
                </a:cubicBezTo>
                <a:lnTo>
                  <a:pt x="3723809" y="1071025"/>
                </a:lnTo>
                <a:cubicBezTo>
                  <a:pt x="3723986" y="1070435"/>
                  <a:pt x="3724236" y="1069935"/>
                  <a:pt x="3724560" y="1069522"/>
                </a:cubicBezTo>
                <a:cubicBezTo>
                  <a:pt x="3724884" y="1069110"/>
                  <a:pt x="3725326" y="1068801"/>
                  <a:pt x="3725886" y="1068594"/>
                </a:cubicBezTo>
                <a:cubicBezTo>
                  <a:pt x="3726446" y="1068388"/>
                  <a:pt x="3727226" y="1068226"/>
                  <a:pt x="3728228" y="1068109"/>
                </a:cubicBezTo>
                <a:cubicBezTo>
                  <a:pt x="3729229" y="1067991"/>
                  <a:pt x="3730496" y="1067931"/>
                  <a:pt x="3732028" y="1067931"/>
                </a:cubicBezTo>
                <a:cubicBezTo>
                  <a:pt x="3734148" y="1067931"/>
                  <a:pt x="3735813" y="1068006"/>
                  <a:pt x="3737020" y="1068153"/>
                </a:cubicBezTo>
                <a:cubicBezTo>
                  <a:pt x="3738228" y="1068300"/>
                  <a:pt x="3739067" y="1068580"/>
                  <a:pt x="3739539" y="1068992"/>
                </a:cubicBezTo>
                <a:cubicBezTo>
                  <a:pt x="3740010" y="1069405"/>
                  <a:pt x="3740172" y="1069994"/>
                  <a:pt x="3740025" y="1070759"/>
                </a:cubicBezTo>
                <a:cubicBezTo>
                  <a:pt x="3739877" y="1071525"/>
                  <a:pt x="3739480" y="1072556"/>
                  <a:pt x="3738832" y="1073853"/>
                </a:cubicBezTo>
                <a:lnTo>
                  <a:pt x="3706489" y="1138360"/>
                </a:lnTo>
                <a:lnTo>
                  <a:pt x="3706489" y="1180511"/>
                </a:lnTo>
                <a:cubicBezTo>
                  <a:pt x="3706489" y="1180982"/>
                  <a:pt x="3706372" y="1181395"/>
                  <a:pt x="3706137" y="1181749"/>
                </a:cubicBezTo>
                <a:cubicBezTo>
                  <a:pt x="3705903" y="1182102"/>
                  <a:pt x="3705493" y="1182381"/>
                  <a:pt x="3704908" y="1182588"/>
                </a:cubicBezTo>
                <a:cubicBezTo>
                  <a:pt x="3704321" y="1182794"/>
                  <a:pt x="3703531" y="1182970"/>
                  <a:pt x="3702536" y="1183118"/>
                </a:cubicBezTo>
                <a:cubicBezTo>
                  <a:pt x="3701540" y="1183265"/>
                  <a:pt x="3700340" y="1183338"/>
                  <a:pt x="3698934" y="1183338"/>
                </a:cubicBezTo>
                <a:cubicBezTo>
                  <a:pt x="3697470" y="1183338"/>
                  <a:pt x="3696255" y="1183265"/>
                  <a:pt x="3695288" y="1183118"/>
                </a:cubicBezTo>
                <a:cubicBezTo>
                  <a:pt x="3694321" y="1182970"/>
                  <a:pt x="3693531" y="1182794"/>
                  <a:pt x="3692916" y="1182588"/>
                </a:cubicBezTo>
                <a:cubicBezTo>
                  <a:pt x="3692300" y="1182381"/>
                  <a:pt x="3691876" y="1182102"/>
                  <a:pt x="3691641" y="1181749"/>
                </a:cubicBezTo>
                <a:cubicBezTo>
                  <a:pt x="3691408" y="1181395"/>
                  <a:pt x="3691290" y="1180982"/>
                  <a:pt x="3691290" y="1180511"/>
                </a:cubicBezTo>
                <a:lnTo>
                  <a:pt x="3691290" y="1138360"/>
                </a:lnTo>
                <a:lnTo>
                  <a:pt x="3658949" y="1073853"/>
                </a:lnTo>
                <a:cubicBezTo>
                  <a:pt x="3658300" y="1072497"/>
                  <a:pt x="3657902" y="1071437"/>
                  <a:pt x="3657755" y="1070671"/>
                </a:cubicBezTo>
                <a:cubicBezTo>
                  <a:pt x="3657608" y="1069905"/>
                  <a:pt x="3657755" y="1069317"/>
                  <a:pt x="3658197" y="1068904"/>
                </a:cubicBezTo>
                <a:cubicBezTo>
                  <a:pt x="3658639" y="1068491"/>
                  <a:pt x="3659434" y="1068226"/>
                  <a:pt x="3660583" y="1068109"/>
                </a:cubicBezTo>
                <a:cubicBezTo>
                  <a:pt x="3661731" y="1067991"/>
                  <a:pt x="3663278" y="1067931"/>
                  <a:pt x="3665222" y="1067931"/>
                </a:cubicBezTo>
                <a:close/>
                <a:moveTo>
                  <a:pt x="3439554" y="1067931"/>
                </a:moveTo>
                <a:cubicBezTo>
                  <a:pt x="3441026" y="1067931"/>
                  <a:pt x="3442249" y="1068006"/>
                  <a:pt x="3443219" y="1068153"/>
                </a:cubicBezTo>
                <a:cubicBezTo>
                  <a:pt x="3444193" y="1068300"/>
                  <a:pt x="3444973" y="1068477"/>
                  <a:pt x="3445562" y="1068683"/>
                </a:cubicBezTo>
                <a:cubicBezTo>
                  <a:pt x="3446152" y="1068889"/>
                  <a:pt x="3446564" y="1069169"/>
                  <a:pt x="3446800" y="1069522"/>
                </a:cubicBezTo>
                <a:cubicBezTo>
                  <a:pt x="3447035" y="1069876"/>
                  <a:pt x="3447153" y="1070288"/>
                  <a:pt x="3447153" y="1070759"/>
                </a:cubicBezTo>
                <a:lnTo>
                  <a:pt x="3447153" y="1116534"/>
                </a:lnTo>
                <a:lnTo>
                  <a:pt x="3499205" y="1116534"/>
                </a:lnTo>
                <a:lnTo>
                  <a:pt x="3499205" y="1070759"/>
                </a:lnTo>
                <a:cubicBezTo>
                  <a:pt x="3499205" y="1070288"/>
                  <a:pt x="3499323" y="1069876"/>
                  <a:pt x="3499557" y="1069522"/>
                </a:cubicBezTo>
                <a:cubicBezTo>
                  <a:pt x="3499794" y="1069169"/>
                  <a:pt x="3500206" y="1068889"/>
                  <a:pt x="3500796" y="1068683"/>
                </a:cubicBezTo>
                <a:cubicBezTo>
                  <a:pt x="3501385" y="1068477"/>
                  <a:pt x="3502151" y="1068300"/>
                  <a:pt x="3503093" y="1068153"/>
                </a:cubicBezTo>
                <a:cubicBezTo>
                  <a:pt x="3504035" y="1068006"/>
                  <a:pt x="3505272" y="1067931"/>
                  <a:pt x="3506804" y="1067931"/>
                </a:cubicBezTo>
                <a:cubicBezTo>
                  <a:pt x="3508219" y="1067931"/>
                  <a:pt x="3509412" y="1068006"/>
                  <a:pt x="3510383" y="1068153"/>
                </a:cubicBezTo>
                <a:cubicBezTo>
                  <a:pt x="3511356" y="1068300"/>
                  <a:pt x="3512136" y="1068477"/>
                  <a:pt x="3512725" y="1068683"/>
                </a:cubicBezTo>
                <a:cubicBezTo>
                  <a:pt x="3513314" y="1068889"/>
                  <a:pt x="3513727" y="1069169"/>
                  <a:pt x="3513962" y="1069522"/>
                </a:cubicBezTo>
                <a:cubicBezTo>
                  <a:pt x="3514198" y="1069876"/>
                  <a:pt x="3514316" y="1070288"/>
                  <a:pt x="3514316" y="1070759"/>
                </a:cubicBezTo>
                <a:lnTo>
                  <a:pt x="3514316" y="1180511"/>
                </a:lnTo>
                <a:cubicBezTo>
                  <a:pt x="3514316" y="1180982"/>
                  <a:pt x="3514198" y="1181395"/>
                  <a:pt x="3513962" y="1181749"/>
                </a:cubicBezTo>
                <a:cubicBezTo>
                  <a:pt x="3513727" y="1182102"/>
                  <a:pt x="3513314" y="1182381"/>
                  <a:pt x="3512725" y="1182588"/>
                </a:cubicBezTo>
                <a:cubicBezTo>
                  <a:pt x="3512136" y="1182794"/>
                  <a:pt x="3511356" y="1182970"/>
                  <a:pt x="3510383" y="1183118"/>
                </a:cubicBezTo>
                <a:cubicBezTo>
                  <a:pt x="3509412" y="1183265"/>
                  <a:pt x="3508219" y="1183338"/>
                  <a:pt x="3506804" y="1183338"/>
                </a:cubicBezTo>
                <a:cubicBezTo>
                  <a:pt x="3505272" y="1183338"/>
                  <a:pt x="3504035" y="1183265"/>
                  <a:pt x="3503093" y="1183118"/>
                </a:cubicBezTo>
                <a:cubicBezTo>
                  <a:pt x="3502151" y="1182970"/>
                  <a:pt x="3501385" y="1182794"/>
                  <a:pt x="3500796" y="1182588"/>
                </a:cubicBezTo>
                <a:cubicBezTo>
                  <a:pt x="3500206" y="1182381"/>
                  <a:pt x="3499794" y="1182102"/>
                  <a:pt x="3499557" y="1181749"/>
                </a:cubicBezTo>
                <a:cubicBezTo>
                  <a:pt x="3499323" y="1181395"/>
                  <a:pt x="3499205" y="1180982"/>
                  <a:pt x="3499205" y="1180511"/>
                </a:cubicBezTo>
                <a:lnTo>
                  <a:pt x="3499205" y="1129788"/>
                </a:lnTo>
                <a:lnTo>
                  <a:pt x="3447153" y="1129788"/>
                </a:lnTo>
                <a:lnTo>
                  <a:pt x="3447153" y="1180511"/>
                </a:lnTo>
                <a:cubicBezTo>
                  <a:pt x="3447153" y="1180982"/>
                  <a:pt x="3447035" y="1181395"/>
                  <a:pt x="3446800" y="1181749"/>
                </a:cubicBezTo>
                <a:cubicBezTo>
                  <a:pt x="3446564" y="1182102"/>
                  <a:pt x="3446152" y="1182381"/>
                  <a:pt x="3445562" y="1182588"/>
                </a:cubicBezTo>
                <a:cubicBezTo>
                  <a:pt x="3444973" y="1182794"/>
                  <a:pt x="3444193" y="1182970"/>
                  <a:pt x="3443219" y="1183118"/>
                </a:cubicBezTo>
                <a:cubicBezTo>
                  <a:pt x="3442249" y="1183265"/>
                  <a:pt x="3441026" y="1183338"/>
                  <a:pt x="3439554" y="1183338"/>
                </a:cubicBezTo>
                <a:cubicBezTo>
                  <a:pt x="3438140" y="1183338"/>
                  <a:pt x="3436931" y="1183265"/>
                  <a:pt x="3435931" y="1183118"/>
                </a:cubicBezTo>
                <a:cubicBezTo>
                  <a:pt x="3434928" y="1182970"/>
                  <a:pt x="3434133" y="1182794"/>
                  <a:pt x="3433546" y="1182588"/>
                </a:cubicBezTo>
                <a:cubicBezTo>
                  <a:pt x="3432956" y="1182381"/>
                  <a:pt x="3432544" y="1182102"/>
                  <a:pt x="3432309" y="1181749"/>
                </a:cubicBezTo>
                <a:cubicBezTo>
                  <a:pt x="3432072" y="1181395"/>
                  <a:pt x="3431956" y="1180982"/>
                  <a:pt x="3431956" y="1180511"/>
                </a:cubicBezTo>
                <a:lnTo>
                  <a:pt x="3431956" y="1070759"/>
                </a:lnTo>
                <a:cubicBezTo>
                  <a:pt x="3431956" y="1070288"/>
                  <a:pt x="3432072" y="1069876"/>
                  <a:pt x="3432309" y="1069522"/>
                </a:cubicBezTo>
                <a:cubicBezTo>
                  <a:pt x="3432544" y="1069169"/>
                  <a:pt x="3432956" y="1068889"/>
                  <a:pt x="3433546" y="1068683"/>
                </a:cubicBezTo>
                <a:cubicBezTo>
                  <a:pt x="3434133" y="1068477"/>
                  <a:pt x="3434928" y="1068300"/>
                  <a:pt x="3435931" y="1068153"/>
                </a:cubicBezTo>
                <a:cubicBezTo>
                  <a:pt x="3436931" y="1068006"/>
                  <a:pt x="3438140" y="1067931"/>
                  <a:pt x="3439554" y="1067931"/>
                </a:cubicBezTo>
                <a:close/>
                <a:moveTo>
                  <a:pt x="3188964" y="1067931"/>
                </a:moveTo>
                <a:cubicBezTo>
                  <a:pt x="3190732" y="1067931"/>
                  <a:pt x="3192161" y="1067991"/>
                  <a:pt x="3193251" y="1068109"/>
                </a:cubicBezTo>
                <a:cubicBezTo>
                  <a:pt x="3194342" y="1068226"/>
                  <a:pt x="3195209" y="1068388"/>
                  <a:pt x="3195857" y="1068594"/>
                </a:cubicBezTo>
                <a:cubicBezTo>
                  <a:pt x="3196506" y="1068801"/>
                  <a:pt x="3196991" y="1069095"/>
                  <a:pt x="3197315" y="1069478"/>
                </a:cubicBezTo>
                <a:cubicBezTo>
                  <a:pt x="3197639" y="1069861"/>
                  <a:pt x="3197949" y="1070347"/>
                  <a:pt x="3198244" y="1070936"/>
                </a:cubicBezTo>
                <a:lnTo>
                  <a:pt x="3214063" y="1103809"/>
                </a:lnTo>
                <a:cubicBezTo>
                  <a:pt x="3215531" y="1106931"/>
                  <a:pt x="3216998" y="1110201"/>
                  <a:pt x="3218461" y="1113617"/>
                </a:cubicBezTo>
                <a:cubicBezTo>
                  <a:pt x="3219925" y="1117035"/>
                  <a:pt x="3221420" y="1120481"/>
                  <a:pt x="3222944" y="1123957"/>
                </a:cubicBezTo>
                <a:lnTo>
                  <a:pt x="3223116" y="1123957"/>
                </a:lnTo>
                <a:cubicBezTo>
                  <a:pt x="3224466" y="1120599"/>
                  <a:pt x="3225855" y="1117255"/>
                  <a:pt x="3227291" y="1113927"/>
                </a:cubicBezTo>
                <a:cubicBezTo>
                  <a:pt x="3228728" y="1110598"/>
                  <a:pt x="3230179" y="1107313"/>
                  <a:pt x="3231649" y="1104074"/>
                </a:cubicBezTo>
                <a:lnTo>
                  <a:pt x="3247554" y="1071025"/>
                </a:lnTo>
                <a:cubicBezTo>
                  <a:pt x="3247731" y="1070435"/>
                  <a:pt x="3247981" y="1069935"/>
                  <a:pt x="3248306" y="1069522"/>
                </a:cubicBezTo>
                <a:cubicBezTo>
                  <a:pt x="3248629" y="1069110"/>
                  <a:pt x="3249072" y="1068801"/>
                  <a:pt x="3249631" y="1068594"/>
                </a:cubicBezTo>
                <a:cubicBezTo>
                  <a:pt x="3250192" y="1068388"/>
                  <a:pt x="3250972" y="1068226"/>
                  <a:pt x="3251972" y="1068109"/>
                </a:cubicBezTo>
                <a:cubicBezTo>
                  <a:pt x="3252973" y="1067991"/>
                  <a:pt x="3254241" y="1067931"/>
                  <a:pt x="3255773" y="1067931"/>
                </a:cubicBezTo>
                <a:cubicBezTo>
                  <a:pt x="3257894" y="1067931"/>
                  <a:pt x="3259559" y="1068006"/>
                  <a:pt x="3260767" y="1068153"/>
                </a:cubicBezTo>
                <a:cubicBezTo>
                  <a:pt x="3261975" y="1068300"/>
                  <a:pt x="3262815" y="1068580"/>
                  <a:pt x="3263286" y="1068992"/>
                </a:cubicBezTo>
                <a:cubicBezTo>
                  <a:pt x="3263756" y="1069405"/>
                  <a:pt x="3263919" y="1069994"/>
                  <a:pt x="3263771" y="1070759"/>
                </a:cubicBezTo>
                <a:cubicBezTo>
                  <a:pt x="3263624" y="1071525"/>
                  <a:pt x="3263226" y="1072556"/>
                  <a:pt x="3262577" y="1073853"/>
                </a:cubicBezTo>
                <a:lnTo>
                  <a:pt x="3230234" y="1138360"/>
                </a:lnTo>
                <a:lnTo>
                  <a:pt x="3230234" y="1180511"/>
                </a:lnTo>
                <a:cubicBezTo>
                  <a:pt x="3230234" y="1180982"/>
                  <a:pt x="3230117" y="1181395"/>
                  <a:pt x="3229884" y="1181749"/>
                </a:cubicBezTo>
                <a:cubicBezTo>
                  <a:pt x="3229649" y="1182102"/>
                  <a:pt x="3229240" y="1182381"/>
                  <a:pt x="3228651" y="1182588"/>
                </a:cubicBezTo>
                <a:cubicBezTo>
                  <a:pt x="3228066" y="1182794"/>
                  <a:pt x="3227275" y="1182970"/>
                  <a:pt x="3226280" y="1183118"/>
                </a:cubicBezTo>
                <a:cubicBezTo>
                  <a:pt x="3225285" y="1183265"/>
                  <a:pt x="3224084" y="1183338"/>
                  <a:pt x="3222680" y="1183338"/>
                </a:cubicBezTo>
                <a:cubicBezTo>
                  <a:pt x="3221216" y="1183338"/>
                  <a:pt x="3219998" y="1183265"/>
                  <a:pt x="3219034" y="1183118"/>
                </a:cubicBezTo>
                <a:cubicBezTo>
                  <a:pt x="3218066" y="1182970"/>
                  <a:pt x="3217275" y="1182794"/>
                  <a:pt x="3216660" y="1182588"/>
                </a:cubicBezTo>
                <a:cubicBezTo>
                  <a:pt x="3216045" y="1182381"/>
                  <a:pt x="3215620" y="1182102"/>
                  <a:pt x="3215387" y="1181749"/>
                </a:cubicBezTo>
                <a:cubicBezTo>
                  <a:pt x="3215153" y="1181395"/>
                  <a:pt x="3215035" y="1180982"/>
                  <a:pt x="3215035" y="1180511"/>
                </a:cubicBezTo>
                <a:lnTo>
                  <a:pt x="3215035" y="1138360"/>
                </a:lnTo>
                <a:lnTo>
                  <a:pt x="3182691" y="1073853"/>
                </a:lnTo>
                <a:cubicBezTo>
                  <a:pt x="3182042" y="1072497"/>
                  <a:pt x="3181644" y="1071437"/>
                  <a:pt x="3181498" y="1070671"/>
                </a:cubicBezTo>
                <a:cubicBezTo>
                  <a:pt x="3181350" y="1069905"/>
                  <a:pt x="3181498" y="1069317"/>
                  <a:pt x="3181939" y="1068904"/>
                </a:cubicBezTo>
                <a:cubicBezTo>
                  <a:pt x="3182381" y="1068491"/>
                  <a:pt x="3183176" y="1068226"/>
                  <a:pt x="3184326" y="1068109"/>
                </a:cubicBezTo>
                <a:cubicBezTo>
                  <a:pt x="3185474" y="1067991"/>
                  <a:pt x="3187021" y="1067931"/>
                  <a:pt x="3188964" y="1067931"/>
                </a:cubicBezTo>
                <a:close/>
                <a:moveTo>
                  <a:pt x="2972835" y="1067931"/>
                </a:moveTo>
                <a:cubicBezTo>
                  <a:pt x="2974307" y="1067931"/>
                  <a:pt x="2975530" y="1068006"/>
                  <a:pt x="2976502" y="1068153"/>
                </a:cubicBezTo>
                <a:cubicBezTo>
                  <a:pt x="2977472" y="1068300"/>
                  <a:pt x="2978252" y="1068477"/>
                  <a:pt x="2978842" y="1068683"/>
                </a:cubicBezTo>
                <a:cubicBezTo>
                  <a:pt x="2979433" y="1068889"/>
                  <a:pt x="2979843" y="1069169"/>
                  <a:pt x="2980080" y="1069522"/>
                </a:cubicBezTo>
                <a:cubicBezTo>
                  <a:pt x="2980315" y="1069876"/>
                  <a:pt x="2980432" y="1070288"/>
                  <a:pt x="2980432" y="1070759"/>
                </a:cubicBezTo>
                <a:lnTo>
                  <a:pt x="2980432" y="1116534"/>
                </a:lnTo>
                <a:lnTo>
                  <a:pt x="3032475" y="1116534"/>
                </a:lnTo>
                <a:lnTo>
                  <a:pt x="3032475" y="1070759"/>
                </a:lnTo>
                <a:cubicBezTo>
                  <a:pt x="3032475" y="1070288"/>
                  <a:pt x="3032592" y="1069876"/>
                  <a:pt x="3032828" y="1069522"/>
                </a:cubicBezTo>
                <a:cubicBezTo>
                  <a:pt x="3033063" y="1069169"/>
                  <a:pt x="3033476" y="1068889"/>
                  <a:pt x="3034065" y="1068683"/>
                </a:cubicBezTo>
                <a:cubicBezTo>
                  <a:pt x="3034654" y="1068477"/>
                  <a:pt x="3035420" y="1068300"/>
                  <a:pt x="3036363" y="1068153"/>
                </a:cubicBezTo>
                <a:cubicBezTo>
                  <a:pt x="3037305" y="1068006"/>
                  <a:pt x="3038542" y="1067931"/>
                  <a:pt x="3040074" y="1067931"/>
                </a:cubicBezTo>
                <a:cubicBezTo>
                  <a:pt x="3041488" y="1067931"/>
                  <a:pt x="3042681" y="1068006"/>
                  <a:pt x="3043653" y="1068153"/>
                </a:cubicBezTo>
                <a:cubicBezTo>
                  <a:pt x="3044625" y="1068300"/>
                  <a:pt x="3045405" y="1068477"/>
                  <a:pt x="3045995" y="1068683"/>
                </a:cubicBezTo>
                <a:cubicBezTo>
                  <a:pt x="3046583" y="1068889"/>
                  <a:pt x="3046996" y="1069169"/>
                  <a:pt x="3047232" y="1069522"/>
                </a:cubicBezTo>
                <a:cubicBezTo>
                  <a:pt x="3047467" y="1069876"/>
                  <a:pt x="3047586" y="1070288"/>
                  <a:pt x="3047586" y="1070759"/>
                </a:cubicBezTo>
                <a:lnTo>
                  <a:pt x="3047586" y="1180511"/>
                </a:lnTo>
                <a:cubicBezTo>
                  <a:pt x="3047586" y="1180982"/>
                  <a:pt x="3047467" y="1181395"/>
                  <a:pt x="3047232" y="1181749"/>
                </a:cubicBezTo>
                <a:cubicBezTo>
                  <a:pt x="3046996" y="1182102"/>
                  <a:pt x="3046583" y="1182381"/>
                  <a:pt x="3045995" y="1182588"/>
                </a:cubicBezTo>
                <a:cubicBezTo>
                  <a:pt x="3045405" y="1182794"/>
                  <a:pt x="3044625" y="1182970"/>
                  <a:pt x="3043653" y="1183118"/>
                </a:cubicBezTo>
                <a:cubicBezTo>
                  <a:pt x="3042681" y="1183265"/>
                  <a:pt x="3041488" y="1183338"/>
                  <a:pt x="3040074" y="1183338"/>
                </a:cubicBezTo>
                <a:cubicBezTo>
                  <a:pt x="3038542" y="1183338"/>
                  <a:pt x="3037305" y="1183265"/>
                  <a:pt x="3036363" y="1183118"/>
                </a:cubicBezTo>
                <a:cubicBezTo>
                  <a:pt x="3035420" y="1182970"/>
                  <a:pt x="3034654" y="1182794"/>
                  <a:pt x="3034065" y="1182588"/>
                </a:cubicBezTo>
                <a:cubicBezTo>
                  <a:pt x="3033476" y="1182381"/>
                  <a:pt x="3033063" y="1182102"/>
                  <a:pt x="3032828" y="1181749"/>
                </a:cubicBezTo>
                <a:cubicBezTo>
                  <a:pt x="3032592" y="1181395"/>
                  <a:pt x="3032475" y="1180982"/>
                  <a:pt x="3032475" y="1180511"/>
                </a:cubicBezTo>
                <a:lnTo>
                  <a:pt x="3032475" y="1129788"/>
                </a:lnTo>
                <a:lnTo>
                  <a:pt x="2980432" y="1129788"/>
                </a:lnTo>
                <a:lnTo>
                  <a:pt x="2980432" y="1180511"/>
                </a:lnTo>
                <a:cubicBezTo>
                  <a:pt x="2980432" y="1180982"/>
                  <a:pt x="2980315" y="1181395"/>
                  <a:pt x="2980080" y="1181749"/>
                </a:cubicBezTo>
                <a:cubicBezTo>
                  <a:pt x="2979843" y="1182102"/>
                  <a:pt x="2979433" y="1182381"/>
                  <a:pt x="2978842" y="1182588"/>
                </a:cubicBezTo>
                <a:cubicBezTo>
                  <a:pt x="2978252" y="1182794"/>
                  <a:pt x="2977472" y="1182970"/>
                  <a:pt x="2976502" y="1183118"/>
                </a:cubicBezTo>
                <a:cubicBezTo>
                  <a:pt x="2975530" y="1183265"/>
                  <a:pt x="2974307" y="1183338"/>
                  <a:pt x="2972835" y="1183338"/>
                </a:cubicBezTo>
                <a:cubicBezTo>
                  <a:pt x="2971420" y="1183338"/>
                  <a:pt x="2970212" y="1183265"/>
                  <a:pt x="2969212" y="1183118"/>
                </a:cubicBezTo>
                <a:cubicBezTo>
                  <a:pt x="2968210" y="1182970"/>
                  <a:pt x="2967415" y="1182794"/>
                  <a:pt x="2966827" y="1182588"/>
                </a:cubicBezTo>
                <a:cubicBezTo>
                  <a:pt x="2966237" y="1182381"/>
                  <a:pt x="2965825" y="1182102"/>
                  <a:pt x="2965588" y="1181749"/>
                </a:cubicBezTo>
                <a:cubicBezTo>
                  <a:pt x="2965353" y="1181395"/>
                  <a:pt x="2965236" y="1180982"/>
                  <a:pt x="2965236" y="1180511"/>
                </a:cubicBezTo>
                <a:lnTo>
                  <a:pt x="2965236" y="1070759"/>
                </a:lnTo>
                <a:cubicBezTo>
                  <a:pt x="2965236" y="1070288"/>
                  <a:pt x="2965353" y="1069876"/>
                  <a:pt x="2965588" y="1069522"/>
                </a:cubicBezTo>
                <a:cubicBezTo>
                  <a:pt x="2965825" y="1069169"/>
                  <a:pt x="2966237" y="1068889"/>
                  <a:pt x="2966827" y="1068683"/>
                </a:cubicBezTo>
                <a:cubicBezTo>
                  <a:pt x="2967415" y="1068477"/>
                  <a:pt x="2968210" y="1068300"/>
                  <a:pt x="2969212" y="1068153"/>
                </a:cubicBezTo>
                <a:cubicBezTo>
                  <a:pt x="2970212" y="1068006"/>
                  <a:pt x="2971420" y="1067931"/>
                  <a:pt x="2972835" y="1067931"/>
                </a:cubicBezTo>
                <a:close/>
                <a:moveTo>
                  <a:pt x="2496583" y="1067931"/>
                </a:moveTo>
                <a:cubicBezTo>
                  <a:pt x="2498056" y="1067931"/>
                  <a:pt x="2499278" y="1068006"/>
                  <a:pt x="2500251" y="1068153"/>
                </a:cubicBezTo>
                <a:cubicBezTo>
                  <a:pt x="2501223" y="1068300"/>
                  <a:pt x="2502003" y="1068477"/>
                  <a:pt x="2502592" y="1068683"/>
                </a:cubicBezTo>
                <a:cubicBezTo>
                  <a:pt x="2503180" y="1068889"/>
                  <a:pt x="2503594" y="1069169"/>
                  <a:pt x="2503829" y="1069522"/>
                </a:cubicBezTo>
                <a:cubicBezTo>
                  <a:pt x="2504065" y="1069876"/>
                  <a:pt x="2504183" y="1070288"/>
                  <a:pt x="2504183" y="1070759"/>
                </a:cubicBezTo>
                <a:lnTo>
                  <a:pt x="2504183" y="1116534"/>
                </a:lnTo>
                <a:lnTo>
                  <a:pt x="2556231" y="1116534"/>
                </a:lnTo>
                <a:lnTo>
                  <a:pt x="2556231" y="1070759"/>
                </a:lnTo>
                <a:cubicBezTo>
                  <a:pt x="2556231" y="1070288"/>
                  <a:pt x="2556349" y="1069876"/>
                  <a:pt x="2556585" y="1069522"/>
                </a:cubicBezTo>
                <a:cubicBezTo>
                  <a:pt x="2556819" y="1069169"/>
                  <a:pt x="2557232" y="1068889"/>
                  <a:pt x="2557821" y="1068683"/>
                </a:cubicBezTo>
                <a:cubicBezTo>
                  <a:pt x="2558410" y="1068477"/>
                  <a:pt x="2559176" y="1068300"/>
                  <a:pt x="2560118" y="1068153"/>
                </a:cubicBezTo>
                <a:cubicBezTo>
                  <a:pt x="2561062" y="1068006"/>
                  <a:pt x="2562298" y="1067931"/>
                  <a:pt x="2563830" y="1067931"/>
                </a:cubicBezTo>
                <a:cubicBezTo>
                  <a:pt x="2565244" y="1067931"/>
                  <a:pt x="2566438" y="1068006"/>
                  <a:pt x="2567409" y="1068153"/>
                </a:cubicBezTo>
                <a:cubicBezTo>
                  <a:pt x="2568381" y="1068300"/>
                  <a:pt x="2569162" y="1068477"/>
                  <a:pt x="2569750" y="1068683"/>
                </a:cubicBezTo>
                <a:cubicBezTo>
                  <a:pt x="2570340" y="1068889"/>
                  <a:pt x="2570752" y="1069169"/>
                  <a:pt x="2570988" y="1069522"/>
                </a:cubicBezTo>
                <a:cubicBezTo>
                  <a:pt x="2571224" y="1069876"/>
                  <a:pt x="2571341" y="1070288"/>
                  <a:pt x="2571341" y="1070759"/>
                </a:cubicBezTo>
                <a:lnTo>
                  <a:pt x="2571341" y="1180511"/>
                </a:lnTo>
                <a:cubicBezTo>
                  <a:pt x="2571341" y="1180982"/>
                  <a:pt x="2571224" y="1181395"/>
                  <a:pt x="2570988" y="1181749"/>
                </a:cubicBezTo>
                <a:cubicBezTo>
                  <a:pt x="2570752" y="1182102"/>
                  <a:pt x="2570340" y="1182381"/>
                  <a:pt x="2569750" y="1182588"/>
                </a:cubicBezTo>
                <a:cubicBezTo>
                  <a:pt x="2569162" y="1182794"/>
                  <a:pt x="2568381" y="1182970"/>
                  <a:pt x="2567409" y="1183118"/>
                </a:cubicBezTo>
                <a:cubicBezTo>
                  <a:pt x="2566438" y="1183265"/>
                  <a:pt x="2565244" y="1183338"/>
                  <a:pt x="2563830" y="1183338"/>
                </a:cubicBezTo>
                <a:cubicBezTo>
                  <a:pt x="2562298" y="1183338"/>
                  <a:pt x="2561062" y="1183265"/>
                  <a:pt x="2560118" y="1183118"/>
                </a:cubicBezTo>
                <a:cubicBezTo>
                  <a:pt x="2559176" y="1182970"/>
                  <a:pt x="2558410" y="1182794"/>
                  <a:pt x="2557821" y="1182588"/>
                </a:cubicBezTo>
                <a:cubicBezTo>
                  <a:pt x="2557232" y="1182381"/>
                  <a:pt x="2556819" y="1182102"/>
                  <a:pt x="2556585" y="1181749"/>
                </a:cubicBezTo>
                <a:cubicBezTo>
                  <a:pt x="2556349" y="1181395"/>
                  <a:pt x="2556231" y="1180982"/>
                  <a:pt x="2556231" y="1180511"/>
                </a:cubicBezTo>
                <a:lnTo>
                  <a:pt x="2556231" y="1129788"/>
                </a:lnTo>
                <a:lnTo>
                  <a:pt x="2504183" y="1129788"/>
                </a:lnTo>
                <a:lnTo>
                  <a:pt x="2504183" y="1180511"/>
                </a:lnTo>
                <a:cubicBezTo>
                  <a:pt x="2504183" y="1180982"/>
                  <a:pt x="2504065" y="1181395"/>
                  <a:pt x="2503829" y="1181749"/>
                </a:cubicBezTo>
                <a:cubicBezTo>
                  <a:pt x="2503594" y="1182102"/>
                  <a:pt x="2503180" y="1182381"/>
                  <a:pt x="2502592" y="1182588"/>
                </a:cubicBezTo>
                <a:cubicBezTo>
                  <a:pt x="2502003" y="1182794"/>
                  <a:pt x="2501223" y="1182970"/>
                  <a:pt x="2500251" y="1183118"/>
                </a:cubicBezTo>
                <a:cubicBezTo>
                  <a:pt x="2499278" y="1183265"/>
                  <a:pt x="2498056" y="1183338"/>
                  <a:pt x="2496583" y="1183338"/>
                </a:cubicBezTo>
                <a:cubicBezTo>
                  <a:pt x="2495170" y="1183338"/>
                  <a:pt x="2493962" y="1183265"/>
                  <a:pt x="2492961" y="1183118"/>
                </a:cubicBezTo>
                <a:cubicBezTo>
                  <a:pt x="2491959" y="1182970"/>
                  <a:pt x="2491164" y="1182794"/>
                  <a:pt x="2490575" y="1182588"/>
                </a:cubicBezTo>
                <a:cubicBezTo>
                  <a:pt x="2489985" y="1182381"/>
                  <a:pt x="2489573" y="1182102"/>
                  <a:pt x="2489337" y="1181749"/>
                </a:cubicBezTo>
                <a:cubicBezTo>
                  <a:pt x="2489102" y="1181395"/>
                  <a:pt x="2488984" y="1180982"/>
                  <a:pt x="2488984" y="1180511"/>
                </a:cubicBezTo>
                <a:lnTo>
                  <a:pt x="2488984" y="1070759"/>
                </a:lnTo>
                <a:cubicBezTo>
                  <a:pt x="2488984" y="1070288"/>
                  <a:pt x="2489102" y="1069876"/>
                  <a:pt x="2489337" y="1069522"/>
                </a:cubicBezTo>
                <a:cubicBezTo>
                  <a:pt x="2489573" y="1069169"/>
                  <a:pt x="2489985" y="1068889"/>
                  <a:pt x="2490575" y="1068683"/>
                </a:cubicBezTo>
                <a:cubicBezTo>
                  <a:pt x="2491164" y="1068477"/>
                  <a:pt x="2491959" y="1068300"/>
                  <a:pt x="2492961" y="1068153"/>
                </a:cubicBezTo>
                <a:cubicBezTo>
                  <a:pt x="2493962" y="1068006"/>
                  <a:pt x="2495170" y="1067931"/>
                  <a:pt x="2496583" y="1067931"/>
                </a:cubicBezTo>
                <a:close/>
                <a:moveTo>
                  <a:pt x="2245997" y="1067931"/>
                </a:moveTo>
                <a:cubicBezTo>
                  <a:pt x="2247764" y="1067931"/>
                  <a:pt x="2249193" y="1067991"/>
                  <a:pt x="2250283" y="1068109"/>
                </a:cubicBezTo>
                <a:cubicBezTo>
                  <a:pt x="2251371" y="1068226"/>
                  <a:pt x="2252241" y="1068388"/>
                  <a:pt x="2252889" y="1068594"/>
                </a:cubicBezTo>
                <a:cubicBezTo>
                  <a:pt x="2253537" y="1068801"/>
                  <a:pt x="2254023" y="1069095"/>
                  <a:pt x="2254347" y="1069478"/>
                </a:cubicBezTo>
                <a:cubicBezTo>
                  <a:pt x="2254671" y="1069861"/>
                  <a:pt x="2254980" y="1070347"/>
                  <a:pt x="2255275" y="1070936"/>
                </a:cubicBezTo>
                <a:lnTo>
                  <a:pt x="2271091" y="1103809"/>
                </a:lnTo>
                <a:cubicBezTo>
                  <a:pt x="2272560" y="1106931"/>
                  <a:pt x="2274025" y="1110201"/>
                  <a:pt x="2275490" y="1113617"/>
                </a:cubicBezTo>
                <a:cubicBezTo>
                  <a:pt x="2276955" y="1117035"/>
                  <a:pt x="2278447" y="1120481"/>
                  <a:pt x="2279971" y="1123957"/>
                </a:cubicBezTo>
                <a:lnTo>
                  <a:pt x="2280146" y="1123957"/>
                </a:lnTo>
                <a:cubicBezTo>
                  <a:pt x="2281493" y="1120599"/>
                  <a:pt x="2282885" y="1117255"/>
                  <a:pt x="2284319" y="1113927"/>
                </a:cubicBezTo>
                <a:cubicBezTo>
                  <a:pt x="2285755" y="1110598"/>
                  <a:pt x="2287207" y="1107313"/>
                  <a:pt x="2288677" y="1104074"/>
                </a:cubicBezTo>
                <a:lnTo>
                  <a:pt x="2304583" y="1071025"/>
                </a:lnTo>
                <a:cubicBezTo>
                  <a:pt x="2304759" y="1070435"/>
                  <a:pt x="2305009" y="1069935"/>
                  <a:pt x="2305334" y="1069522"/>
                </a:cubicBezTo>
                <a:cubicBezTo>
                  <a:pt x="2305658" y="1069110"/>
                  <a:pt x="2306100" y="1068801"/>
                  <a:pt x="2306659" y="1068594"/>
                </a:cubicBezTo>
                <a:cubicBezTo>
                  <a:pt x="2307218" y="1068388"/>
                  <a:pt x="2308000" y="1068226"/>
                  <a:pt x="2309001" y="1068109"/>
                </a:cubicBezTo>
                <a:cubicBezTo>
                  <a:pt x="2310003" y="1067991"/>
                  <a:pt x="2311269" y="1067931"/>
                  <a:pt x="2312801" y="1067931"/>
                </a:cubicBezTo>
                <a:cubicBezTo>
                  <a:pt x="2314922" y="1067931"/>
                  <a:pt x="2316585" y="1068006"/>
                  <a:pt x="2317793" y="1068153"/>
                </a:cubicBezTo>
                <a:cubicBezTo>
                  <a:pt x="2319002" y="1068300"/>
                  <a:pt x="2319841" y="1068580"/>
                  <a:pt x="2320311" y="1068992"/>
                </a:cubicBezTo>
                <a:cubicBezTo>
                  <a:pt x="2320783" y="1069405"/>
                  <a:pt x="2320945" y="1069994"/>
                  <a:pt x="2320798" y="1070759"/>
                </a:cubicBezTo>
                <a:cubicBezTo>
                  <a:pt x="2320651" y="1071525"/>
                  <a:pt x="2320253" y="1072556"/>
                  <a:pt x="2319605" y="1073853"/>
                </a:cubicBezTo>
                <a:lnTo>
                  <a:pt x="2287263" y="1138360"/>
                </a:lnTo>
                <a:lnTo>
                  <a:pt x="2287263" y="1180511"/>
                </a:lnTo>
                <a:cubicBezTo>
                  <a:pt x="2287263" y="1180982"/>
                  <a:pt x="2287146" y="1181395"/>
                  <a:pt x="2286912" y="1181749"/>
                </a:cubicBezTo>
                <a:cubicBezTo>
                  <a:pt x="2286678" y="1182102"/>
                  <a:pt x="2286266" y="1182381"/>
                  <a:pt x="2285681" y="1182588"/>
                </a:cubicBezTo>
                <a:cubicBezTo>
                  <a:pt x="2285095" y="1182794"/>
                  <a:pt x="2284305" y="1182970"/>
                  <a:pt x="2283309" y="1183118"/>
                </a:cubicBezTo>
                <a:cubicBezTo>
                  <a:pt x="2282313" y="1183265"/>
                  <a:pt x="2281113" y="1183338"/>
                  <a:pt x="2279708" y="1183338"/>
                </a:cubicBezTo>
                <a:cubicBezTo>
                  <a:pt x="2278243" y="1183338"/>
                  <a:pt x="2277027" y="1183265"/>
                  <a:pt x="2276061" y="1183118"/>
                </a:cubicBezTo>
                <a:cubicBezTo>
                  <a:pt x="2275095" y="1182970"/>
                  <a:pt x="2274304" y="1182794"/>
                  <a:pt x="2273689" y="1182588"/>
                </a:cubicBezTo>
                <a:cubicBezTo>
                  <a:pt x="2273074" y="1182381"/>
                  <a:pt x="2272650" y="1182102"/>
                  <a:pt x="2272416" y="1181749"/>
                </a:cubicBezTo>
                <a:cubicBezTo>
                  <a:pt x="2272181" y="1181395"/>
                  <a:pt x="2272064" y="1180982"/>
                  <a:pt x="2272064" y="1180511"/>
                </a:cubicBezTo>
                <a:lnTo>
                  <a:pt x="2272064" y="1138360"/>
                </a:lnTo>
                <a:lnTo>
                  <a:pt x="2239724" y="1073853"/>
                </a:lnTo>
                <a:cubicBezTo>
                  <a:pt x="2239075" y="1072497"/>
                  <a:pt x="2238677" y="1071437"/>
                  <a:pt x="2238530" y="1070671"/>
                </a:cubicBezTo>
                <a:cubicBezTo>
                  <a:pt x="2238382" y="1069905"/>
                  <a:pt x="2238530" y="1069317"/>
                  <a:pt x="2238972" y="1068904"/>
                </a:cubicBezTo>
                <a:cubicBezTo>
                  <a:pt x="2239413" y="1068491"/>
                  <a:pt x="2240209" y="1068226"/>
                  <a:pt x="2241358" y="1068109"/>
                </a:cubicBezTo>
                <a:cubicBezTo>
                  <a:pt x="2242506" y="1067991"/>
                  <a:pt x="2244053" y="1067931"/>
                  <a:pt x="2245997" y="1067931"/>
                </a:cubicBezTo>
                <a:close/>
                <a:moveTo>
                  <a:pt x="1303017" y="1067931"/>
                </a:moveTo>
                <a:cubicBezTo>
                  <a:pt x="1304784" y="1067931"/>
                  <a:pt x="1306213" y="1067991"/>
                  <a:pt x="1307303" y="1068109"/>
                </a:cubicBezTo>
                <a:cubicBezTo>
                  <a:pt x="1308393" y="1068226"/>
                  <a:pt x="1309262" y="1068388"/>
                  <a:pt x="1309909" y="1068594"/>
                </a:cubicBezTo>
                <a:cubicBezTo>
                  <a:pt x="1310557" y="1068801"/>
                  <a:pt x="1311044" y="1069095"/>
                  <a:pt x="1311368" y="1069478"/>
                </a:cubicBezTo>
                <a:cubicBezTo>
                  <a:pt x="1311691" y="1069861"/>
                  <a:pt x="1312001" y="1070347"/>
                  <a:pt x="1312295" y="1070936"/>
                </a:cubicBezTo>
                <a:lnTo>
                  <a:pt x="1328112" y="1103809"/>
                </a:lnTo>
                <a:cubicBezTo>
                  <a:pt x="1329581" y="1106931"/>
                  <a:pt x="1331046" y="1110201"/>
                  <a:pt x="1332511" y="1113617"/>
                </a:cubicBezTo>
                <a:cubicBezTo>
                  <a:pt x="1333975" y="1117035"/>
                  <a:pt x="1335468" y="1120481"/>
                  <a:pt x="1336992" y="1123957"/>
                </a:cubicBezTo>
                <a:lnTo>
                  <a:pt x="1337168" y="1123957"/>
                </a:lnTo>
                <a:cubicBezTo>
                  <a:pt x="1338514" y="1120599"/>
                  <a:pt x="1339905" y="1117255"/>
                  <a:pt x="1341340" y="1113927"/>
                </a:cubicBezTo>
                <a:cubicBezTo>
                  <a:pt x="1342775" y="1110598"/>
                  <a:pt x="1344229" y="1107313"/>
                  <a:pt x="1345699" y="1104074"/>
                </a:cubicBezTo>
                <a:lnTo>
                  <a:pt x="1361606" y="1071025"/>
                </a:lnTo>
                <a:cubicBezTo>
                  <a:pt x="1361783" y="1070435"/>
                  <a:pt x="1362033" y="1069935"/>
                  <a:pt x="1362358" y="1069522"/>
                </a:cubicBezTo>
                <a:cubicBezTo>
                  <a:pt x="1362681" y="1069110"/>
                  <a:pt x="1363125" y="1068801"/>
                  <a:pt x="1363683" y="1068594"/>
                </a:cubicBezTo>
                <a:cubicBezTo>
                  <a:pt x="1364243" y="1068388"/>
                  <a:pt x="1365023" y="1068226"/>
                  <a:pt x="1366024" y="1068109"/>
                </a:cubicBezTo>
                <a:cubicBezTo>
                  <a:pt x="1367027" y="1067991"/>
                  <a:pt x="1368293" y="1067931"/>
                  <a:pt x="1369825" y="1067931"/>
                </a:cubicBezTo>
                <a:cubicBezTo>
                  <a:pt x="1371947" y="1067931"/>
                  <a:pt x="1373610" y="1068006"/>
                  <a:pt x="1374818" y="1068153"/>
                </a:cubicBezTo>
                <a:cubicBezTo>
                  <a:pt x="1376025" y="1068300"/>
                  <a:pt x="1376865" y="1068580"/>
                  <a:pt x="1377336" y="1068992"/>
                </a:cubicBezTo>
                <a:cubicBezTo>
                  <a:pt x="1377807" y="1069405"/>
                  <a:pt x="1377969" y="1069994"/>
                  <a:pt x="1377823" y="1070759"/>
                </a:cubicBezTo>
                <a:cubicBezTo>
                  <a:pt x="1377674" y="1071525"/>
                  <a:pt x="1377277" y="1072556"/>
                  <a:pt x="1376629" y="1073853"/>
                </a:cubicBezTo>
                <a:lnTo>
                  <a:pt x="1344284" y="1138360"/>
                </a:lnTo>
                <a:lnTo>
                  <a:pt x="1344284" y="1169890"/>
                </a:lnTo>
                <a:lnTo>
                  <a:pt x="1340160" y="1176956"/>
                </a:lnTo>
                <a:lnTo>
                  <a:pt x="1337260" y="1183306"/>
                </a:lnTo>
                <a:lnTo>
                  <a:pt x="1336729" y="1183338"/>
                </a:lnTo>
                <a:cubicBezTo>
                  <a:pt x="1335264" y="1183338"/>
                  <a:pt x="1334049" y="1183265"/>
                  <a:pt x="1333082" y="1183118"/>
                </a:cubicBezTo>
                <a:cubicBezTo>
                  <a:pt x="1332115" y="1182970"/>
                  <a:pt x="1331324" y="1182794"/>
                  <a:pt x="1330710" y="1182588"/>
                </a:cubicBezTo>
                <a:cubicBezTo>
                  <a:pt x="1330094" y="1182381"/>
                  <a:pt x="1329670" y="1182102"/>
                  <a:pt x="1329436" y="1181749"/>
                </a:cubicBezTo>
                <a:cubicBezTo>
                  <a:pt x="1329201" y="1181395"/>
                  <a:pt x="1329084" y="1180982"/>
                  <a:pt x="1329084" y="1180511"/>
                </a:cubicBezTo>
                <a:lnTo>
                  <a:pt x="1329084" y="1138360"/>
                </a:lnTo>
                <a:lnTo>
                  <a:pt x="1296744" y="1073853"/>
                </a:lnTo>
                <a:cubicBezTo>
                  <a:pt x="1296096" y="1072497"/>
                  <a:pt x="1295698" y="1071437"/>
                  <a:pt x="1295551" y="1070671"/>
                </a:cubicBezTo>
                <a:cubicBezTo>
                  <a:pt x="1295403" y="1069905"/>
                  <a:pt x="1295551" y="1069317"/>
                  <a:pt x="1295992" y="1068904"/>
                </a:cubicBezTo>
                <a:cubicBezTo>
                  <a:pt x="1296435" y="1068491"/>
                  <a:pt x="1297231" y="1068226"/>
                  <a:pt x="1298378" y="1068109"/>
                </a:cubicBezTo>
                <a:cubicBezTo>
                  <a:pt x="1299528" y="1067991"/>
                  <a:pt x="1301074" y="1067931"/>
                  <a:pt x="1303017" y="1067931"/>
                </a:cubicBezTo>
                <a:close/>
                <a:moveTo>
                  <a:pt x="1086881" y="1067931"/>
                </a:moveTo>
                <a:cubicBezTo>
                  <a:pt x="1088354" y="1067931"/>
                  <a:pt x="1089576" y="1068006"/>
                  <a:pt x="1090547" y="1068153"/>
                </a:cubicBezTo>
                <a:cubicBezTo>
                  <a:pt x="1091519" y="1068300"/>
                  <a:pt x="1092300" y="1068477"/>
                  <a:pt x="1092889" y="1068683"/>
                </a:cubicBezTo>
                <a:cubicBezTo>
                  <a:pt x="1093481" y="1068889"/>
                  <a:pt x="1093893" y="1069169"/>
                  <a:pt x="1094129" y="1069522"/>
                </a:cubicBezTo>
                <a:cubicBezTo>
                  <a:pt x="1094364" y="1069876"/>
                  <a:pt x="1094482" y="1070288"/>
                  <a:pt x="1094482" y="1070759"/>
                </a:cubicBezTo>
                <a:lnTo>
                  <a:pt x="1094482" y="1116534"/>
                </a:lnTo>
                <a:lnTo>
                  <a:pt x="1146527" y="1116534"/>
                </a:lnTo>
                <a:lnTo>
                  <a:pt x="1146527" y="1070759"/>
                </a:lnTo>
                <a:cubicBezTo>
                  <a:pt x="1146527" y="1070288"/>
                  <a:pt x="1146645" y="1069876"/>
                  <a:pt x="1146881" y="1069522"/>
                </a:cubicBezTo>
                <a:cubicBezTo>
                  <a:pt x="1147116" y="1069169"/>
                  <a:pt x="1147528" y="1068889"/>
                  <a:pt x="1148118" y="1068683"/>
                </a:cubicBezTo>
                <a:cubicBezTo>
                  <a:pt x="1148707" y="1068477"/>
                  <a:pt x="1149472" y="1068300"/>
                  <a:pt x="1150416" y="1068153"/>
                </a:cubicBezTo>
                <a:cubicBezTo>
                  <a:pt x="1151358" y="1068006"/>
                  <a:pt x="1152595" y="1067931"/>
                  <a:pt x="1154127" y="1067931"/>
                </a:cubicBezTo>
                <a:cubicBezTo>
                  <a:pt x="1155541" y="1067931"/>
                  <a:pt x="1156734" y="1068006"/>
                  <a:pt x="1157706" y="1068153"/>
                </a:cubicBezTo>
                <a:cubicBezTo>
                  <a:pt x="1158678" y="1068300"/>
                  <a:pt x="1159458" y="1068477"/>
                  <a:pt x="1160048" y="1068683"/>
                </a:cubicBezTo>
                <a:cubicBezTo>
                  <a:pt x="1160636" y="1068889"/>
                  <a:pt x="1161048" y="1069169"/>
                  <a:pt x="1161285" y="1069522"/>
                </a:cubicBezTo>
                <a:cubicBezTo>
                  <a:pt x="1161520" y="1069876"/>
                  <a:pt x="1161639" y="1070288"/>
                  <a:pt x="1161639" y="1070759"/>
                </a:cubicBezTo>
                <a:lnTo>
                  <a:pt x="1161639" y="1180511"/>
                </a:lnTo>
                <a:cubicBezTo>
                  <a:pt x="1161639" y="1180982"/>
                  <a:pt x="1161520" y="1181395"/>
                  <a:pt x="1161285" y="1181749"/>
                </a:cubicBezTo>
                <a:cubicBezTo>
                  <a:pt x="1161048" y="1182102"/>
                  <a:pt x="1160636" y="1182381"/>
                  <a:pt x="1160048" y="1182588"/>
                </a:cubicBezTo>
                <a:cubicBezTo>
                  <a:pt x="1159458" y="1182794"/>
                  <a:pt x="1158678" y="1182970"/>
                  <a:pt x="1157706" y="1183118"/>
                </a:cubicBezTo>
                <a:cubicBezTo>
                  <a:pt x="1156734" y="1183265"/>
                  <a:pt x="1155541" y="1183338"/>
                  <a:pt x="1154127" y="1183338"/>
                </a:cubicBezTo>
                <a:cubicBezTo>
                  <a:pt x="1152595" y="1183338"/>
                  <a:pt x="1151358" y="1183265"/>
                  <a:pt x="1150416" y="1183118"/>
                </a:cubicBezTo>
                <a:cubicBezTo>
                  <a:pt x="1149472" y="1182970"/>
                  <a:pt x="1148707" y="1182794"/>
                  <a:pt x="1148118" y="1182588"/>
                </a:cubicBezTo>
                <a:cubicBezTo>
                  <a:pt x="1147528" y="1182381"/>
                  <a:pt x="1147116" y="1182102"/>
                  <a:pt x="1146881" y="1181749"/>
                </a:cubicBezTo>
                <a:cubicBezTo>
                  <a:pt x="1146645" y="1181395"/>
                  <a:pt x="1146527" y="1180982"/>
                  <a:pt x="1146527" y="1180511"/>
                </a:cubicBezTo>
                <a:lnTo>
                  <a:pt x="1146527" y="1129788"/>
                </a:lnTo>
                <a:lnTo>
                  <a:pt x="1094482" y="1129788"/>
                </a:lnTo>
                <a:lnTo>
                  <a:pt x="1094482" y="1180511"/>
                </a:lnTo>
                <a:cubicBezTo>
                  <a:pt x="1094482" y="1180982"/>
                  <a:pt x="1094364" y="1181395"/>
                  <a:pt x="1094129" y="1181749"/>
                </a:cubicBezTo>
                <a:cubicBezTo>
                  <a:pt x="1093893" y="1182102"/>
                  <a:pt x="1093481" y="1182381"/>
                  <a:pt x="1092889" y="1182588"/>
                </a:cubicBezTo>
                <a:cubicBezTo>
                  <a:pt x="1092300" y="1182794"/>
                  <a:pt x="1091519" y="1182970"/>
                  <a:pt x="1090547" y="1183118"/>
                </a:cubicBezTo>
                <a:cubicBezTo>
                  <a:pt x="1089576" y="1183265"/>
                  <a:pt x="1088354" y="1183338"/>
                  <a:pt x="1086881" y="1183338"/>
                </a:cubicBezTo>
                <a:cubicBezTo>
                  <a:pt x="1085466" y="1183338"/>
                  <a:pt x="1084259" y="1183265"/>
                  <a:pt x="1083258" y="1183118"/>
                </a:cubicBezTo>
                <a:cubicBezTo>
                  <a:pt x="1082256" y="1182970"/>
                  <a:pt x="1081460" y="1182794"/>
                  <a:pt x="1080871" y="1182588"/>
                </a:cubicBezTo>
                <a:cubicBezTo>
                  <a:pt x="1080282" y="1182381"/>
                  <a:pt x="1079870" y="1182102"/>
                  <a:pt x="1079635" y="1181749"/>
                </a:cubicBezTo>
                <a:cubicBezTo>
                  <a:pt x="1079399" y="1181395"/>
                  <a:pt x="1079281" y="1180982"/>
                  <a:pt x="1079281" y="1180511"/>
                </a:cubicBezTo>
                <a:lnTo>
                  <a:pt x="1079281" y="1070759"/>
                </a:lnTo>
                <a:cubicBezTo>
                  <a:pt x="1079281" y="1070288"/>
                  <a:pt x="1079399" y="1069876"/>
                  <a:pt x="1079635" y="1069522"/>
                </a:cubicBezTo>
                <a:cubicBezTo>
                  <a:pt x="1079870" y="1069169"/>
                  <a:pt x="1080282" y="1068889"/>
                  <a:pt x="1080871" y="1068683"/>
                </a:cubicBezTo>
                <a:cubicBezTo>
                  <a:pt x="1081460" y="1068477"/>
                  <a:pt x="1082256" y="1068300"/>
                  <a:pt x="1083258" y="1068153"/>
                </a:cubicBezTo>
                <a:cubicBezTo>
                  <a:pt x="1084259" y="1068006"/>
                  <a:pt x="1085466" y="1067931"/>
                  <a:pt x="1086881" y="1067931"/>
                </a:cubicBezTo>
                <a:close/>
                <a:moveTo>
                  <a:pt x="836285" y="1067931"/>
                </a:moveTo>
                <a:cubicBezTo>
                  <a:pt x="838053" y="1067931"/>
                  <a:pt x="839481" y="1067991"/>
                  <a:pt x="840600" y="1068109"/>
                </a:cubicBezTo>
                <a:cubicBezTo>
                  <a:pt x="841690" y="1068226"/>
                  <a:pt x="842560" y="1068388"/>
                  <a:pt x="843208" y="1068594"/>
                </a:cubicBezTo>
                <a:cubicBezTo>
                  <a:pt x="843857" y="1068801"/>
                  <a:pt x="844342" y="1069095"/>
                  <a:pt x="844666" y="1069478"/>
                </a:cubicBezTo>
                <a:cubicBezTo>
                  <a:pt x="844990" y="1069861"/>
                  <a:pt x="845299" y="1070347"/>
                  <a:pt x="845593" y="1070936"/>
                </a:cubicBezTo>
                <a:lnTo>
                  <a:pt x="861411" y="1103809"/>
                </a:lnTo>
                <a:cubicBezTo>
                  <a:pt x="862879" y="1106931"/>
                  <a:pt x="864345" y="1110201"/>
                  <a:pt x="865809" y="1113617"/>
                </a:cubicBezTo>
                <a:cubicBezTo>
                  <a:pt x="867273" y="1117035"/>
                  <a:pt x="868767" y="1120481"/>
                  <a:pt x="870291" y="1123957"/>
                </a:cubicBezTo>
                <a:lnTo>
                  <a:pt x="870466" y="1123957"/>
                </a:lnTo>
                <a:cubicBezTo>
                  <a:pt x="871812" y="1120599"/>
                  <a:pt x="873203" y="1117255"/>
                  <a:pt x="874639" y="1113927"/>
                </a:cubicBezTo>
                <a:cubicBezTo>
                  <a:pt x="876073" y="1110598"/>
                  <a:pt x="877525" y="1107313"/>
                  <a:pt x="878995" y="1104074"/>
                </a:cubicBezTo>
                <a:lnTo>
                  <a:pt x="894903" y="1071025"/>
                </a:lnTo>
                <a:cubicBezTo>
                  <a:pt x="895080" y="1070435"/>
                  <a:pt x="895328" y="1069935"/>
                  <a:pt x="895653" y="1069522"/>
                </a:cubicBezTo>
                <a:cubicBezTo>
                  <a:pt x="895977" y="1069110"/>
                  <a:pt x="896419" y="1068801"/>
                  <a:pt x="896980" y="1068594"/>
                </a:cubicBezTo>
                <a:cubicBezTo>
                  <a:pt x="897538" y="1068388"/>
                  <a:pt x="898318" y="1068226"/>
                  <a:pt x="899321" y="1068109"/>
                </a:cubicBezTo>
                <a:cubicBezTo>
                  <a:pt x="900321" y="1067991"/>
                  <a:pt x="901588" y="1067931"/>
                  <a:pt x="903120" y="1067931"/>
                </a:cubicBezTo>
                <a:cubicBezTo>
                  <a:pt x="905241" y="1067931"/>
                  <a:pt x="906906" y="1068006"/>
                  <a:pt x="908113" y="1068153"/>
                </a:cubicBezTo>
                <a:cubicBezTo>
                  <a:pt x="909320" y="1068300"/>
                  <a:pt x="910160" y="1068580"/>
                  <a:pt x="910631" y="1068992"/>
                </a:cubicBezTo>
                <a:cubicBezTo>
                  <a:pt x="911103" y="1069405"/>
                  <a:pt x="911266" y="1069994"/>
                  <a:pt x="911117" y="1070759"/>
                </a:cubicBezTo>
                <a:cubicBezTo>
                  <a:pt x="910971" y="1071525"/>
                  <a:pt x="910574" y="1072556"/>
                  <a:pt x="909925" y="1073853"/>
                </a:cubicBezTo>
                <a:lnTo>
                  <a:pt x="877583" y="1138360"/>
                </a:lnTo>
                <a:lnTo>
                  <a:pt x="877583" y="1180511"/>
                </a:lnTo>
                <a:cubicBezTo>
                  <a:pt x="877583" y="1180982"/>
                  <a:pt x="877466" y="1181395"/>
                  <a:pt x="877231" y="1181749"/>
                </a:cubicBezTo>
                <a:cubicBezTo>
                  <a:pt x="876996" y="1182102"/>
                  <a:pt x="876586" y="1182381"/>
                  <a:pt x="876002" y="1182588"/>
                </a:cubicBezTo>
                <a:cubicBezTo>
                  <a:pt x="875415" y="1182794"/>
                  <a:pt x="874625" y="1182970"/>
                  <a:pt x="873629" y="1183118"/>
                </a:cubicBezTo>
                <a:cubicBezTo>
                  <a:pt x="872634" y="1183265"/>
                  <a:pt x="871433" y="1183338"/>
                  <a:pt x="870026" y="1183338"/>
                </a:cubicBezTo>
                <a:cubicBezTo>
                  <a:pt x="868562" y="1183338"/>
                  <a:pt x="867347" y="1183265"/>
                  <a:pt x="866380" y="1183118"/>
                </a:cubicBezTo>
                <a:cubicBezTo>
                  <a:pt x="865413" y="1182970"/>
                  <a:pt x="864624" y="1182794"/>
                  <a:pt x="864009" y="1182588"/>
                </a:cubicBezTo>
                <a:cubicBezTo>
                  <a:pt x="863394" y="1182381"/>
                  <a:pt x="862969" y="1182102"/>
                  <a:pt x="862734" y="1181749"/>
                </a:cubicBezTo>
                <a:cubicBezTo>
                  <a:pt x="862501" y="1181395"/>
                  <a:pt x="862384" y="1180982"/>
                  <a:pt x="862384" y="1180511"/>
                </a:cubicBezTo>
                <a:lnTo>
                  <a:pt x="862384" y="1138360"/>
                </a:lnTo>
                <a:lnTo>
                  <a:pt x="830011" y="1073853"/>
                </a:lnTo>
                <a:cubicBezTo>
                  <a:pt x="829363" y="1072497"/>
                  <a:pt x="828965" y="1071437"/>
                  <a:pt x="828818" y="1070671"/>
                </a:cubicBezTo>
                <a:cubicBezTo>
                  <a:pt x="828671" y="1069905"/>
                  <a:pt x="828818" y="1069317"/>
                  <a:pt x="829260" y="1068904"/>
                </a:cubicBezTo>
                <a:cubicBezTo>
                  <a:pt x="829702" y="1068491"/>
                  <a:pt x="830497" y="1068226"/>
                  <a:pt x="831646" y="1068109"/>
                </a:cubicBezTo>
                <a:cubicBezTo>
                  <a:pt x="832795" y="1067991"/>
                  <a:pt x="834341" y="1067931"/>
                  <a:pt x="836285" y="1067931"/>
                </a:cubicBezTo>
                <a:close/>
                <a:moveTo>
                  <a:pt x="677867" y="1067931"/>
                </a:moveTo>
                <a:cubicBezTo>
                  <a:pt x="679281" y="1067931"/>
                  <a:pt x="680474" y="1068006"/>
                  <a:pt x="681446" y="1068153"/>
                </a:cubicBezTo>
                <a:cubicBezTo>
                  <a:pt x="682418" y="1068300"/>
                  <a:pt x="683199" y="1068477"/>
                  <a:pt x="683788" y="1068683"/>
                </a:cubicBezTo>
                <a:cubicBezTo>
                  <a:pt x="684377" y="1068889"/>
                  <a:pt x="684789" y="1069169"/>
                  <a:pt x="685025" y="1069522"/>
                </a:cubicBezTo>
                <a:cubicBezTo>
                  <a:pt x="685260" y="1069876"/>
                  <a:pt x="685378" y="1070288"/>
                  <a:pt x="685378" y="1070759"/>
                </a:cubicBezTo>
                <a:lnTo>
                  <a:pt x="685378" y="1180511"/>
                </a:lnTo>
                <a:cubicBezTo>
                  <a:pt x="685378" y="1180982"/>
                  <a:pt x="685260" y="1181395"/>
                  <a:pt x="685025" y="1181749"/>
                </a:cubicBezTo>
                <a:cubicBezTo>
                  <a:pt x="684789" y="1182102"/>
                  <a:pt x="684377" y="1182381"/>
                  <a:pt x="683788" y="1182588"/>
                </a:cubicBezTo>
                <a:cubicBezTo>
                  <a:pt x="683199" y="1182794"/>
                  <a:pt x="682418" y="1182970"/>
                  <a:pt x="681446" y="1183118"/>
                </a:cubicBezTo>
                <a:cubicBezTo>
                  <a:pt x="680474" y="1183265"/>
                  <a:pt x="679281" y="1183338"/>
                  <a:pt x="677867" y="1183338"/>
                </a:cubicBezTo>
                <a:cubicBezTo>
                  <a:pt x="676335" y="1183338"/>
                  <a:pt x="675098" y="1183265"/>
                  <a:pt x="674156" y="1183118"/>
                </a:cubicBezTo>
                <a:cubicBezTo>
                  <a:pt x="673213" y="1182970"/>
                  <a:pt x="672447" y="1182794"/>
                  <a:pt x="671858" y="1182588"/>
                </a:cubicBezTo>
                <a:cubicBezTo>
                  <a:pt x="671269" y="1182381"/>
                  <a:pt x="670857" y="1182102"/>
                  <a:pt x="670621" y="1181749"/>
                </a:cubicBezTo>
                <a:cubicBezTo>
                  <a:pt x="670385" y="1181395"/>
                  <a:pt x="670268" y="1180982"/>
                  <a:pt x="670268" y="1180511"/>
                </a:cubicBezTo>
                <a:lnTo>
                  <a:pt x="670268" y="1129788"/>
                </a:lnTo>
                <a:lnTo>
                  <a:pt x="629604" y="1129788"/>
                </a:lnTo>
                <a:lnTo>
                  <a:pt x="629614" y="1128686"/>
                </a:lnTo>
                <a:lnTo>
                  <a:pt x="622908" y="1116534"/>
                </a:lnTo>
                <a:lnTo>
                  <a:pt x="670268" y="1116534"/>
                </a:lnTo>
                <a:lnTo>
                  <a:pt x="670268" y="1070759"/>
                </a:lnTo>
                <a:cubicBezTo>
                  <a:pt x="670268" y="1070288"/>
                  <a:pt x="670385" y="1069876"/>
                  <a:pt x="670621" y="1069522"/>
                </a:cubicBezTo>
                <a:cubicBezTo>
                  <a:pt x="670857" y="1069169"/>
                  <a:pt x="671269" y="1068889"/>
                  <a:pt x="671858" y="1068683"/>
                </a:cubicBezTo>
                <a:cubicBezTo>
                  <a:pt x="672447" y="1068477"/>
                  <a:pt x="673213" y="1068300"/>
                  <a:pt x="674156" y="1068153"/>
                </a:cubicBezTo>
                <a:cubicBezTo>
                  <a:pt x="675098" y="1068006"/>
                  <a:pt x="676335" y="1067931"/>
                  <a:pt x="677867" y="1067931"/>
                </a:cubicBezTo>
                <a:close/>
                <a:moveTo>
                  <a:pt x="610621" y="1067931"/>
                </a:moveTo>
                <a:cubicBezTo>
                  <a:pt x="612093" y="1067931"/>
                  <a:pt x="613316" y="1068006"/>
                  <a:pt x="614288" y="1068153"/>
                </a:cubicBezTo>
                <a:cubicBezTo>
                  <a:pt x="615260" y="1068300"/>
                  <a:pt x="616040" y="1068477"/>
                  <a:pt x="616629" y="1068683"/>
                </a:cubicBezTo>
                <a:cubicBezTo>
                  <a:pt x="617219" y="1068889"/>
                  <a:pt x="617631" y="1069169"/>
                  <a:pt x="617867" y="1069522"/>
                </a:cubicBezTo>
                <a:cubicBezTo>
                  <a:pt x="618102" y="1069876"/>
                  <a:pt x="618220" y="1070288"/>
                  <a:pt x="618220" y="1070759"/>
                </a:cubicBezTo>
                <a:lnTo>
                  <a:pt x="618220" y="1108039"/>
                </a:lnTo>
                <a:lnTo>
                  <a:pt x="603021" y="1080498"/>
                </a:lnTo>
                <a:lnTo>
                  <a:pt x="603021" y="1070759"/>
                </a:lnTo>
                <a:cubicBezTo>
                  <a:pt x="603021" y="1070288"/>
                  <a:pt x="603139" y="1069876"/>
                  <a:pt x="603374" y="1069522"/>
                </a:cubicBezTo>
                <a:cubicBezTo>
                  <a:pt x="603610" y="1069169"/>
                  <a:pt x="604022" y="1068889"/>
                  <a:pt x="604612" y="1068683"/>
                </a:cubicBezTo>
                <a:cubicBezTo>
                  <a:pt x="605201" y="1068477"/>
                  <a:pt x="605996" y="1068300"/>
                  <a:pt x="606997" y="1068153"/>
                </a:cubicBezTo>
                <a:cubicBezTo>
                  <a:pt x="607999" y="1068006"/>
                  <a:pt x="609207" y="1067931"/>
                  <a:pt x="610621" y="1067931"/>
                </a:cubicBezTo>
                <a:close/>
                <a:moveTo>
                  <a:pt x="8289711" y="1066783"/>
                </a:moveTo>
                <a:cubicBezTo>
                  <a:pt x="8292244" y="1066783"/>
                  <a:pt x="8294792" y="1067004"/>
                  <a:pt x="8297354" y="1067446"/>
                </a:cubicBezTo>
                <a:cubicBezTo>
                  <a:pt x="8299917" y="1067888"/>
                  <a:pt x="8302333" y="1068477"/>
                  <a:pt x="8304600" y="1069213"/>
                </a:cubicBezTo>
                <a:cubicBezTo>
                  <a:pt x="8306869" y="1069949"/>
                  <a:pt x="8308886" y="1070774"/>
                  <a:pt x="8310654" y="1071688"/>
                </a:cubicBezTo>
                <a:cubicBezTo>
                  <a:pt x="8312421" y="1072600"/>
                  <a:pt x="8313585" y="1073337"/>
                  <a:pt x="8314144" y="1073897"/>
                </a:cubicBezTo>
                <a:cubicBezTo>
                  <a:pt x="8314704" y="1074457"/>
                  <a:pt x="8315072" y="1074898"/>
                  <a:pt x="8315249" y="1075222"/>
                </a:cubicBezTo>
                <a:cubicBezTo>
                  <a:pt x="8315425" y="1075546"/>
                  <a:pt x="8315573" y="1075958"/>
                  <a:pt x="8315690" y="1076459"/>
                </a:cubicBezTo>
                <a:cubicBezTo>
                  <a:pt x="8315808" y="1076960"/>
                  <a:pt x="8315897" y="1077564"/>
                  <a:pt x="8315956" y="1078271"/>
                </a:cubicBezTo>
                <a:cubicBezTo>
                  <a:pt x="8316015" y="1078978"/>
                  <a:pt x="8316044" y="1079891"/>
                  <a:pt x="8316044" y="1081011"/>
                </a:cubicBezTo>
                <a:cubicBezTo>
                  <a:pt x="8316044" y="1082070"/>
                  <a:pt x="8316000" y="1083013"/>
                  <a:pt x="8315911" y="1083838"/>
                </a:cubicBezTo>
                <a:cubicBezTo>
                  <a:pt x="8315823" y="1084662"/>
                  <a:pt x="8315690" y="1085355"/>
                  <a:pt x="8315514" y="1085915"/>
                </a:cubicBezTo>
                <a:cubicBezTo>
                  <a:pt x="8315337" y="1086474"/>
                  <a:pt x="8315087" y="1086886"/>
                  <a:pt x="8314763" y="1087152"/>
                </a:cubicBezTo>
                <a:cubicBezTo>
                  <a:pt x="8314439" y="1087417"/>
                  <a:pt x="8314071" y="1087549"/>
                  <a:pt x="8313658" y="1087549"/>
                </a:cubicBezTo>
                <a:cubicBezTo>
                  <a:pt x="8313010" y="1087549"/>
                  <a:pt x="8311994" y="1087138"/>
                  <a:pt x="8310609" y="1086312"/>
                </a:cubicBezTo>
                <a:cubicBezTo>
                  <a:pt x="8309225" y="1085488"/>
                  <a:pt x="8307532" y="1084560"/>
                  <a:pt x="8305528" y="1083529"/>
                </a:cubicBezTo>
                <a:cubicBezTo>
                  <a:pt x="8303526" y="1082498"/>
                  <a:pt x="8301154" y="1081555"/>
                  <a:pt x="8298415" y="1080701"/>
                </a:cubicBezTo>
                <a:cubicBezTo>
                  <a:pt x="8295675" y="1079847"/>
                  <a:pt x="8292598" y="1079420"/>
                  <a:pt x="8289180" y="1079420"/>
                </a:cubicBezTo>
                <a:cubicBezTo>
                  <a:pt x="8285999" y="1079420"/>
                  <a:pt x="8283231" y="1079847"/>
                  <a:pt x="8280874" y="1080701"/>
                </a:cubicBezTo>
                <a:cubicBezTo>
                  <a:pt x="8278518" y="1081555"/>
                  <a:pt x="8276574" y="1082689"/>
                  <a:pt x="8275042" y="1084103"/>
                </a:cubicBezTo>
                <a:cubicBezTo>
                  <a:pt x="8273510" y="1085517"/>
                  <a:pt x="8272362" y="1087196"/>
                  <a:pt x="8271595" y="1089140"/>
                </a:cubicBezTo>
                <a:cubicBezTo>
                  <a:pt x="8270830" y="1091084"/>
                  <a:pt x="8270447" y="1093146"/>
                  <a:pt x="8270447" y="1095325"/>
                </a:cubicBezTo>
                <a:cubicBezTo>
                  <a:pt x="8270447" y="1098507"/>
                  <a:pt x="8271183" y="1101246"/>
                  <a:pt x="8272656" y="1103544"/>
                </a:cubicBezTo>
                <a:cubicBezTo>
                  <a:pt x="8274129" y="1105842"/>
                  <a:pt x="8276088" y="1107873"/>
                  <a:pt x="8278532" y="1109641"/>
                </a:cubicBezTo>
                <a:cubicBezTo>
                  <a:pt x="8280977" y="1111408"/>
                  <a:pt x="8283761" y="1113029"/>
                  <a:pt x="8286883" y="1114502"/>
                </a:cubicBezTo>
                <a:cubicBezTo>
                  <a:pt x="8290005" y="1115974"/>
                  <a:pt x="8293187" y="1117462"/>
                  <a:pt x="8296427" y="1118964"/>
                </a:cubicBezTo>
                <a:cubicBezTo>
                  <a:pt x="8299667" y="1120467"/>
                  <a:pt x="8302848" y="1122115"/>
                  <a:pt x="8305970" y="1123912"/>
                </a:cubicBezTo>
                <a:cubicBezTo>
                  <a:pt x="8309093" y="1125710"/>
                  <a:pt x="8311876" y="1127830"/>
                  <a:pt x="8314321" y="1130276"/>
                </a:cubicBezTo>
                <a:cubicBezTo>
                  <a:pt x="8316766" y="1132720"/>
                  <a:pt x="8318739" y="1135607"/>
                  <a:pt x="8320241" y="1138935"/>
                </a:cubicBezTo>
                <a:cubicBezTo>
                  <a:pt x="8321744" y="1142264"/>
                  <a:pt x="8322495" y="1146196"/>
                  <a:pt x="8322495" y="1150732"/>
                </a:cubicBezTo>
                <a:cubicBezTo>
                  <a:pt x="8322495" y="1156092"/>
                  <a:pt x="8321508" y="1160864"/>
                  <a:pt x="8319534" y="1165047"/>
                </a:cubicBezTo>
                <a:cubicBezTo>
                  <a:pt x="8317561" y="1169231"/>
                  <a:pt x="8314822" y="1172779"/>
                  <a:pt x="8311316" y="1175695"/>
                </a:cubicBezTo>
                <a:cubicBezTo>
                  <a:pt x="8307811" y="1178611"/>
                  <a:pt x="8303688" y="1180805"/>
                  <a:pt x="8298945" y="1182279"/>
                </a:cubicBezTo>
                <a:cubicBezTo>
                  <a:pt x="8294203" y="1183751"/>
                  <a:pt x="8289092" y="1184488"/>
                  <a:pt x="8283613" y="1184488"/>
                </a:cubicBezTo>
                <a:cubicBezTo>
                  <a:pt x="8279785" y="1184488"/>
                  <a:pt x="8276235" y="1184164"/>
                  <a:pt x="8272965" y="1183515"/>
                </a:cubicBezTo>
                <a:cubicBezTo>
                  <a:pt x="8269696" y="1182868"/>
                  <a:pt x="8266779" y="1182072"/>
                  <a:pt x="8264217" y="1181129"/>
                </a:cubicBezTo>
                <a:cubicBezTo>
                  <a:pt x="8261654" y="1180187"/>
                  <a:pt x="8259504" y="1179215"/>
                  <a:pt x="8257766" y="1178214"/>
                </a:cubicBezTo>
                <a:cubicBezTo>
                  <a:pt x="8256028" y="1177212"/>
                  <a:pt x="8254821" y="1176358"/>
                  <a:pt x="8254143" y="1175651"/>
                </a:cubicBezTo>
                <a:cubicBezTo>
                  <a:pt x="8253466" y="1174944"/>
                  <a:pt x="8252965" y="1174045"/>
                  <a:pt x="8252641" y="1172956"/>
                </a:cubicBezTo>
                <a:cubicBezTo>
                  <a:pt x="8252317" y="1171866"/>
                  <a:pt x="8252155" y="1170408"/>
                  <a:pt x="8252155" y="1168582"/>
                </a:cubicBezTo>
                <a:cubicBezTo>
                  <a:pt x="8252155" y="1167286"/>
                  <a:pt x="8252214" y="1166210"/>
                  <a:pt x="8252332" y="1165356"/>
                </a:cubicBezTo>
                <a:cubicBezTo>
                  <a:pt x="8252450" y="1164503"/>
                  <a:pt x="8252626" y="1163810"/>
                  <a:pt x="8252862" y="1163280"/>
                </a:cubicBezTo>
                <a:cubicBezTo>
                  <a:pt x="8253098" y="1162750"/>
                  <a:pt x="8253392" y="1162382"/>
                  <a:pt x="8253745" y="1162176"/>
                </a:cubicBezTo>
                <a:cubicBezTo>
                  <a:pt x="8254099" y="1161969"/>
                  <a:pt x="8254512" y="1161866"/>
                  <a:pt x="8254983" y="1161866"/>
                </a:cubicBezTo>
                <a:cubicBezTo>
                  <a:pt x="8255807" y="1161866"/>
                  <a:pt x="8256971" y="1162367"/>
                  <a:pt x="8258473" y="1163368"/>
                </a:cubicBezTo>
                <a:cubicBezTo>
                  <a:pt x="8259975" y="1164370"/>
                  <a:pt x="8261905" y="1165460"/>
                  <a:pt x="8264261" y="1166638"/>
                </a:cubicBezTo>
                <a:cubicBezTo>
                  <a:pt x="8266618" y="1167816"/>
                  <a:pt x="8269460" y="1168921"/>
                  <a:pt x="8272788" y="1169951"/>
                </a:cubicBezTo>
                <a:cubicBezTo>
                  <a:pt x="8276117" y="1170982"/>
                  <a:pt x="8279961" y="1171498"/>
                  <a:pt x="8284320" y="1171498"/>
                </a:cubicBezTo>
                <a:cubicBezTo>
                  <a:pt x="8287619" y="1171498"/>
                  <a:pt x="8290639" y="1171056"/>
                  <a:pt x="8293378" y="1170172"/>
                </a:cubicBezTo>
                <a:cubicBezTo>
                  <a:pt x="8296117" y="1169289"/>
                  <a:pt x="8298474" y="1168037"/>
                  <a:pt x="8300447" y="1166417"/>
                </a:cubicBezTo>
                <a:cubicBezTo>
                  <a:pt x="8302421" y="1164796"/>
                  <a:pt x="8303938" y="1162808"/>
                  <a:pt x="8304998" y="1160452"/>
                </a:cubicBezTo>
                <a:cubicBezTo>
                  <a:pt x="8306058" y="1158096"/>
                  <a:pt x="8306589" y="1155415"/>
                  <a:pt x="8306589" y="1152411"/>
                </a:cubicBezTo>
                <a:cubicBezTo>
                  <a:pt x="8306589" y="1149171"/>
                  <a:pt x="8305853" y="1146402"/>
                  <a:pt x="8304380" y="1144104"/>
                </a:cubicBezTo>
                <a:cubicBezTo>
                  <a:pt x="8302907" y="1141807"/>
                  <a:pt x="8300963" y="1139789"/>
                  <a:pt x="8298547" y="1138051"/>
                </a:cubicBezTo>
                <a:cubicBezTo>
                  <a:pt x="8296132" y="1136314"/>
                  <a:pt x="8293378" y="1134723"/>
                  <a:pt x="8290285" y="1133279"/>
                </a:cubicBezTo>
                <a:cubicBezTo>
                  <a:pt x="8287192" y="1131836"/>
                  <a:pt x="8284026" y="1130363"/>
                  <a:pt x="8280786" y="1128862"/>
                </a:cubicBezTo>
                <a:cubicBezTo>
                  <a:pt x="8277546" y="1127359"/>
                  <a:pt x="8274394" y="1125695"/>
                  <a:pt x="8271330" y="1123868"/>
                </a:cubicBezTo>
                <a:cubicBezTo>
                  <a:pt x="8268267" y="1122042"/>
                  <a:pt x="8265528" y="1119892"/>
                  <a:pt x="8263112" y="1117418"/>
                </a:cubicBezTo>
                <a:cubicBezTo>
                  <a:pt x="8260697" y="1114944"/>
                  <a:pt x="8258738" y="1112042"/>
                  <a:pt x="8257236" y="1108713"/>
                </a:cubicBezTo>
                <a:cubicBezTo>
                  <a:pt x="8255734" y="1105385"/>
                  <a:pt x="8254983" y="1101393"/>
                  <a:pt x="8254983" y="1096739"/>
                </a:cubicBezTo>
                <a:cubicBezTo>
                  <a:pt x="8254983" y="1091967"/>
                  <a:pt x="8255852" y="1087712"/>
                  <a:pt x="8257589" y="1083970"/>
                </a:cubicBezTo>
                <a:cubicBezTo>
                  <a:pt x="8259328" y="1080229"/>
                  <a:pt x="8261743" y="1077092"/>
                  <a:pt x="8264835" y="1074559"/>
                </a:cubicBezTo>
                <a:cubicBezTo>
                  <a:pt x="8267928" y="1072026"/>
                  <a:pt x="8271611" y="1070097"/>
                  <a:pt x="8275881" y="1068771"/>
                </a:cubicBezTo>
                <a:cubicBezTo>
                  <a:pt x="8280153" y="1067446"/>
                  <a:pt x="8284762" y="1066783"/>
                  <a:pt x="8289711" y="1066783"/>
                </a:cubicBezTo>
                <a:close/>
                <a:moveTo>
                  <a:pt x="7822986" y="1066783"/>
                </a:moveTo>
                <a:cubicBezTo>
                  <a:pt x="7825519" y="1066783"/>
                  <a:pt x="7828067" y="1067004"/>
                  <a:pt x="7830630" y="1067446"/>
                </a:cubicBezTo>
                <a:cubicBezTo>
                  <a:pt x="7833192" y="1067888"/>
                  <a:pt x="7835608" y="1068477"/>
                  <a:pt x="7837876" y="1069213"/>
                </a:cubicBezTo>
                <a:cubicBezTo>
                  <a:pt x="7840144" y="1069949"/>
                  <a:pt x="7842161" y="1070774"/>
                  <a:pt x="7843929" y="1071688"/>
                </a:cubicBezTo>
                <a:cubicBezTo>
                  <a:pt x="7845696" y="1072600"/>
                  <a:pt x="7846860" y="1073337"/>
                  <a:pt x="7847419" y="1073897"/>
                </a:cubicBezTo>
                <a:cubicBezTo>
                  <a:pt x="7847979" y="1074457"/>
                  <a:pt x="7848347" y="1074898"/>
                  <a:pt x="7848524" y="1075222"/>
                </a:cubicBezTo>
                <a:cubicBezTo>
                  <a:pt x="7848701" y="1075546"/>
                  <a:pt x="7848848" y="1075958"/>
                  <a:pt x="7848966" y="1076459"/>
                </a:cubicBezTo>
                <a:cubicBezTo>
                  <a:pt x="7849084" y="1076960"/>
                  <a:pt x="7849172" y="1077564"/>
                  <a:pt x="7849231" y="1078271"/>
                </a:cubicBezTo>
                <a:cubicBezTo>
                  <a:pt x="7849290" y="1078978"/>
                  <a:pt x="7849319" y="1079891"/>
                  <a:pt x="7849319" y="1081011"/>
                </a:cubicBezTo>
                <a:cubicBezTo>
                  <a:pt x="7849319" y="1082070"/>
                  <a:pt x="7849275" y="1083013"/>
                  <a:pt x="7849187" y="1083838"/>
                </a:cubicBezTo>
                <a:cubicBezTo>
                  <a:pt x="7849098" y="1084662"/>
                  <a:pt x="7848966" y="1085355"/>
                  <a:pt x="7848789" y="1085915"/>
                </a:cubicBezTo>
                <a:cubicBezTo>
                  <a:pt x="7848612" y="1086474"/>
                  <a:pt x="7848362" y="1086886"/>
                  <a:pt x="7848038" y="1087152"/>
                </a:cubicBezTo>
                <a:cubicBezTo>
                  <a:pt x="7847714" y="1087417"/>
                  <a:pt x="7847346" y="1087549"/>
                  <a:pt x="7846933" y="1087549"/>
                </a:cubicBezTo>
                <a:cubicBezTo>
                  <a:pt x="7846286" y="1087549"/>
                  <a:pt x="7845269" y="1087138"/>
                  <a:pt x="7843885" y="1086312"/>
                </a:cubicBezTo>
                <a:cubicBezTo>
                  <a:pt x="7842500" y="1085488"/>
                  <a:pt x="7840807" y="1084560"/>
                  <a:pt x="7838804" y="1083529"/>
                </a:cubicBezTo>
                <a:cubicBezTo>
                  <a:pt x="7836801" y="1082498"/>
                  <a:pt x="7834429" y="1081555"/>
                  <a:pt x="7831690" y="1080701"/>
                </a:cubicBezTo>
                <a:cubicBezTo>
                  <a:pt x="7828951" y="1079847"/>
                  <a:pt x="7825873" y="1079420"/>
                  <a:pt x="7822456" y="1079420"/>
                </a:cubicBezTo>
                <a:cubicBezTo>
                  <a:pt x="7819274" y="1079420"/>
                  <a:pt x="7816506" y="1079847"/>
                  <a:pt x="7814149" y="1080701"/>
                </a:cubicBezTo>
                <a:cubicBezTo>
                  <a:pt x="7811793" y="1081555"/>
                  <a:pt x="7809849" y="1082689"/>
                  <a:pt x="7808317" y="1084103"/>
                </a:cubicBezTo>
                <a:cubicBezTo>
                  <a:pt x="7806786" y="1085517"/>
                  <a:pt x="7805637" y="1087196"/>
                  <a:pt x="7804871" y="1089140"/>
                </a:cubicBezTo>
                <a:cubicBezTo>
                  <a:pt x="7804105" y="1091084"/>
                  <a:pt x="7803722" y="1093146"/>
                  <a:pt x="7803722" y="1095325"/>
                </a:cubicBezTo>
                <a:cubicBezTo>
                  <a:pt x="7803722" y="1098507"/>
                  <a:pt x="7804459" y="1101246"/>
                  <a:pt x="7805931" y="1103544"/>
                </a:cubicBezTo>
                <a:cubicBezTo>
                  <a:pt x="7807404" y="1105842"/>
                  <a:pt x="7809363" y="1107873"/>
                  <a:pt x="7811808" y="1109641"/>
                </a:cubicBezTo>
                <a:cubicBezTo>
                  <a:pt x="7814253" y="1111408"/>
                  <a:pt x="7817036" y="1113029"/>
                  <a:pt x="7820158" y="1114502"/>
                </a:cubicBezTo>
                <a:cubicBezTo>
                  <a:pt x="7823281" y="1115974"/>
                  <a:pt x="7826462" y="1117462"/>
                  <a:pt x="7829702" y="1118964"/>
                </a:cubicBezTo>
                <a:cubicBezTo>
                  <a:pt x="7832942" y="1120467"/>
                  <a:pt x="7836123" y="1122115"/>
                  <a:pt x="7839245" y="1123912"/>
                </a:cubicBezTo>
                <a:cubicBezTo>
                  <a:pt x="7842368" y="1125710"/>
                  <a:pt x="7845151" y="1127830"/>
                  <a:pt x="7847596" y="1130276"/>
                </a:cubicBezTo>
                <a:cubicBezTo>
                  <a:pt x="7850041" y="1132720"/>
                  <a:pt x="7852014" y="1135607"/>
                  <a:pt x="7853517" y="1138935"/>
                </a:cubicBezTo>
                <a:cubicBezTo>
                  <a:pt x="7855019" y="1142264"/>
                  <a:pt x="7855770" y="1146196"/>
                  <a:pt x="7855770" y="1150732"/>
                </a:cubicBezTo>
                <a:cubicBezTo>
                  <a:pt x="7855770" y="1156092"/>
                  <a:pt x="7854783" y="1160864"/>
                  <a:pt x="7852810" y="1165047"/>
                </a:cubicBezTo>
                <a:cubicBezTo>
                  <a:pt x="7850837" y="1169231"/>
                  <a:pt x="7848097" y="1172779"/>
                  <a:pt x="7844592" y="1175695"/>
                </a:cubicBezTo>
                <a:cubicBezTo>
                  <a:pt x="7841087" y="1178611"/>
                  <a:pt x="7836963" y="1180805"/>
                  <a:pt x="7832220" y="1182279"/>
                </a:cubicBezTo>
                <a:cubicBezTo>
                  <a:pt x="7827478" y="1183751"/>
                  <a:pt x="7822367" y="1184488"/>
                  <a:pt x="7816889" y="1184488"/>
                </a:cubicBezTo>
                <a:cubicBezTo>
                  <a:pt x="7813060" y="1184488"/>
                  <a:pt x="7809510" y="1184164"/>
                  <a:pt x="7806240" y="1183515"/>
                </a:cubicBezTo>
                <a:cubicBezTo>
                  <a:pt x="7802971" y="1182868"/>
                  <a:pt x="7800055" y="1182072"/>
                  <a:pt x="7797492" y="1181129"/>
                </a:cubicBezTo>
                <a:cubicBezTo>
                  <a:pt x="7794929" y="1180187"/>
                  <a:pt x="7792780" y="1179215"/>
                  <a:pt x="7791041" y="1178214"/>
                </a:cubicBezTo>
                <a:cubicBezTo>
                  <a:pt x="7789304" y="1177212"/>
                  <a:pt x="7788096" y="1176358"/>
                  <a:pt x="7787418" y="1175651"/>
                </a:cubicBezTo>
                <a:cubicBezTo>
                  <a:pt x="7786741" y="1174944"/>
                  <a:pt x="7786240" y="1174045"/>
                  <a:pt x="7785916" y="1172956"/>
                </a:cubicBezTo>
                <a:cubicBezTo>
                  <a:pt x="7785592" y="1171866"/>
                  <a:pt x="7785430" y="1170408"/>
                  <a:pt x="7785430" y="1168582"/>
                </a:cubicBezTo>
                <a:cubicBezTo>
                  <a:pt x="7785430" y="1167286"/>
                  <a:pt x="7785489" y="1166210"/>
                  <a:pt x="7785607" y="1165356"/>
                </a:cubicBezTo>
                <a:cubicBezTo>
                  <a:pt x="7785725" y="1164503"/>
                  <a:pt x="7785902" y="1163810"/>
                  <a:pt x="7786137" y="1163280"/>
                </a:cubicBezTo>
                <a:cubicBezTo>
                  <a:pt x="7786373" y="1162750"/>
                  <a:pt x="7786667" y="1162382"/>
                  <a:pt x="7787021" y="1162176"/>
                </a:cubicBezTo>
                <a:cubicBezTo>
                  <a:pt x="7787374" y="1161969"/>
                  <a:pt x="7787787" y="1161866"/>
                  <a:pt x="7788258" y="1161866"/>
                </a:cubicBezTo>
                <a:cubicBezTo>
                  <a:pt x="7789083" y="1161866"/>
                  <a:pt x="7790246" y="1162367"/>
                  <a:pt x="7791748" y="1163368"/>
                </a:cubicBezTo>
                <a:cubicBezTo>
                  <a:pt x="7793251" y="1164370"/>
                  <a:pt x="7795180" y="1165460"/>
                  <a:pt x="7797536" y="1166638"/>
                </a:cubicBezTo>
                <a:cubicBezTo>
                  <a:pt x="7799893" y="1167816"/>
                  <a:pt x="7802735" y="1168921"/>
                  <a:pt x="7806064" y="1169951"/>
                </a:cubicBezTo>
                <a:cubicBezTo>
                  <a:pt x="7809393" y="1170982"/>
                  <a:pt x="7813236" y="1171498"/>
                  <a:pt x="7817596" y="1171498"/>
                </a:cubicBezTo>
                <a:cubicBezTo>
                  <a:pt x="7820895" y="1171498"/>
                  <a:pt x="7823914" y="1171056"/>
                  <a:pt x="7826653" y="1170172"/>
                </a:cubicBezTo>
                <a:cubicBezTo>
                  <a:pt x="7829392" y="1169289"/>
                  <a:pt x="7831749" y="1168037"/>
                  <a:pt x="7833722" y="1166417"/>
                </a:cubicBezTo>
                <a:cubicBezTo>
                  <a:pt x="7835696" y="1164796"/>
                  <a:pt x="7837213" y="1162808"/>
                  <a:pt x="7838273" y="1160452"/>
                </a:cubicBezTo>
                <a:cubicBezTo>
                  <a:pt x="7839334" y="1158096"/>
                  <a:pt x="7839864" y="1155415"/>
                  <a:pt x="7839864" y="1152411"/>
                </a:cubicBezTo>
                <a:cubicBezTo>
                  <a:pt x="7839864" y="1149171"/>
                  <a:pt x="7839128" y="1146402"/>
                  <a:pt x="7837655" y="1144104"/>
                </a:cubicBezTo>
                <a:cubicBezTo>
                  <a:pt x="7836182" y="1141807"/>
                  <a:pt x="7834238" y="1139789"/>
                  <a:pt x="7831823" y="1138051"/>
                </a:cubicBezTo>
                <a:cubicBezTo>
                  <a:pt x="7829408" y="1136314"/>
                  <a:pt x="7826653" y="1134723"/>
                  <a:pt x="7823560" y="1133279"/>
                </a:cubicBezTo>
                <a:cubicBezTo>
                  <a:pt x="7820467" y="1131836"/>
                  <a:pt x="7817301" y="1130363"/>
                  <a:pt x="7814061" y="1128862"/>
                </a:cubicBezTo>
                <a:cubicBezTo>
                  <a:pt x="7810821" y="1127359"/>
                  <a:pt x="7807669" y="1125695"/>
                  <a:pt x="7804606" y="1123868"/>
                </a:cubicBezTo>
                <a:cubicBezTo>
                  <a:pt x="7801542" y="1122042"/>
                  <a:pt x="7798803" y="1119892"/>
                  <a:pt x="7796388" y="1117418"/>
                </a:cubicBezTo>
                <a:cubicBezTo>
                  <a:pt x="7793973" y="1114944"/>
                  <a:pt x="7792013" y="1112042"/>
                  <a:pt x="7790511" y="1108713"/>
                </a:cubicBezTo>
                <a:cubicBezTo>
                  <a:pt x="7789009" y="1105385"/>
                  <a:pt x="7788258" y="1101393"/>
                  <a:pt x="7788258" y="1096739"/>
                </a:cubicBezTo>
                <a:cubicBezTo>
                  <a:pt x="7788258" y="1091967"/>
                  <a:pt x="7789127" y="1087712"/>
                  <a:pt x="7790865" y="1083970"/>
                </a:cubicBezTo>
                <a:cubicBezTo>
                  <a:pt x="7792603" y="1080229"/>
                  <a:pt x="7795018" y="1077092"/>
                  <a:pt x="7798111" y="1074559"/>
                </a:cubicBezTo>
                <a:cubicBezTo>
                  <a:pt x="7801204" y="1072026"/>
                  <a:pt x="7804886" y="1070097"/>
                  <a:pt x="7809157" y="1068771"/>
                </a:cubicBezTo>
                <a:cubicBezTo>
                  <a:pt x="7813428" y="1067446"/>
                  <a:pt x="7818037" y="1066783"/>
                  <a:pt x="7822986" y="1066783"/>
                </a:cubicBezTo>
                <a:close/>
                <a:moveTo>
                  <a:pt x="6403761" y="1066783"/>
                </a:moveTo>
                <a:cubicBezTo>
                  <a:pt x="6406294" y="1066783"/>
                  <a:pt x="6408842" y="1067004"/>
                  <a:pt x="6411405" y="1067446"/>
                </a:cubicBezTo>
                <a:cubicBezTo>
                  <a:pt x="6413967" y="1067888"/>
                  <a:pt x="6416383" y="1068477"/>
                  <a:pt x="6418651" y="1069213"/>
                </a:cubicBezTo>
                <a:cubicBezTo>
                  <a:pt x="6420919" y="1069949"/>
                  <a:pt x="6422936" y="1070774"/>
                  <a:pt x="6424704" y="1071688"/>
                </a:cubicBezTo>
                <a:cubicBezTo>
                  <a:pt x="6426471" y="1072600"/>
                  <a:pt x="6427635" y="1073337"/>
                  <a:pt x="6428194" y="1073897"/>
                </a:cubicBezTo>
                <a:cubicBezTo>
                  <a:pt x="6428754" y="1074457"/>
                  <a:pt x="6429122" y="1074898"/>
                  <a:pt x="6429299" y="1075222"/>
                </a:cubicBezTo>
                <a:cubicBezTo>
                  <a:pt x="6429476" y="1075546"/>
                  <a:pt x="6429623" y="1075958"/>
                  <a:pt x="6429741" y="1076459"/>
                </a:cubicBezTo>
                <a:cubicBezTo>
                  <a:pt x="6429859" y="1076960"/>
                  <a:pt x="6429947" y="1077564"/>
                  <a:pt x="6430006" y="1078271"/>
                </a:cubicBezTo>
                <a:cubicBezTo>
                  <a:pt x="6430065" y="1078978"/>
                  <a:pt x="6430094" y="1079891"/>
                  <a:pt x="6430094" y="1081011"/>
                </a:cubicBezTo>
                <a:cubicBezTo>
                  <a:pt x="6430094" y="1082070"/>
                  <a:pt x="6430050" y="1083013"/>
                  <a:pt x="6429962" y="1083838"/>
                </a:cubicBezTo>
                <a:cubicBezTo>
                  <a:pt x="6429873" y="1084662"/>
                  <a:pt x="6429741" y="1085355"/>
                  <a:pt x="6429564" y="1085915"/>
                </a:cubicBezTo>
                <a:cubicBezTo>
                  <a:pt x="6429387" y="1086474"/>
                  <a:pt x="6429137" y="1086886"/>
                  <a:pt x="6428813" y="1087152"/>
                </a:cubicBezTo>
                <a:cubicBezTo>
                  <a:pt x="6428489" y="1087417"/>
                  <a:pt x="6428121" y="1087549"/>
                  <a:pt x="6427708" y="1087549"/>
                </a:cubicBezTo>
                <a:cubicBezTo>
                  <a:pt x="6427061" y="1087549"/>
                  <a:pt x="6426044" y="1087138"/>
                  <a:pt x="6424660" y="1086312"/>
                </a:cubicBezTo>
                <a:cubicBezTo>
                  <a:pt x="6423275" y="1085488"/>
                  <a:pt x="6421582" y="1084560"/>
                  <a:pt x="6419579" y="1083529"/>
                </a:cubicBezTo>
                <a:cubicBezTo>
                  <a:pt x="6417576" y="1082498"/>
                  <a:pt x="6415204" y="1081555"/>
                  <a:pt x="6412465" y="1080701"/>
                </a:cubicBezTo>
                <a:cubicBezTo>
                  <a:pt x="6409726" y="1079847"/>
                  <a:pt x="6406648" y="1079420"/>
                  <a:pt x="6403231" y="1079420"/>
                </a:cubicBezTo>
                <a:cubicBezTo>
                  <a:pt x="6400049" y="1079420"/>
                  <a:pt x="6397281" y="1079847"/>
                  <a:pt x="6394924" y="1080701"/>
                </a:cubicBezTo>
                <a:cubicBezTo>
                  <a:pt x="6392568" y="1081555"/>
                  <a:pt x="6390624" y="1082689"/>
                  <a:pt x="6389092" y="1084103"/>
                </a:cubicBezTo>
                <a:cubicBezTo>
                  <a:pt x="6387561" y="1085517"/>
                  <a:pt x="6386412" y="1087196"/>
                  <a:pt x="6385646" y="1089140"/>
                </a:cubicBezTo>
                <a:cubicBezTo>
                  <a:pt x="6384880" y="1091084"/>
                  <a:pt x="6384497" y="1093146"/>
                  <a:pt x="6384497" y="1095325"/>
                </a:cubicBezTo>
                <a:cubicBezTo>
                  <a:pt x="6384497" y="1098507"/>
                  <a:pt x="6385234" y="1101246"/>
                  <a:pt x="6386706" y="1103544"/>
                </a:cubicBezTo>
                <a:cubicBezTo>
                  <a:pt x="6388179" y="1105842"/>
                  <a:pt x="6390138" y="1107873"/>
                  <a:pt x="6392583" y="1109641"/>
                </a:cubicBezTo>
                <a:cubicBezTo>
                  <a:pt x="6395028" y="1111408"/>
                  <a:pt x="6397811" y="1113029"/>
                  <a:pt x="6400933" y="1114502"/>
                </a:cubicBezTo>
                <a:cubicBezTo>
                  <a:pt x="6404056" y="1115974"/>
                  <a:pt x="6407237" y="1117462"/>
                  <a:pt x="6410477" y="1118964"/>
                </a:cubicBezTo>
                <a:cubicBezTo>
                  <a:pt x="6413717" y="1120467"/>
                  <a:pt x="6416898" y="1122115"/>
                  <a:pt x="6420020" y="1123912"/>
                </a:cubicBezTo>
                <a:cubicBezTo>
                  <a:pt x="6423143" y="1125710"/>
                  <a:pt x="6425926" y="1127830"/>
                  <a:pt x="6428371" y="1130276"/>
                </a:cubicBezTo>
                <a:cubicBezTo>
                  <a:pt x="6430816" y="1132720"/>
                  <a:pt x="6432789" y="1135607"/>
                  <a:pt x="6434292" y="1138935"/>
                </a:cubicBezTo>
                <a:cubicBezTo>
                  <a:pt x="6435794" y="1142264"/>
                  <a:pt x="6436545" y="1146196"/>
                  <a:pt x="6436545" y="1150732"/>
                </a:cubicBezTo>
                <a:cubicBezTo>
                  <a:pt x="6436545" y="1156092"/>
                  <a:pt x="6435558" y="1160864"/>
                  <a:pt x="6433585" y="1165047"/>
                </a:cubicBezTo>
                <a:cubicBezTo>
                  <a:pt x="6431612" y="1169231"/>
                  <a:pt x="6428872" y="1172779"/>
                  <a:pt x="6425367" y="1175695"/>
                </a:cubicBezTo>
                <a:cubicBezTo>
                  <a:pt x="6421862" y="1178611"/>
                  <a:pt x="6417738" y="1180805"/>
                  <a:pt x="6412995" y="1182279"/>
                </a:cubicBezTo>
                <a:cubicBezTo>
                  <a:pt x="6408253" y="1183751"/>
                  <a:pt x="6403142" y="1184488"/>
                  <a:pt x="6397664" y="1184488"/>
                </a:cubicBezTo>
                <a:cubicBezTo>
                  <a:pt x="6393835" y="1184488"/>
                  <a:pt x="6390285" y="1184164"/>
                  <a:pt x="6387015" y="1183515"/>
                </a:cubicBezTo>
                <a:cubicBezTo>
                  <a:pt x="6383746" y="1182868"/>
                  <a:pt x="6380830" y="1182072"/>
                  <a:pt x="6378267" y="1181129"/>
                </a:cubicBezTo>
                <a:cubicBezTo>
                  <a:pt x="6375704" y="1180187"/>
                  <a:pt x="6373555" y="1179215"/>
                  <a:pt x="6371816" y="1178214"/>
                </a:cubicBezTo>
                <a:cubicBezTo>
                  <a:pt x="6370079" y="1177212"/>
                  <a:pt x="6368871" y="1176358"/>
                  <a:pt x="6368193" y="1175651"/>
                </a:cubicBezTo>
                <a:cubicBezTo>
                  <a:pt x="6367516" y="1174944"/>
                  <a:pt x="6367015" y="1174045"/>
                  <a:pt x="6366691" y="1172956"/>
                </a:cubicBezTo>
                <a:cubicBezTo>
                  <a:pt x="6366367" y="1171866"/>
                  <a:pt x="6366205" y="1170408"/>
                  <a:pt x="6366205" y="1168582"/>
                </a:cubicBezTo>
                <a:cubicBezTo>
                  <a:pt x="6366205" y="1167286"/>
                  <a:pt x="6366264" y="1166210"/>
                  <a:pt x="6366382" y="1165356"/>
                </a:cubicBezTo>
                <a:cubicBezTo>
                  <a:pt x="6366500" y="1164503"/>
                  <a:pt x="6366677" y="1163810"/>
                  <a:pt x="6366912" y="1163280"/>
                </a:cubicBezTo>
                <a:cubicBezTo>
                  <a:pt x="6367148" y="1162750"/>
                  <a:pt x="6367442" y="1162382"/>
                  <a:pt x="6367796" y="1162176"/>
                </a:cubicBezTo>
                <a:cubicBezTo>
                  <a:pt x="6368149" y="1161969"/>
                  <a:pt x="6368562" y="1161866"/>
                  <a:pt x="6369033" y="1161866"/>
                </a:cubicBezTo>
                <a:cubicBezTo>
                  <a:pt x="6369858" y="1161866"/>
                  <a:pt x="6371021" y="1162367"/>
                  <a:pt x="6372523" y="1163368"/>
                </a:cubicBezTo>
                <a:cubicBezTo>
                  <a:pt x="6374026" y="1164370"/>
                  <a:pt x="6375955" y="1165460"/>
                  <a:pt x="6378311" y="1166638"/>
                </a:cubicBezTo>
                <a:cubicBezTo>
                  <a:pt x="6380668" y="1167816"/>
                  <a:pt x="6383510" y="1168921"/>
                  <a:pt x="6386839" y="1169951"/>
                </a:cubicBezTo>
                <a:cubicBezTo>
                  <a:pt x="6390168" y="1170982"/>
                  <a:pt x="6394011" y="1171498"/>
                  <a:pt x="6398371" y="1171498"/>
                </a:cubicBezTo>
                <a:cubicBezTo>
                  <a:pt x="6401670" y="1171498"/>
                  <a:pt x="6404689" y="1171056"/>
                  <a:pt x="6407428" y="1170172"/>
                </a:cubicBezTo>
                <a:cubicBezTo>
                  <a:pt x="6410167" y="1169289"/>
                  <a:pt x="6412524" y="1168037"/>
                  <a:pt x="6414497" y="1166417"/>
                </a:cubicBezTo>
                <a:cubicBezTo>
                  <a:pt x="6416471" y="1164796"/>
                  <a:pt x="6417988" y="1162808"/>
                  <a:pt x="6419048" y="1160452"/>
                </a:cubicBezTo>
                <a:cubicBezTo>
                  <a:pt x="6420109" y="1158096"/>
                  <a:pt x="6420639" y="1155415"/>
                  <a:pt x="6420639" y="1152411"/>
                </a:cubicBezTo>
                <a:cubicBezTo>
                  <a:pt x="6420639" y="1149171"/>
                  <a:pt x="6419903" y="1146402"/>
                  <a:pt x="6418430" y="1144104"/>
                </a:cubicBezTo>
                <a:cubicBezTo>
                  <a:pt x="6416957" y="1141807"/>
                  <a:pt x="6415013" y="1139789"/>
                  <a:pt x="6412598" y="1138051"/>
                </a:cubicBezTo>
                <a:cubicBezTo>
                  <a:pt x="6410183" y="1136314"/>
                  <a:pt x="6407428" y="1134723"/>
                  <a:pt x="6404335" y="1133279"/>
                </a:cubicBezTo>
                <a:cubicBezTo>
                  <a:pt x="6401242" y="1131836"/>
                  <a:pt x="6398076" y="1130363"/>
                  <a:pt x="6394836" y="1128862"/>
                </a:cubicBezTo>
                <a:cubicBezTo>
                  <a:pt x="6391596" y="1127359"/>
                  <a:pt x="6388444" y="1125695"/>
                  <a:pt x="6385381" y="1123868"/>
                </a:cubicBezTo>
                <a:cubicBezTo>
                  <a:pt x="6382317" y="1122042"/>
                  <a:pt x="6379578" y="1119892"/>
                  <a:pt x="6377163" y="1117418"/>
                </a:cubicBezTo>
                <a:cubicBezTo>
                  <a:pt x="6374748" y="1114944"/>
                  <a:pt x="6372788" y="1112042"/>
                  <a:pt x="6371286" y="1108713"/>
                </a:cubicBezTo>
                <a:cubicBezTo>
                  <a:pt x="6369784" y="1105385"/>
                  <a:pt x="6369033" y="1101393"/>
                  <a:pt x="6369033" y="1096739"/>
                </a:cubicBezTo>
                <a:cubicBezTo>
                  <a:pt x="6369033" y="1091967"/>
                  <a:pt x="6369902" y="1087712"/>
                  <a:pt x="6371640" y="1083970"/>
                </a:cubicBezTo>
                <a:cubicBezTo>
                  <a:pt x="6373378" y="1080229"/>
                  <a:pt x="6375793" y="1077092"/>
                  <a:pt x="6378886" y="1074559"/>
                </a:cubicBezTo>
                <a:cubicBezTo>
                  <a:pt x="6381979" y="1072026"/>
                  <a:pt x="6385661" y="1070097"/>
                  <a:pt x="6389932" y="1068771"/>
                </a:cubicBezTo>
                <a:cubicBezTo>
                  <a:pt x="6394203" y="1067446"/>
                  <a:pt x="6398812" y="1066783"/>
                  <a:pt x="6403761" y="1066783"/>
                </a:cubicBezTo>
                <a:close/>
                <a:moveTo>
                  <a:pt x="5937036" y="1066783"/>
                </a:moveTo>
                <a:cubicBezTo>
                  <a:pt x="5939569" y="1066783"/>
                  <a:pt x="5942117" y="1067004"/>
                  <a:pt x="5944680" y="1067446"/>
                </a:cubicBezTo>
                <a:cubicBezTo>
                  <a:pt x="5947242" y="1067888"/>
                  <a:pt x="5949658" y="1068477"/>
                  <a:pt x="5951926" y="1069213"/>
                </a:cubicBezTo>
                <a:cubicBezTo>
                  <a:pt x="5954194" y="1069949"/>
                  <a:pt x="5956211" y="1070774"/>
                  <a:pt x="5957979" y="1071688"/>
                </a:cubicBezTo>
                <a:cubicBezTo>
                  <a:pt x="5959746" y="1072600"/>
                  <a:pt x="5960910" y="1073337"/>
                  <a:pt x="5961469" y="1073897"/>
                </a:cubicBezTo>
                <a:cubicBezTo>
                  <a:pt x="5962029" y="1074457"/>
                  <a:pt x="5962397" y="1074898"/>
                  <a:pt x="5962574" y="1075222"/>
                </a:cubicBezTo>
                <a:cubicBezTo>
                  <a:pt x="5962751" y="1075546"/>
                  <a:pt x="5962898" y="1075958"/>
                  <a:pt x="5963016" y="1076459"/>
                </a:cubicBezTo>
                <a:cubicBezTo>
                  <a:pt x="5963134" y="1076960"/>
                  <a:pt x="5963222" y="1077564"/>
                  <a:pt x="5963281" y="1078271"/>
                </a:cubicBezTo>
                <a:cubicBezTo>
                  <a:pt x="5963340" y="1078978"/>
                  <a:pt x="5963369" y="1079891"/>
                  <a:pt x="5963369" y="1081011"/>
                </a:cubicBezTo>
                <a:cubicBezTo>
                  <a:pt x="5963369" y="1082070"/>
                  <a:pt x="5963325" y="1083013"/>
                  <a:pt x="5963237" y="1083838"/>
                </a:cubicBezTo>
                <a:cubicBezTo>
                  <a:pt x="5963148" y="1084662"/>
                  <a:pt x="5963016" y="1085355"/>
                  <a:pt x="5962839" y="1085915"/>
                </a:cubicBezTo>
                <a:cubicBezTo>
                  <a:pt x="5962662" y="1086474"/>
                  <a:pt x="5962412" y="1086886"/>
                  <a:pt x="5962088" y="1087152"/>
                </a:cubicBezTo>
                <a:cubicBezTo>
                  <a:pt x="5961764" y="1087417"/>
                  <a:pt x="5961396" y="1087549"/>
                  <a:pt x="5960983" y="1087549"/>
                </a:cubicBezTo>
                <a:cubicBezTo>
                  <a:pt x="5960336" y="1087549"/>
                  <a:pt x="5959319" y="1087138"/>
                  <a:pt x="5957935" y="1086312"/>
                </a:cubicBezTo>
                <a:cubicBezTo>
                  <a:pt x="5956550" y="1085488"/>
                  <a:pt x="5954857" y="1084560"/>
                  <a:pt x="5952854" y="1083529"/>
                </a:cubicBezTo>
                <a:cubicBezTo>
                  <a:pt x="5950851" y="1082498"/>
                  <a:pt x="5948479" y="1081555"/>
                  <a:pt x="5945740" y="1080701"/>
                </a:cubicBezTo>
                <a:cubicBezTo>
                  <a:pt x="5943001" y="1079847"/>
                  <a:pt x="5939923" y="1079420"/>
                  <a:pt x="5936506" y="1079420"/>
                </a:cubicBezTo>
                <a:cubicBezTo>
                  <a:pt x="5933324" y="1079420"/>
                  <a:pt x="5930556" y="1079847"/>
                  <a:pt x="5928199" y="1080701"/>
                </a:cubicBezTo>
                <a:cubicBezTo>
                  <a:pt x="5925843" y="1081555"/>
                  <a:pt x="5923899" y="1082689"/>
                  <a:pt x="5922367" y="1084103"/>
                </a:cubicBezTo>
                <a:cubicBezTo>
                  <a:pt x="5920836" y="1085517"/>
                  <a:pt x="5919687" y="1087196"/>
                  <a:pt x="5918921" y="1089140"/>
                </a:cubicBezTo>
                <a:cubicBezTo>
                  <a:pt x="5918155" y="1091084"/>
                  <a:pt x="5917772" y="1093146"/>
                  <a:pt x="5917772" y="1095325"/>
                </a:cubicBezTo>
                <a:cubicBezTo>
                  <a:pt x="5917772" y="1098507"/>
                  <a:pt x="5918509" y="1101246"/>
                  <a:pt x="5919981" y="1103544"/>
                </a:cubicBezTo>
                <a:cubicBezTo>
                  <a:pt x="5921454" y="1105842"/>
                  <a:pt x="5923413" y="1107873"/>
                  <a:pt x="5925858" y="1109641"/>
                </a:cubicBezTo>
                <a:cubicBezTo>
                  <a:pt x="5928303" y="1111408"/>
                  <a:pt x="5931086" y="1113029"/>
                  <a:pt x="5934208" y="1114502"/>
                </a:cubicBezTo>
                <a:cubicBezTo>
                  <a:pt x="5937331" y="1115974"/>
                  <a:pt x="5940512" y="1117462"/>
                  <a:pt x="5943752" y="1118964"/>
                </a:cubicBezTo>
                <a:cubicBezTo>
                  <a:pt x="5946992" y="1120467"/>
                  <a:pt x="5950173" y="1122115"/>
                  <a:pt x="5953295" y="1123912"/>
                </a:cubicBezTo>
                <a:cubicBezTo>
                  <a:pt x="5956418" y="1125710"/>
                  <a:pt x="5959201" y="1127830"/>
                  <a:pt x="5961646" y="1130276"/>
                </a:cubicBezTo>
                <a:lnTo>
                  <a:pt x="5966150" y="1136862"/>
                </a:lnTo>
                <a:lnTo>
                  <a:pt x="5943814" y="1136862"/>
                </a:lnTo>
                <a:lnTo>
                  <a:pt x="5937610" y="1133279"/>
                </a:lnTo>
                <a:cubicBezTo>
                  <a:pt x="5934517" y="1131836"/>
                  <a:pt x="5931351" y="1130363"/>
                  <a:pt x="5928111" y="1128862"/>
                </a:cubicBezTo>
                <a:cubicBezTo>
                  <a:pt x="5924871" y="1127359"/>
                  <a:pt x="5921719" y="1125695"/>
                  <a:pt x="5918656" y="1123868"/>
                </a:cubicBezTo>
                <a:cubicBezTo>
                  <a:pt x="5915592" y="1122042"/>
                  <a:pt x="5912853" y="1119892"/>
                  <a:pt x="5910438" y="1117418"/>
                </a:cubicBezTo>
                <a:cubicBezTo>
                  <a:pt x="5908023" y="1114944"/>
                  <a:pt x="5906063" y="1112042"/>
                  <a:pt x="5904561" y="1108713"/>
                </a:cubicBezTo>
                <a:cubicBezTo>
                  <a:pt x="5903059" y="1105385"/>
                  <a:pt x="5902308" y="1101393"/>
                  <a:pt x="5902308" y="1096739"/>
                </a:cubicBezTo>
                <a:cubicBezTo>
                  <a:pt x="5902308" y="1091967"/>
                  <a:pt x="5903177" y="1087712"/>
                  <a:pt x="5904915" y="1083970"/>
                </a:cubicBezTo>
                <a:cubicBezTo>
                  <a:pt x="5906653" y="1080229"/>
                  <a:pt x="5909068" y="1077092"/>
                  <a:pt x="5912161" y="1074559"/>
                </a:cubicBezTo>
                <a:cubicBezTo>
                  <a:pt x="5915254" y="1072026"/>
                  <a:pt x="5918936" y="1070097"/>
                  <a:pt x="5923207" y="1068771"/>
                </a:cubicBezTo>
                <a:cubicBezTo>
                  <a:pt x="5927478" y="1067446"/>
                  <a:pt x="5932087" y="1066783"/>
                  <a:pt x="5937036" y="1066783"/>
                </a:cubicBezTo>
                <a:close/>
                <a:moveTo>
                  <a:pt x="5460786" y="1066783"/>
                </a:moveTo>
                <a:cubicBezTo>
                  <a:pt x="5463319" y="1066783"/>
                  <a:pt x="5465867" y="1067004"/>
                  <a:pt x="5468430" y="1067446"/>
                </a:cubicBezTo>
                <a:cubicBezTo>
                  <a:pt x="5470992" y="1067888"/>
                  <a:pt x="5473408" y="1068477"/>
                  <a:pt x="5475676" y="1069213"/>
                </a:cubicBezTo>
                <a:cubicBezTo>
                  <a:pt x="5477944" y="1069949"/>
                  <a:pt x="5479961" y="1070774"/>
                  <a:pt x="5481729" y="1071688"/>
                </a:cubicBezTo>
                <a:cubicBezTo>
                  <a:pt x="5483496" y="1072600"/>
                  <a:pt x="5484660" y="1073337"/>
                  <a:pt x="5485219" y="1073897"/>
                </a:cubicBezTo>
                <a:cubicBezTo>
                  <a:pt x="5485779" y="1074457"/>
                  <a:pt x="5486147" y="1074898"/>
                  <a:pt x="5486324" y="1075222"/>
                </a:cubicBezTo>
                <a:cubicBezTo>
                  <a:pt x="5486501" y="1075546"/>
                  <a:pt x="5486648" y="1075958"/>
                  <a:pt x="5486766" y="1076459"/>
                </a:cubicBezTo>
                <a:cubicBezTo>
                  <a:pt x="5486884" y="1076960"/>
                  <a:pt x="5486972" y="1077564"/>
                  <a:pt x="5487031" y="1078271"/>
                </a:cubicBezTo>
                <a:cubicBezTo>
                  <a:pt x="5487090" y="1078978"/>
                  <a:pt x="5487119" y="1079891"/>
                  <a:pt x="5487119" y="1081011"/>
                </a:cubicBezTo>
                <a:cubicBezTo>
                  <a:pt x="5487119" y="1082070"/>
                  <a:pt x="5487075" y="1083013"/>
                  <a:pt x="5486987" y="1083838"/>
                </a:cubicBezTo>
                <a:cubicBezTo>
                  <a:pt x="5486898" y="1084662"/>
                  <a:pt x="5486766" y="1085355"/>
                  <a:pt x="5486589" y="1085915"/>
                </a:cubicBezTo>
                <a:cubicBezTo>
                  <a:pt x="5486412" y="1086474"/>
                  <a:pt x="5486162" y="1086886"/>
                  <a:pt x="5485838" y="1087152"/>
                </a:cubicBezTo>
                <a:cubicBezTo>
                  <a:pt x="5485514" y="1087417"/>
                  <a:pt x="5485146" y="1087549"/>
                  <a:pt x="5484733" y="1087549"/>
                </a:cubicBezTo>
                <a:cubicBezTo>
                  <a:pt x="5484086" y="1087549"/>
                  <a:pt x="5483069" y="1087138"/>
                  <a:pt x="5481685" y="1086312"/>
                </a:cubicBezTo>
                <a:cubicBezTo>
                  <a:pt x="5480300" y="1085488"/>
                  <a:pt x="5478607" y="1084560"/>
                  <a:pt x="5476604" y="1083529"/>
                </a:cubicBezTo>
                <a:cubicBezTo>
                  <a:pt x="5474601" y="1082498"/>
                  <a:pt x="5472229" y="1081555"/>
                  <a:pt x="5469490" y="1080701"/>
                </a:cubicBezTo>
                <a:cubicBezTo>
                  <a:pt x="5466751" y="1079847"/>
                  <a:pt x="5463673" y="1079420"/>
                  <a:pt x="5460256" y="1079420"/>
                </a:cubicBezTo>
                <a:cubicBezTo>
                  <a:pt x="5457074" y="1079420"/>
                  <a:pt x="5454306" y="1079847"/>
                  <a:pt x="5451949" y="1080701"/>
                </a:cubicBezTo>
                <a:cubicBezTo>
                  <a:pt x="5449593" y="1081555"/>
                  <a:pt x="5447649" y="1082689"/>
                  <a:pt x="5446117" y="1084103"/>
                </a:cubicBezTo>
                <a:cubicBezTo>
                  <a:pt x="5444586" y="1085517"/>
                  <a:pt x="5443437" y="1087196"/>
                  <a:pt x="5442671" y="1089140"/>
                </a:cubicBezTo>
                <a:cubicBezTo>
                  <a:pt x="5441905" y="1091084"/>
                  <a:pt x="5441522" y="1093146"/>
                  <a:pt x="5441522" y="1095325"/>
                </a:cubicBezTo>
                <a:cubicBezTo>
                  <a:pt x="5441522" y="1098507"/>
                  <a:pt x="5442259" y="1101246"/>
                  <a:pt x="5443731" y="1103544"/>
                </a:cubicBezTo>
                <a:cubicBezTo>
                  <a:pt x="5445204" y="1105842"/>
                  <a:pt x="5447163" y="1107873"/>
                  <a:pt x="5449608" y="1109641"/>
                </a:cubicBezTo>
                <a:cubicBezTo>
                  <a:pt x="5452053" y="1111408"/>
                  <a:pt x="5454836" y="1113029"/>
                  <a:pt x="5457958" y="1114502"/>
                </a:cubicBezTo>
                <a:cubicBezTo>
                  <a:pt x="5461081" y="1115974"/>
                  <a:pt x="5464262" y="1117462"/>
                  <a:pt x="5467502" y="1118964"/>
                </a:cubicBezTo>
                <a:cubicBezTo>
                  <a:pt x="5470742" y="1120467"/>
                  <a:pt x="5473923" y="1122115"/>
                  <a:pt x="5477045" y="1123912"/>
                </a:cubicBezTo>
                <a:cubicBezTo>
                  <a:pt x="5480168" y="1125710"/>
                  <a:pt x="5482951" y="1127830"/>
                  <a:pt x="5485396" y="1130276"/>
                </a:cubicBezTo>
                <a:cubicBezTo>
                  <a:pt x="5487841" y="1132720"/>
                  <a:pt x="5489814" y="1135607"/>
                  <a:pt x="5491317" y="1138935"/>
                </a:cubicBezTo>
                <a:cubicBezTo>
                  <a:pt x="5492819" y="1142264"/>
                  <a:pt x="5493570" y="1146196"/>
                  <a:pt x="5493570" y="1150732"/>
                </a:cubicBezTo>
                <a:cubicBezTo>
                  <a:pt x="5493570" y="1156092"/>
                  <a:pt x="5492583" y="1160864"/>
                  <a:pt x="5490610" y="1165047"/>
                </a:cubicBezTo>
                <a:cubicBezTo>
                  <a:pt x="5488637" y="1169231"/>
                  <a:pt x="5485897" y="1172779"/>
                  <a:pt x="5482392" y="1175695"/>
                </a:cubicBezTo>
                <a:cubicBezTo>
                  <a:pt x="5478887" y="1178611"/>
                  <a:pt x="5474763" y="1180805"/>
                  <a:pt x="5470020" y="1182279"/>
                </a:cubicBezTo>
                <a:cubicBezTo>
                  <a:pt x="5465278" y="1183751"/>
                  <a:pt x="5460167" y="1184488"/>
                  <a:pt x="5454689" y="1184488"/>
                </a:cubicBezTo>
                <a:cubicBezTo>
                  <a:pt x="5450860" y="1184488"/>
                  <a:pt x="5447310" y="1184164"/>
                  <a:pt x="5444040" y="1183515"/>
                </a:cubicBezTo>
                <a:cubicBezTo>
                  <a:pt x="5440771" y="1182868"/>
                  <a:pt x="5437855" y="1182072"/>
                  <a:pt x="5435292" y="1181129"/>
                </a:cubicBezTo>
                <a:cubicBezTo>
                  <a:pt x="5432729" y="1180187"/>
                  <a:pt x="5430580" y="1179215"/>
                  <a:pt x="5428841" y="1178214"/>
                </a:cubicBezTo>
                <a:cubicBezTo>
                  <a:pt x="5427104" y="1177212"/>
                  <a:pt x="5425896" y="1176358"/>
                  <a:pt x="5425218" y="1175651"/>
                </a:cubicBezTo>
                <a:cubicBezTo>
                  <a:pt x="5424541" y="1174944"/>
                  <a:pt x="5424040" y="1174045"/>
                  <a:pt x="5423716" y="1172956"/>
                </a:cubicBezTo>
                <a:cubicBezTo>
                  <a:pt x="5423392" y="1171866"/>
                  <a:pt x="5423230" y="1170408"/>
                  <a:pt x="5423230" y="1168582"/>
                </a:cubicBezTo>
                <a:cubicBezTo>
                  <a:pt x="5423230" y="1167286"/>
                  <a:pt x="5423289" y="1166210"/>
                  <a:pt x="5423407" y="1165356"/>
                </a:cubicBezTo>
                <a:cubicBezTo>
                  <a:pt x="5423525" y="1164503"/>
                  <a:pt x="5423702" y="1163810"/>
                  <a:pt x="5423937" y="1163280"/>
                </a:cubicBezTo>
                <a:cubicBezTo>
                  <a:pt x="5424173" y="1162750"/>
                  <a:pt x="5424467" y="1162382"/>
                  <a:pt x="5424821" y="1162176"/>
                </a:cubicBezTo>
                <a:cubicBezTo>
                  <a:pt x="5425174" y="1161969"/>
                  <a:pt x="5425587" y="1161866"/>
                  <a:pt x="5426058" y="1161866"/>
                </a:cubicBezTo>
                <a:cubicBezTo>
                  <a:pt x="5426883" y="1161866"/>
                  <a:pt x="5428046" y="1162367"/>
                  <a:pt x="5429548" y="1163368"/>
                </a:cubicBezTo>
                <a:cubicBezTo>
                  <a:pt x="5431051" y="1164370"/>
                  <a:pt x="5432980" y="1165460"/>
                  <a:pt x="5435336" y="1166638"/>
                </a:cubicBezTo>
                <a:cubicBezTo>
                  <a:pt x="5437693" y="1167816"/>
                  <a:pt x="5440535" y="1168921"/>
                  <a:pt x="5443864" y="1169951"/>
                </a:cubicBezTo>
                <a:cubicBezTo>
                  <a:pt x="5447193" y="1170982"/>
                  <a:pt x="5451036" y="1171498"/>
                  <a:pt x="5455396" y="1171498"/>
                </a:cubicBezTo>
                <a:cubicBezTo>
                  <a:pt x="5458695" y="1171498"/>
                  <a:pt x="5461714" y="1171056"/>
                  <a:pt x="5464453" y="1170172"/>
                </a:cubicBezTo>
                <a:cubicBezTo>
                  <a:pt x="5467192" y="1169289"/>
                  <a:pt x="5469549" y="1168037"/>
                  <a:pt x="5471522" y="1166417"/>
                </a:cubicBezTo>
                <a:cubicBezTo>
                  <a:pt x="5473496" y="1164796"/>
                  <a:pt x="5475013" y="1162808"/>
                  <a:pt x="5476073" y="1160452"/>
                </a:cubicBezTo>
                <a:cubicBezTo>
                  <a:pt x="5477134" y="1158096"/>
                  <a:pt x="5477664" y="1155415"/>
                  <a:pt x="5477664" y="1152411"/>
                </a:cubicBezTo>
                <a:cubicBezTo>
                  <a:pt x="5477664" y="1149171"/>
                  <a:pt x="5476928" y="1146402"/>
                  <a:pt x="5475455" y="1144104"/>
                </a:cubicBezTo>
                <a:cubicBezTo>
                  <a:pt x="5473982" y="1141807"/>
                  <a:pt x="5472038" y="1139789"/>
                  <a:pt x="5469623" y="1138051"/>
                </a:cubicBezTo>
                <a:cubicBezTo>
                  <a:pt x="5467208" y="1136314"/>
                  <a:pt x="5464453" y="1134723"/>
                  <a:pt x="5461360" y="1133279"/>
                </a:cubicBezTo>
                <a:cubicBezTo>
                  <a:pt x="5458267" y="1131836"/>
                  <a:pt x="5455101" y="1130363"/>
                  <a:pt x="5451861" y="1128862"/>
                </a:cubicBezTo>
                <a:cubicBezTo>
                  <a:pt x="5448621" y="1127359"/>
                  <a:pt x="5445469" y="1125695"/>
                  <a:pt x="5442406" y="1123868"/>
                </a:cubicBezTo>
                <a:cubicBezTo>
                  <a:pt x="5439342" y="1122042"/>
                  <a:pt x="5436603" y="1119892"/>
                  <a:pt x="5434188" y="1117418"/>
                </a:cubicBezTo>
                <a:cubicBezTo>
                  <a:pt x="5431773" y="1114944"/>
                  <a:pt x="5429813" y="1112042"/>
                  <a:pt x="5428311" y="1108713"/>
                </a:cubicBezTo>
                <a:cubicBezTo>
                  <a:pt x="5426809" y="1105385"/>
                  <a:pt x="5426058" y="1101393"/>
                  <a:pt x="5426058" y="1096739"/>
                </a:cubicBezTo>
                <a:cubicBezTo>
                  <a:pt x="5426058" y="1091967"/>
                  <a:pt x="5426927" y="1087712"/>
                  <a:pt x="5428665" y="1083970"/>
                </a:cubicBezTo>
                <a:cubicBezTo>
                  <a:pt x="5430403" y="1080229"/>
                  <a:pt x="5432818" y="1077092"/>
                  <a:pt x="5435911" y="1074559"/>
                </a:cubicBezTo>
                <a:cubicBezTo>
                  <a:pt x="5439004" y="1072026"/>
                  <a:pt x="5442686" y="1070097"/>
                  <a:pt x="5446957" y="1068771"/>
                </a:cubicBezTo>
                <a:cubicBezTo>
                  <a:pt x="5451228" y="1067446"/>
                  <a:pt x="5455837" y="1066783"/>
                  <a:pt x="5460786" y="1066783"/>
                </a:cubicBezTo>
                <a:close/>
                <a:moveTo>
                  <a:pt x="4994061" y="1066783"/>
                </a:moveTo>
                <a:cubicBezTo>
                  <a:pt x="4996594" y="1066783"/>
                  <a:pt x="4999142" y="1067004"/>
                  <a:pt x="5001705" y="1067446"/>
                </a:cubicBezTo>
                <a:cubicBezTo>
                  <a:pt x="5004267" y="1067888"/>
                  <a:pt x="5006683" y="1068477"/>
                  <a:pt x="5008951" y="1069213"/>
                </a:cubicBezTo>
                <a:cubicBezTo>
                  <a:pt x="5011219" y="1069949"/>
                  <a:pt x="5013236" y="1070774"/>
                  <a:pt x="5015004" y="1071688"/>
                </a:cubicBezTo>
                <a:cubicBezTo>
                  <a:pt x="5016771" y="1072600"/>
                  <a:pt x="5017935" y="1073337"/>
                  <a:pt x="5018494" y="1073897"/>
                </a:cubicBezTo>
                <a:cubicBezTo>
                  <a:pt x="5019054" y="1074457"/>
                  <a:pt x="5019422" y="1074898"/>
                  <a:pt x="5019599" y="1075222"/>
                </a:cubicBezTo>
                <a:cubicBezTo>
                  <a:pt x="5019776" y="1075546"/>
                  <a:pt x="5019923" y="1075958"/>
                  <a:pt x="5020041" y="1076459"/>
                </a:cubicBezTo>
                <a:cubicBezTo>
                  <a:pt x="5020159" y="1076960"/>
                  <a:pt x="5020247" y="1077564"/>
                  <a:pt x="5020306" y="1078271"/>
                </a:cubicBezTo>
                <a:cubicBezTo>
                  <a:pt x="5020365" y="1078978"/>
                  <a:pt x="5020394" y="1079891"/>
                  <a:pt x="5020394" y="1081011"/>
                </a:cubicBezTo>
                <a:cubicBezTo>
                  <a:pt x="5020394" y="1082070"/>
                  <a:pt x="5020350" y="1083013"/>
                  <a:pt x="5020262" y="1083838"/>
                </a:cubicBezTo>
                <a:cubicBezTo>
                  <a:pt x="5020173" y="1084662"/>
                  <a:pt x="5020041" y="1085355"/>
                  <a:pt x="5019864" y="1085915"/>
                </a:cubicBezTo>
                <a:cubicBezTo>
                  <a:pt x="5019687" y="1086474"/>
                  <a:pt x="5019437" y="1086886"/>
                  <a:pt x="5019113" y="1087152"/>
                </a:cubicBezTo>
                <a:cubicBezTo>
                  <a:pt x="5018789" y="1087417"/>
                  <a:pt x="5018421" y="1087549"/>
                  <a:pt x="5018008" y="1087549"/>
                </a:cubicBezTo>
                <a:cubicBezTo>
                  <a:pt x="5017361" y="1087549"/>
                  <a:pt x="5016344" y="1087138"/>
                  <a:pt x="5014960" y="1086312"/>
                </a:cubicBezTo>
                <a:cubicBezTo>
                  <a:pt x="5013575" y="1085488"/>
                  <a:pt x="5011882" y="1084560"/>
                  <a:pt x="5009879" y="1083529"/>
                </a:cubicBezTo>
                <a:cubicBezTo>
                  <a:pt x="5007876" y="1082498"/>
                  <a:pt x="5005504" y="1081555"/>
                  <a:pt x="5002765" y="1080701"/>
                </a:cubicBezTo>
                <a:cubicBezTo>
                  <a:pt x="5000026" y="1079847"/>
                  <a:pt x="4996948" y="1079420"/>
                  <a:pt x="4993531" y="1079420"/>
                </a:cubicBezTo>
                <a:cubicBezTo>
                  <a:pt x="4990349" y="1079420"/>
                  <a:pt x="4987581" y="1079847"/>
                  <a:pt x="4985224" y="1080701"/>
                </a:cubicBezTo>
                <a:cubicBezTo>
                  <a:pt x="4982868" y="1081555"/>
                  <a:pt x="4980924" y="1082689"/>
                  <a:pt x="4979392" y="1084103"/>
                </a:cubicBezTo>
                <a:cubicBezTo>
                  <a:pt x="4977861" y="1085517"/>
                  <a:pt x="4976712" y="1087196"/>
                  <a:pt x="4975946" y="1089140"/>
                </a:cubicBezTo>
                <a:cubicBezTo>
                  <a:pt x="4975180" y="1091084"/>
                  <a:pt x="4974797" y="1093146"/>
                  <a:pt x="4974797" y="1095325"/>
                </a:cubicBezTo>
                <a:cubicBezTo>
                  <a:pt x="4974797" y="1098507"/>
                  <a:pt x="4975534" y="1101246"/>
                  <a:pt x="4977006" y="1103544"/>
                </a:cubicBezTo>
                <a:cubicBezTo>
                  <a:pt x="4978479" y="1105842"/>
                  <a:pt x="4980438" y="1107873"/>
                  <a:pt x="4982883" y="1109641"/>
                </a:cubicBezTo>
                <a:cubicBezTo>
                  <a:pt x="4985328" y="1111408"/>
                  <a:pt x="4988111" y="1113029"/>
                  <a:pt x="4991233" y="1114502"/>
                </a:cubicBezTo>
                <a:cubicBezTo>
                  <a:pt x="4994356" y="1115974"/>
                  <a:pt x="4997537" y="1117462"/>
                  <a:pt x="5000777" y="1118964"/>
                </a:cubicBezTo>
                <a:cubicBezTo>
                  <a:pt x="5004017" y="1120467"/>
                  <a:pt x="5007198" y="1122115"/>
                  <a:pt x="5010320" y="1123912"/>
                </a:cubicBezTo>
                <a:cubicBezTo>
                  <a:pt x="5013443" y="1125710"/>
                  <a:pt x="5016226" y="1127830"/>
                  <a:pt x="5018671" y="1130276"/>
                </a:cubicBezTo>
                <a:cubicBezTo>
                  <a:pt x="5021116" y="1132720"/>
                  <a:pt x="5023089" y="1135607"/>
                  <a:pt x="5024592" y="1138935"/>
                </a:cubicBezTo>
                <a:cubicBezTo>
                  <a:pt x="5026094" y="1142264"/>
                  <a:pt x="5026845" y="1146196"/>
                  <a:pt x="5026845" y="1150732"/>
                </a:cubicBezTo>
                <a:cubicBezTo>
                  <a:pt x="5026845" y="1156092"/>
                  <a:pt x="5025858" y="1160864"/>
                  <a:pt x="5023885" y="1165047"/>
                </a:cubicBezTo>
                <a:cubicBezTo>
                  <a:pt x="5021912" y="1169231"/>
                  <a:pt x="5019172" y="1172779"/>
                  <a:pt x="5015667" y="1175695"/>
                </a:cubicBezTo>
                <a:cubicBezTo>
                  <a:pt x="5012162" y="1178611"/>
                  <a:pt x="5008038" y="1180805"/>
                  <a:pt x="5003295" y="1182279"/>
                </a:cubicBezTo>
                <a:cubicBezTo>
                  <a:pt x="4998553" y="1183751"/>
                  <a:pt x="4993442" y="1184488"/>
                  <a:pt x="4987964" y="1184488"/>
                </a:cubicBezTo>
                <a:cubicBezTo>
                  <a:pt x="4984135" y="1184488"/>
                  <a:pt x="4980585" y="1184164"/>
                  <a:pt x="4977315" y="1183515"/>
                </a:cubicBezTo>
                <a:cubicBezTo>
                  <a:pt x="4974046" y="1182868"/>
                  <a:pt x="4971130" y="1182072"/>
                  <a:pt x="4968567" y="1181129"/>
                </a:cubicBezTo>
                <a:cubicBezTo>
                  <a:pt x="4966004" y="1180187"/>
                  <a:pt x="4963855" y="1179215"/>
                  <a:pt x="4962116" y="1178214"/>
                </a:cubicBezTo>
                <a:cubicBezTo>
                  <a:pt x="4960379" y="1177212"/>
                  <a:pt x="4959171" y="1176358"/>
                  <a:pt x="4958493" y="1175651"/>
                </a:cubicBezTo>
                <a:cubicBezTo>
                  <a:pt x="4957816" y="1174944"/>
                  <a:pt x="4957315" y="1174045"/>
                  <a:pt x="4956991" y="1172956"/>
                </a:cubicBezTo>
                <a:cubicBezTo>
                  <a:pt x="4956667" y="1171866"/>
                  <a:pt x="4956505" y="1170408"/>
                  <a:pt x="4956505" y="1168582"/>
                </a:cubicBezTo>
                <a:cubicBezTo>
                  <a:pt x="4956505" y="1167286"/>
                  <a:pt x="4956564" y="1166210"/>
                  <a:pt x="4956682" y="1165356"/>
                </a:cubicBezTo>
                <a:cubicBezTo>
                  <a:pt x="4956800" y="1164503"/>
                  <a:pt x="4956977" y="1163810"/>
                  <a:pt x="4957212" y="1163280"/>
                </a:cubicBezTo>
                <a:cubicBezTo>
                  <a:pt x="4957448" y="1162750"/>
                  <a:pt x="4957742" y="1162382"/>
                  <a:pt x="4958096" y="1162176"/>
                </a:cubicBezTo>
                <a:cubicBezTo>
                  <a:pt x="4958449" y="1161969"/>
                  <a:pt x="4958862" y="1161866"/>
                  <a:pt x="4959333" y="1161866"/>
                </a:cubicBezTo>
                <a:cubicBezTo>
                  <a:pt x="4960158" y="1161866"/>
                  <a:pt x="4961321" y="1162367"/>
                  <a:pt x="4962823" y="1163368"/>
                </a:cubicBezTo>
                <a:cubicBezTo>
                  <a:pt x="4964326" y="1164370"/>
                  <a:pt x="4966255" y="1165460"/>
                  <a:pt x="4968611" y="1166638"/>
                </a:cubicBezTo>
                <a:cubicBezTo>
                  <a:pt x="4970968" y="1167816"/>
                  <a:pt x="4973810" y="1168921"/>
                  <a:pt x="4977139" y="1169951"/>
                </a:cubicBezTo>
                <a:cubicBezTo>
                  <a:pt x="4980468" y="1170982"/>
                  <a:pt x="4984311" y="1171498"/>
                  <a:pt x="4988671" y="1171498"/>
                </a:cubicBezTo>
                <a:cubicBezTo>
                  <a:pt x="4991970" y="1171498"/>
                  <a:pt x="4994989" y="1171056"/>
                  <a:pt x="4997728" y="1170172"/>
                </a:cubicBezTo>
                <a:cubicBezTo>
                  <a:pt x="5000467" y="1169289"/>
                  <a:pt x="5002824" y="1168037"/>
                  <a:pt x="5004797" y="1166417"/>
                </a:cubicBezTo>
                <a:cubicBezTo>
                  <a:pt x="5006771" y="1164796"/>
                  <a:pt x="5008288" y="1162808"/>
                  <a:pt x="5009348" y="1160452"/>
                </a:cubicBezTo>
                <a:cubicBezTo>
                  <a:pt x="5010409" y="1158096"/>
                  <a:pt x="5010939" y="1155415"/>
                  <a:pt x="5010939" y="1152411"/>
                </a:cubicBezTo>
                <a:cubicBezTo>
                  <a:pt x="5010939" y="1149171"/>
                  <a:pt x="5010203" y="1146402"/>
                  <a:pt x="5008730" y="1144104"/>
                </a:cubicBezTo>
                <a:cubicBezTo>
                  <a:pt x="5007257" y="1141807"/>
                  <a:pt x="5005313" y="1139789"/>
                  <a:pt x="5002898" y="1138051"/>
                </a:cubicBezTo>
                <a:cubicBezTo>
                  <a:pt x="5000483" y="1136314"/>
                  <a:pt x="4997728" y="1134723"/>
                  <a:pt x="4994635" y="1133279"/>
                </a:cubicBezTo>
                <a:cubicBezTo>
                  <a:pt x="4991542" y="1131836"/>
                  <a:pt x="4988376" y="1130363"/>
                  <a:pt x="4985136" y="1128862"/>
                </a:cubicBezTo>
                <a:cubicBezTo>
                  <a:pt x="4981896" y="1127359"/>
                  <a:pt x="4978744" y="1125695"/>
                  <a:pt x="4975681" y="1123868"/>
                </a:cubicBezTo>
                <a:cubicBezTo>
                  <a:pt x="4972617" y="1122042"/>
                  <a:pt x="4969878" y="1119892"/>
                  <a:pt x="4967463" y="1117418"/>
                </a:cubicBezTo>
                <a:cubicBezTo>
                  <a:pt x="4965048" y="1114944"/>
                  <a:pt x="4963088" y="1112042"/>
                  <a:pt x="4961586" y="1108713"/>
                </a:cubicBezTo>
                <a:cubicBezTo>
                  <a:pt x="4960084" y="1105385"/>
                  <a:pt x="4959333" y="1101393"/>
                  <a:pt x="4959333" y="1096739"/>
                </a:cubicBezTo>
                <a:cubicBezTo>
                  <a:pt x="4959333" y="1091967"/>
                  <a:pt x="4960202" y="1087712"/>
                  <a:pt x="4961940" y="1083970"/>
                </a:cubicBezTo>
                <a:cubicBezTo>
                  <a:pt x="4963678" y="1080229"/>
                  <a:pt x="4966093" y="1077092"/>
                  <a:pt x="4969186" y="1074559"/>
                </a:cubicBezTo>
                <a:cubicBezTo>
                  <a:pt x="4972279" y="1072026"/>
                  <a:pt x="4975961" y="1070097"/>
                  <a:pt x="4980232" y="1068771"/>
                </a:cubicBezTo>
                <a:cubicBezTo>
                  <a:pt x="4984503" y="1067446"/>
                  <a:pt x="4989112" y="1066783"/>
                  <a:pt x="4994061" y="1066783"/>
                </a:cubicBezTo>
                <a:close/>
                <a:moveTo>
                  <a:pt x="4051086" y="1066783"/>
                </a:moveTo>
                <a:cubicBezTo>
                  <a:pt x="4053619" y="1066783"/>
                  <a:pt x="4056167" y="1067004"/>
                  <a:pt x="4058730" y="1067446"/>
                </a:cubicBezTo>
                <a:cubicBezTo>
                  <a:pt x="4061293" y="1067888"/>
                  <a:pt x="4063708" y="1068477"/>
                  <a:pt x="4065976" y="1069213"/>
                </a:cubicBezTo>
                <a:cubicBezTo>
                  <a:pt x="4068244" y="1069949"/>
                  <a:pt x="4070262" y="1070774"/>
                  <a:pt x="4072029" y="1071688"/>
                </a:cubicBezTo>
                <a:cubicBezTo>
                  <a:pt x="4073796" y="1072600"/>
                  <a:pt x="4074960" y="1073337"/>
                  <a:pt x="4075520" y="1073897"/>
                </a:cubicBezTo>
                <a:cubicBezTo>
                  <a:pt x="4076079" y="1074457"/>
                  <a:pt x="4076447" y="1074898"/>
                  <a:pt x="4076624" y="1075222"/>
                </a:cubicBezTo>
                <a:cubicBezTo>
                  <a:pt x="4076801" y="1075546"/>
                  <a:pt x="4076948" y="1075958"/>
                  <a:pt x="4077066" y="1076459"/>
                </a:cubicBezTo>
                <a:cubicBezTo>
                  <a:pt x="4077184" y="1076960"/>
                  <a:pt x="4077272" y="1077564"/>
                  <a:pt x="4077331" y="1078271"/>
                </a:cubicBezTo>
                <a:cubicBezTo>
                  <a:pt x="4077390" y="1078978"/>
                  <a:pt x="4077419" y="1079891"/>
                  <a:pt x="4077419" y="1081011"/>
                </a:cubicBezTo>
                <a:cubicBezTo>
                  <a:pt x="4077419" y="1082070"/>
                  <a:pt x="4077375" y="1083013"/>
                  <a:pt x="4077287" y="1083838"/>
                </a:cubicBezTo>
                <a:cubicBezTo>
                  <a:pt x="4077199" y="1084662"/>
                  <a:pt x="4077066" y="1085355"/>
                  <a:pt x="4076889" y="1085915"/>
                </a:cubicBezTo>
                <a:cubicBezTo>
                  <a:pt x="4076713" y="1086474"/>
                  <a:pt x="4076462" y="1086886"/>
                  <a:pt x="4076138" y="1087152"/>
                </a:cubicBezTo>
                <a:cubicBezTo>
                  <a:pt x="4075814" y="1087417"/>
                  <a:pt x="4075446" y="1087549"/>
                  <a:pt x="4075034" y="1087549"/>
                </a:cubicBezTo>
                <a:cubicBezTo>
                  <a:pt x="4074386" y="1087549"/>
                  <a:pt x="4073369" y="1087138"/>
                  <a:pt x="4071985" y="1086312"/>
                </a:cubicBezTo>
                <a:cubicBezTo>
                  <a:pt x="4070600" y="1085488"/>
                  <a:pt x="4068907" y="1084560"/>
                  <a:pt x="4066904" y="1083529"/>
                </a:cubicBezTo>
                <a:cubicBezTo>
                  <a:pt x="4064901" y="1082498"/>
                  <a:pt x="4062530" y="1081555"/>
                  <a:pt x="4059790" y="1080701"/>
                </a:cubicBezTo>
                <a:cubicBezTo>
                  <a:pt x="4057051" y="1079847"/>
                  <a:pt x="4053973" y="1079420"/>
                  <a:pt x="4050556" y="1079420"/>
                </a:cubicBezTo>
                <a:cubicBezTo>
                  <a:pt x="4047375" y="1079420"/>
                  <a:pt x="4044606" y="1079847"/>
                  <a:pt x="4042250" y="1080701"/>
                </a:cubicBezTo>
                <a:cubicBezTo>
                  <a:pt x="4039893" y="1081555"/>
                  <a:pt x="4037949" y="1082689"/>
                  <a:pt x="4036417" y="1084103"/>
                </a:cubicBezTo>
                <a:cubicBezTo>
                  <a:pt x="4034885" y="1085517"/>
                  <a:pt x="4033737" y="1087196"/>
                  <a:pt x="4032971" y="1089140"/>
                </a:cubicBezTo>
                <a:cubicBezTo>
                  <a:pt x="4032205" y="1091084"/>
                  <a:pt x="4031822" y="1093146"/>
                  <a:pt x="4031822" y="1095325"/>
                </a:cubicBezTo>
                <a:cubicBezTo>
                  <a:pt x="4031822" y="1098507"/>
                  <a:pt x="4032559" y="1101246"/>
                  <a:pt x="4034031" y="1103544"/>
                </a:cubicBezTo>
                <a:cubicBezTo>
                  <a:pt x="4035504" y="1105842"/>
                  <a:pt x="4037463" y="1107873"/>
                  <a:pt x="4039908" y="1109641"/>
                </a:cubicBezTo>
                <a:cubicBezTo>
                  <a:pt x="4042352" y="1111408"/>
                  <a:pt x="4045136" y="1113029"/>
                  <a:pt x="4048258" y="1114502"/>
                </a:cubicBezTo>
                <a:cubicBezTo>
                  <a:pt x="4051381" y="1115974"/>
                  <a:pt x="4054562" y="1117462"/>
                  <a:pt x="4057802" y="1118964"/>
                </a:cubicBezTo>
                <a:cubicBezTo>
                  <a:pt x="4061042" y="1120467"/>
                  <a:pt x="4064223" y="1122115"/>
                  <a:pt x="4067346" y="1123912"/>
                </a:cubicBezTo>
                <a:cubicBezTo>
                  <a:pt x="4070468" y="1125710"/>
                  <a:pt x="4073251" y="1127830"/>
                  <a:pt x="4075696" y="1130276"/>
                </a:cubicBezTo>
                <a:cubicBezTo>
                  <a:pt x="4078141" y="1132720"/>
                  <a:pt x="4080115" y="1135607"/>
                  <a:pt x="4081617" y="1138935"/>
                </a:cubicBezTo>
                <a:cubicBezTo>
                  <a:pt x="4083119" y="1142264"/>
                  <a:pt x="4083870" y="1146196"/>
                  <a:pt x="4083870" y="1150732"/>
                </a:cubicBezTo>
                <a:cubicBezTo>
                  <a:pt x="4083870" y="1156092"/>
                  <a:pt x="4082883" y="1160864"/>
                  <a:pt x="4080910" y="1165047"/>
                </a:cubicBezTo>
                <a:cubicBezTo>
                  <a:pt x="4078937" y="1169231"/>
                  <a:pt x="4076197" y="1172779"/>
                  <a:pt x="4072692" y="1175695"/>
                </a:cubicBezTo>
                <a:cubicBezTo>
                  <a:pt x="4069187" y="1178611"/>
                  <a:pt x="4065063" y="1180805"/>
                  <a:pt x="4060321" y="1182279"/>
                </a:cubicBezTo>
                <a:cubicBezTo>
                  <a:pt x="4055578" y="1183751"/>
                  <a:pt x="4050468" y="1184488"/>
                  <a:pt x="4044989" y="1184488"/>
                </a:cubicBezTo>
                <a:cubicBezTo>
                  <a:pt x="4041159" y="1184488"/>
                  <a:pt x="4037610" y="1184164"/>
                  <a:pt x="4034341" y="1183515"/>
                </a:cubicBezTo>
                <a:cubicBezTo>
                  <a:pt x="4031071" y="1182868"/>
                  <a:pt x="4028155" y="1182072"/>
                  <a:pt x="4025592" y="1181129"/>
                </a:cubicBezTo>
                <a:cubicBezTo>
                  <a:pt x="4023030" y="1180187"/>
                  <a:pt x="4020880" y="1179215"/>
                  <a:pt x="4019142" y="1178214"/>
                </a:cubicBezTo>
                <a:cubicBezTo>
                  <a:pt x="4017404" y="1177212"/>
                  <a:pt x="4016196" y="1176358"/>
                  <a:pt x="4015519" y="1175651"/>
                </a:cubicBezTo>
                <a:cubicBezTo>
                  <a:pt x="4014841" y="1174944"/>
                  <a:pt x="4014340" y="1174045"/>
                  <a:pt x="4014016" y="1172956"/>
                </a:cubicBezTo>
                <a:cubicBezTo>
                  <a:pt x="4013692" y="1171866"/>
                  <a:pt x="4013530" y="1170408"/>
                  <a:pt x="4013530" y="1168582"/>
                </a:cubicBezTo>
                <a:cubicBezTo>
                  <a:pt x="4013530" y="1167286"/>
                  <a:pt x="4013589" y="1166210"/>
                  <a:pt x="4013707" y="1165356"/>
                </a:cubicBezTo>
                <a:cubicBezTo>
                  <a:pt x="4013825" y="1164503"/>
                  <a:pt x="4014002" y="1163810"/>
                  <a:pt x="4014237" y="1163280"/>
                </a:cubicBezTo>
                <a:cubicBezTo>
                  <a:pt x="4014473" y="1162750"/>
                  <a:pt x="4014767" y="1162382"/>
                  <a:pt x="4015121" y="1162176"/>
                </a:cubicBezTo>
                <a:cubicBezTo>
                  <a:pt x="4015474" y="1161969"/>
                  <a:pt x="4015887" y="1161866"/>
                  <a:pt x="4016358" y="1161866"/>
                </a:cubicBezTo>
                <a:cubicBezTo>
                  <a:pt x="4017183" y="1161866"/>
                  <a:pt x="4018346" y="1162367"/>
                  <a:pt x="4019849" y="1163368"/>
                </a:cubicBezTo>
                <a:cubicBezTo>
                  <a:pt x="4021351" y="1164370"/>
                  <a:pt x="4023280" y="1165460"/>
                  <a:pt x="4025637" y="1166638"/>
                </a:cubicBezTo>
                <a:cubicBezTo>
                  <a:pt x="4027993" y="1167816"/>
                  <a:pt x="4030835" y="1168921"/>
                  <a:pt x="4034164" y="1169951"/>
                </a:cubicBezTo>
                <a:cubicBezTo>
                  <a:pt x="4037492" y="1170982"/>
                  <a:pt x="4041336" y="1171498"/>
                  <a:pt x="4045696" y="1171498"/>
                </a:cubicBezTo>
                <a:cubicBezTo>
                  <a:pt x="4048995" y="1171498"/>
                  <a:pt x="4052014" y="1171056"/>
                  <a:pt x="4054753" y="1170172"/>
                </a:cubicBezTo>
                <a:cubicBezTo>
                  <a:pt x="4057493" y="1169289"/>
                  <a:pt x="4059849" y="1168037"/>
                  <a:pt x="4061823" y="1166417"/>
                </a:cubicBezTo>
                <a:cubicBezTo>
                  <a:pt x="4063796" y="1164796"/>
                  <a:pt x="4065313" y="1162808"/>
                  <a:pt x="4066374" y="1160452"/>
                </a:cubicBezTo>
                <a:cubicBezTo>
                  <a:pt x="4067434" y="1158096"/>
                  <a:pt x="4067964" y="1155415"/>
                  <a:pt x="4067964" y="1152411"/>
                </a:cubicBezTo>
                <a:cubicBezTo>
                  <a:pt x="4067964" y="1149171"/>
                  <a:pt x="4067228" y="1146402"/>
                  <a:pt x="4065755" y="1144104"/>
                </a:cubicBezTo>
                <a:cubicBezTo>
                  <a:pt x="4064282" y="1141807"/>
                  <a:pt x="4062338" y="1139789"/>
                  <a:pt x="4059923" y="1138051"/>
                </a:cubicBezTo>
                <a:cubicBezTo>
                  <a:pt x="4057508" y="1136314"/>
                  <a:pt x="4054753" y="1134723"/>
                  <a:pt x="4051661" y="1133279"/>
                </a:cubicBezTo>
                <a:cubicBezTo>
                  <a:pt x="4048568" y="1131836"/>
                  <a:pt x="4045401" y="1130363"/>
                  <a:pt x="4042161" y="1128862"/>
                </a:cubicBezTo>
                <a:cubicBezTo>
                  <a:pt x="4038921" y="1127359"/>
                  <a:pt x="4035769" y="1125695"/>
                  <a:pt x="4032706" y="1123868"/>
                </a:cubicBezTo>
                <a:cubicBezTo>
                  <a:pt x="4029642" y="1122042"/>
                  <a:pt x="4026903" y="1119892"/>
                  <a:pt x="4024488" y="1117418"/>
                </a:cubicBezTo>
                <a:cubicBezTo>
                  <a:pt x="4022073" y="1114944"/>
                  <a:pt x="4020114" y="1112042"/>
                  <a:pt x="4018611" y="1108713"/>
                </a:cubicBezTo>
                <a:cubicBezTo>
                  <a:pt x="4017109" y="1105385"/>
                  <a:pt x="4016358" y="1101393"/>
                  <a:pt x="4016358" y="1096739"/>
                </a:cubicBezTo>
                <a:cubicBezTo>
                  <a:pt x="4016358" y="1091967"/>
                  <a:pt x="4017227" y="1087712"/>
                  <a:pt x="4018965" y="1083970"/>
                </a:cubicBezTo>
                <a:cubicBezTo>
                  <a:pt x="4020703" y="1080229"/>
                  <a:pt x="4023118" y="1077092"/>
                  <a:pt x="4026211" y="1074559"/>
                </a:cubicBezTo>
                <a:cubicBezTo>
                  <a:pt x="4029304" y="1072026"/>
                  <a:pt x="4032986" y="1070097"/>
                  <a:pt x="4037257" y="1068771"/>
                </a:cubicBezTo>
                <a:cubicBezTo>
                  <a:pt x="4041528" y="1067446"/>
                  <a:pt x="4046138" y="1066783"/>
                  <a:pt x="4051086" y="1066783"/>
                </a:cubicBezTo>
                <a:close/>
                <a:moveTo>
                  <a:pt x="3574890" y="1066783"/>
                </a:moveTo>
                <a:cubicBezTo>
                  <a:pt x="3577422" y="1066783"/>
                  <a:pt x="3579971" y="1067004"/>
                  <a:pt x="3582534" y="1067446"/>
                </a:cubicBezTo>
                <a:cubicBezTo>
                  <a:pt x="3585096" y="1067888"/>
                  <a:pt x="3587511" y="1068477"/>
                  <a:pt x="3589778" y="1069213"/>
                </a:cubicBezTo>
                <a:cubicBezTo>
                  <a:pt x="3592047" y="1069949"/>
                  <a:pt x="3594064" y="1070774"/>
                  <a:pt x="3595831" y="1071688"/>
                </a:cubicBezTo>
                <a:cubicBezTo>
                  <a:pt x="3597598" y="1072600"/>
                  <a:pt x="3598762" y="1073337"/>
                  <a:pt x="3599322" y="1073897"/>
                </a:cubicBezTo>
                <a:cubicBezTo>
                  <a:pt x="3599881" y="1074457"/>
                  <a:pt x="3600250" y="1074898"/>
                  <a:pt x="3600426" y="1075222"/>
                </a:cubicBezTo>
                <a:cubicBezTo>
                  <a:pt x="3600603" y="1075546"/>
                  <a:pt x="3600750" y="1075958"/>
                  <a:pt x="3600868" y="1076459"/>
                </a:cubicBezTo>
                <a:cubicBezTo>
                  <a:pt x="3600986" y="1076960"/>
                  <a:pt x="3601074" y="1077564"/>
                  <a:pt x="3601133" y="1078271"/>
                </a:cubicBezTo>
                <a:cubicBezTo>
                  <a:pt x="3601192" y="1078978"/>
                  <a:pt x="3601222" y="1079891"/>
                  <a:pt x="3601222" y="1081011"/>
                </a:cubicBezTo>
                <a:cubicBezTo>
                  <a:pt x="3601222" y="1082070"/>
                  <a:pt x="3601178" y="1083013"/>
                  <a:pt x="3601089" y="1083838"/>
                </a:cubicBezTo>
                <a:cubicBezTo>
                  <a:pt x="3601001" y="1084662"/>
                  <a:pt x="3600868" y="1085355"/>
                  <a:pt x="3600692" y="1085915"/>
                </a:cubicBezTo>
                <a:cubicBezTo>
                  <a:pt x="3600514" y="1086474"/>
                  <a:pt x="3600265" y="1086886"/>
                  <a:pt x="3599941" y="1087152"/>
                </a:cubicBezTo>
                <a:cubicBezTo>
                  <a:pt x="3599617" y="1087417"/>
                  <a:pt x="3599249" y="1087549"/>
                  <a:pt x="3598836" y="1087549"/>
                </a:cubicBezTo>
                <a:cubicBezTo>
                  <a:pt x="3598188" y="1087549"/>
                  <a:pt x="3597172" y="1087138"/>
                  <a:pt x="3595787" y="1086312"/>
                </a:cubicBezTo>
                <a:cubicBezTo>
                  <a:pt x="3594403" y="1085488"/>
                  <a:pt x="3592709" y="1084560"/>
                  <a:pt x="3590706" y="1083529"/>
                </a:cubicBezTo>
                <a:cubicBezTo>
                  <a:pt x="3588703" y="1082498"/>
                  <a:pt x="3586333" y="1081555"/>
                  <a:pt x="3583594" y="1080701"/>
                </a:cubicBezTo>
                <a:cubicBezTo>
                  <a:pt x="3580854" y="1079847"/>
                  <a:pt x="3577776" y="1079420"/>
                  <a:pt x="3574359" y="1079420"/>
                </a:cubicBezTo>
                <a:cubicBezTo>
                  <a:pt x="3571178" y="1079420"/>
                  <a:pt x="3568409" y="1079847"/>
                  <a:pt x="3566053" y="1080701"/>
                </a:cubicBezTo>
                <a:cubicBezTo>
                  <a:pt x="3563696" y="1081555"/>
                  <a:pt x="3561753" y="1082689"/>
                  <a:pt x="3560220" y="1084103"/>
                </a:cubicBezTo>
                <a:cubicBezTo>
                  <a:pt x="3558688" y="1085517"/>
                  <a:pt x="3557541" y="1087196"/>
                  <a:pt x="3556774" y="1089140"/>
                </a:cubicBezTo>
                <a:cubicBezTo>
                  <a:pt x="3556009" y="1091084"/>
                  <a:pt x="3555625" y="1093146"/>
                  <a:pt x="3555625" y="1095325"/>
                </a:cubicBezTo>
                <a:cubicBezTo>
                  <a:pt x="3555625" y="1098507"/>
                  <a:pt x="3556362" y="1101246"/>
                  <a:pt x="3557836" y="1103544"/>
                </a:cubicBezTo>
                <a:cubicBezTo>
                  <a:pt x="3559308" y="1105842"/>
                  <a:pt x="3561266" y="1107873"/>
                  <a:pt x="3563711" y="1109641"/>
                </a:cubicBezTo>
                <a:cubicBezTo>
                  <a:pt x="3566156" y="1111408"/>
                  <a:pt x="3568940" y="1113029"/>
                  <a:pt x="3572061" y="1114502"/>
                </a:cubicBezTo>
                <a:cubicBezTo>
                  <a:pt x="3575184" y="1115974"/>
                  <a:pt x="3578366" y="1117462"/>
                  <a:pt x="3581606" y="1118964"/>
                </a:cubicBezTo>
                <a:cubicBezTo>
                  <a:pt x="3584845" y="1120467"/>
                  <a:pt x="3588026" y="1122115"/>
                  <a:pt x="3591149" y="1123912"/>
                </a:cubicBezTo>
                <a:cubicBezTo>
                  <a:pt x="3594269" y="1125710"/>
                  <a:pt x="3597053" y="1127830"/>
                  <a:pt x="3599498" y="1130276"/>
                </a:cubicBezTo>
                <a:cubicBezTo>
                  <a:pt x="3601944" y="1132720"/>
                  <a:pt x="3603917" y="1135607"/>
                  <a:pt x="3605419" y="1138935"/>
                </a:cubicBezTo>
                <a:cubicBezTo>
                  <a:pt x="3606921" y="1142264"/>
                  <a:pt x="3607672" y="1146196"/>
                  <a:pt x="3607672" y="1150732"/>
                </a:cubicBezTo>
                <a:cubicBezTo>
                  <a:pt x="3607672" y="1156092"/>
                  <a:pt x="3606686" y="1160864"/>
                  <a:pt x="3604713" y="1165047"/>
                </a:cubicBezTo>
                <a:cubicBezTo>
                  <a:pt x="3602739" y="1169231"/>
                  <a:pt x="3599999" y="1172779"/>
                  <a:pt x="3596494" y="1175695"/>
                </a:cubicBezTo>
                <a:cubicBezTo>
                  <a:pt x="3592988" y="1178611"/>
                  <a:pt x="3588865" y="1180805"/>
                  <a:pt x="3584124" y="1182279"/>
                </a:cubicBezTo>
                <a:cubicBezTo>
                  <a:pt x="3579381" y="1183751"/>
                  <a:pt x="3574271" y="1184488"/>
                  <a:pt x="3568792" y="1184488"/>
                </a:cubicBezTo>
                <a:cubicBezTo>
                  <a:pt x="3564963" y="1184488"/>
                  <a:pt x="3561414" y="1184164"/>
                  <a:pt x="3558144" y="1183515"/>
                </a:cubicBezTo>
                <a:cubicBezTo>
                  <a:pt x="3554875" y="1182868"/>
                  <a:pt x="3551958" y="1182072"/>
                  <a:pt x="3549396" y="1181129"/>
                </a:cubicBezTo>
                <a:cubicBezTo>
                  <a:pt x="3546833" y="1180187"/>
                  <a:pt x="3544682" y="1179215"/>
                  <a:pt x="3542945" y="1178214"/>
                </a:cubicBezTo>
                <a:cubicBezTo>
                  <a:pt x="3541207" y="1177212"/>
                  <a:pt x="3539999" y="1176358"/>
                  <a:pt x="3539322" y="1175651"/>
                </a:cubicBezTo>
                <a:cubicBezTo>
                  <a:pt x="3538644" y="1174944"/>
                  <a:pt x="3538144" y="1174045"/>
                  <a:pt x="3537819" y="1172956"/>
                </a:cubicBezTo>
                <a:cubicBezTo>
                  <a:pt x="3537495" y="1171866"/>
                  <a:pt x="3537334" y="1170408"/>
                  <a:pt x="3537334" y="1168582"/>
                </a:cubicBezTo>
                <a:cubicBezTo>
                  <a:pt x="3537334" y="1167286"/>
                  <a:pt x="3537393" y="1166210"/>
                  <a:pt x="3537510" y="1165356"/>
                </a:cubicBezTo>
                <a:cubicBezTo>
                  <a:pt x="3537628" y="1164503"/>
                  <a:pt x="3537804" y="1163810"/>
                  <a:pt x="3538040" y="1163280"/>
                </a:cubicBezTo>
                <a:cubicBezTo>
                  <a:pt x="3538276" y="1162750"/>
                  <a:pt x="3538571" y="1162382"/>
                  <a:pt x="3538925" y="1162176"/>
                </a:cubicBezTo>
                <a:cubicBezTo>
                  <a:pt x="3539277" y="1161969"/>
                  <a:pt x="3539690" y="1161866"/>
                  <a:pt x="3540162" y="1161866"/>
                </a:cubicBezTo>
                <a:cubicBezTo>
                  <a:pt x="3540986" y="1161866"/>
                  <a:pt x="3542149" y="1162367"/>
                  <a:pt x="3543652" y="1163368"/>
                </a:cubicBezTo>
                <a:cubicBezTo>
                  <a:pt x="3545154" y="1164370"/>
                  <a:pt x="3547083" y="1165460"/>
                  <a:pt x="3549440" y="1166638"/>
                </a:cubicBezTo>
                <a:cubicBezTo>
                  <a:pt x="3551796" y="1167816"/>
                  <a:pt x="3554638" y="1168921"/>
                  <a:pt x="3557967" y="1169951"/>
                </a:cubicBezTo>
                <a:cubicBezTo>
                  <a:pt x="3561296" y="1170982"/>
                  <a:pt x="3565140" y="1171498"/>
                  <a:pt x="3569499" y="1171498"/>
                </a:cubicBezTo>
                <a:cubicBezTo>
                  <a:pt x="3572797" y="1171498"/>
                  <a:pt x="3575817" y="1171056"/>
                  <a:pt x="3578557" y="1170172"/>
                </a:cubicBezTo>
                <a:cubicBezTo>
                  <a:pt x="3581296" y="1169289"/>
                  <a:pt x="3583653" y="1168037"/>
                  <a:pt x="3585626" y="1166417"/>
                </a:cubicBezTo>
                <a:cubicBezTo>
                  <a:pt x="3587599" y="1164796"/>
                  <a:pt x="3589116" y="1162808"/>
                  <a:pt x="3590176" y="1160452"/>
                </a:cubicBezTo>
                <a:cubicBezTo>
                  <a:pt x="3591236" y="1158096"/>
                  <a:pt x="3591767" y="1155415"/>
                  <a:pt x="3591767" y="1152411"/>
                </a:cubicBezTo>
                <a:cubicBezTo>
                  <a:pt x="3591767" y="1149171"/>
                  <a:pt x="3591031" y="1146402"/>
                  <a:pt x="3589558" y="1144104"/>
                </a:cubicBezTo>
                <a:cubicBezTo>
                  <a:pt x="3588085" y="1141807"/>
                  <a:pt x="3586140" y="1139789"/>
                  <a:pt x="3583726" y="1138051"/>
                </a:cubicBezTo>
                <a:cubicBezTo>
                  <a:pt x="3581310" y="1136314"/>
                  <a:pt x="3578557" y="1134723"/>
                  <a:pt x="3575464" y="1133279"/>
                </a:cubicBezTo>
                <a:cubicBezTo>
                  <a:pt x="3572371" y="1131836"/>
                  <a:pt x="3569204" y="1130363"/>
                  <a:pt x="3565965" y="1128862"/>
                </a:cubicBezTo>
                <a:cubicBezTo>
                  <a:pt x="3562724" y="1127359"/>
                  <a:pt x="3559573" y="1125695"/>
                  <a:pt x="3556509" y="1123868"/>
                </a:cubicBezTo>
                <a:cubicBezTo>
                  <a:pt x="3553446" y="1122042"/>
                  <a:pt x="3550706" y="1119892"/>
                  <a:pt x="3548292" y="1117418"/>
                </a:cubicBezTo>
                <a:cubicBezTo>
                  <a:pt x="3545876" y="1114944"/>
                  <a:pt x="3543917" y="1112042"/>
                  <a:pt x="3542415" y="1108713"/>
                </a:cubicBezTo>
                <a:cubicBezTo>
                  <a:pt x="3540913" y="1105385"/>
                  <a:pt x="3540162" y="1101393"/>
                  <a:pt x="3540162" y="1096739"/>
                </a:cubicBezTo>
                <a:cubicBezTo>
                  <a:pt x="3540162" y="1091967"/>
                  <a:pt x="3541030" y="1087712"/>
                  <a:pt x="3542768" y="1083970"/>
                </a:cubicBezTo>
                <a:cubicBezTo>
                  <a:pt x="3544505" y="1080229"/>
                  <a:pt x="3546921" y="1077092"/>
                  <a:pt x="3550015" y="1074559"/>
                </a:cubicBezTo>
                <a:cubicBezTo>
                  <a:pt x="3553107" y="1072026"/>
                  <a:pt x="3556790" y="1070097"/>
                  <a:pt x="3561060" y="1068771"/>
                </a:cubicBezTo>
                <a:cubicBezTo>
                  <a:pt x="3565331" y="1067446"/>
                  <a:pt x="3569941" y="1066783"/>
                  <a:pt x="3574890" y="1066783"/>
                </a:cubicBezTo>
                <a:close/>
                <a:moveTo>
                  <a:pt x="3108159" y="1066783"/>
                </a:moveTo>
                <a:cubicBezTo>
                  <a:pt x="3110691" y="1066783"/>
                  <a:pt x="3113239" y="1067004"/>
                  <a:pt x="3115803" y="1067446"/>
                </a:cubicBezTo>
                <a:cubicBezTo>
                  <a:pt x="3118365" y="1067888"/>
                  <a:pt x="3120781" y="1068477"/>
                  <a:pt x="3123049" y="1069213"/>
                </a:cubicBezTo>
                <a:cubicBezTo>
                  <a:pt x="3125316" y="1069949"/>
                  <a:pt x="3127335" y="1070774"/>
                  <a:pt x="3129101" y="1071688"/>
                </a:cubicBezTo>
                <a:cubicBezTo>
                  <a:pt x="3130869" y="1072600"/>
                  <a:pt x="3132032" y="1073337"/>
                  <a:pt x="3132592" y="1073897"/>
                </a:cubicBezTo>
                <a:cubicBezTo>
                  <a:pt x="3133152" y="1074457"/>
                  <a:pt x="3133520" y="1074898"/>
                  <a:pt x="3133696" y="1075222"/>
                </a:cubicBezTo>
                <a:cubicBezTo>
                  <a:pt x="3133873" y="1075546"/>
                  <a:pt x="3134020" y="1075958"/>
                  <a:pt x="3134139" y="1076459"/>
                </a:cubicBezTo>
                <a:cubicBezTo>
                  <a:pt x="3134256" y="1076960"/>
                  <a:pt x="3134344" y="1077564"/>
                  <a:pt x="3134403" y="1078271"/>
                </a:cubicBezTo>
                <a:cubicBezTo>
                  <a:pt x="3134461" y="1078978"/>
                  <a:pt x="3134490" y="1079891"/>
                  <a:pt x="3134490" y="1081011"/>
                </a:cubicBezTo>
                <a:cubicBezTo>
                  <a:pt x="3134490" y="1082070"/>
                  <a:pt x="3134446" y="1083013"/>
                  <a:pt x="3134357" y="1083838"/>
                </a:cubicBezTo>
                <a:cubicBezTo>
                  <a:pt x="3134270" y="1084662"/>
                  <a:pt x="3134139" y="1085355"/>
                  <a:pt x="3133962" y="1085915"/>
                </a:cubicBezTo>
                <a:cubicBezTo>
                  <a:pt x="3133785" y="1086474"/>
                  <a:pt x="3133534" y="1086886"/>
                  <a:pt x="3133210" y="1087152"/>
                </a:cubicBezTo>
                <a:cubicBezTo>
                  <a:pt x="3132884" y="1087417"/>
                  <a:pt x="3132519" y="1087549"/>
                  <a:pt x="3132106" y="1087549"/>
                </a:cubicBezTo>
                <a:cubicBezTo>
                  <a:pt x="3131458" y="1087549"/>
                  <a:pt x="3130442" y="1087138"/>
                  <a:pt x="3129059" y="1086312"/>
                </a:cubicBezTo>
                <a:cubicBezTo>
                  <a:pt x="3127674" y="1085488"/>
                  <a:pt x="3125981" y="1084560"/>
                  <a:pt x="3123976" y="1083529"/>
                </a:cubicBezTo>
                <a:cubicBezTo>
                  <a:pt x="3121975" y="1082498"/>
                  <a:pt x="3119603" y="1081555"/>
                  <a:pt x="3116863" y="1080701"/>
                </a:cubicBezTo>
                <a:cubicBezTo>
                  <a:pt x="3114124" y="1079847"/>
                  <a:pt x="3111044" y="1079420"/>
                  <a:pt x="3107628" y="1079420"/>
                </a:cubicBezTo>
                <a:cubicBezTo>
                  <a:pt x="3104446" y="1079420"/>
                  <a:pt x="3101675" y="1079847"/>
                  <a:pt x="3099322" y="1080701"/>
                </a:cubicBezTo>
                <a:cubicBezTo>
                  <a:pt x="3096964" y="1081555"/>
                  <a:pt x="3095020" y="1082689"/>
                  <a:pt x="3093489" y="1084103"/>
                </a:cubicBezTo>
                <a:cubicBezTo>
                  <a:pt x="3091957" y="1085517"/>
                  <a:pt x="3090810" y="1087196"/>
                  <a:pt x="3090042" y="1089140"/>
                </a:cubicBezTo>
                <a:cubicBezTo>
                  <a:pt x="3089278" y="1091084"/>
                  <a:pt x="3088896" y="1093146"/>
                  <a:pt x="3088896" y="1095325"/>
                </a:cubicBezTo>
                <a:cubicBezTo>
                  <a:pt x="3088896" y="1098507"/>
                  <a:pt x="3089630" y="1101246"/>
                  <a:pt x="3091103" y="1103544"/>
                </a:cubicBezTo>
                <a:cubicBezTo>
                  <a:pt x="3092576" y="1105842"/>
                  <a:pt x="3094534" y="1107873"/>
                  <a:pt x="3096977" y="1109641"/>
                </a:cubicBezTo>
                <a:cubicBezTo>
                  <a:pt x="3099423" y="1111408"/>
                  <a:pt x="3102207" y="1113029"/>
                  <a:pt x="3105330" y="1114502"/>
                </a:cubicBezTo>
                <a:cubicBezTo>
                  <a:pt x="3108453" y="1115974"/>
                  <a:pt x="3111635" y="1117462"/>
                  <a:pt x="3114874" y="1118964"/>
                </a:cubicBezTo>
                <a:cubicBezTo>
                  <a:pt x="3118116" y="1120467"/>
                  <a:pt x="3121297" y="1122115"/>
                  <a:pt x="3124420" y="1123912"/>
                </a:cubicBezTo>
                <a:cubicBezTo>
                  <a:pt x="3127540" y="1125710"/>
                  <a:pt x="3130325" y="1127830"/>
                  <a:pt x="3132768" y="1130276"/>
                </a:cubicBezTo>
                <a:cubicBezTo>
                  <a:pt x="3135212" y="1132720"/>
                  <a:pt x="3137184" y="1135607"/>
                  <a:pt x="3138688" y="1138935"/>
                </a:cubicBezTo>
                <a:cubicBezTo>
                  <a:pt x="3140191" y="1142264"/>
                  <a:pt x="3140940" y="1146196"/>
                  <a:pt x="3140940" y="1150732"/>
                </a:cubicBezTo>
                <a:cubicBezTo>
                  <a:pt x="3140940" y="1156092"/>
                  <a:pt x="3139953" y="1160864"/>
                  <a:pt x="3137981" y="1165047"/>
                </a:cubicBezTo>
                <a:cubicBezTo>
                  <a:pt x="3136007" y="1169231"/>
                  <a:pt x="3133268" y="1172779"/>
                  <a:pt x="3129765" y="1175695"/>
                </a:cubicBezTo>
                <a:cubicBezTo>
                  <a:pt x="3126260" y="1178611"/>
                  <a:pt x="3122136" y="1180805"/>
                  <a:pt x="3117394" y="1182279"/>
                </a:cubicBezTo>
                <a:cubicBezTo>
                  <a:pt x="3112651" y="1183751"/>
                  <a:pt x="3107539" y="1184488"/>
                  <a:pt x="3102059" y="1184488"/>
                </a:cubicBezTo>
                <a:cubicBezTo>
                  <a:pt x="3098232" y="1184488"/>
                  <a:pt x="3094680" y="1184164"/>
                  <a:pt x="3091415" y="1183515"/>
                </a:cubicBezTo>
                <a:cubicBezTo>
                  <a:pt x="3088144" y="1182868"/>
                  <a:pt x="3085228" y="1182072"/>
                  <a:pt x="3082669" y="1181129"/>
                </a:cubicBezTo>
                <a:cubicBezTo>
                  <a:pt x="3080103" y="1180187"/>
                  <a:pt x="3077950" y="1179215"/>
                  <a:pt x="3076214" y="1178214"/>
                </a:cubicBezTo>
                <a:cubicBezTo>
                  <a:pt x="3074476" y="1177212"/>
                  <a:pt x="3073269" y="1176358"/>
                  <a:pt x="3072591" y="1175651"/>
                </a:cubicBezTo>
                <a:cubicBezTo>
                  <a:pt x="3071912" y="1174944"/>
                  <a:pt x="3071413" y="1174045"/>
                  <a:pt x="3071088" y="1172956"/>
                </a:cubicBezTo>
                <a:cubicBezTo>
                  <a:pt x="3070764" y="1171866"/>
                  <a:pt x="3070603" y="1170408"/>
                  <a:pt x="3070603" y="1168582"/>
                </a:cubicBezTo>
                <a:cubicBezTo>
                  <a:pt x="3070603" y="1167286"/>
                  <a:pt x="3070661" y="1166210"/>
                  <a:pt x="3070780" y="1165356"/>
                </a:cubicBezTo>
                <a:cubicBezTo>
                  <a:pt x="3070897" y="1164503"/>
                  <a:pt x="3071074" y="1163810"/>
                  <a:pt x="3071309" y="1163280"/>
                </a:cubicBezTo>
                <a:cubicBezTo>
                  <a:pt x="3071546" y="1162750"/>
                  <a:pt x="3071840" y="1162382"/>
                  <a:pt x="3072193" y="1162176"/>
                </a:cubicBezTo>
                <a:cubicBezTo>
                  <a:pt x="3072545" y="1161969"/>
                  <a:pt x="3072957" y="1161866"/>
                  <a:pt x="3073429" y="1161866"/>
                </a:cubicBezTo>
                <a:cubicBezTo>
                  <a:pt x="3074255" y="1161866"/>
                  <a:pt x="3075418" y="1162367"/>
                  <a:pt x="3076920" y="1163368"/>
                </a:cubicBezTo>
                <a:cubicBezTo>
                  <a:pt x="3078425" y="1164370"/>
                  <a:pt x="3080351" y="1165460"/>
                  <a:pt x="3082712" y="1166638"/>
                </a:cubicBezTo>
                <a:cubicBezTo>
                  <a:pt x="3085068" y="1167816"/>
                  <a:pt x="3087910" y="1168921"/>
                  <a:pt x="3091235" y="1169951"/>
                </a:cubicBezTo>
                <a:cubicBezTo>
                  <a:pt x="3094564" y="1170982"/>
                  <a:pt x="3098407" y="1171498"/>
                  <a:pt x="3102766" y="1171498"/>
                </a:cubicBezTo>
                <a:cubicBezTo>
                  <a:pt x="3106067" y="1171498"/>
                  <a:pt x="3109085" y="1171056"/>
                  <a:pt x="3111826" y="1170172"/>
                </a:cubicBezTo>
                <a:cubicBezTo>
                  <a:pt x="3114565" y="1169289"/>
                  <a:pt x="3116924" y="1168037"/>
                  <a:pt x="3118896" y="1166417"/>
                </a:cubicBezTo>
                <a:cubicBezTo>
                  <a:pt x="3120868" y="1164796"/>
                  <a:pt x="3122387" y="1162808"/>
                  <a:pt x="3123446" y="1160452"/>
                </a:cubicBezTo>
                <a:cubicBezTo>
                  <a:pt x="3124508" y="1158096"/>
                  <a:pt x="3125037" y="1155415"/>
                  <a:pt x="3125037" y="1152411"/>
                </a:cubicBezTo>
                <a:cubicBezTo>
                  <a:pt x="3125037" y="1149171"/>
                  <a:pt x="3124301" y="1146402"/>
                  <a:pt x="3122829" y="1144104"/>
                </a:cubicBezTo>
                <a:cubicBezTo>
                  <a:pt x="3121355" y="1141807"/>
                  <a:pt x="3119412" y="1139789"/>
                  <a:pt x="3116996" y="1138051"/>
                </a:cubicBezTo>
                <a:cubicBezTo>
                  <a:pt x="3114580" y="1136314"/>
                  <a:pt x="3111826" y="1134723"/>
                  <a:pt x="3108732" y="1133279"/>
                </a:cubicBezTo>
                <a:cubicBezTo>
                  <a:pt x="3105639" y="1131836"/>
                  <a:pt x="3102471" y="1130363"/>
                  <a:pt x="3099232" y="1128862"/>
                </a:cubicBezTo>
                <a:cubicBezTo>
                  <a:pt x="3095993" y="1127359"/>
                  <a:pt x="3092839" y="1125695"/>
                  <a:pt x="3089780" y="1123868"/>
                </a:cubicBezTo>
                <a:cubicBezTo>
                  <a:pt x="3086717" y="1122042"/>
                  <a:pt x="3083981" y="1119892"/>
                  <a:pt x="3081565" y="1117418"/>
                </a:cubicBezTo>
                <a:cubicBezTo>
                  <a:pt x="3079143" y="1114944"/>
                  <a:pt x="3077186" y="1112042"/>
                  <a:pt x="3075684" y="1108713"/>
                </a:cubicBezTo>
                <a:cubicBezTo>
                  <a:pt x="3074180" y="1105385"/>
                  <a:pt x="3073429" y="1101393"/>
                  <a:pt x="3073429" y="1096739"/>
                </a:cubicBezTo>
                <a:cubicBezTo>
                  <a:pt x="3073429" y="1091967"/>
                  <a:pt x="3074298" y="1087712"/>
                  <a:pt x="3076038" y="1083970"/>
                </a:cubicBezTo>
                <a:cubicBezTo>
                  <a:pt x="3077777" y="1080229"/>
                  <a:pt x="3080194" y="1077092"/>
                  <a:pt x="3083286" y="1074559"/>
                </a:cubicBezTo>
                <a:cubicBezTo>
                  <a:pt x="3086381" y="1072026"/>
                  <a:pt x="3090057" y="1070097"/>
                  <a:pt x="3094330" y="1068771"/>
                </a:cubicBezTo>
                <a:cubicBezTo>
                  <a:pt x="3098598" y="1067446"/>
                  <a:pt x="3103209" y="1066783"/>
                  <a:pt x="3108159" y="1066783"/>
                </a:cubicBezTo>
                <a:close/>
                <a:moveTo>
                  <a:pt x="2631906" y="1066783"/>
                </a:moveTo>
                <a:cubicBezTo>
                  <a:pt x="2634440" y="1066783"/>
                  <a:pt x="2636988" y="1067004"/>
                  <a:pt x="2639550" y="1067446"/>
                </a:cubicBezTo>
                <a:cubicBezTo>
                  <a:pt x="2642113" y="1067888"/>
                  <a:pt x="2644529" y="1068477"/>
                  <a:pt x="2646797" y="1069213"/>
                </a:cubicBezTo>
                <a:cubicBezTo>
                  <a:pt x="2649065" y="1069949"/>
                  <a:pt x="2651082" y="1070774"/>
                  <a:pt x="2652850" y="1071688"/>
                </a:cubicBezTo>
                <a:cubicBezTo>
                  <a:pt x="2654617" y="1072600"/>
                  <a:pt x="2655780" y="1073337"/>
                  <a:pt x="2656342" y="1073897"/>
                </a:cubicBezTo>
                <a:cubicBezTo>
                  <a:pt x="2656901" y="1074457"/>
                  <a:pt x="2657269" y="1074898"/>
                  <a:pt x="2657445" y="1075222"/>
                </a:cubicBezTo>
                <a:cubicBezTo>
                  <a:pt x="2657622" y="1075546"/>
                  <a:pt x="2657769" y="1075958"/>
                  <a:pt x="2657887" y="1076459"/>
                </a:cubicBezTo>
                <a:cubicBezTo>
                  <a:pt x="2658006" y="1076960"/>
                  <a:pt x="2658094" y="1077564"/>
                  <a:pt x="2658151" y="1078271"/>
                </a:cubicBezTo>
                <a:cubicBezTo>
                  <a:pt x="2658213" y="1078978"/>
                  <a:pt x="2658240" y="1079891"/>
                  <a:pt x="2658240" y="1081011"/>
                </a:cubicBezTo>
                <a:cubicBezTo>
                  <a:pt x="2658240" y="1082070"/>
                  <a:pt x="2658197" y="1083013"/>
                  <a:pt x="2658108" y="1083838"/>
                </a:cubicBezTo>
                <a:cubicBezTo>
                  <a:pt x="2658020" y="1084662"/>
                  <a:pt x="2657887" y="1085355"/>
                  <a:pt x="2657710" y="1085915"/>
                </a:cubicBezTo>
                <a:cubicBezTo>
                  <a:pt x="2657535" y="1086474"/>
                  <a:pt x="2657284" y="1086886"/>
                  <a:pt x="2656960" y="1087152"/>
                </a:cubicBezTo>
                <a:cubicBezTo>
                  <a:pt x="2656635" y="1087417"/>
                  <a:pt x="2656267" y="1087549"/>
                  <a:pt x="2655854" y="1087549"/>
                </a:cubicBezTo>
                <a:cubicBezTo>
                  <a:pt x="2655208" y="1087549"/>
                  <a:pt x="2654191" y="1087138"/>
                  <a:pt x="2652806" y="1086312"/>
                </a:cubicBezTo>
                <a:cubicBezTo>
                  <a:pt x="2651422" y="1085488"/>
                  <a:pt x="2649728" y="1084560"/>
                  <a:pt x="2647724" y="1083529"/>
                </a:cubicBezTo>
                <a:cubicBezTo>
                  <a:pt x="2645721" y="1082498"/>
                  <a:pt x="2643350" y="1081555"/>
                  <a:pt x="2640611" y="1080701"/>
                </a:cubicBezTo>
                <a:cubicBezTo>
                  <a:pt x="2637872" y="1079847"/>
                  <a:pt x="2634793" y="1079420"/>
                  <a:pt x="2631376" y="1079420"/>
                </a:cubicBezTo>
                <a:cubicBezTo>
                  <a:pt x="2628195" y="1079420"/>
                  <a:pt x="2625426" y="1079847"/>
                  <a:pt x="2623070" y="1080701"/>
                </a:cubicBezTo>
                <a:cubicBezTo>
                  <a:pt x="2620714" y="1081555"/>
                  <a:pt x="2618770" y="1082689"/>
                  <a:pt x="2617238" y="1084103"/>
                </a:cubicBezTo>
                <a:cubicBezTo>
                  <a:pt x="2615706" y="1085517"/>
                  <a:pt x="2614557" y="1087196"/>
                  <a:pt x="2613791" y="1089140"/>
                </a:cubicBezTo>
                <a:cubicBezTo>
                  <a:pt x="2613026" y="1091084"/>
                  <a:pt x="2612644" y="1093146"/>
                  <a:pt x="2612644" y="1095325"/>
                </a:cubicBezTo>
                <a:cubicBezTo>
                  <a:pt x="2612644" y="1098507"/>
                  <a:pt x="2613379" y="1101246"/>
                  <a:pt x="2614853" y="1103544"/>
                </a:cubicBezTo>
                <a:cubicBezTo>
                  <a:pt x="2616324" y="1105842"/>
                  <a:pt x="2618283" y="1107873"/>
                  <a:pt x="2620727" y="1109641"/>
                </a:cubicBezTo>
                <a:cubicBezTo>
                  <a:pt x="2623172" y="1111408"/>
                  <a:pt x="2625956" y="1113029"/>
                  <a:pt x="2629079" y="1114502"/>
                </a:cubicBezTo>
                <a:cubicBezTo>
                  <a:pt x="2632201" y="1115974"/>
                  <a:pt x="2635382" y="1117462"/>
                  <a:pt x="2638623" y="1118964"/>
                </a:cubicBezTo>
                <a:cubicBezTo>
                  <a:pt x="2641864" y="1120467"/>
                  <a:pt x="2645044" y="1122115"/>
                  <a:pt x="2648166" y="1123912"/>
                </a:cubicBezTo>
                <a:cubicBezTo>
                  <a:pt x="2651288" y="1125710"/>
                  <a:pt x="2654072" y="1127830"/>
                  <a:pt x="2656517" y="1130276"/>
                </a:cubicBezTo>
                <a:cubicBezTo>
                  <a:pt x="2658963" y="1132720"/>
                  <a:pt x="2660937" y="1135607"/>
                  <a:pt x="2662440" y="1138935"/>
                </a:cubicBezTo>
                <a:cubicBezTo>
                  <a:pt x="2663941" y="1142264"/>
                  <a:pt x="2664693" y="1146196"/>
                  <a:pt x="2664693" y="1150732"/>
                </a:cubicBezTo>
                <a:cubicBezTo>
                  <a:pt x="2664693" y="1156092"/>
                  <a:pt x="2663706" y="1160864"/>
                  <a:pt x="2661731" y="1165047"/>
                </a:cubicBezTo>
                <a:cubicBezTo>
                  <a:pt x="2659758" y="1169231"/>
                  <a:pt x="2657017" y="1172779"/>
                  <a:pt x="2653512" y="1175695"/>
                </a:cubicBezTo>
                <a:cubicBezTo>
                  <a:pt x="2650007" y="1178611"/>
                  <a:pt x="2645884" y="1180805"/>
                  <a:pt x="2641141" y="1182279"/>
                </a:cubicBezTo>
                <a:cubicBezTo>
                  <a:pt x="2636399" y="1183751"/>
                  <a:pt x="2631287" y="1184488"/>
                  <a:pt x="2625809" y="1184488"/>
                </a:cubicBezTo>
                <a:cubicBezTo>
                  <a:pt x="2621980" y="1184488"/>
                  <a:pt x="2618430" y="1184164"/>
                  <a:pt x="2615162" y="1183515"/>
                </a:cubicBezTo>
                <a:cubicBezTo>
                  <a:pt x="2611892" y="1182868"/>
                  <a:pt x="2608976" y="1182072"/>
                  <a:pt x="2606414" y="1181129"/>
                </a:cubicBezTo>
                <a:cubicBezTo>
                  <a:pt x="2603853" y="1180187"/>
                  <a:pt x="2601702" y="1179215"/>
                  <a:pt x="2599964" y="1178214"/>
                </a:cubicBezTo>
                <a:cubicBezTo>
                  <a:pt x="2598229" y="1177212"/>
                  <a:pt x="2597019" y="1176358"/>
                  <a:pt x="2596341" y="1175651"/>
                </a:cubicBezTo>
                <a:cubicBezTo>
                  <a:pt x="2595664" y="1174944"/>
                  <a:pt x="2595164" y="1174045"/>
                  <a:pt x="2594840" y="1172956"/>
                </a:cubicBezTo>
                <a:cubicBezTo>
                  <a:pt x="2594516" y="1171866"/>
                  <a:pt x="2594353" y="1170408"/>
                  <a:pt x="2594353" y="1168582"/>
                </a:cubicBezTo>
                <a:cubicBezTo>
                  <a:pt x="2594353" y="1167286"/>
                  <a:pt x="2594413" y="1166210"/>
                  <a:pt x="2594531" y="1165356"/>
                </a:cubicBezTo>
                <a:cubicBezTo>
                  <a:pt x="2594649" y="1164503"/>
                  <a:pt x="2594826" y="1163810"/>
                  <a:pt x="2595062" y="1163280"/>
                </a:cubicBezTo>
                <a:cubicBezTo>
                  <a:pt x="2595295" y="1162750"/>
                  <a:pt x="2595591" y="1162382"/>
                  <a:pt x="2595944" y="1162176"/>
                </a:cubicBezTo>
                <a:cubicBezTo>
                  <a:pt x="2596299" y="1161969"/>
                  <a:pt x="2596709" y="1161866"/>
                  <a:pt x="2597182" y="1161866"/>
                </a:cubicBezTo>
                <a:cubicBezTo>
                  <a:pt x="2598005" y="1161866"/>
                  <a:pt x="2599171" y="1162367"/>
                  <a:pt x="2600672" y="1163368"/>
                </a:cubicBezTo>
                <a:cubicBezTo>
                  <a:pt x="2602174" y="1164370"/>
                  <a:pt x="2604101" y="1165460"/>
                  <a:pt x="2606458" y="1166638"/>
                </a:cubicBezTo>
                <a:cubicBezTo>
                  <a:pt x="2608815" y="1167816"/>
                  <a:pt x="2611656" y="1168921"/>
                  <a:pt x="2614984" y="1169951"/>
                </a:cubicBezTo>
                <a:cubicBezTo>
                  <a:pt x="2618313" y="1170982"/>
                  <a:pt x="2622157" y="1171498"/>
                  <a:pt x="2626516" y="1171498"/>
                </a:cubicBezTo>
                <a:cubicBezTo>
                  <a:pt x="2629815" y="1171498"/>
                  <a:pt x="2632835" y="1171056"/>
                  <a:pt x="2635574" y="1170172"/>
                </a:cubicBezTo>
                <a:cubicBezTo>
                  <a:pt x="2638313" y="1169289"/>
                  <a:pt x="2640670" y="1168037"/>
                  <a:pt x="2642643" y="1166417"/>
                </a:cubicBezTo>
                <a:cubicBezTo>
                  <a:pt x="2644617" y="1164796"/>
                  <a:pt x="2646134" y="1162808"/>
                  <a:pt x="2647195" y="1160452"/>
                </a:cubicBezTo>
                <a:cubicBezTo>
                  <a:pt x="2648255" y="1158096"/>
                  <a:pt x="2648785" y="1155415"/>
                  <a:pt x="2648785" y="1152411"/>
                </a:cubicBezTo>
                <a:cubicBezTo>
                  <a:pt x="2648785" y="1149171"/>
                  <a:pt x="2648048" y="1146402"/>
                  <a:pt x="2646576" y="1144104"/>
                </a:cubicBezTo>
                <a:cubicBezTo>
                  <a:pt x="2645103" y="1141807"/>
                  <a:pt x="2643159" y="1139789"/>
                  <a:pt x="2640743" y="1138051"/>
                </a:cubicBezTo>
                <a:cubicBezTo>
                  <a:pt x="2638329" y="1136314"/>
                  <a:pt x="2635574" y="1134723"/>
                  <a:pt x="2632481" y="1133279"/>
                </a:cubicBezTo>
                <a:cubicBezTo>
                  <a:pt x="2629388" y="1131836"/>
                  <a:pt x="2626221" y="1130363"/>
                  <a:pt x="2622981" y="1128862"/>
                </a:cubicBezTo>
                <a:cubicBezTo>
                  <a:pt x="2619742" y="1127359"/>
                  <a:pt x="2616589" y="1125695"/>
                  <a:pt x="2613526" y="1123868"/>
                </a:cubicBezTo>
                <a:cubicBezTo>
                  <a:pt x="2610462" y="1122042"/>
                  <a:pt x="2607724" y="1119892"/>
                  <a:pt x="2605309" y="1117418"/>
                </a:cubicBezTo>
                <a:cubicBezTo>
                  <a:pt x="2602895" y="1114944"/>
                  <a:pt x="2600936" y="1112042"/>
                  <a:pt x="2599434" y="1108713"/>
                </a:cubicBezTo>
                <a:cubicBezTo>
                  <a:pt x="2597932" y="1105385"/>
                  <a:pt x="2597182" y="1101393"/>
                  <a:pt x="2597182" y="1096739"/>
                </a:cubicBezTo>
                <a:cubicBezTo>
                  <a:pt x="2597182" y="1091967"/>
                  <a:pt x="2598050" y="1087712"/>
                  <a:pt x="2599788" y="1083970"/>
                </a:cubicBezTo>
                <a:cubicBezTo>
                  <a:pt x="2601525" y="1080229"/>
                  <a:pt x="2603940" y="1077092"/>
                  <a:pt x="2607033" y="1074559"/>
                </a:cubicBezTo>
                <a:cubicBezTo>
                  <a:pt x="2610124" y="1072026"/>
                  <a:pt x="2613806" y="1070097"/>
                  <a:pt x="2618077" y="1068771"/>
                </a:cubicBezTo>
                <a:cubicBezTo>
                  <a:pt x="2622348" y="1067446"/>
                  <a:pt x="2626958" y="1066783"/>
                  <a:pt x="2631906" y="1066783"/>
                </a:cubicBezTo>
                <a:close/>
                <a:moveTo>
                  <a:pt x="2165189" y="1066783"/>
                </a:moveTo>
                <a:cubicBezTo>
                  <a:pt x="2167722" y="1066783"/>
                  <a:pt x="2170270" y="1067004"/>
                  <a:pt x="2172833" y="1067446"/>
                </a:cubicBezTo>
                <a:cubicBezTo>
                  <a:pt x="2175396" y="1067888"/>
                  <a:pt x="2177811" y="1068477"/>
                  <a:pt x="2180079" y="1069213"/>
                </a:cubicBezTo>
                <a:cubicBezTo>
                  <a:pt x="2182346" y="1069949"/>
                  <a:pt x="2184365" y="1070774"/>
                  <a:pt x="2186132" y="1071688"/>
                </a:cubicBezTo>
                <a:cubicBezTo>
                  <a:pt x="2187899" y="1072600"/>
                  <a:pt x="2189063" y="1073337"/>
                  <a:pt x="2189622" y="1073897"/>
                </a:cubicBezTo>
                <a:cubicBezTo>
                  <a:pt x="2190182" y="1074457"/>
                  <a:pt x="2190551" y="1074898"/>
                  <a:pt x="2190727" y="1075222"/>
                </a:cubicBezTo>
                <a:cubicBezTo>
                  <a:pt x="2190904" y="1075546"/>
                  <a:pt x="2191051" y="1075958"/>
                  <a:pt x="2191168" y="1076459"/>
                </a:cubicBezTo>
                <a:cubicBezTo>
                  <a:pt x="2191287" y="1076960"/>
                  <a:pt x="2191374" y="1077564"/>
                  <a:pt x="2191434" y="1078271"/>
                </a:cubicBezTo>
                <a:cubicBezTo>
                  <a:pt x="2191492" y="1078978"/>
                  <a:pt x="2191522" y="1079891"/>
                  <a:pt x="2191522" y="1081011"/>
                </a:cubicBezTo>
                <a:cubicBezTo>
                  <a:pt x="2191522" y="1082070"/>
                  <a:pt x="2191478" y="1083013"/>
                  <a:pt x="2191390" y="1083838"/>
                </a:cubicBezTo>
                <a:cubicBezTo>
                  <a:pt x="2191301" y="1084662"/>
                  <a:pt x="2191168" y="1085355"/>
                  <a:pt x="2190992" y="1085915"/>
                </a:cubicBezTo>
                <a:cubicBezTo>
                  <a:pt x="2190815" y="1086474"/>
                  <a:pt x="2190565" y="1086886"/>
                  <a:pt x="2190241" y="1087152"/>
                </a:cubicBezTo>
                <a:cubicBezTo>
                  <a:pt x="2189916" y="1087417"/>
                  <a:pt x="2189548" y="1087549"/>
                  <a:pt x="2189137" y="1087549"/>
                </a:cubicBezTo>
                <a:cubicBezTo>
                  <a:pt x="2188488" y="1087549"/>
                  <a:pt x="2187472" y="1087138"/>
                  <a:pt x="2186088" y="1086312"/>
                </a:cubicBezTo>
                <a:cubicBezTo>
                  <a:pt x="2184703" y="1085488"/>
                  <a:pt x="2183010" y="1084560"/>
                  <a:pt x="2181007" y="1083529"/>
                </a:cubicBezTo>
                <a:cubicBezTo>
                  <a:pt x="2179004" y="1082498"/>
                  <a:pt x="2176633" y="1081555"/>
                  <a:pt x="2173894" y="1080701"/>
                </a:cubicBezTo>
                <a:cubicBezTo>
                  <a:pt x="2171154" y="1079847"/>
                  <a:pt x="2168076" y="1079420"/>
                  <a:pt x="2164659" y="1079420"/>
                </a:cubicBezTo>
                <a:cubicBezTo>
                  <a:pt x="2161477" y="1079420"/>
                  <a:pt x="2158709" y="1079847"/>
                  <a:pt x="2156353" y="1080701"/>
                </a:cubicBezTo>
                <a:lnTo>
                  <a:pt x="2153624" y="1082292"/>
                </a:lnTo>
                <a:lnTo>
                  <a:pt x="2154887" y="1068264"/>
                </a:lnTo>
                <a:close/>
                <a:moveTo>
                  <a:pt x="1222209" y="1066783"/>
                </a:moveTo>
                <a:cubicBezTo>
                  <a:pt x="1224742" y="1066783"/>
                  <a:pt x="1227290" y="1067004"/>
                  <a:pt x="1229853" y="1067446"/>
                </a:cubicBezTo>
                <a:cubicBezTo>
                  <a:pt x="1232415" y="1067888"/>
                  <a:pt x="1234830" y="1068477"/>
                  <a:pt x="1237099" y="1069213"/>
                </a:cubicBezTo>
                <a:cubicBezTo>
                  <a:pt x="1239367" y="1069949"/>
                  <a:pt x="1241385" y="1070774"/>
                  <a:pt x="1243153" y="1071688"/>
                </a:cubicBezTo>
                <a:cubicBezTo>
                  <a:pt x="1244920" y="1072600"/>
                  <a:pt x="1246083" y="1073337"/>
                  <a:pt x="1246643" y="1073897"/>
                </a:cubicBezTo>
                <a:cubicBezTo>
                  <a:pt x="1247203" y="1074457"/>
                  <a:pt x="1247571" y="1074898"/>
                  <a:pt x="1247747" y="1075222"/>
                </a:cubicBezTo>
                <a:cubicBezTo>
                  <a:pt x="1247925" y="1075546"/>
                  <a:pt x="1248071" y="1075958"/>
                  <a:pt x="1248190" y="1076459"/>
                </a:cubicBezTo>
                <a:cubicBezTo>
                  <a:pt x="1248308" y="1076960"/>
                  <a:pt x="1248396" y="1077564"/>
                  <a:pt x="1248455" y="1078271"/>
                </a:cubicBezTo>
                <a:cubicBezTo>
                  <a:pt x="1248513" y="1078978"/>
                  <a:pt x="1248543" y="1079891"/>
                  <a:pt x="1248543" y="1081011"/>
                </a:cubicBezTo>
                <a:cubicBezTo>
                  <a:pt x="1248543" y="1082070"/>
                  <a:pt x="1248499" y="1083013"/>
                  <a:pt x="1248411" y="1083838"/>
                </a:cubicBezTo>
                <a:cubicBezTo>
                  <a:pt x="1248322" y="1084662"/>
                  <a:pt x="1248190" y="1085355"/>
                  <a:pt x="1248013" y="1085915"/>
                </a:cubicBezTo>
                <a:cubicBezTo>
                  <a:pt x="1247836" y="1086474"/>
                  <a:pt x="1247585" y="1086886"/>
                  <a:pt x="1247262" y="1087152"/>
                </a:cubicBezTo>
                <a:cubicBezTo>
                  <a:pt x="1246938" y="1087417"/>
                  <a:pt x="1246569" y="1087549"/>
                  <a:pt x="1246157" y="1087549"/>
                </a:cubicBezTo>
                <a:cubicBezTo>
                  <a:pt x="1245509" y="1087549"/>
                  <a:pt x="1244492" y="1087138"/>
                  <a:pt x="1243108" y="1086312"/>
                </a:cubicBezTo>
                <a:cubicBezTo>
                  <a:pt x="1241724" y="1085488"/>
                  <a:pt x="1240030" y="1084560"/>
                  <a:pt x="1238027" y="1083529"/>
                </a:cubicBezTo>
                <a:cubicBezTo>
                  <a:pt x="1236023" y="1082498"/>
                  <a:pt x="1233652" y="1081555"/>
                  <a:pt x="1230913" y="1080701"/>
                </a:cubicBezTo>
                <a:cubicBezTo>
                  <a:pt x="1228174" y="1079847"/>
                  <a:pt x="1225095" y="1079420"/>
                  <a:pt x="1221679" y="1079420"/>
                </a:cubicBezTo>
                <a:cubicBezTo>
                  <a:pt x="1218497" y="1079420"/>
                  <a:pt x="1215729" y="1079847"/>
                  <a:pt x="1213372" y="1080701"/>
                </a:cubicBezTo>
                <a:cubicBezTo>
                  <a:pt x="1211016" y="1081555"/>
                  <a:pt x="1209072" y="1082689"/>
                  <a:pt x="1207541" y="1084103"/>
                </a:cubicBezTo>
                <a:cubicBezTo>
                  <a:pt x="1206009" y="1085517"/>
                  <a:pt x="1204860" y="1087196"/>
                  <a:pt x="1204094" y="1089140"/>
                </a:cubicBezTo>
                <a:cubicBezTo>
                  <a:pt x="1203328" y="1091084"/>
                  <a:pt x="1202946" y="1093146"/>
                  <a:pt x="1202946" y="1095325"/>
                </a:cubicBezTo>
                <a:cubicBezTo>
                  <a:pt x="1202946" y="1098507"/>
                  <a:pt x="1203682" y="1101246"/>
                  <a:pt x="1205154" y="1103544"/>
                </a:cubicBezTo>
                <a:cubicBezTo>
                  <a:pt x="1206628" y="1105842"/>
                  <a:pt x="1208586" y="1107873"/>
                  <a:pt x="1211031" y="1109641"/>
                </a:cubicBezTo>
                <a:cubicBezTo>
                  <a:pt x="1213476" y="1111408"/>
                  <a:pt x="1216259" y="1113029"/>
                  <a:pt x="1219381" y="1114502"/>
                </a:cubicBezTo>
                <a:cubicBezTo>
                  <a:pt x="1222503" y="1115974"/>
                  <a:pt x="1225685" y="1117462"/>
                  <a:pt x="1228924" y="1118964"/>
                </a:cubicBezTo>
                <a:cubicBezTo>
                  <a:pt x="1232165" y="1120467"/>
                  <a:pt x="1235346" y="1122115"/>
                  <a:pt x="1238468" y="1123912"/>
                </a:cubicBezTo>
                <a:cubicBezTo>
                  <a:pt x="1241591" y="1125710"/>
                  <a:pt x="1244375" y="1127830"/>
                  <a:pt x="1246820" y="1130276"/>
                </a:cubicBezTo>
                <a:cubicBezTo>
                  <a:pt x="1249265" y="1132720"/>
                  <a:pt x="1251238" y="1135607"/>
                  <a:pt x="1252741" y="1138935"/>
                </a:cubicBezTo>
                <a:cubicBezTo>
                  <a:pt x="1254244" y="1142264"/>
                  <a:pt x="1254995" y="1146196"/>
                  <a:pt x="1254995" y="1150732"/>
                </a:cubicBezTo>
                <a:cubicBezTo>
                  <a:pt x="1254995" y="1156092"/>
                  <a:pt x="1254008" y="1160864"/>
                  <a:pt x="1252034" y="1165047"/>
                </a:cubicBezTo>
                <a:cubicBezTo>
                  <a:pt x="1250060" y="1169231"/>
                  <a:pt x="1247321" y="1172779"/>
                  <a:pt x="1243816" y="1175695"/>
                </a:cubicBezTo>
                <a:cubicBezTo>
                  <a:pt x="1240310" y="1178611"/>
                  <a:pt x="1236185" y="1180805"/>
                  <a:pt x="1231443" y="1182279"/>
                </a:cubicBezTo>
                <a:cubicBezTo>
                  <a:pt x="1226701" y="1183751"/>
                  <a:pt x="1221590" y="1184488"/>
                  <a:pt x="1216111" y="1184488"/>
                </a:cubicBezTo>
                <a:cubicBezTo>
                  <a:pt x="1212283" y="1184488"/>
                  <a:pt x="1208733" y="1184164"/>
                  <a:pt x="1205464" y="1183515"/>
                </a:cubicBezTo>
                <a:cubicBezTo>
                  <a:pt x="1202194" y="1182868"/>
                  <a:pt x="1199278" y="1182072"/>
                  <a:pt x="1196716" y="1181129"/>
                </a:cubicBezTo>
                <a:cubicBezTo>
                  <a:pt x="1194153" y="1180187"/>
                  <a:pt x="1192004" y="1179215"/>
                  <a:pt x="1190266" y="1178214"/>
                </a:cubicBezTo>
                <a:cubicBezTo>
                  <a:pt x="1188528" y="1177212"/>
                  <a:pt x="1187320" y="1176358"/>
                  <a:pt x="1186644" y="1175651"/>
                </a:cubicBezTo>
                <a:cubicBezTo>
                  <a:pt x="1185966" y="1174944"/>
                  <a:pt x="1185466" y="1174045"/>
                  <a:pt x="1185141" y="1172956"/>
                </a:cubicBezTo>
                <a:cubicBezTo>
                  <a:pt x="1184817" y="1171866"/>
                  <a:pt x="1184655" y="1170408"/>
                  <a:pt x="1184655" y="1168582"/>
                </a:cubicBezTo>
                <a:cubicBezTo>
                  <a:pt x="1184655" y="1167286"/>
                  <a:pt x="1184716" y="1166210"/>
                  <a:pt x="1184833" y="1165356"/>
                </a:cubicBezTo>
                <a:cubicBezTo>
                  <a:pt x="1184950" y="1164503"/>
                  <a:pt x="1185127" y="1163810"/>
                  <a:pt x="1185362" y="1163280"/>
                </a:cubicBezTo>
                <a:cubicBezTo>
                  <a:pt x="1185597" y="1162750"/>
                  <a:pt x="1185893" y="1162382"/>
                  <a:pt x="1186246" y="1162176"/>
                </a:cubicBezTo>
                <a:cubicBezTo>
                  <a:pt x="1186599" y="1161969"/>
                  <a:pt x="1187013" y="1161866"/>
                  <a:pt x="1187484" y="1161866"/>
                </a:cubicBezTo>
                <a:cubicBezTo>
                  <a:pt x="1188307" y="1161866"/>
                  <a:pt x="1189470" y="1162367"/>
                  <a:pt x="1190973" y="1163368"/>
                </a:cubicBezTo>
                <a:cubicBezTo>
                  <a:pt x="1192475" y="1164370"/>
                  <a:pt x="1194403" y="1165460"/>
                  <a:pt x="1196760" y="1166638"/>
                </a:cubicBezTo>
                <a:cubicBezTo>
                  <a:pt x="1199116" y="1167816"/>
                  <a:pt x="1201959" y="1168921"/>
                  <a:pt x="1205287" y="1169951"/>
                </a:cubicBezTo>
                <a:cubicBezTo>
                  <a:pt x="1208615" y="1170982"/>
                  <a:pt x="1212459" y="1171498"/>
                  <a:pt x="1216818" y="1171498"/>
                </a:cubicBezTo>
                <a:cubicBezTo>
                  <a:pt x="1220117" y="1171498"/>
                  <a:pt x="1223137" y="1171056"/>
                  <a:pt x="1225876" y="1170172"/>
                </a:cubicBezTo>
                <a:cubicBezTo>
                  <a:pt x="1228615" y="1169289"/>
                  <a:pt x="1230972" y="1168037"/>
                  <a:pt x="1232945" y="1166417"/>
                </a:cubicBezTo>
                <a:cubicBezTo>
                  <a:pt x="1234919" y="1164796"/>
                  <a:pt x="1236436" y="1162808"/>
                  <a:pt x="1237497" y="1160452"/>
                </a:cubicBezTo>
                <a:cubicBezTo>
                  <a:pt x="1238557" y="1158096"/>
                  <a:pt x="1239087" y="1155415"/>
                  <a:pt x="1239087" y="1152411"/>
                </a:cubicBezTo>
                <a:cubicBezTo>
                  <a:pt x="1239087" y="1149171"/>
                  <a:pt x="1238351" y="1146402"/>
                  <a:pt x="1236878" y="1144104"/>
                </a:cubicBezTo>
                <a:cubicBezTo>
                  <a:pt x="1235405" y="1141807"/>
                  <a:pt x="1233461" y="1139789"/>
                  <a:pt x="1231045" y="1138051"/>
                </a:cubicBezTo>
                <a:cubicBezTo>
                  <a:pt x="1228630" y="1136314"/>
                  <a:pt x="1225876" y="1134723"/>
                  <a:pt x="1222783" y="1133279"/>
                </a:cubicBezTo>
                <a:cubicBezTo>
                  <a:pt x="1219690" y="1131836"/>
                  <a:pt x="1216524" y="1130363"/>
                  <a:pt x="1213284" y="1128862"/>
                </a:cubicBezTo>
                <a:cubicBezTo>
                  <a:pt x="1210044" y="1127359"/>
                  <a:pt x="1206893" y="1125695"/>
                  <a:pt x="1203829" y="1123868"/>
                </a:cubicBezTo>
                <a:cubicBezTo>
                  <a:pt x="1200765" y="1122042"/>
                  <a:pt x="1198027" y="1119892"/>
                  <a:pt x="1195611" y="1117418"/>
                </a:cubicBezTo>
                <a:cubicBezTo>
                  <a:pt x="1193196" y="1114944"/>
                  <a:pt x="1191238" y="1112042"/>
                  <a:pt x="1189736" y="1108713"/>
                </a:cubicBezTo>
                <a:cubicBezTo>
                  <a:pt x="1188233" y="1105385"/>
                  <a:pt x="1187484" y="1101393"/>
                  <a:pt x="1187484" y="1096739"/>
                </a:cubicBezTo>
                <a:cubicBezTo>
                  <a:pt x="1187484" y="1091967"/>
                  <a:pt x="1188352" y="1087712"/>
                  <a:pt x="1190089" y="1083970"/>
                </a:cubicBezTo>
                <a:cubicBezTo>
                  <a:pt x="1191827" y="1080229"/>
                  <a:pt x="1194242" y="1077092"/>
                  <a:pt x="1197334" y="1074559"/>
                </a:cubicBezTo>
                <a:cubicBezTo>
                  <a:pt x="1200427" y="1072026"/>
                  <a:pt x="1204109" y="1070097"/>
                  <a:pt x="1208380" y="1068771"/>
                </a:cubicBezTo>
                <a:cubicBezTo>
                  <a:pt x="1212650" y="1067446"/>
                  <a:pt x="1217260" y="1066783"/>
                  <a:pt x="1222209" y="1066783"/>
                </a:cubicBezTo>
                <a:close/>
                <a:moveTo>
                  <a:pt x="745951" y="1066783"/>
                </a:moveTo>
                <a:cubicBezTo>
                  <a:pt x="748484" y="1066783"/>
                  <a:pt x="751032" y="1067004"/>
                  <a:pt x="753595" y="1067446"/>
                </a:cubicBezTo>
                <a:cubicBezTo>
                  <a:pt x="756158" y="1067888"/>
                  <a:pt x="758573" y="1068477"/>
                  <a:pt x="760841" y="1069213"/>
                </a:cubicBezTo>
                <a:cubicBezTo>
                  <a:pt x="763109" y="1069949"/>
                  <a:pt x="765127" y="1070774"/>
                  <a:pt x="766894" y="1071688"/>
                </a:cubicBezTo>
                <a:cubicBezTo>
                  <a:pt x="768661" y="1072600"/>
                  <a:pt x="769825" y="1073337"/>
                  <a:pt x="770385" y="1073897"/>
                </a:cubicBezTo>
                <a:cubicBezTo>
                  <a:pt x="770944" y="1074457"/>
                  <a:pt x="771313" y="1074898"/>
                  <a:pt x="771489" y="1075222"/>
                </a:cubicBezTo>
                <a:cubicBezTo>
                  <a:pt x="771666" y="1075546"/>
                  <a:pt x="771813" y="1075958"/>
                  <a:pt x="771931" y="1076459"/>
                </a:cubicBezTo>
                <a:cubicBezTo>
                  <a:pt x="772049" y="1076960"/>
                  <a:pt x="772137" y="1077564"/>
                  <a:pt x="772196" y="1078271"/>
                </a:cubicBezTo>
                <a:cubicBezTo>
                  <a:pt x="772255" y="1078978"/>
                  <a:pt x="772285" y="1079891"/>
                  <a:pt x="772285" y="1081011"/>
                </a:cubicBezTo>
                <a:cubicBezTo>
                  <a:pt x="772285" y="1082070"/>
                  <a:pt x="772240" y="1083013"/>
                  <a:pt x="772152" y="1083838"/>
                </a:cubicBezTo>
                <a:cubicBezTo>
                  <a:pt x="772064" y="1084662"/>
                  <a:pt x="771931" y="1085355"/>
                  <a:pt x="771754" y="1085915"/>
                </a:cubicBezTo>
                <a:cubicBezTo>
                  <a:pt x="771578" y="1086474"/>
                  <a:pt x="771327" y="1086886"/>
                  <a:pt x="771003" y="1087152"/>
                </a:cubicBezTo>
                <a:cubicBezTo>
                  <a:pt x="770679" y="1087417"/>
                  <a:pt x="770311" y="1087549"/>
                  <a:pt x="769899" y="1087549"/>
                </a:cubicBezTo>
                <a:cubicBezTo>
                  <a:pt x="769251" y="1087549"/>
                  <a:pt x="768234" y="1087138"/>
                  <a:pt x="766850" y="1086312"/>
                </a:cubicBezTo>
                <a:cubicBezTo>
                  <a:pt x="765466" y="1085488"/>
                  <a:pt x="763772" y="1084560"/>
                  <a:pt x="761769" y="1083529"/>
                </a:cubicBezTo>
                <a:cubicBezTo>
                  <a:pt x="759766" y="1082498"/>
                  <a:pt x="757395" y="1081555"/>
                  <a:pt x="754655" y="1080701"/>
                </a:cubicBezTo>
                <a:cubicBezTo>
                  <a:pt x="751916" y="1079847"/>
                  <a:pt x="748838" y="1079420"/>
                  <a:pt x="745421" y="1079420"/>
                </a:cubicBezTo>
                <a:cubicBezTo>
                  <a:pt x="742240" y="1079420"/>
                  <a:pt x="739471" y="1079847"/>
                  <a:pt x="737115" y="1080701"/>
                </a:cubicBezTo>
                <a:cubicBezTo>
                  <a:pt x="734758" y="1081555"/>
                  <a:pt x="732814" y="1082689"/>
                  <a:pt x="731282" y="1084103"/>
                </a:cubicBezTo>
                <a:cubicBezTo>
                  <a:pt x="729751" y="1085517"/>
                  <a:pt x="728602" y="1087196"/>
                  <a:pt x="727836" y="1089140"/>
                </a:cubicBezTo>
                <a:cubicBezTo>
                  <a:pt x="727070" y="1091084"/>
                  <a:pt x="726687" y="1093146"/>
                  <a:pt x="726687" y="1095325"/>
                </a:cubicBezTo>
                <a:cubicBezTo>
                  <a:pt x="726687" y="1098507"/>
                  <a:pt x="727424" y="1101246"/>
                  <a:pt x="728897" y="1103544"/>
                </a:cubicBezTo>
                <a:cubicBezTo>
                  <a:pt x="730369" y="1105842"/>
                  <a:pt x="732328" y="1107873"/>
                  <a:pt x="734773" y="1109641"/>
                </a:cubicBezTo>
                <a:cubicBezTo>
                  <a:pt x="737218" y="1111408"/>
                  <a:pt x="740001" y="1113029"/>
                  <a:pt x="743124" y="1114502"/>
                </a:cubicBezTo>
                <a:cubicBezTo>
                  <a:pt x="746246" y="1115974"/>
                  <a:pt x="749427" y="1117462"/>
                  <a:pt x="752667" y="1118964"/>
                </a:cubicBezTo>
                <a:cubicBezTo>
                  <a:pt x="755907" y="1120467"/>
                  <a:pt x="759088" y="1122115"/>
                  <a:pt x="762211" y="1123912"/>
                </a:cubicBezTo>
                <a:cubicBezTo>
                  <a:pt x="765333" y="1125710"/>
                  <a:pt x="768117" y="1127830"/>
                  <a:pt x="770561" y="1130276"/>
                </a:cubicBezTo>
                <a:cubicBezTo>
                  <a:pt x="773006" y="1132720"/>
                  <a:pt x="774980" y="1135607"/>
                  <a:pt x="776482" y="1138935"/>
                </a:cubicBezTo>
                <a:cubicBezTo>
                  <a:pt x="777984" y="1142264"/>
                  <a:pt x="778735" y="1146196"/>
                  <a:pt x="778735" y="1150732"/>
                </a:cubicBezTo>
                <a:cubicBezTo>
                  <a:pt x="778735" y="1156092"/>
                  <a:pt x="777749" y="1160864"/>
                  <a:pt x="775775" y="1165047"/>
                </a:cubicBezTo>
                <a:cubicBezTo>
                  <a:pt x="773801" y="1169231"/>
                  <a:pt x="771062" y="1172779"/>
                  <a:pt x="767557" y="1175695"/>
                </a:cubicBezTo>
                <a:cubicBezTo>
                  <a:pt x="764052" y="1178611"/>
                  <a:pt x="759928" y="1180805"/>
                  <a:pt x="755186" y="1182279"/>
                </a:cubicBezTo>
                <a:cubicBezTo>
                  <a:pt x="750443" y="1183751"/>
                  <a:pt x="745333" y="1184488"/>
                  <a:pt x="739854" y="1184488"/>
                </a:cubicBezTo>
                <a:cubicBezTo>
                  <a:pt x="736025" y="1184488"/>
                  <a:pt x="732475" y="1184164"/>
                  <a:pt x="729206" y="1183515"/>
                </a:cubicBezTo>
                <a:cubicBezTo>
                  <a:pt x="725936" y="1182868"/>
                  <a:pt x="723020" y="1182072"/>
                  <a:pt x="720457" y="1181129"/>
                </a:cubicBezTo>
                <a:cubicBezTo>
                  <a:pt x="717895" y="1180187"/>
                  <a:pt x="715745" y="1179215"/>
                  <a:pt x="714007" y="1178214"/>
                </a:cubicBezTo>
                <a:cubicBezTo>
                  <a:pt x="712269" y="1177212"/>
                  <a:pt x="711061" y="1176358"/>
                  <a:pt x="710384" y="1175651"/>
                </a:cubicBezTo>
                <a:cubicBezTo>
                  <a:pt x="709706" y="1174944"/>
                  <a:pt x="709206" y="1174045"/>
                  <a:pt x="708881" y="1172956"/>
                </a:cubicBezTo>
                <a:cubicBezTo>
                  <a:pt x="708557" y="1171866"/>
                  <a:pt x="708395" y="1170408"/>
                  <a:pt x="708395" y="1168582"/>
                </a:cubicBezTo>
                <a:cubicBezTo>
                  <a:pt x="708395" y="1167286"/>
                  <a:pt x="708454" y="1166210"/>
                  <a:pt x="708572" y="1165356"/>
                </a:cubicBezTo>
                <a:cubicBezTo>
                  <a:pt x="708690" y="1164503"/>
                  <a:pt x="708867" y="1163810"/>
                  <a:pt x="709102" y="1163280"/>
                </a:cubicBezTo>
                <a:cubicBezTo>
                  <a:pt x="709338" y="1162750"/>
                  <a:pt x="709632" y="1162382"/>
                  <a:pt x="709986" y="1162176"/>
                </a:cubicBezTo>
                <a:cubicBezTo>
                  <a:pt x="710340" y="1161969"/>
                  <a:pt x="710752" y="1161866"/>
                  <a:pt x="711223" y="1161866"/>
                </a:cubicBezTo>
                <a:cubicBezTo>
                  <a:pt x="712048" y="1161866"/>
                  <a:pt x="713211" y="1162367"/>
                  <a:pt x="714714" y="1163368"/>
                </a:cubicBezTo>
                <a:cubicBezTo>
                  <a:pt x="716216" y="1164370"/>
                  <a:pt x="718145" y="1165460"/>
                  <a:pt x="720502" y="1166638"/>
                </a:cubicBezTo>
                <a:cubicBezTo>
                  <a:pt x="722858" y="1167816"/>
                  <a:pt x="725701" y="1168921"/>
                  <a:pt x="729029" y="1169951"/>
                </a:cubicBezTo>
                <a:cubicBezTo>
                  <a:pt x="732358" y="1170982"/>
                  <a:pt x="736202" y="1171498"/>
                  <a:pt x="740561" y="1171498"/>
                </a:cubicBezTo>
                <a:cubicBezTo>
                  <a:pt x="743860" y="1171498"/>
                  <a:pt x="746879" y="1171056"/>
                  <a:pt x="749618" y="1170172"/>
                </a:cubicBezTo>
                <a:cubicBezTo>
                  <a:pt x="752358" y="1169289"/>
                  <a:pt x="754714" y="1168037"/>
                  <a:pt x="756688" y="1166417"/>
                </a:cubicBezTo>
                <a:cubicBezTo>
                  <a:pt x="758661" y="1164796"/>
                  <a:pt x="760178" y="1162808"/>
                  <a:pt x="761239" y="1160452"/>
                </a:cubicBezTo>
                <a:cubicBezTo>
                  <a:pt x="762299" y="1158096"/>
                  <a:pt x="762829" y="1155415"/>
                  <a:pt x="762829" y="1152411"/>
                </a:cubicBezTo>
                <a:cubicBezTo>
                  <a:pt x="762829" y="1149171"/>
                  <a:pt x="762093" y="1146402"/>
                  <a:pt x="760620" y="1144104"/>
                </a:cubicBezTo>
                <a:cubicBezTo>
                  <a:pt x="759147" y="1141807"/>
                  <a:pt x="757203" y="1139789"/>
                  <a:pt x="754788" y="1138051"/>
                </a:cubicBezTo>
                <a:cubicBezTo>
                  <a:pt x="752373" y="1136314"/>
                  <a:pt x="749618" y="1134723"/>
                  <a:pt x="746526" y="1133279"/>
                </a:cubicBezTo>
                <a:cubicBezTo>
                  <a:pt x="743433" y="1131836"/>
                  <a:pt x="740266" y="1130363"/>
                  <a:pt x="737026" y="1128862"/>
                </a:cubicBezTo>
                <a:cubicBezTo>
                  <a:pt x="733786" y="1127359"/>
                  <a:pt x="730634" y="1125695"/>
                  <a:pt x="727571" y="1123868"/>
                </a:cubicBezTo>
                <a:cubicBezTo>
                  <a:pt x="724508" y="1122042"/>
                  <a:pt x="721768" y="1119892"/>
                  <a:pt x="719353" y="1117418"/>
                </a:cubicBezTo>
                <a:cubicBezTo>
                  <a:pt x="716938" y="1114944"/>
                  <a:pt x="714979" y="1112042"/>
                  <a:pt x="713477" y="1108713"/>
                </a:cubicBezTo>
                <a:cubicBezTo>
                  <a:pt x="711974" y="1105385"/>
                  <a:pt x="711223" y="1101393"/>
                  <a:pt x="711223" y="1096739"/>
                </a:cubicBezTo>
                <a:cubicBezTo>
                  <a:pt x="711223" y="1091967"/>
                  <a:pt x="712092" y="1087712"/>
                  <a:pt x="713830" y="1083970"/>
                </a:cubicBezTo>
                <a:cubicBezTo>
                  <a:pt x="715568" y="1080229"/>
                  <a:pt x="717983" y="1077092"/>
                  <a:pt x="721076" y="1074559"/>
                </a:cubicBezTo>
                <a:cubicBezTo>
                  <a:pt x="724169" y="1072026"/>
                  <a:pt x="727851" y="1070097"/>
                  <a:pt x="732122" y="1068771"/>
                </a:cubicBezTo>
                <a:cubicBezTo>
                  <a:pt x="736393" y="1067446"/>
                  <a:pt x="741003" y="1066783"/>
                  <a:pt x="745951" y="1066783"/>
                </a:cubicBezTo>
                <a:close/>
                <a:moveTo>
                  <a:pt x="6845283" y="952316"/>
                </a:moveTo>
                <a:cubicBezTo>
                  <a:pt x="6846108" y="952316"/>
                  <a:pt x="6847271" y="952816"/>
                  <a:pt x="6848773" y="953818"/>
                </a:cubicBezTo>
                <a:lnTo>
                  <a:pt x="6848988" y="953939"/>
                </a:lnTo>
                <a:lnTo>
                  <a:pt x="6848215" y="968731"/>
                </a:lnTo>
                <a:lnTo>
                  <a:pt x="6848066" y="968664"/>
                </a:lnTo>
                <a:cubicBezTo>
                  <a:pt x="6846329" y="967662"/>
                  <a:pt x="6845121" y="966808"/>
                  <a:pt x="6844443" y="966100"/>
                </a:cubicBezTo>
                <a:cubicBezTo>
                  <a:pt x="6843766" y="965394"/>
                  <a:pt x="6843265" y="964496"/>
                  <a:pt x="6842941" y="963406"/>
                </a:cubicBezTo>
                <a:cubicBezTo>
                  <a:pt x="6842617" y="962316"/>
                  <a:pt x="6842455" y="960858"/>
                  <a:pt x="6842455" y="959031"/>
                </a:cubicBezTo>
                <a:cubicBezTo>
                  <a:pt x="6842455" y="957736"/>
                  <a:pt x="6842514" y="956660"/>
                  <a:pt x="6842632" y="955807"/>
                </a:cubicBezTo>
                <a:cubicBezTo>
                  <a:pt x="6842750" y="954952"/>
                  <a:pt x="6842927" y="954260"/>
                  <a:pt x="6843162" y="953730"/>
                </a:cubicBezTo>
                <a:cubicBezTo>
                  <a:pt x="6843398" y="953200"/>
                  <a:pt x="6843692" y="952831"/>
                  <a:pt x="6844046" y="952625"/>
                </a:cubicBezTo>
                <a:cubicBezTo>
                  <a:pt x="6844399" y="952419"/>
                  <a:pt x="6844812" y="952316"/>
                  <a:pt x="6845283" y="952316"/>
                </a:cubicBezTo>
                <a:close/>
                <a:moveTo>
                  <a:pt x="2169295" y="908208"/>
                </a:moveTo>
                <a:lnTo>
                  <a:pt x="2171908" y="909429"/>
                </a:lnTo>
                <a:cubicBezTo>
                  <a:pt x="2175147" y="910932"/>
                  <a:pt x="2178329" y="912581"/>
                  <a:pt x="2181451" y="914378"/>
                </a:cubicBezTo>
                <a:cubicBezTo>
                  <a:pt x="2184573" y="916174"/>
                  <a:pt x="2187357" y="918294"/>
                  <a:pt x="2189802" y="920739"/>
                </a:cubicBezTo>
                <a:cubicBezTo>
                  <a:pt x="2192246" y="923184"/>
                  <a:pt x="2194221" y="926071"/>
                  <a:pt x="2195723" y="929400"/>
                </a:cubicBezTo>
                <a:cubicBezTo>
                  <a:pt x="2197225" y="932728"/>
                  <a:pt x="2197975" y="936661"/>
                  <a:pt x="2197975" y="941182"/>
                </a:cubicBezTo>
                <a:cubicBezTo>
                  <a:pt x="2197975" y="946542"/>
                  <a:pt x="2196989" y="951314"/>
                  <a:pt x="2195015" y="955497"/>
                </a:cubicBezTo>
                <a:cubicBezTo>
                  <a:pt x="2193042" y="959679"/>
                  <a:pt x="2190303" y="963230"/>
                  <a:pt x="2186797" y="966145"/>
                </a:cubicBezTo>
                <a:cubicBezTo>
                  <a:pt x="2183292" y="969061"/>
                  <a:pt x="2179169" y="971256"/>
                  <a:pt x="2174427" y="972728"/>
                </a:cubicBezTo>
                <a:lnTo>
                  <a:pt x="2163343" y="974326"/>
                </a:lnTo>
                <a:lnTo>
                  <a:pt x="2164520" y="961257"/>
                </a:lnTo>
                <a:lnTo>
                  <a:pt x="2168859" y="960622"/>
                </a:lnTo>
                <a:cubicBezTo>
                  <a:pt x="2171599" y="959738"/>
                  <a:pt x="2173955" y="958487"/>
                  <a:pt x="2175929" y="956866"/>
                </a:cubicBezTo>
                <a:cubicBezTo>
                  <a:pt x="2177902" y="955247"/>
                  <a:pt x="2179419" y="953259"/>
                  <a:pt x="2180480" y="950902"/>
                </a:cubicBezTo>
                <a:cubicBezTo>
                  <a:pt x="2181540" y="948546"/>
                  <a:pt x="2182070" y="945865"/>
                  <a:pt x="2182070" y="942861"/>
                </a:cubicBezTo>
                <a:cubicBezTo>
                  <a:pt x="2182070" y="939620"/>
                  <a:pt x="2181334" y="936866"/>
                  <a:pt x="2179861" y="934569"/>
                </a:cubicBezTo>
                <a:cubicBezTo>
                  <a:pt x="2178388" y="932271"/>
                  <a:pt x="2176444" y="930253"/>
                  <a:pt x="2174029" y="928516"/>
                </a:cubicBezTo>
                <a:lnTo>
                  <a:pt x="2167792" y="924913"/>
                </a:lnTo>
                <a:close/>
                <a:moveTo>
                  <a:pt x="8258230" y="873603"/>
                </a:moveTo>
                <a:lnTo>
                  <a:pt x="8270815" y="883807"/>
                </a:lnTo>
                <a:lnTo>
                  <a:pt x="8270447" y="885791"/>
                </a:lnTo>
                <a:cubicBezTo>
                  <a:pt x="8270447" y="888973"/>
                  <a:pt x="8271183" y="891713"/>
                  <a:pt x="8272656" y="894009"/>
                </a:cubicBezTo>
                <a:cubicBezTo>
                  <a:pt x="8274129" y="896307"/>
                  <a:pt x="8276088" y="898340"/>
                  <a:pt x="8278532" y="900107"/>
                </a:cubicBezTo>
                <a:cubicBezTo>
                  <a:pt x="8280977" y="901874"/>
                  <a:pt x="8283761" y="903495"/>
                  <a:pt x="8286883" y="904967"/>
                </a:cubicBezTo>
                <a:cubicBezTo>
                  <a:pt x="8290005" y="906439"/>
                  <a:pt x="8293187" y="907927"/>
                  <a:pt x="8296427" y="909429"/>
                </a:cubicBezTo>
                <a:lnTo>
                  <a:pt x="8301525" y="912073"/>
                </a:lnTo>
                <a:lnTo>
                  <a:pt x="8320409" y="930277"/>
                </a:lnTo>
                <a:lnTo>
                  <a:pt x="8322495" y="941182"/>
                </a:lnTo>
                <a:cubicBezTo>
                  <a:pt x="8322495" y="946542"/>
                  <a:pt x="8321508" y="951314"/>
                  <a:pt x="8319534" y="955497"/>
                </a:cubicBezTo>
                <a:cubicBezTo>
                  <a:pt x="8317561" y="959679"/>
                  <a:pt x="8314822" y="963230"/>
                  <a:pt x="8311316" y="966145"/>
                </a:cubicBezTo>
                <a:cubicBezTo>
                  <a:pt x="8307811" y="969061"/>
                  <a:pt x="8303688" y="971256"/>
                  <a:pt x="8298945" y="972728"/>
                </a:cubicBezTo>
                <a:cubicBezTo>
                  <a:pt x="8294203" y="974201"/>
                  <a:pt x="8289092" y="974938"/>
                  <a:pt x="8283613" y="974938"/>
                </a:cubicBezTo>
                <a:cubicBezTo>
                  <a:pt x="8279785" y="974938"/>
                  <a:pt x="8276235" y="974614"/>
                  <a:pt x="8272965" y="973966"/>
                </a:cubicBezTo>
                <a:cubicBezTo>
                  <a:pt x="8269696" y="973318"/>
                  <a:pt x="8266779" y="972523"/>
                  <a:pt x="8264217" y="971580"/>
                </a:cubicBezTo>
                <a:cubicBezTo>
                  <a:pt x="8261654" y="970637"/>
                  <a:pt x="8259504" y="969665"/>
                  <a:pt x="8257766" y="968664"/>
                </a:cubicBezTo>
                <a:cubicBezTo>
                  <a:pt x="8256028" y="967662"/>
                  <a:pt x="8254821" y="966808"/>
                  <a:pt x="8254143" y="966100"/>
                </a:cubicBezTo>
                <a:cubicBezTo>
                  <a:pt x="8253466" y="965394"/>
                  <a:pt x="8252965" y="964496"/>
                  <a:pt x="8252641" y="963406"/>
                </a:cubicBezTo>
                <a:cubicBezTo>
                  <a:pt x="8252317" y="962316"/>
                  <a:pt x="8252155" y="960858"/>
                  <a:pt x="8252155" y="959031"/>
                </a:cubicBezTo>
                <a:cubicBezTo>
                  <a:pt x="8252155" y="957736"/>
                  <a:pt x="8252214" y="956660"/>
                  <a:pt x="8252332" y="955807"/>
                </a:cubicBezTo>
                <a:cubicBezTo>
                  <a:pt x="8252450" y="954952"/>
                  <a:pt x="8252626" y="954260"/>
                  <a:pt x="8252862" y="953730"/>
                </a:cubicBezTo>
                <a:cubicBezTo>
                  <a:pt x="8253098" y="953200"/>
                  <a:pt x="8253392" y="952831"/>
                  <a:pt x="8253745" y="952625"/>
                </a:cubicBezTo>
                <a:cubicBezTo>
                  <a:pt x="8254099" y="952419"/>
                  <a:pt x="8254512" y="952316"/>
                  <a:pt x="8254983" y="952316"/>
                </a:cubicBezTo>
                <a:cubicBezTo>
                  <a:pt x="8255807" y="952316"/>
                  <a:pt x="8256971" y="952816"/>
                  <a:pt x="8258473" y="953818"/>
                </a:cubicBezTo>
                <a:cubicBezTo>
                  <a:pt x="8259975" y="954819"/>
                  <a:pt x="8261905" y="955910"/>
                  <a:pt x="8264261" y="957087"/>
                </a:cubicBezTo>
                <a:cubicBezTo>
                  <a:pt x="8266618" y="958265"/>
                  <a:pt x="8269460" y="959370"/>
                  <a:pt x="8272788" y="960402"/>
                </a:cubicBezTo>
                <a:cubicBezTo>
                  <a:pt x="8276117" y="961432"/>
                  <a:pt x="8279961" y="961947"/>
                  <a:pt x="8284320" y="961947"/>
                </a:cubicBezTo>
                <a:cubicBezTo>
                  <a:pt x="8287619" y="961947"/>
                  <a:pt x="8290639" y="961506"/>
                  <a:pt x="8293378" y="960622"/>
                </a:cubicBezTo>
                <a:cubicBezTo>
                  <a:pt x="8296117" y="959738"/>
                  <a:pt x="8298474" y="958487"/>
                  <a:pt x="8300447" y="956866"/>
                </a:cubicBezTo>
                <a:cubicBezTo>
                  <a:pt x="8302421" y="955247"/>
                  <a:pt x="8303938" y="953259"/>
                  <a:pt x="8304998" y="950902"/>
                </a:cubicBezTo>
                <a:cubicBezTo>
                  <a:pt x="8306058" y="948546"/>
                  <a:pt x="8306589" y="945865"/>
                  <a:pt x="8306589" y="942861"/>
                </a:cubicBezTo>
                <a:cubicBezTo>
                  <a:pt x="8306589" y="939620"/>
                  <a:pt x="8305853" y="936866"/>
                  <a:pt x="8304380" y="934569"/>
                </a:cubicBezTo>
                <a:cubicBezTo>
                  <a:pt x="8302907" y="932271"/>
                  <a:pt x="8300963" y="930253"/>
                  <a:pt x="8298547" y="928516"/>
                </a:cubicBezTo>
                <a:cubicBezTo>
                  <a:pt x="8296132" y="926778"/>
                  <a:pt x="8293378" y="925187"/>
                  <a:pt x="8290285" y="923744"/>
                </a:cubicBezTo>
                <a:cubicBezTo>
                  <a:pt x="8287192" y="922301"/>
                  <a:pt x="8284026" y="920828"/>
                  <a:pt x="8280786" y="919325"/>
                </a:cubicBezTo>
                <a:cubicBezTo>
                  <a:pt x="8277546" y="917823"/>
                  <a:pt x="8274394" y="916158"/>
                  <a:pt x="8271330" y="914334"/>
                </a:cubicBezTo>
                <a:cubicBezTo>
                  <a:pt x="8268267" y="912507"/>
                  <a:pt x="8265528" y="910357"/>
                  <a:pt x="8263112" y="907883"/>
                </a:cubicBezTo>
                <a:cubicBezTo>
                  <a:pt x="8260697" y="905409"/>
                  <a:pt x="8258738" y="902507"/>
                  <a:pt x="8257236" y="899179"/>
                </a:cubicBezTo>
                <a:cubicBezTo>
                  <a:pt x="8255734" y="895850"/>
                  <a:pt x="8254983" y="891859"/>
                  <a:pt x="8254983" y="887205"/>
                </a:cubicBezTo>
                <a:cubicBezTo>
                  <a:pt x="8254983" y="882433"/>
                  <a:pt x="8255852" y="878176"/>
                  <a:pt x="8257589" y="874436"/>
                </a:cubicBezTo>
                <a:close/>
                <a:moveTo>
                  <a:pt x="6853792" y="866771"/>
                </a:moveTo>
                <a:lnTo>
                  <a:pt x="6852606" y="884761"/>
                </a:lnTo>
                <a:lnTo>
                  <a:pt x="6851542" y="905112"/>
                </a:lnTo>
                <a:lnTo>
                  <a:pt x="6847536" y="899179"/>
                </a:lnTo>
                <a:cubicBezTo>
                  <a:pt x="6846034" y="895850"/>
                  <a:pt x="6845283" y="891859"/>
                  <a:pt x="6845283" y="887205"/>
                </a:cubicBezTo>
                <a:cubicBezTo>
                  <a:pt x="6845283" y="882433"/>
                  <a:pt x="6846152" y="878176"/>
                  <a:pt x="6847890" y="874436"/>
                </a:cubicBezTo>
                <a:close/>
                <a:moveTo>
                  <a:pt x="1546457" y="859921"/>
                </a:moveTo>
                <a:lnTo>
                  <a:pt x="1546320" y="860122"/>
                </a:lnTo>
                <a:lnTo>
                  <a:pt x="1546358" y="859988"/>
                </a:lnTo>
                <a:close/>
                <a:moveTo>
                  <a:pt x="8000751" y="858928"/>
                </a:moveTo>
                <a:lnTo>
                  <a:pt x="8010083" y="858928"/>
                </a:lnTo>
                <a:cubicBezTo>
                  <a:pt x="8011997" y="858928"/>
                  <a:pt x="8013672" y="859104"/>
                  <a:pt x="8015108" y="859458"/>
                </a:cubicBezTo>
                <a:cubicBezTo>
                  <a:pt x="8016544" y="859811"/>
                  <a:pt x="8017800" y="860371"/>
                  <a:pt x="8018876" y="861137"/>
                </a:cubicBezTo>
                <a:cubicBezTo>
                  <a:pt x="8019953" y="861903"/>
                  <a:pt x="8020851" y="862875"/>
                  <a:pt x="8021569" y="864053"/>
                </a:cubicBezTo>
                <a:cubicBezTo>
                  <a:pt x="8022287" y="865231"/>
                  <a:pt x="8022914" y="866616"/>
                  <a:pt x="8023453" y="868206"/>
                </a:cubicBezTo>
                <a:lnTo>
                  <a:pt x="8056148" y="950990"/>
                </a:lnTo>
                <a:lnTo>
                  <a:pt x="8056590" y="950990"/>
                </a:lnTo>
                <a:lnTo>
                  <a:pt x="8090611" y="868472"/>
                </a:lnTo>
                <a:cubicBezTo>
                  <a:pt x="8091270" y="866703"/>
                  <a:pt x="8091988" y="865202"/>
                  <a:pt x="8092767" y="863965"/>
                </a:cubicBezTo>
                <a:cubicBezTo>
                  <a:pt x="8093544" y="862727"/>
                  <a:pt x="8094398" y="861740"/>
                  <a:pt x="8095326" y="861004"/>
                </a:cubicBezTo>
                <a:cubicBezTo>
                  <a:pt x="8096254" y="860268"/>
                  <a:pt x="8097285" y="859738"/>
                  <a:pt x="8098423" y="859414"/>
                </a:cubicBezTo>
                <a:cubicBezTo>
                  <a:pt x="8099559" y="859089"/>
                  <a:pt x="8100876" y="858928"/>
                  <a:pt x="8102373" y="858928"/>
                </a:cubicBezTo>
                <a:lnTo>
                  <a:pt x="8112158" y="858928"/>
                </a:lnTo>
                <a:cubicBezTo>
                  <a:pt x="8113057" y="858928"/>
                  <a:pt x="8113909" y="859062"/>
                  <a:pt x="8114717" y="859326"/>
                </a:cubicBezTo>
                <a:cubicBezTo>
                  <a:pt x="8115525" y="859590"/>
                  <a:pt x="8116213" y="860003"/>
                  <a:pt x="8116782" y="860562"/>
                </a:cubicBezTo>
                <a:cubicBezTo>
                  <a:pt x="8117351" y="861122"/>
                  <a:pt x="8117815" y="861829"/>
                  <a:pt x="8118174" y="862684"/>
                </a:cubicBezTo>
                <a:cubicBezTo>
                  <a:pt x="8118533" y="863537"/>
                  <a:pt x="8118712" y="864583"/>
                  <a:pt x="8118712" y="865821"/>
                </a:cubicBezTo>
                <a:lnTo>
                  <a:pt x="8118712" y="970961"/>
                </a:lnTo>
                <a:cubicBezTo>
                  <a:pt x="8118712" y="971433"/>
                  <a:pt x="8118591" y="971845"/>
                  <a:pt x="8118349" y="972199"/>
                </a:cubicBezTo>
                <a:cubicBezTo>
                  <a:pt x="8118106" y="972552"/>
                  <a:pt x="8117681" y="972832"/>
                  <a:pt x="8117074" y="973037"/>
                </a:cubicBezTo>
                <a:cubicBezTo>
                  <a:pt x="8116467" y="973244"/>
                  <a:pt x="8115693" y="973421"/>
                  <a:pt x="8114753" y="973568"/>
                </a:cubicBezTo>
                <a:cubicBezTo>
                  <a:pt x="8113813" y="973715"/>
                  <a:pt x="8112584" y="973789"/>
                  <a:pt x="8111067" y="973789"/>
                </a:cubicBezTo>
                <a:cubicBezTo>
                  <a:pt x="8109672" y="973789"/>
                  <a:pt x="8108474" y="973715"/>
                  <a:pt x="8107473" y="973568"/>
                </a:cubicBezTo>
                <a:cubicBezTo>
                  <a:pt x="8106472" y="973421"/>
                  <a:pt x="8105683" y="973244"/>
                  <a:pt x="8105106" y="973037"/>
                </a:cubicBezTo>
                <a:cubicBezTo>
                  <a:pt x="8104529" y="972832"/>
                  <a:pt x="8104119" y="972552"/>
                  <a:pt x="8103877" y="972199"/>
                </a:cubicBezTo>
                <a:cubicBezTo>
                  <a:pt x="8103634" y="971845"/>
                  <a:pt x="8103513" y="971433"/>
                  <a:pt x="8103513" y="970961"/>
                </a:cubicBezTo>
                <a:lnTo>
                  <a:pt x="8103513" y="871388"/>
                </a:lnTo>
                <a:lnTo>
                  <a:pt x="8103336" y="871388"/>
                </a:lnTo>
                <a:lnTo>
                  <a:pt x="8063041" y="971403"/>
                </a:lnTo>
                <a:cubicBezTo>
                  <a:pt x="8062864" y="971816"/>
                  <a:pt x="8062614" y="972169"/>
                  <a:pt x="8062290" y="972463"/>
                </a:cubicBezTo>
                <a:cubicBezTo>
                  <a:pt x="8061966" y="972758"/>
                  <a:pt x="8061495" y="973008"/>
                  <a:pt x="8060876" y="973214"/>
                </a:cubicBezTo>
                <a:cubicBezTo>
                  <a:pt x="8060257" y="973421"/>
                  <a:pt x="8059521" y="973568"/>
                  <a:pt x="8058667" y="973657"/>
                </a:cubicBezTo>
                <a:cubicBezTo>
                  <a:pt x="8057813" y="973745"/>
                  <a:pt x="8056797" y="973789"/>
                  <a:pt x="8055618" y="973789"/>
                </a:cubicBezTo>
                <a:cubicBezTo>
                  <a:pt x="8054381" y="973789"/>
                  <a:pt x="8053321" y="973730"/>
                  <a:pt x="8052437" y="973612"/>
                </a:cubicBezTo>
                <a:cubicBezTo>
                  <a:pt x="8051553" y="973494"/>
                  <a:pt x="8050817" y="973332"/>
                  <a:pt x="8050228" y="973126"/>
                </a:cubicBezTo>
                <a:cubicBezTo>
                  <a:pt x="8049639" y="972920"/>
                  <a:pt x="8049183" y="972669"/>
                  <a:pt x="8048858" y="972375"/>
                </a:cubicBezTo>
                <a:cubicBezTo>
                  <a:pt x="8048534" y="972080"/>
                  <a:pt x="8048313" y="971757"/>
                  <a:pt x="8048195" y="971403"/>
                </a:cubicBezTo>
                <a:lnTo>
                  <a:pt x="8009668" y="871388"/>
                </a:lnTo>
                <a:lnTo>
                  <a:pt x="8009579" y="871388"/>
                </a:lnTo>
                <a:lnTo>
                  <a:pt x="8009579" y="970961"/>
                </a:lnTo>
                <a:cubicBezTo>
                  <a:pt x="8009579" y="971433"/>
                  <a:pt x="8009458" y="971845"/>
                  <a:pt x="8009216" y="972199"/>
                </a:cubicBezTo>
                <a:cubicBezTo>
                  <a:pt x="8008973" y="972552"/>
                  <a:pt x="8008548" y="972832"/>
                  <a:pt x="8007941" y="973037"/>
                </a:cubicBezTo>
                <a:cubicBezTo>
                  <a:pt x="8007334" y="973244"/>
                  <a:pt x="8006545" y="973421"/>
                  <a:pt x="8005575" y="973568"/>
                </a:cubicBezTo>
                <a:cubicBezTo>
                  <a:pt x="8004604" y="973715"/>
                  <a:pt x="8003360" y="973789"/>
                  <a:pt x="8001843" y="973789"/>
                </a:cubicBezTo>
                <a:cubicBezTo>
                  <a:pt x="8000387" y="973789"/>
                  <a:pt x="7999173" y="973715"/>
                  <a:pt x="7998203" y="973568"/>
                </a:cubicBezTo>
                <a:cubicBezTo>
                  <a:pt x="7997232" y="973421"/>
                  <a:pt x="7996458" y="973244"/>
                  <a:pt x="7995882" y="973037"/>
                </a:cubicBezTo>
                <a:cubicBezTo>
                  <a:pt x="7995305" y="972832"/>
                  <a:pt x="7994911" y="972552"/>
                  <a:pt x="7994699" y="972199"/>
                </a:cubicBezTo>
                <a:cubicBezTo>
                  <a:pt x="7994486" y="971845"/>
                  <a:pt x="7994380" y="971433"/>
                  <a:pt x="7994380" y="970961"/>
                </a:cubicBezTo>
                <a:lnTo>
                  <a:pt x="7994380" y="865821"/>
                </a:lnTo>
                <a:cubicBezTo>
                  <a:pt x="7994380" y="863346"/>
                  <a:pt x="7995038" y="861579"/>
                  <a:pt x="7996354" y="860519"/>
                </a:cubicBezTo>
                <a:cubicBezTo>
                  <a:pt x="7997670" y="859458"/>
                  <a:pt x="7999136" y="858928"/>
                  <a:pt x="8000751" y="858928"/>
                </a:cubicBezTo>
                <a:close/>
                <a:moveTo>
                  <a:pt x="7534026" y="858928"/>
                </a:moveTo>
                <a:lnTo>
                  <a:pt x="7543358" y="858928"/>
                </a:lnTo>
                <a:cubicBezTo>
                  <a:pt x="7545272" y="858928"/>
                  <a:pt x="7546947" y="859104"/>
                  <a:pt x="7548383" y="859458"/>
                </a:cubicBezTo>
                <a:cubicBezTo>
                  <a:pt x="7549819" y="859811"/>
                  <a:pt x="7551075" y="860371"/>
                  <a:pt x="7552151" y="861137"/>
                </a:cubicBezTo>
                <a:cubicBezTo>
                  <a:pt x="7553228" y="861903"/>
                  <a:pt x="7554126" y="862875"/>
                  <a:pt x="7554844" y="864053"/>
                </a:cubicBezTo>
                <a:cubicBezTo>
                  <a:pt x="7555562" y="865231"/>
                  <a:pt x="7556189" y="866616"/>
                  <a:pt x="7556728" y="868206"/>
                </a:cubicBezTo>
                <a:lnTo>
                  <a:pt x="7589423" y="950990"/>
                </a:lnTo>
                <a:lnTo>
                  <a:pt x="7589865" y="950990"/>
                </a:lnTo>
                <a:lnTo>
                  <a:pt x="7623886" y="868472"/>
                </a:lnTo>
                <a:cubicBezTo>
                  <a:pt x="7624545" y="866703"/>
                  <a:pt x="7625263" y="865202"/>
                  <a:pt x="7626042" y="863965"/>
                </a:cubicBezTo>
                <a:cubicBezTo>
                  <a:pt x="7626819" y="862727"/>
                  <a:pt x="7627673" y="861740"/>
                  <a:pt x="7628601" y="861004"/>
                </a:cubicBezTo>
                <a:cubicBezTo>
                  <a:pt x="7629529" y="860268"/>
                  <a:pt x="7630560" y="859738"/>
                  <a:pt x="7631698" y="859414"/>
                </a:cubicBezTo>
                <a:cubicBezTo>
                  <a:pt x="7632834" y="859089"/>
                  <a:pt x="7634151" y="858928"/>
                  <a:pt x="7635648" y="858928"/>
                </a:cubicBezTo>
                <a:lnTo>
                  <a:pt x="7645433" y="858928"/>
                </a:lnTo>
                <a:cubicBezTo>
                  <a:pt x="7646332" y="858928"/>
                  <a:pt x="7647184" y="859062"/>
                  <a:pt x="7647992" y="859326"/>
                </a:cubicBezTo>
                <a:cubicBezTo>
                  <a:pt x="7648800" y="859590"/>
                  <a:pt x="7649488" y="860003"/>
                  <a:pt x="7650057" y="860562"/>
                </a:cubicBezTo>
                <a:cubicBezTo>
                  <a:pt x="7650626" y="861122"/>
                  <a:pt x="7651090" y="861829"/>
                  <a:pt x="7651449" y="862684"/>
                </a:cubicBezTo>
                <a:cubicBezTo>
                  <a:pt x="7651808" y="863537"/>
                  <a:pt x="7651987" y="864583"/>
                  <a:pt x="7651987" y="865821"/>
                </a:cubicBezTo>
                <a:lnTo>
                  <a:pt x="7651987" y="970961"/>
                </a:lnTo>
                <a:cubicBezTo>
                  <a:pt x="7651987" y="971433"/>
                  <a:pt x="7651866" y="971845"/>
                  <a:pt x="7651624" y="972199"/>
                </a:cubicBezTo>
                <a:cubicBezTo>
                  <a:pt x="7651381" y="972552"/>
                  <a:pt x="7650956" y="972832"/>
                  <a:pt x="7650349" y="973037"/>
                </a:cubicBezTo>
                <a:cubicBezTo>
                  <a:pt x="7649742" y="973244"/>
                  <a:pt x="7648968" y="973421"/>
                  <a:pt x="7648028" y="973568"/>
                </a:cubicBezTo>
                <a:cubicBezTo>
                  <a:pt x="7647088" y="973715"/>
                  <a:pt x="7645859" y="973789"/>
                  <a:pt x="7644342" y="973789"/>
                </a:cubicBezTo>
                <a:cubicBezTo>
                  <a:pt x="7642947" y="973789"/>
                  <a:pt x="7641749" y="973715"/>
                  <a:pt x="7640748" y="973568"/>
                </a:cubicBezTo>
                <a:cubicBezTo>
                  <a:pt x="7639747" y="973421"/>
                  <a:pt x="7638958" y="973244"/>
                  <a:pt x="7638381" y="973037"/>
                </a:cubicBezTo>
                <a:cubicBezTo>
                  <a:pt x="7637804" y="972832"/>
                  <a:pt x="7637394" y="972552"/>
                  <a:pt x="7637152" y="972199"/>
                </a:cubicBezTo>
                <a:cubicBezTo>
                  <a:pt x="7636909" y="971845"/>
                  <a:pt x="7636788" y="971433"/>
                  <a:pt x="7636788" y="970961"/>
                </a:cubicBezTo>
                <a:lnTo>
                  <a:pt x="7636788" y="871388"/>
                </a:lnTo>
                <a:lnTo>
                  <a:pt x="7636611" y="871388"/>
                </a:lnTo>
                <a:lnTo>
                  <a:pt x="7596316" y="971403"/>
                </a:lnTo>
                <a:cubicBezTo>
                  <a:pt x="7596139" y="971816"/>
                  <a:pt x="7595889" y="972169"/>
                  <a:pt x="7595565" y="972463"/>
                </a:cubicBezTo>
                <a:cubicBezTo>
                  <a:pt x="7595241" y="972758"/>
                  <a:pt x="7594770" y="973008"/>
                  <a:pt x="7594151" y="973214"/>
                </a:cubicBezTo>
                <a:cubicBezTo>
                  <a:pt x="7593532" y="973421"/>
                  <a:pt x="7592796" y="973568"/>
                  <a:pt x="7591942" y="973657"/>
                </a:cubicBezTo>
                <a:cubicBezTo>
                  <a:pt x="7591088" y="973745"/>
                  <a:pt x="7590072" y="973789"/>
                  <a:pt x="7588893" y="973789"/>
                </a:cubicBezTo>
                <a:cubicBezTo>
                  <a:pt x="7587656" y="973789"/>
                  <a:pt x="7586596" y="973730"/>
                  <a:pt x="7585712" y="973612"/>
                </a:cubicBezTo>
                <a:cubicBezTo>
                  <a:pt x="7584828" y="973494"/>
                  <a:pt x="7584092" y="973332"/>
                  <a:pt x="7583503" y="973126"/>
                </a:cubicBezTo>
                <a:cubicBezTo>
                  <a:pt x="7582914" y="972920"/>
                  <a:pt x="7582458" y="972669"/>
                  <a:pt x="7582133" y="972375"/>
                </a:cubicBezTo>
                <a:cubicBezTo>
                  <a:pt x="7581809" y="972080"/>
                  <a:pt x="7581588" y="971757"/>
                  <a:pt x="7581470" y="971403"/>
                </a:cubicBezTo>
                <a:lnTo>
                  <a:pt x="7542943" y="871388"/>
                </a:lnTo>
                <a:lnTo>
                  <a:pt x="7542854" y="871388"/>
                </a:lnTo>
                <a:lnTo>
                  <a:pt x="7542854" y="970961"/>
                </a:lnTo>
                <a:cubicBezTo>
                  <a:pt x="7542854" y="971433"/>
                  <a:pt x="7542733" y="971845"/>
                  <a:pt x="7542491" y="972199"/>
                </a:cubicBezTo>
                <a:cubicBezTo>
                  <a:pt x="7542248" y="972552"/>
                  <a:pt x="7541823" y="972832"/>
                  <a:pt x="7541216" y="973037"/>
                </a:cubicBezTo>
                <a:cubicBezTo>
                  <a:pt x="7540609" y="973244"/>
                  <a:pt x="7539820" y="973421"/>
                  <a:pt x="7538850" y="973568"/>
                </a:cubicBezTo>
                <a:cubicBezTo>
                  <a:pt x="7537879" y="973715"/>
                  <a:pt x="7536635" y="973789"/>
                  <a:pt x="7535118" y="973789"/>
                </a:cubicBezTo>
                <a:cubicBezTo>
                  <a:pt x="7533662" y="973789"/>
                  <a:pt x="7532448" y="973715"/>
                  <a:pt x="7531478" y="973568"/>
                </a:cubicBezTo>
                <a:cubicBezTo>
                  <a:pt x="7530507" y="973421"/>
                  <a:pt x="7529733" y="973244"/>
                  <a:pt x="7529157" y="973037"/>
                </a:cubicBezTo>
                <a:cubicBezTo>
                  <a:pt x="7528580" y="972832"/>
                  <a:pt x="7528186" y="972552"/>
                  <a:pt x="7527974" y="972199"/>
                </a:cubicBezTo>
                <a:cubicBezTo>
                  <a:pt x="7527761" y="971845"/>
                  <a:pt x="7527655" y="971433"/>
                  <a:pt x="7527655" y="970961"/>
                </a:cubicBezTo>
                <a:lnTo>
                  <a:pt x="7527655" y="865821"/>
                </a:lnTo>
                <a:cubicBezTo>
                  <a:pt x="7527655" y="863346"/>
                  <a:pt x="7528313" y="861579"/>
                  <a:pt x="7529629" y="860519"/>
                </a:cubicBezTo>
                <a:cubicBezTo>
                  <a:pt x="7530945" y="859458"/>
                  <a:pt x="7532411" y="858928"/>
                  <a:pt x="7534026" y="858928"/>
                </a:cubicBezTo>
                <a:close/>
                <a:moveTo>
                  <a:pt x="6591051" y="858928"/>
                </a:moveTo>
                <a:lnTo>
                  <a:pt x="6600383" y="858928"/>
                </a:lnTo>
                <a:cubicBezTo>
                  <a:pt x="6602297" y="858928"/>
                  <a:pt x="6603972" y="859104"/>
                  <a:pt x="6605408" y="859458"/>
                </a:cubicBezTo>
                <a:cubicBezTo>
                  <a:pt x="6606844" y="859811"/>
                  <a:pt x="6608100" y="860371"/>
                  <a:pt x="6609176" y="861137"/>
                </a:cubicBezTo>
                <a:cubicBezTo>
                  <a:pt x="6610253" y="861903"/>
                  <a:pt x="6611151" y="862875"/>
                  <a:pt x="6611869" y="864053"/>
                </a:cubicBezTo>
                <a:cubicBezTo>
                  <a:pt x="6612587" y="865231"/>
                  <a:pt x="6613214" y="866616"/>
                  <a:pt x="6613753" y="868206"/>
                </a:cubicBezTo>
                <a:lnTo>
                  <a:pt x="6646448" y="950990"/>
                </a:lnTo>
                <a:lnTo>
                  <a:pt x="6646890" y="950990"/>
                </a:lnTo>
                <a:lnTo>
                  <a:pt x="6680911" y="868472"/>
                </a:lnTo>
                <a:cubicBezTo>
                  <a:pt x="6681570" y="866703"/>
                  <a:pt x="6682288" y="865202"/>
                  <a:pt x="6683067" y="863965"/>
                </a:cubicBezTo>
                <a:cubicBezTo>
                  <a:pt x="6683844" y="862727"/>
                  <a:pt x="6684698" y="861740"/>
                  <a:pt x="6685626" y="861004"/>
                </a:cubicBezTo>
                <a:cubicBezTo>
                  <a:pt x="6686554" y="860268"/>
                  <a:pt x="6687585" y="859738"/>
                  <a:pt x="6688723" y="859414"/>
                </a:cubicBezTo>
                <a:cubicBezTo>
                  <a:pt x="6689859" y="859089"/>
                  <a:pt x="6691176" y="858928"/>
                  <a:pt x="6692673" y="858928"/>
                </a:cubicBezTo>
                <a:lnTo>
                  <a:pt x="6702458" y="858928"/>
                </a:lnTo>
                <a:cubicBezTo>
                  <a:pt x="6703357" y="858928"/>
                  <a:pt x="6704209" y="859062"/>
                  <a:pt x="6705017" y="859326"/>
                </a:cubicBezTo>
                <a:cubicBezTo>
                  <a:pt x="6705825" y="859590"/>
                  <a:pt x="6706513" y="860003"/>
                  <a:pt x="6707082" y="860562"/>
                </a:cubicBezTo>
                <a:cubicBezTo>
                  <a:pt x="6707651" y="861122"/>
                  <a:pt x="6708115" y="861829"/>
                  <a:pt x="6708474" y="862684"/>
                </a:cubicBezTo>
                <a:cubicBezTo>
                  <a:pt x="6708833" y="863537"/>
                  <a:pt x="6709012" y="864583"/>
                  <a:pt x="6709012" y="865821"/>
                </a:cubicBezTo>
                <a:lnTo>
                  <a:pt x="6709012" y="970961"/>
                </a:lnTo>
                <a:cubicBezTo>
                  <a:pt x="6709012" y="971433"/>
                  <a:pt x="6708891" y="971845"/>
                  <a:pt x="6708649" y="972199"/>
                </a:cubicBezTo>
                <a:cubicBezTo>
                  <a:pt x="6708406" y="972552"/>
                  <a:pt x="6707981" y="972832"/>
                  <a:pt x="6707374" y="973037"/>
                </a:cubicBezTo>
                <a:cubicBezTo>
                  <a:pt x="6706767" y="973244"/>
                  <a:pt x="6705993" y="973421"/>
                  <a:pt x="6705053" y="973568"/>
                </a:cubicBezTo>
                <a:cubicBezTo>
                  <a:pt x="6704113" y="973715"/>
                  <a:pt x="6702884" y="973789"/>
                  <a:pt x="6701367" y="973789"/>
                </a:cubicBezTo>
                <a:cubicBezTo>
                  <a:pt x="6699972" y="973789"/>
                  <a:pt x="6698774" y="973715"/>
                  <a:pt x="6697773" y="973568"/>
                </a:cubicBezTo>
                <a:cubicBezTo>
                  <a:pt x="6696772" y="973421"/>
                  <a:pt x="6695983" y="973244"/>
                  <a:pt x="6695406" y="973037"/>
                </a:cubicBezTo>
                <a:cubicBezTo>
                  <a:pt x="6694829" y="972832"/>
                  <a:pt x="6694419" y="972552"/>
                  <a:pt x="6694177" y="972199"/>
                </a:cubicBezTo>
                <a:cubicBezTo>
                  <a:pt x="6693934" y="971845"/>
                  <a:pt x="6693813" y="971433"/>
                  <a:pt x="6693813" y="970961"/>
                </a:cubicBezTo>
                <a:lnTo>
                  <a:pt x="6693813" y="871388"/>
                </a:lnTo>
                <a:lnTo>
                  <a:pt x="6693636" y="871388"/>
                </a:lnTo>
                <a:lnTo>
                  <a:pt x="6653341" y="971403"/>
                </a:lnTo>
                <a:cubicBezTo>
                  <a:pt x="6653164" y="971816"/>
                  <a:pt x="6652914" y="972169"/>
                  <a:pt x="6652590" y="972463"/>
                </a:cubicBezTo>
                <a:cubicBezTo>
                  <a:pt x="6652266" y="972758"/>
                  <a:pt x="6651795" y="973008"/>
                  <a:pt x="6651176" y="973214"/>
                </a:cubicBezTo>
                <a:cubicBezTo>
                  <a:pt x="6650557" y="973421"/>
                  <a:pt x="6649821" y="973568"/>
                  <a:pt x="6648967" y="973657"/>
                </a:cubicBezTo>
                <a:cubicBezTo>
                  <a:pt x="6648113" y="973745"/>
                  <a:pt x="6647097" y="973789"/>
                  <a:pt x="6645918" y="973789"/>
                </a:cubicBezTo>
                <a:cubicBezTo>
                  <a:pt x="6644681" y="973789"/>
                  <a:pt x="6643621" y="973730"/>
                  <a:pt x="6642737" y="973612"/>
                </a:cubicBezTo>
                <a:cubicBezTo>
                  <a:pt x="6641853" y="973494"/>
                  <a:pt x="6641117" y="973332"/>
                  <a:pt x="6640528" y="973126"/>
                </a:cubicBezTo>
                <a:cubicBezTo>
                  <a:pt x="6639939" y="972920"/>
                  <a:pt x="6639483" y="972669"/>
                  <a:pt x="6639158" y="972375"/>
                </a:cubicBezTo>
                <a:cubicBezTo>
                  <a:pt x="6638834" y="972080"/>
                  <a:pt x="6638613" y="971757"/>
                  <a:pt x="6638495" y="971403"/>
                </a:cubicBezTo>
                <a:lnTo>
                  <a:pt x="6599968" y="871388"/>
                </a:lnTo>
                <a:lnTo>
                  <a:pt x="6599879" y="871388"/>
                </a:lnTo>
                <a:lnTo>
                  <a:pt x="6599879" y="970961"/>
                </a:lnTo>
                <a:cubicBezTo>
                  <a:pt x="6599879" y="971433"/>
                  <a:pt x="6599758" y="971845"/>
                  <a:pt x="6599516" y="972199"/>
                </a:cubicBezTo>
                <a:cubicBezTo>
                  <a:pt x="6599273" y="972552"/>
                  <a:pt x="6598848" y="972832"/>
                  <a:pt x="6598241" y="973037"/>
                </a:cubicBezTo>
                <a:cubicBezTo>
                  <a:pt x="6597634" y="973244"/>
                  <a:pt x="6596845" y="973421"/>
                  <a:pt x="6595875" y="973568"/>
                </a:cubicBezTo>
                <a:cubicBezTo>
                  <a:pt x="6594904" y="973715"/>
                  <a:pt x="6593660" y="973789"/>
                  <a:pt x="6592143" y="973789"/>
                </a:cubicBezTo>
                <a:cubicBezTo>
                  <a:pt x="6590687" y="973789"/>
                  <a:pt x="6589473" y="973715"/>
                  <a:pt x="6588503" y="973568"/>
                </a:cubicBezTo>
                <a:cubicBezTo>
                  <a:pt x="6587532" y="973421"/>
                  <a:pt x="6586758" y="973244"/>
                  <a:pt x="6586182" y="973037"/>
                </a:cubicBezTo>
                <a:cubicBezTo>
                  <a:pt x="6585605" y="972832"/>
                  <a:pt x="6585211" y="972552"/>
                  <a:pt x="6584999" y="972199"/>
                </a:cubicBezTo>
                <a:cubicBezTo>
                  <a:pt x="6584786" y="971845"/>
                  <a:pt x="6584680" y="971433"/>
                  <a:pt x="6584680" y="970961"/>
                </a:cubicBezTo>
                <a:lnTo>
                  <a:pt x="6584680" y="865821"/>
                </a:lnTo>
                <a:cubicBezTo>
                  <a:pt x="6584680" y="863346"/>
                  <a:pt x="6585338" y="861579"/>
                  <a:pt x="6586654" y="860519"/>
                </a:cubicBezTo>
                <a:cubicBezTo>
                  <a:pt x="6587970" y="859458"/>
                  <a:pt x="6589436" y="858928"/>
                  <a:pt x="6591051" y="858928"/>
                </a:cubicBezTo>
                <a:close/>
                <a:moveTo>
                  <a:pt x="6114801" y="858928"/>
                </a:moveTo>
                <a:lnTo>
                  <a:pt x="6124133" y="858928"/>
                </a:lnTo>
                <a:cubicBezTo>
                  <a:pt x="6126047" y="858928"/>
                  <a:pt x="6127722" y="859104"/>
                  <a:pt x="6129158" y="859458"/>
                </a:cubicBezTo>
                <a:cubicBezTo>
                  <a:pt x="6130594" y="859811"/>
                  <a:pt x="6131850" y="860371"/>
                  <a:pt x="6132926" y="861137"/>
                </a:cubicBezTo>
                <a:cubicBezTo>
                  <a:pt x="6134003" y="861903"/>
                  <a:pt x="6134901" y="862875"/>
                  <a:pt x="6135619" y="864053"/>
                </a:cubicBezTo>
                <a:cubicBezTo>
                  <a:pt x="6136337" y="865231"/>
                  <a:pt x="6136964" y="866616"/>
                  <a:pt x="6137503" y="868206"/>
                </a:cubicBezTo>
                <a:lnTo>
                  <a:pt x="6170198" y="950990"/>
                </a:lnTo>
                <a:lnTo>
                  <a:pt x="6170640" y="950990"/>
                </a:lnTo>
                <a:lnTo>
                  <a:pt x="6204661" y="868472"/>
                </a:lnTo>
                <a:cubicBezTo>
                  <a:pt x="6205320" y="866703"/>
                  <a:pt x="6206038" y="865202"/>
                  <a:pt x="6206817" y="863965"/>
                </a:cubicBezTo>
                <a:cubicBezTo>
                  <a:pt x="6207594" y="862727"/>
                  <a:pt x="6208448" y="861740"/>
                  <a:pt x="6209376" y="861004"/>
                </a:cubicBezTo>
                <a:cubicBezTo>
                  <a:pt x="6210304" y="860268"/>
                  <a:pt x="6211335" y="859738"/>
                  <a:pt x="6212473" y="859414"/>
                </a:cubicBezTo>
                <a:cubicBezTo>
                  <a:pt x="6213609" y="859089"/>
                  <a:pt x="6214926" y="858928"/>
                  <a:pt x="6216423" y="858928"/>
                </a:cubicBezTo>
                <a:lnTo>
                  <a:pt x="6226208" y="858928"/>
                </a:lnTo>
                <a:cubicBezTo>
                  <a:pt x="6227107" y="858928"/>
                  <a:pt x="6227959" y="859062"/>
                  <a:pt x="6228767" y="859326"/>
                </a:cubicBezTo>
                <a:cubicBezTo>
                  <a:pt x="6229575" y="859590"/>
                  <a:pt x="6230263" y="860003"/>
                  <a:pt x="6230832" y="860562"/>
                </a:cubicBezTo>
                <a:cubicBezTo>
                  <a:pt x="6231401" y="861122"/>
                  <a:pt x="6231865" y="861829"/>
                  <a:pt x="6232224" y="862684"/>
                </a:cubicBezTo>
                <a:cubicBezTo>
                  <a:pt x="6232583" y="863537"/>
                  <a:pt x="6232762" y="864583"/>
                  <a:pt x="6232762" y="865821"/>
                </a:cubicBezTo>
                <a:lnTo>
                  <a:pt x="6232762" y="970961"/>
                </a:lnTo>
                <a:cubicBezTo>
                  <a:pt x="6232762" y="971433"/>
                  <a:pt x="6232641" y="971845"/>
                  <a:pt x="6232399" y="972199"/>
                </a:cubicBezTo>
                <a:cubicBezTo>
                  <a:pt x="6232156" y="972552"/>
                  <a:pt x="6231731" y="972832"/>
                  <a:pt x="6231124" y="973037"/>
                </a:cubicBezTo>
                <a:cubicBezTo>
                  <a:pt x="6230517" y="973244"/>
                  <a:pt x="6229743" y="973421"/>
                  <a:pt x="6228803" y="973568"/>
                </a:cubicBezTo>
                <a:cubicBezTo>
                  <a:pt x="6227863" y="973715"/>
                  <a:pt x="6226634" y="973789"/>
                  <a:pt x="6225117" y="973789"/>
                </a:cubicBezTo>
                <a:cubicBezTo>
                  <a:pt x="6223722" y="973789"/>
                  <a:pt x="6222524" y="973715"/>
                  <a:pt x="6221523" y="973568"/>
                </a:cubicBezTo>
                <a:cubicBezTo>
                  <a:pt x="6220522" y="973421"/>
                  <a:pt x="6219733" y="973244"/>
                  <a:pt x="6219156" y="973037"/>
                </a:cubicBezTo>
                <a:cubicBezTo>
                  <a:pt x="6218579" y="972832"/>
                  <a:pt x="6218169" y="972552"/>
                  <a:pt x="6217927" y="972199"/>
                </a:cubicBezTo>
                <a:cubicBezTo>
                  <a:pt x="6217684" y="971845"/>
                  <a:pt x="6217563" y="971433"/>
                  <a:pt x="6217563" y="970961"/>
                </a:cubicBezTo>
                <a:lnTo>
                  <a:pt x="6217563" y="871388"/>
                </a:lnTo>
                <a:lnTo>
                  <a:pt x="6217386" y="871388"/>
                </a:lnTo>
                <a:lnTo>
                  <a:pt x="6177091" y="971403"/>
                </a:lnTo>
                <a:cubicBezTo>
                  <a:pt x="6176914" y="971816"/>
                  <a:pt x="6176664" y="972169"/>
                  <a:pt x="6176340" y="972463"/>
                </a:cubicBezTo>
                <a:cubicBezTo>
                  <a:pt x="6176016" y="972758"/>
                  <a:pt x="6175545" y="973008"/>
                  <a:pt x="6174926" y="973214"/>
                </a:cubicBezTo>
                <a:cubicBezTo>
                  <a:pt x="6174307" y="973421"/>
                  <a:pt x="6173571" y="973568"/>
                  <a:pt x="6172717" y="973657"/>
                </a:cubicBezTo>
                <a:cubicBezTo>
                  <a:pt x="6171863" y="973745"/>
                  <a:pt x="6170847" y="973789"/>
                  <a:pt x="6169668" y="973789"/>
                </a:cubicBezTo>
                <a:cubicBezTo>
                  <a:pt x="6168431" y="973789"/>
                  <a:pt x="6167371" y="973730"/>
                  <a:pt x="6166487" y="973612"/>
                </a:cubicBezTo>
                <a:cubicBezTo>
                  <a:pt x="6165603" y="973494"/>
                  <a:pt x="6164867" y="973332"/>
                  <a:pt x="6164278" y="973126"/>
                </a:cubicBezTo>
                <a:cubicBezTo>
                  <a:pt x="6163689" y="972920"/>
                  <a:pt x="6163233" y="972669"/>
                  <a:pt x="6162908" y="972375"/>
                </a:cubicBezTo>
                <a:cubicBezTo>
                  <a:pt x="6162584" y="972080"/>
                  <a:pt x="6162363" y="971757"/>
                  <a:pt x="6162245" y="971403"/>
                </a:cubicBezTo>
                <a:lnTo>
                  <a:pt x="6123718" y="871388"/>
                </a:lnTo>
                <a:lnTo>
                  <a:pt x="6123629" y="871388"/>
                </a:lnTo>
                <a:lnTo>
                  <a:pt x="6123629" y="970961"/>
                </a:lnTo>
                <a:cubicBezTo>
                  <a:pt x="6123629" y="971433"/>
                  <a:pt x="6123508" y="971845"/>
                  <a:pt x="6123266" y="972199"/>
                </a:cubicBezTo>
                <a:cubicBezTo>
                  <a:pt x="6123023" y="972552"/>
                  <a:pt x="6122598" y="972832"/>
                  <a:pt x="6121991" y="973037"/>
                </a:cubicBezTo>
                <a:cubicBezTo>
                  <a:pt x="6121384" y="973244"/>
                  <a:pt x="6120595" y="973421"/>
                  <a:pt x="6119625" y="973568"/>
                </a:cubicBezTo>
                <a:cubicBezTo>
                  <a:pt x="6118654" y="973715"/>
                  <a:pt x="6117410" y="973789"/>
                  <a:pt x="6115893" y="973789"/>
                </a:cubicBezTo>
                <a:cubicBezTo>
                  <a:pt x="6114437" y="973789"/>
                  <a:pt x="6113223" y="973715"/>
                  <a:pt x="6112253" y="973568"/>
                </a:cubicBezTo>
                <a:cubicBezTo>
                  <a:pt x="6111282" y="973421"/>
                  <a:pt x="6110508" y="973244"/>
                  <a:pt x="6109932" y="973037"/>
                </a:cubicBezTo>
                <a:cubicBezTo>
                  <a:pt x="6109355" y="972832"/>
                  <a:pt x="6108961" y="972552"/>
                  <a:pt x="6108749" y="972199"/>
                </a:cubicBezTo>
                <a:cubicBezTo>
                  <a:pt x="6108536" y="971845"/>
                  <a:pt x="6108430" y="971433"/>
                  <a:pt x="6108430" y="970961"/>
                </a:cubicBezTo>
                <a:lnTo>
                  <a:pt x="6108430" y="865821"/>
                </a:lnTo>
                <a:cubicBezTo>
                  <a:pt x="6108430" y="863346"/>
                  <a:pt x="6109088" y="861579"/>
                  <a:pt x="6110404" y="860519"/>
                </a:cubicBezTo>
                <a:cubicBezTo>
                  <a:pt x="6111720" y="859458"/>
                  <a:pt x="6113186" y="858928"/>
                  <a:pt x="6114801" y="858928"/>
                </a:cubicBezTo>
                <a:close/>
                <a:moveTo>
                  <a:pt x="5648076" y="858928"/>
                </a:moveTo>
                <a:lnTo>
                  <a:pt x="5657408" y="858928"/>
                </a:lnTo>
                <a:cubicBezTo>
                  <a:pt x="5659322" y="858928"/>
                  <a:pt x="5660997" y="859104"/>
                  <a:pt x="5662433" y="859458"/>
                </a:cubicBezTo>
                <a:cubicBezTo>
                  <a:pt x="5663869" y="859811"/>
                  <a:pt x="5665125" y="860371"/>
                  <a:pt x="5666201" y="861137"/>
                </a:cubicBezTo>
                <a:cubicBezTo>
                  <a:pt x="5667278" y="861903"/>
                  <a:pt x="5668176" y="862875"/>
                  <a:pt x="5668894" y="864053"/>
                </a:cubicBezTo>
                <a:cubicBezTo>
                  <a:pt x="5669612" y="865231"/>
                  <a:pt x="5670239" y="866616"/>
                  <a:pt x="5670778" y="868206"/>
                </a:cubicBezTo>
                <a:lnTo>
                  <a:pt x="5703473" y="950990"/>
                </a:lnTo>
                <a:lnTo>
                  <a:pt x="5703915" y="950990"/>
                </a:lnTo>
                <a:lnTo>
                  <a:pt x="5737936" y="868472"/>
                </a:lnTo>
                <a:cubicBezTo>
                  <a:pt x="5738595" y="866703"/>
                  <a:pt x="5739313" y="865202"/>
                  <a:pt x="5740092" y="863965"/>
                </a:cubicBezTo>
                <a:cubicBezTo>
                  <a:pt x="5740869" y="862727"/>
                  <a:pt x="5741723" y="861740"/>
                  <a:pt x="5742651" y="861004"/>
                </a:cubicBezTo>
                <a:cubicBezTo>
                  <a:pt x="5743579" y="860268"/>
                  <a:pt x="5744610" y="859738"/>
                  <a:pt x="5745748" y="859414"/>
                </a:cubicBezTo>
                <a:cubicBezTo>
                  <a:pt x="5746884" y="859089"/>
                  <a:pt x="5748201" y="858928"/>
                  <a:pt x="5749698" y="858928"/>
                </a:cubicBezTo>
                <a:lnTo>
                  <a:pt x="5759483" y="858928"/>
                </a:lnTo>
                <a:cubicBezTo>
                  <a:pt x="5760382" y="858928"/>
                  <a:pt x="5761234" y="859062"/>
                  <a:pt x="5762042" y="859326"/>
                </a:cubicBezTo>
                <a:cubicBezTo>
                  <a:pt x="5762850" y="859590"/>
                  <a:pt x="5763538" y="860003"/>
                  <a:pt x="5764107" y="860562"/>
                </a:cubicBezTo>
                <a:cubicBezTo>
                  <a:pt x="5764676" y="861122"/>
                  <a:pt x="5765140" y="861829"/>
                  <a:pt x="5765499" y="862684"/>
                </a:cubicBezTo>
                <a:cubicBezTo>
                  <a:pt x="5765858" y="863537"/>
                  <a:pt x="5766037" y="864583"/>
                  <a:pt x="5766037" y="865821"/>
                </a:cubicBezTo>
                <a:lnTo>
                  <a:pt x="5766037" y="970961"/>
                </a:lnTo>
                <a:cubicBezTo>
                  <a:pt x="5766037" y="971433"/>
                  <a:pt x="5765916" y="971845"/>
                  <a:pt x="5765674" y="972199"/>
                </a:cubicBezTo>
                <a:cubicBezTo>
                  <a:pt x="5765431" y="972552"/>
                  <a:pt x="5765006" y="972832"/>
                  <a:pt x="5764399" y="973037"/>
                </a:cubicBezTo>
                <a:cubicBezTo>
                  <a:pt x="5763792" y="973244"/>
                  <a:pt x="5763018" y="973421"/>
                  <a:pt x="5762078" y="973568"/>
                </a:cubicBezTo>
                <a:cubicBezTo>
                  <a:pt x="5761138" y="973715"/>
                  <a:pt x="5759909" y="973789"/>
                  <a:pt x="5758392" y="973789"/>
                </a:cubicBezTo>
                <a:cubicBezTo>
                  <a:pt x="5756997" y="973789"/>
                  <a:pt x="5755799" y="973715"/>
                  <a:pt x="5754798" y="973568"/>
                </a:cubicBezTo>
                <a:cubicBezTo>
                  <a:pt x="5753797" y="973421"/>
                  <a:pt x="5753008" y="973244"/>
                  <a:pt x="5752431" y="973037"/>
                </a:cubicBezTo>
                <a:cubicBezTo>
                  <a:pt x="5751854" y="972832"/>
                  <a:pt x="5751444" y="972552"/>
                  <a:pt x="5751202" y="972199"/>
                </a:cubicBezTo>
                <a:cubicBezTo>
                  <a:pt x="5750959" y="971845"/>
                  <a:pt x="5750838" y="971433"/>
                  <a:pt x="5750838" y="970961"/>
                </a:cubicBezTo>
                <a:lnTo>
                  <a:pt x="5750838" y="871388"/>
                </a:lnTo>
                <a:lnTo>
                  <a:pt x="5750661" y="871388"/>
                </a:lnTo>
                <a:lnTo>
                  <a:pt x="5710366" y="971403"/>
                </a:lnTo>
                <a:cubicBezTo>
                  <a:pt x="5710189" y="971816"/>
                  <a:pt x="5709939" y="972169"/>
                  <a:pt x="5709615" y="972463"/>
                </a:cubicBezTo>
                <a:cubicBezTo>
                  <a:pt x="5709291" y="972758"/>
                  <a:pt x="5708820" y="973008"/>
                  <a:pt x="5708201" y="973214"/>
                </a:cubicBezTo>
                <a:cubicBezTo>
                  <a:pt x="5707582" y="973421"/>
                  <a:pt x="5706846" y="973568"/>
                  <a:pt x="5705992" y="973657"/>
                </a:cubicBezTo>
                <a:cubicBezTo>
                  <a:pt x="5705138" y="973745"/>
                  <a:pt x="5704122" y="973789"/>
                  <a:pt x="5702943" y="973789"/>
                </a:cubicBezTo>
                <a:cubicBezTo>
                  <a:pt x="5701706" y="973789"/>
                  <a:pt x="5700646" y="973730"/>
                  <a:pt x="5699762" y="973612"/>
                </a:cubicBezTo>
                <a:cubicBezTo>
                  <a:pt x="5698878" y="973494"/>
                  <a:pt x="5698142" y="973332"/>
                  <a:pt x="5697553" y="973126"/>
                </a:cubicBezTo>
                <a:cubicBezTo>
                  <a:pt x="5696964" y="972920"/>
                  <a:pt x="5696508" y="972669"/>
                  <a:pt x="5696183" y="972375"/>
                </a:cubicBezTo>
                <a:cubicBezTo>
                  <a:pt x="5695859" y="972080"/>
                  <a:pt x="5695638" y="971757"/>
                  <a:pt x="5695520" y="971403"/>
                </a:cubicBezTo>
                <a:lnTo>
                  <a:pt x="5656993" y="871388"/>
                </a:lnTo>
                <a:lnTo>
                  <a:pt x="5656904" y="871388"/>
                </a:lnTo>
                <a:lnTo>
                  <a:pt x="5656904" y="970961"/>
                </a:lnTo>
                <a:cubicBezTo>
                  <a:pt x="5656904" y="971433"/>
                  <a:pt x="5656783" y="971845"/>
                  <a:pt x="5656541" y="972199"/>
                </a:cubicBezTo>
                <a:cubicBezTo>
                  <a:pt x="5656298" y="972552"/>
                  <a:pt x="5655873" y="972832"/>
                  <a:pt x="5655266" y="973037"/>
                </a:cubicBezTo>
                <a:cubicBezTo>
                  <a:pt x="5654659" y="973244"/>
                  <a:pt x="5653870" y="973421"/>
                  <a:pt x="5652900" y="973568"/>
                </a:cubicBezTo>
                <a:cubicBezTo>
                  <a:pt x="5651929" y="973715"/>
                  <a:pt x="5650685" y="973789"/>
                  <a:pt x="5649168" y="973789"/>
                </a:cubicBezTo>
                <a:cubicBezTo>
                  <a:pt x="5647712" y="973789"/>
                  <a:pt x="5646498" y="973715"/>
                  <a:pt x="5645528" y="973568"/>
                </a:cubicBezTo>
                <a:cubicBezTo>
                  <a:pt x="5644557" y="973421"/>
                  <a:pt x="5643783" y="973244"/>
                  <a:pt x="5643207" y="973037"/>
                </a:cubicBezTo>
                <a:cubicBezTo>
                  <a:pt x="5642630" y="972832"/>
                  <a:pt x="5642236" y="972552"/>
                  <a:pt x="5642024" y="972199"/>
                </a:cubicBezTo>
                <a:cubicBezTo>
                  <a:pt x="5641811" y="971845"/>
                  <a:pt x="5641705" y="971433"/>
                  <a:pt x="5641705" y="970961"/>
                </a:cubicBezTo>
                <a:lnTo>
                  <a:pt x="5641705" y="865821"/>
                </a:lnTo>
                <a:cubicBezTo>
                  <a:pt x="5641705" y="863346"/>
                  <a:pt x="5642363" y="861579"/>
                  <a:pt x="5643679" y="860519"/>
                </a:cubicBezTo>
                <a:cubicBezTo>
                  <a:pt x="5644995" y="859458"/>
                  <a:pt x="5646461" y="858928"/>
                  <a:pt x="5648076" y="858928"/>
                </a:cubicBezTo>
                <a:close/>
                <a:moveTo>
                  <a:pt x="5171826" y="858928"/>
                </a:moveTo>
                <a:lnTo>
                  <a:pt x="5181158" y="858928"/>
                </a:lnTo>
                <a:cubicBezTo>
                  <a:pt x="5183072" y="858928"/>
                  <a:pt x="5184747" y="859104"/>
                  <a:pt x="5186183" y="859458"/>
                </a:cubicBezTo>
                <a:cubicBezTo>
                  <a:pt x="5187619" y="859811"/>
                  <a:pt x="5188875" y="860371"/>
                  <a:pt x="5189951" y="861137"/>
                </a:cubicBezTo>
                <a:cubicBezTo>
                  <a:pt x="5191028" y="861903"/>
                  <a:pt x="5191926" y="862875"/>
                  <a:pt x="5192644" y="864053"/>
                </a:cubicBezTo>
                <a:cubicBezTo>
                  <a:pt x="5193362" y="865231"/>
                  <a:pt x="5193989" y="866616"/>
                  <a:pt x="5194528" y="868206"/>
                </a:cubicBezTo>
                <a:lnTo>
                  <a:pt x="5227223" y="950990"/>
                </a:lnTo>
                <a:lnTo>
                  <a:pt x="5227665" y="950990"/>
                </a:lnTo>
                <a:lnTo>
                  <a:pt x="5261686" y="868472"/>
                </a:lnTo>
                <a:cubicBezTo>
                  <a:pt x="5262345" y="866703"/>
                  <a:pt x="5263063" y="865202"/>
                  <a:pt x="5263842" y="863965"/>
                </a:cubicBezTo>
                <a:cubicBezTo>
                  <a:pt x="5264619" y="862727"/>
                  <a:pt x="5265473" y="861740"/>
                  <a:pt x="5266401" y="861004"/>
                </a:cubicBezTo>
                <a:cubicBezTo>
                  <a:pt x="5267329" y="860268"/>
                  <a:pt x="5268360" y="859738"/>
                  <a:pt x="5269498" y="859414"/>
                </a:cubicBezTo>
                <a:cubicBezTo>
                  <a:pt x="5270634" y="859089"/>
                  <a:pt x="5271951" y="858928"/>
                  <a:pt x="5273448" y="858928"/>
                </a:cubicBezTo>
                <a:lnTo>
                  <a:pt x="5283233" y="858928"/>
                </a:lnTo>
                <a:cubicBezTo>
                  <a:pt x="5284132" y="858928"/>
                  <a:pt x="5284984" y="859062"/>
                  <a:pt x="5285792" y="859326"/>
                </a:cubicBezTo>
                <a:cubicBezTo>
                  <a:pt x="5286600" y="859590"/>
                  <a:pt x="5287288" y="860003"/>
                  <a:pt x="5287857" y="860562"/>
                </a:cubicBezTo>
                <a:cubicBezTo>
                  <a:pt x="5288426" y="861122"/>
                  <a:pt x="5288890" y="861829"/>
                  <a:pt x="5289249" y="862684"/>
                </a:cubicBezTo>
                <a:cubicBezTo>
                  <a:pt x="5289608" y="863537"/>
                  <a:pt x="5289787" y="864583"/>
                  <a:pt x="5289787" y="865821"/>
                </a:cubicBezTo>
                <a:lnTo>
                  <a:pt x="5289787" y="970961"/>
                </a:lnTo>
                <a:cubicBezTo>
                  <a:pt x="5289787" y="971433"/>
                  <a:pt x="5289666" y="971845"/>
                  <a:pt x="5289424" y="972199"/>
                </a:cubicBezTo>
                <a:cubicBezTo>
                  <a:pt x="5289181" y="972552"/>
                  <a:pt x="5288756" y="972832"/>
                  <a:pt x="5288149" y="973037"/>
                </a:cubicBezTo>
                <a:cubicBezTo>
                  <a:pt x="5287542" y="973244"/>
                  <a:pt x="5286768" y="973421"/>
                  <a:pt x="5285828" y="973568"/>
                </a:cubicBezTo>
                <a:cubicBezTo>
                  <a:pt x="5284888" y="973715"/>
                  <a:pt x="5283659" y="973789"/>
                  <a:pt x="5282142" y="973789"/>
                </a:cubicBezTo>
                <a:cubicBezTo>
                  <a:pt x="5280747" y="973789"/>
                  <a:pt x="5279549" y="973715"/>
                  <a:pt x="5278548" y="973568"/>
                </a:cubicBezTo>
                <a:cubicBezTo>
                  <a:pt x="5277547" y="973421"/>
                  <a:pt x="5276758" y="973244"/>
                  <a:pt x="5276181" y="973037"/>
                </a:cubicBezTo>
                <a:cubicBezTo>
                  <a:pt x="5275604" y="972832"/>
                  <a:pt x="5275194" y="972552"/>
                  <a:pt x="5274952" y="972199"/>
                </a:cubicBezTo>
                <a:cubicBezTo>
                  <a:pt x="5274709" y="971845"/>
                  <a:pt x="5274588" y="971433"/>
                  <a:pt x="5274588" y="970961"/>
                </a:cubicBezTo>
                <a:lnTo>
                  <a:pt x="5274588" y="871388"/>
                </a:lnTo>
                <a:lnTo>
                  <a:pt x="5274411" y="871388"/>
                </a:lnTo>
                <a:lnTo>
                  <a:pt x="5234116" y="971403"/>
                </a:lnTo>
                <a:cubicBezTo>
                  <a:pt x="5233939" y="971816"/>
                  <a:pt x="5233689" y="972169"/>
                  <a:pt x="5233365" y="972463"/>
                </a:cubicBezTo>
                <a:cubicBezTo>
                  <a:pt x="5233041" y="972758"/>
                  <a:pt x="5232570" y="973008"/>
                  <a:pt x="5231951" y="973214"/>
                </a:cubicBezTo>
                <a:cubicBezTo>
                  <a:pt x="5231332" y="973421"/>
                  <a:pt x="5230596" y="973568"/>
                  <a:pt x="5229742" y="973657"/>
                </a:cubicBezTo>
                <a:cubicBezTo>
                  <a:pt x="5228888" y="973745"/>
                  <a:pt x="5227872" y="973789"/>
                  <a:pt x="5226693" y="973789"/>
                </a:cubicBezTo>
                <a:cubicBezTo>
                  <a:pt x="5225456" y="973789"/>
                  <a:pt x="5224396" y="973730"/>
                  <a:pt x="5223512" y="973612"/>
                </a:cubicBezTo>
                <a:cubicBezTo>
                  <a:pt x="5222628" y="973494"/>
                  <a:pt x="5221892" y="973332"/>
                  <a:pt x="5221303" y="973126"/>
                </a:cubicBezTo>
                <a:cubicBezTo>
                  <a:pt x="5220714" y="972920"/>
                  <a:pt x="5220258" y="972669"/>
                  <a:pt x="5219933" y="972375"/>
                </a:cubicBezTo>
                <a:cubicBezTo>
                  <a:pt x="5219609" y="972080"/>
                  <a:pt x="5219388" y="971757"/>
                  <a:pt x="5219270" y="971403"/>
                </a:cubicBezTo>
                <a:lnTo>
                  <a:pt x="5180743" y="871388"/>
                </a:lnTo>
                <a:lnTo>
                  <a:pt x="5180654" y="871388"/>
                </a:lnTo>
                <a:lnTo>
                  <a:pt x="5180654" y="970961"/>
                </a:lnTo>
                <a:cubicBezTo>
                  <a:pt x="5180654" y="971433"/>
                  <a:pt x="5180533" y="971845"/>
                  <a:pt x="5180291" y="972199"/>
                </a:cubicBezTo>
                <a:cubicBezTo>
                  <a:pt x="5180048" y="972552"/>
                  <a:pt x="5179623" y="972832"/>
                  <a:pt x="5179016" y="973037"/>
                </a:cubicBezTo>
                <a:cubicBezTo>
                  <a:pt x="5178409" y="973244"/>
                  <a:pt x="5177620" y="973421"/>
                  <a:pt x="5176650" y="973568"/>
                </a:cubicBezTo>
                <a:cubicBezTo>
                  <a:pt x="5175679" y="973715"/>
                  <a:pt x="5174435" y="973789"/>
                  <a:pt x="5172918" y="973789"/>
                </a:cubicBezTo>
                <a:cubicBezTo>
                  <a:pt x="5171462" y="973789"/>
                  <a:pt x="5170248" y="973715"/>
                  <a:pt x="5169278" y="973568"/>
                </a:cubicBezTo>
                <a:cubicBezTo>
                  <a:pt x="5168307" y="973421"/>
                  <a:pt x="5167533" y="973244"/>
                  <a:pt x="5166957" y="973037"/>
                </a:cubicBezTo>
                <a:cubicBezTo>
                  <a:pt x="5166380" y="972832"/>
                  <a:pt x="5165986" y="972552"/>
                  <a:pt x="5165774" y="972199"/>
                </a:cubicBezTo>
                <a:cubicBezTo>
                  <a:pt x="5165561" y="971845"/>
                  <a:pt x="5165455" y="971433"/>
                  <a:pt x="5165455" y="970961"/>
                </a:cubicBezTo>
                <a:lnTo>
                  <a:pt x="5165455" y="865821"/>
                </a:lnTo>
                <a:cubicBezTo>
                  <a:pt x="5165455" y="863346"/>
                  <a:pt x="5166113" y="861579"/>
                  <a:pt x="5167429" y="860519"/>
                </a:cubicBezTo>
                <a:cubicBezTo>
                  <a:pt x="5168745" y="859458"/>
                  <a:pt x="5170211" y="858928"/>
                  <a:pt x="5171826" y="858928"/>
                </a:cubicBezTo>
                <a:close/>
                <a:moveTo>
                  <a:pt x="4228851" y="858928"/>
                </a:moveTo>
                <a:lnTo>
                  <a:pt x="4238183" y="858928"/>
                </a:lnTo>
                <a:cubicBezTo>
                  <a:pt x="4240097" y="858928"/>
                  <a:pt x="4241772" y="859104"/>
                  <a:pt x="4243208" y="859458"/>
                </a:cubicBezTo>
                <a:cubicBezTo>
                  <a:pt x="4244644" y="859811"/>
                  <a:pt x="4245900" y="860371"/>
                  <a:pt x="4246977" y="861137"/>
                </a:cubicBezTo>
                <a:cubicBezTo>
                  <a:pt x="4248053" y="861903"/>
                  <a:pt x="4248950" y="862875"/>
                  <a:pt x="4249668" y="864053"/>
                </a:cubicBezTo>
                <a:cubicBezTo>
                  <a:pt x="4250386" y="865231"/>
                  <a:pt x="4251014" y="866616"/>
                  <a:pt x="4251553" y="868206"/>
                </a:cubicBezTo>
                <a:lnTo>
                  <a:pt x="4284249" y="950990"/>
                </a:lnTo>
                <a:lnTo>
                  <a:pt x="4284691" y="950990"/>
                </a:lnTo>
                <a:lnTo>
                  <a:pt x="4318712" y="868472"/>
                </a:lnTo>
                <a:cubicBezTo>
                  <a:pt x="4319370" y="866703"/>
                  <a:pt x="4320088" y="865202"/>
                  <a:pt x="4320866" y="863965"/>
                </a:cubicBezTo>
                <a:cubicBezTo>
                  <a:pt x="4321645" y="862727"/>
                  <a:pt x="4322498" y="861740"/>
                  <a:pt x="4323425" y="861004"/>
                </a:cubicBezTo>
                <a:cubicBezTo>
                  <a:pt x="4324353" y="860268"/>
                  <a:pt x="4325386" y="859738"/>
                  <a:pt x="4326523" y="859414"/>
                </a:cubicBezTo>
                <a:cubicBezTo>
                  <a:pt x="4327659" y="859089"/>
                  <a:pt x="4328976" y="858928"/>
                  <a:pt x="4330473" y="858928"/>
                </a:cubicBezTo>
                <a:lnTo>
                  <a:pt x="4340258" y="858928"/>
                </a:lnTo>
                <a:cubicBezTo>
                  <a:pt x="4341156" y="858928"/>
                  <a:pt x="4342009" y="859062"/>
                  <a:pt x="4342817" y="859326"/>
                </a:cubicBezTo>
                <a:cubicBezTo>
                  <a:pt x="4343625" y="859590"/>
                  <a:pt x="4344313" y="860003"/>
                  <a:pt x="4344882" y="860562"/>
                </a:cubicBezTo>
                <a:cubicBezTo>
                  <a:pt x="4345451" y="861122"/>
                  <a:pt x="4345915" y="861829"/>
                  <a:pt x="4346274" y="862684"/>
                </a:cubicBezTo>
                <a:cubicBezTo>
                  <a:pt x="4346633" y="863537"/>
                  <a:pt x="4346812" y="864583"/>
                  <a:pt x="4346812" y="865821"/>
                </a:cubicBezTo>
                <a:lnTo>
                  <a:pt x="4346812" y="970961"/>
                </a:lnTo>
                <a:cubicBezTo>
                  <a:pt x="4346812" y="971433"/>
                  <a:pt x="4346691" y="971845"/>
                  <a:pt x="4346448" y="972199"/>
                </a:cubicBezTo>
                <a:cubicBezTo>
                  <a:pt x="4346206" y="972552"/>
                  <a:pt x="4345781" y="972832"/>
                  <a:pt x="4345174" y="973037"/>
                </a:cubicBezTo>
                <a:cubicBezTo>
                  <a:pt x="4344567" y="973244"/>
                  <a:pt x="4343793" y="973421"/>
                  <a:pt x="4342853" y="973568"/>
                </a:cubicBezTo>
                <a:cubicBezTo>
                  <a:pt x="4341913" y="973715"/>
                  <a:pt x="4340684" y="973789"/>
                  <a:pt x="4339167" y="973789"/>
                </a:cubicBezTo>
                <a:cubicBezTo>
                  <a:pt x="4337772" y="973789"/>
                  <a:pt x="4336573" y="973715"/>
                  <a:pt x="4335572" y="973568"/>
                </a:cubicBezTo>
                <a:cubicBezTo>
                  <a:pt x="4334572" y="973421"/>
                  <a:pt x="4333783" y="973244"/>
                  <a:pt x="4333206" y="973037"/>
                </a:cubicBezTo>
                <a:cubicBezTo>
                  <a:pt x="4332629" y="972832"/>
                  <a:pt x="4332220" y="972552"/>
                  <a:pt x="4331977" y="972199"/>
                </a:cubicBezTo>
                <a:cubicBezTo>
                  <a:pt x="4331734" y="971845"/>
                  <a:pt x="4331613" y="971433"/>
                  <a:pt x="4331613" y="970961"/>
                </a:cubicBezTo>
                <a:lnTo>
                  <a:pt x="4331613" y="871388"/>
                </a:lnTo>
                <a:lnTo>
                  <a:pt x="4331437" y="871388"/>
                </a:lnTo>
                <a:lnTo>
                  <a:pt x="4291141" y="971403"/>
                </a:lnTo>
                <a:cubicBezTo>
                  <a:pt x="4290965" y="971816"/>
                  <a:pt x="4290714" y="972169"/>
                  <a:pt x="4290390" y="972463"/>
                </a:cubicBezTo>
                <a:cubicBezTo>
                  <a:pt x="4290066" y="972758"/>
                  <a:pt x="4289595" y="973008"/>
                  <a:pt x="4288976" y="973214"/>
                </a:cubicBezTo>
                <a:cubicBezTo>
                  <a:pt x="4288358" y="973421"/>
                  <a:pt x="4287621" y="973568"/>
                  <a:pt x="4286767" y="973657"/>
                </a:cubicBezTo>
                <a:cubicBezTo>
                  <a:pt x="4285913" y="973745"/>
                  <a:pt x="4284897" y="973789"/>
                  <a:pt x="4283719" y="973789"/>
                </a:cubicBezTo>
                <a:cubicBezTo>
                  <a:pt x="4282481" y="973789"/>
                  <a:pt x="4281421" y="973730"/>
                  <a:pt x="4280537" y="973612"/>
                </a:cubicBezTo>
                <a:cubicBezTo>
                  <a:pt x="4279654" y="973494"/>
                  <a:pt x="4278917" y="973332"/>
                  <a:pt x="4278328" y="973126"/>
                </a:cubicBezTo>
                <a:cubicBezTo>
                  <a:pt x="4277739" y="972920"/>
                  <a:pt x="4277282" y="972669"/>
                  <a:pt x="4276958" y="972375"/>
                </a:cubicBezTo>
                <a:cubicBezTo>
                  <a:pt x="4276634" y="972080"/>
                  <a:pt x="4276413" y="971757"/>
                  <a:pt x="4276296" y="971403"/>
                </a:cubicBezTo>
                <a:lnTo>
                  <a:pt x="4237768" y="871388"/>
                </a:lnTo>
                <a:lnTo>
                  <a:pt x="4237679" y="871388"/>
                </a:lnTo>
                <a:lnTo>
                  <a:pt x="4237679" y="970961"/>
                </a:lnTo>
                <a:cubicBezTo>
                  <a:pt x="4237679" y="971433"/>
                  <a:pt x="4237558" y="971845"/>
                  <a:pt x="4237316" y="972199"/>
                </a:cubicBezTo>
                <a:cubicBezTo>
                  <a:pt x="4237073" y="972552"/>
                  <a:pt x="4236648" y="972832"/>
                  <a:pt x="4236041" y="973037"/>
                </a:cubicBezTo>
                <a:cubicBezTo>
                  <a:pt x="4235434" y="973244"/>
                  <a:pt x="4234645" y="973421"/>
                  <a:pt x="4233674" y="973568"/>
                </a:cubicBezTo>
                <a:cubicBezTo>
                  <a:pt x="4232704" y="973715"/>
                  <a:pt x="4231460" y="973789"/>
                  <a:pt x="4229943" y="973789"/>
                </a:cubicBezTo>
                <a:cubicBezTo>
                  <a:pt x="4228487" y="973789"/>
                  <a:pt x="4227273" y="973715"/>
                  <a:pt x="4226303" y="973568"/>
                </a:cubicBezTo>
                <a:cubicBezTo>
                  <a:pt x="4225332" y="973421"/>
                  <a:pt x="4224558" y="973244"/>
                  <a:pt x="4223982" y="973037"/>
                </a:cubicBezTo>
                <a:cubicBezTo>
                  <a:pt x="4223405" y="972832"/>
                  <a:pt x="4223011" y="972552"/>
                  <a:pt x="4222799" y="972199"/>
                </a:cubicBezTo>
                <a:cubicBezTo>
                  <a:pt x="4222586" y="971845"/>
                  <a:pt x="4222480" y="971433"/>
                  <a:pt x="4222480" y="970961"/>
                </a:cubicBezTo>
                <a:lnTo>
                  <a:pt x="4222480" y="865821"/>
                </a:lnTo>
                <a:cubicBezTo>
                  <a:pt x="4222480" y="863346"/>
                  <a:pt x="4223138" y="861579"/>
                  <a:pt x="4224454" y="860519"/>
                </a:cubicBezTo>
                <a:cubicBezTo>
                  <a:pt x="4225770" y="859458"/>
                  <a:pt x="4227236" y="858928"/>
                  <a:pt x="4228851" y="858928"/>
                </a:cubicBezTo>
                <a:close/>
                <a:moveTo>
                  <a:pt x="3762181" y="858928"/>
                </a:moveTo>
                <a:lnTo>
                  <a:pt x="3771514" y="858928"/>
                </a:lnTo>
                <a:cubicBezTo>
                  <a:pt x="3773427" y="858928"/>
                  <a:pt x="3775102" y="859104"/>
                  <a:pt x="3776538" y="859458"/>
                </a:cubicBezTo>
                <a:cubicBezTo>
                  <a:pt x="3777974" y="859811"/>
                  <a:pt x="3779230" y="860371"/>
                  <a:pt x="3780307" y="861137"/>
                </a:cubicBezTo>
                <a:cubicBezTo>
                  <a:pt x="3781383" y="861903"/>
                  <a:pt x="3782281" y="862875"/>
                  <a:pt x="3782998" y="864053"/>
                </a:cubicBezTo>
                <a:cubicBezTo>
                  <a:pt x="3783716" y="865231"/>
                  <a:pt x="3784345" y="866616"/>
                  <a:pt x="3784883" y="868206"/>
                </a:cubicBezTo>
                <a:lnTo>
                  <a:pt x="3807164" y="924621"/>
                </a:lnTo>
                <a:lnTo>
                  <a:pt x="3800697" y="948225"/>
                </a:lnTo>
                <a:lnTo>
                  <a:pt x="3771098" y="871388"/>
                </a:lnTo>
                <a:lnTo>
                  <a:pt x="3771009" y="871388"/>
                </a:lnTo>
                <a:lnTo>
                  <a:pt x="3771009" y="970961"/>
                </a:lnTo>
                <a:cubicBezTo>
                  <a:pt x="3771009" y="971433"/>
                  <a:pt x="3770889" y="971845"/>
                  <a:pt x="3770645" y="972199"/>
                </a:cubicBezTo>
                <a:cubicBezTo>
                  <a:pt x="3770403" y="972552"/>
                  <a:pt x="3769978" y="972832"/>
                  <a:pt x="3769371" y="973037"/>
                </a:cubicBezTo>
                <a:cubicBezTo>
                  <a:pt x="3768764" y="973244"/>
                  <a:pt x="3767975" y="973421"/>
                  <a:pt x="3767004" y="973568"/>
                </a:cubicBezTo>
                <a:cubicBezTo>
                  <a:pt x="3766034" y="973715"/>
                  <a:pt x="3764790" y="973789"/>
                  <a:pt x="3763274" y="973789"/>
                </a:cubicBezTo>
                <a:cubicBezTo>
                  <a:pt x="3761817" y="973789"/>
                  <a:pt x="3760604" y="973715"/>
                  <a:pt x="3759633" y="973568"/>
                </a:cubicBezTo>
                <a:cubicBezTo>
                  <a:pt x="3758662" y="973421"/>
                  <a:pt x="3757889" y="973244"/>
                  <a:pt x="3757312" y="973037"/>
                </a:cubicBezTo>
                <a:cubicBezTo>
                  <a:pt x="3756736" y="972832"/>
                  <a:pt x="3756341" y="972552"/>
                  <a:pt x="3756129" y="972199"/>
                </a:cubicBezTo>
                <a:cubicBezTo>
                  <a:pt x="3755916" y="971845"/>
                  <a:pt x="3755811" y="971433"/>
                  <a:pt x="3755811" y="970961"/>
                </a:cubicBezTo>
                <a:lnTo>
                  <a:pt x="3755811" y="865821"/>
                </a:lnTo>
                <a:cubicBezTo>
                  <a:pt x="3755811" y="863346"/>
                  <a:pt x="3756469" y="861579"/>
                  <a:pt x="3757784" y="860519"/>
                </a:cubicBezTo>
                <a:cubicBezTo>
                  <a:pt x="3759100" y="859458"/>
                  <a:pt x="3760565" y="858928"/>
                  <a:pt x="3762181" y="858928"/>
                </a:cubicBezTo>
                <a:close/>
                <a:moveTo>
                  <a:pt x="3387551" y="858928"/>
                </a:moveTo>
                <a:lnTo>
                  <a:pt x="3397335" y="858928"/>
                </a:lnTo>
                <a:cubicBezTo>
                  <a:pt x="3398234" y="858928"/>
                  <a:pt x="3399087" y="859062"/>
                  <a:pt x="3399895" y="859326"/>
                </a:cubicBezTo>
                <a:cubicBezTo>
                  <a:pt x="3400701" y="859590"/>
                  <a:pt x="3401391" y="860003"/>
                  <a:pt x="3401959" y="860562"/>
                </a:cubicBezTo>
                <a:cubicBezTo>
                  <a:pt x="3402527" y="861122"/>
                  <a:pt x="3402992" y="861829"/>
                  <a:pt x="3403351" y="862684"/>
                </a:cubicBezTo>
                <a:cubicBezTo>
                  <a:pt x="3403709" y="863537"/>
                  <a:pt x="3403888" y="864583"/>
                  <a:pt x="3403888" y="865821"/>
                </a:cubicBezTo>
                <a:lnTo>
                  <a:pt x="3403888" y="970961"/>
                </a:lnTo>
                <a:cubicBezTo>
                  <a:pt x="3403888" y="971433"/>
                  <a:pt x="3403769" y="971845"/>
                  <a:pt x="3403526" y="972199"/>
                </a:cubicBezTo>
                <a:cubicBezTo>
                  <a:pt x="3403283" y="972552"/>
                  <a:pt x="3402858" y="972832"/>
                  <a:pt x="3402250" y="973037"/>
                </a:cubicBezTo>
                <a:cubicBezTo>
                  <a:pt x="3401645" y="973244"/>
                  <a:pt x="3400871" y="973421"/>
                  <a:pt x="3399929" y="973568"/>
                </a:cubicBezTo>
                <a:cubicBezTo>
                  <a:pt x="3398990" y="973715"/>
                  <a:pt x="3397761" y="973789"/>
                  <a:pt x="3396245" y="973789"/>
                </a:cubicBezTo>
                <a:cubicBezTo>
                  <a:pt x="3394849" y="973789"/>
                  <a:pt x="3393651" y="973715"/>
                  <a:pt x="3392650" y="973568"/>
                </a:cubicBezTo>
                <a:cubicBezTo>
                  <a:pt x="3391649" y="973421"/>
                  <a:pt x="3390860" y="973244"/>
                  <a:pt x="3390284" y="973037"/>
                </a:cubicBezTo>
                <a:cubicBezTo>
                  <a:pt x="3389707" y="972832"/>
                  <a:pt x="3389297" y="972552"/>
                  <a:pt x="3389055" y="972199"/>
                </a:cubicBezTo>
                <a:cubicBezTo>
                  <a:pt x="3388813" y="971845"/>
                  <a:pt x="3388692" y="971433"/>
                  <a:pt x="3388692" y="970961"/>
                </a:cubicBezTo>
                <a:lnTo>
                  <a:pt x="3388692" y="871388"/>
                </a:lnTo>
                <a:lnTo>
                  <a:pt x="3388514" y="871388"/>
                </a:lnTo>
                <a:lnTo>
                  <a:pt x="3348221" y="971403"/>
                </a:lnTo>
                <a:cubicBezTo>
                  <a:pt x="3348044" y="971816"/>
                  <a:pt x="3347792" y="972169"/>
                  <a:pt x="3347469" y="972463"/>
                </a:cubicBezTo>
                <a:cubicBezTo>
                  <a:pt x="3347144" y="972758"/>
                  <a:pt x="3346674" y="973008"/>
                  <a:pt x="3346055" y="973214"/>
                </a:cubicBezTo>
                <a:cubicBezTo>
                  <a:pt x="3345435" y="973421"/>
                  <a:pt x="3344701" y="973568"/>
                  <a:pt x="3343847" y="973657"/>
                </a:cubicBezTo>
                <a:cubicBezTo>
                  <a:pt x="3342991" y="973745"/>
                  <a:pt x="3341975" y="973789"/>
                  <a:pt x="3340796" y="973789"/>
                </a:cubicBezTo>
                <a:cubicBezTo>
                  <a:pt x="3339560" y="973789"/>
                  <a:pt x="3338499" y="973730"/>
                  <a:pt x="3337616" y="973612"/>
                </a:cubicBezTo>
                <a:cubicBezTo>
                  <a:pt x="3336733" y="973494"/>
                  <a:pt x="3335995" y="973332"/>
                  <a:pt x="3335407" y="973126"/>
                </a:cubicBezTo>
                <a:cubicBezTo>
                  <a:pt x="3334819" y="972920"/>
                  <a:pt x="3334362" y="972669"/>
                  <a:pt x="3334039" y="972375"/>
                </a:cubicBezTo>
                <a:cubicBezTo>
                  <a:pt x="3333715" y="972080"/>
                  <a:pt x="3333492" y="971757"/>
                  <a:pt x="3333374" y="971403"/>
                </a:cubicBezTo>
                <a:lnTo>
                  <a:pt x="3322434" y="943002"/>
                </a:lnTo>
                <a:lnTo>
                  <a:pt x="3328255" y="917893"/>
                </a:lnTo>
                <a:lnTo>
                  <a:pt x="3341326" y="950990"/>
                </a:lnTo>
                <a:lnTo>
                  <a:pt x="3341769" y="950990"/>
                </a:lnTo>
                <a:lnTo>
                  <a:pt x="3375789" y="868472"/>
                </a:lnTo>
                <a:cubicBezTo>
                  <a:pt x="3376447" y="866703"/>
                  <a:pt x="3377166" y="865202"/>
                  <a:pt x="3377944" y="863965"/>
                </a:cubicBezTo>
                <a:cubicBezTo>
                  <a:pt x="3378723" y="862727"/>
                  <a:pt x="3379575" y="861740"/>
                  <a:pt x="3380503" y="861004"/>
                </a:cubicBezTo>
                <a:cubicBezTo>
                  <a:pt x="3381431" y="860268"/>
                  <a:pt x="3382464" y="859738"/>
                  <a:pt x="3383600" y="859414"/>
                </a:cubicBezTo>
                <a:cubicBezTo>
                  <a:pt x="3384737" y="859089"/>
                  <a:pt x="3386054" y="858928"/>
                  <a:pt x="3387551" y="858928"/>
                </a:cubicBezTo>
                <a:close/>
                <a:moveTo>
                  <a:pt x="3285931" y="858928"/>
                </a:moveTo>
                <a:lnTo>
                  <a:pt x="3295262" y="858928"/>
                </a:lnTo>
                <a:lnTo>
                  <a:pt x="3297184" y="859131"/>
                </a:lnTo>
                <a:lnTo>
                  <a:pt x="3300752" y="886715"/>
                </a:lnTo>
                <a:lnTo>
                  <a:pt x="3294848" y="871388"/>
                </a:lnTo>
                <a:lnTo>
                  <a:pt x="3294759" y="871388"/>
                </a:lnTo>
                <a:lnTo>
                  <a:pt x="3294759" y="970961"/>
                </a:lnTo>
                <a:cubicBezTo>
                  <a:pt x="3294759" y="971433"/>
                  <a:pt x="3294638" y="971845"/>
                  <a:pt x="3294395" y="972199"/>
                </a:cubicBezTo>
                <a:cubicBezTo>
                  <a:pt x="3294152" y="972552"/>
                  <a:pt x="3293729" y="972832"/>
                  <a:pt x="3293120" y="973037"/>
                </a:cubicBezTo>
                <a:cubicBezTo>
                  <a:pt x="3292514" y="973244"/>
                  <a:pt x="3291725" y="973421"/>
                  <a:pt x="3290755" y="973568"/>
                </a:cubicBezTo>
                <a:cubicBezTo>
                  <a:pt x="3289785" y="973715"/>
                  <a:pt x="3288540" y="973789"/>
                  <a:pt x="3287023" y="973789"/>
                </a:cubicBezTo>
                <a:cubicBezTo>
                  <a:pt x="3285567" y="973789"/>
                  <a:pt x="3284352" y="973715"/>
                  <a:pt x="3283382" y="973568"/>
                </a:cubicBezTo>
                <a:cubicBezTo>
                  <a:pt x="3282411" y="973421"/>
                  <a:pt x="3281639" y="973244"/>
                  <a:pt x="3281061" y="973037"/>
                </a:cubicBezTo>
                <a:cubicBezTo>
                  <a:pt x="3280484" y="972832"/>
                  <a:pt x="3280088" y="972552"/>
                  <a:pt x="3279877" y="972199"/>
                </a:cubicBezTo>
                <a:cubicBezTo>
                  <a:pt x="3279666" y="971845"/>
                  <a:pt x="3279560" y="971433"/>
                  <a:pt x="3279560" y="970961"/>
                </a:cubicBezTo>
                <a:lnTo>
                  <a:pt x="3279560" y="865821"/>
                </a:lnTo>
                <a:cubicBezTo>
                  <a:pt x="3279560" y="863346"/>
                  <a:pt x="3280217" y="861579"/>
                  <a:pt x="3281533" y="860519"/>
                </a:cubicBezTo>
                <a:cubicBezTo>
                  <a:pt x="3282849" y="859458"/>
                  <a:pt x="3284316" y="858928"/>
                  <a:pt x="3285931" y="858928"/>
                </a:cubicBezTo>
                <a:close/>
                <a:moveTo>
                  <a:pt x="2819208" y="858928"/>
                </a:moveTo>
                <a:lnTo>
                  <a:pt x="2828540" y="858928"/>
                </a:lnTo>
                <a:cubicBezTo>
                  <a:pt x="2830454" y="858928"/>
                  <a:pt x="2832129" y="859104"/>
                  <a:pt x="2833565" y="859458"/>
                </a:cubicBezTo>
                <a:cubicBezTo>
                  <a:pt x="2835001" y="859811"/>
                  <a:pt x="2836258" y="860371"/>
                  <a:pt x="2837334" y="861137"/>
                </a:cubicBezTo>
                <a:cubicBezTo>
                  <a:pt x="2838411" y="861903"/>
                  <a:pt x="2839308" y="862875"/>
                  <a:pt x="2840026" y="864053"/>
                </a:cubicBezTo>
                <a:cubicBezTo>
                  <a:pt x="2840744" y="865231"/>
                  <a:pt x="2841372" y="866616"/>
                  <a:pt x="2841911" y="868206"/>
                </a:cubicBezTo>
                <a:lnTo>
                  <a:pt x="2874610" y="950990"/>
                </a:lnTo>
                <a:lnTo>
                  <a:pt x="2875052" y="950990"/>
                </a:lnTo>
                <a:lnTo>
                  <a:pt x="2909075" y="868472"/>
                </a:lnTo>
                <a:cubicBezTo>
                  <a:pt x="2909733" y="866703"/>
                  <a:pt x="2910450" y="865202"/>
                  <a:pt x="2911228" y="863965"/>
                </a:cubicBezTo>
                <a:cubicBezTo>
                  <a:pt x="2912007" y="862727"/>
                  <a:pt x="2912861" y="861740"/>
                  <a:pt x="2913788" y="861004"/>
                </a:cubicBezTo>
                <a:cubicBezTo>
                  <a:pt x="2914715" y="860268"/>
                  <a:pt x="2915748" y="859738"/>
                  <a:pt x="2916885" y="859414"/>
                </a:cubicBezTo>
                <a:cubicBezTo>
                  <a:pt x="2918021" y="859089"/>
                  <a:pt x="2919338" y="858928"/>
                  <a:pt x="2920835" y="858928"/>
                </a:cubicBezTo>
                <a:lnTo>
                  <a:pt x="2930620" y="858928"/>
                </a:lnTo>
                <a:cubicBezTo>
                  <a:pt x="2931518" y="858928"/>
                  <a:pt x="2932371" y="859062"/>
                  <a:pt x="2933179" y="859326"/>
                </a:cubicBezTo>
                <a:cubicBezTo>
                  <a:pt x="2933987" y="859590"/>
                  <a:pt x="2934675" y="860003"/>
                  <a:pt x="2935244" y="860562"/>
                </a:cubicBezTo>
                <a:cubicBezTo>
                  <a:pt x="2935813" y="861122"/>
                  <a:pt x="2936277" y="861829"/>
                  <a:pt x="2936636" y="862684"/>
                </a:cubicBezTo>
                <a:cubicBezTo>
                  <a:pt x="2936995" y="863537"/>
                  <a:pt x="2937174" y="864583"/>
                  <a:pt x="2937174" y="865821"/>
                </a:cubicBezTo>
                <a:lnTo>
                  <a:pt x="2937174" y="970961"/>
                </a:lnTo>
                <a:cubicBezTo>
                  <a:pt x="2937174" y="971433"/>
                  <a:pt x="2937053" y="971845"/>
                  <a:pt x="2936811" y="972199"/>
                </a:cubicBezTo>
                <a:cubicBezTo>
                  <a:pt x="2936568" y="972552"/>
                  <a:pt x="2936143" y="972832"/>
                  <a:pt x="2935536" y="973037"/>
                </a:cubicBezTo>
                <a:cubicBezTo>
                  <a:pt x="2934929" y="973244"/>
                  <a:pt x="2934156" y="973421"/>
                  <a:pt x="2933215" y="973568"/>
                </a:cubicBezTo>
                <a:cubicBezTo>
                  <a:pt x="2932275" y="973715"/>
                  <a:pt x="2931046" y="973789"/>
                  <a:pt x="2929529" y="973789"/>
                </a:cubicBezTo>
                <a:cubicBezTo>
                  <a:pt x="2928134" y="973789"/>
                  <a:pt x="2926935" y="973715"/>
                  <a:pt x="2925934" y="973568"/>
                </a:cubicBezTo>
                <a:cubicBezTo>
                  <a:pt x="2924933" y="973421"/>
                  <a:pt x="2924144" y="973244"/>
                  <a:pt x="2923568" y="973037"/>
                </a:cubicBezTo>
                <a:cubicBezTo>
                  <a:pt x="2922991" y="972832"/>
                  <a:pt x="2922582" y="972552"/>
                  <a:pt x="2922339" y="972199"/>
                </a:cubicBezTo>
                <a:cubicBezTo>
                  <a:pt x="2922096" y="971845"/>
                  <a:pt x="2921975" y="971433"/>
                  <a:pt x="2921975" y="970961"/>
                </a:cubicBezTo>
                <a:lnTo>
                  <a:pt x="2921975" y="871388"/>
                </a:lnTo>
                <a:lnTo>
                  <a:pt x="2921799" y="871388"/>
                </a:lnTo>
                <a:lnTo>
                  <a:pt x="2881502" y="971403"/>
                </a:lnTo>
                <a:cubicBezTo>
                  <a:pt x="2881327" y="971816"/>
                  <a:pt x="2881076" y="972169"/>
                  <a:pt x="2880752" y="972463"/>
                </a:cubicBezTo>
                <a:cubicBezTo>
                  <a:pt x="2880426" y="972758"/>
                  <a:pt x="2879957" y="973008"/>
                  <a:pt x="2879338" y="973214"/>
                </a:cubicBezTo>
                <a:cubicBezTo>
                  <a:pt x="2878719" y="973421"/>
                  <a:pt x="2877982" y="973568"/>
                  <a:pt x="2877128" y="973657"/>
                </a:cubicBezTo>
                <a:cubicBezTo>
                  <a:pt x="2876273" y="973745"/>
                  <a:pt x="2875258" y="973789"/>
                  <a:pt x="2874080" y="973789"/>
                </a:cubicBezTo>
                <a:cubicBezTo>
                  <a:pt x="2872842" y="973789"/>
                  <a:pt x="2871782" y="973730"/>
                  <a:pt x="2870898" y="973612"/>
                </a:cubicBezTo>
                <a:cubicBezTo>
                  <a:pt x="2870016" y="973494"/>
                  <a:pt x="2869277" y="973332"/>
                  <a:pt x="2868688" y="973126"/>
                </a:cubicBezTo>
                <a:cubicBezTo>
                  <a:pt x="2868101" y="972920"/>
                  <a:pt x="2867643" y="972669"/>
                  <a:pt x="2867319" y="972375"/>
                </a:cubicBezTo>
                <a:cubicBezTo>
                  <a:pt x="2866995" y="972080"/>
                  <a:pt x="2866774" y="971757"/>
                  <a:pt x="2866655" y="971403"/>
                </a:cubicBezTo>
                <a:lnTo>
                  <a:pt x="2828125" y="871388"/>
                </a:lnTo>
                <a:lnTo>
                  <a:pt x="2828036" y="871388"/>
                </a:lnTo>
                <a:lnTo>
                  <a:pt x="2828036" y="970961"/>
                </a:lnTo>
                <a:cubicBezTo>
                  <a:pt x="2828036" y="971433"/>
                  <a:pt x="2827915" y="971845"/>
                  <a:pt x="2827673" y="972199"/>
                </a:cubicBezTo>
                <a:cubicBezTo>
                  <a:pt x="2827430" y="972552"/>
                  <a:pt x="2827005" y="972832"/>
                  <a:pt x="2826398" y="973037"/>
                </a:cubicBezTo>
                <a:cubicBezTo>
                  <a:pt x="2825790" y="973244"/>
                  <a:pt x="2825003" y="973421"/>
                  <a:pt x="2824031" y="973568"/>
                </a:cubicBezTo>
                <a:cubicBezTo>
                  <a:pt x="2823060" y="973715"/>
                  <a:pt x="2821817" y="973789"/>
                  <a:pt x="2820300" y="973789"/>
                </a:cubicBezTo>
                <a:cubicBezTo>
                  <a:pt x="2818844" y="973789"/>
                  <a:pt x="2817630" y="973715"/>
                  <a:pt x="2816659" y="973568"/>
                </a:cubicBezTo>
                <a:cubicBezTo>
                  <a:pt x="2815689" y="973421"/>
                  <a:pt x="2814916" y="973244"/>
                  <a:pt x="2814338" y="973037"/>
                </a:cubicBezTo>
                <a:cubicBezTo>
                  <a:pt x="2813762" y="972832"/>
                  <a:pt x="2813367" y="972552"/>
                  <a:pt x="2813156" y="972199"/>
                </a:cubicBezTo>
                <a:cubicBezTo>
                  <a:pt x="2812943" y="971845"/>
                  <a:pt x="2812836" y="971433"/>
                  <a:pt x="2812836" y="970961"/>
                </a:cubicBezTo>
                <a:lnTo>
                  <a:pt x="2812836" y="865821"/>
                </a:lnTo>
                <a:cubicBezTo>
                  <a:pt x="2812836" y="863346"/>
                  <a:pt x="2813495" y="861579"/>
                  <a:pt x="2814809" y="860519"/>
                </a:cubicBezTo>
                <a:cubicBezTo>
                  <a:pt x="2816127" y="859458"/>
                  <a:pt x="2817592" y="858928"/>
                  <a:pt x="2819208" y="858928"/>
                </a:cubicBezTo>
                <a:close/>
                <a:moveTo>
                  <a:pt x="2342954" y="858928"/>
                </a:moveTo>
                <a:lnTo>
                  <a:pt x="2352285" y="858928"/>
                </a:lnTo>
                <a:cubicBezTo>
                  <a:pt x="2354201" y="858928"/>
                  <a:pt x="2355876" y="859104"/>
                  <a:pt x="2357312" y="859458"/>
                </a:cubicBezTo>
                <a:cubicBezTo>
                  <a:pt x="2358747" y="859811"/>
                  <a:pt x="2360004" y="860371"/>
                  <a:pt x="2361080" y="861137"/>
                </a:cubicBezTo>
                <a:cubicBezTo>
                  <a:pt x="2362155" y="861903"/>
                  <a:pt x="2363052" y="862875"/>
                  <a:pt x="2363771" y="864053"/>
                </a:cubicBezTo>
                <a:cubicBezTo>
                  <a:pt x="2364488" y="865231"/>
                  <a:pt x="2365117" y="866616"/>
                  <a:pt x="2365655" y="868206"/>
                </a:cubicBezTo>
                <a:lnTo>
                  <a:pt x="2398351" y="950990"/>
                </a:lnTo>
                <a:lnTo>
                  <a:pt x="2398793" y="950990"/>
                </a:lnTo>
                <a:lnTo>
                  <a:pt x="2432813" y="868472"/>
                </a:lnTo>
                <a:cubicBezTo>
                  <a:pt x="2433471" y="866703"/>
                  <a:pt x="2434189" y="865202"/>
                  <a:pt x="2434966" y="863965"/>
                </a:cubicBezTo>
                <a:cubicBezTo>
                  <a:pt x="2435745" y="862727"/>
                  <a:pt x="2436599" y="861740"/>
                  <a:pt x="2437526" y="861004"/>
                </a:cubicBezTo>
                <a:cubicBezTo>
                  <a:pt x="2438454" y="860268"/>
                  <a:pt x="2439487" y="859738"/>
                  <a:pt x="2440623" y="859414"/>
                </a:cubicBezTo>
                <a:cubicBezTo>
                  <a:pt x="2441760" y="859089"/>
                  <a:pt x="2443078" y="858928"/>
                  <a:pt x="2444575" y="858928"/>
                </a:cubicBezTo>
                <a:lnTo>
                  <a:pt x="2454361" y="858928"/>
                </a:lnTo>
                <a:cubicBezTo>
                  <a:pt x="2455260" y="858928"/>
                  <a:pt x="2456114" y="859062"/>
                  <a:pt x="2456921" y="859326"/>
                </a:cubicBezTo>
                <a:cubicBezTo>
                  <a:pt x="2457729" y="859590"/>
                  <a:pt x="2458417" y="860003"/>
                  <a:pt x="2458985" y="860562"/>
                </a:cubicBezTo>
                <a:cubicBezTo>
                  <a:pt x="2459555" y="861122"/>
                  <a:pt x="2460019" y="861829"/>
                  <a:pt x="2460377" y="862684"/>
                </a:cubicBezTo>
                <a:cubicBezTo>
                  <a:pt x="2460737" y="863537"/>
                  <a:pt x="2460916" y="864583"/>
                  <a:pt x="2460916" y="865821"/>
                </a:cubicBezTo>
                <a:lnTo>
                  <a:pt x="2460916" y="970961"/>
                </a:lnTo>
                <a:cubicBezTo>
                  <a:pt x="2460916" y="971433"/>
                  <a:pt x="2460795" y="971845"/>
                  <a:pt x="2460552" y="972199"/>
                </a:cubicBezTo>
                <a:cubicBezTo>
                  <a:pt x="2460310" y="972552"/>
                  <a:pt x="2459886" y="972832"/>
                  <a:pt x="2459278" y="973037"/>
                </a:cubicBezTo>
                <a:cubicBezTo>
                  <a:pt x="2458671" y="973244"/>
                  <a:pt x="2457897" y="973421"/>
                  <a:pt x="2456957" y="973568"/>
                </a:cubicBezTo>
                <a:cubicBezTo>
                  <a:pt x="2456017" y="973715"/>
                  <a:pt x="2454787" y="973789"/>
                  <a:pt x="2453271" y="973789"/>
                </a:cubicBezTo>
                <a:cubicBezTo>
                  <a:pt x="2451875" y="973789"/>
                  <a:pt x="2450677" y="973715"/>
                  <a:pt x="2449674" y="973568"/>
                </a:cubicBezTo>
                <a:cubicBezTo>
                  <a:pt x="2448673" y="973421"/>
                  <a:pt x="2447884" y="973244"/>
                  <a:pt x="2447308" y="973037"/>
                </a:cubicBezTo>
                <a:cubicBezTo>
                  <a:pt x="2446731" y="972832"/>
                  <a:pt x="2446321" y="972552"/>
                  <a:pt x="2446079" y="972199"/>
                </a:cubicBezTo>
                <a:cubicBezTo>
                  <a:pt x="2445836" y="971845"/>
                  <a:pt x="2445714" y="971433"/>
                  <a:pt x="2445714" y="970961"/>
                </a:cubicBezTo>
                <a:lnTo>
                  <a:pt x="2445714" y="871388"/>
                </a:lnTo>
                <a:lnTo>
                  <a:pt x="2445538" y="871388"/>
                </a:lnTo>
                <a:lnTo>
                  <a:pt x="2405243" y="971403"/>
                </a:lnTo>
                <a:cubicBezTo>
                  <a:pt x="2405066" y="971816"/>
                  <a:pt x="2404815" y="972169"/>
                  <a:pt x="2404493" y="972463"/>
                </a:cubicBezTo>
                <a:cubicBezTo>
                  <a:pt x="2404168" y="972758"/>
                  <a:pt x="2403697" y="973008"/>
                  <a:pt x="2403077" y="973214"/>
                </a:cubicBezTo>
                <a:cubicBezTo>
                  <a:pt x="2402460" y="973421"/>
                  <a:pt x="2401724" y="973568"/>
                  <a:pt x="2400869" y="973657"/>
                </a:cubicBezTo>
                <a:cubicBezTo>
                  <a:pt x="2400014" y="973745"/>
                  <a:pt x="2398999" y="973789"/>
                  <a:pt x="2397820" y="973789"/>
                </a:cubicBezTo>
                <a:cubicBezTo>
                  <a:pt x="2396583" y="973789"/>
                  <a:pt x="2395523" y="973730"/>
                  <a:pt x="2394639" y="973612"/>
                </a:cubicBezTo>
                <a:cubicBezTo>
                  <a:pt x="2393756" y="973494"/>
                  <a:pt x="2393018" y="973332"/>
                  <a:pt x="2392431" y="973126"/>
                </a:cubicBezTo>
                <a:cubicBezTo>
                  <a:pt x="2391841" y="972920"/>
                  <a:pt x="2391384" y="972669"/>
                  <a:pt x="2391062" y="972375"/>
                </a:cubicBezTo>
                <a:cubicBezTo>
                  <a:pt x="2390736" y="972080"/>
                  <a:pt x="2390516" y="971757"/>
                  <a:pt x="2390397" y="971403"/>
                </a:cubicBezTo>
                <a:lnTo>
                  <a:pt x="2351870" y="871388"/>
                </a:lnTo>
                <a:lnTo>
                  <a:pt x="2351782" y="871388"/>
                </a:lnTo>
                <a:lnTo>
                  <a:pt x="2351782" y="970961"/>
                </a:lnTo>
                <a:cubicBezTo>
                  <a:pt x="2351782" y="971433"/>
                  <a:pt x="2351661" y="971845"/>
                  <a:pt x="2351418" y="972199"/>
                </a:cubicBezTo>
                <a:cubicBezTo>
                  <a:pt x="2351176" y="972552"/>
                  <a:pt x="2350750" y="972832"/>
                  <a:pt x="2350143" y="973037"/>
                </a:cubicBezTo>
                <a:cubicBezTo>
                  <a:pt x="2349537" y="973244"/>
                  <a:pt x="2348748" y="973421"/>
                  <a:pt x="2347778" y="973568"/>
                </a:cubicBezTo>
                <a:cubicBezTo>
                  <a:pt x="2346807" y="973715"/>
                  <a:pt x="2345562" y="973789"/>
                  <a:pt x="2344047" y="973789"/>
                </a:cubicBezTo>
                <a:cubicBezTo>
                  <a:pt x="2342590" y="973789"/>
                  <a:pt x="2341376" y="973715"/>
                  <a:pt x="2340406" y="973568"/>
                </a:cubicBezTo>
                <a:cubicBezTo>
                  <a:pt x="2339435" y="973421"/>
                  <a:pt x="2338663" y="973244"/>
                  <a:pt x="2338085" y="973037"/>
                </a:cubicBezTo>
                <a:cubicBezTo>
                  <a:pt x="2337509" y="972832"/>
                  <a:pt x="2337115" y="972552"/>
                  <a:pt x="2336903" y="972199"/>
                </a:cubicBezTo>
                <a:cubicBezTo>
                  <a:pt x="2336690" y="971845"/>
                  <a:pt x="2336584" y="971433"/>
                  <a:pt x="2336584" y="970961"/>
                </a:cubicBezTo>
                <a:lnTo>
                  <a:pt x="2336584" y="865821"/>
                </a:lnTo>
                <a:cubicBezTo>
                  <a:pt x="2336584" y="863346"/>
                  <a:pt x="2337241" y="861579"/>
                  <a:pt x="2338557" y="860519"/>
                </a:cubicBezTo>
                <a:cubicBezTo>
                  <a:pt x="2339873" y="859458"/>
                  <a:pt x="2341339" y="858928"/>
                  <a:pt x="2342954" y="858928"/>
                </a:cubicBezTo>
                <a:close/>
                <a:moveTo>
                  <a:pt x="1399977" y="858928"/>
                </a:moveTo>
                <a:lnTo>
                  <a:pt x="1409308" y="858928"/>
                </a:lnTo>
                <a:cubicBezTo>
                  <a:pt x="1411222" y="858928"/>
                  <a:pt x="1412898" y="859104"/>
                  <a:pt x="1414332" y="859458"/>
                </a:cubicBezTo>
                <a:cubicBezTo>
                  <a:pt x="1415768" y="859811"/>
                  <a:pt x="1417025" y="860371"/>
                  <a:pt x="1418101" y="861137"/>
                </a:cubicBezTo>
                <a:cubicBezTo>
                  <a:pt x="1419178" y="861903"/>
                  <a:pt x="1420075" y="862875"/>
                  <a:pt x="1420793" y="864053"/>
                </a:cubicBezTo>
                <a:cubicBezTo>
                  <a:pt x="1421512" y="865231"/>
                  <a:pt x="1422139" y="866616"/>
                  <a:pt x="1422678" y="868206"/>
                </a:cubicBezTo>
                <a:lnTo>
                  <a:pt x="1455372" y="950990"/>
                </a:lnTo>
                <a:lnTo>
                  <a:pt x="1455813" y="950990"/>
                </a:lnTo>
                <a:lnTo>
                  <a:pt x="1489836" y="868472"/>
                </a:lnTo>
                <a:cubicBezTo>
                  <a:pt x="1490494" y="866703"/>
                  <a:pt x="1491213" y="865202"/>
                  <a:pt x="1491991" y="863965"/>
                </a:cubicBezTo>
                <a:cubicBezTo>
                  <a:pt x="1492769" y="862727"/>
                  <a:pt x="1493622" y="861740"/>
                  <a:pt x="1494550" y="861004"/>
                </a:cubicBezTo>
                <a:cubicBezTo>
                  <a:pt x="1495478" y="860268"/>
                  <a:pt x="1496510" y="859738"/>
                  <a:pt x="1497648" y="859414"/>
                </a:cubicBezTo>
                <a:cubicBezTo>
                  <a:pt x="1498784" y="859089"/>
                  <a:pt x="1500101" y="858928"/>
                  <a:pt x="1501598" y="858928"/>
                </a:cubicBezTo>
                <a:lnTo>
                  <a:pt x="1511382" y="858928"/>
                </a:lnTo>
                <a:cubicBezTo>
                  <a:pt x="1512282" y="858928"/>
                  <a:pt x="1513134" y="859062"/>
                  <a:pt x="1513942" y="859326"/>
                </a:cubicBezTo>
                <a:cubicBezTo>
                  <a:pt x="1514750" y="859590"/>
                  <a:pt x="1515439" y="860003"/>
                  <a:pt x="1516006" y="860562"/>
                </a:cubicBezTo>
                <a:cubicBezTo>
                  <a:pt x="1516576" y="861122"/>
                  <a:pt x="1517041" y="861829"/>
                  <a:pt x="1517399" y="862684"/>
                </a:cubicBezTo>
                <a:cubicBezTo>
                  <a:pt x="1517758" y="863537"/>
                  <a:pt x="1517938" y="864583"/>
                  <a:pt x="1517938" y="865821"/>
                </a:cubicBezTo>
                <a:lnTo>
                  <a:pt x="1517938" y="902536"/>
                </a:lnTo>
                <a:lnTo>
                  <a:pt x="1502739" y="925387"/>
                </a:lnTo>
                <a:lnTo>
                  <a:pt x="1502739" y="871388"/>
                </a:lnTo>
                <a:lnTo>
                  <a:pt x="1502562" y="871388"/>
                </a:lnTo>
                <a:lnTo>
                  <a:pt x="1462264" y="971403"/>
                </a:lnTo>
                <a:cubicBezTo>
                  <a:pt x="1462089" y="971816"/>
                  <a:pt x="1461837" y="972169"/>
                  <a:pt x="1461513" y="972463"/>
                </a:cubicBezTo>
                <a:cubicBezTo>
                  <a:pt x="1461189" y="972758"/>
                  <a:pt x="1460717" y="973008"/>
                  <a:pt x="1460099" y="973214"/>
                </a:cubicBezTo>
                <a:cubicBezTo>
                  <a:pt x="1459481" y="973421"/>
                  <a:pt x="1458744" y="973568"/>
                  <a:pt x="1457890" y="973657"/>
                </a:cubicBezTo>
                <a:cubicBezTo>
                  <a:pt x="1457036" y="973745"/>
                  <a:pt x="1456019" y="973789"/>
                  <a:pt x="1454841" y="973789"/>
                </a:cubicBezTo>
                <a:cubicBezTo>
                  <a:pt x="1453604" y="973789"/>
                  <a:pt x="1452544" y="973730"/>
                  <a:pt x="1451660" y="973612"/>
                </a:cubicBezTo>
                <a:cubicBezTo>
                  <a:pt x="1450776" y="973494"/>
                  <a:pt x="1450040" y="973332"/>
                  <a:pt x="1449451" y="973126"/>
                </a:cubicBezTo>
                <a:cubicBezTo>
                  <a:pt x="1448862" y="972920"/>
                  <a:pt x="1448405" y="972669"/>
                  <a:pt x="1448082" y="972375"/>
                </a:cubicBezTo>
                <a:cubicBezTo>
                  <a:pt x="1447757" y="972080"/>
                  <a:pt x="1447536" y="971757"/>
                  <a:pt x="1447419" y="971403"/>
                </a:cubicBezTo>
                <a:lnTo>
                  <a:pt x="1408894" y="871388"/>
                </a:lnTo>
                <a:lnTo>
                  <a:pt x="1408805" y="871388"/>
                </a:lnTo>
                <a:lnTo>
                  <a:pt x="1408805" y="970961"/>
                </a:lnTo>
                <a:cubicBezTo>
                  <a:pt x="1408805" y="971433"/>
                  <a:pt x="1408684" y="971845"/>
                  <a:pt x="1408440" y="972199"/>
                </a:cubicBezTo>
                <a:cubicBezTo>
                  <a:pt x="1408198" y="972552"/>
                  <a:pt x="1407774" y="972832"/>
                  <a:pt x="1407167" y="973037"/>
                </a:cubicBezTo>
                <a:cubicBezTo>
                  <a:pt x="1406560" y="973244"/>
                  <a:pt x="1405771" y="973421"/>
                  <a:pt x="1404800" y="973568"/>
                </a:cubicBezTo>
                <a:cubicBezTo>
                  <a:pt x="1403830" y="973715"/>
                  <a:pt x="1402586" y="973789"/>
                  <a:pt x="1401069" y="973789"/>
                </a:cubicBezTo>
                <a:cubicBezTo>
                  <a:pt x="1399613" y="973789"/>
                  <a:pt x="1398399" y="973715"/>
                  <a:pt x="1397429" y="973568"/>
                </a:cubicBezTo>
                <a:cubicBezTo>
                  <a:pt x="1396458" y="973421"/>
                  <a:pt x="1395685" y="973244"/>
                  <a:pt x="1395108" y="973037"/>
                </a:cubicBezTo>
                <a:cubicBezTo>
                  <a:pt x="1394531" y="972832"/>
                  <a:pt x="1394137" y="972552"/>
                  <a:pt x="1393925" y="972199"/>
                </a:cubicBezTo>
                <a:cubicBezTo>
                  <a:pt x="1393713" y="971845"/>
                  <a:pt x="1393607" y="971433"/>
                  <a:pt x="1393607" y="970961"/>
                </a:cubicBezTo>
                <a:lnTo>
                  <a:pt x="1393607" y="865821"/>
                </a:lnTo>
                <a:cubicBezTo>
                  <a:pt x="1393607" y="863346"/>
                  <a:pt x="1394264" y="861579"/>
                  <a:pt x="1395580" y="860519"/>
                </a:cubicBezTo>
                <a:cubicBezTo>
                  <a:pt x="1396896" y="859458"/>
                  <a:pt x="1398361" y="858928"/>
                  <a:pt x="1399977" y="858928"/>
                </a:cubicBezTo>
                <a:close/>
                <a:moveTo>
                  <a:pt x="933276" y="858928"/>
                </a:moveTo>
                <a:lnTo>
                  <a:pt x="942607" y="858928"/>
                </a:lnTo>
                <a:cubicBezTo>
                  <a:pt x="944521" y="858928"/>
                  <a:pt x="946196" y="859104"/>
                  <a:pt x="947632" y="859458"/>
                </a:cubicBezTo>
                <a:cubicBezTo>
                  <a:pt x="949068" y="859811"/>
                  <a:pt x="950323" y="860371"/>
                  <a:pt x="951401" y="861137"/>
                </a:cubicBezTo>
                <a:cubicBezTo>
                  <a:pt x="952478" y="861903"/>
                  <a:pt x="953375" y="862875"/>
                  <a:pt x="954093" y="864053"/>
                </a:cubicBezTo>
                <a:cubicBezTo>
                  <a:pt x="954811" y="865231"/>
                  <a:pt x="955439" y="866616"/>
                  <a:pt x="955976" y="868206"/>
                </a:cubicBezTo>
                <a:lnTo>
                  <a:pt x="988658" y="950990"/>
                </a:lnTo>
                <a:lnTo>
                  <a:pt x="989100" y="950990"/>
                </a:lnTo>
                <a:lnTo>
                  <a:pt x="1023120" y="868472"/>
                </a:lnTo>
                <a:cubicBezTo>
                  <a:pt x="1023778" y="866703"/>
                  <a:pt x="1024497" y="865202"/>
                  <a:pt x="1025274" y="863965"/>
                </a:cubicBezTo>
                <a:cubicBezTo>
                  <a:pt x="1026053" y="862727"/>
                  <a:pt x="1026906" y="861740"/>
                  <a:pt x="1027833" y="861004"/>
                </a:cubicBezTo>
                <a:cubicBezTo>
                  <a:pt x="1028762" y="860268"/>
                  <a:pt x="1029794" y="859738"/>
                  <a:pt x="1030930" y="859414"/>
                </a:cubicBezTo>
                <a:cubicBezTo>
                  <a:pt x="1032068" y="859089"/>
                  <a:pt x="1033384" y="858928"/>
                  <a:pt x="1034881" y="858928"/>
                </a:cubicBezTo>
                <a:lnTo>
                  <a:pt x="1044666" y="858928"/>
                </a:lnTo>
                <a:cubicBezTo>
                  <a:pt x="1045563" y="858928"/>
                  <a:pt x="1046415" y="859062"/>
                  <a:pt x="1047222" y="859326"/>
                </a:cubicBezTo>
                <a:cubicBezTo>
                  <a:pt x="1048031" y="859590"/>
                  <a:pt x="1048718" y="860003"/>
                  <a:pt x="1049287" y="860562"/>
                </a:cubicBezTo>
                <a:cubicBezTo>
                  <a:pt x="1049857" y="861122"/>
                  <a:pt x="1050321" y="861829"/>
                  <a:pt x="1050679" y="862684"/>
                </a:cubicBezTo>
                <a:cubicBezTo>
                  <a:pt x="1051038" y="863537"/>
                  <a:pt x="1051218" y="864583"/>
                  <a:pt x="1051218" y="865821"/>
                </a:cubicBezTo>
                <a:lnTo>
                  <a:pt x="1051218" y="970961"/>
                </a:lnTo>
                <a:cubicBezTo>
                  <a:pt x="1051218" y="971433"/>
                  <a:pt x="1051097" y="971845"/>
                  <a:pt x="1050853" y="972199"/>
                </a:cubicBezTo>
                <a:cubicBezTo>
                  <a:pt x="1050611" y="972552"/>
                  <a:pt x="1050186" y="972832"/>
                  <a:pt x="1049579" y="973037"/>
                </a:cubicBezTo>
                <a:cubicBezTo>
                  <a:pt x="1048973" y="973244"/>
                  <a:pt x="1048199" y="973421"/>
                  <a:pt x="1047259" y="973568"/>
                </a:cubicBezTo>
                <a:cubicBezTo>
                  <a:pt x="1046321" y="973715"/>
                  <a:pt x="1045091" y="973789"/>
                  <a:pt x="1043573" y="973789"/>
                </a:cubicBezTo>
                <a:cubicBezTo>
                  <a:pt x="1042179" y="973789"/>
                  <a:pt x="1040980" y="973715"/>
                  <a:pt x="1039979" y="973568"/>
                </a:cubicBezTo>
                <a:cubicBezTo>
                  <a:pt x="1038979" y="973421"/>
                  <a:pt x="1038191" y="973244"/>
                  <a:pt x="1037613" y="973037"/>
                </a:cubicBezTo>
                <a:cubicBezTo>
                  <a:pt x="1037037" y="972832"/>
                  <a:pt x="1036629" y="972552"/>
                  <a:pt x="1036385" y="972199"/>
                </a:cubicBezTo>
                <a:cubicBezTo>
                  <a:pt x="1036143" y="971845"/>
                  <a:pt x="1036021" y="971433"/>
                  <a:pt x="1036021" y="970961"/>
                </a:cubicBezTo>
                <a:lnTo>
                  <a:pt x="1036021" y="871388"/>
                </a:lnTo>
                <a:lnTo>
                  <a:pt x="1035845" y="871388"/>
                </a:lnTo>
                <a:lnTo>
                  <a:pt x="995550" y="971403"/>
                </a:lnTo>
                <a:cubicBezTo>
                  <a:pt x="995373" y="971816"/>
                  <a:pt x="995123" y="972169"/>
                  <a:pt x="994799" y="972463"/>
                </a:cubicBezTo>
                <a:cubicBezTo>
                  <a:pt x="994475" y="972758"/>
                  <a:pt x="994004" y="973008"/>
                  <a:pt x="993385" y="973214"/>
                </a:cubicBezTo>
                <a:cubicBezTo>
                  <a:pt x="992767" y="973421"/>
                  <a:pt x="992030" y="973568"/>
                  <a:pt x="991176" y="973657"/>
                </a:cubicBezTo>
                <a:cubicBezTo>
                  <a:pt x="990325" y="973745"/>
                  <a:pt x="989307" y="973789"/>
                  <a:pt x="988131" y="973789"/>
                </a:cubicBezTo>
                <a:cubicBezTo>
                  <a:pt x="986896" y="973789"/>
                  <a:pt x="985838" y="973730"/>
                  <a:pt x="984955" y="973612"/>
                </a:cubicBezTo>
                <a:cubicBezTo>
                  <a:pt x="984072" y="973494"/>
                  <a:pt x="983336" y="973332"/>
                  <a:pt x="982747" y="973126"/>
                </a:cubicBezTo>
                <a:cubicBezTo>
                  <a:pt x="982156" y="972920"/>
                  <a:pt x="981700" y="972669"/>
                  <a:pt x="981376" y="972375"/>
                </a:cubicBezTo>
                <a:cubicBezTo>
                  <a:pt x="981054" y="972080"/>
                  <a:pt x="980831" y="971757"/>
                  <a:pt x="980714" y="971403"/>
                </a:cubicBezTo>
                <a:lnTo>
                  <a:pt x="942191" y="871388"/>
                </a:lnTo>
                <a:lnTo>
                  <a:pt x="942104" y="871388"/>
                </a:lnTo>
                <a:lnTo>
                  <a:pt x="942104" y="970961"/>
                </a:lnTo>
                <a:cubicBezTo>
                  <a:pt x="942104" y="971433"/>
                  <a:pt x="941983" y="971845"/>
                  <a:pt x="941740" y="972199"/>
                </a:cubicBezTo>
                <a:cubicBezTo>
                  <a:pt x="941497" y="972552"/>
                  <a:pt x="941072" y="972832"/>
                  <a:pt x="940465" y="973037"/>
                </a:cubicBezTo>
                <a:cubicBezTo>
                  <a:pt x="939858" y="973244"/>
                  <a:pt x="939068" y="973421"/>
                  <a:pt x="938098" y="973568"/>
                </a:cubicBezTo>
                <a:cubicBezTo>
                  <a:pt x="937127" y="973715"/>
                  <a:pt x="935884" y="973789"/>
                  <a:pt x="934368" y="973789"/>
                </a:cubicBezTo>
                <a:cubicBezTo>
                  <a:pt x="932912" y="973789"/>
                  <a:pt x="931697" y="973715"/>
                  <a:pt x="930728" y="973568"/>
                </a:cubicBezTo>
                <a:cubicBezTo>
                  <a:pt x="929757" y="973421"/>
                  <a:pt x="928983" y="973244"/>
                  <a:pt x="928407" y="973037"/>
                </a:cubicBezTo>
                <a:cubicBezTo>
                  <a:pt x="927830" y="972832"/>
                  <a:pt x="927434" y="972552"/>
                  <a:pt x="927223" y="972199"/>
                </a:cubicBezTo>
                <a:cubicBezTo>
                  <a:pt x="927010" y="971845"/>
                  <a:pt x="926905" y="971433"/>
                  <a:pt x="926905" y="970961"/>
                </a:cubicBezTo>
                <a:lnTo>
                  <a:pt x="926905" y="865821"/>
                </a:lnTo>
                <a:cubicBezTo>
                  <a:pt x="926905" y="863346"/>
                  <a:pt x="927563" y="861579"/>
                  <a:pt x="928878" y="860519"/>
                </a:cubicBezTo>
                <a:cubicBezTo>
                  <a:pt x="930195" y="859458"/>
                  <a:pt x="931659" y="858928"/>
                  <a:pt x="933276" y="858928"/>
                </a:cubicBezTo>
                <a:close/>
                <a:moveTo>
                  <a:pt x="558616" y="858928"/>
                </a:moveTo>
                <a:lnTo>
                  <a:pt x="568401" y="858928"/>
                </a:lnTo>
                <a:cubicBezTo>
                  <a:pt x="569300" y="858928"/>
                  <a:pt x="570153" y="859062"/>
                  <a:pt x="570960" y="859326"/>
                </a:cubicBezTo>
                <a:cubicBezTo>
                  <a:pt x="571768" y="859590"/>
                  <a:pt x="572456" y="860003"/>
                  <a:pt x="573025" y="860562"/>
                </a:cubicBezTo>
                <a:cubicBezTo>
                  <a:pt x="573594" y="861122"/>
                  <a:pt x="574058" y="861829"/>
                  <a:pt x="574417" y="862684"/>
                </a:cubicBezTo>
                <a:cubicBezTo>
                  <a:pt x="574776" y="863537"/>
                  <a:pt x="574955" y="864583"/>
                  <a:pt x="574955" y="865821"/>
                </a:cubicBezTo>
                <a:lnTo>
                  <a:pt x="574955" y="970961"/>
                </a:lnTo>
                <a:cubicBezTo>
                  <a:pt x="574955" y="971433"/>
                  <a:pt x="574834" y="971845"/>
                  <a:pt x="574592" y="972199"/>
                </a:cubicBezTo>
                <a:cubicBezTo>
                  <a:pt x="574349" y="972552"/>
                  <a:pt x="573924" y="972832"/>
                  <a:pt x="573317" y="973037"/>
                </a:cubicBezTo>
                <a:cubicBezTo>
                  <a:pt x="572710" y="973244"/>
                  <a:pt x="571937" y="973421"/>
                  <a:pt x="570996" y="973568"/>
                </a:cubicBezTo>
                <a:cubicBezTo>
                  <a:pt x="570056" y="973715"/>
                  <a:pt x="568827" y="973789"/>
                  <a:pt x="567310" y="973789"/>
                </a:cubicBezTo>
                <a:cubicBezTo>
                  <a:pt x="565915" y="973789"/>
                  <a:pt x="564717" y="973715"/>
                  <a:pt x="563716" y="973568"/>
                </a:cubicBezTo>
                <a:cubicBezTo>
                  <a:pt x="562715" y="973421"/>
                  <a:pt x="561926" y="973244"/>
                  <a:pt x="561349" y="973037"/>
                </a:cubicBezTo>
                <a:cubicBezTo>
                  <a:pt x="560772" y="972832"/>
                  <a:pt x="560363" y="972552"/>
                  <a:pt x="560120" y="972199"/>
                </a:cubicBezTo>
                <a:cubicBezTo>
                  <a:pt x="559878" y="971845"/>
                  <a:pt x="559756" y="971433"/>
                  <a:pt x="559756" y="970961"/>
                </a:cubicBezTo>
                <a:lnTo>
                  <a:pt x="559756" y="871388"/>
                </a:lnTo>
                <a:lnTo>
                  <a:pt x="559580" y="871388"/>
                </a:lnTo>
                <a:lnTo>
                  <a:pt x="529214" y="946758"/>
                </a:lnTo>
                <a:lnTo>
                  <a:pt x="520837" y="931579"/>
                </a:lnTo>
                <a:lnTo>
                  <a:pt x="546855" y="868472"/>
                </a:lnTo>
                <a:cubicBezTo>
                  <a:pt x="547513" y="866703"/>
                  <a:pt x="548231" y="865202"/>
                  <a:pt x="549009" y="863965"/>
                </a:cubicBezTo>
                <a:cubicBezTo>
                  <a:pt x="549788" y="862727"/>
                  <a:pt x="550641" y="861740"/>
                  <a:pt x="551569" y="861004"/>
                </a:cubicBezTo>
                <a:cubicBezTo>
                  <a:pt x="552496" y="860268"/>
                  <a:pt x="553529" y="859738"/>
                  <a:pt x="554666" y="859414"/>
                </a:cubicBezTo>
                <a:cubicBezTo>
                  <a:pt x="555802" y="859089"/>
                  <a:pt x="557119" y="858928"/>
                  <a:pt x="558616" y="858928"/>
                </a:cubicBezTo>
                <a:close/>
                <a:moveTo>
                  <a:pt x="2716894" y="858813"/>
                </a:moveTo>
                <a:lnTo>
                  <a:pt x="2716387" y="865138"/>
                </a:lnTo>
                <a:lnTo>
                  <a:pt x="2715975" y="864318"/>
                </a:lnTo>
                <a:cubicBezTo>
                  <a:pt x="2715327" y="862963"/>
                  <a:pt x="2714928" y="861903"/>
                  <a:pt x="2714782" y="861137"/>
                </a:cubicBezTo>
                <a:cubicBezTo>
                  <a:pt x="2714633" y="860371"/>
                  <a:pt x="2714782" y="859782"/>
                  <a:pt x="2715224" y="859369"/>
                </a:cubicBezTo>
                <a:close/>
                <a:moveTo>
                  <a:pt x="8154380" y="858398"/>
                </a:moveTo>
                <a:cubicBezTo>
                  <a:pt x="8155853" y="858398"/>
                  <a:pt x="8157075" y="858471"/>
                  <a:pt x="8158047" y="858618"/>
                </a:cubicBezTo>
                <a:cubicBezTo>
                  <a:pt x="8159019" y="858766"/>
                  <a:pt x="8159800" y="858943"/>
                  <a:pt x="8160389" y="859148"/>
                </a:cubicBezTo>
                <a:cubicBezTo>
                  <a:pt x="8160978" y="859355"/>
                  <a:pt x="8161390" y="859635"/>
                  <a:pt x="8161626" y="859988"/>
                </a:cubicBezTo>
                <a:cubicBezTo>
                  <a:pt x="8161862" y="860341"/>
                  <a:pt x="8161979" y="860754"/>
                  <a:pt x="8161979" y="861225"/>
                </a:cubicBezTo>
                <a:lnTo>
                  <a:pt x="8161979" y="906999"/>
                </a:lnTo>
                <a:lnTo>
                  <a:pt x="8214027" y="906999"/>
                </a:lnTo>
                <a:lnTo>
                  <a:pt x="8214027" y="861225"/>
                </a:lnTo>
                <a:cubicBezTo>
                  <a:pt x="8214027" y="860754"/>
                  <a:pt x="8214145" y="860341"/>
                  <a:pt x="8214380" y="859988"/>
                </a:cubicBezTo>
                <a:cubicBezTo>
                  <a:pt x="8214616" y="859635"/>
                  <a:pt x="8215029" y="859355"/>
                  <a:pt x="8215617" y="859148"/>
                </a:cubicBezTo>
                <a:cubicBezTo>
                  <a:pt x="8216207" y="858943"/>
                  <a:pt x="8216973" y="858766"/>
                  <a:pt x="8217915" y="858618"/>
                </a:cubicBezTo>
                <a:cubicBezTo>
                  <a:pt x="8218858" y="858471"/>
                  <a:pt x="8220095" y="858398"/>
                  <a:pt x="8221626" y="858398"/>
                </a:cubicBezTo>
                <a:cubicBezTo>
                  <a:pt x="8223040" y="858398"/>
                  <a:pt x="8224233" y="858471"/>
                  <a:pt x="8225205" y="858618"/>
                </a:cubicBezTo>
                <a:cubicBezTo>
                  <a:pt x="8226177" y="858766"/>
                  <a:pt x="8226958" y="858943"/>
                  <a:pt x="8227547" y="859148"/>
                </a:cubicBezTo>
                <a:cubicBezTo>
                  <a:pt x="8228137" y="859355"/>
                  <a:pt x="8228549" y="859635"/>
                  <a:pt x="8228784" y="859988"/>
                </a:cubicBezTo>
                <a:cubicBezTo>
                  <a:pt x="8229020" y="860341"/>
                  <a:pt x="8229138" y="860754"/>
                  <a:pt x="8229138" y="861225"/>
                </a:cubicBezTo>
                <a:lnTo>
                  <a:pt x="8229138" y="970961"/>
                </a:lnTo>
                <a:cubicBezTo>
                  <a:pt x="8229138" y="971433"/>
                  <a:pt x="8229020" y="971845"/>
                  <a:pt x="8228784" y="972199"/>
                </a:cubicBezTo>
                <a:cubicBezTo>
                  <a:pt x="8228549" y="972552"/>
                  <a:pt x="8228137" y="972832"/>
                  <a:pt x="8227547" y="973037"/>
                </a:cubicBezTo>
                <a:cubicBezTo>
                  <a:pt x="8226958" y="973244"/>
                  <a:pt x="8226177" y="973421"/>
                  <a:pt x="8225205" y="973568"/>
                </a:cubicBezTo>
                <a:cubicBezTo>
                  <a:pt x="8224233" y="973715"/>
                  <a:pt x="8223040" y="973789"/>
                  <a:pt x="8221626" y="973789"/>
                </a:cubicBezTo>
                <a:cubicBezTo>
                  <a:pt x="8220095" y="973789"/>
                  <a:pt x="8218858" y="973715"/>
                  <a:pt x="8217915" y="973568"/>
                </a:cubicBezTo>
                <a:cubicBezTo>
                  <a:pt x="8216973" y="973421"/>
                  <a:pt x="8216207" y="973244"/>
                  <a:pt x="8215617" y="973037"/>
                </a:cubicBezTo>
                <a:cubicBezTo>
                  <a:pt x="8215029" y="972832"/>
                  <a:pt x="8214616" y="972552"/>
                  <a:pt x="8214380" y="972199"/>
                </a:cubicBezTo>
                <a:cubicBezTo>
                  <a:pt x="8214145" y="971845"/>
                  <a:pt x="8214027" y="971433"/>
                  <a:pt x="8214027" y="970961"/>
                </a:cubicBezTo>
                <a:lnTo>
                  <a:pt x="8214027" y="920254"/>
                </a:lnTo>
                <a:lnTo>
                  <a:pt x="8161979" y="920254"/>
                </a:lnTo>
                <a:lnTo>
                  <a:pt x="8161979" y="970961"/>
                </a:lnTo>
                <a:cubicBezTo>
                  <a:pt x="8161979" y="971433"/>
                  <a:pt x="8161862" y="971845"/>
                  <a:pt x="8161626" y="972199"/>
                </a:cubicBezTo>
                <a:cubicBezTo>
                  <a:pt x="8161390" y="972552"/>
                  <a:pt x="8160978" y="972832"/>
                  <a:pt x="8160389" y="973037"/>
                </a:cubicBezTo>
                <a:cubicBezTo>
                  <a:pt x="8159800" y="973244"/>
                  <a:pt x="8159019" y="973421"/>
                  <a:pt x="8158047" y="973568"/>
                </a:cubicBezTo>
                <a:cubicBezTo>
                  <a:pt x="8157075" y="973715"/>
                  <a:pt x="8155853" y="973789"/>
                  <a:pt x="8154380" y="973789"/>
                </a:cubicBezTo>
                <a:cubicBezTo>
                  <a:pt x="8152966" y="973789"/>
                  <a:pt x="8151758" y="973715"/>
                  <a:pt x="8150757" y="973568"/>
                </a:cubicBezTo>
                <a:cubicBezTo>
                  <a:pt x="8149755" y="973421"/>
                  <a:pt x="8148960" y="973244"/>
                  <a:pt x="8148371" y="973037"/>
                </a:cubicBezTo>
                <a:cubicBezTo>
                  <a:pt x="8147782" y="972832"/>
                  <a:pt x="8147370" y="972552"/>
                  <a:pt x="8147134" y="972199"/>
                </a:cubicBezTo>
                <a:cubicBezTo>
                  <a:pt x="8146898" y="971845"/>
                  <a:pt x="8146780" y="971433"/>
                  <a:pt x="8146780" y="970961"/>
                </a:cubicBezTo>
                <a:lnTo>
                  <a:pt x="8146780" y="861225"/>
                </a:lnTo>
                <a:cubicBezTo>
                  <a:pt x="8146780" y="860754"/>
                  <a:pt x="8146898" y="860341"/>
                  <a:pt x="8147134" y="859988"/>
                </a:cubicBezTo>
                <a:cubicBezTo>
                  <a:pt x="8147370" y="859635"/>
                  <a:pt x="8147782" y="859355"/>
                  <a:pt x="8148371" y="859148"/>
                </a:cubicBezTo>
                <a:cubicBezTo>
                  <a:pt x="8148960" y="858943"/>
                  <a:pt x="8149755" y="858766"/>
                  <a:pt x="8150757" y="858618"/>
                </a:cubicBezTo>
                <a:cubicBezTo>
                  <a:pt x="8151758" y="858471"/>
                  <a:pt x="8152966" y="858398"/>
                  <a:pt x="8154380" y="858398"/>
                </a:cubicBezTo>
                <a:close/>
                <a:moveTo>
                  <a:pt x="7903795" y="858398"/>
                </a:moveTo>
                <a:cubicBezTo>
                  <a:pt x="7905562" y="858398"/>
                  <a:pt x="7906991" y="858456"/>
                  <a:pt x="7908081" y="858575"/>
                </a:cubicBezTo>
                <a:cubicBezTo>
                  <a:pt x="7909171" y="858691"/>
                  <a:pt x="7910040" y="858854"/>
                  <a:pt x="7910688" y="859062"/>
                </a:cubicBezTo>
                <a:cubicBezTo>
                  <a:pt x="7911336" y="859266"/>
                  <a:pt x="7911822" y="859562"/>
                  <a:pt x="7912146" y="859944"/>
                </a:cubicBezTo>
                <a:cubicBezTo>
                  <a:pt x="7912470" y="860327"/>
                  <a:pt x="7912779" y="860813"/>
                  <a:pt x="7913073" y="861402"/>
                </a:cubicBezTo>
                <a:lnTo>
                  <a:pt x="7928891" y="894275"/>
                </a:lnTo>
                <a:cubicBezTo>
                  <a:pt x="7930360" y="897397"/>
                  <a:pt x="7931826" y="900666"/>
                  <a:pt x="7933290" y="904083"/>
                </a:cubicBezTo>
                <a:cubicBezTo>
                  <a:pt x="7934753" y="907500"/>
                  <a:pt x="7936248" y="910946"/>
                  <a:pt x="7937771" y="914422"/>
                </a:cubicBezTo>
                <a:lnTo>
                  <a:pt x="7937946" y="914422"/>
                </a:lnTo>
                <a:cubicBezTo>
                  <a:pt x="7939293" y="911064"/>
                  <a:pt x="7940683" y="907722"/>
                  <a:pt x="7942119" y="904393"/>
                </a:cubicBezTo>
                <a:cubicBezTo>
                  <a:pt x="7943554" y="901065"/>
                  <a:pt x="7945006" y="897780"/>
                  <a:pt x="7946476" y="894539"/>
                </a:cubicBezTo>
                <a:lnTo>
                  <a:pt x="7962382" y="861490"/>
                </a:lnTo>
                <a:cubicBezTo>
                  <a:pt x="7962559" y="860901"/>
                  <a:pt x="7962809" y="860401"/>
                  <a:pt x="7963133" y="859988"/>
                </a:cubicBezTo>
                <a:cubicBezTo>
                  <a:pt x="7963458" y="859576"/>
                  <a:pt x="7963899" y="859266"/>
                  <a:pt x="7964459" y="859062"/>
                </a:cubicBezTo>
                <a:cubicBezTo>
                  <a:pt x="7965019" y="858854"/>
                  <a:pt x="7965799" y="858691"/>
                  <a:pt x="7966800" y="858575"/>
                </a:cubicBezTo>
                <a:cubicBezTo>
                  <a:pt x="7967802" y="858456"/>
                  <a:pt x="7969069" y="858398"/>
                  <a:pt x="7970600" y="858398"/>
                </a:cubicBezTo>
                <a:cubicBezTo>
                  <a:pt x="7972721" y="858398"/>
                  <a:pt x="7974385" y="858471"/>
                  <a:pt x="7975593" y="858618"/>
                </a:cubicBezTo>
                <a:cubicBezTo>
                  <a:pt x="7976801" y="858766"/>
                  <a:pt x="7977640" y="859046"/>
                  <a:pt x="7978111" y="859458"/>
                </a:cubicBezTo>
                <a:cubicBezTo>
                  <a:pt x="7978583" y="859870"/>
                  <a:pt x="7978745" y="860460"/>
                  <a:pt x="7978597" y="861225"/>
                </a:cubicBezTo>
                <a:cubicBezTo>
                  <a:pt x="7978450" y="861991"/>
                  <a:pt x="7978053" y="863023"/>
                  <a:pt x="7977404" y="864318"/>
                </a:cubicBezTo>
                <a:lnTo>
                  <a:pt x="7945062" y="928825"/>
                </a:lnTo>
                <a:lnTo>
                  <a:pt x="7945062" y="970961"/>
                </a:lnTo>
                <a:cubicBezTo>
                  <a:pt x="7945062" y="971433"/>
                  <a:pt x="7944945" y="971845"/>
                  <a:pt x="7944711" y="972199"/>
                </a:cubicBezTo>
                <a:cubicBezTo>
                  <a:pt x="7944477" y="972552"/>
                  <a:pt x="7944067" y="972832"/>
                  <a:pt x="7943481" y="973037"/>
                </a:cubicBezTo>
                <a:cubicBezTo>
                  <a:pt x="7942895" y="973244"/>
                  <a:pt x="7942104" y="973421"/>
                  <a:pt x="7941109" y="973568"/>
                </a:cubicBezTo>
                <a:cubicBezTo>
                  <a:pt x="7940113" y="973715"/>
                  <a:pt x="7938913" y="973789"/>
                  <a:pt x="7937507" y="973789"/>
                </a:cubicBezTo>
                <a:cubicBezTo>
                  <a:pt x="7936042" y="973789"/>
                  <a:pt x="7934827" y="973715"/>
                  <a:pt x="7933861" y="973568"/>
                </a:cubicBezTo>
                <a:cubicBezTo>
                  <a:pt x="7932894" y="973421"/>
                  <a:pt x="7932103" y="973244"/>
                  <a:pt x="7931489" y="973037"/>
                </a:cubicBezTo>
                <a:cubicBezTo>
                  <a:pt x="7930874" y="972832"/>
                  <a:pt x="7930449" y="972552"/>
                  <a:pt x="7930215" y="972199"/>
                </a:cubicBezTo>
                <a:cubicBezTo>
                  <a:pt x="7929981" y="971845"/>
                  <a:pt x="7929863" y="971433"/>
                  <a:pt x="7929863" y="970961"/>
                </a:cubicBezTo>
                <a:lnTo>
                  <a:pt x="7929863" y="928825"/>
                </a:lnTo>
                <a:lnTo>
                  <a:pt x="7897521" y="864318"/>
                </a:lnTo>
                <a:cubicBezTo>
                  <a:pt x="7896873" y="862963"/>
                  <a:pt x="7896476" y="861903"/>
                  <a:pt x="7896328" y="861137"/>
                </a:cubicBezTo>
                <a:cubicBezTo>
                  <a:pt x="7896181" y="860371"/>
                  <a:pt x="7896328" y="859782"/>
                  <a:pt x="7896770" y="859369"/>
                </a:cubicBezTo>
                <a:cubicBezTo>
                  <a:pt x="7897212" y="858957"/>
                  <a:pt x="7898007" y="858691"/>
                  <a:pt x="7899156" y="858575"/>
                </a:cubicBezTo>
                <a:cubicBezTo>
                  <a:pt x="7900304" y="858456"/>
                  <a:pt x="7901851" y="858398"/>
                  <a:pt x="7903795" y="858398"/>
                </a:cubicBezTo>
                <a:close/>
                <a:moveTo>
                  <a:pt x="7687655" y="858398"/>
                </a:moveTo>
                <a:cubicBezTo>
                  <a:pt x="7689128" y="858398"/>
                  <a:pt x="7690350" y="858471"/>
                  <a:pt x="7691322" y="858618"/>
                </a:cubicBezTo>
                <a:cubicBezTo>
                  <a:pt x="7692294" y="858766"/>
                  <a:pt x="7693075" y="858943"/>
                  <a:pt x="7693664" y="859148"/>
                </a:cubicBezTo>
                <a:cubicBezTo>
                  <a:pt x="7694253" y="859355"/>
                  <a:pt x="7694665" y="859635"/>
                  <a:pt x="7694901" y="859988"/>
                </a:cubicBezTo>
                <a:cubicBezTo>
                  <a:pt x="7695137" y="860341"/>
                  <a:pt x="7695254" y="860754"/>
                  <a:pt x="7695254" y="861225"/>
                </a:cubicBezTo>
                <a:lnTo>
                  <a:pt x="7695254" y="906999"/>
                </a:lnTo>
                <a:lnTo>
                  <a:pt x="7747302" y="906999"/>
                </a:lnTo>
                <a:lnTo>
                  <a:pt x="7747302" y="861225"/>
                </a:lnTo>
                <a:cubicBezTo>
                  <a:pt x="7747302" y="860754"/>
                  <a:pt x="7747420" y="860341"/>
                  <a:pt x="7747656" y="859988"/>
                </a:cubicBezTo>
                <a:cubicBezTo>
                  <a:pt x="7747892" y="859635"/>
                  <a:pt x="7748304" y="859355"/>
                  <a:pt x="7748893" y="859148"/>
                </a:cubicBezTo>
                <a:cubicBezTo>
                  <a:pt x="7749482" y="858943"/>
                  <a:pt x="7750248" y="858766"/>
                  <a:pt x="7751190" y="858618"/>
                </a:cubicBezTo>
                <a:cubicBezTo>
                  <a:pt x="7752133" y="858471"/>
                  <a:pt x="7753370" y="858398"/>
                  <a:pt x="7754902" y="858398"/>
                </a:cubicBezTo>
                <a:cubicBezTo>
                  <a:pt x="7756316" y="858398"/>
                  <a:pt x="7757509" y="858471"/>
                  <a:pt x="7758481" y="858618"/>
                </a:cubicBezTo>
                <a:cubicBezTo>
                  <a:pt x="7759453" y="858766"/>
                  <a:pt x="7760233" y="858943"/>
                  <a:pt x="7760822" y="859148"/>
                </a:cubicBezTo>
                <a:cubicBezTo>
                  <a:pt x="7761412" y="859355"/>
                  <a:pt x="7761824" y="859635"/>
                  <a:pt x="7762059" y="859988"/>
                </a:cubicBezTo>
                <a:cubicBezTo>
                  <a:pt x="7762295" y="860341"/>
                  <a:pt x="7762413" y="860754"/>
                  <a:pt x="7762413" y="861225"/>
                </a:cubicBezTo>
                <a:lnTo>
                  <a:pt x="7762413" y="970961"/>
                </a:lnTo>
                <a:cubicBezTo>
                  <a:pt x="7762413" y="971433"/>
                  <a:pt x="7762295" y="971845"/>
                  <a:pt x="7762059" y="972199"/>
                </a:cubicBezTo>
                <a:cubicBezTo>
                  <a:pt x="7761824" y="972552"/>
                  <a:pt x="7761412" y="972832"/>
                  <a:pt x="7760822" y="973037"/>
                </a:cubicBezTo>
                <a:cubicBezTo>
                  <a:pt x="7760233" y="973244"/>
                  <a:pt x="7759453" y="973421"/>
                  <a:pt x="7758481" y="973568"/>
                </a:cubicBezTo>
                <a:cubicBezTo>
                  <a:pt x="7757509" y="973715"/>
                  <a:pt x="7756316" y="973789"/>
                  <a:pt x="7754902" y="973789"/>
                </a:cubicBezTo>
                <a:cubicBezTo>
                  <a:pt x="7753370" y="973789"/>
                  <a:pt x="7752133" y="973715"/>
                  <a:pt x="7751190" y="973568"/>
                </a:cubicBezTo>
                <a:cubicBezTo>
                  <a:pt x="7750248" y="973421"/>
                  <a:pt x="7749482" y="973244"/>
                  <a:pt x="7748893" y="973037"/>
                </a:cubicBezTo>
                <a:cubicBezTo>
                  <a:pt x="7748304" y="972832"/>
                  <a:pt x="7747892" y="972552"/>
                  <a:pt x="7747656" y="972199"/>
                </a:cubicBezTo>
                <a:cubicBezTo>
                  <a:pt x="7747420" y="971845"/>
                  <a:pt x="7747302" y="971433"/>
                  <a:pt x="7747302" y="970961"/>
                </a:cubicBezTo>
                <a:lnTo>
                  <a:pt x="7747302" y="920254"/>
                </a:lnTo>
                <a:lnTo>
                  <a:pt x="7695254" y="920254"/>
                </a:lnTo>
                <a:lnTo>
                  <a:pt x="7695254" y="970961"/>
                </a:lnTo>
                <a:cubicBezTo>
                  <a:pt x="7695254" y="971433"/>
                  <a:pt x="7695137" y="971845"/>
                  <a:pt x="7694901" y="972199"/>
                </a:cubicBezTo>
                <a:cubicBezTo>
                  <a:pt x="7694665" y="972552"/>
                  <a:pt x="7694253" y="972832"/>
                  <a:pt x="7693664" y="973037"/>
                </a:cubicBezTo>
                <a:cubicBezTo>
                  <a:pt x="7693075" y="973244"/>
                  <a:pt x="7692294" y="973421"/>
                  <a:pt x="7691322" y="973568"/>
                </a:cubicBezTo>
                <a:cubicBezTo>
                  <a:pt x="7690350" y="973715"/>
                  <a:pt x="7689128" y="973789"/>
                  <a:pt x="7687655" y="973789"/>
                </a:cubicBezTo>
                <a:cubicBezTo>
                  <a:pt x="7686241" y="973789"/>
                  <a:pt x="7685033" y="973715"/>
                  <a:pt x="7684032" y="973568"/>
                </a:cubicBezTo>
                <a:cubicBezTo>
                  <a:pt x="7683030" y="973421"/>
                  <a:pt x="7682235" y="973244"/>
                  <a:pt x="7681646" y="973037"/>
                </a:cubicBezTo>
                <a:cubicBezTo>
                  <a:pt x="7681057" y="972832"/>
                  <a:pt x="7680645" y="972552"/>
                  <a:pt x="7680409" y="972199"/>
                </a:cubicBezTo>
                <a:cubicBezTo>
                  <a:pt x="7680173" y="971845"/>
                  <a:pt x="7680055" y="971433"/>
                  <a:pt x="7680055" y="970961"/>
                </a:cubicBezTo>
                <a:lnTo>
                  <a:pt x="7680055" y="861225"/>
                </a:lnTo>
                <a:cubicBezTo>
                  <a:pt x="7680055" y="860754"/>
                  <a:pt x="7680173" y="860341"/>
                  <a:pt x="7680409" y="859988"/>
                </a:cubicBezTo>
                <a:cubicBezTo>
                  <a:pt x="7680645" y="859635"/>
                  <a:pt x="7681057" y="859355"/>
                  <a:pt x="7681646" y="859148"/>
                </a:cubicBezTo>
                <a:cubicBezTo>
                  <a:pt x="7682235" y="858943"/>
                  <a:pt x="7683030" y="858766"/>
                  <a:pt x="7684032" y="858618"/>
                </a:cubicBezTo>
                <a:cubicBezTo>
                  <a:pt x="7685033" y="858471"/>
                  <a:pt x="7686241" y="858398"/>
                  <a:pt x="7687655" y="858398"/>
                </a:cubicBezTo>
                <a:close/>
                <a:moveTo>
                  <a:pt x="7437070" y="858398"/>
                </a:moveTo>
                <a:cubicBezTo>
                  <a:pt x="7438837" y="858398"/>
                  <a:pt x="7440266" y="858456"/>
                  <a:pt x="7441356" y="858575"/>
                </a:cubicBezTo>
                <a:cubicBezTo>
                  <a:pt x="7442446" y="858691"/>
                  <a:pt x="7443315" y="858854"/>
                  <a:pt x="7443963" y="859062"/>
                </a:cubicBezTo>
                <a:cubicBezTo>
                  <a:pt x="7444611" y="859266"/>
                  <a:pt x="7445097" y="859562"/>
                  <a:pt x="7445421" y="859944"/>
                </a:cubicBezTo>
                <a:cubicBezTo>
                  <a:pt x="7445745" y="860327"/>
                  <a:pt x="7446054" y="860813"/>
                  <a:pt x="7446348" y="861402"/>
                </a:cubicBezTo>
                <a:lnTo>
                  <a:pt x="7462166" y="894275"/>
                </a:lnTo>
                <a:cubicBezTo>
                  <a:pt x="7463635" y="897397"/>
                  <a:pt x="7465101" y="900666"/>
                  <a:pt x="7466565" y="904083"/>
                </a:cubicBezTo>
                <a:cubicBezTo>
                  <a:pt x="7468028" y="907500"/>
                  <a:pt x="7469523" y="910946"/>
                  <a:pt x="7471046" y="914422"/>
                </a:cubicBezTo>
                <a:lnTo>
                  <a:pt x="7471221" y="914422"/>
                </a:lnTo>
                <a:cubicBezTo>
                  <a:pt x="7472568" y="911064"/>
                  <a:pt x="7473958" y="907722"/>
                  <a:pt x="7475394" y="904393"/>
                </a:cubicBezTo>
                <a:cubicBezTo>
                  <a:pt x="7476829" y="901065"/>
                  <a:pt x="7478281" y="897780"/>
                  <a:pt x="7479751" y="894539"/>
                </a:cubicBezTo>
                <a:lnTo>
                  <a:pt x="7495657" y="861490"/>
                </a:lnTo>
                <a:cubicBezTo>
                  <a:pt x="7495834" y="860901"/>
                  <a:pt x="7496084" y="860401"/>
                  <a:pt x="7496408" y="859988"/>
                </a:cubicBezTo>
                <a:cubicBezTo>
                  <a:pt x="7496733" y="859576"/>
                  <a:pt x="7497174" y="859266"/>
                  <a:pt x="7497734" y="859062"/>
                </a:cubicBezTo>
                <a:cubicBezTo>
                  <a:pt x="7498294" y="858854"/>
                  <a:pt x="7499074" y="858691"/>
                  <a:pt x="7500075" y="858575"/>
                </a:cubicBezTo>
                <a:cubicBezTo>
                  <a:pt x="7501077" y="858456"/>
                  <a:pt x="7502344" y="858398"/>
                  <a:pt x="7503875" y="858398"/>
                </a:cubicBezTo>
                <a:cubicBezTo>
                  <a:pt x="7505996" y="858398"/>
                  <a:pt x="7507660" y="858471"/>
                  <a:pt x="7508868" y="858618"/>
                </a:cubicBezTo>
                <a:cubicBezTo>
                  <a:pt x="7510076" y="858766"/>
                  <a:pt x="7510915" y="859046"/>
                  <a:pt x="7511386" y="859458"/>
                </a:cubicBezTo>
                <a:cubicBezTo>
                  <a:pt x="7511858" y="859870"/>
                  <a:pt x="7512020" y="860460"/>
                  <a:pt x="7511872" y="861225"/>
                </a:cubicBezTo>
                <a:cubicBezTo>
                  <a:pt x="7511725" y="861991"/>
                  <a:pt x="7511328" y="863023"/>
                  <a:pt x="7510679" y="864318"/>
                </a:cubicBezTo>
                <a:lnTo>
                  <a:pt x="7478337" y="928825"/>
                </a:lnTo>
                <a:lnTo>
                  <a:pt x="7478337" y="970961"/>
                </a:lnTo>
                <a:cubicBezTo>
                  <a:pt x="7478337" y="971433"/>
                  <a:pt x="7478220" y="971845"/>
                  <a:pt x="7477986" y="972199"/>
                </a:cubicBezTo>
                <a:cubicBezTo>
                  <a:pt x="7477752" y="972552"/>
                  <a:pt x="7477342" y="972832"/>
                  <a:pt x="7476756" y="973037"/>
                </a:cubicBezTo>
                <a:cubicBezTo>
                  <a:pt x="7476170" y="973244"/>
                  <a:pt x="7475379" y="973421"/>
                  <a:pt x="7474384" y="973568"/>
                </a:cubicBezTo>
                <a:cubicBezTo>
                  <a:pt x="7473388" y="973715"/>
                  <a:pt x="7472188" y="973789"/>
                  <a:pt x="7470782" y="973789"/>
                </a:cubicBezTo>
                <a:cubicBezTo>
                  <a:pt x="7469317" y="973789"/>
                  <a:pt x="7468102" y="973715"/>
                  <a:pt x="7467136" y="973568"/>
                </a:cubicBezTo>
                <a:cubicBezTo>
                  <a:pt x="7466169" y="973421"/>
                  <a:pt x="7465378" y="973244"/>
                  <a:pt x="7464764" y="973037"/>
                </a:cubicBezTo>
                <a:cubicBezTo>
                  <a:pt x="7464149" y="972832"/>
                  <a:pt x="7463724" y="972552"/>
                  <a:pt x="7463490" y="972199"/>
                </a:cubicBezTo>
                <a:cubicBezTo>
                  <a:pt x="7463256" y="971845"/>
                  <a:pt x="7463138" y="971433"/>
                  <a:pt x="7463138" y="970961"/>
                </a:cubicBezTo>
                <a:lnTo>
                  <a:pt x="7463138" y="928825"/>
                </a:lnTo>
                <a:lnTo>
                  <a:pt x="7430796" y="864318"/>
                </a:lnTo>
                <a:cubicBezTo>
                  <a:pt x="7430148" y="862963"/>
                  <a:pt x="7429751" y="861903"/>
                  <a:pt x="7429603" y="861137"/>
                </a:cubicBezTo>
                <a:cubicBezTo>
                  <a:pt x="7429456" y="860371"/>
                  <a:pt x="7429603" y="859782"/>
                  <a:pt x="7430045" y="859369"/>
                </a:cubicBezTo>
                <a:cubicBezTo>
                  <a:pt x="7430487" y="858957"/>
                  <a:pt x="7431282" y="858691"/>
                  <a:pt x="7432431" y="858575"/>
                </a:cubicBezTo>
                <a:cubicBezTo>
                  <a:pt x="7433579" y="858456"/>
                  <a:pt x="7435126" y="858398"/>
                  <a:pt x="7437070" y="858398"/>
                </a:cubicBezTo>
                <a:close/>
                <a:moveTo>
                  <a:pt x="6744680" y="858398"/>
                </a:moveTo>
                <a:cubicBezTo>
                  <a:pt x="6746153" y="858398"/>
                  <a:pt x="6747375" y="858471"/>
                  <a:pt x="6748347" y="858618"/>
                </a:cubicBezTo>
                <a:cubicBezTo>
                  <a:pt x="6749319" y="858766"/>
                  <a:pt x="6750100" y="858943"/>
                  <a:pt x="6750689" y="859148"/>
                </a:cubicBezTo>
                <a:cubicBezTo>
                  <a:pt x="6751278" y="859355"/>
                  <a:pt x="6751690" y="859635"/>
                  <a:pt x="6751926" y="859988"/>
                </a:cubicBezTo>
                <a:cubicBezTo>
                  <a:pt x="6752162" y="860341"/>
                  <a:pt x="6752279" y="860754"/>
                  <a:pt x="6752279" y="861225"/>
                </a:cubicBezTo>
                <a:lnTo>
                  <a:pt x="6752279" y="906999"/>
                </a:lnTo>
                <a:lnTo>
                  <a:pt x="6804327" y="906999"/>
                </a:lnTo>
                <a:lnTo>
                  <a:pt x="6804327" y="861225"/>
                </a:lnTo>
                <a:cubicBezTo>
                  <a:pt x="6804327" y="860754"/>
                  <a:pt x="6804445" y="860341"/>
                  <a:pt x="6804681" y="859988"/>
                </a:cubicBezTo>
                <a:cubicBezTo>
                  <a:pt x="6804917" y="859635"/>
                  <a:pt x="6805329" y="859355"/>
                  <a:pt x="6805918" y="859148"/>
                </a:cubicBezTo>
                <a:cubicBezTo>
                  <a:pt x="6806507" y="858943"/>
                  <a:pt x="6807273" y="858766"/>
                  <a:pt x="6808215" y="858618"/>
                </a:cubicBezTo>
                <a:cubicBezTo>
                  <a:pt x="6809158" y="858471"/>
                  <a:pt x="6810395" y="858398"/>
                  <a:pt x="6811927" y="858398"/>
                </a:cubicBezTo>
                <a:cubicBezTo>
                  <a:pt x="6813341" y="858398"/>
                  <a:pt x="6814534" y="858471"/>
                  <a:pt x="6815506" y="858618"/>
                </a:cubicBezTo>
                <a:cubicBezTo>
                  <a:pt x="6816478" y="858766"/>
                  <a:pt x="6817258" y="858943"/>
                  <a:pt x="6817847" y="859148"/>
                </a:cubicBezTo>
                <a:cubicBezTo>
                  <a:pt x="6818437" y="859355"/>
                  <a:pt x="6818849" y="859635"/>
                  <a:pt x="6819084" y="859988"/>
                </a:cubicBezTo>
                <a:cubicBezTo>
                  <a:pt x="6819320" y="860341"/>
                  <a:pt x="6819438" y="860754"/>
                  <a:pt x="6819438" y="861225"/>
                </a:cubicBezTo>
                <a:lnTo>
                  <a:pt x="6819438" y="970961"/>
                </a:lnTo>
                <a:cubicBezTo>
                  <a:pt x="6819438" y="971433"/>
                  <a:pt x="6819320" y="971845"/>
                  <a:pt x="6819084" y="972199"/>
                </a:cubicBezTo>
                <a:cubicBezTo>
                  <a:pt x="6818849" y="972552"/>
                  <a:pt x="6818437" y="972832"/>
                  <a:pt x="6817847" y="973037"/>
                </a:cubicBezTo>
                <a:cubicBezTo>
                  <a:pt x="6817258" y="973244"/>
                  <a:pt x="6816478" y="973421"/>
                  <a:pt x="6815506" y="973568"/>
                </a:cubicBezTo>
                <a:cubicBezTo>
                  <a:pt x="6814534" y="973715"/>
                  <a:pt x="6813341" y="973789"/>
                  <a:pt x="6811927" y="973789"/>
                </a:cubicBezTo>
                <a:cubicBezTo>
                  <a:pt x="6810395" y="973789"/>
                  <a:pt x="6809158" y="973715"/>
                  <a:pt x="6808215" y="973568"/>
                </a:cubicBezTo>
                <a:cubicBezTo>
                  <a:pt x="6807273" y="973421"/>
                  <a:pt x="6806507" y="973244"/>
                  <a:pt x="6805918" y="973037"/>
                </a:cubicBezTo>
                <a:cubicBezTo>
                  <a:pt x="6805329" y="972832"/>
                  <a:pt x="6804917" y="972552"/>
                  <a:pt x="6804681" y="972199"/>
                </a:cubicBezTo>
                <a:cubicBezTo>
                  <a:pt x="6804445" y="971845"/>
                  <a:pt x="6804327" y="971433"/>
                  <a:pt x="6804327" y="970961"/>
                </a:cubicBezTo>
                <a:lnTo>
                  <a:pt x="6804327" y="920254"/>
                </a:lnTo>
                <a:lnTo>
                  <a:pt x="6752279" y="920254"/>
                </a:lnTo>
                <a:lnTo>
                  <a:pt x="6752279" y="970961"/>
                </a:lnTo>
                <a:cubicBezTo>
                  <a:pt x="6752279" y="971433"/>
                  <a:pt x="6752162" y="971845"/>
                  <a:pt x="6751926" y="972199"/>
                </a:cubicBezTo>
                <a:cubicBezTo>
                  <a:pt x="6751690" y="972552"/>
                  <a:pt x="6751278" y="972832"/>
                  <a:pt x="6750689" y="973037"/>
                </a:cubicBezTo>
                <a:cubicBezTo>
                  <a:pt x="6750100" y="973244"/>
                  <a:pt x="6749319" y="973421"/>
                  <a:pt x="6748347" y="973568"/>
                </a:cubicBezTo>
                <a:cubicBezTo>
                  <a:pt x="6747375" y="973715"/>
                  <a:pt x="6746153" y="973789"/>
                  <a:pt x="6744680" y="973789"/>
                </a:cubicBezTo>
                <a:cubicBezTo>
                  <a:pt x="6743266" y="973789"/>
                  <a:pt x="6742058" y="973715"/>
                  <a:pt x="6741057" y="973568"/>
                </a:cubicBezTo>
                <a:cubicBezTo>
                  <a:pt x="6740055" y="973421"/>
                  <a:pt x="6739260" y="973244"/>
                  <a:pt x="6738671" y="973037"/>
                </a:cubicBezTo>
                <a:cubicBezTo>
                  <a:pt x="6738082" y="972832"/>
                  <a:pt x="6737670" y="972552"/>
                  <a:pt x="6737434" y="972199"/>
                </a:cubicBezTo>
                <a:cubicBezTo>
                  <a:pt x="6737198" y="971845"/>
                  <a:pt x="6737080" y="971433"/>
                  <a:pt x="6737080" y="970961"/>
                </a:cubicBezTo>
                <a:lnTo>
                  <a:pt x="6737080" y="861225"/>
                </a:lnTo>
                <a:cubicBezTo>
                  <a:pt x="6737080" y="860754"/>
                  <a:pt x="6737198" y="860341"/>
                  <a:pt x="6737434" y="859988"/>
                </a:cubicBezTo>
                <a:cubicBezTo>
                  <a:pt x="6737670" y="859635"/>
                  <a:pt x="6738082" y="859355"/>
                  <a:pt x="6738671" y="859148"/>
                </a:cubicBezTo>
                <a:cubicBezTo>
                  <a:pt x="6739260" y="858943"/>
                  <a:pt x="6740055" y="858766"/>
                  <a:pt x="6741057" y="858618"/>
                </a:cubicBezTo>
                <a:cubicBezTo>
                  <a:pt x="6742058" y="858471"/>
                  <a:pt x="6743266" y="858398"/>
                  <a:pt x="6744680" y="858398"/>
                </a:cubicBezTo>
                <a:close/>
                <a:moveTo>
                  <a:pt x="6494095" y="858398"/>
                </a:moveTo>
                <a:cubicBezTo>
                  <a:pt x="6495862" y="858398"/>
                  <a:pt x="6497291" y="858456"/>
                  <a:pt x="6498381" y="858575"/>
                </a:cubicBezTo>
                <a:cubicBezTo>
                  <a:pt x="6499471" y="858691"/>
                  <a:pt x="6500340" y="858854"/>
                  <a:pt x="6500988" y="859062"/>
                </a:cubicBezTo>
                <a:cubicBezTo>
                  <a:pt x="6501636" y="859266"/>
                  <a:pt x="6502122" y="859562"/>
                  <a:pt x="6502446" y="859944"/>
                </a:cubicBezTo>
                <a:cubicBezTo>
                  <a:pt x="6502770" y="860327"/>
                  <a:pt x="6503079" y="860813"/>
                  <a:pt x="6503373" y="861402"/>
                </a:cubicBezTo>
                <a:lnTo>
                  <a:pt x="6519191" y="894275"/>
                </a:lnTo>
                <a:cubicBezTo>
                  <a:pt x="6520660" y="897397"/>
                  <a:pt x="6522126" y="900666"/>
                  <a:pt x="6523590" y="904083"/>
                </a:cubicBezTo>
                <a:cubicBezTo>
                  <a:pt x="6525053" y="907500"/>
                  <a:pt x="6526548" y="910946"/>
                  <a:pt x="6528071" y="914422"/>
                </a:cubicBezTo>
                <a:lnTo>
                  <a:pt x="6528246" y="914422"/>
                </a:lnTo>
                <a:cubicBezTo>
                  <a:pt x="6529593" y="911064"/>
                  <a:pt x="6530983" y="907722"/>
                  <a:pt x="6532419" y="904393"/>
                </a:cubicBezTo>
                <a:cubicBezTo>
                  <a:pt x="6533854" y="901065"/>
                  <a:pt x="6535306" y="897780"/>
                  <a:pt x="6536776" y="894539"/>
                </a:cubicBezTo>
                <a:lnTo>
                  <a:pt x="6552682" y="861490"/>
                </a:lnTo>
                <a:cubicBezTo>
                  <a:pt x="6552859" y="860901"/>
                  <a:pt x="6553109" y="860401"/>
                  <a:pt x="6553433" y="859988"/>
                </a:cubicBezTo>
                <a:cubicBezTo>
                  <a:pt x="6553758" y="859576"/>
                  <a:pt x="6554199" y="859266"/>
                  <a:pt x="6554759" y="859062"/>
                </a:cubicBezTo>
                <a:cubicBezTo>
                  <a:pt x="6555319" y="858854"/>
                  <a:pt x="6556099" y="858691"/>
                  <a:pt x="6557100" y="858575"/>
                </a:cubicBezTo>
                <a:cubicBezTo>
                  <a:pt x="6558102" y="858456"/>
                  <a:pt x="6559369" y="858398"/>
                  <a:pt x="6560900" y="858398"/>
                </a:cubicBezTo>
                <a:cubicBezTo>
                  <a:pt x="6563021" y="858398"/>
                  <a:pt x="6564685" y="858471"/>
                  <a:pt x="6565893" y="858618"/>
                </a:cubicBezTo>
                <a:cubicBezTo>
                  <a:pt x="6567101" y="858766"/>
                  <a:pt x="6567940" y="859046"/>
                  <a:pt x="6568411" y="859458"/>
                </a:cubicBezTo>
                <a:cubicBezTo>
                  <a:pt x="6568883" y="859870"/>
                  <a:pt x="6569045" y="860460"/>
                  <a:pt x="6568897" y="861225"/>
                </a:cubicBezTo>
                <a:cubicBezTo>
                  <a:pt x="6568750" y="861991"/>
                  <a:pt x="6568353" y="863023"/>
                  <a:pt x="6567704" y="864318"/>
                </a:cubicBezTo>
                <a:lnTo>
                  <a:pt x="6535362" y="928825"/>
                </a:lnTo>
                <a:lnTo>
                  <a:pt x="6535362" y="970961"/>
                </a:lnTo>
                <a:cubicBezTo>
                  <a:pt x="6535362" y="971433"/>
                  <a:pt x="6535245" y="971845"/>
                  <a:pt x="6535011" y="972199"/>
                </a:cubicBezTo>
                <a:cubicBezTo>
                  <a:pt x="6534777" y="972552"/>
                  <a:pt x="6534367" y="972832"/>
                  <a:pt x="6533781" y="973037"/>
                </a:cubicBezTo>
                <a:cubicBezTo>
                  <a:pt x="6533195" y="973244"/>
                  <a:pt x="6532404" y="973421"/>
                  <a:pt x="6531409" y="973568"/>
                </a:cubicBezTo>
                <a:cubicBezTo>
                  <a:pt x="6530413" y="973715"/>
                  <a:pt x="6529213" y="973789"/>
                  <a:pt x="6527807" y="973789"/>
                </a:cubicBezTo>
                <a:cubicBezTo>
                  <a:pt x="6526342" y="973789"/>
                  <a:pt x="6525127" y="973715"/>
                  <a:pt x="6524161" y="973568"/>
                </a:cubicBezTo>
                <a:cubicBezTo>
                  <a:pt x="6523194" y="973421"/>
                  <a:pt x="6522403" y="973244"/>
                  <a:pt x="6521789" y="973037"/>
                </a:cubicBezTo>
                <a:cubicBezTo>
                  <a:pt x="6521174" y="972832"/>
                  <a:pt x="6520749" y="972552"/>
                  <a:pt x="6520515" y="972199"/>
                </a:cubicBezTo>
                <a:cubicBezTo>
                  <a:pt x="6520281" y="971845"/>
                  <a:pt x="6520163" y="971433"/>
                  <a:pt x="6520163" y="970961"/>
                </a:cubicBezTo>
                <a:lnTo>
                  <a:pt x="6520163" y="928825"/>
                </a:lnTo>
                <a:lnTo>
                  <a:pt x="6487821" y="864318"/>
                </a:lnTo>
                <a:cubicBezTo>
                  <a:pt x="6487173" y="862963"/>
                  <a:pt x="6486776" y="861903"/>
                  <a:pt x="6486628" y="861137"/>
                </a:cubicBezTo>
                <a:cubicBezTo>
                  <a:pt x="6486481" y="860371"/>
                  <a:pt x="6486628" y="859782"/>
                  <a:pt x="6487070" y="859369"/>
                </a:cubicBezTo>
                <a:cubicBezTo>
                  <a:pt x="6487512" y="858957"/>
                  <a:pt x="6488307" y="858691"/>
                  <a:pt x="6489456" y="858575"/>
                </a:cubicBezTo>
                <a:cubicBezTo>
                  <a:pt x="6490604" y="858456"/>
                  <a:pt x="6492151" y="858398"/>
                  <a:pt x="6494095" y="858398"/>
                </a:cubicBezTo>
                <a:close/>
                <a:moveTo>
                  <a:pt x="6268430" y="858398"/>
                </a:moveTo>
                <a:cubicBezTo>
                  <a:pt x="6269903" y="858398"/>
                  <a:pt x="6271125" y="858471"/>
                  <a:pt x="6272097" y="858618"/>
                </a:cubicBezTo>
                <a:cubicBezTo>
                  <a:pt x="6273069" y="858766"/>
                  <a:pt x="6273850" y="858943"/>
                  <a:pt x="6274439" y="859148"/>
                </a:cubicBezTo>
                <a:cubicBezTo>
                  <a:pt x="6275028" y="859355"/>
                  <a:pt x="6275440" y="859635"/>
                  <a:pt x="6275676" y="859988"/>
                </a:cubicBezTo>
                <a:cubicBezTo>
                  <a:pt x="6275912" y="860341"/>
                  <a:pt x="6276029" y="860754"/>
                  <a:pt x="6276029" y="861225"/>
                </a:cubicBezTo>
                <a:lnTo>
                  <a:pt x="6276029" y="906999"/>
                </a:lnTo>
                <a:lnTo>
                  <a:pt x="6328077" y="906999"/>
                </a:lnTo>
                <a:lnTo>
                  <a:pt x="6328077" y="861225"/>
                </a:lnTo>
                <a:cubicBezTo>
                  <a:pt x="6328077" y="860754"/>
                  <a:pt x="6328195" y="860341"/>
                  <a:pt x="6328431" y="859988"/>
                </a:cubicBezTo>
                <a:cubicBezTo>
                  <a:pt x="6328667" y="859635"/>
                  <a:pt x="6329079" y="859355"/>
                  <a:pt x="6329668" y="859148"/>
                </a:cubicBezTo>
                <a:cubicBezTo>
                  <a:pt x="6330257" y="858943"/>
                  <a:pt x="6331023" y="858766"/>
                  <a:pt x="6331965" y="858618"/>
                </a:cubicBezTo>
                <a:cubicBezTo>
                  <a:pt x="6332908" y="858471"/>
                  <a:pt x="6334145" y="858398"/>
                  <a:pt x="6335677" y="858398"/>
                </a:cubicBezTo>
                <a:cubicBezTo>
                  <a:pt x="6337091" y="858398"/>
                  <a:pt x="6338284" y="858471"/>
                  <a:pt x="6339256" y="858618"/>
                </a:cubicBezTo>
                <a:cubicBezTo>
                  <a:pt x="6340228" y="858766"/>
                  <a:pt x="6341008" y="858943"/>
                  <a:pt x="6341597" y="859148"/>
                </a:cubicBezTo>
                <a:cubicBezTo>
                  <a:pt x="6342187" y="859355"/>
                  <a:pt x="6342599" y="859635"/>
                  <a:pt x="6342834" y="859988"/>
                </a:cubicBezTo>
                <a:cubicBezTo>
                  <a:pt x="6343070" y="860341"/>
                  <a:pt x="6343188" y="860754"/>
                  <a:pt x="6343188" y="861225"/>
                </a:cubicBezTo>
                <a:lnTo>
                  <a:pt x="6343188" y="970961"/>
                </a:lnTo>
                <a:cubicBezTo>
                  <a:pt x="6343188" y="971433"/>
                  <a:pt x="6343070" y="971845"/>
                  <a:pt x="6342834" y="972199"/>
                </a:cubicBezTo>
                <a:cubicBezTo>
                  <a:pt x="6342599" y="972552"/>
                  <a:pt x="6342187" y="972832"/>
                  <a:pt x="6341597" y="973037"/>
                </a:cubicBezTo>
                <a:cubicBezTo>
                  <a:pt x="6341008" y="973244"/>
                  <a:pt x="6340228" y="973421"/>
                  <a:pt x="6339256" y="973568"/>
                </a:cubicBezTo>
                <a:cubicBezTo>
                  <a:pt x="6338284" y="973715"/>
                  <a:pt x="6337091" y="973789"/>
                  <a:pt x="6335677" y="973789"/>
                </a:cubicBezTo>
                <a:cubicBezTo>
                  <a:pt x="6334145" y="973789"/>
                  <a:pt x="6332908" y="973715"/>
                  <a:pt x="6331965" y="973568"/>
                </a:cubicBezTo>
                <a:cubicBezTo>
                  <a:pt x="6331023" y="973421"/>
                  <a:pt x="6330257" y="973244"/>
                  <a:pt x="6329668" y="973037"/>
                </a:cubicBezTo>
                <a:cubicBezTo>
                  <a:pt x="6329079" y="972832"/>
                  <a:pt x="6328667" y="972552"/>
                  <a:pt x="6328431" y="972199"/>
                </a:cubicBezTo>
                <a:cubicBezTo>
                  <a:pt x="6328195" y="971845"/>
                  <a:pt x="6328077" y="971433"/>
                  <a:pt x="6328077" y="970961"/>
                </a:cubicBezTo>
                <a:lnTo>
                  <a:pt x="6328077" y="920254"/>
                </a:lnTo>
                <a:lnTo>
                  <a:pt x="6276029" y="920254"/>
                </a:lnTo>
                <a:lnTo>
                  <a:pt x="6276029" y="970961"/>
                </a:lnTo>
                <a:cubicBezTo>
                  <a:pt x="6276029" y="971433"/>
                  <a:pt x="6275912" y="971845"/>
                  <a:pt x="6275676" y="972199"/>
                </a:cubicBezTo>
                <a:cubicBezTo>
                  <a:pt x="6275440" y="972552"/>
                  <a:pt x="6275028" y="972832"/>
                  <a:pt x="6274439" y="973037"/>
                </a:cubicBezTo>
                <a:cubicBezTo>
                  <a:pt x="6273850" y="973244"/>
                  <a:pt x="6273069" y="973421"/>
                  <a:pt x="6272097" y="973568"/>
                </a:cubicBezTo>
                <a:cubicBezTo>
                  <a:pt x="6271125" y="973715"/>
                  <a:pt x="6269903" y="973789"/>
                  <a:pt x="6268430" y="973789"/>
                </a:cubicBezTo>
                <a:cubicBezTo>
                  <a:pt x="6267016" y="973789"/>
                  <a:pt x="6265808" y="973715"/>
                  <a:pt x="6264807" y="973568"/>
                </a:cubicBezTo>
                <a:cubicBezTo>
                  <a:pt x="6263805" y="973421"/>
                  <a:pt x="6263010" y="973244"/>
                  <a:pt x="6262421" y="973037"/>
                </a:cubicBezTo>
                <a:cubicBezTo>
                  <a:pt x="6261832" y="972832"/>
                  <a:pt x="6261420" y="972552"/>
                  <a:pt x="6261184" y="972199"/>
                </a:cubicBezTo>
                <a:cubicBezTo>
                  <a:pt x="6260948" y="971845"/>
                  <a:pt x="6260830" y="971433"/>
                  <a:pt x="6260830" y="970961"/>
                </a:cubicBezTo>
                <a:lnTo>
                  <a:pt x="6260830" y="861225"/>
                </a:lnTo>
                <a:cubicBezTo>
                  <a:pt x="6260830" y="860754"/>
                  <a:pt x="6260948" y="860341"/>
                  <a:pt x="6261184" y="859988"/>
                </a:cubicBezTo>
                <a:cubicBezTo>
                  <a:pt x="6261420" y="859635"/>
                  <a:pt x="6261832" y="859355"/>
                  <a:pt x="6262421" y="859148"/>
                </a:cubicBezTo>
                <a:cubicBezTo>
                  <a:pt x="6263010" y="858943"/>
                  <a:pt x="6263805" y="858766"/>
                  <a:pt x="6264807" y="858618"/>
                </a:cubicBezTo>
                <a:cubicBezTo>
                  <a:pt x="6265808" y="858471"/>
                  <a:pt x="6267016" y="858398"/>
                  <a:pt x="6268430" y="858398"/>
                </a:cubicBezTo>
                <a:close/>
                <a:moveTo>
                  <a:pt x="6017845" y="858398"/>
                </a:moveTo>
                <a:cubicBezTo>
                  <a:pt x="6019612" y="858398"/>
                  <a:pt x="6021041" y="858456"/>
                  <a:pt x="6022131" y="858575"/>
                </a:cubicBezTo>
                <a:cubicBezTo>
                  <a:pt x="6023221" y="858691"/>
                  <a:pt x="6024090" y="858854"/>
                  <a:pt x="6024738" y="859062"/>
                </a:cubicBezTo>
                <a:cubicBezTo>
                  <a:pt x="6025386" y="859266"/>
                  <a:pt x="6025872" y="859562"/>
                  <a:pt x="6026196" y="859944"/>
                </a:cubicBezTo>
                <a:cubicBezTo>
                  <a:pt x="6026520" y="860327"/>
                  <a:pt x="6026829" y="860813"/>
                  <a:pt x="6027123" y="861402"/>
                </a:cubicBezTo>
                <a:lnTo>
                  <a:pt x="6042941" y="894275"/>
                </a:lnTo>
                <a:cubicBezTo>
                  <a:pt x="6044410" y="897397"/>
                  <a:pt x="6045876" y="900666"/>
                  <a:pt x="6047340" y="904083"/>
                </a:cubicBezTo>
                <a:cubicBezTo>
                  <a:pt x="6048803" y="907500"/>
                  <a:pt x="6050298" y="910946"/>
                  <a:pt x="6051821" y="914422"/>
                </a:cubicBezTo>
                <a:lnTo>
                  <a:pt x="6051996" y="914422"/>
                </a:lnTo>
                <a:cubicBezTo>
                  <a:pt x="6053343" y="911064"/>
                  <a:pt x="6054733" y="907722"/>
                  <a:pt x="6056169" y="904393"/>
                </a:cubicBezTo>
                <a:cubicBezTo>
                  <a:pt x="6057604" y="901065"/>
                  <a:pt x="6059056" y="897780"/>
                  <a:pt x="6060526" y="894539"/>
                </a:cubicBezTo>
                <a:lnTo>
                  <a:pt x="6076432" y="861490"/>
                </a:lnTo>
                <a:cubicBezTo>
                  <a:pt x="6076609" y="860901"/>
                  <a:pt x="6076859" y="860401"/>
                  <a:pt x="6077183" y="859988"/>
                </a:cubicBezTo>
                <a:cubicBezTo>
                  <a:pt x="6077508" y="859576"/>
                  <a:pt x="6077949" y="859266"/>
                  <a:pt x="6078509" y="859062"/>
                </a:cubicBezTo>
                <a:cubicBezTo>
                  <a:pt x="6079069" y="858854"/>
                  <a:pt x="6079849" y="858691"/>
                  <a:pt x="6080850" y="858575"/>
                </a:cubicBezTo>
                <a:cubicBezTo>
                  <a:pt x="6081852" y="858456"/>
                  <a:pt x="6083119" y="858398"/>
                  <a:pt x="6084650" y="858398"/>
                </a:cubicBezTo>
                <a:cubicBezTo>
                  <a:pt x="6086771" y="858398"/>
                  <a:pt x="6088435" y="858471"/>
                  <a:pt x="6089643" y="858618"/>
                </a:cubicBezTo>
                <a:cubicBezTo>
                  <a:pt x="6090851" y="858766"/>
                  <a:pt x="6091690" y="859046"/>
                  <a:pt x="6092161" y="859458"/>
                </a:cubicBezTo>
                <a:cubicBezTo>
                  <a:pt x="6092633" y="859870"/>
                  <a:pt x="6092795" y="860460"/>
                  <a:pt x="6092647" y="861225"/>
                </a:cubicBezTo>
                <a:cubicBezTo>
                  <a:pt x="6092500" y="861991"/>
                  <a:pt x="6092103" y="863023"/>
                  <a:pt x="6091454" y="864318"/>
                </a:cubicBezTo>
                <a:lnTo>
                  <a:pt x="6059112" y="928825"/>
                </a:lnTo>
                <a:lnTo>
                  <a:pt x="6059112" y="970961"/>
                </a:lnTo>
                <a:cubicBezTo>
                  <a:pt x="6059112" y="971433"/>
                  <a:pt x="6058995" y="971845"/>
                  <a:pt x="6058761" y="972199"/>
                </a:cubicBezTo>
                <a:cubicBezTo>
                  <a:pt x="6058527" y="972552"/>
                  <a:pt x="6058117" y="972832"/>
                  <a:pt x="6057531" y="973037"/>
                </a:cubicBezTo>
                <a:cubicBezTo>
                  <a:pt x="6056945" y="973244"/>
                  <a:pt x="6056154" y="973421"/>
                  <a:pt x="6055159" y="973568"/>
                </a:cubicBezTo>
                <a:cubicBezTo>
                  <a:pt x="6054163" y="973715"/>
                  <a:pt x="6052963" y="973789"/>
                  <a:pt x="6051557" y="973789"/>
                </a:cubicBezTo>
                <a:cubicBezTo>
                  <a:pt x="6050092" y="973789"/>
                  <a:pt x="6048877" y="973715"/>
                  <a:pt x="6047911" y="973568"/>
                </a:cubicBezTo>
                <a:cubicBezTo>
                  <a:pt x="6046944" y="973421"/>
                  <a:pt x="6046153" y="973244"/>
                  <a:pt x="6045539" y="973037"/>
                </a:cubicBezTo>
                <a:cubicBezTo>
                  <a:pt x="6044924" y="972832"/>
                  <a:pt x="6044499" y="972552"/>
                  <a:pt x="6044265" y="972199"/>
                </a:cubicBezTo>
                <a:cubicBezTo>
                  <a:pt x="6044031" y="971845"/>
                  <a:pt x="6043913" y="971433"/>
                  <a:pt x="6043913" y="970961"/>
                </a:cubicBezTo>
                <a:lnTo>
                  <a:pt x="6043913" y="928825"/>
                </a:lnTo>
                <a:lnTo>
                  <a:pt x="6011571" y="864318"/>
                </a:lnTo>
                <a:cubicBezTo>
                  <a:pt x="6010923" y="862963"/>
                  <a:pt x="6010526" y="861903"/>
                  <a:pt x="6010378" y="861137"/>
                </a:cubicBezTo>
                <a:cubicBezTo>
                  <a:pt x="6010231" y="860371"/>
                  <a:pt x="6010378" y="859782"/>
                  <a:pt x="6010820" y="859369"/>
                </a:cubicBezTo>
                <a:cubicBezTo>
                  <a:pt x="6011262" y="858957"/>
                  <a:pt x="6012057" y="858691"/>
                  <a:pt x="6013206" y="858575"/>
                </a:cubicBezTo>
                <a:cubicBezTo>
                  <a:pt x="6014354" y="858456"/>
                  <a:pt x="6015901" y="858398"/>
                  <a:pt x="6017845" y="858398"/>
                </a:cubicBezTo>
                <a:close/>
                <a:moveTo>
                  <a:pt x="5801705" y="858398"/>
                </a:moveTo>
                <a:cubicBezTo>
                  <a:pt x="5803178" y="858398"/>
                  <a:pt x="5804400" y="858471"/>
                  <a:pt x="5805372" y="858618"/>
                </a:cubicBezTo>
                <a:cubicBezTo>
                  <a:pt x="5806344" y="858766"/>
                  <a:pt x="5807125" y="858943"/>
                  <a:pt x="5807714" y="859148"/>
                </a:cubicBezTo>
                <a:cubicBezTo>
                  <a:pt x="5808303" y="859355"/>
                  <a:pt x="5808715" y="859635"/>
                  <a:pt x="5808951" y="859988"/>
                </a:cubicBezTo>
                <a:cubicBezTo>
                  <a:pt x="5809187" y="860341"/>
                  <a:pt x="5809304" y="860754"/>
                  <a:pt x="5809304" y="861225"/>
                </a:cubicBezTo>
                <a:lnTo>
                  <a:pt x="5809304" y="906999"/>
                </a:lnTo>
                <a:lnTo>
                  <a:pt x="5861352" y="906999"/>
                </a:lnTo>
                <a:lnTo>
                  <a:pt x="5861352" y="861225"/>
                </a:lnTo>
                <a:cubicBezTo>
                  <a:pt x="5861352" y="860754"/>
                  <a:pt x="5861470" y="860341"/>
                  <a:pt x="5861706" y="859988"/>
                </a:cubicBezTo>
                <a:cubicBezTo>
                  <a:pt x="5861942" y="859635"/>
                  <a:pt x="5862354" y="859355"/>
                  <a:pt x="5862943" y="859148"/>
                </a:cubicBezTo>
                <a:cubicBezTo>
                  <a:pt x="5863532" y="858943"/>
                  <a:pt x="5864298" y="858766"/>
                  <a:pt x="5865240" y="858618"/>
                </a:cubicBezTo>
                <a:cubicBezTo>
                  <a:pt x="5866183" y="858471"/>
                  <a:pt x="5867420" y="858398"/>
                  <a:pt x="5868952" y="858398"/>
                </a:cubicBezTo>
                <a:cubicBezTo>
                  <a:pt x="5870366" y="858398"/>
                  <a:pt x="5871559" y="858471"/>
                  <a:pt x="5872531" y="858618"/>
                </a:cubicBezTo>
                <a:cubicBezTo>
                  <a:pt x="5873503" y="858766"/>
                  <a:pt x="5874283" y="858943"/>
                  <a:pt x="5874872" y="859148"/>
                </a:cubicBezTo>
                <a:cubicBezTo>
                  <a:pt x="5875462" y="859355"/>
                  <a:pt x="5875874" y="859635"/>
                  <a:pt x="5876109" y="859988"/>
                </a:cubicBezTo>
                <a:cubicBezTo>
                  <a:pt x="5876345" y="860341"/>
                  <a:pt x="5876463" y="860754"/>
                  <a:pt x="5876463" y="861225"/>
                </a:cubicBezTo>
                <a:lnTo>
                  <a:pt x="5876463" y="970961"/>
                </a:lnTo>
                <a:cubicBezTo>
                  <a:pt x="5876463" y="971433"/>
                  <a:pt x="5876345" y="971845"/>
                  <a:pt x="5876109" y="972199"/>
                </a:cubicBezTo>
                <a:cubicBezTo>
                  <a:pt x="5875874" y="972552"/>
                  <a:pt x="5875462" y="972832"/>
                  <a:pt x="5874872" y="973037"/>
                </a:cubicBezTo>
                <a:cubicBezTo>
                  <a:pt x="5874283" y="973244"/>
                  <a:pt x="5873503" y="973421"/>
                  <a:pt x="5872531" y="973568"/>
                </a:cubicBezTo>
                <a:cubicBezTo>
                  <a:pt x="5871559" y="973715"/>
                  <a:pt x="5870366" y="973789"/>
                  <a:pt x="5868952" y="973789"/>
                </a:cubicBezTo>
                <a:cubicBezTo>
                  <a:pt x="5867420" y="973789"/>
                  <a:pt x="5866183" y="973715"/>
                  <a:pt x="5865240" y="973568"/>
                </a:cubicBezTo>
                <a:cubicBezTo>
                  <a:pt x="5864298" y="973421"/>
                  <a:pt x="5863532" y="973244"/>
                  <a:pt x="5862943" y="973037"/>
                </a:cubicBezTo>
                <a:cubicBezTo>
                  <a:pt x="5862354" y="972832"/>
                  <a:pt x="5861942" y="972552"/>
                  <a:pt x="5861706" y="972199"/>
                </a:cubicBezTo>
                <a:cubicBezTo>
                  <a:pt x="5861470" y="971845"/>
                  <a:pt x="5861352" y="971433"/>
                  <a:pt x="5861352" y="970961"/>
                </a:cubicBezTo>
                <a:lnTo>
                  <a:pt x="5861352" y="920254"/>
                </a:lnTo>
                <a:lnTo>
                  <a:pt x="5809304" y="920254"/>
                </a:lnTo>
                <a:lnTo>
                  <a:pt x="5809304" y="970961"/>
                </a:lnTo>
                <a:cubicBezTo>
                  <a:pt x="5809304" y="971433"/>
                  <a:pt x="5809187" y="971845"/>
                  <a:pt x="5808951" y="972199"/>
                </a:cubicBezTo>
                <a:cubicBezTo>
                  <a:pt x="5808715" y="972552"/>
                  <a:pt x="5808303" y="972832"/>
                  <a:pt x="5807714" y="973037"/>
                </a:cubicBezTo>
                <a:cubicBezTo>
                  <a:pt x="5807125" y="973244"/>
                  <a:pt x="5806344" y="973421"/>
                  <a:pt x="5805372" y="973568"/>
                </a:cubicBezTo>
                <a:cubicBezTo>
                  <a:pt x="5804400" y="973715"/>
                  <a:pt x="5803178" y="973789"/>
                  <a:pt x="5801705" y="973789"/>
                </a:cubicBezTo>
                <a:cubicBezTo>
                  <a:pt x="5800291" y="973789"/>
                  <a:pt x="5799083" y="973715"/>
                  <a:pt x="5798082" y="973568"/>
                </a:cubicBezTo>
                <a:cubicBezTo>
                  <a:pt x="5797080" y="973421"/>
                  <a:pt x="5796285" y="973244"/>
                  <a:pt x="5795696" y="973037"/>
                </a:cubicBezTo>
                <a:cubicBezTo>
                  <a:pt x="5795107" y="972832"/>
                  <a:pt x="5794695" y="972552"/>
                  <a:pt x="5794459" y="972199"/>
                </a:cubicBezTo>
                <a:cubicBezTo>
                  <a:pt x="5794223" y="971845"/>
                  <a:pt x="5794105" y="971433"/>
                  <a:pt x="5794105" y="970961"/>
                </a:cubicBezTo>
                <a:lnTo>
                  <a:pt x="5794105" y="861225"/>
                </a:lnTo>
                <a:cubicBezTo>
                  <a:pt x="5794105" y="860754"/>
                  <a:pt x="5794223" y="860341"/>
                  <a:pt x="5794459" y="859988"/>
                </a:cubicBezTo>
                <a:cubicBezTo>
                  <a:pt x="5794695" y="859635"/>
                  <a:pt x="5795107" y="859355"/>
                  <a:pt x="5795696" y="859148"/>
                </a:cubicBezTo>
                <a:cubicBezTo>
                  <a:pt x="5796285" y="858943"/>
                  <a:pt x="5797080" y="858766"/>
                  <a:pt x="5798082" y="858618"/>
                </a:cubicBezTo>
                <a:cubicBezTo>
                  <a:pt x="5799083" y="858471"/>
                  <a:pt x="5800291" y="858398"/>
                  <a:pt x="5801705" y="858398"/>
                </a:cubicBezTo>
                <a:close/>
                <a:moveTo>
                  <a:pt x="5551120" y="858398"/>
                </a:moveTo>
                <a:cubicBezTo>
                  <a:pt x="5552887" y="858398"/>
                  <a:pt x="5554316" y="858456"/>
                  <a:pt x="5555406" y="858575"/>
                </a:cubicBezTo>
                <a:cubicBezTo>
                  <a:pt x="5556496" y="858691"/>
                  <a:pt x="5557365" y="858854"/>
                  <a:pt x="5558013" y="859062"/>
                </a:cubicBezTo>
                <a:cubicBezTo>
                  <a:pt x="5558661" y="859266"/>
                  <a:pt x="5559147" y="859562"/>
                  <a:pt x="5559471" y="859944"/>
                </a:cubicBezTo>
                <a:cubicBezTo>
                  <a:pt x="5559795" y="860327"/>
                  <a:pt x="5560104" y="860813"/>
                  <a:pt x="5560398" y="861402"/>
                </a:cubicBezTo>
                <a:lnTo>
                  <a:pt x="5576216" y="894275"/>
                </a:lnTo>
                <a:cubicBezTo>
                  <a:pt x="5577685" y="897397"/>
                  <a:pt x="5579151" y="900666"/>
                  <a:pt x="5580615" y="904083"/>
                </a:cubicBezTo>
                <a:cubicBezTo>
                  <a:pt x="5582078" y="907500"/>
                  <a:pt x="5583573" y="910946"/>
                  <a:pt x="5585096" y="914422"/>
                </a:cubicBezTo>
                <a:lnTo>
                  <a:pt x="5585271" y="914422"/>
                </a:lnTo>
                <a:cubicBezTo>
                  <a:pt x="5586618" y="911064"/>
                  <a:pt x="5588008" y="907722"/>
                  <a:pt x="5589444" y="904393"/>
                </a:cubicBezTo>
                <a:cubicBezTo>
                  <a:pt x="5590879" y="901065"/>
                  <a:pt x="5592331" y="897780"/>
                  <a:pt x="5593801" y="894539"/>
                </a:cubicBezTo>
                <a:lnTo>
                  <a:pt x="5609707" y="861490"/>
                </a:lnTo>
                <a:cubicBezTo>
                  <a:pt x="5609884" y="860901"/>
                  <a:pt x="5610134" y="860401"/>
                  <a:pt x="5610458" y="859988"/>
                </a:cubicBezTo>
                <a:cubicBezTo>
                  <a:pt x="5610783" y="859576"/>
                  <a:pt x="5611224" y="859266"/>
                  <a:pt x="5611784" y="859062"/>
                </a:cubicBezTo>
                <a:cubicBezTo>
                  <a:pt x="5612344" y="858854"/>
                  <a:pt x="5613124" y="858691"/>
                  <a:pt x="5614125" y="858575"/>
                </a:cubicBezTo>
                <a:cubicBezTo>
                  <a:pt x="5615127" y="858456"/>
                  <a:pt x="5616394" y="858398"/>
                  <a:pt x="5617925" y="858398"/>
                </a:cubicBezTo>
                <a:cubicBezTo>
                  <a:pt x="5620046" y="858398"/>
                  <a:pt x="5621710" y="858471"/>
                  <a:pt x="5622918" y="858618"/>
                </a:cubicBezTo>
                <a:cubicBezTo>
                  <a:pt x="5624126" y="858766"/>
                  <a:pt x="5624965" y="859046"/>
                  <a:pt x="5625436" y="859458"/>
                </a:cubicBezTo>
                <a:cubicBezTo>
                  <a:pt x="5625908" y="859870"/>
                  <a:pt x="5626070" y="860460"/>
                  <a:pt x="5625922" y="861225"/>
                </a:cubicBezTo>
                <a:cubicBezTo>
                  <a:pt x="5625775" y="861991"/>
                  <a:pt x="5625378" y="863023"/>
                  <a:pt x="5624729" y="864318"/>
                </a:cubicBezTo>
                <a:lnTo>
                  <a:pt x="5592387" y="928825"/>
                </a:lnTo>
                <a:lnTo>
                  <a:pt x="5592387" y="970961"/>
                </a:lnTo>
                <a:cubicBezTo>
                  <a:pt x="5592387" y="971433"/>
                  <a:pt x="5592270" y="971845"/>
                  <a:pt x="5592036" y="972199"/>
                </a:cubicBezTo>
                <a:cubicBezTo>
                  <a:pt x="5591802" y="972552"/>
                  <a:pt x="5591392" y="972832"/>
                  <a:pt x="5590806" y="973037"/>
                </a:cubicBezTo>
                <a:cubicBezTo>
                  <a:pt x="5590220" y="973244"/>
                  <a:pt x="5589429" y="973421"/>
                  <a:pt x="5588434" y="973568"/>
                </a:cubicBezTo>
                <a:cubicBezTo>
                  <a:pt x="5587438" y="973715"/>
                  <a:pt x="5586238" y="973789"/>
                  <a:pt x="5584832" y="973789"/>
                </a:cubicBezTo>
                <a:cubicBezTo>
                  <a:pt x="5583367" y="973789"/>
                  <a:pt x="5582152" y="973715"/>
                  <a:pt x="5581186" y="973568"/>
                </a:cubicBezTo>
                <a:cubicBezTo>
                  <a:pt x="5580219" y="973421"/>
                  <a:pt x="5579428" y="973244"/>
                  <a:pt x="5578814" y="973037"/>
                </a:cubicBezTo>
                <a:cubicBezTo>
                  <a:pt x="5578199" y="972832"/>
                  <a:pt x="5577774" y="972552"/>
                  <a:pt x="5577540" y="972199"/>
                </a:cubicBezTo>
                <a:cubicBezTo>
                  <a:pt x="5577306" y="971845"/>
                  <a:pt x="5577188" y="971433"/>
                  <a:pt x="5577188" y="970961"/>
                </a:cubicBezTo>
                <a:lnTo>
                  <a:pt x="5577188" y="928825"/>
                </a:lnTo>
                <a:lnTo>
                  <a:pt x="5544846" y="864318"/>
                </a:lnTo>
                <a:cubicBezTo>
                  <a:pt x="5544198" y="862963"/>
                  <a:pt x="5543801" y="861903"/>
                  <a:pt x="5543653" y="861137"/>
                </a:cubicBezTo>
                <a:cubicBezTo>
                  <a:pt x="5543506" y="860371"/>
                  <a:pt x="5543653" y="859782"/>
                  <a:pt x="5544095" y="859369"/>
                </a:cubicBezTo>
                <a:cubicBezTo>
                  <a:pt x="5544537" y="858957"/>
                  <a:pt x="5545332" y="858691"/>
                  <a:pt x="5546481" y="858575"/>
                </a:cubicBezTo>
                <a:cubicBezTo>
                  <a:pt x="5547629" y="858456"/>
                  <a:pt x="5549176" y="858398"/>
                  <a:pt x="5551120" y="858398"/>
                </a:cubicBezTo>
                <a:close/>
                <a:moveTo>
                  <a:pt x="5325455" y="858398"/>
                </a:moveTo>
                <a:cubicBezTo>
                  <a:pt x="5326928" y="858398"/>
                  <a:pt x="5328150" y="858471"/>
                  <a:pt x="5329122" y="858618"/>
                </a:cubicBezTo>
                <a:cubicBezTo>
                  <a:pt x="5330094" y="858766"/>
                  <a:pt x="5330875" y="858943"/>
                  <a:pt x="5331464" y="859148"/>
                </a:cubicBezTo>
                <a:cubicBezTo>
                  <a:pt x="5332053" y="859355"/>
                  <a:pt x="5332465" y="859635"/>
                  <a:pt x="5332701" y="859988"/>
                </a:cubicBezTo>
                <a:cubicBezTo>
                  <a:pt x="5332937" y="860341"/>
                  <a:pt x="5333054" y="860754"/>
                  <a:pt x="5333054" y="861225"/>
                </a:cubicBezTo>
                <a:lnTo>
                  <a:pt x="5333054" y="906999"/>
                </a:lnTo>
                <a:lnTo>
                  <a:pt x="5385102" y="906999"/>
                </a:lnTo>
                <a:lnTo>
                  <a:pt x="5385102" y="861225"/>
                </a:lnTo>
                <a:cubicBezTo>
                  <a:pt x="5385102" y="860754"/>
                  <a:pt x="5385220" y="860341"/>
                  <a:pt x="5385456" y="859988"/>
                </a:cubicBezTo>
                <a:cubicBezTo>
                  <a:pt x="5385692" y="859635"/>
                  <a:pt x="5386104" y="859355"/>
                  <a:pt x="5386693" y="859148"/>
                </a:cubicBezTo>
                <a:cubicBezTo>
                  <a:pt x="5387282" y="858943"/>
                  <a:pt x="5388048" y="858766"/>
                  <a:pt x="5388990" y="858618"/>
                </a:cubicBezTo>
                <a:cubicBezTo>
                  <a:pt x="5389933" y="858471"/>
                  <a:pt x="5391170" y="858398"/>
                  <a:pt x="5392702" y="858398"/>
                </a:cubicBezTo>
                <a:cubicBezTo>
                  <a:pt x="5394116" y="858398"/>
                  <a:pt x="5395309" y="858471"/>
                  <a:pt x="5396281" y="858618"/>
                </a:cubicBezTo>
                <a:cubicBezTo>
                  <a:pt x="5397253" y="858766"/>
                  <a:pt x="5398033" y="858943"/>
                  <a:pt x="5398622" y="859148"/>
                </a:cubicBezTo>
                <a:cubicBezTo>
                  <a:pt x="5399212" y="859355"/>
                  <a:pt x="5399624" y="859635"/>
                  <a:pt x="5399859" y="859988"/>
                </a:cubicBezTo>
                <a:cubicBezTo>
                  <a:pt x="5400095" y="860341"/>
                  <a:pt x="5400213" y="860754"/>
                  <a:pt x="5400213" y="861225"/>
                </a:cubicBezTo>
                <a:lnTo>
                  <a:pt x="5400213" y="970961"/>
                </a:lnTo>
                <a:cubicBezTo>
                  <a:pt x="5400213" y="971433"/>
                  <a:pt x="5400095" y="971845"/>
                  <a:pt x="5399859" y="972199"/>
                </a:cubicBezTo>
                <a:cubicBezTo>
                  <a:pt x="5399624" y="972552"/>
                  <a:pt x="5399212" y="972832"/>
                  <a:pt x="5398622" y="973037"/>
                </a:cubicBezTo>
                <a:cubicBezTo>
                  <a:pt x="5398033" y="973244"/>
                  <a:pt x="5397253" y="973421"/>
                  <a:pt x="5396281" y="973568"/>
                </a:cubicBezTo>
                <a:cubicBezTo>
                  <a:pt x="5395309" y="973715"/>
                  <a:pt x="5394116" y="973789"/>
                  <a:pt x="5392702" y="973789"/>
                </a:cubicBezTo>
                <a:cubicBezTo>
                  <a:pt x="5391170" y="973789"/>
                  <a:pt x="5389933" y="973715"/>
                  <a:pt x="5388990" y="973568"/>
                </a:cubicBezTo>
                <a:cubicBezTo>
                  <a:pt x="5388048" y="973421"/>
                  <a:pt x="5387282" y="973244"/>
                  <a:pt x="5386693" y="973037"/>
                </a:cubicBezTo>
                <a:cubicBezTo>
                  <a:pt x="5386104" y="972832"/>
                  <a:pt x="5385692" y="972552"/>
                  <a:pt x="5385456" y="972199"/>
                </a:cubicBezTo>
                <a:cubicBezTo>
                  <a:pt x="5385220" y="971845"/>
                  <a:pt x="5385102" y="971433"/>
                  <a:pt x="5385102" y="970961"/>
                </a:cubicBezTo>
                <a:lnTo>
                  <a:pt x="5385102" y="920254"/>
                </a:lnTo>
                <a:lnTo>
                  <a:pt x="5333054" y="920254"/>
                </a:lnTo>
                <a:lnTo>
                  <a:pt x="5333054" y="970961"/>
                </a:lnTo>
                <a:cubicBezTo>
                  <a:pt x="5333054" y="971433"/>
                  <a:pt x="5332937" y="971845"/>
                  <a:pt x="5332701" y="972199"/>
                </a:cubicBezTo>
                <a:cubicBezTo>
                  <a:pt x="5332465" y="972552"/>
                  <a:pt x="5332053" y="972832"/>
                  <a:pt x="5331464" y="973037"/>
                </a:cubicBezTo>
                <a:cubicBezTo>
                  <a:pt x="5330875" y="973244"/>
                  <a:pt x="5330094" y="973421"/>
                  <a:pt x="5329122" y="973568"/>
                </a:cubicBezTo>
                <a:cubicBezTo>
                  <a:pt x="5328150" y="973715"/>
                  <a:pt x="5326928" y="973789"/>
                  <a:pt x="5325455" y="973789"/>
                </a:cubicBezTo>
                <a:cubicBezTo>
                  <a:pt x="5324041" y="973789"/>
                  <a:pt x="5322833" y="973715"/>
                  <a:pt x="5321832" y="973568"/>
                </a:cubicBezTo>
                <a:cubicBezTo>
                  <a:pt x="5320830" y="973421"/>
                  <a:pt x="5320035" y="973244"/>
                  <a:pt x="5319446" y="973037"/>
                </a:cubicBezTo>
                <a:cubicBezTo>
                  <a:pt x="5318857" y="972832"/>
                  <a:pt x="5318445" y="972552"/>
                  <a:pt x="5318209" y="972199"/>
                </a:cubicBezTo>
                <a:cubicBezTo>
                  <a:pt x="5317973" y="971845"/>
                  <a:pt x="5317855" y="971433"/>
                  <a:pt x="5317855" y="970961"/>
                </a:cubicBezTo>
                <a:lnTo>
                  <a:pt x="5317855" y="861225"/>
                </a:lnTo>
                <a:cubicBezTo>
                  <a:pt x="5317855" y="860754"/>
                  <a:pt x="5317973" y="860341"/>
                  <a:pt x="5318209" y="859988"/>
                </a:cubicBezTo>
                <a:cubicBezTo>
                  <a:pt x="5318445" y="859635"/>
                  <a:pt x="5318857" y="859355"/>
                  <a:pt x="5319446" y="859148"/>
                </a:cubicBezTo>
                <a:cubicBezTo>
                  <a:pt x="5320035" y="858943"/>
                  <a:pt x="5320830" y="858766"/>
                  <a:pt x="5321832" y="858618"/>
                </a:cubicBezTo>
                <a:cubicBezTo>
                  <a:pt x="5322833" y="858471"/>
                  <a:pt x="5324041" y="858398"/>
                  <a:pt x="5325455" y="858398"/>
                </a:cubicBezTo>
                <a:close/>
                <a:moveTo>
                  <a:pt x="5074870" y="858398"/>
                </a:moveTo>
                <a:cubicBezTo>
                  <a:pt x="5076637" y="858398"/>
                  <a:pt x="5078066" y="858456"/>
                  <a:pt x="5079156" y="858575"/>
                </a:cubicBezTo>
                <a:cubicBezTo>
                  <a:pt x="5080246" y="858691"/>
                  <a:pt x="5081115" y="858854"/>
                  <a:pt x="5081763" y="859062"/>
                </a:cubicBezTo>
                <a:cubicBezTo>
                  <a:pt x="5082411" y="859266"/>
                  <a:pt x="5082897" y="859562"/>
                  <a:pt x="5083221" y="859944"/>
                </a:cubicBezTo>
                <a:cubicBezTo>
                  <a:pt x="5083545" y="860327"/>
                  <a:pt x="5083854" y="860813"/>
                  <a:pt x="5084148" y="861402"/>
                </a:cubicBezTo>
                <a:lnTo>
                  <a:pt x="5099966" y="894275"/>
                </a:lnTo>
                <a:cubicBezTo>
                  <a:pt x="5101435" y="897397"/>
                  <a:pt x="5102901" y="900666"/>
                  <a:pt x="5104365" y="904083"/>
                </a:cubicBezTo>
                <a:cubicBezTo>
                  <a:pt x="5105828" y="907500"/>
                  <a:pt x="5107323" y="910946"/>
                  <a:pt x="5108846" y="914422"/>
                </a:cubicBezTo>
                <a:lnTo>
                  <a:pt x="5109021" y="914422"/>
                </a:lnTo>
                <a:cubicBezTo>
                  <a:pt x="5110368" y="911064"/>
                  <a:pt x="5111758" y="907722"/>
                  <a:pt x="5113194" y="904393"/>
                </a:cubicBezTo>
                <a:cubicBezTo>
                  <a:pt x="5114629" y="901065"/>
                  <a:pt x="5116081" y="897780"/>
                  <a:pt x="5117551" y="894539"/>
                </a:cubicBezTo>
                <a:lnTo>
                  <a:pt x="5133457" y="861490"/>
                </a:lnTo>
                <a:cubicBezTo>
                  <a:pt x="5133634" y="860901"/>
                  <a:pt x="5133884" y="860401"/>
                  <a:pt x="5134208" y="859988"/>
                </a:cubicBezTo>
                <a:cubicBezTo>
                  <a:pt x="5134533" y="859576"/>
                  <a:pt x="5134974" y="859266"/>
                  <a:pt x="5135534" y="859062"/>
                </a:cubicBezTo>
                <a:cubicBezTo>
                  <a:pt x="5136094" y="858854"/>
                  <a:pt x="5136874" y="858691"/>
                  <a:pt x="5137875" y="858575"/>
                </a:cubicBezTo>
                <a:cubicBezTo>
                  <a:pt x="5138877" y="858456"/>
                  <a:pt x="5140144" y="858398"/>
                  <a:pt x="5141675" y="858398"/>
                </a:cubicBezTo>
                <a:cubicBezTo>
                  <a:pt x="5143796" y="858398"/>
                  <a:pt x="5145460" y="858471"/>
                  <a:pt x="5146668" y="858618"/>
                </a:cubicBezTo>
                <a:cubicBezTo>
                  <a:pt x="5147876" y="858766"/>
                  <a:pt x="5148715" y="859046"/>
                  <a:pt x="5149186" y="859458"/>
                </a:cubicBezTo>
                <a:cubicBezTo>
                  <a:pt x="5149658" y="859870"/>
                  <a:pt x="5149820" y="860460"/>
                  <a:pt x="5149672" y="861225"/>
                </a:cubicBezTo>
                <a:cubicBezTo>
                  <a:pt x="5149525" y="861991"/>
                  <a:pt x="5149128" y="863023"/>
                  <a:pt x="5148479" y="864318"/>
                </a:cubicBezTo>
                <a:lnTo>
                  <a:pt x="5116137" y="928825"/>
                </a:lnTo>
                <a:lnTo>
                  <a:pt x="5116137" y="970961"/>
                </a:lnTo>
                <a:cubicBezTo>
                  <a:pt x="5116137" y="971433"/>
                  <a:pt x="5116020" y="971845"/>
                  <a:pt x="5115786" y="972199"/>
                </a:cubicBezTo>
                <a:cubicBezTo>
                  <a:pt x="5115552" y="972552"/>
                  <a:pt x="5115142" y="972832"/>
                  <a:pt x="5114556" y="973037"/>
                </a:cubicBezTo>
                <a:cubicBezTo>
                  <a:pt x="5113970" y="973244"/>
                  <a:pt x="5113179" y="973421"/>
                  <a:pt x="5112184" y="973568"/>
                </a:cubicBezTo>
                <a:cubicBezTo>
                  <a:pt x="5111188" y="973715"/>
                  <a:pt x="5109988" y="973789"/>
                  <a:pt x="5108582" y="973789"/>
                </a:cubicBezTo>
                <a:cubicBezTo>
                  <a:pt x="5107117" y="973789"/>
                  <a:pt x="5105902" y="973715"/>
                  <a:pt x="5104936" y="973568"/>
                </a:cubicBezTo>
                <a:cubicBezTo>
                  <a:pt x="5103969" y="973421"/>
                  <a:pt x="5103178" y="973244"/>
                  <a:pt x="5102564" y="973037"/>
                </a:cubicBezTo>
                <a:cubicBezTo>
                  <a:pt x="5101949" y="972832"/>
                  <a:pt x="5101524" y="972552"/>
                  <a:pt x="5101290" y="972199"/>
                </a:cubicBezTo>
                <a:cubicBezTo>
                  <a:pt x="5101056" y="971845"/>
                  <a:pt x="5100938" y="971433"/>
                  <a:pt x="5100938" y="970961"/>
                </a:cubicBezTo>
                <a:lnTo>
                  <a:pt x="5100938" y="928825"/>
                </a:lnTo>
                <a:lnTo>
                  <a:pt x="5068596" y="864318"/>
                </a:lnTo>
                <a:cubicBezTo>
                  <a:pt x="5067948" y="862963"/>
                  <a:pt x="5067551" y="861903"/>
                  <a:pt x="5067403" y="861137"/>
                </a:cubicBezTo>
                <a:cubicBezTo>
                  <a:pt x="5067256" y="860371"/>
                  <a:pt x="5067403" y="859782"/>
                  <a:pt x="5067845" y="859369"/>
                </a:cubicBezTo>
                <a:cubicBezTo>
                  <a:pt x="5068287" y="858957"/>
                  <a:pt x="5069082" y="858691"/>
                  <a:pt x="5070231" y="858575"/>
                </a:cubicBezTo>
                <a:cubicBezTo>
                  <a:pt x="5071379" y="858456"/>
                  <a:pt x="5072926" y="858398"/>
                  <a:pt x="5074870" y="858398"/>
                </a:cubicBezTo>
                <a:close/>
                <a:moveTo>
                  <a:pt x="4858730" y="858398"/>
                </a:moveTo>
                <a:cubicBezTo>
                  <a:pt x="4860203" y="858398"/>
                  <a:pt x="4861425" y="858471"/>
                  <a:pt x="4862397" y="858618"/>
                </a:cubicBezTo>
                <a:cubicBezTo>
                  <a:pt x="4863369" y="858766"/>
                  <a:pt x="4864150" y="858943"/>
                  <a:pt x="4864739" y="859148"/>
                </a:cubicBezTo>
                <a:cubicBezTo>
                  <a:pt x="4865328" y="859355"/>
                  <a:pt x="4865740" y="859635"/>
                  <a:pt x="4865976" y="859988"/>
                </a:cubicBezTo>
                <a:cubicBezTo>
                  <a:pt x="4866212" y="860341"/>
                  <a:pt x="4866329" y="860754"/>
                  <a:pt x="4866329" y="861225"/>
                </a:cubicBezTo>
                <a:lnTo>
                  <a:pt x="4866329" y="906999"/>
                </a:lnTo>
                <a:lnTo>
                  <a:pt x="4918377" y="906999"/>
                </a:lnTo>
                <a:lnTo>
                  <a:pt x="4918377" y="861225"/>
                </a:lnTo>
                <a:cubicBezTo>
                  <a:pt x="4918377" y="860754"/>
                  <a:pt x="4918495" y="860341"/>
                  <a:pt x="4918731" y="859988"/>
                </a:cubicBezTo>
                <a:cubicBezTo>
                  <a:pt x="4918967" y="859635"/>
                  <a:pt x="4919379" y="859355"/>
                  <a:pt x="4919968" y="859148"/>
                </a:cubicBezTo>
                <a:cubicBezTo>
                  <a:pt x="4920557" y="858943"/>
                  <a:pt x="4921323" y="858766"/>
                  <a:pt x="4922265" y="858618"/>
                </a:cubicBezTo>
                <a:cubicBezTo>
                  <a:pt x="4923208" y="858471"/>
                  <a:pt x="4924445" y="858398"/>
                  <a:pt x="4925977" y="858398"/>
                </a:cubicBezTo>
                <a:cubicBezTo>
                  <a:pt x="4927391" y="858398"/>
                  <a:pt x="4928584" y="858471"/>
                  <a:pt x="4929556" y="858618"/>
                </a:cubicBezTo>
                <a:cubicBezTo>
                  <a:pt x="4930528" y="858766"/>
                  <a:pt x="4931308" y="858943"/>
                  <a:pt x="4931897" y="859148"/>
                </a:cubicBezTo>
                <a:cubicBezTo>
                  <a:pt x="4932487" y="859355"/>
                  <a:pt x="4932899" y="859635"/>
                  <a:pt x="4933134" y="859988"/>
                </a:cubicBezTo>
                <a:cubicBezTo>
                  <a:pt x="4933370" y="860341"/>
                  <a:pt x="4933488" y="860754"/>
                  <a:pt x="4933488" y="861225"/>
                </a:cubicBezTo>
                <a:lnTo>
                  <a:pt x="4933488" y="970961"/>
                </a:lnTo>
                <a:cubicBezTo>
                  <a:pt x="4933488" y="971433"/>
                  <a:pt x="4933370" y="971845"/>
                  <a:pt x="4933134" y="972199"/>
                </a:cubicBezTo>
                <a:cubicBezTo>
                  <a:pt x="4932899" y="972552"/>
                  <a:pt x="4932487" y="972832"/>
                  <a:pt x="4931897" y="973037"/>
                </a:cubicBezTo>
                <a:cubicBezTo>
                  <a:pt x="4931308" y="973244"/>
                  <a:pt x="4930528" y="973421"/>
                  <a:pt x="4929556" y="973568"/>
                </a:cubicBezTo>
                <a:cubicBezTo>
                  <a:pt x="4928584" y="973715"/>
                  <a:pt x="4927391" y="973789"/>
                  <a:pt x="4925977" y="973789"/>
                </a:cubicBezTo>
                <a:cubicBezTo>
                  <a:pt x="4924445" y="973789"/>
                  <a:pt x="4923208" y="973715"/>
                  <a:pt x="4922265" y="973568"/>
                </a:cubicBezTo>
                <a:cubicBezTo>
                  <a:pt x="4921323" y="973421"/>
                  <a:pt x="4920557" y="973244"/>
                  <a:pt x="4919968" y="973037"/>
                </a:cubicBezTo>
                <a:cubicBezTo>
                  <a:pt x="4919379" y="972832"/>
                  <a:pt x="4918967" y="972552"/>
                  <a:pt x="4918731" y="972199"/>
                </a:cubicBezTo>
                <a:cubicBezTo>
                  <a:pt x="4918495" y="971845"/>
                  <a:pt x="4918377" y="971433"/>
                  <a:pt x="4918377" y="970961"/>
                </a:cubicBezTo>
                <a:lnTo>
                  <a:pt x="4918377" y="920254"/>
                </a:lnTo>
                <a:lnTo>
                  <a:pt x="4866329" y="920254"/>
                </a:lnTo>
                <a:lnTo>
                  <a:pt x="4866329" y="970961"/>
                </a:lnTo>
                <a:cubicBezTo>
                  <a:pt x="4866329" y="971433"/>
                  <a:pt x="4866212" y="971845"/>
                  <a:pt x="4865976" y="972199"/>
                </a:cubicBezTo>
                <a:cubicBezTo>
                  <a:pt x="4865740" y="972552"/>
                  <a:pt x="4865328" y="972832"/>
                  <a:pt x="4864739" y="973037"/>
                </a:cubicBezTo>
                <a:cubicBezTo>
                  <a:pt x="4864150" y="973244"/>
                  <a:pt x="4863369" y="973421"/>
                  <a:pt x="4862397" y="973568"/>
                </a:cubicBezTo>
                <a:cubicBezTo>
                  <a:pt x="4861425" y="973715"/>
                  <a:pt x="4860203" y="973789"/>
                  <a:pt x="4858730" y="973789"/>
                </a:cubicBezTo>
                <a:cubicBezTo>
                  <a:pt x="4857316" y="973789"/>
                  <a:pt x="4856108" y="973715"/>
                  <a:pt x="4855107" y="973568"/>
                </a:cubicBezTo>
                <a:cubicBezTo>
                  <a:pt x="4854105" y="973421"/>
                  <a:pt x="4853310" y="973244"/>
                  <a:pt x="4852721" y="973037"/>
                </a:cubicBezTo>
                <a:cubicBezTo>
                  <a:pt x="4852132" y="972832"/>
                  <a:pt x="4851720" y="972552"/>
                  <a:pt x="4851484" y="972199"/>
                </a:cubicBezTo>
                <a:cubicBezTo>
                  <a:pt x="4851248" y="971845"/>
                  <a:pt x="4851130" y="971433"/>
                  <a:pt x="4851130" y="970961"/>
                </a:cubicBezTo>
                <a:lnTo>
                  <a:pt x="4851130" y="861225"/>
                </a:lnTo>
                <a:cubicBezTo>
                  <a:pt x="4851130" y="860754"/>
                  <a:pt x="4851248" y="860341"/>
                  <a:pt x="4851484" y="859988"/>
                </a:cubicBezTo>
                <a:cubicBezTo>
                  <a:pt x="4851720" y="859635"/>
                  <a:pt x="4852132" y="859355"/>
                  <a:pt x="4852721" y="859148"/>
                </a:cubicBezTo>
                <a:cubicBezTo>
                  <a:pt x="4853310" y="858943"/>
                  <a:pt x="4854105" y="858766"/>
                  <a:pt x="4855107" y="858618"/>
                </a:cubicBezTo>
                <a:cubicBezTo>
                  <a:pt x="4856108" y="858471"/>
                  <a:pt x="4857316" y="858398"/>
                  <a:pt x="4858730" y="858398"/>
                </a:cubicBezTo>
                <a:close/>
                <a:moveTo>
                  <a:pt x="4382480" y="858398"/>
                </a:moveTo>
                <a:cubicBezTo>
                  <a:pt x="4383953" y="858398"/>
                  <a:pt x="4385175" y="858471"/>
                  <a:pt x="4386147" y="858618"/>
                </a:cubicBezTo>
                <a:cubicBezTo>
                  <a:pt x="4387119" y="858766"/>
                  <a:pt x="4387900" y="858943"/>
                  <a:pt x="4388489" y="859148"/>
                </a:cubicBezTo>
                <a:cubicBezTo>
                  <a:pt x="4389078" y="859355"/>
                  <a:pt x="4389490" y="859635"/>
                  <a:pt x="4389726" y="859988"/>
                </a:cubicBezTo>
                <a:cubicBezTo>
                  <a:pt x="4389961" y="860341"/>
                  <a:pt x="4390079" y="860754"/>
                  <a:pt x="4390079" y="861225"/>
                </a:cubicBezTo>
                <a:lnTo>
                  <a:pt x="4390079" y="906999"/>
                </a:lnTo>
                <a:lnTo>
                  <a:pt x="4442127" y="906999"/>
                </a:lnTo>
                <a:lnTo>
                  <a:pt x="4442127" y="861225"/>
                </a:lnTo>
                <a:cubicBezTo>
                  <a:pt x="4442127" y="860754"/>
                  <a:pt x="4442245" y="860341"/>
                  <a:pt x="4442481" y="859988"/>
                </a:cubicBezTo>
                <a:cubicBezTo>
                  <a:pt x="4442716" y="859635"/>
                  <a:pt x="4443129" y="859355"/>
                  <a:pt x="4443718" y="859148"/>
                </a:cubicBezTo>
                <a:cubicBezTo>
                  <a:pt x="4444307" y="858943"/>
                  <a:pt x="4445073" y="858766"/>
                  <a:pt x="4446016" y="858618"/>
                </a:cubicBezTo>
                <a:cubicBezTo>
                  <a:pt x="4446958" y="858471"/>
                  <a:pt x="4448195" y="858398"/>
                  <a:pt x="4449727" y="858398"/>
                </a:cubicBezTo>
                <a:cubicBezTo>
                  <a:pt x="4451141" y="858398"/>
                  <a:pt x="4452334" y="858471"/>
                  <a:pt x="4453306" y="858618"/>
                </a:cubicBezTo>
                <a:cubicBezTo>
                  <a:pt x="4454278" y="858766"/>
                  <a:pt x="4455058" y="858943"/>
                  <a:pt x="4455648" y="859148"/>
                </a:cubicBezTo>
                <a:cubicBezTo>
                  <a:pt x="4456236" y="859355"/>
                  <a:pt x="4456649" y="859635"/>
                  <a:pt x="4456885" y="859988"/>
                </a:cubicBezTo>
                <a:cubicBezTo>
                  <a:pt x="4457120" y="860341"/>
                  <a:pt x="4457238" y="860754"/>
                  <a:pt x="4457238" y="861225"/>
                </a:cubicBezTo>
                <a:lnTo>
                  <a:pt x="4457238" y="970961"/>
                </a:lnTo>
                <a:cubicBezTo>
                  <a:pt x="4457238" y="971433"/>
                  <a:pt x="4457120" y="971845"/>
                  <a:pt x="4456885" y="972199"/>
                </a:cubicBezTo>
                <a:cubicBezTo>
                  <a:pt x="4456649" y="972552"/>
                  <a:pt x="4456236" y="972832"/>
                  <a:pt x="4455648" y="973037"/>
                </a:cubicBezTo>
                <a:cubicBezTo>
                  <a:pt x="4455058" y="973244"/>
                  <a:pt x="4454278" y="973421"/>
                  <a:pt x="4453306" y="973568"/>
                </a:cubicBezTo>
                <a:cubicBezTo>
                  <a:pt x="4452334" y="973715"/>
                  <a:pt x="4451141" y="973789"/>
                  <a:pt x="4449727" y="973789"/>
                </a:cubicBezTo>
                <a:cubicBezTo>
                  <a:pt x="4448195" y="973789"/>
                  <a:pt x="4446958" y="973715"/>
                  <a:pt x="4446016" y="973568"/>
                </a:cubicBezTo>
                <a:cubicBezTo>
                  <a:pt x="4445073" y="973421"/>
                  <a:pt x="4444307" y="973244"/>
                  <a:pt x="4443718" y="973037"/>
                </a:cubicBezTo>
                <a:cubicBezTo>
                  <a:pt x="4443129" y="972832"/>
                  <a:pt x="4442716" y="972552"/>
                  <a:pt x="4442481" y="972199"/>
                </a:cubicBezTo>
                <a:cubicBezTo>
                  <a:pt x="4442245" y="971845"/>
                  <a:pt x="4442127" y="971433"/>
                  <a:pt x="4442127" y="970961"/>
                </a:cubicBezTo>
                <a:lnTo>
                  <a:pt x="4442127" y="920254"/>
                </a:lnTo>
                <a:lnTo>
                  <a:pt x="4390079" y="920254"/>
                </a:lnTo>
                <a:lnTo>
                  <a:pt x="4390079" y="970961"/>
                </a:lnTo>
                <a:cubicBezTo>
                  <a:pt x="4390079" y="971433"/>
                  <a:pt x="4389961" y="971845"/>
                  <a:pt x="4389726" y="972199"/>
                </a:cubicBezTo>
                <a:cubicBezTo>
                  <a:pt x="4389490" y="972552"/>
                  <a:pt x="4389078" y="972832"/>
                  <a:pt x="4388489" y="973037"/>
                </a:cubicBezTo>
                <a:cubicBezTo>
                  <a:pt x="4387900" y="973244"/>
                  <a:pt x="4387119" y="973421"/>
                  <a:pt x="4386147" y="973568"/>
                </a:cubicBezTo>
                <a:cubicBezTo>
                  <a:pt x="4385175" y="973715"/>
                  <a:pt x="4383953" y="973789"/>
                  <a:pt x="4382480" y="973789"/>
                </a:cubicBezTo>
                <a:cubicBezTo>
                  <a:pt x="4381066" y="973789"/>
                  <a:pt x="4379858" y="973715"/>
                  <a:pt x="4378857" y="973568"/>
                </a:cubicBezTo>
                <a:cubicBezTo>
                  <a:pt x="4377855" y="973421"/>
                  <a:pt x="4377060" y="973244"/>
                  <a:pt x="4376471" y="973037"/>
                </a:cubicBezTo>
                <a:cubicBezTo>
                  <a:pt x="4375882" y="972832"/>
                  <a:pt x="4375469" y="972552"/>
                  <a:pt x="4375234" y="972199"/>
                </a:cubicBezTo>
                <a:cubicBezTo>
                  <a:pt x="4374998" y="971845"/>
                  <a:pt x="4374880" y="971433"/>
                  <a:pt x="4374880" y="970961"/>
                </a:cubicBezTo>
                <a:lnTo>
                  <a:pt x="4374880" y="861225"/>
                </a:lnTo>
                <a:cubicBezTo>
                  <a:pt x="4374880" y="860754"/>
                  <a:pt x="4374998" y="860341"/>
                  <a:pt x="4375234" y="859988"/>
                </a:cubicBezTo>
                <a:cubicBezTo>
                  <a:pt x="4375469" y="859635"/>
                  <a:pt x="4375882" y="859355"/>
                  <a:pt x="4376471" y="859148"/>
                </a:cubicBezTo>
                <a:cubicBezTo>
                  <a:pt x="4377060" y="858943"/>
                  <a:pt x="4377855" y="858766"/>
                  <a:pt x="4378857" y="858618"/>
                </a:cubicBezTo>
                <a:cubicBezTo>
                  <a:pt x="4379858" y="858471"/>
                  <a:pt x="4381066" y="858398"/>
                  <a:pt x="4382480" y="858398"/>
                </a:cubicBezTo>
                <a:close/>
                <a:moveTo>
                  <a:pt x="4131895" y="858398"/>
                </a:moveTo>
                <a:cubicBezTo>
                  <a:pt x="4133663" y="858398"/>
                  <a:pt x="4135091" y="858456"/>
                  <a:pt x="4136181" y="858575"/>
                </a:cubicBezTo>
                <a:cubicBezTo>
                  <a:pt x="4137271" y="858691"/>
                  <a:pt x="4138140" y="858854"/>
                  <a:pt x="4138788" y="859062"/>
                </a:cubicBezTo>
                <a:cubicBezTo>
                  <a:pt x="4139436" y="859266"/>
                  <a:pt x="4139922" y="859562"/>
                  <a:pt x="4140246" y="859944"/>
                </a:cubicBezTo>
                <a:cubicBezTo>
                  <a:pt x="4140570" y="860327"/>
                  <a:pt x="4140879" y="860813"/>
                  <a:pt x="4141174" y="861402"/>
                </a:cubicBezTo>
                <a:lnTo>
                  <a:pt x="4156991" y="894275"/>
                </a:lnTo>
                <a:cubicBezTo>
                  <a:pt x="4158460" y="897397"/>
                  <a:pt x="4159925" y="900666"/>
                  <a:pt x="4161390" y="904083"/>
                </a:cubicBezTo>
                <a:cubicBezTo>
                  <a:pt x="4162854" y="907500"/>
                  <a:pt x="4164347" y="910946"/>
                  <a:pt x="4165871" y="914422"/>
                </a:cubicBezTo>
                <a:lnTo>
                  <a:pt x="4166046" y="914422"/>
                </a:lnTo>
                <a:cubicBezTo>
                  <a:pt x="4167393" y="911064"/>
                  <a:pt x="4168784" y="907722"/>
                  <a:pt x="4170219" y="904393"/>
                </a:cubicBezTo>
                <a:cubicBezTo>
                  <a:pt x="4171654" y="901065"/>
                  <a:pt x="4173106" y="897780"/>
                  <a:pt x="4174576" y="894539"/>
                </a:cubicBezTo>
                <a:lnTo>
                  <a:pt x="4190482" y="861490"/>
                </a:lnTo>
                <a:cubicBezTo>
                  <a:pt x="4190659" y="860901"/>
                  <a:pt x="4190909" y="860401"/>
                  <a:pt x="4191233" y="859988"/>
                </a:cubicBezTo>
                <a:cubicBezTo>
                  <a:pt x="4191557" y="859576"/>
                  <a:pt x="4191999" y="859266"/>
                  <a:pt x="4192559" y="859062"/>
                </a:cubicBezTo>
                <a:cubicBezTo>
                  <a:pt x="4193119" y="858854"/>
                  <a:pt x="4193899" y="858691"/>
                  <a:pt x="4194901" y="858575"/>
                </a:cubicBezTo>
                <a:cubicBezTo>
                  <a:pt x="4195902" y="858456"/>
                  <a:pt x="4197169" y="858398"/>
                  <a:pt x="4198700" y="858398"/>
                </a:cubicBezTo>
                <a:cubicBezTo>
                  <a:pt x="4200821" y="858398"/>
                  <a:pt x="4202485" y="858471"/>
                  <a:pt x="4203693" y="858618"/>
                </a:cubicBezTo>
                <a:cubicBezTo>
                  <a:pt x="4204901" y="858766"/>
                  <a:pt x="4205740" y="859046"/>
                  <a:pt x="4206212" y="859458"/>
                </a:cubicBezTo>
                <a:cubicBezTo>
                  <a:pt x="4206683" y="859870"/>
                  <a:pt x="4206845" y="860460"/>
                  <a:pt x="4206698" y="861225"/>
                </a:cubicBezTo>
                <a:cubicBezTo>
                  <a:pt x="4206550" y="861991"/>
                  <a:pt x="4206153" y="863023"/>
                  <a:pt x="4205505" y="864318"/>
                </a:cubicBezTo>
                <a:lnTo>
                  <a:pt x="4173162" y="928825"/>
                </a:lnTo>
                <a:lnTo>
                  <a:pt x="4173162" y="970961"/>
                </a:lnTo>
                <a:cubicBezTo>
                  <a:pt x="4173162" y="971433"/>
                  <a:pt x="4173045" y="971845"/>
                  <a:pt x="4172811" y="972199"/>
                </a:cubicBezTo>
                <a:cubicBezTo>
                  <a:pt x="4172577" y="972552"/>
                  <a:pt x="4172167" y="972832"/>
                  <a:pt x="4171581" y="973037"/>
                </a:cubicBezTo>
                <a:cubicBezTo>
                  <a:pt x="4170995" y="973244"/>
                  <a:pt x="4170204" y="973421"/>
                  <a:pt x="4169209" y="973568"/>
                </a:cubicBezTo>
                <a:cubicBezTo>
                  <a:pt x="4168213" y="973715"/>
                  <a:pt x="4167013" y="973789"/>
                  <a:pt x="4165607" y="973789"/>
                </a:cubicBezTo>
                <a:cubicBezTo>
                  <a:pt x="4164143" y="973789"/>
                  <a:pt x="4162927" y="973715"/>
                  <a:pt x="4161961" y="973568"/>
                </a:cubicBezTo>
                <a:cubicBezTo>
                  <a:pt x="4160994" y="973421"/>
                  <a:pt x="4160203" y="973244"/>
                  <a:pt x="4159589" y="973037"/>
                </a:cubicBezTo>
                <a:cubicBezTo>
                  <a:pt x="4158974" y="972832"/>
                  <a:pt x="4158549" y="972552"/>
                  <a:pt x="4158315" y="972199"/>
                </a:cubicBezTo>
                <a:cubicBezTo>
                  <a:pt x="4158081" y="971845"/>
                  <a:pt x="4157963" y="971433"/>
                  <a:pt x="4157963" y="970961"/>
                </a:cubicBezTo>
                <a:lnTo>
                  <a:pt x="4157963" y="928825"/>
                </a:lnTo>
                <a:lnTo>
                  <a:pt x="4125621" y="864318"/>
                </a:lnTo>
                <a:cubicBezTo>
                  <a:pt x="4124973" y="862963"/>
                  <a:pt x="4124575" y="861903"/>
                  <a:pt x="4124428" y="861137"/>
                </a:cubicBezTo>
                <a:cubicBezTo>
                  <a:pt x="4124281" y="860371"/>
                  <a:pt x="4124428" y="859782"/>
                  <a:pt x="4124870" y="859369"/>
                </a:cubicBezTo>
                <a:cubicBezTo>
                  <a:pt x="4125312" y="858957"/>
                  <a:pt x="4126107" y="858691"/>
                  <a:pt x="4127256" y="858575"/>
                </a:cubicBezTo>
                <a:cubicBezTo>
                  <a:pt x="4128405" y="858456"/>
                  <a:pt x="4129951" y="858398"/>
                  <a:pt x="4131895" y="858398"/>
                </a:cubicBezTo>
                <a:close/>
                <a:moveTo>
                  <a:pt x="3915808" y="858398"/>
                </a:moveTo>
                <a:cubicBezTo>
                  <a:pt x="3917281" y="858398"/>
                  <a:pt x="3918503" y="858471"/>
                  <a:pt x="3919476" y="858618"/>
                </a:cubicBezTo>
                <a:cubicBezTo>
                  <a:pt x="3920447" y="858766"/>
                  <a:pt x="3921228" y="858943"/>
                  <a:pt x="3921817" y="859148"/>
                </a:cubicBezTo>
                <a:cubicBezTo>
                  <a:pt x="3922406" y="859355"/>
                  <a:pt x="3922818" y="859635"/>
                  <a:pt x="3923054" y="859988"/>
                </a:cubicBezTo>
                <a:cubicBezTo>
                  <a:pt x="3923290" y="860341"/>
                  <a:pt x="3923408" y="860754"/>
                  <a:pt x="3923408" y="861225"/>
                </a:cubicBezTo>
                <a:lnTo>
                  <a:pt x="3923408" y="906999"/>
                </a:lnTo>
                <a:lnTo>
                  <a:pt x="3975456" y="906999"/>
                </a:lnTo>
                <a:lnTo>
                  <a:pt x="3975456" y="861225"/>
                </a:lnTo>
                <a:cubicBezTo>
                  <a:pt x="3975456" y="860754"/>
                  <a:pt x="3975574" y="860341"/>
                  <a:pt x="3975810" y="859988"/>
                </a:cubicBezTo>
                <a:cubicBezTo>
                  <a:pt x="3976044" y="859635"/>
                  <a:pt x="3976457" y="859355"/>
                  <a:pt x="3977047" y="859148"/>
                </a:cubicBezTo>
                <a:cubicBezTo>
                  <a:pt x="3977636" y="858943"/>
                  <a:pt x="3978402" y="858766"/>
                  <a:pt x="3979344" y="858618"/>
                </a:cubicBezTo>
                <a:cubicBezTo>
                  <a:pt x="3980286" y="858471"/>
                  <a:pt x="3981523" y="858398"/>
                  <a:pt x="3983056" y="858398"/>
                </a:cubicBezTo>
                <a:cubicBezTo>
                  <a:pt x="3984469" y="858398"/>
                  <a:pt x="3985662" y="858471"/>
                  <a:pt x="3986581" y="858618"/>
                </a:cubicBezTo>
                <a:cubicBezTo>
                  <a:pt x="3987553" y="858766"/>
                  <a:pt x="3988333" y="858943"/>
                  <a:pt x="3988923" y="859148"/>
                </a:cubicBezTo>
                <a:cubicBezTo>
                  <a:pt x="3989511" y="859355"/>
                  <a:pt x="3989924" y="859635"/>
                  <a:pt x="3990160" y="859988"/>
                </a:cubicBezTo>
                <a:cubicBezTo>
                  <a:pt x="3990395" y="860341"/>
                  <a:pt x="3990513" y="860754"/>
                  <a:pt x="3990513" y="861225"/>
                </a:cubicBezTo>
                <a:lnTo>
                  <a:pt x="3990513" y="970961"/>
                </a:lnTo>
                <a:cubicBezTo>
                  <a:pt x="3990513" y="971433"/>
                  <a:pt x="3990395" y="971845"/>
                  <a:pt x="3990160" y="972199"/>
                </a:cubicBezTo>
                <a:cubicBezTo>
                  <a:pt x="3989924" y="972552"/>
                  <a:pt x="3989511" y="972832"/>
                  <a:pt x="3988923" y="973037"/>
                </a:cubicBezTo>
                <a:cubicBezTo>
                  <a:pt x="3988333" y="973244"/>
                  <a:pt x="3987553" y="973421"/>
                  <a:pt x="3986581" y="973568"/>
                </a:cubicBezTo>
                <a:cubicBezTo>
                  <a:pt x="3985662" y="973715"/>
                  <a:pt x="3984469" y="973789"/>
                  <a:pt x="3983056" y="973789"/>
                </a:cubicBezTo>
                <a:cubicBezTo>
                  <a:pt x="3981523" y="973789"/>
                  <a:pt x="3980286" y="973715"/>
                  <a:pt x="3979344" y="973568"/>
                </a:cubicBezTo>
                <a:cubicBezTo>
                  <a:pt x="3978402" y="973421"/>
                  <a:pt x="3977636" y="973244"/>
                  <a:pt x="3977047" y="973037"/>
                </a:cubicBezTo>
                <a:cubicBezTo>
                  <a:pt x="3976457" y="972832"/>
                  <a:pt x="3976044" y="972552"/>
                  <a:pt x="3975810" y="972199"/>
                </a:cubicBezTo>
                <a:cubicBezTo>
                  <a:pt x="3975574" y="971845"/>
                  <a:pt x="3975456" y="971433"/>
                  <a:pt x="3975456" y="970961"/>
                </a:cubicBezTo>
                <a:lnTo>
                  <a:pt x="3975456" y="920254"/>
                </a:lnTo>
                <a:lnTo>
                  <a:pt x="3923408" y="920254"/>
                </a:lnTo>
                <a:lnTo>
                  <a:pt x="3923408" y="970961"/>
                </a:lnTo>
                <a:cubicBezTo>
                  <a:pt x="3923408" y="971433"/>
                  <a:pt x="3923290" y="971845"/>
                  <a:pt x="3923054" y="972199"/>
                </a:cubicBezTo>
                <a:cubicBezTo>
                  <a:pt x="3922818" y="972552"/>
                  <a:pt x="3922406" y="972832"/>
                  <a:pt x="3921817" y="973037"/>
                </a:cubicBezTo>
                <a:cubicBezTo>
                  <a:pt x="3921228" y="973244"/>
                  <a:pt x="3920447" y="973421"/>
                  <a:pt x="3919476" y="973568"/>
                </a:cubicBezTo>
                <a:cubicBezTo>
                  <a:pt x="3918503" y="973715"/>
                  <a:pt x="3917281" y="973789"/>
                  <a:pt x="3915808" y="973789"/>
                </a:cubicBezTo>
                <a:cubicBezTo>
                  <a:pt x="3914395" y="973789"/>
                  <a:pt x="3913187" y="973715"/>
                  <a:pt x="3912186" y="973568"/>
                </a:cubicBezTo>
                <a:cubicBezTo>
                  <a:pt x="3911184" y="973421"/>
                  <a:pt x="3910389" y="973244"/>
                  <a:pt x="3909800" y="973037"/>
                </a:cubicBezTo>
                <a:cubicBezTo>
                  <a:pt x="3909210" y="972832"/>
                  <a:pt x="3908798" y="972552"/>
                  <a:pt x="3908562" y="972199"/>
                </a:cubicBezTo>
                <a:cubicBezTo>
                  <a:pt x="3908327" y="971845"/>
                  <a:pt x="3908210" y="971433"/>
                  <a:pt x="3908210" y="970961"/>
                </a:cubicBezTo>
                <a:lnTo>
                  <a:pt x="3908210" y="861225"/>
                </a:lnTo>
                <a:cubicBezTo>
                  <a:pt x="3908210" y="860754"/>
                  <a:pt x="3908327" y="860341"/>
                  <a:pt x="3908562" y="859988"/>
                </a:cubicBezTo>
                <a:cubicBezTo>
                  <a:pt x="3908798" y="859635"/>
                  <a:pt x="3909210" y="859355"/>
                  <a:pt x="3909800" y="859148"/>
                </a:cubicBezTo>
                <a:cubicBezTo>
                  <a:pt x="3910389" y="858943"/>
                  <a:pt x="3911184" y="858766"/>
                  <a:pt x="3912186" y="858618"/>
                </a:cubicBezTo>
                <a:cubicBezTo>
                  <a:pt x="3913187" y="858471"/>
                  <a:pt x="3914395" y="858398"/>
                  <a:pt x="3915808" y="858398"/>
                </a:cubicBezTo>
                <a:close/>
                <a:moveTo>
                  <a:pt x="3665225" y="858398"/>
                </a:moveTo>
                <a:cubicBezTo>
                  <a:pt x="3666993" y="858398"/>
                  <a:pt x="3668421" y="858456"/>
                  <a:pt x="3669511" y="858575"/>
                </a:cubicBezTo>
                <a:cubicBezTo>
                  <a:pt x="3670601" y="858691"/>
                  <a:pt x="3671469" y="858854"/>
                  <a:pt x="3672118" y="859062"/>
                </a:cubicBezTo>
                <a:cubicBezTo>
                  <a:pt x="3672765" y="859266"/>
                  <a:pt x="3673251" y="859562"/>
                  <a:pt x="3673575" y="859944"/>
                </a:cubicBezTo>
                <a:cubicBezTo>
                  <a:pt x="3673900" y="860327"/>
                  <a:pt x="3674208" y="860813"/>
                  <a:pt x="3674503" y="861402"/>
                </a:cubicBezTo>
                <a:lnTo>
                  <a:pt x="3690321" y="894275"/>
                </a:lnTo>
                <a:cubicBezTo>
                  <a:pt x="3691790" y="897397"/>
                  <a:pt x="3693255" y="900666"/>
                  <a:pt x="3694719" y="904083"/>
                </a:cubicBezTo>
                <a:cubicBezTo>
                  <a:pt x="3696183" y="907500"/>
                  <a:pt x="3697677" y="910946"/>
                  <a:pt x="3699201" y="914422"/>
                </a:cubicBezTo>
                <a:lnTo>
                  <a:pt x="3699375" y="914422"/>
                </a:lnTo>
                <a:cubicBezTo>
                  <a:pt x="3700723" y="911064"/>
                  <a:pt x="3702113" y="907722"/>
                  <a:pt x="3703549" y="904393"/>
                </a:cubicBezTo>
                <a:cubicBezTo>
                  <a:pt x="3704983" y="901065"/>
                  <a:pt x="3706436" y="897780"/>
                  <a:pt x="3707906" y="894539"/>
                </a:cubicBezTo>
                <a:lnTo>
                  <a:pt x="3723812" y="861490"/>
                </a:lnTo>
                <a:cubicBezTo>
                  <a:pt x="3723989" y="860901"/>
                  <a:pt x="3724239" y="860401"/>
                  <a:pt x="3724563" y="859988"/>
                </a:cubicBezTo>
                <a:cubicBezTo>
                  <a:pt x="3724887" y="859576"/>
                  <a:pt x="3725329" y="859266"/>
                  <a:pt x="3725889" y="859062"/>
                </a:cubicBezTo>
                <a:cubicBezTo>
                  <a:pt x="3726449" y="858854"/>
                  <a:pt x="3727229" y="858691"/>
                  <a:pt x="3728231" y="858575"/>
                </a:cubicBezTo>
                <a:cubicBezTo>
                  <a:pt x="3729232" y="858456"/>
                  <a:pt x="3730499" y="858398"/>
                  <a:pt x="3732030" y="858398"/>
                </a:cubicBezTo>
                <a:cubicBezTo>
                  <a:pt x="3734151" y="858398"/>
                  <a:pt x="3735816" y="858471"/>
                  <a:pt x="3737023" y="858618"/>
                </a:cubicBezTo>
                <a:cubicBezTo>
                  <a:pt x="3738231" y="858766"/>
                  <a:pt x="3739070" y="859046"/>
                  <a:pt x="3739542" y="859458"/>
                </a:cubicBezTo>
                <a:cubicBezTo>
                  <a:pt x="3740013" y="859870"/>
                  <a:pt x="3740175" y="860460"/>
                  <a:pt x="3740028" y="861225"/>
                </a:cubicBezTo>
                <a:cubicBezTo>
                  <a:pt x="3739880" y="861991"/>
                  <a:pt x="3739483" y="863023"/>
                  <a:pt x="3738835" y="864318"/>
                </a:cubicBezTo>
                <a:lnTo>
                  <a:pt x="3706492" y="928825"/>
                </a:lnTo>
                <a:lnTo>
                  <a:pt x="3706492" y="970961"/>
                </a:lnTo>
                <a:cubicBezTo>
                  <a:pt x="3706492" y="971433"/>
                  <a:pt x="3706375" y="971845"/>
                  <a:pt x="3706140" y="972199"/>
                </a:cubicBezTo>
                <a:cubicBezTo>
                  <a:pt x="3705906" y="972552"/>
                  <a:pt x="3705496" y="972832"/>
                  <a:pt x="3704911" y="973037"/>
                </a:cubicBezTo>
                <a:cubicBezTo>
                  <a:pt x="3704324" y="973244"/>
                  <a:pt x="3703534" y="973421"/>
                  <a:pt x="3702539" y="973568"/>
                </a:cubicBezTo>
                <a:cubicBezTo>
                  <a:pt x="3701543" y="973715"/>
                  <a:pt x="3700343" y="973789"/>
                  <a:pt x="3698937" y="973789"/>
                </a:cubicBezTo>
                <a:cubicBezTo>
                  <a:pt x="3697473" y="973789"/>
                  <a:pt x="3696258" y="973715"/>
                  <a:pt x="3695291" y="973568"/>
                </a:cubicBezTo>
                <a:cubicBezTo>
                  <a:pt x="3694324" y="973421"/>
                  <a:pt x="3693534" y="973244"/>
                  <a:pt x="3692918" y="973037"/>
                </a:cubicBezTo>
                <a:cubicBezTo>
                  <a:pt x="3692303" y="972832"/>
                  <a:pt x="3691879" y="972552"/>
                  <a:pt x="3691644" y="972199"/>
                </a:cubicBezTo>
                <a:cubicBezTo>
                  <a:pt x="3691411" y="971845"/>
                  <a:pt x="3691293" y="971433"/>
                  <a:pt x="3691293" y="970961"/>
                </a:cubicBezTo>
                <a:lnTo>
                  <a:pt x="3691293" y="928825"/>
                </a:lnTo>
                <a:lnTo>
                  <a:pt x="3658951" y="864318"/>
                </a:lnTo>
                <a:cubicBezTo>
                  <a:pt x="3658303" y="862963"/>
                  <a:pt x="3657905" y="861903"/>
                  <a:pt x="3657758" y="861137"/>
                </a:cubicBezTo>
                <a:cubicBezTo>
                  <a:pt x="3657611" y="860371"/>
                  <a:pt x="3657758" y="859782"/>
                  <a:pt x="3658200" y="859369"/>
                </a:cubicBezTo>
                <a:cubicBezTo>
                  <a:pt x="3658642" y="858957"/>
                  <a:pt x="3659437" y="858691"/>
                  <a:pt x="3660586" y="858575"/>
                </a:cubicBezTo>
                <a:cubicBezTo>
                  <a:pt x="3661734" y="858456"/>
                  <a:pt x="3663281" y="858398"/>
                  <a:pt x="3665225" y="858398"/>
                </a:cubicBezTo>
                <a:close/>
                <a:moveTo>
                  <a:pt x="3439556" y="858398"/>
                </a:moveTo>
                <a:cubicBezTo>
                  <a:pt x="3441029" y="858398"/>
                  <a:pt x="3442252" y="858471"/>
                  <a:pt x="3443222" y="858618"/>
                </a:cubicBezTo>
                <a:cubicBezTo>
                  <a:pt x="3444196" y="858766"/>
                  <a:pt x="3444976" y="858943"/>
                  <a:pt x="3445565" y="859148"/>
                </a:cubicBezTo>
                <a:cubicBezTo>
                  <a:pt x="3446155" y="859355"/>
                  <a:pt x="3446567" y="859635"/>
                  <a:pt x="3446802" y="859988"/>
                </a:cubicBezTo>
                <a:cubicBezTo>
                  <a:pt x="3447038" y="860341"/>
                  <a:pt x="3447156" y="860754"/>
                  <a:pt x="3447156" y="861225"/>
                </a:cubicBezTo>
                <a:lnTo>
                  <a:pt x="3447156" y="906999"/>
                </a:lnTo>
                <a:lnTo>
                  <a:pt x="3499207" y="906999"/>
                </a:lnTo>
                <a:lnTo>
                  <a:pt x="3499207" y="861225"/>
                </a:lnTo>
                <a:cubicBezTo>
                  <a:pt x="3499207" y="860754"/>
                  <a:pt x="3499326" y="860341"/>
                  <a:pt x="3499561" y="859988"/>
                </a:cubicBezTo>
                <a:cubicBezTo>
                  <a:pt x="3499797" y="859635"/>
                  <a:pt x="3500209" y="859355"/>
                  <a:pt x="3500799" y="859148"/>
                </a:cubicBezTo>
                <a:cubicBezTo>
                  <a:pt x="3501388" y="858943"/>
                  <a:pt x="3502154" y="858766"/>
                  <a:pt x="3503096" y="858618"/>
                </a:cubicBezTo>
                <a:cubicBezTo>
                  <a:pt x="3504038" y="858471"/>
                  <a:pt x="3505276" y="858398"/>
                  <a:pt x="3506807" y="858398"/>
                </a:cubicBezTo>
                <a:cubicBezTo>
                  <a:pt x="3508222" y="858398"/>
                  <a:pt x="3509414" y="858471"/>
                  <a:pt x="3510386" y="858618"/>
                </a:cubicBezTo>
                <a:cubicBezTo>
                  <a:pt x="3511359" y="858766"/>
                  <a:pt x="3512139" y="858943"/>
                  <a:pt x="3512728" y="859148"/>
                </a:cubicBezTo>
                <a:cubicBezTo>
                  <a:pt x="3513317" y="859355"/>
                  <a:pt x="3513730" y="859635"/>
                  <a:pt x="3513965" y="859988"/>
                </a:cubicBezTo>
                <a:cubicBezTo>
                  <a:pt x="3514201" y="860341"/>
                  <a:pt x="3514319" y="860754"/>
                  <a:pt x="3514319" y="861225"/>
                </a:cubicBezTo>
                <a:lnTo>
                  <a:pt x="3514319" y="970961"/>
                </a:lnTo>
                <a:cubicBezTo>
                  <a:pt x="3514319" y="971433"/>
                  <a:pt x="3514201" y="971845"/>
                  <a:pt x="3513965" y="972199"/>
                </a:cubicBezTo>
                <a:cubicBezTo>
                  <a:pt x="3513730" y="972552"/>
                  <a:pt x="3513317" y="972832"/>
                  <a:pt x="3512728" y="973037"/>
                </a:cubicBezTo>
                <a:cubicBezTo>
                  <a:pt x="3512139" y="973244"/>
                  <a:pt x="3511359" y="973421"/>
                  <a:pt x="3510386" y="973568"/>
                </a:cubicBezTo>
                <a:cubicBezTo>
                  <a:pt x="3509414" y="973715"/>
                  <a:pt x="3508222" y="973789"/>
                  <a:pt x="3506807" y="973789"/>
                </a:cubicBezTo>
                <a:cubicBezTo>
                  <a:pt x="3505276" y="973789"/>
                  <a:pt x="3504038" y="973715"/>
                  <a:pt x="3503096" y="973568"/>
                </a:cubicBezTo>
                <a:cubicBezTo>
                  <a:pt x="3502154" y="973421"/>
                  <a:pt x="3501388" y="973244"/>
                  <a:pt x="3500799" y="973037"/>
                </a:cubicBezTo>
                <a:cubicBezTo>
                  <a:pt x="3500209" y="972832"/>
                  <a:pt x="3499797" y="972552"/>
                  <a:pt x="3499561" y="972199"/>
                </a:cubicBezTo>
                <a:cubicBezTo>
                  <a:pt x="3499326" y="971845"/>
                  <a:pt x="3499207" y="971433"/>
                  <a:pt x="3499207" y="970961"/>
                </a:cubicBezTo>
                <a:lnTo>
                  <a:pt x="3499207" y="920254"/>
                </a:lnTo>
                <a:lnTo>
                  <a:pt x="3447156" y="920254"/>
                </a:lnTo>
                <a:lnTo>
                  <a:pt x="3447156" y="970961"/>
                </a:lnTo>
                <a:cubicBezTo>
                  <a:pt x="3447156" y="971433"/>
                  <a:pt x="3447038" y="971845"/>
                  <a:pt x="3446802" y="972199"/>
                </a:cubicBezTo>
                <a:cubicBezTo>
                  <a:pt x="3446567" y="972552"/>
                  <a:pt x="3446155" y="972832"/>
                  <a:pt x="3445565" y="973037"/>
                </a:cubicBezTo>
                <a:cubicBezTo>
                  <a:pt x="3444976" y="973244"/>
                  <a:pt x="3444196" y="973421"/>
                  <a:pt x="3443222" y="973568"/>
                </a:cubicBezTo>
                <a:cubicBezTo>
                  <a:pt x="3442252" y="973715"/>
                  <a:pt x="3441029" y="973789"/>
                  <a:pt x="3439556" y="973789"/>
                </a:cubicBezTo>
                <a:cubicBezTo>
                  <a:pt x="3438143" y="973789"/>
                  <a:pt x="3436934" y="973715"/>
                  <a:pt x="3435934" y="973568"/>
                </a:cubicBezTo>
                <a:cubicBezTo>
                  <a:pt x="3434931" y="973421"/>
                  <a:pt x="3434136" y="973244"/>
                  <a:pt x="3433549" y="973037"/>
                </a:cubicBezTo>
                <a:cubicBezTo>
                  <a:pt x="3432959" y="972832"/>
                  <a:pt x="3432547" y="972552"/>
                  <a:pt x="3432311" y="972199"/>
                </a:cubicBezTo>
                <a:cubicBezTo>
                  <a:pt x="3432075" y="971845"/>
                  <a:pt x="3431959" y="971433"/>
                  <a:pt x="3431959" y="970961"/>
                </a:cubicBezTo>
                <a:lnTo>
                  <a:pt x="3431959" y="861225"/>
                </a:lnTo>
                <a:cubicBezTo>
                  <a:pt x="3431959" y="860754"/>
                  <a:pt x="3432075" y="860341"/>
                  <a:pt x="3432311" y="859988"/>
                </a:cubicBezTo>
                <a:cubicBezTo>
                  <a:pt x="3432547" y="859635"/>
                  <a:pt x="3432959" y="859355"/>
                  <a:pt x="3433549" y="859148"/>
                </a:cubicBezTo>
                <a:cubicBezTo>
                  <a:pt x="3434136" y="858943"/>
                  <a:pt x="3434931" y="858766"/>
                  <a:pt x="3435934" y="858618"/>
                </a:cubicBezTo>
                <a:cubicBezTo>
                  <a:pt x="3436934" y="858471"/>
                  <a:pt x="3438143" y="858398"/>
                  <a:pt x="3439556" y="858398"/>
                </a:cubicBezTo>
                <a:close/>
                <a:moveTo>
                  <a:pt x="3188967" y="858398"/>
                </a:moveTo>
                <a:cubicBezTo>
                  <a:pt x="3190734" y="858398"/>
                  <a:pt x="3192164" y="858456"/>
                  <a:pt x="3193253" y="858575"/>
                </a:cubicBezTo>
                <a:cubicBezTo>
                  <a:pt x="3194344" y="858691"/>
                  <a:pt x="3195213" y="858854"/>
                  <a:pt x="3195859" y="859062"/>
                </a:cubicBezTo>
                <a:cubicBezTo>
                  <a:pt x="3196508" y="859266"/>
                  <a:pt x="3196995" y="859562"/>
                  <a:pt x="3197318" y="859944"/>
                </a:cubicBezTo>
                <a:cubicBezTo>
                  <a:pt x="3197643" y="860327"/>
                  <a:pt x="3197952" y="860813"/>
                  <a:pt x="3198247" y="861402"/>
                </a:cubicBezTo>
                <a:lnTo>
                  <a:pt x="3214065" y="894275"/>
                </a:lnTo>
                <a:cubicBezTo>
                  <a:pt x="3215533" y="897397"/>
                  <a:pt x="3217000" y="900666"/>
                  <a:pt x="3218463" y="904083"/>
                </a:cubicBezTo>
                <a:cubicBezTo>
                  <a:pt x="3219927" y="907500"/>
                  <a:pt x="3221423" y="910946"/>
                  <a:pt x="3222947" y="914422"/>
                </a:cubicBezTo>
                <a:lnTo>
                  <a:pt x="3223119" y="914422"/>
                </a:lnTo>
                <a:cubicBezTo>
                  <a:pt x="3224469" y="911064"/>
                  <a:pt x="3225857" y="907722"/>
                  <a:pt x="3227294" y="904393"/>
                </a:cubicBezTo>
                <a:cubicBezTo>
                  <a:pt x="3228730" y="901065"/>
                  <a:pt x="3230181" y="897780"/>
                  <a:pt x="3231651" y="894539"/>
                </a:cubicBezTo>
                <a:lnTo>
                  <a:pt x="3247556" y="861490"/>
                </a:lnTo>
                <a:cubicBezTo>
                  <a:pt x="3247734" y="860901"/>
                  <a:pt x="3247984" y="860401"/>
                  <a:pt x="3248309" y="859988"/>
                </a:cubicBezTo>
                <a:cubicBezTo>
                  <a:pt x="3248631" y="859576"/>
                  <a:pt x="3249075" y="859266"/>
                  <a:pt x="3249634" y="859062"/>
                </a:cubicBezTo>
                <a:cubicBezTo>
                  <a:pt x="3250195" y="858854"/>
                  <a:pt x="3250975" y="858691"/>
                  <a:pt x="3251974" y="858575"/>
                </a:cubicBezTo>
                <a:cubicBezTo>
                  <a:pt x="3252976" y="858456"/>
                  <a:pt x="3254244" y="858398"/>
                  <a:pt x="3255776" y="858398"/>
                </a:cubicBezTo>
                <a:cubicBezTo>
                  <a:pt x="3257897" y="858398"/>
                  <a:pt x="3259561" y="858471"/>
                  <a:pt x="3260770" y="858618"/>
                </a:cubicBezTo>
                <a:cubicBezTo>
                  <a:pt x="3261978" y="858766"/>
                  <a:pt x="3262818" y="859046"/>
                  <a:pt x="3263288" y="859458"/>
                </a:cubicBezTo>
                <a:cubicBezTo>
                  <a:pt x="3263759" y="859870"/>
                  <a:pt x="3263921" y="860460"/>
                  <a:pt x="3263774" y="861225"/>
                </a:cubicBezTo>
                <a:cubicBezTo>
                  <a:pt x="3263627" y="861991"/>
                  <a:pt x="3263229" y="863023"/>
                  <a:pt x="3262581" y="864318"/>
                </a:cubicBezTo>
                <a:lnTo>
                  <a:pt x="3230237" y="928825"/>
                </a:lnTo>
                <a:lnTo>
                  <a:pt x="3230237" y="970961"/>
                </a:lnTo>
                <a:cubicBezTo>
                  <a:pt x="3230237" y="971433"/>
                  <a:pt x="3230120" y="971845"/>
                  <a:pt x="3229888" y="972199"/>
                </a:cubicBezTo>
                <a:cubicBezTo>
                  <a:pt x="3229652" y="972552"/>
                  <a:pt x="3229243" y="972832"/>
                  <a:pt x="3228654" y="973037"/>
                </a:cubicBezTo>
                <a:cubicBezTo>
                  <a:pt x="3228068" y="973244"/>
                  <a:pt x="3227279" y="973421"/>
                  <a:pt x="3226282" y="973568"/>
                </a:cubicBezTo>
                <a:cubicBezTo>
                  <a:pt x="3225288" y="973715"/>
                  <a:pt x="3224086" y="973789"/>
                  <a:pt x="3222682" y="973789"/>
                </a:cubicBezTo>
                <a:cubicBezTo>
                  <a:pt x="3221218" y="973789"/>
                  <a:pt x="3220001" y="973715"/>
                  <a:pt x="3219036" y="973568"/>
                </a:cubicBezTo>
                <a:cubicBezTo>
                  <a:pt x="3218069" y="973421"/>
                  <a:pt x="3217277" y="973244"/>
                  <a:pt x="3216663" y="973037"/>
                </a:cubicBezTo>
                <a:cubicBezTo>
                  <a:pt x="3216048" y="972832"/>
                  <a:pt x="3215622" y="972552"/>
                  <a:pt x="3215389" y="972199"/>
                </a:cubicBezTo>
                <a:cubicBezTo>
                  <a:pt x="3215155" y="971845"/>
                  <a:pt x="3215037" y="971433"/>
                  <a:pt x="3215037" y="970961"/>
                </a:cubicBezTo>
                <a:lnTo>
                  <a:pt x="3215037" y="928825"/>
                </a:lnTo>
                <a:lnTo>
                  <a:pt x="3182693" y="864318"/>
                </a:lnTo>
                <a:cubicBezTo>
                  <a:pt x="3182044" y="862963"/>
                  <a:pt x="3181648" y="861903"/>
                  <a:pt x="3181500" y="861137"/>
                </a:cubicBezTo>
                <a:cubicBezTo>
                  <a:pt x="3181352" y="860371"/>
                  <a:pt x="3181500" y="859782"/>
                  <a:pt x="3181941" y="859369"/>
                </a:cubicBezTo>
                <a:cubicBezTo>
                  <a:pt x="3182385" y="858957"/>
                  <a:pt x="3183180" y="858691"/>
                  <a:pt x="3184328" y="858575"/>
                </a:cubicBezTo>
                <a:cubicBezTo>
                  <a:pt x="3185476" y="858456"/>
                  <a:pt x="3187025" y="858398"/>
                  <a:pt x="3188967" y="858398"/>
                </a:cubicBezTo>
                <a:close/>
                <a:moveTo>
                  <a:pt x="2972837" y="858398"/>
                </a:moveTo>
                <a:cubicBezTo>
                  <a:pt x="2974311" y="858398"/>
                  <a:pt x="2975533" y="858471"/>
                  <a:pt x="2976505" y="858618"/>
                </a:cubicBezTo>
                <a:cubicBezTo>
                  <a:pt x="2977476" y="858766"/>
                  <a:pt x="2978256" y="858943"/>
                  <a:pt x="2978845" y="859148"/>
                </a:cubicBezTo>
                <a:cubicBezTo>
                  <a:pt x="2979436" y="859355"/>
                  <a:pt x="2979847" y="859635"/>
                  <a:pt x="2980084" y="859988"/>
                </a:cubicBezTo>
                <a:cubicBezTo>
                  <a:pt x="2980318" y="860341"/>
                  <a:pt x="2980435" y="860754"/>
                  <a:pt x="2980435" y="861225"/>
                </a:cubicBezTo>
                <a:lnTo>
                  <a:pt x="2980435" y="906999"/>
                </a:lnTo>
                <a:lnTo>
                  <a:pt x="3032477" y="906999"/>
                </a:lnTo>
                <a:lnTo>
                  <a:pt x="3032477" y="861225"/>
                </a:lnTo>
                <a:cubicBezTo>
                  <a:pt x="3032477" y="860754"/>
                  <a:pt x="3032595" y="860341"/>
                  <a:pt x="3032831" y="859988"/>
                </a:cubicBezTo>
                <a:cubicBezTo>
                  <a:pt x="3033066" y="859635"/>
                  <a:pt x="3033479" y="859355"/>
                  <a:pt x="3034068" y="859148"/>
                </a:cubicBezTo>
                <a:cubicBezTo>
                  <a:pt x="3034657" y="858943"/>
                  <a:pt x="3035423" y="858766"/>
                  <a:pt x="3036365" y="858618"/>
                </a:cubicBezTo>
                <a:cubicBezTo>
                  <a:pt x="3037308" y="858471"/>
                  <a:pt x="3038545" y="858398"/>
                  <a:pt x="3040077" y="858398"/>
                </a:cubicBezTo>
                <a:cubicBezTo>
                  <a:pt x="3041490" y="858398"/>
                  <a:pt x="3042683" y="858471"/>
                  <a:pt x="3043655" y="858618"/>
                </a:cubicBezTo>
                <a:cubicBezTo>
                  <a:pt x="3044628" y="858766"/>
                  <a:pt x="3045408" y="858943"/>
                  <a:pt x="3045997" y="859148"/>
                </a:cubicBezTo>
                <a:cubicBezTo>
                  <a:pt x="3046586" y="859355"/>
                  <a:pt x="3046999" y="859635"/>
                  <a:pt x="3047234" y="859988"/>
                </a:cubicBezTo>
                <a:cubicBezTo>
                  <a:pt x="3047470" y="860341"/>
                  <a:pt x="3047588" y="860754"/>
                  <a:pt x="3047588" y="861225"/>
                </a:cubicBezTo>
                <a:lnTo>
                  <a:pt x="3047588" y="970961"/>
                </a:lnTo>
                <a:cubicBezTo>
                  <a:pt x="3047588" y="971433"/>
                  <a:pt x="3047470" y="971845"/>
                  <a:pt x="3047234" y="972199"/>
                </a:cubicBezTo>
                <a:cubicBezTo>
                  <a:pt x="3046999" y="972552"/>
                  <a:pt x="3046586" y="972832"/>
                  <a:pt x="3045997" y="973037"/>
                </a:cubicBezTo>
                <a:cubicBezTo>
                  <a:pt x="3045408" y="973244"/>
                  <a:pt x="3044628" y="973421"/>
                  <a:pt x="3043655" y="973568"/>
                </a:cubicBezTo>
                <a:cubicBezTo>
                  <a:pt x="3042683" y="973715"/>
                  <a:pt x="3041490" y="973789"/>
                  <a:pt x="3040077" y="973789"/>
                </a:cubicBezTo>
                <a:cubicBezTo>
                  <a:pt x="3038545" y="973789"/>
                  <a:pt x="3037308" y="973715"/>
                  <a:pt x="3036365" y="973568"/>
                </a:cubicBezTo>
                <a:cubicBezTo>
                  <a:pt x="3035423" y="973421"/>
                  <a:pt x="3034657" y="973244"/>
                  <a:pt x="3034068" y="973037"/>
                </a:cubicBezTo>
                <a:cubicBezTo>
                  <a:pt x="3033479" y="972832"/>
                  <a:pt x="3033066" y="972552"/>
                  <a:pt x="3032831" y="972199"/>
                </a:cubicBezTo>
                <a:cubicBezTo>
                  <a:pt x="3032595" y="971845"/>
                  <a:pt x="3032477" y="971433"/>
                  <a:pt x="3032477" y="970961"/>
                </a:cubicBezTo>
                <a:lnTo>
                  <a:pt x="3032477" y="920254"/>
                </a:lnTo>
                <a:lnTo>
                  <a:pt x="2980435" y="920254"/>
                </a:lnTo>
                <a:lnTo>
                  <a:pt x="2980435" y="970961"/>
                </a:lnTo>
                <a:cubicBezTo>
                  <a:pt x="2980435" y="971433"/>
                  <a:pt x="2980318" y="971845"/>
                  <a:pt x="2980084" y="972199"/>
                </a:cubicBezTo>
                <a:cubicBezTo>
                  <a:pt x="2979847" y="972552"/>
                  <a:pt x="2979436" y="972832"/>
                  <a:pt x="2978845" y="973037"/>
                </a:cubicBezTo>
                <a:cubicBezTo>
                  <a:pt x="2978256" y="973244"/>
                  <a:pt x="2977476" y="973421"/>
                  <a:pt x="2976505" y="973568"/>
                </a:cubicBezTo>
                <a:cubicBezTo>
                  <a:pt x="2975533" y="973715"/>
                  <a:pt x="2974311" y="973789"/>
                  <a:pt x="2972837" y="973789"/>
                </a:cubicBezTo>
                <a:cubicBezTo>
                  <a:pt x="2971424" y="973789"/>
                  <a:pt x="2970215" y="973715"/>
                  <a:pt x="2969214" y="973568"/>
                </a:cubicBezTo>
                <a:cubicBezTo>
                  <a:pt x="2968213" y="973421"/>
                  <a:pt x="2967418" y="973244"/>
                  <a:pt x="2966830" y="973037"/>
                </a:cubicBezTo>
                <a:cubicBezTo>
                  <a:pt x="2966240" y="972832"/>
                  <a:pt x="2965828" y="972552"/>
                  <a:pt x="2965592" y="972199"/>
                </a:cubicBezTo>
                <a:cubicBezTo>
                  <a:pt x="2965357" y="971845"/>
                  <a:pt x="2965240" y="971433"/>
                  <a:pt x="2965240" y="970961"/>
                </a:cubicBezTo>
                <a:lnTo>
                  <a:pt x="2965240" y="861225"/>
                </a:lnTo>
                <a:cubicBezTo>
                  <a:pt x="2965240" y="860754"/>
                  <a:pt x="2965357" y="860341"/>
                  <a:pt x="2965592" y="859988"/>
                </a:cubicBezTo>
                <a:cubicBezTo>
                  <a:pt x="2965828" y="859635"/>
                  <a:pt x="2966240" y="859355"/>
                  <a:pt x="2966830" y="859148"/>
                </a:cubicBezTo>
                <a:cubicBezTo>
                  <a:pt x="2967418" y="858943"/>
                  <a:pt x="2968213" y="858766"/>
                  <a:pt x="2969214" y="858618"/>
                </a:cubicBezTo>
                <a:cubicBezTo>
                  <a:pt x="2970215" y="858471"/>
                  <a:pt x="2971424" y="858398"/>
                  <a:pt x="2972837" y="858398"/>
                </a:cubicBezTo>
                <a:close/>
                <a:moveTo>
                  <a:pt x="2789057" y="858398"/>
                </a:moveTo>
                <a:cubicBezTo>
                  <a:pt x="2791178" y="858398"/>
                  <a:pt x="2792842" y="858471"/>
                  <a:pt x="2794050" y="858618"/>
                </a:cubicBezTo>
                <a:cubicBezTo>
                  <a:pt x="2795257" y="858766"/>
                  <a:pt x="2796097" y="859046"/>
                  <a:pt x="2796568" y="859458"/>
                </a:cubicBezTo>
                <a:cubicBezTo>
                  <a:pt x="2797038" y="859870"/>
                  <a:pt x="2797201" y="860460"/>
                  <a:pt x="2797054" y="861225"/>
                </a:cubicBezTo>
                <a:cubicBezTo>
                  <a:pt x="2796906" y="861991"/>
                  <a:pt x="2796509" y="863023"/>
                  <a:pt x="2795861" y="864318"/>
                </a:cubicBezTo>
                <a:lnTo>
                  <a:pt x="2778491" y="898961"/>
                </a:lnTo>
                <a:lnTo>
                  <a:pt x="2775378" y="880673"/>
                </a:lnTo>
                <a:lnTo>
                  <a:pt x="2774443" y="874776"/>
                </a:lnTo>
                <a:lnTo>
                  <a:pt x="2780838" y="861490"/>
                </a:lnTo>
                <a:cubicBezTo>
                  <a:pt x="2781016" y="860901"/>
                  <a:pt x="2781265" y="860401"/>
                  <a:pt x="2781590" y="859988"/>
                </a:cubicBezTo>
                <a:cubicBezTo>
                  <a:pt x="2781913" y="859576"/>
                  <a:pt x="2782356" y="859266"/>
                  <a:pt x="2782915" y="859062"/>
                </a:cubicBezTo>
                <a:cubicBezTo>
                  <a:pt x="2783475" y="858854"/>
                  <a:pt x="2784256" y="858691"/>
                  <a:pt x="2785257" y="858575"/>
                </a:cubicBezTo>
                <a:cubicBezTo>
                  <a:pt x="2786258" y="858456"/>
                  <a:pt x="2787525" y="858398"/>
                  <a:pt x="2789057" y="858398"/>
                </a:cubicBezTo>
                <a:close/>
                <a:moveTo>
                  <a:pt x="2496586" y="858398"/>
                </a:moveTo>
                <a:cubicBezTo>
                  <a:pt x="2498059" y="858398"/>
                  <a:pt x="2499281" y="858471"/>
                  <a:pt x="2500254" y="858618"/>
                </a:cubicBezTo>
                <a:cubicBezTo>
                  <a:pt x="2501226" y="858766"/>
                  <a:pt x="2502007" y="858943"/>
                  <a:pt x="2502595" y="859148"/>
                </a:cubicBezTo>
                <a:cubicBezTo>
                  <a:pt x="2503184" y="859355"/>
                  <a:pt x="2503596" y="859635"/>
                  <a:pt x="2503832" y="859988"/>
                </a:cubicBezTo>
                <a:cubicBezTo>
                  <a:pt x="2504068" y="860341"/>
                  <a:pt x="2504186" y="860754"/>
                  <a:pt x="2504186" y="861225"/>
                </a:cubicBezTo>
                <a:lnTo>
                  <a:pt x="2504186" y="906999"/>
                </a:lnTo>
                <a:lnTo>
                  <a:pt x="2556234" y="906999"/>
                </a:lnTo>
                <a:lnTo>
                  <a:pt x="2556234" y="861225"/>
                </a:lnTo>
                <a:cubicBezTo>
                  <a:pt x="2556234" y="860754"/>
                  <a:pt x="2556352" y="860341"/>
                  <a:pt x="2556588" y="859988"/>
                </a:cubicBezTo>
                <a:cubicBezTo>
                  <a:pt x="2556822" y="859635"/>
                  <a:pt x="2557235" y="859355"/>
                  <a:pt x="2557824" y="859148"/>
                </a:cubicBezTo>
                <a:cubicBezTo>
                  <a:pt x="2558413" y="858943"/>
                  <a:pt x="2559179" y="858766"/>
                  <a:pt x="2560121" y="858618"/>
                </a:cubicBezTo>
                <a:cubicBezTo>
                  <a:pt x="2561065" y="858471"/>
                  <a:pt x="2562301" y="858398"/>
                  <a:pt x="2563833" y="858398"/>
                </a:cubicBezTo>
                <a:cubicBezTo>
                  <a:pt x="2565247" y="858398"/>
                  <a:pt x="2566440" y="858471"/>
                  <a:pt x="2567412" y="858618"/>
                </a:cubicBezTo>
                <a:cubicBezTo>
                  <a:pt x="2568384" y="858766"/>
                  <a:pt x="2569165" y="858943"/>
                  <a:pt x="2569754" y="859148"/>
                </a:cubicBezTo>
                <a:cubicBezTo>
                  <a:pt x="2570343" y="859355"/>
                  <a:pt x="2570755" y="859635"/>
                  <a:pt x="2570991" y="859988"/>
                </a:cubicBezTo>
                <a:cubicBezTo>
                  <a:pt x="2571226" y="860341"/>
                  <a:pt x="2571345" y="860754"/>
                  <a:pt x="2571345" y="861225"/>
                </a:cubicBezTo>
                <a:lnTo>
                  <a:pt x="2571345" y="970961"/>
                </a:lnTo>
                <a:cubicBezTo>
                  <a:pt x="2571345" y="971433"/>
                  <a:pt x="2571226" y="971845"/>
                  <a:pt x="2570991" y="972199"/>
                </a:cubicBezTo>
                <a:cubicBezTo>
                  <a:pt x="2570755" y="972552"/>
                  <a:pt x="2570343" y="972832"/>
                  <a:pt x="2569754" y="973037"/>
                </a:cubicBezTo>
                <a:cubicBezTo>
                  <a:pt x="2569165" y="973244"/>
                  <a:pt x="2568384" y="973421"/>
                  <a:pt x="2567412" y="973568"/>
                </a:cubicBezTo>
                <a:cubicBezTo>
                  <a:pt x="2566440" y="973715"/>
                  <a:pt x="2565247" y="973789"/>
                  <a:pt x="2563833" y="973789"/>
                </a:cubicBezTo>
                <a:cubicBezTo>
                  <a:pt x="2562301" y="973789"/>
                  <a:pt x="2561065" y="973715"/>
                  <a:pt x="2560121" y="973568"/>
                </a:cubicBezTo>
                <a:cubicBezTo>
                  <a:pt x="2559179" y="973421"/>
                  <a:pt x="2558413" y="973244"/>
                  <a:pt x="2557824" y="973037"/>
                </a:cubicBezTo>
                <a:cubicBezTo>
                  <a:pt x="2557235" y="972832"/>
                  <a:pt x="2556822" y="972552"/>
                  <a:pt x="2556588" y="972199"/>
                </a:cubicBezTo>
                <a:cubicBezTo>
                  <a:pt x="2556352" y="971845"/>
                  <a:pt x="2556234" y="971433"/>
                  <a:pt x="2556234" y="970961"/>
                </a:cubicBezTo>
                <a:lnTo>
                  <a:pt x="2556234" y="920254"/>
                </a:lnTo>
                <a:lnTo>
                  <a:pt x="2504186" y="920254"/>
                </a:lnTo>
                <a:lnTo>
                  <a:pt x="2504186" y="970961"/>
                </a:lnTo>
                <a:cubicBezTo>
                  <a:pt x="2504186" y="971433"/>
                  <a:pt x="2504068" y="971845"/>
                  <a:pt x="2503832" y="972199"/>
                </a:cubicBezTo>
                <a:cubicBezTo>
                  <a:pt x="2503596" y="972552"/>
                  <a:pt x="2503184" y="972832"/>
                  <a:pt x="2502595" y="973037"/>
                </a:cubicBezTo>
                <a:cubicBezTo>
                  <a:pt x="2502007" y="973244"/>
                  <a:pt x="2501226" y="973421"/>
                  <a:pt x="2500254" y="973568"/>
                </a:cubicBezTo>
                <a:cubicBezTo>
                  <a:pt x="2499281" y="973715"/>
                  <a:pt x="2498059" y="973789"/>
                  <a:pt x="2496586" y="973789"/>
                </a:cubicBezTo>
                <a:cubicBezTo>
                  <a:pt x="2495173" y="973789"/>
                  <a:pt x="2493965" y="973715"/>
                  <a:pt x="2492964" y="973568"/>
                </a:cubicBezTo>
                <a:cubicBezTo>
                  <a:pt x="2491962" y="973421"/>
                  <a:pt x="2491167" y="973244"/>
                  <a:pt x="2490578" y="973037"/>
                </a:cubicBezTo>
                <a:cubicBezTo>
                  <a:pt x="2489988" y="972832"/>
                  <a:pt x="2489576" y="972552"/>
                  <a:pt x="2489340" y="972199"/>
                </a:cubicBezTo>
                <a:cubicBezTo>
                  <a:pt x="2489105" y="971845"/>
                  <a:pt x="2488987" y="971433"/>
                  <a:pt x="2488987" y="970961"/>
                </a:cubicBezTo>
                <a:lnTo>
                  <a:pt x="2488987" y="861225"/>
                </a:lnTo>
                <a:cubicBezTo>
                  <a:pt x="2488987" y="860754"/>
                  <a:pt x="2489105" y="860341"/>
                  <a:pt x="2489340" y="859988"/>
                </a:cubicBezTo>
                <a:cubicBezTo>
                  <a:pt x="2489576" y="859635"/>
                  <a:pt x="2489988" y="859355"/>
                  <a:pt x="2490578" y="859148"/>
                </a:cubicBezTo>
                <a:cubicBezTo>
                  <a:pt x="2491167" y="858943"/>
                  <a:pt x="2491962" y="858766"/>
                  <a:pt x="2492964" y="858618"/>
                </a:cubicBezTo>
                <a:cubicBezTo>
                  <a:pt x="2493965" y="858471"/>
                  <a:pt x="2495173" y="858398"/>
                  <a:pt x="2496586" y="858398"/>
                </a:cubicBezTo>
                <a:close/>
                <a:moveTo>
                  <a:pt x="2246000" y="858398"/>
                </a:moveTo>
                <a:cubicBezTo>
                  <a:pt x="2247767" y="858398"/>
                  <a:pt x="2249196" y="858456"/>
                  <a:pt x="2250286" y="858575"/>
                </a:cubicBezTo>
                <a:cubicBezTo>
                  <a:pt x="2251374" y="858691"/>
                  <a:pt x="2252244" y="858854"/>
                  <a:pt x="2252892" y="859062"/>
                </a:cubicBezTo>
                <a:cubicBezTo>
                  <a:pt x="2253539" y="859266"/>
                  <a:pt x="2254026" y="859562"/>
                  <a:pt x="2254350" y="859944"/>
                </a:cubicBezTo>
                <a:cubicBezTo>
                  <a:pt x="2254674" y="860327"/>
                  <a:pt x="2254983" y="860813"/>
                  <a:pt x="2255278" y="861402"/>
                </a:cubicBezTo>
                <a:lnTo>
                  <a:pt x="2271094" y="894275"/>
                </a:lnTo>
                <a:cubicBezTo>
                  <a:pt x="2272563" y="897397"/>
                  <a:pt x="2274029" y="900666"/>
                  <a:pt x="2275493" y="904083"/>
                </a:cubicBezTo>
                <a:cubicBezTo>
                  <a:pt x="2276957" y="907500"/>
                  <a:pt x="2278450" y="910946"/>
                  <a:pt x="2279973" y="914422"/>
                </a:cubicBezTo>
                <a:lnTo>
                  <a:pt x="2280149" y="914422"/>
                </a:lnTo>
                <a:cubicBezTo>
                  <a:pt x="2281496" y="911064"/>
                  <a:pt x="2282887" y="907722"/>
                  <a:pt x="2284322" y="904393"/>
                </a:cubicBezTo>
                <a:cubicBezTo>
                  <a:pt x="2285757" y="901065"/>
                  <a:pt x="2287209" y="897780"/>
                  <a:pt x="2288679" y="894539"/>
                </a:cubicBezTo>
                <a:lnTo>
                  <a:pt x="2304586" y="861490"/>
                </a:lnTo>
                <a:cubicBezTo>
                  <a:pt x="2304762" y="860901"/>
                  <a:pt x="2305012" y="860401"/>
                  <a:pt x="2305337" y="859988"/>
                </a:cubicBezTo>
                <a:cubicBezTo>
                  <a:pt x="2305661" y="859576"/>
                  <a:pt x="2306102" y="859266"/>
                  <a:pt x="2306662" y="859062"/>
                </a:cubicBezTo>
                <a:cubicBezTo>
                  <a:pt x="2307221" y="858854"/>
                  <a:pt x="2308003" y="858691"/>
                  <a:pt x="2309004" y="858575"/>
                </a:cubicBezTo>
                <a:cubicBezTo>
                  <a:pt x="2310005" y="858456"/>
                  <a:pt x="2311272" y="858398"/>
                  <a:pt x="2312804" y="858398"/>
                </a:cubicBezTo>
                <a:cubicBezTo>
                  <a:pt x="2314925" y="858398"/>
                  <a:pt x="2316588" y="858471"/>
                  <a:pt x="2317796" y="858618"/>
                </a:cubicBezTo>
                <a:cubicBezTo>
                  <a:pt x="2319004" y="858766"/>
                  <a:pt x="2319844" y="859046"/>
                  <a:pt x="2320315" y="859458"/>
                </a:cubicBezTo>
                <a:cubicBezTo>
                  <a:pt x="2320786" y="859870"/>
                  <a:pt x="2320948" y="860460"/>
                  <a:pt x="2320801" y="861225"/>
                </a:cubicBezTo>
                <a:cubicBezTo>
                  <a:pt x="2320653" y="861991"/>
                  <a:pt x="2320256" y="863023"/>
                  <a:pt x="2319607" y="864318"/>
                </a:cubicBezTo>
                <a:lnTo>
                  <a:pt x="2287266" y="928825"/>
                </a:lnTo>
                <a:lnTo>
                  <a:pt x="2287266" y="970961"/>
                </a:lnTo>
                <a:cubicBezTo>
                  <a:pt x="2287266" y="971433"/>
                  <a:pt x="2287149" y="971845"/>
                  <a:pt x="2286915" y="972199"/>
                </a:cubicBezTo>
                <a:cubicBezTo>
                  <a:pt x="2286680" y="972552"/>
                  <a:pt x="2286269" y="972832"/>
                  <a:pt x="2285684" y="973037"/>
                </a:cubicBezTo>
                <a:cubicBezTo>
                  <a:pt x="2285098" y="973244"/>
                  <a:pt x="2284308" y="973421"/>
                  <a:pt x="2283312" y="973568"/>
                </a:cubicBezTo>
                <a:cubicBezTo>
                  <a:pt x="2282316" y="973715"/>
                  <a:pt x="2281116" y="973789"/>
                  <a:pt x="2279710" y="973789"/>
                </a:cubicBezTo>
                <a:cubicBezTo>
                  <a:pt x="2278246" y="973789"/>
                  <a:pt x="2277030" y="973715"/>
                  <a:pt x="2276064" y="973568"/>
                </a:cubicBezTo>
                <a:cubicBezTo>
                  <a:pt x="2275097" y="973421"/>
                  <a:pt x="2274307" y="973244"/>
                  <a:pt x="2273691" y="973037"/>
                </a:cubicBezTo>
                <a:cubicBezTo>
                  <a:pt x="2273076" y="972832"/>
                  <a:pt x="2272653" y="972552"/>
                  <a:pt x="2272418" y="972199"/>
                </a:cubicBezTo>
                <a:cubicBezTo>
                  <a:pt x="2272184" y="971845"/>
                  <a:pt x="2272067" y="971433"/>
                  <a:pt x="2272067" y="970961"/>
                </a:cubicBezTo>
                <a:lnTo>
                  <a:pt x="2272067" y="928825"/>
                </a:lnTo>
                <a:lnTo>
                  <a:pt x="2239727" y="864318"/>
                </a:lnTo>
                <a:cubicBezTo>
                  <a:pt x="2239078" y="862963"/>
                  <a:pt x="2238681" y="861903"/>
                  <a:pt x="2238533" y="861137"/>
                </a:cubicBezTo>
                <a:cubicBezTo>
                  <a:pt x="2238385" y="860371"/>
                  <a:pt x="2238533" y="859782"/>
                  <a:pt x="2238975" y="859369"/>
                </a:cubicBezTo>
                <a:cubicBezTo>
                  <a:pt x="2239417" y="858957"/>
                  <a:pt x="2240211" y="858691"/>
                  <a:pt x="2241361" y="858575"/>
                </a:cubicBezTo>
                <a:cubicBezTo>
                  <a:pt x="2242509" y="858456"/>
                  <a:pt x="2244056" y="858398"/>
                  <a:pt x="2246000" y="858398"/>
                </a:cubicBezTo>
                <a:close/>
                <a:moveTo>
                  <a:pt x="1303020" y="858398"/>
                </a:moveTo>
                <a:cubicBezTo>
                  <a:pt x="1304787" y="858398"/>
                  <a:pt x="1306216" y="858456"/>
                  <a:pt x="1307306" y="858575"/>
                </a:cubicBezTo>
                <a:cubicBezTo>
                  <a:pt x="1308395" y="858691"/>
                  <a:pt x="1309264" y="858854"/>
                  <a:pt x="1309912" y="859062"/>
                </a:cubicBezTo>
                <a:cubicBezTo>
                  <a:pt x="1310560" y="859266"/>
                  <a:pt x="1311046" y="859562"/>
                  <a:pt x="1311371" y="859944"/>
                </a:cubicBezTo>
                <a:cubicBezTo>
                  <a:pt x="1311694" y="860327"/>
                  <a:pt x="1312003" y="860813"/>
                  <a:pt x="1312298" y="861402"/>
                </a:cubicBezTo>
                <a:lnTo>
                  <a:pt x="1328115" y="894275"/>
                </a:lnTo>
                <a:cubicBezTo>
                  <a:pt x="1329583" y="897397"/>
                  <a:pt x="1331049" y="900666"/>
                  <a:pt x="1332513" y="904083"/>
                </a:cubicBezTo>
                <a:cubicBezTo>
                  <a:pt x="1333977" y="907500"/>
                  <a:pt x="1335471" y="910946"/>
                  <a:pt x="1336995" y="914422"/>
                </a:cubicBezTo>
                <a:lnTo>
                  <a:pt x="1337170" y="914422"/>
                </a:lnTo>
                <a:cubicBezTo>
                  <a:pt x="1338517" y="911064"/>
                  <a:pt x="1339908" y="907722"/>
                  <a:pt x="1341343" y="904393"/>
                </a:cubicBezTo>
                <a:cubicBezTo>
                  <a:pt x="1342778" y="901065"/>
                  <a:pt x="1344232" y="897780"/>
                  <a:pt x="1345702" y="894539"/>
                </a:cubicBezTo>
                <a:lnTo>
                  <a:pt x="1361609" y="861490"/>
                </a:lnTo>
                <a:cubicBezTo>
                  <a:pt x="1361786" y="860901"/>
                  <a:pt x="1362036" y="860401"/>
                  <a:pt x="1362361" y="859988"/>
                </a:cubicBezTo>
                <a:cubicBezTo>
                  <a:pt x="1362684" y="859576"/>
                  <a:pt x="1363127" y="859266"/>
                  <a:pt x="1363686" y="859062"/>
                </a:cubicBezTo>
                <a:cubicBezTo>
                  <a:pt x="1364245" y="858854"/>
                  <a:pt x="1365025" y="858691"/>
                  <a:pt x="1366027" y="858575"/>
                </a:cubicBezTo>
                <a:cubicBezTo>
                  <a:pt x="1367030" y="858456"/>
                  <a:pt x="1368295" y="858398"/>
                  <a:pt x="1369827" y="858398"/>
                </a:cubicBezTo>
                <a:cubicBezTo>
                  <a:pt x="1371949" y="858398"/>
                  <a:pt x="1373613" y="858471"/>
                  <a:pt x="1374820" y="858618"/>
                </a:cubicBezTo>
                <a:cubicBezTo>
                  <a:pt x="1376027" y="858766"/>
                  <a:pt x="1376868" y="859046"/>
                  <a:pt x="1377338" y="859458"/>
                </a:cubicBezTo>
                <a:cubicBezTo>
                  <a:pt x="1377809" y="859870"/>
                  <a:pt x="1377972" y="860460"/>
                  <a:pt x="1377825" y="861225"/>
                </a:cubicBezTo>
                <a:cubicBezTo>
                  <a:pt x="1377677" y="861991"/>
                  <a:pt x="1377280" y="863023"/>
                  <a:pt x="1376632" y="864318"/>
                </a:cubicBezTo>
                <a:lnTo>
                  <a:pt x="1344286" y="928825"/>
                </a:lnTo>
                <a:lnTo>
                  <a:pt x="1344286" y="970961"/>
                </a:lnTo>
                <a:cubicBezTo>
                  <a:pt x="1344286" y="971433"/>
                  <a:pt x="1344170" y="971845"/>
                  <a:pt x="1343937" y="972199"/>
                </a:cubicBezTo>
                <a:cubicBezTo>
                  <a:pt x="1343702" y="972552"/>
                  <a:pt x="1343291" y="972832"/>
                  <a:pt x="1342705" y="973037"/>
                </a:cubicBezTo>
                <a:cubicBezTo>
                  <a:pt x="1342120" y="973244"/>
                  <a:pt x="1341329" y="973421"/>
                  <a:pt x="1340333" y="973568"/>
                </a:cubicBezTo>
                <a:cubicBezTo>
                  <a:pt x="1339337" y="973715"/>
                  <a:pt x="1338137" y="973789"/>
                  <a:pt x="1336732" y="973789"/>
                </a:cubicBezTo>
                <a:cubicBezTo>
                  <a:pt x="1335267" y="973789"/>
                  <a:pt x="1334051" y="973715"/>
                  <a:pt x="1333084" y="973568"/>
                </a:cubicBezTo>
                <a:cubicBezTo>
                  <a:pt x="1332117" y="973421"/>
                  <a:pt x="1331327" y="973244"/>
                  <a:pt x="1330712" y="973037"/>
                </a:cubicBezTo>
                <a:cubicBezTo>
                  <a:pt x="1330097" y="972832"/>
                  <a:pt x="1329673" y="972552"/>
                  <a:pt x="1329438" y="972199"/>
                </a:cubicBezTo>
                <a:cubicBezTo>
                  <a:pt x="1329204" y="971845"/>
                  <a:pt x="1329087" y="971433"/>
                  <a:pt x="1329087" y="970961"/>
                </a:cubicBezTo>
                <a:lnTo>
                  <a:pt x="1329087" y="928825"/>
                </a:lnTo>
                <a:lnTo>
                  <a:pt x="1296747" y="864318"/>
                </a:lnTo>
                <a:cubicBezTo>
                  <a:pt x="1296099" y="862963"/>
                  <a:pt x="1295701" y="861903"/>
                  <a:pt x="1295554" y="861137"/>
                </a:cubicBezTo>
                <a:cubicBezTo>
                  <a:pt x="1295406" y="860371"/>
                  <a:pt x="1295554" y="859782"/>
                  <a:pt x="1295995" y="859369"/>
                </a:cubicBezTo>
                <a:cubicBezTo>
                  <a:pt x="1296438" y="858957"/>
                  <a:pt x="1297233" y="858691"/>
                  <a:pt x="1298381" y="858575"/>
                </a:cubicBezTo>
                <a:cubicBezTo>
                  <a:pt x="1299531" y="858456"/>
                  <a:pt x="1301076" y="858398"/>
                  <a:pt x="1303020" y="858398"/>
                </a:cubicBezTo>
                <a:close/>
                <a:moveTo>
                  <a:pt x="1086884" y="858398"/>
                </a:moveTo>
                <a:cubicBezTo>
                  <a:pt x="1088357" y="858398"/>
                  <a:pt x="1089579" y="858471"/>
                  <a:pt x="1090550" y="858618"/>
                </a:cubicBezTo>
                <a:cubicBezTo>
                  <a:pt x="1091522" y="858766"/>
                  <a:pt x="1092303" y="858943"/>
                  <a:pt x="1092892" y="859148"/>
                </a:cubicBezTo>
                <a:cubicBezTo>
                  <a:pt x="1093483" y="859355"/>
                  <a:pt x="1093896" y="859635"/>
                  <a:pt x="1094132" y="859988"/>
                </a:cubicBezTo>
                <a:cubicBezTo>
                  <a:pt x="1094367" y="860341"/>
                  <a:pt x="1094485" y="860754"/>
                  <a:pt x="1094485" y="861225"/>
                </a:cubicBezTo>
                <a:lnTo>
                  <a:pt x="1094485" y="906999"/>
                </a:lnTo>
                <a:lnTo>
                  <a:pt x="1146530" y="906999"/>
                </a:lnTo>
                <a:lnTo>
                  <a:pt x="1146530" y="861225"/>
                </a:lnTo>
                <a:cubicBezTo>
                  <a:pt x="1146530" y="860754"/>
                  <a:pt x="1146647" y="860341"/>
                  <a:pt x="1146884" y="859988"/>
                </a:cubicBezTo>
                <a:cubicBezTo>
                  <a:pt x="1147119" y="859635"/>
                  <a:pt x="1147531" y="859355"/>
                  <a:pt x="1148121" y="859148"/>
                </a:cubicBezTo>
                <a:cubicBezTo>
                  <a:pt x="1148710" y="858943"/>
                  <a:pt x="1149475" y="858766"/>
                  <a:pt x="1150419" y="858618"/>
                </a:cubicBezTo>
                <a:cubicBezTo>
                  <a:pt x="1151361" y="858471"/>
                  <a:pt x="1152598" y="858398"/>
                  <a:pt x="1154129" y="858398"/>
                </a:cubicBezTo>
                <a:cubicBezTo>
                  <a:pt x="1155544" y="858398"/>
                  <a:pt x="1156737" y="858471"/>
                  <a:pt x="1157709" y="858618"/>
                </a:cubicBezTo>
                <a:cubicBezTo>
                  <a:pt x="1158680" y="858766"/>
                  <a:pt x="1159461" y="858943"/>
                  <a:pt x="1160050" y="859148"/>
                </a:cubicBezTo>
                <a:cubicBezTo>
                  <a:pt x="1160639" y="859355"/>
                  <a:pt x="1161051" y="859635"/>
                  <a:pt x="1161288" y="859988"/>
                </a:cubicBezTo>
                <a:cubicBezTo>
                  <a:pt x="1161523" y="860341"/>
                  <a:pt x="1161641" y="860754"/>
                  <a:pt x="1161641" y="861225"/>
                </a:cubicBezTo>
                <a:lnTo>
                  <a:pt x="1161641" y="970961"/>
                </a:lnTo>
                <a:cubicBezTo>
                  <a:pt x="1161641" y="971433"/>
                  <a:pt x="1161523" y="971845"/>
                  <a:pt x="1161288" y="972199"/>
                </a:cubicBezTo>
                <a:cubicBezTo>
                  <a:pt x="1161051" y="972552"/>
                  <a:pt x="1160639" y="972832"/>
                  <a:pt x="1160050" y="973037"/>
                </a:cubicBezTo>
                <a:cubicBezTo>
                  <a:pt x="1159461" y="973244"/>
                  <a:pt x="1158680" y="973421"/>
                  <a:pt x="1157709" y="973568"/>
                </a:cubicBezTo>
                <a:cubicBezTo>
                  <a:pt x="1156737" y="973715"/>
                  <a:pt x="1155544" y="973789"/>
                  <a:pt x="1154129" y="973789"/>
                </a:cubicBezTo>
                <a:cubicBezTo>
                  <a:pt x="1152598" y="973789"/>
                  <a:pt x="1151361" y="973715"/>
                  <a:pt x="1150419" y="973568"/>
                </a:cubicBezTo>
                <a:cubicBezTo>
                  <a:pt x="1149475" y="973421"/>
                  <a:pt x="1148710" y="973244"/>
                  <a:pt x="1148121" y="973037"/>
                </a:cubicBezTo>
                <a:cubicBezTo>
                  <a:pt x="1147531" y="972832"/>
                  <a:pt x="1147119" y="972552"/>
                  <a:pt x="1146884" y="972199"/>
                </a:cubicBezTo>
                <a:cubicBezTo>
                  <a:pt x="1146647" y="971845"/>
                  <a:pt x="1146530" y="971433"/>
                  <a:pt x="1146530" y="970961"/>
                </a:cubicBezTo>
                <a:lnTo>
                  <a:pt x="1146530" y="920254"/>
                </a:lnTo>
                <a:lnTo>
                  <a:pt x="1094485" y="920254"/>
                </a:lnTo>
                <a:lnTo>
                  <a:pt x="1094485" y="970961"/>
                </a:lnTo>
                <a:cubicBezTo>
                  <a:pt x="1094485" y="971433"/>
                  <a:pt x="1094367" y="971845"/>
                  <a:pt x="1094132" y="972199"/>
                </a:cubicBezTo>
                <a:cubicBezTo>
                  <a:pt x="1093896" y="972552"/>
                  <a:pt x="1093483" y="972832"/>
                  <a:pt x="1092892" y="973037"/>
                </a:cubicBezTo>
                <a:cubicBezTo>
                  <a:pt x="1092303" y="973244"/>
                  <a:pt x="1091522" y="973421"/>
                  <a:pt x="1090550" y="973568"/>
                </a:cubicBezTo>
                <a:cubicBezTo>
                  <a:pt x="1089579" y="973715"/>
                  <a:pt x="1088357" y="973789"/>
                  <a:pt x="1086884" y="973789"/>
                </a:cubicBezTo>
                <a:cubicBezTo>
                  <a:pt x="1085469" y="973789"/>
                  <a:pt x="1084262" y="973715"/>
                  <a:pt x="1083261" y="973568"/>
                </a:cubicBezTo>
                <a:cubicBezTo>
                  <a:pt x="1082259" y="973421"/>
                  <a:pt x="1081463" y="973244"/>
                  <a:pt x="1080874" y="973037"/>
                </a:cubicBezTo>
                <a:cubicBezTo>
                  <a:pt x="1080285" y="972832"/>
                  <a:pt x="1079873" y="972552"/>
                  <a:pt x="1079637" y="972199"/>
                </a:cubicBezTo>
                <a:cubicBezTo>
                  <a:pt x="1079402" y="971845"/>
                  <a:pt x="1079284" y="971433"/>
                  <a:pt x="1079284" y="970961"/>
                </a:cubicBezTo>
                <a:lnTo>
                  <a:pt x="1079284" y="861225"/>
                </a:lnTo>
                <a:cubicBezTo>
                  <a:pt x="1079284" y="860754"/>
                  <a:pt x="1079402" y="860341"/>
                  <a:pt x="1079637" y="859988"/>
                </a:cubicBezTo>
                <a:cubicBezTo>
                  <a:pt x="1079873" y="859635"/>
                  <a:pt x="1080285" y="859355"/>
                  <a:pt x="1080874" y="859148"/>
                </a:cubicBezTo>
                <a:cubicBezTo>
                  <a:pt x="1081463" y="858943"/>
                  <a:pt x="1082259" y="858766"/>
                  <a:pt x="1083261" y="858618"/>
                </a:cubicBezTo>
                <a:cubicBezTo>
                  <a:pt x="1084262" y="858471"/>
                  <a:pt x="1085469" y="858398"/>
                  <a:pt x="1086884" y="858398"/>
                </a:cubicBezTo>
                <a:close/>
                <a:moveTo>
                  <a:pt x="836287" y="858398"/>
                </a:moveTo>
                <a:cubicBezTo>
                  <a:pt x="838055" y="858398"/>
                  <a:pt x="839483" y="858456"/>
                  <a:pt x="840604" y="858575"/>
                </a:cubicBezTo>
                <a:cubicBezTo>
                  <a:pt x="841694" y="858691"/>
                  <a:pt x="842564" y="858854"/>
                  <a:pt x="843212" y="859062"/>
                </a:cubicBezTo>
                <a:cubicBezTo>
                  <a:pt x="843861" y="859266"/>
                  <a:pt x="844346" y="859562"/>
                  <a:pt x="844670" y="859944"/>
                </a:cubicBezTo>
                <a:cubicBezTo>
                  <a:pt x="844994" y="860327"/>
                  <a:pt x="845303" y="860813"/>
                  <a:pt x="845597" y="861402"/>
                </a:cubicBezTo>
                <a:lnTo>
                  <a:pt x="861415" y="894275"/>
                </a:lnTo>
                <a:cubicBezTo>
                  <a:pt x="862883" y="897397"/>
                  <a:pt x="864349" y="900666"/>
                  <a:pt x="865813" y="904083"/>
                </a:cubicBezTo>
                <a:cubicBezTo>
                  <a:pt x="867277" y="907500"/>
                  <a:pt x="868771" y="910946"/>
                  <a:pt x="870295" y="914422"/>
                </a:cubicBezTo>
                <a:lnTo>
                  <a:pt x="870470" y="914422"/>
                </a:lnTo>
                <a:cubicBezTo>
                  <a:pt x="871816" y="911064"/>
                  <a:pt x="873207" y="907722"/>
                  <a:pt x="874643" y="904393"/>
                </a:cubicBezTo>
                <a:cubicBezTo>
                  <a:pt x="876077" y="901065"/>
                  <a:pt x="877529" y="897780"/>
                  <a:pt x="878999" y="894539"/>
                </a:cubicBezTo>
                <a:lnTo>
                  <a:pt x="894907" y="861490"/>
                </a:lnTo>
                <a:cubicBezTo>
                  <a:pt x="895084" y="860901"/>
                  <a:pt x="895332" y="860401"/>
                  <a:pt x="895657" y="859988"/>
                </a:cubicBezTo>
                <a:cubicBezTo>
                  <a:pt x="895981" y="859576"/>
                  <a:pt x="896423" y="859266"/>
                  <a:pt x="896983" y="859062"/>
                </a:cubicBezTo>
                <a:cubicBezTo>
                  <a:pt x="897542" y="858854"/>
                  <a:pt x="898322" y="858691"/>
                  <a:pt x="899325" y="858575"/>
                </a:cubicBezTo>
                <a:cubicBezTo>
                  <a:pt x="900325" y="858456"/>
                  <a:pt x="901592" y="858398"/>
                  <a:pt x="903124" y="858398"/>
                </a:cubicBezTo>
                <a:cubicBezTo>
                  <a:pt x="905245" y="858398"/>
                  <a:pt x="906909" y="858471"/>
                  <a:pt x="908117" y="858618"/>
                </a:cubicBezTo>
                <a:cubicBezTo>
                  <a:pt x="909324" y="858766"/>
                  <a:pt x="910164" y="859046"/>
                  <a:pt x="910635" y="859458"/>
                </a:cubicBezTo>
                <a:cubicBezTo>
                  <a:pt x="911107" y="859870"/>
                  <a:pt x="911270" y="860460"/>
                  <a:pt x="911121" y="861225"/>
                </a:cubicBezTo>
                <a:cubicBezTo>
                  <a:pt x="910975" y="861991"/>
                  <a:pt x="910578" y="863023"/>
                  <a:pt x="909929" y="864318"/>
                </a:cubicBezTo>
                <a:lnTo>
                  <a:pt x="877587" y="928825"/>
                </a:lnTo>
                <a:lnTo>
                  <a:pt x="877587" y="970961"/>
                </a:lnTo>
                <a:cubicBezTo>
                  <a:pt x="877587" y="971433"/>
                  <a:pt x="877470" y="971845"/>
                  <a:pt x="877235" y="972199"/>
                </a:cubicBezTo>
                <a:cubicBezTo>
                  <a:pt x="877000" y="972552"/>
                  <a:pt x="876590" y="972832"/>
                  <a:pt x="876006" y="973037"/>
                </a:cubicBezTo>
                <a:cubicBezTo>
                  <a:pt x="875419" y="973244"/>
                  <a:pt x="874629" y="973421"/>
                  <a:pt x="873633" y="973568"/>
                </a:cubicBezTo>
                <a:cubicBezTo>
                  <a:pt x="872638" y="973715"/>
                  <a:pt x="871436" y="973789"/>
                  <a:pt x="870030" y="973789"/>
                </a:cubicBezTo>
                <a:cubicBezTo>
                  <a:pt x="868566" y="973789"/>
                  <a:pt x="867351" y="973715"/>
                  <a:pt x="866384" y="973568"/>
                </a:cubicBezTo>
                <a:cubicBezTo>
                  <a:pt x="865417" y="973421"/>
                  <a:pt x="864628" y="973244"/>
                  <a:pt x="864013" y="973037"/>
                </a:cubicBezTo>
                <a:cubicBezTo>
                  <a:pt x="863398" y="972832"/>
                  <a:pt x="862973" y="972552"/>
                  <a:pt x="862738" y="972199"/>
                </a:cubicBezTo>
                <a:cubicBezTo>
                  <a:pt x="862505" y="971845"/>
                  <a:pt x="862388" y="971433"/>
                  <a:pt x="862388" y="970961"/>
                </a:cubicBezTo>
                <a:lnTo>
                  <a:pt x="862388" y="928825"/>
                </a:lnTo>
                <a:lnTo>
                  <a:pt x="830013" y="864318"/>
                </a:lnTo>
                <a:cubicBezTo>
                  <a:pt x="829365" y="862963"/>
                  <a:pt x="828968" y="861903"/>
                  <a:pt x="828820" y="861137"/>
                </a:cubicBezTo>
                <a:cubicBezTo>
                  <a:pt x="828673" y="860371"/>
                  <a:pt x="828820" y="859782"/>
                  <a:pt x="829262" y="859369"/>
                </a:cubicBezTo>
                <a:cubicBezTo>
                  <a:pt x="829704" y="858957"/>
                  <a:pt x="830499" y="858691"/>
                  <a:pt x="831648" y="858575"/>
                </a:cubicBezTo>
                <a:cubicBezTo>
                  <a:pt x="832797" y="858456"/>
                  <a:pt x="834343" y="858398"/>
                  <a:pt x="836287" y="858398"/>
                </a:cubicBezTo>
                <a:close/>
                <a:moveTo>
                  <a:pt x="610623" y="858398"/>
                </a:moveTo>
                <a:cubicBezTo>
                  <a:pt x="612096" y="858398"/>
                  <a:pt x="613318" y="858471"/>
                  <a:pt x="614290" y="858618"/>
                </a:cubicBezTo>
                <a:cubicBezTo>
                  <a:pt x="615262" y="858766"/>
                  <a:pt x="616043" y="858943"/>
                  <a:pt x="616632" y="859148"/>
                </a:cubicBezTo>
                <a:cubicBezTo>
                  <a:pt x="617221" y="859355"/>
                  <a:pt x="617633" y="859635"/>
                  <a:pt x="617869" y="859988"/>
                </a:cubicBezTo>
                <a:cubicBezTo>
                  <a:pt x="618104" y="860341"/>
                  <a:pt x="618222" y="860754"/>
                  <a:pt x="618222" y="861225"/>
                </a:cubicBezTo>
                <a:lnTo>
                  <a:pt x="618222" y="906999"/>
                </a:lnTo>
                <a:lnTo>
                  <a:pt x="670270" y="906999"/>
                </a:lnTo>
                <a:lnTo>
                  <a:pt x="670270" y="861225"/>
                </a:lnTo>
                <a:cubicBezTo>
                  <a:pt x="670270" y="860754"/>
                  <a:pt x="670388" y="860341"/>
                  <a:pt x="670623" y="859988"/>
                </a:cubicBezTo>
                <a:cubicBezTo>
                  <a:pt x="670859" y="859635"/>
                  <a:pt x="671271" y="859355"/>
                  <a:pt x="671860" y="859148"/>
                </a:cubicBezTo>
                <a:cubicBezTo>
                  <a:pt x="672450" y="858943"/>
                  <a:pt x="673215" y="858766"/>
                  <a:pt x="674158" y="858618"/>
                </a:cubicBezTo>
                <a:cubicBezTo>
                  <a:pt x="675101" y="858471"/>
                  <a:pt x="676338" y="858398"/>
                  <a:pt x="677869" y="858398"/>
                </a:cubicBezTo>
                <a:cubicBezTo>
                  <a:pt x="679283" y="858398"/>
                  <a:pt x="680476" y="858471"/>
                  <a:pt x="681448" y="858618"/>
                </a:cubicBezTo>
                <a:cubicBezTo>
                  <a:pt x="682420" y="858766"/>
                  <a:pt x="683201" y="858943"/>
                  <a:pt x="683790" y="859148"/>
                </a:cubicBezTo>
                <a:cubicBezTo>
                  <a:pt x="684379" y="859355"/>
                  <a:pt x="684791" y="859635"/>
                  <a:pt x="685027" y="859988"/>
                </a:cubicBezTo>
                <a:cubicBezTo>
                  <a:pt x="685263" y="860341"/>
                  <a:pt x="685380" y="860754"/>
                  <a:pt x="685380" y="861225"/>
                </a:cubicBezTo>
                <a:lnTo>
                  <a:pt x="685380" y="970961"/>
                </a:lnTo>
                <a:cubicBezTo>
                  <a:pt x="685380" y="971433"/>
                  <a:pt x="685263" y="971845"/>
                  <a:pt x="685027" y="972199"/>
                </a:cubicBezTo>
                <a:cubicBezTo>
                  <a:pt x="684791" y="972552"/>
                  <a:pt x="684379" y="972832"/>
                  <a:pt x="683790" y="973037"/>
                </a:cubicBezTo>
                <a:cubicBezTo>
                  <a:pt x="683201" y="973244"/>
                  <a:pt x="682420" y="973421"/>
                  <a:pt x="681448" y="973568"/>
                </a:cubicBezTo>
                <a:cubicBezTo>
                  <a:pt x="680476" y="973715"/>
                  <a:pt x="679283" y="973789"/>
                  <a:pt x="677869" y="973789"/>
                </a:cubicBezTo>
                <a:cubicBezTo>
                  <a:pt x="676338" y="973789"/>
                  <a:pt x="675101" y="973715"/>
                  <a:pt x="674158" y="973568"/>
                </a:cubicBezTo>
                <a:cubicBezTo>
                  <a:pt x="673215" y="973421"/>
                  <a:pt x="672450" y="973244"/>
                  <a:pt x="671860" y="973037"/>
                </a:cubicBezTo>
                <a:cubicBezTo>
                  <a:pt x="671271" y="972832"/>
                  <a:pt x="670859" y="972552"/>
                  <a:pt x="670623" y="972199"/>
                </a:cubicBezTo>
                <a:cubicBezTo>
                  <a:pt x="670388" y="971845"/>
                  <a:pt x="670270" y="971433"/>
                  <a:pt x="670270" y="970961"/>
                </a:cubicBezTo>
                <a:lnTo>
                  <a:pt x="670270" y="920254"/>
                </a:lnTo>
                <a:lnTo>
                  <a:pt x="618222" y="920254"/>
                </a:lnTo>
                <a:lnTo>
                  <a:pt x="618222" y="970961"/>
                </a:lnTo>
                <a:cubicBezTo>
                  <a:pt x="618222" y="971433"/>
                  <a:pt x="618104" y="971845"/>
                  <a:pt x="617869" y="972199"/>
                </a:cubicBezTo>
                <a:cubicBezTo>
                  <a:pt x="617633" y="972552"/>
                  <a:pt x="617221" y="972832"/>
                  <a:pt x="616632" y="973037"/>
                </a:cubicBezTo>
                <a:cubicBezTo>
                  <a:pt x="616043" y="973244"/>
                  <a:pt x="615262" y="973421"/>
                  <a:pt x="614290" y="973568"/>
                </a:cubicBezTo>
                <a:cubicBezTo>
                  <a:pt x="613318" y="973715"/>
                  <a:pt x="612096" y="973789"/>
                  <a:pt x="610623" y="973789"/>
                </a:cubicBezTo>
                <a:cubicBezTo>
                  <a:pt x="609209" y="973789"/>
                  <a:pt x="608001" y="973715"/>
                  <a:pt x="607000" y="973568"/>
                </a:cubicBezTo>
                <a:cubicBezTo>
                  <a:pt x="605998" y="973421"/>
                  <a:pt x="605203" y="973244"/>
                  <a:pt x="604614" y="973037"/>
                </a:cubicBezTo>
                <a:cubicBezTo>
                  <a:pt x="604025" y="972832"/>
                  <a:pt x="603613" y="972552"/>
                  <a:pt x="603377" y="972199"/>
                </a:cubicBezTo>
                <a:cubicBezTo>
                  <a:pt x="603141" y="971845"/>
                  <a:pt x="603023" y="971433"/>
                  <a:pt x="603023" y="970961"/>
                </a:cubicBezTo>
                <a:lnTo>
                  <a:pt x="603023" y="861225"/>
                </a:lnTo>
                <a:cubicBezTo>
                  <a:pt x="603023" y="860754"/>
                  <a:pt x="603141" y="860341"/>
                  <a:pt x="603377" y="859988"/>
                </a:cubicBezTo>
                <a:cubicBezTo>
                  <a:pt x="603613" y="859635"/>
                  <a:pt x="604025" y="859355"/>
                  <a:pt x="604614" y="859148"/>
                </a:cubicBezTo>
                <a:cubicBezTo>
                  <a:pt x="605203" y="858943"/>
                  <a:pt x="605998" y="858766"/>
                  <a:pt x="607000" y="858618"/>
                </a:cubicBezTo>
                <a:cubicBezTo>
                  <a:pt x="608001" y="858471"/>
                  <a:pt x="609209" y="858398"/>
                  <a:pt x="610623" y="858398"/>
                </a:cubicBezTo>
                <a:close/>
                <a:moveTo>
                  <a:pt x="2173802" y="858147"/>
                </a:moveTo>
                <a:lnTo>
                  <a:pt x="2180082" y="859679"/>
                </a:lnTo>
                <a:cubicBezTo>
                  <a:pt x="2182349" y="860415"/>
                  <a:pt x="2184367" y="861240"/>
                  <a:pt x="2186135" y="862153"/>
                </a:cubicBezTo>
                <a:cubicBezTo>
                  <a:pt x="2187902" y="863066"/>
                  <a:pt x="2189066" y="863802"/>
                  <a:pt x="2189625" y="864363"/>
                </a:cubicBezTo>
                <a:cubicBezTo>
                  <a:pt x="2190185" y="864922"/>
                  <a:pt x="2190554" y="865363"/>
                  <a:pt x="2190730" y="865688"/>
                </a:cubicBezTo>
                <a:cubicBezTo>
                  <a:pt x="2190907" y="866012"/>
                  <a:pt x="2191054" y="866425"/>
                  <a:pt x="2191171" y="866925"/>
                </a:cubicBezTo>
                <a:cubicBezTo>
                  <a:pt x="2191290" y="867426"/>
                  <a:pt x="2191377" y="868029"/>
                  <a:pt x="2191437" y="868736"/>
                </a:cubicBezTo>
                <a:cubicBezTo>
                  <a:pt x="2191496" y="869444"/>
                  <a:pt x="2191526" y="870357"/>
                  <a:pt x="2191526" y="871475"/>
                </a:cubicBezTo>
                <a:cubicBezTo>
                  <a:pt x="2191526" y="872536"/>
                  <a:pt x="2191481" y="873479"/>
                  <a:pt x="2191393" y="874304"/>
                </a:cubicBezTo>
                <a:cubicBezTo>
                  <a:pt x="2191303" y="875128"/>
                  <a:pt x="2191171" y="875820"/>
                  <a:pt x="2190995" y="876381"/>
                </a:cubicBezTo>
                <a:cubicBezTo>
                  <a:pt x="2190818" y="876940"/>
                  <a:pt x="2190567" y="877353"/>
                  <a:pt x="2190243" y="877618"/>
                </a:cubicBezTo>
                <a:cubicBezTo>
                  <a:pt x="2189919" y="877883"/>
                  <a:pt x="2189551" y="878016"/>
                  <a:pt x="2189140" y="878016"/>
                </a:cubicBezTo>
                <a:cubicBezTo>
                  <a:pt x="2188491" y="878016"/>
                  <a:pt x="2187474" y="877603"/>
                  <a:pt x="2186091" y="876778"/>
                </a:cubicBezTo>
                <a:cubicBezTo>
                  <a:pt x="2184706" y="875953"/>
                  <a:pt x="2183013" y="875026"/>
                  <a:pt x="2181010" y="873994"/>
                </a:cubicBezTo>
                <a:cubicBezTo>
                  <a:pt x="2179006" y="872963"/>
                  <a:pt x="2176635" y="872021"/>
                  <a:pt x="2173897" y="871167"/>
                </a:cubicBezTo>
                <a:lnTo>
                  <a:pt x="2172646" y="870993"/>
                </a:lnTo>
                <a:close/>
                <a:moveTo>
                  <a:pt x="7822986" y="857248"/>
                </a:moveTo>
                <a:cubicBezTo>
                  <a:pt x="7825519" y="857248"/>
                  <a:pt x="7828067" y="857470"/>
                  <a:pt x="7830630" y="857912"/>
                </a:cubicBezTo>
                <a:cubicBezTo>
                  <a:pt x="7833192" y="858353"/>
                  <a:pt x="7835608" y="858943"/>
                  <a:pt x="7837876" y="859679"/>
                </a:cubicBezTo>
                <a:cubicBezTo>
                  <a:pt x="7840144" y="860415"/>
                  <a:pt x="7842161" y="861240"/>
                  <a:pt x="7843929" y="862153"/>
                </a:cubicBezTo>
                <a:cubicBezTo>
                  <a:pt x="7845696" y="863066"/>
                  <a:pt x="7846860" y="863802"/>
                  <a:pt x="7847419" y="864363"/>
                </a:cubicBezTo>
                <a:cubicBezTo>
                  <a:pt x="7847979" y="864922"/>
                  <a:pt x="7848347" y="865363"/>
                  <a:pt x="7848524" y="865688"/>
                </a:cubicBezTo>
                <a:cubicBezTo>
                  <a:pt x="7848701" y="866012"/>
                  <a:pt x="7848848" y="866425"/>
                  <a:pt x="7848966" y="866925"/>
                </a:cubicBezTo>
                <a:cubicBezTo>
                  <a:pt x="7849084" y="867426"/>
                  <a:pt x="7849172" y="868029"/>
                  <a:pt x="7849231" y="868736"/>
                </a:cubicBezTo>
                <a:cubicBezTo>
                  <a:pt x="7849290" y="869444"/>
                  <a:pt x="7849319" y="870357"/>
                  <a:pt x="7849319" y="871475"/>
                </a:cubicBezTo>
                <a:cubicBezTo>
                  <a:pt x="7849319" y="872536"/>
                  <a:pt x="7849275" y="873479"/>
                  <a:pt x="7849187" y="874304"/>
                </a:cubicBezTo>
                <a:cubicBezTo>
                  <a:pt x="7849098" y="875128"/>
                  <a:pt x="7848966" y="875820"/>
                  <a:pt x="7848789" y="876381"/>
                </a:cubicBezTo>
                <a:cubicBezTo>
                  <a:pt x="7848612" y="876940"/>
                  <a:pt x="7848362" y="877353"/>
                  <a:pt x="7848038" y="877618"/>
                </a:cubicBezTo>
                <a:cubicBezTo>
                  <a:pt x="7847714" y="877883"/>
                  <a:pt x="7847346" y="878016"/>
                  <a:pt x="7846933" y="878016"/>
                </a:cubicBezTo>
                <a:cubicBezTo>
                  <a:pt x="7846286" y="878016"/>
                  <a:pt x="7845269" y="877603"/>
                  <a:pt x="7843885" y="876778"/>
                </a:cubicBezTo>
                <a:cubicBezTo>
                  <a:pt x="7842500" y="875953"/>
                  <a:pt x="7840807" y="875026"/>
                  <a:pt x="7838804" y="873994"/>
                </a:cubicBezTo>
                <a:cubicBezTo>
                  <a:pt x="7836801" y="872963"/>
                  <a:pt x="7834429" y="872021"/>
                  <a:pt x="7831690" y="871167"/>
                </a:cubicBezTo>
                <a:cubicBezTo>
                  <a:pt x="7828951" y="870313"/>
                  <a:pt x="7825873" y="869885"/>
                  <a:pt x="7822456" y="869885"/>
                </a:cubicBezTo>
                <a:cubicBezTo>
                  <a:pt x="7819274" y="869885"/>
                  <a:pt x="7816506" y="870313"/>
                  <a:pt x="7814149" y="871167"/>
                </a:cubicBezTo>
                <a:cubicBezTo>
                  <a:pt x="7811793" y="872021"/>
                  <a:pt x="7809849" y="873155"/>
                  <a:pt x="7808317" y="874568"/>
                </a:cubicBezTo>
                <a:cubicBezTo>
                  <a:pt x="7806786" y="875982"/>
                  <a:pt x="7805637" y="877662"/>
                  <a:pt x="7804871" y="879606"/>
                </a:cubicBezTo>
                <a:cubicBezTo>
                  <a:pt x="7804105" y="881550"/>
                  <a:pt x="7803722" y="883612"/>
                  <a:pt x="7803722" y="885791"/>
                </a:cubicBezTo>
                <a:cubicBezTo>
                  <a:pt x="7803722" y="888973"/>
                  <a:pt x="7804459" y="891713"/>
                  <a:pt x="7805931" y="894009"/>
                </a:cubicBezTo>
                <a:cubicBezTo>
                  <a:pt x="7807404" y="896307"/>
                  <a:pt x="7809363" y="898340"/>
                  <a:pt x="7811808" y="900107"/>
                </a:cubicBezTo>
                <a:cubicBezTo>
                  <a:pt x="7814253" y="901874"/>
                  <a:pt x="7817036" y="903495"/>
                  <a:pt x="7820158" y="904967"/>
                </a:cubicBezTo>
                <a:cubicBezTo>
                  <a:pt x="7823281" y="906439"/>
                  <a:pt x="7826462" y="907927"/>
                  <a:pt x="7829702" y="909429"/>
                </a:cubicBezTo>
                <a:cubicBezTo>
                  <a:pt x="7832942" y="910932"/>
                  <a:pt x="7836123" y="912581"/>
                  <a:pt x="7839245" y="914378"/>
                </a:cubicBezTo>
                <a:cubicBezTo>
                  <a:pt x="7842368" y="916174"/>
                  <a:pt x="7845151" y="918294"/>
                  <a:pt x="7847596" y="920739"/>
                </a:cubicBezTo>
                <a:cubicBezTo>
                  <a:pt x="7850041" y="923184"/>
                  <a:pt x="7852014" y="926071"/>
                  <a:pt x="7853517" y="929400"/>
                </a:cubicBezTo>
                <a:cubicBezTo>
                  <a:pt x="7855019" y="932728"/>
                  <a:pt x="7855770" y="936661"/>
                  <a:pt x="7855770" y="941182"/>
                </a:cubicBezTo>
                <a:cubicBezTo>
                  <a:pt x="7855770" y="946542"/>
                  <a:pt x="7854783" y="951314"/>
                  <a:pt x="7852810" y="955497"/>
                </a:cubicBezTo>
                <a:cubicBezTo>
                  <a:pt x="7850837" y="959679"/>
                  <a:pt x="7848097" y="963230"/>
                  <a:pt x="7844592" y="966145"/>
                </a:cubicBezTo>
                <a:cubicBezTo>
                  <a:pt x="7841087" y="969061"/>
                  <a:pt x="7836963" y="971256"/>
                  <a:pt x="7832220" y="972728"/>
                </a:cubicBezTo>
                <a:cubicBezTo>
                  <a:pt x="7827478" y="974201"/>
                  <a:pt x="7822367" y="974938"/>
                  <a:pt x="7816889" y="974938"/>
                </a:cubicBezTo>
                <a:cubicBezTo>
                  <a:pt x="7813060" y="974938"/>
                  <a:pt x="7809510" y="974614"/>
                  <a:pt x="7806240" y="973966"/>
                </a:cubicBezTo>
                <a:cubicBezTo>
                  <a:pt x="7802971" y="973318"/>
                  <a:pt x="7800055" y="972523"/>
                  <a:pt x="7797492" y="971580"/>
                </a:cubicBezTo>
                <a:cubicBezTo>
                  <a:pt x="7794929" y="970637"/>
                  <a:pt x="7792780" y="969665"/>
                  <a:pt x="7791041" y="968664"/>
                </a:cubicBezTo>
                <a:cubicBezTo>
                  <a:pt x="7789304" y="967662"/>
                  <a:pt x="7788096" y="966808"/>
                  <a:pt x="7787418" y="966100"/>
                </a:cubicBezTo>
                <a:cubicBezTo>
                  <a:pt x="7786741" y="965394"/>
                  <a:pt x="7786240" y="964496"/>
                  <a:pt x="7785916" y="963406"/>
                </a:cubicBezTo>
                <a:cubicBezTo>
                  <a:pt x="7785592" y="962316"/>
                  <a:pt x="7785430" y="960858"/>
                  <a:pt x="7785430" y="959031"/>
                </a:cubicBezTo>
                <a:cubicBezTo>
                  <a:pt x="7785430" y="957736"/>
                  <a:pt x="7785489" y="956660"/>
                  <a:pt x="7785607" y="955807"/>
                </a:cubicBezTo>
                <a:cubicBezTo>
                  <a:pt x="7785725" y="954952"/>
                  <a:pt x="7785902" y="954260"/>
                  <a:pt x="7786137" y="953730"/>
                </a:cubicBezTo>
                <a:cubicBezTo>
                  <a:pt x="7786373" y="953200"/>
                  <a:pt x="7786667" y="952831"/>
                  <a:pt x="7787021" y="952625"/>
                </a:cubicBezTo>
                <a:cubicBezTo>
                  <a:pt x="7787374" y="952419"/>
                  <a:pt x="7787787" y="952316"/>
                  <a:pt x="7788258" y="952316"/>
                </a:cubicBezTo>
                <a:cubicBezTo>
                  <a:pt x="7789083" y="952316"/>
                  <a:pt x="7790246" y="952816"/>
                  <a:pt x="7791748" y="953818"/>
                </a:cubicBezTo>
                <a:cubicBezTo>
                  <a:pt x="7793251" y="954819"/>
                  <a:pt x="7795180" y="955910"/>
                  <a:pt x="7797536" y="957087"/>
                </a:cubicBezTo>
                <a:cubicBezTo>
                  <a:pt x="7799893" y="958265"/>
                  <a:pt x="7802735" y="959370"/>
                  <a:pt x="7806064" y="960402"/>
                </a:cubicBezTo>
                <a:cubicBezTo>
                  <a:pt x="7809393" y="961432"/>
                  <a:pt x="7813236" y="961947"/>
                  <a:pt x="7817596" y="961947"/>
                </a:cubicBezTo>
                <a:cubicBezTo>
                  <a:pt x="7820895" y="961947"/>
                  <a:pt x="7823914" y="961506"/>
                  <a:pt x="7826653" y="960622"/>
                </a:cubicBezTo>
                <a:cubicBezTo>
                  <a:pt x="7829392" y="959738"/>
                  <a:pt x="7831749" y="958487"/>
                  <a:pt x="7833722" y="956866"/>
                </a:cubicBezTo>
                <a:cubicBezTo>
                  <a:pt x="7835696" y="955247"/>
                  <a:pt x="7837213" y="953259"/>
                  <a:pt x="7838273" y="950902"/>
                </a:cubicBezTo>
                <a:cubicBezTo>
                  <a:pt x="7839334" y="948546"/>
                  <a:pt x="7839864" y="945865"/>
                  <a:pt x="7839864" y="942861"/>
                </a:cubicBezTo>
                <a:cubicBezTo>
                  <a:pt x="7839864" y="939620"/>
                  <a:pt x="7839128" y="936866"/>
                  <a:pt x="7837655" y="934569"/>
                </a:cubicBezTo>
                <a:cubicBezTo>
                  <a:pt x="7836182" y="932271"/>
                  <a:pt x="7834238" y="930253"/>
                  <a:pt x="7831823" y="928516"/>
                </a:cubicBezTo>
                <a:cubicBezTo>
                  <a:pt x="7829408" y="926778"/>
                  <a:pt x="7826653" y="925187"/>
                  <a:pt x="7823560" y="923744"/>
                </a:cubicBezTo>
                <a:cubicBezTo>
                  <a:pt x="7820467" y="922301"/>
                  <a:pt x="7817301" y="920828"/>
                  <a:pt x="7814061" y="919325"/>
                </a:cubicBezTo>
                <a:cubicBezTo>
                  <a:pt x="7810821" y="917823"/>
                  <a:pt x="7807669" y="916158"/>
                  <a:pt x="7804606" y="914334"/>
                </a:cubicBezTo>
                <a:cubicBezTo>
                  <a:pt x="7801542" y="912507"/>
                  <a:pt x="7798803" y="910357"/>
                  <a:pt x="7796388" y="907883"/>
                </a:cubicBezTo>
                <a:cubicBezTo>
                  <a:pt x="7793973" y="905409"/>
                  <a:pt x="7792013" y="902507"/>
                  <a:pt x="7790511" y="899179"/>
                </a:cubicBezTo>
                <a:cubicBezTo>
                  <a:pt x="7789009" y="895850"/>
                  <a:pt x="7788258" y="891859"/>
                  <a:pt x="7788258" y="887205"/>
                </a:cubicBezTo>
                <a:cubicBezTo>
                  <a:pt x="7788258" y="882433"/>
                  <a:pt x="7789127" y="878176"/>
                  <a:pt x="7790865" y="874436"/>
                </a:cubicBezTo>
                <a:cubicBezTo>
                  <a:pt x="7792603" y="870695"/>
                  <a:pt x="7795018" y="867558"/>
                  <a:pt x="7798111" y="865025"/>
                </a:cubicBezTo>
                <a:cubicBezTo>
                  <a:pt x="7801204" y="862492"/>
                  <a:pt x="7804886" y="860562"/>
                  <a:pt x="7809157" y="859237"/>
                </a:cubicBezTo>
                <a:cubicBezTo>
                  <a:pt x="7813428" y="857912"/>
                  <a:pt x="7818037" y="857248"/>
                  <a:pt x="7822986" y="857248"/>
                </a:cubicBezTo>
                <a:close/>
                <a:moveTo>
                  <a:pt x="7346736" y="857248"/>
                </a:moveTo>
                <a:cubicBezTo>
                  <a:pt x="7349269" y="857248"/>
                  <a:pt x="7351817" y="857470"/>
                  <a:pt x="7354380" y="857912"/>
                </a:cubicBezTo>
                <a:cubicBezTo>
                  <a:pt x="7356942" y="858353"/>
                  <a:pt x="7359358" y="858943"/>
                  <a:pt x="7361626" y="859679"/>
                </a:cubicBezTo>
                <a:cubicBezTo>
                  <a:pt x="7363894" y="860415"/>
                  <a:pt x="7365911" y="861240"/>
                  <a:pt x="7367679" y="862153"/>
                </a:cubicBezTo>
                <a:cubicBezTo>
                  <a:pt x="7369446" y="863066"/>
                  <a:pt x="7370610" y="863802"/>
                  <a:pt x="7371169" y="864363"/>
                </a:cubicBezTo>
                <a:cubicBezTo>
                  <a:pt x="7371729" y="864922"/>
                  <a:pt x="7372097" y="865363"/>
                  <a:pt x="7372274" y="865688"/>
                </a:cubicBezTo>
                <a:cubicBezTo>
                  <a:pt x="7372451" y="866012"/>
                  <a:pt x="7372598" y="866425"/>
                  <a:pt x="7372716" y="866925"/>
                </a:cubicBezTo>
                <a:cubicBezTo>
                  <a:pt x="7372834" y="867426"/>
                  <a:pt x="7372922" y="868029"/>
                  <a:pt x="7372981" y="868736"/>
                </a:cubicBezTo>
                <a:cubicBezTo>
                  <a:pt x="7373040" y="869444"/>
                  <a:pt x="7373069" y="870357"/>
                  <a:pt x="7373069" y="871475"/>
                </a:cubicBezTo>
                <a:cubicBezTo>
                  <a:pt x="7373069" y="872536"/>
                  <a:pt x="7373025" y="873479"/>
                  <a:pt x="7372937" y="874304"/>
                </a:cubicBezTo>
                <a:cubicBezTo>
                  <a:pt x="7372848" y="875128"/>
                  <a:pt x="7372716" y="875820"/>
                  <a:pt x="7372539" y="876381"/>
                </a:cubicBezTo>
                <a:cubicBezTo>
                  <a:pt x="7372362" y="876940"/>
                  <a:pt x="7372112" y="877353"/>
                  <a:pt x="7371788" y="877618"/>
                </a:cubicBezTo>
                <a:cubicBezTo>
                  <a:pt x="7371464" y="877883"/>
                  <a:pt x="7371096" y="878016"/>
                  <a:pt x="7370683" y="878016"/>
                </a:cubicBezTo>
                <a:cubicBezTo>
                  <a:pt x="7370036" y="878016"/>
                  <a:pt x="7369019" y="877603"/>
                  <a:pt x="7367635" y="876778"/>
                </a:cubicBezTo>
                <a:cubicBezTo>
                  <a:pt x="7366250" y="875953"/>
                  <a:pt x="7364557" y="875026"/>
                  <a:pt x="7362554" y="873994"/>
                </a:cubicBezTo>
                <a:cubicBezTo>
                  <a:pt x="7360551" y="872963"/>
                  <a:pt x="7358179" y="872021"/>
                  <a:pt x="7355440" y="871167"/>
                </a:cubicBezTo>
                <a:lnTo>
                  <a:pt x="7351576" y="870630"/>
                </a:lnTo>
                <a:lnTo>
                  <a:pt x="7339979" y="858220"/>
                </a:lnTo>
                <a:close/>
                <a:moveTo>
                  <a:pt x="6403761" y="857248"/>
                </a:moveTo>
                <a:cubicBezTo>
                  <a:pt x="6406294" y="857248"/>
                  <a:pt x="6408842" y="857470"/>
                  <a:pt x="6411405" y="857912"/>
                </a:cubicBezTo>
                <a:cubicBezTo>
                  <a:pt x="6413967" y="858353"/>
                  <a:pt x="6416383" y="858943"/>
                  <a:pt x="6418651" y="859679"/>
                </a:cubicBezTo>
                <a:cubicBezTo>
                  <a:pt x="6420919" y="860415"/>
                  <a:pt x="6422936" y="861240"/>
                  <a:pt x="6424704" y="862153"/>
                </a:cubicBezTo>
                <a:cubicBezTo>
                  <a:pt x="6426471" y="863066"/>
                  <a:pt x="6427635" y="863802"/>
                  <a:pt x="6428194" y="864363"/>
                </a:cubicBezTo>
                <a:cubicBezTo>
                  <a:pt x="6428754" y="864922"/>
                  <a:pt x="6429122" y="865363"/>
                  <a:pt x="6429299" y="865688"/>
                </a:cubicBezTo>
                <a:cubicBezTo>
                  <a:pt x="6429476" y="866012"/>
                  <a:pt x="6429623" y="866425"/>
                  <a:pt x="6429741" y="866925"/>
                </a:cubicBezTo>
                <a:cubicBezTo>
                  <a:pt x="6429859" y="867426"/>
                  <a:pt x="6429947" y="868029"/>
                  <a:pt x="6430006" y="868736"/>
                </a:cubicBezTo>
                <a:cubicBezTo>
                  <a:pt x="6430065" y="869444"/>
                  <a:pt x="6430094" y="870357"/>
                  <a:pt x="6430094" y="871475"/>
                </a:cubicBezTo>
                <a:cubicBezTo>
                  <a:pt x="6430094" y="872536"/>
                  <a:pt x="6430050" y="873479"/>
                  <a:pt x="6429962" y="874304"/>
                </a:cubicBezTo>
                <a:cubicBezTo>
                  <a:pt x="6429873" y="875128"/>
                  <a:pt x="6429741" y="875820"/>
                  <a:pt x="6429564" y="876381"/>
                </a:cubicBezTo>
                <a:cubicBezTo>
                  <a:pt x="6429387" y="876940"/>
                  <a:pt x="6429137" y="877353"/>
                  <a:pt x="6428813" y="877618"/>
                </a:cubicBezTo>
                <a:cubicBezTo>
                  <a:pt x="6428489" y="877883"/>
                  <a:pt x="6428121" y="878016"/>
                  <a:pt x="6427708" y="878016"/>
                </a:cubicBezTo>
                <a:cubicBezTo>
                  <a:pt x="6427061" y="878016"/>
                  <a:pt x="6426044" y="877603"/>
                  <a:pt x="6424660" y="876778"/>
                </a:cubicBezTo>
                <a:cubicBezTo>
                  <a:pt x="6423275" y="875953"/>
                  <a:pt x="6421582" y="875026"/>
                  <a:pt x="6419579" y="873994"/>
                </a:cubicBezTo>
                <a:cubicBezTo>
                  <a:pt x="6417576" y="872963"/>
                  <a:pt x="6415204" y="872021"/>
                  <a:pt x="6412465" y="871167"/>
                </a:cubicBezTo>
                <a:cubicBezTo>
                  <a:pt x="6409726" y="870313"/>
                  <a:pt x="6406648" y="869885"/>
                  <a:pt x="6403231" y="869885"/>
                </a:cubicBezTo>
                <a:cubicBezTo>
                  <a:pt x="6400049" y="869885"/>
                  <a:pt x="6397281" y="870313"/>
                  <a:pt x="6394924" y="871167"/>
                </a:cubicBezTo>
                <a:cubicBezTo>
                  <a:pt x="6392568" y="872021"/>
                  <a:pt x="6390624" y="873155"/>
                  <a:pt x="6389092" y="874568"/>
                </a:cubicBezTo>
                <a:cubicBezTo>
                  <a:pt x="6387561" y="875982"/>
                  <a:pt x="6386412" y="877662"/>
                  <a:pt x="6385646" y="879606"/>
                </a:cubicBezTo>
                <a:cubicBezTo>
                  <a:pt x="6384880" y="881550"/>
                  <a:pt x="6384497" y="883612"/>
                  <a:pt x="6384497" y="885791"/>
                </a:cubicBezTo>
                <a:cubicBezTo>
                  <a:pt x="6384497" y="888973"/>
                  <a:pt x="6385234" y="891713"/>
                  <a:pt x="6386706" y="894009"/>
                </a:cubicBezTo>
                <a:cubicBezTo>
                  <a:pt x="6388179" y="896307"/>
                  <a:pt x="6390138" y="898340"/>
                  <a:pt x="6392583" y="900107"/>
                </a:cubicBezTo>
                <a:cubicBezTo>
                  <a:pt x="6395028" y="901874"/>
                  <a:pt x="6397811" y="903495"/>
                  <a:pt x="6400933" y="904967"/>
                </a:cubicBezTo>
                <a:cubicBezTo>
                  <a:pt x="6404056" y="906439"/>
                  <a:pt x="6407237" y="907927"/>
                  <a:pt x="6410477" y="909429"/>
                </a:cubicBezTo>
                <a:cubicBezTo>
                  <a:pt x="6413717" y="910932"/>
                  <a:pt x="6416898" y="912581"/>
                  <a:pt x="6420020" y="914378"/>
                </a:cubicBezTo>
                <a:cubicBezTo>
                  <a:pt x="6423143" y="916174"/>
                  <a:pt x="6425926" y="918294"/>
                  <a:pt x="6428371" y="920739"/>
                </a:cubicBezTo>
                <a:cubicBezTo>
                  <a:pt x="6430816" y="923184"/>
                  <a:pt x="6432789" y="926071"/>
                  <a:pt x="6434292" y="929400"/>
                </a:cubicBezTo>
                <a:cubicBezTo>
                  <a:pt x="6435794" y="932728"/>
                  <a:pt x="6436545" y="936661"/>
                  <a:pt x="6436545" y="941182"/>
                </a:cubicBezTo>
                <a:cubicBezTo>
                  <a:pt x="6436545" y="946542"/>
                  <a:pt x="6435558" y="951314"/>
                  <a:pt x="6433585" y="955497"/>
                </a:cubicBezTo>
                <a:cubicBezTo>
                  <a:pt x="6431612" y="959679"/>
                  <a:pt x="6428872" y="963230"/>
                  <a:pt x="6425367" y="966145"/>
                </a:cubicBezTo>
                <a:cubicBezTo>
                  <a:pt x="6421862" y="969061"/>
                  <a:pt x="6417738" y="971256"/>
                  <a:pt x="6412995" y="972728"/>
                </a:cubicBezTo>
                <a:cubicBezTo>
                  <a:pt x="6408253" y="974201"/>
                  <a:pt x="6403142" y="974938"/>
                  <a:pt x="6397664" y="974938"/>
                </a:cubicBezTo>
                <a:cubicBezTo>
                  <a:pt x="6393835" y="974938"/>
                  <a:pt x="6390285" y="974614"/>
                  <a:pt x="6387015" y="973966"/>
                </a:cubicBezTo>
                <a:cubicBezTo>
                  <a:pt x="6383746" y="973318"/>
                  <a:pt x="6380830" y="972523"/>
                  <a:pt x="6378267" y="971580"/>
                </a:cubicBezTo>
                <a:cubicBezTo>
                  <a:pt x="6375704" y="970637"/>
                  <a:pt x="6373555" y="969665"/>
                  <a:pt x="6371816" y="968664"/>
                </a:cubicBezTo>
                <a:cubicBezTo>
                  <a:pt x="6370079" y="967662"/>
                  <a:pt x="6368871" y="966808"/>
                  <a:pt x="6368193" y="966100"/>
                </a:cubicBezTo>
                <a:cubicBezTo>
                  <a:pt x="6367516" y="965394"/>
                  <a:pt x="6367015" y="964496"/>
                  <a:pt x="6366691" y="963406"/>
                </a:cubicBezTo>
                <a:cubicBezTo>
                  <a:pt x="6366367" y="962316"/>
                  <a:pt x="6366205" y="960858"/>
                  <a:pt x="6366205" y="959031"/>
                </a:cubicBezTo>
                <a:cubicBezTo>
                  <a:pt x="6366205" y="957736"/>
                  <a:pt x="6366264" y="956660"/>
                  <a:pt x="6366382" y="955807"/>
                </a:cubicBezTo>
                <a:cubicBezTo>
                  <a:pt x="6366500" y="954952"/>
                  <a:pt x="6366677" y="954260"/>
                  <a:pt x="6366912" y="953730"/>
                </a:cubicBezTo>
                <a:cubicBezTo>
                  <a:pt x="6367148" y="953200"/>
                  <a:pt x="6367442" y="952831"/>
                  <a:pt x="6367796" y="952625"/>
                </a:cubicBezTo>
                <a:cubicBezTo>
                  <a:pt x="6368149" y="952419"/>
                  <a:pt x="6368562" y="952316"/>
                  <a:pt x="6369033" y="952316"/>
                </a:cubicBezTo>
                <a:cubicBezTo>
                  <a:pt x="6369858" y="952316"/>
                  <a:pt x="6371021" y="952816"/>
                  <a:pt x="6372523" y="953818"/>
                </a:cubicBezTo>
                <a:cubicBezTo>
                  <a:pt x="6374026" y="954819"/>
                  <a:pt x="6375955" y="955910"/>
                  <a:pt x="6378311" y="957087"/>
                </a:cubicBezTo>
                <a:cubicBezTo>
                  <a:pt x="6380668" y="958265"/>
                  <a:pt x="6383510" y="959370"/>
                  <a:pt x="6386839" y="960402"/>
                </a:cubicBezTo>
                <a:cubicBezTo>
                  <a:pt x="6390168" y="961432"/>
                  <a:pt x="6394011" y="961947"/>
                  <a:pt x="6398371" y="961947"/>
                </a:cubicBezTo>
                <a:cubicBezTo>
                  <a:pt x="6401670" y="961947"/>
                  <a:pt x="6404689" y="961506"/>
                  <a:pt x="6407428" y="960622"/>
                </a:cubicBezTo>
                <a:cubicBezTo>
                  <a:pt x="6410167" y="959738"/>
                  <a:pt x="6412524" y="958487"/>
                  <a:pt x="6414497" y="956866"/>
                </a:cubicBezTo>
                <a:cubicBezTo>
                  <a:pt x="6416471" y="955247"/>
                  <a:pt x="6417988" y="953259"/>
                  <a:pt x="6419048" y="950902"/>
                </a:cubicBezTo>
                <a:cubicBezTo>
                  <a:pt x="6420109" y="948546"/>
                  <a:pt x="6420639" y="945865"/>
                  <a:pt x="6420639" y="942861"/>
                </a:cubicBezTo>
                <a:cubicBezTo>
                  <a:pt x="6420639" y="939620"/>
                  <a:pt x="6419903" y="936866"/>
                  <a:pt x="6418430" y="934569"/>
                </a:cubicBezTo>
                <a:cubicBezTo>
                  <a:pt x="6416957" y="932271"/>
                  <a:pt x="6415013" y="930253"/>
                  <a:pt x="6412598" y="928516"/>
                </a:cubicBezTo>
                <a:cubicBezTo>
                  <a:pt x="6410183" y="926778"/>
                  <a:pt x="6407428" y="925187"/>
                  <a:pt x="6404335" y="923744"/>
                </a:cubicBezTo>
                <a:cubicBezTo>
                  <a:pt x="6401242" y="922301"/>
                  <a:pt x="6398076" y="920828"/>
                  <a:pt x="6394836" y="919325"/>
                </a:cubicBezTo>
                <a:cubicBezTo>
                  <a:pt x="6391596" y="917823"/>
                  <a:pt x="6388444" y="916158"/>
                  <a:pt x="6385381" y="914334"/>
                </a:cubicBezTo>
                <a:cubicBezTo>
                  <a:pt x="6382317" y="912507"/>
                  <a:pt x="6379578" y="910357"/>
                  <a:pt x="6377163" y="907883"/>
                </a:cubicBezTo>
                <a:cubicBezTo>
                  <a:pt x="6374748" y="905409"/>
                  <a:pt x="6372788" y="902507"/>
                  <a:pt x="6371286" y="899179"/>
                </a:cubicBezTo>
                <a:cubicBezTo>
                  <a:pt x="6369784" y="895850"/>
                  <a:pt x="6369033" y="891859"/>
                  <a:pt x="6369033" y="887205"/>
                </a:cubicBezTo>
                <a:cubicBezTo>
                  <a:pt x="6369033" y="882433"/>
                  <a:pt x="6369902" y="878176"/>
                  <a:pt x="6371640" y="874436"/>
                </a:cubicBezTo>
                <a:cubicBezTo>
                  <a:pt x="6373378" y="870695"/>
                  <a:pt x="6375793" y="867558"/>
                  <a:pt x="6378886" y="865025"/>
                </a:cubicBezTo>
                <a:cubicBezTo>
                  <a:pt x="6381979" y="862492"/>
                  <a:pt x="6385661" y="860562"/>
                  <a:pt x="6389932" y="859237"/>
                </a:cubicBezTo>
                <a:cubicBezTo>
                  <a:pt x="6394203" y="857912"/>
                  <a:pt x="6398812" y="857248"/>
                  <a:pt x="6403761" y="857248"/>
                </a:cubicBezTo>
                <a:close/>
                <a:moveTo>
                  <a:pt x="5937036" y="857248"/>
                </a:moveTo>
                <a:cubicBezTo>
                  <a:pt x="5939569" y="857248"/>
                  <a:pt x="5942117" y="857470"/>
                  <a:pt x="5944680" y="857912"/>
                </a:cubicBezTo>
                <a:cubicBezTo>
                  <a:pt x="5947242" y="858353"/>
                  <a:pt x="5949658" y="858943"/>
                  <a:pt x="5951926" y="859679"/>
                </a:cubicBezTo>
                <a:cubicBezTo>
                  <a:pt x="5954194" y="860415"/>
                  <a:pt x="5956211" y="861240"/>
                  <a:pt x="5957979" y="862153"/>
                </a:cubicBezTo>
                <a:cubicBezTo>
                  <a:pt x="5959746" y="863066"/>
                  <a:pt x="5960910" y="863802"/>
                  <a:pt x="5961469" y="864363"/>
                </a:cubicBezTo>
                <a:cubicBezTo>
                  <a:pt x="5962029" y="864922"/>
                  <a:pt x="5962397" y="865363"/>
                  <a:pt x="5962574" y="865688"/>
                </a:cubicBezTo>
                <a:cubicBezTo>
                  <a:pt x="5962751" y="866012"/>
                  <a:pt x="5962898" y="866425"/>
                  <a:pt x="5963016" y="866925"/>
                </a:cubicBezTo>
                <a:cubicBezTo>
                  <a:pt x="5963134" y="867426"/>
                  <a:pt x="5963222" y="868029"/>
                  <a:pt x="5963281" y="868736"/>
                </a:cubicBezTo>
                <a:cubicBezTo>
                  <a:pt x="5963340" y="869444"/>
                  <a:pt x="5963369" y="870357"/>
                  <a:pt x="5963369" y="871475"/>
                </a:cubicBezTo>
                <a:cubicBezTo>
                  <a:pt x="5963369" y="872536"/>
                  <a:pt x="5963325" y="873479"/>
                  <a:pt x="5963237" y="874304"/>
                </a:cubicBezTo>
                <a:cubicBezTo>
                  <a:pt x="5963148" y="875128"/>
                  <a:pt x="5963016" y="875820"/>
                  <a:pt x="5962839" y="876381"/>
                </a:cubicBezTo>
                <a:cubicBezTo>
                  <a:pt x="5962662" y="876940"/>
                  <a:pt x="5962412" y="877353"/>
                  <a:pt x="5962088" y="877618"/>
                </a:cubicBezTo>
                <a:cubicBezTo>
                  <a:pt x="5961764" y="877883"/>
                  <a:pt x="5961396" y="878016"/>
                  <a:pt x="5960983" y="878016"/>
                </a:cubicBezTo>
                <a:cubicBezTo>
                  <a:pt x="5960336" y="878016"/>
                  <a:pt x="5959319" y="877603"/>
                  <a:pt x="5957935" y="876778"/>
                </a:cubicBezTo>
                <a:cubicBezTo>
                  <a:pt x="5956550" y="875953"/>
                  <a:pt x="5954857" y="875026"/>
                  <a:pt x="5952854" y="873994"/>
                </a:cubicBezTo>
                <a:cubicBezTo>
                  <a:pt x="5950851" y="872963"/>
                  <a:pt x="5948479" y="872021"/>
                  <a:pt x="5945740" y="871167"/>
                </a:cubicBezTo>
                <a:cubicBezTo>
                  <a:pt x="5943001" y="870313"/>
                  <a:pt x="5939923" y="869885"/>
                  <a:pt x="5936506" y="869885"/>
                </a:cubicBezTo>
                <a:cubicBezTo>
                  <a:pt x="5933324" y="869885"/>
                  <a:pt x="5930556" y="870313"/>
                  <a:pt x="5928199" y="871167"/>
                </a:cubicBezTo>
                <a:cubicBezTo>
                  <a:pt x="5925843" y="872021"/>
                  <a:pt x="5923899" y="873155"/>
                  <a:pt x="5922367" y="874568"/>
                </a:cubicBezTo>
                <a:cubicBezTo>
                  <a:pt x="5920836" y="875982"/>
                  <a:pt x="5919687" y="877662"/>
                  <a:pt x="5918921" y="879606"/>
                </a:cubicBezTo>
                <a:cubicBezTo>
                  <a:pt x="5918155" y="881550"/>
                  <a:pt x="5917772" y="883612"/>
                  <a:pt x="5917772" y="885791"/>
                </a:cubicBezTo>
                <a:cubicBezTo>
                  <a:pt x="5917772" y="888973"/>
                  <a:pt x="5918509" y="891713"/>
                  <a:pt x="5919981" y="894009"/>
                </a:cubicBezTo>
                <a:cubicBezTo>
                  <a:pt x="5921454" y="896307"/>
                  <a:pt x="5923413" y="898340"/>
                  <a:pt x="5925858" y="900107"/>
                </a:cubicBezTo>
                <a:cubicBezTo>
                  <a:pt x="5928303" y="901874"/>
                  <a:pt x="5931086" y="903495"/>
                  <a:pt x="5934208" y="904967"/>
                </a:cubicBezTo>
                <a:cubicBezTo>
                  <a:pt x="5937331" y="906439"/>
                  <a:pt x="5940512" y="907927"/>
                  <a:pt x="5943752" y="909429"/>
                </a:cubicBezTo>
                <a:cubicBezTo>
                  <a:pt x="5946992" y="910932"/>
                  <a:pt x="5950173" y="912581"/>
                  <a:pt x="5953295" y="914378"/>
                </a:cubicBezTo>
                <a:cubicBezTo>
                  <a:pt x="5956418" y="916174"/>
                  <a:pt x="5959201" y="918294"/>
                  <a:pt x="5961646" y="920739"/>
                </a:cubicBezTo>
                <a:cubicBezTo>
                  <a:pt x="5964091" y="923184"/>
                  <a:pt x="5966064" y="926071"/>
                  <a:pt x="5967567" y="929400"/>
                </a:cubicBezTo>
                <a:cubicBezTo>
                  <a:pt x="5969069" y="932728"/>
                  <a:pt x="5969820" y="936661"/>
                  <a:pt x="5969820" y="941182"/>
                </a:cubicBezTo>
                <a:cubicBezTo>
                  <a:pt x="5969820" y="946542"/>
                  <a:pt x="5968833" y="951314"/>
                  <a:pt x="5966860" y="955497"/>
                </a:cubicBezTo>
                <a:cubicBezTo>
                  <a:pt x="5964887" y="959679"/>
                  <a:pt x="5962147" y="963230"/>
                  <a:pt x="5958642" y="966145"/>
                </a:cubicBezTo>
                <a:cubicBezTo>
                  <a:pt x="5955137" y="969061"/>
                  <a:pt x="5951013" y="971256"/>
                  <a:pt x="5946270" y="972728"/>
                </a:cubicBezTo>
                <a:cubicBezTo>
                  <a:pt x="5941528" y="974201"/>
                  <a:pt x="5936417" y="974938"/>
                  <a:pt x="5930939" y="974938"/>
                </a:cubicBezTo>
                <a:cubicBezTo>
                  <a:pt x="5927110" y="974938"/>
                  <a:pt x="5923560" y="974614"/>
                  <a:pt x="5920290" y="973966"/>
                </a:cubicBezTo>
                <a:cubicBezTo>
                  <a:pt x="5917021" y="973318"/>
                  <a:pt x="5914105" y="972523"/>
                  <a:pt x="5911542" y="971580"/>
                </a:cubicBezTo>
                <a:cubicBezTo>
                  <a:pt x="5908979" y="970637"/>
                  <a:pt x="5906830" y="969665"/>
                  <a:pt x="5905091" y="968664"/>
                </a:cubicBezTo>
                <a:cubicBezTo>
                  <a:pt x="5903354" y="967662"/>
                  <a:pt x="5902146" y="966808"/>
                  <a:pt x="5901468" y="966100"/>
                </a:cubicBezTo>
                <a:cubicBezTo>
                  <a:pt x="5900791" y="965394"/>
                  <a:pt x="5900290" y="964496"/>
                  <a:pt x="5899966" y="963406"/>
                </a:cubicBezTo>
                <a:cubicBezTo>
                  <a:pt x="5899642" y="962316"/>
                  <a:pt x="5899480" y="960858"/>
                  <a:pt x="5899480" y="959031"/>
                </a:cubicBezTo>
                <a:cubicBezTo>
                  <a:pt x="5899480" y="957736"/>
                  <a:pt x="5899539" y="956660"/>
                  <a:pt x="5899657" y="955807"/>
                </a:cubicBezTo>
                <a:cubicBezTo>
                  <a:pt x="5899775" y="954952"/>
                  <a:pt x="5899952" y="954260"/>
                  <a:pt x="5900187" y="953730"/>
                </a:cubicBezTo>
                <a:cubicBezTo>
                  <a:pt x="5900423" y="953200"/>
                  <a:pt x="5900717" y="952831"/>
                  <a:pt x="5901071" y="952625"/>
                </a:cubicBezTo>
                <a:cubicBezTo>
                  <a:pt x="5901424" y="952419"/>
                  <a:pt x="5901837" y="952316"/>
                  <a:pt x="5902308" y="952316"/>
                </a:cubicBezTo>
                <a:cubicBezTo>
                  <a:pt x="5903133" y="952316"/>
                  <a:pt x="5904296" y="952816"/>
                  <a:pt x="5905798" y="953818"/>
                </a:cubicBezTo>
                <a:cubicBezTo>
                  <a:pt x="5907301" y="954819"/>
                  <a:pt x="5909230" y="955910"/>
                  <a:pt x="5911586" y="957087"/>
                </a:cubicBezTo>
                <a:cubicBezTo>
                  <a:pt x="5913943" y="958265"/>
                  <a:pt x="5916785" y="959370"/>
                  <a:pt x="5920114" y="960402"/>
                </a:cubicBezTo>
                <a:cubicBezTo>
                  <a:pt x="5923443" y="961432"/>
                  <a:pt x="5927286" y="961947"/>
                  <a:pt x="5931646" y="961947"/>
                </a:cubicBezTo>
                <a:cubicBezTo>
                  <a:pt x="5934945" y="961947"/>
                  <a:pt x="5937964" y="961506"/>
                  <a:pt x="5940703" y="960622"/>
                </a:cubicBezTo>
                <a:cubicBezTo>
                  <a:pt x="5943442" y="959738"/>
                  <a:pt x="5945799" y="958487"/>
                  <a:pt x="5947772" y="956866"/>
                </a:cubicBezTo>
                <a:cubicBezTo>
                  <a:pt x="5949746" y="955247"/>
                  <a:pt x="5951263" y="953259"/>
                  <a:pt x="5952323" y="950902"/>
                </a:cubicBezTo>
                <a:cubicBezTo>
                  <a:pt x="5953384" y="948546"/>
                  <a:pt x="5953914" y="945865"/>
                  <a:pt x="5953914" y="942861"/>
                </a:cubicBezTo>
                <a:cubicBezTo>
                  <a:pt x="5953914" y="939620"/>
                  <a:pt x="5953178" y="936866"/>
                  <a:pt x="5951705" y="934569"/>
                </a:cubicBezTo>
                <a:cubicBezTo>
                  <a:pt x="5950232" y="932271"/>
                  <a:pt x="5948288" y="930253"/>
                  <a:pt x="5945873" y="928516"/>
                </a:cubicBezTo>
                <a:cubicBezTo>
                  <a:pt x="5943458" y="926778"/>
                  <a:pt x="5940703" y="925187"/>
                  <a:pt x="5937610" y="923744"/>
                </a:cubicBezTo>
                <a:cubicBezTo>
                  <a:pt x="5934517" y="922301"/>
                  <a:pt x="5931351" y="920828"/>
                  <a:pt x="5928111" y="919325"/>
                </a:cubicBezTo>
                <a:cubicBezTo>
                  <a:pt x="5924871" y="917823"/>
                  <a:pt x="5921719" y="916158"/>
                  <a:pt x="5918656" y="914334"/>
                </a:cubicBezTo>
                <a:cubicBezTo>
                  <a:pt x="5915592" y="912507"/>
                  <a:pt x="5912853" y="910357"/>
                  <a:pt x="5910438" y="907883"/>
                </a:cubicBezTo>
                <a:cubicBezTo>
                  <a:pt x="5908023" y="905409"/>
                  <a:pt x="5906063" y="902507"/>
                  <a:pt x="5904561" y="899179"/>
                </a:cubicBezTo>
                <a:cubicBezTo>
                  <a:pt x="5903059" y="895850"/>
                  <a:pt x="5902308" y="891859"/>
                  <a:pt x="5902308" y="887205"/>
                </a:cubicBezTo>
                <a:cubicBezTo>
                  <a:pt x="5902308" y="882433"/>
                  <a:pt x="5903177" y="878176"/>
                  <a:pt x="5904915" y="874436"/>
                </a:cubicBezTo>
                <a:cubicBezTo>
                  <a:pt x="5906653" y="870695"/>
                  <a:pt x="5909068" y="867558"/>
                  <a:pt x="5912161" y="865025"/>
                </a:cubicBezTo>
                <a:cubicBezTo>
                  <a:pt x="5915254" y="862492"/>
                  <a:pt x="5918936" y="860562"/>
                  <a:pt x="5923207" y="859237"/>
                </a:cubicBezTo>
                <a:cubicBezTo>
                  <a:pt x="5927478" y="857912"/>
                  <a:pt x="5932087" y="857248"/>
                  <a:pt x="5937036" y="857248"/>
                </a:cubicBezTo>
                <a:close/>
                <a:moveTo>
                  <a:pt x="5460786" y="857248"/>
                </a:moveTo>
                <a:cubicBezTo>
                  <a:pt x="5463319" y="857248"/>
                  <a:pt x="5465867" y="857470"/>
                  <a:pt x="5468430" y="857912"/>
                </a:cubicBezTo>
                <a:cubicBezTo>
                  <a:pt x="5470992" y="858353"/>
                  <a:pt x="5473408" y="858943"/>
                  <a:pt x="5475676" y="859679"/>
                </a:cubicBezTo>
                <a:cubicBezTo>
                  <a:pt x="5477944" y="860415"/>
                  <a:pt x="5479961" y="861240"/>
                  <a:pt x="5481729" y="862153"/>
                </a:cubicBezTo>
                <a:cubicBezTo>
                  <a:pt x="5483496" y="863066"/>
                  <a:pt x="5484660" y="863802"/>
                  <a:pt x="5485219" y="864363"/>
                </a:cubicBezTo>
                <a:cubicBezTo>
                  <a:pt x="5485779" y="864922"/>
                  <a:pt x="5486147" y="865363"/>
                  <a:pt x="5486324" y="865688"/>
                </a:cubicBezTo>
                <a:cubicBezTo>
                  <a:pt x="5486501" y="866012"/>
                  <a:pt x="5486648" y="866425"/>
                  <a:pt x="5486766" y="866925"/>
                </a:cubicBezTo>
                <a:cubicBezTo>
                  <a:pt x="5486884" y="867426"/>
                  <a:pt x="5486972" y="868029"/>
                  <a:pt x="5487031" y="868736"/>
                </a:cubicBezTo>
                <a:cubicBezTo>
                  <a:pt x="5487090" y="869444"/>
                  <a:pt x="5487119" y="870357"/>
                  <a:pt x="5487119" y="871475"/>
                </a:cubicBezTo>
                <a:cubicBezTo>
                  <a:pt x="5487119" y="872536"/>
                  <a:pt x="5487075" y="873479"/>
                  <a:pt x="5486987" y="874304"/>
                </a:cubicBezTo>
                <a:cubicBezTo>
                  <a:pt x="5486898" y="875128"/>
                  <a:pt x="5486766" y="875820"/>
                  <a:pt x="5486589" y="876381"/>
                </a:cubicBezTo>
                <a:cubicBezTo>
                  <a:pt x="5486412" y="876940"/>
                  <a:pt x="5486162" y="877353"/>
                  <a:pt x="5485838" y="877618"/>
                </a:cubicBezTo>
                <a:cubicBezTo>
                  <a:pt x="5485514" y="877883"/>
                  <a:pt x="5485146" y="878016"/>
                  <a:pt x="5484733" y="878016"/>
                </a:cubicBezTo>
                <a:cubicBezTo>
                  <a:pt x="5484086" y="878016"/>
                  <a:pt x="5483069" y="877603"/>
                  <a:pt x="5481685" y="876778"/>
                </a:cubicBezTo>
                <a:cubicBezTo>
                  <a:pt x="5480300" y="875953"/>
                  <a:pt x="5478607" y="875026"/>
                  <a:pt x="5476604" y="873994"/>
                </a:cubicBezTo>
                <a:cubicBezTo>
                  <a:pt x="5474601" y="872963"/>
                  <a:pt x="5472229" y="872021"/>
                  <a:pt x="5469490" y="871167"/>
                </a:cubicBezTo>
                <a:cubicBezTo>
                  <a:pt x="5466751" y="870313"/>
                  <a:pt x="5463673" y="869885"/>
                  <a:pt x="5460256" y="869885"/>
                </a:cubicBezTo>
                <a:cubicBezTo>
                  <a:pt x="5457074" y="869885"/>
                  <a:pt x="5454306" y="870313"/>
                  <a:pt x="5451949" y="871167"/>
                </a:cubicBezTo>
                <a:cubicBezTo>
                  <a:pt x="5449593" y="872021"/>
                  <a:pt x="5447649" y="873155"/>
                  <a:pt x="5446117" y="874568"/>
                </a:cubicBezTo>
                <a:cubicBezTo>
                  <a:pt x="5444586" y="875982"/>
                  <a:pt x="5443437" y="877662"/>
                  <a:pt x="5442671" y="879606"/>
                </a:cubicBezTo>
                <a:cubicBezTo>
                  <a:pt x="5441905" y="881550"/>
                  <a:pt x="5441522" y="883612"/>
                  <a:pt x="5441522" y="885791"/>
                </a:cubicBezTo>
                <a:cubicBezTo>
                  <a:pt x="5441522" y="888973"/>
                  <a:pt x="5442259" y="891713"/>
                  <a:pt x="5443731" y="894009"/>
                </a:cubicBezTo>
                <a:cubicBezTo>
                  <a:pt x="5445204" y="896307"/>
                  <a:pt x="5447163" y="898340"/>
                  <a:pt x="5449608" y="900107"/>
                </a:cubicBezTo>
                <a:cubicBezTo>
                  <a:pt x="5452053" y="901874"/>
                  <a:pt x="5454836" y="903495"/>
                  <a:pt x="5457958" y="904967"/>
                </a:cubicBezTo>
                <a:cubicBezTo>
                  <a:pt x="5461081" y="906439"/>
                  <a:pt x="5464262" y="907927"/>
                  <a:pt x="5467502" y="909429"/>
                </a:cubicBezTo>
                <a:cubicBezTo>
                  <a:pt x="5470742" y="910932"/>
                  <a:pt x="5473923" y="912581"/>
                  <a:pt x="5477045" y="914378"/>
                </a:cubicBezTo>
                <a:cubicBezTo>
                  <a:pt x="5480168" y="916174"/>
                  <a:pt x="5482951" y="918294"/>
                  <a:pt x="5485396" y="920739"/>
                </a:cubicBezTo>
                <a:cubicBezTo>
                  <a:pt x="5487841" y="923184"/>
                  <a:pt x="5489814" y="926071"/>
                  <a:pt x="5491317" y="929400"/>
                </a:cubicBezTo>
                <a:cubicBezTo>
                  <a:pt x="5492819" y="932728"/>
                  <a:pt x="5493570" y="936661"/>
                  <a:pt x="5493570" y="941182"/>
                </a:cubicBezTo>
                <a:cubicBezTo>
                  <a:pt x="5493570" y="946542"/>
                  <a:pt x="5492583" y="951314"/>
                  <a:pt x="5490610" y="955497"/>
                </a:cubicBezTo>
                <a:cubicBezTo>
                  <a:pt x="5488637" y="959679"/>
                  <a:pt x="5485897" y="963230"/>
                  <a:pt x="5482392" y="966145"/>
                </a:cubicBezTo>
                <a:cubicBezTo>
                  <a:pt x="5478887" y="969061"/>
                  <a:pt x="5474763" y="971256"/>
                  <a:pt x="5470020" y="972728"/>
                </a:cubicBezTo>
                <a:cubicBezTo>
                  <a:pt x="5465278" y="974201"/>
                  <a:pt x="5460167" y="974938"/>
                  <a:pt x="5454689" y="974938"/>
                </a:cubicBezTo>
                <a:cubicBezTo>
                  <a:pt x="5450860" y="974938"/>
                  <a:pt x="5447310" y="974614"/>
                  <a:pt x="5444040" y="973966"/>
                </a:cubicBezTo>
                <a:cubicBezTo>
                  <a:pt x="5440771" y="973318"/>
                  <a:pt x="5437855" y="972523"/>
                  <a:pt x="5435292" y="971580"/>
                </a:cubicBezTo>
                <a:cubicBezTo>
                  <a:pt x="5432729" y="970637"/>
                  <a:pt x="5430580" y="969665"/>
                  <a:pt x="5428841" y="968664"/>
                </a:cubicBezTo>
                <a:cubicBezTo>
                  <a:pt x="5427104" y="967662"/>
                  <a:pt x="5425896" y="966808"/>
                  <a:pt x="5425218" y="966100"/>
                </a:cubicBezTo>
                <a:cubicBezTo>
                  <a:pt x="5424541" y="965394"/>
                  <a:pt x="5424040" y="964496"/>
                  <a:pt x="5423716" y="963406"/>
                </a:cubicBezTo>
                <a:cubicBezTo>
                  <a:pt x="5423392" y="962316"/>
                  <a:pt x="5423230" y="960858"/>
                  <a:pt x="5423230" y="959031"/>
                </a:cubicBezTo>
                <a:cubicBezTo>
                  <a:pt x="5423230" y="957736"/>
                  <a:pt x="5423289" y="956660"/>
                  <a:pt x="5423407" y="955807"/>
                </a:cubicBezTo>
                <a:cubicBezTo>
                  <a:pt x="5423525" y="954952"/>
                  <a:pt x="5423702" y="954260"/>
                  <a:pt x="5423937" y="953730"/>
                </a:cubicBezTo>
                <a:cubicBezTo>
                  <a:pt x="5424173" y="953200"/>
                  <a:pt x="5424467" y="952831"/>
                  <a:pt x="5424821" y="952625"/>
                </a:cubicBezTo>
                <a:cubicBezTo>
                  <a:pt x="5425174" y="952419"/>
                  <a:pt x="5425587" y="952316"/>
                  <a:pt x="5426058" y="952316"/>
                </a:cubicBezTo>
                <a:cubicBezTo>
                  <a:pt x="5426883" y="952316"/>
                  <a:pt x="5428046" y="952816"/>
                  <a:pt x="5429548" y="953818"/>
                </a:cubicBezTo>
                <a:cubicBezTo>
                  <a:pt x="5431051" y="954819"/>
                  <a:pt x="5432980" y="955910"/>
                  <a:pt x="5435336" y="957087"/>
                </a:cubicBezTo>
                <a:cubicBezTo>
                  <a:pt x="5437693" y="958265"/>
                  <a:pt x="5440535" y="959370"/>
                  <a:pt x="5443864" y="960402"/>
                </a:cubicBezTo>
                <a:cubicBezTo>
                  <a:pt x="5447193" y="961432"/>
                  <a:pt x="5451036" y="961947"/>
                  <a:pt x="5455396" y="961947"/>
                </a:cubicBezTo>
                <a:cubicBezTo>
                  <a:pt x="5458695" y="961947"/>
                  <a:pt x="5461714" y="961506"/>
                  <a:pt x="5464453" y="960622"/>
                </a:cubicBezTo>
                <a:cubicBezTo>
                  <a:pt x="5467192" y="959738"/>
                  <a:pt x="5469549" y="958487"/>
                  <a:pt x="5471522" y="956866"/>
                </a:cubicBezTo>
                <a:cubicBezTo>
                  <a:pt x="5473496" y="955247"/>
                  <a:pt x="5475013" y="953259"/>
                  <a:pt x="5476073" y="950902"/>
                </a:cubicBezTo>
                <a:cubicBezTo>
                  <a:pt x="5477134" y="948546"/>
                  <a:pt x="5477664" y="945865"/>
                  <a:pt x="5477664" y="942861"/>
                </a:cubicBezTo>
                <a:cubicBezTo>
                  <a:pt x="5477664" y="939620"/>
                  <a:pt x="5476928" y="936866"/>
                  <a:pt x="5475455" y="934569"/>
                </a:cubicBezTo>
                <a:cubicBezTo>
                  <a:pt x="5473982" y="932271"/>
                  <a:pt x="5472038" y="930253"/>
                  <a:pt x="5469623" y="928516"/>
                </a:cubicBezTo>
                <a:cubicBezTo>
                  <a:pt x="5467208" y="926778"/>
                  <a:pt x="5464453" y="925187"/>
                  <a:pt x="5461360" y="923744"/>
                </a:cubicBezTo>
                <a:cubicBezTo>
                  <a:pt x="5458267" y="922301"/>
                  <a:pt x="5455101" y="920828"/>
                  <a:pt x="5451861" y="919325"/>
                </a:cubicBezTo>
                <a:cubicBezTo>
                  <a:pt x="5448621" y="917823"/>
                  <a:pt x="5445469" y="916158"/>
                  <a:pt x="5442406" y="914334"/>
                </a:cubicBezTo>
                <a:cubicBezTo>
                  <a:pt x="5439342" y="912507"/>
                  <a:pt x="5436603" y="910357"/>
                  <a:pt x="5434188" y="907883"/>
                </a:cubicBezTo>
                <a:cubicBezTo>
                  <a:pt x="5431773" y="905409"/>
                  <a:pt x="5429813" y="902507"/>
                  <a:pt x="5428311" y="899179"/>
                </a:cubicBezTo>
                <a:cubicBezTo>
                  <a:pt x="5426809" y="895850"/>
                  <a:pt x="5426058" y="891859"/>
                  <a:pt x="5426058" y="887205"/>
                </a:cubicBezTo>
                <a:cubicBezTo>
                  <a:pt x="5426058" y="882433"/>
                  <a:pt x="5426927" y="878176"/>
                  <a:pt x="5428665" y="874436"/>
                </a:cubicBezTo>
                <a:cubicBezTo>
                  <a:pt x="5430403" y="870695"/>
                  <a:pt x="5432818" y="867558"/>
                  <a:pt x="5435911" y="865025"/>
                </a:cubicBezTo>
                <a:cubicBezTo>
                  <a:pt x="5439004" y="862492"/>
                  <a:pt x="5442686" y="860562"/>
                  <a:pt x="5446957" y="859237"/>
                </a:cubicBezTo>
                <a:cubicBezTo>
                  <a:pt x="5451228" y="857912"/>
                  <a:pt x="5455837" y="857248"/>
                  <a:pt x="5460786" y="857248"/>
                </a:cubicBezTo>
                <a:close/>
                <a:moveTo>
                  <a:pt x="4994061" y="857248"/>
                </a:moveTo>
                <a:cubicBezTo>
                  <a:pt x="4996594" y="857248"/>
                  <a:pt x="4999142" y="857470"/>
                  <a:pt x="5001705" y="857912"/>
                </a:cubicBezTo>
                <a:cubicBezTo>
                  <a:pt x="5004267" y="858353"/>
                  <a:pt x="5006683" y="858943"/>
                  <a:pt x="5008951" y="859679"/>
                </a:cubicBezTo>
                <a:cubicBezTo>
                  <a:pt x="5011219" y="860415"/>
                  <a:pt x="5013236" y="861240"/>
                  <a:pt x="5015004" y="862153"/>
                </a:cubicBezTo>
                <a:cubicBezTo>
                  <a:pt x="5016771" y="863066"/>
                  <a:pt x="5017935" y="863802"/>
                  <a:pt x="5018494" y="864363"/>
                </a:cubicBezTo>
                <a:cubicBezTo>
                  <a:pt x="5019054" y="864922"/>
                  <a:pt x="5019422" y="865363"/>
                  <a:pt x="5019599" y="865688"/>
                </a:cubicBezTo>
                <a:cubicBezTo>
                  <a:pt x="5019776" y="866012"/>
                  <a:pt x="5019923" y="866425"/>
                  <a:pt x="5020041" y="866925"/>
                </a:cubicBezTo>
                <a:cubicBezTo>
                  <a:pt x="5020159" y="867426"/>
                  <a:pt x="5020247" y="868029"/>
                  <a:pt x="5020306" y="868736"/>
                </a:cubicBezTo>
                <a:cubicBezTo>
                  <a:pt x="5020365" y="869444"/>
                  <a:pt x="5020394" y="870357"/>
                  <a:pt x="5020394" y="871475"/>
                </a:cubicBezTo>
                <a:cubicBezTo>
                  <a:pt x="5020394" y="872536"/>
                  <a:pt x="5020350" y="873479"/>
                  <a:pt x="5020262" y="874304"/>
                </a:cubicBezTo>
                <a:cubicBezTo>
                  <a:pt x="5020173" y="875128"/>
                  <a:pt x="5020041" y="875820"/>
                  <a:pt x="5019864" y="876381"/>
                </a:cubicBezTo>
                <a:cubicBezTo>
                  <a:pt x="5019687" y="876940"/>
                  <a:pt x="5019437" y="877353"/>
                  <a:pt x="5019113" y="877618"/>
                </a:cubicBezTo>
                <a:cubicBezTo>
                  <a:pt x="5018789" y="877883"/>
                  <a:pt x="5018421" y="878016"/>
                  <a:pt x="5018008" y="878016"/>
                </a:cubicBezTo>
                <a:cubicBezTo>
                  <a:pt x="5017361" y="878016"/>
                  <a:pt x="5016344" y="877603"/>
                  <a:pt x="5014960" y="876778"/>
                </a:cubicBezTo>
                <a:cubicBezTo>
                  <a:pt x="5013575" y="875953"/>
                  <a:pt x="5011882" y="875026"/>
                  <a:pt x="5009879" y="873994"/>
                </a:cubicBezTo>
                <a:cubicBezTo>
                  <a:pt x="5007876" y="872963"/>
                  <a:pt x="5005504" y="872021"/>
                  <a:pt x="5002765" y="871167"/>
                </a:cubicBezTo>
                <a:cubicBezTo>
                  <a:pt x="5000026" y="870313"/>
                  <a:pt x="4996948" y="869885"/>
                  <a:pt x="4993531" y="869885"/>
                </a:cubicBezTo>
                <a:cubicBezTo>
                  <a:pt x="4990349" y="869885"/>
                  <a:pt x="4987581" y="870313"/>
                  <a:pt x="4985224" y="871167"/>
                </a:cubicBezTo>
                <a:cubicBezTo>
                  <a:pt x="4982868" y="872021"/>
                  <a:pt x="4980924" y="873155"/>
                  <a:pt x="4979392" y="874568"/>
                </a:cubicBezTo>
                <a:cubicBezTo>
                  <a:pt x="4977861" y="875982"/>
                  <a:pt x="4976712" y="877662"/>
                  <a:pt x="4975946" y="879606"/>
                </a:cubicBezTo>
                <a:cubicBezTo>
                  <a:pt x="4975180" y="881550"/>
                  <a:pt x="4974797" y="883612"/>
                  <a:pt x="4974797" y="885791"/>
                </a:cubicBezTo>
                <a:cubicBezTo>
                  <a:pt x="4974797" y="888973"/>
                  <a:pt x="4975534" y="891713"/>
                  <a:pt x="4977006" y="894009"/>
                </a:cubicBezTo>
                <a:cubicBezTo>
                  <a:pt x="4978479" y="896307"/>
                  <a:pt x="4980438" y="898340"/>
                  <a:pt x="4982883" y="900107"/>
                </a:cubicBezTo>
                <a:cubicBezTo>
                  <a:pt x="4985328" y="901874"/>
                  <a:pt x="4988111" y="903495"/>
                  <a:pt x="4991233" y="904967"/>
                </a:cubicBezTo>
                <a:cubicBezTo>
                  <a:pt x="4994356" y="906439"/>
                  <a:pt x="4997537" y="907927"/>
                  <a:pt x="5000777" y="909429"/>
                </a:cubicBezTo>
                <a:cubicBezTo>
                  <a:pt x="5004017" y="910932"/>
                  <a:pt x="5007198" y="912581"/>
                  <a:pt x="5010320" y="914378"/>
                </a:cubicBezTo>
                <a:cubicBezTo>
                  <a:pt x="5013443" y="916174"/>
                  <a:pt x="5016226" y="918294"/>
                  <a:pt x="5018671" y="920739"/>
                </a:cubicBezTo>
                <a:cubicBezTo>
                  <a:pt x="5021116" y="923184"/>
                  <a:pt x="5023089" y="926071"/>
                  <a:pt x="5024592" y="929400"/>
                </a:cubicBezTo>
                <a:cubicBezTo>
                  <a:pt x="5026094" y="932728"/>
                  <a:pt x="5026845" y="936661"/>
                  <a:pt x="5026845" y="941182"/>
                </a:cubicBezTo>
                <a:cubicBezTo>
                  <a:pt x="5026845" y="946542"/>
                  <a:pt x="5025858" y="951314"/>
                  <a:pt x="5023885" y="955497"/>
                </a:cubicBezTo>
                <a:cubicBezTo>
                  <a:pt x="5021912" y="959679"/>
                  <a:pt x="5019172" y="963230"/>
                  <a:pt x="5015667" y="966145"/>
                </a:cubicBezTo>
                <a:cubicBezTo>
                  <a:pt x="5012162" y="969061"/>
                  <a:pt x="5008038" y="971256"/>
                  <a:pt x="5003295" y="972728"/>
                </a:cubicBezTo>
                <a:cubicBezTo>
                  <a:pt x="4998553" y="974201"/>
                  <a:pt x="4993442" y="974938"/>
                  <a:pt x="4987964" y="974938"/>
                </a:cubicBezTo>
                <a:cubicBezTo>
                  <a:pt x="4984135" y="974938"/>
                  <a:pt x="4980585" y="974614"/>
                  <a:pt x="4977315" y="973966"/>
                </a:cubicBezTo>
                <a:cubicBezTo>
                  <a:pt x="4974046" y="973318"/>
                  <a:pt x="4971130" y="972523"/>
                  <a:pt x="4968567" y="971580"/>
                </a:cubicBezTo>
                <a:cubicBezTo>
                  <a:pt x="4966004" y="970637"/>
                  <a:pt x="4963855" y="969665"/>
                  <a:pt x="4962116" y="968664"/>
                </a:cubicBezTo>
                <a:cubicBezTo>
                  <a:pt x="4960379" y="967662"/>
                  <a:pt x="4959171" y="966808"/>
                  <a:pt x="4958493" y="966100"/>
                </a:cubicBezTo>
                <a:cubicBezTo>
                  <a:pt x="4957816" y="965394"/>
                  <a:pt x="4957315" y="964496"/>
                  <a:pt x="4956991" y="963406"/>
                </a:cubicBezTo>
                <a:cubicBezTo>
                  <a:pt x="4956667" y="962316"/>
                  <a:pt x="4956505" y="960858"/>
                  <a:pt x="4956505" y="959031"/>
                </a:cubicBezTo>
                <a:cubicBezTo>
                  <a:pt x="4956505" y="957736"/>
                  <a:pt x="4956564" y="956660"/>
                  <a:pt x="4956682" y="955807"/>
                </a:cubicBezTo>
                <a:cubicBezTo>
                  <a:pt x="4956800" y="954952"/>
                  <a:pt x="4956977" y="954260"/>
                  <a:pt x="4957212" y="953730"/>
                </a:cubicBezTo>
                <a:cubicBezTo>
                  <a:pt x="4957448" y="953200"/>
                  <a:pt x="4957742" y="952831"/>
                  <a:pt x="4958096" y="952625"/>
                </a:cubicBezTo>
                <a:cubicBezTo>
                  <a:pt x="4958449" y="952419"/>
                  <a:pt x="4958862" y="952316"/>
                  <a:pt x="4959333" y="952316"/>
                </a:cubicBezTo>
                <a:cubicBezTo>
                  <a:pt x="4960158" y="952316"/>
                  <a:pt x="4961321" y="952816"/>
                  <a:pt x="4962823" y="953818"/>
                </a:cubicBezTo>
                <a:cubicBezTo>
                  <a:pt x="4964326" y="954819"/>
                  <a:pt x="4966255" y="955910"/>
                  <a:pt x="4968611" y="957087"/>
                </a:cubicBezTo>
                <a:cubicBezTo>
                  <a:pt x="4970968" y="958265"/>
                  <a:pt x="4973810" y="959370"/>
                  <a:pt x="4977139" y="960402"/>
                </a:cubicBezTo>
                <a:cubicBezTo>
                  <a:pt x="4980468" y="961432"/>
                  <a:pt x="4984311" y="961947"/>
                  <a:pt x="4988671" y="961947"/>
                </a:cubicBezTo>
                <a:cubicBezTo>
                  <a:pt x="4991970" y="961947"/>
                  <a:pt x="4994989" y="961506"/>
                  <a:pt x="4997728" y="960622"/>
                </a:cubicBezTo>
                <a:cubicBezTo>
                  <a:pt x="5000467" y="959738"/>
                  <a:pt x="5002824" y="958487"/>
                  <a:pt x="5004797" y="956866"/>
                </a:cubicBezTo>
                <a:cubicBezTo>
                  <a:pt x="5006771" y="955247"/>
                  <a:pt x="5008288" y="953259"/>
                  <a:pt x="5009348" y="950902"/>
                </a:cubicBezTo>
                <a:cubicBezTo>
                  <a:pt x="5010409" y="948546"/>
                  <a:pt x="5010939" y="945865"/>
                  <a:pt x="5010939" y="942861"/>
                </a:cubicBezTo>
                <a:cubicBezTo>
                  <a:pt x="5010939" y="939620"/>
                  <a:pt x="5010203" y="936866"/>
                  <a:pt x="5008730" y="934569"/>
                </a:cubicBezTo>
                <a:cubicBezTo>
                  <a:pt x="5007257" y="932271"/>
                  <a:pt x="5005313" y="930253"/>
                  <a:pt x="5002898" y="928516"/>
                </a:cubicBezTo>
                <a:cubicBezTo>
                  <a:pt x="5000483" y="926778"/>
                  <a:pt x="4997728" y="925187"/>
                  <a:pt x="4994635" y="923744"/>
                </a:cubicBezTo>
                <a:cubicBezTo>
                  <a:pt x="4991542" y="922301"/>
                  <a:pt x="4988376" y="920828"/>
                  <a:pt x="4985136" y="919325"/>
                </a:cubicBezTo>
                <a:cubicBezTo>
                  <a:pt x="4981896" y="917823"/>
                  <a:pt x="4978744" y="916158"/>
                  <a:pt x="4975681" y="914334"/>
                </a:cubicBezTo>
                <a:cubicBezTo>
                  <a:pt x="4972617" y="912507"/>
                  <a:pt x="4969878" y="910357"/>
                  <a:pt x="4967463" y="907883"/>
                </a:cubicBezTo>
                <a:cubicBezTo>
                  <a:pt x="4965048" y="905409"/>
                  <a:pt x="4963088" y="902507"/>
                  <a:pt x="4961586" y="899179"/>
                </a:cubicBezTo>
                <a:cubicBezTo>
                  <a:pt x="4960084" y="895850"/>
                  <a:pt x="4959333" y="891859"/>
                  <a:pt x="4959333" y="887205"/>
                </a:cubicBezTo>
                <a:cubicBezTo>
                  <a:pt x="4959333" y="882433"/>
                  <a:pt x="4960202" y="878176"/>
                  <a:pt x="4961940" y="874436"/>
                </a:cubicBezTo>
                <a:cubicBezTo>
                  <a:pt x="4963678" y="870695"/>
                  <a:pt x="4966093" y="867558"/>
                  <a:pt x="4969186" y="865025"/>
                </a:cubicBezTo>
                <a:cubicBezTo>
                  <a:pt x="4972279" y="862492"/>
                  <a:pt x="4975961" y="860562"/>
                  <a:pt x="4980232" y="859237"/>
                </a:cubicBezTo>
                <a:cubicBezTo>
                  <a:pt x="4984503" y="857912"/>
                  <a:pt x="4989112" y="857248"/>
                  <a:pt x="4994061" y="857248"/>
                </a:cubicBezTo>
                <a:close/>
                <a:moveTo>
                  <a:pt x="4051086" y="857248"/>
                </a:moveTo>
                <a:cubicBezTo>
                  <a:pt x="4053619" y="857248"/>
                  <a:pt x="4056167" y="857470"/>
                  <a:pt x="4058730" y="857912"/>
                </a:cubicBezTo>
                <a:cubicBezTo>
                  <a:pt x="4061293" y="858353"/>
                  <a:pt x="4063708" y="858943"/>
                  <a:pt x="4065976" y="859679"/>
                </a:cubicBezTo>
                <a:cubicBezTo>
                  <a:pt x="4068244" y="860415"/>
                  <a:pt x="4070262" y="861240"/>
                  <a:pt x="4072029" y="862153"/>
                </a:cubicBezTo>
                <a:cubicBezTo>
                  <a:pt x="4073796" y="863066"/>
                  <a:pt x="4074960" y="863802"/>
                  <a:pt x="4075520" y="864363"/>
                </a:cubicBezTo>
                <a:cubicBezTo>
                  <a:pt x="4076079" y="864922"/>
                  <a:pt x="4076447" y="865363"/>
                  <a:pt x="4076624" y="865688"/>
                </a:cubicBezTo>
                <a:cubicBezTo>
                  <a:pt x="4076801" y="866012"/>
                  <a:pt x="4076948" y="866425"/>
                  <a:pt x="4077066" y="866925"/>
                </a:cubicBezTo>
                <a:cubicBezTo>
                  <a:pt x="4077184" y="867426"/>
                  <a:pt x="4077272" y="868029"/>
                  <a:pt x="4077331" y="868736"/>
                </a:cubicBezTo>
                <a:cubicBezTo>
                  <a:pt x="4077390" y="869444"/>
                  <a:pt x="4077419" y="870357"/>
                  <a:pt x="4077419" y="871475"/>
                </a:cubicBezTo>
                <a:cubicBezTo>
                  <a:pt x="4077419" y="872536"/>
                  <a:pt x="4077375" y="873479"/>
                  <a:pt x="4077287" y="874304"/>
                </a:cubicBezTo>
                <a:cubicBezTo>
                  <a:pt x="4077199" y="875128"/>
                  <a:pt x="4077066" y="875820"/>
                  <a:pt x="4076889" y="876381"/>
                </a:cubicBezTo>
                <a:cubicBezTo>
                  <a:pt x="4076713" y="876940"/>
                  <a:pt x="4076462" y="877353"/>
                  <a:pt x="4076138" y="877618"/>
                </a:cubicBezTo>
                <a:cubicBezTo>
                  <a:pt x="4075814" y="877883"/>
                  <a:pt x="4075446" y="878016"/>
                  <a:pt x="4075034" y="878016"/>
                </a:cubicBezTo>
                <a:cubicBezTo>
                  <a:pt x="4074386" y="878016"/>
                  <a:pt x="4073369" y="877603"/>
                  <a:pt x="4071985" y="876778"/>
                </a:cubicBezTo>
                <a:cubicBezTo>
                  <a:pt x="4070600" y="875953"/>
                  <a:pt x="4068907" y="875026"/>
                  <a:pt x="4066904" y="873994"/>
                </a:cubicBezTo>
                <a:cubicBezTo>
                  <a:pt x="4064901" y="872963"/>
                  <a:pt x="4062530" y="872021"/>
                  <a:pt x="4059790" y="871167"/>
                </a:cubicBezTo>
                <a:cubicBezTo>
                  <a:pt x="4057051" y="870313"/>
                  <a:pt x="4053973" y="869885"/>
                  <a:pt x="4050556" y="869885"/>
                </a:cubicBezTo>
                <a:cubicBezTo>
                  <a:pt x="4047375" y="869885"/>
                  <a:pt x="4044606" y="870313"/>
                  <a:pt x="4042250" y="871167"/>
                </a:cubicBezTo>
                <a:cubicBezTo>
                  <a:pt x="4039893" y="872021"/>
                  <a:pt x="4037949" y="873155"/>
                  <a:pt x="4036417" y="874568"/>
                </a:cubicBezTo>
                <a:cubicBezTo>
                  <a:pt x="4034885" y="875982"/>
                  <a:pt x="4033737" y="877662"/>
                  <a:pt x="4032971" y="879606"/>
                </a:cubicBezTo>
                <a:cubicBezTo>
                  <a:pt x="4032205" y="881550"/>
                  <a:pt x="4031822" y="883612"/>
                  <a:pt x="4031822" y="885791"/>
                </a:cubicBezTo>
                <a:cubicBezTo>
                  <a:pt x="4031822" y="888973"/>
                  <a:pt x="4032559" y="891713"/>
                  <a:pt x="4034031" y="894009"/>
                </a:cubicBezTo>
                <a:cubicBezTo>
                  <a:pt x="4035504" y="896307"/>
                  <a:pt x="4037463" y="898340"/>
                  <a:pt x="4039908" y="900107"/>
                </a:cubicBezTo>
                <a:cubicBezTo>
                  <a:pt x="4042352" y="901874"/>
                  <a:pt x="4045136" y="903495"/>
                  <a:pt x="4048258" y="904967"/>
                </a:cubicBezTo>
                <a:cubicBezTo>
                  <a:pt x="4051381" y="906439"/>
                  <a:pt x="4054562" y="907927"/>
                  <a:pt x="4057802" y="909429"/>
                </a:cubicBezTo>
                <a:cubicBezTo>
                  <a:pt x="4061042" y="910932"/>
                  <a:pt x="4064223" y="912581"/>
                  <a:pt x="4067346" y="914378"/>
                </a:cubicBezTo>
                <a:cubicBezTo>
                  <a:pt x="4070468" y="916174"/>
                  <a:pt x="4073251" y="918294"/>
                  <a:pt x="4075696" y="920739"/>
                </a:cubicBezTo>
                <a:cubicBezTo>
                  <a:pt x="4078141" y="923184"/>
                  <a:pt x="4080115" y="926071"/>
                  <a:pt x="4081617" y="929400"/>
                </a:cubicBezTo>
                <a:cubicBezTo>
                  <a:pt x="4083119" y="932728"/>
                  <a:pt x="4083870" y="936661"/>
                  <a:pt x="4083870" y="941182"/>
                </a:cubicBezTo>
                <a:cubicBezTo>
                  <a:pt x="4083870" y="946542"/>
                  <a:pt x="4082883" y="951314"/>
                  <a:pt x="4080910" y="955497"/>
                </a:cubicBezTo>
                <a:cubicBezTo>
                  <a:pt x="4078937" y="959679"/>
                  <a:pt x="4076197" y="963230"/>
                  <a:pt x="4072692" y="966145"/>
                </a:cubicBezTo>
                <a:cubicBezTo>
                  <a:pt x="4069187" y="969061"/>
                  <a:pt x="4065063" y="971256"/>
                  <a:pt x="4060321" y="972728"/>
                </a:cubicBezTo>
                <a:cubicBezTo>
                  <a:pt x="4055578" y="974201"/>
                  <a:pt x="4050468" y="974938"/>
                  <a:pt x="4044989" y="974938"/>
                </a:cubicBezTo>
                <a:cubicBezTo>
                  <a:pt x="4041159" y="974938"/>
                  <a:pt x="4037610" y="974614"/>
                  <a:pt x="4034341" y="973966"/>
                </a:cubicBezTo>
                <a:cubicBezTo>
                  <a:pt x="4031071" y="973318"/>
                  <a:pt x="4028155" y="972523"/>
                  <a:pt x="4025592" y="971580"/>
                </a:cubicBezTo>
                <a:cubicBezTo>
                  <a:pt x="4023030" y="970637"/>
                  <a:pt x="4020880" y="969665"/>
                  <a:pt x="4019142" y="968664"/>
                </a:cubicBezTo>
                <a:cubicBezTo>
                  <a:pt x="4017404" y="967662"/>
                  <a:pt x="4016196" y="966808"/>
                  <a:pt x="4015519" y="966100"/>
                </a:cubicBezTo>
                <a:cubicBezTo>
                  <a:pt x="4014841" y="965394"/>
                  <a:pt x="4014340" y="964496"/>
                  <a:pt x="4014016" y="963406"/>
                </a:cubicBezTo>
                <a:cubicBezTo>
                  <a:pt x="4013692" y="962316"/>
                  <a:pt x="4013530" y="960858"/>
                  <a:pt x="4013530" y="959031"/>
                </a:cubicBezTo>
                <a:cubicBezTo>
                  <a:pt x="4013530" y="957736"/>
                  <a:pt x="4013589" y="956660"/>
                  <a:pt x="4013707" y="955807"/>
                </a:cubicBezTo>
                <a:cubicBezTo>
                  <a:pt x="4013825" y="954952"/>
                  <a:pt x="4014002" y="954260"/>
                  <a:pt x="4014237" y="953730"/>
                </a:cubicBezTo>
                <a:cubicBezTo>
                  <a:pt x="4014473" y="953200"/>
                  <a:pt x="4014767" y="952831"/>
                  <a:pt x="4015121" y="952625"/>
                </a:cubicBezTo>
                <a:cubicBezTo>
                  <a:pt x="4015474" y="952419"/>
                  <a:pt x="4015887" y="952316"/>
                  <a:pt x="4016358" y="952316"/>
                </a:cubicBezTo>
                <a:cubicBezTo>
                  <a:pt x="4017183" y="952316"/>
                  <a:pt x="4018346" y="952816"/>
                  <a:pt x="4019849" y="953818"/>
                </a:cubicBezTo>
                <a:cubicBezTo>
                  <a:pt x="4021351" y="954819"/>
                  <a:pt x="4023280" y="955910"/>
                  <a:pt x="4025637" y="957087"/>
                </a:cubicBezTo>
                <a:cubicBezTo>
                  <a:pt x="4027993" y="958265"/>
                  <a:pt x="4030835" y="959370"/>
                  <a:pt x="4034164" y="960402"/>
                </a:cubicBezTo>
                <a:cubicBezTo>
                  <a:pt x="4037492" y="961432"/>
                  <a:pt x="4041336" y="961947"/>
                  <a:pt x="4045696" y="961947"/>
                </a:cubicBezTo>
                <a:cubicBezTo>
                  <a:pt x="4048995" y="961947"/>
                  <a:pt x="4052014" y="961506"/>
                  <a:pt x="4054753" y="960622"/>
                </a:cubicBezTo>
                <a:cubicBezTo>
                  <a:pt x="4057493" y="959738"/>
                  <a:pt x="4059849" y="958487"/>
                  <a:pt x="4061823" y="956866"/>
                </a:cubicBezTo>
                <a:cubicBezTo>
                  <a:pt x="4063796" y="955247"/>
                  <a:pt x="4065313" y="953259"/>
                  <a:pt x="4066374" y="950902"/>
                </a:cubicBezTo>
                <a:cubicBezTo>
                  <a:pt x="4067434" y="948546"/>
                  <a:pt x="4067964" y="945865"/>
                  <a:pt x="4067964" y="942861"/>
                </a:cubicBezTo>
                <a:cubicBezTo>
                  <a:pt x="4067964" y="939620"/>
                  <a:pt x="4067228" y="936866"/>
                  <a:pt x="4065755" y="934569"/>
                </a:cubicBezTo>
                <a:cubicBezTo>
                  <a:pt x="4064282" y="932271"/>
                  <a:pt x="4062338" y="930253"/>
                  <a:pt x="4059923" y="928516"/>
                </a:cubicBezTo>
                <a:cubicBezTo>
                  <a:pt x="4057508" y="926778"/>
                  <a:pt x="4054753" y="925187"/>
                  <a:pt x="4051661" y="923744"/>
                </a:cubicBezTo>
                <a:cubicBezTo>
                  <a:pt x="4048568" y="922301"/>
                  <a:pt x="4045401" y="920828"/>
                  <a:pt x="4042161" y="919325"/>
                </a:cubicBezTo>
                <a:cubicBezTo>
                  <a:pt x="4038921" y="917823"/>
                  <a:pt x="4035769" y="916158"/>
                  <a:pt x="4032706" y="914334"/>
                </a:cubicBezTo>
                <a:cubicBezTo>
                  <a:pt x="4029642" y="912507"/>
                  <a:pt x="4026903" y="910357"/>
                  <a:pt x="4024488" y="907883"/>
                </a:cubicBezTo>
                <a:cubicBezTo>
                  <a:pt x="4022073" y="905409"/>
                  <a:pt x="4020114" y="902507"/>
                  <a:pt x="4018611" y="899179"/>
                </a:cubicBezTo>
                <a:cubicBezTo>
                  <a:pt x="4017109" y="895850"/>
                  <a:pt x="4016358" y="891859"/>
                  <a:pt x="4016358" y="887205"/>
                </a:cubicBezTo>
                <a:cubicBezTo>
                  <a:pt x="4016358" y="882433"/>
                  <a:pt x="4017227" y="878176"/>
                  <a:pt x="4018965" y="874436"/>
                </a:cubicBezTo>
                <a:cubicBezTo>
                  <a:pt x="4020703" y="870695"/>
                  <a:pt x="4023118" y="867558"/>
                  <a:pt x="4026211" y="865025"/>
                </a:cubicBezTo>
                <a:cubicBezTo>
                  <a:pt x="4029304" y="862492"/>
                  <a:pt x="4032986" y="860562"/>
                  <a:pt x="4037257" y="859237"/>
                </a:cubicBezTo>
                <a:cubicBezTo>
                  <a:pt x="4041528" y="857912"/>
                  <a:pt x="4046138" y="857248"/>
                  <a:pt x="4051086" y="857248"/>
                </a:cubicBezTo>
                <a:close/>
                <a:moveTo>
                  <a:pt x="3574893" y="857248"/>
                </a:moveTo>
                <a:cubicBezTo>
                  <a:pt x="3577425" y="857248"/>
                  <a:pt x="3579974" y="857470"/>
                  <a:pt x="3582536" y="857912"/>
                </a:cubicBezTo>
                <a:cubicBezTo>
                  <a:pt x="3585099" y="858353"/>
                  <a:pt x="3587514" y="858943"/>
                  <a:pt x="3589781" y="859679"/>
                </a:cubicBezTo>
                <a:cubicBezTo>
                  <a:pt x="3592050" y="860415"/>
                  <a:pt x="3594067" y="861240"/>
                  <a:pt x="3595834" y="862153"/>
                </a:cubicBezTo>
                <a:cubicBezTo>
                  <a:pt x="3597602" y="863066"/>
                  <a:pt x="3598765" y="863802"/>
                  <a:pt x="3599325" y="864363"/>
                </a:cubicBezTo>
                <a:cubicBezTo>
                  <a:pt x="3599884" y="864922"/>
                  <a:pt x="3600253" y="865363"/>
                  <a:pt x="3600429" y="865688"/>
                </a:cubicBezTo>
                <a:cubicBezTo>
                  <a:pt x="3600606" y="866012"/>
                  <a:pt x="3600753" y="866425"/>
                  <a:pt x="3600871" y="866925"/>
                </a:cubicBezTo>
                <a:cubicBezTo>
                  <a:pt x="3600989" y="867426"/>
                  <a:pt x="3601077" y="868029"/>
                  <a:pt x="3601136" y="868736"/>
                </a:cubicBezTo>
                <a:cubicBezTo>
                  <a:pt x="3601195" y="869444"/>
                  <a:pt x="3601225" y="870357"/>
                  <a:pt x="3601225" y="871475"/>
                </a:cubicBezTo>
                <a:cubicBezTo>
                  <a:pt x="3601225" y="872536"/>
                  <a:pt x="3601181" y="873479"/>
                  <a:pt x="3601093" y="874304"/>
                </a:cubicBezTo>
                <a:cubicBezTo>
                  <a:pt x="3601004" y="875128"/>
                  <a:pt x="3600871" y="875820"/>
                  <a:pt x="3600694" y="876381"/>
                </a:cubicBezTo>
                <a:cubicBezTo>
                  <a:pt x="3600517" y="876940"/>
                  <a:pt x="3600268" y="877353"/>
                  <a:pt x="3599944" y="877618"/>
                </a:cubicBezTo>
                <a:cubicBezTo>
                  <a:pt x="3599619" y="877883"/>
                  <a:pt x="3599251" y="878016"/>
                  <a:pt x="3598839" y="878016"/>
                </a:cubicBezTo>
                <a:cubicBezTo>
                  <a:pt x="3598191" y="878016"/>
                  <a:pt x="3597175" y="877603"/>
                  <a:pt x="3595790" y="876778"/>
                </a:cubicBezTo>
                <a:cubicBezTo>
                  <a:pt x="3594406" y="875953"/>
                  <a:pt x="3592712" y="875026"/>
                  <a:pt x="3590709" y="873994"/>
                </a:cubicBezTo>
                <a:cubicBezTo>
                  <a:pt x="3588706" y="872963"/>
                  <a:pt x="3586336" y="872021"/>
                  <a:pt x="3583597" y="871167"/>
                </a:cubicBezTo>
                <a:cubicBezTo>
                  <a:pt x="3580857" y="870313"/>
                  <a:pt x="3577779" y="869885"/>
                  <a:pt x="3574362" y="869885"/>
                </a:cubicBezTo>
                <a:cubicBezTo>
                  <a:pt x="3571181" y="869885"/>
                  <a:pt x="3568412" y="870313"/>
                  <a:pt x="3566056" y="871167"/>
                </a:cubicBezTo>
                <a:cubicBezTo>
                  <a:pt x="3563699" y="872021"/>
                  <a:pt x="3561756" y="873155"/>
                  <a:pt x="3560223" y="874568"/>
                </a:cubicBezTo>
                <a:cubicBezTo>
                  <a:pt x="3558691" y="875982"/>
                  <a:pt x="3557544" y="877662"/>
                  <a:pt x="3556777" y="879606"/>
                </a:cubicBezTo>
                <a:cubicBezTo>
                  <a:pt x="3556012" y="881550"/>
                  <a:pt x="3555628" y="883612"/>
                  <a:pt x="3555628" y="885791"/>
                </a:cubicBezTo>
                <a:cubicBezTo>
                  <a:pt x="3555628" y="888973"/>
                  <a:pt x="3556366" y="891713"/>
                  <a:pt x="3557839" y="894009"/>
                </a:cubicBezTo>
                <a:cubicBezTo>
                  <a:pt x="3559311" y="896307"/>
                  <a:pt x="3561269" y="898340"/>
                  <a:pt x="3563714" y="900107"/>
                </a:cubicBezTo>
                <a:cubicBezTo>
                  <a:pt x="3566159" y="901874"/>
                  <a:pt x="3568942" y="903495"/>
                  <a:pt x="3572065" y="904967"/>
                </a:cubicBezTo>
                <a:cubicBezTo>
                  <a:pt x="3575188" y="906439"/>
                  <a:pt x="3578368" y="907927"/>
                  <a:pt x="3581609" y="909429"/>
                </a:cubicBezTo>
                <a:cubicBezTo>
                  <a:pt x="3584848" y="910932"/>
                  <a:pt x="3588029" y="912581"/>
                  <a:pt x="3591152" y="914378"/>
                </a:cubicBezTo>
                <a:cubicBezTo>
                  <a:pt x="3594272" y="916174"/>
                  <a:pt x="3597057" y="918294"/>
                  <a:pt x="3599501" y="920739"/>
                </a:cubicBezTo>
                <a:cubicBezTo>
                  <a:pt x="3601947" y="923184"/>
                  <a:pt x="3603920" y="926071"/>
                  <a:pt x="3605422" y="929400"/>
                </a:cubicBezTo>
                <a:cubicBezTo>
                  <a:pt x="3606924" y="932728"/>
                  <a:pt x="3607675" y="936661"/>
                  <a:pt x="3607675" y="941182"/>
                </a:cubicBezTo>
                <a:cubicBezTo>
                  <a:pt x="3607675" y="946542"/>
                  <a:pt x="3606689" y="951314"/>
                  <a:pt x="3604716" y="955497"/>
                </a:cubicBezTo>
                <a:cubicBezTo>
                  <a:pt x="3602742" y="959679"/>
                  <a:pt x="3600002" y="963230"/>
                  <a:pt x="3596497" y="966145"/>
                </a:cubicBezTo>
                <a:cubicBezTo>
                  <a:pt x="3592991" y="969061"/>
                  <a:pt x="3588869" y="971256"/>
                  <a:pt x="3584127" y="972728"/>
                </a:cubicBezTo>
                <a:cubicBezTo>
                  <a:pt x="3579384" y="974201"/>
                  <a:pt x="3574274" y="974938"/>
                  <a:pt x="3568795" y="974938"/>
                </a:cubicBezTo>
                <a:cubicBezTo>
                  <a:pt x="3564966" y="974938"/>
                  <a:pt x="3561417" y="974614"/>
                  <a:pt x="3558147" y="973966"/>
                </a:cubicBezTo>
                <a:cubicBezTo>
                  <a:pt x="3554878" y="973318"/>
                  <a:pt x="3551962" y="972523"/>
                  <a:pt x="3549399" y="971580"/>
                </a:cubicBezTo>
                <a:cubicBezTo>
                  <a:pt x="3546836" y="970637"/>
                  <a:pt x="3544686" y="969665"/>
                  <a:pt x="3542948" y="968664"/>
                </a:cubicBezTo>
                <a:cubicBezTo>
                  <a:pt x="3541210" y="967662"/>
                  <a:pt x="3540002" y="966808"/>
                  <a:pt x="3539325" y="966100"/>
                </a:cubicBezTo>
                <a:cubicBezTo>
                  <a:pt x="3538647" y="965394"/>
                  <a:pt x="3538147" y="964496"/>
                  <a:pt x="3537822" y="963406"/>
                </a:cubicBezTo>
                <a:cubicBezTo>
                  <a:pt x="3537498" y="962316"/>
                  <a:pt x="3537336" y="960858"/>
                  <a:pt x="3537336" y="959031"/>
                </a:cubicBezTo>
                <a:cubicBezTo>
                  <a:pt x="3537336" y="957736"/>
                  <a:pt x="3537396" y="956660"/>
                  <a:pt x="3537513" y="955807"/>
                </a:cubicBezTo>
                <a:cubicBezTo>
                  <a:pt x="3537631" y="954952"/>
                  <a:pt x="3537807" y="954260"/>
                  <a:pt x="3538043" y="953730"/>
                </a:cubicBezTo>
                <a:cubicBezTo>
                  <a:pt x="3538279" y="953200"/>
                  <a:pt x="3538574" y="952831"/>
                  <a:pt x="3538928" y="952625"/>
                </a:cubicBezTo>
                <a:cubicBezTo>
                  <a:pt x="3539281" y="952419"/>
                  <a:pt x="3539693" y="952316"/>
                  <a:pt x="3540165" y="952316"/>
                </a:cubicBezTo>
                <a:cubicBezTo>
                  <a:pt x="3540990" y="952316"/>
                  <a:pt x="3542152" y="952816"/>
                  <a:pt x="3543655" y="953818"/>
                </a:cubicBezTo>
                <a:cubicBezTo>
                  <a:pt x="3545157" y="954819"/>
                  <a:pt x="3547086" y="955910"/>
                  <a:pt x="3549443" y="957087"/>
                </a:cubicBezTo>
                <a:cubicBezTo>
                  <a:pt x="3551799" y="958265"/>
                  <a:pt x="3554641" y="959370"/>
                  <a:pt x="3557971" y="960402"/>
                </a:cubicBezTo>
                <a:cubicBezTo>
                  <a:pt x="3561299" y="961432"/>
                  <a:pt x="3565143" y="961947"/>
                  <a:pt x="3569502" y="961947"/>
                </a:cubicBezTo>
                <a:cubicBezTo>
                  <a:pt x="3572801" y="961947"/>
                  <a:pt x="3575820" y="961506"/>
                  <a:pt x="3578560" y="960622"/>
                </a:cubicBezTo>
                <a:cubicBezTo>
                  <a:pt x="3581299" y="959738"/>
                  <a:pt x="3583656" y="958487"/>
                  <a:pt x="3585629" y="956866"/>
                </a:cubicBezTo>
                <a:cubicBezTo>
                  <a:pt x="3587602" y="955247"/>
                  <a:pt x="3589119" y="953259"/>
                  <a:pt x="3590179" y="950902"/>
                </a:cubicBezTo>
                <a:cubicBezTo>
                  <a:pt x="3591239" y="948546"/>
                  <a:pt x="3591770" y="945865"/>
                  <a:pt x="3591770" y="942861"/>
                </a:cubicBezTo>
                <a:cubicBezTo>
                  <a:pt x="3591770" y="939620"/>
                  <a:pt x="3591034" y="936866"/>
                  <a:pt x="3589561" y="934569"/>
                </a:cubicBezTo>
                <a:cubicBezTo>
                  <a:pt x="3588088" y="932271"/>
                  <a:pt x="3586144" y="930253"/>
                  <a:pt x="3583729" y="928516"/>
                </a:cubicBezTo>
                <a:cubicBezTo>
                  <a:pt x="3581314" y="926778"/>
                  <a:pt x="3578560" y="925187"/>
                  <a:pt x="3575467" y="923744"/>
                </a:cubicBezTo>
                <a:cubicBezTo>
                  <a:pt x="3572374" y="922301"/>
                  <a:pt x="3569207" y="920828"/>
                  <a:pt x="3565968" y="919325"/>
                </a:cubicBezTo>
                <a:cubicBezTo>
                  <a:pt x="3562727" y="917823"/>
                  <a:pt x="3559576" y="916158"/>
                  <a:pt x="3556512" y="914334"/>
                </a:cubicBezTo>
                <a:cubicBezTo>
                  <a:pt x="3553449" y="912507"/>
                  <a:pt x="3550709" y="910357"/>
                  <a:pt x="3548295" y="907883"/>
                </a:cubicBezTo>
                <a:cubicBezTo>
                  <a:pt x="3545879" y="905409"/>
                  <a:pt x="3543920" y="902507"/>
                  <a:pt x="3542418" y="899179"/>
                </a:cubicBezTo>
                <a:cubicBezTo>
                  <a:pt x="3540916" y="895850"/>
                  <a:pt x="3540165" y="891859"/>
                  <a:pt x="3540165" y="887205"/>
                </a:cubicBezTo>
                <a:cubicBezTo>
                  <a:pt x="3540165" y="882433"/>
                  <a:pt x="3541033" y="878176"/>
                  <a:pt x="3542772" y="874436"/>
                </a:cubicBezTo>
                <a:cubicBezTo>
                  <a:pt x="3544509" y="870695"/>
                  <a:pt x="3546924" y="867558"/>
                  <a:pt x="3550017" y="865025"/>
                </a:cubicBezTo>
                <a:cubicBezTo>
                  <a:pt x="3553110" y="862492"/>
                  <a:pt x="3556793" y="860562"/>
                  <a:pt x="3561063" y="859237"/>
                </a:cubicBezTo>
                <a:cubicBezTo>
                  <a:pt x="3565334" y="857912"/>
                  <a:pt x="3569944" y="857248"/>
                  <a:pt x="3574893" y="857248"/>
                </a:cubicBezTo>
                <a:close/>
                <a:moveTo>
                  <a:pt x="3108161" y="857248"/>
                </a:moveTo>
                <a:cubicBezTo>
                  <a:pt x="3110694" y="857248"/>
                  <a:pt x="3113242" y="857470"/>
                  <a:pt x="3115806" y="857912"/>
                </a:cubicBezTo>
                <a:cubicBezTo>
                  <a:pt x="3118368" y="858353"/>
                  <a:pt x="3120784" y="858943"/>
                  <a:pt x="3123052" y="859679"/>
                </a:cubicBezTo>
                <a:cubicBezTo>
                  <a:pt x="3125319" y="860415"/>
                  <a:pt x="3127337" y="861240"/>
                  <a:pt x="3129104" y="862153"/>
                </a:cubicBezTo>
                <a:cubicBezTo>
                  <a:pt x="3130872" y="863066"/>
                  <a:pt x="3132035" y="863802"/>
                  <a:pt x="3132595" y="864363"/>
                </a:cubicBezTo>
                <a:cubicBezTo>
                  <a:pt x="3133154" y="864922"/>
                  <a:pt x="3133522" y="865363"/>
                  <a:pt x="3133699" y="865688"/>
                </a:cubicBezTo>
                <a:cubicBezTo>
                  <a:pt x="3133876" y="866012"/>
                  <a:pt x="3134022" y="866425"/>
                  <a:pt x="3134142" y="866925"/>
                </a:cubicBezTo>
                <a:cubicBezTo>
                  <a:pt x="3134258" y="867426"/>
                  <a:pt x="3134347" y="868029"/>
                  <a:pt x="3134406" y="868736"/>
                </a:cubicBezTo>
                <a:cubicBezTo>
                  <a:pt x="3134464" y="869444"/>
                  <a:pt x="3134492" y="870357"/>
                  <a:pt x="3134492" y="871475"/>
                </a:cubicBezTo>
                <a:cubicBezTo>
                  <a:pt x="3134492" y="872536"/>
                  <a:pt x="3134448" y="873479"/>
                  <a:pt x="3134360" y="874304"/>
                </a:cubicBezTo>
                <a:cubicBezTo>
                  <a:pt x="3134273" y="875128"/>
                  <a:pt x="3134142" y="875820"/>
                  <a:pt x="3133965" y="876381"/>
                </a:cubicBezTo>
                <a:cubicBezTo>
                  <a:pt x="3133788" y="876940"/>
                  <a:pt x="3133537" y="877353"/>
                  <a:pt x="3133212" y="877618"/>
                </a:cubicBezTo>
                <a:cubicBezTo>
                  <a:pt x="3132887" y="877883"/>
                  <a:pt x="3132522" y="878016"/>
                  <a:pt x="3132108" y="878016"/>
                </a:cubicBezTo>
                <a:cubicBezTo>
                  <a:pt x="3131460" y="878016"/>
                  <a:pt x="3130445" y="877603"/>
                  <a:pt x="3129061" y="876778"/>
                </a:cubicBezTo>
                <a:cubicBezTo>
                  <a:pt x="3127677" y="875953"/>
                  <a:pt x="3125984" y="875026"/>
                  <a:pt x="3123979" y="873994"/>
                </a:cubicBezTo>
                <a:cubicBezTo>
                  <a:pt x="3121978" y="872963"/>
                  <a:pt x="3119605" y="872021"/>
                  <a:pt x="3116866" y="871167"/>
                </a:cubicBezTo>
                <a:cubicBezTo>
                  <a:pt x="3114126" y="870313"/>
                  <a:pt x="3111048" y="869885"/>
                  <a:pt x="3107630" y="869885"/>
                </a:cubicBezTo>
                <a:cubicBezTo>
                  <a:pt x="3104449" y="869885"/>
                  <a:pt x="3101678" y="870313"/>
                  <a:pt x="3099324" y="871167"/>
                </a:cubicBezTo>
                <a:cubicBezTo>
                  <a:pt x="3096966" y="872021"/>
                  <a:pt x="3095023" y="873155"/>
                  <a:pt x="3093492" y="874568"/>
                </a:cubicBezTo>
                <a:cubicBezTo>
                  <a:pt x="3091960" y="875982"/>
                  <a:pt x="3090813" y="877662"/>
                  <a:pt x="3090044" y="879606"/>
                </a:cubicBezTo>
                <a:cubicBezTo>
                  <a:pt x="3089280" y="881550"/>
                  <a:pt x="3088899" y="883612"/>
                  <a:pt x="3088899" y="885791"/>
                </a:cubicBezTo>
                <a:cubicBezTo>
                  <a:pt x="3088899" y="888973"/>
                  <a:pt x="3089633" y="891713"/>
                  <a:pt x="3091106" y="894009"/>
                </a:cubicBezTo>
                <a:cubicBezTo>
                  <a:pt x="3092578" y="896307"/>
                  <a:pt x="3094537" y="898340"/>
                  <a:pt x="3096980" y="900107"/>
                </a:cubicBezTo>
                <a:cubicBezTo>
                  <a:pt x="3099426" y="901874"/>
                  <a:pt x="3102210" y="903495"/>
                  <a:pt x="3105333" y="904967"/>
                </a:cubicBezTo>
                <a:cubicBezTo>
                  <a:pt x="3108455" y="906439"/>
                  <a:pt x="3111637" y="907927"/>
                  <a:pt x="3114876" y="909429"/>
                </a:cubicBezTo>
                <a:cubicBezTo>
                  <a:pt x="3118119" y="910932"/>
                  <a:pt x="3121300" y="912581"/>
                  <a:pt x="3124422" y="914378"/>
                </a:cubicBezTo>
                <a:cubicBezTo>
                  <a:pt x="3127543" y="916174"/>
                  <a:pt x="3130328" y="918294"/>
                  <a:pt x="3132771" y="920739"/>
                </a:cubicBezTo>
                <a:cubicBezTo>
                  <a:pt x="3135215" y="923184"/>
                  <a:pt x="3137187" y="926071"/>
                  <a:pt x="3138691" y="929400"/>
                </a:cubicBezTo>
                <a:cubicBezTo>
                  <a:pt x="3140194" y="932728"/>
                  <a:pt x="3140943" y="936661"/>
                  <a:pt x="3140943" y="941182"/>
                </a:cubicBezTo>
                <a:cubicBezTo>
                  <a:pt x="3140943" y="946542"/>
                  <a:pt x="3139956" y="951314"/>
                  <a:pt x="3137983" y="955497"/>
                </a:cubicBezTo>
                <a:cubicBezTo>
                  <a:pt x="3136009" y="959679"/>
                  <a:pt x="3133270" y="963230"/>
                  <a:pt x="3129768" y="966145"/>
                </a:cubicBezTo>
                <a:cubicBezTo>
                  <a:pt x="3126263" y="969061"/>
                  <a:pt x="3122138" y="971256"/>
                  <a:pt x="3117397" y="972728"/>
                </a:cubicBezTo>
                <a:cubicBezTo>
                  <a:pt x="3112654" y="974201"/>
                  <a:pt x="3107542" y="974938"/>
                  <a:pt x="3102062" y="974938"/>
                </a:cubicBezTo>
                <a:cubicBezTo>
                  <a:pt x="3098235" y="974938"/>
                  <a:pt x="3094683" y="974614"/>
                  <a:pt x="3091418" y="973966"/>
                </a:cubicBezTo>
                <a:cubicBezTo>
                  <a:pt x="3088147" y="973318"/>
                  <a:pt x="3085231" y="972523"/>
                  <a:pt x="3082672" y="971580"/>
                </a:cubicBezTo>
                <a:cubicBezTo>
                  <a:pt x="3080105" y="970637"/>
                  <a:pt x="3077953" y="969665"/>
                  <a:pt x="3076217" y="968664"/>
                </a:cubicBezTo>
                <a:cubicBezTo>
                  <a:pt x="3074478" y="967662"/>
                  <a:pt x="3073272" y="966808"/>
                  <a:pt x="3072594" y="966100"/>
                </a:cubicBezTo>
                <a:cubicBezTo>
                  <a:pt x="3071914" y="965394"/>
                  <a:pt x="3071416" y="964496"/>
                  <a:pt x="3071091" y="963406"/>
                </a:cubicBezTo>
                <a:cubicBezTo>
                  <a:pt x="3070767" y="962316"/>
                  <a:pt x="3070605" y="960858"/>
                  <a:pt x="3070605" y="959031"/>
                </a:cubicBezTo>
                <a:cubicBezTo>
                  <a:pt x="3070605" y="957736"/>
                  <a:pt x="3070664" y="956660"/>
                  <a:pt x="3070782" y="955807"/>
                </a:cubicBezTo>
                <a:cubicBezTo>
                  <a:pt x="3070900" y="954952"/>
                  <a:pt x="3071077" y="954260"/>
                  <a:pt x="3071312" y="953730"/>
                </a:cubicBezTo>
                <a:cubicBezTo>
                  <a:pt x="3071549" y="953200"/>
                  <a:pt x="3071842" y="952831"/>
                  <a:pt x="3072196" y="952625"/>
                </a:cubicBezTo>
                <a:cubicBezTo>
                  <a:pt x="3072548" y="952419"/>
                  <a:pt x="3072959" y="952316"/>
                  <a:pt x="3073432" y="952316"/>
                </a:cubicBezTo>
                <a:cubicBezTo>
                  <a:pt x="3074257" y="952316"/>
                  <a:pt x="3075421" y="952816"/>
                  <a:pt x="3076923" y="953818"/>
                </a:cubicBezTo>
                <a:cubicBezTo>
                  <a:pt x="3078427" y="954819"/>
                  <a:pt x="3080353" y="955910"/>
                  <a:pt x="3082715" y="957087"/>
                </a:cubicBezTo>
                <a:cubicBezTo>
                  <a:pt x="3085071" y="958265"/>
                  <a:pt x="3087913" y="959370"/>
                  <a:pt x="3091238" y="960402"/>
                </a:cubicBezTo>
                <a:cubicBezTo>
                  <a:pt x="3094566" y="961432"/>
                  <a:pt x="3098410" y="961947"/>
                  <a:pt x="3102769" y="961947"/>
                </a:cubicBezTo>
                <a:cubicBezTo>
                  <a:pt x="3106070" y="961947"/>
                  <a:pt x="3109087" y="961506"/>
                  <a:pt x="3111829" y="960622"/>
                </a:cubicBezTo>
                <a:cubicBezTo>
                  <a:pt x="3114568" y="959738"/>
                  <a:pt x="3116927" y="958487"/>
                  <a:pt x="3118899" y="956866"/>
                </a:cubicBezTo>
                <a:cubicBezTo>
                  <a:pt x="3120871" y="955247"/>
                  <a:pt x="3122390" y="953259"/>
                  <a:pt x="3123449" y="950902"/>
                </a:cubicBezTo>
                <a:cubicBezTo>
                  <a:pt x="3124511" y="948546"/>
                  <a:pt x="3125040" y="945865"/>
                  <a:pt x="3125040" y="942861"/>
                </a:cubicBezTo>
                <a:cubicBezTo>
                  <a:pt x="3125040" y="939620"/>
                  <a:pt x="3124303" y="936866"/>
                  <a:pt x="3122831" y="934569"/>
                </a:cubicBezTo>
                <a:cubicBezTo>
                  <a:pt x="3121358" y="932271"/>
                  <a:pt x="3119414" y="930253"/>
                  <a:pt x="3116999" y="928516"/>
                </a:cubicBezTo>
                <a:cubicBezTo>
                  <a:pt x="3114583" y="926778"/>
                  <a:pt x="3111829" y="925187"/>
                  <a:pt x="3108735" y="923744"/>
                </a:cubicBezTo>
                <a:cubicBezTo>
                  <a:pt x="3105642" y="922301"/>
                  <a:pt x="3102473" y="920828"/>
                  <a:pt x="3099235" y="919325"/>
                </a:cubicBezTo>
                <a:cubicBezTo>
                  <a:pt x="3095996" y="917823"/>
                  <a:pt x="3092842" y="916158"/>
                  <a:pt x="3089783" y="914334"/>
                </a:cubicBezTo>
                <a:cubicBezTo>
                  <a:pt x="3086720" y="912507"/>
                  <a:pt x="3083984" y="910357"/>
                  <a:pt x="3081567" y="907883"/>
                </a:cubicBezTo>
                <a:cubicBezTo>
                  <a:pt x="3079146" y="905409"/>
                  <a:pt x="3077189" y="902507"/>
                  <a:pt x="3075687" y="899179"/>
                </a:cubicBezTo>
                <a:cubicBezTo>
                  <a:pt x="3074182" y="895850"/>
                  <a:pt x="3073432" y="891859"/>
                  <a:pt x="3073432" y="887205"/>
                </a:cubicBezTo>
                <a:cubicBezTo>
                  <a:pt x="3073432" y="882433"/>
                  <a:pt x="3074301" y="878176"/>
                  <a:pt x="3076040" y="874436"/>
                </a:cubicBezTo>
                <a:cubicBezTo>
                  <a:pt x="3077780" y="870695"/>
                  <a:pt x="3080197" y="867558"/>
                  <a:pt x="3083289" y="865025"/>
                </a:cubicBezTo>
                <a:cubicBezTo>
                  <a:pt x="3086383" y="862492"/>
                  <a:pt x="3090059" y="860562"/>
                  <a:pt x="3094333" y="859237"/>
                </a:cubicBezTo>
                <a:cubicBezTo>
                  <a:pt x="3098600" y="857912"/>
                  <a:pt x="3103212" y="857248"/>
                  <a:pt x="3108161" y="857248"/>
                </a:cubicBezTo>
                <a:close/>
                <a:moveTo>
                  <a:pt x="2631909" y="857248"/>
                </a:moveTo>
                <a:cubicBezTo>
                  <a:pt x="2634442" y="857248"/>
                  <a:pt x="2636990" y="857470"/>
                  <a:pt x="2639553" y="857912"/>
                </a:cubicBezTo>
                <a:cubicBezTo>
                  <a:pt x="2642116" y="858353"/>
                  <a:pt x="2644531" y="858943"/>
                  <a:pt x="2646800" y="859679"/>
                </a:cubicBezTo>
                <a:cubicBezTo>
                  <a:pt x="2649067" y="860415"/>
                  <a:pt x="2651085" y="861240"/>
                  <a:pt x="2652852" y="862153"/>
                </a:cubicBezTo>
                <a:cubicBezTo>
                  <a:pt x="2654620" y="863066"/>
                  <a:pt x="2655783" y="863802"/>
                  <a:pt x="2656345" y="864363"/>
                </a:cubicBezTo>
                <a:cubicBezTo>
                  <a:pt x="2656904" y="864922"/>
                  <a:pt x="2657272" y="865363"/>
                  <a:pt x="2657447" y="865688"/>
                </a:cubicBezTo>
                <a:cubicBezTo>
                  <a:pt x="2657624" y="866012"/>
                  <a:pt x="2657771" y="866425"/>
                  <a:pt x="2657890" y="866925"/>
                </a:cubicBezTo>
                <a:cubicBezTo>
                  <a:pt x="2658009" y="867426"/>
                  <a:pt x="2658097" y="868029"/>
                  <a:pt x="2658154" y="868736"/>
                </a:cubicBezTo>
                <a:cubicBezTo>
                  <a:pt x="2658215" y="869444"/>
                  <a:pt x="2658243" y="870357"/>
                  <a:pt x="2658243" y="871475"/>
                </a:cubicBezTo>
                <a:cubicBezTo>
                  <a:pt x="2658243" y="872536"/>
                  <a:pt x="2658199" y="873479"/>
                  <a:pt x="2658111" y="874304"/>
                </a:cubicBezTo>
                <a:cubicBezTo>
                  <a:pt x="2658022" y="875128"/>
                  <a:pt x="2657890" y="875820"/>
                  <a:pt x="2657712" y="876381"/>
                </a:cubicBezTo>
                <a:cubicBezTo>
                  <a:pt x="2657537" y="876940"/>
                  <a:pt x="2657286" y="877353"/>
                  <a:pt x="2656963" y="877618"/>
                </a:cubicBezTo>
                <a:cubicBezTo>
                  <a:pt x="2656638" y="877883"/>
                  <a:pt x="2656270" y="878016"/>
                  <a:pt x="2655856" y="878016"/>
                </a:cubicBezTo>
                <a:cubicBezTo>
                  <a:pt x="2655211" y="878016"/>
                  <a:pt x="2654194" y="877603"/>
                  <a:pt x="2652808" y="876778"/>
                </a:cubicBezTo>
                <a:cubicBezTo>
                  <a:pt x="2651424" y="875953"/>
                  <a:pt x="2649731" y="875026"/>
                  <a:pt x="2647727" y="873994"/>
                </a:cubicBezTo>
                <a:cubicBezTo>
                  <a:pt x="2645724" y="872963"/>
                  <a:pt x="2643353" y="872021"/>
                  <a:pt x="2640613" y="871167"/>
                </a:cubicBezTo>
                <a:cubicBezTo>
                  <a:pt x="2637874" y="870313"/>
                  <a:pt x="2634796" y="869885"/>
                  <a:pt x="2631379" y="869885"/>
                </a:cubicBezTo>
                <a:cubicBezTo>
                  <a:pt x="2628198" y="869885"/>
                  <a:pt x="2625429" y="870313"/>
                  <a:pt x="2623073" y="871167"/>
                </a:cubicBezTo>
                <a:cubicBezTo>
                  <a:pt x="2620717" y="872021"/>
                  <a:pt x="2618772" y="873155"/>
                  <a:pt x="2617240" y="874568"/>
                </a:cubicBezTo>
                <a:cubicBezTo>
                  <a:pt x="2615708" y="875982"/>
                  <a:pt x="2614560" y="877662"/>
                  <a:pt x="2613794" y="879606"/>
                </a:cubicBezTo>
                <a:cubicBezTo>
                  <a:pt x="2613029" y="881550"/>
                  <a:pt x="2612647" y="883612"/>
                  <a:pt x="2612647" y="885791"/>
                </a:cubicBezTo>
                <a:cubicBezTo>
                  <a:pt x="2612647" y="888973"/>
                  <a:pt x="2613381" y="891713"/>
                  <a:pt x="2614856" y="894009"/>
                </a:cubicBezTo>
                <a:cubicBezTo>
                  <a:pt x="2616327" y="896307"/>
                  <a:pt x="2618286" y="898340"/>
                  <a:pt x="2620730" y="900107"/>
                </a:cubicBezTo>
                <a:cubicBezTo>
                  <a:pt x="2623175" y="901874"/>
                  <a:pt x="2625958" y="903495"/>
                  <a:pt x="2629081" y="904967"/>
                </a:cubicBezTo>
                <a:cubicBezTo>
                  <a:pt x="2632204" y="906439"/>
                  <a:pt x="2635385" y="907927"/>
                  <a:pt x="2638625" y="909429"/>
                </a:cubicBezTo>
                <a:cubicBezTo>
                  <a:pt x="2641866" y="910932"/>
                  <a:pt x="2645047" y="912581"/>
                  <a:pt x="2648169" y="914378"/>
                </a:cubicBezTo>
                <a:cubicBezTo>
                  <a:pt x="2651291" y="916174"/>
                  <a:pt x="2654075" y="918294"/>
                  <a:pt x="2656520" y="920739"/>
                </a:cubicBezTo>
                <a:cubicBezTo>
                  <a:pt x="2658965" y="923184"/>
                  <a:pt x="2660940" y="926071"/>
                  <a:pt x="2662442" y="929400"/>
                </a:cubicBezTo>
                <a:cubicBezTo>
                  <a:pt x="2663944" y="932728"/>
                  <a:pt x="2664696" y="936661"/>
                  <a:pt x="2664696" y="941182"/>
                </a:cubicBezTo>
                <a:cubicBezTo>
                  <a:pt x="2664696" y="946542"/>
                  <a:pt x="2663709" y="951314"/>
                  <a:pt x="2661733" y="955497"/>
                </a:cubicBezTo>
                <a:cubicBezTo>
                  <a:pt x="2659761" y="959679"/>
                  <a:pt x="2657020" y="963230"/>
                  <a:pt x="2653515" y="966145"/>
                </a:cubicBezTo>
                <a:cubicBezTo>
                  <a:pt x="2650010" y="969061"/>
                  <a:pt x="2645886" y="971256"/>
                  <a:pt x="2641144" y="972728"/>
                </a:cubicBezTo>
                <a:cubicBezTo>
                  <a:pt x="2636402" y="974201"/>
                  <a:pt x="2631290" y="974938"/>
                  <a:pt x="2625811" y="974938"/>
                </a:cubicBezTo>
                <a:cubicBezTo>
                  <a:pt x="2621983" y="974938"/>
                  <a:pt x="2618433" y="974614"/>
                  <a:pt x="2615164" y="973966"/>
                </a:cubicBezTo>
                <a:cubicBezTo>
                  <a:pt x="2611894" y="973318"/>
                  <a:pt x="2608979" y="972523"/>
                  <a:pt x="2606416" y="971580"/>
                </a:cubicBezTo>
                <a:cubicBezTo>
                  <a:pt x="2603856" y="970637"/>
                  <a:pt x="2601704" y="969665"/>
                  <a:pt x="2599967" y="968664"/>
                </a:cubicBezTo>
                <a:cubicBezTo>
                  <a:pt x="2598231" y="967662"/>
                  <a:pt x="2597022" y="966808"/>
                  <a:pt x="2596345" y="966100"/>
                </a:cubicBezTo>
                <a:cubicBezTo>
                  <a:pt x="2595667" y="965394"/>
                  <a:pt x="2595166" y="964496"/>
                  <a:pt x="2594842" y="963406"/>
                </a:cubicBezTo>
                <a:cubicBezTo>
                  <a:pt x="2594519" y="962316"/>
                  <a:pt x="2594356" y="960858"/>
                  <a:pt x="2594356" y="959031"/>
                </a:cubicBezTo>
                <a:cubicBezTo>
                  <a:pt x="2594356" y="957736"/>
                  <a:pt x="2594416" y="956660"/>
                  <a:pt x="2594534" y="955807"/>
                </a:cubicBezTo>
                <a:cubicBezTo>
                  <a:pt x="2594652" y="954952"/>
                  <a:pt x="2594829" y="954260"/>
                  <a:pt x="2595065" y="953730"/>
                </a:cubicBezTo>
                <a:cubicBezTo>
                  <a:pt x="2595298" y="953200"/>
                  <a:pt x="2595594" y="952831"/>
                  <a:pt x="2595947" y="952625"/>
                </a:cubicBezTo>
                <a:cubicBezTo>
                  <a:pt x="2596302" y="952419"/>
                  <a:pt x="2596713" y="952316"/>
                  <a:pt x="2597184" y="952316"/>
                </a:cubicBezTo>
                <a:cubicBezTo>
                  <a:pt x="2598007" y="952316"/>
                  <a:pt x="2599174" y="952816"/>
                  <a:pt x="2600674" y="953818"/>
                </a:cubicBezTo>
                <a:cubicBezTo>
                  <a:pt x="2602176" y="954819"/>
                  <a:pt x="2604104" y="955910"/>
                  <a:pt x="2606461" y="957087"/>
                </a:cubicBezTo>
                <a:cubicBezTo>
                  <a:pt x="2608818" y="958265"/>
                  <a:pt x="2611658" y="959370"/>
                  <a:pt x="2614986" y="960402"/>
                </a:cubicBezTo>
                <a:cubicBezTo>
                  <a:pt x="2618315" y="961432"/>
                  <a:pt x="2622159" y="961947"/>
                  <a:pt x="2626519" y="961947"/>
                </a:cubicBezTo>
                <a:cubicBezTo>
                  <a:pt x="2629818" y="961947"/>
                  <a:pt x="2632837" y="961506"/>
                  <a:pt x="2635576" y="960622"/>
                </a:cubicBezTo>
                <a:cubicBezTo>
                  <a:pt x="2638316" y="959738"/>
                  <a:pt x="2640672" y="958487"/>
                  <a:pt x="2642646" y="956866"/>
                </a:cubicBezTo>
                <a:cubicBezTo>
                  <a:pt x="2644620" y="955247"/>
                  <a:pt x="2646137" y="953259"/>
                  <a:pt x="2647197" y="950902"/>
                </a:cubicBezTo>
                <a:cubicBezTo>
                  <a:pt x="2648257" y="948546"/>
                  <a:pt x="2648788" y="945865"/>
                  <a:pt x="2648788" y="942861"/>
                </a:cubicBezTo>
                <a:cubicBezTo>
                  <a:pt x="2648788" y="939620"/>
                  <a:pt x="2648051" y="936866"/>
                  <a:pt x="2646578" y="934569"/>
                </a:cubicBezTo>
                <a:cubicBezTo>
                  <a:pt x="2645106" y="932271"/>
                  <a:pt x="2643161" y="930253"/>
                  <a:pt x="2640746" y="928516"/>
                </a:cubicBezTo>
                <a:cubicBezTo>
                  <a:pt x="2638331" y="926778"/>
                  <a:pt x="2635576" y="925187"/>
                  <a:pt x="2632484" y="923744"/>
                </a:cubicBezTo>
                <a:cubicBezTo>
                  <a:pt x="2629390" y="922301"/>
                  <a:pt x="2626224" y="920828"/>
                  <a:pt x="2622984" y="919325"/>
                </a:cubicBezTo>
                <a:cubicBezTo>
                  <a:pt x="2619744" y="917823"/>
                  <a:pt x="2616591" y="916158"/>
                  <a:pt x="2613529" y="914334"/>
                </a:cubicBezTo>
                <a:cubicBezTo>
                  <a:pt x="2610465" y="912507"/>
                  <a:pt x="2607727" y="910357"/>
                  <a:pt x="2605312" y="907883"/>
                </a:cubicBezTo>
                <a:cubicBezTo>
                  <a:pt x="2602897" y="905409"/>
                  <a:pt x="2600939" y="902507"/>
                  <a:pt x="2599436" y="899179"/>
                </a:cubicBezTo>
                <a:cubicBezTo>
                  <a:pt x="2597935" y="895850"/>
                  <a:pt x="2597184" y="891859"/>
                  <a:pt x="2597184" y="887205"/>
                </a:cubicBezTo>
                <a:cubicBezTo>
                  <a:pt x="2597184" y="882433"/>
                  <a:pt x="2598052" y="878176"/>
                  <a:pt x="2599791" y="874436"/>
                </a:cubicBezTo>
                <a:cubicBezTo>
                  <a:pt x="2601528" y="870695"/>
                  <a:pt x="2603943" y="867558"/>
                  <a:pt x="2607035" y="865025"/>
                </a:cubicBezTo>
                <a:cubicBezTo>
                  <a:pt x="2610128" y="862492"/>
                  <a:pt x="2613809" y="860562"/>
                  <a:pt x="2618079" y="859237"/>
                </a:cubicBezTo>
                <a:cubicBezTo>
                  <a:pt x="2622351" y="857912"/>
                  <a:pt x="2626961" y="857248"/>
                  <a:pt x="2631909" y="857248"/>
                </a:cubicBezTo>
                <a:close/>
                <a:moveTo>
                  <a:pt x="1222212" y="857248"/>
                </a:moveTo>
                <a:cubicBezTo>
                  <a:pt x="1224745" y="857248"/>
                  <a:pt x="1227292" y="857470"/>
                  <a:pt x="1229855" y="857912"/>
                </a:cubicBezTo>
                <a:cubicBezTo>
                  <a:pt x="1232418" y="858353"/>
                  <a:pt x="1234833" y="858943"/>
                  <a:pt x="1237102" y="859679"/>
                </a:cubicBezTo>
                <a:cubicBezTo>
                  <a:pt x="1239370" y="860415"/>
                  <a:pt x="1241388" y="861240"/>
                  <a:pt x="1243156" y="862153"/>
                </a:cubicBezTo>
                <a:cubicBezTo>
                  <a:pt x="1244922" y="863066"/>
                  <a:pt x="1246086" y="863802"/>
                  <a:pt x="1246646" y="864363"/>
                </a:cubicBezTo>
                <a:cubicBezTo>
                  <a:pt x="1247206" y="864922"/>
                  <a:pt x="1247574" y="865363"/>
                  <a:pt x="1247750" y="865688"/>
                </a:cubicBezTo>
                <a:cubicBezTo>
                  <a:pt x="1247928" y="866012"/>
                  <a:pt x="1248074" y="866425"/>
                  <a:pt x="1248193" y="866925"/>
                </a:cubicBezTo>
                <a:cubicBezTo>
                  <a:pt x="1248310" y="867426"/>
                  <a:pt x="1248398" y="868029"/>
                  <a:pt x="1248458" y="868736"/>
                </a:cubicBezTo>
                <a:cubicBezTo>
                  <a:pt x="1248516" y="869444"/>
                  <a:pt x="1248545" y="870357"/>
                  <a:pt x="1248545" y="871475"/>
                </a:cubicBezTo>
                <a:cubicBezTo>
                  <a:pt x="1248545" y="872536"/>
                  <a:pt x="1248502" y="873479"/>
                  <a:pt x="1248414" y="874304"/>
                </a:cubicBezTo>
                <a:cubicBezTo>
                  <a:pt x="1248325" y="875128"/>
                  <a:pt x="1248193" y="875820"/>
                  <a:pt x="1248016" y="876381"/>
                </a:cubicBezTo>
                <a:cubicBezTo>
                  <a:pt x="1247839" y="876940"/>
                  <a:pt x="1247588" y="877353"/>
                  <a:pt x="1247264" y="877618"/>
                </a:cubicBezTo>
                <a:cubicBezTo>
                  <a:pt x="1246941" y="877883"/>
                  <a:pt x="1246572" y="878016"/>
                  <a:pt x="1246160" y="878016"/>
                </a:cubicBezTo>
                <a:cubicBezTo>
                  <a:pt x="1245512" y="878016"/>
                  <a:pt x="1244495" y="877603"/>
                  <a:pt x="1243111" y="876778"/>
                </a:cubicBezTo>
                <a:cubicBezTo>
                  <a:pt x="1241727" y="875953"/>
                  <a:pt x="1240032" y="875026"/>
                  <a:pt x="1238029" y="873994"/>
                </a:cubicBezTo>
                <a:cubicBezTo>
                  <a:pt x="1236026" y="872963"/>
                  <a:pt x="1233654" y="872021"/>
                  <a:pt x="1230916" y="871167"/>
                </a:cubicBezTo>
                <a:cubicBezTo>
                  <a:pt x="1228176" y="870313"/>
                  <a:pt x="1225098" y="869885"/>
                  <a:pt x="1221681" y="869885"/>
                </a:cubicBezTo>
                <a:cubicBezTo>
                  <a:pt x="1218500" y="869885"/>
                  <a:pt x="1215731" y="870313"/>
                  <a:pt x="1213375" y="871167"/>
                </a:cubicBezTo>
                <a:cubicBezTo>
                  <a:pt x="1211019" y="872021"/>
                  <a:pt x="1209075" y="873155"/>
                  <a:pt x="1207543" y="874568"/>
                </a:cubicBezTo>
                <a:cubicBezTo>
                  <a:pt x="1206012" y="875982"/>
                  <a:pt x="1204862" y="877662"/>
                  <a:pt x="1204096" y="879606"/>
                </a:cubicBezTo>
                <a:cubicBezTo>
                  <a:pt x="1203330" y="881550"/>
                  <a:pt x="1202948" y="883612"/>
                  <a:pt x="1202948" y="885791"/>
                </a:cubicBezTo>
                <a:cubicBezTo>
                  <a:pt x="1202948" y="888973"/>
                  <a:pt x="1203684" y="891713"/>
                  <a:pt x="1205157" y="894009"/>
                </a:cubicBezTo>
                <a:cubicBezTo>
                  <a:pt x="1206630" y="896307"/>
                  <a:pt x="1208588" y="898340"/>
                  <a:pt x="1211034" y="900107"/>
                </a:cubicBezTo>
                <a:cubicBezTo>
                  <a:pt x="1213478" y="901874"/>
                  <a:pt x="1216261" y="903495"/>
                  <a:pt x="1219384" y="904967"/>
                </a:cubicBezTo>
                <a:cubicBezTo>
                  <a:pt x="1222506" y="906439"/>
                  <a:pt x="1225687" y="907927"/>
                  <a:pt x="1228927" y="909429"/>
                </a:cubicBezTo>
                <a:cubicBezTo>
                  <a:pt x="1232167" y="910932"/>
                  <a:pt x="1235348" y="912581"/>
                  <a:pt x="1238471" y="914378"/>
                </a:cubicBezTo>
                <a:cubicBezTo>
                  <a:pt x="1241594" y="916174"/>
                  <a:pt x="1244377" y="918294"/>
                  <a:pt x="1246823" y="920739"/>
                </a:cubicBezTo>
                <a:cubicBezTo>
                  <a:pt x="1249267" y="923184"/>
                  <a:pt x="1251241" y="926071"/>
                  <a:pt x="1252744" y="929400"/>
                </a:cubicBezTo>
                <a:cubicBezTo>
                  <a:pt x="1254246" y="932728"/>
                  <a:pt x="1254998" y="936661"/>
                  <a:pt x="1254998" y="941182"/>
                </a:cubicBezTo>
                <a:cubicBezTo>
                  <a:pt x="1254998" y="946542"/>
                  <a:pt x="1254011" y="951314"/>
                  <a:pt x="1252036" y="955497"/>
                </a:cubicBezTo>
                <a:cubicBezTo>
                  <a:pt x="1250063" y="959679"/>
                  <a:pt x="1247324" y="963230"/>
                  <a:pt x="1243818" y="966145"/>
                </a:cubicBezTo>
                <a:cubicBezTo>
                  <a:pt x="1240312" y="969061"/>
                  <a:pt x="1236188" y="971256"/>
                  <a:pt x="1231445" y="972728"/>
                </a:cubicBezTo>
                <a:cubicBezTo>
                  <a:pt x="1226703" y="974201"/>
                  <a:pt x="1221593" y="974938"/>
                  <a:pt x="1216114" y="974938"/>
                </a:cubicBezTo>
                <a:cubicBezTo>
                  <a:pt x="1212286" y="974938"/>
                  <a:pt x="1208736" y="974614"/>
                  <a:pt x="1205467" y="973966"/>
                </a:cubicBezTo>
                <a:cubicBezTo>
                  <a:pt x="1202196" y="973318"/>
                  <a:pt x="1199280" y="972523"/>
                  <a:pt x="1196719" y="971580"/>
                </a:cubicBezTo>
                <a:cubicBezTo>
                  <a:pt x="1194156" y="970637"/>
                  <a:pt x="1192007" y="969665"/>
                  <a:pt x="1190269" y="968664"/>
                </a:cubicBezTo>
                <a:cubicBezTo>
                  <a:pt x="1188531" y="967662"/>
                  <a:pt x="1187323" y="966808"/>
                  <a:pt x="1186647" y="966100"/>
                </a:cubicBezTo>
                <a:cubicBezTo>
                  <a:pt x="1185969" y="965394"/>
                  <a:pt x="1185469" y="964496"/>
                  <a:pt x="1185144" y="963406"/>
                </a:cubicBezTo>
                <a:cubicBezTo>
                  <a:pt x="1184820" y="962316"/>
                  <a:pt x="1184658" y="960858"/>
                  <a:pt x="1184658" y="959031"/>
                </a:cubicBezTo>
                <a:cubicBezTo>
                  <a:pt x="1184658" y="957736"/>
                  <a:pt x="1184718" y="956660"/>
                  <a:pt x="1184835" y="955807"/>
                </a:cubicBezTo>
                <a:cubicBezTo>
                  <a:pt x="1184953" y="954952"/>
                  <a:pt x="1185129" y="954260"/>
                  <a:pt x="1185365" y="953730"/>
                </a:cubicBezTo>
                <a:cubicBezTo>
                  <a:pt x="1185600" y="953200"/>
                  <a:pt x="1185896" y="952831"/>
                  <a:pt x="1186249" y="952625"/>
                </a:cubicBezTo>
                <a:cubicBezTo>
                  <a:pt x="1186602" y="952419"/>
                  <a:pt x="1187015" y="952316"/>
                  <a:pt x="1187487" y="952316"/>
                </a:cubicBezTo>
                <a:cubicBezTo>
                  <a:pt x="1188310" y="952316"/>
                  <a:pt x="1189473" y="952816"/>
                  <a:pt x="1190976" y="953818"/>
                </a:cubicBezTo>
                <a:cubicBezTo>
                  <a:pt x="1192477" y="954819"/>
                  <a:pt x="1194406" y="955910"/>
                  <a:pt x="1196763" y="957087"/>
                </a:cubicBezTo>
                <a:cubicBezTo>
                  <a:pt x="1199119" y="958265"/>
                  <a:pt x="1201962" y="959370"/>
                  <a:pt x="1205290" y="960402"/>
                </a:cubicBezTo>
                <a:cubicBezTo>
                  <a:pt x="1208618" y="961432"/>
                  <a:pt x="1212462" y="961947"/>
                  <a:pt x="1216821" y="961947"/>
                </a:cubicBezTo>
                <a:cubicBezTo>
                  <a:pt x="1220120" y="961947"/>
                  <a:pt x="1223140" y="961506"/>
                  <a:pt x="1225879" y="960622"/>
                </a:cubicBezTo>
                <a:cubicBezTo>
                  <a:pt x="1228618" y="959738"/>
                  <a:pt x="1230974" y="958487"/>
                  <a:pt x="1232948" y="956866"/>
                </a:cubicBezTo>
                <a:cubicBezTo>
                  <a:pt x="1234922" y="955247"/>
                  <a:pt x="1236438" y="953259"/>
                  <a:pt x="1237499" y="950902"/>
                </a:cubicBezTo>
                <a:cubicBezTo>
                  <a:pt x="1238560" y="948546"/>
                  <a:pt x="1239090" y="945865"/>
                  <a:pt x="1239090" y="942861"/>
                </a:cubicBezTo>
                <a:cubicBezTo>
                  <a:pt x="1239090" y="939620"/>
                  <a:pt x="1238354" y="936866"/>
                  <a:pt x="1236880" y="934569"/>
                </a:cubicBezTo>
                <a:cubicBezTo>
                  <a:pt x="1235408" y="932271"/>
                  <a:pt x="1233463" y="930253"/>
                  <a:pt x="1231048" y="928516"/>
                </a:cubicBezTo>
                <a:cubicBezTo>
                  <a:pt x="1228633" y="926778"/>
                  <a:pt x="1225879" y="925187"/>
                  <a:pt x="1222786" y="923744"/>
                </a:cubicBezTo>
                <a:cubicBezTo>
                  <a:pt x="1219693" y="922301"/>
                  <a:pt x="1216527" y="920828"/>
                  <a:pt x="1213287" y="919325"/>
                </a:cubicBezTo>
                <a:cubicBezTo>
                  <a:pt x="1210047" y="917823"/>
                  <a:pt x="1206895" y="916158"/>
                  <a:pt x="1203832" y="914334"/>
                </a:cubicBezTo>
                <a:cubicBezTo>
                  <a:pt x="1200768" y="912507"/>
                  <a:pt x="1198030" y="910357"/>
                  <a:pt x="1195614" y="907883"/>
                </a:cubicBezTo>
                <a:cubicBezTo>
                  <a:pt x="1193199" y="905409"/>
                  <a:pt x="1191240" y="902507"/>
                  <a:pt x="1189739" y="899179"/>
                </a:cubicBezTo>
                <a:cubicBezTo>
                  <a:pt x="1188236" y="895850"/>
                  <a:pt x="1187487" y="891859"/>
                  <a:pt x="1187487" y="887205"/>
                </a:cubicBezTo>
                <a:cubicBezTo>
                  <a:pt x="1187487" y="882433"/>
                  <a:pt x="1188355" y="878176"/>
                  <a:pt x="1190092" y="874436"/>
                </a:cubicBezTo>
                <a:cubicBezTo>
                  <a:pt x="1191830" y="870695"/>
                  <a:pt x="1194245" y="867558"/>
                  <a:pt x="1197337" y="865025"/>
                </a:cubicBezTo>
                <a:cubicBezTo>
                  <a:pt x="1200429" y="862492"/>
                  <a:pt x="1204112" y="860562"/>
                  <a:pt x="1208383" y="859237"/>
                </a:cubicBezTo>
                <a:cubicBezTo>
                  <a:pt x="1212653" y="857912"/>
                  <a:pt x="1217263" y="857248"/>
                  <a:pt x="1222212" y="857248"/>
                </a:cubicBezTo>
                <a:close/>
                <a:moveTo>
                  <a:pt x="745954" y="857248"/>
                </a:moveTo>
                <a:cubicBezTo>
                  <a:pt x="748487" y="857248"/>
                  <a:pt x="751035" y="857470"/>
                  <a:pt x="753597" y="857912"/>
                </a:cubicBezTo>
                <a:cubicBezTo>
                  <a:pt x="756160" y="858353"/>
                  <a:pt x="758575" y="858943"/>
                  <a:pt x="760843" y="859679"/>
                </a:cubicBezTo>
                <a:cubicBezTo>
                  <a:pt x="763111" y="860415"/>
                  <a:pt x="765129" y="861240"/>
                  <a:pt x="766896" y="862153"/>
                </a:cubicBezTo>
                <a:cubicBezTo>
                  <a:pt x="768664" y="863066"/>
                  <a:pt x="769827" y="863802"/>
                  <a:pt x="770387" y="864363"/>
                </a:cubicBezTo>
                <a:cubicBezTo>
                  <a:pt x="770947" y="864922"/>
                  <a:pt x="771315" y="865363"/>
                  <a:pt x="771492" y="865688"/>
                </a:cubicBezTo>
                <a:cubicBezTo>
                  <a:pt x="771668" y="866012"/>
                  <a:pt x="771816" y="866425"/>
                  <a:pt x="771933" y="866925"/>
                </a:cubicBezTo>
                <a:cubicBezTo>
                  <a:pt x="772051" y="867426"/>
                  <a:pt x="772140" y="868029"/>
                  <a:pt x="772198" y="868736"/>
                </a:cubicBezTo>
                <a:cubicBezTo>
                  <a:pt x="772257" y="869444"/>
                  <a:pt x="772287" y="870357"/>
                  <a:pt x="772287" y="871475"/>
                </a:cubicBezTo>
                <a:cubicBezTo>
                  <a:pt x="772287" y="872536"/>
                  <a:pt x="772243" y="873479"/>
                  <a:pt x="772154" y="874304"/>
                </a:cubicBezTo>
                <a:cubicBezTo>
                  <a:pt x="772066" y="875128"/>
                  <a:pt x="771933" y="875820"/>
                  <a:pt x="771757" y="876381"/>
                </a:cubicBezTo>
                <a:cubicBezTo>
                  <a:pt x="771580" y="876940"/>
                  <a:pt x="771330" y="877353"/>
                  <a:pt x="771006" y="877618"/>
                </a:cubicBezTo>
                <a:cubicBezTo>
                  <a:pt x="770682" y="877883"/>
                  <a:pt x="770313" y="878016"/>
                  <a:pt x="769901" y="878016"/>
                </a:cubicBezTo>
                <a:cubicBezTo>
                  <a:pt x="769253" y="878016"/>
                  <a:pt x="768237" y="877603"/>
                  <a:pt x="766852" y="876778"/>
                </a:cubicBezTo>
                <a:cubicBezTo>
                  <a:pt x="765468" y="875953"/>
                  <a:pt x="763774" y="875026"/>
                  <a:pt x="761771" y="873994"/>
                </a:cubicBezTo>
                <a:cubicBezTo>
                  <a:pt x="759768" y="872963"/>
                  <a:pt x="757397" y="872021"/>
                  <a:pt x="754658" y="871167"/>
                </a:cubicBezTo>
                <a:cubicBezTo>
                  <a:pt x="751918" y="870313"/>
                  <a:pt x="748840" y="869885"/>
                  <a:pt x="745423" y="869885"/>
                </a:cubicBezTo>
                <a:cubicBezTo>
                  <a:pt x="742242" y="869885"/>
                  <a:pt x="739473" y="870313"/>
                  <a:pt x="737117" y="871167"/>
                </a:cubicBezTo>
                <a:cubicBezTo>
                  <a:pt x="734761" y="872021"/>
                  <a:pt x="732816" y="873155"/>
                  <a:pt x="731285" y="874568"/>
                </a:cubicBezTo>
                <a:cubicBezTo>
                  <a:pt x="729753" y="875982"/>
                  <a:pt x="728604" y="877662"/>
                  <a:pt x="727838" y="879606"/>
                </a:cubicBezTo>
                <a:cubicBezTo>
                  <a:pt x="727073" y="881550"/>
                  <a:pt x="726690" y="883612"/>
                  <a:pt x="726690" y="885791"/>
                </a:cubicBezTo>
                <a:cubicBezTo>
                  <a:pt x="726690" y="888973"/>
                  <a:pt x="727426" y="891713"/>
                  <a:pt x="728899" y="894009"/>
                </a:cubicBezTo>
                <a:cubicBezTo>
                  <a:pt x="730372" y="896307"/>
                  <a:pt x="732330" y="898340"/>
                  <a:pt x="734775" y="900107"/>
                </a:cubicBezTo>
                <a:cubicBezTo>
                  <a:pt x="737220" y="901874"/>
                  <a:pt x="740003" y="903495"/>
                  <a:pt x="743126" y="904967"/>
                </a:cubicBezTo>
                <a:cubicBezTo>
                  <a:pt x="746248" y="906439"/>
                  <a:pt x="749429" y="907927"/>
                  <a:pt x="752669" y="909429"/>
                </a:cubicBezTo>
                <a:cubicBezTo>
                  <a:pt x="755910" y="910932"/>
                  <a:pt x="759091" y="912581"/>
                  <a:pt x="762213" y="914378"/>
                </a:cubicBezTo>
                <a:cubicBezTo>
                  <a:pt x="765335" y="916174"/>
                  <a:pt x="768119" y="918294"/>
                  <a:pt x="770564" y="920739"/>
                </a:cubicBezTo>
                <a:cubicBezTo>
                  <a:pt x="773009" y="923184"/>
                  <a:pt x="774982" y="926071"/>
                  <a:pt x="776484" y="929400"/>
                </a:cubicBezTo>
                <a:cubicBezTo>
                  <a:pt x="777986" y="932728"/>
                  <a:pt x="778738" y="936661"/>
                  <a:pt x="778738" y="941182"/>
                </a:cubicBezTo>
                <a:cubicBezTo>
                  <a:pt x="778738" y="946542"/>
                  <a:pt x="777751" y="951314"/>
                  <a:pt x="775777" y="955497"/>
                </a:cubicBezTo>
                <a:cubicBezTo>
                  <a:pt x="773804" y="959679"/>
                  <a:pt x="771064" y="963230"/>
                  <a:pt x="767559" y="966145"/>
                </a:cubicBezTo>
                <a:cubicBezTo>
                  <a:pt x="764054" y="969061"/>
                  <a:pt x="759930" y="971256"/>
                  <a:pt x="755188" y="972728"/>
                </a:cubicBezTo>
                <a:cubicBezTo>
                  <a:pt x="750446" y="974201"/>
                  <a:pt x="745335" y="974938"/>
                  <a:pt x="739856" y="974938"/>
                </a:cubicBezTo>
                <a:cubicBezTo>
                  <a:pt x="736027" y="974938"/>
                  <a:pt x="732478" y="974614"/>
                  <a:pt x="729208" y="973966"/>
                </a:cubicBezTo>
                <a:cubicBezTo>
                  <a:pt x="725939" y="973318"/>
                  <a:pt x="723022" y="972523"/>
                  <a:pt x="720460" y="971580"/>
                </a:cubicBezTo>
                <a:cubicBezTo>
                  <a:pt x="717897" y="970637"/>
                  <a:pt x="715747" y="969665"/>
                  <a:pt x="714009" y="968664"/>
                </a:cubicBezTo>
                <a:cubicBezTo>
                  <a:pt x="712271" y="967662"/>
                  <a:pt x="711063" y="966808"/>
                  <a:pt x="710386" y="966100"/>
                </a:cubicBezTo>
                <a:cubicBezTo>
                  <a:pt x="709708" y="965394"/>
                  <a:pt x="709208" y="964496"/>
                  <a:pt x="708884" y="963406"/>
                </a:cubicBezTo>
                <a:cubicBezTo>
                  <a:pt x="708560" y="962316"/>
                  <a:pt x="708398" y="960858"/>
                  <a:pt x="708398" y="959031"/>
                </a:cubicBezTo>
                <a:cubicBezTo>
                  <a:pt x="708398" y="957736"/>
                  <a:pt x="708457" y="956660"/>
                  <a:pt x="708574" y="955807"/>
                </a:cubicBezTo>
                <a:cubicBezTo>
                  <a:pt x="708692" y="954952"/>
                  <a:pt x="708869" y="954260"/>
                  <a:pt x="709105" y="953730"/>
                </a:cubicBezTo>
                <a:cubicBezTo>
                  <a:pt x="709340" y="953200"/>
                  <a:pt x="709635" y="952831"/>
                  <a:pt x="709988" y="952625"/>
                </a:cubicBezTo>
                <a:cubicBezTo>
                  <a:pt x="710342" y="952419"/>
                  <a:pt x="710754" y="952316"/>
                  <a:pt x="711225" y="952316"/>
                </a:cubicBezTo>
                <a:cubicBezTo>
                  <a:pt x="712050" y="952316"/>
                  <a:pt x="713214" y="952816"/>
                  <a:pt x="714716" y="953818"/>
                </a:cubicBezTo>
                <a:cubicBezTo>
                  <a:pt x="716218" y="954819"/>
                  <a:pt x="718148" y="955910"/>
                  <a:pt x="720504" y="957087"/>
                </a:cubicBezTo>
                <a:cubicBezTo>
                  <a:pt x="722860" y="958265"/>
                  <a:pt x="725703" y="959370"/>
                  <a:pt x="729031" y="960402"/>
                </a:cubicBezTo>
                <a:cubicBezTo>
                  <a:pt x="732360" y="961432"/>
                  <a:pt x="736204" y="961947"/>
                  <a:pt x="740563" y="961947"/>
                </a:cubicBezTo>
                <a:cubicBezTo>
                  <a:pt x="743862" y="961947"/>
                  <a:pt x="746881" y="961506"/>
                  <a:pt x="749621" y="960622"/>
                </a:cubicBezTo>
                <a:cubicBezTo>
                  <a:pt x="752360" y="959738"/>
                  <a:pt x="754717" y="958487"/>
                  <a:pt x="756690" y="956866"/>
                </a:cubicBezTo>
                <a:cubicBezTo>
                  <a:pt x="758664" y="955247"/>
                  <a:pt x="760181" y="953259"/>
                  <a:pt x="761241" y="950902"/>
                </a:cubicBezTo>
                <a:cubicBezTo>
                  <a:pt x="762301" y="948546"/>
                  <a:pt x="762832" y="945865"/>
                  <a:pt x="762832" y="942861"/>
                </a:cubicBezTo>
                <a:cubicBezTo>
                  <a:pt x="762832" y="939620"/>
                  <a:pt x="762095" y="936866"/>
                  <a:pt x="760622" y="934569"/>
                </a:cubicBezTo>
                <a:cubicBezTo>
                  <a:pt x="759150" y="932271"/>
                  <a:pt x="757206" y="930253"/>
                  <a:pt x="754790" y="928516"/>
                </a:cubicBezTo>
                <a:cubicBezTo>
                  <a:pt x="752375" y="926778"/>
                  <a:pt x="749621" y="925187"/>
                  <a:pt x="746528" y="923744"/>
                </a:cubicBezTo>
                <a:cubicBezTo>
                  <a:pt x="743435" y="922301"/>
                  <a:pt x="740269" y="920828"/>
                  <a:pt x="737029" y="919325"/>
                </a:cubicBezTo>
                <a:cubicBezTo>
                  <a:pt x="733788" y="917823"/>
                  <a:pt x="730637" y="916158"/>
                  <a:pt x="727573" y="914334"/>
                </a:cubicBezTo>
                <a:cubicBezTo>
                  <a:pt x="724510" y="912507"/>
                  <a:pt x="721771" y="910357"/>
                  <a:pt x="719355" y="907883"/>
                </a:cubicBezTo>
                <a:cubicBezTo>
                  <a:pt x="716940" y="905409"/>
                  <a:pt x="714981" y="902507"/>
                  <a:pt x="713479" y="899179"/>
                </a:cubicBezTo>
                <a:cubicBezTo>
                  <a:pt x="711977" y="895850"/>
                  <a:pt x="711225" y="891859"/>
                  <a:pt x="711225" y="887205"/>
                </a:cubicBezTo>
                <a:cubicBezTo>
                  <a:pt x="711225" y="882433"/>
                  <a:pt x="712094" y="878176"/>
                  <a:pt x="713832" y="874436"/>
                </a:cubicBezTo>
                <a:cubicBezTo>
                  <a:pt x="715570" y="870695"/>
                  <a:pt x="717985" y="867558"/>
                  <a:pt x="721078" y="865025"/>
                </a:cubicBezTo>
                <a:cubicBezTo>
                  <a:pt x="724171" y="862492"/>
                  <a:pt x="727853" y="860562"/>
                  <a:pt x="732124" y="859237"/>
                </a:cubicBezTo>
                <a:cubicBezTo>
                  <a:pt x="736395" y="857912"/>
                  <a:pt x="741005" y="857248"/>
                  <a:pt x="745954" y="857248"/>
                </a:cubicBezTo>
                <a:close/>
                <a:moveTo>
                  <a:pt x="8088469" y="742784"/>
                </a:moveTo>
                <a:lnTo>
                  <a:pt x="8104170" y="755304"/>
                </a:lnTo>
                <a:lnTo>
                  <a:pt x="8111178" y="760599"/>
                </a:lnTo>
                <a:lnTo>
                  <a:pt x="8110666" y="761869"/>
                </a:lnTo>
                <a:cubicBezTo>
                  <a:pt x="8110489" y="762282"/>
                  <a:pt x="8110239" y="762635"/>
                  <a:pt x="8109915" y="762930"/>
                </a:cubicBezTo>
                <a:cubicBezTo>
                  <a:pt x="8109591" y="763225"/>
                  <a:pt x="8109120" y="763475"/>
                  <a:pt x="8108501" y="763682"/>
                </a:cubicBezTo>
                <a:cubicBezTo>
                  <a:pt x="8107882" y="763887"/>
                  <a:pt x="8107146" y="764035"/>
                  <a:pt x="8106292" y="764122"/>
                </a:cubicBezTo>
                <a:cubicBezTo>
                  <a:pt x="8105438" y="764212"/>
                  <a:pt x="8104422" y="764255"/>
                  <a:pt x="8103243" y="764255"/>
                </a:cubicBezTo>
                <a:cubicBezTo>
                  <a:pt x="8102006" y="764255"/>
                  <a:pt x="8100946" y="764197"/>
                  <a:pt x="8100062" y="764079"/>
                </a:cubicBezTo>
                <a:cubicBezTo>
                  <a:pt x="8099178" y="763960"/>
                  <a:pt x="8098442" y="763800"/>
                  <a:pt x="8097853" y="763592"/>
                </a:cubicBezTo>
                <a:cubicBezTo>
                  <a:pt x="8097264" y="763386"/>
                  <a:pt x="8096808" y="763135"/>
                  <a:pt x="8096483" y="762841"/>
                </a:cubicBezTo>
                <a:cubicBezTo>
                  <a:pt x="8096159" y="762547"/>
                  <a:pt x="8095938" y="762224"/>
                  <a:pt x="8095820" y="761869"/>
                </a:cubicBezTo>
                <a:close/>
                <a:moveTo>
                  <a:pt x="3279563" y="722888"/>
                </a:moveTo>
                <a:lnTo>
                  <a:pt x="3284896" y="764126"/>
                </a:lnTo>
                <a:lnTo>
                  <a:pt x="3283385" y="764035"/>
                </a:lnTo>
                <a:cubicBezTo>
                  <a:pt x="3282414" y="763887"/>
                  <a:pt x="3281641" y="763710"/>
                  <a:pt x="3281064" y="763505"/>
                </a:cubicBezTo>
                <a:cubicBezTo>
                  <a:pt x="3280488" y="763298"/>
                  <a:pt x="3280091" y="763019"/>
                  <a:pt x="3279880" y="762664"/>
                </a:cubicBezTo>
                <a:cubicBezTo>
                  <a:pt x="3279668" y="762311"/>
                  <a:pt x="3279563" y="761899"/>
                  <a:pt x="3279563" y="761428"/>
                </a:cubicBezTo>
                <a:close/>
                <a:moveTo>
                  <a:pt x="2187209" y="709214"/>
                </a:moveTo>
                <a:lnTo>
                  <a:pt x="2189805" y="711191"/>
                </a:lnTo>
                <a:cubicBezTo>
                  <a:pt x="2192250" y="713636"/>
                  <a:pt x="2194224" y="716523"/>
                  <a:pt x="2195725" y="719852"/>
                </a:cubicBezTo>
                <a:cubicBezTo>
                  <a:pt x="2197227" y="723179"/>
                  <a:pt x="2197978" y="727111"/>
                  <a:pt x="2197978" y="731648"/>
                </a:cubicBezTo>
                <a:cubicBezTo>
                  <a:pt x="2197978" y="737009"/>
                  <a:pt x="2196992" y="741781"/>
                  <a:pt x="2195019" y="745963"/>
                </a:cubicBezTo>
                <a:cubicBezTo>
                  <a:pt x="2193045" y="750146"/>
                  <a:pt x="2190306" y="753695"/>
                  <a:pt x="2186800" y="756611"/>
                </a:cubicBezTo>
                <a:lnTo>
                  <a:pt x="2182748" y="758767"/>
                </a:lnTo>
                <a:close/>
                <a:moveTo>
                  <a:pt x="8042005" y="705731"/>
                </a:moveTo>
                <a:lnTo>
                  <a:pt x="8057204" y="717851"/>
                </a:lnTo>
                <a:lnTo>
                  <a:pt x="8057204" y="761428"/>
                </a:lnTo>
                <a:cubicBezTo>
                  <a:pt x="8057204" y="761899"/>
                  <a:pt x="8057083" y="762311"/>
                  <a:pt x="8056841" y="762664"/>
                </a:cubicBezTo>
                <a:cubicBezTo>
                  <a:pt x="8056598" y="763019"/>
                  <a:pt x="8056173" y="763298"/>
                  <a:pt x="8055566" y="763505"/>
                </a:cubicBezTo>
                <a:cubicBezTo>
                  <a:pt x="8054959" y="763710"/>
                  <a:pt x="8054170" y="763887"/>
                  <a:pt x="8053200" y="764035"/>
                </a:cubicBezTo>
                <a:cubicBezTo>
                  <a:pt x="8052229" y="764181"/>
                  <a:pt x="8050985" y="764255"/>
                  <a:pt x="8049468" y="764255"/>
                </a:cubicBezTo>
                <a:cubicBezTo>
                  <a:pt x="8048012" y="764255"/>
                  <a:pt x="8046798" y="764181"/>
                  <a:pt x="8045828" y="764035"/>
                </a:cubicBezTo>
                <a:cubicBezTo>
                  <a:pt x="8044857" y="763887"/>
                  <a:pt x="8044083" y="763710"/>
                  <a:pt x="8043507" y="763505"/>
                </a:cubicBezTo>
                <a:cubicBezTo>
                  <a:pt x="8042930" y="763298"/>
                  <a:pt x="8042536" y="763019"/>
                  <a:pt x="8042324" y="762664"/>
                </a:cubicBezTo>
                <a:cubicBezTo>
                  <a:pt x="8042111" y="762311"/>
                  <a:pt x="8042005" y="761899"/>
                  <a:pt x="8042005" y="761428"/>
                </a:cubicBezTo>
                <a:close/>
                <a:moveTo>
                  <a:pt x="2191512" y="661418"/>
                </a:moveTo>
                <a:lnTo>
                  <a:pt x="2191528" y="661927"/>
                </a:lnTo>
                <a:cubicBezTo>
                  <a:pt x="2191528" y="662988"/>
                  <a:pt x="2191484" y="663930"/>
                  <a:pt x="2191396" y="664755"/>
                </a:cubicBezTo>
                <a:lnTo>
                  <a:pt x="2191048" y="666573"/>
                </a:lnTo>
                <a:close/>
                <a:moveTo>
                  <a:pt x="7572126" y="649379"/>
                </a:moveTo>
                <a:lnTo>
                  <a:pt x="7581458" y="649379"/>
                </a:lnTo>
                <a:cubicBezTo>
                  <a:pt x="7583372" y="649379"/>
                  <a:pt x="7585047" y="649556"/>
                  <a:pt x="7586483" y="649909"/>
                </a:cubicBezTo>
                <a:cubicBezTo>
                  <a:pt x="7587919" y="650263"/>
                  <a:pt x="7589175" y="650822"/>
                  <a:pt x="7590251" y="651588"/>
                </a:cubicBezTo>
                <a:cubicBezTo>
                  <a:pt x="7591328" y="652354"/>
                  <a:pt x="7592226" y="653325"/>
                  <a:pt x="7592944" y="654505"/>
                </a:cubicBezTo>
                <a:cubicBezTo>
                  <a:pt x="7593662" y="655682"/>
                  <a:pt x="7594289" y="657067"/>
                  <a:pt x="7594828" y="658658"/>
                </a:cubicBezTo>
                <a:lnTo>
                  <a:pt x="7627523" y="741457"/>
                </a:lnTo>
                <a:lnTo>
                  <a:pt x="7627965" y="741457"/>
                </a:lnTo>
                <a:lnTo>
                  <a:pt x="7661986" y="658922"/>
                </a:lnTo>
                <a:cubicBezTo>
                  <a:pt x="7662645" y="657155"/>
                  <a:pt x="7663363" y="655653"/>
                  <a:pt x="7664142" y="654416"/>
                </a:cubicBezTo>
                <a:cubicBezTo>
                  <a:pt x="7664919" y="653179"/>
                  <a:pt x="7665773" y="652192"/>
                  <a:pt x="7666701" y="651456"/>
                </a:cubicBezTo>
                <a:cubicBezTo>
                  <a:pt x="7667629" y="650720"/>
                  <a:pt x="7668660" y="650189"/>
                  <a:pt x="7669798" y="649865"/>
                </a:cubicBezTo>
                <a:cubicBezTo>
                  <a:pt x="7670934" y="649541"/>
                  <a:pt x="7672251" y="649379"/>
                  <a:pt x="7673748" y="649379"/>
                </a:cubicBezTo>
                <a:lnTo>
                  <a:pt x="7683533" y="649379"/>
                </a:lnTo>
                <a:cubicBezTo>
                  <a:pt x="7684432" y="649379"/>
                  <a:pt x="7685284" y="649512"/>
                  <a:pt x="7686092" y="649776"/>
                </a:cubicBezTo>
                <a:cubicBezTo>
                  <a:pt x="7686900" y="650041"/>
                  <a:pt x="7687588" y="650455"/>
                  <a:pt x="7688157" y="651014"/>
                </a:cubicBezTo>
                <a:cubicBezTo>
                  <a:pt x="7688726" y="651574"/>
                  <a:pt x="7689190" y="652281"/>
                  <a:pt x="7689549" y="653134"/>
                </a:cubicBezTo>
                <a:cubicBezTo>
                  <a:pt x="7689908" y="653988"/>
                  <a:pt x="7690087" y="655035"/>
                  <a:pt x="7690087" y="656272"/>
                </a:cubicBezTo>
                <a:lnTo>
                  <a:pt x="7690087" y="761428"/>
                </a:lnTo>
                <a:cubicBezTo>
                  <a:pt x="7690087" y="761899"/>
                  <a:pt x="7689966" y="762311"/>
                  <a:pt x="7689724" y="762664"/>
                </a:cubicBezTo>
                <a:cubicBezTo>
                  <a:pt x="7689481" y="763019"/>
                  <a:pt x="7689056" y="763298"/>
                  <a:pt x="7688449" y="763505"/>
                </a:cubicBezTo>
                <a:cubicBezTo>
                  <a:pt x="7687842" y="763710"/>
                  <a:pt x="7687068" y="763887"/>
                  <a:pt x="7686128" y="764035"/>
                </a:cubicBezTo>
                <a:cubicBezTo>
                  <a:pt x="7685188" y="764181"/>
                  <a:pt x="7683959" y="764255"/>
                  <a:pt x="7682442" y="764255"/>
                </a:cubicBezTo>
                <a:cubicBezTo>
                  <a:pt x="7681047" y="764255"/>
                  <a:pt x="7679849" y="764181"/>
                  <a:pt x="7678848" y="764035"/>
                </a:cubicBezTo>
                <a:cubicBezTo>
                  <a:pt x="7677847" y="763887"/>
                  <a:pt x="7677058" y="763710"/>
                  <a:pt x="7676481" y="763505"/>
                </a:cubicBezTo>
                <a:cubicBezTo>
                  <a:pt x="7675904" y="763298"/>
                  <a:pt x="7675494" y="763019"/>
                  <a:pt x="7675252" y="762664"/>
                </a:cubicBezTo>
                <a:cubicBezTo>
                  <a:pt x="7675009" y="762311"/>
                  <a:pt x="7674888" y="761899"/>
                  <a:pt x="7674888" y="761428"/>
                </a:cubicBezTo>
                <a:lnTo>
                  <a:pt x="7674888" y="661839"/>
                </a:lnTo>
                <a:lnTo>
                  <a:pt x="7674711" y="661839"/>
                </a:lnTo>
                <a:lnTo>
                  <a:pt x="7634416" y="761869"/>
                </a:lnTo>
                <a:cubicBezTo>
                  <a:pt x="7634239" y="762282"/>
                  <a:pt x="7633989" y="762635"/>
                  <a:pt x="7633665" y="762930"/>
                </a:cubicBezTo>
                <a:cubicBezTo>
                  <a:pt x="7633341" y="763225"/>
                  <a:pt x="7632870" y="763475"/>
                  <a:pt x="7632251" y="763682"/>
                </a:cubicBezTo>
                <a:cubicBezTo>
                  <a:pt x="7631632" y="763887"/>
                  <a:pt x="7630896" y="764035"/>
                  <a:pt x="7630042" y="764122"/>
                </a:cubicBezTo>
                <a:cubicBezTo>
                  <a:pt x="7629188" y="764212"/>
                  <a:pt x="7628172" y="764255"/>
                  <a:pt x="7626993" y="764255"/>
                </a:cubicBezTo>
                <a:cubicBezTo>
                  <a:pt x="7625756" y="764255"/>
                  <a:pt x="7624696" y="764197"/>
                  <a:pt x="7623812" y="764079"/>
                </a:cubicBezTo>
                <a:cubicBezTo>
                  <a:pt x="7622928" y="763960"/>
                  <a:pt x="7622192" y="763800"/>
                  <a:pt x="7621603" y="763592"/>
                </a:cubicBezTo>
                <a:cubicBezTo>
                  <a:pt x="7621014" y="763386"/>
                  <a:pt x="7620558" y="763135"/>
                  <a:pt x="7620233" y="762841"/>
                </a:cubicBezTo>
                <a:cubicBezTo>
                  <a:pt x="7619909" y="762547"/>
                  <a:pt x="7619688" y="762224"/>
                  <a:pt x="7619570" y="761869"/>
                </a:cubicBezTo>
                <a:lnTo>
                  <a:pt x="7581043" y="661839"/>
                </a:lnTo>
                <a:lnTo>
                  <a:pt x="7580954" y="661839"/>
                </a:lnTo>
                <a:lnTo>
                  <a:pt x="7580954" y="761428"/>
                </a:lnTo>
                <a:cubicBezTo>
                  <a:pt x="7580954" y="761899"/>
                  <a:pt x="7580833" y="762311"/>
                  <a:pt x="7580591" y="762664"/>
                </a:cubicBezTo>
                <a:cubicBezTo>
                  <a:pt x="7580348" y="763019"/>
                  <a:pt x="7579923" y="763298"/>
                  <a:pt x="7579316" y="763505"/>
                </a:cubicBezTo>
                <a:cubicBezTo>
                  <a:pt x="7578709" y="763710"/>
                  <a:pt x="7577920" y="763887"/>
                  <a:pt x="7576950" y="764035"/>
                </a:cubicBezTo>
                <a:cubicBezTo>
                  <a:pt x="7575979" y="764181"/>
                  <a:pt x="7574735" y="764255"/>
                  <a:pt x="7573218" y="764255"/>
                </a:cubicBezTo>
                <a:cubicBezTo>
                  <a:pt x="7571762" y="764255"/>
                  <a:pt x="7570548" y="764181"/>
                  <a:pt x="7569578" y="764035"/>
                </a:cubicBezTo>
                <a:cubicBezTo>
                  <a:pt x="7568607" y="763887"/>
                  <a:pt x="7567833" y="763710"/>
                  <a:pt x="7567257" y="763505"/>
                </a:cubicBezTo>
                <a:cubicBezTo>
                  <a:pt x="7566680" y="763298"/>
                  <a:pt x="7566286" y="763019"/>
                  <a:pt x="7566074" y="762664"/>
                </a:cubicBezTo>
                <a:cubicBezTo>
                  <a:pt x="7565861" y="762311"/>
                  <a:pt x="7565755" y="761899"/>
                  <a:pt x="7565755" y="761428"/>
                </a:cubicBezTo>
                <a:lnTo>
                  <a:pt x="7565755" y="656272"/>
                </a:lnTo>
                <a:cubicBezTo>
                  <a:pt x="7565755" y="653798"/>
                  <a:pt x="7566413" y="652030"/>
                  <a:pt x="7567729" y="650969"/>
                </a:cubicBezTo>
                <a:cubicBezTo>
                  <a:pt x="7569045" y="649909"/>
                  <a:pt x="7570511" y="649379"/>
                  <a:pt x="7572126" y="649379"/>
                </a:cubicBezTo>
                <a:close/>
                <a:moveTo>
                  <a:pt x="7207023" y="649379"/>
                </a:moveTo>
                <a:lnTo>
                  <a:pt x="7216808" y="649379"/>
                </a:lnTo>
                <a:cubicBezTo>
                  <a:pt x="7217707" y="649379"/>
                  <a:pt x="7218559" y="649512"/>
                  <a:pt x="7219367" y="649776"/>
                </a:cubicBezTo>
                <a:cubicBezTo>
                  <a:pt x="7220175" y="650041"/>
                  <a:pt x="7220863" y="650455"/>
                  <a:pt x="7221432" y="651014"/>
                </a:cubicBezTo>
                <a:cubicBezTo>
                  <a:pt x="7222001" y="651574"/>
                  <a:pt x="7222465" y="652281"/>
                  <a:pt x="7222824" y="653134"/>
                </a:cubicBezTo>
                <a:cubicBezTo>
                  <a:pt x="7223183" y="653988"/>
                  <a:pt x="7223362" y="655035"/>
                  <a:pt x="7223362" y="656272"/>
                </a:cubicBezTo>
                <a:lnTo>
                  <a:pt x="7223362" y="697958"/>
                </a:lnTo>
                <a:lnTo>
                  <a:pt x="7205697" y="649542"/>
                </a:lnTo>
                <a:close/>
                <a:moveTo>
                  <a:pt x="6629151" y="649379"/>
                </a:moveTo>
                <a:lnTo>
                  <a:pt x="6638483" y="649379"/>
                </a:lnTo>
                <a:cubicBezTo>
                  <a:pt x="6640397" y="649379"/>
                  <a:pt x="6642072" y="649556"/>
                  <a:pt x="6643508" y="649909"/>
                </a:cubicBezTo>
                <a:cubicBezTo>
                  <a:pt x="6644944" y="650263"/>
                  <a:pt x="6646200" y="650822"/>
                  <a:pt x="6647276" y="651588"/>
                </a:cubicBezTo>
                <a:cubicBezTo>
                  <a:pt x="6648353" y="652354"/>
                  <a:pt x="6649251" y="653325"/>
                  <a:pt x="6649969" y="654505"/>
                </a:cubicBezTo>
                <a:cubicBezTo>
                  <a:pt x="6650687" y="655682"/>
                  <a:pt x="6651314" y="657067"/>
                  <a:pt x="6651853" y="658658"/>
                </a:cubicBezTo>
                <a:lnTo>
                  <a:pt x="6684548" y="741457"/>
                </a:lnTo>
                <a:lnTo>
                  <a:pt x="6684990" y="741457"/>
                </a:lnTo>
                <a:lnTo>
                  <a:pt x="6719011" y="658922"/>
                </a:lnTo>
                <a:cubicBezTo>
                  <a:pt x="6719670" y="657155"/>
                  <a:pt x="6720388" y="655653"/>
                  <a:pt x="6721167" y="654416"/>
                </a:cubicBezTo>
                <a:cubicBezTo>
                  <a:pt x="6721944" y="653179"/>
                  <a:pt x="6722798" y="652192"/>
                  <a:pt x="6723726" y="651456"/>
                </a:cubicBezTo>
                <a:cubicBezTo>
                  <a:pt x="6724654" y="650720"/>
                  <a:pt x="6725685" y="650189"/>
                  <a:pt x="6726823" y="649865"/>
                </a:cubicBezTo>
                <a:cubicBezTo>
                  <a:pt x="6727959" y="649541"/>
                  <a:pt x="6729276" y="649379"/>
                  <a:pt x="6730773" y="649379"/>
                </a:cubicBezTo>
                <a:lnTo>
                  <a:pt x="6740558" y="649379"/>
                </a:lnTo>
                <a:cubicBezTo>
                  <a:pt x="6741457" y="649379"/>
                  <a:pt x="6742309" y="649512"/>
                  <a:pt x="6743117" y="649776"/>
                </a:cubicBezTo>
                <a:cubicBezTo>
                  <a:pt x="6743925" y="650041"/>
                  <a:pt x="6744613" y="650455"/>
                  <a:pt x="6745182" y="651014"/>
                </a:cubicBezTo>
                <a:cubicBezTo>
                  <a:pt x="6745751" y="651574"/>
                  <a:pt x="6746215" y="652281"/>
                  <a:pt x="6746574" y="653134"/>
                </a:cubicBezTo>
                <a:cubicBezTo>
                  <a:pt x="6746933" y="653988"/>
                  <a:pt x="6747112" y="655035"/>
                  <a:pt x="6747112" y="656272"/>
                </a:cubicBezTo>
                <a:lnTo>
                  <a:pt x="6747112" y="761428"/>
                </a:lnTo>
                <a:cubicBezTo>
                  <a:pt x="6747112" y="761899"/>
                  <a:pt x="6746991" y="762311"/>
                  <a:pt x="6746749" y="762664"/>
                </a:cubicBezTo>
                <a:cubicBezTo>
                  <a:pt x="6746506" y="763019"/>
                  <a:pt x="6746081" y="763298"/>
                  <a:pt x="6745474" y="763505"/>
                </a:cubicBezTo>
                <a:cubicBezTo>
                  <a:pt x="6744867" y="763710"/>
                  <a:pt x="6744093" y="763887"/>
                  <a:pt x="6743153" y="764035"/>
                </a:cubicBezTo>
                <a:cubicBezTo>
                  <a:pt x="6742213" y="764181"/>
                  <a:pt x="6740984" y="764255"/>
                  <a:pt x="6739467" y="764255"/>
                </a:cubicBezTo>
                <a:cubicBezTo>
                  <a:pt x="6738072" y="764255"/>
                  <a:pt x="6736874" y="764181"/>
                  <a:pt x="6735873" y="764035"/>
                </a:cubicBezTo>
                <a:cubicBezTo>
                  <a:pt x="6734872" y="763887"/>
                  <a:pt x="6734083" y="763710"/>
                  <a:pt x="6733506" y="763505"/>
                </a:cubicBezTo>
                <a:cubicBezTo>
                  <a:pt x="6732929" y="763298"/>
                  <a:pt x="6732519" y="763019"/>
                  <a:pt x="6732277" y="762664"/>
                </a:cubicBezTo>
                <a:cubicBezTo>
                  <a:pt x="6732034" y="762311"/>
                  <a:pt x="6731913" y="761899"/>
                  <a:pt x="6731913" y="761428"/>
                </a:cubicBezTo>
                <a:lnTo>
                  <a:pt x="6731913" y="661839"/>
                </a:lnTo>
                <a:lnTo>
                  <a:pt x="6731736" y="661839"/>
                </a:lnTo>
                <a:lnTo>
                  <a:pt x="6691441" y="761869"/>
                </a:lnTo>
                <a:cubicBezTo>
                  <a:pt x="6691264" y="762282"/>
                  <a:pt x="6691014" y="762635"/>
                  <a:pt x="6690690" y="762930"/>
                </a:cubicBezTo>
                <a:cubicBezTo>
                  <a:pt x="6690366" y="763225"/>
                  <a:pt x="6689895" y="763475"/>
                  <a:pt x="6689276" y="763682"/>
                </a:cubicBezTo>
                <a:cubicBezTo>
                  <a:pt x="6688657" y="763887"/>
                  <a:pt x="6687921" y="764035"/>
                  <a:pt x="6687067" y="764122"/>
                </a:cubicBezTo>
                <a:cubicBezTo>
                  <a:pt x="6686213" y="764212"/>
                  <a:pt x="6685197" y="764255"/>
                  <a:pt x="6684018" y="764255"/>
                </a:cubicBezTo>
                <a:cubicBezTo>
                  <a:pt x="6682781" y="764255"/>
                  <a:pt x="6681721" y="764197"/>
                  <a:pt x="6680837" y="764079"/>
                </a:cubicBezTo>
                <a:cubicBezTo>
                  <a:pt x="6679953" y="763960"/>
                  <a:pt x="6679217" y="763800"/>
                  <a:pt x="6678628" y="763592"/>
                </a:cubicBezTo>
                <a:cubicBezTo>
                  <a:pt x="6678039" y="763386"/>
                  <a:pt x="6677583" y="763135"/>
                  <a:pt x="6677258" y="762841"/>
                </a:cubicBezTo>
                <a:cubicBezTo>
                  <a:pt x="6676934" y="762547"/>
                  <a:pt x="6676713" y="762224"/>
                  <a:pt x="6676595" y="761869"/>
                </a:cubicBezTo>
                <a:lnTo>
                  <a:pt x="6638068" y="661839"/>
                </a:lnTo>
                <a:lnTo>
                  <a:pt x="6637979" y="661839"/>
                </a:lnTo>
                <a:lnTo>
                  <a:pt x="6637979" y="761428"/>
                </a:lnTo>
                <a:cubicBezTo>
                  <a:pt x="6637979" y="761899"/>
                  <a:pt x="6637858" y="762311"/>
                  <a:pt x="6637616" y="762664"/>
                </a:cubicBezTo>
                <a:cubicBezTo>
                  <a:pt x="6637373" y="763019"/>
                  <a:pt x="6636948" y="763298"/>
                  <a:pt x="6636341" y="763505"/>
                </a:cubicBezTo>
                <a:cubicBezTo>
                  <a:pt x="6635734" y="763710"/>
                  <a:pt x="6634945" y="763887"/>
                  <a:pt x="6633975" y="764035"/>
                </a:cubicBezTo>
                <a:cubicBezTo>
                  <a:pt x="6633004" y="764181"/>
                  <a:pt x="6631760" y="764255"/>
                  <a:pt x="6630243" y="764255"/>
                </a:cubicBezTo>
                <a:cubicBezTo>
                  <a:pt x="6628787" y="764255"/>
                  <a:pt x="6627573" y="764181"/>
                  <a:pt x="6626603" y="764035"/>
                </a:cubicBezTo>
                <a:cubicBezTo>
                  <a:pt x="6625632" y="763887"/>
                  <a:pt x="6624858" y="763710"/>
                  <a:pt x="6624282" y="763505"/>
                </a:cubicBezTo>
                <a:cubicBezTo>
                  <a:pt x="6623705" y="763298"/>
                  <a:pt x="6623311" y="763019"/>
                  <a:pt x="6623099" y="762664"/>
                </a:cubicBezTo>
                <a:cubicBezTo>
                  <a:pt x="6622886" y="762311"/>
                  <a:pt x="6622780" y="761899"/>
                  <a:pt x="6622780" y="761428"/>
                </a:cubicBezTo>
                <a:lnTo>
                  <a:pt x="6622780" y="656272"/>
                </a:lnTo>
                <a:cubicBezTo>
                  <a:pt x="6622780" y="653798"/>
                  <a:pt x="6623438" y="652030"/>
                  <a:pt x="6624754" y="650969"/>
                </a:cubicBezTo>
                <a:cubicBezTo>
                  <a:pt x="6626070" y="649909"/>
                  <a:pt x="6627536" y="649379"/>
                  <a:pt x="6629151" y="649379"/>
                </a:cubicBezTo>
                <a:close/>
                <a:moveTo>
                  <a:pt x="6162426" y="649379"/>
                </a:moveTo>
                <a:lnTo>
                  <a:pt x="6171758" y="649379"/>
                </a:lnTo>
                <a:cubicBezTo>
                  <a:pt x="6173672" y="649379"/>
                  <a:pt x="6175347" y="649556"/>
                  <a:pt x="6176783" y="649909"/>
                </a:cubicBezTo>
                <a:cubicBezTo>
                  <a:pt x="6178219" y="650263"/>
                  <a:pt x="6179475" y="650822"/>
                  <a:pt x="6180551" y="651588"/>
                </a:cubicBezTo>
                <a:cubicBezTo>
                  <a:pt x="6181628" y="652354"/>
                  <a:pt x="6182526" y="653325"/>
                  <a:pt x="6183244" y="654505"/>
                </a:cubicBezTo>
                <a:cubicBezTo>
                  <a:pt x="6183962" y="655682"/>
                  <a:pt x="6184589" y="657067"/>
                  <a:pt x="6185128" y="658658"/>
                </a:cubicBezTo>
                <a:lnTo>
                  <a:pt x="6217823" y="741457"/>
                </a:lnTo>
                <a:lnTo>
                  <a:pt x="6218265" y="741457"/>
                </a:lnTo>
                <a:lnTo>
                  <a:pt x="6252286" y="658922"/>
                </a:lnTo>
                <a:cubicBezTo>
                  <a:pt x="6252945" y="657155"/>
                  <a:pt x="6253663" y="655653"/>
                  <a:pt x="6254442" y="654416"/>
                </a:cubicBezTo>
                <a:cubicBezTo>
                  <a:pt x="6255219" y="653179"/>
                  <a:pt x="6256073" y="652192"/>
                  <a:pt x="6257001" y="651456"/>
                </a:cubicBezTo>
                <a:cubicBezTo>
                  <a:pt x="6257929" y="650720"/>
                  <a:pt x="6258960" y="650189"/>
                  <a:pt x="6260098" y="649865"/>
                </a:cubicBezTo>
                <a:cubicBezTo>
                  <a:pt x="6261234" y="649541"/>
                  <a:pt x="6262551" y="649379"/>
                  <a:pt x="6264048" y="649379"/>
                </a:cubicBezTo>
                <a:lnTo>
                  <a:pt x="6273833" y="649379"/>
                </a:lnTo>
                <a:cubicBezTo>
                  <a:pt x="6274732" y="649379"/>
                  <a:pt x="6275584" y="649512"/>
                  <a:pt x="6276392" y="649776"/>
                </a:cubicBezTo>
                <a:cubicBezTo>
                  <a:pt x="6277200" y="650041"/>
                  <a:pt x="6277888" y="650455"/>
                  <a:pt x="6278457" y="651014"/>
                </a:cubicBezTo>
                <a:cubicBezTo>
                  <a:pt x="6279026" y="651574"/>
                  <a:pt x="6279490" y="652281"/>
                  <a:pt x="6279849" y="653134"/>
                </a:cubicBezTo>
                <a:cubicBezTo>
                  <a:pt x="6280208" y="653988"/>
                  <a:pt x="6280387" y="655035"/>
                  <a:pt x="6280387" y="656272"/>
                </a:cubicBezTo>
                <a:lnTo>
                  <a:pt x="6280387" y="761428"/>
                </a:lnTo>
                <a:cubicBezTo>
                  <a:pt x="6280387" y="761899"/>
                  <a:pt x="6280266" y="762311"/>
                  <a:pt x="6280024" y="762664"/>
                </a:cubicBezTo>
                <a:cubicBezTo>
                  <a:pt x="6279781" y="763019"/>
                  <a:pt x="6279356" y="763298"/>
                  <a:pt x="6278749" y="763505"/>
                </a:cubicBezTo>
                <a:cubicBezTo>
                  <a:pt x="6278142" y="763710"/>
                  <a:pt x="6277368" y="763887"/>
                  <a:pt x="6276428" y="764035"/>
                </a:cubicBezTo>
                <a:cubicBezTo>
                  <a:pt x="6275488" y="764181"/>
                  <a:pt x="6274259" y="764255"/>
                  <a:pt x="6272742" y="764255"/>
                </a:cubicBezTo>
                <a:cubicBezTo>
                  <a:pt x="6271347" y="764255"/>
                  <a:pt x="6270149" y="764181"/>
                  <a:pt x="6269148" y="764035"/>
                </a:cubicBezTo>
                <a:cubicBezTo>
                  <a:pt x="6268147" y="763887"/>
                  <a:pt x="6267358" y="763710"/>
                  <a:pt x="6266781" y="763505"/>
                </a:cubicBezTo>
                <a:cubicBezTo>
                  <a:pt x="6266204" y="763298"/>
                  <a:pt x="6265794" y="763019"/>
                  <a:pt x="6265552" y="762664"/>
                </a:cubicBezTo>
                <a:cubicBezTo>
                  <a:pt x="6265309" y="762311"/>
                  <a:pt x="6265188" y="761899"/>
                  <a:pt x="6265188" y="761428"/>
                </a:cubicBezTo>
                <a:lnTo>
                  <a:pt x="6265188" y="661839"/>
                </a:lnTo>
                <a:lnTo>
                  <a:pt x="6265011" y="661839"/>
                </a:lnTo>
                <a:lnTo>
                  <a:pt x="6224716" y="761869"/>
                </a:lnTo>
                <a:cubicBezTo>
                  <a:pt x="6224539" y="762282"/>
                  <a:pt x="6224289" y="762635"/>
                  <a:pt x="6223965" y="762930"/>
                </a:cubicBezTo>
                <a:cubicBezTo>
                  <a:pt x="6223641" y="763225"/>
                  <a:pt x="6223170" y="763475"/>
                  <a:pt x="6222551" y="763682"/>
                </a:cubicBezTo>
                <a:cubicBezTo>
                  <a:pt x="6221932" y="763887"/>
                  <a:pt x="6221196" y="764035"/>
                  <a:pt x="6220342" y="764122"/>
                </a:cubicBezTo>
                <a:cubicBezTo>
                  <a:pt x="6219488" y="764212"/>
                  <a:pt x="6218472" y="764255"/>
                  <a:pt x="6217293" y="764255"/>
                </a:cubicBezTo>
                <a:cubicBezTo>
                  <a:pt x="6216056" y="764255"/>
                  <a:pt x="6214996" y="764197"/>
                  <a:pt x="6214112" y="764079"/>
                </a:cubicBezTo>
                <a:cubicBezTo>
                  <a:pt x="6213228" y="763960"/>
                  <a:pt x="6212492" y="763800"/>
                  <a:pt x="6211903" y="763592"/>
                </a:cubicBezTo>
                <a:cubicBezTo>
                  <a:pt x="6211314" y="763386"/>
                  <a:pt x="6210858" y="763135"/>
                  <a:pt x="6210533" y="762841"/>
                </a:cubicBezTo>
                <a:cubicBezTo>
                  <a:pt x="6210209" y="762547"/>
                  <a:pt x="6209988" y="762224"/>
                  <a:pt x="6209870" y="761869"/>
                </a:cubicBezTo>
                <a:lnTo>
                  <a:pt x="6171343" y="661839"/>
                </a:lnTo>
                <a:lnTo>
                  <a:pt x="6171254" y="661839"/>
                </a:lnTo>
                <a:lnTo>
                  <a:pt x="6171254" y="761428"/>
                </a:lnTo>
                <a:cubicBezTo>
                  <a:pt x="6171254" y="761899"/>
                  <a:pt x="6171133" y="762311"/>
                  <a:pt x="6170891" y="762664"/>
                </a:cubicBezTo>
                <a:cubicBezTo>
                  <a:pt x="6170648" y="763019"/>
                  <a:pt x="6170223" y="763298"/>
                  <a:pt x="6169616" y="763505"/>
                </a:cubicBezTo>
                <a:cubicBezTo>
                  <a:pt x="6169009" y="763710"/>
                  <a:pt x="6168220" y="763887"/>
                  <a:pt x="6167250" y="764035"/>
                </a:cubicBezTo>
                <a:cubicBezTo>
                  <a:pt x="6166279" y="764181"/>
                  <a:pt x="6165035" y="764255"/>
                  <a:pt x="6163518" y="764255"/>
                </a:cubicBezTo>
                <a:cubicBezTo>
                  <a:pt x="6162062" y="764255"/>
                  <a:pt x="6160848" y="764181"/>
                  <a:pt x="6159878" y="764035"/>
                </a:cubicBezTo>
                <a:cubicBezTo>
                  <a:pt x="6158907" y="763887"/>
                  <a:pt x="6158133" y="763710"/>
                  <a:pt x="6157557" y="763505"/>
                </a:cubicBezTo>
                <a:cubicBezTo>
                  <a:pt x="6156980" y="763298"/>
                  <a:pt x="6156586" y="763019"/>
                  <a:pt x="6156374" y="762664"/>
                </a:cubicBezTo>
                <a:cubicBezTo>
                  <a:pt x="6156161" y="762311"/>
                  <a:pt x="6156055" y="761899"/>
                  <a:pt x="6156055" y="761428"/>
                </a:cubicBezTo>
                <a:lnTo>
                  <a:pt x="6156055" y="656272"/>
                </a:lnTo>
                <a:cubicBezTo>
                  <a:pt x="6156055" y="653798"/>
                  <a:pt x="6156713" y="652030"/>
                  <a:pt x="6158029" y="650969"/>
                </a:cubicBezTo>
                <a:cubicBezTo>
                  <a:pt x="6159345" y="649909"/>
                  <a:pt x="6160811" y="649379"/>
                  <a:pt x="6162426" y="649379"/>
                </a:cubicBezTo>
                <a:close/>
                <a:moveTo>
                  <a:pt x="5686176" y="649379"/>
                </a:moveTo>
                <a:lnTo>
                  <a:pt x="5695508" y="649379"/>
                </a:lnTo>
                <a:cubicBezTo>
                  <a:pt x="5697422" y="649379"/>
                  <a:pt x="5699097" y="649556"/>
                  <a:pt x="5700533" y="649909"/>
                </a:cubicBezTo>
                <a:cubicBezTo>
                  <a:pt x="5701969" y="650263"/>
                  <a:pt x="5703225" y="650822"/>
                  <a:pt x="5704301" y="651588"/>
                </a:cubicBezTo>
                <a:cubicBezTo>
                  <a:pt x="5705378" y="652354"/>
                  <a:pt x="5706276" y="653325"/>
                  <a:pt x="5706994" y="654505"/>
                </a:cubicBezTo>
                <a:cubicBezTo>
                  <a:pt x="5707712" y="655682"/>
                  <a:pt x="5708339" y="657067"/>
                  <a:pt x="5708878" y="658658"/>
                </a:cubicBezTo>
                <a:lnTo>
                  <a:pt x="5741573" y="741457"/>
                </a:lnTo>
                <a:lnTo>
                  <a:pt x="5742015" y="741457"/>
                </a:lnTo>
                <a:lnTo>
                  <a:pt x="5776036" y="658922"/>
                </a:lnTo>
                <a:cubicBezTo>
                  <a:pt x="5776695" y="657155"/>
                  <a:pt x="5777413" y="655653"/>
                  <a:pt x="5778192" y="654416"/>
                </a:cubicBezTo>
                <a:cubicBezTo>
                  <a:pt x="5778969" y="653179"/>
                  <a:pt x="5779823" y="652192"/>
                  <a:pt x="5780751" y="651456"/>
                </a:cubicBezTo>
                <a:cubicBezTo>
                  <a:pt x="5781679" y="650720"/>
                  <a:pt x="5782710" y="650189"/>
                  <a:pt x="5783848" y="649865"/>
                </a:cubicBezTo>
                <a:cubicBezTo>
                  <a:pt x="5784984" y="649541"/>
                  <a:pt x="5786301" y="649379"/>
                  <a:pt x="5787798" y="649379"/>
                </a:cubicBezTo>
                <a:lnTo>
                  <a:pt x="5797583" y="649379"/>
                </a:lnTo>
                <a:cubicBezTo>
                  <a:pt x="5798482" y="649379"/>
                  <a:pt x="5799334" y="649512"/>
                  <a:pt x="5800142" y="649776"/>
                </a:cubicBezTo>
                <a:cubicBezTo>
                  <a:pt x="5800950" y="650041"/>
                  <a:pt x="5801638" y="650455"/>
                  <a:pt x="5802207" y="651014"/>
                </a:cubicBezTo>
                <a:cubicBezTo>
                  <a:pt x="5802776" y="651574"/>
                  <a:pt x="5803240" y="652281"/>
                  <a:pt x="5803599" y="653134"/>
                </a:cubicBezTo>
                <a:cubicBezTo>
                  <a:pt x="5803958" y="653988"/>
                  <a:pt x="5804137" y="655035"/>
                  <a:pt x="5804137" y="656272"/>
                </a:cubicBezTo>
                <a:lnTo>
                  <a:pt x="5804137" y="761428"/>
                </a:lnTo>
                <a:cubicBezTo>
                  <a:pt x="5804137" y="761899"/>
                  <a:pt x="5804016" y="762311"/>
                  <a:pt x="5803774" y="762664"/>
                </a:cubicBezTo>
                <a:cubicBezTo>
                  <a:pt x="5803531" y="763019"/>
                  <a:pt x="5803106" y="763298"/>
                  <a:pt x="5802499" y="763505"/>
                </a:cubicBezTo>
                <a:cubicBezTo>
                  <a:pt x="5801892" y="763710"/>
                  <a:pt x="5801118" y="763887"/>
                  <a:pt x="5800178" y="764035"/>
                </a:cubicBezTo>
                <a:cubicBezTo>
                  <a:pt x="5799238" y="764181"/>
                  <a:pt x="5798009" y="764255"/>
                  <a:pt x="5796492" y="764255"/>
                </a:cubicBezTo>
                <a:cubicBezTo>
                  <a:pt x="5795097" y="764255"/>
                  <a:pt x="5793899" y="764181"/>
                  <a:pt x="5792898" y="764035"/>
                </a:cubicBezTo>
                <a:cubicBezTo>
                  <a:pt x="5791897" y="763887"/>
                  <a:pt x="5791108" y="763710"/>
                  <a:pt x="5790531" y="763505"/>
                </a:cubicBezTo>
                <a:cubicBezTo>
                  <a:pt x="5789954" y="763298"/>
                  <a:pt x="5789544" y="763019"/>
                  <a:pt x="5789302" y="762664"/>
                </a:cubicBezTo>
                <a:cubicBezTo>
                  <a:pt x="5789059" y="762311"/>
                  <a:pt x="5788938" y="761899"/>
                  <a:pt x="5788938" y="761428"/>
                </a:cubicBezTo>
                <a:lnTo>
                  <a:pt x="5788938" y="661839"/>
                </a:lnTo>
                <a:lnTo>
                  <a:pt x="5788761" y="661839"/>
                </a:lnTo>
                <a:lnTo>
                  <a:pt x="5748466" y="761869"/>
                </a:lnTo>
                <a:cubicBezTo>
                  <a:pt x="5748289" y="762282"/>
                  <a:pt x="5748039" y="762635"/>
                  <a:pt x="5747715" y="762930"/>
                </a:cubicBezTo>
                <a:cubicBezTo>
                  <a:pt x="5747391" y="763225"/>
                  <a:pt x="5746920" y="763475"/>
                  <a:pt x="5746301" y="763682"/>
                </a:cubicBezTo>
                <a:cubicBezTo>
                  <a:pt x="5745682" y="763887"/>
                  <a:pt x="5744946" y="764035"/>
                  <a:pt x="5744092" y="764122"/>
                </a:cubicBezTo>
                <a:cubicBezTo>
                  <a:pt x="5743238" y="764212"/>
                  <a:pt x="5742222" y="764255"/>
                  <a:pt x="5741043" y="764255"/>
                </a:cubicBezTo>
                <a:cubicBezTo>
                  <a:pt x="5739806" y="764255"/>
                  <a:pt x="5738746" y="764197"/>
                  <a:pt x="5737862" y="764079"/>
                </a:cubicBezTo>
                <a:cubicBezTo>
                  <a:pt x="5736978" y="763960"/>
                  <a:pt x="5736242" y="763800"/>
                  <a:pt x="5735653" y="763592"/>
                </a:cubicBezTo>
                <a:cubicBezTo>
                  <a:pt x="5735064" y="763386"/>
                  <a:pt x="5734608" y="763135"/>
                  <a:pt x="5734283" y="762841"/>
                </a:cubicBezTo>
                <a:cubicBezTo>
                  <a:pt x="5733959" y="762547"/>
                  <a:pt x="5733738" y="762224"/>
                  <a:pt x="5733620" y="761869"/>
                </a:cubicBezTo>
                <a:lnTo>
                  <a:pt x="5695093" y="661839"/>
                </a:lnTo>
                <a:lnTo>
                  <a:pt x="5695004" y="661839"/>
                </a:lnTo>
                <a:lnTo>
                  <a:pt x="5695004" y="761428"/>
                </a:lnTo>
                <a:cubicBezTo>
                  <a:pt x="5695004" y="761899"/>
                  <a:pt x="5694883" y="762311"/>
                  <a:pt x="5694641" y="762664"/>
                </a:cubicBezTo>
                <a:cubicBezTo>
                  <a:pt x="5694398" y="763019"/>
                  <a:pt x="5693973" y="763298"/>
                  <a:pt x="5693366" y="763505"/>
                </a:cubicBezTo>
                <a:cubicBezTo>
                  <a:pt x="5692759" y="763710"/>
                  <a:pt x="5691970" y="763887"/>
                  <a:pt x="5691000" y="764035"/>
                </a:cubicBezTo>
                <a:cubicBezTo>
                  <a:pt x="5690029" y="764181"/>
                  <a:pt x="5688785" y="764255"/>
                  <a:pt x="5687268" y="764255"/>
                </a:cubicBezTo>
                <a:cubicBezTo>
                  <a:pt x="5685812" y="764255"/>
                  <a:pt x="5684598" y="764181"/>
                  <a:pt x="5683628" y="764035"/>
                </a:cubicBezTo>
                <a:cubicBezTo>
                  <a:pt x="5682657" y="763887"/>
                  <a:pt x="5681883" y="763710"/>
                  <a:pt x="5681307" y="763505"/>
                </a:cubicBezTo>
                <a:cubicBezTo>
                  <a:pt x="5680730" y="763298"/>
                  <a:pt x="5680336" y="763019"/>
                  <a:pt x="5680124" y="762664"/>
                </a:cubicBezTo>
                <a:cubicBezTo>
                  <a:pt x="5679911" y="762311"/>
                  <a:pt x="5679805" y="761899"/>
                  <a:pt x="5679805" y="761428"/>
                </a:cubicBezTo>
                <a:lnTo>
                  <a:pt x="5679805" y="656272"/>
                </a:lnTo>
                <a:cubicBezTo>
                  <a:pt x="5679805" y="653798"/>
                  <a:pt x="5680463" y="652030"/>
                  <a:pt x="5681779" y="650969"/>
                </a:cubicBezTo>
                <a:cubicBezTo>
                  <a:pt x="5683095" y="649909"/>
                  <a:pt x="5684561" y="649379"/>
                  <a:pt x="5686176" y="649379"/>
                </a:cubicBezTo>
                <a:close/>
                <a:moveTo>
                  <a:pt x="5219451" y="649379"/>
                </a:moveTo>
                <a:lnTo>
                  <a:pt x="5228783" y="649379"/>
                </a:lnTo>
                <a:cubicBezTo>
                  <a:pt x="5230697" y="649379"/>
                  <a:pt x="5232372" y="649556"/>
                  <a:pt x="5233808" y="649909"/>
                </a:cubicBezTo>
                <a:cubicBezTo>
                  <a:pt x="5235244" y="650263"/>
                  <a:pt x="5236500" y="650822"/>
                  <a:pt x="5237576" y="651588"/>
                </a:cubicBezTo>
                <a:cubicBezTo>
                  <a:pt x="5238653" y="652354"/>
                  <a:pt x="5239551" y="653325"/>
                  <a:pt x="5240269" y="654505"/>
                </a:cubicBezTo>
                <a:cubicBezTo>
                  <a:pt x="5240987" y="655682"/>
                  <a:pt x="5241614" y="657067"/>
                  <a:pt x="5242153" y="658658"/>
                </a:cubicBezTo>
                <a:lnTo>
                  <a:pt x="5274848" y="741457"/>
                </a:lnTo>
                <a:lnTo>
                  <a:pt x="5275290" y="741457"/>
                </a:lnTo>
                <a:lnTo>
                  <a:pt x="5309311" y="658922"/>
                </a:lnTo>
                <a:cubicBezTo>
                  <a:pt x="5309970" y="657155"/>
                  <a:pt x="5310688" y="655653"/>
                  <a:pt x="5311467" y="654416"/>
                </a:cubicBezTo>
                <a:cubicBezTo>
                  <a:pt x="5312244" y="653179"/>
                  <a:pt x="5313098" y="652192"/>
                  <a:pt x="5314026" y="651456"/>
                </a:cubicBezTo>
                <a:cubicBezTo>
                  <a:pt x="5314954" y="650720"/>
                  <a:pt x="5315985" y="650189"/>
                  <a:pt x="5317123" y="649865"/>
                </a:cubicBezTo>
                <a:cubicBezTo>
                  <a:pt x="5318259" y="649541"/>
                  <a:pt x="5319576" y="649379"/>
                  <a:pt x="5321073" y="649379"/>
                </a:cubicBezTo>
                <a:lnTo>
                  <a:pt x="5330858" y="649379"/>
                </a:lnTo>
                <a:cubicBezTo>
                  <a:pt x="5331757" y="649379"/>
                  <a:pt x="5332609" y="649512"/>
                  <a:pt x="5333417" y="649776"/>
                </a:cubicBezTo>
                <a:cubicBezTo>
                  <a:pt x="5334225" y="650041"/>
                  <a:pt x="5334913" y="650455"/>
                  <a:pt x="5335482" y="651014"/>
                </a:cubicBezTo>
                <a:cubicBezTo>
                  <a:pt x="5336051" y="651574"/>
                  <a:pt x="5336515" y="652281"/>
                  <a:pt x="5336874" y="653134"/>
                </a:cubicBezTo>
                <a:cubicBezTo>
                  <a:pt x="5337233" y="653988"/>
                  <a:pt x="5337412" y="655035"/>
                  <a:pt x="5337412" y="656272"/>
                </a:cubicBezTo>
                <a:lnTo>
                  <a:pt x="5337412" y="761428"/>
                </a:lnTo>
                <a:cubicBezTo>
                  <a:pt x="5337412" y="761899"/>
                  <a:pt x="5337291" y="762311"/>
                  <a:pt x="5337049" y="762664"/>
                </a:cubicBezTo>
                <a:cubicBezTo>
                  <a:pt x="5336806" y="763019"/>
                  <a:pt x="5336381" y="763298"/>
                  <a:pt x="5335774" y="763505"/>
                </a:cubicBezTo>
                <a:cubicBezTo>
                  <a:pt x="5335167" y="763710"/>
                  <a:pt x="5334393" y="763887"/>
                  <a:pt x="5333453" y="764035"/>
                </a:cubicBezTo>
                <a:cubicBezTo>
                  <a:pt x="5332513" y="764181"/>
                  <a:pt x="5331284" y="764255"/>
                  <a:pt x="5329767" y="764255"/>
                </a:cubicBezTo>
                <a:cubicBezTo>
                  <a:pt x="5328372" y="764255"/>
                  <a:pt x="5327174" y="764181"/>
                  <a:pt x="5326173" y="764035"/>
                </a:cubicBezTo>
                <a:cubicBezTo>
                  <a:pt x="5325172" y="763887"/>
                  <a:pt x="5324383" y="763710"/>
                  <a:pt x="5323806" y="763505"/>
                </a:cubicBezTo>
                <a:cubicBezTo>
                  <a:pt x="5323229" y="763298"/>
                  <a:pt x="5322819" y="763019"/>
                  <a:pt x="5322577" y="762664"/>
                </a:cubicBezTo>
                <a:cubicBezTo>
                  <a:pt x="5322334" y="762311"/>
                  <a:pt x="5322213" y="761899"/>
                  <a:pt x="5322213" y="761428"/>
                </a:cubicBezTo>
                <a:lnTo>
                  <a:pt x="5322213" y="661839"/>
                </a:lnTo>
                <a:lnTo>
                  <a:pt x="5322036" y="661839"/>
                </a:lnTo>
                <a:lnTo>
                  <a:pt x="5281741" y="761869"/>
                </a:lnTo>
                <a:cubicBezTo>
                  <a:pt x="5281564" y="762282"/>
                  <a:pt x="5281314" y="762635"/>
                  <a:pt x="5280990" y="762930"/>
                </a:cubicBezTo>
                <a:cubicBezTo>
                  <a:pt x="5280666" y="763225"/>
                  <a:pt x="5280195" y="763475"/>
                  <a:pt x="5279576" y="763682"/>
                </a:cubicBezTo>
                <a:cubicBezTo>
                  <a:pt x="5278957" y="763887"/>
                  <a:pt x="5278221" y="764035"/>
                  <a:pt x="5277367" y="764122"/>
                </a:cubicBezTo>
                <a:cubicBezTo>
                  <a:pt x="5276513" y="764212"/>
                  <a:pt x="5275497" y="764255"/>
                  <a:pt x="5274318" y="764255"/>
                </a:cubicBezTo>
                <a:cubicBezTo>
                  <a:pt x="5273081" y="764255"/>
                  <a:pt x="5272021" y="764197"/>
                  <a:pt x="5271137" y="764079"/>
                </a:cubicBezTo>
                <a:cubicBezTo>
                  <a:pt x="5270253" y="763960"/>
                  <a:pt x="5269517" y="763800"/>
                  <a:pt x="5268928" y="763592"/>
                </a:cubicBezTo>
                <a:cubicBezTo>
                  <a:pt x="5268339" y="763386"/>
                  <a:pt x="5267883" y="763135"/>
                  <a:pt x="5267558" y="762841"/>
                </a:cubicBezTo>
                <a:cubicBezTo>
                  <a:pt x="5267234" y="762547"/>
                  <a:pt x="5267013" y="762224"/>
                  <a:pt x="5266895" y="761869"/>
                </a:cubicBezTo>
                <a:lnTo>
                  <a:pt x="5228368" y="661839"/>
                </a:lnTo>
                <a:lnTo>
                  <a:pt x="5228279" y="661839"/>
                </a:lnTo>
                <a:lnTo>
                  <a:pt x="5228279" y="761428"/>
                </a:lnTo>
                <a:cubicBezTo>
                  <a:pt x="5228279" y="761899"/>
                  <a:pt x="5228158" y="762311"/>
                  <a:pt x="5227916" y="762664"/>
                </a:cubicBezTo>
                <a:cubicBezTo>
                  <a:pt x="5227673" y="763019"/>
                  <a:pt x="5227248" y="763298"/>
                  <a:pt x="5226641" y="763505"/>
                </a:cubicBezTo>
                <a:cubicBezTo>
                  <a:pt x="5226034" y="763710"/>
                  <a:pt x="5225245" y="763887"/>
                  <a:pt x="5224275" y="764035"/>
                </a:cubicBezTo>
                <a:cubicBezTo>
                  <a:pt x="5223304" y="764181"/>
                  <a:pt x="5222060" y="764255"/>
                  <a:pt x="5220543" y="764255"/>
                </a:cubicBezTo>
                <a:cubicBezTo>
                  <a:pt x="5219087" y="764255"/>
                  <a:pt x="5217873" y="764181"/>
                  <a:pt x="5216903" y="764035"/>
                </a:cubicBezTo>
                <a:cubicBezTo>
                  <a:pt x="5215932" y="763887"/>
                  <a:pt x="5215158" y="763710"/>
                  <a:pt x="5214582" y="763505"/>
                </a:cubicBezTo>
                <a:cubicBezTo>
                  <a:pt x="5214005" y="763298"/>
                  <a:pt x="5213611" y="763019"/>
                  <a:pt x="5213399" y="762664"/>
                </a:cubicBezTo>
                <a:cubicBezTo>
                  <a:pt x="5213186" y="762311"/>
                  <a:pt x="5213080" y="761899"/>
                  <a:pt x="5213080" y="761428"/>
                </a:cubicBezTo>
                <a:lnTo>
                  <a:pt x="5213080" y="656272"/>
                </a:lnTo>
                <a:cubicBezTo>
                  <a:pt x="5213080" y="653798"/>
                  <a:pt x="5213738" y="652030"/>
                  <a:pt x="5215054" y="650969"/>
                </a:cubicBezTo>
                <a:cubicBezTo>
                  <a:pt x="5216370" y="649909"/>
                  <a:pt x="5217836" y="649379"/>
                  <a:pt x="5219451" y="649379"/>
                </a:cubicBezTo>
                <a:close/>
                <a:moveTo>
                  <a:pt x="4844823" y="649379"/>
                </a:moveTo>
                <a:lnTo>
                  <a:pt x="4854608" y="649379"/>
                </a:lnTo>
                <a:cubicBezTo>
                  <a:pt x="4855507" y="649379"/>
                  <a:pt x="4856359" y="649512"/>
                  <a:pt x="4857167" y="649776"/>
                </a:cubicBezTo>
                <a:cubicBezTo>
                  <a:pt x="4857975" y="650041"/>
                  <a:pt x="4858663" y="650455"/>
                  <a:pt x="4859232" y="651014"/>
                </a:cubicBezTo>
                <a:cubicBezTo>
                  <a:pt x="4859801" y="651574"/>
                  <a:pt x="4860265" y="652281"/>
                  <a:pt x="4860624" y="653134"/>
                </a:cubicBezTo>
                <a:cubicBezTo>
                  <a:pt x="4860983" y="653988"/>
                  <a:pt x="4861162" y="655035"/>
                  <a:pt x="4861162" y="656272"/>
                </a:cubicBezTo>
                <a:lnTo>
                  <a:pt x="4861162" y="761428"/>
                </a:lnTo>
                <a:cubicBezTo>
                  <a:pt x="4861162" y="761899"/>
                  <a:pt x="4861041" y="762311"/>
                  <a:pt x="4860799" y="762664"/>
                </a:cubicBezTo>
                <a:cubicBezTo>
                  <a:pt x="4860556" y="763019"/>
                  <a:pt x="4860131" y="763298"/>
                  <a:pt x="4859524" y="763505"/>
                </a:cubicBezTo>
                <a:cubicBezTo>
                  <a:pt x="4858917" y="763710"/>
                  <a:pt x="4858143" y="763887"/>
                  <a:pt x="4857203" y="764035"/>
                </a:cubicBezTo>
                <a:cubicBezTo>
                  <a:pt x="4856263" y="764181"/>
                  <a:pt x="4855034" y="764255"/>
                  <a:pt x="4853517" y="764255"/>
                </a:cubicBezTo>
                <a:cubicBezTo>
                  <a:pt x="4852122" y="764255"/>
                  <a:pt x="4850924" y="764181"/>
                  <a:pt x="4849923" y="764035"/>
                </a:cubicBezTo>
                <a:cubicBezTo>
                  <a:pt x="4848922" y="763887"/>
                  <a:pt x="4848133" y="763710"/>
                  <a:pt x="4847556" y="763505"/>
                </a:cubicBezTo>
                <a:cubicBezTo>
                  <a:pt x="4846979" y="763298"/>
                  <a:pt x="4846569" y="763019"/>
                  <a:pt x="4846327" y="762664"/>
                </a:cubicBezTo>
                <a:cubicBezTo>
                  <a:pt x="4846084" y="762311"/>
                  <a:pt x="4845963" y="761899"/>
                  <a:pt x="4845963" y="761428"/>
                </a:cubicBezTo>
                <a:lnTo>
                  <a:pt x="4845963" y="661839"/>
                </a:lnTo>
                <a:lnTo>
                  <a:pt x="4845786" y="661839"/>
                </a:lnTo>
                <a:lnTo>
                  <a:pt x="4838963" y="678778"/>
                </a:lnTo>
                <a:lnTo>
                  <a:pt x="4840187" y="650218"/>
                </a:lnTo>
                <a:lnTo>
                  <a:pt x="4840873" y="649865"/>
                </a:lnTo>
                <a:cubicBezTo>
                  <a:pt x="4842009" y="649541"/>
                  <a:pt x="4843326" y="649379"/>
                  <a:pt x="4844823" y="649379"/>
                </a:cubicBezTo>
                <a:close/>
                <a:moveTo>
                  <a:pt x="4276476" y="649379"/>
                </a:moveTo>
                <a:lnTo>
                  <a:pt x="4285808" y="649379"/>
                </a:lnTo>
                <a:cubicBezTo>
                  <a:pt x="4287722" y="649379"/>
                  <a:pt x="4289397" y="649556"/>
                  <a:pt x="4290833" y="649909"/>
                </a:cubicBezTo>
                <a:cubicBezTo>
                  <a:pt x="4292269" y="650263"/>
                  <a:pt x="4293525" y="650822"/>
                  <a:pt x="4294602" y="651588"/>
                </a:cubicBezTo>
                <a:cubicBezTo>
                  <a:pt x="4295678" y="652354"/>
                  <a:pt x="4296575" y="653325"/>
                  <a:pt x="4297293" y="654505"/>
                </a:cubicBezTo>
                <a:cubicBezTo>
                  <a:pt x="4298011" y="655682"/>
                  <a:pt x="4298639" y="657067"/>
                  <a:pt x="4299178" y="658658"/>
                </a:cubicBezTo>
                <a:lnTo>
                  <a:pt x="4331874" y="741457"/>
                </a:lnTo>
                <a:lnTo>
                  <a:pt x="4332316" y="741457"/>
                </a:lnTo>
                <a:lnTo>
                  <a:pt x="4366337" y="658922"/>
                </a:lnTo>
                <a:cubicBezTo>
                  <a:pt x="4366995" y="657155"/>
                  <a:pt x="4367713" y="655653"/>
                  <a:pt x="4368491" y="654416"/>
                </a:cubicBezTo>
                <a:cubicBezTo>
                  <a:pt x="4369270" y="653179"/>
                  <a:pt x="4370123" y="652192"/>
                  <a:pt x="4371050" y="651456"/>
                </a:cubicBezTo>
                <a:cubicBezTo>
                  <a:pt x="4371978" y="650720"/>
                  <a:pt x="4373011" y="650189"/>
                  <a:pt x="4374148" y="649865"/>
                </a:cubicBezTo>
                <a:cubicBezTo>
                  <a:pt x="4375284" y="649541"/>
                  <a:pt x="4376601" y="649379"/>
                  <a:pt x="4378098" y="649379"/>
                </a:cubicBezTo>
                <a:lnTo>
                  <a:pt x="4387883" y="649379"/>
                </a:lnTo>
                <a:cubicBezTo>
                  <a:pt x="4388781" y="649379"/>
                  <a:pt x="4389634" y="649512"/>
                  <a:pt x="4390442" y="649776"/>
                </a:cubicBezTo>
                <a:cubicBezTo>
                  <a:pt x="4391250" y="650041"/>
                  <a:pt x="4391938" y="650455"/>
                  <a:pt x="4392507" y="651014"/>
                </a:cubicBezTo>
                <a:cubicBezTo>
                  <a:pt x="4393076" y="651574"/>
                  <a:pt x="4393540" y="652281"/>
                  <a:pt x="4393899" y="653134"/>
                </a:cubicBezTo>
                <a:cubicBezTo>
                  <a:pt x="4394258" y="653988"/>
                  <a:pt x="4394437" y="655035"/>
                  <a:pt x="4394437" y="656272"/>
                </a:cubicBezTo>
                <a:lnTo>
                  <a:pt x="4394437" y="761428"/>
                </a:lnTo>
                <a:cubicBezTo>
                  <a:pt x="4394437" y="761899"/>
                  <a:pt x="4394316" y="762311"/>
                  <a:pt x="4394073" y="762664"/>
                </a:cubicBezTo>
                <a:cubicBezTo>
                  <a:pt x="4393831" y="763019"/>
                  <a:pt x="4393406" y="763298"/>
                  <a:pt x="4392799" y="763505"/>
                </a:cubicBezTo>
                <a:cubicBezTo>
                  <a:pt x="4392192" y="763710"/>
                  <a:pt x="4391418" y="763887"/>
                  <a:pt x="4390478" y="764035"/>
                </a:cubicBezTo>
                <a:cubicBezTo>
                  <a:pt x="4389538" y="764181"/>
                  <a:pt x="4388309" y="764255"/>
                  <a:pt x="4386792" y="764255"/>
                </a:cubicBezTo>
                <a:cubicBezTo>
                  <a:pt x="4385397" y="764255"/>
                  <a:pt x="4384198" y="764181"/>
                  <a:pt x="4383197" y="764035"/>
                </a:cubicBezTo>
                <a:cubicBezTo>
                  <a:pt x="4382197" y="763887"/>
                  <a:pt x="4381408" y="763710"/>
                  <a:pt x="4380831" y="763505"/>
                </a:cubicBezTo>
                <a:cubicBezTo>
                  <a:pt x="4380254" y="763298"/>
                  <a:pt x="4379845" y="763019"/>
                  <a:pt x="4379602" y="762664"/>
                </a:cubicBezTo>
                <a:cubicBezTo>
                  <a:pt x="4379359" y="762311"/>
                  <a:pt x="4379238" y="761899"/>
                  <a:pt x="4379238" y="761428"/>
                </a:cubicBezTo>
                <a:lnTo>
                  <a:pt x="4379238" y="661839"/>
                </a:lnTo>
                <a:lnTo>
                  <a:pt x="4379062" y="661839"/>
                </a:lnTo>
                <a:lnTo>
                  <a:pt x="4338766" y="761869"/>
                </a:lnTo>
                <a:cubicBezTo>
                  <a:pt x="4338590" y="762282"/>
                  <a:pt x="4338339" y="762635"/>
                  <a:pt x="4338015" y="762930"/>
                </a:cubicBezTo>
                <a:cubicBezTo>
                  <a:pt x="4337691" y="763225"/>
                  <a:pt x="4337220" y="763475"/>
                  <a:pt x="4336601" y="763682"/>
                </a:cubicBezTo>
                <a:cubicBezTo>
                  <a:pt x="4335983" y="763887"/>
                  <a:pt x="4335246" y="764035"/>
                  <a:pt x="4334392" y="764122"/>
                </a:cubicBezTo>
                <a:cubicBezTo>
                  <a:pt x="4333538" y="764212"/>
                  <a:pt x="4332522" y="764255"/>
                  <a:pt x="4331344" y="764255"/>
                </a:cubicBezTo>
                <a:cubicBezTo>
                  <a:pt x="4330106" y="764255"/>
                  <a:pt x="4329046" y="764197"/>
                  <a:pt x="4328162" y="764079"/>
                </a:cubicBezTo>
                <a:cubicBezTo>
                  <a:pt x="4327279" y="763960"/>
                  <a:pt x="4326542" y="763800"/>
                  <a:pt x="4325953" y="763592"/>
                </a:cubicBezTo>
                <a:cubicBezTo>
                  <a:pt x="4325364" y="763386"/>
                  <a:pt x="4324907" y="763135"/>
                  <a:pt x="4324583" y="762841"/>
                </a:cubicBezTo>
                <a:cubicBezTo>
                  <a:pt x="4324259" y="762547"/>
                  <a:pt x="4324038" y="762224"/>
                  <a:pt x="4323921" y="761869"/>
                </a:cubicBezTo>
                <a:lnTo>
                  <a:pt x="4285393" y="661839"/>
                </a:lnTo>
                <a:lnTo>
                  <a:pt x="4285304" y="661839"/>
                </a:lnTo>
                <a:lnTo>
                  <a:pt x="4285304" y="761428"/>
                </a:lnTo>
                <a:cubicBezTo>
                  <a:pt x="4285304" y="761899"/>
                  <a:pt x="4285183" y="762311"/>
                  <a:pt x="4284941" y="762664"/>
                </a:cubicBezTo>
                <a:cubicBezTo>
                  <a:pt x="4284698" y="763019"/>
                  <a:pt x="4284273" y="763298"/>
                  <a:pt x="4283666" y="763505"/>
                </a:cubicBezTo>
                <a:cubicBezTo>
                  <a:pt x="4283059" y="763710"/>
                  <a:pt x="4282270" y="763887"/>
                  <a:pt x="4281299" y="764035"/>
                </a:cubicBezTo>
                <a:cubicBezTo>
                  <a:pt x="4280329" y="764181"/>
                  <a:pt x="4279085" y="764255"/>
                  <a:pt x="4277568" y="764255"/>
                </a:cubicBezTo>
                <a:cubicBezTo>
                  <a:pt x="4276112" y="764255"/>
                  <a:pt x="4274898" y="764181"/>
                  <a:pt x="4273928" y="764035"/>
                </a:cubicBezTo>
                <a:cubicBezTo>
                  <a:pt x="4272957" y="763887"/>
                  <a:pt x="4272183" y="763710"/>
                  <a:pt x="4271607" y="763505"/>
                </a:cubicBezTo>
                <a:cubicBezTo>
                  <a:pt x="4271030" y="763298"/>
                  <a:pt x="4270636" y="763019"/>
                  <a:pt x="4270424" y="762664"/>
                </a:cubicBezTo>
                <a:cubicBezTo>
                  <a:pt x="4270211" y="762311"/>
                  <a:pt x="4270105" y="761899"/>
                  <a:pt x="4270105" y="761428"/>
                </a:cubicBezTo>
                <a:lnTo>
                  <a:pt x="4270105" y="656272"/>
                </a:lnTo>
                <a:cubicBezTo>
                  <a:pt x="4270105" y="653798"/>
                  <a:pt x="4270763" y="652030"/>
                  <a:pt x="4272079" y="650969"/>
                </a:cubicBezTo>
                <a:cubicBezTo>
                  <a:pt x="4273395" y="649909"/>
                  <a:pt x="4274861" y="649379"/>
                  <a:pt x="4276476" y="649379"/>
                </a:cubicBezTo>
                <a:close/>
                <a:moveTo>
                  <a:pt x="3901905" y="649379"/>
                </a:moveTo>
                <a:lnTo>
                  <a:pt x="3911689" y="649379"/>
                </a:lnTo>
                <a:cubicBezTo>
                  <a:pt x="3912587" y="649379"/>
                  <a:pt x="3913441" y="649512"/>
                  <a:pt x="3914249" y="649776"/>
                </a:cubicBezTo>
                <a:cubicBezTo>
                  <a:pt x="3915056" y="650041"/>
                  <a:pt x="3915744" y="650455"/>
                  <a:pt x="3916314" y="651014"/>
                </a:cubicBezTo>
                <a:cubicBezTo>
                  <a:pt x="3916882" y="651574"/>
                  <a:pt x="3917347" y="652281"/>
                  <a:pt x="3917705" y="653134"/>
                </a:cubicBezTo>
                <a:cubicBezTo>
                  <a:pt x="3918064" y="653988"/>
                  <a:pt x="3918243" y="655035"/>
                  <a:pt x="3918243" y="656272"/>
                </a:cubicBezTo>
                <a:lnTo>
                  <a:pt x="3918243" y="761428"/>
                </a:lnTo>
                <a:cubicBezTo>
                  <a:pt x="3918243" y="761899"/>
                  <a:pt x="3918122" y="762311"/>
                  <a:pt x="3917880" y="762664"/>
                </a:cubicBezTo>
                <a:cubicBezTo>
                  <a:pt x="3917637" y="763019"/>
                  <a:pt x="3917213" y="763298"/>
                  <a:pt x="3916606" y="763505"/>
                </a:cubicBezTo>
                <a:cubicBezTo>
                  <a:pt x="3915998" y="763710"/>
                  <a:pt x="3915224" y="763887"/>
                  <a:pt x="3914284" y="764035"/>
                </a:cubicBezTo>
                <a:cubicBezTo>
                  <a:pt x="3913344" y="764181"/>
                  <a:pt x="3912116" y="764255"/>
                  <a:pt x="3910599" y="764255"/>
                </a:cubicBezTo>
                <a:cubicBezTo>
                  <a:pt x="3909203" y="764255"/>
                  <a:pt x="3908005" y="764181"/>
                  <a:pt x="3907004" y="764035"/>
                </a:cubicBezTo>
                <a:cubicBezTo>
                  <a:pt x="3906004" y="763887"/>
                  <a:pt x="3905214" y="763710"/>
                  <a:pt x="3904638" y="763505"/>
                </a:cubicBezTo>
                <a:cubicBezTo>
                  <a:pt x="3904061" y="763298"/>
                  <a:pt x="3903651" y="763019"/>
                  <a:pt x="3903409" y="762664"/>
                </a:cubicBezTo>
                <a:cubicBezTo>
                  <a:pt x="3903166" y="762311"/>
                  <a:pt x="3903045" y="761899"/>
                  <a:pt x="3903045" y="761428"/>
                </a:cubicBezTo>
                <a:lnTo>
                  <a:pt x="3903045" y="661839"/>
                </a:lnTo>
                <a:lnTo>
                  <a:pt x="3902868" y="661839"/>
                </a:lnTo>
                <a:lnTo>
                  <a:pt x="3885613" y="704674"/>
                </a:lnTo>
                <a:lnTo>
                  <a:pt x="3884833" y="671807"/>
                </a:lnTo>
                <a:lnTo>
                  <a:pt x="3890145" y="658922"/>
                </a:lnTo>
                <a:cubicBezTo>
                  <a:pt x="3890802" y="657155"/>
                  <a:pt x="3891520" y="655653"/>
                  <a:pt x="3892299" y="654416"/>
                </a:cubicBezTo>
                <a:cubicBezTo>
                  <a:pt x="3893078" y="653179"/>
                  <a:pt x="3893930" y="652192"/>
                  <a:pt x="3894858" y="651456"/>
                </a:cubicBezTo>
                <a:cubicBezTo>
                  <a:pt x="3895785" y="650720"/>
                  <a:pt x="3896818" y="650189"/>
                  <a:pt x="3897955" y="649865"/>
                </a:cubicBezTo>
                <a:cubicBezTo>
                  <a:pt x="3899091" y="649541"/>
                  <a:pt x="3900408" y="649379"/>
                  <a:pt x="3901905" y="649379"/>
                </a:cubicBezTo>
                <a:close/>
                <a:moveTo>
                  <a:pt x="3800284" y="649379"/>
                </a:moveTo>
                <a:lnTo>
                  <a:pt x="3809616" y="649379"/>
                </a:lnTo>
                <a:cubicBezTo>
                  <a:pt x="3811530" y="649379"/>
                  <a:pt x="3813205" y="649556"/>
                  <a:pt x="3814641" y="649909"/>
                </a:cubicBezTo>
                <a:cubicBezTo>
                  <a:pt x="3816077" y="650263"/>
                  <a:pt x="3817333" y="650822"/>
                  <a:pt x="3818409" y="651588"/>
                </a:cubicBezTo>
                <a:cubicBezTo>
                  <a:pt x="3819485" y="652354"/>
                  <a:pt x="3820383" y="653325"/>
                  <a:pt x="3821101" y="654505"/>
                </a:cubicBezTo>
                <a:cubicBezTo>
                  <a:pt x="3821819" y="655682"/>
                  <a:pt x="3822447" y="657067"/>
                  <a:pt x="3822985" y="658658"/>
                </a:cubicBezTo>
                <a:lnTo>
                  <a:pt x="3855681" y="741457"/>
                </a:lnTo>
                <a:lnTo>
                  <a:pt x="3856123" y="741457"/>
                </a:lnTo>
                <a:lnTo>
                  <a:pt x="3859763" y="732627"/>
                </a:lnTo>
                <a:lnTo>
                  <a:pt x="3851193" y="763908"/>
                </a:lnTo>
                <a:lnTo>
                  <a:pt x="3849761" y="763592"/>
                </a:lnTo>
                <a:cubicBezTo>
                  <a:pt x="3849172" y="763386"/>
                  <a:pt x="3848715" y="763135"/>
                  <a:pt x="3848391" y="762841"/>
                </a:cubicBezTo>
                <a:cubicBezTo>
                  <a:pt x="3848067" y="762547"/>
                  <a:pt x="3847846" y="762224"/>
                  <a:pt x="3847729" y="761869"/>
                </a:cubicBezTo>
                <a:lnTo>
                  <a:pt x="3809201" y="661839"/>
                </a:lnTo>
                <a:lnTo>
                  <a:pt x="3809112" y="661839"/>
                </a:lnTo>
                <a:lnTo>
                  <a:pt x="3809112" y="761428"/>
                </a:lnTo>
                <a:cubicBezTo>
                  <a:pt x="3809112" y="761899"/>
                  <a:pt x="3808991" y="762311"/>
                  <a:pt x="3808749" y="762664"/>
                </a:cubicBezTo>
                <a:cubicBezTo>
                  <a:pt x="3808506" y="763019"/>
                  <a:pt x="3808080" y="763298"/>
                  <a:pt x="3807474" y="763505"/>
                </a:cubicBezTo>
                <a:cubicBezTo>
                  <a:pt x="3806867" y="763710"/>
                  <a:pt x="3806078" y="763887"/>
                  <a:pt x="3805108" y="764035"/>
                </a:cubicBezTo>
                <a:cubicBezTo>
                  <a:pt x="3804137" y="764181"/>
                  <a:pt x="3802893" y="764255"/>
                  <a:pt x="3801376" y="764255"/>
                </a:cubicBezTo>
                <a:cubicBezTo>
                  <a:pt x="3799920" y="764255"/>
                  <a:pt x="3798706" y="764181"/>
                  <a:pt x="3797736" y="764035"/>
                </a:cubicBezTo>
                <a:cubicBezTo>
                  <a:pt x="3796765" y="763887"/>
                  <a:pt x="3795991" y="763710"/>
                  <a:pt x="3795414" y="763505"/>
                </a:cubicBezTo>
                <a:cubicBezTo>
                  <a:pt x="3794838" y="763298"/>
                  <a:pt x="3794444" y="763019"/>
                  <a:pt x="3794232" y="762664"/>
                </a:cubicBezTo>
                <a:cubicBezTo>
                  <a:pt x="3794019" y="762311"/>
                  <a:pt x="3793914" y="761899"/>
                  <a:pt x="3793914" y="761428"/>
                </a:cubicBezTo>
                <a:lnTo>
                  <a:pt x="3793914" y="656272"/>
                </a:lnTo>
                <a:cubicBezTo>
                  <a:pt x="3793914" y="653798"/>
                  <a:pt x="3794571" y="652030"/>
                  <a:pt x="3795887" y="650969"/>
                </a:cubicBezTo>
                <a:cubicBezTo>
                  <a:pt x="3797203" y="649909"/>
                  <a:pt x="3798669" y="649379"/>
                  <a:pt x="3800284" y="649379"/>
                </a:cubicBezTo>
                <a:close/>
                <a:moveTo>
                  <a:pt x="3394638" y="649379"/>
                </a:moveTo>
                <a:lnTo>
                  <a:pt x="3397338" y="649379"/>
                </a:lnTo>
                <a:cubicBezTo>
                  <a:pt x="3398237" y="649379"/>
                  <a:pt x="3399090" y="649512"/>
                  <a:pt x="3399898" y="649776"/>
                </a:cubicBezTo>
                <a:cubicBezTo>
                  <a:pt x="3400704" y="650041"/>
                  <a:pt x="3401393" y="650455"/>
                  <a:pt x="3401962" y="651014"/>
                </a:cubicBezTo>
                <a:cubicBezTo>
                  <a:pt x="3402530" y="651574"/>
                  <a:pt x="3402995" y="652281"/>
                  <a:pt x="3403354" y="653134"/>
                </a:cubicBezTo>
                <a:cubicBezTo>
                  <a:pt x="3403712" y="653988"/>
                  <a:pt x="3403891" y="655035"/>
                  <a:pt x="3403891" y="656272"/>
                </a:cubicBezTo>
                <a:lnTo>
                  <a:pt x="3403891" y="761428"/>
                </a:lnTo>
                <a:cubicBezTo>
                  <a:pt x="3403891" y="761899"/>
                  <a:pt x="3403772" y="762311"/>
                  <a:pt x="3403529" y="762664"/>
                </a:cubicBezTo>
                <a:cubicBezTo>
                  <a:pt x="3403286" y="763019"/>
                  <a:pt x="3402861" y="763298"/>
                  <a:pt x="3402253" y="763505"/>
                </a:cubicBezTo>
                <a:cubicBezTo>
                  <a:pt x="3401648" y="763710"/>
                  <a:pt x="3400874" y="763887"/>
                  <a:pt x="3399932" y="764035"/>
                </a:cubicBezTo>
                <a:cubicBezTo>
                  <a:pt x="3398993" y="764181"/>
                  <a:pt x="3397763" y="764255"/>
                  <a:pt x="3396247" y="764255"/>
                </a:cubicBezTo>
                <a:cubicBezTo>
                  <a:pt x="3394852" y="764255"/>
                  <a:pt x="3393654" y="764181"/>
                  <a:pt x="3392653" y="764035"/>
                </a:cubicBezTo>
                <a:cubicBezTo>
                  <a:pt x="3391652" y="763887"/>
                  <a:pt x="3390863" y="763710"/>
                  <a:pt x="3390287" y="763505"/>
                </a:cubicBezTo>
                <a:cubicBezTo>
                  <a:pt x="3389710" y="763298"/>
                  <a:pt x="3389300" y="763019"/>
                  <a:pt x="3389058" y="762664"/>
                </a:cubicBezTo>
                <a:cubicBezTo>
                  <a:pt x="3388815" y="762311"/>
                  <a:pt x="3388695" y="761899"/>
                  <a:pt x="3388695" y="761428"/>
                </a:cubicBezTo>
                <a:lnTo>
                  <a:pt x="3388695" y="671063"/>
                </a:lnTo>
                <a:close/>
                <a:moveTo>
                  <a:pt x="2819211" y="649379"/>
                </a:moveTo>
                <a:lnTo>
                  <a:pt x="2828543" y="649379"/>
                </a:lnTo>
                <a:cubicBezTo>
                  <a:pt x="2830457" y="649379"/>
                  <a:pt x="2832132" y="649556"/>
                  <a:pt x="2833568" y="649909"/>
                </a:cubicBezTo>
                <a:cubicBezTo>
                  <a:pt x="2835004" y="650263"/>
                  <a:pt x="2836262" y="650822"/>
                  <a:pt x="2837338" y="651588"/>
                </a:cubicBezTo>
                <a:cubicBezTo>
                  <a:pt x="2838414" y="652354"/>
                  <a:pt x="2839311" y="653325"/>
                  <a:pt x="2840029" y="654505"/>
                </a:cubicBezTo>
                <a:cubicBezTo>
                  <a:pt x="2840748" y="655682"/>
                  <a:pt x="2841376" y="657067"/>
                  <a:pt x="2841914" y="658658"/>
                </a:cubicBezTo>
                <a:lnTo>
                  <a:pt x="2874613" y="741457"/>
                </a:lnTo>
                <a:lnTo>
                  <a:pt x="2875055" y="741457"/>
                </a:lnTo>
                <a:lnTo>
                  <a:pt x="2909078" y="658922"/>
                </a:lnTo>
                <a:cubicBezTo>
                  <a:pt x="2909736" y="657155"/>
                  <a:pt x="2910454" y="655653"/>
                  <a:pt x="2911232" y="654416"/>
                </a:cubicBezTo>
                <a:cubicBezTo>
                  <a:pt x="2912010" y="653179"/>
                  <a:pt x="2912864" y="652192"/>
                  <a:pt x="2913792" y="651456"/>
                </a:cubicBezTo>
                <a:cubicBezTo>
                  <a:pt x="2914719" y="650720"/>
                  <a:pt x="2915751" y="650189"/>
                  <a:pt x="2916888" y="649865"/>
                </a:cubicBezTo>
                <a:cubicBezTo>
                  <a:pt x="2918025" y="649541"/>
                  <a:pt x="2919341" y="649379"/>
                  <a:pt x="2920838" y="649379"/>
                </a:cubicBezTo>
                <a:lnTo>
                  <a:pt x="2930624" y="649379"/>
                </a:lnTo>
                <a:cubicBezTo>
                  <a:pt x="2931522" y="649379"/>
                  <a:pt x="2932375" y="649512"/>
                  <a:pt x="2933183" y="649776"/>
                </a:cubicBezTo>
                <a:cubicBezTo>
                  <a:pt x="2933990" y="650041"/>
                  <a:pt x="2934678" y="650455"/>
                  <a:pt x="2935248" y="651014"/>
                </a:cubicBezTo>
                <a:cubicBezTo>
                  <a:pt x="2935816" y="651574"/>
                  <a:pt x="2936280" y="652281"/>
                  <a:pt x="2936640" y="653134"/>
                </a:cubicBezTo>
                <a:cubicBezTo>
                  <a:pt x="2936998" y="653988"/>
                  <a:pt x="2937178" y="655035"/>
                  <a:pt x="2937178" y="656272"/>
                </a:cubicBezTo>
                <a:lnTo>
                  <a:pt x="2937178" y="761428"/>
                </a:lnTo>
                <a:cubicBezTo>
                  <a:pt x="2937178" y="761899"/>
                  <a:pt x="2937057" y="762311"/>
                  <a:pt x="2936814" y="762664"/>
                </a:cubicBezTo>
                <a:cubicBezTo>
                  <a:pt x="2936572" y="763019"/>
                  <a:pt x="2936146" y="763298"/>
                  <a:pt x="2935540" y="763505"/>
                </a:cubicBezTo>
                <a:cubicBezTo>
                  <a:pt x="2934933" y="763710"/>
                  <a:pt x="2934159" y="763887"/>
                  <a:pt x="2933219" y="764035"/>
                </a:cubicBezTo>
                <a:cubicBezTo>
                  <a:pt x="2932278" y="764181"/>
                  <a:pt x="2931050" y="764255"/>
                  <a:pt x="2929532" y="764255"/>
                </a:cubicBezTo>
                <a:cubicBezTo>
                  <a:pt x="2928137" y="764255"/>
                  <a:pt x="2926939" y="764181"/>
                  <a:pt x="2925938" y="764035"/>
                </a:cubicBezTo>
                <a:cubicBezTo>
                  <a:pt x="2924937" y="763887"/>
                  <a:pt x="2924148" y="763710"/>
                  <a:pt x="2923572" y="763505"/>
                </a:cubicBezTo>
                <a:cubicBezTo>
                  <a:pt x="2922994" y="763298"/>
                  <a:pt x="2922585" y="763019"/>
                  <a:pt x="2922342" y="762664"/>
                </a:cubicBezTo>
                <a:cubicBezTo>
                  <a:pt x="2922100" y="762311"/>
                  <a:pt x="2921979" y="761899"/>
                  <a:pt x="2921979" y="761428"/>
                </a:cubicBezTo>
                <a:lnTo>
                  <a:pt x="2921979" y="661839"/>
                </a:lnTo>
                <a:lnTo>
                  <a:pt x="2921802" y="661839"/>
                </a:lnTo>
                <a:lnTo>
                  <a:pt x="2881506" y="761869"/>
                </a:lnTo>
                <a:cubicBezTo>
                  <a:pt x="2881330" y="762282"/>
                  <a:pt x="2881080" y="762635"/>
                  <a:pt x="2880755" y="762930"/>
                </a:cubicBezTo>
                <a:cubicBezTo>
                  <a:pt x="2880430" y="763225"/>
                  <a:pt x="2879960" y="763475"/>
                  <a:pt x="2879341" y="763682"/>
                </a:cubicBezTo>
                <a:cubicBezTo>
                  <a:pt x="2878722" y="763887"/>
                  <a:pt x="2877985" y="764035"/>
                  <a:pt x="2877132" y="764122"/>
                </a:cubicBezTo>
                <a:cubicBezTo>
                  <a:pt x="2876277" y="764212"/>
                  <a:pt x="2875261" y="764255"/>
                  <a:pt x="2874084" y="764255"/>
                </a:cubicBezTo>
                <a:cubicBezTo>
                  <a:pt x="2872846" y="764255"/>
                  <a:pt x="2871785" y="764197"/>
                  <a:pt x="2870901" y="764079"/>
                </a:cubicBezTo>
                <a:cubicBezTo>
                  <a:pt x="2870019" y="763960"/>
                  <a:pt x="2869281" y="763800"/>
                  <a:pt x="2868691" y="763592"/>
                </a:cubicBezTo>
                <a:cubicBezTo>
                  <a:pt x="2868104" y="763386"/>
                  <a:pt x="2867647" y="763135"/>
                  <a:pt x="2867323" y="762841"/>
                </a:cubicBezTo>
                <a:cubicBezTo>
                  <a:pt x="2866999" y="762547"/>
                  <a:pt x="2866777" y="762224"/>
                  <a:pt x="2866659" y="761869"/>
                </a:cubicBezTo>
                <a:lnTo>
                  <a:pt x="2828128" y="661839"/>
                </a:lnTo>
                <a:lnTo>
                  <a:pt x="2828039" y="661839"/>
                </a:lnTo>
                <a:lnTo>
                  <a:pt x="2828039" y="761428"/>
                </a:lnTo>
                <a:cubicBezTo>
                  <a:pt x="2828039" y="761899"/>
                  <a:pt x="2827918" y="762311"/>
                  <a:pt x="2827676" y="762664"/>
                </a:cubicBezTo>
                <a:cubicBezTo>
                  <a:pt x="2827433" y="763019"/>
                  <a:pt x="2827008" y="763298"/>
                  <a:pt x="2826401" y="763505"/>
                </a:cubicBezTo>
                <a:cubicBezTo>
                  <a:pt x="2825793" y="763710"/>
                  <a:pt x="2825006" y="763887"/>
                  <a:pt x="2824034" y="764035"/>
                </a:cubicBezTo>
                <a:cubicBezTo>
                  <a:pt x="2823063" y="764181"/>
                  <a:pt x="2821820" y="764255"/>
                  <a:pt x="2820303" y="764255"/>
                </a:cubicBezTo>
                <a:cubicBezTo>
                  <a:pt x="2818847" y="764255"/>
                  <a:pt x="2817633" y="764181"/>
                  <a:pt x="2816662" y="764035"/>
                </a:cubicBezTo>
                <a:cubicBezTo>
                  <a:pt x="2815692" y="763887"/>
                  <a:pt x="2814918" y="763710"/>
                  <a:pt x="2814341" y="763505"/>
                </a:cubicBezTo>
                <a:cubicBezTo>
                  <a:pt x="2813765" y="763298"/>
                  <a:pt x="2813370" y="763019"/>
                  <a:pt x="2813159" y="762664"/>
                </a:cubicBezTo>
                <a:cubicBezTo>
                  <a:pt x="2812946" y="762311"/>
                  <a:pt x="2812840" y="761899"/>
                  <a:pt x="2812840" y="761428"/>
                </a:cubicBezTo>
                <a:lnTo>
                  <a:pt x="2812840" y="656272"/>
                </a:lnTo>
                <a:cubicBezTo>
                  <a:pt x="2812840" y="653798"/>
                  <a:pt x="2813498" y="652030"/>
                  <a:pt x="2814813" y="650969"/>
                </a:cubicBezTo>
                <a:cubicBezTo>
                  <a:pt x="2816130" y="649909"/>
                  <a:pt x="2817595" y="649379"/>
                  <a:pt x="2819211" y="649379"/>
                </a:cubicBezTo>
                <a:close/>
                <a:moveTo>
                  <a:pt x="2342956" y="649379"/>
                </a:moveTo>
                <a:lnTo>
                  <a:pt x="2352288" y="649379"/>
                </a:lnTo>
                <a:cubicBezTo>
                  <a:pt x="2354203" y="649379"/>
                  <a:pt x="2355879" y="649556"/>
                  <a:pt x="2357314" y="649909"/>
                </a:cubicBezTo>
                <a:cubicBezTo>
                  <a:pt x="2358750" y="650263"/>
                  <a:pt x="2360007" y="650822"/>
                  <a:pt x="2361083" y="651588"/>
                </a:cubicBezTo>
                <a:cubicBezTo>
                  <a:pt x="2362158" y="652354"/>
                  <a:pt x="2363055" y="653325"/>
                  <a:pt x="2363774" y="654505"/>
                </a:cubicBezTo>
                <a:cubicBezTo>
                  <a:pt x="2364491" y="655682"/>
                  <a:pt x="2365120" y="657067"/>
                  <a:pt x="2365658" y="658658"/>
                </a:cubicBezTo>
                <a:lnTo>
                  <a:pt x="2398353" y="741457"/>
                </a:lnTo>
                <a:lnTo>
                  <a:pt x="2398796" y="741457"/>
                </a:lnTo>
                <a:lnTo>
                  <a:pt x="2432815" y="658922"/>
                </a:lnTo>
                <a:cubicBezTo>
                  <a:pt x="2433474" y="657155"/>
                  <a:pt x="2434192" y="655653"/>
                  <a:pt x="2434969" y="654416"/>
                </a:cubicBezTo>
                <a:cubicBezTo>
                  <a:pt x="2435748" y="653179"/>
                  <a:pt x="2436602" y="652192"/>
                  <a:pt x="2437529" y="651456"/>
                </a:cubicBezTo>
                <a:cubicBezTo>
                  <a:pt x="2438456" y="650720"/>
                  <a:pt x="2439489" y="650189"/>
                  <a:pt x="2440626" y="649865"/>
                </a:cubicBezTo>
                <a:cubicBezTo>
                  <a:pt x="2441763" y="649541"/>
                  <a:pt x="2443081" y="649379"/>
                  <a:pt x="2444577" y="649379"/>
                </a:cubicBezTo>
                <a:lnTo>
                  <a:pt x="2454364" y="649379"/>
                </a:lnTo>
                <a:cubicBezTo>
                  <a:pt x="2455263" y="649379"/>
                  <a:pt x="2456117" y="649512"/>
                  <a:pt x="2456924" y="649776"/>
                </a:cubicBezTo>
                <a:cubicBezTo>
                  <a:pt x="2457732" y="650041"/>
                  <a:pt x="2458420" y="650455"/>
                  <a:pt x="2458987" y="651014"/>
                </a:cubicBezTo>
                <a:cubicBezTo>
                  <a:pt x="2459558" y="651574"/>
                  <a:pt x="2460021" y="652281"/>
                  <a:pt x="2460380" y="653134"/>
                </a:cubicBezTo>
                <a:cubicBezTo>
                  <a:pt x="2460740" y="653988"/>
                  <a:pt x="2460919" y="655035"/>
                  <a:pt x="2460919" y="656272"/>
                </a:cubicBezTo>
                <a:lnTo>
                  <a:pt x="2460919" y="761428"/>
                </a:lnTo>
                <a:cubicBezTo>
                  <a:pt x="2460919" y="761899"/>
                  <a:pt x="2460799" y="762311"/>
                  <a:pt x="2460555" y="762664"/>
                </a:cubicBezTo>
                <a:cubicBezTo>
                  <a:pt x="2460313" y="763019"/>
                  <a:pt x="2459888" y="763298"/>
                  <a:pt x="2459281" y="763505"/>
                </a:cubicBezTo>
                <a:cubicBezTo>
                  <a:pt x="2458674" y="763710"/>
                  <a:pt x="2457900" y="763887"/>
                  <a:pt x="2456960" y="764035"/>
                </a:cubicBezTo>
                <a:cubicBezTo>
                  <a:pt x="2456020" y="764181"/>
                  <a:pt x="2454790" y="764255"/>
                  <a:pt x="2453274" y="764255"/>
                </a:cubicBezTo>
                <a:cubicBezTo>
                  <a:pt x="2451877" y="764255"/>
                  <a:pt x="2450679" y="764181"/>
                  <a:pt x="2449677" y="764035"/>
                </a:cubicBezTo>
                <a:cubicBezTo>
                  <a:pt x="2448675" y="763887"/>
                  <a:pt x="2447887" y="763710"/>
                  <a:pt x="2447310" y="763505"/>
                </a:cubicBezTo>
                <a:cubicBezTo>
                  <a:pt x="2446734" y="763298"/>
                  <a:pt x="2446324" y="763019"/>
                  <a:pt x="2446081" y="762664"/>
                </a:cubicBezTo>
                <a:cubicBezTo>
                  <a:pt x="2445839" y="762311"/>
                  <a:pt x="2445717" y="761899"/>
                  <a:pt x="2445717" y="761428"/>
                </a:cubicBezTo>
                <a:lnTo>
                  <a:pt x="2445717" y="661839"/>
                </a:lnTo>
                <a:lnTo>
                  <a:pt x="2445541" y="661839"/>
                </a:lnTo>
                <a:lnTo>
                  <a:pt x="2405246" y="761869"/>
                </a:lnTo>
                <a:cubicBezTo>
                  <a:pt x="2405069" y="762282"/>
                  <a:pt x="2404818" y="762635"/>
                  <a:pt x="2404495" y="762930"/>
                </a:cubicBezTo>
                <a:cubicBezTo>
                  <a:pt x="2404171" y="763225"/>
                  <a:pt x="2403700" y="763475"/>
                  <a:pt x="2403081" y="763682"/>
                </a:cubicBezTo>
                <a:cubicBezTo>
                  <a:pt x="2402462" y="763887"/>
                  <a:pt x="2401726" y="764035"/>
                  <a:pt x="2400871" y="764122"/>
                </a:cubicBezTo>
                <a:cubicBezTo>
                  <a:pt x="2400017" y="764212"/>
                  <a:pt x="2399001" y="764255"/>
                  <a:pt x="2397822" y="764255"/>
                </a:cubicBezTo>
                <a:cubicBezTo>
                  <a:pt x="2396586" y="764255"/>
                  <a:pt x="2395526" y="764197"/>
                  <a:pt x="2394642" y="764079"/>
                </a:cubicBezTo>
                <a:cubicBezTo>
                  <a:pt x="2393758" y="763960"/>
                  <a:pt x="2393022" y="763800"/>
                  <a:pt x="2392434" y="763592"/>
                </a:cubicBezTo>
                <a:cubicBezTo>
                  <a:pt x="2391844" y="763386"/>
                  <a:pt x="2391387" y="763135"/>
                  <a:pt x="2391064" y="762841"/>
                </a:cubicBezTo>
                <a:cubicBezTo>
                  <a:pt x="2390739" y="762547"/>
                  <a:pt x="2390519" y="762224"/>
                  <a:pt x="2390400" y="761869"/>
                </a:cubicBezTo>
                <a:lnTo>
                  <a:pt x="2351873" y="661839"/>
                </a:lnTo>
                <a:lnTo>
                  <a:pt x="2351785" y="661839"/>
                </a:lnTo>
                <a:lnTo>
                  <a:pt x="2351785" y="761428"/>
                </a:lnTo>
                <a:cubicBezTo>
                  <a:pt x="2351785" y="761899"/>
                  <a:pt x="2351664" y="762311"/>
                  <a:pt x="2351421" y="762664"/>
                </a:cubicBezTo>
                <a:cubicBezTo>
                  <a:pt x="2351179" y="763019"/>
                  <a:pt x="2350753" y="763298"/>
                  <a:pt x="2350146" y="763505"/>
                </a:cubicBezTo>
                <a:cubicBezTo>
                  <a:pt x="2349540" y="763710"/>
                  <a:pt x="2348751" y="763887"/>
                  <a:pt x="2347780" y="764035"/>
                </a:cubicBezTo>
                <a:cubicBezTo>
                  <a:pt x="2346810" y="764181"/>
                  <a:pt x="2345565" y="764255"/>
                  <a:pt x="2344050" y="764255"/>
                </a:cubicBezTo>
                <a:cubicBezTo>
                  <a:pt x="2342593" y="764255"/>
                  <a:pt x="2341379" y="764181"/>
                  <a:pt x="2340409" y="764035"/>
                </a:cubicBezTo>
                <a:cubicBezTo>
                  <a:pt x="2339438" y="763887"/>
                  <a:pt x="2338665" y="763710"/>
                  <a:pt x="2338088" y="763505"/>
                </a:cubicBezTo>
                <a:cubicBezTo>
                  <a:pt x="2337512" y="763298"/>
                  <a:pt x="2337118" y="763019"/>
                  <a:pt x="2336906" y="762664"/>
                </a:cubicBezTo>
                <a:cubicBezTo>
                  <a:pt x="2336692" y="762311"/>
                  <a:pt x="2336587" y="761899"/>
                  <a:pt x="2336587" y="761428"/>
                </a:cubicBezTo>
                <a:lnTo>
                  <a:pt x="2336587" y="656272"/>
                </a:lnTo>
                <a:cubicBezTo>
                  <a:pt x="2336587" y="653798"/>
                  <a:pt x="2337244" y="652030"/>
                  <a:pt x="2338560" y="650969"/>
                </a:cubicBezTo>
                <a:cubicBezTo>
                  <a:pt x="2339876" y="649909"/>
                  <a:pt x="2341342" y="649379"/>
                  <a:pt x="2342956" y="649379"/>
                </a:cubicBezTo>
                <a:close/>
                <a:moveTo>
                  <a:pt x="1399980" y="649379"/>
                </a:moveTo>
                <a:lnTo>
                  <a:pt x="1409311" y="649379"/>
                </a:lnTo>
                <a:cubicBezTo>
                  <a:pt x="1411225" y="649379"/>
                  <a:pt x="1412900" y="649556"/>
                  <a:pt x="1414335" y="649909"/>
                </a:cubicBezTo>
                <a:cubicBezTo>
                  <a:pt x="1415771" y="650263"/>
                  <a:pt x="1417027" y="650822"/>
                  <a:pt x="1418104" y="651588"/>
                </a:cubicBezTo>
                <a:cubicBezTo>
                  <a:pt x="1419181" y="652354"/>
                  <a:pt x="1420077" y="653325"/>
                  <a:pt x="1420796" y="654505"/>
                </a:cubicBezTo>
                <a:cubicBezTo>
                  <a:pt x="1421515" y="655682"/>
                  <a:pt x="1422141" y="657067"/>
                  <a:pt x="1422681" y="658658"/>
                </a:cubicBezTo>
                <a:lnTo>
                  <a:pt x="1455374" y="741457"/>
                </a:lnTo>
                <a:lnTo>
                  <a:pt x="1455816" y="741457"/>
                </a:lnTo>
                <a:lnTo>
                  <a:pt x="1489839" y="658922"/>
                </a:lnTo>
                <a:cubicBezTo>
                  <a:pt x="1490496" y="657155"/>
                  <a:pt x="1491216" y="655653"/>
                  <a:pt x="1491994" y="654416"/>
                </a:cubicBezTo>
                <a:cubicBezTo>
                  <a:pt x="1492772" y="653179"/>
                  <a:pt x="1493625" y="652192"/>
                  <a:pt x="1494552" y="651456"/>
                </a:cubicBezTo>
                <a:cubicBezTo>
                  <a:pt x="1495481" y="650720"/>
                  <a:pt x="1496513" y="650189"/>
                  <a:pt x="1497650" y="649865"/>
                </a:cubicBezTo>
                <a:cubicBezTo>
                  <a:pt x="1498787" y="649541"/>
                  <a:pt x="1500104" y="649379"/>
                  <a:pt x="1501600" y="649379"/>
                </a:cubicBezTo>
                <a:lnTo>
                  <a:pt x="1511385" y="649379"/>
                </a:lnTo>
                <a:cubicBezTo>
                  <a:pt x="1512284" y="649379"/>
                  <a:pt x="1513136" y="649512"/>
                  <a:pt x="1513945" y="649776"/>
                </a:cubicBezTo>
                <a:cubicBezTo>
                  <a:pt x="1514753" y="650041"/>
                  <a:pt x="1515442" y="650455"/>
                  <a:pt x="1516009" y="651014"/>
                </a:cubicBezTo>
                <a:cubicBezTo>
                  <a:pt x="1516579" y="651574"/>
                  <a:pt x="1517044" y="652281"/>
                  <a:pt x="1517401" y="653134"/>
                </a:cubicBezTo>
                <a:cubicBezTo>
                  <a:pt x="1517761" y="653988"/>
                  <a:pt x="1517941" y="655035"/>
                  <a:pt x="1517941" y="656272"/>
                </a:cubicBezTo>
                <a:lnTo>
                  <a:pt x="1517941" y="761428"/>
                </a:lnTo>
                <a:cubicBezTo>
                  <a:pt x="1517941" y="761899"/>
                  <a:pt x="1517819" y="762311"/>
                  <a:pt x="1517576" y="762664"/>
                </a:cubicBezTo>
                <a:cubicBezTo>
                  <a:pt x="1517334" y="763019"/>
                  <a:pt x="1516909" y="763298"/>
                  <a:pt x="1516302" y="763505"/>
                </a:cubicBezTo>
                <a:cubicBezTo>
                  <a:pt x="1515695" y="763710"/>
                  <a:pt x="1514921" y="763887"/>
                  <a:pt x="1513980" y="764035"/>
                </a:cubicBezTo>
                <a:cubicBezTo>
                  <a:pt x="1513040" y="764181"/>
                  <a:pt x="1511811" y="764255"/>
                  <a:pt x="1510295" y="764255"/>
                </a:cubicBezTo>
                <a:cubicBezTo>
                  <a:pt x="1508900" y="764255"/>
                  <a:pt x="1507702" y="764181"/>
                  <a:pt x="1506700" y="764035"/>
                </a:cubicBezTo>
                <a:cubicBezTo>
                  <a:pt x="1505699" y="763887"/>
                  <a:pt x="1504910" y="763710"/>
                  <a:pt x="1504333" y="763505"/>
                </a:cubicBezTo>
                <a:cubicBezTo>
                  <a:pt x="1503757" y="763298"/>
                  <a:pt x="1503347" y="763019"/>
                  <a:pt x="1503105" y="762664"/>
                </a:cubicBezTo>
                <a:cubicBezTo>
                  <a:pt x="1502863" y="762311"/>
                  <a:pt x="1502741" y="761899"/>
                  <a:pt x="1502741" y="761428"/>
                </a:cubicBezTo>
                <a:lnTo>
                  <a:pt x="1502741" y="661839"/>
                </a:lnTo>
                <a:lnTo>
                  <a:pt x="1502565" y="661839"/>
                </a:lnTo>
                <a:lnTo>
                  <a:pt x="1462267" y="761869"/>
                </a:lnTo>
                <a:cubicBezTo>
                  <a:pt x="1462091" y="762282"/>
                  <a:pt x="1461839" y="762635"/>
                  <a:pt x="1461515" y="762930"/>
                </a:cubicBezTo>
                <a:cubicBezTo>
                  <a:pt x="1461192" y="763225"/>
                  <a:pt x="1460720" y="763475"/>
                  <a:pt x="1460102" y="763682"/>
                </a:cubicBezTo>
                <a:cubicBezTo>
                  <a:pt x="1459483" y="763887"/>
                  <a:pt x="1458747" y="764035"/>
                  <a:pt x="1457893" y="764122"/>
                </a:cubicBezTo>
                <a:cubicBezTo>
                  <a:pt x="1457038" y="764212"/>
                  <a:pt x="1456022" y="764255"/>
                  <a:pt x="1454844" y="764255"/>
                </a:cubicBezTo>
                <a:cubicBezTo>
                  <a:pt x="1453607" y="764255"/>
                  <a:pt x="1452546" y="764197"/>
                  <a:pt x="1451662" y="764079"/>
                </a:cubicBezTo>
                <a:cubicBezTo>
                  <a:pt x="1450779" y="763960"/>
                  <a:pt x="1450043" y="763800"/>
                  <a:pt x="1449454" y="763592"/>
                </a:cubicBezTo>
                <a:cubicBezTo>
                  <a:pt x="1448864" y="763386"/>
                  <a:pt x="1448408" y="763135"/>
                  <a:pt x="1448084" y="762841"/>
                </a:cubicBezTo>
                <a:cubicBezTo>
                  <a:pt x="1447760" y="762547"/>
                  <a:pt x="1447539" y="762224"/>
                  <a:pt x="1447421" y="761869"/>
                </a:cubicBezTo>
                <a:lnTo>
                  <a:pt x="1408896" y="661839"/>
                </a:lnTo>
                <a:lnTo>
                  <a:pt x="1408807" y="661839"/>
                </a:lnTo>
                <a:lnTo>
                  <a:pt x="1408807" y="761428"/>
                </a:lnTo>
                <a:cubicBezTo>
                  <a:pt x="1408807" y="761899"/>
                  <a:pt x="1408687" y="762311"/>
                  <a:pt x="1408443" y="762664"/>
                </a:cubicBezTo>
                <a:cubicBezTo>
                  <a:pt x="1408201" y="763019"/>
                  <a:pt x="1407776" y="763298"/>
                  <a:pt x="1407169" y="763505"/>
                </a:cubicBezTo>
                <a:cubicBezTo>
                  <a:pt x="1406563" y="763710"/>
                  <a:pt x="1405773" y="763887"/>
                  <a:pt x="1404803" y="764035"/>
                </a:cubicBezTo>
                <a:cubicBezTo>
                  <a:pt x="1403832" y="764181"/>
                  <a:pt x="1402589" y="764255"/>
                  <a:pt x="1401072" y="764255"/>
                </a:cubicBezTo>
                <a:cubicBezTo>
                  <a:pt x="1399615" y="764255"/>
                  <a:pt x="1398402" y="764181"/>
                  <a:pt x="1397431" y="764035"/>
                </a:cubicBezTo>
                <a:cubicBezTo>
                  <a:pt x="1396461" y="763887"/>
                  <a:pt x="1395688" y="763710"/>
                  <a:pt x="1395111" y="763505"/>
                </a:cubicBezTo>
                <a:cubicBezTo>
                  <a:pt x="1394534" y="763298"/>
                  <a:pt x="1394139" y="763019"/>
                  <a:pt x="1393927" y="762664"/>
                </a:cubicBezTo>
                <a:cubicBezTo>
                  <a:pt x="1393715" y="762311"/>
                  <a:pt x="1393609" y="761899"/>
                  <a:pt x="1393609" y="761428"/>
                </a:cubicBezTo>
                <a:lnTo>
                  <a:pt x="1393609" y="656272"/>
                </a:lnTo>
                <a:cubicBezTo>
                  <a:pt x="1393609" y="653798"/>
                  <a:pt x="1394267" y="652030"/>
                  <a:pt x="1395583" y="650969"/>
                </a:cubicBezTo>
                <a:cubicBezTo>
                  <a:pt x="1396898" y="649909"/>
                  <a:pt x="1398364" y="649379"/>
                  <a:pt x="1399980" y="649379"/>
                </a:cubicBezTo>
                <a:close/>
                <a:moveTo>
                  <a:pt x="933280" y="649379"/>
                </a:moveTo>
                <a:lnTo>
                  <a:pt x="942611" y="649379"/>
                </a:lnTo>
                <a:cubicBezTo>
                  <a:pt x="944525" y="649379"/>
                  <a:pt x="946200" y="649556"/>
                  <a:pt x="947636" y="649909"/>
                </a:cubicBezTo>
                <a:cubicBezTo>
                  <a:pt x="949072" y="650263"/>
                  <a:pt x="950327" y="650822"/>
                  <a:pt x="951405" y="651588"/>
                </a:cubicBezTo>
                <a:cubicBezTo>
                  <a:pt x="952481" y="652354"/>
                  <a:pt x="953379" y="653325"/>
                  <a:pt x="954097" y="654505"/>
                </a:cubicBezTo>
                <a:cubicBezTo>
                  <a:pt x="954815" y="655682"/>
                  <a:pt x="955443" y="657067"/>
                  <a:pt x="955980" y="658658"/>
                </a:cubicBezTo>
                <a:lnTo>
                  <a:pt x="988661" y="741457"/>
                </a:lnTo>
                <a:lnTo>
                  <a:pt x="989104" y="741457"/>
                </a:lnTo>
                <a:lnTo>
                  <a:pt x="1023123" y="658922"/>
                </a:lnTo>
                <a:cubicBezTo>
                  <a:pt x="1023781" y="657155"/>
                  <a:pt x="1024499" y="655653"/>
                  <a:pt x="1025277" y="654416"/>
                </a:cubicBezTo>
                <a:cubicBezTo>
                  <a:pt x="1026056" y="653179"/>
                  <a:pt x="1026909" y="652192"/>
                  <a:pt x="1027837" y="651456"/>
                </a:cubicBezTo>
                <a:cubicBezTo>
                  <a:pt x="1028765" y="650720"/>
                  <a:pt x="1029797" y="650189"/>
                  <a:pt x="1030934" y="649865"/>
                </a:cubicBezTo>
                <a:cubicBezTo>
                  <a:pt x="1032070" y="649541"/>
                  <a:pt x="1033387" y="649379"/>
                  <a:pt x="1034884" y="649379"/>
                </a:cubicBezTo>
                <a:lnTo>
                  <a:pt x="1044668" y="649379"/>
                </a:lnTo>
                <a:cubicBezTo>
                  <a:pt x="1045565" y="649379"/>
                  <a:pt x="1046418" y="649512"/>
                  <a:pt x="1047225" y="649776"/>
                </a:cubicBezTo>
                <a:cubicBezTo>
                  <a:pt x="1048034" y="650041"/>
                  <a:pt x="1048721" y="650455"/>
                  <a:pt x="1049291" y="651014"/>
                </a:cubicBezTo>
                <a:cubicBezTo>
                  <a:pt x="1049860" y="651574"/>
                  <a:pt x="1050324" y="652281"/>
                  <a:pt x="1050683" y="653134"/>
                </a:cubicBezTo>
                <a:cubicBezTo>
                  <a:pt x="1051041" y="653988"/>
                  <a:pt x="1051221" y="655035"/>
                  <a:pt x="1051221" y="656272"/>
                </a:cubicBezTo>
                <a:lnTo>
                  <a:pt x="1051221" y="761428"/>
                </a:lnTo>
                <a:cubicBezTo>
                  <a:pt x="1051221" y="761899"/>
                  <a:pt x="1051099" y="762311"/>
                  <a:pt x="1050856" y="762664"/>
                </a:cubicBezTo>
                <a:cubicBezTo>
                  <a:pt x="1050614" y="763019"/>
                  <a:pt x="1050189" y="763298"/>
                  <a:pt x="1049583" y="763505"/>
                </a:cubicBezTo>
                <a:cubicBezTo>
                  <a:pt x="1048976" y="763710"/>
                  <a:pt x="1048202" y="763887"/>
                  <a:pt x="1047262" y="764035"/>
                </a:cubicBezTo>
                <a:cubicBezTo>
                  <a:pt x="1046323" y="764181"/>
                  <a:pt x="1045094" y="764255"/>
                  <a:pt x="1043576" y="764255"/>
                </a:cubicBezTo>
                <a:cubicBezTo>
                  <a:pt x="1042182" y="764255"/>
                  <a:pt x="1040983" y="764181"/>
                  <a:pt x="1039982" y="764035"/>
                </a:cubicBezTo>
                <a:cubicBezTo>
                  <a:pt x="1038982" y="763887"/>
                  <a:pt x="1038194" y="763710"/>
                  <a:pt x="1037616" y="763505"/>
                </a:cubicBezTo>
                <a:cubicBezTo>
                  <a:pt x="1037040" y="763298"/>
                  <a:pt x="1036632" y="763019"/>
                  <a:pt x="1036388" y="762664"/>
                </a:cubicBezTo>
                <a:cubicBezTo>
                  <a:pt x="1036146" y="762311"/>
                  <a:pt x="1036024" y="761899"/>
                  <a:pt x="1036024" y="761428"/>
                </a:cubicBezTo>
                <a:lnTo>
                  <a:pt x="1036024" y="661839"/>
                </a:lnTo>
                <a:lnTo>
                  <a:pt x="1035848" y="661839"/>
                </a:lnTo>
                <a:lnTo>
                  <a:pt x="995553" y="761869"/>
                </a:lnTo>
                <a:cubicBezTo>
                  <a:pt x="995376" y="762282"/>
                  <a:pt x="995125" y="762635"/>
                  <a:pt x="994802" y="762930"/>
                </a:cubicBezTo>
                <a:cubicBezTo>
                  <a:pt x="994478" y="763225"/>
                  <a:pt x="994007" y="763475"/>
                  <a:pt x="993389" y="763682"/>
                </a:cubicBezTo>
                <a:cubicBezTo>
                  <a:pt x="992770" y="763887"/>
                  <a:pt x="992033" y="764035"/>
                  <a:pt x="991179" y="764122"/>
                </a:cubicBezTo>
                <a:cubicBezTo>
                  <a:pt x="990328" y="764212"/>
                  <a:pt x="989311" y="764255"/>
                  <a:pt x="988134" y="764255"/>
                </a:cubicBezTo>
                <a:cubicBezTo>
                  <a:pt x="986900" y="764255"/>
                  <a:pt x="985842" y="764197"/>
                  <a:pt x="984958" y="764079"/>
                </a:cubicBezTo>
                <a:cubicBezTo>
                  <a:pt x="984076" y="763960"/>
                  <a:pt x="983340" y="763800"/>
                  <a:pt x="982750" y="763592"/>
                </a:cubicBezTo>
                <a:cubicBezTo>
                  <a:pt x="982160" y="763386"/>
                  <a:pt x="981704" y="763135"/>
                  <a:pt x="981380" y="762841"/>
                </a:cubicBezTo>
                <a:cubicBezTo>
                  <a:pt x="981058" y="762547"/>
                  <a:pt x="980835" y="762224"/>
                  <a:pt x="980718" y="761869"/>
                </a:cubicBezTo>
                <a:lnTo>
                  <a:pt x="942195" y="661839"/>
                </a:lnTo>
                <a:lnTo>
                  <a:pt x="942108" y="661839"/>
                </a:lnTo>
                <a:lnTo>
                  <a:pt x="942108" y="761428"/>
                </a:lnTo>
                <a:cubicBezTo>
                  <a:pt x="942108" y="761899"/>
                  <a:pt x="941987" y="762311"/>
                  <a:pt x="941744" y="762664"/>
                </a:cubicBezTo>
                <a:cubicBezTo>
                  <a:pt x="941501" y="763019"/>
                  <a:pt x="941076" y="763298"/>
                  <a:pt x="940469" y="763505"/>
                </a:cubicBezTo>
                <a:cubicBezTo>
                  <a:pt x="939862" y="763710"/>
                  <a:pt x="939072" y="763887"/>
                  <a:pt x="938102" y="764035"/>
                </a:cubicBezTo>
                <a:cubicBezTo>
                  <a:pt x="937131" y="764181"/>
                  <a:pt x="935888" y="764255"/>
                  <a:pt x="934372" y="764255"/>
                </a:cubicBezTo>
                <a:cubicBezTo>
                  <a:pt x="932916" y="764255"/>
                  <a:pt x="931701" y="764181"/>
                  <a:pt x="930732" y="764035"/>
                </a:cubicBezTo>
                <a:cubicBezTo>
                  <a:pt x="929761" y="763887"/>
                  <a:pt x="928987" y="763710"/>
                  <a:pt x="928410" y="763505"/>
                </a:cubicBezTo>
                <a:cubicBezTo>
                  <a:pt x="927834" y="763298"/>
                  <a:pt x="927438" y="763019"/>
                  <a:pt x="927227" y="762664"/>
                </a:cubicBezTo>
                <a:cubicBezTo>
                  <a:pt x="927014" y="762311"/>
                  <a:pt x="926909" y="761899"/>
                  <a:pt x="926909" y="761428"/>
                </a:cubicBezTo>
                <a:lnTo>
                  <a:pt x="926909" y="656272"/>
                </a:lnTo>
                <a:cubicBezTo>
                  <a:pt x="926909" y="653798"/>
                  <a:pt x="927567" y="652030"/>
                  <a:pt x="928882" y="650969"/>
                </a:cubicBezTo>
                <a:cubicBezTo>
                  <a:pt x="930199" y="649909"/>
                  <a:pt x="931663" y="649379"/>
                  <a:pt x="933280" y="649379"/>
                </a:cubicBezTo>
                <a:close/>
                <a:moveTo>
                  <a:pt x="456998" y="649379"/>
                </a:moveTo>
                <a:lnTo>
                  <a:pt x="466330" y="649379"/>
                </a:lnTo>
                <a:cubicBezTo>
                  <a:pt x="468244" y="649379"/>
                  <a:pt x="469918" y="649556"/>
                  <a:pt x="471355" y="649909"/>
                </a:cubicBezTo>
                <a:cubicBezTo>
                  <a:pt x="472790" y="650263"/>
                  <a:pt x="474047" y="650822"/>
                  <a:pt x="475123" y="651588"/>
                </a:cubicBezTo>
                <a:cubicBezTo>
                  <a:pt x="476200" y="652354"/>
                  <a:pt x="477097" y="653325"/>
                  <a:pt x="477815" y="654505"/>
                </a:cubicBezTo>
                <a:cubicBezTo>
                  <a:pt x="478533" y="655682"/>
                  <a:pt x="479161" y="657067"/>
                  <a:pt x="479700" y="658658"/>
                </a:cubicBezTo>
                <a:lnTo>
                  <a:pt x="512394" y="741457"/>
                </a:lnTo>
                <a:lnTo>
                  <a:pt x="512836" y="741457"/>
                </a:lnTo>
                <a:lnTo>
                  <a:pt x="546857" y="658922"/>
                </a:lnTo>
                <a:cubicBezTo>
                  <a:pt x="547515" y="657155"/>
                  <a:pt x="548234" y="655653"/>
                  <a:pt x="549012" y="654416"/>
                </a:cubicBezTo>
                <a:cubicBezTo>
                  <a:pt x="549790" y="653179"/>
                  <a:pt x="550643" y="652192"/>
                  <a:pt x="551571" y="651456"/>
                </a:cubicBezTo>
                <a:cubicBezTo>
                  <a:pt x="552499" y="650720"/>
                  <a:pt x="553531" y="650189"/>
                  <a:pt x="554668" y="649865"/>
                </a:cubicBezTo>
                <a:cubicBezTo>
                  <a:pt x="555805" y="649541"/>
                  <a:pt x="557122" y="649379"/>
                  <a:pt x="558618" y="649379"/>
                </a:cubicBezTo>
                <a:lnTo>
                  <a:pt x="568403" y="649379"/>
                </a:lnTo>
                <a:cubicBezTo>
                  <a:pt x="569302" y="649379"/>
                  <a:pt x="570155" y="649512"/>
                  <a:pt x="570963" y="649776"/>
                </a:cubicBezTo>
                <a:cubicBezTo>
                  <a:pt x="571770" y="650041"/>
                  <a:pt x="572459" y="650455"/>
                  <a:pt x="573027" y="651014"/>
                </a:cubicBezTo>
                <a:cubicBezTo>
                  <a:pt x="573596" y="651574"/>
                  <a:pt x="574060" y="652281"/>
                  <a:pt x="574419" y="653134"/>
                </a:cubicBezTo>
                <a:cubicBezTo>
                  <a:pt x="574778" y="653988"/>
                  <a:pt x="574958" y="655035"/>
                  <a:pt x="574958" y="656272"/>
                </a:cubicBezTo>
                <a:lnTo>
                  <a:pt x="574958" y="761428"/>
                </a:lnTo>
                <a:cubicBezTo>
                  <a:pt x="574958" y="761899"/>
                  <a:pt x="574836" y="762311"/>
                  <a:pt x="574594" y="762664"/>
                </a:cubicBezTo>
                <a:cubicBezTo>
                  <a:pt x="574351" y="763019"/>
                  <a:pt x="573927" y="763298"/>
                  <a:pt x="573320" y="763505"/>
                </a:cubicBezTo>
                <a:cubicBezTo>
                  <a:pt x="572713" y="763710"/>
                  <a:pt x="571939" y="763887"/>
                  <a:pt x="570999" y="764035"/>
                </a:cubicBezTo>
                <a:cubicBezTo>
                  <a:pt x="570058" y="764181"/>
                  <a:pt x="568830" y="764255"/>
                  <a:pt x="567313" y="764255"/>
                </a:cubicBezTo>
                <a:cubicBezTo>
                  <a:pt x="565917" y="764255"/>
                  <a:pt x="564719" y="764181"/>
                  <a:pt x="563718" y="764035"/>
                </a:cubicBezTo>
                <a:cubicBezTo>
                  <a:pt x="562717" y="763887"/>
                  <a:pt x="561928" y="763710"/>
                  <a:pt x="561351" y="763505"/>
                </a:cubicBezTo>
                <a:cubicBezTo>
                  <a:pt x="560775" y="763298"/>
                  <a:pt x="560365" y="763019"/>
                  <a:pt x="560123" y="762664"/>
                </a:cubicBezTo>
                <a:cubicBezTo>
                  <a:pt x="559880" y="762311"/>
                  <a:pt x="559759" y="761899"/>
                  <a:pt x="559759" y="761428"/>
                </a:cubicBezTo>
                <a:lnTo>
                  <a:pt x="559759" y="661839"/>
                </a:lnTo>
                <a:lnTo>
                  <a:pt x="559582" y="661839"/>
                </a:lnTo>
                <a:lnTo>
                  <a:pt x="519287" y="761869"/>
                </a:lnTo>
                <a:cubicBezTo>
                  <a:pt x="519110" y="762282"/>
                  <a:pt x="518860" y="762635"/>
                  <a:pt x="518536" y="762930"/>
                </a:cubicBezTo>
                <a:cubicBezTo>
                  <a:pt x="518212" y="763225"/>
                  <a:pt x="517740" y="763475"/>
                  <a:pt x="517122" y="763682"/>
                </a:cubicBezTo>
                <a:cubicBezTo>
                  <a:pt x="516504" y="763887"/>
                  <a:pt x="515767" y="764035"/>
                  <a:pt x="514913" y="764122"/>
                </a:cubicBezTo>
                <a:cubicBezTo>
                  <a:pt x="514059" y="764212"/>
                  <a:pt x="513042" y="764255"/>
                  <a:pt x="511864" y="764255"/>
                </a:cubicBezTo>
                <a:cubicBezTo>
                  <a:pt x="510627" y="764255"/>
                  <a:pt x="509567" y="764197"/>
                  <a:pt x="508683" y="764079"/>
                </a:cubicBezTo>
                <a:cubicBezTo>
                  <a:pt x="507800" y="763960"/>
                  <a:pt x="507063" y="763800"/>
                  <a:pt x="506474" y="763592"/>
                </a:cubicBezTo>
                <a:cubicBezTo>
                  <a:pt x="505885" y="763386"/>
                  <a:pt x="505429" y="763135"/>
                  <a:pt x="505105" y="762841"/>
                </a:cubicBezTo>
                <a:cubicBezTo>
                  <a:pt x="504780" y="762547"/>
                  <a:pt x="504560" y="762224"/>
                  <a:pt x="504442" y="761869"/>
                </a:cubicBezTo>
                <a:lnTo>
                  <a:pt x="465914" y="661839"/>
                </a:lnTo>
                <a:lnTo>
                  <a:pt x="465826" y="661839"/>
                </a:lnTo>
                <a:lnTo>
                  <a:pt x="465826" y="761428"/>
                </a:lnTo>
                <a:cubicBezTo>
                  <a:pt x="465826" y="761899"/>
                  <a:pt x="465705" y="762311"/>
                  <a:pt x="465462" y="762664"/>
                </a:cubicBezTo>
                <a:cubicBezTo>
                  <a:pt x="465220" y="763019"/>
                  <a:pt x="464795" y="763298"/>
                  <a:pt x="464188" y="763505"/>
                </a:cubicBezTo>
                <a:cubicBezTo>
                  <a:pt x="463581" y="763710"/>
                  <a:pt x="462792" y="763887"/>
                  <a:pt x="461821" y="764035"/>
                </a:cubicBezTo>
                <a:cubicBezTo>
                  <a:pt x="460851" y="764181"/>
                  <a:pt x="459607" y="764255"/>
                  <a:pt x="458090" y="764255"/>
                </a:cubicBezTo>
                <a:cubicBezTo>
                  <a:pt x="456634" y="764255"/>
                  <a:pt x="455420" y="764181"/>
                  <a:pt x="454450" y="764035"/>
                </a:cubicBezTo>
                <a:cubicBezTo>
                  <a:pt x="453479" y="763887"/>
                  <a:pt x="452706" y="763710"/>
                  <a:pt x="452129" y="763505"/>
                </a:cubicBezTo>
                <a:cubicBezTo>
                  <a:pt x="451552" y="763298"/>
                  <a:pt x="451158" y="763019"/>
                  <a:pt x="450945" y="762664"/>
                </a:cubicBezTo>
                <a:cubicBezTo>
                  <a:pt x="450733" y="762311"/>
                  <a:pt x="450627" y="761899"/>
                  <a:pt x="450627" y="761428"/>
                </a:cubicBezTo>
                <a:lnTo>
                  <a:pt x="450627" y="656272"/>
                </a:lnTo>
                <a:cubicBezTo>
                  <a:pt x="450627" y="653798"/>
                  <a:pt x="451285" y="652030"/>
                  <a:pt x="452601" y="650969"/>
                </a:cubicBezTo>
                <a:cubicBezTo>
                  <a:pt x="453917" y="649909"/>
                  <a:pt x="455382" y="649379"/>
                  <a:pt x="456998" y="649379"/>
                </a:cubicBezTo>
                <a:close/>
                <a:moveTo>
                  <a:pt x="364972" y="649146"/>
                </a:moveTo>
                <a:lnTo>
                  <a:pt x="366935" y="649512"/>
                </a:lnTo>
                <a:cubicBezTo>
                  <a:pt x="367583" y="649718"/>
                  <a:pt x="368069" y="650013"/>
                  <a:pt x="368393" y="650397"/>
                </a:cubicBezTo>
                <a:cubicBezTo>
                  <a:pt x="368717" y="650778"/>
                  <a:pt x="369026" y="651265"/>
                  <a:pt x="369321" y="651854"/>
                </a:cubicBezTo>
                <a:lnTo>
                  <a:pt x="385139" y="684726"/>
                </a:lnTo>
                <a:lnTo>
                  <a:pt x="387443" y="689865"/>
                </a:lnTo>
                <a:close/>
                <a:moveTo>
                  <a:pt x="7951420" y="648849"/>
                </a:moveTo>
                <a:cubicBezTo>
                  <a:pt x="7953187" y="648849"/>
                  <a:pt x="7954616" y="648907"/>
                  <a:pt x="7955706" y="649026"/>
                </a:cubicBezTo>
                <a:cubicBezTo>
                  <a:pt x="7956796" y="649143"/>
                  <a:pt x="7957665" y="649306"/>
                  <a:pt x="7958313" y="649512"/>
                </a:cubicBezTo>
                <a:cubicBezTo>
                  <a:pt x="7958961" y="649718"/>
                  <a:pt x="7959447" y="650013"/>
                  <a:pt x="7959771" y="650397"/>
                </a:cubicBezTo>
                <a:cubicBezTo>
                  <a:pt x="7960095" y="650778"/>
                  <a:pt x="7960404" y="651265"/>
                  <a:pt x="7960698" y="651854"/>
                </a:cubicBezTo>
                <a:lnTo>
                  <a:pt x="7976516" y="684726"/>
                </a:lnTo>
                <a:cubicBezTo>
                  <a:pt x="7977985" y="687848"/>
                  <a:pt x="7979451" y="691117"/>
                  <a:pt x="7980915" y="694534"/>
                </a:cubicBezTo>
                <a:cubicBezTo>
                  <a:pt x="7982378" y="697951"/>
                  <a:pt x="7983873" y="701398"/>
                  <a:pt x="7985396" y="704873"/>
                </a:cubicBezTo>
                <a:lnTo>
                  <a:pt x="7985571" y="704873"/>
                </a:lnTo>
                <a:cubicBezTo>
                  <a:pt x="7986918" y="701516"/>
                  <a:pt x="7988308" y="698172"/>
                  <a:pt x="7989744" y="694844"/>
                </a:cubicBezTo>
                <a:cubicBezTo>
                  <a:pt x="7991179" y="691515"/>
                  <a:pt x="7992631" y="688231"/>
                  <a:pt x="7994101" y="684992"/>
                </a:cubicBezTo>
                <a:lnTo>
                  <a:pt x="8000509" y="671677"/>
                </a:lnTo>
                <a:lnTo>
                  <a:pt x="8011038" y="681037"/>
                </a:lnTo>
                <a:lnTo>
                  <a:pt x="8011625" y="681505"/>
                </a:lnTo>
                <a:lnTo>
                  <a:pt x="7992687" y="719277"/>
                </a:lnTo>
                <a:lnTo>
                  <a:pt x="7992687" y="761428"/>
                </a:lnTo>
                <a:cubicBezTo>
                  <a:pt x="7992687" y="761899"/>
                  <a:pt x="7992570" y="762311"/>
                  <a:pt x="7992336" y="762664"/>
                </a:cubicBezTo>
                <a:cubicBezTo>
                  <a:pt x="7992102" y="763019"/>
                  <a:pt x="7991692" y="763298"/>
                  <a:pt x="7991106" y="763505"/>
                </a:cubicBezTo>
                <a:cubicBezTo>
                  <a:pt x="7990520" y="763710"/>
                  <a:pt x="7989729" y="763887"/>
                  <a:pt x="7988734" y="764035"/>
                </a:cubicBezTo>
                <a:cubicBezTo>
                  <a:pt x="7987738" y="764181"/>
                  <a:pt x="7986538" y="764255"/>
                  <a:pt x="7985132" y="764255"/>
                </a:cubicBezTo>
                <a:cubicBezTo>
                  <a:pt x="7983667" y="764255"/>
                  <a:pt x="7982452" y="764181"/>
                  <a:pt x="7981486" y="764035"/>
                </a:cubicBezTo>
                <a:cubicBezTo>
                  <a:pt x="7980519" y="763887"/>
                  <a:pt x="7979728" y="763710"/>
                  <a:pt x="7979114" y="763505"/>
                </a:cubicBezTo>
                <a:cubicBezTo>
                  <a:pt x="7978499" y="763298"/>
                  <a:pt x="7978074" y="763019"/>
                  <a:pt x="7977840" y="762664"/>
                </a:cubicBezTo>
                <a:cubicBezTo>
                  <a:pt x="7977606" y="762311"/>
                  <a:pt x="7977488" y="761899"/>
                  <a:pt x="7977488" y="761428"/>
                </a:cubicBezTo>
                <a:lnTo>
                  <a:pt x="7977488" y="719277"/>
                </a:lnTo>
                <a:lnTo>
                  <a:pt x="7945146" y="654769"/>
                </a:lnTo>
                <a:cubicBezTo>
                  <a:pt x="7944498" y="653415"/>
                  <a:pt x="7944101" y="652354"/>
                  <a:pt x="7943953" y="651588"/>
                </a:cubicBezTo>
                <a:cubicBezTo>
                  <a:pt x="7943806" y="650822"/>
                  <a:pt x="7943953" y="650233"/>
                  <a:pt x="7944395" y="649820"/>
                </a:cubicBezTo>
                <a:cubicBezTo>
                  <a:pt x="7944837" y="649408"/>
                  <a:pt x="7945632" y="649143"/>
                  <a:pt x="7946781" y="649026"/>
                </a:cubicBezTo>
                <a:cubicBezTo>
                  <a:pt x="7947929" y="648907"/>
                  <a:pt x="7949476" y="648849"/>
                  <a:pt x="7951420" y="648849"/>
                </a:cubicBezTo>
                <a:close/>
                <a:moveTo>
                  <a:pt x="7725755" y="648849"/>
                </a:moveTo>
                <a:cubicBezTo>
                  <a:pt x="7727228" y="648849"/>
                  <a:pt x="7728450" y="648923"/>
                  <a:pt x="7729422" y="649070"/>
                </a:cubicBezTo>
                <a:cubicBezTo>
                  <a:pt x="7730394" y="649217"/>
                  <a:pt x="7731175" y="649393"/>
                  <a:pt x="7731764" y="649600"/>
                </a:cubicBezTo>
                <a:cubicBezTo>
                  <a:pt x="7732353" y="649806"/>
                  <a:pt x="7732765" y="650086"/>
                  <a:pt x="7733001" y="650440"/>
                </a:cubicBezTo>
                <a:cubicBezTo>
                  <a:pt x="7733237" y="650793"/>
                  <a:pt x="7733354" y="651205"/>
                  <a:pt x="7733354" y="651677"/>
                </a:cubicBezTo>
                <a:lnTo>
                  <a:pt x="7733354" y="697450"/>
                </a:lnTo>
                <a:lnTo>
                  <a:pt x="7785402" y="697450"/>
                </a:lnTo>
                <a:lnTo>
                  <a:pt x="7785402" y="651677"/>
                </a:lnTo>
                <a:cubicBezTo>
                  <a:pt x="7785402" y="651205"/>
                  <a:pt x="7785520" y="650793"/>
                  <a:pt x="7785756" y="650440"/>
                </a:cubicBezTo>
                <a:cubicBezTo>
                  <a:pt x="7785992" y="650086"/>
                  <a:pt x="7786404" y="649806"/>
                  <a:pt x="7786993" y="649600"/>
                </a:cubicBezTo>
                <a:cubicBezTo>
                  <a:pt x="7787582" y="649393"/>
                  <a:pt x="7788348" y="649217"/>
                  <a:pt x="7789290" y="649070"/>
                </a:cubicBezTo>
                <a:cubicBezTo>
                  <a:pt x="7790233" y="648923"/>
                  <a:pt x="7791470" y="648849"/>
                  <a:pt x="7793002" y="648849"/>
                </a:cubicBezTo>
                <a:cubicBezTo>
                  <a:pt x="7794416" y="648849"/>
                  <a:pt x="7795609" y="648923"/>
                  <a:pt x="7796581" y="649070"/>
                </a:cubicBezTo>
                <a:cubicBezTo>
                  <a:pt x="7797553" y="649217"/>
                  <a:pt x="7798333" y="649393"/>
                  <a:pt x="7798922" y="649600"/>
                </a:cubicBezTo>
                <a:cubicBezTo>
                  <a:pt x="7799512" y="649806"/>
                  <a:pt x="7799924" y="650086"/>
                  <a:pt x="7800159" y="650440"/>
                </a:cubicBezTo>
                <a:cubicBezTo>
                  <a:pt x="7800395" y="650793"/>
                  <a:pt x="7800513" y="651205"/>
                  <a:pt x="7800513" y="651677"/>
                </a:cubicBezTo>
                <a:lnTo>
                  <a:pt x="7800513" y="761428"/>
                </a:lnTo>
                <a:cubicBezTo>
                  <a:pt x="7800513" y="761899"/>
                  <a:pt x="7800395" y="762311"/>
                  <a:pt x="7800159" y="762664"/>
                </a:cubicBezTo>
                <a:cubicBezTo>
                  <a:pt x="7799924" y="763019"/>
                  <a:pt x="7799512" y="763298"/>
                  <a:pt x="7798922" y="763505"/>
                </a:cubicBezTo>
                <a:cubicBezTo>
                  <a:pt x="7798333" y="763710"/>
                  <a:pt x="7797553" y="763887"/>
                  <a:pt x="7796581" y="764035"/>
                </a:cubicBezTo>
                <a:cubicBezTo>
                  <a:pt x="7795609" y="764181"/>
                  <a:pt x="7794416" y="764255"/>
                  <a:pt x="7793002" y="764255"/>
                </a:cubicBezTo>
                <a:cubicBezTo>
                  <a:pt x="7791470" y="764255"/>
                  <a:pt x="7790233" y="764181"/>
                  <a:pt x="7789290" y="764035"/>
                </a:cubicBezTo>
                <a:cubicBezTo>
                  <a:pt x="7788348" y="763887"/>
                  <a:pt x="7787582" y="763710"/>
                  <a:pt x="7786993" y="763505"/>
                </a:cubicBezTo>
                <a:cubicBezTo>
                  <a:pt x="7786404" y="763298"/>
                  <a:pt x="7785992" y="763019"/>
                  <a:pt x="7785756" y="762664"/>
                </a:cubicBezTo>
                <a:cubicBezTo>
                  <a:pt x="7785520" y="762311"/>
                  <a:pt x="7785402" y="761899"/>
                  <a:pt x="7785402" y="761428"/>
                </a:cubicBezTo>
                <a:lnTo>
                  <a:pt x="7785402" y="710705"/>
                </a:lnTo>
                <a:lnTo>
                  <a:pt x="7733354" y="710705"/>
                </a:lnTo>
                <a:lnTo>
                  <a:pt x="7733354" y="761428"/>
                </a:lnTo>
                <a:cubicBezTo>
                  <a:pt x="7733354" y="761899"/>
                  <a:pt x="7733237" y="762311"/>
                  <a:pt x="7733001" y="762664"/>
                </a:cubicBezTo>
                <a:cubicBezTo>
                  <a:pt x="7732765" y="763019"/>
                  <a:pt x="7732353" y="763298"/>
                  <a:pt x="7731764" y="763505"/>
                </a:cubicBezTo>
                <a:cubicBezTo>
                  <a:pt x="7731175" y="763710"/>
                  <a:pt x="7730394" y="763887"/>
                  <a:pt x="7729422" y="764035"/>
                </a:cubicBezTo>
                <a:cubicBezTo>
                  <a:pt x="7728450" y="764181"/>
                  <a:pt x="7727228" y="764255"/>
                  <a:pt x="7725755" y="764255"/>
                </a:cubicBezTo>
                <a:cubicBezTo>
                  <a:pt x="7724341" y="764255"/>
                  <a:pt x="7723133" y="764181"/>
                  <a:pt x="7722132" y="764035"/>
                </a:cubicBezTo>
                <a:cubicBezTo>
                  <a:pt x="7721130" y="763887"/>
                  <a:pt x="7720335" y="763710"/>
                  <a:pt x="7719746" y="763505"/>
                </a:cubicBezTo>
                <a:cubicBezTo>
                  <a:pt x="7719157" y="763298"/>
                  <a:pt x="7718745" y="763019"/>
                  <a:pt x="7718509" y="762664"/>
                </a:cubicBezTo>
                <a:cubicBezTo>
                  <a:pt x="7718273" y="762311"/>
                  <a:pt x="7718155" y="761899"/>
                  <a:pt x="7718155" y="761428"/>
                </a:cubicBezTo>
                <a:lnTo>
                  <a:pt x="7718155" y="651677"/>
                </a:lnTo>
                <a:cubicBezTo>
                  <a:pt x="7718155" y="651205"/>
                  <a:pt x="7718273" y="650793"/>
                  <a:pt x="7718509" y="650440"/>
                </a:cubicBezTo>
                <a:cubicBezTo>
                  <a:pt x="7718745" y="650086"/>
                  <a:pt x="7719157" y="649806"/>
                  <a:pt x="7719746" y="649600"/>
                </a:cubicBezTo>
                <a:cubicBezTo>
                  <a:pt x="7720335" y="649393"/>
                  <a:pt x="7721130" y="649217"/>
                  <a:pt x="7722132" y="649070"/>
                </a:cubicBezTo>
                <a:cubicBezTo>
                  <a:pt x="7723133" y="648923"/>
                  <a:pt x="7724341" y="648849"/>
                  <a:pt x="7725755" y="648849"/>
                </a:cubicBezTo>
                <a:close/>
                <a:moveTo>
                  <a:pt x="7475170" y="648849"/>
                </a:moveTo>
                <a:cubicBezTo>
                  <a:pt x="7476937" y="648849"/>
                  <a:pt x="7478366" y="648907"/>
                  <a:pt x="7479456" y="649026"/>
                </a:cubicBezTo>
                <a:cubicBezTo>
                  <a:pt x="7480546" y="649143"/>
                  <a:pt x="7481415" y="649306"/>
                  <a:pt x="7482063" y="649512"/>
                </a:cubicBezTo>
                <a:cubicBezTo>
                  <a:pt x="7482711" y="649718"/>
                  <a:pt x="7483197" y="650013"/>
                  <a:pt x="7483521" y="650397"/>
                </a:cubicBezTo>
                <a:cubicBezTo>
                  <a:pt x="7483845" y="650778"/>
                  <a:pt x="7484154" y="651265"/>
                  <a:pt x="7484448" y="651854"/>
                </a:cubicBezTo>
                <a:lnTo>
                  <a:pt x="7500266" y="684726"/>
                </a:lnTo>
                <a:cubicBezTo>
                  <a:pt x="7501735" y="687848"/>
                  <a:pt x="7503201" y="691117"/>
                  <a:pt x="7504665" y="694534"/>
                </a:cubicBezTo>
                <a:cubicBezTo>
                  <a:pt x="7506128" y="697951"/>
                  <a:pt x="7507623" y="701398"/>
                  <a:pt x="7509146" y="704873"/>
                </a:cubicBezTo>
                <a:lnTo>
                  <a:pt x="7509321" y="704873"/>
                </a:lnTo>
                <a:cubicBezTo>
                  <a:pt x="7510668" y="701516"/>
                  <a:pt x="7512058" y="698172"/>
                  <a:pt x="7513494" y="694844"/>
                </a:cubicBezTo>
                <a:cubicBezTo>
                  <a:pt x="7514929" y="691515"/>
                  <a:pt x="7516381" y="688231"/>
                  <a:pt x="7517851" y="684992"/>
                </a:cubicBezTo>
                <a:lnTo>
                  <a:pt x="7533757" y="651942"/>
                </a:lnTo>
                <a:cubicBezTo>
                  <a:pt x="7533934" y="651353"/>
                  <a:pt x="7534184" y="650853"/>
                  <a:pt x="7534508" y="650440"/>
                </a:cubicBezTo>
                <a:cubicBezTo>
                  <a:pt x="7534833" y="650027"/>
                  <a:pt x="7535274" y="649718"/>
                  <a:pt x="7535834" y="649512"/>
                </a:cubicBezTo>
                <a:cubicBezTo>
                  <a:pt x="7536394" y="649306"/>
                  <a:pt x="7537174" y="649143"/>
                  <a:pt x="7538175" y="649026"/>
                </a:cubicBezTo>
                <a:cubicBezTo>
                  <a:pt x="7539177" y="648907"/>
                  <a:pt x="7540444" y="648849"/>
                  <a:pt x="7541975" y="648849"/>
                </a:cubicBezTo>
                <a:cubicBezTo>
                  <a:pt x="7544096" y="648849"/>
                  <a:pt x="7545760" y="648923"/>
                  <a:pt x="7546968" y="649070"/>
                </a:cubicBezTo>
                <a:cubicBezTo>
                  <a:pt x="7548176" y="649217"/>
                  <a:pt x="7549015" y="649497"/>
                  <a:pt x="7549486" y="649909"/>
                </a:cubicBezTo>
                <a:cubicBezTo>
                  <a:pt x="7549958" y="650322"/>
                  <a:pt x="7550120" y="650911"/>
                  <a:pt x="7549972" y="651677"/>
                </a:cubicBezTo>
                <a:cubicBezTo>
                  <a:pt x="7549825" y="652442"/>
                  <a:pt x="7549428" y="653473"/>
                  <a:pt x="7548779" y="654769"/>
                </a:cubicBezTo>
                <a:lnTo>
                  <a:pt x="7516437" y="719277"/>
                </a:lnTo>
                <a:lnTo>
                  <a:pt x="7516437" y="761428"/>
                </a:lnTo>
                <a:cubicBezTo>
                  <a:pt x="7516437" y="761899"/>
                  <a:pt x="7516320" y="762311"/>
                  <a:pt x="7516086" y="762664"/>
                </a:cubicBezTo>
                <a:cubicBezTo>
                  <a:pt x="7515852" y="763019"/>
                  <a:pt x="7515442" y="763298"/>
                  <a:pt x="7514856" y="763505"/>
                </a:cubicBezTo>
                <a:cubicBezTo>
                  <a:pt x="7514270" y="763710"/>
                  <a:pt x="7513479" y="763887"/>
                  <a:pt x="7512484" y="764035"/>
                </a:cubicBezTo>
                <a:cubicBezTo>
                  <a:pt x="7511488" y="764181"/>
                  <a:pt x="7510288" y="764255"/>
                  <a:pt x="7508882" y="764255"/>
                </a:cubicBezTo>
                <a:cubicBezTo>
                  <a:pt x="7507417" y="764255"/>
                  <a:pt x="7506202" y="764181"/>
                  <a:pt x="7505236" y="764035"/>
                </a:cubicBezTo>
                <a:cubicBezTo>
                  <a:pt x="7504269" y="763887"/>
                  <a:pt x="7503478" y="763710"/>
                  <a:pt x="7502864" y="763505"/>
                </a:cubicBezTo>
                <a:cubicBezTo>
                  <a:pt x="7502249" y="763298"/>
                  <a:pt x="7501824" y="763019"/>
                  <a:pt x="7501590" y="762664"/>
                </a:cubicBezTo>
                <a:cubicBezTo>
                  <a:pt x="7501356" y="762311"/>
                  <a:pt x="7501238" y="761899"/>
                  <a:pt x="7501238" y="761428"/>
                </a:cubicBezTo>
                <a:lnTo>
                  <a:pt x="7501238" y="719277"/>
                </a:lnTo>
                <a:lnTo>
                  <a:pt x="7468896" y="654769"/>
                </a:lnTo>
                <a:cubicBezTo>
                  <a:pt x="7468248" y="653415"/>
                  <a:pt x="7467851" y="652354"/>
                  <a:pt x="7467703" y="651588"/>
                </a:cubicBezTo>
                <a:cubicBezTo>
                  <a:pt x="7467556" y="650822"/>
                  <a:pt x="7467703" y="650233"/>
                  <a:pt x="7468145" y="649820"/>
                </a:cubicBezTo>
                <a:cubicBezTo>
                  <a:pt x="7468587" y="649408"/>
                  <a:pt x="7469382" y="649143"/>
                  <a:pt x="7470531" y="649026"/>
                </a:cubicBezTo>
                <a:cubicBezTo>
                  <a:pt x="7471679" y="648907"/>
                  <a:pt x="7473226" y="648849"/>
                  <a:pt x="7475170" y="648849"/>
                </a:cubicBezTo>
                <a:close/>
                <a:moveTo>
                  <a:pt x="7259030" y="648849"/>
                </a:moveTo>
                <a:cubicBezTo>
                  <a:pt x="7260503" y="648849"/>
                  <a:pt x="7261725" y="648923"/>
                  <a:pt x="7262697" y="649070"/>
                </a:cubicBezTo>
                <a:cubicBezTo>
                  <a:pt x="7263669" y="649217"/>
                  <a:pt x="7264450" y="649393"/>
                  <a:pt x="7265039" y="649600"/>
                </a:cubicBezTo>
                <a:cubicBezTo>
                  <a:pt x="7265628" y="649806"/>
                  <a:pt x="7266040" y="650086"/>
                  <a:pt x="7266276" y="650440"/>
                </a:cubicBezTo>
                <a:cubicBezTo>
                  <a:pt x="7266512" y="650793"/>
                  <a:pt x="7266629" y="651205"/>
                  <a:pt x="7266629" y="651677"/>
                </a:cubicBezTo>
                <a:lnTo>
                  <a:pt x="7266629" y="697450"/>
                </a:lnTo>
                <a:lnTo>
                  <a:pt x="7318677" y="697450"/>
                </a:lnTo>
                <a:lnTo>
                  <a:pt x="7318677" y="651677"/>
                </a:lnTo>
                <a:cubicBezTo>
                  <a:pt x="7318677" y="651205"/>
                  <a:pt x="7318795" y="650793"/>
                  <a:pt x="7319031" y="650440"/>
                </a:cubicBezTo>
                <a:cubicBezTo>
                  <a:pt x="7319267" y="650086"/>
                  <a:pt x="7319679" y="649806"/>
                  <a:pt x="7320268" y="649600"/>
                </a:cubicBezTo>
                <a:cubicBezTo>
                  <a:pt x="7320857" y="649393"/>
                  <a:pt x="7321623" y="649217"/>
                  <a:pt x="7322565" y="649070"/>
                </a:cubicBezTo>
                <a:cubicBezTo>
                  <a:pt x="7323508" y="648923"/>
                  <a:pt x="7324745" y="648849"/>
                  <a:pt x="7326277" y="648849"/>
                </a:cubicBezTo>
                <a:cubicBezTo>
                  <a:pt x="7327691" y="648849"/>
                  <a:pt x="7328884" y="648923"/>
                  <a:pt x="7329856" y="649070"/>
                </a:cubicBezTo>
                <a:cubicBezTo>
                  <a:pt x="7330828" y="649217"/>
                  <a:pt x="7331608" y="649393"/>
                  <a:pt x="7332197" y="649600"/>
                </a:cubicBezTo>
                <a:cubicBezTo>
                  <a:pt x="7332787" y="649806"/>
                  <a:pt x="7333199" y="650086"/>
                  <a:pt x="7333434" y="650440"/>
                </a:cubicBezTo>
                <a:cubicBezTo>
                  <a:pt x="7333670" y="650793"/>
                  <a:pt x="7333788" y="651205"/>
                  <a:pt x="7333788" y="651677"/>
                </a:cubicBezTo>
                <a:lnTo>
                  <a:pt x="7333788" y="761428"/>
                </a:lnTo>
                <a:cubicBezTo>
                  <a:pt x="7333788" y="761899"/>
                  <a:pt x="7333670" y="762311"/>
                  <a:pt x="7333434" y="762664"/>
                </a:cubicBezTo>
                <a:cubicBezTo>
                  <a:pt x="7333199" y="763019"/>
                  <a:pt x="7332787" y="763298"/>
                  <a:pt x="7332197" y="763505"/>
                </a:cubicBezTo>
                <a:cubicBezTo>
                  <a:pt x="7331608" y="763710"/>
                  <a:pt x="7330828" y="763887"/>
                  <a:pt x="7329856" y="764035"/>
                </a:cubicBezTo>
                <a:cubicBezTo>
                  <a:pt x="7328884" y="764181"/>
                  <a:pt x="7327691" y="764255"/>
                  <a:pt x="7326277" y="764255"/>
                </a:cubicBezTo>
                <a:cubicBezTo>
                  <a:pt x="7324745" y="764255"/>
                  <a:pt x="7323508" y="764181"/>
                  <a:pt x="7322565" y="764035"/>
                </a:cubicBezTo>
                <a:cubicBezTo>
                  <a:pt x="7321623" y="763887"/>
                  <a:pt x="7320857" y="763710"/>
                  <a:pt x="7320268" y="763505"/>
                </a:cubicBezTo>
                <a:cubicBezTo>
                  <a:pt x="7319679" y="763298"/>
                  <a:pt x="7319267" y="763019"/>
                  <a:pt x="7319031" y="762664"/>
                </a:cubicBezTo>
                <a:cubicBezTo>
                  <a:pt x="7318795" y="762311"/>
                  <a:pt x="7318677" y="761899"/>
                  <a:pt x="7318677" y="761428"/>
                </a:cubicBezTo>
                <a:lnTo>
                  <a:pt x="7318677" y="710705"/>
                </a:lnTo>
                <a:lnTo>
                  <a:pt x="7266629" y="710705"/>
                </a:lnTo>
                <a:lnTo>
                  <a:pt x="7266629" y="761428"/>
                </a:lnTo>
                <a:cubicBezTo>
                  <a:pt x="7266629" y="761899"/>
                  <a:pt x="7266512" y="762311"/>
                  <a:pt x="7266276" y="762664"/>
                </a:cubicBezTo>
                <a:cubicBezTo>
                  <a:pt x="7266040" y="763019"/>
                  <a:pt x="7265628" y="763298"/>
                  <a:pt x="7265039" y="763505"/>
                </a:cubicBezTo>
                <a:lnTo>
                  <a:pt x="7262855" y="763999"/>
                </a:lnTo>
                <a:lnTo>
                  <a:pt x="7251430" y="746668"/>
                </a:lnTo>
                <a:lnTo>
                  <a:pt x="7251430" y="651677"/>
                </a:lnTo>
                <a:cubicBezTo>
                  <a:pt x="7251430" y="651205"/>
                  <a:pt x="7251548" y="650793"/>
                  <a:pt x="7251784" y="650440"/>
                </a:cubicBezTo>
                <a:cubicBezTo>
                  <a:pt x="7252020" y="650086"/>
                  <a:pt x="7252432" y="649806"/>
                  <a:pt x="7253021" y="649600"/>
                </a:cubicBezTo>
                <a:cubicBezTo>
                  <a:pt x="7253610" y="649393"/>
                  <a:pt x="7254405" y="649217"/>
                  <a:pt x="7255407" y="649070"/>
                </a:cubicBezTo>
                <a:cubicBezTo>
                  <a:pt x="7256408" y="648923"/>
                  <a:pt x="7257616" y="648849"/>
                  <a:pt x="7259030" y="648849"/>
                </a:cubicBezTo>
                <a:close/>
                <a:moveTo>
                  <a:pt x="6782780" y="648849"/>
                </a:moveTo>
                <a:cubicBezTo>
                  <a:pt x="6784253" y="648849"/>
                  <a:pt x="6785475" y="648923"/>
                  <a:pt x="6786447" y="649070"/>
                </a:cubicBezTo>
                <a:cubicBezTo>
                  <a:pt x="6787419" y="649217"/>
                  <a:pt x="6788200" y="649393"/>
                  <a:pt x="6788789" y="649600"/>
                </a:cubicBezTo>
                <a:cubicBezTo>
                  <a:pt x="6789378" y="649806"/>
                  <a:pt x="6789790" y="650086"/>
                  <a:pt x="6790026" y="650440"/>
                </a:cubicBezTo>
                <a:cubicBezTo>
                  <a:pt x="6790262" y="650793"/>
                  <a:pt x="6790379" y="651205"/>
                  <a:pt x="6790379" y="651677"/>
                </a:cubicBezTo>
                <a:lnTo>
                  <a:pt x="6790379" y="697450"/>
                </a:lnTo>
                <a:lnTo>
                  <a:pt x="6842427" y="697450"/>
                </a:lnTo>
                <a:lnTo>
                  <a:pt x="6842427" y="651677"/>
                </a:lnTo>
                <a:cubicBezTo>
                  <a:pt x="6842427" y="651205"/>
                  <a:pt x="6842545" y="650793"/>
                  <a:pt x="6842781" y="650440"/>
                </a:cubicBezTo>
                <a:cubicBezTo>
                  <a:pt x="6843017" y="650086"/>
                  <a:pt x="6843429" y="649806"/>
                  <a:pt x="6844018" y="649600"/>
                </a:cubicBezTo>
                <a:cubicBezTo>
                  <a:pt x="6844607" y="649393"/>
                  <a:pt x="6845373" y="649217"/>
                  <a:pt x="6846315" y="649070"/>
                </a:cubicBezTo>
                <a:cubicBezTo>
                  <a:pt x="6847258" y="648923"/>
                  <a:pt x="6848495" y="648849"/>
                  <a:pt x="6850027" y="648849"/>
                </a:cubicBezTo>
                <a:cubicBezTo>
                  <a:pt x="6851441" y="648849"/>
                  <a:pt x="6852634" y="648923"/>
                  <a:pt x="6853606" y="649070"/>
                </a:cubicBezTo>
                <a:cubicBezTo>
                  <a:pt x="6854578" y="649217"/>
                  <a:pt x="6855358" y="649393"/>
                  <a:pt x="6855947" y="649600"/>
                </a:cubicBezTo>
                <a:cubicBezTo>
                  <a:pt x="6856537" y="649806"/>
                  <a:pt x="6856949" y="650086"/>
                  <a:pt x="6857184" y="650440"/>
                </a:cubicBezTo>
                <a:cubicBezTo>
                  <a:pt x="6857420" y="650793"/>
                  <a:pt x="6857538" y="651205"/>
                  <a:pt x="6857538" y="651677"/>
                </a:cubicBezTo>
                <a:lnTo>
                  <a:pt x="6857538" y="761428"/>
                </a:lnTo>
                <a:cubicBezTo>
                  <a:pt x="6857538" y="761899"/>
                  <a:pt x="6857420" y="762311"/>
                  <a:pt x="6857184" y="762664"/>
                </a:cubicBezTo>
                <a:cubicBezTo>
                  <a:pt x="6856949" y="763019"/>
                  <a:pt x="6856537" y="763298"/>
                  <a:pt x="6855947" y="763505"/>
                </a:cubicBezTo>
                <a:cubicBezTo>
                  <a:pt x="6855358" y="763710"/>
                  <a:pt x="6854578" y="763887"/>
                  <a:pt x="6853606" y="764035"/>
                </a:cubicBezTo>
                <a:cubicBezTo>
                  <a:pt x="6852634" y="764181"/>
                  <a:pt x="6851441" y="764255"/>
                  <a:pt x="6850027" y="764255"/>
                </a:cubicBezTo>
                <a:cubicBezTo>
                  <a:pt x="6848495" y="764255"/>
                  <a:pt x="6847258" y="764181"/>
                  <a:pt x="6846315" y="764035"/>
                </a:cubicBezTo>
                <a:cubicBezTo>
                  <a:pt x="6845373" y="763887"/>
                  <a:pt x="6844607" y="763710"/>
                  <a:pt x="6844018" y="763505"/>
                </a:cubicBezTo>
                <a:cubicBezTo>
                  <a:pt x="6843429" y="763298"/>
                  <a:pt x="6843017" y="763019"/>
                  <a:pt x="6842781" y="762664"/>
                </a:cubicBezTo>
                <a:cubicBezTo>
                  <a:pt x="6842545" y="762311"/>
                  <a:pt x="6842427" y="761899"/>
                  <a:pt x="6842427" y="761428"/>
                </a:cubicBezTo>
                <a:lnTo>
                  <a:pt x="6842427" y="710705"/>
                </a:lnTo>
                <a:lnTo>
                  <a:pt x="6790379" y="710705"/>
                </a:lnTo>
                <a:lnTo>
                  <a:pt x="6790379" y="761428"/>
                </a:lnTo>
                <a:cubicBezTo>
                  <a:pt x="6790379" y="761899"/>
                  <a:pt x="6790262" y="762311"/>
                  <a:pt x="6790026" y="762664"/>
                </a:cubicBezTo>
                <a:cubicBezTo>
                  <a:pt x="6789790" y="763019"/>
                  <a:pt x="6789378" y="763298"/>
                  <a:pt x="6788789" y="763505"/>
                </a:cubicBezTo>
                <a:cubicBezTo>
                  <a:pt x="6788200" y="763710"/>
                  <a:pt x="6787419" y="763887"/>
                  <a:pt x="6786447" y="764035"/>
                </a:cubicBezTo>
                <a:cubicBezTo>
                  <a:pt x="6785475" y="764181"/>
                  <a:pt x="6784253" y="764255"/>
                  <a:pt x="6782780" y="764255"/>
                </a:cubicBezTo>
                <a:cubicBezTo>
                  <a:pt x="6781366" y="764255"/>
                  <a:pt x="6780158" y="764181"/>
                  <a:pt x="6779157" y="764035"/>
                </a:cubicBezTo>
                <a:cubicBezTo>
                  <a:pt x="6778155" y="763887"/>
                  <a:pt x="6777360" y="763710"/>
                  <a:pt x="6776771" y="763505"/>
                </a:cubicBezTo>
                <a:cubicBezTo>
                  <a:pt x="6776182" y="763298"/>
                  <a:pt x="6775770" y="763019"/>
                  <a:pt x="6775534" y="762664"/>
                </a:cubicBezTo>
                <a:cubicBezTo>
                  <a:pt x="6775298" y="762311"/>
                  <a:pt x="6775180" y="761899"/>
                  <a:pt x="6775180" y="761428"/>
                </a:cubicBezTo>
                <a:lnTo>
                  <a:pt x="6775180" y="651677"/>
                </a:lnTo>
                <a:cubicBezTo>
                  <a:pt x="6775180" y="651205"/>
                  <a:pt x="6775298" y="650793"/>
                  <a:pt x="6775534" y="650440"/>
                </a:cubicBezTo>
                <a:cubicBezTo>
                  <a:pt x="6775770" y="650086"/>
                  <a:pt x="6776182" y="649806"/>
                  <a:pt x="6776771" y="649600"/>
                </a:cubicBezTo>
                <a:cubicBezTo>
                  <a:pt x="6777360" y="649393"/>
                  <a:pt x="6778155" y="649217"/>
                  <a:pt x="6779157" y="649070"/>
                </a:cubicBezTo>
                <a:cubicBezTo>
                  <a:pt x="6780158" y="648923"/>
                  <a:pt x="6781366" y="648849"/>
                  <a:pt x="6782780" y="648849"/>
                </a:cubicBezTo>
                <a:close/>
                <a:moveTo>
                  <a:pt x="6532195" y="648849"/>
                </a:moveTo>
                <a:cubicBezTo>
                  <a:pt x="6533962" y="648849"/>
                  <a:pt x="6535391" y="648907"/>
                  <a:pt x="6536481" y="649026"/>
                </a:cubicBezTo>
                <a:cubicBezTo>
                  <a:pt x="6537571" y="649143"/>
                  <a:pt x="6538440" y="649306"/>
                  <a:pt x="6539088" y="649512"/>
                </a:cubicBezTo>
                <a:cubicBezTo>
                  <a:pt x="6539736" y="649718"/>
                  <a:pt x="6540222" y="650013"/>
                  <a:pt x="6540546" y="650397"/>
                </a:cubicBezTo>
                <a:cubicBezTo>
                  <a:pt x="6540870" y="650778"/>
                  <a:pt x="6541179" y="651265"/>
                  <a:pt x="6541473" y="651854"/>
                </a:cubicBezTo>
                <a:lnTo>
                  <a:pt x="6557291" y="684726"/>
                </a:lnTo>
                <a:cubicBezTo>
                  <a:pt x="6558760" y="687848"/>
                  <a:pt x="6560226" y="691117"/>
                  <a:pt x="6561690" y="694534"/>
                </a:cubicBezTo>
                <a:cubicBezTo>
                  <a:pt x="6563153" y="697951"/>
                  <a:pt x="6564648" y="701398"/>
                  <a:pt x="6566171" y="704873"/>
                </a:cubicBezTo>
                <a:lnTo>
                  <a:pt x="6566346" y="704873"/>
                </a:lnTo>
                <a:cubicBezTo>
                  <a:pt x="6567693" y="701516"/>
                  <a:pt x="6569083" y="698172"/>
                  <a:pt x="6570519" y="694844"/>
                </a:cubicBezTo>
                <a:cubicBezTo>
                  <a:pt x="6571954" y="691515"/>
                  <a:pt x="6573406" y="688231"/>
                  <a:pt x="6574876" y="684992"/>
                </a:cubicBezTo>
                <a:lnTo>
                  <a:pt x="6590782" y="651942"/>
                </a:lnTo>
                <a:cubicBezTo>
                  <a:pt x="6590959" y="651353"/>
                  <a:pt x="6591209" y="650853"/>
                  <a:pt x="6591533" y="650440"/>
                </a:cubicBezTo>
                <a:cubicBezTo>
                  <a:pt x="6591858" y="650027"/>
                  <a:pt x="6592299" y="649718"/>
                  <a:pt x="6592859" y="649512"/>
                </a:cubicBezTo>
                <a:cubicBezTo>
                  <a:pt x="6593419" y="649306"/>
                  <a:pt x="6594199" y="649143"/>
                  <a:pt x="6595200" y="649026"/>
                </a:cubicBezTo>
                <a:cubicBezTo>
                  <a:pt x="6596202" y="648907"/>
                  <a:pt x="6597469" y="648849"/>
                  <a:pt x="6599000" y="648849"/>
                </a:cubicBezTo>
                <a:cubicBezTo>
                  <a:pt x="6601121" y="648849"/>
                  <a:pt x="6602785" y="648923"/>
                  <a:pt x="6603993" y="649070"/>
                </a:cubicBezTo>
                <a:cubicBezTo>
                  <a:pt x="6605201" y="649217"/>
                  <a:pt x="6606040" y="649497"/>
                  <a:pt x="6606511" y="649909"/>
                </a:cubicBezTo>
                <a:cubicBezTo>
                  <a:pt x="6606983" y="650322"/>
                  <a:pt x="6607145" y="650911"/>
                  <a:pt x="6606997" y="651677"/>
                </a:cubicBezTo>
                <a:cubicBezTo>
                  <a:pt x="6606850" y="652442"/>
                  <a:pt x="6606453" y="653473"/>
                  <a:pt x="6605804" y="654769"/>
                </a:cubicBezTo>
                <a:lnTo>
                  <a:pt x="6573462" y="719277"/>
                </a:lnTo>
                <a:lnTo>
                  <a:pt x="6573462" y="761428"/>
                </a:lnTo>
                <a:cubicBezTo>
                  <a:pt x="6573462" y="761899"/>
                  <a:pt x="6573345" y="762311"/>
                  <a:pt x="6573111" y="762664"/>
                </a:cubicBezTo>
                <a:cubicBezTo>
                  <a:pt x="6572877" y="763019"/>
                  <a:pt x="6572467" y="763298"/>
                  <a:pt x="6571881" y="763505"/>
                </a:cubicBezTo>
                <a:cubicBezTo>
                  <a:pt x="6571295" y="763710"/>
                  <a:pt x="6570504" y="763887"/>
                  <a:pt x="6569509" y="764035"/>
                </a:cubicBezTo>
                <a:cubicBezTo>
                  <a:pt x="6568513" y="764181"/>
                  <a:pt x="6567313" y="764255"/>
                  <a:pt x="6565907" y="764255"/>
                </a:cubicBezTo>
                <a:cubicBezTo>
                  <a:pt x="6564442" y="764255"/>
                  <a:pt x="6563227" y="764181"/>
                  <a:pt x="6562261" y="764035"/>
                </a:cubicBezTo>
                <a:cubicBezTo>
                  <a:pt x="6561294" y="763887"/>
                  <a:pt x="6560503" y="763710"/>
                  <a:pt x="6559889" y="763505"/>
                </a:cubicBezTo>
                <a:cubicBezTo>
                  <a:pt x="6559274" y="763298"/>
                  <a:pt x="6558849" y="763019"/>
                  <a:pt x="6558615" y="762664"/>
                </a:cubicBezTo>
                <a:cubicBezTo>
                  <a:pt x="6558381" y="762311"/>
                  <a:pt x="6558263" y="761899"/>
                  <a:pt x="6558263" y="761428"/>
                </a:cubicBezTo>
                <a:lnTo>
                  <a:pt x="6558263" y="719277"/>
                </a:lnTo>
                <a:lnTo>
                  <a:pt x="6525921" y="654769"/>
                </a:lnTo>
                <a:cubicBezTo>
                  <a:pt x="6525273" y="653415"/>
                  <a:pt x="6524876" y="652354"/>
                  <a:pt x="6524728" y="651588"/>
                </a:cubicBezTo>
                <a:cubicBezTo>
                  <a:pt x="6524581" y="650822"/>
                  <a:pt x="6524728" y="650233"/>
                  <a:pt x="6525170" y="649820"/>
                </a:cubicBezTo>
                <a:cubicBezTo>
                  <a:pt x="6525612" y="649408"/>
                  <a:pt x="6526407" y="649143"/>
                  <a:pt x="6527556" y="649026"/>
                </a:cubicBezTo>
                <a:cubicBezTo>
                  <a:pt x="6528704" y="648907"/>
                  <a:pt x="6530251" y="648849"/>
                  <a:pt x="6532195" y="648849"/>
                </a:cubicBezTo>
                <a:close/>
                <a:moveTo>
                  <a:pt x="6316055" y="648849"/>
                </a:moveTo>
                <a:cubicBezTo>
                  <a:pt x="6317528" y="648849"/>
                  <a:pt x="6318750" y="648923"/>
                  <a:pt x="6319722" y="649070"/>
                </a:cubicBezTo>
                <a:cubicBezTo>
                  <a:pt x="6320694" y="649217"/>
                  <a:pt x="6321475" y="649393"/>
                  <a:pt x="6322064" y="649600"/>
                </a:cubicBezTo>
                <a:cubicBezTo>
                  <a:pt x="6322653" y="649806"/>
                  <a:pt x="6323065" y="650086"/>
                  <a:pt x="6323301" y="650440"/>
                </a:cubicBezTo>
                <a:cubicBezTo>
                  <a:pt x="6323537" y="650793"/>
                  <a:pt x="6323654" y="651205"/>
                  <a:pt x="6323654" y="651677"/>
                </a:cubicBezTo>
                <a:lnTo>
                  <a:pt x="6323654" y="697450"/>
                </a:lnTo>
                <a:lnTo>
                  <a:pt x="6375702" y="697450"/>
                </a:lnTo>
                <a:lnTo>
                  <a:pt x="6375702" y="651677"/>
                </a:lnTo>
                <a:cubicBezTo>
                  <a:pt x="6375702" y="651205"/>
                  <a:pt x="6375820" y="650793"/>
                  <a:pt x="6376056" y="650440"/>
                </a:cubicBezTo>
                <a:cubicBezTo>
                  <a:pt x="6376292" y="650086"/>
                  <a:pt x="6376704" y="649806"/>
                  <a:pt x="6377293" y="649600"/>
                </a:cubicBezTo>
                <a:cubicBezTo>
                  <a:pt x="6377882" y="649393"/>
                  <a:pt x="6378648" y="649217"/>
                  <a:pt x="6379590" y="649070"/>
                </a:cubicBezTo>
                <a:cubicBezTo>
                  <a:pt x="6380533" y="648923"/>
                  <a:pt x="6381770" y="648849"/>
                  <a:pt x="6383302" y="648849"/>
                </a:cubicBezTo>
                <a:cubicBezTo>
                  <a:pt x="6384716" y="648849"/>
                  <a:pt x="6385909" y="648923"/>
                  <a:pt x="6386881" y="649070"/>
                </a:cubicBezTo>
                <a:cubicBezTo>
                  <a:pt x="6387853" y="649217"/>
                  <a:pt x="6388633" y="649393"/>
                  <a:pt x="6389222" y="649600"/>
                </a:cubicBezTo>
                <a:cubicBezTo>
                  <a:pt x="6389812" y="649806"/>
                  <a:pt x="6390224" y="650086"/>
                  <a:pt x="6390459" y="650440"/>
                </a:cubicBezTo>
                <a:cubicBezTo>
                  <a:pt x="6390695" y="650793"/>
                  <a:pt x="6390813" y="651205"/>
                  <a:pt x="6390813" y="651677"/>
                </a:cubicBezTo>
                <a:lnTo>
                  <a:pt x="6390813" y="761428"/>
                </a:lnTo>
                <a:cubicBezTo>
                  <a:pt x="6390813" y="761899"/>
                  <a:pt x="6390695" y="762311"/>
                  <a:pt x="6390459" y="762664"/>
                </a:cubicBezTo>
                <a:cubicBezTo>
                  <a:pt x="6390224" y="763019"/>
                  <a:pt x="6389812" y="763298"/>
                  <a:pt x="6389222" y="763505"/>
                </a:cubicBezTo>
                <a:cubicBezTo>
                  <a:pt x="6388633" y="763710"/>
                  <a:pt x="6387853" y="763887"/>
                  <a:pt x="6386881" y="764035"/>
                </a:cubicBezTo>
                <a:cubicBezTo>
                  <a:pt x="6385909" y="764181"/>
                  <a:pt x="6384716" y="764255"/>
                  <a:pt x="6383302" y="764255"/>
                </a:cubicBezTo>
                <a:cubicBezTo>
                  <a:pt x="6381770" y="764255"/>
                  <a:pt x="6380533" y="764181"/>
                  <a:pt x="6379590" y="764035"/>
                </a:cubicBezTo>
                <a:cubicBezTo>
                  <a:pt x="6378648" y="763887"/>
                  <a:pt x="6377882" y="763710"/>
                  <a:pt x="6377293" y="763505"/>
                </a:cubicBezTo>
                <a:cubicBezTo>
                  <a:pt x="6376704" y="763298"/>
                  <a:pt x="6376292" y="763019"/>
                  <a:pt x="6376056" y="762664"/>
                </a:cubicBezTo>
                <a:cubicBezTo>
                  <a:pt x="6375820" y="762311"/>
                  <a:pt x="6375702" y="761899"/>
                  <a:pt x="6375702" y="761428"/>
                </a:cubicBezTo>
                <a:lnTo>
                  <a:pt x="6375702" y="710705"/>
                </a:lnTo>
                <a:lnTo>
                  <a:pt x="6323654" y="710705"/>
                </a:lnTo>
                <a:lnTo>
                  <a:pt x="6323654" y="761428"/>
                </a:lnTo>
                <a:cubicBezTo>
                  <a:pt x="6323654" y="761899"/>
                  <a:pt x="6323537" y="762311"/>
                  <a:pt x="6323301" y="762664"/>
                </a:cubicBezTo>
                <a:cubicBezTo>
                  <a:pt x="6323065" y="763019"/>
                  <a:pt x="6322653" y="763298"/>
                  <a:pt x="6322064" y="763505"/>
                </a:cubicBezTo>
                <a:cubicBezTo>
                  <a:pt x="6321475" y="763710"/>
                  <a:pt x="6320694" y="763887"/>
                  <a:pt x="6319722" y="764035"/>
                </a:cubicBezTo>
                <a:cubicBezTo>
                  <a:pt x="6318750" y="764181"/>
                  <a:pt x="6317528" y="764255"/>
                  <a:pt x="6316055" y="764255"/>
                </a:cubicBezTo>
                <a:cubicBezTo>
                  <a:pt x="6314641" y="764255"/>
                  <a:pt x="6313433" y="764181"/>
                  <a:pt x="6312432" y="764035"/>
                </a:cubicBezTo>
                <a:cubicBezTo>
                  <a:pt x="6311430" y="763887"/>
                  <a:pt x="6310635" y="763710"/>
                  <a:pt x="6310046" y="763505"/>
                </a:cubicBezTo>
                <a:cubicBezTo>
                  <a:pt x="6309457" y="763298"/>
                  <a:pt x="6309045" y="763019"/>
                  <a:pt x="6308809" y="762664"/>
                </a:cubicBezTo>
                <a:cubicBezTo>
                  <a:pt x="6308573" y="762311"/>
                  <a:pt x="6308455" y="761899"/>
                  <a:pt x="6308455" y="761428"/>
                </a:cubicBezTo>
                <a:lnTo>
                  <a:pt x="6308455" y="651677"/>
                </a:lnTo>
                <a:cubicBezTo>
                  <a:pt x="6308455" y="651205"/>
                  <a:pt x="6308573" y="650793"/>
                  <a:pt x="6308809" y="650440"/>
                </a:cubicBezTo>
                <a:cubicBezTo>
                  <a:pt x="6309045" y="650086"/>
                  <a:pt x="6309457" y="649806"/>
                  <a:pt x="6310046" y="649600"/>
                </a:cubicBezTo>
                <a:cubicBezTo>
                  <a:pt x="6310635" y="649393"/>
                  <a:pt x="6311430" y="649217"/>
                  <a:pt x="6312432" y="649070"/>
                </a:cubicBezTo>
                <a:cubicBezTo>
                  <a:pt x="6313433" y="648923"/>
                  <a:pt x="6314641" y="648849"/>
                  <a:pt x="6316055" y="648849"/>
                </a:cubicBezTo>
                <a:close/>
                <a:moveTo>
                  <a:pt x="6065470" y="648849"/>
                </a:moveTo>
                <a:cubicBezTo>
                  <a:pt x="6067237" y="648849"/>
                  <a:pt x="6068666" y="648907"/>
                  <a:pt x="6069756" y="649026"/>
                </a:cubicBezTo>
                <a:cubicBezTo>
                  <a:pt x="6070846" y="649143"/>
                  <a:pt x="6071715" y="649306"/>
                  <a:pt x="6072363" y="649512"/>
                </a:cubicBezTo>
                <a:cubicBezTo>
                  <a:pt x="6073011" y="649718"/>
                  <a:pt x="6073497" y="650013"/>
                  <a:pt x="6073821" y="650397"/>
                </a:cubicBezTo>
                <a:cubicBezTo>
                  <a:pt x="6074145" y="650778"/>
                  <a:pt x="6074454" y="651265"/>
                  <a:pt x="6074748" y="651854"/>
                </a:cubicBezTo>
                <a:lnTo>
                  <a:pt x="6090566" y="684726"/>
                </a:lnTo>
                <a:cubicBezTo>
                  <a:pt x="6092035" y="687848"/>
                  <a:pt x="6093501" y="691117"/>
                  <a:pt x="6094965" y="694534"/>
                </a:cubicBezTo>
                <a:cubicBezTo>
                  <a:pt x="6096428" y="697951"/>
                  <a:pt x="6097923" y="701398"/>
                  <a:pt x="6099446" y="704873"/>
                </a:cubicBezTo>
                <a:lnTo>
                  <a:pt x="6099621" y="704873"/>
                </a:lnTo>
                <a:cubicBezTo>
                  <a:pt x="6100968" y="701516"/>
                  <a:pt x="6102358" y="698172"/>
                  <a:pt x="6103794" y="694844"/>
                </a:cubicBezTo>
                <a:cubicBezTo>
                  <a:pt x="6105229" y="691515"/>
                  <a:pt x="6106681" y="688231"/>
                  <a:pt x="6108151" y="684992"/>
                </a:cubicBezTo>
                <a:lnTo>
                  <a:pt x="6124057" y="651942"/>
                </a:lnTo>
                <a:cubicBezTo>
                  <a:pt x="6124234" y="651353"/>
                  <a:pt x="6124484" y="650853"/>
                  <a:pt x="6124808" y="650440"/>
                </a:cubicBezTo>
                <a:cubicBezTo>
                  <a:pt x="6125133" y="650027"/>
                  <a:pt x="6125574" y="649718"/>
                  <a:pt x="6126134" y="649512"/>
                </a:cubicBezTo>
                <a:cubicBezTo>
                  <a:pt x="6126694" y="649306"/>
                  <a:pt x="6127474" y="649143"/>
                  <a:pt x="6128475" y="649026"/>
                </a:cubicBezTo>
                <a:cubicBezTo>
                  <a:pt x="6129477" y="648907"/>
                  <a:pt x="6130744" y="648849"/>
                  <a:pt x="6132275" y="648849"/>
                </a:cubicBezTo>
                <a:cubicBezTo>
                  <a:pt x="6134396" y="648849"/>
                  <a:pt x="6136060" y="648923"/>
                  <a:pt x="6137268" y="649070"/>
                </a:cubicBezTo>
                <a:cubicBezTo>
                  <a:pt x="6138476" y="649217"/>
                  <a:pt x="6139315" y="649497"/>
                  <a:pt x="6139786" y="649909"/>
                </a:cubicBezTo>
                <a:cubicBezTo>
                  <a:pt x="6140258" y="650322"/>
                  <a:pt x="6140420" y="650911"/>
                  <a:pt x="6140272" y="651677"/>
                </a:cubicBezTo>
                <a:cubicBezTo>
                  <a:pt x="6140125" y="652442"/>
                  <a:pt x="6139728" y="653473"/>
                  <a:pt x="6139079" y="654769"/>
                </a:cubicBezTo>
                <a:lnTo>
                  <a:pt x="6106737" y="719277"/>
                </a:lnTo>
                <a:lnTo>
                  <a:pt x="6106737" y="761428"/>
                </a:lnTo>
                <a:cubicBezTo>
                  <a:pt x="6106737" y="761899"/>
                  <a:pt x="6106620" y="762311"/>
                  <a:pt x="6106386" y="762664"/>
                </a:cubicBezTo>
                <a:cubicBezTo>
                  <a:pt x="6106152" y="763019"/>
                  <a:pt x="6105742" y="763298"/>
                  <a:pt x="6105156" y="763505"/>
                </a:cubicBezTo>
                <a:cubicBezTo>
                  <a:pt x="6104570" y="763710"/>
                  <a:pt x="6103779" y="763887"/>
                  <a:pt x="6102784" y="764035"/>
                </a:cubicBezTo>
                <a:cubicBezTo>
                  <a:pt x="6101788" y="764181"/>
                  <a:pt x="6100588" y="764255"/>
                  <a:pt x="6099182" y="764255"/>
                </a:cubicBezTo>
                <a:cubicBezTo>
                  <a:pt x="6097717" y="764255"/>
                  <a:pt x="6096502" y="764181"/>
                  <a:pt x="6095536" y="764035"/>
                </a:cubicBezTo>
                <a:cubicBezTo>
                  <a:pt x="6094569" y="763887"/>
                  <a:pt x="6093778" y="763710"/>
                  <a:pt x="6093164" y="763505"/>
                </a:cubicBezTo>
                <a:cubicBezTo>
                  <a:pt x="6092549" y="763298"/>
                  <a:pt x="6092124" y="763019"/>
                  <a:pt x="6091890" y="762664"/>
                </a:cubicBezTo>
                <a:cubicBezTo>
                  <a:pt x="6091656" y="762311"/>
                  <a:pt x="6091538" y="761899"/>
                  <a:pt x="6091538" y="761428"/>
                </a:cubicBezTo>
                <a:lnTo>
                  <a:pt x="6091538" y="719277"/>
                </a:lnTo>
                <a:lnTo>
                  <a:pt x="6059196" y="654769"/>
                </a:lnTo>
                <a:cubicBezTo>
                  <a:pt x="6058548" y="653415"/>
                  <a:pt x="6058151" y="652354"/>
                  <a:pt x="6058003" y="651588"/>
                </a:cubicBezTo>
                <a:cubicBezTo>
                  <a:pt x="6057856" y="650822"/>
                  <a:pt x="6058003" y="650233"/>
                  <a:pt x="6058445" y="649820"/>
                </a:cubicBezTo>
                <a:cubicBezTo>
                  <a:pt x="6058887" y="649408"/>
                  <a:pt x="6059682" y="649143"/>
                  <a:pt x="6060831" y="649026"/>
                </a:cubicBezTo>
                <a:cubicBezTo>
                  <a:pt x="6061979" y="648907"/>
                  <a:pt x="6063526" y="648849"/>
                  <a:pt x="6065470" y="648849"/>
                </a:cubicBezTo>
                <a:close/>
                <a:moveTo>
                  <a:pt x="5839805" y="648849"/>
                </a:moveTo>
                <a:cubicBezTo>
                  <a:pt x="5841278" y="648849"/>
                  <a:pt x="5842500" y="648923"/>
                  <a:pt x="5843472" y="649070"/>
                </a:cubicBezTo>
                <a:cubicBezTo>
                  <a:pt x="5844444" y="649217"/>
                  <a:pt x="5845225" y="649393"/>
                  <a:pt x="5845814" y="649600"/>
                </a:cubicBezTo>
                <a:cubicBezTo>
                  <a:pt x="5846403" y="649806"/>
                  <a:pt x="5846815" y="650086"/>
                  <a:pt x="5847051" y="650440"/>
                </a:cubicBezTo>
                <a:cubicBezTo>
                  <a:pt x="5847287" y="650793"/>
                  <a:pt x="5847404" y="651205"/>
                  <a:pt x="5847404" y="651677"/>
                </a:cubicBezTo>
                <a:lnTo>
                  <a:pt x="5847404" y="697450"/>
                </a:lnTo>
                <a:lnTo>
                  <a:pt x="5899452" y="697450"/>
                </a:lnTo>
                <a:lnTo>
                  <a:pt x="5899452" y="651677"/>
                </a:lnTo>
                <a:cubicBezTo>
                  <a:pt x="5899452" y="651205"/>
                  <a:pt x="5899570" y="650793"/>
                  <a:pt x="5899806" y="650440"/>
                </a:cubicBezTo>
                <a:cubicBezTo>
                  <a:pt x="5900042" y="650086"/>
                  <a:pt x="5900454" y="649806"/>
                  <a:pt x="5901043" y="649600"/>
                </a:cubicBezTo>
                <a:cubicBezTo>
                  <a:pt x="5901632" y="649393"/>
                  <a:pt x="5902398" y="649217"/>
                  <a:pt x="5903340" y="649070"/>
                </a:cubicBezTo>
                <a:cubicBezTo>
                  <a:pt x="5904283" y="648923"/>
                  <a:pt x="5905520" y="648849"/>
                  <a:pt x="5907052" y="648849"/>
                </a:cubicBezTo>
                <a:cubicBezTo>
                  <a:pt x="5908466" y="648849"/>
                  <a:pt x="5909659" y="648923"/>
                  <a:pt x="5910631" y="649070"/>
                </a:cubicBezTo>
                <a:cubicBezTo>
                  <a:pt x="5911603" y="649217"/>
                  <a:pt x="5912383" y="649393"/>
                  <a:pt x="5912972" y="649600"/>
                </a:cubicBezTo>
                <a:cubicBezTo>
                  <a:pt x="5913562" y="649806"/>
                  <a:pt x="5913974" y="650086"/>
                  <a:pt x="5914209" y="650440"/>
                </a:cubicBezTo>
                <a:cubicBezTo>
                  <a:pt x="5914445" y="650793"/>
                  <a:pt x="5914563" y="651205"/>
                  <a:pt x="5914563" y="651677"/>
                </a:cubicBezTo>
                <a:lnTo>
                  <a:pt x="5914563" y="761428"/>
                </a:lnTo>
                <a:cubicBezTo>
                  <a:pt x="5914563" y="761899"/>
                  <a:pt x="5914445" y="762311"/>
                  <a:pt x="5914209" y="762664"/>
                </a:cubicBezTo>
                <a:cubicBezTo>
                  <a:pt x="5913974" y="763019"/>
                  <a:pt x="5913562" y="763298"/>
                  <a:pt x="5912972" y="763505"/>
                </a:cubicBezTo>
                <a:cubicBezTo>
                  <a:pt x="5912383" y="763710"/>
                  <a:pt x="5911603" y="763887"/>
                  <a:pt x="5910631" y="764035"/>
                </a:cubicBezTo>
                <a:cubicBezTo>
                  <a:pt x="5909659" y="764181"/>
                  <a:pt x="5908466" y="764255"/>
                  <a:pt x="5907052" y="764255"/>
                </a:cubicBezTo>
                <a:cubicBezTo>
                  <a:pt x="5905520" y="764255"/>
                  <a:pt x="5904283" y="764181"/>
                  <a:pt x="5903340" y="764035"/>
                </a:cubicBezTo>
                <a:cubicBezTo>
                  <a:pt x="5902398" y="763887"/>
                  <a:pt x="5901632" y="763710"/>
                  <a:pt x="5901043" y="763505"/>
                </a:cubicBezTo>
                <a:cubicBezTo>
                  <a:pt x="5900454" y="763298"/>
                  <a:pt x="5900042" y="763019"/>
                  <a:pt x="5899806" y="762664"/>
                </a:cubicBezTo>
                <a:cubicBezTo>
                  <a:pt x="5899570" y="762311"/>
                  <a:pt x="5899452" y="761899"/>
                  <a:pt x="5899452" y="761428"/>
                </a:cubicBezTo>
                <a:lnTo>
                  <a:pt x="5899452" y="710705"/>
                </a:lnTo>
                <a:lnTo>
                  <a:pt x="5847404" y="710705"/>
                </a:lnTo>
                <a:lnTo>
                  <a:pt x="5847404" y="761428"/>
                </a:lnTo>
                <a:cubicBezTo>
                  <a:pt x="5847404" y="761899"/>
                  <a:pt x="5847287" y="762311"/>
                  <a:pt x="5847051" y="762664"/>
                </a:cubicBezTo>
                <a:cubicBezTo>
                  <a:pt x="5846815" y="763019"/>
                  <a:pt x="5846403" y="763298"/>
                  <a:pt x="5845814" y="763505"/>
                </a:cubicBezTo>
                <a:cubicBezTo>
                  <a:pt x="5845225" y="763710"/>
                  <a:pt x="5844444" y="763887"/>
                  <a:pt x="5843472" y="764035"/>
                </a:cubicBezTo>
                <a:cubicBezTo>
                  <a:pt x="5842500" y="764181"/>
                  <a:pt x="5841278" y="764255"/>
                  <a:pt x="5839805" y="764255"/>
                </a:cubicBezTo>
                <a:cubicBezTo>
                  <a:pt x="5838391" y="764255"/>
                  <a:pt x="5837183" y="764181"/>
                  <a:pt x="5836182" y="764035"/>
                </a:cubicBezTo>
                <a:cubicBezTo>
                  <a:pt x="5835180" y="763887"/>
                  <a:pt x="5834385" y="763710"/>
                  <a:pt x="5833796" y="763505"/>
                </a:cubicBezTo>
                <a:cubicBezTo>
                  <a:pt x="5833207" y="763298"/>
                  <a:pt x="5832795" y="763019"/>
                  <a:pt x="5832559" y="762664"/>
                </a:cubicBezTo>
                <a:cubicBezTo>
                  <a:pt x="5832323" y="762311"/>
                  <a:pt x="5832205" y="761899"/>
                  <a:pt x="5832205" y="761428"/>
                </a:cubicBezTo>
                <a:lnTo>
                  <a:pt x="5832205" y="651677"/>
                </a:lnTo>
                <a:cubicBezTo>
                  <a:pt x="5832205" y="651205"/>
                  <a:pt x="5832323" y="650793"/>
                  <a:pt x="5832559" y="650440"/>
                </a:cubicBezTo>
                <a:cubicBezTo>
                  <a:pt x="5832795" y="650086"/>
                  <a:pt x="5833207" y="649806"/>
                  <a:pt x="5833796" y="649600"/>
                </a:cubicBezTo>
                <a:cubicBezTo>
                  <a:pt x="5834385" y="649393"/>
                  <a:pt x="5835180" y="649217"/>
                  <a:pt x="5836182" y="649070"/>
                </a:cubicBezTo>
                <a:cubicBezTo>
                  <a:pt x="5837183" y="648923"/>
                  <a:pt x="5838391" y="648849"/>
                  <a:pt x="5839805" y="648849"/>
                </a:cubicBezTo>
                <a:close/>
                <a:moveTo>
                  <a:pt x="5589220" y="648849"/>
                </a:moveTo>
                <a:cubicBezTo>
                  <a:pt x="5590987" y="648849"/>
                  <a:pt x="5592416" y="648907"/>
                  <a:pt x="5593506" y="649026"/>
                </a:cubicBezTo>
                <a:cubicBezTo>
                  <a:pt x="5594596" y="649143"/>
                  <a:pt x="5595465" y="649306"/>
                  <a:pt x="5596113" y="649512"/>
                </a:cubicBezTo>
                <a:cubicBezTo>
                  <a:pt x="5596761" y="649718"/>
                  <a:pt x="5597247" y="650013"/>
                  <a:pt x="5597571" y="650397"/>
                </a:cubicBezTo>
                <a:cubicBezTo>
                  <a:pt x="5597895" y="650778"/>
                  <a:pt x="5598204" y="651265"/>
                  <a:pt x="5598498" y="651854"/>
                </a:cubicBezTo>
                <a:lnTo>
                  <a:pt x="5614316" y="684726"/>
                </a:lnTo>
                <a:cubicBezTo>
                  <a:pt x="5615785" y="687848"/>
                  <a:pt x="5617251" y="691117"/>
                  <a:pt x="5618715" y="694534"/>
                </a:cubicBezTo>
                <a:cubicBezTo>
                  <a:pt x="5620178" y="697951"/>
                  <a:pt x="5621673" y="701398"/>
                  <a:pt x="5623196" y="704873"/>
                </a:cubicBezTo>
                <a:lnTo>
                  <a:pt x="5623371" y="704873"/>
                </a:lnTo>
                <a:cubicBezTo>
                  <a:pt x="5624718" y="701516"/>
                  <a:pt x="5626108" y="698172"/>
                  <a:pt x="5627544" y="694844"/>
                </a:cubicBezTo>
                <a:cubicBezTo>
                  <a:pt x="5628979" y="691515"/>
                  <a:pt x="5630431" y="688231"/>
                  <a:pt x="5631901" y="684992"/>
                </a:cubicBezTo>
                <a:lnTo>
                  <a:pt x="5647807" y="651942"/>
                </a:lnTo>
                <a:cubicBezTo>
                  <a:pt x="5647984" y="651353"/>
                  <a:pt x="5648234" y="650853"/>
                  <a:pt x="5648558" y="650440"/>
                </a:cubicBezTo>
                <a:cubicBezTo>
                  <a:pt x="5648883" y="650027"/>
                  <a:pt x="5649324" y="649718"/>
                  <a:pt x="5649884" y="649512"/>
                </a:cubicBezTo>
                <a:cubicBezTo>
                  <a:pt x="5650444" y="649306"/>
                  <a:pt x="5651224" y="649143"/>
                  <a:pt x="5652225" y="649026"/>
                </a:cubicBezTo>
                <a:cubicBezTo>
                  <a:pt x="5653227" y="648907"/>
                  <a:pt x="5654494" y="648849"/>
                  <a:pt x="5656025" y="648849"/>
                </a:cubicBezTo>
                <a:cubicBezTo>
                  <a:pt x="5658146" y="648849"/>
                  <a:pt x="5659810" y="648923"/>
                  <a:pt x="5661018" y="649070"/>
                </a:cubicBezTo>
                <a:cubicBezTo>
                  <a:pt x="5662226" y="649217"/>
                  <a:pt x="5663065" y="649497"/>
                  <a:pt x="5663536" y="649909"/>
                </a:cubicBezTo>
                <a:cubicBezTo>
                  <a:pt x="5664008" y="650322"/>
                  <a:pt x="5664170" y="650911"/>
                  <a:pt x="5664022" y="651677"/>
                </a:cubicBezTo>
                <a:cubicBezTo>
                  <a:pt x="5663875" y="652442"/>
                  <a:pt x="5663478" y="653473"/>
                  <a:pt x="5662829" y="654769"/>
                </a:cubicBezTo>
                <a:lnTo>
                  <a:pt x="5630487" y="719277"/>
                </a:lnTo>
                <a:lnTo>
                  <a:pt x="5630487" y="761428"/>
                </a:lnTo>
                <a:cubicBezTo>
                  <a:pt x="5630487" y="761899"/>
                  <a:pt x="5630370" y="762311"/>
                  <a:pt x="5630136" y="762664"/>
                </a:cubicBezTo>
                <a:cubicBezTo>
                  <a:pt x="5629902" y="763019"/>
                  <a:pt x="5629492" y="763298"/>
                  <a:pt x="5628906" y="763505"/>
                </a:cubicBezTo>
                <a:cubicBezTo>
                  <a:pt x="5628320" y="763710"/>
                  <a:pt x="5627529" y="763887"/>
                  <a:pt x="5626534" y="764035"/>
                </a:cubicBezTo>
                <a:cubicBezTo>
                  <a:pt x="5625538" y="764181"/>
                  <a:pt x="5624338" y="764255"/>
                  <a:pt x="5622932" y="764255"/>
                </a:cubicBezTo>
                <a:cubicBezTo>
                  <a:pt x="5621467" y="764255"/>
                  <a:pt x="5620252" y="764181"/>
                  <a:pt x="5619286" y="764035"/>
                </a:cubicBezTo>
                <a:cubicBezTo>
                  <a:pt x="5618319" y="763887"/>
                  <a:pt x="5617528" y="763710"/>
                  <a:pt x="5616914" y="763505"/>
                </a:cubicBezTo>
                <a:cubicBezTo>
                  <a:pt x="5616299" y="763298"/>
                  <a:pt x="5615874" y="763019"/>
                  <a:pt x="5615640" y="762664"/>
                </a:cubicBezTo>
                <a:cubicBezTo>
                  <a:pt x="5615406" y="762311"/>
                  <a:pt x="5615288" y="761899"/>
                  <a:pt x="5615288" y="761428"/>
                </a:cubicBezTo>
                <a:lnTo>
                  <a:pt x="5615288" y="719277"/>
                </a:lnTo>
                <a:lnTo>
                  <a:pt x="5582946" y="654769"/>
                </a:lnTo>
                <a:cubicBezTo>
                  <a:pt x="5582298" y="653415"/>
                  <a:pt x="5581901" y="652354"/>
                  <a:pt x="5581753" y="651588"/>
                </a:cubicBezTo>
                <a:cubicBezTo>
                  <a:pt x="5581606" y="650822"/>
                  <a:pt x="5581753" y="650233"/>
                  <a:pt x="5582195" y="649820"/>
                </a:cubicBezTo>
                <a:cubicBezTo>
                  <a:pt x="5582637" y="649408"/>
                  <a:pt x="5583432" y="649143"/>
                  <a:pt x="5584581" y="649026"/>
                </a:cubicBezTo>
                <a:cubicBezTo>
                  <a:pt x="5585729" y="648907"/>
                  <a:pt x="5587276" y="648849"/>
                  <a:pt x="5589220" y="648849"/>
                </a:cubicBezTo>
                <a:close/>
                <a:moveTo>
                  <a:pt x="5373080" y="648849"/>
                </a:moveTo>
                <a:cubicBezTo>
                  <a:pt x="5374553" y="648849"/>
                  <a:pt x="5375775" y="648923"/>
                  <a:pt x="5376747" y="649070"/>
                </a:cubicBezTo>
                <a:cubicBezTo>
                  <a:pt x="5377719" y="649217"/>
                  <a:pt x="5378500" y="649393"/>
                  <a:pt x="5379089" y="649600"/>
                </a:cubicBezTo>
                <a:cubicBezTo>
                  <a:pt x="5379678" y="649806"/>
                  <a:pt x="5380090" y="650086"/>
                  <a:pt x="5380326" y="650440"/>
                </a:cubicBezTo>
                <a:cubicBezTo>
                  <a:pt x="5380562" y="650793"/>
                  <a:pt x="5380679" y="651205"/>
                  <a:pt x="5380679" y="651677"/>
                </a:cubicBezTo>
                <a:lnTo>
                  <a:pt x="5380679" y="697450"/>
                </a:lnTo>
                <a:lnTo>
                  <a:pt x="5432727" y="697450"/>
                </a:lnTo>
                <a:lnTo>
                  <a:pt x="5432727" y="651677"/>
                </a:lnTo>
                <a:cubicBezTo>
                  <a:pt x="5432727" y="651205"/>
                  <a:pt x="5432845" y="650793"/>
                  <a:pt x="5433081" y="650440"/>
                </a:cubicBezTo>
                <a:cubicBezTo>
                  <a:pt x="5433317" y="650086"/>
                  <a:pt x="5433729" y="649806"/>
                  <a:pt x="5434318" y="649600"/>
                </a:cubicBezTo>
                <a:cubicBezTo>
                  <a:pt x="5434907" y="649393"/>
                  <a:pt x="5435673" y="649217"/>
                  <a:pt x="5436615" y="649070"/>
                </a:cubicBezTo>
                <a:cubicBezTo>
                  <a:pt x="5437558" y="648923"/>
                  <a:pt x="5438795" y="648849"/>
                  <a:pt x="5440327" y="648849"/>
                </a:cubicBezTo>
                <a:cubicBezTo>
                  <a:pt x="5441741" y="648849"/>
                  <a:pt x="5442934" y="648923"/>
                  <a:pt x="5443906" y="649070"/>
                </a:cubicBezTo>
                <a:cubicBezTo>
                  <a:pt x="5444878" y="649217"/>
                  <a:pt x="5445658" y="649393"/>
                  <a:pt x="5446247" y="649600"/>
                </a:cubicBezTo>
                <a:cubicBezTo>
                  <a:pt x="5446837" y="649806"/>
                  <a:pt x="5447249" y="650086"/>
                  <a:pt x="5447484" y="650440"/>
                </a:cubicBezTo>
                <a:cubicBezTo>
                  <a:pt x="5447720" y="650793"/>
                  <a:pt x="5447838" y="651205"/>
                  <a:pt x="5447838" y="651677"/>
                </a:cubicBezTo>
                <a:lnTo>
                  <a:pt x="5447838" y="761428"/>
                </a:lnTo>
                <a:cubicBezTo>
                  <a:pt x="5447838" y="761899"/>
                  <a:pt x="5447720" y="762311"/>
                  <a:pt x="5447484" y="762664"/>
                </a:cubicBezTo>
                <a:cubicBezTo>
                  <a:pt x="5447249" y="763019"/>
                  <a:pt x="5446837" y="763298"/>
                  <a:pt x="5446247" y="763505"/>
                </a:cubicBezTo>
                <a:cubicBezTo>
                  <a:pt x="5445658" y="763710"/>
                  <a:pt x="5444878" y="763887"/>
                  <a:pt x="5443906" y="764035"/>
                </a:cubicBezTo>
                <a:cubicBezTo>
                  <a:pt x="5442934" y="764181"/>
                  <a:pt x="5441741" y="764255"/>
                  <a:pt x="5440327" y="764255"/>
                </a:cubicBezTo>
                <a:cubicBezTo>
                  <a:pt x="5438795" y="764255"/>
                  <a:pt x="5437558" y="764181"/>
                  <a:pt x="5436615" y="764035"/>
                </a:cubicBezTo>
                <a:cubicBezTo>
                  <a:pt x="5435673" y="763887"/>
                  <a:pt x="5434907" y="763710"/>
                  <a:pt x="5434318" y="763505"/>
                </a:cubicBezTo>
                <a:cubicBezTo>
                  <a:pt x="5433729" y="763298"/>
                  <a:pt x="5433317" y="763019"/>
                  <a:pt x="5433081" y="762664"/>
                </a:cubicBezTo>
                <a:cubicBezTo>
                  <a:pt x="5432845" y="762311"/>
                  <a:pt x="5432727" y="761899"/>
                  <a:pt x="5432727" y="761428"/>
                </a:cubicBezTo>
                <a:lnTo>
                  <a:pt x="5432727" y="710705"/>
                </a:lnTo>
                <a:lnTo>
                  <a:pt x="5380679" y="710705"/>
                </a:lnTo>
                <a:lnTo>
                  <a:pt x="5380679" y="761428"/>
                </a:lnTo>
                <a:cubicBezTo>
                  <a:pt x="5380679" y="761899"/>
                  <a:pt x="5380562" y="762311"/>
                  <a:pt x="5380326" y="762664"/>
                </a:cubicBezTo>
                <a:cubicBezTo>
                  <a:pt x="5380090" y="763019"/>
                  <a:pt x="5379678" y="763298"/>
                  <a:pt x="5379089" y="763505"/>
                </a:cubicBezTo>
                <a:cubicBezTo>
                  <a:pt x="5378500" y="763710"/>
                  <a:pt x="5377719" y="763887"/>
                  <a:pt x="5376747" y="764035"/>
                </a:cubicBezTo>
                <a:cubicBezTo>
                  <a:pt x="5375775" y="764181"/>
                  <a:pt x="5374553" y="764255"/>
                  <a:pt x="5373080" y="764255"/>
                </a:cubicBezTo>
                <a:cubicBezTo>
                  <a:pt x="5371666" y="764255"/>
                  <a:pt x="5370458" y="764181"/>
                  <a:pt x="5369457" y="764035"/>
                </a:cubicBezTo>
                <a:cubicBezTo>
                  <a:pt x="5368455" y="763887"/>
                  <a:pt x="5367660" y="763710"/>
                  <a:pt x="5367071" y="763505"/>
                </a:cubicBezTo>
                <a:cubicBezTo>
                  <a:pt x="5366482" y="763298"/>
                  <a:pt x="5366070" y="763019"/>
                  <a:pt x="5365834" y="762664"/>
                </a:cubicBezTo>
                <a:cubicBezTo>
                  <a:pt x="5365598" y="762311"/>
                  <a:pt x="5365480" y="761899"/>
                  <a:pt x="5365480" y="761428"/>
                </a:cubicBezTo>
                <a:lnTo>
                  <a:pt x="5365480" y="651677"/>
                </a:lnTo>
                <a:cubicBezTo>
                  <a:pt x="5365480" y="651205"/>
                  <a:pt x="5365598" y="650793"/>
                  <a:pt x="5365834" y="650440"/>
                </a:cubicBezTo>
                <a:cubicBezTo>
                  <a:pt x="5366070" y="650086"/>
                  <a:pt x="5366482" y="649806"/>
                  <a:pt x="5367071" y="649600"/>
                </a:cubicBezTo>
                <a:cubicBezTo>
                  <a:pt x="5367660" y="649393"/>
                  <a:pt x="5368455" y="649217"/>
                  <a:pt x="5369457" y="649070"/>
                </a:cubicBezTo>
                <a:cubicBezTo>
                  <a:pt x="5370458" y="648923"/>
                  <a:pt x="5371666" y="648849"/>
                  <a:pt x="5373080" y="648849"/>
                </a:cubicBezTo>
                <a:close/>
                <a:moveTo>
                  <a:pt x="5122495" y="648849"/>
                </a:moveTo>
                <a:cubicBezTo>
                  <a:pt x="5124262" y="648849"/>
                  <a:pt x="5125691" y="648907"/>
                  <a:pt x="5126781" y="649026"/>
                </a:cubicBezTo>
                <a:cubicBezTo>
                  <a:pt x="5127871" y="649143"/>
                  <a:pt x="5128740" y="649306"/>
                  <a:pt x="5129388" y="649512"/>
                </a:cubicBezTo>
                <a:cubicBezTo>
                  <a:pt x="5130036" y="649718"/>
                  <a:pt x="5130522" y="650013"/>
                  <a:pt x="5130846" y="650397"/>
                </a:cubicBezTo>
                <a:cubicBezTo>
                  <a:pt x="5131170" y="650778"/>
                  <a:pt x="5131479" y="651265"/>
                  <a:pt x="5131773" y="651854"/>
                </a:cubicBezTo>
                <a:lnTo>
                  <a:pt x="5147591" y="684726"/>
                </a:lnTo>
                <a:cubicBezTo>
                  <a:pt x="5149060" y="687848"/>
                  <a:pt x="5150526" y="691117"/>
                  <a:pt x="5151990" y="694534"/>
                </a:cubicBezTo>
                <a:cubicBezTo>
                  <a:pt x="5153453" y="697951"/>
                  <a:pt x="5154948" y="701398"/>
                  <a:pt x="5156471" y="704873"/>
                </a:cubicBezTo>
                <a:lnTo>
                  <a:pt x="5156646" y="704873"/>
                </a:lnTo>
                <a:cubicBezTo>
                  <a:pt x="5157993" y="701516"/>
                  <a:pt x="5159383" y="698172"/>
                  <a:pt x="5160819" y="694844"/>
                </a:cubicBezTo>
                <a:cubicBezTo>
                  <a:pt x="5162254" y="691515"/>
                  <a:pt x="5163706" y="688231"/>
                  <a:pt x="5165176" y="684992"/>
                </a:cubicBezTo>
                <a:lnTo>
                  <a:pt x="5181082" y="651942"/>
                </a:lnTo>
                <a:cubicBezTo>
                  <a:pt x="5181259" y="651353"/>
                  <a:pt x="5181509" y="650853"/>
                  <a:pt x="5181833" y="650440"/>
                </a:cubicBezTo>
                <a:cubicBezTo>
                  <a:pt x="5182158" y="650027"/>
                  <a:pt x="5182599" y="649718"/>
                  <a:pt x="5183159" y="649512"/>
                </a:cubicBezTo>
                <a:cubicBezTo>
                  <a:pt x="5183719" y="649306"/>
                  <a:pt x="5184499" y="649143"/>
                  <a:pt x="5185500" y="649026"/>
                </a:cubicBezTo>
                <a:cubicBezTo>
                  <a:pt x="5186502" y="648907"/>
                  <a:pt x="5187769" y="648849"/>
                  <a:pt x="5189300" y="648849"/>
                </a:cubicBezTo>
                <a:cubicBezTo>
                  <a:pt x="5191421" y="648849"/>
                  <a:pt x="5193085" y="648923"/>
                  <a:pt x="5194293" y="649070"/>
                </a:cubicBezTo>
                <a:cubicBezTo>
                  <a:pt x="5195501" y="649217"/>
                  <a:pt x="5196340" y="649497"/>
                  <a:pt x="5196811" y="649909"/>
                </a:cubicBezTo>
                <a:cubicBezTo>
                  <a:pt x="5197283" y="650322"/>
                  <a:pt x="5197445" y="650911"/>
                  <a:pt x="5197297" y="651677"/>
                </a:cubicBezTo>
                <a:cubicBezTo>
                  <a:pt x="5197150" y="652442"/>
                  <a:pt x="5196753" y="653473"/>
                  <a:pt x="5196104" y="654769"/>
                </a:cubicBezTo>
                <a:lnTo>
                  <a:pt x="5163762" y="719277"/>
                </a:lnTo>
                <a:lnTo>
                  <a:pt x="5163762" y="761428"/>
                </a:lnTo>
                <a:cubicBezTo>
                  <a:pt x="5163762" y="761899"/>
                  <a:pt x="5163645" y="762311"/>
                  <a:pt x="5163411" y="762664"/>
                </a:cubicBezTo>
                <a:cubicBezTo>
                  <a:pt x="5163177" y="763019"/>
                  <a:pt x="5162767" y="763298"/>
                  <a:pt x="5162181" y="763505"/>
                </a:cubicBezTo>
                <a:cubicBezTo>
                  <a:pt x="5161595" y="763710"/>
                  <a:pt x="5160804" y="763887"/>
                  <a:pt x="5159809" y="764035"/>
                </a:cubicBezTo>
                <a:cubicBezTo>
                  <a:pt x="5158813" y="764181"/>
                  <a:pt x="5157613" y="764255"/>
                  <a:pt x="5156207" y="764255"/>
                </a:cubicBezTo>
                <a:cubicBezTo>
                  <a:pt x="5154742" y="764255"/>
                  <a:pt x="5153527" y="764181"/>
                  <a:pt x="5152561" y="764035"/>
                </a:cubicBezTo>
                <a:cubicBezTo>
                  <a:pt x="5151594" y="763887"/>
                  <a:pt x="5150803" y="763710"/>
                  <a:pt x="5150189" y="763505"/>
                </a:cubicBezTo>
                <a:cubicBezTo>
                  <a:pt x="5149574" y="763298"/>
                  <a:pt x="5149149" y="763019"/>
                  <a:pt x="5148915" y="762664"/>
                </a:cubicBezTo>
                <a:cubicBezTo>
                  <a:pt x="5148681" y="762311"/>
                  <a:pt x="5148563" y="761899"/>
                  <a:pt x="5148563" y="761428"/>
                </a:cubicBezTo>
                <a:lnTo>
                  <a:pt x="5148563" y="719277"/>
                </a:lnTo>
                <a:lnTo>
                  <a:pt x="5116221" y="654769"/>
                </a:lnTo>
                <a:cubicBezTo>
                  <a:pt x="5115573" y="653415"/>
                  <a:pt x="5115176" y="652354"/>
                  <a:pt x="5115028" y="651588"/>
                </a:cubicBezTo>
                <a:cubicBezTo>
                  <a:pt x="5114881" y="650822"/>
                  <a:pt x="5115028" y="650233"/>
                  <a:pt x="5115470" y="649820"/>
                </a:cubicBezTo>
                <a:cubicBezTo>
                  <a:pt x="5115912" y="649408"/>
                  <a:pt x="5116707" y="649143"/>
                  <a:pt x="5117856" y="649026"/>
                </a:cubicBezTo>
                <a:cubicBezTo>
                  <a:pt x="5119004" y="648907"/>
                  <a:pt x="5120551" y="648849"/>
                  <a:pt x="5122495" y="648849"/>
                </a:cubicBezTo>
                <a:close/>
                <a:moveTo>
                  <a:pt x="4896830" y="648849"/>
                </a:moveTo>
                <a:cubicBezTo>
                  <a:pt x="4898303" y="648849"/>
                  <a:pt x="4899525" y="648923"/>
                  <a:pt x="4900497" y="649070"/>
                </a:cubicBezTo>
                <a:cubicBezTo>
                  <a:pt x="4901469" y="649217"/>
                  <a:pt x="4902250" y="649393"/>
                  <a:pt x="4902839" y="649600"/>
                </a:cubicBezTo>
                <a:cubicBezTo>
                  <a:pt x="4903428" y="649806"/>
                  <a:pt x="4903840" y="650086"/>
                  <a:pt x="4904076" y="650440"/>
                </a:cubicBezTo>
                <a:cubicBezTo>
                  <a:pt x="4904312" y="650793"/>
                  <a:pt x="4904429" y="651205"/>
                  <a:pt x="4904429" y="651677"/>
                </a:cubicBezTo>
                <a:lnTo>
                  <a:pt x="4904429" y="697450"/>
                </a:lnTo>
                <a:lnTo>
                  <a:pt x="4956477" y="697450"/>
                </a:lnTo>
                <a:lnTo>
                  <a:pt x="4956477" y="651677"/>
                </a:lnTo>
                <a:cubicBezTo>
                  <a:pt x="4956477" y="651205"/>
                  <a:pt x="4956595" y="650793"/>
                  <a:pt x="4956831" y="650440"/>
                </a:cubicBezTo>
                <a:cubicBezTo>
                  <a:pt x="4957067" y="650086"/>
                  <a:pt x="4957479" y="649806"/>
                  <a:pt x="4958068" y="649600"/>
                </a:cubicBezTo>
                <a:cubicBezTo>
                  <a:pt x="4958657" y="649393"/>
                  <a:pt x="4959423" y="649217"/>
                  <a:pt x="4960365" y="649070"/>
                </a:cubicBezTo>
                <a:cubicBezTo>
                  <a:pt x="4961308" y="648923"/>
                  <a:pt x="4962545" y="648849"/>
                  <a:pt x="4964077" y="648849"/>
                </a:cubicBezTo>
                <a:cubicBezTo>
                  <a:pt x="4965491" y="648849"/>
                  <a:pt x="4966684" y="648923"/>
                  <a:pt x="4967656" y="649070"/>
                </a:cubicBezTo>
                <a:cubicBezTo>
                  <a:pt x="4968628" y="649217"/>
                  <a:pt x="4969408" y="649393"/>
                  <a:pt x="4969997" y="649600"/>
                </a:cubicBezTo>
                <a:cubicBezTo>
                  <a:pt x="4970587" y="649806"/>
                  <a:pt x="4970999" y="650086"/>
                  <a:pt x="4971234" y="650440"/>
                </a:cubicBezTo>
                <a:cubicBezTo>
                  <a:pt x="4971470" y="650793"/>
                  <a:pt x="4971588" y="651205"/>
                  <a:pt x="4971588" y="651677"/>
                </a:cubicBezTo>
                <a:lnTo>
                  <a:pt x="4971588" y="761428"/>
                </a:lnTo>
                <a:cubicBezTo>
                  <a:pt x="4971588" y="761899"/>
                  <a:pt x="4971470" y="762311"/>
                  <a:pt x="4971234" y="762664"/>
                </a:cubicBezTo>
                <a:cubicBezTo>
                  <a:pt x="4970999" y="763019"/>
                  <a:pt x="4970587" y="763298"/>
                  <a:pt x="4969997" y="763505"/>
                </a:cubicBezTo>
                <a:cubicBezTo>
                  <a:pt x="4969408" y="763710"/>
                  <a:pt x="4968628" y="763887"/>
                  <a:pt x="4967656" y="764035"/>
                </a:cubicBezTo>
                <a:cubicBezTo>
                  <a:pt x="4966684" y="764181"/>
                  <a:pt x="4965491" y="764255"/>
                  <a:pt x="4964077" y="764255"/>
                </a:cubicBezTo>
                <a:cubicBezTo>
                  <a:pt x="4962545" y="764255"/>
                  <a:pt x="4961308" y="764181"/>
                  <a:pt x="4960365" y="764035"/>
                </a:cubicBezTo>
                <a:cubicBezTo>
                  <a:pt x="4959423" y="763887"/>
                  <a:pt x="4958657" y="763710"/>
                  <a:pt x="4958068" y="763505"/>
                </a:cubicBezTo>
                <a:cubicBezTo>
                  <a:pt x="4957479" y="763298"/>
                  <a:pt x="4957067" y="763019"/>
                  <a:pt x="4956831" y="762664"/>
                </a:cubicBezTo>
                <a:cubicBezTo>
                  <a:pt x="4956595" y="762311"/>
                  <a:pt x="4956477" y="761899"/>
                  <a:pt x="4956477" y="761428"/>
                </a:cubicBezTo>
                <a:lnTo>
                  <a:pt x="4956477" y="710705"/>
                </a:lnTo>
                <a:lnTo>
                  <a:pt x="4904429" y="710705"/>
                </a:lnTo>
                <a:lnTo>
                  <a:pt x="4904429" y="761428"/>
                </a:lnTo>
                <a:cubicBezTo>
                  <a:pt x="4904429" y="761899"/>
                  <a:pt x="4904312" y="762311"/>
                  <a:pt x="4904076" y="762664"/>
                </a:cubicBezTo>
                <a:cubicBezTo>
                  <a:pt x="4903840" y="763019"/>
                  <a:pt x="4903428" y="763298"/>
                  <a:pt x="4902839" y="763505"/>
                </a:cubicBezTo>
                <a:cubicBezTo>
                  <a:pt x="4902250" y="763710"/>
                  <a:pt x="4901469" y="763887"/>
                  <a:pt x="4900497" y="764035"/>
                </a:cubicBezTo>
                <a:cubicBezTo>
                  <a:pt x="4899525" y="764181"/>
                  <a:pt x="4898303" y="764255"/>
                  <a:pt x="4896830" y="764255"/>
                </a:cubicBezTo>
                <a:cubicBezTo>
                  <a:pt x="4895416" y="764255"/>
                  <a:pt x="4894208" y="764181"/>
                  <a:pt x="4893207" y="764035"/>
                </a:cubicBezTo>
                <a:cubicBezTo>
                  <a:pt x="4892205" y="763887"/>
                  <a:pt x="4891410" y="763710"/>
                  <a:pt x="4890821" y="763505"/>
                </a:cubicBezTo>
                <a:cubicBezTo>
                  <a:pt x="4890232" y="763298"/>
                  <a:pt x="4889820" y="763019"/>
                  <a:pt x="4889584" y="762664"/>
                </a:cubicBezTo>
                <a:cubicBezTo>
                  <a:pt x="4889348" y="762311"/>
                  <a:pt x="4889230" y="761899"/>
                  <a:pt x="4889230" y="761428"/>
                </a:cubicBezTo>
                <a:lnTo>
                  <a:pt x="4889230" y="651677"/>
                </a:lnTo>
                <a:cubicBezTo>
                  <a:pt x="4889230" y="651205"/>
                  <a:pt x="4889348" y="650793"/>
                  <a:pt x="4889584" y="650440"/>
                </a:cubicBezTo>
                <a:cubicBezTo>
                  <a:pt x="4889820" y="650086"/>
                  <a:pt x="4890232" y="649806"/>
                  <a:pt x="4890821" y="649600"/>
                </a:cubicBezTo>
                <a:cubicBezTo>
                  <a:pt x="4891410" y="649393"/>
                  <a:pt x="4892205" y="649217"/>
                  <a:pt x="4893207" y="649070"/>
                </a:cubicBezTo>
                <a:cubicBezTo>
                  <a:pt x="4894208" y="648923"/>
                  <a:pt x="4895416" y="648849"/>
                  <a:pt x="4896830" y="648849"/>
                </a:cubicBezTo>
                <a:close/>
                <a:moveTo>
                  <a:pt x="4430105" y="648849"/>
                </a:moveTo>
                <a:cubicBezTo>
                  <a:pt x="4431578" y="648849"/>
                  <a:pt x="4432800" y="648923"/>
                  <a:pt x="4433772" y="649070"/>
                </a:cubicBezTo>
                <a:cubicBezTo>
                  <a:pt x="4434744" y="649217"/>
                  <a:pt x="4435525" y="649393"/>
                  <a:pt x="4436114" y="649600"/>
                </a:cubicBezTo>
                <a:cubicBezTo>
                  <a:pt x="4436703" y="649806"/>
                  <a:pt x="4437115" y="650086"/>
                  <a:pt x="4437351" y="650440"/>
                </a:cubicBezTo>
                <a:cubicBezTo>
                  <a:pt x="4437586" y="650793"/>
                  <a:pt x="4437704" y="651205"/>
                  <a:pt x="4437704" y="651677"/>
                </a:cubicBezTo>
                <a:lnTo>
                  <a:pt x="4437704" y="697450"/>
                </a:lnTo>
                <a:lnTo>
                  <a:pt x="4481969" y="697450"/>
                </a:lnTo>
                <a:lnTo>
                  <a:pt x="4481586" y="710705"/>
                </a:lnTo>
                <a:lnTo>
                  <a:pt x="4437704" y="710705"/>
                </a:lnTo>
                <a:lnTo>
                  <a:pt x="4437704" y="761428"/>
                </a:lnTo>
                <a:cubicBezTo>
                  <a:pt x="4437704" y="761899"/>
                  <a:pt x="4437586" y="762311"/>
                  <a:pt x="4437351" y="762664"/>
                </a:cubicBezTo>
                <a:cubicBezTo>
                  <a:pt x="4437115" y="763019"/>
                  <a:pt x="4436703" y="763298"/>
                  <a:pt x="4436114" y="763505"/>
                </a:cubicBezTo>
                <a:cubicBezTo>
                  <a:pt x="4435525" y="763710"/>
                  <a:pt x="4434744" y="763887"/>
                  <a:pt x="4433772" y="764035"/>
                </a:cubicBezTo>
                <a:cubicBezTo>
                  <a:pt x="4432800" y="764181"/>
                  <a:pt x="4431578" y="764255"/>
                  <a:pt x="4430105" y="764255"/>
                </a:cubicBezTo>
                <a:cubicBezTo>
                  <a:pt x="4428691" y="764255"/>
                  <a:pt x="4427483" y="764181"/>
                  <a:pt x="4426482" y="764035"/>
                </a:cubicBezTo>
                <a:cubicBezTo>
                  <a:pt x="4425480" y="763887"/>
                  <a:pt x="4424685" y="763710"/>
                  <a:pt x="4424096" y="763505"/>
                </a:cubicBezTo>
                <a:cubicBezTo>
                  <a:pt x="4423507" y="763298"/>
                  <a:pt x="4423094" y="763019"/>
                  <a:pt x="4422859" y="762664"/>
                </a:cubicBezTo>
                <a:cubicBezTo>
                  <a:pt x="4422623" y="762311"/>
                  <a:pt x="4422505" y="761899"/>
                  <a:pt x="4422505" y="761428"/>
                </a:cubicBezTo>
                <a:lnTo>
                  <a:pt x="4422505" y="651677"/>
                </a:lnTo>
                <a:cubicBezTo>
                  <a:pt x="4422505" y="651205"/>
                  <a:pt x="4422623" y="650793"/>
                  <a:pt x="4422859" y="650440"/>
                </a:cubicBezTo>
                <a:cubicBezTo>
                  <a:pt x="4423094" y="650086"/>
                  <a:pt x="4423507" y="649806"/>
                  <a:pt x="4424096" y="649600"/>
                </a:cubicBezTo>
                <a:cubicBezTo>
                  <a:pt x="4424685" y="649393"/>
                  <a:pt x="4425480" y="649217"/>
                  <a:pt x="4426482" y="649070"/>
                </a:cubicBezTo>
                <a:cubicBezTo>
                  <a:pt x="4427483" y="648923"/>
                  <a:pt x="4428691" y="648849"/>
                  <a:pt x="4430105" y="648849"/>
                </a:cubicBezTo>
                <a:close/>
                <a:moveTo>
                  <a:pt x="4179520" y="648849"/>
                </a:moveTo>
                <a:cubicBezTo>
                  <a:pt x="4181288" y="648849"/>
                  <a:pt x="4182716" y="648907"/>
                  <a:pt x="4183806" y="649026"/>
                </a:cubicBezTo>
                <a:cubicBezTo>
                  <a:pt x="4184896" y="649143"/>
                  <a:pt x="4185765" y="649306"/>
                  <a:pt x="4186413" y="649512"/>
                </a:cubicBezTo>
                <a:cubicBezTo>
                  <a:pt x="4187061" y="649718"/>
                  <a:pt x="4187547" y="650013"/>
                  <a:pt x="4187871" y="650397"/>
                </a:cubicBezTo>
                <a:cubicBezTo>
                  <a:pt x="4188195" y="650778"/>
                  <a:pt x="4188504" y="651265"/>
                  <a:pt x="4188799" y="651854"/>
                </a:cubicBezTo>
                <a:lnTo>
                  <a:pt x="4204616" y="684726"/>
                </a:lnTo>
                <a:cubicBezTo>
                  <a:pt x="4206085" y="687848"/>
                  <a:pt x="4207550" y="691117"/>
                  <a:pt x="4209015" y="694534"/>
                </a:cubicBezTo>
                <a:cubicBezTo>
                  <a:pt x="4210479" y="697951"/>
                  <a:pt x="4211972" y="701398"/>
                  <a:pt x="4213496" y="704873"/>
                </a:cubicBezTo>
                <a:lnTo>
                  <a:pt x="4213671" y="704873"/>
                </a:lnTo>
                <a:cubicBezTo>
                  <a:pt x="4215018" y="701516"/>
                  <a:pt x="4216409" y="698172"/>
                  <a:pt x="4217844" y="694844"/>
                </a:cubicBezTo>
                <a:cubicBezTo>
                  <a:pt x="4219279" y="691515"/>
                  <a:pt x="4220731" y="688231"/>
                  <a:pt x="4222201" y="684992"/>
                </a:cubicBezTo>
                <a:lnTo>
                  <a:pt x="4238107" y="651942"/>
                </a:lnTo>
                <a:cubicBezTo>
                  <a:pt x="4238284" y="651353"/>
                  <a:pt x="4238534" y="650853"/>
                  <a:pt x="4238858" y="650440"/>
                </a:cubicBezTo>
                <a:cubicBezTo>
                  <a:pt x="4239182" y="650027"/>
                  <a:pt x="4239624" y="649718"/>
                  <a:pt x="4240184" y="649512"/>
                </a:cubicBezTo>
                <a:cubicBezTo>
                  <a:pt x="4240744" y="649306"/>
                  <a:pt x="4241524" y="649143"/>
                  <a:pt x="4242526" y="649026"/>
                </a:cubicBezTo>
                <a:cubicBezTo>
                  <a:pt x="4243527" y="648907"/>
                  <a:pt x="4244794" y="648849"/>
                  <a:pt x="4246325" y="648849"/>
                </a:cubicBezTo>
                <a:cubicBezTo>
                  <a:pt x="4248446" y="648849"/>
                  <a:pt x="4250110" y="648923"/>
                  <a:pt x="4251318" y="649070"/>
                </a:cubicBezTo>
                <a:cubicBezTo>
                  <a:pt x="4252526" y="649217"/>
                  <a:pt x="4253365" y="649497"/>
                  <a:pt x="4253837" y="649909"/>
                </a:cubicBezTo>
                <a:cubicBezTo>
                  <a:pt x="4254308" y="650322"/>
                  <a:pt x="4254470" y="650911"/>
                  <a:pt x="4254323" y="651677"/>
                </a:cubicBezTo>
                <a:cubicBezTo>
                  <a:pt x="4254175" y="652442"/>
                  <a:pt x="4253778" y="653473"/>
                  <a:pt x="4253130" y="654769"/>
                </a:cubicBezTo>
                <a:lnTo>
                  <a:pt x="4220787" y="719277"/>
                </a:lnTo>
                <a:lnTo>
                  <a:pt x="4220787" y="761428"/>
                </a:lnTo>
                <a:cubicBezTo>
                  <a:pt x="4220787" y="761899"/>
                  <a:pt x="4220670" y="762311"/>
                  <a:pt x="4220436" y="762664"/>
                </a:cubicBezTo>
                <a:cubicBezTo>
                  <a:pt x="4220202" y="763019"/>
                  <a:pt x="4219792" y="763298"/>
                  <a:pt x="4219206" y="763505"/>
                </a:cubicBezTo>
                <a:cubicBezTo>
                  <a:pt x="4218620" y="763710"/>
                  <a:pt x="4217829" y="763887"/>
                  <a:pt x="4216834" y="764035"/>
                </a:cubicBezTo>
                <a:cubicBezTo>
                  <a:pt x="4215838" y="764181"/>
                  <a:pt x="4214638" y="764255"/>
                  <a:pt x="4213232" y="764255"/>
                </a:cubicBezTo>
                <a:cubicBezTo>
                  <a:pt x="4211768" y="764255"/>
                  <a:pt x="4210552" y="764181"/>
                  <a:pt x="4209586" y="764035"/>
                </a:cubicBezTo>
                <a:cubicBezTo>
                  <a:pt x="4208619" y="763887"/>
                  <a:pt x="4207828" y="763710"/>
                  <a:pt x="4207214" y="763505"/>
                </a:cubicBezTo>
                <a:cubicBezTo>
                  <a:pt x="4206599" y="763298"/>
                  <a:pt x="4206174" y="763019"/>
                  <a:pt x="4205940" y="762664"/>
                </a:cubicBezTo>
                <a:cubicBezTo>
                  <a:pt x="4205706" y="762311"/>
                  <a:pt x="4205588" y="761899"/>
                  <a:pt x="4205588" y="761428"/>
                </a:cubicBezTo>
                <a:lnTo>
                  <a:pt x="4205588" y="719277"/>
                </a:lnTo>
                <a:lnTo>
                  <a:pt x="4173246" y="654769"/>
                </a:lnTo>
                <a:cubicBezTo>
                  <a:pt x="4172598" y="653415"/>
                  <a:pt x="4172200" y="652354"/>
                  <a:pt x="4172053" y="651588"/>
                </a:cubicBezTo>
                <a:cubicBezTo>
                  <a:pt x="4171906" y="650822"/>
                  <a:pt x="4172053" y="650233"/>
                  <a:pt x="4172495" y="649820"/>
                </a:cubicBezTo>
                <a:cubicBezTo>
                  <a:pt x="4172937" y="649408"/>
                  <a:pt x="4173732" y="649143"/>
                  <a:pt x="4174881" y="649026"/>
                </a:cubicBezTo>
                <a:cubicBezTo>
                  <a:pt x="4176030" y="648907"/>
                  <a:pt x="4177576" y="648849"/>
                  <a:pt x="4179520" y="648849"/>
                </a:cubicBezTo>
                <a:close/>
                <a:moveTo>
                  <a:pt x="3953911" y="648849"/>
                </a:moveTo>
                <a:cubicBezTo>
                  <a:pt x="3955383" y="648849"/>
                  <a:pt x="3956607" y="648923"/>
                  <a:pt x="3957579" y="649070"/>
                </a:cubicBezTo>
                <a:cubicBezTo>
                  <a:pt x="3958550" y="649217"/>
                  <a:pt x="3959331" y="649393"/>
                  <a:pt x="3959920" y="649600"/>
                </a:cubicBezTo>
                <a:cubicBezTo>
                  <a:pt x="3960510" y="649806"/>
                  <a:pt x="3960921" y="650086"/>
                  <a:pt x="3961157" y="650440"/>
                </a:cubicBezTo>
                <a:cubicBezTo>
                  <a:pt x="3961393" y="650793"/>
                  <a:pt x="3961510" y="651205"/>
                  <a:pt x="3961510" y="651677"/>
                </a:cubicBezTo>
                <a:lnTo>
                  <a:pt x="3961510" y="697450"/>
                </a:lnTo>
                <a:lnTo>
                  <a:pt x="4013502" y="697450"/>
                </a:lnTo>
                <a:lnTo>
                  <a:pt x="4013502" y="651677"/>
                </a:lnTo>
                <a:cubicBezTo>
                  <a:pt x="4013502" y="651205"/>
                  <a:pt x="4013620" y="650793"/>
                  <a:pt x="4013856" y="650440"/>
                </a:cubicBezTo>
                <a:cubicBezTo>
                  <a:pt x="4014091" y="650086"/>
                  <a:pt x="4014504" y="649806"/>
                  <a:pt x="4015093" y="649600"/>
                </a:cubicBezTo>
                <a:cubicBezTo>
                  <a:pt x="4015682" y="649393"/>
                  <a:pt x="4016448" y="649217"/>
                  <a:pt x="4017391" y="649070"/>
                </a:cubicBezTo>
                <a:cubicBezTo>
                  <a:pt x="4018333" y="648923"/>
                  <a:pt x="4019570" y="648849"/>
                  <a:pt x="4021102" y="648849"/>
                </a:cubicBezTo>
                <a:cubicBezTo>
                  <a:pt x="4022516" y="648849"/>
                  <a:pt x="4023709" y="648923"/>
                  <a:pt x="4024681" y="649070"/>
                </a:cubicBezTo>
                <a:cubicBezTo>
                  <a:pt x="4025653" y="649217"/>
                  <a:pt x="4026433" y="649393"/>
                  <a:pt x="4027023" y="649600"/>
                </a:cubicBezTo>
                <a:cubicBezTo>
                  <a:pt x="4027611" y="649806"/>
                  <a:pt x="4028024" y="650086"/>
                  <a:pt x="4028260" y="650440"/>
                </a:cubicBezTo>
                <a:cubicBezTo>
                  <a:pt x="4028495" y="650793"/>
                  <a:pt x="4028613" y="651205"/>
                  <a:pt x="4028613" y="651677"/>
                </a:cubicBezTo>
                <a:lnTo>
                  <a:pt x="4028613" y="761428"/>
                </a:lnTo>
                <a:cubicBezTo>
                  <a:pt x="4028613" y="761899"/>
                  <a:pt x="4028495" y="762311"/>
                  <a:pt x="4028260" y="762664"/>
                </a:cubicBezTo>
                <a:cubicBezTo>
                  <a:pt x="4028024" y="763019"/>
                  <a:pt x="4027611" y="763298"/>
                  <a:pt x="4027023" y="763505"/>
                </a:cubicBezTo>
                <a:cubicBezTo>
                  <a:pt x="4026433" y="763710"/>
                  <a:pt x="4025653" y="763887"/>
                  <a:pt x="4024681" y="764035"/>
                </a:cubicBezTo>
                <a:cubicBezTo>
                  <a:pt x="4023709" y="764181"/>
                  <a:pt x="4022516" y="764255"/>
                  <a:pt x="4021102" y="764255"/>
                </a:cubicBezTo>
                <a:cubicBezTo>
                  <a:pt x="4019570" y="764255"/>
                  <a:pt x="4018333" y="764181"/>
                  <a:pt x="4017391" y="764035"/>
                </a:cubicBezTo>
                <a:cubicBezTo>
                  <a:pt x="4016448" y="763887"/>
                  <a:pt x="4015682" y="763710"/>
                  <a:pt x="4015093" y="763505"/>
                </a:cubicBezTo>
                <a:cubicBezTo>
                  <a:pt x="4014504" y="763298"/>
                  <a:pt x="4014091" y="763019"/>
                  <a:pt x="4013856" y="762664"/>
                </a:cubicBezTo>
                <a:cubicBezTo>
                  <a:pt x="4013620" y="762311"/>
                  <a:pt x="4013502" y="761899"/>
                  <a:pt x="4013502" y="761428"/>
                </a:cubicBezTo>
                <a:lnTo>
                  <a:pt x="4013502" y="710705"/>
                </a:lnTo>
                <a:lnTo>
                  <a:pt x="3961510" y="710705"/>
                </a:lnTo>
                <a:lnTo>
                  <a:pt x="3961510" y="761428"/>
                </a:lnTo>
                <a:cubicBezTo>
                  <a:pt x="3961510" y="761899"/>
                  <a:pt x="3961393" y="762311"/>
                  <a:pt x="3961157" y="762664"/>
                </a:cubicBezTo>
                <a:cubicBezTo>
                  <a:pt x="3960921" y="763019"/>
                  <a:pt x="3960510" y="763298"/>
                  <a:pt x="3959920" y="763505"/>
                </a:cubicBezTo>
                <a:cubicBezTo>
                  <a:pt x="3959331" y="763710"/>
                  <a:pt x="3958550" y="763887"/>
                  <a:pt x="3957579" y="764035"/>
                </a:cubicBezTo>
                <a:cubicBezTo>
                  <a:pt x="3956607" y="764181"/>
                  <a:pt x="3955383" y="764255"/>
                  <a:pt x="3953911" y="764255"/>
                </a:cubicBezTo>
                <a:cubicBezTo>
                  <a:pt x="3952497" y="764255"/>
                  <a:pt x="3951290" y="764181"/>
                  <a:pt x="3950288" y="764035"/>
                </a:cubicBezTo>
                <a:cubicBezTo>
                  <a:pt x="3949286" y="763887"/>
                  <a:pt x="3948491" y="763710"/>
                  <a:pt x="3947902" y="763505"/>
                </a:cubicBezTo>
                <a:cubicBezTo>
                  <a:pt x="3947313" y="763298"/>
                  <a:pt x="3946900" y="763019"/>
                  <a:pt x="3946665" y="762664"/>
                </a:cubicBezTo>
                <a:cubicBezTo>
                  <a:pt x="3946429" y="762311"/>
                  <a:pt x="3946312" y="761899"/>
                  <a:pt x="3946312" y="761428"/>
                </a:cubicBezTo>
                <a:lnTo>
                  <a:pt x="3946312" y="651677"/>
                </a:lnTo>
                <a:cubicBezTo>
                  <a:pt x="3946312" y="651205"/>
                  <a:pt x="3946429" y="650793"/>
                  <a:pt x="3946665" y="650440"/>
                </a:cubicBezTo>
                <a:cubicBezTo>
                  <a:pt x="3946900" y="650086"/>
                  <a:pt x="3947313" y="649806"/>
                  <a:pt x="3947902" y="649600"/>
                </a:cubicBezTo>
                <a:cubicBezTo>
                  <a:pt x="3948491" y="649393"/>
                  <a:pt x="3949286" y="649217"/>
                  <a:pt x="3950288" y="649070"/>
                </a:cubicBezTo>
                <a:cubicBezTo>
                  <a:pt x="3951290" y="648923"/>
                  <a:pt x="3952497" y="648849"/>
                  <a:pt x="3953911" y="648849"/>
                </a:cubicBezTo>
                <a:close/>
                <a:moveTo>
                  <a:pt x="3703328" y="648849"/>
                </a:moveTo>
                <a:cubicBezTo>
                  <a:pt x="3705095" y="648849"/>
                  <a:pt x="3706524" y="648907"/>
                  <a:pt x="3707613" y="649026"/>
                </a:cubicBezTo>
                <a:cubicBezTo>
                  <a:pt x="3708704" y="649143"/>
                  <a:pt x="3709573" y="649306"/>
                  <a:pt x="3710221" y="649512"/>
                </a:cubicBezTo>
                <a:cubicBezTo>
                  <a:pt x="3710869" y="649718"/>
                  <a:pt x="3711355" y="650013"/>
                  <a:pt x="3711679" y="650397"/>
                </a:cubicBezTo>
                <a:cubicBezTo>
                  <a:pt x="3712003" y="650778"/>
                  <a:pt x="3712312" y="651265"/>
                  <a:pt x="3712607" y="651854"/>
                </a:cubicBezTo>
                <a:lnTo>
                  <a:pt x="3728425" y="684726"/>
                </a:lnTo>
                <a:cubicBezTo>
                  <a:pt x="3729893" y="687848"/>
                  <a:pt x="3731358" y="691117"/>
                  <a:pt x="3732823" y="694534"/>
                </a:cubicBezTo>
                <a:cubicBezTo>
                  <a:pt x="3734287" y="697951"/>
                  <a:pt x="3735781" y="701398"/>
                  <a:pt x="3737304" y="704873"/>
                </a:cubicBezTo>
                <a:lnTo>
                  <a:pt x="3737479" y="704873"/>
                </a:lnTo>
                <a:cubicBezTo>
                  <a:pt x="3738826" y="701516"/>
                  <a:pt x="3740217" y="698172"/>
                  <a:pt x="3741652" y="694844"/>
                </a:cubicBezTo>
                <a:cubicBezTo>
                  <a:pt x="3743087" y="691515"/>
                  <a:pt x="3744540" y="688231"/>
                  <a:pt x="3746010" y="684992"/>
                </a:cubicBezTo>
                <a:lnTo>
                  <a:pt x="3761915" y="651942"/>
                </a:lnTo>
                <a:cubicBezTo>
                  <a:pt x="3762092" y="651353"/>
                  <a:pt x="3762342" y="650853"/>
                  <a:pt x="3762667" y="650440"/>
                </a:cubicBezTo>
                <a:cubicBezTo>
                  <a:pt x="3762991" y="650027"/>
                  <a:pt x="3763431" y="649718"/>
                  <a:pt x="3763992" y="649512"/>
                </a:cubicBezTo>
                <a:cubicBezTo>
                  <a:pt x="3764551" y="649306"/>
                  <a:pt x="3765332" y="649143"/>
                  <a:pt x="3766334" y="649026"/>
                </a:cubicBezTo>
                <a:cubicBezTo>
                  <a:pt x="3767335" y="648907"/>
                  <a:pt x="3768602" y="648849"/>
                  <a:pt x="3770133" y="648849"/>
                </a:cubicBezTo>
                <a:cubicBezTo>
                  <a:pt x="3772254" y="648849"/>
                  <a:pt x="3773918" y="648923"/>
                  <a:pt x="3775126" y="649070"/>
                </a:cubicBezTo>
                <a:cubicBezTo>
                  <a:pt x="3776334" y="649217"/>
                  <a:pt x="3777174" y="649497"/>
                  <a:pt x="3777645" y="649909"/>
                </a:cubicBezTo>
                <a:cubicBezTo>
                  <a:pt x="3778116" y="650322"/>
                  <a:pt x="3778278" y="650911"/>
                  <a:pt x="3778130" y="651677"/>
                </a:cubicBezTo>
                <a:cubicBezTo>
                  <a:pt x="3777984" y="652442"/>
                  <a:pt x="3777585" y="653473"/>
                  <a:pt x="3776938" y="654769"/>
                </a:cubicBezTo>
                <a:lnTo>
                  <a:pt x="3744595" y="719277"/>
                </a:lnTo>
                <a:lnTo>
                  <a:pt x="3744595" y="761428"/>
                </a:lnTo>
                <a:cubicBezTo>
                  <a:pt x="3744595" y="761899"/>
                  <a:pt x="3744478" y="762311"/>
                  <a:pt x="3744244" y="762664"/>
                </a:cubicBezTo>
                <a:cubicBezTo>
                  <a:pt x="3744010" y="763019"/>
                  <a:pt x="3743599" y="763298"/>
                  <a:pt x="3743014" y="763505"/>
                </a:cubicBezTo>
                <a:cubicBezTo>
                  <a:pt x="3742428" y="763710"/>
                  <a:pt x="3741637" y="763887"/>
                  <a:pt x="3740641" y="764035"/>
                </a:cubicBezTo>
                <a:cubicBezTo>
                  <a:pt x="3739646" y="764181"/>
                  <a:pt x="3738446" y="764255"/>
                  <a:pt x="3737040" y="764255"/>
                </a:cubicBezTo>
                <a:cubicBezTo>
                  <a:pt x="3735576" y="764255"/>
                  <a:pt x="3734360" y="764181"/>
                  <a:pt x="3733394" y="764035"/>
                </a:cubicBezTo>
                <a:cubicBezTo>
                  <a:pt x="3732427" y="763887"/>
                  <a:pt x="3731636" y="763710"/>
                  <a:pt x="3731022" y="763505"/>
                </a:cubicBezTo>
                <a:cubicBezTo>
                  <a:pt x="3730407" y="763298"/>
                  <a:pt x="3729982" y="763019"/>
                  <a:pt x="3729748" y="762664"/>
                </a:cubicBezTo>
                <a:cubicBezTo>
                  <a:pt x="3729513" y="762311"/>
                  <a:pt x="3729397" y="761899"/>
                  <a:pt x="3729397" y="761428"/>
                </a:cubicBezTo>
                <a:lnTo>
                  <a:pt x="3729397" y="719277"/>
                </a:lnTo>
                <a:lnTo>
                  <a:pt x="3697054" y="654769"/>
                </a:lnTo>
                <a:cubicBezTo>
                  <a:pt x="3696406" y="653415"/>
                  <a:pt x="3696008" y="652354"/>
                  <a:pt x="3695861" y="651588"/>
                </a:cubicBezTo>
                <a:cubicBezTo>
                  <a:pt x="3695713" y="650822"/>
                  <a:pt x="3695861" y="650233"/>
                  <a:pt x="3696303" y="649820"/>
                </a:cubicBezTo>
                <a:cubicBezTo>
                  <a:pt x="3696745" y="649408"/>
                  <a:pt x="3697541" y="649143"/>
                  <a:pt x="3698689" y="649026"/>
                </a:cubicBezTo>
                <a:cubicBezTo>
                  <a:pt x="3699838" y="648907"/>
                  <a:pt x="3701384" y="648849"/>
                  <a:pt x="3703328" y="648849"/>
                </a:cubicBezTo>
                <a:close/>
                <a:moveTo>
                  <a:pt x="3439559" y="648849"/>
                </a:moveTo>
                <a:cubicBezTo>
                  <a:pt x="3441032" y="648849"/>
                  <a:pt x="3442255" y="648923"/>
                  <a:pt x="3443225" y="649070"/>
                </a:cubicBezTo>
                <a:cubicBezTo>
                  <a:pt x="3444199" y="649217"/>
                  <a:pt x="3444979" y="649393"/>
                  <a:pt x="3445568" y="649600"/>
                </a:cubicBezTo>
                <a:cubicBezTo>
                  <a:pt x="3446157" y="649806"/>
                  <a:pt x="3446570" y="650086"/>
                  <a:pt x="3446805" y="650440"/>
                </a:cubicBezTo>
                <a:cubicBezTo>
                  <a:pt x="3447041" y="650793"/>
                  <a:pt x="3447158" y="651205"/>
                  <a:pt x="3447158" y="651677"/>
                </a:cubicBezTo>
                <a:lnTo>
                  <a:pt x="3447158" y="697450"/>
                </a:lnTo>
                <a:lnTo>
                  <a:pt x="3499211" y="697450"/>
                </a:lnTo>
                <a:lnTo>
                  <a:pt x="3499211" y="651677"/>
                </a:lnTo>
                <a:cubicBezTo>
                  <a:pt x="3499211" y="651205"/>
                  <a:pt x="3499329" y="650793"/>
                  <a:pt x="3499563" y="650440"/>
                </a:cubicBezTo>
                <a:cubicBezTo>
                  <a:pt x="3499800" y="650086"/>
                  <a:pt x="3500212" y="649806"/>
                  <a:pt x="3500802" y="649600"/>
                </a:cubicBezTo>
                <a:cubicBezTo>
                  <a:pt x="3501391" y="649393"/>
                  <a:pt x="3502157" y="649217"/>
                  <a:pt x="3503099" y="649070"/>
                </a:cubicBezTo>
                <a:cubicBezTo>
                  <a:pt x="3504041" y="648923"/>
                  <a:pt x="3505279" y="648849"/>
                  <a:pt x="3506810" y="648849"/>
                </a:cubicBezTo>
                <a:cubicBezTo>
                  <a:pt x="3508225" y="648849"/>
                  <a:pt x="3509418" y="648923"/>
                  <a:pt x="3510390" y="649070"/>
                </a:cubicBezTo>
                <a:cubicBezTo>
                  <a:pt x="3511362" y="649217"/>
                  <a:pt x="3512142" y="649393"/>
                  <a:pt x="3512731" y="649600"/>
                </a:cubicBezTo>
                <a:cubicBezTo>
                  <a:pt x="3513320" y="649806"/>
                  <a:pt x="3513733" y="650086"/>
                  <a:pt x="3513968" y="650440"/>
                </a:cubicBezTo>
                <a:cubicBezTo>
                  <a:pt x="3514204" y="650793"/>
                  <a:pt x="3514322" y="651205"/>
                  <a:pt x="3514322" y="651677"/>
                </a:cubicBezTo>
                <a:lnTo>
                  <a:pt x="3514322" y="761428"/>
                </a:lnTo>
                <a:cubicBezTo>
                  <a:pt x="3514322" y="761899"/>
                  <a:pt x="3514204" y="762311"/>
                  <a:pt x="3513968" y="762664"/>
                </a:cubicBezTo>
                <a:cubicBezTo>
                  <a:pt x="3513733" y="763019"/>
                  <a:pt x="3513320" y="763298"/>
                  <a:pt x="3512731" y="763505"/>
                </a:cubicBezTo>
                <a:cubicBezTo>
                  <a:pt x="3512142" y="763710"/>
                  <a:pt x="3511362" y="763887"/>
                  <a:pt x="3510390" y="764035"/>
                </a:cubicBezTo>
                <a:cubicBezTo>
                  <a:pt x="3509418" y="764181"/>
                  <a:pt x="3508225" y="764255"/>
                  <a:pt x="3506810" y="764255"/>
                </a:cubicBezTo>
                <a:cubicBezTo>
                  <a:pt x="3505279" y="764255"/>
                  <a:pt x="3504041" y="764181"/>
                  <a:pt x="3503099" y="764035"/>
                </a:cubicBezTo>
                <a:cubicBezTo>
                  <a:pt x="3502157" y="763887"/>
                  <a:pt x="3501391" y="763710"/>
                  <a:pt x="3500802" y="763505"/>
                </a:cubicBezTo>
                <a:cubicBezTo>
                  <a:pt x="3500212" y="763298"/>
                  <a:pt x="3499800" y="763019"/>
                  <a:pt x="3499563" y="762664"/>
                </a:cubicBezTo>
                <a:cubicBezTo>
                  <a:pt x="3499329" y="762311"/>
                  <a:pt x="3499211" y="761899"/>
                  <a:pt x="3499211" y="761428"/>
                </a:cubicBezTo>
                <a:lnTo>
                  <a:pt x="3499211" y="710705"/>
                </a:lnTo>
                <a:lnTo>
                  <a:pt x="3447158" y="710705"/>
                </a:lnTo>
                <a:lnTo>
                  <a:pt x="3447158" y="761428"/>
                </a:lnTo>
                <a:cubicBezTo>
                  <a:pt x="3447158" y="761899"/>
                  <a:pt x="3447041" y="762311"/>
                  <a:pt x="3446805" y="762664"/>
                </a:cubicBezTo>
                <a:cubicBezTo>
                  <a:pt x="3446570" y="763019"/>
                  <a:pt x="3446157" y="763298"/>
                  <a:pt x="3445568" y="763505"/>
                </a:cubicBezTo>
                <a:cubicBezTo>
                  <a:pt x="3444979" y="763710"/>
                  <a:pt x="3444199" y="763887"/>
                  <a:pt x="3443225" y="764035"/>
                </a:cubicBezTo>
                <a:cubicBezTo>
                  <a:pt x="3442255" y="764181"/>
                  <a:pt x="3441032" y="764255"/>
                  <a:pt x="3439559" y="764255"/>
                </a:cubicBezTo>
                <a:cubicBezTo>
                  <a:pt x="3438146" y="764255"/>
                  <a:pt x="3436936" y="764181"/>
                  <a:pt x="3435936" y="764035"/>
                </a:cubicBezTo>
                <a:cubicBezTo>
                  <a:pt x="3434934" y="763887"/>
                  <a:pt x="3434139" y="763710"/>
                  <a:pt x="3433552" y="763505"/>
                </a:cubicBezTo>
                <a:cubicBezTo>
                  <a:pt x="3432962" y="763298"/>
                  <a:pt x="3432550" y="763019"/>
                  <a:pt x="3432314" y="762664"/>
                </a:cubicBezTo>
                <a:cubicBezTo>
                  <a:pt x="3432078" y="762311"/>
                  <a:pt x="3431962" y="761899"/>
                  <a:pt x="3431962" y="761428"/>
                </a:cubicBezTo>
                <a:lnTo>
                  <a:pt x="3431962" y="651677"/>
                </a:lnTo>
                <a:cubicBezTo>
                  <a:pt x="3431962" y="651205"/>
                  <a:pt x="3432078" y="650793"/>
                  <a:pt x="3432314" y="650440"/>
                </a:cubicBezTo>
                <a:cubicBezTo>
                  <a:pt x="3432550" y="650086"/>
                  <a:pt x="3432962" y="649806"/>
                  <a:pt x="3433552" y="649600"/>
                </a:cubicBezTo>
                <a:cubicBezTo>
                  <a:pt x="3434139" y="649393"/>
                  <a:pt x="3434934" y="649217"/>
                  <a:pt x="3435936" y="649070"/>
                </a:cubicBezTo>
                <a:cubicBezTo>
                  <a:pt x="3436936" y="648923"/>
                  <a:pt x="3438146" y="648849"/>
                  <a:pt x="3439559" y="648849"/>
                </a:cubicBezTo>
                <a:close/>
                <a:moveTo>
                  <a:pt x="3188969" y="648849"/>
                </a:moveTo>
                <a:cubicBezTo>
                  <a:pt x="3190737" y="648849"/>
                  <a:pt x="3192168" y="648907"/>
                  <a:pt x="3193255" y="649026"/>
                </a:cubicBezTo>
                <a:cubicBezTo>
                  <a:pt x="3194346" y="649143"/>
                  <a:pt x="3195215" y="649306"/>
                  <a:pt x="3195862" y="649512"/>
                </a:cubicBezTo>
                <a:cubicBezTo>
                  <a:pt x="3196510" y="649718"/>
                  <a:pt x="3196998" y="650013"/>
                  <a:pt x="3197322" y="650397"/>
                </a:cubicBezTo>
                <a:cubicBezTo>
                  <a:pt x="3197646" y="650778"/>
                  <a:pt x="3197956" y="651265"/>
                  <a:pt x="3198249" y="651854"/>
                </a:cubicBezTo>
                <a:lnTo>
                  <a:pt x="3214067" y="684726"/>
                </a:lnTo>
                <a:cubicBezTo>
                  <a:pt x="3215535" y="687848"/>
                  <a:pt x="3217003" y="691117"/>
                  <a:pt x="3218466" y="694534"/>
                </a:cubicBezTo>
                <a:cubicBezTo>
                  <a:pt x="3219931" y="697951"/>
                  <a:pt x="3221425" y="701398"/>
                  <a:pt x="3222950" y="704873"/>
                </a:cubicBezTo>
                <a:lnTo>
                  <a:pt x="3223121" y="704873"/>
                </a:lnTo>
                <a:cubicBezTo>
                  <a:pt x="3224472" y="701516"/>
                  <a:pt x="3225860" y="698172"/>
                  <a:pt x="3227297" y="694844"/>
                </a:cubicBezTo>
                <a:cubicBezTo>
                  <a:pt x="3228733" y="691515"/>
                  <a:pt x="3230183" y="688231"/>
                  <a:pt x="3231653" y="684992"/>
                </a:cubicBezTo>
                <a:lnTo>
                  <a:pt x="3247559" y="651942"/>
                </a:lnTo>
                <a:cubicBezTo>
                  <a:pt x="3247737" y="651353"/>
                  <a:pt x="3247986" y="650853"/>
                  <a:pt x="3248312" y="650440"/>
                </a:cubicBezTo>
                <a:cubicBezTo>
                  <a:pt x="3248634" y="650027"/>
                  <a:pt x="3249078" y="649718"/>
                  <a:pt x="3249637" y="649512"/>
                </a:cubicBezTo>
                <a:cubicBezTo>
                  <a:pt x="3250198" y="649306"/>
                  <a:pt x="3250977" y="649143"/>
                  <a:pt x="3251977" y="649026"/>
                </a:cubicBezTo>
                <a:cubicBezTo>
                  <a:pt x="3252979" y="648907"/>
                  <a:pt x="3254246" y="648849"/>
                  <a:pt x="3255778" y="648849"/>
                </a:cubicBezTo>
                <a:cubicBezTo>
                  <a:pt x="3257900" y="648849"/>
                  <a:pt x="3259564" y="648923"/>
                  <a:pt x="3260773" y="649070"/>
                </a:cubicBezTo>
                <a:cubicBezTo>
                  <a:pt x="3261981" y="649217"/>
                  <a:pt x="3262821" y="649497"/>
                  <a:pt x="3263291" y="649909"/>
                </a:cubicBezTo>
                <a:cubicBezTo>
                  <a:pt x="3263761" y="650322"/>
                  <a:pt x="3263924" y="650911"/>
                  <a:pt x="3263777" y="651677"/>
                </a:cubicBezTo>
                <a:cubicBezTo>
                  <a:pt x="3263630" y="652442"/>
                  <a:pt x="3263232" y="653473"/>
                  <a:pt x="3262583" y="654769"/>
                </a:cubicBezTo>
                <a:lnTo>
                  <a:pt x="3230239" y="719277"/>
                </a:lnTo>
                <a:lnTo>
                  <a:pt x="3230239" y="761428"/>
                </a:lnTo>
                <a:cubicBezTo>
                  <a:pt x="3230239" y="761899"/>
                  <a:pt x="3230123" y="762311"/>
                  <a:pt x="3229891" y="762664"/>
                </a:cubicBezTo>
                <a:cubicBezTo>
                  <a:pt x="3229656" y="763019"/>
                  <a:pt x="3229246" y="763298"/>
                  <a:pt x="3228657" y="763505"/>
                </a:cubicBezTo>
                <a:cubicBezTo>
                  <a:pt x="3228070" y="763710"/>
                  <a:pt x="3227281" y="763887"/>
                  <a:pt x="3226285" y="764035"/>
                </a:cubicBezTo>
                <a:cubicBezTo>
                  <a:pt x="3225291" y="764181"/>
                  <a:pt x="3224089" y="764255"/>
                  <a:pt x="3222686" y="764255"/>
                </a:cubicBezTo>
                <a:cubicBezTo>
                  <a:pt x="3221221" y="764255"/>
                  <a:pt x="3220004" y="764181"/>
                  <a:pt x="3219039" y="764035"/>
                </a:cubicBezTo>
                <a:cubicBezTo>
                  <a:pt x="3218072" y="763887"/>
                  <a:pt x="3217279" y="763710"/>
                  <a:pt x="3216665" y="763505"/>
                </a:cubicBezTo>
                <a:cubicBezTo>
                  <a:pt x="3216051" y="763298"/>
                  <a:pt x="3215624" y="763019"/>
                  <a:pt x="3215391" y="762664"/>
                </a:cubicBezTo>
                <a:cubicBezTo>
                  <a:pt x="3215158" y="762311"/>
                  <a:pt x="3215040" y="761899"/>
                  <a:pt x="3215040" y="761428"/>
                </a:cubicBezTo>
                <a:lnTo>
                  <a:pt x="3215040" y="719277"/>
                </a:lnTo>
                <a:lnTo>
                  <a:pt x="3182695" y="654769"/>
                </a:lnTo>
                <a:cubicBezTo>
                  <a:pt x="3182046" y="653415"/>
                  <a:pt x="3181651" y="652354"/>
                  <a:pt x="3181503" y="651588"/>
                </a:cubicBezTo>
                <a:cubicBezTo>
                  <a:pt x="3181354" y="650822"/>
                  <a:pt x="3181503" y="650233"/>
                  <a:pt x="3181943" y="649820"/>
                </a:cubicBezTo>
                <a:cubicBezTo>
                  <a:pt x="3182388" y="649408"/>
                  <a:pt x="3183182" y="649143"/>
                  <a:pt x="3184330" y="649026"/>
                </a:cubicBezTo>
                <a:cubicBezTo>
                  <a:pt x="3185478" y="648907"/>
                  <a:pt x="3187028" y="648849"/>
                  <a:pt x="3188969" y="648849"/>
                </a:cubicBezTo>
                <a:close/>
                <a:moveTo>
                  <a:pt x="2972841" y="648849"/>
                </a:moveTo>
                <a:cubicBezTo>
                  <a:pt x="2974314" y="648849"/>
                  <a:pt x="2975536" y="648923"/>
                  <a:pt x="2976508" y="649070"/>
                </a:cubicBezTo>
                <a:cubicBezTo>
                  <a:pt x="2977479" y="649217"/>
                  <a:pt x="2978259" y="649393"/>
                  <a:pt x="2978848" y="649600"/>
                </a:cubicBezTo>
                <a:cubicBezTo>
                  <a:pt x="2979439" y="649806"/>
                  <a:pt x="2979849" y="650086"/>
                  <a:pt x="2980086" y="650440"/>
                </a:cubicBezTo>
                <a:cubicBezTo>
                  <a:pt x="2980321" y="650793"/>
                  <a:pt x="2980438" y="651205"/>
                  <a:pt x="2980438" y="651677"/>
                </a:cubicBezTo>
                <a:lnTo>
                  <a:pt x="2980438" y="697450"/>
                </a:lnTo>
                <a:lnTo>
                  <a:pt x="3032480" y="697450"/>
                </a:lnTo>
                <a:lnTo>
                  <a:pt x="3032480" y="651677"/>
                </a:lnTo>
                <a:cubicBezTo>
                  <a:pt x="3032480" y="651205"/>
                  <a:pt x="3032598" y="650793"/>
                  <a:pt x="3032833" y="650440"/>
                </a:cubicBezTo>
                <a:cubicBezTo>
                  <a:pt x="3033069" y="650086"/>
                  <a:pt x="3033481" y="649806"/>
                  <a:pt x="3034070" y="649600"/>
                </a:cubicBezTo>
                <a:cubicBezTo>
                  <a:pt x="3034660" y="649393"/>
                  <a:pt x="3035425" y="649217"/>
                  <a:pt x="3036368" y="649070"/>
                </a:cubicBezTo>
                <a:cubicBezTo>
                  <a:pt x="3037310" y="648923"/>
                  <a:pt x="3038548" y="648849"/>
                  <a:pt x="3040080" y="648849"/>
                </a:cubicBezTo>
                <a:cubicBezTo>
                  <a:pt x="3041493" y="648849"/>
                  <a:pt x="3042686" y="648923"/>
                  <a:pt x="3043658" y="649070"/>
                </a:cubicBezTo>
                <a:cubicBezTo>
                  <a:pt x="3044630" y="649217"/>
                  <a:pt x="3045411" y="649393"/>
                  <a:pt x="3046000" y="649600"/>
                </a:cubicBezTo>
                <a:cubicBezTo>
                  <a:pt x="3046589" y="649806"/>
                  <a:pt x="3047002" y="650086"/>
                  <a:pt x="3047237" y="650440"/>
                </a:cubicBezTo>
                <a:cubicBezTo>
                  <a:pt x="3047473" y="650793"/>
                  <a:pt x="3047591" y="651205"/>
                  <a:pt x="3047591" y="651677"/>
                </a:cubicBezTo>
                <a:lnTo>
                  <a:pt x="3047591" y="761428"/>
                </a:lnTo>
                <a:cubicBezTo>
                  <a:pt x="3047591" y="761899"/>
                  <a:pt x="3047473" y="762311"/>
                  <a:pt x="3047237" y="762664"/>
                </a:cubicBezTo>
                <a:cubicBezTo>
                  <a:pt x="3047002" y="763019"/>
                  <a:pt x="3046589" y="763298"/>
                  <a:pt x="3046000" y="763505"/>
                </a:cubicBezTo>
                <a:cubicBezTo>
                  <a:pt x="3045411" y="763710"/>
                  <a:pt x="3044630" y="763887"/>
                  <a:pt x="3043658" y="764035"/>
                </a:cubicBezTo>
                <a:cubicBezTo>
                  <a:pt x="3042686" y="764181"/>
                  <a:pt x="3041493" y="764255"/>
                  <a:pt x="3040080" y="764255"/>
                </a:cubicBezTo>
                <a:cubicBezTo>
                  <a:pt x="3038548" y="764255"/>
                  <a:pt x="3037310" y="764181"/>
                  <a:pt x="3036368" y="764035"/>
                </a:cubicBezTo>
                <a:cubicBezTo>
                  <a:pt x="3035425" y="763887"/>
                  <a:pt x="3034660" y="763710"/>
                  <a:pt x="3034070" y="763505"/>
                </a:cubicBezTo>
                <a:cubicBezTo>
                  <a:pt x="3033481" y="763298"/>
                  <a:pt x="3033069" y="763019"/>
                  <a:pt x="3032833" y="762664"/>
                </a:cubicBezTo>
                <a:cubicBezTo>
                  <a:pt x="3032598" y="762311"/>
                  <a:pt x="3032480" y="761899"/>
                  <a:pt x="3032480" y="761428"/>
                </a:cubicBezTo>
                <a:lnTo>
                  <a:pt x="3032480" y="710705"/>
                </a:lnTo>
                <a:lnTo>
                  <a:pt x="2980438" y="710705"/>
                </a:lnTo>
                <a:lnTo>
                  <a:pt x="2980438" y="761428"/>
                </a:lnTo>
                <a:cubicBezTo>
                  <a:pt x="2980438" y="761899"/>
                  <a:pt x="2980321" y="762311"/>
                  <a:pt x="2980086" y="762664"/>
                </a:cubicBezTo>
                <a:cubicBezTo>
                  <a:pt x="2979849" y="763019"/>
                  <a:pt x="2979439" y="763298"/>
                  <a:pt x="2978848" y="763505"/>
                </a:cubicBezTo>
                <a:cubicBezTo>
                  <a:pt x="2978259" y="763710"/>
                  <a:pt x="2977479" y="763887"/>
                  <a:pt x="2976508" y="764035"/>
                </a:cubicBezTo>
                <a:cubicBezTo>
                  <a:pt x="2975536" y="764181"/>
                  <a:pt x="2974314" y="764255"/>
                  <a:pt x="2972841" y="764255"/>
                </a:cubicBezTo>
                <a:cubicBezTo>
                  <a:pt x="2971427" y="764255"/>
                  <a:pt x="2970219" y="764181"/>
                  <a:pt x="2969218" y="764035"/>
                </a:cubicBezTo>
                <a:cubicBezTo>
                  <a:pt x="2968217" y="763887"/>
                  <a:pt x="2967421" y="763710"/>
                  <a:pt x="2966833" y="763505"/>
                </a:cubicBezTo>
                <a:cubicBezTo>
                  <a:pt x="2966243" y="763298"/>
                  <a:pt x="2965832" y="763019"/>
                  <a:pt x="2965595" y="762664"/>
                </a:cubicBezTo>
                <a:cubicBezTo>
                  <a:pt x="2965360" y="762311"/>
                  <a:pt x="2965243" y="761899"/>
                  <a:pt x="2965243" y="761428"/>
                </a:cubicBezTo>
                <a:lnTo>
                  <a:pt x="2965243" y="651677"/>
                </a:lnTo>
                <a:cubicBezTo>
                  <a:pt x="2965243" y="651205"/>
                  <a:pt x="2965360" y="650793"/>
                  <a:pt x="2965595" y="650440"/>
                </a:cubicBezTo>
                <a:cubicBezTo>
                  <a:pt x="2965832" y="650086"/>
                  <a:pt x="2966243" y="649806"/>
                  <a:pt x="2966833" y="649600"/>
                </a:cubicBezTo>
                <a:cubicBezTo>
                  <a:pt x="2967421" y="649393"/>
                  <a:pt x="2968217" y="649217"/>
                  <a:pt x="2969218" y="649070"/>
                </a:cubicBezTo>
                <a:cubicBezTo>
                  <a:pt x="2970219" y="648923"/>
                  <a:pt x="2971427" y="648849"/>
                  <a:pt x="2972841" y="648849"/>
                </a:cubicBezTo>
                <a:close/>
                <a:moveTo>
                  <a:pt x="2789060" y="648849"/>
                </a:moveTo>
                <a:cubicBezTo>
                  <a:pt x="2791181" y="648849"/>
                  <a:pt x="2792845" y="648923"/>
                  <a:pt x="2794052" y="649070"/>
                </a:cubicBezTo>
                <a:cubicBezTo>
                  <a:pt x="2795261" y="649217"/>
                  <a:pt x="2796100" y="649497"/>
                  <a:pt x="2796571" y="649909"/>
                </a:cubicBezTo>
                <a:cubicBezTo>
                  <a:pt x="2797042" y="650322"/>
                  <a:pt x="2797204" y="650911"/>
                  <a:pt x="2797057" y="651677"/>
                </a:cubicBezTo>
                <a:cubicBezTo>
                  <a:pt x="2796910" y="652442"/>
                  <a:pt x="2796512" y="653473"/>
                  <a:pt x="2795864" y="654769"/>
                </a:cubicBezTo>
                <a:lnTo>
                  <a:pt x="2763520" y="719277"/>
                </a:lnTo>
                <a:lnTo>
                  <a:pt x="2763520" y="761428"/>
                </a:lnTo>
                <a:cubicBezTo>
                  <a:pt x="2763520" y="761899"/>
                  <a:pt x="2763403" y="762311"/>
                  <a:pt x="2763169" y="762664"/>
                </a:cubicBezTo>
                <a:cubicBezTo>
                  <a:pt x="2762934" y="763019"/>
                  <a:pt x="2762525" y="763298"/>
                  <a:pt x="2761939" y="763505"/>
                </a:cubicBezTo>
                <a:cubicBezTo>
                  <a:pt x="2761353" y="763710"/>
                  <a:pt x="2760562" y="763887"/>
                  <a:pt x="2759567" y="764035"/>
                </a:cubicBezTo>
                <a:lnTo>
                  <a:pt x="2756921" y="764196"/>
                </a:lnTo>
                <a:lnTo>
                  <a:pt x="2755296" y="753941"/>
                </a:lnTo>
                <a:lnTo>
                  <a:pt x="2744552" y="678916"/>
                </a:lnTo>
                <a:lnTo>
                  <a:pt x="2747348" y="684726"/>
                </a:lnTo>
                <a:cubicBezTo>
                  <a:pt x="2748816" y="687848"/>
                  <a:pt x="2750283" y="691117"/>
                  <a:pt x="2751747" y="694534"/>
                </a:cubicBezTo>
                <a:cubicBezTo>
                  <a:pt x="2753211" y="697951"/>
                  <a:pt x="2754705" y="701398"/>
                  <a:pt x="2756228" y="704873"/>
                </a:cubicBezTo>
                <a:lnTo>
                  <a:pt x="2756404" y="704873"/>
                </a:lnTo>
                <a:cubicBezTo>
                  <a:pt x="2757749" y="701516"/>
                  <a:pt x="2759142" y="698172"/>
                  <a:pt x="2760576" y="694844"/>
                </a:cubicBezTo>
                <a:cubicBezTo>
                  <a:pt x="2762011" y="691515"/>
                  <a:pt x="2763464" y="688231"/>
                  <a:pt x="2764934" y="684992"/>
                </a:cubicBezTo>
                <a:lnTo>
                  <a:pt x="2780841" y="651942"/>
                </a:lnTo>
                <a:cubicBezTo>
                  <a:pt x="2781019" y="651353"/>
                  <a:pt x="2781269" y="650853"/>
                  <a:pt x="2781593" y="650440"/>
                </a:cubicBezTo>
                <a:cubicBezTo>
                  <a:pt x="2781916" y="650027"/>
                  <a:pt x="2782359" y="649718"/>
                  <a:pt x="2782918" y="649512"/>
                </a:cubicBezTo>
                <a:cubicBezTo>
                  <a:pt x="2783478" y="649306"/>
                  <a:pt x="2784259" y="649143"/>
                  <a:pt x="2785260" y="649026"/>
                </a:cubicBezTo>
                <a:cubicBezTo>
                  <a:pt x="2786261" y="648907"/>
                  <a:pt x="2787528" y="648849"/>
                  <a:pt x="2789060" y="648849"/>
                </a:cubicBezTo>
                <a:close/>
                <a:moveTo>
                  <a:pt x="2722251" y="648849"/>
                </a:moveTo>
                <a:cubicBezTo>
                  <a:pt x="2724019" y="648849"/>
                  <a:pt x="2725447" y="648907"/>
                  <a:pt x="2726537" y="649026"/>
                </a:cubicBezTo>
                <a:cubicBezTo>
                  <a:pt x="2727627" y="649143"/>
                  <a:pt x="2728496" y="649306"/>
                  <a:pt x="2729143" y="649512"/>
                </a:cubicBezTo>
                <a:cubicBezTo>
                  <a:pt x="2729792" y="649718"/>
                  <a:pt x="2730277" y="650013"/>
                  <a:pt x="2730601" y="650397"/>
                </a:cubicBezTo>
                <a:cubicBezTo>
                  <a:pt x="2730925" y="650778"/>
                  <a:pt x="2731234" y="651265"/>
                  <a:pt x="2731530" y="651854"/>
                </a:cubicBezTo>
                <a:lnTo>
                  <a:pt x="2737297" y="663838"/>
                </a:lnTo>
                <a:lnTo>
                  <a:pt x="2734321" y="691354"/>
                </a:lnTo>
                <a:lnTo>
                  <a:pt x="2715978" y="654769"/>
                </a:lnTo>
                <a:cubicBezTo>
                  <a:pt x="2715330" y="653415"/>
                  <a:pt x="2714930" y="652354"/>
                  <a:pt x="2714785" y="651588"/>
                </a:cubicBezTo>
                <a:cubicBezTo>
                  <a:pt x="2714636" y="650822"/>
                  <a:pt x="2714785" y="650233"/>
                  <a:pt x="2715227" y="649820"/>
                </a:cubicBezTo>
                <a:cubicBezTo>
                  <a:pt x="2715667" y="649408"/>
                  <a:pt x="2716463" y="649143"/>
                  <a:pt x="2717612" y="649026"/>
                </a:cubicBezTo>
                <a:cubicBezTo>
                  <a:pt x="2718761" y="648907"/>
                  <a:pt x="2720307" y="648849"/>
                  <a:pt x="2722251" y="648849"/>
                </a:cubicBezTo>
                <a:close/>
                <a:moveTo>
                  <a:pt x="2496589" y="648849"/>
                </a:moveTo>
                <a:cubicBezTo>
                  <a:pt x="2498062" y="648849"/>
                  <a:pt x="2499284" y="648923"/>
                  <a:pt x="2500257" y="649070"/>
                </a:cubicBezTo>
                <a:cubicBezTo>
                  <a:pt x="2501229" y="649217"/>
                  <a:pt x="2502010" y="649393"/>
                  <a:pt x="2502598" y="649600"/>
                </a:cubicBezTo>
                <a:cubicBezTo>
                  <a:pt x="2503187" y="649806"/>
                  <a:pt x="2503600" y="650086"/>
                  <a:pt x="2503835" y="650440"/>
                </a:cubicBezTo>
                <a:cubicBezTo>
                  <a:pt x="2504071" y="650793"/>
                  <a:pt x="2504189" y="651205"/>
                  <a:pt x="2504189" y="651677"/>
                </a:cubicBezTo>
                <a:lnTo>
                  <a:pt x="2504189" y="697450"/>
                </a:lnTo>
                <a:lnTo>
                  <a:pt x="2556237" y="697450"/>
                </a:lnTo>
                <a:lnTo>
                  <a:pt x="2556237" y="651677"/>
                </a:lnTo>
                <a:cubicBezTo>
                  <a:pt x="2556237" y="651205"/>
                  <a:pt x="2556355" y="650793"/>
                  <a:pt x="2556591" y="650440"/>
                </a:cubicBezTo>
                <a:cubicBezTo>
                  <a:pt x="2556826" y="650086"/>
                  <a:pt x="2557238" y="649806"/>
                  <a:pt x="2557827" y="649600"/>
                </a:cubicBezTo>
                <a:cubicBezTo>
                  <a:pt x="2558416" y="649393"/>
                  <a:pt x="2559182" y="649217"/>
                  <a:pt x="2560124" y="649070"/>
                </a:cubicBezTo>
                <a:cubicBezTo>
                  <a:pt x="2561068" y="648923"/>
                  <a:pt x="2562304" y="648849"/>
                  <a:pt x="2563836" y="648849"/>
                </a:cubicBezTo>
                <a:cubicBezTo>
                  <a:pt x="2565250" y="648849"/>
                  <a:pt x="2566444" y="648923"/>
                  <a:pt x="2567415" y="649070"/>
                </a:cubicBezTo>
                <a:cubicBezTo>
                  <a:pt x="2568387" y="649217"/>
                  <a:pt x="2569168" y="649393"/>
                  <a:pt x="2569756" y="649600"/>
                </a:cubicBezTo>
                <a:cubicBezTo>
                  <a:pt x="2570346" y="649806"/>
                  <a:pt x="2570758" y="650086"/>
                  <a:pt x="2570994" y="650440"/>
                </a:cubicBezTo>
                <a:cubicBezTo>
                  <a:pt x="2571230" y="650793"/>
                  <a:pt x="2571347" y="651205"/>
                  <a:pt x="2571347" y="651677"/>
                </a:cubicBezTo>
                <a:lnTo>
                  <a:pt x="2571347" y="761428"/>
                </a:lnTo>
                <a:cubicBezTo>
                  <a:pt x="2571347" y="761899"/>
                  <a:pt x="2571230" y="762311"/>
                  <a:pt x="2570994" y="762664"/>
                </a:cubicBezTo>
                <a:cubicBezTo>
                  <a:pt x="2570758" y="763019"/>
                  <a:pt x="2570346" y="763298"/>
                  <a:pt x="2569756" y="763505"/>
                </a:cubicBezTo>
                <a:cubicBezTo>
                  <a:pt x="2569168" y="763710"/>
                  <a:pt x="2568387" y="763887"/>
                  <a:pt x="2567415" y="764035"/>
                </a:cubicBezTo>
                <a:cubicBezTo>
                  <a:pt x="2566444" y="764181"/>
                  <a:pt x="2565250" y="764255"/>
                  <a:pt x="2563836" y="764255"/>
                </a:cubicBezTo>
                <a:cubicBezTo>
                  <a:pt x="2562304" y="764255"/>
                  <a:pt x="2561068" y="764181"/>
                  <a:pt x="2560124" y="764035"/>
                </a:cubicBezTo>
                <a:cubicBezTo>
                  <a:pt x="2559182" y="763887"/>
                  <a:pt x="2558416" y="763710"/>
                  <a:pt x="2557827" y="763505"/>
                </a:cubicBezTo>
                <a:cubicBezTo>
                  <a:pt x="2557238" y="763298"/>
                  <a:pt x="2556826" y="763019"/>
                  <a:pt x="2556591" y="762664"/>
                </a:cubicBezTo>
                <a:cubicBezTo>
                  <a:pt x="2556355" y="762311"/>
                  <a:pt x="2556237" y="761899"/>
                  <a:pt x="2556237" y="761428"/>
                </a:cubicBezTo>
                <a:lnTo>
                  <a:pt x="2556237" y="710705"/>
                </a:lnTo>
                <a:lnTo>
                  <a:pt x="2504189" y="710705"/>
                </a:lnTo>
                <a:lnTo>
                  <a:pt x="2504189" y="761428"/>
                </a:lnTo>
                <a:cubicBezTo>
                  <a:pt x="2504189" y="761899"/>
                  <a:pt x="2504071" y="762311"/>
                  <a:pt x="2503835" y="762664"/>
                </a:cubicBezTo>
                <a:cubicBezTo>
                  <a:pt x="2503600" y="763019"/>
                  <a:pt x="2503187" y="763298"/>
                  <a:pt x="2502598" y="763505"/>
                </a:cubicBezTo>
                <a:cubicBezTo>
                  <a:pt x="2502010" y="763710"/>
                  <a:pt x="2501229" y="763887"/>
                  <a:pt x="2500257" y="764035"/>
                </a:cubicBezTo>
                <a:cubicBezTo>
                  <a:pt x="2499284" y="764181"/>
                  <a:pt x="2498062" y="764255"/>
                  <a:pt x="2496589" y="764255"/>
                </a:cubicBezTo>
                <a:cubicBezTo>
                  <a:pt x="2495176" y="764255"/>
                  <a:pt x="2493968" y="764181"/>
                  <a:pt x="2492967" y="764035"/>
                </a:cubicBezTo>
                <a:cubicBezTo>
                  <a:pt x="2491965" y="763887"/>
                  <a:pt x="2491169" y="763710"/>
                  <a:pt x="2490581" y="763505"/>
                </a:cubicBezTo>
                <a:cubicBezTo>
                  <a:pt x="2489992" y="763298"/>
                  <a:pt x="2489578" y="763019"/>
                  <a:pt x="2489344" y="762664"/>
                </a:cubicBezTo>
                <a:cubicBezTo>
                  <a:pt x="2489108" y="762311"/>
                  <a:pt x="2488990" y="761899"/>
                  <a:pt x="2488990" y="761428"/>
                </a:cubicBezTo>
                <a:lnTo>
                  <a:pt x="2488990" y="651677"/>
                </a:lnTo>
                <a:cubicBezTo>
                  <a:pt x="2488990" y="651205"/>
                  <a:pt x="2489108" y="650793"/>
                  <a:pt x="2489344" y="650440"/>
                </a:cubicBezTo>
                <a:cubicBezTo>
                  <a:pt x="2489578" y="650086"/>
                  <a:pt x="2489992" y="649806"/>
                  <a:pt x="2490581" y="649600"/>
                </a:cubicBezTo>
                <a:cubicBezTo>
                  <a:pt x="2491169" y="649393"/>
                  <a:pt x="2491965" y="649217"/>
                  <a:pt x="2492967" y="649070"/>
                </a:cubicBezTo>
                <a:cubicBezTo>
                  <a:pt x="2493968" y="648923"/>
                  <a:pt x="2495176" y="648849"/>
                  <a:pt x="2496589" y="648849"/>
                </a:cubicBezTo>
                <a:close/>
                <a:moveTo>
                  <a:pt x="2246002" y="648849"/>
                </a:moveTo>
                <a:cubicBezTo>
                  <a:pt x="2247770" y="648849"/>
                  <a:pt x="2249199" y="648907"/>
                  <a:pt x="2250289" y="649026"/>
                </a:cubicBezTo>
                <a:cubicBezTo>
                  <a:pt x="2251377" y="649143"/>
                  <a:pt x="2252246" y="649306"/>
                  <a:pt x="2252895" y="649512"/>
                </a:cubicBezTo>
                <a:cubicBezTo>
                  <a:pt x="2253542" y="649718"/>
                  <a:pt x="2254028" y="650013"/>
                  <a:pt x="2254352" y="650397"/>
                </a:cubicBezTo>
                <a:cubicBezTo>
                  <a:pt x="2254676" y="650778"/>
                  <a:pt x="2254985" y="651265"/>
                  <a:pt x="2255281" y="651854"/>
                </a:cubicBezTo>
                <a:lnTo>
                  <a:pt x="2271097" y="684726"/>
                </a:lnTo>
                <a:cubicBezTo>
                  <a:pt x="2272566" y="687848"/>
                  <a:pt x="2274031" y="691117"/>
                  <a:pt x="2275495" y="694534"/>
                </a:cubicBezTo>
                <a:cubicBezTo>
                  <a:pt x="2276960" y="697951"/>
                  <a:pt x="2278453" y="701398"/>
                  <a:pt x="2279976" y="704873"/>
                </a:cubicBezTo>
                <a:lnTo>
                  <a:pt x="2280152" y="704873"/>
                </a:lnTo>
                <a:cubicBezTo>
                  <a:pt x="2281499" y="701516"/>
                  <a:pt x="2282890" y="698172"/>
                  <a:pt x="2284325" y="694844"/>
                </a:cubicBezTo>
                <a:cubicBezTo>
                  <a:pt x="2285760" y="691515"/>
                  <a:pt x="2287213" y="688231"/>
                  <a:pt x="2288683" y="684992"/>
                </a:cubicBezTo>
                <a:lnTo>
                  <a:pt x="2304589" y="651942"/>
                </a:lnTo>
                <a:cubicBezTo>
                  <a:pt x="2304765" y="651353"/>
                  <a:pt x="2305015" y="650853"/>
                  <a:pt x="2305339" y="650440"/>
                </a:cubicBezTo>
                <a:cubicBezTo>
                  <a:pt x="2305663" y="650027"/>
                  <a:pt x="2306105" y="649718"/>
                  <a:pt x="2306664" y="649512"/>
                </a:cubicBezTo>
                <a:cubicBezTo>
                  <a:pt x="2307224" y="649306"/>
                  <a:pt x="2308006" y="649143"/>
                  <a:pt x="2309007" y="649026"/>
                </a:cubicBezTo>
                <a:cubicBezTo>
                  <a:pt x="2310008" y="648907"/>
                  <a:pt x="2311274" y="648849"/>
                  <a:pt x="2312806" y="648849"/>
                </a:cubicBezTo>
                <a:cubicBezTo>
                  <a:pt x="2314927" y="648849"/>
                  <a:pt x="2316591" y="648923"/>
                  <a:pt x="2317799" y="649070"/>
                </a:cubicBezTo>
                <a:cubicBezTo>
                  <a:pt x="2319007" y="649217"/>
                  <a:pt x="2319846" y="649497"/>
                  <a:pt x="2320317" y="649909"/>
                </a:cubicBezTo>
                <a:cubicBezTo>
                  <a:pt x="2320789" y="650322"/>
                  <a:pt x="2320950" y="650911"/>
                  <a:pt x="2320804" y="651677"/>
                </a:cubicBezTo>
                <a:cubicBezTo>
                  <a:pt x="2320657" y="652442"/>
                  <a:pt x="2320258" y="653473"/>
                  <a:pt x="2319611" y="654769"/>
                </a:cubicBezTo>
                <a:lnTo>
                  <a:pt x="2287269" y="719277"/>
                </a:lnTo>
                <a:lnTo>
                  <a:pt x="2287269" y="761428"/>
                </a:lnTo>
                <a:cubicBezTo>
                  <a:pt x="2287269" y="761899"/>
                  <a:pt x="2287152" y="762311"/>
                  <a:pt x="2286917" y="762664"/>
                </a:cubicBezTo>
                <a:cubicBezTo>
                  <a:pt x="2286683" y="763019"/>
                  <a:pt x="2286272" y="763298"/>
                  <a:pt x="2285686" y="763505"/>
                </a:cubicBezTo>
                <a:cubicBezTo>
                  <a:pt x="2285101" y="763710"/>
                  <a:pt x="2284311" y="763887"/>
                  <a:pt x="2283315" y="764035"/>
                </a:cubicBezTo>
                <a:cubicBezTo>
                  <a:pt x="2282319" y="764181"/>
                  <a:pt x="2281118" y="764255"/>
                  <a:pt x="2279713" y="764255"/>
                </a:cubicBezTo>
                <a:cubicBezTo>
                  <a:pt x="2278248" y="764255"/>
                  <a:pt x="2277033" y="764181"/>
                  <a:pt x="2276067" y="764035"/>
                </a:cubicBezTo>
                <a:cubicBezTo>
                  <a:pt x="2275101" y="763887"/>
                  <a:pt x="2274310" y="763710"/>
                  <a:pt x="2273694" y="763505"/>
                </a:cubicBezTo>
                <a:cubicBezTo>
                  <a:pt x="2273080" y="763298"/>
                  <a:pt x="2272656" y="763019"/>
                  <a:pt x="2272421" y="762664"/>
                </a:cubicBezTo>
                <a:cubicBezTo>
                  <a:pt x="2272187" y="762311"/>
                  <a:pt x="2272070" y="761899"/>
                  <a:pt x="2272070" y="761428"/>
                </a:cubicBezTo>
                <a:lnTo>
                  <a:pt x="2272070" y="719277"/>
                </a:lnTo>
                <a:lnTo>
                  <a:pt x="2239730" y="654769"/>
                </a:lnTo>
                <a:cubicBezTo>
                  <a:pt x="2239081" y="653415"/>
                  <a:pt x="2238683" y="652354"/>
                  <a:pt x="2238536" y="651588"/>
                </a:cubicBezTo>
                <a:cubicBezTo>
                  <a:pt x="2238388" y="650822"/>
                  <a:pt x="2238536" y="650233"/>
                  <a:pt x="2238978" y="649820"/>
                </a:cubicBezTo>
                <a:cubicBezTo>
                  <a:pt x="2239419" y="649408"/>
                  <a:pt x="2240214" y="649143"/>
                  <a:pt x="2241364" y="649026"/>
                </a:cubicBezTo>
                <a:cubicBezTo>
                  <a:pt x="2242511" y="648907"/>
                  <a:pt x="2244059" y="648849"/>
                  <a:pt x="2246002" y="648849"/>
                </a:cubicBezTo>
                <a:close/>
                <a:moveTo>
                  <a:pt x="1553607" y="648849"/>
                </a:moveTo>
                <a:cubicBezTo>
                  <a:pt x="1555080" y="648849"/>
                  <a:pt x="1556302" y="648923"/>
                  <a:pt x="1557274" y="649070"/>
                </a:cubicBezTo>
                <a:cubicBezTo>
                  <a:pt x="1558246" y="649217"/>
                  <a:pt x="1559027" y="649393"/>
                  <a:pt x="1559616" y="649600"/>
                </a:cubicBezTo>
                <a:cubicBezTo>
                  <a:pt x="1560205" y="649806"/>
                  <a:pt x="1560617" y="650086"/>
                  <a:pt x="1560853" y="650440"/>
                </a:cubicBezTo>
                <a:cubicBezTo>
                  <a:pt x="1561089" y="650793"/>
                  <a:pt x="1561206" y="651205"/>
                  <a:pt x="1561206" y="651677"/>
                </a:cubicBezTo>
                <a:lnTo>
                  <a:pt x="1561206" y="697450"/>
                </a:lnTo>
                <a:lnTo>
                  <a:pt x="1613252" y="697450"/>
                </a:lnTo>
                <a:lnTo>
                  <a:pt x="1613252" y="651677"/>
                </a:lnTo>
                <a:cubicBezTo>
                  <a:pt x="1613252" y="651205"/>
                  <a:pt x="1613370" y="650793"/>
                  <a:pt x="1613606" y="650440"/>
                </a:cubicBezTo>
                <a:cubicBezTo>
                  <a:pt x="1613841" y="650086"/>
                  <a:pt x="1614255" y="649806"/>
                  <a:pt x="1614843" y="649600"/>
                </a:cubicBezTo>
                <a:cubicBezTo>
                  <a:pt x="1615432" y="649393"/>
                  <a:pt x="1616198" y="649217"/>
                  <a:pt x="1617141" y="649070"/>
                </a:cubicBezTo>
                <a:cubicBezTo>
                  <a:pt x="1618083" y="648923"/>
                  <a:pt x="1619321" y="648849"/>
                  <a:pt x="1620853" y="648849"/>
                </a:cubicBezTo>
                <a:cubicBezTo>
                  <a:pt x="1622266" y="648849"/>
                  <a:pt x="1623461" y="648923"/>
                  <a:pt x="1624431" y="649070"/>
                </a:cubicBezTo>
                <a:cubicBezTo>
                  <a:pt x="1625403" y="649217"/>
                  <a:pt x="1626183" y="649393"/>
                  <a:pt x="1626774" y="649600"/>
                </a:cubicBezTo>
                <a:cubicBezTo>
                  <a:pt x="1627364" y="649806"/>
                  <a:pt x="1627775" y="650086"/>
                  <a:pt x="1628011" y="650440"/>
                </a:cubicBezTo>
                <a:cubicBezTo>
                  <a:pt x="1628247" y="650793"/>
                  <a:pt x="1628364" y="651205"/>
                  <a:pt x="1628364" y="651677"/>
                </a:cubicBezTo>
                <a:lnTo>
                  <a:pt x="1628364" y="739939"/>
                </a:lnTo>
                <a:lnTo>
                  <a:pt x="1613383" y="761884"/>
                </a:lnTo>
                <a:lnTo>
                  <a:pt x="1613252" y="761428"/>
                </a:lnTo>
                <a:lnTo>
                  <a:pt x="1613252" y="710705"/>
                </a:lnTo>
                <a:lnTo>
                  <a:pt x="1561206" y="710705"/>
                </a:lnTo>
                <a:lnTo>
                  <a:pt x="1561206" y="761428"/>
                </a:lnTo>
                <a:cubicBezTo>
                  <a:pt x="1561206" y="761899"/>
                  <a:pt x="1561089" y="762311"/>
                  <a:pt x="1560853" y="762664"/>
                </a:cubicBezTo>
                <a:cubicBezTo>
                  <a:pt x="1560617" y="763019"/>
                  <a:pt x="1560205" y="763298"/>
                  <a:pt x="1559616" y="763505"/>
                </a:cubicBezTo>
                <a:cubicBezTo>
                  <a:pt x="1559027" y="763710"/>
                  <a:pt x="1558246" y="763887"/>
                  <a:pt x="1557274" y="764035"/>
                </a:cubicBezTo>
                <a:cubicBezTo>
                  <a:pt x="1556302" y="764181"/>
                  <a:pt x="1555080" y="764255"/>
                  <a:pt x="1553607" y="764255"/>
                </a:cubicBezTo>
                <a:cubicBezTo>
                  <a:pt x="1552193" y="764255"/>
                  <a:pt x="1550985" y="764181"/>
                  <a:pt x="1549984" y="764035"/>
                </a:cubicBezTo>
                <a:cubicBezTo>
                  <a:pt x="1548982" y="763887"/>
                  <a:pt x="1548187" y="763710"/>
                  <a:pt x="1547598" y="763505"/>
                </a:cubicBezTo>
                <a:cubicBezTo>
                  <a:pt x="1547009" y="763298"/>
                  <a:pt x="1546597" y="763019"/>
                  <a:pt x="1546361" y="762664"/>
                </a:cubicBezTo>
                <a:cubicBezTo>
                  <a:pt x="1546125" y="762311"/>
                  <a:pt x="1546007" y="761899"/>
                  <a:pt x="1546007" y="761428"/>
                </a:cubicBezTo>
                <a:lnTo>
                  <a:pt x="1546007" y="651677"/>
                </a:lnTo>
                <a:cubicBezTo>
                  <a:pt x="1546007" y="651205"/>
                  <a:pt x="1546125" y="650793"/>
                  <a:pt x="1546361" y="650440"/>
                </a:cubicBezTo>
                <a:cubicBezTo>
                  <a:pt x="1546597" y="650086"/>
                  <a:pt x="1547009" y="649806"/>
                  <a:pt x="1547598" y="649600"/>
                </a:cubicBezTo>
                <a:cubicBezTo>
                  <a:pt x="1548187" y="649393"/>
                  <a:pt x="1548982" y="649217"/>
                  <a:pt x="1549984" y="649070"/>
                </a:cubicBezTo>
                <a:cubicBezTo>
                  <a:pt x="1550985" y="648923"/>
                  <a:pt x="1552193" y="648849"/>
                  <a:pt x="1553607" y="648849"/>
                </a:cubicBezTo>
                <a:close/>
                <a:moveTo>
                  <a:pt x="1303022" y="648849"/>
                </a:moveTo>
                <a:cubicBezTo>
                  <a:pt x="1304789" y="648849"/>
                  <a:pt x="1306218" y="648907"/>
                  <a:pt x="1307308" y="649026"/>
                </a:cubicBezTo>
                <a:cubicBezTo>
                  <a:pt x="1308398" y="649143"/>
                  <a:pt x="1309267" y="649306"/>
                  <a:pt x="1309915" y="649512"/>
                </a:cubicBezTo>
                <a:cubicBezTo>
                  <a:pt x="1310563" y="649718"/>
                  <a:pt x="1311049" y="650013"/>
                  <a:pt x="1311373" y="650397"/>
                </a:cubicBezTo>
                <a:cubicBezTo>
                  <a:pt x="1311696" y="650778"/>
                  <a:pt x="1312006" y="651265"/>
                  <a:pt x="1312301" y="651854"/>
                </a:cubicBezTo>
                <a:lnTo>
                  <a:pt x="1328117" y="684726"/>
                </a:lnTo>
                <a:cubicBezTo>
                  <a:pt x="1329586" y="687848"/>
                  <a:pt x="1331052" y="691117"/>
                  <a:pt x="1332516" y="694534"/>
                </a:cubicBezTo>
                <a:cubicBezTo>
                  <a:pt x="1333980" y="697951"/>
                  <a:pt x="1335474" y="701398"/>
                  <a:pt x="1336997" y="704873"/>
                </a:cubicBezTo>
                <a:lnTo>
                  <a:pt x="1337173" y="704873"/>
                </a:lnTo>
                <a:cubicBezTo>
                  <a:pt x="1338520" y="701516"/>
                  <a:pt x="1339910" y="698172"/>
                  <a:pt x="1341345" y="694844"/>
                </a:cubicBezTo>
                <a:cubicBezTo>
                  <a:pt x="1342780" y="691515"/>
                  <a:pt x="1344235" y="688231"/>
                  <a:pt x="1345704" y="684992"/>
                </a:cubicBezTo>
                <a:lnTo>
                  <a:pt x="1361612" y="651942"/>
                </a:lnTo>
                <a:cubicBezTo>
                  <a:pt x="1361789" y="651353"/>
                  <a:pt x="1362039" y="650853"/>
                  <a:pt x="1362364" y="650440"/>
                </a:cubicBezTo>
                <a:cubicBezTo>
                  <a:pt x="1362687" y="650027"/>
                  <a:pt x="1363130" y="649718"/>
                  <a:pt x="1363688" y="649512"/>
                </a:cubicBezTo>
                <a:cubicBezTo>
                  <a:pt x="1364248" y="649306"/>
                  <a:pt x="1365028" y="649143"/>
                  <a:pt x="1366029" y="649026"/>
                </a:cubicBezTo>
                <a:cubicBezTo>
                  <a:pt x="1367033" y="648907"/>
                  <a:pt x="1368298" y="648849"/>
                  <a:pt x="1369830" y="648849"/>
                </a:cubicBezTo>
                <a:cubicBezTo>
                  <a:pt x="1371952" y="648849"/>
                  <a:pt x="1373616" y="648923"/>
                  <a:pt x="1374823" y="649070"/>
                </a:cubicBezTo>
                <a:cubicBezTo>
                  <a:pt x="1376031" y="649217"/>
                  <a:pt x="1376871" y="649497"/>
                  <a:pt x="1377341" y="649909"/>
                </a:cubicBezTo>
                <a:cubicBezTo>
                  <a:pt x="1377812" y="650322"/>
                  <a:pt x="1377975" y="650911"/>
                  <a:pt x="1377828" y="651677"/>
                </a:cubicBezTo>
                <a:cubicBezTo>
                  <a:pt x="1377680" y="652442"/>
                  <a:pt x="1377282" y="653473"/>
                  <a:pt x="1376635" y="654769"/>
                </a:cubicBezTo>
                <a:lnTo>
                  <a:pt x="1344289" y="719277"/>
                </a:lnTo>
                <a:lnTo>
                  <a:pt x="1344289" y="761428"/>
                </a:lnTo>
                <a:cubicBezTo>
                  <a:pt x="1344289" y="761899"/>
                  <a:pt x="1344173" y="762311"/>
                  <a:pt x="1343940" y="762664"/>
                </a:cubicBezTo>
                <a:cubicBezTo>
                  <a:pt x="1343705" y="763019"/>
                  <a:pt x="1343294" y="763298"/>
                  <a:pt x="1342708" y="763505"/>
                </a:cubicBezTo>
                <a:cubicBezTo>
                  <a:pt x="1342122" y="763710"/>
                  <a:pt x="1341332" y="763887"/>
                  <a:pt x="1340336" y="764035"/>
                </a:cubicBezTo>
                <a:cubicBezTo>
                  <a:pt x="1339340" y="764181"/>
                  <a:pt x="1338140" y="764255"/>
                  <a:pt x="1336735" y="764255"/>
                </a:cubicBezTo>
                <a:cubicBezTo>
                  <a:pt x="1335269" y="764255"/>
                  <a:pt x="1334054" y="764181"/>
                  <a:pt x="1333087" y="764035"/>
                </a:cubicBezTo>
                <a:cubicBezTo>
                  <a:pt x="1332120" y="763887"/>
                  <a:pt x="1331330" y="763710"/>
                  <a:pt x="1330715" y="763505"/>
                </a:cubicBezTo>
                <a:cubicBezTo>
                  <a:pt x="1330099" y="763298"/>
                  <a:pt x="1329675" y="763019"/>
                  <a:pt x="1329441" y="762664"/>
                </a:cubicBezTo>
                <a:cubicBezTo>
                  <a:pt x="1329206" y="762311"/>
                  <a:pt x="1329090" y="761899"/>
                  <a:pt x="1329090" y="761428"/>
                </a:cubicBezTo>
                <a:lnTo>
                  <a:pt x="1329090" y="719277"/>
                </a:lnTo>
                <a:lnTo>
                  <a:pt x="1296749" y="654769"/>
                </a:lnTo>
                <a:cubicBezTo>
                  <a:pt x="1296102" y="653415"/>
                  <a:pt x="1295704" y="652354"/>
                  <a:pt x="1295556" y="651588"/>
                </a:cubicBezTo>
                <a:cubicBezTo>
                  <a:pt x="1295409" y="650822"/>
                  <a:pt x="1295556" y="650233"/>
                  <a:pt x="1295997" y="649820"/>
                </a:cubicBezTo>
                <a:cubicBezTo>
                  <a:pt x="1296441" y="649408"/>
                  <a:pt x="1297236" y="649143"/>
                  <a:pt x="1298384" y="649026"/>
                </a:cubicBezTo>
                <a:cubicBezTo>
                  <a:pt x="1299533" y="648907"/>
                  <a:pt x="1301079" y="648849"/>
                  <a:pt x="1303022" y="648849"/>
                </a:cubicBezTo>
                <a:close/>
                <a:moveTo>
                  <a:pt x="1086887" y="648849"/>
                </a:moveTo>
                <a:cubicBezTo>
                  <a:pt x="1088359" y="648849"/>
                  <a:pt x="1089581" y="648923"/>
                  <a:pt x="1090553" y="649070"/>
                </a:cubicBezTo>
                <a:cubicBezTo>
                  <a:pt x="1091525" y="649217"/>
                  <a:pt x="1092306" y="649393"/>
                  <a:pt x="1092895" y="649600"/>
                </a:cubicBezTo>
                <a:cubicBezTo>
                  <a:pt x="1093486" y="649806"/>
                  <a:pt x="1093899" y="650086"/>
                  <a:pt x="1094135" y="650440"/>
                </a:cubicBezTo>
                <a:cubicBezTo>
                  <a:pt x="1094370" y="650793"/>
                  <a:pt x="1094488" y="651205"/>
                  <a:pt x="1094488" y="651677"/>
                </a:cubicBezTo>
                <a:lnTo>
                  <a:pt x="1094488" y="697450"/>
                </a:lnTo>
                <a:lnTo>
                  <a:pt x="1146532" y="697450"/>
                </a:lnTo>
                <a:lnTo>
                  <a:pt x="1146532" y="651677"/>
                </a:lnTo>
                <a:cubicBezTo>
                  <a:pt x="1146532" y="651205"/>
                  <a:pt x="1146650" y="650793"/>
                  <a:pt x="1146887" y="650440"/>
                </a:cubicBezTo>
                <a:cubicBezTo>
                  <a:pt x="1147122" y="650086"/>
                  <a:pt x="1147534" y="649806"/>
                  <a:pt x="1148123" y="649600"/>
                </a:cubicBezTo>
                <a:cubicBezTo>
                  <a:pt x="1148713" y="649393"/>
                  <a:pt x="1149478" y="649217"/>
                  <a:pt x="1150421" y="649070"/>
                </a:cubicBezTo>
                <a:cubicBezTo>
                  <a:pt x="1151363" y="648923"/>
                  <a:pt x="1152601" y="648849"/>
                  <a:pt x="1154132" y="648849"/>
                </a:cubicBezTo>
                <a:cubicBezTo>
                  <a:pt x="1155546" y="648849"/>
                  <a:pt x="1156740" y="648923"/>
                  <a:pt x="1157712" y="649070"/>
                </a:cubicBezTo>
                <a:cubicBezTo>
                  <a:pt x="1158683" y="649217"/>
                  <a:pt x="1159464" y="649393"/>
                  <a:pt x="1160053" y="649600"/>
                </a:cubicBezTo>
                <a:cubicBezTo>
                  <a:pt x="1160641" y="649806"/>
                  <a:pt x="1161054" y="650086"/>
                  <a:pt x="1161291" y="650440"/>
                </a:cubicBezTo>
                <a:cubicBezTo>
                  <a:pt x="1161526" y="650793"/>
                  <a:pt x="1161644" y="651205"/>
                  <a:pt x="1161644" y="651677"/>
                </a:cubicBezTo>
                <a:lnTo>
                  <a:pt x="1161644" y="761428"/>
                </a:lnTo>
                <a:cubicBezTo>
                  <a:pt x="1161644" y="761899"/>
                  <a:pt x="1161526" y="762311"/>
                  <a:pt x="1161291" y="762664"/>
                </a:cubicBezTo>
                <a:cubicBezTo>
                  <a:pt x="1161054" y="763019"/>
                  <a:pt x="1160641" y="763298"/>
                  <a:pt x="1160053" y="763505"/>
                </a:cubicBezTo>
                <a:cubicBezTo>
                  <a:pt x="1159464" y="763710"/>
                  <a:pt x="1158683" y="763887"/>
                  <a:pt x="1157712" y="764035"/>
                </a:cubicBezTo>
                <a:cubicBezTo>
                  <a:pt x="1156740" y="764181"/>
                  <a:pt x="1155546" y="764255"/>
                  <a:pt x="1154132" y="764255"/>
                </a:cubicBezTo>
                <a:cubicBezTo>
                  <a:pt x="1152601" y="764255"/>
                  <a:pt x="1151363" y="764181"/>
                  <a:pt x="1150421" y="764035"/>
                </a:cubicBezTo>
                <a:cubicBezTo>
                  <a:pt x="1149478" y="763887"/>
                  <a:pt x="1148713" y="763710"/>
                  <a:pt x="1148123" y="763505"/>
                </a:cubicBezTo>
                <a:cubicBezTo>
                  <a:pt x="1147534" y="763298"/>
                  <a:pt x="1147122" y="763019"/>
                  <a:pt x="1146887" y="762664"/>
                </a:cubicBezTo>
                <a:cubicBezTo>
                  <a:pt x="1146650" y="762311"/>
                  <a:pt x="1146532" y="761899"/>
                  <a:pt x="1146532" y="761428"/>
                </a:cubicBezTo>
                <a:lnTo>
                  <a:pt x="1146532" y="710705"/>
                </a:lnTo>
                <a:lnTo>
                  <a:pt x="1094488" y="710705"/>
                </a:lnTo>
                <a:lnTo>
                  <a:pt x="1094488" y="761428"/>
                </a:lnTo>
                <a:cubicBezTo>
                  <a:pt x="1094488" y="761899"/>
                  <a:pt x="1094370" y="762311"/>
                  <a:pt x="1094135" y="762664"/>
                </a:cubicBezTo>
                <a:cubicBezTo>
                  <a:pt x="1093899" y="763019"/>
                  <a:pt x="1093486" y="763298"/>
                  <a:pt x="1092895" y="763505"/>
                </a:cubicBezTo>
                <a:cubicBezTo>
                  <a:pt x="1092306" y="763710"/>
                  <a:pt x="1091525" y="763887"/>
                  <a:pt x="1090553" y="764035"/>
                </a:cubicBezTo>
                <a:cubicBezTo>
                  <a:pt x="1089581" y="764181"/>
                  <a:pt x="1088359" y="764255"/>
                  <a:pt x="1086887" y="764255"/>
                </a:cubicBezTo>
                <a:cubicBezTo>
                  <a:pt x="1085472" y="764255"/>
                  <a:pt x="1084265" y="764181"/>
                  <a:pt x="1083264" y="764035"/>
                </a:cubicBezTo>
                <a:cubicBezTo>
                  <a:pt x="1082262" y="763887"/>
                  <a:pt x="1081466" y="763710"/>
                  <a:pt x="1080877" y="763505"/>
                </a:cubicBezTo>
                <a:cubicBezTo>
                  <a:pt x="1080288" y="763298"/>
                  <a:pt x="1079876" y="763019"/>
                  <a:pt x="1079640" y="762664"/>
                </a:cubicBezTo>
                <a:cubicBezTo>
                  <a:pt x="1079405" y="762311"/>
                  <a:pt x="1079287" y="761899"/>
                  <a:pt x="1079287" y="761428"/>
                </a:cubicBezTo>
                <a:lnTo>
                  <a:pt x="1079287" y="651677"/>
                </a:lnTo>
                <a:cubicBezTo>
                  <a:pt x="1079287" y="651205"/>
                  <a:pt x="1079405" y="650793"/>
                  <a:pt x="1079640" y="650440"/>
                </a:cubicBezTo>
                <a:cubicBezTo>
                  <a:pt x="1079876" y="650086"/>
                  <a:pt x="1080288" y="649806"/>
                  <a:pt x="1080877" y="649600"/>
                </a:cubicBezTo>
                <a:cubicBezTo>
                  <a:pt x="1081466" y="649393"/>
                  <a:pt x="1082262" y="649217"/>
                  <a:pt x="1083264" y="649070"/>
                </a:cubicBezTo>
                <a:cubicBezTo>
                  <a:pt x="1084265" y="648923"/>
                  <a:pt x="1085472" y="648849"/>
                  <a:pt x="1086887" y="648849"/>
                </a:cubicBezTo>
                <a:close/>
                <a:moveTo>
                  <a:pt x="836290" y="648849"/>
                </a:moveTo>
                <a:cubicBezTo>
                  <a:pt x="838057" y="648849"/>
                  <a:pt x="839486" y="648907"/>
                  <a:pt x="840608" y="649026"/>
                </a:cubicBezTo>
                <a:cubicBezTo>
                  <a:pt x="841698" y="649143"/>
                  <a:pt x="842568" y="649306"/>
                  <a:pt x="843216" y="649512"/>
                </a:cubicBezTo>
                <a:cubicBezTo>
                  <a:pt x="843864" y="649718"/>
                  <a:pt x="844350" y="650013"/>
                  <a:pt x="844674" y="650397"/>
                </a:cubicBezTo>
                <a:cubicBezTo>
                  <a:pt x="844998" y="650778"/>
                  <a:pt x="845307" y="651265"/>
                  <a:pt x="845601" y="651854"/>
                </a:cubicBezTo>
                <a:lnTo>
                  <a:pt x="861419" y="684726"/>
                </a:lnTo>
                <a:cubicBezTo>
                  <a:pt x="862887" y="687848"/>
                  <a:pt x="864353" y="691117"/>
                  <a:pt x="865817" y="694534"/>
                </a:cubicBezTo>
                <a:cubicBezTo>
                  <a:pt x="867281" y="697951"/>
                  <a:pt x="868775" y="701398"/>
                  <a:pt x="870299" y="704873"/>
                </a:cubicBezTo>
                <a:lnTo>
                  <a:pt x="870474" y="704873"/>
                </a:lnTo>
                <a:cubicBezTo>
                  <a:pt x="871820" y="701516"/>
                  <a:pt x="873211" y="698172"/>
                  <a:pt x="874647" y="694844"/>
                </a:cubicBezTo>
                <a:cubicBezTo>
                  <a:pt x="876081" y="691515"/>
                  <a:pt x="877533" y="688231"/>
                  <a:pt x="879003" y="684992"/>
                </a:cubicBezTo>
                <a:lnTo>
                  <a:pt x="894911" y="651942"/>
                </a:lnTo>
                <a:cubicBezTo>
                  <a:pt x="895088" y="651353"/>
                  <a:pt x="895336" y="650853"/>
                  <a:pt x="895661" y="650440"/>
                </a:cubicBezTo>
                <a:cubicBezTo>
                  <a:pt x="895985" y="650027"/>
                  <a:pt x="896427" y="649718"/>
                  <a:pt x="896987" y="649512"/>
                </a:cubicBezTo>
                <a:cubicBezTo>
                  <a:pt x="897546" y="649306"/>
                  <a:pt x="898326" y="649143"/>
                  <a:pt x="899329" y="649026"/>
                </a:cubicBezTo>
                <a:cubicBezTo>
                  <a:pt x="900329" y="648907"/>
                  <a:pt x="901596" y="648849"/>
                  <a:pt x="903128" y="648849"/>
                </a:cubicBezTo>
                <a:cubicBezTo>
                  <a:pt x="905249" y="648849"/>
                  <a:pt x="906913" y="648923"/>
                  <a:pt x="908121" y="649070"/>
                </a:cubicBezTo>
                <a:cubicBezTo>
                  <a:pt x="909328" y="649217"/>
                  <a:pt x="910168" y="649497"/>
                  <a:pt x="910639" y="649909"/>
                </a:cubicBezTo>
                <a:cubicBezTo>
                  <a:pt x="911111" y="650322"/>
                  <a:pt x="911274" y="650911"/>
                  <a:pt x="911125" y="651677"/>
                </a:cubicBezTo>
                <a:cubicBezTo>
                  <a:pt x="910979" y="652442"/>
                  <a:pt x="910582" y="653473"/>
                  <a:pt x="909933" y="654769"/>
                </a:cubicBezTo>
                <a:lnTo>
                  <a:pt x="877591" y="719277"/>
                </a:lnTo>
                <a:lnTo>
                  <a:pt x="877591" y="761428"/>
                </a:lnTo>
                <a:cubicBezTo>
                  <a:pt x="877591" y="761899"/>
                  <a:pt x="877474" y="762311"/>
                  <a:pt x="877239" y="762664"/>
                </a:cubicBezTo>
                <a:cubicBezTo>
                  <a:pt x="877004" y="763019"/>
                  <a:pt x="876594" y="763298"/>
                  <a:pt x="876010" y="763505"/>
                </a:cubicBezTo>
                <a:cubicBezTo>
                  <a:pt x="875423" y="763710"/>
                  <a:pt x="874633" y="763887"/>
                  <a:pt x="873637" y="764035"/>
                </a:cubicBezTo>
                <a:cubicBezTo>
                  <a:pt x="872642" y="764181"/>
                  <a:pt x="871440" y="764255"/>
                  <a:pt x="870034" y="764255"/>
                </a:cubicBezTo>
                <a:cubicBezTo>
                  <a:pt x="868570" y="764255"/>
                  <a:pt x="867355" y="764181"/>
                  <a:pt x="866388" y="764035"/>
                </a:cubicBezTo>
                <a:cubicBezTo>
                  <a:pt x="865421" y="763887"/>
                  <a:pt x="864632" y="763710"/>
                  <a:pt x="864017" y="763505"/>
                </a:cubicBezTo>
                <a:cubicBezTo>
                  <a:pt x="863402" y="763298"/>
                  <a:pt x="862977" y="763019"/>
                  <a:pt x="862742" y="762664"/>
                </a:cubicBezTo>
                <a:cubicBezTo>
                  <a:pt x="862509" y="762311"/>
                  <a:pt x="862392" y="761899"/>
                  <a:pt x="862392" y="761428"/>
                </a:cubicBezTo>
                <a:lnTo>
                  <a:pt x="862392" y="719277"/>
                </a:lnTo>
                <a:lnTo>
                  <a:pt x="830016" y="654769"/>
                </a:lnTo>
                <a:cubicBezTo>
                  <a:pt x="829368" y="653415"/>
                  <a:pt x="828970" y="652354"/>
                  <a:pt x="828823" y="651588"/>
                </a:cubicBezTo>
                <a:cubicBezTo>
                  <a:pt x="828676" y="650822"/>
                  <a:pt x="828823" y="650233"/>
                  <a:pt x="829265" y="649820"/>
                </a:cubicBezTo>
                <a:cubicBezTo>
                  <a:pt x="829706" y="649408"/>
                  <a:pt x="830502" y="649143"/>
                  <a:pt x="831650" y="649026"/>
                </a:cubicBezTo>
                <a:cubicBezTo>
                  <a:pt x="832799" y="648907"/>
                  <a:pt x="834346" y="648849"/>
                  <a:pt x="836290" y="648849"/>
                </a:cubicBezTo>
                <a:close/>
                <a:moveTo>
                  <a:pt x="610625" y="648849"/>
                </a:moveTo>
                <a:cubicBezTo>
                  <a:pt x="612098" y="648849"/>
                  <a:pt x="613320" y="648923"/>
                  <a:pt x="614292" y="649070"/>
                </a:cubicBezTo>
                <a:cubicBezTo>
                  <a:pt x="615264" y="649217"/>
                  <a:pt x="616045" y="649393"/>
                  <a:pt x="616634" y="649600"/>
                </a:cubicBezTo>
                <a:cubicBezTo>
                  <a:pt x="617223" y="649806"/>
                  <a:pt x="617636" y="650086"/>
                  <a:pt x="617871" y="650440"/>
                </a:cubicBezTo>
                <a:cubicBezTo>
                  <a:pt x="618107" y="650793"/>
                  <a:pt x="618225" y="651205"/>
                  <a:pt x="618225" y="651677"/>
                </a:cubicBezTo>
                <a:lnTo>
                  <a:pt x="618225" y="697450"/>
                </a:lnTo>
                <a:lnTo>
                  <a:pt x="670272" y="697450"/>
                </a:lnTo>
                <a:lnTo>
                  <a:pt x="670272" y="651677"/>
                </a:lnTo>
                <a:cubicBezTo>
                  <a:pt x="670272" y="651205"/>
                  <a:pt x="670390" y="650793"/>
                  <a:pt x="670626" y="650440"/>
                </a:cubicBezTo>
                <a:cubicBezTo>
                  <a:pt x="670861" y="650086"/>
                  <a:pt x="671273" y="649806"/>
                  <a:pt x="671863" y="649600"/>
                </a:cubicBezTo>
                <a:cubicBezTo>
                  <a:pt x="672452" y="649393"/>
                  <a:pt x="673218" y="649217"/>
                  <a:pt x="674160" y="649070"/>
                </a:cubicBezTo>
                <a:cubicBezTo>
                  <a:pt x="675103" y="648923"/>
                  <a:pt x="676340" y="648849"/>
                  <a:pt x="677872" y="648849"/>
                </a:cubicBezTo>
                <a:cubicBezTo>
                  <a:pt x="679285" y="648849"/>
                  <a:pt x="680478" y="648923"/>
                  <a:pt x="681450" y="649070"/>
                </a:cubicBezTo>
                <a:cubicBezTo>
                  <a:pt x="682422" y="649217"/>
                  <a:pt x="683203" y="649393"/>
                  <a:pt x="683792" y="649600"/>
                </a:cubicBezTo>
                <a:cubicBezTo>
                  <a:pt x="684381" y="649806"/>
                  <a:pt x="684794" y="650086"/>
                  <a:pt x="685029" y="650440"/>
                </a:cubicBezTo>
                <a:cubicBezTo>
                  <a:pt x="685265" y="650793"/>
                  <a:pt x="685383" y="651205"/>
                  <a:pt x="685383" y="651677"/>
                </a:cubicBezTo>
                <a:lnTo>
                  <a:pt x="685383" y="761428"/>
                </a:lnTo>
                <a:cubicBezTo>
                  <a:pt x="685383" y="761899"/>
                  <a:pt x="685265" y="762311"/>
                  <a:pt x="685029" y="762664"/>
                </a:cubicBezTo>
                <a:cubicBezTo>
                  <a:pt x="684794" y="763019"/>
                  <a:pt x="684381" y="763298"/>
                  <a:pt x="683792" y="763505"/>
                </a:cubicBezTo>
                <a:cubicBezTo>
                  <a:pt x="683203" y="763710"/>
                  <a:pt x="682422" y="763887"/>
                  <a:pt x="681450" y="764035"/>
                </a:cubicBezTo>
                <a:cubicBezTo>
                  <a:pt x="680478" y="764181"/>
                  <a:pt x="679285" y="764255"/>
                  <a:pt x="677872" y="764255"/>
                </a:cubicBezTo>
                <a:cubicBezTo>
                  <a:pt x="676340" y="764255"/>
                  <a:pt x="675103" y="764181"/>
                  <a:pt x="674160" y="764035"/>
                </a:cubicBezTo>
                <a:cubicBezTo>
                  <a:pt x="673218" y="763887"/>
                  <a:pt x="672452" y="763710"/>
                  <a:pt x="671863" y="763505"/>
                </a:cubicBezTo>
                <a:cubicBezTo>
                  <a:pt x="671273" y="763298"/>
                  <a:pt x="670861" y="763019"/>
                  <a:pt x="670626" y="762664"/>
                </a:cubicBezTo>
                <a:cubicBezTo>
                  <a:pt x="670390" y="762311"/>
                  <a:pt x="670272" y="761899"/>
                  <a:pt x="670272" y="761428"/>
                </a:cubicBezTo>
                <a:lnTo>
                  <a:pt x="670272" y="710705"/>
                </a:lnTo>
                <a:lnTo>
                  <a:pt x="618225" y="710705"/>
                </a:lnTo>
                <a:lnTo>
                  <a:pt x="618225" y="761428"/>
                </a:lnTo>
                <a:cubicBezTo>
                  <a:pt x="618225" y="761899"/>
                  <a:pt x="618107" y="762311"/>
                  <a:pt x="617871" y="762664"/>
                </a:cubicBezTo>
                <a:cubicBezTo>
                  <a:pt x="617636" y="763019"/>
                  <a:pt x="617223" y="763298"/>
                  <a:pt x="616634" y="763505"/>
                </a:cubicBezTo>
                <a:cubicBezTo>
                  <a:pt x="616045" y="763710"/>
                  <a:pt x="615264" y="763887"/>
                  <a:pt x="614292" y="764035"/>
                </a:cubicBezTo>
                <a:cubicBezTo>
                  <a:pt x="613320" y="764181"/>
                  <a:pt x="612098" y="764255"/>
                  <a:pt x="610625" y="764255"/>
                </a:cubicBezTo>
                <a:cubicBezTo>
                  <a:pt x="609211" y="764255"/>
                  <a:pt x="608003" y="764181"/>
                  <a:pt x="607002" y="764035"/>
                </a:cubicBezTo>
                <a:cubicBezTo>
                  <a:pt x="606001" y="763887"/>
                  <a:pt x="605205" y="763710"/>
                  <a:pt x="604616" y="763505"/>
                </a:cubicBezTo>
                <a:cubicBezTo>
                  <a:pt x="604027" y="763298"/>
                  <a:pt x="603615" y="763019"/>
                  <a:pt x="603379" y="762664"/>
                </a:cubicBezTo>
                <a:cubicBezTo>
                  <a:pt x="603143" y="762311"/>
                  <a:pt x="603025" y="761899"/>
                  <a:pt x="603025" y="761428"/>
                </a:cubicBezTo>
                <a:lnTo>
                  <a:pt x="603025" y="651677"/>
                </a:lnTo>
                <a:cubicBezTo>
                  <a:pt x="603025" y="651205"/>
                  <a:pt x="603143" y="650793"/>
                  <a:pt x="603379" y="650440"/>
                </a:cubicBezTo>
                <a:cubicBezTo>
                  <a:pt x="603615" y="650086"/>
                  <a:pt x="604027" y="649806"/>
                  <a:pt x="604616" y="649600"/>
                </a:cubicBezTo>
                <a:cubicBezTo>
                  <a:pt x="605205" y="649393"/>
                  <a:pt x="606001" y="649217"/>
                  <a:pt x="607002" y="649070"/>
                </a:cubicBezTo>
                <a:cubicBezTo>
                  <a:pt x="608003" y="648923"/>
                  <a:pt x="609211" y="648849"/>
                  <a:pt x="610625" y="648849"/>
                </a:cubicBezTo>
                <a:close/>
                <a:moveTo>
                  <a:pt x="426847" y="648849"/>
                </a:moveTo>
                <a:cubicBezTo>
                  <a:pt x="428968" y="648849"/>
                  <a:pt x="430632" y="648923"/>
                  <a:pt x="431840" y="649070"/>
                </a:cubicBezTo>
                <a:cubicBezTo>
                  <a:pt x="433048" y="649217"/>
                  <a:pt x="433887" y="649497"/>
                  <a:pt x="434359" y="649909"/>
                </a:cubicBezTo>
                <a:cubicBezTo>
                  <a:pt x="434830" y="650322"/>
                  <a:pt x="434992" y="650911"/>
                  <a:pt x="434845" y="651677"/>
                </a:cubicBezTo>
                <a:cubicBezTo>
                  <a:pt x="434697" y="652442"/>
                  <a:pt x="434300" y="653473"/>
                  <a:pt x="433652" y="654769"/>
                </a:cubicBezTo>
                <a:lnTo>
                  <a:pt x="402435" y="717032"/>
                </a:lnTo>
                <a:lnTo>
                  <a:pt x="394852" y="703290"/>
                </a:lnTo>
                <a:lnTo>
                  <a:pt x="398366" y="694844"/>
                </a:lnTo>
                <a:cubicBezTo>
                  <a:pt x="399801" y="691515"/>
                  <a:pt x="401254" y="688231"/>
                  <a:pt x="402724" y="684992"/>
                </a:cubicBezTo>
                <a:lnTo>
                  <a:pt x="418629" y="651942"/>
                </a:lnTo>
                <a:cubicBezTo>
                  <a:pt x="418806" y="651353"/>
                  <a:pt x="419056" y="650853"/>
                  <a:pt x="419381" y="650440"/>
                </a:cubicBezTo>
                <a:cubicBezTo>
                  <a:pt x="419705" y="650027"/>
                  <a:pt x="420147" y="649718"/>
                  <a:pt x="420706" y="649512"/>
                </a:cubicBezTo>
                <a:cubicBezTo>
                  <a:pt x="421266" y="649306"/>
                  <a:pt x="422046" y="649143"/>
                  <a:pt x="423048" y="649026"/>
                </a:cubicBezTo>
                <a:cubicBezTo>
                  <a:pt x="424049" y="648907"/>
                  <a:pt x="425316" y="648849"/>
                  <a:pt x="426847" y="648849"/>
                </a:cubicBezTo>
                <a:close/>
                <a:moveTo>
                  <a:pt x="7861086" y="647700"/>
                </a:moveTo>
                <a:cubicBezTo>
                  <a:pt x="7863619" y="647700"/>
                  <a:pt x="7866167" y="647921"/>
                  <a:pt x="7868730" y="648363"/>
                </a:cubicBezTo>
                <a:cubicBezTo>
                  <a:pt x="7871292" y="648805"/>
                  <a:pt x="7873708" y="649393"/>
                  <a:pt x="7875976" y="650131"/>
                </a:cubicBezTo>
                <a:cubicBezTo>
                  <a:pt x="7878244" y="650867"/>
                  <a:pt x="7880261" y="651691"/>
                  <a:pt x="7882029" y="652605"/>
                </a:cubicBezTo>
                <a:cubicBezTo>
                  <a:pt x="7883796" y="653518"/>
                  <a:pt x="7884960" y="654254"/>
                  <a:pt x="7885519" y="654813"/>
                </a:cubicBezTo>
                <a:cubicBezTo>
                  <a:pt x="7886079" y="655373"/>
                  <a:pt x="7886447" y="655815"/>
                  <a:pt x="7886624" y="656139"/>
                </a:cubicBezTo>
                <a:cubicBezTo>
                  <a:pt x="7886801" y="656463"/>
                  <a:pt x="7886948" y="656875"/>
                  <a:pt x="7887066" y="657376"/>
                </a:cubicBezTo>
                <a:cubicBezTo>
                  <a:pt x="7887184" y="657877"/>
                  <a:pt x="7887272" y="658481"/>
                  <a:pt x="7887331" y="659187"/>
                </a:cubicBezTo>
                <a:cubicBezTo>
                  <a:pt x="7887390" y="659895"/>
                  <a:pt x="7887419" y="660807"/>
                  <a:pt x="7887419" y="661927"/>
                </a:cubicBezTo>
                <a:cubicBezTo>
                  <a:pt x="7887419" y="662988"/>
                  <a:pt x="7887375" y="663930"/>
                  <a:pt x="7887287" y="664755"/>
                </a:cubicBezTo>
                <a:cubicBezTo>
                  <a:pt x="7887198" y="665579"/>
                  <a:pt x="7887066" y="666272"/>
                  <a:pt x="7886889" y="666832"/>
                </a:cubicBezTo>
                <a:cubicBezTo>
                  <a:pt x="7886712" y="667391"/>
                  <a:pt x="7886462" y="667803"/>
                  <a:pt x="7886138" y="668069"/>
                </a:cubicBezTo>
                <a:cubicBezTo>
                  <a:pt x="7885814" y="668334"/>
                  <a:pt x="7885446" y="668467"/>
                  <a:pt x="7885033" y="668467"/>
                </a:cubicBezTo>
                <a:cubicBezTo>
                  <a:pt x="7884386" y="668467"/>
                  <a:pt x="7883369" y="668053"/>
                  <a:pt x="7881985" y="667229"/>
                </a:cubicBezTo>
                <a:cubicBezTo>
                  <a:pt x="7880600" y="666405"/>
                  <a:pt x="7878907" y="665476"/>
                  <a:pt x="7876904" y="664446"/>
                </a:cubicBezTo>
                <a:cubicBezTo>
                  <a:pt x="7874901" y="663415"/>
                  <a:pt x="7872529" y="662472"/>
                  <a:pt x="7869790" y="661618"/>
                </a:cubicBezTo>
                <a:cubicBezTo>
                  <a:pt x="7867051" y="660764"/>
                  <a:pt x="7863973" y="660337"/>
                  <a:pt x="7860556" y="660337"/>
                </a:cubicBezTo>
                <a:cubicBezTo>
                  <a:pt x="7857374" y="660337"/>
                  <a:pt x="7854606" y="660764"/>
                  <a:pt x="7852249" y="661618"/>
                </a:cubicBezTo>
                <a:cubicBezTo>
                  <a:pt x="7849893" y="662472"/>
                  <a:pt x="7847949" y="663606"/>
                  <a:pt x="7846417" y="665020"/>
                </a:cubicBezTo>
                <a:cubicBezTo>
                  <a:pt x="7844886" y="666434"/>
                  <a:pt x="7843737" y="668112"/>
                  <a:pt x="7842971" y="670057"/>
                </a:cubicBezTo>
                <a:cubicBezTo>
                  <a:pt x="7842205" y="672000"/>
                  <a:pt x="7841822" y="674063"/>
                  <a:pt x="7841822" y="676243"/>
                </a:cubicBezTo>
                <a:cubicBezTo>
                  <a:pt x="7841822" y="679424"/>
                  <a:pt x="7842559" y="682163"/>
                  <a:pt x="7844031" y="684460"/>
                </a:cubicBezTo>
                <a:cubicBezTo>
                  <a:pt x="7845504" y="686759"/>
                  <a:pt x="7847463" y="688791"/>
                  <a:pt x="7849908" y="690558"/>
                </a:cubicBezTo>
                <a:cubicBezTo>
                  <a:pt x="7852353" y="692326"/>
                  <a:pt x="7855136" y="693945"/>
                  <a:pt x="7858258" y="695419"/>
                </a:cubicBezTo>
                <a:cubicBezTo>
                  <a:pt x="7861381" y="696891"/>
                  <a:pt x="7864562" y="698378"/>
                  <a:pt x="7867802" y="699881"/>
                </a:cubicBezTo>
                <a:cubicBezTo>
                  <a:pt x="7871042" y="701383"/>
                  <a:pt x="7874223" y="703033"/>
                  <a:pt x="7877345" y="704829"/>
                </a:cubicBezTo>
                <a:cubicBezTo>
                  <a:pt x="7880468" y="706626"/>
                  <a:pt x="7883251" y="708747"/>
                  <a:pt x="7885696" y="711191"/>
                </a:cubicBezTo>
                <a:cubicBezTo>
                  <a:pt x="7888141" y="713636"/>
                  <a:pt x="7890114" y="716523"/>
                  <a:pt x="7891617" y="719852"/>
                </a:cubicBezTo>
                <a:cubicBezTo>
                  <a:pt x="7893119" y="723179"/>
                  <a:pt x="7893870" y="727111"/>
                  <a:pt x="7893870" y="731648"/>
                </a:cubicBezTo>
                <a:cubicBezTo>
                  <a:pt x="7893870" y="737009"/>
                  <a:pt x="7892883" y="741781"/>
                  <a:pt x="7890910" y="745963"/>
                </a:cubicBezTo>
                <a:cubicBezTo>
                  <a:pt x="7888937" y="750146"/>
                  <a:pt x="7886197" y="753695"/>
                  <a:pt x="7882692" y="756611"/>
                </a:cubicBezTo>
                <a:cubicBezTo>
                  <a:pt x="7879187" y="759527"/>
                  <a:pt x="7875063" y="761722"/>
                  <a:pt x="7870320" y="763195"/>
                </a:cubicBezTo>
                <a:cubicBezTo>
                  <a:pt x="7865578" y="764668"/>
                  <a:pt x="7860467" y="765404"/>
                  <a:pt x="7854989" y="765404"/>
                </a:cubicBezTo>
                <a:cubicBezTo>
                  <a:pt x="7851160" y="765404"/>
                  <a:pt x="7847610" y="765081"/>
                  <a:pt x="7844340" y="764432"/>
                </a:cubicBezTo>
                <a:cubicBezTo>
                  <a:pt x="7841071" y="763784"/>
                  <a:pt x="7838155" y="762988"/>
                  <a:pt x="7835592" y="762046"/>
                </a:cubicBezTo>
                <a:cubicBezTo>
                  <a:pt x="7833029" y="761104"/>
                  <a:pt x="7830880" y="760131"/>
                  <a:pt x="7829141" y="759129"/>
                </a:cubicBezTo>
                <a:cubicBezTo>
                  <a:pt x="7827404" y="758128"/>
                  <a:pt x="7826196" y="757274"/>
                  <a:pt x="7825518" y="756568"/>
                </a:cubicBezTo>
                <a:cubicBezTo>
                  <a:pt x="7824841" y="755860"/>
                  <a:pt x="7824340" y="754961"/>
                  <a:pt x="7824016" y="753872"/>
                </a:cubicBezTo>
                <a:cubicBezTo>
                  <a:pt x="7823692" y="752783"/>
                  <a:pt x="7823530" y="751324"/>
                  <a:pt x="7823530" y="749497"/>
                </a:cubicBezTo>
                <a:cubicBezTo>
                  <a:pt x="7823530" y="748203"/>
                  <a:pt x="7823589" y="747126"/>
                  <a:pt x="7823707" y="746274"/>
                </a:cubicBezTo>
                <a:cubicBezTo>
                  <a:pt x="7823825" y="745419"/>
                  <a:pt x="7824002" y="744726"/>
                  <a:pt x="7824237" y="744195"/>
                </a:cubicBezTo>
                <a:cubicBezTo>
                  <a:pt x="7824473" y="743665"/>
                  <a:pt x="7824767" y="743298"/>
                  <a:pt x="7825121" y="743092"/>
                </a:cubicBezTo>
                <a:cubicBezTo>
                  <a:pt x="7825474" y="742885"/>
                  <a:pt x="7825887" y="742783"/>
                  <a:pt x="7826358" y="742783"/>
                </a:cubicBezTo>
                <a:cubicBezTo>
                  <a:pt x="7827183" y="742783"/>
                  <a:pt x="7828346" y="743283"/>
                  <a:pt x="7829848" y="744284"/>
                </a:cubicBezTo>
                <a:cubicBezTo>
                  <a:pt x="7831351" y="745286"/>
                  <a:pt x="7833280" y="746376"/>
                  <a:pt x="7835636" y="747554"/>
                </a:cubicBezTo>
                <a:cubicBezTo>
                  <a:pt x="7837993" y="748732"/>
                  <a:pt x="7840835" y="749837"/>
                  <a:pt x="7844164" y="750868"/>
                </a:cubicBezTo>
                <a:cubicBezTo>
                  <a:pt x="7847493" y="751898"/>
                  <a:pt x="7851336" y="752413"/>
                  <a:pt x="7855696" y="752413"/>
                </a:cubicBezTo>
                <a:cubicBezTo>
                  <a:pt x="7858995" y="752413"/>
                  <a:pt x="7862014" y="751971"/>
                  <a:pt x="7864753" y="751088"/>
                </a:cubicBezTo>
                <a:cubicBezTo>
                  <a:pt x="7867492" y="750205"/>
                  <a:pt x="7869849" y="748953"/>
                  <a:pt x="7871822" y="747333"/>
                </a:cubicBezTo>
                <a:cubicBezTo>
                  <a:pt x="7873796" y="745714"/>
                  <a:pt x="7875313" y="743724"/>
                  <a:pt x="7876373" y="741369"/>
                </a:cubicBezTo>
                <a:cubicBezTo>
                  <a:pt x="7877434" y="739013"/>
                  <a:pt x="7877964" y="736331"/>
                  <a:pt x="7877964" y="733327"/>
                </a:cubicBezTo>
                <a:cubicBezTo>
                  <a:pt x="7877964" y="730087"/>
                  <a:pt x="7877228" y="727318"/>
                  <a:pt x="7875755" y="725020"/>
                </a:cubicBezTo>
                <a:cubicBezTo>
                  <a:pt x="7874282" y="722723"/>
                  <a:pt x="7872338" y="720706"/>
                  <a:pt x="7869923" y="718968"/>
                </a:cubicBezTo>
                <a:cubicBezTo>
                  <a:pt x="7867508" y="717230"/>
                  <a:pt x="7864753" y="715639"/>
                  <a:pt x="7861660" y="714197"/>
                </a:cubicBezTo>
                <a:cubicBezTo>
                  <a:pt x="7858567" y="712753"/>
                  <a:pt x="7855401" y="711280"/>
                  <a:pt x="7852161" y="709777"/>
                </a:cubicBezTo>
                <a:cubicBezTo>
                  <a:pt x="7848921" y="708276"/>
                  <a:pt x="7845769" y="706610"/>
                  <a:pt x="7842706" y="704784"/>
                </a:cubicBezTo>
                <a:cubicBezTo>
                  <a:pt x="7839642" y="702959"/>
                  <a:pt x="7836903" y="700808"/>
                  <a:pt x="7834488" y="698334"/>
                </a:cubicBezTo>
                <a:cubicBezTo>
                  <a:pt x="7832073" y="695860"/>
                  <a:pt x="7830113" y="692960"/>
                  <a:pt x="7828611" y="689631"/>
                </a:cubicBezTo>
                <a:cubicBezTo>
                  <a:pt x="7827109" y="686302"/>
                  <a:pt x="7826358" y="682310"/>
                  <a:pt x="7826358" y="677657"/>
                </a:cubicBezTo>
                <a:cubicBezTo>
                  <a:pt x="7826358" y="672884"/>
                  <a:pt x="7827227" y="668628"/>
                  <a:pt x="7828965" y="664887"/>
                </a:cubicBezTo>
                <a:cubicBezTo>
                  <a:pt x="7830703" y="661147"/>
                  <a:pt x="7833118" y="658009"/>
                  <a:pt x="7836211" y="655476"/>
                </a:cubicBezTo>
                <a:cubicBezTo>
                  <a:pt x="7839304" y="652943"/>
                  <a:pt x="7842986" y="651014"/>
                  <a:pt x="7847257" y="649688"/>
                </a:cubicBezTo>
                <a:cubicBezTo>
                  <a:pt x="7851528" y="648363"/>
                  <a:pt x="7856137" y="647700"/>
                  <a:pt x="7861086" y="647700"/>
                </a:cubicBezTo>
                <a:close/>
                <a:moveTo>
                  <a:pt x="7394361" y="647700"/>
                </a:moveTo>
                <a:cubicBezTo>
                  <a:pt x="7396894" y="647700"/>
                  <a:pt x="7399442" y="647921"/>
                  <a:pt x="7402005" y="648363"/>
                </a:cubicBezTo>
                <a:cubicBezTo>
                  <a:pt x="7404567" y="648805"/>
                  <a:pt x="7406983" y="649393"/>
                  <a:pt x="7409251" y="650131"/>
                </a:cubicBezTo>
                <a:cubicBezTo>
                  <a:pt x="7411519" y="650867"/>
                  <a:pt x="7413536" y="651691"/>
                  <a:pt x="7415304" y="652605"/>
                </a:cubicBezTo>
                <a:cubicBezTo>
                  <a:pt x="7417071" y="653518"/>
                  <a:pt x="7418235" y="654254"/>
                  <a:pt x="7418794" y="654813"/>
                </a:cubicBezTo>
                <a:cubicBezTo>
                  <a:pt x="7419354" y="655373"/>
                  <a:pt x="7419722" y="655815"/>
                  <a:pt x="7419899" y="656139"/>
                </a:cubicBezTo>
                <a:cubicBezTo>
                  <a:pt x="7420076" y="656463"/>
                  <a:pt x="7420223" y="656875"/>
                  <a:pt x="7420341" y="657376"/>
                </a:cubicBezTo>
                <a:cubicBezTo>
                  <a:pt x="7420459" y="657877"/>
                  <a:pt x="7420547" y="658481"/>
                  <a:pt x="7420606" y="659187"/>
                </a:cubicBezTo>
                <a:cubicBezTo>
                  <a:pt x="7420665" y="659895"/>
                  <a:pt x="7420694" y="660807"/>
                  <a:pt x="7420694" y="661927"/>
                </a:cubicBezTo>
                <a:cubicBezTo>
                  <a:pt x="7420694" y="662988"/>
                  <a:pt x="7420650" y="663930"/>
                  <a:pt x="7420562" y="664755"/>
                </a:cubicBezTo>
                <a:cubicBezTo>
                  <a:pt x="7420473" y="665579"/>
                  <a:pt x="7420341" y="666272"/>
                  <a:pt x="7420164" y="666832"/>
                </a:cubicBezTo>
                <a:cubicBezTo>
                  <a:pt x="7419987" y="667391"/>
                  <a:pt x="7419737" y="667803"/>
                  <a:pt x="7419413" y="668069"/>
                </a:cubicBezTo>
                <a:cubicBezTo>
                  <a:pt x="7419089" y="668334"/>
                  <a:pt x="7418721" y="668467"/>
                  <a:pt x="7418308" y="668467"/>
                </a:cubicBezTo>
                <a:cubicBezTo>
                  <a:pt x="7417661" y="668467"/>
                  <a:pt x="7416644" y="668053"/>
                  <a:pt x="7415260" y="667229"/>
                </a:cubicBezTo>
                <a:cubicBezTo>
                  <a:pt x="7413875" y="666405"/>
                  <a:pt x="7412182" y="665476"/>
                  <a:pt x="7410179" y="664446"/>
                </a:cubicBezTo>
                <a:cubicBezTo>
                  <a:pt x="7408176" y="663415"/>
                  <a:pt x="7405804" y="662472"/>
                  <a:pt x="7403065" y="661618"/>
                </a:cubicBezTo>
                <a:cubicBezTo>
                  <a:pt x="7400326" y="660764"/>
                  <a:pt x="7397248" y="660337"/>
                  <a:pt x="7393831" y="660337"/>
                </a:cubicBezTo>
                <a:cubicBezTo>
                  <a:pt x="7390649" y="660337"/>
                  <a:pt x="7387881" y="660764"/>
                  <a:pt x="7385524" y="661618"/>
                </a:cubicBezTo>
                <a:cubicBezTo>
                  <a:pt x="7383168" y="662472"/>
                  <a:pt x="7381224" y="663606"/>
                  <a:pt x="7379692" y="665020"/>
                </a:cubicBezTo>
                <a:cubicBezTo>
                  <a:pt x="7378161" y="666434"/>
                  <a:pt x="7377012" y="668112"/>
                  <a:pt x="7376246" y="670057"/>
                </a:cubicBezTo>
                <a:cubicBezTo>
                  <a:pt x="7375480" y="672000"/>
                  <a:pt x="7375097" y="674063"/>
                  <a:pt x="7375097" y="676243"/>
                </a:cubicBezTo>
                <a:cubicBezTo>
                  <a:pt x="7375097" y="679424"/>
                  <a:pt x="7375834" y="682163"/>
                  <a:pt x="7377306" y="684460"/>
                </a:cubicBezTo>
                <a:cubicBezTo>
                  <a:pt x="7378779" y="686759"/>
                  <a:pt x="7380738" y="688791"/>
                  <a:pt x="7383183" y="690558"/>
                </a:cubicBezTo>
                <a:cubicBezTo>
                  <a:pt x="7385628" y="692326"/>
                  <a:pt x="7388411" y="693945"/>
                  <a:pt x="7391533" y="695419"/>
                </a:cubicBezTo>
                <a:cubicBezTo>
                  <a:pt x="7394656" y="696891"/>
                  <a:pt x="7397837" y="698378"/>
                  <a:pt x="7401077" y="699881"/>
                </a:cubicBezTo>
                <a:cubicBezTo>
                  <a:pt x="7404317" y="701383"/>
                  <a:pt x="7407498" y="703033"/>
                  <a:pt x="7410620" y="704829"/>
                </a:cubicBezTo>
                <a:cubicBezTo>
                  <a:pt x="7413743" y="706626"/>
                  <a:pt x="7416526" y="708747"/>
                  <a:pt x="7418971" y="711191"/>
                </a:cubicBezTo>
                <a:cubicBezTo>
                  <a:pt x="7421416" y="713636"/>
                  <a:pt x="7423389" y="716523"/>
                  <a:pt x="7424892" y="719852"/>
                </a:cubicBezTo>
                <a:cubicBezTo>
                  <a:pt x="7426394" y="723179"/>
                  <a:pt x="7427145" y="727111"/>
                  <a:pt x="7427145" y="731648"/>
                </a:cubicBezTo>
                <a:cubicBezTo>
                  <a:pt x="7427145" y="737009"/>
                  <a:pt x="7426158" y="741781"/>
                  <a:pt x="7424185" y="745963"/>
                </a:cubicBezTo>
                <a:cubicBezTo>
                  <a:pt x="7422212" y="750146"/>
                  <a:pt x="7419472" y="753695"/>
                  <a:pt x="7415967" y="756611"/>
                </a:cubicBezTo>
                <a:cubicBezTo>
                  <a:pt x="7412462" y="759527"/>
                  <a:pt x="7408338" y="761722"/>
                  <a:pt x="7403595" y="763195"/>
                </a:cubicBezTo>
                <a:cubicBezTo>
                  <a:pt x="7398853" y="764668"/>
                  <a:pt x="7393742" y="765404"/>
                  <a:pt x="7388264" y="765404"/>
                </a:cubicBezTo>
                <a:cubicBezTo>
                  <a:pt x="7384435" y="765404"/>
                  <a:pt x="7380885" y="765081"/>
                  <a:pt x="7377615" y="764432"/>
                </a:cubicBezTo>
                <a:cubicBezTo>
                  <a:pt x="7374346" y="763784"/>
                  <a:pt x="7371430" y="762988"/>
                  <a:pt x="7368867" y="762046"/>
                </a:cubicBezTo>
                <a:cubicBezTo>
                  <a:pt x="7366304" y="761104"/>
                  <a:pt x="7364155" y="760131"/>
                  <a:pt x="7362416" y="759129"/>
                </a:cubicBezTo>
                <a:cubicBezTo>
                  <a:pt x="7360679" y="758128"/>
                  <a:pt x="7359471" y="757274"/>
                  <a:pt x="7358793" y="756568"/>
                </a:cubicBezTo>
                <a:cubicBezTo>
                  <a:pt x="7358116" y="755860"/>
                  <a:pt x="7357615" y="754961"/>
                  <a:pt x="7357291" y="753872"/>
                </a:cubicBezTo>
                <a:cubicBezTo>
                  <a:pt x="7356967" y="752783"/>
                  <a:pt x="7356805" y="751324"/>
                  <a:pt x="7356805" y="749497"/>
                </a:cubicBezTo>
                <a:cubicBezTo>
                  <a:pt x="7356805" y="748203"/>
                  <a:pt x="7356864" y="747126"/>
                  <a:pt x="7356982" y="746274"/>
                </a:cubicBezTo>
                <a:cubicBezTo>
                  <a:pt x="7357100" y="745419"/>
                  <a:pt x="7357277" y="744726"/>
                  <a:pt x="7357512" y="744195"/>
                </a:cubicBezTo>
                <a:cubicBezTo>
                  <a:pt x="7357748" y="743665"/>
                  <a:pt x="7358042" y="743298"/>
                  <a:pt x="7358396" y="743092"/>
                </a:cubicBezTo>
                <a:cubicBezTo>
                  <a:pt x="7358749" y="742885"/>
                  <a:pt x="7359162" y="742783"/>
                  <a:pt x="7359633" y="742783"/>
                </a:cubicBezTo>
                <a:cubicBezTo>
                  <a:pt x="7360458" y="742783"/>
                  <a:pt x="7361621" y="743283"/>
                  <a:pt x="7363123" y="744284"/>
                </a:cubicBezTo>
                <a:cubicBezTo>
                  <a:pt x="7364626" y="745286"/>
                  <a:pt x="7366555" y="746376"/>
                  <a:pt x="7368911" y="747554"/>
                </a:cubicBezTo>
                <a:cubicBezTo>
                  <a:pt x="7371268" y="748732"/>
                  <a:pt x="7374110" y="749837"/>
                  <a:pt x="7377439" y="750868"/>
                </a:cubicBezTo>
                <a:cubicBezTo>
                  <a:pt x="7380768" y="751898"/>
                  <a:pt x="7384611" y="752413"/>
                  <a:pt x="7388971" y="752413"/>
                </a:cubicBezTo>
                <a:cubicBezTo>
                  <a:pt x="7392270" y="752413"/>
                  <a:pt x="7395289" y="751971"/>
                  <a:pt x="7398028" y="751088"/>
                </a:cubicBezTo>
                <a:cubicBezTo>
                  <a:pt x="7400767" y="750205"/>
                  <a:pt x="7403124" y="748953"/>
                  <a:pt x="7405097" y="747333"/>
                </a:cubicBezTo>
                <a:cubicBezTo>
                  <a:pt x="7407071" y="745714"/>
                  <a:pt x="7408588" y="743724"/>
                  <a:pt x="7409648" y="741369"/>
                </a:cubicBezTo>
                <a:cubicBezTo>
                  <a:pt x="7410709" y="739013"/>
                  <a:pt x="7411239" y="736331"/>
                  <a:pt x="7411239" y="733327"/>
                </a:cubicBezTo>
                <a:cubicBezTo>
                  <a:pt x="7411239" y="730087"/>
                  <a:pt x="7410503" y="727318"/>
                  <a:pt x="7409030" y="725020"/>
                </a:cubicBezTo>
                <a:cubicBezTo>
                  <a:pt x="7407557" y="722723"/>
                  <a:pt x="7405613" y="720706"/>
                  <a:pt x="7403198" y="718968"/>
                </a:cubicBezTo>
                <a:cubicBezTo>
                  <a:pt x="7400783" y="717230"/>
                  <a:pt x="7398028" y="715639"/>
                  <a:pt x="7394935" y="714197"/>
                </a:cubicBezTo>
                <a:cubicBezTo>
                  <a:pt x="7391842" y="712753"/>
                  <a:pt x="7388676" y="711280"/>
                  <a:pt x="7385436" y="709777"/>
                </a:cubicBezTo>
                <a:cubicBezTo>
                  <a:pt x="7382196" y="708276"/>
                  <a:pt x="7379044" y="706610"/>
                  <a:pt x="7375981" y="704784"/>
                </a:cubicBezTo>
                <a:cubicBezTo>
                  <a:pt x="7372917" y="702959"/>
                  <a:pt x="7370178" y="700808"/>
                  <a:pt x="7367763" y="698334"/>
                </a:cubicBezTo>
                <a:cubicBezTo>
                  <a:pt x="7365348" y="695860"/>
                  <a:pt x="7363388" y="692960"/>
                  <a:pt x="7361886" y="689631"/>
                </a:cubicBezTo>
                <a:cubicBezTo>
                  <a:pt x="7360384" y="686302"/>
                  <a:pt x="7359633" y="682310"/>
                  <a:pt x="7359633" y="677657"/>
                </a:cubicBezTo>
                <a:cubicBezTo>
                  <a:pt x="7359633" y="672884"/>
                  <a:pt x="7360502" y="668628"/>
                  <a:pt x="7362240" y="664887"/>
                </a:cubicBezTo>
                <a:cubicBezTo>
                  <a:pt x="7363978" y="661147"/>
                  <a:pt x="7366393" y="658009"/>
                  <a:pt x="7369486" y="655476"/>
                </a:cubicBezTo>
                <a:cubicBezTo>
                  <a:pt x="7372579" y="652943"/>
                  <a:pt x="7376261" y="651014"/>
                  <a:pt x="7380532" y="649688"/>
                </a:cubicBezTo>
                <a:cubicBezTo>
                  <a:pt x="7384803" y="648363"/>
                  <a:pt x="7389412" y="647700"/>
                  <a:pt x="7394361" y="647700"/>
                </a:cubicBezTo>
                <a:close/>
                <a:moveTo>
                  <a:pt x="6451386" y="647700"/>
                </a:moveTo>
                <a:cubicBezTo>
                  <a:pt x="6453919" y="647700"/>
                  <a:pt x="6456467" y="647921"/>
                  <a:pt x="6459030" y="648363"/>
                </a:cubicBezTo>
                <a:cubicBezTo>
                  <a:pt x="6461592" y="648805"/>
                  <a:pt x="6464008" y="649393"/>
                  <a:pt x="6466276" y="650131"/>
                </a:cubicBezTo>
                <a:cubicBezTo>
                  <a:pt x="6468544" y="650867"/>
                  <a:pt x="6470561" y="651691"/>
                  <a:pt x="6472329" y="652605"/>
                </a:cubicBezTo>
                <a:cubicBezTo>
                  <a:pt x="6474096" y="653518"/>
                  <a:pt x="6475260" y="654254"/>
                  <a:pt x="6475819" y="654813"/>
                </a:cubicBezTo>
                <a:cubicBezTo>
                  <a:pt x="6476379" y="655373"/>
                  <a:pt x="6476747" y="655815"/>
                  <a:pt x="6476924" y="656139"/>
                </a:cubicBezTo>
                <a:cubicBezTo>
                  <a:pt x="6477101" y="656463"/>
                  <a:pt x="6477248" y="656875"/>
                  <a:pt x="6477366" y="657376"/>
                </a:cubicBezTo>
                <a:cubicBezTo>
                  <a:pt x="6477484" y="657877"/>
                  <a:pt x="6477572" y="658481"/>
                  <a:pt x="6477631" y="659187"/>
                </a:cubicBezTo>
                <a:cubicBezTo>
                  <a:pt x="6477690" y="659895"/>
                  <a:pt x="6477719" y="660807"/>
                  <a:pt x="6477719" y="661927"/>
                </a:cubicBezTo>
                <a:cubicBezTo>
                  <a:pt x="6477719" y="662988"/>
                  <a:pt x="6477675" y="663930"/>
                  <a:pt x="6477587" y="664755"/>
                </a:cubicBezTo>
                <a:cubicBezTo>
                  <a:pt x="6477498" y="665579"/>
                  <a:pt x="6477366" y="666272"/>
                  <a:pt x="6477189" y="666832"/>
                </a:cubicBezTo>
                <a:cubicBezTo>
                  <a:pt x="6477012" y="667391"/>
                  <a:pt x="6476762" y="667803"/>
                  <a:pt x="6476438" y="668069"/>
                </a:cubicBezTo>
                <a:cubicBezTo>
                  <a:pt x="6476114" y="668334"/>
                  <a:pt x="6475746" y="668467"/>
                  <a:pt x="6475333" y="668467"/>
                </a:cubicBezTo>
                <a:cubicBezTo>
                  <a:pt x="6474686" y="668467"/>
                  <a:pt x="6473669" y="668053"/>
                  <a:pt x="6472285" y="667229"/>
                </a:cubicBezTo>
                <a:cubicBezTo>
                  <a:pt x="6470900" y="666405"/>
                  <a:pt x="6469207" y="665476"/>
                  <a:pt x="6467204" y="664446"/>
                </a:cubicBezTo>
                <a:cubicBezTo>
                  <a:pt x="6465201" y="663415"/>
                  <a:pt x="6462829" y="662472"/>
                  <a:pt x="6460090" y="661618"/>
                </a:cubicBezTo>
                <a:cubicBezTo>
                  <a:pt x="6457351" y="660764"/>
                  <a:pt x="6454273" y="660337"/>
                  <a:pt x="6450856" y="660337"/>
                </a:cubicBezTo>
                <a:cubicBezTo>
                  <a:pt x="6447674" y="660337"/>
                  <a:pt x="6444906" y="660764"/>
                  <a:pt x="6442549" y="661618"/>
                </a:cubicBezTo>
                <a:cubicBezTo>
                  <a:pt x="6440193" y="662472"/>
                  <a:pt x="6438249" y="663606"/>
                  <a:pt x="6436717" y="665020"/>
                </a:cubicBezTo>
                <a:cubicBezTo>
                  <a:pt x="6435186" y="666434"/>
                  <a:pt x="6434037" y="668112"/>
                  <a:pt x="6433271" y="670057"/>
                </a:cubicBezTo>
                <a:cubicBezTo>
                  <a:pt x="6432505" y="672000"/>
                  <a:pt x="6432122" y="674063"/>
                  <a:pt x="6432122" y="676243"/>
                </a:cubicBezTo>
                <a:cubicBezTo>
                  <a:pt x="6432122" y="679424"/>
                  <a:pt x="6432859" y="682163"/>
                  <a:pt x="6434331" y="684460"/>
                </a:cubicBezTo>
                <a:cubicBezTo>
                  <a:pt x="6435804" y="686759"/>
                  <a:pt x="6437763" y="688791"/>
                  <a:pt x="6440208" y="690558"/>
                </a:cubicBezTo>
                <a:cubicBezTo>
                  <a:pt x="6442653" y="692326"/>
                  <a:pt x="6445436" y="693945"/>
                  <a:pt x="6448558" y="695419"/>
                </a:cubicBezTo>
                <a:cubicBezTo>
                  <a:pt x="6451681" y="696891"/>
                  <a:pt x="6454862" y="698378"/>
                  <a:pt x="6458102" y="699881"/>
                </a:cubicBezTo>
                <a:cubicBezTo>
                  <a:pt x="6461342" y="701383"/>
                  <a:pt x="6464523" y="703033"/>
                  <a:pt x="6467645" y="704829"/>
                </a:cubicBezTo>
                <a:cubicBezTo>
                  <a:pt x="6470768" y="706626"/>
                  <a:pt x="6473551" y="708747"/>
                  <a:pt x="6475996" y="711191"/>
                </a:cubicBezTo>
                <a:cubicBezTo>
                  <a:pt x="6478441" y="713636"/>
                  <a:pt x="6480414" y="716523"/>
                  <a:pt x="6481917" y="719852"/>
                </a:cubicBezTo>
                <a:cubicBezTo>
                  <a:pt x="6483419" y="723179"/>
                  <a:pt x="6484170" y="727111"/>
                  <a:pt x="6484170" y="731648"/>
                </a:cubicBezTo>
                <a:cubicBezTo>
                  <a:pt x="6484170" y="737009"/>
                  <a:pt x="6483183" y="741781"/>
                  <a:pt x="6481210" y="745963"/>
                </a:cubicBezTo>
                <a:cubicBezTo>
                  <a:pt x="6479237" y="750146"/>
                  <a:pt x="6476497" y="753695"/>
                  <a:pt x="6472992" y="756611"/>
                </a:cubicBezTo>
                <a:cubicBezTo>
                  <a:pt x="6469487" y="759527"/>
                  <a:pt x="6465363" y="761722"/>
                  <a:pt x="6460620" y="763195"/>
                </a:cubicBezTo>
                <a:cubicBezTo>
                  <a:pt x="6455878" y="764668"/>
                  <a:pt x="6450767" y="765404"/>
                  <a:pt x="6445289" y="765404"/>
                </a:cubicBezTo>
                <a:cubicBezTo>
                  <a:pt x="6441460" y="765404"/>
                  <a:pt x="6437910" y="765081"/>
                  <a:pt x="6434640" y="764432"/>
                </a:cubicBezTo>
                <a:cubicBezTo>
                  <a:pt x="6431371" y="763784"/>
                  <a:pt x="6428455" y="762988"/>
                  <a:pt x="6425892" y="762046"/>
                </a:cubicBezTo>
                <a:cubicBezTo>
                  <a:pt x="6423329" y="761104"/>
                  <a:pt x="6421180" y="760131"/>
                  <a:pt x="6419441" y="759129"/>
                </a:cubicBezTo>
                <a:cubicBezTo>
                  <a:pt x="6417704" y="758128"/>
                  <a:pt x="6416496" y="757274"/>
                  <a:pt x="6415818" y="756568"/>
                </a:cubicBezTo>
                <a:cubicBezTo>
                  <a:pt x="6415141" y="755860"/>
                  <a:pt x="6414640" y="754961"/>
                  <a:pt x="6414316" y="753872"/>
                </a:cubicBezTo>
                <a:cubicBezTo>
                  <a:pt x="6413992" y="752783"/>
                  <a:pt x="6413830" y="751324"/>
                  <a:pt x="6413830" y="749497"/>
                </a:cubicBezTo>
                <a:cubicBezTo>
                  <a:pt x="6413830" y="748203"/>
                  <a:pt x="6413889" y="747126"/>
                  <a:pt x="6414007" y="746274"/>
                </a:cubicBezTo>
                <a:cubicBezTo>
                  <a:pt x="6414125" y="745419"/>
                  <a:pt x="6414302" y="744726"/>
                  <a:pt x="6414537" y="744195"/>
                </a:cubicBezTo>
                <a:cubicBezTo>
                  <a:pt x="6414773" y="743665"/>
                  <a:pt x="6415067" y="743298"/>
                  <a:pt x="6415421" y="743092"/>
                </a:cubicBezTo>
                <a:cubicBezTo>
                  <a:pt x="6415774" y="742885"/>
                  <a:pt x="6416187" y="742783"/>
                  <a:pt x="6416658" y="742783"/>
                </a:cubicBezTo>
                <a:cubicBezTo>
                  <a:pt x="6417483" y="742783"/>
                  <a:pt x="6418646" y="743283"/>
                  <a:pt x="6420148" y="744284"/>
                </a:cubicBezTo>
                <a:cubicBezTo>
                  <a:pt x="6421651" y="745286"/>
                  <a:pt x="6423580" y="746376"/>
                  <a:pt x="6425936" y="747554"/>
                </a:cubicBezTo>
                <a:cubicBezTo>
                  <a:pt x="6428293" y="748732"/>
                  <a:pt x="6431135" y="749837"/>
                  <a:pt x="6434464" y="750868"/>
                </a:cubicBezTo>
                <a:cubicBezTo>
                  <a:pt x="6437793" y="751898"/>
                  <a:pt x="6441636" y="752413"/>
                  <a:pt x="6445996" y="752413"/>
                </a:cubicBezTo>
                <a:cubicBezTo>
                  <a:pt x="6449295" y="752413"/>
                  <a:pt x="6452314" y="751971"/>
                  <a:pt x="6455053" y="751088"/>
                </a:cubicBezTo>
                <a:cubicBezTo>
                  <a:pt x="6457792" y="750205"/>
                  <a:pt x="6460149" y="748953"/>
                  <a:pt x="6462122" y="747333"/>
                </a:cubicBezTo>
                <a:cubicBezTo>
                  <a:pt x="6464096" y="745714"/>
                  <a:pt x="6465613" y="743724"/>
                  <a:pt x="6466673" y="741369"/>
                </a:cubicBezTo>
                <a:cubicBezTo>
                  <a:pt x="6467734" y="739013"/>
                  <a:pt x="6468264" y="736331"/>
                  <a:pt x="6468264" y="733327"/>
                </a:cubicBezTo>
                <a:cubicBezTo>
                  <a:pt x="6468264" y="730087"/>
                  <a:pt x="6467528" y="727318"/>
                  <a:pt x="6466055" y="725020"/>
                </a:cubicBezTo>
                <a:cubicBezTo>
                  <a:pt x="6464582" y="722723"/>
                  <a:pt x="6462638" y="720706"/>
                  <a:pt x="6460223" y="718968"/>
                </a:cubicBezTo>
                <a:cubicBezTo>
                  <a:pt x="6457808" y="717230"/>
                  <a:pt x="6455053" y="715639"/>
                  <a:pt x="6451960" y="714197"/>
                </a:cubicBezTo>
                <a:cubicBezTo>
                  <a:pt x="6448867" y="712753"/>
                  <a:pt x="6445701" y="711280"/>
                  <a:pt x="6442461" y="709777"/>
                </a:cubicBezTo>
                <a:cubicBezTo>
                  <a:pt x="6439221" y="708276"/>
                  <a:pt x="6436069" y="706610"/>
                  <a:pt x="6433006" y="704784"/>
                </a:cubicBezTo>
                <a:cubicBezTo>
                  <a:pt x="6429942" y="702959"/>
                  <a:pt x="6427203" y="700808"/>
                  <a:pt x="6424788" y="698334"/>
                </a:cubicBezTo>
                <a:cubicBezTo>
                  <a:pt x="6422373" y="695860"/>
                  <a:pt x="6420413" y="692960"/>
                  <a:pt x="6418911" y="689631"/>
                </a:cubicBezTo>
                <a:cubicBezTo>
                  <a:pt x="6417409" y="686302"/>
                  <a:pt x="6416658" y="682310"/>
                  <a:pt x="6416658" y="677657"/>
                </a:cubicBezTo>
                <a:cubicBezTo>
                  <a:pt x="6416658" y="672884"/>
                  <a:pt x="6417527" y="668628"/>
                  <a:pt x="6419265" y="664887"/>
                </a:cubicBezTo>
                <a:cubicBezTo>
                  <a:pt x="6421003" y="661147"/>
                  <a:pt x="6423418" y="658009"/>
                  <a:pt x="6426511" y="655476"/>
                </a:cubicBezTo>
                <a:cubicBezTo>
                  <a:pt x="6429604" y="652943"/>
                  <a:pt x="6433286" y="651014"/>
                  <a:pt x="6437557" y="649688"/>
                </a:cubicBezTo>
                <a:cubicBezTo>
                  <a:pt x="6441828" y="648363"/>
                  <a:pt x="6446437" y="647700"/>
                  <a:pt x="6451386" y="647700"/>
                </a:cubicBezTo>
                <a:close/>
                <a:moveTo>
                  <a:pt x="5975136" y="647700"/>
                </a:moveTo>
                <a:cubicBezTo>
                  <a:pt x="5977669" y="647700"/>
                  <a:pt x="5980217" y="647921"/>
                  <a:pt x="5982780" y="648363"/>
                </a:cubicBezTo>
                <a:cubicBezTo>
                  <a:pt x="5985342" y="648805"/>
                  <a:pt x="5987758" y="649393"/>
                  <a:pt x="5990026" y="650131"/>
                </a:cubicBezTo>
                <a:cubicBezTo>
                  <a:pt x="5992294" y="650867"/>
                  <a:pt x="5994311" y="651691"/>
                  <a:pt x="5996079" y="652605"/>
                </a:cubicBezTo>
                <a:cubicBezTo>
                  <a:pt x="5997846" y="653518"/>
                  <a:pt x="5999010" y="654254"/>
                  <a:pt x="5999569" y="654813"/>
                </a:cubicBezTo>
                <a:cubicBezTo>
                  <a:pt x="6000129" y="655373"/>
                  <a:pt x="6000497" y="655815"/>
                  <a:pt x="6000674" y="656139"/>
                </a:cubicBezTo>
                <a:cubicBezTo>
                  <a:pt x="6000851" y="656463"/>
                  <a:pt x="6000998" y="656875"/>
                  <a:pt x="6001116" y="657376"/>
                </a:cubicBezTo>
                <a:cubicBezTo>
                  <a:pt x="6001234" y="657877"/>
                  <a:pt x="6001322" y="658481"/>
                  <a:pt x="6001381" y="659187"/>
                </a:cubicBezTo>
                <a:cubicBezTo>
                  <a:pt x="6001440" y="659895"/>
                  <a:pt x="6001469" y="660807"/>
                  <a:pt x="6001469" y="661927"/>
                </a:cubicBezTo>
                <a:cubicBezTo>
                  <a:pt x="6001469" y="662988"/>
                  <a:pt x="6001425" y="663930"/>
                  <a:pt x="6001337" y="664755"/>
                </a:cubicBezTo>
                <a:cubicBezTo>
                  <a:pt x="6001248" y="665579"/>
                  <a:pt x="6001116" y="666272"/>
                  <a:pt x="6000939" y="666832"/>
                </a:cubicBezTo>
                <a:cubicBezTo>
                  <a:pt x="6000762" y="667391"/>
                  <a:pt x="6000512" y="667803"/>
                  <a:pt x="6000188" y="668069"/>
                </a:cubicBezTo>
                <a:cubicBezTo>
                  <a:pt x="5999864" y="668334"/>
                  <a:pt x="5999496" y="668467"/>
                  <a:pt x="5999083" y="668467"/>
                </a:cubicBezTo>
                <a:cubicBezTo>
                  <a:pt x="5998436" y="668467"/>
                  <a:pt x="5997419" y="668053"/>
                  <a:pt x="5996035" y="667229"/>
                </a:cubicBezTo>
                <a:cubicBezTo>
                  <a:pt x="5994650" y="666405"/>
                  <a:pt x="5992957" y="665476"/>
                  <a:pt x="5990954" y="664446"/>
                </a:cubicBezTo>
                <a:cubicBezTo>
                  <a:pt x="5988951" y="663415"/>
                  <a:pt x="5986579" y="662472"/>
                  <a:pt x="5983840" y="661618"/>
                </a:cubicBezTo>
                <a:cubicBezTo>
                  <a:pt x="5981101" y="660764"/>
                  <a:pt x="5978023" y="660337"/>
                  <a:pt x="5974606" y="660337"/>
                </a:cubicBezTo>
                <a:cubicBezTo>
                  <a:pt x="5971424" y="660337"/>
                  <a:pt x="5968656" y="660764"/>
                  <a:pt x="5966299" y="661618"/>
                </a:cubicBezTo>
                <a:cubicBezTo>
                  <a:pt x="5963943" y="662472"/>
                  <a:pt x="5961999" y="663606"/>
                  <a:pt x="5960467" y="665020"/>
                </a:cubicBezTo>
                <a:cubicBezTo>
                  <a:pt x="5958936" y="666434"/>
                  <a:pt x="5957787" y="668112"/>
                  <a:pt x="5957021" y="670057"/>
                </a:cubicBezTo>
                <a:cubicBezTo>
                  <a:pt x="5956255" y="672000"/>
                  <a:pt x="5955872" y="674063"/>
                  <a:pt x="5955872" y="676243"/>
                </a:cubicBezTo>
                <a:cubicBezTo>
                  <a:pt x="5955872" y="679424"/>
                  <a:pt x="5956609" y="682163"/>
                  <a:pt x="5958081" y="684460"/>
                </a:cubicBezTo>
                <a:cubicBezTo>
                  <a:pt x="5959554" y="686759"/>
                  <a:pt x="5961513" y="688791"/>
                  <a:pt x="5963958" y="690558"/>
                </a:cubicBezTo>
                <a:cubicBezTo>
                  <a:pt x="5966403" y="692326"/>
                  <a:pt x="5969186" y="693945"/>
                  <a:pt x="5972308" y="695419"/>
                </a:cubicBezTo>
                <a:cubicBezTo>
                  <a:pt x="5975431" y="696891"/>
                  <a:pt x="5978612" y="698378"/>
                  <a:pt x="5981852" y="699881"/>
                </a:cubicBezTo>
                <a:cubicBezTo>
                  <a:pt x="5985092" y="701383"/>
                  <a:pt x="5988273" y="703033"/>
                  <a:pt x="5991395" y="704829"/>
                </a:cubicBezTo>
                <a:cubicBezTo>
                  <a:pt x="5994518" y="706626"/>
                  <a:pt x="5997301" y="708747"/>
                  <a:pt x="5999746" y="711191"/>
                </a:cubicBezTo>
                <a:cubicBezTo>
                  <a:pt x="6002191" y="713636"/>
                  <a:pt x="6004164" y="716523"/>
                  <a:pt x="6005667" y="719852"/>
                </a:cubicBezTo>
                <a:cubicBezTo>
                  <a:pt x="6007169" y="723179"/>
                  <a:pt x="6007920" y="727111"/>
                  <a:pt x="6007920" y="731648"/>
                </a:cubicBezTo>
                <a:cubicBezTo>
                  <a:pt x="6007920" y="737009"/>
                  <a:pt x="6006933" y="741781"/>
                  <a:pt x="6004960" y="745963"/>
                </a:cubicBezTo>
                <a:cubicBezTo>
                  <a:pt x="6002987" y="750146"/>
                  <a:pt x="6000247" y="753695"/>
                  <a:pt x="5996742" y="756611"/>
                </a:cubicBezTo>
                <a:cubicBezTo>
                  <a:pt x="5993237" y="759527"/>
                  <a:pt x="5989113" y="761722"/>
                  <a:pt x="5984370" y="763195"/>
                </a:cubicBezTo>
                <a:cubicBezTo>
                  <a:pt x="5979628" y="764668"/>
                  <a:pt x="5974517" y="765404"/>
                  <a:pt x="5969039" y="765404"/>
                </a:cubicBezTo>
                <a:cubicBezTo>
                  <a:pt x="5965210" y="765404"/>
                  <a:pt x="5961660" y="765081"/>
                  <a:pt x="5958390" y="764432"/>
                </a:cubicBezTo>
                <a:cubicBezTo>
                  <a:pt x="5955121" y="763784"/>
                  <a:pt x="5952205" y="762988"/>
                  <a:pt x="5949642" y="762046"/>
                </a:cubicBezTo>
                <a:cubicBezTo>
                  <a:pt x="5947079" y="761104"/>
                  <a:pt x="5944930" y="760131"/>
                  <a:pt x="5943191" y="759129"/>
                </a:cubicBezTo>
                <a:cubicBezTo>
                  <a:pt x="5941454" y="758128"/>
                  <a:pt x="5940246" y="757274"/>
                  <a:pt x="5939568" y="756568"/>
                </a:cubicBezTo>
                <a:cubicBezTo>
                  <a:pt x="5938891" y="755860"/>
                  <a:pt x="5938390" y="754961"/>
                  <a:pt x="5938066" y="753872"/>
                </a:cubicBezTo>
                <a:cubicBezTo>
                  <a:pt x="5937742" y="752783"/>
                  <a:pt x="5937580" y="751324"/>
                  <a:pt x="5937580" y="749497"/>
                </a:cubicBezTo>
                <a:cubicBezTo>
                  <a:pt x="5937580" y="748203"/>
                  <a:pt x="5937639" y="747126"/>
                  <a:pt x="5937757" y="746274"/>
                </a:cubicBezTo>
                <a:cubicBezTo>
                  <a:pt x="5937875" y="745419"/>
                  <a:pt x="5938052" y="744726"/>
                  <a:pt x="5938287" y="744195"/>
                </a:cubicBezTo>
                <a:cubicBezTo>
                  <a:pt x="5938523" y="743665"/>
                  <a:pt x="5938817" y="743298"/>
                  <a:pt x="5939171" y="743092"/>
                </a:cubicBezTo>
                <a:cubicBezTo>
                  <a:pt x="5939524" y="742885"/>
                  <a:pt x="5939937" y="742783"/>
                  <a:pt x="5940408" y="742783"/>
                </a:cubicBezTo>
                <a:cubicBezTo>
                  <a:pt x="5941233" y="742783"/>
                  <a:pt x="5942396" y="743283"/>
                  <a:pt x="5943898" y="744284"/>
                </a:cubicBezTo>
                <a:cubicBezTo>
                  <a:pt x="5945401" y="745286"/>
                  <a:pt x="5947330" y="746376"/>
                  <a:pt x="5949686" y="747554"/>
                </a:cubicBezTo>
                <a:cubicBezTo>
                  <a:pt x="5952043" y="748732"/>
                  <a:pt x="5954885" y="749837"/>
                  <a:pt x="5958214" y="750868"/>
                </a:cubicBezTo>
                <a:cubicBezTo>
                  <a:pt x="5961543" y="751898"/>
                  <a:pt x="5965386" y="752413"/>
                  <a:pt x="5969746" y="752413"/>
                </a:cubicBezTo>
                <a:cubicBezTo>
                  <a:pt x="5973045" y="752413"/>
                  <a:pt x="5976064" y="751971"/>
                  <a:pt x="5978803" y="751088"/>
                </a:cubicBezTo>
                <a:cubicBezTo>
                  <a:pt x="5981542" y="750205"/>
                  <a:pt x="5983899" y="748953"/>
                  <a:pt x="5985872" y="747333"/>
                </a:cubicBezTo>
                <a:cubicBezTo>
                  <a:pt x="5987846" y="745714"/>
                  <a:pt x="5989363" y="743724"/>
                  <a:pt x="5990423" y="741369"/>
                </a:cubicBezTo>
                <a:cubicBezTo>
                  <a:pt x="5991484" y="739013"/>
                  <a:pt x="5992014" y="736331"/>
                  <a:pt x="5992014" y="733327"/>
                </a:cubicBezTo>
                <a:cubicBezTo>
                  <a:pt x="5992014" y="730087"/>
                  <a:pt x="5991278" y="727318"/>
                  <a:pt x="5989805" y="725020"/>
                </a:cubicBezTo>
                <a:cubicBezTo>
                  <a:pt x="5988332" y="722723"/>
                  <a:pt x="5986388" y="720706"/>
                  <a:pt x="5983973" y="718968"/>
                </a:cubicBezTo>
                <a:cubicBezTo>
                  <a:pt x="5981558" y="717230"/>
                  <a:pt x="5978803" y="715639"/>
                  <a:pt x="5975710" y="714197"/>
                </a:cubicBezTo>
                <a:cubicBezTo>
                  <a:pt x="5972617" y="712753"/>
                  <a:pt x="5969451" y="711280"/>
                  <a:pt x="5966211" y="709777"/>
                </a:cubicBezTo>
                <a:cubicBezTo>
                  <a:pt x="5962971" y="708276"/>
                  <a:pt x="5959819" y="706610"/>
                  <a:pt x="5956756" y="704784"/>
                </a:cubicBezTo>
                <a:cubicBezTo>
                  <a:pt x="5953692" y="702959"/>
                  <a:pt x="5950953" y="700808"/>
                  <a:pt x="5948538" y="698334"/>
                </a:cubicBezTo>
                <a:cubicBezTo>
                  <a:pt x="5946123" y="695860"/>
                  <a:pt x="5944163" y="692960"/>
                  <a:pt x="5942661" y="689631"/>
                </a:cubicBezTo>
                <a:cubicBezTo>
                  <a:pt x="5941159" y="686302"/>
                  <a:pt x="5940408" y="682310"/>
                  <a:pt x="5940408" y="677657"/>
                </a:cubicBezTo>
                <a:cubicBezTo>
                  <a:pt x="5940408" y="672884"/>
                  <a:pt x="5941277" y="668628"/>
                  <a:pt x="5943015" y="664887"/>
                </a:cubicBezTo>
                <a:cubicBezTo>
                  <a:pt x="5944753" y="661147"/>
                  <a:pt x="5947168" y="658009"/>
                  <a:pt x="5950261" y="655476"/>
                </a:cubicBezTo>
                <a:cubicBezTo>
                  <a:pt x="5953354" y="652943"/>
                  <a:pt x="5957036" y="651014"/>
                  <a:pt x="5961307" y="649688"/>
                </a:cubicBezTo>
                <a:cubicBezTo>
                  <a:pt x="5965578" y="648363"/>
                  <a:pt x="5970187" y="647700"/>
                  <a:pt x="5975136" y="647700"/>
                </a:cubicBezTo>
                <a:close/>
                <a:moveTo>
                  <a:pt x="5508411" y="647700"/>
                </a:moveTo>
                <a:cubicBezTo>
                  <a:pt x="5510944" y="647700"/>
                  <a:pt x="5513492" y="647921"/>
                  <a:pt x="5516055" y="648363"/>
                </a:cubicBezTo>
                <a:cubicBezTo>
                  <a:pt x="5518617" y="648805"/>
                  <a:pt x="5521033" y="649393"/>
                  <a:pt x="5523301" y="650131"/>
                </a:cubicBezTo>
                <a:cubicBezTo>
                  <a:pt x="5525569" y="650867"/>
                  <a:pt x="5527586" y="651691"/>
                  <a:pt x="5529354" y="652605"/>
                </a:cubicBezTo>
                <a:cubicBezTo>
                  <a:pt x="5531121" y="653518"/>
                  <a:pt x="5532285" y="654254"/>
                  <a:pt x="5532844" y="654813"/>
                </a:cubicBezTo>
                <a:cubicBezTo>
                  <a:pt x="5533404" y="655373"/>
                  <a:pt x="5533772" y="655815"/>
                  <a:pt x="5533949" y="656139"/>
                </a:cubicBezTo>
                <a:cubicBezTo>
                  <a:pt x="5534126" y="656463"/>
                  <a:pt x="5534273" y="656875"/>
                  <a:pt x="5534391" y="657376"/>
                </a:cubicBezTo>
                <a:cubicBezTo>
                  <a:pt x="5534509" y="657877"/>
                  <a:pt x="5534597" y="658481"/>
                  <a:pt x="5534656" y="659187"/>
                </a:cubicBezTo>
                <a:cubicBezTo>
                  <a:pt x="5534715" y="659895"/>
                  <a:pt x="5534744" y="660807"/>
                  <a:pt x="5534744" y="661927"/>
                </a:cubicBezTo>
                <a:cubicBezTo>
                  <a:pt x="5534744" y="662988"/>
                  <a:pt x="5534700" y="663930"/>
                  <a:pt x="5534612" y="664755"/>
                </a:cubicBezTo>
                <a:cubicBezTo>
                  <a:pt x="5534523" y="665579"/>
                  <a:pt x="5534391" y="666272"/>
                  <a:pt x="5534214" y="666832"/>
                </a:cubicBezTo>
                <a:cubicBezTo>
                  <a:pt x="5534037" y="667391"/>
                  <a:pt x="5533787" y="667803"/>
                  <a:pt x="5533463" y="668069"/>
                </a:cubicBezTo>
                <a:cubicBezTo>
                  <a:pt x="5533139" y="668334"/>
                  <a:pt x="5532771" y="668467"/>
                  <a:pt x="5532358" y="668467"/>
                </a:cubicBezTo>
                <a:cubicBezTo>
                  <a:pt x="5531711" y="668467"/>
                  <a:pt x="5530694" y="668053"/>
                  <a:pt x="5529310" y="667229"/>
                </a:cubicBezTo>
                <a:cubicBezTo>
                  <a:pt x="5527925" y="666405"/>
                  <a:pt x="5526232" y="665476"/>
                  <a:pt x="5524229" y="664446"/>
                </a:cubicBezTo>
                <a:cubicBezTo>
                  <a:pt x="5522226" y="663415"/>
                  <a:pt x="5519854" y="662472"/>
                  <a:pt x="5517115" y="661618"/>
                </a:cubicBezTo>
                <a:cubicBezTo>
                  <a:pt x="5514376" y="660764"/>
                  <a:pt x="5511298" y="660337"/>
                  <a:pt x="5507881" y="660337"/>
                </a:cubicBezTo>
                <a:cubicBezTo>
                  <a:pt x="5504699" y="660337"/>
                  <a:pt x="5501931" y="660764"/>
                  <a:pt x="5499574" y="661618"/>
                </a:cubicBezTo>
                <a:cubicBezTo>
                  <a:pt x="5497218" y="662472"/>
                  <a:pt x="5495274" y="663606"/>
                  <a:pt x="5493742" y="665020"/>
                </a:cubicBezTo>
                <a:cubicBezTo>
                  <a:pt x="5492211" y="666434"/>
                  <a:pt x="5491062" y="668112"/>
                  <a:pt x="5490296" y="670057"/>
                </a:cubicBezTo>
                <a:cubicBezTo>
                  <a:pt x="5489530" y="672000"/>
                  <a:pt x="5489147" y="674063"/>
                  <a:pt x="5489147" y="676243"/>
                </a:cubicBezTo>
                <a:cubicBezTo>
                  <a:pt x="5489147" y="679424"/>
                  <a:pt x="5489884" y="682163"/>
                  <a:pt x="5491356" y="684460"/>
                </a:cubicBezTo>
                <a:cubicBezTo>
                  <a:pt x="5492829" y="686759"/>
                  <a:pt x="5494788" y="688791"/>
                  <a:pt x="5497233" y="690558"/>
                </a:cubicBezTo>
                <a:cubicBezTo>
                  <a:pt x="5499678" y="692326"/>
                  <a:pt x="5502461" y="693945"/>
                  <a:pt x="5505583" y="695419"/>
                </a:cubicBezTo>
                <a:cubicBezTo>
                  <a:pt x="5508706" y="696891"/>
                  <a:pt x="5511887" y="698378"/>
                  <a:pt x="5515127" y="699881"/>
                </a:cubicBezTo>
                <a:cubicBezTo>
                  <a:pt x="5518367" y="701383"/>
                  <a:pt x="5521548" y="703033"/>
                  <a:pt x="5524670" y="704829"/>
                </a:cubicBezTo>
                <a:cubicBezTo>
                  <a:pt x="5527793" y="706626"/>
                  <a:pt x="5530576" y="708747"/>
                  <a:pt x="5533021" y="711191"/>
                </a:cubicBezTo>
                <a:cubicBezTo>
                  <a:pt x="5535466" y="713636"/>
                  <a:pt x="5537439" y="716523"/>
                  <a:pt x="5538942" y="719852"/>
                </a:cubicBezTo>
                <a:cubicBezTo>
                  <a:pt x="5540444" y="723179"/>
                  <a:pt x="5541195" y="727111"/>
                  <a:pt x="5541195" y="731648"/>
                </a:cubicBezTo>
                <a:cubicBezTo>
                  <a:pt x="5541195" y="737009"/>
                  <a:pt x="5540208" y="741781"/>
                  <a:pt x="5538235" y="745963"/>
                </a:cubicBezTo>
                <a:cubicBezTo>
                  <a:pt x="5536262" y="750146"/>
                  <a:pt x="5533522" y="753695"/>
                  <a:pt x="5530017" y="756611"/>
                </a:cubicBezTo>
                <a:cubicBezTo>
                  <a:pt x="5526512" y="759527"/>
                  <a:pt x="5522388" y="761722"/>
                  <a:pt x="5517645" y="763195"/>
                </a:cubicBezTo>
                <a:cubicBezTo>
                  <a:pt x="5512903" y="764668"/>
                  <a:pt x="5507792" y="765404"/>
                  <a:pt x="5502314" y="765404"/>
                </a:cubicBezTo>
                <a:cubicBezTo>
                  <a:pt x="5498485" y="765404"/>
                  <a:pt x="5494935" y="765081"/>
                  <a:pt x="5491665" y="764432"/>
                </a:cubicBezTo>
                <a:cubicBezTo>
                  <a:pt x="5488396" y="763784"/>
                  <a:pt x="5485480" y="762988"/>
                  <a:pt x="5482917" y="762046"/>
                </a:cubicBezTo>
                <a:cubicBezTo>
                  <a:pt x="5480354" y="761104"/>
                  <a:pt x="5478205" y="760131"/>
                  <a:pt x="5476466" y="759129"/>
                </a:cubicBezTo>
                <a:cubicBezTo>
                  <a:pt x="5474729" y="758128"/>
                  <a:pt x="5473521" y="757274"/>
                  <a:pt x="5472843" y="756568"/>
                </a:cubicBezTo>
                <a:cubicBezTo>
                  <a:pt x="5472166" y="755860"/>
                  <a:pt x="5471665" y="754961"/>
                  <a:pt x="5471341" y="753872"/>
                </a:cubicBezTo>
                <a:cubicBezTo>
                  <a:pt x="5471017" y="752783"/>
                  <a:pt x="5470855" y="751324"/>
                  <a:pt x="5470855" y="749497"/>
                </a:cubicBezTo>
                <a:cubicBezTo>
                  <a:pt x="5470855" y="748203"/>
                  <a:pt x="5470914" y="747126"/>
                  <a:pt x="5471032" y="746274"/>
                </a:cubicBezTo>
                <a:cubicBezTo>
                  <a:pt x="5471150" y="745419"/>
                  <a:pt x="5471327" y="744726"/>
                  <a:pt x="5471562" y="744195"/>
                </a:cubicBezTo>
                <a:cubicBezTo>
                  <a:pt x="5471798" y="743665"/>
                  <a:pt x="5472092" y="743298"/>
                  <a:pt x="5472446" y="743092"/>
                </a:cubicBezTo>
                <a:cubicBezTo>
                  <a:pt x="5472799" y="742885"/>
                  <a:pt x="5473212" y="742783"/>
                  <a:pt x="5473683" y="742783"/>
                </a:cubicBezTo>
                <a:cubicBezTo>
                  <a:pt x="5474508" y="742783"/>
                  <a:pt x="5475671" y="743283"/>
                  <a:pt x="5477173" y="744284"/>
                </a:cubicBezTo>
                <a:cubicBezTo>
                  <a:pt x="5478676" y="745286"/>
                  <a:pt x="5480605" y="746376"/>
                  <a:pt x="5482961" y="747554"/>
                </a:cubicBezTo>
                <a:cubicBezTo>
                  <a:pt x="5485318" y="748732"/>
                  <a:pt x="5488160" y="749837"/>
                  <a:pt x="5491489" y="750868"/>
                </a:cubicBezTo>
                <a:cubicBezTo>
                  <a:pt x="5494818" y="751898"/>
                  <a:pt x="5498661" y="752413"/>
                  <a:pt x="5503021" y="752413"/>
                </a:cubicBezTo>
                <a:cubicBezTo>
                  <a:pt x="5506320" y="752413"/>
                  <a:pt x="5509339" y="751971"/>
                  <a:pt x="5512078" y="751088"/>
                </a:cubicBezTo>
                <a:cubicBezTo>
                  <a:pt x="5514817" y="750205"/>
                  <a:pt x="5517174" y="748953"/>
                  <a:pt x="5519147" y="747333"/>
                </a:cubicBezTo>
                <a:cubicBezTo>
                  <a:pt x="5521121" y="745714"/>
                  <a:pt x="5522638" y="743724"/>
                  <a:pt x="5523698" y="741369"/>
                </a:cubicBezTo>
                <a:cubicBezTo>
                  <a:pt x="5524759" y="739013"/>
                  <a:pt x="5525289" y="736331"/>
                  <a:pt x="5525289" y="733327"/>
                </a:cubicBezTo>
                <a:cubicBezTo>
                  <a:pt x="5525289" y="730087"/>
                  <a:pt x="5524553" y="727318"/>
                  <a:pt x="5523080" y="725020"/>
                </a:cubicBezTo>
                <a:cubicBezTo>
                  <a:pt x="5521607" y="722723"/>
                  <a:pt x="5519663" y="720706"/>
                  <a:pt x="5517248" y="718968"/>
                </a:cubicBezTo>
                <a:cubicBezTo>
                  <a:pt x="5514833" y="717230"/>
                  <a:pt x="5512078" y="715639"/>
                  <a:pt x="5508985" y="714197"/>
                </a:cubicBezTo>
                <a:cubicBezTo>
                  <a:pt x="5505892" y="712753"/>
                  <a:pt x="5502726" y="711280"/>
                  <a:pt x="5499486" y="709777"/>
                </a:cubicBezTo>
                <a:cubicBezTo>
                  <a:pt x="5496246" y="708276"/>
                  <a:pt x="5493094" y="706610"/>
                  <a:pt x="5490031" y="704784"/>
                </a:cubicBezTo>
                <a:cubicBezTo>
                  <a:pt x="5486967" y="702959"/>
                  <a:pt x="5484228" y="700808"/>
                  <a:pt x="5481813" y="698334"/>
                </a:cubicBezTo>
                <a:cubicBezTo>
                  <a:pt x="5479398" y="695860"/>
                  <a:pt x="5477438" y="692960"/>
                  <a:pt x="5475936" y="689631"/>
                </a:cubicBezTo>
                <a:cubicBezTo>
                  <a:pt x="5474434" y="686302"/>
                  <a:pt x="5473683" y="682310"/>
                  <a:pt x="5473683" y="677657"/>
                </a:cubicBezTo>
                <a:cubicBezTo>
                  <a:pt x="5473683" y="672884"/>
                  <a:pt x="5474552" y="668628"/>
                  <a:pt x="5476290" y="664887"/>
                </a:cubicBezTo>
                <a:cubicBezTo>
                  <a:pt x="5478028" y="661147"/>
                  <a:pt x="5480443" y="658009"/>
                  <a:pt x="5483536" y="655476"/>
                </a:cubicBezTo>
                <a:cubicBezTo>
                  <a:pt x="5486629" y="652943"/>
                  <a:pt x="5490311" y="651014"/>
                  <a:pt x="5494582" y="649688"/>
                </a:cubicBezTo>
                <a:cubicBezTo>
                  <a:pt x="5498853" y="648363"/>
                  <a:pt x="5503462" y="647700"/>
                  <a:pt x="5508411" y="647700"/>
                </a:cubicBezTo>
                <a:close/>
                <a:moveTo>
                  <a:pt x="5032161" y="647700"/>
                </a:moveTo>
                <a:cubicBezTo>
                  <a:pt x="5034694" y="647700"/>
                  <a:pt x="5037242" y="647921"/>
                  <a:pt x="5039805" y="648363"/>
                </a:cubicBezTo>
                <a:cubicBezTo>
                  <a:pt x="5042367" y="648805"/>
                  <a:pt x="5044783" y="649393"/>
                  <a:pt x="5047051" y="650131"/>
                </a:cubicBezTo>
                <a:cubicBezTo>
                  <a:pt x="5049319" y="650867"/>
                  <a:pt x="5051336" y="651691"/>
                  <a:pt x="5053104" y="652605"/>
                </a:cubicBezTo>
                <a:cubicBezTo>
                  <a:pt x="5054871" y="653518"/>
                  <a:pt x="5056035" y="654254"/>
                  <a:pt x="5056594" y="654813"/>
                </a:cubicBezTo>
                <a:cubicBezTo>
                  <a:pt x="5057154" y="655373"/>
                  <a:pt x="5057522" y="655815"/>
                  <a:pt x="5057699" y="656139"/>
                </a:cubicBezTo>
                <a:cubicBezTo>
                  <a:pt x="5057876" y="656463"/>
                  <a:pt x="5058023" y="656875"/>
                  <a:pt x="5058141" y="657376"/>
                </a:cubicBezTo>
                <a:cubicBezTo>
                  <a:pt x="5058259" y="657877"/>
                  <a:pt x="5058347" y="658481"/>
                  <a:pt x="5058406" y="659187"/>
                </a:cubicBezTo>
                <a:cubicBezTo>
                  <a:pt x="5058465" y="659895"/>
                  <a:pt x="5058494" y="660807"/>
                  <a:pt x="5058494" y="661927"/>
                </a:cubicBezTo>
                <a:cubicBezTo>
                  <a:pt x="5058494" y="662988"/>
                  <a:pt x="5058450" y="663930"/>
                  <a:pt x="5058362" y="664755"/>
                </a:cubicBezTo>
                <a:cubicBezTo>
                  <a:pt x="5058273" y="665579"/>
                  <a:pt x="5058141" y="666272"/>
                  <a:pt x="5057964" y="666832"/>
                </a:cubicBezTo>
                <a:cubicBezTo>
                  <a:pt x="5057787" y="667391"/>
                  <a:pt x="5057537" y="667803"/>
                  <a:pt x="5057213" y="668069"/>
                </a:cubicBezTo>
                <a:cubicBezTo>
                  <a:pt x="5056889" y="668334"/>
                  <a:pt x="5056521" y="668467"/>
                  <a:pt x="5056108" y="668467"/>
                </a:cubicBezTo>
                <a:cubicBezTo>
                  <a:pt x="5055461" y="668467"/>
                  <a:pt x="5054444" y="668053"/>
                  <a:pt x="5053060" y="667229"/>
                </a:cubicBezTo>
                <a:cubicBezTo>
                  <a:pt x="5051675" y="666405"/>
                  <a:pt x="5049982" y="665476"/>
                  <a:pt x="5047979" y="664446"/>
                </a:cubicBezTo>
                <a:cubicBezTo>
                  <a:pt x="5045976" y="663415"/>
                  <a:pt x="5043604" y="662472"/>
                  <a:pt x="5040865" y="661618"/>
                </a:cubicBezTo>
                <a:cubicBezTo>
                  <a:pt x="5038126" y="660764"/>
                  <a:pt x="5035048" y="660337"/>
                  <a:pt x="5031631" y="660337"/>
                </a:cubicBezTo>
                <a:cubicBezTo>
                  <a:pt x="5028449" y="660337"/>
                  <a:pt x="5025681" y="660764"/>
                  <a:pt x="5023324" y="661618"/>
                </a:cubicBezTo>
                <a:cubicBezTo>
                  <a:pt x="5020968" y="662472"/>
                  <a:pt x="5019024" y="663606"/>
                  <a:pt x="5017492" y="665020"/>
                </a:cubicBezTo>
                <a:cubicBezTo>
                  <a:pt x="5015961" y="666434"/>
                  <a:pt x="5014812" y="668112"/>
                  <a:pt x="5014046" y="670057"/>
                </a:cubicBezTo>
                <a:cubicBezTo>
                  <a:pt x="5013280" y="672000"/>
                  <a:pt x="5012897" y="674063"/>
                  <a:pt x="5012897" y="676243"/>
                </a:cubicBezTo>
                <a:cubicBezTo>
                  <a:pt x="5012897" y="679424"/>
                  <a:pt x="5013634" y="682163"/>
                  <a:pt x="5015106" y="684460"/>
                </a:cubicBezTo>
                <a:cubicBezTo>
                  <a:pt x="5016579" y="686759"/>
                  <a:pt x="5018538" y="688791"/>
                  <a:pt x="5020983" y="690558"/>
                </a:cubicBezTo>
                <a:cubicBezTo>
                  <a:pt x="5023428" y="692326"/>
                  <a:pt x="5026211" y="693945"/>
                  <a:pt x="5029333" y="695419"/>
                </a:cubicBezTo>
                <a:cubicBezTo>
                  <a:pt x="5032456" y="696891"/>
                  <a:pt x="5035637" y="698378"/>
                  <a:pt x="5038877" y="699881"/>
                </a:cubicBezTo>
                <a:cubicBezTo>
                  <a:pt x="5042117" y="701383"/>
                  <a:pt x="5045298" y="703033"/>
                  <a:pt x="5048420" y="704829"/>
                </a:cubicBezTo>
                <a:cubicBezTo>
                  <a:pt x="5051543" y="706626"/>
                  <a:pt x="5054326" y="708747"/>
                  <a:pt x="5056771" y="711191"/>
                </a:cubicBezTo>
                <a:cubicBezTo>
                  <a:pt x="5059216" y="713636"/>
                  <a:pt x="5061189" y="716523"/>
                  <a:pt x="5062692" y="719852"/>
                </a:cubicBezTo>
                <a:cubicBezTo>
                  <a:pt x="5064194" y="723179"/>
                  <a:pt x="5064945" y="727111"/>
                  <a:pt x="5064945" y="731648"/>
                </a:cubicBezTo>
                <a:cubicBezTo>
                  <a:pt x="5064945" y="737009"/>
                  <a:pt x="5063958" y="741781"/>
                  <a:pt x="5061985" y="745963"/>
                </a:cubicBezTo>
                <a:cubicBezTo>
                  <a:pt x="5060012" y="750146"/>
                  <a:pt x="5057272" y="753695"/>
                  <a:pt x="5053767" y="756611"/>
                </a:cubicBezTo>
                <a:cubicBezTo>
                  <a:pt x="5050262" y="759527"/>
                  <a:pt x="5046138" y="761722"/>
                  <a:pt x="5041395" y="763195"/>
                </a:cubicBezTo>
                <a:cubicBezTo>
                  <a:pt x="5036653" y="764668"/>
                  <a:pt x="5031542" y="765404"/>
                  <a:pt x="5026064" y="765404"/>
                </a:cubicBezTo>
                <a:cubicBezTo>
                  <a:pt x="5022235" y="765404"/>
                  <a:pt x="5018685" y="765081"/>
                  <a:pt x="5015415" y="764432"/>
                </a:cubicBezTo>
                <a:cubicBezTo>
                  <a:pt x="5012146" y="763784"/>
                  <a:pt x="5009230" y="762988"/>
                  <a:pt x="5006667" y="762046"/>
                </a:cubicBezTo>
                <a:cubicBezTo>
                  <a:pt x="5004104" y="761104"/>
                  <a:pt x="5001955" y="760131"/>
                  <a:pt x="5000216" y="759129"/>
                </a:cubicBezTo>
                <a:cubicBezTo>
                  <a:pt x="4998479" y="758128"/>
                  <a:pt x="4997271" y="757274"/>
                  <a:pt x="4996593" y="756568"/>
                </a:cubicBezTo>
                <a:cubicBezTo>
                  <a:pt x="4995916" y="755860"/>
                  <a:pt x="4995415" y="754961"/>
                  <a:pt x="4995091" y="753872"/>
                </a:cubicBezTo>
                <a:cubicBezTo>
                  <a:pt x="4994767" y="752783"/>
                  <a:pt x="4994605" y="751324"/>
                  <a:pt x="4994605" y="749497"/>
                </a:cubicBezTo>
                <a:cubicBezTo>
                  <a:pt x="4994605" y="748203"/>
                  <a:pt x="4994664" y="747126"/>
                  <a:pt x="4994782" y="746274"/>
                </a:cubicBezTo>
                <a:cubicBezTo>
                  <a:pt x="4994900" y="745419"/>
                  <a:pt x="4995077" y="744726"/>
                  <a:pt x="4995312" y="744195"/>
                </a:cubicBezTo>
                <a:cubicBezTo>
                  <a:pt x="4995548" y="743665"/>
                  <a:pt x="4995842" y="743298"/>
                  <a:pt x="4996196" y="743092"/>
                </a:cubicBezTo>
                <a:cubicBezTo>
                  <a:pt x="4996549" y="742885"/>
                  <a:pt x="4996962" y="742783"/>
                  <a:pt x="4997433" y="742783"/>
                </a:cubicBezTo>
                <a:cubicBezTo>
                  <a:pt x="4998258" y="742783"/>
                  <a:pt x="4999421" y="743283"/>
                  <a:pt x="5000923" y="744284"/>
                </a:cubicBezTo>
                <a:cubicBezTo>
                  <a:pt x="5002426" y="745286"/>
                  <a:pt x="5004355" y="746376"/>
                  <a:pt x="5006711" y="747554"/>
                </a:cubicBezTo>
                <a:cubicBezTo>
                  <a:pt x="5009068" y="748732"/>
                  <a:pt x="5011910" y="749837"/>
                  <a:pt x="5015239" y="750868"/>
                </a:cubicBezTo>
                <a:cubicBezTo>
                  <a:pt x="5018568" y="751898"/>
                  <a:pt x="5022411" y="752413"/>
                  <a:pt x="5026771" y="752413"/>
                </a:cubicBezTo>
                <a:cubicBezTo>
                  <a:pt x="5030070" y="752413"/>
                  <a:pt x="5033089" y="751971"/>
                  <a:pt x="5035828" y="751088"/>
                </a:cubicBezTo>
                <a:cubicBezTo>
                  <a:pt x="5038567" y="750205"/>
                  <a:pt x="5040924" y="748953"/>
                  <a:pt x="5042897" y="747333"/>
                </a:cubicBezTo>
                <a:cubicBezTo>
                  <a:pt x="5044871" y="745714"/>
                  <a:pt x="5046388" y="743724"/>
                  <a:pt x="5047448" y="741369"/>
                </a:cubicBezTo>
                <a:cubicBezTo>
                  <a:pt x="5048509" y="739013"/>
                  <a:pt x="5049039" y="736331"/>
                  <a:pt x="5049039" y="733327"/>
                </a:cubicBezTo>
                <a:cubicBezTo>
                  <a:pt x="5049039" y="730087"/>
                  <a:pt x="5048303" y="727318"/>
                  <a:pt x="5046830" y="725020"/>
                </a:cubicBezTo>
                <a:cubicBezTo>
                  <a:pt x="5045357" y="722723"/>
                  <a:pt x="5043413" y="720706"/>
                  <a:pt x="5040998" y="718968"/>
                </a:cubicBezTo>
                <a:cubicBezTo>
                  <a:pt x="5038583" y="717230"/>
                  <a:pt x="5035828" y="715639"/>
                  <a:pt x="5032735" y="714197"/>
                </a:cubicBezTo>
                <a:cubicBezTo>
                  <a:pt x="5029642" y="712753"/>
                  <a:pt x="5026476" y="711280"/>
                  <a:pt x="5023236" y="709777"/>
                </a:cubicBezTo>
                <a:cubicBezTo>
                  <a:pt x="5019996" y="708276"/>
                  <a:pt x="5016844" y="706610"/>
                  <a:pt x="5013781" y="704784"/>
                </a:cubicBezTo>
                <a:cubicBezTo>
                  <a:pt x="5010717" y="702959"/>
                  <a:pt x="5007978" y="700808"/>
                  <a:pt x="5005563" y="698334"/>
                </a:cubicBezTo>
                <a:cubicBezTo>
                  <a:pt x="5003148" y="695860"/>
                  <a:pt x="5001188" y="692960"/>
                  <a:pt x="4999686" y="689631"/>
                </a:cubicBezTo>
                <a:cubicBezTo>
                  <a:pt x="4998184" y="686302"/>
                  <a:pt x="4997433" y="682310"/>
                  <a:pt x="4997433" y="677657"/>
                </a:cubicBezTo>
                <a:cubicBezTo>
                  <a:pt x="4997433" y="672884"/>
                  <a:pt x="4998302" y="668628"/>
                  <a:pt x="5000040" y="664887"/>
                </a:cubicBezTo>
                <a:cubicBezTo>
                  <a:pt x="5001778" y="661147"/>
                  <a:pt x="5004193" y="658009"/>
                  <a:pt x="5007286" y="655476"/>
                </a:cubicBezTo>
                <a:cubicBezTo>
                  <a:pt x="5010379" y="652943"/>
                  <a:pt x="5014061" y="651014"/>
                  <a:pt x="5018332" y="649688"/>
                </a:cubicBezTo>
                <a:cubicBezTo>
                  <a:pt x="5022603" y="648363"/>
                  <a:pt x="5027212" y="647700"/>
                  <a:pt x="5032161" y="647700"/>
                </a:cubicBezTo>
                <a:close/>
                <a:moveTo>
                  <a:pt x="4089186" y="647700"/>
                </a:moveTo>
                <a:cubicBezTo>
                  <a:pt x="4091719" y="647700"/>
                  <a:pt x="4094267" y="647921"/>
                  <a:pt x="4096830" y="648363"/>
                </a:cubicBezTo>
                <a:cubicBezTo>
                  <a:pt x="4099393" y="648805"/>
                  <a:pt x="4101808" y="649393"/>
                  <a:pt x="4104076" y="650131"/>
                </a:cubicBezTo>
                <a:cubicBezTo>
                  <a:pt x="4106344" y="650867"/>
                  <a:pt x="4108362" y="651691"/>
                  <a:pt x="4110129" y="652605"/>
                </a:cubicBezTo>
                <a:cubicBezTo>
                  <a:pt x="4111896" y="653518"/>
                  <a:pt x="4113060" y="654254"/>
                  <a:pt x="4113620" y="654813"/>
                </a:cubicBezTo>
                <a:cubicBezTo>
                  <a:pt x="4114179" y="655373"/>
                  <a:pt x="4114547" y="655815"/>
                  <a:pt x="4114724" y="656139"/>
                </a:cubicBezTo>
                <a:cubicBezTo>
                  <a:pt x="4114901" y="656463"/>
                  <a:pt x="4115048" y="656875"/>
                  <a:pt x="4115166" y="657376"/>
                </a:cubicBezTo>
                <a:cubicBezTo>
                  <a:pt x="4115284" y="657877"/>
                  <a:pt x="4115372" y="658481"/>
                  <a:pt x="4115431" y="659187"/>
                </a:cubicBezTo>
                <a:cubicBezTo>
                  <a:pt x="4115490" y="659895"/>
                  <a:pt x="4115519" y="660807"/>
                  <a:pt x="4115519" y="661927"/>
                </a:cubicBezTo>
                <a:cubicBezTo>
                  <a:pt x="4115519" y="662988"/>
                  <a:pt x="4115475" y="663930"/>
                  <a:pt x="4115387" y="664755"/>
                </a:cubicBezTo>
                <a:cubicBezTo>
                  <a:pt x="4115299" y="665579"/>
                  <a:pt x="4115166" y="666272"/>
                  <a:pt x="4114989" y="666832"/>
                </a:cubicBezTo>
                <a:cubicBezTo>
                  <a:pt x="4114813" y="667391"/>
                  <a:pt x="4114562" y="667803"/>
                  <a:pt x="4114238" y="668069"/>
                </a:cubicBezTo>
                <a:cubicBezTo>
                  <a:pt x="4113914" y="668334"/>
                  <a:pt x="4113546" y="668467"/>
                  <a:pt x="4113134" y="668467"/>
                </a:cubicBezTo>
                <a:cubicBezTo>
                  <a:pt x="4112486" y="668467"/>
                  <a:pt x="4111469" y="668053"/>
                  <a:pt x="4110085" y="667229"/>
                </a:cubicBezTo>
                <a:cubicBezTo>
                  <a:pt x="4108700" y="666405"/>
                  <a:pt x="4107007" y="665476"/>
                  <a:pt x="4105004" y="664446"/>
                </a:cubicBezTo>
                <a:cubicBezTo>
                  <a:pt x="4103001" y="663415"/>
                  <a:pt x="4100630" y="662472"/>
                  <a:pt x="4097890" y="661618"/>
                </a:cubicBezTo>
                <a:cubicBezTo>
                  <a:pt x="4095151" y="660764"/>
                  <a:pt x="4092073" y="660337"/>
                  <a:pt x="4088656" y="660337"/>
                </a:cubicBezTo>
                <a:cubicBezTo>
                  <a:pt x="4085475" y="660337"/>
                  <a:pt x="4082706" y="660764"/>
                  <a:pt x="4080350" y="661618"/>
                </a:cubicBezTo>
                <a:cubicBezTo>
                  <a:pt x="4077993" y="662472"/>
                  <a:pt x="4076049" y="663606"/>
                  <a:pt x="4074517" y="665020"/>
                </a:cubicBezTo>
                <a:cubicBezTo>
                  <a:pt x="4072985" y="666434"/>
                  <a:pt x="4071837" y="668112"/>
                  <a:pt x="4071071" y="670057"/>
                </a:cubicBezTo>
                <a:cubicBezTo>
                  <a:pt x="4070305" y="672000"/>
                  <a:pt x="4069922" y="674063"/>
                  <a:pt x="4069922" y="676243"/>
                </a:cubicBezTo>
                <a:cubicBezTo>
                  <a:pt x="4069922" y="679424"/>
                  <a:pt x="4070659" y="682163"/>
                  <a:pt x="4072131" y="684460"/>
                </a:cubicBezTo>
                <a:cubicBezTo>
                  <a:pt x="4073604" y="686759"/>
                  <a:pt x="4075563" y="688791"/>
                  <a:pt x="4078008" y="690558"/>
                </a:cubicBezTo>
                <a:cubicBezTo>
                  <a:pt x="4080452" y="692326"/>
                  <a:pt x="4083236" y="693945"/>
                  <a:pt x="4086358" y="695419"/>
                </a:cubicBezTo>
                <a:cubicBezTo>
                  <a:pt x="4089481" y="696891"/>
                  <a:pt x="4092662" y="698378"/>
                  <a:pt x="4095902" y="699881"/>
                </a:cubicBezTo>
                <a:cubicBezTo>
                  <a:pt x="4099142" y="701383"/>
                  <a:pt x="4102323" y="703033"/>
                  <a:pt x="4105446" y="704829"/>
                </a:cubicBezTo>
                <a:cubicBezTo>
                  <a:pt x="4108568" y="706626"/>
                  <a:pt x="4111351" y="708747"/>
                  <a:pt x="4113796" y="711191"/>
                </a:cubicBezTo>
                <a:cubicBezTo>
                  <a:pt x="4116241" y="713636"/>
                  <a:pt x="4118215" y="716523"/>
                  <a:pt x="4119717" y="719852"/>
                </a:cubicBezTo>
                <a:cubicBezTo>
                  <a:pt x="4121219" y="723179"/>
                  <a:pt x="4121970" y="727111"/>
                  <a:pt x="4121970" y="731648"/>
                </a:cubicBezTo>
                <a:cubicBezTo>
                  <a:pt x="4121970" y="737009"/>
                  <a:pt x="4120983" y="741781"/>
                  <a:pt x="4119010" y="745963"/>
                </a:cubicBezTo>
                <a:cubicBezTo>
                  <a:pt x="4117037" y="750146"/>
                  <a:pt x="4114297" y="753695"/>
                  <a:pt x="4110792" y="756611"/>
                </a:cubicBezTo>
                <a:cubicBezTo>
                  <a:pt x="4107287" y="759527"/>
                  <a:pt x="4103163" y="761722"/>
                  <a:pt x="4098421" y="763195"/>
                </a:cubicBezTo>
                <a:cubicBezTo>
                  <a:pt x="4093678" y="764668"/>
                  <a:pt x="4088568" y="765404"/>
                  <a:pt x="4083089" y="765404"/>
                </a:cubicBezTo>
                <a:cubicBezTo>
                  <a:pt x="4079259" y="765404"/>
                  <a:pt x="4075710" y="765081"/>
                  <a:pt x="4072441" y="764432"/>
                </a:cubicBezTo>
                <a:cubicBezTo>
                  <a:pt x="4069171" y="763784"/>
                  <a:pt x="4066255" y="762988"/>
                  <a:pt x="4063692" y="762046"/>
                </a:cubicBezTo>
                <a:cubicBezTo>
                  <a:pt x="4061130" y="761104"/>
                  <a:pt x="4058980" y="760131"/>
                  <a:pt x="4057242" y="759129"/>
                </a:cubicBezTo>
                <a:cubicBezTo>
                  <a:pt x="4055504" y="758128"/>
                  <a:pt x="4054296" y="757274"/>
                  <a:pt x="4053619" y="756568"/>
                </a:cubicBezTo>
                <a:cubicBezTo>
                  <a:pt x="4052941" y="755860"/>
                  <a:pt x="4052440" y="754961"/>
                  <a:pt x="4052116" y="753872"/>
                </a:cubicBezTo>
                <a:cubicBezTo>
                  <a:pt x="4051792" y="752783"/>
                  <a:pt x="4051630" y="751324"/>
                  <a:pt x="4051630" y="749497"/>
                </a:cubicBezTo>
                <a:cubicBezTo>
                  <a:pt x="4051630" y="748203"/>
                  <a:pt x="4051689" y="747126"/>
                  <a:pt x="4051807" y="746274"/>
                </a:cubicBezTo>
                <a:cubicBezTo>
                  <a:pt x="4051925" y="745419"/>
                  <a:pt x="4052102" y="744726"/>
                  <a:pt x="4052337" y="744195"/>
                </a:cubicBezTo>
                <a:cubicBezTo>
                  <a:pt x="4052573" y="743665"/>
                  <a:pt x="4052867" y="743298"/>
                  <a:pt x="4053221" y="743092"/>
                </a:cubicBezTo>
                <a:cubicBezTo>
                  <a:pt x="4053574" y="742885"/>
                  <a:pt x="4053987" y="742783"/>
                  <a:pt x="4054458" y="742783"/>
                </a:cubicBezTo>
                <a:cubicBezTo>
                  <a:pt x="4055283" y="742783"/>
                  <a:pt x="4056446" y="743283"/>
                  <a:pt x="4057949" y="744284"/>
                </a:cubicBezTo>
                <a:cubicBezTo>
                  <a:pt x="4059451" y="745286"/>
                  <a:pt x="4061380" y="746376"/>
                  <a:pt x="4063737" y="747554"/>
                </a:cubicBezTo>
                <a:cubicBezTo>
                  <a:pt x="4066093" y="748732"/>
                  <a:pt x="4068935" y="749837"/>
                  <a:pt x="4072264" y="750868"/>
                </a:cubicBezTo>
                <a:cubicBezTo>
                  <a:pt x="4075592" y="751898"/>
                  <a:pt x="4079436" y="752413"/>
                  <a:pt x="4083796" y="752413"/>
                </a:cubicBezTo>
                <a:cubicBezTo>
                  <a:pt x="4087095" y="752413"/>
                  <a:pt x="4090114" y="751971"/>
                  <a:pt x="4092853" y="751088"/>
                </a:cubicBezTo>
                <a:cubicBezTo>
                  <a:pt x="4095593" y="750205"/>
                  <a:pt x="4097949" y="748953"/>
                  <a:pt x="4099923" y="747333"/>
                </a:cubicBezTo>
                <a:cubicBezTo>
                  <a:pt x="4101896" y="745714"/>
                  <a:pt x="4103413" y="743724"/>
                  <a:pt x="4104474" y="741369"/>
                </a:cubicBezTo>
                <a:cubicBezTo>
                  <a:pt x="4105534" y="739013"/>
                  <a:pt x="4106064" y="736331"/>
                  <a:pt x="4106064" y="733327"/>
                </a:cubicBezTo>
                <a:cubicBezTo>
                  <a:pt x="4106064" y="730087"/>
                  <a:pt x="4105328" y="727318"/>
                  <a:pt x="4103855" y="725020"/>
                </a:cubicBezTo>
                <a:cubicBezTo>
                  <a:pt x="4102382" y="722723"/>
                  <a:pt x="4100438" y="720706"/>
                  <a:pt x="4098023" y="718968"/>
                </a:cubicBezTo>
                <a:cubicBezTo>
                  <a:pt x="4095608" y="717230"/>
                  <a:pt x="4092853" y="715639"/>
                  <a:pt x="4089761" y="714197"/>
                </a:cubicBezTo>
                <a:cubicBezTo>
                  <a:pt x="4086668" y="712753"/>
                  <a:pt x="4083501" y="711280"/>
                  <a:pt x="4080261" y="709777"/>
                </a:cubicBezTo>
                <a:cubicBezTo>
                  <a:pt x="4077021" y="708276"/>
                  <a:pt x="4073869" y="706610"/>
                  <a:pt x="4070806" y="704784"/>
                </a:cubicBezTo>
                <a:cubicBezTo>
                  <a:pt x="4067742" y="702959"/>
                  <a:pt x="4065003" y="700808"/>
                  <a:pt x="4062588" y="698334"/>
                </a:cubicBezTo>
                <a:cubicBezTo>
                  <a:pt x="4060173" y="695860"/>
                  <a:pt x="4058214" y="692960"/>
                  <a:pt x="4056711" y="689631"/>
                </a:cubicBezTo>
                <a:cubicBezTo>
                  <a:pt x="4055209" y="686302"/>
                  <a:pt x="4054458" y="682310"/>
                  <a:pt x="4054458" y="677657"/>
                </a:cubicBezTo>
                <a:cubicBezTo>
                  <a:pt x="4054458" y="672884"/>
                  <a:pt x="4055327" y="668628"/>
                  <a:pt x="4057065" y="664887"/>
                </a:cubicBezTo>
                <a:cubicBezTo>
                  <a:pt x="4058803" y="661147"/>
                  <a:pt x="4061218" y="658009"/>
                  <a:pt x="4064311" y="655476"/>
                </a:cubicBezTo>
                <a:cubicBezTo>
                  <a:pt x="4067404" y="652943"/>
                  <a:pt x="4071086" y="651014"/>
                  <a:pt x="4075357" y="649688"/>
                </a:cubicBezTo>
                <a:cubicBezTo>
                  <a:pt x="4079628" y="648363"/>
                  <a:pt x="4084238" y="647700"/>
                  <a:pt x="4089186" y="647700"/>
                </a:cubicBezTo>
                <a:close/>
                <a:moveTo>
                  <a:pt x="3574896" y="647700"/>
                </a:moveTo>
                <a:cubicBezTo>
                  <a:pt x="3577428" y="647700"/>
                  <a:pt x="3579977" y="647921"/>
                  <a:pt x="3582540" y="648363"/>
                </a:cubicBezTo>
                <a:cubicBezTo>
                  <a:pt x="3585102" y="648805"/>
                  <a:pt x="3587517" y="649393"/>
                  <a:pt x="3589784" y="650131"/>
                </a:cubicBezTo>
                <a:cubicBezTo>
                  <a:pt x="3592053" y="650867"/>
                  <a:pt x="3594070" y="651691"/>
                  <a:pt x="3595837" y="652605"/>
                </a:cubicBezTo>
                <a:cubicBezTo>
                  <a:pt x="3597604" y="653518"/>
                  <a:pt x="3598768" y="654254"/>
                  <a:pt x="3599328" y="654813"/>
                </a:cubicBezTo>
                <a:cubicBezTo>
                  <a:pt x="3599887" y="655373"/>
                  <a:pt x="3600256" y="655815"/>
                  <a:pt x="3600432" y="656139"/>
                </a:cubicBezTo>
                <a:cubicBezTo>
                  <a:pt x="3600609" y="656463"/>
                  <a:pt x="3600756" y="656875"/>
                  <a:pt x="3600873" y="657376"/>
                </a:cubicBezTo>
                <a:cubicBezTo>
                  <a:pt x="3600992" y="657877"/>
                  <a:pt x="3601081" y="658481"/>
                  <a:pt x="3601139" y="659187"/>
                </a:cubicBezTo>
                <a:cubicBezTo>
                  <a:pt x="3601198" y="659895"/>
                  <a:pt x="3601228" y="660807"/>
                  <a:pt x="3601228" y="661927"/>
                </a:cubicBezTo>
                <a:cubicBezTo>
                  <a:pt x="3601228" y="662988"/>
                  <a:pt x="3601184" y="663930"/>
                  <a:pt x="3601095" y="664755"/>
                </a:cubicBezTo>
                <a:cubicBezTo>
                  <a:pt x="3601007" y="665579"/>
                  <a:pt x="3600873" y="666272"/>
                  <a:pt x="3600697" y="666832"/>
                </a:cubicBezTo>
                <a:cubicBezTo>
                  <a:pt x="3600520" y="667391"/>
                  <a:pt x="3600271" y="667803"/>
                  <a:pt x="3599947" y="668069"/>
                </a:cubicBezTo>
                <a:cubicBezTo>
                  <a:pt x="3599623" y="668334"/>
                  <a:pt x="3599255" y="668467"/>
                  <a:pt x="3598842" y="668467"/>
                </a:cubicBezTo>
                <a:cubicBezTo>
                  <a:pt x="3598194" y="668467"/>
                  <a:pt x="3597178" y="668053"/>
                  <a:pt x="3595793" y="667229"/>
                </a:cubicBezTo>
                <a:cubicBezTo>
                  <a:pt x="3594409" y="666405"/>
                  <a:pt x="3592715" y="665476"/>
                  <a:pt x="3590712" y="664446"/>
                </a:cubicBezTo>
                <a:cubicBezTo>
                  <a:pt x="3588709" y="663415"/>
                  <a:pt x="3586339" y="662472"/>
                  <a:pt x="3583600" y="661618"/>
                </a:cubicBezTo>
                <a:cubicBezTo>
                  <a:pt x="3580860" y="660764"/>
                  <a:pt x="3577782" y="660337"/>
                  <a:pt x="3574365" y="660337"/>
                </a:cubicBezTo>
                <a:cubicBezTo>
                  <a:pt x="3571184" y="660337"/>
                  <a:pt x="3568415" y="660764"/>
                  <a:pt x="3566059" y="661618"/>
                </a:cubicBezTo>
                <a:cubicBezTo>
                  <a:pt x="3563702" y="662472"/>
                  <a:pt x="3561759" y="663606"/>
                  <a:pt x="3560227" y="665020"/>
                </a:cubicBezTo>
                <a:cubicBezTo>
                  <a:pt x="3558694" y="666434"/>
                  <a:pt x="3557546" y="668112"/>
                  <a:pt x="3556780" y="670057"/>
                </a:cubicBezTo>
                <a:cubicBezTo>
                  <a:pt x="3556015" y="672000"/>
                  <a:pt x="3555632" y="674063"/>
                  <a:pt x="3555632" y="676243"/>
                </a:cubicBezTo>
                <a:cubicBezTo>
                  <a:pt x="3555632" y="679424"/>
                  <a:pt x="3556369" y="682163"/>
                  <a:pt x="3557842" y="684460"/>
                </a:cubicBezTo>
                <a:cubicBezTo>
                  <a:pt x="3559314" y="686759"/>
                  <a:pt x="3561272" y="688791"/>
                  <a:pt x="3563718" y="690558"/>
                </a:cubicBezTo>
                <a:cubicBezTo>
                  <a:pt x="3566163" y="692326"/>
                  <a:pt x="3568946" y="693945"/>
                  <a:pt x="3572067" y="695419"/>
                </a:cubicBezTo>
                <a:cubicBezTo>
                  <a:pt x="3575190" y="696891"/>
                  <a:pt x="3578372" y="698378"/>
                  <a:pt x="3581612" y="699881"/>
                </a:cubicBezTo>
                <a:cubicBezTo>
                  <a:pt x="3584851" y="701383"/>
                  <a:pt x="3588032" y="703033"/>
                  <a:pt x="3591155" y="704829"/>
                </a:cubicBezTo>
                <a:cubicBezTo>
                  <a:pt x="3594275" y="706626"/>
                  <a:pt x="3597059" y="708747"/>
                  <a:pt x="3599504" y="711191"/>
                </a:cubicBezTo>
                <a:cubicBezTo>
                  <a:pt x="3601950" y="713636"/>
                  <a:pt x="3603923" y="716523"/>
                  <a:pt x="3605425" y="719852"/>
                </a:cubicBezTo>
                <a:cubicBezTo>
                  <a:pt x="3606927" y="723179"/>
                  <a:pt x="3607678" y="727111"/>
                  <a:pt x="3607678" y="731648"/>
                </a:cubicBezTo>
                <a:cubicBezTo>
                  <a:pt x="3607678" y="737009"/>
                  <a:pt x="3606692" y="741781"/>
                  <a:pt x="3604719" y="745963"/>
                </a:cubicBezTo>
                <a:cubicBezTo>
                  <a:pt x="3602744" y="750146"/>
                  <a:pt x="3600005" y="753695"/>
                  <a:pt x="3596500" y="756611"/>
                </a:cubicBezTo>
                <a:cubicBezTo>
                  <a:pt x="3592995" y="759527"/>
                  <a:pt x="3588871" y="761722"/>
                  <a:pt x="3584130" y="763195"/>
                </a:cubicBezTo>
                <a:cubicBezTo>
                  <a:pt x="3579387" y="764668"/>
                  <a:pt x="3574277" y="765404"/>
                  <a:pt x="3568798" y="765404"/>
                </a:cubicBezTo>
                <a:cubicBezTo>
                  <a:pt x="3564969" y="765404"/>
                  <a:pt x="3561420" y="765081"/>
                  <a:pt x="3558150" y="764432"/>
                </a:cubicBezTo>
                <a:cubicBezTo>
                  <a:pt x="3554881" y="763784"/>
                  <a:pt x="3551965" y="762988"/>
                  <a:pt x="3549402" y="762046"/>
                </a:cubicBezTo>
                <a:cubicBezTo>
                  <a:pt x="3546839" y="761104"/>
                  <a:pt x="3544688" y="760131"/>
                  <a:pt x="3542951" y="759129"/>
                </a:cubicBezTo>
                <a:cubicBezTo>
                  <a:pt x="3541213" y="758128"/>
                  <a:pt x="3540005" y="757274"/>
                  <a:pt x="3539328" y="756568"/>
                </a:cubicBezTo>
                <a:cubicBezTo>
                  <a:pt x="3538650" y="755860"/>
                  <a:pt x="3538150" y="754961"/>
                  <a:pt x="3537825" y="753872"/>
                </a:cubicBezTo>
                <a:cubicBezTo>
                  <a:pt x="3537501" y="752783"/>
                  <a:pt x="3537340" y="751324"/>
                  <a:pt x="3537340" y="749497"/>
                </a:cubicBezTo>
                <a:cubicBezTo>
                  <a:pt x="3537340" y="748203"/>
                  <a:pt x="3537399" y="747126"/>
                  <a:pt x="3537515" y="746274"/>
                </a:cubicBezTo>
                <a:cubicBezTo>
                  <a:pt x="3537634" y="745419"/>
                  <a:pt x="3537810" y="744726"/>
                  <a:pt x="3538046" y="744195"/>
                </a:cubicBezTo>
                <a:cubicBezTo>
                  <a:pt x="3538282" y="743665"/>
                  <a:pt x="3538577" y="743298"/>
                  <a:pt x="3538931" y="743092"/>
                </a:cubicBezTo>
                <a:cubicBezTo>
                  <a:pt x="3539284" y="742885"/>
                  <a:pt x="3539696" y="742783"/>
                  <a:pt x="3540168" y="742783"/>
                </a:cubicBezTo>
                <a:cubicBezTo>
                  <a:pt x="3540993" y="742783"/>
                  <a:pt x="3542155" y="743283"/>
                  <a:pt x="3543658" y="744284"/>
                </a:cubicBezTo>
                <a:cubicBezTo>
                  <a:pt x="3545161" y="745286"/>
                  <a:pt x="3547089" y="746376"/>
                  <a:pt x="3549446" y="747554"/>
                </a:cubicBezTo>
                <a:cubicBezTo>
                  <a:pt x="3551802" y="748732"/>
                  <a:pt x="3554644" y="749837"/>
                  <a:pt x="3557974" y="750868"/>
                </a:cubicBezTo>
                <a:cubicBezTo>
                  <a:pt x="3561302" y="751898"/>
                  <a:pt x="3565146" y="752413"/>
                  <a:pt x="3569505" y="752413"/>
                </a:cubicBezTo>
                <a:cubicBezTo>
                  <a:pt x="3572804" y="752413"/>
                  <a:pt x="3575823" y="751971"/>
                  <a:pt x="3578563" y="751088"/>
                </a:cubicBezTo>
                <a:cubicBezTo>
                  <a:pt x="3581302" y="750205"/>
                  <a:pt x="3583659" y="748953"/>
                  <a:pt x="3585632" y="747333"/>
                </a:cubicBezTo>
                <a:cubicBezTo>
                  <a:pt x="3587605" y="745714"/>
                  <a:pt x="3589122" y="743724"/>
                  <a:pt x="3590182" y="741369"/>
                </a:cubicBezTo>
                <a:cubicBezTo>
                  <a:pt x="3591242" y="739013"/>
                  <a:pt x="3591773" y="736331"/>
                  <a:pt x="3591773" y="733327"/>
                </a:cubicBezTo>
                <a:cubicBezTo>
                  <a:pt x="3591773" y="730087"/>
                  <a:pt x="3591037" y="727318"/>
                  <a:pt x="3589564" y="725020"/>
                </a:cubicBezTo>
                <a:cubicBezTo>
                  <a:pt x="3588091" y="722723"/>
                  <a:pt x="3586147" y="720706"/>
                  <a:pt x="3583732" y="718968"/>
                </a:cubicBezTo>
                <a:cubicBezTo>
                  <a:pt x="3581317" y="717230"/>
                  <a:pt x="3578563" y="715639"/>
                  <a:pt x="3575470" y="714197"/>
                </a:cubicBezTo>
                <a:cubicBezTo>
                  <a:pt x="3572377" y="712753"/>
                  <a:pt x="3569210" y="711280"/>
                  <a:pt x="3565971" y="709777"/>
                </a:cubicBezTo>
                <a:cubicBezTo>
                  <a:pt x="3562730" y="708276"/>
                  <a:pt x="3559579" y="706610"/>
                  <a:pt x="3556515" y="704784"/>
                </a:cubicBezTo>
                <a:cubicBezTo>
                  <a:pt x="3553452" y="702959"/>
                  <a:pt x="3550712" y="700808"/>
                  <a:pt x="3548298" y="698334"/>
                </a:cubicBezTo>
                <a:cubicBezTo>
                  <a:pt x="3545882" y="695860"/>
                  <a:pt x="3543923" y="692960"/>
                  <a:pt x="3542421" y="689631"/>
                </a:cubicBezTo>
                <a:cubicBezTo>
                  <a:pt x="3540919" y="686302"/>
                  <a:pt x="3540168" y="682310"/>
                  <a:pt x="3540168" y="677657"/>
                </a:cubicBezTo>
                <a:cubicBezTo>
                  <a:pt x="3540168" y="672884"/>
                  <a:pt x="3541036" y="668628"/>
                  <a:pt x="3542775" y="664887"/>
                </a:cubicBezTo>
                <a:cubicBezTo>
                  <a:pt x="3544512" y="661147"/>
                  <a:pt x="3546927" y="658009"/>
                  <a:pt x="3550021" y="655476"/>
                </a:cubicBezTo>
                <a:cubicBezTo>
                  <a:pt x="3553113" y="652943"/>
                  <a:pt x="3556796" y="651014"/>
                  <a:pt x="3561066" y="649688"/>
                </a:cubicBezTo>
                <a:cubicBezTo>
                  <a:pt x="3565337" y="648363"/>
                  <a:pt x="3569947" y="647700"/>
                  <a:pt x="3574896" y="647700"/>
                </a:cubicBezTo>
                <a:close/>
                <a:moveTo>
                  <a:pt x="3108163" y="647700"/>
                </a:moveTo>
                <a:cubicBezTo>
                  <a:pt x="3110697" y="647700"/>
                  <a:pt x="3113244" y="647921"/>
                  <a:pt x="3115809" y="648363"/>
                </a:cubicBezTo>
                <a:cubicBezTo>
                  <a:pt x="3118371" y="648805"/>
                  <a:pt x="3120787" y="649393"/>
                  <a:pt x="3123055" y="650131"/>
                </a:cubicBezTo>
                <a:cubicBezTo>
                  <a:pt x="3125322" y="650867"/>
                  <a:pt x="3127340" y="651691"/>
                  <a:pt x="3129107" y="652605"/>
                </a:cubicBezTo>
                <a:cubicBezTo>
                  <a:pt x="3130874" y="653518"/>
                  <a:pt x="3132038" y="654254"/>
                  <a:pt x="3132598" y="654813"/>
                </a:cubicBezTo>
                <a:cubicBezTo>
                  <a:pt x="3133157" y="655373"/>
                  <a:pt x="3133525" y="655815"/>
                  <a:pt x="3133702" y="656139"/>
                </a:cubicBezTo>
                <a:cubicBezTo>
                  <a:pt x="3133879" y="656463"/>
                  <a:pt x="3134025" y="656875"/>
                  <a:pt x="3134144" y="657376"/>
                </a:cubicBezTo>
                <a:cubicBezTo>
                  <a:pt x="3134261" y="657877"/>
                  <a:pt x="3134350" y="658481"/>
                  <a:pt x="3134408" y="659187"/>
                </a:cubicBezTo>
                <a:cubicBezTo>
                  <a:pt x="3134467" y="659895"/>
                  <a:pt x="3134494" y="660807"/>
                  <a:pt x="3134494" y="661927"/>
                </a:cubicBezTo>
                <a:cubicBezTo>
                  <a:pt x="3134494" y="662988"/>
                  <a:pt x="3134451" y="663930"/>
                  <a:pt x="3134362" y="664755"/>
                </a:cubicBezTo>
                <a:cubicBezTo>
                  <a:pt x="3134275" y="665579"/>
                  <a:pt x="3134144" y="666272"/>
                  <a:pt x="3133968" y="666832"/>
                </a:cubicBezTo>
                <a:cubicBezTo>
                  <a:pt x="3133791" y="667391"/>
                  <a:pt x="3133539" y="667803"/>
                  <a:pt x="3133214" y="668069"/>
                </a:cubicBezTo>
                <a:cubicBezTo>
                  <a:pt x="3132890" y="668334"/>
                  <a:pt x="3132525" y="668467"/>
                  <a:pt x="3132111" y="668467"/>
                </a:cubicBezTo>
                <a:cubicBezTo>
                  <a:pt x="3131463" y="668467"/>
                  <a:pt x="3130448" y="668053"/>
                  <a:pt x="3129064" y="667229"/>
                </a:cubicBezTo>
                <a:cubicBezTo>
                  <a:pt x="3127680" y="666405"/>
                  <a:pt x="3125987" y="665476"/>
                  <a:pt x="3123981" y="664446"/>
                </a:cubicBezTo>
                <a:cubicBezTo>
                  <a:pt x="3121981" y="663415"/>
                  <a:pt x="3119608" y="662472"/>
                  <a:pt x="3116869" y="661618"/>
                </a:cubicBezTo>
                <a:cubicBezTo>
                  <a:pt x="3114129" y="660764"/>
                  <a:pt x="3111051" y="660337"/>
                  <a:pt x="3107633" y="660337"/>
                </a:cubicBezTo>
                <a:cubicBezTo>
                  <a:pt x="3104451" y="660337"/>
                  <a:pt x="3101680" y="660764"/>
                  <a:pt x="3099326" y="661618"/>
                </a:cubicBezTo>
                <a:cubicBezTo>
                  <a:pt x="3096969" y="662472"/>
                  <a:pt x="3095026" y="663606"/>
                  <a:pt x="3093495" y="665020"/>
                </a:cubicBezTo>
                <a:cubicBezTo>
                  <a:pt x="3091963" y="666434"/>
                  <a:pt x="3090815" y="668112"/>
                  <a:pt x="3090047" y="670057"/>
                </a:cubicBezTo>
                <a:cubicBezTo>
                  <a:pt x="3089283" y="672000"/>
                  <a:pt x="3088902" y="674063"/>
                  <a:pt x="3088902" y="676243"/>
                </a:cubicBezTo>
                <a:cubicBezTo>
                  <a:pt x="3088902" y="679424"/>
                  <a:pt x="3089636" y="682163"/>
                  <a:pt x="3091108" y="684460"/>
                </a:cubicBezTo>
                <a:cubicBezTo>
                  <a:pt x="3092580" y="686759"/>
                  <a:pt x="3094540" y="688791"/>
                  <a:pt x="3096982" y="690558"/>
                </a:cubicBezTo>
                <a:cubicBezTo>
                  <a:pt x="3099428" y="692326"/>
                  <a:pt x="3102213" y="693945"/>
                  <a:pt x="3105336" y="695419"/>
                </a:cubicBezTo>
                <a:cubicBezTo>
                  <a:pt x="3108458" y="696891"/>
                  <a:pt x="3111640" y="698378"/>
                  <a:pt x="3114879" y="699881"/>
                </a:cubicBezTo>
                <a:cubicBezTo>
                  <a:pt x="3118122" y="701383"/>
                  <a:pt x="3121303" y="703033"/>
                  <a:pt x="3124425" y="704829"/>
                </a:cubicBezTo>
                <a:cubicBezTo>
                  <a:pt x="3127545" y="706626"/>
                  <a:pt x="3130330" y="708747"/>
                  <a:pt x="3132774" y="711191"/>
                </a:cubicBezTo>
                <a:cubicBezTo>
                  <a:pt x="3135218" y="713636"/>
                  <a:pt x="3137190" y="716523"/>
                  <a:pt x="3138694" y="719852"/>
                </a:cubicBezTo>
                <a:cubicBezTo>
                  <a:pt x="3140196" y="723179"/>
                  <a:pt x="3140946" y="727111"/>
                  <a:pt x="3140946" y="731648"/>
                </a:cubicBezTo>
                <a:cubicBezTo>
                  <a:pt x="3140946" y="737009"/>
                  <a:pt x="3139958" y="741781"/>
                  <a:pt x="3137985" y="745963"/>
                </a:cubicBezTo>
                <a:cubicBezTo>
                  <a:pt x="3136012" y="750146"/>
                  <a:pt x="3133273" y="753695"/>
                  <a:pt x="3129770" y="756611"/>
                </a:cubicBezTo>
                <a:cubicBezTo>
                  <a:pt x="3126266" y="759527"/>
                  <a:pt x="3122141" y="761722"/>
                  <a:pt x="3117399" y="763195"/>
                </a:cubicBezTo>
                <a:cubicBezTo>
                  <a:pt x="3112656" y="764668"/>
                  <a:pt x="3107544" y="765404"/>
                  <a:pt x="3102064" y="765404"/>
                </a:cubicBezTo>
                <a:cubicBezTo>
                  <a:pt x="3098238" y="765404"/>
                  <a:pt x="3094685" y="765081"/>
                  <a:pt x="3091421" y="764432"/>
                </a:cubicBezTo>
                <a:cubicBezTo>
                  <a:pt x="3088150" y="763784"/>
                  <a:pt x="3085234" y="762988"/>
                  <a:pt x="3082675" y="762046"/>
                </a:cubicBezTo>
                <a:cubicBezTo>
                  <a:pt x="3080108" y="761104"/>
                  <a:pt x="3077957" y="760131"/>
                  <a:pt x="3076219" y="759129"/>
                </a:cubicBezTo>
                <a:cubicBezTo>
                  <a:pt x="3074481" y="758128"/>
                  <a:pt x="3073275" y="757274"/>
                  <a:pt x="3072596" y="756568"/>
                </a:cubicBezTo>
                <a:cubicBezTo>
                  <a:pt x="3071917" y="755860"/>
                  <a:pt x="3071419" y="754961"/>
                  <a:pt x="3071094" y="753872"/>
                </a:cubicBezTo>
                <a:cubicBezTo>
                  <a:pt x="3070770" y="752783"/>
                  <a:pt x="3070608" y="751324"/>
                  <a:pt x="3070608" y="749497"/>
                </a:cubicBezTo>
                <a:cubicBezTo>
                  <a:pt x="3070608" y="748203"/>
                  <a:pt x="3070666" y="747126"/>
                  <a:pt x="3070785" y="746274"/>
                </a:cubicBezTo>
                <a:cubicBezTo>
                  <a:pt x="3070903" y="745419"/>
                  <a:pt x="3071079" y="744726"/>
                  <a:pt x="3071315" y="744195"/>
                </a:cubicBezTo>
                <a:cubicBezTo>
                  <a:pt x="3071552" y="743665"/>
                  <a:pt x="3071845" y="743298"/>
                  <a:pt x="3072198" y="743092"/>
                </a:cubicBezTo>
                <a:cubicBezTo>
                  <a:pt x="3072551" y="742885"/>
                  <a:pt x="3072962" y="742783"/>
                  <a:pt x="3073435" y="742783"/>
                </a:cubicBezTo>
                <a:cubicBezTo>
                  <a:pt x="3074260" y="742783"/>
                  <a:pt x="3075424" y="743283"/>
                  <a:pt x="3076926" y="744284"/>
                </a:cubicBezTo>
                <a:cubicBezTo>
                  <a:pt x="3078429" y="745286"/>
                  <a:pt x="3080355" y="746376"/>
                  <a:pt x="3082718" y="747554"/>
                </a:cubicBezTo>
                <a:cubicBezTo>
                  <a:pt x="3085075" y="748732"/>
                  <a:pt x="3087916" y="749837"/>
                  <a:pt x="3091240" y="750868"/>
                </a:cubicBezTo>
                <a:cubicBezTo>
                  <a:pt x="3094569" y="751898"/>
                  <a:pt x="3098413" y="752413"/>
                  <a:pt x="3102771" y="752413"/>
                </a:cubicBezTo>
                <a:cubicBezTo>
                  <a:pt x="3106072" y="752413"/>
                  <a:pt x="3109090" y="751971"/>
                  <a:pt x="3111831" y="751088"/>
                </a:cubicBezTo>
                <a:cubicBezTo>
                  <a:pt x="3114571" y="750205"/>
                  <a:pt x="3116929" y="748953"/>
                  <a:pt x="3118902" y="747333"/>
                </a:cubicBezTo>
                <a:cubicBezTo>
                  <a:pt x="3120874" y="745714"/>
                  <a:pt x="3122393" y="743724"/>
                  <a:pt x="3123452" y="741369"/>
                </a:cubicBezTo>
                <a:cubicBezTo>
                  <a:pt x="3124514" y="739013"/>
                  <a:pt x="3125042" y="736331"/>
                  <a:pt x="3125042" y="733327"/>
                </a:cubicBezTo>
                <a:cubicBezTo>
                  <a:pt x="3125042" y="730087"/>
                  <a:pt x="3124306" y="727318"/>
                  <a:pt x="3122833" y="725020"/>
                </a:cubicBezTo>
                <a:cubicBezTo>
                  <a:pt x="3121361" y="722723"/>
                  <a:pt x="3119417" y="720706"/>
                  <a:pt x="3117001" y="718968"/>
                </a:cubicBezTo>
                <a:cubicBezTo>
                  <a:pt x="3114586" y="717230"/>
                  <a:pt x="3111831" y="715639"/>
                  <a:pt x="3108738" y="714197"/>
                </a:cubicBezTo>
                <a:cubicBezTo>
                  <a:pt x="3105644" y="712753"/>
                  <a:pt x="3102476" y="711280"/>
                  <a:pt x="3099238" y="709777"/>
                </a:cubicBezTo>
                <a:cubicBezTo>
                  <a:pt x="3095999" y="708276"/>
                  <a:pt x="3092845" y="706610"/>
                  <a:pt x="3089786" y="704784"/>
                </a:cubicBezTo>
                <a:cubicBezTo>
                  <a:pt x="3086723" y="702959"/>
                  <a:pt x="3083987" y="700808"/>
                  <a:pt x="3081570" y="698334"/>
                </a:cubicBezTo>
                <a:cubicBezTo>
                  <a:pt x="3079149" y="695860"/>
                  <a:pt x="3077191" y="692960"/>
                  <a:pt x="3075690" y="689631"/>
                </a:cubicBezTo>
                <a:cubicBezTo>
                  <a:pt x="3074186" y="686302"/>
                  <a:pt x="3073435" y="682310"/>
                  <a:pt x="3073435" y="677657"/>
                </a:cubicBezTo>
                <a:cubicBezTo>
                  <a:pt x="3073435" y="672884"/>
                  <a:pt x="3074303" y="668628"/>
                  <a:pt x="3076042" y="664887"/>
                </a:cubicBezTo>
                <a:cubicBezTo>
                  <a:pt x="3077782" y="661147"/>
                  <a:pt x="3080199" y="658009"/>
                  <a:pt x="3083291" y="655476"/>
                </a:cubicBezTo>
                <a:cubicBezTo>
                  <a:pt x="3086386" y="652943"/>
                  <a:pt x="3090062" y="651014"/>
                  <a:pt x="3094336" y="649688"/>
                </a:cubicBezTo>
                <a:cubicBezTo>
                  <a:pt x="3098603" y="648363"/>
                  <a:pt x="3103215" y="647700"/>
                  <a:pt x="3108163" y="647700"/>
                </a:cubicBezTo>
                <a:close/>
                <a:moveTo>
                  <a:pt x="2631911" y="647700"/>
                </a:moveTo>
                <a:cubicBezTo>
                  <a:pt x="2634444" y="647700"/>
                  <a:pt x="2636993" y="647921"/>
                  <a:pt x="2639555" y="648363"/>
                </a:cubicBezTo>
                <a:cubicBezTo>
                  <a:pt x="2642118" y="648805"/>
                  <a:pt x="2644534" y="649393"/>
                  <a:pt x="2646802" y="650131"/>
                </a:cubicBezTo>
                <a:cubicBezTo>
                  <a:pt x="2649070" y="650867"/>
                  <a:pt x="2651088" y="651691"/>
                  <a:pt x="2652855" y="652605"/>
                </a:cubicBezTo>
                <a:cubicBezTo>
                  <a:pt x="2654623" y="653518"/>
                  <a:pt x="2655786" y="654254"/>
                  <a:pt x="2656347" y="654813"/>
                </a:cubicBezTo>
                <a:cubicBezTo>
                  <a:pt x="2656907" y="655373"/>
                  <a:pt x="2657275" y="655815"/>
                  <a:pt x="2657450" y="656139"/>
                </a:cubicBezTo>
                <a:cubicBezTo>
                  <a:pt x="2657627" y="656463"/>
                  <a:pt x="2657774" y="656875"/>
                  <a:pt x="2657893" y="657376"/>
                </a:cubicBezTo>
                <a:cubicBezTo>
                  <a:pt x="2658012" y="657877"/>
                  <a:pt x="2658100" y="658481"/>
                  <a:pt x="2658157" y="659187"/>
                </a:cubicBezTo>
                <a:cubicBezTo>
                  <a:pt x="2658218" y="659895"/>
                  <a:pt x="2658245" y="660807"/>
                  <a:pt x="2658245" y="661927"/>
                </a:cubicBezTo>
                <a:cubicBezTo>
                  <a:pt x="2658245" y="662988"/>
                  <a:pt x="2658202" y="663930"/>
                  <a:pt x="2658114" y="664755"/>
                </a:cubicBezTo>
                <a:cubicBezTo>
                  <a:pt x="2658025" y="665579"/>
                  <a:pt x="2657893" y="666272"/>
                  <a:pt x="2657715" y="666832"/>
                </a:cubicBezTo>
                <a:cubicBezTo>
                  <a:pt x="2657540" y="667391"/>
                  <a:pt x="2657289" y="667803"/>
                  <a:pt x="2656966" y="668069"/>
                </a:cubicBezTo>
                <a:cubicBezTo>
                  <a:pt x="2656640" y="668334"/>
                  <a:pt x="2656272" y="668467"/>
                  <a:pt x="2655859" y="668467"/>
                </a:cubicBezTo>
                <a:cubicBezTo>
                  <a:pt x="2655213" y="668467"/>
                  <a:pt x="2654196" y="668053"/>
                  <a:pt x="2652811" y="667229"/>
                </a:cubicBezTo>
                <a:cubicBezTo>
                  <a:pt x="2651427" y="666405"/>
                  <a:pt x="2649733" y="665476"/>
                  <a:pt x="2647730" y="664446"/>
                </a:cubicBezTo>
                <a:cubicBezTo>
                  <a:pt x="2645727" y="663415"/>
                  <a:pt x="2643355" y="662472"/>
                  <a:pt x="2640616" y="661618"/>
                </a:cubicBezTo>
                <a:cubicBezTo>
                  <a:pt x="2637877" y="660764"/>
                  <a:pt x="2634798" y="660337"/>
                  <a:pt x="2631381" y="660337"/>
                </a:cubicBezTo>
                <a:cubicBezTo>
                  <a:pt x="2628200" y="660337"/>
                  <a:pt x="2625431" y="660764"/>
                  <a:pt x="2623076" y="661618"/>
                </a:cubicBezTo>
                <a:cubicBezTo>
                  <a:pt x="2620719" y="662472"/>
                  <a:pt x="2618775" y="663606"/>
                  <a:pt x="2617243" y="665020"/>
                </a:cubicBezTo>
                <a:cubicBezTo>
                  <a:pt x="2615711" y="666434"/>
                  <a:pt x="2614562" y="668112"/>
                  <a:pt x="2613797" y="670057"/>
                </a:cubicBezTo>
                <a:cubicBezTo>
                  <a:pt x="2613031" y="672000"/>
                  <a:pt x="2612649" y="674063"/>
                  <a:pt x="2612649" y="676243"/>
                </a:cubicBezTo>
                <a:cubicBezTo>
                  <a:pt x="2612649" y="679424"/>
                  <a:pt x="2613384" y="682163"/>
                  <a:pt x="2614859" y="684460"/>
                </a:cubicBezTo>
                <a:cubicBezTo>
                  <a:pt x="2616330" y="686759"/>
                  <a:pt x="2618288" y="688791"/>
                  <a:pt x="2620733" y="690558"/>
                </a:cubicBezTo>
                <a:cubicBezTo>
                  <a:pt x="2623178" y="692326"/>
                  <a:pt x="2625961" y="693945"/>
                  <a:pt x="2629084" y="695419"/>
                </a:cubicBezTo>
                <a:cubicBezTo>
                  <a:pt x="2632206" y="696891"/>
                  <a:pt x="2635387" y="698378"/>
                  <a:pt x="2638628" y="699881"/>
                </a:cubicBezTo>
                <a:cubicBezTo>
                  <a:pt x="2641869" y="701383"/>
                  <a:pt x="2645049" y="703033"/>
                  <a:pt x="2648172" y="704829"/>
                </a:cubicBezTo>
                <a:cubicBezTo>
                  <a:pt x="2651293" y="706626"/>
                  <a:pt x="2654077" y="708747"/>
                  <a:pt x="2656522" y="711191"/>
                </a:cubicBezTo>
                <a:cubicBezTo>
                  <a:pt x="2658967" y="713636"/>
                  <a:pt x="2660942" y="716523"/>
                  <a:pt x="2662445" y="719852"/>
                </a:cubicBezTo>
                <a:cubicBezTo>
                  <a:pt x="2663946" y="723179"/>
                  <a:pt x="2664698" y="727111"/>
                  <a:pt x="2664698" y="731648"/>
                </a:cubicBezTo>
                <a:cubicBezTo>
                  <a:pt x="2664698" y="737009"/>
                  <a:pt x="2663711" y="741781"/>
                  <a:pt x="2661736" y="745963"/>
                </a:cubicBezTo>
                <a:cubicBezTo>
                  <a:pt x="2659763" y="750146"/>
                  <a:pt x="2657023" y="753695"/>
                  <a:pt x="2653517" y="756611"/>
                </a:cubicBezTo>
                <a:cubicBezTo>
                  <a:pt x="2650012" y="759527"/>
                  <a:pt x="2645889" y="761722"/>
                  <a:pt x="2641146" y="763195"/>
                </a:cubicBezTo>
                <a:cubicBezTo>
                  <a:pt x="2636404" y="764668"/>
                  <a:pt x="2631293" y="765404"/>
                  <a:pt x="2625814" y="765404"/>
                </a:cubicBezTo>
                <a:cubicBezTo>
                  <a:pt x="2621985" y="765404"/>
                  <a:pt x="2618435" y="765081"/>
                  <a:pt x="2615167" y="764432"/>
                </a:cubicBezTo>
                <a:cubicBezTo>
                  <a:pt x="2611898" y="763784"/>
                  <a:pt x="2608982" y="762988"/>
                  <a:pt x="2606419" y="762046"/>
                </a:cubicBezTo>
                <a:cubicBezTo>
                  <a:pt x="2603859" y="761104"/>
                  <a:pt x="2601707" y="760131"/>
                  <a:pt x="2599970" y="759129"/>
                </a:cubicBezTo>
                <a:cubicBezTo>
                  <a:pt x="2598235" y="758128"/>
                  <a:pt x="2597024" y="757274"/>
                  <a:pt x="2596348" y="756568"/>
                </a:cubicBezTo>
                <a:cubicBezTo>
                  <a:pt x="2595669" y="755860"/>
                  <a:pt x="2595169" y="754961"/>
                  <a:pt x="2594845" y="753872"/>
                </a:cubicBezTo>
                <a:cubicBezTo>
                  <a:pt x="2594521" y="752783"/>
                  <a:pt x="2594358" y="751324"/>
                  <a:pt x="2594358" y="749497"/>
                </a:cubicBezTo>
                <a:cubicBezTo>
                  <a:pt x="2594358" y="748203"/>
                  <a:pt x="2594419" y="747126"/>
                  <a:pt x="2594537" y="746274"/>
                </a:cubicBezTo>
                <a:cubicBezTo>
                  <a:pt x="2594654" y="745419"/>
                  <a:pt x="2594832" y="744726"/>
                  <a:pt x="2595067" y="744195"/>
                </a:cubicBezTo>
                <a:cubicBezTo>
                  <a:pt x="2595301" y="743665"/>
                  <a:pt x="2595597" y="743298"/>
                  <a:pt x="2595949" y="743092"/>
                </a:cubicBezTo>
                <a:cubicBezTo>
                  <a:pt x="2596305" y="742885"/>
                  <a:pt x="2596716" y="742783"/>
                  <a:pt x="2597187" y="742783"/>
                </a:cubicBezTo>
                <a:cubicBezTo>
                  <a:pt x="2598010" y="742783"/>
                  <a:pt x="2599177" y="743283"/>
                  <a:pt x="2600677" y="744284"/>
                </a:cubicBezTo>
                <a:cubicBezTo>
                  <a:pt x="2602179" y="745286"/>
                  <a:pt x="2604107" y="746376"/>
                  <a:pt x="2606463" y="747554"/>
                </a:cubicBezTo>
                <a:cubicBezTo>
                  <a:pt x="2608821" y="748732"/>
                  <a:pt x="2611660" y="749837"/>
                  <a:pt x="2614989" y="750868"/>
                </a:cubicBezTo>
                <a:cubicBezTo>
                  <a:pt x="2618318" y="751898"/>
                  <a:pt x="2622162" y="752413"/>
                  <a:pt x="2626521" y="752413"/>
                </a:cubicBezTo>
                <a:cubicBezTo>
                  <a:pt x="2629821" y="752413"/>
                  <a:pt x="2632840" y="751971"/>
                  <a:pt x="2635579" y="751088"/>
                </a:cubicBezTo>
                <a:cubicBezTo>
                  <a:pt x="2638319" y="750205"/>
                  <a:pt x="2640675" y="748953"/>
                  <a:pt x="2642648" y="747333"/>
                </a:cubicBezTo>
                <a:cubicBezTo>
                  <a:pt x="2644623" y="745714"/>
                  <a:pt x="2646139" y="743724"/>
                  <a:pt x="2647200" y="741369"/>
                </a:cubicBezTo>
                <a:cubicBezTo>
                  <a:pt x="2648260" y="739013"/>
                  <a:pt x="2648790" y="736331"/>
                  <a:pt x="2648790" y="733327"/>
                </a:cubicBezTo>
                <a:cubicBezTo>
                  <a:pt x="2648790" y="730087"/>
                  <a:pt x="2648054" y="727318"/>
                  <a:pt x="2646581" y="725020"/>
                </a:cubicBezTo>
                <a:cubicBezTo>
                  <a:pt x="2645108" y="722723"/>
                  <a:pt x="2643163" y="720706"/>
                  <a:pt x="2640748" y="718968"/>
                </a:cubicBezTo>
                <a:cubicBezTo>
                  <a:pt x="2638334" y="717230"/>
                  <a:pt x="2635579" y="715639"/>
                  <a:pt x="2632487" y="714197"/>
                </a:cubicBezTo>
                <a:cubicBezTo>
                  <a:pt x="2629393" y="712753"/>
                  <a:pt x="2626226" y="711280"/>
                  <a:pt x="2622987" y="709777"/>
                </a:cubicBezTo>
                <a:cubicBezTo>
                  <a:pt x="2619747" y="708276"/>
                  <a:pt x="2616593" y="706610"/>
                  <a:pt x="2613532" y="704784"/>
                </a:cubicBezTo>
                <a:cubicBezTo>
                  <a:pt x="2610467" y="702959"/>
                  <a:pt x="2607730" y="700808"/>
                  <a:pt x="2605314" y="698334"/>
                </a:cubicBezTo>
                <a:cubicBezTo>
                  <a:pt x="2602900" y="695860"/>
                  <a:pt x="2600942" y="692960"/>
                  <a:pt x="2599439" y="689631"/>
                </a:cubicBezTo>
                <a:cubicBezTo>
                  <a:pt x="2597937" y="686302"/>
                  <a:pt x="2597187" y="682310"/>
                  <a:pt x="2597187" y="677657"/>
                </a:cubicBezTo>
                <a:cubicBezTo>
                  <a:pt x="2597187" y="672884"/>
                  <a:pt x="2598054" y="668628"/>
                  <a:pt x="2599794" y="664887"/>
                </a:cubicBezTo>
                <a:cubicBezTo>
                  <a:pt x="2601531" y="661147"/>
                  <a:pt x="2603946" y="658009"/>
                  <a:pt x="2607037" y="655476"/>
                </a:cubicBezTo>
                <a:cubicBezTo>
                  <a:pt x="2610130" y="652943"/>
                  <a:pt x="2613811" y="651014"/>
                  <a:pt x="2618082" y="649688"/>
                </a:cubicBezTo>
                <a:cubicBezTo>
                  <a:pt x="2622353" y="648363"/>
                  <a:pt x="2626964" y="647700"/>
                  <a:pt x="2631911" y="647700"/>
                </a:cubicBezTo>
                <a:close/>
                <a:moveTo>
                  <a:pt x="1688938" y="647700"/>
                </a:moveTo>
                <a:lnTo>
                  <a:pt x="1691199" y="647896"/>
                </a:lnTo>
                <a:lnTo>
                  <a:pt x="1682035" y="661320"/>
                </a:lnTo>
                <a:lnTo>
                  <a:pt x="1680102" y="661618"/>
                </a:lnTo>
                <a:cubicBezTo>
                  <a:pt x="1677746" y="662472"/>
                  <a:pt x="1675801" y="663606"/>
                  <a:pt x="1674269" y="665020"/>
                </a:cubicBezTo>
                <a:cubicBezTo>
                  <a:pt x="1672738" y="666434"/>
                  <a:pt x="1671588" y="668112"/>
                  <a:pt x="1670822" y="670057"/>
                </a:cubicBezTo>
                <a:cubicBezTo>
                  <a:pt x="1670056" y="672000"/>
                  <a:pt x="1669674" y="674063"/>
                  <a:pt x="1669674" y="676243"/>
                </a:cubicBezTo>
                <a:lnTo>
                  <a:pt x="1670288" y="678527"/>
                </a:lnTo>
                <a:lnTo>
                  <a:pt x="1659568" y="694231"/>
                </a:lnTo>
                <a:lnTo>
                  <a:pt x="1656462" y="689631"/>
                </a:lnTo>
                <a:cubicBezTo>
                  <a:pt x="1654960" y="686302"/>
                  <a:pt x="1654209" y="682310"/>
                  <a:pt x="1654209" y="677657"/>
                </a:cubicBezTo>
                <a:cubicBezTo>
                  <a:pt x="1654209" y="672884"/>
                  <a:pt x="1655078" y="668628"/>
                  <a:pt x="1656816" y="664887"/>
                </a:cubicBezTo>
                <a:cubicBezTo>
                  <a:pt x="1658553" y="661147"/>
                  <a:pt x="1660969" y="658009"/>
                  <a:pt x="1664062" y="655476"/>
                </a:cubicBezTo>
                <a:cubicBezTo>
                  <a:pt x="1667156" y="652943"/>
                  <a:pt x="1670837" y="651014"/>
                  <a:pt x="1675109" y="649688"/>
                </a:cubicBezTo>
                <a:cubicBezTo>
                  <a:pt x="1679381" y="648363"/>
                  <a:pt x="1683991" y="647700"/>
                  <a:pt x="1688938" y="647700"/>
                </a:cubicBezTo>
                <a:close/>
                <a:moveTo>
                  <a:pt x="1222214" y="647700"/>
                </a:moveTo>
                <a:cubicBezTo>
                  <a:pt x="1224747" y="647700"/>
                  <a:pt x="1227295" y="647921"/>
                  <a:pt x="1229858" y="648363"/>
                </a:cubicBezTo>
                <a:cubicBezTo>
                  <a:pt x="1232420" y="648805"/>
                  <a:pt x="1234836" y="649393"/>
                  <a:pt x="1237104" y="650131"/>
                </a:cubicBezTo>
                <a:cubicBezTo>
                  <a:pt x="1239372" y="650867"/>
                  <a:pt x="1241391" y="651691"/>
                  <a:pt x="1243158" y="652605"/>
                </a:cubicBezTo>
                <a:cubicBezTo>
                  <a:pt x="1244925" y="653518"/>
                  <a:pt x="1246089" y="654254"/>
                  <a:pt x="1246648" y="654813"/>
                </a:cubicBezTo>
                <a:cubicBezTo>
                  <a:pt x="1247208" y="655373"/>
                  <a:pt x="1247577" y="655815"/>
                  <a:pt x="1247752" y="656139"/>
                </a:cubicBezTo>
                <a:cubicBezTo>
                  <a:pt x="1247930" y="656463"/>
                  <a:pt x="1248077" y="656875"/>
                  <a:pt x="1248196" y="657376"/>
                </a:cubicBezTo>
                <a:cubicBezTo>
                  <a:pt x="1248313" y="657877"/>
                  <a:pt x="1248401" y="658481"/>
                  <a:pt x="1248461" y="659187"/>
                </a:cubicBezTo>
                <a:cubicBezTo>
                  <a:pt x="1248519" y="659895"/>
                  <a:pt x="1248548" y="660807"/>
                  <a:pt x="1248548" y="661927"/>
                </a:cubicBezTo>
                <a:cubicBezTo>
                  <a:pt x="1248548" y="662988"/>
                  <a:pt x="1248504" y="663930"/>
                  <a:pt x="1248416" y="664755"/>
                </a:cubicBezTo>
                <a:cubicBezTo>
                  <a:pt x="1248328" y="665579"/>
                  <a:pt x="1248196" y="666272"/>
                  <a:pt x="1248018" y="666832"/>
                </a:cubicBezTo>
                <a:cubicBezTo>
                  <a:pt x="1247841" y="667391"/>
                  <a:pt x="1247591" y="667803"/>
                  <a:pt x="1247268" y="668069"/>
                </a:cubicBezTo>
                <a:cubicBezTo>
                  <a:pt x="1246943" y="668334"/>
                  <a:pt x="1246575" y="668467"/>
                  <a:pt x="1246162" y="668467"/>
                </a:cubicBezTo>
                <a:cubicBezTo>
                  <a:pt x="1245514" y="668467"/>
                  <a:pt x="1244498" y="668053"/>
                  <a:pt x="1243114" y="667229"/>
                </a:cubicBezTo>
                <a:cubicBezTo>
                  <a:pt x="1241729" y="666405"/>
                  <a:pt x="1240035" y="665476"/>
                  <a:pt x="1238032" y="664446"/>
                </a:cubicBezTo>
                <a:cubicBezTo>
                  <a:pt x="1236029" y="663415"/>
                  <a:pt x="1233657" y="662472"/>
                  <a:pt x="1230918" y="661618"/>
                </a:cubicBezTo>
                <a:cubicBezTo>
                  <a:pt x="1228179" y="660764"/>
                  <a:pt x="1225100" y="660337"/>
                  <a:pt x="1221684" y="660337"/>
                </a:cubicBezTo>
                <a:cubicBezTo>
                  <a:pt x="1218503" y="660337"/>
                  <a:pt x="1215735" y="660764"/>
                  <a:pt x="1213378" y="661618"/>
                </a:cubicBezTo>
                <a:cubicBezTo>
                  <a:pt x="1211021" y="662472"/>
                  <a:pt x="1209077" y="663606"/>
                  <a:pt x="1207546" y="665020"/>
                </a:cubicBezTo>
                <a:cubicBezTo>
                  <a:pt x="1206014" y="666434"/>
                  <a:pt x="1204865" y="668112"/>
                  <a:pt x="1204099" y="670057"/>
                </a:cubicBezTo>
                <a:cubicBezTo>
                  <a:pt x="1203333" y="672000"/>
                  <a:pt x="1202951" y="674063"/>
                  <a:pt x="1202951" y="676243"/>
                </a:cubicBezTo>
                <a:cubicBezTo>
                  <a:pt x="1202951" y="679424"/>
                  <a:pt x="1203687" y="682163"/>
                  <a:pt x="1205160" y="684460"/>
                </a:cubicBezTo>
                <a:cubicBezTo>
                  <a:pt x="1206633" y="686759"/>
                  <a:pt x="1208591" y="688791"/>
                  <a:pt x="1211036" y="690558"/>
                </a:cubicBezTo>
                <a:cubicBezTo>
                  <a:pt x="1213481" y="692326"/>
                  <a:pt x="1216264" y="693945"/>
                  <a:pt x="1219387" y="695419"/>
                </a:cubicBezTo>
                <a:cubicBezTo>
                  <a:pt x="1222509" y="696891"/>
                  <a:pt x="1225690" y="698378"/>
                  <a:pt x="1228930" y="699881"/>
                </a:cubicBezTo>
                <a:cubicBezTo>
                  <a:pt x="1232170" y="701383"/>
                  <a:pt x="1235351" y="703033"/>
                  <a:pt x="1238474" y="704829"/>
                </a:cubicBezTo>
                <a:cubicBezTo>
                  <a:pt x="1241597" y="706626"/>
                  <a:pt x="1244380" y="708747"/>
                  <a:pt x="1246826" y="711191"/>
                </a:cubicBezTo>
                <a:cubicBezTo>
                  <a:pt x="1249270" y="713636"/>
                  <a:pt x="1251244" y="716523"/>
                  <a:pt x="1252746" y="719852"/>
                </a:cubicBezTo>
                <a:cubicBezTo>
                  <a:pt x="1254250" y="723179"/>
                  <a:pt x="1255000" y="727111"/>
                  <a:pt x="1255000" y="731648"/>
                </a:cubicBezTo>
                <a:cubicBezTo>
                  <a:pt x="1255000" y="737009"/>
                  <a:pt x="1254014" y="741781"/>
                  <a:pt x="1252039" y="745963"/>
                </a:cubicBezTo>
                <a:cubicBezTo>
                  <a:pt x="1250066" y="750146"/>
                  <a:pt x="1247326" y="753695"/>
                  <a:pt x="1243821" y="756611"/>
                </a:cubicBezTo>
                <a:cubicBezTo>
                  <a:pt x="1240315" y="759527"/>
                  <a:pt x="1236191" y="761722"/>
                  <a:pt x="1231448" y="763195"/>
                </a:cubicBezTo>
                <a:cubicBezTo>
                  <a:pt x="1226706" y="764668"/>
                  <a:pt x="1221596" y="765404"/>
                  <a:pt x="1216117" y="765404"/>
                </a:cubicBezTo>
                <a:cubicBezTo>
                  <a:pt x="1212288" y="765404"/>
                  <a:pt x="1208739" y="765081"/>
                  <a:pt x="1205469" y="764432"/>
                </a:cubicBezTo>
                <a:cubicBezTo>
                  <a:pt x="1202199" y="763784"/>
                  <a:pt x="1199283" y="762988"/>
                  <a:pt x="1196721" y="762046"/>
                </a:cubicBezTo>
                <a:cubicBezTo>
                  <a:pt x="1194159" y="761104"/>
                  <a:pt x="1192010" y="760131"/>
                  <a:pt x="1190271" y="759129"/>
                </a:cubicBezTo>
                <a:cubicBezTo>
                  <a:pt x="1188534" y="758128"/>
                  <a:pt x="1187326" y="757274"/>
                  <a:pt x="1186650" y="756568"/>
                </a:cubicBezTo>
                <a:cubicBezTo>
                  <a:pt x="1185971" y="755860"/>
                  <a:pt x="1185471" y="754961"/>
                  <a:pt x="1185146" y="753872"/>
                </a:cubicBezTo>
                <a:cubicBezTo>
                  <a:pt x="1184823" y="752783"/>
                  <a:pt x="1184661" y="751324"/>
                  <a:pt x="1184661" y="749497"/>
                </a:cubicBezTo>
                <a:cubicBezTo>
                  <a:pt x="1184661" y="748203"/>
                  <a:pt x="1184721" y="747126"/>
                  <a:pt x="1184838" y="746274"/>
                </a:cubicBezTo>
                <a:cubicBezTo>
                  <a:pt x="1184955" y="745419"/>
                  <a:pt x="1185132" y="744726"/>
                  <a:pt x="1185367" y="744195"/>
                </a:cubicBezTo>
                <a:cubicBezTo>
                  <a:pt x="1185603" y="743665"/>
                  <a:pt x="1185899" y="743298"/>
                  <a:pt x="1186252" y="743092"/>
                </a:cubicBezTo>
                <a:cubicBezTo>
                  <a:pt x="1186605" y="742885"/>
                  <a:pt x="1187018" y="742783"/>
                  <a:pt x="1187490" y="742783"/>
                </a:cubicBezTo>
                <a:cubicBezTo>
                  <a:pt x="1188313" y="742783"/>
                  <a:pt x="1189476" y="743283"/>
                  <a:pt x="1190979" y="744284"/>
                </a:cubicBezTo>
                <a:cubicBezTo>
                  <a:pt x="1192480" y="745286"/>
                  <a:pt x="1194409" y="746376"/>
                  <a:pt x="1196766" y="747554"/>
                </a:cubicBezTo>
                <a:cubicBezTo>
                  <a:pt x="1199122" y="748732"/>
                  <a:pt x="1201964" y="749837"/>
                  <a:pt x="1205292" y="750868"/>
                </a:cubicBezTo>
                <a:cubicBezTo>
                  <a:pt x="1208621" y="751898"/>
                  <a:pt x="1212465" y="752413"/>
                  <a:pt x="1216823" y="752413"/>
                </a:cubicBezTo>
                <a:cubicBezTo>
                  <a:pt x="1220123" y="752413"/>
                  <a:pt x="1223142" y="751971"/>
                  <a:pt x="1225882" y="751088"/>
                </a:cubicBezTo>
                <a:cubicBezTo>
                  <a:pt x="1228621" y="750205"/>
                  <a:pt x="1230977" y="748953"/>
                  <a:pt x="1232950" y="747333"/>
                </a:cubicBezTo>
                <a:cubicBezTo>
                  <a:pt x="1234924" y="745714"/>
                  <a:pt x="1236441" y="743724"/>
                  <a:pt x="1237502" y="741369"/>
                </a:cubicBezTo>
                <a:cubicBezTo>
                  <a:pt x="1238562" y="739013"/>
                  <a:pt x="1239092" y="736331"/>
                  <a:pt x="1239092" y="733327"/>
                </a:cubicBezTo>
                <a:cubicBezTo>
                  <a:pt x="1239092" y="730087"/>
                  <a:pt x="1238356" y="727318"/>
                  <a:pt x="1236883" y="725020"/>
                </a:cubicBezTo>
                <a:cubicBezTo>
                  <a:pt x="1235410" y="722723"/>
                  <a:pt x="1233466" y="720706"/>
                  <a:pt x="1231050" y="718968"/>
                </a:cubicBezTo>
                <a:cubicBezTo>
                  <a:pt x="1228635" y="717230"/>
                  <a:pt x="1225882" y="715639"/>
                  <a:pt x="1222789" y="714197"/>
                </a:cubicBezTo>
                <a:cubicBezTo>
                  <a:pt x="1219696" y="712753"/>
                  <a:pt x="1216530" y="711280"/>
                  <a:pt x="1213289" y="709777"/>
                </a:cubicBezTo>
                <a:cubicBezTo>
                  <a:pt x="1210050" y="708276"/>
                  <a:pt x="1206898" y="706610"/>
                  <a:pt x="1203834" y="704784"/>
                </a:cubicBezTo>
                <a:cubicBezTo>
                  <a:pt x="1200771" y="702959"/>
                  <a:pt x="1198032" y="700808"/>
                  <a:pt x="1195617" y="698334"/>
                </a:cubicBezTo>
                <a:cubicBezTo>
                  <a:pt x="1193202" y="695860"/>
                  <a:pt x="1191243" y="692960"/>
                  <a:pt x="1189742" y="689631"/>
                </a:cubicBezTo>
                <a:cubicBezTo>
                  <a:pt x="1188239" y="686302"/>
                  <a:pt x="1187490" y="682310"/>
                  <a:pt x="1187490" y="677657"/>
                </a:cubicBezTo>
                <a:cubicBezTo>
                  <a:pt x="1187490" y="672884"/>
                  <a:pt x="1188358" y="668628"/>
                  <a:pt x="1190095" y="664887"/>
                </a:cubicBezTo>
                <a:cubicBezTo>
                  <a:pt x="1191833" y="661147"/>
                  <a:pt x="1194248" y="658009"/>
                  <a:pt x="1197340" y="655476"/>
                </a:cubicBezTo>
                <a:cubicBezTo>
                  <a:pt x="1200432" y="652943"/>
                  <a:pt x="1204114" y="651014"/>
                  <a:pt x="1208385" y="649688"/>
                </a:cubicBezTo>
                <a:cubicBezTo>
                  <a:pt x="1212656" y="648363"/>
                  <a:pt x="1217266" y="647700"/>
                  <a:pt x="1222214" y="647700"/>
                </a:cubicBezTo>
                <a:close/>
                <a:moveTo>
                  <a:pt x="745956" y="647700"/>
                </a:moveTo>
                <a:cubicBezTo>
                  <a:pt x="748489" y="647700"/>
                  <a:pt x="751037" y="647921"/>
                  <a:pt x="753599" y="648363"/>
                </a:cubicBezTo>
                <a:cubicBezTo>
                  <a:pt x="756162" y="648805"/>
                  <a:pt x="758578" y="649393"/>
                  <a:pt x="760846" y="650131"/>
                </a:cubicBezTo>
                <a:cubicBezTo>
                  <a:pt x="763114" y="650867"/>
                  <a:pt x="765131" y="651691"/>
                  <a:pt x="766899" y="652605"/>
                </a:cubicBezTo>
                <a:cubicBezTo>
                  <a:pt x="768666" y="653518"/>
                  <a:pt x="769829" y="654254"/>
                  <a:pt x="770389" y="654813"/>
                </a:cubicBezTo>
                <a:cubicBezTo>
                  <a:pt x="770949" y="655373"/>
                  <a:pt x="771317" y="655815"/>
                  <a:pt x="771494" y="656139"/>
                </a:cubicBezTo>
                <a:cubicBezTo>
                  <a:pt x="771670" y="656463"/>
                  <a:pt x="771818" y="656875"/>
                  <a:pt x="771936" y="657376"/>
                </a:cubicBezTo>
                <a:cubicBezTo>
                  <a:pt x="772054" y="657877"/>
                  <a:pt x="772142" y="658481"/>
                  <a:pt x="772201" y="659187"/>
                </a:cubicBezTo>
                <a:cubicBezTo>
                  <a:pt x="772260" y="659895"/>
                  <a:pt x="772289" y="660807"/>
                  <a:pt x="772289" y="661927"/>
                </a:cubicBezTo>
                <a:cubicBezTo>
                  <a:pt x="772289" y="662988"/>
                  <a:pt x="772245" y="663930"/>
                  <a:pt x="772156" y="664755"/>
                </a:cubicBezTo>
                <a:cubicBezTo>
                  <a:pt x="772068" y="665579"/>
                  <a:pt x="771936" y="666272"/>
                  <a:pt x="771759" y="666832"/>
                </a:cubicBezTo>
                <a:cubicBezTo>
                  <a:pt x="771582" y="667391"/>
                  <a:pt x="771332" y="667803"/>
                  <a:pt x="771008" y="668069"/>
                </a:cubicBezTo>
                <a:cubicBezTo>
                  <a:pt x="770684" y="668334"/>
                  <a:pt x="770316" y="668467"/>
                  <a:pt x="769903" y="668467"/>
                </a:cubicBezTo>
                <a:cubicBezTo>
                  <a:pt x="769255" y="668467"/>
                  <a:pt x="768239" y="668053"/>
                  <a:pt x="766854" y="667229"/>
                </a:cubicBezTo>
                <a:cubicBezTo>
                  <a:pt x="765470" y="666405"/>
                  <a:pt x="763776" y="665476"/>
                  <a:pt x="761773" y="664446"/>
                </a:cubicBezTo>
                <a:cubicBezTo>
                  <a:pt x="759771" y="663415"/>
                  <a:pt x="757399" y="662472"/>
                  <a:pt x="754660" y="661618"/>
                </a:cubicBezTo>
                <a:cubicBezTo>
                  <a:pt x="751921" y="660764"/>
                  <a:pt x="748842" y="660337"/>
                  <a:pt x="745426" y="660337"/>
                </a:cubicBezTo>
                <a:cubicBezTo>
                  <a:pt x="742244" y="660337"/>
                  <a:pt x="739476" y="660764"/>
                  <a:pt x="737119" y="661618"/>
                </a:cubicBezTo>
                <a:cubicBezTo>
                  <a:pt x="734763" y="662472"/>
                  <a:pt x="732819" y="663606"/>
                  <a:pt x="731287" y="665020"/>
                </a:cubicBezTo>
                <a:cubicBezTo>
                  <a:pt x="729755" y="666434"/>
                  <a:pt x="728607" y="668112"/>
                  <a:pt x="727841" y="670057"/>
                </a:cubicBezTo>
                <a:cubicBezTo>
                  <a:pt x="727075" y="672000"/>
                  <a:pt x="726692" y="674063"/>
                  <a:pt x="726692" y="676243"/>
                </a:cubicBezTo>
                <a:cubicBezTo>
                  <a:pt x="726692" y="679424"/>
                  <a:pt x="727428" y="682163"/>
                  <a:pt x="728901" y="684460"/>
                </a:cubicBezTo>
                <a:cubicBezTo>
                  <a:pt x="730374" y="686759"/>
                  <a:pt x="732333" y="688791"/>
                  <a:pt x="734777" y="690558"/>
                </a:cubicBezTo>
                <a:cubicBezTo>
                  <a:pt x="737222" y="692326"/>
                  <a:pt x="740006" y="693945"/>
                  <a:pt x="743128" y="695419"/>
                </a:cubicBezTo>
                <a:cubicBezTo>
                  <a:pt x="746250" y="696891"/>
                  <a:pt x="749432" y="698378"/>
                  <a:pt x="752672" y="699881"/>
                </a:cubicBezTo>
                <a:cubicBezTo>
                  <a:pt x="755912" y="701383"/>
                  <a:pt x="759093" y="703033"/>
                  <a:pt x="762215" y="704829"/>
                </a:cubicBezTo>
                <a:cubicBezTo>
                  <a:pt x="765338" y="706626"/>
                  <a:pt x="768121" y="708747"/>
                  <a:pt x="770566" y="711191"/>
                </a:cubicBezTo>
                <a:cubicBezTo>
                  <a:pt x="773011" y="713636"/>
                  <a:pt x="774984" y="716523"/>
                  <a:pt x="776486" y="719852"/>
                </a:cubicBezTo>
                <a:cubicBezTo>
                  <a:pt x="777989" y="723179"/>
                  <a:pt x="778740" y="727111"/>
                  <a:pt x="778740" y="731648"/>
                </a:cubicBezTo>
                <a:cubicBezTo>
                  <a:pt x="778740" y="737009"/>
                  <a:pt x="777753" y="741781"/>
                  <a:pt x="775780" y="745963"/>
                </a:cubicBezTo>
                <a:cubicBezTo>
                  <a:pt x="773806" y="750146"/>
                  <a:pt x="771067" y="753695"/>
                  <a:pt x="767561" y="756611"/>
                </a:cubicBezTo>
                <a:cubicBezTo>
                  <a:pt x="764056" y="759527"/>
                  <a:pt x="759932" y="761722"/>
                  <a:pt x="755190" y="763195"/>
                </a:cubicBezTo>
                <a:cubicBezTo>
                  <a:pt x="750448" y="764668"/>
                  <a:pt x="745337" y="765404"/>
                  <a:pt x="739858" y="765404"/>
                </a:cubicBezTo>
                <a:cubicBezTo>
                  <a:pt x="736029" y="765404"/>
                  <a:pt x="732480" y="765081"/>
                  <a:pt x="729210" y="764432"/>
                </a:cubicBezTo>
                <a:cubicBezTo>
                  <a:pt x="725941" y="763784"/>
                  <a:pt x="723025" y="762988"/>
                  <a:pt x="720462" y="762046"/>
                </a:cubicBezTo>
                <a:cubicBezTo>
                  <a:pt x="717899" y="761104"/>
                  <a:pt x="715749" y="760131"/>
                  <a:pt x="714011" y="759129"/>
                </a:cubicBezTo>
                <a:cubicBezTo>
                  <a:pt x="712273" y="758128"/>
                  <a:pt x="711066" y="757274"/>
                  <a:pt x="710388" y="756568"/>
                </a:cubicBezTo>
                <a:cubicBezTo>
                  <a:pt x="709711" y="755860"/>
                  <a:pt x="709210" y="754961"/>
                  <a:pt x="708886" y="753872"/>
                </a:cubicBezTo>
                <a:cubicBezTo>
                  <a:pt x="708562" y="752783"/>
                  <a:pt x="708400" y="751324"/>
                  <a:pt x="708400" y="749497"/>
                </a:cubicBezTo>
                <a:cubicBezTo>
                  <a:pt x="708400" y="748203"/>
                  <a:pt x="708459" y="747126"/>
                  <a:pt x="708577" y="746274"/>
                </a:cubicBezTo>
                <a:cubicBezTo>
                  <a:pt x="708695" y="745419"/>
                  <a:pt x="708871" y="744726"/>
                  <a:pt x="709107" y="744195"/>
                </a:cubicBezTo>
                <a:cubicBezTo>
                  <a:pt x="709342" y="743665"/>
                  <a:pt x="709637" y="743298"/>
                  <a:pt x="709991" y="743092"/>
                </a:cubicBezTo>
                <a:cubicBezTo>
                  <a:pt x="710344" y="742885"/>
                  <a:pt x="710756" y="742783"/>
                  <a:pt x="711228" y="742783"/>
                </a:cubicBezTo>
                <a:cubicBezTo>
                  <a:pt x="712053" y="742783"/>
                  <a:pt x="713216" y="743283"/>
                  <a:pt x="714718" y="744284"/>
                </a:cubicBezTo>
                <a:cubicBezTo>
                  <a:pt x="716220" y="745286"/>
                  <a:pt x="718150" y="746376"/>
                  <a:pt x="720506" y="747554"/>
                </a:cubicBezTo>
                <a:cubicBezTo>
                  <a:pt x="722863" y="748732"/>
                  <a:pt x="725705" y="749837"/>
                  <a:pt x="729033" y="750868"/>
                </a:cubicBezTo>
                <a:cubicBezTo>
                  <a:pt x="732362" y="751898"/>
                  <a:pt x="736206" y="752413"/>
                  <a:pt x="740565" y="752413"/>
                </a:cubicBezTo>
                <a:cubicBezTo>
                  <a:pt x="743864" y="752413"/>
                  <a:pt x="746884" y="751971"/>
                  <a:pt x="749623" y="751088"/>
                </a:cubicBezTo>
                <a:cubicBezTo>
                  <a:pt x="752362" y="750205"/>
                  <a:pt x="754719" y="748953"/>
                  <a:pt x="756692" y="747333"/>
                </a:cubicBezTo>
                <a:cubicBezTo>
                  <a:pt x="758666" y="745714"/>
                  <a:pt x="760183" y="743724"/>
                  <a:pt x="761243" y="741369"/>
                </a:cubicBezTo>
                <a:cubicBezTo>
                  <a:pt x="762304" y="739013"/>
                  <a:pt x="762834" y="736331"/>
                  <a:pt x="762834" y="733327"/>
                </a:cubicBezTo>
                <a:cubicBezTo>
                  <a:pt x="762834" y="730087"/>
                  <a:pt x="762097" y="727318"/>
                  <a:pt x="760625" y="725020"/>
                </a:cubicBezTo>
                <a:cubicBezTo>
                  <a:pt x="759152" y="722723"/>
                  <a:pt x="757208" y="720706"/>
                  <a:pt x="754792" y="718968"/>
                </a:cubicBezTo>
                <a:cubicBezTo>
                  <a:pt x="752377" y="717230"/>
                  <a:pt x="749623" y="715639"/>
                  <a:pt x="746530" y="714197"/>
                </a:cubicBezTo>
                <a:cubicBezTo>
                  <a:pt x="743437" y="712753"/>
                  <a:pt x="740271" y="711280"/>
                  <a:pt x="737031" y="709777"/>
                </a:cubicBezTo>
                <a:cubicBezTo>
                  <a:pt x="733791" y="708276"/>
                  <a:pt x="730639" y="706610"/>
                  <a:pt x="727576" y="704784"/>
                </a:cubicBezTo>
                <a:cubicBezTo>
                  <a:pt x="724512" y="702959"/>
                  <a:pt x="721773" y="700808"/>
                  <a:pt x="719357" y="698334"/>
                </a:cubicBezTo>
                <a:cubicBezTo>
                  <a:pt x="716942" y="695860"/>
                  <a:pt x="714983" y="692960"/>
                  <a:pt x="713481" y="689631"/>
                </a:cubicBezTo>
                <a:cubicBezTo>
                  <a:pt x="711979" y="686302"/>
                  <a:pt x="711228" y="682310"/>
                  <a:pt x="711228" y="677657"/>
                </a:cubicBezTo>
                <a:cubicBezTo>
                  <a:pt x="711228" y="672884"/>
                  <a:pt x="712097" y="668628"/>
                  <a:pt x="713835" y="664887"/>
                </a:cubicBezTo>
                <a:cubicBezTo>
                  <a:pt x="715572" y="661147"/>
                  <a:pt x="717988" y="658009"/>
                  <a:pt x="721081" y="655476"/>
                </a:cubicBezTo>
                <a:cubicBezTo>
                  <a:pt x="724173" y="652943"/>
                  <a:pt x="727855" y="651014"/>
                  <a:pt x="732126" y="649688"/>
                </a:cubicBezTo>
                <a:cubicBezTo>
                  <a:pt x="736398" y="648363"/>
                  <a:pt x="741007" y="647700"/>
                  <a:pt x="745956" y="647700"/>
                </a:cubicBezTo>
                <a:close/>
                <a:moveTo>
                  <a:pt x="1051224" y="531250"/>
                </a:moveTo>
                <a:lnTo>
                  <a:pt x="1051224" y="542354"/>
                </a:lnTo>
                <a:cubicBezTo>
                  <a:pt x="1051224" y="542825"/>
                  <a:pt x="1051103" y="543236"/>
                  <a:pt x="1050860" y="543592"/>
                </a:cubicBezTo>
                <a:cubicBezTo>
                  <a:pt x="1050617" y="543945"/>
                  <a:pt x="1050192" y="544224"/>
                  <a:pt x="1049586" y="544429"/>
                </a:cubicBezTo>
                <a:cubicBezTo>
                  <a:pt x="1048979" y="544636"/>
                  <a:pt x="1048205" y="544814"/>
                  <a:pt x="1047266" y="544959"/>
                </a:cubicBezTo>
                <a:lnTo>
                  <a:pt x="1043943" y="545159"/>
                </a:lnTo>
                <a:close/>
                <a:moveTo>
                  <a:pt x="6845283" y="523708"/>
                </a:moveTo>
                <a:cubicBezTo>
                  <a:pt x="6846108" y="523708"/>
                  <a:pt x="6847271" y="524209"/>
                  <a:pt x="6848773" y="525212"/>
                </a:cubicBezTo>
                <a:cubicBezTo>
                  <a:pt x="6850276" y="526211"/>
                  <a:pt x="6852205" y="527302"/>
                  <a:pt x="6854561" y="528481"/>
                </a:cubicBezTo>
                <a:cubicBezTo>
                  <a:pt x="6856918" y="529659"/>
                  <a:pt x="6859760" y="530762"/>
                  <a:pt x="6863089" y="531792"/>
                </a:cubicBezTo>
                <a:cubicBezTo>
                  <a:pt x="6866418" y="532826"/>
                  <a:pt x="6870261" y="533340"/>
                  <a:pt x="6874621" y="533340"/>
                </a:cubicBezTo>
                <a:lnTo>
                  <a:pt x="6875784" y="533170"/>
                </a:lnTo>
                <a:lnTo>
                  <a:pt x="6874926" y="546185"/>
                </a:lnTo>
                <a:lnTo>
                  <a:pt x="6873914" y="546331"/>
                </a:lnTo>
                <a:cubicBezTo>
                  <a:pt x="6870085" y="546331"/>
                  <a:pt x="6866535" y="546006"/>
                  <a:pt x="6863265" y="545357"/>
                </a:cubicBezTo>
                <a:cubicBezTo>
                  <a:pt x="6859996" y="544709"/>
                  <a:pt x="6857080" y="543914"/>
                  <a:pt x="6854517" y="542972"/>
                </a:cubicBezTo>
                <a:cubicBezTo>
                  <a:pt x="6851954" y="542030"/>
                  <a:pt x="6849805" y="541057"/>
                  <a:pt x="6848066" y="540055"/>
                </a:cubicBezTo>
                <a:cubicBezTo>
                  <a:pt x="6846329" y="539054"/>
                  <a:pt x="6845121" y="538201"/>
                  <a:pt x="6844443" y="537493"/>
                </a:cubicBezTo>
                <a:cubicBezTo>
                  <a:pt x="6843766" y="536786"/>
                  <a:pt x="6843265" y="535889"/>
                  <a:pt x="6842941" y="534798"/>
                </a:cubicBezTo>
                <a:cubicBezTo>
                  <a:pt x="6842617" y="533708"/>
                  <a:pt x="6842455" y="532250"/>
                  <a:pt x="6842455" y="530424"/>
                </a:cubicBezTo>
                <a:cubicBezTo>
                  <a:pt x="6842455" y="529127"/>
                  <a:pt x="6842514" y="528052"/>
                  <a:pt x="6842632" y="527200"/>
                </a:cubicBezTo>
                <a:cubicBezTo>
                  <a:pt x="6842750" y="526344"/>
                  <a:pt x="6842927" y="525653"/>
                  <a:pt x="6843162" y="525123"/>
                </a:cubicBezTo>
                <a:cubicBezTo>
                  <a:pt x="6843398" y="524592"/>
                  <a:pt x="6843692" y="524223"/>
                  <a:pt x="6844046" y="524018"/>
                </a:cubicBezTo>
                <a:cubicBezTo>
                  <a:pt x="6844399" y="523812"/>
                  <a:pt x="6844812" y="523708"/>
                  <a:pt x="6845283" y="523708"/>
                </a:cubicBezTo>
                <a:close/>
                <a:moveTo>
                  <a:pt x="4483083" y="523708"/>
                </a:moveTo>
                <a:cubicBezTo>
                  <a:pt x="4483908" y="523708"/>
                  <a:pt x="4485071" y="524209"/>
                  <a:pt x="4486574" y="525212"/>
                </a:cubicBezTo>
                <a:lnTo>
                  <a:pt x="4488936" y="526546"/>
                </a:lnTo>
                <a:lnTo>
                  <a:pt x="4488171" y="541097"/>
                </a:lnTo>
                <a:lnTo>
                  <a:pt x="4485867" y="540055"/>
                </a:lnTo>
                <a:cubicBezTo>
                  <a:pt x="4484129" y="539054"/>
                  <a:pt x="4482921" y="538201"/>
                  <a:pt x="4482244" y="537493"/>
                </a:cubicBezTo>
                <a:cubicBezTo>
                  <a:pt x="4481566" y="536786"/>
                  <a:pt x="4481065" y="535889"/>
                  <a:pt x="4480741" y="534798"/>
                </a:cubicBezTo>
                <a:cubicBezTo>
                  <a:pt x="4480417" y="533708"/>
                  <a:pt x="4480255" y="532250"/>
                  <a:pt x="4480255" y="530424"/>
                </a:cubicBezTo>
                <a:cubicBezTo>
                  <a:pt x="4480255" y="529127"/>
                  <a:pt x="4480314" y="528052"/>
                  <a:pt x="4480432" y="527200"/>
                </a:cubicBezTo>
                <a:cubicBezTo>
                  <a:pt x="4480550" y="526344"/>
                  <a:pt x="4480727" y="525653"/>
                  <a:pt x="4480962" y="525123"/>
                </a:cubicBezTo>
                <a:cubicBezTo>
                  <a:pt x="4481198" y="524592"/>
                  <a:pt x="4481492" y="524223"/>
                  <a:pt x="4481846" y="524018"/>
                </a:cubicBezTo>
                <a:cubicBezTo>
                  <a:pt x="4482199" y="523812"/>
                  <a:pt x="4482612" y="523708"/>
                  <a:pt x="4483083" y="523708"/>
                </a:cubicBezTo>
                <a:close/>
                <a:moveTo>
                  <a:pt x="263067" y="466305"/>
                </a:moveTo>
                <a:lnTo>
                  <a:pt x="268057" y="471485"/>
                </a:lnTo>
                <a:cubicBezTo>
                  <a:pt x="270502" y="473251"/>
                  <a:pt x="273286" y="474872"/>
                  <a:pt x="276408" y="476345"/>
                </a:cubicBezTo>
                <a:cubicBezTo>
                  <a:pt x="279530" y="477818"/>
                  <a:pt x="282712" y="479304"/>
                  <a:pt x="285952" y="480807"/>
                </a:cubicBezTo>
                <a:cubicBezTo>
                  <a:pt x="289192" y="482310"/>
                  <a:pt x="292373" y="483959"/>
                  <a:pt x="295495" y="485757"/>
                </a:cubicBezTo>
                <a:cubicBezTo>
                  <a:pt x="298618" y="487551"/>
                  <a:pt x="301401" y="489672"/>
                  <a:pt x="303846" y="492118"/>
                </a:cubicBezTo>
                <a:cubicBezTo>
                  <a:pt x="306291" y="494563"/>
                  <a:pt x="308264" y="497448"/>
                  <a:pt x="309767" y="500778"/>
                </a:cubicBezTo>
                <a:cubicBezTo>
                  <a:pt x="311269" y="504105"/>
                  <a:pt x="312020" y="508036"/>
                  <a:pt x="312020" y="512576"/>
                </a:cubicBezTo>
                <a:cubicBezTo>
                  <a:pt x="312020" y="517935"/>
                  <a:pt x="311033" y="522706"/>
                  <a:pt x="309060" y="526888"/>
                </a:cubicBezTo>
                <a:lnTo>
                  <a:pt x="302318" y="535624"/>
                </a:lnTo>
                <a:lnTo>
                  <a:pt x="294587" y="521971"/>
                </a:lnTo>
                <a:lnTo>
                  <a:pt x="296114" y="514253"/>
                </a:lnTo>
                <a:cubicBezTo>
                  <a:pt x="296114" y="511013"/>
                  <a:pt x="295378" y="508243"/>
                  <a:pt x="293905" y="505947"/>
                </a:cubicBezTo>
                <a:cubicBezTo>
                  <a:pt x="292432" y="503650"/>
                  <a:pt x="290488" y="501631"/>
                  <a:pt x="288073" y="499895"/>
                </a:cubicBezTo>
                <a:cubicBezTo>
                  <a:pt x="285657" y="498155"/>
                  <a:pt x="282903" y="496564"/>
                  <a:pt x="279810" y="495123"/>
                </a:cubicBezTo>
                <a:lnTo>
                  <a:pt x="279233" y="494854"/>
                </a:lnTo>
                <a:close/>
                <a:moveTo>
                  <a:pt x="4493690" y="436008"/>
                </a:moveTo>
                <a:lnTo>
                  <a:pt x="4491411" y="479414"/>
                </a:lnTo>
                <a:lnTo>
                  <a:pt x="4491213" y="479259"/>
                </a:lnTo>
                <a:cubicBezTo>
                  <a:pt x="4488798" y="476785"/>
                  <a:pt x="4486839" y="473883"/>
                  <a:pt x="4485336" y="470558"/>
                </a:cubicBezTo>
                <a:cubicBezTo>
                  <a:pt x="4483834" y="467228"/>
                  <a:pt x="4483083" y="463236"/>
                  <a:pt x="4483083" y="458584"/>
                </a:cubicBezTo>
                <a:cubicBezTo>
                  <a:pt x="4483083" y="453811"/>
                  <a:pt x="4483952" y="449555"/>
                  <a:pt x="4485690" y="445815"/>
                </a:cubicBezTo>
                <a:cubicBezTo>
                  <a:pt x="4487428" y="442072"/>
                  <a:pt x="4489843" y="438936"/>
                  <a:pt x="4492936" y="436404"/>
                </a:cubicBezTo>
                <a:close/>
                <a:moveTo>
                  <a:pt x="1839386" y="430824"/>
                </a:moveTo>
                <a:lnTo>
                  <a:pt x="1837546" y="433519"/>
                </a:lnTo>
                <a:lnTo>
                  <a:pt x="1837859" y="432867"/>
                </a:lnTo>
                <a:cubicBezTo>
                  <a:pt x="1838036" y="432279"/>
                  <a:pt x="1838286" y="431779"/>
                  <a:pt x="1838611" y="431368"/>
                </a:cubicBezTo>
                <a:close/>
                <a:moveTo>
                  <a:pt x="8477001" y="430307"/>
                </a:moveTo>
                <a:lnTo>
                  <a:pt x="8486333" y="430307"/>
                </a:lnTo>
                <a:cubicBezTo>
                  <a:pt x="8488247" y="430307"/>
                  <a:pt x="8489922" y="430482"/>
                  <a:pt x="8491358" y="430835"/>
                </a:cubicBezTo>
                <a:cubicBezTo>
                  <a:pt x="8492794" y="431189"/>
                  <a:pt x="8494050" y="431748"/>
                  <a:pt x="8495126" y="432514"/>
                </a:cubicBezTo>
                <a:cubicBezTo>
                  <a:pt x="8496203" y="433282"/>
                  <a:pt x="8497100" y="434252"/>
                  <a:pt x="8497818" y="435430"/>
                </a:cubicBezTo>
                <a:cubicBezTo>
                  <a:pt x="8498536" y="436610"/>
                  <a:pt x="8499164" y="437994"/>
                  <a:pt x="8499702" y="439585"/>
                </a:cubicBezTo>
                <a:lnTo>
                  <a:pt x="8525023" y="503707"/>
                </a:lnTo>
                <a:lnTo>
                  <a:pt x="8529172" y="545031"/>
                </a:lnTo>
                <a:lnTo>
                  <a:pt x="8528687" y="545003"/>
                </a:lnTo>
                <a:cubicBezTo>
                  <a:pt x="8527803" y="544887"/>
                  <a:pt x="8527067" y="544724"/>
                  <a:pt x="8526478" y="544518"/>
                </a:cubicBezTo>
                <a:cubicBezTo>
                  <a:pt x="8525889" y="544311"/>
                  <a:pt x="8525432" y="544063"/>
                  <a:pt x="8525108" y="543767"/>
                </a:cubicBezTo>
                <a:cubicBezTo>
                  <a:pt x="8524784" y="543472"/>
                  <a:pt x="8524563" y="543150"/>
                  <a:pt x="8524445" y="542795"/>
                </a:cubicBezTo>
                <a:lnTo>
                  <a:pt x="8485917" y="442765"/>
                </a:lnTo>
                <a:lnTo>
                  <a:pt x="8485829" y="442765"/>
                </a:lnTo>
                <a:lnTo>
                  <a:pt x="8485829" y="533999"/>
                </a:lnTo>
                <a:lnTo>
                  <a:pt x="8470630" y="528153"/>
                </a:lnTo>
                <a:lnTo>
                  <a:pt x="8470630" y="437199"/>
                </a:lnTo>
                <a:cubicBezTo>
                  <a:pt x="8470630" y="434725"/>
                  <a:pt x="8471288" y="432957"/>
                  <a:pt x="8472604" y="431897"/>
                </a:cubicBezTo>
                <a:cubicBezTo>
                  <a:pt x="8473920" y="430835"/>
                  <a:pt x="8475385" y="430307"/>
                  <a:pt x="8477001" y="430307"/>
                </a:cubicBezTo>
                <a:close/>
                <a:moveTo>
                  <a:pt x="8102373" y="430307"/>
                </a:moveTo>
                <a:lnTo>
                  <a:pt x="8112158" y="430307"/>
                </a:lnTo>
                <a:cubicBezTo>
                  <a:pt x="8113057" y="430307"/>
                  <a:pt x="8113909" y="430438"/>
                  <a:pt x="8114717" y="430703"/>
                </a:cubicBezTo>
                <a:cubicBezTo>
                  <a:pt x="8115525" y="430969"/>
                  <a:pt x="8116213" y="431382"/>
                  <a:pt x="8116782" y="431941"/>
                </a:cubicBezTo>
                <a:cubicBezTo>
                  <a:pt x="8117351" y="432500"/>
                  <a:pt x="8117815" y="433208"/>
                  <a:pt x="8118174" y="434061"/>
                </a:cubicBezTo>
                <a:cubicBezTo>
                  <a:pt x="8118533" y="434916"/>
                  <a:pt x="8118712" y="435962"/>
                  <a:pt x="8118712" y="437199"/>
                </a:cubicBezTo>
                <a:lnTo>
                  <a:pt x="8118712" y="454624"/>
                </a:lnTo>
                <a:lnTo>
                  <a:pt x="8110963" y="454146"/>
                </a:lnTo>
                <a:lnTo>
                  <a:pt x="8103513" y="454691"/>
                </a:lnTo>
                <a:lnTo>
                  <a:pt x="8103513" y="442765"/>
                </a:lnTo>
                <a:lnTo>
                  <a:pt x="8103336" y="442765"/>
                </a:lnTo>
                <a:lnTo>
                  <a:pt x="8098381" y="455066"/>
                </a:lnTo>
                <a:lnTo>
                  <a:pt x="8083902" y="456125"/>
                </a:lnTo>
                <a:lnTo>
                  <a:pt x="8090611" y="439848"/>
                </a:lnTo>
                <a:cubicBezTo>
                  <a:pt x="8091270" y="438081"/>
                  <a:pt x="8091988" y="436580"/>
                  <a:pt x="8092767" y="435342"/>
                </a:cubicBezTo>
                <a:cubicBezTo>
                  <a:pt x="8093544" y="434105"/>
                  <a:pt x="8094398" y="433119"/>
                  <a:pt x="8095326" y="432382"/>
                </a:cubicBezTo>
                <a:cubicBezTo>
                  <a:pt x="8096254" y="431646"/>
                  <a:pt x="8097285" y="431116"/>
                  <a:pt x="8098423" y="430790"/>
                </a:cubicBezTo>
                <a:cubicBezTo>
                  <a:pt x="8099559" y="430468"/>
                  <a:pt x="8100876" y="430307"/>
                  <a:pt x="8102373" y="430307"/>
                </a:cubicBezTo>
                <a:close/>
                <a:moveTo>
                  <a:pt x="8000751" y="430307"/>
                </a:moveTo>
                <a:lnTo>
                  <a:pt x="8010083" y="430307"/>
                </a:lnTo>
                <a:cubicBezTo>
                  <a:pt x="8011997" y="430307"/>
                  <a:pt x="8013672" y="430482"/>
                  <a:pt x="8015108" y="430835"/>
                </a:cubicBezTo>
                <a:cubicBezTo>
                  <a:pt x="8016544" y="431189"/>
                  <a:pt x="8017800" y="431748"/>
                  <a:pt x="8018876" y="432514"/>
                </a:cubicBezTo>
                <a:cubicBezTo>
                  <a:pt x="8019953" y="433282"/>
                  <a:pt x="8020851" y="434252"/>
                  <a:pt x="8021569" y="435430"/>
                </a:cubicBezTo>
                <a:cubicBezTo>
                  <a:pt x="8022287" y="436610"/>
                  <a:pt x="8022914" y="437994"/>
                  <a:pt x="8023453" y="439585"/>
                </a:cubicBezTo>
                <a:lnTo>
                  <a:pt x="8031498" y="459958"/>
                </a:lnTo>
                <a:lnTo>
                  <a:pt x="8024790" y="460448"/>
                </a:lnTo>
                <a:lnTo>
                  <a:pt x="8017343" y="462693"/>
                </a:lnTo>
                <a:lnTo>
                  <a:pt x="8009668" y="442765"/>
                </a:lnTo>
                <a:lnTo>
                  <a:pt x="8009579" y="442765"/>
                </a:lnTo>
                <a:lnTo>
                  <a:pt x="8009579" y="465034"/>
                </a:lnTo>
                <a:lnTo>
                  <a:pt x="7994380" y="469617"/>
                </a:lnTo>
                <a:lnTo>
                  <a:pt x="7994380" y="437199"/>
                </a:lnTo>
                <a:cubicBezTo>
                  <a:pt x="7994380" y="434725"/>
                  <a:pt x="7995038" y="432957"/>
                  <a:pt x="7996354" y="431897"/>
                </a:cubicBezTo>
                <a:cubicBezTo>
                  <a:pt x="7997670" y="430835"/>
                  <a:pt x="7999136" y="430307"/>
                  <a:pt x="8000751" y="430307"/>
                </a:cubicBezTo>
                <a:close/>
                <a:moveTo>
                  <a:pt x="7534026" y="430307"/>
                </a:moveTo>
                <a:lnTo>
                  <a:pt x="7543358" y="430307"/>
                </a:lnTo>
                <a:cubicBezTo>
                  <a:pt x="7545272" y="430307"/>
                  <a:pt x="7546947" y="430482"/>
                  <a:pt x="7548383" y="430835"/>
                </a:cubicBezTo>
                <a:cubicBezTo>
                  <a:pt x="7549819" y="431189"/>
                  <a:pt x="7551075" y="431748"/>
                  <a:pt x="7552151" y="432514"/>
                </a:cubicBezTo>
                <a:cubicBezTo>
                  <a:pt x="7553228" y="433282"/>
                  <a:pt x="7554126" y="434252"/>
                  <a:pt x="7554844" y="435430"/>
                </a:cubicBezTo>
                <a:cubicBezTo>
                  <a:pt x="7555562" y="436610"/>
                  <a:pt x="7556189" y="437994"/>
                  <a:pt x="7556728" y="439585"/>
                </a:cubicBezTo>
                <a:lnTo>
                  <a:pt x="7589423" y="522384"/>
                </a:lnTo>
                <a:lnTo>
                  <a:pt x="7589865" y="522384"/>
                </a:lnTo>
                <a:lnTo>
                  <a:pt x="7623886" y="439848"/>
                </a:lnTo>
                <a:cubicBezTo>
                  <a:pt x="7624545" y="438081"/>
                  <a:pt x="7625263" y="436580"/>
                  <a:pt x="7626042" y="435342"/>
                </a:cubicBezTo>
                <a:cubicBezTo>
                  <a:pt x="7626819" y="434105"/>
                  <a:pt x="7627673" y="433119"/>
                  <a:pt x="7628601" y="432382"/>
                </a:cubicBezTo>
                <a:cubicBezTo>
                  <a:pt x="7629529" y="431646"/>
                  <a:pt x="7630560" y="431116"/>
                  <a:pt x="7631698" y="430790"/>
                </a:cubicBezTo>
                <a:cubicBezTo>
                  <a:pt x="7632834" y="430468"/>
                  <a:pt x="7634151" y="430307"/>
                  <a:pt x="7635648" y="430307"/>
                </a:cubicBezTo>
                <a:lnTo>
                  <a:pt x="7645433" y="430307"/>
                </a:lnTo>
                <a:cubicBezTo>
                  <a:pt x="7646332" y="430307"/>
                  <a:pt x="7647184" y="430438"/>
                  <a:pt x="7647992" y="430703"/>
                </a:cubicBezTo>
                <a:cubicBezTo>
                  <a:pt x="7648800" y="430969"/>
                  <a:pt x="7649488" y="431382"/>
                  <a:pt x="7650057" y="431941"/>
                </a:cubicBezTo>
                <a:cubicBezTo>
                  <a:pt x="7650626" y="432500"/>
                  <a:pt x="7651090" y="433208"/>
                  <a:pt x="7651449" y="434061"/>
                </a:cubicBezTo>
                <a:cubicBezTo>
                  <a:pt x="7651808" y="434916"/>
                  <a:pt x="7651987" y="435962"/>
                  <a:pt x="7651987" y="437199"/>
                </a:cubicBezTo>
                <a:lnTo>
                  <a:pt x="7651987" y="542354"/>
                </a:lnTo>
                <a:cubicBezTo>
                  <a:pt x="7651987" y="542825"/>
                  <a:pt x="7651866" y="543236"/>
                  <a:pt x="7651624" y="543592"/>
                </a:cubicBezTo>
                <a:cubicBezTo>
                  <a:pt x="7651381" y="543945"/>
                  <a:pt x="7650956" y="544224"/>
                  <a:pt x="7650349" y="544429"/>
                </a:cubicBezTo>
                <a:cubicBezTo>
                  <a:pt x="7649742" y="544636"/>
                  <a:pt x="7648968" y="544814"/>
                  <a:pt x="7648028" y="544959"/>
                </a:cubicBezTo>
                <a:cubicBezTo>
                  <a:pt x="7647088" y="545107"/>
                  <a:pt x="7645859" y="545181"/>
                  <a:pt x="7644342" y="545181"/>
                </a:cubicBezTo>
                <a:cubicBezTo>
                  <a:pt x="7642947" y="545181"/>
                  <a:pt x="7641749" y="545107"/>
                  <a:pt x="7640748" y="544959"/>
                </a:cubicBezTo>
                <a:cubicBezTo>
                  <a:pt x="7639747" y="544814"/>
                  <a:pt x="7638958" y="544636"/>
                  <a:pt x="7638381" y="544429"/>
                </a:cubicBezTo>
                <a:cubicBezTo>
                  <a:pt x="7637804" y="544224"/>
                  <a:pt x="7637394" y="543945"/>
                  <a:pt x="7637152" y="543592"/>
                </a:cubicBezTo>
                <a:cubicBezTo>
                  <a:pt x="7636909" y="543236"/>
                  <a:pt x="7636788" y="542825"/>
                  <a:pt x="7636788" y="542354"/>
                </a:cubicBezTo>
                <a:lnTo>
                  <a:pt x="7636788" y="442765"/>
                </a:lnTo>
                <a:lnTo>
                  <a:pt x="7636611" y="442765"/>
                </a:lnTo>
                <a:lnTo>
                  <a:pt x="7596316" y="542795"/>
                </a:lnTo>
                <a:cubicBezTo>
                  <a:pt x="7596139" y="543208"/>
                  <a:pt x="7595889" y="543560"/>
                  <a:pt x="7595565" y="543856"/>
                </a:cubicBezTo>
                <a:cubicBezTo>
                  <a:pt x="7595241" y="544150"/>
                  <a:pt x="7594770" y="544399"/>
                  <a:pt x="7594151" y="544606"/>
                </a:cubicBezTo>
                <a:cubicBezTo>
                  <a:pt x="7593532" y="544814"/>
                  <a:pt x="7592796" y="544959"/>
                  <a:pt x="7591942" y="545049"/>
                </a:cubicBezTo>
                <a:cubicBezTo>
                  <a:pt x="7591088" y="545137"/>
                  <a:pt x="7590072" y="545181"/>
                  <a:pt x="7588893" y="545181"/>
                </a:cubicBezTo>
                <a:cubicBezTo>
                  <a:pt x="7587656" y="545181"/>
                  <a:pt x="7586596" y="545122"/>
                  <a:pt x="7585712" y="545003"/>
                </a:cubicBezTo>
                <a:cubicBezTo>
                  <a:pt x="7584828" y="544887"/>
                  <a:pt x="7584092" y="544724"/>
                  <a:pt x="7583503" y="544518"/>
                </a:cubicBezTo>
                <a:cubicBezTo>
                  <a:pt x="7582914" y="544311"/>
                  <a:pt x="7582458" y="544063"/>
                  <a:pt x="7582133" y="543767"/>
                </a:cubicBezTo>
                <a:cubicBezTo>
                  <a:pt x="7581809" y="543472"/>
                  <a:pt x="7581588" y="543150"/>
                  <a:pt x="7581470" y="542795"/>
                </a:cubicBezTo>
                <a:lnTo>
                  <a:pt x="7542943" y="442765"/>
                </a:lnTo>
                <a:lnTo>
                  <a:pt x="7542854" y="442765"/>
                </a:lnTo>
                <a:lnTo>
                  <a:pt x="7542854" y="542354"/>
                </a:lnTo>
                <a:cubicBezTo>
                  <a:pt x="7542854" y="542825"/>
                  <a:pt x="7542733" y="543236"/>
                  <a:pt x="7542491" y="543592"/>
                </a:cubicBezTo>
                <a:cubicBezTo>
                  <a:pt x="7542248" y="543945"/>
                  <a:pt x="7541823" y="544224"/>
                  <a:pt x="7541216" y="544429"/>
                </a:cubicBezTo>
                <a:cubicBezTo>
                  <a:pt x="7540609" y="544636"/>
                  <a:pt x="7539820" y="544814"/>
                  <a:pt x="7538850" y="544959"/>
                </a:cubicBezTo>
                <a:cubicBezTo>
                  <a:pt x="7537879" y="545107"/>
                  <a:pt x="7536635" y="545181"/>
                  <a:pt x="7535118" y="545181"/>
                </a:cubicBezTo>
                <a:cubicBezTo>
                  <a:pt x="7533662" y="545181"/>
                  <a:pt x="7532448" y="545107"/>
                  <a:pt x="7531478" y="544959"/>
                </a:cubicBezTo>
                <a:cubicBezTo>
                  <a:pt x="7530507" y="544814"/>
                  <a:pt x="7529733" y="544636"/>
                  <a:pt x="7529157" y="544429"/>
                </a:cubicBezTo>
                <a:cubicBezTo>
                  <a:pt x="7528580" y="544224"/>
                  <a:pt x="7528186" y="543945"/>
                  <a:pt x="7527974" y="543592"/>
                </a:cubicBezTo>
                <a:cubicBezTo>
                  <a:pt x="7527761" y="543236"/>
                  <a:pt x="7527655" y="542825"/>
                  <a:pt x="7527655" y="542354"/>
                </a:cubicBezTo>
                <a:lnTo>
                  <a:pt x="7527655" y="437199"/>
                </a:lnTo>
                <a:cubicBezTo>
                  <a:pt x="7527655" y="434725"/>
                  <a:pt x="7528313" y="432957"/>
                  <a:pt x="7529629" y="431897"/>
                </a:cubicBezTo>
                <a:cubicBezTo>
                  <a:pt x="7530945" y="430835"/>
                  <a:pt x="7532411" y="430307"/>
                  <a:pt x="7534026" y="430307"/>
                </a:cubicBezTo>
                <a:close/>
                <a:moveTo>
                  <a:pt x="6591051" y="430307"/>
                </a:moveTo>
                <a:lnTo>
                  <a:pt x="6600383" y="430307"/>
                </a:lnTo>
                <a:cubicBezTo>
                  <a:pt x="6602297" y="430307"/>
                  <a:pt x="6603972" y="430482"/>
                  <a:pt x="6605408" y="430835"/>
                </a:cubicBezTo>
                <a:cubicBezTo>
                  <a:pt x="6606844" y="431189"/>
                  <a:pt x="6608100" y="431748"/>
                  <a:pt x="6609176" y="432514"/>
                </a:cubicBezTo>
                <a:cubicBezTo>
                  <a:pt x="6610253" y="433282"/>
                  <a:pt x="6611151" y="434252"/>
                  <a:pt x="6611869" y="435430"/>
                </a:cubicBezTo>
                <a:cubicBezTo>
                  <a:pt x="6612587" y="436610"/>
                  <a:pt x="6613214" y="437994"/>
                  <a:pt x="6613753" y="439585"/>
                </a:cubicBezTo>
                <a:lnTo>
                  <a:pt x="6646448" y="522384"/>
                </a:lnTo>
                <a:lnTo>
                  <a:pt x="6646890" y="522384"/>
                </a:lnTo>
                <a:lnTo>
                  <a:pt x="6680911" y="439848"/>
                </a:lnTo>
                <a:cubicBezTo>
                  <a:pt x="6681570" y="438081"/>
                  <a:pt x="6682288" y="436580"/>
                  <a:pt x="6683067" y="435342"/>
                </a:cubicBezTo>
                <a:cubicBezTo>
                  <a:pt x="6683844" y="434105"/>
                  <a:pt x="6684698" y="433119"/>
                  <a:pt x="6685626" y="432382"/>
                </a:cubicBezTo>
                <a:cubicBezTo>
                  <a:pt x="6686554" y="431646"/>
                  <a:pt x="6687585" y="431116"/>
                  <a:pt x="6688723" y="430790"/>
                </a:cubicBezTo>
                <a:cubicBezTo>
                  <a:pt x="6689859" y="430468"/>
                  <a:pt x="6691176" y="430307"/>
                  <a:pt x="6692673" y="430307"/>
                </a:cubicBezTo>
                <a:lnTo>
                  <a:pt x="6702458" y="430307"/>
                </a:lnTo>
                <a:cubicBezTo>
                  <a:pt x="6703357" y="430307"/>
                  <a:pt x="6704209" y="430438"/>
                  <a:pt x="6705017" y="430703"/>
                </a:cubicBezTo>
                <a:cubicBezTo>
                  <a:pt x="6705825" y="430969"/>
                  <a:pt x="6706513" y="431382"/>
                  <a:pt x="6707082" y="431941"/>
                </a:cubicBezTo>
                <a:cubicBezTo>
                  <a:pt x="6707651" y="432500"/>
                  <a:pt x="6708115" y="433208"/>
                  <a:pt x="6708474" y="434061"/>
                </a:cubicBezTo>
                <a:cubicBezTo>
                  <a:pt x="6708833" y="434916"/>
                  <a:pt x="6709012" y="435962"/>
                  <a:pt x="6709012" y="437199"/>
                </a:cubicBezTo>
                <a:lnTo>
                  <a:pt x="6709012" y="542354"/>
                </a:lnTo>
                <a:cubicBezTo>
                  <a:pt x="6709012" y="542825"/>
                  <a:pt x="6708891" y="543236"/>
                  <a:pt x="6708649" y="543592"/>
                </a:cubicBezTo>
                <a:cubicBezTo>
                  <a:pt x="6708406" y="543945"/>
                  <a:pt x="6707981" y="544224"/>
                  <a:pt x="6707374" y="544429"/>
                </a:cubicBezTo>
                <a:cubicBezTo>
                  <a:pt x="6706767" y="544636"/>
                  <a:pt x="6705993" y="544814"/>
                  <a:pt x="6705053" y="544959"/>
                </a:cubicBezTo>
                <a:cubicBezTo>
                  <a:pt x="6704113" y="545107"/>
                  <a:pt x="6702884" y="545181"/>
                  <a:pt x="6701367" y="545181"/>
                </a:cubicBezTo>
                <a:cubicBezTo>
                  <a:pt x="6699972" y="545181"/>
                  <a:pt x="6698774" y="545107"/>
                  <a:pt x="6697773" y="544959"/>
                </a:cubicBezTo>
                <a:cubicBezTo>
                  <a:pt x="6696772" y="544814"/>
                  <a:pt x="6695983" y="544636"/>
                  <a:pt x="6695406" y="544429"/>
                </a:cubicBezTo>
                <a:cubicBezTo>
                  <a:pt x="6694829" y="544224"/>
                  <a:pt x="6694419" y="543945"/>
                  <a:pt x="6694177" y="543592"/>
                </a:cubicBezTo>
                <a:cubicBezTo>
                  <a:pt x="6693934" y="543236"/>
                  <a:pt x="6693813" y="542825"/>
                  <a:pt x="6693813" y="542354"/>
                </a:cubicBezTo>
                <a:lnTo>
                  <a:pt x="6693813" y="442765"/>
                </a:lnTo>
                <a:lnTo>
                  <a:pt x="6693636" y="442765"/>
                </a:lnTo>
                <a:lnTo>
                  <a:pt x="6653341" y="542795"/>
                </a:lnTo>
                <a:cubicBezTo>
                  <a:pt x="6653164" y="543208"/>
                  <a:pt x="6652914" y="543560"/>
                  <a:pt x="6652590" y="543856"/>
                </a:cubicBezTo>
                <a:cubicBezTo>
                  <a:pt x="6652266" y="544150"/>
                  <a:pt x="6651795" y="544399"/>
                  <a:pt x="6651176" y="544606"/>
                </a:cubicBezTo>
                <a:cubicBezTo>
                  <a:pt x="6650557" y="544814"/>
                  <a:pt x="6649821" y="544959"/>
                  <a:pt x="6648967" y="545049"/>
                </a:cubicBezTo>
                <a:cubicBezTo>
                  <a:pt x="6648113" y="545137"/>
                  <a:pt x="6647097" y="545181"/>
                  <a:pt x="6645918" y="545181"/>
                </a:cubicBezTo>
                <a:cubicBezTo>
                  <a:pt x="6644681" y="545181"/>
                  <a:pt x="6643621" y="545122"/>
                  <a:pt x="6642737" y="545003"/>
                </a:cubicBezTo>
                <a:cubicBezTo>
                  <a:pt x="6641853" y="544887"/>
                  <a:pt x="6641117" y="544724"/>
                  <a:pt x="6640528" y="544518"/>
                </a:cubicBezTo>
                <a:cubicBezTo>
                  <a:pt x="6639939" y="544311"/>
                  <a:pt x="6639483" y="544063"/>
                  <a:pt x="6639158" y="543767"/>
                </a:cubicBezTo>
                <a:cubicBezTo>
                  <a:pt x="6638834" y="543472"/>
                  <a:pt x="6638613" y="543150"/>
                  <a:pt x="6638495" y="542795"/>
                </a:cubicBezTo>
                <a:lnTo>
                  <a:pt x="6599968" y="442765"/>
                </a:lnTo>
                <a:lnTo>
                  <a:pt x="6599879" y="442765"/>
                </a:lnTo>
                <a:lnTo>
                  <a:pt x="6599879" y="542354"/>
                </a:lnTo>
                <a:cubicBezTo>
                  <a:pt x="6599879" y="542825"/>
                  <a:pt x="6599758" y="543236"/>
                  <a:pt x="6599516" y="543592"/>
                </a:cubicBezTo>
                <a:cubicBezTo>
                  <a:pt x="6599273" y="543945"/>
                  <a:pt x="6598848" y="544224"/>
                  <a:pt x="6598241" y="544429"/>
                </a:cubicBezTo>
                <a:cubicBezTo>
                  <a:pt x="6597634" y="544636"/>
                  <a:pt x="6596845" y="544814"/>
                  <a:pt x="6595875" y="544959"/>
                </a:cubicBezTo>
                <a:cubicBezTo>
                  <a:pt x="6594904" y="545107"/>
                  <a:pt x="6593660" y="545181"/>
                  <a:pt x="6592143" y="545181"/>
                </a:cubicBezTo>
                <a:cubicBezTo>
                  <a:pt x="6590687" y="545181"/>
                  <a:pt x="6589473" y="545107"/>
                  <a:pt x="6588503" y="544959"/>
                </a:cubicBezTo>
                <a:cubicBezTo>
                  <a:pt x="6587532" y="544814"/>
                  <a:pt x="6586758" y="544636"/>
                  <a:pt x="6586182" y="544429"/>
                </a:cubicBezTo>
                <a:cubicBezTo>
                  <a:pt x="6585605" y="544224"/>
                  <a:pt x="6585211" y="543945"/>
                  <a:pt x="6584999" y="543592"/>
                </a:cubicBezTo>
                <a:cubicBezTo>
                  <a:pt x="6584786" y="543236"/>
                  <a:pt x="6584680" y="542825"/>
                  <a:pt x="6584680" y="542354"/>
                </a:cubicBezTo>
                <a:lnTo>
                  <a:pt x="6584680" y="437199"/>
                </a:lnTo>
                <a:cubicBezTo>
                  <a:pt x="6584680" y="434725"/>
                  <a:pt x="6585338" y="432957"/>
                  <a:pt x="6586654" y="431897"/>
                </a:cubicBezTo>
                <a:cubicBezTo>
                  <a:pt x="6587970" y="430835"/>
                  <a:pt x="6589436" y="430307"/>
                  <a:pt x="6591051" y="430307"/>
                </a:cubicBezTo>
                <a:close/>
                <a:moveTo>
                  <a:pt x="6216423" y="430307"/>
                </a:moveTo>
                <a:lnTo>
                  <a:pt x="6226208" y="430307"/>
                </a:lnTo>
                <a:cubicBezTo>
                  <a:pt x="6227107" y="430307"/>
                  <a:pt x="6227959" y="430438"/>
                  <a:pt x="6228767" y="430703"/>
                </a:cubicBezTo>
                <a:cubicBezTo>
                  <a:pt x="6229575" y="430969"/>
                  <a:pt x="6230263" y="431382"/>
                  <a:pt x="6230832" y="431941"/>
                </a:cubicBezTo>
                <a:cubicBezTo>
                  <a:pt x="6231401" y="432500"/>
                  <a:pt x="6231865" y="433208"/>
                  <a:pt x="6232224" y="434061"/>
                </a:cubicBezTo>
                <a:cubicBezTo>
                  <a:pt x="6232583" y="434916"/>
                  <a:pt x="6232762" y="435962"/>
                  <a:pt x="6232762" y="437199"/>
                </a:cubicBezTo>
                <a:lnTo>
                  <a:pt x="6232762" y="542354"/>
                </a:lnTo>
                <a:cubicBezTo>
                  <a:pt x="6232762" y="542825"/>
                  <a:pt x="6232641" y="543236"/>
                  <a:pt x="6232399" y="543592"/>
                </a:cubicBezTo>
                <a:cubicBezTo>
                  <a:pt x="6232156" y="543945"/>
                  <a:pt x="6231731" y="544224"/>
                  <a:pt x="6231124" y="544429"/>
                </a:cubicBezTo>
                <a:cubicBezTo>
                  <a:pt x="6230517" y="544636"/>
                  <a:pt x="6229743" y="544814"/>
                  <a:pt x="6228803" y="544959"/>
                </a:cubicBezTo>
                <a:cubicBezTo>
                  <a:pt x="6227863" y="545107"/>
                  <a:pt x="6226634" y="545181"/>
                  <a:pt x="6225117" y="545181"/>
                </a:cubicBezTo>
                <a:cubicBezTo>
                  <a:pt x="6223722" y="545181"/>
                  <a:pt x="6222524" y="545107"/>
                  <a:pt x="6221523" y="544959"/>
                </a:cubicBezTo>
                <a:cubicBezTo>
                  <a:pt x="6220522" y="544814"/>
                  <a:pt x="6219733" y="544636"/>
                  <a:pt x="6219156" y="544429"/>
                </a:cubicBezTo>
                <a:cubicBezTo>
                  <a:pt x="6218579" y="544224"/>
                  <a:pt x="6218169" y="543945"/>
                  <a:pt x="6217927" y="543592"/>
                </a:cubicBezTo>
                <a:cubicBezTo>
                  <a:pt x="6217684" y="543236"/>
                  <a:pt x="6217563" y="542825"/>
                  <a:pt x="6217563" y="542354"/>
                </a:cubicBezTo>
                <a:lnTo>
                  <a:pt x="6217563" y="442765"/>
                </a:lnTo>
                <a:lnTo>
                  <a:pt x="6217386" y="442765"/>
                </a:lnTo>
                <a:lnTo>
                  <a:pt x="6177091" y="542795"/>
                </a:lnTo>
                <a:cubicBezTo>
                  <a:pt x="6176914" y="543208"/>
                  <a:pt x="6176664" y="543560"/>
                  <a:pt x="6176340" y="543856"/>
                </a:cubicBezTo>
                <a:cubicBezTo>
                  <a:pt x="6176016" y="544150"/>
                  <a:pt x="6175545" y="544399"/>
                  <a:pt x="6174926" y="544606"/>
                </a:cubicBezTo>
                <a:cubicBezTo>
                  <a:pt x="6174307" y="544814"/>
                  <a:pt x="6173571" y="544959"/>
                  <a:pt x="6172717" y="545049"/>
                </a:cubicBezTo>
                <a:cubicBezTo>
                  <a:pt x="6171863" y="545137"/>
                  <a:pt x="6170847" y="545181"/>
                  <a:pt x="6169668" y="545181"/>
                </a:cubicBezTo>
                <a:cubicBezTo>
                  <a:pt x="6168431" y="545181"/>
                  <a:pt x="6167371" y="545122"/>
                  <a:pt x="6166487" y="545003"/>
                </a:cubicBezTo>
                <a:cubicBezTo>
                  <a:pt x="6165603" y="544887"/>
                  <a:pt x="6164867" y="544724"/>
                  <a:pt x="6164278" y="544518"/>
                </a:cubicBezTo>
                <a:cubicBezTo>
                  <a:pt x="6163689" y="544311"/>
                  <a:pt x="6163233" y="544063"/>
                  <a:pt x="6162908" y="543767"/>
                </a:cubicBezTo>
                <a:cubicBezTo>
                  <a:pt x="6162584" y="543472"/>
                  <a:pt x="6162363" y="543150"/>
                  <a:pt x="6162245" y="542795"/>
                </a:cubicBezTo>
                <a:lnTo>
                  <a:pt x="6151891" y="515912"/>
                </a:lnTo>
                <a:lnTo>
                  <a:pt x="6152754" y="498330"/>
                </a:lnTo>
                <a:lnTo>
                  <a:pt x="6153432" y="479925"/>
                </a:lnTo>
                <a:lnTo>
                  <a:pt x="6170198" y="522384"/>
                </a:lnTo>
                <a:lnTo>
                  <a:pt x="6170640" y="522384"/>
                </a:lnTo>
                <a:lnTo>
                  <a:pt x="6204661" y="439848"/>
                </a:lnTo>
                <a:cubicBezTo>
                  <a:pt x="6205320" y="438081"/>
                  <a:pt x="6206038" y="436580"/>
                  <a:pt x="6206817" y="435342"/>
                </a:cubicBezTo>
                <a:cubicBezTo>
                  <a:pt x="6207594" y="434105"/>
                  <a:pt x="6208448" y="433119"/>
                  <a:pt x="6209376" y="432382"/>
                </a:cubicBezTo>
                <a:cubicBezTo>
                  <a:pt x="6210304" y="431646"/>
                  <a:pt x="6211335" y="431116"/>
                  <a:pt x="6212473" y="430790"/>
                </a:cubicBezTo>
                <a:cubicBezTo>
                  <a:pt x="6213609" y="430468"/>
                  <a:pt x="6214926" y="430307"/>
                  <a:pt x="6216423" y="430307"/>
                </a:cubicBezTo>
                <a:close/>
                <a:moveTo>
                  <a:pt x="5171826" y="430307"/>
                </a:moveTo>
                <a:lnTo>
                  <a:pt x="5181158" y="430307"/>
                </a:lnTo>
                <a:cubicBezTo>
                  <a:pt x="5183072" y="430307"/>
                  <a:pt x="5184747" y="430482"/>
                  <a:pt x="5186183" y="430835"/>
                </a:cubicBezTo>
                <a:cubicBezTo>
                  <a:pt x="5187619" y="431189"/>
                  <a:pt x="5188875" y="431748"/>
                  <a:pt x="5189951" y="432514"/>
                </a:cubicBezTo>
                <a:cubicBezTo>
                  <a:pt x="5191028" y="433282"/>
                  <a:pt x="5191926" y="434252"/>
                  <a:pt x="5192644" y="435430"/>
                </a:cubicBezTo>
                <a:cubicBezTo>
                  <a:pt x="5193362" y="436610"/>
                  <a:pt x="5193989" y="437994"/>
                  <a:pt x="5194528" y="439585"/>
                </a:cubicBezTo>
                <a:lnTo>
                  <a:pt x="5227223" y="522384"/>
                </a:lnTo>
                <a:lnTo>
                  <a:pt x="5227665" y="522384"/>
                </a:lnTo>
                <a:lnTo>
                  <a:pt x="5261686" y="439848"/>
                </a:lnTo>
                <a:cubicBezTo>
                  <a:pt x="5262345" y="438081"/>
                  <a:pt x="5263063" y="436580"/>
                  <a:pt x="5263842" y="435342"/>
                </a:cubicBezTo>
                <a:cubicBezTo>
                  <a:pt x="5264619" y="434105"/>
                  <a:pt x="5265473" y="433119"/>
                  <a:pt x="5266401" y="432382"/>
                </a:cubicBezTo>
                <a:cubicBezTo>
                  <a:pt x="5267329" y="431646"/>
                  <a:pt x="5268360" y="431116"/>
                  <a:pt x="5269498" y="430790"/>
                </a:cubicBezTo>
                <a:cubicBezTo>
                  <a:pt x="5270634" y="430468"/>
                  <a:pt x="5271951" y="430307"/>
                  <a:pt x="5273448" y="430307"/>
                </a:cubicBezTo>
                <a:lnTo>
                  <a:pt x="5283233" y="430307"/>
                </a:lnTo>
                <a:cubicBezTo>
                  <a:pt x="5284132" y="430307"/>
                  <a:pt x="5284984" y="430438"/>
                  <a:pt x="5285792" y="430703"/>
                </a:cubicBezTo>
                <a:cubicBezTo>
                  <a:pt x="5286600" y="430969"/>
                  <a:pt x="5287288" y="431382"/>
                  <a:pt x="5287857" y="431941"/>
                </a:cubicBezTo>
                <a:cubicBezTo>
                  <a:pt x="5288426" y="432500"/>
                  <a:pt x="5288890" y="433208"/>
                  <a:pt x="5289249" y="434061"/>
                </a:cubicBezTo>
                <a:cubicBezTo>
                  <a:pt x="5289608" y="434916"/>
                  <a:pt x="5289787" y="435962"/>
                  <a:pt x="5289787" y="437199"/>
                </a:cubicBezTo>
                <a:lnTo>
                  <a:pt x="5289787" y="542354"/>
                </a:lnTo>
                <a:cubicBezTo>
                  <a:pt x="5289787" y="542825"/>
                  <a:pt x="5289666" y="543236"/>
                  <a:pt x="5289424" y="543592"/>
                </a:cubicBezTo>
                <a:cubicBezTo>
                  <a:pt x="5289181" y="543945"/>
                  <a:pt x="5288756" y="544224"/>
                  <a:pt x="5288149" y="544429"/>
                </a:cubicBezTo>
                <a:cubicBezTo>
                  <a:pt x="5287542" y="544636"/>
                  <a:pt x="5286768" y="544814"/>
                  <a:pt x="5285828" y="544959"/>
                </a:cubicBezTo>
                <a:cubicBezTo>
                  <a:pt x="5284888" y="545107"/>
                  <a:pt x="5283659" y="545181"/>
                  <a:pt x="5282142" y="545181"/>
                </a:cubicBezTo>
                <a:cubicBezTo>
                  <a:pt x="5280747" y="545181"/>
                  <a:pt x="5279549" y="545107"/>
                  <a:pt x="5278548" y="544959"/>
                </a:cubicBezTo>
                <a:cubicBezTo>
                  <a:pt x="5277547" y="544814"/>
                  <a:pt x="5276758" y="544636"/>
                  <a:pt x="5276181" y="544429"/>
                </a:cubicBezTo>
                <a:cubicBezTo>
                  <a:pt x="5275604" y="544224"/>
                  <a:pt x="5275194" y="543945"/>
                  <a:pt x="5274952" y="543592"/>
                </a:cubicBezTo>
                <a:cubicBezTo>
                  <a:pt x="5274709" y="543236"/>
                  <a:pt x="5274588" y="542825"/>
                  <a:pt x="5274588" y="542354"/>
                </a:cubicBezTo>
                <a:lnTo>
                  <a:pt x="5274588" y="442765"/>
                </a:lnTo>
                <a:lnTo>
                  <a:pt x="5274411" y="442765"/>
                </a:lnTo>
                <a:lnTo>
                  <a:pt x="5234116" y="542795"/>
                </a:lnTo>
                <a:cubicBezTo>
                  <a:pt x="5233939" y="543208"/>
                  <a:pt x="5233689" y="543560"/>
                  <a:pt x="5233365" y="543856"/>
                </a:cubicBezTo>
                <a:cubicBezTo>
                  <a:pt x="5233041" y="544150"/>
                  <a:pt x="5232570" y="544399"/>
                  <a:pt x="5231951" y="544606"/>
                </a:cubicBezTo>
                <a:cubicBezTo>
                  <a:pt x="5231332" y="544814"/>
                  <a:pt x="5230596" y="544959"/>
                  <a:pt x="5229742" y="545049"/>
                </a:cubicBezTo>
                <a:cubicBezTo>
                  <a:pt x="5228888" y="545137"/>
                  <a:pt x="5227872" y="545181"/>
                  <a:pt x="5226693" y="545181"/>
                </a:cubicBezTo>
                <a:cubicBezTo>
                  <a:pt x="5225456" y="545181"/>
                  <a:pt x="5224396" y="545122"/>
                  <a:pt x="5223512" y="545003"/>
                </a:cubicBezTo>
                <a:cubicBezTo>
                  <a:pt x="5222628" y="544887"/>
                  <a:pt x="5221892" y="544724"/>
                  <a:pt x="5221303" y="544518"/>
                </a:cubicBezTo>
                <a:cubicBezTo>
                  <a:pt x="5220714" y="544311"/>
                  <a:pt x="5220258" y="544063"/>
                  <a:pt x="5219933" y="543767"/>
                </a:cubicBezTo>
                <a:cubicBezTo>
                  <a:pt x="5219609" y="543472"/>
                  <a:pt x="5219388" y="543150"/>
                  <a:pt x="5219270" y="542795"/>
                </a:cubicBezTo>
                <a:lnTo>
                  <a:pt x="5180743" y="442765"/>
                </a:lnTo>
                <a:lnTo>
                  <a:pt x="5180654" y="442765"/>
                </a:lnTo>
                <a:lnTo>
                  <a:pt x="5180654" y="542354"/>
                </a:lnTo>
                <a:cubicBezTo>
                  <a:pt x="5180654" y="542825"/>
                  <a:pt x="5180533" y="543236"/>
                  <a:pt x="5180291" y="543592"/>
                </a:cubicBezTo>
                <a:cubicBezTo>
                  <a:pt x="5180048" y="543945"/>
                  <a:pt x="5179623" y="544224"/>
                  <a:pt x="5179016" y="544429"/>
                </a:cubicBezTo>
                <a:cubicBezTo>
                  <a:pt x="5178409" y="544636"/>
                  <a:pt x="5177620" y="544814"/>
                  <a:pt x="5176650" y="544959"/>
                </a:cubicBezTo>
                <a:cubicBezTo>
                  <a:pt x="5175679" y="545107"/>
                  <a:pt x="5174435" y="545181"/>
                  <a:pt x="5172918" y="545181"/>
                </a:cubicBezTo>
                <a:cubicBezTo>
                  <a:pt x="5171462" y="545181"/>
                  <a:pt x="5170248" y="545107"/>
                  <a:pt x="5169278" y="544959"/>
                </a:cubicBezTo>
                <a:cubicBezTo>
                  <a:pt x="5168307" y="544814"/>
                  <a:pt x="5167533" y="544636"/>
                  <a:pt x="5166957" y="544429"/>
                </a:cubicBezTo>
                <a:cubicBezTo>
                  <a:pt x="5166380" y="544224"/>
                  <a:pt x="5165986" y="543945"/>
                  <a:pt x="5165774" y="543592"/>
                </a:cubicBezTo>
                <a:cubicBezTo>
                  <a:pt x="5165561" y="543236"/>
                  <a:pt x="5165455" y="542825"/>
                  <a:pt x="5165455" y="542354"/>
                </a:cubicBezTo>
                <a:lnTo>
                  <a:pt x="5165455" y="437199"/>
                </a:lnTo>
                <a:cubicBezTo>
                  <a:pt x="5165455" y="434725"/>
                  <a:pt x="5166113" y="432957"/>
                  <a:pt x="5167429" y="431897"/>
                </a:cubicBezTo>
                <a:cubicBezTo>
                  <a:pt x="5168745" y="430835"/>
                  <a:pt x="5170211" y="430307"/>
                  <a:pt x="5171826" y="430307"/>
                </a:cubicBezTo>
                <a:close/>
                <a:moveTo>
                  <a:pt x="4228851" y="430307"/>
                </a:moveTo>
                <a:lnTo>
                  <a:pt x="4238183" y="430307"/>
                </a:lnTo>
                <a:cubicBezTo>
                  <a:pt x="4240097" y="430307"/>
                  <a:pt x="4241772" y="430482"/>
                  <a:pt x="4243208" y="430835"/>
                </a:cubicBezTo>
                <a:cubicBezTo>
                  <a:pt x="4244644" y="431189"/>
                  <a:pt x="4245900" y="431748"/>
                  <a:pt x="4246977" y="432514"/>
                </a:cubicBezTo>
                <a:cubicBezTo>
                  <a:pt x="4248053" y="433282"/>
                  <a:pt x="4248950" y="434252"/>
                  <a:pt x="4249668" y="435430"/>
                </a:cubicBezTo>
                <a:cubicBezTo>
                  <a:pt x="4250386" y="436610"/>
                  <a:pt x="4251014" y="437994"/>
                  <a:pt x="4251553" y="439585"/>
                </a:cubicBezTo>
                <a:lnTo>
                  <a:pt x="4284249" y="522384"/>
                </a:lnTo>
                <a:lnTo>
                  <a:pt x="4284691" y="522384"/>
                </a:lnTo>
                <a:lnTo>
                  <a:pt x="4318712" y="439848"/>
                </a:lnTo>
                <a:cubicBezTo>
                  <a:pt x="4319370" y="438081"/>
                  <a:pt x="4320088" y="436580"/>
                  <a:pt x="4320866" y="435342"/>
                </a:cubicBezTo>
                <a:cubicBezTo>
                  <a:pt x="4321645" y="434105"/>
                  <a:pt x="4322498" y="433119"/>
                  <a:pt x="4323425" y="432382"/>
                </a:cubicBezTo>
                <a:cubicBezTo>
                  <a:pt x="4324353" y="431646"/>
                  <a:pt x="4325386" y="431116"/>
                  <a:pt x="4326523" y="430790"/>
                </a:cubicBezTo>
                <a:cubicBezTo>
                  <a:pt x="4327659" y="430468"/>
                  <a:pt x="4328976" y="430307"/>
                  <a:pt x="4330473" y="430307"/>
                </a:cubicBezTo>
                <a:lnTo>
                  <a:pt x="4340258" y="430307"/>
                </a:lnTo>
                <a:cubicBezTo>
                  <a:pt x="4341156" y="430307"/>
                  <a:pt x="4342009" y="430438"/>
                  <a:pt x="4342817" y="430703"/>
                </a:cubicBezTo>
                <a:cubicBezTo>
                  <a:pt x="4343625" y="430969"/>
                  <a:pt x="4344313" y="431382"/>
                  <a:pt x="4344882" y="431941"/>
                </a:cubicBezTo>
                <a:cubicBezTo>
                  <a:pt x="4345451" y="432500"/>
                  <a:pt x="4345915" y="433208"/>
                  <a:pt x="4346274" y="434061"/>
                </a:cubicBezTo>
                <a:cubicBezTo>
                  <a:pt x="4346633" y="434916"/>
                  <a:pt x="4346812" y="435962"/>
                  <a:pt x="4346812" y="437199"/>
                </a:cubicBezTo>
                <a:lnTo>
                  <a:pt x="4346812" y="542354"/>
                </a:lnTo>
                <a:cubicBezTo>
                  <a:pt x="4346812" y="542825"/>
                  <a:pt x="4346691" y="543236"/>
                  <a:pt x="4346448" y="543592"/>
                </a:cubicBezTo>
                <a:cubicBezTo>
                  <a:pt x="4346206" y="543945"/>
                  <a:pt x="4345781" y="544224"/>
                  <a:pt x="4345174" y="544429"/>
                </a:cubicBezTo>
                <a:cubicBezTo>
                  <a:pt x="4344567" y="544636"/>
                  <a:pt x="4343793" y="544814"/>
                  <a:pt x="4342853" y="544959"/>
                </a:cubicBezTo>
                <a:cubicBezTo>
                  <a:pt x="4341913" y="545107"/>
                  <a:pt x="4340684" y="545181"/>
                  <a:pt x="4339167" y="545181"/>
                </a:cubicBezTo>
                <a:cubicBezTo>
                  <a:pt x="4337772" y="545181"/>
                  <a:pt x="4336573" y="545107"/>
                  <a:pt x="4335572" y="544959"/>
                </a:cubicBezTo>
                <a:cubicBezTo>
                  <a:pt x="4334572" y="544814"/>
                  <a:pt x="4333783" y="544636"/>
                  <a:pt x="4333206" y="544429"/>
                </a:cubicBezTo>
                <a:cubicBezTo>
                  <a:pt x="4332629" y="544224"/>
                  <a:pt x="4332220" y="543945"/>
                  <a:pt x="4331977" y="543592"/>
                </a:cubicBezTo>
                <a:cubicBezTo>
                  <a:pt x="4331734" y="543236"/>
                  <a:pt x="4331613" y="542825"/>
                  <a:pt x="4331613" y="542354"/>
                </a:cubicBezTo>
                <a:lnTo>
                  <a:pt x="4331613" y="442765"/>
                </a:lnTo>
                <a:lnTo>
                  <a:pt x="4331437" y="442765"/>
                </a:lnTo>
                <a:lnTo>
                  <a:pt x="4291141" y="542795"/>
                </a:lnTo>
                <a:cubicBezTo>
                  <a:pt x="4290965" y="543208"/>
                  <a:pt x="4290714" y="543560"/>
                  <a:pt x="4290390" y="543856"/>
                </a:cubicBezTo>
                <a:cubicBezTo>
                  <a:pt x="4290066" y="544150"/>
                  <a:pt x="4289595" y="544399"/>
                  <a:pt x="4288976" y="544606"/>
                </a:cubicBezTo>
                <a:cubicBezTo>
                  <a:pt x="4288358" y="544814"/>
                  <a:pt x="4287621" y="544959"/>
                  <a:pt x="4286767" y="545049"/>
                </a:cubicBezTo>
                <a:cubicBezTo>
                  <a:pt x="4285913" y="545137"/>
                  <a:pt x="4284897" y="545181"/>
                  <a:pt x="4283719" y="545181"/>
                </a:cubicBezTo>
                <a:cubicBezTo>
                  <a:pt x="4282481" y="545181"/>
                  <a:pt x="4281421" y="545122"/>
                  <a:pt x="4280537" y="545003"/>
                </a:cubicBezTo>
                <a:cubicBezTo>
                  <a:pt x="4279654" y="544887"/>
                  <a:pt x="4278917" y="544724"/>
                  <a:pt x="4278328" y="544518"/>
                </a:cubicBezTo>
                <a:cubicBezTo>
                  <a:pt x="4277739" y="544311"/>
                  <a:pt x="4277282" y="544063"/>
                  <a:pt x="4276958" y="543767"/>
                </a:cubicBezTo>
                <a:cubicBezTo>
                  <a:pt x="4276634" y="543472"/>
                  <a:pt x="4276413" y="543150"/>
                  <a:pt x="4276296" y="542795"/>
                </a:cubicBezTo>
                <a:lnTo>
                  <a:pt x="4237768" y="442765"/>
                </a:lnTo>
                <a:lnTo>
                  <a:pt x="4237679" y="442765"/>
                </a:lnTo>
                <a:lnTo>
                  <a:pt x="4237679" y="542354"/>
                </a:lnTo>
                <a:cubicBezTo>
                  <a:pt x="4237679" y="542825"/>
                  <a:pt x="4237558" y="543236"/>
                  <a:pt x="4237316" y="543592"/>
                </a:cubicBezTo>
                <a:cubicBezTo>
                  <a:pt x="4237073" y="543945"/>
                  <a:pt x="4236648" y="544224"/>
                  <a:pt x="4236041" y="544429"/>
                </a:cubicBezTo>
                <a:cubicBezTo>
                  <a:pt x="4235434" y="544636"/>
                  <a:pt x="4234645" y="544814"/>
                  <a:pt x="4233674" y="544959"/>
                </a:cubicBezTo>
                <a:cubicBezTo>
                  <a:pt x="4232704" y="545107"/>
                  <a:pt x="4231460" y="545181"/>
                  <a:pt x="4229943" y="545181"/>
                </a:cubicBezTo>
                <a:cubicBezTo>
                  <a:pt x="4228487" y="545181"/>
                  <a:pt x="4227273" y="545107"/>
                  <a:pt x="4226303" y="544959"/>
                </a:cubicBezTo>
                <a:cubicBezTo>
                  <a:pt x="4225332" y="544814"/>
                  <a:pt x="4224558" y="544636"/>
                  <a:pt x="4223982" y="544429"/>
                </a:cubicBezTo>
                <a:cubicBezTo>
                  <a:pt x="4223405" y="544224"/>
                  <a:pt x="4223011" y="543945"/>
                  <a:pt x="4222799" y="543592"/>
                </a:cubicBezTo>
                <a:cubicBezTo>
                  <a:pt x="4222586" y="543236"/>
                  <a:pt x="4222480" y="542825"/>
                  <a:pt x="4222480" y="542354"/>
                </a:cubicBezTo>
                <a:lnTo>
                  <a:pt x="4222480" y="437199"/>
                </a:lnTo>
                <a:cubicBezTo>
                  <a:pt x="4222480" y="434725"/>
                  <a:pt x="4223138" y="432957"/>
                  <a:pt x="4224454" y="431897"/>
                </a:cubicBezTo>
                <a:cubicBezTo>
                  <a:pt x="4225770" y="430835"/>
                  <a:pt x="4227236" y="430307"/>
                  <a:pt x="4228851" y="430307"/>
                </a:cubicBezTo>
                <a:close/>
                <a:moveTo>
                  <a:pt x="3762187" y="430307"/>
                </a:moveTo>
                <a:lnTo>
                  <a:pt x="3771519" y="430307"/>
                </a:lnTo>
                <a:cubicBezTo>
                  <a:pt x="3773433" y="430307"/>
                  <a:pt x="3775108" y="430482"/>
                  <a:pt x="3776544" y="430835"/>
                </a:cubicBezTo>
                <a:cubicBezTo>
                  <a:pt x="3777979" y="431189"/>
                  <a:pt x="3779236" y="431748"/>
                  <a:pt x="3780313" y="432514"/>
                </a:cubicBezTo>
                <a:cubicBezTo>
                  <a:pt x="3781389" y="433282"/>
                  <a:pt x="3782287" y="434252"/>
                  <a:pt x="3783004" y="435430"/>
                </a:cubicBezTo>
                <a:cubicBezTo>
                  <a:pt x="3783722" y="436610"/>
                  <a:pt x="3784351" y="437994"/>
                  <a:pt x="3784889" y="439585"/>
                </a:cubicBezTo>
                <a:lnTo>
                  <a:pt x="3817585" y="522384"/>
                </a:lnTo>
                <a:lnTo>
                  <a:pt x="3818026" y="522384"/>
                </a:lnTo>
                <a:lnTo>
                  <a:pt x="3852047" y="439848"/>
                </a:lnTo>
                <a:cubicBezTo>
                  <a:pt x="3852705" y="438081"/>
                  <a:pt x="3853424" y="436580"/>
                  <a:pt x="3854202" y="435342"/>
                </a:cubicBezTo>
                <a:cubicBezTo>
                  <a:pt x="3854980" y="434105"/>
                  <a:pt x="3855833" y="433119"/>
                  <a:pt x="3856761" y="432382"/>
                </a:cubicBezTo>
                <a:cubicBezTo>
                  <a:pt x="3857689" y="431646"/>
                  <a:pt x="3858722" y="431116"/>
                  <a:pt x="3859859" y="430790"/>
                </a:cubicBezTo>
                <a:cubicBezTo>
                  <a:pt x="3860995" y="430468"/>
                  <a:pt x="3862311" y="430307"/>
                  <a:pt x="3863808" y="430307"/>
                </a:cubicBezTo>
                <a:lnTo>
                  <a:pt x="3873594" y="430307"/>
                </a:lnTo>
                <a:cubicBezTo>
                  <a:pt x="3874492" y="430307"/>
                  <a:pt x="3875345" y="430438"/>
                  <a:pt x="3876153" y="430703"/>
                </a:cubicBezTo>
                <a:cubicBezTo>
                  <a:pt x="3876960" y="430969"/>
                  <a:pt x="3877649" y="431382"/>
                  <a:pt x="3878218" y="431941"/>
                </a:cubicBezTo>
                <a:cubicBezTo>
                  <a:pt x="3878786" y="432500"/>
                  <a:pt x="3879250" y="433208"/>
                  <a:pt x="3879609" y="434061"/>
                </a:cubicBezTo>
                <a:cubicBezTo>
                  <a:pt x="3879968" y="434916"/>
                  <a:pt x="3880148" y="435962"/>
                  <a:pt x="3880148" y="437199"/>
                </a:cubicBezTo>
                <a:lnTo>
                  <a:pt x="3880148" y="542354"/>
                </a:lnTo>
                <a:cubicBezTo>
                  <a:pt x="3880148" y="542825"/>
                  <a:pt x="3880027" y="543236"/>
                  <a:pt x="3879784" y="543592"/>
                </a:cubicBezTo>
                <a:cubicBezTo>
                  <a:pt x="3879542" y="543945"/>
                  <a:pt x="3879117" y="544224"/>
                  <a:pt x="3878510" y="544429"/>
                </a:cubicBezTo>
                <a:cubicBezTo>
                  <a:pt x="3877903" y="544636"/>
                  <a:pt x="3877129" y="544814"/>
                  <a:pt x="3876189" y="544959"/>
                </a:cubicBezTo>
                <a:cubicBezTo>
                  <a:pt x="3875248" y="545107"/>
                  <a:pt x="3874019" y="545181"/>
                  <a:pt x="3872503" y="545181"/>
                </a:cubicBezTo>
                <a:cubicBezTo>
                  <a:pt x="3871107" y="545181"/>
                  <a:pt x="3869909" y="545107"/>
                  <a:pt x="3868908" y="544959"/>
                </a:cubicBezTo>
                <a:cubicBezTo>
                  <a:pt x="3867907" y="544814"/>
                  <a:pt x="3867118" y="544636"/>
                  <a:pt x="3866541" y="544429"/>
                </a:cubicBezTo>
                <a:cubicBezTo>
                  <a:pt x="3865964" y="544224"/>
                  <a:pt x="3865556" y="543945"/>
                  <a:pt x="3865313" y="543592"/>
                </a:cubicBezTo>
                <a:cubicBezTo>
                  <a:pt x="3865070" y="543236"/>
                  <a:pt x="3864949" y="542825"/>
                  <a:pt x="3864949" y="542354"/>
                </a:cubicBezTo>
                <a:lnTo>
                  <a:pt x="3864949" y="442765"/>
                </a:lnTo>
                <a:lnTo>
                  <a:pt x="3864772" y="442765"/>
                </a:lnTo>
                <a:lnTo>
                  <a:pt x="3824477" y="542795"/>
                </a:lnTo>
                <a:cubicBezTo>
                  <a:pt x="3824300" y="543208"/>
                  <a:pt x="3824049" y="543560"/>
                  <a:pt x="3823726" y="543856"/>
                </a:cubicBezTo>
                <a:cubicBezTo>
                  <a:pt x="3823402" y="544150"/>
                  <a:pt x="3822931" y="544399"/>
                  <a:pt x="3822312" y="544606"/>
                </a:cubicBezTo>
                <a:cubicBezTo>
                  <a:pt x="3821693" y="544814"/>
                  <a:pt x="3820957" y="544959"/>
                  <a:pt x="3820103" y="545049"/>
                </a:cubicBezTo>
                <a:cubicBezTo>
                  <a:pt x="3819249" y="545137"/>
                  <a:pt x="3818232" y="545181"/>
                  <a:pt x="3817055" y="545181"/>
                </a:cubicBezTo>
                <a:cubicBezTo>
                  <a:pt x="3815817" y="545181"/>
                  <a:pt x="3814757" y="545122"/>
                  <a:pt x="3813873" y="545003"/>
                </a:cubicBezTo>
                <a:cubicBezTo>
                  <a:pt x="3812990" y="544887"/>
                  <a:pt x="3812253" y="544724"/>
                  <a:pt x="3811664" y="544518"/>
                </a:cubicBezTo>
                <a:cubicBezTo>
                  <a:pt x="3811075" y="544311"/>
                  <a:pt x="3810618" y="544063"/>
                  <a:pt x="3810295" y="543767"/>
                </a:cubicBezTo>
                <a:cubicBezTo>
                  <a:pt x="3809970" y="543472"/>
                  <a:pt x="3809750" y="543150"/>
                  <a:pt x="3809632" y="542795"/>
                </a:cubicBezTo>
                <a:lnTo>
                  <a:pt x="3771104" y="442765"/>
                </a:lnTo>
                <a:lnTo>
                  <a:pt x="3771015" y="442765"/>
                </a:lnTo>
                <a:lnTo>
                  <a:pt x="3771015" y="542354"/>
                </a:lnTo>
                <a:cubicBezTo>
                  <a:pt x="3771015" y="542825"/>
                  <a:pt x="3770895" y="543236"/>
                  <a:pt x="3770651" y="543592"/>
                </a:cubicBezTo>
                <a:cubicBezTo>
                  <a:pt x="3770409" y="543945"/>
                  <a:pt x="3769984" y="544224"/>
                  <a:pt x="3769377" y="544429"/>
                </a:cubicBezTo>
                <a:cubicBezTo>
                  <a:pt x="3768770" y="544636"/>
                  <a:pt x="3767981" y="544814"/>
                  <a:pt x="3767010" y="544959"/>
                </a:cubicBezTo>
                <a:cubicBezTo>
                  <a:pt x="3766040" y="545107"/>
                  <a:pt x="3764796" y="545181"/>
                  <a:pt x="3763280" y="545181"/>
                </a:cubicBezTo>
                <a:cubicBezTo>
                  <a:pt x="3761823" y="545181"/>
                  <a:pt x="3760610" y="545107"/>
                  <a:pt x="3759639" y="544959"/>
                </a:cubicBezTo>
                <a:cubicBezTo>
                  <a:pt x="3758669" y="544814"/>
                  <a:pt x="3757895" y="544636"/>
                  <a:pt x="3757318" y="544429"/>
                </a:cubicBezTo>
                <a:cubicBezTo>
                  <a:pt x="3756742" y="544224"/>
                  <a:pt x="3756347" y="543945"/>
                  <a:pt x="3756135" y="543592"/>
                </a:cubicBezTo>
                <a:cubicBezTo>
                  <a:pt x="3755922" y="543236"/>
                  <a:pt x="3755817" y="542825"/>
                  <a:pt x="3755817" y="542354"/>
                </a:cubicBezTo>
                <a:lnTo>
                  <a:pt x="3755817" y="437199"/>
                </a:lnTo>
                <a:cubicBezTo>
                  <a:pt x="3755817" y="434725"/>
                  <a:pt x="3756475" y="432957"/>
                  <a:pt x="3757790" y="431897"/>
                </a:cubicBezTo>
                <a:cubicBezTo>
                  <a:pt x="3759106" y="430835"/>
                  <a:pt x="3760571" y="430307"/>
                  <a:pt x="3762187" y="430307"/>
                </a:cubicBezTo>
                <a:close/>
                <a:moveTo>
                  <a:pt x="2819214" y="430307"/>
                </a:moveTo>
                <a:lnTo>
                  <a:pt x="2828546" y="430307"/>
                </a:lnTo>
                <a:cubicBezTo>
                  <a:pt x="2830460" y="430307"/>
                  <a:pt x="2832135" y="430482"/>
                  <a:pt x="2833571" y="430835"/>
                </a:cubicBezTo>
                <a:cubicBezTo>
                  <a:pt x="2835008" y="431189"/>
                  <a:pt x="2836265" y="431748"/>
                  <a:pt x="2837340" y="432514"/>
                </a:cubicBezTo>
                <a:cubicBezTo>
                  <a:pt x="2838417" y="433282"/>
                  <a:pt x="2839314" y="434252"/>
                  <a:pt x="2840032" y="435430"/>
                </a:cubicBezTo>
                <a:cubicBezTo>
                  <a:pt x="2840751" y="436610"/>
                  <a:pt x="2841378" y="437994"/>
                  <a:pt x="2841917" y="439585"/>
                </a:cubicBezTo>
                <a:lnTo>
                  <a:pt x="2874616" y="522384"/>
                </a:lnTo>
                <a:lnTo>
                  <a:pt x="2875058" y="522384"/>
                </a:lnTo>
                <a:lnTo>
                  <a:pt x="2909082" y="439848"/>
                </a:lnTo>
                <a:cubicBezTo>
                  <a:pt x="2909740" y="438081"/>
                  <a:pt x="2910457" y="436580"/>
                  <a:pt x="2911235" y="435342"/>
                </a:cubicBezTo>
                <a:cubicBezTo>
                  <a:pt x="2912014" y="434105"/>
                  <a:pt x="2912867" y="433119"/>
                  <a:pt x="2913795" y="432382"/>
                </a:cubicBezTo>
                <a:cubicBezTo>
                  <a:pt x="2914722" y="431646"/>
                  <a:pt x="2915755" y="431116"/>
                  <a:pt x="2916891" y="430790"/>
                </a:cubicBezTo>
                <a:cubicBezTo>
                  <a:pt x="2918028" y="430468"/>
                  <a:pt x="2919345" y="430307"/>
                  <a:pt x="2920842" y="430307"/>
                </a:cubicBezTo>
                <a:lnTo>
                  <a:pt x="2930627" y="430307"/>
                </a:lnTo>
                <a:cubicBezTo>
                  <a:pt x="2931525" y="430307"/>
                  <a:pt x="2932378" y="430438"/>
                  <a:pt x="2933186" y="430703"/>
                </a:cubicBezTo>
                <a:cubicBezTo>
                  <a:pt x="2933994" y="430969"/>
                  <a:pt x="2934682" y="431382"/>
                  <a:pt x="2935251" y="431941"/>
                </a:cubicBezTo>
                <a:cubicBezTo>
                  <a:pt x="2935820" y="432500"/>
                  <a:pt x="2936284" y="433208"/>
                  <a:pt x="2936643" y="434061"/>
                </a:cubicBezTo>
                <a:cubicBezTo>
                  <a:pt x="2937002" y="434916"/>
                  <a:pt x="2937181" y="435962"/>
                  <a:pt x="2937181" y="437199"/>
                </a:cubicBezTo>
                <a:lnTo>
                  <a:pt x="2937181" y="542354"/>
                </a:lnTo>
                <a:cubicBezTo>
                  <a:pt x="2937181" y="542825"/>
                  <a:pt x="2937060" y="543236"/>
                  <a:pt x="2936817" y="543592"/>
                </a:cubicBezTo>
                <a:cubicBezTo>
                  <a:pt x="2936575" y="543945"/>
                  <a:pt x="2936150" y="544224"/>
                  <a:pt x="2935543" y="544429"/>
                </a:cubicBezTo>
                <a:cubicBezTo>
                  <a:pt x="2934936" y="544636"/>
                  <a:pt x="2934163" y="544814"/>
                  <a:pt x="2933222" y="544959"/>
                </a:cubicBezTo>
                <a:cubicBezTo>
                  <a:pt x="2932281" y="545107"/>
                  <a:pt x="2931053" y="545181"/>
                  <a:pt x="2929536" y="545181"/>
                </a:cubicBezTo>
                <a:cubicBezTo>
                  <a:pt x="2928140" y="545181"/>
                  <a:pt x="2926942" y="545107"/>
                  <a:pt x="2925941" y="544959"/>
                </a:cubicBezTo>
                <a:cubicBezTo>
                  <a:pt x="2924940" y="544814"/>
                  <a:pt x="2924151" y="544636"/>
                  <a:pt x="2923575" y="544429"/>
                </a:cubicBezTo>
                <a:cubicBezTo>
                  <a:pt x="2922998" y="544224"/>
                  <a:pt x="2922588" y="543945"/>
                  <a:pt x="2922346" y="543592"/>
                </a:cubicBezTo>
                <a:cubicBezTo>
                  <a:pt x="2922103" y="543236"/>
                  <a:pt x="2921982" y="542825"/>
                  <a:pt x="2921982" y="542354"/>
                </a:cubicBezTo>
                <a:lnTo>
                  <a:pt x="2921982" y="442765"/>
                </a:lnTo>
                <a:lnTo>
                  <a:pt x="2921806" y="442765"/>
                </a:lnTo>
                <a:lnTo>
                  <a:pt x="2881509" y="542795"/>
                </a:lnTo>
                <a:cubicBezTo>
                  <a:pt x="2881333" y="543208"/>
                  <a:pt x="2881083" y="543560"/>
                  <a:pt x="2880759" y="543856"/>
                </a:cubicBezTo>
                <a:cubicBezTo>
                  <a:pt x="2880433" y="544150"/>
                  <a:pt x="2879964" y="544399"/>
                  <a:pt x="2879344" y="544606"/>
                </a:cubicBezTo>
                <a:cubicBezTo>
                  <a:pt x="2878726" y="544814"/>
                  <a:pt x="2877988" y="544959"/>
                  <a:pt x="2877135" y="545049"/>
                </a:cubicBezTo>
                <a:cubicBezTo>
                  <a:pt x="2876280" y="545137"/>
                  <a:pt x="2875264" y="545181"/>
                  <a:pt x="2874087" y="545181"/>
                </a:cubicBezTo>
                <a:cubicBezTo>
                  <a:pt x="2872849" y="545181"/>
                  <a:pt x="2871788" y="545122"/>
                  <a:pt x="2870905" y="545003"/>
                </a:cubicBezTo>
                <a:cubicBezTo>
                  <a:pt x="2870022" y="544887"/>
                  <a:pt x="2869284" y="544724"/>
                  <a:pt x="2868694" y="544518"/>
                </a:cubicBezTo>
                <a:cubicBezTo>
                  <a:pt x="2868107" y="544311"/>
                  <a:pt x="2867649" y="544063"/>
                  <a:pt x="2867326" y="543767"/>
                </a:cubicBezTo>
                <a:cubicBezTo>
                  <a:pt x="2867002" y="543472"/>
                  <a:pt x="2866780" y="543150"/>
                  <a:pt x="2866662" y="542795"/>
                </a:cubicBezTo>
                <a:lnTo>
                  <a:pt x="2828130" y="442765"/>
                </a:lnTo>
                <a:lnTo>
                  <a:pt x="2828042" y="442765"/>
                </a:lnTo>
                <a:lnTo>
                  <a:pt x="2828042" y="542354"/>
                </a:lnTo>
                <a:cubicBezTo>
                  <a:pt x="2828042" y="542825"/>
                  <a:pt x="2827921" y="543236"/>
                  <a:pt x="2827679" y="543592"/>
                </a:cubicBezTo>
                <a:cubicBezTo>
                  <a:pt x="2827436" y="543945"/>
                  <a:pt x="2827011" y="544224"/>
                  <a:pt x="2826404" y="544429"/>
                </a:cubicBezTo>
                <a:cubicBezTo>
                  <a:pt x="2825796" y="544636"/>
                  <a:pt x="2825009" y="544814"/>
                  <a:pt x="2824037" y="544959"/>
                </a:cubicBezTo>
                <a:cubicBezTo>
                  <a:pt x="2823067" y="545107"/>
                  <a:pt x="2821823" y="545181"/>
                  <a:pt x="2820306" y="545181"/>
                </a:cubicBezTo>
                <a:cubicBezTo>
                  <a:pt x="2818849" y="545181"/>
                  <a:pt x="2817636" y="545107"/>
                  <a:pt x="2816665" y="544959"/>
                </a:cubicBezTo>
                <a:cubicBezTo>
                  <a:pt x="2815695" y="544814"/>
                  <a:pt x="2814922" y="544636"/>
                  <a:pt x="2814344" y="544429"/>
                </a:cubicBezTo>
                <a:cubicBezTo>
                  <a:pt x="2813768" y="544224"/>
                  <a:pt x="2813373" y="543945"/>
                  <a:pt x="2813162" y="543592"/>
                </a:cubicBezTo>
                <a:cubicBezTo>
                  <a:pt x="2812949" y="543236"/>
                  <a:pt x="2812843" y="542825"/>
                  <a:pt x="2812843" y="542354"/>
                </a:cubicBezTo>
                <a:lnTo>
                  <a:pt x="2812843" y="437199"/>
                </a:lnTo>
                <a:cubicBezTo>
                  <a:pt x="2812843" y="434725"/>
                  <a:pt x="2813501" y="432957"/>
                  <a:pt x="2814816" y="431897"/>
                </a:cubicBezTo>
                <a:cubicBezTo>
                  <a:pt x="2816133" y="430835"/>
                  <a:pt x="2817598" y="430307"/>
                  <a:pt x="2819214" y="430307"/>
                </a:cubicBezTo>
                <a:close/>
                <a:moveTo>
                  <a:pt x="2342960" y="430307"/>
                </a:moveTo>
                <a:lnTo>
                  <a:pt x="2352291" y="430307"/>
                </a:lnTo>
                <a:cubicBezTo>
                  <a:pt x="2354206" y="430307"/>
                  <a:pt x="2355881" y="430482"/>
                  <a:pt x="2357317" y="430835"/>
                </a:cubicBezTo>
                <a:cubicBezTo>
                  <a:pt x="2358752" y="431189"/>
                  <a:pt x="2360009" y="431748"/>
                  <a:pt x="2361085" y="432514"/>
                </a:cubicBezTo>
                <a:cubicBezTo>
                  <a:pt x="2362160" y="433282"/>
                  <a:pt x="2363058" y="434252"/>
                  <a:pt x="2363777" y="435430"/>
                </a:cubicBezTo>
                <a:cubicBezTo>
                  <a:pt x="2364494" y="436610"/>
                  <a:pt x="2365123" y="437994"/>
                  <a:pt x="2365661" y="439585"/>
                </a:cubicBezTo>
                <a:lnTo>
                  <a:pt x="2398356" y="522384"/>
                </a:lnTo>
                <a:lnTo>
                  <a:pt x="2398798" y="522384"/>
                </a:lnTo>
                <a:lnTo>
                  <a:pt x="2432818" y="439848"/>
                </a:lnTo>
                <a:cubicBezTo>
                  <a:pt x="2433477" y="438081"/>
                  <a:pt x="2434194" y="436580"/>
                  <a:pt x="2434971" y="435342"/>
                </a:cubicBezTo>
                <a:cubicBezTo>
                  <a:pt x="2435751" y="434105"/>
                  <a:pt x="2436605" y="433119"/>
                  <a:pt x="2437531" y="432382"/>
                </a:cubicBezTo>
                <a:cubicBezTo>
                  <a:pt x="2438459" y="431646"/>
                  <a:pt x="2439492" y="431116"/>
                  <a:pt x="2440629" y="430790"/>
                </a:cubicBezTo>
                <a:cubicBezTo>
                  <a:pt x="2441766" y="430468"/>
                  <a:pt x="2443083" y="430307"/>
                  <a:pt x="2444580" y="430307"/>
                </a:cubicBezTo>
                <a:lnTo>
                  <a:pt x="2454368" y="430307"/>
                </a:lnTo>
                <a:cubicBezTo>
                  <a:pt x="2455265" y="430307"/>
                  <a:pt x="2456120" y="430438"/>
                  <a:pt x="2456927" y="430703"/>
                </a:cubicBezTo>
                <a:cubicBezTo>
                  <a:pt x="2457735" y="430969"/>
                  <a:pt x="2458423" y="431382"/>
                  <a:pt x="2458991" y="431941"/>
                </a:cubicBezTo>
                <a:cubicBezTo>
                  <a:pt x="2459561" y="432500"/>
                  <a:pt x="2460024" y="433208"/>
                  <a:pt x="2460383" y="434061"/>
                </a:cubicBezTo>
                <a:cubicBezTo>
                  <a:pt x="2460743" y="434916"/>
                  <a:pt x="2460922" y="435962"/>
                  <a:pt x="2460922" y="437199"/>
                </a:cubicBezTo>
                <a:lnTo>
                  <a:pt x="2460922" y="542354"/>
                </a:lnTo>
                <a:cubicBezTo>
                  <a:pt x="2460922" y="542825"/>
                  <a:pt x="2460801" y="543236"/>
                  <a:pt x="2460558" y="543592"/>
                </a:cubicBezTo>
                <a:cubicBezTo>
                  <a:pt x="2460316" y="543945"/>
                  <a:pt x="2459891" y="544224"/>
                  <a:pt x="2459285" y="544429"/>
                </a:cubicBezTo>
                <a:cubicBezTo>
                  <a:pt x="2458676" y="544636"/>
                  <a:pt x="2457903" y="544814"/>
                  <a:pt x="2456963" y="544959"/>
                </a:cubicBezTo>
                <a:cubicBezTo>
                  <a:pt x="2456023" y="545107"/>
                  <a:pt x="2454793" y="545181"/>
                  <a:pt x="2453277" y="545181"/>
                </a:cubicBezTo>
                <a:cubicBezTo>
                  <a:pt x="2451881" y="545181"/>
                  <a:pt x="2450682" y="545107"/>
                  <a:pt x="2449680" y="544959"/>
                </a:cubicBezTo>
                <a:cubicBezTo>
                  <a:pt x="2448678" y="544814"/>
                  <a:pt x="2447889" y="544636"/>
                  <a:pt x="2447313" y="544429"/>
                </a:cubicBezTo>
                <a:cubicBezTo>
                  <a:pt x="2446737" y="544224"/>
                  <a:pt x="2446327" y="543945"/>
                  <a:pt x="2446084" y="543592"/>
                </a:cubicBezTo>
                <a:cubicBezTo>
                  <a:pt x="2445842" y="543236"/>
                  <a:pt x="2445720" y="542825"/>
                  <a:pt x="2445720" y="542354"/>
                </a:cubicBezTo>
                <a:lnTo>
                  <a:pt x="2445720" y="442765"/>
                </a:lnTo>
                <a:lnTo>
                  <a:pt x="2445543" y="442765"/>
                </a:lnTo>
                <a:lnTo>
                  <a:pt x="2405249" y="542795"/>
                </a:lnTo>
                <a:cubicBezTo>
                  <a:pt x="2405072" y="543208"/>
                  <a:pt x="2404820" y="543560"/>
                  <a:pt x="2404498" y="543856"/>
                </a:cubicBezTo>
                <a:cubicBezTo>
                  <a:pt x="2404173" y="544150"/>
                  <a:pt x="2403702" y="544399"/>
                  <a:pt x="2403084" y="544606"/>
                </a:cubicBezTo>
                <a:cubicBezTo>
                  <a:pt x="2402465" y="544814"/>
                  <a:pt x="2401729" y="544959"/>
                  <a:pt x="2400875" y="545049"/>
                </a:cubicBezTo>
                <a:cubicBezTo>
                  <a:pt x="2400020" y="545137"/>
                  <a:pt x="2399004" y="545181"/>
                  <a:pt x="2397825" y="545181"/>
                </a:cubicBezTo>
                <a:cubicBezTo>
                  <a:pt x="2396589" y="545181"/>
                  <a:pt x="2395528" y="545122"/>
                  <a:pt x="2394644" y="545003"/>
                </a:cubicBezTo>
                <a:cubicBezTo>
                  <a:pt x="2393761" y="544887"/>
                  <a:pt x="2393024" y="544724"/>
                  <a:pt x="2392437" y="544518"/>
                </a:cubicBezTo>
                <a:cubicBezTo>
                  <a:pt x="2391846" y="544311"/>
                  <a:pt x="2391389" y="544063"/>
                  <a:pt x="2391068" y="543767"/>
                </a:cubicBezTo>
                <a:cubicBezTo>
                  <a:pt x="2390742" y="543472"/>
                  <a:pt x="2390522" y="543150"/>
                  <a:pt x="2390403" y="542795"/>
                </a:cubicBezTo>
                <a:lnTo>
                  <a:pt x="2351877" y="442765"/>
                </a:lnTo>
                <a:lnTo>
                  <a:pt x="2351788" y="442765"/>
                </a:lnTo>
                <a:lnTo>
                  <a:pt x="2351788" y="542354"/>
                </a:lnTo>
                <a:cubicBezTo>
                  <a:pt x="2351788" y="542825"/>
                  <a:pt x="2351667" y="543236"/>
                  <a:pt x="2351424" y="543592"/>
                </a:cubicBezTo>
                <a:cubicBezTo>
                  <a:pt x="2351181" y="543945"/>
                  <a:pt x="2350756" y="544224"/>
                  <a:pt x="2350149" y="544429"/>
                </a:cubicBezTo>
                <a:cubicBezTo>
                  <a:pt x="2349542" y="544636"/>
                  <a:pt x="2348753" y="544814"/>
                  <a:pt x="2347783" y="544959"/>
                </a:cubicBezTo>
                <a:cubicBezTo>
                  <a:pt x="2346813" y="545107"/>
                  <a:pt x="2345568" y="545181"/>
                  <a:pt x="2344052" y="545181"/>
                </a:cubicBezTo>
                <a:cubicBezTo>
                  <a:pt x="2342596" y="545181"/>
                  <a:pt x="2341382" y="545107"/>
                  <a:pt x="2340412" y="544959"/>
                </a:cubicBezTo>
                <a:cubicBezTo>
                  <a:pt x="2339441" y="544814"/>
                  <a:pt x="2338668" y="544636"/>
                  <a:pt x="2338091" y="544429"/>
                </a:cubicBezTo>
                <a:cubicBezTo>
                  <a:pt x="2337515" y="544224"/>
                  <a:pt x="2337120" y="543945"/>
                  <a:pt x="2336909" y="543592"/>
                </a:cubicBezTo>
                <a:cubicBezTo>
                  <a:pt x="2336696" y="543236"/>
                  <a:pt x="2336590" y="542825"/>
                  <a:pt x="2336590" y="542354"/>
                </a:cubicBezTo>
                <a:lnTo>
                  <a:pt x="2336590" y="437199"/>
                </a:lnTo>
                <a:cubicBezTo>
                  <a:pt x="2336590" y="434725"/>
                  <a:pt x="2337247" y="432957"/>
                  <a:pt x="2338563" y="431897"/>
                </a:cubicBezTo>
                <a:cubicBezTo>
                  <a:pt x="2339879" y="430835"/>
                  <a:pt x="2341345" y="430307"/>
                  <a:pt x="2342960" y="430307"/>
                </a:cubicBezTo>
                <a:close/>
                <a:moveTo>
                  <a:pt x="1399982" y="430307"/>
                </a:moveTo>
                <a:lnTo>
                  <a:pt x="1409313" y="430307"/>
                </a:lnTo>
                <a:cubicBezTo>
                  <a:pt x="1411227" y="430307"/>
                  <a:pt x="1412903" y="430482"/>
                  <a:pt x="1414338" y="430835"/>
                </a:cubicBezTo>
                <a:cubicBezTo>
                  <a:pt x="1415774" y="431189"/>
                  <a:pt x="1417030" y="431748"/>
                  <a:pt x="1418106" y="432514"/>
                </a:cubicBezTo>
                <a:cubicBezTo>
                  <a:pt x="1419184" y="433282"/>
                  <a:pt x="1420080" y="434252"/>
                  <a:pt x="1420799" y="435430"/>
                </a:cubicBezTo>
                <a:cubicBezTo>
                  <a:pt x="1421517" y="436610"/>
                  <a:pt x="1422144" y="437994"/>
                  <a:pt x="1422683" y="439585"/>
                </a:cubicBezTo>
                <a:lnTo>
                  <a:pt x="1455377" y="522384"/>
                </a:lnTo>
                <a:lnTo>
                  <a:pt x="1455818" y="522384"/>
                </a:lnTo>
                <a:lnTo>
                  <a:pt x="1489842" y="439848"/>
                </a:lnTo>
                <a:cubicBezTo>
                  <a:pt x="1490499" y="438081"/>
                  <a:pt x="1491218" y="436580"/>
                  <a:pt x="1491997" y="435342"/>
                </a:cubicBezTo>
                <a:cubicBezTo>
                  <a:pt x="1492775" y="434105"/>
                  <a:pt x="1493628" y="433119"/>
                  <a:pt x="1494555" y="432382"/>
                </a:cubicBezTo>
                <a:cubicBezTo>
                  <a:pt x="1495484" y="431646"/>
                  <a:pt x="1496516" y="431116"/>
                  <a:pt x="1497653" y="430790"/>
                </a:cubicBezTo>
                <a:cubicBezTo>
                  <a:pt x="1498789" y="430468"/>
                  <a:pt x="1500106" y="430307"/>
                  <a:pt x="1501603" y="430307"/>
                </a:cubicBezTo>
                <a:lnTo>
                  <a:pt x="1511388" y="430307"/>
                </a:lnTo>
                <a:cubicBezTo>
                  <a:pt x="1512287" y="430307"/>
                  <a:pt x="1513139" y="430438"/>
                  <a:pt x="1513948" y="430703"/>
                </a:cubicBezTo>
                <a:cubicBezTo>
                  <a:pt x="1514755" y="430969"/>
                  <a:pt x="1515445" y="431382"/>
                  <a:pt x="1516011" y="431941"/>
                </a:cubicBezTo>
                <a:cubicBezTo>
                  <a:pt x="1516581" y="432500"/>
                  <a:pt x="1517046" y="433208"/>
                  <a:pt x="1517404" y="434061"/>
                </a:cubicBezTo>
                <a:cubicBezTo>
                  <a:pt x="1517764" y="434916"/>
                  <a:pt x="1517944" y="435962"/>
                  <a:pt x="1517944" y="437199"/>
                </a:cubicBezTo>
                <a:lnTo>
                  <a:pt x="1517944" y="542354"/>
                </a:lnTo>
                <a:cubicBezTo>
                  <a:pt x="1517944" y="542825"/>
                  <a:pt x="1517822" y="543236"/>
                  <a:pt x="1517578" y="543592"/>
                </a:cubicBezTo>
                <a:cubicBezTo>
                  <a:pt x="1517336" y="543945"/>
                  <a:pt x="1516912" y="544224"/>
                  <a:pt x="1516305" y="544429"/>
                </a:cubicBezTo>
                <a:cubicBezTo>
                  <a:pt x="1515697" y="544636"/>
                  <a:pt x="1514923" y="544814"/>
                  <a:pt x="1513983" y="544959"/>
                </a:cubicBezTo>
                <a:cubicBezTo>
                  <a:pt x="1513043" y="545107"/>
                  <a:pt x="1511814" y="545181"/>
                  <a:pt x="1510298" y="545181"/>
                </a:cubicBezTo>
                <a:cubicBezTo>
                  <a:pt x="1508902" y="545181"/>
                  <a:pt x="1507705" y="545107"/>
                  <a:pt x="1506703" y="544959"/>
                </a:cubicBezTo>
                <a:cubicBezTo>
                  <a:pt x="1505701" y="544814"/>
                  <a:pt x="1504913" y="544636"/>
                  <a:pt x="1504336" y="544429"/>
                </a:cubicBezTo>
                <a:cubicBezTo>
                  <a:pt x="1503760" y="544224"/>
                  <a:pt x="1503350" y="543945"/>
                  <a:pt x="1503107" y="543592"/>
                </a:cubicBezTo>
                <a:cubicBezTo>
                  <a:pt x="1502865" y="543236"/>
                  <a:pt x="1502744" y="542825"/>
                  <a:pt x="1502744" y="542354"/>
                </a:cubicBezTo>
                <a:lnTo>
                  <a:pt x="1502744" y="442765"/>
                </a:lnTo>
                <a:lnTo>
                  <a:pt x="1502567" y="442765"/>
                </a:lnTo>
                <a:lnTo>
                  <a:pt x="1462270" y="542795"/>
                </a:lnTo>
                <a:cubicBezTo>
                  <a:pt x="1462094" y="543208"/>
                  <a:pt x="1461842" y="543560"/>
                  <a:pt x="1461518" y="543856"/>
                </a:cubicBezTo>
                <a:cubicBezTo>
                  <a:pt x="1461194" y="544150"/>
                  <a:pt x="1460722" y="544399"/>
                  <a:pt x="1460104" y="544606"/>
                </a:cubicBezTo>
                <a:cubicBezTo>
                  <a:pt x="1459486" y="544814"/>
                  <a:pt x="1458749" y="544959"/>
                  <a:pt x="1457896" y="545049"/>
                </a:cubicBezTo>
                <a:cubicBezTo>
                  <a:pt x="1457041" y="545137"/>
                  <a:pt x="1456024" y="545181"/>
                  <a:pt x="1454846" y="545181"/>
                </a:cubicBezTo>
                <a:cubicBezTo>
                  <a:pt x="1453609" y="545181"/>
                  <a:pt x="1452549" y="545122"/>
                  <a:pt x="1451665" y="545003"/>
                </a:cubicBezTo>
                <a:cubicBezTo>
                  <a:pt x="1450781" y="544887"/>
                  <a:pt x="1450046" y="544724"/>
                  <a:pt x="1449457" y="544518"/>
                </a:cubicBezTo>
                <a:cubicBezTo>
                  <a:pt x="1448867" y="544311"/>
                  <a:pt x="1448411" y="544063"/>
                  <a:pt x="1448087" y="543767"/>
                </a:cubicBezTo>
                <a:cubicBezTo>
                  <a:pt x="1447763" y="543472"/>
                  <a:pt x="1447542" y="543150"/>
                  <a:pt x="1447424" y="542795"/>
                </a:cubicBezTo>
                <a:lnTo>
                  <a:pt x="1408899" y="442765"/>
                </a:lnTo>
                <a:lnTo>
                  <a:pt x="1408810" y="442765"/>
                </a:lnTo>
                <a:lnTo>
                  <a:pt x="1408810" y="542354"/>
                </a:lnTo>
                <a:cubicBezTo>
                  <a:pt x="1408810" y="542825"/>
                  <a:pt x="1408689" y="543236"/>
                  <a:pt x="1408446" y="543592"/>
                </a:cubicBezTo>
                <a:cubicBezTo>
                  <a:pt x="1408204" y="543945"/>
                  <a:pt x="1407779" y="544224"/>
                  <a:pt x="1407172" y="544429"/>
                </a:cubicBezTo>
                <a:cubicBezTo>
                  <a:pt x="1406565" y="544636"/>
                  <a:pt x="1405776" y="544814"/>
                  <a:pt x="1404806" y="544959"/>
                </a:cubicBezTo>
                <a:cubicBezTo>
                  <a:pt x="1403835" y="545107"/>
                  <a:pt x="1402592" y="545181"/>
                  <a:pt x="1401074" y="545181"/>
                </a:cubicBezTo>
                <a:cubicBezTo>
                  <a:pt x="1399618" y="545181"/>
                  <a:pt x="1398405" y="545107"/>
                  <a:pt x="1397434" y="544959"/>
                </a:cubicBezTo>
                <a:cubicBezTo>
                  <a:pt x="1396463" y="544814"/>
                  <a:pt x="1395690" y="544636"/>
                  <a:pt x="1395113" y="544429"/>
                </a:cubicBezTo>
                <a:cubicBezTo>
                  <a:pt x="1394537" y="544224"/>
                  <a:pt x="1394142" y="543945"/>
                  <a:pt x="1393930" y="543592"/>
                </a:cubicBezTo>
                <a:cubicBezTo>
                  <a:pt x="1393718" y="543236"/>
                  <a:pt x="1393612" y="542825"/>
                  <a:pt x="1393612" y="542354"/>
                </a:cubicBezTo>
                <a:lnTo>
                  <a:pt x="1393612" y="437199"/>
                </a:lnTo>
                <a:cubicBezTo>
                  <a:pt x="1393612" y="434725"/>
                  <a:pt x="1394270" y="432957"/>
                  <a:pt x="1395586" y="431897"/>
                </a:cubicBezTo>
                <a:cubicBezTo>
                  <a:pt x="1396901" y="430835"/>
                  <a:pt x="1398367" y="430307"/>
                  <a:pt x="1399982" y="430307"/>
                </a:cubicBezTo>
                <a:close/>
                <a:moveTo>
                  <a:pt x="933284" y="430307"/>
                </a:moveTo>
                <a:lnTo>
                  <a:pt x="942615" y="430307"/>
                </a:lnTo>
                <a:cubicBezTo>
                  <a:pt x="944529" y="430307"/>
                  <a:pt x="946204" y="430482"/>
                  <a:pt x="947640" y="430835"/>
                </a:cubicBezTo>
                <a:cubicBezTo>
                  <a:pt x="949076" y="431189"/>
                  <a:pt x="950331" y="431748"/>
                  <a:pt x="951409" y="432514"/>
                </a:cubicBezTo>
                <a:cubicBezTo>
                  <a:pt x="952485" y="433282"/>
                  <a:pt x="953383" y="434252"/>
                  <a:pt x="954101" y="435430"/>
                </a:cubicBezTo>
                <a:cubicBezTo>
                  <a:pt x="954819" y="436610"/>
                  <a:pt x="955447" y="437994"/>
                  <a:pt x="955984" y="439585"/>
                </a:cubicBezTo>
                <a:lnTo>
                  <a:pt x="988665" y="522384"/>
                </a:lnTo>
                <a:lnTo>
                  <a:pt x="989107" y="522384"/>
                </a:lnTo>
                <a:lnTo>
                  <a:pt x="998010" y="500785"/>
                </a:lnTo>
                <a:lnTo>
                  <a:pt x="1004942" y="519495"/>
                </a:lnTo>
                <a:lnTo>
                  <a:pt x="995556" y="542795"/>
                </a:lnTo>
                <a:cubicBezTo>
                  <a:pt x="995379" y="543208"/>
                  <a:pt x="995129" y="543560"/>
                  <a:pt x="994805" y="543856"/>
                </a:cubicBezTo>
                <a:cubicBezTo>
                  <a:pt x="994481" y="544150"/>
                  <a:pt x="994010" y="544399"/>
                  <a:pt x="993392" y="544606"/>
                </a:cubicBezTo>
                <a:cubicBezTo>
                  <a:pt x="992773" y="544814"/>
                  <a:pt x="992036" y="544959"/>
                  <a:pt x="991182" y="545049"/>
                </a:cubicBezTo>
                <a:cubicBezTo>
                  <a:pt x="990331" y="545137"/>
                  <a:pt x="989314" y="545181"/>
                  <a:pt x="988137" y="545181"/>
                </a:cubicBezTo>
                <a:cubicBezTo>
                  <a:pt x="986904" y="545181"/>
                  <a:pt x="985845" y="545122"/>
                  <a:pt x="984963" y="545003"/>
                </a:cubicBezTo>
                <a:cubicBezTo>
                  <a:pt x="984080" y="544887"/>
                  <a:pt x="983344" y="544724"/>
                  <a:pt x="982753" y="544518"/>
                </a:cubicBezTo>
                <a:cubicBezTo>
                  <a:pt x="982164" y="544311"/>
                  <a:pt x="981708" y="544063"/>
                  <a:pt x="981384" y="543767"/>
                </a:cubicBezTo>
                <a:cubicBezTo>
                  <a:pt x="981062" y="543472"/>
                  <a:pt x="980839" y="543150"/>
                  <a:pt x="980722" y="542795"/>
                </a:cubicBezTo>
                <a:lnTo>
                  <a:pt x="942199" y="442765"/>
                </a:lnTo>
                <a:lnTo>
                  <a:pt x="942112" y="442765"/>
                </a:lnTo>
                <a:lnTo>
                  <a:pt x="942112" y="542354"/>
                </a:lnTo>
                <a:cubicBezTo>
                  <a:pt x="942112" y="542825"/>
                  <a:pt x="941991" y="543236"/>
                  <a:pt x="941748" y="543592"/>
                </a:cubicBezTo>
                <a:cubicBezTo>
                  <a:pt x="941505" y="543945"/>
                  <a:pt x="941080" y="544224"/>
                  <a:pt x="940473" y="544429"/>
                </a:cubicBezTo>
                <a:cubicBezTo>
                  <a:pt x="939866" y="544636"/>
                  <a:pt x="939076" y="544814"/>
                  <a:pt x="938106" y="544959"/>
                </a:cubicBezTo>
                <a:cubicBezTo>
                  <a:pt x="937135" y="545107"/>
                  <a:pt x="935892" y="545181"/>
                  <a:pt x="934376" y="545181"/>
                </a:cubicBezTo>
                <a:cubicBezTo>
                  <a:pt x="932920" y="545181"/>
                  <a:pt x="931705" y="545107"/>
                  <a:pt x="930736" y="544959"/>
                </a:cubicBezTo>
                <a:cubicBezTo>
                  <a:pt x="929765" y="544814"/>
                  <a:pt x="928991" y="544636"/>
                  <a:pt x="928414" y="544429"/>
                </a:cubicBezTo>
                <a:cubicBezTo>
                  <a:pt x="927838" y="544224"/>
                  <a:pt x="927442" y="543945"/>
                  <a:pt x="927231" y="543592"/>
                </a:cubicBezTo>
                <a:cubicBezTo>
                  <a:pt x="927018" y="543236"/>
                  <a:pt x="926913" y="542825"/>
                  <a:pt x="926913" y="542354"/>
                </a:cubicBezTo>
                <a:lnTo>
                  <a:pt x="926913" y="437199"/>
                </a:lnTo>
                <a:cubicBezTo>
                  <a:pt x="926913" y="434725"/>
                  <a:pt x="927571" y="432957"/>
                  <a:pt x="928886" y="431897"/>
                </a:cubicBezTo>
                <a:cubicBezTo>
                  <a:pt x="930203" y="430835"/>
                  <a:pt x="931667" y="430307"/>
                  <a:pt x="933284" y="430307"/>
                </a:cubicBezTo>
                <a:close/>
                <a:moveTo>
                  <a:pt x="457000" y="430307"/>
                </a:moveTo>
                <a:lnTo>
                  <a:pt x="466332" y="430307"/>
                </a:lnTo>
                <a:cubicBezTo>
                  <a:pt x="468246" y="430307"/>
                  <a:pt x="469921" y="430482"/>
                  <a:pt x="471357" y="430835"/>
                </a:cubicBezTo>
                <a:cubicBezTo>
                  <a:pt x="472793" y="431189"/>
                  <a:pt x="474049" y="431748"/>
                  <a:pt x="475126" y="432514"/>
                </a:cubicBezTo>
                <a:cubicBezTo>
                  <a:pt x="476202" y="433282"/>
                  <a:pt x="477099" y="434252"/>
                  <a:pt x="477817" y="435430"/>
                </a:cubicBezTo>
                <a:cubicBezTo>
                  <a:pt x="478535" y="436610"/>
                  <a:pt x="479163" y="437994"/>
                  <a:pt x="479702" y="439585"/>
                </a:cubicBezTo>
                <a:lnTo>
                  <a:pt x="512397" y="522384"/>
                </a:lnTo>
                <a:lnTo>
                  <a:pt x="512839" y="522384"/>
                </a:lnTo>
                <a:lnTo>
                  <a:pt x="546860" y="439848"/>
                </a:lnTo>
                <a:cubicBezTo>
                  <a:pt x="547518" y="438081"/>
                  <a:pt x="548236" y="436580"/>
                  <a:pt x="549014" y="435342"/>
                </a:cubicBezTo>
                <a:cubicBezTo>
                  <a:pt x="549792" y="434105"/>
                  <a:pt x="550645" y="433119"/>
                  <a:pt x="551573" y="432382"/>
                </a:cubicBezTo>
                <a:cubicBezTo>
                  <a:pt x="552501" y="431646"/>
                  <a:pt x="553533" y="431116"/>
                  <a:pt x="554670" y="430790"/>
                </a:cubicBezTo>
                <a:cubicBezTo>
                  <a:pt x="555807" y="430468"/>
                  <a:pt x="557124" y="430307"/>
                  <a:pt x="558621" y="430307"/>
                </a:cubicBezTo>
                <a:lnTo>
                  <a:pt x="568406" y="430307"/>
                </a:lnTo>
                <a:cubicBezTo>
                  <a:pt x="569304" y="430307"/>
                  <a:pt x="570157" y="430438"/>
                  <a:pt x="570965" y="430703"/>
                </a:cubicBezTo>
                <a:cubicBezTo>
                  <a:pt x="571773" y="430969"/>
                  <a:pt x="572461" y="431382"/>
                  <a:pt x="573030" y="431941"/>
                </a:cubicBezTo>
                <a:cubicBezTo>
                  <a:pt x="573599" y="432500"/>
                  <a:pt x="574063" y="433208"/>
                  <a:pt x="574422" y="434061"/>
                </a:cubicBezTo>
                <a:cubicBezTo>
                  <a:pt x="574781" y="434916"/>
                  <a:pt x="574960" y="435962"/>
                  <a:pt x="574960" y="437199"/>
                </a:cubicBezTo>
                <a:lnTo>
                  <a:pt x="574960" y="542354"/>
                </a:lnTo>
                <a:cubicBezTo>
                  <a:pt x="574960" y="542825"/>
                  <a:pt x="574839" y="543236"/>
                  <a:pt x="574596" y="543592"/>
                </a:cubicBezTo>
                <a:cubicBezTo>
                  <a:pt x="574354" y="543945"/>
                  <a:pt x="573929" y="544224"/>
                  <a:pt x="573322" y="544429"/>
                </a:cubicBezTo>
                <a:cubicBezTo>
                  <a:pt x="572715" y="544636"/>
                  <a:pt x="571941" y="544814"/>
                  <a:pt x="571001" y="544959"/>
                </a:cubicBezTo>
                <a:cubicBezTo>
                  <a:pt x="570061" y="545107"/>
                  <a:pt x="568832" y="545181"/>
                  <a:pt x="567315" y="545181"/>
                </a:cubicBezTo>
                <a:cubicBezTo>
                  <a:pt x="565920" y="545181"/>
                  <a:pt x="564721" y="545107"/>
                  <a:pt x="563720" y="544959"/>
                </a:cubicBezTo>
                <a:cubicBezTo>
                  <a:pt x="562719" y="544814"/>
                  <a:pt x="561930" y="544636"/>
                  <a:pt x="561354" y="544429"/>
                </a:cubicBezTo>
                <a:cubicBezTo>
                  <a:pt x="560777" y="544224"/>
                  <a:pt x="560367" y="543945"/>
                  <a:pt x="560125" y="543592"/>
                </a:cubicBezTo>
                <a:cubicBezTo>
                  <a:pt x="559882" y="543236"/>
                  <a:pt x="559761" y="542825"/>
                  <a:pt x="559761" y="542354"/>
                </a:cubicBezTo>
                <a:lnTo>
                  <a:pt x="559761" y="442765"/>
                </a:lnTo>
                <a:lnTo>
                  <a:pt x="559584" y="442765"/>
                </a:lnTo>
                <a:lnTo>
                  <a:pt x="519289" y="542795"/>
                </a:lnTo>
                <a:cubicBezTo>
                  <a:pt x="519113" y="543208"/>
                  <a:pt x="518862" y="543560"/>
                  <a:pt x="518538" y="543856"/>
                </a:cubicBezTo>
                <a:cubicBezTo>
                  <a:pt x="518214" y="544150"/>
                  <a:pt x="517743" y="544399"/>
                  <a:pt x="517124" y="544606"/>
                </a:cubicBezTo>
                <a:cubicBezTo>
                  <a:pt x="516506" y="544814"/>
                  <a:pt x="515769" y="544959"/>
                  <a:pt x="514915" y="545049"/>
                </a:cubicBezTo>
                <a:cubicBezTo>
                  <a:pt x="514061" y="545137"/>
                  <a:pt x="513045" y="545181"/>
                  <a:pt x="511866" y="545181"/>
                </a:cubicBezTo>
                <a:cubicBezTo>
                  <a:pt x="510630" y="545181"/>
                  <a:pt x="509569" y="545122"/>
                  <a:pt x="508685" y="545003"/>
                </a:cubicBezTo>
                <a:cubicBezTo>
                  <a:pt x="507802" y="544887"/>
                  <a:pt x="507065" y="544724"/>
                  <a:pt x="506476" y="544518"/>
                </a:cubicBezTo>
                <a:cubicBezTo>
                  <a:pt x="505887" y="544311"/>
                  <a:pt x="505431" y="544063"/>
                  <a:pt x="505107" y="543767"/>
                </a:cubicBezTo>
                <a:cubicBezTo>
                  <a:pt x="504783" y="543472"/>
                  <a:pt x="504562" y="543150"/>
                  <a:pt x="504444" y="542795"/>
                </a:cubicBezTo>
                <a:lnTo>
                  <a:pt x="465917" y="442765"/>
                </a:lnTo>
                <a:lnTo>
                  <a:pt x="465829" y="442765"/>
                </a:lnTo>
                <a:lnTo>
                  <a:pt x="465829" y="542354"/>
                </a:lnTo>
                <a:cubicBezTo>
                  <a:pt x="465829" y="542825"/>
                  <a:pt x="465707" y="543236"/>
                  <a:pt x="465465" y="543592"/>
                </a:cubicBezTo>
                <a:cubicBezTo>
                  <a:pt x="465222" y="543945"/>
                  <a:pt x="464797" y="544224"/>
                  <a:pt x="464190" y="544429"/>
                </a:cubicBezTo>
                <a:cubicBezTo>
                  <a:pt x="463583" y="544636"/>
                  <a:pt x="462794" y="544814"/>
                  <a:pt x="461824" y="544959"/>
                </a:cubicBezTo>
                <a:cubicBezTo>
                  <a:pt x="460853" y="545107"/>
                  <a:pt x="459609" y="545181"/>
                  <a:pt x="458092" y="545181"/>
                </a:cubicBezTo>
                <a:cubicBezTo>
                  <a:pt x="456636" y="545181"/>
                  <a:pt x="455423" y="545107"/>
                  <a:pt x="454452" y="544959"/>
                </a:cubicBezTo>
                <a:cubicBezTo>
                  <a:pt x="453481" y="544814"/>
                  <a:pt x="452708" y="544636"/>
                  <a:pt x="452131" y="544429"/>
                </a:cubicBezTo>
                <a:cubicBezTo>
                  <a:pt x="451554" y="544224"/>
                  <a:pt x="451160" y="543945"/>
                  <a:pt x="450948" y="543592"/>
                </a:cubicBezTo>
                <a:cubicBezTo>
                  <a:pt x="450736" y="543236"/>
                  <a:pt x="450630" y="542825"/>
                  <a:pt x="450630" y="542354"/>
                </a:cubicBezTo>
                <a:lnTo>
                  <a:pt x="450630" y="437199"/>
                </a:lnTo>
                <a:cubicBezTo>
                  <a:pt x="450630" y="434725"/>
                  <a:pt x="451288" y="432957"/>
                  <a:pt x="452603" y="431897"/>
                </a:cubicBezTo>
                <a:cubicBezTo>
                  <a:pt x="453919" y="430835"/>
                  <a:pt x="455385" y="430307"/>
                  <a:pt x="457000" y="430307"/>
                </a:cubicBezTo>
                <a:close/>
                <a:moveTo>
                  <a:pt x="8380045" y="429775"/>
                </a:moveTo>
                <a:cubicBezTo>
                  <a:pt x="8381812" y="429775"/>
                  <a:pt x="8383241" y="429834"/>
                  <a:pt x="8384330" y="429951"/>
                </a:cubicBezTo>
                <a:cubicBezTo>
                  <a:pt x="8385421" y="430070"/>
                  <a:pt x="8386290" y="430231"/>
                  <a:pt x="8386937" y="430438"/>
                </a:cubicBezTo>
                <a:cubicBezTo>
                  <a:pt x="8387585" y="430645"/>
                  <a:pt x="8388072" y="430940"/>
                  <a:pt x="8388395" y="431321"/>
                </a:cubicBezTo>
                <a:cubicBezTo>
                  <a:pt x="8388720" y="431704"/>
                  <a:pt x="8389029" y="432191"/>
                  <a:pt x="8389323" y="432779"/>
                </a:cubicBezTo>
                <a:lnTo>
                  <a:pt x="8405141" y="465652"/>
                </a:lnTo>
                <a:cubicBezTo>
                  <a:pt x="8406609" y="468773"/>
                  <a:pt x="8408076" y="472043"/>
                  <a:pt x="8409539" y="475460"/>
                </a:cubicBezTo>
                <a:cubicBezTo>
                  <a:pt x="8411003" y="478877"/>
                  <a:pt x="8412497" y="482325"/>
                  <a:pt x="8414021" y="485799"/>
                </a:cubicBezTo>
                <a:lnTo>
                  <a:pt x="8414196" y="485799"/>
                </a:lnTo>
                <a:cubicBezTo>
                  <a:pt x="8415543" y="482442"/>
                  <a:pt x="8416933" y="479097"/>
                  <a:pt x="8418368" y="475770"/>
                </a:cubicBezTo>
                <a:cubicBezTo>
                  <a:pt x="8419803" y="472441"/>
                  <a:pt x="8421256" y="469158"/>
                  <a:pt x="8422726" y="465917"/>
                </a:cubicBezTo>
                <a:lnTo>
                  <a:pt x="8438632" y="432867"/>
                </a:lnTo>
                <a:cubicBezTo>
                  <a:pt x="8438809" y="432279"/>
                  <a:pt x="8439059" y="431779"/>
                  <a:pt x="8439383" y="431368"/>
                </a:cubicBezTo>
                <a:cubicBezTo>
                  <a:pt x="8439707" y="430953"/>
                  <a:pt x="8440149" y="430645"/>
                  <a:pt x="8440708" y="430438"/>
                </a:cubicBezTo>
                <a:cubicBezTo>
                  <a:pt x="8441268" y="430231"/>
                  <a:pt x="8442049" y="430070"/>
                  <a:pt x="8443050" y="429951"/>
                </a:cubicBezTo>
                <a:cubicBezTo>
                  <a:pt x="8444052" y="429834"/>
                  <a:pt x="8445319" y="429775"/>
                  <a:pt x="8446850" y="429775"/>
                </a:cubicBezTo>
                <a:cubicBezTo>
                  <a:pt x="8448971" y="429775"/>
                  <a:pt x="8450635" y="429849"/>
                  <a:pt x="8451843" y="429996"/>
                </a:cubicBezTo>
                <a:cubicBezTo>
                  <a:pt x="8453051" y="430145"/>
                  <a:pt x="8453890" y="430424"/>
                  <a:pt x="8454361" y="430835"/>
                </a:cubicBezTo>
                <a:cubicBezTo>
                  <a:pt x="8454833" y="431249"/>
                  <a:pt x="8454995" y="431837"/>
                  <a:pt x="8454847" y="432603"/>
                </a:cubicBezTo>
                <a:cubicBezTo>
                  <a:pt x="8454700" y="433370"/>
                  <a:pt x="8454302" y="434400"/>
                  <a:pt x="8453654" y="435695"/>
                </a:cubicBezTo>
                <a:lnTo>
                  <a:pt x="8421312" y="500203"/>
                </a:lnTo>
                <a:lnTo>
                  <a:pt x="8421312" y="509183"/>
                </a:lnTo>
                <a:lnTo>
                  <a:pt x="8414181" y="506440"/>
                </a:lnTo>
                <a:lnTo>
                  <a:pt x="8406113" y="504256"/>
                </a:lnTo>
                <a:lnTo>
                  <a:pt x="8406113" y="500203"/>
                </a:lnTo>
                <a:lnTo>
                  <a:pt x="8373771" y="435695"/>
                </a:lnTo>
                <a:cubicBezTo>
                  <a:pt x="8373123" y="434340"/>
                  <a:pt x="8372725" y="433282"/>
                  <a:pt x="8372578" y="432514"/>
                </a:cubicBezTo>
                <a:cubicBezTo>
                  <a:pt x="8372431" y="431748"/>
                  <a:pt x="8372578" y="431160"/>
                  <a:pt x="8373020" y="430747"/>
                </a:cubicBezTo>
                <a:cubicBezTo>
                  <a:pt x="8373461" y="430335"/>
                  <a:pt x="8374257" y="430070"/>
                  <a:pt x="8375405" y="429951"/>
                </a:cubicBezTo>
                <a:cubicBezTo>
                  <a:pt x="8376554" y="429834"/>
                  <a:pt x="8378101" y="429775"/>
                  <a:pt x="8380045" y="429775"/>
                </a:cubicBezTo>
                <a:close/>
                <a:moveTo>
                  <a:pt x="8221626" y="429775"/>
                </a:moveTo>
                <a:cubicBezTo>
                  <a:pt x="8223040" y="429775"/>
                  <a:pt x="8224233" y="429849"/>
                  <a:pt x="8225205" y="429996"/>
                </a:cubicBezTo>
                <a:cubicBezTo>
                  <a:pt x="8226177" y="430145"/>
                  <a:pt x="8226958" y="430320"/>
                  <a:pt x="8227547" y="430527"/>
                </a:cubicBezTo>
                <a:cubicBezTo>
                  <a:pt x="8228137" y="430733"/>
                  <a:pt x="8228549" y="431013"/>
                  <a:pt x="8228784" y="431368"/>
                </a:cubicBezTo>
                <a:cubicBezTo>
                  <a:pt x="8229020" y="431719"/>
                  <a:pt x="8229138" y="432132"/>
                  <a:pt x="8229138" y="432603"/>
                </a:cubicBezTo>
                <a:lnTo>
                  <a:pt x="8229138" y="464244"/>
                </a:lnTo>
                <a:lnTo>
                  <a:pt x="8214027" y="461745"/>
                </a:lnTo>
                <a:lnTo>
                  <a:pt x="8214027" y="432603"/>
                </a:lnTo>
                <a:cubicBezTo>
                  <a:pt x="8214027" y="432132"/>
                  <a:pt x="8214145" y="431719"/>
                  <a:pt x="8214380" y="431368"/>
                </a:cubicBezTo>
                <a:cubicBezTo>
                  <a:pt x="8214616" y="431013"/>
                  <a:pt x="8215029" y="430733"/>
                  <a:pt x="8215617" y="430527"/>
                </a:cubicBezTo>
                <a:cubicBezTo>
                  <a:pt x="8216207" y="430320"/>
                  <a:pt x="8216973" y="430145"/>
                  <a:pt x="8217915" y="429996"/>
                </a:cubicBezTo>
                <a:cubicBezTo>
                  <a:pt x="8218858" y="429849"/>
                  <a:pt x="8220095" y="429775"/>
                  <a:pt x="8221626" y="429775"/>
                </a:cubicBezTo>
                <a:close/>
                <a:moveTo>
                  <a:pt x="8154380" y="429775"/>
                </a:moveTo>
                <a:cubicBezTo>
                  <a:pt x="8155853" y="429775"/>
                  <a:pt x="8157075" y="429849"/>
                  <a:pt x="8158047" y="429996"/>
                </a:cubicBezTo>
                <a:cubicBezTo>
                  <a:pt x="8159019" y="430145"/>
                  <a:pt x="8159800" y="430320"/>
                  <a:pt x="8160389" y="430527"/>
                </a:cubicBezTo>
                <a:cubicBezTo>
                  <a:pt x="8160978" y="430733"/>
                  <a:pt x="8161390" y="431013"/>
                  <a:pt x="8161626" y="431368"/>
                </a:cubicBezTo>
                <a:cubicBezTo>
                  <a:pt x="8161862" y="431719"/>
                  <a:pt x="8161979" y="432132"/>
                  <a:pt x="8161979" y="432603"/>
                </a:cubicBezTo>
                <a:lnTo>
                  <a:pt x="8161979" y="457294"/>
                </a:lnTo>
                <a:lnTo>
                  <a:pt x="8146780" y="456356"/>
                </a:lnTo>
                <a:lnTo>
                  <a:pt x="8146780" y="432603"/>
                </a:lnTo>
                <a:cubicBezTo>
                  <a:pt x="8146780" y="432132"/>
                  <a:pt x="8146898" y="431719"/>
                  <a:pt x="8147134" y="431368"/>
                </a:cubicBezTo>
                <a:cubicBezTo>
                  <a:pt x="8147370" y="431013"/>
                  <a:pt x="8147782" y="430733"/>
                  <a:pt x="8148371" y="430527"/>
                </a:cubicBezTo>
                <a:cubicBezTo>
                  <a:pt x="8148960" y="430320"/>
                  <a:pt x="8149755" y="430145"/>
                  <a:pt x="8150757" y="429996"/>
                </a:cubicBezTo>
                <a:cubicBezTo>
                  <a:pt x="8151758" y="429849"/>
                  <a:pt x="8152966" y="429775"/>
                  <a:pt x="8154380" y="429775"/>
                </a:cubicBezTo>
                <a:close/>
                <a:moveTo>
                  <a:pt x="7903795" y="429775"/>
                </a:moveTo>
                <a:cubicBezTo>
                  <a:pt x="7905562" y="429775"/>
                  <a:pt x="7906991" y="429834"/>
                  <a:pt x="7908081" y="429951"/>
                </a:cubicBezTo>
                <a:cubicBezTo>
                  <a:pt x="7909171" y="430070"/>
                  <a:pt x="7910040" y="430231"/>
                  <a:pt x="7910688" y="430438"/>
                </a:cubicBezTo>
                <a:cubicBezTo>
                  <a:pt x="7911336" y="430645"/>
                  <a:pt x="7911822" y="430940"/>
                  <a:pt x="7912146" y="431321"/>
                </a:cubicBezTo>
                <a:cubicBezTo>
                  <a:pt x="7912470" y="431704"/>
                  <a:pt x="7912779" y="432191"/>
                  <a:pt x="7913073" y="432779"/>
                </a:cubicBezTo>
                <a:lnTo>
                  <a:pt x="7928891" y="465652"/>
                </a:lnTo>
                <a:cubicBezTo>
                  <a:pt x="7930360" y="468773"/>
                  <a:pt x="7931826" y="472043"/>
                  <a:pt x="7933290" y="475460"/>
                </a:cubicBezTo>
                <a:cubicBezTo>
                  <a:pt x="7934753" y="478877"/>
                  <a:pt x="7936248" y="482325"/>
                  <a:pt x="7937771" y="485799"/>
                </a:cubicBezTo>
                <a:lnTo>
                  <a:pt x="7937946" y="485799"/>
                </a:lnTo>
                <a:cubicBezTo>
                  <a:pt x="7939293" y="482442"/>
                  <a:pt x="7940683" y="479097"/>
                  <a:pt x="7942119" y="475770"/>
                </a:cubicBezTo>
                <a:cubicBezTo>
                  <a:pt x="7943554" y="472441"/>
                  <a:pt x="7945006" y="469158"/>
                  <a:pt x="7946476" y="465917"/>
                </a:cubicBezTo>
                <a:lnTo>
                  <a:pt x="7962382" y="432867"/>
                </a:lnTo>
                <a:cubicBezTo>
                  <a:pt x="7962559" y="432279"/>
                  <a:pt x="7962809" y="431779"/>
                  <a:pt x="7963133" y="431368"/>
                </a:cubicBezTo>
                <a:cubicBezTo>
                  <a:pt x="7963458" y="430953"/>
                  <a:pt x="7963899" y="430645"/>
                  <a:pt x="7964459" y="430438"/>
                </a:cubicBezTo>
                <a:cubicBezTo>
                  <a:pt x="7965019" y="430231"/>
                  <a:pt x="7965799" y="430070"/>
                  <a:pt x="7966800" y="429951"/>
                </a:cubicBezTo>
                <a:cubicBezTo>
                  <a:pt x="7967802" y="429834"/>
                  <a:pt x="7969069" y="429775"/>
                  <a:pt x="7970600" y="429775"/>
                </a:cubicBezTo>
                <a:cubicBezTo>
                  <a:pt x="7972721" y="429775"/>
                  <a:pt x="7974385" y="429849"/>
                  <a:pt x="7975593" y="429996"/>
                </a:cubicBezTo>
                <a:cubicBezTo>
                  <a:pt x="7976801" y="430145"/>
                  <a:pt x="7977640" y="430424"/>
                  <a:pt x="7978111" y="430835"/>
                </a:cubicBezTo>
                <a:cubicBezTo>
                  <a:pt x="7978583" y="431249"/>
                  <a:pt x="7978745" y="431837"/>
                  <a:pt x="7978597" y="432603"/>
                </a:cubicBezTo>
                <a:cubicBezTo>
                  <a:pt x="7978450" y="433370"/>
                  <a:pt x="7978053" y="434400"/>
                  <a:pt x="7977404" y="435695"/>
                </a:cubicBezTo>
                <a:lnTo>
                  <a:pt x="7951611" y="487141"/>
                </a:lnTo>
                <a:lnTo>
                  <a:pt x="7929863" y="503320"/>
                </a:lnTo>
                <a:lnTo>
                  <a:pt x="7929863" y="500203"/>
                </a:lnTo>
                <a:lnTo>
                  <a:pt x="7897521" y="435695"/>
                </a:lnTo>
                <a:cubicBezTo>
                  <a:pt x="7896873" y="434340"/>
                  <a:pt x="7896476" y="433282"/>
                  <a:pt x="7896328" y="432514"/>
                </a:cubicBezTo>
                <a:cubicBezTo>
                  <a:pt x="7896181" y="431748"/>
                  <a:pt x="7896328" y="431160"/>
                  <a:pt x="7896770" y="430747"/>
                </a:cubicBezTo>
                <a:cubicBezTo>
                  <a:pt x="7897212" y="430335"/>
                  <a:pt x="7898007" y="430070"/>
                  <a:pt x="7899156" y="429951"/>
                </a:cubicBezTo>
                <a:cubicBezTo>
                  <a:pt x="7900304" y="429834"/>
                  <a:pt x="7901851" y="429775"/>
                  <a:pt x="7903795" y="429775"/>
                </a:cubicBezTo>
                <a:close/>
                <a:moveTo>
                  <a:pt x="7687655" y="429775"/>
                </a:moveTo>
                <a:cubicBezTo>
                  <a:pt x="7689128" y="429775"/>
                  <a:pt x="7690350" y="429849"/>
                  <a:pt x="7691322" y="429996"/>
                </a:cubicBezTo>
                <a:cubicBezTo>
                  <a:pt x="7692294" y="430145"/>
                  <a:pt x="7693075" y="430320"/>
                  <a:pt x="7693664" y="430527"/>
                </a:cubicBezTo>
                <a:cubicBezTo>
                  <a:pt x="7694253" y="430733"/>
                  <a:pt x="7694665" y="431013"/>
                  <a:pt x="7694901" y="431368"/>
                </a:cubicBezTo>
                <a:cubicBezTo>
                  <a:pt x="7695137" y="431719"/>
                  <a:pt x="7695254" y="432132"/>
                  <a:pt x="7695254" y="432603"/>
                </a:cubicBezTo>
                <a:lnTo>
                  <a:pt x="7695254" y="478378"/>
                </a:lnTo>
                <a:lnTo>
                  <a:pt x="7747302" y="478378"/>
                </a:lnTo>
                <a:lnTo>
                  <a:pt x="7747302" y="432603"/>
                </a:lnTo>
                <a:cubicBezTo>
                  <a:pt x="7747302" y="432132"/>
                  <a:pt x="7747420" y="431719"/>
                  <a:pt x="7747656" y="431368"/>
                </a:cubicBezTo>
                <a:cubicBezTo>
                  <a:pt x="7747892" y="431013"/>
                  <a:pt x="7748304" y="430733"/>
                  <a:pt x="7748893" y="430527"/>
                </a:cubicBezTo>
                <a:cubicBezTo>
                  <a:pt x="7749482" y="430320"/>
                  <a:pt x="7750248" y="430145"/>
                  <a:pt x="7751190" y="429996"/>
                </a:cubicBezTo>
                <a:cubicBezTo>
                  <a:pt x="7752133" y="429849"/>
                  <a:pt x="7753370" y="429775"/>
                  <a:pt x="7754902" y="429775"/>
                </a:cubicBezTo>
                <a:cubicBezTo>
                  <a:pt x="7756316" y="429775"/>
                  <a:pt x="7757509" y="429849"/>
                  <a:pt x="7758481" y="429996"/>
                </a:cubicBezTo>
                <a:cubicBezTo>
                  <a:pt x="7759453" y="430145"/>
                  <a:pt x="7760233" y="430320"/>
                  <a:pt x="7760822" y="430527"/>
                </a:cubicBezTo>
                <a:cubicBezTo>
                  <a:pt x="7761412" y="430733"/>
                  <a:pt x="7761824" y="431013"/>
                  <a:pt x="7762059" y="431368"/>
                </a:cubicBezTo>
                <a:cubicBezTo>
                  <a:pt x="7762295" y="431719"/>
                  <a:pt x="7762413" y="432132"/>
                  <a:pt x="7762413" y="432603"/>
                </a:cubicBezTo>
                <a:lnTo>
                  <a:pt x="7762413" y="542354"/>
                </a:lnTo>
                <a:cubicBezTo>
                  <a:pt x="7762413" y="542825"/>
                  <a:pt x="7762295" y="543236"/>
                  <a:pt x="7762059" y="543592"/>
                </a:cubicBezTo>
                <a:cubicBezTo>
                  <a:pt x="7761824" y="543945"/>
                  <a:pt x="7761412" y="544224"/>
                  <a:pt x="7760822" y="544429"/>
                </a:cubicBezTo>
                <a:cubicBezTo>
                  <a:pt x="7760233" y="544636"/>
                  <a:pt x="7759453" y="544814"/>
                  <a:pt x="7758481" y="544959"/>
                </a:cubicBezTo>
                <a:cubicBezTo>
                  <a:pt x="7757509" y="545107"/>
                  <a:pt x="7756316" y="545181"/>
                  <a:pt x="7754902" y="545181"/>
                </a:cubicBezTo>
                <a:cubicBezTo>
                  <a:pt x="7753370" y="545181"/>
                  <a:pt x="7752133" y="545107"/>
                  <a:pt x="7751190" y="544959"/>
                </a:cubicBezTo>
                <a:cubicBezTo>
                  <a:pt x="7750248" y="544814"/>
                  <a:pt x="7749482" y="544636"/>
                  <a:pt x="7748893" y="544429"/>
                </a:cubicBezTo>
                <a:cubicBezTo>
                  <a:pt x="7748304" y="544224"/>
                  <a:pt x="7747892" y="543945"/>
                  <a:pt x="7747656" y="543592"/>
                </a:cubicBezTo>
                <a:cubicBezTo>
                  <a:pt x="7747420" y="543236"/>
                  <a:pt x="7747302" y="542825"/>
                  <a:pt x="7747302" y="542354"/>
                </a:cubicBezTo>
                <a:lnTo>
                  <a:pt x="7747302" y="491631"/>
                </a:lnTo>
                <a:lnTo>
                  <a:pt x="7695254" y="491631"/>
                </a:lnTo>
                <a:lnTo>
                  <a:pt x="7695254" y="542354"/>
                </a:lnTo>
                <a:cubicBezTo>
                  <a:pt x="7695254" y="542825"/>
                  <a:pt x="7695137" y="543236"/>
                  <a:pt x="7694901" y="543592"/>
                </a:cubicBezTo>
                <a:cubicBezTo>
                  <a:pt x="7694665" y="543945"/>
                  <a:pt x="7694253" y="544224"/>
                  <a:pt x="7693664" y="544429"/>
                </a:cubicBezTo>
                <a:cubicBezTo>
                  <a:pt x="7693075" y="544636"/>
                  <a:pt x="7692294" y="544814"/>
                  <a:pt x="7691322" y="544959"/>
                </a:cubicBezTo>
                <a:cubicBezTo>
                  <a:pt x="7690350" y="545107"/>
                  <a:pt x="7689128" y="545181"/>
                  <a:pt x="7687655" y="545181"/>
                </a:cubicBezTo>
                <a:cubicBezTo>
                  <a:pt x="7686241" y="545181"/>
                  <a:pt x="7685033" y="545107"/>
                  <a:pt x="7684032" y="544959"/>
                </a:cubicBezTo>
                <a:cubicBezTo>
                  <a:pt x="7683030" y="544814"/>
                  <a:pt x="7682235" y="544636"/>
                  <a:pt x="7681646" y="544429"/>
                </a:cubicBezTo>
                <a:cubicBezTo>
                  <a:pt x="7681057" y="544224"/>
                  <a:pt x="7680645" y="543945"/>
                  <a:pt x="7680409" y="543592"/>
                </a:cubicBezTo>
                <a:cubicBezTo>
                  <a:pt x="7680173" y="543236"/>
                  <a:pt x="7680055" y="542825"/>
                  <a:pt x="7680055" y="542354"/>
                </a:cubicBezTo>
                <a:lnTo>
                  <a:pt x="7680055" y="432603"/>
                </a:lnTo>
                <a:cubicBezTo>
                  <a:pt x="7680055" y="432132"/>
                  <a:pt x="7680173" y="431719"/>
                  <a:pt x="7680409" y="431368"/>
                </a:cubicBezTo>
                <a:cubicBezTo>
                  <a:pt x="7680645" y="431013"/>
                  <a:pt x="7681057" y="430733"/>
                  <a:pt x="7681646" y="430527"/>
                </a:cubicBezTo>
                <a:cubicBezTo>
                  <a:pt x="7682235" y="430320"/>
                  <a:pt x="7683030" y="430145"/>
                  <a:pt x="7684032" y="429996"/>
                </a:cubicBezTo>
                <a:cubicBezTo>
                  <a:pt x="7685033" y="429849"/>
                  <a:pt x="7686241" y="429775"/>
                  <a:pt x="7687655" y="429775"/>
                </a:cubicBezTo>
                <a:close/>
                <a:moveTo>
                  <a:pt x="7437070" y="429775"/>
                </a:moveTo>
                <a:cubicBezTo>
                  <a:pt x="7438837" y="429775"/>
                  <a:pt x="7440266" y="429834"/>
                  <a:pt x="7441356" y="429951"/>
                </a:cubicBezTo>
                <a:cubicBezTo>
                  <a:pt x="7442446" y="430070"/>
                  <a:pt x="7443315" y="430231"/>
                  <a:pt x="7443963" y="430438"/>
                </a:cubicBezTo>
                <a:cubicBezTo>
                  <a:pt x="7444611" y="430645"/>
                  <a:pt x="7445097" y="430940"/>
                  <a:pt x="7445421" y="431321"/>
                </a:cubicBezTo>
                <a:cubicBezTo>
                  <a:pt x="7445745" y="431704"/>
                  <a:pt x="7446054" y="432191"/>
                  <a:pt x="7446348" y="432779"/>
                </a:cubicBezTo>
                <a:lnTo>
                  <a:pt x="7462166" y="465652"/>
                </a:lnTo>
                <a:cubicBezTo>
                  <a:pt x="7463635" y="468773"/>
                  <a:pt x="7465101" y="472043"/>
                  <a:pt x="7466565" y="475460"/>
                </a:cubicBezTo>
                <a:cubicBezTo>
                  <a:pt x="7468028" y="478877"/>
                  <a:pt x="7469523" y="482325"/>
                  <a:pt x="7471046" y="485799"/>
                </a:cubicBezTo>
                <a:lnTo>
                  <a:pt x="7471221" y="485799"/>
                </a:lnTo>
                <a:cubicBezTo>
                  <a:pt x="7472568" y="482442"/>
                  <a:pt x="7473958" y="479097"/>
                  <a:pt x="7475394" y="475770"/>
                </a:cubicBezTo>
                <a:cubicBezTo>
                  <a:pt x="7476829" y="472441"/>
                  <a:pt x="7478281" y="469158"/>
                  <a:pt x="7479751" y="465917"/>
                </a:cubicBezTo>
                <a:lnTo>
                  <a:pt x="7495657" y="432867"/>
                </a:lnTo>
                <a:cubicBezTo>
                  <a:pt x="7495834" y="432279"/>
                  <a:pt x="7496084" y="431779"/>
                  <a:pt x="7496408" y="431368"/>
                </a:cubicBezTo>
                <a:cubicBezTo>
                  <a:pt x="7496733" y="430953"/>
                  <a:pt x="7497174" y="430645"/>
                  <a:pt x="7497734" y="430438"/>
                </a:cubicBezTo>
                <a:cubicBezTo>
                  <a:pt x="7498294" y="430231"/>
                  <a:pt x="7499074" y="430070"/>
                  <a:pt x="7500075" y="429951"/>
                </a:cubicBezTo>
                <a:cubicBezTo>
                  <a:pt x="7501077" y="429834"/>
                  <a:pt x="7502344" y="429775"/>
                  <a:pt x="7503875" y="429775"/>
                </a:cubicBezTo>
                <a:cubicBezTo>
                  <a:pt x="7505996" y="429775"/>
                  <a:pt x="7507660" y="429849"/>
                  <a:pt x="7508868" y="429996"/>
                </a:cubicBezTo>
                <a:cubicBezTo>
                  <a:pt x="7510076" y="430145"/>
                  <a:pt x="7510915" y="430424"/>
                  <a:pt x="7511386" y="430835"/>
                </a:cubicBezTo>
                <a:cubicBezTo>
                  <a:pt x="7511858" y="431249"/>
                  <a:pt x="7512020" y="431837"/>
                  <a:pt x="7511872" y="432603"/>
                </a:cubicBezTo>
                <a:cubicBezTo>
                  <a:pt x="7511725" y="433370"/>
                  <a:pt x="7511328" y="434400"/>
                  <a:pt x="7510679" y="435695"/>
                </a:cubicBezTo>
                <a:lnTo>
                  <a:pt x="7478337" y="500203"/>
                </a:lnTo>
                <a:lnTo>
                  <a:pt x="7478337" y="542354"/>
                </a:lnTo>
                <a:cubicBezTo>
                  <a:pt x="7478337" y="542825"/>
                  <a:pt x="7478220" y="543236"/>
                  <a:pt x="7477986" y="543592"/>
                </a:cubicBezTo>
                <a:cubicBezTo>
                  <a:pt x="7477752" y="543945"/>
                  <a:pt x="7477342" y="544224"/>
                  <a:pt x="7476756" y="544429"/>
                </a:cubicBezTo>
                <a:cubicBezTo>
                  <a:pt x="7476170" y="544636"/>
                  <a:pt x="7475379" y="544814"/>
                  <a:pt x="7474384" y="544959"/>
                </a:cubicBezTo>
                <a:cubicBezTo>
                  <a:pt x="7473388" y="545107"/>
                  <a:pt x="7472188" y="545181"/>
                  <a:pt x="7470782" y="545181"/>
                </a:cubicBezTo>
                <a:cubicBezTo>
                  <a:pt x="7469317" y="545181"/>
                  <a:pt x="7468102" y="545107"/>
                  <a:pt x="7467136" y="544959"/>
                </a:cubicBezTo>
                <a:cubicBezTo>
                  <a:pt x="7466169" y="544814"/>
                  <a:pt x="7465378" y="544636"/>
                  <a:pt x="7464764" y="544429"/>
                </a:cubicBezTo>
                <a:cubicBezTo>
                  <a:pt x="7464149" y="544224"/>
                  <a:pt x="7463724" y="543945"/>
                  <a:pt x="7463490" y="543592"/>
                </a:cubicBezTo>
                <a:cubicBezTo>
                  <a:pt x="7463256" y="543236"/>
                  <a:pt x="7463138" y="542825"/>
                  <a:pt x="7463138" y="542354"/>
                </a:cubicBezTo>
                <a:lnTo>
                  <a:pt x="7463138" y="500203"/>
                </a:lnTo>
                <a:lnTo>
                  <a:pt x="7430796" y="435695"/>
                </a:lnTo>
                <a:cubicBezTo>
                  <a:pt x="7430148" y="434340"/>
                  <a:pt x="7429751" y="433282"/>
                  <a:pt x="7429603" y="432514"/>
                </a:cubicBezTo>
                <a:cubicBezTo>
                  <a:pt x="7429456" y="431748"/>
                  <a:pt x="7429603" y="431160"/>
                  <a:pt x="7430045" y="430747"/>
                </a:cubicBezTo>
                <a:cubicBezTo>
                  <a:pt x="7430487" y="430335"/>
                  <a:pt x="7431282" y="430070"/>
                  <a:pt x="7432431" y="429951"/>
                </a:cubicBezTo>
                <a:cubicBezTo>
                  <a:pt x="7433579" y="429834"/>
                  <a:pt x="7435126" y="429775"/>
                  <a:pt x="7437070" y="429775"/>
                </a:cubicBezTo>
                <a:close/>
                <a:moveTo>
                  <a:pt x="7211405" y="429775"/>
                </a:moveTo>
                <a:cubicBezTo>
                  <a:pt x="7212878" y="429775"/>
                  <a:pt x="7214100" y="429849"/>
                  <a:pt x="7215072" y="429996"/>
                </a:cubicBezTo>
                <a:cubicBezTo>
                  <a:pt x="7216044" y="430145"/>
                  <a:pt x="7216825" y="430320"/>
                  <a:pt x="7217414" y="430527"/>
                </a:cubicBezTo>
                <a:cubicBezTo>
                  <a:pt x="7218003" y="430733"/>
                  <a:pt x="7218415" y="431013"/>
                  <a:pt x="7218651" y="431368"/>
                </a:cubicBezTo>
                <a:cubicBezTo>
                  <a:pt x="7218887" y="431719"/>
                  <a:pt x="7219004" y="432132"/>
                  <a:pt x="7219004" y="432603"/>
                </a:cubicBezTo>
                <a:lnTo>
                  <a:pt x="7219004" y="478378"/>
                </a:lnTo>
                <a:lnTo>
                  <a:pt x="7271052" y="478378"/>
                </a:lnTo>
                <a:lnTo>
                  <a:pt x="7271052" y="432603"/>
                </a:lnTo>
                <a:cubicBezTo>
                  <a:pt x="7271052" y="432132"/>
                  <a:pt x="7271170" y="431719"/>
                  <a:pt x="7271406" y="431368"/>
                </a:cubicBezTo>
                <a:cubicBezTo>
                  <a:pt x="7271642" y="431013"/>
                  <a:pt x="7272054" y="430733"/>
                  <a:pt x="7272643" y="430527"/>
                </a:cubicBezTo>
                <a:cubicBezTo>
                  <a:pt x="7273232" y="430320"/>
                  <a:pt x="7273998" y="430145"/>
                  <a:pt x="7274940" y="429996"/>
                </a:cubicBezTo>
                <a:cubicBezTo>
                  <a:pt x="7275883" y="429849"/>
                  <a:pt x="7277120" y="429775"/>
                  <a:pt x="7278652" y="429775"/>
                </a:cubicBezTo>
                <a:cubicBezTo>
                  <a:pt x="7280066" y="429775"/>
                  <a:pt x="7281259" y="429849"/>
                  <a:pt x="7282231" y="429996"/>
                </a:cubicBezTo>
                <a:cubicBezTo>
                  <a:pt x="7283203" y="430145"/>
                  <a:pt x="7283983" y="430320"/>
                  <a:pt x="7284572" y="430527"/>
                </a:cubicBezTo>
                <a:cubicBezTo>
                  <a:pt x="7285162" y="430733"/>
                  <a:pt x="7285574" y="431013"/>
                  <a:pt x="7285809" y="431368"/>
                </a:cubicBezTo>
                <a:cubicBezTo>
                  <a:pt x="7286045" y="431719"/>
                  <a:pt x="7286163" y="432132"/>
                  <a:pt x="7286163" y="432603"/>
                </a:cubicBezTo>
                <a:lnTo>
                  <a:pt x="7286163" y="542354"/>
                </a:lnTo>
                <a:cubicBezTo>
                  <a:pt x="7286163" y="542825"/>
                  <a:pt x="7286045" y="543236"/>
                  <a:pt x="7285809" y="543592"/>
                </a:cubicBezTo>
                <a:cubicBezTo>
                  <a:pt x="7285574" y="543945"/>
                  <a:pt x="7285162" y="544224"/>
                  <a:pt x="7284572" y="544429"/>
                </a:cubicBezTo>
                <a:cubicBezTo>
                  <a:pt x="7283983" y="544636"/>
                  <a:pt x="7283203" y="544814"/>
                  <a:pt x="7282231" y="544959"/>
                </a:cubicBezTo>
                <a:cubicBezTo>
                  <a:pt x="7281259" y="545107"/>
                  <a:pt x="7280066" y="545181"/>
                  <a:pt x="7278652" y="545181"/>
                </a:cubicBezTo>
                <a:cubicBezTo>
                  <a:pt x="7277120" y="545181"/>
                  <a:pt x="7275883" y="545107"/>
                  <a:pt x="7274940" y="544959"/>
                </a:cubicBezTo>
                <a:cubicBezTo>
                  <a:pt x="7273998" y="544814"/>
                  <a:pt x="7273232" y="544636"/>
                  <a:pt x="7272643" y="544429"/>
                </a:cubicBezTo>
                <a:cubicBezTo>
                  <a:pt x="7272054" y="544224"/>
                  <a:pt x="7271642" y="543945"/>
                  <a:pt x="7271406" y="543592"/>
                </a:cubicBezTo>
                <a:cubicBezTo>
                  <a:pt x="7271170" y="543236"/>
                  <a:pt x="7271052" y="542825"/>
                  <a:pt x="7271052" y="542354"/>
                </a:cubicBezTo>
                <a:lnTo>
                  <a:pt x="7271052" y="491631"/>
                </a:lnTo>
                <a:lnTo>
                  <a:pt x="7219004" y="491631"/>
                </a:lnTo>
                <a:lnTo>
                  <a:pt x="7219004" y="542354"/>
                </a:lnTo>
                <a:cubicBezTo>
                  <a:pt x="7219004" y="542825"/>
                  <a:pt x="7218887" y="543236"/>
                  <a:pt x="7218651" y="543592"/>
                </a:cubicBezTo>
                <a:cubicBezTo>
                  <a:pt x="7218415" y="543945"/>
                  <a:pt x="7218003" y="544224"/>
                  <a:pt x="7217414" y="544429"/>
                </a:cubicBezTo>
                <a:cubicBezTo>
                  <a:pt x="7216825" y="544636"/>
                  <a:pt x="7216044" y="544814"/>
                  <a:pt x="7215072" y="544959"/>
                </a:cubicBezTo>
                <a:cubicBezTo>
                  <a:pt x="7214100" y="545107"/>
                  <a:pt x="7212878" y="545181"/>
                  <a:pt x="7211405" y="545181"/>
                </a:cubicBezTo>
                <a:cubicBezTo>
                  <a:pt x="7209991" y="545181"/>
                  <a:pt x="7208783" y="545107"/>
                  <a:pt x="7207782" y="544959"/>
                </a:cubicBezTo>
                <a:cubicBezTo>
                  <a:pt x="7206780" y="544814"/>
                  <a:pt x="7205985" y="544636"/>
                  <a:pt x="7205396" y="544429"/>
                </a:cubicBezTo>
                <a:cubicBezTo>
                  <a:pt x="7204807" y="544224"/>
                  <a:pt x="7204395" y="543945"/>
                  <a:pt x="7204159" y="543592"/>
                </a:cubicBezTo>
                <a:cubicBezTo>
                  <a:pt x="7203923" y="543236"/>
                  <a:pt x="7203805" y="542825"/>
                  <a:pt x="7203805" y="542354"/>
                </a:cubicBezTo>
                <a:lnTo>
                  <a:pt x="7203805" y="432603"/>
                </a:lnTo>
                <a:cubicBezTo>
                  <a:pt x="7203805" y="432132"/>
                  <a:pt x="7203923" y="431719"/>
                  <a:pt x="7204159" y="431368"/>
                </a:cubicBezTo>
                <a:cubicBezTo>
                  <a:pt x="7204395" y="431013"/>
                  <a:pt x="7204807" y="430733"/>
                  <a:pt x="7205396" y="430527"/>
                </a:cubicBezTo>
                <a:cubicBezTo>
                  <a:pt x="7205985" y="430320"/>
                  <a:pt x="7206780" y="430145"/>
                  <a:pt x="7207782" y="429996"/>
                </a:cubicBezTo>
                <a:cubicBezTo>
                  <a:pt x="7208783" y="429849"/>
                  <a:pt x="7209991" y="429775"/>
                  <a:pt x="7211405" y="429775"/>
                </a:cubicBezTo>
                <a:close/>
                <a:moveTo>
                  <a:pt x="6744680" y="429775"/>
                </a:moveTo>
                <a:cubicBezTo>
                  <a:pt x="6746153" y="429775"/>
                  <a:pt x="6747375" y="429849"/>
                  <a:pt x="6748347" y="429996"/>
                </a:cubicBezTo>
                <a:cubicBezTo>
                  <a:pt x="6749319" y="430145"/>
                  <a:pt x="6750100" y="430320"/>
                  <a:pt x="6750689" y="430527"/>
                </a:cubicBezTo>
                <a:cubicBezTo>
                  <a:pt x="6751278" y="430733"/>
                  <a:pt x="6751690" y="431013"/>
                  <a:pt x="6751926" y="431368"/>
                </a:cubicBezTo>
                <a:cubicBezTo>
                  <a:pt x="6752162" y="431719"/>
                  <a:pt x="6752279" y="432132"/>
                  <a:pt x="6752279" y="432603"/>
                </a:cubicBezTo>
                <a:lnTo>
                  <a:pt x="6752279" y="478378"/>
                </a:lnTo>
                <a:lnTo>
                  <a:pt x="6804327" y="478378"/>
                </a:lnTo>
                <a:lnTo>
                  <a:pt x="6804327" y="432603"/>
                </a:lnTo>
                <a:cubicBezTo>
                  <a:pt x="6804327" y="432132"/>
                  <a:pt x="6804445" y="431719"/>
                  <a:pt x="6804681" y="431368"/>
                </a:cubicBezTo>
                <a:cubicBezTo>
                  <a:pt x="6804917" y="431013"/>
                  <a:pt x="6805329" y="430733"/>
                  <a:pt x="6805918" y="430527"/>
                </a:cubicBezTo>
                <a:cubicBezTo>
                  <a:pt x="6806507" y="430320"/>
                  <a:pt x="6807273" y="430145"/>
                  <a:pt x="6808215" y="429996"/>
                </a:cubicBezTo>
                <a:cubicBezTo>
                  <a:pt x="6809158" y="429849"/>
                  <a:pt x="6810395" y="429775"/>
                  <a:pt x="6811927" y="429775"/>
                </a:cubicBezTo>
                <a:cubicBezTo>
                  <a:pt x="6813341" y="429775"/>
                  <a:pt x="6814534" y="429849"/>
                  <a:pt x="6815506" y="429996"/>
                </a:cubicBezTo>
                <a:cubicBezTo>
                  <a:pt x="6816478" y="430145"/>
                  <a:pt x="6817258" y="430320"/>
                  <a:pt x="6817847" y="430527"/>
                </a:cubicBezTo>
                <a:cubicBezTo>
                  <a:pt x="6818437" y="430733"/>
                  <a:pt x="6818849" y="431013"/>
                  <a:pt x="6819084" y="431368"/>
                </a:cubicBezTo>
                <a:cubicBezTo>
                  <a:pt x="6819320" y="431719"/>
                  <a:pt x="6819438" y="432132"/>
                  <a:pt x="6819438" y="432603"/>
                </a:cubicBezTo>
                <a:lnTo>
                  <a:pt x="6819438" y="542354"/>
                </a:lnTo>
                <a:cubicBezTo>
                  <a:pt x="6819438" y="542825"/>
                  <a:pt x="6819320" y="543236"/>
                  <a:pt x="6819084" y="543592"/>
                </a:cubicBezTo>
                <a:cubicBezTo>
                  <a:pt x="6818849" y="543945"/>
                  <a:pt x="6818437" y="544224"/>
                  <a:pt x="6817847" y="544429"/>
                </a:cubicBezTo>
                <a:cubicBezTo>
                  <a:pt x="6817258" y="544636"/>
                  <a:pt x="6816478" y="544814"/>
                  <a:pt x="6815506" y="544959"/>
                </a:cubicBezTo>
                <a:cubicBezTo>
                  <a:pt x="6814534" y="545107"/>
                  <a:pt x="6813341" y="545181"/>
                  <a:pt x="6811927" y="545181"/>
                </a:cubicBezTo>
                <a:cubicBezTo>
                  <a:pt x="6810395" y="545181"/>
                  <a:pt x="6809158" y="545107"/>
                  <a:pt x="6808215" y="544959"/>
                </a:cubicBezTo>
                <a:cubicBezTo>
                  <a:pt x="6807273" y="544814"/>
                  <a:pt x="6806507" y="544636"/>
                  <a:pt x="6805918" y="544429"/>
                </a:cubicBezTo>
                <a:cubicBezTo>
                  <a:pt x="6805329" y="544224"/>
                  <a:pt x="6804917" y="543945"/>
                  <a:pt x="6804681" y="543592"/>
                </a:cubicBezTo>
                <a:cubicBezTo>
                  <a:pt x="6804445" y="543236"/>
                  <a:pt x="6804327" y="542825"/>
                  <a:pt x="6804327" y="542354"/>
                </a:cubicBezTo>
                <a:lnTo>
                  <a:pt x="6804327" y="491631"/>
                </a:lnTo>
                <a:lnTo>
                  <a:pt x="6752279" y="491631"/>
                </a:lnTo>
                <a:lnTo>
                  <a:pt x="6752279" y="542354"/>
                </a:lnTo>
                <a:cubicBezTo>
                  <a:pt x="6752279" y="542825"/>
                  <a:pt x="6752162" y="543236"/>
                  <a:pt x="6751926" y="543592"/>
                </a:cubicBezTo>
                <a:cubicBezTo>
                  <a:pt x="6751690" y="543945"/>
                  <a:pt x="6751278" y="544224"/>
                  <a:pt x="6750689" y="544429"/>
                </a:cubicBezTo>
                <a:cubicBezTo>
                  <a:pt x="6750100" y="544636"/>
                  <a:pt x="6749319" y="544814"/>
                  <a:pt x="6748347" y="544959"/>
                </a:cubicBezTo>
                <a:cubicBezTo>
                  <a:pt x="6747375" y="545107"/>
                  <a:pt x="6746153" y="545181"/>
                  <a:pt x="6744680" y="545181"/>
                </a:cubicBezTo>
                <a:cubicBezTo>
                  <a:pt x="6743266" y="545181"/>
                  <a:pt x="6742058" y="545107"/>
                  <a:pt x="6741057" y="544959"/>
                </a:cubicBezTo>
                <a:cubicBezTo>
                  <a:pt x="6740055" y="544814"/>
                  <a:pt x="6739260" y="544636"/>
                  <a:pt x="6738671" y="544429"/>
                </a:cubicBezTo>
                <a:cubicBezTo>
                  <a:pt x="6738082" y="544224"/>
                  <a:pt x="6737670" y="543945"/>
                  <a:pt x="6737434" y="543592"/>
                </a:cubicBezTo>
                <a:cubicBezTo>
                  <a:pt x="6737198" y="543236"/>
                  <a:pt x="6737080" y="542825"/>
                  <a:pt x="6737080" y="542354"/>
                </a:cubicBezTo>
                <a:lnTo>
                  <a:pt x="6737080" y="432603"/>
                </a:lnTo>
                <a:cubicBezTo>
                  <a:pt x="6737080" y="432132"/>
                  <a:pt x="6737198" y="431719"/>
                  <a:pt x="6737434" y="431368"/>
                </a:cubicBezTo>
                <a:cubicBezTo>
                  <a:pt x="6737670" y="431013"/>
                  <a:pt x="6738082" y="430733"/>
                  <a:pt x="6738671" y="430527"/>
                </a:cubicBezTo>
                <a:cubicBezTo>
                  <a:pt x="6739260" y="430320"/>
                  <a:pt x="6740055" y="430145"/>
                  <a:pt x="6741057" y="429996"/>
                </a:cubicBezTo>
                <a:cubicBezTo>
                  <a:pt x="6742058" y="429849"/>
                  <a:pt x="6743266" y="429775"/>
                  <a:pt x="6744680" y="429775"/>
                </a:cubicBezTo>
                <a:close/>
                <a:moveTo>
                  <a:pt x="6494095" y="429775"/>
                </a:moveTo>
                <a:cubicBezTo>
                  <a:pt x="6495862" y="429775"/>
                  <a:pt x="6497291" y="429834"/>
                  <a:pt x="6498381" y="429951"/>
                </a:cubicBezTo>
                <a:cubicBezTo>
                  <a:pt x="6499471" y="430070"/>
                  <a:pt x="6500340" y="430231"/>
                  <a:pt x="6500988" y="430438"/>
                </a:cubicBezTo>
                <a:cubicBezTo>
                  <a:pt x="6501636" y="430645"/>
                  <a:pt x="6502122" y="430940"/>
                  <a:pt x="6502446" y="431321"/>
                </a:cubicBezTo>
                <a:cubicBezTo>
                  <a:pt x="6502770" y="431704"/>
                  <a:pt x="6503079" y="432191"/>
                  <a:pt x="6503373" y="432779"/>
                </a:cubicBezTo>
                <a:lnTo>
                  <a:pt x="6519191" y="465652"/>
                </a:lnTo>
                <a:cubicBezTo>
                  <a:pt x="6520660" y="468773"/>
                  <a:pt x="6522126" y="472043"/>
                  <a:pt x="6523590" y="475460"/>
                </a:cubicBezTo>
                <a:cubicBezTo>
                  <a:pt x="6525053" y="478877"/>
                  <a:pt x="6526548" y="482325"/>
                  <a:pt x="6528071" y="485799"/>
                </a:cubicBezTo>
                <a:lnTo>
                  <a:pt x="6528246" y="485799"/>
                </a:lnTo>
                <a:cubicBezTo>
                  <a:pt x="6529593" y="482442"/>
                  <a:pt x="6530983" y="479097"/>
                  <a:pt x="6532419" y="475770"/>
                </a:cubicBezTo>
                <a:cubicBezTo>
                  <a:pt x="6533854" y="472441"/>
                  <a:pt x="6535306" y="469158"/>
                  <a:pt x="6536776" y="465917"/>
                </a:cubicBezTo>
                <a:lnTo>
                  <a:pt x="6552682" y="432867"/>
                </a:lnTo>
                <a:cubicBezTo>
                  <a:pt x="6552859" y="432279"/>
                  <a:pt x="6553109" y="431779"/>
                  <a:pt x="6553433" y="431368"/>
                </a:cubicBezTo>
                <a:cubicBezTo>
                  <a:pt x="6553758" y="430953"/>
                  <a:pt x="6554199" y="430645"/>
                  <a:pt x="6554759" y="430438"/>
                </a:cubicBezTo>
                <a:cubicBezTo>
                  <a:pt x="6555319" y="430231"/>
                  <a:pt x="6556099" y="430070"/>
                  <a:pt x="6557100" y="429951"/>
                </a:cubicBezTo>
                <a:cubicBezTo>
                  <a:pt x="6558102" y="429834"/>
                  <a:pt x="6559369" y="429775"/>
                  <a:pt x="6560900" y="429775"/>
                </a:cubicBezTo>
                <a:cubicBezTo>
                  <a:pt x="6563021" y="429775"/>
                  <a:pt x="6564685" y="429849"/>
                  <a:pt x="6565893" y="429996"/>
                </a:cubicBezTo>
                <a:cubicBezTo>
                  <a:pt x="6567101" y="430145"/>
                  <a:pt x="6567940" y="430424"/>
                  <a:pt x="6568411" y="430835"/>
                </a:cubicBezTo>
                <a:cubicBezTo>
                  <a:pt x="6568883" y="431249"/>
                  <a:pt x="6569045" y="431837"/>
                  <a:pt x="6568897" y="432603"/>
                </a:cubicBezTo>
                <a:cubicBezTo>
                  <a:pt x="6568750" y="433370"/>
                  <a:pt x="6568353" y="434400"/>
                  <a:pt x="6567704" y="435695"/>
                </a:cubicBezTo>
                <a:lnTo>
                  <a:pt x="6535362" y="500203"/>
                </a:lnTo>
                <a:lnTo>
                  <a:pt x="6535362" y="542354"/>
                </a:lnTo>
                <a:cubicBezTo>
                  <a:pt x="6535362" y="542825"/>
                  <a:pt x="6535245" y="543236"/>
                  <a:pt x="6535011" y="543592"/>
                </a:cubicBezTo>
                <a:cubicBezTo>
                  <a:pt x="6534777" y="543945"/>
                  <a:pt x="6534367" y="544224"/>
                  <a:pt x="6533781" y="544429"/>
                </a:cubicBezTo>
                <a:cubicBezTo>
                  <a:pt x="6533195" y="544636"/>
                  <a:pt x="6532404" y="544814"/>
                  <a:pt x="6531409" y="544959"/>
                </a:cubicBezTo>
                <a:cubicBezTo>
                  <a:pt x="6530413" y="545107"/>
                  <a:pt x="6529213" y="545181"/>
                  <a:pt x="6527807" y="545181"/>
                </a:cubicBezTo>
                <a:cubicBezTo>
                  <a:pt x="6526342" y="545181"/>
                  <a:pt x="6525127" y="545107"/>
                  <a:pt x="6524161" y="544959"/>
                </a:cubicBezTo>
                <a:cubicBezTo>
                  <a:pt x="6523194" y="544814"/>
                  <a:pt x="6522403" y="544636"/>
                  <a:pt x="6521789" y="544429"/>
                </a:cubicBezTo>
                <a:cubicBezTo>
                  <a:pt x="6521174" y="544224"/>
                  <a:pt x="6520749" y="543945"/>
                  <a:pt x="6520515" y="543592"/>
                </a:cubicBezTo>
                <a:cubicBezTo>
                  <a:pt x="6520281" y="543236"/>
                  <a:pt x="6520163" y="542825"/>
                  <a:pt x="6520163" y="542354"/>
                </a:cubicBezTo>
                <a:lnTo>
                  <a:pt x="6520163" y="500203"/>
                </a:lnTo>
                <a:lnTo>
                  <a:pt x="6487821" y="435695"/>
                </a:lnTo>
                <a:cubicBezTo>
                  <a:pt x="6487173" y="434340"/>
                  <a:pt x="6486776" y="433282"/>
                  <a:pt x="6486628" y="432514"/>
                </a:cubicBezTo>
                <a:cubicBezTo>
                  <a:pt x="6486481" y="431748"/>
                  <a:pt x="6486628" y="431160"/>
                  <a:pt x="6487070" y="430747"/>
                </a:cubicBezTo>
                <a:cubicBezTo>
                  <a:pt x="6487512" y="430335"/>
                  <a:pt x="6488307" y="430070"/>
                  <a:pt x="6489456" y="429951"/>
                </a:cubicBezTo>
                <a:cubicBezTo>
                  <a:pt x="6490604" y="429834"/>
                  <a:pt x="6492151" y="429775"/>
                  <a:pt x="6494095" y="429775"/>
                </a:cubicBezTo>
                <a:close/>
                <a:moveTo>
                  <a:pt x="6268430" y="429775"/>
                </a:moveTo>
                <a:cubicBezTo>
                  <a:pt x="6269903" y="429775"/>
                  <a:pt x="6271125" y="429849"/>
                  <a:pt x="6272097" y="429996"/>
                </a:cubicBezTo>
                <a:cubicBezTo>
                  <a:pt x="6273069" y="430145"/>
                  <a:pt x="6273850" y="430320"/>
                  <a:pt x="6274439" y="430527"/>
                </a:cubicBezTo>
                <a:cubicBezTo>
                  <a:pt x="6275028" y="430733"/>
                  <a:pt x="6275440" y="431013"/>
                  <a:pt x="6275676" y="431368"/>
                </a:cubicBezTo>
                <a:cubicBezTo>
                  <a:pt x="6275912" y="431719"/>
                  <a:pt x="6276029" y="432132"/>
                  <a:pt x="6276029" y="432603"/>
                </a:cubicBezTo>
                <a:lnTo>
                  <a:pt x="6276029" y="478378"/>
                </a:lnTo>
                <a:lnTo>
                  <a:pt x="6328077" y="478378"/>
                </a:lnTo>
                <a:lnTo>
                  <a:pt x="6328077" y="432603"/>
                </a:lnTo>
                <a:cubicBezTo>
                  <a:pt x="6328077" y="432132"/>
                  <a:pt x="6328195" y="431719"/>
                  <a:pt x="6328431" y="431368"/>
                </a:cubicBezTo>
                <a:cubicBezTo>
                  <a:pt x="6328667" y="431013"/>
                  <a:pt x="6329079" y="430733"/>
                  <a:pt x="6329668" y="430527"/>
                </a:cubicBezTo>
                <a:cubicBezTo>
                  <a:pt x="6330257" y="430320"/>
                  <a:pt x="6331023" y="430145"/>
                  <a:pt x="6331965" y="429996"/>
                </a:cubicBezTo>
                <a:cubicBezTo>
                  <a:pt x="6332908" y="429849"/>
                  <a:pt x="6334145" y="429775"/>
                  <a:pt x="6335677" y="429775"/>
                </a:cubicBezTo>
                <a:cubicBezTo>
                  <a:pt x="6337091" y="429775"/>
                  <a:pt x="6338284" y="429849"/>
                  <a:pt x="6339256" y="429996"/>
                </a:cubicBezTo>
                <a:cubicBezTo>
                  <a:pt x="6340228" y="430145"/>
                  <a:pt x="6341008" y="430320"/>
                  <a:pt x="6341597" y="430527"/>
                </a:cubicBezTo>
                <a:cubicBezTo>
                  <a:pt x="6342187" y="430733"/>
                  <a:pt x="6342599" y="431013"/>
                  <a:pt x="6342834" y="431368"/>
                </a:cubicBezTo>
                <a:cubicBezTo>
                  <a:pt x="6343070" y="431719"/>
                  <a:pt x="6343188" y="432132"/>
                  <a:pt x="6343188" y="432603"/>
                </a:cubicBezTo>
                <a:lnTo>
                  <a:pt x="6343188" y="542354"/>
                </a:lnTo>
                <a:cubicBezTo>
                  <a:pt x="6343188" y="542825"/>
                  <a:pt x="6343070" y="543236"/>
                  <a:pt x="6342834" y="543592"/>
                </a:cubicBezTo>
                <a:cubicBezTo>
                  <a:pt x="6342599" y="543945"/>
                  <a:pt x="6342187" y="544224"/>
                  <a:pt x="6341597" y="544429"/>
                </a:cubicBezTo>
                <a:cubicBezTo>
                  <a:pt x="6341008" y="544636"/>
                  <a:pt x="6340228" y="544814"/>
                  <a:pt x="6339256" y="544959"/>
                </a:cubicBezTo>
                <a:cubicBezTo>
                  <a:pt x="6338284" y="545107"/>
                  <a:pt x="6337091" y="545181"/>
                  <a:pt x="6335677" y="545181"/>
                </a:cubicBezTo>
                <a:cubicBezTo>
                  <a:pt x="6334145" y="545181"/>
                  <a:pt x="6332908" y="545107"/>
                  <a:pt x="6331965" y="544959"/>
                </a:cubicBezTo>
                <a:cubicBezTo>
                  <a:pt x="6331023" y="544814"/>
                  <a:pt x="6330257" y="544636"/>
                  <a:pt x="6329668" y="544429"/>
                </a:cubicBezTo>
                <a:cubicBezTo>
                  <a:pt x="6329079" y="544224"/>
                  <a:pt x="6328667" y="543945"/>
                  <a:pt x="6328431" y="543592"/>
                </a:cubicBezTo>
                <a:cubicBezTo>
                  <a:pt x="6328195" y="543236"/>
                  <a:pt x="6328077" y="542825"/>
                  <a:pt x="6328077" y="542354"/>
                </a:cubicBezTo>
                <a:lnTo>
                  <a:pt x="6328077" y="491631"/>
                </a:lnTo>
                <a:lnTo>
                  <a:pt x="6276029" y="491631"/>
                </a:lnTo>
                <a:lnTo>
                  <a:pt x="6276029" y="542354"/>
                </a:lnTo>
                <a:cubicBezTo>
                  <a:pt x="6276029" y="542825"/>
                  <a:pt x="6275912" y="543236"/>
                  <a:pt x="6275676" y="543592"/>
                </a:cubicBezTo>
                <a:cubicBezTo>
                  <a:pt x="6275440" y="543945"/>
                  <a:pt x="6275028" y="544224"/>
                  <a:pt x="6274439" y="544429"/>
                </a:cubicBezTo>
                <a:cubicBezTo>
                  <a:pt x="6273850" y="544636"/>
                  <a:pt x="6273069" y="544814"/>
                  <a:pt x="6272097" y="544959"/>
                </a:cubicBezTo>
                <a:cubicBezTo>
                  <a:pt x="6271125" y="545107"/>
                  <a:pt x="6269903" y="545181"/>
                  <a:pt x="6268430" y="545181"/>
                </a:cubicBezTo>
                <a:cubicBezTo>
                  <a:pt x="6267016" y="545181"/>
                  <a:pt x="6265808" y="545107"/>
                  <a:pt x="6264807" y="544959"/>
                </a:cubicBezTo>
                <a:cubicBezTo>
                  <a:pt x="6263805" y="544814"/>
                  <a:pt x="6263010" y="544636"/>
                  <a:pt x="6262421" y="544429"/>
                </a:cubicBezTo>
                <a:cubicBezTo>
                  <a:pt x="6261832" y="544224"/>
                  <a:pt x="6261420" y="543945"/>
                  <a:pt x="6261184" y="543592"/>
                </a:cubicBezTo>
                <a:cubicBezTo>
                  <a:pt x="6260948" y="543236"/>
                  <a:pt x="6260830" y="542825"/>
                  <a:pt x="6260830" y="542354"/>
                </a:cubicBezTo>
                <a:lnTo>
                  <a:pt x="6260830" y="432603"/>
                </a:lnTo>
                <a:cubicBezTo>
                  <a:pt x="6260830" y="432132"/>
                  <a:pt x="6260948" y="431719"/>
                  <a:pt x="6261184" y="431368"/>
                </a:cubicBezTo>
                <a:cubicBezTo>
                  <a:pt x="6261420" y="431013"/>
                  <a:pt x="6261832" y="430733"/>
                  <a:pt x="6262421" y="430527"/>
                </a:cubicBezTo>
                <a:cubicBezTo>
                  <a:pt x="6263010" y="430320"/>
                  <a:pt x="6263805" y="430145"/>
                  <a:pt x="6264807" y="429996"/>
                </a:cubicBezTo>
                <a:cubicBezTo>
                  <a:pt x="6265808" y="429849"/>
                  <a:pt x="6267016" y="429775"/>
                  <a:pt x="6268430" y="429775"/>
                </a:cubicBezTo>
                <a:close/>
                <a:moveTo>
                  <a:pt x="5551120" y="429775"/>
                </a:moveTo>
                <a:cubicBezTo>
                  <a:pt x="5552887" y="429775"/>
                  <a:pt x="5554316" y="429834"/>
                  <a:pt x="5555406" y="429951"/>
                </a:cubicBezTo>
                <a:cubicBezTo>
                  <a:pt x="5556496" y="430070"/>
                  <a:pt x="5557365" y="430231"/>
                  <a:pt x="5558013" y="430438"/>
                </a:cubicBezTo>
                <a:cubicBezTo>
                  <a:pt x="5558661" y="430645"/>
                  <a:pt x="5559147" y="430940"/>
                  <a:pt x="5559471" y="431321"/>
                </a:cubicBezTo>
                <a:cubicBezTo>
                  <a:pt x="5559795" y="431704"/>
                  <a:pt x="5560104" y="432191"/>
                  <a:pt x="5560398" y="432779"/>
                </a:cubicBezTo>
                <a:lnTo>
                  <a:pt x="5566811" y="446107"/>
                </a:lnTo>
                <a:lnTo>
                  <a:pt x="5565002" y="475898"/>
                </a:lnTo>
                <a:lnTo>
                  <a:pt x="5544846" y="435695"/>
                </a:lnTo>
                <a:cubicBezTo>
                  <a:pt x="5544198" y="434340"/>
                  <a:pt x="5543801" y="433282"/>
                  <a:pt x="5543653" y="432514"/>
                </a:cubicBezTo>
                <a:cubicBezTo>
                  <a:pt x="5543506" y="431748"/>
                  <a:pt x="5543653" y="431160"/>
                  <a:pt x="5544095" y="430747"/>
                </a:cubicBezTo>
                <a:cubicBezTo>
                  <a:pt x="5544537" y="430335"/>
                  <a:pt x="5545332" y="430070"/>
                  <a:pt x="5546481" y="429951"/>
                </a:cubicBezTo>
                <a:cubicBezTo>
                  <a:pt x="5547629" y="429834"/>
                  <a:pt x="5549176" y="429775"/>
                  <a:pt x="5551120" y="429775"/>
                </a:cubicBezTo>
                <a:close/>
                <a:moveTo>
                  <a:pt x="5325455" y="429775"/>
                </a:moveTo>
                <a:cubicBezTo>
                  <a:pt x="5326928" y="429775"/>
                  <a:pt x="5328150" y="429849"/>
                  <a:pt x="5329122" y="429996"/>
                </a:cubicBezTo>
                <a:cubicBezTo>
                  <a:pt x="5330094" y="430145"/>
                  <a:pt x="5330875" y="430320"/>
                  <a:pt x="5331464" y="430527"/>
                </a:cubicBezTo>
                <a:cubicBezTo>
                  <a:pt x="5332053" y="430733"/>
                  <a:pt x="5332465" y="431013"/>
                  <a:pt x="5332701" y="431368"/>
                </a:cubicBezTo>
                <a:cubicBezTo>
                  <a:pt x="5332937" y="431719"/>
                  <a:pt x="5333054" y="432132"/>
                  <a:pt x="5333054" y="432603"/>
                </a:cubicBezTo>
                <a:lnTo>
                  <a:pt x="5333054" y="478378"/>
                </a:lnTo>
                <a:lnTo>
                  <a:pt x="5385102" y="478378"/>
                </a:lnTo>
                <a:lnTo>
                  <a:pt x="5385102" y="432603"/>
                </a:lnTo>
                <a:cubicBezTo>
                  <a:pt x="5385102" y="432132"/>
                  <a:pt x="5385220" y="431719"/>
                  <a:pt x="5385456" y="431368"/>
                </a:cubicBezTo>
                <a:cubicBezTo>
                  <a:pt x="5385692" y="431013"/>
                  <a:pt x="5386104" y="430733"/>
                  <a:pt x="5386693" y="430527"/>
                </a:cubicBezTo>
                <a:cubicBezTo>
                  <a:pt x="5387282" y="430320"/>
                  <a:pt x="5388048" y="430145"/>
                  <a:pt x="5388990" y="429996"/>
                </a:cubicBezTo>
                <a:cubicBezTo>
                  <a:pt x="5389933" y="429849"/>
                  <a:pt x="5391170" y="429775"/>
                  <a:pt x="5392702" y="429775"/>
                </a:cubicBezTo>
                <a:cubicBezTo>
                  <a:pt x="5394116" y="429775"/>
                  <a:pt x="5395309" y="429849"/>
                  <a:pt x="5396281" y="429996"/>
                </a:cubicBezTo>
                <a:cubicBezTo>
                  <a:pt x="5397253" y="430145"/>
                  <a:pt x="5398033" y="430320"/>
                  <a:pt x="5398622" y="430527"/>
                </a:cubicBezTo>
                <a:cubicBezTo>
                  <a:pt x="5399212" y="430733"/>
                  <a:pt x="5399624" y="431013"/>
                  <a:pt x="5399859" y="431368"/>
                </a:cubicBezTo>
                <a:cubicBezTo>
                  <a:pt x="5400095" y="431719"/>
                  <a:pt x="5400213" y="432132"/>
                  <a:pt x="5400213" y="432603"/>
                </a:cubicBezTo>
                <a:lnTo>
                  <a:pt x="5400213" y="542354"/>
                </a:lnTo>
                <a:cubicBezTo>
                  <a:pt x="5400213" y="542825"/>
                  <a:pt x="5400095" y="543236"/>
                  <a:pt x="5399859" y="543592"/>
                </a:cubicBezTo>
                <a:cubicBezTo>
                  <a:pt x="5399624" y="543945"/>
                  <a:pt x="5399212" y="544224"/>
                  <a:pt x="5398622" y="544429"/>
                </a:cubicBezTo>
                <a:cubicBezTo>
                  <a:pt x="5398033" y="544636"/>
                  <a:pt x="5397253" y="544814"/>
                  <a:pt x="5396281" y="544959"/>
                </a:cubicBezTo>
                <a:cubicBezTo>
                  <a:pt x="5395309" y="545107"/>
                  <a:pt x="5394116" y="545181"/>
                  <a:pt x="5392702" y="545181"/>
                </a:cubicBezTo>
                <a:cubicBezTo>
                  <a:pt x="5391170" y="545181"/>
                  <a:pt x="5389933" y="545107"/>
                  <a:pt x="5388990" y="544959"/>
                </a:cubicBezTo>
                <a:cubicBezTo>
                  <a:pt x="5388048" y="544814"/>
                  <a:pt x="5387282" y="544636"/>
                  <a:pt x="5386693" y="544429"/>
                </a:cubicBezTo>
                <a:cubicBezTo>
                  <a:pt x="5386104" y="544224"/>
                  <a:pt x="5385692" y="543945"/>
                  <a:pt x="5385456" y="543592"/>
                </a:cubicBezTo>
                <a:cubicBezTo>
                  <a:pt x="5385220" y="543236"/>
                  <a:pt x="5385102" y="542825"/>
                  <a:pt x="5385102" y="542354"/>
                </a:cubicBezTo>
                <a:lnTo>
                  <a:pt x="5385102" y="491631"/>
                </a:lnTo>
                <a:lnTo>
                  <a:pt x="5333054" y="491631"/>
                </a:lnTo>
                <a:lnTo>
                  <a:pt x="5333054" y="542354"/>
                </a:lnTo>
                <a:cubicBezTo>
                  <a:pt x="5333054" y="542825"/>
                  <a:pt x="5332937" y="543236"/>
                  <a:pt x="5332701" y="543592"/>
                </a:cubicBezTo>
                <a:cubicBezTo>
                  <a:pt x="5332465" y="543945"/>
                  <a:pt x="5332053" y="544224"/>
                  <a:pt x="5331464" y="544429"/>
                </a:cubicBezTo>
                <a:cubicBezTo>
                  <a:pt x="5330875" y="544636"/>
                  <a:pt x="5330094" y="544814"/>
                  <a:pt x="5329122" y="544959"/>
                </a:cubicBezTo>
                <a:cubicBezTo>
                  <a:pt x="5328150" y="545107"/>
                  <a:pt x="5326928" y="545181"/>
                  <a:pt x="5325455" y="545181"/>
                </a:cubicBezTo>
                <a:cubicBezTo>
                  <a:pt x="5324041" y="545181"/>
                  <a:pt x="5322833" y="545107"/>
                  <a:pt x="5321832" y="544959"/>
                </a:cubicBezTo>
                <a:cubicBezTo>
                  <a:pt x="5320830" y="544814"/>
                  <a:pt x="5320035" y="544636"/>
                  <a:pt x="5319446" y="544429"/>
                </a:cubicBezTo>
                <a:cubicBezTo>
                  <a:pt x="5318857" y="544224"/>
                  <a:pt x="5318445" y="543945"/>
                  <a:pt x="5318209" y="543592"/>
                </a:cubicBezTo>
                <a:cubicBezTo>
                  <a:pt x="5317973" y="543236"/>
                  <a:pt x="5317855" y="542825"/>
                  <a:pt x="5317855" y="542354"/>
                </a:cubicBezTo>
                <a:lnTo>
                  <a:pt x="5317855" y="432603"/>
                </a:lnTo>
                <a:cubicBezTo>
                  <a:pt x="5317855" y="432132"/>
                  <a:pt x="5317973" y="431719"/>
                  <a:pt x="5318209" y="431368"/>
                </a:cubicBezTo>
                <a:cubicBezTo>
                  <a:pt x="5318445" y="431013"/>
                  <a:pt x="5318857" y="430733"/>
                  <a:pt x="5319446" y="430527"/>
                </a:cubicBezTo>
                <a:cubicBezTo>
                  <a:pt x="5320035" y="430320"/>
                  <a:pt x="5320830" y="430145"/>
                  <a:pt x="5321832" y="429996"/>
                </a:cubicBezTo>
                <a:cubicBezTo>
                  <a:pt x="5322833" y="429849"/>
                  <a:pt x="5324041" y="429775"/>
                  <a:pt x="5325455" y="429775"/>
                </a:cubicBezTo>
                <a:close/>
                <a:moveTo>
                  <a:pt x="5074870" y="429775"/>
                </a:moveTo>
                <a:cubicBezTo>
                  <a:pt x="5076637" y="429775"/>
                  <a:pt x="5078066" y="429834"/>
                  <a:pt x="5079156" y="429951"/>
                </a:cubicBezTo>
                <a:cubicBezTo>
                  <a:pt x="5080246" y="430070"/>
                  <a:pt x="5081115" y="430231"/>
                  <a:pt x="5081763" y="430438"/>
                </a:cubicBezTo>
                <a:cubicBezTo>
                  <a:pt x="5082411" y="430645"/>
                  <a:pt x="5082897" y="430940"/>
                  <a:pt x="5083221" y="431321"/>
                </a:cubicBezTo>
                <a:cubicBezTo>
                  <a:pt x="5083545" y="431704"/>
                  <a:pt x="5083854" y="432191"/>
                  <a:pt x="5084148" y="432779"/>
                </a:cubicBezTo>
                <a:lnTo>
                  <a:pt x="5099966" y="465652"/>
                </a:lnTo>
                <a:cubicBezTo>
                  <a:pt x="5101435" y="468773"/>
                  <a:pt x="5102901" y="472043"/>
                  <a:pt x="5104365" y="475460"/>
                </a:cubicBezTo>
                <a:cubicBezTo>
                  <a:pt x="5105828" y="478877"/>
                  <a:pt x="5107323" y="482325"/>
                  <a:pt x="5108846" y="485799"/>
                </a:cubicBezTo>
                <a:lnTo>
                  <a:pt x="5109021" y="485799"/>
                </a:lnTo>
                <a:cubicBezTo>
                  <a:pt x="5110368" y="482442"/>
                  <a:pt x="5111758" y="479097"/>
                  <a:pt x="5113194" y="475770"/>
                </a:cubicBezTo>
                <a:cubicBezTo>
                  <a:pt x="5114629" y="472441"/>
                  <a:pt x="5116081" y="469158"/>
                  <a:pt x="5117551" y="465917"/>
                </a:cubicBezTo>
                <a:lnTo>
                  <a:pt x="5133457" y="432867"/>
                </a:lnTo>
                <a:cubicBezTo>
                  <a:pt x="5133634" y="432279"/>
                  <a:pt x="5133884" y="431779"/>
                  <a:pt x="5134208" y="431368"/>
                </a:cubicBezTo>
                <a:cubicBezTo>
                  <a:pt x="5134533" y="430953"/>
                  <a:pt x="5134974" y="430645"/>
                  <a:pt x="5135534" y="430438"/>
                </a:cubicBezTo>
                <a:cubicBezTo>
                  <a:pt x="5136094" y="430231"/>
                  <a:pt x="5136874" y="430070"/>
                  <a:pt x="5137875" y="429951"/>
                </a:cubicBezTo>
                <a:cubicBezTo>
                  <a:pt x="5138877" y="429834"/>
                  <a:pt x="5140144" y="429775"/>
                  <a:pt x="5141675" y="429775"/>
                </a:cubicBezTo>
                <a:cubicBezTo>
                  <a:pt x="5143796" y="429775"/>
                  <a:pt x="5145460" y="429849"/>
                  <a:pt x="5146668" y="429996"/>
                </a:cubicBezTo>
                <a:cubicBezTo>
                  <a:pt x="5147876" y="430145"/>
                  <a:pt x="5148715" y="430424"/>
                  <a:pt x="5149186" y="430835"/>
                </a:cubicBezTo>
                <a:cubicBezTo>
                  <a:pt x="5149658" y="431249"/>
                  <a:pt x="5149820" y="431837"/>
                  <a:pt x="5149672" y="432603"/>
                </a:cubicBezTo>
                <a:cubicBezTo>
                  <a:pt x="5149525" y="433370"/>
                  <a:pt x="5149128" y="434400"/>
                  <a:pt x="5148479" y="435695"/>
                </a:cubicBezTo>
                <a:lnTo>
                  <a:pt x="5116137" y="500203"/>
                </a:lnTo>
                <a:lnTo>
                  <a:pt x="5116137" y="542354"/>
                </a:lnTo>
                <a:cubicBezTo>
                  <a:pt x="5116137" y="542825"/>
                  <a:pt x="5116020" y="543236"/>
                  <a:pt x="5115786" y="543592"/>
                </a:cubicBezTo>
                <a:cubicBezTo>
                  <a:pt x="5115552" y="543945"/>
                  <a:pt x="5115142" y="544224"/>
                  <a:pt x="5114556" y="544429"/>
                </a:cubicBezTo>
                <a:cubicBezTo>
                  <a:pt x="5113970" y="544636"/>
                  <a:pt x="5113179" y="544814"/>
                  <a:pt x="5112184" y="544959"/>
                </a:cubicBezTo>
                <a:cubicBezTo>
                  <a:pt x="5111188" y="545107"/>
                  <a:pt x="5109988" y="545181"/>
                  <a:pt x="5108582" y="545181"/>
                </a:cubicBezTo>
                <a:cubicBezTo>
                  <a:pt x="5107117" y="545181"/>
                  <a:pt x="5105902" y="545107"/>
                  <a:pt x="5104936" y="544959"/>
                </a:cubicBezTo>
                <a:cubicBezTo>
                  <a:pt x="5103969" y="544814"/>
                  <a:pt x="5103178" y="544636"/>
                  <a:pt x="5102564" y="544429"/>
                </a:cubicBezTo>
                <a:cubicBezTo>
                  <a:pt x="5101949" y="544224"/>
                  <a:pt x="5101524" y="543945"/>
                  <a:pt x="5101290" y="543592"/>
                </a:cubicBezTo>
                <a:cubicBezTo>
                  <a:pt x="5101056" y="543236"/>
                  <a:pt x="5100938" y="542825"/>
                  <a:pt x="5100938" y="542354"/>
                </a:cubicBezTo>
                <a:lnTo>
                  <a:pt x="5100938" y="500203"/>
                </a:lnTo>
                <a:lnTo>
                  <a:pt x="5068596" y="435695"/>
                </a:lnTo>
                <a:cubicBezTo>
                  <a:pt x="5067948" y="434340"/>
                  <a:pt x="5067551" y="433282"/>
                  <a:pt x="5067403" y="432514"/>
                </a:cubicBezTo>
                <a:cubicBezTo>
                  <a:pt x="5067256" y="431748"/>
                  <a:pt x="5067403" y="431160"/>
                  <a:pt x="5067845" y="430747"/>
                </a:cubicBezTo>
                <a:cubicBezTo>
                  <a:pt x="5068287" y="430335"/>
                  <a:pt x="5069082" y="430070"/>
                  <a:pt x="5070231" y="429951"/>
                </a:cubicBezTo>
                <a:cubicBezTo>
                  <a:pt x="5071379" y="429834"/>
                  <a:pt x="5072926" y="429775"/>
                  <a:pt x="5074870" y="429775"/>
                </a:cubicBezTo>
                <a:close/>
                <a:moveTo>
                  <a:pt x="4858730" y="429775"/>
                </a:moveTo>
                <a:cubicBezTo>
                  <a:pt x="4860203" y="429775"/>
                  <a:pt x="4861425" y="429849"/>
                  <a:pt x="4862397" y="429996"/>
                </a:cubicBezTo>
                <a:cubicBezTo>
                  <a:pt x="4863369" y="430145"/>
                  <a:pt x="4864150" y="430320"/>
                  <a:pt x="4864739" y="430527"/>
                </a:cubicBezTo>
                <a:cubicBezTo>
                  <a:pt x="4865328" y="430733"/>
                  <a:pt x="4865740" y="431013"/>
                  <a:pt x="4865976" y="431368"/>
                </a:cubicBezTo>
                <a:cubicBezTo>
                  <a:pt x="4866212" y="431719"/>
                  <a:pt x="4866329" y="432132"/>
                  <a:pt x="4866329" y="432603"/>
                </a:cubicBezTo>
                <a:lnTo>
                  <a:pt x="4866329" y="478378"/>
                </a:lnTo>
                <a:lnTo>
                  <a:pt x="4918377" y="478378"/>
                </a:lnTo>
                <a:lnTo>
                  <a:pt x="4918377" y="432603"/>
                </a:lnTo>
                <a:cubicBezTo>
                  <a:pt x="4918377" y="432132"/>
                  <a:pt x="4918495" y="431719"/>
                  <a:pt x="4918731" y="431368"/>
                </a:cubicBezTo>
                <a:cubicBezTo>
                  <a:pt x="4918967" y="431013"/>
                  <a:pt x="4919379" y="430733"/>
                  <a:pt x="4919968" y="430527"/>
                </a:cubicBezTo>
                <a:cubicBezTo>
                  <a:pt x="4920557" y="430320"/>
                  <a:pt x="4921323" y="430145"/>
                  <a:pt x="4922265" y="429996"/>
                </a:cubicBezTo>
                <a:cubicBezTo>
                  <a:pt x="4923208" y="429849"/>
                  <a:pt x="4924445" y="429775"/>
                  <a:pt x="4925977" y="429775"/>
                </a:cubicBezTo>
                <a:cubicBezTo>
                  <a:pt x="4927391" y="429775"/>
                  <a:pt x="4928584" y="429849"/>
                  <a:pt x="4929556" y="429996"/>
                </a:cubicBezTo>
                <a:cubicBezTo>
                  <a:pt x="4930528" y="430145"/>
                  <a:pt x="4931308" y="430320"/>
                  <a:pt x="4931897" y="430527"/>
                </a:cubicBezTo>
                <a:cubicBezTo>
                  <a:pt x="4932487" y="430733"/>
                  <a:pt x="4932899" y="431013"/>
                  <a:pt x="4933134" y="431368"/>
                </a:cubicBezTo>
                <a:cubicBezTo>
                  <a:pt x="4933370" y="431719"/>
                  <a:pt x="4933488" y="432132"/>
                  <a:pt x="4933488" y="432603"/>
                </a:cubicBezTo>
                <a:lnTo>
                  <a:pt x="4933488" y="542354"/>
                </a:lnTo>
                <a:cubicBezTo>
                  <a:pt x="4933488" y="542825"/>
                  <a:pt x="4933370" y="543236"/>
                  <a:pt x="4933134" y="543592"/>
                </a:cubicBezTo>
                <a:cubicBezTo>
                  <a:pt x="4932899" y="543945"/>
                  <a:pt x="4932487" y="544224"/>
                  <a:pt x="4931897" y="544429"/>
                </a:cubicBezTo>
                <a:cubicBezTo>
                  <a:pt x="4931308" y="544636"/>
                  <a:pt x="4930528" y="544814"/>
                  <a:pt x="4929556" y="544959"/>
                </a:cubicBezTo>
                <a:cubicBezTo>
                  <a:pt x="4928584" y="545107"/>
                  <a:pt x="4927391" y="545181"/>
                  <a:pt x="4925977" y="545181"/>
                </a:cubicBezTo>
                <a:cubicBezTo>
                  <a:pt x="4924445" y="545181"/>
                  <a:pt x="4923208" y="545107"/>
                  <a:pt x="4922265" y="544959"/>
                </a:cubicBezTo>
                <a:cubicBezTo>
                  <a:pt x="4921323" y="544814"/>
                  <a:pt x="4920557" y="544636"/>
                  <a:pt x="4919968" y="544429"/>
                </a:cubicBezTo>
                <a:cubicBezTo>
                  <a:pt x="4919379" y="544224"/>
                  <a:pt x="4918967" y="543945"/>
                  <a:pt x="4918731" y="543592"/>
                </a:cubicBezTo>
                <a:cubicBezTo>
                  <a:pt x="4918495" y="543236"/>
                  <a:pt x="4918377" y="542825"/>
                  <a:pt x="4918377" y="542354"/>
                </a:cubicBezTo>
                <a:lnTo>
                  <a:pt x="4918377" y="491631"/>
                </a:lnTo>
                <a:lnTo>
                  <a:pt x="4866329" y="491631"/>
                </a:lnTo>
                <a:lnTo>
                  <a:pt x="4866329" y="542354"/>
                </a:lnTo>
                <a:cubicBezTo>
                  <a:pt x="4866329" y="542825"/>
                  <a:pt x="4866212" y="543236"/>
                  <a:pt x="4865976" y="543592"/>
                </a:cubicBezTo>
                <a:cubicBezTo>
                  <a:pt x="4865740" y="543945"/>
                  <a:pt x="4865328" y="544224"/>
                  <a:pt x="4864739" y="544429"/>
                </a:cubicBezTo>
                <a:cubicBezTo>
                  <a:pt x="4864150" y="544636"/>
                  <a:pt x="4863369" y="544814"/>
                  <a:pt x="4862397" y="544959"/>
                </a:cubicBezTo>
                <a:cubicBezTo>
                  <a:pt x="4861425" y="545107"/>
                  <a:pt x="4860203" y="545181"/>
                  <a:pt x="4858730" y="545181"/>
                </a:cubicBezTo>
                <a:cubicBezTo>
                  <a:pt x="4857316" y="545181"/>
                  <a:pt x="4856108" y="545107"/>
                  <a:pt x="4855107" y="544959"/>
                </a:cubicBezTo>
                <a:cubicBezTo>
                  <a:pt x="4854105" y="544814"/>
                  <a:pt x="4853310" y="544636"/>
                  <a:pt x="4852721" y="544429"/>
                </a:cubicBezTo>
                <a:cubicBezTo>
                  <a:pt x="4852132" y="544224"/>
                  <a:pt x="4851720" y="543945"/>
                  <a:pt x="4851484" y="543592"/>
                </a:cubicBezTo>
                <a:cubicBezTo>
                  <a:pt x="4851248" y="543236"/>
                  <a:pt x="4851130" y="542825"/>
                  <a:pt x="4851130" y="542354"/>
                </a:cubicBezTo>
                <a:lnTo>
                  <a:pt x="4851130" y="432603"/>
                </a:lnTo>
                <a:cubicBezTo>
                  <a:pt x="4851130" y="432132"/>
                  <a:pt x="4851248" y="431719"/>
                  <a:pt x="4851484" y="431368"/>
                </a:cubicBezTo>
                <a:cubicBezTo>
                  <a:pt x="4851720" y="431013"/>
                  <a:pt x="4852132" y="430733"/>
                  <a:pt x="4852721" y="430527"/>
                </a:cubicBezTo>
                <a:cubicBezTo>
                  <a:pt x="4853310" y="430320"/>
                  <a:pt x="4854105" y="430145"/>
                  <a:pt x="4855107" y="429996"/>
                </a:cubicBezTo>
                <a:cubicBezTo>
                  <a:pt x="4856108" y="429849"/>
                  <a:pt x="4857316" y="429775"/>
                  <a:pt x="4858730" y="429775"/>
                </a:cubicBezTo>
                <a:close/>
                <a:moveTo>
                  <a:pt x="4382480" y="429775"/>
                </a:moveTo>
                <a:cubicBezTo>
                  <a:pt x="4383953" y="429775"/>
                  <a:pt x="4385175" y="429849"/>
                  <a:pt x="4386147" y="429996"/>
                </a:cubicBezTo>
                <a:cubicBezTo>
                  <a:pt x="4387119" y="430145"/>
                  <a:pt x="4387900" y="430320"/>
                  <a:pt x="4388489" y="430527"/>
                </a:cubicBezTo>
                <a:cubicBezTo>
                  <a:pt x="4389078" y="430733"/>
                  <a:pt x="4389490" y="431013"/>
                  <a:pt x="4389726" y="431368"/>
                </a:cubicBezTo>
                <a:cubicBezTo>
                  <a:pt x="4389961" y="431719"/>
                  <a:pt x="4390079" y="432132"/>
                  <a:pt x="4390079" y="432603"/>
                </a:cubicBezTo>
                <a:lnTo>
                  <a:pt x="4390079" y="478378"/>
                </a:lnTo>
                <a:lnTo>
                  <a:pt x="4442127" y="478378"/>
                </a:lnTo>
                <a:lnTo>
                  <a:pt x="4442127" y="432603"/>
                </a:lnTo>
                <a:cubicBezTo>
                  <a:pt x="4442127" y="432132"/>
                  <a:pt x="4442245" y="431719"/>
                  <a:pt x="4442481" y="431368"/>
                </a:cubicBezTo>
                <a:cubicBezTo>
                  <a:pt x="4442716" y="431013"/>
                  <a:pt x="4443129" y="430733"/>
                  <a:pt x="4443718" y="430527"/>
                </a:cubicBezTo>
                <a:cubicBezTo>
                  <a:pt x="4444307" y="430320"/>
                  <a:pt x="4445073" y="430145"/>
                  <a:pt x="4446016" y="429996"/>
                </a:cubicBezTo>
                <a:cubicBezTo>
                  <a:pt x="4446958" y="429849"/>
                  <a:pt x="4448195" y="429775"/>
                  <a:pt x="4449727" y="429775"/>
                </a:cubicBezTo>
                <a:cubicBezTo>
                  <a:pt x="4451141" y="429775"/>
                  <a:pt x="4452334" y="429849"/>
                  <a:pt x="4453306" y="429996"/>
                </a:cubicBezTo>
                <a:cubicBezTo>
                  <a:pt x="4454278" y="430145"/>
                  <a:pt x="4455058" y="430320"/>
                  <a:pt x="4455648" y="430527"/>
                </a:cubicBezTo>
                <a:cubicBezTo>
                  <a:pt x="4456236" y="430733"/>
                  <a:pt x="4456649" y="431013"/>
                  <a:pt x="4456885" y="431368"/>
                </a:cubicBezTo>
                <a:cubicBezTo>
                  <a:pt x="4457120" y="431719"/>
                  <a:pt x="4457238" y="432132"/>
                  <a:pt x="4457238" y="432603"/>
                </a:cubicBezTo>
                <a:lnTo>
                  <a:pt x="4457238" y="542354"/>
                </a:lnTo>
                <a:cubicBezTo>
                  <a:pt x="4457238" y="542825"/>
                  <a:pt x="4457120" y="543236"/>
                  <a:pt x="4456885" y="543592"/>
                </a:cubicBezTo>
                <a:cubicBezTo>
                  <a:pt x="4456649" y="543945"/>
                  <a:pt x="4456236" y="544224"/>
                  <a:pt x="4455648" y="544429"/>
                </a:cubicBezTo>
                <a:cubicBezTo>
                  <a:pt x="4455058" y="544636"/>
                  <a:pt x="4454278" y="544814"/>
                  <a:pt x="4453306" y="544959"/>
                </a:cubicBezTo>
                <a:cubicBezTo>
                  <a:pt x="4452334" y="545107"/>
                  <a:pt x="4451141" y="545181"/>
                  <a:pt x="4449727" y="545181"/>
                </a:cubicBezTo>
                <a:cubicBezTo>
                  <a:pt x="4448195" y="545181"/>
                  <a:pt x="4446958" y="545107"/>
                  <a:pt x="4446016" y="544959"/>
                </a:cubicBezTo>
                <a:cubicBezTo>
                  <a:pt x="4445073" y="544814"/>
                  <a:pt x="4444307" y="544636"/>
                  <a:pt x="4443718" y="544429"/>
                </a:cubicBezTo>
                <a:cubicBezTo>
                  <a:pt x="4443129" y="544224"/>
                  <a:pt x="4442716" y="543945"/>
                  <a:pt x="4442481" y="543592"/>
                </a:cubicBezTo>
                <a:cubicBezTo>
                  <a:pt x="4442245" y="543236"/>
                  <a:pt x="4442127" y="542825"/>
                  <a:pt x="4442127" y="542354"/>
                </a:cubicBezTo>
                <a:lnTo>
                  <a:pt x="4442127" y="491631"/>
                </a:lnTo>
                <a:lnTo>
                  <a:pt x="4390079" y="491631"/>
                </a:lnTo>
                <a:lnTo>
                  <a:pt x="4390079" y="542354"/>
                </a:lnTo>
                <a:cubicBezTo>
                  <a:pt x="4390079" y="542825"/>
                  <a:pt x="4389961" y="543236"/>
                  <a:pt x="4389726" y="543592"/>
                </a:cubicBezTo>
                <a:cubicBezTo>
                  <a:pt x="4389490" y="543945"/>
                  <a:pt x="4389078" y="544224"/>
                  <a:pt x="4388489" y="544429"/>
                </a:cubicBezTo>
                <a:cubicBezTo>
                  <a:pt x="4387900" y="544636"/>
                  <a:pt x="4387119" y="544814"/>
                  <a:pt x="4386147" y="544959"/>
                </a:cubicBezTo>
                <a:cubicBezTo>
                  <a:pt x="4385175" y="545107"/>
                  <a:pt x="4383953" y="545181"/>
                  <a:pt x="4382480" y="545181"/>
                </a:cubicBezTo>
                <a:cubicBezTo>
                  <a:pt x="4381066" y="545181"/>
                  <a:pt x="4379858" y="545107"/>
                  <a:pt x="4378857" y="544959"/>
                </a:cubicBezTo>
                <a:cubicBezTo>
                  <a:pt x="4377855" y="544814"/>
                  <a:pt x="4377060" y="544636"/>
                  <a:pt x="4376471" y="544429"/>
                </a:cubicBezTo>
                <a:cubicBezTo>
                  <a:pt x="4375882" y="544224"/>
                  <a:pt x="4375469" y="543945"/>
                  <a:pt x="4375234" y="543592"/>
                </a:cubicBezTo>
                <a:cubicBezTo>
                  <a:pt x="4374998" y="543236"/>
                  <a:pt x="4374880" y="542825"/>
                  <a:pt x="4374880" y="542354"/>
                </a:cubicBezTo>
                <a:lnTo>
                  <a:pt x="4374880" y="432603"/>
                </a:lnTo>
                <a:cubicBezTo>
                  <a:pt x="4374880" y="432132"/>
                  <a:pt x="4374998" y="431719"/>
                  <a:pt x="4375234" y="431368"/>
                </a:cubicBezTo>
                <a:cubicBezTo>
                  <a:pt x="4375469" y="431013"/>
                  <a:pt x="4375882" y="430733"/>
                  <a:pt x="4376471" y="430527"/>
                </a:cubicBezTo>
                <a:cubicBezTo>
                  <a:pt x="4377060" y="430320"/>
                  <a:pt x="4377855" y="430145"/>
                  <a:pt x="4378857" y="429996"/>
                </a:cubicBezTo>
                <a:cubicBezTo>
                  <a:pt x="4379858" y="429849"/>
                  <a:pt x="4381066" y="429775"/>
                  <a:pt x="4382480" y="429775"/>
                </a:cubicBezTo>
                <a:close/>
                <a:moveTo>
                  <a:pt x="4131895" y="429775"/>
                </a:moveTo>
                <a:cubicBezTo>
                  <a:pt x="4133663" y="429775"/>
                  <a:pt x="4135091" y="429834"/>
                  <a:pt x="4136181" y="429951"/>
                </a:cubicBezTo>
                <a:cubicBezTo>
                  <a:pt x="4137271" y="430070"/>
                  <a:pt x="4138140" y="430231"/>
                  <a:pt x="4138788" y="430438"/>
                </a:cubicBezTo>
                <a:cubicBezTo>
                  <a:pt x="4139436" y="430645"/>
                  <a:pt x="4139922" y="430940"/>
                  <a:pt x="4140246" y="431321"/>
                </a:cubicBezTo>
                <a:cubicBezTo>
                  <a:pt x="4140570" y="431704"/>
                  <a:pt x="4140879" y="432191"/>
                  <a:pt x="4141174" y="432779"/>
                </a:cubicBezTo>
                <a:lnTo>
                  <a:pt x="4156991" y="465652"/>
                </a:lnTo>
                <a:cubicBezTo>
                  <a:pt x="4158460" y="468773"/>
                  <a:pt x="4159925" y="472043"/>
                  <a:pt x="4161390" y="475460"/>
                </a:cubicBezTo>
                <a:cubicBezTo>
                  <a:pt x="4162854" y="478877"/>
                  <a:pt x="4164347" y="482325"/>
                  <a:pt x="4165871" y="485799"/>
                </a:cubicBezTo>
                <a:lnTo>
                  <a:pt x="4166046" y="485799"/>
                </a:lnTo>
                <a:cubicBezTo>
                  <a:pt x="4167393" y="482442"/>
                  <a:pt x="4168784" y="479097"/>
                  <a:pt x="4170219" y="475770"/>
                </a:cubicBezTo>
                <a:cubicBezTo>
                  <a:pt x="4171654" y="472441"/>
                  <a:pt x="4173106" y="469158"/>
                  <a:pt x="4174576" y="465917"/>
                </a:cubicBezTo>
                <a:lnTo>
                  <a:pt x="4190482" y="432867"/>
                </a:lnTo>
                <a:cubicBezTo>
                  <a:pt x="4190659" y="432279"/>
                  <a:pt x="4190909" y="431779"/>
                  <a:pt x="4191233" y="431368"/>
                </a:cubicBezTo>
                <a:cubicBezTo>
                  <a:pt x="4191557" y="430953"/>
                  <a:pt x="4191999" y="430645"/>
                  <a:pt x="4192559" y="430438"/>
                </a:cubicBezTo>
                <a:cubicBezTo>
                  <a:pt x="4193119" y="430231"/>
                  <a:pt x="4193899" y="430070"/>
                  <a:pt x="4194901" y="429951"/>
                </a:cubicBezTo>
                <a:cubicBezTo>
                  <a:pt x="4195902" y="429834"/>
                  <a:pt x="4197169" y="429775"/>
                  <a:pt x="4198700" y="429775"/>
                </a:cubicBezTo>
                <a:cubicBezTo>
                  <a:pt x="4200821" y="429775"/>
                  <a:pt x="4202485" y="429849"/>
                  <a:pt x="4203693" y="429996"/>
                </a:cubicBezTo>
                <a:cubicBezTo>
                  <a:pt x="4204901" y="430145"/>
                  <a:pt x="4205740" y="430424"/>
                  <a:pt x="4206212" y="430835"/>
                </a:cubicBezTo>
                <a:cubicBezTo>
                  <a:pt x="4206683" y="431249"/>
                  <a:pt x="4206845" y="431837"/>
                  <a:pt x="4206698" y="432603"/>
                </a:cubicBezTo>
                <a:cubicBezTo>
                  <a:pt x="4206550" y="433370"/>
                  <a:pt x="4206153" y="434400"/>
                  <a:pt x="4205505" y="435695"/>
                </a:cubicBezTo>
                <a:lnTo>
                  <a:pt x="4173162" y="500203"/>
                </a:lnTo>
                <a:lnTo>
                  <a:pt x="4173162" y="542354"/>
                </a:lnTo>
                <a:cubicBezTo>
                  <a:pt x="4173162" y="542825"/>
                  <a:pt x="4173045" y="543236"/>
                  <a:pt x="4172811" y="543592"/>
                </a:cubicBezTo>
                <a:cubicBezTo>
                  <a:pt x="4172577" y="543945"/>
                  <a:pt x="4172167" y="544224"/>
                  <a:pt x="4171581" y="544429"/>
                </a:cubicBezTo>
                <a:cubicBezTo>
                  <a:pt x="4170995" y="544636"/>
                  <a:pt x="4170204" y="544814"/>
                  <a:pt x="4169209" y="544959"/>
                </a:cubicBezTo>
                <a:cubicBezTo>
                  <a:pt x="4168213" y="545107"/>
                  <a:pt x="4167013" y="545181"/>
                  <a:pt x="4165607" y="545181"/>
                </a:cubicBezTo>
                <a:cubicBezTo>
                  <a:pt x="4164143" y="545181"/>
                  <a:pt x="4162927" y="545107"/>
                  <a:pt x="4161961" y="544959"/>
                </a:cubicBezTo>
                <a:cubicBezTo>
                  <a:pt x="4160994" y="544814"/>
                  <a:pt x="4160203" y="544636"/>
                  <a:pt x="4159589" y="544429"/>
                </a:cubicBezTo>
                <a:cubicBezTo>
                  <a:pt x="4158974" y="544224"/>
                  <a:pt x="4158549" y="543945"/>
                  <a:pt x="4158315" y="543592"/>
                </a:cubicBezTo>
                <a:cubicBezTo>
                  <a:pt x="4158081" y="543236"/>
                  <a:pt x="4157963" y="542825"/>
                  <a:pt x="4157963" y="542354"/>
                </a:cubicBezTo>
                <a:lnTo>
                  <a:pt x="4157963" y="500203"/>
                </a:lnTo>
                <a:lnTo>
                  <a:pt x="4125621" y="435695"/>
                </a:lnTo>
                <a:cubicBezTo>
                  <a:pt x="4124973" y="434340"/>
                  <a:pt x="4124575" y="433282"/>
                  <a:pt x="4124428" y="432514"/>
                </a:cubicBezTo>
                <a:cubicBezTo>
                  <a:pt x="4124281" y="431748"/>
                  <a:pt x="4124428" y="431160"/>
                  <a:pt x="4124870" y="430747"/>
                </a:cubicBezTo>
                <a:cubicBezTo>
                  <a:pt x="4125312" y="430335"/>
                  <a:pt x="4126107" y="430070"/>
                  <a:pt x="4127256" y="429951"/>
                </a:cubicBezTo>
                <a:cubicBezTo>
                  <a:pt x="4128405" y="429834"/>
                  <a:pt x="4129951" y="429775"/>
                  <a:pt x="4131895" y="429775"/>
                </a:cubicBezTo>
                <a:close/>
                <a:moveTo>
                  <a:pt x="3915814" y="429775"/>
                </a:moveTo>
                <a:cubicBezTo>
                  <a:pt x="3917287" y="429775"/>
                  <a:pt x="3918509" y="429849"/>
                  <a:pt x="3919481" y="429996"/>
                </a:cubicBezTo>
                <a:cubicBezTo>
                  <a:pt x="3920453" y="430145"/>
                  <a:pt x="3921234" y="430320"/>
                  <a:pt x="3921823" y="430527"/>
                </a:cubicBezTo>
                <a:cubicBezTo>
                  <a:pt x="3922412" y="430733"/>
                  <a:pt x="3922824" y="431013"/>
                  <a:pt x="3923060" y="431368"/>
                </a:cubicBezTo>
                <a:cubicBezTo>
                  <a:pt x="3923296" y="431719"/>
                  <a:pt x="3923414" y="432132"/>
                  <a:pt x="3923414" y="432603"/>
                </a:cubicBezTo>
                <a:lnTo>
                  <a:pt x="3923414" y="478378"/>
                </a:lnTo>
                <a:lnTo>
                  <a:pt x="3975462" y="478378"/>
                </a:lnTo>
                <a:lnTo>
                  <a:pt x="3975462" y="432603"/>
                </a:lnTo>
                <a:cubicBezTo>
                  <a:pt x="3975462" y="432132"/>
                  <a:pt x="3975580" y="431719"/>
                  <a:pt x="3975815" y="431368"/>
                </a:cubicBezTo>
                <a:cubicBezTo>
                  <a:pt x="3976050" y="431013"/>
                  <a:pt x="3976462" y="430733"/>
                  <a:pt x="3977053" y="430527"/>
                </a:cubicBezTo>
                <a:cubicBezTo>
                  <a:pt x="3977642" y="430320"/>
                  <a:pt x="3978407" y="430145"/>
                  <a:pt x="3979350" y="429996"/>
                </a:cubicBezTo>
                <a:cubicBezTo>
                  <a:pt x="3980292" y="429849"/>
                  <a:pt x="3981529" y="429775"/>
                  <a:pt x="3983062" y="429775"/>
                </a:cubicBezTo>
                <a:cubicBezTo>
                  <a:pt x="3984475" y="429775"/>
                  <a:pt x="3985668" y="429849"/>
                  <a:pt x="3986581" y="429996"/>
                </a:cubicBezTo>
                <a:cubicBezTo>
                  <a:pt x="3987553" y="430145"/>
                  <a:pt x="3988333" y="430320"/>
                  <a:pt x="3988923" y="430527"/>
                </a:cubicBezTo>
                <a:cubicBezTo>
                  <a:pt x="3989511" y="430733"/>
                  <a:pt x="3989924" y="431013"/>
                  <a:pt x="3990160" y="431368"/>
                </a:cubicBezTo>
                <a:cubicBezTo>
                  <a:pt x="3990395" y="431719"/>
                  <a:pt x="3990513" y="432132"/>
                  <a:pt x="3990513" y="432603"/>
                </a:cubicBezTo>
                <a:lnTo>
                  <a:pt x="3990513" y="542354"/>
                </a:lnTo>
                <a:cubicBezTo>
                  <a:pt x="3990513" y="542825"/>
                  <a:pt x="3990395" y="543236"/>
                  <a:pt x="3990160" y="543592"/>
                </a:cubicBezTo>
                <a:cubicBezTo>
                  <a:pt x="3989924" y="543945"/>
                  <a:pt x="3989511" y="544224"/>
                  <a:pt x="3988923" y="544429"/>
                </a:cubicBezTo>
                <a:cubicBezTo>
                  <a:pt x="3988333" y="544636"/>
                  <a:pt x="3987553" y="544814"/>
                  <a:pt x="3986581" y="544959"/>
                </a:cubicBezTo>
                <a:cubicBezTo>
                  <a:pt x="3985668" y="545107"/>
                  <a:pt x="3984475" y="545181"/>
                  <a:pt x="3983062" y="545181"/>
                </a:cubicBezTo>
                <a:cubicBezTo>
                  <a:pt x="3981529" y="545181"/>
                  <a:pt x="3980292" y="545107"/>
                  <a:pt x="3979350" y="544959"/>
                </a:cubicBezTo>
                <a:cubicBezTo>
                  <a:pt x="3978407" y="544814"/>
                  <a:pt x="3977642" y="544636"/>
                  <a:pt x="3977053" y="544429"/>
                </a:cubicBezTo>
                <a:cubicBezTo>
                  <a:pt x="3976462" y="544224"/>
                  <a:pt x="3976050" y="543945"/>
                  <a:pt x="3975815" y="543592"/>
                </a:cubicBezTo>
                <a:cubicBezTo>
                  <a:pt x="3975580" y="543236"/>
                  <a:pt x="3975462" y="542825"/>
                  <a:pt x="3975462" y="542354"/>
                </a:cubicBezTo>
                <a:lnTo>
                  <a:pt x="3975462" y="491631"/>
                </a:lnTo>
                <a:lnTo>
                  <a:pt x="3923414" y="491631"/>
                </a:lnTo>
                <a:lnTo>
                  <a:pt x="3923414" y="542354"/>
                </a:lnTo>
                <a:cubicBezTo>
                  <a:pt x="3923414" y="542825"/>
                  <a:pt x="3923296" y="543236"/>
                  <a:pt x="3923060" y="543592"/>
                </a:cubicBezTo>
                <a:cubicBezTo>
                  <a:pt x="3922824" y="543945"/>
                  <a:pt x="3922412" y="544224"/>
                  <a:pt x="3921823" y="544429"/>
                </a:cubicBezTo>
                <a:cubicBezTo>
                  <a:pt x="3921234" y="544636"/>
                  <a:pt x="3920453" y="544814"/>
                  <a:pt x="3919481" y="544959"/>
                </a:cubicBezTo>
                <a:cubicBezTo>
                  <a:pt x="3918509" y="545107"/>
                  <a:pt x="3917287" y="545181"/>
                  <a:pt x="3915814" y="545181"/>
                </a:cubicBezTo>
                <a:cubicBezTo>
                  <a:pt x="3914401" y="545181"/>
                  <a:pt x="3913193" y="545107"/>
                  <a:pt x="3912192" y="544959"/>
                </a:cubicBezTo>
                <a:cubicBezTo>
                  <a:pt x="3911190" y="544814"/>
                  <a:pt x="3910395" y="544636"/>
                  <a:pt x="3909806" y="544429"/>
                </a:cubicBezTo>
                <a:cubicBezTo>
                  <a:pt x="3909216" y="544224"/>
                  <a:pt x="3908804" y="543945"/>
                  <a:pt x="3908568" y="543592"/>
                </a:cubicBezTo>
                <a:cubicBezTo>
                  <a:pt x="3908333" y="543236"/>
                  <a:pt x="3908215" y="542825"/>
                  <a:pt x="3908215" y="542354"/>
                </a:cubicBezTo>
                <a:lnTo>
                  <a:pt x="3908215" y="432603"/>
                </a:lnTo>
                <a:cubicBezTo>
                  <a:pt x="3908215" y="432132"/>
                  <a:pt x="3908333" y="431719"/>
                  <a:pt x="3908568" y="431368"/>
                </a:cubicBezTo>
                <a:cubicBezTo>
                  <a:pt x="3908804" y="431013"/>
                  <a:pt x="3909216" y="430733"/>
                  <a:pt x="3909806" y="430527"/>
                </a:cubicBezTo>
                <a:cubicBezTo>
                  <a:pt x="3910395" y="430320"/>
                  <a:pt x="3911190" y="430145"/>
                  <a:pt x="3912192" y="429996"/>
                </a:cubicBezTo>
                <a:cubicBezTo>
                  <a:pt x="3913193" y="429849"/>
                  <a:pt x="3914401" y="429775"/>
                  <a:pt x="3915814" y="429775"/>
                </a:cubicBezTo>
                <a:close/>
                <a:moveTo>
                  <a:pt x="3665231" y="429775"/>
                </a:moveTo>
                <a:cubicBezTo>
                  <a:pt x="3666999" y="429775"/>
                  <a:pt x="3668427" y="429834"/>
                  <a:pt x="3669517" y="429951"/>
                </a:cubicBezTo>
                <a:cubicBezTo>
                  <a:pt x="3670607" y="430070"/>
                  <a:pt x="3671475" y="430231"/>
                  <a:pt x="3672124" y="430438"/>
                </a:cubicBezTo>
                <a:cubicBezTo>
                  <a:pt x="3672771" y="430645"/>
                  <a:pt x="3673257" y="430940"/>
                  <a:pt x="3673581" y="431321"/>
                </a:cubicBezTo>
                <a:cubicBezTo>
                  <a:pt x="3673906" y="431704"/>
                  <a:pt x="3674214" y="432191"/>
                  <a:pt x="3674510" y="432779"/>
                </a:cubicBezTo>
                <a:lnTo>
                  <a:pt x="3690327" y="465652"/>
                </a:lnTo>
                <a:cubicBezTo>
                  <a:pt x="3691796" y="468773"/>
                  <a:pt x="3693261" y="472043"/>
                  <a:pt x="3694725" y="475460"/>
                </a:cubicBezTo>
                <a:cubicBezTo>
                  <a:pt x="3696189" y="478877"/>
                  <a:pt x="3697683" y="482325"/>
                  <a:pt x="3699207" y="485799"/>
                </a:cubicBezTo>
                <a:lnTo>
                  <a:pt x="3699381" y="485799"/>
                </a:lnTo>
                <a:cubicBezTo>
                  <a:pt x="3700729" y="482442"/>
                  <a:pt x="3702119" y="479097"/>
                  <a:pt x="3703555" y="475770"/>
                </a:cubicBezTo>
                <a:cubicBezTo>
                  <a:pt x="3704989" y="472441"/>
                  <a:pt x="3706442" y="469158"/>
                  <a:pt x="3707912" y="465917"/>
                </a:cubicBezTo>
                <a:lnTo>
                  <a:pt x="3723818" y="432867"/>
                </a:lnTo>
                <a:cubicBezTo>
                  <a:pt x="3723995" y="432279"/>
                  <a:pt x="3724245" y="431779"/>
                  <a:pt x="3724569" y="431368"/>
                </a:cubicBezTo>
                <a:cubicBezTo>
                  <a:pt x="3724893" y="430953"/>
                  <a:pt x="3725335" y="430645"/>
                  <a:pt x="3725895" y="430438"/>
                </a:cubicBezTo>
                <a:cubicBezTo>
                  <a:pt x="3726455" y="430231"/>
                  <a:pt x="3727235" y="430070"/>
                  <a:pt x="3728237" y="429951"/>
                </a:cubicBezTo>
                <a:cubicBezTo>
                  <a:pt x="3729238" y="429834"/>
                  <a:pt x="3730505" y="429775"/>
                  <a:pt x="3732036" y="429775"/>
                </a:cubicBezTo>
                <a:cubicBezTo>
                  <a:pt x="3734157" y="429775"/>
                  <a:pt x="3735822" y="429849"/>
                  <a:pt x="3737029" y="429996"/>
                </a:cubicBezTo>
                <a:cubicBezTo>
                  <a:pt x="3738237" y="430145"/>
                  <a:pt x="3739076" y="430424"/>
                  <a:pt x="3739548" y="430835"/>
                </a:cubicBezTo>
                <a:cubicBezTo>
                  <a:pt x="3740019" y="431249"/>
                  <a:pt x="3740181" y="431837"/>
                  <a:pt x="3740034" y="432603"/>
                </a:cubicBezTo>
                <a:cubicBezTo>
                  <a:pt x="3739886" y="433370"/>
                  <a:pt x="3739489" y="434400"/>
                  <a:pt x="3738841" y="435695"/>
                </a:cubicBezTo>
                <a:lnTo>
                  <a:pt x="3706498" y="500203"/>
                </a:lnTo>
                <a:lnTo>
                  <a:pt x="3706498" y="542354"/>
                </a:lnTo>
                <a:cubicBezTo>
                  <a:pt x="3706498" y="542825"/>
                  <a:pt x="3706381" y="543236"/>
                  <a:pt x="3706146" y="543592"/>
                </a:cubicBezTo>
                <a:cubicBezTo>
                  <a:pt x="3705912" y="543945"/>
                  <a:pt x="3705502" y="544224"/>
                  <a:pt x="3704917" y="544429"/>
                </a:cubicBezTo>
                <a:cubicBezTo>
                  <a:pt x="3704330" y="544636"/>
                  <a:pt x="3703540" y="544814"/>
                  <a:pt x="3702544" y="544959"/>
                </a:cubicBezTo>
                <a:cubicBezTo>
                  <a:pt x="3701549" y="545107"/>
                  <a:pt x="3700349" y="545181"/>
                  <a:pt x="3698943" y="545181"/>
                </a:cubicBezTo>
                <a:cubicBezTo>
                  <a:pt x="3697479" y="545181"/>
                  <a:pt x="3696264" y="545107"/>
                  <a:pt x="3695297" y="544959"/>
                </a:cubicBezTo>
                <a:cubicBezTo>
                  <a:pt x="3694330" y="544814"/>
                  <a:pt x="3693540" y="544636"/>
                  <a:pt x="3692924" y="544429"/>
                </a:cubicBezTo>
                <a:cubicBezTo>
                  <a:pt x="3692309" y="544224"/>
                  <a:pt x="3691885" y="543945"/>
                  <a:pt x="3691650" y="543592"/>
                </a:cubicBezTo>
                <a:cubicBezTo>
                  <a:pt x="3691417" y="543236"/>
                  <a:pt x="3691299" y="542825"/>
                  <a:pt x="3691299" y="542354"/>
                </a:cubicBezTo>
                <a:lnTo>
                  <a:pt x="3691299" y="500203"/>
                </a:lnTo>
                <a:lnTo>
                  <a:pt x="3658958" y="435695"/>
                </a:lnTo>
                <a:cubicBezTo>
                  <a:pt x="3658309" y="434340"/>
                  <a:pt x="3657911" y="433282"/>
                  <a:pt x="3657764" y="432514"/>
                </a:cubicBezTo>
                <a:cubicBezTo>
                  <a:pt x="3657617" y="431748"/>
                  <a:pt x="3657764" y="431160"/>
                  <a:pt x="3658207" y="430747"/>
                </a:cubicBezTo>
                <a:cubicBezTo>
                  <a:pt x="3658648" y="430335"/>
                  <a:pt x="3659443" y="430070"/>
                  <a:pt x="3660592" y="429951"/>
                </a:cubicBezTo>
                <a:cubicBezTo>
                  <a:pt x="3661740" y="429834"/>
                  <a:pt x="3663287" y="429775"/>
                  <a:pt x="3665231" y="429775"/>
                </a:cubicBezTo>
                <a:close/>
                <a:moveTo>
                  <a:pt x="3506813" y="429775"/>
                </a:moveTo>
                <a:cubicBezTo>
                  <a:pt x="3508228" y="429775"/>
                  <a:pt x="3509420" y="429849"/>
                  <a:pt x="3510392" y="429996"/>
                </a:cubicBezTo>
                <a:cubicBezTo>
                  <a:pt x="3511365" y="430145"/>
                  <a:pt x="3512145" y="430320"/>
                  <a:pt x="3512734" y="430527"/>
                </a:cubicBezTo>
                <a:cubicBezTo>
                  <a:pt x="3513323" y="430733"/>
                  <a:pt x="3513736" y="431013"/>
                  <a:pt x="3513971" y="431368"/>
                </a:cubicBezTo>
                <a:cubicBezTo>
                  <a:pt x="3514207" y="431719"/>
                  <a:pt x="3514325" y="432132"/>
                  <a:pt x="3514325" y="432603"/>
                </a:cubicBezTo>
                <a:lnTo>
                  <a:pt x="3514325" y="542354"/>
                </a:lnTo>
                <a:cubicBezTo>
                  <a:pt x="3514325" y="542825"/>
                  <a:pt x="3514207" y="543236"/>
                  <a:pt x="3513971" y="543592"/>
                </a:cubicBezTo>
                <a:cubicBezTo>
                  <a:pt x="3513736" y="543945"/>
                  <a:pt x="3513323" y="544224"/>
                  <a:pt x="3512734" y="544429"/>
                </a:cubicBezTo>
                <a:cubicBezTo>
                  <a:pt x="3512145" y="544636"/>
                  <a:pt x="3511365" y="544814"/>
                  <a:pt x="3510392" y="544959"/>
                </a:cubicBezTo>
                <a:cubicBezTo>
                  <a:pt x="3509420" y="545107"/>
                  <a:pt x="3508228" y="545181"/>
                  <a:pt x="3506813" y="545181"/>
                </a:cubicBezTo>
                <a:cubicBezTo>
                  <a:pt x="3505282" y="545181"/>
                  <a:pt x="3504045" y="545107"/>
                  <a:pt x="3503102" y="544959"/>
                </a:cubicBezTo>
                <a:cubicBezTo>
                  <a:pt x="3502160" y="544814"/>
                  <a:pt x="3501394" y="544636"/>
                  <a:pt x="3500805" y="544429"/>
                </a:cubicBezTo>
                <a:cubicBezTo>
                  <a:pt x="3500215" y="544224"/>
                  <a:pt x="3499803" y="543945"/>
                  <a:pt x="3499567" y="543592"/>
                </a:cubicBezTo>
                <a:cubicBezTo>
                  <a:pt x="3499332" y="543236"/>
                  <a:pt x="3499214" y="542825"/>
                  <a:pt x="3499214" y="542354"/>
                </a:cubicBezTo>
                <a:lnTo>
                  <a:pt x="3499214" y="491631"/>
                </a:lnTo>
                <a:lnTo>
                  <a:pt x="3447162" y="491631"/>
                </a:lnTo>
                <a:lnTo>
                  <a:pt x="3447162" y="542354"/>
                </a:lnTo>
                <a:cubicBezTo>
                  <a:pt x="3447162" y="542825"/>
                  <a:pt x="3447044" y="543236"/>
                  <a:pt x="3446808" y="543592"/>
                </a:cubicBezTo>
                <a:cubicBezTo>
                  <a:pt x="3446572" y="543945"/>
                  <a:pt x="3446160" y="544224"/>
                  <a:pt x="3445571" y="544429"/>
                </a:cubicBezTo>
                <a:cubicBezTo>
                  <a:pt x="3444982" y="544636"/>
                  <a:pt x="3444201" y="544814"/>
                  <a:pt x="3443227" y="544959"/>
                </a:cubicBezTo>
                <a:cubicBezTo>
                  <a:pt x="3442257" y="545107"/>
                  <a:pt x="3441034" y="545181"/>
                  <a:pt x="3439562" y="545181"/>
                </a:cubicBezTo>
                <a:cubicBezTo>
                  <a:pt x="3438148" y="545181"/>
                  <a:pt x="3436939" y="545107"/>
                  <a:pt x="3435939" y="544959"/>
                </a:cubicBezTo>
                <a:cubicBezTo>
                  <a:pt x="3434936" y="544814"/>
                  <a:pt x="3434141" y="544636"/>
                  <a:pt x="3433555" y="544429"/>
                </a:cubicBezTo>
                <a:cubicBezTo>
                  <a:pt x="3432965" y="544224"/>
                  <a:pt x="3432553" y="543945"/>
                  <a:pt x="3432317" y="543592"/>
                </a:cubicBezTo>
                <a:cubicBezTo>
                  <a:pt x="3432081" y="543236"/>
                  <a:pt x="3431965" y="542825"/>
                  <a:pt x="3431965" y="542354"/>
                </a:cubicBezTo>
                <a:lnTo>
                  <a:pt x="3431965" y="513191"/>
                </a:lnTo>
                <a:lnTo>
                  <a:pt x="3447162" y="457745"/>
                </a:lnTo>
                <a:lnTo>
                  <a:pt x="3447162" y="478378"/>
                </a:lnTo>
                <a:lnTo>
                  <a:pt x="3499214" y="478378"/>
                </a:lnTo>
                <a:lnTo>
                  <a:pt x="3499214" y="432603"/>
                </a:lnTo>
                <a:cubicBezTo>
                  <a:pt x="3499214" y="432132"/>
                  <a:pt x="3499332" y="431719"/>
                  <a:pt x="3499567" y="431368"/>
                </a:cubicBezTo>
                <a:cubicBezTo>
                  <a:pt x="3499803" y="431013"/>
                  <a:pt x="3500215" y="430733"/>
                  <a:pt x="3500805" y="430527"/>
                </a:cubicBezTo>
                <a:cubicBezTo>
                  <a:pt x="3501394" y="430320"/>
                  <a:pt x="3502160" y="430145"/>
                  <a:pt x="3503102" y="429996"/>
                </a:cubicBezTo>
                <a:cubicBezTo>
                  <a:pt x="3504045" y="429849"/>
                  <a:pt x="3505282" y="429775"/>
                  <a:pt x="3506813" y="429775"/>
                </a:cubicBezTo>
                <a:close/>
                <a:moveTo>
                  <a:pt x="3188971" y="429775"/>
                </a:moveTo>
                <a:cubicBezTo>
                  <a:pt x="3190740" y="429775"/>
                  <a:pt x="3192171" y="429834"/>
                  <a:pt x="3193257" y="429951"/>
                </a:cubicBezTo>
                <a:cubicBezTo>
                  <a:pt x="3194348" y="430070"/>
                  <a:pt x="3195217" y="430231"/>
                  <a:pt x="3195864" y="430438"/>
                </a:cubicBezTo>
                <a:cubicBezTo>
                  <a:pt x="3196512" y="430645"/>
                  <a:pt x="3197002" y="430940"/>
                  <a:pt x="3197325" y="431321"/>
                </a:cubicBezTo>
                <a:cubicBezTo>
                  <a:pt x="3197648" y="431704"/>
                  <a:pt x="3197959" y="432191"/>
                  <a:pt x="3198251" y="432779"/>
                </a:cubicBezTo>
                <a:lnTo>
                  <a:pt x="3214070" y="465652"/>
                </a:lnTo>
                <a:cubicBezTo>
                  <a:pt x="3215537" y="468773"/>
                  <a:pt x="3217005" y="472043"/>
                  <a:pt x="3218468" y="475460"/>
                </a:cubicBezTo>
                <a:cubicBezTo>
                  <a:pt x="3219933" y="478877"/>
                  <a:pt x="3221428" y="482325"/>
                  <a:pt x="3222953" y="485799"/>
                </a:cubicBezTo>
                <a:lnTo>
                  <a:pt x="3223124" y="485799"/>
                </a:lnTo>
                <a:cubicBezTo>
                  <a:pt x="3224475" y="482442"/>
                  <a:pt x="3225862" y="479097"/>
                  <a:pt x="3227299" y="475770"/>
                </a:cubicBezTo>
                <a:cubicBezTo>
                  <a:pt x="3228737" y="472441"/>
                  <a:pt x="3230186" y="469158"/>
                  <a:pt x="3231656" y="465917"/>
                </a:cubicBezTo>
                <a:lnTo>
                  <a:pt x="3237852" y="453041"/>
                </a:lnTo>
                <a:lnTo>
                  <a:pt x="3239944" y="466410"/>
                </a:lnTo>
                <a:lnTo>
                  <a:pt x="3241656" y="477440"/>
                </a:lnTo>
                <a:lnTo>
                  <a:pt x="3230242" y="500203"/>
                </a:lnTo>
                <a:lnTo>
                  <a:pt x="3230242" y="542354"/>
                </a:lnTo>
                <a:cubicBezTo>
                  <a:pt x="3230242" y="542825"/>
                  <a:pt x="3230126" y="543236"/>
                  <a:pt x="3229893" y="543592"/>
                </a:cubicBezTo>
                <a:cubicBezTo>
                  <a:pt x="3229659" y="543945"/>
                  <a:pt x="3229249" y="544224"/>
                  <a:pt x="3228660" y="544429"/>
                </a:cubicBezTo>
                <a:cubicBezTo>
                  <a:pt x="3228072" y="544636"/>
                  <a:pt x="3227284" y="544814"/>
                  <a:pt x="3226288" y="544959"/>
                </a:cubicBezTo>
                <a:cubicBezTo>
                  <a:pt x="3225295" y="545107"/>
                  <a:pt x="3224092" y="545181"/>
                  <a:pt x="3222688" y="545181"/>
                </a:cubicBezTo>
                <a:cubicBezTo>
                  <a:pt x="3221223" y="545181"/>
                  <a:pt x="3220007" y="545107"/>
                  <a:pt x="3219042" y="544959"/>
                </a:cubicBezTo>
                <a:cubicBezTo>
                  <a:pt x="3218074" y="544814"/>
                  <a:pt x="3217281" y="544636"/>
                  <a:pt x="3216669" y="544429"/>
                </a:cubicBezTo>
                <a:cubicBezTo>
                  <a:pt x="3216053" y="544224"/>
                  <a:pt x="3215626" y="543945"/>
                  <a:pt x="3215393" y="543592"/>
                </a:cubicBezTo>
                <a:cubicBezTo>
                  <a:pt x="3215160" y="543236"/>
                  <a:pt x="3215043" y="542825"/>
                  <a:pt x="3215043" y="542354"/>
                </a:cubicBezTo>
                <a:lnTo>
                  <a:pt x="3215043" y="500203"/>
                </a:lnTo>
                <a:lnTo>
                  <a:pt x="3182697" y="435695"/>
                </a:lnTo>
                <a:cubicBezTo>
                  <a:pt x="3182048" y="434340"/>
                  <a:pt x="3181654" y="433282"/>
                  <a:pt x="3181506" y="432514"/>
                </a:cubicBezTo>
                <a:cubicBezTo>
                  <a:pt x="3181356" y="431748"/>
                  <a:pt x="3181506" y="431160"/>
                  <a:pt x="3181945" y="430747"/>
                </a:cubicBezTo>
                <a:cubicBezTo>
                  <a:pt x="3182391" y="430335"/>
                  <a:pt x="3183184" y="430070"/>
                  <a:pt x="3184332" y="429951"/>
                </a:cubicBezTo>
                <a:cubicBezTo>
                  <a:pt x="3185480" y="429834"/>
                  <a:pt x="3187031" y="429775"/>
                  <a:pt x="3188971" y="429775"/>
                </a:cubicBezTo>
                <a:close/>
                <a:moveTo>
                  <a:pt x="2972844" y="429775"/>
                </a:moveTo>
                <a:cubicBezTo>
                  <a:pt x="2974317" y="429775"/>
                  <a:pt x="2975539" y="429849"/>
                  <a:pt x="2976511" y="429996"/>
                </a:cubicBezTo>
                <a:cubicBezTo>
                  <a:pt x="2977483" y="430145"/>
                  <a:pt x="2978262" y="430320"/>
                  <a:pt x="2978851" y="430527"/>
                </a:cubicBezTo>
                <a:cubicBezTo>
                  <a:pt x="2979442" y="430733"/>
                  <a:pt x="2979853" y="431013"/>
                  <a:pt x="2980090" y="431368"/>
                </a:cubicBezTo>
                <a:cubicBezTo>
                  <a:pt x="2980324" y="431719"/>
                  <a:pt x="2980441" y="432132"/>
                  <a:pt x="2980441" y="432603"/>
                </a:cubicBezTo>
                <a:lnTo>
                  <a:pt x="2980441" y="478378"/>
                </a:lnTo>
                <a:lnTo>
                  <a:pt x="3032483" y="478378"/>
                </a:lnTo>
                <a:lnTo>
                  <a:pt x="3032483" y="432603"/>
                </a:lnTo>
                <a:cubicBezTo>
                  <a:pt x="3032483" y="432132"/>
                  <a:pt x="3032600" y="431719"/>
                  <a:pt x="3032836" y="431368"/>
                </a:cubicBezTo>
                <a:cubicBezTo>
                  <a:pt x="3033071" y="431013"/>
                  <a:pt x="3033484" y="430733"/>
                  <a:pt x="3034073" y="430527"/>
                </a:cubicBezTo>
                <a:cubicBezTo>
                  <a:pt x="3034663" y="430320"/>
                  <a:pt x="3035428" y="430145"/>
                  <a:pt x="3036371" y="429996"/>
                </a:cubicBezTo>
                <a:cubicBezTo>
                  <a:pt x="3037313" y="429849"/>
                  <a:pt x="3038550" y="429775"/>
                  <a:pt x="3040082" y="429775"/>
                </a:cubicBezTo>
                <a:cubicBezTo>
                  <a:pt x="3041496" y="429775"/>
                  <a:pt x="3042689" y="429849"/>
                  <a:pt x="3043661" y="429996"/>
                </a:cubicBezTo>
                <a:cubicBezTo>
                  <a:pt x="3044633" y="430145"/>
                  <a:pt x="3045413" y="430320"/>
                  <a:pt x="3046003" y="430527"/>
                </a:cubicBezTo>
                <a:cubicBezTo>
                  <a:pt x="3046591" y="430733"/>
                  <a:pt x="3047004" y="431013"/>
                  <a:pt x="3047240" y="431368"/>
                </a:cubicBezTo>
                <a:cubicBezTo>
                  <a:pt x="3047475" y="431719"/>
                  <a:pt x="3047594" y="432132"/>
                  <a:pt x="3047594" y="432603"/>
                </a:cubicBezTo>
                <a:lnTo>
                  <a:pt x="3047594" y="542354"/>
                </a:lnTo>
                <a:cubicBezTo>
                  <a:pt x="3047594" y="542825"/>
                  <a:pt x="3047475" y="543236"/>
                  <a:pt x="3047240" y="543592"/>
                </a:cubicBezTo>
                <a:cubicBezTo>
                  <a:pt x="3047004" y="543945"/>
                  <a:pt x="3046591" y="544224"/>
                  <a:pt x="3046003" y="544429"/>
                </a:cubicBezTo>
                <a:cubicBezTo>
                  <a:pt x="3045413" y="544636"/>
                  <a:pt x="3044633" y="544814"/>
                  <a:pt x="3043661" y="544959"/>
                </a:cubicBezTo>
                <a:cubicBezTo>
                  <a:pt x="3042689" y="545107"/>
                  <a:pt x="3041496" y="545181"/>
                  <a:pt x="3040082" y="545181"/>
                </a:cubicBezTo>
                <a:cubicBezTo>
                  <a:pt x="3038550" y="545181"/>
                  <a:pt x="3037313" y="545107"/>
                  <a:pt x="3036371" y="544959"/>
                </a:cubicBezTo>
                <a:cubicBezTo>
                  <a:pt x="3035428" y="544814"/>
                  <a:pt x="3034663" y="544636"/>
                  <a:pt x="3034073" y="544429"/>
                </a:cubicBezTo>
                <a:cubicBezTo>
                  <a:pt x="3033484" y="544224"/>
                  <a:pt x="3033071" y="543945"/>
                  <a:pt x="3032836" y="543592"/>
                </a:cubicBezTo>
                <a:cubicBezTo>
                  <a:pt x="3032600" y="543236"/>
                  <a:pt x="3032483" y="542825"/>
                  <a:pt x="3032483" y="542354"/>
                </a:cubicBezTo>
                <a:lnTo>
                  <a:pt x="3032483" y="491631"/>
                </a:lnTo>
                <a:lnTo>
                  <a:pt x="2980441" y="491631"/>
                </a:lnTo>
                <a:lnTo>
                  <a:pt x="2980441" y="542354"/>
                </a:lnTo>
                <a:cubicBezTo>
                  <a:pt x="2980441" y="542825"/>
                  <a:pt x="2980324" y="543236"/>
                  <a:pt x="2980090" y="543592"/>
                </a:cubicBezTo>
                <a:cubicBezTo>
                  <a:pt x="2979853" y="543945"/>
                  <a:pt x="2979442" y="544224"/>
                  <a:pt x="2978851" y="544429"/>
                </a:cubicBezTo>
                <a:cubicBezTo>
                  <a:pt x="2978262" y="544636"/>
                  <a:pt x="2977483" y="544814"/>
                  <a:pt x="2976511" y="544959"/>
                </a:cubicBezTo>
                <a:cubicBezTo>
                  <a:pt x="2975539" y="545107"/>
                  <a:pt x="2974317" y="545181"/>
                  <a:pt x="2972844" y="545181"/>
                </a:cubicBezTo>
                <a:cubicBezTo>
                  <a:pt x="2971430" y="545181"/>
                  <a:pt x="2970222" y="545107"/>
                  <a:pt x="2969221" y="544959"/>
                </a:cubicBezTo>
                <a:cubicBezTo>
                  <a:pt x="2968220" y="544814"/>
                  <a:pt x="2967424" y="544636"/>
                  <a:pt x="2966836" y="544429"/>
                </a:cubicBezTo>
                <a:cubicBezTo>
                  <a:pt x="2966247" y="544224"/>
                  <a:pt x="2965835" y="543945"/>
                  <a:pt x="2965598" y="543592"/>
                </a:cubicBezTo>
                <a:cubicBezTo>
                  <a:pt x="2965363" y="543236"/>
                  <a:pt x="2965246" y="542825"/>
                  <a:pt x="2965246" y="542354"/>
                </a:cubicBezTo>
                <a:lnTo>
                  <a:pt x="2965246" y="432603"/>
                </a:lnTo>
                <a:cubicBezTo>
                  <a:pt x="2965246" y="432132"/>
                  <a:pt x="2965363" y="431719"/>
                  <a:pt x="2965598" y="431368"/>
                </a:cubicBezTo>
                <a:cubicBezTo>
                  <a:pt x="2965835" y="431013"/>
                  <a:pt x="2966247" y="430733"/>
                  <a:pt x="2966836" y="430527"/>
                </a:cubicBezTo>
                <a:cubicBezTo>
                  <a:pt x="2967424" y="430320"/>
                  <a:pt x="2968220" y="430145"/>
                  <a:pt x="2969221" y="429996"/>
                </a:cubicBezTo>
                <a:cubicBezTo>
                  <a:pt x="2970222" y="429849"/>
                  <a:pt x="2971430" y="429775"/>
                  <a:pt x="2972844" y="429775"/>
                </a:cubicBezTo>
                <a:close/>
                <a:moveTo>
                  <a:pt x="2722254" y="429775"/>
                </a:moveTo>
                <a:cubicBezTo>
                  <a:pt x="2724021" y="429775"/>
                  <a:pt x="2725449" y="429834"/>
                  <a:pt x="2726540" y="429951"/>
                </a:cubicBezTo>
                <a:cubicBezTo>
                  <a:pt x="2727629" y="430070"/>
                  <a:pt x="2728499" y="430231"/>
                  <a:pt x="2729146" y="430438"/>
                </a:cubicBezTo>
                <a:cubicBezTo>
                  <a:pt x="2729795" y="430645"/>
                  <a:pt x="2730280" y="430940"/>
                  <a:pt x="2730604" y="431321"/>
                </a:cubicBezTo>
                <a:cubicBezTo>
                  <a:pt x="2730929" y="431704"/>
                  <a:pt x="2731236" y="432191"/>
                  <a:pt x="2731533" y="432779"/>
                </a:cubicBezTo>
                <a:lnTo>
                  <a:pt x="2747351" y="465652"/>
                </a:lnTo>
                <a:cubicBezTo>
                  <a:pt x="2748819" y="468773"/>
                  <a:pt x="2750286" y="472043"/>
                  <a:pt x="2751750" y="475460"/>
                </a:cubicBezTo>
                <a:cubicBezTo>
                  <a:pt x="2753214" y="478877"/>
                  <a:pt x="2754708" y="482325"/>
                  <a:pt x="2756231" y="485799"/>
                </a:cubicBezTo>
                <a:lnTo>
                  <a:pt x="2756407" y="485799"/>
                </a:lnTo>
                <a:cubicBezTo>
                  <a:pt x="2757753" y="482442"/>
                  <a:pt x="2759145" y="479097"/>
                  <a:pt x="2760579" y="475770"/>
                </a:cubicBezTo>
                <a:cubicBezTo>
                  <a:pt x="2762014" y="472441"/>
                  <a:pt x="2763468" y="469158"/>
                  <a:pt x="2764938" y="465917"/>
                </a:cubicBezTo>
                <a:lnTo>
                  <a:pt x="2780844" y="432867"/>
                </a:lnTo>
                <a:cubicBezTo>
                  <a:pt x="2781022" y="432279"/>
                  <a:pt x="2781272" y="431779"/>
                  <a:pt x="2781596" y="431368"/>
                </a:cubicBezTo>
                <a:cubicBezTo>
                  <a:pt x="2781920" y="430953"/>
                  <a:pt x="2782362" y="430645"/>
                  <a:pt x="2782920" y="430438"/>
                </a:cubicBezTo>
                <a:cubicBezTo>
                  <a:pt x="2783481" y="430231"/>
                  <a:pt x="2784262" y="430070"/>
                  <a:pt x="2785263" y="429951"/>
                </a:cubicBezTo>
                <a:cubicBezTo>
                  <a:pt x="2786264" y="429834"/>
                  <a:pt x="2787531" y="429775"/>
                  <a:pt x="2789063" y="429775"/>
                </a:cubicBezTo>
                <a:cubicBezTo>
                  <a:pt x="2791184" y="429775"/>
                  <a:pt x="2792848" y="429849"/>
                  <a:pt x="2794056" y="429996"/>
                </a:cubicBezTo>
                <a:cubicBezTo>
                  <a:pt x="2795263" y="430145"/>
                  <a:pt x="2796103" y="430424"/>
                  <a:pt x="2796574" y="430835"/>
                </a:cubicBezTo>
                <a:cubicBezTo>
                  <a:pt x="2797045" y="431249"/>
                  <a:pt x="2797207" y="431837"/>
                  <a:pt x="2797060" y="432603"/>
                </a:cubicBezTo>
                <a:cubicBezTo>
                  <a:pt x="2796912" y="433370"/>
                  <a:pt x="2796515" y="434400"/>
                  <a:pt x="2795867" y="435695"/>
                </a:cubicBezTo>
                <a:lnTo>
                  <a:pt x="2763523" y="500203"/>
                </a:lnTo>
                <a:lnTo>
                  <a:pt x="2763523" y="542354"/>
                </a:lnTo>
                <a:cubicBezTo>
                  <a:pt x="2763523" y="542825"/>
                  <a:pt x="2763406" y="543236"/>
                  <a:pt x="2763172" y="543592"/>
                </a:cubicBezTo>
                <a:cubicBezTo>
                  <a:pt x="2762937" y="543945"/>
                  <a:pt x="2762527" y="544224"/>
                  <a:pt x="2761942" y="544429"/>
                </a:cubicBezTo>
                <a:cubicBezTo>
                  <a:pt x="2761356" y="544636"/>
                  <a:pt x="2760565" y="544814"/>
                  <a:pt x="2759570" y="544959"/>
                </a:cubicBezTo>
                <a:cubicBezTo>
                  <a:pt x="2758574" y="545107"/>
                  <a:pt x="2757373" y="545181"/>
                  <a:pt x="2755968" y="545181"/>
                </a:cubicBezTo>
                <a:cubicBezTo>
                  <a:pt x="2754502" y="545181"/>
                  <a:pt x="2753287" y="545107"/>
                  <a:pt x="2752321" y="544959"/>
                </a:cubicBezTo>
                <a:cubicBezTo>
                  <a:pt x="2751354" y="544814"/>
                  <a:pt x="2750563" y="544636"/>
                  <a:pt x="2749948" y="544429"/>
                </a:cubicBezTo>
                <a:cubicBezTo>
                  <a:pt x="2749333" y="544224"/>
                  <a:pt x="2748909" y="543945"/>
                  <a:pt x="2748676" y="543592"/>
                </a:cubicBezTo>
                <a:cubicBezTo>
                  <a:pt x="2748440" y="543236"/>
                  <a:pt x="2748323" y="542825"/>
                  <a:pt x="2748323" y="542354"/>
                </a:cubicBezTo>
                <a:lnTo>
                  <a:pt x="2748323" y="500203"/>
                </a:lnTo>
                <a:lnTo>
                  <a:pt x="2715981" y="435695"/>
                </a:lnTo>
                <a:cubicBezTo>
                  <a:pt x="2715333" y="434340"/>
                  <a:pt x="2714933" y="433282"/>
                  <a:pt x="2714788" y="432514"/>
                </a:cubicBezTo>
                <a:cubicBezTo>
                  <a:pt x="2714639" y="431748"/>
                  <a:pt x="2714788" y="431160"/>
                  <a:pt x="2715230" y="430747"/>
                </a:cubicBezTo>
                <a:cubicBezTo>
                  <a:pt x="2715670" y="430335"/>
                  <a:pt x="2716466" y="430070"/>
                  <a:pt x="2717615" y="429951"/>
                </a:cubicBezTo>
                <a:cubicBezTo>
                  <a:pt x="2718764" y="429834"/>
                  <a:pt x="2720309" y="429775"/>
                  <a:pt x="2722254" y="429775"/>
                </a:cubicBezTo>
                <a:close/>
                <a:moveTo>
                  <a:pt x="2496592" y="429775"/>
                </a:moveTo>
                <a:cubicBezTo>
                  <a:pt x="2498065" y="429775"/>
                  <a:pt x="2499287" y="429849"/>
                  <a:pt x="2500260" y="429996"/>
                </a:cubicBezTo>
                <a:cubicBezTo>
                  <a:pt x="2501232" y="430145"/>
                  <a:pt x="2502013" y="430320"/>
                  <a:pt x="2502601" y="430527"/>
                </a:cubicBezTo>
                <a:cubicBezTo>
                  <a:pt x="2503190" y="430733"/>
                  <a:pt x="2503603" y="431013"/>
                  <a:pt x="2503839" y="431368"/>
                </a:cubicBezTo>
                <a:cubicBezTo>
                  <a:pt x="2504075" y="431719"/>
                  <a:pt x="2504192" y="432132"/>
                  <a:pt x="2504192" y="432603"/>
                </a:cubicBezTo>
                <a:lnTo>
                  <a:pt x="2504192" y="478378"/>
                </a:lnTo>
                <a:lnTo>
                  <a:pt x="2556240" y="478378"/>
                </a:lnTo>
                <a:lnTo>
                  <a:pt x="2556240" y="432603"/>
                </a:lnTo>
                <a:cubicBezTo>
                  <a:pt x="2556240" y="432132"/>
                  <a:pt x="2556358" y="431719"/>
                  <a:pt x="2556594" y="431368"/>
                </a:cubicBezTo>
                <a:cubicBezTo>
                  <a:pt x="2556828" y="431013"/>
                  <a:pt x="2557241" y="430733"/>
                  <a:pt x="2557830" y="430527"/>
                </a:cubicBezTo>
                <a:cubicBezTo>
                  <a:pt x="2558420" y="430320"/>
                  <a:pt x="2559185" y="430145"/>
                  <a:pt x="2560127" y="429996"/>
                </a:cubicBezTo>
                <a:cubicBezTo>
                  <a:pt x="2561071" y="429849"/>
                  <a:pt x="2562307" y="429775"/>
                  <a:pt x="2563839" y="429775"/>
                </a:cubicBezTo>
                <a:cubicBezTo>
                  <a:pt x="2565253" y="429775"/>
                  <a:pt x="2566446" y="429849"/>
                  <a:pt x="2567418" y="429996"/>
                </a:cubicBezTo>
                <a:cubicBezTo>
                  <a:pt x="2568390" y="430145"/>
                  <a:pt x="2569171" y="430320"/>
                  <a:pt x="2569760" y="430527"/>
                </a:cubicBezTo>
                <a:cubicBezTo>
                  <a:pt x="2570349" y="430733"/>
                  <a:pt x="2570761" y="431013"/>
                  <a:pt x="2570997" y="431368"/>
                </a:cubicBezTo>
                <a:cubicBezTo>
                  <a:pt x="2571233" y="431719"/>
                  <a:pt x="2571351" y="432132"/>
                  <a:pt x="2571351" y="432603"/>
                </a:cubicBezTo>
                <a:lnTo>
                  <a:pt x="2571351" y="542354"/>
                </a:lnTo>
                <a:cubicBezTo>
                  <a:pt x="2571351" y="542825"/>
                  <a:pt x="2571233" y="543236"/>
                  <a:pt x="2570997" y="543592"/>
                </a:cubicBezTo>
                <a:cubicBezTo>
                  <a:pt x="2570761" y="543945"/>
                  <a:pt x="2570349" y="544224"/>
                  <a:pt x="2569760" y="544429"/>
                </a:cubicBezTo>
                <a:cubicBezTo>
                  <a:pt x="2569171" y="544636"/>
                  <a:pt x="2568390" y="544814"/>
                  <a:pt x="2567418" y="544959"/>
                </a:cubicBezTo>
                <a:cubicBezTo>
                  <a:pt x="2566446" y="545107"/>
                  <a:pt x="2565253" y="545181"/>
                  <a:pt x="2563839" y="545181"/>
                </a:cubicBezTo>
                <a:cubicBezTo>
                  <a:pt x="2562307" y="545181"/>
                  <a:pt x="2561071" y="545107"/>
                  <a:pt x="2560127" y="544959"/>
                </a:cubicBezTo>
                <a:cubicBezTo>
                  <a:pt x="2559185" y="544814"/>
                  <a:pt x="2558420" y="544636"/>
                  <a:pt x="2557830" y="544429"/>
                </a:cubicBezTo>
                <a:cubicBezTo>
                  <a:pt x="2557241" y="544224"/>
                  <a:pt x="2556828" y="543945"/>
                  <a:pt x="2556594" y="543592"/>
                </a:cubicBezTo>
                <a:cubicBezTo>
                  <a:pt x="2556358" y="543236"/>
                  <a:pt x="2556240" y="542825"/>
                  <a:pt x="2556240" y="542354"/>
                </a:cubicBezTo>
                <a:lnTo>
                  <a:pt x="2556240" y="491631"/>
                </a:lnTo>
                <a:lnTo>
                  <a:pt x="2504192" y="491631"/>
                </a:lnTo>
                <a:lnTo>
                  <a:pt x="2504192" y="542354"/>
                </a:lnTo>
                <a:cubicBezTo>
                  <a:pt x="2504192" y="542825"/>
                  <a:pt x="2504075" y="543236"/>
                  <a:pt x="2503839" y="543592"/>
                </a:cubicBezTo>
                <a:cubicBezTo>
                  <a:pt x="2503603" y="543945"/>
                  <a:pt x="2503190" y="544224"/>
                  <a:pt x="2502601" y="544429"/>
                </a:cubicBezTo>
                <a:cubicBezTo>
                  <a:pt x="2502013" y="544636"/>
                  <a:pt x="2501232" y="544814"/>
                  <a:pt x="2500260" y="544959"/>
                </a:cubicBezTo>
                <a:cubicBezTo>
                  <a:pt x="2499287" y="545107"/>
                  <a:pt x="2498065" y="545181"/>
                  <a:pt x="2496592" y="545181"/>
                </a:cubicBezTo>
                <a:cubicBezTo>
                  <a:pt x="2495179" y="545181"/>
                  <a:pt x="2493972" y="545107"/>
                  <a:pt x="2492970" y="544959"/>
                </a:cubicBezTo>
                <a:cubicBezTo>
                  <a:pt x="2491967" y="544814"/>
                  <a:pt x="2491173" y="544636"/>
                  <a:pt x="2490584" y="544429"/>
                </a:cubicBezTo>
                <a:cubicBezTo>
                  <a:pt x="2489994" y="544224"/>
                  <a:pt x="2489582" y="543945"/>
                  <a:pt x="2489347" y="543592"/>
                </a:cubicBezTo>
                <a:cubicBezTo>
                  <a:pt x="2489111" y="543236"/>
                  <a:pt x="2488993" y="542825"/>
                  <a:pt x="2488993" y="542354"/>
                </a:cubicBezTo>
                <a:lnTo>
                  <a:pt x="2488993" y="432603"/>
                </a:lnTo>
                <a:cubicBezTo>
                  <a:pt x="2488993" y="432132"/>
                  <a:pt x="2489111" y="431719"/>
                  <a:pt x="2489347" y="431368"/>
                </a:cubicBezTo>
                <a:cubicBezTo>
                  <a:pt x="2489582" y="431013"/>
                  <a:pt x="2489994" y="430733"/>
                  <a:pt x="2490584" y="430527"/>
                </a:cubicBezTo>
                <a:cubicBezTo>
                  <a:pt x="2491173" y="430320"/>
                  <a:pt x="2491967" y="430145"/>
                  <a:pt x="2492970" y="429996"/>
                </a:cubicBezTo>
                <a:cubicBezTo>
                  <a:pt x="2493972" y="429849"/>
                  <a:pt x="2495179" y="429775"/>
                  <a:pt x="2496592" y="429775"/>
                </a:cubicBezTo>
                <a:close/>
                <a:moveTo>
                  <a:pt x="2246005" y="429775"/>
                </a:moveTo>
                <a:cubicBezTo>
                  <a:pt x="2247773" y="429775"/>
                  <a:pt x="2249202" y="429834"/>
                  <a:pt x="2250292" y="429951"/>
                </a:cubicBezTo>
                <a:cubicBezTo>
                  <a:pt x="2251380" y="430070"/>
                  <a:pt x="2252249" y="430231"/>
                  <a:pt x="2252898" y="430438"/>
                </a:cubicBezTo>
                <a:cubicBezTo>
                  <a:pt x="2253545" y="430645"/>
                  <a:pt x="2254031" y="430940"/>
                  <a:pt x="2254356" y="431321"/>
                </a:cubicBezTo>
                <a:cubicBezTo>
                  <a:pt x="2254679" y="431704"/>
                  <a:pt x="2254988" y="432191"/>
                  <a:pt x="2255284" y="432779"/>
                </a:cubicBezTo>
                <a:lnTo>
                  <a:pt x="2271100" y="465652"/>
                </a:lnTo>
                <a:cubicBezTo>
                  <a:pt x="2272569" y="468773"/>
                  <a:pt x="2274034" y="472043"/>
                  <a:pt x="2275499" y="475460"/>
                </a:cubicBezTo>
                <a:cubicBezTo>
                  <a:pt x="2276963" y="478877"/>
                  <a:pt x="2278456" y="482325"/>
                  <a:pt x="2279979" y="485799"/>
                </a:cubicBezTo>
                <a:lnTo>
                  <a:pt x="2280155" y="485799"/>
                </a:lnTo>
                <a:cubicBezTo>
                  <a:pt x="2281502" y="482442"/>
                  <a:pt x="2282893" y="479097"/>
                  <a:pt x="2284328" y="475770"/>
                </a:cubicBezTo>
                <a:cubicBezTo>
                  <a:pt x="2285763" y="472441"/>
                  <a:pt x="2287215" y="469158"/>
                  <a:pt x="2288685" y="465917"/>
                </a:cubicBezTo>
                <a:lnTo>
                  <a:pt x="2304591" y="432867"/>
                </a:lnTo>
                <a:cubicBezTo>
                  <a:pt x="2304768" y="432279"/>
                  <a:pt x="2305018" y="431779"/>
                  <a:pt x="2305342" y="431368"/>
                </a:cubicBezTo>
                <a:cubicBezTo>
                  <a:pt x="2305666" y="430953"/>
                  <a:pt x="2306108" y="430645"/>
                  <a:pt x="2306667" y="430438"/>
                </a:cubicBezTo>
                <a:cubicBezTo>
                  <a:pt x="2307227" y="430231"/>
                  <a:pt x="2308008" y="430070"/>
                  <a:pt x="2309009" y="429951"/>
                </a:cubicBezTo>
                <a:cubicBezTo>
                  <a:pt x="2310011" y="429834"/>
                  <a:pt x="2311278" y="429775"/>
                  <a:pt x="2312810" y="429775"/>
                </a:cubicBezTo>
                <a:cubicBezTo>
                  <a:pt x="2314930" y="429775"/>
                  <a:pt x="2316594" y="429849"/>
                  <a:pt x="2317802" y="429996"/>
                </a:cubicBezTo>
                <a:cubicBezTo>
                  <a:pt x="2319010" y="430145"/>
                  <a:pt x="2319849" y="430424"/>
                  <a:pt x="2320320" y="430835"/>
                </a:cubicBezTo>
                <a:cubicBezTo>
                  <a:pt x="2320792" y="431249"/>
                  <a:pt x="2320953" y="431837"/>
                  <a:pt x="2320807" y="432603"/>
                </a:cubicBezTo>
                <a:cubicBezTo>
                  <a:pt x="2320659" y="433370"/>
                  <a:pt x="2320261" y="434400"/>
                  <a:pt x="2319613" y="435695"/>
                </a:cubicBezTo>
                <a:lnTo>
                  <a:pt x="2287272" y="500203"/>
                </a:lnTo>
                <a:lnTo>
                  <a:pt x="2287272" y="542354"/>
                </a:lnTo>
                <a:cubicBezTo>
                  <a:pt x="2287272" y="542825"/>
                  <a:pt x="2287154" y="543236"/>
                  <a:pt x="2286920" y="543592"/>
                </a:cubicBezTo>
                <a:cubicBezTo>
                  <a:pt x="2286686" y="543945"/>
                  <a:pt x="2286275" y="544224"/>
                  <a:pt x="2285689" y="544429"/>
                </a:cubicBezTo>
                <a:cubicBezTo>
                  <a:pt x="2285104" y="544636"/>
                  <a:pt x="2284313" y="544814"/>
                  <a:pt x="2283318" y="544959"/>
                </a:cubicBezTo>
                <a:cubicBezTo>
                  <a:pt x="2282322" y="545107"/>
                  <a:pt x="2281121" y="545181"/>
                  <a:pt x="2279716" y="545181"/>
                </a:cubicBezTo>
                <a:cubicBezTo>
                  <a:pt x="2278252" y="545181"/>
                  <a:pt x="2277035" y="545107"/>
                  <a:pt x="2276070" y="544959"/>
                </a:cubicBezTo>
                <a:cubicBezTo>
                  <a:pt x="2275103" y="544814"/>
                  <a:pt x="2274313" y="544636"/>
                  <a:pt x="2273697" y="544429"/>
                </a:cubicBezTo>
                <a:cubicBezTo>
                  <a:pt x="2273082" y="544224"/>
                  <a:pt x="2272659" y="543945"/>
                  <a:pt x="2272424" y="543592"/>
                </a:cubicBezTo>
                <a:cubicBezTo>
                  <a:pt x="2272190" y="543236"/>
                  <a:pt x="2272073" y="542825"/>
                  <a:pt x="2272073" y="542354"/>
                </a:cubicBezTo>
                <a:lnTo>
                  <a:pt x="2272073" y="500203"/>
                </a:lnTo>
                <a:lnTo>
                  <a:pt x="2239733" y="435695"/>
                </a:lnTo>
                <a:cubicBezTo>
                  <a:pt x="2239084" y="434340"/>
                  <a:pt x="2238686" y="433282"/>
                  <a:pt x="2238539" y="432514"/>
                </a:cubicBezTo>
                <a:cubicBezTo>
                  <a:pt x="2238391" y="431748"/>
                  <a:pt x="2238539" y="431160"/>
                  <a:pt x="2238981" y="430747"/>
                </a:cubicBezTo>
                <a:cubicBezTo>
                  <a:pt x="2239422" y="430335"/>
                  <a:pt x="2240217" y="430070"/>
                  <a:pt x="2241367" y="429951"/>
                </a:cubicBezTo>
                <a:cubicBezTo>
                  <a:pt x="2242514" y="429834"/>
                  <a:pt x="2244062" y="429775"/>
                  <a:pt x="2246005" y="429775"/>
                </a:cubicBezTo>
                <a:close/>
                <a:moveTo>
                  <a:pt x="1779274" y="429775"/>
                </a:moveTo>
                <a:cubicBezTo>
                  <a:pt x="1781042" y="429775"/>
                  <a:pt x="1782470" y="429834"/>
                  <a:pt x="1783560" y="429951"/>
                </a:cubicBezTo>
                <a:cubicBezTo>
                  <a:pt x="1784650" y="430070"/>
                  <a:pt x="1785519" y="430231"/>
                  <a:pt x="1786167" y="430438"/>
                </a:cubicBezTo>
                <a:cubicBezTo>
                  <a:pt x="1786815" y="430645"/>
                  <a:pt x="1787301" y="430940"/>
                  <a:pt x="1787625" y="431321"/>
                </a:cubicBezTo>
                <a:cubicBezTo>
                  <a:pt x="1787949" y="431704"/>
                  <a:pt x="1788258" y="432191"/>
                  <a:pt x="1788553" y="432779"/>
                </a:cubicBezTo>
                <a:lnTo>
                  <a:pt x="1804370" y="465652"/>
                </a:lnTo>
                <a:cubicBezTo>
                  <a:pt x="1805838" y="468773"/>
                  <a:pt x="1807304" y="472043"/>
                  <a:pt x="1808768" y="475460"/>
                </a:cubicBezTo>
                <a:lnTo>
                  <a:pt x="1808825" y="475591"/>
                </a:lnTo>
                <a:lnTo>
                  <a:pt x="1799702" y="488955"/>
                </a:lnTo>
                <a:lnTo>
                  <a:pt x="1773001" y="435695"/>
                </a:lnTo>
                <a:cubicBezTo>
                  <a:pt x="1772353" y="434340"/>
                  <a:pt x="1771955" y="433282"/>
                  <a:pt x="1771808" y="432514"/>
                </a:cubicBezTo>
                <a:cubicBezTo>
                  <a:pt x="1771660" y="431748"/>
                  <a:pt x="1771808" y="431160"/>
                  <a:pt x="1772249" y="430747"/>
                </a:cubicBezTo>
                <a:cubicBezTo>
                  <a:pt x="1772691" y="430335"/>
                  <a:pt x="1773487" y="430070"/>
                  <a:pt x="1774636" y="429951"/>
                </a:cubicBezTo>
                <a:cubicBezTo>
                  <a:pt x="1775784" y="429834"/>
                  <a:pt x="1777330" y="429775"/>
                  <a:pt x="1779274" y="429775"/>
                </a:cubicBezTo>
                <a:close/>
                <a:moveTo>
                  <a:pt x="1553610" y="429775"/>
                </a:moveTo>
                <a:cubicBezTo>
                  <a:pt x="1555083" y="429775"/>
                  <a:pt x="1556305" y="429849"/>
                  <a:pt x="1557277" y="429996"/>
                </a:cubicBezTo>
                <a:cubicBezTo>
                  <a:pt x="1558249" y="430145"/>
                  <a:pt x="1559029" y="430320"/>
                  <a:pt x="1559618" y="430527"/>
                </a:cubicBezTo>
                <a:cubicBezTo>
                  <a:pt x="1560208" y="430733"/>
                  <a:pt x="1560620" y="431013"/>
                  <a:pt x="1560855" y="431368"/>
                </a:cubicBezTo>
                <a:cubicBezTo>
                  <a:pt x="1561091" y="431719"/>
                  <a:pt x="1561209" y="432132"/>
                  <a:pt x="1561209" y="432603"/>
                </a:cubicBezTo>
                <a:lnTo>
                  <a:pt x="1561209" y="478378"/>
                </a:lnTo>
                <a:lnTo>
                  <a:pt x="1613255" y="478378"/>
                </a:lnTo>
                <a:lnTo>
                  <a:pt x="1613255" y="432603"/>
                </a:lnTo>
                <a:cubicBezTo>
                  <a:pt x="1613255" y="432132"/>
                  <a:pt x="1613373" y="431719"/>
                  <a:pt x="1613609" y="431368"/>
                </a:cubicBezTo>
                <a:cubicBezTo>
                  <a:pt x="1613844" y="431013"/>
                  <a:pt x="1614257" y="430733"/>
                  <a:pt x="1614845" y="430527"/>
                </a:cubicBezTo>
                <a:cubicBezTo>
                  <a:pt x="1615434" y="430320"/>
                  <a:pt x="1616201" y="430145"/>
                  <a:pt x="1617144" y="429996"/>
                </a:cubicBezTo>
                <a:cubicBezTo>
                  <a:pt x="1618086" y="429849"/>
                  <a:pt x="1619323" y="429775"/>
                  <a:pt x="1620855" y="429775"/>
                </a:cubicBezTo>
                <a:cubicBezTo>
                  <a:pt x="1622269" y="429775"/>
                  <a:pt x="1623463" y="429849"/>
                  <a:pt x="1624433" y="429996"/>
                </a:cubicBezTo>
                <a:cubicBezTo>
                  <a:pt x="1625406" y="430145"/>
                  <a:pt x="1626186" y="430320"/>
                  <a:pt x="1626777" y="430527"/>
                </a:cubicBezTo>
                <a:cubicBezTo>
                  <a:pt x="1627366" y="430733"/>
                  <a:pt x="1627777" y="431013"/>
                  <a:pt x="1628014" y="431368"/>
                </a:cubicBezTo>
                <a:cubicBezTo>
                  <a:pt x="1628249" y="431719"/>
                  <a:pt x="1628367" y="432132"/>
                  <a:pt x="1628367" y="432603"/>
                </a:cubicBezTo>
                <a:lnTo>
                  <a:pt x="1628367" y="542354"/>
                </a:lnTo>
                <a:cubicBezTo>
                  <a:pt x="1628367" y="542825"/>
                  <a:pt x="1628249" y="543236"/>
                  <a:pt x="1628014" y="543592"/>
                </a:cubicBezTo>
                <a:cubicBezTo>
                  <a:pt x="1627777" y="543945"/>
                  <a:pt x="1627366" y="544224"/>
                  <a:pt x="1626777" y="544429"/>
                </a:cubicBezTo>
                <a:cubicBezTo>
                  <a:pt x="1626186" y="544636"/>
                  <a:pt x="1625406" y="544814"/>
                  <a:pt x="1624433" y="544959"/>
                </a:cubicBezTo>
                <a:cubicBezTo>
                  <a:pt x="1623463" y="545107"/>
                  <a:pt x="1622269" y="545181"/>
                  <a:pt x="1620855" y="545181"/>
                </a:cubicBezTo>
                <a:cubicBezTo>
                  <a:pt x="1619323" y="545181"/>
                  <a:pt x="1618086" y="545107"/>
                  <a:pt x="1617144" y="544959"/>
                </a:cubicBezTo>
                <a:cubicBezTo>
                  <a:pt x="1616201" y="544814"/>
                  <a:pt x="1615434" y="544636"/>
                  <a:pt x="1614845" y="544429"/>
                </a:cubicBezTo>
                <a:cubicBezTo>
                  <a:pt x="1614257" y="544224"/>
                  <a:pt x="1613844" y="543945"/>
                  <a:pt x="1613609" y="543592"/>
                </a:cubicBezTo>
                <a:cubicBezTo>
                  <a:pt x="1613373" y="543236"/>
                  <a:pt x="1613255" y="542825"/>
                  <a:pt x="1613255" y="542354"/>
                </a:cubicBezTo>
                <a:lnTo>
                  <a:pt x="1613255" y="491631"/>
                </a:lnTo>
                <a:lnTo>
                  <a:pt x="1561209" y="491631"/>
                </a:lnTo>
                <a:lnTo>
                  <a:pt x="1561209" y="542354"/>
                </a:lnTo>
                <a:cubicBezTo>
                  <a:pt x="1561209" y="542825"/>
                  <a:pt x="1561091" y="543236"/>
                  <a:pt x="1560855" y="543592"/>
                </a:cubicBezTo>
                <a:cubicBezTo>
                  <a:pt x="1560620" y="543945"/>
                  <a:pt x="1560208" y="544224"/>
                  <a:pt x="1559618" y="544429"/>
                </a:cubicBezTo>
                <a:cubicBezTo>
                  <a:pt x="1559029" y="544636"/>
                  <a:pt x="1558249" y="544814"/>
                  <a:pt x="1557277" y="544959"/>
                </a:cubicBezTo>
                <a:cubicBezTo>
                  <a:pt x="1556305" y="545107"/>
                  <a:pt x="1555083" y="545181"/>
                  <a:pt x="1553610" y="545181"/>
                </a:cubicBezTo>
                <a:cubicBezTo>
                  <a:pt x="1552196" y="545181"/>
                  <a:pt x="1550988" y="545107"/>
                  <a:pt x="1549987" y="544959"/>
                </a:cubicBezTo>
                <a:cubicBezTo>
                  <a:pt x="1548985" y="544814"/>
                  <a:pt x="1548190" y="544636"/>
                  <a:pt x="1547601" y="544429"/>
                </a:cubicBezTo>
                <a:cubicBezTo>
                  <a:pt x="1547011" y="544224"/>
                  <a:pt x="1546599" y="543945"/>
                  <a:pt x="1546364" y="543592"/>
                </a:cubicBezTo>
                <a:cubicBezTo>
                  <a:pt x="1546128" y="543236"/>
                  <a:pt x="1546010" y="542825"/>
                  <a:pt x="1546010" y="542354"/>
                </a:cubicBezTo>
                <a:lnTo>
                  <a:pt x="1546010" y="432603"/>
                </a:lnTo>
                <a:cubicBezTo>
                  <a:pt x="1546010" y="432132"/>
                  <a:pt x="1546128" y="431719"/>
                  <a:pt x="1546364" y="431368"/>
                </a:cubicBezTo>
                <a:cubicBezTo>
                  <a:pt x="1546599" y="431013"/>
                  <a:pt x="1547011" y="430733"/>
                  <a:pt x="1547601" y="430527"/>
                </a:cubicBezTo>
                <a:cubicBezTo>
                  <a:pt x="1548190" y="430320"/>
                  <a:pt x="1548985" y="430145"/>
                  <a:pt x="1549987" y="429996"/>
                </a:cubicBezTo>
                <a:cubicBezTo>
                  <a:pt x="1550988" y="429849"/>
                  <a:pt x="1552196" y="429775"/>
                  <a:pt x="1553610" y="429775"/>
                </a:cubicBezTo>
                <a:close/>
                <a:moveTo>
                  <a:pt x="1303025" y="429775"/>
                </a:moveTo>
                <a:cubicBezTo>
                  <a:pt x="1304792" y="429775"/>
                  <a:pt x="1306221" y="429834"/>
                  <a:pt x="1307311" y="429951"/>
                </a:cubicBezTo>
                <a:cubicBezTo>
                  <a:pt x="1308401" y="430070"/>
                  <a:pt x="1309270" y="430231"/>
                  <a:pt x="1309918" y="430438"/>
                </a:cubicBezTo>
                <a:cubicBezTo>
                  <a:pt x="1310565" y="430645"/>
                  <a:pt x="1311051" y="430940"/>
                  <a:pt x="1311376" y="431321"/>
                </a:cubicBezTo>
                <a:cubicBezTo>
                  <a:pt x="1311699" y="431704"/>
                  <a:pt x="1312009" y="432191"/>
                  <a:pt x="1312303" y="432779"/>
                </a:cubicBezTo>
                <a:lnTo>
                  <a:pt x="1328120" y="465652"/>
                </a:lnTo>
                <a:cubicBezTo>
                  <a:pt x="1329588" y="468773"/>
                  <a:pt x="1331054" y="472043"/>
                  <a:pt x="1332519" y="475460"/>
                </a:cubicBezTo>
                <a:cubicBezTo>
                  <a:pt x="1333982" y="478877"/>
                  <a:pt x="1335476" y="482325"/>
                  <a:pt x="1337000" y="485799"/>
                </a:cubicBezTo>
                <a:lnTo>
                  <a:pt x="1337175" y="485799"/>
                </a:lnTo>
                <a:cubicBezTo>
                  <a:pt x="1338522" y="482442"/>
                  <a:pt x="1339913" y="479097"/>
                  <a:pt x="1341348" y="475770"/>
                </a:cubicBezTo>
                <a:cubicBezTo>
                  <a:pt x="1342783" y="472441"/>
                  <a:pt x="1344238" y="469158"/>
                  <a:pt x="1345707" y="465917"/>
                </a:cubicBezTo>
                <a:lnTo>
                  <a:pt x="1361614" y="432867"/>
                </a:lnTo>
                <a:cubicBezTo>
                  <a:pt x="1361792" y="432279"/>
                  <a:pt x="1362041" y="431779"/>
                  <a:pt x="1362367" y="431368"/>
                </a:cubicBezTo>
                <a:cubicBezTo>
                  <a:pt x="1362690" y="430953"/>
                  <a:pt x="1363133" y="430645"/>
                  <a:pt x="1363691" y="430438"/>
                </a:cubicBezTo>
                <a:cubicBezTo>
                  <a:pt x="1364251" y="430231"/>
                  <a:pt x="1365031" y="430070"/>
                  <a:pt x="1366032" y="429951"/>
                </a:cubicBezTo>
                <a:cubicBezTo>
                  <a:pt x="1367035" y="429834"/>
                  <a:pt x="1368301" y="429775"/>
                  <a:pt x="1369833" y="429775"/>
                </a:cubicBezTo>
                <a:cubicBezTo>
                  <a:pt x="1371955" y="429775"/>
                  <a:pt x="1373618" y="429849"/>
                  <a:pt x="1374826" y="429996"/>
                </a:cubicBezTo>
                <a:cubicBezTo>
                  <a:pt x="1376033" y="430145"/>
                  <a:pt x="1376873" y="430424"/>
                  <a:pt x="1377344" y="430835"/>
                </a:cubicBezTo>
                <a:cubicBezTo>
                  <a:pt x="1377815" y="431249"/>
                  <a:pt x="1377978" y="431837"/>
                  <a:pt x="1377831" y="432603"/>
                </a:cubicBezTo>
                <a:cubicBezTo>
                  <a:pt x="1377682" y="433370"/>
                  <a:pt x="1377285" y="434400"/>
                  <a:pt x="1376637" y="435695"/>
                </a:cubicBezTo>
                <a:lnTo>
                  <a:pt x="1344291" y="500203"/>
                </a:lnTo>
                <a:lnTo>
                  <a:pt x="1344291" y="542354"/>
                </a:lnTo>
                <a:cubicBezTo>
                  <a:pt x="1344291" y="542825"/>
                  <a:pt x="1344175" y="543236"/>
                  <a:pt x="1343942" y="543592"/>
                </a:cubicBezTo>
                <a:cubicBezTo>
                  <a:pt x="1343708" y="543945"/>
                  <a:pt x="1343297" y="544224"/>
                  <a:pt x="1342711" y="544429"/>
                </a:cubicBezTo>
                <a:cubicBezTo>
                  <a:pt x="1342125" y="544636"/>
                  <a:pt x="1341334" y="544814"/>
                  <a:pt x="1340338" y="544959"/>
                </a:cubicBezTo>
                <a:cubicBezTo>
                  <a:pt x="1339343" y="545107"/>
                  <a:pt x="1338143" y="545181"/>
                  <a:pt x="1336737" y="545181"/>
                </a:cubicBezTo>
                <a:cubicBezTo>
                  <a:pt x="1335272" y="545181"/>
                  <a:pt x="1334057" y="545107"/>
                  <a:pt x="1333089" y="544959"/>
                </a:cubicBezTo>
                <a:cubicBezTo>
                  <a:pt x="1332123" y="544814"/>
                  <a:pt x="1331332" y="544636"/>
                  <a:pt x="1330718" y="544429"/>
                </a:cubicBezTo>
                <a:cubicBezTo>
                  <a:pt x="1330102" y="544224"/>
                  <a:pt x="1329678" y="543945"/>
                  <a:pt x="1329443" y="543592"/>
                </a:cubicBezTo>
                <a:cubicBezTo>
                  <a:pt x="1329209" y="543236"/>
                  <a:pt x="1329092" y="542825"/>
                  <a:pt x="1329092" y="542354"/>
                </a:cubicBezTo>
                <a:lnTo>
                  <a:pt x="1329092" y="500203"/>
                </a:lnTo>
                <a:lnTo>
                  <a:pt x="1296752" y="435695"/>
                </a:lnTo>
                <a:cubicBezTo>
                  <a:pt x="1296105" y="434340"/>
                  <a:pt x="1295707" y="433282"/>
                  <a:pt x="1295559" y="432514"/>
                </a:cubicBezTo>
                <a:cubicBezTo>
                  <a:pt x="1295412" y="431748"/>
                  <a:pt x="1295559" y="431160"/>
                  <a:pt x="1296000" y="430747"/>
                </a:cubicBezTo>
                <a:cubicBezTo>
                  <a:pt x="1296443" y="430335"/>
                  <a:pt x="1297239" y="430070"/>
                  <a:pt x="1298386" y="429951"/>
                </a:cubicBezTo>
                <a:cubicBezTo>
                  <a:pt x="1299536" y="429834"/>
                  <a:pt x="1301082" y="429775"/>
                  <a:pt x="1303025" y="429775"/>
                </a:cubicBezTo>
                <a:close/>
                <a:moveTo>
                  <a:pt x="1154135" y="429775"/>
                </a:moveTo>
                <a:cubicBezTo>
                  <a:pt x="1155549" y="429775"/>
                  <a:pt x="1156742" y="429849"/>
                  <a:pt x="1157714" y="429996"/>
                </a:cubicBezTo>
                <a:cubicBezTo>
                  <a:pt x="1158686" y="430145"/>
                  <a:pt x="1159467" y="430320"/>
                  <a:pt x="1160056" y="430527"/>
                </a:cubicBezTo>
                <a:cubicBezTo>
                  <a:pt x="1160644" y="430733"/>
                  <a:pt x="1161057" y="431013"/>
                  <a:pt x="1161294" y="431368"/>
                </a:cubicBezTo>
                <a:cubicBezTo>
                  <a:pt x="1161529" y="431719"/>
                  <a:pt x="1161647" y="432132"/>
                  <a:pt x="1161647" y="432603"/>
                </a:cubicBezTo>
                <a:lnTo>
                  <a:pt x="1161647" y="542354"/>
                </a:lnTo>
                <a:cubicBezTo>
                  <a:pt x="1161647" y="542825"/>
                  <a:pt x="1161529" y="543236"/>
                  <a:pt x="1161294" y="543592"/>
                </a:cubicBezTo>
                <a:cubicBezTo>
                  <a:pt x="1161057" y="543945"/>
                  <a:pt x="1160644" y="544224"/>
                  <a:pt x="1160056" y="544429"/>
                </a:cubicBezTo>
                <a:cubicBezTo>
                  <a:pt x="1159467" y="544636"/>
                  <a:pt x="1158686" y="544814"/>
                  <a:pt x="1157714" y="544959"/>
                </a:cubicBezTo>
                <a:cubicBezTo>
                  <a:pt x="1156742" y="545107"/>
                  <a:pt x="1155549" y="545181"/>
                  <a:pt x="1154135" y="545181"/>
                </a:cubicBezTo>
                <a:cubicBezTo>
                  <a:pt x="1152604" y="545181"/>
                  <a:pt x="1151366" y="545107"/>
                  <a:pt x="1150424" y="544959"/>
                </a:cubicBezTo>
                <a:cubicBezTo>
                  <a:pt x="1149481" y="544814"/>
                  <a:pt x="1148715" y="544636"/>
                  <a:pt x="1148126" y="544429"/>
                </a:cubicBezTo>
                <a:cubicBezTo>
                  <a:pt x="1147537" y="544224"/>
                  <a:pt x="1147124" y="543945"/>
                  <a:pt x="1146890" y="543592"/>
                </a:cubicBezTo>
                <a:cubicBezTo>
                  <a:pt x="1146653" y="543236"/>
                  <a:pt x="1146535" y="542825"/>
                  <a:pt x="1146535" y="542354"/>
                </a:cubicBezTo>
                <a:lnTo>
                  <a:pt x="1146535" y="491631"/>
                </a:lnTo>
                <a:lnTo>
                  <a:pt x="1094491" y="491631"/>
                </a:lnTo>
                <a:lnTo>
                  <a:pt x="1094491" y="542354"/>
                </a:lnTo>
                <a:cubicBezTo>
                  <a:pt x="1094491" y="542825"/>
                  <a:pt x="1094373" y="543236"/>
                  <a:pt x="1094138" y="543592"/>
                </a:cubicBezTo>
                <a:cubicBezTo>
                  <a:pt x="1093901" y="543945"/>
                  <a:pt x="1093489" y="544224"/>
                  <a:pt x="1092898" y="544429"/>
                </a:cubicBezTo>
                <a:cubicBezTo>
                  <a:pt x="1092309" y="544636"/>
                  <a:pt x="1091529" y="544814"/>
                  <a:pt x="1090556" y="544959"/>
                </a:cubicBezTo>
                <a:cubicBezTo>
                  <a:pt x="1089584" y="545107"/>
                  <a:pt x="1088362" y="545181"/>
                  <a:pt x="1086889" y="545181"/>
                </a:cubicBezTo>
                <a:cubicBezTo>
                  <a:pt x="1085475" y="545181"/>
                  <a:pt x="1084268" y="545107"/>
                  <a:pt x="1083267" y="544959"/>
                </a:cubicBezTo>
                <a:cubicBezTo>
                  <a:pt x="1082265" y="544814"/>
                  <a:pt x="1081469" y="544636"/>
                  <a:pt x="1080880" y="544429"/>
                </a:cubicBezTo>
                <a:cubicBezTo>
                  <a:pt x="1080290" y="544224"/>
                  <a:pt x="1079879" y="543945"/>
                  <a:pt x="1079643" y="543592"/>
                </a:cubicBezTo>
                <a:cubicBezTo>
                  <a:pt x="1079408" y="543236"/>
                  <a:pt x="1079290" y="542825"/>
                  <a:pt x="1079290" y="542354"/>
                </a:cubicBezTo>
                <a:lnTo>
                  <a:pt x="1079290" y="477630"/>
                </a:lnTo>
                <a:lnTo>
                  <a:pt x="1094491" y="448589"/>
                </a:lnTo>
                <a:lnTo>
                  <a:pt x="1094491" y="478378"/>
                </a:lnTo>
                <a:lnTo>
                  <a:pt x="1146535" y="478378"/>
                </a:lnTo>
                <a:lnTo>
                  <a:pt x="1146535" y="432603"/>
                </a:lnTo>
                <a:cubicBezTo>
                  <a:pt x="1146535" y="432132"/>
                  <a:pt x="1146653" y="431719"/>
                  <a:pt x="1146890" y="431368"/>
                </a:cubicBezTo>
                <a:cubicBezTo>
                  <a:pt x="1147124" y="431013"/>
                  <a:pt x="1147537" y="430733"/>
                  <a:pt x="1148126" y="430527"/>
                </a:cubicBezTo>
                <a:cubicBezTo>
                  <a:pt x="1148715" y="430320"/>
                  <a:pt x="1149481" y="430145"/>
                  <a:pt x="1150424" y="429996"/>
                </a:cubicBezTo>
                <a:cubicBezTo>
                  <a:pt x="1151366" y="429849"/>
                  <a:pt x="1152604" y="429775"/>
                  <a:pt x="1154135" y="429775"/>
                </a:cubicBezTo>
                <a:close/>
                <a:moveTo>
                  <a:pt x="836292" y="429775"/>
                </a:moveTo>
                <a:cubicBezTo>
                  <a:pt x="838059" y="429775"/>
                  <a:pt x="839488" y="429834"/>
                  <a:pt x="840612" y="429951"/>
                </a:cubicBezTo>
                <a:cubicBezTo>
                  <a:pt x="841702" y="430070"/>
                  <a:pt x="842572" y="430231"/>
                  <a:pt x="843220" y="430438"/>
                </a:cubicBezTo>
                <a:cubicBezTo>
                  <a:pt x="843868" y="430645"/>
                  <a:pt x="844354" y="430940"/>
                  <a:pt x="844678" y="431321"/>
                </a:cubicBezTo>
                <a:cubicBezTo>
                  <a:pt x="845002" y="431704"/>
                  <a:pt x="845311" y="432191"/>
                  <a:pt x="845605" y="432779"/>
                </a:cubicBezTo>
                <a:lnTo>
                  <a:pt x="861423" y="465652"/>
                </a:lnTo>
                <a:cubicBezTo>
                  <a:pt x="862891" y="468773"/>
                  <a:pt x="864357" y="472043"/>
                  <a:pt x="865821" y="475460"/>
                </a:cubicBezTo>
                <a:cubicBezTo>
                  <a:pt x="867285" y="478877"/>
                  <a:pt x="868779" y="482325"/>
                  <a:pt x="870303" y="485799"/>
                </a:cubicBezTo>
                <a:lnTo>
                  <a:pt x="870478" y="485799"/>
                </a:lnTo>
                <a:cubicBezTo>
                  <a:pt x="871824" y="482442"/>
                  <a:pt x="873215" y="479097"/>
                  <a:pt x="874651" y="475770"/>
                </a:cubicBezTo>
                <a:cubicBezTo>
                  <a:pt x="876085" y="472441"/>
                  <a:pt x="877537" y="469158"/>
                  <a:pt x="879007" y="465917"/>
                </a:cubicBezTo>
                <a:lnTo>
                  <a:pt x="894915" y="432867"/>
                </a:lnTo>
                <a:cubicBezTo>
                  <a:pt x="895092" y="432279"/>
                  <a:pt x="895340" y="431779"/>
                  <a:pt x="895665" y="431368"/>
                </a:cubicBezTo>
                <a:cubicBezTo>
                  <a:pt x="895989" y="430953"/>
                  <a:pt x="896430" y="430645"/>
                  <a:pt x="896991" y="430438"/>
                </a:cubicBezTo>
                <a:cubicBezTo>
                  <a:pt x="897550" y="430231"/>
                  <a:pt x="898330" y="430070"/>
                  <a:pt x="899333" y="429951"/>
                </a:cubicBezTo>
                <a:cubicBezTo>
                  <a:pt x="900333" y="429834"/>
                  <a:pt x="901600" y="429775"/>
                  <a:pt x="903132" y="429775"/>
                </a:cubicBezTo>
                <a:cubicBezTo>
                  <a:pt x="905252" y="429775"/>
                  <a:pt x="906917" y="429849"/>
                  <a:pt x="908125" y="429996"/>
                </a:cubicBezTo>
                <a:cubicBezTo>
                  <a:pt x="909332" y="430145"/>
                  <a:pt x="910172" y="430424"/>
                  <a:pt x="910643" y="430835"/>
                </a:cubicBezTo>
                <a:cubicBezTo>
                  <a:pt x="911115" y="431249"/>
                  <a:pt x="911278" y="431837"/>
                  <a:pt x="911129" y="432603"/>
                </a:cubicBezTo>
                <a:cubicBezTo>
                  <a:pt x="910983" y="433370"/>
                  <a:pt x="910585" y="434400"/>
                  <a:pt x="909937" y="435695"/>
                </a:cubicBezTo>
                <a:lnTo>
                  <a:pt x="877595" y="500203"/>
                </a:lnTo>
                <a:lnTo>
                  <a:pt x="877595" y="542354"/>
                </a:lnTo>
                <a:cubicBezTo>
                  <a:pt x="877595" y="542825"/>
                  <a:pt x="877478" y="543236"/>
                  <a:pt x="877243" y="543592"/>
                </a:cubicBezTo>
                <a:cubicBezTo>
                  <a:pt x="877008" y="543945"/>
                  <a:pt x="876598" y="544224"/>
                  <a:pt x="876014" y="544429"/>
                </a:cubicBezTo>
                <a:cubicBezTo>
                  <a:pt x="875427" y="544636"/>
                  <a:pt x="874637" y="544814"/>
                  <a:pt x="873640" y="544959"/>
                </a:cubicBezTo>
                <a:cubicBezTo>
                  <a:pt x="872646" y="545107"/>
                  <a:pt x="871444" y="545181"/>
                  <a:pt x="870038" y="545181"/>
                </a:cubicBezTo>
                <a:cubicBezTo>
                  <a:pt x="868574" y="545181"/>
                  <a:pt x="867359" y="545107"/>
                  <a:pt x="866392" y="544959"/>
                </a:cubicBezTo>
                <a:cubicBezTo>
                  <a:pt x="865425" y="544814"/>
                  <a:pt x="864635" y="544636"/>
                  <a:pt x="864021" y="544429"/>
                </a:cubicBezTo>
                <a:cubicBezTo>
                  <a:pt x="863406" y="544224"/>
                  <a:pt x="862980" y="543945"/>
                  <a:pt x="862746" y="543592"/>
                </a:cubicBezTo>
                <a:cubicBezTo>
                  <a:pt x="862513" y="543236"/>
                  <a:pt x="862396" y="542825"/>
                  <a:pt x="862396" y="542354"/>
                </a:cubicBezTo>
                <a:lnTo>
                  <a:pt x="862396" y="500203"/>
                </a:lnTo>
                <a:lnTo>
                  <a:pt x="830018" y="435695"/>
                </a:lnTo>
                <a:cubicBezTo>
                  <a:pt x="829370" y="434340"/>
                  <a:pt x="828972" y="433282"/>
                  <a:pt x="828825" y="432514"/>
                </a:cubicBezTo>
                <a:cubicBezTo>
                  <a:pt x="828678" y="431748"/>
                  <a:pt x="828825" y="431160"/>
                  <a:pt x="829267" y="430747"/>
                </a:cubicBezTo>
                <a:cubicBezTo>
                  <a:pt x="829709" y="430335"/>
                  <a:pt x="830504" y="430070"/>
                  <a:pt x="831653" y="429951"/>
                </a:cubicBezTo>
                <a:cubicBezTo>
                  <a:pt x="832801" y="429834"/>
                  <a:pt x="834348" y="429775"/>
                  <a:pt x="836292" y="429775"/>
                </a:cubicBezTo>
                <a:close/>
                <a:moveTo>
                  <a:pt x="610627" y="429775"/>
                </a:moveTo>
                <a:cubicBezTo>
                  <a:pt x="612100" y="429775"/>
                  <a:pt x="613323" y="429849"/>
                  <a:pt x="614295" y="429996"/>
                </a:cubicBezTo>
                <a:cubicBezTo>
                  <a:pt x="615267" y="430145"/>
                  <a:pt x="616047" y="430320"/>
                  <a:pt x="616636" y="430527"/>
                </a:cubicBezTo>
                <a:cubicBezTo>
                  <a:pt x="617226" y="430733"/>
                  <a:pt x="617638" y="431013"/>
                  <a:pt x="617874" y="431368"/>
                </a:cubicBezTo>
                <a:cubicBezTo>
                  <a:pt x="618109" y="431719"/>
                  <a:pt x="618227" y="432132"/>
                  <a:pt x="618227" y="432603"/>
                </a:cubicBezTo>
                <a:lnTo>
                  <a:pt x="618227" y="478378"/>
                </a:lnTo>
                <a:lnTo>
                  <a:pt x="670274" y="478378"/>
                </a:lnTo>
                <a:lnTo>
                  <a:pt x="670274" y="432603"/>
                </a:lnTo>
                <a:cubicBezTo>
                  <a:pt x="670274" y="432132"/>
                  <a:pt x="670392" y="431719"/>
                  <a:pt x="670628" y="431368"/>
                </a:cubicBezTo>
                <a:cubicBezTo>
                  <a:pt x="670863" y="431013"/>
                  <a:pt x="671276" y="430733"/>
                  <a:pt x="671865" y="430527"/>
                </a:cubicBezTo>
                <a:cubicBezTo>
                  <a:pt x="672454" y="430320"/>
                  <a:pt x="673220" y="430145"/>
                  <a:pt x="674162" y="429996"/>
                </a:cubicBezTo>
                <a:cubicBezTo>
                  <a:pt x="675105" y="429849"/>
                  <a:pt x="676342" y="429775"/>
                  <a:pt x="677874" y="429775"/>
                </a:cubicBezTo>
                <a:cubicBezTo>
                  <a:pt x="679288" y="429775"/>
                  <a:pt x="680481" y="429849"/>
                  <a:pt x="681453" y="429996"/>
                </a:cubicBezTo>
                <a:cubicBezTo>
                  <a:pt x="682425" y="430145"/>
                  <a:pt x="683205" y="430320"/>
                  <a:pt x="683794" y="430527"/>
                </a:cubicBezTo>
                <a:cubicBezTo>
                  <a:pt x="684384" y="430733"/>
                  <a:pt x="684796" y="431013"/>
                  <a:pt x="685032" y="431368"/>
                </a:cubicBezTo>
                <a:cubicBezTo>
                  <a:pt x="685267" y="431719"/>
                  <a:pt x="685385" y="432132"/>
                  <a:pt x="685385" y="432603"/>
                </a:cubicBezTo>
                <a:lnTo>
                  <a:pt x="685385" y="542354"/>
                </a:lnTo>
                <a:cubicBezTo>
                  <a:pt x="685385" y="542825"/>
                  <a:pt x="685267" y="543236"/>
                  <a:pt x="685032" y="543592"/>
                </a:cubicBezTo>
                <a:cubicBezTo>
                  <a:pt x="684796" y="543945"/>
                  <a:pt x="684384" y="544224"/>
                  <a:pt x="683794" y="544429"/>
                </a:cubicBezTo>
                <a:cubicBezTo>
                  <a:pt x="683205" y="544636"/>
                  <a:pt x="682425" y="544814"/>
                  <a:pt x="681453" y="544959"/>
                </a:cubicBezTo>
                <a:cubicBezTo>
                  <a:pt x="680481" y="545107"/>
                  <a:pt x="679288" y="545181"/>
                  <a:pt x="677874" y="545181"/>
                </a:cubicBezTo>
                <a:cubicBezTo>
                  <a:pt x="676342" y="545181"/>
                  <a:pt x="675105" y="545107"/>
                  <a:pt x="674162" y="544959"/>
                </a:cubicBezTo>
                <a:cubicBezTo>
                  <a:pt x="673220" y="544814"/>
                  <a:pt x="672454" y="544636"/>
                  <a:pt x="671865" y="544429"/>
                </a:cubicBezTo>
                <a:cubicBezTo>
                  <a:pt x="671276" y="544224"/>
                  <a:pt x="670863" y="543945"/>
                  <a:pt x="670628" y="543592"/>
                </a:cubicBezTo>
                <a:cubicBezTo>
                  <a:pt x="670392" y="543236"/>
                  <a:pt x="670274" y="542825"/>
                  <a:pt x="670274" y="542354"/>
                </a:cubicBezTo>
                <a:lnTo>
                  <a:pt x="670274" y="491631"/>
                </a:lnTo>
                <a:lnTo>
                  <a:pt x="618227" y="491631"/>
                </a:lnTo>
                <a:lnTo>
                  <a:pt x="618227" y="542354"/>
                </a:lnTo>
                <a:cubicBezTo>
                  <a:pt x="618227" y="542825"/>
                  <a:pt x="618109" y="543236"/>
                  <a:pt x="617874" y="543592"/>
                </a:cubicBezTo>
                <a:cubicBezTo>
                  <a:pt x="617638" y="543945"/>
                  <a:pt x="617226" y="544224"/>
                  <a:pt x="616636" y="544429"/>
                </a:cubicBezTo>
                <a:cubicBezTo>
                  <a:pt x="616047" y="544636"/>
                  <a:pt x="615267" y="544814"/>
                  <a:pt x="614295" y="544959"/>
                </a:cubicBezTo>
                <a:cubicBezTo>
                  <a:pt x="613323" y="545107"/>
                  <a:pt x="612100" y="545181"/>
                  <a:pt x="610627" y="545181"/>
                </a:cubicBezTo>
                <a:cubicBezTo>
                  <a:pt x="609214" y="545181"/>
                  <a:pt x="608006" y="545107"/>
                  <a:pt x="607004" y="544959"/>
                </a:cubicBezTo>
                <a:cubicBezTo>
                  <a:pt x="606003" y="544814"/>
                  <a:pt x="605208" y="544636"/>
                  <a:pt x="604619" y="544429"/>
                </a:cubicBezTo>
                <a:cubicBezTo>
                  <a:pt x="604029" y="544224"/>
                  <a:pt x="603617" y="543945"/>
                  <a:pt x="603381" y="543592"/>
                </a:cubicBezTo>
                <a:cubicBezTo>
                  <a:pt x="603146" y="543236"/>
                  <a:pt x="603028" y="542825"/>
                  <a:pt x="603028" y="542354"/>
                </a:cubicBezTo>
                <a:lnTo>
                  <a:pt x="603028" y="432603"/>
                </a:lnTo>
                <a:cubicBezTo>
                  <a:pt x="603028" y="432132"/>
                  <a:pt x="603146" y="431719"/>
                  <a:pt x="603381" y="431368"/>
                </a:cubicBezTo>
                <a:cubicBezTo>
                  <a:pt x="603617" y="431013"/>
                  <a:pt x="604029" y="430733"/>
                  <a:pt x="604619" y="430527"/>
                </a:cubicBezTo>
                <a:cubicBezTo>
                  <a:pt x="605208" y="430320"/>
                  <a:pt x="606003" y="430145"/>
                  <a:pt x="607004" y="429996"/>
                </a:cubicBezTo>
                <a:cubicBezTo>
                  <a:pt x="608006" y="429849"/>
                  <a:pt x="609214" y="429775"/>
                  <a:pt x="610627" y="429775"/>
                </a:cubicBezTo>
                <a:close/>
                <a:moveTo>
                  <a:pt x="360045" y="429775"/>
                </a:moveTo>
                <a:cubicBezTo>
                  <a:pt x="361812" y="429775"/>
                  <a:pt x="363241" y="429834"/>
                  <a:pt x="364331" y="429951"/>
                </a:cubicBezTo>
                <a:cubicBezTo>
                  <a:pt x="365421" y="430070"/>
                  <a:pt x="366289" y="430231"/>
                  <a:pt x="366937" y="430438"/>
                </a:cubicBezTo>
                <a:cubicBezTo>
                  <a:pt x="367585" y="430645"/>
                  <a:pt x="368072" y="430940"/>
                  <a:pt x="368395" y="431321"/>
                </a:cubicBezTo>
                <a:cubicBezTo>
                  <a:pt x="368719" y="431704"/>
                  <a:pt x="369029" y="432191"/>
                  <a:pt x="369323" y="432779"/>
                </a:cubicBezTo>
                <a:lnTo>
                  <a:pt x="385141" y="465652"/>
                </a:lnTo>
                <a:cubicBezTo>
                  <a:pt x="386609" y="468773"/>
                  <a:pt x="388075" y="472043"/>
                  <a:pt x="389539" y="475460"/>
                </a:cubicBezTo>
                <a:cubicBezTo>
                  <a:pt x="391003" y="478877"/>
                  <a:pt x="392497" y="482325"/>
                  <a:pt x="394021" y="485799"/>
                </a:cubicBezTo>
                <a:lnTo>
                  <a:pt x="394196" y="485799"/>
                </a:lnTo>
                <a:cubicBezTo>
                  <a:pt x="395543" y="482442"/>
                  <a:pt x="396933" y="479097"/>
                  <a:pt x="398368" y="475770"/>
                </a:cubicBezTo>
                <a:cubicBezTo>
                  <a:pt x="399803" y="472441"/>
                  <a:pt x="401256" y="469158"/>
                  <a:pt x="402726" y="465917"/>
                </a:cubicBezTo>
                <a:lnTo>
                  <a:pt x="418632" y="432867"/>
                </a:lnTo>
                <a:cubicBezTo>
                  <a:pt x="418809" y="432279"/>
                  <a:pt x="419059" y="431779"/>
                  <a:pt x="419383" y="431368"/>
                </a:cubicBezTo>
                <a:cubicBezTo>
                  <a:pt x="419707" y="430953"/>
                  <a:pt x="420149" y="430645"/>
                  <a:pt x="420708" y="430438"/>
                </a:cubicBezTo>
                <a:cubicBezTo>
                  <a:pt x="421268" y="430231"/>
                  <a:pt x="422049" y="430070"/>
                  <a:pt x="423050" y="429951"/>
                </a:cubicBezTo>
                <a:cubicBezTo>
                  <a:pt x="424052" y="429834"/>
                  <a:pt x="425318" y="429775"/>
                  <a:pt x="426850" y="429775"/>
                </a:cubicBezTo>
                <a:cubicBezTo>
                  <a:pt x="428971" y="429775"/>
                  <a:pt x="430635" y="429849"/>
                  <a:pt x="431842" y="429996"/>
                </a:cubicBezTo>
                <a:cubicBezTo>
                  <a:pt x="433050" y="430145"/>
                  <a:pt x="433890" y="430424"/>
                  <a:pt x="434361" y="430835"/>
                </a:cubicBezTo>
                <a:cubicBezTo>
                  <a:pt x="434832" y="431249"/>
                  <a:pt x="434994" y="431837"/>
                  <a:pt x="434847" y="432603"/>
                </a:cubicBezTo>
                <a:cubicBezTo>
                  <a:pt x="434700" y="433370"/>
                  <a:pt x="434302" y="434400"/>
                  <a:pt x="433654" y="435695"/>
                </a:cubicBezTo>
                <a:lnTo>
                  <a:pt x="401312" y="500203"/>
                </a:lnTo>
                <a:lnTo>
                  <a:pt x="401312" y="542354"/>
                </a:lnTo>
                <a:cubicBezTo>
                  <a:pt x="401312" y="542825"/>
                  <a:pt x="401195" y="543236"/>
                  <a:pt x="400961" y="543592"/>
                </a:cubicBezTo>
                <a:cubicBezTo>
                  <a:pt x="400726" y="543945"/>
                  <a:pt x="400316" y="544224"/>
                  <a:pt x="399730" y="544429"/>
                </a:cubicBezTo>
                <a:cubicBezTo>
                  <a:pt x="399145" y="544636"/>
                  <a:pt x="398354" y="544814"/>
                  <a:pt x="397358" y="544959"/>
                </a:cubicBezTo>
                <a:cubicBezTo>
                  <a:pt x="396363" y="545107"/>
                  <a:pt x="395162" y="545181"/>
                  <a:pt x="393757" y="545181"/>
                </a:cubicBezTo>
                <a:cubicBezTo>
                  <a:pt x="392292" y="545181"/>
                  <a:pt x="391077" y="545107"/>
                  <a:pt x="390110" y="544959"/>
                </a:cubicBezTo>
                <a:cubicBezTo>
                  <a:pt x="389144" y="544814"/>
                  <a:pt x="388353" y="544636"/>
                  <a:pt x="387738" y="544429"/>
                </a:cubicBezTo>
                <a:cubicBezTo>
                  <a:pt x="387123" y="544224"/>
                  <a:pt x="386699" y="543945"/>
                  <a:pt x="386464" y="543592"/>
                </a:cubicBezTo>
                <a:cubicBezTo>
                  <a:pt x="386230" y="543236"/>
                  <a:pt x="386113" y="542825"/>
                  <a:pt x="386113" y="542354"/>
                </a:cubicBezTo>
                <a:lnTo>
                  <a:pt x="386113" y="500203"/>
                </a:lnTo>
                <a:lnTo>
                  <a:pt x="353771" y="435695"/>
                </a:lnTo>
                <a:cubicBezTo>
                  <a:pt x="353123" y="434340"/>
                  <a:pt x="352725" y="433282"/>
                  <a:pt x="352578" y="432514"/>
                </a:cubicBezTo>
                <a:cubicBezTo>
                  <a:pt x="352430" y="431748"/>
                  <a:pt x="352578" y="431160"/>
                  <a:pt x="353020" y="430747"/>
                </a:cubicBezTo>
                <a:cubicBezTo>
                  <a:pt x="353462" y="430335"/>
                  <a:pt x="354257" y="430070"/>
                  <a:pt x="355406" y="429951"/>
                </a:cubicBezTo>
                <a:cubicBezTo>
                  <a:pt x="356554" y="429834"/>
                  <a:pt x="358101" y="429775"/>
                  <a:pt x="360045" y="429775"/>
                </a:cubicBezTo>
                <a:close/>
                <a:moveTo>
                  <a:pt x="8289711" y="428627"/>
                </a:moveTo>
                <a:cubicBezTo>
                  <a:pt x="8292244" y="428627"/>
                  <a:pt x="8294792" y="428848"/>
                  <a:pt x="8297354" y="429289"/>
                </a:cubicBezTo>
                <a:cubicBezTo>
                  <a:pt x="8299917" y="429731"/>
                  <a:pt x="8302333" y="430320"/>
                  <a:pt x="8304600" y="431057"/>
                </a:cubicBezTo>
                <a:cubicBezTo>
                  <a:pt x="8306869" y="431794"/>
                  <a:pt x="8308886" y="432618"/>
                  <a:pt x="8310654" y="433531"/>
                </a:cubicBezTo>
                <a:cubicBezTo>
                  <a:pt x="8312421" y="434445"/>
                  <a:pt x="8313585" y="435181"/>
                  <a:pt x="8314144" y="435740"/>
                </a:cubicBezTo>
                <a:cubicBezTo>
                  <a:pt x="8314704" y="436299"/>
                  <a:pt x="8315072" y="436741"/>
                  <a:pt x="8315249" y="437065"/>
                </a:cubicBezTo>
                <a:cubicBezTo>
                  <a:pt x="8315425" y="437390"/>
                  <a:pt x="8315573" y="437801"/>
                  <a:pt x="8315690" y="438304"/>
                </a:cubicBezTo>
                <a:cubicBezTo>
                  <a:pt x="8315808" y="438804"/>
                  <a:pt x="8315897" y="439408"/>
                  <a:pt x="8315956" y="440115"/>
                </a:cubicBezTo>
                <a:cubicBezTo>
                  <a:pt x="8316015" y="440822"/>
                  <a:pt x="8316044" y="441734"/>
                  <a:pt x="8316044" y="442854"/>
                </a:cubicBezTo>
                <a:cubicBezTo>
                  <a:pt x="8316044" y="443913"/>
                  <a:pt x="8316000" y="444857"/>
                  <a:pt x="8315911" y="445682"/>
                </a:cubicBezTo>
                <a:cubicBezTo>
                  <a:pt x="8315823" y="446506"/>
                  <a:pt x="8315690" y="447199"/>
                  <a:pt x="8315514" y="447759"/>
                </a:cubicBezTo>
                <a:cubicBezTo>
                  <a:pt x="8315337" y="448318"/>
                  <a:pt x="8315087" y="448730"/>
                  <a:pt x="8314763" y="448997"/>
                </a:cubicBezTo>
                <a:cubicBezTo>
                  <a:pt x="8314439" y="449261"/>
                  <a:pt x="8314071" y="449393"/>
                  <a:pt x="8313658" y="449393"/>
                </a:cubicBezTo>
                <a:cubicBezTo>
                  <a:pt x="8313010" y="449393"/>
                  <a:pt x="8311994" y="448980"/>
                  <a:pt x="8310609" y="448156"/>
                </a:cubicBezTo>
                <a:cubicBezTo>
                  <a:pt x="8309225" y="447330"/>
                  <a:pt x="8307532" y="446404"/>
                  <a:pt x="8305528" y="445373"/>
                </a:cubicBezTo>
                <a:cubicBezTo>
                  <a:pt x="8303526" y="444341"/>
                  <a:pt x="8301154" y="443398"/>
                  <a:pt x="8298415" y="442545"/>
                </a:cubicBezTo>
                <a:cubicBezTo>
                  <a:pt x="8295675" y="441690"/>
                  <a:pt x="8292598" y="441264"/>
                  <a:pt x="8289180" y="441264"/>
                </a:cubicBezTo>
                <a:cubicBezTo>
                  <a:pt x="8285999" y="441264"/>
                  <a:pt x="8283231" y="441690"/>
                  <a:pt x="8280874" y="442545"/>
                </a:cubicBezTo>
                <a:cubicBezTo>
                  <a:pt x="8278518" y="443398"/>
                  <a:pt x="8276574" y="444533"/>
                  <a:pt x="8275042" y="445946"/>
                </a:cubicBezTo>
                <a:cubicBezTo>
                  <a:pt x="8273510" y="447361"/>
                  <a:pt x="8272362" y="449041"/>
                  <a:pt x="8271595" y="450983"/>
                </a:cubicBezTo>
                <a:cubicBezTo>
                  <a:pt x="8270830" y="452927"/>
                  <a:pt x="8270447" y="454989"/>
                  <a:pt x="8270447" y="457170"/>
                </a:cubicBezTo>
                <a:cubicBezTo>
                  <a:pt x="8270447" y="460351"/>
                  <a:pt x="8271183" y="463089"/>
                  <a:pt x="8272656" y="465385"/>
                </a:cubicBezTo>
                <a:cubicBezTo>
                  <a:pt x="8274129" y="467686"/>
                  <a:pt x="8276088" y="469717"/>
                  <a:pt x="8278532" y="471485"/>
                </a:cubicBezTo>
                <a:lnTo>
                  <a:pt x="8280758" y="472780"/>
                </a:lnTo>
                <a:lnTo>
                  <a:pt x="8256912" y="468837"/>
                </a:lnTo>
                <a:lnTo>
                  <a:pt x="8254983" y="458584"/>
                </a:lnTo>
                <a:cubicBezTo>
                  <a:pt x="8254983" y="453811"/>
                  <a:pt x="8255852" y="449555"/>
                  <a:pt x="8257589" y="445815"/>
                </a:cubicBezTo>
                <a:cubicBezTo>
                  <a:pt x="8259328" y="442072"/>
                  <a:pt x="8261743" y="438936"/>
                  <a:pt x="8264835" y="436404"/>
                </a:cubicBezTo>
                <a:cubicBezTo>
                  <a:pt x="8267928" y="433869"/>
                  <a:pt x="8271611" y="431941"/>
                  <a:pt x="8275881" y="430615"/>
                </a:cubicBezTo>
                <a:cubicBezTo>
                  <a:pt x="8280153" y="429289"/>
                  <a:pt x="8284762" y="428627"/>
                  <a:pt x="8289711" y="428627"/>
                </a:cubicBezTo>
                <a:close/>
                <a:moveTo>
                  <a:pt x="7822986" y="428627"/>
                </a:moveTo>
                <a:cubicBezTo>
                  <a:pt x="7825519" y="428627"/>
                  <a:pt x="7828067" y="428848"/>
                  <a:pt x="7830630" y="429289"/>
                </a:cubicBezTo>
                <a:cubicBezTo>
                  <a:pt x="7833192" y="429731"/>
                  <a:pt x="7835608" y="430320"/>
                  <a:pt x="7837876" y="431057"/>
                </a:cubicBezTo>
                <a:cubicBezTo>
                  <a:pt x="7840144" y="431794"/>
                  <a:pt x="7842161" y="432618"/>
                  <a:pt x="7843929" y="433531"/>
                </a:cubicBezTo>
                <a:cubicBezTo>
                  <a:pt x="7845696" y="434445"/>
                  <a:pt x="7846860" y="435181"/>
                  <a:pt x="7847419" y="435740"/>
                </a:cubicBezTo>
                <a:cubicBezTo>
                  <a:pt x="7847979" y="436299"/>
                  <a:pt x="7848347" y="436741"/>
                  <a:pt x="7848524" y="437065"/>
                </a:cubicBezTo>
                <a:cubicBezTo>
                  <a:pt x="7848701" y="437390"/>
                  <a:pt x="7848848" y="437801"/>
                  <a:pt x="7848966" y="438304"/>
                </a:cubicBezTo>
                <a:cubicBezTo>
                  <a:pt x="7849084" y="438804"/>
                  <a:pt x="7849172" y="439408"/>
                  <a:pt x="7849231" y="440115"/>
                </a:cubicBezTo>
                <a:cubicBezTo>
                  <a:pt x="7849290" y="440822"/>
                  <a:pt x="7849319" y="441734"/>
                  <a:pt x="7849319" y="442854"/>
                </a:cubicBezTo>
                <a:cubicBezTo>
                  <a:pt x="7849319" y="443913"/>
                  <a:pt x="7849275" y="444857"/>
                  <a:pt x="7849187" y="445682"/>
                </a:cubicBezTo>
                <a:cubicBezTo>
                  <a:pt x="7849098" y="446506"/>
                  <a:pt x="7848966" y="447199"/>
                  <a:pt x="7848789" y="447759"/>
                </a:cubicBezTo>
                <a:cubicBezTo>
                  <a:pt x="7848612" y="448318"/>
                  <a:pt x="7848362" y="448730"/>
                  <a:pt x="7848038" y="448997"/>
                </a:cubicBezTo>
                <a:cubicBezTo>
                  <a:pt x="7847714" y="449261"/>
                  <a:pt x="7847346" y="449393"/>
                  <a:pt x="7846933" y="449393"/>
                </a:cubicBezTo>
                <a:cubicBezTo>
                  <a:pt x="7846286" y="449393"/>
                  <a:pt x="7845269" y="448980"/>
                  <a:pt x="7843885" y="448156"/>
                </a:cubicBezTo>
                <a:cubicBezTo>
                  <a:pt x="7842500" y="447330"/>
                  <a:pt x="7840807" y="446404"/>
                  <a:pt x="7838804" y="445373"/>
                </a:cubicBezTo>
                <a:cubicBezTo>
                  <a:pt x="7836801" y="444341"/>
                  <a:pt x="7834429" y="443398"/>
                  <a:pt x="7831690" y="442545"/>
                </a:cubicBezTo>
                <a:cubicBezTo>
                  <a:pt x="7828951" y="441690"/>
                  <a:pt x="7825873" y="441264"/>
                  <a:pt x="7822456" y="441264"/>
                </a:cubicBezTo>
                <a:cubicBezTo>
                  <a:pt x="7819274" y="441264"/>
                  <a:pt x="7816506" y="441690"/>
                  <a:pt x="7814149" y="442545"/>
                </a:cubicBezTo>
                <a:cubicBezTo>
                  <a:pt x="7811793" y="443398"/>
                  <a:pt x="7809849" y="444533"/>
                  <a:pt x="7808317" y="445946"/>
                </a:cubicBezTo>
                <a:cubicBezTo>
                  <a:pt x="7806786" y="447361"/>
                  <a:pt x="7805637" y="449041"/>
                  <a:pt x="7804871" y="450983"/>
                </a:cubicBezTo>
                <a:cubicBezTo>
                  <a:pt x="7804105" y="452927"/>
                  <a:pt x="7803722" y="454989"/>
                  <a:pt x="7803722" y="457170"/>
                </a:cubicBezTo>
                <a:cubicBezTo>
                  <a:pt x="7803722" y="460351"/>
                  <a:pt x="7804459" y="463089"/>
                  <a:pt x="7805931" y="465385"/>
                </a:cubicBezTo>
                <a:cubicBezTo>
                  <a:pt x="7807404" y="467686"/>
                  <a:pt x="7809363" y="469717"/>
                  <a:pt x="7811808" y="471485"/>
                </a:cubicBezTo>
                <a:cubicBezTo>
                  <a:pt x="7814253" y="473251"/>
                  <a:pt x="7817036" y="474872"/>
                  <a:pt x="7820158" y="476345"/>
                </a:cubicBezTo>
                <a:cubicBezTo>
                  <a:pt x="7823281" y="477818"/>
                  <a:pt x="7826462" y="479304"/>
                  <a:pt x="7829702" y="480807"/>
                </a:cubicBezTo>
                <a:cubicBezTo>
                  <a:pt x="7832942" y="482310"/>
                  <a:pt x="7836123" y="483959"/>
                  <a:pt x="7839245" y="485757"/>
                </a:cubicBezTo>
                <a:cubicBezTo>
                  <a:pt x="7842368" y="487551"/>
                  <a:pt x="7845151" y="489672"/>
                  <a:pt x="7847596" y="492118"/>
                </a:cubicBezTo>
                <a:cubicBezTo>
                  <a:pt x="7850041" y="494563"/>
                  <a:pt x="7852014" y="497448"/>
                  <a:pt x="7853517" y="500778"/>
                </a:cubicBezTo>
                <a:cubicBezTo>
                  <a:pt x="7855019" y="504105"/>
                  <a:pt x="7855770" y="508036"/>
                  <a:pt x="7855770" y="512576"/>
                </a:cubicBezTo>
                <a:cubicBezTo>
                  <a:pt x="7855770" y="517935"/>
                  <a:pt x="7854783" y="522706"/>
                  <a:pt x="7852810" y="526888"/>
                </a:cubicBezTo>
                <a:cubicBezTo>
                  <a:pt x="7850837" y="531072"/>
                  <a:pt x="7848097" y="534622"/>
                  <a:pt x="7844592" y="537537"/>
                </a:cubicBezTo>
                <a:cubicBezTo>
                  <a:pt x="7841087" y="540453"/>
                  <a:pt x="7836963" y="542646"/>
                  <a:pt x="7832220" y="544120"/>
                </a:cubicBezTo>
                <a:cubicBezTo>
                  <a:pt x="7827478" y="545592"/>
                  <a:pt x="7822367" y="546331"/>
                  <a:pt x="7816889" y="546331"/>
                </a:cubicBezTo>
                <a:cubicBezTo>
                  <a:pt x="7813060" y="546331"/>
                  <a:pt x="7809510" y="546006"/>
                  <a:pt x="7806240" y="545357"/>
                </a:cubicBezTo>
                <a:cubicBezTo>
                  <a:pt x="7802971" y="544709"/>
                  <a:pt x="7800055" y="543914"/>
                  <a:pt x="7797492" y="542972"/>
                </a:cubicBezTo>
                <a:cubicBezTo>
                  <a:pt x="7794929" y="542030"/>
                  <a:pt x="7792780" y="541057"/>
                  <a:pt x="7791041" y="540055"/>
                </a:cubicBezTo>
                <a:cubicBezTo>
                  <a:pt x="7789304" y="539054"/>
                  <a:pt x="7788096" y="538201"/>
                  <a:pt x="7787418" y="537493"/>
                </a:cubicBezTo>
                <a:cubicBezTo>
                  <a:pt x="7786741" y="536786"/>
                  <a:pt x="7786240" y="535889"/>
                  <a:pt x="7785916" y="534798"/>
                </a:cubicBezTo>
                <a:cubicBezTo>
                  <a:pt x="7785592" y="533708"/>
                  <a:pt x="7785430" y="532250"/>
                  <a:pt x="7785430" y="530424"/>
                </a:cubicBezTo>
                <a:cubicBezTo>
                  <a:pt x="7785430" y="529127"/>
                  <a:pt x="7785489" y="528052"/>
                  <a:pt x="7785607" y="527200"/>
                </a:cubicBezTo>
                <a:cubicBezTo>
                  <a:pt x="7785725" y="526344"/>
                  <a:pt x="7785902" y="525653"/>
                  <a:pt x="7786137" y="525123"/>
                </a:cubicBezTo>
                <a:cubicBezTo>
                  <a:pt x="7786373" y="524592"/>
                  <a:pt x="7786667" y="524223"/>
                  <a:pt x="7787021" y="524018"/>
                </a:cubicBezTo>
                <a:cubicBezTo>
                  <a:pt x="7787374" y="523812"/>
                  <a:pt x="7787787" y="523708"/>
                  <a:pt x="7788258" y="523708"/>
                </a:cubicBezTo>
                <a:cubicBezTo>
                  <a:pt x="7789083" y="523708"/>
                  <a:pt x="7790246" y="524209"/>
                  <a:pt x="7791748" y="525212"/>
                </a:cubicBezTo>
                <a:cubicBezTo>
                  <a:pt x="7793251" y="526211"/>
                  <a:pt x="7795180" y="527302"/>
                  <a:pt x="7797536" y="528481"/>
                </a:cubicBezTo>
                <a:cubicBezTo>
                  <a:pt x="7799893" y="529659"/>
                  <a:pt x="7802735" y="530762"/>
                  <a:pt x="7806064" y="531792"/>
                </a:cubicBezTo>
                <a:cubicBezTo>
                  <a:pt x="7809393" y="532826"/>
                  <a:pt x="7813236" y="533340"/>
                  <a:pt x="7817596" y="533340"/>
                </a:cubicBezTo>
                <a:cubicBezTo>
                  <a:pt x="7820895" y="533340"/>
                  <a:pt x="7823914" y="532899"/>
                  <a:pt x="7826653" y="532015"/>
                </a:cubicBezTo>
                <a:cubicBezTo>
                  <a:pt x="7829392" y="531130"/>
                  <a:pt x="7831749" y="529879"/>
                  <a:pt x="7833722" y="528259"/>
                </a:cubicBezTo>
                <a:cubicBezTo>
                  <a:pt x="7835696" y="526639"/>
                  <a:pt x="7837213" y="524651"/>
                  <a:pt x="7838273" y="522295"/>
                </a:cubicBezTo>
                <a:cubicBezTo>
                  <a:pt x="7839334" y="519939"/>
                  <a:pt x="7839864" y="517258"/>
                  <a:pt x="7839864" y="514253"/>
                </a:cubicBezTo>
                <a:cubicBezTo>
                  <a:pt x="7839864" y="511013"/>
                  <a:pt x="7839128" y="508243"/>
                  <a:pt x="7837655" y="505947"/>
                </a:cubicBezTo>
                <a:cubicBezTo>
                  <a:pt x="7836182" y="503650"/>
                  <a:pt x="7834238" y="501631"/>
                  <a:pt x="7831823" y="499895"/>
                </a:cubicBezTo>
                <a:cubicBezTo>
                  <a:pt x="7829408" y="498155"/>
                  <a:pt x="7826653" y="496564"/>
                  <a:pt x="7823560" y="495123"/>
                </a:cubicBezTo>
                <a:cubicBezTo>
                  <a:pt x="7820467" y="493678"/>
                  <a:pt x="7817301" y="492207"/>
                  <a:pt x="7814061" y="490704"/>
                </a:cubicBezTo>
                <a:cubicBezTo>
                  <a:pt x="7810821" y="489201"/>
                  <a:pt x="7807669" y="487538"/>
                  <a:pt x="7804606" y="485712"/>
                </a:cubicBezTo>
                <a:cubicBezTo>
                  <a:pt x="7801542" y="483885"/>
                  <a:pt x="7798803" y="481734"/>
                  <a:pt x="7796388" y="479259"/>
                </a:cubicBezTo>
                <a:cubicBezTo>
                  <a:pt x="7793973" y="476785"/>
                  <a:pt x="7792013" y="473883"/>
                  <a:pt x="7790511" y="470558"/>
                </a:cubicBezTo>
                <a:cubicBezTo>
                  <a:pt x="7789009" y="467228"/>
                  <a:pt x="7788258" y="463236"/>
                  <a:pt x="7788258" y="458584"/>
                </a:cubicBezTo>
                <a:cubicBezTo>
                  <a:pt x="7788258" y="453811"/>
                  <a:pt x="7789127" y="449555"/>
                  <a:pt x="7790865" y="445815"/>
                </a:cubicBezTo>
                <a:cubicBezTo>
                  <a:pt x="7792603" y="442072"/>
                  <a:pt x="7795018" y="438936"/>
                  <a:pt x="7798111" y="436404"/>
                </a:cubicBezTo>
                <a:cubicBezTo>
                  <a:pt x="7801204" y="433869"/>
                  <a:pt x="7804886" y="431941"/>
                  <a:pt x="7809157" y="430615"/>
                </a:cubicBezTo>
                <a:cubicBezTo>
                  <a:pt x="7813428" y="429289"/>
                  <a:pt x="7818037" y="428627"/>
                  <a:pt x="7822986" y="428627"/>
                </a:cubicBezTo>
                <a:close/>
                <a:moveTo>
                  <a:pt x="7346736" y="428627"/>
                </a:moveTo>
                <a:cubicBezTo>
                  <a:pt x="7349269" y="428627"/>
                  <a:pt x="7351817" y="428848"/>
                  <a:pt x="7354380" y="429289"/>
                </a:cubicBezTo>
                <a:cubicBezTo>
                  <a:pt x="7356942" y="429731"/>
                  <a:pt x="7359358" y="430320"/>
                  <a:pt x="7361626" y="431057"/>
                </a:cubicBezTo>
                <a:cubicBezTo>
                  <a:pt x="7363894" y="431794"/>
                  <a:pt x="7365911" y="432618"/>
                  <a:pt x="7367679" y="433531"/>
                </a:cubicBezTo>
                <a:cubicBezTo>
                  <a:pt x="7369446" y="434445"/>
                  <a:pt x="7370610" y="435181"/>
                  <a:pt x="7371169" y="435740"/>
                </a:cubicBezTo>
                <a:cubicBezTo>
                  <a:pt x="7371729" y="436299"/>
                  <a:pt x="7372097" y="436741"/>
                  <a:pt x="7372274" y="437065"/>
                </a:cubicBezTo>
                <a:cubicBezTo>
                  <a:pt x="7372451" y="437390"/>
                  <a:pt x="7372598" y="437801"/>
                  <a:pt x="7372716" y="438304"/>
                </a:cubicBezTo>
                <a:cubicBezTo>
                  <a:pt x="7372834" y="438804"/>
                  <a:pt x="7372922" y="439408"/>
                  <a:pt x="7372981" y="440115"/>
                </a:cubicBezTo>
                <a:cubicBezTo>
                  <a:pt x="7373040" y="440822"/>
                  <a:pt x="7373069" y="441734"/>
                  <a:pt x="7373069" y="442854"/>
                </a:cubicBezTo>
                <a:cubicBezTo>
                  <a:pt x="7373069" y="443913"/>
                  <a:pt x="7373025" y="444857"/>
                  <a:pt x="7372937" y="445682"/>
                </a:cubicBezTo>
                <a:cubicBezTo>
                  <a:pt x="7372848" y="446506"/>
                  <a:pt x="7372716" y="447199"/>
                  <a:pt x="7372539" y="447759"/>
                </a:cubicBezTo>
                <a:cubicBezTo>
                  <a:pt x="7372362" y="448318"/>
                  <a:pt x="7372112" y="448730"/>
                  <a:pt x="7371788" y="448997"/>
                </a:cubicBezTo>
                <a:cubicBezTo>
                  <a:pt x="7371464" y="449261"/>
                  <a:pt x="7371096" y="449393"/>
                  <a:pt x="7370683" y="449393"/>
                </a:cubicBezTo>
                <a:cubicBezTo>
                  <a:pt x="7370036" y="449393"/>
                  <a:pt x="7369019" y="448980"/>
                  <a:pt x="7367635" y="448156"/>
                </a:cubicBezTo>
                <a:cubicBezTo>
                  <a:pt x="7366250" y="447330"/>
                  <a:pt x="7364557" y="446404"/>
                  <a:pt x="7362554" y="445373"/>
                </a:cubicBezTo>
                <a:cubicBezTo>
                  <a:pt x="7360551" y="444341"/>
                  <a:pt x="7358179" y="443398"/>
                  <a:pt x="7355440" y="442545"/>
                </a:cubicBezTo>
                <a:cubicBezTo>
                  <a:pt x="7352701" y="441690"/>
                  <a:pt x="7349623" y="441264"/>
                  <a:pt x="7346206" y="441264"/>
                </a:cubicBezTo>
                <a:cubicBezTo>
                  <a:pt x="7343024" y="441264"/>
                  <a:pt x="7340256" y="441690"/>
                  <a:pt x="7337899" y="442545"/>
                </a:cubicBezTo>
                <a:cubicBezTo>
                  <a:pt x="7335543" y="443398"/>
                  <a:pt x="7333599" y="444533"/>
                  <a:pt x="7332067" y="445946"/>
                </a:cubicBezTo>
                <a:cubicBezTo>
                  <a:pt x="7330536" y="447361"/>
                  <a:pt x="7329387" y="449041"/>
                  <a:pt x="7328621" y="450983"/>
                </a:cubicBezTo>
                <a:cubicBezTo>
                  <a:pt x="7327855" y="452927"/>
                  <a:pt x="7327472" y="454989"/>
                  <a:pt x="7327472" y="457170"/>
                </a:cubicBezTo>
                <a:cubicBezTo>
                  <a:pt x="7327472" y="460351"/>
                  <a:pt x="7328209" y="463089"/>
                  <a:pt x="7329681" y="465385"/>
                </a:cubicBezTo>
                <a:cubicBezTo>
                  <a:pt x="7331154" y="467686"/>
                  <a:pt x="7333113" y="469717"/>
                  <a:pt x="7335558" y="471485"/>
                </a:cubicBezTo>
                <a:cubicBezTo>
                  <a:pt x="7338003" y="473251"/>
                  <a:pt x="7340786" y="474872"/>
                  <a:pt x="7343908" y="476345"/>
                </a:cubicBezTo>
                <a:cubicBezTo>
                  <a:pt x="7347031" y="477818"/>
                  <a:pt x="7350212" y="479304"/>
                  <a:pt x="7353452" y="480807"/>
                </a:cubicBezTo>
                <a:cubicBezTo>
                  <a:pt x="7356692" y="482310"/>
                  <a:pt x="7359873" y="483959"/>
                  <a:pt x="7362995" y="485757"/>
                </a:cubicBezTo>
                <a:cubicBezTo>
                  <a:pt x="7366118" y="487551"/>
                  <a:pt x="7368901" y="489672"/>
                  <a:pt x="7371346" y="492118"/>
                </a:cubicBezTo>
                <a:cubicBezTo>
                  <a:pt x="7373791" y="494563"/>
                  <a:pt x="7375764" y="497448"/>
                  <a:pt x="7377267" y="500778"/>
                </a:cubicBezTo>
                <a:cubicBezTo>
                  <a:pt x="7378769" y="504105"/>
                  <a:pt x="7379520" y="508036"/>
                  <a:pt x="7379520" y="512576"/>
                </a:cubicBezTo>
                <a:cubicBezTo>
                  <a:pt x="7379520" y="517935"/>
                  <a:pt x="7378533" y="522706"/>
                  <a:pt x="7376560" y="526888"/>
                </a:cubicBezTo>
                <a:cubicBezTo>
                  <a:pt x="7374587" y="531072"/>
                  <a:pt x="7371847" y="534622"/>
                  <a:pt x="7368342" y="537537"/>
                </a:cubicBezTo>
                <a:cubicBezTo>
                  <a:pt x="7364837" y="540453"/>
                  <a:pt x="7360713" y="542646"/>
                  <a:pt x="7355970" y="544120"/>
                </a:cubicBezTo>
                <a:cubicBezTo>
                  <a:pt x="7351228" y="545592"/>
                  <a:pt x="7346117" y="546331"/>
                  <a:pt x="7340639" y="546331"/>
                </a:cubicBezTo>
                <a:cubicBezTo>
                  <a:pt x="7336810" y="546331"/>
                  <a:pt x="7333260" y="546006"/>
                  <a:pt x="7329990" y="545357"/>
                </a:cubicBezTo>
                <a:cubicBezTo>
                  <a:pt x="7326721" y="544709"/>
                  <a:pt x="7323805" y="543914"/>
                  <a:pt x="7321242" y="542972"/>
                </a:cubicBezTo>
                <a:cubicBezTo>
                  <a:pt x="7318679" y="542030"/>
                  <a:pt x="7316530" y="541057"/>
                  <a:pt x="7314791" y="540055"/>
                </a:cubicBezTo>
                <a:cubicBezTo>
                  <a:pt x="7313054" y="539054"/>
                  <a:pt x="7311846" y="538201"/>
                  <a:pt x="7311168" y="537493"/>
                </a:cubicBezTo>
                <a:cubicBezTo>
                  <a:pt x="7310491" y="536786"/>
                  <a:pt x="7309990" y="535889"/>
                  <a:pt x="7309666" y="534798"/>
                </a:cubicBezTo>
                <a:cubicBezTo>
                  <a:pt x="7309342" y="533708"/>
                  <a:pt x="7309180" y="532250"/>
                  <a:pt x="7309180" y="530424"/>
                </a:cubicBezTo>
                <a:cubicBezTo>
                  <a:pt x="7309180" y="529127"/>
                  <a:pt x="7309239" y="528052"/>
                  <a:pt x="7309357" y="527200"/>
                </a:cubicBezTo>
                <a:cubicBezTo>
                  <a:pt x="7309475" y="526344"/>
                  <a:pt x="7309652" y="525653"/>
                  <a:pt x="7309887" y="525123"/>
                </a:cubicBezTo>
                <a:cubicBezTo>
                  <a:pt x="7310123" y="524592"/>
                  <a:pt x="7310417" y="524223"/>
                  <a:pt x="7310771" y="524018"/>
                </a:cubicBezTo>
                <a:cubicBezTo>
                  <a:pt x="7311124" y="523812"/>
                  <a:pt x="7311537" y="523708"/>
                  <a:pt x="7312008" y="523708"/>
                </a:cubicBezTo>
                <a:cubicBezTo>
                  <a:pt x="7312833" y="523708"/>
                  <a:pt x="7313996" y="524209"/>
                  <a:pt x="7315498" y="525212"/>
                </a:cubicBezTo>
                <a:cubicBezTo>
                  <a:pt x="7317001" y="526211"/>
                  <a:pt x="7318930" y="527302"/>
                  <a:pt x="7321286" y="528481"/>
                </a:cubicBezTo>
                <a:cubicBezTo>
                  <a:pt x="7323643" y="529659"/>
                  <a:pt x="7326485" y="530762"/>
                  <a:pt x="7329814" y="531792"/>
                </a:cubicBezTo>
                <a:cubicBezTo>
                  <a:pt x="7333143" y="532826"/>
                  <a:pt x="7336986" y="533340"/>
                  <a:pt x="7341346" y="533340"/>
                </a:cubicBezTo>
                <a:cubicBezTo>
                  <a:pt x="7344645" y="533340"/>
                  <a:pt x="7347664" y="532899"/>
                  <a:pt x="7350403" y="532015"/>
                </a:cubicBezTo>
                <a:cubicBezTo>
                  <a:pt x="7353142" y="531130"/>
                  <a:pt x="7355499" y="529879"/>
                  <a:pt x="7357472" y="528259"/>
                </a:cubicBezTo>
                <a:cubicBezTo>
                  <a:pt x="7359446" y="526639"/>
                  <a:pt x="7360963" y="524651"/>
                  <a:pt x="7362023" y="522295"/>
                </a:cubicBezTo>
                <a:cubicBezTo>
                  <a:pt x="7363084" y="519939"/>
                  <a:pt x="7363614" y="517258"/>
                  <a:pt x="7363614" y="514253"/>
                </a:cubicBezTo>
                <a:cubicBezTo>
                  <a:pt x="7363614" y="511013"/>
                  <a:pt x="7362878" y="508243"/>
                  <a:pt x="7361405" y="505947"/>
                </a:cubicBezTo>
                <a:cubicBezTo>
                  <a:pt x="7359932" y="503650"/>
                  <a:pt x="7357988" y="501631"/>
                  <a:pt x="7355573" y="499895"/>
                </a:cubicBezTo>
                <a:cubicBezTo>
                  <a:pt x="7353158" y="498155"/>
                  <a:pt x="7350403" y="496564"/>
                  <a:pt x="7347310" y="495123"/>
                </a:cubicBezTo>
                <a:cubicBezTo>
                  <a:pt x="7344217" y="493678"/>
                  <a:pt x="7341051" y="492207"/>
                  <a:pt x="7337811" y="490704"/>
                </a:cubicBezTo>
                <a:cubicBezTo>
                  <a:pt x="7334571" y="489201"/>
                  <a:pt x="7331419" y="487538"/>
                  <a:pt x="7328356" y="485712"/>
                </a:cubicBezTo>
                <a:cubicBezTo>
                  <a:pt x="7325292" y="483885"/>
                  <a:pt x="7322553" y="481734"/>
                  <a:pt x="7320138" y="479259"/>
                </a:cubicBezTo>
                <a:cubicBezTo>
                  <a:pt x="7317723" y="476785"/>
                  <a:pt x="7315763" y="473883"/>
                  <a:pt x="7314261" y="470558"/>
                </a:cubicBezTo>
                <a:cubicBezTo>
                  <a:pt x="7312759" y="467228"/>
                  <a:pt x="7312008" y="463236"/>
                  <a:pt x="7312008" y="458584"/>
                </a:cubicBezTo>
                <a:cubicBezTo>
                  <a:pt x="7312008" y="453811"/>
                  <a:pt x="7312877" y="449555"/>
                  <a:pt x="7314615" y="445815"/>
                </a:cubicBezTo>
                <a:cubicBezTo>
                  <a:pt x="7316353" y="442072"/>
                  <a:pt x="7318768" y="438936"/>
                  <a:pt x="7321861" y="436404"/>
                </a:cubicBezTo>
                <a:cubicBezTo>
                  <a:pt x="7324954" y="433869"/>
                  <a:pt x="7328636" y="431941"/>
                  <a:pt x="7332907" y="430615"/>
                </a:cubicBezTo>
                <a:cubicBezTo>
                  <a:pt x="7337178" y="429289"/>
                  <a:pt x="7341787" y="428627"/>
                  <a:pt x="7346736" y="428627"/>
                </a:cubicBezTo>
                <a:close/>
                <a:moveTo>
                  <a:pt x="6880011" y="428627"/>
                </a:moveTo>
                <a:lnTo>
                  <a:pt x="6882661" y="428857"/>
                </a:lnTo>
                <a:lnTo>
                  <a:pt x="6881822" y="441589"/>
                </a:lnTo>
                <a:lnTo>
                  <a:pt x="6879481" y="441264"/>
                </a:lnTo>
                <a:cubicBezTo>
                  <a:pt x="6876299" y="441264"/>
                  <a:pt x="6873531" y="441690"/>
                  <a:pt x="6871174" y="442545"/>
                </a:cubicBezTo>
                <a:cubicBezTo>
                  <a:pt x="6868818" y="443398"/>
                  <a:pt x="6866874" y="444533"/>
                  <a:pt x="6865342" y="445946"/>
                </a:cubicBezTo>
                <a:cubicBezTo>
                  <a:pt x="6863811" y="447361"/>
                  <a:pt x="6862662" y="449041"/>
                  <a:pt x="6861896" y="450983"/>
                </a:cubicBezTo>
                <a:cubicBezTo>
                  <a:pt x="6861130" y="452927"/>
                  <a:pt x="6860747" y="454989"/>
                  <a:pt x="6860747" y="457170"/>
                </a:cubicBezTo>
                <a:cubicBezTo>
                  <a:pt x="6860747" y="460351"/>
                  <a:pt x="6861484" y="463089"/>
                  <a:pt x="6862956" y="465385"/>
                </a:cubicBezTo>
                <a:cubicBezTo>
                  <a:pt x="6864429" y="467686"/>
                  <a:pt x="6866388" y="469717"/>
                  <a:pt x="6868833" y="471485"/>
                </a:cubicBezTo>
                <a:cubicBezTo>
                  <a:pt x="6871278" y="473251"/>
                  <a:pt x="6874061" y="474872"/>
                  <a:pt x="6877183" y="476345"/>
                </a:cubicBezTo>
                <a:lnTo>
                  <a:pt x="6879460" y="477409"/>
                </a:lnTo>
                <a:lnTo>
                  <a:pt x="6878361" y="494088"/>
                </a:lnTo>
                <a:lnTo>
                  <a:pt x="6871086" y="490704"/>
                </a:lnTo>
                <a:cubicBezTo>
                  <a:pt x="6867846" y="489201"/>
                  <a:pt x="6864694" y="487538"/>
                  <a:pt x="6861631" y="485712"/>
                </a:cubicBezTo>
                <a:cubicBezTo>
                  <a:pt x="6858567" y="483885"/>
                  <a:pt x="6855828" y="481734"/>
                  <a:pt x="6853413" y="479259"/>
                </a:cubicBezTo>
                <a:cubicBezTo>
                  <a:pt x="6850998" y="476785"/>
                  <a:pt x="6849038" y="473883"/>
                  <a:pt x="6847536" y="470558"/>
                </a:cubicBezTo>
                <a:cubicBezTo>
                  <a:pt x="6846034" y="467228"/>
                  <a:pt x="6845283" y="463236"/>
                  <a:pt x="6845283" y="458584"/>
                </a:cubicBezTo>
                <a:cubicBezTo>
                  <a:pt x="6845283" y="453811"/>
                  <a:pt x="6846152" y="449555"/>
                  <a:pt x="6847890" y="445815"/>
                </a:cubicBezTo>
                <a:cubicBezTo>
                  <a:pt x="6849628" y="442072"/>
                  <a:pt x="6852043" y="438936"/>
                  <a:pt x="6855136" y="436404"/>
                </a:cubicBezTo>
                <a:cubicBezTo>
                  <a:pt x="6858229" y="433869"/>
                  <a:pt x="6861911" y="431941"/>
                  <a:pt x="6866182" y="430615"/>
                </a:cubicBezTo>
                <a:cubicBezTo>
                  <a:pt x="6870453" y="429289"/>
                  <a:pt x="6875062" y="428627"/>
                  <a:pt x="6880011" y="428627"/>
                </a:cubicBezTo>
                <a:close/>
                <a:moveTo>
                  <a:pt x="6403761" y="428627"/>
                </a:moveTo>
                <a:cubicBezTo>
                  <a:pt x="6406294" y="428627"/>
                  <a:pt x="6408842" y="428848"/>
                  <a:pt x="6411405" y="429289"/>
                </a:cubicBezTo>
                <a:cubicBezTo>
                  <a:pt x="6413967" y="429731"/>
                  <a:pt x="6416383" y="430320"/>
                  <a:pt x="6418651" y="431057"/>
                </a:cubicBezTo>
                <a:cubicBezTo>
                  <a:pt x="6420919" y="431794"/>
                  <a:pt x="6422936" y="432618"/>
                  <a:pt x="6424704" y="433531"/>
                </a:cubicBezTo>
                <a:cubicBezTo>
                  <a:pt x="6426471" y="434445"/>
                  <a:pt x="6427635" y="435181"/>
                  <a:pt x="6428194" y="435740"/>
                </a:cubicBezTo>
                <a:cubicBezTo>
                  <a:pt x="6428754" y="436299"/>
                  <a:pt x="6429122" y="436741"/>
                  <a:pt x="6429299" y="437065"/>
                </a:cubicBezTo>
                <a:cubicBezTo>
                  <a:pt x="6429476" y="437390"/>
                  <a:pt x="6429623" y="437801"/>
                  <a:pt x="6429741" y="438304"/>
                </a:cubicBezTo>
                <a:cubicBezTo>
                  <a:pt x="6429859" y="438804"/>
                  <a:pt x="6429947" y="439408"/>
                  <a:pt x="6430006" y="440115"/>
                </a:cubicBezTo>
                <a:cubicBezTo>
                  <a:pt x="6430065" y="440822"/>
                  <a:pt x="6430094" y="441734"/>
                  <a:pt x="6430094" y="442854"/>
                </a:cubicBezTo>
                <a:cubicBezTo>
                  <a:pt x="6430094" y="443913"/>
                  <a:pt x="6430050" y="444857"/>
                  <a:pt x="6429962" y="445682"/>
                </a:cubicBezTo>
                <a:cubicBezTo>
                  <a:pt x="6429873" y="446506"/>
                  <a:pt x="6429741" y="447199"/>
                  <a:pt x="6429564" y="447759"/>
                </a:cubicBezTo>
                <a:cubicBezTo>
                  <a:pt x="6429387" y="448318"/>
                  <a:pt x="6429137" y="448730"/>
                  <a:pt x="6428813" y="448997"/>
                </a:cubicBezTo>
                <a:cubicBezTo>
                  <a:pt x="6428489" y="449261"/>
                  <a:pt x="6428121" y="449393"/>
                  <a:pt x="6427708" y="449393"/>
                </a:cubicBezTo>
                <a:cubicBezTo>
                  <a:pt x="6427061" y="449393"/>
                  <a:pt x="6426044" y="448980"/>
                  <a:pt x="6424660" y="448156"/>
                </a:cubicBezTo>
                <a:cubicBezTo>
                  <a:pt x="6423275" y="447330"/>
                  <a:pt x="6421582" y="446404"/>
                  <a:pt x="6419579" y="445373"/>
                </a:cubicBezTo>
                <a:cubicBezTo>
                  <a:pt x="6417576" y="444341"/>
                  <a:pt x="6415204" y="443398"/>
                  <a:pt x="6412465" y="442545"/>
                </a:cubicBezTo>
                <a:cubicBezTo>
                  <a:pt x="6409726" y="441690"/>
                  <a:pt x="6406648" y="441264"/>
                  <a:pt x="6403231" y="441264"/>
                </a:cubicBezTo>
                <a:cubicBezTo>
                  <a:pt x="6400049" y="441264"/>
                  <a:pt x="6397281" y="441690"/>
                  <a:pt x="6394924" y="442545"/>
                </a:cubicBezTo>
                <a:cubicBezTo>
                  <a:pt x="6392568" y="443398"/>
                  <a:pt x="6390624" y="444533"/>
                  <a:pt x="6389092" y="445946"/>
                </a:cubicBezTo>
                <a:cubicBezTo>
                  <a:pt x="6387561" y="447361"/>
                  <a:pt x="6386412" y="449041"/>
                  <a:pt x="6385646" y="450983"/>
                </a:cubicBezTo>
                <a:cubicBezTo>
                  <a:pt x="6384880" y="452927"/>
                  <a:pt x="6384497" y="454989"/>
                  <a:pt x="6384497" y="457170"/>
                </a:cubicBezTo>
                <a:cubicBezTo>
                  <a:pt x="6384497" y="460351"/>
                  <a:pt x="6385234" y="463089"/>
                  <a:pt x="6386706" y="465385"/>
                </a:cubicBezTo>
                <a:cubicBezTo>
                  <a:pt x="6388179" y="467686"/>
                  <a:pt x="6390138" y="469717"/>
                  <a:pt x="6392583" y="471485"/>
                </a:cubicBezTo>
                <a:cubicBezTo>
                  <a:pt x="6395028" y="473251"/>
                  <a:pt x="6397811" y="474872"/>
                  <a:pt x="6400933" y="476345"/>
                </a:cubicBezTo>
                <a:cubicBezTo>
                  <a:pt x="6404056" y="477818"/>
                  <a:pt x="6407237" y="479304"/>
                  <a:pt x="6410477" y="480807"/>
                </a:cubicBezTo>
                <a:cubicBezTo>
                  <a:pt x="6413717" y="482310"/>
                  <a:pt x="6416898" y="483959"/>
                  <a:pt x="6420020" y="485757"/>
                </a:cubicBezTo>
                <a:cubicBezTo>
                  <a:pt x="6423143" y="487551"/>
                  <a:pt x="6425926" y="489672"/>
                  <a:pt x="6428371" y="492118"/>
                </a:cubicBezTo>
                <a:cubicBezTo>
                  <a:pt x="6430816" y="494563"/>
                  <a:pt x="6432789" y="497448"/>
                  <a:pt x="6434292" y="500778"/>
                </a:cubicBezTo>
                <a:cubicBezTo>
                  <a:pt x="6435794" y="504105"/>
                  <a:pt x="6436545" y="508036"/>
                  <a:pt x="6436545" y="512576"/>
                </a:cubicBezTo>
                <a:cubicBezTo>
                  <a:pt x="6436545" y="517935"/>
                  <a:pt x="6435558" y="522706"/>
                  <a:pt x="6433585" y="526888"/>
                </a:cubicBezTo>
                <a:cubicBezTo>
                  <a:pt x="6431612" y="531072"/>
                  <a:pt x="6428872" y="534622"/>
                  <a:pt x="6425367" y="537537"/>
                </a:cubicBezTo>
                <a:cubicBezTo>
                  <a:pt x="6421862" y="540453"/>
                  <a:pt x="6417738" y="542646"/>
                  <a:pt x="6412995" y="544120"/>
                </a:cubicBezTo>
                <a:cubicBezTo>
                  <a:pt x="6408253" y="545592"/>
                  <a:pt x="6403142" y="546331"/>
                  <a:pt x="6397664" y="546331"/>
                </a:cubicBezTo>
                <a:cubicBezTo>
                  <a:pt x="6393835" y="546331"/>
                  <a:pt x="6390285" y="546006"/>
                  <a:pt x="6387015" y="545357"/>
                </a:cubicBezTo>
                <a:cubicBezTo>
                  <a:pt x="6383746" y="544709"/>
                  <a:pt x="6380830" y="543914"/>
                  <a:pt x="6378267" y="542972"/>
                </a:cubicBezTo>
                <a:cubicBezTo>
                  <a:pt x="6375704" y="542030"/>
                  <a:pt x="6373555" y="541057"/>
                  <a:pt x="6371816" y="540055"/>
                </a:cubicBezTo>
                <a:cubicBezTo>
                  <a:pt x="6370079" y="539054"/>
                  <a:pt x="6368871" y="538201"/>
                  <a:pt x="6368193" y="537493"/>
                </a:cubicBezTo>
                <a:cubicBezTo>
                  <a:pt x="6367516" y="536786"/>
                  <a:pt x="6367015" y="535889"/>
                  <a:pt x="6366691" y="534798"/>
                </a:cubicBezTo>
                <a:cubicBezTo>
                  <a:pt x="6366367" y="533708"/>
                  <a:pt x="6366205" y="532250"/>
                  <a:pt x="6366205" y="530424"/>
                </a:cubicBezTo>
                <a:cubicBezTo>
                  <a:pt x="6366205" y="529127"/>
                  <a:pt x="6366264" y="528052"/>
                  <a:pt x="6366382" y="527200"/>
                </a:cubicBezTo>
                <a:cubicBezTo>
                  <a:pt x="6366500" y="526344"/>
                  <a:pt x="6366677" y="525653"/>
                  <a:pt x="6366912" y="525123"/>
                </a:cubicBezTo>
                <a:cubicBezTo>
                  <a:pt x="6367148" y="524592"/>
                  <a:pt x="6367442" y="524223"/>
                  <a:pt x="6367796" y="524018"/>
                </a:cubicBezTo>
                <a:cubicBezTo>
                  <a:pt x="6368149" y="523812"/>
                  <a:pt x="6368562" y="523708"/>
                  <a:pt x="6369033" y="523708"/>
                </a:cubicBezTo>
                <a:cubicBezTo>
                  <a:pt x="6369858" y="523708"/>
                  <a:pt x="6371021" y="524209"/>
                  <a:pt x="6372523" y="525212"/>
                </a:cubicBezTo>
                <a:cubicBezTo>
                  <a:pt x="6374026" y="526211"/>
                  <a:pt x="6375955" y="527302"/>
                  <a:pt x="6378311" y="528481"/>
                </a:cubicBezTo>
                <a:cubicBezTo>
                  <a:pt x="6380668" y="529659"/>
                  <a:pt x="6383510" y="530762"/>
                  <a:pt x="6386839" y="531792"/>
                </a:cubicBezTo>
                <a:cubicBezTo>
                  <a:pt x="6390168" y="532826"/>
                  <a:pt x="6394011" y="533340"/>
                  <a:pt x="6398371" y="533340"/>
                </a:cubicBezTo>
                <a:cubicBezTo>
                  <a:pt x="6401670" y="533340"/>
                  <a:pt x="6404689" y="532899"/>
                  <a:pt x="6407428" y="532015"/>
                </a:cubicBezTo>
                <a:cubicBezTo>
                  <a:pt x="6410167" y="531130"/>
                  <a:pt x="6412524" y="529879"/>
                  <a:pt x="6414497" y="528259"/>
                </a:cubicBezTo>
                <a:cubicBezTo>
                  <a:pt x="6416471" y="526639"/>
                  <a:pt x="6417988" y="524651"/>
                  <a:pt x="6419048" y="522295"/>
                </a:cubicBezTo>
                <a:cubicBezTo>
                  <a:pt x="6420109" y="519939"/>
                  <a:pt x="6420639" y="517258"/>
                  <a:pt x="6420639" y="514253"/>
                </a:cubicBezTo>
                <a:cubicBezTo>
                  <a:pt x="6420639" y="511013"/>
                  <a:pt x="6419903" y="508243"/>
                  <a:pt x="6418430" y="505947"/>
                </a:cubicBezTo>
                <a:cubicBezTo>
                  <a:pt x="6416957" y="503650"/>
                  <a:pt x="6415013" y="501631"/>
                  <a:pt x="6412598" y="499895"/>
                </a:cubicBezTo>
                <a:cubicBezTo>
                  <a:pt x="6410183" y="498155"/>
                  <a:pt x="6407428" y="496564"/>
                  <a:pt x="6404335" y="495123"/>
                </a:cubicBezTo>
                <a:cubicBezTo>
                  <a:pt x="6401242" y="493678"/>
                  <a:pt x="6398076" y="492207"/>
                  <a:pt x="6394836" y="490704"/>
                </a:cubicBezTo>
                <a:cubicBezTo>
                  <a:pt x="6391596" y="489201"/>
                  <a:pt x="6388444" y="487538"/>
                  <a:pt x="6385381" y="485712"/>
                </a:cubicBezTo>
                <a:cubicBezTo>
                  <a:pt x="6382317" y="483885"/>
                  <a:pt x="6379578" y="481734"/>
                  <a:pt x="6377163" y="479259"/>
                </a:cubicBezTo>
                <a:cubicBezTo>
                  <a:pt x="6374748" y="476785"/>
                  <a:pt x="6372788" y="473883"/>
                  <a:pt x="6371286" y="470558"/>
                </a:cubicBezTo>
                <a:cubicBezTo>
                  <a:pt x="6369784" y="467228"/>
                  <a:pt x="6369033" y="463236"/>
                  <a:pt x="6369033" y="458584"/>
                </a:cubicBezTo>
                <a:cubicBezTo>
                  <a:pt x="6369033" y="453811"/>
                  <a:pt x="6369902" y="449555"/>
                  <a:pt x="6371640" y="445815"/>
                </a:cubicBezTo>
                <a:cubicBezTo>
                  <a:pt x="6373378" y="442072"/>
                  <a:pt x="6375793" y="438936"/>
                  <a:pt x="6378886" y="436404"/>
                </a:cubicBezTo>
                <a:cubicBezTo>
                  <a:pt x="6381979" y="433869"/>
                  <a:pt x="6385661" y="431941"/>
                  <a:pt x="6389932" y="430615"/>
                </a:cubicBezTo>
                <a:cubicBezTo>
                  <a:pt x="6394203" y="429289"/>
                  <a:pt x="6398812" y="428627"/>
                  <a:pt x="6403761" y="428627"/>
                </a:cubicBezTo>
                <a:close/>
                <a:moveTo>
                  <a:pt x="5460786" y="428627"/>
                </a:moveTo>
                <a:cubicBezTo>
                  <a:pt x="5463319" y="428627"/>
                  <a:pt x="5465867" y="428848"/>
                  <a:pt x="5468430" y="429289"/>
                </a:cubicBezTo>
                <a:cubicBezTo>
                  <a:pt x="5470992" y="429731"/>
                  <a:pt x="5473408" y="430320"/>
                  <a:pt x="5475676" y="431057"/>
                </a:cubicBezTo>
                <a:cubicBezTo>
                  <a:pt x="5477944" y="431794"/>
                  <a:pt x="5479961" y="432618"/>
                  <a:pt x="5481729" y="433531"/>
                </a:cubicBezTo>
                <a:cubicBezTo>
                  <a:pt x="5483496" y="434445"/>
                  <a:pt x="5484660" y="435181"/>
                  <a:pt x="5485219" y="435740"/>
                </a:cubicBezTo>
                <a:cubicBezTo>
                  <a:pt x="5485779" y="436299"/>
                  <a:pt x="5486147" y="436741"/>
                  <a:pt x="5486324" y="437065"/>
                </a:cubicBezTo>
                <a:cubicBezTo>
                  <a:pt x="5486501" y="437390"/>
                  <a:pt x="5486648" y="437801"/>
                  <a:pt x="5486766" y="438304"/>
                </a:cubicBezTo>
                <a:cubicBezTo>
                  <a:pt x="5486884" y="438804"/>
                  <a:pt x="5486972" y="439408"/>
                  <a:pt x="5487031" y="440115"/>
                </a:cubicBezTo>
                <a:cubicBezTo>
                  <a:pt x="5487090" y="440822"/>
                  <a:pt x="5487119" y="441734"/>
                  <a:pt x="5487119" y="442854"/>
                </a:cubicBezTo>
                <a:cubicBezTo>
                  <a:pt x="5487119" y="443913"/>
                  <a:pt x="5487075" y="444857"/>
                  <a:pt x="5486987" y="445682"/>
                </a:cubicBezTo>
                <a:cubicBezTo>
                  <a:pt x="5486898" y="446506"/>
                  <a:pt x="5486766" y="447199"/>
                  <a:pt x="5486589" y="447759"/>
                </a:cubicBezTo>
                <a:cubicBezTo>
                  <a:pt x="5486412" y="448318"/>
                  <a:pt x="5486162" y="448730"/>
                  <a:pt x="5485838" y="448997"/>
                </a:cubicBezTo>
                <a:cubicBezTo>
                  <a:pt x="5485514" y="449261"/>
                  <a:pt x="5485146" y="449393"/>
                  <a:pt x="5484733" y="449393"/>
                </a:cubicBezTo>
                <a:cubicBezTo>
                  <a:pt x="5484086" y="449393"/>
                  <a:pt x="5483069" y="448980"/>
                  <a:pt x="5481685" y="448156"/>
                </a:cubicBezTo>
                <a:cubicBezTo>
                  <a:pt x="5480300" y="447330"/>
                  <a:pt x="5478607" y="446404"/>
                  <a:pt x="5476604" y="445373"/>
                </a:cubicBezTo>
                <a:cubicBezTo>
                  <a:pt x="5474601" y="444341"/>
                  <a:pt x="5472229" y="443398"/>
                  <a:pt x="5469490" y="442545"/>
                </a:cubicBezTo>
                <a:cubicBezTo>
                  <a:pt x="5466751" y="441690"/>
                  <a:pt x="5463673" y="441264"/>
                  <a:pt x="5460256" y="441264"/>
                </a:cubicBezTo>
                <a:cubicBezTo>
                  <a:pt x="5457074" y="441264"/>
                  <a:pt x="5454306" y="441690"/>
                  <a:pt x="5451949" y="442545"/>
                </a:cubicBezTo>
                <a:cubicBezTo>
                  <a:pt x="5449593" y="443398"/>
                  <a:pt x="5447649" y="444533"/>
                  <a:pt x="5446117" y="445946"/>
                </a:cubicBezTo>
                <a:cubicBezTo>
                  <a:pt x="5444586" y="447361"/>
                  <a:pt x="5443437" y="449041"/>
                  <a:pt x="5442671" y="450983"/>
                </a:cubicBezTo>
                <a:cubicBezTo>
                  <a:pt x="5441905" y="452927"/>
                  <a:pt x="5441522" y="454989"/>
                  <a:pt x="5441522" y="457170"/>
                </a:cubicBezTo>
                <a:cubicBezTo>
                  <a:pt x="5441522" y="460351"/>
                  <a:pt x="5442259" y="463089"/>
                  <a:pt x="5443731" y="465385"/>
                </a:cubicBezTo>
                <a:cubicBezTo>
                  <a:pt x="5445204" y="467686"/>
                  <a:pt x="5447163" y="469717"/>
                  <a:pt x="5449608" y="471485"/>
                </a:cubicBezTo>
                <a:cubicBezTo>
                  <a:pt x="5452053" y="473251"/>
                  <a:pt x="5454836" y="474872"/>
                  <a:pt x="5457958" y="476345"/>
                </a:cubicBezTo>
                <a:cubicBezTo>
                  <a:pt x="5461081" y="477818"/>
                  <a:pt x="5464262" y="479304"/>
                  <a:pt x="5467502" y="480807"/>
                </a:cubicBezTo>
                <a:cubicBezTo>
                  <a:pt x="5470742" y="482310"/>
                  <a:pt x="5473923" y="483959"/>
                  <a:pt x="5477045" y="485757"/>
                </a:cubicBezTo>
                <a:cubicBezTo>
                  <a:pt x="5480168" y="487551"/>
                  <a:pt x="5482951" y="489672"/>
                  <a:pt x="5485396" y="492118"/>
                </a:cubicBezTo>
                <a:cubicBezTo>
                  <a:pt x="5487841" y="494563"/>
                  <a:pt x="5489814" y="497448"/>
                  <a:pt x="5491317" y="500778"/>
                </a:cubicBezTo>
                <a:cubicBezTo>
                  <a:pt x="5492819" y="504105"/>
                  <a:pt x="5493570" y="508036"/>
                  <a:pt x="5493570" y="512576"/>
                </a:cubicBezTo>
                <a:cubicBezTo>
                  <a:pt x="5493570" y="517935"/>
                  <a:pt x="5492583" y="522706"/>
                  <a:pt x="5490610" y="526888"/>
                </a:cubicBezTo>
                <a:cubicBezTo>
                  <a:pt x="5488637" y="531072"/>
                  <a:pt x="5485897" y="534622"/>
                  <a:pt x="5482392" y="537537"/>
                </a:cubicBezTo>
                <a:cubicBezTo>
                  <a:pt x="5478887" y="540453"/>
                  <a:pt x="5474763" y="542646"/>
                  <a:pt x="5470020" y="544120"/>
                </a:cubicBezTo>
                <a:cubicBezTo>
                  <a:pt x="5465278" y="545592"/>
                  <a:pt x="5460167" y="546331"/>
                  <a:pt x="5454689" y="546331"/>
                </a:cubicBezTo>
                <a:cubicBezTo>
                  <a:pt x="5450860" y="546331"/>
                  <a:pt x="5447310" y="546006"/>
                  <a:pt x="5444040" y="545357"/>
                </a:cubicBezTo>
                <a:cubicBezTo>
                  <a:pt x="5440771" y="544709"/>
                  <a:pt x="5437855" y="543914"/>
                  <a:pt x="5435292" y="542972"/>
                </a:cubicBezTo>
                <a:cubicBezTo>
                  <a:pt x="5432729" y="542030"/>
                  <a:pt x="5430580" y="541057"/>
                  <a:pt x="5428841" y="540055"/>
                </a:cubicBezTo>
                <a:cubicBezTo>
                  <a:pt x="5427104" y="539054"/>
                  <a:pt x="5425896" y="538201"/>
                  <a:pt x="5425218" y="537493"/>
                </a:cubicBezTo>
                <a:cubicBezTo>
                  <a:pt x="5424541" y="536786"/>
                  <a:pt x="5424040" y="535889"/>
                  <a:pt x="5423716" y="534798"/>
                </a:cubicBezTo>
                <a:cubicBezTo>
                  <a:pt x="5423392" y="533708"/>
                  <a:pt x="5423230" y="532250"/>
                  <a:pt x="5423230" y="530424"/>
                </a:cubicBezTo>
                <a:cubicBezTo>
                  <a:pt x="5423230" y="529127"/>
                  <a:pt x="5423289" y="528052"/>
                  <a:pt x="5423407" y="527200"/>
                </a:cubicBezTo>
                <a:cubicBezTo>
                  <a:pt x="5423525" y="526344"/>
                  <a:pt x="5423702" y="525653"/>
                  <a:pt x="5423937" y="525123"/>
                </a:cubicBezTo>
                <a:cubicBezTo>
                  <a:pt x="5424173" y="524592"/>
                  <a:pt x="5424467" y="524223"/>
                  <a:pt x="5424821" y="524018"/>
                </a:cubicBezTo>
                <a:cubicBezTo>
                  <a:pt x="5425174" y="523812"/>
                  <a:pt x="5425587" y="523708"/>
                  <a:pt x="5426058" y="523708"/>
                </a:cubicBezTo>
                <a:cubicBezTo>
                  <a:pt x="5426883" y="523708"/>
                  <a:pt x="5428046" y="524209"/>
                  <a:pt x="5429548" y="525212"/>
                </a:cubicBezTo>
                <a:cubicBezTo>
                  <a:pt x="5431051" y="526211"/>
                  <a:pt x="5432980" y="527302"/>
                  <a:pt x="5435336" y="528481"/>
                </a:cubicBezTo>
                <a:cubicBezTo>
                  <a:pt x="5437693" y="529659"/>
                  <a:pt x="5440535" y="530762"/>
                  <a:pt x="5443864" y="531792"/>
                </a:cubicBezTo>
                <a:cubicBezTo>
                  <a:pt x="5447193" y="532826"/>
                  <a:pt x="5451036" y="533340"/>
                  <a:pt x="5455396" y="533340"/>
                </a:cubicBezTo>
                <a:cubicBezTo>
                  <a:pt x="5458695" y="533340"/>
                  <a:pt x="5461714" y="532899"/>
                  <a:pt x="5464453" y="532015"/>
                </a:cubicBezTo>
                <a:cubicBezTo>
                  <a:pt x="5467192" y="531130"/>
                  <a:pt x="5469549" y="529879"/>
                  <a:pt x="5471522" y="528259"/>
                </a:cubicBezTo>
                <a:cubicBezTo>
                  <a:pt x="5473496" y="526639"/>
                  <a:pt x="5475013" y="524651"/>
                  <a:pt x="5476073" y="522295"/>
                </a:cubicBezTo>
                <a:cubicBezTo>
                  <a:pt x="5477134" y="519939"/>
                  <a:pt x="5477664" y="517258"/>
                  <a:pt x="5477664" y="514253"/>
                </a:cubicBezTo>
                <a:cubicBezTo>
                  <a:pt x="5477664" y="511013"/>
                  <a:pt x="5476928" y="508243"/>
                  <a:pt x="5475455" y="505947"/>
                </a:cubicBezTo>
                <a:cubicBezTo>
                  <a:pt x="5473982" y="503650"/>
                  <a:pt x="5472038" y="501631"/>
                  <a:pt x="5469623" y="499895"/>
                </a:cubicBezTo>
                <a:cubicBezTo>
                  <a:pt x="5467208" y="498155"/>
                  <a:pt x="5464453" y="496564"/>
                  <a:pt x="5461360" y="495123"/>
                </a:cubicBezTo>
                <a:cubicBezTo>
                  <a:pt x="5458267" y="493678"/>
                  <a:pt x="5455101" y="492207"/>
                  <a:pt x="5451861" y="490704"/>
                </a:cubicBezTo>
                <a:cubicBezTo>
                  <a:pt x="5448621" y="489201"/>
                  <a:pt x="5445469" y="487538"/>
                  <a:pt x="5442406" y="485712"/>
                </a:cubicBezTo>
                <a:cubicBezTo>
                  <a:pt x="5439342" y="483885"/>
                  <a:pt x="5436603" y="481734"/>
                  <a:pt x="5434188" y="479259"/>
                </a:cubicBezTo>
                <a:cubicBezTo>
                  <a:pt x="5431773" y="476785"/>
                  <a:pt x="5429813" y="473883"/>
                  <a:pt x="5428311" y="470558"/>
                </a:cubicBezTo>
                <a:cubicBezTo>
                  <a:pt x="5426809" y="467228"/>
                  <a:pt x="5426058" y="463236"/>
                  <a:pt x="5426058" y="458584"/>
                </a:cubicBezTo>
                <a:cubicBezTo>
                  <a:pt x="5426058" y="453811"/>
                  <a:pt x="5426927" y="449555"/>
                  <a:pt x="5428665" y="445815"/>
                </a:cubicBezTo>
                <a:cubicBezTo>
                  <a:pt x="5430403" y="442072"/>
                  <a:pt x="5432818" y="438936"/>
                  <a:pt x="5435911" y="436404"/>
                </a:cubicBezTo>
                <a:cubicBezTo>
                  <a:pt x="5439004" y="433869"/>
                  <a:pt x="5442686" y="431941"/>
                  <a:pt x="5446957" y="430615"/>
                </a:cubicBezTo>
                <a:cubicBezTo>
                  <a:pt x="5451228" y="429289"/>
                  <a:pt x="5455837" y="428627"/>
                  <a:pt x="5460786" y="428627"/>
                </a:cubicBezTo>
                <a:close/>
                <a:moveTo>
                  <a:pt x="4994061" y="428627"/>
                </a:moveTo>
                <a:cubicBezTo>
                  <a:pt x="4996594" y="428627"/>
                  <a:pt x="4999142" y="428848"/>
                  <a:pt x="5001705" y="429289"/>
                </a:cubicBezTo>
                <a:cubicBezTo>
                  <a:pt x="5004267" y="429731"/>
                  <a:pt x="5006683" y="430320"/>
                  <a:pt x="5008951" y="431057"/>
                </a:cubicBezTo>
                <a:cubicBezTo>
                  <a:pt x="5011219" y="431794"/>
                  <a:pt x="5013236" y="432618"/>
                  <a:pt x="5015004" y="433531"/>
                </a:cubicBezTo>
                <a:cubicBezTo>
                  <a:pt x="5016771" y="434445"/>
                  <a:pt x="5017935" y="435181"/>
                  <a:pt x="5018494" y="435740"/>
                </a:cubicBezTo>
                <a:cubicBezTo>
                  <a:pt x="5019054" y="436299"/>
                  <a:pt x="5019422" y="436741"/>
                  <a:pt x="5019599" y="437065"/>
                </a:cubicBezTo>
                <a:cubicBezTo>
                  <a:pt x="5019776" y="437390"/>
                  <a:pt x="5019923" y="437801"/>
                  <a:pt x="5020041" y="438304"/>
                </a:cubicBezTo>
                <a:cubicBezTo>
                  <a:pt x="5020159" y="438804"/>
                  <a:pt x="5020247" y="439408"/>
                  <a:pt x="5020306" y="440115"/>
                </a:cubicBezTo>
                <a:cubicBezTo>
                  <a:pt x="5020365" y="440822"/>
                  <a:pt x="5020394" y="441734"/>
                  <a:pt x="5020394" y="442854"/>
                </a:cubicBezTo>
                <a:cubicBezTo>
                  <a:pt x="5020394" y="443913"/>
                  <a:pt x="5020350" y="444857"/>
                  <a:pt x="5020262" y="445682"/>
                </a:cubicBezTo>
                <a:cubicBezTo>
                  <a:pt x="5020173" y="446506"/>
                  <a:pt x="5020041" y="447199"/>
                  <a:pt x="5019864" y="447759"/>
                </a:cubicBezTo>
                <a:cubicBezTo>
                  <a:pt x="5019687" y="448318"/>
                  <a:pt x="5019437" y="448730"/>
                  <a:pt x="5019113" y="448997"/>
                </a:cubicBezTo>
                <a:cubicBezTo>
                  <a:pt x="5018789" y="449261"/>
                  <a:pt x="5018421" y="449393"/>
                  <a:pt x="5018008" y="449393"/>
                </a:cubicBezTo>
                <a:cubicBezTo>
                  <a:pt x="5017361" y="449393"/>
                  <a:pt x="5016344" y="448980"/>
                  <a:pt x="5014960" y="448156"/>
                </a:cubicBezTo>
                <a:cubicBezTo>
                  <a:pt x="5013575" y="447330"/>
                  <a:pt x="5011882" y="446404"/>
                  <a:pt x="5009879" y="445373"/>
                </a:cubicBezTo>
                <a:cubicBezTo>
                  <a:pt x="5007876" y="444341"/>
                  <a:pt x="5005504" y="443398"/>
                  <a:pt x="5002765" y="442545"/>
                </a:cubicBezTo>
                <a:cubicBezTo>
                  <a:pt x="5000026" y="441690"/>
                  <a:pt x="4996948" y="441264"/>
                  <a:pt x="4993531" y="441264"/>
                </a:cubicBezTo>
                <a:cubicBezTo>
                  <a:pt x="4990349" y="441264"/>
                  <a:pt x="4987581" y="441690"/>
                  <a:pt x="4985224" y="442545"/>
                </a:cubicBezTo>
                <a:cubicBezTo>
                  <a:pt x="4982868" y="443398"/>
                  <a:pt x="4980924" y="444533"/>
                  <a:pt x="4979392" y="445946"/>
                </a:cubicBezTo>
                <a:cubicBezTo>
                  <a:pt x="4977861" y="447361"/>
                  <a:pt x="4976712" y="449041"/>
                  <a:pt x="4975946" y="450983"/>
                </a:cubicBezTo>
                <a:cubicBezTo>
                  <a:pt x="4975180" y="452927"/>
                  <a:pt x="4974797" y="454989"/>
                  <a:pt x="4974797" y="457170"/>
                </a:cubicBezTo>
                <a:cubicBezTo>
                  <a:pt x="4974797" y="460351"/>
                  <a:pt x="4975534" y="463089"/>
                  <a:pt x="4977006" y="465385"/>
                </a:cubicBezTo>
                <a:cubicBezTo>
                  <a:pt x="4978479" y="467686"/>
                  <a:pt x="4980438" y="469717"/>
                  <a:pt x="4982883" y="471485"/>
                </a:cubicBezTo>
                <a:cubicBezTo>
                  <a:pt x="4985328" y="473251"/>
                  <a:pt x="4988111" y="474872"/>
                  <a:pt x="4991233" y="476345"/>
                </a:cubicBezTo>
                <a:cubicBezTo>
                  <a:pt x="4994356" y="477818"/>
                  <a:pt x="4997537" y="479304"/>
                  <a:pt x="5000777" y="480807"/>
                </a:cubicBezTo>
                <a:cubicBezTo>
                  <a:pt x="5004017" y="482310"/>
                  <a:pt x="5007198" y="483959"/>
                  <a:pt x="5010320" y="485757"/>
                </a:cubicBezTo>
                <a:cubicBezTo>
                  <a:pt x="5013443" y="487551"/>
                  <a:pt x="5016226" y="489672"/>
                  <a:pt x="5018671" y="492118"/>
                </a:cubicBezTo>
                <a:cubicBezTo>
                  <a:pt x="5021116" y="494563"/>
                  <a:pt x="5023089" y="497448"/>
                  <a:pt x="5024592" y="500778"/>
                </a:cubicBezTo>
                <a:cubicBezTo>
                  <a:pt x="5026094" y="504105"/>
                  <a:pt x="5026845" y="508036"/>
                  <a:pt x="5026845" y="512576"/>
                </a:cubicBezTo>
                <a:cubicBezTo>
                  <a:pt x="5026845" y="517935"/>
                  <a:pt x="5025858" y="522706"/>
                  <a:pt x="5023885" y="526888"/>
                </a:cubicBezTo>
                <a:cubicBezTo>
                  <a:pt x="5021912" y="531072"/>
                  <a:pt x="5019172" y="534622"/>
                  <a:pt x="5015667" y="537537"/>
                </a:cubicBezTo>
                <a:cubicBezTo>
                  <a:pt x="5012162" y="540453"/>
                  <a:pt x="5008038" y="542646"/>
                  <a:pt x="5003295" y="544120"/>
                </a:cubicBezTo>
                <a:cubicBezTo>
                  <a:pt x="4998553" y="545592"/>
                  <a:pt x="4993442" y="546331"/>
                  <a:pt x="4987964" y="546331"/>
                </a:cubicBezTo>
                <a:cubicBezTo>
                  <a:pt x="4984135" y="546331"/>
                  <a:pt x="4980585" y="546006"/>
                  <a:pt x="4977315" y="545357"/>
                </a:cubicBezTo>
                <a:cubicBezTo>
                  <a:pt x="4974046" y="544709"/>
                  <a:pt x="4971130" y="543914"/>
                  <a:pt x="4968567" y="542972"/>
                </a:cubicBezTo>
                <a:cubicBezTo>
                  <a:pt x="4966004" y="542030"/>
                  <a:pt x="4963855" y="541057"/>
                  <a:pt x="4962116" y="540055"/>
                </a:cubicBezTo>
                <a:cubicBezTo>
                  <a:pt x="4960379" y="539054"/>
                  <a:pt x="4959171" y="538201"/>
                  <a:pt x="4958493" y="537493"/>
                </a:cubicBezTo>
                <a:cubicBezTo>
                  <a:pt x="4957816" y="536786"/>
                  <a:pt x="4957315" y="535889"/>
                  <a:pt x="4956991" y="534798"/>
                </a:cubicBezTo>
                <a:cubicBezTo>
                  <a:pt x="4956667" y="533708"/>
                  <a:pt x="4956505" y="532250"/>
                  <a:pt x="4956505" y="530424"/>
                </a:cubicBezTo>
                <a:cubicBezTo>
                  <a:pt x="4956505" y="529127"/>
                  <a:pt x="4956564" y="528052"/>
                  <a:pt x="4956682" y="527200"/>
                </a:cubicBezTo>
                <a:cubicBezTo>
                  <a:pt x="4956800" y="526344"/>
                  <a:pt x="4956977" y="525653"/>
                  <a:pt x="4957212" y="525123"/>
                </a:cubicBezTo>
                <a:cubicBezTo>
                  <a:pt x="4957448" y="524592"/>
                  <a:pt x="4957742" y="524223"/>
                  <a:pt x="4958096" y="524018"/>
                </a:cubicBezTo>
                <a:cubicBezTo>
                  <a:pt x="4958449" y="523812"/>
                  <a:pt x="4958862" y="523708"/>
                  <a:pt x="4959333" y="523708"/>
                </a:cubicBezTo>
                <a:cubicBezTo>
                  <a:pt x="4960158" y="523708"/>
                  <a:pt x="4961321" y="524209"/>
                  <a:pt x="4962823" y="525212"/>
                </a:cubicBezTo>
                <a:cubicBezTo>
                  <a:pt x="4964326" y="526211"/>
                  <a:pt x="4966255" y="527302"/>
                  <a:pt x="4968611" y="528481"/>
                </a:cubicBezTo>
                <a:cubicBezTo>
                  <a:pt x="4970968" y="529659"/>
                  <a:pt x="4973810" y="530762"/>
                  <a:pt x="4977139" y="531792"/>
                </a:cubicBezTo>
                <a:cubicBezTo>
                  <a:pt x="4980468" y="532826"/>
                  <a:pt x="4984311" y="533340"/>
                  <a:pt x="4988671" y="533340"/>
                </a:cubicBezTo>
                <a:cubicBezTo>
                  <a:pt x="4991970" y="533340"/>
                  <a:pt x="4994989" y="532899"/>
                  <a:pt x="4997728" y="532015"/>
                </a:cubicBezTo>
                <a:cubicBezTo>
                  <a:pt x="5000467" y="531130"/>
                  <a:pt x="5002824" y="529879"/>
                  <a:pt x="5004797" y="528259"/>
                </a:cubicBezTo>
                <a:cubicBezTo>
                  <a:pt x="5006771" y="526639"/>
                  <a:pt x="5008288" y="524651"/>
                  <a:pt x="5009348" y="522295"/>
                </a:cubicBezTo>
                <a:cubicBezTo>
                  <a:pt x="5010409" y="519939"/>
                  <a:pt x="5010939" y="517258"/>
                  <a:pt x="5010939" y="514253"/>
                </a:cubicBezTo>
                <a:cubicBezTo>
                  <a:pt x="5010939" y="511013"/>
                  <a:pt x="5010203" y="508243"/>
                  <a:pt x="5008730" y="505947"/>
                </a:cubicBezTo>
                <a:cubicBezTo>
                  <a:pt x="5007257" y="503650"/>
                  <a:pt x="5005313" y="501631"/>
                  <a:pt x="5002898" y="499895"/>
                </a:cubicBezTo>
                <a:cubicBezTo>
                  <a:pt x="5000483" y="498155"/>
                  <a:pt x="4997728" y="496564"/>
                  <a:pt x="4994635" y="495123"/>
                </a:cubicBezTo>
                <a:cubicBezTo>
                  <a:pt x="4991542" y="493678"/>
                  <a:pt x="4988376" y="492207"/>
                  <a:pt x="4985136" y="490704"/>
                </a:cubicBezTo>
                <a:cubicBezTo>
                  <a:pt x="4981896" y="489201"/>
                  <a:pt x="4978744" y="487538"/>
                  <a:pt x="4975681" y="485712"/>
                </a:cubicBezTo>
                <a:cubicBezTo>
                  <a:pt x="4972617" y="483885"/>
                  <a:pt x="4969878" y="481734"/>
                  <a:pt x="4967463" y="479259"/>
                </a:cubicBezTo>
                <a:cubicBezTo>
                  <a:pt x="4965048" y="476785"/>
                  <a:pt x="4963088" y="473883"/>
                  <a:pt x="4961586" y="470558"/>
                </a:cubicBezTo>
                <a:cubicBezTo>
                  <a:pt x="4960084" y="467228"/>
                  <a:pt x="4959333" y="463236"/>
                  <a:pt x="4959333" y="458584"/>
                </a:cubicBezTo>
                <a:cubicBezTo>
                  <a:pt x="4959333" y="453811"/>
                  <a:pt x="4960202" y="449555"/>
                  <a:pt x="4961940" y="445815"/>
                </a:cubicBezTo>
                <a:cubicBezTo>
                  <a:pt x="4963678" y="442072"/>
                  <a:pt x="4966093" y="438936"/>
                  <a:pt x="4969186" y="436404"/>
                </a:cubicBezTo>
                <a:cubicBezTo>
                  <a:pt x="4972279" y="433869"/>
                  <a:pt x="4975961" y="431941"/>
                  <a:pt x="4980232" y="430615"/>
                </a:cubicBezTo>
                <a:cubicBezTo>
                  <a:pt x="4984503" y="429289"/>
                  <a:pt x="4989112" y="428627"/>
                  <a:pt x="4994061" y="428627"/>
                </a:cubicBezTo>
                <a:close/>
                <a:moveTo>
                  <a:pt x="4051086" y="428627"/>
                </a:moveTo>
                <a:cubicBezTo>
                  <a:pt x="4053619" y="428627"/>
                  <a:pt x="4056167" y="428848"/>
                  <a:pt x="4058730" y="429289"/>
                </a:cubicBezTo>
                <a:cubicBezTo>
                  <a:pt x="4061293" y="429731"/>
                  <a:pt x="4063708" y="430320"/>
                  <a:pt x="4065976" y="431057"/>
                </a:cubicBezTo>
                <a:cubicBezTo>
                  <a:pt x="4068244" y="431794"/>
                  <a:pt x="4070262" y="432618"/>
                  <a:pt x="4072029" y="433531"/>
                </a:cubicBezTo>
                <a:cubicBezTo>
                  <a:pt x="4073796" y="434445"/>
                  <a:pt x="4074960" y="435181"/>
                  <a:pt x="4075520" y="435740"/>
                </a:cubicBezTo>
                <a:cubicBezTo>
                  <a:pt x="4076079" y="436299"/>
                  <a:pt x="4076447" y="436741"/>
                  <a:pt x="4076624" y="437065"/>
                </a:cubicBezTo>
                <a:cubicBezTo>
                  <a:pt x="4076801" y="437390"/>
                  <a:pt x="4076948" y="437801"/>
                  <a:pt x="4077066" y="438304"/>
                </a:cubicBezTo>
                <a:cubicBezTo>
                  <a:pt x="4077184" y="438804"/>
                  <a:pt x="4077272" y="439408"/>
                  <a:pt x="4077331" y="440115"/>
                </a:cubicBezTo>
                <a:cubicBezTo>
                  <a:pt x="4077390" y="440822"/>
                  <a:pt x="4077419" y="441734"/>
                  <a:pt x="4077419" y="442854"/>
                </a:cubicBezTo>
                <a:cubicBezTo>
                  <a:pt x="4077419" y="443913"/>
                  <a:pt x="4077375" y="444857"/>
                  <a:pt x="4077287" y="445682"/>
                </a:cubicBezTo>
                <a:cubicBezTo>
                  <a:pt x="4077199" y="446506"/>
                  <a:pt x="4077066" y="447199"/>
                  <a:pt x="4076889" y="447759"/>
                </a:cubicBezTo>
                <a:cubicBezTo>
                  <a:pt x="4076713" y="448318"/>
                  <a:pt x="4076462" y="448730"/>
                  <a:pt x="4076138" y="448997"/>
                </a:cubicBezTo>
                <a:cubicBezTo>
                  <a:pt x="4075814" y="449261"/>
                  <a:pt x="4075446" y="449393"/>
                  <a:pt x="4075034" y="449393"/>
                </a:cubicBezTo>
                <a:cubicBezTo>
                  <a:pt x="4074386" y="449393"/>
                  <a:pt x="4073369" y="448980"/>
                  <a:pt x="4071985" y="448156"/>
                </a:cubicBezTo>
                <a:cubicBezTo>
                  <a:pt x="4070600" y="447330"/>
                  <a:pt x="4068907" y="446404"/>
                  <a:pt x="4066904" y="445373"/>
                </a:cubicBezTo>
                <a:cubicBezTo>
                  <a:pt x="4064901" y="444341"/>
                  <a:pt x="4062530" y="443398"/>
                  <a:pt x="4059790" y="442545"/>
                </a:cubicBezTo>
                <a:cubicBezTo>
                  <a:pt x="4057051" y="441690"/>
                  <a:pt x="4053973" y="441264"/>
                  <a:pt x="4050556" y="441264"/>
                </a:cubicBezTo>
                <a:cubicBezTo>
                  <a:pt x="4047375" y="441264"/>
                  <a:pt x="4044606" y="441690"/>
                  <a:pt x="4042250" y="442545"/>
                </a:cubicBezTo>
                <a:cubicBezTo>
                  <a:pt x="4039893" y="443398"/>
                  <a:pt x="4037949" y="444533"/>
                  <a:pt x="4036417" y="445946"/>
                </a:cubicBezTo>
                <a:cubicBezTo>
                  <a:pt x="4034885" y="447361"/>
                  <a:pt x="4033737" y="449041"/>
                  <a:pt x="4032971" y="450983"/>
                </a:cubicBezTo>
                <a:cubicBezTo>
                  <a:pt x="4032205" y="452927"/>
                  <a:pt x="4031822" y="454989"/>
                  <a:pt x="4031822" y="457170"/>
                </a:cubicBezTo>
                <a:cubicBezTo>
                  <a:pt x="4031822" y="460351"/>
                  <a:pt x="4032559" y="463089"/>
                  <a:pt x="4034031" y="465385"/>
                </a:cubicBezTo>
                <a:cubicBezTo>
                  <a:pt x="4035504" y="467686"/>
                  <a:pt x="4037463" y="469717"/>
                  <a:pt x="4039908" y="471485"/>
                </a:cubicBezTo>
                <a:cubicBezTo>
                  <a:pt x="4042352" y="473251"/>
                  <a:pt x="4045136" y="474872"/>
                  <a:pt x="4048258" y="476345"/>
                </a:cubicBezTo>
                <a:cubicBezTo>
                  <a:pt x="4051381" y="477818"/>
                  <a:pt x="4054562" y="479304"/>
                  <a:pt x="4057802" y="480807"/>
                </a:cubicBezTo>
                <a:cubicBezTo>
                  <a:pt x="4061042" y="482310"/>
                  <a:pt x="4064223" y="483959"/>
                  <a:pt x="4067346" y="485757"/>
                </a:cubicBezTo>
                <a:cubicBezTo>
                  <a:pt x="4070468" y="487551"/>
                  <a:pt x="4073251" y="489672"/>
                  <a:pt x="4075696" y="492118"/>
                </a:cubicBezTo>
                <a:cubicBezTo>
                  <a:pt x="4078141" y="494563"/>
                  <a:pt x="4080115" y="497448"/>
                  <a:pt x="4081617" y="500778"/>
                </a:cubicBezTo>
                <a:cubicBezTo>
                  <a:pt x="4083119" y="504105"/>
                  <a:pt x="4083870" y="508036"/>
                  <a:pt x="4083870" y="512576"/>
                </a:cubicBezTo>
                <a:cubicBezTo>
                  <a:pt x="4083870" y="517935"/>
                  <a:pt x="4082883" y="522706"/>
                  <a:pt x="4080910" y="526888"/>
                </a:cubicBezTo>
                <a:cubicBezTo>
                  <a:pt x="4078937" y="531072"/>
                  <a:pt x="4076197" y="534622"/>
                  <a:pt x="4072692" y="537537"/>
                </a:cubicBezTo>
                <a:cubicBezTo>
                  <a:pt x="4069187" y="540453"/>
                  <a:pt x="4065063" y="542646"/>
                  <a:pt x="4060321" y="544120"/>
                </a:cubicBezTo>
                <a:cubicBezTo>
                  <a:pt x="4055578" y="545592"/>
                  <a:pt x="4050468" y="546331"/>
                  <a:pt x="4044989" y="546331"/>
                </a:cubicBezTo>
                <a:cubicBezTo>
                  <a:pt x="4041159" y="546331"/>
                  <a:pt x="4037610" y="546006"/>
                  <a:pt x="4034341" y="545357"/>
                </a:cubicBezTo>
                <a:cubicBezTo>
                  <a:pt x="4031071" y="544709"/>
                  <a:pt x="4028155" y="543914"/>
                  <a:pt x="4025592" y="542972"/>
                </a:cubicBezTo>
                <a:cubicBezTo>
                  <a:pt x="4023030" y="542030"/>
                  <a:pt x="4020880" y="541057"/>
                  <a:pt x="4019142" y="540055"/>
                </a:cubicBezTo>
                <a:cubicBezTo>
                  <a:pt x="4017404" y="539054"/>
                  <a:pt x="4016196" y="538201"/>
                  <a:pt x="4015519" y="537493"/>
                </a:cubicBezTo>
                <a:cubicBezTo>
                  <a:pt x="4014841" y="536786"/>
                  <a:pt x="4014340" y="535889"/>
                  <a:pt x="4014016" y="534798"/>
                </a:cubicBezTo>
                <a:cubicBezTo>
                  <a:pt x="4013692" y="533708"/>
                  <a:pt x="4013530" y="532250"/>
                  <a:pt x="4013530" y="530424"/>
                </a:cubicBezTo>
                <a:cubicBezTo>
                  <a:pt x="4013530" y="529127"/>
                  <a:pt x="4013589" y="528052"/>
                  <a:pt x="4013707" y="527200"/>
                </a:cubicBezTo>
                <a:cubicBezTo>
                  <a:pt x="4013825" y="526344"/>
                  <a:pt x="4014002" y="525653"/>
                  <a:pt x="4014237" y="525123"/>
                </a:cubicBezTo>
                <a:cubicBezTo>
                  <a:pt x="4014473" y="524592"/>
                  <a:pt x="4014767" y="524223"/>
                  <a:pt x="4015121" y="524018"/>
                </a:cubicBezTo>
                <a:cubicBezTo>
                  <a:pt x="4015474" y="523812"/>
                  <a:pt x="4015887" y="523708"/>
                  <a:pt x="4016358" y="523708"/>
                </a:cubicBezTo>
                <a:cubicBezTo>
                  <a:pt x="4017183" y="523708"/>
                  <a:pt x="4018346" y="524209"/>
                  <a:pt x="4019849" y="525212"/>
                </a:cubicBezTo>
                <a:cubicBezTo>
                  <a:pt x="4021351" y="526211"/>
                  <a:pt x="4023280" y="527302"/>
                  <a:pt x="4025637" y="528481"/>
                </a:cubicBezTo>
                <a:cubicBezTo>
                  <a:pt x="4027993" y="529659"/>
                  <a:pt x="4030835" y="530762"/>
                  <a:pt x="4034164" y="531792"/>
                </a:cubicBezTo>
                <a:cubicBezTo>
                  <a:pt x="4037492" y="532826"/>
                  <a:pt x="4041336" y="533340"/>
                  <a:pt x="4045696" y="533340"/>
                </a:cubicBezTo>
                <a:cubicBezTo>
                  <a:pt x="4048995" y="533340"/>
                  <a:pt x="4052014" y="532899"/>
                  <a:pt x="4054753" y="532015"/>
                </a:cubicBezTo>
                <a:cubicBezTo>
                  <a:pt x="4057493" y="531130"/>
                  <a:pt x="4059849" y="529879"/>
                  <a:pt x="4061823" y="528259"/>
                </a:cubicBezTo>
                <a:cubicBezTo>
                  <a:pt x="4063796" y="526639"/>
                  <a:pt x="4065313" y="524651"/>
                  <a:pt x="4066374" y="522295"/>
                </a:cubicBezTo>
                <a:cubicBezTo>
                  <a:pt x="4067434" y="519939"/>
                  <a:pt x="4067964" y="517258"/>
                  <a:pt x="4067964" y="514253"/>
                </a:cubicBezTo>
                <a:cubicBezTo>
                  <a:pt x="4067964" y="511013"/>
                  <a:pt x="4067228" y="508243"/>
                  <a:pt x="4065755" y="505947"/>
                </a:cubicBezTo>
                <a:cubicBezTo>
                  <a:pt x="4064282" y="503650"/>
                  <a:pt x="4062338" y="501631"/>
                  <a:pt x="4059923" y="499895"/>
                </a:cubicBezTo>
                <a:cubicBezTo>
                  <a:pt x="4057508" y="498155"/>
                  <a:pt x="4054753" y="496564"/>
                  <a:pt x="4051661" y="495123"/>
                </a:cubicBezTo>
                <a:cubicBezTo>
                  <a:pt x="4048568" y="493678"/>
                  <a:pt x="4045401" y="492207"/>
                  <a:pt x="4042161" y="490704"/>
                </a:cubicBezTo>
                <a:cubicBezTo>
                  <a:pt x="4038921" y="489201"/>
                  <a:pt x="4035769" y="487538"/>
                  <a:pt x="4032706" y="485712"/>
                </a:cubicBezTo>
                <a:cubicBezTo>
                  <a:pt x="4029642" y="483885"/>
                  <a:pt x="4026903" y="481734"/>
                  <a:pt x="4024488" y="479259"/>
                </a:cubicBezTo>
                <a:cubicBezTo>
                  <a:pt x="4022073" y="476785"/>
                  <a:pt x="4020114" y="473883"/>
                  <a:pt x="4018611" y="470558"/>
                </a:cubicBezTo>
                <a:cubicBezTo>
                  <a:pt x="4017109" y="467228"/>
                  <a:pt x="4016358" y="463236"/>
                  <a:pt x="4016358" y="458584"/>
                </a:cubicBezTo>
                <a:cubicBezTo>
                  <a:pt x="4016358" y="453811"/>
                  <a:pt x="4017227" y="449555"/>
                  <a:pt x="4018965" y="445815"/>
                </a:cubicBezTo>
                <a:cubicBezTo>
                  <a:pt x="4020703" y="442072"/>
                  <a:pt x="4023118" y="438936"/>
                  <a:pt x="4026211" y="436404"/>
                </a:cubicBezTo>
                <a:cubicBezTo>
                  <a:pt x="4029304" y="433869"/>
                  <a:pt x="4032986" y="431941"/>
                  <a:pt x="4037257" y="430615"/>
                </a:cubicBezTo>
                <a:cubicBezTo>
                  <a:pt x="4041528" y="429289"/>
                  <a:pt x="4046138" y="428627"/>
                  <a:pt x="4051086" y="428627"/>
                </a:cubicBezTo>
                <a:close/>
                <a:moveTo>
                  <a:pt x="3574899" y="428627"/>
                </a:moveTo>
                <a:cubicBezTo>
                  <a:pt x="3577431" y="428627"/>
                  <a:pt x="3579980" y="428848"/>
                  <a:pt x="3582542" y="429289"/>
                </a:cubicBezTo>
                <a:cubicBezTo>
                  <a:pt x="3585104" y="429731"/>
                  <a:pt x="3587520" y="430320"/>
                  <a:pt x="3589787" y="431057"/>
                </a:cubicBezTo>
                <a:cubicBezTo>
                  <a:pt x="3592056" y="431794"/>
                  <a:pt x="3594073" y="432618"/>
                  <a:pt x="3595840" y="433531"/>
                </a:cubicBezTo>
                <a:cubicBezTo>
                  <a:pt x="3597608" y="434445"/>
                  <a:pt x="3598771" y="435181"/>
                  <a:pt x="3599331" y="435740"/>
                </a:cubicBezTo>
                <a:cubicBezTo>
                  <a:pt x="3599890" y="436299"/>
                  <a:pt x="3600259" y="436741"/>
                  <a:pt x="3600435" y="437065"/>
                </a:cubicBezTo>
                <a:cubicBezTo>
                  <a:pt x="3600612" y="437390"/>
                  <a:pt x="3600759" y="437801"/>
                  <a:pt x="3600876" y="438304"/>
                </a:cubicBezTo>
                <a:cubicBezTo>
                  <a:pt x="3600995" y="438804"/>
                  <a:pt x="3601084" y="439408"/>
                  <a:pt x="3601142" y="440115"/>
                </a:cubicBezTo>
                <a:cubicBezTo>
                  <a:pt x="3601201" y="440822"/>
                  <a:pt x="3601231" y="441734"/>
                  <a:pt x="3601231" y="442854"/>
                </a:cubicBezTo>
                <a:cubicBezTo>
                  <a:pt x="3601231" y="443913"/>
                  <a:pt x="3601187" y="444857"/>
                  <a:pt x="3601099" y="445682"/>
                </a:cubicBezTo>
                <a:cubicBezTo>
                  <a:pt x="3601010" y="446506"/>
                  <a:pt x="3600876" y="447199"/>
                  <a:pt x="3600700" y="447759"/>
                </a:cubicBezTo>
                <a:cubicBezTo>
                  <a:pt x="3600523" y="448318"/>
                  <a:pt x="3600274" y="448730"/>
                  <a:pt x="3599950" y="448997"/>
                </a:cubicBezTo>
                <a:cubicBezTo>
                  <a:pt x="3599625" y="449261"/>
                  <a:pt x="3599257" y="449393"/>
                  <a:pt x="3598845" y="449393"/>
                </a:cubicBezTo>
                <a:cubicBezTo>
                  <a:pt x="3598197" y="449393"/>
                  <a:pt x="3597181" y="448980"/>
                  <a:pt x="3595796" y="448156"/>
                </a:cubicBezTo>
                <a:cubicBezTo>
                  <a:pt x="3594412" y="447330"/>
                  <a:pt x="3592718" y="446404"/>
                  <a:pt x="3590715" y="445373"/>
                </a:cubicBezTo>
                <a:cubicBezTo>
                  <a:pt x="3588712" y="444341"/>
                  <a:pt x="3586342" y="443398"/>
                  <a:pt x="3583603" y="442545"/>
                </a:cubicBezTo>
                <a:cubicBezTo>
                  <a:pt x="3580863" y="441690"/>
                  <a:pt x="3577785" y="441264"/>
                  <a:pt x="3574368" y="441264"/>
                </a:cubicBezTo>
                <a:cubicBezTo>
                  <a:pt x="3571187" y="441264"/>
                  <a:pt x="3568418" y="441690"/>
                  <a:pt x="3566062" y="442545"/>
                </a:cubicBezTo>
                <a:cubicBezTo>
                  <a:pt x="3563705" y="443398"/>
                  <a:pt x="3561762" y="444533"/>
                  <a:pt x="3560230" y="445946"/>
                </a:cubicBezTo>
                <a:cubicBezTo>
                  <a:pt x="3558697" y="447361"/>
                  <a:pt x="3557550" y="449041"/>
                  <a:pt x="3556783" y="450983"/>
                </a:cubicBezTo>
                <a:cubicBezTo>
                  <a:pt x="3556018" y="452927"/>
                  <a:pt x="3555635" y="454989"/>
                  <a:pt x="3555635" y="457170"/>
                </a:cubicBezTo>
                <a:cubicBezTo>
                  <a:pt x="3555635" y="460351"/>
                  <a:pt x="3556372" y="463089"/>
                  <a:pt x="3557845" y="465385"/>
                </a:cubicBezTo>
                <a:cubicBezTo>
                  <a:pt x="3559317" y="467686"/>
                  <a:pt x="3561275" y="469717"/>
                  <a:pt x="3563721" y="471485"/>
                </a:cubicBezTo>
                <a:cubicBezTo>
                  <a:pt x="3566166" y="473251"/>
                  <a:pt x="3568949" y="474872"/>
                  <a:pt x="3572071" y="476345"/>
                </a:cubicBezTo>
                <a:cubicBezTo>
                  <a:pt x="3575194" y="477818"/>
                  <a:pt x="3578375" y="479304"/>
                  <a:pt x="3581615" y="480807"/>
                </a:cubicBezTo>
                <a:cubicBezTo>
                  <a:pt x="3584855" y="482310"/>
                  <a:pt x="3588035" y="483959"/>
                  <a:pt x="3591158" y="485757"/>
                </a:cubicBezTo>
                <a:cubicBezTo>
                  <a:pt x="3594278" y="487551"/>
                  <a:pt x="3597062" y="489672"/>
                  <a:pt x="3599507" y="492118"/>
                </a:cubicBezTo>
                <a:cubicBezTo>
                  <a:pt x="3601953" y="494563"/>
                  <a:pt x="3603926" y="497448"/>
                  <a:pt x="3605428" y="500778"/>
                </a:cubicBezTo>
                <a:cubicBezTo>
                  <a:pt x="3606930" y="504105"/>
                  <a:pt x="3607681" y="508036"/>
                  <a:pt x="3607681" y="512576"/>
                </a:cubicBezTo>
                <a:cubicBezTo>
                  <a:pt x="3607681" y="517935"/>
                  <a:pt x="3606695" y="522706"/>
                  <a:pt x="3604722" y="526888"/>
                </a:cubicBezTo>
                <a:cubicBezTo>
                  <a:pt x="3602748" y="531072"/>
                  <a:pt x="3600008" y="534622"/>
                  <a:pt x="3596503" y="537537"/>
                </a:cubicBezTo>
                <a:cubicBezTo>
                  <a:pt x="3592998" y="540453"/>
                  <a:pt x="3588875" y="542646"/>
                  <a:pt x="3584133" y="544120"/>
                </a:cubicBezTo>
                <a:cubicBezTo>
                  <a:pt x="3579390" y="545592"/>
                  <a:pt x="3574280" y="546331"/>
                  <a:pt x="3568801" y="546331"/>
                </a:cubicBezTo>
                <a:cubicBezTo>
                  <a:pt x="3564972" y="546331"/>
                  <a:pt x="3561423" y="546006"/>
                  <a:pt x="3558154" y="545357"/>
                </a:cubicBezTo>
                <a:cubicBezTo>
                  <a:pt x="3554884" y="544709"/>
                  <a:pt x="3551968" y="543914"/>
                  <a:pt x="3549405" y="542972"/>
                </a:cubicBezTo>
                <a:cubicBezTo>
                  <a:pt x="3546842" y="542030"/>
                  <a:pt x="3544692" y="541057"/>
                  <a:pt x="3542955" y="540055"/>
                </a:cubicBezTo>
                <a:cubicBezTo>
                  <a:pt x="3541216" y="539054"/>
                  <a:pt x="3540008" y="538201"/>
                  <a:pt x="3539331" y="537493"/>
                </a:cubicBezTo>
                <a:cubicBezTo>
                  <a:pt x="3538653" y="536786"/>
                  <a:pt x="3538153" y="535889"/>
                  <a:pt x="3537828" y="534798"/>
                </a:cubicBezTo>
                <a:cubicBezTo>
                  <a:pt x="3537505" y="533708"/>
                  <a:pt x="3537342" y="532250"/>
                  <a:pt x="3537342" y="530424"/>
                </a:cubicBezTo>
                <a:cubicBezTo>
                  <a:pt x="3537342" y="529127"/>
                  <a:pt x="3537402" y="528052"/>
                  <a:pt x="3537519" y="527200"/>
                </a:cubicBezTo>
                <a:cubicBezTo>
                  <a:pt x="3537637" y="526344"/>
                  <a:pt x="3537813" y="525653"/>
                  <a:pt x="3538049" y="525123"/>
                </a:cubicBezTo>
                <a:cubicBezTo>
                  <a:pt x="3538285" y="524592"/>
                  <a:pt x="3538580" y="524223"/>
                  <a:pt x="3538934" y="524018"/>
                </a:cubicBezTo>
                <a:cubicBezTo>
                  <a:pt x="3539287" y="523812"/>
                  <a:pt x="3539699" y="523708"/>
                  <a:pt x="3540171" y="523708"/>
                </a:cubicBezTo>
                <a:cubicBezTo>
                  <a:pt x="3540996" y="523708"/>
                  <a:pt x="3542158" y="524209"/>
                  <a:pt x="3543661" y="525212"/>
                </a:cubicBezTo>
                <a:cubicBezTo>
                  <a:pt x="3545164" y="526211"/>
                  <a:pt x="3547092" y="527302"/>
                  <a:pt x="3549449" y="528481"/>
                </a:cubicBezTo>
                <a:cubicBezTo>
                  <a:pt x="3551805" y="529659"/>
                  <a:pt x="3554647" y="530762"/>
                  <a:pt x="3557977" y="531792"/>
                </a:cubicBezTo>
                <a:cubicBezTo>
                  <a:pt x="3561305" y="532826"/>
                  <a:pt x="3565149" y="533340"/>
                  <a:pt x="3569508" y="533340"/>
                </a:cubicBezTo>
                <a:cubicBezTo>
                  <a:pt x="3572807" y="533340"/>
                  <a:pt x="3575826" y="532899"/>
                  <a:pt x="3578566" y="532015"/>
                </a:cubicBezTo>
                <a:cubicBezTo>
                  <a:pt x="3581306" y="531130"/>
                  <a:pt x="3583662" y="529879"/>
                  <a:pt x="3585635" y="528259"/>
                </a:cubicBezTo>
                <a:cubicBezTo>
                  <a:pt x="3587608" y="526639"/>
                  <a:pt x="3589125" y="524651"/>
                  <a:pt x="3590186" y="522295"/>
                </a:cubicBezTo>
                <a:cubicBezTo>
                  <a:pt x="3591245" y="519939"/>
                  <a:pt x="3591776" y="517258"/>
                  <a:pt x="3591776" y="514253"/>
                </a:cubicBezTo>
                <a:cubicBezTo>
                  <a:pt x="3591776" y="511013"/>
                  <a:pt x="3591040" y="508243"/>
                  <a:pt x="3589567" y="505947"/>
                </a:cubicBezTo>
                <a:cubicBezTo>
                  <a:pt x="3588094" y="503650"/>
                  <a:pt x="3586150" y="501631"/>
                  <a:pt x="3583735" y="499895"/>
                </a:cubicBezTo>
                <a:cubicBezTo>
                  <a:pt x="3581320" y="498155"/>
                  <a:pt x="3578566" y="496564"/>
                  <a:pt x="3575473" y="495123"/>
                </a:cubicBezTo>
                <a:cubicBezTo>
                  <a:pt x="3572380" y="493678"/>
                  <a:pt x="3569213" y="492207"/>
                  <a:pt x="3565974" y="490704"/>
                </a:cubicBezTo>
                <a:cubicBezTo>
                  <a:pt x="3562733" y="489201"/>
                  <a:pt x="3559582" y="487538"/>
                  <a:pt x="3556518" y="485712"/>
                </a:cubicBezTo>
                <a:cubicBezTo>
                  <a:pt x="3553455" y="483885"/>
                  <a:pt x="3550715" y="481734"/>
                  <a:pt x="3548301" y="479259"/>
                </a:cubicBezTo>
                <a:cubicBezTo>
                  <a:pt x="3545885" y="476785"/>
                  <a:pt x="3543926" y="473883"/>
                  <a:pt x="3542424" y="470558"/>
                </a:cubicBezTo>
                <a:cubicBezTo>
                  <a:pt x="3540922" y="467228"/>
                  <a:pt x="3540171" y="463236"/>
                  <a:pt x="3540171" y="458584"/>
                </a:cubicBezTo>
                <a:cubicBezTo>
                  <a:pt x="3540171" y="453811"/>
                  <a:pt x="3541039" y="449555"/>
                  <a:pt x="3542778" y="445815"/>
                </a:cubicBezTo>
                <a:cubicBezTo>
                  <a:pt x="3544515" y="442072"/>
                  <a:pt x="3546930" y="438936"/>
                  <a:pt x="3550024" y="436404"/>
                </a:cubicBezTo>
                <a:cubicBezTo>
                  <a:pt x="3553116" y="433869"/>
                  <a:pt x="3556799" y="431941"/>
                  <a:pt x="3561069" y="430615"/>
                </a:cubicBezTo>
                <a:cubicBezTo>
                  <a:pt x="3565340" y="429289"/>
                  <a:pt x="3569950" y="428627"/>
                  <a:pt x="3574899" y="428627"/>
                </a:cubicBezTo>
                <a:close/>
                <a:moveTo>
                  <a:pt x="3108166" y="428627"/>
                </a:moveTo>
                <a:cubicBezTo>
                  <a:pt x="3110699" y="428627"/>
                  <a:pt x="3113248" y="428848"/>
                  <a:pt x="3115811" y="429289"/>
                </a:cubicBezTo>
                <a:cubicBezTo>
                  <a:pt x="3118374" y="429731"/>
                  <a:pt x="3120790" y="430320"/>
                  <a:pt x="3123057" y="431057"/>
                </a:cubicBezTo>
                <a:cubicBezTo>
                  <a:pt x="3125324" y="431794"/>
                  <a:pt x="3127343" y="432618"/>
                  <a:pt x="3129110" y="433531"/>
                </a:cubicBezTo>
                <a:cubicBezTo>
                  <a:pt x="3130876" y="434445"/>
                  <a:pt x="3132041" y="435181"/>
                  <a:pt x="3132601" y="435740"/>
                </a:cubicBezTo>
                <a:cubicBezTo>
                  <a:pt x="3133159" y="436299"/>
                  <a:pt x="3133527" y="436741"/>
                  <a:pt x="3133705" y="437065"/>
                </a:cubicBezTo>
                <a:cubicBezTo>
                  <a:pt x="3133882" y="437390"/>
                  <a:pt x="3134028" y="437801"/>
                  <a:pt x="3134147" y="438304"/>
                </a:cubicBezTo>
                <a:cubicBezTo>
                  <a:pt x="3134263" y="438804"/>
                  <a:pt x="3134352" y="439408"/>
                  <a:pt x="3134410" y="440115"/>
                </a:cubicBezTo>
                <a:cubicBezTo>
                  <a:pt x="3134470" y="440822"/>
                  <a:pt x="3134497" y="441734"/>
                  <a:pt x="3134497" y="442854"/>
                </a:cubicBezTo>
                <a:cubicBezTo>
                  <a:pt x="3134497" y="443913"/>
                  <a:pt x="3134453" y="444857"/>
                  <a:pt x="3134364" y="445682"/>
                </a:cubicBezTo>
                <a:cubicBezTo>
                  <a:pt x="3134278" y="446506"/>
                  <a:pt x="3134147" y="447199"/>
                  <a:pt x="3133971" y="447759"/>
                </a:cubicBezTo>
                <a:cubicBezTo>
                  <a:pt x="3133793" y="448318"/>
                  <a:pt x="3133542" y="448730"/>
                  <a:pt x="3133217" y="448997"/>
                </a:cubicBezTo>
                <a:cubicBezTo>
                  <a:pt x="3132893" y="449261"/>
                  <a:pt x="3132527" y="449393"/>
                  <a:pt x="3132113" y="449393"/>
                </a:cubicBezTo>
                <a:cubicBezTo>
                  <a:pt x="3131466" y="449393"/>
                  <a:pt x="3130450" y="448980"/>
                  <a:pt x="3129067" y="448156"/>
                </a:cubicBezTo>
                <a:cubicBezTo>
                  <a:pt x="3127683" y="447330"/>
                  <a:pt x="3125989" y="446404"/>
                  <a:pt x="3123983" y="445373"/>
                </a:cubicBezTo>
                <a:cubicBezTo>
                  <a:pt x="3121984" y="444341"/>
                  <a:pt x="3119611" y="443398"/>
                  <a:pt x="3116872" y="442545"/>
                </a:cubicBezTo>
                <a:cubicBezTo>
                  <a:pt x="3114131" y="441690"/>
                  <a:pt x="3111053" y="441264"/>
                  <a:pt x="3107636" y="441264"/>
                </a:cubicBezTo>
                <a:cubicBezTo>
                  <a:pt x="3104454" y="441264"/>
                  <a:pt x="3101683" y="441690"/>
                  <a:pt x="3099329" y="442545"/>
                </a:cubicBezTo>
                <a:cubicBezTo>
                  <a:pt x="3096972" y="443398"/>
                  <a:pt x="3095028" y="444533"/>
                  <a:pt x="3093497" y="445946"/>
                </a:cubicBezTo>
                <a:cubicBezTo>
                  <a:pt x="3091966" y="447361"/>
                  <a:pt x="3090818" y="449041"/>
                  <a:pt x="3090050" y="450983"/>
                </a:cubicBezTo>
                <a:cubicBezTo>
                  <a:pt x="3089286" y="452927"/>
                  <a:pt x="3088904" y="454989"/>
                  <a:pt x="3088904" y="457170"/>
                </a:cubicBezTo>
                <a:cubicBezTo>
                  <a:pt x="3088904" y="460351"/>
                  <a:pt x="3089638" y="463089"/>
                  <a:pt x="3091110" y="465385"/>
                </a:cubicBezTo>
                <a:cubicBezTo>
                  <a:pt x="3092583" y="467686"/>
                  <a:pt x="3094543" y="469717"/>
                  <a:pt x="3096984" y="471485"/>
                </a:cubicBezTo>
                <a:cubicBezTo>
                  <a:pt x="3099430" y="473251"/>
                  <a:pt x="3102215" y="474872"/>
                  <a:pt x="3105338" y="476345"/>
                </a:cubicBezTo>
                <a:cubicBezTo>
                  <a:pt x="3108461" y="477818"/>
                  <a:pt x="3111643" y="479304"/>
                  <a:pt x="3114882" y="480807"/>
                </a:cubicBezTo>
                <a:cubicBezTo>
                  <a:pt x="3118125" y="482310"/>
                  <a:pt x="3121305" y="483959"/>
                  <a:pt x="3124428" y="485757"/>
                </a:cubicBezTo>
                <a:cubicBezTo>
                  <a:pt x="3127548" y="487551"/>
                  <a:pt x="3130333" y="489672"/>
                  <a:pt x="3132777" y="492118"/>
                </a:cubicBezTo>
                <a:cubicBezTo>
                  <a:pt x="3135220" y="494563"/>
                  <a:pt x="3137193" y="497448"/>
                  <a:pt x="3138697" y="500778"/>
                </a:cubicBezTo>
                <a:cubicBezTo>
                  <a:pt x="3140198" y="504105"/>
                  <a:pt x="3140949" y="508036"/>
                  <a:pt x="3140949" y="512576"/>
                </a:cubicBezTo>
                <a:cubicBezTo>
                  <a:pt x="3140949" y="517935"/>
                  <a:pt x="3139960" y="522706"/>
                  <a:pt x="3137988" y="526888"/>
                </a:cubicBezTo>
                <a:cubicBezTo>
                  <a:pt x="3136015" y="531072"/>
                  <a:pt x="3133277" y="534622"/>
                  <a:pt x="3129772" y="537537"/>
                </a:cubicBezTo>
                <a:cubicBezTo>
                  <a:pt x="3126268" y="540453"/>
                  <a:pt x="3122144" y="542646"/>
                  <a:pt x="3117402" y="544120"/>
                </a:cubicBezTo>
                <a:cubicBezTo>
                  <a:pt x="3112659" y="545592"/>
                  <a:pt x="3107547" y="546331"/>
                  <a:pt x="3102067" y="546331"/>
                </a:cubicBezTo>
                <a:cubicBezTo>
                  <a:pt x="3098240" y="546331"/>
                  <a:pt x="3094687" y="546006"/>
                  <a:pt x="3091423" y="545357"/>
                </a:cubicBezTo>
                <a:cubicBezTo>
                  <a:pt x="3088152" y="544709"/>
                  <a:pt x="3085236" y="543914"/>
                  <a:pt x="3082677" y="542972"/>
                </a:cubicBezTo>
                <a:cubicBezTo>
                  <a:pt x="3080111" y="542030"/>
                  <a:pt x="3077960" y="541057"/>
                  <a:pt x="3076221" y="540055"/>
                </a:cubicBezTo>
                <a:cubicBezTo>
                  <a:pt x="3074484" y="539054"/>
                  <a:pt x="3073278" y="538201"/>
                  <a:pt x="3072599" y="537493"/>
                </a:cubicBezTo>
                <a:cubicBezTo>
                  <a:pt x="3071920" y="536786"/>
                  <a:pt x="3071421" y="535889"/>
                  <a:pt x="3071096" y="534798"/>
                </a:cubicBezTo>
                <a:cubicBezTo>
                  <a:pt x="3070773" y="533708"/>
                  <a:pt x="3070611" y="532250"/>
                  <a:pt x="3070611" y="530424"/>
                </a:cubicBezTo>
                <a:cubicBezTo>
                  <a:pt x="3070611" y="529127"/>
                  <a:pt x="3070669" y="528052"/>
                  <a:pt x="3070788" y="527200"/>
                </a:cubicBezTo>
                <a:cubicBezTo>
                  <a:pt x="3070905" y="526344"/>
                  <a:pt x="3071081" y="525653"/>
                  <a:pt x="3071317" y="525123"/>
                </a:cubicBezTo>
                <a:cubicBezTo>
                  <a:pt x="3071554" y="524592"/>
                  <a:pt x="3071848" y="524223"/>
                  <a:pt x="3072201" y="524018"/>
                </a:cubicBezTo>
                <a:cubicBezTo>
                  <a:pt x="3072553" y="523812"/>
                  <a:pt x="3072964" y="523708"/>
                  <a:pt x="3073437" y="523708"/>
                </a:cubicBezTo>
                <a:cubicBezTo>
                  <a:pt x="3074263" y="523708"/>
                  <a:pt x="3075426" y="524209"/>
                  <a:pt x="3076928" y="525212"/>
                </a:cubicBezTo>
                <a:cubicBezTo>
                  <a:pt x="3078431" y="526211"/>
                  <a:pt x="3080357" y="527302"/>
                  <a:pt x="3082720" y="528481"/>
                </a:cubicBezTo>
                <a:cubicBezTo>
                  <a:pt x="3085078" y="529659"/>
                  <a:pt x="3087920" y="530762"/>
                  <a:pt x="3091242" y="531792"/>
                </a:cubicBezTo>
                <a:cubicBezTo>
                  <a:pt x="3094572" y="532826"/>
                  <a:pt x="3098415" y="533340"/>
                  <a:pt x="3102775" y="533340"/>
                </a:cubicBezTo>
                <a:cubicBezTo>
                  <a:pt x="3106075" y="533340"/>
                  <a:pt x="3109093" y="532899"/>
                  <a:pt x="3111834" y="532015"/>
                </a:cubicBezTo>
                <a:cubicBezTo>
                  <a:pt x="3114574" y="531130"/>
                  <a:pt x="3116932" y="529879"/>
                  <a:pt x="3118904" y="528259"/>
                </a:cubicBezTo>
                <a:cubicBezTo>
                  <a:pt x="3120877" y="526639"/>
                  <a:pt x="3122396" y="524651"/>
                  <a:pt x="3123455" y="522295"/>
                </a:cubicBezTo>
                <a:cubicBezTo>
                  <a:pt x="3124517" y="519939"/>
                  <a:pt x="3125045" y="517258"/>
                  <a:pt x="3125045" y="514253"/>
                </a:cubicBezTo>
                <a:cubicBezTo>
                  <a:pt x="3125045" y="511013"/>
                  <a:pt x="3124309" y="508243"/>
                  <a:pt x="3122836" y="505947"/>
                </a:cubicBezTo>
                <a:cubicBezTo>
                  <a:pt x="3121363" y="503650"/>
                  <a:pt x="3119420" y="501631"/>
                  <a:pt x="3117004" y="499895"/>
                </a:cubicBezTo>
                <a:cubicBezTo>
                  <a:pt x="3114589" y="498155"/>
                  <a:pt x="3111834" y="496564"/>
                  <a:pt x="3108740" y="495123"/>
                </a:cubicBezTo>
                <a:cubicBezTo>
                  <a:pt x="3105647" y="493678"/>
                  <a:pt x="3102479" y="492207"/>
                  <a:pt x="3099240" y="490704"/>
                </a:cubicBezTo>
                <a:cubicBezTo>
                  <a:pt x="3096001" y="489201"/>
                  <a:pt x="3092847" y="487538"/>
                  <a:pt x="3089788" y="485712"/>
                </a:cubicBezTo>
                <a:cubicBezTo>
                  <a:pt x="3086725" y="483885"/>
                  <a:pt x="3083990" y="481734"/>
                  <a:pt x="3081573" y="479259"/>
                </a:cubicBezTo>
                <a:cubicBezTo>
                  <a:pt x="3079152" y="476785"/>
                  <a:pt x="3077194" y="473883"/>
                  <a:pt x="3075693" y="470558"/>
                </a:cubicBezTo>
                <a:cubicBezTo>
                  <a:pt x="3074188" y="467228"/>
                  <a:pt x="3073437" y="463236"/>
                  <a:pt x="3073437" y="458584"/>
                </a:cubicBezTo>
                <a:cubicBezTo>
                  <a:pt x="3073437" y="453811"/>
                  <a:pt x="3074306" y="449555"/>
                  <a:pt x="3076044" y="445815"/>
                </a:cubicBezTo>
                <a:cubicBezTo>
                  <a:pt x="3077785" y="442072"/>
                  <a:pt x="3080202" y="438936"/>
                  <a:pt x="3083293" y="436404"/>
                </a:cubicBezTo>
                <a:cubicBezTo>
                  <a:pt x="3086389" y="433869"/>
                  <a:pt x="3090065" y="431941"/>
                  <a:pt x="3094338" y="430615"/>
                </a:cubicBezTo>
                <a:cubicBezTo>
                  <a:pt x="3098606" y="429289"/>
                  <a:pt x="3103218" y="428627"/>
                  <a:pt x="3108166" y="428627"/>
                </a:cubicBezTo>
                <a:close/>
                <a:moveTo>
                  <a:pt x="2631914" y="428627"/>
                </a:moveTo>
                <a:cubicBezTo>
                  <a:pt x="2634447" y="428627"/>
                  <a:pt x="2636996" y="428848"/>
                  <a:pt x="2639558" y="429289"/>
                </a:cubicBezTo>
                <a:cubicBezTo>
                  <a:pt x="2642121" y="429731"/>
                  <a:pt x="2644537" y="430320"/>
                  <a:pt x="2646805" y="431057"/>
                </a:cubicBezTo>
                <a:cubicBezTo>
                  <a:pt x="2649073" y="431794"/>
                  <a:pt x="2651090" y="432618"/>
                  <a:pt x="2652858" y="433531"/>
                </a:cubicBezTo>
                <a:cubicBezTo>
                  <a:pt x="2654625" y="434445"/>
                  <a:pt x="2655788" y="435181"/>
                  <a:pt x="2656350" y="435740"/>
                </a:cubicBezTo>
                <a:cubicBezTo>
                  <a:pt x="2656910" y="436299"/>
                  <a:pt x="2657278" y="436741"/>
                  <a:pt x="2657453" y="437065"/>
                </a:cubicBezTo>
                <a:cubicBezTo>
                  <a:pt x="2657630" y="437390"/>
                  <a:pt x="2657777" y="437801"/>
                  <a:pt x="2657895" y="438304"/>
                </a:cubicBezTo>
                <a:cubicBezTo>
                  <a:pt x="2658014" y="438804"/>
                  <a:pt x="2658103" y="439408"/>
                  <a:pt x="2658159" y="440115"/>
                </a:cubicBezTo>
                <a:cubicBezTo>
                  <a:pt x="2658221" y="440822"/>
                  <a:pt x="2658248" y="441734"/>
                  <a:pt x="2658248" y="442854"/>
                </a:cubicBezTo>
                <a:cubicBezTo>
                  <a:pt x="2658248" y="443913"/>
                  <a:pt x="2658205" y="444857"/>
                  <a:pt x="2658116" y="445682"/>
                </a:cubicBezTo>
                <a:cubicBezTo>
                  <a:pt x="2658028" y="446506"/>
                  <a:pt x="2657895" y="447199"/>
                  <a:pt x="2657718" y="447759"/>
                </a:cubicBezTo>
                <a:cubicBezTo>
                  <a:pt x="2657543" y="448318"/>
                  <a:pt x="2657292" y="448730"/>
                  <a:pt x="2656968" y="448997"/>
                </a:cubicBezTo>
                <a:cubicBezTo>
                  <a:pt x="2656643" y="449261"/>
                  <a:pt x="2656275" y="449393"/>
                  <a:pt x="2655862" y="449393"/>
                </a:cubicBezTo>
                <a:cubicBezTo>
                  <a:pt x="2655216" y="449393"/>
                  <a:pt x="2654199" y="448980"/>
                  <a:pt x="2652814" y="448156"/>
                </a:cubicBezTo>
                <a:cubicBezTo>
                  <a:pt x="2651430" y="447330"/>
                  <a:pt x="2649736" y="446404"/>
                  <a:pt x="2647732" y="445373"/>
                </a:cubicBezTo>
                <a:cubicBezTo>
                  <a:pt x="2645729" y="444341"/>
                  <a:pt x="2643358" y="443398"/>
                  <a:pt x="2640619" y="442545"/>
                </a:cubicBezTo>
                <a:cubicBezTo>
                  <a:pt x="2637880" y="441690"/>
                  <a:pt x="2634801" y="441264"/>
                  <a:pt x="2631384" y="441264"/>
                </a:cubicBezTo>
                <a:cubicBezTo>
                  <a:pt x="2628203" y="441264"/>
                  <a:pt x="2625433" y="441690"/>
                  <a:pt x="2623078" y="442545"/>
                </a:cubicBezTo>
                <a:cubicBezTo>
                  <a:pt x="2620722" y="443398"/>
                  <a:pt x="2618777" y="444533"/>
                  <a:pt x="2617246" y="445946"/>
                </a:cubicBezTo>
                <a:cubicBezTo>
                  <a:pt x="2615713" y="447361"/>
                  <a:pt x="2614565" y="449041"/>
                  <a:pt x="2613799" y="450983"/>
                </a:cubicBezTo>
                <a:cubicBezTo>
                  <a:pt x="2613034" y="452927"/>
                  <a:pt x="2612652" y="454989"/>
                  <a:pt x="2612652" y="457170"/>
                </a:cubicBezTo>
                <a:cubicBezTo>
                  <a:pt x="2612652" y="460351"/>
                  <a:pt x="2613387" y="463089"/>
                  <a:pt x="2614861" y="465385"/>
                </a:cubicBezTo>
                <a:cubicBezTo>
                  <a:pt x="2616332" y="467686"/>
                  <a:pt x="2618291" y="469717"/>
                  <a:pt x="2620735" y="471485"/>
                </a:cubicBezTo>
                <a:cubicBezTo>
                  <a:pt x="2623181" y="473251"/>
                  <a:pt x="2625964" y="474872"/>
                  <a:pt x="2629087" y="476345"/>
                </a:cubicBezTo>
                <a:cubicBezTo>
                  <a:pt x="2632209" y="477818"/>
                  <a:pt x="2635390" y="479304"/>
                  <a:pt x="2638630" y="480807"/>
                </a:cubicBezTo>
                <a:cubicBezTo>
                  <a:pt x="2641872" y="482310"/>
                  <a:pt x="2645052" y="483959"/>
                  <a:pt x="2648174" y="485757"/>
                </a:cubicBezTo>
                <a:cubicBezTo>
                  <a:pt x="2651296" y="487551"/>
                  <a:pt x="2654080" y="489672"/>
                  <a:pt x="2656525" y="492118"/>
                </a:cubicBezTo>
                <a:cubicBezTo>
                  <a:pt x="2658970" y="494563"/>
                  <a:pt x="2660945" y="497448"/>
                  <a:pt x="2662448" y="500778"/>
                </a:cubicBezTo>
                <a:cubicBezTo>
                  <a:pt x="2663949" y="504105"/>
                  <a:pt x="2664701" y="508036"/>
                  <a:pt x="2664701" y="512576"/>
                </a:cubicBezTo>
                <a:cubicBezTo>
                  <a:pt x="2664701" y="517935"/>
                  <a:pt x="2663714" y="522706"/>
                  <a:pt x="2661738" y="526888"/>
                </a:cubicBezTo>
                <a:cubicBezTo>
                  <a:pt x="2659766" y="531072"/>
                  <a:pt x="2657025" y="534622"/>
                  <a:pt x="2653520" y="537537"/>
                </a:cubicBezTo>
                <a:cubicBezTo>
                  <a:pt x="2650015" y="540453"/>
                  <a:pt x="2645892" y="542646"/>
                  <a:pt x="2641149" y="544120"/>
                </a:cubicBezTo>
                <a:cubicBezTo>
                  <a:pt x="2636407" y="545592"/>
                  <a:pt x="2631295" y="546331"/>
                  <a:pt x="2625817" y="546331"/>
                </a:cubicBezTo>
                <a:cubicBezTo>
                  <a:pt x="2621988" y="546331"/>
                  <a:pt x="2618438" y="546006"/>
                  <a:pt x="2615169" y="545357"/>
                </a:cubicBezTo>
                <a:cubicBezTo>
                  <a:pt x="2611900" y="544709"/>
                  <a:pt x="2608984" y="543914"/>
                  <a:pt x="2606421" y="542972"/>
                </a:cubicBezTo>
                <a:cubicBezTo>
                  <a:pt x="2603862" y="542030"/>
                  <a:pt x="2601710" y="541057"/>
                  <a:pt x="2599973" y="540055"/>
                </a:cubicBezTo>
                <a:cubicBezTo>
                  <a:pt x="2598237" y="539054"/>
                  <a:pt x="2597027" y="538201"/>
                  <a:pt x="2596351" y="537493"/>
                </a:cubicBezTo>
                <a:cubicBezTo>
                  <a:pt x="2595671" y="536786"/>
                  <a:pt x="2595173" y="535889"/>
                  <a:pt x="2594847" y="534798"/>
                </a:cubicBezTo>
                <a:cubicBezTo>
                  <a:pt x="2594524" y="533708"/>
                  <a:pt x="2594360" y="532250"/>
                  <a:pt x="2594360" y="530424"/>
                </a:cubicBezTo>
                <a:cubicBezTo>
                  <a:pt x="2594360" y="529127"/>
                  <a:pt x="2594422" y="528052"/>
                  <a:pt x="2594539" y="527200"/>
                </a:cubicBezTo>
                <a:cubicBezTo>
                  <a:pt x="2594657" y="526344"/>
                  <a:pt x="2594835" y="525653"/>
                  <a:pt x="2595070" y="525123"/>
                </a:cubicBezTo>
                <a:cubicBezTo>
                  <a:pt x="2595303" y="524592"/>
                  <a:pt x="2595599" y="524223"/>
                  <a:pt x="2595952" y="524018"/>
                </a:cubicBezTo>
                <a:cubicBezTo>
                  <a:pt x="2596307" y="523812"/>
                  <a:pt x="2596719" y="523708"/>
                  <a:pt x="2597189" y="523708"/>
                </a:cubicBezTo>
                <a:cubicBezTo>
                  <a:pt x="2598012" y="523708"/>
                  <a:pt x="2599179" y="524209"/>
                  <a:pt x="2600679" y="525212"/>
                </a:cubicBezTo>
                <a:cubicBezTo>
                  <a:pt x="2602182" y="526211"/>
                  <a:pt x="2604111" y="527302"/>
                  <a:pt x="2606466" y="528481"/>
                </a:cubicBezTo>
                <a:cubicBezTo>
                  <a:pt x="2608824" y="529659"/>
                  <a:pt x="2611663" y="530762"/>
                  <a:pt x="2614992" y="531792"/>
                </a:cubicBezTo>
                <a:cubicBezTo>
                  <a:pt x="2618320" y="532826"/>
                  <a:pt x="2622165" y="533340"/>
                  <a:pt x="2626524" y="533340"/>
                </a:cubicBezTo>
                <a:cubicBezTo>
                  <a:pt x="2629823" y="533340"/>
                  <a:pt x="2632842" y="532899"/>
                  <a:pt x="2635582" y="532015"/>
                </a:cubicBezTo>
                <a:cubicBezTo>
                  <a:pt x="2638321" y="531130"/>
                  <a:pt x="2640678" y="529879"/>
                  <a:pt x="2642651" y="528259"/>
                </a:cubicBezTo>
                <a:cubicBezTo>
                  <a:pt x="2644625" y="526639"/>
                  <a:pt x="2646142" y="524651"/>
                  <a:pt x="2647203" y="522295"/>
                </a:cubicBezTo>
                <a:cubicBezTo>
                  <a:pt x="2648263" y="519939"/>
                  <a:pt x="2648793" y="517258"/>
                  <a:pt x="2648793" y="514253"/>
                </a:cubicBezTo>
                <a:cubicBezTo>
                  <a:pt x="2648793" y="511013"/>
                  <a:pt x="2648056" y="508243"/>
                  <a:pt x="2646584" y="505947"/>
                </a:cubicBezTo>
                <a:cubicBezTo>
                  <a:pt x="2645110" y="503650"/>
                  <a:pt x="2643166" y="501631"/>
                  <a:pt x="2640751" y="499895"/>
                </a:cubicBezTo>
                <a:cubicBezTo>
                  <a:pt x="2638337" y="498155"/>
                  <a:pt x="2635582" y="496564"/>
                  <a:pt x="2632489" y="495123"/>
                </a:cubicBezTo>
                <a:cubicBezTo>
                  <a:pt x="2629395" y="493678"/>
                  <a:pt x="2626229" y="492207"/>
                  <a:pt x="2622990" y="490704"/>
                </a:cubicBezTo>
                <a:cubicBezTo>
                  <a:pt x="2619750" y="489201"/>
                  <a:pt x="2616596" y="487538"/>
                  <a:pt x="2613534" y="485712"/>
                </a:cubicBezTo>
                <a:cubicBezTo>
                  <a:pt x="2610470" y="483885"/>
                  <a:pt x="2607732" y="481734"/>
                  <a:pt x="2605317" y="479259"/>
                </a:cubicBezTo>
                <a:cubicBezTo>
                  <a:pt x="2602902" y="476785"/>
                  <a:pt x="2600945" y="473883"/>
                  <a:pt x="2599441" y="470558"/>
                </a:cubicBezTo>
                <a:cubicBezTo>
                  <a:pt x="2597940" y="467228"/>
                  <a:pt x="2597189" y="463236"/>
                  <a:pt x="2597189" y="458584"/>
                </a:cubicBezTo>
                <a:cubicBezTo>
                  <a:pt x="2597189" y="453811"/>
                  <a:pt x="2598057" y="449555"/>
                  <a:pt x="2599797" y="445815"/>
                </a:cubicBezTo>
                <a:cubicBezTo>
                  <a:pt x="2601534" y="442072"/>
                  <a:pt x="2603949" y="438936"/>
                  <a:pt x="2607040" y="436404"/>
                </a:cubicBezTo>
                <a:cubicBezTo>
                  <a:pt x="2610133" y="433869"/>
                  <a:pt x="2613814" y="431941"/>
                  <a:pt x="2618085" y="430615"/>
                </a:cubicBezTo>
                <a:cubicBezTo>
                  <a:pt x="2622356" y="429289"/>
                  <a:pt x="2626966" y="428627"/>
                  <a:pt x="2631914" y="428627"/>
                </a:cubicBezTo>
                <a:close/>
                <a:moveTo>
                  <a:pt x="1688940" y="428627"/>
                </a:moveTo>
                <a:cubicBezTo>
                  <a:pt x="1691475" y="428627"/>
                  <a:pt x="1694022" y="428848"/>
                  <a:pt x="1696585" y="429289"/>
                </a:cubicBezTo>
                <a:cubicBezTo>
                  <a:pt x="1699149" y="429731"/>
                  <a:pt x="1701564" y="430320"/>
                  <a:pt x="1703830" y="431057"/>
                </a:cubicBezTo>
                <a:cubicBezTo>
                  <a:pt x="1706098" y="431794"/>
                  <a:pt x="1708116" y="432618"/>
                  <a:pt x="1709884" y="433531"/>
                </a:cubicBezTo>
                <a:cubicBezTo>
                  <a:pt x="1711652" y="434445"/>
                  <a:pt x="1712816" y="435181"/>
                  <a:pt x="1713375" y="435740"/>
                </a:cubicBezTo>
                <a:cubicBezTo>
                  <a:pt x="1713935" y="436299"/>
                  <a:pt x="1714303" y="436741"/>
                  <a:pt x="1714480" y="437065"/>
                </a:cubicBezTo>
                <a:cubicBezTo>
                  <a:pt x="1714656" y="437390"/>
                  <a:pt x="1714802" y="437801"/>
                  <a:pt x="1714921" y="438304"/>
                </a:cubicBezTo>
                <a:cubicBezTo>
                  <a:pt x="1715039" y="438804"/>
                  <a:pt x="1715128" y="439408"/>
                  <a:pt x="1715187" y="440115"/>
                </a:cubicBezTo>
                <a:cubicBezTo>
                  <a:pt x="1715246" y="440822"/>
                  <a:pt x="1715275" y="441734"/>
                  <a:pt x="1715275" y="442854"/>
                </a:cubicBezTo>
                <a:cubicBezTo>
                  <a:pt x="1715275" y="443913"/>
                  <a:pt x="1715231" y="444857"/>
                  <a:pt x="1715142" y="445682"/>
                </a:cubicBezTo>
                <a:cubicBezTo>
                  <a:pt x="1715054" y="446506"/>
                  <a:pt x="1714921" y="447199"/>
                  <a:pt x="1714744" y="447759"/>
                </a:cubicBezTo>
                <a:cubicBezTo>
                  <a:pt x="1714569" y="448318"/>
                  <a:pt x="1714317" y="448730"/>
                  <a:pt x="1713994" y="448997"/>
                </a:cubicBezTo>
                <a:cubicBezTo>
                  <a:pt x="1713668" y="449261"/>
                  <a:pt x="1713302" y="449393"/>
                  <a:pt x="1712889" y="449393"/>
                </a:cubicBezTo>
                <a:cubicBezTo>
                  <a:pt x="1712241" y="449393"/>
                  <a:pt x="1711225" y="448980"/>
                  <a:pt x="1709839" y="448156"/>
                </a:cubicBezTo>
                <a:cubicBezTo>
                  <a:pt x="1708455" y="447330"/>
                  <a:pt x="1706761" y="446404"/>
                  <a:pt x="1704760" y="445373"/>
                </a:cubicBezTo>
                <a:cubicBezTo>
                  <a:pt x="1702755" y="444341"/>
                  <a:pt x="1700385" y="443398"/>
                  <a:pt x="1697647" y="442545"/>
                </a:cubicBezTo>
                <a:cubicBezTo>
                  <a:pt x="1694906" y="441690"/>
                  <a:pt x="1691829" y="441264"/>
                  <a:pt x="1688411" y="441264"/>
                </a:cubicBezTo>
                <a:cubicBezTo>
                  <a:pt x="1685229" y="441264"/>
                  <a:pt x="1682462" y="441690"/>
                  <a:pt x="1680105" y="442545"/>
                </a:cubicBezTo>
                <a:cubicBezTo>
                  <a:pt x="1677749" y="443398"/>
                  <a:pt x="1675804" y="444533"/>
                  <a:pt x="1674272" y="445946"/>
                </a:cubicBezTo>
                <a:cubicBezTo>
                  <a:pt x="1672741" y="447361"/>
                  <a:pt x="1671591" y="449041"/>
                  <a:pt x="1670825" y="450983"/>
                </a:cubicBezTo>
                <a:cubicBezTo>
                  <a:pt x="1670059" y="452927"/>
                  <a:pt x="1669676" y="454989"/>
                  <a:pt x="1669676" y="457170"/>
                </a:cubicBezTo>
                <a:cubicBezTo>
                  <a:pt x="1669676" y="460351"/>
                  <a:pt x="1670413" y="463089"/>
                  <a:pt x="1671886" y="465385"/>
                </a:cubicBezTo>
                <a:cubicBezTo>
                  <a:pt x="1673359" y="467686"/>
                  <a:pt x="1675318" y="469717"/>
                  <a:pt x="1677763" y="471485"/>
                </a:cubicBezTo>
                <a:cubicBezTo>
                  <a:pt x="1680209" y="473251"/>
                  <a:pt x="1682991" y="474872"/>
                  <a:pt x="1686114" y="476345"/>
                </a:cubicBezTo>
                <a:cubicBezTo>
                  <a:pt x="1689236" y="477818"/>
                  <a:pt x="1692418" y="479304"/>
                  <a:pt x="1695658" y="480807"/>
                </a:cubicBezTo>
                <a:cubicBezTo>
                  <a:pt x="1698898" y="482310"/>
                  <a:pt x="1702077" y="483959"/>
                  <a:pt x="1705200" y="485757"/>
                </a:cubicBezTo>
                <a:cubicBezTo>
                  <a:pt x="1708323" y="487551"/>
                  <a:pt x="1711107" y="489672"/>
                  <a:pt x="1713552" y="492118"/>
                </a:cubicBezTo>
                <a:cubicBezTo>
                  <a:pt x="1715995" y="494563"/>
                  <a:pt x="1717969" y="497448"/>
                  <a:pt x="1719472" y="500778"/>
                </a:cubicBezTo>
                <a:cubicBezTo>
                  <a:pt x="1720973" y="504105"/>
                  <a:pt x="1721725" y="508036"/>
                  <a:pt x="1721725" y="512576"/>
                </a:cubicBezTo>
                <a:cubicBezTo>
                  <a:pt x="1721725" y="517935"/>
                  <a:pt x="1720739" y="522706"/>
                  <a:pt x="1718765" y="526888"/>
                </a:cubicBezTo>
                <a:cubicBezTo>
                  <a:pt x="1716791" y="531072"/>
                  <a:pt x="1714053" y="534622"/>
                  <a:pt x="1710548" y="537537"/>
                </a:cubicBezTo>
                <a:cubicBezTo>
                  <a:pt x="1707041" y="540453"/>
                  <a:pt x="1702919" y="542646"/>
                  <a:pt x="1698176" y="544120"/>
                </a:cubicBezTo>
                <a:cubicBezTo>
                  <a:pt x="1693434" y="545592"/>
                  <a:pt x="1688322" y="546331"/>
                  <a:pt x="1682845" y="546331"/>
                </a:cubicBezTo>
                <a:cubicBezTo>
                  <a:pt x="1679015" y="546331"/>
                  <a:pt x="1675466" y="546006"/>
                  <a:pt x="1672195" y="545357"/>
                </a:cubicBezTo>
                <a:cubicBezTo>
                  <a:pt x="1668925" y="544709"/>
                  <a:pt x="1666008" y="543914"/>
                  <a:pt x="1663446" y="542972"/>
                </a:cubicBezTo>
                <a:cubicBezTo>
                  <a:pt x="1660883" y="542030"/>
                  <a:pt x="1658733" y="541057"/>
                  <a:pt x="1656996" y="540055"/>
                </a:cubicBezTo>
                <a:cubicBezTo>
                  <a:pt x="1655257" y="539054"/>
                  <a:pt x="1654049" y="538201"/>
                  <a:pt x="1653372" y="537493"/>
                </a:cubicBezTo>
                <a:cubicBezTo>
                  <a:pt x="1652695" y="536786"/>
                  <a:pt x="1652194" y="535889"/>
                  <a:pt x="1651870" y="534798"/>
                </a:cubicBezTo>
                <a:cubicBezTo>
                  <a:pt x="1651546" y="533708"/>
                  <a:pt x="1651384" y="532250"/>
                  <a:pt x="1651384" y="530424"/>
                </a:cubicBezTo>
                <a:cubicBezTo>
                  <a:pt x="1651384" y="529127"/>
                  <a:pt x="1651443" y="528052"/>
                  <a:pt x="1651560" y="527200"/>
                </a:cubicBezTo>
                <a:cubicBezTo>
                  <a:pt x="1651678" y="526344"/>
                  <a:pt x="1651855" y="525653"/>
                  <a:pt x="1652091" y="525123"/>
                </a:cubicBezTo>
                <a:cubicBezTo>
                  <a:pt x="1652327" y="524592"/>
                  <a:pt x="1652621" y="524223"/>
                  <a:pt x="1652974" y="524018"/>
                </a:cubicBezTo>
                <a:cubicBezTo>
                  <a:pt x="1653328" y="523812"/>
                  <a:pt x="1653740" y="523708"/>
                  <a:pt x="1654212" y="523708"/>
                </a:cubicBezTo>
                <a:cubicBezTo>
                  <a:pt x="1655036" y="523708"/>
                  <a:pt x="1656200" y="524209"/>
                  <a:pt x="1657703" y="525212"/>
                </a:cubicBezTo>
                <a:cubicBezTo>
                  <a:pt x="1659204" y="526211"/>
                  <a:pt x="1661134" y="527302"/>
                  <a:pt x="1663490" y="528481"/>
                </a:cubicBezTo>
                <a:cubicBezTo>
                  <a:pt x="1665847" y="529659"/>
                  <a:pt x="1668690" y="530762"/>
                  <a:pt x="1672019" y="531792"/>
                </a:cubicBezTo>
                <a:cubicBezTo>
                  <a:pt x="1675347" y="532826"/>
                  <a:pt x="1679193" y="533340"/>
                  <a:pt x="1683552" y="533340"/>
                </a:cubicBezTo>
                <a:cubicBezTo>
                  <a:pt x="1686850" y="533340"/>
                  <a:pt x="1689870" y="532899"/>
                  <a:pt x="1692609" y="532015"/>
                </a:cubicBezTo>
                <a:cubicBezTo>
                  <a:pt x="1695349" y="531130"/>
                  <a:pt x="1697705" y="529879"/>
                  <a:pt x="1699678" y="528259"/>
                </a:cubicBezTo>
                <a:cubicBezTo>
                  <a:pt x="1701651" y="526639"/>
                  <a:pt x="1703169" y="524651"/>
                  <a:pt x="1704227" y="522295"/>
                </a:cubicBezTo>
                <a:cubicBezTo>
                  <a:pt x="1705289" y="519939"/>
                  <a:pt x="1705818" y="517258"/>
                  <a:pt x="1705818" y="514253"/>
                </a:cubicBezTo>
                <a:cubicBezTo>
                  <a:pt x="1705818" y="511013"/>
                  <a:pt x="1705082" y="508243"/>
                  <a:pt x="1703609" y="505947"/>
                </a:cubicBezTo>
                <a:cubicBezTo>
                  <a:pt x="1702137" y="503650"/>
                  <a:pt x="1700194" y="501631"/>
                  <a:pt x="1697778" y="499895"/>
                </a:cubicBezTo>
                <a:cubicBezTo>
                  <a:pt x="1695363" y="498155"/>
                  <a:pt x="1692609" y="496564"/>
                  <a:pt x="1689516" y="495123"/>
                </a:cubicBezTo>
                <a:cubicBezTo>
                  <a:pt x="1686423" y="493678"/>
                  <a:pt x="1683258" y="492207"/>
                  <a:pt x="1680017" y="490704"/>
                </a:cubicBezTo>
                <a:cubicBezTo>
                  <a:pt x="1676777" y="489201"/>
                  <a:pt x="1673624" y="487538"/>
                  <a:pt x="1670561" y="485712"/>
                </a:cubicBezTo>
                <a:cubicBezTo>
                  <a:pt x="1667496" y="483885"/>
                  <a:pt x="1664757" y="481734"/>
                  <a:pt x="1662341" y="479259"/>
                </a:cubicBezTo>
                <a:cubicBezTo>
                  <a:pt x="1659926" y="476785"/>
                  <a:pt x="1657968" y="473883"/>
                  <a:pt x="1656465" y="470558"/>
                </a:cubicBezTo>
                <a:cubicBezTo>
                  <a:pt x="1654963" y="467228"/>
                  <a:pt x="1654212" y="463236"/>
                  <a:pt x="1654212" y="458584"/>
                </a:cubicBezTo>
                <a:cubicBezTo>
                  <a:pt x="1654212" y="453811"/>
                  <a:pt x="1655081" y="449555"/>
                  <a:pt x="1656819" y="445815"/>
                </a:cubicBezTo>
                <a:cubicBezTo>
                  <a:pt x="1658556" y="442072"/>
                  <a:pt x="1660972" y="438936"/>
                  <a:pt x="1664065" y="436404"/>
                </a:cubicBezTo>
                <a:cubicBezTo>
                  <a:pt x="1667159" y="433869"/>
                  <a:pt x="1670840" y="431941"/>
                  <a:pt x="1675112" y="430615"/>
                </a:cubicBezTo>
                <a:cubicBezTo>
                  <a:pt x="1679383" y="429289"/>
                  <a:pt x="1683994" y="428627"/>
                  <a:pt x="1688940" y="428627"/>
                </a:cubicBezTo>
                <a:close/>
                <a:moveTo>
                  <a:pt x="1222217" y="428627"/>
                </a:moveTo>
                <a:cubicBezTo>
                  <a:pt x="1224750" y="428627"/>
                  <a:pt x="1227298" y="428848"/>
                  <a:pt x="1229861" y="429289"/>
                </a:cubicBezTo>
                <a:cubicBezTo>
                  <a:pt x="1232423" y="429731"/>
                  <a:pt x="1234838" y="430320"/>
                  <a:pt x="1237107" y="431057"/>
                </a:cubicBezTo>
                <a:cubicBezTo>
                  <a:pt x="1239375" y="431794"/>
                  <a:pt x="1241393" y="432618"/>
                  <a:pt x="1243161" y="433531"/>
                </a:cubicBezTo>
                <a:cubicBezTo>
                  <a:pt x="1244928" y="434445"/>
                  <a:pt x="1246092" y="435181"/>
                  <a:pt x="1246651" y="435740"/>
                </a:cubicBezTo>
                <a:cubicBezTo>
                  <a:pt x="1247211" y="436299"/>
                  <a:pt x="1247579" y="436741"/>
                  <a:pt x="1247755" y="437065"/>
                </a:cubicBezTo>
                <a:cubicBezTo>
                  <a:pt x="1247933" y="437390"/>
                  <a:pt x="1248080" y="437801"/>
                  <a:pt x="1248199" y="438304"/>
                </a:cubicBezTo>
                <a:cubicBezTo>
                  <a:pt x="1248316" y="438804"/>
                  <a:pt x="1248404" y="439408"/>
                  <a:pt x="1248464" y="440115"/>
                </a:cubicBezTo>
                <a:cubicBezTo>
                  <a:pt x="1248522" y="440822"/>
                  <a:pt x="1248551" y="441734"/>
                  <a:pt x="1248551" y="442854"/>
                </a:cubicBezTo>
                <a:cubicBezTo>
                  <a:pt x="1248551" y="443913"/>
                  <a:pt x="1248507" y="444857"/>
                  <a:pt x="1248419" y="445682"/>
                </a:cubicBezTo>
                <a:cubicBezTo>
                  <a:pt x="1248330" y="446506"/>
                  <a:pt x="1248199" y="447199"/>
                  <a:pt x="1248021" y="447759"/>
                </a:cubicBezTo>
                <a:cubicBezTo>
                  <a:pt x="1247844" y="448318"/>
                  <a:pt x="1247593" y="448730"/>
                  <a:pt x="1247270" y="448997"/>
                </a:cubicBezTo>
                <a:cubicBezTo>
                  <a:pt x="1246946" y="449261"/>
                  <a:pt x="1246578" y="449393"/>
                  <a:pt x="1246165" y="449393"/>
                </a:cubicBezTo>
                <a:cubicBezTo>
                  <a:pt x="1245517" y="449393"/>
                  <a:pt x="1244500" y="448980"/>
                  <a:pt x="1243116" y="448156"/>
                </a:cubicBezTo>
                <a:cubicBezTo>
                  <a:pt x="1241732" y="447330"/>
                  <a:pt x="1240038" y="446404"/>
                  <a:pt x="1238035" y="445373"/>
                </a:cubicBezTo>
                <a:cubicBezTo>
                  <a:pt x="1236031" y="444341"/>
                  <a:pt x="1233660" y="443398"/>
                  <a:pt x="1230921" y="442545"/>
                </a:cubicBezTo>
                <a:cubicBezTo>
                  <a:pt x="1228182" y="441690"/>
                  <a:pt x="1225103" y="441264"/>
                  <a:pt x="1221687" y="441264"/>
                </a:cubicBezTo>
                <a:cubicBezTo>
                  <a:pt x="1218505" y="441264"/>
                  <a:pt x="1215737" y="441690"/>
                  <a:pt x="1213380" y="442545"/>
                </a:cubicBezTo>
                <a:cubicBezTo>
                  <a:pt x="1211024" y="443398"/>
                  <a:pt x="1209080" y="444533"/>
                  <a:pt x="1207549" y="445946"/>
                </a:cubicBezTo>
                <a:cubicBezTo>
                  <a:pt x="1206017" y="447361"/>
                  <a:pt x="1204868" y="449041"/>
                  <a:pt x="1204102" y="450983"/>
                </a:cubicBezTo>
                <a:cubicBezTo>
                  <a:pt x="1203336" y="452927"/>
                  <a:pt x="1202954" y="454989"/>
                  <a:pt x="1202954" y="457170"/>
                </a:cubicBezTo>
                <a:cubicBezTo>
                  <a:pt x="1202954" y="460351"/>
                  <a:pt x="1203690" y="463089"/>
                  <a:pt x="1205162" y="465385"/>
                </a:cubicBezTo>
                <a:cubicBezTo>
                  <a:pt x="1206636" y="467686"/>
                  <a:pt x="1208594" y="469717"/>
                  <a:pt x="1211039" y="471485"/>
                </a:cubicBezTo>
                <a:cubicBezTo>
                  <a:pt x="1213484" y="473251"/>
                  <a:pt x="1216267" y="474872"/>
                  <a:pt x="1219389" y="476345"/>
                </a:cubicBezTo>
                <a:cubicBezTo>
                  <a:pt x="1222511" y="477818"/>
                  <a:pt x="1225693" y="479304"/>
                  <a:pt x="1228933" y="480807"/>
                </a:cubicBezTo>
                <a:cubicBezTo>
                  <a:pt x="1232173" y="482310"/>
                  <a:pt x="1235354" y="483959"/>
                  <a:pt x="1238476" y="485757"/>
                </a:cubicBezTo>
                <a:cubicBezTo>
                  <a:pt x="1241599" y="487551"/>
                  <a:pt x="1244383" y="489672"/>
                  <a:pt x="1246828" y="492118"/>
                </a:cubicBezTo>
                <a:cubicBezTo>
                  <a:pt x="1249273" y="494563"/>
                  <a:pt x="1251247" y="497448"/>
                  <a:pt x="1252749" y="500778"/>
                </a:cubicBezTo>
                <a:cubicBezTo>
                  <a:pt x="1254252" y="504105"/>
                  <a:pt x="1255003" y="508036"/>
                  <a:pt x="1255003" y="512576"/>
                </a:cubicBezTo>
                <a:cubicBezTo>
                  <a:pt x="1255003" y="517935"/>
                  <a:pt x="1254016" y="522706"/>
                  <a:pt x="1252042" y="526888"/>
                </a:cubicBezTo>
                <a:cubicBezTo>
                  <a:pt x="1250068" y="531072"/>
                  <a:pt x="1247329" y="534622"/>
                  <a:pt x="1243824" y="537537"/>
                </a:cubicBezTo>
                <a:cubicBezTo>
                  <a:pt x="1240318" y="540453"/>
                  <a:pt x="1236193" y="542646"/>
                  <a:pt x="1231451" y="544120"/>
                </a:cubicBezTo>
                <a:cubicBezTo>
                  <a:pt x="1226709" y="545592"/>
                  <a:pt x="1221598" y="546331"/>
                  <a:pt x="1216119" y="546331"/>
                </a:cubicBezTo>
                <a:cubicBezTo>
                  <a:pt x="1212291" y="546331"/>
                  <a:pt x="1208741" y="546006"/>
                  <a:pt x="1205472" y="545357"/>
                </a:cubicBezTo>
                <a:cubicBezTo>
                  <a:pt x="1202202" y="544709"/>
                  <a:pt x="1199286" y="543914"/>
                  <a:pt x="1196724" y="542972"/>
                </a:cubicBezTo>
                <a:cubicBezTo>
                  <a:pt x="1194162" y="542030"/>
                  <a:pt x="1192012" y="541057"/>
                  <a:pt x="1190274" y="540055"/>
                </a:cubicBezTo>
                <a:cubicBezTo>
                  <a:pt x="1188537" y="539054"/>
                  <a:pt x="1187329" y="538201"/>
                  <a:pt x="1186652" y="537493"/>
                </a:cubicBezTo>
                <a:cubicBezTo>
                  <a:pt x="1185974" y="536786"/>
                  <a:pt x="1185474" y="535889"/>
                  <a:pt x="1185149" y="534798"/>
                </a:cubicBezTo>
                <a:cubicBezTo>
                  <a:pt x="1184826" y="533708"/>
                  <a:pt x="1184664" y="532250"/>
                  <a:pt x="1184664" y="530424"/>
                </a:cubicBezTo>
                <a:cubicBezTo>
                  <a:pt x="1184664" y="529127"/>
                  <a:pt x="1184724" y="528052"/>
                  <a:pt x="1184841" y="527200"/>
                </a:cubicBezTo>
                <a:cubicBezTo>
                  <a:pt x="1184958" y="526344"/>
                  <a:pt x="1185135" y="525653"/>
                  <a:pt x="1185370" y="525123"/>
                </a:cubicBezTo>
                <a:cubicBezTo>
                  <a:pt x="1185606" y="524592"/>
                  <a:pt x="1185901" y="524223"/>
                  <a:pt x="1186255" y="524018"/>
                </a:cubicBezTo>
                <a:cubicBezTo>
                  <a:pt x="1186608" y="523812"/>
                  <a:pt x="1187021" y="523708"/>
                  <a:pt x="1187492" y="523708"/>
                </a:cubicBezTo>
                <a:cubicBezTo>
                  <a:pt x="1188316" y="523708"/>
                  <a:pt x="1189479" y="524209"/>
                  <a:pt x="1190981" y="525212"/>
                </a:cubicBezTo>
                <a:cubicBezTo>
                  <a:pt x="1192483" y="526211"/>
                  <a:pt x="1194411" y="527302"/>
                  <a:pt x="1196769" y="528481"/>
                </a:cubicBezTo>
                <a:cubicBezTo>
                  <a:pt x="1199124" y="529659"/>
                  <a:pt x="1201967" y="530762"/>
                  <a:pt x="1205295" y="531792"/>
                </a:cubicBezTo>
                <a:cubicBezTo>
                  <a:pt x="1208623" y="532826"/>
                  <a:pt x="1212467" y="533340"/>
                  <a:pt x="1216826" y="533340"/>
                </a:cubicBezTo>
                <a:cubicBezTo>
                  <a:pt x="1220125" y="533340"/>
                  <a:pt x="1223145" y="532899"/>
                  <a:pt x="1225884" y="532015"/>
                </a:cubicBezTo>
                <a:cubicBezTo>
                  <a:pt x="1228623" y="531130"/>
                  <a:pt x="1230980" y="529879"/>
                  <a:pt x="1232953" y="528259"/>
                </a:cubicBezTo>
                <a:cubicBezTo>
                  <a:pt x="1234927" y="526639"/>
                  <a:pt x="1236444" y="524651"/>
                  <a:pt x="1237505" y="522295"/>
                </a:cubicBezTo>
                <a:cubicBezTo>
                  <a:pt x="1238565" y="519939"/>
                  <a:pt x="1239095" y="517258"/>
                  <a:pt x="1239095" y="514253"/>
                </a:cubicBezTo>
                <a:cubicBezTo>
                  <a:pt x="1239095" y="511013"/>
                  <a:pt x="1238359" y="508243"/>
                  <a:pt x="1236886" y="505947"/>
                </a:cubicBezTo>
                <a:cubicBezTo>
                  <a:pt x="1235413" y="503650"/>
                  <a:pt x="1233469" y="501631"/>
                  <a:pt x="1231053" y="499895"/>
                </a:cubicBezTo>
                <a:cubicBezTo>
                  <a:pt x="1228638" y="498155"/>
                  <a:pt x="1225884" y="496564"/>
                  <a:pt x="1222791" y="495123"/>
                </a:cubicBezTo>
                <a:cubicBezTo>
                  <a:pt x="1219698" y="493678"/>
                  <a:pt x="1216532" y="492207"/>
                  <a:pt x="1213292" y="490704"/>
                </a:cubicBezTo>
                <a:cubicBezTo>
                  <a:pt x="1210052" y="489201"/>
                  <a:pt x="1206901" y="487538"/>
                  <a:pt x="1203837" y="485712"/>
                </a:cubicBezTo>
                <a:cubicBezTo>
                  <a:pt x="1200773" y="483885"/>
                  <a:pt x="1198035" y="481734"/>
                  <a:pt x="1195619" y="479259"/>
                </a:cubicBezTo>
                <a:cubicBezTo>
                  <a:pt x="1193204" y="476785"/>
                  <a:pt x="1191246" y="473883"/>
                  <a:pt x="1189745" y="470558"/>
                </a:cubicBezTo>
                <a:cubicBezTo>
                  <a:pt x="1188241" y="467228"/>
                  <a:pt x="1187492" y="463236"/>
                  <a:pt x="1187492" y="458584"/>
                </a:cubicBezTo>
                <a:cubicBezTo>
                  <a:pt x="1187492" y="453811"/>
                  <a:pt x="1188360" y="449555"/>
                  <a:pt x="1190097" y="445815"/>
                </a:cubicBezTo>
                <a:cubicBezTo>
                  <a:pt x="1191835" y="442072"/>
                  <a:pt x="1194250" y="438936"/>
                  <a:pt x="1197342" y="436404"/>
                </a:cubicBezTo>
                <a:cubicBezTo>
                  <a:pt x="1200435" y="433869"/>
                  <a:pt x="1204117" y="431941"/>
                  <a:pt x="1208389" y="430615"/>
                </a:cubicBezTo>
                <a:cubicBezTo>
                  <a:pt x="1212658" y="429289"/>
                  <a:pt x="1217268" y="428627"/>
                  <a:pt x="1222217" y="428627"/>
                </a:cubicBezTo>
                <a:close/>
                <a:moveTo>
                  <a:pt x="745958" y="428627"/>
                </a:moveTo>
                <a:cubicBezTo>
                  <a:pt x="748491" y="428627"/>
                  <a:pt x="751039" y="428848"/>
                  <a:pt x="753602" y="429289"/>
                </a:cubicBezTo>
                <a:cubicBezTo>
                  <a:pt x="756164" y="429731"/>
                  <a:pt x="758580" y="430320"/>
                  <a:pt x="760848" y="431057"/>
                </a:cubicBezTo>
                <a:cubicBezTo>
                  <a:pt x="763116" y="431794"/>
                  <a:pt x="765134" y="432618"/>
                  <a:pt x="766901" y="433531"/>
                </a:cubicBezTo>
                <a:cubicBezTo>
                  <a:pt x="768668" y="434445"/>
                  <a:pt x="769832" y="435181"/>
                  <a:pt x="770391" y="435740"/>
                </a:cubicBezTo>
                <a:cubicBezTo>
                  <a:pt x="770951" y="436299"/>
                  <a:pt x="771319" y="436741"/>
                  <a:pt x="771496" y="437065"/>
                </a:cubicBezTo>
                <a:cubicBezTo>
                  <a:pt x="771673" y="437390"/>
                  <a:pt x="771820" y="437801"/>
                  <a:pt x="771938" y="438304"/>
                </a:cubicBezTo>
                <a:cubicBezTo>
                  <a:pt x="772056" y="438804"/>
                  <a:pt x="772144" y="439408"/>
                  <a:pt x="772203" y="440115"/>
                </a:cubicBezTo>
                <a:cubicBezTo>
                  <a:pt x="772262" y="440822"/>
                  <a:pt x="772291" y="441734"/>
                  <a:pt x="772291" y="442854"/>
                </a:cubicBezTo>
                <a:cubicBezTo>
                  <a:pt x="772291" y="443913"/>
                  <a:pt x="772247" y="444857"/>
                  <a:pt x="772159" y="445682"/>
                </a:cubicBezTo>
                <a:cubicBezTo>
                  <a:pt x="772070" y="446506"/>
                  <a:pt x="771938" y="447199"/>
                  <a:pt x="771761" y="447759"/>
                </a:cubicBezTo>
                <a:cubicBezTo>
                  <a:pt x="771584" y="448318"/>
                  <a:pt x="771334" y="448730"/>
                  <a:pt x="771010" y="448997"/>
                </a:cubicBezTo>
                <a:cubicBezTo>
                  <a:pt x="770686" y="449261"/>
                  <a:pt x="770318" y="449393"/>
                  <a:pt x="769905" y="449393"/>
                </a:cubicBezTo>
                <a:cubicBezTo>
                  <a:pt x="769257" y="449393"/>
                  <a:pt x="768241" y="448980"/>
                  <a:pt x="766857" y="448156"/>
                </a:cubicBezTo>
                <a:cubicBezTo>
                  <a:pt x="765472" y="447330"/>
                  <a:pt x="763779" y="446404"/>
                  <a:pt x="761776" y="445373"/>
                </a:cubicBezTo>
                <a:cubicBezTo>
                  <a:pt x="759773" y="444341"/>
                  <a:pt x="757402" y="443398"/>
                  <a:pt x="754662" y="442545"/>
                </a:cubicBezTo>
                <a:cubicBezTo>
                  <a:pt x="751923" y="441690"/>
                  <a:pt x="748845" y="441264"/>
                  <a:pt x="745428" y="441264"/>
                </a:cubicBezTo>
                <a:cubicBezTo>
                  <a:pt x="742247" y="441264"/>
                  <a:pt x="739478" y="441690"/>
                  <a:pt x="737121" y="442545"/>
                </a:cubicBezTo>
                <a:cubicBezTo>
                  <a:pt x="734765" y="443398"/>
                  <a:pt x="732821" y="444533"/>
                  <a:pt x="731289" y="445946"/>
                </a:cubicBezTo>
                <a:cubicBezTo>
                  <a:pt x="729757" y="447361"/>
                  <a:pt x="728609" y="449041"/>
                  <a:pt x="727843" y="450983"/>
                </a:cubicBezTo>
                <a:cubicBezTo>
                  <a:pt x="727077" y="452927"/>
                  <a:pt x="726694" y="454989"/>
                  <a:pt x="726694" y="457170"/>
                </a:cubicBezTo>
                <a:cubicBezTo>
                  <a:pt x="726694" y="460351"/>
                  <a:pt x="727431" y="463089"/>
                  <a:pt x="728903" y="465385"/>
                </a:cubicBezTo>
                <a:cubicBezTo>
                  <a:pt x="730376" y="467686"/>
                  <a:pt x="732335" y="469717"/>
                  <a:pt x="734780" y="471485"/>
                </a:cubicBezTo>
                <a:cubicBezTo>
                  <a:pt x="737224" y="473251"/>
                  <a:pt x="740008" y="474872"/>
                  <a:pt x="743130" y="476345"/>
                </a:cubicBezTo>
                <a:cubicBezTo>
                  <a:pt x="746253" y="477818"/>
                  <a:pt x="749434" y="479304"/>
                  <a:pt x="752674" y="480807"/>
                </a:cubicBezTo>
                <a:cubicBezTo>
                  <a:pt x="755914" y="482310"/>
                  <a:pt x="759095" y="483959"/>
                  <a:pt x="762218" y="485757"/>
                </a:cubicBezTo>
                <a:cubicBezTo>
                  <a:pt x="765340" y="487551"/>
                  <a:pt x="768123" y="489672"/>
                  <a:pt x="770568" y="492118"/>
                </a:cubicBezTo>
                <a:cubicBezTo>
                  <a:pt x="773013" y="494563"/>
                  <a:pt x="774986" y="497448"/>
                  <a:pt x="776489" y="500778"/>
                </a:cubicBezTo>
                <a:cubicBezTo>
                  <a:pt x="777991" y="504105"/>
                  <a:pt x="778742" y="508036"/>
                  <a:pt x="778742" y="512576"/>
                </a:cubicBezTo>
                <a:cubicBezTo>
                  <a:pt x="778742" y="517935"/>
                  <a:pt x="777755" y="522706"/>
                  <a:pt x="775782" y="526888"/>
                </a:cubicBezTo>
                <a:cubicBezTo>
                  <a:pt x="773808" y="531072"/>
                  <a:pt x="771069" y="534622"/>
                  <a:pt x="767564" y="537537"/>
                </a:cubicBezTo>
                <a:cubicBezTo>
                  <a:pt x="764059" y="540453"/>
                  <a:pt x="759935" y="542646"/>
                  <a:pt x="755192" y="544120"/>
                </a:cubicBezTo>
                <a:cubicBezTo>
                  <a:pt x="750450" y="545592"/>
                  <a:pt x="745340" y="546331"/>
                  <a:pt x="739861" y="546331"/>
                </a:cubicBezTo>
                <a:cubicBezTo>
                  <a:pt x="736032" y="546331"/>
                  <a:pt x="732482" y="546006"/>
                  <a:pt x="729213" y="545357"/>
                </a:cubicBezTo>
                <a:cubicBezTo>
                  <a:pt x="725943" y="544709"/>
                  <a:pt x="723027" y="543914"/>
                  <a:pt x="720464" y="542972"/>
                </a:cubicBezTo>
                <a:cubicBezTo>
                  <a:pt x="717902" y="542030"/>
                  <a:pt x="715751" y="541057"/>
                  <a:pt x="714014" y="540055"/>
                </a:cubicBezTo>
                <a:cubicBezTo>
                  <a:pt x="712276" y="539054"/>
                  <a:pt x="711068" y="538201"/>
                  <a:pt x="710390" y="537493"/>
                </a:cubicBezTo>
                <a:cubicBezTo>
                  <a:pt x="709713" y="536786"/>
                  <a:pt x="709212" y="535889"/>
                  <a:pt x="708888" y="534798"/>
                </a:cubicBezTo>
                <a:cubicBezTo>
                  <a:pt x="708564" y="533708"/>
                  <a:pt x="708402" y="532250"/>
                  <a:pt x="708402" y="530424"/>
                </a:cubicBezTo>
                <a:cubicBezTo>
                  <a:pt x="708402" y="529127"/>
                  <a:pt x="708461" y="528052"/>
                  <a:pt x="708579" y="527200"/>
                </a:cubicBezTo>
                <a:cubicBezTo>
                  <a:pt x="708697" y="526344"/>
                  <a:pt x="708874" y="525653"/>
                  <a:pt x="709109" y="525123"/>
                </a:cubicBezTo>
                <a:cubicBezTo>
                  <a:pt x="709345" y="524592"/>
                  <a:pt x="709639" y="524223"/>
                  <a:pt x="709993" y="524018"/>
                </a:cubicBezTo>
                <a:cubicBezTo>
                  <a:pt x="710346" y="523812"/>
                  <a:pt x="710759" y="523708"/>
                  <a:pt x="711230" y="523708"/>
                </a:cubicBezTo>
                <a:cubicBezTo>
                  <a:pt x="712055" y="523708"/>
                  <a:pt x="713218" y="524209"/>
                  <a:pt x="714720" y="525212"/>
                </a:cubicBezTo>
                <a:cubicBezTo>
                  <a:pt x="716223" y="526211"/>
                  <a:pt x="718152" y="527302"/>
                  <a:pt x="720508" y="528481"/>
                </a:cubicBezTo>
                <a:cubicBezTo>
                  <a:pt x="722865" y="529659"/>
                  <a:pt x="725707" y="530762"/>
                  <a:pt x="729036" y="531792"/>
                </a:cubicBezTo>
                <a:cubicBezTo>
                  <a:pt x="732364" y="532826"/>
                  <a:pt x="736208" y="533340"/>
                  <a:pt x="740568" y="533340"/>
                </a:cubicBezTo>
                <a:cubicBezTo>
                  <a:pt x="743867" y="533340"/>
                  <a:pt x="746886" y="532899"/>
                  <a:pt x="749625" y="532015"/>
                </a:cubicBezTo>
                <a:cubicBezTo>
                  <a:pt x="752365" y="531130"/>
                  <a:pt x="754721" y="529879"/>
                  <a:pt x="756695" y="528259"/>
                </a:cubicBezTo>
                <a:cubicBezTo>
                  <a:pt x="758668" y="526639"/>
                  <a:pt x="760185" y="524651"/>
                  <a:pt x="761245" y="522295"/>
                </a:cubicBezTo>
                <a:cubicBezTo>
                  <a:pt x="762306" y="519939"/>
                  <a:pt x="762836" y="517258"/>
                  <a:pt x="762836" y="514253"/>
                </a:cubicBezTo>
                <a:cubicBezTo>
                  <a:pt x="762836" y="511013"/>
                  <a:pt x="762100" y="508243"/>
                  <a:pt x="760627" y="505947"/>
                </a:cubicBezTo>
                <a:cubicBezTo>
                  <a:pt x="759154" y="503650"/>
                  <a:pt x="757210" y="501631"/>
                  <a:pt x="754795" y="499895"/>
                </a:cubicBezTo>
                <a:cubicBezTo>
                  <a:pt x="752379" y="498155"/>
                  <a:pt x="749625" y="496564"/>
                  <a:pt x="746532" y="495123"/>
                </a:cubicBezTo>
                <a:cubicBezTo>
                  <a:pt x="743440" y="493678"/>
                  <a:pt x="740273" y="492207"/>
                  <a:pt x="737033" y="490704"/>
                </a:cubicBezTo>
                <a:cubicBezTo>
                  <a:pt x="733793" y="489201"/>
                  <a:pt x="730641" y="487538"/>
                  <a:pt x="727578" y="485712"/>
                </a:cubicBezTo>
                <a:cubicBezTo>
                  <a:pt x="724514" y="483885"/>
                  <a:pt x="721775" y="481734"/>
                  <a:pt x="719360" y="479259"/>
                </a:cubicBezTo>
                <a:cubicBezTo>
                  <a:pt x="716944" y="476785"/>
                  <a:pt x="714985" y="473883"/>
                  <a:pt x="713483" y="470558"/>
                </a:cubicBezTo>
                <a:cubicBezTo>
                  <a:pt x="711981" y="467228"/>
                  <a:pt x="711230" y="463236"/>
                  <a:pt x="711230" y="458584"/>
                </a:cubicBezTo>
                <a:cubicBezTo>
                  <a:pt x="711230" y="453811"/>
                  <a:pt x="712099" y="449555"/>
                  <a:pt x="713837" y="445815"/>
                </a:cubicBezTo>
                <a:cubicBezTo>
                  <a:pt x="715575" y="442072"/>
                  <a:pt x="717990" y="438936"/>
                  <a:pt x="721083" y="436404"/>
                </a:cubicBezTo>
                <a:cubicBezTo>
                  <a:pt x="724176" y="433869"/>
                  <a:pt x="727858" y="431941"/>
                  <a:pt x="732129" y="430615"/>
                </a:cubicBezTo>
                <a:cubicBezTo>
                  <a:pt x="736400" y="429289"/>
                  <a:pt x="741009" y="428627"/>
                  <a:pt x="745958" y="428627"/>
                </a:cubicBezTo>
                <a:close/>
                <a:moveTo>
                  <a:pt x="279236" y="428627"/>
                </a:moveTo>
                <a:cubicBezTo>
                  <a:pt x="281769" y="428627"/>
                  <a:pt x="284317" y="428848"/>
                  <a:pt x="286880" y="429289"/>
                </a:cubicBezTo>
                <a:cubicBezTo>
                  <a:pt x="289442" y="429731"/>
                  <a:pt x="291858" y="430320"/>
                  <a:pt x="294126" y="431057"/>
                </a:cubicBezTo>
                <a:cubicBezTo>
                  <a:pt x="296394" y="431794"/>
                  <a:pt x="298412" y="432618"/>
                  <a:pt x="300179" y="433531"/>
                </a:cubicBezTo>
                <a:cubicBezTo>
                  <a:pt x="301946" y="434445"/>
                  <a:pt x="303110" y="435181"/>
                  <a:pt x="303669" y="435740"/>
                </a:cubicBezTo>
                <a:cubicBezTo>
                  <a:pt x="304229" y="436299"/>
                  <a:pt x="304597" y="436741"/>
                  <a:pt x="304774" y="437065"/>
                </a:cubicBezTo>
                <a:cubicBezTo>
                  <a:pt x="304951" y="437390"/>
                  <a:pt x="305098" y="437801"/>
                  <a:pt x="305216" y="438304"/>
                </a:cubicBezTo>
                <a:cubicBezTo>
                  <a:pt x="305334" y="438804"/>
                  <a:pt x="305422" y="439408"/>
                  <a:pt x="305481" y="440115"/>
                </a:cubicBezTo>
                <a:cubicBezTo>
                  <a:pt x="305540" y="440822"/>
                  <a:pt x="305569" y="441734"/>
                  <a:pt x="305569" y="442854"/>
                </a:cubicBezTo>
                <a:cubicBezTo>
                  <a:pt x="305569" y="443913"/>
                  <a:pt x="305525" y="444857"/>
                  <a:pt x="305437" y="445682"/>
                </a:cubicBezTo>
                <a:cubicBezTo>
                  <a:pt x="305348" y="446506"/>
                  <a:pt x="305216" y="447199"/>
                  <a:pt x="305039" y="447759"/>
                </a:cubicBezTo>
                <a:cubicBezTo>
                  <a:pt x="304862" y="448318"/>
                  <a:pt x="304612" y="448730"/>
                  <a:pt x="304288" y="448997"/>
                </a:cubicBezTo>
                <a:cubicBezTo>
                  <a:pt x="303964" y="449261"/>
                  <a:pt x="303596" y="449393"/>
                  <a:pt x="303183" y="449393"/>
                </a:cubicBezTo>
                <a:cubicBezTo>
                  <a:pt x="302535" y="449393"/>
                  <a:pt x="301519" y="448980"/>
                  <a:pt x="300135" y="448156"/>
                </a:cubicBezTo>
                <a:cubicBezTo>
                  <a:pt x="298750" y="447330"/>
                  <a:pt x="297057" y="446404"/>
                  <a:pt x="295054" y="445373"/>
                </a:cubicBezTo>
                <a:cubicBezTo>
                  <a:pt x="293051" y="444341"/>
                  <a:pt x="290679" y="443398"/>
                  <a:pt x="287940" y="442545"/>
                </a:cubicBezTo>
                <a:cubicBezTo>
                  <a:pt x="285201" y="441690"/>
                  <a:pt x="282123" y="441264"/>
                  <a:pt x="278706" y="441264"/>
                </a:cubicBezTo>
                <a:cubicBezTo>
                  <a:pt x="275525" y="441264"/>
                  <a:pt x="272756" y="441690"/>
                  <a:pt x="270399" y="442545"/>
                </a:cubicBezTo>
                <a:cubicBezTo>
                  <a:pt x="268043" y="443398"/>
                  <a:pt x="266099" y="444533"/>
                  <a:pt x="264567" y="445946"/>
                </a:cubicBezTo>
                <a:cubicBezTo>
                  <a:pt x="263035" y="447361"/>
                  <a:pt x="261887" y="449041"/>
                  <a:pt x="261121" y="450983"/>
                </a:cubicBezTo>
                <a:cubicBezTo>
                  <a:pt x="260355" y="452927"/>
                  <a:pt x="259972" y="454989"/>
                  <a:pt x="259972" y="457170"/>
                </a:cubicBezTo>
                <a:lnTo>
                  <a:pt x="261851" y="464157"/>
                </a:lnTo>
                <a:lnTo>
                  <a:pt x="249621" y="442559"/>
                </a:lnTo>
                <a:lnTo>
                  <a:pt x="254361" y="436404"/>
                </a:lnTo>
                <a:cubicBezTo>
                  <a:pt x="257453" y="433869"/>
                  <a:pt x="261135" y="431941"/>
                  <a:pt x="265407" y="430615"/>
                </a:cubicBezTo>
                <a:cubicBezTo>
                  <a:pt x="269678" y="429289"/>
                  <a:pt x="274287" y="428627"/>
                  <a:pt x="279236" y="428627"/>
                </a:cubicBezTo>
                <a:close/>
                <a:moveTo>
                  <a:pt x="1161650" y="326752"/>
                </a:moveTo>
                <a:lnTo>
                  <a:pt x="1161650" y="332805"/>
                </a:lnTo>
                <a:cubicBezTo>
                  <a:pt x="1161650" y="333276"/>
                  <a:pt x="1161532" y="333687"/>
                  <a:pt x="1161296" y="334041"/>
                </a:cubicBezTo>
                <a:cubicBezTo>
                  <a:pt x="1161060" y="334396"/>
                  <a:pt x="1160647" y="334674"/>
                  <a:pt x="1160059" y="334881"/>
                </a:cubicBezTo>
                <a:cubicBezTo>
                  <a:pt x="1159470" y="335088"/>
                  <a:pt x="1158689" y="335265"/>
                  <a:pt x="1157717" y="335412"/>
                </a:cubicBezTo>
                <a:lnTo>
                  <a:pt x="1156739" y="335472"/>
                </a:lnTo>
                <a:close/>
                <a:moveTo>
                  <a:pt x="926917" y="322432"/>
                </a:moveTo>
                <a:lnTo>
                  <a:pt x="932360" y="335510"/>
                </a:lnTo>
                <a:lnTo>
                  <a:pt x="930740" y="335412"/>
                </a:lnTo>
                <a:cubicBezTo>
                  <a:pt x="929769" y="335265"/>
                  <a:pt x="928995" y="335088"/>
                  <a:pt x="928418" y="334881"/>
                </a:cubicBezTo>
                <a:cubicBezTo>
                  <a:pt x="927842" y="334674"/>
                  <a:pt x="927446" y="334396"/>
                  <a:pt x="927235" y="334041"/>
                </a:cubicBezTo>
                <a:cubicBezTo>
                  <a:pt x="927022" y="333687"/>
                  <a:pt x="926917" y="333276"/>
                  <a:pt x="926917" y="332805"/>
                </a:cubicBezTo>
                <a:close/>
                <a:moveTo>
                  <a:pt x="7219004" y="319256"/>
                </a:moveTo>
                <a:lnTo>
                  <a:pt x="7219004" y="332805"/>
                </a:lnTo>
                <a:cubicBezTo>
                  <a:pt x="7219004" y="333276"/>
                  <a:pt x="7218887" y="333687"/>
                  <a:pt x="7218651" y="334041"/>
                </a:cubicBezTo>
                <a:cubicBezTo>
                  <a:pt x="7218415" y="334396"/>
                  <a:pt x="7218003" y="334674"/>
                  <a:pt x="7217414" y="334881"/>
                </a:cubicBezTo>
                <a:cubicBezTo>
                  <a:pt x="7216825" y="335088"/>
                  <a:pt x="7216044" y="335265"/>
                  <a:pt x="7215072" y="335412"/>
                </a:cubicBezTo>
                <a:cubicBezTo>
                  <a:pt x="7214100" y="335558"/>
                  <a:pt x="7212878" y="335633"/>
                  <a:pt x="7211405" y="335633"/>
                </a:cubicBezTo>
                <a:lnTo>
                  <a:pt x="7210911" y="335603"/>
                </a:lnTo>
                <a:close/>
                <a:moveTo>
                  <a:pt x="6845283" y="314159"/>
                </a:moveTo>
                <a:cubicBezTo>
                  <a:pt x="6846108" y="314159"/>
                  <a:pt x="6847271" y="314660"/>
                  <a:pt x="6848773" y="315662"/>
                </a:cubicBezTo>
                <a:cubicBezTo>
                  <a:pt x="6850276" y="316663"/>
                  <a:pt x="6852205" y="317753"/>
                  <a:pt x="6854561" y="318931"/>
                </a:cubicBezTo>
                <a:cubicBezTo>
                  <a:pt x="6856918" y="320110"/>
                  <a:pt x="6859760" y="321214"/>
                  <a:pt x="6863089" y="322245"/>
                </a:cubicBezTo>
                <a:cubicBezTo>
                  <a:pt x="6866418" y="323277"/>
                  <a:pt x="6870261" y="323792"/>
                  <a:pt x="6874621" y="323792"/>
                </a:cubicBezTo>
                <a:cubicBezTo>
                  <a:pt x="6877920" y="323792"/>
                  <a:pt x="6880939" y="323350"/>
                  <a:pt x="6883678" y="322465"/>
                </a:cubicBezTo>
                <a:lnTo>
                  <a:pt x="6889892" y="319164"/>
                </a:lnTo>
                <a:lnTo>
                  <a:pt x="6888873" y="334627"/>
                </a:lnTo>
                <a:lnTo>
                  <a:pt x="6873914" y="336782"/>
                </a:lnTo>
                <a:cubicBezTo>
                  <a:pt x="6870085" y="336782"/>
                  <a:pt x="6866535" y="336457"/>
                  <a:pt x="6863265" y="335808"/>
                </a:cubicBezTo>
                <a:cubicBezTo>
                  <a:pt x="6859996" y="335161"/>
                  <a:pt x="6857080" y="334367"/>
                  <a:pt x="6854517" y="333424"/>
                </a:cubicBezTo>
                <a:cubicBezTo>
                  <a:pt x="6851954" y="332481"/>
                  <a:pt x="6849805" y="331508"/>
                  <a:pt x="6848066" y="330507"/>
                </a:cubicBezTo>
                <a:cubicBezTo>
                  <a:pt x="6846329" y="329505"/>
                  <a:pt x="6845121" y="328651"/>
                  <a:pt x="6844443" y="327945"/>
                </a:cubicBezTo>
                <a:cubicBezTo>
                  <a:pt x="6843766" y="327237"/>
                  <a:pt x="6843265" y="326339"/>
                  <a:pt x="6842941" y="325249"/>
                </a:cubicBezTo>
                <a:cubicBezTo>
                  <a:pt x="6842617" y="324160"/>
                  <a:pt x="6842455" y="322701"/>
                  <a:pt x="6842455" y="320875"/>
                </a:cubicBezTo>
                <a:cubicBezTo>
                  <a:pt x="6842455" y="319579"/>
                  <a:pt x="6842514" y="318504"/>
                  <a:pt x="6842632" y="317649"/>
                </a:cubicBezTo>
                <a:cubicBezTo>
                  <a:pt x="6842750" y="316795"/>
                  <a:pt x="6842927" y="316103"/>
                  <a:pt x="6843162" y="315572"/>
                </a:cubicBezTo>
                <a:cubicBezTo>
                  <a:pt x="6843398" y="315042"/>
                  <a:pt x="6843692" y="314675"/>
                  <a:pt x="6844046" y="314468"/>
                </a:cubicBezTo>
                <a:cubicBezTo>
                  <a:pt x="6844399" y="314262"/>
                  <a:pt x="6844812" y="314159"/>
                  <a:pt x="6845283" y="314159"/>
                </a:cubicBezTo>
                <a:close/>
                <a:moveTo>
                  <a:pt x="4483083" y="314159"/>
                </a:moveTo>
                <a:cubicBezTo>
                  <a:pt x="4483908" y="314159"/>
                  <a:pt x="4485071" y="314660"/>
                  <a:pt x="4486574" y="315662"/>
                </a:cubicBezTo>
                <a:cubicBezTo>
                  <a:pt x="4488076" y="316663"/>
                  <a:pt x="4490005" y="317753"/>
                  <a:pt x="4492362" y="318931"/>
                </a:cubicBezTo>
                <a:lnTo>
                  <a:pt x="4499689" y="321778"/>
                </a:lnTo>
                <a:lnTo>
                  <a:pt x="4498982" y="335241"/>
                </a:lnTo>
                <a:lnTo>
                  <a:pt x="4492317" y="333424"/>
                </a:lnTo>
                <a:cubicBezTo>
                  <a:pt x="4489755" y="332481"/>
                  <a:pt x="4487605" y="331508"/>
                  <a:pt x="4485867" y="330507"/>
                </a:cubicBezTo>
                <a:cubicBezTo>
                  <a:pt x="4484129" y="329505"/>
                  <a:pt x="4482921" y="328651"/>
                  <a:pt x="4482244" y="327945"/>
                </a:cubicBezTo>
                <a:cubicBezTo>
                  <a:pt x="4481566" y="327237"/>
                  <a:pt x="4481065" y="326339"/>
                  <a:pt x="4480741" y="325249"/>
                </a:cubicBezTo>
                <a:cubicBezTo>
                  <a:pt x="4480417" y="324160"/>
                  <a:pt x="4480255" y="322701"/>
                  <a:pt x="4480255" y="320875"/>
                </a:cubicBezTo>
                <a:cubicBezTo>
                  <a:pt x="4480255" y="319579"/>
                  <a:pt x="4480314" y="318504"/>
                  <a:pt x="4480432" y="317649"/>
                </a:cubicBezTo>
                <a:cubicBezTo>
                  <a:pt x="4480550" y="316795"/>
                  <a:pt x="4480727" y="316103"/>
                  <a:pt x="4480962" y="315572"/>
                </a:cubicBezTo>
                <a:cubicBezTo>
                  <a:pt x="4481198" y="315042"/>
                  <a:pt x="4481492" y="314675"/>
                  <a:pt x="4481846" y="314468"/>
                </a:cubicBezTo>
                <a:cubicBezTo>
                  <a:pt x="4482199" y="314262"/>
                  <a:pt x="4482612" y="314159"/>
                  <a:pt x="4483083" y="314159"/>
                </a:cubicBezTo>
                <a:close/>
                <a:moveTo>
                  <a:pt x="3215047" y="307250"/>
                </a:moveTo>
                <a:lnTo>
                  <a:pt x="3219456" y="335437"/>
                </a:lnTo>
                <a:lnTo>
                  <a:pt x="3219045" y="335412"/>
                </a:lnTo>
                <a:cubicBezTo>
                  <a:pt x="3218077" y="335265"/>
                  <a:pt x="3217284" y="335088"/>
                  <a:pt x="3216671" y="334881"/>
                </a:cubicBezTo>
                <a:cubicBezTo>
                  <a:pt x="3216056" y="334674"/>
                  <a:pt x="3215629" y="334396"/>
                  <a:pt x="3215395" y="334041"/>
                </a:cubicBezTo>
                <a:cubicBezTo>
                  <a:pt x="3215162" y="333687"/>
                  <a:pt x="3215047" y="333276"/>
                  <a:pt x="3215047" y="332805"/>
                </a:cubicBezTo>
                <a:close/>
                <a:moveTo>
                  <a:pt x="1204009" y="251538"/>
                </a:moveTo>
                <a:lnTo>
                  <a:pt x="1205165" y="255837"/>
                </a:lnTo>
                <a:cubicBezTo>
                  <a:pt x="1206638" y="258135"/>
                  <a:pt x="1208597" y="260168"/>
                  <a:pt x="1211042" y="261935"/>
                </a:cubicBezTo>
                <a:cubicBezTo>
                  <a:pt x="1213487" y="263702"/>
                  <a:pt x="1216269" y="265323"/>
                  <a:pt x="1219392" y="266796"/>
                </a:cubicBezTo>
                <a:cubicBezTo>
                  <a:pt x="1222514" y="268269"/>
                  <a:pt x="1225695" y="269756"/>
                  <a:pt x="1228935" y="271258"/>
                </a:cubicBezTo>
                <a:cubicBezTo>
                  <a:pt x="1232175" y="272760"/>
                  <a:pt x="1235356" y="274409"/>
                  <a:pt x="1238479" y="276206"/>
                </a:cubicBezTo>
                <a:cubicBezTo>
                  <a:pt x="1241602" y="278002"/>
                  <a:pt x="1244386" y="280123"/>
                  <a:pt x="1246831" y="282568"/>
                </a:cubicBezTo>
                <a:cubicBezTo>
                  <a:pt x="1249275" y="285014"/>
                  <a:pt x="1251250" y="287899"/>
                  <a:pt x="1252752" y="291229"/>
                </a:cubicBezTo>
                <a:cubicBezTo>
                  <a:pt x="1254255" y="294556"/>
                  <a:pt x="1255006" y="298489"/>
                  <a:pt x="1255006" y="303026"/>
                </a:cubicBezTo>
                <a:cubicBezTo>
                  <a:pt x="1255006" y="308386"/>
                  <a:pt x="1254019" y="313159"/>
                  <a:pt x="1252045" y="317340"/>
                </a:cubicBezTo>
                <a:cubicBezTo>
                  <a:pt x="1250071" y="321523"/>
                  <a:pt x="1247332" y="325072"/>
                  <a:pt x="1243826" y="327989"/>
                </a:cubicBezTo>
                <a:cubicBezTo>
                  <a:pt x="1240321" y="330905"/>
                  <a:pt x="1236196" y="333100"/>
                  <a:pt x="1231453" y="334573"/>
                </a:cubicBezTo>
                <a:cubicBezTo>
                  <a:pt x="1226711" y="336044"/>
                  <a:pt x="1221601" y="336782"/>
                  <a:pt x="1216122" y="336782"/>
                </a:cubicBezTo>
                <a:cubicBezTo>
                  <a:pt x="1212294" y="336782"/>
                  <a:pt x="1208744" y="336457"/>
                  <a:pt x="1205475" y="335808"/>
                </a:cubicBezTo>
                <a:cubicBezTo>
                  <a:pt x="1202205" y="335161"/>
                  <a:pt x="1199288" y="334367"/>
                  <a:pt x="1196727" y="333424"/>
                </a:cubicBezTo>
                <a:cubicBezTo>
                  <a:pt x="1194165" y="332481"/>
                  <a:pt x="1192015" y="331508"/>
                  <a:pt x="1190277" y="330507"/>
                </a:cubicBezTo>
                <a:cubicBezTo>
                  <a:pt x="1188539" y="329505"/>
                  <a:pt x="1187331" y="328651"/>
                  <a:pt x="1186655" y="327945"/>
                </a:cubicBezTo>
                <a:cubicBezTo>
                  <a:pt x="1185977" y="327237"/>
                  <a:pt x="1185477" y="326339"/>
                  <a:pt x="1185152" y="325249"/>
                </a:cubicBezTo>
                <a:cubicBezTo>
                  <a:pt x="1184829" y="324160"/>
                  <a:pt x="1184667" y="322701"/>
                  <a:pt x="1184667" y="320875"/>
                </a:cubicBezTo>
                <a:cubicBezTo>
                  <a:pt x="1184667" y="319579"/>
                  <a:pt x="1184727" y="318504"/>
                  <a:pt x="1184844" y="317649"/>
                </a:cubicBezTo>
                <a:cubicBezTo>
                  <a:pt x="1184961" y="316795"/>
                  <a:pt x="1185138" y="316103"/>
                  <a:pt x="1185373" y="315572"/>
                </a:cubicBezTo>
                <a:cubicBezTo>
                  <a:pt x="1185609" y="315042"/>
                  <a:pt x="1185904" y="314675"/>
                  <a:pt x="1186258" y="314468"/>
                </a:cubicBezTo>
                <a:cubicBezTo>
                  <a:pt x="1186610" y="314262"/>
                  <a:pt x="1187024" y="314159"/>
                  <a:pt x="1187495" y="314159"/>
                </a:cubicBezTo>
                <a:cubicBezTo>
                  <a:pt x="1188319" y="314159"/>
                  <a:pt x="1189482" y="314660"/>
                  <a:pt x="1190984" y="315662"/>
                </a:cubicBezTo>
                <a:cubicBezTo>
                  <a:pt x="1192486" y="316663"/>
                  <a:pt x="1194414" y="317753"/>
                  <a:pt x="1196772" y="318931"/>
                </a:cubicBezTo>
                <a:cubicBezTo>
                  <a:pt x="1199127" y="320110"/>
                  <a:pt x="1201970" y="321214"/>
                  <a:pt x="1205298" y="322245"/>
                </a:cubicBezTo>
                <a:cubicBezTo>
                  <a:pt x="1208626" y="323277"/>
                  <a:pt x="1212470" y="323792"/>
                  <a:pt x="1216829" y="323792"/>
                </a:cubicBezTo>
                <a:cubicBezTo>
                  <a:pt x="1220128" y="323792"/>
                  <a:pt x="1223148" y="323350"/>
                  <a:pt x="1225887" y="322465"/>
                </a:cubicBezTo>
                <a:cubicBezTo>
                  <a:pt x="1228626" y="321582"/>
                  <a:pt x="1230982" y="320330"/>
                  <a:pt x="1232956" y="318710"/>
                </a:cubicBezTo>
                <a:cubicBezTo>
                  <a:pt x="1234930" y="317090"/>
                  <a:pt x="1236446" y="315103"/>
                  <a:pt x="1237507" y="312745"/>
                </a:cubicBezTo>
                <a:cubicBezTo>
                  <a:pt x="1238568" y="310389"/>
                  <a:pt x="1239098" y="307708"/>
                  <a:pt x="1239098" y="304704"/>
                </a:cubicBezTo>
                <a:cubicBezTo>
                  <a:pt x="1239098" y="301465"/>
                  <a:pt x="1238362" y="298695"/>
                  <a:pt x="1236888" y="296398"/>
                </a:cubicBezTo>
                <a:cubicBezTo>
                  <a:pt x="1235416" y="294100"/>
                  <a:pt x="1233471" y="292082"/>
                  <a:pt x="1231056" y="290345"/>
                </a:cubicBezTo>
                <a:cubicBezTo>
                  <a:pt x="1228641" y="288607"/>
                  <a:pt x="1225887" y="287016"/>
                  <a:pt x="1222794" y="285574"/>
                </a:cubicBezTo>
                <a:cubicBezTo>
                  <a:pt x="1219701" y="284129"/>
                  <a:pt x="1216535" y="282657"/>
                  <a:pt x="1213295" y="281153"/>
                </a:cubicBezTo>
                <a:cubicBezTo>
                  <a:pt x="1210055" y="279652"/>
                  <a:pt x="1206903" y="277989"/>
                  <a:pt x="1203840" y="276161"/>
                </a:cubicBezTo>
                <a:cubicBezTo>
                  <a:pt x="1200776" y="274334"/>
                  <a:pt x="1198038" y="272186"/>
                  <a:pt x="1195622" y="269710"/>
                </a:cubicBezTo>
                <a:lnTo>
                  <a:pt x="1194615" y="268218"/>
                </a:lnTo>
                <a:close/>
                <a:moveTo>
                  <a:pt x="4504986" y="220921"/>
                </a:moveTo>
                <a:lnTo>
                  <a:pt x="4504206" y="235776"/>
                </a:lnTo>
                <a:lnTo>
                  <a:pt x="4503142" y="236397"/>
                </a:lnTo>
                <a:cubicBezTo>
                  <a:pt x="4501610" y="237812"/>
                  <a:pt x="4500462" y="239490"/>
                  <a:pt x="4499696" y="241434"/>
                </a:cubicBezTo>
                <a:cubicBezTo>
                  <a:pt x="4498930" y="243378"/>
                  <a:pt x="4498547" y="245440"/>
                  <a:pt x="4498547" y="247620"/>
                </a:cubicBezTo>
                <a:cubicBezTo>
                  <a:pt x="4498547" y="250801"/>
                  <a:pt x="4499284" y="253540"/>
                  <a:pt x="4500756" y="255837"/>
                </a:cubicBezTo>
                <a:lnTo>
                  <a:pt x="4503028" y="258195"/>
                </a:lnTo>
                <a:lnTo>
                  <a:pt x="4502013" y="277525"/>
                </a:lnTo>
                <a:lnTo>
                  <a:pt x="4499431" y="276161"/>
                </a:lnTo>
                <a:cubicBezTo>
                  <a:pt x="4496367" y="274334"/>
                  <a:pt x="4493628" y="272186"/>
                  <a:pt x="4491213" y="269710"/>
                </a:cubicBezTo>
                <a:cubicBezTo>
                  <a:pt x="4488798" y="267237"/>
                  <a:pt x="4486839" y="264334"/>
                  <a:pt x="4485336" y="261007"/>
                </a:cubicBezTo>
                <a:cubicBezTo>
                  <a:pt x="4483834" y="257679"/>
                  <a:pt x="4483083" y="253688"/>
                  <a:pt x="4483083" y="249034"/>
                </a:cubicBezTo>
                <a:cubicBezTo>
                  <a:pt x="4483083" y="244262"/>
                  <a:pt x="4483952" y="240006"/>
                  <a:pt x="4485690" y="236265"/>
                </a:cubicBezTo>
                <a:cubicBezTo>
                  <a:pt x="4487428" y="232525"/>
                  <a:pt x="4489843" y="229387"/>
                  <a:pt x="4492936" y="226854"/>
                </a:cubicBezTo>
                <a:cubicBezTo>
                  <a:pt x="4496029" y="224320"/>
                  <a:pt x="4499711" y="222391"/>
                  <a:pt x="4503982" y="221065"/>
                </a:cubicBezTo>
                <a:close/>
                <a:moveTo>
                  <a:pt x="3512096" y="220831"/>
                </a:moveTo>
                <a:lnTo>
                  <a:pt x="3512737" y="220977"/>
                </a:lnTo>
                <a:cubicBezTo>
                  <a:pt x="3513326" y="221184"/>
                  <a:pt x="3513739" y="221463"/>
                  <a:pt x="3513974" y="221817"/>
                </a:cubicBezTo>
                <a:cubicBezTo>
                  <a:pt x="3514210" y="222170"/>
                  <a:pt x="3514328" y="222583"/>
                  <a:pt x="3514328" y="223054"/>
                </a:cubicBezTo>
                <a:lnTo>
                  <a:pt x="3514328" y="332805"/>
                </a:lnTo>
                <a:cubicBezTo>
                  <a:pt x="3514328" y="333276"/>
                  <a:pt x="3514210" y="333687"/>
                  <a:pt x="3513974" y="334041"/>
                </a:cubicBezTo>
                <a:cubicBezTo>
                  <a:pt x="3513739" y="334396"/>
                  <a:pt x="3513326" y="334674"/>
                  <a:pt x="3512737" y="334881"/>
                </a:cubicBezTo>
                <a:cubicBezTo>
                  <a:pt x="3512148" y="335088"/>
                  <a:pt x="3511368" y="335265"/>
                  <a:pt x="3510396" y="335412"/>
                </a:cubicBezTo>
                <a:cubicBezTo>
                  <a:pt x="3509424" y="335558"/>
                  <a:pt x="3508231" y="335633"/>
                  <a:pt x="3506816" y="335633"/>
                </a:cubicBezTo>
                <a:cubicBezTo>
                  <a:pt x="3505285" y="335633"/>
                  <a:pt x="3504048" y="335558"/>
                  <a:pt x="3503105" y="335412"/>
                </a:cubicBezTo>
                <a:cubicBezTo>
                  <a:pt x="3502163" y="335265"/>
                  <a:pt x="3501397" y="335088"/>
                  <a:pt x="3500808" y="334881"/>
                </a:cubicBezTo>
                <a:cubicBezTo>
                  <a:pt x="3500218" y="334674"/>
                  <a:pt x="3499806" y="334396"/>
                  <a:pt x="3499569" y="334041"/>
                </a:cubicBezTo>
                <a:cubicBezTo>
                  <a:pt x="3499335" y="333687"/>
                  <a:pt x="3499217" y="333276"/>
                  <a:pt x="3499217" y="332805"/>
                </a:cubicBezTo>
                <a:lnTo>
                  <a:pt x="3499217" y="282082"/>
                </a:lnTo>
                <a:lnTo>
                  <a:pt x="3495308" y="282082"/>
                </a:lnTo>
                <a:lnTo>
                  <a:pt x="3498941" y="268828"/>
                </a:lnTo>
                <a:lnTo>
                  <a:pt x="3499217" y="268828"/>
                </a:lnTo>
                <a:lnTo>
                  <a:pt x="3499217" y="267821"/>
                </a:lnTo>
                <a:close/>
                <a:moveTo>
                  <a:pt x="8477001" y="220755"/>
                </a:moveTo>
                <a:lnTo>
                  <a:pt x="8486333" y="220755"/>
                </a:lnTo>
                <a:cubicBezTo>
                  <a:pt x="8488247" y="220755"/>
                  <a:pt x="8489922" y="220933"/>
                  <a:pt x="8491358" y="221286"/>
                </a:cubicBezTo>
                <a:cubicBezTo>
                  <a:pt x="8492794" y="221640"/>
                  <a:pt x="8494050" y="222200"/>
                  <a:pt x="8495126" y="222965"/>
                </a:cubicBezTo>
                <a:cubicBezTo>
                  <a:pt x="8496203" y="223731"/>
                  <a:pt x="8497100" y="224703"/>
                  <a:pt x="8497818" y="225880"/>
                </a:cubicBezTo>
                <a:cubicBezTo>
                  <a:pt x="8498536" y="227059"/>
                  <a:pt x="8499164" y="228443"/>
                  <a:pt x="8499702" y="230034"/>
                </a:cubicBezTo>
                <a:lnTo>
                  <a:pt x="8500260" y="231447"/>
                </a:lnTo>
                <a:lnTo>
                  <a:pt x="8504003" y="280172"/>
                </a:lnTo>
                <a:lnTo>
                  <a:pt x="8485917" y="233216"/>
                </a:lnTo>
                <a:lnTo>
                  <a:pt x="8485829" y="233216"/>
                </a:lnTo>
                <a:lnTo>
                  <a:pt x="8485829" y="332805"/>
                </a:lnTo>
                <a:cubicBezTo>
                  <a:pt x="8485829" y="333276"/>
                  <a:pt x="8485708" y="333687"/>
                  <a:pt x="8485466" y="334041"/>
                </a:cubicBezTo>
                <a:cubicBezTo>
                  <a:pt x="8485223" y="334396"/>
                  <a:pt x="8484798" y="334674"/>
                  <a:pt x="8484191" y="334881"/>
                </a:cubicBezTo>
                <a:cubicBezTo>
                  <a:pt x="8483584" y="335088"/>
                  <a:pt x="8482795" y="335265"/>
                  <a:pt x="8481825" y="335412"/>
                </a:cubicBezTo>
                <a:cubicBezTo>
                  <a:pt x="8480854" y="335558"/>
                  <a:pt x="8479610" y="335633"/>
                  <a:pt x="8478093" y="335633"/>
                </a:cubicBezTo>
                <a:cubicBezTo>
                  <a:pt x="8476636" y="335633"/>
                  <a:pt x="8475423" y="335558"/>
                  <a:pt x="8474453" y="335412"/>
                </a:cubicBezTo>
                <a:cubicBezTo>
                  <a:pt x="8473482" y="335265"/>
                  <a:pt x="8472708" y="335088"/>
                  <a:pt x="8472131" y="334881"/>
                </a:cubicBezTo>
                <a:cubicBezTo>
                  <a:pt x="8471555" y="334674"/>
                  <a:pt x="8471161" y="334396"/>
                  <a:pt x="8470948" y="334041"/>
                </a:cubicBezTo>
                <a:cubicBezTo>
                  <a:pt x="8470736" y="333687"/>
                  <a:pt x="8470630" y="333276"/>
                  <a:pt x="8470630" y="332805"/>
                </a:cubicBezTo>
                <a:lnTo>
                  <a:pt x="8470630" y="227649"/>
                </a:lnTo>
                <a:cubicBezTo>
                  <a:pt x="8470630" y="225175"/>
                  <a:pt x="8471288" y="223408"/>
                  <a:pt x="8472604" y="222346"/>
                </a:cubicBezTo>
                <a:cubicBezTo>
                  <a:pt x="8473920" y="221286"/>
                  <a:pt x="8475385" y="220755"/>
                  <a:pt x="8477001" y="220755"/>
                </a:cubicBezTo>
                <a:close/>
                <a:moveTo>
                  <a:pt x="8000751" y="220755"/>
                </a:moveTo>
                <a:lnTo>
                  <a:pt x="8010083" y="220755"/>
                </a:lnTo>
                <a:cubicBezTo>
                  <a:pt x="8011997" y="220755"/>
                  <a:pt x="8013672" y="220933"/>
                  <a:pt x="8015108" y="221286"/>
                </a:cubicBezTo>
                <a:cubicBezTo>
                  <a:pt x="8016544" y="221640"/>
                  <a:pt x="8017800" y="222200"/>
                  <a:pt x="8018876" y="222965"/>
                </a:cubicBezTo>
                <a:cubicBezTo>
                  <a:pt x="8019953" y="223731"/>
                  <a:pt x="8020851" y="224703"/>
                  <a:pt x="8021569" y="225880"/>
                </a:cubicBezTo>
                <a:cubicBezTo>
                  <a:pt x="8022287" y="227059"/>
                  <a:pt x="8022914" y="228443"/>
                  <a:pt x="8023453" y="230034"/>
                </a:cubicBezTo>
                <a:lnTo>
                  <a:pt x="8056148" y="312834"/>
                </a:lnTo>
                <a:lnTo>
                  <a:pt x="8056590" y="312834"/>
                </a:lnTo>
                <a:lnTo>
                  <a:pt x="8090611" y="230300"/>
                </a:lnTo>
                <a:cubicBezTo>
                  <a:pt x="8091270" y="228531"/>
                  <a:pt x="8091988" y="227030"/>
                  <a:pt x="8092767" y="225792"/>
                </a:cubicBezTo>
                <a:cubicBezTo>
                  <a:pt x="8093544" y="224556"/>
                  <a:pt x="8094398" y="223569"/>
                  <a:pt x="8095326" y="222833"/>
                </a:cubicBezTo>
                <a:cubicBezTo>
                  <a:pt x="8096254" y="222096"/>
                  <a:pt x="8097285" y="221565"/>
                  <a:pt x="8098423" y="221243"/>
                </a:cubicBezTo>
                <a:cubicBezTo>
                  <a:pt x="8099559" y="220918"/>
                  <a:pt x="8100876" y="220755"/>
                  <a:pt x="8102373" y="220755"/>
                </a:cubicBezTo>
                <a:lnTo>
                  <a:pt x="8112158" y="220755"/>
                </a:lnTo>
                <a:cubicBezTo>
                  <a:pt x="8113057" y="220755"/>
                  <a:pt x="8113909" y="220889"/>
                  <a:pt x="8114717" y="221154"/>
                </a:cubicBezTo>
                <a:cubicBezTo>
                  <a:pt x="8115525" y="221419"/>
                  <a:pt x="8116213" y="221832"/>
                  <a:pt x="8116782" y="222391"/>
                </a:cubicBezTo>
                <a:cubicBezTo>
                  <a:pt x="8117351" y="222951"/>
                  <a:pt x="8117815" y="223658"/>
                  <a:pt x="8118174" y="224512"/>
                </a:cubicBezTo>
                <a:cubicBezTo>
                  <a:pt x="8118533" y="225365"/>
                  <a:pt x="8118712" y="226411"/>
                  <a:pt x="8118712" y="227649"/>
                </a:cubicBezTo>
                <a:lnTo>
                  <a:pt x="8118712" y="332805"/>
                </a:lnTo>
                <a:cubicBezTo>
                  <a:pt x="8118712" y="333276"/>
                  <a:pt x="8118591" y="333687"/>
                  <a:pt x="8118349" y="334041"/>
                </a:cubicBezTo>
                <a:cubicBezTo>
                  <a:pt x="8118106" y="334396"/>
                  <a:pt x="8117681" y="334674"/>
                  <a:pt x="8117074" y="334881"/>
                </a:cubicBezTo>
                <a:cubicBezTo>
                  <a:pt x="8116467" y="335088"/>
                  <a:pt x="8115693" y="335265"/>
                  <a:pt x="8114753" y="335412"/>
                </a:cubicBezTo>
                <a:cubicBezTo>
                  <a:pt x="8113813" y="335558"/>
                  <a:pt x="8112584" y="335633"/>
                  <a:pt x="8111067" y="335633"/>
                </a:cubicBezTo>
                <a:cubicBezTo>
                  <a:pt x="8109672" y="335633"/>
                  <a:pt x="8108474" y="335558"/>
                  <a:pt x="8107473" y="335412"/>
                </a:cubicBezTo>
                <a:cubicBezTo>
                  <a:pt x="8106472" y="335265"/>
                  <a:pt x="8105683" y="335088"/>
                  <a:pt x="8105106" y="334881"/>
                </a:cubicBezTo>
                <a:cubicBezTo>
                  <a:pt x="8104529" y="334674"/>
                  <a:pt x="8104119" y="334396"/>
                  <a:pt x="8103877" y="334041"/>
                </a:cubicBezTo>
                <a:cubicBezTo>
                  <a:pt x="8103634" y="333687"/>
                  <a:pt x="8103513" y="333276"/>
                  <a:pt x="8103513" y="332805"/>
                </a:cubicBezTo>
                <a:lnTo>
                  <a:pt x="8103513" y="233216"/>
                </a:lnTo>
                <a:lnTo>
                  <a:pt x="8103336" y="233216"/>
                </a:lnTo>
                <a:lnTo>
                  <a:pt x="8063041" y="333246"/>
                </a:lnTo>
                <a:cubicBezTo>
                  <a:pt x="8062864" y="333659"/>
                  <a:pt x="8062614" y="334013"/>
                  <a:pt x="8062290" y="334307"/>
                </a:cubicBezTo>
                <a:cubicBezTo>
                  <a:pt x="8061966" y="334601"/>
                  <a:pt x="8061495" y="334852"/>
                  <a:pt x="8060876" y="335058"/>
                </a:cubicBezTo>
                <a:cubicBezTo>
                  <a:pt x="8060257" y="335265"/>
                  <a:pt x="8059521" y="335412"/>
                  <a:pt x="8058667" y="335500"/>
                </a:cubicBezTo>
                <a:cubicBezTo>
                  <a:pt x="8057813" y="335588"/>
                  <a:pt x="8056797" y="335633"/>
                  <a:pt x="8055618" y="335633"/>
                </a:cubicBezTo>
                <a:cubicBezTo>
                  <a:pt x="8054381" y="335633"/>
                  <a:pt x="8053321" y="335573"/>
                  <a:pt x="8052437" y="335456"/>
                </a:cubicBezTo>
                <a:cubicBezTo>
                  <a:pt x="8051553" y="335338"/>
                  <a:pt x="8050817" y="335176"/>
                  <a:pt x="8050228" y="334970"/>
                </a:cubicBezTo>
                <a:cubicBezTo>
                  <a:pt x="8049639" y="334763"/>
                  <a:pt x="8049183" y="334512"/>
                  <a:pt x="8048858" y="334218"/>
                </a:cubicBezTo>
                <a:cubicBezTo>
                  <a:pt x="8048534" y="333923"/>
                  <a:pt x="8048313" y="333599"/>
                  <a:pt x="8048195" y="333246"/>
                </a:cubicBezTo>
                <a:lnTo>
                  <a:pt x="8009668" y="233216"/>
                </a:lnTo>
                <a:lnTo>
                  <a:pt x="8009579" y="233216"/>
                </a:lnTo>
                <a:lnTo>
                  <a:pt x="8009579" y="332805"/>
                </a:lnTo>
                <a:cubicBezTo>
                  <a:pt x="8009579" y="333276"/>
                  <a:pt x="8009458" y="333687"/>
                  <a:pt x="8009216" y="334041"/>
                </a:cubicBezTo>
                <a:cubicBezTo>
                  <a:pt x="8008973" y="334396"/>
                  <a:pt x="8008548" y="334674"/>
                  <a:pt x="8007941" y="334881"/>
                </a:cubicBezTo>
                <a:cubicBezTo>
                  <a:pt x="8007334" y="335088"/>
                  <a:pt x="8006545" y="335265"/>
                  <a:pt x="8005575" y="335412"/>
                </a:cubicBezTo>
                <a:cubicBezTo>
                  <a:pt x="8004604" y="335558"/>
                  <a:pt x="8003360" y="335633"/>
                  <a:pt x="8001843" y="335633"/>
                </a:cubicBezTo>
                <a:cubicBezTo>
                  <a:pt x="8000387" y="335633"/>
                  <a:pt x="7999173" y="335558"/>
                  <a:pt x="7998203" y="335412"/>
                </a:cubicBezTo>
                <a:cubicBezTo>
                  <a:pt x="7997232" y="335265"/>
                  <a:pt x="7996458" y="335088"/>
                  <a:pt x="7995882" y="334881"/>
                </a:cubicBezTo>
                <a:cubicBezTo>
                  <a:pt x="7995305" y="334674"/>
                  <a:pt x="7994911" y="334396"/>
                  <a:pt x="7994699" y="334041"/>
                </a:cubicBezTo>
                <a:cubicBezTo>
                  <a:pt x="7994486" y="333687"/>
                  <a:pt x="7994380" y="333276"/>
                  <a:pt x="7994380" y="332805"/>
                </a:cubicBezTo>
                <a:lnTo>
                  <a:pt x="7994380" y="227649"/>
                </a:lnTo>
                <a:cubicBezTo>
                  <a:pt x="7994380" y="225175"/>
                  <a:pt x="7995038" y="223408"/>
                  <a:pt x="7996354" y="222346"/>
                </a:cubicBezTo>
                <a:cubicBezTo>
                  <a:pt x="7997670" y="221286"/>
                  <a:pt x="7999136" y="220755"/>
                  <a:pt x="8000751" y="220755"/>
                </a:cubicBezTo>
                <a:close/>
                <a:moveTo>
                  <a:pt x="7534026" y="220755"/>
                </a:moveTo>
                <a:lnTo>
                  <a:pt x="7543358" y="220755"/>
                </a:lnTo>
                <a:cubicBezTo>
                  <a:pt x="7545272" y="220755"/>
                  <a:pt x="7546947" y="220933"/>
                  <a:pt x="7548383" y="221286"/>
                </a:cubicBezTo>
                <a:cubicBezTo>
                  <a:pt x="7549819" y="221640"/>
                  <a:pt x="7551075" y="222200"/>
                  <a:pt x="7552151" y="222965"/>
                </a:cubicBezTo>
                <a:cubicBezTo>
                  <a:pt x="7553228" y="223731"/>
                  <a:pt x="7554126" y="224703"/>
                  <a:pt x="7554844" y="225880"/>
                </a:cubicBezTo>
                <a:cubicBezTo>
                  <a:pt x="7555562" y="227059"/>
                  <a:pt x="7556189" y="228443"/>
                  <a:pt x="7556728" y="230034"/>
                </a:cubicBezTo>
                <a:lnTo>
                  <a:pt x="7589423" y="312834"/>
                </a:lnTo>
                <a:lnTo>
                  <a:pt x="7589865" y="312834"/>
                </a:lnTo>
                <a:lnTo>
                  <a:pt x="7623886" y="230300"/>
                </a:lnTo>
                <a:cubicBezTo>
                  <a:pt x="7624545" y="228531"/>
                  <a:pt x="7625263" y="227030"/>
                  <a:pt x="7626042" y="225792"/>
                </a:cubicBezTo>
                <a:cubicBezTo>
                  <a:pt x="7626819" y="224556"/>
                  <a:pt x="7627673" y="223569"/>
                  <a:pt x="7628601" y="222833"/>
                </a:cubicBezTo>
                <a:cubicBezTo>
                  <a:pt x="7629529" y="222096"/>
                  <a:pt x="7630560" y="221565"/>
                  <a:pt x="7631698" y="221243"/>
                </a:cubicBezTo>
                <a:cubicBezTo>
                  <a:pt x="7632834" y="220918"/>
                  <a:pt x="7634151" y="220755"/>
                  <a:pt x="7635648" y="220755"/>
                </a:cubicBezTo>
                <a:lnTo>
                  <a:pt x="7645433" y="220755"/>
                </a:lnTo>
                <a:cubicBezTo>
                  <a:pt x="7646332" y="220755"/>
                  <a:pt x="7647184" y="220889"/>
                  <a:pt x="7647992" y="221154"/>
                </a:cubicBezTo>
                <a:cubicBezTo>
                  <a:pt x="7648800" y="221419"/>
                  <a:pt x="7649488" y="221832"/>
                  <a:pt x="7650057" y="222391"/>
                </a:cubicBezTo>
                <a:cubicBezTo>
                  <a:pt x="7650626" y="222951"/>
                  <a:pt x="7651090" y="223658"/>
                  <a:pt x="7651449" y="224512"/>
                </a:cubicBezTo>
                <a:cubicBezTo>
                  <a:pt x="7651808" y="225365"/>
                  <a:pt x="7651987" y="226411"/>
                  <a:pt x="7651987" y="227649"/>
                </a:cubicBezTo>
                <a:lnTo>
                  <a:pt x="7651987" y="332805"/>
                </a:lnTo>
                <a:cubicBezTo>
                  <a:pt x="7651987" y="333276"/>
                  <a:pt x="7651866" y="333687"/>
                  <a:pt x="7651624" y="334041"/>
                </a:cubicBezTo>
                <a:cubicBezTo>
                  <a:pt x="7651381" y="334396"/>
                  <a:pt x="7650956" y="334674"/>
                  <a:pt x="7650349" y="334881"/>
                </a:cubicBezTo>
                <a:cubicBezTo>
                  <a:pt x="7649742" y="335088"/>
                  <a:pt x="7648968" y="335265"/>
                  <a:pt x="7648028" y="335412"/>
                </a:cubicBezTo>
                <a:cubicBezTo>
                  <a:pt x="7647088" y="335558"/>
                  <a:pt x="7645859" y="335633"/>
                  <a:pt x="7644342" y="335633"/>
                </a:cubicBezTo>
                <a:cubicBezTo>
                  <a:pt x="7642947" y="335633"/>
                  <a:pt x="7641749" y="335558"/>
                  <a:pt x="7640748" y="335412"/>
                </a:cubicBezTo>
                <a:cubicBezTo>
                  <a:pt x="7639747" y="335265"/>
                  <a:pt x="7638958" y="335088"/>
                  <a:pt x="7638381" y="334881"/>
                </a:cubicBezTo>
                <a:cubicBezTo>
                  <a:pt x="7637804" y="334674"/>
                  <a:pt x="7637394" y="334396"/>
                  <a:pt x="7637152" y="334041"/>
                </a:cubicBezTo>
                <a:cubicBezTo>
                  <a:pt x="7636909" y="333687"/>
                  <a:pt x="7636788" y="333276"/>
                  <a:pt x="7636788" y="332805"/>
                </a:cubicBezTo>
                <a:lnTo>
                  <a:pt x="7636788" y="233216"/>
                </a:lnTo>
                <a:lnTo>
                  <a:pt x="7636611" y="233216"/>
                </a:lnTo>
                <a:lnTo>
                  <a:pt x="7596316" y="333246"/>
                </a:lnTo>
                <a:cubicBezTo>
                  <a:pt x="7596139" y="333659"/>
                  <a:pt x="7595889" y="334013"/>
                  <a:pt x="7595565" y="334307"/>
                </a:cubicBezTo>
                <a:cubicBezTo>
                  <a:pt x="7595241" y="334601"/>
                  <a:pt x="7594770" y="334852"/>
                  <a:pt x="7594151" y="335058"/>
                </a:cubicBezTo>
                <a:cubicBezTo>
                  <a:pt x="7593532" y="335265"/>
                  <a:pt x="7592796" y="335412"/>
                  <a:pt x="7591942" y="335500"/>
                </a:cubicBezTo>
                <a:cubicBezTo>
                  <a:pt x="7591088" y="335588"/>
                  <a:pt x="7590072" y="335633"/>
                  <a:pt x="7588893" y="335633"/>
                </a:cubicBezTo>
                <a:cubicBezTo>
                  <a:pt x="7587656" y="335633"/>
                  <a:pt x="7586596" y="335573"/>
                  <a:pt x="7585712" y="335456"/>
                </a:cubicBezTo>
                <a:cubicBezTo>
                  <a:pt x="7584828" y="335338"/>
                  <a:pt x="7584092" y="335176"/>
                  <a:pt x="7583503" y="334970"/>
                </a:cubicBezTo>
                <a:cubicBezTo>
                  <a:pt x="7582914" y="334763"/>
                  <a:pt x="7582458" y="334512"/>
                  <a:pt x="7582133" y="334218"/>
                </a:cubicBezTo>
                <a:cubicBezTo>
                  <a:pt x="7581809" y="333923"/>
                  <a:pt x="7581588" y="333599"/>
                  <a:pt x="7581470" y="333246"/>
                </a:cubicBezTo>
                <a:lnTo>
                  <a:pt x="7542943" y="233216"/>
                </a:lnTo>
                <a:lnTo>
                  <a:pt x="7542854" y="233216"/>
                </a:lnTo>
                <a:lnTo>
                  <a:pt x="7542854" y="332805"/>
                </a:lnTo>
                <a:cubicBezTo>
                  <a:pt x="7542854" y="333276"/>
                  <a:pt x="7542733" y="333687"/>
                  <a:pt x="7542491" y="334041"/>
                </a:cubicBezTo>
                <a:cubicBezTo>
                  <a:pt x="7542248" y="334396"/>
                  <a:pt x="7541823" y="334674"/>
                  <a:pt x="7541216" y="334881"/>
                </a:cubicBezTo>
                <a:cubicBezTo>
                  <a:pt x="7540609" y="335088"/>
                  <a:pt x="7539820" y="335265"/>
                  <a:pt x="7538850" y="335412"/>
                </a:cubicBezTo>
                <a:cubicBezTo>
                  <a:pt x="7537879" y="335558"/>
                  <a:pt x="7536635" y="335633"/>
                  <a:pt x="7535118" y="335633"/>
                </a:cubicBezTo>
                <a:cubicBezTo>
                  <a:pt x="7533662" y="335633"/>
                  <a:pt x="7532448" y="335558"/>
                  <a:pt x="7531478" y="335412"/>
                </a:cubicBezTo>
                <a:cubicBezTo>
                  <a:pt x="7530507" y="335265"/>
                  <a:pt x="7529733" y="335088"/>
                  <a:pt x="7529157" y="334881"/>
                </a:cubicBezTo>
                <a:cubicBezTo>
                  <a:pt x="7528580" y="334674"/>
                  <a:pt x="7528186" y="334396"/>
                  <a:pt x="7527974" y="334041"/>
                </a:cubicBezTo>
                <a:cubicBezTo>
                  <a:pt x="7527761" y="333687"/>
                  <a:pt x="7527655" y="333276"/>
                  <a:pt x="7527655" y="332805"/>
                </a:cubicBezTo>
                <a:lnTo>
                  <a:pt x="7527655" y="227649"/>
                </a:lnTo>
                <a:cubicBezTo>
                  <a:pt x="7527655" y="225175"/>
                  <a:pt x="7528313" y="223408"/>
                  <a:pt x="7529629" y="222346"/>
                </a:cubicBezTo>
                <a:cubicBezTo>
                  <a:pt x="7530945" y="221286"/>
                  <a:pt x="7532411" y="220755"/>
                  <a:pt x="7534026" y="220755"/>
                </a:cubicBezTo>
                <a:close/>
                <a:moveTo>
                  <a:pt x="6591051" y="220755"/>
                </a:moveTo>
                <a:lnTo>
                  <a:pt x="6600383" y="220755"/>
                </a:lnTo>
                <a:cubicBezTo>
                  <a:pt x="6602297" y="220755"/>
                  <a:pt x="6603972" y="220933"/>
                  <a:pt x="6605408" y="221286"/>
                </a:cubicBezTo>
                <a:cubicBezTo>
                  <a:pt x="6606844" y="221640"/>
                  <a:pt x="6608100" y="222200"/>
                  <a:pt x="6609176" y="222965"/>
                </a:cubicBezTo>
                <a:cubicBezTo>
                  <a:pt x="6610253" y="223731"/>
                  <a:pt x="6611151" y="224703"/>
                  <a:pt x="6611869" y="225880"/>
                </a:cubicBezTo>
                <a:cubicBezTo>
                  <a:pt x="6612587" y="227059"/>
                  <a:pt x="6613214" y="228443"/>
                  <a:pt x="6613753" y="230034"/>
                </a:cubicBezTo>
                <a:lnTo>
                  <a:pt x="6646448" y="312834"/>
                </a:lnTo>
                <a:lnTo>
                  <a:pt x="6646890" y="312834"/>
                </a:lnTo>
                <a:lnTo>
                  <a:pt x="6680911" y="230300"/>
                </a:lnTo>
                <a:cubicBezTo>
                  <a:pt x="6681570" y="228531"/>
                  <a:pt x="6682288" y="227030"/>
                  <a:pt x="6683067" y="225792"/>
                </a:cubicBezTo>
                <a:cubicBezTo>
                  <a:pt x="6683844" y="224556"/>
                  <a:pt x="6684698" y="223569"/>
                  <a:pt x="6685626" y="222833"/>
                </a:cubicBezTo>
                <a:cubicBezTo>
                  <a:pt x="6686554" y="222096"/>
                  <a:pt x="6687585" y="221565"/>
                  <a:pt x="6688723" y="221243"/>
                </a:cubicBezTo>
                <a:cubicBezTo>
                  <a:pt x="6689859" y="220918"/>
                  <a:pt x="6691176" y="220755"/>
                  <a:pt x="6692673" y="220755"/>
                </a:cubicBezTo>
                <a:lnTo>
                  <a:pt x="6702458" y="220755"/>
                </a:lnTo>
                <a:cubicBezTo>
                  <a:pt x="6703357" y="220755"/>
                  <a:pt x="6704209" y="220889"/>
                  <a:pt x="6705017" y="221154"/>
                </a:cubicBezTo>
                <a:cubicBezTo>
                  <a:pt x="6705825" y="221419"/>
                  <a:pt x="6706513" y="221832"/>
                  <a:pt x="6707082" y="222391"/>
                </a:cubicBezTo>
                <a:cubicBezTo>
                  <a:pt x="6707651" y="222951"/>
                  <a:pt x="6708115" y="223658"/>
                  <a:pt x="6708474" y="224512"/>
                </a:cubicBezTo>
                <a:cubicBezTo>
                  <a:pt x="6708833" y="225365"/>
                  <a:pt x="6709012" y="226411"/>
                  <a:pt x="6709012" y="227649"/>
                </a:cubicBezTo>
                <a:lnTo>
                  <a:pt x="6709012" y="332805"/>
                </a:lnTo>
                <a:cubicBezTo>
                  <a:pt x="6709012" y="333276"/>
                  <a:pt x="6708891" y="333687"/>
                  <a:pt x="6708649" y="334041"/>
                </a:cubicBezTo>
                <a:cubicBezTo>
                  <a:pt x="6708406" y="334396"/>
                  <a:pt x="6707981" y="334674"/>
                  <a:pt x="6707374" y="334881"/>
                </a:cubicBezTo>
                <a:cubicBezTo>
                  <a:pt x="6706767" y="335088"/>
                  <a:pt x="6705993" y="335265"/>
                  <a:pt x="6705053" y="335412"/>
                </a:cubicBezTo>
                <a:cubicBezTo>
                  <a:pt x="6704113" y="335558"/>
                  <a:pt x="6702884" y="335633"/>
                  <a:pt x="6701367" y="335633"/>
                </a:cubicBezTo>
                <a:cubicBezTo>
                  <a:pt x="6699972" y="335633"/>
                  <a:pt x="6698774" y="335558"/>
                  <a:pt x="6697773" y="335412"/>
                </a:cubicBezTo>
                <a:cubicBezTo>
                  <a:pt x="6696772" y="335265"/>
                  <a:pt x="6695983" y="335088"/>
                  <a:pt x="6695406" y="334881"/>
                </a:cubicBezTo>
                <a:cubicBezTo>
                  <a:pt x="6694829" y="334674"/>
                  <a:pt x="6694419" y="334396"/>
                  <a:pt x="6694177" y="334041"/>
                </a:cubicBezTo>
                <a:cubicBezTo>
                  <a:pt x="6693934" y="333687"/>
                  <a:pt x="6693813" y="333276"/>
                  <a:pt x="6693813" y="332805"/>
                </a:cubicBezTo>
                <a:lnTo>
                  <a:pt x="6693813" y="233216"/>
                </a:lnTo>
                <a:lnTo>
                  <a:pt x="6693636" y="233216"/>
                </a:lnTo>
                <a:lnTo>
                  <a:pt x="6653341" y="333246"/>
                </a:lnTo>
                <a:cubicBezTo>
                  <a:pt x="6653164" y="333659"/>
                  <a:pt x="6652914" y="334013"/>
                  <a:pt x="6652590" y="334307"/>
                </a:cubicBezTo>
                <a:cubicBezTo>
                  <a:pt x="6652266" y="334601"/>
                  <a:pt x="6651795" y="334852"/>
                  <a:pt x="6651176" y="335058"/>
                </a:cubicBezTo>
                <a:cubicBezTo>
                  <a:pt x="6650557" y="335265"/>
                  <a:pt x="6649821" y="335412"/>
                  <a:pt x="6648967" y="335500"/>
                </a:cubicBezTo>
                <a:cubicBezTo>
                  <a:pt x="6648113" y="335588"/>
                  <a:pt x="6647097" y="335633"/>
                  <a:pt x="6645918" y="335633"/>
                </a:cubicBezTo>
                <a:cubicBezTo>
                  <a:pt x="6644681" y="335633"/>
                  <a:pt x="6643621" y="335573"/>
                  <a:pt x="6642737" y="335456"/>
                </a:cubicBezTo>
                <a:cubicBezTo>
                  <a:pt x="6641853" y="335338"/>
                  <a:pt x="6641117" y="335176"/>
                  <a:pt x="6640528" y="334970"/>
                </a:cubicBezTo>
                <a:cubicBezTo>
                  <a:pt x="6639939" y="334763"/>
                  <a:pt x="6639483" y="334512"/>
                  <a:pt x="6639158" y="334218"/>
                </a:cubicBezTo>
                <a:cubicBezTo>
                  <a:pt x="6638834" y="333923"/>
                  <a:pt x="6638613" y="333599"/>
                  <a:pt x="6638495" y="333246"/>
                </a:cubicBezTo>
                <a:lnTo>
                  <a:pt x="6599968" y="233216"/>
                </a:lnTo>
                <a:lnTo>
                  <a:pt x="6599879" y="233216"/>
                </a:lnTo>
                <a:lnTo>
                  <a:pt x="6599879" y="332805"/>
                </a:lnTo>
                <a:cubicBezTo>
                  <a:pt x="6599879" y="333276"/>
                  <a:pt x="6599758" y="333687"/>
                  <a:pt x="6599516" y="334041"/>
                </a:cubicBezTo>
                <a:cubicBezTo>
                  <a:pt x="6599273" y="334396"/>
                  <a:pt x="6598848" y="334674"/>
                  <a:pt x="6598241" y="334881"/>
                </a:cubicBezTo>
                <a:cubicBezTo>
                  <a:pt x="6597634" y="335088"/>
                  <a:pt x="6596845" y="335265"/>
                  <a:pt x="6595875" y="335412"/>
                </a:cubicBezTo>
                <a:cubicBezTo>
                  <a:pt x="6594904" y="335558"/>
                  <a:pt x="6593660" y="335633"/>
                  <a:pt x="6592143" y="335633"/>
                </a:cubicBezTo>
                <a:cubicBezTo>
                  <a:pt x="6590687" y="335633"/>
                  <a:pt x="6589473" y="335558"/>
                  <a:pt x="6588503" y="335412"/>
                </a:cubicBezTo>
                <a:cubicBezTo>
                  <a:pt x="6587532" y="335265"/>
                  <a:pt x="6586758" y="335088"/>
                  <a:pt x="6586182" y="334881"/>
                </a:cubicBezTo>
                <a:cubicBezTo>
                  <a:pt x="6585605" y="334674"/>
                  <a:pt x="6585211" y="334396"/>
                  <a:pt x="6584999" y="334041"/>
                </a:cubicBezTo>
                <a:cubicBezTo>
                  <a:pt x="6584786" y="333687"/>
                  <a:pt x="6584680" y="333276"/>
                  <a:pt x="6584680" y="332805"/>
                </a:cubicBezTo>
                <a:lnTo>
                  <a:pt x="6584680" y="227649"/>
                </a:lnTo>
                <a:cubicBezTo>
                  <a:pt x="6584680" y="225175"/>
                  <a:pt x="6585338" y="223408"/>
                  <a:pt x="6586654" y="222346"/>
                </a:cubicBezTo>
                <a:cubicBezTo>
                  <a:pt x="6587970" y="221286"/>
                  <a:pt x="6589436" y="220755"/>
                  <a:pt x="6591051" y="220755"/>
                </a:cubicBezTo>
                <a:close/>
                <a:moveTo>
                  <a:pt x="6216423" y="220755"/>
                </a:moveTo>
                <a:lnTo>
                  <a:pt x="6226208" y="220755"/>
                </a:lnTo>
                <a:cubicBezTo>
                  <a:pt x="6227107" y="220755"/>
                  <a:pt x="6227959" y="220889"/>
                  <a:pt x="6228767" y="221154"/>
                </a:cubicBezTo>
                <a:cubicBezTo>
                  <a:pt x="6229575" y="221419"/>
                  <a:pt x="6230263" y="221832"/>
                  <a:pt x="6230832" y="222391"/>
                </a:cubicBezTo>
                <a:cubicBezTo>
                  <a:pt x="6231401" y="222951"/>
                  <a:pt x="6231865" y="223658"/>
                  <a:pt x="6232224" y="224512"/>
                </a:cubicBezTo>
                <a:cubicBezTo>
                  <a:pt x="6232583" y="225365"/>
                  <a:pt x="6232762" y="226411"/>
                  <a:pt x="6232762" y="227649"/>
                </a:cubicBezTo>
                <a:lnTo>
                  <a:pt x="6232762" y="332805"/>
                </a:lnTo>
                <a:cubicBezTo>
                  <a:pt x="6232762" y="333276"/>
                  <a:pt x="6232641" y="333687"/>
                  <a:pt x="6232399" y="334041"/>
                </a:cubicBezTo>
                <a:cubicBezTo>
                  <a:pt x="6232156" y="334396"/>
                  <a:pt x="6231731" y="334674"/>
                  <a:pt x="6231124" y="334881"/>
                </a:cubicBezTo>
                <a:cubicBezTo>
                  <a:pt x="6230517" y="335088"/>
                  <a:pt x="6229743" y="335265"/>
                  <a:pt x="6228803" y="335412"/>
                </a:cubicBezTo>
                <a:cubicBezTo>
                  <a:pt x="6227863" y="335558"/>
                  <a:pt x="6226634" y="335633"/>
                  <a:pt x="6225117" y="335633"/>
                </a:cubicBezTo>
                <a:cubicBezTo>
                  <a:pt x="6223722" y="335633"/>
                  <a:pt x="6222524" y="335558"/>
                  <a:pt x="6221523" y="335412"/>
                </a:cubicBezTo>
                <a:cubicBezTo>
                  <a:pt x="6220522" y="335265"/>
                  <a:pt x="6219733" y="335088"/>
                  <a:pt x="6219156" y="334881"/>
                </a:cubicBezTo>
                <a:cubicBezTo>
                  <a:pt x="6218579" y="334674"/>
                  <a:pt x="6218169" y="334396"/>
                  <a:pt x="6217927" y="334041"/>
                </a:cubicBezTo>
                <a:cubicBezTo>
                  <a:pt x="6217684" y="333687"/>
                  <a:pt x="6217563" y="333276"/>
                  <a:pt x="6217563" y="332805"/>
                </a:cubicBezTo>
                <a:lnTo>
                  <a:pt x="6217563" y="233216"/>
                </a:lnTo>
                <a:lnTo>
                  <a:pt x="6217386" y="233216"/>
                </a:lnTo>
                <a:lnTo>
                  <a:pt x="6177091" y="333246"/>
                </a:lnTo>
                <a:cubicBezTo>
                  <a:pt x="6176914" y="333659"/>
                  <a:pt x="6176664" y="334013"/>
                  <a:pt x="6176340" y="334307"/>
                </a:cubicBezTo>
                <a:cubicBezTo>
                  <a:pt x="6176016" y="334601"/>
                  <a:pt x="6175545" y="334852"/>
                  <a:pt x="6174926" y="335058"/>
                </a:cubicBezTo>
                <a:cubicBezTo>
                  <a:pt x="6174307" y="335265"/>
                  <a:pt x="6173571" y="335412"/>
                  <a:pt x="6172717" y="335500"/>
                </a:cubicBezTo>
                <a:cubicBezTo>
                  <a:pt x="6171863" y="335588"/>
                  <a:pt x="6170847" y="335633"/>
                  <a:pt x="6169668" y="335633"/>
                </a:cubicBezTo>
                <a:cubicBezTo>
                  <a:pt x="6168431" y="335633"/>
                  <a:pt x="6167371" y="335573"/>
                  <a:pt x="6166487" y="335456"/>
                </a:cubicBezTo>
                <a:cubicBezTo>
                  <a:pt x="6165603" y="335338"/>
                  <a:pt x="6164867" y="335176"/>
                  <a:pt x="6164278" y="334970"/>
                </a:cubicBezTo>
                <a:cubicBezTo>
                  <a:pt x="6163689" y="334763"/>
                  <a:pt x="6163233" y="334512"/>
                  <a:pt x="6162908" y="334218"/>
                </a:cubicBezTo>
                <a:cubicBezTo>
                  <a:pt x="6162584" y="333923"/>
                  <a:pt x="6162363" y="333599"/>
                  <a:pt x="6162245" y="333246"/>
                </a:cubicBezTo>
                <a:lnTo>
                  <a:pt x="6158951" y="324693"/>
                </a:lnTo>
                <a:lnTo>
                  <a:pt x="6160071" y="287188"/>
                </a:lnTo>
                <a:lnTo>
                  <a:pt x="6170198" y="312834"/>
                </a:lnTo>
                <a:lnTo>
                  <a:pt x="6170640" y="312834"/>
                </a:lnTo>
                <a:lnTo>
                  <a:pt x="6204661" y="230300"/>
                </a:lnTo>
                <a:cubicBezTo>
                  <a:pt x="6205320" y="228531"/>
                  <a:pt x="6206038" y="227030"/>
                  <a:pt x="6206817" y="225792"/>
                </a:cubicBezTo>
                <a:cubicBezTo>
                  <a:pt x="6207594" y="224556"/>
                  <a:pt x="6208448" y="223569"/>
                  <a:pt x="6209376" y="222833"/>
                </a:cubicBezTo>
                <a:cubicBezTo>
                  <a:pt x="6210304" y="222096"/>
                  <a:pt x="6211335" y="221565"/>
                  <a:pt x="6212473" y="221243"/>
                </a:cubicBezTo>
                <a:cubicBezTo>
                  <a:pt x="6213609" y="220918"/>
                  <a:pt x="6214926" y="220755"/>
                  <a:pt x="6216423" y="220755"/>
                </a:cubicBezTo>
                <a:close/>
                <a:moveTo>
                  <a:pt x="5171826" y="220755"/>
                </a:moveTo>
                <a:lnTo>
                  <a:pt x="5181158" y="220755"/>
                </a:lnTo>
                <a:cubicBezTo>
                  <a:pt x="5183072" y="220755"/>
                  <a:pt x="5184747" y="220933"/>
                  <a:pt x="5186183" y="221286"/>
                </a:cubicBezTo>
                <a:cubicBezTo>
                  <a:pt x="5187619" y="221640"/>
                  <a:pt x="5188875" y="222200"/>
                  <a:pt x="5189951" y="222965"/>
                </a:cubicBezTo>
                <a:cubicBezTo>
                  <a:pt x="5191028" y="223731"/>
                  <a:pt x="5191926" y="224703"/>
                  <a:pt x="5192644" y="225880"/>
                </a:cubicBezTo>
                <a:cubicBezTo>
                  <a:pt x="5193362" y="227059"/>
                  <a:pt x="5193989" y="228443"/>
                  <a:pt x="5194528" y="230034"/>
                </a:cubicBezTo>
                <a:lnTo>
                  <a:pt x="5227223" y="312834"/>
                </a:lnTo>
                <a:lnTo>
                  <a:pt x="5227665" y="312834"/>
                </a:lnTo>
                <a:lnTo>
                  <a:pt x="5261686" y="230300"/>
                </a:lnTo>
                <a:cubicBezTo>
                  <a:pt x="5262345" y="228531"/>
                  <a:pt x="5263063" y="227030"/>
                  <a:pt x="5263842" y="225792"/>
                </a:cubicBezTo>
                <a:cubicBezTo>
                  <a:pt x="5264619" y="224556"/>
                  <a:pt x="5265473" y="223569"/>
                  <a:pt x="5266401" y="222833"/>
                </a:cubicBezTo>
                <a:cubicBezTo>
                  <a:pt x="5267329" y="222096"/>
                  <a:pt x="5268360" y="221565"/>
                  <a:pt x="5269498" y="221243"/>
                </a:cubicBezTo>
                <a:cubicBezTo>
                  <a:pt x="5270634" y="220918"/>
                  <a:pt x="5271951" y="220755"/>
                  <a:pt x="5273448" y="220755"/>
                </a:cubicBezTo>
                <a:lnTo>
                  <a:pt x="5283233" y="220755"/>
                </a:lnTo>
                <a:cubicBezTo>
                  <a:pt x="5284132" y="220755"/>
                  <a:pt x="5284984" y="220889"/>
                  <a:pt x="5285792" y="221154"/>
                </a:cubicBezTo>
                <a:cubicBezTo>
                  <a:pt x="5286600" y="221419"/>
                  <a:pt x="5287288" y="221832"/>
                  <a:pt x="5287857" y="222391"/>
                </a:cubicBezTo>
                <a:cubicBezTo>
                  <a:pt x="5288426" y="222951"/>
                  <a:pt x="5288890" y="223658"/>
                  <a:pt x="5289249" y="224512"/>
                </a:cubicBezTo>
                <a:cubicBezTo>
                  <a:pt x="5289608" y="225365"/>
                  <a:pt x="5289787" y="226411"/>
                  <a:pt x="5289787" y="227649"/>
                </a:cubicBezTo>
                <a:lnTo>
                  <a:pt x="5289787" y="332805"/>
                </a:lnTo>
                <a:cubicBezTo>
                  <a:pt x="5289787" y="333276"/>
                  <a:pt x="5289666" y="333687"/>
                  <a:pt x="5289424" y="334041"/>
                </a:cubicBezTo>
                <a:cubicBezTo>
                  <a:pt x="5289181" y="334396"/>
                  <a:pt x="5288756" y="334674"/>
                  <a:pt x="5288149" y="334881"/>
                </a:cubicBezTo>
                <a:cubicBezTo>
                  <a:pt x="5287542" y="335088"/>
                  <a:pt x="5286768" y="335265"/>
                  <a:pt x="5285828" y="335412"/>
                </a:cubicBezTo>
                <a:cubicBezTo>
                  <a:pt x="5284888" y="335558"/>
                  <a:pt x="5283659" y="335633"/>
                  <a:pt x="5282142" y="335633"/>
                </a:cubicBezTo>
                <a:cubicBezTo>
                  <a:pt x="5280747" y="335633"/>
                  <a:pt x="5279549" y="335558"/>
                  <a:pt x="5278548" y="335412"/>
                </a:cubicBezTo>
                <a:cubicBezTo>
                  <a:pt x="5277547" y="335265"/>
                  <a:pt x="5276758" y="335088"/>
                  <a:pt x="5276181" y="334881"/>
                </a:cubicBezTo>
                <a:cubicBezTo>
                  <a:pt x="5275604" y="334674"/>
                  <a:pt x="5275194" y="334396"/>
                  <a:pt x="5274952" y="334041"/>
                </a:cubicBezTo>
                <a:cubicBezTo>
                  <a:pt x="5274709" y="333687"/>
                  <a:pt x="5274588" y="333276"/>
                  <a:pt x="5274588" y="332805"/>
                </a:cubicBezTo>
                <a:lnTo>
                  <a:pt x="5274588" y="233216"/>
                </a:lnTo>
                <a:lnTo>
                  <a:pt x="5274411" y="233216"/>
                </a:lnTo>
                <a:lnTo>
                  <a:pt x="5234116" y="333246"/>
                </a:lnTo>
                <a:cubicBezTo>
                  <a:pt x="5233939" y="333659"/>
                  <a:pt x="5233689" y="334013"/>
                  <a:pt x="5233365" y="334307"/>
                </a:cubicBezTo>
                <a:cubicBezTo>
                  <a:pt x="5233041" y="334601"/>
                  <a:pt x="5232570" y="334852"/>
                  <a:pt x="5231951" y="335058"/>
                </a:cubicBezTo>
                <a:cubicBezTo>
                  <a:pt x="5231332" y="335265"/>
                  <a:pt x="5230596" y="335412"/>
                  <a:pt x="5229742" y="335500"/>
                </a:cubicBezTo>
                <a:cubicBezTo>
                  <a:pt x="5228888" y="335588"/>
                  <a:pt x="5227872" y="335633"/>
                  <a:pt x="5226693" y="335633"/>
                </a:cubicBezTo>
                <a:cubicBezTo>
                  <a:pt x="5225456" y="335633"/>
                  <a:pt x="5224396" y="335573"/>
                  <a:pt x="5223512" y="335456"/>
                </a:cubicBezTo>
                <a:cubicBezTo>
                  <a:pt x="5222628" y="335338"/>
                  <a:pt x="5221892" y="335176"/>
                  <a:pt x="5221303" y="334970"/>
                </a:cubicBezTo>
                <a:cubicBezTo>
                  <a:pt x="5220714" y="334763"/>
                  <a:pt x="5220258" y="334512"/>
                  <a:pt x="5219933" y="334218"/>
                </a:cubicBezTo>
                <a:cubicBezTo>
                  <a:pt x="5219609" y="333923"/>
                  <a:pt x="5219388" y="333599"/>
                  <a:pt x="5219270" y="333246"/>
                </a:cubicBezTo>
                <a:lnTo>
                  <a:pt x="5180743" y="233216"/>
                </a:lnTo>
                <a:lnTo>
                  <a:pt x="5180654" y="233216"/>
                </a:lnTo>
                <a:lnTo>
                  <a:pt x="5180654" y="332805"/>
                </a:lnTo>
                <a:cubicBezTo>
                  <a:pt x="5180654" y="333276"/>
                  <a:pt x="5180533" y="333687"/>
                  <a:pt x="5180291" y="334041"/>
                </a:cubicBezTo>
                <a:cubicBezTo>
                  <a:pt x="5180048" y="334396"/>
                  <a:pt x="5179623" y="334674"/>
                  <a:pt x="5179016" y="334881"/>
                </a:cubicBezTo>
                <a:cubicBezTo>
                  <a:pt x="5178409" y="335088"/>
                  <a:pt x="5177620" y="335265"/>
                  <a:pt x="5176650" y="335412"/>
                </a:cubicBezTo>
                <a:cubicBezTo>
                  <a:pt x="5175679" y="335558"/>
                  <a:pt x="5174435" y="335633"/>
                  <a:pt x="5172918" y="335633"/>
                </a:cubicBezTo>
                <a:cubicBezTo>
                  <a:pt x="5171462" y="335633"/>
                  <a:pt x="5170248" y="335558"/>
                  <a:pt x="5169278" y="335412"/>
                </a:cubicBezTo>
                <a:cubicBezTo>
                  <a:pt x="5168307" y="335265"/>
                  <a:pt x="5167533" y="335088"/>
                  <a:pt x="5166957" y="334881"/>
                </a:cubicBezTo>
                <a:cubicBezTo>
                  <a:pt x="5166380" y="334674"/>
                  <a:pt x="5165986" y="334396"/>
                  <a:pt x="5165774" y="334041"/>
                </a:cubicBezTo>
                <a:cubicBezTo>
                  <a:pt x="5165561" y="333687"/>
                  <a:pt x="5165455" y="333276"/>
                  <a:pt x="5165455" y="332805"/>
                </a:cubicBezTo>
                <a:lnTo>
                  <a:pt x="5165455" y="227649"/>
                </a:lnTo>
                <a:cubicBezTo>
                  <a:pt x="5165455" y="225175"/>
                  <a:pt x="5166113" y="223408"/>
                  <a:pt x="5167429" y="222346"/>
                </a:cubicBezTo>
                <a:cubicBezTo>
                  <a:pt x="5168745" y="221286"/>
                  <a:pt x="5170211" y="220755"/>
                  <a:pt x="5171826" y="220755"/>
                </a:cubicBezTo>
                <a:close/>
                <a:moveTo>
                  <a:pt x="4228851" y="220755"/>
                </a:moveTo>
                <a:lnTo>
                  <a:pt x="4238183" y="220755"/>
                </a:lnTo>
                <a:cubicBezTo>
                  <a:pt x="4240097" y="220755"/>
                  <a:pt x="4241772" y="220933"/>
                  <a:pt x="4243208" y="221286"/>
                </a:cubicBezTo>
                <a:cubicBezTo>
                  <a:pt x="4244644" y="221640"/>
                  <a:pt x="4245900" y="222200"/>
                  <a:pt x="4246977" y="222965"/>
                </a:cubicBezTo>
                <a:cubicBezTo>
                  <a:pt x="4248053" y="223731"/>
                  <a:pt x="4248950" y="224703"/>
                  <a:pt x="4249668" y="225880"/>
                </a:cubicBezTo>
                <a:cubicBezTo>
                  <a:pt x="4250386" y="227059"/>
                  <a:pt x="4251014" y="228443"/>
                  <a:pt x="4251553" y="230034"/>
                </a:cubicBezTo>
                <a:lnTo>
                  <a:pt x="4284249" y="312834"/>
                </a:lnTo>
                <a:lnTo>
                  <a:pt x="4284691" y="312834"/>
                </a:lnTo>
                <a:lnTo>
                  <a:pt x="4318712" y="230300"/>
                </a:lnTo>
                <a:cubicBezTo>
                  <a:pt x="4319370" y="228531"/>
                  <a:pt x="4320088" y="227030"/>
                  <a:pt x="4320866" y="225792"/>
                </a:cubicBezTo>
                <a:cubicBezTo>
                  <a:pt x="4321645" y="224556"/>
                  <a:pt x="4322498" y="223569"/>
                  <a:pt x="4323425" y="222833"/>
                </a:cubicBezTo>
                <a:cubicBezTo>
                  <a:pt x="4324353" y="222096"/>
                  <a:pt x="4325386" y="221565"/>
                  <a:pt x="4326523" y="221243"/>
                </a:cubicBezTo>
                <a:cubicBezTo>
                  <a:pt x="4327659" y="220918"/>
                  <a:pt x="4328976" y="220755"/>
                  <a:pt x="4330473" y="220755"/>
                </a:cubicBezTo>
                <a:lnTo>
                  <a:pt x="4340258" y="220755"/>
                </a:lnTo>
                <a:cubicBezTo>
                  <a:pt x="4341156" y="220755"/>
                  <a:pt x="4342009" y="220889"/>
                  <a:pt x="4342817" y="221154"/>
                </a:cubicBezTo>
                <a:cubicBezTo>
                  <a:pt x="4343625" y="221419"/>
                  <a:pt x="4344313" y="221832"/>
                  <a:pt x="4344882" y="222391"/>
                </a:cubicBezTo>
                <a:cubicBezTo>
                  <a:pt x="4345451" y="222951"/>
                  <a:pt x="4345915" y="223658"/>
                  <a:pt x="4346274" y="224512"/>
                </a:cubicBezTo>
                <a:cubicBezTo>
                  <a:pt x="4346633" y="225365"/>
                  <a:pt x="4346812" y="226411"/>
                  <a:pt x="4346812" y="227649"/>
                </a:cubicBezTo>
                <a:lnTo>
                  <a:pt x="4346812" y="332805"/>
                </a:lnTo>
                <a:cubicBezTo>
                  <a:pt x="4346812" y="333276"/>
                  <a:pt x="4346691" y="333687"/>
                  <a:pt x="4346448" y="334041"/>
                </a:cubicBezTo>
                <a:cubicBezTo>
                  <a:pt x="4346206" y="334396"/>
                  <a:pt x="4345781" y="334674"/>
                  <a:pt x="4345174" y="334881"/>
                </a:cubicBezTo>
                <a:cubicBezTo>
                  <a:pt x="4344567" y="335088"/>
                  <a:pt x="4343793" y="335265"/>
                  <a:pt x="4342853" y="335412"/>
                </a:cubicBezTo>
                <a:cubicBezTo>
                  <a:pt x="4341913" y="335558"/>
                  <a:pt x="4340684" y="335633"/>
                  <a:pt x="4339167" y="335633"/>
                </a:cubicBezTo>
                <a:cubicBezTo>
                  <a:pt x="4337772" y="335633"/>
                  <a:pt x="4336573" y="335558"/>
                  <a:pt x="4335572" y="335412"/>
                </a:cubicBezTo>
                <a:cubicBezTo>
                  <a:pt x="4334572" y="335265"/>
                  <a:pt x="4333783" y="335088"/>
                  <a:pt x="4333206" y="334881"/>
                </a:cubicBezTo>
                <a:cubicBezTo>
                  <a:pt x="4332629" y="334674"/>
                  <a:pt x="4332220" y="334396"/>
                  <a:pt x="4331977" y="334041"/>
                </a:cubicBezTo>
                <a:cubicBezTo>
                  <a:pt x="4331734" y="333687"/>
                  <a:pt x="4331613" y="333276"/>
                  <a:pt x="4331613" y="332805"/>
                </a:cubicBezTo>
                <a:lnTo>
                  <a:pt x="4331613" y="233216"/>
                </a:lnTo>
                <a:lnTo>
                  <a:pt x="4331437" y="233216"/>
                </a:lnTo>
                <a:lnTo>
                  <a:pt x="4291141" y="333246"/>
                </a:lnTo>
                <a:cubicBezTo>
                  <a:pt x="4290965" y="333659"/>
                  <a:pt x="4290714" y="334013"/>
                  <a:pt x="4290390" y="334307"/>
                </a:cubicBezTo>
                <a:cubicBezTo>
                  <a:pt x="4290066" y="334601"/>
                  <a:pt x="4289595" y="334852"/>
                  <a:pt x="4288976" y="335058"/>
                </a:cubicBezTo>
                <a:cubicBezTo>
                  <a:pt x="4288358" y="335265"/>
                  <a:pt x="4287621" y="335412"/>
                  <a:pt x="4286767" y="335500"/>
                </a:cubicBezTo>
                <a:cubicBezTo>
                  <a:pt x="4285913" y="335588"/>
                  <a:pt x="4284897" y="335633"/>
                  <a:pt x="4283719" y="335633"/>
                </a:cubicBezTo>
                <a:cubicBezTo>
                  <a:pt x="4282481" y="335633"/>
                  <a:pt x="4281421" y="335573"/>
                  <a:pt x="4280537" y="335456"/>
                </a:cubicBezTo>
                <a:cubicBezTo>
                  <a:pt x="4279654" y="335338"/>
                  <a:pt x="4278917" y="335176"/>
                  <a:pt x="4278328" y="334970"/>
                </a:cubicBezTo>
                <a:cubicBezTo>
                  <a:pt x="4277739" y="334763"/>
                  <a:pt x="4277282" y="334512"/>
                  <a:pt x="4276958" y="334218"/>
                </a:cubicBezTo>
                <a:cubicBezTo>
                  <a:pt x="4276634" y="333923"/>
                  <a:pt x="4276413" y="333599"/>
                  <a:pt x="4276296" y="333246"/>
                </a:cubicBezTo>
                <a:lnTo>
                  <a:pt x="4237768" y="233216"/>
                </a:lnTo>
                <a:lnTo>
                  <a:pt x="4237679" y="233216"/>
                </a:lnTo>
                <a:lnTo>
                  <a:pt x="4237679" y="332805"/>
                </a:lnTo>
                <a:cubicBezTo>
                  <a:pt x="4237679" y="333276"/>
                  <a:pt x="4237558" y="333687"/>
                  <a:pt x="4237316" y="334041"/>
                </a:cubicBezTo>
                <a:cubicBezTo>
                  <a:pt x="4237073" y="334396"/>
                  <a:pt x="4236648" y="334674"/>
                  <a:pt x="4236041" y="334881"/>
                </a:cubicBezTo>
                <a:cubicBezTo>
                  <a:pt x="4235434" y="335088"/>
                  <a:pt x="4234645" y="335265"/>
                  <a:pt x="4233674" y="335412"/>
                </a:cubicBezTo>
                <a:cubicBezTo>
                  <a:pt x="4232704" y="335558"/>
                  <a:pt x="4231460" y="335633"/>
                  <a:pt x="4229943" y="335633"/>
                </a:cubicBezTo>
                <a:cubicBezTo>
                  <a:pt x="4228487" y="335633"/>
                  <a:pt x="4227273" y="335558"/>
                  <a:pt x="4226303" y="335412"/>
                </a:cubicBezTo>
                <a:cubicBezTo>
                  <a:pt x="4225332" y="335265"/>
                  <a:pt x="4224558" y="335088"/>
                  <a:pt x="4223982" y="334881"/>
                </a:cubicBezTo>
                <a:cubicBezTo>
                  <a:pt x="4223405" y="334674"/>
                  <a:pt x="4223011" y="334396"/>
                  <a:pt x="4222799" y="334041"/>
                </a:cubicBezTo>
                <a:cubicBezTo>
                  <a:pt x="4222586" y="333687"/>
                  <a:pt x="4222480" y="333276"/>
                  <a:pt x="4222480" y="332805"/>
                </a:cubicBezTo>
                <a:lnTo>
                  <a:pt x="4222480" y="227649"/>
                </a:lnTo>
                <a:cubicBezTo>
                  <a:pt x="4222480" y="225175"/>
                  <a:pt x="4223138" y="223408"/>
                  <a:pt x="4224454" y="222346"/>
                </a:cubicBezTo>
                <a:cubicBezTo>
                  <a:pt x="4225770" y="221286"/>
                  <a:pt x="4227236" y="220755"/>
                  <a:pt x="4228851" y="220755"/>
                </a:cubicBezTo>
                <a:close/>
                <a:moveTo>
                  <a:pt x="3762190" y="220755"/>
                </a:moveTo>
                <a:lnTo>
                  <a:pt x="3771522" y="220755"/>
                </a:lnTo>
                <a:cubicBezTo>
                  <a:pt x="3773436" y="220755"/>
                  <a:pt x="3775111" y="220933"/>
                  <a:pt x="3776547" y="221286"/>
                </a:cubicBezTo>
                <a:cubicBezTo>
                  <a:pt x="3777982" y="221640"/>
                  <a:pt x="3779239" y="222200"/>
                  <a:pt x="3780316" y="222965"/>
                </a:cubicBezTo>
                <a:cubicBezTo>
                  <a:pt x="3781392" y="223731"/>
                  <a:pt x="3782290" y="224703"/>
                  <a:pt x="3783007" y="225880"/>
                </a:cubicBezTo>
                <a:cubicBezTo>
                  <a:pt x="3783725" y="227059"/>
                  <a:pt x="3784354" y="228443"/>
                  <a:pt x="3784892" y="230034"/>
                </a:cubicBezTo>
                <a:lnTo>
                  <a:pt x="3817588" y="312834"/>
                </a:lnTo>
                <a:lnTo>
                  <a:pt x="3818029" y="312834"/>
                </a:lnTo>
                <a:lnTo>
                  <a:pt x="3852050" y="230300"/>
                </a:lnTo>
                <a:cubicBezTo>
                  <a:pt x="3852708" y="228531"/>
                  <a:pt x="3853427" y="227030"/>
                  <a:pt x="3854206" y="225792"/>
                </a:cubicBezTo>
                <a:cubicBezTo>
                  <a:pt x="3854983" y="224556"/>
                  <a:pt x="3855836" y="223569"/>
                  <a:pt x="3856764" y="222833"/>
                </a:cubicBezTo>
                <a:cubicBezTo>
                  <a:pt x="3857691" y="222096"/>
                  <a:pt x="3858725" y="221565"/>
                  <a:pt x="3859862" y="221243"/>
                </a:cubicBezTo>
                <a:cubicBezTo>
                  <a:pt x="3860997" y="220918"/>
                  <a:pt x="3862314" y="220755"/>
                  <a:pt x="3863811" y="220755"/>
                </a:cubicBezTo>
                <a:lnTo>
                  <a:pt x="3873597" y="220755"/>
                </a:lnTo>
                <a:cubicBezTo>
                  <a:pt x="3874495" y="220755"/>
                  <a:pt x="3875348" y="220889"/>
                  <a:pt x="3876156" y="221154"/>
                </a:cubicBezTo>
                <a:cubicBezTo>
                  <a:pt x="3876963" y="221419"/>
                  <a:pt x="3877652" y="221832"/>
                  <a:pt x="3878221" y="222391"/>
                </a:cubicBezTo>
                <a:cubicBezTo>
                  <a:pt x="3878789" y="222951"/>
                  <a:pt x="3879253" y="223658"/>
                  <a:pt x="3879612" y="224512"/>
                </a:cubicBezTo>
                <a:cubicBezTo>
                  <a:pt x="3879971" y="225365"/>
                  <a:pt x="3880151" y="226411"/>
                  <a:pt x="3880151" y="227649"/>
                </a:cubicBezTo>
                <a:lnTo>
                  <a:pt x="3880151" y="332805"/>
                </a:lnTo>
                <a:cubicBezTo>
                  <a:pt x="3880151" y="333276"/>
                  <a:pt x="3880030" y="333687"/>
                  <a:pt x="3879787" y="334041"/>
                </a:cubicBezTo>
                <a:cubicBezTo>
                  <a:pt x="3879544" y="334396"/>
                  <a:pt x="3879120" y="334674"/>
                  <a:pt x="3878513" y="334881"/>
                </a:cubicBezTo>
                <a:cubicBezTo>
                  <a:pt x="3877905" y="335088"/>
                  <a:pt x="3877131" y="335265"/>
                  <a:pt x="3876192" y="335412"/>
                </a:cubicBezTo>
                <a:cubicBezTo>
                  <a:pt x="3875251" y="335558"/>
                  <a:pt x="3874022" y="335633"/>
                  <a:pt x="3872506" y="335633"/>
                </a:cubicBezTo>
                <a:cubicBezTo>
                  <a:pt x="3871110" y="335633"/>
                  <a:pt x="3869912" y="335558"/>
                  <a:pt x="3868911" y="335412"/>
                </a:cubicBezTo>
                <a:cubicBezTo>
                  <a:pt x="3867910" y="335265"/>
                  <a:pt x="3867121" y="335088"/>
                  <a:pt x="3866544" y="334881"/>
                </a:cubicBezTo>
                <a:cubicBezTo>
                  <a:pt x="3865967" y="334674"/>
                  <a:pt x="3865558" y="334396"/>
                  <a:pt x="3865316" y="334041"/>
                </a:cubicBezTo>
                <a:cubicBezTo>
                  <a:pt x="3865073" y="333687"/>
                  <a:pt x="3864952" y="333276"/>
                  <a:pt x="3864952" y="332805"/>
                </a:cubicBezTo>
                <a:lnTo>
                  <a:pt x="3864952" y="233216"/>
                </a:lnTo>
                <a:lnTo>
                  <a:pt x="3864775" y="233216"/>
                </a:lnTo>
                <a:lnTo>
                  <a:pt x="3824480" y="333246"/>
                </a:lnTo>
                <a:cubicBezTo>
                  <a:pt x="3824303" y="333659"/>
                  <a:pt x="3824052" y="334013"/>
                  <a:pt x="3823729" y="334307"/>
                </a:cubicBezTo>
                <a:cubicBezTo>
                  <a:pt x="3823405" y="334601"/>
                  <a:pt x="3822934" y="334852"/>
                  <a:pt x="3822315" y="335058"/>
                </a:cubicBezTo>
                <a:cubicBezTo>
                  <a:pt x="3821696" y="335265"/>
                  <a:pt x="3820960" y="335412"/>
                  <a:pt x="3820106" y="335500"/>
                </a:cubicBezTo>
                <a:cubicBezTo>
                  <a:pt x="3819252" y="335588"/>
                  <a:pt x="3818235" y="335633"/>
                  <a:pt x="3817058" y="335633"/>
                </a:cubicBezTo>
                <a:cubicBezTo>
                  <a:pt x="3815820" y="335633"/>
                  <a:pt x="3814760" y="335573"/>
                  <a:pt x="3813876" y="335456"/>
                </a:cubicBezTo>
                <a:cubicBezTo>
                  <a:pt x="3812993" y="335338"/>
                  <a:pt x="3812256" y="335176"/>
                  <a:pt x="3811667" y="334970"/>
                </a:cubicBezTo>
                <a:cubicBezTo>
                  <a:pt x="3811078" y="334763"/>
                  <a:pt x="3810621" y="334512"/>
                  <a:pt x="3810297" y="334218"/>
                </a:cubicBezTo>
                <a:cubicBezTo>
                  <a:pt x="3809973" y="333923"/>
                  <a:pt x="3809752" y="333599"/>
                  <a:pt x="3809635" y="333246"/>
                </a:cubicBezTo>
                <a:lnTo>
                  <a:pt x="3771107" y="233216"/>
                </a:lnTo>
                <a:lnTo>
                  <a:pt x="3771018" y="233216"/>
                </a:lnTo>
                <a:lnTo>
                  <a:pt x="3771018" y="332805"/>
                </a:lnTo>
                <a:cubicBezTo>
                  <a:pt x="3771018" y="333276"/>
                  <a:pt x="3770898" y="333687"/>
                  <a:pt x="3770654" y="334041"/>
                </a:cubicBezTo>
                <a:cubicBezTo>
                  <a:pt x="3770412" y="334396"/>
                  <a:pt x="3769987" y="334674"/>
                  <a:pt x="3769380" y="334881"/>
                </a:cubicBezTo>
                <a:cubicBezTo>
                  <a:pt x="3768773" y="335088"/>
                  <a:pt x="3767984" y="335265"/>
                  <a:pt x="3767013" y="335412"/>
                </a:cubicBezTo>
                <a:cubicBezTo>
                  <a:pt x="3766043" y="335558"/>
                  <a:pt x="3764799" y="335633"/>
                  <a:pt x="3763282" y="335633"/>
                </a:cubicBezTo>
                <a:cubicBezTo>
                  <a:pt x="3761826" y="335633"/>
                  <a:pt x="3760613" y="335558"/>
                  <a:pt x="3759642" y="335412"/>
                </a:cubicBezTo>
                <a:cubicBezTo>
                  <a:pt x="3758671" y="335265"/>
                  <a:pt x="3757898" y="335088"/>
                  <a:pt x="3757321" y="334881"/>
                </a:cubicBezTo>
                <a:cubicBezTo>
                  <a:pt x="3756745" y="334674"/>
                  <a:pt x="3756350" y="334396"/>
                  <a:pt x="3756138" y="334041"/>
                </a:cubicBezTo>
                <a:cubicBezTo>
                  <a:pt x="3755926" y="333687"/>
                  <a:pt x="3755820" y="333276"/>
                  <a:pt x="3755820" y="332805"/>
                </a:cubicBezTo>
                <a:lnTo>
                  <a:pt x="3755820" y="227649"/>
                </a:lnTo>
                <a:cubicBezTo>
                  <a:pt x="3755820" y="225175"/>
                  <a:pt x="3756478" y="223408"/>
                  <a:pt x="3757793" y="222346"/>
                </a:cubicBezTo>
                <a:cubicBezTo>
                  <a:pt x="3759109" y="221286"/>
                  <a:pt x="3760574" y="220755"/>
                  <a:pt x="3762190" y="220755"/>
                </a:cubicBezTo>
                <a:close/>
                <a:moveTo>
                  <a:pt x="2819217" y="220755"/>
                </a:moveTo>
                <a:lnTo>
                  <a:pt x="2828549" y="220755"/>
                </a:lnTo>
                <a:cubicBezTo>
                  <a:pt x="2830463" y="220755"/>
                  <a:pt x="2832138" y="220933"/>
                  <a:pt x="2833574" y="221286"/>
                </a:cubicBezTo>
                <a:cubicBezTo>
                  <a:pt x="2835011" y="221640"/>
                  <a:pt x="2836268" y="222200"/>
                  <a:pt x="2837344" y="222965"/>
                </a:cubicBezTo>
                <a:cubicBezTo>
                  <a:pt x="2838420" y="223731"/>
                  <a:pt x="2839317" y="224703"/>
                  <a:pt x="2840036" y="225880"/>
                </a:cubicBezTo>
                <a:cubicBezTo>
                  <a:pt x="2840754" y="227059"/>
                  <a:pt x="2841382" y="228443"/>
                  <a:pt x="2841921" y="230034"/>
                </a:cubicBezTo>
                <a:lnTo>
                  <a:pt x="2874620" y="312834"/>
                </a:lnTo>
                <a:lnTo>
                  <a:pt x="2875062" y="312834"/>
                </a:lnTo>
                <a:lnTo>
                  <a:pt x="2909085" y="230300"/>
                </a:lnTo>
                <a:cubicBezTo>
                  <a:pt x="2909743" y="228531"/>
                  <a:pt x="2910460" y="227030"/>
                  <a:pt x="2911238" y="225792"/>
                </a:cubicBezTo>
                <a:cubicBezTo>
                  <a:pt x="2912017" y="224556"/>
                  <a:pt x="2912871" y="223569"/>
                  <a:pt x="2913798" y="222833"/>
                </a:cubicBezTo>
                <a:cubicBezTo>
                  <a:pt x="2914725" y="222096"/>
                  <a:pt x="2915758" y="221565"/>
                  <a:pt x="2916895" y="221243"/>
                </a:cubicBezTo>
                <a:cubicBezTo>
                  <a:pt x="2918031" y="220918"/>
                  <a:pt x="2919348" y="220755"/>
                  <a:pt x="2920845" y="220755"/>
                </a:cubicBezTo>
                <a:lnTo>
                  <a:pt x="2930630" y="220755"/>
                </a:lnTo>
                <a:cubicBezTo>
                  <a:pt x="2931528" y="220755"/>
                  <a:pt x="2932382" y="220889"/>
                  <a:pt x="2933190" y="221154"/>
                </a:cubicBezTo>
                <a:cubicBezTo>
                  <a:pt x="2933997" y="221419"/>
                  <a:pt x="2934685" y="221832"/>
                  <a:pt x="2935254" y="222391"/>
                </a:cubicBezTo>
                <a:cubicBezTo>
                  <a:pt x="2935823" y="222951"/>
                  <a:pt x="2936287" y="223658"/>
                  <a:pt x="2936646" y="224512"/>
                </a:cubicBezTo>
                <a:cubicBezTo>
                  <a:pt x="2937005" y="225365"/>
                  <a:pt x="2937185" y="226411"/>
                  <a:pt x="2937185" y="227649"/>
                </a:cubicBezTo>
                <a:lnTo>
                  <a:pt x="2937185" y="332805"/>
                </a:lnTo>
                <a:cubicBezTo>
                  <a:pt x="2937185" y="333276"/>
                  <a:pt x="2937063" y="333687"/>
                  <a:pt x="2936821" y="334041"/>
                </a:cubicBezTo>
                <a:cubicBezTo>
                  <a:pt x="2936578" y="334396"/>
                  <a:pt x="2936153" y="334674"/>
                  <a:pt x="2935546" y="334881"/>
                </a:cubicBezTo>
                <a:cubicBezTo>
                  <a:pt x="2934939" y="335088"/>
                  <a:pt x="2934166" y="335265"/>
                  <a:pt x="2933225" y="335412"/>
                </a:cubicBezTo>
                <a:cubicBezTo>
                  <a:pt x="2932285" y="335558"/>
                  <a:pt x="2931056" y="335633"/>
                  <a:pt x="2929539" y="335633"/>
                </a:cubicBezTo>
                <a:cubicBezTo>
                  <a:pt x="2928144" y="335633"/>
                  <a:pt x="2926946" y="335558"/>
                  <a:pt x="2925944" y="335412"/>
                </a:cubicBezTo>
                <a:cubicBezTo>
                  <a:pt x="2924943" y="335265"/>
                  <a:pt x="2924154" y="335088"/>
                  <a:pt x="2923579" y="334881"/>
                </a:cubicBezTo>
                <a:cubicBezTo>
                  <a:pt x="2923001" y="334674"/>
                  <a:pt x="2922592" y="334396"/>
                  <a:pt x="2922349" y="334041"/>
                </a:cubicBezTo>
                <a:cubicBezTo>
                  <a:pt x="2922107" y="333687"/>
                  <a:pt x="2921985" y="333276"/>
                  <a:pt x="2921985" y="332805"/>
                </a:cubicBezTo>
                <a:lnTo>
                  <a:pt x="2921985" y="233216"/>
                </a:lnTo>
                <a:lnTo>
                  <a:pt x="2921809" y="233216"/>
                </a:lnTo>
                <a:lnTo>
                  <a:pt x="2881512" y="333246"/>
                </a:lnTo>
                <a:cubicBezTo>
                  <a:pt x="2881337" y="333659"/>
                  <a:pt x="2881086" y="334013"/>
                  <a:pt x="2880762" y="334307"/>
                </a:cubicBezTo>
                <a:cubicBezTo>
                  <a:pt x="2880436" y="334601"/>
                  <a:pt x="2879967" y="334852"/>
                  <a:pt x="2879347" y="335058"/>
                </a:cubicBezTo>
                <a:cubicBezTo>
                  <a:pt x="2878729" y="335265"/>
                  <a:pt x="2877992" y="335412"/>
                  <a:pt x="2877138" y="335500"/>
                </a:cubicBezTo>
                <a:cubicBezTo>
                  <a:pt x="2876284" y="335588"/>
                  <a:pt x="2875268" y="335633"/>
                  <a:pt x="2874090" y="335633"/>
                </a:cubicBezTo>
                <a:cubicBezTo>
                  <a:pt x="2872852" y="335633"/>
                  <a:pt x="2871791" y="335573"/>
                  <a:pt x="2870908" y="335456"/>
                </a:cubicBezTo>
                <a:cubicBezTo>
                  <a:pt x="2870025" y="335338"/>
                  <a:pt x="2869287" y="335176"/>
                  <a:pt x="2868698" y="334970"/>
                </a:cubicBezTo>
                <a:cubicBezTo>
                  <a:pt x="2868110" y="334763"/>
                  <a:pt x="2867653" y="334512"/>
                  <a:pt x="2867329" y="334218"/>
                </a:cubicBezTo>
                <a:cubicBezTo>
                  <a:pt x="2867005" y="333923"/>
                  <a:pt x="2866783" y="333599"/>
                  <a:pt x="2866665" y="333246"/>
                </a:cubicBezTo>
                <a:lnTo>
                  <a:pt x="2828134" y="233216"/>
                </a:lnTo>
                <a:lnTo>
                  <a:pt x="2828045" y="233216"/>
                </a:lnTo>
                <a:lnTo>
                  <a:pt x="2828045" y="332805"/>
                </a:lnTo>
                <a:cubicBezTo>
                  <a:pt x="2828045" y="333276"/>
                  <a:pt x="2827924" y="333687"/>
                  <a:pt x="2827682" y="334041"/>
                </a:cubicBezTo>
                <a:cubicBezTo>
                  <a:pt x="2827439" y="334396"/>
                  <a:pt x="2827015" y="334674"/>
                  <a:pt x="2826407" y="334881"/>
                </a:cubicBezTo>
                <a:cubicBezTo>
                  <a:pt x="2825799" y="335088"/>
                  <a:pt x="2825013" y="335265"/>
                  <a:pt x="2824041" y="335412"/>
                </a:cubicBezTo>
                <a:cubicBezTo>
                  <a:pt x="2823070" y="335558"/>
                  <a:pt x="2821826" y="335633"/>
                  <a:pt x="2820310" y="335633"/>
                </a:cubicBezTo>
                <a:cubicBezTo>
                  <a:pt x="2818853" y="335633"/>
                  <a:pt x="2817639" y="335558"/>
                  <a:pt x="2816668" y="335412"/>
                </a:cubicBezTo>
                <a:cubicBezTo>
                  <a:pt x="2815698" y="335265"/>
                  <a:pt x="2814924" y="335088"/>
                  <a:pt x="2814347" y="334881"/>
                </a:cubicBezTo>
                <a:cubicBezTo>
                  <a:pt x="2813771" y="334674"/>
                  <a:pt x="2813376" y="334396"/>
                  <a:pt x="2813165" y="334041"/>
                </a:cubicBezTo>
                <a:cubicBezTo>
                  <a:pt x="2812952" y="333687"/>
                  <a:pt x="2812846" y="333276"/>
                  <a:pt x="2812846" y="332805"/>
                </a:cubicBezTo>
                <a:lnTo>
                  <a:pt x="2812846" y="227649"/>
                </a:lnTo>
                <a:cubicBezTo>
                  <a:pt x="2812846" y="225175"/>
                  <a:pt x="2813504" y="223408"/>
                  <a:pt x="2814819" y="222346"/>
                </a:cubicBezTo>
                <a:cubicBezTo>
                  <a:pt x="2816136" y="221286"/>
                  <a:pt x="2817601" y="220755"/>
                  <a:pt x="2819217" y="220755"/>
                </a:cubicBezTo>
                <a:close/>
                <a:moveTo>
                  <a:pt x="2342962" y="220755"/>
                </a:moveTo>
                <a:lnTo>
                  <a:pt x="2352294" y="220755"/>
                </a:lnTo>
                <a:cubicBezTo>
                  <a:pt x="2354209" y="220755"/>
                  <a:pt x="2355884" y="220933"/>
                  <a:pt x="2357320" y="221286"/>
                </a:cubicBezTo>
                <a:cubicBezTo>
                  <a:pt x="2358756" y="221640"/>
                  <a:pt x="2360012" y="222200"/>
                  <a:pt x="2361088" y="222965"/>
                </a:cubicBezTo>
                <a:cubicBezTo>
                  <a:pt x="2362163" y="223731"/>
                  <a:pt x="2363061" y="224703"/>
                  <a:pt x="2363780" y="225880"/>
                </a:cubicBezTo>
                <a:cubicBezTo>
                  <a:pt x="2364497" y="227059"/>
                  <a:pt x="2365125" y="228443"/>
                  <a:pt x="2365663" y="230034"/>
                </a:cubicBezTo>
                <a:lnTo>
                  <a:pt x="2398359" y="312834"/>
                </a:lnTo>
                <a:lnTo>
                  <a:pt x="2398801" y="312834"/>
                </a:lnTo>
                <a:lnTo>
                  <a:pt x="2432821" y="230300"/>
                </a:lnTo>
                <a:cubicBezTo>
                  <a:pt x="2433480" y="228531"/>
                  <a:pt x="2434197" y="227030"/>
                  <a:pt x="2434974" y="225792"/>
                </a:cubicBezTo>
                <a:cubicBezTo>
                  <a:pt x="2435753" y="224556"/>
                  <a:pt x="2436607" y="223569"/>
                  <a:pt x="2437534" y="222833"/>
                </a:cubicBezTo>
                <a:cubicBezTo>
                  <a:pt x="2438462" y="222096"/>
                  <a:pt x="2439495" y="221565"/>
                  <a:pt x="2440632" y="221243"/>
                </a:cubicBezTo>
                <a:cubicBezTo>
                  <a:pt x="2441768" y="220918"/>
                  <a:pt x="2443086" y="220755"/>
                  <a:pt x="2444583" y="220755"/>
                </a:cubicBezTo>
                <a:lnTo>
                  <a:pt x="2454370" y="220755"/>
                </a:lnTo>
                <a:cubicBezTo>
                  <a:pt x="2455268" y="220755"/>
                  <a:pt x="2456123" y="220889"/>
                  <a:pt x="2456929" y="221154"/>
                </a:cubicBezTo>
                <a:cubicBezTo>
                  <a:pt x="2457738" y="221419"/>
                  <a:pt x="2458425" y="221832"/>
                  <a:pt x="2458993" y="222391"/>
                </a:cubicBezTo>
                <a:cubicBezTo>
                  <a:pt x="2459564" y="222951"/>
                  <a:pt x="2460027" y="223658"/>
                  <a:pt x="2460387" y="224512"/>
                </a:cubicBezTo>
                <a:cubicBezTo>
                  <a:pt x="2460745" y="225365"/>
                  <a:pt x="2460925" y="226411"/>
                  <a:pt x="2460925" y="227649"/>
                </a:cubicBezTo>
                <a:lnTo>
                  <a:pt x="2460925" y="332805"/>
                </a:lnTo>
                <a:cubicBezTo>
                  <a:pt x="2460925" y="333276"/>
                  <a:pt x="2460804" y="333687"/>
                  <a:pt x="2460560" y="334041"/>
                </a:cubicBezTo>
                <a:cubicBezTo>
                  <a:pt x="2460318" y="334396"/>
                  <a:pt x="2459895" y="334674"/>
                  <a:pt x="2459287" y="334881"/>
                </a:cubicBezTo>
                <a:cubicBezTo>
                  <a:pt x="2458680" y="335088"/>
                  <a:pt x="2457906" y="335265"/>
                  <a:pt x="2456966" y="335412"/>
                </a:cubicBezTo>
                <a:cubicBezTo>
                  <a:pt x="2456027" y="335558"/>
                  <a:pt x="2454796" y="335633"/>
                  <a:pt x="2453281" y="335633"/>
                </a:cubicBezTo>
                <a:cubicBezTo>
                  <a:pt x="2451883" y="335633"/>
                  <a:pt x="2450685" y="335558"/>
                  <a:pt x="2449683" y="335412"/>
                </a:cubicBezTo>
                <a:cubicBezTo>
                  <a:pt x="2448681" y="335265"/>
                  <a:pt x="2447893" y="335088"/>
                  <a:pt x="2447316" y="334881"/>
                </a:cubicBezTo>
                <a:cubicBezTo>
                  <a:pt x="2446739" y="334674"/>
                  <a:pt x="2446329" y="334396"/>
                  <a:pt x="2446086" y="334041"/>
                </a:cubicBezTo>
                <a:cubicBezTo>
                  <a:pt x="2445844" y="333687"/>
                  <a:pt x="2445722" y="333276"/>
                  <a:pt x="2445722" y="332805"/>
                </a:cubicBezTo>
                <a:lnTo>
                  <a:pt x="2445722" y="233216"/>
                </a:lnTo>
                <a:lnTo>
                  <a:pt x="2445546" y="233216"/>
                </a:lnTo>
                <a:lnTo>
                  <a:pt x="2405251" y="333246"/>
                </a:lnTo>
                <a:cubicBezTo>
                  <a:pt x="2405074" y="333659"/>
                  <a:pt x="2404823" y="334013"/>
                  <a:pt x="2404501" y="334307"/>
                </a:cubicBezTo>
                <a:cubicBezTo>
                  <a:pt x="2404176" y="334601"/>
                  <a:pt x="2403705" y="334852"/>
                  <a:pt x="2403086" y="335058"/>
                </a:cubicBezTo>
                <a:cubicBezTo>
                  <a:pt x="2402468" y="335265"/>
                  <a:pt x="2401732" y="335412"/>
                  <a:pt x="2400877" y="335500"/>
                </a:cubicBezTo>
                <a:cubicBezTo>
                  <a:pt x="2400023" y="335588"/>
                  <a:pt x="2399007" y="335633"/>
                  <a:pt x="2397828" y="335633"/>
                </a:cubicBezTo>
                <a:cubicBezTo>
                  <a:pt x="2396592" y="335633"/>
                  <a:pt x="2395532" y="335573"/>
                  <a:pt x="2394647" y="335456"/>
                </a:cubicBezTo>
                <a:cubicBezTo>
                  <a:pt x="2393764" y="335338"/>
                  <a:pt x="2393027" y="335176"/>
                  <a:pt x="2392440" y="334970"/>
                </a:cubicBezTo>
                <a:cubicBezTo>
                  <a:pt x="2391849" y="334763"/>
                  <a:pt x="2391392" y="334512"/>
                  <a:pt x="2391070" y="334218"/>
                </a:cubicBezTo>
                <a:cubicBezTo>
                  <a:pt x="2390744" y="333923"/>
                  <a:pt x="2390525" y="333599"/>
                  <a:pt x="2390406" y="333246"/>
                </a:cubicBezTo>
                <a:lnTo>
                  <a:pt x="2351879" y="233216"/>
                </a:lnTo>
                <a:lnTo>
                  <a:pt x="2351791" y="233216"/>
                </a:lnTo>
                <a:lnTo>
                  <a:pt x="2351791" y="332805"/>
                </a:lnTo>
                <a:cubicBezTo>
                  <a:pt x="2351791" y="333276"/>
                  <a:pt x="2351669" y="333687"/>
                  <a:pt x="2351426" y="334041"/>
                </a:cubicBezTo>
                <a:cubicBezTo>
                  <a:pt x="2351184" y="334396"/>
                  <a:pt x="2350758" y="334674"/>
                  <a:pt x="2350152" y="334881"/>
                </a:cubicBezTo>
                <a:cubicBezTo>
                  <a:pt x="2349546" y="335088"/>
                  <a:pt x="2348756" y="335265"/>
                  <a:pt x="2347786" y="335412"/>
                </a:cubicBezTo>
                <a:cubicBezTo>
                  <a:pt x="2346815" y="335558"/>
                  <a:pt x="2345571" y="335633"/>
                  <a:pt x="2344056" y="335633"/>
                </a:cubicBezTo>
                <a:cubicBezTo>
                  <a:pt x="2342599" y="335633"/>
                  <a:pt x="2341385" y="335558"/>
                  <a:pt x="2340415" y="335412"/>
                </a:cubicBezTo>
                <a:cubicBezTo>
                  <a:pt x="2339444" y="335265"/>
                  <a:pt x="2338671" y="335088"/>
                  <a:pt x="2338094" y="334881"/>
                </a:cubicBezTo>
                <a:cubicBezTo>
                  <a:pt x="2337517" y="334674"/>
                  <a:pt x="2337123" y="334396"/>
                  <a:pt x="2336912" y="334041"/>
                </a:cubicBezTo>
                <a:cubicBezTo>
                  <a:pt x="2336698" y="333687"/>
                  <a:pt x="2336593" y="333276"/>
                  <a:pt x="2336593" y="332805"/>
                </a:cubicBezTo>
                <a:lnTo>
                  <a:pt x="2336593" y="227649"/>
                </a:lnTo>
                <a:cubicBezTo>
                  <a:pt x="2336593" y="225175"/>
                  <a:pt x="2337249" y="223408"/>
                  <a:pt x="2338566" y="222346"/>
                </a:cubicBezTo>
                <a:cubicBezTo>
                  <a:pt x="2339882" y="221286"/>
                  <a:pt x="2341347" y="220755"/>
                  <a:pt x="2342962" y="220755"/>
                </a:cubicBezTo>
                <a:close/>
                <a:moveTo>
                  <a:pt x="1977867" y="220755"/>
                </a:moveTo>
                <a:lnTo>
                  <a:pt x="1982792" y="220755"/>
                </a:lnTo>
                <a:lnTo>
                  <a:pt x="1950608" y="267900"/>
                </a:lnTo>
                <a:lnTo>
                  <a:pt x="1966106" y="230300"/>
                </a:lnTo>
                <a:cubicBezTo>
                  <a:pt x="1966764" y="228531"/>
                  <a:pt x="1967482" y="227030"/>
                  <a:pt x="1968261" y="225792"/>
                </a:cubicBezTo>
                <a:cubicBezTo>
                  <a:pt x="1969039" y="224556"/>
                  <a:pt x="1969892" y="223569"/>
                  <a:pt x="1970820" y="222833"/>
                </a:cubicBezTo>
                <a:cubicBezTo>
                  <a:pt x="1971748" y="222096"/>
                  <a:pt x="1972780" y="221565"/>
                  <a:pt x="1973917" y="221243"/>
                </a:cubicBezTo>
                <a:cubicBezTo>
                  <a:pt x="1975054" y="220918"/>
                  <a:pt x="1976370" y="220755"/>
                  <a:pt x="1977867" y="220755"/>
                </a:cubicBezTo>
                <a:close/>
                <a:moveTo>
                  <a:pt x="1876231" y="220755"/>
                </a:moveTo>
                <a:lnTo>
                  <a:pt x="1885564" y="220755"/>
                </a:lnTo>
                <a:cubicBezTo>
                  <a:pt x="1887478" y="220755"/>
                  <a:pt x="1889169" y="220933"/>
                  <a:pt x="1890605" y="221286"/>
                </a:cubicBezTo>
                <a:cubicBezTo>
                  <a:pt x="1892042" y="221640"/>
                  <a:pt x="1893298" y="222200"/>
                  <a:pt x="1894375" y="222965"/>
                </a:cubicBezTo>
                <a:cubicBezTo>
                  <a:pt x="1895451" y="223731"/>
                  <a:pt x="1896348" y="224703"/>
                  <a:pt x="1897066" y="225880"/>
                </a:cubicBezTo>
                <a:cubicBezTo>
                  <a:pt x="1897784" y="227059"/>
                  <a:pt x="1898412" y="228443"/>
                  <a:pt x="1898950" y="230034"/>
                </a:cubicBezTo>
                <a:lnTo>
                  <a:pt x="1927353" y="301965"/>
                </a:lnTo>
                <a:lnTo>
                  <a:pt x="1917308" y="316679"/>
                </a:lnTo>
                <a:lnTo>
                  <a:pt x="1885148" y="233216"/>
                </a:lnTo>
                <a:lnTo>
                  <a:pt x="1885059" y="233216"/>
                </a:lnTo>
                <a:lnTo>
                  <a:pt x="1885059" y="332805"/>
                </a:lnTo>
                <a:cubicBezTo>
                  <a:pt x="1885059" y="333276"/>
                  <a:pt x="1884939" y="333687"/>
                  <a:pt x="1884696" y="334041"/>
                </a:cubicBezTo>
                <a:cubicBezTo>
                  <a:pt x="1884454" y="334396"/>
                  <a:pt x="1884028" y="334674"/>
                  <a:pt x="1883421" y="334881"/>
                </a:cubicBezTo>
                <a:cubicBezTo>
                  <a:pt x="1882814" y="335088"/>
                  <a:pt x="1882025" y="335265"/>
                  <a:pt x="1881054" y="335412"/>
                </a:cubicBezTo>
                <a:cubicBezTo>
                  <a:pt x="1880084" y="335558"/>
                  <a:pt x="1878840" y="335633"/>
                  <a:pt x="1877323" y="335633"/>
                </a:cubicBezTo>
                <a:cubicBezTo>
                  <a:pt x="1875867" y="335633"/>
                  <a:pt x="1874653" y="335558"/>
                  <a:pt x="1873683" y="335412"/>
                </a:cubicBezTo>
                <a:cubicBezTo>
                  <a:pt x="1872712" y="335265"/>
                  <a:pt x="1871938" y="335088"/>
                  <a:pt x="1871361" y="334881"/>
                </a:cubicBezTo>
                <a:cubicBezTo>
                  <a:pt x="1870785" y="334674"/>
                  <a:pt x="1870390" y="334396"/>
                  <a:pt x="1870178" y="334041"/>
                </a:cubicBezTo>
                <a:cubicBezTo>
                  <a:pt x="1869966" y="333687"/>
                  <a:pt x="1869860" y="333276"/>
                  <a:pt x="1869860" y="332805"/>
                </a:cubicBezTo>
                <a:lnTo>
                  <a:pt x="1869860" y="227649"/>
                </a:lnTo>
                <a:cubicBezTo>
                  <a:pt x="1869860" y="225175"/>
                  <a:pt x="1870518" y="223408"/>
                  <a:pt x="1871834" y="222346"/>
                </a:cubicBezTo>
                <a:cubicBezTo>
                  <a:pt x="1873150" y="221286"/>
                  <a:pt x="1874615" y="220755"/>
                  <a:pt x="1876231" y="220755"/>
                </a:cubicBezTo>
                <a:close/>
                <a:moveTo>
                  <a:pt x="1399985" y="220755"/>
                </a:moveTo>
                <a:lnTo>
                  <a:pt x="1409316" y="220755"/>
                </a:lnTo>
                <a:cubicBezTo>
                  <a:pt x="1411230" y="220755"/>
                  <a:pt x="1412906" y="220933"/>
                  <a:pt x="1414341" y="221286"/>
                </a:cubicBezTo>
                <a:cubicBezTo>
                  <a:pt x="1415777" y="221640"/>
                  <a:pt x="1417032" y="222200"/>
                  <a:pt x="1418109" y="222965"/>
                </a:cubicBezTo>
                <a:cubicBezTo>
                  <a:pt x="1419186" y="223731"/>
                  <a:pt x="1420083" y="224703"/>
                  <a:pt x="1420802" y="225880"/>
                </a:cubicBezTo>
                <a:cubicBezTo>
                  <a:pt x="1421520" y="227059"/>
                  <a:pt x="1422147" y="228443"/>
                  <a:pt x="1422686" y="230034"/>
                </a:cubicBezTo>
                <a:lnTo>
                  <a:pt x="1455379" y="312834"/>
                </a:lnTo>
                <a:lnTo>
                  <a:pt x="1455821" y="312834"/>
                </a:lnTo>
                <a:lnTo>
                  <a:pt x="1489844" y="230300"/>
                </a:lnTo>
                <a:cubicBezTo>
                  <a:pt x="1490502" y="228531"/>
                  <a:pt x="1491221" y="227030"/>
                  <a:pt x="1491999" y="225792"/>
                </a:cubicBezTo>
                <a:cubicBezTo>
                  <a:pt x="1492778" y="224556"/>
                  <a:pt x="1493630" y="223569"/>
                  <a:pt x="1494557" y="222833"/>
                </a:cubicBezTo>
                <a:cubicBezTo>
                  <a:pt x="1495487" y="222096"/>
                  <a:pt x="1496519" y="221565"/>
                  <a:pt x="1497655" y="221243"/>
                </a:cubicBezTo>
                <a:cubicBezTo>
                  <a:pt x="1498792" y="220918"/>
                  <a:pt x="1500109" y="220755"/>
                  <a:pt x="1501606" y="220755"/>
                </a:cubicBezTo>
                <a:lnTo>
                  <a:pt x="1511390" y="220755"/>
                </a:lnTo>
                <a:cubicBezTo>
                  <a:pt x="1512289" y="220755"/>
                  <a:pt x="1513141" y="220889"/>
                  <a:pt x="1513951" y="221154"/>
                </a:cubicBezTo>
                <a:cubicBezTo>
                  <a:pt x="1514758" y="221419"/>
                  <a:pt x="1515447" y="221832"/>
                  <a:pt x="1516014" y="222391"/>
                </a:cubicBezTo>
                <a:cubicBezTo>
                  <a:pt x="1516584" y="222951"/>
                  <a:pt x="1517049" y="223658"/>
                  <a:pt x="1517407" y="224512"/>
                </a:cubicBezTo>
                <a:cubicBezTo>
                  <a:pt x="1517767" y="225365"/>
                  <a:pt x="1517946" y="226411"/>
                  <a:pt x="1517946" y="227649"/>
                </a:cubicBezTo>
                <a:lnTo>
                  <a:pt x="1517946" y="332805"/>
                </a:lnTo>
                <a:cubicBezTo>
                  <a:pt x="1517946" y="333276"/>
                  <a:pt x="1517825" y="333687"/>
                  <a:pt x="1517581" y="334041"/>
                </a:cubicBezTo>
                <a:cubicBezTo>
                  <a:pt x="1517339" y="334396"/>
                  <a:pt x="1516915" y="334674"/>
                  <a:pt x="1516307" y="334881"/>
                </a:cubicBezTo>
                <a:cubicBezTo>
                  <a:pt x="1515700" y="335088"/>
                  <a:pt x="1514926" y="335265"/>
                  <a:pt x="1513985" y="335412"/>
                </a:cubicBezTo>
                <a:cubicBezTo>
                  <a:pt x="1513045" y="335558"/>
                  <a:pt x="1511816" y="335633"/>
                  <a:pt x="1510301" y="335633"/>
                </a:cubicBezTo>
                <a:cubicBezTo>
                  <a:pt x="1508905" y="335633"/>
                  <a:pt x="1507708" y="335558"/>
                  <a:pt x="1506705" y="335412"/>
                </a:cubicBezTo>
                <a:cubicBezTo>
                  <a:pt x="1505704" y="335265"/>
                  <a:pt x="1504916" y="335088"/>
                  <a:pt x="1504338" y="334881"/>
                </a:cubicBezTo>
                <a:cubicBezTo>
                  <a:pt x="1503763" y="334674"/>
                  <a:pt x="1503352" y="334396"/>
                  <a:pt x="1503110" y="334041"/>
                </a:cubicBezTo>
                <a:cubicBezTo>
                  <a:pt x="1502868" y="333687"/>
                  <a:pt x="1502747" y="333276"/>
                  <a:pt x="1502747" y="332805"/>
                </a:cubicBezTo>
                <a:lnTo>
                  <a:pt x="1502747" y="233216"/>
                </a:lnTo>
                <a:lnTo>
                  <a:pt x="1502570" y="233216"/>
                </a:lnTo>
                <a:lnTo>
                  <a:pt x="1462272" y="333246"/>
                </a:lnTo>
                <a:cubicBezTo>
                  <a:pt x="1462096" y="333659"/>
                  <a:pt x="1461844" y="334013"/>
                  <a:pt x="1461520" y="334307"/>
                </a:cubicBezTo>
                <a:cubicBezTo>
                  <a:pt x="1461197" y="334601"/>
                  <a:pt x="1460725" y="334852"/>
                  <a:pt x="1460107" y="335058"/>
                </a:cubicBezTo>
                <a:cubicBezTo>
                  <a:pt x="1459488" y="335265"/>
                  <a:pt x="1458752" y="335412"/>
                  <a:pt x="1457898" y="335500"/>
                </a:cubicBezTo>
                <a:cubicBezTo>
                  <a:pt x="1457044" y="335588"/>
                  <a:pt x="1456027" y="335633"/>
                  <a:pt x="1454849" y="335633"/>
                </a:cubicBezTo>
                <a:cubicBezTo>
                  <a:pt x="1453612" y="335633"/>
                  <a:pt x="1452551" y="335573"/>
                  <a:pt x="1451667" y="335456"/>
                </a:cubicBezTo>
                <a:cubicBezTo>
                  <a:pt x="1450784" y="335338"/>
                  <a:pt x="1450048" y="335176"/>
                  <a:pt x="1449459" y="334970"/>
                </a:cubicBezTo>
                <a:cubicBezTo>
                  <a:pt x="1448870" y="334763"/>
                  <a:pt x="1448413" y="334512"/>
                  <a:pt x="1448089" y="334218"/>
                </a:cubicBezTo>
                <a:cubicBezTo>
                  <a:pt x="1447765" y="333923"/>
                  <a:pt x="1447544" y="333599"/>
                  <a:pt x="1447426" y="333246"/>
                </a:cubicBezTo>
                <a:lnTo>
                  <a:pt x="1408902" y="233216"/>
                </a:lnTo>
                <a:lnTo>
                  <a:pt x="1408813" y="233216"/>
                </a:lnTo>
                <a:lnTo>
                  <a:pt x="1408813" y="332805"/>
                </a:lnTo>
                <a:cubicBezTo>
                  <a:pt x="1408813" y="333276"/>
                  <a:pt x="1408692" y="333687"/>
                  <a:pt x="1408448" y="334041"/>
                </a:cubicBezTo>
                <a:cubicBezTo>
                  <a:pt x="1408206" y="334396"/>
                  <a:pt x="1407782" y="334674"/>
                  <a:pt x="1407174" y="334881"/>
                </a:cubicBezTo>
                <a:cubicBezTo>
                  <a:pt x="1406568" y="335088"/>
                  <a:pt x="1405779" y="335265"/>
                  <a:pt x="1404808" y="335412"/>
                </a:cubicBezTo>
                <a:cubicBezTo>
                  <a:pt x="1403838" y="335558"/>
                  <a:pt x="1402594" y="335633"/>
                  <a:pt x="1401077" y="335633"/>
                </a:cubicBezTo>
                <a:cubicBezTo>
                  <a:pt x="1399621" y="335633"/>
                  <a:pt x="1398407" y="335558"/>
                  <a:pt x="1397437" y="335412"/>
                </a:cubicBezTo>
                <a:cubicBezTo>
                  <a:pt x="1396466" y="335265"/>
                  <a:pt x="1395693" y="335088"/>
                  <a:pt x="1395116" y="334881"/>
                </a:cubicBezTo>
                <a:cubicBezTo>
                  <a:pt x="1394539" y="334674"/>
                  <a:pt x="1394145" y="334396"/>
                  <a:pt x="1393933" y="334041"/>
                </a:cubicBezTo>
                <a:cubicBezTo>
                  <a:pt x="1393721" y="333687"/>
                  <a:pt x="1393615" y="333276"/>
                  <a:pt x="1393615" y="332805"/>
                </a:cubicBezTo>
                <a:lnTo>
                  <a:pt x="1393615" y="227649"/>
                </a:lnTo>
                <a:cubicBezTo>
                  <a:pt x="1393615" y="225175"/>
                  <a:pt x="1394273" y="223408"/>
                  <a:pt x="1395589" y="222346"/>
                </a:cubicBezTo>
                <a:cubicBezTo>
                  <a:pt x="1396904" y="221286"/>
                  <a:pt x="1398369" y="220755"/>
                  <a:pt x="1399985" y="220755"/>
                </a:cubicBezTo>
                <a:close/>
                <a:moveTo>
                  <a:pt x="457003" y="220755"/>
                </a:moveTo>
                <a:lnTo>
                  <a:pt x="466335" y="220755"/>
                </a:lnTo>
                <a:cubicBezTo>
                  <a:pt x="468249" y="220755"/>
                  <a:pt x="469923" y="220933"/>
                  <a:pt x="471359" y="221286"/>
                </a:cubicBezTo>
                <a:cubicBezTo>
                  <a:pt x="472795" y="221640"/>
                  <a:pt x="474051" y="222200"/>
                  <a:pt x="475128" y="222965"/>
                </a:cubicBezTo>
                <a:cubicBezTo>
                  <a:pt x="476204" y="223731"/>
                  <a:pt x="477102" y="224703"/>
                  <a:pt x="477820" y="225880"/>
                </a:cubicBezTo>
                <a:cubicBezTo>
                  <a:pt x="478538" y="227059"/>
                  <a:pt x="479166" y="228443"/>
                  <a:pt x="479704" y="230034"/>
                </a:cubicBezTo>
                <a:lnTo>
                  <a:pt x="512399" y="312834"/>
                </a:lnTo>
                <a:lnTo>
                  <a:pt x="512841" y="312834"/>
                </a:lnTo>
                <a:lnTo>
                  <a:pt x="546862" y="230300"/>
                </a:lnTo>
                <a:cubicBezTo>
                  <a:pt x="547520" y="228531"/>
                  <a:pt x="548238" y="227030"/>
                  <a:pt x="549016" y="225792"/>
                </a:cubicBezTo>
                <a:cubicBezTo>
                  <a:pt x="549795" y="224556"/>
                  <a:pt x="550648" y="223569"/>
                  <a:pt x="551576" y="222833"/>
                </a:cubicBezTo>
                <a:cubicBezTo>
                  <a:pt x="552503" y="222096"/>
                  <a:pt x="553536" y="221565"/>
                  <a:pt x="554673" y="221243"/>
                </a:cubicBezTo>
                <a:cubicBezTo>
                  <a:pt x="555809" y="220918"/>
                  <a:pt x="557126" y="220755"/>
                  <a:pt x="558623" y="220755"/>
                </a:cubicBezTo>
                <a:lnTo>
                  <a:pt x="568408" y="220755"/>
                </a:lnTo>
                <a:cubicBezTo>
                  <a:pt x="569306" y="220755"/>
                  <a:pt x="570160" y="220889"/>
                  <a:pt x="570967" y="221154"/>
                </a:cubicBezTo>
                <a:cubicBezTo>
                  <a:pt x="571775" y="221419"/>
                  <a:pt x="572463" y="221832"/>
                  <a:pt x="573032" y="222391"/>
                </a:cubicBezTo>
                <a:cubicBezTo>
                  <a:pt x="573601" y="222951"/>
                  <a:pt x="574065" y="223658"/>
                  <a:pt x="574424" y="224512"/>
                </a:cubicBezTo>
                <a:cubicBezTo>
                  <a:pt x="574783" y="225365"/>
                  <a:pt x="574962" y="226411"/>
                  <a:pt x="574962" y="227649"/>
                </a:cubicBezTo>
                <a:lnTo>
                  <a:pt x="574962" y="332805"/>
                </a:lnTo>
                <a:cubicBezTo>
                  <a:pt x="574962" y="333276"/>
                  <a:pt x="574841" y="333687"/>
                  <a:pt x="574599" y="334041"/>
                </a:cubicBezTo>
                <a:cubicBezTo>
                  <a:pt x="574356" y="334396"/>
                  <a:pt x="573931" y="334674"/>
                  <a:pt x="573324" y="334881"/>
                </a:cubicBezTo>
                <a:cubicBezTo>
                  <a:pt x="572717" y="335088"/>
                  <a:pt x="571943" y="335265"/>
                  <a:pt x="571003" y="335412"/>
                </a:cubicBezTo>
                <a:cubicBezTo>
                  <a:pt x="570063" y="335558"/>
                  <a:pt x="568834" y="335633"/>
                  <a:pt x="567317" y="335633"/>
                </a:cubicBezTo>
                <a:cubicBezTo>
                  <a:pt x="565922" y="335633"/>
                  <a:pt x="564724" y="335558"/>
                  <a:pt x="563723" y="335412"/>
                </a:cubicBezTo>
                <a:cubicBezTo>
                  <a:pt x="562722" y="335265"/>
                  <a:pt x="561933" y="335088"/>
                  <a:pt x="561356" y="334881"/>
                </a:cubicBezTo>
                <a:cubicBezTo>
                  <a:pt x="560779" y="334674"/>
                  <a:pt x="560370" y="334396"/>
                  <a:pt x="560127" y="334041"/>
                </a:cubicBezTo>
                <a:cubicBezTo>
                  <a:pt x="559885" y="333687"/>
                  <a:pt x="559763" y="333276"/>
                  <a:pt x="559763" y="332805"/>
                </a:cubicBezTo>
                <a:lnTo>
                  <a:pt x="559763" y="233216"/>
                </a:lnTo>
                <a:lnTo>
                  <a:pt x="559587" y="233216"/>
                </a:lnTo>
                <a:lnTo>
                  <a:pt x="519292" y="333246"/>
                </a:lnTo>
                <a:cubicBezTo>
                  <a:pt x="519115" y="333659"/>
                  <a:pt x="518865" y="334013"/>
                  <a:pt x="518540" y="334307"/>
                </a:cubicBezTo>
                <a:cubicBezTo>
                  <a:pt x="518217" y="334601"/>
                  <a:pt x="517745" y="334852"/>
                  <a:pt x="517127" y="335058"/>
                </a:cubicBezTo>
                <a:cubicBezTo>
                  <a:pt x="516508" y="335265"/>
                  <a:pt x="515772" y="335412"/>
                  <a:pt x="514918" y="335500"/>
                </a:cubicBezTo>
                <a:cubicBezTo>
                  <a:pt x="514064" y="335588"/>
                  <a:pt x="513047" y="335633"/>
                  <a:pt x="511869" y="335633"/>
                </a:cubicBezTo>
                <a:cubicBezTo>
                  <a:pt x="510632" y="335633"/>
                  <a:pt x="509571" y="335573"/>
                  <a:pt x="508688" y="335456"/>
                </a:cubicBezTo>
                <a:cubicBezTo>
                  <a:pt x="507804" y="335338"/>
                  <a:pt x="507068" y="335176"/>
                  <a:pt x="506479" y="334970"/>
                </a:cubicBezTo>
                <a:cubicBezTo>
                  <a:pt x="505890" y="334763"/>
                  <a:pt x="505433" y="334512"/>
                  <a:pt x="505109" y="334218"/>
                </a:cubicBezTo>
                <a:cubicBezTo>
                  <a:pt x="504785" y="333923"/>
                  <a:pt x="504564" y="333599"/>
                  <a:pt x="504446" y="333246"/>
                </a:cubicBezTo>
                <a:lnTo>
                  <a:pt x="465919" y="233216"/>
                </a:lnTo>
                <a:lnTo>
                  <a:pt x="465831" y="233216"/>
                </a:lnTo>
                <a:lnTo>
                  <a:pt x="465831" y="332805"/>
                </a:lnTo>
                <a:cubicBezTo>
                  <a:pt x="465831" y="333276"/>
                  <a:pt x="465710" y="333687"/>
                  <a:pt x="465467" y="334041"/>
                </a:cubicBezTo>
                <a:cubicBezTo>
                  <a:pt x="465224" y="334396"/>
                  <a:pt x="464800" y="334674"/>
                  <a:pt x="464193" y="334881"/>
                </a:cubicBezTo>
                <a:cubicBezTo>
                  <a:pt x="463585" y="335088"/>
                  <a:pt x="462797" y="335265"/>
                  <a:pt x="461826" y="335412"/>
                </a:cubicBezTo>
                <a:cubicBezTo>
                  <a:pt x="460855" y="335558"/>
                  <a:pt x="459612" y="335633"/>
                  <a:pt x="458095" y="335633"/>
                </a:cubicBezTo>
                <a:cubicBezTo>
                  <a:pt x="456639" y="335633"/>
                  <a:pt x="455425" y="335558"/>
                  <a:pt x="454454" y="335412"/>
                </a:cubicBezTo>
                <a:cubicBezTo>
                  <a:pt x="453484" y="335265"/>
                  <a:pt x="452710" y="335088"/>
                  <a:pt x="452134" y="334881"/>
                </a:cubicBezTo>
                <a:cubicBezTo>
                  <a:pt x="451557" y="334674"/>
                  <a:pt x="451162" y="334396"/>
                  <a:pt x="450950" y="334041"/>
                </a:cubicBezTo>
                <a:cubicBezTo>
                  <a:pt x="450738" y="333687"/>
                  <a:pt x="450632" y="333276"/>
                  <a:pt x="450632" y="332805"/>
                </a:cubicBezTo>
                <a:lnTo>
                  <a:pt x="450632" y="227649"/>
                </a:lnTo>
                <a:cubicBezTo>
                  <a:pt x="450632" y="225175"/>
                  <a:pt x="451290" y="223408"/>
                  <a:pt x="452605" y="222346"/>
                </a:cubicBezTo>
                <a:cubicBezTo>
                  <a:pt x="453921" y="221286"/>
                  <a:pt x="455387" y="220755"/>
                  <a:pt x="457003" y="220755"/>
                </a:cubicBezTo>
                <a:close/>
                <a:moveTo>
                  <a:pt x="8380045" y="220226"/>
                </a:moveTo>
                <a:cubicBezTo>
                  <a:pt x="8381812" y="220226"/>
                  <a:pt x="8383241" y="220286"/>
                  <a:pt x="8384330" y="220403"/>
                </a:cubicBezTo>
                <a:cubicBezTo>
                  <a:pt x="8385421" y="220520"/>
                  <a:pt x="8386290" y="220681"/>
                  <a:pt x="8386937" y="220889"/>
                </a:cubicBezTo>
                <a:cubicBezTo>
                  <a:pt x="8387585" y="221094"/>
                  <a:pt x="8388072" y="221390"/>
                  <a:pt x="8388395" y="221772"/>
                </a:cubicBezTo>
                <a:cubicBezTo>
                  <a:pt x="8388720" y="222157"/>
                  <a:pt x="8389029" y="222641"/>
                  <a:pt x="8389323" y="223231"/>
                </a:cubicBezTo>
                <a:lnTo>
                  <a:pt x="8405141" y="256103"/>
                </a:lnTo>
                <a:cubicBezTo>
                  <a:pt x="8406609" y="259226"/>
                  <a:pt x="8408076" y="262495"/>
                  <a:pt x="8409539" y="265911"/>
                </a:cubicBezTo>
                <a:cubicBezTo>
                  <a:pt x="8411003" y="269329"/>
                  <a:pt x="8412497" y="272775"/>
                  <a:pt x="8414021" y="276249"/>
                </a:cubicBezTo>
                <a:lnTo>
                  <a:pt x="8414196" y="276249"/>
                </a:lnTo>
                <a:cubicBezTo>
                  <a:pt x="8415543" y="272893"/>
                  <a:pt x="8416933" y="269549"/>
                  <a:pt x="8418368" y="266219"/>
                </a:cubicBezTo>
                <a:cubicBezTo>
                  <a:pt x="8419803" y="262893"/>
                  <a:pt x="8421256" y="259607"/>
                  <a:pt x="8422726" y="256368"/>
                </a:cubicBezTo>
                <a:lnTo>
                  <a:pt x="8438632" y="223319"/>
                </a:lnTo>
                <a:cubicBezTo>
                  <a:pt x="8438809" y="222730"/>
                  <a:pt x="8439059" y="222229"/>
                  <a:pt x="8439383" y="221817"/>
                </a:cubicBezTo>
                <a:cubicBezTo>
                  <a:pt x="8439707" y="221404"/>
                  <a:pt x="8440149" y="221094"/>
                  <a:pt x="8440708" y="220889"/>
                </a:cubicBezTo>
                <a:cubicBezTo>
                  <a:pt x="8441268" y="220681"/>
                  <a:pt x="8442049" y="220520"/>
                  <a:pt x="8443050" y="220403"/>
                </a:cubicBezTo>
                <a:cubicBezTo>
                  <a:pt x="8444052" y="220286"/>
                  <a:pt x="8445319" y="220226"/>
                  <a:pt x="8446850" y="220226"/>
                </a:cubicBezTo>
                <a:cubicBezTo>
                  <a:pt x="8448971" y="220226"/>
                  <a:pt x="8450635" y="220300"/>
                  <a:pt x="8451843" y="220445"/>
                </a:cubicBezTo>
                <a:cubicBezTo>
                  <a:pt x="8453051" y="220594"/>
                  <a:pt x="8453890" y="220873"/>
                  <a:pt x="8454361" y="221286"/>
                </a:cubicBezTo>
                <a:cubicBezTo>
                  <a:pt x="8454833" y="221698"/>
                  <a:pt x="8454995" y="222288"/>
                  <a:pt x="8454847" y="223054"/>
                </a:cubicBezTo>
                <a:cubicBezTo>
                  <a:pt x="8454700" y="223819"/>
                  <a:pt x="8454302" y="224849"/>
                  <a:pt x="8453654" y="226145"/>
                </a:cubicBezTo>
                <a:lnTo>
                  <a:pt x="8421312" y="290653"/>
                </a:lnTo>
                <a:lnTo>
                  <a:pt x="8421312" y="332805"/>
                </a:lnTo>
                <a:cubicBezTo>
                  <a:pt x="8421312" y="333276"/>
                  <a:pt x="8421195" y="333687"/>
                  <a:pt x="8420961" y="334041"/>
                </a:cubicBezTo>
                <a:cubicBezTo>
                  <a:pt x="8420726" y="334396"/>
                  <a:pt x="8420317" y="334674"/>
                  <a:pt x="8419731" y="334881"/>
                </a:cubicBezTo>
                <a:cubicBezTo>
                  <a:pt x="8419145" y="335088"/>
                  <a:pt x="8418354" y="335265"/>
                  <a:pt x="8417359" y="335412"/>
                </a:cubicBezTo>
                <a:cubicBezTo>
                  <a:pt x="8416363" y="335558"/>
                  <a:pt x="8415162" y="335633"/>
                  <a:pt x="8413757" y="335633"/>
                </a:cubicBezTo>
                <a:cubicBezTo>
                  <a:pt x="8412292" y="335633"/>
                  <a:pt x="8411077" y="335558"/>
                  <a:pt x="8410110" y="335412"/>
                </a:cubicBezTo>
                <a:cubicBezTo>
                  <a:pt x="8409144" y="335265"/>
                  <a:pt x="8408353" y="335088"/>
                  <a:pt x="8407738" y="334881"/>
                </a:cubicBezTo>
                <a:cubicBezTo>
                  <a:pt x="8407123" y="334674"/>
                  <a:pt x="8406699" y="334396"/>
                  <a:pt x="8406465" y="334041"/>
                </a:cubicBezTo>
                <a:cubicBezTo>
                  <a:pt x="8406230" y="333687"/>
                  <a:pt x="8406113" y="333276"/>
                  <a:pt x="8406113" y="332805"/>
                </a:cubicBezTo>
                <a:lnTo>
                  <a:pt x="8406113" y="290653"/>
                </a:lnTo>
                <a:lnTo>
                  <a:pt x="8373771" y="226145"/>
                </a:lnTo>
                <a:cubicBezTo>
                  <a:pt x="8373123" y="224791"/>
                  <a:pt x="8372725" y="223731"/>
                  <a:pt x="8372578" y="222965"/>
                </a:cubicBezTo>
                <a:cubicBezTo>
                  <a:pt x="8372431" y="222200"/>
                  <a:pt x="8372578" y="221611"/>
                  <a:pt x="8373020" y="221198"/>
                </a:cubicBezTo>
                <a:cubicBezTo>
                  <a:pt x="8373461" y="220785"/>
                  <a:pt x="8374257" y="220520"/>
                  <a:pt x="8375405" y="220403"/>
                </a:cubicBezTo>
                <a:cubicBezTo>
                  <a:pt x="8376554" y="220286"/>
                  <a:pt x="8378101" y="220226"/>
                  <a:pt x="8380045" y="220226"/>
                </a:cubicBezTo>
                <a:close/>
                <a:moveTo>
                  <a:pt x="8154380" y="220226"/>
                </a:moveTo>
                <a:cubicBezTo>
                  <a:pt x="8155853" y="220226"/>
                  <a:pt x="8157075" y="220300"/>
                  <a:pt x="8158047" y="220445"/>
                </a:cubicBezTo>
                <a:cubicBezTo>
                  <a:pt x="8159019" y="220594"/>
                  <a:pt x="8159800" y="220771"/>
                  <a:pt x="8160389" y="220977"/>
                </a:cubicBezTo>
                <a:cubicBezTo>
                  <a:pt x="8160978" y="221184"/>
                  <a:pt x="8161390" y="221463"/>
                  <a:pt x="8161626" y="221817"/>
                </a:cubicBezTo>
                <a:cubicBezTo>
                  <a:pt x="8161862" y="222170"/>
                  <a:pt x="8161979" y="222583"/>
                  <a:pt x="8161979" y="223054"/>
                </a:cubicBezTo>
                <a:lnTo>
                  <a:pt x="8161979" y="268828"/>
                </a:lnTo>
                <a:lnTo>
                  <a:pt x="8214027" y="268828"/>
                </a:lnTo>
                <a:lnTo>
                  <a:pt x="8214027" y="223054"/>
                </a:lnTo>
                <a:cubicBezTo>
                  <a:pt x="8214027" y="222583"/>
                  <a:pt x="8214145" y="222170"/>
                  <a:pt x="8214380" y="221817"/>
                </a:cubicBezTo>
                <a:cubicBezTo>
                  <a:pt x="8214616" y="221463"/>
                  <a:pt x="8215029" y="221184"/>
                  <a:pt x="8215617" y="220977"/>
                </a:cubicBezTo>
                <a:cubicBezTo>
                  <a:pt x="8216207" y="220771"/>
                  <a:pt x="8216973" y="220594"/>
                  <a:pt x="8217915" y="220445"/>
                </a:cubicBezTo>
                <a:cubicBezTo>
                  <a:pt x="8218858" y="220300"/>
                  <a:pt x="8220095" y="220226"/>
                  <a:pt x="8221626" y="220226"/>
                </a:cubicBezTo>
                <a:cubicBezTo>
                  <a:pt x="8223040" y="220226"/>
                  <a:pt x="8224233" y="220300"/>
                  <a:pt x="8225205" y="220445"/>
                </a:cubicBezTo>
                <a:cubicBezTo>
                  <a:pt x="8226177" y="220594"/>
                  <a:pt x="8226958" y="220771"/>
                  <a:pt x="8227547" y="220977"/>
                </a:cubicBezTo>
                <a:cubicBezTo>
                  <a:pt x="8228137" y="221184"/>
                  <a:pt x="8228549" y="221463"/>
                  <a:pt x="8228784" y="221817"/>
                </a:cubicBezTo>
                <a:cubicBezTo>
                  <a:pt x="8229020" y="222170"/>
                  <a:pt x="8229138" y="222583"/>
                  <a:pt x="8229138" y="223054"/>
                </a:cubicBezTo>
                <a:lnTo>
                  <a:pt x="8229138" y="332805"/>
                </a:lnTo>
                <a:cubicBezTo>
                  <a:pt x="8229138" y="333276"/>
                  <a:pt x="8229020" y="333687"/>
                  <a:pt x="8228784" y="334041"/>
                </a:cubicBezTo>
                <a:cubicBezTo>
                  <a:pt x="8228549" y="334396"/>
                  <a:pt x="8228137" y="334674"/>
                  <a:pt x="8227547" y="334881"/>
                </a:cubicBezTo>
                <a:cubicBezTo>
                  <a:pt x="8226958" y="335088"/>
                  <a:pt x="8226177" y="335265"/>
                  <a:pt x="8225205" y="335412"/>
                </a:cubicBezTo>
                <a:cubicBezTo>
                  <a:pt x="8224233" y="335558"/>
                  <a:pt x="8223040" y="335633"/>
                  <a:pt x="8221626" y="335633"/>
                </a:cubicBezTo>
                <a:cubicBezTo>
                  <a:pt x="8220095" y="335633"/>
                  <a:pt x="8218858" y="335558"/>
                  <a:pt x="8217915" y="335412"/>
                </a:cubicBezTo>
                <a:cubicBezTo>
                  <a:pt x="8216973" y="335265"/>
                  <a:pt x="8216207" y="335088"/>
                  <a:pt x="8215617" y="334881"/>
                </a:cubicBezTo>
                <a:cubicBezTo>
                  <a:pt x="8215029" y="334674"/>
                  <a:pt x="8214616" y="334396"/>
                  <a:pt x="8214380" y="334041"/>
                </a:cubicBezTo>
                <a:cubicBezTo>
                  <a:pt x="8214145" y="333687"/>
                  <a:pt x="8214027" y="333276"/>
                  <a:pt x="8214027" y="332805"/>
                </a:cubicBezTo>
                <a:lnTo>
                  <a:pt x="8214027" y="282082"/>
                </a:lnTo>
                <a:lnTo>
                  <a:pt x="8161979" y="282082"/>
                </a:lnTo>
                <a:lnTo>
                  <a:pt x="8161979" y="332805"/>
                </a:lnTo>
                <a:cubicBezTo>
                  <a:pt x="8161979" y="333276"/>
                  <a:pt x="8161862" y="333687"/>
                  <a:pt x="8161626" y="334041"/>
                </a:cubicBezTo>
                <a:cubicBezTo>
                  <a:pt x="8161390" y="334396"/>
                  <a:pt x="8160978" y="334674"/>
                  <a:pt x="8160389" y="334881"/>
                </a:cubicBezTo>
                <a:cubicBezTo>
                  <a:pt x="8159800" y="335088"/>
                  <a:pt x="8159019" y="335265"/>
                  <a:pt x="8158047" y="335412"/>
                </a:cubicBezTo>
                <a:cubicBezTo>
                  <a:pt x="8157075" y="335558"/>
                  <a:pt x="8155853" y="335633"/>
                  <a:pt x="8154380" y="335633"/>
                </a:cubicBezTo>
                <a:cubicBezTo>
                  <a:pt x="8152966" y="335633"/>
                  <a:pt x="8151758" y="335558"/>
                  <a:pt x="8150757" y="335412"/>
                </a:cubicBezTo>
                <a:cubicBezTo>
                  <a:pt x="8149755" y="335265"/>
                  <a:pt x="8148960" y="335088"/>
                  <a:pt x="8148371" y="334881"/>
                </a:cubicBezTo>
                <a:cubicBezTo>
                  <a:pt x="8147782" y="334674"/>
                  <a:pt x="8147370" y="334396"/>
                  <a:pt x="8147134" y="334041"/>
                </a:cubicBezTo>
                <a:cubicBezTo>
                  <a:pt x="8146898" y="333687"/>
                  <a:pt x="8146780" y="333276"/>
                  <a:pt x="8146780" y="332805"/>
                </a:cubicBezTo>
                <a:lnTo>
                  <a:pt x="8146780" y="223054"/>
                </a:lnTo>
                <a:cubicBezTo>
                  <a:pt x="8146780" y="222583"/>
                  <a:pt x="8146898" y="222170"/>
                  <a:pt x="8147134" y="221817"/>
                </a:cubicBezTo>
                <a:cubicBezTo>
                  <a:pt x="8147370" y="221463"/>
                  <a:pt x="8147782" y="221184"/>
                  <a:pt x="8148371" y="220977"/>
                </a:cubicBezTo>
                <a:cubicBezTo>
                  <a:pt x="8148960" y="220771"/>
                  <a:pt x="8149755" y="220594"/>
                  <a:pt x="8150757" y="220445"/>
                </a:cubicBezTo>
                <a:cubicBezTo>
                  <a:pt x="8151758" y="220300"/>
                  <a:pt x="8152966" y="220226"/>
                  <a:pt x="8154380" y="220226"/>
                </a:cubicBezTo>
                <a:close/>
                <a:moveTo>
                  <a:pt x="7903795" y="220226"/>
                </a:moveTo>
                <a:cubicBezTo>
                  <a:pt x="7905562" y="220226"/>
                  <a:pt x="7906991" y="220286"/>
                  <a:pt x="7908081" y="220403"/>
                </a:cubicBezTo>
                <a:cubicBezTo>
                  <a:pt x="7909171" y="220520"/>
                  <a:pt x="7910040" y="220681"/>
                  <a:pt x="7910688" y="220889"/>
                </a:cubicBezTo>
                <a:cubicBezTo>
                  <a:pt x="7911336" y="221094"/>
                  <a:pt x="7911822" y="221390"/>
                  <a:pt x="7912146" y="221772"/>
                </a:cubicBezTo>
                <a:cubicBezTo>
                  <a:pt x="7912470" y="222157"/>
                  <a:pt x="7912779" y="222641"/>
                  <a:pt x="7913073" y="223231"/>
                </a:cubicBezTo>
                <a:lnTo>
                  <a:pt x="7928891" y="256103"/>
                </a:lnTo>
                <a:cubicBezTo>
                  <a:pt x="7930360" y="259226"/>
                  <a:pt x="7931826" y="262495"/>
                  <a:pt x="7933290" y="265911"/>
                </a:cubicBezTo>
                <a:cubicBezTo>
                  <a:pt x="7934753" y="269329"/>
                  <a:pt x="7936248" y="272775"/>
                  <a:pt x="7937771" y="276249"/>
                </a:cubicBezTo>
                <a:lnTo>
                  <a:pt x="7937946" y="276249"/>
                </a:lnTo>
                <a:cubicBezTo>
                  <a:pt x="7939293" y="272893"/>
                  <a:pt x="7940683" y="269549"/>
                  <a:pt x="7942119" y="266219"/>
                </a:cubicBezTo>
                <a:cubicBezTo>
                  <a:pt x="7943554" y="262893"/>
                  <a:pt x="7945006" y="259607"/>
                  <a:pt x="7946476" y="256368"/>
                </a:cubicBezTo>
                <a:lnTo>
                  <a:pt x="7962382" y="223319"/>
                </a:lnTo>
                <a:cubicBezTo>
                  <a:pt x="7962559" y="222730"/>
                  <a:pt x="7962809" y="222229"/>
                  <a:pt x="7963133" y="221817"/>
                </a:cubicBezTo>
                <a:cubicBezTo>
                  <a:pt x="7963458" y="221404"/>
                  <a:pt x="7963899" y="221094"/>
                  <a:pt x="7964459" y="220889"/>
                </a:cubicBezTo>
                <a:cubicBezTo>
                  <a:pt x="7965019" y="220681"/>
                  <a:pt x="7965799" y="220520"/>
                  <a:pt x="7966800" y="220403"/>
                </a:cubicBezTo>
                <a:cubicBezTo>
                  <a:pt x="7967802" y="220286"/>
                  <a:pt x="7969069" y="220226"/>
                  <a:pt x="7970600" y="220226"/>
                </a:cubicBezTo>
                <a:cubicBezTo>
                  <a:pt x="7972721" y="220226"/>
                  <a:pt x="7974385" y="220300"/>
                  <a:pt x="7975593" y="220445"/>
                </a:cubicBezTo>
                <a:cubicBezTo>
                  <a:pt x="7976801" y="220594"/>
                  <a:pt x="7977640" y="220873"/>
                  <a:pt x="7978111" y="221286"/>
                </a:cubicBezTo>
                <a:cubicBezTo>
                  <a:pt x="7978583" y="221698"/>
                  <a:pt x="7978745" y="222288"/>
                  <a:pt x="7978597" y="223054"/>
                </a:cubicBezTo>
                <a:cubicBezTo>
                  <a:pt x="7978450" y="223819"/>
                  <a:pt x="7978053" y="224849"/>
                  <a:pt x="7977404" y="226145"/>
                </a:cubicBezTo>
                <a:lnTo>
                  <a:pt x="7945062" y="290653"/>
                </a:lnTo>
                <a:lnTo>
                  <a:pt x="7945062" y="332805"/>
                </a:lnTo>
                <a:cubicBezTo>
                  <a:pt x="7945062" y="333276"/>
                  <a:pt x="7944945" y="333687"/>
                  <a:pt x="7944711" y="334041"/>
                </a:cubicBezTo>
                <a:cubicBezTo>
                  <a:pt x="7944477" y="334396"/>
                  <a:pt x="7944067" y="334674"/>
                  <a:pt x="7943481" y="334881"/>
                </a:cubicBezTo>
                <a:cubicBezTo>
                  <a:pt x="7942895" y="335088"/>
                  <a:pt x="7942104" y="335265"/>
                  <a:pt x="7941109" y="335412"/>
                </a:cubicBezTo>
                <a:cubicBezTo>
                  <a:pt x="7940113" y="335558"/>
                  <a:pt x="7938913" y="335633"/>
                  <a:pt x="7937507" y="335633"/>
                </a:cubicBezTo>
                <a:cubicBezTo>
                  <a:pt x="7936042" y="335633"/>
                  <a:pt x="7934827" y="335558"/>
                  <a:pt x="7933861" y="335412"/>
                </a:cubicBezTo>
                <a:cubicBezTo>
                  <a:pt x="7932894" y="335265"/>
                  <a:pt x="7932103" y="335088"/>
                  <a:pt x="7931489" y="334881"/>
                </a:cubicBezTo>
                <a:cubicBezTo>
                  <a:pt x="7930874" y="334674"/>
                  <a:pt x="7930449" y="334396"/>
                  <a:pt x="7930215" y="334041"/>
                </a:cubicBezTo>
                <a:cubicBezTo>
                  <a:pt x="7929981" y="333687"/>
                  <a:pt x="7929863" y="333276"/>
                  <a:pt x="7929863" y="332805"/>
                </a:cubicBezTo>
                <a:lnTo>
                  <a:pt x="7929863" y="290653"/>
                </a:lnTo>
                <a:lnTo>
                  <a:pt x="7897521" y="226145"/>
                </a:lnTo>
                <a:cubicBezTo>
                  <a:pt x="7896873" y="224791"/>
                  <a:pt x="7896476" y="223731"/>
                  <a:pt x="7896328" y="222965"/>
                </a:cubicBezTo>
                <a:cubicBezTo>
                  <a:pt x="7896181" y="222200"/>
                  <a:pt x="7896328" y="221611"/>
                  <a:pt x="7896770" y="221198"/>
                </a:cubicBezTo>
                <a:cubicBezTo>
                  <a:pt x="7897212" y="220785"/>
                  <a:pt x="7898007" y="220520"/>
                  <a:pt x="7899156" y="220403"/>
                </a:cubicBezTo>
                <a:cubicBezTo>
                  <a:pt x="7900304" y="220286"/>
                  <a:pt x="7901851" y="220226"/>
                  <a:pt x="7903795" y="220226"/>
                </a:cubicBezTo>
                <a:close/>
                <a:moveTo>
                  <a:pt x="7687655" y="220226"/>
                </a:moveTo>
                <a:cubicBezTo>
                  <a:pt x="7689128" y="220226"/>
                  <a:pt x="7690350" y="220300"/>
                  <a:pt x="7691322" y="220445"/>
                </a:cubicBezTo>
                <a:cubicBezTo>
                  <a:pt x="7692294" y="220594"/>
                  <a:pt x="7693075" y="220771"/>
                  <a:pt x="7693664" y="220977"/>
                </a:cubicBezTo>
                <a:cubicBezTo>
                  <a:pt x="7694253" y="221184"/>
                  <a:pt x="7694665" y="221463"/>
                  <a:pt x="7694901" y="221817"/>
                </a:cubicBezTo>
                <a:cubicBezTo>
                  <a:pt x="7695137" y="222170"/>
                  <a:pt x="7695254" y="222583"/>
                  <a:pt x="7695254" y="223054"/>
                </a:cubicBezTo>
                <a:lnTo>
                  <a:pt x="7695254" y="268828"/>
                </a:lnTo>
                <a:lnTo>
                  <a:pt x="7747302" y="268828"/>
                </a:lnTo>
                <a:lnTo>
                  <a:pt x="7747302" y="223054"/>
                </a:lnTo>
                <a:cubicBezTo>
                  <a:pt x="7747302" y="222583"/>
                  <a:pt x="7747420" y="222170"/>
                  <a:pt x="7747656" y="221817"/>
                </a:cubicBezTo>
                <a:cubicBezTo>
                  <a:pt x="7747892" y="221463"/>
                  <a:pt x="7748304" y="221184"/>
                  <a:pt x="7748893" y="220977"/>
                </a:cubicBezTo>
                <a:cubicBezTo>
                  <a:pt x="7749482" y="220771"/>
                  <a:pt x="7750248" y="220594"/>
                  <a:pt x="7751190" y="220445"/>
                </a:cubicBezTo>
                <a:cubicBezTo>
                  <a:pt x="7752133" y="220300"/>
                  <a:pt x="7753370" y="220226"/>
                  <a:pt x="7754902" y="220226"/>
                </a:cubicBezTo>
                <a:cubicBezTo>
                  <a:pt x="7756316" y="220226"/>
                  <a:pt x="7757509" y="220300"/>
                  <a:pt x="7758481" y="220445"/>
                </a:cubicBezTo>
                <a:cubicBezTo>
                  <a:pt x="7759453" y="220594"/>
                  <a:pt x="7760233" y="220771"/>
                  <a:pt x="7760822" y="220977"/>
                </a:cubicBezTo>
                <a:cubicBezTo>
                  <a:pt x="7761412" y="221184"/>
                  <a:pt x="7761824" y="221463"/>
                  <a:pt x="7762059" y="221817"/>
                </a:cubicBezTo>
                <a:cubicBezTo>
                  <a:pt x="7762295" y="222170"/>
                  <a:pt x="7762413" y="222583"/>
                  <a:pt x="7762413" y="223054"/>
                </a:cubicBezTo>
                <a:lnTo>
                  <a:pt x="7762413" y="332805"/>
                </a:lnTo>
                <a:cubicBezTo>
                  <a:pt x="7762413" y="333276"/>
                  <a:pt x="7762295" y="333687"/>
                  <a:pt x="7762059" y="334041"/>
                </a:cubicBezTo>
                <a:cubicBezTo>
                  <a:pt x="7761824" y="334396"/>
                  <a:pt x="7761412" y="334674"/>
                  <a:pt x="7760822" y="334881"/>
                </a:cubicBezTo>
                <a:cubicBezTo>
                  <a:pt x="7760233" y="335088"/>
                  <a:pt x="7759453" y="335265"/>
                  <a:pt x="7758481" y="335412"/>
                </a:cubicBezTo>
                <a:cubicBezTo>
                  <a:pt x="7757509" y="335558"/>
                  <a:pt x="7756316" y="335633"/>
                  <a:pt x="7754902" y="335633"/>
                </a:cubicBezTo>
                <a:cubicBezTo>
                  <a:pt x="7753370" y="335633"/>
                  <a:pt x="7752133" y="335558"/>
                  <a:pt x="7751190" y="335412"/>
                </a:cubicBezTo>
                <a:cubicBezTo>
                  <a:pt x="7750248" y="335265"/>
                  <a:pt x="7749482" y="335088"/>
                  <a:pt x="7748893" y="334881"/>
                </a:cubicBezTo>
                <a:cubicBezTo>
                  <a:pt x="7748304" y="334674"/>
                  <a:pt x="7747892" y="334396"/>
                  <a:pt x="7747656" y="334041"/>
                </a:cubicBezTo>
                <a:cubicBezTo>
                  <a:pt x="7747420" y="333687"/>
                  <a:pt x="7747302" y="333276"/>
                  <a:pt x="7747302" y="332805"/>
                </a:cubicBezTo>
                <a:lnTo>
                  <a:pt x="7747302" y="282082"/>
                </a:lnTo>
                <a:lnTo>
                  <a:pt x="7695254" y="282082"/>
                </a:lnTo>
                <a:lnTo>
                  <a:pt x="7695254" y="332805"/>
                </a:lnTo>
                <a:cubicBezTo>
                  <a:pt x="7695254" y="333276"/>
                  <a:pt x="7695137" y="333687"/>
                  <a:pt x="7694901" y="334041"/>
                </a:cubicBezTo>
                <a:cubicBezTo>
                  <a:pt x="7694665" y="334396"/>
                  <a:pt x="7694253" y="334674"/>
                  <a:pt x="7693664" y="334881"/>
                </a:cubicBezTo>
                <a:cubicBezTo>
                  <a:pt x="7693075" y="335088"/>
                  <a:pt x="7692294" y="335265"/>
                  <a:pt x="7691322" y="335412"/>
                </a:cubicBezTo>
                <a:cubicBezTo>
                  <a:pt x="7690350" y="335558"/>
                  <a:pt x="7689128" y="335633"/>
                  <a:pt x="7687655" y="335633"/>
                </a:cubicBezTo>
                <a:cubicBezTo>
                  <a:pt x="7686241" y="335633"/>
                  <a:pt x="7685033" y="335558"/>
                  <a:pt x="7684032" y="335412"/>
                </a:cubicBezTo>
                <a:cubicBezTo>
                  <a:pt x="7683030" y="335265"/>
                  <a:pt x="7682235" y="335088"/>
                  <a:pt x="7681646" y="334881"/>
                </a:cubicBezTo>
                <a:cubicBezTo>
                  <a:pt x="7681057" y="334674"/>
                  <a:pt x="7680645" y="334396"/>
                  <a:pt x="7680409" y="334041"/>
                </a:cubicBezTo>
                <a:cubicBezTo>
                  <a:pt x="7680173" y="333687"/>
                  <a:pt x="7680055" y="333276"/>
                  <a:pt x="7680055" y="332805"/>
                </a:cubicBezTo>
                <a:lnTo>
                  <a:pt x="7680055" y="223054"/>
                </a:lnTo>
                <a:cubicBezTo>
                  <a:pt x="7680055" y="222583"/>
                  <a:pt x="7680173" y="222170"/>
                  <a:pt x="7680409" y="221817"/>
                </a:cubicBezTo>
                <a:cubicBezTo>
                  <a:pt x="7680645" y="221463"/>
                  <a:pt x="7681057" y="221184"/>
                  <a:pt x="7681646" y="220977"/>
                </a:cubicBezTo>
                <a:cubicBezTo>
                  <a:pt x="7682235" y="220771"/>
                  <a:pt x="7683030" y="220594"/>
                  <a:pt x="7684032" y="220445"/>
                </a:cubicBezTo>
                <a:cubicBezTo>
                  <a:pt x="7685033" y="220300"/>
                  <a:pt x="7686241" y="220226"/>
                  <a:pt x="7687655" y="220226"/>
                </a:cubicBezTo>
                <a:close/>
                <a:moveTo>
                  <a:pt x="7437070" y="220226"/>
                </a:moveTo>
                <a:cubicBezTo>
                  <a:pt x="7438837" y="220226"/>
                  <a:pt x="7440266" y="220286"/>
                  <a:pt x="7441356" y="220403"/>
                </a:cubicBezTo>
                <a:cubicBezTo>
                  <a:pt x="7442446" y="220520"/>
                  <a:pt x="7443315" y="220681"/>
                  <a:pt x="7443963" y="220889"/>
                </a:cubicBezTo>
                <a:cubicBezTo>
                  <a:pt x="7444611" y="221094"/>
                  <a:pt x="7445097" y="221390"/>
                  <a:pt x="7445421" y="221772"/>
                </a:cubicBezTo>
                <a:cubicBezTo>
                  <a:pt x="7445745" y="222157"/>
                  <a:pt x="7446054" y="222641"/>
                  <a:pt x="7446348" y="223231"/>
                </a:cubicBezTo>
                <a:lnTo>
                  <a:pt x="7462166" y="256103"/>
                </a:lnTo>
                <a:cubicBezTo>
                  <a:pt x="7463635" y="259226"/>
                  <a:pt x="7465101" y="262495"/>
                  <a:pt x="7466565" y="265911"/>
                </a:cubicBezTo>
                <a:cubicBezTo>
                  <a:pt x="7468028" y="269329"/>
                  <a:pt x="7469523" y="272775"/>
                  <a:pt x="7471046" y="276249"/>
                </a:cubicBezTo>
                <a:lnTo>
                  <a:pt x="7471221" y="276249"/>
                </a:lnTo>
                <a:cubicBezTo>
                  <a:pt x="7472568" y="272893"/>
                  <a:pt x="7473958" y="269549"/>
                  <a:pt x="7475394" y="266219"/>
                </a:cubicBezTo>
                <a:cubicBezTo>
                  <a:pt x="7476829" y="262893"/>
                  <a:pt x="7478281" y="259607"/>
                  <a:pt x="7479751" y="256368"/>
                </a:cubicBezTo>
                <a:lnTo>
                  <a:pt x="7495657" y="223319"/>
                </a:lnTo>
                <a:cubicBezTo>
                  <a:pt x="7495834" y="222730"/>
                  <a:pt x="7496084" y="222229"/>
                  <a:pt x="7496408" y="221817"/>
                </a:cubicBezTo>
                <a:cubicBezTo>
                  <a:pt x="7496733" y="221404"/>
                  <a:pt x="7497174" y="221094"/>
                  <a:pt x="7497734" y="220889"/>
                </a:cubicBezTo>
                <a:cubicBezTo>
                  <a:pt x="7498294" y="220681"/>
                  <a:pt x="7499074" y="220520"/>
                  <a:pt x="7500075" y="220403"/>
                </a:cubicBezTo>
                <a:cubicBezTo>
                  <a:pt x="7501077" y="220286"/>
                  <a:pt x="7502344" y="220226"/>
                  <a:pt x="7503875" y="220226"/>
                </a:cubicBezTo>
                <a:cubicBezTo>
                  <a:pt x="7505996" y="220226"/>
                  <a:pt x="7507660" y="220300"/>
                  <a:pt x="7508868" y="220445"/>
                </a:cubicBezTo>
                <a:cubicBezTo>
                  <a:pt x="7510076" y="220594"/>
                  <a:pt x="7510915" y="220873"/>
                  <a:pt x="7511386" y="221286"/>
                </a:cubicBezTo>
                <a:cubicBezTo>
                  <a:pt x="7511858" y="221698"/>
                  <a:pt x="7512020" y="222288"/>
                  <a:pt x="7511872" y="223054"/>
                </a:cubicBezTo>
                <a:cubicBezTo>
                  <a:pt x="7511725" y="223819"/>
                  <a:pt x="7511328" y="224849"/>
                  <a:pt x="7510679" y="226145"/>
                </a:cubicBezTo>
                <a:lnTo>
                  <a:pt x="7478337" y="290653"/>
                </a:lnTo>
                <a:lnTo>
                  <a:pt x="7478337" y="332805"/>
                </a:lnTo>
                <a:cubicBezTo>
                  <a:pt x="7478337" y="333276"/>
                  <a:pt x="7478220" y="333687"/>
                  <a:pt x="7477986" y="334041"/>
                </a:cubicBezTo>
                <a:cubicBezTo>
                  <a:pt x="7477752" y="334396"/>
                  <a:pt x="7477342" y="334674"/>
                  <a:pt x="7476756" y="334881"/>
                </a:cubicBezTo>
                <a:cubicBezTo>
                  <a:pt x="7476170" y="335088"/>
                  <a:pt x="7475379" y="335265"/>
                  <a:pt x="7474384" y="335412"/>
                </a:cubicBezTo>
                <a:cubicBezTo>
                  <a:pt x="7473388" y="335558"/>
                  <a:pt x="7472188" y="335633"/>
                  <a:pt x="7470782" y="335633"/>
                </a:cubicBezTo>
                <a:cubicBezTo>
                  <a:pt x="7469317" y="335633"/>
                  <a:pt x="7468102" y="335558"/>
                  <a:pt x="7467136" y="335412"/>
                </a:cubicBezTo>
                <a:cubicBezTo>
                  <a:pt x="7466169" y="335265"/>
                  <a:pt x="7465378" y="335088"/>
                  <a:pt x="7464764" y="334881"/>
                </a:cubicBezTo>
                <a:cubicBezTo>
                  <a:pt x="7464149" y="334674"/>
                  <a:pt x="7463724" y="334396"/>
                  <a:pt x="7463490" y="334041"/>
                </a:cubicBezTo>
                <a:cubicBezTo>
                  <a:pt x="7463256" y="333687"/>
                  <a:pt x="7463138" y="333276"/>
                  <a:pt x="7463138" y="332805"/>
                </a:cubicBezTo>
                <a:lnTo>
                  <a:pt x="7463138" y="290653"/>
                </a:lnTo>
                <a:lnTo>
                  <a:pt x="7430796" y="226145"/>
                </a:lnTo>
                <a:cubicBezTo>
                  <a:pt x="7430148" y="224791"/>
                  <a:pt x="7429751" y="223731"/>
                  <a:pt x="7429603" y="222965"/>
                </a:cubicBezTo>
                <a:cubicBezTo>
                  <a:pt x="7429456" y="222200"/>
                  <a:pt x="7429603" y="221611"/>
                  <a:pt x="7430045" y="221198"/>
                </a:cubicBezTo>
                <a:cubicBezTo>
                  <a:pt x="7430487" y="220785"/>
                  <a:pt x="7431282" y="220520"/>
                  <a:pt x="7432431" y="220403"/>
                </a:cubicBezTo>
                <a:cubicBezTo>
                  <a:pt x="7433579" y="220286"/>
                  <a:pt x="7435126" y="220226"/>
                  <a:pt x="7437070" y="220226"/>
                </a:cubicBezTo>
                <a:close/>
                <a:moveTo>
                  <a:pt x="7278652" y="220226"/>
                </a:moveTo>
                <a:cubicBezTo>
                  <a:pt x="7280066" y="220226"/>
                  <a:pt x="7281259" y="220300"/>
                  <a:pt x="7282231" y="220445"/>
                </a:cubicBezTo>
                <a:cubicBezTo>
                  <a:pt x="7283203" y="220594"/>
                  <a:pt x="7283983" y="220771"/>
                  <a:pt x="7284572" y="220977"/>
                </a:cubicBezTo>
                <a:cubicBezTo>
                  <a:pt x="7285162" y="221184"/>
                  <a:pt x="7285574" y="221463"/>
                  <a:pt x="7285809" y="221817"/>
                </a:cubicBezTo>
                <a:cubicBezTo>
                  <a:pt x="7286045" y="222170"/>
                  <a:pt x="7286163" y="222583"/>
                  <a:pt x="7286163" y="223054"/>
                </a:cubicBezTo>
                <a:lnTo>
                  <a:pt x="7286163" y="332805"/>
                </a:lnTo>
                <a:cubicBezTo>
                  <a:pt x="7286163" y="333276"/>
                  <a:pt x="7286045" y="333687"/>
                  <a:pt x="7285809" y="334041"/>
                </a:cubicBezTo>
                <a:cubicBezTo>
                  <a:pt x="7285574" y="334396"/>
                  <a:pt x="7285162" y="334674"/>
                  <a:pt x="7284572" y="334881"/>
                </a:cubicBezTo>
                <a:cubicBezTo>
                  <a:pt x="7283983" y="335088"/>
                  <a:pt x="7283203" y="335265"/>
                  <a:pt x="7282231" y="335412"/>
                </a:cubicBezTo>
                <a:cubicBezTo>
                  <a:pt x="7281259" y="335558"/>
                  <a:pt x="7280066" y="335633"/>
                  <a:pt x="7278652" y="335633"/>
                </a:cubicBezTo>
                <a:cubicBezTo>
                  <a:pt x="7277120" y="335633"/>
                  <a:pt x="7275883" y="335558"/>
                  <a:pt x="7274940" y="335412"/>
                </a:cubicBezTo>
                <a:cubicBezTo>
                  <a:pt x="7273998" y="335265"/>
                  <a:pt x="7273232" y="335088"/>
                  <a:pt x="7272643" y="334881"/>
                </a:cubicBezTo>
                <a:cubicBezTo>
                  <a:pt x="7272054" y="334674"/>
                  <a:pt x="7271642" y="334396"/>
                  <a:pt x="7271406" y="334041"/>
                </a:cubicBezTo>
                <a:cubicBezTo>
                  <a:pt x="7271170" y="333687"/>
                  <a:pt x="7271052" y="333276"/>
                  <a:pt x="7271052" y="332805"/>
                </a:cubicBezTo>
                <a:lnTo>
                  <a:pt x="7271052" y="282082"/>
                </a:lnTo>
                <a:lnTo>
                  <a:pt x="7237409" y="282082"/>
                </a:lnTo>
                <a:lnTo>
                  <a:pt x="7243971" y="268828"/>
                </a:lnTo>
                <a:lnTo>
                  <a:pt x="7271052" y="268828"/>
                </a:lnTo>
                <a:lnTo>
                  <a:pt x="7271052" y="223054"/>
                </a:lnTo>
                <a:cubicBezTo>
                  <a:pt x="7271052" y="222583"/>
                  <a:pt x="7271170" y="222170"/>
                  <a:pt x="7271406" y="221817"/>
                </a:cubicBezTo>
                <a:cubicBezTo>
                  <a:pt x="7271642" y="221463"/>
                  <a:pt x="7272054" y="221184"/>
                  <a:pt x="7272643" y="220977"/>
                </a:cubicBezTo>
                <a:cubicBezTo>
                  <a:pt x="7273232" y="220771"/>
                  <a:pt x="7273998" y="220594"/>
                  <a:pt x="7274940" y="220445"/>
                </a:cubicBezTo>
                <a:cubicBezTo>
                  <a:pt x="7275883" y="220300"/>
                  <a:pt x="7277120" y="220226"/>
                  <a:pt x="7278652" y="220226"/>
                </a:cubicBezTo>
                <a:close/>
                <a:moveTo>
                  <a:pt x="6744680" y="220226"/>
                </a:moveTo>
                <a:cubicBezTo>
                  <a:pt x="6746153" y="220226"/>
                  <a:pt x="6747375" y="220300"/>
                  <a:pt x="6748347" y="220445"/>
                </a:cubicBezTo>
                <a:cubicBezTo>
                  <a:pt x="6749319" y="220594"/>
                  <a:pt x="6750100" y="220771"/>
                  <a:pt x="6750689" y="220977"/>
                </a:cubicBezTo>
                <a:cubicBezTo>
                  <a:pt x="6751278" y="221184"/>
                  <a:pt x="6751690" y="221463"/>
                  <a:pt x="6751926" y="221817"/>
                </a:cubicBezTo>
                <a:cubicBezTo>
                  <a:pt x="6752162" y="222170"/>
                  <a:pt x="6752279" y="222583"/>
                  <a:pt x="6752279" y="223054"/>
                </a:cubicBezTo>
                <a:lnTo>
                  <a:pt x="6752279" y="268828"/>
                </a:lnTo>
                <a:lnTo>
                  <a:pt x="6804327" y="268828"/>
                </a:lnTo>
                <a:lnTo>
                  <a:pt x="6804327" y="223054"/>
                </a:lnTo>
                <a:cubicBezTo>
                  <a:pt x="6804327" y="222583"/>
                  <a:pt x="6804445" y="222170"/>
                  <a:pt x="6804681" y="221817"/>
                </a:cubicBezTo>
                <a:cubicBezTo>
                  <a:pt x="6804917" y="221463"/>
                  <a:pt x="6805329" y="221184"/>
                  <a:pt x="6805918" y="220977"/>
                </a:cubicBezTo>
                <a:cubicBezTo>
                  <a:pt x="6806507" y="220771"/>
                  <a:pt x="6807273" y="220594"/>
                  <a:pt x="6808215" y="220445"/>
                </a:cubicBezTo>
                <a:cubicBezTo>
                  <a:pt x="6809158" y="220300"/>
                  <a:pt x="6810395" y="220226"/>
                  <a:pt x="6811927" y="220226"/>
                </a:cubicBezTo>
                <a:cubicBezTo>
                  <a:pt x="6813341" y="220226"/>
                  <a:pt x="6814534" y="220300"/>
                  <a:pt x="6815506" y="220445"/>
                </a:cubicBezTo>
                <a:cubicBezTo>
                  <a:pt x="6816478" y="220594"/>
                  <a:pt x="6817258" y="220771"/>
                  <a:pt x="6817847" y="220977"/>
                </a:cubicBezTo>
                <a:cubicBezTo>
                  <a:pt x="6818437" y="221184"/>
                  <a:pt x="6818849" y="221463"/>
                  <a:pt x="6819084" y="221817"/>
                </a:cubicBezTo>
                <a:cubicBezTo>
                  <a:pt x="6819320" y="222170"/>
                  <a:pt x="6819438" y="222583"/>
                  <a:pt x="6819438" y="223054"/>
                </a:cubicBezTo>
                <a:lnTo>
                  <a:pt x="6819438" y="332805"/>
                </a:lnTo>
                <a:cubicBezTo>
                  <a:pt x="6819438" y="333276"/>
                  <a:pt x="6819320" y="333687"/>
                  <a:pt x="6819084" y="334041"/>
                </a:cubicBezTo>
                <a:cubicBezTo>
                  <a:pt x="6818849" y="334396"/>
                  <a:pt x="6818437" y="334674"/>
                  <a:pt x="6817847" y="334881"/>
                </a:cubicBezTo>
                <a:cubicBezTo>
                  <a:pt x="6817258" y="335088"/>
                  <a:pt x="6816478" y="335265"/>
                  <a:pt x="6815506" y="335412"/>
                </a:cubicBezTo>
                <a:cubicBezTo>
                  <a:pt x="6814534" y="335558"/>
                  <a:pt x="6813341" y="335633"/>
                  <a:pt x="6811927" y="335633"/>
                </a:cubicBezTo>
                <a:cubicBezTo>
                  <a:pt x="6810395" y="335633"/>
                  <a:pt x="6809158" y="335558"/>
                  <a:pt x="6808215" y="335412"/>
                </a:cubicBezTo>
                <a:cubicBezTo>
                  <a:pt x="6807273" y="335265"/>
                  <a:pt x="6806507" y="335088"/>
                  <a:pt x="6805918" y="334881"/>
                </a:cubicBezTo>
                <a:cubicBezTo>
                  <a:pt x="6805329" y="334674"/>
                  <a:pt x="6804917" y="334396"/>
                  <a:pt x="6804681" y="334041"/>
                </a:cubicBezTo>
                <a:cubicBezTo>
                  <a:pt x="6804445" y="333687"/>
                  <a:pt x="6804327" y="333276"/>
                  <a:pt x="6804327" y="332805"/>
                </a:cubicBezTo>
                <a:lnTo>
                  <a:pt x="6804327" y="282082"/>
                </a:lnTo>
                <a:lnTo>
                  <a:pt x="6752279" y="282082"/>
                </a:lnTo>
                <a:lnTo>
                  <a:pt x="6752279" y="332805"/>
                </a:lnTo>
                <a:cubicBezTo>
                  <a:pt x="6752279" y="333276"/>
                  <a:pt x="6752162" y="333687"/>
                  <a:pt x="6751926" y="334041"/>
                </a:cubicBezTo>
                <a:cubicBezTo>
                  <a:pt x="6751690" y="334396"/>
                  <a:pt x="6751278" y="334674"/>
                  <a:pt x="6750689" y="334881"/>
                </a:cubicBezTo>
                <a:cubicBezTo>
                  <a:pt x="6750100" y="335088"/>
                  <a:pt x="6749319" y="335265"/>
                  <a:pt x="6748347" y="335412"/>
                </a:cubicBezTo>
                <a:cubicBezTo>
                  <a:pt x="6747375" y="335558"/>
                  <a:pt x="6746153" y="335633"/>
                  <a:pt x="6744680" y="335633"/>
                </a:cubicBezTo>
                <a:cubicBezTo>
                  <a:pt x="6743266" y="335633"/>
                  <a:pt x="6742058" y="335558"/>
                  <a:pt x="6741057" y="335412"/>
                </a:cubicBezTo>
                <a:cubicBezTo>
                  <a:pt x="6740055" y="335265"/>
                  <a:pt x="6739260" y="335088"/>
                  <a:pt x="6738671" y="334881"/>
                </a:cubicBezTo>
                <a:cubicBezTo>
                  <a:pt x="6738082" y="334674"/>
                  <a:pt x="6737670" y="334396"/>
                  <a:pt x="6737434" y="334041"/>
                </a:cubicBezTo>
                <a:cubicBezTo>
                  <a:pt x="6737198" y="333687"/>
                  <a:pt x="6737080" y="333276"/>
                  <a:pt x="6737080" y="332805"/>
                </a:cubicBezTo>
                <a:lnTo>
                  <a:pt x="6737080" y="223054"/>
                </a:lnTo>
                <a:cubicBezTo>
                  <a:pt x="6737080" y="222583"/>
                  <a:pt x="6737198" y="222170"/>
                  <a:pt x="6737434" y="221817"/>
                </a:cubicBezTo>
                <a:cubicBezTo>
                  <a:pt x="6737670" y="221463"/>
                  <a:pt x="6738082" y="221184"/>
                  <a:pt x="6738671" y="220977"/>
                </a:cubicBezTo>
                <a:cubicBezTo>
                  <a:pt x="6739260" y="220771"/>
                  <a:pt x="6740055" y="220594"/>
                  <a:pt x="6741057" y="220445"/>
                </a:cubicBezTo>
                <a:cubicBezTo>
                  <a:pt x="6742058" y="220300"/>
                  <a:pt x="6743266" y="220226"/>
                  <a:pt x="6744680" y="220226"/>
                </a:cubicBezTo>
                <a:close/>
                <a:moveTo>
                  <a:pt x="6494095" y="220226"/>
                </a:moveTo>
                <a:cubicBezTo>
                  <a:pt x="6495862" y="220226"/>
                  <a:pt x="6497291" y="220286"/>
                  <a:pt x="6498381" y="220403"/>
                </a:cubicBezTo>
                <a:cubicBezTo>
                  <a:pt x="6499471" y="220520"/>
                  <a:pt x="6500340" y="220681"/>
                  <a:pt x="6500988" y="220889"/>
                </a:cubicBezTo>
                <a:cubicBezTo>
                  <a:pt x="6501636" y="221094"/>
                  <a:pt x="6502122" y="221390"/>
                  <a:pt x="6502446" y="221772"/>
                </a:cubicBezTo>
                <a:cubicBezTo>
                  <a:pt x="6502770" y="222157"/>
                  <a:pt x="6503079" y="222641"/>
                  <a:pt x="6503373" y="223231"/>
                </a:cubicBezTo>
                <a:lnTo>
                  <a:pt x="6519191" y="256103"/>
                </a:lnTo>
                <a:cubicBezTo>
                  <a:pt x="6520660" y="259226"/>
                  <a:pt x="6522126" y="262495"/>
                  <a:pt x="6523590" y="265911"/>
                </a:cubicBezTo>
                <a:cubicBezTo>
                  <a:pt x="6525053" y="269329"/>
                  <a:pt x="6526548" y="272775"/>
                  <a:pt x="6528071" y="276249"/>
                </a:cubicBezTo>
                <a:lnTo>
                  <a:pt x="6528246" y="276249"/>
                </a:lnTo>
                <a:cubicBezTo>
                  <a:pt x="6529593" y="272893"/>
                  <a:pt x="6530983" y="269549"/>
                  <a:pt x="6532419" y="266219"/>
                </a:cubicBezTo>
                <a:cubicBezTo>
                  <a:pt x="6533854" y="262893"/>
                  <a:pt x="6535306" y="259607"/>
                  <a:pt x="6536776" y="256368"/>
                </a:cubicBezTo>
                <a:lnTo>
                  <a:pt x="6552682" y="223319"/>
                </a:lnTo>
                <a:cubicBezTo>
                  <a:pt x="6552859" y="222730"/>
                  <a:pt x="6553109" y="222229"/>
                  <a:pt x="6553433" y="221817"/>
                </a:cubicBezTo>
                <a:cubicBezTo>
                  <a:pt x="6553758" y="221404"/>
                  <a:pt x="6554199" y="221094"/>
                  <a:pt x="6554759" y="220889"/>
                </a:cubicBezTo>
                <a:cubicBezTo>
                  <a:pt x="6555319" y="220681"/>
                  <a:pt x="6556099" y="220520"/>
                  <a:pt x="6557100" y="220403"/>
                </a:cubicBezTo>
                <a:cubicBezTo>
                  <a:pt x="6558102" y="220286"/>
                  <a:pt x="6559369" y="220226"/>
                  <a:pt x="6560900" y="220226"/>
                </a:cubicBezTo>
                <a:cubicBezTo>
                  <a:pt x="6563021" y="220226"/>
                  <a:pt x="6564685" y="220300"/>
                  <a:pt x="6565893" y="220445"/>
                </a:cubicBezTo>
                <a:cubicBezTo>
                  <a:pt x="6567101" y="220594"/>
                  <a:pt x="6567940" y="220873"/>
                  <a:pt x="6568411" y="221286"/>
                </a:cubicBezTo>
                <a:cubicBezTo>
                  <a:pt x="6568883" y="221698"/>
                  <a:pt x="6569045" y="222288"/>
                  <a:pt x="6568897" y="223054"/>
                </a:cubicBezTo>
                <a:cubicBezTo>
                  <a:pt x="6568750" y="223819"/>
                  <a:pt x="6568353" y="224849"/>
                  <a:pt x="6567704" y="226145"/>
                </a:cubicBezTo>
                <a:lnTo>
                  <a:pt x="6535362" y="290653"/>
                </a:lnTo>
                <a:lnTo>
                  <a:pt x="6535362" y="332805"/>
                </a:lnTo>
                <a:cubicBezTo>
                  <a:pt x="6535362" y="333276"/>
                  <a:pt x="6535245" y="333687"/>
                  <a:pt x="6535011" y="334041"/>
                </a:cubicBezTo>
                <a:cubicBezTo>
                  <a:pt x="6534777" y="334396"/>
                  <a:pt x="6534367" y="334674"/>
                  <a:pt x="6533781" y="334881"/>
                </a:cubicBezTo>
                <a:cubicBezTo>
                  <a:pt x="6533195" y="335088"/>
                  <a:pt x="6532404" y="335265"/>
                  <a:pt x="6531409" y="335412"/>
                </a:cubicBezTo>
                <a:cubicBezTo>
                  <a:pt x="6530413" y="335558"/>
                  <a:pt x="6529213" y="335633"/>
                  <a:pt x="6527807" y="335633"/>
                </a:cubicBezTo>
                <a:cubicBezTo>
                  <a:pt x="6526342" y="335633"/>
                  <a:pt x="6525127" y="335558"/>
                  <a:pt x="6524161" y="335412"/>
                </a:cubicBezTo>
                <a:cubicBezTo>
                  <a:pt x="6523194" y="335265"/>
                  <a:pt x="6522403" y="335088"/>
                  <a:pt x="6521789" y="334881"/>
                </a:cubicBezTo>
                <a:cubicBezTo>
                  <a:pt x="6521174" y="334674"/>
                  <a:pt x="6520749" y="334396"/>
                  <a:pt x="6520515" y="334041"/>
                </a:cubicBezTo>
                <a:cubicBezTo>
                  <a:pt x="6520281" y="333687"/>
                  <a:pt x="6520163" y="333276"/>
                  <a:pt x="6520163" y="332805"/>
                </a:cubicBezTo>
                <a:lnTo>
                  <a:pt x="6520163" y="290653"/>
                </a:lnTo>
                <a:lnTo>
                  <a:pt x="6487821" y="226145"/>
                </a:lnTo>
                <a:cubicBezTo>
                  <a:pt x="6487173" y="224791"/>
                  <a:pt x="6486776" y="223731"/>
                  <a:pt x="6486628" y="222965"/>
                </a:cubicBezTo>
                <a:cubicBezTo>
                  <a:pt x="6486481" y="222200"/>
                  <a:pt x="6486628" y="221611"/>
                  <a:pt x="6487070" y="221198"/>
                </a:cubicBezTo>
                <a:cubicBezTo>
                  <a:pt x="6487512" y="220785"/>
                  <a:pt x="6488307" y="220520"/>
                  <a:pt x="6489456" y="220403"/>
                </a:cubicBezTo>
                <a:cubicBezTo>
                  <a:pt x="6490604" y="220286"/>
                  <a:pt x="6492151" y="220226"/>
                  <a:pt x="6494095" y="220226"/>
                </a:cubicBezTo>
                <a:close/>
                <a:moveTo>
                  <a:pt x="6268430" y="220226"/>
                </a:moveTo>
                <a:cubicBezTo>
                  <a:pt x="6269903" y="220226"/>
                  <a:pt x="6271125" y="220300"/>
                  <a:pt x="6272097" y="220445"/>
                </a:cubicBezTo>
                <a:cubicBezTo>
                  <a:pt x="6273069" y="220594"/>
                  <a:pt x="6273850" y="220771"/>
                  <a:pt x="6274439" y="220977"/>
                </a:cubicBezTo>
                <a:cubicBezTo>
                  <a:pt x="6275028" y="221184"/>
                  <a:pt x="6275440" y="221463"/>
                  <a:pt x="6275676" y="221817"/>
                </a:cubicBezTo>
                <a:cubicBezTo>
                  <a:pt x="6275912" y="222170"/>
                  <a:pt x="6276029" y="222583"/>
                  <a:pt x="6276029" y="223054"/>
                </a:cubicBezTo>
                <a:lnTo>
                  <a:pt x="6276029" y="268828"/>
                </a:lnTo>
                <a:lnTo>
                  <a:pt x="6328077" y="268828"/>
                </a:lnTo>
                <a:lnTo>
                  <a:pt x="6328077" y="223054"/>
                </a:lnTo>
                <a:cubicBezTo>
                  <a:pt x="6328077" y="222583"/>
                  <a:pt x="6328195" y="222170"/>
                  <a:pt x="6328431" y="221817"/>
                </a:cubicBezTo>
                <a:cubicBezTo>
                  <a:pt x="6328667" y="221463"/>
                  <a:pt x="6329079" y="221184"/>
                  <a:pt x="6329668" y="220977"/>
                </a:cubicBezTo>
                <a:cubicBezTo>
                  <a:pt x="6330257" y="220771"/>
                  <a:pt x="6331023" y="220594"/>
                  <a:pt x="6331965" y="220445"/>
                </a:cubicBezTo>
                <a:cubicBezTo>
                  <a:pt x="6332908" y="220300"/>
                  <a:pt x="6334145" y="220226"/>
                  <a:pt x="6335677" y="220226"/>
                </a:cubicBezTo>
                <a:cubicBezTo>
                  <a:pt x="6337091" y="220226"/>
                  <a:pt x="6338284" y="220300"/>
                  <a:pt x="6339256" y="220445"/>
                </a:cubicBezTo>
                <a:cubicBezTo>
                  <a:pt x="6340228" y="220594"/>
                  <a:pt x="6341008" y="220771"/>
                  <a:pt x="6341597" y="220977"/>
                </a:cubicBezTo>
                <a:cubicBezTo>
                  <a:pt x="6342187" y="221184"/>
                  <a:pt x="6342599" y="221463"/>
                  <a:pt x="6342834" y="221817"/>
                </a:cubicBezTo>
                <a:cubicBezTo>
                  <a:pt x="6343070" y="222170"/>
                  <a:pt x="6343188" y="222583"/>
                  <a:pt x="6343188" y="223054"/>
                </a:cubicBezTo>
                <a:lnTo>
                  <a:pt x="6343188" y="332805"/>
                </a:lnTo>
                <a:cubicBezTo>
                  <a:pt x="6343188" y="333276"/>
                  <a:pt x="6343070" y="333687"/>
                  <a:pt x="6342834" y="334041"/>
                </a:cubicBezTo>
                <a:cubicBezTo>
                  <a:pt x="6342599" y="334396"/>
                  <a:pt x="6342187" y="334674"/>
                  <a:pt x="6341597" y="334881"/>
                </a:cubicBezTo>
                <a:cubicBezTo>
                  <a:pt x="6341008" y="335088"/>
                  <a:pt x="6340228" y="335265"/>
                  <a:pt x="6339256" y="335412"/>
                </a:cubicBezTo>
                <a:cubicBezTo>
                  <a:pt x="6338284" y="335558"/>
                  <a:pt x="6337091" y="335633"/>
                  <a:pt x="6335677" y="335633"/>
                </a:cubicBezTo>
                <a:cubicBezTo>
                  <a:pt x="6334145" y="335633"/>
                  <a:pt x="6332908" y="335558"/>
                  <a:pt x="6331965" y="335412"/>
                </a:cubicBezTo>
                <a:cubicBezTo>
                  <a:pt x="6331023" y="335265"/>
                  <a:pt x="6330257" y="335088"/>
                  <a:pt x="6329668" y="334881"/>
                </a:cubicBezTo>
                <a:cubicBezTo>
                  <a:pt x="6329079" y="334674"/>
                  <a:pt x="6328667" y="334396"/>
                  <a:pt x="6328431" y="334041"/>
                </a:cubicBezTo>
                <a:cubicBezTo>
                  <a:pt x="6328195" y="333687"/>
                  <a:pt x="6328077" y="333276"/>
                  <a:pt x="6328077" y="332805"/>
                </a:cubicBezTo>
                <a:lnTo>
                  <a:pt x="6328077" y="282082"/>
                </a:lnTo>
                <a:lnTo>
                  <a:pt x="6276029" y="282082"/>
                </a:lnTo>
                <a:lnTo>
                  <a:pt x="6276029" y="332805"/>
                </a:lnTo>
                <a:cubicBezTo>
                  <a:pt x="6276029" y="333276"/>
                  <a:pt x="6275912" y="333687"/>
                  <a:pt x="6275676" y="334041"/>
                </a:cubicBezTo>
                <a:cubicBezTo>
                  <a:pt x="6275440" y="334396"/>
                  <a:pt x="6275028" y="334674"/>
                  <a:pt x="6274439" y="334881"/>
                </a:cubicBezTo>
                <a:cubicBezTo>
                  <a:pt x="6273850" y="335088"/>
                  <a:pt x="6273069" y="335265"/>
                  <a:pt x="6272097" y="335412"/>
                </a:cubicBezTo>
                <a:cubicBezTo>
                  <a:pt x="6271125" y="335558"/>
                  <a:pt x="6269903" y="335633"/>
                  <a:pt x="6268430" y="335633"/>
                </a:cubicBezTo>
                <a:cubicBezTo>
                  <a:pt x="6267016" y="335633"/>
                  <a:pt x="6265808" y="335558"/>
                  <a:pt x="6264807" y="335412"/>
                </a:cubicBezTo>
                <a:cubicBezTo>
                  <a:pt x="6263805" y="335265"/>
                  <a:pt x="6263010" y="335088"/>
                  <a:pt x="6262421" y="334881"/>
                </a:cubicBezTo>
                <a:cubicBezTo>
                  <a:pt x="6261832" y="334674"/>
                  <a:pt x="6261420" y="334396"/>
                  <a:pt x="6261184" y="334041"/>
                </a:cubicBezTo>
                <a:cubicBezTo>
                  <a:pt x="6260948" y="333687"/>
                  <a:pt x="6260830" y="333276"/>
                  <a:pt x="6260830" y="332805"/>
                </a:cubicBezTo>
                <a:lnTo>
                  <a:pt x="6260830" y="223054"/>
                </a:lnTo>
                <a:cubicBezTo>
                  <a:pt x="6260830" y="222583"/>
                  <a:pt x="6260948" y="222170"/>
                  <a:pt x="6261184" y="221817"/>
                </a:cubicBezTo>
                <a:cubicBezTo>
                  <a:pt x="6261420" y="221463"/>
                  <a:pt x="6261832" y="221184"/>
                  <a:pt x="6262421" y="220977"/>
                </a:cubicBezTo>
                <a:cubicBezTo>
                  <a:pt x="6263010" y="220771"/>
                  <a:pt x="6263805" y="220594"/>
                  <a:pt x="6264807" y="220445"/>
                </a:cubicBezTo>
                <a:cubicBezTo>
                  <a:pt x="6265808" y="220300"/>
                  <a:pt x="6267016" y="220226"/>
                  <a:pt x="6268430" y="220226"/>
                </a:cubicBezTo>
                <a:close/>
                <a:moveTo>
                  <a:pt x="5551120" y="220226"/>
                </a:moveTo>
                <a:cubicBezTo>
                  <a:pt x="5552887" y="220226"/>
                  <a:pt x="5554316" y="220286"/>
                  <a:pt x="5555406" y="220403"/>
                </a:cubicBezTo>
                <a:cubicBezTo>
                  <a:pt x="5556496" y="220520"/>
                  <a:pt x="5557365" y="220681"/>
                  <a:pt x="5558013" y="220889"/>
                </a:cubicBezTo>
                <a:cubicBezTo>
                  <a:pt x="5558661" y="221094"/>
                  <a:pt x="5559147" y="221390"/>
                  <a:pt x="5559471" y="221772"/>
                </a:cubicBezTo>
                <a:cubicBezTo>
                  <a:pt x="5559795" y="222157"/>
                  <a:pt x="5560104" y="222641"/>
                  <a:pt x="5560398" y="223231"/>
                </a:cubicBezTo>
                <a:lnTo>
                  <a:pt x="5576216" y="256103"/>
                </a:lnTo>
                <a:lnTo>
                  <a:pt x="5579438" y="263287"/>
                </a:lnTo>
                <a:lnTo>
                  <a:pt x="5577188" y="292086"/>
                </a:lnTo>
                <a:lnTo>
                  <a:pt x="5577188" y="290653"/>
                </a:lnTo>
                <a:lnTo>
                  <a:pt x="5544846" y="226145"/>
                </a:lnTo>
                <a:cubicBezTo>
                  <a:pt x="5544198" y="224791"/>
                  <a:pt x="5543801" y="223731"/>
                  <a:pt x="5543653" y="222965"/>
                </a:cubicBezTo>
                <a:cubicBezTo>
                  <a:pt x="5543506" y="222200"/>
                  <a:pt x="5543653" y="221611"/>
                  <a:pt x="5544095" y="221198"/>
                </a:cubicBezTo>
                <a:cubicBezTo>
                  <a:pt x="5544537" y="220785"/>
                  <a:pt x="5545332" y="220520"/>
                  <a:pt x="5546481" y="220403"/>
                </a:cubicBezTo>
                <a:cubicBezTo>
                  <a:pt x="5547629" y="220286"/>
                  <a:pt x="5549176" y="220226"/>
                  <a:pt x="5551120" y="220226"/>
                </a:cubicBezTo>
                <a:close/>
                <a:moveTo>
                  <a:pt x="5325455" y="220226"/>
                </a:moveTo>
                <a:cubicBezTo>
                  <a:pt x="5326928" y="220226"/>
                  <a:pt x="5328150" y="220300"/>
                  <a:pt x="5329122" y="220445"/>
                </a:cubicBezTo>
                <a:cubicBezTo>
                  <a:pt x="5330094" y="220594"/>
                  <a:pt x="5330875" y="220771"/>
                  <a:pt x="5331464" y="220977"/>
                </a:cubicBezTo>
                <a:cubicBezTo>
                  <a:pt x="5332053" y="221184"/>
                  <a:pt x="5332465" y="221463"/>
                  <a:pt x="5332701" y="221817"/>
                </a:cubicBezTo>
                <a:cubicBezTo>
                  <a:pt x="5332937" y="222170"/>
                  <a:pt x="5333054" y="222583"/>
                  <a:pt x="5333054" y="223054"/>
                </a:cubicBezTo>
                <a:lnTo>
                  <a:pt x="5333054" y="268828"/>
                </a:lnTo>
                <a:lnTo>
                  <a:pt x="5385102" y="268828"/>
                </a:lnTo>
                <a:lnTo>
                  <a:pt x="5385102" y="223054"/>
                </a:lnTo>
                <a:cubicBezTo>
                  <a:pt x="5385102" y="222583"/>
                  <a:pt x="5385220" y="222170"/>
                  <a:pt x="5385456" y="221817"/>
                </a:cubicBezTo>
                <a:cubicBezTo>
                  <a:pt x="5385692" y="221463"/>
                  <a:pt x="5386104" y="221184"/>
                  <a:pt x="5386693" y="220977"/>
                </a:cubicBezTo>
                <a:cubicBezTo>
                  <a:pt x="5387282" y="220771"/>
                  <a:pt x="5388048" y="220594"/>
                  <a:pt x="5388990" y="220445"/>
                </a:cubicBezTo>
                <a:cubicBezTo>
                  <a:pt x="5389933" y="220300"/>
                  <a:pt x="5391170" y="220226"/>
                  <a:pt x="5392702" y="220226"/>
                </a:cubicBezTo>
                <a:cubicBezTo>
                  <a:pt x="5394116" y="220226"/>
                  <a:pt x="5395309" y="220300"/>
                  <a:pt x="5396281" y="220445"/>
                </a:cubicBezTo>
                <a:cubicBezTo>
                  <a:pt x="5397253" y="220594"/>
                  <a:pt x="5398033" y="220771"/>
                  <a:pt x="5398622" y="220977"/>
                </a:cubicBezTo>
                <a:cubicBezTo>
                  <a:pt x="5399212" y="221184"/>
                  <a:pt x="5399624" y="221463"/>
                  <a:pt x="5399859" y="221817"/>
                </a:cubicBezTo>
                <a:cubicBezTo>
                  <a:pt x="5400095" y="222170"/>
                  <a:pt x="5400213" y="222583"/>
                  <a:pt x="5400213" y="223054"/>
                </a:cubicBezTo>
                <a:lnTo>
                  <a:pt x="5400213" y="332805"/>
                </a:lnTo>
                <a:cubicBezTo>
                  <a:pt x="5400213" y="333276"/>
                  <a:pt x="5400095" y="333687"/>
                  <a:pt x="5399859" y="334041"/>
                </a:cubicBezTo>
                <a:cubicBezTo>
                  <a:pt x="5399624" y="334396"/>
                  <a:pt x="5399212" y="334674"/>
                  <a:pt x="5398622" y="334881"/>
                </a:cubicBezTo>
                <a:cubicBezTo>
                  <a:pt x="5398033" y="335088"/>
                  <a:pt x="5397253" y="335265"/>
                  <a:pt x="5396281" y="335412"/>
                </a:cubicBezTo>
                <a:cubicBezTo>
                  <a:pt x="5395309" y="335558"/>
                  <a:pt x="5394116" y="335633"/>
                  <a:pt x="5392702" y="335633"/>
                </a:cubicBezTo>
                <a:cubicBezTo>
                  <a:pt x="5391170" y="335633"/>
                  <a:pt x="5389933" y="335558"/>
                  <a:pt x="5388990" y="335412"/>
                </a:cubicBezTo>
                <a:cubicBezTo>
                  <a:pt x="5388048" y="335265"/>
                  <a:pt x="5387282" y="335088"/>
                  <a:pt x="5386693" y="334881"/>
                </a:cubicBezTo>
                <a:cubicBezTo>
                  <a:pt x="5386104" y="334674"/>
                  <a:pt x="5385692" y="334396"/>
                  <a:pt x="5385456" y="334041"/>
                </a:cubicBezTo>
                <a:cubicBezTo>
                  <a:pt x="5385220" y="333687"/>
                  <a:pt x="5385102" y="333276"/>
                  <a:pt x="5385102" y="332805"/>
                </a:cubicBezTo>
                <a:lnTo>
                  <a:pt x="5385102" y="282082"/>
                </a:lnTo>
                <a:lnTo>
                  <a:pt x="5333054" y="282082"/>
                </a:lnTo>
                <a:lnTo>
                  <a:pt x="5333054" y="332805"/>
                </a:lnTo>
                <a:cubicBezTo>
                  <a:pt x="5333054" y="333276"/>
                  <a:pt x="5332937" y="333687"/>
                  <a:pt x="5332701" y="334041"/>
                </a:cubicBezTo>
                <a:cubicBezTo>
                  <a:pt x="5332465" y="334396"/>
                  <a:pt x="5332053" y="334674"/>
                  <a:pt x="5331464" y="334881"/>
                </a:cubicBezTo>
                <a:cubicBezTo>
                  <a:pt x="5330875" y="335088"/>
                  <a:pt x="5330094" y="335265"/>
                  <a:pt x="5329122" y="335412"/>
                </a:cubicBezTo>
                <a:cubicBezTo>
                  <a:pt x="5328150" y="335558"/>
                  <a:pt x="5326928" y="335633"/>
                  <a:pt x="5325455" y="335633"/>
                </a:cubicBezTo>
                <a:cubicBezTo>
                  <a:pt x="5324041" y="335633"/>
                  <a:pt x="5322833" y="335558"/>
                  <a:pt x="5321832" y="335412"/>
                </a:cubicBezTo>
                <a:cubicBezTo>
                  <a:pt x="5320830" y="335265"/>
                  <a:pt x="5320035" y="335088"/>
                  <a:pt x="5319446" y="334881"/>
                </a:cubicBezTo>
                <a:cubicBezTo>
                  <a:pt x="5318857" y="334674"/>
                  <a:pt x="5318445" y="334396"/>
                  <a:pt x="5318209" y="334041"/>
                </a:cubicBezTo>
                <a:cubicBezTo>
                  <a:pt x="5317973" y="333687"/>
                  <a:pt x="5317855" y="333276"/>
                  <a:pt x="5317855" y="332805"/>
                </a:cubicBezTo>
                <a:lnTo>
                  <a:pt x="5317855" y="223054"/>
                </a:lnTo>
                <a:cubicBezTo>
                  <a:pt x="5317855" y="222583"/>
                  <a:pt x="5317973" y="222170"/>
                  <a:pt x="5318209" y="221817"/>
                </a:cubicBezTo>
                <a:cubicBezTo>
                  <a:pt x="5318445" y="221463"/>
                  <a:pt x="5318857" y="221184"/>
                  <a:pt x="5319446" y="220977"/>
                </a:cubicBezTo>
                <a:cubicBezTo>
                  <a:pt x="5320035" y="220771"/>
                  <a:pt x="5320830" y="220594"/>
                  <a:pt x="5321832" y="220445"/>
                </a:cubicBezTo>
                <a:cubicBezTo>
                  <a:pt x="5322833" y="220300"/>
                  <a:pt x="5324041" y="220226"/>
                  <a:pt x="5325455" y="220226"/>
                </a:cubicBezTo>
                <a:close/>
                <a:moveTo>
                  <a:pt x="5074870" y="220226"/>
                </a:moveTo>
                <a:cubicBezTo>
                  <a:pt x="5076637" y="220226"/>
                  <a:pt x="5078066" y="220286"/>
                  <a:pt x="5079156" y="220403"/>
                </a:cubicBezTo>
                <a:cubicBezTo>
                  <a:pt x="5080246" y="220520"/>
                  <a:pt x="5081115" y="220681"/>
                  <a:pt x="5081763" y="220889"/>
                </a:cubicBezTo>
                <a:cubicBezTo>
                  <a:pt x="5082411" y="221094"/>
                  <a:pt x="5082897" y="221390"/>
                  <a:pt x="5083221" y="221772"/>
                </a:cubicBezTo>
                <a:cubicBezTo>
                  <a:pt x="5083545" y="222157"/>
                  <a:pt x="5083854" y="222641"/>
                  <a:pt x="5084148" y="223231"/>
                </a:cubicBezTo>
                <a:lnTo>
                  <a:pt x="5099966" y="256103"/>
                </a:lnTo>
                <a:cubicBezTo>
                  <a:pt x="5101435" y="259226"/>
                  <a:pt x="5102901" y="262495"/>
                  <a:pt x="5104365" y="265911"/>
                </a:cubicBezTo>
                <a:cubicBezTo>
                  <a:pt x="5105828" y="269329"/>
                  <a:pt x="5107323" y="272775"/>
                  <a:pt x="5108846" y="276249"/>
                </a:cubicBezTo>
                <a:lnTo>
                  <a:pt x="5109021" y="276249"/>
                </a:lnTo>
                <a:cubicBezTo>
                  <a:pt x="5110368" y="272893"/>
                  <a:pt x="5111758" y="269549"/>
                  <a:pt x="5113194" y="266219"/>
                </a:cubicBezTo>
                <a:cubicBezTo>
                  <a:pt x="5114629" y="262893"/>
                  <a:pt x="5116081" y="259607"/>
                  <a:pt x="5117551" y="256368"/>
                </a:cubicBezTo>
                <a:lnTo>
                  <a:pt x="5133457" y="223319"/>
                </a:lnTo>
                <a:cubicBezTo>
                  <a:pt x="5133634" y="222730"/>
                  <a:pt x="5133884" y="222229"/>
                  <a:pt x="5134208" y="221817"/>
                </a:cubicBezTo>
                <a:cubicBezTo>
                  <a:pt x="5134533" y="221404"/>
                  <a:pt x="5134974" y="221094"/>
                  <a:pt x="5135534" y="220889"/>
                </a:cubicBezTo>
                <a:cubicBezTo>
                  <a:pt x="5136094" y="220681"/>
                  <a:pt x="5136874" y="220520"/>
                  <a:pt x="5137875" y="220403"/>
                </a:cubicBezTo>
                <a:cubicBezTo>
                  <a:pt x="5138877" y="220286"/>
                  <a:pt x="5140144" y="220226"/>
                  <a:pt x="5141675" y="220226"/>
                </a:cubicBezTo>
                <a:cubicBezTo>
                  <a:pt x="5143796" y="220226"/>
                  <a:pt x="5145460" y="220300"/>
                  <a:pt x="5146668" y="220445"/>
                </a:cubicBezTo>
                <a:cubicBezTo>
                  <a:pt x="5147876" y="220594"/>
                  <a:pt x="5148715" y="220873"/>
                  <a:pt x="5149186" y="221286"/>
                </a:cubicBezTo>
                <a:cubicBezTo>
                  <a:pt x="5149658" y="221698"/>
                  <a:pt x="5149820" y="222288"/>
                  <a:pt x="5149672" y="223054"/>
                </a:cubicBezTo>
                <a:cubicBezTo>
                  <a:pt x="5149525" y="223819"/>
                  <a:pt x="5149128" y="224849"/>
                  <a:pt x="5148479" y="226145"/>
                </a:cubicBezTo>
                <a:lnTo>
                  <a:pt x="5116137" y="290653"/>
                </a:lnTo>
                <a:lnTo>
                  <a:pt x="5116137" y="332805"/>
                </a:lnTo>
                <a:cubicBezTo>
                  <a:pt x="5116137" y="333276"/>
                  <a:pt x="5116020" y="333687"/>
                  <a:pt x="5115786" y="334041"/>
                </a:cubicBezTo>
                <a:cubicBezTo>
                  <a:pt x="5115552" y="334396"/>
                  <a:pt x="5115142" y="334674"/>
                  <a:pt x="5114556" y="334881"/>
                </a:cubicBezTo>
                <a:cubicBezTo>
                  <a:pt x="5113970" y="335088"/>
                  <a:pt x="5113179" y="335265"/>
                  <a:pt x="5112184" y="335412"/>
                </a:cubicBezTo>
                <a:cubicBezTo>
                  <a:pt x="5111188" y="335558"/>
                  <a:pt x="5109988" y="335633"/>
                  <a:pt x="5108582" y="335633"/>
                </a:cubicBezTo>
                <a:cubicBezTo>
                  <a:pt x="5107117" y="335633"/>
                  <a:pt x="5105902" y="335558"/>
                  <a:pt x="5104936" y="335412"/>
                </a:cubicBezTo>
                <a:cubicBezTo>
                  <a:pt x="5103969" y="335265"/>
                  <a:pt x="5103178" y="335088"/>
                  <a:pt x="5102564" y="334881"/>
                </a:cubicBezTo>
                <a:cubicBezTo>
                  <a:pt x="5101949" y="334674"/>
                  <a:pt x="5101524" y="334396"/>
                  <a:pt x="5101290" y="334041"/>
                </a:cubicBezTo>
                <a:cubicBezTo>
                  <a:pt x="5101056" y="333687"/>
                  <a:pt x="5100938" y="333276"/>
                  <a:pt x="5100938" y="332805"/>
                </a:cubicBezTo>
                <a:lnTo>
                  <a:pt x="5100938" y="290653"/>
                </a:lnTo>
                <a:lnTo>
                  <a:pt x="5068596" y="226145"/>
                </a:lnTo>
                <a:cubicBezTo>
                  <a:pt x="5067948" y="224791"/>
                  <a:pt x="5067551" y="223731"/>
                  <a:pt x="5067403" y="222965"/>
                </a:cubicBezTo>
                <a:cubicBezTo>
                  <a:pt x="5067256" y="222200"/>
                  <a:pt x="5067403" y="221611"/>
                  <a:pt x="5067845" y="221198"/>
                </a:cubicBezTo>
                <a:cubicBezTo>
                  <a:pt x="5068287" y="220785"/>
                  <a:pt x="5069082" y="220520"/>
                  <a:pt x="5070231" y="220403"/>
                </a:cubicBezTo>
                <a:cubicBezTo>
                  <a:pt x="5071379" y="220286"/>
                  <a:pt x="5072926" y="220226"/>
                  <a:pt x="5074870" y="220226"/>
                </a:cubicBezTo>
                <a:close/>
                <a:moveTo>
                  <a:pt x="4858730" y="220226"/>
                </a:moveTo>
                <a:cubicBezTo>
                  <a:pt x="4860203" y="220226"/>
                  <a:pt x="4861425" y="220300"/>
                  <a:pt x="4862397" y="220445"/>
                </a:cubicBezTo>
                <a:cubicBezTo>
                  <a:pt x="4863369" y="220594"/>
                  <a:pt x="4864150" y="220771"/>
                  <a:pt x="4864739" y="220977"/>
                </a:cubicBezTo>
                <a:cubicBezTo>
                  <a:pt x="4865328" y="221184"/>
                  <a:pt x="4865740" y="221463"/>
                  <a:pt x="4865976" y="221817"/>
                </a:cubicBezTo>
                <a:cubicBezTo>
                  <a:pt x="4866212" y="222170"/>
                  <a:pt x="4866329" y="222583"/>
                  <a:pt x="4866329" y="223054"/>
                </a:cubicBezTo>
                <a:lnTo>
                  <a:pt x="4866329" y="268828"/>
                </a:lnTo>
                <a:lnTo>
                  <a:pt x="4918377" y="268828"/>
                </a:lnTo>
                <a:lnTo>
                  <a:pt x="4918377" y="223054"/>
                </a:lnTo>
                <a:cubicBezTo>
                  <a:pt x="4918377" y="222583"/>
                  <a:pt x="4918495" y="222170"/>
                  <a:pt x="4918731" y="221817"/>
                </a:cubicBezTo>
                <a:cubicBezTo>
                  <a:pt x="4918967" y="221463"/>
                  <a:pt x="4919379" y="221184"/>
                  <a:pt x="4919968" y="220977"/>
                </a:cubicBezTo>
                <a:cubicBezTo>
                  <a:pt x="4920557" y="220771"/>
                  <a:pt x="4921323" y="220594"/>
                  <a:pt x="4922265" y="220445"/>
                </a:cubicBezTo>
                <a:cubicBezTo>
                  <a:pt x="4923208" y="220300"/>
                  <a:pt x="4924445" y="220226"/>
                  <a:pt x="4925977" y="220226"/>
                </a:cubicBezTo>
                <a:cubicBezTo>
                  <a:pt x="4927391" y="220226"/>
                  <a:pt x="4928584" y="220300"/>
                  <a:pt x="4929556" y="220445"/>
                </a:cubicBezTo>
                <a:cubicBezTo>
                  <a:pt x="4930528" y="220594"/>
                  <a:pt x="4931308" y="220771"/>
                  <a:pt x="4931897" y="220977"/>
                </a:cubicBezTo>
                <a:cubicBezTo>
                  <a:pt x="4932487" y="221184"/>
                  <a:pt x="4932899" y="221463"/>
                  <a:pt x="4933134" y="221817"/>
                </a:cubicBezTo>
                <a:cubicBezTo>
                  <a:pt x="4933370" y="222170"/>
                  <a:pt x="4933488" y="222583"/>
                  <a:pt x="4933488" y="223054"/>
                </a:cubicBezTo>
                <a:lnTo>
                  <a:pt x="4933488" y="332805"/>
                </a:lnTo>
                <a:cubicBezTo>
                  <a:pt x="4933488" y="333276"/>
                  <a:pt x="4933370" y="333687"/>
                  <a:pt x="4933134" y="334041"/>
                </a:cubicBezTo>
                <a:cubicBezTo>
                  <a:pt x="4932899" y="334396"/>
                  <a:pt x="4932487" y="334674"/>
                  <a:pt x="4931897" y="334881"/>
                </a:cubicBezTo>
                <a:cubicBezTo>
                  <a:pt x="4931308" y="335088"/>
                  <a:pt x="4930528" y="335265"/>
                  <a:pt x="4929556" y="335412"/>
                </a:cubicBezTo>
                <a:cubicBezTo>
                  <a:pt x="4928584" y="335558"/>
                  <a:pt x="4927391" y="335633"/>
                  <a:pt x="4925977" y="335633"/>
                </a:cubicBezTo>
                <a:cubicBezTo>
                  <a:pt x="4924445" y="335633"/>
                  <a:pt x="4923208" y="335558"/>
                  <a:pt x="4922265" y="335412"/>
                </a:cubicBezTo>
                <a:cubicBezTo>
                  <a:pt x="4921323" y="335265"/>
                  <a:pt x="4920557" y="335088"/>
                  <a:pt x="4919968" y="334881"/>
                </a:cubicBezTo>
                <a:cubicBezTo>
                  <a:pt x="4919379" y="334674"/>
                  <a:pt x="4918967" y="334396"/>
                  <a:pt x="4918731" y="334041"/>
                </a:cubicBezTo>
                <a:cubicBezTo>
                  <a:pt x="4918495" y="333687"/>
                  <a:pt x="4918377" y="333276"/>
                  <a:pt x="4918377" y="332805"/>
                </a:cubicBezTo>
                <a:lnTo>
                  <a:pt x="4918377" y="282082"/>
                </a:lnTo>
                <a:lnTo>
                  <a:pt x="4866329" y="282082"/>
                </a:lnTo>
                <a:lnTo>
                  <a:pt x="4866329" y="332805"/>
                </a:lnTo>
                <a:cubicBezTo>
                  <a:pt x="4866329" y="333276"/>
                  <a:pt x="4866212" y="333687"/>
                  <a:pt x="4865976" y="334041"/>
                </a:cubicBezTo>
                <a:cubicBezTo>
                  <a:pt x="4865740" y="334396"/>
                  <a:pt x="4865328" y="334674"/>
                  <a:pt x="4864739" y="334881"/>
                </a:cubicBezTo>
                <a:cubicBezTo>
                  <a:pt x="4864150" y="335088"/>
                  <a:pt x="4863369" y="335265"/>
                  <a:pt x="4862397" y="335412"/>
                </a:cubicBezTo>
                <a:cubicBezTo>
                  <a:pt x="4861425" y="335558"/>
                  <a:pt x="4860203" y="335633"/>
                  <a:pt x="4858730" y="335633"/>
                </a:cubicBezTo>
                <a:cubicBezTo>
                  <a:pt x="4857316" y="335633"/>
                  <a:pt x="4856108" y="335558"/>
                  <a:pt x="4855107" y="335412"/>
                </a:cubicBezTo>
                <a:cubicBezTo>
                  <a:pt x="4854105" y="335265"/>
                  <a:pt x="4853310" y="335088"/>
                  <a:pt x="4852721" y="334881"/>
                </a:cubicBezTo>
                <a:cubicBezTo>
                  <a:pt x="4852132" y="334674"/>
                  <a:pt x="4851720" y="334396"/>
                  <a:pt x="4851484" y="334041"/>
                </a:cubicBezTo>
                <a:cubicBezTo>
                  <a:pt x="4851248" y="333687"/>
                  <a:pt x="4851130" y="333276"/>
                  <a:pt x="4851130" y="332805"/>
                </a:cubicBezTo>
                <a:lnTo>
                  <a:pt x="4851130" y="223054"/>
                </a:lnTo>
                <a:cubicBezTo>
                  <a:pt x="4851130" y="222583"/>
                  <a:pt x="4851248" y="222170"/>
                  <a:pt x="4851484" y="221817"/>
                </a:cubicBezTo>
                <a:cubicBezTo>
                  <a:pt x="4851720" y="221463"/>
                  <a:pt x="4852132" y="221184"/>
                  <a:pt x="4852721" y="220977"/>
                </a:cubicBezTo>
                <a:cubicBezTo>
                  <a:pt x="4853310" y="220771"/>
                  <a:pt x="4854105" y="220594"/>
                  <a:pt x="4855107" y="220445"/>
                </a:cubicBezTo>
                <a:cubicBezTo>
                  <a:pt x="4856108" y="220300"/>
                  <a:pt x="4857316" y="220226"/>
                  <a:pt x="4858730" y="220226"/>
                </a:cubicBezTo>
                <a:close/>
                <a:moveTo>
                  <a:pt x="4382480" y="220226"/>
                </a:moveTo>
                <a:cubicBezTo>
                  <a:pt x="4383953" y="220226"/>
                  <a:pt x="4385175" y="220300"/>
                  <a:pt x="4386147" y="220445"/>
                </a:cubicBezTo>
                <a:cubicBezTo>
                  <a:pt x="4387119" y="220594"/>
                  <a:pt x="4387900" y="220771"/>
                  <a:pt x="4388489" y="220977"/>
                </a:cubicBezTo>
                <a:cubicBezTo>
                  <a:pt x="4389078" y="221184"/>
                  <a:pt x="4389490" y="221463"/>
                  <a:pt x="4389726" y="221817"/>
                </a:cubicBezTo>
                <a:cubicBezTo>
                  <a:pt x="4389961" y="222170"/>
                  <a:pt x="4390079" y="222583"/>
                  <a:pt x="4390079" y="223054"/>
                </a:cubicBezTo>
                <a:lnTo>
                  <a:pt x="4390079" y="268828"/>
                </a:lnTo>
                <a:lnTo>
                  <a:pt x="4442127" y="268828"/>
                </a:lnTo>
                <a:lnTo>
                  <a:pt x="4442127" y="223054"/>
                </a:lnTo>
                <a:cubicBezTo>
                  <a:pt x="4442127" y="222583"/>
                  <a:pt x="4442245" y="222170"/>
                  <a:pt x="4442481" y="221817"/>
                </a:cubicBezTo>
                <a:cubicBezTo>
                  <a:pt x="4442716" y="221463"/>
                  <a:pt x="4443129" y="221184"/>
                  <a:pt x="4443718" y="220977"/>
                </a:cubicBezTo>
                <a:cubicBezTo>
                  <a:pt x="4444307" y="220771"/>
                  <a:pt x="4445073" y="220594"/>
                  <a:pt x="4446016" y="220445"/>
                </a:cubicBezTo>
                <a:cubicBezTo>
                  <a:pt x="4446958" y="220300"/>
                  <a:pt x="4448195" y="220226"/>
                  <a:pt x="4449727" y="220226"/>
                </a:cubicBezTo>
                <a:cubicBezTo>
                  <a:pt x="4451141" y="220226"/>
                  <a:pt x="4452334" y="220300"/>
                  <a:pt x="4453306" y="220445"/>
                </a:cubicBezTo>
                <a:cubicBezTo>
                  <a:pt x="4454278" y="220594"/>
                  <a:pt x="4455058" y="220771"/>
                  <a:pt x="4455648" y="220977"/>
                </a:cubicBezTo>
                <a:cubicBezTo>
                  <a:pt x="4456236" y="221184"/>
                  <a:pt x="4456649" y="221463"/>
                  <a:pt x="4456885" y="221817"/>
                </a:cubicBezTo>
                <a:cubicBezTo>
                  <a:pt x="4457120" y="222170"/>
                  <a:pt x="4457238" y="222583"/>
                  <a:pt x="4457238" y="223054"/>
                </a:cubicBezTo>
                <a:lnTo>
                  <a:pt x="4457238" y="332805"/>
                </a:lnTo>
                <a:cubicBezTo>
                  <a:pt x="4457238" y="333276"/>
                  <a:pt x="4457120" y="333687"/>
                  <a:pt x="4456885" y="334041"/>
                </a:cubicBezTo>
                <a:cubicBezTo>
                  <a:pt x="4456649" y="334396"/>
                  <a:pt x="4456236" y="334674"/>
                  <a:pt x="4455648" y="334881"/>
                </a:cubicBezTo>
                <a:cubicBezTo>
                  <a:pt x="4455058" y="335088"/>
                  <a:pt x="4454278" y="335265"/>
                  <a:pt x="4453306" y="335412"/>
                </a:cubicBezTo>
                <a:cubicBezTo>
                  <a:pt x="4452334" y="335558"/>
                  <a:pt x="4451141" y="335633"/>
                  <a:pt x="4449727" y="335633"/>
                </a:cubicBezTo>
                <a:cubicBezTo>
                  <a:pt x="4448195" y="335633"/>
                  <a:pt x="4446958" y="335558"/>
                  <a:pt x="4446016" y="335412"/>
                </a:cubicBezTo>
                <a:cubicBezTo>
                  <a:pt x="4445073" y="335265"/>
                  <a:pt x="4444307" y="335088"/>
                  <a:pt x="4443718" y="334881"/>
                </a:cubicBezTo>
                <a:cubicBezTo>
                  <a:pt x="4443129" y="334674"/>
                  <a:pt x="4442716" y="334396"/>
                  <a:pt x="4442481" y="334041"/>
                </a:cubicBezTo>
                <a:cubicBezTo>
                  <a:pt x="4442245" y="333687"/>
                  <a:pt x="4442127" y="333276"/>
                  <a:pt x="4442127" y="332805"/>
                </a:cubicBezTo>
                <a:lnTo>
                  <a:pt x="4442127" y="282082"/>
                </a:lnTo>
                <a:lnTo>
                  <a:pt x="4390079" y="282082"/>
                </a:lnTo>
                <a:lnTo>
                  <a:pt x="4390079" y="332805"/>
                </a:lnTo>
                <a:cubicBezTo>
                  <a:pt x="4390079" y="333276"/>
                  <a:pt x="4389961" y="333687"/>
                  <a:pt x="4389726" y="334041"/>
                </a:cubicBezTo>
                <a:cubicBezTo>
                  <a:pt x="4389490" y="334396"/>
                  <a:pt x="4389078" y="334674"/>
                  <a:pt x="4388489" y="334881"/>
                </a:cubicBezTo>
                <a:cubicBezTo>
                  <a:pt x="4387900" y="335088"/>
                  <a:pt x="4387119" y="335265"/>
                  <a:pt x="4386147" y="335412"/>
                </a:cubicBezTo>
                <a:cubicBezTo>
                  <a:pt x="4385175" y="335558"/>
                  <a:pt x="4383953" y="335633"/>
                  <a:pt x="4382480" y="335633"/>
                </a:cubicBezTo>
                <a:cubicBezTo>
                  <a:pt x="4381066" y="335633"/>
                  <a:pt x="4379858" y="335558"/>
                  <a:pt x="4378857" y="335412"/>
                </a:cubicBezTo>
                <a:cubicBezTo>
                  <a:pt x="4377855" y="335265"/>
                  <a:pt x="4377060" y="335088"/>
                  <a:pt x="4376471" y="334881"/>
                </a:cubicBezTo>
                <a:cubicBezTo>
                  <a:pt x="4375882" y="334674"/>
                  <a:pt x="4375469" y="334396"/>
                  <a:pt x="4375234" y="334041"/>
                </a:cubicBezTo>
                <a:cubicBezTo>
                  <a:pt x="4374998" y="333687"/>
                  <a:pt x="4374880" y="333276"/>
                  <a:pt x="4374880" y="332805"/>
                </a:cubicBezTo>
                <a:lnTo>
                  <a:pt x="4374880" y="223054"/>
                </a:lnTo>
                <a:cubicBezTo>
                  <a:pt x="4374880" y="222583"/>
                  <a:pt x="4374998" y="222170"/>
                  <a:pt x="4375234" y="221817"/>
                </a:cubicBezTo>
                <a:cubicBezTo>
                  <a:pt x="4375469" y="221463"/>
                  <a:pt x="4375882" y="221184"/>
                  <a:pt x="4376471" y="220977"/>
                </a:cubicBezTo>
                <a:cubicBezTo>
                  <a:pt x="4377060" y="220771"/>
                  <a:pt x="4377855" y="220594"/>
                  <a:pt x="4378857" y="220445"/>
                </a:cubicBezTo>
                <a:cubicBezTo>
                  <a:pt x="4379858" y="220300"/>
                  <a:pt x="4381066" y="220226"/>
                  <a:pt x="4382480" y="220226"/>
                </a:cubicBezTo>
                <a:close/>
                <a:moveTo>
                  <a:pt x="4131895" y="220226"/>
                </a:moveTo>
                <a:cubicBezTo>
                  <a:pt x="4133663" y="220226"/>
                  <a:pt x="4135091" y="220286"/>
                  <a:pt x="4136181" y="220403"/>
                </a:cubicBezTo>
                <a:cubicBezTo>
                  <a:pt x="4137271" y="220520"/>
                  <a:pt x="4138140" y="220681"/>
                  <a:pt x="4138788" y="220889"/>
                </a:cubicBezTo>
                <a:cubicBezTo>
                  <a:pt x="4139436" y="221094"/>
                  <a:pt x="4139922" y="221390"/>
                  <a:pt x="4140246" y="221772"/>
                </a:cubicBezTo>
                <a:cubicBezTo>
                  <a:pt x="4140570" y="222157"/>
                  <a:pt x="4140879" y="222641"/>
                  <a:pt x="4141174" y="223231"/>
                </a:cubicBezTo>
                <a:lnTo>
                  <a:pt x="4156991" y="256103"/>
                </a:lnTo>
                <a:cubicBezTo>
                  <a:pt x="4158460" y="259226"/>
                  <a:pt x="4159925" y="262495"/>
                  <a:pt x="4161390" y="265911"/>
                </a:cubicBezTo>
                <a:cubicBezTo>
                  <a:pt x="4162854" y="269329"/>
                  <a:pt x="4164347" y="272775"/>
                  <a:pt x="4165871" y="276249"/>
                </a:cubicBezTo>
                <a:lnTo>
                  <a:pt x="4166046" y="276249"/>
                </a:lnTo>
                <a:cubicBezTo>
                  <a:pt x="4167393" y="272893"/>
                  <a:pt x="4168784" y="269549"/>
                  <a:pt x="4170219" y="266219"/>
                </a:cubicBezTo>
                <a:cubicBezTo>
                  <a:pt x="4171654" y="262893"/>
                  <a:pt x="4173106" y="259607"/>
                  <a:pt x="4174576" y="256368"/>
                </a:cubicBezTo>
                <a:lnTo>
                  <a:pt x="4190482" y="223319"/>
                </a:lnTo>
                <a:cubicBezTo>
                  <a:pt x="4190659" y="222730"/>
                  <a:pt x="4190909" y="222229"/>
                  <a:pt x="4191233" y="221817"/>
                </a:cubicBezTo>
                <a:cubicBezTo>
                  <a:pt x="4191557" y="221404"/>
                  <a:pt x="4191999" y="221094"/>
                  <a:pt x="4192559" y="220889"/>
                </a:cubicBezTo>
                <a:cubicBezTo>
                  <a:pt x="4193119" y="220681"/>
                  <a:pt x="4193899" y="220520"/>
                  <a:pt x="4194901" y="220403"/>
                </a:cubicBezTo>
                <a:cubicBezTo>
                  <a:pt x="4195902" y="220286"/>
                  <a:pt x="4197169" y="220226"/>
                  <a:pt x="4198700" y="220226"/>
                </a:cubicBezTo>
                <a:cubicBezTo>
                  <a:pt x="4200821" y="220226"/>
                  <a:pt x="4202485" y="220300"/>
                  <a:pt x="4203693" y="220445"/>
                </a:cubicBezTo>
                <a:cubicBezTo>
                  <a:pt x="4204901" y="220594"/>
                  <a:pt x="4205740" y="220873"/>
                  <a:pt x="4206212" y="221286"/>
                </a:cubicBezTo>
                <a:cubicBezTo>
                  <a:pt x="4206683" y="221698"/>
                  <a:pt x="4206845" y="222288"/>
                  <a:pt x="4206698" y="223054"/>
                </a:cubicBezTo>
                <a:cubicBezTo>
                  <a:pt x="4206550" y="223819"/>
                  <a:pt x="4206153" y="224849"/>
                  <a:pt x="4205505" y="226145"/>
                </a:cubicBezTo>
                <a:lnTo>
                  <a:pt x="4173162" y="290653"/>
                </a:lnTo>
                <a:lnTo>
                  <a:pt x="4173162" y="332805"/>
                </a:lnTo>
                <a:cubicBezTo>
                  <a:pt x="4173162" y="333276"/>
                  <a:pt x="4173045" y="333687"/>
                  <a:pt x="4172811" y="334041"/>
                </a:cubicBezTo>
                <a:cubicBezTo>
                  <a:pt x="4172577" y="334396"/>
                  <a:pt x="4172167" y="334674"/>
                  <a:pt x="4171581" y="334881"/>
                </a:cubicBezTo>
                <a:cubicBezTo>
                  <a:pt x="4170995" y="335088"/>
                  <a:pt x="4170204" y="335265"/>
                  <a:pt x="4169209" y="335412"/>
                </a:cubicBezTo>
                <a:cubicBezTo>
                  <a:pt x="4168213" y="335558"/>
                  <a:pt x="4167013" y="335633"/>
                  <a:pt x="4165607" y="335633"/>
                </a:cubicBezTo>
                <a:cubicBezTo>
                  <a:pt x="4164143" y="335633"/>
                  <a:pt x="4162927" y="335558"/>
                  <a:pt x="4161961" y="335412"/>
                </a:cubicBezTo>
                <a:cubicBezTo>
                  <a:pt x="4160994" y="335265"/>
                  <a:pt x="4160203" y="335088"/>
                  <a:pt x="4159589" y="334881"/>
                </a:cubicBezTo>
                <a:cubicBezTo>
                  <a:pt x="4158974" y="334674"/>
                  <a:pt x="4158549" y="334396"/>
                  <a:pt x="4158315" y="334041"/>
                </a:cubicBezTo>
                <a:cubicBezTo>
                  <a:pt x="4158081" y="333687"/>
                  <a:pt x="4157963" y="333276"/>
                  <a:pt x="4157963" y="332805"/>
                </a:cubicBezTo>
                <a:lnTo>
                  <a:pt x="4157963" y="290653"/>
                </a:lnTo>
                <a:lnTo>
                  <a:pt x="4125621" y="226145"/>
                </a:lnTo>
                <a:cubicBezTo>
                  <a:pt x="4124973" y="224791"/>
                  <a:pt x="4124575" y="223731"/>
                  <a:pt x="4124428" y="222965"/>
                </a:cubicBezTo>
                <a:cubicBezTo>
                  <a:pt x="4124281" y="222200"/>
                  <a:pt x="4124428" y="221611"/>
                  <a:pt x="4124870" y="221198"/>
                </a:cubicBezTo>
                <a:cubicBezTo>
                  <a:pt x="4125312" y="220785"/>
                  <a:pt x="4126107" y="220520"/>
                  <a:pt x="4127256" y="220403"/>
                </a:cubicBezTo>
                <a:cubicBezTo>
                  <a:pt x="4128405" y="220286"/>
                  <a:pt x="4129951" y="220226"/>
                  <a:pt x="4131895" y="220226"/>
                </a:cubicBezTo>
                <a:close/>
                <a:moveTo>
                  <a:pt x="3915817" y="220226"/>
                </a:moveTo>
                <a:cubicBezTo>
                  <a:pt x="3917290" y="220226"/>
                  <a:pt x="3918512" y="220300"/>
                  <a:pt x="3919484" y="220445"/>
                </a:cubicBezTo>
                <a:cubicBezTo>
                  <a:pt x="3920456" y="220594"/>
                  <a:pt x="3921237" y="220771"/>
                  <a:pt x="3921826" y="220977"/>
                </a:cubicBezTo>
                <a:cubicBezTo>
                  <a:pt x="3922415" y="221184"/>
                  <a:pt x="3922827" y="221463"/>
                  <a:pt x="3923063" y="221817"/>
                </a:cubicBezTo>
                <a:cubicBezTo>
                  <a:pt x="3923298" y="222170"/>
                  <a:pt x="3923417" y="222583"/>
                  <a:pt x="3923417" y="223054"/>
                </a:cubicBezTo>
                <a:lnTo>
                  <a:pt x="3923417" y="268828"/>
                </a:lnTo>
                <a:lnTo>
                  <a:pt x="3975464" y="268828"/>
                </a:lnTo>
                <a:lnTo>
                  <a:pt x="3975464" y="223054"/>
                </a:lnTo>
                <a:cubicBezTo>
                  <a:pt x="3975464" y="222583"/>
                  <a:pt x="3975583" y="222170"/>
                  <a:pt x="3975818" y="221817"/>
                </a:cubicBezTo>
                <a:cubicBezTo>
                  <a:pt x="3976053" y="221463"/>
                  <a:pt x="3976465" y="221184"/>
                  <a:pt x="3977055" y="220977"/>
                </a:cubicBezTo>
                <a:cubicBezTo>
                  <a:pt x="3977644" y="220771"/>
                  <a:pt x="3978410" y="220594"/>
                  <a:pt x="3979353" y="220445"/>
                </a:cubicBezTo>
                <a:cubicBezTo>
                  <a:pt x="3980295" y="220300"/>
                  <a:pt x="3981532" y="220226"/>
                  <a:pt x="3983065" y="220226"/>
                </a:cubicBezTo>
                <a:cubicBezTo>
                  <a:pt x="3984478" y="220226"/>
                  <a:pt x="3985671" y="220300"/>
                  <a:pt x="3986581" y="220445"/>
                </a:cubicBezTo>
                <a:cubicBezTo>
                  <a:pt x="3987553" y="220594"/>
                  <a:pt x="3988333" y="220771"/>
                  <a:pt x="3988923" y="220977"/>
                </a:cubicBezTo>
                <a:cubicBezTo>
                  <a:pt x="3989511" y="221184"/>
                  <a:pt x="3989924" y="221463"/>
                  <a:pt x="3990160" y="221817"/>
                </a:cubicBezTo>
                <a:cubicBezTo>
                  <a:pt x="3990395" y="222170"/>
                  <a:pt x="3990513" y="222583"/>
                  <a:pt x="3990513" y="223054"/>
                </a:cubicBezTo>
                <a:lnTo>
                  <a:pt x="3990513" y="332805"/>
                </a:lnTo>
                <a:cubicBezTo>
                  <a:pt x="3990513" y="333276"/>
                  <a:pt x="3990395" y="333687"/>
                  <a:pt x="3990160" y="334041"/>
                </a:cubicBezTo>
                <a:cubicBezTo>
                  <a:pt x="3989924" y="334396"/>
                  <a:pt x="3989511" y="334674"/>
                  <a:pt x="3988923" y="334881"/>
                </a:cubicBezTo>
                <a:cubicBezTo>
                  <a:pt x="3988333" y="335088"/>
                  <a:pt x="3987553" y="335265"/>
                  <a:pt x="3986581" y="335412"/>
                </a:cubicBezTo>
                <a:cubicBezTo>
                  <a:pt x="3985671" y="335558"/>
                  <a:pt x="3984478" y="335633"/>
                  <a:pt x="3983065" y="335633"/>
                </a:cubicBezTo>
                <a:cubicBezTo>
                  <a:pt x="3981532" y="335633"/>
                  <a:pt x="3980295" y="335558"/>
                  <a:pt x="3979353" y="335412"/>
                </a:cubicBezTo>
                <a:cubicBezTo>
                  <a:pt x="3978410" y="335265"/>
                  <a:pt x="3977644" y="335088"/>
                  <a:pt x="3977055" y="334881"/>
                </a:cubicBezTo>
                <a:cubicBezTo>
                  <a:pt x="3976465" y="334674"/>
                  <a:pt x="3976053" y="334396"/>
                  <a:pt x="3975818" y="334041"/>
                </a:cubicBezTo>
                <a:cubicBezTo>
                  <a:pt x="3975583" y="333687"/>
                  <a:pt x="3975464" y="333276"/>
                  <a:pt x="3975464" y="332805"/>
                </a:cubicBezTo>
                <a:lnTo>
                  <a:pt x="3975464" y="282082"/>
                </a:lnTo>
                <a:lnTo>
                  <a:pt x="3923417" y="282082"/>
                </a:lnTo>
                <a:lnTo>
                  <a:pt x="3923417" y="332805"/>
                </a:lnTo>
                <a:cubicBezTo>
                  <a:pt x="3923417" y="333276"/>
                  <a:pt x="3923298" y="333687"/>
                  <a:pt x="3923063" y="334041"/>
                </a:cubicBezTo>
                <a:cubicBezTo>
                  <a:pt x="3922827" y="334396"/>
                  <a:pt x="3922415" y="334674"/>
                  <a:pt x="3921826" y="334881"/>
                </a:cubicBezTo>
                <a:cubicBezTo>
                  <a:pt x="3921237" y="335088"/>
                  <a:pt x="3920456" y="335265"/>
                  <a:pt x="3919484" y="335412"/>
                </a:cubicBezTo>
                <a:cubicBezTo>
                  <a:pt x="3918512" y="335558"/>
                  <a:pt x="3917290" y="335633"/>
                  <a:pt x="3915817" y="335633"/>
                </a:cubicBezTo>
                <a:cubicBezTo>
                  <a:pt x="3914404" y="335633"/>
                  <a:pt x="3913195" y="335558"/>
                  <a:pt x="3912195" y="335412"/>
                </a:cubicBezTo>
                <a:cubicBezTo>
                  <a:pt x="3911193" y="335265"/>
                  <a:pt x="3910398" y="335088"/>
                  <a:pt x="3909809" y="334881"/>
                </a:cubicBezTo>
                <a:cubicBezTo>
                  <a:pt x="3909219" y="334674"/>
                  <a:pt x="3908807" y="334396"/>
                  <a:pt x="3908572" y="334041"/>
                </a:cubicBezTo>
                <a:cubicBezTo>
                  <a:pt x="3908336" y="333687"/>
                  <a:pt x="3908218" y="333276"/>
                  <a:pt x="3908218" y="332805"/>
                </a:cubicBezTo>
                <a:lnTo>
                  <a:pt x="3908218" y="223054"/>
                </a:lnTo>
                <a:cubicBezTo>
                  <a:pt x="3908218" y="222583"/>
                  <a:pt x="3908336" y="222170"/>
                  <a:pt x="3908572" y="221817"/>
                </a:cubicBezTo>
                <a:cubicBezTo>
                  <a:pt x="3908807" y="221463"/>
                  <a:pt x="3909219" y="221184"/>
                  <a:pt x="3909809" y="220977"/>
                </a:cubicBezTo>
                <a:cubicBezTo>
                  <a:pt x="3910398" y="220771"/>
                  <a:pt x="3911193" y="220594"/>
                  <a:pt x="3912195" y="220445"/>
                </a:cubicBezTo>
                <a:cubicBezTo>
                  <a:pt x="3913195" y="220300"/>
                  <a:pt x="3914404" y="220226"/>
                  <a:pt x="3915817" y="220226"/>
                </a:cubicBezTo>
                <a:close/>
                <a:moveTo>
                  <a:pt x="3665234" y="220226"/>
                </a:moveTo>
                <a:cubicBezTo>
                  <a:pt x="3667002" y="220226"/>
                  <a:pt x="3668430" y="220286"/>
                  <a:pt x="3669520" y="220403"/>
                </a:cubicBezTo>
                <a:cubicBezTo>
                  <a:pt x="3670610" y="220520"/>
                  <a:pt x="3671478" y="220681"/>
                  <a:pt x="3672127" y="220889"/>
                </a:cubicBezTo>
                <a:cubicBezTo>
                  <a:pt x="3672774" y="221094"/>
                  <a:pt x="3673260" y="221390"/>
                  <a:pt x="3673584" y="221772"/>
                </a:cubicBezTo>
                <a:cubicBezTo>
                  <a:pt x="3673908" y="222157"/>
                  <a:pt x="3674217" y="222641"/>
                  <a:pt x="3674513" y="223231"/>
                </a:cubicBezTo>
                <a:lnTo>
                  <a:pt x="3690330" y="256103"/>
                </a:lnTo>
                <a:cubicBezTo>
                  <a:pt x="3691799" y="259226"/>
                  <a:pt x="3693265" y="262495"/>
                  <a:pt x="3694728" y="265911"/>
                </a:cubicBezTo>
                <a:cubicBezTo>
                  <a:pt x="3696192" y="269329"/>
                  <a:pt x="3697686" y="272775"/>
                  <a:pt x="3699210" y="276249"/>
                </a:cubicBezTo>
                <a:lnTo>
                  <a:pt x="3699384" y="276249"/>
                </a:lnTo>
                <a:cubicBezTo>
                  <a:pt x="3700732" y="272893"/>
                  <a:pt x="3702122" y="269549"/>
                  <a:pt x="3703558" y="266219"/>
                </a:cubicBezTo>
                <a:cubicBezTo>
                  <a:pt x="3704992" y="262893"/>
                  <a:pt x="3706445" y="259607"/>
                  <a:pt x="3707915" y="256368"/>
                </a:cubicBezTo>
                <a:lnTo>
                  <a:pt x="3723821" y="223319"/>
                </a:lnTo>
                <a:cubicBezTo>
                  <a:pt x="3723998" y="222730"/>
                  <a:pt x="3724248" y="222229"/>
                  <a:pt x="3724572" y="221817"/>
                </a:cubicBezTo>
                <a:cubicBezTo>
                  <a:pt x="3724896" y="221404"/>
                  <a:pt x="3725338" y="221094"/>
                  <a:pt x="3725898" y="220889"/>
                </a:cubicBezTo>
                <a:cubicBezTo>
                  <a:pt x="3726458" y="220681"/>
                  <a:pt x="3727238" y="220520"/>
                  <a:pt x="3728240" y="220403"/>
                </a:cubicBezTo>
                <a:cubicBezTo>
                  <a:pt x="3729241" y="220286"/>
                  <a:pt x="3730508" y="220226"/>
                  <a:pt x="3732040" y="220226"/>
                </a:cubicBezTo>
                <a:cubicBezTo>
                  <a:pt x="3734160" y="220226"/>
                  <a:pt x="3735825" y="220300"/>
                  <a:pt x="3737032" y="220445"/>
                </a:cubicBezTo>
                <a:cubicBezTo>
                  <a:pt x="3738240" y="220594"/>
                  <a:pt x="3739079" y="220873"/>
                  <a:pt x="3739551" y="221286"/>
                </a:cubicBezTo>
                <a:cubicBezTo>
                  <a:pt x="3740022" y="221698"/>
                  <a:pt x="3740184" y="222288"/>
                  <a:pt x="3740037" y="223054"/>
                </a:cubicBezTo>
                <a:cubicBezTo>
                  <a:pt x="3739889" y="223819"/>
                  <a:pt x="3739492" y="224849"/>
                  <a:pt x="3738844" y="226145"/>
                </a:cubicBezTo>
                <a:lnTo>
                  <a:pt x="3706501" y="290653"/>
                </a:lnTo>
                <a:lnTo>
                  <a:pt x="3706501" y="332805"/>
                </a:lnTo>
                <a:cubicBezTo>
                  <a:pt x="3706501" y="333276"/>
                  <a:pt x="3706384" y="333687"/>
                  <a:pt x="3706149" y="334041"/>
                </a:cubicBezTo>
                <a:cubicBezTo>
                  <a:pt x="3705915" y="334396"/>
                  <a:pt x="3705505" y="334674"/>
                  <a:pt x="3704920" y="334881"/>
                </a:cubicBezTo>
                <a:cubicBezTo>
                  <a:pt x="3704333" y="335088"/>
                  <a:pt x="3703543" y="335265"/>
                  <a:pt x="3702547" y="335412"/>
                </a:cubicBezTo>
                <a:cubicBezTo>
                  <a:pt x="3701552" y="335558"/>
                  <a:pt x="3700352" y="335633"/>
                  <a:pt x="3698946" y="335633"/>
                </a:cubicBezTo>
                <a:cubicBezTo>
                  <a:pt x="3697482" y="335633"/>
                  <a:pt x="3696267" y="335558"/>
                  <a:pt x="3695300" y="335412"/>
                </a:cubicBezTo>
                <a:cubicBezTo>
                  <a:pt x="3694333" y="335265"/>
                  <a:pt x="3693543" y="335088"/>
                  <a:pt x="3692927" y="334881"/>
                </a:cubicBezTo>
                <a:cubicBezTo>
                  <a:pt x="3692312" y="334674"/>
                  <a:pt x="3691888" y="334396"/>
                  <a:pt x="3691654" y="334041"/>
                </a:cubicBezTo>
                <a:cubicBezTo>
                  <a:pt x="3691420" y="333687"/>
                  <a:pt x="3691302" y="333276"/>
                  <a:pt x="3691302" y="332805"/>
                </a:cubicBezTo>
                <a:lnTo>
                  <a:pt x="3691302" y="290653"/>
                </a:lnTo>
                <a:lnTo>
                  <a:pt x="3658961" y="226145"/>
                </a:lnTo>
                <a:cubicBezTo>
                  <a:pt x="3658312" y="224791"/>
                  <a:pt x="3657914" y="223731"/>
                  <a:pt x="3657767" y="222965"/>
                </a:cubicBezTo>
                <a:cubicBezTo>
                  <a:pt x="3657620" y="222200"/>
                  <a:pt x="3657767" y="221611"/>
                  <a:pt x="3658210" y="221198"/>
                </a:cubicBezTo>
                <a:cubicBezTo>
                  <a:pt x="3658651" y="220785"/>
                  <a:pt x="3659446" y="220520"/>
                  <a:pt x="3660595" y="220403"/>
                </a:cubicBezTo>
                <a:cubicBezTo>
                  <a:pt x="3661743" y="220286"/>
                  <a:pt x="3663290" y="220226"/>
                  <a:pt x="3665234" y="220226"/>
                </a:cubicBezTo>
                <a:close/>
                <a:moveTo>
                  <a:pt x="3188973" y="220226"/>
                </a:moveTo>
                <a:cubicBezTo>
                  <a:pt x="3190743" y="220226"/>
                  <a:pt x="3192174" y="220286"/>
                  <a:pt x="3193259" y="220403"/>
                </a:cubicBezTo>
                <a:cubicBezTo>
                  <a:pt x="3194350" y="220520"/>
                  <a:pt x="3195219" y="220681"/>
                  <a:pt x="3195866" y="220889"/>
                </a:cubicBezTo>
                <a:cubicBezTo>
                  <a:pt x="3196514" y="221094"/>
                  <a:pt x="3197005" y="221390"/>
                  <a:pt x="3197328" y="221772"/>
                </a:cubicBezTo>
                <a:cubicBezTo>
                  <a:pt x="3197651" y="222157"/>
                  <a:pt x="3197962" y="222641"/>
                  <a:pt x="3198253" y="223231"/>
                </a:cubicBezTo>
                <a:lnTo>
                  <a:pt x="3203662" y="234470"/>
                </a:lnTo>
                <a:lnTo>
                  <a:pt x="3211273" y="283127"/>
                </a:lnTo>
                <a:lnTo>
                  <a:pt x="3182701" y="226145"/>
                </a:lnTo>
                <a:cubicBezTo>
                  <a:pt x="3182050" y="224791"/>
                  <a:pt x="3181658" y="223731"/>
                  <a:pt x="3181510" y="222965"/>
                </a:cubicBezTo>
                <a:cubicBezTo>
                  <a:pt x="3181358" y="222200"/>
                  <a:pt x="3181510" y="221611"/>
                  <a:pt x="3181947" y="221198"/>
                </a:cubicBezTo>
                <a:cubicBezTo>
                  <a:pt x="3182395" y="220785"/>
                  <a:pt x="3183186" y="220520"/>
                  <a:pt x="3184334" y="220403"/>
                </a:cubicBezTo>
                <a:cubicBezTo>
                  <a:pt x="3185482" y="220286"/>
                  <a:pt x="3187035" y="220226"/>
                  <a:pt x="3188973" y="220226"/>
                </a:cubicBezTo>
                <a:close/>
                <a:moveTo>
                  <a:pt x="2972847" y="220226"/>
                </a:moveTo>
                <a:cubicBezTo>
                  <a:pt x="2974320" y="220226"/>
                  <a:pt x="2975542" y="220300"/>
                  <a:pt x="2976515" y="220445"/>
                </a:cubicBezTo>
                <a:cubicBezTo>
                  <a:pt x="2977485" y="220594"/>
                  <a:pt x="2978264" y="220771"/>
                  <a:pt x="2978854" y="220977"/>
                </a:cubicBezTo>
                <a:cubicBezTo>
                  <a:pt x="2979445" y="221184"/>
                  <a:pt x="2979855" y="221463"/>
                  <a:pt x="2980092" y="221817"/>
                </a:cubicBezTo>
                <a:cubicBezTo>
                  <a:pt x="2980326" y="222170"/>
                  <a:pt x="2980444" y="222583"/>
                  <a:pt x="2980444" y="223054"/>
                </a:cubicBezTo>
                <a:lnTo>
                  <a:pt x="2980444" y="268828"/>
                </a:lnTo>
                <a:lnTo>
                  <a:pt x="3032485" y="268828"/>
                </a:lnTo>
                <a:lnTo>
                  <a:pt x="3032485" y="223054"/>
                </a:lnTo>
                <a:cubicBezTo>
                  <a:pt x="3032485" y="222583"/>
                  <a:pt x="3032603" y="222170"/>
                  <a:pt x="3032839" y="221817"/>
                </a:cubicBezTo>
                <a:cubicBezTo>
                  <a:pt x="3033074" y="221463"/>
                  <a:pt x="3033487" y="221184"/>
                  <a:pt x="3034076" y="220977"/>
                </a:cubicBezTo>
                <a:cubicBezTo>
                  <a:pt x="3034665" y="220771"/>
                  <a:pt x="3035431" y="220594"/>
                  <a:pt x="3036373" y="220445"/>
                </a:cubicBezTo>
                <a:cubicBezTo>
                  <a:pt x="3037316" y="220300"/>
                  <a:pt x="3038553" y="220226"/>
                  <a:pt x="3040085" y="220226"/>
                </a:cubicBezTo>
                <a:cubicBezTo>
                  <a:pt x="3041499" y="220226"/>
                  <a:pt x="3042691" y="220300"/>
                  <a:pt x="3043663" y="220445"/>
                </a:cubicBezTo>
                <a:cubicBezTo>
                  <a:pt x="3044636" y="220594"/>
                  <a:pt x="3045416" y="220771"/>
                  <a:pt x="3046005" y="220977"/>
                </a:cubicBezTo>
                <a:cubicBezTo>
                  <a:pt x="3046594" y="221184"/>
                  <a:pt x="3047007" y="221463"/>
                  <a:pt x="3047242" y="221817"/>
                </a:cubicBezTo>
                <a:cubicBezTo>
                  <a:pt x="3047478" y="222170"/>
                  <a:pt x="3047596" y="222583"/>
                  <a:pt x="3047596" y="223054"/>
                </a:cubicBezTo>
                <a:lnTo>
                  <a:pt x="3047596" y="332805"/>
                </a:lnTo>
                <a:cubicBezTo>
                  <a:pt x="3047596" y="333276"/>
                  <a:pt x="3047478" y="333687"/>
                  <a:pt x="3047242" y="334041"/>
                </a:cubicBezTo>
                <a:cubicBezTo>
                  <a:pt x="3047007" y="334396"/>
                  <a:pt x="3046594" y="334674"/>
                  <a:pt x="3046005" y="334881"/>
                </a:cubicBezTo>
                <a:cubicBezTo>
                  <a:pt x="3045416" y="335088"/>
                  <a:pt x="3044636" y="335265"/>
                  <a:pt x="3043663" y="335412"/>
                </a:cubicBezTo>
                <a:cubicBezTo>
                  <a:pt x="3042691" y="335558"/>
                  <a:pt x="3041499" y="335633"/>
                  <a:pt x="3040085" y="335633"/>
                </a:cubicBezTo>
                <a:cubicBezTo>
                  <a:pt x="3038553" y="335633"/>
                  <a:pt x="3037316" y="335558"/>
                  <a:pt x="3036373" y="335412"/>
                </a:cubicBezTo>
                <a:cubicBezTo>
                  <a:pt x="3035431" y="335265"/>
                  <a:pt x="3034665" y="335088"/>
                  <a:pt x="3034076" y="334881"/>
                </a:cubicBezTo>
                <a:cubicBezTo>
                  <a:pt x="3033487" y="334674"/>
                  <a:pt x="3033074" y="334396"/>
                  <a:pt x="3032839" y="334041"/>
                </a:cubicBezTo>
                <a:cubicBezTo>
                  <a:pt x="3032603" y="333687"/>
                  <a:pt x="3032485" y="333276"/>
                  <a:pt x="3032485" y="332805"/>
                </a:cubicBezTo>
                <a:lnTo>
                  <a:pt x="3032485" y="282082"/>
                </a:lnTo>
                <a:lnTo>
                  <a:pt x="2980444" y="282082"/>
                </a:lnTo>
                <a:lnTo>
                  <a:pt x="2980444" y="332805"/>
                </a:lnTo>
                <a:cubicBezTo>
                  <a:pt x="2980444" y="333276"/>
                  <a:pt x="2980326" y="333687"/>
                  <a:pt x="2980092" y="334041"/>
                </a:cubicBezTo>
                <a:cubicBezTo>
                  <a:pt x="2979855" y="334396"/>
                  <a:pt x="2979445" y="334674"/>
                  <a:pt x="2978854" y="334881"/>
                </a:cubicBezTo>
                <a:cubicBezTo>
                  <a:pt x="2978264" y="335088"/>
                  <a:pt x="2977485" y="335265"/>
                  <a:pt x="2976515" y="335412"/>
                </a:cubicBezTo>
                <a:cubicBezTo>
                  <a:pt x="2975542" y="335558"/>
                  <a:pt x="2974320" y="335633"/>
                  <a:pt x="2972847" y="335633"/>
                </a:cubicBezTo>
                <a:cubicBezTo>
                  <a:pt x="2971433" y="335633"/>
                  <a:pt x="2970225" y="335558"/>
                  <a:pt x="2969224" y="335412"/>
                </a:cubicBezTo>
                <a:cubicBezTo>
                  <a:pt x="2968223" y="335265"/>
                  <a:pt x="2967428" y="335088"/>
                  <a:pt x="2966839" y="334881"/>
                </a:cubicBezTo>
                <a:cubicBezTo>
                  <a:pt x="2966250" y="334674"/>
                  <a:pt x="2965838" y="334396"/>
                  <a:pt x="2965601" y="334041"/>
                </a:cubicBezTo>
                <a:cubicBezTo>
                  <a:pt x="2965366" y="333687"/>
                  <a:pt x="2965249" y="333276"/>
                  <a:pt x="2965249" y="332805"/>
                </a:cubicBezTo>
                <a:lnTo>
                  <a:pt x="2965249" y="223054"/>
                </a:lnTo>
                <a:cubicBezTo>
                  <a:pt x="2965249" y="222583"/>
                  <a:pt x="2965366" y="222170"/>
                  <a:pt x="2965601" y="221817"/>
                </a:cubicBezTo>
                <a:cubicBezTo>
                  <a:pt x="2965838" y="221463"/>
                  <a:pt x="2966250" y="221184"/>
                  <a:pt x="2966839" y="220977"/>
                </a:cubicBezTo>
                <a:cubicBezTo>
                  <a:pt x="2967428" y="220771"/>
                  <a:pt x="2968223" y="220594"/>
                  <a:pt x="2969224" y="220445"/>
                </a:cubicBezTo>
                <a:cubicBezTo>
                  <a:pt x="2970225" y="220300"/>
                  <a:pt x="2971433" y="220226"/>
                  <a:pt x="2972847" y="220226"/>
                </a:cubicBezTo>
                <a:close/>
                <a:moveTo>
                  <a:pt x="2722257" y="220226"/>
                </a:moveTo>
                <a:cubicBezTo>
                  <a:pt x="2724023" y="220226"/>
                  <a:pt x="2725452" y="220286"/>
                  <a:pt x="2726543" y="220403"/>
                </a:cubicBezTo>
                <a:cubicBezTo>
                  <a:pt x="2727632" y="220520"/>
                  <a:pt x="2728502" y="220681"/>
                  <a:pt x="2729149" y="220889"/>
                </a:cubicBezTo>
                <a:cubicBezTo>
                  <a:pt x="2729798" y="221094"/>
                  <a:pt x="2730283" y="221390"/>
                  <a:pt x="2730607" y="221772"/>
                </a:cubicBezTo>
                <a:cubicBezTo>
                  <a:pt x="2730931" y="222157"/>
                  <a:pt x="2731239" y="222641"/>
                  <a:pt x="2731536" y="223231"/>
                </a:cubicBezTo>
                <a:lnTo>
                  <a:pt x="2747354" y="256103"/>
                </a:lnTo>
                <a:cubicBezTo>
                  <a:pt x="2748822" y="259226"/>
                  <a:pt x="2750289" y="262495"/>
                  <a:pt x="2751753" y="265911"/>
                </a:cubicBezTo>
                <a:cubicBezTo>
                  <a:pt x="2753217" y="269329"/>
                  <a:pt x="2754711" y="272775"/>
                  <a:pt x="2756234" y="276249"/>
                </a:cubicBezTo>
                <a:lnTo>
                  <a:pt x="2756410" y="276249"/>
                </a:lnTo>
                <a:cubicBezTo>
                  <a:pt x="2757755" y="272893"/>
                  <a:pt x="2759148" y="269549"/>
                  <a:pt x="2760582" y="266219"/>
                </a:cubicBezTo>
                <a:cubicBezTo>
                  <a:pt x="2762017" y="262893"/>
                  <a:pt x="2763470" y="259607"/>
                  <a:pt x="2764940" y="256368"/>
                </a:cubicBezTo>
                <a:lnTo>
                  <a:pt x="2780847" y="223319"/>
                </a:lnTo>
                <a:cubicBezTo>
                  <a:pt x="2781025" y="222730"/>
                  <a:pt x="2781275" y="222229"/>
                  <a:pt x="2781599" y="221817"/>
                </a:cubicBezTo>
                <a:cubicBezTo>
                  <a:pt x="2781922" y="221404"/>
                  <a:pt x="2782365" y="221094"/>
                  <a:pt x="2782924" y="220889"/>
                </a:cubicBezTo>
                <a:cubicBezTo>
                  <a:pt x="2783484" y="220681"/>
                  <a:pt x="2784265" y="220520"/>
                  <a:pt x="2785266" y="220403"/>
                </a:cubicBezTo>
                <a:cubicBezTo>
                  <a:pt x="2786267" y="220286"/>
                  <a:pt x="2787535" y="220226"/>
                  <a:pt x="2789066" y="220226"/>
                </a:cubicBezTo>
                <a:cubicBezTo>
                  <a:pt x="2791187" y="220226"/>
                  <a:pt x="2792851" y="220300"/>
                  <a:pt x="2794059" y="220445"/>
                </a:cubicBezTo>
                <a:cubicBezTo>
                  <a:pt x="2795266" y="220594"/>
                  <a:pt x="2796106" y="220873"/>
                  <a:pt x="2796577" y="221286"/>
                </a:cubicBezTo>
                <a:cubicBezTo>
                  <a:pt x="2797048" y="221698"/>
                  <a:pt x="2797210" y="222288"/>
                  <a:pt x="2797063" y="223054"/>
                </a:cubicBezTo>
                <a:cubicBezTo>
                  <a:pt x="2796916" y="223819"/>
                  <a:pt x="2796518" y="224849"/>
                  <a:pt x="2795870" y="226145"/>
                </a:cubicBezTo>
                <a:lnTo>
                  <a:pt x="2763526" y="290653"/>
                </a:lnTo>
                <a:lnTo>
                  <a:pt x="2763526" y="332805"/>
                </a:lnTo>
                <a:cubicBezTo>
                  <a:pt x="2763526" y="333276"/>
                  <a:pt x="2763409" y="333687"/>
                  <a:pt x="2763175" y="334041"/>
                </a:cubicBezTo>
                <a:cubicBezTo>
                  <a:pt x="2762940" y="334396"/>
                  <a:pt x="2762531" y="334674"/>
                  <a:pt x="2761945" y="334881"/>
                </a:cubicBezTo>
                <a:cubicBezTo>
                  <a:pt x="2761359" y="335088"/>
                  <a:pt x="2760568" y="335265"/>
                  <a:pt x="2759573" y="335412"/>
                </a:cubicBezTo>
                <a:cubicBezTo>
                  <a:pt x="2758577" y="335558"/>
                  <a:pt x="2757377" y="335633"/>
                  <a:pt x="2755971" y="335633"/>
                </a:cubicBezTo>
                <a:cubicBezTo>
                  <a:pt x="2754505" y="335633"/>
                  <a:pt x="2753290" y="335558"/>
                  <a:pt x="2752323" y="335412"/>
                </a:cubicBezTo>
                <a:cubicBezTo>
                  <a:pt x="2751357" y="335265"/>
                  <a:pt x="2750566" y="335088"/>
                  <a:pt x="2749951" y="334881"/>
                </a:cubicBezTo>
                <a:cubicBezTo>
                  <a:pt x="2749335" y="334674"/>
                  <a:pt x="2748912" y="334396"/>
                  <a:pt x="2748679" y="334041"/>
                </a:cubicBezTo>
                <a:cubicBezTo>
                  <a:pt x="2748443" y="333687"/>
                  <a:pt x="2748326" y="333276"/>
                  <a:pt x="2748326" y="332805"/>
                </a:cubicBezTo>
                <a:lnTo>
                  <a:pt x="2748326" y="290653"/>
                </a:lnTo>
                <a:lnTo>
                  <a:pt x="2715984" y="226145"/>
                </a:lnTo>
                <a:cubicBezTo>
                  <a:pt x="2715336" y="224791"/>
                  <a:pt x="2714936" y="223731"/>
                  <a:pt x="2714791" y="222965"/>
                </a:cubicBezTo>
                <a:cubicBezTo>
                  <a:pt x="2714642" y="222200"/>
                  <a:pt x="2714791" y="221611"/>
                  <a:pt x="2715233" y="221198"/>
                </a:cubicBezTo>
                <a:cubicBezTo>
                  <a:pt x="2715672" y="220785"/>
                  <a:pt x="2716469" y="220520"/>
                  <a:pt x="2717618" y="220403"/>
                </a:cubicBezTo>
                <a:cubicBezTo>
                  <a:pt x="2718767" y="220286"/>
                  <a:pt x="2720312" y="220226"/>
                  <a:pt x="2722257" y="220226"/>
                </a:cubicBezTo>
                <a:close/>
                <a:moveTo>
                  <a:pt x="2496595" y="220226"/>
                </a:moveTo>
                <a:cubicBezTo>
                  <a:pt x="2498068" y="220226"/>
                  <a:pt x="2499290" y="220300"/>
                  <a:pt x="2500263" y="220445"/>
                </a:cubicBezTo>
                <a:cubicBezTo>
                  <a:pt x="2501235" y="220594"/>
                  <a:pt x="2502016" y="220771"/>
                  <a:pt x="2502605" y="220977"/>
                </a:cubicBezTo>
                <a:cubicBezTo>
                  <a:pt x="2503193" y="221184"/>
                  <a:pt x="2503606" y="221463"/>
                  <a:pt x="2503841" y="221817"/>
                </a:cubicBezTo>
                <a:cubicBezTo>
                  <a:pt x="2504077" y="222170"/>
                  <a:pt x="2504195" y="222583"/>
                  <a:pt x="2504195" y="223054"/>
                </a:cubicBezTo>
                <a:lnTo>
                  <a:pt x="2504195" y="268828"/>
                </a:lnTo>
                <a:lnTo>
                  <a:pt x="2556243" y="268828"/>
                </a:lnTo>
                <a:lnTo>
                  <a:pt x="2556243" y="223054"/>
                </a:lnTo>
                <a:cubicBezTo>
                  <a:pt x="2556243" y="222583"/>
                  <a:pt x="2556361" y="222170"/>
                  <a:pt x="2556597" y="221817"/>
                </a:cubicBezTo>
                <a:cubicBezTo>
                  <a:pt x="2556832" y="221463"/>
                  <a:pt x="2557244" y="221184"/>
                  <a:pt x="2557833" y="220977"/>
                </a:cubicBezTo>
                <a:cubicBezTo>
                  <a:pt x="2558423" y="220771"/>
                  <a:pt x="2559188" y="220594"/>
                  <a:pt x="2560130" y="220445"/>
                </a:cubicBezTo>
                <a:cubicBezTo>
                  <a:pt x="2561074" y="220300"/>
                  <a:pt x="2562310" y="220226"/>
                  <a:pt x="2563842" y="220226"/>
                </a:cubicBezTo>
                <a:cubicBezTo>
                  <a:pt x="2565256" y="220226"/>
                  <a:pt x="2566450" y="220300"/>
                  <a:pt x="2567421" y="220445"/>
                </a:cubicBezTo>
                <a:cubicBezTo>
                  <a:pt x="2568393" y="220594"/>
                  <a:pt x="2569174" y="220771"/>
                  <a:pt x="2569763" y="220977"/>
                </a:cubicBezTo>
                <a:cubicBezTo>
                  <a:pt x="2570352" y="221184"/>
                  <a:pt x="2570764" y="221463"/>
                  <a:pt x="2571000" y="221817"/>
                </a:cubicBezTo>
                <a:cubicBezTo>
                  <a:pt x="2571236" y="222170"/>
                  <a:pt x="2571354" y="222583"/>
                  <a:pt x="2571354" y="223054"/>
                </a:cubicBezTo>
                <a:lnTo>
                  <a:pt x="2571354" y="332805"/>
                </a:lnTo>
                <a:cubicBezTo>
                  <a:pt x="2571354" y="333276"/>
                  <a:pt x="2571236" y="333687"/>
                  <a:pt x="2571000" y="334041"/>
                </a:cubicBezTo>
                <a:cubicBezTo>
                  <a:pt x="2570764" y="334396"/>
                  <a:pt x="2570352" y="334674"/>
                  <a:pt x="2569763" y="334881"/>
                </a:cubicBezTo>
                <a:cubicBezTo>
                  <a:pt x="2569174" y="335088"/>
                  <a:pt x="2568393" y="335265"/>
                  <a:pt x="2567421" y="335412"/>
                </a:cubicBezTo>
                <a:cubicBezTo>
                  <a:pt x="2566450" y="335558"/>
                  <a:pt x="2565256" y="335633"/>
                  <a:pt x="2563842" y="335633"/>
                </a:cubicBezTo>
                <a:cubicBezTo>
                  <a:pt x="2562310" y="335633"/>
                  <a:pt x="2561074" y="335558"/>
                  <a:pt x="2560130" y="335412"/>
                </a:cubicBezTo>
                <a:cubicBezTo>
                  <a:pt x="2559188" y="335265"/>
                  <a:pt x="2558423" y="335088"/>
                  <a:pt x="2557833" y="334881"/>
                </a:cubicBezTo>
                <a:cubicBezTo>
                  <a:pt x="2557244" y="334674"/>
                  <a:pt x="2556832" y="334396"/>
                  <a:pt x="2556597" y="334041"/>
                </a:cubicBezTo>
                <a:cubicBezTo>
                  <a:pt x="2556361" y="333687"/>
                  <a:pt x="2556243" y="333276"/>
                  <a:pt x="2556243" y="332805"/>
                </a:cubicBezTo>
                <a:lnTo>
                  <a:pt x="2556243" y="282082"/>
                </a:lnTo>
                <a:lnTo>
                  <a:pt x="2504195" y="282082"/>
                </a:lnTo>
                <a:lnTo>
                  <a:pt x="2504195" y="332805"/>
                </a:lnTo>
                <a:cubicBezTo>
                  <a:pt x="2504195" y="333276"/>
                  <a:pt x="2504077" y="333687"/>
                  <a:pt x="2503841" y="334041"/>
                </a:cubicBezTo>
                <a:cubicBezTo>
                  <a:pt x="2503606" y="334396"/>
                  <a:pt x="2503193" y="334674"/>
                  <a:pt x="2502605" y="334881"/>
                </a:cubicBezTo>
                <a:cubicBezTo>
                  <a:pt x="2502016" y="335088"/>
                  <a:pt x="2501235" y="335265"/>
                  <a:pt x="2500263" y="335412"/>
                </a:cubicBezTo>
                <a:cubicBezTo>
                  <a:pt x="2499290" y="335558"/>
                  <a:pt x="2498068" y="335633"/>
                  <a:pt x="2496595" y="335633"/>
                </a:cubicBezTo>
                <a:cubicBezTo>
                  <a:pt x="2495182" y="335633"/>
                  <a:pt x="2493974" y="335558"/>
                  <a:pt x="2492973" y="335412"/>
                </a:cubicBezTo>
                <a:cubicBezTo>
                  <a:pt x="2491971" y="335265"/>
                  <a:pt x="2491175" y="335088"/>
                  <a:pt x="2490587" y="334881"/>
                </a:cubicBezTo>
                <a:cubicBezTo>
                  <a:pt x="2489998" y="334674"/>
                  <a:pt x="2489585" y="334396"/>
                  <a:pt x="2489350" y="334041"/>
                </a:cubicBezTo>
                <a:cubicBezTo>
                  <a:pt x="2489114" y="333687"/>
                  <a:pt x="2488996" y="333276"/>
                  <a:pt x="2488996" y="332805"/>
                </a:cubicBezTo>
                <a:lnTo>
                  <a:pt x="2488996" y="223054"/>
                </a:lnTo>
                <a:cubicBezTo>
                  <a:pt x="2488996" y="222583"/>
                  <a:pt x="2489114" y="222170"/>
                  <a:pt x="2489350" y="221817"/>
                </a:cubicBezTo>
                <a:cubicBezTo>
                  <a:pt x="2489585" y="221463"/>
                  <a:pt x="2489998" y="221184"/>
                  <a:pt x="2490587" y="220977"/>
                </a:cubicBezTo>
                <a:cubicBezTo>
                  <a:pt x="2491175" y="220771"/>
                  <a:pt x="2491971" y="220594"/>
                  <a:pt x="2492973" y="220445"/>
                </a:cubicBezTo>
                <a:cubicBezTo>
                  <a:pt x="2493974" y="220300"/>
                  <a:pt x="2495182" y="220226"/>
                  <a:pt x="2496595" y="220226"/>
                </a:cubicBezTo>
                <a:close/>
                <a:moveTo>
                  <a:pt x="2246008" y="220226"/>
                </a:moveTo>
                <a:cubicBezTo>
                  <a:pt x="2247776" y="220226"/>
                  <a:pt x="2249204" y="220286"/>
                  <a:pt x="2250295" y="220403"/>
                </a:cubicBezTo>
                <a:cubicBezTo>
                  <a:pt x="2251383" y="220520"/>
                  <a:pt x="2252252" y="220681"/>
                  <a:pt x="2252901" y="220889"/>
                </a:cubicBezTo>
                <a:cubicBezTo>
                  <a:pt x="2253548" y="221094"/>
                  <a:pt x="2254034" y="221390"/>
                  <a:pt x="2254358" y="221772"/>
                </a:cubicBezTo>
                <a:cubicBezTo>
                  <a:pt x="2254682" y="222157"/>
                  <a:pt x="2254991" y="222641"/>
                  <a:pt x="2255287" y="223231"/>
                </a:cubicBezTo>
                <a:lnTo>
                  <a:pt x="2271103" y="256103"/>
                </a:lnTo>
                <a:cubicBezTo>
                  <a:pt x="2272572" y="259226"/>
                  <a:pt x="2274037" y="262495"/>
                  <a:pt x="2275501" y="265911"/>
                </a:cubicBezTo>
                <a:cubicBezTo>
                  <a:pt x="2276965" y="269329"/>
                  <a:pt x="2278459" y="272775"/>
                  <a:pt x="2279982" y="276249"/>
                </a:cubicBezTo>
                <a:lnTo>
                  <a:pt x="2280158" y="276249"/>
                </a:lnTo>
                <a:cubicBezTo>
                  <a:pt x="2281504" y="272893"/>
                  <a:pt x="2282896" y="269549"/>
                  <a:pt x="2284331" y="266219"/>
                </a:cubicBezTo>
                <a:cubicBezTo>
                  <a:pt x="2285765" y="262893"/>
                  <a:pt x="2287219" y="259607"/>
                  <a:pt x="2288689" y="256368"/>
                </a:cubicBezTo>
                <a:lnTo>
                  <a:pt x="2304594" y="223319"/>
                </a:lnTo>
                <a:cubicBezTo>
                  <a:pt x="2304770" y="222730"/>
                  <a:pt x="2305021" y="222229"/>
                  <a:pt x="2305345" y="221817"/>
                </a:cubicBezTo>
                <a:cubicBezTo>
                  <a:pt x="2305669" y="221404"/>
                  <a:pt x="2306111" y="221094"/>
                  <a:pt x="2306670" y="220889"/>
                </a:cubicBezTo>
                <a:cubicBezTo>
                  <a:pt x="2307230" y="220681"/>
                  <a:pt x="2308012" y="220520"/>
                  <a:pt x="2309012" y="220403"/>
                </a:cubicBezTo>
                <a:cubicBezTo>
                  <a:pt x="2310013" y="220286"/>
                  <a:pt x="2311280" y="220226"/>
                  <a:pt x="2312812" y="220226"/>
                </a:cubicBezTo>
                <a:cubicBezTo>
                  <a:pt x="2314933" y="220226"/>
                  <a:pt x="2316597" y="220300"/>
                  <a:pt x="2317805" y="220445"/>
                </a:cubicBezTo>
                <a:cubicBezTo>
                  <a:pt x="2319012" y="220594"/>
                  <a:pt x="2319852" y="220873"/>
                  <a:pt x="2320323" y="221286"/>
                </a:cubicBezTo>
                <a:cubicBezTo>
                  <a:pt x="2320794" y="221698"/>
                  <a:pt x="2320956" y="222288"/>
                  <a:pt x="2320809" y="223054"/>
                </a:cubicBezTo>
                <a:cubicBezTo>
                  <a:pt x="2320662" y="223819"/>
                  <a:pt x="2320264" y="224849"/>
                  <a:pt x="2319616" y="226145"/>
                </a:cubicBezTo>
                <a:lnTo>
                  <a:pt x="2287275" y="290653"/>
                </a:lnTo>
                <a:lnTo>
                  <a:pt x="2287275" y="332805"/>
                </a:lnTo>
                <a:cubicBezTo>
                  <a:pt x="2287275" y="333276"/>
                  <a:pt x="2287157" y="333687"/>
                  <a:pt x="2286923" y="334041"/>
                </a:cubicBezTo>
                <a:cubicBezTo>
                  <a:pt x="2286688" y="334396"/>
                  <a:pt x="2286278" y="334674"/>
                  <a:pt x="2285692" y="334881"/>
                </a:cubicBezTo>
                <a:cubicBezTo>
                  <a:pt x="2285107" y="335088"/>
                  <a:pt x="2284317" y="335265"/>
                  <a:pt x="2283321" y="335412"/>
                </a:cubicBezTo>
                <a:cubicBezTo>
                  <a:pt x="2282324" y="335558"/>
                  <a:pt x="2281124" y="335633"/>
                  <a:pt x="2279718" y="335633"/>
                </a:cubicBezTo>
                <a:cubicBezTo>
                  <a:pt x="2278254" y="335633"/>
                  <a:pt x="2277038" y="335558"/>
                  <a:pt x="2276073" y="335412"/>
                </a:cubicBezTo>
                <a:cubicBezTo>
                  <a:pt x="2275106" y="335265"/>
                  <a:pt x="2274316" y="335088"/>
                  <a:pt x="2273700" y="334881"/>
                </a:cubicBezTo>
                <a:cubicBezTo>
                  <a:pt x="2273085" y="334674"/>
                  <a:pt x="2272662" y="334396"/>
                  <a:pt x="2272427" y="334041"/>
                </a:cubicBezTo>
                <a:cubicBezTo>
                  <a:pt x="2272193" y="333687"/>
                  <a:pt x="2272076" y="333276"/>
                  <a:pt x="2272076" y="332805"/>
                </a:cubicBezTo>
                <a:lnTo>
                  <a:pt x="2272076" y="290653"/>
                </a:lnTo>
                <a:lnTo>
                  <a:pt x="2239736" y="226145"/>
                </a:lnTo>
                <a:cubicBezTo>
                  <a:pt x="2239087" y="224791"/>
                  <a:pt x="2238689" y="223731"/>
                  <a:pt x="2238542" y="222965"/>
                </a:cubicBezTo>
                <a:cubicBezTo>
                  <a:pt x="2238394" y="222200"/>
                  <a:pt x="2238542" y="221611"/>
                  <a:pt x="2238984" y="221198"/>
                </a:cubicBezTo>
                <a:cubicBezTo>
                  <a:pt x="2239425" y="220785"/>
                  <a:pt x="2240220" y="220520"/>
                  <a:pt x="2241370" y="220403"/>
                </a:cubicBezTo>
                <a:cubicBezTo>
                  <a:pt x="2242517" y="220286"/>
                  <a:pt x="2244064" y="220226"/>
                  <a:pt x="2246008" y="220226"/>
                </a:cubicBezTo>
                <a:close/>
                <a:moveTo>
                  <a:pt x="1779277" y="220226"/>
                </a:moveTo>
                <a:cubicBezTo>
                  <a:pt x="1781045" y="220226"/>
                  <a:pt x="1782473" y="220286"/>
                  <a:pt x="1783563" y="220403"/>
                </a:cubicBezTo>
                <a:cubicBezTo>
                  <a:pt x="1784652" y="220520"/>
                  <a:pt x="1785522" y="220681"/>
                  <a:pt x="1786170" y="220889"/>
                </a:cubicBezTo>
                <a:cubicBezTo>
                  <a:pt x="1786818" y="221094"/>
                  <a:pt x="1787303" y="221390"/>
                  <a:pt x="1787628" y="221772"/>
                </a:cubicBezTo>
                <a:cubicBezTo>
                  <a:pt x="1787951" y="222157"/>
                  <a:pt x="1788260" y="222641"/>
                  <a:pt x="1788555" y="223231"/>
                </a:cubicBezTo>
                <a:lnTo>
                  <a:pt x="1804372" y="256103"/>
                </a:lnTo>
                <a:cubicBezTo>
                  <a:pt x="1805840" y="259226"/>
                  <a:pt x="1807306" y="262495"/>
                  <a:pt x="1808771" y="265911"/>
                </a:cubicBezTo>
                <a:cubicBezTo>
                  <a:pt x="1810234" y="269329"/>
                  <a:pt x="1811728" y="272775"/>
                  <a:pt x="1813251" y="276249"/>
                </a:cubicBezTo>
                <a:lnTo>
                  <a:pt x="1813427" y="276249"/>
                </a:lnTo>
                <a:cubicBezTo>
                  <a:pt x="1814773" y="272893"/>
                  <a:pt x="1816164" y="269549"/>
                  <a:pt x="1817599" y="266219"/>
                </a:cubicBezTo>
                <a:cubicBezTo>
                  <a:pt x="1819034" y="262893"/>
                  <a:pt x="1820486" y="259607"/>
                  <a:pt x="1821956" y="256368"/>
                </a:cubicBezTo>
                <a:lnTo>
                  <a:pt x="1837862" y="223319"/>
                </a:lnTo>
                <a:cubicBezTo>
                  <a:pt x="1838039" y="222730"/>
                  <a:pt x="1838289" y="222229"/>
                  <a:pt x="1838613" y="221817"/>
                </a:cubicBezTo>
                <a:cubicBezTo>
                  <a:pt x="1838937" y="221404"/>
                  <a:pt x="1839379" y="221094"/>
                  <a:pt x="1839938" y="220889"/>
                </a:cubicBezTo>
                <a:cubicBezTo>
                  <a:pt x="1840498" y="220681"/>
                  <a:pt x="1841279" y="220520"/>
                  <a:pt x="1842281" y="220403"/>
                </a:cubicBezTo>
                <a:cubicBezTo>
                  <a:pt x="1843282" y="220286"/>
                  <a:pt x="1844549" y="220226"/>
                  <a:pt x="1846080" y="220226"/>
                </a:cubicBezTo>
                <a:cubicBezTo>
                  <a:pt x="1848201" y="220226"/>
                  <a:pt x="1849865" y="220300"/>
                  <a:pt x="1851073" y="220445"/>
                </a:cubicBezTo>
                <a:cubicBezTo>
                  <a:pt x="1852280" y="220594"/>
                  <a:pt x="1853120" y="220873"/>
                  <a:pt x="1853591" y="221286"/>
                </a:cubicBezTo>
                <a:cubicBezTo>
                  <a:pt x="1854062" y="221698"/>
                  <a:pt x="1854225" y="222288"/>
                  <a:pt x="1854077" y="223054"/>
                </a:cubicBezTo>
                <a:cubicBezTo>
                  <a:pt x="1853930" y="223819"/>
                  <a:pt x="1853532" y="224849"/>
                  <a:pt x="1852884" y="226145"/>
                </a:cubicBezTo>
                <a:lnTo>
                  <a:pt x="1820542" y="290653"/>
                </a:lnTo>
                <a:lnTo>
                  <a:pt x="1820542" y="332805"/>
                </a:lnTo>
                <a:cubicBezTo>
                  <a:pt x="1820542" y="333276"/>
                  <a:pt x="1820425" y="333687"/>
                  <a:pt x="1820190" y="334041"/>
                </a:cubicBezTo>
                <a:cubicBezTo>
                  <a:pt x="1819957" y="334396"/>
                  <a:pt x="1819546" y="334674"/>
                  <a:pt x="1818961" y="334881"/>
                </a:cubicBezTo>
                <a:cubicBezTo>
                  <a:pt x="1818375" y="335088"/>
                  <a:pt x="1817584" y="335265"/>
                  <a:pt x="1816589" y="335412"/>
                </a:cubicBezTo>
                <a:cubicBezTo>
                  <a:pt x="1815593" y="335558"/>
                  <a:pt x="1814393" y="335633"/>
                  <a:pt x="1812988" y="335633"/>
                </a:cubicBezTo>
                <a:cubicBezTo>
                  <a:pt x="1811523" y="335633"/>
                  <a:pt x="1810308" y="335558"/>
                  <a:pt x="1809341" y="335412"/>
                </a:cubicBezTo>
                <a:cubicBezTo>
                  <a:pt x="1808375" y="335265"/>
                  <a:pt x="1807584" y="335088"/>
                  <a:pt x="1806969" y="334881"/>
                </a:cubicBezTo>
                <a:cubicBezTo>
                  <a:pt x="1806354" y="334674"/>
                  <a:pt x="1805930" y="334396"/>
                  <a:pt x="1805695" y="334041"/>
                </a:cubicBezTo>
                <a:cubicBezTo>
                  <a:pt x="1805461" y="333687"/>
                  <a:pt x="1805344" y="333276"/>
                  <a:pt x="1805344" y="332805"/>
                </a:cubicBezTo>
                <a:lnTo>
                  <a:pt x="1805344" y="290653"/>
                </a:lnTo>
                <a:lnTo>
                  <a:pt x="1773003" y="226145"/>
                </a:lnTo>
                <a:cubicBezTo>
                  <a:pt x="1772355" y="224791"/>
                  <a:pt x="1771958" y="223731"/>
                  <a:pt x="1771810" y="222965"/>
                </a:cubicBezTo>
                <a:cubicBezTo>
                  <a:pt x="1771663" y="222200"/>
                  <a:pt x="1771810" y="221611"/>
                  <a:pt x="1772252" y="221198"/>
                </a:cubicBezTo>
                <a:cubicBezTo>
                  <a:pt x="1772694" y="220785"/>
                  <a:pt x="1773489" y="220520"/>
                  <a:pt x="1774638" y="220403"/>
                </a:cubicBezTo>
                <a:cubicBezTo>
                  <a:pt x="1775787" y="220286"/>
                  <a:pt x="1777333" y="220226"/>
                  <a:pt x="1779277" y="220226"/>
                </a:cubicBezTo>
                <a:close/>
                <a:moveTo>
                  <a:pt x="1553613" y="220226"/>
                </a:moveTo>
                <a:cubicBezTo>
                  <a:pt x="1555085" y="220226"/>
                  <a:pt x="1556308" y="220300"/>
                  <a:pt x="1557279" y="220445"/>
                </a:cubicBezTo>
                <a:cubicBezTo>
                  <a:pt x="1558252" y="220594"/>
                  <a:pt x="1559032" y="220771"/>
                  <a:pt x="1559621" y="220977"/>
                </a:cubicBezTo>
                <a:cubicBezTo>
                  <a:pt x="1560210" y="221184"/>
                  <a:pt x="1560622" y="221463"/>
                  <a:pt x="1560858" y="221817"/>
                </a:cubicBezTo>
                <a:cubicBezTo>
                  <a:pt x="1561094" y="222170"/>
                  <a:pt x="1561212" y="222583"/>
                  <a:pt x="1561212" y="223054"/>
                </a:cubicBezTo>
                <a:lnTo>
                  <a:pt x="1561212" y="268828"/>
                </a:lnTo>
                <a:lnTo>
                  <a:pt x="1613257" y="268828"/>
                </a:lnTo>
                <a:lnTo>
                  <a:pt x="1613257" y="223054"/>
                </a:lnTo>
                <a:cubicBezTo>
                  <a:pt x="1613257" y="222583"/>
                  <a:pt x="1613375" y="222170"/>
                  <a:pt x="1613611" y="221817"/>
                </a:cubicBezTo>
                <a:cubicBezTo>
                  <a:pt x="1613847" y="221463"/>
                  <a:pt x="1614260" y="221184"/>
                  <a:pt x="1614848" y="220977"/>
                </a:cubicBezTo>
                <a:cubicBezTo>
                  <a:pt x="1615437" y="220771"/>
                  <a:pt x="1616203" y="220594"/>
                  <a:pt x="1617146" y="220445"/>
                </a:cubicBezTo>
                <a:cubicBezTo>
                  <a:pt x="1618088" y="220300"/>
                  <a:pt x="1619326" y="220226"/>
                  <a:pt x="1620858" y="220226"/>
                </a:cubicBezTo>
                <a:cubicBezTo>
                  <a:pt x="1622272" y="220226"/>
                  <a:pt x="1623466" y="220300"/>
                  <a:pt x="1624436" y="220445"/>
                </a:cubicBezTo>
                <a:cubicBezTo>
                  <a:pt x="1625408" y="220594"/>
                  <a:pt x="1626189" y="220771"/>
                  <a:pt x="1626779" y="220977"/>
                </a:cubicBezTo>
                <a:cubicBezTo>
                  <a:pt x="1627369" y="221184"/>
                  <a:pt x="1627780" y="221463"/>
                  <a:pt x="1628017" y="221817"/>
                </a:cubicBezTo>
                <a:cubicBezTo>
                  <a:pt x="1628252" y="222170"/>
                  <a:pt x="1628370" y="222583"/>
                  <a:pt x="1628370" y="223054"/>
                </a:cubicBezTo>
                <a:lnTo>
                  <a:pt x="1628370" y="332805"/>
                </a:lnTo>
                <a:cubicBezTo>
                  <a:pt x="1628370" y="333276"/>
                  <a:pt x="1628252" y="333687"/>
                  <a:pt x="1628017" y="334041"/>
                </a:cubicBezTo>
                <a:cubicBezTo>
                  <a:pt x="1627780" y="334396"/>
                  <a:pt x="1627369" y="334674"/>
                  <a:pt x="1626779" y="334881"/>
                </a:cubicBezTo>
                <a:cubicBezTo>
                  <a:pt x="1626189" y="335088"/>
                  <a:pt x="1625408" y="335265"/>
                  <a:pt x="1624436" y="335412"/>
                </a:cubicBezTo>
                <a:cubicBezTo>
                  <a:pt x="1623466" y="335558"/>
                  <a:pt x="1622272" y="335633"/>
                  <a:pt x="1620858" y="335633"/>
                </a:cubicBezTo>
                <a:cubicBezTo>
                  <a:pt x="1619326" y="335633"/>
                  <a:pt x="1618088" y="335558"/>
                  <a:pt x="1617146" y="335412"/>
                </a:cubicBezTo>
                <a:cubicBezTo>
                  <a:pt x="1616203" y="335265"/>
                  <a:pt x="1615437" y="335088"/>
                  <a:pt x="1614848" y="334881"/>
                </a:cubicBezTo>
                <a:cubicBezTo>
                  <a:pt x="1614260" y="334674"/>
                  <a:pt x="1613847" y="334396"/>
                  <a:pt x="1613611" y="334041"/>
                </a:cubicBezTo>
                <a:cubicBezTo>
                  <a:pt x="1613375" y="333687"/>
                  <a:pt x="1613257" y="333276"/>
                  <a:pt x="1613257" y="332805"/>
                </a:cubicBezTo>
                <a:lnTo>
                  <a:pt x="1613257" y="282082"/>
                </a:lnTo>
                <a:lnTo>
                  <a:pt x="1561212" y="282082"/>
                </a:lnTo>
                <a:lnTo>
                  <a:pt x="1561212" y="332805"/>
                </a:lnTo>
                <a:cubicBezTo>
                  <a:pt x="1561212" y="333276"/>
                  <a:pt x="1561094" y="333687"/>
                  <a:pt x="1560858" y="334041"/>
                </a:cubicBezTo>
                <a:cubicBezTo>
                  <a:pt x="1560622" y="334396"/>
                  <a:pt x="1560210" y="334674"/>
                  <a:pt x="1559621" y="334881"/>
                </a:cubicBezTo>
                <a:cubicBezTo>
                  <a:pt x="1559032" y="335088"/>
                  <a:pt x="1558252" y="335265"/>
                  <a:pt x="1557279" y="335412"/>
                </a:cubicBezTo>
                <a:cubicBezTo>
                  <a:pt x="1556308" y="335558"/>
                  <a:pt x="1555085" y="335633"/>
                  <a:pt x="1553613" y="335633"/>
                </a:cubicBezTo>
                <a:cubicBezTo>
                  <a:pt x="1552198" y="335633"/>
                  <a:pt x="1550991" y="335558"/>
                  <a:pt x="1549989" y="335412"/>
                </a:cubicBezTo>
                <a:cubicBezTo>
                  <a:pt x="1548988" y="335265"/>
                  <a:pt x="1548193" y="335088"/>
                  <a:pt x="1547603" y="334881"/>
                </a:cubicBezTo>
                <a:cubicBezTo>
                  <a:pt x="1547014" y="334674"/>
                  <a:pt x="1546602" y="334396"/>
                  <a:pt x="1546366" y="334041"/>
                </a:cubicBezTo>
                <a:cubicBezTo>
                  <a:pt x="1546131" y="333687"/>
                  <a:pt x="1546013" y="333276"/>
                  <a:pt x="1546013" y="332805"/>
                </a:cubicBezTo>
                <a:lnTo>
                  <a:pt x="1546013" y="223054"/>
                </a:lnTo>
                <a:cubicBezTo>
                  <a:pt x="1546013" y="222583"/>
                  <a:pt x="1546131" y="222170"/>
                  <a:pt x="1546366" y="221817"/>
                </a:cubicBezTo>
                <a:cubicBezTo>
                  <a:pt x="1546602" y="221463"/>
                  <a:pt x="1547014" y="221184"/>
                  <a:pt x="1547603" y="220977"/>
                </a:cubicBezTo>
                <a:cubicBezTo>
                  <a:pt x="1548193" y="220771"/>
                  <a:pt x="1548988" y="220594"/>
                  <a:pt x="1549989" y="220445"/>
                </a:cubicBezTo>
                <a:cubicBezTo>
                  <a:pt x="1550991" y="220300"/>
                  <a:pt x="1552198" y="220226"/>
                  <a:pt x="1553613" y="220226"/>
                </a:cubicBezTo>
                <a:close/>
                <a:moveTo>
                  <a:pt x="1303028" y="220226"/>
                </a:moveTo>
                <a:cubicBezTo>
                  <a:pt x="1304795" y="220226"/>
                  <a:pt x="1306224" y="220286"/>
                  <a:pt x="1307313" y="220403"/>
                </a:cubicBezTo>
                <a:cubicBezTo>
                  <a:pt x="1308403" y="220520"/>
                  <a:pt x="1309272" y="220681"/>
                  <a:pt x="1309920" y="220889"/>
                </a:cubicBezTo>
                <a:cubicBezTo>
                  <a:pt x="1310568" y="221094"/>
                  <a:pt x="1311054" y="221390"/>
                  <a:pt x="1311378" y="221772"/>
                </a:cubicBezTo>
                <a:cubicBezTo>
                  <a:pt x="1311702" y="222157"/>
                  <a:pt x="1312011" y="222641"/>
                  <a:pt x="1312306" y="223231"/>
                </a:cubicBezTo>
                <a:lnTo>
                  <a:pt x="1328123" y="256103"/>
                </a:lnTo>
                <a:cubicBezTo>
                  <a:pt x="1329591" y="259226"/>
                  <a:pt x="1331057" y="262495"/>
                  <a:pt x="1332521" y="265911"/>
                </a:cubicBezTo>
                <a:cubicBezTo>
                  <a:pt x="1333985" y="269329"/>
                  <a:pt x="1335479" y="272775"/>
                  <a:pt x="1337003" y="276249"/>
                </a:cubicBezTo>
                <a:lnTo>
                  <a:pt x="1337178" y="276249"/>
                </a:lnTo>
                <a:cubicBezTo>
                  <a:pt x="1338525" y="272893"/>
                  <a:pt x="1339916" y="269549"/>
                  <a:pt x="1341351" y="266219"/>
                </a:cubicBezTo>
                <a:cubicBezTo>
                  <a:pt x="1342786" y="262893"/>
                  <a:pt x="1344240" y="259607"/>
                  <a:pt x="1345710" y="256368"/>
                </a:cubicBezTo>
                <a:lnTo>
                  <a:pt x="1361617" y="223319"/>
                </a:lnTo>
                <a:cubicBezTo>
                  <a:pt x="1361795" y="222730"/>
                  <a:pt x="1362044" y="222229"/>
                  <a:pt x="1362369" y="221817"/>
                </a:cubicBezTo>
                <a:cubicBezTo>
                  <a:pt x="1362692" y="221404"/>
                  <a:pt x="1363135" y="221094"/>
                  <a:pt x="1363694" y="220889"/>
                </a:cubicBezTo>
                <a:cubicBezTo>
                  <a:pt x="1364254" y="220681"/>
                  <a:pt x="1365034" y="220520"/>
                  <a:pt x="1366035" y="220403"/>
                </a:cubicBezTo>
                <a:cubicBezTo>
                  <a:pt x="1367038" y="220286"/>
                  <a:pt x="1368304" y="220226"/>
                  <a:pt x="1369836" y="220226"/>
                </a:cubicBezTo>
                <a:cubicBezTo>
                  <a:pt x="1371958" y="220226"/>
                  <a:pt x="1373621" y="220300"/>
                  <a:pt x="1374828" y="220445"/>
                </a:cubicBezTo>
                <a:cubicBezTo>
                  <a:pt x="1376036" y="220594"/>
                  <a:pt x="1376876" y="220873"/>
                  <a:pt x="1377347" y="221286"/>
                </a:cubicBezTo>
                <a:cubicBezTo>
                  <a:pt x="1377818" y="221698"/>
                  <a:pt x="1377981" y="222288"/>
                  <a:pt x="1377833" y="223054"/>
                </a:cubicBezTo>
                <a:cubicBezTo>
                  <a:pt x="1377686" y="223819"/>
                  <a:pt x="1377288" y="224849"/>
                  <a:pt x="1376640" y="226145"/>
                </a:cubicBezTo>
                <a:lnTo>
                  <a:pt x="1344294" y="290653"/>
                </a:lnTo>
                <a:lnTo>
                  <a:pt x="1344294" y="332805"/>
                </a:lnTo>
                <a:cubicBezTo>
                  <a:pt x="1344294" y="333276"/>
                  <a:pt x="1344178" y="333687"/>
                  <a:pt x="1343945" y="334041"/>
                </a:cubicBezTo>
                <a:cubicBezTo>
                  <a:pt x="1343710" y="334396"/>
                  <a:pt x="1343300" y="334674"/>
                  <a:pt x="1342713" y="334881"/>
                </a:cubicBezTo>
                <a:cubicBezTo>
                  <a:pt x="1342128" y="335088"/>
                  <a:pt x="1341337" y="335265"/>
                  <a:pt x="1340341" y="335412"/>
                </a:cubicBezTo>
                <a:cubicBezTo>
                  <a:pt x="1339346" y="335558"/>
                  <a:pt x="1338145" y="335633"/>
                  <a:pt x="1336740" y="335633"/>
                </a:cubicBezTo>
                <a:cubicBezTo>
                  <a:pt x="1335275" y="335633"/>
                  <a:pt x="1334059" y="335558"/>
                  <a:pt x="1333092" y="335412"/>
                </a:cubicBezTo>
                <a:cubicBezTo>
                  <a:pt x="1332125" y="335265"/>
                  <a:pt x="1331335" y="335088"/>
                  <a:pt x="1330720" y="334881"/>
                </a:cubicBezTo>
                <a:cubicBezTo>
                  <a:pt x="1330105" y="334674"/>
                  <a:pt x="1329681" y="334396"/>
                  <a:pt x="1329446" y="334041"/>
                </a:cubicBezTo>
                <a:cubicBezTo>
                  <a:pt x="1329212" y="333687"/>
                  <a:pt x="1329095" y="333276"/>
                  <a:pt x="1329095" y="332805"/>
                </a:cubicBezTo>
                <a:lnTo>
                  <a:pt x="1329095" y="290653"/>
                </a:lnTo>
                <a:lnTo>
                  <a:pt x="1296754" y="226145"/>
                </a:lnTo>
                <a:cubicBezTo>
                  <a:pt x="1296107" y="224791"/>
                  <a:pt x="1295710" y="223731"/>
                  <a:pt x="1295562" y="222965"/>
                </a:cubicBezTo>
                <a:cubicBezTo>
                  <a:pt x="1295415" y="222200"/>
                  <a:pt x="1295562" y="221611"/>
                  <a:pt x="1296003" y="221198"/>
                </a:cubicBezTo>
                <a:cubicBezTo>
                  <a:pt x="1296446" y="220785"/>
                  <a:pt x="1297241" y="220520"/>
                  <a:pt x="1298389" y="220403"/>
                </a:cubicBezTo>
                <a:cubicBezTo>
                  <a:pt x="1299539" y="220286"/>
                  <a:pt x="1301085" y="220226"/>
                  <a:pt x="1303028" y="220226"/>
                </a:cubicBezTo>
                <a:close/>
                <a:moveTo>
                  <a:pt x="836294" y="220226"/>
                </a:moveTo>
                <a:cubicBezTo>
                  <a:pt x="838062" y="220226"/>
                  <a:pt x="839490" y="220286"/>
                  <a:pt x="840616" y="220403"/>
                </a:cubicBezTo>
                <a:cubicBezTo>
                  <a:pt x="841706" y="220520"/>
                  <a:pt x="842576" y="220681"/>
                  <a:pt x="843224" y="220889"/>
                </a:cubicBezTo>
                <a:cubicBezTo>
                  <a:pt x="843872" y="221094"/>
                  <a:pt x="844358" y="221390"/>
                  <a:pt x="844682" y="221772"/>
                </a:cubicBezTo>
                <a:cubicBezTo>
                  <a:pt x="845006" y="222157"/>
                  <a:pt x="845315" y="222641"/>
                  <a:pt x="845609" y="223231"/>
                </a:cubicBezTo>
                <a:lnTo>
                  <a:pt x="861427" y="256103"/>
                </a:lnTo>
                <a:cubicBezTo>
                  <a:pt x="862895" y="259226"/>
                  <a:pt x="864361" y="262495"/>
                  <a:pt x="865825" y="265911"/>
                </a:cubicBezTo>
                <a:cubicBezTo>
                  <a:pt x="867289" y="269329"/>
                  <a:pt x="868783" y="272775"/>
                  <a:pt x="870307" y="276249"/>
                </a:cubicBezTo>
                <a:lnTo>
                  <a:pt x="870482" y="276249"/>
                </a:lnTo>
                <a:cubicBezTo>
                  <a:pt x="871828" y="272893"/>
                  <a:pt x="873219" y="269549"/>
                  <a:pt x="874655" y="266219"/>
                </a:cubicBezTo>
                <a:cubicBezTo>
                  <a:pt x="876089" y="262893"/>
                  <a:pt x="877541" y="259607"/>
                  <a:pt x="879011" y="256368"/>
                </a:cubicBezTo>
                <a:lnTo>
                  <a:pt x="889798" y="233958"/>
                </a:lnTo>
                <a:lnTo>
                  <a:pt x="897232" y="251493"/>
                </a:lnTo>
                <a:lnTo>
                  <a:pt x="877599" y="290653"/>
                </a:lnTo>
                <a:lnTo>
                  <a:pt x="877599" y="332805"/>
                </a:lnTo>
                <a:cubicBezTo>
                  <a:pt x="877599" y="333276"/>
                  <a:pt x="877482" y="333687"/>
                  <a:pt x="877247" y="334041"/>
                </a:cubicBezTo>
                <a:cubicBezTo>
                  <a:pt x="877012" y="334396"/>
                  <a:pt x="876602" y="334674"/>
                  <a:pt x="876018" y="334881"/>
                </a:cubicBezTo>
                <a:cubicBezTo>
                  <a:pt x="875431" y="335088"/>
                  <a:pt x="874641" y="335265"/>
                  <a:pt x="873644" y="335412"/>
                </a:cubicBezTo>
                <a:cubicBezTo>
                  <a:pt x="872650" y="335558"/>
                  <a:pt x="871448" y="335633"/>
                  <a:pt x="870042" y="335633"/>
                </a:cubicBezTo>
                <a:cubicBezTo>
                  <a:pt x="868578" y="335633"/>
                  <a:pt x="867363" y="335558"/>
                  <a:pt x="866396" y="335412"/>
                </a:cubicBezTo>
                <a:cubicBezTo>
                  <a:pt x="865429" y="335265"/>
                  <a:pt x="864639" y="335088"/>
                  <a:pt x="864025" y="334881"/>
                </a:cubicBezTo>
                <a:cubicBezTo>
                  <a:pt x="863410" y="334674"/>
                  <a:pt x="862984" y="334396"/>
                  <a:pt x="862750" y="334041"/>
                </a:cubicBezTo>
                <a:cubicBezTo>
                  <a:pt x="862517" y="333687"/>
                  <a:pt x="862400" y="333276"/>
                  <a:pt x="862400" y="332805"/>
                </a:cubicBezTo>
                <a:lnTo>
                  <a:pt x="862400" y="290653"/>
                </a:lnTo>
                <a:lnTo>
                  <a:pt x="830020" y="226145"/>
                </a:lnTo>
                <a:cubicBezTo>
                  <a:pt x="829372" y="224791"/>
                  <a:pt x="828975" y="223731"/>
                  <a:pt x="828827" y="222965"/>
                </a:cubicBezTo>
                <a:cubicBezTo>
                  <a:pt x="828680" y="222200"/>
                  <a:pt x="828827" y="221611"/>
                  <a:pt x="829269" y="221198"/>
                </a:cubicBezTo>
                <a:cubicBezTo>
                  <a:pt x="829711" y="220785"/>
                  <a:pt x="830506" y="220520"/>
                  <a:pt x="831655" y="220403"/>
                </a:cubicBezTo>
                <a:cubicBezTo>
                  <a:pt x="832804" y="220286"/>
                  <a:pt x="834350" y="220226"/>
                  <a:pt x="836294" y="220226"/>
                </a:cubicBezTo>
                <a:close/>
                <a:moveTo>
                  <a:pt x="610630" y="220226"/>
                </a:moveTo>
                <a:cubicBezTo>
                  <a:pt x="612103" y="220226"/>
                  <a:pt x="613325" y="220300"/>
                  <a:pt x="614297" y="220445"/>
                </a:cubicBezTo>
                <a:cubicBezTo>
                  <a:pt x="615269" y="220594"/>
                  <a:pt x="616049" y="220771"/>
                  <a:pt x="616639" y="220977"/>
                </a:cubicBezTo>
                <a:cubicBezTo>
                  <a:pt x="617228" y="221184"/>
                  <a:pt x="617640" y="221463"/>
                  <a:pt x="617876" y="221817"/>
                </a:cubicBezTo>
                <a:cubicBezTo>
                  <a:pt x="618111" y="222170"/>
                  <a:pt x="618229" y="222583"/>
                  <a:pt x="618229" y="223054"/>
                </a:cubicBezTo>
                <a:lnTo>
                  <a:pt x="618229" y="268828"/>
                </a:lnTo>
                <a:lnTo>
                  <a:pt x="670277" y="268828"/>
                </a:lnTo>
                <a:lnTo>
                  <a:pt x="670277" y="223054"/>
                </a:lnTo>
                <a:cubicBezTo>
                  <a:pt x="670277" y="222583"/>
                  <a:pt x="670394" y="222170"/>
                  <a:pt x="670630" y="221817"/>
                </a:cubicBezTo>
                <a:cubicBezTo>
                  <a:pt x="670866" y="221463"/>
                  <a:pt x="671278" y="221184"/>
                  <a:pt x="671867" y="220977"/>
                </a:cubicBezTo>
                <a:cubicBezTo>
                  <a:pt x="672456" y="220771"/>
                  <a:pt x="673222" y="220594"/>
                  <a:pt x="674165" y="220445"/>
                </a:cubicBezTo>
                <a:cubicBezTo>
                  <a:pt x="675107" y="220300"/>
                  <a:pt x="676345" y="220226"/>
                  <a:pt x="677876" y="220226"/>
                </a:cubicBezTo>
                <a:cubicBezTo>
                  <a:pt x="679290" y="220226"/>
                  <a:pt x="680483" y="220300"/>
                  <a:pt x="681455" y="220445"/>
                </a:cubicBezTo>
                <a:cubicBezTo>
                  <a:pt x="682427" y="220594"/>
                  <a:pt x="683208" y="220771"/>
                  <a:pt x="683797" y="220977"/>
                </a:cubicBezTo>
                <a:cubicBezTo>
                  <a:pt x="684386" y="221184"/>
                  <a:pt x="684798" y="221463"/>
                  <a:pt x="685034" y="221817"/>
                </a:cubicBezTo>
                <a:cubicBezTo>
                  <a:pt x="685269" y="222170"/>
                  <a:pt x="685387" y="222583"/>
                  <a:pt x="685387" y="223054"/>
                </a:cubicBezTo>
                <a:lnTo>
                  <a:pt x="685387" y="332805"/>
                </a:lnTo>
                <a:cubicBezTo>
                  <a:pt x="685387" y="333276"/>
                  <a:pt x="685269" y="333687"/>
                  <a:pt x="685034" y="334041"/>
                </a:cubicBezTo>
                <a:cubicBezTo>
                  <a:pt x="684798" y="334396"/>
                  <a:pt x="684386" y="334674"/>
                  <a:pt x="683797" y="334881"/>
                </a:cubicBezTo>
                <a:cubicBezTo>
                  <a:pt x="683208" y="335088"/>
                  <a:pt x="682427" y="335265"/>
                  <a:pt x="681455" y="335412"/>
                </a:cubicBezTo>
                <a:cubicBezTo>
                  <a:pt x="680483" y="335558"/>
                  <a:pt x="679290" y="335633"/>
                  <a:pt x="677876" y="335633"/>
                </a:cubicBezTo>
                <a:cubicBezTo>
                  <a:pt x="676345" y="335633"/>
                  <a:pt x="675107" y="335558"/>
                  <a:pt x="674165" y="335412"/>
                </a:cubicBezTo>
                <a:cubicBezTo>
                  <a:pt x="673222" y="335265"/>
                  <a:pt x="672456" y="335088"/>
                  <a:pt x="671867" y="334881"/>
                </a:cubicBezTo>
                <a:cubicBezTo>
                  <a:pt x="671278" y="334674"/>
                  <a:pt x="670866" y="334396"/>
                  <a:pt x="670630" y="334041"/>
                </a:cubicBezTo>
                <a:cubicBezTo>
                  <a:pt x="670394" y="333687"/>
                  <a:pt x="670277" y="333276"/>
                  <a:pt x="670277" y="332805"/>
                </a:cubicBezTo>
                <a:lnTo>
                  <a:pt x="670277" y="282082"/>
                </a:lnTo>
                <a:lnTo>
                  <a:pt x="618229" y="282082"/>
                </a:lnTo>
                <a:lnTo>
                  <a:pt x="618229" y="332805"/>
                </a:lnTo>
                <a:cubicBezTo>
                  <a:pt x="618229" y="333276"/>
                  <a:pt x="618111" y="333687"/>
                  <a:pt x="617876" y="334041"/>
                </a:cubicBezTo>
                <a:cubicBezTo>
                  <a:pt x="617640" y="334396"/>
                  <a:pt x="617228" y="334674"/>
                  <a:pt x="616639" y="334881"/>
                </a:cubicBezTo>
                <a:cubicBezTo>
                  <a:pt x="616049" y="335088"/>
                  <a:pt x="615269" y="335265"/>
                  <a:pt x="614297" y="335412"/>
                </a:cubicBezTo>
                <a:cubicBezTo>
                  <a:pt x="613325" y="335558"/>
                  <a:pt x="612103" y="335633"/>
                  <a:pt x="610630" y="335633"/>
                </a:cubicBezTo>
                <a:cubicBezTo>
                  <a:pt x="609216" y="335633"/>
                  <a:pt x="608008" y="335558"/>
                  <a:pt x="607007" y="335412"/>
                </a:cubicBezTo>
                <a:cubicBezTo>
                  <a:pt x="606005" y="335265"/>
                  <a:pt x="605210" y="335088"/>
                  <a:pt x="604621" y="334881"/>
                </a:cubicBezTo>
                <a:cubicBezTo>
                  <a:pt x="604032" y="334674"/>
                  <a:pt x="603619" y="334396"/>
                  <a:pt x="603384" y="334041"/>
                </a:cubicBezTo>
                <a:cubicBezTo>
                  <a:pt x="603148" y="333687"/>
                  <a:pt x="603030" y="333276"/>
                  <a:pt x="603030" y="332805"/>
                </a:cubicBezTo>
                <a:lnTo>
                  <a:pt x="603030" y="223054"/>
                </a:lnTo>
                <a:cubicBezTo>
                  <a:pt x="603030" y="222583"/>
                  <a:pt x="603148" y="222170"/>
                  <a:pt x="603384" y="221817"/>
                </a:cubicBezTo>
                <a:cubicBezTo>
                  <a:pt x="603619" y="221463"/>
                  <a:pt x="604032" y="221184"/>
                  <a:pt x="604621" y="220977"/>
                </a:cubicBezTo>
                <a:cubicBezTo>
                  <a:pt x="605210" y="220771"/>
                  <a:pt x="606005" y="220594"/>
                  <a:pt x="607007" y="220445"/>
                </a:cubicBezTo>
                <a:cubicBezTo>
                  <a:pt x="608008" y="220300"/>
                  <a:pt x="609216" y="220226"/>
                  <a:pt x="610630" y="220226"/>
                </a:cubicBezTo>
                <a:close/>
                <a:moveTo>
                  <a:pt x="360047" y="220226"/>
                </a:moveTo>
                <a:cubicBezTo>
                  <a:pt x="361815" y="220226"/>
                  <a:pt x="363243" y="220286"/>
                  <a:pt x="364333" y="220403"/>
                </a:cubicBezTo>
                <a:cubicBezTo>
                  <a:pt x="365423" y="220520"/>
                  <a:pt x="366292" y="220681"/>
                  <a:pt x="366940" y="220889"/>
                </a:cubicBezTo>
                <a:cubicBezTo>
                  <a:pt x="367588" y="221094"/>
                  <a:pt x="368074" y="221390"/>
                  <a:pt x="368398" y="221772"/>
                </a:cubicBezTo>
                <a:cubicBezTo>
                  <a:pt x="368722" y="222157"/>
                  <a:pt x="369031" y="222641"/>
                  <a:pt x="369326" y="223231"/>
                </a:cubicBezTo>
                <a:lnTo>
                  <a:pt x="385143" y="256103"/>
                </a:lnTo>
                <a:cubicBezTo>
                  <a:pt x="386612" y="259226"/>
                  <a:pt x="388078" y="262495"/>
                  <a:pt x="389542" y="265911"/>
                </a:cubicBezTo>
                <a:cubicBezTo>
                  <a:pt x="391006" y="269329"/>
                  <a:pt x="392499" y="272775"/>
                  <a:pt x="394023" y="276249"/>
                </a:cubicBezTo>
                <a:lnTo>
                  <a:pt x="394198" y="276249"/>
                </a:lnTo>
                <a:cubicBezTo>
                  <a:pt x="395545" y="272893"/>
                  <a:pt x="396936" y="269549"/>
                  <a:pt x="398371" y="266219"/>
                </a:cubicBezTo>
                <a:cubicBezTo>
                  <a:pt x="399806" y="262893"/>
                  <a:pt x="401258" y="259607"/>
                  <a:pt x="402728" y="256368"/>
                </a:cubicBezTo>
                <a:lnTo>
                  <a:pt x="418634" y="223319"/>
                </a:lnTo>
                <a:cubicBezTo>
                  <a:pt x="418811" y="222730"/>
                  <a:pt x="419061" y="222229"/>
                  <a:pt x="419385" y="221817"/>
                </a:cubicBezTo>
                <a:cubicBezTo>
                  <a:pt x="419710" y="221404"/>
                  <a:pt x="420151" y="221094"/>
                  <a:pt x="420711" y="220889"/>
                </a:cubicBezTo>
                <a:cubicBezTo>
                  <a:pt x="421271" y="220681"/>
                  <a:pt x="422051" y="220520"/>
                  <a:pt x="423052" y="220403"/>
                </a:cubicBezTo>
                <a:cubicBezTo>
                  <a:pt x="424054" y="220286"/>
                  <a:pt x="425321" y="220226"/>
                  <a:pt x="426852" y="220226"/>
                </a:cubicBezTo>
                <a:cubicBezTo>
                  <a:pt x="428973" y="220226"/>
                  <a:pt x="430637" y="220300"/>
                  <a:pt x="431845" y="220445"/>
                </a:cubicBezTo>
                <a:cubicBezTo>
                  <a:pt x="433053" y="220594"/>
                  <a:pt x="433892" y="220873"/>
                  <a:pt x="434363" y="221286"/>
                </a:cubicBezTo>
                <a:cubicBezTo>
                  <a:pt x="434835" y="221698"/>
                  <a:pt x="434997" y="222288"/>
                  <a:pt x="434849" y="223054"/>
                </a:cubicBezTo>
                <a:cubicBezTo>
                  <a:pt x="434702" y="223819"/>
                  <a:pt x="434304" y="224849"/>
                  <a:pt x="433657" y="226145"/>
                </a:cubicBezTo>
                <a:lnTo>
                  <a:pt x="401314" y="290653"/>
                </a:lnTo>
                <a:lnTo>
                  <a:pt x="401314" y="332805"/>
                </a:lnTo>
                <a:cubicBezTo>
                  <a:pt x="401314" y="333276"/>
                  <a:pt x="401197" y="333687"/>
                  <a:pt x="400963" y="334041"/>
                </a:cubicBezTo>
                <a:cubicBezTo>
                  <a:pt x="400729" y="334396"/>
                  <a:pt x="400319" y="334674"/>
                  <a:pt x="399733" y="334881"/>
                </a:cubicBezTo>
                <a:cubicBezTo>
                  <a:pt x="399147" y="335088"/>
                  <a:pt x="398356" y="335265"/>
                  <a:pt x="397361" y="335412"/>
                </a:cubicBezTo>
                <a:cubicBezTo>
                  <a:pt x="396365" y="335558"/>
                  <a:pt x="395165" y="335633"/>
                  <a:pt x="393759" y="335633"/>
                </a:cubicBezTo>
                <a:cubicBezTo>
                  <a:pt x="392295" y="335633"/>
                  <a:pt x="391079" y="335558"/>
                  <a:pt x="390113" y="335412"/>
                </a:cubicBezTo>
                <a:cubicBezTo>
                  <a:pt x="389146" y="335265"/>
                  <a:pt x="388355" y="335088"/>
                  <a:pt x="387741" y="334881"/>
                </a:cubicBezTo>
                <a:cubicBezTo>
                  <a:pt x="387126" y="334674"/>
                  <a:pt x="386701" y="334396"/>
                  <a:pt x="386467" y="334041"/>
                </a:cubicBezTo>
                <a:cubicBezTo>
                  <a:pt x="386232" y="333687"/>
                  <a:pt x="386115" y="333276"/>
                  <a:pt x="386115" y="332805"/>
                </a:cubicBezTo>
                <a:lnTo>
                  <a:pt x="386115" y="290653"/>
                </a:lnTo>
                <a:lnTo>
                  <a:pt x="353773" y="226145"/>
                </a:lnTo>
                <a:cubicBezTo>
                  <a:pt x="353125" y="224791"/>
                  <a:pt x="352728" y="223731"/>
                  <a:pt x="352580" y="222965"/>
                </a:cubicBezTo>
                <a:cubicBezTo>
                  <a:pt x="352433" y="222200"/>
                  <a:pt x="352580" y="221611"/>
                  <a:pt x="353022" y="221198"/>
                </a:cubicBezTo>
                <a:cubicBezTo>
                  <a:pt x="353464" y="220785"/>
                  <a:pt x="354259" y="220520"/>
                  <a:pt x="355408" y="220403"/>
                </a:cubicBezTo>
                <a:cubicBezTo>
                  <a:pt x="356557" y="220286"/>
                  <a:pt x="358103" y="220226"/>
                  <a:pt x="360047" y="220226"/>
                </a:cubicBezTo>
                <a:close/>
                <a:moveTo>
                  <a:pt x="143907" y="220226"/>
                </a:moveTo>
                <a:cubicBezTo>
                  <a:pt x="145380" y="220226"/>
                  <a:pt x="146602" y="220300"/>
                  <a:pt x="147574" y="220445"/>
                </a:cubicBezTo>
                <a:cubicBezTo>
                  <a:pt x="148546" y="220594"/>
                  <a:pt x="149327" y="220771"/>
                  <a:pt x="149916" y="220977"/>
                </a:cubicBezTo>
                <a:cubicBezTo>
                  <a:pt x="150505" y="221184"/>
                  <a:pt x="150918" y="221463"/>
                  <a:pt x="151153" y="221817"/>
                </a:cubicBezTo>
                <a:cubicBezTo>
                  <a:pt x="151389" y="222170"/>
                  <a:pt x="151507" y="222583"/>
                  <a:pt x="151507" y="223054"/>
                </a:cubicBezTo>
                <a:lnTo>
                  <a:pt x="151507" y="268828"/>
                </a:lnTo>
                <a:lnTo>
                  <a:pt x="203555" y="268828"/>
                </a:lnTo>
                <a:lnTo>
                  <a:pt x="203555" y="223054"/>
                </a:lnTo>
                <a:cubicBezTo>
                  <a:pt x="203555" y="222583"/>
                  <a:pt x="203672" y="222170"/>
                  <a:pt x="203908" y="221817"/>
                </a:cubicBezTo>
                <a:cubicBezTo>
                  <a:pt x="204144" y="221463"/>
                  <a:pt x="204556" y="221184"/>
                  <a:pt x="205145" y="220977"/>
                </a:cubicBezTo>
                <a:cubicBezTo>
                  <a:pt x="205734" y="220771"/>
                  <a:pt x="206500" y="220594"/>
                  <a:pt x="207443" y="220445"/>
                </a:cubicBezTo>
                <a:cubicBezTo>
                  <a:pt x="208385" y="220300"/>
                  <a:pt x="209622" y="220226"/>
                  <a:pt x="211154" y="220226"/>
                </a:cubicBezTo>
                <a:cubicBezTo>
                  <a:pt x="212568" y="220226"/>
                  <a:pt x="213761" y="220300"/>
                  <a:pt x="214733" y="220445"/>
                </a:cubicBezTo>
                <a:cubicBezTo>
                  <a:pt x="215705" y="220594"/>
                  <a:pt x="216486" y="220771"/>
                  <a:pt x="217075" y="220977"/>
                </a:cubicBezTo>
                <a:cubicBezTo>
                  <a:pt x="217664" y="221184"/>
                  <a:pt x="218076" y="221463"/>
                  <a:pt x="218312" y="221817"/>
                </a:cubicBezTo>
                <a:cubicBezTo>
                  <a:pt x="218548" y="222170"/>
                  <a:pt x="218665" y="222583"/>
                  <a:pt x="218665" y="223054"/>
                </a:cubicBezTo>
                <a:lnTo>
                  <a:pt x="218665" y="332805"/>
                </a:lnTo>
                <a:cubicBezTo>
                  <a:pt x="218665" y="333276"/>
                  <a:pt x="218548" y="333687"/>
                  <a:pt x="218312" y="334041"/>
                </a:cubicBezTo>
                <a:cubicBezTo>
                  <a:pt x="218076" y="334396"/>
                  <a:pt x="217664" y="334674"/>
                  <a:pt x="217075" y="334881"/>
                </a:cubicBezTo>
                <a:cubicBezTo>
                  <a:pt x="216486" y="335088"/>
                  <a:pt x="215705" y="335265"/>
                  <a:pt x="214733" y="335412"/>
                </a:cubicBezTo>
                <a:cubicBezTo>
                  <a:pt x="213761" y="335558"/>
                  <a:pt x="212568" y="335633"/>
                  <a:pt x="211154" y="335633"/>
                </a:cubicBezTo>
                <a:cubicBezTo>
                  <a:pt x="209622" y="335633"/>
                  <a:pt x="208385" y="335558"/>
                  <a:pt x="207443" y="335412"/>
                </a:cubicBezTo>
                <a:cubicBezTo>
                  <a:pt x="206500" y="335265"/>
                  <a:pt x="205734" y="335088"/>
                  <a:pt x="205145" y="334881"/>
                </a:cubicBezTo>
                <a:cubicBezTo>
                  <a:pt x="204556" y="334674"/>
                  <a:pt x="204144" y="334396"/>
                  <a:pt x="203908" y="334041"/>
                </a:cubicBezTo>
                <a:cubicBezTo>
                  <a:pt x="203672" y="333687"/>
                  <a:pt x="203555" y="333276"/>
                  <a:pt x="203555" y="332805"/>
                </a:cubicBezTo>
                <a:lnTo>
                  <a:pt x="203555" y="282082"/>
                </a:lnTo>
                <a:lnTo>
                  <a:pt x="158752" y="282082"/>
                </a:lnTo>
                <a:lnTo>
                  <a:pt x="136308" y="242443"/>
                </a:lnTo>
                <a:lnTo>
                  <a:pt x="136308" y="223054"/>
                </a:lnTo>
                <a:cubicBezTo>
                  <a:pt x="136308" y="222583"/>
                  <a:pt x="136425" y="222170"/>
                  <a:pt x="136661" y="221817"/>
                </a:cubicBezTo>
                <a:cubicBezTo>
                  <a:pt x="136897" y="221463"/>
                  <a:pt x="137309" y="221184"/>
                  <a:pt x="137898" y="220977"/>
                </a:cubicBezTo>
                <a:cubicBezTo>
                  <a:pt x="138487" y="220771"/>
                  <a:pt x="139283" y="220594"/>
                  <a:pt x="140284" y="220445"/>
                </a:cubicBezTo>
                <a:cubicBezTo>
                  <a:pt x="141285" y="220300"/>
                  <a:pt x="142493" y="220226"/>
                  <a:pt x="143907" y="220226"/>
                </a:cubicBezTo>
                <a:close/>
                <a:moveTo>
                  <a:pt x="1222287" y="219084"/>
                </a:moveTo>
                <a:lnTo>
                  <a:pt x="1229863" y="219740"/>
                </a:lnTo>
                <a:cubicBezTo>
                  <a:pt x="1232426" y="220181"/>
                  <a:pt x="1234841" y="220771"/>
                  <a:pt x="1237110" y="221506"/>
                </a:cubicBezTo>
                <a:cubicBezTo>
                  <a:pt x="1239378" y="222243"/>
                  <a:pt x="1241396" y="223069"/>
                  <a:pt x="1243164" y="223981"/>
                </a:cubicBezTo>
                <a:cubicBezTo>
                  <a:pt x="1244930" y="224895"/>
                  <a:pt x="1246094" y="225631"/>
                  <a:pt x="1246654" y="226190"/>
                </a:cubicBezTo>
                <a:cubicBezTo>
                  <a:pt x="1247214" y="226749"/>
                  <a:pt x="1247582" y="227191"/>
                  <a:pt x="1247758" y="227517"/>
                </a:cubicBezTo>
                <a:cubicBezTo>
                  <a:pt x="1247936" y="227840"/>
                  <a:pt x="1248082" y="228253"/>
                  <a:pt x="1248201" y="228753"/>
                </a:cubicBezTo>
                <a:cubicBezTo>
                  <a:pt x="1248319" y="229255"/>
                  <a:pt x="1248407" y="229856"/>
                  <a:pt x="1248466" y="230565"/>
                </a:cubicBezTo>
                <a:cubicBezTo>
                  <a:pt x="1248524" y="231272"/>
                  <a:pt x="1248554" y="232185"/>
                  <a:pt x="1248554" y="233305"/>
                </a:cubicBezTo>
                <a:cubicBezTo>
                  <a:pt x="1248554" y="234365"/>
                  <a:pt x="1248510" y="235307"/>
                  <a:pt x="1248422" y="236132"/>
                </a:cubicBezTo>
                <a:cubicBezTo>
                  <a:pt x="1248333" y="236957"/>
                  <a:pt x="1248201" y="237649"/>
                  <a:pt x="1248024" y="238209"/>
                </a:cubicBezTo>
                <a:cubicBezTo>
                  <a:pt x="1247847" y="238768"/>
                  <a:pt x="1247596" y="239181"/>
                  <a:pt x="1247273" y="239445"/>
                </a:cubicBezTo>
                <a:cubicBezTo>
                  <a:pt x="1246949" y="239711"/>
                  <a:pt x="1246580" y="239844"/>
                  <a:pt x="1246168" y="239844"/>
                </a:cubicBezTo>
                <a:cubicBezTo>
                  <a:pt x="1245520" y="239844"/>
                  <a:pt x="1244503" y="239431"/>
                  <a:pt x="1243119" y="238607"/>
                </a:cubicBezTo>
                <a:cubicBezTo>
                  <a:pt x="1241735" y="237782"/>
                  <a:pt x="1240041" y="236854"/>
                  <a:pt x="1238038" y="235824"/>
                </a:cubicBezTo>
                <a:cubicBezTo>
                  <a:pt x="1236034" y="234792"/>
                  <a:pt x="1233662" y="233848"/>
                  <a:pt x="1230924" y="232995"/>
                </a:cubicBezTo>
                <a:cubicBezTo>
                  <a:pt x="1228184" y="232141"/>
                  <a:pt x="1225106" y="231714"/>
                  <a:pt x="1221690" y="231714"/>
                </a:cubicBezTo>
                <a:lnTo>
                  <a:pt x="1214554" y="232814"/>
                </a:lnTo>
                <a:close/>
                <a:moveTo>
                  <a:pt x="8289711" y="219078"/>
                </a:moveTo>
                <a:cubicBezTo>
                  <a:pt x="8292244" y="219078"/>
                  <a:pt x="8294792" y="219298"/>
                  <a:pt x="8297354" y="219740"/>
                </a:cubicBezTo>
                <a:cubicBezTo>
                  <a:pt x="8299917" y="220181"/>
                  <a:pt x="8302333" y="220771"/>
                  <a:pt x="8304600" y="221506"/>
                </a:cubicBezTo>
                <a:cubicBezTo>
                  <a:pt x="8306869" y="222243"/>
                  <a:pt x="8308886" y="223069"/>
                  <a:pt x="8310654" y="223981"/>
                </a:cubicBezTo>
                <a:cubicBezTo>
                  <a:pt x="8312421" y="224895"/>
                  <a:pt x="8313585" y="225631"/>
                  <a:pt x="8314144" y="226190"/>
                </a:cubicBezTo>
                <a:cubicBezTo>
                  <a:pt x="8314704" y="226749"/>
                  <a:pt x="8315072" y="227191"/>
                  <a:pt x="8315249" y="227517"/>
                </a:cubicBezTo>
                <a:cubicBezTo>
                  <a:pt x="8315425" y="227840"/>
                  <a:pt x="8315573" y="228253"/>
                  <a:pt x="8315690" y="228753"/>
                </a:cubicBezTo>
                <a:cubicBezTo>
                  <a:pt x="8315808" y="229255"/>
                  <a:pt x="8315897" y="229856"/>
                  <a:pt x="8315956" y="230565"/>
                </a:cubicBezTo>
                <a:cubicBezTo>
                  <a:pt x="8316015" y="231272"/>
                  <a:pt x="8316044" y="232185"/>
                  <a:pt x="8316044" y="233305"/>
                </a:cubicBezTo>
                <a:cubicBezTo>
                  <a:pt x="8316044" y="234365"/>
                  <a:pt x="8316000" y="235307"/>
                  <a:pt x="8315911" y="236132"/>
                </a:cubicBezTo>
                <a:cubicBezTo>
                  <a:pt x="8315823" y="236957"/>
                  <a:pt x="8315690" y="237649"/>
                  <a:pt x="8315514" y="238209"/>
                </a:cubicBezTo>
                <a:cubicBezTo>
                  <a:pt x="8315337" y="238768"/>
                  <a:pt x="8315087" y="239181"/>
                  <a:pt x="8314763" y="239445"/>
                </a:cubicBezTo>
                <a:cubicBezTo>
                  <a:pt x="8314439" y="239711"/>
                  <a:pt x="8314071" y="239844"/>
                  <a:pt x="8313658" y="239844"/>
                </a:cubicBezTo>
                <a:cubicBezTo>
                  <a:pt x="8313010" y="239844"/>
                  <a:pt x="8311994" y="239431"/>
                  <a:pt x="8310609" y="238607"/>
                </a:cubicBezTo>
                <a:cubicBezTo>
                  <a:pt x="8309225" y="237782"/>
                  <a:pt x="8307532" y="236854"/>
                  <a:pt x="8305528" y="235824"/>
                </a:cubicBezTo>
                <a:cubicBezTo>
                  <a:pt x="8303526" y="234792"/>
                  <a:pt x="8301154" y="233848"/>
                  <a:pt x="8298415" y="232995"/>
                </a:cubicBezTo>
                <a:cubicBezTo>
                  <a:pt x="8295675" y="232141"/>
                  <a:pt x="8292598" y="231714"/>
                  <a:pt x="8289180" y="231714"/>
                </a:cubicBezTo>
                <a:cubicBezTo>
                  <a:pt x="8285999" y="231714"/>
                  <a:pt x="8283231" y="232141"/>
                  <a:pt x="8280874" y="232995"/>
                </a:cubicBezTo>
                <a:cubicBezTo>
                  <a:pt x="8278518" y="233848"/>
                  <a:pt x="8276574" y="234983"/>
                  <a:pt x="8275042" y="236397"/>
                </a:cubicBezTo>
                <a:cubicBezTo>
                  <a:pt x="8273510" y="237812"/>
                  <a:pt x="8272362" y="239490"/>
                  <a:pt x="8271595" y="241434"/>
                </a:cubicBezTo>
                <a:cubicBezTo>
                  <a:pt x="8270830" y="243378"/>
                  <a:pt x="8270447" y="245440"/>
                  <a:pt x="8270447" y="247620"/>
                </a:cubicBezTo>
                <a:cubicBezTo>
                  <a:pt x="8270447" y="250801"/>
                  <a:pt x="8271183" y="253540"/>
                  <a:pt x="8272656" y="255837"/>
                </a:cubicBezTo>
                <a:cubicBezTo>
                  <a:pt x="8274129" y="258135"/>
                  <a:pt x="8276088" y="260168"/>
                  <a:pt x="8278532" y="261935"/>
                </a:cubicBezTo>
                <a:cubicBezTo>
                  <a:pt x="8280977" y="263702"/>
                  <a:pt x="8283761" y="265323"/>
                  <a:pt x="8286883" y="266796"/>
                </a:cubicBezTo>
                <a:cubicBezTo>
                  <a:pt x="8290005" y="268269"/>
                  <a:pt x="8293187" y="269756"/>
                  <a:pt x="8296427" y="271258"/>
                </a:cubicBezTo>
                <a:cubicBezTo>
                  <a:pt x="8299667" y="272760"/>
                  <a:pt x="8302848" y="274409"/>
                  <a:pt x="8305970" y="276206"/>
                </a:cubicBezTo>
                <a:cubicBezTo>
                  <a:pt x="8309093" y="278002"/>
                  <a:pt x="8311876" y="280123"/>
                  <a:pt x="8314321" y="282568"/>
                </a:cubicBezTo>
                <a:cubicBezTo>
                  <a:pt x="8316766" y="285014"/>
                  <a:pt x="8318739" y="287899"/>
                  <a:pt x="8320241" y="291229"/>
                </a:cubicBezTo>
                <a:cubicBezTo>
                  <a:pt x="8321744" y="294556"/>
                  <a:pt x="8322495" y="298489"/>
                  <a:pt x="8322495" y="303026"/>
                </a:cubicBezTo>
                <a:cubicBezTo>
                  <a:pt x="8322495" y="308386"/>
                  <a:pt x="8321508" y="313159"/>
                  <a:pt x="8319534" y="317340"/>
                </a:cubicBezTo>
                <a:cubicBezTo>
                  <a:pt x="8317561" y="321523"/>
                  <a:pt x="8314822" y="325072"/>
                  <a:pt x="8311316" y="327989"/>
                </a:cubicBezTo>
                <a:cubicBezTo>
                  <a:pt x="8307811" y="330905"/>
                  <a:pt x="8303688" y="333100"/>
                  <a:pt x="8298945" y="334573"/>
                </a:cubicBezTo>
                <a:cubicBezTo>
                  <a:pt x="8294203" y="336044"/>
                  <a:pt x="8289092" y="336782"/>
                  <a:pt x="8283613" y="336782"/>
                </a:cubicBezTo>
                <a:cubicBezTo>
                  <a:pt x="8279785" y="336782"/>
                  <a:pt x="8276235" y="336457"/>
                  <a:pt x="8272965" y="335808"/>
                </a:cubicBezTo>
                <a:cubicBezTo>
                  <a:pt x="8269696" y="335161"/>
                  <a:pt x="8266779" y="334367"/>
                  <a:pt x="8264217" y="333424"/>
                </a:cubicBezTo>
                <a:cubicBezTo>
                  <a:pt x="8261654" y="332481"/>
                  <a:pt x="8259504" y="331508"/>
                  <a:pt x="8257766" y="330507"/>
                </a:cubicBezTo>
                <a:cubicBezTo>
                  <a:pt x="8256028" y="329505"/>
                  <a:pt x="8254821" y="328651"/>
                  <a:pt x="8254143" y="327945"/>
                </a:cubicBezTo>
                <a:cubicBezTo>
                  <a:pt x="8253466" y="327237"/>
                  <a:pt x="8252965" y="326339"/>
                  <a:pt x="8252641" y="325249"/>
                </a:cubicBezTo>
                <a:cubicBezTo>
                  <a:pt x="8252317" y="324160"/>
                  <a:pt x="8252155" y="322701"/>
                  <a:pt x="8252155" y="320875"/>
                </a:cubicBezTo>
                <a:cubicBezTo>
                  <a:pt x="8252155" y="319579"/>
                  <a:pt x="8252214" y="318504"/>
                  <a:pt x="8252332" y="317649"/>
                </a:cubicBezTo>
                <a:cubicBezTo>
                  <a:pt x="8252450" y="316795"/>
                  <a:pt x="8252626" y="316103"/>
                  <a:pt x="8252862" y="315572"/>
                </a:cubicBezTo>
                <a:cubicBezTo>
                  <a:pt x="8253098" y="315042"/>
                  <a:pt x="8253392" y="314675"/>
                  <a:pt x="8253745" y="314468"/>
                </a:cubicBezTo>
                <a:cubicBezTo>
                  <a:pt x="8254099" y="314262"/>
                  <a:pt x="8254512" y="314159"/>
                  <a:pt x="8254983" y="314159"/>
                </a:cubicBezTo>
                <a:cubicBezTo>
                  <a:pt x="8255807" y="314159"/>
                  <a:pt x="8256971" y="314660"/>
                  <a:pt x="8258473" y="315662"/>
                </a:cubicBezTo>
                <a:cubicBezTo>
                  <a:pt x="8259975" y="316663"/>
                  <a:pt x="8261905" y="317753"/>
                  <a:pt x="8264261" y="318931"/>
                </a:cubicBezTo>
                <a:cubicBezTo>
                  <a:pt x="8266618" y="320110"/>
                  <a:pt x="8269460" y="321214"/>
                  <a:pt x="8272788" y="322245"/>
                </a:cubicBezTo>
                <a:cubicBezTo>
                  <a:pt x="8276117" y="323277"/>
                  <a:pt x="8279961" y="323792"/>
                  <a:pt x="8284320" y="323792"/>
                </a:cubicBezTo>
                <a:cubicBezTo>
                  <a:pt x="8287619" y="323792"/>
                  <a:pt x="8290639" y="323350"/>
                  <a:pt x="8293378" y="322465"/>
                </a:cubicBezTo>
                <a:cubicBezTo>
                  <a:pt x="8296117" y="321582"/>
                  <a:pt x="8298474" y="320330"/>
                  <a:pt x="8300447" y="318710"/>
                </a:cubicBezTo>
                <a:cubicBezTo>
                  <a:pt x="8302421" y="317090"/>
                  <a:pt x="8303938" y="315103"/>
                  <a:pt x="8304998" y="312745"/>
                </a:cubicBezTo>
                <a:cubicBezTo>
                  <a:pt x="8306058" y="310389"/>
                  <a:pt x="8306589" y="307708"/>
                  <a:pt x="8306589" y="304704"/>
                </a:cubicBezTo>
                <a:cubicBezTo>
                  <a:pt x="8306589" y="301465"/>
                  <a:pt x="8305853" y="298695"/>
                  <a:pt x="8304380" y="296398"/>
                </a:cubicBezTo>
                <a:cubicBezTo>
                  <a:pt x="8302907" y="294100"/>
                  <a:pt x="8300963" y="292082"/>
                  <a:pt x="8298547" y="290345"/>
                </a:cubicBezTo>
                <a:cubicBezTo>
                  <a:pt x="8296132" y="288607"/>
                  <a:pt x="8293378" y="287016"/>
                  <a:pt x="8290285" y="285574"/>
                </a:cubicBezTo>
                <a:cubicBezTo>
                  <a:pt x="8287192" y="284129"/>
                  <a:pt x="8284026" y="282657"/>
                  <a:pt x="8280786" y="281153"/>
                </a:cubicBezTo>
                <a:cubicBezTo>
                  <a:pt x="8277546" y="279652"/>
                  <a:pt x="8274394" y="277989"/>
                  <a:pt x="8271330" y="276161"/>
                </a:cubicBezTo>
                <a:cubicBezTo>
                  <a:pt x="8268267" y="274334"/>
                  <a:pt x="8265528" y="272186"/>
                  <a:pt x="8263112" y="269710"/>
                </a:cubicBezTo>
                <a:cubicBezTo>
                  <a:pt x="8260697" y="267237"/>
                  <a:pt x="8258738" y="264334"/>
                  <a:pt x="8257236" y="261007"/>
                </a:cubicBezTo>
                <a:cubicBezTo>
                  <a:pt x="8255734" y="257679"/>
                  <a:pt x="8254983" y="253688"/>
                  <a:pt x="8254983" y="249034"/>
                </a:cubicBezTo>
                <a:cubicBezTo>
                  <a:pt x="8254983" y="244262"/>
                  <a:pt x="8255852" y="240006"/>
                  <a:pt x="8257589" y="236265"/>
                </a:cubicBezTo>
                <a:cubicBezTo>
                  <a:pt x="8259328" y="232525"/>
                  <a:pt x="8261743" y="229387"/>
                  <a:pt x="8264835" y="226854"/>
                </a:cubicBezTo>
                <a:cubicBezTo>
                  <a:pt x="8267928" y="224320"/>
                  <a:pt x="8271611" y="222391"/>
                  <a:pt x="8275881" y="221065"/>
                </a:cubicBezTo>
                <a:cubicBezTo>
                  <a:pt x="8280153" y="219740"/>
                  <a:pt x="8284762" y="219078"/>
                  <a:pt x="8289711" y="219078"/>
                </a:cubicBezTo>
                <a:close/>
                <a:moveTo>
                  <a:pt x="7822986" y="219078"/>
                </a:moveTo>
                <a:cubicBezTo>
                  <a:pt x="7825519" y="219078"/>
                  <a:pt x="7828067" y="219298"/>
                  <a:pt x="7830630" y="219740"/>
                </a:cubicBezTo>
                <a:cubicBezTo>
                  <a:pt x="7833192" y="220181"/>
                  <a:pt x="7835608" y="220771"/>
                  <a:pt x="7837876" y="221506"/>
                </a:cubicBezTo>
                <a:cubicBezTo>
                  <a:pt x="7840144" y="222243"/>
                  <a:pt x="7842161" y="223069"/>
                  <a:pt x="7843929" y="223981"/>
                </a:cubicBezTo>
                <a:cubicBezTo>
                  <a:pt x="7845696" y="224895"/>
                  <a:pt x="7846860" y="225631"/>
                  <a:pt x="7847419" y="226190"/>
                </a:cubicBezTo>
                <a:cubicBezTo>
                  <a:pt x="7847979" y="226749"/>
                  <a:pt x="7848347" y="227191"/>
                  <a:pt x="7848524" y="227517"/>
                </a:cubicBezTo>
                <a:cubicBezTo>
                  <a:pt x="7848701" y="227840"/>
                  <a:pt x="7848848" y="228253"/>
                  <a:pt x="7848966" y="228753"/>
                </a:cubicBezTo>
                <a:cubicBezTo>
                  <a:pt x="7849084" y="229255"/>
                  <a:pt x="7849172" y="229856"/>
                  <a:pt x="7849231" y="230565"/>
                </a:cubicBezTo>
                <a:cubicBezTo>
                  <a:pt x="7849290" y="231272"/>
                  <a:pt x="7849319" y="232185"/>
                  <a:pt x="7849319" y="233305"/>
                </a:cubicBezTo>
                <a:cubicBezTo>
                  <a:pt x="7849319" y="234365"/>
                  <a:pt x="7849275" y="235307"/>
                  <a:pt x="7849187" y="236132"/>
                </a:cubicBezTo>
                <a:cubicBezTo>
                  <a:pt x="7849098" y="236957"/>
                  <a:pt x="7848966" y="237649"/>
                  <a:pt x="7848789" y="238209"/>
                </a:cubicBezTo>
                <a:cubicBezTo>
                  <a:pt x="7848612" y="238768"/>
                  <a:pt x="7848362" y="239181"/>
                  <a:pt x="7848038" y="239445"/>
                </a:cubicBezTo>
                <a:cubicBezTo>
                  <a:pt x="7847714" y="239711"/>
                  <a:pt x="7847346" y="239844"/>
                  <a:pt x="7846933" y="239844"/>
                </a:cubicBezTo>
                <a:cubicBezTo>
                  <a:pt x="7846286" y="239844"/>
                  <a:pt x="7845269" y="239431"/>
                  <a:pt x="7843885" y="238607"/>
                </a:cubicBezTo>
                <a:cubicBezTo>
                  <a:pt x="7842500" y="237782"/>
                  <a:pt x="7840807" y="236854"/>
                  <a:pt x="7838804" y="235824"/>
                </a:cubicBezTo>
                <a:cubicBezTo>
                  <a:pt x="7836801" y="234792"/>
                  <a:pt x="7834429" y="233848"/>
                  <a:pt x="7831690" y="232995"/>
                </a:cubicBezTo>
                <a:cubicBezTo>
                  <a:pt x="7828951" y="232141"/>
                  <a:pt x="7825873" y="231714"/>
                  <a:pt x="7822456" y="231714"/>
                </a:cubicBezTo>
                <a:cubicBezTo>
                  <a:pt x="7819274" y="231714"/>
                  <a:pt x="7816506" y="232141"/>
                  <a:pt x="7814149" y="232995"/>
                </a:cubicBezTo>
                <a:cubicBezTo>
                  <a:pt x="7811793" y="233848"/>
                  <a:pt x="7809849" y="234983"/>
                  <a:pt x="7808317" y="236397"/>
                </a:cubicBezTo>
                <a:cubicBezTo>
                  <a:pt x="7806786" y="237812"/>
                  <a:pt x="7805637" y="239490"/>
                  <a:pt x="7804871" y="241434"/>
                </a:cubicBezTo>
                <a:cubicBezTo>
                  <a:pt x="7804105" y="243378"/>
                  <a:pt x="7803722" y="245440"/>
                  <a:pt x="7803722" y="247620"/>
                </a:cubicBezTo>
                <a:cubicBezTo>
                  <a:pt x="7803722" y="250801"/>
                  <a:pt x="7804459" y="253540"/>
                  <a:pt x="7805931" y="255837"/>
                </a:cubicBezTo>
                <a:cubicBezTo>
                  <a:pt x="7807404" y="258135"/>
                  <a:pt x="7809363" y="260168"/>
                  <a:pt x="7811808" y="261935"/>
                </a:cubicBezTo>
                <a:cubicBezTo>
                  <a:pt x="7814253" y="263702"/>
                  <a:pt x="7817036" y="265323"/>
                  <a:pt x="7820158" y="266796"/>
                </a:cubicBezTo>
                <a:cubicBezTo>
                  <a:pt x="7823281" y="268269"/>
                  <a:pt x="7826462" y="269756"/>
                  <a:pt x="7829702" y="271258"/>
                </a:cubicBezTo>
                <a:cubicBezTo>
                  <a:pt x="7832942" y="272760"/>
                  <a:pt x="7836123" y="274409"/>
                  <a:pt x="7839245" y="276206"/>
                </a:cubicBezTo>
                <a:cubicBezTo>
                  <a:pt x="7842368" y="278002"/>
                  <a:pt x="7845151" y="280123"/>
                  <a:pt x="7847596" y="282568"/>
                </a:cubicBezTo>
                <a:cubicBezTo>
                  <a:pt x="7850041" y="285014"/>
                  <a:pt x="7852014" y="287899"/>
                  <a:pt x="7853517" y="291229"/>
                </a:cubicBezTo>
                <a:cubicBezTo>
                  <a:pt x="7855019" y="294556"/>
                  <a:pt x="7855770" y="298489"/>
                  <a:pt x="7855770" y="303026"/>
                </a:cubicBezTo>
                <a:cubicBezTo>
                  <a:pt x="7855770" y="308386"/>
                  <a:pt x="7854783" y="313159"/>
                  <a:pt x="7852810" y="317340"/>
                </a:cubicBezTo>
                <a:cubicBezTo>
                  <a:pt x="7850837" y="321523"/>
                  <a:pt x="7848097" y="325072"/>
                  <a:pt x="7844592" y="327989"/>
                </a:cubicBezTo>
                <a:cubicBezTo>
                  <a:pt x="7841087" y="330905"/>
                  <a:pt x="7836963" y="333100"/>
                  <a:pt x="7832220" y="334573"/>
                </a:cubicBezTo>
                <a:cubicBezTo>
                  <a:pt x="7827478" y="336044"/>
                  <a:pt x="7822367" y="336782"/>
                  <a:pt x="7816889" y="336782"/>
                </a:cubicBezTo>
                <a:cubicBezTo>
                  <a:pt x="7813060" y="336782"/>
                  <a:pt x="7809510" y="336457"/>
                  <a:pt x="7806240" y="335808"/>
                </a:cubicBezTo>
                <a:cubicBezTo>
                  <a:pt x="7802971" y="335161"/>
                  <a:pt x="7800055" y="334367"/>
                  <a:pt x="7797492" y="333424"/>
                </a:cubicBezTo>
                <a:cubicBezTo>
                  <a:pt x="7794929" y="332481"/>
                  <a:pt x="7792780" y="331508"/>
                  <a:pt x="7791041" y="330507"/>
                </a:cubicBezTo>
                <a:cubicBezTo>
                  <a:pt x="7789304" y="329505"/>
                  <a:pt x="7788096" y="328651"/>
                  <a:pt x="7787418" y="327945"/>
                </a:cubicBezTo>
                <a:cubicBezTo>
                  <a:pt x="7786741" y="327237"/>
                  <a:pt x="7786240" y="326339"/>
                  <a:pt x="7785916" y="325249"/>
                </a:cubicBezTo>
                <a:cubicBezTo>
                  <a:pt x="7785592" y="324160"/>
                  <a:pt x="7785430" y="322701"/>
                  <a:pt x="7785430" y="320875"/>
                </a:cubicBezTo>
                <a:cubicBezTo>
                  <a:pt x="7785430" y="319579"/>
                  <a:pt x="7785489" y="318504"/>
                  <a:pt x="7785607" y="317649"/>
                </a:cubicBezTo>
                <a:cubicBezTo>
                  <a:pt x="7785725" y="316795"/>
                  <a:pt x="7785902" y="316103"/>
                  <a:pt x="7786137" y="315572"/>
                </a:cubicBezTo>
                <a:cubicBezTo>
                  <a:pt x="7786373" y="315042"/>
                  <a:pt x="7786667" y="314675"/>
                  <a:pt x="7787021" y="314468"/>
                </a:cubicBezTo>
                <a:cubicBezTo>
                  <a:pt x="7787374" y="314262"/>
                  <a:pt x="7787787" y="314159"/>
                  <a:pt x="7788258" y="314159"/>
                </a:cubicBezTo>
                <a:cubicBezTo>
                  <a:pt x="7789083" y="314159"/>
                  <a:pt x="7790246" y="314660"/>
                  <a:pt x="7791748" y="315662"/>
                </a:cubicBezTo>
                <a:cubicBezTo>
                  <a:pt x="7793251" y="316663"/>
                  <a:pt x="7795180" y="317753"/>
                  <a:pt x="7797536" y="318931"/>
                </a:cubicBezTo>
                <a:cubicBezTo>
                  <a:pt x="7799893" y="320110"/>
                  <a:pt x="7802735" y="321214"/>
                  <a:pt x="7806064" y="322245"/>
                </a:cubicBezTo>
                <a:cubicBezTo>
                  <a:pt x="7809393" y="323277"/>
                  <a:pt x="7813236" y="323792"/>
                  <a:pt x="7817596" y="323792"/>
                </a:cubicBezTo>
                <a:cubicBezTo>
                  <a:pt x="7820895" y="323792"/>
                  <a:pt x="7823914" y="323350"/>
                  <a:pt x="7826653" y="322465"/>
                </a:cubicBezTo>
                <a:cubicBezTo>
                  <a:pt x="7829392" y="321582"/>
                  <a:pt x="7831749" y="320330"/>
                  <a:pt x="7833722" y="318710"/>
                </a:cubicBezTo>
                <a:cubicBezTo>
                  <a:pt x="7835696" y="317090"/>
                  <a:pt x="7837213" y="315103"/>
                  <a:pt x="7838273" y="312745"/>
                </a:cubicBezTo>
                <a:cubicBezTo>
                  <a:pt x="7839334" y="310389"/>
                  <a:pt x="7839864" y="307708"/>
                  <a:pt x="7839864" y="304704"/>
                </a:cubicBezTo>
                <a:cubicBezTo>
                  <a:pt x="7839864" y="301465"/>
                  <a:pt x="7839128" y="298695"/>
                  <a:pt x="7837655" y="296398"/>
                </a:cubicBezTo>
                <a:cubicBezTo>
                  <a:pt x="7836182" y="294100"/>
                  <a:pt x="7834238" y="292082"/>
                  <a:pt x="7831823" y="290345"/>
                </a:cubicBezTo>
                <a:cubicBezTo>
                  <a:pt x="7829408" y="288607"/>
                  <a:pt x="7826653" y="287016"/>
                  <a:pt x="7823560" y="285574"/>
                </a:cubicBezTo>
                <a:cubicBezTo>
                  <a:pt x="7820467" y="284129"/>
                  <a:pt x="7817301" y="282657"/>
                  <a:pt x="7814061" y="281153"/>
                </a:cubicBezTo>
                <a:cubicBezTo>
                  <a:pt x="7810821" y="279652"/>
                  <a:pt x="7807669" y="277989"/>
                  <a:pt x="7804606" y="276161"/>
                </a:cubicBezTo>
                <a:cubicBezTo>
                  <a:pt x="7801542" y="274334"/>
                  <a:pt x="7798803" y="272186"/>
                  <a:pt x="7796388" y="269710"/>
                </a:cubicBezTo>
                <a:cubicBezTo>
                  <a:pt x="7793973" y="267237"/>
                  <a:pt x="7792013" y="264334"/>
                  <a:pt x="7790511" y="261007"/>
                </a:cubicBezTo>
                <a:cubicBezTo>
                  <a:pt x="7789009" y="257679"/>
                  <a:pt x="7788258" y="253688"/>
                  <a:pt x="7788258" y="249034"/>
                </a:cubicBezTo>
                <a:cubicBezTo>
                  <a:pt x="7788258" y="244262"/>
                  <a:pt x="7789127" y="240006"/>
                  <a:pt x="7790865" y="236265"/>
                </a:cubicBezTo>
                <a:cubicBezTo>
                  <a:pt x="7792603" y="232525"/>
                  <a:pt x="7795018" y="229387"/>
                  <a:pt x="7798111" y="226854"/>
                </a:cubicBezTo>
                <a:cubicBezTo>
                  <a:pt x="7801204" y="224320"/>
                  <a:pt x="7804886" y="222391"/>
                  <a:pt x="7809157" y="221065"/>
                </a:cubicBezTo>
                <a:cubicBezTo>
                  <a:pt x="7813428" y="219740"/>
                  <a:pt x="7818037" y="219078"/>
                  <a:pt x="7822986" y="219078"/>
                </a:cubicBezTo>
                <a:close/>
                <a:moveTo>
                  <a:pt x="7346736" y="219078"/>
                </a:moveTo>
                <a:cubicBezTo>
                  <a:pt x="7349269" y="219078"/>
                  <a:pt x="7351817" y="219298"/>
                  <a:pt x="7354380" y="219740"/>
                </a:cubicBezTo>
                <a:cubicBezTo>
                  <a:pt x="7356942" y="220181"/>
                  <a:pt x="7359358" y="220771"/>
                  <a:pt x="7361626" y="221506"/>
                </a:cubicBezTo>
                <a:cubicBezTo>
                  <a:pt x="7363894" y="222243"/>
                  <a:pt x="7365911" y="223069"/>
                  <a:pt x="7367679" y="223981"/>
                </a:cubicBezTo>
                <a:cubicBezTo>
                  <a:pt x="7369446" y="224895"/>
                  <a:pt x="7370610" y="225631"/>
                  <a:pt x="7371169" y="226190"/>
                </a:cubicBezTo>
                <a:cubicBezTo>
                  <a:pt x="7371729" y="226749"/>
                  <a:pt x="7372097" y="227191"/>
                  <a:pt x="7372274" y="227517"/>
                </a:cubicBezTo>
                <a:cubicBezTo>
                  <a:pt x="7372451" y="227840"/>
                  <a:pt x="7372598" y="228253"/>
                  <a:pt x="7372716" y="228753"/>
                </a:cubicBezTo>
                <a:cubicBezTo>
                  <a:pt x="7372834" y="229255"/>
                  <a:pt x="7372922" y="229856"/>
                  <a:pt x="7372981" y="230565"/>
                </a:cubicBezTo>
                <a:cubicBezTo>
                  <a:pt x="7373040" y="231272"/>
                  <a:pt x="7373069" y="232185"/>
                  <a:pt x="7373069" y="233305"/>
                </a:cubicBezTo>
                <a:cubicBezTo>
                  <a:pt x="7373069" y="234365"/>
                  <a:pt x="7373025" y="235307"/>
                  <a:pt x="7372937" y="236132"/>
                </a:cubicBezTo>
                <a:cubicBezTo>
                  <a:pt x="7372848" y="236957"/>
                  <a:pt x="7372716" y="237649"/>
                  <a:pt x="7372539" y="238209"/>
                </a:cubicBezTo>
                <a:cubicBezTo>
                  <a:pt x="7372362" y="238768"/>
                  <a:pt x="7372112" y="239181"/>
                  <a:pt x="7371788" y="239445"/>
                </a:cubicBezTo>
                <a:cubicBezTo>
                  <a:pt x="7371464" y="239711"/>
                  <a:pt x="7371096" y="239844"/>
                  <a:pt x="7370683" y="239844"/>
                </a:cubicBezTo>
                <a:cubicBezTo>
                  <a:pt x="7370036" y="239844"/>
                  <a:pt x="7369019" y="239431"/>
                  <a:pt x="7367635" y="238607"/>
                </a:cubicBezTo>
                <a:cubicBezTo>
                  <a:pt x="7366250" y="237782"/>
                  <a:pt x="7364557" y="236854"/>
                  <a:pt x="7362554" y="235824"/>
                </a:cubicBezTo>
                <a:cubicBezTo>
                  <a:pt x="7360551" y="234792"/>
                  <a:pt x="7358179" y="233848"/>
                  <a:pt x="7355440" y="232995"/>
                </a:cubicBezTo>
                <a:cubicBezTo>
                  <a:pt x="7352701" y="232141"/>
                  <a:pt x="7349623" y="231714"/>
                  <a:pt x="7346206" y="231714"/>
                </a:cubicBezTo>
                <a:cubicBezTo>
                  <a:pt x="7343024" y="231714"/>
                  <a:pt x="7340256" y="232141"/>
                  <a:pt x="7337899" y="232995"/>
                </a:cubicBezTo>
                <a:cubicBezTo>
                  <a:pt x="7335543" y="233848"/>
                  <a:pt x="7333599" y="234983"/>
                  <a:pt x="7332067" y="236397"/>
                </a:cubicBezTo>
                <a:cubicBezTo>
                  <a:pt x="7330536" y="237812"/>
                  <a:pt x="7329387" y="239490"/>
                  <a:pt x="7328621" y="241434"/>
                </a:cubicBezTo>
                <a:cubicBezTo>
                  <a:pt x="7327855" y="243378"/>
                  <a:pt x="7327472" y="245440"/>
                  <a:pt x="7327472" y="247620"/>
                </a:cubicBezTo>
                <a:cubicBezTo>
                  <a:pt x="7327472" y="250801"/>
                  <a:pt x="7328209" y="253540"/>
                  <a:pt x="7329681" y="255837"/>
                </a:cubicBezTo>
                <a:cubicBezTo>
                  <a:pt x="7331154" y="258135"/>
                  <a:pt x="7333113" y="260168"/>
                  <a:pt x="7335558" y="261935"/>
                </a:cubicBezTo>
                <a:cubicBezTo>
                  <a:pt x="7338003" y="263702"/>
                  <a:pt x="7340786" y="265323"/>
                  <a:pt x="7343908" y="266796"/>
                </a:cubicBezTo>
                <a:cubicBezTo>
                  <a:pt x="7347031" y="268269"/>
                  <a:pt x="7350212" y="269756"/>
                  <a:pt x="7353452" y="271258"/>
                </a:cubicBezTo>
                <a:cubicBezTo>
                  <a:pt x="7356692" y="272760"/>
                  <a:pt x="7359873" y="274409"/>
                  <a:pt x="7362995" y="276206"/>
                </a:cubicBezTo>
                <a:cubicBezTo>
                  <a:pt x="7366118" y="278002"/>
                  <a:pt x="7368901" y="280123"/>
                  <a:pt x="7371346" y="282568"/>
                </a:cubicBezTo>
                <a:cubicBezTo>
                  <a:pt x="7373791" y="285014"/>
                  <a:pt x="7375764" y="287899"/>
                  <a:pt x="7377267" y="291229"/>
                </a:cubicBezTo>
                <a:cubicBezTo>
                  <a:pt x="7378769" y="294556"/>
                  <a:pt x="7379520" y="298489"/>
                  <a:pt x="7379520" y="303026"/>
                </a:cubicBezTo>
                <a:cubicBezTo>
                  <a:pt x="7379520" y="308386"/>
                  <a:pt x="7378533" y="313159"/>
                  <a:pt x="7376560" y="317340"/>
                </a:cubicBezTo>
                <a:cubicBezTo>
                  <a:pt x="7374587" y="321523"/>
                  <a:pt x="7371847" y="325072"/>
                  <a:pt x="7368342" y="327989"/>
                </a:cubicBezTo>
                <a:cubicBezTo>
                  <a:pt x="7364837" y="330905"/>
                  <a:pt x="7360713" y="333100"/>
                  <a:pt x="7355970" y="334573"/>
                </a:cubicBezTo>
                <a:cubicBezTo>
                  <a:pt x="7351228" y="336044"/>
                  <a:pt x="7346117" y="336782"/>
                  <a:pt x="7340639" y="336782"/>
                </a:cubicBezTo>
                <a:cubicBezTo>
                  <a:pt x="7336810" y="336782"/>
                  <a:pt x="7333260" y="336457"/>
                  <a:pt x="7329990" y="335808"/>
                </a:cubicBezTo>
                <a:cubicBezTo>
                  <a:pt x="7326721" y="335161"/>
                  <a:pt x="7323805" y="334367"/>
                  <a:pt x="7321242" y="333424"/>
                </a:cubicBezTo>
                <a:cubicBezTo>
                  <a:pt x="7318679" y="332481"/>
                  <a:pt x="7316530" y="331508"/>
                  <a:pt x="7314791" y="330507"/>
                </a:cubicBezTo>
                <a:cubicBezTo>
                  <a:pt x="7313054" y="329505"/>
                  <a:pt x="7311846" y="328651"/>
                  <a:pt x="7311168" y="327945"/>
                </a:cubicBezTo>
                <a:cubicBezTo>
                  <a:pt x="7310491" y="327237"/>
                  <a:pt x="7309990" y="326339"/>
                  <a:pt x="7309666" y="325249"/>
                </a:cubicBezTo>
                <a:cubicBezTo>
                  <a:pt x="7309342" y="324160"/>
                  <a:pt x="7309180" y="322701"/>
                  <a:pt x="7309180" y="320875"/>
                </a:cubicBezTo>
                <a:cubicBezTo>
                  <a:pt x="7309180" y="319579"/>
                  <a:pt x="7309239" y="318504"/>
                  <a:pt x="7309357" y="317649"/>
                </a:cubicBezTo>
                <a:cubicBezTo>
                  <a:pt x="7309475" y="316795"/>
                  <a:pt x="7309652" y="316103"/>
                  <a:pt x="7309887" y="315572"/>
                </a:cubicBezTo>
                <a:cubicBezTo>
                  <a:pt x="7310123" y="315042"/>
                  <a:pt x="7310417" y="314675"/>
                  <a:pt x="7310771" y="314468"/>
                </a:cubicBezTo>
                <a:cubicBezTo>
                  <a:pt x="7311124" y="314262"/>
                  <a:pt x="7311537" y="314159"/>
                  <a:pt x="7312008" y="314159"/>
                </a:cubicBezTo>
                <a:cubicBezTo>
                  <a:pt x="7312833" y="314159"/>
                  <a:pt x="7313996" y="314660"/>
                  <a:pt x="7315498" y="315662"/>
                </a:cubicBezTo>
                <a:cubicBezTo>
                  <a:pt x="7317001" y="316663"/>
                  <a:pt x="7318930" y="317753"/>
                  <a:pt x="7321286" y="318931"/>
                </a:cubicBezTo>
                <a:cubicBezTo>
                  <a:pt x="7323643" y="320110"/>
                  <a:pt x="7326485" y="321214"/>
                  <a:pt x="7329814" y="322245"/>
                </a:cubicBezTo>
                <a:cubicBezTo>
                  <a:pt x="7333143" y="323277"/>
                  <a:pt x="7336986" y="323792"/>
                  <a:pt x="7341346" y="323792"/>
                </a:cubicBezTo>
                <a:cubicBezTo>
                  <a:pt x="7344645" y="323792"/>
                  <a:pt x="7347664" y="323350"/>
                  <a:pt x="7350403" y="322465"/>
                </a:cubicBezTo>
                <a:cubicBezTo>
                  <a:pt x="7353142" y="321582"/>
                  <a:pt x="7355499" y="320330"/>
                  <a:pt x="7357472" y="318710"/>
                </a:cubicBezTo>
                <a:cubicBezTo>
                  <a:pt x="7359446" y="317090"/>
                  <a:pt x="7360963" y="315103"/>
                  <a:pt x="7362023" y="312745"/>
                </a:cubicBezTo>
                <a:cubicBezTo>
                  <a:pt x="7363084" y="310389"/>
                  <a:pt x="7363614" y="307708"/>
                  <a:pt x="7363614" y="304704"/>
                </a:cubicBezTo>
                <a:cubicBezTo>
                  <a:pt x="7363614" y="301465"/>
                  <a:pt x="7362878" y="298695"/>
                  <a:pt x="7361405" y="296398"/>
                </a:cubicBezTo>
                <a:cubicBezTo>
                  <a:pt x="7359932" y="294100"/>
                  <a:pt x="7357988" y="292082"/>
                  <a:pt x="7355573" y="290345"/>
                </a:cubicBezTo>
                <a:cubicBezTo>
                  <a:pt x="7353158" y="288607"/>
                  <a:pt x="7350403" y="287016"/>
                  <a:pt x="7347310" y="285574"/>
                </a:cubicBezTo>
                <a:cubicBezTo>
                  <a:pt x="7344217" y="284129"/>
                  <a:pt x="7341051" y="282657"/>
                  <a:pt x="7337811" y="281153"/>
                </a:cubicBezTo>
                <a:cubicBezTo>
                  <a:pt x="7334571" y="279652"/>
                  <a:pt x="7331419" y="277989"/>
                  <a:pt x="7328356" y="276161"/>
                </a:cubicBezTo>
                <a:cubicBezTo>
                  <a:pt x="7325292" y="274334"/>
                  <a:pt x="7322553" y="272186"/>
                  <a:pt x="7320138" y="269710"/>
                </a:cubicBezTo>
                <a:cubicBezTo>
                  <a:pt x="7317723" y="267237"/>
                  <a:pt x="7315763" y="264334"/>
                  <a:pt x="7314261" y="261007"/>
                </a:cubicBezTo>
                <a:cubicBezTo>
                  <a:pt x="7312759" y="257679"/>
                  <a:pt x="7312008" y="253688"/>
                  <a:pt x="7312008" y="249034"/>
                </a:cubicBezTo>
                <a:cubicBezTo>
                  <a:pt x="7312008" y="244262"/>
                  <a:pt x="7312877" y="240006"/>
                  <a:pt x="7314615" y="236265"/>
                </a:cubicBezTo>
                <a:cubicBezTo>
                  <a:pt x="7316353" y="232525"/>
                  <a:pt x="7318768" y="229387"/>
                  <a:pt x="7321861" y="226854"/>
                </a:cubicBezTo>
                <a:cubicBezTo>
                  <a:pt x="7324954" y="224320"/>
                  <a:pt x="7328636" y="222391"/>
                  <a:pt x="7332907" y="221065"/>
                </a:cubicBezTo>
                <a:cubicBezTo>
                  <a:pt x="7337178" y="219740"/>
                  <a:pt x="7341787" y="219078"/>
                  <a:pt x="7346736" y="219078"/>
                </a:cubicBezTo>
                <a:close/>
                <a:moveTo>
                  <a:pt x="6880011" y="219078"/>
                </a:moveTo>
                <a:cubicBezTo>
                  <a:pt x="6882544" y="219078"/>
                  <a:pt x="6885092" y="219298"/>
                  <a:pt x="6887655" y="219740"/>
                </a:cubicBezTo>
                <a:cubicBezTo>
                  <a:pt x="6890217" y="220181"/>
                  <a:pt x="6892633" y="220771"/>
                  <a:pt x="6894901" y="221506"/>
                </a:cubicBezTo>
                <a:lnTo>
                  <a:pt x="6896293" y="222075"/>
                </a:lnTo>
                <a:lnTo>
                  <a:pt x="6895398" y="235652"/>
                </a:lnTo>
                <a:lnTo>
                  <a:pt x="6888715" y="232995"/>
                </a:lnTo>
                <a:cubicBezTo>
                  <a:pt x="6885976" y="232141"/>
                  <a:pt x="6882898" y="231714"/>
                  <a:pt x="6879481" y="231714"/>
                </a:cubicBezTo>
                <a:cubicBezTo>
                  <a:pt x="6876299" y="231714"/>
                  <a:pt x="6873531" y="232141"/>
                  <a:pt x="6871174" y="232995"/>
                </a:cubicBezTo>
                <a:cubicBezTo>
                  <a:pt x="6868818" y="233848"/>
                  <a:pt x="6866874" y="234983"/>
                  <a:pt x="6865342" y="236397"/>
                </a:cubicBezTo>
                <a:cubicBezTo>
                  <a:pt x="6863811" y="237812"/>
                  <a:pt x="6862662" y="239490"/>
                  <a:pt x="6861896" y="241434"/>
                </a:cubicBezTo>
                <a:cubicBezTo>
                  <a:pt x="6861130" y="243378"/>
                  <a:pt x="6860747" y="245440"/>
                  <a:pt x="6860747" y="247620"/>
                </a:cubicBezTo>
                <a:cubicBezTo>
                  <a:pt x="6860747" y="250801"/>
                  <a:pt x="6861484" y="253540"/>
                  <a:pt x="6862956" y="255837"/>
                </a:cubicBezTo>
                <a:cubicBezTo>
                  <a:pt x="6864429" y="258135"/>
                  <a:pt x="6866388" y="260168"/>
                  <a:pt x="6868833" y="261935"/>
                </a:cubicBezTo>
                <a:cubicBezTo>
                  <a:pt x="6871278" y="263702"/>
                  <a:pt x="6874061" y="265323"/>
                  <a:pt x="6877183" y="266796"/>
                </a:cubicBezTo>
                <a:cubicBezTo>
                  <a:pt x="6880306" y="268269"/>
                  <a:pt x="6883487" y="269756"/>
                  <a:pt x="6886727" y="271258"/>
                </a:cubicBezTo>
                <a:lnTo>
                  <a:pt x="6892842" y="274428"/>
                </a:lnTo>
                <a:lnTo>
                  <a:pt x="6891604" y="293205"/>
                </a:lnTo>
                <a:lnTo>
                  <a:pt x="6888848" y="290345"/>
                </a:lnTo>
                <a:cubicBezTo>
                  <a:pt x="6886433" y="288607"/>
                  <a:pt x="6883678" y="287016"/>
                  <a:pt x="6880585" y="285574"/>
                </a:cubicBezTo>
                <a:cubicBezTo>
                  <a:pt x="6877492" y="284129"/>
                  <a:pt x="6874326" y="282657"/>
                  <a:pt x="6871086" y="281153"/>
                </a:cubicBezTo>
                <a:cubicBezTo>
                  <a:pt x="6867846" y="279652"/>
                  <a:pt x="6864694" y="277989"/>
                  <a:pt x="6861631" y="276161"/>
                </a:cubicBezTo>
                <a:cubicBezTo>
                  <a:pt x="6858567" y="274334"/>
                  <a:pt x="6855828" y="272186"/>
                  <a:pt x="6853413" y="269710"/>
                </a:cubicBezTo>
                <a:cubicBezTo>
                  <a:pt x="6850998" y="267237"/>
                  <a:pt x="6849038" y="264334"/>
                  <a:pt x="6847536" y="261007"/>
                </a:cubicBezTo>
                <a:cubicBezTo>
                  <a:pt x="6846034" y="257679"/>
                  <a:pt x="6845283" y="253688"/>
                  <a:pt x="6845283" y="249034"/>
                </a:cubicBezTo>
                <a:cubicBezTo>
                  <a:pt x="6845283" y="244262"/>
                  <a:pt x="6846152" y="240006"/>
                  <a:pt x="6847890" y="236265"/>
                </a:cubicBezTo>
                <a:cubicBezTo>
                  <a:pt x="6849628" y="232525"/>
                  <a:pt x="6852043" y="229387"/>
                  <a:pt x="6855136" y="226854"/>
                </a:cubicBezTo>
                <a:cubicBezTo>
                  <a:pt x="6858229" y="224320"/>
                  <a:pt x="6861911" y="222391"/>
                  <a:pt x="6866182" y="221065"/>
                </a:cubicBezTo>
                <a:cubicBezTo>
                  <a:pt x="6870453" y="219740"/>
                  <a:pt x="6875062" y="219078"/>
                  <a:pt x="6880011" y="219078"/>
                </a:cubicBezTo>
                <a:close/>
                <a:moveTo>
                  <a:pt x="6403761" y="219078"/>
                </a:moveTo>
                <a:cubicBezTo>
                  <a:pt x="6406294" y="219078"/>
                  <a:pt x="6408842" y="219298"/>
                  <a:pt x="6411405" y="219740"/>
                </a:cubicBezTo>
                <a:cubicBezTo>
                  <a:pt x="6413967" y="220181"/>
                  <a:pt x="6416383" y="220771"/>
                  <a:pt x="6418651" y="221506"/>
                </a:cubicBezTo>
                <a:cubicBezTo>
                  <a:pt x="6420919" y="222243"/>
                  <a:pt x="6422936" y="223069"/>
                  <a:pt x="6424704" y="223981"/>
                </a:cubicBezTo>
                <a:cubicBezTo>
                  <a:pt x="6426471" y="224895"/>
                  <a:pt x="6427635" y="225631"/>
                  <a:pt x="6428194" y="226190"/>
                </a:cubicBezTo>
                <a:cubicBezTo>
                  <a:pt x="6428754" y="226749"/>
                  <a:pt x="6429122" y="227191"/>
                  <a:pt x="6429299" y="227517"/>
                </a:cubicBezTo>
                <a:cubicBezTo>
                  <a:pt x="6429476" y="227840"/>
                  <a:pt x="6429623" y="228253"/>
                  <a:pt x="6429741" y="228753"/>
                </a:cubicBezTo>
                <a:cubicBezTo>
                  <a:pt x="6429859" y="229255"/>
                  <a:pt x="6429947" y="229856"/>
                  <a:pt x="6430006" y="230565"/>
                </a:cubicBezTo>
                <a:cubicBezTo>
                  <a:pt x="6430065" y="231272"/>
                  <a:pt x="6430094" y="232185"/>
                  <a:pt x="6430094" y="233305"/>
                </a:cubicBezTo>
                <a:cubicBezTo>
                  <a:pt x="6430094" y="234365"/>
                  <a:pt x="6430050" y="235307"/>
                  <a:pt x="6429962" y="236132"/>
                </a:cubicBezTo>
                <a:cubicBezTo>
                  <a:pt x="6429873" y="236957"/>
                  <a:pt x="6429741" y="237649"/>
                  <a:pt x="6429564" y="238209"/>
                </a:cubicBezTo>
                <a:cubicBezTo>
                  <a:pt x="6429387" y="238768"/>
                  <a:pt x="6429137" y="239181"/>
                  <a:pt x="6428813" y="239445"/>
                </a:cubicBezTo>
                <a:cubicBezTo>
                  <a:pt x="6428489" y="239711"/>
                  <a:pt x="6428121" y="239844"/>
                  <a:pt x="6427708" y="239844"/>
                </a:cubicBezTo>
                <a:cubicBezTo>
                  <a:pt x="6427061" y="239844"/>
                  <a:pt x="6426044" y="239431"/>
                  <a:pt x="6424660" y="238607"/>
                </a:cubicBezTo>
                <a:cubicBezTo>
                  <a:pt x="6423275" y="237782"/>
                  <a:pt x="6421582" y="236854"/>
                  <a:pt x="6419579" y="235824"/>
                </a:cubicBezTo>
                <a:cubicBezTo>
                  <a:pt x="6417576" y="234792"/>
                  <a:pt x="6415204" y="233848"/>
                  <a:pt x="6412465" y="232995"/>
                </a:cubicBezTo>
                <a:cubicBezTo>
                  <a:pt x="6409726" y="232141"/>
                  <a:pt x="6406648" y="231714"/>
                  <a:pt x="6403231" y="231714"/>
                </a:cubicBezTo>
                <a:cubicBezTo>
                  <a:pt x="6400049" y="231714"/>
                  <a:pt x="6397281" y="232141"/>
                  <a:pt x="6394924" y="232995"/>
                </a:cubicBezTo>
                <a:cubicBezTo>
                  <a:pt x="6392568" y="233848"/>
                  <a:pt x="6390624" y="234983"/>
                  <a:pt x="6389092" y="236397"/>
                </a:cubicBezTo>
                <a:cubicBezTo>
                  <a:pt x="6387561" y="237812"/>
                  <a:pt x="6386412" y="239490"/>
                  <a:pt x="6385646" y="241434"/>
                </a:cubicBezTo>
                <a:cubicBezTo>
                  <a:pt x="6384880" y="243378"/>
                  <a:pt x="6384497" y="245440"/>
                  <a:pt x="6384497" y="247620"/>
                </a:cubicBezTo>
                <a:cubicBezTo>
                  <a:pt x="6384497" y="250801"/>
                  <a:pt x="6385234" y="253540"/>
                  <a:pt x="6386706" y="255837"/>
                </a:cubicBezTo>
                <a:cubicBezTo>
                  <a:pt x="6388179" y="258135"/>
                  <a:pt x="6390138" y="260168"/>
                  <a:pt x="6392583" y="261935"/>
                </a:cubicBezTo>
                <a:cubicBezTo>
                  <a:pt x="6395028" y="263702"/>
                  <a:pt x="6397811" y="265323"/>
                  <a:pt x="6400933" y="266796"/>
                </a:cubicBezTo>
                <a:cubicBezTo>
                  <a:pt x="6404056" y="268269"/>
                  <a:pt x="6407237" y="269756"/>
                  <a:pt x="6410477" y="271258"/>
                </a:cubicBezTo>
                <a:cubicBezTo>
                  <a:pt x="6413717" y="272760"/>
                  <a:pt x="6416898" y="274409"/>
                  <a:pt x="6420020" y="276206"/>
                </a:cubicBezTo>
                <a:cubicBezTo>
                  <a:pt x="6423143" y="278002"/>
                  <a:pt x="6425926" y="280123"/>
                  <a:pt x="6428371" y="282568"/>
                </a:cubicBezTo>
                <a:cubicBezTo>
                  <a:pt x="6430816" y="285014"/>
                  <a:pt x="6432789" y="287899"/>
                  <a:pt x="6434292" y="291229"/>
                </a:cubicBezTo>
                <a:cubicBezTo>
                  <a:pt x="6435794" y="294556"/>
                  <a:pt x="6436545" y="298489"/>
                  <a:pt x="6436545" y="303026"/>
                </a:cubicBezTo>
                <a:cubicBezTo>
                  <a:pt x="6436545" y="308386"/>
                  <a:pt x="6435558" y="313159"/>
                  <a:pt x="6433585" y="317340"/>
                </a:cubicBezTo>
                <a:cubicBezTo>
                  <a:pt x="6431612" y="321523"/>
                  <a:pt x="6428872" y="325072"/>
                  <a:pt x="6425367" y="327989"/>
                </a:cubicBezTo>
                <a:cubicBezTo>
                  <a:pt x="6421862" y="330905"/>
                  <a:pt x="6417738" y="333100"/>
                  <a:pt x="6412995" y="334573"/>
                </a:cubicBezTo>
                <a:cubicBezTo>
                  <a:pt x="6408253" y="336044"/>
                  <a:pt x="6403142" y="336782"/>
                  <a:pt x="6397664" y="336782"/>
                </a:cubicBezTo>
                <a:cubicBezTo>
                  <a:pt x="6393835" y="336782"/>
                  <a:pt x="6390285" y="336457"/>
                  <a:pt x="6387015" y="335808"/>
                </a:cubicBezTo>
                <a:cubicBezTo>
                  <a:pt x="6383746" y="335161"/>
                  <a:pt x="6380830" y="334367"/>
                  <a:pt x="6378267" y="333424"/>
                </a:cubicBezTo>
                <a:cubicBezTo>
                  <a:pt x="6375704" y="332481"/>
                  <a:pt x="6373555" y="331508"/>
                  <a:pt x="6371816" y="330507"/>
                </a:cubicBezTo>
                <a:cubicBezTo>
                  <a:pt x="6370079" y="329505"/>
                  <a:pt x="6368871" y="328651"/>
                  <a:pt x="6368193" y="327945"/>
                </a:cubicBezTo>
                <a:cubicBezTo>
                  <a:pt x="6367516" y="327237"/>
                  <a:pt x="6367015" y="326339"/>
                  <a:pt x="6366691" y="325249"/>
                </a:cubicBezTo>
                <a:cubicBezTo>
                  <a:pt x="6366367" y="324160"/>
                  <a:pt x="6366205" y="322701"/>
                  <a:pt x="6366205" y="320875"/>
                </a:cubicBezTo>
                <a:cubicBezTo>
                  <a:pt x="6366205" y="319579"/>
                  <a:pt x="6366264" y="318504"/>
                  <a:pt x="6366382" y="317649"/>
                </a:cubicBezTo>
                <a:cubicBezTo>
                  <a:pt x="6366500" y="316795"/>
                  <a:pt x="6366677" y="316103"/>
                  <a:pt x="6366912" y="315572"/>
                </a:cubicBezTo>
                <a:cubicBezTo>
                  <a:pt x="6367148" y="315042"/>
                  <a:pt x="6367442" y="314675"/>
                  <a:pt x="6367796" y="314468"/>
                </a:cubicBezTo>
                <a:cubicBezTo>
                  <a:pt x="6368149" y="314262"/>
                  <a:pt x="6368562" y="314159"/>
                  <a:pt x="6369033" y="314159"/>
                </a:cubicBezTo>
                <a:cubicBezTo>
                  <a:pt x="6369858" y="314159"/>
                  <a:pt x="6371021" y="314660"/>
                  <a:pt x="6372523" y="315662"/>
                </a:cubicBezTo>
                <a:cubicBezTo>
                  <a:pt x="6374026" y="316663"/>
                  <a:pt x="6375955" y="317753"/>
                  <a:pt x="6378311" y="318931"/>
                </a:cubicBezTo>
                <a:cubicBezTo>
                  <a:pt x="6380668" y="320110"/>
                  <a:pt x="6383510" y="321214"/>
                  <a:pt x="6386839" y="322245"/>
                </a:cubicBezTo>
                <a:cubicBezTo>
                  <a:pt x="6390168" y="323277"/>
                  <a:pt x="6394011" y="323792"/>
                  <a:pt x="6398371" y="323792"/>
                </a:cubicBezTo>
                <a:cubicBezTo>
                  <a:pt x="6401670" y="323792"/>
                  <a:pt x="6404689" y="323350"/>
                  <a:pt x="6407428" y="322465"/>
                </a:cubicBezTo>
                <a:cubicBezTo>
                  <a:pt x="6410167" y="321582"/>
                  <a:pt x="6412524" y="320330"/>
                  <a:pt x="6414497" y="318710"/>
                </a:cubicBezTo>
                <a:cubicBezTo>
                  <a:pt x="6416471" y="317090"/>
                  <a:pt x="6417988" y="315103"/>
                  <a:pt x="6419048" y="312745"/>
                </a:cubicBezTo>
                <a:cubicBezTo>
                  <a:pt x="6420109" y="310389"/>
                  <a:pt x="6420639" y="307708"/>
                  <a:pt x="6420639" y="304704"/>
                </a:cubicBezTo>
                <a:cubicBezTo>
                  <a:pt x="6420639" y="301465"/>
                  <a:pt x="6419903" y="298695"/>
                  <a:pt x="6418430" y="296398"/>
                </a:cubicBezTo>
                <a:cubicBezTo>
                  <a:pt x="6416957" y="294100"/>
                  <a:pt x="6415013" y="292082"/>
                  <a:pt x="6412598" y="290345"/>
                </a:cubicBezTo>
                <a:cubicBezTo>
                  <a:pt x="6410183" y="288607"/>
                  <a:pt x="6407428" y="287016"/>
                  <a:pt x="6404335" y="285574"/>
                </a:cubicBezTo>
                <a:cubicBezTo>
                  <a:pt x="6401242" y="284129"/>
                  <a:pt x="6398076" y="282657"/>
                  <a:pt x="6394836" y="281153"/>
                </a:cubicBezTo>
                <a:cubicBezTo>
                  <a:pt x="6391596" y="279652"/>
                  <a:pt x="6388444" y="277989"/>
                  <a:pt x="6385381" y="276161"/>
                </a:cubicBezTo>
                <a:cubicBezTo>
                  <a:pt x="6382317" y="274334"/>
                  <a:pt x="6379578" y="272186"/>
                  <a:pt x="6377163" y="269710"/>
                </a:cubicBezTo>
                <a:cubicBezTo>
                  <a:pt x="6374748" y="267237"/>
                  <a:pt x="6372788" y="264334"/>
                  <a:pt x="6371286" y="261007"/>
                </a:cubicBezTo>
                <a:cubicBezTo>
                  <a:pt x="6369784" y="257679"/>
                  <a:pt x="6369033" y="253688"/>
                  <a:pt x="6369033" y="249034"/>
                </a:cubicBezTo>
                <a:cubicBezTo>
                  <a:pt x="6369033" y="244262"/>
                  <a:pt x="6369902" y="240006"/>
                  <a:pt x="6371640" y="236265"/>
                </a:cubicBezTo>
                <a:cubicBezTo>
                  <a:pt x="6373378" y="232525"/>
                  <a:pt x="6375793" y="229387"/>
                  <a:pt x="6378886" y="226854"/>
                </a:cubicBezTo>
                <a:cubicBezTo>
                  <a:pt x="6381979" y="224320"/>
                  <a:pt x="6385661" y="222391"/>
                  <a:pt x="6389932" y="221065"/>
                </a:cubicBezTo>
                <a:cubicBezTo>
                  <a:pt x="6394203" y="219740"/>
                  <a:pt x="6398812" y="219078"/>
                  <a:pt x="6403761" y="219078"/>
                </a:cubicBezTo>
                <a:close/>
                <a:moveTo>
                  <a:pt x="5460786" y="219078"/>
                </a:moveTo>
                <a:cubicBezTo>
                  <a:pt x="5463319" y="219078"/>
                  <a:pt x="5465867" y="219298"/>
                  <a:pt x="5468430" y="219740"/>
                </a:cubicBezTo>
                <a:cubicBezTo>
                  <a:pt x="5470992" y="220181"/>
                  <a:pt x="5473408" y="220771"/>
                  <a:pt x="5475676" y="221506"/>
                </a:cubicBezTo>
                <a:cubicBezTo>
                  <a:pt x="5477944" y="222243"/>
                  <a:pt x="5479961" y="223069"/>
                  <a:pt x="5481729" y="223981"/>
                </a:cubicBezTo>
                <a:cubicBezTo>
                  <a:pt x="5483496" y="224895"/>
                  <a:pt x="5484660" y="225631"/>
                  <a:pt x="5485219" y="226190"/>
                </a:cubicBezTo>
                <a:cubicBezTo>
                  <a:pt x="5485779" y="226749"/>
                  <a:pt x="5486147" y="227191"/>
                  <a:pt x="5486324" y="227517"/>
                </a:cubicBezTo>
                <a:cubicBezTo>
                  <a:pt x="5486501" y="227840"/>
                  <a:pt x="5486648" y="228253"/>
                  <a:pt x="5486766" y="228753"/>
                </a:cubicBezTo>
                <a:cubicBezTo>
                  <a:pt x="5486884" y="229255"/>
                  <a:pt x="5486972" y="229856"/>
                  <a:pt x="5487031" y="230565"/>
                </a:cubicBezTo>
                <a:cubicBezTo>
                  <a:pt x="5487090" y="231272"/>
                  <a:pt x="5487119" y="232185"/>
                  <a:pt x="5487119" y="233305"/>
                </a:cubicBezTo>
                <a:cubicBezTo>
                  <a:pt x="5487119" y="234365"/>
                  <a:pt x="5487075" y="235307"/>
                  <a:pt x="5486987" y="236132"/>
                </a:cubicBezTo>
                <a:cubicBezTo>
                  <a:pt x="5486898" y="236957"/>
                  <a:pt x="5486766" y="237649"/>
                  <a:pt x="5486589" y="238209"/>
                </a:cubicBezTo>
                <a:cubicBezTo>
                  <a:pt x="5486412" y="238768"/>
                  <a:pt x="5486162" y="239181"/>
                  <a:pt x="5485838" y="239445"/>
                </a:cubicBezTo>
                <a:cubicBezTo>
                  <a:pt x="5485514" y="239711"/>
                  <a:pt x="5485146" y="239844"/>
                  <a:pt x="5484733" y="239844"/>
                </a:cubicBezTo>
                <a:cubicBezTo>
                  <a:pt x="5484086" y="239844"/>
                  <a:pt x="5483069" y="239431"/>
                  <a:pt x="5481685" y="238607"/>
                </a:cubicBezTo>
                <a:cubicBezTo>
                  <a:pt x="5480300" y="237782"/>
                  <a:pt x="5478607" y="236854"/>
                  <a:pt x="5476604" y="235824"/>
                </a:cubicBezTo>
                <a:cubicBezTo>
                  <a:pt x="5474601" y="234792"/>
                  <a:pt x="5472229" y="233848"/>
                  <a:pt x="5469490" y="232995"/>
                </a:cubicBezTo>
                <a:cubicBezTo>
                  <a:pt x="5466751" y="232141"/>
                  <a:pt x="5463673" y="231714"/>
                  <a:pt x="5460256" y="231714"/>
                </a:cubicBezTo>
                <a:cubicBezTo>
                  <a:pt x="5457074" y="231714"/>
                  <a:pt x="5454306" y="232141"/>
                  <a:pt x="5451949" y="232995"/>
                </a:cubicBezTo>
                <a:cubicBezTo>
                  <a:pt x="5449593" y="233848"/>
                  <a:pt x="5447649" y="234983"/>
                  <a:pt x="5446117" y="236397"/>
                </a:cubicBezTo>
                <a:cubicBezTo>
                  <a:pt x="5444586" y="237812"/>
                  <a:pt x="5443437" y="239490"/>
                  <a:pt x="5442671" y="241434"/>
                </a:cubicBezTo>
                <a:cubicBezTo>
                  <a:pt x="5441905" y="243378"/>
                  <a:pt x="5441522" y="245440"/>
                  <a:pt x="5441522" y="247620"/>
                </a:cubicBezTo>
                <a:cubicBezTo>
                  <a:pt x="5441522" y="250801"/>
                  <a:pt x="5442259" y="253540"/>
                  <a:pt x="5443731" y="255837"/>
                </a:cubicBezTo>
                <a:cubicBezTo>
                  <a:pt x="5445204" y="258135"/>
                  <a:pt x="5447163" y="260168"/>
                  <a:pt x="5449608" y="261935"/>
                </a:cubicBezTo>
                <a:cubicBezTo>
                  <a:pt x="5452053" y="263702"/>
                  <a:pt x="5454836" y="265323"/>
                  <a:pt x="5457958" y="266796"/>
                </a:cubicBezTo>
                <a:cubicBezTo>
                  <a:pt x="5461081" y="268269"/>
                  <a:pt x="5464262" y="269756"/>
                  <a:pt x="5467502" y="271258"/>
                </a:cubicBezTo>
                <a:cubicBezTo>
                  <a:pt x="5470742" y="272760"/>
                  <a:pt x="5473923" y="274409"/>
                  <a:pt x="5477045" y="276206"/>
                </a:cubicBezTo>
                <a:cubicBezTo>
                  <a:pt x="5480168" y="278002"/>
                  <a:pt x="5482951" y="280123"/>
                  <a:pt x="5485396" y="282568"/>
                </a:cubicBezTo>
                <a:cubicBezTo>
                  <a:pt x="5487841" y="285014"/>
                  <a:pt x="5489814" y="287899"/>
                  <a:pt x="5491317" y="291229"/>
                </a:cubicBezTo>
                <a:cubicBezTo>
                  <a:pt x="5492819" y="294556"/>
                  <a:pt x="5493570" y="298489"/>
                  <a:pt x="5493570" y="303026"/>
                </a:cubicBezTo>
                <a:cubicBezTo>
                  <a:pt x="5493570" y="308386"/>
                  <a:pt x="5492583" y="313159"/>
                  <a:pt x="5490610" y="317340"/>
                </a:cubicBezTo>
                <a:cubicBezTo>
                  <a:pt x="5488637" y="321523"/>
                  <a:pt x="5485897" y="325072"/>
                  <a:pt x="5482392" y="327989"/>
                </a:cubicBezTo>
                <a:cubicBezTo>
                  <a:pt x="5478887" y="330905"/>
                  <a:pt x="5474763" y="333100"/>
                  <a:pt x="5470020" y="334573"/>
                </a:cubicBezTo>
                <a:cubicBezTo>
                  <a:pt x="5465278" y="336044"/>
                  <a:pt x="5460167" y="336782"/>
                  <a:pt x="5454689" y="336782"/>
                </a:cubicBezTo>
                <a:cubicBezTo>
                  <a:pt x="5450860" y="336782"/>
                  <a:pt x="5447310" y="336457"/>
                  <a:pt x="5444040" y="335808"/>
                </a:cubicBezTo>
                <a:cubicBezTo>
                  <a:pt x="5440771" y="335161"/>
                  <a:pt x="5437855" y="334367"/>
                  <a:pt x="5435292" y="333424"/>
                </a:cubicBezTo>
                <a:cubicBezTo>
                  <a:pt x="5432729" y="332481"/>
                  <a:pt x="5430580" y="331508"/>
                  <a:pt x="5428841" y="330507"/>
                </a:cubicBezTo>
                <a:cubicBezTo>
                  <a:pt x="5427104" y="329505"/>
                  <a:pt x="5425896" y="328651"/>
                  <a:pt x="5425218" y="327945"/>
                </a:cubicBezTo>
                <a:cubicBezTo>
                  <a:pt x="5424541" y="327237"/>
                  <a:pt x="5424040" y="326339"/>
                  <a:pt x="5423716" y="325249"/>
                </a:cubicBezTo>
                <a:cubicBezTo>
                  <a:pt x="5423392" y="324160"/>
                  <a:pt x="5423230" y="322701"/>
                  <a:pt x="5423230" y="320875"/>
                </a:cubicBezTo>
                <a:cubicBezTo>
                  <a:pt x="5423230" y="319579"/>
                  <a:pt x="5423289" y="318504"/>
                  <a:pt x="5423407" y="317649"/>
                </a:cubicBezTo>
                <a:cubicBezTo>
                  <a:pt x="5423525" y="316795"/>
                  <a:pt x="5423702" y="316103"/>
                  <a:pt x="5423937" y="315572"/>
                </a:cubicBezTo>
                <a:cubicBezTo>
                  <a:pt x="5424173" y="315042"/>
                  <a:pt x="5424467" y="314675"/>
                  <a:pt x="5424821" y="314468"/>
                </a:cubicBezTo>
                <a:cubicBezTo>
                  <a:pt x="5425174" y="314262"/>
                  <a:pt x="5425587" y="314159"/>
                  <a:pt x="5426058" y="314159"/>
                </a:cubicBezTo>
                <a:cubicBezTo>
                  <a:pt x="5426883" y="314159"/>
                  <a:pt x="5428046" y="314660"/>
                  <a:pt x="5429548" y="315662"/>
                </a:cubicBezTo>
                <a:cubicBezTo>
                  <a:pt x="5431051" y="316663"/>
                  <a:pt x="5432980" y="317753"/>
                  <a:pt x="5435336" y="318931"/>
                </a:cubicBezTo>
                <a:cubicBezTo>
                  <a:pt x="5437693" y="320110"/>
                  <a:pt x="5440535" y="321214"/>
                  <a:pt x="5443864" y="322245"/>
                </a:cubicBezTo>
                <a:cubicBezTo>
                  <a:pt x="5447193" y="323277"/>
                  <a:pt x="5451036" y="323792"/>
                  <a:pt x="5455396" y="323792"/>
                </a:cubicBezTo>
                <a:cubicBezTo>
                  <a:pt x="5458695" y="323792"/>
                  <a:pt x="5461714" y="323350"/>
                  <a:pt x="5464453" y="322465"/>
                </a:cubicBezTo>
                <a:cubicBezTo>
                  <a:pt x="5467192" y="321582"/>
                  <a:pt x="5469549" y="320330"/>
                  <a:pt x="5471522" y="318710"/>
                </a:cubicBezTo>
                <a:cubicBezTo>
                  <a:pt x="5473496" y="317090"/>
                  <a:pt x="5475013" y="315103"/>
                  <a:pt x="5476073" y="312745"/>
                </a:cubicBezTo>
                <a:cubicBezTo>
                  <a:pt x="5477134" y="310389"/>
                  <a:pt x="5477664" y="307708"/>
                  <a:pt x="5477664" y="304704"/>
                </a:cubicBezTo>
                <a:cubicBezTo>
                  <a:pt x="5477664" y="301465"/>
                  <a:pt x="5476928" y="298695"/>
                  <a:pt x="5475455" y="296398"/>
                </a:cubicBezTo>
                <a:cubicBezTo>
                  <a:pt x="5473982" y="294100"/>
                  <a:pt x="5472038" y="292082"/>
                  <a:pt x="5469623" y="290345"/>
                </a:cubicBezTo>
                <a:cubicBezTo>
                  <a:pt x="5467208" y="288607"/>
                  <a:pt x="5464453" y="287016"/>
                  <a:pt x="5461360" y="285574"/>
                </a:cubicBezTo>
                <a:cubicBezTo>
                  <a:pt x="5458267" y="284129"/>
                  <a:pt x="5455101" y="282657"/>
                  <a:pt x="5451861" y="281153"/>
                </a:cubicBezTo>
                <a:cubicBezTo>
                  <a:pt x="5448621" y="279652"/>
                  <a:pt x="5445469" y="277989"/>
                  <a:pt x="5442406" y="276161"/>
                </a:cubicBezTo>
                <a:cubicBezTo>
                  <a:pt x="5439342" y="274334"/>
                  <a:pt x="5436603" y="272186"/>
                  <a:pt x="5434188" y="269710"/>
                </a:cubicBezTo>
                <a:cubicBezTo>
                  <a:pt x="5431773" y="267237"/>
                  <a:pt x="5429813" y="264334"/>
                  <a:pt x="5428311" y="261007"/>
                </a:cubicBezTo>
                <a:cubicBezTo>
                  <a:pt x="5426809" y="257679"/>
                  <a:pt x="5426058" y="253688"/>
                  <a:pt x="5426058" y="249034"/>
                </a:cubicBezTo>
                <a:cubicBezTo>
                  <a:pt x="5426058" y="244262"/>
                  <a:pt x="5426927" y="240006"/>
                  <a:pt x="5428665" y="236265"/>
                </a:cubicBezTo>
                <a:cubicBezTo>
                  <a:pt x="5430403" y="232525"/>
                  <a:pt x="5432818" y="229387"/>
                  <a:pt x="5435911" y="226854"/>
                </a:cubicBezTo>
                <a:cubicBezTo>
                  <a:pt x="5439004" y="224320"/>
                  <a:pt x="5442686" y="222391"/>
                  <a:pt x="5446957" y="221065"/>
                </a:cubicBezTo>
                <a:cubicBezTo>
                  <a:pt x="5451228" y="219740"/>
                  <a:pt x="5455837" y="219078"/>
                  <a:pt x="5460786" y="219078"/>
                </a:cubicBezTo>
                <a:close/>
                <a:moveTo>
                  <a:pt x="4994061" y="219078"/>
                </a:moveTo>
                <a:cubicBezTo>
                  <a:pt x="4996594" y="219078"/>
                  <a:pt x="4999142" y="219298"/>
                  <a:pt x="5001705" y="219740"/>
                </a:cubicBezTo>
                <a:cubicBezTo>
                  <a:pt x="5004267" y="220181"/>
                  <a:pt x="5006683" y="220771"/>
                  <a:pt x="5008951" y="221506"/>
                </a:cubicBezTo>
                <a:cubicBezTo>
                  <a:pt x="5011219" y="222243"/>
                  <a:pt x="5013236" y="223069"/>
                  <a:pt x="5015004" y="223981"/>
                </a:cubicBezTo>
                <a:cubicBezTo>
                  <a:pt x="5016771" y="224895"/>
                  <a:pt x="5017935" y="225631"/>
                  <a:pt x="5018494" y="226190"/>
                </a:cubicBezTo>
                <a:cubicBezTo>
                  <a:pt x="5019054" y="226749"/>
                  <a:pt x="5019422" y="227191"/>
                  <a:pt x="5019599" y="227517"/>
                </a:cubicBezTo>
                <a:cubicBezTo>
                  <a:pt x="5019776" y="227840"/>
                  <a:pt x="5019923" y="228253"/>
                  <a:pt x="5020041" y="228753"/>
                </a:cubicBezTo>
                <a:cubicBezTo>
                  <a:pt x="5020159" y="229255"/>
                  <a:pt x="5020247" y="229856"/>
                  <a:pt x="5020306" y="230565"/>
                </a:cubicBezTo>
                <a:cubicBezTo>
                  <a:pt x="5020365" y="231272"/>
                  <a:pt x="5020394" y="232185"/>
                  <a:pt x="5020394" y="233305"/>
                </a:cubicBezTo>
                <a:cubicBezTo>
                  <a:pt x="5020394" y="234365"/>
                  <a:pt x="5020350" y="235307"/>
                  <a:pt x="5020262" y="236132"/>
                </a:cubicBezTo>
                <a:cubicBezTo>
                  <a:pt x="5020173" y="236957"/>
                  <a:pt x="5020041" y="237649"/>
                  <a:pt x="5019864" y="238209"/>
                </a:cubicBezTo>
                <a:cubicBezTo>
                  <a:pt x="5019687" y="238768"/>
                  <a:pt x="5019437" y="239181"/>
                  <a:pt x="5019113" y="239445"/>
                </a:cubicBezTo>
                <a:cubicBezTo>
                  <a:pt x="5018789" y="239711"/>
                  <a:pt x="5018421" y="239844"/>
                  <a:pt x="5018008" y="239844"/>
                </a:cubicBezTo>
                <a:cubicBezTo>
                  <a:pt x="5017361" y="239844"/>
                  <a:pt x="5016344" y="239431"/>
                  <a:pt x="5014960" y="238607"/>
                </a:cubicBezTo>
                <a:cubicBezTo>
                  <a:pt x="5013575" y="237782"/>
                  <a:pt x="5011882" y="236854"/>
                  <a:pt x="5009879" y="235824"/>
                </a:cubicBezTo>
                <a:cubicBezTo>
                  <a:pt x="5007876" y="234792"/>
                  <a:pt x="5005504" y="233848"/>
                  <a:pt x="5002765" y="232995"/>
                </a:cubicBezTo>
                <a:cubicBezTo>
                  <a:pt x="5000026" y="232141"/>
                  <a:pt x="4996948" y="231714"/>
                  <a:pt x="4993531" y="231714"/>
                </a:cubicBezTo>
                <a:cubicBezTo>
                  <a:pt x="4990349" y="231714"/>
                  <a:pt x="4987581" y="232141"/>
                  <a:pt x="4985224" y="232995"/>
                </a:cubicBezTo>
                <a:cubicBezTo>
                  <a:pt x="4982868" y="233848"/>
                  <a:pt x="4980924" y="234983"/>
                  <a:pt x="4979392" y="236397"/>
                </a:cubicBezTo>
                <a:cubicBezTo>
                  <a:pt x="4977861" y="237812"/>
                  <a:pt x="4976712" y="239490"/>
                  <a:pt x="4975946" y="241434"/>
                </a:cubicBezTo>
                <a:cubicBezTo>
                  <a:pt x="4975180" y="243378"/>
                  <a:pt x="4974797" y="245440"/>
                  <a:pt x="4974797" y="247620"/>
                </a:cubicBezTo>
                <a:cubicBezTo>
                  <a:pt x="4974797" y="250801"/>
                  <a:pt x="4975534" y="253540"/>
                  <a:pt x="4977006" y="255837"/>
                </a:cubicBezTo>
                <a:cubicBezTo>
                  <a:pt x="4978479" y="258135"/>
                  <a:pt x="4980438" y="260168"/>
                  <a:pt x="4982883" y="261935"/>
                </a:cubicBezTo>
                <a:cubicBezTo>
                  <a:pt x="4985328" y="263702"/>
                  <a:pt x="4988111" y="265323"/>
                  <a:pt x="4991233" y="266796"/>
                </a:cubicBezTo>
                <a:cubicBezTo>
                  <a:pt x="4994356" y="268269"/>
                  <a:pt x="4997537" y="269756"/>
                  <a:pt x="5000777" y="271258"/>
                </a:cubicBezTo>
                <a:cubicBezTo>
                  <a:pt x="5004017" y="272760"/>
                  <a:pt x="5007198" y="274409"/>
                  <a:pt x="5010320" y="276206"/>
                </a:cubicBezTo>
                <a:cubicBezTo>
                  <a:pt x="5013443" y="278002"/>
                  <a:pt x="5016226" y="280123"/>
                  <a:pt x="5018671" y="282568"/>
                </a:cubicBezTo>
                <a:cubicBezTo>
                  <a:pt x="5021116" y="285014"/>
                  <a:pt x="5023089" y="287899"/>
                  <a:pt x="5024592" y="291229"/>
                </a:cubicBezTo>
                <a:cubicBezTo>
                  <a:pt x="5026094" y="294556"/>
                  <a:pt x="5026845" y="298489"/>
                  <a:pt x="5026845" y="303026"/>
                </a:cubicBezTo>
                <a:cubicBezTo>
                  <a:pt x="5026845" y="308386"/>
                  <a:pt x="5025858" y="313159"/>
                  <a:pt x="5023885" y="317340"/>
                </a:cubicBezTo>
                <a:cubicBezTo>
                  <a:pt x="5021912" y="321523"/>
                  <a:pt x="5019172" y="325072"/>
                  <a:pt x="5015667" y="327989"/>
                </a:cubicBezTo>
                <a:cubicBezTo>
                  <a:pt x="5012162" y="330905"/>
                  <a:pt x="5008038" y="333100"/>
                  <a:pt x="5003295" y="334573"/>
                </a:cubicBezTo>
                <a:cubicBezTo>
                  <a:pt x="4998553" y="336044"/>
                  <a:pt x="4993442" y="336782"/>
                  <a:pt x="4987964" y="336782"/>
                </a:cubicBezTo>
                <a:cubicBezTo>
                  <a:pt x="4984135" y="336782"/>
                  <a:pt x="4980585" y="336457"/>
                  <a:pt x="4977315" y="335808"/>
                </a:cubicBezTo>
                <a:cubicBezTo>
                  <a:pt x="4974046" y="335161"/>
                  <a:pt x="4971130" y="334367"/>
                  <a:pt x="4968567" y="333424"/>
                </a:cubicBezTo>
                <a:cubicBezTo>
                  <a:pt x="4966004" y="332481"/>
                  <a:pt x="4963855" y="331508"/>
                  <a:pt x="4962116" y="330507"/>
                </a:cubicBezTo>
                <a:cubicBezTo>
                  <a:pt x="4960379" y="329505"/>
                  <a:pt x="4959171" y="328651"/>
                  <a:pt x="4958493" y="327945"/>
                </a:cubicBezTo>
                <a:cubicBezTo>
                  <a:pt x="4957816" y="327237"/>
                  <a:pt x="4957315" y="326339"/>
                  <a:pt x="4956991" y="325249"/>
                </a:cubicBezTo>
                <a:cubicBezTo>
                  <a:pt x="4956667" y="324160"/>
                  <a:pt x="4956505" y="322701"/>
                  <a:pt x="4956505" y="320875"/>
                </a:cubicBezTo>
                <a:cubicBezTo>
                  <a:pt x="4956505" y="319579"/>
                  <a:pt x="4956564" y="318504"/>
                  <a:pt x="4956682" y="317649"/>
                </a:cubicBezTo>
                <a:cubicBezTo>
                  <a:pt x="4956800" y="316795"/>
                  <a:pt x="4956977" y="316103"/>
                  <a:pt x="4957212" y="315572"/>
                </a:cubicBezTo>
                <a:cubicBezTo>
                  <a:pt x="4957448" y="315042"/>
                  <a:pt x="4957742" y="314675"/>
                  <a:pt x="4958096" y="314468"/>
                </a:cubicBezTo>
                <a:cubicBezTo>
                  <a:pt x="4958449" y="314262"/>
                  <a:pt x="4958862" y="314159"/>
                  <a:pt x="4959333" y="314159"/>
                </a:cubicBezTo>
                <a:cubicBezTo>
                  <a:pt x="4960158" y="314159"/>
                  <a:pt x="4961321" y="314660"/>
                  <a:pt x="4962823" y="315662"/>
                </a:cubicBezTo>
                <a:cubicBezTo>
                  <a:pt x="4964326" y="316663"/>
                  <a:pt x="4966255" y="317753"/>
                  <a:pt x="4968611" y="318931"/>
                </a:cubicBezTo>
                <a:cubicBezTo>
                  <a:pt x="4970968" y="320110"/>
                  <a:pt x="4973810" y="321214"/>
                  <a:pt x="4977139" y="322245"/>
                </a:cubicBezTo>
                <a:cubicBezTo>
                  <a:pt x="4980468" y="323277"/>
                  <a:pt x="4984311" y="323792"/>
                  <a:pt x="4988671" y="323792"/>
                </a:cubicBezTo>
                <a:cubicBezTo>
                  <a:pt x="4991970" y="323792"/>
                  <a:pt x="4994989" y="323350"/>
                  <a:pt x="4997728" y="322465"/>
                </a:cubicBezTo>
                <a:cubicBezTo>
                  <a:pt x="5000467" y="321582"/>
                  <a:pt x="5002824" y="320330"/>
                  <a:pt x="5004797" y="318710"/>
                </a:cubicBezTo>
                <a:cubicBezTo>
                  <a:pt x="5006771" y="317090"/>
                  <a:pt x="5008288" y="315103"/>
                  <a:pt x="5009348" y="312745"/>
                </a:cubicBezTo>
                <a:cubicBezTo>
                  <a:pt x="5010409" y="310389"/>
                  <a:pt x="5010939" y="307708"/>
                  <a:pt x="5010939" y="304704"/>
                </a:cubicBezTo>
                <a:cubicBezTo>
                  <a:pt x="5010939" y="301465"/>
                  <a:pt x="5010203" y="298695"/>
                  <a:pt x="5008730" y="296398"/>
                </a:cubicBezTo>
                <a:cubicBezTo>
                  <a:pt x="5007257" y="294100"/>
                  <a:pt x="5005313" y="292082"/>
                  <a:pt x="5002898" y="290345"/>
                </a:cubicBezTo>
                <a:cubicBezTo>
                  <a:pt x="5000483" y="288607"/>
                  <a:pt x="4997728" y="287016"/>
                  <a:pt x="4994635" y="285574"/>
                </a:cubicBezTo>
                <a:cubicBezTo>
                  <a:pt x="4991542" y="284129"/>
                  <a:pt x="4988376" y="282657"/>
                  <a:pt x="4985136" y="281153"/>
                </a:cubicBezTo>
                <a:cubicBezTo>
                  <a:pt x="4981896" y="279652"/>
                  <a:pt x="4978744" y="277989"/>
                  <a:pt x="4975681" y="276161"/>
                </a:cubicBezTo>
                <a:cubicBezTo>
                  <a:pt x="4972617" y="274334"/>
                  <a:pt x="4969878" y="272186"/>
                  <a:pt x="4967463" y="269710"/>
                </a:cubicBezTo>
                <a:cubicBezTo>
                  <a:pt x="4965048" y="267237"/>
                  <a:pt x="4963088" y="264334"/>
                  <a:pt x="4961586" y="261007"/>
                </a:cubicBezTo>
                <a:cubicBezTo>
                  <a:pt x="4960084" y="257679"/>
                  <a:pt x="4959333" y="253688"/>
                  <a:pt x="4959333" y="249034"/>
                </a:cubicBezTo>
                <a:cubicBezTo>
                  <a:pt x="4959333" y="244262"/>
                  <a:pt x="4960202" y="240006"/>
                  <a:pt x="4961940" y="236265"/>
                </a:cubicBezTo>
                <a:cubicBezTo>
                  <a:pt x="4963678" y="232525"/>
                  <a:pt x="4966093" y="229387"/>
                  <a:pt x="4969186" y="226854"/>
                </a:cubicBezTo>
                <a:cubicBezTo>
                  <a:pt x="4972279" y="224320"/>
                  <a:pt x="4975961" y="222391"/>
                  <a:pt x="4980232" y="221065"/>
                </a:cubicBezTo>
                <a:cubicBezTo>
                  <a:pt x="4984503" y="219740"/>
                  <a:pt x="4989112" y="219078"/>
                  <a:pt x="4994061" y="219078"/>
                </a:cubicBezTo>
                <a:close/>
                <a:moveTo>
                  <a:pt x="4051086" y="219078"/>
                </a:moveTo>
                <a:cubicBezTo>
                  <a:pt x="4053619" y="219078"/>
                  <a:pt x="4056167" y="219298"/>
                  <a:pt x="4058730" y="219740"/>
                </a:cubicBezTo>
                <a:cubicBezTo>
                  <a:pt x="4061293" y="220181"/>
                  <a:pt x="4063708" y="220771"/>
                  <a:pt x="4065976" y="221506"/>
                </a:cubicBezTo>
                <a:cubicBezTo>
                  <a:pt x="4068244" y="222243"/>
                  <a:pt x="4070262" y="223069"/>
                  <a:pt x="4072029" y="223981"/>
                </a:cubicBezTo>
                <a:cubicBezTo>
                  <a:pt x="4073796" y="224895"/>
                  <a:pt x="4074960" y="225631"/>
                  <a:pt x="4075520" y="226190"/>
                </a:cubicBezTo>
                <a:cubicBezTo>
                  <a:pt x="4076079" y="226749"/>
                  <a:pt x="4076447" y="227191"/>
                  <a:pt x="4076624" y="227517"/>
                </a:cubicBezTo>
                <a:cubicBezTo>
                  <a:pt x="4076801" y="227840"/>
                  <a:pt x="4076948" y="228253"/>
                  <a:pt x="4077066" y="228753"/>
                </a:cubicBezTo>
                <a:cubicBezTo>
                  <a:pt x="4077184" y="229255"/>
                  <a:pt x="4077272" y="229856"/>
                  <a:pt x="4077331" y="230565"/>
                </a:cubicBezTo>
                <a:cubicBezTo>
                  <a:pt x="4077390" y="231272"/>
                  <a:pt x="4077419" y="232185"/>
                  <a:pt x="4077419" y="233305"/>
                </a:cubicBezTo>
                <a:cubicBezTo>
                  <a:pt x="4077419" y="234365"/>
                  <a:pt x="4077375" y="235307"/>
                  <a:pt x="4077287" y="236132"/>
                </a:cubicBezTo>
                <a:cubicBezTo>
                  <a:pt x="4077199" y="236957"/>
                  <a:pt x="4077066" y="237649"/>
                  <a:pt x="4076889" y="238209"/>
                </a:cubicBezTo>
                <a:cubicBezTo>
                  <a:pt x="4076713" y="238768"/>
                  <a:pt x="4076462" y="239181"/>
                  <a:pt x="4076138" y="239445"/>
                </a:cubicBezTo>
                <a:cubicBezTo>
                  <a:pt x="4075814" y="239711"/>
                  <a:pt x="4075446" y="239844"/>
                  <a:pt x="4075034" y="239844"/>
                </a:cubicBezTo>
                <a:cubicBezTo>
                  <a:pt x="4074386" y="239844"/>
                  <a:pt x="4073369" y="239431"/>
                  <a:pt x="4071985" y="238607"/>
                </a:cubicBezTo>
                <a:cubicBezTo>
                  <a:pt x="4070600" y="237782"/>
                  <a:pt x="4068907" y="236854"/>
                  <a:pt x="4066904" y="235824"/>
                </a:cubicBezTo>
                <a:cubicBezTo>
                  <a:pt x="4064901" y="234792"/>
                  <a:pt x="4062530" y="233848"/>
                  <a:pt x="4059790" y="232995"/>
                </a:cubicBezTo>
                <a:cubicBezTo>
                  <a:pt x="4057051" y="232141"/>
                  <a:pt x="4053973" y="231714"/>
                  <a:pt x="4050556" y="231714"/>
                </a:cubicBezTo>
                <a:cubicBezTo>
                  <a:pt x="4047375" y="231714"/>
                  <a:pt x="4044606" y="232141"/>
                  <a:pt x="4042250" y="232995"/>
                </a:cubicBezTo>
                <a:cubicBezTo>
                  <a:pt x="4039893" y="233848"/>
                  <a:pt x="4037949" y="234983"/>
                  <a:pt x="4036417" y="236397"/>
                </a:cubicBezTo>
                <a:cubicBezTo>
                  <a:pt x="4034885" y="237812"/>
                  <a:pt x="4033737" y="239490"/>
                  <a:pt x="4032971" y="241434"/>
                </a:cubicBezTo>
                <a:cubicBezTo>
                  <a:pt x="4032205" y="243378"/>
                  <a:pt x="4031822" y="245440"/>
                  <a:pt x="4031822" y="247620"/>
                </a:cubicBezTo>
                <a:cubicBezTo>
                  <a:pt x="4031822" y="250801"/>
                  <a:pt x="4032559" y="253540"/>
                  <a:pt x="4034031" y="255837"/>
                </a:cubicBezTo>
                <a:cubicBezTo>
                  <a:pt x="4035504" y="258135"/>
                  <a:pt x="4037463" y="260168"/>
                  <a:pt x="4039908" y="261935"/>
                </a:cubicBezTo>
                <a:cubicBezTo>
                  <a:pt x="4042352" y="263702"/>
                  <a:pt x="4045136" y="265323"/>
                  <a:pt x="4048258" y="266796"/>
                </a:cubicBezTo>
                <a:cubicBezTo>
                  <a:pt x="4051381" y="268269"/>
                  <a:pt x="4054562" y="269756"/>
                  <a:pt x="4057802" y="271258"/>
                </a:cubicBezTo>
                <a:cubicBezTo>
                  <a:pt x="4061042" y="272760"/>
                  <a:pt x="4064223" y="274409"/>
                  <a:pt x="4067346" y="276206"/>
                </a:cubicBezTo>
                <a:cubicBezTo>
                  <a:pt x="4070468" y="278002"/>
                  <a:pt x="4073251" y="280123"/>
                  <a:pt x="4075696" y="282568"/>
                </a:cubicBezTo>
                <a:cubicBezTo>
                  <a:pt x="4078141" y="285014"/>
                  <a:pt x="4080115" y="287899"/>
                  <a:pt x="4081617" y="291229"/>
                </a:cubicBezTo>
                <a:cubicBezTo>
                  <a:pt x="4083119" y="294556"/>
                  <a:pt x="4083870" y="298489"/>
                  <a:pt x="4083870" y="303026"/>
                </a:cubicBezTo>
                <a:cubicBezTo>
                  <a:pt x="4083870" y="308386"/>
                  <a:pt x="4082883" y="313159"/>
                  <a:pt x="4080910" y="317340"/>
                </a:cubicBezTo>
                <a:cubicBezTo>
                  <a:pt x="4078937" y="321523"/>
                  <a:pt x="4076197" y="325072"/>
                  <a:pt x="4072692" y="327989"/>
                </a:cubicBezTo>
                <a:cubicBezTo>
                  <a:pt x="4069187" y="330905"/>
                  <a:pt x="4065063" y="333100"/>
                  <a:pt x="4060321" y="334573"/>
                </a:cubicBezTo>
                <a:cubicBezTo>
                  <a:pt x="4055578" y="336044"/>
                  <a:pt x="4050468" y="336782"/>
                  <a:pt x="4044989" y="336782"/>
                </a:cubicBezTo>
                <a:cubicBezTo>
                  <a:pt x="4041159" y="336782"/>
                  <a:pt x="4037610" y="336457"/>
                  <a:pt x="4034341" y="335808"/>
                </a:cubicBezTo>
                <a:cubicBezTo>
                  <a:pt x="4031071" y="335161"/>
                  <a:pt x="4028155" y="334367"/>
                  <a:pt x="4025592" y="333424"/>
                </a:cubicBezTo>
                <a:cubicBezTo>
                  <a:pt x="4023030" y="332481"/>
                  <a:pt x="4020880" y="331508"/>
                  <a:pt x="4019142" y="330507"/>
                </a:cubicBezTo>
                <a:cubicBezTo>
                  <a:pt x="4017404" y="329505"/>
                  <a:pt x="4016196" y="328651"/>
                  <a:pt x="4015519" y="327945"/>
                </a:cubicBezTo>
                <a:cubicBezTo>
                  <a:pt x="4014841" y="327237"/>
                  <a:pt x="4014340" y="326339"/>
                  <a:pt x="4014016" y="325249"/>
                </a:cubicBezTo>
                <a:cubicBezTo>
                  <a:pt x="4013692" y="324160"/>
                  <a:pt x="4013530" y="322701"/>
                  <a:pt x="4013530" y="320875"/>
                </a:cubicBezTo>
                <a:cubicBezTo>
                  <a:pt x="4013530" y="319579"/>
                  <a:pt x="4013589" y="318504"/>
                  <a:pt x="4013707" y="317649"/>
                </a:cubicBezTo>
                <a:cubicBezTo>
                  <a:pt x="4013825" y="316795"/>
                  <a:pt x="4014002" y="316103"/>
                  <a:pt x="4014237" y="315572"/>
                </a:cubicBezTo>
                <a:cubicBezTo>
                  <a:pt x="4014473" y="315042"/>
                  <a:pt x="4014767" y="314675"/>
                  <a:pt x="4015121" y="314468"/>
                </a:cubicBezTo>
                <a:cubicBezTo>
                  <a:pt x="4015474" y="314262"/>
                  <a:pt x="4015887" y="314159"/>
                  <a:pt x="4016358" y="314159"/>
                </a:cubicBezTo>
                <a:cubicBezTo>
                  <a:pt x="4017183" y="314159"/>
                  <a:pt x="4018346" y="314660"/>
                  <a:pt x="4019849" y="315662"/>
                </a:cubicBezTo>
                <a:cubicBezTo>
                  <a:pt x="4021351" y="316663"/>
                  <a:pt x="4023280" y="317753"/>
                  <a:pt x="4025637" y="318931"/>
                </a:cubicBezTo>
                <a:cubicBezTo>
                  <a:pt x="4027993" y="320110"/>
                  <a:pt x="4030835" y="321214"/>
                  <a:pt x="4034164" y="322245"/>
                </a:cubicBezTo>
                <a:cubicBezTo>
                  <a:pt x="4037492" y="323277"/>
                  <a:pt x="4041336" y="323792"/>
                  <a:pt x="4045696" y="323792"/>
                </a:cubicBezTo>
                <a:cubicBezTo>
                  <a:pt x="4048995" y="323792"/>
                  <a:pt x="4052014" y="323350"/>
                  <a:pt x="4054753" y="322465"/>
                </a:cubicBezTo>
                <a:cubicBezTo>
                  <a:pt x="4057493" y="321582"/>
                  <a:pt x="4059849" y="320330"/>
                  <a:pt x="4061823" y="318710"/>
                </a:cubicBezTo>
                <a:cubicBezTo>
                  <a:pt x="4063796" y="317090"/>
                  <a:pt x="4065313" y="315103"/>
                  <a:pt x="4066374" y="312745"/>
                </a:cubicBezTo>
                <a:cubicBezTo>
                  <a:pt x="4067434" y="310389"/>
                  <a:pt x="4067964" y="307708"/>
                  <a:pt x="4067964" y="304704"/>
                </a:cubicBezTo>
                <a:cubicBezTo>
                  <a:pt x="4067964" y="301465"/>
                  <a:pt x="4067228" y="298695"/>
                  <a:pt x="4065755" y="296398"/>
                </a:cubicBezTo>
                <a:cubicBezTo>
                  <a:pt x="4064282" y="294100"/>
                  <a:pt x="4062338" y="292082"/>
                  <a:pt x="4059923" y="290345"/>
                </a:cubicBezTo>
                <a:cubicBezTo>
                  <a:pt x="4057508" y="288607"/>
                  <a:pt x="4054753" y="287016"/>
                  <a:pt x="4051661" y="285574"/>
                </a:cubicBezTo>
                <a:cubicBezTo>
                  <a:pt x="4048568" y="284129"/>
                  <a:pt x="4045401" y="282657"/>
                  <a:pt x="4042161" y="281153"/>
                </a:cubicBezTo>
                <a:cubicBezTo>
                  <a:pt x="4038921" y="279652"/>
                  <a:pt x="4035769" y="277989"/>
                  <a:pt x="4032706" y="276161"/>
                </a:cubicBezTo>
                <a:cubicBezTo>
                  <a:pt x="4029642" y="274334"/>
                  <a:pt x="4026903" y="272186"/>
                  <a:pt x="4024488" y="269710"/>
                </a:cubicBezTo>
                <a:cubicBezTo>
                  <a:pt x="4022073" y="267237"/>
                  <a:pt x="4020114" y="264334"/>
                  <a:pt x="4018611" y="261007"/>
                </a:cubicBezTo>
                <a:cubicBezTo>
                  <a:pt x="4017109" y="257679"/>
                  <a:pt x="4016358" y="253688"/>
                  <a:pt x="4016358" y="249034"/>
                </a:cubicBezTo>
                <a:cubicBezTo>
                  <a:pt x="4016358" y="244262"/>
                  <a:pt x="4017227" y="240006"/>
                  <a:pt x="4018965" y="236265"/>
                </a:cubicBezTo>
                <a:cubicBezTo>
                  <a:pt x="4020703" y="232525"/>
                  <a:pt x="4023118" y="229387"/>
                  <a:pt x="4026211" y="226854"/>
                </a:cubicBezTo>
                <a:cubicBezTo>
                  <a:pt x="4029304" y="224320"/>
                  <a:pt x="4032986" y="222391"/>
                  <a:pt x="4037257" y="221065"/>
                </a:cubicBezTo>
                <a:cubicBezTo>
                  <a:pt x="4041528" y="219740"/>
                  <a:pt x="4046138" y="219078"/>
                  <a:pt x="4051086" y="219078"/>
                </a:cubicBezTo>
                <a:close/>
                <a:moveTo>
                  <a:pt x="3574902" y="219078"/>
                </a:moveTo>
                <a:cubicBezTo>
                  <a:pt x="3577434" y="219078"/>
                  <a:pt x="3579983" y="219298"/>
                  <a:pt x="3582546" y="219740"/>
                </a:cubicBezTo>
                <a:cubicBezTo>
                  <a:pt x="3585108" y="220181"/>
                  <a:pt x="3587523" y="220771"/>
                  <a:pt x="3589790" y="221506"/>
                </a:cubicBezTo>
                <a:cubicBezTo>
                  <a:pt x="3592059" y="222243"/>
                  <a:pt x="3594076" y="223069"/>
                  <a:pt x="3595843" y="223981"/>
                </a:cubicBezTo>
                <a:cubicBezTo>
                  <a:pt x="3597610" y="224895"/>
                  <a:pt x="3598774" y="225631"/>
                  <a:pt x="3599334" y="226190"/>
                </a:cubicBezTo>
                <a:cubicBezTo>
                  <a:pt x="3599893" y="226749"/>
                  <a:pt x="3600262" y="227191"/>
                  <a:pt x="3600438" y="227517"/>
                </a:cubicBezTo>
                <a:cubicBezTo>
                  <a:pt x="3600615" y="227840"/>
                  <a:pt x="3600762" y="228253"/>
                  <a:pt x="3600879" y="228753"/>
                </a:cubicBezTo>
                <a:cubicBezTo>
                  <a:pt x="3600998" y="229255"/>
                  <a:pt x="3601087" y="229856"/>
                  <a:pt x="3601145" y="230565"/>
                </a:cubicBezTo>
                <a:cubicBezTo>
                  <a:pt x="3601204" y="231272"/>
                  <a:pt x="3601234" y="232185"/>
                  <a:pt x="3601234" y="233305"/>
                </a:cubicBezTo>
                <a:cubicBezTo>
                  <a:pt x="3601234" y="234365"/>
                  <a:pt x="3601190" y="235307"/>
                  <a:pt x="3601101" y="236132"/>
                </a:cubicBezTo>
                <a:cubicBezTo>
                  <a:pt x="3601013" y="236957"/>
                  <a:pt x="3600879" y="237649"/>
                  <a:pt x="3600703" y="238209"/>
                </a:cubicBezTo>
                <a:cubicBezTo>
                  <a:pt x="3600526" y="238768"/>
                  <a:pt x="3600277" y="239181"/>
                  <a:pt x="3599953" y="239445"/>
                </a:cubicBezTo>
                <a:cubicBezTo>
                  <a:pt x="3599629" y="239711"/>
                  <a:pt x="3599261" y="239844"/>
                  <a:pt x="3598848" y="239844"/>
                </a:cubicBezTo>
                <a:cubicBezTo>
                  <a:pt x="3598200" y="239844"/>
                  <a:pt x="3597184" y="239431"/>
                  <a:pt x="3595799" y="238607"/>
                </a:cubicBezTo>
                <a:cubicBezTo>
                  <a:pt x="3594415" y="237782"/>
                  <a:pt x="3592721" y="236854"/>
                  <a:pt x="3590718" y="235824"/>
                </a:cubicBezTo>
                <a:cubicBezTo>
                  <a:pt x="3588716" y="234792"/>
                  <a:pt x="3586345" y="233848"/>
                  <a:pt x="3583606" y="232995"/>
                </a:cubicBezTo>
                <a:cubicBezTo>
                  <a:pt x="3580867" y="232141"/>
                  <a:pt x="3577788" y="231714"/>
                  <a:pt x="3574371" y="231714"/>
                </a:cubicBezTo>
                <a:cubicBezTo>
                  <a:pt x="3571190" y="231714"/>
                  <a:pt x="3568421" y="232141"/>
                  <a:pt x="3566065" y="232995"/>
                </a:cubicBezTo>
                <a:cubicBezTo>
                  <a:pt x="3563708" y="233848"/>
                  <a:pt x="3561765" y="234983"/>
                  <a:pt x="3560233" y="236397"/>
                </a:cubicBezTo>
                <a:cubicBezTo>
                  <a:pt x="3558700" y="237812"/>
                  <a:pt x="3557552" y="239490"/>
                  <a:pt x="3556786" y="241434"/>
                </a:cubicBezTo>
                <a:cubicBezTo>
                  <a:pt x="3556021" y="243378"/>
                  <a:pt x="3555638" y="245440"/>
                  <a:pt x="3555638" y="247620"/>
                </a:cubicBezTo>
                <a:cubicBezTo>
                  <a:pt x="3555638" y="250801"/>
                  <a:pt x="3556375" y="253540"/>
                  <a:pt x="3557848" y="255837"/>
                </a:cubicBezTo>
                <a:cubicBezTo>
                  <a:pt x="3559320" y="258135"/>
                  <a:pt x="3561279" y="260168"/>
                  <a:pt x="3563724" y="261935"/>
                </a:cubicBezTo>
                <a:cubicBezTo>
                  <a:pt x="3566169" y="263702"/>
                  <a:pt x="3568952" y="265323"/>
                  <a:pt x="3572074" y="266796"/>
                </a:cubicBezTo>
                <a:cubicBezTo>
                  <a:pt x="3575197" y="268269"/>
                  <a:pt x="3578378" y="269756"/>
                  <a:pt x="3581617" y="271258"/>
                </a:cubicBezTo>
                <a:cubicBezTo>
                  <a:pt x="3584858" y="272760"/>
                  <a:pt x="3588038" y="274409"/>
                  <a:pt x="3591161" y="276206"/>
                </a:cubicBezTo>
                <a:cubicBezTo>
                  <a:pt x="3594282" y="278002"/>
                  <a:pt x="3597065" y="280123"/>
                  <a:pt x="3599510" y="282568"/>
                </a:cubicBezTo>
                <a:cubicBezTo>
                  <a:pt x="3601956" y="285014"/>
                  <a:pt x="3603929" y="287899"/>
                  <a:pt x="3605431" y="291229"/>
                </a:cubicBezTo>
                <a:cubicBezTo>
                  <a:pt x="3606933" y="294556"/>
                  <a:pt x="3607685" y="298489"/>
                  <a:pt x="3607685" y="303026"/>
                </a:cubicBezTo>
                <a:cubicBezTo>
                  <a:pt x="3607685" y="308386"/>
                  <a:pt x="3606698" y="313159"/>
                  <a:pt x="3604725" y="317340"/>
                </a:cubicBezTo>
                <a:cubicBezTo>
                  <a:pt x="3602750" y="321523"/>
                  <a:pt x="3600011" y="325072"/>
                  <a:pt x="3596506" y="327989"/>
                </a:cubicBezTo>
                <a:cubicBezTo>
                  <a:pt x="3593001" y="330905"/>
                  <a:pt x="3588878" y="333100"/>
                  <a:pt x="3584136" y="334573"/>
                </a:cubicBezTo>
                <a:cubicBezTo>
                  <a:pt x="3579393" y="336044"/>
                  <a:pt x="3574283" y="336782"/>
                  <a:pt x="3568804" y="336782"/>
                </a:cubicBezTo>
                <a:cubicBezTo>
                  <a:pt x="3564975" y="336782"/>
                  <a:pt x="3561426" y="336457"/>
                  <a:pt x="3558157" y="335808"/>
                </a:cubicBezTo>
                <a:cubicBezTo>
                  <a:pt x="3554887" y="335161"/>
                  <a:pt x="3551971" y="334367"/>
                  <a:pt x="3549408" y="333424"/>
                </a:cubicBezTo>
                <a:cubicBezTo>
                  <a:pt x="3546845" y="332481"/>
                  <a:pt x="3544695" y="331508"/>
                  <a:pt x="3542958" y="330507"/>
                </a:cubicBezTo>
                <a:cubicBezTo>
                  <a:pt x="3541219" y="329505"/>
                  <a:pt x="3540011" y="328651"/>
                  <a:pt x="3539334" y="327945"/>
                </a:cubicBezTo>
                <a:cubicBezTo>
                  <a:pt x="3538656" y="327237"/>
                  <a:pt x="3538156" y="326339"/>
                  <a:pt x="3537831" y="325249"/>
                </a:cubicBezTo>
                <a:cubicBezTo>
                  <a:pt x="3537508" y="324160"/>
                  <a:pt x="3537346" y="322701"/>
                  <a:pt x="3537346" y="320875"/>
                </a:cubicBezTo>
                <a:cubicBezTo>
                  <a:pt x="3537346" y="319579"/>
                  <a:pt x="3537405" y="318504"/>
                  <a:pt x="3537521" y="317649"/>
                </a:cubicBezTo>
                <a:cubicBezTo>
                  <a:pt x="3537640" y="316795"/>
                  <a:pt x="3537816" y="316103"/>
                  <a:pt x="3538052" y="315572"/>
                </a:cubicBezTo>
                <a:cubicBezTo>
                  <a:pt x="3538288" y="315042"/>
                  <a:pt x="3538583" y="314675"/>
                  <a:pt x="3538937" y="314468"/>
                </a:cubicBezTo>
                <a:cubicBezTo>
                  <a:pt x="3539290" y="314262"/>
                  <a:pt x="3539702" y="314159"/>
                  <a:pt x="3540174" y="314159"/>
                </a:cubicBezTo>
                <a:cubicBezTo>
                  <a:pt x="3540999" y="314159"/>
                  <a:pt x="3542161" y="314660"/>
                  <a:pt x="3543664" y="315662"/>
                </a:cubicBezTo>
                <a:cubicBezTo>
                  <a:pt x="3545167" y="316663"/>
                  <a:pt x="3547095" y="317753"/>
                  <a:pt x="3549452" y="318931"/>
                </a:cubicBezTo>
                <a:cubicBezTo>
                  <a:pt x="3551808" y="320110"/>
                  <a:pt x="3554650" y="321214"/>
                  <a:pt x="3557980" y="322245"/>
                </a:cubicBezTo>
                <a:cubicBezTo>
                  <a:pt x="3561308" y="323277"/>
                  <a:pt x="3565152" y="323792"/>
                  <a:pt x="3569511" y="323792"/>
                </a:cubicBezTo>
                <a:cubicBezTo>
                  <a:pt x="3572810" y="323792"/>
                  <a:pt x="3575829" y="323350"/>
                  <a:pt x="3578569" y="322465"/>
                </a:cubicBezTo>
                <a:cubicBezTo>
                  <a:pt x="3581308" y="321582"/>
                  <a:pt x="3583665" y="320330"/>
                  <a:pt x="3585638" y="318710"/>
                </a:cubicBezTo>
                <a:cubicBezTo>
                  <a:pt x="3587612" y="317090"/>
                  <a:pt x="3589128" y="315103"/>
                  <a:pt x="3590189" y="312745"/>
                </a:cubicBezTo>
                <a:cubicBezTo>
                  <a:pt x="3591248" y="310389"/>
                  <a:pt x="3591779" y="307708"/>
                  <a:pt x="3591779" y="304704"/>
                </a:cubicBezTo>
                <a:cubicBezTo>
                  <a:pt x="3591779" y="301465"/>
                  <a:pt x="3591043" y="298695"/>
                  <a:pt x="3589570" y="296398"/>
                </a:cubicBezTo>
                <a:cubicBezTo>
                  <a:pt x="3588097" y="294100"/>
                  <a:pt x="3586153" y="292082"/>
                  <a:pt x="3583738" y="290345"/>
                </a:cubicBezTo>
                <a:cubicBezTo>
                  <a:pt x="3581323" y="288607"/>
                  <a:pt x="3578569" y="287016"/>
                  <a:pt x="3575476" y="285574"/>
                </a:cubicBezTo>
                <a:cubicBezTo>
                  <a:pt x="3572383" y="284129"/>
                  <a:pt x="3569216" y="282657"/>
                  <a:pt x="3565978" y="281153"/>
                </a:cubicBezTo>
                <a:cubicBezTo>
                  <a:pt x="3562736" y="279652"/>
                  <a:pt x="3559585" y="277989"/>
                  <a:pt x="3556521" y="276161"/>
                </a:cubicBezTo>
                <a:cubicBezTo>
                  <a:pt x="3553458" y="274334"/>
                  <a:pt x="3550718" y="272186"/>
                  <a:pt x="3548304" y="269710"/>
                </a:cubicBezTo>
                <a:cubicBezTo>
                  <a:pt x="3545888" y="267237"/>
                  <a:pt x="3543930" y="264334"/>
                  <a:pt x="3542427" y="261007"/>
                </a:cubicBezTo>
                <a:cubicBezTo>
                  <a:pt x="3540925" y="257679"/>
                  <a:pt x="3540174" y="253688"/>
                  <a:pt x="3540174" y="249034"/>
                </a:cubicBezTo>
                <a:cubicBezTo>
                  <a:pt x="3540174" y="244262"/>
                  <a:pt x="3541042" y="240006"/>
                  <a:pt x="3542781" y="236265"/>
                </a:cubicBezTo>
                <a:cubicBezTo>
                  <a:pt x="3544518" y="232525"/>
                  <a:pt x="3546933" y="229387"/>
                  <a:pt x="3550027" y="226854"/>
                </a:cubicBezTo>
                <a:cubicBezTo>
                  <a:pt x="3553120" y="224320"/>
                  <a:pt x="3556802" y="222391"/>
                  <a:pt x="3561072" y="221065"/>
                </a:cubicBezTo>
                <a:cubicBezTo>
                  <a:pt x="3565343" y="219740"/>
                  <a:pt x="3569953" y="219078"/>
                  <a:pt x="3574902" y="219078"/>
                </a:cubicBezTo>
                <a:close/>
                <a:moveTo>
                  <a:pt x="3108168" y="219078"/>
                </a:moveTo>
                <a:cubicBezTo>
                  <a:pt x="3110702" y="219078"/>
                  <a:pt x="3113251" y="219298"/>
                  <a:pt x="3115814" y="219740"/>
                </a:cubicBezTo>
                <a:cubicBezTo>
                  <a:pt x="3118377" y="220181"/>
                  <a:pt x="3120792" y="220771"/>
                  <a:pt x="3123060" y="221506"/>
                </a:cubicBezTo>
                <a:cubicBezTo>
                  <a:pt x="3125327" y="222243"/>
                  <a:pt x="3127345" y="223069"/>
                  <a:pt x="3129112" y="223981"/>
                </a:cubicBezTo>
                <a:cubicBezTo>
                  <a:pt x="3130879" y="224895"/>
                  <a:pt x="3132044" y="225631"/>
                  <a:pt x="3132603" y="226190"/>
                </a:cubicBezTo>
                <a:cubicBezTo>
                  <a:pt x="3133161" y="226749"/>
                  <a:pt x="3133529" y="227191"/>
                  <a:pt x="3133707" y="227517"/>
                </a:cubicBezTo>
                <a:cubicBezTo>
                  <a:pt x="3133885" y="227840"/>
                  <a:pt x="3134030" y="228253"/>
                  <a:pt x="3134150" y="228753"/>
                </a:cubicBezTo>
                <a:cubicBezTo>
                  <a:pt x="3134266" y="229255"/>
                  <a:pt x="3134354" y="229856"/>
                  <a:pt x="3134413" y="230565"/>
                </a:cubicBezTo>
                <a:cubicBezTo>
                  <a:pt x="3134473" y="231272"/>
                  <a:pt x="3134499" y="232185"/>
                  <a:pt x="3134499" y="233305"/>
                </a:cubicBezTo>
                <a:cubicBezTo>
                  <a:pt x="3134499" y="234365"/>
                  <a:pt x="3134456" y="235307"/>
                  <a:pt x="3134367" y="236132"/>
                </a:cubicBezTo>
                <a:cubicBezTo>
                  <a:pt x="3134281" y="236957"/>
                  <a:pt x="3134150" y="237649"/>
                  <a:pt x="3133974" y="238209"/>
                </a:cubicBezTo>
                <a:cubicBezTo>
                  <a:pt x="3133796" y="238768"/>
                  <a:pt x="3133545" y="239181"/>
                  <a:pt x="3133220" y="239445"/>
                </a:cubicBezTo>
                <a:cubicBezTo>
                  <a:pt x="3132895" y="239711"/>
                  <a:pt x="3132529" y="239844"/>
                  <a:pt x="3132115" y="239844"/>
                </a:cubicBezTo>
                <a:cubicBezTo>
                  <a:pt x="3131468" y="239844"/>
                  <a:pt x="3130453" y="239431"/>
                  <a:pt x="3129069" y="238607"/>
                </a:cubicBezTo>
                <a:cubicBezTo>
                  <a:pt x="3127685" y="237782"/>
                  <a:pt x="3125992" y="236854"/>
                  <a:pt x="3123986" y="235824"/>
                </a:cubicBezTo>
                <a:cubicBezTo>
                  <a:pt x="3121986" y="234792"/>
                  <a:pt x="3119614" y="233848"/>
                  <a:pt x="3116875" y="232995"/>
                </a:cubicBezTo>
                <a:cubicBezTo>
                  <a:pt x="3114134" y="232141"/>
                  <a:pt x="3111055" y="231714"/>
                  <a:pt x="3107638" y="231714"/>
                </a:cubicBezTo>
                <a:cubicBezTo>
                  <a:pt x="3104457" y="231714"/>
                  <a:pt x="3101686" y="232141"/>
                  <a:pt x="3099332" y="232995"/>
                </a:cubicBezTo>
                <a:cubicBezTo>
                  <a:pt x="3096974" y="233848"/>
                  <a:pt x="3095031" y="234983"/>
                  <a:pt x="3093499" y="236397"/>
                </a:cubicBezTo>
                <a:cubicBezTo>
                  <a:pt x="3091969" y="237812"/>
                  <a:pt x="3090821" y="239490"/>
                  <a:pt x="3090052" y="241434"/>
                </a:cubicBezTo>
                <a:cubicBezTo>
                  <a:pt x="3089289" y="243378"/>
                  <a:pt x="3088907" y="245440"/>
                  <a:pt x="3088907" y="247620"/>
                </a:cubicBezTo>
                <a:cubicBezTo>
                  <a:pt x="3088907" y="250801"/>
                  <a:pt x="3089640" y="253540"/>
                  <a:pt x="3091113" y="255837"/>
                </a:cubicBezTo>
                <a:cubicBezTo>
                  <a:pt x="3092586" y="258135"/>
                  <a:pt x="3094546" y="260168"/>
                  <a:pt x="3096986" y="261935"/>
                </a:cubicBezTo>
                <a:cubicBezTo>
                  <a:pt x="3099433" y="263702"/>
                  <a:pt x="3102218" y="265323"/>
                  <a:pt x="3105341" y="266796"/>
                </a:cubicBezTo>
                <a:cubicBezTo>
                  <a:pt x="3108463" y="268269"/>
                  <a:pt x="3111646" y="269756"/>
                  <a:pt x="3114885" y="271258"/>
                </a:cubicBezTo>
                <a:cubicBezTo>
                  <a:pt x="3118127" y="272760"/>
                  <a:pt x="3121308" y="274409"/>
                  <a:pt x="3124430" y="276206"/>
                </a:cubicBezTo>
                <a:cubicBezTo>
                  <a:pt x="3127551" y="278002"/>
                  <a:pt x="3130337" y="280123"/>
                  <a:pt x="3132780" y="282568"/>
                </a:cubicBezTo>
                <a:cubicBezTo>
                  <a:pt x="3135223" y="285014"/>
                  <a:pt x="3137196" y="287899"/>
                  <a:pt x="3138700" y="291229"/>
                </a:cubicBezTo>
                <a:cubicBezTo>
                  <a:pt x="3140201" y="294556"/>
                  <a:pt x="3140952" y="298489"/>
                  <a:pt x="3140952" y="303026"/>
                </a:cubicBezTo>
                <a:cubicBezTo>
                  <a:pt x="3140952" y="308386"/>
                  <a:pt x="3139962" y="313159"/>
                  <a:pt x="3137990" y="317340"/>
                </a:cubicBezTo>
                <a:cubicBezTo>
                  <a:pt x="3136017" y="321523"/>
                  <a:pt x="3133280" y="325072"/>
                  <a:pt x="3129775" y="327989"/>
                </a:cubicBezTo>
                <a:cubicBezTo>
                  <a:pt x="3126271" y="330905"/>
                  <a:pt x="3122147" y="333100"/>
                  <a:pt x="3117405" y="334573"/>
                </a:cubicBezTo>
                <a:cubicBezTo>
                  <a:pt x="3112661" y="336044"/>
                  <a:pt x="3107549" y="336782"/>
                  <a:pt x="3102070" y="336782"/>
                </a:cubicBezTo>
                <a:cubicBezTo>
                  <a:pt x="3098243" y="336782"/>
                  <a:pt x="3094691" y="336457"/>
                  <a:pt x="3091425" y="335808"/>
                </a:cubicBezTo>
                <a:cubicBezTo>
                  <a:pt x="3088155" y="335161"/>
                  <a:pt x="3085239" y="334367"/>
                  <a:pt x="3082680" y="333424"/>
                </a:cubicBezTo>
                <a:cubicBezTo>
                  <a:pt x="3080114" y="332481"/>
                  <a:pt x="3077963" y="331508"/>
                  <a:pt x="3076224" y="330507"/>
                </a:cubicBezTo>
                <a:cubicBezTo>
                  <a:pt x="3074486" y="329505"/>
                  <a:pt x="3073281" y="328651"/>
                  <a:pt x="3072602" y="327945"/>
                </a:cubicBezTo>
                <a:cubicBezTo>
                  <a:pt x="3071922" y="327237"/>
                  <a:pt x="3071424" y="326339"/>
                  <a:pt x="3071099" y="325249"/>
                </a:cubicBezTo>
                <a:cubicBezTo>
                  <a:pt x="3070775" y="324160"/>
                  <a:pt x="3070613" y="322701"/>
                  <a:pt x="3070613" y="320875"/>
                </a:cubicBezTo>
                <a:cubicBezTo>
                  <a:pt x="3070613" y="319579"/>
                  <a:pt x="3070672" y="318504"/>
                  <a:pt x="3070790" y="317649"/>
                </a:cubicBezTo>
                <a:cubicBezTo>
                  <a:pt x="3070908" y="316795"/>
                  <a:pt x="3071084" y="316103"/>
                  <a:pt x="3071320" y="315572"/>
                </a:cubicBezTo>
                <a:cubicBezTo>
                  <a:pt x="3071557" y="315042"/>
                  <a:pt x="3071851" y="314675"/>
                  <a:pt x="3072204" y="314468"/>
                </a:cubicBezTo>
                <a:cubicBezTo>
                  <a:pt x="3072556" y="314262"/>
                  <a:pt x="3072967" y="314159"/>
                  <a:pt x="3073440" y="314159"/>
                </a:cubicBezTo>
                <a:cubicBezTo>
                  <a:pt x="3074266" y="314159"/>
                  <a:pt x="3075429" y="314660"/>
                  <a:pt x="3076931" y="315662"/>
                </a:cubicBezTo>
                <a:cubicBezTo>
                  <a:pt x="3078433" y="316663"/>
                  <a:pt x="3080360" y="317753"/>
                  <a:pt x="3082723" y="318931"/>
                </a:cubicBezTo>
                <a:cubicBezTo>
                  <a:pt x="3085081" y="320110"/>
                  <a:pt x="3087923" y="321214"/>
                  <a:pt x="3091245" y="322245"/>
                </a:cubicBezTo>
                <a:cubicBezTo>
                  <a:pt x="3094575" y="323277"/>
                  <a:pt x="3098418" y="323792"/>
                  <a:pt x="3102777" y="323792"/>
                </a:cubicBezTo>
                <a:cubicBezTo>
                  <a:pt x="3106077" y="323792"/>
                  <a:pt x="3109096" y="323350"/>
                  <a:pt x="3111836" y="322465"/>
                </a:cubicBezTo>
                <a:cubicBezTo>
                  <a:pt x="3114576" y="321582"/>
                  <a:pt x="3116935" y="320330"/>
                  <a:pt x="3118907" y="318710"/>
                </a:cubicBezTo>
                <a:cubicBezTo>
                  <a:pt x="3120880" y="317090"/>
                  <a:pt x="3122399" y="315103"/>
                  <a:pt x="3123458" y="312745"/>
                </a:cubicBezTo>
                <a:cubicBezTo>
                  <a:pt x="3124519" y="310389"/>
                  <a:pt x="3125048" y="307708"/>
                  <a:pt x="3125048" y="304704"/>
                </a:cubicBezTo>
                <a:cubicBezTo>
                  <a:pt x="3125048" y="301465"/>
                  <a:pt x="3124311" y="298695"/>
                  <a:pt x="3122839" y="296398"/>
                </a:cubicBezTo>
                <a:cubicBezTo>
                  <a:pt x="3121366" y="294100"/>
                  <a:pt x="3119422" y="292082"/>
                  <a:pt x="3117007" y="290345"/>
                </a:cubicBezTo>
                <a:cubicBezTo>
                  <a:pt x="3114591" y="288607"/>
                  <a:pt x="3111836" y="287016"/>
                  <a:pt x="3108743" y="285574"/>
                </a:cubicBezTo>
                <a:cubicBezTo>
                  <a:pt x="3105650" y="284129"/>
                  <a:pt x="3102482" y="282657"/>
                  <a:pt x="3099243" y="281153"/>
                </a:cubicBezTo>
                <a:cubicBezTo>
                  <a:pt x="3096004" y="279652"/>
                  <a:pt x="3092849" y="277989"/>
                  <a:pt x="3089791" y="276161"/>
                </a:cubicBezTo>
                <a:cubicBezTo>
                  <a:pt x="3086728" y="274334"/>
                  <a:pt x="3083994" y="272186"/>
                  <a:pt x="3081575" y="269710"/>
                </a:cubicBezTo>
                <a:cubicBezTo>
                  <a:pt x="3079155" y="267237"/>
                  <a:pt x="3077197" y="264334"/>
                  <a:pt x="3075695" y="261007"/>
                </a:cubicBezTo>
                <a:cubicBezTo>
                  <a:pt x="3074191" y="257679"/>
                  <a:pt x="3073440" y="253688"/>
                  <a:pt x="3073440" y="249034"/>
                </a:cubicBezTo>
                <a:cubicBezTo>
                  <a:pt x="3073440" y="244262"/>
                  <a:pt x="3074309" y="240006"/>
                  <a:pt x="3076047" y="236265"/>
                </a:cubicBezTo>
                <a:cubicBezTo>
                  <a:pt x="3077788" y="232525"/>
                  <a:pt x="3080205" y="229387"/>
                  <a:pt x="3083295" y="226854"/>
                </a:cubicBezTo>
                <a:cubicBezTo>
                  <a:pt x="3086391" y="224320"/>
                  <a:pt x="3090068" y="222391"/>
                  <a:pt x="3094341" y="221065"/>
                </a:cubicBezTo>
                <a:cubicBezTo>
                  <a:pt x="3098608" y="219740"/>
                  <a:pt x="3103220" y="219078"/>
                  <a:pt x="3108168" y="219078"/>
                </a:cubicBezTo>
                <a:close/>
                <a:moveTo>
                  <a:pt x="2631916" y="219078"/>
                </a:moveTo>
                <a:cubicBezTo>
                  <a:pt x="2634450" y="219078"/>
                  <a:pt x="2636998" y="219298"/>
                  <a:pt x="2639560" y="219740"/>
                </a:cubicBezTo>
                <a:cubicBezTo>
                  <a:pt x="2642123" y="220181"/>
                  <a:pt x="2644539" y="220771"/>
                  <a:pt x="2646807" y="221506"/>
                </a:cubicBezTo>
                <a:cubicBezTo>
                  <a:pt x="2649075" y="222243"/>
                  <a:pt x="2651093" y="223069"/>
                  <a:pt x="2652860" y="223981"/>
                </a:cubicBezTo>
                <a:cubicBezTo>
                  <a:pt x="2654628" y="224895"/>
                  <a:pt x="2655791" y="225631"/>
                  <a:pt x="2656353" y="226190"/>
                </a:cubicBezTo>
                <a:cubicBezTo>
                  <a:pt x="2656912" y="226749"/>
                  <a:pt x="2657280" y="227191"/>
                  <a:pt x="2657455" y="227517"/>
                </a:cubicBezTo>
                <a:cubicBezTo>
                  <a:pt x="2657632" y="227840"/>
                  <a:pt x="2657780" y="228253"/>
                  <a:pt x="2657898" y="228753"/>
                </a:cubicBezTo>
                <a:cubicBezTo>
                  <a:pt x="2658017" y="229255"/>
                  <a:pt x="2658106" y="229856"/>
                  <a:pt x="2658162" y="230565"/>
                </a:cubicBezTo>
                <a:cubicBezTo>
                  <a:pt x="2658223" y="231272"/>
                  <a:pt x="2658251" y="232185"/>
                  <a:pt x="2658251" y="233305"/>
                </a:cubicBezTo>
                <a:cubicBezTo>
                  <a:pt x="2658251" y="234365"/>
                  <a:pt x="2658207" y="235307"/>
                  <a:pt x="2658119" y="236132"/>
                </a:cubicBezTo>
                <a:cubicBezTo>
                  <a:pt x="2658030" y="236957"/>
                  <a:pt x="2657898" y="237649"/>
                  <a:pt x="2657720" y="238209"/>
                </a:cubicBezTo>
                <a:cubicBezTo>
                  <a:pt x="2657545" y="238768"/>
                  <a:pt x="2657294" y="239181"/>
                  <a:pt x="2656971" y="239445"/>
                </a:cubicBezTo>
                <a:cubicBezTo>
                  <a:pt x="2656646" y="239711"/>
                  <a:pt x="2656278" y="239844"/>
                  <a:pt x="2655864" y="239844"/>
                </a:cubicBezTo>
                <a:cubicBezTo>
                  <a:pt x="2655219" y="239844"/>
                  <a:pt x="2654201" y="239431"/>
                  <a:pt x="2652816" y="238607"/>
                </a:cubicBezTo>
                <a:cubicBezTo>
                  <a:pt x="2651432" y="237782"/>
                  <a:pt x="2649738" y="236854"/>
                  <a:pt x="2647735" y="235824"/>
                </a:cubicBezTo>
                <a:cubicBezTo>
                  <a:pt x="2645732" y="234792"/>
                  <a:pt x="2643360" y="233848"/>
                  <a:pt x="2640621" y="232995"/>
                </a:cubicBezTo>
                <a:cubicBezTo>
                  <a:pt x="2637882" y="232141"/>
                  <a:pt x="2634804" y="231714"/>
                  <a:pt x="2631387" y="231714"/>
                </a:cubicBezTo>
                <a:cubicBezTo>
                  <a:pt x="2628206" y="231714"/>
                  <a:pt x="2625436" y="232141"/>
                  <a:pt x="2623081" y="232995"/>
                </a:cubicBezTo>
                <a:cubicBezTo>
                  <a:pt x="2620725" y="233848"/>
                  <a:pt x="2618780" y="234983"/>
                  <a:pt x="2617249" y="236397"/>
                </a:cubicBezTo>
                <a:cubicBezTo>
                  <a:pt x="2615716" y="237812"/>
                  <a:pt x="2614568" y="239490"/>
                  <a:pt x="2613803" y="241434"/>
                </a:cubicBezTo>
                <a:cubicBezTo>
                  <a:pt x="2613036" y="243378"/>
                  <a:pt x="2612655" y="245440"/>
                  <a:pt x="2612655" y="247620"/>
                </a:cubicBezTo>
                <a:cubicBezTo>
                  <a:pt x="2612655" y="250801"/>
                  <a:pt x="2613390" y="253540"/>
                  <a:pt x="2614864" y="255837"/>
                </a:cubicBezTo>
                <a:cubicBezTo>
                  <a:pt x="2616335" y="258135"/>
                  <a:pt x="2618294" y="260168"/>
                  <a:pt x="2620738" y="261935"/>
                </a:cubicBezTo>
                <a:cubicBezTo>
                  <a:pt x="2623183" y="263702"/>
                  <a:pt x="2625966" y="265323"/>
                  <a:pt x="2629089" y="266796"/>
                </a:cubicBezTo>
                <a:cubicBezTo>
                  <a:pt x="2632212" y="268269"/>
                  <a:pt x="2635393" y="269756"/>
                  <a:pt x="2638633" y="271258"/>
                </a:cubicBezTo>
                <a:cubicBezTo>
                  <a:pt x="2641874" y="272760"/>
                  <a:pt x="2645054" y="274409"/>
                  <a:pt x="2648177" y="276206"/>
                </a:cubicBezTo>
                <a:cubicBezTo>
                  <a:pt x="2651299" y="278002"/>
                  <a:pt x="2654083" y="280123"/>
                  <a:pt x="2656528" y="282568"/>
                </a:cubicBezTo>
                <a:cubicBezTo>
                  <a:pt x="2658973" y="285014"/>
                  <a:pt x="2660948" y="287899"/>
                  <a:pt x="2662450" y="291229"/>
                </a:cubicBezTo>
                <a:cubicBezTo>
                  <a:pt x="2663952" y="294556"/>
                  <a:pt x="2664704" y="298489"/>
                  <a:pt x="2664704" y="303026"/>
                </a:cubicBezTo>
                <a:cubicBezTo>
                  <a:pt x="2664704" y="308386"/>
                  <a:pt x="2663717" y="313159"/>
                  <a:pt x="2661741" y="317340"/>
                </a:cubicBezTo>
                <a:cubicBezTo>
                  <a:pt x="2659769" y="321523"/>
                  <a:pt x="2657028" y="325072"/>
                  <a:pt x="2653523" y="327989"/>
                </a:cubicBezTo>
                <a:cubicBezTo>
                  <a:pt x="2650017" y="330905"/>
                  <a:pt x="2645894" y="333100"/>
                  <a:pt x="2641151" y="334573"/>
                </a:cubicBezTo>
                <a:cubicBezTo>
                  <a:pt x="2636410" y="336044"/>
                  <a:pt x="2631298" y="336782"/>
                  <a:pt x="2625819" y="336782"/>
                </a:cubicBezTo>
                <a:cubicBezTo>
                  <a:pt x="2621990" y="336782"/>
                  <a:pt x="2618441" y="336457"/>
                  <a:pt x="2615172" y="335808"/>
                </a:cubicBezTo>
                <a:cubicBezTo>
                  <a:pt x="2611903" y="335161"/>
                  <a:pt x="2608987" y="334367"/>
                  <a:pt x="2606424" y="333424"/>
                </a:cubicBezTo>
                <a:cubicBezTo>
                  <a:pt x="2603864" y="332481"/>
                  <a:pt x="2601712" y="331508"/>
                  <a:pt x="2599976" y="330507"/>
                </a:cubicBezTo>
                <a:cubicBezTo>
                  <a:pt x="2598239" y="329505"/>
                  <a:pt x="2597030" y="328651"/>
                  <a:pt x="2596353" y="327945"/>
                </a:cubicBezTo>
                <a:cubicBezTo>
                  <a:pt x="2595675" y="327237"/>
                  <a:pt x="2595176" y="326339"/>
                  <a:pt x="2594850" y="325249"/>
                </a:cubicBezTo>
                <a:cubicBezTo>
                  <a:pt x="2594527" y="324160"/>
                  <a:pt x="2594363" y="322701"/>
                  <a:pt x="2594363" y="320875"/>
                </a:cubicBezTo>
                <a:cubicBezTo>
                  <a:pt x="2594363" y="319579"/>
                  <a:pt x="2594425" y="318504"/>
                  <a:pt x="2594542" y="317649"/>
                </a:cubicBezTo>
                <a:cubicBezTo>
                  <a:pt x="2594659" y="316795"/>
                  <a:pt x="2594837" y="316103"/>
                  <a:pt x="2595072" y="315572"/>
                </a:cubicBezTo>
                <a:cubicBezTo>
                  <a:pt x="2595305" y="315042"/>
                  <a:pt x="2595602" y="314675"/>
                  <a:pt x="2595955" y="314468"/>
                </a:cubicBezTo>
                <a:cubicBezTo>
                  <a:pt x="2596310" y="314262"/>
                  <a:pt x="2596721" y="314159"/>
                  <a:pt x="2597192" y="314159"/>
                </a:cubicBezTo>
                <a:cubicBezTo>
                  <a:pt x="2598015" y="314159"/>
                  <a:pt x="2599182" y="314660"/>
                  <a:pt x="2600682" y="315662"/>
                </a:cubicBezTo>
                <a:cubicBezTo>
                  <a:pt x="2602185" y="316663"/>
                  <a:pt x="2604113" y="317753"/>
                  <a:pt x="2606468" y="318931"/>
                </a:cubicBezTo>
                <a:cubicBezTo>
                  <a:pt x="2608826" y="320110"/>
                  <a:pt x="2611666" y="321214"/>
                  <a:pt x="2614994" y="322245"/>
                </a:cubicBezTo>
                <a:cubicBezTo>
                  <a:pt x="2618323" y="323277"/>
                  <a:pt x="2622167" y="323792"/>
                  <a:pt x="2626527" y="323792"/>
                </a:cubicBezTo>
                <a:cubicBezTo>
                  <a:pt x="2629826" y="323792"/>
                  <a:pt x="2632845" y="323350"/>
                  <a:pt x="2635584" y="322465"/>
                </a:cubicBezTo>
                <a:cubicBezTo>
                  <a:pt x="2638324" y="321582"/>
                  <a:pt x="2640680" y="320330"/>
                  <a:pt x="2642654" y="318710"/>
                </a:cubicBezTo>
                <a:cubicBezTo>
                  <a:pt x="2644628" y="317090"/>
                  <a:pt x="2646145" y="315103"/>
                  <a:pt x="2647205" y="312745"/>
                </a:cubicBezTo>
                <a:cubicBezTo>
                  <a:pt x="2648265" y="310389"/>
                  <a:pt x="2648796" y="307708"/>
                  <a:pt x="2648796" y="304704"/>
                </a:cubicBezTo>
                <a:cubicBezTo>
                  <a:pt x="2648796" y="301465"/>
                  <a:pt x="2648059" y="298695"/>
                  <a:pt x="2646586" y="296398"/>
                </a:cubicBezTo>
                <a:cubicBezTo>
                  <a:pt x="2645113" y="294100"/>
                  <a:pt x="2643168" y="292082"/>
                  <a:pt x="2640754" y="290345"/>
                </a:cubicBezTo>
                <a:cubicBezTo>
                  <a:pt x="2638339" y="288607"/>
                  <a:pt x="2635584" y="287016"/>
                  <a:pt x="2632492" y="285574"/>
                </a:cubicBezTo>
                <a:cubicBezTo>
                  <a:pt x="2629398" y="284129"/>
                  <a:pt x="2626231" y="282657"/>
                  <a:pt x="2622992" y="281153"/>
                </a:cubicBezTo>
                <a:cubicBezTo>
                  <a:pt x="2619752" y="279652"/>
                  <a:pt x="2616599" y="277989"/>
                  <a:pt x="2613537" y="276161"/>
                </a:cubicBezTo>
                <a:cubicBezTo>
                  <a:pt x="2610473" y="274334"/>
                  <a:pt x="2607735" y="272186"/>
                  <a:pt x="2605319" y="269710"/>
                </a:cubicBezTo>
                <a:cubicBezTo>
                  <a:pt x="2602905" y="267237"/>
                  <a:pt x="2600947" y="264334"/>
                  <a:pt x="2599444" y="261007"/>
                </a:cubicBezTo>
                <a:cubicBezTo>
                  <a:pt x="2597942" y="257679"/>
                  <a:pt x="2597192" y="253688"/>
                  <a:pt x="2597192" y="249034"/>
                </a:cubicBezTo>
                <a:cubicBezTo>
                  <a:pt x="2597192" y="244262"/>
                  <a:pt x="2598060" y="240006"/>
                  <a:pt x="2599799" y="236265"/>
                </a:cubicBezTo>
                <a:cubicBezTo>
                  <a:pt x="2601537" y="232525"/>
                  <a:pt x="2603952" y="229387"/>
                  <a:pt x="2607043" y="226854"/>
                </a:cubicBezTo>
                <a:cubicBezTo>
                  <a:pt x="2610135" y="224320"/>
                  <a:pt x="2613816" y="222391"/>
                  <a:pt x="2618087" y="221065"/>
                </a:cubicBezTo>
                <a:cubicBezTo>
                  <a:pt x="2622358" y="219740"/>
                  <a:pt x="2626969" y="219078"/>
                  <a:pt x="2631916" y="219078"/>
                </a:cubicBezTo>
                <a:close/>
                <a:moveTo>
                  <a:pt x="1688943" y="219078"/>
                </a:moveTo>
                <a:cubicBezTo>
                  <a:pt x="1691477" y="219078"/>
                  <a:pt x="1694025" y="219298"/>
                  <a:pt x="1696588" y="219740"/>
                </a:cubicBezTo>
                <a:cubicBezTo>
                  <a:pt x="1699152" y="220181"/>
                  <a:pt x="1701567" y="220771"/>
                  <a:pt x="1703832" y="221506"/>
                </a:cubicBezTo>
                <a:cubicBezTo>
                  <a:pt x="1706101" y="222243"/>
                  <a:pt x="1708119" y="223069"/>
                  <a:pt x="1709887" y="223981"/>
                </a:cubicBezTo>
                <a:cubicBezTo>
                  <a:pt x="1711655" y="224895"/>
                  <a:pt x="1712818" y="225631"/>
                  <a:pt x="1713378" y="226190"/>
                </a:cubicBezTo>
                <a:cubicBezTo>
                  <a:pt x="1713937" y="226749"/>
                  <a:pt x="1714305" y="227191"/>
                  <a:pt x="1714483" y="227517"/>
                </a:cubicBezTo>
                <a:cubicBezTo>
                  <a:pt x="1714659" y="227840"/>
                  <a:pt x="1714805" y="228253"/>
                  <a:pt x="1714923" y="228753"/>
                </a:cubicBezTo>
                <a:cubicBezTo>
                  <a:pt x="1715041" y="229255"/>
                  <a:pt x="1715130" y="229856"/>
                  <a:pt x="1715189" y="230565"/>
                </a:cubicBezTo>
                <a:cubicBezTo>
                  <a:pt x="1715248" y="231272"/>
                  <a:pt x="1715278" y="232185"/>
                  <a:pt x="1715278" y="233305"/>
                </a:cubicBezTo>
                <a:cubicBezTo>
                  <a:pt x="1715278" y="234365"/>
                  <a:pt x="1715234" y="235307"/>
                  <a:pt x="1715145" y="236132"/>
                </a:cubicBezTo>
                <a:cubicBezTo>
                  <a:pt x="1715057" y="236957"/>
                  <a:pt x="1714923" y="237649"/>
                  <a:pt x="1714747" y="238209"/>
                </a:cubicBezTo>
                <a:cubicBezTo>
                  <a:pt x="1714572" y="238768"/>
                  <a:pt x="1714320" y="239181"/>
                  <a:pt x="1713997" y="239445"/>
                </a:cubicBezTo>
                <a:cubicBezTo>
                  <a:pt x="1713671" y="239711"/>
                  <a:pt x="1713304" y="239844"/>
                  <a:pt x="1712892" y="239844"/>
                </a:cubicBezTo>
                <a:cubicBezTo>
                  <a:pt x="1712244" y="239844"/>
                  <a:pt x="1711228" y="239431"/>
                  <a:pt x="1709842" y="238607"/>
                </a:cubicBezTo>
                <a:cubicBezTo>
                  <a:pt x="1708458" y="237782"/>
                  <a:pt x="1706764" y="236854"/>
                  <a:pt x="1704762" y="235824"/>
                </a:cubicBezTo>
                <a:cubicBezTo>
                  <a:pt x="1702757" y="234792"/>
                  <a:pt x="1700387" y="233848"/>
                  <a:pt x="1697650" y="232995"/>
                </a:cubicBezTo>
                <a:cubicBezTo>
                  <a:pt x="1694909" y="232141"/>
                  <a:pt x="1691832" y="231714"/>
                  <a:pt x="1688414" y="231714"/>
                </a:cubicBezTo>
                <a:cubicBezTo>
                  <a:pt x="1685232" y="231714"/>
                  <a:pt x="1682465" y="232141"/>
                  <a:pt x="1680107" y="232995"/>
                </a:cubicBezTo>
                <a:cubicBezTo>
                  <a:pt x="1677752" y="233848"/>
                  <a:pt x="1675806" y="234983"/>
                  <a:pt x="1674275" y="236397"/>
                </a:cubicBezTo>
                <a:cubicBezTo>
                  <a:pt x="1672743" y="237812"/>
                  <a:pt x="1671594" y="239490"/>
                  <a:pt x="1670828" y="241434"/>
                </a:cubicBezTo>
                <a:cubicBezTo>
                  <a:pt x="1670062" y="243378"/>
                  <a:pt x="1669679" y="245440"/>
                  <a:pt x="1669679" y="247620"/>
                </a:cubicBezTo>
                <a:cubicBezTo>
                  <a:pt x="1669679" y="250801"/>
                  <a:pt x="1670416" y="253540"/>
                  <a:pt x="1671889" y="255837"/>
                </a:cubicBezTo>
                <a:cubicBezTo>
                  <a:pt x="1673361" y="258135"/>
                  <a:pt x="1675320" y="260168"/>
                  <a:pt x="1677766" y="261935"/>
                </a:cubicBezTo>
                <a:cubicBezTo>
                  <a:pt x="1680211" y="263702"/>
                  <a:pt x="1682994" y="265323"/>
                  <a:pt x="1686116" y="266796"/>
                </a:cubicBezTo>
                <a:cubicBezTo>
                  <a:pt x="1689239" y="268269"/>
                  <a:pt x="1692420" y="269756"/>
                  <a:pt x="1695661" y="271258"/>
                </a:cubicBezTo>
                <a:cubicBezTo>
                  <a:pt x="1698901" y="272760"/>
                  <a:pt x="1702080" y="274409"/>
                  <a:pt x="1705203" y="276206"/>
                </a:cubicBezTo>
                <a:cubicBezTo>
                  <a:pt x="1708326" y="278002"/>
                  <a:pt x="1711110" y="280123"/>
                  <a:pt x="1713554" y="282568"/>
                </a:cubicBezTo>
                <a:cubicBezTo>
                  <a:pt x="1715998" y="285014"/>
                  <a:pt x="1717972" y="287899"/>
                  <a:pt x="1719475" y="291229"/>
                </a:cubicBezTo>
                <a:cubicBezTo>
                  <a:pt x="1720976" y="294556"/>
                  <a:pt x="1721728" y="298489"/>
                  <a:pt x="1721728" y="303026"/>
                </a:cubicBezTo>
                <a:cubicBezTo>
                  <a:pt x="1721728" y="308386"/>
                  <a:pt x="1720742" y="313159"/>
                  <a:pt x="1718767" y="317340"/>
                </a:cubicBezTo>
                <a:cubicBezTo>
                  <a:pt x="1716794" y="321523"/>
                  <a:pt x="1714055" y="325072"/>
                  <a:pt x="1710550" y="327989"/>
                </a:cubicBezTo>
                <a:cubicBezTo>
                  <a:pt x="1707044" y="330905"/>
                  <a:pt x="1702921" y="333100"/>
                  <a:pt x="1698179" y="334573"/>
                </a:cubicBezTo>
                <a:cubicBezTo>
                  <a:pt x="1693436" y="336044"/>
                  <a:pt x="1688325" y="336782"/>
                  <a:pt x="1682848" y="336782"/>
                </a:cubicBezTo>
                <a:cubicBezTo>
                  <a:pt x="1679018" y="336782"/>
                  <a:pt x="1675468" y="336457"/>
                  <a:pt x="1672197" y="335808"/>
                </a:cubicBezTo>
                <a:cubicBezTo>
                  <a:pt x="1668928" y="335161"/>
                  <a:pt x="1666011" y="334367"/>
                  <a:pt x="1663448" y="333424"/>
                </a:cubicBezTo>
                <a:cubicBezTo>
                  <a:pt x="1660886" y="332481"/>
                  <a:pt x="1658736" y="331508"/>
                  <a:pt x="1656999" y="330507"/>
                </a:cubicBezTo>
                <a:cubicBezTo>
                  <a:pt x="1655260" y="329505"/>
                  <a:pt x="1654052" y="328651"/>
                  <a:pt x="1653375" y="327945"/>
                </a:cubicBezTo>
                <a:cubicBezTo>
                  <a:pt x="1652697" y="327237"/>
                  <a:pt x="1652197" y="326339"/>
                  <a:pt x="1651872" y="325249"/>
                </a:cubicBezTo>
                <a:cubicBezTo>
                  <a:pt x="1651548" y="324160"/>
                  <a:pt x="1651386" y="322701"/>
                  <a:pt x="1651386" y="320875"/>
                </a:cubicBezTo>
                <a:cubicBezTo>
                  <a:pt x="1651386" y="319579"/>
                  <a:pt x="1651446" y="318504"/>
                  <a:pt x="1651563" y="317649"/>
                </a:cubicBezTo>
                <a:cubicBezTo>
                  <a:pt x="1651680" y="316795"/>
                  <a:pt x="1651858" y="316103"/>
                  <a:pt x="1652093" y="315572"/>
                </a:cubicBezTo>
                <a:cubicBezTo>
                  <a:pt x="1652329" y="315042"/>
                  <a:pt x="1652623" y="314675"/>
                  <a:pt x="1652977" y="314468"/>
                </a:cubicBezTo>
                <a:cubicBezTo>
                  <a:pt x="1653330" y="314262"/>
                  <a:pt x="1653743" y="314159"/>
                  <a:pt x="1654214" y="314159"/>
                </a:cubicBezTo>
                <a:cubicBezTo>
                  <a:pt x="1655039" y="314159"/>
                  <a:pt x="1656202" y="314660"/>
                  <a:pt x="1657706" y="315662"/>
                </a:cubicBezTo>
                <a:cubicBezTo>
                  <a:pt x="1659207" y="316663"/>
                  <a:pt x="1661136" y="317753"/>
                  <a:pt x="1663492" y="318931"/>
                </a:cubicBezTo>
                <a:cubicBezTo>
                  <a:pt x="1665849" y="320110"/>
                  <a:pt x="1668693" y="321214"/>
                  <a:pt x="1672021" y="322245"/>
                </a:cubicBezTo>
                <a:cubicBezTo>
                  <a:pt x="1675350" y="323277"/>
                  <a:pt x="1679196" y="323792"/>
                  <a:pt x="1683554" y="323792"/>
                </a:cubicBezTo>
                <a:cubicBezTo>
                  <a:pt x="1686852" y="323792"/>
                  <a:pt x="1689873" y="323350"/>
                  <a:pt x="1692612" y="322465"/>
                </a:cubicBezTo>
                <a:cubicBezTo>
                  <a:pt x="1695352" y="321582"/>
                  <a:pt x="1697707" y="320330"/>
                  <a:pt x="1699681" y="318710"/>
                </a:cubicBezTo>
                <a:cubicBezTo>
                  <a:pt x="1701653" y="317090"/>
                  <a:pt x="1703171" y="315103"/>
                  <a:pt x="1704230" y="312745"/>
                </a:cubicBezTo>
                <a:cubicBezTo>
                  <a:pt x="1705291" y="310389"/>
                  <a:pt x="1705821" y="307708"/>
                  <a:pt x="1705821" y="304704"/>
                </a:cubicBezTo>
                <a:cubicBezTo>
                  <a:pt x="1705821" y="301465"/>
                  <a:pt x="1705084" y="298695"/>
                  <a:pt x="1703612" y="296398"/>
                </a:cubicBezTo>
                <a:cubicBezTo>
                  <a:pt x="1702139" y="294100"/>
                  <a:pt x="1700197" y="292082"/>
                  <a:pt x="1697781" y="290345"/>
                </a:cubicBezTo>
                <a:cubicBezTo>
                  <a:pt x="1695365" y="288607"/>
                  <a:pt x="1692612" y="287016"/>
                  <a:pt x="1689518" y="285574"/>
                </a:cubicBezTo>
                <a:cubicBezTo>
                  <a:pt x="1686425" y="284129"/>
                  <a:pt x="1683260" y="282657"/>
                  <a:pt x="1680020" y="281153"/>
                </a:cubicBezTo>
                <a:cubicBezTo>
                  <a:pt x="1676779" y="279652"/>
                  <a:pt x="1673627" y="277989"/>
                  <a:pt x="1670564" y="276161"/>
                </a:cubicBezTo>
                <a:cubicBezTo>
                  <a:pt x="1667499" y="274334"/>
                  <a:pt x="1664760" y="272186"/>
                  <a:pt x="1662344" y="269710"/>
                </a:cubicBezTo>
                <a:cubicBezTo>
                  <a:pt x="1659928" y="267237"/>
                  <a:pt x="1657970" y="264334"/>
                  <a:pt x="1656467" y="261007"/>
                </a:cubicBezTo>
                <a:cubicBezTo>
                  <a:pt x="1654965" y="257679"/>
                  <a:pt x="1654214" y="253688"/>
                  <a:pt x="1654214" y="249034"/>
                </a:cubicBezTo>
                <a:cubicBezTo>
                  <a:pt x="1654214" y="244262"/>
                  <a:pt x="1655083" y="240006"/>
                  <a:pt x="1656821" y="236265"/>
                </a:cubicBezTo>
                <a:cubicBezTo>
                  <a:pt x="1658558" y="232525"/>
                  <a:pt x="1660974" y="229387"/>
                  <a:pt x="1664068" y="226854"/>
                </a:cubicBezTo>
                <a:cubicBezTo>
                  <a:pt x="1667161" y="224320"/>
                  <a:pt x="1670843" y="222391"/>
                  <a:pt x="1675115" y="221065"/>
                </a:cubicBezTo>
                <a:cubicBezTo>
                  <a:pt x="1679386" y="219740"/>
                  <a:pt x="1683996" y="219078"/>
                  <a:pt x="1688943" y="219078"/>
                </a:cubicBezTo>
                <a:close/>
                <a:moveTo>
                  <a:pt x="745960" y="219078"/>
                </a:moveTo>
                <a:cubicBezTo>
                  <a:pt x="748493" y="219078"/>
                  <a:pt x="751041" y="219298"/>
                  <a:pt x="753604" y="219740"/>
                </a:cubicBezTo>
                <a:cubicBezTo>
                  <a:pt x="756167" y="220181"/>
                  <a:pt x="758582" y="220771"/>
                  <a:pt x="760850" y="221506"/>
                </a:cubicBezTo>
                <a:cubicBezTo>
                  <a:pt x="763118" y="222243"/>
                  <a:pt x="765136" y="223069"/>
                  <a:pt x="766903" y="223981"/>
                </a:cubicBezTo>
                <a:cubicBezTo>
                  <a:pt x="768671" y="224895"/>
                  <a:pt x="769834" y="225631"/>
                  <a:pt x="770394" y="226190"/>
                </a:cubicBezTo>
                <a:cubicBezTo>
                  <a:pt x="770953" y="226749"/>
                  <a:pt x="771322" y="227191"/>
                  <a:pt x="771498" y="227517"/>
                </a:cubicBezTo>
                <a:cubicBezTo>
                  <a:pt x="771675" y="227840"/>
                  <a:pt x="771822" y="228253"/>
                  <a:pt x="771940" y="228753"/>
                </a:cubicBezTo>
                <a:cubicBezTo>
                  <a:pt x="772058" y="229255"/>
                  <a:pt x="772146" y="229856"/>
                  <a:pt x="772205" y="230565"/>
                </a:cubicBezTo>
                <a:cubicBezTo>
                  <a:pt x="772264" y="231272"/>
                  <a:pt x="772294" y="232185"/>
                  <a:pt x="772294" y="233305"/>
                </a:cubicBezTo>
                <a:cubicBezTo>
                  <a:pt x="772294" y="234365"/>
                  <a:pt x="772249" y="235307"/>
                  <a:pt x="772161" y="236132"/>
                </a:cubicBezTo>
                <a:cubicBezTo>
                  <a:pt x="772073" y="236957"/>
                  <a:pt x="771940" y="237649"/>
                  <a:pt x="771763" y="238209"/>
                </a:cubicBezTo>
                <a:cubicBezTo>
                  <a:pt x="771587" y="238768"/>
                  <a:pt x="771336" y="239181"/>
                  <a:pt x="771012" y="239445"/>
                </a:cubicBezTo>
                <a:cubicBezTo>
                  <a:pt x="770688" y="239711"/>
                  <a:pt x="770320" y="239844"/>
                  <a:pt x="769908" y="239844"/>
                </a:cubicBezTo>
                <a:cubicBezTo>
                  <a:pt x="769260" y="239844"/>
                  <a:pt x="768243" y="239431"/>
                  <a:pt x="766859" y="238607"/>
                </a:cubicBezTo>
                <a:cubicBezTo>
                  <a:pt x="765475" y="237782"/>
                  <a:pt x="763781" y="236854"/>
                  <a:pt x="761778" y="235824"/>
                </a:cubicBezTo>
                <a:cubicBezTo>
                  <a:pt x="759775" y="234792"/>
                  <a:pt x="757404" y="233848"/>
                  <a:pt x="754664" y="232995"/>
                </a:cubicBezTo>
                <a:cubicBezTo>
                  <a:pt x="751925" y="232141"/>
                  <a:pt x="748847" y="231714"/>
                  <a:pt x="745430" y="231714"/>
                </a:cubicBezTo>
                <a:cubicBezTo>
                  <a:pt x="742249" y="231714"/>
                  <a:pt x="739480" y="232141"/>
                  <a:pt x="737124" y="232995"/>
                </a:cubicBezTo>
                <a:cubicBezTo>
                  <a:pt x="734767" y="233848"/>
                  <a:pt x="732823" y="234983"/>
                  <a:pt x="731292" y="236397"/>
                </a:cubicBezTo>
                <a:cubicBezTo>
                  <a:pt x="729760" y="237812"/>
                  <a:pt x="728611" y="239490"/>
                  <a:pt x="727845" y="241434"/>
                </a:cubicBezTo>
                <a:cubicBezTo>
                  <a:pt x="727079" y="243378"/>
                  <a:pt x="726696" y="245440"/>
                  <a:pt x="726696" y="247620"/>
                </a:cubicBezTo>
                <a:cubicBezTo>
                  <a:pt x="726696" y="250801"/>
                  <a:pt x="727433" y="253540"/>
                  <a:pt x="728906" y="255837"/>
                </a:cubicBezTo>
                <a:cubicBezTo>
                  <a:pt x="730378" y="258135"/>
                  <a:pt x="732337" y="260168"/>
                  <a:pt x="734782" y="261935"/>
                </a:cubicBezTo>
                <a:cubicBezTo>
                  <a:pt x="737227" y="263702"/>
                  <a:pt x="740010" y="265323"/>
                  <a:pt x="743133" y="266796"/>
                </a:cubicBezTo>
                <a:cubicBezTo>
                  <a:pt x="746255" y="268269"/>
                  <a:pt x="749436" y="269756"/>
                  <a:pt x="752676" y="271258"/>
                </a:cubicBezTo>
                <a:cubicBezTo>
                  <a:pt x="755916" y="272760"/>
                  <a:pt x="759097" y="274409"/>
                  <a:pt x="762220" y="276206"/>
                </a:cubicBezTo>
                <a:cubicBezTo>
                  <a:pt x="765342" y="278002"/>
                  <a:pt x="768126" y="280123"/>
                  <a:pt x="770570" y="282568"/>
                </a:cubicBezTo>
                <a:cubicBezTo>
                  <a:pt x="773015" y="285014"/>
                  <a:pt x="774989" y="287899"/>
                  <a:pt x="776491" y="291229"/>
                </a:cubicBezTo>
                <a:cubicBezTo>
                  <a:pt x="777993" y="294556"/>
                  <a:pt x="778744" y="298489"/>
                  <a:pt x="778744" y="303026"/>
                </a:cubicBezTo>
                <a:cubicBezTo>
                  <a:pt x="778744" y="308386"/>
                  <a:pt x="777758" y="313159"/>
                  <a:pt x="775784" y="317340"/>
                </a:cubicBezTo>
                <a:cubicBezTo>
                  <a:pt x="773811" y="321523"/>
                  <a:pt x="771071" y="325072"/>
                  <a:pt x="767566" y="327989"/>
                </a:cubicBezTo>
                <a:cubicBezTo>
                  <a:pt x="764061" y="330905"/>
                  <a:pt x="759937" y="333100"/>
                  <a:pt x="755195" y="334573"/>
                </a:cubicBezTo>
                <a:cubicBezTo>
                  <a:pt x="750452" y="336044"/>
                  <a:pt x="745342" y="336782"/>
                  <a:pt x="739863" y="336782"/>
                </a:cubicBezTo>
                <a:cubicBezTo>
                  <a:pt x="736034" y="336782"/>
                  <a:pt x="732484" y="336457"/>
                  <a:pt x="729215" y="335808"/>
                </a:cubicBezTo>
                <a:cubicBezTo>
                  <a:pt x="725945" y="335161"/>
                  <a:pt x="723029" y="334367"/>
                  <a:pt x="720467" y="333424"/>
                </a:cubicBezTo>
                <a:cubicBezTo>
                  <a:pt x="717904" y="332481"/>
                  <a:pt x="715754" y="331508"/>
                  <a:pt x="714016" y="330507"/>
                </a:cubicBezTo>
                <a:cubicBezTo>
                  <a:pt x="712278" y="329505"/>
                  <a:pt x="711070" y="328651"/>
                  <a:pt x="710393" y="327945"/>
                </a:cubicBezTo>
                <a:cubicBezTo>
                  <a:pt x="709715" y="327237"/>
                  <a:pt x="709215" y="326339"/>
                  <a:pt x="708890" y="325249"/>
                </a:cubicBezTo>
                <a:cubicBezTo>
                  <a:pt x="708566" y="324160"/>
                  <a:pt x="708404" y="322701"/>
                  <a:pt x="708404" y="320875"/>
                </a:cubicBezTo>
                <a:cubicBezTo>
                  <a:pt x="708404" y="319579"/>
                  <a:pt x="708463" y="318504"/>
                  <a:pt x="708581" y="317649"/>
                </a:cubicBezTo>
                <a:cubicBezTo>
                  <a:pt x="708699" y="316795"/>
                  <a:pt x="708876" y="316103"/>
                  <a:pt x="709111" y="315572"/>
                </a:cubicBezTo>
                <a:cubicBezTo>
                  <a:pt x="709347" y="315042"/>
                  <a:pt x="709642" y="314675"/>
                  <a:pt x="709995" y="314468"/>
                </a:cubicBezTo>
                <a:cubicBezTo>
                  <a:pt x="710349" y="314262"/>
                  <a:pt x="710761" y="314159"/>
                  <a:pt x="711232" y="314159"/>
                </a:cubicBezTo>
                <a:cubicBezTo>
                  <a:pt x="712057" y="314159"/>
                  <a:pt x="713220" y="314660"/>
                  <a:pt x="714723" y="315662"/>
                </a:cubicBezTo>
                <a:cubicBezTo>
                  <a:pt x="716225" y="316663"/>
                  <a:pt x="718154" y="317753"/>
                  <a:pt x="720511" y="318931"/>
                </a:cubicBezTo>
                <a:cubicBezTo>
                  <a:pt x="722867" y="320110"/>
                  <a:pt x="725710" y="321214"/>
                  <a:pt x="729038" y="322245"/>
                </a:cubicBezTo>
                <a:cubicBezTo>
                  <a:pt x="732367" y="323277"/>
                  <a:pt x="736211" y="323792"/>
                  <a:pt x="740570" y="323792"/>
                </a:cubicBezTo>
                <a:cubicBezTo>
                  <a:pt x="743869" y="323792"/>
                  <a:pt x="746888" y="323350"/>
                  <a:pt x="749628" y="322465"/>
                </a:cubicBezTo>
                <a:cubicBezTo>
                  <a:pt x="752367" y="321582"/>
                  <a:pt x="754723" y="320330"/>
                  <a:pt x="756697" y="318710"/>
                </a:cubicBezTo>
                <a:cubicBezTo>
                  <a:pt x="758671" y="317090"/>
                  <a:pt x="760187" y="315103"/>
                  <a:pt x="761248" y="312745"/>
                </a:cubicBezTo>
                <a:cubicBezTo>
                  <a:pt x="762308" y="310389"/>
                  <a:pt x="762838" y="307708"/>
                  <a:pt x="762838" y="304704"/>
                </a:cubicBezTo>
                <a:cubicBezTo>
                  <a:pt x="762838" y="301465"/>
                  <a:pt x="762102" y="298695"/>
                  <a:pt x="760629" y="296398"/>
                </a:cubicBezTo>
                <a:cubicBezTo>
                  <a:pt x="759156" y="294100"/>
                  <a:pt x="757212" y="292082"/>
                  <a:pt x="754797" y="290345"/>
                </a:cubicBezTo>
                <a:cubicBezTo>
                  <a:pt x="752382" y="288607"/>
                  <a:pt x="749628" y="287016"/>
                  <a:pt x="746535" y="285574"/>
                </a:cubicBezTo>
                <a:cubicBezTo>
                  <a:pt x="743442" y="284129"/>
                  <a:pt x="740275" y="282657"/>
                  <a:pt x="737035" y="281153"/>
                </a:cubicBezTo>
                <a:cubicBezTo>
                  <a:pt x="733795" y="279652"/>
                  <a:pt x="730643" y="277989"/>
                  <a:pt x="727580" y="276161"/>
                </a:cubicBezTo>
                <a:cubicBezTo>
                  <a:pt x="724517" y="274334"/>
                  <a:pt x="721777" y="272186"/>
                  <a:pt x="719362" y="269710"/>
                </a:cubicBezTo>
                <a:cubicBezTo>
                  <a:pt x="716947" y="267237"/>
                  <a:pt x="714988" y="264334"/>
                  <a:pt x="713486" y="261007"/>
                </a:cubicBezTo>
                <a:cubicBezTo>
                  <a:pt x="711983" y="257679"/>
                  <a:pt x="711232" y="253688"/>
                  <a:pt x="711232" y="249034"/>
                </a:cubicBezTo>
                <a:cubicBezTo>
                  <a:pt x="711232" y="244262"/>
                  <a:pt x="712101" y="240006"/>
                  <a:pt x="713839" y="236265"/>
                </a:cubicBezTo>
                <a:cubicBezTo>
                  <a:pt x="715577" y="232525"/>
                  <a:pt x="717992" y="229387"/>
                  <a:pt x="721085" y="226854"/>
                </a:cubicBezTo>
                <a:cubicBezTo>
                  <a:pt x="724178" y="224320"/>
                  <a:pt x="727860" y="222391"/>
                  <a:pt x="732131" y="221065"/>
                </a:cubicBezTo>
                <a:cubicBezTo>
                  <a:pt x="736402" y="219740"/>
                  <a:pt x="741012" y="219078"/>
                  <a:pt x="745960" y="219078"/>
                </a:cubicBezTo>
                <a:close/>
                <a:moveTo>
                  <a:pt x="279238" y="219078"/>
                </a:moveTo>
                <a:cubicBezTo>
                  <a:pt x="281772" y="219078"/>
                  <a:pt x="284319" y="219298"/>
                  <a:pt x="286882" y="219740"/>
                </a:cubicBezTo>
                <a:cubicBezTo>
                  <a:pt x="289445" y="220181"/>
                  <a:pt x="291860" y="220771"/>
                  <a:pt x="294128" y="221506"/>
                </a:cubicBezTo>
                <a:cubicBezTo>
                  <a:pt x="296396" y="222243"/>
                  <a:pt x="298414" y="223069"/>
                  <a:pt x="300181" y="223981"/>
                </a:cubicBezTo>
                <a:cubicBezTo>
                  <a:pt x="301949" y="224895"/>
                  <a:pt x="303112" y="225631"/>
                  <a:pt x="303672" y="226190"/>
                </a:cubicBezTo>
                <a:cubicBezTo>
                  <a:pt x="304231" y="226749"/>
                  <a:pt x="304600" y="227191"/>
                  <a:pt x="304776" y="227517"/>
                </a:cubicBezTo>
                <a:cubicBezTo>
                  <a:pt x="304953" y="227840"/>
                  <a:pt x="305100" y="228253"/>
                  <a:pt x="305218" y="228753"/>
                </a:cubicBezTo>
                <a:cubicBezTo>
                  <a:pt x="305336" y="229255"/>
                  <a:pt x="305424" y="229856"/>
                  <a:pt x="305483" y="230565"/>
                </a:cubicBezTo>
                <a:cubicBezTo>
                  <a:pt x="305542" y="231272"/>
                  <a:pt x="305572" y="232185"/>
                  <a:pt x="305572" y="233305"/>
                </a:cubicBezTo>
                <a:cubicBezTo>
                  <a:pt x="305572" y="234365"/>
                  <a:pt x="305527" y="235307"/>
                  <a:pt x="305439" y="236132"/>
                </a:cubicBezTo>
                <a:cubicBezTo>
                  <a:pt x="305351" y="236957"/>
                  <a:pt x="305218" y="237649"/>
                  <a:pt x="305041" y="238209"/>
                </a:cubicBezTo>
                <a:cubicBezTo>
                  <a:pt x="304865" y="238768"/>
                  <a:pt x="304614" y="239181"/>
                  <a:pt x="304290" y="239445"/>
                </a:cubicBezTo>
                <a:cubicBezTo>
                  <a:pt x="303966" y="239711"/>
                  <a:pt x="303598" y="239844"/>
                  <a:pt x="303186" y="239844"/>
                </a:cubicBezTo>
                <a:cubicBezTo>
                  <a:pt x="302538" y="239844"/>
                  <a:pt x="301521" y="239431"/>
                  <a:pt x="300137" y="238607"/>
                </a:cubicBezTo>
                <a:cubicBezTo>
                  <a:pt x="298753" y="237782"/>
                  <a:pt x="297059" y="236854"/>
                  <a:pt x="295056" y="235824"/>
                </a:cubicBezTo>
                <a:cubicBezTo>
                  <a:pt x="293053" y="234792"/>
                  <a:pt x="290682" y="233848"/>
                  <a:pt x="287942" y="232995"/>
                </a:cubicBezTo>
                <a:cubicBezTo>
                  <a:pt x="285203" y="232141"/>
                  <a:pt x="282125" y="231714"/>
                  <a:pt x="278708" y="231714"/>
                </a:cubicBezTo>
                <a:cubicBezTo>
                  <a:pt x="275527" y="231714"/>
                  <a:pt x="272758" y="232141"/>
                  <a:pt x="270402" y="232995"/>
                </a:cubicBezTo>
                <a:cubicBezTo>
                  <a:pt x="268045" y="233848"/>
                  <a:pt x="266101" y="234983"/>
                  <a:pt x="264569" y="236397"/>
                </a:cubicBezTo>
                <a:cubicBezTo>
                  <a:pt x="263038" y="237812"/>
                  <a:pt x="261889" y="239490"/>
                  <a:pt x="261123" y="241434"/>
                </a:cubicBezTo>
                <a:cubicBezTo>
                  <a:pt x="260357" y="243378"/>
                  <a:pt x="259974" y="245440"/>
                  <a:pt x="259974" y="247620"/>
                </a:cubicBezTo>
                <a:cubicBezTo>
                  <a:pt x="259974" y="250801"/>
                  <a:pt x="260711" y="253540"/>
                  <a:pt x="262184" y="255837"/>
                </a:cubicBezTo>
                <a:cubicBezTo>
                  <a:pt x="263656" y="258135"/>
                  <a:pt x="265615" y="260168"/>
                  <a:pt x="268060" y="261935"/>
                </a:cubicBezTo>
                <a:cubicBezTo>
                  <a:pt x="270505" y="263702"/>
                  <a:pt x="273288" y="265323"/>
                  <a:pt x="276411" y="266796"/>
                </a:cubicBezTo>
                <a:cubicBezTo>
                  <a:pt x="279533" y="268269"/>
                  <a:pt x="282714" y="269756"/>
                  <a:pt x="285954" y="271258"/>
                </a:cubicBezTo>
                <a:cubicBezTo>
                  <a:pt x="289194" y="272760"/>
                  <a:pt x="292375" y="274409"/>
                  <a:pt x="295498" y="276206"/>
                </a:cubicBezTo>
                <a:cubicBezTo>
                  <a:pt x="298620" y="278002"/>
                  <a:pt x="301404" y="280123"/>
                  <a:pt x="303848" y="282568"/>
                </a:cubicBezTo>
                <a:cubicBezTo>
                  <a:pt x="306293" y="285014"/>
                  <a:pt x="308267" y="287899"/>
                  <a:pt x="309769" y="291229"/>
                </a:cubicBezTo>
                <a:cubicBezTo>
                  <a:pt x="311271" y="294556"/>
                  <a:pt x="312022" y="298489"/>
                  <a:pt x="312022" y="303026"/>
                </a:cubicBezTo>
                <a:cubicBezTo>
                  <a:pt x="312022" y="308386"/>
                  <a:pt x="311036" y="313159"/>
                  <a:pt x="309062" y="317340"/>
                </a:cubicBezTo>
                <a:cubicBezTo>
                  <a:pt x="307089" y="321523"/>
                  <a:pt x="304349" y="325072"/>
                  <a:pt x="300844" y="327989"/>
                </a:cubicBezTo>
                <a:cubicBezTo>
                  <a:pt x="297339" y="330905"/>
                  <a:pt x="293215" y="333100"/>
                  <a:pt x="288473" y="334573"/>
                </a:cubicBezTo>
                <a:cubicBezTo>
                  <a:pt x="283730" y="336044"/>
                  <a:pt x="278620" y="336782"/>
                  <a:pt x="273141" y="336782"/>
                </a:cubicBezTo>
                <a:cubicBezTo>
                  <a:pt x="269312" y="336782"/>
                  <a:pt x="265762" y="336457"/>
                  <a:pt x="262493" y="335808"/>
                </a:cubicBezTo>
                <a:cubicBezTo>
                  <a:pt x="259223" y="335161"/>
                  <a:pt x="256307" y="334367"/>
                  <a:pt x="253745" y="333424"/>
                </a:cubicBezTo>
                <a:cubicBezTo>
                  <a:pt x="251182" y="332481"/>
                  <a:pt x="249032" y="331508"/>
                  <a:pt x="247294" y="330507"/>
                </a:cubicBezTo>
                <a:cubicBezTo>
                  <a:pt x="245556" y="329505"/>
                  <a:pt x="244348" y="328651"/>
                  <a:pt x="243671" y="327945"/>
                </a:cubicBezTo>
                <a:cubicBezTo>
                  <a:pt x="242993" y="327237"/>
                  <a:pt x="242492" y="326339"/>
                  <a:pt x="242168" y="325249"/>
                </a:cubicBezTo>
                <a:cubicBezTo>
                  <a:pt x="241845" y="324160"/>
                  <a:pt x="241682" y="322701"/>
                  <a:pt x="241682" y="320875"/>
                </a:cubicBezTo>
                <a:cubicBezTo>
                  <a:pt x="241682" y="319579"/>
                  <a:pt x="241741" y="318504"/>
                  <a:pt x="241859" y="317649"/>
                </a:cubicBezTo>
                <a:cubicBezTo>
                  <a:pt x="241977" y="316795"/>
                  <a:pt x="242154" y="316103"/>
                  <a:pt x="242389" y="315572"/>
                </a:cubicBezTo>
                <a:cubicBezTo>
                  <a:pt x="242625" y="315042"/>
                  <a:pt x="242920" y="314675"/>
                  <a:pt x="243273" y="314468"/>
                </a:cubicBezTo>
                <a:cubicBezTo>
                  <a:pt x="243627" y="314262"/>
                  <a:pt x="244039" y="314159"/>
                  <a:pt x="244510" y="314159"/>
                </a:cubicBezTo>
                <a:cubicBezTo>
                  <a:pt x="245335" y="314159"/>
                  <a:pt x="246498" y="314660"/>
                  <a:pt x="248001" y="315662"/>
                </a:cubicBezTo>
                <a:cubicBezTo>
                  <a:pt x="249503" y="316663"/>
                  <a:pt x="251432" y="317753"/>
                  <a:pt x="253789" y="318931"/>
                </a:cubicBezTo>
                <a:cubicBezTo>
                  <a:pt x="256145" y="320110"/>
                  <a:pt x="258988" y="321214"/>
                  <a:pt x="262316" y="322245"/>
                </a:cubicBezTo>
                <a:cubicBezTo>
                  <a:pt x="265645" y="323277"/>
                  <a:pt x="269489" y="323792"/>
                  <a:pt x="273848" y="323792"/>
                </a:cubicBezTo>
                <a:cubicBezTo>
                  <a:pt x="277147" y="323792"/>
                  <a:pt x="280166" y="323350"/>
                  <a:pt x="282906" y="322465"/>
                </a:cubicBezTo>
                <a:cubicBezTo>
                  <a:pt x="285645" y="321582"/>
                  <a:pt x="288001" y="320330"/>
                  <a:pt x="289975" y="318710"/>
                </a:cubicBezTo>
                <a:cubicBezTo>
                  <a:pt x="291948" y="317090"/>
                  <a:pt x="293465" y="315103"/>
                  <a:pt x="294526" y="312745"/>
                </a:cubicBezTo>
                <a:cubicBezTo>
                  <a:pt x="295586" y="310389"/>
                  <a:pt x="296116" y="307708"/>
                  <a:pt x="296116" y="304704"/>
                </a:cubicBezTo>
                <a:cubicBezTo>
                  <a:pt x="296116" y="301465"/>
                  <a:pt x="295380" y="298695"/>
                  <a:pt x="293907" y="296398"/>
                </a:cubicBezTo>
                <a:cubicBezTo>
                  <a:pt x="292434" y="294100"/>
                  <a:pt x="290490" y="292082"/>
                  <a:pt x="288075" y="290345"/>
                </a:cubicBezTo>
                <a:cubicBezTo>
                  <a:pt x="285660" y="288607"/>
                  <a:pt x="282906" y="287016"/>
                  <a:pt x="279813" y="285574"/>
                </a:cubicBezTo>
                <a:cubicBezTo>
                  <a:pt x="276720" y="284129"/>
                  <a:pt x="273553" y="282657"/>
                  <a:pt x="270313" y="281153"/>
                </a:cubicBezTo>
                <a:cubicBezTo>
                  <a:pt x="267073" y="279652"/>
                  <a:pt x="263921" y="277989"/>
                  <a:pt x="260858" y="276161"/>
                </a:cubicBezTo>
                <a:cubicBezTo>
                  <a:pt x="257795" y="274334"/>
                  <a:pt x="255055" y="272186"/>
                  <a:pt x="252640" y="269710"/>
                </a:cubicBezTo>
                <a:cubicBezTo>
                  <a:pt x="250225" y="267237"/>
                  <a:pt x="248266" y="264334"/>
                  <a:pt x="246764" y="261007"/>
                </a:cubicBezTo>
                <a:cubicBezTo>
                  <a:pt x="245261" y="257679"/>
                  <a:pt x="244510" y="253688"/>
                  <a:pt x="244510" y="249034"/>
                </a:cubicBezTo>
                <a:cubicBezTo>
                  <a:pt x="244510" y="244262"/>
                  <a:pt x="245379" y="240006"/>
                  <a:pt x="247117" y="236265"/>
                </a:cubicBezTo>
                <a:cubicBezTo>
                  <a:pt x="248855" y="232525"/>
                  <a:pt x="251270" y="229387"/>
                  <a:pt x="254363" y="226854"/>
                </a:cubicBezTo>
                <a:cubicBezTo>
                  <a:pt x="257456" y="224320"/>
                  <a:pt x="261138" y="222391"/>
                  <a:pt x="265409" y="221065"/>
                </a:cubicBezTo>
                <a:cubicBezTo>
                  <a:pt x="269680" y="219740"/>
                  <a:pt x="274290" y="219078"/>
                  <a:pt x="279238" y="219078"/>
                </a:cubicBezTo>
                <a:close/>
                <a:moveTo>
                  <a:pt x="4483083" y="95084"/>
                </a:moveTo>
                <a:cubicBezTo>
                  <a:pt x="4483908" y="95084"/>
                  <a:pt x="4485071" y="95585"/>
                  <a:pt x="4486574" y="96586"/>
                </a:cubicBezTo>
                <a:cubicBezTo>
                  <a:pt x="4488076" y="97588"/>
                  <a:pt x="4490005" y="98677"/>
                  <a:pt x="4492362" y="99855"/>
                </a:cubicBezTo>
                <a:cubicBezTo>
                  <a:pt x="4494718" y="101034"/>
                  <a:pt x="4497560" y="102138"/>
                  <a:pt x="4500889" y="103170"/>
                </a:cubicBezTo>
                <a:lnTo>
                  <a:pt x="4511098" y="104538"/>
                </a:lnTo>
                <a:lnTo>
                  <a:pt x="4510413" y="117587"/>
                </a:lnTo>
                <a:lnTo>
                  <a:pt x="4501066" y="116735"/>
                </a:lnTo>
                <a:cubicBezTo>
                  <a:pt x="4497796" y="116085"/>
                  <a:pt x="4494880" y="115291"/>
                  <a:pt x="4492317" y="114347"/>
                </a:cubicBezTo>
                <a:cubicBezTo>
                  <a:pt x="4489755" y="113405"/>
                  <a:pt x="4487605" y="112434"/>
                  <a:pt x="4485867" y="111432"/>
                </a:cubicBezTo>
                <a:cubicBezTo>
                  <a:pt x="4484129" y="110430"/>
                  <a:pt x="4482921" y="109576"/>
                  <a:pt x="4482244" y="108869"/>
                </a:cubicBezTo>
                <a:cubicBezTo>
                  <a:pt x="4481566" y="108162"/>
                  <a:pt x="4481065" y="107263"/>
                  <a:pt x="4480741" y="106174"/>
                </a:cubicBezTo>
                <a:cubicBezTo>
                  <a:pt x="4480417" y="105084"/>
                  <a:pt x="4480255" y="103625"/>
                  <a:pt x="4480255" y="101800"/>
                </a:cubicBezTo>
                <a:cubicBezTo>
                  <a:pt x="4480255" y="100503"/>
                  <a:pt x="4480314" y="99428"/>
                  <a:pt x="4480432" y="98574"/>
                </a:cubicBezTo>
                <a:cubicBezTo>
                  <a:pt x="4480550" y="97720"/>
                  <a:pt x="4480727" y="97028"/>
                  <a:pt x="4480962" y="96498"/>
                </a:cubicBezTo>
                <a:cubicBezTo>
                  <a:pt x="4481198" y="95968"/>
                  <a:pt x="4481492" y="95600"/>
                  <a:pt x="4481846" y="95394"/>
                </a:cubicBezTo>
                <a:cubicBezTo>
                  <a:pt x="4482199" y="95187"/>
                  <a:pt x="4482612" y="95084"/>
                  <a:pt x="4483083" y="95084"/>
                </a:cubicBezTo>
                <a:close/>
                <a:moveTo>
                  <a:pt x="3561507" y="40554"/>
                </a:moveTo>
                <a:lnTo>
                  <a:pt x="3563727" y="42858"/>
                </a:lnTo>
                <a:cubicBezTo>
                  <a:pt x="3566172" y="44625"/>
                  <a:pt x="3568955" y="46247"/>
                  <a:pt x="3572077" y="47719"/>
                </a:cubicBezTo>
                <a:cubicBezTo>
                  <a:pt x="3575200" y="49191"/>
                  <a:pt x="3578381" y="50678"/>
                  <a:pt x="3581621" y="52180"/>
                </a:cubicBezTo>
                <a:cubicBezTo>
                  <a:pt x="3584861" y="53684"/>
                  <a:pt x="3588041" y="55332"/>
                  <a:pt x="3591164" y="57130"/>
                </a:cubicBezTo>
                <a:cubicBezTo>
                  <a:pt x="3594285" y="58926"/>
                  <a:pt x="3597068" y="61048"/>
                  <a:pt x="3599513" y="63494"/>
                </a:cubicBezTo>
                <a:cubicBezTo>
                  <a:pt x="3601959" y="65937"/>
                  <a:pt x="3603932" y="68824"/>
                  <a:pt x="3605434" y="72152"/>
                </a:cubicBezTo>
                <a:cubicBezTo>
                  <a:pt x="3606936" y="75481"/>
                  <a:pt x="3607688" y="79413"/>
                  <a:pt x="3607688" y="83950"/>
                </a:cubicBezTo>
                <a:cubicBezTo>
                  <a:pt x="3607688" y="89311"/>
                  <a:pt x="3606701" y="94083"/>
                  <a:pt x="3604728" y="98266"/>
                </a:cubicBezTo>
                <a:cubicBezTo>
                  <a:pt x="3602754" y="102448"/>
                  <a:pt x="3600014" y="105998"/>
                  <a:pt x="3596509" y="108913"/>
                </a:cubicBezTo>
                <a:cubicBezTo>
                  <a:pt x="3593003" y="111829"/>
                  <a:pt x="3588881" y="114023"/>
                  <a:pt x="3584139" y="115495"/>
                </a:cubicBezTo>
                <a:cubicBezTo>
                  <a:pt x="3579397" y="116970"/>
                  <a:pt x="3574286" y="117706"/>
                  <a:pt x="3568808" y="117706"/>
                </a:cubicBezTo>
                <a:cubicBezTo>
                  <a:pt x="3564978" y="117706"/>
                  <a:pt x="3561429" y="117381"/>
                  <a:pt x="3558160" y="116735"/>
                </a:cubicBezTo>
                <a:cubicBezTo>
                  <a:pt x="3554890" y="116085"/>
                  <a:pt x="3551974" y="115291"/>
                  <a:pt x="3549411" y="114347"/>
                </a:cubicBezTo>
                <a:cubicBezTo>
                  <a:pt x="3546848" y="113405"/>
                  <a:pt x="3544698" y="112434"/>
                  <a:pt x="3542961" y="111432"/>
                </a:cubicBezTo>
                <a:lnTo>
                  <a:pt x="3542223" y="110911"/>
                </a:lnTo>
                <a:lnTo>
                  <a:pt x="3545817" y="97800"/>
                </a:lnTo>
                <a:lnTo>
                  <a:pt x="3549455" y="99855"/>
                </a:lnTo>
                <a:cubicBezTo>
                  <a:pt x="3551811" y="101034"/>
                  <a:pt x="3554653" y="102138"/>
                  <a:pt x="3557983" y="103170"/>
                </a:cubicBezTo>
                <a:cubicBezTo>
                  <a:pt x="3561311" y="104200"/>
                  <a:pt x="3565155" y="104716"/>
                  <a:pt x="3569514" y="104716"/>
                </a:cubicBezTo>
                <a:cubicBezTo>
                  <a:pt x="3572813" y="104716"/>
                  <a:pt x="3575832" y="104274"/>
                  <a:pt x="3578572" y="103391"/>
                </a:cubicBezTo>
                <a:cubicBezTo>
                  <a:pt x="3581312" y="102506"/>
                  <a:pt x="3583668" y="101254"/>
                  <a:pt x="3585641" y="99634"/>
                </a:cubicBezTo>
                <a:cubicBezTo>
                  <a:pt x="3587615" y="98015"/>
                  <a:pt x="3589131" y="96026"/>
                  <a:pt x="3590192" y="93671"/>
                </a:cubicBezTo>
                <a:cubicBezTo>
                  <a:pt x="3591251" y="91314"/>
                  <a:pt x="3591783" y="88633"/>
                  <a:pt x="3591783" y="85628"/>
                </a:cubicBezTo>
                <a:cubicBezTo>
                  <a:pt x="3591783" y="82388"/>
                  <a:pt x="3591047" y="79619"/>
                  <a:pt x="3589573" y="77322"/>
                </a:cubicBezTo>
                <a:cubicBezTo>
                  <a:pt x="3588100" y="75024"/>
                  <a:pt x="3586156" y="73007"/>
                  <a:pt x="3583741" y="71268"/>
                </a:cubicBezTo>
                <a:cubicBezTo>
                  <a:pt x="3581326" y="69531"/>
                  <a:pt x="3578572" y="67940"/>
                  <a:pt x="3575480" y="66496"/>
                </a:cubicBezTo>
                <a:cubicBezTo>
                  <a:pt x="3572386" y="65053"/>
                  <a:pt x="3569219" y="63580"/>
                  <a:pt x="3565981" y="62078"/>
                </a:cubicBezTo>
                <a:lnTo>
                  <a:pt x="3556918" y="57295"/>
                </a:lnTo>
                <a:close/>
                <a:moveTo>
                  <a:pt x="7497856" y="32646"/>
                </a:moveTo>
                <a:lnTo>
                  <a:pt x="7478337" y="71579"/>
                </a:lnTo>
                <a:lnTo>
                  <a:pt x="7478337" y="113729"/>
                </a:lnTo>
                <a:cubicBezTo>
                  <a:pt x="7478337" y="114200"/>
                  <a:pt x="7478220" y="114613"/>
                  <a:pt x="7477986" y="114966"/>
                </a:cubicBezTo>
                <a:cubicBezTo>
                  <a:pt x="7477752" y="115318"/>
                  <a:pt x="7477342" y="115599"/>
                  <a:pt x="7476756" y="115806"/>
                </a:cubicBezTo>
                <a:cubicBezTo>
                  <a:pt x="7476170" y="116012"/>
                  <a:pt x="7475379" y="116189"/>
                  <a:pt x="7474384" y="116337"/>
                </a:cubicBezTo>
                <a:cubicBezTo>
                  <a:pt x="7473388" y="116484"/>
                  <a:pt x="7472188" y="116557"/>
                  <a:pt x="7470782" y="116557"/>
                </a:cubicBezTo>
                <a:cubicBezTo>
                  <a:pt x="7469317" y="116557"/>
                  <a:pt x="7468102" y="116484"/>
                  <a:pt x="7467136" y="116337"/>
                </a:cubicBezTo>
                <a:cubicBezTo>
                  <a:pt x="7466169" y="116189"/>
                  <a:pt x="7465378" y="116012"/>
                  <a:pt x="7464764" y="115806"/>
                </a:cubicBezTo>
                <a:cubicBezTo>
                  <a:pt x="7464149" y="115599"/>
                  <a:pt x="7463724" y="115318"/>
                  <a:pt x="7463490" y="114966"/>
                </a:cubicBezTo>
                <a:cubicBezTo>
                  <a:pt x="7463256" y="114613"/>
                  <a:pt x="7463138" y="114200"/>
                  <a:pt x="7463138" y="113729"/>
                </a:cubicBezTo>
                <a:lnTo>
                  <a:pt x="7463138" y="71579"/>
                </a:lnTo>
                <a:lnTo>
                  <a:pt x="7455754" y="56850"/>
                </a:lnTo>
                <a:lnTo>
                  <a:pt x="7467883" y="49877"/>
                </a:lnTo>
                <a:lnTo>
                  <a:pt x="7471046" y="57175"/>
                </a:lnTo>
                <a:lnTo>
                  <a:pt x="7471221" y="57175"/>
                </a:lnTo>
                <a:cubicBezTo>
                  <a:pt x="7472568" y="53816"/>
                  <a:pt x="7473958" y="50472"/>
                  <a:pt x="7475394" y="47144"/>
                </a:cubicBezTo>
                <a:lnTo>
                  <a:pt x="7476333" y="45019"/>
                </a:lnTo>
                <a:close/>
                <a:moveTo>
                  <a:pt x="0" y="1719"/>
                </a:moveTo>
                <a:lnTo>
                  <a:pt x="4640" y="2209"/>
                </a:lnTo>
                <a:cubicBezTo>
                  <a:pt x="6076" y="2564"/>
                  <a:pt x="7333" y="3124"/>
                  <a:pt x="8409" y="3889"/>
                </a:cubicBezTo>
                <a:cubicBezTo>
                  <a:pt x="9486" y="4654"/>
                  <a:pt x="10383" y="5626"/>
                  <a:pt x="11101" y="6805"/>
                </a:cubicBezTo>
                <a:cubicBezTo>
                  <a:pt x="11819" y="7983"/>
                  <a:pt x="12447" y="9367"/>
                  <a:pt x="12985" y="10959"/>
                </a:cubicBezTo>
                <a:lnTo>
                  <a:pt x="30851" y="56204"/>
                </a:lnTo>
                <a:close/>
                <a:moveTo>
                  <a:pt x="8048376" y="1679"/>
                </a:moveTo>
                <a:lnTo>
                  <a:pt x="8057708" y="1679"/>
                </a:lnTo>
                <a:cubicBezTo>
                  <a:pt x="8059622" y="1679"/>
                  <a:pt x="8061297" y="1857"/>
                  <a:pt x="8062733" y="2209"/>
                </a:cubicBezTo>
                <a:cubicBezTo>
                  <a:pt x="8064169" y="2564"/>
                  <a:pt x="8065425" y="3124"/>
                  <a:pt x="8066501" y="3889"/>
                </a:cubicBezTo>
                <a:cubicBezTo>
                  <a:pt x="8067578" y="4654"/>
                  <a:pt x="8068476" y="5626"/>
                  <a:pt x="8069194" y="6805"/>
                </a:cubicBezTo>
                <a:cubicBezTo>
                  <a:pt x="8069912" y="7983"/>
                  <a:pt x="8070539" y="9367"/>
                  <a:pt x="8071078" y="10959"/>
                </a:cubicBezTo>
                <a:lnTo>
                  <a:pt x="8103773" y="93758"/>
                </a:lnTo>
                <a:lnTo>
                  <a:pt x="8104215" y="93758"/>
                </a:lnTo>
                <a:lnTo>
                  <a:pt x="8138236" y="11223"/>
                </a:lnTo>
                <a:cubicBezTo>
                  <a:pt x="8138895" y="9457"/>
                  <a:pt x="8139613" y="7954"/>
                  <a:pt x="8140392" y="6716"/>
                </a:cubicBezTo>
                <a:cubicBezTo>
                  <a:pt x="8141169" y="5480"/>
                  <a:pt x="8142023" y="4493"/>
                  <a:pt x="8142951" y="3756"/>
                </a:cubicBezTo>
                <a:cubicBezTo>
                  <a:pt x="8143879" y="3019"/>
                  <a:pt x="8144910" y="2489"/>
                  <a:pt x="8146048" y="2165"/>
                </a:cubicBezTo>
                <a:cubicBezTo>
                  <a:pt x="8147184" y="1842"/>
                  <a:pt x="8148501" y="1679"/>
                  <a:pt x="8149998" y="1679"/>
                </a:cubicBezTo>
                <a:lnTo>
                  <a:pt x="8159783" y="1679"/>
                </a:lnTo>
                <a:cubicBezTo>
                  <a:pt x="8160682" y="1679"/>
                  <a:pt x="8161534" y="1812"/>
                  <a:pt x="8162342" y="2077"/>
                </a:cubicBezTo>
                <a:cubicBezTo>
                  <a:pt x="8163150" y="2342"/>
                  <a:pt x="8163838" y="2754"/>
                  <a:pt x="8164407" y="3315"/>
                </a:cubicBezTo>
                <a:cubicBezTo>
                  <a:pt x="8164976" y="3875"/>
                  <a:pt x="8165440" y="4581"/>
                  <a:pt x="8165799" y="5435"/>
                </a:cubicBezTo>
                <a:cubicBezTo>
                  <a:pt x="8166158" y="6288"/>
                  <a:pt x="8166337" y="7335"/>
                  <a:pt x="8166337" y="8573"/>
                </a:cubicBezTo>
                <a:lnTo>
                  <a:pt x="8166337" y="113729"/>
                </a:lnTo>
                <a:cubicBezTo>
                  <a:pt x="8166337" y="114200"/>
                  <a:pt x="8166216" y="114613"/>
                  <a:pt x="8165974" y="114966"/>
                </a:cubicBezTo>
                <a:cubicBezTo>
                  <a:pt x="8165731" y="115318"/>
                  <a:pt x="8165306" y="115599"/>
                  <a:pt x="8164699" y="115806"/>
                </a:cubicBezTo>
                <a:cubicBezTo>
                  <a:pt x="8164092" y="116012"/>
                  <a:pt x="8163318" y="116189"/>
                  <a:pt x="8162378" y="116337"/>
                </a:cubicBezTo>
                <a:cubicBezTo>
                  <a:pt x="8161438" y="116484"/>
                  <a:pt x="8160209" y="116557"/>
                  <a:pt x="8158692" y="116557"/>
                </a:cubicBezTo>
                <a:cubicBezTo>
                  <a:pt x="8157297" y="116557"/>
                  <a:pt x="8156099" y="116484"/>
                  <a:pt x="8155098" y="116337"/>
                </a:cubicBezTo>
                <a:cubicBezTo>
                  <a:pt x="8154097" y="116189"/>
                  <a:pt x="8153308" y="116012"/>
                  <a:pt x="8152731" y="115806"/>
                </a:cubicBezTo>
                <a:cubicBezTo>
                  <a:pt x="8152154" y="115599"/>
                  <a:pt x="8151744" y="115318"/>
                  <a:pt x="8151502" y="114966"/>
                </a:cubicBezTo>
                <a:cubicBezTo>
                  <a:pt x="8151259" y="114613"/>
                  <a:pt x="8151138" y="114200"/>
                  <a:pt x="8151138" y="113729"/>
                </a:cubicBezTo>
                <a:lnTo>
                  <a:pt x="8151138" y="14139"/>
                </a:lnTo>
                <a:lnTo>
                  <a:pt x="8150961" y="14139"/>
                </a:lnTo>
                <a:lnTo>
                  <a:pt x="8110666" y="114171"/>
                </a:lnTo>
                <a:cubicBezTo>
                  <a:pt x="8110489" y="114583"/>
                  <a:pt x="8110239" y="114936"/>
                  <a:pt x="8109915" y="115231"/>
                </a:cubicBezTo>
                <a:cubicBezTo>
                  <a:pt x="8109591" y="115526"/>
                  <a:pt x="8109120" y="115776"/>
                  <a:pt x="8108501" y="115983"/>
                </a:cubicBezTo>
                <a:cubicBezTo>
                  <a:pt x="8107882" y="116189"/>
                  <a:pt x="8107146" y="116337"/>
                  <a:pt x="8106292" y="116424"/>
                </a:cubicBezTo>
                <a:cubicBezTo>
                  <a:pt x="8105438" y="116512"/>
                  <a:pt x="8104422" y="116557"/>
                  <a:pt x="8103243" y="116557"/>
                </a:cubicBezTo>
                <a:cubicBezTo>
                  <a:pt x="8102006" y="116557"/>
                  <a:pt x="8100946" y="116499"/>
                  <a:pt x="8100062" y="116380"/>
                </a:cubicBezTo>
                <a:cubicBezTo>
                  <a:pt x="8099178" y="116263"/>
                  <a:pt x="8098442" y="116100"/>
                  <a:pt x="8097853" y="115894"/>
                </a:cubicBezTo>
                <a:cubicBezTo>
                  <a:pt x="8097264" y="115687"/>
                  <a:pt x="8096808" y="115438"/>
                  <a:pt x="8096483" y="115143"/>
                </a:cubicBezTo>
                <a:cubicBezTo>
                  <a:pt x="8096159" y="114849"/>
                  <a:pt x="8095938" y="114525"/>
                  <a:pt x="8095820" y="114171"/>
                </a:cubicBezTo>
                <a:lnTo>
                  <a:pt x="8057293" y="14139"/>
                </a:lnTo>
                <a:lnTo>
                  <a:pt x="8057204" y="14139"/>
                </a:lnTo>
                <a:lnTo>
                  <a:pt x="8057204" y="113729"/>
                </a:lnTo>
                <a:cubicBezTo>
                  <a:pt x="8057204" y="114200"/>
                  <a:pt x="8057083" y="114613"/>
                  <a:pt x="8056841" y="114966"/>
                </a:cubicBezTo>
                <a:cubicBezTo>
                  <a:pt x="8056598" y="115318"/>
                  <a:pt x="8056173" y="115599"/>
                  <a:pt x="8055566" y="115806"/>
                </a:cubicBezTo>
                <a:cubicBezTo>
                  <a:pt x="8054959" y="116012"/>
                  <a:pt x="8054170" y="116189"/>
                  <a:pt x="8053200" y="116337"/>
                </a:cubicBezTo>
                <a:cubicBezTo>
                  <a:pt x="8052229" y="116484"/>
                  <a:pt x="8050985" y="116557"/>
                  <a:pt x="8049468" y="116557"/>
                </a:cubicBezTo>
                <a:cubicBezTo>
                  <a:pt x="8048012" y="116557"/>
                  <a:pt x="8046798" y="116484"/>
                  <a:pt x="8045828" y="116337"/>
                </a:cubicBezTo>
                <a:cubicBezTo>
                  <a:pt x="8044857" y="116189"/>
                  <a:pt x="8044083" y="116012"/>
                  <a:pt x="8043507" y="115806"/>
                </a:cubicBezTo>
                <a:cubicBezTo>
                  <a:pt x="8042930" y="115599"/>
                  <a:pt x="8042536" y="115318"/>
                  <a:pt x="8042324" y="114966"/>
                </a:cubicBezTo>
                <a:cubicBezTo>
                  <a:pt x="8042111" y="114613"/>
                  <a:pt x="8042005" y="114200"/>
                  <a:pt x="8042005" y="113729"/>
                </a:cubicBezTo>
                <a:lnTo>
                  <a:pt x="8042005" y="8573"/>
                </a:lnTo>
                <a:cubicBezTo>
                  <a:pt x="8042005" y="6098"/>
                  <a:pt x="8042663" y="4331"/>
                  <a:pt x="8043979" y="3271"/>
                </a:cubicBezTo>
                <a:cubicBezTo>
                  <a:pt x="8045295" y="2209"/>
                  <a:pt x="8046761" y="1679"/>
                  <a:pt x="8048376" y="1679"/>
                </a:cubicBezTo>
                <a:close/>
                <a:moveTo>
                  <a:pt x="7635648" y="1679"/>
                </a:moveTo>
                <a:lnTo>
                  <a:pt x="7645433" y="1679"/>
                </a:lnTo>
                <a:cubicBezTo>
                  <a:pt x="7646332" y="1679"/>
                  <a:pt x="7647184" y="1812"/>
                  <a:pt x="7647992" y="2077"/>
                </a:cubicBezTo>
                <a:cubicBezTo>
                  <a:pt x="7648800" y="2342"/>
                  <a:pt x="7649488" y="2754"/>
                  <a:pt x="7650057" y="3315"/>
                </a:cubicBezTo>
                <a:cubicBezTo>
                  <a:pt x="7650626" y="3875"/>
                  <a:pt x="7651090" y="4581"/>
                  <a:pt x="7651449" y="5435"/>
                </a:cubicBezTo>
                <a:cubicBezTo>
                  <a:pt x="7651808" y="6288"/>
                  <a:pt x="7651987" y="7335"/>
                  <a:pt x="7651987" y="8573"/>
                </a:cubicBezTo>
                <a:lnTo>
                  <a:pt x="7651987" y="113729"/>
                </a:lnTo>
                <a:cubicBezTo>
                  <a:pt x="7651987" y="114200"/>
                  <a:pt x="7651866" y="114613"/>
                  <a:pt x="7651624" y="114966"/>
                </a:cubicBezTo>
                <a:cubicBezTo>
                  <a:pt x="7651381" y="115318"/>
                  <a:pt x="7650956" y="115599"/>
                  <a:pt x="7650349" y="115806"/>
                </a:cubicBezTo>
                <a:cubicBezTo>
                  <a:pt x="7649742" y="116012"/>
                  <a:pt x="7648968" y="116189"/>
                  <a:pt x="7648028" y="116337"/>
                </a:cubicBezTo>
                <a:cubicBezTo>
                  <a:pt x="7647088" y="116484"/>
                  <a:pt x="7645859" y="116557"/>
                  <a:pt x="7644342" y="116557"/>
                </a:cubicBezTo>
                <a:cubicBezTo>
                  <a:pt x="7642947" y="116557"/>
                  <a:pt x="7641749" y="116484"/>
                  <a:pt x="7640748" y="116337"/>
                </a:cubicBezTo>
                <a:cubicBezTo>
                  <a:pt x="7639747" y="116189"/>
                  <a:pt x="7638958" y="116012"/>
                  <a:pt x="7638381" y="115806"/>
                </a:cubicBezTo>
                <a:cubicBezTo>
                  <a:pt x="7637804" y="115599"/>
                  <a:pt x="7637394" y="115318"/>
                  <a:pt x="7637152" y="114966"/>
                </a:cubicBezTo>
                <a:cubicBezTo>
                  <a:pt x="7636909" y="114613"/>
                  <a:pt x="7636788" y="114200"/>
                  <a:pt x="7636788" y="113729"/>
                </a:cubicBezTo>
                <a:lnTo>
                  <a:pt x="7636788" y="14139"/>
                </a:lnTo>
                <a:lnTo>
                  <a:pt x="7636611" y="14139"/>
                </a:lnTo>
                <a:lnTo>
                  <a:pt x="7596316" y="114171"/>
                </a:lnTo>
                <a:cubicBezTo>
                  <a:pt x="7596139" y="114583"/>
                  <a:pt x="7595889" y="114936"/>
                  <a:pt x="7595565" y="115231"/>
                </a:cubicBezTo>
                <a:cubicBezTo>
                  <a:pt x="7595241" y="115526"/>
                  <a:pt x="7594770" y="115776"/>
                  <a:pt x="7594151" y="115983"/>
                </a:cubicBezTo>
                <a:cubicBezTo>
                  <a:pt x="7593532" y="116189"/>
                  <a:pt x="7592796" y="116337"/>
                  <a:pt x="7591942" y="116424"/>
                </a:cubicBezTo>
                <a:cubicBezTo>
                  <a:pt x="7591088" y="116512"/>
                  <a:pt x="7590072" y="116557"/>
                  <a:pt x="7588893" y="116557"/>
                </a:cubicBezTo>
                <a:cubicBezTo>
                  <a:pt x="7587656" y="116557"/>
                  <a:pt x="7586596" y="116499"/>
                  <a:pt x="7585712" y="116380"/>
                </a:cubicBezTo>
                <a:cubicBezTo>
                  <a:pt x="7584828" y="116263"/>
                  <a:pt x="7584092" y="116100"/>
                  <a:pt x="7583503" y="115894"/>
                </a:cubicBezTo>
                <a:cubicBezTo>
                  <a:pt x="7582914" y="115687"/>
                  <a:pt x="7582458" y="115438"/>
                  <a:pt x="7582133" y="115143"/>
                </a:cubicBezTo>
                <a:cubicBezTo>
                  <a:pt x="7581809" y="114849"/>
                  <a:pt x="7581588" y="114525"/>
                  <a:pt x="7581470" y="114171"/>
                </a:cubicBezTo>
                <a:lnTo>
                  <a:pt x="7542943" y="14139"/>
                </a:lnTo>
                <a:lnTo>
                  <a:pt x="7542854" y="14139"/>
                </a:lnTo>
                <a:lnTo>
                  <a:pt x="7542854" y="113729"/>
                </a:lnTo>
                <a:cubicBezTo>
                  <a:pt x="7542854" y="114200"/>
                  <a:pt x="7542733" y="114613"/>
                  <a:pt x="7542491" y="114966"/>
                </a:cubicBezTo>
                <a:cubicBezTo>
                  <a:pt x="7542248" y="115318"/>
                  <a:pt x="7541823" y="115599"/>
                  <a:pt x="7541216" y="115806"/>
                </a:cubicBezTo>
                <a:cubicBezTo>
                  <a:pt x="7540609" y="116012"/>
                  <a:pt x="7539820" y="116189"/>
                  <a:pt x="7538850" y="116337"/>
                </a:cubicBezTo>
                <a:cubicBezTo>
                  <a:pt x="7537879" y="116484"/>
                  <a:pt x="7536635" y="116557"/>
                  <a:pt x="7535118" y="116557"/>
                </a:cubicBezTo>
                <a:cubicBezTo>
                  <a:pt x="7533662" y="116557"/>
                  <a:pt x="7532448" y="116484"/>
                  <a:pt x="7531478" y="116337"/>
                </a:cubicBezTo>
                <a:cubicBezTo>
                  <a:pt x="7530507" y="116189"/>
                  <a:pt x="7529733" y="116012"/>
                  <a:pt x="7529157" y="115806"/>
                </a:cubicBezTo>
                <a:cubicBezTo>
                  <a:pt x="7528580" y="115599"/>
                  <a:pt x="7528186" y="115318"/>
                  <a:pt x="7527974" y="114966"/>
                </a:cubicBezTo>
                <a:cubicBezTo>
                  <a:pt x="7527761" y="114613"/>
                  <a:pt x="7527655" y="114200"/>
                  <a:pt x="7527655" y="113729"/>
                </a:cubicBezTo>
                <a:lnTo>
                  <a:pt x="7527655" y="17811"/>
                </a:lnTo>
                <a:lnTo>
                  <a:pt x="7555385" y="7999"/>
                </a:lnTo>
                <a:lnTo>
                  <a:pt x="7556728" y="10959"/>
                </a:lnTo>
                <a:lnTo>
                  <a:pt x="7589423" y="93758"/>
                </a:lnTo>
                <a:lnTo>
                  <a:pt x="7589865" y="93758"/>
                </a:lnTo>
                <a:lnTo>
                  <a:pt x="7623886" y="11223"/>
                </a:lnTo>
                <a:cubicBezTo>
                  <a:pt x="7624545" y="9457"/>
                  <a:pt x="7625263" y="7954"/>
                  <a:pt x="7626042" y="6716"/>
                </a:cubicBezTo>
                <a:cubicBezTo>
                  <a:pt x="7626819" y="5480"/>
                  <a:pt x="7627673" y="4493"/>
                  <a:pt x="7628601" y="3756"/>
                </a:cubicBezTo>
                <a:cubicBezTo>
                  <a:pt x="7629529" y="3019"/>
                  <a:pt x="7630560" y="2489"/>
                  <a:pt x="7631698" y="2165"/>
                </a:cubicBezTo>
                <a:cubicBezTo>
                  <a:pt x="7632834" y="1842"/>
                  <a:pt x="7634151" y="1679"/>
                  <a:pt x="7635648" y="1679"/>
                </a:cubicBezTo>
                <a:close/>
                <a:moveTo>
                  <a:pt x="6591051" y="1679"/>
                </a:moveTo>
                <a:lnTo>
                  <a:pt x="6600383" y="1679"/>
                </a:lnTo>
                <a:cubicBezTo>
                  <a:pt x="6602297" y="1679"/>
                  <a:pt x="6603972" y="1857"/>
                  <a:pt x="6605408" y="2209"/>
                </a:cubicBezTo>
                <a:cubicBezTo>
                  <a:pt x="6606844" y="2564"/>
                  <a:pt x="6608100" y="3124"/>
                  <a:pt x="6609176" y="3889"/>
                </a:cubicBezTo>
                <a:cubicBezTo>
                  <a:pt x="6610253" y="4654"/>
                  <a:pt x="6611151" y="5626"/>
                  <a:pt x="6611869" y="6805"/>
                </a:cubicBezTo>
                <a:cubicBezTo>
                  <a:pt x="6612587" y="7983"/>
                  <a:pt x="6613214" y="9367"/>
                  <a:pt x="6613753" y="10959"/>
                </a:cubicBezTo>
                <a:lnTo>
                  <a:pt x="6646448" y="93758"/>
                </a:lnTo>
                <a:lnTo>
                  <a:pt x="6646890" y="93758"/>
                </a:lnTo>
                <a:lnTo>
                  <a:pt x="6680911" y="11223"/>
                </a:lnTo>
                <a:cubicBezTo>
                  <a:pt x="6681570" y="9457"/>
                  <a:pt x="6682288" y="7954"/>
                  <a:pt x="6683067" y="6716"/>
                </a:cubicBezTo>
                <a:cubicBezTo>
                  <a:pt x="6683844" y="5480"/>
                  <a:pt x="6684698" y="4493"/>
                  <a:pt x="6685626" y="3756"/>
                </a:cubicBezTo>
                <a:cubicBezTo>
                  <a:pt x="6686554" y="3019"/>
                  <a:pt x="6687585" y="2489"/>
                  <a:pt x="6688723" y="2165"/>
                </a:cubicBezTo>
                <a:cubicBezTo>
                  <a:pt x="6689859" y="1842"/>
                  <a:pt x="6691176" y="1679"/>
                  <a:pt x="6692673" y="1679"/>
                </a:cubicBezTo>
                <a:lnTo>
                  <a:pt x="6702458" y="1679"/>
                </a:lnTo>
                <a:cubicBezTo>
                  <a:pt x="6703357" y="1679"/>
                  <a:pt x="6704209" y="1812"/>
                  <a:pt x="6705017" y="2077"/>
                </a:cubicBezTo>
                <a:cubicBezTo>
                  <a:pt x="6705825" y="2342"/>
                  <a:pt x="6706513" y="2754"/>
                  <a:pt x="6707082" y="3315"/>
                </a:cubicBezTo>
                <a:cubicBezTo>
                  <a:pt x="6707651" y="3875"/>
                  <a:pt x="6708115" y="4581"/>
                  <a:pt x="6708474" y="5435"/>
                </a:cubicBezTo>
                <a:cubicBezTo>
                  <a:pt x="6708833" y="6288"/>
                  <a:pt x="6709012" y="7335"/>
                  <a:pt x="6709012" y="8573"/>
                </a:cubicBezTo>
                <a:lnTo>
                  <a:pt x="6709012" y="113729"/>
                </a:lnTo>
                <a:cubicBezTo>
                  <a:pt x="6709012" y="114200"/>
                  <a:pt x="6708891" y="114613"/>
                  <a:pt x="6708649" y="114966"/>
                </a:cubicBezTo>
                <a:cubicBezTo>
                  <a:pt x="6708406" y="115318"/>
                  <a:pt x="6707981" y="115599"/>
                  <a:pt x="6707374" y="115806"/>
                </a:cubicBezTo>
                <a:cubicBezTo>
                  <a:pt x="6706767" y="116012"/>
                  <a:pt x="6705993" y="116189"/>
                  <a:pt x="6705053" y="116337"/>
                </a:cubicBezTo>
                <a:cubicBezTo>
                  <a:pt x="6704113" y="116484"/>
                  <a:pt x="6702884" y="116557"/>
                  <a:pt x="6701367" y="116557"/>
                </a:cubicBezTo>
                <a:cubicBezTo>
                  <a:pt x="6699972" y="116557"/>
                  <a:pt x="6698774" y="116484"/>
                  <a:pt x="6697773" y="116337"/>
                </a:cubicBezTo>
                <a:cubicBezTo>
                  <a:pt x="6696772" y="116189"/>
                  <a:pt x="6695983" y="116012"/>
                  <a:pt x="6695406" y="115806"/>
                </a:cubicBezTo>
                <a:cubicBezTo>
                  <a:pt x="6694829" y="115599"/>
                  <a:pt x="6694419" y="115318"/>
                  <a:pt x="6694177" y="114966"/>
                </a:cubicBezTo>
                <a:cubicBezTo>
                  <a:pt x="6693934" y="114613"/>
                  <a:pt x="6693813" y="114200"/>
                  <a:pt x="6693813" y="113729"/>
                </a:cubicBezTo>
                <a:lnTo>
                  <a:pt x="6693813" y="14139"/>
                </a:lnTo>
                <a:lnTo>
                  <a:pt x="6693636" y="14139"/>
                </a:lnTo>
                <a:lnTo>
                  <a:pt x="6653341" y="114171"/>
                </a:lnTo>
                <a:cubicBezTo>
                  <a:pt x="6653164" y="114583"/>
                  <a:pt x="6652914" y="114936"/>
                  <a:pt x="6652590" y="115231"/>
                </a:cubicBezTo>
                <a:cubicBezTo>
                  <a:pt x="6652266" y="115526"/>
                  <a:pt x="6651795" y="115776"/>
                  <a:pt x="6651176" y="115983"/>
                </a:cubicBezTo>
                <a:cubicBezTo>
                  <a:pt x="6650557" y="116189"/>
                  <a:pt x="6649821" y="116337"/>
                  <a:pt x="6648967" y="116424"/>
                </a:cubicBezTo>
                <a:cubicBezTo>
                  <a:pt x="6648113" y="116512"/>
                  <a:pt x="6647097" y="116557"/>
                  <a:pt x="6645918" y="116557"/>
                </a:cubicBezTo>
                <a:cubicBezTo>
                  <a:pt x="6644681" y="116557"/>
                  <a:pt x="6643621" y="116499"/>
                  <a:pt x="6642737" y="116380"/>
                </a:cubicBezTo>
                <a:cubicBezTo>
                  <a:pt x="6641853" y="116263"/>
                  <a:pt x="6641117" y="116100"/>
                  <a:pt x="6640528" y="115894"/>
                </a:cubicBezTo>
                <a:cubicBezTo>
                  <a:pt x="6639939" y="115687"/>
                  <a:pt x="6639483" y="115438"/>
                  <a:pt x="6639158" y="115143"/>
                </a:cubicBezTo>
                <a:cubicBezTo>
                  <a:pt x="6638834" y="114849"/>
                  <a:pt x="6638613" y="114525"/>
                  <a:pt x="6638495" y="114171"/>
                </a:cubicBezTo>
                <a:lnTo>
                  <a:pt x="6599968" y="14139"/>
                </a:lnTo>
                <a:lnTo>
                  <a:pt x="6599879" y="14139"/>
                </a:lnTo>
                <a:lnTo>
                  <a:pt x="6599879" y="113729"/>
                </a:lnTo>
                <a:cubicBezTo>
                  <a:pt x="6599879" y="114200"/>
                  <a:pt x="6599758" y="114613"/>
                  <a:pt x="6599516" y="114966"/>
                </a:cubicBezTo>
                <a:cubicBezTo>
                  <a:pt x="6599273" y="115318"/>
                  <a:pt x="6598848" y="115599"/>
                  <a:pt x="6598241" y="115806"/>
                </a:cubicBezTo>
                <a:cubicBezTo>
                  <a:pt x="6597634" y="116012"/>
                  <a:pt x="6596845" y="116189"/>
                  <a:pt x="6595875" y="116337"/>
                </a:cubicBezTo>
                <a:cubicBezTo>
                  <a:pt x="6594904" y="116484"/>
                  <a:pt x="6593660" y="116557"/>
                  <a:pt x="6592143" y="116557"/>
                </a:cubicBezTo>
                <a:cubicBezTo>
                  <a:pt x="6590687" y="116557"/>
                  <a:pt x="6589473" y="116484"/>
                  <a:pt x="6588503" y="116337"/>
                </a:cubicBezTo>
                <a:cubicBezTo>
                  <a:pt x="6587532" y="116189"/>
                  <a:pt x="6586758" y="116012"/>
                  <a:pt x="6586182" y="115806"/>
                </a:cubicBezTo>
                <a:cubicBezTo>
                  <a:pt x="6585605" y="115599"/>
                  <a:pt x="6585211" y="115318"/>
                  <a:pt x="6584999" y="114966"/>
                </a:cubicBezTo>
                <a:cubicBezTo>
                  <a:pt x="6584786" y="114613"/>
                  <a:pt x="6584680" y="114200"/>
                  <a:pt x="6584680" y="113729"/>
                </a:cubicBezTo>
                <a:lnTo>
                  <a:pt x="6584680" y="8573"/>
                </a:lnTo>
                <a:cubicBezTo>
                  <a:pt x="6584680" y="6098"/>
                  <a:pt x="6585338" y="4331"/>
                  <a:pt x="6586654" y="3271"/>
                </a:cubicBezTo>
                <a:cubicBezTo>
                  <a:pt x="6587970" y="2209"/>
                  <a:pt x="6589436" y="1679"/>
                  <a:pt x="6591051" y="1679"/>
                </a:cubicBezTo>
                <a:close/>
                <a:moveTo>
                  <a:pt x="6216423" y="1679"/>
                </a:moveTo>
                <a:lnTo>
                  <a:pt x="6226208" y="1679"/>
                </a:lnTo>
                <a:cubicBezTo>
                  <a:pt x="6227107" y="1679"/>
                  <a:pt x="6227959" y="1812"/>
                  <a:pt x="6228767" y="2077"/>
                </a:cubicBezTo>
                <a:cubicBezTo>
                  <a:pt x="6229575" y="2342"/>
                  <a:pt x="6230263" y="2754"/>
                  <a:pt x="6230832" y="3315"/>
                </a:cubicBezTo>
                <a:cubicBezTo>
                  <a:pt x="6231401" y="3875"/>
                  <a:pt x="6231865" y="4581"/>
                  <a:pt x="6232224" y="5435"/>
                </a:cubicBezTo>
                <a:cubicBezTo>
                  <a:pt x="6232583" y="6288"/>
                  <a:pt x="6232762" y="7335"/>
                  <a:pt x="6232762" y="8573"/>
                </a:cubicBezTo>
                <a:lnTo>
                  <a:pt x="6232762" y="113729"/>
                </a:lnTo>
                <a:cubicBezTo>
                  <a:pt x="6232762" y="114200"/>
                  <a:pt x="6232641" y="114613"/>
                  <a:pt x="6232399" y="114966"/>
                </a:cubicBezTo>
                <a:cubicBezTo>
                  <a:pt x="6232156" y="115318"/>
                  <a:pt x="6231731" y="115599"/>
                  <a:pt x="6231124" y="115806"/>
                </a:cubicBezTo>
                <a:cubicBezTo>
                  <a:pt x="6230517" y="116012"/>
                  <a:pt x="6229743" y="116189"/>
                  <a:pt x="6228803" y="116337"/>
                </a:cubicBezTo>
                <a:cubicBezTo>
                  <a:pt x="6227863" y="116484"/>
                  <a:pt x="6226634" y="116557"/>
                  <a:pt x="6225117" y="116557"/>
                </a:cubicBezTo>
                <a:cubicBezTo>
                  <a:pt x="6223722" y="116557"/>
                  <a:pt x="6222524" y="116484"/>
                  <a:pt x="6221523" y="116337"/>
                </a:cubicBezTo>
                <a:cubicBezTo>
                  <a:pt x="6220522" y="116189"/>
                  <a:pt x="6219733" y="116012"/>
                  <a:pt x="6219156" y="115806"/>
                </a:cubicBezTo>
                <a:cubicBezTo>
                  <a:pt x="6218579" y="115599"/>
                  <a:pt x="6218169" y="115318"/>
                  <a:pt x="6217927" y="114966"/>
                </a:cubicBezTo>
                <a:cubicBezTo>
                  <a:pt x="6217684" y="114613"/>
                  <a:pt x="6217563" y="114200"/>
                  <a:pt x="6217563" y="113729"/>
                </a:cubicBezTo>
                <a:lnTo>
                  <a:pt x="6217563" y="14139"/>
                </a:lnTo>
                <a:lnTo>
                  <a:pt x="6217386" y="14139"/>
                </a:lnTo>
                <a:lnTo>
                  <a:pt x="6177091" y="114171"/>
                </a:lnTo>
                <a:cubicBezTo>
                  <a:pt x="6176914" y="114583"/>
                  <a:pt x="6176664" y="114936"/>
                  <a:pt x="6176340" y="115231"/>
                </a:cubicBezTo>
                <a:cubicBezTo>
                  <a:pt x="6176016" y="115526"/>
                  <a:pt x="6175545" y="115776"/>
                  <a:pt x="6174926" y="115983"/>
                </a:cubicBezTo>
                <a:cubicBezTo>
                  <a:pt x="6174307" y="116189"/>
                  <a:pt x="6173571" y="116337"/>
                  <a:pt x="6172717" y="116424"/>
                </a:cubicBezTo>
                <a:cubicBezTo>
                  <a:pt x="6171863" y="116512"/>
                  <a:pt x="6170847" y="116557"/>
                  <a:pt x="6169668" y="116557"/>
                </a:cubicBezTo>
                <a:cubicBezTo>
                  <a:pt x="6168431" y="116557"/>
                  <a:pt x="6167371" y="116499"/>
                  <a:pt x="6166487" y="116380"/>
                </a:cubicBezTo>
                <a:cubicBezTo>
                  <a:pt x="6165603" y="116263"/>
                  <a:pt x="6164867" y="116100"/>
                  <a:pt x="6164278" y="115894"/>
                </a:cubicBezTo>
                <a:cubicBezTo>
                  <a:pt x="6163689" y="115687"/>
                  <a:pt x="6163233" y="115438"/>
                  <a:pt x="6162908" y="115143"/>
                </a:cubicBezTo>
                <a:lnTo>
                  <a:pt x="6162501" y="114545"/>
                </a:lnTo>
                <a:lnTo>
                  <a:pt x="6161883" y="76181"/>
                </a:lnTo>
                <a:lnTo>
                  <a:pt x="6161748" y="72359"/>
                </a:lnTo>
                <a:lnTo>
                  <a:pt x="6170198" y="93758"/>
                </a:lnTo>
                <a:lnTo>
                  <a:pt x="6170640" y="93758"/>
                </a:lnTo>
                <a:lnTo>
                  <a:pt x="6204661" y="11223"/>
                </a:lnTo>
                <a:cubicBezTo>
                  <a:pt x="6205320" y="9457"/>
                  <a:pt x="6206038" y="7954"/>
                  <a:pt x="6206817" y="6716"/>
                </a:cubicBezTo>
                <a:cubicBezTo>
                  <a:pt x="6207594" y="5480"/>
                  <a:pt x="6208448" y="4493"/>
                  <a:pt x="6209376" y="3756"/>
                </a:cubicBezTo>
                <a:cubicBezTo>
                  <a:pt x="6210304" y="3019"/>
                  <a:pt x="6211335" y="2489"/>
                  <a:pt x="6212473" y="2165"/>
                </a:cubicBezTo>
                <a:cubicBezTo>
                  <a:pt x="6213609" y="1842"/>
                  <a:pt x="6214926" y="1679"/>
                  <a:pt x="6216423" y="1679"/>
                </a:cubicBezTo>
                <a:close/>
                <a:moveTo>
                  <a:pt x="5171826" y="1679"/>
                </a:moveTo>
                <a:lnTo>
                  <a:pt x="5181158" y="1679"/>
                </a:lnTo>
                <a:cubicBezTo>
                  <a:pt x="5183072" y="1679"/>
                  <a:pt x="5184747" y="1857"/>
                  <a:pt x="5186183" y="2209"/>
                </a:cubicBezTo>
                <a:cubicBezTo>
                  <a:pt x="5187619" y="2564"/>
                  <a:pt x="5188875" y="3124"/>
                  <a:pt x="5189951" y="3889"/>
                </a:cubicBezTo>
                <a:cubicBezTo>
                  <a:pt x="5191028" y="4654"/>
                  <a:pt x="5191926" y="5626"/>
                  <a:pt x="5192644" y="6805"/>
                </a:cubicBezTo>
                <a:cubicBezTo>
                  <a:pt x="5193362" y="7983"/>
                  <a:pt x="5193989" y="9367"/>
                  <a:pt x="5194528" y="10959"/>
                </a:cubicBezTo>
                <a:lnTo>
                  <a:pt x="5227223" y="93758"/>
                </a:lnTo>
                <a:lnTo>
                  <a:pt x="5227665" y="93758"/>
                </a:lnTo>
                <a:lnTo>
                  <a:pt x="5261686" y="11223"/>
                </a:lnTo>
                <a:cubicBezTo>
                  <a:pt x="5262345" y="9457"/>
                  <a:pt x="5263063" y="7954"/>
                  <a:pt x="5263842" y="6716"/>
                </a:cubicBezTo>
                <a:cubicBezTo>
                  <a:pt x="5264619" y="5480"/>
                  <a:pt x="5265473" y="4493"/>
                  <a:pt x="5266401" y="3756"/>
                </a:cubicBezTo>
                <a:cubicBezTo>
                  <a:pt x="5267329" y="3019"/>
                  <a:pt x="5268360" y="2489"/>
                  <a:pt x="5269498" y="2165"/>
                </a:cubicBezTo>
                <a:cubicBezTo>
                  <a:pt x="5270634" y="1842"/>
                  <a:pt x="5271951" y="1679"/>
                  <a:pt x="5273448" y="1679"/>
                </a:cubicBezTo>
                <a:lnTo>
                  <a:pt x="5283233" y="1679"/>
                </a:lnTo>
                <a:cubicBezTo>
                  <a:pt x="5284132" y="1679"/>
                  <a:pt x="5284984" y="1812"/>
                  <a:pt x="5285792" y="2077"/>
                </a:cubicBezTo>
                <a:cubicBezTo>
                  <a:pt x="5286600" y="2342"/>
                  <a:pt x="5287288" y="2754"/>
                  <a:pt x="5287857" y="3315"/>
                </a:cubicBezTo>
                <a:cubicBezTo>
                  <a:pt x="5288426" y="3875"/>
                  <a:pt x="5288890" y="4581"/>
                  <a:pt x="5289249" y="5435"/>
                </a:cubicBezTo>
                <a:cubicBezTo>
                  <a:pt x="5289608" y="6288"/>
                  <a:pt x="5289787" y="7335"/>
                  <a:pt x="5289787" y="8573"/>
                </a:cubicBezTo>
                <a:lnTo>
                  <a:pt x="5289787" y="113729"/>
                </a:lnTo>
                <a:cubicBezTo>
                  <a:pt x="5289787" y="114200"/>
                  <a:pt x="5289666" y="114613"/>
                  <a:pt x="5289424" y="114966"/>
                </a:cubicBezTo>
                <a:cubicBezTo>
                  <a:pt x="5289181" y="115318"/>
                  <a:pt x="5288756" y="115599"/>
                  <a:pt x="5288149" y="115806"/>
                </a:cubicBezTo>
                <a:cubicBezTo>
                  <a:pt x="5287542" y="116012"/>
                  <a:pt x="5286768" y="116189"/>
                  <a:pt x="5285828" y="116337"/>
                </a:cubicBezTo>
                <a:cubicBezTo>
                  <a:pt x="5284888" y="116484"/>
                  <a:pt x="5283659" y="116557"/>
                  <a:pt x="5282142" y="116557"/>
                </a:cubicBezTo>
                <a:cubicBezTo>
                  <a:pt x="5280747" y="116557"/>
                  <a:pt x="5279549" y="116484"/>
                  <a:pt x="5278548" y="116337"/>
                </a:cubicBezTo>
                <a:cubicBezTo>
                  <a:pt x="5277547" y="116189"/>
                  <a:pt x="5276758" y="116012"/>
                  <a:pt x="5276181" y="115806"/>
                </a:cubicBezTo>
                <a:cubicBezTo>
                  <a:pt x="5275604" y="115599"/>
                  <a:pt x="5275194" y="115318"/>
                  <a:pt x="5274952" y="114966"/>
                </a:cubicBezTo>
                <a:cubicBezTo>
                  <a:pt x="5274709" y="114613"/>
                  <a:pt x="5274588" y="114200"/>
                  <a:pt x="5274588" y="113729"/>
                </a:cubicBezTo>
                <a:lnTo>
                  <a:pt x="5274588" y="14139"/>
                </a:lnTo>
                <a:lnTo>
                  <a:pt x="5274411" y="14139"/>
                </a:lnTo>
                <a:lnTo>
                  <a:pt x="5234116" y="114171"/>
                </a:lnTo>
                <a:cubicBezTo>
                  <a:pt x="5233939" y="114583"/>
                  <a:pt x="5233689" y="114936"/>
                  <a:pt x="5233365" y="115231"/>
                </a:cubicBezTo>
                <a:cubicBezTo>
                  <a:pt x="5233041" y="115526"/>
                  <a:pt x="5232570" y="115776"/>
                  <a:pt x="5231951" y="115983"/>
                </a:cubicBezTo>
                <a:cubicBezTo>
                  <a:pt x="5231332" y="116189"/>
                  <a:pt x="5230596" y="116337"/>
                  <a:pt x="5229742" y="116424"/>
                </a:cubicBezTo>
                <a:cubicBezTo>
                  <a:pt x="5228888" y="116512"/>
                  <a:pt x="5227872" y="116557"/>
                  <a:pt x="5226693" y="116557"/>
                </a:cubicBezTo>
                <a:cubicBezTo>
                  <a:pt x="5225456" y="116557"/>
                  <a:pt x="5224396" y="116499"/>
                  <a:pt x="5223512" y="116380"/>
                </a:cubicBezTo>
                <a:cubicBezTo>
                  <a:pt x="5222628" y="116263"/>
                  <a:pt x="5221892" y="116100"/>
                  <a:pt x="5221303" y="115894"/>
                </a:cubicBezTo>
                <a:cubicBezTo>
                  <a:pt x="5220714" y="115687"/>
                  <a:pt x="5220258" y="115438"/>
                  <a:pt x="5219933" y="115143"/>
                </a:cubicBezTo>
                <a:cubicBezTo>
                  <a:pt x="5219609" y="114849"/>
                  <a:pt x="5219388" y="114525"/>
                  <a:pt x="5219270" y="114171"/>
                </a:cubicBezTo>
                <a:lnTo>
                  <a:pt x="5180743" y="14139"/>
                </a:lnTo>
                <a:lnTo>
                  <a:pt x="5180654" y="14139"/>
                </a:lnTo>
                <a:lnTo>
                  <a:pt x="5180654" y="113729"/>
                </a:lnTo>
                <a:cubicBezTo>
                  <a:pt x="5180654" y="114200"/>
                  <a:pt x="5180533" y="114613"/>
                  <a:pt x="5180291" y="114966"/>
                </a:cubicBezTo>
                <a:cubicBezTo>
                  <a:pt x="5180048" y="115318"/>
                  <a:pt x="5179623" y="115599"/>
                  <a:pt x="5179016" y="115806"/>
                </a:cubicBezTo>
                <a:cubicBezTo>
                  <a:pt x="5178409" y="116012"/>
                  <a:pt x="5177620" y="116189"/>
                  <a:pt x="5176650" y="116337"/>
                </a:cubicBezTo>
                <a:cubicBezTo>
                  <a:pt x="5175679" y="116484"/>
                  <a:pt x="5174435" y="116557"/>
                  <a:pt x="5172918" y="116557"/>
                </a:cubicBezTo>
                <a:cubicBezTo>
                  <a:pt x="5171462" y="116557"/>
                  <a:pt x="5170248" y="116484"/>
                  <a:pt x="5169278" y="116337"/>
                </a:cubicBezTo>
                <a:cubicBezTo>
                  <a:pt x="5168307" y="116189"/>
                  <a:pt x="5167533" y="116012"/>
                  <a:pt x="5166957" y="115806"/>
                </a:cubicBezTo>
                <a:cubicBezTo>
                  <a:pt x="5166380" y="115599"/>
                  <a:pt x="5165986" y="115318"/>
                  <a:pt x="5165774" y="114966"/>
                </a:cubicBezTo>
                <a:cubicBezTo>
                  <a:pt x="5165561" y="114613"/>
                  <a:pt x="5165455" y="114200"/>
                  <a:pt x="5165455" y="113729"/>
                </a:cubicBezTo>
                <a:lnTo>
                  <a:pt x="5165455" y="8573"/>
                </a:lnTo>
                <a:cubicBezTo>
                  <a:pt x="5165455" y="6098"/>
                  <a:pt x="5166113" y="4331"/>
                  <a:pt x="5167429" y="3271"/>
                </a:cubicBezTo>
                <a:cubicBezTo>
                  <a:pt x="5168745" y="2209"/>
                  <a:pt x="5170211" y="1679"/>
                  <a:pt x="5171826" y="1679"/>
                </a:cubicBezTo>
                <a:close/>
                <a:moveTo>
                  <a:pt x="4228851" y="1679"/>
                </a:moveTo>
                <a:lnTo>
                  <a:pt x="4238183" y="1679"/>
                </a:lnTo>
                <a:cubicBezTo>
                  <a:pt x="4240097" y="1679"/>
                  <a:pt x="4241772" y="1857"/>
                  <a:pt x="4243208" y="2209"/>
                </a:cubicBezTo>
                <a:cubicBezTo>
                  <a:pt x="4244644" y="2564"/>
                  <a:pt x="4245900" y="3124"/>
                  <a:pt x="4246977" y="3889"/>
                </a:cubicBezTo>
                <a:cubicBezTo>
                  <a:pt x="4248053" y="4654"/>
                  <a:pt x="4248950" y="5626"/>
                  <a:pt x="4249668" y="6805"/>
                </a:cubicBezTo>
                <a:cubicBezTo>
                  <a:pt x="4250386" y="7983"/>
                  <a:pt x="4251014" y="9367"/>
                  <a:pt x="4251553" y="10959"/>
                </a:cubicBezTo>
                <a:lnTo>
                  <a:pt x="4284249" y="93758"/>
                </a:lnTo>
                <a:lnTo>
                  <a:pt x="4284691" y="93758"/>
                </a:lnTo>
                <a:lnTo>
                  <a:pt x="4318712" y="11223"/>
                </a:lnTo>
                <a:cubicBezTo>
                  <a:pt x="4319370" y="9457"/>
                  <a:pt x="4320088" y="7954"/>
                  <a:pt x="4320866" y="6716"/>
                </a:cubicBezTo>
                <a:cubicBezTo>
                  <a:pt x="4321645" y="5480"/>
                  <a:pt x="4322498" y="4493"/>
                  <a:pt x="4323425" y="3756"/>
                </a:cubicBezTo>
                <a:cubicBezTo>
                  <a:pt x="4324353" y="3019"/>
                  <a:pt x="4325386" y="2489"/>
                  <a:pt x="4326523" y="2165"/>
                </a:cubicBezTo>
                <a:cubicBezTo>
                  <a:pt x="4327659" y="1842"/>
                  <a:pt x="4328976" y="1679"/>
                  <a:pt x="4330473" y="1679"/>
                </a:cubicBezTo>
                <a:lnTo>
                  <a:pt x="4340258" y="1679"/>
                </a:lnTo>
                <a:cubicBezTo>
                  <a:pt x="4341156" y="1679"/>
                  <a:pt x="4342009" y="1812"/>
                  <a:pt x="4342817" y="2077"/>
                </a:cubicBezTo>
                <a:cubicBezTo>
                  <a:pt x="4343625" y="2342"/>
                  <a:pt x="4344313" y="2754"/>
                  <a:pt x="4344882" y="3315"/>
                </a:cubicBezTo>
                <a:cubicBezTo>
                  <a:pt x="4345451" y="3875"/>
                  <a:pt x="4345915" y="4581"/>
                  <a:pt x="4346274" y="5435"/>
                </a:cubicBezTo>
                <a:cubicBezTo>
                  <a:pt x="4346633" y="6288"/>
                  <a:pt x="4346812" y="7335"/>
                  <a:pt x="4346812" y="8573"/>
                </a:cubicBezTo>
                <a:lnTo>
                  <a:pt x="4346812" y="113729"/>
                </a:lnTo>
                <a:cubicBezTo>
                  <a:pt x="4346812" y="114200"/>
                  <a:pt x="4346691" y="114613"/>
                  <a:pt x="4346448" y="114966"/>
                </a:cubicBezTo>
                <a:cubicBezTo>
                  <a:pt x="4346206" y="115318"/>
                  <a:pt x="4345781" y="115599"/>
                  <a:pt x="4345174" y="115806"/>
                </a:cubicBezTo>
                <a:cubicBezTo>
                  <a:pt x="4344567" y="116012"/>
                  <a:pt x="4343793" y="116189"/>
                  <a:pt x="4342853" y="116337"/>
                </a:cubicBezTo>
                <a:cubicBezTo>
                  <a:pt x="4341913" y="116484"/>
                  <a:pt x="4340684" y="116557"/>
                  <a:pt x="4339167" y="116557"/>
                </a:cubicBezTo>
                <a:cubicBezTo>
                  <a:pt x="4337772" y="116557"/>
                  <a:pt x="4336573" y="116484"/>
                  <a:pt x="4335572" y="116337"/>
                </a:cubicBezTo>
                <a:cubicBezTo>
                  <a:pt x="4334572" y="116189"/>
                  <a:pt x="4333783" y="116012"/>
                  <a:pt x="4333206" y="115806"/>
                </a:cubicBezTo>
                <a:cubicBezTo>
                  <a:pt x="4332629" y="115599"/>
                  <a:pt x="4332220" y="115318"/>
                  <a:pt x="4331977" y="114966"/>
                </a:cubicBezTo>
                <a:cubicBezTo>
                  <a:pt x="4331734" y="114613"/>
                  <a:pt x="4331613" y="114200"/>
                  <a:pt x="4331613" y="113729"/>
                </a:cubicBezTo>
                <a:lnTo>
                  <a:pt x="4331613" y="14139"/>
                </a:lnTo>
                <a:lnTo>
                  <a:pt x="4331437" y="14139"/>
                </a:lnTo>
                <a:lnTo>
                  <a:pt x="4291141" y="114171"/>
                </a:lnTo>
                <a:cubicBezTo>
                  <a:pt x="4290965" y="114583"/>
                  <a:pt x="4290714" y="114936"/>
                  <a:pt x="4290390" y="115231"/>
                </a:cubicBezTo>
                <a:cubicBezTo>
                  <a:pt x="4290066" y="115526"/>
                  <a:pt x="4289595" y="115776"/>
                  <a:pt x="4288976" y="115983"/>
                </a:cubicBezTo>
                <a:cubicBezTo>
                  <a:pt x="4288358" y="116189"/>
                  <a:pt x="4287621" y="116337"/>
                  <a:pt x="4286767" y="116424"/>
                </a:cubicBezTo>
                <a:cubicBezTo>
                  <a:pt x="4285913" y="116512"/>
                  <a:pt x="4284897" y="116557"/>
                  <a:pt x="4283719" y="116557"/>
                </a:cubicBezTo>
                <a:cubicBezTo>
                  <a:pt x="4282481" y="116557"/>
                  <a:pt x="4281421" y="116499"/>
                  <a:pt x="4280537" y="116380"/>
                </a:cubicBezTo>
                <a:cubicBezTo>
                  <a:pt x="4279654" y="116263"/>
                  <a:pt x="4278917" y="116100"/>
                  <a:pt x="4278328" y="115894"/>
                </a:cubicBezTo>
                <a:cubicBezTo>
                  <a:pt x="4277739" y="115687"/>
                  <a:pt x="4277282" y="115438"/>
                  <a:pt x="4276958" y="115143"/>
                </a:cubicBezTo>
                <a:cubicBezTo>
                  <a:pt x="4276634" y="114849"/>
                  <a:pt x="4276413" y="114525"/>
                  <a:pt x="4276296" y="114171"/>
                </a:cubicBezTo>
                <a:lnTo>
                  <a:pt x="4237768" y="14139"/>
                </a:lnTo>
                <a:lnTo>
                  <a:pt x="4237679" y="14139"/>
                </a:lnTo>
                <a:lnTo>
                  <a:pt x="4237679" y="113729"/>
                </a:lnTo>
                <a:cubicBezTo>
                  <a:pt x="4237679" y="114200"/>
                  <a:pt x="4237558" y="114613"/>
                  <a:pt x="4237316" y="114966"/>
                </a:cubicBezTo>
                <a:cubicBezTo>
                  <a:pt x="4237073" y="115318"/>
                  <a:pt x="4236648" y="115599"/>
                  <a:pt x="4236041" y="115806"/>
                </a:cubicBezTo>
                <a:cubicBezTo>
                  <a:pt x="4235434" y="116012"/>
                  <a:pt x="4234645" y="116189"/>
                  <a:pt x="4233674" y="116337"/>
                </a:cubicBezTo>
                <a:cubicBezTo>
                  <a:pt x="4232704" y="116484"/>
                  <a:pt x="4231460" y="116557"/>
                  <a:pt x="4229943" y="116557"/>
                </a:cubicBezTo>
                <a:cubicBezTo>
                  <a:pt x="4228487" y="116557"/>
                  <a:pt x="4227273" y="116484"/>
                  <a:pt x="4226303" y="116337"/>
                </a:cubicBezTo>
                <a:cubicBezTo>
                  <a:pt x="4225332" y="116189"/>
                  <a:pt x="4224558" y="116012"/>
                  <a:pt x="4223982" y="115806"/>
                </a:cubicBezTo>
                <a:cubicBezTo>
                  <a:pt x="4223405" y="115599"/>
                  <a:pt x="4223011" y="115318"/>
                  <a:pt x="4222799" y="114966"/>
                </a:cubicBezTo>
                <a:cubicBezTo>
                  <a:pt x="4222586" y="114613"/>
                  <a:pt x="4222480" y="114200"/>
                  <a:pt x="4222480" y="113729"/>
                </a:cubicBezTo>
                <a:lnTo>
                  <a:pt x="4222480" y="8573"/>
                </a:lnTo>
                <a:cubicBezTo>
                  <a:pt x="4222480" y="6098"/>
                  <a:pt x="4223138" y="4331"/>
                  <a:pt x="4224454" y="3271"/>
                </a:cubicBezTo>
                <a:cubicBezTo>
                  <a:pt x="4225770" y="2209"/>
                  <a:pt x="4227236" y="1679"/>
                  <a:pt x="4228851" y="1679"/>
                </a:cubicBezTo>
                <a:close/>
                <a:moveTo>
                  <a:pt x="3762193" y="1679"/>
                </a:moveTo>
                <a:lnTo>
                  <a:pt x="3771525" y="1679"/>
                </a:lnTo>
                <a:cubicBezTo>
                  <a:pt x="3773439" y="1679"/>
                  <a:pt x="3775114" y="1857"/>
                  <a:pt x="3776550" y="2209"/>
                </a:cubicBezTo>
                <a:cubicBezTo>
                  <a:pt x="3777985" y="2564"/>
                  <a:pt x="3779242" y="3124"/>
                  <a:pt x="3780319" y="3889"/>
                </a:cubicBezTo>
                <a:cubicBezTo>
                  <a:pt x="3781395" y="4654"/>
                  <a:pt x="3782293" y="5626"/>
                  <a:pt x="3783010" y="6805"/>
                </a:cubicBezTo>
                <a:cubicBezTo>
                  <a:pt x="3783728" y="7983"/>
                  <a:pt x="3784357" y="9367"/>
                  <a:pt x="3784895" y="10959"/>
                </a:cubicBezTo>
                <a:lnTo>
                  <a:pt x="3817591" y="93758"/>
                </a:lnTo>
                <a:lnTo>
                  <a:pt x="3818032" y="93758"/>
                </a:lnTo>
                <a:lnTo>
                  <a:pt x="3852053" y="11223"/>
                </a:lnTo>
                <a:cubicBezTo>
                  <a:pt x="3852711" y="9457"/>
                  <a:pt x="3853430" y="7954"/>
                  <a:pt x="3854208" y="6716"/>
                </a:cubicBezTo>
                <a:cubicBezTo>
                  <a:pt x="3854986" y="5480"/>
                  <a:pt x="3855839" y="4493"/>
                  <a:pt x="3856768" y="3756"/>
                </a:cubicBezTo>
                <a:cubicBezTo>
                  <a:pt x="3857695" y="3019"/>
                  <a:pt x="3858728" y="2489"/>
                  <a:pt x="3859865" y="2165"/>
                </a:cubicBezTo>
                <a:cubicBezTo>
                  <a:pt x="3861001" y="1842"/>
                  <a:pt x="3862317" y="1679"/>
                  <a:pt x="3863814" y="1679"/>
                </a:cubicBezTo>
                <a:lnTo>
                  <a:pt x="3873600" y="1679"/>
                </a:lnTo>
                <a:cubicBezTo>
                  <a:pt x="3874498" y="1679"/>
                  <a:pt x="3875351" y="1812"/>
                  <a:pt x="3876159" y="2077"/>
                </a:cubicBezTo>
                <a:cubicBezTo>
                  <a:pt x="3876966" y="2342"/>
                  <a:pt x="3877655" y="2754"/>
                  <a:pt x="3878224" y="3315"/>
                </a:cubicBezTo>
                <a:cubicBezTo>
                  <a:pt x="3878792" y="3875"/>
                  <a:pt x="3879256" y="4581"/>
                  <a:pt x="3879615" y="5435"/>
                </a:cubicBezTo>
                <a:cubicBezTo>
                  <a:pt x="3879974" y="6288"/>
                  <a:pt x="3880154" y="7335"/>
                  <a:pt x="3880154" y="8573"/>
                </a:cubicBezTo>
                <a:lnTo>
                  <a:pt x="3880154" y="113729"/>
                </a:lnTo>
                <a:cubicBezTo>
                  <a:pt x="3880154" y="114200"/>
                  <a:pt x="3880033" y="114613"/>
                  <a:pt x="3879790" y="114966"/>
                </a:cubicBezTo>
                <a:cubicBezTo>
                  <a:pt x="3879548" y="115318"/>
                  <a:pt x="3879123" y="115599"/>
                  <a:pt x="3878516" y="115806"/>
                </a:cubicBezTo>
                <a:cubicBezTo>
                  <a:pt x="3877908" y="116012"/>
                  <a:pt x="3877134" y="116189"/>
                  <a:pt x="3876195" y="116337"/>
                </a:cubicBezTo>
                <a:cubicBezTo>
                  <a:pt x="3875254" y="116484"/>
                  <a:pt x="3874025" y="116557"/>
                  <a:pt x="3872509" y="116557"/>
                </a:cubicBezTo>
                <a:cubicBezTo>
                  <a:pt x="3871113" y="116557"/>
                  <a:pt x="3869915" y="116484"/>
                  <a:pt x="3868914" y="116337"/>
                </a:cubicBezTo>
                <a:cubicBezTo>
                  <a:pt x="3867913" y="116189"/>
                  <a:pt x="3867124" y="116012"/>
                  <a:pt x="3866547" y="115806"/>
                </a:cubicBezTo>
                <a:cubicBezTo>
                  <a:pt x="3865970" y="115599"/>
                  <a:pt x="3865561" y="115318"/>
                  <a:pt x="3865319" y="114966"/>
                </a:cubicBezTo>
                <a:cubicBezTo>
                  <a:pt x="3865076" y="114613"/>
                  <a:pt x="3864955" y="114200"/>
                  <a:pt x="3864955" y="113729"/>
                </a:cubicBezTo>
                <a:lnTo>
                  <a:pt x="3864955" y="14139"/>
                </a:lnTo>
                <a:lnTo>
                  <a:pt x="3864778" y="14139"/>
                </a:lnTo>
                <a:lnTo>
                  <a:pt x="3824483" y="114171"/>
                </a:lnTo>
                <a:cubicBezTo>
                  <a:pt x="3824306" y="114583"/>
                  <a:pt x="3824055" y="114936"/>
                  <a:pt x="3823732" y="115231"/>
                </a:cubicBezTo>
                <a:cubicBezTo>
                  <a:pt x="3823408" y="115526"/>
                  <a:pt x="3822937" y="115776"/>
                  <a:pt x="3822318" y="115983"/>
                </a:cubicBezTo>
                <a:cubicBezTo>
                  <a:pt x="3821699" y="116189"/>
                  <a:pt x="3820963" y="116337"/>
                  <a:pt x="3820109" y="116424"/>
                </a:cubicBezTo>
                <a:cubicBezTo>
                  <a:pt x="3819255" y="116512"/>
                  <a:pt x="3818238" y="116557"/>
                  <a:pt x="3817061" y="116557"/>
                </a:cubicBezTo>
                <a:cubicBezTo>
                  <a:pt x="3815823" y="116557"/>
                  <a:pt x="3814763" y="116499"/>
                  <a:pt x="3813879" y="116380"/>
                </a:cubicBezTo>
                <a:cubicBezTo>
                  <a:pt x="3812996" y="116263"/>
                  <a:pt x="3812259" y="116100"/>
                  <a:pt x="3811670" y="115894"/>
                </a:cubicBezTo>
                <a:cubicBezTo>
                  <a:pt x="3811081" y="115687"/>
                  <a:pt x="3810624" y="115438"/>
                  <a:pt x="3810301" y="115143"/>
                </a:cubicBezTo>
                <a:cubicBezTo>
                  <a:pt x="3809976" y="114849"/>
                  <a:pt x="3809755" y="114525"/>
                  <a:pt x="3809638" y="114171"/>
                </a:cubicBezTo>
                <a:lnTo>
                  <a:pt x="3771110" y="14139"/>
                </a:lnTo>
                <a:lnTo>
                  <a:pt x="3771021" y="14139"/>
                </a:lnTo>
                <a:lnTo>
                  <a:pt x="3771021" y="113729"/>
                </a:lnTo>
                <a:cubicBezTo>
                  <a:pt x="3771021" y="114200"/>
                  <a:pt x="3770901" y="114613"/>
                  <a:pt x="3770657" y="114966"/>
                </a:cubicBezTo>
                <a:cubicBezTo>
                  <a:pt x="3770414" y="115318"/>
                  <a:pt x="3769990" y="115599"/>
                  <a:pt x="3769383" y="115806"/>
                </a:cubicBezTo>
                <a:cubicBezTo>
                  <a:pt x="3768776" y="116012"/>
                  <a:pt x="3767987" y="116189"/>
                  <a:pt x="3767016" y="116337"/>
                </a:cubicBezTo>
                <a:cubicBezTo>
                  <a:pt x="3766046" y="116484"/>
                  <a:pt x="3764802" y="116557"/>
                  <a:pt x="3763285" y="116557"/>
                </a:cubicBezTo>
                <a:cubicBezTo>
                  <a:pt x="3761829" y="116557"/>
                  <a:pt x="3760616" y="116484"/>
                  <a:pt x="3759645" y="116337"/>
                </a:cubicBezTo>
                <a:cubicBezTo>
                  <a:pt x="3758675" y="116189"/>
                  <a:pt x="3757901" y="116012"/>
                  <a:pt x="3757324" y="115806"/>
                </a:cubicBezTo>
                <a:cubicBezTo>
                  <a:pt x="3756748" y="115599"/>
                  <a:pt x="3756353" y="115318"/>
                  <a:pt x="3756141" y="114966"/>
                </a:cubicBezTo>
                <a:cubicBezTo>
                  <a:pt x="3755929" y="114613"/>
                  <a:pt x="3755823" y="114200"/>
                  <a:pt x="3755823" y="113729"/>
                </a:cubicBezTo>
                <a:lnTo>
                  <a:pt x="3755823" y="8573"/>
                </a:lnTo>
                <a:cubicBezTo>
                  <a:pt x="3755823" y="6098"/>
                  <a:pt x="3756481" y="4331"/>
                  <a:pt x="3757796" y="3271"/>
                </a:cubicBezTo>
                <a:cubicBezTo>
                  <a:pt x="3759112" y="2209"/>
                  <a:pt x="3760577" y="1679"/>
                  <a:pt x="3762193" y="1679"/>
                </a:cubicBezTo>
                <a:close/>
                <a:moveTo>
                  <a:pt x="2819219" y="1679"/>
                </a:moveTo>
                <a:lnTo>
                  <a:pt x="2828552" y="1679"/>
                </a:lnTo>
                <a:cubicBezTo>
                  <a:pt x="2830466" y="1679"/>
                  <a:pt x="2832141" y="1857"/>
                  <a:pt x="2833577" y="2209"/>
                </a:cubicBezTo>
                <a:cubicBezTo>
                  <a:pt x="2835014" y="2564"/>
                  <a:pt x="2836271" y="3124"/>
                  <a:pt x="2837347" y="3889"/>
                </a:cubicBezTo>
                <a:cubicBezTo>
                  <a:pt x="2838423" y="4654"/>
                  <a:pt x="2839320" y="5626"/>
                  <a:pt x="2840039" y="6805"/>
                </a:cubicBezTo>
                <a:cubicBezTo>
                  <a:pt x="2840757" y="7983"/>
                  <a:pt x="2841384" y="9367"/>
                  <a:pt x="2841923" y="10959"/>
                </a:cubicBezTo>
                <a:lnTo>
                  <a:pt x="2874623" y="93758"/>
                </a:lnTo>
                <a:lnTo>
                  <a:pt x="2875065" y="93758"/>
                </a:lnTo>
                <a:lnTo>
                  <a:pt x="2909088" y="11223"/>
                </a:lnTo>
                <a:cubicBezTo>
                  <a:pt x="2909746" y="9457"/>
                  <a:pt x="2910464" y="7954"/>
                  <a:pt x="2911242" y="6716"/>
                </a:cubicBezTo>
                <a:cubicBezTo>
                  <a:pt x="2912020" y="5480"/>
                  <a:pt x="2912874" y="4493"/>
                  <a:pt x="2913802" y="3756"/>
                </a:cubicBezTo>
                <a:cubicBezTo>
                  <a:pt x="2914729" y="3019"/>
                  <a:pt x="2915762" y="2489"/>
                  <a:pt x="2916898" y="2165"/>
                </a:cubicBezTo>
                <a:cubicBezTo>
                  <a:pt x="2918035" y="1842"/>
                  <a:pt x="2919352" y="1679"/>
                  <a:pt x="2920848" y="1679"/>
                </a:cubicBezTo>
                <a:lnTo>
                  <a:pt x="2930634" y="1679"/>
                </a:lnTo>
                <a:cubicBezTo>
                  <a:pt x="2931532" y="1679"/>
                  <a:pt x="2932385" y="1812"/>
                  <a:pt x="2933193" y="2077"/>
                </a:cubicBezTo>
                <a:cubicBezTo>
                  <a:pt x="2934000" y="2342"/>
                  <a:pt x="2934689" y="2754"/>
                  <a:pt x="2935258" y="3315"/>
                </a:cubicBezTo>
                <a:cubicBezTo>
                  <a:pt x="2935826" y="3875"/>
                  <a:pt x="2936290" y="4581"/>
                  <a:pt x="2936650" y="5435"/>
                </a:cubicBezTo>
                <a:cubicBezTo>
                  <a:pt x="2937008" y="6288"/>
                  <a:pt x="2937188" y="7335"/>
                  <a:pt x="2937188" y="8573"/>
                </a:cubicBezTo>
                <a:lnTo>
                  <a:pt x="2937188" y="113729"/>
                </a:lnTo>
                <a:cubicBezTo>
                  <a:pt x="2937188" y="114200"/>
                  <a:pt x="2937067" y="114613"/>
                  <a:pt x="2936824" y="114966"/>
                </a:cubicBezTo>
                <a:cubicBezTo>
                  <a:pt x="2936582" y="115318"/>
                  <a:pt x="2936157" y="115599"/>
                  <a:pt x="2935550" y="115806"/>
                </a:cubicBezTo>
                <a:cubicBezTo>
                  <a:pt x="2934943" y="116012"/>
                  <a:pt x="2934169" y="116189"/>
                  <a:pt x="2933229" y="116337"/>
                </a:cubicBezTo>
                <a:cubicBezTo>
                  <a:pt x="2932288" y="116484"/>
                  <a:pt x="2931060" y="116557"/>
                  <a:pt x="2929543" y="116557"/>
                </a:cubicBezTo>
                <a:cubicBezTo>
                  <a:pt x="2928147" y="116557"/>
                  <a:pt x="2926949" y="116484"/>
                  <a:pt x="2925948" y="116337"/>
                </a:cubicBezTo>
                <a:cubicBezTo>
                  <a:pt x="2924947" y="116189"/>
                  <a:pt x="2924158" y="116012"/>
                  <a:pt x="2923582" y="115806"/>
                </a:cubicBezTo>
                <a:cubicBezTo>
                  <a:pt x="2923005" y="115599"/>
                  <a:pt x="2922595" y="115318"/>
                  <a:pt x="2922353" y="114966"/>
                </a:cubicBezTo>
                <a:cubicBezTo>
                  <a:pt x="2922110" y="114613"/>
                  <a:pt x="2921989" y="114200"/>
                  <a:pt x="2921989" y="113729"/>
                </a:cubicBezTo>
                <a:lnTo>
                  <a:pt x="2921989" y="14139"/>
                </a:lnTo>
                <a:lnTo>
                  <a:pt x="2921812" y="14139"/>
                </a:lnTo>
                <a:lnTo>
                  <a:pt x="2881516" y="114171"/>
                </a:lnTo>
                <a:cubicBezTo>
                  <a:pt x="2881340" y="114583"/>
                  <a:pt x="2881090" y="114936"/>
                  <a:pt x="2880766" y="115231"/>
                </a:cubicBezTo>
                <a:cubicBezTo>
                  <a:pt x="2880440" y="115526"/>
                  <a:pt x="2879970" y="115776"/>
                  <a:pt x="2879350" y="115983"/>
                </a:cubicBezTo>
                <a:cubicBezTo>
                  <a:pt x="2878732" y="116189"/>
                  <a:pt x="2877995" y="116337"/>
                  <a:pt x="2877141" y="116424"/>
                </a:cubicBezTo>
                <a:cubicBezTo>
                  <a:pt x="2876286" y="116512"/>
                  <a:pt x="2875271" y="116557"/>
                  <a:pt x="2874094" y="116557"/>
                </a:cubicBezTo>
                <a:cubicBezTo>
                  <a:pt x="2872856" y="116557"/>
                  <a:pt x="2871795" y="116499"/>
                  <a:pt x="2870911" y="116380"/>
                </a:cubicBezTo>
                <a:cubicBezTo>
                  <a:pt x="2870029" y="116263"/>
                  <a:pt x="2869291" y="116100"/>
                  <a:pt x="2868701" y="115894"/>
                </a:cubicBezTo>
                <a:cubicBezTo>
                  <a:pt x="2868113" y="115687"/>
                  <a:pt x="2867656" y="115438"/>
                  <a:pt x="2867332" y="115143"/>
                </a:cubicBezTo>
                <a:cubicBezTo>
                  <a:pt x="2867008" y="114849"/>
                  <a:pt x="2866787" y="114525"/>
                  <a:pt x="2866668" y="114171"/>
                </a:cubicBezTo>
                <a:lnTo>
                  <a:pt x="2828136" y="14139"/>
                </a:lnTo>
                <a:lnTo>
                  <a:pt x="2828048" y="14139"/>
                </a:lnTo>
                <a:lnTo>
                  <a:pt x="2828048" y="113729"/>
                </a:lnTo>
                <a:cubicBezTo>
                  <a:pt x="2828048" y="114200"/>
                  <a:pt x="2827927" y="114613"/>
                  <a:pt x="2827685" y="114966"/>
                </a:cubicBezTo>
                <a:cubicBezTo>
                  <a:pt x="2827442" y="115318"/>
                  <a:pt x="2827018" y="115599"/>
                  <a:pt x="2826410" y="115806"/>
                </a:cubicBezTo>
                <a:cubicBezTo>
                  <a:pt x="2825802" y="116012"/>
                  <a:pt x="2825015" y="116189"/>
                  <a:pt x="2824044" y="116337"/>
                </a:cubicBezTo>
                <a:cubicBezTo>
                  <a:pt x="2823073" y="116484"/>
                  <a:pt x="2821829" y="116557"/>
                  <a:pt x="2820313" y="116557"/>
                </a:cubicBezTo>
                <a:cubicBezTo>
                  <a:pt x="2818856" y="116557"/>
                  <a:pt x="2817642" y="116484"/>
                  <a:pt x="2816671" y="116337"/>
                </a:cubicBezTo>
                <a:cubicBezTo>
                  <a:pt x="2815701" y="116189"/>
                  <a:pt x="2814928" y="116012"/>
                  <a:pt x="2814350" y="115806"/>
                </a:cubicBezTo>
                <a:cubicBezTo>
                  <a:pt x="2813774" y="115599"/>
                  <a:pt x="2813379" y="115318"/>
                  <a:pt x="2813168" y="114966"/>
                </a:cubicBezTo>
                <a:cubicBezTo>
                  <a:pt x="2812955" y="114613"/>
                  <a:pt x="2812849" y="114200"/>
                  <a:pt x="2812849" y="113729"/>
                </a:cubicBezTo>
                <a:lnTo>
                  <a:pt x="2812849" y="8573"/>
                </a:lnTo>
                <a:cubicBezTo>
                  <a:pt x="2812849" y="6098"/>
                  <a:pt x="2813507" y="4331"/>
                  <a:pt x="2814822" y="3271"/>
                </a:cubicBezTo>
                <a:cubicBezTo>
                  <a:pt x="2816139" y="2209"/>
                  <a:pt x="2817604" y="1679"/>
                  <a:pt x="2819219" y="1679"/>
                </a:cubicBezTo>
                <a:close/>
                <a:moveTo>
                  <a:pt x="2342965" y="1679"/>
                </a:moveTo>
                <a:lnTo>
                  <a:pt x="2352297" y="1679"/>
                </a:lnTo>
                <a:cubicBezTo>
                  <a:pt x="2354212" y="1679"/>
                  <a:pt x="2355887" y="1857"/>
                  <a:pt x="2357323" y="2209"/>
                </a:cubicBezTo>
                <a:cubicBezTo>
                  <a:pt x="2358758" y="2564"/>
                  <a:pt x="2360015" y="3124"/>
                  <a:pt x="2361091" y="3889"/>
                </a:cubicBezTo>
                <a:cubicBezTo>
                  <a:pt x="2362167" y="4654"/>
                  <a:pt x="2363063" y="5626"/>
                  <a:pt x="2363782" y="6805"/>
                </a:cubicBezTo>
                <a:cubicBezTo>
                  <a:pt x="2364499" y="7983"/>
                  <a:pt x="2365128" y="9367"/>
                  <a:pt x="2365666" y="10959"/>
                </a:cubicBezTo>
                <a:lnTo>
                  <a:pt x="2398361" y="93758"/>
                </a:lnTo>
                <a:lnTo>
                  <a:pt x="2398804" y="93758"/>
                </a:lnTo>
                <a:lnTo>
                  <a:pt x="2432823" y="11223"/>
                </a:lnTo>
                <a:cubicBezTo>
                  <a:pt x="2433482" y="9457"/>
                  <a:pt x="2434200" y="7954"/>
                  <a:pt x="2434977" y="6716"/>
                </a:cubicBezTo>
                <a:cubicBezTo>
                  <a:pt x="2435756" y="5480"/>
                  <a:pt x="2436610" y="4493"/>
                  <a:pt x="2437537" y="3756"/>
                </a:cubicBezTo>
                <a:cubicBezTo>
                  <a:pt x="2438464" y="3019"/>
                  <a:pt x="2439498" y="2489"/>
                  <a:pt x="2440634" y="2165"/>
                </a:cubicBezTo>
                <a:cubicBezTo>
                  <a:pt x="2441771" y="1842"/>
                  <a:pt x="2443089" y="1679"/>
                  <a:pt x="2444585" y="1679"/>
                </a:cubicBezTo>
                <a:lnTo>
                  <a:pt x="2454373" y="1679"/>
                </a:lnTo>
                <a:cubicBezTo>
                  <a:pt x="2455271" y="1679"/>
                  <a:pt x="2456126" y="1812"/>
                  <a:pt x="2456932" y="2077"/>
                </a:cubicBezTo>
                <a:cubicBezTo>
                  <a:pt x="2457741" y="2342"/>
                  <a:pt x="2458429" y="2754"/>
                  <a:pt x="2458996" y="3315"/>
                </a:cubicBezTo>
                <a:cubicBezTo>
                  <a:pt x="2459567" y="3875"/>
                  <a:pt x="2460030" y="4581"/>
                  <a:pt x="2460389" y="5435"/>
                </a:cubicBezTo>
                <a:cubicBezTo>
                  <a:pt x="2460748" y="6288"/>
                  <a:pt x="2460928" y="7335"/>
                  <a:pt x="2460928" y="8573"/>
                </a:cubicBezTo>
                <a:lnTo>
                  <a:pt x="2460928" y="113729"/>
                </a:lnTo>
                <a:cubicBezTo>
                  <a:pt x="2460928" y="114200"/>
                  <a:pt x="2460807" y="114613"/>
                  <a:pt x="2460563" y="114966"/>
                </a:cubicBezTo>
                <a:cubicBezTo>
                  <a:pt x="2460321" y="115318"/>
                  <a:pt x="2459897" y="115599"/>
                  <a:pt x="2459291" y="115806"/>
                </a:cubicBezTo>
                <a:cubicBezTo>
                  <a:pt x="2458683" y="116012"/>
                  <a:pt x="2457909" y="116189"/>
                  <a:pt x="2456968" y="116337"/>
                </a:cubicBezTo>
                <a:cubicBezTo>
                  <a:pt x="2456029" y="116484"/>
                  <a:pt x="2454799" y="116557"/>
                  <a:pt x="2453283" y="116557"/>
                </a:cubicBezTo>
                <a:cubicBezTo>
                  <a:pt x="2451887" y="116557"/>
                  <a:pt x="2450687" y="116484"/>
                  <a:pt x="2449686" y="116337"/>
                </a:cubicBezTo>
                <a:cubicBezTo>
                  <a:pt x="2448684" y="116189"/>
                  <a:pt x="2447895" y="116012"/>
                  <a:pt x="2447318" y="115806"/>
                </a:cubicBezTo>
                <a:cubicBezTo>
                  <a:pt x="2446743" y="115599"/>
                  <a:pt x="2446332" y="115318"/>
                  <a:pt x="2446089" y="114966"/>
                </a:cubicBezTo>
                <a:cubicBezTo>
                  <a:pt x="2445847" y="114613"/>
                  <a:pt x="2445725" y="114200"/>
                  <a:pt x="2445725" y="113729"/>
                </a:cubicBezTo>
                <a:lnTo>
                  <a:pt x="2445725" y="14139"/>
                </a:lnTo>
                <a:lnTo>
                  <a:pt x="2445550" y="14139"/>
                </a:lnTo>
                <a:lnTo>
                  <a:pt x="2405254" y="114171"/>
                </a:lnTo>
                <a:cubicBezTo>
                  <a:pt x="2405078" y="114583"/>
                  <a:pt x="2404826" y="114936"/>
                  <a:pt x="2404503" y="115231"/>
                </a:cubicBezTo>
                <a:cubicBezTo>
                  <a:pt x="2404179" y="115526"/>
                  <a:pt x="2403708" y="115776"/>
                  <a:pt x="2403089" y="115983"/>
                </a:cubicBezTo>
                <a:cubicBezTo>
                  <a:pt x="2402470" y="116189"/>
                  <a:pt x="2401734" y="116337"/>
                  <a:pt x="2400880" y="116424"/>
                </a:cubicBezTo>
                <a:cubicBezTo>
                  <a:pt x="2400026" y="116512"/>
                  <a:pt x="2399009" y="116557"/>
                  <a:pt x="2397831" y="116557"/>
                </a:cubicBezTo>
                <a:cubicBezTo>
                  <a:pt x="2396594" y="116557"/>
                  <a:pt x="2395534" y="116499"/>
                  <a:pt x="2394650" y="116380"/>
                </a:cubicBezTo>
                <a:cubicBezTo>
                  <a:pt x="2393767" y="116263"/>
                  <a:pt x="2393030" y="116100"/>
                  <a:pt x="2392443" y="115894"/>
                </a:cubicBezTo>
                <a:cubicBezTo>
                  <a:pt x="2391852" y="115687"/>
                  <a:pt x="2391395" y="115438"/>
                  <a:pt x="2391073" y="115143"/>
                </a:cubicBezTo>
                <a:cubicBezTo>
                  <a:pt x="2390747" y="114849"/>
                  <a:pt x="2390527" y="114525"/>
                  <a:pt x="2390409" y="114171"/>
                </a:cubicBezTo>
                <a:lnTo>
                  <a:pt x="2351882" y="14139"/>
                </a:lnTo>
                <a:lnTo>
                  <a:pt x="2351794" y="14139"/>
                </a:lnTo>
                <a:lnTo>
                  <a:pt x="2351794" y="113729"/>
                </a:lnTo>
                <a:cubicBezTo>
                  <a:pt x="2351794" y="114200"/>
                  <a:pt x="2351673" y="114613"/>
                  <a:pt x="2351430" y="114966"/>
                </a:cubicBezTo>
                <a:cubicBezTo>
                  <a:pt x="2351187" y="115318"/>
                  <a:pt x="2350761" y="115599"/>
                  <a:pt x="2350155" y="115806"/>
                </a:cubicBezTo>
                <a:cubicBezTo>
                  <a:pt x="2349548" y="116012"/>
                  <a:pt x="2348759" y="116189"/>
                  <a:pt x="2347789" y="116337"/>
                </a:cubicBezTo>
                <a:cubicBezTo>
                  <a:pt x="2346819" y="116484"/>
                  <a:pt x="2345574" y="116557"/>
                  <a:pt x="2344058" y="116557"/>
                </a:cubicBezTo>
                <a:cubicBezTo>
                  <a:pt x="2342602" y="116557"/>
                  <a:pt x="2341387" y="116484"/>
                  <a:pt x="2340418" y="116337"/>
                </a:cubicBezTo>
                <a:cubicBezTo>
                  <a:pt x="2339447" y="116189"/>
                  <a:pt x="2338673" y="116012"/>
                  <a:pt x="2338096" y="115806"/>
                </a:cubicBezTo>
                <a:cubicBezTo>
                  <a:pt x="2337520" y="115599"/>
                  <a:pt x="2337126" y="115318"/>
                  <a:pt x="2336915" y="114966"/>
                </a:cubicBezTo>
                <a:cubicBezTo>
                  <a:pt x="2336701" y="114613"/>
                  <a:pt x="2336596" y="114200"/>
                  <a:pt x="2336596" y="113729"/>
                </a:cubicBezTo>
                <a:lnTo>
                  <a:pt x="2336596" y="8573"/>
                </a:lnTo>
                <a:cubicBezTo>
                  <a:pt x="2336596" y="6098"/>
                  <a:pt x="2337253" y="4331"/>
                  <a:pt x="2338568" y="3271"/>
                </a:cubicBezTo>
                <a:cubicBezTo>
                  <a:pt x="2339885" y="2209"/>
                  <a:pt x="2341350" y="1679"/>
                  <a:pt x="2342965" y="1679"/>
                </a:cubicBezTo>
                <a:close/>
                <a:moveTo>
                  <a:pt x="1876234" y="1679"/>
                </a:moveTo>
                <a:lnTo>
                  <a:pt x="1885566" y="1679"/>
                </a:lnTo>
                <a:cubicBezTo>
                  <a:pt x="1887480" y="1679"/>
                  <a:pt x="1889173" y="1857"/>
                  <a:pt x="1890609" y="2209"/>
                </a:cubicBezTo>
                <a:cubicBezTo>
                  <a:pt x="1892045" y="2564"/>
                  <a:pt x="1893301" y="3124"/>
                  <a:pt x="1894378" y="3889"/>
                </a:cubicBezTo>
                <a:cubicBezTo>
                  <a:pt x="1895455" y="4654"/>
                  <a:pt x="1896352" y="5626"/>
                  <a:pt x="1897069" y="6805"/>
                </a:cubicBezTo>
                <a:cubicBezTo>
                  <a:pt x="1897788" y="7983"/>
                  <a:pt x="1898416" y="9367"/>
                  <a:pt x="1898954" y="10959"/>
                </a:cubicBezTo>
                <a:lnTo>
                  <a:pt x="1931648" y="93758"/>
                </a:lnTo>
                <a:lnTo>
                  <a:pt x="1932089" y="93758"/>
                </a:lnTo>
                <a:lnTo>
                  <a:pt x="1966110" y="11223"/>
                </a:lnTo>
                <a:cubicBezTo>
                  <a:pt x="1966767" y="9457"/>
                  <a:pt x="1967485" y="7954"/>
                  <a:pt x="1968264" y="6716"/>
                </a:cubicBezTo>
                <a:cubicBezTo>
                  <a:pt x="1969042" y="5480"/>
                  <a:pt x="1969896" y="4493"/>
                  <a:pt x="1970823" y="3756"/>
                </a:cubicBezTo>
                <a:cubicBezTo>
                  <a:pt x="1971752" y="3019"/>
                  <a:pt x="1972784" y="2489"/>
                  <a:pt x="1973920" y="2165"/>
                </a:cubicBezTo>
                <a:cubicBezTo>
                  <a:pt x="1975057" y="1842"/>
                  <a:pt x="1976374" y="1679"/>
                  <a:pt x="1977870" y="1679"/>
                </a:cubicBezTo>
                <a:lnTo>
                  <a:pt x="1987655" y="1679"/>
                </a:lnTo>
                <a:cubicBezTo>
                  <a:pt x="1988554" y="1679"/>
                  <a:pt x="1989407" y="1812"/>
                  <a:pt x="1990215" y="2077"/>
                </a:cubicBezTo>
                <a:cubicBezTo>
                  <a:pt x="1991023" y="2342"/>
                  <a:pt x="1991711" y="2754"/>
                  <a:pt x="1992280" y="3315"/>
                </a:cubicBezTo>
                <a:cubicBezTo>
                  <a:pt x="1992849" y="3875"/>
                  <a:pt x="1993312" y="4581"/>
                  <a:pt x="1993672" y="5435"/>
                </a:cubicBezTo>
                <a:cubicBezTo>
                  <a:pt x="1994030" y="6288"/>
                  <a:pt x="1994209" y="7335"/>
                  <a:pt x="1994209" y="8573"/>
                </a:cubicBezTo>
                <a:lnTo>
                  <a:pt x="1994209" y="113729"/>
                </a:lnTo>
                <a:cubicBezTo>
                  <a:pt x="1994209" y="114200"/>
                  <a:pt x="1994088" y="114613"/>
                  <a:pt x="1993846" y="114966"/>
                </a:cubicBezTo>
                <a:cubicBezTo>
                  <a:pt x="1993603" y="115318"/>
                  <a:pt x="1993179" y="115599"/>
                  <a:pt x="1992572" y="115806"/>
                </a:cubicBezTo>
                <a:cubicBezTo>
                  <a:pt x="1991964" y="116012"/>
                  <a:pt x="1991191" y="116189"/>
                  <a:pt x="1990251" y="116337"/>
                </a:cubicBezTo>
                <a:cubicBezTo>
                  <a:pt x="1989310" y="116484"/>
                  <a:pt x="1988081" y="116557"/>
                  <a:pt x="1986565" y="116557"/>
                </a:cubicBezTo>
                <a:cubicBezTo>
                  <a:pt x="1985169" y="116557"/>
                  <a:pt x="1983971" y="116484"/>
                  <a:pt x="1982971" y="116337"/>
                </a:cubicBezTo>
                <a:cubicBezTo>
                  <a:pt x="1981968" y="116189"/>
                  <a:pt x="1981180" y="116012"/>
                  <a:pt x="1980603" y="115806"/>
                </a:cubicBezTo>
                <a:cubicBezTo>
                  <a:pt x="1980027" y="115599"/>
                  <a:pt x="1979617" y="115318"/>
                  <a:pt x="1979374" y="114966"/>
                </a:cubicBezTo>
                <a:cubicBezTo>
                  <a:pt x="1979132" y="114613"/>
                  <a:pt x="1979010" y="114200"/>
                  <a:pt x="1979010" y="113729"/>
                </a:cubicBezTo>
                <a:lnTo>
                  <a:pt x="1979010" y="14139"/>
                </a:lnTo>
                <a:lnTo>
                  <a:pt x="1978834" y="14139"/>
                </a:lnTo>
                <a:lnTo>
                  <a:pt x="1938540" y="114171"/>
                </a:lnTo>
                <a:cubicBezTo>
                  <a:pt x="1938365" y="114583"/>
                  <a:pt x="1938114" y="114936"/>
                  <a:pt x="1937789" y="115231"/>
                </a:cubicBezTo>
                <a:cubicBezTo>
                  <a:pt x="1937464" y="115526"/>
                  <a:pt x="1936994" y="115776"/>
                  <a:pt x="1936376" y="115983"/>
                </a:cubicBezTo>
                <a:cubicBezTo>
                  <a:pt x="1935757" y="116189"/>
                  <a:pt x="1935020" y="116337"/>
                  <a:pt x="1934166" y="116424"/>
                </a:cubicBezTo>
                <a:cubicBezTo>
                  <a:pt x="1933313" y="116512"/>
                  <a:pt x="1932296" y="116557"/>
                  <a:pt x="1931118" y="116557"/>
                </a:cubicBezTo>
                <a:cubicBezTo>
                  <a:pt x="1929881" y="116557"/>
                  <a:pt x="1928821" y="116499"/>
                  <a:pt x="1927937" y="116380"/>
                </a:cubicBezTo>
                <a:cubicBezTo>
                  <a:pt x="1927054" y="116263"/>
                  <a:pt x="1926317" y="116100"/>
                  <a:pt x="1925728" y="115894"/>
                </a:cubicBezTo>
                <a:cubicBezTo>
                  <a:pt x="1925139" y="115687"/>
                  <a:pt x="1924682" y="115438"/>
                  <a:pt x="1924358" y="115143"/>
                </a:cubicBezTo>
                <a:cubicBezTo>
                  <a:pt x="1924033" y="114849"/>
                  <a:pt x="1923813" y="114525"/>
                  <a:pt x="1923695" y="114171"/>
                </a:cubicBezTo>
                <a:lnTo>
                  <a:pt x="1885151" y="14139"/>
                </a:lnTo>
                <a:lnTo>
                  <a:pt x="1885062" y="14139"/>
                </a:lnTo>
                <a:lnTo>
                  <a:pt x="1885062" y="113729"/>
                </a:lnTo>
                <a:cubicBezTo>
                  <a:pt x="1885062" y="114200"/>
                  <a:pt x="1884941" y="114613"/>
                  <a:pt x="1884698" y="114966"/>
                </a:cubicBezTo>
                <a:cubicBezTo>
                  <a:pt x="1884456" y="115318"/>
                  <a:pt x="1884031" y="115599"/>
                  <a:pt x="1883424" y="115806"/>
                </a:cubicBezTo>
                <a:cubicBezTo>
                  <a:pt x="1882817" y="116012"/>
                  <a:pt x="1882028" y="116189"/>
                  <a:pt x="1881057" y="116337"/>
                </a:cubicBezTo>
                <a:cubicBezTo>
                  <a:pt x="1880087" y="116484"/>
                  <a:pt x="1878843" y="116557"/>
                  <a:pt x="1877325" y="116557"/>
                </a:cubicBezTo>
                <a:cubicBezTo>
                  <a:pt x="1875870" y="116557"/>
                  <a:pt x="1874656" y="116484"/>
                  <a:pt x="1873685" y="116337"/>
                </a:cubicBezTo>
                <a:cubicBezTo>
                  <a:pt x="1872714" y="116189"/>
                  <a:pt x="1871941" y="116012"/>
                  <a:pt x="1871364" y="115806"/>
                </a:cubicBezTo>
                <a:cubicBezTo>
                  <a:pt x="1870788" y="115599"/>
                  <a:pt x="1870393" y="115318"/>
                  <a:pt x="1870181" y="114966"/>
                </a:cubicBezTo>
                <a:cubicBezTo>
                  <a:pt x="1869969" y="114613"/>
                  <a:pt x="1869863" y="114200"/>
                  <a:pt x="1869863" y="113729"/>
                </a:cubicBezTo>
                <a:lnTo>
                  <a:pt x="1869863" y="8573"/>
                </a:lnTo>
                <a:cubicBezTo>
                  <a:pt x="1869863" y="6098"/>
                  <a:pt x="1870521" y="4331"/>
                  <a:pt x="1871836" y="3271"/>
                </a:cubicBezTo>
                <a:cubicBezTo>
                  <a:pt x="1873152" y="2209"/>
                  <a:pt x="1874618" y="1679"/>
                  <a:pt x="1876234" y="1679"/>
                </a:cubicBezTo>
                <a:close/>
                <a:moveTo>
                  <a:pt x="1399988" y="1679"/>
                </a:moveTo>
                <a:lnTo>
                  <a:pt x="1409319" y="1679"/>
                </a:lnTo>
                <a:cubicBezTo>
                  <a:pt x="1411233" y="1679"/>
                  <a:pt x="1412908" y="1857"/>
                  <a:pt x="1414343" y="2209"/>
                </a:cubicBezTo>
                <a:cubicBezTo>
                  <a:pt x="1415779" y="2564"/>
                  <a:pt x="1417035" y="3124"/>
                  <a:pt x="1418112" y="3889"/>
                </a:cubicBezTo>
                <a:cubicBezTo>
                  <a:pt x="1419189" y="4654"/>
                  <a:pt x="1420085" y="5626"/>
                  <a:pt x="1420804" y="6805"/>
                </a:cubicBezTo>
                <a:cubicBezTo>
                  <a:pt x="1421523" y="7983"/>
                  <a:pt x="1422149" y="9367"/>
                  <a:pt x="1422689" y="10959"/>
                </a:cubicBezTo>
                <a:lnTo>
                  <a:pt x="1455382" y="93758"/>
                </a:lnTo>
                <a:lnTo>
                  <a:pt x="1455823" y="93758"/>
                </a:lnTo>
                <a:lnTo>
                  <a:pt x="1489847" y="11223"/>
                </a:lnTo>
                <a:cubicBezTo>
                  <a:pt x="1490505" y="9457"/>
                  <a:pt x="1491223" y="7954"/>
                  <a:pt x="1492002" y="6716"/>
                </a:cubicBezTo>
                <a:cubicBezTo>
                  <a:pt x="1492780" y="5480"/>
                  <a:pt x="1493633" y="4493"/>
                  <a:pt x="1494560" y="3756"/>
                </a:cubicBezTo>
                <a:cubicBezTo>
                  <a:pt x="1495489" y="3019"/>
                  <a:pt x="1496521" y="2489"/>
                  <a:pt x="1497658" y="2165"/>
                </a:cubicBezTo>
                <a:cubicBezTo>
                  <a:pt x="1498795" y="1842"/>
                  <a:pt x="1500112" y="1679"/>
                  <a:pt x="1501608" y="1679"/>
                </a:cubicBezTo>
                <a:lnTo>
                  <a:pt x="1511393" y="1679"/>
                </a:lnTo>
                <a:cubicBezTo>
                  <a:pt x="1512292" y="1679"/>
                  <a:pt x="1513144" y="1812"/>
                  <a:pt x="1513953" y="2077"/>
                </a:cubicBezTo>
                <a:cubicBezTo>
                  <a:pt x="1514761" y="2342"/>
                  <a:pt x="1515450" y="2754"/>
                  <a:pt x="1516017" y="3315"/>
                </a:cubicBezTo>
                <a:cubicBezTo>
                  <a:pt x="1516587" y="3875"/>
                  <a:pt x="1517052" y="4581"/>
                  <a:pt x="1517409" y="5435"/>
                </a:cubicBezTo>
                <a:cubicBezTo>
                  <a:pt x="1517769" y="6288"/>
                  <a:pt x="1517949" y="7335"/>
                  <a:pt x="1517949" y="8573"/>
                </a:cubicBezTo>
                <a:lnTo>
                  <a:pt x="1517949" y="113729"/>
                </a:lnTo>
                <a:cubicBezTo>
                  <a:pt x="1517949" y="114200"/>
                  <a:pt x="1517827" y="114613"/>
                  <a:pt x="1517584" y="114966"/>
                </a:cubicBezTo>
                <a:cubicBezTo>
                  <a:pt x="1517342" y="115318"/>
                  <a:pt x="1516917" y="115599"/>
                  <a:pt x="1516310" y="115806"/>
                </a:cubicBezTo>
                <a:cubicBezTo>
                  <a:pt x="1515703" y="116012"/>
                  <a:pt x="1514929" y="116189"/>
                  <a:pt x="1513988" y="116337"/>
                </a:cubicBezTo>
                <a:cubicBezTo>
                  <a:pt x="1513048" y="116484"/>
                  <a:pt x="1511819" y="116557"/>
                  <a:pt x="1510304" y="116557"/>
                </a:cubicBezTo>
                <a:cubicBezTo>
                  <a:pt x="1508907" y="116557"/>
                  <a:pt x="1507711" y="116484"/>
                  <a:pt x="1506708" y="116337"/>
                </a:cubicBezTo>
                <a:cubicBezTo>
                  <a:pt x="1505707" y="116189"/>
                  <a:pt x="1504918" y="116012"/>
                  <a:pt x="1504341" y="115806"/>
                </a:cubicBezTo>
                <a:cubicBezTo>
                  <a:pt x="1503765" y="115599"/>
                  <a:pt x="1503355" y="115318"/>
                  <a:pt x="1503113" y="114966"/>
                </a:cubicBezTo>
                <a:cubicBezTo>
                  <a:pt x="1502870" y="114613"/>
                  <a:pt x="1502750" y="114200"/>
                  <a:pt x="1502750" y="113729"/>
                </a:cubicBezTo>
                <a:lnTo>
                  <a:pt x="1502750" y="14139"/>
                </a:lnTo>
                <a:lnTo>
                  <a:pt x="1502572" y="14139"/>
                </a:lnTo>
                <a:lnTo>
                  <a:pt x="1462275" y="114171"/>
                </a:lnTo>
                <a:cubicBezTo>
                  <a:pt x="1462099" y="114583"/>
                  <a:pt x="1461847" y="114936"/>
                  <a:pt x="1461523" y="115231"/>
                </a:cubicBezTo>
                <a:cubicBezTo>
                  <a:pt x="1461199" y="115526"/>
                  <a:pt x="1460727" y="115776"/>
                  <a:pt x="1460109" y="115983"/>
                </a:cubicBezTo>
                <a:cubicBezTo>
                  <a:pt x="1459491" y="116189"/>
                  <a:pt x="1458754" y="116337"/>
                  <a:pt x="1457901" y="116424"/>
                </a:cubicBezTo>
                <a:cubicBezTo>
                  <a:pt x="1457046" y="116512"/>
                  <a:pt x="1456029" y="116557"/>
                  <a:pt x="1454851" y="116557"/>
                </a:cubicBezTo>
                <a:cubicBezTo>
                  <a:pt x="1453614" y="116557"/>
                  <a:pt x="1452554" y="116499"/>
                  <a:pt x="1451670" y="116380"/>
                </a:cubicBezTo>
                <a:cubicBezTo>
                  <a:pt x="1450786" y="116263"/>
                  <a:pt x="1450051" y="116100"/>
                  <a:pt x="1449462" y="115894"/>
                </a:cubicBezTo>
                <a:cubicBezTo>
                  <a:pt x="1448872" y="115687"/>
                  <a:pt x="1448416" y="115438"/>
                  <a:pt x="1448092" y="115143"/>
                </a:cubicBezTo>
                <a:cubicBezTo>
                  <a:pt x="1447768" y="114849"/>
                  <a:pt x="1447547" y="114525"/>
                  <a:pt x="1447429" y="114171"/>
                </a:cubicBezTo>
                <a:lnTo>
                  <a:pt x="1408904" y="14139"/>
                </a:lnTo>
                <a:lnTo>
                  <a:pt x="1408816" y="14139"/>
                </a:lnTo>
                <a:lnTo>
                  <a:pt x="1408816" y="113729"/>
                </a:lnTo>
                <a:cubicBezTo>
                  <a:pt x="1408816" y="114200"/>
                  <a:pt x="1408695" y="114613"/>
                  <a:pt x="1408451" y="114966"/>
                </a:cubicBezTo>
                <a:cubicBezTo>
                  <a:pt x="1408209" y="115318"/>
                  <a:pt x="1407784" y="115599"/>
                  <a:pt x="1407177" y="115806"/>
                </a:cubicBezTo>
                <a:cubicBezTo>
                  <a:pt x="1406571" y="116012"/>
                  <a:pt x="1405781" y="116189"/>
                  <a:pt x="1404811" y="116337"/>
                </a:cubicBezTo>
                <a:cubicBezTo>
                  <a:pt x="1403840" y="116484"/>
                  <a:pt x="1402597" y="116557"/>
                  <a:pt x="1401080" y="116557"/>
                </a:cubicBezTo>
                <a:cubicBezTo>
                  <a:pt x="1399624" y="116557"/>
                  <a:pt x="1398410" y="116484"/>
                  <a:pt x="1397440" y="116337"/>
                </a:cubicBezTo>
                <a:cubicBezTo>
                  <a:pt x="1396469" y="116189"/>
                  <a:pt x="1395696" y="116012"/>
                  <a:pt x="1395119" y="115806"/>
                </a:cubicBezTo>
                <a:cubicBezTo>
                  <a:pt x="1394542" y="115599"/>
                  <a:pt x="1394147" y="115318"/>
                  <a:pt x="1393936" y="114966"/>
                </a:cubicBezTo>
                <a:cubicBezTo>
                  <a:pt x="1393724" y="114613"/>
                  <a:pt x="1393618" y="114200"/>
                  <a:pt x="1393618" y="113729"/>
                </a:cubicBezTo>
                <a:lnTo>
                  <a:pt x="1393618" y="8573"/>
                </a:lnTo>
                <a:cubicBezTo>
                  <a:pt x="1393618" y="6098"/>
                  <a:pt x="1394276" y="4331"/>
                  <a:pt x="1395591" y="3271"/>
                </a:cubicBezTo>
                <a:cubicBezTo>
                  <a:pt x="1396907" y="2209"/>
                  <a:pt x="1398372" y="1679"/>
                  <a:pt x="1399988" y="1679"/>
                </a:cubicBezTo>
                <a:close/>
                <a:moveTo>
                  <a:pt x="457005" y="1679"/>
                </a:moveTo>
                <a:lnTo>
                  <a:pt x="466337" y="1679"/>
                </a:lnTo>
                <a:cubicBezTo>
                  <a:pt x="468251" y="1679"/>
                  <a:pt x="469926" y="1857"/>
                  <a:pt x="471362" y="2209"/>
                </a:cubicBezTo>
                <a:cubicBezTo>
                  <a:pt x="472798" y="2564"/>
                  <a:pt x="474054" y="3124"/>
                  <a:pt x="475130" y="3889"/>
                </a:cubicBezTo>
                <a:cubicBezTo>
                  <a:pt x="476207" y="4654"/>
                  <a:pt x="477104" y="5626"/>
                  <a:pt x="477822" y="6805"/>
                </a:cubicBezTo>
                <a:cubicBezTo>
                  <a:pt x="478540" y="7983"/>
                  <a:pt x="479168" y="9367"/>
                  <a:pt x="479707" y="10959"/>
                </a:cubicBezTo>
                <a:lnTo>
                  <a:pt x="512401" y="93758"/>
                </a:lnTo>
                <a:lnTo>
                  <a:pt x="512843" y="93758"/>
                </a:lnTo>
                <a:lnTo>
                  <a:pt x="546864" y="11223"/>
                </a:lnTo>
                <a:cubicBezTo>
                  <a:pt x="547522" y="9457"/>
                  <a:pt x="548240" y="7954"/>
                  <a:pt x="549019" y="6716"/>
                </a:cubicBezTo>
                <a:cubicBezTo>
                  <a:pt x="549797" y="5480"/>
                  <a:pt x="550650" y="4493"/>
                  <a:pt x="551578" y="3756"/>
                </a:cubicBezTo>
                <a:cubicBezTo>
                  <a:pt x="552506" y="3019"/>
                  <a:pt x="553538" y="2489"/>
                  <a:pt x="554675" y="2165"/>
                </a:cubicBezTo>
                <a:cubicBezTo>
                  <a:pt x="555812" y="1842"/>
                  <a:pt x="557128" y="1679"/>
                  <a:pt x="558625" y="1679"/>
                </a:cubicBezTo>
                <a:lnTo>
                  <a:pt x="568410" y="1679"/>
                </a:lnTo>
                <a:cubicBezTo>
                  <a:pt x="569309" y="1679"/>
                  <a:pt x="570162" y="1812"/>
                  <a:pt x="570970" y="2077"/>
                </a:cubicBezTo>
                <a:cubicBezTo>
                  <a:pt x="571777" y="2342"/>
                  <a:pt x="572466" y="2754"/>
                  <a:pt x="573034" y="3315"/>
                </a:cubicBezTo>
                <a:cubicBezTo>
                  <a:pt x="573603" y="3875"/>
                  <a:pt x="574067" y="4581"/>
                  <a:pt x="574426" y="5435"/>
                </a:cubicBezTo>
                <a:cubicBezTo>
                  <a:pt x="574785" y="6288"/>
                  <a:pt x="574965" y="7335"/>
                  <a:pt x="574965" y="8573"/>
                </a:cubicBezTo>
                <a:lnTo>
                  <a:pt x="574965" y="113729"/>
                </a:lnTo>
                <a:cubicBezTo>
                  <a:pt x="574965" y="114200"/>
                  <a:pt x="574843" y="114613"/>
                  <a:pt x="574601" y="114966"/>
                </a:cubicBezTo>
                <a:cubicBezTo>
                  <a:pt x="574358" y="115318"/>
                  <a:pt x="573934" y="115599"/>
                  <a:pt x="573326" y="115806"/>
                </a:cubicBezTo>
                <a:cubicBezTo>
                  <a:pt x="572720" y="116012"/>
                  <a:pt x="571946" y="116189"/>
                  <a:pt x="571006" y="116337"/>
                </a:cubicBezTo>
                <a:cubicBezTo>
                  <a:pt x="570065" y="116484"/>
                  <a:pt x="568837" y="116557"/>
                  <a:pt x="567320" y="116557"/>
                </a:cubicBezTo>
                <a:cubicBezTo>
                  <a:pt x="565924" y="116557"/>
                  <a:pt x="564726" y="116484"/>
                  <a:pt x="563725" y="116337"/>
                </a:cubicBezTo>
                <a:cubicBezTo>
                  <a:pt x="562724" y="116189"/>
                  <a:pt x="561935" y="116012"/>
                  <a:pt x="561358" y="115806"/>
                </a:cubicBezTo>
                <a:cubicBezTo>
                  <a:pt x="560782" y="115599"/>
                  <a:pt x="560372" y="115318"/>
                  <a:pt x="560130" y="114966"/>
                </a:cubicBezTo>
                <a:cubicBezTo>
                  <a:pt x="559887" y="114613"/>
                  <a:pt x="559766" y="114200"/>
                  <a:pt x="559766" y="113729"/>
                </a:cubicBezTo>
                <a:lnTo>
                  <a:pt x="559766" y="14139"/>
                </a:lnTo>
                <a:lnTo>
                  <a:pt x="559589" y="14139"/>
                </a:lnTo>
                <a:lnTo>
                  <a:pt x="519294" y="114171"/>
                </a:lnTo>
                <a:cubicBezTo>
                  <a:pt x="519117" y="114583"/>
                  <a:pt x="518867" y="114936"/>
                  <a:pt x="518543" y="115231"/>
                </a:cubicBezTo>
                <a:cubicBezTo>
                  <a:pt x="518219" y="115526"/>
                  <a:pt x="517747" y="115776"/>
                  <a:pt x="517129" y="115983"/>
                </a:cubicBezTo>
                <a:cubicBezTo>
                  <a:pt x="516511" y="116189"/>
                  <a:pt x="515774" y="116337"/>
                  <a:pt x="514920" y="116424"/>
                </a:cubicBezTo>
                <a:cubicBezTo>
                  <a:pt x="514066" y="116512"/>
                  <a:pt x="513049" y="116557"/>
                  <a:pt x="511871" y="116557"/>
                </a:cubicBezTo>
                <a:cubicBezTo>
                  <a:pt x="510634" y="116557"/>
                  <a:pt x="509574" y="116499"/>
                  <a:pt x="508690" y="116380"/>
                </a:cubicBezTo>
                <a:cubicBezTo>
                  <a:pt x="507807" y="116263"/>
                  <a:pt x="507070" y="116100"/>
                  <a:pt x="506481" y="115894"/>
                </a:cubicBezTo>
                <a:cubicBezTo>
                  <a:pt x="505892" y="115687"/>
                  <a:pt x="505436" y="115438"/>
                  <a:pt x="505112" y="115143"/>
                </a:cubicBezTo>
                <a:cubicBezTo>
                  <a:pt x="504787" y="114849"/>
                  <a:pt x="504567" y="114525"/>
                  <a:pt x="504449" y="114171"/>
                </a:cubicBezTo>
                <a:lnTo>
                  <a:pt x="465921" y="14139"/>
                </a:lnTo>
                <a:lnTo>
                  <a:pt x="465833" y="14139"/>
                </a:lnTo>
                <a:lnTo>
                  <a:pt x="465833" y="113729"/>
                </a:lnTo>
                <a:cubicBezTo>
                  <a:pt x="465833" y="114200"/>
                  <a:pt x="465712" y="114613"/>
                  <a:pt x="465469" y="114966"/>
                </a:cubicBezTo>
                <a:cubicBezTo>
                  <a:pt x="465227" y="115318"/>
                  <a:pt x="464802" y="115599"/>
                  <a:pt x="464195" y="115806"/>
                </a:cubicBezTo>
                <a:cubicBezTo>
                  <a:pt x="463588" y="116012"/>
                  <a:pt x="462799" y="116189"/>
                  <a:pt x="461828" y="116337"/>
                </a:cubicBezTo>
                <a:cubicBezTo>
                  <a:pt x="460858" y="116484"/>
                  <a:pt x="459614" y="116557"/>
                  <a:pt x="458097" y="116557"/>
                </a:cubicBezTo>
                <a:cubicBezTo>
                  <a:pt x="456641" y="116557"/>
                  <a:pt x="455427" y="116484"/>
                  <a:pt x="454457" y="116337"/>
                </a:cubicBezTo>
                <a:cubicBezTo>
                  <a:pt x="453486" y="116189"/>
                  <a:pt x="452713" y="116012"/>
                  <a:pt x="452136" y="115806"/>
                </a:cubicBezTo>
                <a:cubicBezTo>
                  <a:pt x="451559" y="115599"/>
                  <a:pt x="451165" y="115318"/>
                  <a:pt x="450952" y="114966"/>
                </a:cubicBezTo>
                <a:cubicBezTo>
                  <a:pt x="450740" y="114613"/>
                  <a:pt x="450635" y="114200"/>
                  <a:pt x="450635" y="113729"/>
                </a:cubicBezTo>
                <a:lnTo>
                  <a:pt x="450635" y="8573"/>
                </a:lnTo>
                <a:cubicBezTo>
                  <a:pt x="450635" y="6098"/>
                  <a:pt x="451292" y="4331"/>
                  <a:pt x="452608" y="3271"/>
                </a:cubicBezTo>
                <a:cubicBezTo>
                  <a:pt x="453924" y="2209"/>
                  <a:pt x="455389" y="1679"/>
                  <a:pt x="457005" y="1679"/>
                </a:cubicBezTo>
                <a:close/>
                <a:moveTo>
                  <a:pt x="91903" y="1679"/>
                </a:moveTo>
                <a:lnTo>
                  <a:pt x="101688" y="1679"/>
                </a:lnTo>
                <a:cubicBezTo>
                  <a:pt x="102586" y="1679"/>
                  <a:pt x="103439" y="1812"/>
                  <a:pt x="104247" y="2077"/>
                </a:cubicBezTo>
                <a:cubicBezTo>
                  <a:pt x="105054" y="2342"/>
                  <a:pt x="105743" y="2754"/>
                  <a:pt x="106312" y="3315"/>
                </a:cubicBezTo>
                <a:cubicBezTo>
                  <a:pt x="106880" y="3875"/>
                  <a:pt x="107344" y="4581"/>
                  <a:pt x="107703" y="5435"/>
                </a:cubicBezTo>
                <a:cubicBezTo>
                  <a:pt x="108062" y="6288"/>
                  <a:pt x="108242" y="7335"/>
                  <a:pt x="108242" y="8573"/>
                </a:cubicBezTo>
                <a:lnTo>
                  <a:pt x="108242" y="113729"/>
                </a:lnTo>
                <a:cubicBezTo>
                  <a:pt x="108242" y="114200"/>
                  <a:pt x="108121" y="114613"/>
                  <a:pt x="107878" y="114966"/>
                </a:cubicBezTo>
                <a:cubicBezTo>
                  <a:pt x="107636" y="115318"/>
                  <a:pt x="107211" y="115599"/>
                  <a:pt x="106604" y="115806"/>
                </a:cubicBezTo>
                <a:cubicBezTo>
                  <a:pt x="105997" y="116012"/>
                  <a:pt x="105223" y="116189"/>
                  <a:pt x="104283" y="116337"/>
                </a:cubicBezTo>
                <a:cubicBezTo>
                  <a:pt x="103342" y="116484"/>
                  <a:pt x="102114" y="116557"/>
                  <a:pt x="100597" y="116557"/>
                </a:cubicBezTo>
                <a:cubicBezTo>
                  <a:pt x="99201" y="116557"/>
                  <a:pt x="98003" y="116484"/>
                  <a:pt x="97002" y="116337"/>
                </a:cubicBezTo>
                <a:cubicBezTo>
                  <a:pt x="96001" y="116189"/>
                  <a:pt x="95212" y="116012"/>
                  <a:pt x="94636" y="115806"/>
                </a:cubicBezTo>
                <a:cubicBezTo>
                  <a:pt x="94059" y="115599"/>
                  <a:pt x="93649" y="115318"/>
                  <a:pt x="93407" y="114966"/>
                </a:cubicBezTo>
                <a:cubicBezTo>
                  <a:pt x="93164" y="114613"/>
                  <a:pt x="93043" y="114200"/>
                  <a:pt x="93043" y="113729"/>
                </a:cubicBezTo>
                <a:lnTo>
                  <a:pt x="93043" y="14139"/>
                </a:lnTo>
                <a:lnTo>
                  <a:pt x="92866" y="14139"/>
                </a:lnTo>
                <a:lnTo>
                  <a:pt x="57187" y="102713"/>
                </a:lnTo>
                <a:lnTo>
                  <a:pt x="48647" y="87632"/>
                </a:lnTo>
                <a:lnTo>
                  <a:pt x="80143" y="11223"/>
                </a:lnTo>
                <a:cubicBezTo>
                  <a:pt x="80800" y="9457"/>
                  <a:pt x="81518" y="7954"/>
                  <a:pt x="82296" y="6716"/>
                </a:cubicBezTo>
                <a:cubicBezTo>
                  <a:pt x="83075" y="5480"/>
                  <a:pt x="83928" y="4493"/>
                  <a:pt x="84856" y="3756"/>
                </a:cubicBezTo>
                <a:cubicBezTo>
                  <a:pt x="85783" y="3019"/>
                  <a:pt x="86815" y="2489"/>
                  <a:pt x="87952" y="2165"/>
                </a:cubicBezTo>
                <a:cubicBezTo>
                  <a:pt x="89089" y="1842"/>
                  <a:pt x="90406" y="1679"/>
                  <a:pt x="91903" y="1679"/>
                </a:cubicBezTo>
                <a:close/>
                <a:moveTo>
                  <a:pt x="8418145" y="1148"/>
                </a:moveTo>
                <a:cubicBezTo>
                  <a:pt x="8419912" y="1148"/>
                  <a:pt x="8421341" y="1209"/>
                  <a:pt x="8422430" y="1326"/>
                </a:cubicBezTo>
                <a:cubicBezTo>
                  <a:pt x="8423521" y="1445"/>
                  <a:pt x="8424390" y="1605"/>
                  <a:pt x="8425037" y="1812"/>
                </a:cubicBezTo>
                <a:cubicBezTo>
                  <a:pt x="8425685" y="2018"/>
                  <a:pt x="8426172" y="2312"/>
                  <a:pt x="8426495" y="2696"/>
                </a:cubicBezTo>
                <a:cubicBezTo>
                  <a:pt x="8426820" y="3078"/>
                  <a:pt x="8427129" y="3565"/>
                  <a:pt x="8427423" y="4154"/>
                </a:cubicBezTo>
                <a:lnTo>
                  <a:pt x="8443241" y="37027"/>
                </a:lnTo>
                <a:cubicBezTo>
                  <a:pt x="8444709" y="40148"/>
                  <a:pt x="8446176" y="43418"/>
                  <a:pt x="8447639" y="46835"/>
                </a:cubicBezTo>
                <a:cubicBezTo>
                  <a:pt x="8449103" y="50252"/>
                  <a:pt x="8450597" y="53699"/>
                  <a:pt x="8452121" y="57175"/>
                </a:cubicBezTo>
                <a:lnTo>
                  <a:pt x="8452296" y="57175"/>
                </a:lnTo>
                <a:cubicBezTo>
                  <a:pt x="8453643" y="53816"/>
                  <a:pt x="8455033" y="50472"/>
                  <a:pt x="8456468" y="47144"/>
                </a:cubicBezTo>
                <a:cubicBezTo>
                  <a:pt x="8457903" y="43815"/>
                  <a:pt x="8459356" y="40531"/>
                  <a:pt x="8460826" y="37291"/>
                </a:cubicBezTo>
                <a:lnTo>
                  <a:pt x="8474495" y="8890"/>
                </a:lnTo>
                <a:lnTo>
                  <a:pt x="8487517" y="11266"/>
                </a:lnTo>
                <a:lnTo>
                  <a:pt x="8487736" y="15084"/>
                </a:lnTo>
                <a:lnTo>
                  <a:pt x="8459412" y="71579"/>
                </a:lnTo>
                <a:lnTo>
                  <a:pt x="8459412" y="113729"/>
                </a:lnTo>
                <a:cubicBezTo>
                  <a:pt x="8459412" y="114200"/>
                  <a:pt x="8459295" y="114613"/>
                  <a:pt x="8459061" y="114966"/>
                </a:cubicBezTo>
                <a:cubicBezTo>
                  <a:pt x="8458826" y="115318"/>
                  <a:pt x="8458417" y="115599"/>
                  <a:pt x="8457831" y="115806"/>
                </a:cubicBezTo>
                <a:cubicBezTo>
                  <a:pt x="8457245" y="116012"/>
                  <a:pt x="8456454" y="116189"/>
                  <a:pt x="8455459" y="116337"/>
                </a:cubicBezTo>
                <a:cubicBezTo>
                  <a:pt x="8454463" y="116484"/>
                  <a:pt x="8453262" y="116557"/>
                  <a:pt x="8451857" y="116557"/>
                </a:cubicBezTo>
                <a:cubicBezTo>
                  <a:pt x="8450392" y="116557"/>
                  <a:pt x="8449177" y="116484"/>
                  <a:pt x="8448210" y="116337"/>
                </a:cubicBezTo>
                <a:cubicBezTo>
                  <a:pt x="8447244" y="116189"/>
                  <a:pt x="8446453" y="116012"/>
                  <a:pt x="8445838" y="115806"/>
                </a:cubicBezTo>
                <a:cubicBezTo>
                  <a:pt x="8445223" y="115599"/>
                  <a:pt x="8444799" y="115318"/>
                  <a:pt x="8444565" y="114966"/>
                </a:cubicBezTo>
                <a:cubicBezTo>
                  <a:pt x="8444330" y="114613"/>
                  <a:pt x="8444213" y="114200"/>
                  <a:pt x="8444213" y="113729"/>
                </a:cubicBezTo>
                <a:lnTo>
                  <a:pt x="8444213" y="71579"/>
                </a:lnTo>
                <a:lnTo>
                  <a:pt x="8411871" y="7070"/>
                </a:lnTo>
                <a:cubicBezTo>
                  <a:pt x="8411223" y="5715"/>
                  <a:pt x="8410825" y="4654"/>
                  <a:pt x="8410678" y="3889"/>
                </a:cubicBezTo>
                <a:cubicBezTo>
                  <a:pt x="8410531" y="3124"/>
                  <a:pt x="8410678" y="2534"/>
                  <a:pt x="8411120" y="2121"/>
                </a:cubicBezTo>
                <a:cubicBezTo>
                  <a:pt x="8411561" y="1709"/>
                  <a:pt x="8412357" y="1445"/>
                  <a:pt x="8413505" y="1326"/>
                </a:cubicBezTo>
                <a:cubicBezTo>
                  <a:pt x="8414654" y="1209"/>
                  <a:pt x="8416201" y="1148"/>
                  <a:pt x="8418145" y="1148"/>
                </a:cubicBezTo>
                <a:close/>
                <a:moveTo>
                  <a:pt x="8202004" y="1148"/>
                </a:moveTo>
                <a:cubicBezTo>
                  <a:pt x="8203478" y="1148"/>
                  <a:pt x="8204700" y="1223"/>
                  <a:pt x="8205672" y="1370"/>
                </a:cubicBezTo>
                <a:cubicBezTo>
                  <a:pt x="8206644" y="1518"/>
                  <a:pt x="8207424" y="1694"/>
                  <a:pt x="8208013" y="1901"/>
                </a:cubicBezTo>
                <a:cubicBezTo>
                  <a:pt x="8208603" y="2107"/>
                  <a:pt x="8209015" y="2386"/>
                  <a:pt x="8209250" y="2741"/>
                </a:cubicBezTo>
                <a:cubicBezTo>
                  <a:pt x="8209486" y="3093"/>
                  <a:pt x="8209604" y="3506"/>
                  <a:pt x="8209604" y="3977"/>
                </a:cubicBezTo>
                <a:lnTo>
                  <a:pt x="8209604" y="49751"/>
                </a:lnTo>
                <a:lnTo>
                  <a:pt x="8261652" y="49751"/>
                </a:lnTo>
                <a:lnTo>
                  <a:pt x="8261652" y="3977"/>
                </a:lnTo>
                <a:cubicBezTo>
                  <a:pt x="8261652" y="3506"/>
                  <a:pt x="8261770" y="3093"/>
                  <a:pt x="8262005" y="2741"/>
                </a:cubicBezTo>
                <a:cubicBezTo>
                  <a:pt x="8262241" y="2386"/>
                  <a:pt x="8262654" y="2107"/>
                  <a:pt x="8263242" y="1901"/>
                </a:cubicBezTo>
                <a:cubicBezTo>
                  <a:pt x="8263832" y="1694"/>
                  <a:pt x="8264598" y="1518"/>
                  <a:pt x="8265540" y="1370"/>
                </a:cubicBezTo>
                <a:cubicBezTo>
                  <a:pt x="8266483" y="1223"/>
                  <a:pt x="8267720" y="1148"/>
                  <a:pt x="8269251" y="1148"/>
                </a:cubicBezTo>
                <a:cubicBezTo>
                  <a:pt x="8270665" y="1148"/>
                  <a:pt x="8271858" y="1223"/>
                  <a:pt x="8272830" y="1370"/>
                </a:cubicBezTo>
                <a:cubicBezTo>
                  <a:pt x="8273802" y="1518"/>
                  <a:pt x="8274583" y="1694"/>
                  <a:pt x="8275172" y="1901"/>
                </a:cubicBezTo>
                <a:cubicBezTo>
                  <a:pt x="8275762" y="2107"/>
                  <a:pt x="8276174" y="2386"/>
                  <a:pt x="8276409" y="2741"/>
                </a:cubicBezTo>
                <a:cubicBezTo>
                  <a:pt x="8276645" y="3093"/>
                  <a:pt x="8276763" y="3506"/>
                  <a:pt x="8276763" y="3977"/>
                </a:cubicBezTo>
                <a:lnTo>
                  <a:pt x="8276763" y="113729"/>
                </a:lnTo>
                <a:cubicBezTo>
                  <a:pt x="8276763" y="114200"/>
                  <a:pt x="8276645" y="114613"/>
                  <a:pt x="8276409" y="114966"/>
                </a:cubicBezTo>
                <a:cubicBezTo>
                  <a:pt x="8276174" y="115318"/>
                  <a:pt x="8275762" y="115599"/>
                  <a:pt x="8275172" y="115806"/>
                </a:cubicBezTo>
                <a:cubicBezTo>
                  <a:pt x="8274583" y="116012"/>
                  <a:pt x="8273802" y="116189"/>
                  <a:pt x="8272830" y="116337"/>
                </a:cubicBezTo>
                <a:cubicBezTo>
                  <a:pt x="8271858" y="116484"/>
                  <a:pt x="8270665" y="116557"/>
                  <a:pt x="8269251" y="116557"/>
                </a:cubicBezTo>
                <a:cubicBezTo>
                  <a:pt x="8267720" y="116557"/>
                  <a:pt x="8266483" y="116484"/>
                  <a:pt x="8265540" y="116337"/>
                </a:cubicBezTo>
                <a:cubicBezTo>
                  <a:pt x="8264598" y="116189"/>
                  <a:pt x="8263832" y="116012"/>
                  <a:pt x="8263242" y="115806"/>
                </a:cubicBezTo>
                <a:cubicBezTo>
                  <a:pt x="8262654" y="115599"/>
                  <a:pt x="8262241" y="115318"/>
                  <a:pt x="8262005" y="114966"/>
                </a:cubicBezTo>
                <a:cubicBezTo>
                  <a:pt x="8261770" y="114613"/>
                  <a:pt x="8261652" y="114200"/>
                  <a:pt x="8261652" y="113729"/>
                </a:cubicBezTo>
                <a:lnTo>
                  <a:pt x="8261652" y="63007"/>
                </a:lnTo>
                <a:lnTo>
                  <a:pt x="8209604" y="63007"/>
                </a:lnTo>
                <a:lnTo>
                  <a:pt x="8209604" y="113729"/>
                </a:lnTo>
                <a:cubicBezTo>
                  <a:pt x="8209604" y="114200"/>
                  <a:pt x="8209486" y="114613"/>
                  <a:pt x="8209250" y="114966"/>
                </a:cubicBezTo>
                <a:cubicBezTo>
                  <a:pt x="8209015" y="115318"/>
                  <a:pt x="8208603" y="115599"/>
                  <a:pt x="8208013" y="115806"/>
                </a:cubicBezTo>
                <a:cubicBezTo>
                  <a:pt x="8207424" y="116012"/>
                  <a:pt x="8206644" y="116189"/>
                  <a:pt x="8205672" y="116337"/>
                </a:cubicBezTo>
                <a:cubicBezTo>
                  <a:pt x="8204700" y="116484"/>
                  <a:pt x="8203478" y="116557"/>
                  <a:pt x="8202004" y="116557"/>
                </a:cubicBezTo>
                <a:cubicBezTo>
                  <a:pt x="8200591" y="116557"/>
                  <a:pt x="8199383" y="116484"/>
                  <a:pt x="8198381" y="116337"/>
                </a:cubicBezTo>
                <a:cubicBezTo>
                  <a:pt x="8197380" y="116189"/>
                  <a:pt x="8196585" y="116012"/>
                  <a:pt x="8195995" y="115806"/>
                </a:cubicBezTo>
                <a:cubicBezTo>
                  <a:pt x="8195407" y="115599"/>
                  <a:pt x="8194994" y="115318"/>
                  <a:pt x="8194758" y="114966"/>
                </a:cubicBezTo>
                <a:cubicBezTo>
                  <a:pt x="8194523" y="114613"/>
                  <a:pt x="8194405" y="114200"/>
                  <a:pt x="8194405" y="113729"/>
                </a:cubicBezTo>
                <a:lnTo>
                  <a:pt x="8194405" y="3977"/>
                </a:lnTo>
                <a:cubicBezTo>
                  <a:pt x="8194405" y="3506"/>
                  <a:pt x="8194523" y="3093"/>
                  <a:pt x="8194758" y="2741"/>
                </a:cubicBezTo>
                <a:cubicBezTo>
                  <a:pt x="8194994" y="2386"/>
                  <a:pt x="8195407" y="2107"/>
                  <a:pt x="8195995" y="1901"/>
                </a:cubicBezTo>
                <a:cubicBezTo>
                  <a:pt x="8196585" y="1694"/>
                  <a:pt x="8197380" y="1518"/>
                  <a:pt x="8198381" y="1370"/>
                </a:cubicBezTo>
                <a:cubicBezTo>
                  <a:pt x="8199383" y="1223"/>
                  <a:pt x="8200591" y="1148"/>
                  <a:pt x="8202004" y="1148"/>
                </a:cubicBezTo>
                <a:close/>
                <a:moveTo>
                  <a:pt x="7951420" y="1148"/>
                </a:moveTo>
                <a:cubicBezTo>
                  <a:pt x="7953187" y="1148"/>
                  <a:pt x="7954616" y="1209"/>
                  <a:pt x="7955706" y="1326"/>
                </a:cubicBezTo>
                <a:cubicBezTo>
                  <a:pt x="7956796" y="1445"/>
                  <a:pt x="7957665" y="1605"/>
                  <a:pt x="7958313" y="1812"/>
                </a:cubicBezTo>
                <a:cubicBezTo>
                  <a:pt x="7958961" y="2018"/>
                  <a:pt x="7959447" y="2312"/>
                  <a:pt x="7959771" y="2696"/>
                </a:cubicBezTo>
                <a:cubicBezTo>
                  <a:pt x="7960095" y="3078"/>
                  <a:pt x="7960404" y="3565"/>
                  <a:pt x="7960698" y="4154"/>
                </a:cubicBezTo>
                <a:lnTo>
                  <a:pt x="7976516" y="37027"/>
                </a:lnTo>
                <a:cubicBezTo>
                  <a:pt x="7977985" y="40148"/>
                  <a:pt x="7979451" y="43418"/>
                  <a:pt x="7980915" y="46835"/>
                </a:cubicBezTo>
                <a:cubicBezTo>
                  <a:pt x="7982378" y="50252"/>
                  <a:pt x="7983873" y="53699"/>
                  <a:pt x="7985396" y="57175"/>
                </a:cubicBezTo>
                <a:lnTo>
                  <a:pt x="7985571" y="57175"/>
                </a:lnTo>
                <a:cubicBezTo>
                  <a:pt x="7986918" y="53816"/>
                  <a:pt x="7988308" y="50472"/>
                  <a:pt x="7989744" y="47144"/>
                </a:cubicBezTo>
                <a:cubicBezTo>
                  <a:pt x="7991179" y="43815"/>
                  <a:pt x="7992631" y="40531"/>
                  <a:pt x="7994101" y="37291"/>
                </a:cubicBezTo>
                <a:lnTo>
                  <a:pt x="8010007" y="4243"/>
                </a:lnTo>
                <a:cubicBezTo>
                  <a:pt x="8010184" y="3653"/>
                  <a:pt x="8010434" y="3153"/>
                  <a:pt x="8010758" y="2741"/>
                </a:cubicBezTo>
                <a:cubicBezTo>
                  <a:pt x="8011083" y="2328"/>
                  <a:pt x="8011524" y="2018"/>
                  <a:pt x="8012084" y="1812"/>
                </a:cubicBezTo>
                <a:cubicBezTo>
                  <a:pt x="8012644" y="1605"/>
                  <a:pt x="8013424" y="1445"/>
                  <a:pt x="8014425" y="1326"/>
                </a:cubicBezTo>
                <a:cubicBezTo>
                  <a:pt x="8015427" y="1209"/>
                  <a:pt x="8016694" y="1148"/>
                  <a:pt x="8018225" y="1148"/>
                </a:cubicBezTo>
                <a:cubicBezTo>
                  <a:pt x="8020346" y="1148"/>
                  <a:pt x="8022010" y="1223"/>
                  <a:pt x="8023218" y="1370"/>
                </a:cubicBezTo>
                <a:cubicBezTo>
                  <a:pt x="8024426" y="1518"/>
                  <a:pt x="8025265" y="1797"/>
                  <a:pt x="8025736" y="2209"/>
                </a:cubicBezTo>
                <a:cubicBezTo>
                  <a:pt x="8026208" y="2622"/>
                  <a:pt x="8026370" y="3211"/>
                  <a:pt x="8026222" y="3977"/>
                </a:cubicBezTo>
                <a:cubicBezTo>
                  <a:pt x="8026075" y="4743"/>
                  <a:pt x="8025678" y="5775"/>
                  <a:pt x="8025029" y="7070"/>
                </a:cubicBezTo>
                <a:lnTo>
                  <a:pt x="7992687" y="71579"/>
                </a:lnTo>
                <a:lnTo>
                  <a:pt x="7992687" y="113729"/>
                </a:lnTo>
                <a:cubicBezTo>
                  <a:pt x="7992687" y="114200"/>
                  <a:pt x="7992570" y="114613"/>
                  <a:pt x="7992336" y="114966"/>
                </a:cubicBezTo>
                <a:cubicBezTo>
                  <a:pt x="7992102" y="115318"/>
                  <a:pt x="7991692" y="115599"/>
                  <a:pt x="7991106" y="115806"/>
                </a:cubicBezTo>
                <a:cubicBezTo>
                  <a:pt x="7990520" y="116012"/>
                  <a:pt x="7989729" y="116189"/>
                  <a:pt x="7988734" y="116337"/>
                </a:cubicBezTo>
                <a:cubicBezTo>
                  <a:pt x="7987738" y="116484"/>
                  <a:pt x="7986538" y="116557"/>
                  <a:pt x="7985132" y="116557"/>
                </a:cubicBezTo>
                <a:cubicBezTo>
                  <a:pt x="7983667" y="116557"/>
                  <a:pt x="7982452" y="116484"/>
                  <a:pt x="7981486" y="116337"/>
                </a:cubicBezTo>
                <a:cubicBezTo>
                  <a:pt x="7980519" y="116189"/>
                  <a:pt x="7979728" y="116012"/>
                  <a:pt x="7979114" y="115806"/>
                </a:cubicBezTo>
                <a:cubicBezTo>
                  <a:pt x="7978499" y="115599"/>
                  <a:pt x="7978074" y="115318"/>
                  <a:pt x="7977840" y="114966"/>
                </a:cubicBezTo>
                <a:cubicBezTo>
                  <a:pt x="7977606" y="114613"/>
                  <a:pt x="7977488" y="114200"/>
                  <a:pt x="7977488" y="113729"/>
                </a:cubicBezTo>
                <a:lnTo>
                  <a:pt x="7977488" y="71579"/>
                </a:lnTo>
                <a:lnTo>
                  <a:pt x="7945146" y="7070"/>
                </a:lnTo>
                <a:cubicBezTo>
                  <a:pt x="7944498" y="5715"/>
                  <a:pt x="7944101" y="4654"/>
                  <a:pt x="7943953" y="3889"/>
                </a:cubicBezTo>
                <a:cubicBezTo>
                  <a:pt x="7943806" y="3124"/>
                  <a:pt x="7943953" y="2534"/>
                  <a:pt x="7944395" y="2121"/>
                </a:cubicBezTo>
                <a:cubicBezTo>
                  <a:pt x="7944837" y="1709"/>
                  <a:pt x="7945632" y="1445"/>
                  <a:pt x="7946781" y="1326"/>
                </a:cubicBezTo>
                <a:cubicBezTo>
                  <a:pt x="7947929" y="1209"/>
                  <a:pt x="7949476" y="1148"/>
                  <a:pt x="7951420" y="1148"/>
                </a:cubicBezTo>
                <a:close/>
                <a:moveTo>
                  <a:pt x="7687655" y="1148"/>
                </a:moveTo>
                <a:cubicBezTo>
                  <a:pt x="7689128" y="1148"/>
                  <a:pt x="7690350" y="1223"/>
                  <a:pt x="7691322" y="1370"/>
                </a:cubicBezTo>
                <a:cubicBezTo>
                  <a:pt x="7692294" y="1518"/>
                  <a:pt x="7693075" y="1694"/>
                  <a:pt x="7693664" y="1901"/>
                </a:cubicBezTo>
                <a:cubicBezTo>
                  <a:pt x="7694253" y="2107"/>
                  <a:pt x="7694665" y="2386"/>
                  <a:pt x="7694901" y="2741"/>
                </a:cubicBezTo>
                <a:cubicBezTo>
                  <a:pt x="7695137" y="3093"/>
                  <a:pt x="7695254" y="3506"/>
                  <a:pt x="7695254" y="3977"/>
                </a:cubicBezTo>
                <a:lnTo>
                  <a:pt x="7695254" y="49751"/>
                </a:lnTo>
                <a:lnTo>
                  <a:pt x="7747302" y="49751"/>
                </a:lnTo>
                <a:lnTo>
                  <a:pt x="7747302" y="3977"/>
                </a:lnTo>
                <a:cubicBezTo>
                  <a:pt x="7747302" y="3506"/>
                  <a:pt x="7747420" y="3093"/>
                  <a:pt x="7747656" y="2741"/>
                </a:cubicBezTo>
                <a:cubicBezTo>
                  <a:pt x="7747892" y="2386"/>
                  <a:pt x="7748304" y="2107"/>
                  <a:pt x="7748893" y="1901"/>
                </a:cubicBezTo>
                <a:cubicBezTo>
                  <a:pt x="7749482" y="1694"/>
                  <a:pt x="7750248" y="1518"/>
                  <a:pt x="7751190" y="1370"/>
                </a:cubicBezTo>
                <a:cubicBezTo>
                  <a:pt x="7752133" y="1223"/>
                  <a:pt x="7753370" y="1148"/>
                  <a:pt x="7754902" y="1148"/>
                </a:cubicBezTo>
                <a:cubicBezTo>
                  <a:pt x="7756316" y="1148"/>
                  <a:pt x="7757509" y="1223"/>
                  <a:pt x="7758481" y="1370"/>
                </a:cubicBezTo>
                <a:cubicBezTo>
                  <a:pt x="7759453" y="1518"/>
                  <a:pt x="7760233" y="1694"/>
                  <a:pt x="7760822" y="1901"/>
                </a:cubicBezTo>
                <a:cubicBezTo>
                  <a:pt x="7761412" y="2107"/>
                  <a:pt x="7761824" y="2386"/>
                  <a:pt x="7762059" y="2741"/>
                </a:cubicBezTo>
                <a:cubicBezTo>
                  <a:pt x="7762295" y="3093"/>
                  <a:pt x="7762413" y="3506"/>
                  <a:pt x="7762413" y="3977"/>
                </a:cubicBezTo>
                <a:lnTo>
                  <a:pt x="7762413" y="113729"/>
                </a:lnTo>
                <a:cubicBezTo>
                  <a:pt x="7762413" y="114200"/>
                  <a:pt x="7762295" y="114613"/>
                  <a:pt x="7762059" y="114966"/>
                </a:cubicBezTo>
                <a:cubicBezTo>
                  <a:pt x="7761824" y="115318"/>
                  <a:pt x="7761412" y="115599"/>
                  <a:pt x="7760822" y="115806"/>
                </a:cubicBezTo>
                <a:cubicBezTo>
                  <a:pt x="7760233" y="116012"/>
                  <a:pt x="7759453" y="116189"/>
                  <a:pt x="7758481" y="116337"/>
                </a:cubicBezTo>
                <a:cubicBezTo>
                  <a:pt x="7757509" y="116484"/>
                  <a:pt x="7756316" y="116557"/>
                  <a:pt x="7754902" y="116557"/>
                </a:cubicBezTo>
                <a:cubicBezTo>
                  <a:pt x="7753370" y="116557"/>
                  <a:pt x="7752133" y="116484"/>
                  <a:pt x="7751190" y="116337"/>
                </a:cubicBezTo>
                <a:cubicBezTo>
                  <a:pt x="7750248" y="116189"/>
                  <a:pt x="7749482" y="116012"/>
                  <a:pt x="7748893" y="115806"/>
                </a:cubicBezTo>
                <a:cubicBezTo>
                  <a:pt x="7748304" y="115599"/>
                  <a:pt x="7747892" y="115318"/>
                  <a:pt x="7747656" y="114966"/>
                </a:cubicBezTo>
                <a:cubicBezTo>
                  <a:pt x="7747420" y="114613"/>
                  <a:pt x="7747302" y="114200"/>
                  <a:pt x="7747302" y="113729"/>
                </a:cubicBezTo>
                <a:lnTo>
                  <a:pt x="7747302" y="63007"/>
                </a:lnTo>
                <a:lnTo>
                  <a:pt x="7695254" y="63007"/>
                </a:lnTo>
                <a:lnTo>
                  <a:pt x="7695254" y="113729"/>
                </a:lnTo>
                <a:cubicBezTo>
                  <a:pt x="7695254" y="114200"/>
                  <a:pt x="7695137" y="114613"/>
                  <a:pt x="7694901" y="114966"/>
                </a:cubicBezTo>
                <a:cubicBezTo>
                  <a:pt x="7694665" y="115318"/>
                  <a:pt x="7694253" y="115599"/>
                  <a:pt x="7693664" y="115806"/>
                </a:cubicBezTo>
                <a:cubicBezTo>
                  <a:pt x="7693075" y="116012"/>
                  <a:pt x="7692294" y="116189"/>
                  <a:pt x="7691322" y="116337"/>
                </a:cubicBezTo>
                <a:cubicBezTo>
                  <a:pt x="7690350" y="116484"/>
                  <a:pt x="7689128" y="116557"/>
                  <a:pt x="7687655" y="116557"/>
                </a:cubicBezTo>
                <a:cubicBezTo>
                  <a:pt x="7686241" y="116557"/>
                  <a:pt x="7685033" y="116484"/>
                  <a:pt x="7684032" y="116337"/>
                </a:cubicBezTo>
                <a:cubicBezTo>
                  <a:pt x="7683030" y="116189"/>
                  <a:pt x="7682235" y="116012"/>
                  <a:pt x="7681646" y="115806"/>
                </a:cubicBezTo>
                <a:cubicBezTo>
                  <a:pt x="7681057" y="115599"/>
                  <a:pt x="7680645" y="115318"/>
                  <a:pt x="7680409" y="114966"/>
                </a:cubicBezTo>
                <a:cubicBezTo>
                  <a:pt x="7680173" y="114613"/>
                  <a:pt x="7680055" y="114200"/>
                  <a:pt x="7680055" y="113729"/>
                </a:cubicBezTo>
                <a:lnTo>
                  <a:pt x="7680055" y="3977"/>
                </a:lnTo>
                <a:cubicBezTo>
                  <a:pt x="7680055" y="3506"/>
                  <a:pt x="7680173" y="3093"/>
                  <a:pt x="7680409" y="2741"/>
                </a:cubicBezTo>
                <a:cubicBezTo>
                  <a:pt x="7680645" y="2386"/>
                  <a:pt x="7681057" y="2107"/>
                  <a:pt x="7681646" y="1901"/>
                </a:cubicBezTo>
                <a:cubicBezTo>
                  <a:pt x="7682235" y="1694"/>
                  <a:pt x="7683030" y="1518"/>
                  <a:pt x="7684032" y="1370"/>
                </a:cubicBezTo>
                <a:cubicBezTo>
                  <a:pt x="7685033" y="1223"/>
                  <a:pt x="7686241" y="1148"/>
                  <a:pt x="7687655" y="1148"/>
                </a:cubicBezTo>
                <a:close/>
                <a:moveTo>
                  <a:pt x="6744680" y="1148"/>
                </a:moveTo>
                <a:cubicBezTo>
                  <a:pt x="6746153" y="1148"/>
                  <a:pt x="6747375" y="1223"/>
                  <a:pt x="6748347" y="1370"/>
                </a:cubicBezTo>
                <a:cubicBezTo>
                  <a:pt x="6749319" y="1518"/>
                  <a:pt x="6750100" y="1694"/>
                  <a:pt x="6750689" y="1901"/>
                </a:cubicBezTo>
                <a:cubicBezTo>
                  <a:pt x="6751278" y="2107"/>
                  <a:pt x="6751690" y="2386"/>
                  <a:pt x="6751926" y="2741"/>
                </a:cubicBezTo>
                <a:cubicBezTo>
                  <a:pt x="6752162" y="3093"/>
                  <a:pt x="6752279" y="3506"/>
                  <a:pt x="6752279" y="3977"/>
                </a:cubicBezTo>
                <a:lnTo>
                  <a:pt x="6752279" y="49751"/>
                </a:lnTo>
                <a:lnTo>
                  <a:pt x="6804327" y="49751"/>
                </a:lnTo>
                <a:lnTo>
                  <a:pt x="6804327" y="3977"/>
                </a:lnTo>
                <a:cubicBezTo>
                  <a:pt x="6804327" y="3506"/>
                  <a:pt x="6804445" y="3093"/>
                  <a:pt x="6804681" y="2741"/>
                </a:cubicBezTo>
                <a:cubicBezTo>
                  <a:pt x="6804917" y="2386"/>
                  <a:pt x="6805329" y="2107"/>
                  <a:pt x="6805918" y="1901"/>
                </a:cubicBezTo>
                <a:cubicBezTo>
                  <a:pt x="6806507" y="1694"/>
                  <a:pt x="6807273" y="1518"/>
                  <a:pt x="6808215" y="1370"/>
                </a:cubicBezTo>
                <a:cubicBezTo>
                  <a:pt x="6809158" y="1223"/>
                  <a:pt x="6810395" y="1148"/>
                  <a:pt x="6811927" y="1148"/>
                </a:cubicBezTo>
                <a:cubicBezTo>
                  <a:pt x="6813341" y="1148"/>
                  <a:pt x="6814534" y="1223"/>
                  <a:pt x="6815506" y="1370"/>
                </a:cubicBezTo>
                <a:cubicBezTo>
                  <a:pt x="6816478" y="1518"/>
                  <a:pt x="6817258" y="1694"/>
                  <a:pt x="6817847" y="1901"/>
                </a:cubicBezTo>
                <a:cubicBezTo>
                  <a:pt x="6818437" y="2107"/>
                  <a:pt x="6818849" y="2386"/>
                  <a:pt x="6819084" y="2741"/>
                </a:cubicBezTo>
                <a:cubicBezTo>
                  <a:pt x="6819320" y="3093"/>
                  <a:pt x="6819438" y="3506"/>
                  <a:pt x="6819438" y="3977"/>
                </a:cubicBezTo>
                <a:lnTo>
                  <a:pt x="6819438" y="113729"/>
                </a:lnTo>
                <a:cubicBezTo>
                  <a:pt x="6819438" y="114200"/>
                  <a:pt x="6819320" y="114613"/>
                  <a:pt x="6819084" y="114966"/>
                </a:cubicBezTo>
                <a:cubicBezTo>
                  <a:pt x="6818849" y="115318"/>
                  <a:pt x="6818437" y="115599"/>
                  <a:pt x="6817847" y="115806"/>
                </a:cubicBezTo>
                <a:cubicBezTo>
                  <a:pt x="6817258" y="116012"/>
                  <a:pt x="6816478" y="116189"/>
                  <a:pt x="6815506" y="116337"/>
                </a:cubicBezTo>
                <a:cubicBezTo>
                  <a:pt x="6814534" y="116484"/>
                  <a:pt x="6813341" y="116557"/>
                  <a:pt x="6811927" y="116557"/>
                </a:cubicBezTo>
                <a:cubicBezTo>
                  <a:pt x="6810395" y="116557"/>
                  <a:pt x="6809158" y="116484"/>
                  <a:pt x="6808215" y="116337"/>
                </a:cubicBezTo>
                <a:cubicBezTo>
                  <a:pt x="6807273" y="116189"/>
                  <a:pt x="6806507" y="116012"/>
                  <a:pt x="6805918" y="115806"/>
                </a:cubicBezTo>
                <a:cubicBezTo>
                  <a:pt x="6805329" y="115599"/>
                  <a:pt x="6804917" y="115318"/>
                  <a:pt x="6804681" y="114966"/>
                </a:cubicBezTo>
                <a:cubicBezTo>
                  <a:pt x="6804445" y="114613"/>
                  <a:pt x="6804327" y="114200"/>
                  <a:pt x="6804327" y="113729"/>
                </a:cubicBezTo>
                <a:lnTo>
                  <a:pt x="6804327" y="63007"/>
                </a:lnTo>
                <a:lnTo>
                  <a:pt x="6752279" y="63007"/>
                </a:lnTo>
                <a:lnTo>
                  <a:pt x="6752279" y="113729"/>
                </a:lnTo>
                <a:cubicBezTo>
                  <a:pt x="6752279" y="114200"/>
                  <a:pt x="6752162" y="114613"/>
                  <a:pt x="6751926" y="114966"/>
                </a:cubicBezTo>
                <a:cubicBezTo>
                  <a:pt x="6751690" y="115318"/>
                  <a:pt x="6751278" y="115599"/>
                  <a:pt x="6750689" y="115806"/>
                </a:cubicBezTo>
                <a:cubicBezTo>
                  <a:pt x="6750100" y="116012"/>
                  <a:pt x="6749319" y="116189"/>
                  <a:pt x="6748347" y="116337"/>
                </a:cubicBezTo>
                <a:cubicBezTo>
                  <a:pt x="6747375" y="116484"/>
                  <a:pt x="6746153" y="116557"/>
                  <a:pt x="6744680" y="116557"/>
                </a:cubicBezTo>
                <a:cubicBezTo>
                  <a:pt x="6743266" y="116557"/>
                  <a:pt x="6742058" y="116484"/>
                  <a:pt x="6741057" y="116337"/>
                </a:cubicBezTo>
                <a:cubicBezTo>
                  <a:pt x="6740055" y="116189"/>
                  <a:pt x="6739260" y="116012"/>
                  <a:pt x="6738671" y="115806"/>
                </a:cubicBezTo>
                <a:cubicBezTo>
                  <a:pt x="6738082" y="115599"/>
                  <a:pt x="6737670" y="115318"/>
                  <a:pt x="6737434" y="114966"/>
                </a:cubicBezTo>
                <a:cubicBezTo>
                  <a:pt x="6737198" y="114613"/>
                  <a:pt x="6737080" y="114200"/>
                  <a:pt x="6737080" y="113729"/>
                </a:cubicBezTo>
                <a:lnTo>
                  <a:pt x="6737080" y="3977"/>
                </a:lnTo>
                <a:cubicBezTo>
                  <a:pt x="6737080" y="3506"/>
                  <a:pt x="6737198" y="3093"/>
                  <a:pt x="6737434" y="2741"/>
                </a:cubicBezTo>
                <a:cubicBezTo>
                  <a:pt x="6737670" y="2386"/>
                  <a:pt x="6738082" y="2107"/>
                  <a:pt x="6738671" y="1901"/>
                </a:cubicBezTo>
                <a:cubicBezTo>
                  <a:pt x="6739260" y="1694"/>
                  <a:pt x="6740055" y="1518"/>
                  <a:pt x="6741057" y="1370"/>
                </a:cubicBezTo>
                <a:cubicBezTo>
                  <a:pt x="6742058" y="1223"/>
                  <a:pt x="6743266" y="1148"/>
                  <a:pt x="6744680" y="1148"/>
                </a:cubicBezTo>
                <a:close/>
                <a:moveTo>
                  <a:pt x="6494095" y="1148"/>
                </a:moveTo>
                <a:cubicBezTo>
                  <a:pt x="6495862" y="1148"/>
                  <a:pt x="6497291" y="1209"/>
                  <a:pt x="6498381" y="1326"/>
                </a:cubicBezTo>
                <a:cubicBezTo>
                  <a:pt x="6499471" y="1445"/>
                  <a:pt x="6500340" y="1605"/>
                  <a:pt x="6500988" y="1812"/>
                </a:cubicBezTo>
                <a:cubicBezTo>
                  <a:pt x="6501636" y="2018"/>
                  <a:pt x="6502122" y="2312"/>
                  <a:pt x="6502446" y="2696"/>
                </a:cubicBezTo>
                <a:cubicBezTo>
                  <a:pt x="6502770" y="3078"/>
                  <a:pt x="6503079" y="3565"/>
                  <a:pt x="6503373" y="4154"/>
                </a:cubicBezTo>
                <a:lnTo>
                  <a:pt x="6519191" y="37027"/>
                </a:lnTo>
                <a:cubicBezTo>
                  <a:pt x="6520660" y="40148"/>
                  <a:pt x="6522126" y="43418"/>
                  <a:pt x="6523590" y="46835"/>
                </a:cubicBezTo>
                <a:cubicBezTo>
                  <a:pt x="6525053" y="50252"/>
                  <a:pt x="6526548" y="53699"/>
                  <a:pt x="6528071" y="57175"/>
                </a:cubicBezTo>
                <a:lnTo>
                  <a:pt x="6528246" y="57175"/>
                </a:lnTo>
                <a:cubicBezTo>
                  <a:pt x="6529593" y="53816"/>
                  <a:pt x="6530983" y="50472"/>
                  <a:pt x="6532419" y="47144"/>
                </a:cubicBezTo>
                <a:cubicBezTo>
                  <a:pt x="6533854" y="43815"/>
                  <a:pt x="6535306" y="40531"/>
                  <a:pt x="6536776" y="37291"/>
                </a:cubicBezTo>
                <a:lnTo>
                  <a:pt x="6552682" y="4243"/>
                </a:lnTo>
                <a:cubicBezTo>
                  <a:pt x="6552859" y="3653"/>
                  <a:pt x="6553109" y="3153"/>
                  <a:pt x="6553433" y="2741"/>
                </a:cubicBezTo>
                <a:cubicBezTo>
                  <a:pt x="6553758" y="2328"/>
                  <a:pt x="6554199" y="2018"/>
                  <a:pt x="6554759" y="1812"/>
                </a:cubicBezTo>
                <a:cubicBezTo>
                  <a:pt x="6555319" y="1605"/>
                  <a:pt x="6556099" y="1445"/>
                  <a:pt x="6557100" y="1326"/>
                </a:cubicBezTo>
                <a:cubicBezTo>
                  <a:pt x="6558102" y="1209"/>
                  <a:pt x="6559369" y="1148"/>
                  <a:pt x="6560900" y="1148"/>
                </a:cubicBezTo>
                <a:cubicBezTo>
                  <a:pt x="6563021" y="1148"/>
                  <a:pt x="6564685" y="1223"/>
                  <a:pt x="6565893" y="1370"/>
                </a:cubicBezTo>
                <a:cubicBezTo>
                  <a:pt x="6567101" y="1518"/>
                  <a:pt x="6567940" y="1797"/>
                  <a:pt x="6568411" y="2209"/>
                </a:cubicBezTo>
                <a:cubicBezTo>
                  <a:pt x="6568883" y="2622"/>
                  <a:pt x="6569045" y="3211"/>
                  <a:pt x="6568897" y="3977"/>
                </a:cubicBezTo>
                <a:cubicBezTo>
                  <a:pt x="6568750" y="4743"/>
                  <a:pt x="6568353" y="5775"/>
                  <a:pt x="6567704" y="7070"/>
                </a:cubicBezTo>
                <a:lnTo>
                  <a:pt x="6535362" y="71579"/>
                </a:lnTo>
                <a:lnTo>
                  <a:pt x="6535362" y="113729"/>
                </a:lnTo>
                <a:cubicBezTo>
                  <a:pt x="6535362" y="114200"/>
                  <a:pt x="6535245" y="114613"/>
                  <a:pt x="6535011" y="114966"/>
                </a:cubicBezTo>
                <a:cubicBezTo>
                  <a:pt x="6534777" y="115318"/>
                  <a:pt x="6534367" y="115599"/>
                  <a:pt x="6533781" y="115806"/>
                </a:cubicBezTo>
                <a:cubicBezTo>
                  <a:pt x="6533195" y="116012"/>
                  <a:pt x="6532404" y="116189"/>
                  <a:pt x="6531409" y="116337"/>
                </a:cubicBezTo>
                <a:cubicBezTo>
                  <a:pt x="6530413" y="116484"/>
                  <a:pt x="6529213" y="116557"/>
                  <a:pt x="6527807" y="116557"/>
                </a:cubicBezTo>
                <a:cubicBezTo>
                  <a:pt x="6526342" y="116557"/>
                  <a:pt x="6525127" y="116484"/>
                  <a:pt x="6524161" y="116337"/>
                </a:cubicBezTo>
                <a:cubicBezTo>
                  <a:pt x="6523194" y="116189"/>
                  <a:pt x="6522403" y="116012"/>
                  <a:pt x="6521789" y="115806"/>
                </a:cubicBezTo>
                <a:cubicBezTo>
                  <a:pt x="6521174" y="115599"/>
                  <a:pt x="6520749" y="115318"/>
                  <a:pt x="6520515" y="114966"/>
                </a:cubicBezTo>
                <a:cubicBezTo>
                  <a:pt x="6520281" y="114613"/>
                  <a:pt x="6520163" y="114200"/>
                  <a:pt x="6520163" y="113729"/>
                </a:cubicBezTo>
                <a:lnTo>
                  <a:pt x="6520163" y="71579"/>
                </a:lnTo>
                <a:lnTo>
                  <a:pt x="6487821" y="7070"/>
                </a:lnTo>
                <a:cubicBezTo>
                  <a:pt x="6487173" y="5715"/>
                  <a:pt x="6486776" y="4654"/>
                  <a:pt x="6486628" y="3889"/>
                </a:cubicBezTo>
                <a:cubicBezTo>
                  <a:pt x="6486481" y="3124"/>
                  <a:pt x="6486628" y="2534"/>
                  <a:pt x="6487070" y="2121"/>
                </a:cubicBezTo>
                <a:cubicBezTo>
                  <a:pt x="6487512" y="1709"/>
                  <a:pt x="6488307" y="1445"/>
                  <a:pt x="6489456" y="1326"/>
                </a:cubicBezTo>
                <a:cubicBezTo>
                  <a:pt x="6490604" y="1209"/>
                  <a:pt x="6492151" y="1148"/>
                  <a:pt x="6494095" y="1148"/>
                </a:cubicBezTo>
                <a:close/>
                <a:moveTo>
                  <a:pt x="6268430" y="1148"/>
                </a:moveTo>
                <a:cubicBezTo>
                  <a:pt x="6269903" y="1148"/>
                  <a:pt x="6271125" y="1223"/>
                  <a:pt x="6272097" y="1370"/>
                </a:cubicBezTo>
                <a:cubicBezTo>
                  <a:pt x="6273069" y="1518"/>
                  <a:pt x="6273850" y="1694"/>
                  <a:pt x="6274439" y="1901"/>
                </a:cubicBezTo>
                <a:cubicBezTo>
                  <a:pt x="6275028" y="2107"/>
                  <a:pt x="6275440" y="2386"/>
                  <a:pt x="6275676" y="2741"/>
                </a:cubicBezTo>
                <a:cubicBezTo>
                  <a:pt x="6275912" y="3093"/>
                  <a:pt x="6276029" y="3506"/>
                  <a:pt x="6276029" y="3977"/>
                </a:cubicBezTo>
                <a:lnTo>
                  <a:pt x="6276029" y="49751"/>
                </a:lnTo>
                <a:lnTo>
                  <a:pt x="6328077" y="49751"/>
                </a:lnTo>
                <a:lnTo>
                  <a:pt x="6328077" y="3977"/>
                </a:lnTo>
                <a:cubicBezTo>
                  <a:pt x="6328077" y="3506"/>
                  <a:pt x="6328195" y="3093"/>
                  <a:pt x="6328431" y="2741"/>
                </a:cubicBezTo>
                <a:cubicBezTo>
                  <a:pt x="6328667" y="2386"/>
                  <a:pt x="6329079" y="2107"/>
                  <a:pt x="6329668" y="1901"/>
                </a:cubicBezTo>
                <a:cubicBezTo>
                  <a:pt x="6330257" y="1694"/>
                  <a:pt x="6331023" y="1518"/>
                  <a:pt x="6331965" y="1370"/>
                </a:cubicBezTo>
                <a:cubicBezTo>
                  <a:pt x="6332908" y="1223"/>
                  <a:pt x="6334145" y="1148"/>
                  <a:pt x="6335677" y="1148"/>
                </a:cubicBezTo>
                <a:cubicBezTo>
                  <a:pt x="6337091" y="1148"/>
                  <a:pt x="6338284" y="1223"/>
                  <a:pt x="6339256" y="1370"/>
                </a:cubicBezTo>
                <a:cubicBezTo>
                  <a:pt x="6340228" y="1518"/>
                  <a:pt x="6341008" y="1694"/>
                  <a:pt x="6341597" y="1901"/>
                </a:cubicBezTo>
                <a:cubicBezTo>
                  <a:pt x="6342187" y="2107"/>
                  <a:pt x="6342599" y="2386"/>
                  <a:pt x="6342834" y="2741"/>
                </a:cubicBezTo>
                <a:cubicBezTo>
                  <a:pt x="6343070" y="3093"/>
                  <a:pt x="6343188" y="3506"/>
                  <a:pt x="6343188" y="3977"/>
                </a:cubicBezTo>
                <a:lnTo>
                  <a:pt x="6343188" y="113729"/>
                </a:lnTo>
                <a:cubicBezTo>
                  <a:pt x="6343188" y="114200"/>
                  <a:pt x="6343070" y="114613"/>
                  <a:pt x="6342834" y="114966"/>
                </a:cubicBezTo>
                <a:cubicBezTo>
                  <a:pt x="6342599" y="115318"/>
                  <a:pt x="6342187" y="115599"/>
                  <a:pt x="6341597" y="115806"/>
                </a:cubicBezTo>
                <a:cubicBezTo>
                  <a:pt x="6341008" y="116012"/>
                  <a:pt x="6340228" y="116189"/>
                  <a:pt x="6339256" y="116337"/>
                </a:cubicBezTo>
                <a:cubicBezTo>
                  <a:pt x="6338284" y="116484"/>
                  <a:pt x="6337091" y="116557"/>
                  <a:pt x="6335677" y="116557"/>
                </a:cubicBezTo>
                <a:cubicBezTo>
                  <a:pt x="6334145" y="116557"/>
                  <a:pt x="6332908" y="116484"/>
                  <a:pt x="6331965" y="116337"/>
                </a:cubicBezTo>
                <a:cubicBezTo>
                  <a:pt x="6331023" y="116189"/>
                  <a:pt x="6330257" y="116012"/>
                  <a:pt x="6329668" y="115806"/>
                </a:cubicBezTo>
                <a:cubicBezTo>
                  <a:pt x="6329079" y="115599"/>
                  <a:pt x="6328667" y="115318"/>
                  <a:pt x="6328431" y="114966"/>
                </a:cubicBezTo>
                <a:cubicBezTo>
                  <a:pt x="6328195" y="114613"/>
                  <a:pt x="6328077" y="114200"/>
                  <a:pt x="6328077" y="113729"/>
                </a:cubicBezTo>
                <a:lnTo>
                  <a:pt x="6328077" y="63007"/>
                </a:lnTo>
                <a:lnTo>
                  <a:pt x="6276029" y="63007"/>
                </a:lnTo>
                <a:lnTo>
                  <a:pt x="6276029" y="113729"/>
                </a:lnTo>
                <a:cubicBezTo>
                  <a:pt x="6276029" y="114200"/>
                  <a:pt x="6275912" y="114613"/>
                  <a:pt x="6275676" y="114966"/>
                </a:cubicBezTo>
                <a:cubicBezTo>
                  <a:pt x="6275440" y="115318"/>
                  <a:pt x="6275028" y="115599"/>
                  <a:pt x="6274439" y="115806"/>
                </a:cubicBezTo>
                <a:cubicBezTo>
                  <a:pt x="6273850" y="116012"/>
                  <a:pt x="6273069" y="116189"/>
                  <a:pt x="6272097" y="116337"/>
                </a:cubicBezTo>
                <a:cubicBezTo>
                  <a:pt x="6271125" y="116484"/>
                  <a:pt x="6269903" y="116557"/>
                  <a:pt x="6268430" y="116557"/>
                </a:cubicBezTo>
                <a:cubicBezTo>
                  <a:pt x="6267016" y="116557"/>
                  <a:pt x="6265808" y="116484"/>
                  <a:pt x="6264807" y="116337"/>
                </a:cubicBezTo>
                <a:cubicBezTo>
                  <a:pt x="6263805" y="116189"/>
                  <a:pt x="6263010" y="116012"/>
                  <a:pt x="6262421" y="115806"/>
                </a:cubicBezTo>
                <a:cubicBezTo>
                  <a:pt x="6261832" y="115599"/>
                  <a:pt x="6261420" y="115318"/>
                  <a:pt x="6261184" y="114966"/>
                </a:cubicBezTo>
                <a:cubicBezTo>
                  <a:pt x="6260948" y="114613"/>
                  <a:pt x="6260830" y="114200"/>
                  <a:pt x="6260830" y="113729"/>
                </a:cubicBezTo>
                <a:lnTo>
                  <a:pt x="6260830" y="3977"/>
                </a:lnTo>
                <a:cubicBezTo>
                  <a:pt x="6260830" y="3506"/>
                  <a:pt x="6260948" y="3093"/>
                  <a:pt x="6261184" y="2741"/>
                </a:cubicBezTo>
                <a:cubicBezTo>
                  <a:pt x="6261420" y="2386"/>
                  <a:pt x="6261832" y="2107"/>
                  <a:pt x="6262421" y="1901"/>
                </a:cubicBezTo>
                <a:cubicBezTo>
                  <a:pt x="6263010" y="1694"/>
                  <a:pt x="6263805" y="1518"/>
                  <a:pt x="6264807" y="1370"/>
                </a:cubicBezTo>
                <a:cubicBezTo>
                  <a:pt x="6265808" y="1223"/>
                  <a:pt x="6267016" y="1148"/>
                  <a:pt x="6268430" y="1148"/>
                </a:cubicBezTo>
                <a:close/>
                <a:moveTo>
                  <a:pt x="5551120" y="1148"/>
                </a:moveTo>
                <a:cubicBezTo>
                  <a:pt x="5552887" y="1148"/>
                  <a:pt x="5554316" y="1209"/>
                  <a:pt x="5555406" y="1326"/>
                </a:cubicBezTo>
                <a:cubicBezTo>
                  <a:pt x="5556496" y="1445"/>
                  <a:pt x="5557365" y="1605"/>
                  <a:pt x="5558013" y="1812"/>
                </a:cubicBezTo>
                <a:cubicBezTo>
                  <a:pt x="5558661" y="2018"/>
                  <a:pt x="5559147" y="2312"/>
                  <a:pt x="5559471" y="2696"/>
                </a:cubicBezTo>
                <a:cubicBezTo>
                  <a:pt x="5559795" y="3078"/>
                  <a:pt x="5560104" y="3565"/>
                  <a:pt x="5560398" y="4154"/>
                </a:cubicBezTo>
                <a:lnTo>
                  <a:pt x="5576216" y="37027"/>
                </a:lnTo>
                <a:cubicBezTo>
                  <a:pt x="5577685" y="40148"/>
                  <a:pt x="5579151" y="43418"/>
                  <a:pt x="5580615" y="46835"/>
                </a:cubicBezTo>
                <a:cubicBezTo>
                  <a:pt x="5582078" y="50252"/>
                  <a:pt x="5583573" y="53699"/>
                  <a:pt x="5585096" y="57175"/>
                </a:cubicBezTo>
                <a:lnTo>
                  <a:pt x="5585271" y="57175"/>
                </a:lnTo>
                <a:cubicBezTo>
                  <a:pt x="5586618" y="53816"/>
                  <a:pt x="5588008" y="50472"/>
                  <a:pt x="5589444" y="47144"/>
                </a:cubicBezTo>
                <a:cubicBezTo>
                  <a:pt x="5590879" y="43815"/>
                  <a:pt x="5592331" y="40531"/>
                  <a:pt x="5593801" y="37291"/>
                </a:cubicBezTo>
                <a:lnTo>
                  <a:pt x="5600276" y="23839"/>
                </a:lnTo>
                <a:lnTo>
                  <a:pt x="5596683" y="63010"/>
                </a:lnTo>
                <a:lnTo>
                  <a:pt x="5592387" y="71579"/>
                </a:lnTo>
                <a:lnTo>
                  <a:pt x="5592387" y="109853"/>
                </a:lnTo>
                <a:lnTo>
                  <a:pt x="5591910" y="115052"/>
                </a:lnTo>
                <a:lnTo>
                  <a:pt x="5590806" y="115806"/>
                </a:lnTo>
                <a:cubicBezTo>
                  <a:pt x="5590220" y="116012"/>
                  <a:pt x="5589429" y="116189"/>
                  <a:pt x="5588434" y="116337"/>
                </a:cubicBezTo>
                <a:cubicBezTo>
                  <a:pt x="5587438" y="116484"/>
                  <a:pt x="5586238" y="116557"/>
                  <a:pt x="5584832" y="116557"/>
                </a:cubicBezTo>
                <a:cubicBezTo>
                  <a:pt x="5583367" y="116557"/>
                  <a:pt x="5582152" y="116484"/>
                  <a:pt x="5581186" y="116337"/>
                </a:cubicBezTo>
                <a:cubicBezTo>
                  <a:pt x="5580219" y="116189"/>
                  <a:pt x="5579428" y="116012"/>
                  <a:pt x="5578814" y="115806"/>
                </a:cubicBezTo>
                <a:cubicBezTo>
                  <a:pt x="5578199" y="115599"/>
                  <a:pt x="5577774" y="115318"/>
                  <a:pt x="5577540" y="114966"/>
                </a:cubicBezTo>
                <a:cubicBezTo>
                  <a:pt x="5577306" y="114613"/>
                  <a:pt x="5577188" y="114200"/>
                  <a:pt x="5577188" y="113729"/>
                </a:cubicBezTo>
                <a:lnTo>
                  <a:pt x="5577188" y="71579"/>
                </a:lnTo>
                <a:lnTo>
                  <a:pt x="5544846" y="7070"/>
                </a:lnTo>
                <a:cubicBezTo>
                  <a:pt x="5544198" y="5715"/>
                  <a:pt x="5543801" y="4654"/>
                  <a:pt x="5543653" y="3889"/>
                </a:cubicBezTo>
                <a:cubicBezTo>
                  <a:pt x="5543506" y="3124"/>
                  <a:pt x="5543653" y="2534"/>
                  <a:pt x="5544095" y="2121"/>
                </a:cubicBezTo>
                <a:cubicBezTo>
                  <a:pt x="5544537" y="1709"/>
                  <a:pt x="5545332" y="1445"/>
                  <a:pt x="5546481" y="1326"/>
                </a:cubicBezTo>
                <a:cubicBezTo>
                  <a:pt x="5547629" y="1209"/>
                  <a:pt x="5549176" y="1148"/>
                  <a:pt x="5551120" y="1148"/>
                </a:cubicBezTo>
                <a:close/>
                <a:moveTo>
                  <a:pt x="5325455" y="1148"/>
                </a:moveTo>
                <a:cubicBezTo>
                  <a:pt x="5326928" y="1148"/>
                  <a:pt x="5328150" y="1223"/>
                  <a:pt x="5329122" y="1370"/>
                </a:cubicBezTo>
                <a:cubicBezTo>
                  <a:pt x="5330094" y="1518"/>
                  <a:pt x="5330875" y="1694"/>
                  <a:pt x="5331464" y="1901"/>
                </a:cubicBezTo>
                <a:cubicBezTo>
                  <a:pt x="5332053" y="2107"/>
                  <a:pt x="5332465" y="2386"/>
                  <a:pt x="5332701" y="2741"/>
                </a:cubicBezTo>
                <a:cubicBezTo>
                  <a:pt x="5332937" y="3093"/>
                  <a:pt x="5333054" y="3506"/>
                  <a:pt x="5333054" y="3977"/>
                </a:cubicBezTo>
                <a:lnTo>
                  <a:pt x="5333054" y="49751"/>
                </a:lnTo>
                <a:lnTo>
                  <a:pt x="5385102" y="49751"/>
                </a:lnTo>
                <a:lnTo>
                  <a:pt x="5385102" y="3977"/>
                </a:lnTo>
                <a:cubicBezTo>
                  <a:pt x="5385102" y="3506"/>
                  <a:pt x="5385220" y="3093"/>
                  <a:pt x="5385456" y="2741"/>
                </a:cubicBezTo>
                <a:cubicBezTo>
                  <a:pt x="5385692" y="2386"/>
                  <a:pt x="5386104" y="2107"/>
                  <a:pt x="5386693" y="1901"/>
                </a:cubicBezTo>
                <a:cubicBezTo>
                  <a:pt x="5387282" y="1694"/>
                  <a:pt x="5388048" y="1518"/>
                  <a:pt x="5388990" y="1370"/>
                </a:cubicBezTo>
                <a:cubicBezTo>
                  <a:pt x="5389933" y="1223"/>
                  <a:pt x="5391170" y="1148"/>
                  <a:pt x="5392702" y="1148"/>
                </a:cubicBezTo>
                <a:cubicBezTo>
                  <a:pt x="5394116" y="1148"/>
                  <a:pt x="5395309" y="1223"/>
                  <a:pt x="5396281" y="1370"/>
                </a:cubicBezTo>
                <a:cubicBezTo>
                  <a:pt x="5397253" y="1518"/>
                  <a:pt x="5398033" y="1694"/>
                  <a:pt x="5398622" y="1901"/>
                </a:cubicBezTo>
                <a:cubicBezTo>
                  <a:pt x="5399212" y="2107"/>
                  <a:pt x="5399624" y="2386"/>
                  <a:pt x="5399859" y="2741"/>
                </a:cubicBezTo>
                <a:cubicBezTo>
                  <a:pt x="5400095" y="3093"/>
                  <a:pt x="5400213" y="3506"/>
                  <a:pt x="5400213" y="3977"/>
                </a:cubicBezTo>
                <a:lnTo>
                  <a:pt x="5400213" y="113729"/>
                </a:lnTo>
                <a:cubicBezTo>
                  <a:pt x="5400213" y="114200"/>
                  <a:pt x="5400095" y="114613"/>
                  <a:pt x="5399859" y="114966"/>
                </a:cubicBezTo>
                <a:cubicBezTo>
                  <a:pt x="5399624" y="115318"/>
                  <a:pt x="5399212" y="115599"/>
                  <a:pt x="5398622" y="115806"/>
                </a:cubicBezTo>
                <a:cubicBezTo>
                  <a:pt x="5398033" y="116012"/>
                  <a:pt x="5397253" y="116189"/>
                  <a:pt x="5396281" y="116337"/>
                </a:cubicBezTo>
                <a:cubicBezTo>
                  <a:pt x="5395309" y="116484"/>
                  <a:pt x="5394116" y="116557"/>
                  <a:pt x="5392702" y="116557"/>
                </a:cubicBezTo>
                <a:cubicBezTo>
                  <a:pt x="5391170" y="116557"/>
                  <a:pt x="5389933" y="116484"/>
                  <a:pt x="5388990" y="116337"/>
                </a:cubicBezTo>
                <a:cubicBezTo>
                  <a:pt x="5388048" y="116189"/>
                  <a:pt x="5387282" y="116012"/>
                  <a:pt x="5386693" y="115806"/>
                </a:cubicBezTo>
                <a:cubicBezTo>
                  <a:pt x="5386104" y="115599"/>
                  <a:pt x="5385692" y="115318"/>
                  <a:pt x="5385456" y="114966"/>
                </a:cubicBezTo>
                <a:cubicBezTo>
                  <a:pt x="5385220" y="114613"/>
                  <a:pt x="5385102" y="114200"/>
                  <a:pt x="5385102" y="113729"/>
                </a:cubicBezTo>
                <a:lnTo>
                  <a:pt x="5385102" y="63007"/>
                </a:lnTo>
                <a:lnTo>
                  <a:pt x="5333054" y="63007"/>
                </a:lnTo>
                <a:lnTo>
                  <a:pt x="5333054" y="113729"/>
                </a:lnTo>
                <a:cubicBezTo>
                  <a:pt x="5333054" y="114200"/>
                  <a:pt x="5332937" y="114613"/>
                  <a:pt x="5332701" y="114966"/>
                </a:cubicBezTo>
                <a:cubicBezTo>
                  <a:pt x="5332465" y="115318"/>
                  <a:pt x="5332053" y="115599"/>
                  <a:pt x="5331464" y="115806"/>
                </a:cubicBezTo>
                <a:cubicBezTo>
                  <a:pt x="5330875" y="116012"/>
                  <a:pt x="5330094" y="116189"/>
                  <a:pt x="5329122" y="116337"/>
                </a:cubicBezTo>
                <a:cubicBezTo>
                  <a:pt x="5328150" y="116484"/>
                  <a:pt x="5326928" y="116557"/>
                  <a:pt x="5325455" y="116557"/>
                </a:cubicBezTo>
                <a:cubicBezTo>
                  <a:pt x="5324041" y="116557"/>
                  <a:pt x="5322833" y="116484"/>
                  <a:pt x="5321832" y="116337"/>
                </a:cubicBezTo>
                <a:cubicBezTo>
                  <a:pt x="5320830" y="116189"/>
                  <a:pt x="5320035" y="116012"/>
                  <a:pt x="5319446" y="115806"/>
                </a:cubicBezTo>
                <a:cubicBezTo>
                  <a:pt x="5318857" y="115599"/>
                  <a:pt x="5318445" y="115318"/>
                  <a:pt x="5318209" y="114966"/>
                </a:cubicBezTo>
                <a:cubicBezTo>
                  <a:pt x="5317973" y="114613"/>
                  <a:pt x="5317855" y="114200"/>
                  <a:pt x="5317855" y="113729"/>
                </a:cubicBezTo>
                <a:lnTo>
                  <a:pt x="5317855" y="3977"/>
                </a:lnTo>
                <a:cubicBezTo>
                  <a:pt x="5317855" y="3506"/>
                  <a:pt x="5317973" y="3093"/>
                  <a:pt x="5318209" y="2741"/>
                </a:cubicBezTo>
                <a:cubicBezTo>
                  <a:pt x="5318445" y="2386"/>
                  <a:pt x="5318857" y="2107"/>
                  <a:pt x="5319446" y="1901"/>
                </a:cubicBezTo>
                <a:cubicBezTo>
                  <a:pt x="5320035" y="1694"/>
                  <a:pt x="5320830" y="1518"/>
                  <a:pt x="5321832" y="1370"/>
                </a:cubicBezTo>
                <a:cubicBezTo>
                  <a:pt x="5322833" y="1223"/>
                  <a:pt x="5324041" y="1148"/>
                  <a:pt x="5325455" y="1148"/>
                </a:cubicBezTo>
                <a:close/>
                <a:moveTo>
                  <a:pt x="5074870" y="1148"/>
                </a:moveTo>
                <a:cubicBezTo>
                  <a:pt x="5076637" y="1148"/>
                  <a:pt x="5078066" y="1209"/>
                  <a:pt x="5079156" y="1326"/>
                </a:cubicBezTo>
                <a:cubicBezTo>
                  <a:pt x="5080246" y="1445"/>
                  <a:pt x="5081115" y="1605"/>
                  <a:pt x="5081763" y="1812"/>
                </a:cubicBezTo>
                <a:cubicBezTo>
                  <a:pt x="5082411" y="2018"/>
                  <a:pt x="5082897" y="2312"/>
                  <a:pt x="5083221" y="2696"/>
                </a:cubicBezTo>
                <a:cubicBezTo>
                  <a:pt x="5083545" y="3078"/>
                  <a:pt x="5083854" y="3565"/>
                  <a:pt x="5084148" y="4154"/>
                </a:cubicBezTo>
                <a:lnTo>
                  <a:pt x="5099966" y="37027"/>
                </a:lnTo>
                <a:cubicBezTo>
                  <a:pt x="5101435" y="40148"/>
                  <a:pt x="5102901" y="43418"/>
                  <a:pt x="5104365" y="46835"/>
                </a:cubicBezTo>
                <a:cubicBezTo>
                  <a:pt x="5105828" y="50252"/>
                  <a:pt x="5107323" y="53699"/>
                  <a:pt x="5108846" y="57175"/>
                </a:cubicBezTo>
                <a:lnTo>
                  <a:pt x="5109021" y="57175"/>
                </a:lnTo>
                <a:cubicBezTo>
                  <a:pt x="5110368" y="53816"/>
                  <a:pt x="5111758" y="50472"/>
                  <a:pt x="5113194" y="47144"/>
                </a:cubicBezTo>
                <a:cubicBezTo>
                  <a:pt x="5114629" y="43815"/>
                  <a:pt x="5116081" y="40531"/>
                  <a:pt x="5117551" y="37291"/>
                </a:cubicBezTo>
                <a:lnTo>
                  <a:pt x="5133457" y="4243"/>
                </a:lnTo>
                <a:cubicBezTo>
                  <a:pt x="5133634" y="3653"/>
                  <a:pt x="5133884" y="3153"/>
                  <a:pt x="5134208" y="2741"/>
                </a:cubicBezTo>
                <a:cubicBezTo>
                  <a:pt x="5134533" y="2328"/>
                  <a:pt x="5134974" y="2018"/>
                  <a:pt x="5135534" y="1812"/>
                </a:cubicBezTo>
                <a:cubicBezTo>
                  <a:pt x="5136094" y="1605"/>
                  <a:pt x="5136874" y="1445"/>
                  <a:pt x="5137875" y="1326"/>
                </a:cubicBezTo>
                <a:cubicBezTo>
                  <a:pt x="5138877" y="1209"/>
                  <a:pt x="5140144" y="1148"/>
                  <a:pt x="5141675" y="1148"/>
                </a:cubicBezTo>
                <a:cubicBezTo>
                  <a:pt x="5143796" y="1148"/>
                  <a:pt x="5145460" y="1223"/>
                  <a:pt x="5146668" y="1370"/>
                </a:cubicBezTo>
                <a:cubicBezTo>
                  <a:pt x="5147876" y="1518"/>
                  <a:pt x="5148715" y="1797"/>
                  <a:pt x="5149186" y="2209"/>
                </a:cubicBezTo>
                <a:cubicBezTo>
                  <a:pt x="5149658" y="2622"/>
                  <a:pt x="5149820" y="3211"/>
                  <a:pt x="5149672" y="3977"/>
                </a:cubicBezTo>
                <a:cubicBezTo>
                  <a:pt x="5149525" y="4743"/>
                  <a:pt x="5149128" y="5775"/>
                  <a:pt x="5148479" y="7070"/>
                </a:cubicBezTo>
                <a:lnTo>
                  <a:pt x="5116137" y="71579"/>
                </a:lnTo>
                <a:lnTo>
                  <a:pt x="5116137" y="113729"/>
                </a:lnTo>
                <a:cubicBezTo>
                  <a:pt x="5116137" y="114200"/>
                  <a:pt x="5116020" y="114613"/>
                  <a:pt x="5115786" y="114966"/>
                </a:cubicBezTo>
                <a:cubicBezTo>
                  <a:pt x="5115552" y="115318"/>
                  <a:pt x="5115142" y="115599"/>
                  <a:pt x="5114556" y="115806"/>
                </a:cubicBezTo>
                <a:cubicBezTo>
                  <a:pt x="5113970" y="116012"/>
                  <a:pt x="5113179" y="116189"/>
                  <a:pt x="5112184" y="116337"/>
                </a:cubicBezTo>
                <a:cubicBezTo>
                  <a:pt x="5111188" y="116484"/>
                  <a:pt x="5109988" y="116557"/>
                  <a:pt x="5108582" y="116557"/>
                </a:cubicBezTo>
                <a:cubicBezTo>
                  <a:pt x="5107117" y="116557"/>
                  <a:pt x="5105902" y="116484"/>
                  <a:pt x="5104936" y="116337"/>
                </a:cubicBezTo>
                <a:cubicBezTo>
                  <a:pt x="5103969" y="116189"/>
                  <a:pt x="5103178" y="116012"/>
                  <a:pt x="5102564" y="115806"/>
                </a:cubicBezTo>
                <a:cubicBezTo>
                  <a:pt x="5101949" y="115599"/>
                  <a:pt x="5101524" y="115318"/>
                  <a:pt x="5101290" y="114966"/>
                </a:cubicBezTo>
                <a:cubicBezTo>
                  <a:pt x="5101056" y="114613"/>
                  <a:pt x="5100938" y="114200"/>
                  <a:pt x="5100938" y="113729"/>
                </a:cubicBezTo>
                <a:lnTo>
                  <a:pt x="5100938" y="71579"/>
                </a:lnTo>
                <a:lnTo>
                  <a:pt x="5068596" y="7070"/>
                </a:lnTo>
                <a:cubicBezTo>
                  <a:pt x="5067948" y="5715"/>
                  <a:pt x="5067551" y="4654"/>
                  <a:pt x="5067403" y="3889"/>
                </a:cubicBezTo>
                <a:cubicBezTo>
                  <a:pt x="5067256" y="3124"/>
                  <a:pt x="5067403" y="2534"/>
                  <a:pt x="5067845" y="2121"/>
                </a:cubicBezTo>
                <a:cubicBezTo>
                  <a:pt x="5068287" y="1709"/>
                  <a:pt x="5069082" y="1445"/>
                  <a:pt x="5070231" y="1326"/>
                </a:cubicBezTo>
                <a:cubicBezTo>
                  <a:pt x="5071379" y="1209"/>
                  <a:pt x="5072926" y="1148"/>
                  <a:pt x="5074870" y="1148"/>
                </a:cubicBezTo>
                <a:close/>
                <a:moveTo>
                  <a:pt x="4858730" y="1148"/>
                </a:moveTo>
                <a:cubicBezTo>
                  <a:pt x="4860203" y="1148"/>
                  <a:pt x="4861425" y="1223"/>
                  <a:pt x="4862397" y="1370"/>
                </a:cubicBezTo>
                <a:cubicBezTo>
                  <a:pt x="4863369" y="1518"/>
                  <a:pt x="4864150" y="1694"/>
                  <a:pt x="4864739" y="1901"/>
                </a:cubicBezTo>
                <a:cubicBezTo>
                  <a:pt x="4865328" y="2107"/>
                  <a:pt x="4865740" y="2386"/>
                  <a:pt x="4865976" y="2741"/>
                </a:cubicBezTo>
                <a:cubicBezTo>
                  <a:pt x="4866212" y="3093"/>
                  <a:pt x="4866329" y="3506"/>
                  <a:pt x="4866329" y="3977"/>
                </a:cubicBezTo>
                <a:lnTo>
                  <a:pt x="4866329" y="49751"/>
                </a:lnTo>
                <a:lnTo>
                  <a:pt x="4918377" y="49751"/>
                </a:lnTo>
                <a:lnTo>
                  <a:pt x="4918377" y="3977"/>
                </a:lnTo>
                <a:cubicBezTo>
                  <a:pt x="4918377" y="3506"/>
                  <a:pt x="4918495" y="3093"/>
                  <a:pt x="4918731" y="2741"/>
                </a:cubicBezTo>
                <a:cubicBezTo>
                  <a:pt x="4918967" y="2386"/>
                  <a:pt x="4919379" y="2107"/>
                  <a:pt x="4919968" y="1901"/>
                </a:cubicBezTo>
                <a:cubicBezTo>
                  <a:pt x="4920557" y="1694"/>
                  <a:pt x="4921323" y="1518"/>
                  <a:pt x="4922265" y="1370"/>
                </a:cubicBezTo>
                <a:cubicBezTo>
                  <a:pt x="4923208" y="1223"/>
                  <a:pt x="4924445" y="1148"/>
                  <a:pt x="4925977" y="1148"/>
                </a:cubicBezTo>
                <a:cubicBezTo>
                  <a:pt x="4927391" y="1148"/>
                  <a:pt x="4928584" y="1223"/>
                  <a:pt x="4929556" y="1370"/>
                </a:cubicBezTo>
                <a:cubicBezTo>
                  <a:pt x="4930528" y="1518"/>
                  <a:pt x="4931308" y="1694"/>
                  <a:pt x="4931897" y="1901"/>
                </a:cubicBezTo>
                <a:cubicBezTo>
                  <a:pt x="4932487" y="2107"/>
                  <a:pt x="4932899" y="2386"/>
                  <a:pt x="4933134" y="2741"/>
                </a:cubicBezTo>
                <a:cubicBezTo>
                  <a:pt x="4933370" y="3093"/>
                  <a:pt x="4933488" y="3506"/>
                  <a:pt x="4933488" y="3977"/>
                </a:cubicBezTo>
                <a:lnTo>
                  <a:pt x="4933488" y="113729"/>
                </a:lnTo>
                <a:cubicBezTo>
                  <a:pt x="4933488" y="114200"/>
                  <a:pt x="4933370" y="114613"/>
                  <a:pt x="4933134" y="114966"/>
                </a:cubicBezTo>
                <a:cubicBezTo>
                  <a:pt x="4932899" y="115318"/>
                  <a:pt x="4932487" y="115599"/>
                  <a:pt x="4931897" y="115806"/>
                </a:cubicBezTo>
                <a:cubicBezTo>
                  <a:pt x="4931308" y="116012"/>
                  <a:pt x="4930528" y="116189"/>
                  <a:pt x="4929556" y="116337"/>
                </a:cubicBezTo>
                <a:cubicBezTo>
                  <a:pt x="4928584" y="116484"/>
                  <a:pt x="4927391" y="116557"/>
                  <a:pt x="4925977" y="116557"/>
                </a:cubicBezTo>
                <a:cubicBezTo>
                  <a:pt x="4924445" y="116557"/>
                  <a:pt x="4923208" y="116484"/>
                  <a:pt x="4922265" y="116337"/>
                </a:cubicBezTo>
                <a:cubicBezTo>
                  <a:pt x="4921323" y="116189"/>
                  <a:pt x="4920557" y="116012"/>
                  <a:pt x="4919968" y="115806"/>
                </a:cubicBezTo>
                <a:cubicBezTo>
                  <a:pt x="4919379" y="115599"/>
                  <a:pt x="4918967" y="115318"/>
                  <a:pt x="4918731" y="114966"/>
                </a:cubicBezTo>
                <a:cubicBezTo>
                  <a:pt x="4918495" y="114613"/>
                  <a:pt x="4918377" y="114200"/>
                  <a:pt x="4918377" y="113729"/>
                </a:cubicBezTo>
                <a:lnTo>
                  <a:pt x="4918377" y="63007"/>
                </a:lnTo>
                <a:lnTo>
                  <a:pt x="4866329" y="63007"/>
                </a:lnTo>
                <a:lnTo>
                  <a:pt x="4866329" y="113729"/>
                </a:lnTo>
                <a:cubicBezTo>
                  <a:pt x="4866329" y="114200"/>
                  <a:pt x="4866212" y="114613"/>
                  <a:pt x="4865976" y="114966"/>
                </a:cubicBezTo>
                <a:cubicBezTo>
                  <a:pt x="4865740" y="115318"/>
                  <a:pt x="4865328" y="115599"/>
                  <a:pt x="4864739" y="115806"/>
                </a:cubicBezTo>
                <a:cubicBezTo>
                  <a:pt x="4864150" y="116012"/>
                  <a:pt x="4863369" y="116189"/>
                  <a:pt x="4862397" y="116337"/>
                </a:cubicBezTo>
                <a:cubicBezTo>
                  <a:pt x="4861425" y="116484"/>
                  <a:pt x="4860203" y="116557"/>
                  <a:pt x="4858730" y="116557"/>
                </a:cubicBezTo>
                <a:cubicBezTo>
                  <a:pt x="4857316" y="116557"/>
                  <a:pt x="4856108" y="116484"/>
                  <a:pt x="4855107" y="116337"/>
                </a:cubicBezTo>
                <a:cubicBezTo>
                  <a:pt x="4854105" y="116189"/>
                  <a:pt x="4853310" y="116012"/>
                  <a:pt x="4852721" y="115806"/>
                </a:cubicBezTo>
                <a:cubicBezTo>
                  <a:pt x="4852132" y="115599"/>
                  <a:pt x="4851720" y="115318"/>
                  <a:pt x="4851484" y="114966"/>
                </a:cubicBezTo>
                <a:lnTo>
                  <a:pt x="4851462" y="114889"/>
                </a:lnTo>
                <a:lnTo>
                  <a:pt x="4851130" y="80420"/>
                </a:lnTo>
                <a:lnTo>
                  <a:pt x="4851130" y="3977"/>
                </a:lnTo>
                <a:cubicBezTo>
                  <a:pt x="4851130" y="3506"/>
                  <a:pt x="4851248" y="3093"/>
                  <a:pt x="4851484" y="2741"/>
                </a:cubicBezTo>
                <a:cubicBezTo>
                  <a:pt x="4851720" y="2386"/>
                  <a:pt x="4852132" y="2107"/>
                  <a:pt x="4852721" y="1901"/>
                </a:cubicBezTo>
                <a:cubicBezTo>
                  <a:pt x="4853310" y="1694"/>
                  <a:pt x="4854105" y="1518"/>
                  <a:pt x="4855107" y="1370"/>
                </a:cubicBezTo>
                <a:cubicBezTo>
                  <a:pt x="4856108" y="1223"/>
                  <a:pt x="4857316" y="1148"/>
                  <a:pt x="4858730" y="1148"/>
                </a:cubicBezTo>
                <a:close/>
                <a:moveTo>
                  <a:pt x="4382480" y="1148"/>
                </a:moveTo>
                <a:cubicBezTo>
                  <a:pt x="4383953" y="1148"/>
                  <a:pt x="4385175" y="1223"/>
                  <a:pt x="4386147" y="1370"/>
                </a:cubicBezTo>
                <a:cubicBezTo>
                  <a:pt x="4387119" y="1518"/>
                  <a:pt x="4387900" y="1694"/>
                  <a:pt x="4388489" y="1901"/>
                </a:cubicBezTo>
                <a:cubicBezTo>
                  <a:pt x="4389078" y="2107"/>
                  <a:pt x="4389490" y="2386"/>
                  <a:pt x="4389726" y="2741"/>
                </a:cubicBezTo>
                <a:cubicBezTo>
                  <a:pt x="4389961" y="3093"/>
                  <a:pt x="4390079" y="3506"/>
                  <a:pt x="4390079" y="3977"/>
                </a:cubicBezTo>
                <a:lnTo>
                  <a:pt x="4390079" y="49751"/>
                </a:lnTo>
                <a:lnTo>
                  <a:pt x="4442127" y="49751"/>
                </a:lnTo>
                <a:lnTo>
                  <a:pt x="4442127" y="3977"/>
                </a:lnTo>
                <a:cubicBezTo>
                  <a:pt x="4442127" y="3506"/>
                  <a:pt x="4442245" y="3093"/>
                  <a:pt x="4442481" y="2741"/>
                </a:cubicBezTo>
                <a:cubicBezTo>
                  <a:pt x="4442716" y="2386"/>
                  <a:pt x="4443129" y="2107"/>
                  <a:pt x="4443718" y="1901"/>
                </a:cubicBezTo>
                <a:cubicBezTo>
                  <a:pt x="4444307" y="1694"/>
                  <a:pt x="4445073" y="1518"/>
                  <a:pt x="4446016" y="1370"/>
                </a:cubicBezTo>
                <a:cubicBezTo>
                  <a:pt x="4446958" y="1223"/>
                  <a:pt x="4448195" y="1148"/>
                  <a:pt x="4449727" y="1148"/>
                </a:cubicBezTo>
                <a:cubicBezTo>
                  <a:pt x="4451141" y="1148"/>
                  <a:pt x="4452334" y="1223"/>
                  <a:pt x="4453306" y="1370"/>
                </a:cubicBezTo>
                <a:cubicBezTo>
                  <a:pt x="4454278" y="1518"/>
                  <a:pt x="4455058" y="1694"/>
                  <a:pt x="4455648" y="1901"/>
                </a:cubicBezTo>
                <a:cubicBezTo>
                  <a:pt x="4456236" y="2107"/>
                  <a:pt x="4456649" y="2386"/>
                  <a:pt x="4456885" y="2741"/>
                </a:cubicBezTo>
                <a:cubicBezTo>
                  <a:pt x="4457120" y="3093"/>
                  <a:pt x="4457238" y="3506"/>
                  <a:pt x="4457238" y="3977"/>
                </a:cubicBezTo>
                <a:lnTo>
                  <a:pt x="4457238" y="113729"/>
                </a:lnTo>
                <a:cubicBezTo>
                  <a:pt x="4457238" y="114200"/>
                  <a:pt x="4457120" y="114613"/>
                  <a:pt x="4456885" y="114966"/>
                </a:cubicBezTo>
                <a:cubicBezTo>
                  <a:pt x="4456649" y="115318"/>
                  <a:pt x="4456236" y="115599"/>
                  <a:pt x="4455648" y="115806"/>
                </a:cubicBezTo>
                <a:cubicBezTo>
                  <a:pt x="4455058" y="116012"/>
                  <a:pt x="4454278" y="116189"/>
                  <a:pt x="4453306" y="116337"/>
                </a:cubicBezTo>
                <a:cubicBezTo>
                  <a:pt x="4452334" y="116484"/>
                  <a:pt x="4451141" y="116557"/>
                  <a:pt x="4449727" y="116557"/>
                </a:cubicBezTo>
                <a:cubicBezTo>
                  <a:pt x="4448195" y="116557"/>
                  <a:pt x="4446958" y="116484"/>
                  <a:pt x="4446016" y="116337"/>
                </a:cubicBezTo>
                <a:cubicBezTo>
                  <a:pt x="4445073" y="116189"/>
                  <a:pt x="4444307" y="116012"/>
                  <a:pt x="4443718" y="115806"/>
                </a:cubicBezTo>
                <a:cubicBezTo>
                  <a:pt x="4443129" y="115599"/>
                  <a:pt x="4442716" y="115318"/>
                  <a:pt x="4442481" y="114966"/>
                </a:cubicBezTo>
                <a:cubicBezTo>
                  <a:pt x="4442245" y="114613"/>
                  <a:pt x="4442127" y="114200"/>
                  <a:pt x="4442127" y="113729"/>
                </a:cubicBezTo>
                <a:lnTo>
                  <a:pt x="4442127" y="63007"/>
                </a:lnTo>
                <a:lnTo>
                  <a:pt x="4390079" y="63007"/>
                </a:lnTo>
                <a:lnTo>
                  <a:pt x="4390079" y="113729"/>
                </a:lnTo>
                <a:cubicBezTo>
                  <a:pt x="4390079" y="114200"/>
                  <a:pt x="4389961" y="114613"/>
                  <a:pt x="4389726" y="114966"/>
                </a:cubicBezTo>
                <a:cubicBezTo>
                  <a:pt x="4389490" y="115318"/>
                  <a:pt x="4389078" y="115599"/>
                  <a:pt x="4388489" y="115806"/>
                </a:cubicBezTo>
                <a:cubicBezTo>
                  <a:pt x="4387900" y="116012"/>
                  <a:pt x="4387119" y="116189"/>
                  <a:pt x="4386147" y="116337"/>
                </a:cubicBezTo>
                <a:cubicBezTo>
                  <a:pt x="4385175" y="116484"/>
                  <a:pt x="4383953" y="116557"/>
                  <a:pt x="4382480" y="116557"/>
                </a:cubicBezTo>
                <a:cubicBezTo>
                  <a:pt x="4381066" y="116557"/>
                  <a:pt x="4379858" y="116484"/>
                  <a:pt x="4378857" y="116337"/>
                </a:cubicBezTo>
                <a:cubicBezTo>
                  <a:pt x="4377855" y="116189"/>
                  <a:pt x="4377060" y="116012"/>
                  <a:pt x="4376471" y="115806"/>
                </a:cubicBezTo>
                <a:cubicBezTo>
                  <a:pt x="4375882" y="115599"/>
                  <a:pt x="4375469" y="115318"/>
                  <a:pt x="4375234" y="114966"/>
                </a:cubicBezTo>
                <a:cubicBezTo>
                  <a:pt x="4374998" y="114613"/>
                  <a:pt x="4374880" y="114200"/>
                  <a:pt x="4374880" y="113729"/>
                </a:cubicBezTo>
                <a:lnTo>
                  <a:pt x="4374880" y="3977"/>
                </a:lnTo>
                <a:cubicBezTo>
                  <a:pt x="4374880" y="3506"/>
                  <a:pt x="4374998" y="3093"/>
                  <a:pt x="4375234" y="2741"/>
                </a:cubicBezTo>
                <a:cubicBezTo>
                  <a:pt x="4375469" y="2386"/>
                  <a:pt x="4375882" y="2107"/>
                  <a:pt x="4376471" y="1901"/>
                </a:cubicBezTo>
                <a:cubicBezTo>
                  <a:pt x="4377060" y="1694"/>
                  <a:pt x="4377855" y="1518"/>
                  <a:pt x="4378857" y="1370"/>
                </a:cubicBezTo>
                <a:cubicBezTo>
                  <a:pt x="4379858" y="1223"/>
                  <a:pt x="4381066" y="1148"/>
                  <a:pt x="4382480" y="1148"/>
                </a:cubicBezTo>
                <a:close/>
                <a:moveTo>
                  <a:pt x="4131895" y="1148"/>
                </a:moveTo>
                <a:cubicBezTo>
                  <a:pt x="4133663" y="1148"/>
                  <a:pt x="4135091" y="1209"/>
                  <a:pt x="4136181" y="1326"/>
                </a:cubicBezTo>
                <a:cubicBezTo>
                  <a:pt x="4137271" y="1445"/>
                  <a:pt x="4138140" y="1605"/>
                  <a:pt x="4138788" y="1812"/>
                </a:cubicBezTo>
                <a:cubicBezTo>
                  <a:pt x="4139436" y="2018"/>
                  <a:pt x="4139922" y="2312"/>
                  <a:pt x="4140246" y="2696"/>
                </a:cubicBezTo>
                <a:cubicBezTo>
                  <a:pt x="4140570" y="3078"/>
                  <a:pt x="4140879" y="3565"/>
                  <a:pt x="4141174" y="4154"/>
                </a:cubicBezTo>
                <a:lnTo>
                  <a:pt x="4156991" y="37027"/>
                </a:lnTo>
                <a:cubicBezTo>
                  <a:pt x="4158460" y="40148"/>
                  <a:pt x="4159925" y="43418"/>
                  <a:pt x="4161390" y="46835"/>
                </a:cubicBezTo>
                <a:cubicBezTo>
                  <a:pt x="4162854" y="50252"/>
                  <a:pt x="4164347" y="53699"/>
                  <a:pt x="4165871" y="57175"/>
                </a:cubicBezTo>
                <a:lnTo>
                  <a:pt x="4166046" y="57175"/>
                </a:lnTo>
                <a:cubicBezTo>
                  <a:pt x="4167393" y="53816"/>
                  <a:pt x="4168784" y="50472"/>
                  <a:pt x="4170219" y="47144"/>
                </a:cubicBezTo>
                <a:cubicBezTo>
                  <a:pt x="4171654" y="43815"/>
                  <a:pt x="4173106" y="40531"/>
                  <a:pt x="4174576" y="37291"/>
                </a:cubicBezTo>
                <a:lnTo>
                  <a:pt x="4190482" y="4243"/>
                </a:lnTo>
                <a:cubicBezTo>
                  <a:pt x="4190659" y="3653"/>
                  <a:pt x="4190909" y="3153"/>
                  <a:pt x="4191233" y="2741"/>
                </a:cubicBezTo>
                <a:cubicBezTo>
                  <a:pt x="4191557" y="2328"/>
                  <a:pt x="4191999" y="2018"/>
                  <a:pt x="4192559" y="1812"/>
                </a:cubicBezTo>
                <a:cubicBezTo>
                  <a:pt x="4193119" y="1605"/>
                  <a:pt x="4193899" y="1445"/>
                  <a:pt x="4194901" y="1326"/>
                </a:cubicBezTo>
                <a:cubicBezTo>
                  <a:pt x="4195902" y="1209"/>
                  <a:pt x="4197169" y="1148"/>
                  <a:pt x="4198700" y="1148"/>
                </a:cubicBezTo>
                <a:cubicBezTo>
                  <a:pt x="4200821" y="1148"/>
                  <a:pt x="4202485" y="1223"/>
                  <a:pt x="4203693" y="1370"/>
                </a:cubicBezTo>
                <a:cubicBezTo>
                  <a:pt x="4204901" y="1518"/>
                  <a:pt x="4205740" y="1797"/>
                  <a:pt x="4206212" y="2209"/>
                </a:cubicBezTo>
                <a:cubicBezTo>
                  <a:pt x="4206683" y="2622"/>
                  <a:pt x="4206845" y="3211"/>
                  <a:pt x="4206698" y="3977"/>
                </a:cubicBezTo>
                <a:cubicBezTo>
                  <a:pt x="4206550" y="4743"/>
                  <a:pt x="4206153" y="5775"/>
                  <a:pt x="4205505" y="7070"/>
                </a:cubicBezTo>
                <a:lnTo>
                  <a:pt x="4173162" y="71579"/>
                </a:lnTo>
                <a:lnTo>
                  <a:pt x="4173162" y="113729"/>
                </a:lnTo>
                <a:cubicBezTo>
                  <a:pt x="4173162" y="114200"/>
                  <a:pt x="4173045" y="114613"/>
                  <a:pt x="4172811" y="114966"/>
                </a:cubicBezTo>
                <a:cubicBezTo>
                  <a:pt x="4172577" y="115318"/>
                  <a:pt x="4172167" y="115599"/>
                  <a:pt x="4171581" y="115806"/>
                </a:cubicBezTo>
                <a:cubicBezTo>
                  <a:pt x="4170995" y="116012"/>
                  <a:pt x="4170204" y="116189"/>
                  <a:pt x="4169209" y="116337"/>
                </a:cubicBezTo>
                <a:cubicBezTo>
                  <a:pt x="4168213" y="116484"/>
                  <a:pt x="4167013" y="116557"/>
                  <a:pt x="4165607" y="116557"/>
                </a:cubicBezTo>
                <a:cubicBezTo>
                  <a:pt x="4164143" y="116557"/>
                  <a:pt x="4162927" y="116484"/>
                  <a:pt x="4161961" y="116337"/>
                </a:cubicBezTo>
                <a:cubicBezTo>
                  <a:pt x="4160994" y="116189"/>
                  <a:pt x="4160203" y="116012"/>
                  <a:pt x="4159589" y="115806"/>
                </a:cubicBezTo>
                <a:cubicBezTo>
                  <a:pt x="4158974" y="115599"/>
                  <a:pt x="4158549" y="115318"/>
                  <a:pt x="4158315" y="114966"/>
                </a:cubicBezTo>
                <a:cubicBezTo>
                  <a:pt x="4158081" y="114613"/>
                  <a:pt x="4157963" y="114200"/>
                  <a:pt x="4157963" y="113729"/>
                </a:cubicBezTo>
                <a:lnTo>
                  <a:pt x="4157963" y="71579"/>
                </a:lnTo>
                <a:lnTo>
                  <a:pt x="4125621" y="7070"/>
                </a:lnTo>
                <a:cubicBezTo>
                  <a:pt x="4124973" y="5715"/>
                  <a:pt x="4124575" y="4654"/>
                  <a:pt x="4124428" y="3889"/>
                </a:cubicBezTo>
                <a:cubicBezTo>
                  <a:pt x="4124281" y="3124"/>
                  <a:pt x="4124428" y="2534"/>
                  <a:pt x="4124870" y="2121"/>
                </a:cubicBezTo>
                <a:cubicBezTo>
                  <a:pt x="4125312" y="1709"/>
                  <a:pt x="4126107" y="1445"/>
                  <a:pt x="4127256" y="1326"/>
                </a:cubicBezTo>
                <a:cubicBezTo>
                  <a:pt x="4128405" y="1209"/>
                  <a:pt x="4129951" y="1148"/>
                  <a:pt x="4131895" y="1148"/>
                </a:cubicBezTo>
                <a:close/>
                <a:moveTo>
                  <a:pt x="3915820" y="1148"/>
                </a:moveTo>
                <a:cubicBezTo>
                  <a:pt x="3917293" y="1148"/>
                  <a:pt x="3918515" y="1223"/>
                  <a:pt x="3919487" y="1370"/>
                </a:cubicBezTo>
                <a:cubicBezTo>
                  <a:pt x="3920459" y="1518"/>
                  <a:pt x="3921239" y="1694"/>
                  <a:pt x="3921828" y="1901"/>
                </a:cubicBezTo>
                <a:cubicBezTo>
                  <a:pt x="3922417" y="2107"/>
                  <a:pt x="3922830" y="2386"/>
                  <a:pt x="3923066" y="2741"/>
                </a:cubicBezTo>
                <a:cubicBezTo>
                  <a:pt x="3923301" y="3093"/>
                  <a:pt x="3923419" y="3506"/>
                  <a:pt x="3923419" y="3977"/>
                </a:cubicBezTo>
                <a:lnTo>
                  <a:pt x="3923419" y="49751"/>
                </a:lnTo>
                <a:lnTo>
                  <a:pt x="3975467" y="49751"/>
                </a:lnTo>
                <a:lnTo>
                  <a:pt x="3975467" y="3977"/>
                </a:lnTo>
                <a:cubicBezTo>
                  <a:pt x="3975467" y="3506"/>
                  <a:pt x="3975585" y="3093"/>
                  <a:pt x="3975821" y="2741"/>
                </a:cubicBezTo>
                <a:cubicBezTo>
                  <a:pt x="3976055" y="2386"/>
                  <a:pt x="3976468" y="2107"/>
                  <a:pt x="3977058" y="1901"/>
                </a:cubicBezTo>
                <a:cubicBezTo>
                  <a:pt x="3977647" y="1694"/>
                  <a:pt x="3978413" y="1518"/>
                  <a:pt x="3979356" y="1370"/>
                </a:cubicBezTo>
                <a:cubicBezTo>
                  <a:pt x="3980298" y="1223"/>
                  <a:pt x="3981535" y="1148"/>
                  <a:pt x="3983068" y="1148"/>
                </a:cubicBezTo>
                <a:cubicBezTo>
                  <a:pt x="3984481" y="1148"/>
                  <a:pt x="3985674" y="1223"/>
                  <a:pt x="3986581" y="1370"/>
                </a:cubicBezTo>
                <a:cubicBezTo>
                  <a:pt x="3987553" y="1518"/>
                  <a:pt x="3988333" y="1694"/>
                  <a:pt x="3988923" y="1901"/>
                </a:cubicBezTo>
                <a:cubicBezTo>
                  <a:pt x="3989511" y="2107"/>
                  <a:pt x="3989924" y="2386"/>
                  <a:pt x="3990160" y="2741"/>
                </a:cubicBezTo>
                <a:cubicBezTo>
                  <a:pt x="3990395" y="3093"/>
                  <a:pt x="3990513" y="3506"/>
                  <a:pt x="3990513" y="3977"/>
                </a:cubicBezTo>
                <a:lnTo>
                  <a:pt x="3990513" y="113729"/>
                </a:lnTo>
                <a:cubicBezTo>
                  <a:pt x="3990513" y="114200"/>
                  <a:pt x="3990395" y="114613"/>
                  <a:pt x="3990160" y="114966"/>
                </a:cubicBezTo>
                <a:cubicBezTo>
                  <a:pt x="3989924" y="115318"/>
                  <a:pt x="3989511" y="115599"/>
                  <a:pt x="3988923" y="115806"/>
                </a:cubicBezTo>
                <a:cubicBezTo>
                  <a:pt x="3988333" y="116012"/>
                  <a:pt x="3987553" y="116189"/>
                  <a:pt x="3986581" y="116337"/>
                </a:cubicBezTo>
                <a:cubicBezTo>
                  <a:pt x="3985674" y="116484"/>
                  <a:pt x="3984481" y="116557"/>
                  <a:pt x="3983068" y="116557"/>
                </a:cubicBezTo>
                <a:cubicBezTo>
                  <a:pt x="3981535" y="116557"/>
                  <a:pt x="3980298" y="116484"/>
                  <a:pt x="3979356" y="116337"/>
                </a:cubicBezTo>
                <a:cubicBezTo>
                  <a:pt x="3978413" y="116189"/>
                  <a:pt x="3977647" y="116012"/>
                  <a:pt x="3977058" y="115806"/>
                </a:cubicBezTo>
                <a:cubicBezTo>
                  <a:pt x="3976468" y="115599"/>
                  <a:pt x="3976055" y="115318"/>
                  <a:pt x="3975821" y="114966"/>
                </a:cubicBezTo>
                <a:cubicBezTo>
                  <a:pt x="3975585" y="114613"/>
                  <a:pt x="3975467" y="114200"/>
                  <a:pt x="3975467" y="113729"/>
                </a:cubicBezTo>
                <a:lnTo>
                  <a:pt x="3975467" y="63007"/>
                </a:lnTo>
                <a:lnTo>
                  <a:pt x="3923419" y="63007"/>
                </a:lnTo>
                <a:lnTo>
                  <a:pt x="3923419" y="113729"/>
                </a:lnTo>
                <a:cubicBezTo>
                  <a:pt x="3923419" y="114200"/>
                  <a:pt x="3923301" y="114613"/>
                  <a:pt x="3923066" y="114966"/>
                </a:cubicBezTo>
                <a:cubicBezTo>
                  <a:pt x="3922830" y="115318"/>
                  <a:pt x="3922417" y="115599"/>
                  <a:pt x="3921828" y="115806"/>
                </a:cubicBezTo>
                <a:cubicBezTo>
                  <a:pt x="3921239" y="116012"/>
                  <a:pt x="3920459" y="116189"/>
                  <a:pt x="3919487" y="116337"/>
                </a:cubicBezTo>
                <a:cubicBezTo>
                  <a:pt x="3918515" y="116484"/>
                  <a:pt x="3917293" y="116557"/>
                  <a:pt x="3915820" y="116557"/>
                </a:cubicBezTo>
                <a:cubicBezTo>
                  <a:pt x="3914407" y="116557"/>
                  <a:pt x="3913198" y="116484"/>
                  <a:pt x="3912198" y="116337"/>
                </a:cubicBezTo>
                <a:cubicBezTo>
                  <a:pt x="3911196" y="116189"/>
                  <a:pt x="3910400" y="116012"/>
                  <a:pt x="3909812" y="115806"/>
                </a:cubicBezTo>
                <a:cubicBezTo>
                  <a:pt x="3909222" y="115599"/>
                  <a:pt x="3908810" y="115318"/>
                  <a:pt x="3908574" y="114966"/>
                </a:cubicBezTo>
                <a:cubicBezTo>
                  <a:pt x="3908339" y="114613"/>
                  <a:pt x="3908221" y="114200"/>
                  <a:pt x="3908221" y="113729"/>
                </a:cubicBezTo>
                <a:lnTo>
                  <a:pt x="3908221" y="3977"/>
                </a:lnTo>
                <a:cubicBezTo>
                  <a:pt x="3908221" y="3506"/>
                  <a:pt x="3908339" y="3093"/>
                  <a:pt x="3908574" y="2741"/>
                </a:cubicBezTo>
                <a:cubicBezTo>
                  <a:pt x="3908810" y="2386"/>
                  <a:pt x="3909222" y="2107"/>
                  <a:pt x="3909812" y="1901"/>
                </a:cubicBezTo>
                <a:cubicBezTo>
                  <a:pt x="3910400" y="1694"/>
                  <a:pt x="3911196" y="1518"/>
                  <a:pt x="3912198" y="1370"/>
                </a:cubicBezTo>
                <a:cubicBezTo>
                  <a:pt x="3913198" y="1223"/>
                  <a:pt x="3914407" y="1148"/>
                  <a:pt x="3915820" y="1148"/>
                </a:cubicBezTo>
                <a:close/>
                <a:moveTo>
                  <a:pt x="3665237" y="1148"/>
                </a:moveTo>
                <a:cubicBezTo>
                  <a:pt x="3667005" y="1148"/>
                  <a:pt x="3668433" y="1209"/>
                  <a:pt x="3669523" y="1326"/>
                </a:cubicBezTo>
                <a:cubicBezTo>
                  <a:pt x="3670613" y="1445"/>
                  <a:pt x="3671481" y="1605"/>
                  <a:pt x="3672130" y="1812"/>
                </a:cubicBezTo>
                <a:cubicBezTo>
                  <a:pt x="3672777" y="2018"/>
                  <a:pt x="3673263" y="2312"/>
                  <a:pt x="3673586" y="2696"/>
                </a:cubicBezTo>
                <a:cubicBezTo>
                  <a:pt x="3673911" y="3078"/>
                  <a:pt x="3674220" y="3565"/>
                  <a:pt x="3674516" y="4154"/>
                </a:cubicBezTo>
                <a:lnTo>
                  <a:pt x="3690333" y="37027"/>
                </a:lnTo>
                <a:cubicBezTo>
                  <a:pt x="3691802" y="40148"/>
                  <a:pt x="3693268" y="43418"/>
                  <a:pt x="3694731" y="46835"/>
                </a:cubicBezTo>
                <a:cubicBezTo>
                  <a:pt x="3696195" y="50252"/>
                  <a:pt x="3697689" y="53699"/>
                  <a:pt x="3699213" y="57175"/>
                </a:cubicBezTo>
                <a:lnTo>
                  <a:pt x="3699387" y="57175"/>
                </a:lnTo>
                <a:cubicBezTo>
                  <a:pt x="3700735" y="53816"/>
                  <a:pt x="3702125" y="50472"/>
                  <a:pt x="3703561" y="47144"/>
                </a:cubicBezTo>
                <a:cubicBezTo>
                  <a:pt x="3704995" y="43815"/>
                  <a:pt x="3706448" y="40531"/>
                  <a:pt x="3707918" y="37291"/>
                </a:cubicBezTo>
                <a:lnTo>
                  <a:pt x="3723824" y="4243"/>
                </a:lnTo>
                <a:cubicBezTo>
                  <a:pt x="3724001" y="3653"/>
                  <a:pt x="3724251" y="3153"/>
                  <a:pt x="3724575" y="2741"/>
                </a:cubicBezTo>
                <a:cubicBezTo>
                  <a:pt x="3724899" y="2328"/>
                  <a:pt x="3725341" y="2018"/>
                  <a:pt x="3725901" y="1812"/>
                </a:cubicBezTo>
                <a:cubicBezTo>
                  <a:pt x="3726461" y="1605"/>
                  <a:pt x="3727242" y="1445"/>
                  <a:pt x="3728243" y="1326"/>
                </a:cubicBezTo>
                <a:cubicBezTo>
                  <a:pt x="3729244" y="1209"/>
                  <a:pt x="3730511" y="1148"/>
                  <a:pt x="3732042" y="1148"/>
                </a:cubicBezTo>
                <a:cubicBezTo>
                  <a:pt x="3734163" y="1148"/>
                  <a:pt x="3735828" y="1223"/>
                  <a:pt x="3737035" y="1370"/>
                </a:cubicBezTo>
                <a:cubicBezTo>
                  <a:pt x="3738243" y="1518"/>
                  <a:pt x="3739082" y="1797"/>
                  <a:pt x="3739554" y="2209"/>
                </a:cubicBezTo>
                <a:cubicBezTo>
                  <a:pt x="3740025" y="2622"/>
                  <a:pt x="3740187" y="3211"/>
                  <a:pt x="3740040" y="3977"/>
                </a:cubicBezTo>
                <a:cubicBezTo>
                  <a:pt x="3739892" y="4743"/>
                  <a:pt x="3739495" y="5775"/>
                  <a:pt x="3738847" y="7070"/>
                </a:cubicBezTo>
                <a:lnTo>
                  <a:pt x="3706504" y="71579"/>
                </a:lnTo>
                <a:lnTo>
                  <a:pt x="3706504" y="113729"/>
                </a:lnTo>
                <a:cubicBezTo>
                  <a:pt x="3706504" y="114200"/>
                  <a:pt x="3706387" y="114613"/>
                  <a:pt x="3706152" y="114966"/>
                </a:cubicBezTo>
                <a:cubicBezTo>
                  <a:pt x="3705918" y="115318"/>
                  <a:pt x="3705508" y="115599"/>
                  <a:pt x="3704923" y="115806"/>
                </a:cubicBezTo>
                <a:cubicBezTo>
                  <a:pt x="3704336" y="116012"/>
                  <a:pt x="3703546" y="116189"/>
                  <a:pt x="3702550" y="116337"/>
                </a:cubicBezTo>
                <a:cubicBezTo>
                  <a:pt x="3701555" y="116484"/>
                  <a:pt x="3700355" y="116557"/>
                  <a:pt x="3698949" y="116557"/>
                </a:cubicBezTo>
                <a:cubicBezTo>
                  <a:pt x="3697485" y="116557"/>
                  <a:pt x="3696270" y="116484"/>
                  <a:pt x="3695303" y="116337"/>
                </a:cubicBezTo>
                <a:cubicBezTo>
                  <a:pt x="3694336" y="116189"/>
                  <a:pt x="3693546" y="116012"/>
                  <a:pt x="3692930" y="115806"/>
                </a:cubicBezTo>
                <a:cubicBezTo>
                  <a:pt x="3692315" y="115599"/>
                  <a:pt x="3691891" y="115318"/>
                  <a:pt x="3691657" y="114966"/>
                </a:cubicBezTo>
                <a:cubicBezTo>
                  <a:pt x="3691423" y="114613"/>
                  <a:pt x="3691305" y="114200"/>
                  <a:pt x="3691305" y="113729"/>
                </a:cubicBezTo>
                <a:lnTo>
                  <a:pt x="3691305" y="71579"/>
                </a:lnTo>
                <a:lnTo>
                  <a:pt x="3658964" y="7070"/>
                </a:lnTo>
                <a:cubicBezTo>
                  <a:pt x="3658315" y="5715"/>
                  <a:pt x="3657917" y="4654"/>
                  <a:pt x="3657770" y="3889"/>
                </a:cubicBezTo>
                <a:cubicBezTo>
                  <a:pt x="3657623" y="3124"/>
                  <a:pt x="3657770" y="2534"/>
                  <a:pt x="3658213" y="2121"/>
                </a:cubicBezTo>
                <a:cubicBezTo>
                  <a:pt x="3658654" y="1709"/>
                  <a:pt x="3659449" y="1445"/>
                  <a:pt x="3660598" y="1326"/>
                </a:cubicBezTo>
                <a:cubicBezTo>
                  <a:pt x="3661746" y="1209"/>
                  <a:pt x="3663293" y="1148"/>
                  <a:pt x="3665237" y="1148"/>
                </a:cubicBezTo>
                <a:close/>
                <a:moveTo>
                  <a:pt x="2972850" y="1148"/>
                </a:moveTo>
                <a:cubicBezTo>
                  <a:pt x="2974323" y="1148"/>
                  <a:pt x="2975546" y="1223"/>
                  <a:pt x="2976518" y="1370"/>
                </a:cubicBezTo>
                <a:cubicBezTo>
                  <a:pt x="2977489" y="1518"/>
                  <a:pt x="2978267" y="1694"/>
                  <a:pt x="2978856" y="1901"/>
                </a:cubicBezTo>
                <a:cubicBezTo>
                  <a:pt x="2979448" y="2107"/>
                  <a:pt x="2979859" y="2386"/>
                  <a:pt x="2980095" y="2741"/>
                </a:cubicBezTo>
                <a:cubicBezTo>
                  <a:pt x="2980330" y="3093"/>
                  <a:pt x="2980448" y="3506"/>
                  <a:pt x="2980448" y="3977"/>
                </a:cubicBezTo>
                <a:lnTo>
                  <a:pt x="2980448" y="49751"/>
                </a:lnTo>
                <a:lnTo>
                  <a:pt x="3032488" y="49751"/>
                </a:lnTo>
                <a:lnTo>
                  <a:pt x="3032488" y="3977"/>
                </a:lnTo>
                <a:cubicBezTo>
                  <a:pt x="3032488" y="3506"/>
                  <a:pt x="3032606" y="3093"/>
                  <a:pt x="3032841" y="2741"/>
                </a:cubicBezTo>
                <a:cubicBezTo>
                  <a:pt x="3033077" y="2386"/>
                  <a:pt x="3033489" y="2107"/>
                  <a:pt x="3034079" y="1901"/>
                </a:cubicBezTo>
                <a:cubicBezTo>
                  <a:pt x="3034668" y="1694"/>
                  <a:pt x="3035434" y="1518"/>
                  <a:pt x="3036376" y="1370"/>
                </a:cubicBezTo>
                <a:cubicBezTo>
                  <a:pt x="3037318" y="1223"/>
                  <a:pt x="3038556" y="1148"/>
                  <a:pt x="3040088" y="1148"/>
                </a:cubicBezTo>
                <a:cubicBezTo>
                  <a:pt x="3041501" y="1148"/>
                  <a:pt x="3042694" y="1223"/>
                  <a:pt x="3043666" y="1370"/>
                </a:cubicBezTo>
                <a:cubicBezTo>
                  <a:pt x="3044638" y="1518"/>
                  <a:pt x="3045419" y="1694"/>
                  <a:pt x="3046008" y="1901"/>
                </a:cubicBezTo>
                <a:cubicBezTo>
                  <a:pt x="3046597" y="2107"/>
                  <a:pt x="3047010" y="2386"/>
                  <a:pt x="3047245" y="2741"/>
                </a:cubicBezTo>
                <a:cubicBezTo>
                  <a:pt x="3047481" y="3093"/>
                  <a:pt x="3047599" y="3506"/>
                  <a:pt x="3047599" y="3977"/>
                </a:cubicBezTo>
                <a:lnTo>
                  <a:pt x="3047599" y="113729"/>
                </a:lnTo>
                <a:cubicBezTo>
                  <a:pt x="3047599" y="114200"/>
                  <a:pt x="3047481" y="114613"/>
                  <a:pt x="3047245" y="114966"/>
                </a:cubicBezTo>
                <a:cubicBezTo>
                  <a:pt x="3047010" y="115318"/>
                  <a:pt x="3046597" y="115599"/>
                  <a:pt x="3046008" y="115806"/>
                </a:cubicBezTo>
                <a:cubicBezTo>
                  <a:pt x="3045419" y="116012"/>
                  <a:pt x="3044638" y="116189"/>
                  <a:pt x="3043666" y="116337"/>
                </a:cubicBezTo>
                <a:cubicBezTo>
                  <a:pt x="3042694" y="116484"/>
                  <a:pt x="3041501" y="116557"/>
                  <a:pt x="3040088" y="116557"/>
                </a:cubicBezTo>
                <a:cubicBezTo>
                  <a:pt x="3038556" y="116557"/>
                  <a:pt x="3037318" y="116484"/>
                  <a:pt x="3036376" y="116337"/>
                </a:cubicBezTo>
                <a:cubicBezTo>
                  <a:pt x="3035434" y="116189"/>
                  <a:pt x="3034668" y="116012"/>
                  <a:pt x="3034079" y="115806"/>
                </a:cubicBezTo>
                <a:cubicBezTo>
                  <a:pt x="3033489" y="115599"/>
                  <a:pt x="3033077" y="115318"/>
                  <a:pt x="3032841" y="114966"/>
                </a:cubicBezTo>
                <a:cubicBezTo>
                  <a:pt x="3032606" y="114613"/>
                  <a:pt x="3032488" y="114200"/>
                  <a:pt x="3032488" y="113729"/>
                </a:cubicBezTo>
                <a:lnTo>
                  <a:pt x="3032488" y="63007"/>
                </a:lnTo>
                <a:lnTo>
                  <a:pt x="2980448" y="63007"/>
                </a:lnTo>
                <a:lnTo>
                  <a:pt x="2980448" y="113729"/>
                </a:lnTo>
                <a:cubicBezTo>
                  <a:pt x="2980448" y="114200"/>
                  <a:pt x="2980330" y="114613"/>
                  <a:pt x="2980095" y="114966"/>
                </a:cubicBezTo>
                <a:cubicBezTo>
                  <a:pt x="2979859" y="115318"/>
                  <a:pt x="2979448" y="115599"/>
                  <a:pt x="2978856" y="115806"/>
                </a:cubicBezTo>
                <a:cubicBezTo>
                  <a:pt x="2978267" y="116012"/>
                  <a:pt x="2977489" y="116189"/>
                  <a:pt x="2976518" y="116337"/>
                </a:cubicBezTo>
                <a:cubicBezTo>
                  <a:pt x="2975546" y="116484"/>
                  <a:pt x="2974323" y="116557"/>
                  <a:pt x="2972850" y="116557"/>
                </a:cubicBezTo>
                <a:cubicBezTo>
                  <a:pt x="2971436" y="116557"/>
                  <a:pt x="2970228" y="116484"/>
                  <a:pt x="2969227" y="116337"/>
                </a:cubicBezTo>
                <a:cubicBezTo>
                  <a:pt x="2968227" y="116189"/>
                  <a:pt x="2967431" y="116012"/>
                  <a:pt x="2966842" y="115806"/>
                </a:cubicBezTo>
                <a:cubicBezTo>
                  <a:pt x="2966253" y="115599"/>
                  <a:pt x="2965841" y="115318"/>
                  <a:pt x="2965604" y="114966"/>
                </a:cubicBezTo>
                <a:cubicBezTo>
                  <a:pt x="2965369" y="114613"/>
                  <a:pt x="2965252" y="114200"/>
                  <a:pt x="2965252" y="113729"/>
                </a:cubicBezTo>
                <a:lnTo>
                  <a:pt x="2965252" y="3977"/>
                </a:lnTo>
                <a:cubicBezTo>
                  <a:pt x="2965252" y="3506"/>
                  <a:pt x="2965369" y="3093"/>
                  <a:pt x="2965604" y="2741"/>
                </a:cubicBezTo>
                <a:cubicBezTo>
                  <a:pt x="2965841" y="2386"/>
                  <a:pt x="2966253" y="2107"/>
                  <a:pt x="2966842" y="1901"/>
                </a:cubicBezTo>
                <a:cubicBezTo>
                  <a:pt x="2967431" y="1694"/>
                  <a:pt x="2968227" y="1518"/>
                  <a:pt x="2969227" y="1370"/>
                </a:cubicBezTo>
                <a:cubicBezTo>
                  <a:pt x="2970228" y="1223"/>
                  <a:pt x="2971436" y="1148"/>
                  <a:pt x="2972850" y="1148"/>
                </a:cubicBezTo>
                <a:close/>
                <a:moveTo>
                  <a:pt x="2722260" y="1148"/>
                </a:moveTo>
                <a:cubicBezTo>
                  <a:pt x="2724027" y="1148"/>
                  <a:pt x="2725455" y="1209"/>
                  <a:pt x="2726546" y="1326"/>
                </a:cubicBezTo>
                <a:cubicBezTo>
                  <a:pt x="2727635" y="1445"/>
                  <a:pt x="2728505" y="1605"/>
                  <a:pt x="2729152" y="1812"/>
                </a:cubicBezTo>
                <a:cubicBezTo>
                  <a:pt x="2729801" y="2018"/>
                  <a:pt x="2730286" y="2312"/>
                  <a:pt x="2730610" y="2696"/>
                </a:cubicBezTo>
                <a:cubicBezTo>
                  <a:pt x="2730935" y="3078"/>
                  <a:pt x="2731242" y="3565"/>
                  <a:pt x="2731539" y="4154"/>
                </a:cubicBezTo>
                <a:lnTo>
                  <a:pt x="2747357" y="37027"/>
                </a:lnTo>
                <a:cubicBezTo>
                  <a:pt x="2748825" y="40148"/>
                  <a:pt x="2750292" y="43418"/>
                  <a:pt x="2751756" y="46835"/>
                </a:cubicBezTo>
                <a:cubicBezTo>
                  <a:pt x="2753220" y="50252"/>
                  <a:pt x="2754714" y="53699"/>
                  <a:pt x="2756237" y="57175"/>
                </a:cubicBezTo>
                <a:lnTo>
                  <a:pt x="2756413" y="57175"/>
                </a:lnTo>
                <a:cubicBezTo>
                  <a:pt x="2757759" y="53816"/>
                  <a:pt x="2759151" y="50472"/>
                  <a:pt x="2760585" y="47144"/>
                </a:cubicBezTo>
                <a:cubicBezTo>
                  <a:pt x="2762020" y="43815"/>
                  <a:pt x="2763473" y="40531"/>
                  <a:pt x="2764943" y="37291"/>
                </a:cubicBezTo>
                <a:lnTo>
                  <a:pt x="2780850" y="4243"/>
                </a:lnTo>
                <a:cubicBezTo>
                  <a:pt x="2781028" y="3653"/>
                  <a:pt x="2781278" y="3153"/>
                  <a:pt x="2781602" y="2741"/>
                </a:cubicBezTo>
                <a:cubicBezTo>
                  <a:pt x="2781925" y="2328"/>
                  <a:pt x="2782367" y="2018"/>
                  <a:pt x="2782927" y="1812"/>
                </a:cubicBezTo>
                <a:cubicBezTo>
                  <a:pt x="2783487" y="1605"/>
                  <a:pt x="2784268" y="1445"/>
                  <a:pt x="2785269" y="1326"/>
                </a:cubicBezTo>
                <a:cubicBezTo>
                  <a:pt x="2786270" y="1209"/>
                  <a:pt x="2787537" y="1148"/>
                  <a:pt x="2789069" y="1148"/>
                </a:cubicBezTo>
                <a:cubicBezTo>
                  <a:pt x="2791190" y="1148"/>
                  <a:pt x="2792854" y="1223"/>
                  <a:pt x="2794062" y="1370"/>
                </a:cubicBezTo>
                <a:cubicBezTo>
                  <a:pt x="2795269" y="1518"/>
                  <a:pt x="2796109" y="1797"/>
                  <a:pt x="2796580" y="2209"/>
                </a:cubicBezTo>
                <a:cubicBezTo>
                  <a:pt x="2797051" y="2622"/>
                  <a:pt x="2797213" y="3211"/>
                  <a:pt x="2797066" y="3977"/>
                </a:cubicBezTo>
                <a:cubicBezTo>
                  <a:pt x="2796918" y="4743"/>
                  <a:pt x="2796521" y="5775"/>
                  <a:pt x="2795873" y="7070"/>
                </a:cubicBezTo>
                <a:lnTo>
                  <a:pt x="2763529" y="71579"/>
                </a:lnTo>
                <a:lnTo>
                  <a:pt x="2763529" y="113729"/>
                </a:lnTo>
                <a:cubicBezTo>
                  <a:pt x="2763529" y="114200"/>
                  <a:pt x="2763412" y="114613"/>
                  <a:pt x="2763178" y="114966"/>
                </a:cubicBezTo>
                <a:cubicBezTo>
                  <a:pt x="2762943" y="115318"/>
                  <a:pt x="2762533" y="115599"/>
                  <a:pt x="2761948" y="115806"/>
                </a:cubicBezTo>
                <a:cubicBezTo>
                  <a:pt x="2761362" y="116012"/>
                  <a:pt x="2760571" y="116189"/>
                  <a:pt x="2759575" y="116337"/>
                </a:cubicBezTo>
                <a:cubicBezTo>
                  <a:pt x="2758580" y="116484"/>
                  <a:pt x="2757379" y="116557"/>
                  <a:pt x="2755974" y="116557"/>
                </a:cubicBezTo>
                <a:cubicBezTo>
                  <a:pt x="2754508" y="116557"/>
                  <a:pt x="2753293" y="116484"/>
                  <a:pt x="2752326" y="116337"/>
                </a:cubicBezTo>
                <a:cubicBezTo>
                  <a:pt x="2751360" y="116189"/>
                  <a:pt x="2750568" y="116012"/>
                  <a:pt x="2749954" y="115806"/>
                </a:cubicBezTo>
                <a:cubicBezTo>
                  <a:pt x="2749338" y="115599"/>
                  <a:pt x="2748915" y="115318"/>
                  <a:pt x="2748682" y="114966"/>
                </a:cubicBezTo>
                <a:cubicBezTo>
                  <a:pt x="2748446" y="114613"/>
                  <a:pt x="2748329" y="114200"/>
                  <a:pt x="2748329" y="113729"/>
                </a:cubicBezTo>
                <a:lnTo>
                  <a:pt x="2748329" y="71579"/>
                </a:lnTo>
                <a:lnTo>
                  <a:pt x="2715987" y="7070"/>
                </a:lnTo>
                <a:cubicBezTo>
                  <a:pt x="2715339" y="5715"/>
                  <a:pt x="2714938" y="4654"/>
                  <a:pt x="2714793" y="3889"/>
                </a:cubicBezTo>
                <a:cubicBezTo>
                  <a:pt x="2714645" y="3124"/>
                  <a:pt x="2714793" y="2534"/>
                  <a:pt x="2715235" y="2121"/>
                </a:cubicBezTo>
                <a:cubicBezTo>
                  <a:pt x="2715676" y="1709"/>
                  <a:pt x="2716472" y="1445"/>
                  <a:pt x="2717621" y="1326"/>
                </a:cubicBezTo>
                <a:cubicBezTo>
                  <a:pt x="2718770" y="1209"/>
                  <a:pt x="2720315" y="1148"/>
                  <a:pt x="2722260" y="1148"/>
                </a:cubicBezTo>
                <a:close/>
                <a:moveTo>
                  <a:pt x="2496598" y="1148"/>
                </a:moveTo>
                <a:cubicBezTo>
                  <a:pt x="2498071" y="1148"/>
                  <a:pt x="2499293" y="1223"/>
                  <a:pt x="2500266" y="1370"/>
                </a:cubicBezTo>
                <a:cubicBezTo>
                  <a:pt x="2501238" y="1518"/>
                  <a:pt x="2502019" y="1694"/>
                  <a:pt x="2502607" y="1901"/>
                </a:cubicBezTo>
                <a:cubicBezTo>
                  <a:pt x="2503196" y="2107"/>
                  <a:pt x="2503609" y="2386"/>
                  <a:pt x="2503845" y="2741"/>
                </a:cubicBezTo>
                <a:cubicBezTo>
                  <a:pt x="2504081" y="3093"/>
                  <a:pt x="2504198" y="3506"/>
                  <a:pt x="2504198" y="3977"/>
                </a:cubicBezTo>
                <a:lnTo>
                  <a:pt x="2504198" y="49751"/>
                </a:lnTo>
                <a:lnTo>
                  <a:pt x="2556246" y="49751"/>
                </a:lnTo>
                <a:lnTo>
                  <a:pt x="2556246" y="3977"/>
                </a:lnTo>
                <a:cubicBezTo>
                  <a:pt x="2556246" y="3506"/>
                  <a:pt x="2556364" y="3093"/>
                  <a:pt x="2556600" y="2741"/>
                </a:cubicBezTo>
                <a:cubicBezTo>
                  <a:pt x="2556835" y="2386"/>
                  <a:pt x="2557248" y="2107"/>
                  <a:pt x="2557836" y="1901"/>
                </a:cubicBezTo>
                <a:cubicBezTo>
                  <a:pt x="2558426" y="1694"/>
                  <a:pt x="2559191" y="1518"/>
                  <a:pt x="2560134" y="1370"/>
                </a:cubicBezTo>
                <a:cubicBezTo>
                  <a:pt x="2561077" y="1223"/>
                  <a:pt x="2562313" y="1148"/>
                  <a:pt x="2563845" y="1148"/>
                </a:cubicBezTo>
                <a:cubicBezTo>
                  <a:pt x="2565259" y="1148"/>
                  <a:pt x="2566452" y="1223"/>
                  <a:pt x="2567425" y="1370"/>
                </a:cubicBezTo>
                <a:cubicBezTo>
                  <a:pt x="2568396" y="1518"/>
                  <a:pt x="2569177" y="1694"/>
                  <a:pt x="2569766" y="1901"/>
                </a:cubicBezTo>
                <a:cubicBezTo>
                  <a:pt x="2570355" y="2107"/>
                  <a:pt x="2570767" y="2386"/>
                  <a:pt x="2571003" y="2741"/>
                </a:cubicBezTo>
                <a:cubicBezTo>
                  <a:pt x="2571239" y="3093"/>
                  <a:pt x="2571357" y="3506"/>
                  <a:pt x="2571357" y="3977"/>
                </a:cubicBezTo>
                <a:lnTo>
                  <a:pt x="2571357" y="113729"/>
                </a:lnTo>
                <a:cubicBezTo>
                  <a:pt x="2571357" y="114200"/>
                  <a:pt x="2571239" y="114613"/>
                  <a:pt x="2571003" y="114966"/>
                </a:cubicBezTo>
                <a:cubicBezTo>
                  <a:pt x="2570767" y="115318"/>
                  <a:pt x="2570355" y="115599"/>
                  <a:pt x="2569766" y="115806"/>
                </a:cubicBezTo>
                <a:cubicBezTo>
                  <a:pt x="2569177" y="116012"/>
                  <a:pt x="2568396" y="116189"/>
                  <a:pt x="2567425" y="116337"/>
                </a:cubicBezTo>
                <a:cubicBezTo>
                  <a:pt x="2566452" y="116484"/>
                  <a:pt x="2565259" y="116557"/>
                  <a:pt x="2563845" y="116557"/>
                </a:cubicBezTo>
                <a:cubicBezTo>
                  <a:pt x="2562313" y="116557"/>
                  <a:pt x="2561077" y="116484"/>
                  <a:pt x="2560134" y="116337"/>
                </a:cubicBezTo>
                <a:cubicBezTo>
                  <a:pt x="2559191" y="116189"/>
                  <a:pt x="2558426" y="116012"/>
                  <a:pt x="2557836" y="115806"/>
                </a:cubicBezTo>
                <a:cubicBezTo>
                  <a:pt x="2557248" y="115599"/>
                  <a:pt x="2556835" y="115318"/>
                  <a:pt x="2556600" y="114966"/>
                </a:cubicBezTo>
                <a:cubicBezTo>
                  <a:pt x="2556364" y="114613"/>
                  <a:pt x="2556246" y="114200"/>
                  <a:pt x="2556246" y="113729"/>
                </a:cubicBezTo>
                <a:lnTo>
                  <a:pt x="2556246" y="63007"/>
                </a:lnTo>
                <a:lnTo>
                  <a:pt x="2504198" y="63007"/>
                </a:lnTo>
                <a:lnTo>
                  <a:pt x="2504198" y="113729"/>
                </a:lnTo>
                <a:cubicBezTo>
                  <a:pt x="2504198" y="114200"/>
                  <a:pt x="2504081" y="114613"/>
                  <a:pt x="2503845" y="114966"/>
                </a:cubicBezTo>
                <a:cubicBezTo>
                  <a:pt x="2503609" y="115318"/>
                  <a:pt x="2503196" y="115599"/>
                  <a:pt x="2502607" y="115806"/>
                </a:cubicBezTo>
                <a:cubicBezTo>
                  <a:pt x="2502019" y="116012"/>
                  <a:pt x="2501238" y="116189"/>
                  <a:pt x="2500266" y="116337"/>
                </a:cubicBezTo>
                <a:cubicBezTo>
                  <a:pt x="2499293" y="116484"/>
                  <a:pt x="2498071" y="116557"/>
                  <a:pt x="2496598" y="116557"/>
                </a:cubicBezTo>
                <a:cubicBezTo>
                  <a:pt x="2495185" y="116557"/>
                  <a:pt x="2493978" y="116484"/>
                  <a:pt x="2492976" y="116337"/>
                </a:cubicBezTo>
                <a:cubicBezTo>
                  <a:pt x="2491974" y="116189"/>
                  <a:pt x="2491178" y="116012"/>
                  <a:pt x="2490590" y="115806"/>
                </a:cubicBezTo>
                <a:cubicBezTo>
                  <a:pt x="2490001" y="115599"/>
                  <a:pt x="2489588" y="115318"/>
                  <a:pt x="2489353" y="114966"/>
                </a:cubicBezTo>
                <a:cubicBezTo>
                  <a:pt x="2489117" y="114613"/>
                  <a:pt x="2488999" y="114200"/>
                  <a:pt x="2488999" y="113729"/>
                </a:cubicBezTo>
                <a:lnTo>
                  <a:pt x="2488999" y="3977"/>
                </a:lnTo>
                <a:cubicBezTo>
                  <a:pt x="2488999" y="3506"/>
                  <a:pt x="2489117" y="3093"/>
                  <a:pt x="2489353" y="2741"/>
                </a:cubicBezTo>
                <a:cubicBezTo>
                  <a:pt x="2489588" y="2386"/>
                  <a:pt x="2490001" y="2107"/>
                  <a:pt x="2490590" y="1901"/>
                </a:cubicBezTo>
                <a:cubicBezTo>
                  <a:pt x="2491178" y="1694"/>
                  <a:pt x="2491974" y="1518"/>
                  <a:pt x="2492976" y="1370"/>
                </a:cubicBezTo>
                <a:cubicBezTo>
                  <a:pt x="2493978" y="1223"/>
                  <a:pt x="2495185" y="1148"/>
                  <a:pt x="2496598" y="1148"/>
                </a:cubicBezTo>
                <a:close/>
                <a:moveTo>
                  <a:pt x="2246011" y="1148"/>
                </a:moveTo>
                <a:cubicBezTo>
                  <a:pt x="2247779" y="1148"/>
                  <a:pt x="2249208" y="1209"/>
                  <a:pt x="2250298" y="1326"/>
                </a:cubicBezTo>
                <a:cubicBezTo>
                  <a:pt x="2251386" y="1445"/>
                  <a:pt x="2252255" y="1605"/>
                  <a:pt x="2252904" y="1812"/>
                </a:cubicBezTo>
                <a:cubicBezTo>
                  <a:pt x="2253551" y="2018"/>
                  <a:pt x="2254037" y="2312"/>
                  <a:pt x="2254361" y="2696"/>
                </a:cubicBezTo>
                <a:cubicBezTo>
                  <a:pt x="2254685" y="3078"/>
                  <a:pt x="2254994" y="3565"/>
                  <a:pt x="2255290" y="4154"/>
                </a:cubicBezTo>
                <a:lnTo>
                  <a:pt x="2271106" y="37027"/>
                </a:lnTo>
                <a:cubicBezTo>
                  <a:pt x="2272575" y="40148"/>
                  <a:pt x="2274040" y="43418"/>
                  <a:pt x="2275504" y="46835"/>
                </a:cubicBezTo>
                <a:cubicBezTo>
                  <a:pt x="2276969" y="50252"/>
                  <a:pt x="2278462" y="53699"/>
                  <a:pt x="2279985" y="57175"/>
                </a:cubicBezTo>
                <a:lnTo>
                  <a:pt x="2280160" y="57175"/>
                </a:lnTo>
                <a:cubicBezTo>
                  <a:pt x="2281507" y="53816"/>
                  <a:pt x="2282899" y="50472"/>
                  <a:pt x="2284334" y="47144"/>
                </a:cubicBezTo>
                <a:cubicBezTo>
                  <a:pt x="2285769" y="43815"/>
                  <a:pt x="2287221" y="40531"/>
                  <a:pt x="2288691" y="37291"/>
                </a:cubicBezTo>
                <a:lnTo>
                  <a:pt x="2304597" y="4243"/>
                </a:lnTo>
                <a:cubicBezTo>
                  <a:pt x="2304773" y="3653"/>
                  <a:pt x="2305024" y="3153"/>
                  <a:pt x="2305348" y="2741"/>
                </a:cubicBezTo>
                <a:cubicBezTo>
                  <a:pt x="2305672" y="2328"/>
                  <a:pt x="2306114" y="2018"/>
                  <a:pt x="2306673" y="1812"/>
                </a:cubicBezTo>
                <a:cubicBezTo>
                  <a:pt x="2307232" y="1605"/>
                  <a:pt x="2308014" y="1445"/>
                  <a:pt x="2309015" y="1326"/>
                </a:cubicBezTo>
                <a:cubicBezTo>
                  <a:pt x="2310016" y="1209"/>
                  <a:pt x="2311284" y="1148"/>
                  <a:pt x="2312815" y="1148"/>
                </a:cubicBezTo>
                <a:cubicBezTo>
                  <a:pt x="2314936" y="1148"/>
                  <a:pt x="2316599" y="1223"/>
                  <a:pt x="2317808" y="1370"/>
                </a:cubicBezTo>
                <a:cubicBezTo>
                  <a:pt x="2319015" y="1518"/>
                  <a:pt x="2319855" y="1797"/>
                  <a:pt x="2320326" y="2209"/>
                </a:cubicBezTo>
                <a:cubicBezTo>
                  <a:pt x="2320797" y="2622"/>
                  <a:pt x="2320959" y="3211"/>
                  <a:pt x="2320812" y="3977"/>
                </a:cubicBezTo>
                <a:cubicBezTo>
                  <a:pt x="2320665" y="4743"/>
                  <a:pt x="2320267" y="5775"/>
                  <a:pt x="2319619" y="7070"/>
                </a:cubicBezTo>
                <a:lnTo>
                  <a:pt x="2287277" y="71579"/>
                </a:lnTo>
                <a:lnTo>
                  <a:pt x="2287277" y="113729"/>
                </a:lnTo>
                <a:cubicBezTo>
                  <a:pt x="2287277" y="114200"/>
                  <a:pt x="2287160" y="114613"/>
                  <a:pt x="2286926" y="114966"/>
                </a:cubicBezTo>
                <a:cubicBezTo>
                  <a:pt x="2286692" y="115318"/>
                  <a:pt x="2286280" y="115599"/>
                  <a:pt x="2285695" y="115806"/>
                </a:cubicBezTo>
                <a:cubicBezTo>
                  <a:pt x="2285110" y="116012"/>
                  <a:pt x="2284319" y="116189"/>
                  <a:pt x="2283324" y="116337"/>
                </a:cubicBezTo>
                <a:cubicBezTo>
                  <a:pt x="2282327" y="116484"/>
                  <a:pt x="2281127" y="116557"/>
                  <a:pt x="2279722" y="116557"/>
                </a:cubicBezTo>
                <a:cubicBezTo>
                  <a:pt x="2278257" y="116557"/>
                  <a:pt x="2277041" y="116484"/>
                  <a:pt x="2276076" y="116337"/>
                </a:cubicBezTo>
                <a:cubicBezTo>
                  <a:pt x="2275109" y="116189"/>
                  <a:pt x="2274319" y="116012"/>
                  <a:pt x="2273703" y="115806"/>
                </a:cubicBezTo>
                <a:cubicBezTo>
                  <a:pt x="2273088" y="115599"/>
                  <a:pt x="2272665" y="115318"/>
                  <a:pt x="2272430" y="114966"/>
                </a:cubicBezTo>
                <a:cubicBezTo>
                  <a:pt x="2272196" y="114613"/>
                  <a:pt x="2272078" y="114200"/>
                  <a:pt x="2272078" y="113729"/>
                </a:cubicBezTo>
                <a:lnTo>
                  <a:pt x="2272078" y="71579"/>
                </a:lnTo>
                <a:lnTo>
                  <a:pt x="2239739" y="7070"/>
                </a:lnTo>
                <a:cubicBezTo>
                  <a:pt x="2239090" y="5715"/>
                  <a:pt x="2238692" y="4654"/>
                  <a:pt x="2238545" y="3889"/>
                </a:cubicBezTo>
                <a:cubicBezTo>
                  <a:pt x="2238397" y="3124"/>
                  <a:pt x="2238545" y="2534"/>
                  <a:pt x="2238987" y="2121"/>
                </a:cubicBezTo>
                <a:cubicBezTo>
                  <a:pt x="2239428" y="1709"/>
                  <a:pt x="2240223" y="1445"/>
                  <a:pt x="2241373" y="1326"/>
                </a:cubicBezTo>
                <a:cubicBezTo>
                  <a:pt x="2242520" y="1209"/>
                  <a:pt x="2244068" y="1148"/>
                  <a:pt x="2246011" y="1148"/>
                </a:cubicBezTo>
                <a:close/>
                <a:moveTo>
                  <a:pt x="2029877" y="1148"/>
                </a:moveTo>
                <a:cubicBezTo>
                  <a:pt x="2031349" y="1148"/>
                  <a:pt x="2032571" y="1223"/>
                  <a:pt x="2033545" y="1370"/>
                </a:cubicBezTo>
                <a:cubicBezTo>
                  <a:pt x="2034516" y="1518"/>
                  <a:pt x="2035296" y="1694"/>
                  <a:pt x="2035885" y="1901"/>
                </a:cubicBezTo>
                <a:cubicBezTo>
                  <a:pt x="2036475" y="2107"/>
                  <a:pt x="2036887" y="2386"/>
                  <a:pt x="2037122" y="2741"/>
                </a:cubicBezTo>
                <a:cubicBezTo>
                  <a:pt x="2037358" y="3093"/>
                  <a:pt x="2037476" y="3506"/>
                  <a:pt x="2037476" y="3977"/>
                </a:cubicBezTo>
                <a:lnTo>
                  <a:pt x="2037476" y="49751"/>
                </a:lnTo>
                <a:lnTo>
                  <a:pt x="2089521" y="49751"/>
                </a:lnTo>
                <a:lnTo>
                  <a:pt x="2089521" y="3977"/>
                </a:lnTo>
                <a:cubicBezTo>
                  <a:pt x="2089521" y="3506"/>
                  <a:pt x="2089639" y="3093"/>
                  <a:pt x="2089875" y="2741"/>
                </a:cubicBezTo>
                <a:cubicBezTo>
                  <a:pt x="2090110" y="2386"/>
                  <a:pt x="2090522" y="2107"/>
                  <a:pt x="2091112" y="1901"/>
                </a:cubicBezTo>
                <a:cubicBezTo>
                  <a:pt x="2091701" y="1694"/>
                  <a:pt x="2092467" y="1518"/>
                  <a:pt x="2093409" y="1370"/>
                </a:cubicBezTo>
                <a:cubicBezTo>
                  <a:pt x="2094352" y="1223"/>
                  <a:pt x="2095589" y="1148"/>
                  <a:pt x="2097121" y="1148"/>
                </a:cubicBezTo>
                <a:cubicBezTo>
                  <a:pt x="2098535" y="1148"/>
                  <a:pt x="2099727" y="1223"/>
                  <a:pt x="2100700" y="1370"/>
                </a:cubicBezTo>
                <a:cubicBezTo>
                  <a:pt x="2101671" y="1518"/>
                  <a:pt x="2102452" y="1694"/>
                  <a:pt x="2103041" y="1901"/>
                </a:cubicBezTo>
                <a:cubicBezTo>
                  <a:pt x="2103630" y="2107"/>
                  <a:pt x="2104043" y="2386"/>
                  <a:pt x="2104279" y="2741"/>
                </a:cubicBezTo>
                <a:cubicBezTo>
                  <a:pt x="2104514" y="3093"/>
                  <a:pt x="2104633" y="3506"/>
                  <a:pt x="2104633" y="3977"/>
                </a:cubicBezTo>
                <a:lnTo>
                  <a:pt x="2104633" y="42276"/>
                </a:lnTo>
                <a:lnTo>
                  <a:pt x="2089521" y="64413"/>
                </a:lnTo>
                <a:lnTo>
                  <a:pt x="2089521" y="63007"/>
                </a:lnTo>
                <a:lnTo>
                  <a:pt x="2037476" y="63007"/>
                </a:lnTo>
                <a:lnTo>
                  <a:pt x="2037476" y="113729"/>
                </a:lnTo>
                <a:cubicBezTo>
                  <a:pt x="2037476" y="114200"/>
                  <a:pt x="2037358" y="114613"/>
                  <a:pt x="2037122" y="114966"/>
                </a:cubicBezTo>
                <a:cubicBezTo>
                  <a:pt x="2036887" y="115318"/>
                  <a:pt x="2036475" y="115599"/>
                  <a:pt x="2035885" y="115806"/>
                </a:cubicBezTo>
                <a:cubicBezTo>
                  <a:pt x="2035296" y="116012"/>
                  <a:pt x="2034516" y="116189"/>
                  <a:pt x="2033545" y="116337"/>
                </a:cubicBezTo>
                <a:cubicBezTo>
                  <a:pt x="2032571" y="116484"/>
                  <a:pt x="2031349" y="116557"/>
                  <a:pt x="2029877" y="116557"/>
                </a:cubicBezTo>
                <a:cubicBezTo>
                  <a:pt x="2028463" y="116557"/>
                  <a:pt x="2027255" y="116484"/>
                  <a:pt x="2026254" y="116337"/>
                </a:cubicBezTo>
                <a:cubicBezTo>
                  <a:pt x="2025252" y="116189"/>
                  <a:pt x="2024457" y="116012"/>
                  <a:pt x="2023868" y="115806"/>
                </a:cubicBezTo>
                <a:cubicBezTo>
                  <a:pt x="2023279" y="115599"/>
                  <a:pt x="2022867" y="115318"/>
                  <a:pt x="2022630" y="114966"/>
                </a:cubicBezTo>
                <a:cubicBezTo>
                  <a:pt x="2022395" y="114613"/>
                  <a:pt x="2022278" y="114200"/>
                  <a:pt x="2022278" y="113729"/>
                </a:cubicBezTo>
                <a:lnTo>
                  <a:pt x="2022278" y="3977"/>
                </a:lnTo>
                <a:cubicBezTo>
                  <a:pt x="2022278" y="3506"/>
                  <a:pt x="2022395" y="3093"/>
                  <a:pt x="2022630" y="2741"/>
                </a:cubicBezTo>
                <a:cubicBezTo>
                  <a:pt x="2022867" y="2386"/>
                  <a:pt x="2023279" y="2107"/>
                  <a:pt x="2023868" y="1901"/>
                </a:cubicBezTo>
                <a:cubicBezTo>
                  <a:pt x="2024457" y="1694"/>
                  <a:pt x="2025252" y="1518"/>
                  <a:pt x="2026254" y="1370"/>
                </a:cubicBezTo>
                <a:cubicBezTo>
                  <a:pt x="2027255" y="1223"/>
                  <a:pt x="2028463" y="1148"/>
                  <a:pt x="2029877" y="1148"/>
                </a:cubicBezTo>
                <a:close/>
                <a:moveTo>
                  <a:pt x="1779280" y="1148"/>
                </a:moveTo>
                <a:cubicBezTo>
                  <a:pt x="1781047" y="1148"/>
                  <a:pt x="1782476" y="1209"/>
                  <a:pt x="1783566" y="1326"/>
                </a:cubicBezTo>
                <a:cubicBezTo>
                  <a:pt x="1784655" y="1445"/>
                  <a:pt x="1785524" y="1605"/>
                  <a:pt x="1786172" y="1812"/>
                </a:cubicBezTo>
                <a:cubicBezTo>
                  <a:pt x="1786820" y="2018"/>
                  <a:pt x="1787306" y="2312"/>
                  <a:pt x="1787630" y="2696"/>
                </a:cubicBezTo>
                <a:cubicBezTo>
                  <a:pt x="1787954" y="3078"/>
                  <a:pt x="1788263" y="3565"/>
                  <a:pt x="1788558" y="4154"/>
                </a:cubicBezTo>
                <a:lnTo>
                  <a:pt x="1804375" y="37027"/>
                </a:lnTo>
                <a:cubicBezTo>
                  <a:pt x="1805843" y="40148"/>
                  <a:pt x="1807309" y="43418"/>
                  <a:pt x="1808773" y="46835"/>
                </a:cubicBezTo>
                <a:cubicBezTo>
                  <a:pt x="1810237" y="50252"/>
                  <a:pt x="1811730" y="53699"/>
                  <a:pt x="1813254" y="57175"/>
                </a:cubicBezTo>
                <a:lnTo>
                  <a:pt x="1813429" y="57175"/>
                </a:lnTo>
                <a:cubicBezTo>
                  <a:pt x="1814775" y="53816"/>
                  <a:pt x="1816166" y="50472"/>
                  <a:pt x="1817602" y="47144"/>
                </a:cubicBezTo>
                <a:cubicBezTo>
                  <a:pt x="1819037" y="43815"/>
                  <a:pt x="1820488" y="40531"/>
                  <a:pt x="1821959" y="37291"/>
                </a:cubicBezTo>
                <a:lnTo>
                  <a:pt x="1837864" y="4243"/>
                </a:lnTo>
                <a:cubicBezTo>
                  <a:pt x="1838041" y="3653"/>
                  <a:pt x="1838291" y="3153"/>
                  <a:pt x="1838616" y="2741"/>
                </a:cubicBezTo>
                <a:cubicBezTo>
                  <a:pt x="1838940" y="2328"/>
                  <a:pt x="1839381" y="2018"/>
                  <a:pt x="1839941" y="1812"/>
                </a:cubicBezTo>
                <a:cubicBezTo>
                  <a:pt x="1840501" y="1605"/>
                  <a:pt x="1841281" y="1445"/>
                  <a:pt x="1842283" y="1326"/>
                </a:cubicBezTo>
                <a:cubicBezTo>
                  <a:pt x="1843285" y="1209"/>
                  <a:pt x="1844551" y="1148"/>
                  <a:pt x="1846083" y="1148"/>
                </a:cubicBezTo>
                <a:cubicBezTo>
                  <a:pt x="1848203" y="1148"/>
                  <a:pt x="1849867" y="1223"/>
                  <a:pt x="1851075" y="1370"/>
                </a:cubicBezTo>
                <a:cubicBezTo>
                  <a:pt x="1852283" y="1518"/>
                  <a:pt x="1853123" y="1797"/>
                  <a:pt x="1853594" y="2209"/>
                </a:cubicBezTo>
                <a:cubicBezTo>
                  <a:pt x="1854065" y="2622"/>
                  <a:pt x="1854227" y="3211"/>
                  <a:pt x="1854080" y="3977"/>
                </a:cubicBezTo>
                <a:cubicBezTo>
                  <a:pt x="1853932" y="4743"/>
                  <a:pt x="1853535" y="5775"/>
                  <a:pt x="1852887" y="7070"/>
                </a:cubicBezTo>
                <a:lnTo>
                  <a:pt x="1820545" y="71579"/>
                </a:lnTo>
                <a:lnTo>
                  <a:pt x="1820545" y="113729"/>
                </a:lnTo>
                <a:cubicBezTo>
                  <a:pt x="1820545" y="114200"/>
                  <a:pt x="1820428" y="114613"/>
                  <a:pt x="1820193" y="114966"/>
                </a:cubicBezTo>
                <a:cubicBezTo>
                  <a:pt x="1819959" y="115318"/>
                  <a:pt x="1819549" y="115599"/>
                  <a:pt x="1818963" y="115806"/>
                </a:cubicBezTo>
                <a:cubicBezTo>
                  <a:pt x="1818377" y="116012"/>
                  <a:pt x="1817587" y="116189"/>
                  <a:pt x="1816591" y="116337"/>
                </a:cubicBezTo>
                <a:cubicBezTo>
                  <a:pt x="1815596" y="116484"/>
                  <a:pt x="1814395" y="116557"/>
                  <a:pt x="1812990" y="116557"/>
                </a:cubicBezTo>
                <a:cubicBezTo>
                  <a:pt x="1811526" y="116557"/>
                  <a:pt x="1810310" y="116484"/>
                  <a:pt x="1809344" y="116337"/>
                </a:cubicBezTo>
                <a:cubicBezTo>
                  <a:pt x="1808377" y="116189"/>
                  <a:pt x="1807587" y="116012"/>
                  <a:pt x="1806972" y="115806"/>
                </a:cubicBezTo>
                <a:cubicBezTo>
                  <a:pt x="1806356" y="115599"/>
                  <a:pt x="1805932" y="115318"/>
                  <a:pt x="1805698" y="114966"/>
                </a:cubicBezTo>
                <a:cubicBezTo>
                  <a:pt x="1805464" y="114613"/>
                  <a:pt x="1805347" y="114200"/>
                  <a:pt x="1805347" y="113729"/>
                </a:cubicBezTo>
                <a:lnTo>
                  <a:pt x="1805347" y="71579"/>
                </a:lnTo>
                <a:lnTo>
                  <a:pt x="1773006" y="7070"/>
                </a:lnTo>
                <a:cubicBezTo>
                  <a:pt x="1772358" y="5715"/>
                  <a:pt x="1771960" y="4654"/>
                  <a:pt x="1771813" y="3889"/>
                </a:cubicBezTo>
                <a:cubicBezTo>
                  <a:pt x="1771666" y="3124"/>
                  <a:pt x="1771813" y="2534"/>
                  <a:pt x="1772255" y="2121"/>
                </a:cubicBezTo>
                <a:cubicBezTo>
                  <a:pt x="1772696" y="1709"/>
                  <a:pt x="1773492" y="1445"/>
                  <a:pt x="1774641" y="1326"/>
                </a:cubicBezTo>
                <a:cubicBezTo>
                  <a:pt x="1775789" y="1209"/>
                  <a:pt x="1777336" y="1148"/>
                  <a:pt x="1779280" y="1148"/>
                </a:cubicBezTo>
                <a:close/>
                <a:moveTo>
                  <a:pt x="1553615" y="1148"/>
                </a:moveTo>
                <a:cubicBezTo>
                  <a:pt x="1555088" y="1148"/>
                  <a:pt x="1556310" y="1223"/>
                  <a:pt x="1557282" y="1370"/>
                </a:cubicBezTo>
                <a:cubicBezTo>
                  <a:pt x="1558254" y="1518"/>
                  <a:pt x="1559035" y="1694"/>
                  <a:pt x="1559624" y="1901"/>
                </a:cubicBezTo>
                <a:cubicBezTo>
                  <a:pt x="1560213" y="2107"/>
                  <a:pt x="1560625" y="2386"/>
                  <a:pt x="1560861" y="2741"/>
                </a:cubicBezTo>
                <a:cubicBezTo>
                  <a:pt x="1561097" y="3093"/>
                  <a:pt x="1561214" y="3506"/>
                  <a:pt x="1561214" y="3977"/>
                </a:cubicBezTo>
                <a:lnTo>
                  <a:pt x="1561214" y="49751"/>
                </a:lnTo>
                <a:lnTo>
                  <a:pt x="1613260" y="49751"/>
                </a:lnTo>
                <a:lnTo>
                  <a:pt x="1613260" y="3977"/>
                </a:lnTo>
                <a:cubicBezTo>
                  <a:pt x="1613260" y="3506"/>
                  <a:pt x="1613378" y="3093"/>
                  <a:pt x="1613614" y="2741"/>
                </a:cubicBezTo>
                <a:cubicBezTo>
                  <a:pt x="1613849" y="2386"/>
                  <a:pt x="1614262" y="2107"/>
                  <a:pt x="1614850" y="1901"/>
                </a:cubicBezTo>
                <a:cubicBezTo>
                  <a:pt x="1615440" y="1694"/>
                  <a:pt x="1616206" y="1518"/>
                  <a:pt x="1617149" y="1370"/>
                </a:cubicBezTo>
                <a:cubicBezTo>
                  <a:pt x="1618091" y="1223"/>
                  <a:pt x="1619329" y="1148"/>
                  <a:pt x="1620860" y="1148"/>
                </a:cubicBezTo>
                <a:cubicBezTo>
                  <a:pt x="1622274" y="1148"/>
                  <a:pt x="1623469" y="1223"/>
                  <a:pt x="1624438" y="1370"/>
                </a:cubicBezTo>
                <a:cubicBezTo>
                  <a:pt x="1625411" y="1518"/>
                  <a:pt x="1626191" y="1694"/>
                  <a:pt x="1626782" y="1901"/>
                </a:cubicBezTo>
                <a:cubicBezTo>
                  <a:pt x="1627371" y="2107"/>
                  <a:pt x="1627783" y="2386"/>
                  <a:pt x="1628020" y="2741"/>
                </a:cubicBezTo>
                <a:cubicBezTo>
                  <a:pt x="1628254" y="3093"/>
                  <a:pt x="1628372" y="3506"/>
                  <a:pt x="1628372" y="3977"/>
                </a:cubicBezTo>
                <a:lnTo>
                  <a:pt x="1628372" y="113729"/>
                </a:lnTo>
                <a:cubicBezTo>
                  <a:pt x="1628372" y="114200"/>
                  <a:pt x="1628254" y="114613"/>
                  <a:pt x="1628020" y="114966"/>
                </a:cubicBezTo>
                <a:cubicBezTo>
                  <a:pt x="1627783" y="115318"/>
                  <a:pt x="1627371" y="115599"/>
                  <a:pt x="1626782" y="115806"/>
                </a:cubicBezTo>
                <a:cubicBezTo>
                  <a:pt x="1626191" y="116012"/>
                  <a:pt x="1625411" y="116189"/>
                  <a:pt x="1624438" y="116337"/>
                </a:cubicBezTo>
                <a:cubicBezTo>
                  <a:pt x="1623469" y="116484"/>
                  <a:pt x="1622274" y="116557"/>
                  <a:pt x="1620860" y="116557"/>
                </a:cubicBezTo>
                <a:cubicBezTo>
                  <a:pt x="1619329" y="116557"/>
                  <a:pt x="1618091" y="116484"/>
                  <a:pt x="1617149" y="116337"/>
                </a:cubicBezTo>
                <a:cubicBezTo>
                  <a:pt x="1616206" y="116189"/>
                  <a:pt x="1615440" y="116012"/>
                  <a:pt x="1614850" y="115806"/>
                </a:cubicBezTo>
                <a:cubicBezTo>
                  <a:pt x="1614262" y="115599"/>
                  <a:pt x="1613849" y="115318"/>
                  <a:pt x="1613614" y="114966"/>
                </a:cubicBezTo>
                <a:cubicBezTo>
                  <a:pt x="1613378" y="114613"/>
                  <a:pt x="1613260" y="114200"/>
                  <a:pt x="1613260" y="113729"/>
                </a:cubicBezTo>
                <a:lnTo>
                  <a:pt x="1613260" y="63007"/>
                </a:lnTo>
                <a:lnTo>
                  <a:pt x="1561214" y="63007"/>
                </a:lnTo>
                <a:lnTo>
                  <a:pt x="1561214" y="113729"/>
                </a:lnTo>
                <a:cubicBezTo>
                  <a:pt x="1561214" y="114200"/>
                  <a:pt x="1561097" y="114613"/>
                  <a:pt x="1560861" y="114966"/>
                </a:cubicBezTo>
                <a:cubicBezTo>
                  <a:pt x="1560625" y="115318"/>
                  <a:pt x="1560213" y="115599"/>
                  <a:pt x="1559624" y="115806"/>
                </a:cubicBezTo>
                <a:cubicBezTo>
                  <a:pt x="1559035" y="116012"/>
                  <a:pt x="1558254" y="116189"/>
                  <a:pt x="1557282" y="116337"/>
                </a:cubicBezTo>
                <a:cubicBezTo>
                  <a:pt x="1556310" y="116484"/>
                  <a:pt x="1555088" y="116557"/>
                  <a:pt x="1553615" y="116557"/>
                </a:cubicBezTo>
                <a:cubicBezTo>
                  <a:pt x="1552201" y="116557"/>
                  <a:pt x="1550993" y="116484"/>
                  <a:pt x="1549992" y="116337"/>
                </a:cubicBezTo>
                <a:cubicBezTo>
                  <a:pt x="1548990" y="116189"/>
                  <a:pt x="1548195" y="116012"/>
                  <a:pt x="1547606" y="115806"/>
                </a:cubicBezTo>
                <a:cubicBezTo>
                  <a:pt x="1547017" y="115599"/>
                  <a:pt x="1546605" y="115318"/>
                  <a:pt x="1546369" y="114966"/>
                </a:cubicBezTo>
                <a:cubicBezTo>
                  <a:pt x="1546133" y="114613"/>
                  <a:pt x="1546015" y="114200"/>
                  <a:pt x="1546015" y="113729"/>
                </a:cubicBezTo>
                <a:lnTo>
                  <a:pt x="1546015" y="3977"/>
                </a:lnTo>
                <a:cubicBezTo>
                  <a:pt x="1546015" y="3506"/>
                  <a:pt x="1546133" y="3093"/>
                  <a:pt x="1546369" y="2741"/>
                </a:cubicBezTo>
                <a:cubicBezTo>
                  <a:pt x="1546605" y="2386"/>
                  <a:pt x="1547017" y="2107"/>
                  <a:pt x="1547606" y="1901"/>
                </a:cubicBezTo>
                <a:cubicBezTo>
                  <a:pt x="1548195" y="1694"/>
                  <a:pt x="1548990" y="1518"/>
                  <a:pt x="1549992" y="1370"/>
                </a:cubicBezTo>
                <a:cubicBezTo>
                  <a:pt x="1550993" y="1223"/>
                  <a:pt x="1552201" y="1148"/>
                  <a:pt x="1553615" y="1148"/>
                </a:cubicBezTo>
                <a:close/>
                <a:moveTo>
                  <a:pt x="1369839" y="1148"/>
                </a:moveTo>
                <a:cubicBezTo>
                  <a:pt x="1371961" y="1148"/>
                  <a:pt x="1373624" y="1223"/>
                  <a:pt x="1374831" y="1370"/>
                </a:cubicBezTo>
                <a:cubicBezTo>
                  <a:pt x="1376039" y="1518"/>
                  <a:pt x="1376879" y="1797"/>
                  <a:pt x="1377350" y="2209"/>
                </a:cubicBezTo>
                <a:cubicBezTo>
                  <a:pt x="1377821" y="2622"/>
                  <a:pt x="1377984" y="3211"/>
                  <a:pt x="1377836" y="3977"/>
                </a:cubicBezTo>
                <a:cubicBezTo>
                  <a:pt x="1377688" y="4743"/>
                  <a:pt x="1377291" y="5775"/>
                  <a:pt x="1376643" y="7070"/>
                </a:cubicBezTo>
                <a:lnTo>
                  <a:pt x="1344297" y="71579"/>
                </a:lnTo>
                <a:lnTo>
                  <a:pt x="1344297" y="113729"/>
                </a:lnTo>
                <a:cubicBezTo>
                  <a:pt x="1344297" y="114200"/>
                  <a:pt x="1344181" y="114613"/>
                  <a:pt x="1343947" y="114966"/>
                </a:cubicBezTo>
                <a:cubicBezTo>
                  <a:pt x="1343713" y="115318"/>
                  <a:pt x="1343302" y="115599"/>
                  <a:pt x="1342716" y="115806"/>
                </a:cubicBezTo>
                <a:cubicBezTo>
                  <a:pt x="1342131" y="116012"/>
                  <a:pt x="1341340" y="116189"/>
                  <a:pt x="1340343" y="116337"/>
                </a:cubicBezTo>
                <a:cubicBezTo>
                  <a:pt x="1339348" y="116484"/>
                  <a:pt x="1338148" y="116557"/>
                  <a:pt x="1336742" y="116557"/>
                </a:cubicBezTo>
                <a:cubicBezTo>
                  <a:pt x="1335278" y="116557"/>
                  <a:pt x="1334062" y="116484"/>
                  <a:pt x="1333094" y="116337"/>
                </a:cubicBezTo>
                <a:cubicBezTo>
                  <a:pt x="1332128" y="116189"/>
                  <a:pt x="1331338" y="116012"/>
                  <a:pt x="1330723" y="115806"/>
                </a:cubicBezTo>
                <a:cubicBezTo>
                  <a:pt x="1330107" y="115599"/>
                  <a:pt x="1329683" y="115318"/>
                  <a:pt x="1329449" y="114966"/>
                </a:cubicBezTo>
                <a:cubicBezTo>
                  <a:pt x="1329214" y="114613"/>
                  <a:pt x="1329097" y="114200"/>
                  <a:pt x="1329097" y="113729"/>
                </a:cubicBezTo>
                <a:lnTo>
                  <a:pt x="1329097" y="71579"/>
                </a:lnTo>
                <a:lnTo>
                  <a:pt x="1318817" y="51072"/>
                </a:lnTo>
                <a:lnTo>
                  <a:pt x="1327426" y="35574"/>
                </a:lnTo>
                <a:lnTo>
                  <a:pt x="1328125" y="37027"/>
                </a:lnTo>
                <a:cubicBezTo>
                  <a:pt x="1329594" y="40148"/>
                  <a:pt x="1331059" y="43418"/>
                  <a:pt x="1332524" y="46835"/>
                </a:cubicBezTo>
                <a:cubicBezTo>
                  <a:pt x="1333988" y="50252"/>
                  <a:pt x="1335482" y="53699"/>
                  <a:pt x="1337006" y="57175"/>
                </a:cubicBezTo>
                <a:lnTo>
                  <a:pt x="1337180" y="57175"/>
                </a:lnTo>
                <a:cubicBezTo>
                  <a:pt x="1338527" y="53816"/>
                  <a:pt x="1339918" y="50472"/>
                  <a:pt x="1341353" y="47144"/>
                </a:cubicBezTo>
                <a:cubicBezTo>
                  <a:pt x="1342789" y="43815"/>
                  <a:pt x="1344243" y="40531"/>
                  <a:pt x="1345712" y="37291"/>
                </a:cubicBezTo>
                <a:lnTo>
                  <a:pt x="1361619" y="4243"/>
                </a:lnTo>
                <a:cubicBezTo>
                  <a:pt x="1361797" y="3653"/>
                  <a:pt x="1362047" y="3153"/>
                  <a:pt x="1362372" y="2741"/>
                </a:cubicBezTo>
                <a:cubicBezTo>
                  <a:pt x="1362695" y="2328"/>
                  <a:pt x="1363138" y="2018"/>
                  <a:pt x="1363696" y="1812"/>
                </a:cubicBezTo>
                <a:cubicBezTo>
                  <a:pt x="1364256" y="1605"/>
                  <a:pt x="1365037" y="1445"/>
                  <a:pt x="1366038" y="1326"/>
                </a:cubicBezTo>
                <a:cubicBezTo>
                  <a:pt x="1367041" y="1209"/>
                  <a:pt x="1368307" y="1148"/>
                  <a:pt x="1369839" y="1148"/>
                </a:cubicBezTo>
                <a:close/>
                <a:moveTo>
                  <a:pt x="610632" y="1148"/>
                </a:moveTo>
                <a:cubicBezTo>
                  <a:pt x="612105" y="1148"/>
                  <a:pt x="613327" y="1223"/>
                  <a:pt x="614299" y="1370"/>
                </a:cubicBezTo>
                <a:cubicBezTo>
                  <a:pt x="615271" y="1518"/>
                  <a:pt x="616052" y="1694"/>
                  <a:pt x="616641" y="1901"/>
                </a:cubicBezTo>
                <a:cubicBezTo>
                  <a:pt x="617230" y="2107"/>
                  <a:pt x="617643" y="2386"/>
                  <a:pt x="617878" y="2741"/>
                </a:cubicBezTo>
                <a:cubicBezTo>
                  <a:pt x="618114" y="3093"/>
                  <a:pt x="618232" y="3506"/>
                  <a:pt x="618232" y="3977"/>
                </a:cubicBezTo>
                <a:lnTo>
                  <a:pt x="618232" y="49751"/>
                </a:lnTo>
                <a:lnTo>
                  <a:pt x="670279" y="49751"/>
                </a:lnTo>
                <a:lnTo>
                  <a:pt x="670279" y="3977"/>
                </a:lnTo>
                <a:cubicBezTo>
                  <a:pt x="670279" y="3506"/>
                  <a:pt x="670397" y="3093"/>
                  <a:pt x="670632" y="2741"/>
                </a:cubicBezTo>
                <a:cubicBezTo>
                  <a:pt x="670868" y="2386"/>
                  <a:pt x="671280" y="2107"/>
                  <a:pt x="671869" y="1901"/>
                </a:cubicBezTo>
                <a:cubicBezTo>
                  <a:pt x="672459" y="1694"/>
                  <a:pt x="673224" y="1518"/>
                  <a:pt x="674167" y="1370"/>
                </a:cubicBezTo>
                <a:cubicBezTo>
                  <a:pt x="675110" y="1223"/>
                  <a:pt x="676347" y="1148"/>
                  <a:pt x="677878" y="1148"/>
                </a:cubicBezTo>
                <a:cubicBezTo>
                  <a:pt x="679292" y="1148"/>
                  <a:pt x="680485" y="1223"/>
                  <a:pt x="681457" y="1370"/>
                </a:cubicBezTo>
                <a:cubicBezTo>
                  <a:pt x="682429" y="1518"/>
                  <a:pt x="683210" y="1694"/>
                  <a:pt x="683799" y="1901"/>
                </a:cubicBezTo>
                <a:cubicBezTo>
                  <a:pt x="684388" y="2107"/>
                  <a:pt x="684801" y="2386"/>
                  <a:pt x="685036" y="2741"/>
                </a:cubicBezTo>
                <a:cubicBezTo>
                  <a:pt x="685272" y="3093"/>
                  <a:pt x="685390" y="3506"/>
                  <a:pt x="685390" y="3977"/>
                </a:cubicBezTo>
                <a:lnTo>
                  <a:pt x="685390" y="113729"/>
                </a:lnTo>
                <a:cubicBezTo>
                  <a:pt x="685390" y="114200"/>
                  <a:pt x="685272" y="114613"/>
                  <a:pt x="685036" y="114966"/>
                </a:cubicBezTo>
                <a:cubicBezTo>
                  <a:pt x="684801" y="115318"/>
                  <a:pt x="684388" y="115599"/>
                  <a:pt x="683799" y="115806"/>
                </a:cubicBezTo>
                <a:cubicBezTo>
                  <a:pt x="683210" y="116012"/>
                  <a:pt x="682429" y="116189"/>
                  <a:pt x="681457" y="116337"/>
                </a:cubicBezTo>
                <a:cubicBezTo>
                  <a:pt x="680485" y="116484"/>
                  <a:pt x="679292" y="116557"/>
                  <a:pt x="677878" y="116557"/>
                </a:cubicBezTo>
                <a:cubicBezTo>
                  <a:pt x="676347" y="116557"/>
                  <a:pt x="675110" y="116484"/>
                  <a:pt x="674167" y="116337"/>
                </a:cubicBezTo>
                <a:cubicBezTo>
                  <a:pt x="673224" y="116189"/>
                  <a:pt x="672459" y="116012"/>
                  <a:pt x="671869" y="115806"/>
                </a:cubicBezTo>
                <a:cubicBezTo>
                  <a:pt x="671280" y="115599"/>
                  <a:pt x="670868" y="115318"/>
                  <a:pt x="670632" y="114966"/>
                </a:cubicBezTo>
                <a:cubicBezTo>
                  <a:pt x="670397" y="114613"/>
                  <a:pt x="670279" y="114200"/>
                  <a:pt x="670279" y="113729"/>
                </a:cubicBezTo>
                <a:lnTo>
                  <a:pt x="670279" y="63007"/>
                </a:lnTo>
                <a:lnTo>
                  <a:pt x="618232" y="63007"/>
                </a:lnTo>
                <a:lnTo>
                  <a:pt x="618232" y="113729"/>
                </a:lnTo>
                <a:cubicBezTo>
                  <a:pt x="618232" y="114200"/>
                  <a:pt x="618114" y="114613"/>
                  <a:pt x="617878" y="114966"/>
                </a:cubicBezTo>
                <a:cubicBezTo>
                  <a:pt x="617643" y="115318"/>
                  <a:pt x="617230" y="115599"/>
                  <a:pt x="616641" y="115806"/>
                </a:cubicBezTo>
                <a:cubicBezTo>
                  <a:pt x="616052" y="116012"/>
                  <a:pt x="615271" y="116189"/>
                  <a:pt x="614299" y="116337"/>
                </a:cubicBezTo>
                <a:cubicBezTo>
                  <a:pt x="613327" y="116484"/>
                  <a:pt x="612105" y="116557"/>
                  <a:pt x="610632" y="116557"/>
                </a:cubicBezTo>
                <a:cubicBezTo>
                  <a:pt x="609218" y="116557"/>
                  <a:pt x="608010" y="116484"/>
                  <a:pt x="607009" y="116337"/>
                </a:cubicBezTo>
                <a:cubicBezTo>
                  <a:pt x="606008" y="116189"/>
                  <a:pt x="605212" y="116012"/>
                  <a:pt x="604623" y="115806"/>
                </a:cubicBezTo>
                <a:cubicBezTo>
                  <a:pt x="604034" y="115599"/>
                  <a:pt x="603622" y="115318"/>
                  <a:pt x="603386" y="114966"/>
                </a:cubicBezTo>
                <a:cubicBezTo>
                  <a:pt x="603150" y="114613"/>
                  <a:pt x="603032" y="114200"/>
                  <a:pt x="603032" y="113729"/>
                </a:cubicBezTo>
                <a:lnTo>
                  <a:pt x="603032" y="3977"/>
                </a:lnTo>
                <a:cubicBezTo>
                  <a:pt x="603032" y="3506"/>
                  <a:pt x="603150" y="3093"/>
                  <a:pt x="603386" y="2741"/>
                </a:cubicBezTo>
                <a:cubicBezTo>
                  <a:pt x="603622" y="2386"/>
                  <a:pt x="604034" y="2107"/>
                  <a:pt x="604623" y="1901"/>
                </a:cubicBezTo>
                <a:cubicBezTo>
                  <a:pt x="605212" y="1694"/>
                  <a:pt x="606008" y="1518"/>
                  <a:pt x="607009" y="1370"/>
                </a:cubicBezTo>
                <a:cubicBezTo>
                  <a:pt x="608010" y="1223"/>
                  <a:pt x="609218" y="1148"/>
                  <a:pt x="610632" y="1148"/>
                </a:cubicBezTo>
                <a:close/>
                <a:moveTo>
                  <a:pt x="360050" y="1148"/>
                </a:moveTo>
                <a:cubicBezTo>
                  <a:pt x="361817" y="1148"/>
                  <a:pt x="363245" y="1209"/>
                  <a:pt x="364335" y="1326"/>
                </a:cubicBezTo>
                <a:cubicBezTo>
                  <a:pt x="365425" y="1445"/>
                  <a:pt x="366294" y="1605"/>
                  <a:pt x="366942" y="1812"/>
                </a:cubicBezTo>
                <a:cubicBezTo>
                  <a:pt x="367590" y="2018"/>
                  <a:pt x="368076" y="2312"/>
                  <a:pt x="368400" y="2696"/>
                </a:cubicBezTo>
                <a:cubicBezTo>
                  <a:pt x="368724" y="3078"/>
                  <a:pt x="369034" y="3565"/>
                  <a:pt x="369328" y="4154"/>
                </a:cubicBezTo>
                <a:lnTo>
                  <a:pt x="385146" y="37027"/>
                </a:lnTo>
                <a:cubicBezTo>
                  <a:pt x="386614" y="40148"/>
                  <a:pt x="388080" y="43418"/>
                  <a:pt x="389544" y="46835"/>
                </a:cubicBezTo>
                <a:cubicBezTo>
                  <a:pt x="391008" y="50252"/>
                  <a:pt x="392502" y="53699"/>
                  <a:pt x="394025" y="57175"/>
                </a:cubicBezTo>
                <a:lnTo>
                  <a:pt x="394201" y="57175"/>
                </a:lnTo>
                <a:cubicBezTo>
                  <a:pt x="395547" y="53816"/>
                  <a:pt x="396938" y="50472"/>
                  <a:pt x="398373" y="47144"/>
                </a:cubicBezTo>
                <a:cubicBezTo>
                  <a:pt x="399808" y="43815"/>
                  <a:pt x="401261" y="40531"/>
                  <a:pt x="402731" y="37291"/>
                </a:cubicBezTo>
                <a:lnTo>
                  <a:pt x="418637" y="4243"/>
                </a:lnTo>
                <a:cubicBezTo>
                  <a:pt x="418813" y="3653"/>
                  <a:pt x="419064" y="3153"/>
                  <a:pt x="419388" y="2741"/>
                </a:cubicBezTo>
                <a:cubicBezTo>
                  <a:pt x="419712" y="2328"/>
                  <a:pt x="420154" y="2018"/>
                  <a:pt x="420713" y="1812"/>
                </a:cubicBezTo>
                <a:cubicBezTo>
                  <a:pt x="421273" y="1605"/>
                  <a:pt x="422053" y="1445"/>
                  <a:pt x="423055" y="1326"/>
                </a:cubicBezTo>
                <a:cubicBezTo>
                  <a:pt x="424056" y="1209"/>
                  <a:pt x="425323" y="1148"/>
                  <a:pt x="426855" y="1148"/>
                </a:cubicBezTo>
                <a:cubicBezTo>
                  <a:pt x="428975" y="1148"/>
                  <a:pt x="430640" y="1223"/>
                  <a:pt x="431847" y="1370"/>
                </a:cubicBezTo>
                <a:cubicBezTo>
                  <a:pt x="433055" y="1518"/>
                  <a:pt x="433894" y="1797"/>
                  <a:pt x="434366" y="2209"/>
                </a:cubicBezTo>
                <a:cubicBezTo>
                  <a:pt x="434837" y="2622"/>
                  <a:pt x="434999" y="3211"/>
                  <a:pt x="434852" y="3977"/>
                </a:cubicBezTo>
                <a:cubicBezTo>
                  <a:pt x="434704" y="4743"/>
                  <a:pt x="434307" y="5775"/>
                  <a:pt x="433659" y="7070"/>
                </a:cubicBezTo>
                <a:lnTo>
                  <a:pt x="401317" y="71579"/>
                </a:lnTo>
                <a:lnTo>
                  <a:pt x="401317" y="113729"/>
                </a:lnTo>
                <a:cubicBezTo>
                  <a:pt x="401317" y="114200"/>
                  <a:pt x="401200" y="114613"/>
                  <a:pt x="400965" y="114966"/>
                </a:cubicBezTo>
                <a:cubicBezTo>
                  <a:pt x="400731" y="115318"/>
                  <a:pt x="400321" y="115599"/>
                  <a:pt x="399735" y="115806"/>
                </a:cubicBezTo>
                <a:cubicBezTo>
                  <a:pt x="399149" y="116012"/>
                  <a:pt x="398359" y="116189"/>
                  <a:pt x="397363" y="116337"/>
                </a:cubicBezTo>
                <a:cubicBezTo>
                  <a:pt x="396368" y="116484"/>
                  <a:pt x="395167" y="116557"/>
                  <a:pt x="393761" y="116557"/>
                </a:cubicBezTo>
                <a:cubicBezTo>
                  <a:pt x="392297" y="116557"/>
                  <a:pt x="391082" y="116484"/>
                  <a:pt x="390115" y="116337"/>
                </a:cubicBezTo>
                <a:cubicBezTo>
                  <a:pt x="389148" y="116189"/>
                  <a:pt x="388358" y="116012"/>
                  <a:pt x="387743" y="115806"/>
                </a:cubicBezTo>
                <a:cubicBezTo>
                  <a:pt x="387128" y="115599"/>
                  <a:pt x="386703" y="115318"/>
                  <a:pt x="386469" y="114966"/>
                </a:cubicBezTo>
                <a:cubicBezTo>
                  <a:pt x="386235" y="114613"/>
                  <a:pt x="386118" y="114200"/>
                  <a:pt x="386118" y="113729"/>
                </a:cubicBezTo>
                <a:lnTo>
                  <a:pt x="386118" y="71579"/>
                </a:lnTo>
                <a:lnTo>
                  <a:pt x="353776" y="7070"/>
                </a:lnTo>
                <a:cubicBezTo>
                  <a:pt x="353128" y="5715"/>
                  <a:pt x="352730" y="4654"/>
                  <a:pt x="352583" y="3889"/>
                </a:cubicBezTo>
                <a:cubicBezTo>
                  <a:pt x="352435" y="3124"/>
                  <a:pt x="352583" y="2534"/>
                  <a:pt x="353024" y="2121"/>
                </a:cubicBezTo>
                <a:cubicBezTo>
                  <a:pt x="353466" y="1709"/>
                  <a:pt x="354262" y="1445"/>
                  <a:pt x="355410" y="1326"/>
                </a:cubicBezTo>
                <a:cubicBezTo>
                  <a:pt x="356559" y="1209"/>
                  <a:pt x="358106" y="1148"/>
                  <a:pt x="360050" y="1148"/>
                </a:cubicBezTo>
                <a:close/>
                <a:moveTo>
                  <a:pt x="143910" y="1148"/>
                </a:moveTo>
                <a:cubicBezTo>
                  <a:pt x="145382" y="1148"/>
                  <a:pt x="146605" y="1223"/>
                  <a:pt x="147577" y="1370"/>
                </a:cubicBezTo>
                <a:cubicBezTo>
                  <a:pt x="148549" y="1518"/>
                  <a:pt x="149329" y="1694"/>
                  <a:pt x="149918" y="1901"/>
                </a:cubicBezTo>
                <a:cubicBezTo>
                  <a:pt x="150508" y="2107"/>
                  <a:pt x="150920" y="2386"/>
                  <a:pt x="151156" y="2741"/>
                </a:cubicBezTo>
                <a:cubicBezTo>
                  <a:pt x="151391" y="3093"/>
                  <a:pt x="151509" y="3506"/>
                  <a:pt x="151509" y="3977"/>
                </a:cubicBezTo>
                <a:lnTo>
                  <a:pt x="151509" y="49751"/>
                </a:lnTo>
                <a:lnTo>
                  <a:pt x="203557" y="49751"/>
                </a:lnTo>
                <a:lnTo>
                  <a:pt x="203557" y="3977"/>
                </a:lnTo>
                <a:cubicBezTo>
                  <a:pt x="203557" y="3506"/>
                  <a:pt x="203675" y="3093"/>
                  <a:pt x="203910" y="2741"/>
                </a:cubicBezTo>
                <a:cubicBezTo>
                  <a:pt x="204146" y="2386"/>
                  <a:pt x="204558" y="2107"/>
                  <a:pt x="205148" y="1901"/>
                </a:cubicBezTo>
                <a:cubicBezTo>
                  <a:pt x="205737" y="1694"/>
                  <a:pt x="206502" y="1518"/>
                  <a:pt x="207445" y="1370"/>
                </a:cubicBezTo>
                <a:cubicBezTo>
                  <a:pt x="208388" y="1223"/>
                  <a:pt x="209625" y="1148"/>
                  <a:pt x="211157" y="1148"/>
                </a:cubicBezTo>
                <a:cubicBezTo>
                  <a:pt x="212570" y="1148"/>
                  <a:pt x="213763" y="1223"/>
                  <a:pt x="214735" y="1370"/>
                </a:cubicBezTo>
                <a:cubicBezTo>
                  <a:pt x="215707" y="1518"/>
                  <a:pt x="216488" y="1694"/>
                  <a:pt x="217077" y="1901"/>
                </a:cubicBezTo>
                <a:cubicBezTo>
                  <a:pt x="217666" y="2107"/>
                  <a:pt x="218079" y="2386"/>
                  <a:pt x="218314" y="2741"/>
                </a:cubicBezTo>
                <a:cubicBezTo>
                  <a:pt x="218550" y="3093"/>
                  <a:pt x="218668" y="3506"/>
                  <a:pt x="218668" y="3977"/>
                </a:cubicBezTo>
                <a:lnTo>
                  <a:pt x="218668" y="113729"/>
                </a:lnTo>
                <a:cubicBezTo>
                  <a:pt x="218668" y="114200"/>
                  <a:pt x="218550" y="114613"/>
                  <a:pt x="218314" y="114966"/>
                </a:cubicBezTo>
                <a:cubicBezTo>
                  <a:pt x="218079" y="115318"/>
                  <a:pt x="217666" y="115599"/>
                  <a:pt x="217077" y="115806"/>
                </a:cubicBezTo>
                <a:cubicBezTo>
                  <a:pt x="216488" y="116012"/>
                  <a:pt x="215707" y="116189"/>
                  <a:pt x="214735" y="116337"/>
                </a:cubicBezTo>
                <a:cubicBezTo>
                  <a:pt x="213763" y="116484"/>
                  <a:pt x="212570" y="116557"/>
                  <a:pt x="211157" y="116557"/>
                </a:cubicBezTo>
                <a:cubicBezTo>
                  <a:pt x="209625" y="116557"/>
                  <a:pt x="208388" y="116484"/>
                  <a:pt x="207445" y="116337"/>
                </a:cubicBezTo>
                <a:cubicBezTo>
                  <a:pt x="206502" y="116189"/>
                  <a:pt x="205737" y="116012"/>
                  <a:pt x="205148" y="115806"/>
                </a:cubicBezTo>
                <a:cubicBezTo>
                  <a:pt x="204558" y="115599"/>
                  <a:pt x="204146" y="115318"/>
                  <a:pt x="203910" y="114966"/>
                </a:cubicBezTo>
                <a:cubicBezTo>
                  <a:pt x="203675" y="114613"/>
                  <a:pt x="203557" y="114200"/>
                  <a:pt x="203557" y="113729"/>
                </a:cubicBezTo>
                <a:lnTo>
                  <a:pt x="203557" y="63007"/>
                </a:lnTo>
                <a:lnTo>
                  <a:pt x="151509" y="63007"/>
                </a:lnTo>
                <a:lnTo>
                  <a:pt x="151509" y="113729"/>
                </a:lnTo>
                <a:cubicBezTo>
                  <a:pt x="151509" y="114200"/>
                  <a:pt x="151391" y="114613"/>
                  <a:pt x="151156" y="114966"/>
                </a:cubicBezTo>
                <a:cubicBezTo>
                  <a:pt x="150920" y="115318"/>
                  <a:pt x="150508" y="115599"/>
                  <a:pt x="149918" y="115806"/>
                </a:cubicBezTo>
                <a:cubicBezTo>
                  <a:pt x="149329" y="116012"/>
                  <a:pt x="148549" y="116189"/>
                  <a:pt x="147577" y="116337"/>
                </a:cubicBezTo>
                <a:cubicBezTo>
                  <a:pt x="146605" y="116484"/>
                  <a:pt x="145382" y="116557"/>
                  <a:pt x="143910" y="116557"/>
                </a:cubicBezTo>
                <a:cubicBezTo>
                  <a:pt x="142496" y="116557"/>
                  <a:pt x="141288" y="116484"/>
                  <a:pt x="140286" y="116337"/>
                </a:cubicBezTo>
                <a:cubicBezTo>
                  <a:pt x="139285" y="116189"/>
                  <a:pt x="138490" y="116012"/>
                  <a:pt x="137901" y="115806"/>
                </a:cubicBezTo>
                <a:cubicBezTo>
                  <a:pt x="137312" y="115599"/>
                  <a:pt x="136899" y="115318"/>
                  <a:pt x="136663" y="114966"/>
                </a:cubicBezTo>
                <a:cubicBezTo>
                  <a:pt x="136428" y="114613"/>
                  <a:pt x="136310" y="114200"/>
                  <a:pt x="136310" y="113729"/>
                </a:cubicBezTo>
                <a:lnTo>
                  <a:pt x="136310" y="3977"/>
                </a:lnTo>
                <a:cubicBezTo>
                  <a:pt x="136310" y="3506"/>
                  <a:pt x="136428" y="3093"/>
                  <a:pt x="136663" y="2741"/>
                </a:cubicBezTo>
                <a:cubicBezTo>
                  <a:pt x="136899" y="2386"/>
                  <a:pt x="137312" y="2107"/>
                  <a:pt x="137901" y="1901"/>
                </a:cubicBezTo>
                <a:cubicBezTo>
                  <a:pt x="138490" y="1694"/>
                  <a:pt x="139285" y="1518"/>
                  <a:pt x="140286" y="1370"/>
                </a:cubicBezTo>
                <a:cubicBezTo>
                  <a:pt x="141288" y="1223"/>
                  <a:pt x="142496" y="1148"/>
                  <a:pt x="143910" y="1148"/>
                </a:cubicBezTo>
                <a:close/>
                <a:moveTo>
                  <a:pt x="4516578" y="178"/>
                </a:moveTo>
                <a:lnTo>
                  <a:pt x="4515913" y="12848"/>
                </a:lnTo>
                <a:lnTo>
                  <a:pt x="4508975" y="13919"/>
                </a:lnTo>
                <a:cubicBezTo>
                  <a:pt x="4506618" y="14773"/>
                  <a:pt x="4504674" y="15906"/>
                  <a:pt x="4503142" y="17321"/>
                </a:cubicBezTo>
                <a:cubicBezTo>
                  <a:pt x="4501610" y="18734"/>
                  <a:pt x="4500462" y="20414"/>
                  <a:pt x="4499696" y="22358"/>
                </a:cubicBezTo>
                <a:cubicBezTo>
                  <a:pt x="4498930" y="24302"/>
                  <a:pt x="4498547" y="26364"/>
                  <a:pt x="4498547" y="28543"/>
                </a:cubicBezTo>
                <a:cubicBezTo>
                  <a:pt x="4498547" y="31723"/>
                  <a:pt x="4499284" y="34462"/>
                  <a:pt x="4500756" y="36760"/>
                </a:cubicBezTo>
                <a:cubicBezTo>
                  <a:pt x="4502229" y="39058"/>
                  <a:pt x="4504188" y="41091"/>
                  <a:pt x="4506633" y="42858"/>
                </a:cubicBezTo>
                <a:lnTo>
                  <a:pt x="4514109" y="47210"/>
                </a:lnTo>
                <a:lnTo>
                  <a:pt x="4513222" y="64095"/>
                </a:lnTo>
                <a:lnTo>
                  <a:pt x="4508886" y="62078"/>
                </a:lnTo>
                <a:cubicBezTo>
                  <a:pt x="4505646" y="60576"/>
                  <a:pt x="4502494" y="58912"/>
                  <a:pt x="4499431" y="57087"/>
                </a:cubicBezTo>
                <a:cubicBezTo>
                  <a:pt x="4496367" y="55259"/>
                  <a:pt x="4493628" y="53109"/>
                  <a:pt x="4491213" y="50635"/>
                </a:cubicBezTo>
                <a:cubicBezTo>
                  <a:pt x="4488798" y="48161"/>
                  <a:pt x="4486839" y="45258"/>
                  <a:pt x="4485336" y="41930"/>
                </a:cubicBezTo>
                <a:cubicBezTo>
                  <a:pt x="4483834" y="38603"/>
                  <a:pt x="4483083" y="34610"/>
                  <a:pt x="4483083" y="29957"/>
                </a:cubicBezTo>
                <a:cubicBezTo>
                  <a:pt x="4483083" y="25186"/>
                  <a:pt x="4483952" y="20928"/>
                  <a:pt x="4485690" y="17188"/>
                </a:cubicBezTo>
                <a:cubicBezTo>
                  <a:pt x="4487428" y="13448"/>
                  <a:pt x="4489843" y="10310"/>
                  <a:pt x="4492936" y="7777"/>
                </a:cubicBezTo>
                <a:cubicBezTo>
                  <a:pt x="4496029" y="5244"/>
                  <a:pt x="4499711" y="3315"/>
                  <a:pt x="4503982" y="1989"/>
                </a:cubicBezTo>
                <a:close/>
                <a:moveTo>
                  <a:pt x="8337336" y="0"/>
                </a:moveTo>
                <a:cubicBezTo>
                  <a:pt x="8339869" y="0"/>
                  <a:pt x="8342417" y="221"/>
                  <a:pt x="8344979" y="663"/>
                </a:cubicBezTo>
                <a:cubicBezTo>
                  <a:pt x="8347542" y="1105"/>
                  <a:pt x="8349958" y="1694"/>
                  <a:pt x="8352225" y="2430"/>
                </a:cubicBezTo>
                <a:cubicBezTo>
                  <a:pt x="8354494" y="3167"/>
                  <a:pt x="8356511" y="3993"/>
                  <a:pt x="8358279" y="4905"/>
                </a:cubicBezTo>
                <a:cubicBezTo>
                  <a:pt x="8360046" y="5818"/>
                  <a:pt x="8361210" y="6555"/>
                  <a:pt x="8361769" y="7115"/>
                </a:cubicBezTo>
                <a:cubicBezTo>
                  <a:pt x="8362329" y="7674"/>
                  <a:pt x="8362697" y="8116"/>
                  <a:pt x="8362874" y="8439"/>
                </a:cubicBezTo>
                <a:cubicBezTo>
                  <a:pt x="8363050" y="8764"/>
                  <a:pt x="8363198" y="9176"/>
                  <a:pt x="8363315" y="9677"/>
                </a:cubicBezTo>
                <a:cubicBezTo>
                  <a:pt x="8363433" y="10178"/>
                  <a:pt x="8363522" y="10781"/>
                  <a:pt x="8363581" y="11488"/>
                </a:cubicBezTo>
                <a:cubicBezTo>
                  <a:pt x="8363640" y="12195"/>
                  <a:pt x="8363669" y="13108"/>
                  <a:pt x="8363669" y="14228"/>
                </a:cubicBezTo>
                <a:cubicBezTo>
                  <a:pt x="8363669" y="15288"/>
                  <a:pt x="8363625" y="16231"/>
                  <a:pt x="8363536" y="17055"/>
                </a:cubicBezTo>
                <a:cubicBezTo>
                  <a:pt x="8363448" y="17880"/>
                  <a:pt x="8363315" y="18572"/>
                  <a:pt x="8363139" y="19132"/>
                </a:cubicBezTo>
                <a:cubicBezTo>
                  <a:pt x="8362962" y="19692"/>
                  <a:pt x="8362712" y="20104"/>
                  <a:pt x="8362388" y="20369"/>
                </a:cubicBezTo>
                <a:cubicBezTo>
                  <a:pt x="8362064" y="20634"/>
                  <a:pt x="8361696" y="20767"/>
                  <a:pt x="8361283" y="20767"/>
                </a:cubicBezTo>
                <a:cubicBezTo>
                  <a:pt x="8360635" y="20767"/>
                  <a:pt x="8359619" y="20354"/>
                  <a:pt x="8358234" y="19530"/>
                </a:cubicBezTo>
                <a:cubicBezTo>
                  <a:pt x="8356850" y="18705"/>
                  <a:pt x="8355157" y="17777"/>
                  <a:pt x="8353153" y="16747"/>
                </a:cubicBezTo>
                <a:cubicBezTo>
                  <a:pt x="8351151" y="15716"/>
                  <a:pt x="8348779" y="14773"/>
                  <a:pt x="8346040" y="13919"/>
                </a:cubicBezTo>
                <a:cubicBezTo>
                  <a:pt x="8343300" y="13064"/>
                  <a:pt x="8340223" y="12636"/>
                  <a:pt x="8336805" y="12636"/>
                </a:cubicBezTo>
                <a:cubicBezTo>
                  <a:pt x="8333624" y="12636"/>
                  <a:pt x="8330856" y="13064"/>
                  <a:pt x="8328499" y="13919"/>
                </a:cubicBezTo>
                <a:cubicBezTo>
                  <a:pt x="8326143" y="14773"/>
                  <a:pt x="8324199" y="15906"/>
                  <a:pt x="8322667" y="17321"/>
                </a:cubicBezTo>
                <a:cubicBezTo>
                  <a:pt x="8321135" y="18734"/>
                  <a:pt x="8319987" y="20414"/>
                  <a:pt x="8319220" y="22358"/>
                </a:cubicBezTo>
                <a:cubicBezTo>
                  <a:pt x="8318455" y="24302"/>
                  <a:pt x="8318072" y="26364"/>
                  <a:pt x="8318072" y="28543"/>
                </a:cubicBezTo>
                <a:cubicBezTo>
                  <a:pt x="8318072" y="31723"/>
                  <a:pt x="8318808" y="34462"/>
                  <a:pt x="8320281" y="36760"/>
                </a:cubicBezTo>
                <a:cubicBezTo>
                  <a:pt x="8321754" y="39058"/>
                  <a:pt x="8323713" y="41091"/>
                  <a:pt x="8326157" y="42858"/>
                </a:cubicBezTo>
                <a:cubicBezTo>
                  <a:pt x="8328602" y="44625"/>
                  <a:pt x="8331386" y="46247"/>
                  <a:pt x="8334508" y="47719"/>
                </a:cubicBezTo>
                <a:cubicBezTo>
                  <a:pt x="8337630" y="49191"/>
                  <a:pt x="8340812" y="50678"/>
                  <a:pt x="8344052" y="52180"/>
                </a:cubicBezTo>
                <a:cubicBezTo>
                  <a:pt x="8347292" y="53684"/>
                  <a:pt x="8350473" y="55332"/>
                  <a:pt x="8353595" y="57130"/>
                </a:cubicBezTo>
                <a:cubicBezTo>
                  <a:pt x="8356718" y="58926"/>
                  <a:pt x="8359501" y="61048"/>
                  <a:pt x="8361946" y="63494"/>
                </a:cubicBezTo>
                <a:cubicBezTo>
                  <a:pt x="8364391" y="65937"/>
                  <a:pt x="8366364" y="68824"/>
                  <a:pt x="8367866" y="72152"/>
                </a:cubicBezTo>
                <a:cubicBezTo>
                  <a:pt x="8369369" y="75481"/>
                  <a:pt x="8370120" y="79413"/>
                  <a:pt x="8370120" y="83950"/>
                </a:cubicBezTo>
                <a:cubicBezTo>
                  <a:pt x="8370120" y="89311"/>
                  <a:pt x="8369133" y="94083"/>
                  <a:pt x="8367159" y="98266"/>
                </a:cubicBezTo>
                <a:cubicBezTo>
                  <a:pt x="8365186" y="102448"/>
                  <a:pt x="8362447" y="105998"/>
                  <a:pt x="8358941" y="108913"/>
                </a:cubicBezTo>
                <a:cubicBezTo>
                  <a:pt x="8355436" y="111829"/>
                  <a:pt x="8351313" y="114023"/>
                  <a:pt x="8346570" y="115495"/>
                </a:cubicBezTo>
                <a:cubicBezTo>
                  <a:pt x="8341828" y="116970"/>
                  <a:pt x="8336717" y="117706"/>
                  <a:pt x="8331238" y="117706"/>
                </a:cubicBezTo>
                <a:cubicBezTo>
                  <a:pt x="8327410" y="117706"/>
                  <a:pt x="8323860" y="117381"/>
                  <a:pt x="8320590" y="116735"/>
                </a:cubicBezTo>
                <a:cubicBezTo>
                  <a:pt x="8317321" y="116085"/>
                  <a:pt x="8314404" y="115291"/>
                  <a:pt x="8311842" y="114347"/>
                </a:cubicBezTo>
                <a:cubicBezTo>
                  <a:pt x="8309279" y="113405"/>
                  <a:pt x="8307129" y="112434"/>
                  <a:pt x="8305391" y="111432"/>
                </a:cubicBezTo>
                <a:cubicBezTo>
                  <a:pt x="8303653" y="110430"/>
                  <a:pt x="8302446" y="109576"/>
                  <a:pt x="8301768" y="108869"/>
                </a:cubicBezTo>
                <a:cubicBezTo>
                  <a:pt x="8301091" y="108162"/>
                  <a:pt x="8300590" y="107263"/>
                  <a:pt x="8300266" y="106174"/>
                </a:cubicBezTo>
                <a:cubicBezTo>
                  <a:pt x="8299942" y="105084"/>
                  <a:pt x="8299780" y="103625"/>
                  <a:pt x="8299780" y="101800"/>
                </a:cubicBezTo>
                <a:cubicBezTo>
                  <a:pt x="8299780" y="100503"/>
                  <a:pt x="8299839" y="99428"/>
                  <a:pt x="8299957" y="98574"/>
                </a:cubicBezTo>
                <a:cubicBezTo>
                  <a:pt x="8300075" y="97720"/>
                  <a:pt x="8300251" y="97028"/>
                  <a:pt x="8300487" y="96498"/>
                </a:cubicBezTo>
                <a:cubicBezTo>
                  <a:pt x="8300723" y="95968"/>
                  <a:pt x="8301017" y="95600"/>
                  <a:pt x="8301370" y="95394"/>
                </a:cubicBezTo>
                <a:cubicBezTo>
                  <a:pt x="8301724" y="95187"/>
                  <a:pt x="8302137" y="95084"/>
                  <a:pt x="8302608" y="95084"/>
                </a:cubicBezTo>
                <a:cubicBezTo>
                  <a:pt x="8303432" y="95084"/>
                  <a:pt x="8304596" y="95585"/>
                  <a:pt x="8306098" y="96586"/>
                </a:cubicBezTo>
                <a:cubicBezTo>
                  <a:pt x="8307600" y="97588"/>
                  <a:pt x="8309530" y="98677"/>
                  <a:pt x="8311886" y="99855"/>
                </a:cubicBezTo>
                <a:cubicBezTo>
                  <a:pt x="8314243" y="101034"/>
                  <a:pt x="8317085" y="102138"/>
                  <a:pt x="8320413" y="103170"/>
                </a:cubicBezTo>
                <a:cubicBezTo>
                  <a:pt x="8323742" y="104200"/>
                  <a:pt x="8327586" y="104716"/>
                  <a:pt x="8331945" y="104716"/>
                </a:cubicBezTo>
                <a:cubicBezTo>
                  <a:pt x="8335244" y="104716"/>
                  <a:pt x="8338264" y="104274"/>
                  <a:pt x="8341003" y="103391"/>
                </a:cubicBezTo>
                <a:cubicBezTo>
                  <a:pt x="8343742" y="102506"/>
                  <a:pt x="8346099" y="101254"/>
                  <a:pt x="8348072" y="99634"/>
                </a:cubicBezTo>
                <a:cubicBezTo>
                  <a:pt x="8350046" y="98015"/>
                  <a:pt x="8351563" y="96026"/>
                  <a:pt x="8352623" y="93671"/>
                </a:cubicBezTo>
                <a:cubicBezTo>
                  <a:pt x="8353683" y="91314"/>
                  <a:pt x="8354214" y="88633"/>
                  <a:pt x="8354214" y="85628"/>
                </a:cubicBezTo>
                <a:cubicBezTo>
                  <a:pt x="8354214" y="82388"/>
                  <a:pt x="8353478" y="79619"/>
                  <a:pt x="8352005" y="77322"/>
                </a:cubicBezTo>
                <a:cubicBezTo>
                  <a:pt x="8350532" y="75024"/>
                  <a:pt x="8348588" y="73007"/>
                  <a:pt x="8346172" y="71268"/>
                </a:cubicBezTo>
                <a:cubicBezTo>
                  <a:pt x="8343757" y="69531"/>
                  <a:pt x="8341003" y="67940"/>
                  <a:pt x="8337910" y="66496"/>
                </a:cubicBezTo>
                <a:cubicBezTo>
                  <a:pt x="8334817" y="65053"/>
                  <a:pt x="8331651" y="63580"/>
                  <a:pt x="8328411" y="62078"/>
                </a:cubicBezTo>
                <a:cubicBezTo>
                  <a:pt x="8325171" y="60576"/>
                  <a:pt x="8322019" y="58912"/>
                  <a:pt x="8318955" y="57087"/>
                </a:cubicBezTo>
                <a:cubicBezTo>
                  <a:pt x="8315892" y="55259"/>
                  <a:pt x="8313153" y="53109"/>
                  <a:pt x="8310737" y="50635"/>
                </a:cubicBezTo>
                <a:cubicBezTo>
                  <a:pt x="8308322" y="48161"/>
                  <a:pt x="8306363" y="45258"/>
                  <a:pt x="8304861" y="41930"/>
                </a:cubicBezTo>
                <a:cubicBezTo>
                  <a:pt x="8303359" y="38603"/>
                  <a:pt x="8302608" y="34610"/>
                  <a:pt x="8302608" y="29957"/>
                </a:cubicBezTo>
                <a:cubicBezTo>
                  <a:pt x="8302608" y="25186"/>
                  <a:pt x="8303477" y="20928"/>
                  <a:pt x="8305214" y="17188"/>
                </a:cubicBezTo>
                <a:cubicBezTo>
                  <a:pt x="8306953" y="13448"/>
                  <a:pt x="8309368" y="10310"/>
                  <a:pt x="8312460" y="7777"/>
                </a:cubicBezTo>
                <a:cubicBezTo>
                  <a:pt x="8315553" y="5244"/>
                  <a:pt x="8319236" y="3315"/>
                  <a:pt x="8323506" y="1989"/>
                </a:cubicBezTo>
                <a:cubicBezTo>
                  <a:pt x="8327778" y="663"/>
                  <a:pt x="8332387" y="0"/>
                  <a:pt x="8337336" y="0"/>
                </a:cubicBezTo>
                <a:close/>
                <a:moveTo>
                  <a:pt x="7822986" y="0"/>
                </a:moveTo>
                <a:cubicBezTo>
                  <a:pt x="7825519" y="0"/>
                  <a:pt x="7828067" y="221"/>
                  <a:pt x="7830630" y="663"/>
                </a:cubicBezTo>
                <a:cubicBezTo>
                  <a:pt x="7833192" y="1105"/>
                  <a:pt x="7835608" y="1694"/>
                  <a:pt x="7837876" y="2430"/>
                </a:cubicBezTo>
                <a:cubicBezTo>
                  <a:pt x="7840144" y="3167"/>
                  <a:pt x="7842161" y="3993"/>
                  <a:pt x="7843929" y="4905"/>
                </a:cubicBezTo>
                <a:cubicBezTo>
                  <a:pt x="7845696" y="5818"/>
                  <a:pt x="7846860" y="6555"/>
                  <a:pt x="7847419" y="7115"/>
                </a:cubicBezTo>
                <a:cubicBezTo>
                  <a:pt x="7847979" y="7674"/>
                  <a:pt x="7848347" y="8116"/>
                  <a:pt x="7848524" y="8439"/>
                </a:cubicBezTo>
                <a:cubicBezTo>
                  <a:pt x="7848701" y="8764"/>
                  <a:pt x="7848848" y="9176"/>
                  <a:pt x="7848966" y="9677"/>
                </a:cubicBezTo>
                <a:cubicBezTo>
                  <a:pt x="7849084" y="10178"/>
                  <a:pt x="7849172" y="10781"/>
                  <a:pt x="7849231" y="11488"/>
                </a:cubicBezTo>
                <a:cubicBezTo>
                  <a:pt x="7849290" y="12195"/>
                  <a:pt x="7849319" y="13108"/>
                  <a:pt x="7849319" y="14228"/>
                </a:cubicBezTo>
                <a:cubicBezTo>
                  <a:pt x="7849319" y="15288"/>
                  <a:pt x="7849275" y="16231"/>
                  <a:pt x="7849187" y="17055"/>
                </a:cubicBezTo>
                <a:cubicBezTo>
                  <a:pt x="7849098" y="17880"/>
                  <a:pt x="7848966" y="18572"/>
                  <a:pt x="7848789" y="19132"/>
                </a:cubicBezTo>
                <a:cubicBezTo>
                  <a:pt x="7848612" y="19692"/>
                  <a:pt x="7848362" y="20104"/>
                  <a:pt x="7848038" y="20369"/>
                </a:cubicBezTo>
                <a:cubicBezTo>
                  <a:pt x="7847714" y="20634"/>
                  <a:pt x="7847346" y="20767"/>
                  <a:pt x="7846933" y="20767"/>
                </a:cubicBezTo>
                <a:cubicBezTo>
                  <a:pt x="7846286" y="20767"/>
                  <a:pt x="7845269" y="20354"/>
                  <a:pt x="7843885" y="19530"/>
                </a:cubicBezTo>
                <a:cubicBezTo>
                  <a:pt x="7842500" y="18705"/>
                  <a:pt x="7840807" y="17777"/>
                  <a:pt x="7838804" y="16747"/>
                </a:cubicBezTo>
                <a:cubicBezTo>
                  <a:pt x="7836801" y="15716"/>
                  <a:pt x="7834429" y="14773"/>
                  <a:pt x="7831690" y="13919"/>
                </a:cubicBezTo>
                <a:cubicBezTo>
                  <a:pt x="7828951" y="13064"/>
                  <a:pt x="7825873" y="12636"/>
                  <a:pt x="7822456" y="12636"/>
                </a:cubicBezTo>
                <a:cubicBezTo>
                  <a:pt x="7819274" y="12636"/>
                  <a:pt x="7816506" y="13064"/>
                  <a:pt x="7814149" y="13919"/>
                </a:cubicBezTo>
                <a:cubicBezTo>
                  <a:pt x="7811793" y="14773"/>
                  <a:pt x="7809849" y="15906"/>
                  <a:pt x="7808317" y="17321"/>
                </a:cubicBezTo>
                <a:cubicBezTo>
                  <a:pt x="7806786" y="18734"/>
                  <a:pt x="7805637" y="20414"/>
                  <a:pt x="7804871" y="22358"/>
                </a:cubicBezTo>
                <a:cubicBezTo>
                  <a:pt x="7804105" y="24302"/>
                  <a:pt x="7803722" y="26364"/>
                  <a:pt x="7803722" y="28543"/>
                </a:cubicBezTo>
                <a:cubicBezTo>
                  <a:pt x="7803722" y="31723"/>
                  <a:pt x="7804459" y="34462"/>
                  <a:pt x="7805931" y="36760"/>
                </a:cubicBezTo>
                <a:cubicBezTo>
                  <a:pt x="7807404" y="39058"/>
                  <a:pt x="7809363" y="41091"/>
                  <a:pt x="7811808" y="42858"/>
                </a:cubicBezTo>
                <a:cubicBezTo>
                  <a:pt x="7814253" y="44625"/>
                  <a:pt x="7817036" y="46247"/>
                  <a:pt x="7820158" y="47719"/>
                </a:cubicBezTo>
                <a:cubicBezTo>
                  <a:pt x="7823281" y="49191"/>
                  <a:pt x="7826462" y="50678"/>
                  <a:pt x="7829702" y="52180"/>
                </a:cubicBezTo>
                <a:cubicBezTo>
                  <a:pt x="7832942" y="53684"/>
                  <a:pt x="7836123" y="55332"/>
                  <a:pt x="7839245" y="57130"/>
                </a:cubicBezTo>
                <a:cubicBezTo>
                  <a:pt x="7842368" y="58926"/>
                  <a:pt x="7845151" y="61048"/>
                  <a:pt x="7847596" y="63494"/>
                </a:cubicBezTo>
                <a:cubicBezTo>
                  <a:pt x="7850041" y="65937"/>
                  <a:pt x="7852014" y="68824"/>
                  <a:pt x="7853517" y="72152"/>
                </a:cubicBezTo>
                <a:cubicBezTo>
                  <a:pt x="7855019" y="75481"/>
                  <a:pt x="7855770" y="79413"/>
                  <a:pt x="7855770" y="83950"/>
                </a:cubicBezTo>
                <a:cubicBezTo>
                  <a:pt x="7855770" y="89311"/>
                  <a:pt x="7854783" y="94083"/>
                  <a:pt x="7852810" y="98266"/>
                </a:cubicBezTo>
                <a:cubicBezTo>
                  <a:pt x="7850837" y="102448"/>
                  <a:pt x="7848097" y="105998"/>
                  <a:pt x="7844592" y="108913"/>
                </a:cubicBezTo>
                <a:cubicBezTo>
                  <a:pt x="7841087" y="111829"/>
                  <a:pt x="7836963" y="114023"/>
                  <a:pt x="7832220" y="115495"/>
                </a:cubicBezTo>
                <a:cubicBezTo>
                  <a:pt x="7827478" y="116970"/>
                  <a:pt x="7822367" y="117706"/>
                  <a:pt x="7816889" y="117706"/>
                </a:cubicBezTo>
                <a:cubicBezTo>
                  <a:pt x="7813060" y="117706"/>
                  <a:pt x="7809510" y="117381"/>
                  <a:pt x="7806240" y="116735"/>
                </a:cubicBezTo>
                <a:cubicBezTo>
                  <a:pt x="7802971" y="116085"/>
                  <a:pt x="7800055" y="115291"/>
                  <a:pt x="7797492" y="114347"/>
                </a:cubicBezTo>
                <a:cubicBezTo>
                  <a:pt x="7794929" y="113405"/>
                  <a:pt x="7792780" y="112434"/>
                  <a:pt x="7791041" y="111432"/>
                </a:cubicBezTo>
                <a:cubicBezTo>
                  <a:pt x="7789304" y="110430"/>
                  <a:pt x="7788096" y="109576"/>
                  <a:pt x="7787418" y="108869"/>
                </a:cubicBezTo>
                <a:cubicBezTo>
                  <a:pt x="7786741" y="108162"/>
                  <a:pt x="7786240" y="107263"/>
                  <a:pt x="7785916" y="106174"/>
                </a:cubicBezTo>
                <a:cubicBezTo>
                  <a:pt x="7785592" y="105084"/>
                  <a:pt x="7785430" y="103625"/>
                  <a:pt x="7785430" y="101800"/>
                </a:cubicBezTo>
                <a:cubicBezTo>
                  <a:pt x="7785430" y="100503"/>
                  <a:pt x="7785489" y="99428"/>
                  <a:pt x="7785607" y="98574"/>
                </a:cubicBezTo>
                <a:cubicBezTo>
                  <a:pt x="7785725" y="97720"/>
                  <a:pt x="7785902" y="97028"/>
                  <a:pt x="7786137" y="96498"/>
                </a:cubicBezTo>
                <a:cubicBezTo>
                  <a:pt x="7786373" y="95968"/>
                  <a:pt x="7786667" y="95600"/>
                  <a:pt x="7787021" y="95394"/>
                </a:cubicBezTo>
                <a:cubicBezTo>
                  <a:pt x="7787374" y="95187"/>
                  <a:pt x="7787787" y="95084"/>
                  <a:pt x="7788258" y="95084"/>
                </a:cubicBezTo>
                <a:cubicBezTo>
                  <a:pt x="7789083" y="95084"/>
                  <a:pt x="7790246" y="95585"/>
                  <a:pt x="7791748" y="96586"/>
                </a:cubicBezTo>
                <a:cubicBezTo>
                  <a:pt x="7793251" y="97588"/>
                  <a:pt x="7795180" y="98677"/>
                  <a:pt x="7797536" y="99855"/>
                </a:cubicBezTo>
                <a:cubicBezTo>
                  <a:pt x="7799893" y="101034"/>
                  <a:pt x="7802735" y="102138"/>
                  <a:pt x="7806064" y="103170"/>
                </a:cubicBezTo>
                <a:cubicBezTo>
                  <a:pt x="7809393" y="104200"/>
                  <a:pt x="7813236" y="104716"/>
                  <a:pt x="7817596" y="104716"/>
                </a:cubicBezTo>
                <a:cubicBezTo>
                  <a:pt x="7820895" y="104716"/>
                  <a:pt x="7823914" y="104274"/>
                  <a:pt x="7826653" y="103391"/>
                </a:cubicBezTo>
                <a:cubicBezTo>
                  <a:pt x="7829392" y="102506"/>
                  <a:pt x="7831749" y="101254"/>
                  <a:pt x="7833722" y="99634"/>
                </a:cubicBezTo>
                <a:cubicBezTo>
                  <a:pt x="7835696" y="98015"/>
                  <a:pt x="7837213" y="96026"/>
                  <a:pt x="7838273" y="93671"/>
                </a:cubicBezTo>
                <a:cubicBezTo>
                  <a:pt x="7839334" y="91314"/>
                  <a:pt x="7839864" y="88633"/>
                  <a:pt x="7839864" y="85628"/>
                </a:cubicBezTo>
                <a:cubicBezTo>
                  <a:pt x="7839864" y="82388"/>
                  <a:pt x="7839128" y="79619"/>
                  <a:pt x="7837655" y="77322"/>
                </a:cubicBezTo>
                <a:cubicBezTo>
                  <a:pt x="7836182" y="75024"/>
                  <a:pt x="7834238" y="73007"/>
                  <a:pt x="7831823" y="71268"/>
                </a:cubicBezTo>
                <a:cubicBezTo>
                  <a:pt x="7829408" y="69531"/>
                  <a:pt x="7826653" y="67940"/>
                  <a:pt x="7823560" y="66496"/>
                </a:cubicBezTo>
                <a:cubicBezTo>
                  <a:pt x="7820467" y="65053"/>
                  <a:pt x="7817301" y="63580"/>
                  <a:pt x="7814061" y="62078"/>
                </a:cubicBezTo>
                <a:cubicBezTo>
                  <a:pt x="7810821" y="60576"/>
                  <a:pt x="7807669" y="58912"/>
                  <a:pt x="7804606" y="57087"/>
                </a:cubicBezTo>
                <a:cubicBezTo>
                  <a:pt x="7801542" y="55259"/>
                  <a:pt x="7798803" y="53109"/>
                  <a:pt x="7796388" y="50635"/>
                </a:cubicBezTo>
                <a:cubicBezTo>
                  <a:pt x="7793973" y="48161"/>
                  <a:pt x="7792013" y="45258"/>
                  <a:pt x="7790511" y="41930"/>
                </a:cubicBezTo>
                <a:cubicBezTo>
                  <a:pt x="7789009" y="38603"/>
                  <a:pt x="7788258" y="34610"/>
                  <a:pt x="7788258" y="29957"/>
                </a:cubicBezTo>
                <a:cubicBezTo>
                  <a:pt x="7788258" y="25186"/>
                  <a:pt x="7789127" y="20928"/>
                  <a:pt x="7790865" y="17188"/>
                </a:cubicBezTo>
                <a:cubicBezTo>
                  <a:pt x="7792603" y="13448"/>
                  <a:pt x="7795018" y="10310"/>
                  <a:pt x="7798111" y="7777"/>
                </a:cubicBezTo>
                <a:cubicBezTo>
                  <a:pt x="7801204" y="5244"/>
                  <a:pt x="7804886" y="3315"/>
                  <a:pt x="7809157" y="1989"/>
                </a:cubicBezTo>
                <a:cubicBezTo>
                  <a:pt x="7813428" y="663"/>
                  <a:pt x="7818037" y="0"/>
                  <a:pt x="7822986" y="0"/>
                </a:cubicBezTo>
                <a:close/>
                <a:moveTo>
                  <a:pt x="6880011" y="0"/>
                </a:moveTo>
                <a:cubicBezTo>
                  <a:pt x="6882544" y="0"/>
                  <a:pt x="6885092" y="221"/>
                  <a:pt x="6887655" y="663"/>
                </a:cubicBezTo>
                <a:cubicBezTo>
                  <a:pt x="6890217" y="1105"/>
                  <a:pt x="6892633" y="1694"/>
                  <a:pt x="6894901" y="2430"/>
                </a:cubicBezTo>
                <a:cubicBezTo>
                  <a:pt x="6897169" y="3167"/>
                  <a:pt x="6899186" y="3993"/>
                  <a:pt x="6900954" y="4905"/>
                </a:cubicBezTo>
                <a:cubicBezTo>
                  <a:pt x="6902721" y="5818"/>
                  <a:pt x="6903885" y="6555"/>
                  <a:pt x="6904444" y="7115"/>
                </a:cubicBezTo>
                <a:cubicBezTo>
                  <a:pt x="6905004" y="7674"/>
                  <a:pt x="6905372" y="8116"/>
                  <a:pt x="6905549" y="8439"/>
                </a:cubicBezTo>
                <a:cubicBezTo>
                  <a:pt x="6905726" y="8764"/>
                  <a:pt x="6905873" y="9176"/>
                  <a:pt x="6905991" y="9677"/>
                </a:cubicBezTo>
                <a:cubicBezTo>
                  <a:pt x="6906109" y="10178"/>
                  <a:pt x="6906197" y="10781"/>
                  <a:pt x="6906256" y="11488"/>
                </a:cubicBezTo>
                <a:cubicBezTo>
                  <a:pt x="6906315" y="12195"/>
                  <a:pt x="6906344" y="13108"/>
                  <a:pt x="6906344" y="14228"/>
                </a:cubicBezTo>
                <a:cubicBezTo>
                  <a:pt x="6906344" y="15288"/>
                  <a:pt x="6906300" y="16231"/>
                  <a:pt x="6906212" y="17055"/>
                </a:cubicBezTo>
                <a:cubicBezTo>
                  <a:pt x="6906123" y="17880"/>
                  <a:pt x="6905991" y="18572"/>
                  <a:pt x="6905814" y="19132"/>
                </a:cubicBezTo>
                <a:cubicBezTo>
                  <a:pt x="6905637" y="19692"/>
                  <a:pt x="6905387" y="20104"/>
                  <a:pt x="6905063" y="20369"/>
                </a:cubicBezTo>
                <a:cubicBezTo>
                  <a:pt x="6904739" y="20634"/>
                  <a:pt x="6904371" y="20767"/>
                  <a:pt x="6903958" y="20767"/>
                </a:cubicBezTo>
                <a:cubicBezTo>
                  <a:pt x="6903311" y="20767"/>
                  <a:pt x="6902294" y="20354"/>
                  <a:pt x="6900910" y="19530"/>
                </a:cubicBezTo>
                <a:cubicBezTo>
                  <a:pt x="6899525" y="18705"/>
                  <a:pt x="6897832" y="17777"/>
                  <a:pt x="6895829" y="16747"/>
                </a:cubicBezTo>
                <a:cubicBezTo>
                  <a:pt x="6893826" y="15716"/>
                  <a:pt x="6891454" y="14773"/>
                  <a:pt x="6888715" y="13919"/>
                </a:cubicBezTo>
                <a:cubicBezTo>
                  <a:pt x="6885976" y="13064"/>
                  <a:pt x="6882898" y="12636"/>
                  <a:pt x="6879481" y="12636"/>
                </a:cubicBezTo>
                <a:cubicBezTo>
                  <a:pt x="6876299" y="12636"/>
                  <a:pt x="6873531" y="13064"/>
                  <a:pt x="6871174" y="13919"/>
                </a:cubicBezTo>
                <a:cubicBezTo>
                  <a:pt x="6868818" y="14773"/>
                  <a:pt x="6866874" y="15906"/>
                  <a:pt x="6865342" y="17321"/>
                </a:cubicBezTo>
                <a:cubicBezTo>
                  <a:pt x="6863811" y="18734"/>
                  <a:pt x="6862662" y="20414"/>
                  <a:pt x="6861896" y="22358"/>
                </a:cubicBezTo>
                <a:cubicBezTo>
                  <a:pt x="6861130" y="24302"/>
                  <a:pt x="6860747" y="26364"/>
                  <a:pt x="6860747" y="28543"/>
                </a:cubicBezTo>
                <a:cubicBezTo>
                  <a:pt x="6860747" y="31723"/>
                  <a:pt x="6861484" y="34462"/>
                  <a:pt x="6862956" y="36760"/>
                </a:cubicBezTo>
                <a:cubicBezTo>
                  <a:pt x="6864429" y="39058"/>
                  <a:pt x="6866388" y="41091"/>
                  <a:pt x="6868833" y="42858"/>
                </a:cubicBezTo>
                <a:cubicBezTo>
                  <a:pt x="6871278" y="44625"/>
                  <a:pt x="6874061" y="46247"/>
                  <a:pt x="6877183" y="47719"/>
                </a:cubicBezTo>
                <a:cubicBezTo>
                  <a:pt x="6880306" y="49191"/>
                  <a:pt x="6883487" y="50678"/>
                  <a:pt x="6886727" y="52180"/>
                </a:cubicBezTo>
                <a:cubicBezTo>
                  <a:pt x="6889967" y="53684"/>
                  <a:pt x="6893148" y="55332"/>
                  <a:pt x="6896270" y="57130"/>
                </a:cubicBezTo>
                <a:cubicBezTo>
                  <a:pt x="6899393" y="58926"/>
                  <a:pt x="6902176" y="61048"/>
                  <a:pt x="6904621" y="63494"/>
                </a:cubicBezTo>
                <a:lnTo>
                  <a:pt x="6906560" y="66329"/>
                </a:lnTo>
                <a:lnTo>
                  <a:pt x="6903953" y="105887"/>
                </a:lnTo>
                <a:lnTo>
                  <a:pt x="6901617" y="108913"/>
                </a:lnTo>
                <a:cubicBezTo>
                  <a:pt x="6898112" y="111829"/>
                  <a:pt x="6893988" y="114023"/>
                  <a:pt x="6889245" y="115495"/>
                </a:cubicBezTo>
                <a:cubicBezTo>
                  <a:pt x="6884503" y="116970"/>
                  <a:pt x="6879392" y="117706"/>
                  <a:pt x="6873914" y="117706"/>
                </a:cubicBezTo>
                <a:cubicBezTo>
                  <a:pt x="6870085" y="117706"/>
                  <a:pt x="6866535" y="117381"/>
                  <a:pt x="6863265" y="116735"/>
                </a:cubicBezTo>
                <a:cubicBezTo>
                  <a:pt x="6859996" y="116085"/>
                  <a:pt x="6857080" y="115291"/>
                  <a:pt x="6854517" y="114347"/>
                </a:cubicBezTo>
                <a:cubicBezTo>
                  <a:pt x="6851954" y="113405"/>
                  <a:pt x="6849805" y="112434"/>
                  <a:pt x="6848066" y="111432"/>
                </a:cubicBezTo>
                <a:cubicBezTo>
                  <a:pt x="6846329" y="110430"/>
                  <a:pt x="6845121" y="109576"/>
                  <a:pt x="6844443" y="108869"/>
                </a:cubicBezTo>
                <a:cubicBezTo>
                  <a:pt x="6843766" y="108162"/>
                  <a:pt x="6843265" y="107263"/>
                  <a:pt x="6842941" y="106174"/>
                </a:cubicBezTo>
                <a:cubicBezTo>
                  <a:pt x="6842617" y="105084"/>
                  <a:pt x="6842455" y="103625"/>
                  <a:pt x="6842455" y="101800"/>
                </a:cubicBezTo>
                <a:cubicBezTo>
                  <a:pt x="6842455" y="100503"/>
                  <a:pt x="6842514" y="99428"/>
                  <a:pt x="6842632" y="98574"/>
                </a:cubicBezTo>
                <a:cubicBezTo>
                  <a:pt x="6842750" y="97720"/>
                  <a:pt x="6842927" y="97028"/>
                  <a:pt x="6843162" y="96498"/>
                </a:cubicBezTo>
                <a:cubicBezTo>
                  <a:pt x="6843398" y="95968"/>
                  <a:pt x="6843692" y="95600"/>
                  <a:pt x="6844046" y="95394"/>
                </a:cubicBezTo>
                <a:cubicBezTo>
                  <a:pt x="6844399" y="95187"/>
                  <a:pt x="6844812" y="95084"/>
                  <a:pt x="6845283" y="95084"/>
                </a:cubicBezTo>
                <a:cubicBezTo>
                  <a:pt x="6846108" y="95084"/>
                  <a:pt x="6847271" y="95585"/>
                  <a:pt x="6848773" y="96586"/>
                </a:cubicBezTo>
                <a:cubicBezTo>
                  <a:pt x="6850276" y="97588"/>
                  <a:pt x="6852205" y="98677"/>
                  <a:pt x="6854561" y="99855"/>
                </a:cubicBezTo>
                <a:cubicBezTo>
                  <a:pt x="6856918" y="101034"/>
                  <a:pt x="6859760" y="102138"/>
                  <a:pt x="6863089" y="103170"/>
                </a:cubicBezTo>
                <a:cubicBezTo>
                  <a:pt x="6866418" y="104200"/>
                  <a:pt x="6870261" y="104716"/>
                  <a:pt x="6874621" y="104716"/>
                </a:cubicBezTo>
                <a:cubicBezTo>
                  <a:pt x="6877920" y="104716"/>
                  <a:pt x="6880939" y="104274"/>
                  <a:pt x="6883678" y="103391"/>
                </a:cubicBezTo>
                <a:cubicBezTo>
                  <a:pt x="6886417" y="102506"/>
                  <a:pt x="6888774" y="101254"/>
                  <a:pt x="6890747" y="99634"/>
                </a:cubicBezTo>
                <a:cubicBezTo>
                  <a:pt x="6892721" y="98015"/>
                  <a:pt x="6894238" y="96026"/>
                  <a:pt x="6895298" y="93671"/>
                </a:cubicBezTo>
                <a:cubicBezTo>
                  <a:pt x="6896359" y="91314"/>
                  <a:pt x="6896889" y="88633"/>
                  <a:pt x="6896889" y="85628"/>
                </a:cubicBezTo>
                <a:cubicBezTo>
                  <a:pt x="6896889" y="82388"/>
                  <a:pt x="6896153" y="79619"/>
                  <a:pt x="6894680" y="77322"/>
                </a:cubicBezTo>
                <a:cubicBezTo>
                  <a:pt x="6893207" y="75024"/>
                  <a:pt x="6891263" y="73007"/>
                  <a:pt x="6888848" y="71268"/>
                </a:cubicBezTo>
                <a:cubicBezTo>
                  <a:pt x="6886433" y="69531"/>
                  <a:pt x="6883678" y="67940"/>
                  <a:pt x="6880585" y="66496"/>
                </a:cubicBezTo>
                <a:cubicBezTo>
                  <a:pt x="6877492" y="65053"/>
                  <a:pt x="6874326" y="63580"/>
                  <a:pt x="6871086" y="62078"/>
                </a:cubicBezTo>
                <a:cubicBezTo>
                  <a:pt x="6867846" y="60576"/>
                  <a:pt x="6864694" y="58912"/>
                  <a:pt x="6861631" y="57087"/>
                </a:cubicBezTo>
                <a:cubicBezTo>
                  <a:pt x="6858567" y="55259"/>
                  <a:pt x="6855828" y="53109"/>
                  <a:pt x="6853413" y="50635"/>
                </a:cubicBezTo>
                <a:cubicBezTo>
                  <a:pt x="6850998" y="48161"/>
                  <a:pt x="6849038" y="45258"/>
                  <a:pt x="6847536" y="41930"/>
                </a:cubicBezTo>
                <a:cubicBezTo>
                  <a:pt x="6846034" y="38603"/>
                  <a:pt x="6845283" y="34610"/>
                  <a:pt x="6845283" y="29957"/>
                </a:cubicBezTo>
                <a:cubicBezTo>
                  <a:pt x="6845283" y="25186"/>
                  <a:pt x="6846152" y="20928"/>
                  <a:pt x="6847890" y="17188"/>
                </a:cubicBezTo>
                <a:cubicBezTo>
                  <a:pt x="6849628" y="13448"/>
                  <a:pt x="6852043" y="10310"/>
                  <a:pt x="6855136" y="7777"/>
                </a:cubicBezTo>
                <a:cubicBezTo>
                  <a:pt x="6858229" y="5244"/>
                  <a:pt x="6861911" y="3315"/>
                  <a:pt x="6866182" y="1989"/>
                </a:cubicBezTo>
                <a:cubicBezTo>
                  <a:pt x="6870453" y="663"/>
                  <a:pt x="6875062" y="0"/>
                  <a:pt x="6880011" y="0"/>
                </a:cubicBezTo>
                <a:close/>
                <a:moveTo>
                  <a:pt x="6403761" y="0"/>
                </a:moveTo>
                <a:cubicBezTo>
                  <a:pt x="6406294" y="0"/>
                  <a:pt x="6408842" y="221"/>
                  <a:pt x="6411405" y="663"/>
                </a:cubicBezTo>
                <a:cubicBezTo>
                  <a:pt x="6413967" y="1105"/>
                  <a:pt x="6416383" y="1694"/>
                  <a:pt x="6418651" y="2430"/>
                </a:cubicBezTo>
                <a:cubicBezTo>
                  <a:pt x="6420919" y="3167"/>
                  <a:pt x="6422936" y="3993"/>
                  <a:pt x="6424704" y="4905"/>
                </a:cubicBezTo>
                <a:cubicBezTo>
                  <a:pt x="6426471" y="5818"/>
                  <a:pt x="6427635" y="6555"/>
                  <a:pt x="6428194" y="7115"/>
                </a:cubicBezTo>
                <a:cubicBezTo>
                  <a:pt x="6428754" y="7674"/>
                  <a:pt x="6429122" y="8116"/>
                  <a:pt x="6429299" y="8439"/>
                </a:cubicBezTo>
                <a:cubicBezTo>
                  <a:pt x="6429476" y="8764"/>
                  <a:pt x="6429623" y="9176"/>
                  <a:pt x="6429741" y="9677"/>
                </a:cubicBezTo>
                <a:cubicBezTo>
                  <a:pt x="6429859" y="10178"/>
                  <a:pt x="6429947" y="10781"/>
                  <a:pt x="6430006" y="11488"/>
                </a:cubicBezTo>
                <a:cubicBezTo>
                  <a:pt x="6430065" y="12195"/>
                  <a:pt x="6430094" y="13108"/>
                  <a:pt x="6430094" y="14228"/>
                </a:cubicBezTo>
                <a:cubicBezTo>
                  <a:pt x="6430094" y="15288"/>
                  <a:pt x="6430050" y="16231"/>
                  <a:pt x="6429962" y="17055"/>
                </a:cubicBezTo>
                <a:cubicBezTo>
                  <a:pt x="6429873" y="17880"/>
                  <a:pt x="6429741" y="18572"/>
                  <a:pt x="6429564" y="19132"/>
                </a:cubicBezTo>
                <a:cubicBezTo>
                  <a:pt x="6429387" y="19692"/>
                  <a:pt x="6429137" y="20104"/>
                  <a:pt x="6428813" y="20369"/>
                </a:cubicBezTo>
                <a:cubicBezTo>
                  <a:pt x="6428489" y="20634"/>
                  <a:pt x="6428121" y="20767"/>
                  <a:pt x="6427708" y="20767"/>
                </a:cubicBezTo>
                <a:cubicBezTo>
                  <a:pt x="6427061" y="20767"/>
                  <a:pt x="6426044" y="20354"/>
                  <a:pt x="6424660" y="19530"/>
                </a:cubicBezTo>
                <a:cubicBezTo>
                  <a:pt x="6423275" y="18705"/>
                  <a:pt x="6421582" y="17777"/>
                  <a:pt x="6419579" y="16747"/>
                </a:cubicBezTo>
                <a:cubicBezTo>
                  <a:pt x="6417576" y="15716"/>
                  <a:pt x="6415204" y="14773"/>
                  <a:pt x="6412465" y="13919"/>
                </a:cubicBezTo>
                <a:cubicBezTo>
                  <a:pt x="6409726" y="13064"/>
                  <a:pt x="6406648" y="12636"/>
                  <a:pt x="6403231" y="12636"/>
                </a:cubicBezTo>
                <a:cubicBezTo>
                  <a:pt x="6400049" y="12636"/>
                  <a:pt x="6397281" y="13064"/>
                  <a:pt x="6394924" y="13919"/>
                </a:cubicBezTo>
                <a:cubicBezTo>
                  <a:pt x="6392568" y="14773"/>
                  <a:pt x="6390624" y="15906"/>
                  <a:pt x="6389092" y="17321"/>
                </a:cubicBezTo>
                <a:cubicBezTo>
                  <a:pt x="6387561" y="18734"/>
                  <a:pt x="6386412" y="20414"/>
                  <a:pt x="6385646" y="22358"/>
                </a:cubicBezTo>
                <a:cubicBezTo>
                  <a:pt x="6384880" y="24302"/>
                  <a:pt x="6384497" y="26364"/>
                  <a:pt x="6384497" y="28543"/>
                </a:cubicBezTo>
                <a:cubicBezTo>
                  <a:pt x="6384497" y="31723"/>
                  <a:pt x="6385234" y="34462"/>
                  <a:pt x="6386706" y="36760"/>
                </a:cubicBezTo>
                <a:cubicBezTo>
                  <a:pt x="6388179" y="39058"/>
                  <a:pt x="6390138" y="41091"/>
                  <a:pt x="6392583" y="42858"/>
                </a:cubicBezTo>
                <a:cubicBezTo>
                  <a:pt x="6395028" y="44625"/>
                  <a:pt x="6397811" y="46247"/>
                  <a:pt x="6400933" y="47719"/>
                </a:cubicBezTo>
                <a:cubicBezTo>
                  <a:pt x="6404056" y="49191"/>
                  <a:pt x="6407237" y="50678"/>
                  <a:pt x="6410477" y="52180"/>
                </a:cubicBezTo>
                <a:cubicBezTo>
                  <a:pt x="6413717" y="53684"/>
                  <a:pt x="6416898" y="55332"/>
                  <a:pt x="6420020" y="57130"/>
                </a:cubicBezTo>
                <a:cubicBezTo>
                  <a:pt x="6423143" y="58926"/>
                  <a:pt x="6425926" y="61048"/>
                  <a:pt x="6428371" y="63494"/>
                </a:cubicBezTo>
                <a:cubicBezTo>
                  <a:pt x="6430816" y="65937"/>
                  <a:pt x="6432789" y="68824"/>
                  <a:pt x="6434292" y="72152"/>
                </a:cubicBezTo>
                <a:cubicBezTo>
                  <a:pt x="6435794" y="75481"/>
                  <a:pt x="6436545" y="79413"/>
                  <a:pt x="6436545" y="83950"/>
                </a:cubicBezTo>
                <a:cubicBezTo>
                  <a:pt x="6436545" y="89311"/>
                  <a:pt x="6435558" y="94083"/>
                  <a:pt x="6433585" y="98266"/>
                </a:cubicBezTo>
                <a:cubicBezTo>
                  <a:pt x="6431612" y="102448"/>
                  <a:pt x="6428872" y="105998"/>
                  <a:pt x="6425367" y="108913"/>
                </a:cubicBezTo>
                <a:cubicBezTo>
                  <a:pt x="6421862" y="111829"/>
                  <a:pt x="6417738" y="114023"/>
                  <a:pt x="6412995" y="115495"/>
                </a:cubicBezTo>
                <a:cubicBezTo>
                  <a:pt x="6408253" y="116970"/>
                  <a:pt x="6403142" y="117706"/>
                  <a:pt x="6397664" y="117706"/>
                </a:cubicBezTo>
                <a:cubicBezTo>
                  <a:pt x="6393835" y="117706"/>
                  <a:pt x="6390285" y="117381"/>
                  <a:pt x="6387015" y="116735"/>
                </a:cubicBezTo>
                <a:cubicBezTo>
                  <a:pt x="6383746" y="116085"/>
                  <a:pt x="6380830" y="115291"/>
                  <a:pt x="6378267" y="114347"/>
                </a:cubicBezTo>
                <a:cubicBezTo>
                  <a:pt x="6375704" y="113405"/>
                  <a:pt x="6373555" y="112434"/>
                  <a:pt x="6371816" y="111432"/>
                </a:cubicBezTo>
                <a:cubicBezTo>
                  <a:pt x="6370079" y="110430"/>
                  <a:pt x="6368871" y="109576"/>
                  <a:pt x="6368193" y="108869"/>
                </a:cubicBezTo>
                <a:cubicBezTo>
                  <a:pt x="6367516" y="108162"/>
                  <a:pt x="6367015" y="107263"/>
                  <a:pt x="6366691" y="106174"/>
                </a:cubicBezTo>
                <a:cubicBezTo>
                  <a:pt x="6366367" y="105084"/>
                  <a:pt x="6366205" y="103625"/>
                  <a:pt x="6366205" y="101800"/>
                </a:cubicBezTo>
                <a:cubicBezTo>
                  <a:pt x="6366205" y="100503"/>
                  <a:pt x="6366264" y="99428"/>
                  <a:pt x="6366382" y="98574"/>
                </a:cubicBezTo>
                <a:cubicBezTo>
                  <a:pt x="6366500" y="97720"/>
                  <a:pt x="6366677" y="97028"/>
                  <a:pt x="6366912" y="96498"/>
                </a:cubicBezTo>
                <a:cubicBezTo>
                  <a:pt x="6367148" y="95968"/>
                  <a:pt x="6367442" y="95600"/>
                  <a:pt x="6367796" y="95394"/>
                </a:cubicBezTo>
                <a:cubicBezTo>
                  <a:pt x="6368149" y="95187"/>
                  <a:pt x="6368562" y="95084"/>
                  <a:pt x="6369033" y="95084"/>
                </a:cubicBezTo>
                <a:cubicBezTo>
                  <a:pt x="6369858" y="95084"/>
                  <a:pt x="6371021" y="95585"/>
                  <a:pt x="6372523" y="96586"/>
                </a:cubicBezTo>
                <a:cubicBezTo>
                  <a:pt x="6374026" y="97588"/>
                  <a:pt x="6375955" y="98677"/>
                  <a:pt x="6378311" y="99855"/>
                </a:cubicBezTo>
                <a:cubicBezTo>
                  <a:pt x="6380668" y="101034"/>
                  <a:pt x="6383510" y="102138"/>
                  <a:pt x="6386839" y="103170"/>
                </a:cubicBezTo>
                <a:cubicBezTo>
                  <a:pt x="6390168" y="104200"/>
                  <a:pt x="6394011" y="104716"/>
                  <a:pt x="6398371" y="104716"/>
                </a:cubicBezTo>
                <a:cubicBezTo>
                  <a:pt x="6401670" y="104716"/>
                  <a:pt x="6404689" y="104274"/>
                  <a:pt x="6407428" y="103391"/>
                </a:cubicBezTo>
                <a:cubicBezTo>
                  <a:pt x="6410167" y="102506"/>
                  <a:pt x="6412524" y="101254"/>
                  <a:pt x="6414497" y="99634"/>
                </a:cubicBezTo>
                <a:cubicBezTo>
                  <a:pt x="6416471" y="98015"/>
                  <a:pt x="6417988" y="96026"/>
                  <a:pt x="6419048" y="93671"/>
                </a:cubicBezTo>
                <a:cubicBezTo>
                  <a:pt x="6420109" y="91314"/>
                  <a:pt x="6420639" y="88633"/>
                  <a:pt x="6420639" y="85628"/>
                </a:cubicBezTo>
                <a:cubicBezTo>
                  <a:pt x="6420639" y="82388"/>
                  <a:pt x="6419903" y="79619"/>
                  <a:pt x="6418430" y="77322"/>
                </a:cubicBezTo>
                <a:cubicBezTo>
                  <a:pt x="6416957" y="75024"/>
                  <a:pt x="6415013" y="73007"/>
                  <a:pt x="6412598" y="71268"/>
                </a:cubicBezTo>
                <a:cubicBezTo>
                  <a:pt x="6410183" y="69531"/>
                  <a:pt x="6407428" y="67940"/>
                  <a:pt x="6404335" y="66496"/>
                </a:cubicBezTo>
                <a:cubicBezTo>
                  <a:pt x="6401242" y="65053"/>
                  <a:pt x="6398076" y="63580"/>
                  <a:pt x="6394836" y="62078"/>
                </a:cubicBezTo>
                <a:cubicBezTo>
                  <a:pt x="6391596" y="60576"/>
                  <a:pt x="6388444" y="58912"/>
                  <a:pt x="6385381" y="57087"/>
                </a:cubicBezTo>
                <a:cubicBezTo>
                  <a:pt x="6382317" y="55259"/>
                  <a:pt x="6379578" y="53109"/>
                  <a:pt x="6377163" y="50635"/>
                </a:cubicBezTo>
                <a:cubicBezTo>
                  <a:pt x="6374748" y="48161"/>
                  <a:pt x="6372788" y="45258"/>
                  <a:pt x="6371286" y="41930"/>
                </a:cubicBezTo>
                <a:cubicBezTo>
                  <a:pt x="6369784" y="38603"/>
                  <a:pt x="6369033" y="34610"/>
                  <a:pt x="6369033" y="29957"/>
                </a:cubicBezTo>
                <a:cubicBezTo>
                  <a:pt x="6369033" y="25186"/>
                  <a:pt x="6369902" y="20928"/>
                  <a:pt x="6371640" y="17188"/>
                </a:cubicBezTo>
                <a:cubicBezTo>
                  <a:pt x="6373378" y="13448"/>
                  <a:pt x="6375793" y="10310"/>
                  <a:pt x="6378886" y="7777"/>
                </a:cubicBezTo>
                <a:cubicBezTo>
                  <a:pt x="6381979" y="5244"/>
                  <a:pt x="6385661" y="3315"/>
                  <a:pt x="6389932" y="1989"/>
                </a:cubicBezTo>
                <a:cubicBezTo>
                  <a:pt x="6394203" y="663"/>
                  <a:pt x="6398812" y="0"/>
                  <a:pt x="6403761" y="0"/>
                </a:cubicBezTo>
                <a:close/>
                <a:moveTo>
                  <a:pt x="5460786" y="0"/>
                </a:moveTo>
                <a:cubicBezTo>
                  <a:pt x="5463319" y="0"/>
                  <a:pt x="5465867" y="221"/>
                  <a:pt x="5468430" y="663"/>
                </a:cubicBezTo>
                <a:cubicBezTo>
                  <a:pt x="5470992" y="1105"/>
                  <a:pt x="5473408" y="1694"/>
                  <a:pt x="5475676" y="2430"/>
                </a:cubicBezTo>
                <a:cubicBezTo>
                  <a:pt x="5477944" y="3167"/>
                  <a:pt x="5479961" y="3993"/>
                  <a:pt x="5481729" y="4905"/>
                </a:cubicBezTo>
                <a:cubicBezTo>
                  <a:pt x="5483496" y="5818"/>
                  <a:pt x="5484660" y="6555"/>
                  <a:pt x="5485219" y="7115"/>
                </a:cubicBezTo>
                <a:cubicBezTo>
                  <a:pt x="5485779" y="7674"/>
                  <a:pt x="5486147" y="8116"/>
                  <a:pt x="5486324" y="8439"/>
                </a:cubicBezTo>
                <a:cubicBezTo>
                  <a:pt x="5486501" y="8764"/>
                  <a:pt x="5486648" y="9176"/>
                  <a:pt x="5486766" y="9677"/>
                </a:cubicBezTo>
                <a:cubicBezTo>
                  <a:pt x="5486884" y="10178"/>
                  <a:pt x="5486972" y="10781"/>
                  <a:pt x="5487031" y="11488"/>
                </a:cubicBezTo>
                <a:cubicBezTo>
                  <a:pt x="5487090" y="12195"/>
                  <a:pt x="5487119" y="13108"/>
                  <a:pt x="5487119" y="14228"/>
                </a:cubicBezTo>
                <a:cubicBezTo>
                  <a:pt x="5487119" y="15288"/>
                  <a:pt x="5487075" y="16231"/>
                  <a:pt x="5486987" y="17055"/>
                </a:cubicBezTo>
                <a:cubicBezTo>
                  <a:pt x="5486898" y="17880"/>
                  <a:pt x="5486766" y="18572"/>
                  <a:pt x="5486589" y="19132"/>
                </a:cubicBezTo>
                <a:cubicBezTo>
                  <a:pt x="5486412" y="19692"/>
                  <a:pt x="5486162" y="20104"/>
                  <a:pt x="5485838" y="20369"/>
                </a:cubicBezTo>
                <a:cubicBezTo>
                  <a:pt x="5485514" y="20634"/>
                  <a:pt x="5485146" y="20767"/>
                  <a:pt x="5484733" y="20767"/>
                </a:cubicBezTo>
                <a:cubicBezTo>
                  <a:pt x="5484086" y="20767"/>
                  <a:pt x="5483069" y="20354"/>
                  <a:pt x="5481685" y="19530"/>
                </a:cubicBezTo>
                <a:cubicBezTo>
                  <a:pt x="5480300" y="18705"/>
                  <a:pt x="5478607" y="17777"/>
                  <a:pt x="5476604" y="16747"/>
                </a:cubicBezTo>
                <a:cubicBezTo>
                  <a:pt x="5474601" y="15716"/>
                  <a:pt x="5472229" y="14773"/>
                  <a:pt x="5469490" y="13919"/>
                </a:cubicBezTo>
                <a:cubicBezTo>
                  <a:pt x="5466751" y="13064"/>
                  <a:pt x="5463673" y="12636"/>
                  <a:pt x="5460256" y="12636"/>
                </a:cubicBezTo>
                <a:cubicBezTo>
                  <a:pt x="5457074" y="12636"/>
                  <a:pt x="5454306" y="13064"/>
                  <a:pt x="5451949" y="13919"/>
                </a:cubicBezTo>
                <a:cubicBezTo>
                  <a:pt x="5449593" y="14773"/>
                  <a:pt x="5447649" y="15906"/>
                  <a:pt x="5446117" y="17321"/>
                </a:cubicBezTo>
                <a:cubicBezTo>
                  <a:pt x="5444586" y="18734"/>
                  <a:pt x="5443437" y="20414"/>
                  <a:pt x="5442671" y="22358"/>
                </a:cubicBezTo>
                <a:cubicBezTo>
                  <a:pt x="5441905" y="24302"/>
                  <a:pt x="5441522" y="26364"/>
                  <a:pt x="5441522" y="28543"/>
                </a:cubicBezTo>
                <a:cubicBezTo>
                  <a:pt x="5441522" y="31723"/>
                  <a:pt x="5442259" y="34462"/>
                  <a:pt x="5443731" y="36760"/>
                </a:cubicBezTo>
                <a:cubicBezTo>
                  <a:pt x="5445204" y="39058"/>
                  <a:pt x="5447163" y="41091"/>
                  <a:pt x="5449608" y="42858"/>
                </a:cubicBezTo>
                <a:cubicBezTo>
                  <a:pt x="5452053" y="44625"/>
                  <a:pt x="5454836" y="46247"/>
                  <a:pt x="5457958" y="47719"/>
                </a:cubicBezTo>
                <a:cubicBezTo>
                  <a:pt x="5461081" y="49191"/>
                  <a:pt x="5464262" y="50678"/>
                  <a:pt x="5467502" y="52180"/>
                </a:cubicBezTo>
                <a:cubicBezTo>
                  <a:pt x="5470742" y="53684"/>
                  <a:pt x="5473923" y="55332"/>
                  <a:pt x="5477045" y="57130"/>
                </a:cubicBezTo>
                <a:cubicBezTo>
                  <a:pt x="5480168" y="58926"/>
                  <a:pt x="5482951" y="61048"/>
                  <a:pt x="5485396" y="63494"/>
                </a:cubicBezTo>
                <a:cubicBezTo>
                  <a:pt x="5487841" y="65937"/>
                  <a:pt x="5489814" y="68824"/>
                  <a:pt x="5491317" y="72152"/>
                </a:cubicBezTo>
                <a:cubicBezTo>
                  <a:pt x="5492819" y="75481"/>
                  <a:pt x="5493570" y="79413"/>
                  <a:pt x="5493570" y="83950"/>
                </a:cubicBezTo>
                <a:cubicBezTo>
                  <a:pt x="5493570" y="89311"/>
                  <a:pt x="5492583" y="94083"/>
                  <a:pt x="5490610" y="98266"/>
                </a:cubicBezTo>
                <a:cubicBezTo>
                  <a:pt x="5488637" y="102448"/>
                  <a:pt x="5485897" y="105998"/>
                  <a:pt x="5482392" y="108913"/>
                </a:cubicBezTo>
                <a:cubicBezTo>
                  <a:pt x="5478887" y="111829"/>
                  <a:pt x="5474763" y="114023"/>
                  <a:pt x="5470020" y="115495"/>
                </a:cubicBezTo>
                <a:cubicBezTo>
                  <a:pt x="5465278" y="116970"/>
                  <a:pt x="5460167" y="117706"/>
                  <a:pt x="5454689" y="117706"/>
                </a:cubicBezTo>
                <a:cubicBezTo>
                  <a:pt x="5450860" y="117706"/>
                  <a:pt x="5447310" y="117381"/>
                  <a:pt x="5444040" y="116735"/>
                </a:cubicBezTo>
                <a:cubicBezTo>
                  <a:pt x="5440771" y="116085"/>
                  <a:pt x="5437855" y="115291"/>
                  <a:pt x="5435292" y="114347"/>
                </a:cubicBezTo>
                <a:cubicBezTo>
                  <a:pt x="5432729" y="113405"/>
                  <a:pt x="5430580" y="112434"/>
                  <a:pt x="5428841" y="111432"/>
                </a:cubicBezTo>
                <a:cubicBezTo>
                  <a:pt x="5427104" y="110430"/>
                  <a:pt x="5425896" y="109576"/>
                  <a:pt x="5425218" y="108869"/>
                </a:cubicBezTo>
                <a:cubicBezTo>
                  <a:pt x="5424541" y="108162"/>
                  <a:pt x="5424040" y="107263"/>
                  <a:pt x="5423716" y="106174"/>
                </a:cubicBezTo>
                <a:cubicBezTo>
                  <a:pt x="5423392" y="105084"/>
                  <a:pt x="5423230" y="103625"/>
                  <a:pt x="5423230" y="101800"/>
                </a:cubicBezTo>
                <a:cubicBezTo>
                  <a:pt x="5423230" y="100503"/>
                  <a:pt x="5423289" y="99428"/>
                  <a:pt x="5423407" y="98574"/>
                </a:cubicBezTo>
                <a:cubicBezTo>
                  <a:pt x="5423525" y="97720"/>
                  <a:pt x="5423702" y="97028"/>
                  <a:pt x="5423937" y="96498"/>
                </a:cubicBezTo>
                <a:cubicBezTo>
                  <a:pt x="5424173" y="95968"/>
                  <a:pt x="5424467" y="95600"/>
                  <a:pt x="5424821" y="95394"/>
                </a:cubicBezTo>
                <a:cubicBezTo>
                  <a:pt x="5425174" y="95187"/>
                  <a:pt x="5425587" y="95084"/>
                  <a:pt x="5426058" y="95084"/>
                </a:cubicBezTo>
                <a:cubicBezTo>
                  <a:pt x="5426883" y="95084"/>
                  <a:pt x="5428046" y="95585"/>
                  <a:pt x="5429548" y="96586"/>
                </a:cubicBezTo>
                <a:cubicBezTo>
                  <a:pt x="5431051" y="97588"/>
                  <a:pt x="5432980" y="98677"/>
                  <a:pt x="5435336" y="99855"/>
                </a:cubicBezTo>
                <a:cubicBezTo>
                  <a:pt x="5437693" y="101034"/>
                  <a:pt x="5440535" y="102138"/>
                  <a:pt x="5443864" y="103170"/>
                </a:cubicBezTo>
                <a:cubicBezTo>
                  <a:pt x="5447193" y="104200"/>
                  <a:pt x="5451036" y="104716"/>
                  <a:pt x="5455396" y="104716"/>
                </a:cubicBezTo>
                <a:cubicBezTo>
                  <a:pt x="5458695" y="104716"/>
                  <a:pt x="5461714" y="104274"/>
                  <a:pt x="5464453" y="103391"/>
                </a:cubicBezTo>
                <a:cubicBezTo>
                  <a:pt x="5467192" y="102506"/>
                  <a:pt x="5469549" y="101254"/>
                  <a:pt x="5471522" y="99634"/>
                </a:cubicBezTo>
                <a:cubicBezTo>
                  <a:pt x="5473496" y="98015"/>
                  <a:pt x="5475013" y="96026"/>
                  <a:pt x="5476073" y="93671"/>
                </a:cubicBezTo>
                <a:cubicBezTo>
                  <a:pt x="5477134" y="91314"/>
                  <a:pt x="5477664" y="88633"/>
                  <a:pt x="5477664" y="85628"/>
                </a:cubicBezTo>
                <a:cubicBezTo>
                  <a:pt x="5477664" y="82388"/>
                  <a:pt x="5476928" y="79619"/>
                  <a:pt x="5475455" y="77322"/>
                </a:cubicBezTo>
                <a:cubicBezTo>
                  <a:pt x="5473982" y="75024"/>
                  <a:pt x="5472038" y="73007"/>
                  <a:pt x="5469623" y="71268"/>
                </a:cubicBezTo>
                <a:cubicBezTo>
                  <a:pt x="5467208" y="69531"/>
                  <a:pt x="5464453" y="67940"/>
                  <a:pt x="5461360" y="66496"/>
                </a:cubicBezTo>
                <a:cubicBezTo>
                  <a:pt x="5458267" y="65053"/>
                  <a:pt x="5455101" y="63580"/>
                  <a:pt x="5451861" y="62078"/>
                </a:cubicBezTo>
                <a:cubicBezTo>
                  <a:pt x="5448621" y="60576"/>
                  <a:pt x="5445469" y="58912"/>
                  <a:pt x="5442406" y="57087"/>
                </a:cubicBezTo>
                <a:cubicBezTo>
                  <a:pt x="5439342" y="55259"/>
                  <a:pt x="5436603" y="53109"/>
                  <a:pt x="5434188" y="50635"/>
                </a:cubicBezTo>
                <a:cubicBezTo>
                  <a:pt x="5431773" y="48161"/>
                  <a:pt x="5429813" y="45258"/>
                  <a:pt x="5428311" y="41930"/>
                </a:cubicBezTo>
                <a:cubicBezTo>
                  <a:pt x="5426809" y="38603"/>
                  <a:pt x="5426058" y="34610"/>
                  <a:pt x="5426058" y="29957"/>
                </a:cubicBezTo>
                <a:cubicBezTo>
                  <a:pt x="5426058" y="25186"/>
                  <a:pt x="5426927" y="20928"/>
                  <a:pt x="5428665" y="17188"/>
                </a:cubicBezTo>
                <a:cubicBezTo>
                  <a:pt x="5430403" y="13448"/>
                  <a:pt x="5432818" y="10310"/>
                  <a:pt x="5435911" y="7777"/>
                </a:cubicBezTo>
                <a:cubicBezTo>
                  <a:pt x="5439004" y="5244"/>
                  <a:pt x="5442686" y="3315"/>
                  <a:pt x="5446957" y="1989"/>
                </a:cubicBezTo>
                <a:cubicBezTo>
                  <a:pt x="5451228" y="663"/>
                  <a:pt x="5455837" y="0"/>
                  <a:pt x="5460786" y="0"/>
                </a:cubicBezTo>
                <a:close/>
                <a:moveTo>
                  <a:pt x="4994061" y="0"/>
                </a:moveTo>
                <a:cubicBezTo>
                  <a:pt x="4996594" y="0"/>
                  <a:pt x="4999142" y="221"/>
                  <a:pt x="5001705" y="663"/>
                </a:cubicBezTo>
                <a:cubicBezTo>
                  <a:pt x="5004267" y="1105"/>
                  <a:pt x="5006683" y="1694"/>
                  <a:pt x="5008951" y="2430"/>
                </a:cubicBezTo>
                <a:cubicBezTo>
                  <a:pt x="5011219" y="3167"/>
                  <a:pt x="5013236" y="3993"/>
                  <a:pt x="5015004" y="4905"/>
                </a:cubicBezTo>
                <a:cubicBezTo>
                  <a:pt x="5016771" y="5818"/>
                  <a:pt x="5017935" y="6555"/>
                  <a:pt x="5018494" y="7115"/>
                </a:cubicBezTo>
                <a:cubicBezTo>
                  <a:pt x="5019054" y="7674"/>
                  <a:pt x="5019422" y="8116"/>
                  <a:pt x="5019599" y="8439"/>
                </a:cubicBezTo>
                <a:cubicBezTo>
                  <a:pt x="5019776" y="8764"/>
                  <a:pt x="5019923" y="9176"/>
                  <a:pt x="5020041" y="9677"/>
                </a:cubicBezTo>
                <a:cubicBezTo>
                  <a:pt x="5020159" y="10178"/>
                  <a:pt x="5020247" y="10781"/>
                  <a:pt x="5020306" y="11488"/>
                </a:cubicBezTo>
                <a:cubicBezTo>
                  <a:pt x="5020365" y="12195"/>
                  <a:pt x="5020394" y="13108"/>
                  <a:pt x="5020394" y="14228"/>
                </a:cubicBezTo>
                <a:cubicBezTo>
                  <a:pt x="5020394" y="15288"/>
                  <a:pt x="5020350" y="16231"/>
                  <a:pt x="5020262" y="17055"/>
                </a:cubicBezTo>
                <a:cubicBezTo>
                  <a:pt x="5020173" y="17880"/>
                  <a:pt x="5020041" y="18572"/>
                  <a:pt x="5019864" y="19132"/>
                </a:cubicBezTo>
                <a:cubicBezTo>
                  <a:pt x="5019687" y="19692"/>
                  <a:pt x="5019437" y="20104"/>
                  <a:pt x="5019113" y="20369"/>
                </a:cubicBezTo>
                <a:cubicBezTo>
                  <a:pt x="5018789" y="20634"/>
                  <a:pt x="5018421" y="20767"/>
                  <a:pt x="5018008" y="20767"/>
                </a:cubicBezTo>
                <a:cubicBezTo>
                  <a:pt x="5017361" y="20767"/>
                  <a:pt x="5016344" y="20354"/>
                  <a:pt x="5014960" y="19530"/>
                </a:cubicBezTo>
                <a:cubicBezTo>
                  <a:pt x="5013575" y="18705"/>
                  <a:pt x="5011882" y="17777"/>
                  <a:pt x="5009879" y="16747"/>
                </a:cubicBezTo>
                <a:cubicBezTo>
                  <a:pt x="5007876" y="15716"/>
                  <a:pt x="5005504" y="14773"/>
                  <a:pt x="5002765" y="13919"/>
                </a:cubicBezTo>
                <a:cubicBezTo>
                  <a:pt x="5000026" y="13064"/>
                  <a:pt x="4996948" y="12636"/>
                  <a:pt x="4993531" y="12636"/>
                </a:cubicBezTo>
                <a:cubicBezTo>
                  <a:pt x="4990349" y="12636"/>
                  <a:pt x="4987581" y="13064"/>
                  <a:pt x="4985224" y="13919"/>
                </a:cubicBezTo>
                <a:cubicBezTo>
                  <a:pt x="4982868" y="14773"/>
                  <a:pt x="4980924" y="15906"/>
                  <a:pt x="4979392" y="17321"/>
                </a:cubicBezTo>
                <a:cubicBezTo>
                  <a:pt x="4977861" y="18734"/>
                  <a:pt x="4976712" y="20414"/>
                  <a:pt x="4975946" y="22358"/>
                </a:cubicBezTo>
                <a:cubicBezTo>
                  <a:pt x="4975180" y="24302"/>
                  <a:pt x="4974797" y="26364"/>
                  <a:pt x="4974797" y="28543"/>
                </a:cubicBezTo>
                <a:cubicBezTo>
                  <a:pt x="4974797" y="31723"/>
                  <a:pt x="4975534" y="34462"/>
                  <a:pt x="4977006" y="36760"/>
                </a:cubicBezTo>
                <a:cubicBezTo>
                  <a:pt x="4978479" y="39058"/>
                  <a:pt x="4980438" y="41091"/>
                  <a:pt x="4982883" y="42858"/>
                </a:cubicBezTo>
                <a:cubicBezTo>
                  <a:pt x="4985328" y="44625"/>
                  <a:pt x="4988111" y="46247"/>
                  <a:pt x="4991233" y="47719"/>
                </a:cubicBezTo>
                <a:cubicBezTo>
                  <a:pt x="4994356" y="49191"/>
                  <a:pt x="4997537" y="50678"/>
                  <a:pt x="5000777" y="52180"/>
                </a:cubicBezTo>
                <a:cubicBezTo>
                  <a:pt x="5004017" y="53684"/>
                  <a:pt x="5007198" y="55332"/>
                  <a:pt x="5010320" y="57130"/>
                </a:cubicBezTo>
                <a:cubicBezTo>
                  <a:pt x="5013443" y="58926"/>
                  <a:pt x="5016226" y="61048"/>
                  <a:pt x="5018671" y="63494"/>
                </a:cubicBezTo>
                <a:cubicBezTo>
                  <a:pt x="5021116" y="65937"/>
                  <a:pt x="5023089" y="68824"/>
                  <a:pt x="5024592" y="72152"/>
                </a:cubicBezTo>
                <a:cubicBezTo>
                  <a:pt x="5026094" y="75481"/>
                  <a:pt x="5026845" y="79413"/>
                  <a:pt x="5026845" y="83950"/>
                </a:cubicBezTo>
                <a:cubicBezTo>
                  <a:pt x="5026845" y="89311"/>
                  <a:pt x="5025858" y="94083"/>
                  <a:pt x="5023885" y="98266"/>
                </a:cubicBezTo>
                <a:cubicBezTo>
                  <a:pt x="5021912" y="102448"/>
                  <a:pt x="5019172" y="105998"/>
                  <a:pt x="5015667" y="108913"/>
                </a:cubicBezTo>
                <a:cubicBezTo>
                  <a:pt x="5012162" y="111829"/>
                  <a:pt x="5008038" y="114023"/>
                  <a:pt x="5003295" y="115495"/>
                </a:cubicBezTo>
                <a:cubicBezTo>
                  <a:pt x="4998553" y="116970"/>
                  <a:pt x="4993442" y="117706"/>
                  <a:pt x="4987964" y="117706"/>
                </a:cubicBezTo>
                <a:cubicBezTo>
                  <a:pt x="4984135" y="117706"/>
                  <a:pt x="4980585" y="117381"/>
                  <a:pt x="4977315" y="116735"/>
                </a:cubicBezTo>
                <a:cubicBezTo>
                  <a:pt x="4974046" y="116085"/>
                  <a:pt x="4971130" y="115291"/>
                  <a:pt x="4968567" y="114347"/>
                </a:cubicBezTo>
                <a:cubicBezTo>
                  <a:pt x="4966004" y="113405"/>
                  <a:pt x="4963855" y="112434"/>
                  <a:pt x="4962116" y="111432"/>
                </a:cubicBezTo>
                <a:cubicBezTo>
                  <a:pt x="4960379" y="110430"/>
                  <a:pt x="4959171" y="109576"/>
                  <a:pt x="4958493" y="108869"/>
                </a:cubicBezTo>
                <a:cubicBezTo>
                  <a:pt x="4957816" y="108162"/>
                  <a:pt x="4957315" y="107263"/>
                  <a:pt x="4956991" y="106174"/>
                </a:cubicBezTo>
                <a:cubicBezTo>
                  <a:pt x="4956667" y="105084"/>
                  <a:pt x="4956505" y="103625"/>
                  <a:pt x="4956505" y="101800"/>
                </a:cubicBezTo>
                <a:cubicBezTo>
                  <a:pt x="4956505" y="100503"/>
                  <a:pt x="4956564" y="99428"/>
                  <a:pt x="4956682" y="98574"/>
                </a:cubicBezTo>
                <a:cubicBezTo>
                  <a:pt x="4956800" y="97720"/>
                  <a:pt x="4956977" y="97028"/>
                  <a:pt x="4957212" y="96498"/>
                </a:cubicBezTo>
                <a:cubicBezTo>
                  <a:pt x="4957448" y="95968"/>
                  <a:pt x="4957742" y="95600"/>
                  <a:pt x="4958096" y="95394"/>
                </a:cubicBezTo>
                <a:cubicBezTo>
                  <a:pt x="4958449" y="95187"/>
                  <a:pt x="4958862" y="95084"/>
                  <a:pt x="4959333" y="95084"/>
                </a:cubicBezTo>
                <a:cubicBezTo>
                  <a:pt x="4960158" y="95084"/>
                  <a:pt x="4961321" y="95585"/>
                  <a:pt x="4962823" y="96586"/>
                </a:cubicBezTo>
                <a:cubicBezTo>
                  <a:pt x="4964326" y="97588"/>
                  <a:pt x="4966255" y="98677"/>
                  <a:pt x="4968611" y="99855"/>
                </a:cubicBezTo>
                <a:cubicBezTo>
                  <a:pt x="4970968" y="101034"/>
                  <a:pt x="4973810" y="102138"/>
                  <a:pt x="4977139" y="103170"/>
                </a:cubicBezTo>
                <a:cubicBezTo>
                  <a:pt x="4980468" y="104200"/>
                  <a:pt x="4984311" y="104716"/>
                  <a:pt x="4988671" y="104716"/>
                </a:cubicBezTo>
                <a:cubicBezTo>
                  <a:pt x="4991970" y="104716"/>
                  <a:pt x="4994989" y="104274"/>
                  <a:pt x="4997728" y="103391"/>
                </a:cubicBezTo>
                <a:cubicBezTo>
                  <a:pt x="5000467" y="102506"/>
                  <a:pt x="5002824" y="101254"/>
                  <a:pt x="5004797" y="99634"/>
                </a:cubicBezTo>
                <a:cubicBezTo>
                  <a:pt x="5006771" y="98015"/>
                  <a:pt x="5008288" y="96026"/>
                  <a:pt x="5009348" y="93671"/>
                </a:cubicBezTo>
                <a:cubicBezTo>
                  <a:pt x="5010409" y="91314"/>
                  <a:pt x="5010939" y="88633"/>
                  <a:pt x="5010939" y="85628"/>
                </a:cubicBezTo>
                <a:cubicBezTo>
                  <a:pt x="5010939" y="82388"/>
                  <a:pt x="5010203" y="79619"/>
                  <a:pt x="5008730" y="77322"/>
                </a:cubicBezTo>
                <a:cubicBezTo>
                  <a:pt x="5007257" y="75024"/>
                  <a:pt x="5005313" y="73007"/>
                  <a:pt x="5002898" y="71268"/>
                </a:cubicBezTo>
                <a:cubicBezTo>
                  <a:pt x="5000483" y="69531"/>
                  <a:pt x="4997728" y="67940"/>
                  <a:pt x="4994635" y="66496"/>
                </a:cubicBezTo>
                <a:cubicBezTo>
                  <a:pt x="4991542" y="65053"/>
                  <a:pt x="4988376" y="63580"/>
                  <a:pt x="4985136" y="62078"/>
                </a:cubicBezTo>
                <a:cubicBezTo>
                  <a:pt x="4981896" y="60576"/>
                  <a:pt x="4978744" y="58912"/>
                  <a:pt x="4975681" y="57087"/>
                </a:cubicBezTo>
                <a:cubicBezTo>
                  <a:pt x="4972617" y="55259"/>
                  <a:pt x="4969878" y="53109"/>
                  <a:pt x="4967463" y="50635"/>
                </a:cubicBezTo>
                <a:cubicBezTo>
                  <a:pt x="4965048" y="48161"/>
                  <a:pt x="4963088" y="45258"/>
                  <a:pt x="4961586" y="41930"/>
                </a:cubicBezTo>
                <a:cubicBezTo>
                  <a:pt x="4960084" y="38603"/>
                  <a:pt x="4959333" y="34610"/>
                  <a:pt x="4959333" y="29957"/>
                </a:cubicBezTo>
                <a:cubicBezTo>
                  <a:pt x="4959333" y="25186"/>
                  <a:pt x="4960202" y="20928"/>
                  <a:pt x="4961940" y="17188"/>
                </a:cubicBezTo>
                <a:cubicBezTo>
                  <a:pt x="4963678" y="13448"/>
                  <a:pt x="4966093" y="10310"/>
                  <a:pt x="4969186" y="7777"/>
                </a:cubicBezTo>
                <a:cubicBezTo>
                  <a:pt x="4972279" y="5244"/>
                  <a:pt x="4975961" y="3315"/>
                  <a:pt x="4980232" y="1989"/>
                </a:cubicBezTo>
                <a:cubicBezTo>
                  <a:pt x="4984503" y="663"/>
                  <a:pt x="4989112" y="0"/>
                  <a:pt x="4994061" y="0"/>
                </a:cubicBezTo>
                <a:close/>
                <a:moveTo>
                  <a:pt x="4051086" y="0"/>
                </a:moveTo>
                <a:cubicBezTo>
                  <a:pt x="4053619" y="0"/>
                  <a:pt x="4056167" y="221"/>
                  <a:pt x="4058730" y="663"/>
                </a:cubicBezTo>
                <a:cubicBezTo>
                  <a:pt x="4061293" y="1105"/>
                  <a:pt x="4063708" y="1694"/>
                  <a:pt x="4065976" y="2430"/>
                </a:cubicBezTo>
                <a:cubicBezTo>
                  <a:pt x="4068244" y="3167"/>
                  <a:pt x="4070262" y="3993"/>
                  <a:pt x="4072029" y="4905"/>
                </a:cubicBezTo>
                <a:cubicBezTo>
                  <a:pt x="4073796" y="5818"/>
                  <a:pt x="4074960" y="6555"/>
                  <a:pt x="4075520" y="7115"/>
                </a:cubicBezTo>
                <a:cubicBezTo>
                  <a:pt x="4076079" y="7674"/>
                  <a:pt x="4076447" y="8116"/>
                  <a:pt x="4076624" y="8439"/>
                </a:cubicBezTo>
                <a:cubicBezTo>
                  <a:pt x="4076801" y="8764"/>
                  <a:pt x="4076948" y="9176"/>
                  <a:pt x="4077066" y="9677"/>
                </a:cubicBezTo>
                <a:cubicBezTo>
                  <a:pt x="4077184" y="10178"/>
                  <a:pt x="4077272" y="10781"/>
                  <a:pt x="4077331" y="11488"/>
                </a:cubicBezTo>
                <a:cubicBezTo>
                  <a:pt x="4077390" y="12195"/>
                  <a:pt x="4077419" y="13108"/>
                  <a:pt x="4077419" y="14228"/>
                </a:cubicBezTo>
                <a:cubicBezTo>
                  <a:pt x="4077419" y="15288"/>
                  <a:pt x="4077375" y="16231"/>
                  <a:pt x="4077287" y="17055"/>
                </a:cubicBezTo>
                <a:cubicBezTo>
                  <a:pt x="4077199" y="17880"/>
                  <a:pt x="4077066" y="18572"/>
                  <a:pt x="4076889" y="19132"/>
                </a:cubicBezTo>
                <a:cubicBezTo>
                  <a:pt x="4076713" y="19692"/>
                  <a:pt x="4076462" y="20104"/>
                  <a:pt x="4076138" y="20369"/>
                </a:cubicBezTo>
                <a:cubicBezTo>
                  <a:pt x="4075814" y="20634"/>
                  <a:pt x="4075446" y="20767"/>
                  <a:pt x="4075034" y="20767"/>
                </a:cubicBezTo>
                <a:cubicBezTo>
                  <a:pt x="4074386" y="20767"/>
                  <a:pt x="4073369" y="20354"/>
                  <a:pt x="4071985" y="19530"/>
                </a:cubicBezTo>
                <a:cubicBezTo>
                  <a:pt x="4070600" y="18705"/>
                  <a:pt x="4068907" y="17777"/>
                  <a:pt x="4066904" y="16747"/>
                </a:cubicBezTo>
                <a:cubicBezTo>
                  <a:pt x="4064901" y="15716"/>
                  <a:pt x="4062530" y="14773"/>
                  <a:pt x="4059790" y="13919"/>
                </a:cubicBezTo>
                <a:cubicBezTo>
                  <a:pt x="4057051" y="13064"/>
                  <a:pt x="4053973" y="12636"/>
                  <a:pt x="4050556" y="12636"/>
                </a:cubicBezTo>
                <a:cubicBezTo>
                  <a:pt x="4047375" y="12636"/>
                  <a:pt x="4044606" y="13064"/>
                  <a:pt x="4042250" y="13919"/>
                </a:cubicBezTo>
                <a:cubicBezTo>
                  <a:pt x="4039893" y="14773"/>
                  <a:pt x="4037949" y="15906"/>
                  <a:pt x="4036417" y="17321"/>
                </a:cubicBezTo>
                <a:cubicBezTo>
                  <a:pt x="4034885" y="18734"/>
                  <a:pt x="4033737" y="20414"/>
                  <a:pt x="4032971" y="22358"/>
                </a:cubicBezTo>
                <a:cubicBezTo>
                  <a:pt x="4032205" y="24302"/>
                  <a:pt x="4031822" y="26364"/>
                  <a:pt x="4031822" y="28543"/>
                </a:cubicBezTo>
                <a:cubicBezTo>
                  <a:pt x="4031822" y="31723"/>
                  <a:pt x="4032559" y="34462"/>
                  <a:pt x="4034031" y="36760"/>
                </a:cubicBezTo>
                <a:cubicBezTo>
                  <a:pt x="4035504" y="39058"/>
                  <a:pt x="4037463" y="41091"/>
                  <a:pt x="4039908" y="42858"/>
                </a:cubicBezTo>
                <a:cubicBezTo>
                  <a:pt x="4042352" y="44625"/>
                  <a:pt x="4045136" y="46247"/>
                  <a:pt x="4048258" y="47719"/>
                </a:cubicBezTo>
                <a:cubicBezTo>
                  <a:pt x="4051381" y="49191"/>
                  <a:pt x="4054562" y="50678"/>
                  <a:pt x="4057802" y="52180"/>
                </a:cubicBezTo>
                <a:cubicBezTo>
                  <a:pt x="4061042" y="53684"/>
                  <a:pt x="4064223" y="55332"/>
                  <a:pt x="4067346" y="57130"/>
                </a:cubicBezTo>
                <a:cubicBezTo>
                  <a:pt x="4070468" y="58926"/>
                  <a:pt x="4073251" y="61048"/>
                  <a:pt x="4075696" y="63494"/>
                </a:cubicBezTo>
                <a:cubicBezTo>
                  <a:pt x="4078141" y="65937"/>
                  <a:pt x="4080115" y="68824"/>
                  <a:pt x="4081617" y="72152"/>
                </a:cubicBezTo>
                <a:cubicBezTo>
                  <a:pt x="4083119" y="75481"/>
                  <a:pt x="4083870" y="79413"/>
                  <a:pt x="4083870" y="83950"/>
                </a:cubicBezTo>
                <a:cubicBezTo>
                  <a:pt x="4083870" y="89311"/>
                  <a:pt x="4082883" y="94083"/>
                  <a:pt x="4080910" y="98266"/>
                </a:cubicBezTo>
                <a:cubicBezTo>
                  <a:pt x="4078937" y="102448"/>
                  <a:pt x="4076197" y="105998"/>
                  <a:pt x="4072692" y="108913"/>
                </a:cubicBezTo>
                <a:cubicBezTo>
                  <a:pt x="4069187" y="111829"/>
                  <a:pt x="4065063" y="114023"/>
                  <a:pt x="4060321" y="115495"/>
                </a:cubicBezTo>
                <a:cubicBezTo>
                  <a:pt x="4055578" y="116970"/>
                  <a:pt x="4050468" y="117706"/>
                  <a:pt x="4044989" y="117706"/>
                </a:cubicBezTo>
                <a:cubicBezTo>
                  <a:pt x="4041159" y="117706"/>
                  <a:pt x="4037610" y="117381"/>
                  <a:pt x="4034341" y="116735"/>
                </a:cubicBezTo>
                <a:cubicBezTo>
                  <a:pt x="4031071" y="116085"/>
                  <a:pt x="4028155" y="115291"/>
                  <a:pt x="4025592" y="114347"/>
                </a:cubicBezTo>
                <a:cubicBezTo>
                  <a:pt x="4023030" y="113405"/>
                  <a:pt x="4020880" y="112434"/>
                  <a:pt x="4019142" y="111432"/>
                </a:cubicBezTo>
                <a:cubicBezTo>
                  <a:pt x="4017404" y="110430"/>
                  <a:pt x="4016196" y="109576"/>
                  <a:pt x="4015519" y="108869"/>
                </a:cubicBezTo>
                <a:cubicBezTo>
                  <a:pt x="4014841" y="108162"/>
                  <a:pt x="4014340" y="107263"/>
                  <a:pt x="4014016" y="106174"/>
                </a:cubicBezTo>
                <a:cubicBezTo>
                  <a:pt x="4013692" y="105084"/>
                  <a:pt x="4013530" y="103625"/>
                  <a:pt x="4013530" y="101800"/>
                </a:cubicBezTo>
                <a:cubicBezTo>
                  <a:pt x="4013530" y="100503"/>
                  <a:pt x="4013589" y="99428"/>
                  <a:pt x="4013707" y="98574"/>
                </a:cubicBezTo>
                <a:cubicBezTo>
                  <a:pt x="4013825" y="97720"/>
                  <a:pt x="4014002" y="97028"/>
                  <a:pt x="4014237" y="96498"/>
                </a:cubicBezTo>
                <a:cubicBezTo>
                  <a:pt x="4014473" y="95968"/>
                  <a:pt x="4014767" y="95600"/>
                  <a:pt x="4015121" y="95394"/>
                </a:cubicBezTo>
                <a:cubicBezTo>
                  <a:pt x="4015474" y="95187"/>
                  <a:pt x="4015887" y="95084"/>
                  <a:pt x="4016358" y="95084"/>
                </a:cubicBezTo>
                <a:cubicBezTo>
                  <a:pt x="4017183" y="95084"/>
                  <a:pt x="4018346" y="95585"/>
                  <a:pt x="4019849" y="96586"/>
                </a:cubicBezTo>
                <a:cubicBezTo>
                  <a:pt x="4021351" y="97588"/>
                  <a:pt x="4023280" y="98677"/>
                  <a:pt x="4025637" y="99855"/>
                </a:cubicBezTo>
                <a:cubicBezTo>
                  <a:pt x="4027993" y="101034"/>
                  <a:pt x="4030835" y="102138"/>
                  <a:pt x="4034164" y="103170"/>
                </a:cubicBezTo>
                <a:cubicBezTo>
                  <a:pt x="4037492" y="104200"/>
                  <a:pt x="4041336" y="104716"/>
                  <a:pt x="4045696" y="104716"/>
                </a:cubicBezTo>
                <a:cubicBezTo>
                  <a:pt x="4048995" y="104716"/>
                  <a:pt x="4052014" y="104274"/>
                  <a:pt x="4054753" y="103391"/>
                </a:cubicBezTo>
                <a:cubicBezTo>
                  <a:pt x="4057493" y="102506"/>
                  <a:pt x="4059849" y="101254"/>
                  <a:pt x="4061823" y="99634"/>
                </a:cubicBezTo>
                <a:cubicBezTo>
                  <a:pt x="4063796" y="98015"/>
                  <a:pt x="4065313" y="96026"/>
                  <a:pt x="4066374" y="93671"/>
                </a:cubicBezTo>
                <a:cubicBezTo>
                  <a:pt x="4067434" y="91314"/>
                  <a:pt x="4067964" y="88633"/>
                  <a:pt x="4067964" y="85628"/>
                </a:cubicBezTo>
                <a:cubicBezTo>
                  <a:pt x="4067964" y="82388"/>
                  <a:pt x="4067228" y="79619"/>
                  <a:pt x="4065755" y="77322"/>
                </a:cubicBezTo>
                <a:cubicBezTo>
                  <a:pt x="4064282" y="75024"/>
                  <a:pt x="4062338" y="73007"/>
                  <a:pt x="4059923" y="71268"/>
                </a:cubicBezTo>
                <a:cubicBezTo>
                  <a:pt x="4057508" y="69531"/>
                  <a:pt x="4054753" y="67940"/>
                  <a:pt x="4051661" y="66496"/>
                </a:cubicBezTo>
                <a:cubicBezTo>
                  <a:pt x="4048568" y="65053"/>
                  <a:pt x="4045401" y="63580"/>
                  <a:pt x="4042161" y="62078"/>
                </a:cubicBezTo>
                <a:cubicBezTo>
                  <a:pt x="4038921" y="60576"/>
                  <a:pt x="4035769" y="58912"/>
                  <a:pt x="4032706" y="57087"/>
                </a:cubicBezTo>
                <a:cubicBezTo>
                  <a:pt x="4029642" y="55259"/>
                  <a:pt x="4026903" y="53109"/>
                  <a:pt x="4024488" y="50635"/>
                </a:cubicBezTo>
                <a:cubicBezTo>
                  <a:pt x="4022073" y="48161"/>
                  <a:pt x="4020114" y="45258"/>
                  <a:pt x="4018611" y="41930"/>
                </a:cubicBezTo>
                <a:cubicBezTo>
                  <a:pt x="4017109" y="38603"/>
                  <a:pt x="4016358" y="34610"/>
                  <a:pt x="4016358" y="29957"/>
                </a:cubicBezTo>
                <a:cubicBezTo>
                  <a:pt x="4016358" y="25186"/>
                  <a:pt x="4017227" y="20928"/>
                  <a:pt x="4018965" y="17188"/>
                </a:cubicBezTo>
                <a:cubicBezTo>
                  <a:pt x="4020703" y="13448"/>
                  <a:pt x="4023118" y="10310"/>
                  <a:pt x="4026211" y="7777"/>
                </a:cubicBezTo>
                <a:cubicBezTo>
                  <a:pt x="4029304" y="5244"/>
                  <a:pt x="4032986" y="3315"/>
                  <a:pt x="4037257" y="1989"/>
                </a:cubicBezTo>
                <a:cubicBezTo>
                  <a:pt x="4041528" y="663"/>
                  <a:pt x="4046138" y="0"/>
                  <a:pt x="4051086" y="0"/>
                </a:cubicBezTo>
                <a:close/>
                <a:moveTo>
                  <a:pt x="3574905" y="0"/>
                </a:moveTo>
                <a:cubicBezTo>
                  <a:pt x="3577437" y="0"/>
                  <a:pt x="3579986" y="221"/>
                  <a:pt x="3582549" y="663"/>
                </a:cubicBezTo>
                <a:cubicBezTo>
                  <a:pt x="3585110" y="1105"/>
                  <a:pt x="3587526" y="1694"/>
                  <a:pt x="3589793" y="2430"/>
                </a:cubicBezTo>
                <a:cubicBezTo>
                  <a:pt x="3592062" y="3167"/>
                  <a:pt x="3594078" y="3993"/>
                  <a:pt x="3595846" y="4905"/>
                </a:cubicBezTo>
                <a:cubicBezTo>
                  <a:pt x="3597613" y="5818"/>
                  <a:pt x="3598777" y="6555"/>
                  <a:pt x="3599337" y="7115"/>
                </a:cubicBezTo>
                <a:cubicBezTo>
                  <a:pt x="3599896" y="7674"/>
                  <a:pt x="3600265" y="8116"/>
                  <a:pt x="3600441" y="8439"/>
                </a:cubicBezTo>
                <a:cubicBezTo>
                  <a:pt x="3600618" y="8764"/>
                  <a:pt x="3600765" y="9176"/>
                  <a:pt x="3600882" y="9677"/>
                </a:cubicBezTo>
                <a:cubicBezTo>
                  <a:pt x="3601001" y="10178"/>
                  <a:pt x="3601089" y="10781"/>
                  <a:pt x="3601148" y="11488"/>
                </a:cubicBezTo>
                <a:cubicBezTo>
                  <a:pt x="3601207" y="12195"/>
                  <a:pt x="3601237" y="13108"/>
                  <a:pt x="3601237" y="14228"/>
                </a:cubicBezTo>
                <a:cubicBezTo>
                  <a:pt x="3601237" y="15288"/>
                  <a:pt x="3601193" y="16231"/>
                  <a:pt x="3601104" y="17055"/>
                </a:cubicBezTo>
                <a:cubicBezTo>
                  <a:pt x="3601016" y="17880"/>
                  <a:pt x="3600882" y="18572"/>
                  <a:pt x="3600706" y="19132"/>
                </a:cubicBezTo>
                <a:cubicBezTo>
                  <a:pt x="3600530" y="19692"/>
                  <a:pt x="3600280" y="20104"/>
                  <a:pt x="3599956" y="20369"/>
                </a:cubicBezTo>
                <a:cubicBezTo>
                  <a:pt x="3599631" y="20634"/>
                  <a:pt x="3599263" y="20767"/>
                  <a:pt x="3598851" y="20767"/>
                </a:cubicBezTo>
                <a:cubicBezTo>
                  <a:pt x="3598203" y="20767"/>
                  <a:pt x="3597187" y="20354"/>
                  <a:pt x="3595802" y="19530"/>
                </a:cubicBezTo>
                <a:cubicBezTo>
                  <a:pt x="3594418" y="18705"/>
                  <a:pt x="3592724" y="17777"/>
                  <a:pt x="3590721" y="16747"/>
                </a:cubicBezTo>
                <a:cubicBezTo>
                  <a:pt x="3588719" y="15716"/>
                  <a:pt x="3586348" y="14773"/>
                  <a:pt x="3583609" y="13919"/>
                </a:cubicBezTo>
                <a:cubicBezTo>
                  <a:pt x="3580870" y="13064"/>
                  <a:pt x="3577791" y="12636"/>
                  <a:pt x="3574374" y="12636"/>
                </a:cubicBezTo>
                <a:lnTo>
                  <a:pt x="3568928" y="13477"/>
                </a:lnTo>
                <a:lnTo>
                  <a:pt x="3572528" y="342"/>
                </a:lnTo>
                <a:close/>
                <a:moveTo>
                  <a:pt x="3108171" y="0"/>
                </a:moveTo>
                <a:cubicBezTo>
                  <a:pt x="3110705" y="0"/>
                  <a:pt x="3113253" y="221"/>
                  <a:pt x="3115817" y="663"/>
                </a:cubicBezTo>
                <a:cubicBezTo>
                  <a:pt x="3118379" y="1105"/>
                  <a:pt x="3120795" y="1694"/>
                  <a:pt x="3123063" y="2430"/>
                </a:cubicBezTo>
                <a:cubicBezTo>
                  <a:pt x="3125330" y="3167"/>
                  <a:pt x="3127348" y="3993"/>
                  <a:pt x="3129115" y="4905"/>
                </a:cubicBezTo>
                <a:cubicBezTo>
                  <a:pt x="3130881" y="5818"/>
                  <a:pt x="3132047" y="6555"/>
                  <a:pt x="3132606" y="7115"/>
                </a:cubicBezTo>
                <a:cubicBezTo>
                  <a:pt x="3133164" y="7674"/>
                  <a:pt x="3133532" y="8116"/>
                  <a:pt x="3133710" y="8439"/>
                </a:cubicBezTo>
                <a:cubicBezTo>
                  <a:pt x="3133888" y="8764"/>
                  <a:pt x="3134032" y="9176"/>
                  <a:pt x="3134153" y="9677"/>
                </a:cubicBezTo>
                <a:cubicBezTo>
                  <a:pt x="3134268" y="10178"/>
                  <a:pt x="3134357" y="10781"/>
                  <a:pt x="3134416" y="11488"/>
                </a:cubicBezTo>
                <a:cubicBezTo>
                  <a:pt x="3134476" y="12195"/>
                  <a:pt x="3134501" y="13108"/>
                  <a:pt x="3134501" y="14228"/>
                </a:cubicBezTo>
                <a:cubicBezTo>
                  <a:pt x="3134501" y="15288"/>
                  <a:pt x="3134458" y="16231"/>
                  <a:pt x="3134370" y="17055"/>
                </a:cubicBezTo>
                <a:cubicBezTo>
                  <a:pt x="3134284" y="17880"/>
                  <a:pt x="3134153" y="18572"/>
                  <a:pt x="3133976" y="19132"/>
                </a:cubicBezTo>
                <a:cubicBezTo>
                  <a:pt x="3133799" y="19692"/>
                  <a:pt x="3133548" y="20104"/>
                  <a:pt x="3133223" y="20369"/>
                </a:cubicBezTo>
                <a:cubicBezTo>
                  <a:pt x="3132897" y="20634"/>
                  <a:pt x="3132532" y="20767"/>
                  <a:pt x="3132118" y="20767"/>
                </a:cubicBezTo>
                <a:cubicBezTo>
                  <a:pt x="3131470" y="20767"/>
                  <a:pt x="3130455" y="20354"/>
                  <a:pt x="3129071" y="19530"/>
                </a:cubicBezTo>
                <a:cubicBezTo>
                  <a:pt x="3127688" y="18705"/>
                  <a:pt x="3125995" y="17777"/>
                  <a:pt x="3123989" y="16747"/>
                </a:cubicBezTo>
                <a:cubicBezTo>
                  <a:pt x="3121989" y="15716"/>
                  <a:pt x="3119616" y="14773"/>
                  <a:pt x="3116878" y="13919"/>
                </a:cubicBezTo>
                <a:cubicBezTo>
                  <a:pt x="3114136" y="13064"/>
                  <a:pt x="3111058" y="12636"/>
                  <a:pt x="3107641" y="12636"/>
                </a:cubicBezTo>
                <a:cubicBezTo>
                  <a:pt x="3104460" y="12636"/>
                  <a:pt x="3101688" y="13064"/>
                  <a:pt x="3099334" y="13919"/>
                </a:cubicBezTo>
                <a:cubicBezTo>
                  <a:pt x="3096977" y="14773"/>
                  <a:pt x="3095034" y="15906"/>
                  <a:pt x="3093502" y="17321"/>
                </a:cubicBezTo>
                <a:cubicBezTo>
                  <a:pt x="3091972" y="18734"/>
                  <a:pt x="3090824" y="20414"/>
                  <a:pt x="3090054" y="22358"/>
                </a:cubicBezTo>
                <a:cubicBezTo>
                  <a:pt x="3089291" y="24302"/>
                  <a:pt x="3088910" y="26364"/>
                  <a:pt x="3088910" y="28543"/>
                </a:cubicBezTo>
                <a:cubicBezTo>
                  <a:pt x="3088910" y="31723"/>
                  <a:pt x="3089643" y="34462"/>
                  <a:pt x="3091116" y="36760"/>
                </a:cubicBezTo>
                <a:cubicBezTo>
                  <a:pt x="3092588" y="39058"/>
                  <a:pt x="3094548" y="41091"/>
                  <a:pt x="3096988" y="42858"/>
                </a:cubicBezTo>
                <a:cubicBezTo>
                  <a:pt x="3099436" y="44625"/>
                  <a:pt x="3102220" y="46247"/>
                  <a:pt x="3105343" y="47719"/>
                </a:cubicBezTo>
                <a:cubicBezTo>
                  <a:pt x="3108466" y="49191"/>
                  <a:pt x="3111649" y="50678"/>
                  <a:pt x="3114888" y="52180"/>
                </a:cubicBezTo>
                <a:cubicBezTo>
                  <a:pt x="3118130" y="53684"/>
                  <a:pt x="3121311" y="55332"/>
                  <a:pt x="3124433" y="57130"/>
                </a:cubicBezTo>
                <a:cubicBezTo>
                  <a:pt x="3127553" y="58926"/>
                  <a:pt x="3130340" y="61048"/>
                  <a:pt x="3132783" y="63494"/>
                </a:cubicBezTo>
                <a:cubicBezTo>
                  <a:pt x="3135226" y="65937"/>
                  <a:pt x="3137198" y="68824"/>
                  <a:pt x="3138703" y="72152"/>
                </a:cubicBezTo>
                <a:cubicBezTo>
                  <a:pt x="3140204" y="75481"/>
                  <a:pt x="3140955" y="79413"/>
                  <a:pt x="3140955" y="83950"/>
                </a:cubicBezTo>
                <a:cubicBezTo>
                  <a:pt x="3140955" y="89311"/>
                  <a:pt x="3139964" y="94083"/>
                  <a:pt x="3137992" y="98266"/>
                </a:cubicBezTo>
                <a:cubicBezTo>
                  <a:pt x="3136020" y="102448"/>
                  <a:pt x="3133283" y="105998"/>
                  <a:pt x="3129777" y="108913"/>
                </a:cubicBezTo>
                <a:cubicBezTo>
                  <a:pt x="3126274" y="111829"/>
                  <a:pt x="3122149" y="114023"/>
                  <a:pt x="3117408" y="115495"/>
                </a:cubicBezTo>
                <a:cubicBezTo>
                  <a:pt x="3112664" y="116970"/>
                  <a:pt x="3107553" y="117706"/>
                  <a:pt x="3102073" y="117706"/>
                </a:cubicBezTo>
                <a:cubicBezTo>
                  <a:pt x="3098246" y="117706"/>
                  <a:pt x="3094693" y="117381"/>
                  <a:pt x="3091428" y="116735"/>
                </a:cubicBezTo>
                <a:cubicBezTo>
                  <a:pt x="3088158" y="116085"/>
                  <a:pt x="3085242" y="115291"/>
                  <a:pt x="3082683" y="114347"/>
                </a:cubicBezTo>
                <a:cubicBezTo>
                  <a:pt x="3080117" y="113405"/>
                  <a:pt x="3077965" y="112434"/>
                  <a:pt x="3076227" y="111432"/>
                </a:cubicBezTo>
                <a:cubicBezTo>
                  <a:pt x="3074489" y="110430"/>
                  <a:pt x="3073283" y="109576"/>
                  <a:pt x="3072604" y="108869"/>
                </a:cubicBezTo>
                <a:cubicBezTo>
                  <a:pt x="3071925" y="108162"/>
                  <a:pt x="3071427" y="107263"/>
                  <a:pt x="3071102" y="106174"/>
                </a:cubicBezTo>
                <a:cubicBezTo>
                  <a:pt x="3070778" y="105084"/>
                  <a:pt x="3070616" y="103625"/>
                  <a:pt x="3070616" y="101800"/>
                </a:cubicBezTo>
                <a:cubicBezTo>
                  <a:pt x="3070616" y="100503"/>
                  <a:pt x="3070674" y="99428"/>
                  <a:pt x="3070793" y="98574"/>
                </a:cubicBezTo>
                <a:cubicBezTo>
                  <a:pt x="3070911" y="97720"/>
                  <a:pt x="3071087" y="97028"/>
                  <a:pt x="3071323" y="96498"/>
                </a:cubicBezTo>
                <a:cubicBezTo>
                  <a:pt x="3071560" y="95968"/>
                  <a:pt x="3071854" y="95600"/>
                  <a:pt x="3072206" y="95394"/>
                </a:cubicBezTo>
                <a:cubicBezTo>
                  <a:pt x="3072559" y="95187"/>
                  <a:pt x="3072970" y="95084"/>
                  <a:pt x="3073443" y="95084"/>
                </a:cubicBezTo>
                <a:cubicBezTo>
                  <a:pt x="3074268" y="95084"/>
                  <a:pt x="3075432" y="95585"/>
                  <a:pt x="3076934" y="96586"/>
                </a:cubicBezTo>
                <a:cubicBezTo>
                  <a:pt x="3078436" y="97588"/>
                  <a:pt x="3080362" y="98677"/>
                  <a:pt x="3082726" y="99855"/>
                </a:cubicBezTo>
                <a:cubicBezTo>
                  <a:pt x="3085083" y="101034"/>
                  <a:pt x="3087927" y="102138"/>
                  <a:pt x="3091248" y="103170"/>
                </a:cubicBezTo>
                <a:cubicBezTo>
                  <a:pt x="3094577" y="104200"/>
                  <a:pt x="3098420" y="104716"/>
                  <a:pt x="3102780" y="104716"/>
                </a:cubicBezTo>
                <a:cubicBezTo>
                  <a:pt x="3106079" y="104716"/>
                  <a:pt x="3109098" y="104274"/>
                  <a:pt x="3111838" y="103391"/>
                </a:cubicBezTo>
                <a:cubicBezTo>
                  <a:pt x="3114578" y="102506"/>
                  <a:pt x="3116937" y="101254"/>
                  <a:pt x="3118910" y="99634"/>
                </a:cubicBezTo>
                <a:cubicBezTo>
                  <a:pt x="3120882" y="98015"/>
                  <a:pt x="3122401" y="96026"/>
                  <a:pt x="3123460" y="93671"/>
                </a:cubicBezTo>
                <a:cubicBezTo>
                  <a:pt x="3124522" y="91314"/>
                  <a:pt x="3125051" y="88633"/>
                  <a:pt x="3125051" y="85628"/>
                </a:cubicBezTo>
                <a:cubicBezTo>
                  <a:pt x="3125051" y="82388"/>
                  <a:pt x="3124314" y="79619"/>
                  <a:pt x="3122841" y="77322"/>
                </a:cubicBezTo>
                <a:cubicBezTo>
                  <a:pt x="3121369" y="75024"/>
                  <a:pt x="3119425" y="73007"/>
                  <a:pt x="3117009" y="71268"/>
                </a:cubicBezTo>
                <a:cubicBezTo>
                  <a:pt x="3114593" y="69531"/>
                  <a:pt x="3111838" y="67940"/>
                  <a:pt x="3108746" y="66496"/>
                </a:cubicBezTo>
                <a:cubicBezTo>
                  <a:pt x="3105652" y="65053"/>
                  <a:pt x="3102484" y="63580"/>
                  <a:pt x="3099245" y="62078"/>
                </a:cubicBezTo>
                <a:cubicBezTo>
                  <a:pt x="3096007" y="60576"/>
                  <a:pt x="3092853" y="58912"/>
                  <a:pt x="3089794" y="57087"/>
                </a:cubicBezTo>
                <a:cubicBezTo>
                  <a:pt x="3086731" y="55259"/>
                  <a:pt x="3083996" y="53109"/>
                  <a:pt x="3081578" y="50635"/>
                </a:cubicBezTo>
                <a:cubicBezTo>
                  <a:pt x="3079157" y="48161"/>
                  <a:pt x="3077199" y="45258"/>
                  <a:pt x="3075698" y="41930"/>
                </a:cubicBezTo>
                <a:cubicBezTo>
                  <a:pt x="3074194" y="38603"/>
                  <a:pt x="3073443" y="34610"/>
                  <a:pt x="3073443" y="29957"/>
                </a:cubicBezTo>
                <a:cubicBezTo>
                  <a:pt x="3073443" y="25186"/>
                  <a:pt x="3074311" y="20928"/>
                  <a:pt x="3076050" y="17188"/>
                </a:cubicBezTo>
                <a:cubicBezTo>
                  <a:pt x="3077790" y="13448"/>
                  <a:pt x="3080209" y="10310"/>
                  <a:pt x="3083297" y="7777"/>
                </a:cubicBezTo>
                <a:cubicBezTo>
                  <a:pt x="3086394" y="5244"/>
                  <a:pt x="3090071" y="3315"/>
                  <a:pt x="3094344" y="1989"/>
                </a:cubicBezTo>
                <a:cubicBezTo>
                  <a:pt x="3098611" y="663"/>
                  <a:pt x="3103223" y="0"/>
                  <a:pt x="3108171" y="0"/>
                </a:cubicBezTo>
                <a:close/>
                <a:moveTo>
                  <a:pt x="2631919" y="0"/>
                </a:moveTo>
                <a:cubicBezTo>
                  <a:pt x="2634452" y="0"/>
                  <a:pt x="2637001" y="221"/>
                  <a:pt x="2639563" y="663"/>
                </a:cubicBezTo>
                <a:cubicBezTo>
                  <a:pt x="2642126" y="1105"/>
                  <a:pt x="2644542" y="1694"/>
                  <a:pt x="2646810" y="2430"/>
                </a:cubicBezTo>
                <a:cubicBezTo>
                  <a:pt x="2649078" y="3167"/>
                  <a:pt x="2651096" y="3993"/>
                  <a:pt x="2652863" y="4905"/>
                </a:cubicBezTo>
                <a:cubicBezTo>
                  <a:pt x="2654630" y="5818"/>
                  <a:pt x="2655794" y="6555"/>
                  <a:pt x="2656356" y="7115"/>
                </a:cubicBezTo>
                <a:cubicBezTo>
                  <a:pt x="2656915" y="7674"/>
                  <a:pt x="2657283" y="8116"/>
                  <a:pt x="2657458" y="8439"/>
                </a:cubicBezTo>
                <a:cubicBezTo>
                  <a:pt x="2657635" y="8764"/>
                  <a:pt x="2657783" y="9176"/>
                  <a:pt x="2657901" y="9677"/>
                </a:cubicBezTo>
                <a:cubicBezTo>
                  <a:pt x="2658020" y="10178"/>
                  <a:pt x="2658108" y="10781"/>
                  <a:pt x="2658165" y="11488"/>
                </a:cubicBezTo>
                <a:cubicBezTo>
                  <a:pt x="2658226" y="12195"/>
                  <a:pt x="2658253" y="13108"/>
                  <a:pt x="2658253" y="14228"/>
                </a:cubicBezTo>
                <a:cubicBezTo>
                  <a:pt x="2658253" y="15288"/>
                  <a:pt x="2658210" y="16231"/>
                  <a:pt x="2658121" y="17055"/>
                </a:cubicBezTo>
                <a:cubicBezTo>
                  <a:pt x="2658033" y="17880"/>
                  <a:pt x="2657901" y="18572"/>
                  <a:pt x="2657723" y="19132"/>
                </a:cubicBezTo>
                <a:cubicBezTo>
                  <a:pt x="2657548" y="19692"/>
                  <a:pt x="2657297" y="20104"/>
                  <a:pt x="2656974" y="20369"/>
                </a:cubicBezTo>
                <a:cubicBezTo>
                  <a:pt x="2656648" y="20634"/>
                  <a:pt x="2656280" y="20767"/>
                  <a:pt x="2655867" y="20767"/>
                </a:cubicBezTo>
                <a:cubicBezTo>
                  <a:pt x="2655221" y="20767"/>
                  <a:pt x="2654204" y="20354"/>
                  <a:pt x="2652819" y="19530"/>
                </a:cubicBezTo>
                <a:cubicBezTo>
                  <a:pt x="2651434" y="18705"/>
                  <a:pt x="2649741" y="17777"/>
                  <a:pt x="2647738" y="16747"/>
                </a:cubicBezTo>
                <a:cubicBezTo>
                  <a:pt x="2645735" y="15716"/>
                  <a:pt x="2643363" y="14773"/>
                  <a:pt x="2640624" y="13919"/>
                </a:cubicBezTo>
                <a:cubicBezTo>
                  <a:pt x="2637885" y="13064"/>
                  <a:pt x="2634806" y="12636"/>
                  <a:pt x="2631389" y="12636"/>
                </a:cubicBezTo>
                <a:cubicBezTo>
                  <a:pt x="2628208" y="12636"/>
                  <a:pt x="2625439" y="13064"/>
                  <a:pt x="2623084" y="13919"/>
                </a:cubicBezTo>
                <a:cubicBezTo>
                  <a:pt x="2620727" y="14773"/>
                  <a:pt x="2618782" y="15906"/>
                  <a:pt x="2617251" y="17321"/>
                </a:cubicBezTo>
                <a:cubicBezTo>
                  <a:pt x="2615718" y="18734"/>
                  <a:pt x="2614570" y="20414"/>
                  <a:pt x="2613805" y="22358"/>
                </a:cubicBezTo>
                <a:cubicBezTo>
                  <a:pt x="2613039" y="24302"/>
                  <a:pt x="2612657" y="26364"/>
                  <a:pt x="2612657" y="28543"/>
                </a:cubicBezTo>
                <a:cubicBezTo>
                  <a:pt x="2612657" y="31723"/>
                  <a:pt x="2613392" y="34462"/>
                  <a:pt x="2614866" y="36760"/>
                </a:cubicBezTo>
                <a:cubicBezTo>
                  <a:pt x="2616337" y="39058"/>
                  <a:pt x="2618296" y="41091"/>
                  <a:pt x="2620740" y="42858"/>
                </a:cubicBezTo>
                <a:cubicBezTo>
                  <a:pt x="2623186" y="44625"/>
                  <a:pt x="2625969" y="46247"/>
                  <a:pt x="2629092" y="47719"/>
                </a:cubicBezTo>
                <a:cubicBezTo>
                  <a:pt x="2632214" y="49191"/>
                  <a:pt x="2635395" y="50678"/>
                  <a:pt x="2638635" y="52180"/>
                </a:cubicBezTo>
                <a:cubicBezTo>
                  <a:pt x="2641876" y="53684"/>
                  <a:pt x="2645057" y="55332"/>
                  <a:pt x="2648179" y="57130"/>
                </a:cubicBezTo>
                <a:cubicBezTo>
                  <a:pt x="2651301" y="58926"/>
                  <a:pt x="2654085" y="61048"/>
                  <a:pt x="2656530" y="63494"/>
                </a:cubicBezTo>
                <a:cubicBezTo>
                  <a:pt x="2658976" y="65937"/>
                  <a:pt x="2660951" y="68824"/>
                  <a:pt x="2662453" y="72152"/>
                </a:cubicBezTo>
                <a:cubicBezTo>
                  <a:pt x="2663954" y="75481"/>
                  <a:pt x="2664706" y="79413"/>
                  <a:pt x="2664706" y="83950"/>
                </a:cubicBezTo>
                <a:cubicBezTo>
                  <a:pt x="2664706" y="89311"/>
                  <a:pt x="2663719" y="94083"/>
                  <a:pt x="2661744" y="98266"/>
                </a:cubicBezTo>
                <a:cubicBezTo>
                  <a:pt x="2659771" y="102448"/>
                  <a:pt x="2657031" y="105998"/>
                  <a:pt x="2653525" y="108913"/>
                </a:cubicBezTo>
                <a:cubicBezTo>
                  <a:pt x="2650020" y="111829"/>
                  <a:pt x="2645897" y="114023"/>
                  <a:pt x="2641154" y="115495"/>
                </a:cubicBezTo>
                <a:cubicBezTo>
                  <a:pt x="2636412" y="116970"/>
                  <a:pt x="2631301" y="117706"/>
                  <a:pt x="2625822" y="117706"/>
                </a:cubicBezTo>
                <a:cubicBezTo>
                  <a:pt x="2621993" y="117706"/>
                  <a:pt x="2618444" y="117381"/>
                  <a:pt x="2615175" y="116735"/>
                </a:cubicBezTo>
                <a:cubicBezTo>
                  <a:pt x="2611905" y="116085"/>
                  <a:pt x="2608989" y="115291"/>
                  <a:pt x="2606426" y="114347"/>
                </a:cubicBezTo>
                <a:cubicBezTo>
                  <a:pt x="2603867" y="113405"/>
                  <a:pt x="2601714" y="112434"/>
                  <a:pt x="2599979" y="111432"/>
                </a:cubicBezTo>
                <a:cubicBezTo>
                  <a:pt x="2598242" y="110430"/>
                  <a:pt x="2597033" y="109576"/>
                  <a:pt x="2596356" y="108869"/>
                </a:cubicBezTo>
                <a:cubicBezTo>
                  <a:pt x="2595678" y="108162"/>
                  <a:pt x="2595179" y="107263"/>
                  <a:pt x="2594853" y="106174"/>
                </a:cubicBezTo>
                <a:cubicBezTo>
                  <a:pt x="2594530" y="105084"/>
                  <a:pt x="2594366" y="103625"/>
                  <a:pt x="2594366" y="101800"/>
                </a:cubicBezTo>
                <a:cubicBezTo>
                  <a:pt x="2594366" y="100503"/>
                  <a:pt x="2594427" y="99428"/>
                  <a:pt x="2594545" y="98574"/>
                </a:cubicBezTo>
                <a:cubicBezTo>
                  <a:pt x="2594662" y="97720"/>
                  <a:pt x="2594840" y="97028"/>
                  <a:pt x="2595075" y="96498"/>
                </a:cubicBezTo>
                <a:cubicBezTo>
                  <a:pt x="2595309" y="95968"/>
                  <a:pt x="2595605" y="95600"/>
                  <a:pt x="2595958" y="95394"/>
                </a:cubicBezTo>
                <a:cubicBezTo>
                  <a:pt x="2596312" y="95187"/>
                  <a:pt x="2596724" y="95084"/>
                  <a:pt x="2597196" y="95084"/>
                </a:cubicBezTo>
                <a:cubicBezTo>
                  <a:pt x="2598017" y="95084"/>
                  <a:pt x="2599184" y="95585"/>
                  <a:pt x="2600684" y="96586"/>
                </a:cubicBezTo>
                <a:cubicBezTo>
                  <a:pt x="2602187" y="97588"/>
                  <a:pt x="2604116" y="98677"/>
                  <a:pt x="2606471" y="99855"/>
                </a:cubicBezTo>
                <a:cubicBezTo>
                  <a:pt x="2608829" y="101034"/>
                  <a:pt x="2611669" y="102138"/>
                  <a:pt x="2614997" y="103170"/>
                </a:cubicBezTo>
                <a:cubicBezTo>
                  <a:pt x="2618325" y="104200"/>
                  <a:pt x="2622170" y="104716"/>
                  <a:pt x="2626529" y="104716"/>
                </a:cubicBezTo>
                <a:cubicBezTo>
                  <a:pt x="2629829" y="104716"/>
                  <a:pt x="2632847" y="104274"/>
                  <a:pt x="2635587" y="103391"/>
                </a:cubicBezTo>
                <a:cubicBezTo>
                  <a:pt x="2638327" y="102506"/>
                  <a:pt x="2640683" y="101254"/>
                  <a:pt x="2642656" y="99634"/>
                </a:cubicBezTo>
                <a:cubicBezTo>
                  <a:pt x="2644631" y="98015"/>
                  <a:pt x="2646147" y="96026"/>
                  <a:pt x="2647207" y="93671"/>
                </a:cubicBezTo>
                <a:cubicBezTo>
                  <a:pt x="2648268" y="91314"/>
                  <a:pt x="2648798" y="88633"/>
                  <a:pt x="2648798" y="85628"/>
                </a:cubicBezTo>
                <a:cubicBezTo>
                  <a:pt x="2648798" y="82388"/>
                  <a:pt x="2648062" y="79619"/>
                  <a:pt x="2646589" y="77322"/>
                </a:cubicBezTo>
                <a:cubicBezTo>
                  <a:pt x="2645116" y="75024"/>
                  <a:pt x="2643171" y="73007"/>
                  <a:pt x="2640756" y="71268"/>
                </a:cubicBezTo>
                <a:cubicBezTo>
                  <a:pt x="2638342" y="69531"/>
                  <a:pt x="2635587" y="67940"/>
                  <a:pt x="2632495" y="66496"/>
                </a:cubicBezTo>
                <a:cubicBezTo>
                  <a:pt x="2629401" y="65053"/>
                  <a:pt x="2626234" y="63580"/>
                  <a:pt x="2622995" y="62078"/>
                </a:cubicBezTo>
                <a:cubicBezTo>
                  <a:pt x="2619754" y="60576"/>
                  <a:pt x="2616601" y="58912"/>
                  <a:pt x="2613539" y="57087"/>
                </a:cubicBezTo>
                <a:cubicBezTo>
                  <a:pt x="2610476" y="55259"/>
                  <a:pt x="2607739" y="53109"/>
                  <a:pt x="2605322" y="50635"/>
                </a:cubicBezTo>
                <a:cubicBezTo>
                  <a:pt x="2602908" y="48161"/>
                  <a:pt x="2600950" y="45258"/>
                  <a:pt x="2599447" y="41930"/>
                </a:cubicBezTo>
                <a:cubicBezTo>
                  <a:pt x="2597945" y="38603"/>
                  <a:pt x="2597196" y="34610"/>
                  <a:pt x="2597196" y="29957"/>
                </a:cubicBezTo>
                <a:cubicBezTo>
                  <a:pt x="2597196" y="25186"/>
                  <a:pt x="2598062" y="20928"/>
                  <a:pt x="2599802" y="17188"/>
                </a:cubicBezTo>
                <a:cubicBezTo>
                  <a:pt x="2601541" y="13448"/>
                  <a:pt x="2603954" y="10310"/>
                  <a:pt x="2607045" y="7777"/>
                </a:cubicBezTo>
                <a:cubicBezTo>
                  <a:pt x="2610138" y="5244"/>
                  <a:pt x="2613819" y="3315"/>
                  <a:pt x="2618089" y="1989"/>
                </a:cubicBezTo>
                <a:cubicBezTo>
                  <a:pt x="2622361" y="663"/>
                  <a:pt x="2626971" y="0"/>
                  <a:pt x="2631919" y="0"/>
                </a:cubicBezTo>
                <a:close/>
                <a:moveTo>
                  <a:pt x="1688946" y="0"/>
                </a:moveTo>
                <a:cubicBezTo>
                  <a:pt x="1691480" y="0"/>
                  <a:pt x="1694028" y="221"/>
                  <a:pt x="1696591" y="663"/>
                </a:cubicBezTo>
                <a:cubicBezTo>
                  <a:pt x="1699154" y="1105"/>
                  <a:pt x="1701570" y="1694"/>
                  <a:pt x="1703835" y="2430"/>
                </a:cubicBezTo>
                <a:cubicBezTo>
                  <a:pt x="1706103" y="3167"/>
                  <a:pt x="1708122" y="3993"/>
                  <a:pt x="1709890" y="4905"/>
                </a:cubicBezTo>
                <a:cubicBezTo>
                  <a:pt x="1711657" y="5818"/>
                  <a:pt x="1712821" y="6555"/>
                  <a:pt x="1713381" y="7115"/>
                </a:cubicBezTo>
                <a:cubicBezTo>
                  <a:pt x="1713940" y="7674"/>
                  <a:pt x="1714308" y="8116"/>
                  <a:pt x="1714486" y="8439"/>
                </a:cubicBezTo>
                <a:cubicBezTo>
                  <a:pt x="1714661" y="8764"/>
                  <a:pt x="1714808" y="9176"/>
                  <a:pt x="1714926" y="9677"/>
                </a:cubicBezTo>
                <a:cubicBezTo>
                  <a:pt x="1715044" y="10178"/>
                  <a:pt x="1715133" y="10781"/>
                  <a:pt x="1715192" y="11488"/>
                </a:cubicBezTo>
                <a:cubicBezTo>
                  <a:pt x="1715251" y="12195"/>
                  <a:pt x="1715280" y="13108"/>
                  <a:pt x="1715280" y="14228"/>
                </a:cubicBezTo>
                <a:cubicBezTo>
                  <a:pt x="1715280" y="15288"/>
                  <a:pt x="1715236" y="16231"/>
                  <a:pt x="1715148" y="17055"/>
                </a:cubicBezTo>
                <a:cubicBezTo>
                  <a:pt x="1715059" y="17880"/>
                  <a:pt x="1714926" y="18572"/>
                  <a:pt x="1714750" y="19132"/>
                </a:cubicBezTo>
                <a:cubicBezTo>
                  <a:pt x="1714574" y="19692"/>
                  <a:pt x="1714323" y="20104"/>
                  <a:pt x="1713999" y="20369"/>
                </a:cubicBezTo>
                <a:cubicBezTo>
                  <a:pt x="1713674" y="20634"/>
                  <a:pt x="1713307" y="20767"/>
                  <a:pt x="1712895" y="20767"/>
                </a:cubicBezTo>
                <a:cubicBezTo>
                  <a:pt x="1712247" y="20767"/>
                  <a:pt x="1711231" y="20354"/>
                  <a:pt x="1709844" y="19530"/>
                </a:cubicBezTo>
                <a:cubicBezTo>
                  <a:pt x="1708460" y="18705"/>
                  <a:pt x="1706767" y="17777"/>
                  <a:pt x="1704765" y="16747"/>
                </a:cubicBezTo>
                <a:cubicBezTo>
                  <a:pt x="1702760" y="15716"/>
                  <a:pt x="1700390" y="14773"/>
                  <a:pt x="1697652" y="13919"/>
                </a:cubicBezTo>
                <a:cubicBezTo>
                  <a:pt x="1694912" y="13064"/>
                  <a:pt x="1691835" y="12636"/>
                  <a:pt x="1688417" y="12636"/>
                </a:cubicBezTo>
                <a:cubicBezTo>
                  <a:pt x="1685235" y="12636"/>
                  <a:pt x="1682468" y="13064"/>
                  <a:pt x="1680110" y="13919"/>
                </a:cubicBezTo>
                <a:cubicBezTo>
                  <a:pt x="1677755" y="14773"/>
                  <a:pt x="1675809" y="15906"/>
                  <a:pt x="1674278" y="17321"/>
                </a:cubicBezTo>
                <a:cubicBezTo>
                  <a:pt x="1672746" y="18734"/>
                  <a:pt x="1671596" y="20414"/>
                  <a:pt x="1670830" y="22358"/>
                </a:cubicBezTo>
                <a:cubicBezTo>
                  <a:pt x="1670064" y="24302"/>
                  <a:pt x="1669682" y="26364"/>
                  <a:pt x="1669682" y="28543"/>
                </a:cubicBezTo>
                <a:cubicBezTo>
                  <a:pt x="1669682" y="31723"/>
                  <a:pt x="1670418" y="34462"/>
                  <a:pt x="1671891" y="36760"/>
                </a:cubicBezTo>
                <a:cubicBezTo>
                  <a:pt x="1673364" y="39058"/>
                  <a:pt x="1675323" y="41091"/>
                  <a:pt x="1677769" y="42858"/>
                </a:cubicBezTo>
                <a:cubicBezTo>
                  <a:pt x="1680214" y="44625"/>
                  <a:pt x="1682997" y="46247"/>
                  <a:pt x="1686119" y="47719"/>
                </a:cubicBezTo>
                <a:cubicBezTo>
                  <a:pt x="1689241" y="49191"/>
                  <a:pt x="1692423" y="50678"/>
                  <a:pt x="1695663" y="52180"/>
                </a:cubicBezTo>
                <a:cubicBezTo>
                  <a:pt x="1698904" y="53684"/>
                  <a:pt x="1702083" y="55332"/>
                  <a:pt x="1705206" y="57130"/>
                </a:cubicBezTo>
                <a:cubicBezTo>
                  <a:pt x="1708328" y="58926"/>
                  <a:pt x="1711113" y="61048"/>
                  <a:pt x="1713557" y="63494"/>
                </a:cubicBezTo>
                <a:cubicBezTo>
                  <a:pt x="1716001" y="65937"/>
                  <a:pt x="1717975" y="68824"/>
                  <a:pt x="1719477" y="72152"/>
                </a:cubicBezTo>
                <a:cubicBezTo>
                  <a:pt x="1720979" y="75481"/>
                  <a:pt x="1721730" y="79413"/>
                  <a:pt x="1721730" y="83950"/>
                </a:cubicBezTo>
                <a:cubicBezTo>
                  <a:pt x="1721730" y="89311"/>
                  <a:pt x="1720744" y="94083"/>
                  <a:pt x="1718770" y="98266"/>
                </a:cubicBezTo>
                <a:cubicBezTo>
                  <a:pt x="1716796" y="102448"/>
                  <a:pt x="1714058" y="105998"/>
                  <a:pt x="1710553" y="108913"/>
                </a:cubicBezTo>
                <a:cubicBezTo>
                  <a:pt x="1707046" y="111829"/>
                  <a:pt x="1702924" y="114023"/>
                  <a:pt x="1698181" y="115495"/>
                </a:cubicBezTo>
                <a:cubicBezTo>
                  <a:pt x="1693439" y="116970"/>
                  <a:pt x="1688328" y="117706"/>
                  <a:pt x="1682851" y="117706"/>
                </a:cubicBezTo>
                <a:cubicBezTo>
                  <a:pt x="1679021" y="117706"/>
                  <a:pt x="1675471" y="117381"/>
                  <a:pt x="1672200" y="116735"/>
                </a:cubicBezTo>
                <a:cubicBezTo>
                  <a:pt x="1668931" y="116085"/>
                  <a:pt x="1666013" y="115291"/>
                  <a:pt x="1663451" y="114347"/>
                </a:cubicBezTo>
                <a:cubicBezTo>
                  <a:pt x="1660888" y="113405"/>
                  <a:pt x="1658738" y="112434"/>
                  <a:pt x="1657001" y="111432"/>
                </a:cubicBezTo>
                <a:cubicBezTo>
                  <a:pt x="1655262" y="110430"/>
                  <a:pt x="1654055" y="109576"/>
                  <a:pt x="1653377" y="108869"/>
                </a:cubicBezTo>
                <a:cubicBezTo>
                  <a:pt x="1652700" y="108162"/>
                  <a:pt x="1652199" y="107263"/>
                  <a:pt x="1651875" y="106174"/>
                </a:cubicBezTo>
                <a:cubicBezTo>
                  <a:pt x="1651551" y="105084"/>
                  <a:pt x="1651389" y="103625"/>
                  <a:pt x="1651389" y="101800"/>
                </a:cubicBezTo>
                <a:cubicBezTo>
                  <a:pt x="1651389" y="100503"/>
                  <a:pt x="1651448" y="99428"/>
                  <a:pt x="1651566" y="98574"/>
                </a:cubicBezTo>
                <a:cubicBezTo>
                  <a:pt x="1651683" y="97720"/>
                  <a:pt x="1651860" y="97028"/>
                  <a:pt x="1652096" y="96498"/>
                </a:cubicBezTo>
                <a:cubicBezTo>
                  <a:pt x="1652332" y="95968"/>
                  <a:pt x="1652626" y="95600"/>
                  <a:pt x="1652979" y="95394"/>
                </a:cubicBezTo>
                <a:cubicBezTo>
                  <a:pt x="1653333" y="95187"/>
                  <a:pt x="1653745" y="95084"/>
                  <a:pt x="1654217" y="95084"/>
                </a:cubicBezTo>
                <a:cubicBezTo>
                  <a:pt x="1655042" y="95084"/>
                  <a:pt x="1656205" y="95585"/>
                  <a:pt x="1657708" y="96586"/>
                </a:cubicBezTo>
                <a:cubicBezTo>
                  <a:pt x="1659209" y="97588"/>
                  <a:pt x="1661139" y="98677"/>
                  <a:pt x="1663495" y="99855"/>
                </a:cubicBezTo>
                <a:cubicBezTo>
                  <a:pt x="1665852" y="101034"/>
                  <a:pt x="1668696" y="102138"/>
                  <a:pt x="1672024" y="103170"/>
                </a:cubicBezTo>
                <a:cubicBezTo>
                  <a:pt x="1675352" y="104200"/>
                  <a:pt x="1679198" y="104716"/>
                  <a:pt x="1683557" y="104716"/>
                </a:cubicBezTo>
                <a:cubicBezTo>
                  <a:pt x="1686855" y="104716"/>
                  <a:pt x="1689876" y="104274"/>
                  <a:pt x="1692614" y="103391"/>
                </a:cubicBezTo>
                <a:cubicBezTo>
                  <a:pt x="1695355" y="102506"/>
                  <a:pt x="1697710" y="101254"/>
                  <a:pt x="1699684" y="99634"/>
                </a:cubicBezTo>
                <a:cubicBezTo>
                  <a:pt x="1701656" y="98015"/>
                  <a:pt x="1703174" y="96026"/>
                  <a:pt x="1704233" y="93671"/>
                </a:cubicBezTo>
                <a:cubicBezTo>
                  <a:pt x="1705294" y="91314"/>
                  <a:pt x="1705824" y="88633"/>
                  <a:pt x="1705824" y="85628"/>
                </a:cubicBezTo>
                <a:cubicBezTo>
                  <a:pt x="1705824" y="82388"/>
                  <a:pt x="1705087" y="79619"/>
                  <a:pt x="1703615" y="77322"/>
                </a:cubicBezTo>
                <a:cubicBezTo>
                  <a:pt x="1702142" y="75024"/>
                  <a:pt x="1700200" y="73007"/>
                  <a:pt x="1697783" y="71268"/>
                </a:cubicBezTo>
                <a:cubicBezTo>
                  <a:pt x="1695368" y="69531"/>
                  <a:pt x="1692614" y="67940"/>
                  <a:pt x="1689521" y="66496"/>
                </a:cubicBezTo>
                <a:cubicBezTo>
                  <a:pt x="1686428" y="65053"/>
                  <a:pt x="1683263" y="63580"/>
                  <a:pt x="1680022" y="62078"/>
                </a:cubicBezTo>
                <a:cubicBezTo>
                  <a:pt x="1676782" y="60576"/>
                  <a:pt x="1673630" y="58912"/>
                  <a:pt x="1670566" y="57087"/>
                </a:cubicBezTo>
                <a:cubicBezTo>
                  <a:pt x="1667501" y="55259"/>
                  <a:pt x="1664762" y="53109"/>
                  <a:pt x="1662346" y="50635"/>
                </a:cubicBezTo>
                <a:cubicBezTo>
                  <a:pt x="1659931" y="48161"/>
                  <a:pt x="1657973" y="45258"/>
                  <a:pt x="1656470" y="41930"/>
                </a:cubicBezTo>
                <a:cubicBezTo>
                  <a:pt x="1654968" y="38603"/>
                  <a:pt x="1654217" y="34610"/>
                  <a:pt x="1654217" y="29957"/>
                </a:cubicBezTo>
                <a:cubicBezTo>
                  <a:pt x="1654217" y="25186"/>
                  <a:pt x="1655086" y="20928"/>
                  <a:pt x="1656824" y="17188"/>
                </a:cubicBezTo>
                <a:cubicBezTo>
                  <a:pt x="1658561" y="13448"/>
                  <a:pt x="1660977" y="10310"/>
                  <a:pt x="1664070" y="7777"/>
                </a:cubicBezTo>
                <a:cubicBezTo>
                  <a:pt x="1667164" y="5244"/>
                  <a:pt x="1670845" y="3315"/>
                  <a:pt x="1675118" y="1989"/>
                </a:cubicBezTo>
                <a:cubicBezTo>
                  <a:pt x="1679389" y="663"/>
                  <a:pt x="1683999" y="0"/>
                  <a:pt x="1688946" y="0"/>
                </a:cubicBezTo>
                <a:close/>
                <a:moveTo>
                  <a:pt x="745963" y="0"/>
                </a:moveTo>
                <a:cubicBezTo>
                  <a:pt x="748496" y="0"/>
                  <a:pt x="751044" y="221"/>
                  <a:pt x="753606" y="663"/>
                </a:cubicBezTo>
                <a:cubicBezTo>
                  <a:pt x="756169" y="1105"/>
                  <a:pt x="758584" y="1694"/>
                  <a:pt x="760852" y="2430"/>
                </a:cubicBezTo>
                <a:cubicBezTo>
                  <a:pt x="763121" y="3167"/>
                  <a:pt x="765138" y="3993"/>
                  <a:pt x="766906" y="4905"/>
                </a:cubicBezTo>
                <a:cubicBezTo>
                  <a:pt x="768673" y="5818"/>
                  <a:pt x="769836" y="6555"/>
                  <a:pt x="770396" y="7115"/>
                </a:cubicBezTo>
                <a:cubicBezTo>
                  <a:pt x="770956" y="7674"/>
                  <a:pt x="771324" y="8116"/>
                  <a:pt x="771501" y="8439"/>
                </a:cubicBezTo>
                <a:cubicBezTo>
                  <a:pt x="771677" y="8764"/>
                  <a:pt x="771825" y="9176"/>
                  <a:pt x="771942" y="9677"/>
                </a:cubicBezTo>
                <a:cubicBezTo>
                  <a:pt x="772060" y="10178"/>
                  <a:pt x="772149" y="10781"/>
                  <a:pt x="772207" y="11488"/>
                </a:cubicBezTo>
                <a:cubicBezTo>
                  <a:pt x="772266" y="12195"/>
                  <a:pt x="772296" y="13108"/>
                  <a:pt x="772296" y="14228"/>
                </a:cubicBezTo>
                <a:cubicBezTo>
                  <a:pt x="772296" y="15288"/>
                  <a:pt x="772252" y="16231"/>
                  <a:pt x="772163" y="17055"/>
                </a:cubicBezTo>
                <a:cubicBezTo>
                  <a:pt x="772075" y="17880"/>
                  <a:pt x="771942" y="18572"/>
                  <a:pt x="771766" y="19132"/>
                </a:cubicBezTo>
                <a:cubicBezTo>
                  <a:pt x="771589" y="19692"/>
                  <a:pt x="771339" y="20104"/>
                  <a:pt x="771015" y="20369"/>
                </a:cubicBezTo>
                <a:cubicBezTo>
                  <a:pt x="770691" y="20634"/>
                  <a:pt x="770322" y="20767"/>
                  <a:pt x="769910" y="20767"/>
                </a:cubicBezTo>
                <a:cubicBezTo>
                  <a:pt x="769262" y="20767"/>
                  <a:pt x="768246" y="20354"/>
                  <a:pt x="766861" y="19530"/>
                </a:cubicBezTo>
                <a:cubicBezTo>
                  <a:pt x="765477" y="18705"/>
                  <a:pt x="763783" y="17777"/>
                  <a:pt x="761780" y="16747"/>
                </a:cubicBezTo>
                <a:cubicBezTo>
                  <a:pt x="759777" y="15716"/>
                  <a:pt x="757406" y="14773"/>
                  <a:pt x="754667" y="13919"/>
                </a:cubicBezTo>
                <a:cubicBezTo>
                  <a:pt x="751927" y="13064"/>
                  <a:pt x="748849" y="12636"/>
                  <a:pt x="745432" y="12636"/>
                </a:cubicBezTo>
                <a:cubicBezTo>
                  <a:pt x="742251" y="12636"/>
                  <a:pt x="739482" y="13064"/>
                  <a:pt x="737126" y="13919"/>
                </a:cubicBezTo>
                <a:cubicBezTo>
                  <a:pt x="734770" y="14773"/>
                  <a:pt x="732826" y="15906"/>
                  <a:pt x="731294" y="17321"/>
                </a:cubicBezTo>
                <a:cubicBezTo>
                  <a:pt x="729762" y="18734"/>
                  <a:pt x="728613" y="20414"/>
                  <a:pt x="727847" y="22358"/>
                </a:cubicBezTo>
                <a:cubicBezTo>
                  <a:pt x="727082" y="24302"/>
                  <a:pt x="726699" y="26364"/>
                  <a:pt x="726699" y="28543"/>
                </a:cubicBezTo>
                <a:cubicBezTo>
                  <a:pt x="726699" y="31723"/>
                  <a:pt x="727435" y="34462"/>
                  <a:pt x="728908" y="36760"/>
                </a:cubicBezTo>
                <a:cubicBezTo>
                  <a:pt x="730381" y="39058"/>
                  <a:pt x="732339" y="41091"/>
                  <a:pt x="734784" y="42858"/>
                </a:cubicBezTo>
                <a:cubicBezTo>
                  <a:pt x="737229" y="44625"/>
                  <a:pt x="740013" y="46247"/>
                  <a:pt x="743135" y="47719"/>
                </a:cubicBezTo>
                <a:cubicBezTo>
                  <a:pt x="746257" y="49191"/>
                  <a:pt x="749438" y="50678"/>
                  <a:pt x="752678" y="52180"/>
                </a:cubicBezTo>
                <a:cubicBezTo>
                  <a:pt x="755919" y="53684"/>
                  <a:pt x="759100" y="55332"/>
                  <a:pt x="762222" y="57130"/>
                </a:cubicBezTo>
                <a:cubicBezTo>
                  <a:pt x="765344" y="58926"/>
                  <a:pt x="768128" y="61048"/>
                  <a:pt x="770573" y="63494"/>
                </a:cubicBezTo>
                <a:cubicBezTo>
                  <a:pt x="773018" y="65937"/>
                  <a:pt x="774991" y="68824"/>
                  <a:pt x="776493" y="72152"/>
                </a:cubicBezTo>
                <a:cubicBezTo>
                  <a:pt x="777996" y="75481"/>
                  <a:pt x="778747" y="79413"/>
                  <a:pt x="778747" y="83950"/>
                </a:cubicBezTo>
                <a:cubicBezTo>
                  <a:pt x="778747" y="89311"/>
                  <a:pt x="777760" y="94083"/>
                  <a:pt x="775786" y="98266"/>
                </a:cubicBezTo>
                <a:cubicBezTo>
                  <a:pt x="773813" y="102448"/>
                  <a:pt x="771073" y="105998"/>
                  <a:pt x="767568" y="108913"/>
                </a:cubicBezTo>
                <a:cubicBezTo>
                  <a:pt x="764063" y="111829"/>
                  <a:pt x="759939" y="114023"/>
                  <a:pt x="755197" y="115495"/>
                </a:cubicBezTo>
                <a:cubicBezTo>
                  <a:pt x="750455" y="116970"/>
                  <a:pt x="745344" y="117706"/>
                  <a:pt x="739865" y="117706"/>
                </a:cubicBezTo>
                <a:cubicBezTo>
                  <a:pt x="736036" y="117706"/>
                  <a:pt x="732487" y="117381"/>
                  <a:pt x="729217" y="116735"/>
                </a:cubicBezTo>
                <a:cubicBezTo>
                  <a:pt x="725948" y="116085"/>
                  <a:pt x="723031" y="115291"/>
                  <a:pt x="720469" y="114347"/>
                </a:cubicBezTo>
                <a:cubicBezTo>
                  <a:pt x="717906" y="113405"/>
                  <a:pt x="715756" y="112434"/>
                  <a:pt x="714018" y="111432"/>
                </a:cubicBezTo>
                <a:cubicBezTo>
                  <a:pt x="712280" y="110430"/>
                  <a:pt x="711072" y="109576"/>
                  <a:pt x="710395" y="108869"/>
                </a:cubicBezTo>
                <a:cubicBezTo>
                  <a:pt x="709718" y="108162"/>
                  <a:pt x="709217" y="107263"/>
                  <a:pt x="708893" y="106174"/>
                </a:cubicBezTo>
                <a:cubicBezTo>
                  <a:pt x="708569" y="105084"/>
                  <a:pt x="708407" y="103625"/>
                  <a:pt x="708407" y="101800"/>
                </a:cubicBezTo>
                <a:cubicBezTo>
                  <a:pt x="708407" y="100503"/>
                  <a:pt x="708466" y="99428"/>
                  <a:pt x="708583" y="98574"/>
                </a:cubicBezTo>
                <a:cubicBezTo>
                  <a:pt x="708701" y="97720"/>
                  <a:pt x="708878" y="97028"/>
                  <a:pt x="709114" y="96498"/>
                </a:cubicBezTo>
                <a:cubicBezTo>
                  <a:pt x="709349" y="95968"/>
                  <a:pt x="709644" y="95600"/>
                  <a:pt x="709997" y="95394"/>
                </a:cubicBezTo>
                <a:cubicBezTo>
                  <a:pt x="710351" y="95187"/>
                  <a:pt x="710763" y="95084"/>
                  <a:pt x="711235" y="95084"/>
                </a:cubicBezTo>
                <a:cubicBezTo>
                  <a:pt x="712059" y="95084"/>
                  <a:pt x="713223" y="95585"/>
                  <a:pt x="714725" y="96586"/>
                </a:cubicBezTo>
                <a:cubicBezTo>
                  <a:pt x="716227" y="97588"/>
                  <a:pt x="718157" y="98677"/>
                  <a:pt x="720513" y="99855"/>
                </a:cubicBezTo>
                <a:cubicBezTo>
                  <a:pt x="722870" y="101034"/>
                  <a:pt x="725712" y="102138"/>
                  <a:pt x="729040" y="103170"/>
                </a:cubicBezTo>
                <a:cubicBezTo>
                  <a:pt x="732369" y="104200"/>
                  <a:pt x="736213" y="104716"/>
                  <a:pt x="740572" y="104716"/>
                </a:cubicBezTo>
                <a:cubicBezTo>
                  <a:pt x="743871" y="104716"/>
                  <a:pt x="746890" y="104274"/>
                  <a:pt x="749630" y="103391"/>
                </a:cubicBezTo>
                <a:cubicBezTo>
                  <a:pt x="752369" y="102506"/>
                  <a:pt x="754726" y="101254"/>
                  <a:pt x="756699" y="99634"/>
                </a:cubicBezTo>
                <a:cubicBezTo>
                  <a:pt x="758673" y="98015"/>
                  <a:pt x="760190" y="96026"/>
                  <a:pt x="761250" y="93671"/>
                </a:cubicBezTo>
                <a:cubicBezTo>
                  <a:pt x="762310" y="91314"/>
                  <a:pt x="762841" y="88633"/>
                  <a:pt x="762841" y="85628"/>
                </a:cubicBezTo>
                <a:cubicBezTo>
                  <a:pt x="762841" y="82388"/>
                  <a:pt x="762104" y="79619"/>
                  <a:pt x="760631" y="77322"/>
                </a:cubicBezTo>
                <a:cubicBezTo>
                  <a:pt x="759159" y="75024"/>
                  <a:pt x="757215" y="73007"/>
                  <a:pt x="754799" y="71268"/>
                </a:cubicBezTo>
                <a:cubicBezTo>
                  <a:pt x="752384" y="69531"/>
                  <a:pt x="749630" y="67940"/>
                  <a:pt x="746537" y="66496"/>
                </a:cubicBezTo>
                <a:cubicBezTo>
                  <a:pt x="743444" y="65053"/>
                  <a:pt x="740278" y="63580"/>
                  <a:pt x="737038" y="62078"/>
                </a:cubicBezTo>
                <a:cubicBezTo>
                  <a:pt x="733797" y="60576"/>
                  <a:pt x="730646" y="58912"/>
                  <a:pt x="727582" y="57087"/>
                </a:cubicBezTo>
                <a:cubicBezTo>
                  <a:pt x="724519" y="55259"/>
                  <a:pt x="721780" y="53109"/>
                  <a:pt x="719364" y="50635"/>
                </a:cubicBezTo>
                <a:cubicBezTo>
                  <a:pt x="716949" y="48161"/>
                  <a:pt x="714990" y="45258"/>
                  <a:pt x="713488" y="41930"/>
                </a:cubicBezTo>
                <a:cubicBezTo>
                  <a:pt x="711986" y="38603"/>
                  <a:pt x="711235" y="34610"/>
                  <a:pt x="711235" y="29957"/>
                </a:cubicBezTo>
                <a:cubicBezTo>
                  <a:pt x="711235" y="25186"/>
                  <a:pt x="712103" y="20928"/>
                  <a:pt x="713841" y="17188"/>
                </a:cubicBezTo>
                <a:cubicBezTo>
                  <a:pt x="715579" y="13448"/>
                  <a:pt x="717995" y="10310"/>
                  <a:pt x="721087" y="7777"/>
                </a:cubicBezTo>
                <a:cubicBezTo>
                  <a:pt x="724180" y="5244"/>
                  <a:pt x="727862" y="3315"/>
                  <a:pt x="732133" y="1989"/>
                </a:cubicBezTo>
                <a:cubicBezTo>
                  <a:pt x="736404" y="663"/>
                  <a:pt x="741014" y="0"/>
                  <a:pt x="745963" y="0"/>
                </a:cubicBezTo>
                <a:close/>
                <a:moveTo>
                  <a:pt x="279241" y="0"/>
                </a:moveTo>
                <a:cubicBezTo>
                  <a:pt x="281774" y="0"/>
                  <a:pt x="284322" y="221"/>
                  <a:pt x="286884" y="663"/>
                </a:cubicBezTo>
                <a:cubicBezTo>
                  <a:pt x="289447" y="1105"/>
                  <a:pt x="291863" y="1694"/>
                  <a:pt x="294131" y="2430"/>
                </a:cubicBezTo>
                <a:cubicBezTo>
                  <a:pt x="296399" y="3167"/>
                  <a:pt x="298416" y="3993"/>
                  <a:pt x="300184" y="4905"/>
                </a:cubicBezTo>
                <a:cubicBezTo>
                  <a:pt x="301951" y="5818"/>
                  <a:pt x="303114" y="6555"/>
                  <a:pt x="303674" y="7115"/>
                </a:cubicBezTo>
                <a:cubicBezTo>
                  <a:pt x="304234" y="7674"/>
                  <a:pt x="304602" y="8116"/>
                  <a:pt x="304779" y="8439"/>
                </a:cubicBezTo>
                <a:cubicBezTo>
                  <a:pt x="304955" y="8764"/>
                  <a:pt x="305103" y="9176"/>
                  <a:pt x="305221" y="9677"/>
                </a:cubicBezTo>
                <a:cubicBezTo>
                  <a:pt x="305338" y="10178"/>
                  <a:pt x="305427" y="10781"/>
                  <a:pt x="305486" y="11488"/>
                </a:cubicBezTo>
                <a:cubicBezTo>
                  <a:pt x="305545" y="12195"/>
                  <a:pt x="305574" y="13108"/>
                  <a:pt x="305574" y="14228"/>
                </a:cubicBezTo>
                <a:cubicBezTo>
                  <a:pt x="305574" y="15288"/>
                  <a:pt x="305530" y="16231"/>
                  <a:pt x="305441" y="17055"/>
                </a:cubicBezTo>
                <a:cubicBezTo>
                  <a:pt x="305353" y="17880"/>
                  <a:pt x="305221" y="18572"/>
                  <a:pt x="305044" y="19132"/>
                </a:cubicBezTo>
                <a:cubicBezTo>
                  <a:pt x="304867" y="19692"/>
                  <a:pt x="304617" y="20104"/>
                  <a:pt x="304293" y="20369"/>
                </a:cubicBezTo>
                <a:cubicBezTo>
                  <a:pt x="303969" y="20634"/>
                  <a:pt x="303601" y="20767"/>
                  <a:pt x="303188" y="20767"/>
                </a:cubicBezTo>
                <a:cubicBezTo>
                  <a:pt x="302540" y="20767"/>
                  <a:pt x="301524" y="20354"/>
                  <a:pt x="300140" y="19530"/>
                </a:cubicBezTo>
                <a:cubicBezTo>
                  <a:pt x="298755" y="18705"/>
                  <a:pt x="297061" y="17777"/>
                  <a:pt x="295058" y="16747"/>
                </a:cubicBezTo>
                <a:cubicBezTo>
                  <a:pt x="293055" y="15716"/>
                  <a:pt x="290684" y="14773"/>
                  <a:pt x="287945" y="13919"/>
                </a:cubicBezTo>
                <a:cubicBezTo>
                  <a:pt x="285205" y="13064"/>
                  <a:pt x="282127" y="12636"/>
                  <a:pt x="278711" y="12636"/>
                </a:cubicBezTo>
                <a:cubicBezTo>
                  <a:pt x="275529" y="12636"/>
                  <a:pt x="272761" y="13064"/>
                  <a:pt x="270404" y="13919"/>
                </a:cubicBezTo>
                <a:cubicBezTo>
                  <a:pt x="268048" y="14773"/>
                  <a:pt x="266104" y="15906"/>
                  <a:pt x="264572" y="17321"/>
                </a:cubicBezTo>
                <a:cubicBezTo>
                  <a:pt x="263040" y="18734"/>
                  <a:pt x="261891" y="20414"/>
                  <a:pt x="261125" y="22358"/>
                </a:cubicBezTo>
                <a:cubicBezTo>
                  <a:pt x="260360" y="24302"/>
                  <a:pt x="259977" y="26364"/>
                  <a:pt x="259977" y="28543"/>
                </a:cubicBezTo>
                <a:cubicBezTo>
                  <a:pt x="259977" y="31723"/>
                  <a:pt x="260713" y="34462"/>
                  <a:pt x="262186" y="36760"/>
                </a:cubicBezTo>
                <a:cubicBezTo>
                  <a:pt x="263659" y="39058"/>
                  <a:pt x="265618" y="41091"/>
                  <a:pt x="268062" y="42858"/>
                </a:cubicBezTo>
                <a:cubicBezTo>
                  <a:pt x="270507" y="44625"/>
                  <a:pt x="273291" y="46247"/>
                  <a:pt x="276413" y="47719"/>
                </a:cubicBezTo>
                <a:cubicBezTo>
                  <a:pt x="279535" y="49191"/>
                  <a:pt x="282717" y="50678"/>
                  <a:pt x="285957" y="52180"/>
                </a:cubicBezTo>
                <a:cubicBezTo>
                  <a:pt x="289197" y="53684"/>
                  <a:pt x="292378" y="55332"/>
                  <a:pt x="295500" y="57130"/>
                </a:cubicBezTo>
                <a:cubicBezTo>
                  <a:pt x="298623" y="58926"/>
                  <a:pt x="301406" y="61048"/>
                  <a:pt x="303851" y="63494"/>
                </a:cubicBezTo>
                <a:cubicBezTo>
                  <a:pt x="306296" y="65937"/>
                  <a:pt x="308269" y="68824"/>
                  <a:pt x="309771" y="72152"/>
                </a:cubicBezTo>
                <a:cubicBezTo>
                  <a:pt x="311274" y="75481"/>
                  <a:pt x="312025" y="79413"/>
                  <a:pt x="312025" y="83950"/>
                </a:cubicBezTo>
                <a:cubicBezTo>
                  <a:pt x="312025" y="89311"/>
                  <a:pt x="311038" y="94083"/>
                  <a:pt x="309064" y="98266"/>
                </a:cubicBezTo>
                <a:cubicBezTo>
                  <a:pt x="307091" y="102448"/>
                  <a:pt x="304352" y="105998"/>
                  <a:pt x="300846" y="108913"/>
                </a:cubicBezTo>
                <a:cubicBezTo>
                  <a:pt x="297341" y="111829"/>
                  <a:pt x="293217" y="114023"/>
                  <a:pt x="288475" y="115495"/>
                </a:cubicBezTo>
                <a:cubicBezTo>
                  <a:pt x="283733" y="116970"/>
                  <a:pt x="278622" y="117706"/>
                  <a:pt x="273143" y="117706"/>
                </a:cubicBezTo>
                <a:cubicBezTo>
                  <a:pt x="269314" y="117706"/>
                  <a:pt x="265765" y="117381"/>
                  <a:pt x="262495" y="116735"/>
                </a:cubicBezTo>
                <a:cubicBezTo>
                  <a:pt x="259226" y="116085"/>
                  <a:pt x="256310" y="115291"/>
                  <a:pt x="253747" y="114347"/>
                </a:cubicBezTo>
                <a:cubicBezTo>
                  <a:pt x="251184" y="113405"/>
                  <a:pt x="249034" y="112434"/>
                  <a:pt x="247296" y="111432"/>
                </a:cubicBezTo>
                <a:cubicBezTo>
                  <a:pt x="245558" y="110430"/>
                  <a:pt x="244351" y="109576"/>
                  <a:pt x="243673" y="108869"/>
                </a:cubicBezTo>
                <a:cubicBezTo>
                  <a:pt x="242996" y="108162"/>
                  <a:pt x="242495" y="107263"/>
                  <a:pt x="242171" y="106174"/>
                </a:cubicBezTo>
                <a:cubicBezTo>
                  <a:pt x="241847" y="105084"/>
                  <a:pt x="241685" y="103625"/>
                  <a:pt x="241685" y="101800"/>
                </a:cubicBezTo>
                <a:cubicBezTo>
                  <a:pt x="241685" y="100503"/>
                  <a:pt x="241744" y="99428"/>
                  <a:pt x="241862" y="98574"/>
                </a:cubicBezTo>
                <a:cubicBezTo>
                  <a:pt x="241979" y="97720"/>
                  <a:pt x="242156" y="97028"/>
                  <a:pt x="242392" y="96498"/>
                </a:cubicBezTo>
                <a:cubicBezTo>
                  <a:pt x="242627" y="95968"/>
                  <a:pt x="242922" y="95600"/>
                  <a:pt x="243276" y="95394"/>
                </a:cubicBezTo>
                <a:cubicBezTo>
                  <a:pt x="243629" y="95187"/>
                  <a:pt x="244041" y="95084"/>
                  <a:pt x="244513" y="95084"/>
                </a:cubicBezTo>
                <a:cubicBezTo>
                  <a:pt x="245337" y="95084"/>
                  <a:pt x="246501" y="95585"/>
                  <a:pt x="248003" y="96586"/>
                </a:cubicBezTo>
                <a:cubicBezTo>
                  <a:pt x="249505" y="97588"/>
                  <a:pt x="251435" y="98677"/>
                  <a:pt x="253791" y="99855"/>
                </a:cubicBezTo>
                <a:cubicBezTo>
                  <a:pt x="256148" y="101034"/>
                  <a:pt x="258990" y="102138"/>
                  <a:pt x="262318" y="103170"/>
                </a:cubicBezTo>
                <a:cubicBezTo>
                  <a:pt x="265647" y="104200"/>
                  <a:pt x="269491" y="104716"/>
                  <a:pt x="273850" y="104716"/>
                </a:cubicBezTo>
                <a:cubicBezTo>
                  <a:pt x="277149" y="104716"/>
                  <a:pt x="280169" y="104274"/>
                  <a:pt x="282908" y="103391"/>
                </a:cubicBezTo>
                <a:cubicBezTo>
                  <a:pt x="285647" y="102506"/>
                  <a:pt x="288004" y="101254"/>
                  <a:pt x="289977" y="99634"/>
                </a:cubicBezTo>
                <a:cubicBezTo>
                  <a:pt x="291951" y="98015"/>
                  <a:pt x="293468" y="96026"/>
                  <a:pt x="294528" y="93671"/>
                </a:cubicBezTo>
                <a:cubicBezTo>
                  <a:pt x="295589" y="91314"/>
                  <a:pt x="296119" y="88633"/>
                  <a:pt x="296119" y="85628"/>
                </a:cubicBezTo>
                <a:cubicBezTo>
                  <a:pt x="296119" y="82388"/>
                  <a:pt x="295382" y="79619"/>
                  <a:pt x="293910" y="77322"/>
                </a:cubicBezTo>
                <a:cubicBezTo>
                  <a:pt x="292437" y="75024"/>
                  <a:pt x="290493" y="73007"/>
                  <a:pt x="288077" y="71268"/>
                </a:cubicBezTo>
                <a:cubicBezTo>
                  <a:pt x="285662" y="69531"/>
                  <a:pt x="282908" y="67940"/>
                  <a:pt x="279815" y="66496"/>
                </a:cubicBezTo>
                <a:cubicBezTo>
                  <a:pt x="276722" y="65053"/>
                  <a:pt x="273556" y="63580"/>
                  <a:pt x="270316" y="62078"/>
                </a:cubicBezTo>
                <a:cubicBezTo>
                  <a:pt x="267076" y="60576"/>
                  <a:pt x="263924" y="58912"/>
                  <a:pt x="260860" y="57087"/>
                </a:cubicBezTo>
                <a:cubicBezTo>
                  <a:pt x="257797" y="55259"/>
                  <a:pt x="255058" y="53109"/>
                  <a:pt x="252642" y="50635"/>
                </a:cubicBezTo>
                <a:cubicBezTo>
                  <a:pt x="250227" y="48161"/>
                  <a:pt x="248268" y="45258"/>
                  <a:pt x="246766" y="41930"/>
                </a:cubicBezTo>
                <a:cubicBezTo>
                  <a:pt x="245264" y="38603"/>
                  <a:pt x="244513" y="34610"/>
                  <a:pt x="244513" y="29957"/>
                </a:cubicBezTo>
                <a:cubicBezTo>
                  <a:pt x="244513" y="25186"/>
                  <a:pt x="245382" y="20928"/>
                  <a:pt x="247119" y="17188"/>
                </a:cubicBezTo>
                <a:cubicBezTo>
                  <a:pt x="248857" y="13448"/>
                  <a:pt x="251273" y="10310"/>
                  <a:pt x="254366" y="7777"/>
                </a:cubicBezTo>
                <a:cubicBezTo>
                  <a:pt x="257458" y="5244"/>
                  <a:pt x="261140" y="3315"/>
                  <a:pt x="265411" y="1989"/>
                </a:cubicBezTo>
                <a:cubicBezTo>
                  <a:pt x="269682" y="663"/>
                  <a:pt x="274292" y="0"/>
                  <a:pt x="279241" y="0"/>
                </a:cubicBezTo>
                <a:close/>
              </a:path>
            </a:pathLst>
          </a:custGeom>
          <a:solidFill>
            <a:srgbClr val="7030A0"/>
          </a:solidFill>
          <a:ln>
            <a:solidFill>
              <a:srgbClr val="C00000"/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22000" dirty="0">
              <a:solidFill>
                <a:srgbClr val="7030A0"/>
              </a:solidFill>
              <a:latin typeface="Eras Ultra ITC" panose="020B0A07030504020204" pitchFamily="34" charset="0"/>
              <a:ea typeface="華康超特黑體" panose="020B0E09000000000000" pitchFamily="49" charset="-120"/>
            </a:endParaRPr>
          </a:p>
        </p:txBody>
      </p:sp>
      <p:pic>
        <p:nvPicPr>
          <p:cNvPr id="7" name="圖片 6" descr="校徽1"/>
          <p:cNvPicPr>
            <a:picLocks noChangeAspect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89176" y="712920"/>
            <a:ext cx="1610138" cy="129971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日期版面配置區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9" name="頁尾版面配置區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10" name="投影片編號版面配置區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7572963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7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738980" y="943474"/>
            <a:ext cx="6110289" cy="1099660"/>
          </a:xfrm>
        </p:spPr>
        <p:txBody>
          <a:bodyPr anchor="ctr">
            <a:noAutofit/>
          </a:bodyPr>
          <a:lstStyle>
            <a:lvl1pPr algn="ctr">
              <a:defRPr sz="5400" b="1">
                <a:solidFill>
                  <a:srgbClr val="002060"/>
                </a:solidFill>
              </a:defRPr>
            </a:lvl1pPr>
          </a:lstStyle>
          <a:p>
            <a:r>
              <a:rPr lang="zh-TW" altLang="en-US" dirty="0" smtClean="0"/>
              <a:t>按一下編輯標題</a:t>
            </a:r>
            <a:endParaRPr lang="zh-TW" altLang="en-US" dirty="0"/>
          </a:p>
        </p:txBody>
      </p:sp>
      <p:sp>
        <p:nvSpPr>
          <p:cNvPr id="3" name="副標題 2"/>
          <p:cNvSpPr>
            <a:spLocks noGrp="1"/>
          </p:cNvSpPr>
          <p:nvPr>
            <p:ph type="subTitle" idx="1" hasCustomPrompt="1"/>
          </p:nvPr>
        </p:nvSpPr>
        <p:spPr>
          <a:xfrm>
            <a:off x="741361" y="2183004"/>
            <a:ext cx="6110289" cy="644978"/>
          </a:xfrm>
        </p:spPr>
        <p:txBody>
          <a:bodyPr anchor="ctr">
            <a:normAutofit/>
          </a:bodyPr>
          <a:lstStyle>
            <a:lvl1pPr marL="0" indent="0" algn="ctr">
              <a:buNone/>
              <a:defRPr sz="3600" b="1">
                <a:solidFill>
                  <a:srgbClr val="0070C0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 dirty="0" smtClean="0"/>
              <a:t>按一下以編輯副標題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>
          <a:ln w="28575">
            <a:solidFill>
              <a:schemeClr val="bg1"/>
            </a:solidFill>
          </a:ln>
        </p:spPr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>
          <a:ln w="28575">
            <a:solidFill>
              <a:schemeClr val="bg1"/>
            </a:solidFill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>
          <a:ln w="28575">
            <a:solidFill>
              <a:schemeClr val="bg1"/>
            </a:solidFill>
          </a:ln>
        </p:spPr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0" name="矩形 21"/>
          <p:cNvSpPr/>
          <p:nvPr userDrawn="1"/>
        </p:nvSpPr>
        <p:spPr>
          <a:xfrm>
            <a:off x="0" y="6292851"/>
            <a:ext cx="901700" cy="428625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1" name="矩形 22"/>
          <p:cNvSpPr/>
          <p:nvPr userDrawn="1"/>
        </p:nvSpPr>
        <p:spPr>
          <a:xfrm>
            <a:off x="900113" y="6292851"/>
            <a:ext cx="917575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 dirty="0"/>
          </a:p>
        </p:txBody>
      </p:sp>
      <p:sp>
        <p:nvSpPr>
          <p:cNvPr id="12" name="矩形 23"/>
          <p:cNvSpPr/>
          <p:nvPr userDrawn="1"/>
        </p:nvSpPr>
        <p:spPr>
          <a:xfrm>
            <a:off x="1814513" y="6292851"/>
            <a:ext cx="919162" cy="428625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4" name="矩形 24"/>
          <p:cNvSpPr/>
          <p:nvPr userDrawn="1"/>
        </p:nvSpPr>
        <p:spPr>
          <a:xfrm>
            <a:off x="2728913" y="6292851"/>
            <a:ext cx="920750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5" name="矩形 25"/>
          <p:cNvSpPr/>
          <p:nvPr userDrawn="1"/>
        </p:nvSpPr>
        <p:spPr>
          <a:xfrm>
            <a:off x="3643313" y="6292851"/>
            <a:ext cx="922337" cy="428625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7" name="矩形 26"/>
          <p:cNvSpPr/>
          <p:nvPr userDrawn="1"/>
        </p:nvSpPr>
        <p:spPr>
          <a:xfrm>
            <a:off x="4557713" y="6292851"/>
            <a:ext cx="928687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8" name="矩形 27"/>
          <p:cNvSpPr/>
          <p:nvPr userDrawn="1"/>
        </p:nvSpPr>
        <p:spPr>
          <a:xfrm>
            <a:off x="5481638" y="6292851"/>
            <a:ext cx="901700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9" name="矩形 28"/>
          <p:cNvSpPr/>
          <p:nvPr userDrawn="1"/>
        </p:nvSpPr>
        <p:spPr>
          <a:xfrm>
            <a:off x="6383338" y="6292851"/>
            <a:ext cx="931862" cy="428625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0" name="矩形 29"/>
          <p:cNvSpPr/>
          <p:nvPr userDrawn="1"/>
        </p:nvSpPr>
        <p:spPr>
          <a:xfrm>
            <a:off x="7299965" y="6292851"/>
            <a:ext cx="930275" cy="428625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1" name="矩形 30"/>
          <p:cNvSpPr/>
          <p:nvPr userDrawn="1"/>
        </p:nvSpPr>
        <p:spPr>
          <a:xfrm>
            <a:off x="8231828" y="6292851"/>
            <a:ext cx="901700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3" name="矩形 33"/>
          <p:cNvSpPr/>
          <p:nvPr userDrawn="1"/>
        </p:nvSpPr>
        <p:spPr>
          <a:xfrm>
            <a:off x="1814513" y="5364164"/>
            <a:ext cx="919162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5" name="矩形 35"/>
          <p:cNvSpPr/>
          <p:nvPr userDrawn="1"/>
        </p:nvSpPr>
        <p:spPr>
          <a:xfrm>
            <a:off x="3643313" y="5364164"/>
            <a:ext cx="922337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6" name="矩形 36"/>
          <p:cNvSpPr/>
          <p:nvPr userDrawn="1"/>
        </p:nvSpPr>
        <p:spPr>
          <a:xfrm>
            <a:off x="4557713" y="5364164"/>
            <a:ext cx="928687" cy="928687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7" name="矩形 38"/>
          <p:cNvSpPr/>
          <p:nvPr userDrawn="1"/>
        </p:nvSpPr>
        <p:spPr>
          <a:xfrm>
            <a:off x="6383338" y="5364164"/>
            <a:ext cx="931862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8" name="矩形 39"/>
          <p:cNvSpPr/>
          <p:nvPr userDrawn="1"/>
        </p:nvSpPr>
        <p:spPr>
          <a:xfrm>
            <a:off x="7299965" y="5364164"/>
            <a:ext cx="930275" cy="928687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9" name="矩形 40"/>
          <p:cNvSpPr/>
          <p:nvPr userDrawn="1"/>
        </p:nvSpPr>
        <p:spPr>
          <a:xfrm>
            <a:off x="8231828" y="5364164"/>
            <a:ext cx="901700" cy="928687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3" name="矩形 68"/>
          <p:cNvSpPr/>
          <p:nvPr userDrawn="1"/>
        </p:nvSpPr>
        <p:spPr>
          <a:xfrm>
            <a:off x="4557713" y="4449124"/>
            <a:ext cx="928687" cy="928688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4" name="矩形 69"/>
          <p:cNvSpPr/>
          <p:nvPr userDrawn="1"/>
        </p:nvSpPr>
        <p:spPr>
          <a:xfrm>
            <a:off x="5481638" y="4449124"/>
            <a:ext cx="901700" cy="928688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5" name="矩形 70"/>
          <p:cNvSpPr/>
          <p:nvPr userDrawn="1"/>
        </p:nvSpPr>
        <p:spPr>
          <a:xfrm>
            <a:off x="6383338" y="4449124"/>
            <a:ext cx="931862" cy="928688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6" name="矩形 72"/>
          <p:cNvSpPr/>
          <p:nvPr userDrawn="1"/>
        </p:nvSpPr>
        <p:spPr>
          <a:xfrm>
            <a:off x="8231828" y="4449124"/>
            <a:ext cx="901700" cy="928688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7" name="矩形 80"/>
          <p:cNvSpPr/>
          <p:nvPr userDrawn="1"/>
        </p:nvSpPr>
        <p:spPr>
          <a:xfrm>
            <a:off x="6383338" y="3520437"/>
            <a:ext cx="931862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8" name="矩形 81"/>
          <p:cNvSpPr/>
          <p:nvPr userDrawn="1"/>
        </p:nvSpPr>
        <p:spPr>
          <a:xfrm>
            <a:off x="7299965" y="3520437"/>
            <a:ext cx="930275" cy="928687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 dirty="0"/>
          </a:p>
        </p:txBody>
      </p:sp>
      <p:sp>
        <p:nvSpPr>
          <p:cNvPr id="39" name="矩形 82"/>
          <p:cNvSpPr/>
          <p:nvPr userDrawn="1"/>
        </p:nvSpPr>
        <p:spPr>
          <a:xfrm>
            <a:off x="8231828" y="3520437"/>
            <a:ext cx="901700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40" name="矩形 91"/>
          <p:cNvSpPr/>
          <p:nvPr userDrawn="1"/>
        </p:nvSpPr>
        <p:spPr>
          <a:xfrm>
            <a:off x="7299965" y="2583161"/>
            <a:ext cx="930275" cy="928688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41" name="矩形 102"/>
          <p:cNvSpPr/>
          <p:nvPr userDrawn="1"/>
        </p:nvSpPr>
        <p:spPr>
          <a:xfrm>
            <a:off x="8231828" y="1649414"/>
            <a:ext cx="901700" cy="928687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76" name="投影片編號版面配置區 38"/>
          <p:cNvSpPr txBox="1">
            <a:spLocks/>
          </p:cNvSpPr>
          <p:nvPr userDrawn="1"/>
        </p:nvSpPr>
        <p:spPr>
          <a:xfrm>
            <a:off x="6553200" y="6219826"/>
            <a:ext cx="2133600" cy="365125"/>
          </a:xfrm>
          <a:prstGeom prst="rect">
            <a:avLst/>
          </a:prstGeom>
          <a:ln w="28575">
            <a:noFill/>
          </a:ln>
        </p:spPr>
        <p:txBody>
          <a:bodyPr vert="horz" lIns="91440" tIns="45720" rIns="91440" bIns="45720" rtlCol="0" anchor="ctr"/>
          <a:lstStyle>
            <a:defPPr>
              <a:defRPr lang="zh-TW"/>
            </a:defPPr>
            <a:lvl1pPr marL="0" algn="r" defTabSz="914400" rtl="0" eaLnBrk="0" latinLnBrk="0" hangingPunct="0">
              <a:defRPr kumimoji="1" sz="12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1pPr>
            <a:lvl2pPr marL="742950" indent="-285750" algn="l" defTabSz="914400" rtl="0" eaLnBrk="0" latinLnBrk="0" hangingPunct="0"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2pPr>
            <a:lvl3pPr marL="1143000" indent="-228600" algn="l" defTabSz="914400" rtl="0" eaLnBrk="0" latinLnBrk="0" hangingPunct="0"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3pPr>
            <a:lvl4pPr marL="1600200" indent="-228600" algn="l" defTabSz="914400" rtl="0" eaLnBrk="0" latinLnBrk="0" hangingPunct="0"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4pPr>
            <a:lvl5pPr marL="2057400" indent="-228600" algn="l" defTabSz="914400" rtl="0" eaLnBrk="0" latinLnBrk="0" hangingPunct="0"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5pPr>
            <a:lvl6pPr marL="2514600" indent="-228600" algn="l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6pPr>
            <a:lvl7pPr marL="2971800" indent="-228600" algn="l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7pPr>
            <a:lvl8pPr marL="3429000" indent="-228600" algn="l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8pPr>
            <a:lvl9pPr marL="3886200" indent="-228600" algn="l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9pPr>
          </a:lstStyle>
          <a:p>
            <a:pPr eaLnBrk="1" hangingPunct="1"/>
            <a:fld id="{BC77C0CB-46A0-46B4-9705-2B195091EAC7}" type="slidenum">
              <a:rPr kumimoji="0" lang="zh-TW" altLang="en-US" smtClean="0">
                <a:solidFill>
                  <a:srgbClr val="898989"/>
                </a:solidFill>
              </a:rPr>
              <a:pPr eaLnBrk="1" hangingPunct="1"/>
              <a:t>‹#›</a:t>
            </a:fld>
            <a:endParaRPr kumimoji="0" lang="zh-TW" altLang="en-US">
              <a:solidFill>
                <a:srgbClr val="898989"/>
              </a:solidFill>
            </a:endParaRPr>
          </a:p>
        </p:txBody>
      </p:sp>
      <p:sp>
        <p:nvSpPr>
          <p:cNvPr id="84" name="矩形 66"/>
          <p:cNvSpPr/>
          <p:nvPr userDrawn="1"/>
        </p:nvSpPr>
        <p:spPr>
          <a:xfrm>
            <a:off x="3632201" y="4449124"/>
            <a:ext cx="920750" cy="928688"/>
          </a:xfrm>
          <a:prstGeom prst="rect">
            <a:avLst/>
          </a:prstGeom>
          <a:solidFill>
            <a:srgbClr val="00206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5" name="矩形 66"/>
          <p:cNvSpPr/>
          <p:nvPr userDrawn="1"/>
        </p:nvSpPr>
        <p:spPr>
          <a:xfrm>
            <a:off x="8231828" y="2583161"/>
            <a:ext cx="901700" cy="928688"/>
          </a:xfrm>
          <a:prstGeom prst="rect">
            <a:avLst/>
          </a:prstGeom>
          <a:solidFill>
            <a:srgbClr val="00206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6" name="矩形 66"/>
          <p:cNvSpPr/>
          <p:nvPr userDrawn="1"/>
        </p:nvSpPr>
        <p:spPr>
          <a:xfrm>
            <a:off x="2729707" y="5360194"/>
            <a:ext cx="920750" cy="928688"/>
          </a:xfrm>
          <a:prstGeom prst="rect">
            <a:avLst/>
          </a:prstGeom>
          <a:solidFill>
            <a:srgbClr val="00B0F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7" name="矩形 66"/>
          <p:cNvSpPr/>
          <p:nvPr userDrawn="1"/>
        </p:nvSpPr>
        <p:spPr>
          <a:xfrm>
            <a:off x="5472113" y="5364163"/>
            <a:ext cx="920750" cy="928688"/>
          </a:xfrm>
          <a:prstGeom prst="rect">
            <a:avLst/>
          </a:prstGeom>
          <a:solidFill>
            <a:srgbClr val="00B0F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8" name="矩形 66"/>
          <p:cNvSpPr/>
          <p:nvPr userDrawn="1"/>
        </p:nvSpPr>
        <p:spPr>
          <a:xfrm>
            <a:off x="7301552" y="4449124"/>
            <a:ext cx="920750" cy="928688"/>
          </a:xfrm>
          <a:prstGeom prst="rect">
            <a:avLst/>
          </a:prstGeom>
          <a:solidFill>
            <a:srgbClr val="00B0F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9" name="矩形 68"/>
          <p:cNvSpPr/>
          <p:nvPr userDrawn="1"/>
        </p:nvSpPr>
        <p:spPr>
          <a:xfrm>
            <a:off x="5469104" y="3520436"/>
            <a:ext cx="928687" cy="928688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</p:spTree>
    <p:extLst>
      <p:ext uri="{BB962C8B-B14F-4D97-AF65-F5344CB8AC3E}">
        <p14:creationId xmlns:p14="http://schemas.microsoft.com/office/powerpoint/2010/main" val="190561248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標題投影片(2)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0000"/>
                <a:lumOff val="60000"/>
              </a:schemeClr>
            </a:gs>
            <a:gs pos="83000">
              <a:schemeClr val="accent1">
                <a:lumMod val="60000"/>
                <a:lumOff val="4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1143000" y="2123688"/>
            <a:ext cx="6858000" cy="1561208"/>
          </a:xfrm>
        </p:spPr>
        <p:txBody>
          <a:bodyPr anchor="ctr">
            <a:noAutofit/>
          </a:bodyPr>
          <a:lstStyle>
            <a:lvl1pPr algn="ctr">
              <a:defRPr sz="5400" b="1">
                <a:solidFill>
                  <a:srgbClr val="00206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66105008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1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0" name="Picture 6" descr="ãå¹³æ¿ãçåçæå°çµæ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061" y="1215448"/>
            <a:ext cx="6872978" cy="51141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 rot="21007521">
            <a:off x="2718664" y="1983466"/>
            <a:ext cx="4720419" cy="2388358"/>
          </a:xfrm>
          <a:scene3d>
            <a:camera prst="perspectiveLeft" fov="7200000">
              <a:rot lat="0" lon="20400000" rev="0"/>
            </a:camera>
            <a:lightRig rig="threePt" dir="t"/>
          </a:scene3d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6000">
                <a:solidFill>
                  <a:schemeClr val="bg2">
                    <a:lumMod val="25000"/>
                  </a:schemeClr>
                </a:solidFill>
              </a:defRPr>
            </a:lvl1pPr>
          </a:lstStyle>
          <a:p>
            <a:r>
              <a:rPr lang="zh-TW" altLang="en-US" dirty="0" smtClean="0"/>
              <a:t>按一下以編輯母片標題樣式</a:t>
            </a:r>
            <a:endParaRPr lang="zh-TW" altLang="en-US" dirty="0"/>
          </a:p>
        </p:txBody>
      </p:sp>
      <p:pic>
        <p:nvPicPr>
          <p:cNvPr id="15" name="Picture 2" descr="ãthinkingãçåçæå°çµæ"/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99298" y="1006078"/>
            <a:ext cx="1052584" cy="10525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0774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pic>
        <p:nvPicPr>
          <p:cNvPr id="3074" name="Picture 2" descr="ãpost itãçåçæå°çµæ"/>
          <p:cNvPicPr>
            <a:picLocks noChangeAspect="1" noChangeArrowheads="1"/>
          </p:cNvPicPr>
          <p:nvPr userDrawn="1"/>
        </p:nvPicPr>
        <p:blipFill rotWithShape="1">
          <a:blip r:embed="rId2">
            <a:clrChange>
              <a:clrFrom>
                <a:srgbClr val="F8F8F8"/>
              </a:clrFrom>
              <a:clrTo>
                <a:srgbClr val="F8F8F8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97" t="9600" r="33676" b="9396"/>
          <a:stretch/>
        </p:blipFill>
        <p:spPr bwMode="auto">
          <a:xfrm>
            <a:off x="2197290" y="1088570"/>
            <a:ext cx="4749420" cy="46940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 rot="258267">
            <a:off x="2454878" y="2308422"/>
            <a:ext cx="3802838" cy="2613989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  <a:effectLst/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404282945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ãpost itãçåçæå°çµæ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1912" y="1244599"/>
            <a:ext cx="5159842" cy="46863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 rot="21219145">
            <a:off x="2454878" y="2308422"/>
            <a:ext cx="3802838" cy="2613989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92311337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4)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0000"/>
                <a:lumOff val="60000"/>
              </a:schemeClr>
            </a:gs>
            <a:gs pos="83000">
              <a:schemeClr val="accent1">
                <a:lumMod val="60000"/>
                <a:lumOff val="40000"/>
              </a:schemeClr>
            </a:gs>
            <a:gs pos="100000">
              <a:srgbClr val="0070C0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平行四邊形 7"/>
          <p:cNvSpPr/>
          <p:nvPr userDrawn="1"/>
        </p:nvSpPr>
        <p:spPr>
          <a:xfrm rot="16200000">
            <a:off x="1524853" y="1529781"/>
            <a:ext cx="547616" cy="586854"/>
          </a:xfrm>
          <a:prstGeom prst="parallelogram">
            <a:avLst>
              <a:gd name="adj" fmla="val 44477"/>
            </a:avLst>
          </a:pr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6" name="矩形 5"/>
          <p:cNvSpPr/>
          <p:nvPr userDrawn="1"/>
        </p:nvSpPr>
        <p:spPr>
          <a:xfrm>
            <a:off x="1880358" y="1620001"/>
            <a:ext cx="5445457" cy="2901200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2861278" y="2071616"/>
            <a:ext cx="3802838" cy="2005668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7" name="五邊形 6"/>
          <p:cNvSpPr/>
          <p:nvPr userDrawn="1"/>
        </p:nvSpPr>
        <p:spPr>
          <a:xfrm>
            <a:off x="1505234" y="1401891"/>
            <a:ext cx="1523716" cy="451616"/>
          </a:xfrm>
          <a:prstGeom prst="homePlate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1012013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5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968991" y="881746"/>
            <a:ext cx="7206018" cy="849005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pic>
        <p:nvPicPr>
          <p:cNvPr id="9" name="圖片 8" descr="ãpeopleãçåçæå°çµæ"/>
          <p:cNvPicPr>
            <a:picLocks noChangeAspect="1" noChangeArrowheads="1"/>
          </p:cNvPicPr>
          <p:nvPr userDrawn="1"/>
        </p:nvPicPr>
        <p:blipFill rotWithShape="1">
          <a:blip r:embed="rId2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" t="1899" r="1818" b="591"/>
          <a:stretch/>
        </p:blipFill>
        <p:spPr bwMode="auto">
          <a:xfrm>
            <a:off x="501000" y="2208752"/>
            <a:ext cx="8142000" cy="4040602"/>
          </a:xfrm>
          <a:custGeom>
            <a:avLst/>
            <a:gdLst/>
            <a:ahLst/>
            <a:cxnLst/>
            <a:rect l="l" t="t" r="r" b="b"/>
            <a:pathLst>
              <a:path w="8549744" h="4165807">
                <a:moveTo>
                  <a:pt x="8235357" y="4049782"/>
                </a:moveTo>
                <a:lnTo>
                  <a:pt x="8244689" y="4049782"/>
                </a:lnTo>
                <a:cubicBezTo>
                  <a:pt x="8246603" y="4049782"/>
                  <a:pt x="8248278" y="4049958"/>
                  <a:pt x="8249714" y="4050312"/>
                </a:cubicBezTo>
                <a:cubicBezTo>
                  <a:pt x="8251150" y="4050665"/>
                  <a:pt x="8252406" y="4051225"/>
                  <a:pt x="8253482" y="4051991"/>
                </a:cubicBezTo>
                <a:cubicBezTo>
                  <a:pt x="8254559" y="4052757"/>
                  <a:pt x="8255456" y="4053729"/>
                  <a:pt x="8256174" y="4054907"/>
                </a:cubicBezTo>
                <a:cubicBezTo>
                  <a:pt x="8256892" y="4056085"/>
                  <a:pt x="8257520" y="4057470"/>
                  <a:pt x="8258058" y="4059060"/>
                </a:cubicBezTo>
                <a:lnTo>
                  <a:pt x="8290754" y="4141860"/>
                </a:lnTo>
                <a:lnTo>
                  <a:pt x="8291196" y="4141860"/>
                </a:lnTo>
                <a:lnTo>
                  <a:pt x="8325217" y="4059325"/>
                </a:lnTo>
                <a:cubicBezTo>
                  <a:pt x="8325875" y="4057558"/>
                  <a:pt x="8326594" y="4056056"/>
                  <a:pt x="8327372" y="4054819"/>
                </a:cubicBezTo>
                <a:cubicBezTo>
                  <a:pt x="8328150" y="4053581"/>
                  <a:pt x="8329004" y="4052595"/>
                  <a:pt x="8329931" y="4051858"/>
                </a:cubicBezTo>
                <a:cubicBezTo>
                  <a:pt x="8330859" y="4051122"/>
                  <a:pt x="8331891" y="4050592"/>
                  <a:pt x="8333028" y="4050268"/>
                </a:cubicBezTo>
                <a:cubicBezTo>
                  <a:pt x="8334165" y="4049944"/>
                  <a:pt x="8335482" y="4049782"/>
                  <a:pt x="8336979" y="4049782"/>
                </a:cubicBezTo>
                <a:lnTo>
                  <a:pt x="8346764" y="4049782"/>
                </a:lnTo>
                <a:cubicBezTo>
                  <a:pt x="8347662" y="4049782"/>
                  <a:pt x="8348515" y="4049914"/>
                  <a:pt x="8349323" y="4050179"/>
                </a:cubicBezTo>
                <a:cubicBezTo>
                  <a:pt x="8350131" y="4050444"/>
                  <a:pt x="8350819" y="4050857"/>
                  <a:pt x="8351388" y="4051416"/>
                </a:cubicBezTo>
                <a:cubicBezTo>
                  <a:pt x="8351957" y="4051976"/>
                  <a:pt x="8352421" y="4052683"/>
                  <a:pt x="8352779" y="4053537"/>
                </a:cubicBezTo>
                <a:cubicBezTo>
                  <a:pt x="8353139" y="4054392"/>
                  <a:pt x="8353318" y="4055437"/>
                  <a:pt x="8353318" y="4056674"/>
                </a:cubicBezTo>
                <a:lnTo>
                  <a:pt x="8353318" y="4161831"/>
                </a:lnTo>
                <a:cubicBezTo>
                  <a:pt x="8353318" y="4162302"/>
                  <a:pt x="8353197" y="4162714"/>
                  <a:pt x="8352954" y="4163068"/>
                </a:cubicBezTo>
                <a:cubicBezTo>
                  <a:pt x="8352711" y="4163421"/>
                  <a:pt x="8352287" y="4163701"/>
                  <a:pt x="8351680" y="4163907"/>
                </a:cubicBezTo>
                <a:cubicBezTo>
                  <a:pt x="8351073" y="4164114"/>
                  <a:pt x="8350299" y="4164290"/>
                  <a:pt x="8349359" y="4164437"/>
                </a:cubicBezTo>
                <a:cubicBezTo>
                  <a:pt x="8348419" y="4164585"/>
                  <a:pt x="8347190" y="4164658"/>
                  <a:pt x="8345673" y="4164658"/>
                </a:cubicBezTo>
                <a:cubicBezTo>
                  <a:pt x="8344278" y="4164658"/>
                  <a:pt x="8343079" y="4164585"/>
                  <a:pt x="8342078" y="4164437"/>
                </a:cubicBezTo>
                <a:cubicBezTo>
                  <a:pt x="8341077" y="4164290"/>
                  <a:pt x="8340288" y="4164114"/>
                  <a:pt x="8339712" y="4163907"/>
                </a:cubicBezTo>
                <a:cubicBezTo>
                  <a:pt x="8339135" y="4163701"/>
                  <a:pt x="8338725" y="4163421"/>
                  <a:pt x="8338483" y="4163068"/>
                </a:cubicBezTo>
                <a:cubicBezTo>
                  <a:pt x="8338240" y="4162714"/>
                  <a:pt x="8338119" y="4162302"/>
                  <a:pt x="8338119" y="4161831"/>
                </a:cubicBezTo>
                <a:lnTo>
                  <a:pt x="8338119" y="4062241"/>
                </a:lnTo>
                <a:lnTo>
                  <a:pt x="8337942" y="4062241"/>
                </a:lnTo>
                <a:lnTo>
                  <a:pt x="8297647" y="4162272"/>
                </a:lnTo>
                <a:cubicBezTo>
                  <a:pt x="8297470" y="4162685"/>
                  <a:pt x="8297220" y="4163039"/>
                  <a:pt x="8296896" y="4163333"/>
                </a:cubicBezTo>
                <a:cubicBezTo>
                  <a:pt x="8296572" y="4163628"/>
                  <a:pt x="8296100" y="4163878"/>
                  <a:pt x="8295482" y="4164084"/>
                </a:cubicBezTo>
                <a:cubicBezTo>
                  <a:pt x="8294863" y="4164290"/>
                  <a:pt x="8294127" y="4164437"/>
                  <a:pt x="8293273" y="4164526"/>
                </a:cubicBezTo>
                <a:cubicBezTo>
                  <a:pt x="8292419" y="4164614"/>
                  <a:pt x="8291402" y="4164658"/>
                  <a:pt x="8290224" y="4164658"/>
                </a:cubicBezTo>
                <a:cubicBezTo>
                  <a:pt x="8288987" y="4164658"/>
                  <a:pt x="8287926" y="4164600"/>
                  <a:pt x="8287043" y="4164482"/>
                </a:cubicBezTo>
                <a:cubicBezTo>
                  <a:pt x="8286159" y="4164364"/>
                  <a:pt x="8285423" y="4164202"/>
                  <a:pt x="8284834" y="4163996"/>
                </a:cubicBezTo>
                <a:cubicBezTo>
                  <a:pt x="8284245" y="4163790"/>
                  <a:pt x="8283788" y="4163539"/>
                  <a:pt x="8283464" y="4163244"/>
                </a:cubicBezTo>
                <a:cubicBezTo>
                  <a:pt x="8283140" y="4162950"/>
                  <a:pt x="8282919" y="4162626"/>
                  <a:pt x="8282801" y="4162272"/>
                </a:cubicBezTo>
                <a:lnTo>
                  <a:pt x="8244273" y="4062241"/>
                </a:lnTo>
                <a:lnTo>
                  <a:pt x="8244185" y="4062241"/>
                </a:lnTo>
                <a:lnTo>
                  <a:pt x="8244185" y="4161831"/>
                </a:lnTo>
                <a:cubicBezTo>
                  <a:pt x="8244185" y="4162302"/>
                  <a:pt x="8244064" y="4162714"/>
                  <a:pt x="8243822" y="4163068"/>
                </a:cubicBezTo>
                <a:cubicBezTo>
                  <a:pt x="8243579" y="4163421"/>
                  <a:pt x="8243154" y="4163701"/>
                  <a:pt x="8242547" y="4163907"/>
                </a:cubicBezTo>
                <a:cubicBezTo>
                  <a:pt x="8241940" y="4164114"/>
                  <a:pt x="8241151" y="4164290"/>
                  <a:pt x="8240181" y="4164437"/>
                </a:cubicBezTo>
                <a:cubicBezTo>
                  <a:pt x="8239210" y="4164585"/>
                  <a:pt x="8237966" y="4164658"/>
                  <a:pt x="8236449" y="4164658"/>
                </a:cubicBezTo>
                <a:cubicBezTo>
                  <a:pt x="8234992" y="4164658"/>
                  <a:pt x="8233779" y="4164585"/>
                  <a:pt x="8232809" y="4164437"/>
                </a:cubicBezTo>
                <a:cubicBezTo>
                  <a:pt x="8231838" y="4164290"/>
                  <a:pt x="8231064" y="4164114"/>
                  <a:pt x="8230487" y="4163907"/>
                </a:cubicBezTo>
                <a:cubicBezTo>
                  <a:pt x="8229911" y="4163701"/>
                  <a:pt x="8229517" y="4163421"/>
                  <a:pt x="8229304" y="4163068"/>
                </a:cubicBezTo>
                <a:cubicBezTo>
                  <a:pt x="8229092" y="4162714"/>
                  <a:pt x="8228986" y="4162302"/>
                  <a:pt x="8228986" y="4161831"/>
                </a:cubicBezTo>
                <a:lnTo>
                  <a:pt x="8228986" y="4056674"/>
                </a:lnTo>
                <a:cubicBezTo>
                  <a:pt x="8228986" y="4054200"/>
                  <a:pt x="8229644" y="4052433"/>
                  <a:pt x="8230960" y="4051372"/>
                </a:cubicBezTo>
                <a:cubicBezTo>
                  <a:pt x="8232276" y="4050312"/>
                  <a:pt x="8233741" y="4049782"/>
                  <a:pt x="8235357" y="4049782"/>
                </a:cubicBezTo>
                <a:close/>
                <a:moveTo>
                  <a:pt x="7759107" y="4049782"/>
                </a:moveTo>
                <a:lnTo>
                  <a:pt x="7768439" y="4049782"/>
                </a:lnTo>
                <a:cubicBezTo>
                  <a:pt x="7770353" y="4049782"/>
                  <a:pt x="7772028" y="4049958"/>
                  <a:pt x="7773464" y="4050312"/>
                </a:cubicBezTo>
                <a:cubicBezTo>
                  <a:pt x="7774900" y="4050665"/>
                  <a:pt x="7776156" y="4051225"/>
                  <a:pt x="7777232" y="4051991"/>
                </a:cubicBezTo>
                <a:cubicBezTo>
                  <a:pt x="7778309" y="4052757"/>
                  <a:pt x="7779207" y="4053729"/>
                  <a:pt x="7779925" y="4054907"/>
                </a:cubicBezTo>
                <a:cubicBezTo>
                  <a:pt x="7780643" y="4056085"/>
                  <a:pt x="7781270" y="4057470"/>
                  <a:pt x="7781809" y="4059060"/>
                </a:cubicBezTo>
                <a:lnTo>
                  <a:pt x="7814504" y="4141860"/>
                </a:lnTo>
                <a:lnTo>
                  <a:pt x="7814946" y="4141860"/>
                </a:lnTo>
                <a:lnTo>
                  <a:pt x="7848967" y="4059325"/>
                </a:lnTo>
                <a:cubicBezTo>
                  <a:pt x="7849626" y="4057558"/>
                  <a:pt x="7850344" y="4056056"/>
                  <a:pt x="7851123" y="4054819"/>
                </a:cubicBezTo>
                <a:cubicBezTo>
                  <a:pt x="7851900" y="4053581"/>
                  <a:pt x="7852754" y="4052595"/>
                  <a:pt x="7853682" y="4051858"/>
                </a:cubicBezTo>
                <a:cubicBezTo>
                  <a:pt x="7854610" y="4051122"/>
                  <a:pt x="7855641" y="4050592"/>
                  <a:pt x="7856779" y="4050268"/>
                </a:cubicBezTo>
                <a:cubicBezTo>
                  <a:pt x="7857915" y="4049944"/>
                  <a:pt x="7859232" y="4049782"/>
                  <a:pt x="7860729" y="4049782"/>
                </a:cubicBezTo>
                <a:lnTo>
                  <a:pt x="7870514" y="4049782"/>
                </a:lnTo>
                <a:cubicBezTo>
                  <a:pt x="7871413" y="4049782"/>
                  <a:pt x="7872265" y="4049914"/>
                  <a:pt x="7873073" y="4050179"/>
                </a:cubicBezTo>
                <a:cubicBezTo>
                  <a:pt x="7873881" y="4050444"/>
                  <a:pt x="7874569" y="4050857"/>
                  <a:pt x="7875138" y="4051416"/>
                </a:cubicBezTo>
                <a:cubicBezTo>
                  <a:pt x="7875707" y="4051976"/>
                  <a:pt x="7876171" y="4052683"/>
                  <a:pt x="7876530" y="4053537"/>
                </a:cubicBezTo>
                <a:cubicBezTo>
                  <a:pt x="7876889" y="4054392"/>
                  <a:pt x="7877068" y="4055437"/>
                  <a:pt x="7877068" y="4056674"/>
                </a:cubicBezTo>
                <a:lnTo>
                  <a:pt x="7877068" y="4161831"/>
                </a:lnTo>
                <a:cubicBezTo>
                  <a:pt x="7877068" y="4162302"/>
                  <a:pt x="7876947" y="4162714"/>
                  <a:pt x="7876705" y="4163068"/>
                </a:cubicBezTo>
                <a:cubicBezTo>
                  <a:pt x="7876462" y="4163421"/>
                  <a:pt x="7876037" y="4163701"/>
                  <a:pt x="7875430" y="4163907"/>
                </a:cubicBezTo>
                <a:cubicBezTo>
                  <a:pt x="7874823" y="4164114"/>
                  <a:pt x="7874049" y="4164290"/>
                  <a:pt x="7873109" y="4164437"/>
                </a:cubicBezTo>
                <a:cubicBezTo>
                  <a:pt x="7872169" y="4164585"/>
                  <a:pt x="7870940" y="4164658"/>
                  <a:pt x="7869423" y="4164658"/>
                </a:cubicBezTo>
                <a:cubicBezTo>
                  <a:pt x="7868028" y="4164658"/>
                  <a:pt x="7866830" y="4164585"/>
                  <a:pt x="7865829" y="4164437"/>
                </a:cubicBezTo>
                <a:cubicBezTo>
                  <a:pt x="7864828" y="4164290"/>
                  <a:pt x="7864039" y="4164114"/>
                  <a:pt x="7863462" y="4163907"/>
                </a:cubicBezTo>
                <a:cubicBezTo>
                  <a:pt x="7862885" y="4163701"/>
                  <a:pt x="7862475" y="4163421"/>
                  <a:pt x="7862233" y="4163068"/>
                </a:cubicBezTo>
                <a:cubicBezTo>
                  <a:pt x="7861990" y="4162714"/>
                  <a:pt x="7861869" y="4162302"/>
                  <a:pt x="7861869" y="4161831"/>
                </a:cubicBezTo>
                <a:lnTo>
                  <a:pt x="7861869" y="4062241"/>
                </a:lnTo>
                <a:lnTo>
                  <a:pt x="7861692" y="4062241"/>
                </a:lnTo>
                <a:lnTo>
                  <a:pt x="7821397" y="4162272"/>
                </a:lnTo>
                <a:cubicBezTo>
                  <a:pt x="7821220" y="4162685"/>
                  <a:pt x="7820970" y="4163039"/>
                  <a:pt x="7820646" y="4163333"/>
                </a:cubicBezTo>
                <a:cubicBezTo>
                  <a:pt x="7820322" y="4163628"/>
                  <a:pt x="7819851" y="4163878"/>
                  <a:pt x="7819232" y="4164084"/>
                </a:cubicBezTo>
                <a:cubicBezTo>
                  <a:pt x="7818613" y="4164290"/>
                  <a:pt x="7817877" y="4164437"/>
                  <a:pt x="7817023" y="4164526"/>
                </a:cubicBezTo>
                <a:cubicBezTo>
                  <a:pt x="7816169" y="4164614"/>
                  <a:pt x="7815153" y="4164658"/>
                  <a:pt x="7813974" y="4164658"/>
                </a:cubicBezTo>
                <a:cubicBezTo>
                  <a:pt x="7812737" y="4164658"/>
                  <a:pt x="7811677" y="4164600"/>
                  <a:pt x="7810793" y="4164482"/>
                </a:cubicBezTo>
                <a:cubicBezTo>
                  <a:pt x="7809909" y="4164364"/>
                  <a:pt x="7809173" y="4164202"/>
                  <a:pt x="7808584" y="4163996"/>
                </a:cubicBezTo>
                <a:cubicBezTo>
                  <a:pt x="7807995" y="4163790"/>
                  <a:pt x="7807539" y="4163539"/>
                  <a:pt x="7807214" y="4163244"/>
                </a:cubicBezTo>
                <a:cubicBezTo>
                  <a:pt x="7806890" y="4162950"/>
                  <a:pt x="7806669" y="4162626"/>
                  <a:pt x="7806551" y="4162272"/>
                </a:cubicBezTo>
                <a:lnTo>
                  <a:pt x="7768024" y="4062241"/>
                </a:lnTo>
                <a:lnTo>
                  <a:pt x="7767935" y="4062241"/>
                </a:lnTo>
                <a:lnTo>
                  <a:pt x="7767935" y="4161831"/>
                </a:lnTo>
                <a:cubicBezTo>
                  <a:pt x="7767935" y="4162302"/>
                  <a:pt x="7767814" y="4162714"/>
                  <a:pt x="7767572" y="4163068"/>
                </a:cubicBezTo>
                <a:cubicBezTo>
                  <a:pt x="7767329" y="4163421"/>
                  <a:pt x="7766904" y="4163701"/>
                  <a:pt x="7766297" y="4163907"/>
                </a:cubicBezTo>
                <a:cubicBezTo>
                  <a:pt x="7765690" y="4164114"/>
                  <a:pt x="7764901" y="4164290"/>
                  <a:pt x="7763931" y="4164437"/>
                </a:cubicBezTo>
                <a:cubicBezTo>
                  <a:pt x="7762960" y="4164585"/>
                  <a:pt x="7761716" y="4164658"/>
                  <a:pt x="7760199" y="4164658"/>
                </a:cubicBezTo>
                <a:cubicBezTo>
                  <a:pt x="7758743" y="4164658"/>
                  <a:pt x="7757529" y="4164585"/>
                  <a:pt x="7756559" y="4164437"/>
                </a:cubicBezTo>
                <a:cubicBezTo>
                  <a:pt x="7755588" y="4164290"/>
                  <a:pt x="7754814" y="4164114"/>
                  <a:pt x="7754238" y="4163907"/>
                </a:cubicBezTo>
                <a:cubicBezTo>
                  <a:pt x="7753661" y="4163701"/>
                  <a:pt x="7753267" y="4163421"/>
                  <a:pt x="7753055" y="4163068"/>
                </a:cubicBezTo>
                <a:cubicBezTo>
                  <a:pt x="7752842" y="4162714"/>
                  <a:pt x="7752736" y="4162302"/>
                  <a:pt x="7752736" y="4161831"/>
                </a:cubicBezTo>
                <a:lnTo>
                  <a:pt x="7752736" y="4056674"/>
                </a:lnTo>
                <a:cubicBezTo>
                  <a:pt x="7752736" y="4054200"/>
                  <a:pt x="7753394" y="4052433"/>
                  <a:pt x="7754710" y="4051372"/>
                </a:cubicBezTo>
                <a:cubicBezTo>
                  <a:pt x="7756026" y="4050312"/>
                  <a:pt x="7757492" y="4049782"/>
                  <a:pt x="7759107" y="4049782"/>
                </a:cubicBezTo>
                <a:close/>
                <a:moveTo>
                  <a:pt x="7292382" y="4049782"/>
                </a:moveTo>
                <a:lnTo>
                  <a:pt x="7301714" y="4049782"/>
                </a:lnTo>
                <a:cubicBezTo>
                  <a:pt x="7303628" y="4049782"/>
                  <a:pt x="7305303" y="4049958"/>
                  <a:pt x="7306739" y="4050312"/>
                </a:cubicBezTo>
                <a:cubicBezTo>
                  <a:pt x="7308175" y="4050665"/>
                  <a:pt x="7309431" y="4051225"/>
                  <a:pt x="7310507" y="4051991"/>
                </a:cubicBezTo>
                <a:cubicBezTo>
                  <a:pt x="7311584" y="4052757"/>
                  <a:pt x="7312482" y="4053729"/>
                  <a:pt x="7313200" y="4054907"/>
                </a:cubicBezTo>
                <a:cubicBezTo>
                  <a:pt x="7313918" y="4056085"/>
                  <a:pt x="7314545" y="4057470"/>
                  <a:pt x="7315084" y="4059060"/>
                </a:cubicBezTo>
                <a:lnTo>
                  <a:pt x="7347779" y="4141860"/>
                </a:lnTo>
                <a:lnTo>
                  <a:pt x="7348221" y="4141860"/>
                </a:lnTo>
                <a:lnTo>
                  <a:pt x="7382242" y="4059325"/>
                </a:lnTo>
                <a:cubicBezTo>
                  <a:pt x="7382901" y="4057558"/>
                  <a:pt x="7383619" y="4056056"/>
                  <a:pt x="7384398" y="4054819"/>
                </a:cubicBezTo>
                <a:cubicBezTo>
                  <a:pt x="7385175" y="4053581"/>
                  <a:pt x="7386029" y="4052595"/>
                  <a:pt x="7386957" y="4051858"/>
                </a:cubicBezTo>
                <a:cubicBezTo>
                  <a:pt x="7387885" y="4051122"/>
                  <a:pt x="7388916" y="4050592"/>
                  <a:pt x="7390054" y="4050268"/>
                </a:cubicBezTo>
                <a:cubicBezTo>
                  <a:pt x="7391190" y="4049944"/>
                  <a:pt x="7392507" y="4049782"/>
                  <a:pt x="7394004" y="4049782"/>
                </a:cubicBezTo>
                <a:lnTo>
                  <a:pt x="7403789" y="4049782"/>
                </a:lnTo>
                <a:cubicBezTo>
                  <a:pt x="7404688" y="4049782"/>
                  <a:pt x="7405540" y="4049914"/>
                  <a:pt x="7406348" y="4050179"/>
                </a:cubicBezTo>
                <a:cubicBezTo>
                  <a:pt x="7407156" y="4050444"/>
                  <a:pt x="7407844" y="4050857"/>
                  <a:pt x="7408413" y="4051416"/>
                </a:cubicBezTo>
                <a:cubicBezTo>
                  <a:pt x="7408982" y="4051976"/>
                  <a:pt x="7409446" y="4052683"/>
                  <a:pt x="7409805" y="4053537"/>
                </a:cubicBezTo>
                <a:cubicBezTo>
                  <a:pt x="7410164" y="4054392"/>
                  <a:pt x="7410343" y="4055437"/>
                  <a:pt x="7410343" y="4056674"/>
                </a:cubicBezTo>
                <a:lnTo>
                  <a:pt x="7410343" y="4161831"/>
                </a:lnTo>
                <a:cubicBezTo>
                  <a:pt x="7410343" y="4162302"/>
                  <a:pt x="7410222" y="4162714"/>
                  <a:pt x="7409980" y="4163068"/>
                </a:cubicBezTo>
                <a:cubicBezTo>
                  <a:pt x="7409737" y="4163421"/>
                  <a:pt x="7409312" y="4163701"/>
                  <a:pt x="7408705" y="4163907"/>
                </a:cubicBezTo>
                <a:cubicBezTo>
                  <a:pt x="7408098" y="4164114"/>
                  <a:pt x="7407324" y="4164290"/>
                  <a:pt x="7406384" y="4164437"/>
                </a:cubicBezTo>
                <a:cubicBezTo>
                  <a:pt x="7405444" y="4164585"/>
                  <a:pt x="7404215" y="4164658"/>
                  <a:pt x="7402698" y="4164658"/>
                </a:cubicBezTo>
                <a:cubicBezTo>
                  <a:pt x="7401303" y="4164658"/>
                  <a:pt x="7400105" y="4164585"/>
                  <a:pt x="7399104" y="4164437"/>
                </a:cubicBezTo>
                <a:cubicBezTo>
                  <a:pt x="7398103" y="4164290"/>
                  <a:pt x="7397314" y="4164114"/>
                  <a:pt x="7396737" y="4163907"/>
                </a:cubicBezTo>
                <a:cubicBezTo>
                  <a:pt x="7396160" y="4163701"/>
                  <a:pt x="7395750" y="4163421"/>
                  <a:pt x="7395508" y="4163068"/>
                </a:cubicBezTo>
                <a:cubicBezTo>
                  <a:pt x="7395265" y="4162714"/>
                  <a:pt x="7395144" y="4162302"/>
                  <a:pt x="7395144" y="4161831"/>
                </a:cubicBezTo>
                <a:lnTo>
                  <a:pt x="7395144" y="4062241"/>
                </a:lnTo>
                <a:lnTo>
                  <a:pt x="7394967" y="4062241"/>
                </a:lnTo>
                <a:lnTo>
                  <a:pt x="7354672" y="4162272"/>
                </a:lnTo>
                <a:cubicBezTo>
                  <a:pt x="7354495" y="4162685"/>
                  <a:pt x="7354245" y="4163039"/>
                  <a:pt x="7353921" y="4163333"/>
                </a:cubicBezTo>
                <a:cubicBezTo>
                  <a:pt x="7353597" y="4163628"/>
                  <a:pt x="7353126" y="4163878"/>
                  <a:pt x="7352507" y="4164084"/>
                </a:cubicBezTo>
                <a:cubicBezTo>
                  <a:pt x="7351888" y="4164290"/>
                  <a:pt x="7351152" y="4164437"/>
                  <a:pt x="7350298" y="4164526"/>
                </a:cubicBezTo>
                <a:cubicBezTo>
                  <a:pt x="7349444" y="4164614"/>
                  <a:pt x="7348428" y="4164658"/>
                  <a:pt x="7347249" y="4164658"/>
                </a:cubicBezTo>
                <a:cubicBezTo>
                  <a:pt x="7346012" y="4164658"/>
                  <a:pt x="7344952" y="4164600"/>
                  <a:pt x="7344068" y="4164482"/>
                </a:cubicBezTo>
                <a:cubicBezTo>
                  <a:pt x="7343184" y="4164364"/>
                  <a:pt x="7342448" y="4164202"/>
                  <a:pt x="7341859" y="4163996"/>
                </a:cubicBezTo>
                <a:cubicBezTo>
                  <a:pt x="7341270" y="4163790"/>
                  <a:pt x="7340814" y="4163539"/>
                  <a:pt x="7340489" y="4163244"/>
                </a:cubicBezTo>
                <a:cubicBezTo>
                  <a:pt x="7340165" y="4162950"/>
                  <a:pt x="7339944" y="4162626"/>
                  <a:pt x="7339826" y="4162272"/>
                </a:cubicBezTo>
                <a:lnTo>
                  <a:pt x="7301299" y="4062241"/>
                </a:lnTo>
                <a:lnTo>
                  <a:pt x="7301210" y="4062241"/>
                </a:lnTo>
                <a:lnTo>
                  <a:pt x="7301210" y="4161831"/>
                </a:lnTo>
                <a:cubicBezTo>
                  <a:pt x="7301210" y="4162302"/>
                  <a:pt x="7301089" y="4162714"/>
                  <a:pt x="7300847" y="4163068"/>
                </a:cubicBezTo>
                <a:cubicBezTo>
                  <a:pt x="7300604" y="4163421"/>
                  <a:pt x="7300179" y="4163701"/>
                  <a:pt x="7299572" y="4163907"/>
                </a:cubicBezTo>
                <a:cubicBezTo>
                  <a:pt x="7298965" y="4164114"/>
                  <a:pt x="7298176" y="4164290"/>
                  <a:pt x="7297206" y="4164437"/>
                </a:cubicBezTo>
                <a:cubicBezTo>
                  <a:pt x="7296235" y="4164585"/>
                  <a:pt x="7294991" y="4164658"/>
                  <a:pt x="7293474" y="4164658"/>
                </a:cubicBezTo>
                <a:cubicBezTo>
                  <a:pt x="7292018" y="4164658"/>
                  <a:pt x="7290804" y="4164585"/>
                  <a:pt x="7289834" y="4164437"/>
                </a:cubicBezTo>
                <a:cubicBezTo>
                  <a:pt x="7288863" y="4164290"/>
                  <a:pt x="7288089" y="4164114"/>
                  <a:pt x="7287513" y="4163907"/>
                </a:cubicBezTo>
                <a:cubicBezTo>
                  <a:pt x="7286936" y="4163701"/>
                  <a:pt x="7286542" y="4163421"/>
                  <a:pt x="7286330" y="4163068"/>
                </a:cubicBezTo>
                <a:cubicBezTo>
                  <a:pt x="7286117" y="4162714"/>
                  <a:pt x="7286011" y="4162302"/>
                  <a:pt x="7286011" y="4161831"/>
                </a:cubicBezTo>
                <a:lnTo>
                  <a:pt x="7286011" y="4056674"/>
                </a:lnTo>
                <a:cubicBezTo>
                  <a:pt x="7286011" y="4054200"/>
                  <a:pt x="7286669" y="4052433"/>
                  <a:pt x="7287985" y="4051372"/>
                </a:cubicBezTo>
                <a:cubicBezTo>
                  <a:pt x="7289301" y="4050312"/>
                  <a:pt x="7290767" y="4049782"/>
                  <a:pt x="7292382" y="4049782"/>
                </a:cubicBezTo>
                <a:close/>
                <a:moveTo>
                  <a:pt x="6816132" y="4049782"/>
                </a:moveTo>
                <a:lnTo>
                  <a:pt x="6825464" y="4049782"/>
                </a:lnTo>
                <a:cubicBezTo>
                  <a:pt x="6827378" y="4049782"/>
                  <a:pt x="6829053" y="4049958"/>
                  <a:pt x="6830489" y="4050312"/>
                </a:cubicBezTo>
                <a:cubicBezTo>
                  <a:pt x="6831925" y="4050665"/>
                  <a:pt x="6833181" y="4051225"/>
                  <a:pt x="6834257" y="4051991"/>
                </a:cubicBezTo>
                <a:cubicBezTo>
                  <a:pt x="6835334" y="4052757"/>
                  <a:pt x="6836232" y="4053729"/>
                  <a:pt x="6836950" y="4054907"/>
                </a:cubicBezTo>
                <a:cubicBezTo>
                  <a:pt x="6837668" y="4056085"/>
                  <a:pt x="6838295" y="4057470"/>
                  <a:pt x="6838834" y="4059060"/>
                </a:cubicBezTo>
                <a:lnTo>
                  <a:pt x="6871529" y="4141860"/>
                </a:lnTo>
                <a:lnTo>
                  <a:pt x="6871971" y="4141860"/>
                </a:lnTo>
                <a:lnTo>
                  <a:pt x="6905992" y="4059325"/>
                </a:lnTo>
                <a:cubicBezTo>
                  <a:pt x="6906651" y="4057558"/>
                  <a:pt x="6907369" y="4056056"/>
                  <a:pt x="6908148" y="4054819"/>
                </a:cubicBezTo>
                <a:cubicBezTo>
                  <a:pt x="6908925" y="4053581"/>
                  <a:pt x="6909779" y="4052595"/>
                  <a:pt x="6910707" y="4051858"/>
                </a:cubicBezTo>
                <a:cubicBezTo>
                  <a:pt x="6911635" y="4051122"/>
                  <a:pt x="6912666" y="4050592"/>
                  <a:pt x="6913804" y="4050268"/>
                </a:cubicBezTo>
                <a:cubicBezTo>
                  <a:pt x="6914940" y="4049944"/>
                  <a:pt x="6916257" y="4049782"/>
                  <a:pt x="6917754" y="4049782"/>
                </a:cubicBezTo>
                <a:lnTo>
                  <a:pt x="6927539" y="4049782"/>
                </a:lnTo>
                <a:cubicBezTo>
                  <a:pt x="6928438" y="4049782"/>
                  <a:pt x="6929290" y="4049914"/>
                  <a:pt x="6930098" y="4050179"/>
                </a:cubicBezTo>
                <a:cubicBezTo>
                  <a:pt x="6930906" y="4050444"/>
                  <a:pt x="6931594" y="4050857"/>
                  <a:pt x="6932163" y="4051416"/>
                </a:cubicBezTo>
                <a:cubicBezTo>
                  <a:pt x="6932732" y="4051976"/>
                  <a:pt x="6933196" y="4052683"/>
                  <a:pt x="6933555" y="4053537"/>
                </a:cubicBezTo>
                <a:cubicBezTo>
                  <a:pt x="6933914" y="4054392"/>
                  <a:pt x="6934093" y="4055437"/>
                  <a:pt x="6934093" y="4056674"/>
                </a:cubicBezTo>
                <a:lnTo>
                  <a:pt x="6934093" y="4161831"/>
                </a:lnTo>
                <a:cubicBezTo>
                  <a:pt x="6934093" y="4162302"/>
                  <a:pt x="6933972" y="4162714"/>
                  <a:pt x="6933730" y="4163068"/>
                </a:cubicBezTo>
                <a:cubicBezTo>
                  <a:pt x="6933487" y="4163421"/>
                  <a:pt x="6933062" y="4163701"/>
                  <a:pt x="6932455" y="4163907"/>
                </a:cubicBezTo>
                <a:cubicBezTo>
                  <a:pt x="6931848" y="4164114"/>
                  <a:pt x="6931074" y="4164290"/>
                  <a:pt x="6930134" y="4164437"/>
                </a:cubicBezTo>
                <a:cubicBezTo>
                  <a:pt x="6929194" y="4164585"/>
                  <a:pt x="6927965" y="4164658"/>
                  <a:pt x="6926448" y="4164658"/>
                </a:cubicBezTo>
                <a:cubicBezTo>
                  <a:pt x="6925053" y="4164658"/>
                  <a:pt x="6923855" y="4164585"/>
                  <a:pt x="6922854" y="4164437"/>
                </a:cubicBezTo>
                <a:cubicBezTo>
                  <a:pt x="6921853" y="4164290"/>
                  <a:pt x="6921064" y="4164114"/>
                  <a:pt x="6920487" y="4163907"/>
                </a:cubicBezTo>
                <a:cubicBezTo>
                  <a:pt x="6919910" y="4163701"/>
                  <a:pt x="6919500" y="4163421"/>
                  <a:pt x="6919258" y="4163068"/>
                </a:cubicBezTo>
                <a:cubicBezTo>
                  <a:pt x="6919015" y="4162714"/>
                  <a:pt x="6918894" y="4162302"/>
                  <a:pt x="6918894" y="4161831"/>
                </a:cubicBezTo>
                <a:lnTo>
                  <a:pt x="6918894" y="4062241"/>
                </a:lnTo>
                <a:lnTo>
                  <a:pt x="6918717" y="4062241"/>
                </a:lnTo>
                <a:lnTo>
                  <a:pt x="6878422" y="4162272"/>
                </a:lnTo>
                <a:cubicBezTo>
                  <a:pt x="6878245" y="4162685"/>
                  <a:pt x="6877995" y="4163039"/>
                  <a:pt x="6877671" y="4163333"/>
                </a:cubicBezTo>
                <a:cubicBezTo>
                  <a:pt x="6877347" y="4163628"/>
                  <a:pt x="6876876" y="4163878"/>
                  <a:pt x="6876257" y="4164084"/>
                </a:cubicBezTo>
                <a:cubicBezTo>
                  <a:pt x="6875638" y="4164290"/>
                  <a:pt x="6874902" y="4164437"/>
                  <a:pt x="6874048" y="4164526"/>
                </a:cubicBezTo>
                <a:cubicBezTo>
                  <a:pt x="6873194" y="4164614"/>
                  <a:pt x="6872178" y="4164658"/>
                  <a:pt x="6870999" y="4164658"/>
                </a:cubicBezTo>
                <a:cubicBezTo>
                  <a:pt x="6869762" y="4164658"/>
                  <a:pt x="6868702" y="4164600"/>
                  <a:pt x="6867818" y="4164482"/>
                </a:cubicBezTo>
                <a:cubicBezTo>
                  <a:pt x="6866934" y="4164364"/>
                  <a:pt x="6866198" y="4164202"/>
                  <a:pt x="6865609" y="4163996"/>
                </a:cubicBezTo>
                <a:cubicBezTo>
                  <a:pt x="6865020" y="4163790"/>
                  <a:pt x="6864564" y="4163539"/>
                  <a:pt x="6864239" y="4163244"/>
                </a:cubicBezTo>
                <a:cubicBezTo>
                  <a:pt x="6863915" y="4162950"/>
                  <a:pt x="6863694" y="4162626"/>
                  <a:pt x="6863576" y="4162272"/>
                </a:cubicBezTo>
                <a:lnTo>
                  <a:pt x="6825049" y="4062241"/>
                </a:lnTo>
                <a:lnTo>
                  <a:pt x="6824960" y="4062241"/>
                </a:lnTo>
                <a:lnTo>
                  <a:pt x="6824960" y="4161831"/>
                </a:lnTo>
                <a:cubicBezTo>
                  <a:pt x="6824960" y="4162302"/>
                  <a:pt x="6824839" y="4162714"/>
                  <a:pt x="6824597" y="4163068"/>
                </a:cubicBezTo>
                <a:cubicBezTo>
                  <a:pt x="6824354" y="4163421"/>
                  <a:pt x="6823929" y="4163701"/>
                  <a:pt x="6823322" y="4163907"/>
                </a:cubicBezTo>
                <a:cubicBezTo>
                  <a:pt x="6822715" y="4164114"/>
                  <a:pt x="6821926" y="4164290"/>
                  <a:pt x="6820956" y="4164437"/>
                </a:cubicBezTo>
                <a:cubicBezTo>
                  <a:pt x="6819985" y="4164585"/>
                  <a:pt x="6818741" y="4164658"/>
                  <a:pt x="6817224" y="4164658"/>
                </a:cubicBezTo>
                <a:cubicBezTo>
                  <a:pt x="6815768" y="4164658"/>
                  <a:pt x="6814554" y="4164585"/>
                  <a:pt x="6813584" y="4164437"/>
                </a:cubicBezTo>
                <a:cubicBezTo>
                  <a:pt x="6812613" y="4164290"/>
                  <a:pt x="6811839" y="4164114"/>
                  <a:pt x="6811263" y="4163907"/>
                </a:cubicBezTo>
                <a:cubicBezTo>
                  <a:pt x="6810686" y="4163701"/>
                  <a:pt x="6810292" y="4163421"/>
                  <a:pt x="6810080" y="4163068"/>
                </a:cubicBezTo>
                <a:cubicBezTo>
                  <a:pt x="6809867" y="4162714"/>
                  <a:pt x="6809761" y="4162302"/>
                  <a:pt x="6809761" y="4161831"/>
                </a:cubicBezTo>
                <a:lnTo>
                  <a:pt x="6809761" y="4056674"/>
                </a:lnTo>
                <a:cubicBezTo>
                  <a:pt x="6809761" y="4054200"/>
                  <a:pt x="6810419" y="4052433"/>
                  <a:pt x="6811735" y="4051372"/>
                </a:cubicBezTo>
                <a:cubicBezTo>
                  <a:pt x="6813051" y="4050312"/>
                  <a:pt x="6814517" y="4049782"/>
                  <a:pt x="6816132" y="4049782"/>
                </a:cubicBezTo>
                <a:close/>
                <a:moveTo>
                  <a:pt x="6349407" y="4049782"/>
                </a:moveTo>
                <a:lnTo>
                  <a:pt x="6358739" y="4049782"/>
                </a:lnTo>
                <a:cubicBezTo>
                  <a:pt x="6360653" y="4049782"/>
                  <a:pt x="6362328" y="4049958"/>
                  <a:pt x="6363764" y="4050312"/>
                </a:cubicBezTo>
                <a:cubicBezTo>
                  <a:pt x="6365200" y="4050665"/>
                  <a:pt x="6366456" y="4051225"/>
                  <a:pt x="6367532" y="4051991"/>
                </a:cubicBezTo>
                <a:cubicBezTo>
                  <a:pt x="6368609" y="4052757"/>
                  <a:pt x="6369507" y="4053729"/>
                  <a:pt x="6370225" y="4054907"/>
                </a:cubicBezTo>
                <a:cubicBezTo>
                  <a:pt x="6370943" y="4056085"/>
                  <a:pt x="6371570" y="4057470"/>
                  <a:pt x="6372109" y="4059060"/>
                </a:cubicBezTo>
                <a:lnTo>
                  <a:pt x="6404804" y="4141860"/>
                </a:lnTo>
                <a:lnTo>
                  <a:pt x="6405246" y="4141860"/>
                </a:lnTo>
                <a:lnTo>
                  <a:pt x="6439267" y="4059325"/>
                </a:lnTo>
                <a:cubicBezTo>
                  <a:pt x="6439926" y="4057558"/>
                  <a:pt x="6440644" y="4056056"/>
                  <a:pt x="6441423" y="4054819"/>
                </a:cubicBezTo>
                <a:cubicBezTo>
                  <a:pt x="6442200" y="4053581"/>
                  <a:pt x="6443054" y="4052595"/>
                  <a:pt x="6443982" y="4051858"/>
                </a:cubicBezTo>
                <a:cubicBezTo>
                  <a:pt x="6444910" y="4051122"/>
                  <a:pt x="6445941" y="4050592"/>
                  <a:pt x="6447079" y="4050268"/>
                </a:cubicBezTo>
                <a:cubicBezTo>
                  <a:pt x="6448215" y="4049944"/>
                  <a:pt x="6449532" y="4049782"/>
                  <a:pt x="6451029" y="4049782"/>
                </a:cubicBezTo>
                <a:lnTo>
                  <a:pt x="6460814" y="4049782"/>
                </a:lnTo>
                <a:cubicBezTo>
                  <a:pt x="6461713" y="4049782"/>
                  <a:pt x="6462565" y="4049914"/>
                  <a:pt x="6463373" y="4050179"/>
                </a:cubicBezTo>
                <a:cubicBezTo>
                  <a:pt x="6464181" y="4050444"/>
                  <a:pt x="6464869" y="4050857"/>
                  <a:pt x="6465438" y="4051416"/>
                </a:cubicBezTo>
                <a:cubicBezTo>
                  <a:pt x="6466007" y="4051976"/>
                  <a:pt x="6466471" y="4052683"/>
                  <a:pt x="6466830" y="4053537"/>
                </a:cubicBezTo>
                <a:cubicBezTo>
                  <a:pt x="6467189" y="4054392"/>
                  <a:pt x="6467368" y="4055437"/>
                  <a:pt x="6467368" y="4056674"/>
                </a:cubicBezTo>
                <a:lnTo>
                  <a:pt x="6467368" y="4161831"/>
                </a:lnTo>
                <a:cubicBezTo>
                  <a:pt x="6467368" y="4162302"/>
                  <a:pt x="6467247" y="4162714"/>
                  <a:pt x="6467005" y="4163068"/>
                </a:cubicBezTo>
                <a:cubicBezTo>
                  <a:pt x="6466762" y="4163421"/>
                  <a:pt x="6466337" y="4163701"/>
                  <a:pt x="6465730" y="4163907"/>
                </a:cubicBezTo>
                <a:cubicBezTo>
                  <a:pt x="6465123" y="4164114"/>
                  <a:pt x="6464349" y="4164290"/>
                  <a:pt x="6463409" y="4164437"/>
                </a:cubicBezTo>
                <a:cubicBezTo>
                  <a:pt x="6462469" y="4164585"/>
                  <a:pt x="6461240" y="4164658"/>
                  <a:pt x="6459723" y="4164658"/>
                </a:cubicBezTo>
                <a:cubicBezTo>
                  <a:pt x="6458328" y="4164658"/>
                  <a:pt x="6457130" y="4164585"/>
                  <a:pt x="6456129" y="4164437"/>
                </a:cubicBezTo>
                <a:cubicBezTo>
                  <a:pt x="6455128" y="4164290"/>
                  <a:pt x="6454339" y="4164114"/>
                  <a:pt x="6453762" y="4163907"/>
                </a:cubicBezTo>
                <a:cubicBezTo>
                  <a:pt x="6453185" y="4163701"/>
                  <a:pt x="6452775" y="4163421"/>
                  <a:pt x="6452533" y="4163068"/>
                </a:cubicBezTo>
                <a:cubicBezTo>
                  <a:pt x="6452290" y="4162714"/>
                  <a:pt x="6452169" y="4162302"/>
                  <a:pt x="6452169" y="4161831"/>
                </a:cubicBezTo>
                <a:lnTo>
                  <a:pt x="6452169" y="4062241"/>
                </a:lnTo>
                <a:lnTo>
                  <a:pt x="6451992" y="4062241"/>
                </a:lnTo>
                <a:lnTo>
                  <a:pt x="6411697" y="4162272"/>
                </a:lnTo>
                <a:cubicBezTo>
                  <a:pt x="6411520" y="4162685"/>
                  <a:pt x="6411270" y="4163039"/>
                  <a:pt x="6410946" y="4163333"/>
                </a:cubicBezTo>
                <a:cubicBezTo>
                  <a:pt x="6410622" y="4163628"/>
                  <a:pt x="6410151" y="4163878"/>
                  <a:pt x="6409532" y="4164084"/>
                </a:cubicBezTo>
                <a:cubicBezTo>
                  <a:pt x="6408913" y="4164290"/>
                  <a:pt x="6408177" y="4164437"/>
                  <a:pt x="6407323" y="4164526"/>
                </a:cubicBezTo>
                <a:cubicBezTo>
                  <a:pt x="6406469" y="4164614"/>
                  <a:pt x="6405453" y="4164658"/>
                  <a:pt x="6404274" y="4164658"/>
                </a:cubicBezTo>
                <a:cubicBezTo>
                  <a:pt x="6403037" y="4164658"/>
                  <a:pt x="6401977" y="4164600"/>
                  <a:pt x="6401093" y="4164482"/>
                </a:cubicBezTo>
                <a:cubicBezTo>
                  <a:pt x="6400209" y="4164364"/>
                  <a:pt x="6399473" y="4164202"/>
                  <a:pt x="6398884" y="4163996"/>
                </a:cubicBezTo>
                <a:cubicBezTo>
                  <a:pt x="6398295" y="4163790"/>
                  <a:pt x="6397839" y="4163539"/>
                  <a:pt x="6397514" y="4163244"/>
                </a:cubicBezTo>
                <a:cubicBezTo>
                  <a:pt x="6397190" y="4162950"/>
                  <a:pt x="6396969" y="4162626"/>
                  <a:pt x="6396851" y="4162272"/>
                </a:cubicBezTo>
                <a:lnTo>
                  <a:pt x="6358324" y="4062241"/>
                </a:lnTo>
                <a:lnTo>
                  <a:pt x="6358235" y="4062241"/>
                </a:lnTo>
                <a:lnTo>
                  <a:pt x="6358235" y="4161831"/>
                </a:lnTo>
                <a:cubicBezTo>
                  <a:pt x="6358235" y="4162302"/>
                  <a:pt x="6358114" y="4162714"/>
                  <a:pt x="6357872" y="4163068"/>
                </a:cubicBezTo>
                <a:cubicBezTo>
                  <a:pt x="6357629" y="4163421"/>
                  <a:pt x="6357204" y="4163701"/>
                  <a:pt x="6356597" y="4163907"/>
                </a:cubicBezTo>
                <a:cubicBezTo>
                  <a:pt x="6355990" y="4164114"/>
                  <a:pt x="6355201" y="4164290"/>
                  <a:pt x="6354231" y="4164437"/>
                </a:cubicBezTo>
                <a:cubicBezTo>
                  <a:pt x="6353260" y="4164585"/>
                  <a:pt x="6352016" y="4164658"/>
                  <a:pt x="6350499" y="4164658"/>
                </a:cubicBezTo>
                <a:cubicBezTo>
                  <a:pt x="6349043" y="4164658"/>
                  <a:pt x="6347829" y="4164585"/>
                  <a:pt x="6346859" y="4164437"/>
                </a:cubicBezTo>
                <a:cubicBezTo>
                  <a:pt x="6345888" y="4164290"/>
                  <a:pt x="6345114" y="4164114"/>
                  <a:pt x="6344538" y="4163907"/>
                </a:cubicBezTo>
                <a:cubicBezTo>
                  <a:pt x="6343961" y="4163701"/>
                  <a:pt x="6343567" y="4163421"/>
                  <a:pt x="6343355" y="4163068"/>
                </a:cubicBezTo>
                <a:cubicBezTo>
                  <a:pt x="6343142" y="4162714"/>
                  <a:pt x="6343036" y="4162302"/>
                  <a:pt x="6343036" y="4161831"/>
                </a:cubicBezTo>
                <a:lnTo>
                  <a:pt x="6343036" y="4056674"/>
                </a:lnTo>
                <a:cubicBezTo>
                  <a:pt x="6343036" y="4054200"/>
                  <a:pt x="6343694" y="4052433"/>
                  <a:pt x="6345010" y="4051372"/>
                </a:cubicBezTo>
                <a:cubicBezTo>
                  <a:pt x="6346326" y="4050312"/>
                  <a:pt x="6347792" y="4049782"/>
                  <a:pt x="6349407" y="4049782"/>
                </a:cubicBezTo>
                <a:close/>
                <a:moveTo>
                  <a:pt x="5873157" y="4049782"/>
                </a:moveTo>
                <a:lnTo>
                  <a:pt x="5882489" y="4049782"/>
                </a:lnTo>
                <a:cubicBezTo>
                  <a:pt x="5884403" y="4049782"/>
                  <a:pt x="5886078" y="4049958"/>
                  <a:pt x="5887514" y="4050312"/>
                </a:cubicBezTo>
                <a:cubicBezTo>
                  <a:pt x="5888950" y="4050665"/>
                  <a:pt x="5890206" y="4051225"/>
                  <a:pt x="5891282" y="4051991"/>
                </a:cubicBezTo>
                <a:cubicBezTo>
                  <a:pt x="5892359" y="4052757"/>
                  <a:pt x="5893257" y="4053729"/>
                  <a:pt x="5893975" y="4054907"/>
                </a:cubicBezTo>
                <a:cubicBezTo>
                  <a:pt x="5894693" y="4056085"/>
                  <a:pt x="5895320" y="4057470"/>
                  <a:pt x="5895859" y="4059060"/>
                </a:cubicBezTo>
                <a:lnTo>
                  <a:pt x="5928554" y="4141860"/>
                </a:lnTo>
                <a:lnTo>
                  <a:pt x="5928996" y="4141860"/>
                </a:lnTo>
                <a:lnTo>
                  <a:pt x="5963017" y="4059325"/>
                </a:lnTo>
                <a:cubicBezTo>
                  <a:pt x="5963676" y="4057558"/>
                  <a:pt x="5964394" y="4056056"/>
                  <a:pt x="5965173" y="4054819"/>
                </a:cubicBezTo>
                <a:cubicBezTo>
                  <a:pt x="5965950" y="4053581"/>
                  <a:pt x="5966804" y="4052595"/>
                  <a:pt x="5967732" y="4051858"/>
                </a:cubicBezTo>
                <a:cubicBezTo>
                  <a:pt x="5968660" y="4051122"/>
                  <a:pt x="5969691" y="4050592"/>
                  <a:pt x="5970829" y="4050268"/>
                </a:cubicBezTo>
                <a:cubicBezTo>
                  <a:pt x="5971965" y="4049944"/>
                  <a:pt x="5973282" y="4049782"/>
                  <a:pt x="5974779" y="4049782"/>
                </a:cubicBezTo>
                <a:lnTo>
                  <a:pt x="5984564" y="4049782"/>
                </a:lnTo>
                <a:cubicBezTo>
                  <a:pt x="5985463" y="4049782"/>
                  <a:pt x="5986315" y="4049914"/>
                  <a:pt x="5987123" y="4050179"/>
                </a:cubicBezTo>
                <a:cubicBezTo>
                  <a:pt x="5987931" y="4050444"/>
                  <a:pt x="5988619" y="4050857"/>
                  <a:pt x="5989188" y="4051416"/>
                </a:cubicBezTo>
                <a:cubicBezTo>
                  <a:pt x="5989757" y="4051976"/>
                  <a:pt x="5990221" y="4052683"/>
                  <a:pt x="5990580" y="4053537"/>
                </a:cubicBezTo>
                <a:cubicBezTo>
                  <a:pt x="5990939" y="4054392"/>
                  <a:pt x="5991118" y="4055437"/>
                  <a:pt x="5991118" y="4056674"/>
                </a:cubicBezTo>
                <a:lnTo>
                  <a:pt x="5991118" y="4161831"/>
                </a:lnTo>
                <a:cubicBezTo>
                  <a:pt x="5991118" y="4162302"/>
                  <a:pt x="5990997" y="4162714"/>
                  <a:pt x="5990755" y="4163068"/>
                </a:cubicBezTo>
                <a:cubicBezTo>
                  <a:pt x="5990512" y="4163421"/>
                  <a:pt x="5990087" y="4163701"/>
                  <a:pt x="5989480" y="4163907"/>
                </a:cubicBezTo>
                <a:cubicBezTo>
                  <a:pt x="5988873" y="4164114"/>
                  <a:pt x="5988099" y="4164290"/>
                  <a:pt x="5987159" y="4164437"/>
                </a:cubicBezTo>
                <a:cubicBezTo>
                  <a:pt x="5986219" y="4164585"/>
                  <a:pt x="5984990" y="4164658"/>
                  <a:pt x="5983473" y="4164658"/>
                </a:cubicBezTo>
                <a:cubicBezTo>
                  <a:pt x="5982078" y="4164658"/>
                  <a:pt x="5980880" y="4164585"/>
                  <a:pt x="5979879" y="4164437"/>
                </a:cubicBezTo>
                <a:cubicBezTo>
                  <a:pt x="5978878" y="4164290"/>
                  <a:pt x="5978089" y="4164114"/>
                  <a:pt x="5977512" y="4163907"/>
                </a:cubicBezTo>
                <a:cubicBezTo>
                  <a:pt x="5976935" y="4163701"/>
                  <a:pt x="5976525" y="4163421"/>
                  <a:pt x="5976283" y="4163068"/>
                </a:cubicBezTo>
                <a:cubicBezTo>
                  <a:pt x="5976040" y="4162714"/>
                  <a:pt x="5975919" y="4162302"/>
                  <a:pt x="5975919" y="4161831"/>
                </a:cubicBezTo>
                <a:lnTo>
                  <a:pt x="5975919" y="4062241"/>
                </a:lnTo>
                <a:lnTo>
                  <a:pt x="5975742" y="4062241"/>
                </a:lnTo>
                <a:lnTo>
                  <a:pt x="5935447" y="4162272"/>
                </a:lnTo>
                <a:cubicBezTo>
                  <a:pt x="5935270" y="4162685"/>
                  <a:pt x="5935020" y="4163039"/>
                  <a:pt x="5934696" y="4163333"/>
                </a:cubicBezTo>
                <a:cubicBezTo>
                  <a:pt x="5934372" y="4163628"/>
                  <a:pt x="5933901" y="4163878"/>
                  <a:pt x="5933282" y="4164084"/>
                </a:cubicBezTo>
                <a:cubicBezTo>
                  <a:pt x="5932663" y="4164290"/>
                  <a:pt x="5931927" y="4164437"/>
                  <a:pt x="5931073" y="4164526"/>
                </a:cubicBezTo>
                <a:cubicBezTo>
                  <a:pt x="5930219" y="4164614"/>
                  <a:pt x="5929203" y="4164658"/>
                  <a:pt x="5928024" y="4164658"/>
                </a:cubicBezTo>
                <a:cubicBezTo>
                  <a:pt x="5926787" y="4164658"/>
                  <a:pt x="5925727" y="4164600"/>
                  <a:pt x="5924843" y="4164482"/>
                </a:cubicBezTo>
                <a:cubicBezTo>
                  <a:pt x="5923959" y="4164364"/>
                  <a:pt x="5923223" y="4164202"/>
                  <a:pt x="5922634" y="4163996"/>
                </a:cubicBezTo>
                <a:cubicBezTo>
                  <a:pt x="5922045" y="4163790"/>
                  <a:pt x="5921589" y="4163539"/>
                  <a:pt x="5921264" y="4163244"/>
                </a:cubicBezTo>
                <a:cubicBezTo>
                  <a:pt x="5920940" y="4162950"/>
                  <a:pt x="5920719" y="4162626"/>
                  <a:pt x="5920601" y="4162272"/>
                </a:cubicBezTo>
                <a:lnTo>
                  <a:pt x="5882074" y="4062241"/>
                </a:lnTo>
                <a:lnTo>
                  <a:pt x="5881985" y="4062241"/>
                </a:lnTo>
                <a:lnTo>
                  <a:pt x="5881985" y="4161831"/>
                </a:lnTo>
                <a:cubicBezTo>
                  <a:pt x="5881985" y="4162302"/>
                  <a:pt x="5881864" y="4162714"/>
                  <a:pt x="5881622" y="4163068"/>
                </a:cubicBezTo>
                <a:cubicBezTo>
                  <a:pt x="5881379" y="4163421"/>
                  <a:pt x="5880954" y="4163701"/>
                  <a:pt x="5880347" y="4163907"/>
                </a:cubicBezTo>
                <a:cubicBezTo>
                  <a:pt x="5879740" y="4164114"/>
                  <a:pt x="5878951" y="4164290"/>
                  <a:pt x="5877981" y="4164437"/>
                </a:cubicBezTo>
                <a:cubicBezTo>
                  <a:pt x="5877010" y="4164585"/>
                  <a:pt x="5875766" y="4164658"/>
                  <a:pt x="5874249" y="4164658"/>
                </a:cubicBezTo>
                <a:cubicBezTo>
                  <a:pt x="5872793" y="4164658"/>
                  <a:pt x="5871579" y="4164585"/>
                  <a:pt x="5870609" y="4164437"/>
                </a:cubicBezTo>
                <a:cubicBezTo>
                  <a:pt x="5869638" y="4164290"/>
                  <a:pt x="5868864" y="4164114"/>
                  <a:pt x="5868288" y="4163907"/>
                </a:cubicBezTo>
                <a:cubicBezTo>
                  <a:pt x="5867711" y="4163701"/>
                  <a:pt x="5867317" y="4163421"/>
                  <a:pt x="5867105" y="4163068"/>
                </a:cubicBezTo>
                <a:cubicBezTo>
                  <a:pt x="5866892" y="4162714"/>
                  <a:pt x="5866786" y="4162302"/>
                  <a:pt x="5866786" y="4161831"/>
                </a:cubicBezTo>
                <a:lnTo>
                  <a:pt x="5866786" y="4056674"/>
                </a:lnTo>
                <a:cubicBezTo>
                  <a:pt x="5866786" y="4054200"/>
                  <a:pt x="5867444" y="4052433"/>
                  <a:pt x="5868760" y="4051372"/>
                </a:cubicBezTo>
                <a:cubicBezTo>
                  <a:pt x="5870076" y="4050312"/>
                  <a:pt x="5871542" y="4049782"/>
                  <a:pt x="5873157" y="4049782"/>
                </a:cubicBezTo>
                <a:close/>
                <a:moveTo>
                  <a:pt x="5406432" y="4049782"/>
                </a:moveTo>
                <a:lnTo>
                  <a:pt x="5415764" y="4049782"/>
                </a:lnTo>
                <a:cubicBezTo>
                  <a:pt x="5417678" y="4049782"/>
                  <a:pt x="5419353" y="4049958"/>
                  <a:pt x="5420789" y="4050312"/>
                </a:cubicBezTo>
                <a:cubicBezTo>
                  <a:pt x="5422225" y="4050665"/>
                  <a:pt x="5423481" y="4051225"/>
                  <a:pt x="5424557" y="4051991"/>
                </a:cubicBezTo>
                <a:cubicBezTo>
                  <a:pt x="5425634" y="4052757"/>
                  <a:pt x="5426532" y="4053729"/>
                  <a:pt x="5427250" y="4054907"/>
                </a:cubicBezTo>
                <a:cubicBezTo>
                  <a:pt x="5427968" y="4056085"/>
                  <a:pt x="5428595" y="4057470"/>
                  <a:pt x="5429134" y="4059060"/>
                </a:cubicBezTo>
                <a:lnTo>
                  <a:pt x="5461829" y="4141860"/>
                </a:lnTo>
                <a:lnTo>
                  <a:pt x="5462271" y="4141860"/>
                </a:lnTo>
                <a:lnTo>
                  <a:pt x="5496292" y="4059325"/>
                </a:lnTo>
                <a:cubicBezTo>
                  <a:pt x="5496951" y="4057558"/>
                  <a:pt x="5497669" y="4056056"/>
                  <a:pt x="5498448" y="4054819"/>
                </a:cubicBezTo>
                <a:cubicBezTo>
                  <a:pt x="5499225" y="4053581"/>
                  <a:pt x="5500079" y="4052595"/>
                  <a:pt x="5501007" y="4051858"/>
                </a:cubicBezTo>
                <a:cubicBezTo>
                  <a:pt x="5501935" y="4051122"/>
                  <a:pt x="5502966" y="4050592"/>
                  <a:pt x="5504104" y="4050268"/>
                </a:cubicBezTo>
                <a:cubicBezTo>
                  <a:pt x="5505240" y="4049944"/>
                  <a:pt x="5506557" y="4049782"/>
                  <a:pt x="5508054" y="4049782"/>
                </a:cubicBezTo>
                <a:lnTo>
                  <a:pt x="5517839" y="4049782"/>
                </a:lnTo>
                <a:cubicBezTo>
                  <a:pt x="5518738" y="4049782"/>
                  <a:pt x="5519590" y="4049914"/>
                  <a:pt x="5520398" y="4050179"/>
                </a:cubicBezTo>
                <a:cubicBezTo>
                  <a:pt x="5521206" y="4050444"/>
                  <a:pt x="5521894" y="4050857"/>
                  <a:pt x="5522463" y="4051416"/>
                </a:cubicBezTo>
                <a:cubicBezTo>
                  <a:pt x="5523032" y="4051976"/>
                  <a:pt x="5523496" y="4052683"/>
                  <a:pt x="5523855" y="4053537"/>
                </a:cubicBezTo>
                <a:cubicBezTo>
                  <a:pt x="5524214" y="4054392"/>
                  <a:pt x="5524393" y="4055437"/>
                  <a:pt x="5524393" y="4056674"/>
                </a:cubicBezTo>
                <a:lnTo>
                  <a:pt x="5524393" y="4161831"/>
                </a:lnTo>
                <a:cubicBezTo>
                  <a:pt x="5524393" y="4162302"/>
                  <a:pt x="5524272" y="4162714"/>
                  <a:pt x="5524030" y="4163068"/>
                </a:cubicBezTo>
                <a:cubicBezTo>
                  <a:pt x="5523787" y="4163421"/>
                  <a:pt x="5523362" y="4163701"/>
                  <a:pt x="5522755" y="4163907"/>
                </a:cubicBezTo>
                <a:cubicBezTo>
                  <a:pt x="5522148" y="4164114"/>
                  <a:pt x="5521374" y="4164290"/>
                  <a:pt x="5520434" y="4164437"/>
                </a:cubicBezTo>
                <a:cubicBezTo>
                  <a:pt x="5519494" y="4164585"/>
                  <a:pt x="5518265" y="4164658"/>
                  <a:pt x="5516748" y="4164658"/>
                </a:cubicBezTo>
                <a:cubicBezTo>
                  <a:pt x="5515353" y="4164658"/>
                  <a:pt x="5514155" y="4164585"/>
                  <a:pt x="5513154" y="4164437"/>
                </a:cubicBezTo>
                <a:cubicBezTo>
                  <a:pt x="5512153" y="4164290"/>
                  <a:pt x="5511364" y="4164114"/>
                  <a:pt x="5510787" y="4163907"/>
                </a:cubicBezTo>
                <a:cubicBezTo>
                  <a:pt x="5510210" y="4163701"/>
                  <a:pt x="5509800" y="4163421"/>
                  <a:pt x="5509558" y="4163068"/>
                </a:cubicBezTo>
                <a:cubicBezTo>
                  <a:pt x="5509315" y="4162714"/>
                  <a:pt x="5509194" y="4162302"/>
                  <a:pt x="5509194" y="4161831"/>
                </a:cubicBezTo>
                <a:lnTo>
                  <a:pt x="5509194" y="4062241"/>
                </a:lnTo>
                <a:lnTo>
                  <a:pt x="5509017" y="4062241"/>
                </a:lnTo>
                <a:lnTo>
                  <a:pt x="5468722" y="4162272"/>
                </a:lnTo>
                <a:cubicBezTo>
                  <a:pt x="5468545" y="4162685"/>
                  <a:pt x="5468295" y="4163039"/>
                  <a:pt x="5467971" y="4163333"/>
                </a:cubicBezTo>
                <a:cubicBezTo>
                  <a:pt x="5467647" y="4163628"/>
                  <a:pt x="5467176" y="4163878"/>
                  <a:pt x="5466557" y="4164084"/>
                </a:cubicBezTo>
                <a:cubicBezTo>
                  <a:pt x="5465938" y="4164290"/>
                  <a:pt x="5465202" y="4164437"/>
                  <a:pt x="5464348" y="4164526"/>
                </a:cubicBezTo>
                <a:cubicBezTo>
                  <a:pt x="5463494" y="4164614"/>
                  <a:pt x="5462478" y="4164658"/>
                  <a:pt x="5461299" y="4164658"/>
                </a:cubicBezTo>
                <a:cubicBezTo>
                  <a:pt x="5460062" y="4164658"/>
                  <a:pt x="5459002" y="4164600"/>
                  <a:pt x="5458118" y="4164482"/>
                </a:cubicBezTo>
                <a:cubicBezTo>
                  <a:pt x="5457234" y="4164364"/>
                  <a:pt x="5456498" y="4164202"/>
                  <a:pt x="5455909" y="4163996"/>
                </a:cubicBezTo>
                <a:cubicBezTo>
                  <a:pt x="5455320" y="4163790"/>
                  <a:pt x="5454864" y="4163539"/>
                  <a:pt x="5454539" y="4163244"/>
                </a:cubicBezTo>
                <a:cubicBezTo>
                  <a:pt x="5454215" y="4162950"/>
                  <a:pt x="5453994" y="4162626"/>
                  <a:pt x="5453876" y="4162272"/>
                </a:cubicBezTo>
                <a:lnTo>
                  <a:pt x="5415349" y="4062241"/>
                </a:lnTo>
                <a:lnTo>
                  <a:pt x="5415260" y="4062241"/>
                </a:lnTo>
                <a:lnTo>
                  <a:pt x="5415260" y="4161831"/>
                </a:lnTo>
                <a:cubicBezTo>
                  <a:pt x="5415260" y="4162302"/>
                  <a:pt x="5415139" y="4162714"/>
                  <a:pt x="5414897" y="4163068"/>
                </a:cubicBezTo>
                <a:cubicBezTo>
                  <a:pt x="5414654" y="4163421"/>
                  <a:pt x="5414229" y="4163701"/>
                  <a:pt x="5413622" y="4163907"/>
                </a:cubicBezTo>
                <a:cubicBezTo>
                  <a:pt x="5413015" y="4164114"/>
                  <a:pt x="5412226" y="4164290"/>
                  <a:pt x="5411256" y="4164437"/>
                </a:cubicBezTo>
                <a:cubicBezTo>
                  <a:pt x="5410285" y="4164585"/>
                  <a:pt x="5409041" y="4164658"/>
                  <a:pt x="5407524" y="4164658"/>
                </a:cubicBezTo>
                <a:cubicBezTo>
                  <a:pt x="5406068" y="4164658"/>
                  <a:pt x="5404854" y="4164585"/>
                  <a:pt x="5403884" y="4164437"/>
                </a:cubicBezTo>
                <a:cubicBezTo>
                  <a:pt x="5402913" y="4164290"/>
                  <a:pt x="5402139" y="4164114"/>
                  <a:pt x="5401563" y="4163907"/>
                </a:cubicBezTo>
                <a:cubicBezTo>
                  <a:pt x="5400986" y="4163701"/>
                  <a:pt x="5400592" y="4163421"/>
                  <a:pt x="5400380" y="4163068"/>
                </a:cubicBezTo>
                <a:cubicBezTo>
                  <a:pt x="5400167" y="4162714"/>
                  <a:pt x="5400061" y="4162302"/>
                  <a:pt x="5400061" y="4161831"/>
                </a:cubicBezTo>
                <a:lnTo>
                  <a:pt x="5400061" y="4056674"/>
                </a:lnTo>
                <a:cubicBezTo>
                  <a:pt x="5400061" y="4054200"/>
                  <a:pt x="5400719" y="4052433"/>
                  <a:pt x="5402035" y="4051372"/>
                </a:cubicBezTo>
                <a:cubicBezTo>
                  <a:pt x="5403351" y="4050312"/>
                  <a:pt x="5404817" y="4049782"/>
                  <a:pt x="5406432" y="4049782"/>
                </a:cubicBezTo>
                <a:close/>
                <a:moveTo>
                  <a:pt x="4930182" y="4049782"/>
                </a:moveTo>
                <a:lnTo>
                  <a:pt x="4939514" y="4049782"/>
                </a:lnTo>
                <a:cubicBezTo>
                  <a:pt x="4941428" y="4049782"/>
                  <a:pt x="4943103" y="4049958"/>
                  <a:pt x="4944539" y="4050312"/>
                </a:cubicBezTo>
                <a:cubicBezTo>
                  <a:pt x="4945975" y="4050665"/>
                  <a:pt x="4947231" y="4051225"/>
                  <a:pt x="4948307" y="4051991"/>
                </a:cubicBezTo>
                <a:cubicBezTo>
                  <a:pt x="4949384" y="4052757"/>
                  <a:pt x="4950282" y="4053729"/>
                  <a:pt x="4951000" y="4054907"/>
                </a:cubicBezTo>
                <a:cubicBezTo>
                  <a:pt x="4951718" y="4056085"/>
                  <a:pt x="4952345" y="4057470"/>
                  <a:pt x="4952884" y="4059060"/>
                </a:cubicBezTo>
                <a:lnTo>
                  <a:pt x="4985579" y="4141860"/>
                </a:lnTo>
                <a:lnTo>
                  <a:pt x="4986021" y="4141860"/>
                </a:lnTo>
                <a:lnTo>
                  <a:pt x="5020042" y="4059325"/>
                </a:lnTo>
                <a:cubicBezTo>
                  <a:pt x="5020701" y="4057558"/>
                  <a:pt x="5021419" y="4056056"/>
                  <a:pt x="5022198" y="4054819"/>
                </a:cubicBezTo>
                <a:cubicBezTo>
                  <a:pt x="5022975" y="4053581"/>
                  <a:pt x="5023829" y="4052595"/>
                  <a:pt x="5024757" y="4051858"/>
                </a:cubicBezTo>
                <a:cubicBezTo>
                  <a:pt x="5025685" y="4051122"/>
                  <a:pt x="5026716" y="4050592"/>
                  <a:pt x="5027854" y="4050268"/>
                </a:cubicBezTo>
                <a:cubicBezTo>
                  <a:pt x="5028990" y="4049944"/>
                  <a:pt x="5030307" y="4049782"/>
                  <a:pt x="5031804" y="4049782"/>
                </a:cubicBezTo>
                <a:lnTo>
                  <a:pt x="5041589" y="4049782"/>
                </a:lnTo>
                <a:cubicBezTo>
                  <a:pt x="5042488" y="4049782"/>
                  <a:pt x="5043340" y="4049914"/>
                  <a:pt x="5044148" y="4050179"/>
                </a:cubicBezTo>
                <a:cubicBezTo>
                  <a:pt x="5044956" y="4050444"/>
                  <a:pt x="5045644" y="4050857"/>
                  <a:pt x="5046213" y="4051416"/>
                </a:cubicBezTo>
                <a:cubicBezTo>
                  <a:pt x="5046782" y="4051976"/>
                  <a:pt x="5047246" y="4052683"/>
                  <a:pt x="5047605" y="4053537"/>
                </a:cubicBezTo>
                <a:cubicBezTo>
                  <a:pt x="5047964" y="4054392"/>
                  <a:pt x="5048143" y="4055437"/>
                  <a:pt x="5048143" y="4056674"/>
                </a:cubicBezTo>
                <a:lnTo>
                  <a:pt x="5048143" y="4161831"/>
                </a:lnTo>
                <a:cubicBezTo>
                  <a:pt x="5048143" y="4162302"/>
                  <a:pt x="5048022" y="4162714"/>
                  <a:pt x="5047780" y="4163068"/>
                </a:cubicBezTo>
                <a:cubicBezTo>
                  <a:pt x="5047537" y="4163421"/>
                  <a:pt x="5047112" y="4163701"/>
                  <a:pt x="5046505" y="4163907"/>
                </a:cubicBezTo>
                <a:cubicBezTo>
                  <a:pt x="5045898" y="4164114"/>
                  <a:pt x="5045124" y="4164290"/>
                  <a:pt x="5044184" y="4164437"/>
                </a:cubicBezTo>
                <a:cubicBezTo>
                  <a:pt x="5043244" y="4164585"/>
                  <a:pt x="5042015" y="4164658"/>
                  <a:pt x="5040498" y="4164658"/>
                </a:cubicBezTo>
                <a:cubicBezTo>
                  <a:pt x="5039103" y="4164658"/>
                  <a:pt x="5037905" y="4164585"/>
                  <a:pt x="5036904" y="4164437"/>
                </a:cubicBezTo>
                <a:cubicBezTo>
                  <a:pt x="5035903" y="4164290"/>
                  <a:pt x="5035114" y="4164114"/>
                  <a:pt x="5034537" y="4163907"/>
                </a:cubicBezTo>
                <a:cubicBezTo>
                  <a:pt x="5033960" y="4163701"/>
                  <a:pt x="5033550" y="4163421"/>
                  <a:pt x="5033308" y="4163068"/>
                </a:cubicBezTo>
                <a:cubicBezTo>
                  <a:pt x="5033065" y="4162714"/>
                  <a:pt x="5032944" y="4162302"/>
                  <a:pt x="5032944" y="4161831"/>
                </a:cubicBezTo>
                <a:lnTo>
                  <a:pt x="5032944" y="4062241"/>
                </a:lnTo>
                <a:lnTo>
                  <a:pt x="5032767" y="4062241"/>
                </a:lnTo>
                <a:lnTo>
                  <a:pt x="4992472" y="4162272"/>
                </a:lnTo>
                <a:cubicBezTo>
                  <a:pt x="4992295" y="4162685"/>
                  <a:pt x="4992045" y="4163039"/>
                  <a:pt x="4991721" y="4163333"/>
                </a:cubicBezTo>
                <a:cubicBezTo>
                  <a:pt x="4991397" y="4163628"/>
                  <a:pt x="4990926" y="4163878"/>
                  <a:pt x="4990307" y="4164084"/>
                </a:cubicBezTo>
                <a:cubicBezTo>
                  <a:pt x="4989688" y="4164290"/>
                  <a:pt x="4988952" y="4164437"/>
                  <a:pt x="4988098" y="4164526"/>
                </a:cubicBezTo>
                <a:cubicBezTo>
                  <a:pt x="4987244" y="4164614"/>
                  <a:pt x="4986228" y="4164658"/>
                  <a:pt x="4985049" y="4164658"/>
                </a:cubicBezTo>
                <a:cubicBezTo>
                  <a:pt x="4983812" y="4164658"/>
                  <a:pt x="4982752" y="4164600"/>
                  <a:pt x="4981868" y="4164482"/>
                </a:cubicBezTo>
                <a:cubicBezTo>
                  <a:pt x="4980984" y="4164364"/>
                  <a:pt x="4980248" y="4164202"/>
                  <a:pt x="4979659" y="4163996"/>
                </a:cubicBezTo>
                <a:cubicBezTo>
                  <a:pt x="4979070" y="4163790"/>
                  <a:pt x="4978614" y="4163539"/>
                  <a:pt x="4978289" y="4163244"/>
                </a:cubicBezTo>
                <a:cubicBezTo>
                  <a:pt x="4977965" y="4162950"/>
                  <a:pt x="4977744" y="4162626"/>
                  <a:pt x="4977626" y="4162272"/>
                </a:cubicBezTo>
                <a:lnTo>
                  <a:pt x="4939099" y="4062241"/>
                </a:lnTo>
                <a:lnTo>
                  <a:pt x="4939010" y="4062241"/>
                </a:lnTo>
                <a:lnTo>
                  <a:pt x="4939010" y="4161831"/>
                </a:lnTo>
                <a:cubicBezTo>
                  <a:pt x="4939010" y="4162302"/>
                  <a:pt x="4938889" y="4162714"/>
                  <a:pt x="4938647" y="4163068"/>
                </a:cubicBezTo>
                <a:cubicBezTo>
                  <a:pt x="4938404" y="4163421"/>
                  <a:pt x="4937979" y="4163701"/>
                  <a:pt x="4937372" y="4163907"/>
                </a:cubicBezTo>
                <a:cubicBezTo>
                  <a:pt x="4936765" y="4164114"/>
                  <a:pt x="4935976" y="4164290"/>
                  <a:pt x="4935006" y="4164437"/>
                </a:cubicBezTo>
                <a:cubicBezTo>
                  <a:pt x="4934035" y="4164585"/>
                  <a:pt x="4932791" y="4164658"/>
                  <a:pt x="4931274" y="4164658"/>
                </a:cubicBezTo>
                <a:cubicBezTo>
                  <a:pt x="4929818" y="4164658"/>
                  <a:pt x="4928604" y="4164585"/>
                  <a:pt x="4927634" y="4164437"/>
                </a:cubicBezTo>
                <a:cubicBezTo>
                  <a:pt x="4926663" y="4164290"/>
                  <a:pt x="4925889" y="4164114"/>
                  <a:pt x="4925313" y="4163907"/>
                </a:cubicBezTo>
                <a:cubicBezTo>
                  <a:pt x="4924736" y="4163701"/>
                  <a:pt x="4924342" y="4163421"/>
                  <a:pt x="4924130" y="4163068"/>
                </a:cubicBezTo>
                <a:cubicBezTo>
                  <a:pt x="4923917" y="4162714"/>
                  <a:pt x="4923811" y="4162302"/>
                  <a:pt x="4923811" y="4161831"/>
                </a:cubicBezTo>
                <a:lnTo>
                  <a:pt x="4923811" y="4056674"/>
                </a:lnTo>
                <a:cubicBezTo>
                  <a:pt x="4923811" y="4054200"/>
                  <a:pt x="4924469" y="4052433"/>
                  <a:pt x="4925785" y="4051372"/>
                </a:cubicBezTo>
                <a:cubicBezTo>
                  <a:pt x="4927101" y="4050312"/>
                  <a:pt x="4928567" y="4049782"/>
                  <a:pt x="4930182" y="4049782"/>
                </a:cubicBezTo>
                <a:close/>
                <a:moveTo>
                  <a:pt x="4463457" y="4049782"/>
                </a:moveTo>
                <a:lnTo>
                  <a:pt x="4472789" y="4049782"/>
                </a:lnTo>
                <a:cubicBezTo>
                  <a:pt x="4474703" y="4049782"/>
                  <a:pt x="4476378" y="4049958"/>
                  <a:pt x="4477814" y="4050312"/>
                </a:cubicBezTo>
                <a:cubicBezTo>
                  <a:pt x="4479250" y="4050665"/>
                  <a:pt x="4480506" y="4051225"/>
                  <a:pt x="4481582" y="4051991"/>
                </a:cubicBezTo>
                <a:cubicBezTo>
                  <a:pt x="4482659" y="4052757"/>
                  <a:pt x="4483557" y="4053729"/>
                  <a:pt x="4484275" y="4054907"/>
                </a:cubicBezTo>
                <a:cubicBezTo>
                  <a:pt x="4484993" y="4056085"/>
                  <a:pt x="4485620" y="4057470"/>
                  <a:pt x="4486159" y="4059060"/>
                </a:cubicBezTo>
                <a:lnTo>
                  <a:pt x="4518854" y="4141860"/>
                </a:lnTo>
                <a:lnTo>
                  <a:pt x="4519296" y="4141860"/>
                </a:lnTo>
                <a:lnTo>
                  <a:pt x="4553317" y="4059325"/>
                </a:lnTo>
                <a:cubicBezTo>
                  <a:pt x="4553976" y="4057558"/>
                  <a:pt x="4554694" y="4056056"/>
                  <a:pt x="4555473" y="4054819"/>
                </a:cubicBezTo>
                <a:cubicBezTo>
                  <a:pt x="4556250" y="4053581"/>
                  <a:pt x="4557104" y="4052595"/>
                  <a:pt x="4558032" y="4051858"/>
                </a:cubicBezTo>
                <a:cubicBezTo>
                  <a:pt x="4558960" y="4051122"/>
                  <a:pt x="4559991" y="4050592"/>
                  <a:pt x="4561129" y="4050268"/>
                </a:cubicBezTo>
                <a:cubicBezTo>
                  <a:pt x="4562265" y="4049944"/>
                  <a:pt x="4563582" y="4049782"/>
                  <a:pt x="4565079" y="4049782"/>
                </a:cubicBezTo>
                <a:lnTo>
                  <a:pt x="4574864" y="4049782"/>
                </a:lnTo>
                <a:cubicBezTo>
                  <a:pt x="4575763" y="4049782"/>
                  <a:pt x="4576615" y="4049914"/>
                  <a:pt x="4577423" y="4050179"/>
                </a:cubicBezTo>
                <a:cubicBezTo>
                  <a:pt x="4578231" y="4050444"/>
                  <a:pt x="4578919" y="4050857"/>
                  <a:pt x="4579488" y="4051416"/>
                </a:cubicBezTo>
                <a:cubicBezTo>
                  <a:pt x="4580057" y="4051976"/>
                  <a:pt x="4580521" y="4052683"/>
                  <a:pt x="4580880" y="4053537"/>
                </a:cubicBezTo>
                <a:cubicBezTo>
                  <a:pt x="4581239" y="4054392"/>
                  <a:pt x="4581418" y="4055437"/>
                  <a:pt x="4581418" y="4056674"/>
                </a:cubicBezTo>
                <a:lnTo>
                  <a:pt x="4581418" y="4161831"/>
                </a:lnTo>
                <a:cubicBezTo>
                  <a:pt x="4581418" y="4162302"/>
                  <a:pt x="4581297" y="4162714"/>
                  <a:pt x="4581055" y="4163068"/>
                </a:cubicBezTo>
                <a:cubicBezTo>
                  <a:pt x="4580812" y="4163421"/>
                  <a:pt x="4580387" y="4163701"/>
                  <a:pt x="4579780" y="4163907"/>
                </a:cubicBezTo>
                <a:cubicBezTo>
                  <a:pt x="4579173" y="4164114"/>
                  <a:pt x="4578399" y="4164290"/>
                  <a:pt x="4577459" y="4164437"/>
                </a:cubicBezTo>
                <a:cubicBezTo>
                  <a:pt x="4576519" y="4164585"/>
                  <a:pt x="4575290" y="4164658"/>
                  <a:pt x="4573773" y="4164658"/>
                </a:cubicBezTo>
                <a:cubicBezTo>
                  <a:pt x="4572378" y="4164658"/>
                  <a:pt x="4571180" y="4164585"/>
                  <a:pt x="4570179" y="4164437"/>
                </a:cubicBezTo>
                <a:cubicBezTo>
                  <a:pt x="4569178" y="4164290"/>
                  <a:pt x="4568389" y="4164114"/>
                  <a:pt x="4567812" y="4163907"/>
                </a:cubicBezTo>
                <a:cubicBezTo>
                  <a:pt x="4567235" y="4163701"/>
                  <a:pt x="4566825" y="4163421"/>
                  <a:pt x="4566583" y="4163068"/>
                </a:cubicBezTo>
                <a:cubicBezTo>
                  <a:pt x="4566340" y="4162714"/>
                  <a:pt x="4566219" y="4162302"/>
                  <a:pt x="4566219" y="4161831"/>
                </a:cubicBezTo>
                <a:lnTo>
                  <a:pt x="4566219" y="4062241"/>
                </a:lnTo>
                <a:lnTo>
                  <a:pt x="4566042" y="4062241"/>
                </a:lnTo>
                <a:lnTo>
                  <a:pt x="4525747" y="4162272"/>
                </a:lnTo>
                <a:cubicBezTo>
                  <a:pt x="4525570" y="4162685"/>
                  <a:pt x="4525320" y="4163039"/>
                  <a:pt x="4524996" y="4163333"/>
                </a:cubicBezTo>
                <a:cubicBezTo>
                  <a:pt x="4524672" y="4163628"/>
                  <a:pt x="4524201" y="4163878"/>
                  <a:pt x="4523582" y="4164084"/>
                </a:cubicBezTo>
                <a:cubicBezTo>
                  <a:pt x="4522963" y="4164290"/>
                  <a:pt x="4522227" y="4164437"/>
                  <a:pt x="4521373" y="4164526"/>
                </a:cubicBezTo>
                <a:cubicBezTo>
                  <a:pt x="4520519" y="4164614"/>
                  <a:pt x="4519503" y="4164658"/>
                  <a:pt x="4518324" y="4164658"/>
                </a:cubicBezTo>
                <a:cubicBezTo>
                  <a:pt x="4517087" y="4164658"/>
                  <a:pt x="4516027" y="4164600"/>
                  <a:pt x="4515143" y="4164482"/>
                </a:cubicBezTo>
                <a:cubicBezTo>
                  <a:pt x="4514259" y="4164364"/>
                  <a:pt x="4513523" y="4164202"/>
                  <a:pt x="4512934" y="4163996"/>
                </a:cubicBezTo>
                <a:cubicBezTo>
                  <a:pt x="4512345" y="4163790"/>
                  <a:pt x="4511889" y="4163539"/>
                  <a:pt x="4511564" y="4163244"/>
                </a:cubicBezTo>
                <a:cubicBezTo>
                  <a:pt x="4511240" y="4162950"/>
                  <a:pt x="4511019" y="4162626"/>
                  <a:pt x="4510901" y="4162272"/>
                </a:cubicBezTo>
                <a:lnTo>
                  <a:pt x="4472374" y="4062241"/>
                </a:lnTo>
                <a:lnTo>
                  <a:pt x="4472285" y="4062241"/>
                </a:lnTo>
                <a:lnTo>
                  <a:pt x="4472285" y="4161831"/>
                </a:lnTo>
                <a:cubicBezTo>
                  <a:pt x="4472285" y="4162302"/>
                  <a:pt x="4472164" y="4162714"/>
                  <a:pt x="4471922" y="4163068"/>
                </a:cubicBezTo>
                <a:cubicBezTo>
                  <a:pt x="4471679" y="4163421"/>
                  <a:pt x="4471254" y="4163701"/>
                  <a:pt x="4470647" y="4163907"/>
                </a:cubicBezTo>
                <a:cubicBezTo>
                  <a:pt x="4470040" y="4164114"/>
                  <a:pt x="4469251" y="4164290"/>
                  <a:pt x="4468281" y="4164437"/>
                </a:cubicBezTo>
                <a:cubicBezTo>
                  <a:pt x="4467310" y="4164585"/>
                  <a:pt x="4466066" y="4164658"/>
                  <a:pt x="4464549" y="4164658"/>
                </a:cubicBezTo>
                <a:cubicBezTo>
                  <a:pt x="4463093" y="4164658"/>
                  <a:pt x="4461879" y="4164585"/>
                  <a:pt x="4460909" y="4164437"/>
                </a:cubicBezTo>
                <a:cubicBezTo>
                  <a:pt x="4459938" y="4164290"/>
                  <a:pt x="4459164" y="4164114"/>
                  <a:pt x="4458588" y="4163907"/>
                </a:cubicBezTo>
                <a:cubicBezTo>
                  <a:pt x="4458011" y="4163701"/>
                  <a:pt x="4457617" y="4163421"/>
                  <a:pt x="4457405" y="4163068"/>
                </a:cubicBezTo>
                <a:cubicBezTo>
                  <a:pt x="4457192" y="4162714"/>
                  <a:pt x="4457086" y="4162302"/>
                  <a:pt x="4457086" y="4161831"/>
                </a:cubicBezTo>
                <a:lnTo>
                  <a:pt x="4457086" y="4056674"/>
                </a:lnTo>
                <a:cubicBezTo>
                  <a:pt x="4457086" y="4054200"/>
                  <a:pt x="4457744" y="4052433"/>
                  <a:pt x="4459060" y="4051372"/>
                </a:cubicBezTo>
                <a:cubicBezTo>
                  <a:pt x="4460376" y="4050312"/>
                  <a:pt x="4461842" y="4049782"/>
                  <a:pt x="4463457" y="4049782"/>
                </a:cubicBezTo>
                <a:close/>
                <a:moveTo>
                  <a:pt x="3987207" y="4049782"/>
                </a:moveTo>
                <a:lnTo>
                  <a:pt x="3996539" y="4049782"/>
                </a:lnTo>
                <a:cubicBezTo>
                  <a:pt x="3998453" y="4049782"/>
                  <a:pt x="4000128" y="4049958"/>
                  <a:pt x="4001564" y="4050312"/>
                </a:cubicBezTo>
                <a:cubicBezTo>
                  <a:pt x="4003000" y="4050665"/>
                  <a:pt x="4004256" y="4051225"/>
                  <a:pt x="4005333" y="4051991"/>
                </a:cubicBezTo>
                <a:cubicBezTo>
                  <a:pt x="4006409" y="4052757"/>
                  <a:pt x="4007306" y="4053729"/>
                  <a:pt x="4008024" y="4054907"/>
                </a:cubicBezTo>
                <a:cubicBezTo>
                  <a:pt x="4008742" y="4056085"/>
                  <a:pt x="4009370" y="4057470"/>
                  <a:pt x="4009909" y="4059060"/>
                </a:cubicBezTo>
                <a:lnTo>
                  <a:pt x="4042605" y="4141860"/>
                </a:lnTo>
                <a:lnTo>
                  <a:pt x="4043047" y="4141860"/>
                </a:lnTo>
                <a:lnTo>
                  <a:pt x="4077068" y="4059325"/>
                </a:lnTo>
                <a:cubicBezTo>
                  <a:pt x="4077726" y="4057558"/>
                  <a:pt x="4078444" y="4056056"/>
                  <a:pt x="4079222" y="4054819"/>
                </a:cubicBezTo>
                <a:cubicBezTo>
                  <a:pt x="4080001" y="4053581"/>
                  <a:pt x="4080854" y="4052595"/>
                  <a:pt x="4081781" y="4051858"/>
                </a:cubicBezTo>
                <a:cubicBezTo>
                  <a:pt x="4082709" y="4051122"/>
                  <a:pt x="4083742" y="4050592"/>
                  <a:pt x="4084879" y="4050268"/>
                </a:cubicBezTo>
                <a:cubicBezTo>
                  <a:pt x="4086015" y="4049944"/>
                  <a:pt x="4087332" y="4049782"/>
                  <a:pt x="4088829" y="4049782"/>
                </a:cubicBezTo>
                <a:lnTo>
                  <a:pt x="4098614" y="4049782"/>
                </a:lnTo>
                <a:cubicBezTo>
                  <a:pt x="4099512" y="4049782"/>
                  <a:pt x="4100365" y="4049914"/>
                  <a:pt x="4101173" y="4050179"/>
                </a:cubicBezTo>
                <a:cubicBezTo>
                  <a:pt x="4101981" y="4050444"/>
                  <a:pt x="4102669" y="4050857"/>
                  <a:pt x="4103238" y="4051416"/>
                </a:cubicBezTo>
                <a:cubicBezTo>
                  <a:pt x="4103807" y="4051976"/>
                  <a:pt x="4104271" y="4052683"/>
                  <a:pt x="4104630" y="4053537"/>
                </a:cubicBezTo>
                <a:cubicBezTo>
                  <a:pt x="4104989" y="4054392"/>
                  <a:pt x="4105168" y="4055437"/>
                  <a:pt x="4105168" y="4056674"/>
                </a:cubicBezTo>
                <a:lnTo>
                  <a:pt x="4105168" y="4161831"/>
                </a:lnTo>
                <a:cubicBezTo>
                  <a:pt x="4105168" y="4162302"/>
                  <a:pt x="4105047" y="4162714"/>
                  <a:pt x="4104804" y="4163068"/>
                </a:cubicBezTo>
                <a:cubicBezTo>
                  <a:pt x="4104562" y="4163421"/>
                  <a:pt x="4104137" y="4163701"/>
                  <a:pt x="4103530" y="4163907"/>
                </a:cubicBezTo>
                <a:cubicBezTo>
                  <a:pt x="4102923" y="4164114"/>
                  <a:pt x="4102149" y="4164290"/>
                  <a:pt x="4101209" y="4164437"/>
                </a:cubicBezTo>
                <a:cubicBezTo>
                  <a:pt x="4100269" y="4164585"/>
                  <a:pt x="4099040" y="4164658"/>
                  <a:pt x="4097523" y="4164658"/>
                </a:cubicBezTo>
                <a:cubicBezTo>
                  <a:pt x="4096128" y="4164658"/>
                  <a:pt x="4094929" y="4164585"/>
                  <a:pt x="4093928" y="4164437"/>
                </a:cubicBezTo>
                <a:cubicBezTo>
                  <a:pt x="4092928" y="4164290"/>
                  <a:pt x="4092139" y="4164114"/>
                  <a:pt x="4091562" y="4163907"/>
                </a:cubicBezTo>
                <a:cubicBezTo>
                  <a:pt x="4090985" y="4163701"/>
                  <a:pt x="4090576" y="4163421"/>
                  <a:pt x="4090333" y="4163068"/>
                </a:cubicBezTo>
                <a:cubicBezTo>
                  <a:pt x="4090090" y="4162714"/>
                  <a:pt x="4089969" y="4162302"/>
                  <a:pt x="4089969" y="4161831"/>
                </a:cubicBezTo>
                <a:lnTo>
                  <a:pt x="4089969" y="4062241"/>
                </a:lnTo>
                <a:lnTo>
                  <a:pt x="4089793" y="4062241"/>
                </a:lnTo>
                <a:lnTo>
                  <a:pt x="4049497" y="4162272"/>
                </a:lnTo>
                <a:cubicBezTo>
                  <a:pt x="4049321" y="4162685"/>
                  <a:pt x="4049070" y="4163039"/>
                  <a:pt x="4048746" y="4163333"/>
                </a:cubicBezTo>
                <a:cubicBezTo>
                  <a:pt x="4048422" y="4163628"/>
                  <a:pt x="4047951" y="4163878"/>
                  <a:pt x="4047332" y="4164084"/>
                </a:cubicBezTo>
                <a:cubicBezTo>
                  <a:pt x="4046714" y="4164290"/>
                  <a:pt x="4045977" y="4164437"/>
                  <a:pt x="4045123" y="4164526"/>
                </a:cubicBezTo>
                <a:cubicBezTo>
                  <a:pt x="4044269" y="4164614"/>
                  <a:pt x="4043253" y="4164658"/>
                  <a:pt x="4042075" y="4164658"/>
                </a:cubicBezTo>
                <a:cubicBezTo>
                  <a:pt x="4040837" y="4164658"/>
                  <a:pt x="4039777" y="4164600"/>
                  <a:pt x="4038893" y="4164482"/>
                </a:cubicBezTo>
                <a:cubicBezTo>
                  <a:pt x="4038010" y="4164364"/>
                  <a:pt x="4037273" y="4164202"/>
                  <a:pt x="4036684" y="4163996"/>
                </a:cubicBezTo>
                <a:cubicBezTo>
                  <a:pt x="4036095" y="4163790"/>
                  <a:pt x="4035638" y="4163539"/>
                  <a:pt x="4035314" y="4163244"/>
                </a:cubicBezTo>
                <a:cubicBezTo>
                  <a:pt x="4034990" y="4162950"/>
                  <a:pt x="4034769" y="4162626"/>
                  <a:pt x="4034652" y="4162272"/>
                </a:cubicBezTo>
                <a:lnTo>
                  <a:pt x="3996124" y="4062241"/>
                </a:lnTo>
                <a:lnTo>
                  <a:pt x="3996035" y="4062241"/>
                </a:lnTo>
                <a:lnTo>
                  <a:pt x="3996035" y="4161831"/>
                </a:lnTo>
                <a:cubicBezTo>
                  <a:pt x="3996035" y="4162302"/>
                  <a:pt x="3995914" y="4162714"/>
                  <a:pt x="3995672" y="4163068"/>
                </a:cubicBezTo>
                <a:cubicBezTo>
                  <a:pt x="3995429" y="4163421"/>
                  <a:pt x="3995004" y="4163701"/>
                  <a:pt x="3994397" y="4163907"/>
                </a:cubicBezTo>
                <a:cubicBezTo>
                  <a:pt x="3993790" y="4164114"/>
                  <a:pt x="3993001" y="4164290"/>
                  <a:pt x="3992030" y="4164437"/>
                </a:cubicBezTo>
                <a:cubicBezTo>
                  <a:pt x="3991060" y="4164585"/>
                  <a:pt x="3989816" y="4164658"/>
                  <a:pt x="3988299" y="4164658"/>
                </a:cubicBezTo>
                <a:cubicBezTo>
                  <a:pt x="3986843" y="4164658"/>
                  <a:pt x="3985629" y="4164585"/>
                  <a:pt x="3984659" y="4164437"/>
                </a:cubicBezTo>
                <a:cubicBezTo>
                  <a:pt x="3983688" y="4164290"/>
                  <a:pt x="3982914" y="4164114"/>
                  <a:pt x="3982338" y="4163907"/>
                </a:cubicBezTo>
                <a:cubicBezTo>
                  <a:pt x="3981761" y="4163701"/>
                  <a:pt x="3981367" y="4163421"/>
                  <a:pt x="3981155" y="4163068"/>
                </a:cubicBezTo>
                <a:cubicBezTo>
                  <a:pt x="3980942" y="4162714"/>
                  <a:pt x="3980836" y="4162302"/>
                  <a:pt x="3980836" y="4161831"/>
                </a:cubicBezTo>
                <a:lnTo>
                  <a:pt x="3980836" y="4056674"/>
                </a:lnTo>
                <a:cubicBezTo>
                  <a:pt x="3980836" y="4054200"/>
                  <a:pt x="3981494" y="4052433"/>
                  <a:pt x="3982810" y="4051372"/>
                </a:cubicBezTo>
                <a:cubicBezTo>
                  <a:pt x="3984126" y="4050312"/>
                  <a:pt x="3985592" y="4049782"/>
                  <a:pt x="3987207" y="4049782"/>
                </a:cubicBezTo>
                <a:close/>
                <a:moveTo>
                  <a:pt x="3520498" y="4049782"/>
                </a:moveTo>
                <a:lnTo>
                  <a:pt x="3529831" y="4049782"/>
                </a:lnTo>
                <a:cubicBezTo>
                  <a:pt x="3531744" y="4049782"/>
                  <a:pt x="3533419" y="4049958"/>
                  <a:pt x="3534855" y="4050312"/>
                </a:cubicBezTo>
                <a:cubicBezTo>
                  <a:pt x="3536291" y="4050665"/>
                  <a:pt x="3537547" y="4051225"/>
                  <a:pt x="3538624" y="4051991"/>
                </a:cubicBezTo>
                <a:cubicBezTo>
                  <a:pt x="3539700" y="4052757"/>
                  <a:pt x="3540598" y="4053729"/>
                  <a:pt x="3541315" y="4054907"/>
                </a:cubicBezTo>
                <a:cubicBezTo>
                  <a:pt x="3542033" y="4056085"/>
                  <a:pt x="3542662" y="4057470"/>
                  <a:pt x="3543200" y="4059060"/>
                </a:cubicBezTo>
                <a:lnTo>
                  <a:pt x="3575896" y="4141860"/>
                </a:lnTo>
                <a:lnTo>
                  <a:pt x="3576338" y="4141860"/>
                </a:lnTo>
                <a:lnTo>
                  <a:pt x="3610358" y="4059325"/>
                </a:lnTo>
                <a:cubicBezTo>
                  <a:pt x="3611017" y="4057558"/>
                  <a:pt x="3611735" y="4056056"/>
                  <a:pt x="3612513" y="4054819"/>
                </a:cubicBezTo>
                <a:cubicBezTo>
                  <a:pt x="3613292" y="4053581"/>
                  <a:pt x="3614145" y="4052595"/>
                  <a:pt x="3615073" y="4051858"/>
                </a:cubicBezTo>
                <a:cubicBezTo>
                  <a:pt x="3616000" y="4051122"/>
                  <a:pt x="3617033" y="4050592"/>
                  <a:pt x="3618170" y="4050268"/>
                </a:cubicBezTo>
                <a:cubicBezTo>
                  <a:pt x="3619306" y="4049944"/>
                  <a:pt x="3620622" y="4049782"/>
                  <a:pt x="3622119" y="4049782"/>
                </a:cubicBezTo>
                <a:lnTo>
                  <a:pt x="3631905" y="4049782"/>
                </a:lnTo>
                <a:cubicBezTo>
                  <a:pt x="3632803" y="4049782"/>
                  <a:pt x="3633656" y="4049914"/>
                  <a:pt x="3634464" y="4050179"/>
                </a:cubicBezTo>
                <a:cubicBezTo>
                  <a:pt x="3635272" y="4050444"/>
                  <a:pt x="3635960" y="4050857"/>
                  <a:pt x="3636529" y="4051416"/>
                </a:cubicBezTo>
                <a:cubicBezTo>
                  <a:pt x="3637098" y="4051976"/>
                  <a:pt x="3637561" y="4052683"/>
                  <a:pt x="3637920" y="4053537"/>
                </a:cubicBezTo>
                <a:cubicBezTo>
                  <a:pt x="3638279" y="4054392"/>
                  <a:pt x="3638459" y="4055437"/>
                  <a:pt x="3638459" y="4056674"/>
                </a:cubicBezTo>
                <a:lnTo>
                  <a:pt x="3638459" y="4161831"/>
                </a:lnTo>
                <a:cubicBezTo>
                  <a:pt x="3638459" y="4162302"/>
                  <a:pt x="3638338" y="4162714"/>
                  <a:pt x="3638095" y="4163068"/>
                </a:cubicBezTo>
                <a:cubicBezTo>
                  <a:pt x="3637853" y="4163421"/>
                  <a:pt x="3637428" y="4163701"/>
                  <a:pt x="3636821" y="4163907"/>
                </a:cubicBezTo>
                <a:cubicBezTo>
                  <a:pt x="3636214" y="4164114"/>
                  <a:pt x="3635440" y="4164290"/>
                  <a:pt x="3634500" y="4164437"/>
                </a:cubicBezTo>
                <a:cubicBezTo>
                  <a:pt x="3633559" y="4164585"/>
                  <a:pt x="3632331" y="4164658"/>
                  <a:pt x="3630814" y="4164658"/>
                </a:cubicBezTo>
                <a:cubicBezTo>
                  <a:pt x="3629419" y="4164658"/>
                  <a:pt x="3628220" y="4164585"/>
                  <a:pt x="3627219" y="4164437"/>
                </a:cubicBezTo>
                <a:cubicBezTo>
                  <a:pt x="3626218" y="4164290"/>
                  <a:pt x="3625429" y="4164114"/>
                  <a:pt x="3624852" y="4163907"/>
                </a:cubicBezTo>
                <a:cubicBezTo>
                  <a:pt x="3624276" y="4163701"/>
                  <a:pt x="3623867" y="4163421"/>
                  <a:pt x="3623624" y="4163068"/>
                </a:cubicBezTo>
                <a:cubicBezTo>
                  <a:pt x="3623381" y="4162714"/>
                  <a:pt x="3623260" y="4162302"/>
                  <a:pt x="3623260" y="4161831"/>
                </a:cubicBezTo>
                <a:lnTo>
                  <a:pt x="3623260" y="4062241"/>
                </a:lnTo>
                <a:lnTo>
                  <a:pt x="3623083" y="4062241"/>
                </a:lnTo>
                <a:lnTo>
                  <a:pt x="3582788" y="4162272"/>
                </a:lnTo>
                <a:cubicBezTo>
                  <a:pt x="3582611" y="4162685"/>
                  <a:pt x="3582361" y="4163039"/>
                  <a:pt x="3582037" y="4163333"/>
                </a:cubicBezTo>
                <a:cubicBezTo>
                  <a:pt x="3581713" y="4163628"/>
                  <a:pt x="3581242" y="4163878"/>
                  <a:pt x="3580623" y="4164084"/>
                </a:cubicBezTo>
                <a:cubicBezTo>
                  <a:pt x="3580005" y="4164290"/>
                  <a:pt x="3579268" y="4164437"/>
                  <a:pt x="3578414" y="4164526"/>
                </a:cubicBezTo>
                <a:cubicBezTo>
                  <a:pt x="3577560" y="4164614"/>
                  <a:pt x="3576543" y="4164658"/>
                  <a:pt x="3575366" y="4164658"/>
                </a:cubicBezTo>
                <a:cubicBezTo>
                  <a:pt x="3574128" y="4164658"/>
                  <a:pt x="3573068" y="4164600"/>
                  <a:pt x="3572184" y="4164482"/>
                </a:cubicBezTo>
                <a:cubicBezTo>
                  <a:pt x="3571301" y="4164364"/>
                  <a:pt x="3570564" y="4164202"/>
                  <a:pt x="3569975" y="4163996"/>
                </a:cubicBezTo>
                <a:cubicBezTo>
                  <a:pt x="3569386" y="4163790"/>
                  <a:pt x="3568929" y="4163539"/>
                  <a:pt x="3568606" y="4163244"/>
                </a:cubicBezTo>
                <a:cubicBezTo>
                  <a:pt x="3568281" y="4162950"/>
                  <a:pt x="3568061" y="4162626"/>
                  <a:pt x="3567943" y="4162272"/>
                </a:cubicBezTo>
                <a:lnTo>
                  <a:pt x="3529415" y="4062241"/>
                </a:lnTo>
                <a:lnTo>
                  <a:pt x="3529326" y="4062241"/>
                </a:lnTo>
                <a:lnTo>
                  <a:pt x="3529326" y="4161831"/>
                </a:lnTo>
                <a:cubicBezTo>
                  <a:pt x="3529326" y="4162302"/>
                  <a:pt x="3529206" y="4162714"/>
                  <a:pt x="3528962" y="4163068"/>
                </a:cubicBezTo>
                <a:cubicBezTo>
                  <a:pt x="3528720" y="4163421"/>
                  <a:pt x="3528295" y="4163701"/>
                  <a:pt x="3527689" y="4163907"/>
                </a:cubicBezTo>
                <a:cubicBezTo>
                  <a:pt x="3527081" y="4164114"/>
                  <a:pt x="3526292" y="4164290"/>
                  <a:pt x="3525321" y="4164437"/>
                </a:cubicBezTo>
                <a:cubicBezTo>
                  <a:pt x="3524351" y="4164585"/>
                  <a:pt x="3523107" y="4164658"/>
                  <a:pt x="3521590" y="4164658"/>
                </a:cubicBezTo>
                <a:cubicBezTo>
                  <a:pt x="3520134" y="4164658"/>
                  <a:pt x="3518921" y="4164585"/>
                  <a:pt x="3517950" y="4164437"/>
                </a:cubicBezTo>
                <a:cubicBezTo>
                  <a:pt x="3516979" y="4164290"/>
                  <a:pt x="3516206" y="4164114"/>
                  <a:pt x="3515629" y="4163907"/>
                </a:cubicBezTo>
                <a:cubicBezTo>
                  <a:pt x="3515053" y="4163701"/>
                  <a:pt x="3514658" y="4163421"/>
                  <a:pt x="3514446" y="4163068"/>
                </a:cubicBezTo>
                <a:cubicBezTo>
                  <a:pt x="3514234" y="4162714"/>
                  <a:pt x="3514128" y="4162302"/>
                  <a:pt x="3514128" y="4161831"/>
                </a:cubicBezTo>
                <a:lnTo>
                  <a:pt x="3514128" y="4056674"/>
                </a:lnTo>
                <a:cubicBezTo>
                  <a:pt x="3514128" y="4054200"/>
                  <a:pt x="3514785" y="4052433"/>
                  <a:pt x="3516101" y="4051372"/>
                </a:cubicBezTo>
                <a:cubicBezTo>
                  <a:pt x="3517417" y="4050312"/>
                  <a:pt x="3518882" y="4049782"/>
                  <a:pt x="3520498" y="4049782"/>
                </a:cubicBezTo>
                <a:close/>
                <a:moveTo>
                  <a:pt x="3044248" y="4049782"/>
                </a:moveTo>
                <a:lnTo>
                  <a:pt x="3053579" y="4049782"/>
                </a:lnTo>
                <a:cubicBezTo>
                  <a:pt x="3055495" y="4049782"/>
                  <a:pt x="3057167" y="4049958"/>
                  <a:pt x="3058605" y="4050312"/>
                </a:cubicBezTo>
                <a:cubicBezTo>
                  <a:pt x="3060042" y="4050665"/>
                  <a:pt x="3061297" y="4051225"/>
                  <a:pt x="3062373" y="4051991"/>
                </a:cubicBezTo>
                <a:cubicBezTo>
                  <a:pt x="3063450" y="4052757"/>
                  <a:pt x="3064348" y="4053729"/>
                  <a:pt x="3065065" y="4054907"/>
                </a:cubicBezTo>
                <a:cubicBezTo>
                  <a:pt x="3065783" y="4056085"/>
                  <a:pt x="3066411" y="4057470"/>
                  <a:pt x="3066949" y="4059060"/>
                </a:cubicBezTo>
                <a:lnTo>
                  <a:pt x="3099646" y="4141860"/>
                </a:lnTo>
                <a:lnTo>
                  <a:pt x="3100087" y="4141860"/>
                </a:lnTo>
                <a:lnTo>
                  <a:pt x="3134108" y="4059325"/>
                </a:lnTo>
                <a:cubicBezTo>
                  <a:pt x="3134766" y="4057558"/>
                  <a:pt x="3135485" y="4056056"/>
                  <a:pt x="3136263" y="4054819"/>
                </a:cubicBezTo>
                <a:cubicBezTo>
                  <a:pt x="3137042" y="4053581"/>
                  <a:pt x="3137894" y="4052595"/>
                  <a:pt x="3138821" y="4051858"/>
                </a:cubicBezTo>
                <a:cubicBezTo>
                  <a:pt x="3139750" y="4051122"/>
                  <a:pt x="3140782" y="4050592"/>
                  <a:pt x="3141918" y="4050268"/>
                </a:cubicBezTo>
                <a:cubicBezTo>
                  <a:pt x="3143056" y="4049944"/>
                  <a:pt x="3144373" y="4049782"/>
                  <a:pt x="3145869" y="4049782"/>
                </a:cubicBezTo>
                <a:lnTo>
                  <a:pt x="3155654" y="4049782"/>
                </a:lnTo>
                <a:cubicBezTo>
                  <a:pt x="3156553" y="4049782"/>
                  <a:pt x="3157406" y="4049914"/>
                  <a:pt x="3158214" y="4050179"/>
                </a:cubicBezTo>
                <a:cubicBezTo>
                  <a:pt x="3159021" y="4050444"/>
                  <a:pt x="3159710" y="4050857"/>
                  <a:pt x="3160279" y="4051416"/>
                </a:cubicBezTo>
                <a:cubicBezTo>
                  <a:pt x="3160846" y="4051976"/>
                  <a:pt x="3161311" y="4052683"/>
                  <a:pt x="3161670" y="4053537"/>
                </a:cubicBezTo>
                <a:cubicBezTo>
                  <a:pt x="3162030" y="4054392"/>
                  <a:pt x="3162209" y="4055437"/>
                  <a:pt x="3162209" y="4056674"/>
                </a:cubicBezTo>
                <a:lnTo>
                  <a:pt x="3162209" y="4161831"/>
                </a:lnTo>
                <a:cubicBezTo>
                  <a:pt x="3162209" y="4162302"/>
                  <a:pt x="3162088" y="4162714"/>
                  <a:pt x="3161845" y="4163068"/>
                </a:cubicBezTo>
                <a:cubicBezTo>
                  <a:pt x="3161603" y="4163421"/>
                  <a:pt x="3161177" y="4163701"/>
                  <a:pt x="3160570" y="4163907"/>
                </a:cubicBezTo>
                <a:cubicBezTo>
                  <a:pt x="3159964" y="4164114"/>
                  <a:pt x="3159190" y="4164290"/>
                  <a:pt x="3158249" y="4164437"/>
                </a:cubicBezTo>
                <a:cubicBezTo>
                  <a:pt x="3157309" y="4164585"/>
                  <a:pt x="3156079" y="4164658"/>
                  <a:pt x="3154564" y="4164658"/>
                </a:cubicBezTo>
                <a:cubicBezTo>
                  <a:pt x="3153169" y="4164658"/>
                  <a:pt x="3151970" y="4164585"/>
                  <a:pt x="3150969" y="4164437"/>
                </a:cubicBezTo>
                <a:cubicBezTo>
                  <a:pt x="3149967" y="4164290"/>
                  <a:pt x="3149179" y="4164114"/>
                  <a:pt x="3148602" y="4163907"/>
                </a:cubicBezTo>
                <a:cubicBezTo>
                  <a:pt x="3148025" y="4163701"/>
                  <a:pt x="3147616" y="4163421"/>
                  <a:pt x="3147373" y="4163068"/>
                </a:cubicBezTo>
                <a:cubicBezTo>
                  <a:pt x="3147132" y="4162714"/>
                  <a:pt x="3147010" y="4162302"/>
                  <a:pt x="3147010" y="4161831"/>
                </a:cubicBezTo>
                <a:lnTo>
                  <a:pt x="3147010" y="4062241"/>
                </a:lnTo>
                <a:lnTo>
                  <a:pt x="3146833" y="4062241"/>
                </a:lnTo>
                <a:lnTo>
                  <a:pt x="3106539" y="4162272"/>
                </a:lnTo>
                <a:cubicBezTo>
                  <a:pt x="3106362" y="4162685"/>
                  <a:pt x="3106110" y="4163039"/>
                  <a:pt x="3105788" y="4163333"/>
                </a:cubicBezTo>
                <a:cubicBezTo>
                  <a:pt x="3105462" y="4163628"/>
                  <a:pt x="3104992" y="4163878"/>
                  <a:pt x="3104373" y="4164084"/>
                </a:cubicBezTo>
                <a:cubicBezTo>
                  <a:pt x="3103754" y="4164290"/>
                  <a:pt x="3103018" y="4164437"/>
                  <a:pt x="3102165" y="4164526"/>
                </a:cubicBezTo>
                <a:cubicBezTo>
                  <a:pt x="3101309" y="4164614"/>
                  <a:pt x="3100294" y="4164658"/>
                  <a:pt x="3099115" y="4164658"/>
                </a:cubicBezTo>
                <a:cubicBezTo>
                  <a:pt x="3097878" y="4164658"/>
                  <a:pt x="3096818" y="4164600"/>
                  <a:pt x="3095935" y="4164482"/>
                </a:cubicBezTo>
                <a:cubicBezTo>
                  <a:pt x="3095050" y="4164364"/>
                  <a:pt x="3094314" y="4164202"/>
                  <a:pt x="3093726" y="4163996"/>
                </a:cubicBezTo>
                <a:cubicBezTo>
                  <a:pt x="3093136" y="4163790"/>
                  <a:pt x="3092679" y="4163539"/>
                  <a:pt x="3092356" y="4163244"/>
                </a:cubicBezTo>
                <a:cubicBezTo>
                  <a:pt x="3092032" y="4162950"/>
                  <a:pt x="3091809" y="4162626"/>
                  <a:pt x="3091692" y="4162272"/>
                </a:cubicBezTo>
                <a:lnTo>
                  <a:pt x="3053165" y="4062241"/>
                </a:lnTo>
                <a:lnTo>
                  <a:pt x="3053076" y="4062241"/>
                </a:lnTo>
                <a:lnTo>
                  <a:pt x="3053076" y="4161831"/>
                </a:lnTo>
                <a:cubicBezTo>
                  <a:pt x="3053076" y="4162302"/>
                  <a:pt x="3052956" y="4162714"/>
                  <a:pt x="3052712" y="4163068"/>
                </a:cubicBezTo>
                <a:cubicBezTo>
                  <a:pt x="3052470" y="4163421"/>
                  <a:pt x="3052046" y="4163701"/>
                  <a:pt x="3051439" y="4163907"/>
                </a:cubicBezTo>
                <a:cubicBezTo>
                  <a:pt x="3050831" y="4164114"/>
                  <a:pt x="3050043" y="4164290"/>
                  <a:pt x="3049072" y="4164437"/>
                </a:cubicBezTo>
                <a:cubicBezTo>
                  <a:pt x="3048101" y="4164585"/>
                  <a:pt x="3046857" y="4164658"/>
                  <a:pt x="3045341" y="4164658"/>
                </a:cubicBezTo>
                <a:cubicBezTo>
                  <a:pt x="3043884" y="4164658"/>
                  <a:pt x="3042671" y="4164585"/>
                  <a:pt x="3041700" y="4164437"/>
                </a:cubicBezTo>
                <a:cubicBezTo>
                  <a:pt x="3040729" y="4164290"/>
                  <a:pt x="3039955" y="4164114"/>
                  <a:pt x="3039378" y="4163907"/>
                </a:cubicBezTo>
                <a:cubicBezTo>
                  <a:pt x="3038802" y="4163701"/>
                  <a:pt x="3038407" y="4163421"/>
                  <a:pt x="3038195" y="4163068"/>
                </a:cubicBezTo>
                <a:cubicBezTo>
                  <a:pt x="3037985" y="4162714"/>
                  <a:pt x="3037877" y="4162302"/>
                  <a:pt x="3037877" y="4161831"/>
                </a:cubicBezTo>
                <a:lnTo>
                  <a:pt x="3037877" y="4056674"/>
                </a:lnTo>
                <a:cubicBezTo>
                  <a:pt x="3037877" y="4054200"/>
                  <a:pt x="3038536" y="4052433"/>
                  <a:pt x="3039851" y="4051372"/>
                </a:cubicBezTo>
                <a:cubicBezTo>
                  <a:pt x="3041167" y="4050312"/>
                  <a:pt x="3042633" y="4049782"/>
                  <a:pt x="3044248" y="4049782"/>
                </a:cubicBezTo>
                <a:close/>
                <a:moveTo>
                  <a:pt x="2577524" y="4049782"/>
                </a:moveTo>
                <a:lnTo>
                  <a:pt x="2586856" y="4049782"/>
                </a:lnTo>
                <a:cubicBezTo>
                  <a:pt x="2588771" y="4049782"/>
                  <a:pt x="2590445" y="4049958"/>
                  <a:pt x="2591880" y="4050312"/>
                </a:cubicBezTo>
                <a:cubicBezTo>
                  <a:pt x="2593317" y="4050665"/>
                  <a:pt x="2594574" y="4051225"/>
                  <a:pt x="2595650" y="4051991"/>
                </a:cubicBezTo>
                <a:cubicBezTo>
                  <a:pt x="2596726" y="4052757"/>
                  <a:pt x="2597623" y="4053729"/>
                  <a:pt x="2598342" y="4054907"/>
                </a:cubicBezTo>
                <a:cubicBezTo>
                  <a:pt x="2599060" y="4056085"/>
                  <a:pt x="2599688" y="4057470"/>
                  <a:pt x="2600226" y="4059060"/>
                </a:cubicBezTo>
                <a:lnTo>
                  <a:pt x="2632923" y="4141860"/>
                </a:lnTo>
                <a:lnTo>
                  <a:pt x="2633365" y="4141860"/>
                </a:lnTo>
                <a:lnTo>
                  <a:pt x="2667386" y="4059325"/>
                </a:lnTo>
                <a:cubicBezTo>
                  <a:pt x="2668044" y="4057558"/>
                  <a:pt x="2668762" y="4056056"/>
                  <a:pt x="2669541" y="4054819"/>
                </a:cubicBezTo>
                <a:cubicBezTo>
                  <a:pt x="2670319" y="4053581"/>
                  <a:pt x="2671173" y="4052595"/>
                  <a:pt x="2672100" y="4051858"/>
                </a:cubicBezTo>
                <a:cubicBezTo>
                  <a:pt x="2673028" y="4051122"/>
                  <a:pt x="2674060" y="4050592"/>
                  <a:pt x="2675197" y="4050268"/>
                </a:cubicBezTo>
                <a:cubicBezTo>
                  <a:pt x="2676334" y="4049944"/>
                  <a:pt x="2677650" y="4049782"/>
                  <a:pt x="2679147" y="4049782"/>
                </a:cubicBezTo>
                <a:lnTo>
                  <a:pt x="2688933" y="4049782"/>
                </a:lnTo>
                <a:cubicBezTo>
                  <a:pt x="2689831" y="4049782"/>
                  <a:pt x="2690684" y="4049914"/>
                  <a:pt x="2691492" y="4050179"/>
                </a:cubicBezTo>
                <a:cubicBezTo>
                  <a:pt x="2692299" y="4050444"/>
                  <a:pt x="2692987" y="4050857"/>
                  <a:pt x="2693556" y="4051416"/>
                </a:cubicBezTo>
                <a:cubicBezTo>
                  <a:pt x="2694125" y="4051976"/>
                  <a:pt x="2694589" y="4052683"/>
                  <a:pt x="2694948" y="4053537"/>
                </a:cubicBezTo>
                <a:cubicBezTo>
                  <a:pt x="2695307" y="4054392"/>
                  <a:pt x="2695487" y="4055437"/>
                  <a:pt x="2695487" y="4056674"/>
                </a:cubicBezTo>
                <a:lnTo>
                  <a:pt x="2695487" y="4161831"/>
                </a:lnTo>
                <a:cubicBezTo>
                  <a:pt x="2695487" y="4162302"/>
                  <a:pt x="2695366" y="4162714"/>
                  <a:pt x="2695123" y="4163068"/>
                </a:cubicBezTo>
                <a:cubicBezTo>
                  <a:pt x="2694881" y="4163421"/>
                  <a:pt x="2694455" y="4163701"/>
                  <a:pt x="2693848" y="4163907"/>
                </a:cubicBezTo>
                <a:cubicBezTo>
                  <a:pt x="2693242" y="4164114"/>
                  <a:pt x="2692468" y="4164290"/>
                  <a:pt x="2691527" y="4164437"/>
                </a:cubicBezTo>
                <a:cubicBezTo>
                  <a:pt x="2690587" y="4164585"/>
                  <a:pt x="2689358" y="4164658"/>
                  <a:pt x="2687841" y="4164658"/>
                </a:cubicBezTo>
                <a:cubicBezTo>
                  <a:pt x="2686446" y="4164658"/>
                  <a:pt x="2685248" y="4164585"/>
                  <a:pt x="2684247" y="4164437"/>
                </a:cubicBezTo>
                <a:cubicBezTo>
                  <a:pt x="2683246" y="4164290"/>
                  <a:pt x="2682456" y="4164114"/>
                  <a:pt x="2681881" y="4163907"/>
                </a:cubicBezTo>
                <a:cubicBezTo>
                  <a:pt x="2681304" y="4163701"/>
                  <a:pt x="2680894" y="4163421"/>
                  <a:pt x="2680652" y="4163068"/>
                </a:cubicBezTo>
                <a:cubicBezTo>
                  <a:pt x="2680409" y="4162714"/>
                  <a:pt x="2680288" y="4162302"/>
                  <a:pt x="2680288" y="4161831"/>
                </a:cubicBezTo>
                <a:lnTo>
                  <a:pt x="2680288" y="4062241"/>
                </a:lnTo>
                <a:lnTo>
                  <a:pt x="2680111" y="4062241"/>
                </a:lnTo>
                <a:lnTo>
                  <a:pt x="2639816" y="4162272"/>
                </a:lnTo>
                <a:cubicBezTo>
                  <a:pt x="2639639" y="4162685"/>
                  <a:pt x="2639389" y="4163039"/>
                  <a:pt x="2639065" y="4163333"/>
                </a:cubicBezTo>
                <a:cubicBezTo>
                  <a:pt x="2638740" y="4163628"/>
                  <a:pt x="2638269" y="4163878"/>
                  <a:pt x="2637651" y="4164084"/>
                </a:cubicBezTo>
                <a:cubicBezTo>
                  <a:pt x="2637031" y="4164290"/>
                  <a:pt x="2636295" y="4164437"/>
                  <a:pt x="2635441" y="4164526"/>
                </a:cubicBezTo>
                <a:cubicBezTo>
                  <a:pt x="2634587" y="4164614"/>
                  <a:pt x="2633571" y="4164658"/>
                  <a:pt x="2632393" y="4164658"/>
                </a:cubicBezTo>
                <a:cubicBezTo>
                  <a:pt x="2631156" y="4164658"/>
                  <a:pt x="2630095" y="4164600"/>
                  <a:pt x="2629212" y="4164482"/>
                </a:cubicBezTo>
                <a:cubicBezTo>
                  <a:pt x="2628328" y="4164364"/>
                  <a:pt x="2627591" y="4164202"/>
                  <a:pt x="2627002" y="4163996"/>
                </a:cubicBezTo>
                <a:cubicBezTo>
                  <a:pt x="2626413" y="4163790"/>
                  <a:pt x="2625957" y="4163539"/>
                  <a:pt x="2625633" y="4163244"/>
                </a:cubicBezTo>
                <a:cubicBezTo>
                  <a:pt x="2625309" y="4162950"/>
                  <a:pt x="2625088" y="4162626"/>
                  <a:pt x="2624969" y="4162272"/>
                </a:cubicBezTo>
                <a:lnTo>
                  <a:pt x="2586441" y="4062241"/>
                </a:lnTo>
                <a:lnTo>
                  <a:pt x="2586352" y="4062241"/>
                </a:lnTo>
                <a:lnTo>
                  <a:pt x="2586352" y="4161831"/>
                </a:lnTo>
                <a:cubicBezTo>
                  <a:pt x="2586352" y="4162302"/>
                  <a:pt x="2586231" y="4162714"/>
                  <a:pt x="2585989" y="4163068"/>
                </a:cubicBezTo>
                <a:cubicBezTo>
                  <a:pt x="2585746" y="4163421"/>
                  <a:pt x="2585321" y="4163701"/>
                  <a:pt x="2584714" y="4163907"/>
                </a:cubicBezTo>
                <a:cubicBezTo>
                  <a:pt x="2584107" y="4164114"/>
                  <a:pt x="2583319" y="4164290"/>
                  <a:pt x="2582348" y="4164437"/>
                </a:cubicBezTo>
                <a:cubicBezTo>
                  <a:pt x="2581377" y="4164585"/>
                  <a:pt x="2580134" y="4164658"/>
                  <a:pt x="2578616" y="4164658"/>
                </a:cubicBezTo>
                <a:cubicBezTo>
                  <a:pt x="2577160" y="4164658"/>
                  <a:pt x="2575946" y="4164585"/>
                  <a:pt x="2574975" y="4164437"/>
                </a:cubicBezTo>
                <a:cubicBezTo>
                  <a:pt x="2574006" y="4164290"/>
                  <a:pt x="2573232" y="4164114"/>
                  <a:pt x="2572654" y="4163907"/>
                </a:cubicBezTo>
                <a:cubicBezTo>
                  <a:pt x="2572078" y="4163701"/>
                  <a:pt x="2571684" y="4163421"/>
                  <a:pt x="2571472" y="4163068"/>
                </a:cubicBezTo>
                <a:cubicBezTo>
                  <a:pt x="2571259" y="4162714"/>
                  <a:pt x="2571153" y="4162302"/>
                  <a:pt x="2571153" y="4161831"/>
                </a:cubicBezTo>
                <a:lnTo>
                  <a:pt x="2571153" y="4056674"/>
                </a:lnTo>
                <a:cubicBezTo>
                  <a:pt x="2571153" y="4054200"/>
                  <a:pt x="2571812" y="4052433"/>
                  <a:pt x="2573126" y="4051372"/>
                </a:cubicBezTo>
                <a:cubicBezTo>
                  <a:pt x="2574444" y="4050312"/>
                  <a:pt x="2575909" y="4049782"/>
                  <a:pt x="2577524" y="4049782"/>
                </a:cubicBezTo>
                <a:close/>
                <a:moveTo>
                  <a:pt x="2101272" y="4049782"/>
                </a:moveTo>
                <a:lnTo>
                  <a:pt x="2110605" y="4049782"/>
                </a:lnTo>
                <a:cubicBezTo>
                  <a:pt x="2112519" y="4049782"/>
                  <a:pt x="2114193" y="4049958"/>
                  <a:pt x="2115630" y="4050312"/>
                </a:cubicBezTo>
                <a:cubicBezTo>
                  <a:pt x="2117066" y="4050665"/>
                  <a:pt x="2118322" y="4051225"/>
                  <a:pt x="2119398" y="4051991"/>
                </a:cubicBezTo>
                <a:cubicBezTo>
                  <a:pt x="2120474" y="4052757"/>
                  <a:pt x="2121372" y="4053729"/>
                  <a:pt x="2122090" y="4054907"/>
                </a:cubicBezTo>
                <a:cubicBezTo>
                  <a:pt x="2122808" y="4056085"/>
                  <a:pt x="2123436" y="4057470"/>
                  <a:pt x="2123974" y="4059060"/>
                </a:cubicBezTo>
                <a:lnTo>
                  <a:pt x="2156670" y="4141860"/>
                </a:lnTo>
                <a:lnTo>
                  <a:pt x="2157112" y="4141860"/>
                </a:lnTo>
                <a:lnTo>
                  <a:pt x="2191133" y="4059325"/>
                </a:lnTo>
                <a:cubicBezTo>
                  <a:pt x="2191792" y="4057558"/>
                  <a:pt x="2192509" y="4056056"/>
                  <a:pt x="2193287" y="4054819"/>
                </a:cubicBezTo>
                <a:cubicBezTo>
                  <a:pt x="2194065" y="4053581"/>
                  <a:pt x="2194920" y="4052595"/>
                  <a:pt x="2195846" y="4051858"/>
                </a:cubicBezTo>
                <a:cubicBezTo>
                  <a:pt x="2196774" y="4051122"/>
                  <a:pt x="2197807" y="4050592"/>
                  <a:pt x="2198944" y="4050268"/>
                </a:cubicBezTo>
                <a:cubicBezTo>
                  <a:pt x="2200080" y="4049944"/>
                  <a:pt x="2201397" y="4049782"/>
                  <a:pt x="2202895" y="4049782"/>
                </a:cubicBezTo>
                <a:lnTo>
                  <a:pt x="2212680" y="4049782"/>
                </a:lnTo>
                <a:cubicBezTo>
                  <a:pt x="2213577" y="4049782"/>
                  <a:pt x="2214432" y="4049914"/>
                  <a:pt x="2215239" y="4050179"/>
                </a:cubicBezTo>
                <a:cubicBezTo>
                  <a:pt x="2216047" y="4050444"/>
                  <a:pt x="2216736" y="4050857"/>
                  <a:pt x="2217303" y="4051416"/>
                </a:cubicBezTo>
                <a:cubicBezTo>
                  <a:pt x="2217874" y="4051976"/>
                  <a:pt x="2218337" y="4052683"/>
                  <a:pt x="2218696" y="4053537"/>
                </a:cubicBezTo>
                <a:cubicBezTo>
                  <a:pt x="2219055" y="4054392"/>
                  <a:pt x="2219234" y="4055437"/>
                  <a:pt x="2219234" y="4056674"/>
                </a:cubicBezTo>
                <a:lnTo>
                  <a:pt x="2219234" y="4161831"/>
                </a:lnTo>
                <a:cubicBezTo>
                  <a:pt x="2219234" y="4162302"/>
                  <a:pt x="2219113" y="4162714"/>
                  <a:pt x="2218870" y="4163068"/>
                </a:cubicBezTo>
                <a:cubicBezTo>
                  <a:pt x="2218628" y="4163421"/>
                  <a:pt x="2218204" y="4163701"/>
                  <a:pt x="2217597" y="4163907"/>
                </a:cubicBezTo>
                <a:cubicBezTo>
                  <a:pt x="2216989" y="4164114"/>
                  <a:pt x="2216215" y="4164290"/>
                  <a:pt x="2215275" y="4164437"/>
                </a:cubicBezTo>
                <a:cubicBezTo>
                  <a:pt x="2214335" y="4164585"/>
                  <a:pt x="2213107" y="4164658"/>
                  <a:pt x="2211590" y="4164658"/>
                </a:cubicBezTo>
                <a:cubicBezTo>
                  <a:pt x="2210193" y="4164658"/>
                  <a:pt x="2208995" y="4164585"/>
                  <a:pt x="2207993" y="4164437"/>
                </a:cubicBezTo>
                <a:cubicBezTo>
                  <a:pt x="2206994" y="4164290"/>
                  <a:pt x="2206204" y="4164114"/>
                  <a:pt x="2205627" y="4163907"/>
                </a:cubicBezTo>
                <a:cubicBezTo>
                  <a:pt x="2205051" y="4163701"/>
                  <a:pt x="2204642" y="4163421"/>
                  <a:pt x="2204398" y="4163068"/>
                </a:cubicBezTo>
                <a:cubicBezTo>
                  <a:pt x="2204156" y="4162714"/>
                  <a:pt x="2204034" y="4162302"/>
                  <a:pt x="2204034" y="4161831"/>
                </a:cubicBezTo>
                <a:lnTo>
                  <a:pt x="2204034" y="4062241"/>
                </a:lnTo>
                <a:lnTo>
                  <a:pt x="2203858" y="4062241"/>
                </a:lnTo>
                <a:lnTo>
                  <a:pt x="2163562" y="4162272"/>
                </a:lnTo>
                <a:cubicBezTo>
                  <a:pt x="2163386" y="4162685"/>
                  <a:pt x="2163135" y="4163039"/>
                  <a:pt x="2162812" y="4163333"/>
                </a:cubicBezTo>
                <a:cubicBezTo>
                  <a:pt x="2162487" y="4163628"/>
                  <a:pt x="2162016" y="4163878"/>
                  <a:pt x="2161398" y="4164084"/>
                </a:cubicBezTo>
                <a:cubicBezTo>
                  <a:pt x="2160779" y="4164290"/>
                  <a:pt x="2160043" y="4164437"/>
                  <a:pt x="2159189" y="4164526"/>
                </a:cubicBezTo>
                <a:cubicBezTo>
                  <a:pt x="2158334" y="4164614"/>
                  <a:pt x="2157318" y="4164658"/>
                  <a:pt x="2156139" y="4164658"/>
                </a:cubicBezTo>
                <a:cubicBezTo>
                  <a:pt x="2154903" y="4164658"/>
                  <a:pt x="2153843" y="4164600"/>
                  <a:pt x="2152959" y="4164482"/>
                </a:cubicBezTo>
                <a:cubicBezTo>
                  <a:pt x="2152075" y="4164364"/>
                  <a:pt x="2151339" y="4164202"/>
                  <a:pt x="2150751" y="4163996"/>
                </a:cubicBezTo>
                <a:cubicBezTo>
                  <a:pt x="2150160" y="4163790"/>
                  <a:pt x="2149703" y="4163539"/>
                  <a:pt x="2149380" y="4163244"/>
                </a:cubicBezTo>
                <a:cubicBezTo>
                  <a:pt x="2149056" y="4162950"/>
                  <a:pt x="2148835" y="4162626"/>
                  <a:pt x="2148717" y="4162272"/>
                </a:cubicBezTo>
                <a:lnTo>
                  <a:pt x="2110190" y="4062241"/>
                </a:lnTo>
                <a:lnTo>
                  <a:pt x="2110101" y="4062241"/>
                </a:lnTo>
                <a:lnTo>
                  <a:pt x="2110101" y="4161831"/>
                </a:lnTo>
                <a:cubicBezTo>
                  <a:pt x="2110101" y="4162302"/>
                  <a:pt x="2109980" y="4162714"/>
                  <a:pt x="2109736" y="4163068"/>
                </a:cubicBezTo>
                <a:cubicBezTo>
                  <a:pt x="2109494" y="4163421"/>
                  <a:pt x="2109070" y="4163701"/>
                  <a:pt x="2108463" y="4163907"/>
                </a:cubicBezTo>
                <a:cubicBezTo>
                  <a:pt x="2107856" y="4164114"/>
                  <a:pt x="2107068" y="4164290"/>
                  <a:pt x="2106096" y="4164437"/>
                </a:cubicBezTo>
                <a:cubicBezTo>
                  <a:pt x="2105126" y="4164585"/>
                  <a:pt x="2103882" y="4164658"/>
                  <a:pt x="2102365" y="4164658"/>
                </a:cubicBezTo>
                <a:cubicBezTo>
                  <a:pt x="2100909" y="4164658"/>
                  <a:pt x="2099695" y="4164585"/>
                  <a:pt x="2098725" y="4164437"/>
                </a:cubicBezTo>
                <a:cubicBezTo>
                  <a:pt x="2097755" y="4164290"/>
                  <a:pt x="2096980" y="4164114"/>
                  <a:pt x="2096404" y="4163907"/>
                </a:cubicBezTo>
                <a:cubicBezTo>
                  <a:pt x="2095827" y="4163701"/>
                  <a:pt x="2095433" y="4163421"/>
                  <a:pt x="2095221" y="4163068"/>
                </a:cubicBezTo>
                <a:cubicBezTo>
                  <a:pt x="2095008" y="4162714"/>
                  <a:pt x="2094903" y="4162302"/>
                  <a:pt x="2094903" y="4161831"/>
                </a:cubicBezTo>
                <a:lnTo>
                  <a:pt x="2094903" y="4056674"/>
                </a:lnTo>
                <a:cubicBezTo>
                  <a:pt x="2094903" y="4054200"/>
                  <a:pt x="2095560" y="4052433"/>
                  <a:pt x="2096876" y="4051372"/>
                </a:cubicBezTo>
                <a:cubicBezTo>
                  <a:pt x="2098192" y="4050312"/>
                  <a:pt x="2099657" y="4049782"/>
                  <a:pt x="2101272" y="4049782"/>
                </a:cubicBezTo>
                <a:close/>
                <a:moveTo>
                  <a:pt x="1634546" y="4049782"/>
                </a:moveTo>
                <a:lnTo>
                  <a:pt x="1643879" y="4049782"/>
                </a:lnTo>
                <a:cubicBezTo>
                  <a:pt x="1645792" y="4049782"/>
                  <a:pt x="1647471" y="4049958"/>
                  <a:pt x="1648907" y="4050312"/>
                </a:cubicBezTo>
                <a:cubicBezTo>
                  <a:pt x="1650344" y="4050665"/>
                  <a:pt x="1651600" y="4051225"/>
                  <a:pt x="1652677" y="4051991"/>
                </a:cubicBezTo>
                <a:cubicBezTo>
                  <a:pt x="1653753" y="4052757"/>
                  <a:pt x="1654650" y="4053729"/>
                  <a:pt x="1655368" y="4054907"/>
                </a:cubicBezTo>
                <a:cubicBezTo>
                  <a:pt x="1656087" y="4056085"/>
                  <a:pt x="1656715" y="4057470"/>
                  <a:pt x="1657252" y="4059060"/>
                </a:cubicBezTo>
                <a:lnTo>
                  <a:pt x="1689948" y="4141860"/>
                </a:lnTo>
                <a:lnTo>
                  <a:pt x="1690389" y="4141860"/>
                </a:lnTo>
                <a:lnTo>
                  <a:pt x="1724411" y="4059325"/>
                </a:lnTo>
                <a:cubicBezTo>
                  <a:pt x="1725069" y="4057558"/>
                  <a:pt x="1725787" y="4056056"/>
                  <a:pt x="1726565" y="4054819"/>
                </a:cubicBezTo>
                <a:cubicBezTo>
                  <a:pt x="1727344" y="4053581"/>
                  <a:pt x="1728197" y="4052595"/>
                  <a:pt x="1729125" y="4051858"/>
                </a:cubicBezTo>
                <a:cubicBezTo>
                  <a:pt x="1730052" y="4051122"/>
                  <a:pt x="1731085" y="4050592"/>
                  <a:pt x="1732222" y="4050268"/>
                </a:cubicBezTo>
                <a:cubicBezTo>
                  <a:pt x="1733358" y="4049944"/>
                  <a:pt x="1734675" y="4049782"/>
                  <a:pt x="1736171" y="4049782"/>
                </a:cubicBezTo>
                <a:lnTo>
                  <a:pt x="1745957" y="4049782"/>
                </a:lnTo>
                <a:cubicBezTo>
                  <a:pt x="1746856" y="4049782"/>
                  <a:pt x="1747709" y="4049914"/>
                  <a:pt x="1748516" y="4050179"/>
                </a:cubicBezTo>
                <a:cubicBezTo>
                  <a:pt x="1749324" y="4050444"/>
                  <a:pt x="1750013" y="4050857"/>
                  <a:pt x="1750582" y="4051416"/>
                </a:cubicBezTo>
                <a:cubicBezTo>
                  <a:pt x="1751150" y="4051976"/>
                  <a:pt x="1751614" y="4052683"/>
                  <a:pt x="1751973" y="4053537"/>
                </a:cubicBezTo>
                <a:cubicBezTo>
                  <a:pt x="1752331" y="4054392"/>
                  <a:pt x="1752511" y="4055437"/>
                  <a:pt x="1752511" y="4056674"/>
                </a:cubicBezTo>
                <a:lnTo>
                  <a:pt x="1752511" y="4161831"/>
                </a:lnTo>
                <a:cubicBezTo>
                  <a:pt x="1752511" y="4162302"/>
                  <a:pt x="1752390" y="4162714"/>
                  <a:pt x="1752147" y="4163068"/>
                </a:cubicBezTo>
                <a:cubicBezTo>
                  <a:pt x="1751905" y="4163421"/>
                  <a:pt x="1751481" y="4163701"/>
                  <a:pt x="1750873" y="4163907"/>
                </a:cubicBezTo>
                <a:cubicBezTo>
                  <a:pt x="1750266" y="4164114"/>
                  <a:pt x="1749492" y="4164290"/>
                  <a:pt x="1748553" y="4164437"/>
                </a:cubicBezTo>
                <a:cubicBezTo>
                  <a:pt x="1747612" y="4164585"/>
                  <a:pt x="1746383" y="4164658"/>
                  <a:pt x="1744867" y="4164658"/>
                </a:cubicBezTo>
                <a:cubicBezTo>
                  <a:pt x="1743471" y="4164658"/>
                  <a:pt x="1742272" y="4164585"/>
                  <a:pt x="1741271" y="4164437"/>
                </a:cubicBezTo>
                <a:cubicBezTo>
                  <a:pt x="1740270" y="4164290"/>
                  <a:pt x="1739482" y="4164114"/>
                  <a:pt x="1738905" y="4163907"/>
                </a:cubicBezTo>
                <a:cubicBezTo>
                  <a:pt x="1738328" y="4163701"/>
                  <a:pt x="1737919" y="4163421"/>
                  <a:pt x="1737676" y="4163068"/>
                </a:cubicBezTo>
                <a:cubicBezTo>
                  <a:pt x="1737433" y="4162714"/>
                  <a:pt x="1737312" y="4162302"/>
                  <a:pt x="1737312" y="4161831"/>
                </a:cubicBezTo>
                <a:lnTo>
                  <a:pt x="1737312" y="4062241"/>
                </a:lnTo>
                <a:lnTo>
                  <a:pt x="1737135" y="4062241"/>
                </a:lnTo>
                <a:lnTo>
                  <a:pt x="1696840" y="4162272"/>
                </a:lnTo>
                <a:cubicBezTo>
                  <a:pt x="1696664" y="4162685"/>
                  <a:pt x="1696413" y="4163039"/>
                  <a:pt x="1696089" y="4163333"/>
                </a:cubicBezTo>
                <a:cubicBezTo>
                  <a:pt x="1695765" y="4163628"/>
                  <a:pt x="1695295" y="4163878"/>
                  <a:pt x="1694676" y="4164084"/>
                </a:cubicBezTo>
                <a:cubicBezTo>
                  <a:pt x="1694058" y="4164290"/>
                  <a:pt x="1693321" y="4164437"/>
                  <a:pt x="1692466" y="4164526"/>
                </a:cubicBezTo>
                <a:cubicBezTo>
                  <a:pt x="1691613" y="4164614"/>
                  <a:pt x="1690596" y="4164658"/>
                  <a:pt x="1689418" y="4164658"/>
                </a:cubicBezTo>
                <a:cubicBezTo>
                  <a:pt x="1688181" y="4164658"/>
                  <a:pt x="1687121" y="4164600"/>
                  <a:pt x="1686236" y="4164482"/>
                </a:cubicBezTo>
                <a:cubicBezTo>
                  <a:pt x="1685353" y="4164364"/>
                  <a:pt x="1684617" y="4164202"/>
                  <a:pt x="1684028" y="4163996"/>
                </a:cubicBezTo>
                <a:cubicBezTo>
                  <a:pt x="1683439" y="4163790"/>
                  <a:pt x="1682982" y="4163539"/>
                  <a:pt x="1682658" y="4163244"/>
                </a:cubicBezTo>
                <a:cubicBezTo>
                  <a:pt x="1682333" y="4162950"/>
                  <a:pt x="1682113" y="4162626"/>
                  <a:pt x="1681995" y="4162272"/>
                </a:cubicBezTo>
                <a:lnTo>
                  <a:pt x="1643463" y="4062241"/>
                </a:lnTo>
                <a:lnTo>
                  <a:pt x="1643374" y="4062241"/>
                </a:lnTo>
                <a:lnTo>
                  <a:pt x="1643374" y="4161831"/>
                </a:lnTo>
                <a:cubicBezTo>
                  <a:pt x="1643374" y="4162302"/>
                  <a:pt x="1643253" y="4162714"/>
                  <a:pt x="1643010" y="4163068"/>
                </a:cubicBezTo>
                <a:cubicBezTo>
                  <a:pt x="1642768" y="4163421"/>
                  <a:pt x="1642343" y="4163701"/>
                  <a:pt x="1641736" y="4163907"/>
                </a:cubicBezTo>
                <a:cubicBezTo>
                  <a:pt x="1641129" y="4164114"/>
                  <a:pt x="1640340" y="4164290"/>
                  <a:pt x="1639370" y="4164437"/>
                </a:cubicBezTo>
                <a:cubicBezTo>
                  <a:pt x="1638399" y="4164585"/>
                  <a:pt x="1637155" y="4164658"/>
                  <a:pt x="1635638" y="4164658"/>
                </a:cubicBezTo>
                <a:cubicBezTo>
                  <a:pt x="1634182" y="4164658"/>
                  <a:pt x="1632968" y="4164585"/>
                  <a:pt x="1631998" y="4164437"/>
                </a:cubicBezTo>
                <a:cubicBezTo>
                  <a:pt x="1631027" y="4164290"/>
                  <a:pt x="1630254" y="4164114"/>
                  <a:pt x="1629677" y="4163907"/>
                </a:cubicBezTo>
                <a:cubicBezTo>
                  <a:pt x="1629100" y="4163701"/>
                  <a:pt x="1628706" y="4163421"/>
                  <a:pt x="1628493" y="4163068"/>
                </a:cubicBezTo>
                <a:cubicBezTo>
                  <a:pt x="1628282" y="4162714"/>
                  <a:pt x="1628176" y="4162302"/>
                  <a:pt x="1628176" y="4161831"/>
                </a:cubicBezTo>
                <a:lnTo>
                  <a:pt x="1628176" y="4056674"/>
                </a:lnTo>
                <a:cubicBezTo>
                  <a:pt x="1628176" y="4054200"/>
                  <a:pt x="1628834" y="4052433"/>
                  <a:pt x="1630149" y="4051372"/>
                </a:cubicBezTo>
                <a:cubicBezTo>
                  <a:pt x="1631465" y="4050312"/>
                  <a:pt x="1632931" y="4049782"/>
                  <a:pt x="1634546" y="4049782"/>
                </a:cubicBezTo>
                <a:close/>
                <a:moveTo>
                  <a:pt x="1158297" y="4049782"/>
                </a:moveTo>
                <a:lnTo>
                  <a:pt x="1167630" y="4049782"/>
                </a:lnTo>
                <a:cubicBezTo>
                  <a:pt x="1169543" y="4049782"/>
                  <a:pt x="1171219" y="4049958"/>
                  <a:pt x="1172654" y="4050312"/>
                </a:cubicBezTo>
                <a:cubicBezTo>
                  <a:pt x="1174090" y="4050665"/>
                  <a:pt x="1175346" y="4051225"/>
                  <a:pt x="1176422" y="4051991"/>
                </a:cubicBezTo>
                <a:cubicBezTo>
                  <a:pt x="1177499" y="4052757"/>
                  <a:pt x="1178396" y="4053729"/>
                  <a:pt x="1179114" y="4054907"/>
                </a:cubicBezTo>
                <a:cubicBezTo>
                  <a:pt x="1179832" y="4056085"/>
                  <a:pt x="1180460" y="4057470"/>
                  <a:pt x="1180999" y="4059060"/>
                </a:cubicBezTo>
                <a:lnTo>
                  <a:pt x="1213695" y="4141860"/>
                </a:lnTo>
                <a:lnTo>
                  <a:pt x="1214136" y="4141860"/>
                </a:lnTo>
                <a:lnTo>
                  <a:pt x="1248158" y="4059325"/>
                </a:lnTo>
                <a:cubicBezTo>
                  <a:pt x="1248816" y="4057558"/>
                  <a:pt x="1249534" y="4056056"/>
                  <a:pt x="1250312" y="4054819"/>
                </a:cubicBezTo>
                <a:cubicBezTo>
                  <a:pt x="1251091" y="4053581"/>
                  <a:pt x="1251944" y="4052595"/>
                  <a:pt x="1252871" y="4051858"/>
                </a:cubicBezTo>
                <a:cubicBezTo>
                  <a:pt x="1253800" y="4051122"/>
                  <a:pt x="1254832" y="4050592"/>
                  <a:pt x="1255968" y="4050268"/>
                </a:cubicBezTo>
                <a:cubicBezTo>
                  <a:pt x="1257106" y="4049944"/>
                  <a:pt x="1258422" y="4049782"/>
                  <a:pt x="1259918" y="4049782"/>
                </a:cubicBezTo>
                <a:lnTo>
                  <a:pt x="1269704" y="4049782"/>
                </a:lnTo>
                <a:cubicBezTo>
                  <a:pt x="1270602" y="4049782"/>
                  <a:pt x="1271455" y="4049914"/>
                  <a:pt x="1272264" y="4050179"/>
                </a:cubicBezTo>
                <a:cubicBezTo>
                  <a:pt x="1273071" y="4050444"/>
                  <a:pt x="1273760" y="4050857"/>
                  <a:pt x="1274328" y="4051416"/>
                </a:cubicBezTo>
                <a:cubicBezTo>
                  <a:pt x="1274897" y="4051976"/>
                  <a:pt x="1275361" y="4052683"/>
                  <a:pt x="1275720" y="4053537"/>
                </a:cubicBezTo>
                <a:cubicBezTo>
                  <a:pt x="1276079" y="4054392"/>
                  <a:pt x="1276259" y="4055437"/>
                  <a:pt x="1276259" y="4056674"/>
                </a:cubicBezTo>
                <a:lnTo>
                  <a:pt x="1276259" y="4161831"/>
                </a:lnTo>
                <a:cubicBezTo>
                  <a:pt x="1276259" y="4162302"/>
                  <a:pt x="1276137" y="4162714"/>
                  <a:pt x="1275895" y="4163068"/>
                </a:cubicBezTo>
                <a:cubicBezTo>
                  <a:pt x="1275652" y="4163421"/>
                  <a:pt x="1275227" y="4163701"/>
                  <a:pt x="1274620" y="4163907"/>
                </a:cubicBezTo>
                <a:cubicBezTo>
                  <a:pt x="1274013" y="4164114"/>
                  <a:pt x="1273239" y="4164290"/>
                  <a:pt x="1272299" y="4164437"/>
                </a:cubicBezTo>
                <a:cubicBezTo>
                  <a:pt x="1271359" y="4164585"/>
                  <a:pt x="1270130" y="4164658"/>
                  <a:pt x="1268614" y="4164658"/>
                </a:cubicBezTo>
                <a:cubicBezTo>
                  <a:pt x="1267218" y="4164658"/>
                  <a:pt x="1266020" y="4164585"/>
                  <a:pt x="1265018" y="4164437"/>
                </a:cubicBezTo>
                <a:cubicBezTo>
                  <a:pt x="1264018" y="4164290"/>
                  <a:pt x="1263228" y="4164114"/>
                  <a:pt x="1262651" y="4163907"/>
                </a:cubicBezTo>
                <a:cubicBezTo>
                  <a:pt x="1262076" y="4163701"/>
                  <a:pt x="1261666" y="4163421"/>
                  <a:pt x="1261423" y="4163068"/>
                </a:cubicBezTo>
                <a:cubicBezTo>
                  <a:pt x="1261181" y="4162714"/>
                  <a:pt x="1261060" y="4162302"/>
                  <a:pt x="1261060" y="4161831"/>
                </a:cubicBezTo>
                <a:lnTo>
                  <a:pt x="1261060" y="4062241"/>
                </a:lnTo>
                <a:lnTo>
                  <a:pt x="1260883" y="4062241"/>
                </a:lnTo>
                <a:lnTo>
                  <a:pt x="1220587" y="4162272"/>
                </a:lnTo>
                <a:cubicBezTo>
                  <a:pt x="1220410" y="4162685"/>
                  <a:pt x="1220159" y="4163039"/>
                  <a:pt x="1219836" y="4163333"/>
                </a:cubicBezTo>
                <a:cubicBezTo>
                  <a:pt x="1219511" y="4163628"/>
                  <a:pt x="1219040" y="4163878"/>
                  <a:pt x="1218422" y="4164084"/>
                </a:cubicBezTo>
                <a:cubicBezTo>
                  <a:pt x="1217804" y="4164290"/>
                  <a:pt x="1217067" y="4164437"/>
                  <a:pt x="1216213" y="4164526"/>
                </a:cubicBezTo>
                <a:cubicBezTo>
                  <a:pt x="1215358" y="4164614"/>
                  <a:pt x="1214342" y="4164658"/>
                  <a:pt x="1213164" y="4164658"/>
                </a:cubicBezTo>
                <a:cubicBezTo>
                  <a:pt x="1211927" y="4164658"/>
                  <a:pt x="1210866" y="4164600"/>
                  <a:pt x="1209983" y="4164482"/>
                </a:cubicBezTo>
                <a:cubicBezTo>
                  <a:pt x="1209099" y="4164364"/>
                  <a:pt x="1208363" y="4164202"/>
                  <a:pt x="1207774" y="4163996"/>
                </a:cubicBezTo>
                <a:cubicBezTo>
                  <a:pt x="1207185" y="4163790"/>
                  <a:pt x="1206728" y="4163539"/>
                  <a:pt x="1206404" y="4163244"/>
                </a:cubicBezTo>
                <a:cubicBezTo>
                  <a:pt x="1206080" y="4162950"/>
                  <a:pt x="1205859" y="4162626"/>
                  <a:pt x="1205741" y="4162272"/>
                </a:cubicBezTo>
                <a:lnTo>
                  <a:pt x="1167214" y="4062241"/>
                </a:lnTo>
                <a:lnTo>
                  <a:pt x="1167125" y="4062241"/>
                </a:lnTo>
                <a:lnTo>
                  <a:pt x="1167125" y="4161831"/>
                </a:lnTo>
                <a:cubicBezTo>
                  <a:pt x="1167125" y="4162302"/>
                  <a:pt x="1167005" y="4162714"/>
                  <a:pt x="1166762" y="4163068"/>
                </a:cubicBezTo>
                <a:cubicBezTo>
                  <a:pt x="1166519" y="4163421"/>
                  <a:pt x="1166095" y="4163701"/>
                  <a:pt x="1165488" y="4163907"/>
                </a:cubicBezTo>
                <a:cubicBezTo>
                  <a:pt x="1164881" y="4164114"/>
                  <a:pt x="1164091" y="4164290"/>
                  <a:pt x="1163121" y="4164437"/>
                </a:cubicBezTo>
                <a:cubicBezTo>
                  <a:pt x="1162150" y="4164585"/>
                  <a:pt x="1160907" y="4164658"/>
                  <a:pt x="1159390" y="4164658"/>
                </a:cubicBezTo>
                <a:cubicBezTo>
                  <a:pt x="1157933" y="4164658"/>
                  <a:pt x="1156720" y="4164585"/>
                  <a:pt x="1155749" y="4164437"/>
                </a:cubicBezTo>
                <a:cubicBezTo>
                  <a:pt x="1154778" y="4164290"/>
                  <a:pt x="1154005" y="4164114"/>
                  <a:pt x="1153428" y="4163907"/>
                </a:cubicBezTo>
                <a:cubicBezTo>
                  <a:pt x="1152851" y="4163701"/>
                  <a:pt x="1152457" y="4163421"/>
                  <a:pt x="1152245" y="4163068"/>
                </a:cubicBezTo>
                <a:cubicBezTo>
                  <a:pt x="1152033" y="4162714"/>
                  <a:pt x="1151927" y="4162302"/>
                  <a:pt x="1151927" y="4161831"/>
                </a:cubicBezTo>
                <a:lnTo>
                  <a:pt x="1151927" y="4056674"/>
                </a:lnTo>
                <a:cubicBezTo>
                  <a:pt x="1151927" y="4054200"/>
                  <a:pt x="1152585" y="4052433"/>
                  <a:pt x="1153901" y="4051372"/>
                </a:cubicBezTo>
                <a:cubicBezTo>
                  <a:pt x="1155216" y="4050312"/>
                  <a:pt x="1156682" y="4049782"/>
                  <a:pt x="1158297" y="4049782"/>
                </a:cubicBezTo>
                <a:close/>
                <a:moveTo>
                  <a:pt x="691580" y="4049782"/>
                </a:moveTo>
                <a:lnTo>
                  <a:pt x="700912" y="4049782"/>
                </a:lnTo>
                <a:cubicBezTo>
                  <a:pt x="702825" y="4049782"/>
                  <a:pt x="704500" y="4049958"/>
                  <a:pt x="705936" y="4050312"/>
                </a:cubicBezTo>
                <a:cubicBezTo>
                  <a:pt x="707372" y="4050665"/>
                  <a:pt x="708628" y="4051225"/>
                  <a:pt x="709706" y="4051991"/>
                </a:cubicBezTo>
                <a:cubicBezTo>
                  <a:pt x="710782" y="4052757"/>
                  <a:pt x="711679" y="4053729"/>
                  <a:pt x="712397" y="4054907"/>
                </a:cubicBezTo>
                <a:cubicBezTo>
                  <a:pt x="713115" y="4056085"/>
                  <a:pt x="713744" y="4057470"/>
                  <a:pt x="714281" y="4059060"/>
                </a:cubicBezTo>
                <a:lnTo>
                  <a:pt x="746973" y="4141860"/>
                </a:lnTo>
                <a:lnTo>
                  <a:pt x="747416" y="4141860"/>
                </a:lnTo>
                <a:lnTo>
                  <a:pt x="781435" y="4059325"/>
                </a:lnTo>
                <a:cubicBezTo>
                  <a:pt x="782093" y="4057558"/>
                  <a:pt x="782812" y="4056056"/>
                  <a:pt x="783589" y="4054819"/>
                </a:cubicBezTo>
                <a:cubicBezTo>
                  <a:pt x="784368" y="4053581"/>
                  <a:pt x="785222" y="4052595"/>
                  <a:pt x="786149" y="4051858"/>
                </a:cubicBezTo>
                <a:cubicBezTo>
                  <a:pt x="787077" y="4051122"/>
                  <a:pt x="788110" y="4050592"/>
                  <a:pt x="789246" y="4050268"/>
                </a:cubicBezTo>
                <a:cubicBezTo>
                  <a:pt x="790383" y="4049944"/>
                  <a:pt x="791699" y="4049782"/>
                  <a:pt x="793197" y="4049782"/>
                </a:cubicBezTo>
                <a:lnTo>
                  <a:pt x="802981" y="4049782"/>
                </a:lnTo>
                <a:cubicBezTo>
                  <a:pt x="803880" y="4049782"/>
                  <a:pt x="804732" y="4049914"/>
                  <a:pt x="805540" y="4050179"/>
                </a:cubicBezTo>
                <a:cubicBezTo>
                  <a:pt x="806347" y="4050444"/>
                  <a:pt x="807036" y="4050857"/>
                  <a:pt x="807604" y="4051416"/>
                </a:cubicBezTo>
                <a:cubicBezTo>
                  <a:pt x="808174" y="4051976"/>
                  <a:pt x="808637" y="4052683"/>
                  <a:pt x="808997" y="4053537"/>
                </a:cubicBezTo>
                <a:cubicBezTo>
                  <a:pt x="809356" y="4054392"/>
                  <a:pt x="809535" y="4055437"/>
                  <a:pt x="809535" y="4056674"/>
                </a:cubicBezTo>
                <a:lnTo>
                  <a:pt x="809535" y="4161831"/>
                </a:lnTo>
                <a:cubicBezTo>
                  <a:pt x="809535" y="4162302"/>
                  <a:pt x="809414" y="4162714"/>
                  <a:pt x="809171" y="4163068"/>
                </a:cubicBezTo>
                <a:cubicBezTo>
                  <a:pt x="808928" y="4163421"/>
                  <a:pt x="808503" y="4163701"/>
                  <a:pt x="807897" y="4163907"/>
                </a:cubicBezTo>
                <a:cubicBezTo>
                  <a:pt x="807290" y="4164114"/>
                  <a:pt x="806517" y="4164290"/>
                  <a:pt x="805576" y="4164437"/>
                </a:cubicBezTo>
                <a:cubicBezTo>
                  <a:pt x="804636" y="4164585"/>
                  <a:pt x="803407" y="4164658"/>
                  <a:pt x="801890" y="4164658"/>
                </a:cubicBezTo>
                <a:cubicBezTo>
                  <a:pt x="800495" y="4164658"/>
                  <a:pt x="799297" y="4164585"/>
                  <a:pt x="798295" y="4164437"/>
                </a:cubicBezTo>
                <a:cubicBezTo>
                  <a:pt x="797295" y="4164290"/>
                  <a:pt x="796507" y="4164114"/>
                  <a:pt x="795930" y="4163907"/>
                </a:cubicBezTo>
                <a:cubicBezTo>
                  <a:pt x="795353" y="4163701"/>
                  <a:pt x="794944" y="4163421"/>
                  <a:pt x="794701" y="4163068"/>
                </a:cubicBezTo>
                <a:cubicBezTo>
                  <a:pt x="794458" y="4162714"/>
                  <a:pt x="794337" y="4162302"/>
                  <a:pt x="794337" y="4161831"/>
                </a:cubicBezTo>
                <a:lnTo>
                  <a:pt x="794337" y="4062241"/>
                </a:lnTo>
                <a:lnTo>
                  <a:pt x="794160" y="4062241"/>
                </a:lnTo>
                <a:lnTo>
                  <a:pt x="753865" y="4162272"/>
                </a:lnTo>
                <a:cubicBezTo>
                  <a:pt x="753688" y="4162685"/>
                  <a:pt x="753438" y="4163039"/>
                  <a:pt x="753115" y="4163333"/>
                </a:cubicBezTo>
                <a:cubicBezTo>
                  <a:pt x="752790" y="4163628"/>
                  <a:pt x="752319" y="4163878"/>
                  <a:pt x="751701" y="4164084"/>
                </a:cubicBezTo>
                <a:cubicBezTo>
                  <a:pt x="751082" y="4164290"/>
                  <a:pt x="750345" y="4164437"/>
                  <a:pt x="749491" y="4164526"/>
                </a:cubicBezTo>
                <a:cubicBezTo>
                  <a:pt x="748638" y="4164614"/>
                  <a:pt x="747621" y="4164658"/>
                  <a:pt x="746442" y="4164658"/>
                </a:cubicBezTo>
                <a:cubicBezTo>
                  <a:pt x="745206" y="4164658"/>
                  <a:pt x="744146" y="4164600"/>
                  <a:pt x="743265" y="4164482"/>
                </a:cubicBezTo>
                <a:cubicBezTo>
                  <a:pt x="742380" y="4164364"/>
                  <a:pt x="741644" y="4164202"/>
                  <a:pt x="741055" y="4163996"/>
                </a:cubicBezTo>
                <a:cubicBezTo>
                  <a:pt x="740465" y="4163790"/>
                  <a:pt x="740009" y="4163539"/>
                  <a:pt x="739685" y="4163244"/>
                </a:cubicBezTo>
                <a:cubicBezTo>
                  <a:pt x="739362" y="4162950"/>
                  <a:pt x="739139" y="4162626"/>
                  <a:pt x="739022" y="4162272"/>
                </a:cubicBezTo>
                <a:lnTo>
                  <a:pt x="700496" y="4062241"/>
                </a:lnTo>
                <a:lnTo>
                  <a:pt x="700408" y="4062241"/>
                </a:lnTo>
                <a:lnTo>
                  <a:pt x="700408" y="4161831"/>
                </a:lnTo>
                <a:cubicBezTo>
                  <a:pt x="700408" y="4162302"/>
                  <a:pt x="700287" y="4162714"/>
                  <a:pt x="700044" y="4163068"/>
                </a:cubicBezTo>
                <a:cubicBezTo>
                  <a:pt x="699802" y="4163421"/>
                  <a:pt x="699376" y="4163701"/>
                  <a:pt x="698769" y="4163907"/>
                </a:cubicBezTo>
                <a:cubicBezTo>
                  <a:pt x="698162" y="4164114"/>
                  <a:pt x="697373" y="4164290"/>
                  <a:pt x="696402" y="4164437"/>
                </a:cubicBezTo>
                <a:cubicBezTo>
                  <a:pt x="695431" y="4164585"/>
                  <a:pt x="694188" y="4164658"/>
                  <a:pt x="692672" y="4164658"/>
                </a:cubicBezTo>
                <a:cubicBezTo>
                  <a:pt x="691216" y="4164658"/>
                  <a:pt x="690001" y="4164585"/>
                  <a:pt x="689032" y="4164437"/>
                </a:cubicBezTo>
                <a:cubicBezTo>
                  <a:pt x="688061" y="4164290"/>
                  <a:pt x="687288" y="4164114"/>
                  <a:pt x="686711" y="4163907"/>
                </a:cubicBezTo>
                <a:cubicBezTo>
                  <a:pt x="686134" y="4163701"/>
                  <a:pt x="685738" y="4163421"/>
                  <a:pt x="685527" y="4163068"/>
                </a:cubicBezTo>
                <a:cubicBezTo>
                  <a:pt x="685314" y="4162714"/>
                  <a:pt x="685209" y="4162302"/>
                  <a:pt x="685209" y="4161831"/>
                </a:cubicBezTo>
                <a:lnTo>
                  <a:pt x="685209" y="4056674"/>
                </a:lnTo>
                <a:cubicBezTo>
                  <a:pt x="685209" y="4054200"/>
                  <a:pt x="685867" y="4052433"/>
                  <a:pt x="687182" y="4051372"/>
                </a:cubicBezTo>
                <a:cubicBezTo>
                  <a:pt x="688499" y="4050312"/>
                  <a:pt x="689963" y="4049782"/>
                  <a:pt x="691580" y="4049782"/>
                </a:cubicBezTo>
                <a:close/>
                <a:moveTo>
                  <a:pt x="215321" y="4049782"/>
                </a:moveTo>
                <a:lnTo>
                  <a:pt x="224653" y="4049782"/>
                </a:lnTo>
                <a:cubicBezTo>
                  <a:pt x="226567" y="4049782"/>
                  <a:pt x="228241" y="4049958"/>
                  <a:pt x="229677" y="4050312"/>
                </a:cubicBezTo>
                <a:cubicBezTo>
                  <a:pt x="231113" y="4050665"/>
                  <a:pt x="232369" y="4051225"/>
                  <a:pt x="233446" y="4051991"/>
                </a:cubicBezTo>
                <a:cubicBezTo>
                  <a:pt x="234523" y="4052757"/>
                  <a:pt x="235420" y="4053729"/>
                  <a:pt x="236138" y="4054907"/>
                </a:cubicBezTo>
                <a:cubicBezTo>
                  <a:pt x="236856" y="4056085"/>
                  <a:pt x="237484" y="4057470"/>
                  <a:pt x="238023" y="4059060"/>
                </a:cubicBezTo>
                <a:lnTo>
                  <a:pt x="270718" y="4141860"/>
                </a:lnTo>
                <a:lnTo>
                  <a:pt x="271160" y="4141860"/>
                </a:lnTo>
                <a:lnTo>
                  <a:pt x="305181" y="4059325"/>
                </a:lnTo>
                <a:cubicBezTo>
                  <a:pt x="305839" y="4057558"/>
                  <a:pt x="306557" y="4056056"/>
                  <a:pt x="307335" y="4054819"/>
                </a:cubicBezTo>
                <a:cubicBezTo>
                  <a:pt x="308114" y="4053581"/>
                  <a:pt x="308967" y="4052595"/>
                  <a:pt x="309895" y="4051858"/>
                </a:cubicBezTo>
                <a:cubicBezTo>
                  <a:pt x="310822" y="4051122"/>
                  <a:pt x="311855" y="4050592"/>
                  <a:pt x="312992" y="4050268"/>
                </a:cubicBezTo>
                <a:cubicBezTo>
                  <a:pt x="314128" y="4049944"/>
                  <a:pt x="315445" y="4049782"/>
                  <a:pt x="316942" y="4049782"/>
                </a:cubicBezTo>
                <a:lnTo>
                  <a:pt x="326727" y="4049782"/>
                </a:lnTo>
                <a:cubicBezTo>
                  <a:pt x="327626" y="4049782"/>
                  <a:pt x="328479" y="4049914"/>
                  <a:pt x="329286" y="4050179"/>
                </a:cubicBezTo>
                <a:cubicBezTo>
                  <a:pt x="330094" y="4050444"/>
                  <a:pt x="330782" y="4050857"/>
                  <a:pt x="331351" y="4051416"/>
                </a:cubicBezTo>
                <a:cubicBezTo>
                  <a:pt x="331920" y="4051976"/>
                  <a:pt x="332384" y="4052683"/>
                  <a:pt x="332743" y="4053537"/>
                </a:cubicBezTo>
                <a:cubicBezTo>
                  <a:pt x="333102" y="4054392"/>
                  <a:pt x="333281" y="4055437"/>
                  <a:pt x="333281" y="4056674"/>
                </a:cubicBezTo>
                <a:lnTo>
                  <a:pt x="333281" y="4161831"/>
                </a:lnTo>
                <a:cubicBezTo>
                  <a:pt x="333281" y="4162302"/>
                  <a:pt x="333160" y="4162714"/>
                  <a:pt x="332918" y="4163068"/>
                </a:cubicBezTo>
                <a:cubicBezTo>
                  <a:pt x="332675" y="4163421"/>
                  <a:pt x="332250" y="4163701"/>
                  <a:pt x="331643" y="4163907"/>
                </a:cubicBezTo>
                <a:cubicBezTo>
                  <a:pt x="331036" y="4164114"/>
                  <a:pt x="330263" y="4164290"/>
                  <a:pt x="329322" y="4164437"/>
                </a:cubicBezTo>
                <a:cubicBezTo>
                  <a:pt x="328382" y="4164585"/>
                  <a:pt x="327153" y="4164658"/>
                  <a:pt x="325636" y="4164658"/>
                </a:cubicBezTo>
                <a:cubicBezTo>
                  <a:pt x="324241" y="4164658"/>
                  <a:pt x="323043" y="4164585"/>
                  <a:pt x="322042" y="4164437"/>
                </a:cubicBezTo>
                <a:cubicBezTo>
                  <a:pt x="321041" y="4164290"/>
                  <a:pt x="320252" y="4164114"/>
                  <a:pt x="319675" y="4163907"/>
                </a:cubicBezTo>
                <a:cubicBezTo>
                  <a:pt x="319098" y="4163701"/>
                  <a:pt x="318689" y="4163421"/>
                  <a:pt x="318446" y="4163068"/>
                </a:cubicBezTo>
                <a:cubicBezTo>
                  <a:pt x="318204" y="4162714"/>
                  <a:pt x="318082" y="4162302"/>
                  <a:pt x="318082" y="4161831"/>
                </a:cubicBezTo>
                <a:lnTo>
                  <a:pt x="318082" y="4062241"/>
                </a:lnTo>
                <a:lnTo>
                  <a:pt x="317906" y="4062241"/>
                </a:lnTo>
                <a:lnTo>
                  <a:pt x="277611" y="4162272"/>
                </a:lnTo>
                <a:cubicBezTo>
                  <a:pt x="277434" y="4162685"/>
                  <a:pt x="277184" y="4163039"/>
                  <a:pt x="276859" y="4163333"/>
                </a:cubicBezTo>
                <a:cubicBezTo>
                  <a:pt x="276535" y="4163628"/>
                  <a:pt x="276064" y="4163878"/>
                  <a:pt x="275445" y="4164084"/>
                </a:cubicBezTo>
                <a:cubicBezTo>
                  <a:pt x="274827" y="4164290"/>
                  <a:pt x="274090" y="4164437"/>
                  <a:pt x="273236" y="4164526"/>
                </a:cubicBezTo>
                <a:cubicBezTo>
                  <a:pt x="272382" y="4164614"/>
                  <a:pt x="271366" y="4164658"/>
                  <a:pt x="270188" y="4164658"/>
                </a:cubicBezTo>
                <a:cubicBezTo>
                  <a:pt x="268951" y="4164658"/>
                  <a:pt x="267890" y="4164600"/>
                  <a:pt x="267007" y="4164482"/>
                </a:cubicBezTo>
                <a:cubicBezTo>
                  <a:pt x="266123" y="4164364"/>
                  <a:pt x="265386" y="4164202"/>
                  <a:pt x="264797" y="4163996"/>
                </a:cubicBezTo>
                <a:cubicBezTo>
                  <a:pt x="264208" y="4163790"/>
                  <a:pt x="263752" y="4163539"/>
                  <a:pt x="263428" y="4163244"/>
                </a:cubicBezTo>
                <a:cubicBezTo>
                  <a:pt x="263104" y="4162950"/>
                  <a:pt x="262883" y="4162626"/>
                  <a:pt x="262765" y="4162272"/>
                </a:cubicBezTo>
                <a:lnTo>
                  <a:pt x="224237" y="4062241"/>
                </a:lnTo>
                <a:lnTo>
                  <a:pt x="224149" y="4062241"/>
                </a:lnTo>
                <a:lnTo>
                  <a:pt x="224149" y="4161831"/>
                </a:lnTo>
                <a:cubicBezTo>
                  <a:pt x="224149" y="4162302"/>
                  <a:pt x="224028" y="4162714"/>
                  <a:pt x="223785" y="4163068"/>
                </a:cubicBezTo>
                <a:cubicBezTo>
                  <a:pt x="223543" y="4163421"/>
                  <a:pt x="223118" y="4163701"/>
                  <a:pt x="222511" y="4163907"/>
                </a:cubicBezTo>
                <a:cubicBezTo>
                  <a:pt x="221904" y="4164114"/>
                  <a:pt x="221115" y="4164290"/>
                  <a:pt x="220144" y="4164437"/>
                </a:cubicBezTo>
                <a:cubicBezTo>
                  <a:pt x="219173" y="4164585"/>
                  <a:pt x="217930" y="4164658"/>
                  <a:pt x="216413" y="4164658"/>
                </a:cubicBezTo>
                <a:cubicBezTo>
                  <a:pt x="214957" y="4164658"/>
                  <a:pt x="213743" y="4164585"/>
                  <a:pt x="212772" y="4164437"/>
                </a:cubicBezTo>
                <a:cubicBezTo>
                  <a:pt x="211802" y="4164290"/>
                  <a:pt x="211028" y="4164114"/>
                  <a:pt x="210451" y="4163907"/>
                </a:cubicBezTo>
                <a:cubicBezTo>
                  <a:pt x="209875" y="4163701"/>
                  <a:pt x="209480" y="4163421"/>
                  <a:pt x="209268" y="4163068"/>
                </a:cubicBezTo>
                <a:cubicBezTo>
                  <a:pt x="209056" y="4162714"/>
                  <a:pt x="208950" y="4162302"/>
                  <a:pt x="208950" y="4161831"/>
                </a:cubicBezTo>
                <a:lnTo>
                  <a:pt x="208950" y="4056674"/>
                </a:lnTo>
                <a:cubicBezTo>
                  <a:pt x="208950" y="4054200"/>
                  <a:pt x="209608" y="4052433"/>
                  <a:pt x="210923" y="4051372"/>
                </a:cubicBezTo>
                <a:cubicBezTo>
                  <a:pt x="212239" y="4050312"/>
                  <a:pt x="213705" y="4049782"/>
                  <a:pt x="215321" y="4049782"/>
                </a:cubicBezTo>
                <a:close/>
                <a:moveTo>
                  <a:pt x="8388985" y="4049251"/>
                </a:moveTo>
                <a:cubicBezTo>
                  <a:pt x="8390459" y="4049251"/>
                  <a:pt x="8391681" y="4049325"/>
                  <a:pt x="8392653" y="4049472"/>
                </a:cubicBezTo>
                <a:cubicBezTo>
                  <a:pt x="8393625" y="4049620"/>
                  <a:pt x="8394405" y="4049796"/>
                  <a:pt x="8394994" y="4050003"/>
                </a:cubicBezTo>
                <a:cubicBezTo>
                  <a:pt x="8395584" y="4050209"/>
                  <a:pt x="8395996" y="4050489"/>
                  <a:pt x="8396231" y="4050842"/>
                </a:cubicBezTo>
                <a:cubicBezTo>
                  <a:pt x="8396467" y="4051195"/>
                  <a:pt x="8396585" y="4051608"/>
                  <a:pt x="8396585" y="4052079"/>
                </a:cubicBezTo>
                <a:lnTo>
                  <a:pt x="8396585" y="4097853"/>
                </a:lnTo>
                <a:lnTo>
                  <a:pt x="8448633" y="4097853"/>
                </a:lnTo>
                <a:lnTo>
                  <a:pt x="8448633" y="4052079"/>
                </a:lnTo>
                <a:cubicBezTo>
                  <a:pt x="8448633" y="4051608"/>
                  <a:pt x="8448751" y="4051195"/>
                  <a:pt x="8448986" y="4050842"/>
                </a:cubicBezTo>
                <a:cubicBezTo>
                  <a:pt x="8449222" y="4050489"/>
                  <a:pt x="8449635" y="4050209"/>
                  <a:pt x="8450223" y="4050003"/>
                </a:cubicBezTo>
                <a:cubicBezTo>
                  <a:pt x="8450813" y="4049796"/>
                  <a:pt x="8451579" y="4049620"/>
                  <a:pt x="8452521" y="4049472"/>
                </a:cubicBezTo>
                <a:cubicBezTo>
                  <a:pt x="8453464" y="4049325"/>
                  <a:pt x="8454701" y="4049251"/>
                  <a:pt x="8456232" y="4049251"/>
                </a:cubicBezTo>
                <a:cubicBezTo>
                  <a:pt x="8457646" y="4049251"/>
                  <a:pt x="8458839" y="4049325"/>
                  <a:pt x="8459811" y="4049472"/>
                </a:cubicBezTo>
                <a:cubicBezTo>
                  <a:pt x="8460783" y="4049620"/>
                  <a:pt x="8461564" y="4049796"/>
                  <a:pt x="8462153" y="4050003"/>
                </a:cubicBezTo>
                <a:cubicBezTo>
                  <a:pt x="8462743" y="4050209"/>
                  <a:pt x="8463155" y="4050489"/>
                  <a:pt x="8463390" y="4050842"/>
                </a:cubicBezTo>
                <a:cubicBezTo>
                  <a:pt x="8463626" y="4051195"/>
                  <a:pt x="8463744" y="4051608"/>
                  <a:pt x="8463744" y="4052079"/>
                </a:cubicBezTo>
                <a:lnTo>
                  <a:pt x="8463744" y="4161831"/>
                </a:lnTo>
                <a:cubicBezTo>
                  <a:pt x="8463744" y="4162302"/>
                  <a:pt x="8463626" y="4162714"/>
                  <a:pt x="8463390" y="4163068"/>
                </a:cubicBezTo>
                <a:cubicBezTo>
                  <a:pt x="8463155" y="4163421"/>
                  <a:pt x="8462743" y="4163701"/>
                  <a:pt x="8462153" y="4163907"/>
                </a:cubicBezTo>
                <a:cubicBezTo>
                  <a:pt x="8461564" y="4164114"/>
                  <a:pt x="8460783" y="4164290"/>
                  <a:pt x="8459811" y="4164437"/>
                </a:cubicBezTo>
                <a:cubicBezTo>
                  <a:pt x="8458839" y="4164585"/>
                  <a:pt x="8457646" y="4164658"/>
                  <a:pt x="8456232" y="4164658"/>
                </a:cubicBezTo>
                <a:cubicBezTo>
                  <a:pt x="8454701" y="4164658"/>
                  <a:pt x="8453464" y="4164585"/>
                  <a:pt x="8452521" y="4164437"/>
                </a:cubicBezTo>
                <a:cubicBezTo>
                  <a:pt x="8451579" y="4164290"/>
                  <a:pt x="8450813" y="4164114"/>
                  <a:pt x="8450223" y="4163907"/>
                </a:cubicBezTo>
                <a:cubicBezTo>
                  <a:pt x="8449635" y="4163701"/>
                  <a:pt x="8449222" y="4163421"/>
                  <a:pt x="8448986" y="4163068"/>
                </a:cubicBezTo>
                <a:cubicBezTo>
                  <a:pt x="8448751" y="4162714"/>
                  <a:pt x="8448633" y="4162302"/>
                  <a:pt x="8448633" y="4161831"/>
                </a:cubicBezTo>
                <a:lnTo>
                  <a:pt x="8448633" y="4111108"/>
                </a:lnTo>
                <a:lnTo>
                  <a:pt x="8396585" y="4111108"/>
                </a:lnTo>
                <a:lnTo>
                  <a:pt x="8396585" y="4161831"/>
                </a:lnTo>
                <a:cubicBezTo>
                  <a:pt x="8396585" y="4162302"/>
                  <a:pt x="8396467" y="4162714"/>
                  <a:pt x="8396231" y="4163068"/>
                </a:cubicBezTo>
                <a:cubicBezTo>
                  <a:pt x="8395996" y="4163421"/>
                  <a:pt x="8395584" y="4163701"/>
                  <a:pt x="8394994" y="4163907"/>
                </a:cubicBezTo>
                <a:cubicBezTo>
                  <a:pt x="8394405" y="4164114"/>
                  <a:pt x="8393625" y="4164290"/>
                  <a:pt x="8392653" y="4164437"/>
                </a:cubicBezTo>
                <a:cubicBezTo>
                  <a:pt x="8391681" y="4164585"/>
                  <a:pt x="8390459" y="4164658"/>
                  <a:pt x="8388985" y="4164658"/>
                </a:cubicBezTo>
                <a:cubicBezTo>
                  <a:pt x="8387572" y="4164658"/>
                  <a:pt x="8386364" y="4164585"/>
                  <a:pt x="8385362" y="4164437"/>
                </a:cubicBezTo>
                <a:cubicBezTo>
                  <a:pt x="8384361" y="4164290"/>
                  <a:pt x="8383566" y="4164114"/>
                  <a:pt x="8382976" y="4163907"/>
                </a:cubicBezTo>
                <a:cubicBezTo>
                  <a:pt x="8382388" y="4163701"/>
                  <a:pt x="8381975" y="4163421"/>
                  <a:pt x="8381739" y="4163068"/>
                </a:cubicBezTo>
                <a:cubicBezTo>
                  <a:pt x="8381504" y="4162714"/>
                  <a:pt x="8381386" y="4162302"/>
                  <a:pt x="8381386" y="4161831"/>
                </a:cubicBezTo>
                <a:lnTo>
                  <a:pt x="8381386" y="4052079"/>
                </a:lnTo>
                <a:cubicBezTo>
                  <a:pt x="8381386" y="4051608"/>
                  <a:pt x="8381504" y="4051195"/>
                  <a:pt x="8381739" y="4050842"/>
                </a:cubicBezTo>
                <a:cubicBezTo>
                  <a:pt x="8381975" y="4050489"/>
                  <a:pt x="8382388" y="4050209"/>
                  <a:pt x="8382976" y="4050003"/>
                </a:cubicBezTo>
                <a:cubicBezTo>
                  <a:pt x="8383566" y="4049796"/>
                  <a:pt x="8384361" y="4049620"/>
                  <a:pt x="8385362" y="4049472"/>
                </a:cubicBezTo>
                <a:cubicBezTo>
                  <a:pt x="8386364" y="4049325"/>
                  <a:pt x="8387572" y="4049251"/>
                  <a:pt x="8388985" y="4049251"/>
                </a:cubicBezTo>
                <a:close/>
                <a:moveTo>
                  <a:pt x="8138401" y="4049251"/>
                </a:moveTo>
                <a:cubicBezTo>
                  <a:pt x="8140168" y="4049251"/>
                  <a:pt x="8141597" y="4049310"/>
                  <a:pt x="8142686" y="4049428"/>
                </a:cubicBezTo>
                <a:cubicBezTo>
                  <a:pt x="8143777" y="4049546"/>
                  <a:pt x="8144646" y="4049708"/>
                  <a:pt x="8145293" y="4049914"/>
                </a:cubicBezTo>
                <a:cubicBezTo>
                  <a:pt x="8145941" y="4050121"/>
                  <a:pt x="8146428" y="4050415"/>
                  <a:pt x="8146751" y="4050798"/>
                </a:cubicBezTo>
                <a:cubicBezTo>
                  <a:pt x="8147076" y="4051181"/>
                  <a:pt x="8147385" y="4051667"/>
                  <a:pt x="8147679" y="4052256"/>
                </a:cubicBezTo>
                <a:lnTo>
                  <a:pt x="8163497" y="4085128"/>
                </a:lnTo>
                <a:cubicBezTo>
                  <a:pt x="8164965" y="4088251"/>
                  <a:pt x="8166432" y="4091520"/>
                  <a:pt x="8167895" y="4094937"/>
                </a:cubicBezTo>
                <a:cubicBezTo>
                  <a:pt x="8169359" y="4098354"/>
                  <a:pt x="8170853" y="4101800"/>
                  <a:pt x="8172377" y="4105276"/>
                </a:cubicBezTo>
                <a:lnTo>
                  <a:pt x="8172552" y="4105276"/>
                </a:lnTo>
                <a:cubicBezTo>
                  <a:pt x="8173899" y="4101918"/>
                  <a:pt x="8175289" y="4098575"/>
                  <a:pt x="8176724" y="4095246"/>
                </a:cubicBezTo>
                <a:cubicBezTo>
                  <a:pt x="8178159" y="4091918"/>
                  <a:pt x="8179612" y="4088634"/>
                  <a:pt x="8181082" y="4085393"/>
                </a:cubicBezTo>
                <a:lnTo>
                  <a:pt x="8196988" y="4052344"/>
                </a:lnTo>
                <a:cubicBezTo>
                  <a:pt x="8197165" y="4051755"/>
                  <a:pt x="8197415" y="4051255"/>
                  <a:pt x="8197739" y="4050842"/>
                </a:cubicBezTo>
                <a:cubicBezTo>
                  <a:pt x="8198063" y="4050430"/>
                  <a:pt x="8198505" y="4050121"/>
                  <a:pt x="8199064" y="4049914"/>
                </a:cubicBezTo>
                <a:cubicBezTo>
                  <a:pt x="8199624" y="4049708"/>
                  <a:pt x="8200405" y="4049546"/>
                  <a:pt x="8201406" y="4049428"/>
                </a:cubicBezTo>
                <a:cubicBezTo>
                  <a:pt x="8202408" y="4049310"/>
                  <a:pt x="8203675" y="4049251"/>
                  <a:pt x="8205206" y="4049251"/>
                </a:cubicBezTo>
                <a:cubicBezTo>
                  <a:pt x="8207327" y="4049251"/>
                  <a:pt x="8208991" y="4049325"/>
                  <a:pt x="8210199" y="4049472"/>
                </a:cubicBezTo>
                <a:cubicBezTo>
                  <a:pt x="8211407" y="4049620"/>
                  <a:pt x="8212246" y="4049900"/>
                  <a:pt x="8212717" y="4050312"/>
                </a:cubicBezTo>
                <a:cubicBezTo>
                  <a:pt x="8213189" y="4050724"/>
                  <a:pt x="8213351" y="4051314"/>
                  <a:pt x="8213203" y="4052079"/>
                </a:cubicBezTo>
                <a:cubicBezTo>
                  <a:pt x="8213056" y="4052845"/>
                  <a:pt x="8212658" y="4053876"/>
                  <a:pt x="8212010" y="4055172"/>
                </a:cubicBezTo>
                <a:lnTo>
                  <a:pt x="8179668" y="4119680"/>
                </a:lnTo>
                <a:lnTo>
                  <a:pt x="8179668" y="4161831"/>
                </a:lnTo>
                <a:cubicBezTo>
                  <a:pt x="8179668" y="4162302"/>
                  <a:pt x="8179551" y="4162714"/>
                  <a:pt x="8179317" y="4163068"/>
                </a:cubicBezTo>
                <a:cubicBezTo>
                  <a:pt x="8179082" y="4163421"/>
                  <a:pt x="8178673" y="4163701"/>
                  <a:pt x="8178087" y="4163907"/>
                </a:cubicBezTo>
                <a:cubicBezTo>
                  <a:pt x="8177501" y="4164114"/>
                  <a:pt x="8176710" y="4164290"/>
                  <a:pt x="8175715" y="4164437"/>
                </a:cubicBezTo>
                <a:cubicBezTo>
                  <a:pt x="8174719" y="4164585"/>
                  <a:pt x="8173518" y="4164658"/>
                  <a:pt x="8172113" y="4164658"/>
                </a:cubicBezTo>
                <a:cubicBezTo>
                  <a:pt x="8170648" y="4164658"/>
                  <a:pt x="8169433" y="4164585"/>
                  <a:pt x="8168466" y="4164437"/>
                </a:cubicBezTo>
                <a:cubicBezTo>
                  <a:pt x="8167500" y="4164290"/>
                  <a:pt x="8166709" y="4164114"/>
                  <a:pt x="8166094" y="4163907"/>
                </a:cubicBezTo>
                <a:cubicBezTo>
                  <a:pt x="8165479" y="4163701"/>
                  <a:pt x="8165055" y="4163421"/>
                  <a:pt x="8164821" y="4163068"/>
                </a:cubicBezTo>
                <a:cubicBezTo>
                  <a:pt x="8164586" y="4162714"/>
                  <a:pt x="8164469" y="4162302"/>
                  <a:pt x="8164469" y="4161831"/>
                </a:cubicBezTo>
                <a:lnTo>
                  <a:pt x="8164469" y="4119680"/>
                </a:lnTo>
                <a:lnTo>
                  <a:pt x="8132127" y="4055172"/>
                </a:lnTo>
                <a:cubicBezTo>
                  <a:pt x="8131479" y="4053817"/>
                  <a:pt x="8131081" y="4052757"/>
                  <a:pt x="8130934" y="4051991"/>
                </a:cubicBezTo>
                <a:cubicBezTo>
                  <a:pt x="8130787" y="4051225"/>
                  <a:pt x="8130934" y="4050636"/>
                  <a:pt x="8131376" y="4050223"/>
                </a:cubicBezTo>
                <a:cubicBezTo>
                  <a:pt x="8131817" y="4049811"/>
                  <a:pt x="8132613" y="4049546"/>
                  <a:pt x="8133761" y="4049428"/>
                </a:cubicBezTo>
                <a:cubicBezTo>
                  <a:pt x="8134910" y="4049310"/>
                  <a:pt x="8136457" y="4049251"/>
                  <a:pt x="8138401" y="4049251"/>
                </a:cubicBezTo>
                <a:close/>
                <a:moveTo>
                  <a:pt x="7912736" y="4049251"/>
                </a:moveTo>
                <a:cubicBezTo>
                  <a:pt x="7914209" y="4049251"/>
                  <a:pt x="7915431" y="4049325"/>
                  <a:pt x="7916403" y="4049472"/>
                </a:cubicBezTo>
                <a:cubicBezTo>
                  <a:pt x="7917375" y="4049620"/>
                  <a:pt x="7918156" y="4049796"/>
                  <a:pt x="7918745" y="4050003"/>
                </a:cubicBezTo>
                <a:cubicBezTo>
                  <a:pt x="7919334" y="4050209"/>
                  <a:pt x="7919746" y="4050489"/>
                  <a:pt x="7919982" y="4050842"/>
                </a:cubicBezTo>
                <a:cubicBezTo>
                  <a:pt x="7920218" y="4051195"/>
                  <a:pt x="7920335" y="4051608"/>
                  <a:pt x="7920335" y="4052079"/>
                </a:cubicBezTo>
                <a:lnTo>
                  <a:pt x="7920335" y="4097853"/>
                </a:lnTo>
                <a:lnTo>
                  <a:pt x="7972383" y="4097853"/>
                </a:lnTo>
                <a:lnTo>
                  <a:pt x="7972383" y="4052079"/>
                </a:lnTo>
                <a:cubicBezTo>
                  <a:pt x="7972383" y="4051608"/>
                  <a:pt x="7972501" y="4051195"/>
                  <a:pt x="7972736" y="4050842"/>
                </a:cubicBezTo>
                <a:cubicBezTo>
                  <a:pt x="7972972" y="4050489"/>
                  <a:pt x="7973385" y="4050209"/>
                  <a:pt x="7973973" y="4050003"/>
                </a:cubicBezTo>
                <a:cubicBezTo>
                  <a:pt x="7974563" y="4049796"/>
                  <a:pt x="7975329" y="4049620"/>
                  <a:pt x="7976271" y="4049472"/>
                </a:cubicBezTo>
                <a:cubicBezTo>
                  <a:pt x="7977214" y="4049325"/>
                  <a:pt x="7978451" y="4049251"/>
                  <a:pt x="7979982" y="4049251"/>
                </a:cubicBezTo>
                <a:cubicBezTo>
                  <a:pt x="7981396" y="4049251"/>
                  <a:pt x="7982589" y="4049325"/>
                  <a:pt x="7983561" y="4049472"/>
                </a:cubicBezTo>
                <a:cubicBezTo>
                  <a:pt x="7984533" y="4049620"/>
                  <a:pt x="7985314" y="4049796"/>
                  <a:pt x="7985903" y="4050003"/>
                </a:cubicBezTo>
                <a:cubicBezTo>
                  <a:pt x="7986493" y="4050209"/>
                  <a:pt x="7986905" y="4050489"/>
                  <a:pt x="7987140" y="4050842"/>
                </a:cubicBezTo>
                <a:cubicBezTo>
                  <a:pt x="7987376" y="4051195"/>
                  <a:pt x="7987494" y="4051608"/>
                  <a:pt x="7987494" y="4052079"/>
                </a:cubicBezTo>
                <a:lnTo>
                  <a:pt x="7987494" y="4161831"/>
                </a:lnTo>
                <a:cubicBezTo>
                  <a:pt x="7987494" y="4162302"/>
                  <a:pt x="7987376" y="4162714"/>
                  <a:pt x="7987140" y="4163068"/>
                </a:cubicBezTo>
                <a:cubicBezTo>
                  <a:pt x="7986905" y="4163421"/>
                  <a:pt x="7986493" y="4163701"/>
                  <a:pt x="7985903" y="4163907"/>
                </a:cubicBezTo>
                <a:cubicBezTo>
                  <a:pt x="7985314" y="4164114"/>
                  <a:pt x="7984533" y="4164290"/>
                  <a:pt x="7983561" y="4164437"/>
                </a:cubicBezTo>
                <a:cubicBezTo>
                  <a:pt x="7982589" y="4164585"/>
                  <a:pt x="7981396" y="4164658"/>
                  <a:pt x="7979982" y="4164658"/>
                </a:cubicBezTo>
                <a:cubicBezTo>
                  <a:pt x="7978451" y="4164658"/>
                  <a:pt x="7977214" y="4164585"/>
                  <a:pt x="7976271" y="4164437"/>
                </a:cubicBezTo>
                <a:cubicBezTo>
                  <a:pt x="7975329" y="4164290"/>
                  <a:pt x="7974563" y="4164114"/>
                  <a:pt x="7973973" y="4163907"/>
                </a:cubicBezTo>
                <a:cubicBezTo>
                  <a:pt x="7973385" y="4163701"/>
                  <a:pt x="7972972" y="4163421"/>
                  <a:pt x="7972736" y="4163068"/>
                </a:cubicBezTo>
                <a:cubicBezTo>
                  <a:pt x="7972501" y="4162714"/>
                  <a:pt x="7972383" y="4162302"/>
                  <a:pt x="7972383" y="4161831"/>
                </a:cubicBezTo>
                <a:lnTo>
                  <a:pt x="7972383" y="4111108"/>
                </a:lnTo>
                <a:lnTo>
                  <a:pt x="7920335" y="4111108"/>
                </a:lnTo>
                <a:lnTo>
                  <a:pt x="7920335" y="4161831"/>
                </a:lnTo>
                <a:cubicBezTo>
                  <a:pt x="7920335" y="4162302"/>
                  <a:pt x="7920218" y="4162714"/>
                  <a:pt x="7919982" y="4163068"/>
                </a:cubicBezTo>
                <a:cubicBezTo>
                  <a:pt x="7919746" y="4163421"/>
                  <a:pt x="7919334" y="4163701"/>
                  <a:pt x="7918745" y="4163907"/>
                </a:cubicBezTo>
                <a:cubicBezTo>
                  <a:pt x="7918156" y="4164114"/>
                  <a:pt x="7917375" y="4164290"/>
                  <a:pt x="7916403" y="4164437"/>
                </a:cubicBezTo>
                <a:cubicBezTo>
                  <a:pt x="7915431" y="4164585"/>
                  <a:pt x="7914209" y="4164658"/>
                  <a:pt x="7912736" y="4164658"/>
                </a:cubicBezTo>
                <a:cubicBezTo>
                  <a:pt x="7911322" y="4164658"/>
                  <a:pt x="7910114" y="4164585"/>
                  <a:pt x="7909113" y="4164437"/>
                </a:cubicBezTo>
                <a:cubicBezTo>
                  <a:pt x="7908111" y="4164290"/>
                  <a:pt x="7907316" y="4164114"/>
                  <a:pt x="7906727" y="4163907"/>
                </a:cubicBezTo>
                <a:cubicBezTo>
                  <a:pt x="7906138" y="4163701"/>
                  <a:pt x="7905726" y="4163421"/>
                  <a:pt x="7905490" y="4163068"/>
                </a:cubicBezTo>
                <a:cubicBezTo>
                  <a:pt x="7905254" y="4162714"/>
                  <a:pt x="7905136" y="4162302"/>
                  <a:pt x="7905136" y="4161831"/>
                </a:cubicBezTo>
                <a:lnTo>
                  <a:pt x="7905136" y="4052079"/>
                </a:lnTo>
                <a:cubicBezTo>
                  <a:pt x="7905136" y="4051608"/>
                  <a:pt x="7905254" y="4051195"/>
                  <a:pt x="7905490" y="4050842"/>
                </a:cubicBezTo>
                <a:cubicBezTo>
                  <a:pt x="7905726" y="4050489"/>
                  <a:pt x="7906138" y="4050209"/>
                  <a:pt x="7906727" y="4050003"/>
                </a:cubicBezTo>
                <a:cubicBezTo>
                  <a:pt x="7907316" y="4049796"/>
                  <a:pt x="7908111" y="4049620"/>
                  <a:pt x="7909113" y="4049472"/>
                </a:cubicBezTo>
                <a:cubicBezTo>
                  <a:pt x="7910114" y="4049325"/>
                  <a:pt x="7911322" y="4049251"/>
                  <a:pt x="7912736" y="4049251"/>
                </a:cubicBezTo>
                <a:close/>
                <a:moveTo>
                  <a:pt x="7662151" y="4049251"/>
                </a:moveTo>
                <a:cubicBezTo>
                  <a:pt x="7663918" y="4049251"/>
                  <a:pt x="7665347" y="4049310"/>
                  <a:pt x="7666437" y="4049428"/>
                </a:cubicBezTo>
                <a:cubicBezTo>
                  <a:pt x="7667527" y="4049546"/>
                  <a:pt x="7668396" y="4049708"/>
                  <a:pt x="7669044" y="4049914"/>
                </a:cubicBezTo>
                <a:cubicBezTo>
                  <a:pt x="7669692" y="4050121"/>
                  <a:pt x="7670178" y="4050415"/>
                  <a:pt x="7670502" y="4050798"/>
                </a:cubicBezTo>
                <a:cubicBezTo>
                  <a:pt x="7670826" y="4051181"/>
                  <a:pt x="7671135" y="4051667"/>
                  <a:pt x="7671429" y="4052256"/>
                </a:cubicBezTo>
                <a:lnTo>
                  <a:pt x="7687247" y="4085128"/>
                </a:lnTo>
                <a:cubicBezTo>
                  <a:pt x="7688716" y="4088251"/>
                  <a:pt x="7690182" y="4091520"/>
                  <a:pt x="7691646" y="4094937"/>
                </a:cubicBezTo>
                <a:cubicBezTo>
                  <a:pt x="7693109" y="4098354"/>
                  <a:pt x="7694604" y="4101800"/>
                  <a:pt x="7696127" y="4105276"/>
                </a:cubicBezTo>
                <a:lnTo>
                  <a:pt x="7696302" y="4105276"/>
                </a:lnTo>
                <a:cubicBezTo>
                  <a:pt x="7697649" y="4101918"/>
                  <a:pt x="7699039" y="4098575"/>
                  <a:pt x="7700475" y="4095246"/>
                </a:cubicBezTo>
                <a:cubicBezTo>
                  <a:pt x="7701910" y="4091918"/>
                  <a:pt x="7703362" y="4088634"/>
                  <a:pt x="7704832" y="4085393"/>
                </a:cubicBezTo>
                <a:lnTo>
                  <a:pt x="7720738" y="4052344"/>
                </a:lnTo>
                <a:cubicBezTo>
                  <a:pt x="7720915" y="4051755"/>
                  <a:pt x="7721165" y="4051255"/>
                  <a:pt x="7721489" y="4050842"/>
                </a:cubicBezTo>
                <a:cubicBezTo>
                  <a:pt x="7721814" y="4050430"/>
                  <a:pt x="7722255" y="4050121"/>
                  <a:pt x="7722815" y="4049914"/>
                </a:cubicBezTo>
                <a:cubicBezTo>
                  <a:pt x="7723375" y="4049708"/>
                  <a:pt x="7724155" y="4049546"/>
                  <a:pt x="7725156" y="4049428"/>
                </a:cubicBezTo>
                <a:cubicBezTo>
                  <a:pt x="7726158" y="4049310"/>
                  <a:pt x="7727425" y="4049251"/>
                  <a:pt x="7728956" y="4049251"/>
                </a:cubicBezTo>
                <a:cubicBezTo>
                  <a:pt x="7731077" y="4049251"/>
                  <a:pt x="7732741" y="4049325"/>
                  <a:pt x="7733949" y="4049472"/>
                </a:cubicBezTo>
                <a:cubicBezTo>
                  <a:pt x="7735157" y="4049620"/>
                  <a:pt x="7735996" y="4049900"/>
                  <a:pt x="7736467" y="4050312"/>
                </a:cubicBezTo>
                <a:cubicBezTo>
                  <a:pt x="7736939" y="4050724"/>
                  <a:pt x="7737101" y="4051314"/>
                  <a:pt x="7736953" y="4052079"/>
                </a:cubicBezTo>
                <a:cubicBezTo>
                  <a:pt x="7736806" y="4052845"/>
                  <a:pt x="7736409" y="4053876"/>
                  <a:pt x="7735760" y="4055172"/>
                </a:cubicBezTo>
                <a:lnTo>
                  <a:pt x="7703418" y="4119680"/>
                </a:lnTo>
                <a:lnTo>
                  <a:pt x="7703418" y="4161831"/>
                </a:lnTo>
                <a:cubicBezTo>
                  <a:pt x="7703418" y="4162302"/>
                  <a:pt x="7703301" y="4162714"/>
                  <a:pt x="7703067" y="4163068"/>
                </a:cubicBezTo>
                <a:cubicBezTo>
                  <a:pt x="7702833" y="4163421"/>
                  <a:pt x="7702423" y="4163701"/>
                  <a:pt x="7701837" y="4163907"/>
                </a:cubicBezTo>
                <a:cubicBezTo>
                  <a:pt x="7701251" y="4164114"/>
                  <a:pt x="7700460" y="4164290"/>
                  <a:pt x="7699465" y="4164437"/>
                </a:cubicBezTo>
                <a:cubicBezTo>
                  <a:pt x="7698469" y="4164585"/>
                  <a:pt x="7697269" y="4164658"/>
                  <a:pt x="7695863" y="4164658"/>
                </a:cubicBezTo>
                <a:cubicBezTo>
                  <a:pt x="7694398" y="4164658"/>
                  <a:pt x="7693183" y="4164585"/>
                  <a:pt x="7692217" y="4164437"/>
                </a:cubicBezTo>
                <a:cubicBezTo>
                  <a:pt x="7691250" y="4164290"/>
                  <a:pt x="7690459" y="4164114"/>
                  <a:pt x="7689845" y="4163907"/>
                </a:cubicBezTo>
                <a:cubicBezTo>
                  <a:pt x="7689230" y="4163701"/>
                  <a:pt x="7688805" y="4163421"/>
                  <a:pt x="7688571" y="4163068"/>
                </a:cubicBezTo>
                <a:cubicBezTo>
                  <a:pt x="7688337" y="4162714"/>
                  <a:pt x="7688219" y="4162302"/>
                  <a:pt x="7688219" y="4161831"/>
                </a:cubicBezTo>
                <a:lnTo>
                  <a:pt x="7688219" y="4119680"/>
                </a:lnTo>
                <a:lnTo>
                  <a:pt x="7655877" y="4055172"/>
                </a:lnTo>
                <a:cubicBezTo>
                  <a:pt x="7655229" y="4053817"/>
                  <a:pt x="7654832" y="4052757"/>
                  <a:pt x="7654684" y="4051991"/>
                </a:cubicBezTo>
                <a:cubicBezTo>
                  <a:pt x="7654537" y="4051225"/>
                  <a:pt x="7654684" y="4050636"/>
                  <a:pt x="7655126" y="4050223"/>
                </a:cubicBezTo>
                <a:cubicBezTo>
                  <a:pt x="7655568" y="4049811"/>
                  <a:pt x="7656363" y="4049546"/>
                  <a:pt x="7657512" y="4049428"/>
                </a:cubicBezTo>
                <a:cubicBezTo>
                  <a:pt x="7658660" y="4049310"/>
                  <a:pt x="7660207" y="4049251"/>
                  <a:pt x="7662151" y="4049251"/>
                </a:cubicBezTo>
                <a:close/>
                <a:moveTo>
                  <a:pt x="7446011" y="4049251"/>
                </a:moveTo>
                <a:cubicBezTo>
                  <a:pt x="7447484" y="4049251"/>
                  <a:pt x="7448706" y="4049325"/>
                  <a:pt x="7449678" y="4049472"/>
                </a:cubicBezTo>
                <a:cubicBezTo>
                  <a:pt x="7450650" y="4049620"/>
                  <a:pt x="7451431" y="4049796"/>
                  <a:pt x="7452020" y="4050003"/>
                </a:cubicBezTo>
                <a:cubicBezTo>
                  <a:pt x="7452609" y="4050209"/>
                  <a:pt x="7453021" y="4050489"/>
                  <a:pt x="7453257" y="4050842"/>
                </a:cubicBezTo>
                <a:cubicBezTo>
                  <a:pt x="7453493" y="4051195"/>
                  <a:pt x="7453610" y="4051608"/>
                  <a:pt x="7453610" y="4052079"/>
                </a:cubicBezTo>
                <a:lnTo>
                  <a:pt x="7453610" y="4097853"/>
                </a:lnTo>
                <a:lnTo>
                  <a:pt x="7505658" y="4097853"/>
                </a:lnTo>
                <a:lnTo>
                  <a:pt x="7505658" y="4052079"/>
                </a:lnTo>
                <a:cubicBezTo>
                  <a:pt x="7505658" y="4051608"/>
                  <a:pt x="7505776" y="4051195"/>
                  <a:pt x="7506012" y="4050842"/>
                </a:cubicBezTo>
                <a:cubicBezTo>
                  <a:pt x="7506248" y="4050489"/>
                  <a:pt x="7506660" y="4050209"/>
                  <a:pt x="7507249" y="4050003"/>
                </a:cubicBezTo>
                <a:cubicBezTo>
                  <a:pt x="7507838" y="4049796"/>
                  <a:pt x="7508604" y="4049620"/>
                  <a:pt x="7509546" y="4049472"/>
                </a:cubicBezTo>
                <a:cubicBezTo>
                  <a:pt x="7510489" y="4049325"/>
                  <a:pt x="7511726" y="4049251"/>
                  <a:pt x="7513258" y="4049251"/>
                </a:cubicBezTo>
                <a:cubicBezTo>
                  <a:pt x="7514672" y="4049251"/>
                  <a:pt x="7515865" y="4049325"/>
                  <a:pt x="7516837" y="4049472"/>
                </a:cubicBezTo>
                <a:cubicBezTo>
                  <a:pt x="7517809" y="4049620"/>
                  <a:pt x="7518589" y="4049796"/>
                  <a:pt x="7519178" y="4050003"/>
                </a:cubicBezTo>
                <a:cubicBezTo>
                  <a:pt x="7519768" y="4050209"/>
                  <a:pt x="7520180" y="4050489"/>
                  <a:pt x="7520415" y="4050842"/>
                </a:cubicBezTo>
                <a:cubicBezTo>
                  <a:pt x="7520651" y="4051195"/>
                  <a:pt x="7520769" y="4051608"/>
                  <a:pt x="7520769" y="4052079"/>
                </a:cubicBezTo>
                <a:lnTo>
                  <a:pt x="7520769" y="4161831"/>
                </a:lnTo>
                <a:cubicBezTo>
                  <a:pt x="7520769" y="4162302"/>
                  <a:pt x="7520651" y="4162714"/>
                  <a:pt x="7520415" y="4163068"/>
                </a:cubicBezTo>
                <a:cubicBezTo>
                  <a:pt x="7520180" y="4163421"/>
                  <a:pt x="7519768" y="4163701"/>
                  <a:pt x="7519178" y="4163907"/>
                </a:cubicBezTo>
                <a:cubicBezTo>
                  <a:pt x="7518589" y="4164114"/>
                  <a:pt x="7517809" y="4164290"/>
                  <a:pt x="7516837" y="4164437"/>
                </a:cubicBezTo>
                <a:cubicBezTo>
                  <a:pt x="7515865" y="4164585"/>
                  <a:pt x="7514672" y="4164658"/>
                  <a:pt x="7513258" y="4164658"/>
                </a:cubicBezTo>
                <a:cubicBezTo>
                  <a:pt x="7511726" y="4164658"/>
                  <a:pt x="7510489" y="4164585"/>
                  <a:pt x="7509546" y="4164437"/>
                </a:cubicBezTo>
                <a:cubicBezTo>
                  <a:pt x="7508604" y="4164290"/>
                  <a:pt x="7507838" y="4164114"/>
                  <a:pt x="7507249" y="4163907"/>
                </a:cubicBezTo>
                <a:cubicBezTo>
                  <a:pt x="7506660" y="4163701"/>
                  <a:pt x="7506248" y="4163421"/>
                  <a:pt x="7506012" y="4163068"/>
                </a:cubicBezTo>
                <a:cubicBezTo>
                  <a:pt x="7505776" y="4162714"/>
                  <a:pt x="7505658" y="4162302"/>
                  <a:pt x="7505658" y="4161831"/>
                </a:cubicBezTo>
                <a:lnTo>
                  <a:pt x="7505658" y="4111108"/>
                </a:lnTo>
                <a:lnTo>
                  <a:pt x="7453610" y="4111108"/>
                </a:lnTo>
                <a:lnTo>
                  <a:pt x="7453610" y="4161831"/>
                </a:lnTo>
                <a:cubicBezTo>
                  <a:pt x="7453610" y="4162302"/>
                  <a:pt x="7453493" y="4162714"/>
                  <a:pt x="7453257" y="4163068"/>
                </a:cubicBezTo>
                <a:cubicBezTo>
                  <a:pt x="7453021" y="4163421"/>
                  <a:pt x="7452609" y="4163701"/>
                  <a:pt x="7452020" y="4163907"/>
                </a:cubicBezTo>
                <a:cubicBezTo>
                  <a:pt x="7451431" y="4164114"/>
                  <a:pt x="7450650" y="4164290"/>
                  <a:pt x="7449678" y="4164437"/>
                </a:cubicBezTo>
                <a:cubicBezTo>
                  <a:pt x="7448706" y="4164585"/>
                  <a:pt x="7447484" y="4164658"/>
                  <a:pt x="7446011" y="4164658"/>
                </a:cubicBezTo>
                <a:cubicBezTo>
                  <a:pt x="7444597" y="4164658"/>
                  <a:pt x="7443389" y="4164585"/>
                  <a:pt x="7442388" y="4164437"/>
                </a:cubicBezTo>
                <a:cubicBezTo>
                  <a:pt x="7441386" y="4164290"/>
                  <a:pt x="7440591" y="4164114"/>
                  <a:pt x="7440002" y="4163907"/>
                </a:cubicBezTo>
                <a:cubicBezTo>
                  <a:pt x="7439413" y="4163701"/>
                  <a:pt x="7439001" y="4163421"/>
                  <a:pt x="7438765" y="4163068"/>
                </a:cubicBezTo>
                <a:cubicBezTo>
                  <a:pt x="7438529" y="4162714"/>
                  <a:pt x="7438411" y="4162302"/>
                  <a:pt x="7438411" y="4161831"/>
                </a:cubicBezTo>
                <a:lnTo>
                  <a:pt x="7438411" y="4052079"/>
                </a:lnTo>
                <a:cubicBezTo>
                  <a:pt x="7438411" y="4051608"/>
                  <a:pt x="7438529" y="4051195"/>
                  <a:pt x="7438765" y="4050842"/>
                </a:cubicBezTo>
                <a:cubicBezTo>
                  <a:pt x="7439001" y="4050489"/>
                  <a:pt x="7439413" y="4050209"/>
                  <a:pt x="7440002" y="4050003"/>
                </a:cubicBezTo>
                <a:cubicBezTo>
                  <a:pt x="7440591" y="4049796"/>
                  <a:pt x="7441386" y="4049620"/>
                  <a:pt x="7442388" y="4049472"/>
                </a:cubicBezTo>
                <a:cubicBezTo>
                  <a:pt x="7443389" y="4049325"/>
                  <a:pt x="7444597" y="4049251"/>
                  <a:pt x="7446011" y="4049251"/>
                </a:cubicBezTo>
                <a:close/>
                <a:moveTo>
                  <a:pt x="7195426" y="4049251"/>
                </a:moveTo>
                <a:cubicBezTo>
                  <a:pt x="7197193" y="4049251"/>
                  <a:pt x="7198622" y="4049310"/>
                  <a:pt x="7199712" y="4049428"/>
                </a:cubicBezTo>
                <a:cubicBezTo>
                  <a:pt x="7200802" y="4049546"/>
                  <a:pt x="7201671" y="4049708"/>
                  <a:pt x="7202319" y="4049914"/>
                </a:cubicBezTo>
                <a:cubicBezTo>
                  <a:pt x="7202967" y="4050121"/>
                  <a:pt x="7203453" y="4050415"/>
                  <a:pt x="7203777" y="4050798"/>
                </a:cubicBezTo>
                <a:cubicBezTo>
                  <a:pt x="7204101" y="4051181"/>
                  <a:pt x="7204410" y="4051667"/>
                  <a:pt x="7204704" y="4052256"/>
                </a:cubicBezTo>
                <a:lnTo>
                  <a:pt x="7220522" y="4085128"/>
                </a:lnTo>
                <a:cubicBezTo>
                  <a:pt x="7221991" y="4088251"/>
                  <a:pt x="7223457" y="4091520"/>
                  <a:pt x="7224921" y="4094937"/>
                </a:cubicBezTo>
                <a:cubicBezTo>
                  <a:pt x="7226384" y="4098354"/>
                  <a:pt x="7227879" y="4101800"/>
                  <a:pt x="7229402" y="4105276"/>
                </a:cubicBezTo>
                <a:lnTo>
                  <a:pt x="7229577" y="4105276"/>
                </a:lnTo>
                <a:cubicBezTo>
                  <a:pt x="7230924" y="4101918"/>
                  <a:pt x="7232314" y="4098575"/>
                  <a:pt x="7233750" y="4095246"/>
                </a:cubicBezTo>
                <a:cubicBezTo>
                  <a:pt x="7235185" y="4091918"/>
                  <a:pt x="7236637" y="4088634"/>
                  <a:pt x="7238107" y="4085393"/>
                </a:cubicBezTo>
                <a:lnTo>
                  <a:pt x="7254013" y="4052344"/>
                </a:lnTo>
                <a:cubicBezTo>
                  <a:pt x="7254190" y="4051755"/>
                  <a:pt x="7254440" y="4051255"/>
                  <a:pt x="7254764" y="4050842"/>
                </a:cubicBezTo>
                <a:cubicBezTo>
                  <a:pt x="7255089" y="4050430"/>
                  <a:pt x="7255530" y="4050121"/>
                  <a:pt x="7256090" y="4049914"/>
                </a:cubicBezTo>
                <a:cubicBezTo>
                  <a:pt x="7256650" y="4049708"/>
                  <a:pt x="7257430" y="4049546"/>
                  <a:pt x="7258431" y="4049428"/>
                </a:cubicBezTo>
                <a:cubicBezTo>
                  <a:pt x="7259433" y="4049310"/>
                  <a:pt x="7260700" y="4049251"/>
                  <a:pt x="7262231" y="4049251"/>
                </a:cubicBezTo>
                <a:cubicBezTo>
                  <a:pt x="7264352" y="4049251"/>
                  <a:pt x="7266016" y="4049325"/>
                  <a:pt x="7267224" y="4049472"/>
                </a:cubicBezTo>
                <a:cubicBezTo>
                  <a:pt x="7268432" y="4049620"/>
                  <a:pt x="7269271" y="4049900"/>
                  <a:pt x="7269742" y="4050312"/>
                </a:cubicBezTo>
                <a:cubicBezTo>
                  <a:pt x="7270214" y="4050724"/>
                  <a:pt x="7270376" y="4051314"/>
                  <a:pt x="7270228" y="4052079"/>
                </a:cubicBezTo>
                <a:cubicBezTo>
                  <a:pt x="7270081" y="4052845"/>
                  <a:pt x="7269684" y="4053876"/>
                  <a:pt x="7269035" y="4055172"/>
                </a:cubicBezTo>
                <a:lnTo>
                  <a:pt x="7236693" y="4119680"/>
                </a:lnTo>
                <a:lnTo>
                  <a:pt x="7236693" y="4161831"/>
                </a:lnTo>
                <a:cubicBezTo>
                  <a:pt x="7236693" y="4162302"/>
                  <a:pt x="7236576" y="4162714"/>
                  <a:pt x="7236342" y="4163068"/>
                </a:cubicBezTo>
                <a:cubicBezTo>
                  <a:pt x="7236108" y="4163421"/>
                  <a:pt x="7235698" y="4163701"/>
                  <a:pt x="7235112" y="4163907"/>
                </a:cubicBezTo>
                <a:cubicBezTo>
                  <a:pt x="7234526" y="4164114"/>
                  <a:pt x="7233735" y="4164290"/>
                  <a:pt x="7232740" y="4164437"/>
                </a:cubicBezTo>
                <a:cubicBezTo>
                  <a:pt x="7231744" y="4164585"/>
                  <a:pt x="7230544" y="4164658"/>
                  <a:pt x="7229138" y="4164658"/>
                </a:cubicBezTo>
                <a:cubicBezTo>
                  <a:pt x="7227673" y="4164658"/>
                  <a:pt x="7226458" y="4164585"/>
                  <a:pt x="7225492" y="4164437"/>
                </a:cubicBezTo>
                <a:cubicBezTo>
                  <a:pt x="7224525" y="4164290"/>
                  <a:pt x="7223734" y="4164114"/>
                  <a:pt x="7223120" y="4163907"/>
                </a:cubicBezTo>
                <a:cubicBezTo>
                  <a:pt x="7222505" y="4163701"/>
                  <a:pt x="7222080" y="4163421"/>
                  <a:pt x="7221846" y="4163068"/>
                </a:cubicBezTo>
                <a:cubicBezTo>
                  <a:pt x="7221612" y="4162714"/>
                  <a:pt x="7221494" y="4162302"/>
                  <a:pt x="7221494" y="4161831"/>
                </a:cubicBezTo>
                <a:lnTo>
                  <a:pt x="7221494" y="4119680"/>
                </a:lnTo>
                <a:lnTo>
                  <a:pt x="7189152" y="4055172"/>
                </a:lnTo>
                <a:cubicBezTo>
                  <a:pt x="7188504" y="4053817"/>
                  <a:pt x="7188107" y="4052757"/>
                  <a:pt x="7187959" y="4051991"/>
                </a:cubicBezTo>
                <a:cubicBezTo>
                  <a:pt x="7187812" y="4051225"/>
                  <a:pt x="7187959" y="4050636"/>
                  <a:pt x="7188401" y="4050223"/>
                </a:cubicBezTo>
                <a:cubicBezTo>
                  <a:pt x="7188843" y="4049811"/>
                  <a:pt x="7189638" y="4049546"/>
                  <a:pt x="7190787" y="4049428"/>
                </a:cubicBezTo>
                <a:cubicBezTo>
                  <a:pt x="7191935" y="4049310"/>
                  <a:pt x="7193482" y="4049251"/>
                  <a:pt x="7195426" y="4049251"/>
                </a:cubicBezTo>
                <a:close/>
                <a:moveTo>
                  <a:pt x="6969761" y="4049251"/>
                </a:moveTo>
                <a:cubicBezTo>
                  <a:pt x="6971234" y="4049251"/>
                  <a:pt x="6972456" y="4049325"/>
                  <a:pt x="6973428" y="4049472"/>
                </a:cubicBezTo>
                <a:cubicBezTo>
                  <a:pt x="6974400" y="4049620"/>
                  <a:pt x="6975181" y="4049796"/>
                  <a:pt x="6975770" y="4050003"/>
                </a:cubicBezTo>
                <a:cubicBezTo>
                  <a:pt x="6976359" y="4050209"/>
                  <a:pt x="6976771" y="4050489"/>
                  <a:pt x="6977007" y="4050842"/>
                </a:cubicBezTo>
                <a:cubicBezTo>
                  <a:pt x="6977243" y="4051195"/>
                  <a:pt x="6977360" y="4051608"/>
                  <a:pt x="6977360" y="4052079"/>
                </a:cubicBezTo>
                <a:lnTo>
                  <a:pt x="6977360" y="4097853"/>
                </a:lnTo>
                <a:lnTo>
                  <a:pt x="7029408" y="4097853"/>
                </a:lnTo>
                <a:lnTo>
                  <a:pt x="7029408" y="4052079"/>
                </a:lnTo>
                <a:cubicBezTo>
                  <a:pt x="7029408" y="4051608"/>
                  <a:pt x="7029526" y="4051195"/>
                  <a:pt x="7029762" y="4050842"/>
                </a:cubicBezTo>
                <a:cubicBezTo>
                  <a:pt x="7029998" y="4050489"/>
                  <a:pt x="7030410" y="4050209"/>
                  <a:pt x="7030999" y="4050003"/>
                </a:cubicBezTo>
                <a:cubicBezTo>
                  <a:pt x="7031588" y="4049796"/>
                  <a:pt x="7032354" y="4049620"/>
                  <a:pt x="7033296" y="4049472"/>
                </a:cubicBezTo>
                <a:cubicBezTo>
                  <a:pt x="7034239" y="4049325"/>
                  <a:pt x="7035476" y="4049251"/>
                  <a:pt x="7037008" y="4049251"/>
                </a:cubicBezTo>
                <a:cubicBezTo>
                  <a:pt x="7038422" y="4049251"/>
                  <a:pt x="7039615" y="4049325"/>
                  <a:pt x="7040587" y="4049472"/>
                </a:cubicBezTo>
                <a:cubicBezTo>
                  <a:pt x="7041559" y="4049620"/>
                  <a:pt x="7042339" y="4049796"/>
                  <a:pt x="7042928" y="4050003"/>
                </a:cubicBezTo>
                <a:cubicBezTo>
                  <a:pt x="7043518" y="4050209"/>
                  <a:pt x="7043930" y="4050489"/>
                  <a:pt x="7044165" y="4050842"/>
                </a:cubicBezTo>
                <a:cubicBezTo>
                  <a:pt x="7044401" y="4051195"/>
                  <a:pt x="7044519" y="4051608"/>
                  <a:pt x="7044519" y="4052079"/>
                </a:cubicBezTo>
                <a:lnTo>
                  <a:pt x="7044519" y="4161831"/>
                </a:lnTo>
                <a:cubicBezTo>
                  <a:pt x="7044519" y="4162302"/>
                  <a:pt x="7044401" y="4162714"/>
                  <a:pt x="7044165" y="4163068"/>
                </a:cubicBezTo>
                <a:cubicBezTo>
                  <a:pt x="7043930" y="4163421"/>
                  <a:pt x="7043518" y="4163701"/>
                  <a:pt x="7042928" y="4163907"/>
                </a:cubicBezTo>
                <a:cubicBezTo>
                  <a:pt x="7042339" y="4164114"/>
                  <a:pt x="7041559" y="4164290"/>
                  <a:pt x="7040587" y="4164437"/>
                </a:cubicBezTo>
                <a:cubicBezTo>
                  <a:pt x="7039615" y="4164585"/>
                  <a:pt x="7038422" y="4164658"/>
                  <a:pt x="7037008" y="4164658"/>
                </a:cubicBezTo>
                <a:cubicBezTo>
                  <a:pt x="7035476" y="4164658"/>
                  <a:pt x="7034239" y="4164585"/>
                  <a:pt x="7033296" y="4164437"/>
                </a:cubicBezTo>
                <a:cubicBezTo>
                  <a:pt x="7032354" y="4164290"/>
                  <a:pt x="7031588" y="4164114"/>
                  <a:pt x="7030999" y="4163907"/>
                </a:cubicBezTo>
                <a:cubicBezTo>
                  <a:pt x="7030410" y="4163701"/>
                  <a:pt x="7029998" y="4163421"/>
                  <a:pt x="7029762" y="4163068"/>
                </a:cubicBezTo>
                <a:cubicBezTo>
                  <a:pt x="7029526" y="4162714"/>
                  <a:pt x="7029408" y="4162302"/>
                  <a:pt x="7029408" y="4161831"/>
                </a:cubicBezTo>
                <a:lnTo>
                  <a:pt x="7029408" y="4111108"/>
                </a:lnTo>
                <a:lnTo>
                  <a:pt x="6977360" y="4111108"/>
                </a:lnTo>
                <a:lnTo>
                  <a:pt x="6977360" y="4161831"/>
                </a:lnTo>
                <a:cubicBezTo>
                  <a:pt x="6977360" y="4162302"/>
                  <a:pt x="6977243" y="4162714"/>
                  <a:pt x="6977007" y="4163068"/>
                </a:cubicBezTo>
                <a:cubicBezTo>
                  <a:pt x="6976771" y="4163421"/>
                  <a:pt x="6976359" y="4163701"/>
                  <a:pt x="6975770" y="4163907"/>
                </a:cubicBezTo>
                <a:cubicBezTo>
                  <a:pt x="6975181" y="4164114"/>
                  <a:pt x="6974400" y="4164290"/>
                  <a:pt x="6973428" y="4164437"/>
                </a:cubicBezTo>
                <a:cubicBezTo>
                  <a:pt x="6972456" y="4164585"/>
                  <a:pt x="6971234" y="4164658"/>
                  <a:pt x="6969761" y="4164658"/>
                </a:cubicBezTo>
                <a:cubicBezTo>
                  <a:pt x="6968347" y="4164658"/>
                  <a:pt x="6967139" y="4164585"/>
                  <a:pt x="6966138" y="4164437"/>
                </a:cubicBezTo>
                <a:cubicBezTo>
                  <a:pt x="6965136" y="4164290"/>
                  <a:pt x="6964341" y="4164114"/>
                  <a:pt x="6963752" y="4163907"/>
                </a:cubicBezTo>
                <a:cubicBezTo>
                  <a:pt x="6963163" y="4163701"/>
                  <a:pt x="6962751" y="4163421"/>
                  <a:pt x="6962515" y="4163068"/>
                </a:cubicBezTo>
                <a:cubicBezTo>
                  <a:pt x="6962279" y="4162714"/>
                  <a:pt x="6962161" y="4162302"/>
                  <a:pt x="6962161" y="4161831"/>
                </a:cubicBezTo>
                <a:lnTo>
                  <a:pt x="6962161" y="4052079"/>
                </a:lnTo>
                <a:cubicBezTo>
                  <a:pt x="6962161" y="4051608"/>
                  <a:pt x="6962279" y="4051195"/>
                  <a:pt x="6962515" y="4050842"/>
                </a:cubicBezTo>
                <a:cubicBezTo>
                  <a:pt x="6962751" y="4050489"/>
                  <a:pt x="6963163" y="4050209"/>
                  <a:pt x="6963752" y="4050003"/>
                </a:cubicBezTo>
                <a:cubicBezTo>
                  <a:pt x="6964341" y="4049796"/>
                  <a:pt x="6965136" y="4049620"/>
                  <a:pt x="6966138" y="4049472"/>
                </a:cubicBezTo>
                <a:cubicBezTo>
                  <a:pt x="6967139" y="4049325"/>
                  <a:pt x="6968347" y="4049251"/>
                  <a:pt x="6969761" y="4049251"/>
                </a:cubicBezTo>
                <a:close/>
                <a:moveTo>
                  <a:pt x="6719176" y="4049251"/>
                </a:moveTo>
                <a:cubicBezTo>
                  <a:pt x="6720943" y="4049251"/>
                  <a:pt x="6722372" y="4049310"/>
                  <a:pt x="6723462" y="4049428"/>
                </a:cubicBezTo>
                <a:cubicBezTo>
                  <a:pt x="6724552" y="4049546"/>
                  <a:pt x="6725421" y="4049708"/>
                  <a:pt x="6726069" y="4049914"/>
                </a:cubicBezTo>
                <a:cubicBezTo>
                  <a:pt x="6726717" y="4050121"/>
                  <a:pt x="6727203" y="4050415"/>
                  <a:pt x="6727527" y="4050798"/>
                </a:cubicBezTo>
                <a:cubicBezTo>
                  <a:pt x="6727851" y="4051181"/>
                  <a:pt x="6728160" y="4051667"/>
                  <a:pt x="6728454" y="4052256"/>
                </a:cubicBezTo>
                <a:lnTo>
                  <a:pt x="6744272" y="4085128"/>
                </a:lnTo>
                <a:cubicBezTo>
                  <a:pt x="6745741" y="4088251"/>
                  <a:pt x="6747207" y="4091520"/>
                  <a:pt x="6748671" y="4094937"/>
                </a:cubicBezTo>
                <a:cubicBezTo>
                  <a:pt x="6750134" y="4098354"/>
                  <a:pt x="6751629" y="4101800"/>
                  <a:pt x="6753152" y="4105276"/>
                </a:cubicBezTo>
                <a:lnTo>
                  <a:pt x="6753327" y="4105276"/>
                </a:lnTo>
                <a:cubicBezTo>
                  <a:pt x="6754674" y="4101918"/>
                  <a:pt x="6756064" y="4098575"/>
                  <a:pt x="6757500" y="4095246"/>
                </a:cubicBezTo>
                <a:cubicBezTo>
                  <a:pt x="6758935" y="4091918"/>
                  <a:pt x="6760387" y="4088634"/>
                  <a:pt x="6761857" y="4085393"/>
                </a:cubicBezTo>
                <a:lnTo>
                  <a:pt x="6777763" y="4052344"/>
                </a:lnTo>
                <a:cubicBezTo>
                  <a:pt x="6777940" y="4051755"/>
                  <a:pt x="6778190" y="4051255"/>
                  <a:pt x="6778514" y="4050842"/>
                </a:cubicBezTo>
                <a:cubicBezTo>
                  <a:pt x="6778839" y="4050430"/>
                  <a:pt x="6779280" y="4050121"/>
                  <a:pt x="6779840" y="4049914"/>
                </a:cubicBezTo>
                <a:cubicBezTo>
                  <a:pt x="6780400" y="4049708"/>
                  <a:pt x="6781180" y="4049546"/>
                  <a:pt x="6782181" y="4049428"/>
                </a:cubicBezTo>
                <a:cubicBezTo>
                  <a:pt x="6783183" y="4049310"/>
                  <a:pt x="6784450" y="4049251"/>
                  <a:pt x="6785981" y="4049251"/>
                </a:cubicBezTo>
                <a:cubicBezTo>
                  <a:pt x="6788102" y="4049251"/>
                  <a:pt x="6789766" y="4049325"/>
                  <a:pt x="6790974" y="4049472"/>
                </a:cubicBezTo>
                <a:cubicBezTo>
                  <a:pt x="6792182" y="4049620"/>
                  <a:pt x="6793021" y="4049900"/>
                  <a:pt x="6793492" y="4050312"/>
                </a:cubicBezTo>
                <a:cubicBezTo>
                  <a:pt x="6793964" y="4050724"/>
                  <a:pt x="6794126" y="4051314"/>
                  <a:pt x="6793978" y="4052079"/>
                </a:cubicBezTo>
                <a:cubicBezTo>
                  <a:pt x="6793831" y="4052845"/>
                  <a:pt x="6793434" y="4053876"/>
                  <a:pt x="6792785" y="4055172"/>
                </a:cubicBezTo>
                <a:lnTo>
                  <a:pt x="6760443" y="4119680"/>
                </a:lnTo>
                <a:lnTo>
                  <a:pt x="6760443" y="4161831"/>
                </a:lnTo>
                <a:cubicBezTo>
                  <a:pt x="6760443" y="4162302"/>
                  <a:pt x="6760326" y="4162714"/>
                  <a:pt x="6760092" y="4163068"/>
                </a:cubicBezTo>
                <a:cubicBezTo>
                  <a:pt x="6759858" y="4163421"/>
                  <a:pt x="6759448" y="4163701"/>
                  <a:pt x="6758862" y="4163907"/>
                </a:cubicBezTo>
                <a:cubicBezTo>
                  <a:pt x="6758276" y="4164114"/>
                  <a:pt x="6757485" y="4164290"/>
                  <a:pt x="6756490" y="4164437"/>
                </a:cubicBezTo>
                <a:cubicBezTo>
                  <a:pt x="6755494" y="4164585"/>
                  <a:pt x="6754294" y="4164658"/>
                  <a:pt x="6752888" y="4164658"/>
                </a:cubicBezTo>
                <a:cubicBezTo>
                  <a:pt x="6751423" y="4164658"/>
                  <a:pt x="6750208" y="4164585"/>
                  <a:pt x="6749242" y="4164437"/>
                </a:cubicBezTo>
                <a:cubicBezTo>
                  <a:pt x="6748275" y="4164290"/>
                  <a:pt x="6747484" y="4164114"/>
                  <a:pt x="6746870" y="4163907"/>
                </a:cubicBezTo>
                <a:cubicBezTo>
                  <a:pt x="6746255" y="4163701"/>
                  <a:pt x="6745830" y="4163421"/>
                  <a:pt x="6745596" y="4163068"/>
                </a:cubicBezTo>
                <a:cubicBezTo>
                  <a:pt x="6745362" y="4162714"/>
                  <a:pt x="6745244" y="4162302"/>
                  <a:pt x="6745244" y="4161831"/>
                </a:cubicBezTo>
                <a:lnTo>
                  <a:pt x="6745244" y="4119680"/>
                </a:lnTo>
                <a:lnTo>
                  <a:pt x="6712902" y="4055172"/>
                </a:lnTo>
                <a:cubicBezTo>
                  <a:pt x="6712254" y="4053817"/>
                  <a:pt x="6711857" y="4052757"/>
                  <a:pt x="6711709" y="4051991"/>
                </a:cubicBezTo>
                <a:cubicBezTo>
                  <a:pt x="6711562" y="4051225"/>
                  <a:pt x="6711709" y="4050636"/>
                  <a:pt x="6712151" y="4050223"/>
                </a:cubicBezTo>
                <a:cubicBezTo>
                  <a:pt x="6712593" y="4049811"/>
                  <a:pt x="6713388" y="4049546"/>
                  <a:pt x="6714537" y="4049428"/>
                </a:cubicBezTo>
                <a:cubicBezTo>
                  <a:pt x="6715685" y="4049310"/>
                  <a:pt x="6717232" y="4049251"/>
                  <a:pt x="6719176" y="4049251"/>
                </a:cubicBezTo>
                <a:close/>
                <a:moveTo>
                  <a:pt x="6503036" y="4049251"/>
                </a:moveTo>
                <a:cubicBezTo>
                  <a:pt x="6504509" y="4049251"/>
                  <a:pt x="6505731" y="4049325"/>
                  <a:pt x="6506703" y="4049472"/>
                </a:cubicBezTo>
                <a:cubicBezTo>
                  <a:pt x="6507675" y="4049620"/>
                  <a:pt x="6508456" y="4049796"/>
                  <a:pt x="6509045" y="4050003"/>
                </a:cubicBezTo>
                <a:cubicBezTo>
                  <a:pt x="6509634" y="4050209"/>
                  <a:pt x="6510046" y="4050489"/>
                  <a:pt x="6510282" y="4050842"/>
                </a:cubicBezTo>
                <a:cubicBezTo>
                  <a:pt x="6510518" y="4051195"/>
                  <a:pt x="6510635" y="4051608"/>
                  <a:pt x="6510635" y="4052079"/>
                </a:cubicBezTo>
                <a:lnTo>
                  <a:pt x="6510635" y="4097853"/>
                </a:lnTo>
                <a:lnTo>
                  <a:pt x="6562683" y="4097853"/>
                </a:lnTo>
                <a:lnTo>
                  <a:pt x="6562683" y="4052079"/>
                </a:lnTo>
                <a:cubicBezTo>
                  <a:pt x="6562683" y="4051608"/>
                  <a:pt x="6562801" y="4051195"/>
                  <a:pt x="6563037" y="4050842"/>
                </a:cubicBezTo>
                <a:cubicBezTo>
                  <a:pt x="6563273" y="4050489"/>
                  <a:pt x="6563685" y="4050209"/>
                  <a:pt x="6564274" y="4050003"/>
                </a:cubicBezTo>
                <a:cubicBezTo>
                  <a:pt x="6564863" y="4049796"/>
                  <a:pt x="6565629" y="4049620"/>
                  <a:pt x="6566571" y="4049472"/>
                </a:cubicBezTo>
                <a:cubicBezTo>
                  <a:pt x="6567514" y="4049325"/>
                  <a:pt x="6568751" y="4049251"/>
                  <a:pt x="6570283" y="4049251"/>
                </a:cubicBezTo>
                <a:cubicBezTo>
                  <a:pt x="6571697" y="4049251"/>
                  <a:pt x="6572890" y="4049325"/>
                  <a:pt x="6573862" y="4049472"/>
                </a:cubicBezTo>
                <a:cubicBezTo>
                  <a:pt x="6574834" y="4049620"/>
                  <a:pt x="6575614" y="4049796"/>
                  <a:pt x="6576203" y="4050003"/>
                </a:cubicBezTo>
                <a:cubicBezTo>
                  <a:pt x="6576793" y="4050209"/>
                  <a:pt x="6577205" y="4050489"/>
                  <a:pt x="6577440" y="4050842"/>
                </a:cubicBezTo>
                <a:cubicBezTo>
                  <a:pt x="6577676" y="4051195"/>
                  <a:pt x="6577794" y="4051608"/>
                  <a:pt x="6577794" y="4052079"/>
                </a:cubicBezTo>
                <a:lnTo>
                  <a:pt x="6577794" y="4161831"/>
                </a:lnTo>
                <a:cubicBezTo>
                  <a:pt x="6577794" y="4162302"/>
                  <a:pt x="6577676" y="4162714"/>
                  <a:pt x="6577440" y="4163068"/>
                </a:cubicBezTo>
                <a:cubicBezTo>
                  <a:pt x="6577205" y="4163421"/>
                  <a:pt x="6576793" y="4163701"/>
                  <a:pt x="6576203" y="4163907"/>
                </a:cubicBezTo>
                <a:cubicBezTo>
                  <a:pt x="6575614" y="4164114"/>
                  <a:pt x="6574834" y="4164290"/>
                  <a:pt x="6573862" y="4164437"/>
                </a:cubicBezTo>
                <a:cubicBezTo>
                  <a:pt x="6572890" y="4164585"/>
                  <a:pt x="6571697" y="4164658"/>
                  <a:pt x="6570283" y="4164658"/>
                </a:cubicBezTo>
                <a:cubicBezTo>
                  <a:pt x="6568751" y="4164658"/>
                  <a:pt x="6567514" y="4164585"/>
                  <a:pt x="6566571" y="4164437"/>
                </a:cubicBezTo>
                <a:cubicBezTo>
                  <a:pt x="6565629" y="4164290"/>
                  <a:pt x="6564863" y="4164114"/>
                  <a:pt x="6564274" y="4163907"/>
                </a:cubicBezTo>
                <a:cubicBezTo>
                  <a:pt x="6563685" y="4163701"/>
                  <a:pt x="6563273" y="4163421"/>
                  <a:pt x="6563037" y="4163068"/>
                </a:cubicBezTo>
                <a:cubicBezTo>
                  <a:pt x="6562801" y="4162714"/>
                  <a:pt x="6562683" y="4162302"/>
                  <a:pt x="6562683" y="4161831"/>
                </a:cubicBezTo>
                <a:lnTo>
                  <a:pt x="6562683" y="4111108"/>
                </a:lnTo>
                <a:lnTo>
                  <a:pt x="6510635" y="4111108"/>
                </a:lnTo>
                <a:lnTo>
                  <a:pt x="6510635" y="4161831"/>
                </a:lnTo>
                <a:cubicBezTo>
                  <a:pt x="6510635" y="4162302"/>
                  <a:pt x="6510518" y="4162714"/>
                  <a:pt x="6510282" y="4163068"/>
                </a:cubicBezTo>
                <a:cubicBezTo>
                  <a:pt x="6510046" y="4163421"/>
                  <a:pt x="6509634" y="4163701"/>
                  <a:pt x="6509045" y="4163907"/>
                </a:cubicBezTo>
                <a:cubicBezTo>
                  <a:pt x="6508456" y="4164114"/>
                  <a:pt x="6507675" y="4164290"/>
                  <a:pt x="6506703" y="4164437"/>
                </a:cubicBezTo>
                <a:cubicBezTo>
                  <a:pt x="6505731" y="4164585"/>
                  <a:pt x="6504509" y="4164658"/>
                  <a:pt x="6503036" y="4164658"/>
                </a:cubicBezTo>
                <a:cubicBezTo>
                  <a:pt x="6501622" y="4164658"/>
                  <a:pt x="6500414" y="4164585"/>
                  <a:pt x="6499413" y="4164437"/>
                </a:cubicBezTo>
                <a:cubicBezTo>
                  <a:pt x="6498411" y="4164290"/>
                  <a:pt x="6497616" y="4164114"/>
                  <a:pt x="6497027" y="4163907"/>
                </a:cubicBezTo>
                <a:cubicBezTo>
                  <a:pt x="6496438" y="4163701"/>
                  <a:pt x="6496026" y="4163421"/>
                  <a:pt x="6495790" y="4163068"/>
                </a:cubicBezTo>
                <a:cubicBezTo>
                  <a:pt x="6495554" y="4162714"/>
                  <a:pt x="6495436" y="4162302"/>
                  <a:pt x="6495436" y="4161831"/>
                </a:cubicBezTo>
                <a:lnTo>
                  <a:pt x="6495436" y="4052079"/>
                </a:lnTo>
                <a:cubicBezTo>
                  <a:pt x="6495436" y="4051608"/>
                  <a:pt x="6495554" y="4051195"/>
                  <a:pt x="6495790" y="4050842"/>
                </a:cubicBezTo>
                <a:cubicBezTo>
                  <a:pt x="6496026" y="4050489"/>
                  <a:pt x="6496438" y="4050209"/>
                  <a:pt x="6497027" y="4050003"/>
                </a:cubicBezTo>
                <a:cubicBezTo>
                  <a:pt x="6497616" y="4049796"/>
                  <a:pt x="6498411" y="4049620"/>
                  <a:pt x="6499413" y="4049472"/>
                </a:cubicBezTo>
                <a:cubicBezTo>
                  <a:pt x="6500414" y="4049325"/>
                  <a:pt x="6501622" y="4049251"/>
                  <a:pt x="6503036" y="4049251"/>
                </a:cubicBezTo>
                <a:close/>
                <a:moveTo>
                  <a:pt x="6252451" y="4049251"/>
                </a:moveTo>
                <a:cubicBezTo>
                  <a:pt x="6254218" y="4049251"/>
                  <a:pt x="6255647" y="4049310"/>
                  <a:pt x="6256737" y="4049428"/>
                </a:cubicBezTo>
                <a:cubicBezTo>
                  <a:pt x="6257827" y="4049546"/>
                  <a:pt x="6258696" y="4049708"/>
                  <a:pt x="6259344" y="4049914"/>
                </a:cubicBezTo>
                <a:cubicBezTo>
                  <a:pt x="6259992" y="4050121"/>
                  <a:pt x="6260478" y="4050415"/>
                  <a:pt x="6260802" y="4050798"/>
                </a:cubicBezTo>
                <a:cubicBezTo>
                  <a:pt x="6261126" y="4051181"/>
                  <a:pt x="6261435" y="4051667"/>
                  <a:pt x="6261729" y="4052256"/>
                </a:cubicBezTo>
                <a:lnTo>
                  <a:pt x="6277547" y="4085128"/>
                </a:lnTo>
                <a:cubicBezTo>
                  <a:pt x="6279016" y="4088251"/>
                  <a:pt x="6280482" y="4091520"/>
                  <a:pt x="6281946" y="4094937"/>
                </a:cubicBezTo>
                <a:cubicBezTo>
                  <a:pt x="6283409" y="4098354"/>
                  <a:pt x="6284904" y="4101800"/>
                  <a:pt x="6286427" y="4105276"/>
                </a:cubicBezTo>
                <a:lnTo>
                  <a:pt x="6286602" y="4105276"/>
                </a:lnTo>
                <a:cubicBezTo>
                  <a:pt x="6287949" y="4101918"/>
                  <a:pt x="6289339" y="4098575"/>
                  <a:pt x="6290775" y="4095246"/>
                </a:cubicBezTo>
                <a:cubicBezTo>
                  <a:pt x="6292210" y="4091918"/>
                  <a:pt x="6293662" y="4088634"/>
                  <a:pt x="6295132" y="4085393"/>
                </a:cubicBezTo>
                <a:lnTo>
                  <a:pt x="6311038" y="4052344"/>
                </a:lnTo>
                <a:cubicBezTo>
                  <a:pt x="6311215" y="4051755"/>
                  <a:pt x="6311465" y="4051255"/>
                  <a:pt x="6311789" y="4050842"/>
                </a:cubicBezTo>
                <a:cubicBezTo>
                  <a:pt x="6312114" y="4050430"/>
                  <a:pt x="6312555" y="4050121"/>
                  <a:pt x="6313115" y="4049914"/>
                </a:cubicBezTo>
                <a:cubicBezTo>
                  <a:pt x="6313675" y="4049708"/>
                  <a:pt x="6314455" y="4049546"/>
                  <a:pt x="6315456" y="4049428"/>
                </a:cubicBezTo>
                <a:cubicBezTo>
                  <a:pt x="6316458" y="4049310"/>
                  <a:pt x="6317725" y="4049251"/>
                  <a:pt x="6319256" y="4049251"/>
                </a:cubicBezTo>
                <a:cubicBezTo>
                  <a:pt x="6321377" y="4049251"/>
                  <a:pt x="6323041" y="4049325"/>
                  <a:pt x="6324249" y="4049472"/>
                </a:cubicBezTo>
                <a:cubicBezTo>
                  <a:pt x="6325457" y="4049620"/>
                  <a:pt x="6326296" y="4049900"/>
                  <a:pt x="6326767" y="4050312"/>
                </a:cubicBezTo>
                <a:cubicBezTo>
                  <a:pt x="6327239" y="4050724"/>
                  <a:pt x="6327401" y="4051314"/>
                  <a:pt x="6327253" y="4052079"/>
                </a:cubicBezTo>
                <a:cubicBezTo>
                  <a:pt x="6327106" y="4052845"/>
                  <a:pt x="6326709" y="4053876"/>
                  <a:pt x="6326060" y="4055172"/>
                </a:cubicBezTo>
                <a:lnTo>
                  <a:pt x="6293718" y="4119680"/>
                </a:lnTo>
                <a:lnTo>
                  <a:pt x="6293718" y="4161831"/>
                </a:lnTo>
                <a:cubicBezTo>
                  <a:pt x="6293718" y="4162302"/>
                  <a:pt x="6293601" y="4162714"/>
                  <a:pt x="6293367" y="4163068"/>
                </a:cubicBezTo>
                <a:cubicBezTo>
                  <a:pt x="6293133" y="4163421"/>
                  <a:pt x="6292723" y="4163701"/>
                  <a:pt x="6292137" y="4163907"/>
                </a:cubicBezTo>
                <a:cubicBezTo>
                  <a:pt x="6291551" y="4164114"/>
                  <a:pt x="6290760" y="4164290"/>
                  <a:pt x="6289765" y="4164437"/>
                </a:cubicBezTo>
                <a:cubicBezTo>
                  <a:pt x="6288769" y="4164585"/>
                  <a:pt x="6287569" y="4164658"/>
                  <a:pt x="6286163" y="4164658"/>
                </a:cubicBezTo>
                <a:cubicBezTo>
                  <a:pt x="6284698" y="4164658"/>
                  <a:pt x="6283483" y="4164585"/>
                  <a:pt x="6282517" y="4164437"/>
                </a:cubicBezTo>
                <a:cubicBezTo>
                  <a:pt x="6281550" y="4164290"/>
                  <a:pt x="6280759" y="4164114"/>
                  <a:pt x="6280145" y="4163907"/>
                </a:cubicBezTo>
                <a:cubicBezTo>
                  <a:pt x="6279530" y="4163701"/>
                  <a:pt x="6279105" y="4163421"/>
                  <a:pt x="6278871" y="4163068"/>
                </a:cubicBezTo>
                <a:cubicBezTo>
                  <a:pt x="6278637" y="4162714"/>
                  <a:pt x="6278519" y="4162302"/>
                  <a:pt x="6278519" y="4161831"/>
                </a:cubicBezTo>
                <a:lnTo>
                  <a:pt x="6278519" y="4119680"/>
                </a:lnTo>
                <a:lnTo>
                  <a:pt x="6246177" y="4055172"/>
                </a:lnTo>
                <a:cubicBezTo>
                  <a:pt x="6245529" y="4053817"/>
                  <a:pt x="6245132" y="4052757"/>
                  <a:pt x="6244984" y="4051991"/>
                </a:cubicBezTo>
                <a:cubicBezTo>
                  <a:pt x="6244837" y="4051225"/>
                  <a:pt x="6244984" y="4050636"/>
                  <a:pt x="6245426" y="4050223"/>
                </a:cubicBezTo>
                <a:cubicBezTo>
                  <a:pt x="6245868" y="4049811"/>
                  <a:pt x="6246663" y="4049546"/>
                  <a:pt x="6247812" y="4049428"/>
                </a:cubicBezTo>
                <a:cubicBezTo>
                  <a:pt x="6248960" y="4049310"/>
                  <a:pt x="6250507" y="4049251"/>
                  <a:pt x="6252451" y="4049251"/>
                </a:cubicBezTo>
                <a:close/>
                <a:moveTo>
                  <a:pt x="6026786" y="4049251"/>
                </a:moveTo>
                <a:cubicBezTo>
                  <a:pt x="6028259" y="4049251"/>
                  <a:pt x="6029481" y="4049325"/>
                  <a:pt x="6030453" y="4049472"/>
                </a:cubicBezTo>
                <a:cubicBezTo>
                  <a:pt x="6031425" y="4049620"/>
                  <a:pt x="6032206" y="4049796"/>
                  <a:pt x="6032795" y="4050003"/>
                </a:cubicBezTo>
                <a:cubicBezTo>
                  <a:pt x="6033384" y="4050209"/>
                  <a:pt x="6033796" y="4050489"/>
                  <a:pt x="6034032" y="4050842"/>
                </a:cubicBezTo>
                <a:cubicBezTo>
                  <a:pt x="6034268" y="4051195"/>
                  <a:pt x="6034385" y="4051608"/>
                  <a:pt x="6034385" y="4052079"/>
                </a:cubicBezTo>
                <a:lnTo>
                  <a:pt x="6034385" y="4097853"/>
                </a:lnTo>
                <a:lnTo>
                  <a:pt x="6086433" y="4097853"/>
                </a:lnTo>
                <a:lnTo>
                  <a:pt x="6086433" y="4052079"/>
                </a:lnTo>
                <a:cubicBezTo>
                  <a:pt x="6086433" y="4051608"/>
                  <a:pt x="6086551" y="4051195"/>
                  <a:pt x="6086787" y="4050842"/>
                </a:cubicBezTo>
                <a:cubicBezTo>
                  <a:pt x="6087023" y="4050489"/>
                  <a:pt x="6087435" y="4050209"/>
                  <a:pt x="6088024" y="4050003"/>
                </a:cubicBezTo>
                <a:cubicBezTo>
                  <a:pt x="6088613" y="4049796"/>
                  <a:pt x="6089379" y="4049620"/>
                  <a:pt x="6090321" y="4049472"/>
                </a:cubicBezTo>
                <a:cubicBezTo>
                  <a:pt x="6091264" y="4049325"/>
                  <a:pt x="6092501" y="4049251"/>
                  <a:pt x="6094033" y="4049251"/>
                </a:cubicBezTo>
                <a:cubicBezTo>
                  <a:pt x="6095447" y="4049251"/>
                  <a:pt x="6096640" y="4049325"/>
                  <a:pt x="6097612" y="4049472"/>
                </a:cubicBezTo>
                <a:cubicBezTo>
                  <a:pt x="6098584" y="4049620"/>
                  <a:pt x="6099364" y="4049796"/>
                  <a:pt x="6099953" y="4050003"/>
                </a:cubicBezTo>
                <a:cubicBezTo>
                  <a:pt x="6100543" y="4050209"/>
                  <a:pt x="6100955" y="4050489"/>
                  <a:pt x="6101190" y="4050842"/>
                </a:cubicBezTo>
                <a:cubicBezTo>
                  <a:pt x="6101426" y="4051195"/>
                  <a:pt x="6101544" y="4051608"/>
                  <a:pt x="6101544" y="4052079"/>
                </a:cubicBezTo>
                <a:lnTo>
                  <a:pt x="6101544" y="4161831"/>
                </a:lnTo>
                <a:cubicBezTo>
                  <a:pt x="6101544" y="4162302"/>
                  <a:pt x="6101426" y="4162714"/>
                  <a:pt x="6101190" y="4163068"/>
                </a:cubicBezTo>
                <a:cubicBezTo>
                  <a:pt x="6100955" y="4163421"/>
                  <a:pt x="6100543" y="4163701"/>
                  <a:pt x="6099953" y="4163907"/>
                </a:cubicBezTo>
                <a:cubicBezTo>
                  <a:pt x="6099364" y="4164114"/>
                  <a:pt x="6098584" y="4164290"/>
                  <a:pt x="6097612" y="4164437"/>
                </a:cubicBezTo>
                <a:cubicBezTo>
                  <a:pt x="6096640" y="4164585"/>
                  <a:pt x="6095447" y="4164658"/>
                  <a:pt x="6094033" y="4164658"/>
                </a:cubicBezTo>
                <a:cubicBezTo>
                  <a:pt x="6092501" y="4164658"/>
                  <a:pt x="6091264" y="4164585"/>
                  <a:pt x="6090321" y="4164437"/>
                </a:cubicBezTo>
                <a:cubicBezTo>
                  <a:pt x="6089379" y="4164290"/>
                  <a:pt x="6088613" y="4164114"/>
                  <a:pt x="6088024" y="4163907"/>
                </a:cubicBezTo>
                <a:cubicBezTo>
                  <a:pt x="6087435" y="4163701"/>
                  <a:pt x="6087023" y="4163421"/>
                  <a:pt x="6086787" y="4163068"/>
                </a:cubicBezTo>
                <a:cubicBezTo>
                  <a:pt x="6086551" y="4162714"/>
                  <a:pt x="6086433" y="4162302"/>
                  <a:pt x="6086433" y="4161831"/>
                </a:cubicBezTo>
                <a:lnTo>
                  <a:pt x="6086433" y="4111108"/>
                </a:lnTo>
                <a:lnTo>
                  <a:pt x="6034385" y="4111108"/>
                </a:lnTo>
                <a:lnTo>
                  <a:pt x="6034385" y="4161831"/>
                </a:lnTo>
                <a:cubicBezTo>
                  <a:pt x="6034385" y="4162302"/>
                  <a:pt x="6034268" y="4162714"/>
                  <a:pt x="6034032" y="4163068"/>
                </a:cubicBezTo>
                <a:cubicBezTo>
                  <a:pt x="6033796" y="4163421"/>
                  <a:pt x="6033384" y="4163701"/>
                  <a:pt x="6032795" y="4163907"/>
                </a:cubicBezTo>
                <a:cubicBezTo>
                  <a:pt x="6032206" y="4164114"/>
                  <a:pt x="6031425" y="4164290"/>
                  <a:pt x="6030453" y="4164437"/>
                </a:cubicBezTo>
                <a:cubicBezTo>
                  <a:pt x="6029481" y="4164585"/>
                  <a:pt x="6028259" y="4164658"/>
                  <a:pt x="6026786" y="4164658"/>
                </a:cubicBezTo>
                <a:cubicBezTo>
                  <a:pt x="6025372" y="4164658"/>
                  <a:pt x="6024164" y="4164585"/>
                  <a:pt x="6023163" y="4164437"/>
                </a:cubicBezTo>
                <a:cubicBezTo>
                  <a:pt x="6022161" y="4164290"/>
                  <a:pt x="6021366" y="4164114"/>
                  <a:pt x="6020777" y="4163907"/>
                </a:cubicBezTo>
                <a:cubicBezTo>
                  <a:pt x="6020188" y="4163701"/>
                  <a:pt x="6019776" y="4163421"/>
                  <a:pt x="6019540" y="4163068"/>
                </a:cubicBezTo>
                <a:cubicBezTo>
                  <a:pt x="6019304" y="4162714"/>
                  <a:pt x="6019186" y="4162302"/>
                  <a:pt x="6019186" y="4161831"/>
                </a:cubicBezTo>
                <a:lnTo>
                  <a:pt x="6019186" y="4052079"/>
                </a:lnTo>
                <a:cubicBezTo>
                  <a:pt x="6019186" y="4051608"/>
                  <a:pt x="6019304" y="4051195"/>
                  <a:pt x="6019540" y="4050842"/>
                </a:cubicBezTo>
                <a:cubicBezTo>
                  <a:pt x="6019776" y="4050489"/>
                  <a:pt x="6020188" y="4050209"/>
                  <a:pt x="6020777" y="4050003"/>
                </a:cubicBezTo>
                <a:cubicBezTo>
                  <a:pt x="6021366" y="4049796"/>
                  <a:pt x="6022161" y="4049620"/>
                  <a:pt x="6023163" y="4049472"/>
                </a:cubicBezTo>
                <a:cubicBezTo>
                  <a:pt x="6024164" y="4049325"/>
                  <a:pt x="6025372" y="4049251"/>
                  <a:pt x="6026786" y="4049251"/>
                </a:cubicBezTo>
                <a:close/>
                <a:moveTo>
                  <a:pt x="5776201" y="4049251"/>
                </a:moveTo>
                <a:cubicBezTo>
                  <a:pt x="5777968" y="4049251"/>
                  <a:pt x="5779397" y="4049310"/>
                  <a:pt x="5780487" y="4049428"/>
                </a:cubicBezTo>
                <a:cubicBezTo>
                  <a:pt x="5781577" y="4049546"/>
                  <a:pt x="5782446" y="4049708"/>
                  <a:pt x="5783094" y="4049914"/>
                </a:cubicBezTo>
                <a:cubicBezTo>
                  <a:pt x="5783742" y="4050121"/>
                  <a:pt x="5784228" y="4050415"/>
                  <a:pt x="5784552" y="4050798"/>
                </a:cubicBezTo>
                <a:cubicBezTo>
                  <a:pt x="5784876" y="4051181"/>
                  <a:pt x="5785185" y="4051667"/>
                  <a:pt x="5785479" y="4052256"/>
                </a:cubicBezTo>
                <a:lnTo>
                  <a:pt x="5801297" y="4085128"/>
                </a:lnTo>
                <a:cubicBezTo>
                  <a:pt x="5802766" y="4088251"/>
                  <a:pt x="5804232" y="4091520"/>
                  <a:pt x="5805696" y="4094937"/>
                </a:cubicBezTo>
                <a:cubicBezTo>
                  <a:pt x="5807159" y="4098354"/>
                  <a:pt x="5808654" y="4101800"/>
                  <a:pt x="5810177" y="4105276"/>
                </a:cubicBezTo>
                <a:lnTo>
                  <a:pt x="5810352" y="4105276"/>
                </a:lnTo>
                <a:cubicBezTo>
                  <a:pt x="5811699" y="4101918"/>
                  <a:pt x="5813089" y="4098575"/>
                  <a:pt x="5814525" y="4095246"/>
                </a:cubicBezTo>
                <a:cubicBezTo>
                  <a:pt x="5815960" y="4091918"/>
                  <a:pt x="5817412" y="4088634"/>
                  <a:pt x="5818882" y="4085393"/>
                </a:cubicBezTo>
                <a:lnTo>
                  <a:pt x="5834788" y="4052344"/>
                </a:lnTo>
                <a:cubicBezTo>
                  <a:pt x="5834965" y="4051755"/>
                  <a:pt x="5835215" y="4051255"/>
                  <a:pt x="5835539" y="4050842"/>
                </a:cubicBezTo>
                <a:cubicBezTo>
                  <a:pt x="5835864" y="4050430"/>
                  <a:pt x="5836305" y="4050121"/>
                  <a:pt x="5836865" y="4049914"/>
                </a:cubicBezTo>
                <a:cubicBezTo>
                  <a:pt x="5837425" y="4049708"/>
                  <a:pt x="5838205" y="4049546"/>
                  <a:pt x="5839206" y="4049428"/>
                </a:cubicBezTo>
                <a:cubicBezTo>
                  <a:pt x="5840208" y="4049310"/>
                  <a:pt x="5841475" y="4049251"/>
                  <a:pt x="5843006" y="4049251"/>
                </a:cubicBezTo>
                <a:cubicBezTo>
                  <a:pt x="5845127" y="4049251"/>
                  <a:pt x="5846791" y="4049325"/>
                  <a:pt x="5847999" y="4049472"/>
                </a:cubicBezTo>
                <a:cubicBezTo>
                  <a:pt x="5849207" y="4049620"/>
                  <a:pt x="5850046" y="4049900"/>
                  <a:pt x="5850517" y="4050312"/>
                </a:cubicBezTo>
                <a:cubicBezTo>
                  <a:pt x="5850989" y="4050724"/>
                  <a:pt x="5851151" y="4051314"/>
                  <a:pt x="5851003" y="4052079"/>
                </a:cubicBezTo>
                <a:cubicBezTo>
                  <a:pt x="5850856" y="4052845"/>
                  <a:pt x="5850459" y="4053876"/>
                  <a:pt x="5849810" y="4055172"/>
                </a:cubicBezTo>
                <a:lnTo>
                  <a:pt x="5817468" y="4119680"/>
                </a:lnTo>
                <a:lnTo>
                  <a:pt x="5817468" y="4161831"/>
                </a:lnTo>
                <a:cubicBezTo>
                  <a:pt x="5817468" y="4162302"/>
                  <a:pt x="5817351" y="4162714"/>
                  <a:pt x="5817117" y="4163068"/>
                </a:cubicBezTo>
                <a:cubicBezTo>
                  <a:pt x="5816883" y="4163421"/>
                  <a:pt x="5816473" y="4163701"/>
                  <a:pt x="5815887" y="4163907"/>
                </a:cubicBezTo>
                <a:cubicBezTo>
                  <a:pt x="5815301" y="4164114"/>
                  <a:pt x="5814510" y="4164290"/>
                  <a:pt x="5813515" y="4164437"/>
                </a:cubicBezTo>
                <a:cubicBezTo>
                  <a:pt x="5812519" y="4164585"/>
                  <a:pt x="5811319" y="4164658"/>
                  <a:pt x="5809913" y="4164658"/>
                </a:cubicBezTo>
                <a:cubicBezTo>
                  <a:pt x="5808448" y="4164658"/>
                  <a:pt x="5807233" y="4164585"/>
                  <a:pt x="5806267" y="4164437"/>
                </a:cubicBezTo>
                <a:cubicBezTo>
                  <a:pt x="5805300" y="4164290"/>
                  <a:pt x="5804509" y="4164114"/>
                  <a:pt x="5803895" y="4163907"/>
                </a:cubicBezTo>
                <a:cubicBezTo>
                  <a:pt x="5803280" y="4163701"/>
                  <a:pt x="5802855" y="4163421"/>
                  <a:pt x="5802621" y="4163068"/>
                </a:cubicBezTo>
                <a:cubicBezTo>
                  <a:pt x="5802387" y="4162714"/>
                  <a:pt x="5802269" y="4162302"/>
                  <a:pt x="5802269" y="4161831"/>
                </a:cubicBezTo>
                <a:lnTo>
                  <a:pt x="5802269" y="4119680"/>
                </a:lnTo>
                <a:lnTo>
                  <a:pt x="5769927" y="4055172"/>
                </a:lnTo>
                <a:cubicBezTo>
                  <a:pt x="5769279" y="4053817"/>
                  <a:pt x="5768882" y="4052757"/>
                  <a:pt x="5768734" y="4051991"/>
                </a:cubicBezTo>
                <a:cubicBezTo>
                  <a:pt x="5768587" y="4051225"/>
                  <a:pt x="5768734" y="4050636"/>
                  <a:pt x="5769176" y="4050223"/>
                </a:cubicBezTo>
                <a:cubicBezTo>
                  <a:pt x="5769618" y="4049811"/>
                  <a:pt x="5770413" y="4049546"/>
                  <a:pt x="5771562" y="4049428"/>
                </a:cubicBezTo>
                <a:cubicBezTo>
                  <a:pt x="5772710" y="4049310"/>
                  <a:pt x="5774257" y="4049251"/>
                  <a:pt x="5776201" y="4049251"/>
                </a:cubicBezTo>
                <a:close/>
                <a:moveTo>
                  <a:pt x="5560061" y="4049251"/>
                </a:moveTo>
                <a:cubicBezTo>
                  <a:pt x="5561534" y="4049251"/>
                  <a:pt x="5562756" y="4049325"/>
                  <a:pt x="5563728" y="4049472"/>
                </a:cubicBezTo>
                <a:cubicBezTo>
                  <a:pt x="5564700" y="4049620"/>
                  <a:pt x="5565481" y="4049796"/>
                  <a:pt x="5566070" y="4050003"/>
                </a:cubicBezTo>
                <a:cubicBezTo>
                  <a:pt x="5566659" y="4050209"/>
                  <a:pt x="5567071" y="4050489"/>
                  <a:pt x="5567307" y="4050842"/>
                </a:cubicBezTo>
                <a:cubicBezTo>
                  <a:pt x="5567543" y="4051195"/>
                  <a:pt x="5567660" y="4051608"/>
                  <a:pt x="5567660" y="4052079"/>
                </a:cubicBezTo>
                <a:lnTo>
                  <a:pt x="5567660" y="4097853"/>
                </a:lnTo>
                <a:lnTo>
                  <a:pt x="5619708" y="4097853"/>
                </a:lnTo>
                <a:lnTo>
                  <a:pt x="5619708" y="4052079"/>
                </a:lnTo>
                <a:cubicBezTo>
                  <a:pt x="5619708" y="4051608"/>
                  <a:pt x="5619826" y="4051195"/>
                  <a:pt x="5620062" y="4050842"/>
                </a:cubicBezTo>
                <a:cubicBezTo>
                  <a:pt x="5620298" y="4050489"/>
                  <a:pt x="5620710" y="4050209"/>
                  <a:pt x="5621299" y="4050003"/>
                </a:cubicBezTo>
                <a:cubicBezTo>
                  <a:pt x="5621888" y="4049796"/>
                  <a:pt x="5622654" y="4049620"/>
                  <a:pt x="5623596" y="4049472"/>
                </a:cubicBezTo>
                <a:cubicBezTo>
                  <a:pt x="5624539" y="4049325"/>
                  <a:pt x="5625776" y="4049251"/>
                  <a:pt x="5627308" y="4049251"/>
                </a:cubicBezTo>
                <a:cubicBezTo>
                  <a:pt x="5628722" y="4049251"/>
                  <a:pt x="5629915" y="4049325"/>
                  <a:pt x="5630887" y="4049472"/>
                </a:cubicBezTo>
                <a:cubicBezTo>
                  <a:pt x="5631859" y="4049620"/>
                  <a:pt x="5632639" y="4049796"/>
                  <a:pt x="5633228" y="4050003"/>
                </a:cubicBezTo>
                <a:cubicBezTo>
                  <a:pt x="5633818" y="4050209"/>
                  <a:pt x="5634230" y="4050489"/>
                  <a:pt x="5634465" y="4050842"/>
                </a:cubicBezTo>
                <a:cubicBezTo>
                  <a:pt x="5634701" y="4051195"/>
                  <a:pt x="5634819" y="4051608"/>
                  <a:pt x="5634819" y="4052079"/>
                </a:cubicBezTo>
                <a:lnTo>
                  <a:pt x="5634819" y="4161831"/>
                </a:lnTo>
                <a:cubicBezTo>
                  <a:pt x="5634819" y="4162302"/>
                  <a:pt x="5634701" y="4162714"/>
                  <a:pt x="5634465" y="4163068"/>
                </a:cubicBezTo>
                <a:cubicBezTo>
                  <a:pt x="5634230" y="4163421"/>
                  <a:pt x="5633818" y="4163701"/>
                  <a:pt x="5633228" y="4163907"/>
                </a:cubicBezTo>
                <a:cubicBezTo>
                  <a:pt x="5632639" y="4164114"/>
                  <a:pt x="5631859" y="4164290"/>
                  <a:pt x="5630887" y="4164437"/>
                </a:cubicBezTo>
                <a:cubicBezTo>
                  <a:pt x="5629915" y="4164585"/>
                  <a:pt x="5628722" y="4164658"/>
                  <a:pt x="5627308" y="4164658"/>
                </a:cubicBezTo>
                <a:cubicBezTo>
                  <a:pt x="5625776" y="4164658"/>
                  <a:pt x="5624539" y="4164585"/>
                  <a:pt x="5623596" y="4164437"/>
                </a:cubicBezTo>
                <a:cubicBezTo>
                  <a:pt x="5622654" y="4164290"/>
                  <a:pt x="5621888" y="4164114"/>
                  <a:pt x="5621299" y="4163907"/>
                </a:cubicBezTo>
                <a:cubicBezTo>
                  <a:pt x="5620710" y="4163701"/>
                  <a:pt x="5620298" y="4163421"/>
                  <a:pt x="5620062" y="4163068"/>
                </a:cubicBezTo>
                <a:cubicBezTo>
                  <a:pt x="5619826" y="4162714"/>
                  <a:pt x="5619708" y="4162302"/>
                  <a:pt x="5619708" y="4161831"/>
                </a:cubicBezTo>
                <a:lnTo>
                  <a:pt x="5619708" y="4111108"/>
                </a:lnTo>
                <a:lnTo>
                  <a:pt x="5567660" y="4111108"/>
                </a:lnTo>
                <a:lnTo>
                  <a:pt x="5567660" y="4161831"/>
                </a:lnTo>
                <a:cubicBezTo>
                  <a:pt x="5567660" y="4162302"/>
                  <a:pt x="5567543" y="4162714"/>
                  <a:pt x="5567307" y="4163068"/>
                </a:cubicBezTo>
                <a:cubicBezTo>
                  <a:pt x="5567071" y="4163421"/>
                  <a:pt x="5566659" y="4163701"/>
                  <a:pt x="5566070" y="4163907"/>
                </a:cubicBezTo>
                <a:cubicBezTo>
                  <a:pt x="5565481" y="4164114"/>
                  <a:pt x="5564700" y="4164290"/>
                  <a:pt x="5563728" y="4164437"/>
                </a:cubicBezTo>
                <a:cubicBezTo>
                  <a:pt x="5562756" y="4164585"/>
                  <a:pt x="5561534" y="4164658"/>
                  <a:pt x="5560061" y="4164658"/>
                </a:cubicBezTo>
                <a:cubicBezTo>
                  <a:pt x="5558647" y="4164658"/>
                  <a:pt x="5557439" y="4164585"/>
                  <a:pt x="5556438" y="4164437"/>
                </a:cubicBezTo>
                <a:cubicBezTo>
                  <a:pt x="5555436" y="4164290"/>
                  <a:pt x="5554641" y="4164114"/>
                  <a:pt x="5554052" y="4163907"/>
                </a:cubicBezTo>
                <a:cubicBezTo>
                  <a:pt x="5553463" y="4163701"/>
                  <a:pt x="5553051" y="4163421"/>
                  <a:pt x="5552815" y="4163068"/>
                </a:cubicBezTo>
                <a:cubicBezTo>
                  <a:pt x="5552579" y="4162714"/>
                  <a:pt x="5552461" y="4162302"/>
                  <a:pt x="5552461" y="4161831"/>
                </a:cubicBezTo>
                <a:lnTo>
                  <a:pt x="5552461" y="4052079"/>
                </a:lnTo>
                <a:cubicBezTo>
                  <a:pt x="5552461" y="4051608"/>
                  <a:pt x="5552579" y="4051195"/>
                  <a:pt x="5552815" y="4050842"/>
                </a:cubicBezTo>
                <a:cubicBezTo>
                  <a:pt x="5553051" y="4050489"/>
                  <a:pt x="5553463" y="4050209"/>
                  <a:pt x="5554052" y="4050003"/>
                </a:cubicBezTo>
                <a:cubicBezTo>
                  <a:pt x="5554641" y="4049796"/>
                  <a:pt x="5555436" y="4049620"/>
                  <a:pt x="5556438" y="4049472"/>
                </a:cubicBezTo>
                <a:cubicBezTo>
                  <a:pt x="5557439" y="4049325"/>
                  <a:pt x="5558647" y="4049251"/>
                  <a:pt x="5560061" y="4049251"/>
                </a:cubicBezTo>
                <a:close/>
                <a:moveTo>
                  <a:pt x="5309476" y="4049251"/>
                </a:moveTo>
                <a:cubicBezTo>
                  <a:pt x="5311243" y="4049251"/>
                  <a:pt x="5312672" y="4049310"/>
                  <a:pt x="5313762" y="4049428"/>
                </a:cubicBezTo>
                <a:cubicBezTo>
                  <a:pt x="5314852" y="4049546"/>
                  <a:pt x="5315721" y="4049708"/>
                  <a:pt x="5316369" y="4049914"/>
                </a:cubicBezTo>
                <a:cubicBezTo>
                  <a:pt x="5317017" y="4050121"/>
                  <a:pt x="5317503" y="4050415"/>
                  <a:pt x="5317827" y="4050798"/>
                </a:cubicBezTo>
                <a:cubicBezTo>
                  <a:pt x="5318151" y="4051181"/>
                  <a:pt x="5318460" y="4051667"/>
                  <a:pt x="5318754" y="4052256"/>
                </a:cubicBezTo>
                <a:lnTo>
                  <a:pt x="5334572" y="4085128"/>
                </a:lnTo>
                <a:cubicBezTo>
                  <a:pt x="5336041" y="4088251"/>
                  <a:pt x="5337507" y="4091520"/>
                  <a:pt x="5338971" y="4094937"/>
                </a:cubicBezTo>
                <a:cubicBezTo>
                  <a:pt x="5340434" y="4098354"/>
                  <a:pt x="5341929" y="4101800"/>
                  <a:pt x="5343452" y="4105276"/>
                </a:cubicBezTo>
                <a:lnTo>
                  <a:pt x="5343627" y="4105276"/>
                </a:lnTo>
                <a:cubicBezTo>
                  <a:pt x="5344974" y="4101918"/>
                  <a:pt x="5346364" y="4098575"/>
                  <a:pt x="5347800" y="4095246"/>
                </a:cubicBezTo>
                <a:cubicBezTo>
                  <a:pt x="5349235" y="4091918"/>
                  <a:pt x="5350687" y="4088634"/>
                  <a:pt x="5352157" y="4085393"/>
                </a:cubicBezTo>
                <a:lnTo>
                  <a:pt x="5368063" y="4052344"/>
                </a:lnTo>
                <a:cubicBezTo>
                  <a:pt x="5368240" y="4051755"/>
                  <a:pt x="5368490" y="4051255"/>
                  <a:pt x="5368814" y="4050842"/>
                </a:cubicBezTo>
                <a:cubicBezTo>
                  <a:pt x="5369139" y="4050430"/>
                  <a:pt x="5369580" y="4050121"/>
                  <a:pt x="5370140" y="4049914"/>
                </a:cubicBezTo>
                <a:cubicBezTo>
                  <a:pt x="5370700" y="4049708"/>
                  <a:pt x="5371480" y="4049546"/>
                  <a:pt x="5372481" y="4049428"/>
                </a:cubicBezTo>
                <a:cubicBezTo>
                  <a:pt x="5373483" y="4049310"/>
                  <a:pt x="5374750" y="4049251"/>
                  <a:pt x="5376281" y="4049251"/>
                </a:cubicBezTo>
                <a:cubicBezTo>
                  <a:pt x="5378402" y="4049251"/>
                  <a:pt x="5380066" y="4049325"/>
                  <a:pt x="5381274" y="4049472"/>
                </a:cubicBezTo>
                <a:cubicBezTo>
                  <a:pt x="5382482" y="4049620"/>
                  <a:pt x="5383321" y="4049900"/>
                  <a:pt x="5383792" y="4050312"/>
                </a:cubicBezTo>
                <a:cubicBezTo>
                  <a:pt x="5384264" y="4050724"/>
                  <a:pt x="5384426" y="4051314"/>
                  <a:pt x="5384278" y="4052079"/>
                </a:cubicBezTo>
                <a:cubicBezTo>
                  <a:pt x="5384131" y="4052845"/>
                  <a:pt x="5383734" y="4053876"/>
                  <a:pt x="5383085" y="4055172"/>
                </a:cubicBezTo>
                <a:lnTo>
                  <a:pt x="5350743" y="4119680"/>
                </a:lnTo>
                <a:lnTo>
                  <a:pt x="5350743" y="4161831"/>
                </a:lnTo>
                <a:cubicBezTo>
                  <a:pt x="5350743" y="4162302"/>
                  <a:pt x="5350626" y="4162714"/>
                  <a:pt x="5350392" y="4163068"/>
                </a:cubicBezTo>
                <a:cubicBezTo>
                  <a:pt x="5350158" y="4163421"/>
                  <a:pt x="5349748" y="4163701"/>
                  <a:pt x="5349162" y="4163907"/>
                </a:cubicBezTo>
                <a:cubicBezTo>
                  <a:pt x="5348576" y="4164114"/>
                  <a:pt x="5347785" y="4164290"/>
                  <a:pt x="5346790" y="4164437"/>
                </a:cubicBezTo>
                <a:cubicBezTo>
                  <a:pt x="5345794" y="4164585"/>
                  <a:pt x="5344594" y="4164658"/>
                  <a:pt x="5343188" y="4164658"/>
                </a:cubicBezTo>
                <a:cubicBezTo>
                  <a:pt x="5341723" y="4164658"/>
                  <a:pt x="5340508" y="4164585"/>
                  <a:pt x="5339542" y="4164437"/>
                </a:cubicBezTo>
                <a:cubicBezTo>
                  <a:pt x="5338575" y="4164290"/>
                  <a:pt x="5337784" y="4164114"/>
                  <a:pt x="5337170" y="4163907"/>
                </a:cubicBezTo>
                <a:cubicBezTo>
                  <a:pt x="5336555" y="4163701"/>
                  <a:pt x="5336130" y="4163421"/>
                  <a:pt x="5335896" y="4163068"/>
                </a:cubicBezTo>
                <a:cubicBezTo>
                  <a:pt x="5335662" y="4162714"/>
                  <a:pt x="5335544" y="4162302"/>
                  <a:pt x="5335544" y="4161831"/>
                </a:cubicBezTo>
                <a:lnTo>
                  <a:pt x="5335544" y="4119680"/>
                </a:lnTo>
                <a:lnTo>
                  <a:pt x="5303202" y="4055172"/>
                </a:lnTo>
                <a:cubicBezTo>
                  <a:pt x="5302554" y="4053817"/>
                  <a:pt x="5302157" y="4052757"/>
                  <a:pt x="5302009" y="4051991"/>
                </a:cubicBezTo>
                <a:cubicBezTo>
                  <a:pt x="5301862" y="4051225"/>
                  <a:pt x="5302009" y="4050636"/>
                  <a:pt x="5302451" y="4050223"/>
                </a:cubicBezTo>
                <a:cubicBezTo>
                  <a:pt x="5302893" y="4049811"/>
                  <a:pt x="5303688" y="4049546"/>
                  <a:pt x="5304837" y="4049428"/>
                </a:cubicBezTo>
                <a:cubicBezTo>
                  <a:pt x="5305985" y="4049310"/>
                  <a:pt x="5307532" y="4049251"/>
                  <a:pt x="5309476" y="4049251"/>
                </a:cubicBezTo>
                <a:close/>
                <a:moveTo>
                  <a:pt x="5083811" y="4049251"/>
                </a:moveTo>
                <a:cubicBezTo>
                  <a:pt x="5085284" y="4049251"/>
                  <a:pt x="5086506" y="4049325"/>
                  <a:pt x="5087478" y="4049472"/>
                </a:cubicBezTo>
                <a:cubicBezTo>
                  <a:pt x="5088450" y="4049620"/>
                  <a:pt x="5089231" y="4049796"/>
                  <a:pt x="5089820" y="4050003"/>
                </a:cubicBezTo>
                <a:cubicBezTo>
                  <a:pt x="5090409" y="4050209"/>
                  <a:pt x="5090821" y="4050489"/>
                  <a:pt x="5091057" y="4050842"/>
                </a:cubicBezTo>
                <a:cubicBezTo>
                  <a:pt x="5091293" y="4051195"/>
                  <a:pt x="5091410" y="4051608"/>
                  <a:pt x="5091410" y="4052079"/>
                </a:cubicBezTo>
                <a:lnTo>
                  <a:pt x="5091410" y="4097853"/>
                </a:lnTo>
                <a:lnTo>
                  <a:pt x="5143458" y="4097853"/>
                </a:lnTo>
                <a:lnTo>
                  <a:pt x="5143458" y="4052079"/>
                </a:lnTo>
                <a:cubicBezTo>
                  <a:pt x="5143458" y="4051608"/>
                  <a:pt x="5143576" y="4051195"/>
                  <a:pt x="5143812" y="4050842"/>
                </a:cubicBezTo>
                <a:cubicBezTo>
                  <a:pt x="5144048" y="4050489"/>
                  <a:pt x="5144460" y="4050209"/>
                  <a:pt x="5145049" y="4050003"/>
                </a:cubicBezTo>
                <a:cubicBezTo>
                  <a:pt x="5145638" y="4049796"/>
                  <a:pt x="5146404" y="4049620"/>
                  <a:pt x="5147346" y="4049472"/>
                </a:cubicBezTo>
                <a:cubicBezTo>
                  <a:pt x="5148289" y="4049325"/>
                  <a:pt x="5149526" y="4049251"/>
                  <a:pt x="5151058" y="4049251"/>
                </a:cubicBezTo>
                <a:cubicBezTo>
                  <a:pt x="5152472" y="4049251"/>
                  <a:pt x="5153665" y="4049325"/>
                  <a:pt x="5154637" y="4049472"/>
                </a:cubicBezTo>
                <a:cubicBezTo>
                  <a:pt x="5155609" y="4049620"/>
                  <a:pt x="5156389" y="4049796"/>
                  <a:pt x="5156978" y="4050003"/>
                </a:cubicBezTo>
                <a:cubicBezTo>
                  <a:pt x="5157568" y="4050209"/>
                  <a:pt x="5157980" y="4050489"/>
                  <a:pt x="5158215" y="4050842"/>
                </a:cubicBezTo>
                <a:cubicBezTo>
                  <a:pt x="5158451" y="4051195"/>
                  <a:pt x="5158569" y="4051608"/>
                  <a:pt x="5158569" y="4052079"/>
                </a:cubicBezTo>
                <a:lnTo>
                  <a:pt x="5158569" y="4161831"/>
                </a:lnTo>
                <a:cubicBezTo>
                  <a:pt x="5158569" y="4162302"/>
                  <a:pt x="5158451" y="4162714"/>
                  <a:pt x="5158215" y="4163068"/>
                </a:cubicBezTo>
                <a:cubicBezTo>
                  <a:pt x="5157980" y="4163421"/>
                  <a:pt x="5157568" y="4163701"/>
                  <a:pt x="5156978" y="4163907"/>
                </a:cubicBezTo>
                <a:cubicBezTo>
                  <a:pt x="5156389" y="4164114"/>
                  <a:pt x="5155609" y="4164290"/>
                  <a:pt x="5154637" y="4164437"/>
                </a:cubicBezTo>
                <a:cubicBezTo>
                  <a:pt x="5153665" y="4164585"/>
                  <a:pt x="5152472" y="4164658"/>
                  <a:pt x="5151058" y="4164658"/>
                </a:cubicBezTo>
                <a:cubicBezTo>
                  <a:pt x="5149526" y="4164658"/>
                  <a:pt x="5148289" y="4164585"/>
                  <a:pt x="5147346" y="4164437"/>
                </a:cubicBezTo>
                <a:cubicBezTo>
                  <a:pt x="5146404" y="4164290"/>
                  <a:pt x="5145638" y="4164114"/>
                  <a:pt x="5145049" y="4163907"/>
                </a:cubicBezTo>
                <a:cubicBezTo>
                  <a:pt x="5144460" y="4163701"/>
                  <a:pt x="5144048" y="4163421"/>
                  <a:pt x="5143812" y="4163068"/>
                </a:cubicBezTo>
                <a:cubicBezTo>
                  <a:pt x="5143576" y="4162714"/>
                  <a:pt x="5143458" y="4162302"/>
                  <a:pt x="5143458" y="4161831"/>
                </a:cubicBezTo>
                <a:lnTo>
                  <a:pt x="5143458" y="4111108"/>
                </a:lnTo>
                <a:lnTo>
                  <a:pt x="5091410" y="4111108"/>
                </a:lnTo>
                <a:lnTo>
                  <a:pt x="5091410" y="4161831"/>
                </a:lnTo>
                <a:cubicBezTo>
                  <a:pt x="5091410" y="4162302"/>
                  <a:pt x="5091293" y="4162714"/>
                  <a:pt x="5091057" y="4163068"/>
                </a:cubicBezTo>
                <a:cubicBezTo>
                  <a:pt x="5090821" y="4163421"/>
                  <a:pt x="5090409" y="4163701"/>
                  <a:pt x="5089820" y="4163907"/>
                </a:cubicBezTo>
                <a:cubicBezTo>
                  <a:pt x="5089231" y="4164114"/>
                  <a:pt x="5088450" y="4164290"/>
                  <a:pt x="5087478" y="4164437"/>
                </a:cubicBezTo>
                <a:cubicBezTo>
                  <a:pt x="5086506" y="4164585"/>
                  <a:pt x="5085284" y="4164658"/>
                  <a:pt x="5083811" y="4164658"/>
                </a:cubicBezTo>
                <a:cubicBezTo>
                  <a:pt x="5082397" y="4164658"/>
                  <a:pt x="5081189" y="4164585"/>
                  <a:pt x="5080188" y="4164437"/>
                </a:cubicBezTo>
                <a:cubicBezTo>
                  <a:pt x="5079186" y="4164290"/>
                  <a:pt x="5078391" y="4164114"/>
                  <a:pt x="5077802" y="4163907"/>
                </a:cubicBezTo>
                <a:cubicBezTo>
                  <a:pt x="5077213" y="4163701"/>
                  <a:pt x="5076801" y="4163421"/>
                  <a:pt x="5076565" y="4163068"/>
                </a:cubicBezTo>
                <a:cubicBezTo>
                  <a:pt x="5076329" y="4162714"/>
                  <a:pt x="5076211" y="4162302"/>
                  <a:pt x="5076211" y="4161831"/>
                </a:cubicBezTo>
                <a:lnTo>
                  <a:pt x="5076211" y="4052079"/>
                </a:lnTo>
                <a:cubicBezTo>
                  <a:pt x="5076211" y="4051608"/>
                  <a:pt x="5076329" y="4051195"/>
                  <a:pt x="5076565" y="4050842"/>
                </a:cubicBezTo>
                <a:cubicBezTo>
                  <a:pt x="5076801" y="4050489"/>
                  <a:pt x="5077213" y="4050209"/>
                  <a:pt x="5077802" y="4050003"/>
                </a:cubicBezTo>
                <a:cubicBezTo>
                  <a:pt x="5078391" y="4049796"/>
                  <a:pt x="5079186" y="4049620"/>
                  <a:pt x="5080188" y="4049472"/>
                </a:cubicBezTo>
                <a:cubicBezTo>
                  <a:pt x="5081189" y="4049325"/>
                  <a:pt x="5082397" y="4049251"/>
                  <a:pt x="5083811" y="4049251"/>
                </a:cubicBezTo>
                <a:close/>
                <a:moveTo>
                  <a:pt x="4833226" y="4049251"/>
                </a:moveTo>
                <a:cubicBezTo>
                  <a:pt x="4834993" y="4049251"/>
                  <a:pt x="4836422" y="4049310"/>
                  <a:pt x="4837512" y="4049428"/>
                </a:cubicBezTo>
                <a:cubicBezTo>
                  <a:pt x="4838602" y="4049546"/>
                  <a:pt x="4839471" y="4049708"/>
                  <a:pt x="4840119" y="4049914"/>
                </a:cubicBezTo>
                <a:cubicBezTo>
                  <a:pt x="4840767" y="4050121"/>
                  <a:pt x="4841253" y="4050415"/>
                  <a:pt x="4841577" y="4050798"/>
                </a:cubicBezTo>
                <a:cubicBezTo>
                  <a:pt x="4841901" y="4051181"/>
                  <a:pt x="4842210" y="4051667"/>
                  <a:pt x="4842504" y="4052256"/>
                </a:cubicBezTo>
                <a:lnTo>
                  <a:pt x="4858322" y="4085128"/>
                </a:lnTo>
                <a:cubicBezTo>
                  <a:pt x="4859791" y="4088251"/>
                  <a:pt x="4861257" y="4091520"/>
                  <a:pt x="4862721" y="4094937"/>
                </a:cubicBezTo>
                <a:cubicBezTo>
                  <a:pt x="4864184" y="4098354"/>
                  <a:pt x="4865679" y="4101800"/>
                  <a:pt x="4867202" y="4105276"/>
                </a:cubicBezTo>
                <a:lnTo>
                  <a:pt x="4867377" y="4105276"/>
                </a:lnTo>
                <a:cubicBezTo>
                  <a:pt x="4868724" y="4101918"/>
                  <a:pt x="4870114" y="4098575"/>
                  <a:pt x="4871550" y="4095246"/>
                </a:cubicBezTo>
                <a:cubicBezTo>
                  <a:pt x="4872985" y="4091918"/>
                  <a:pt x="4874437" y="4088634"/>
                  <a:pt x="4875907" y="4085393"/>
                </a:cubicBezTo>
                <a:lnTo>
                  <a:pt x="4891813" y="4052344"/>
                </a:lnTo>
                <a:cubicBezTo>
                  <a:pt x="4891990" y="4051755"/>
                  <a:pt x="4892240" y="4051255"/>
                  <a:pt x="4892564" y="4050842"/>
                </a:cubicBezTo>
                <a:cubicBezTo>
                  <a:pt x="4892889" y="4050430"/>
                  <a:pt x="4893330" y="4050121"/>
                  <a:pt x="4893890" y="4049914"/>
                </a:cubicBezTo>
                <a:cubicBezTo>
                  <a:pt x="4894450" y="4049708"/>
                  <a:pt x="4895230" y="4049546"/>
                  <a:pt x="4896231" y="4049428"/>
                </a:cubicBezTo>
                <a:cubicBezTo>
                  <a:pt x="4897233" y="4049310"/>
                  <a:pt x="4898500" y="4049251"/>
                  <a:pt x="4900031" y="4049251"/>
                </a:cubicBezTo>
                <a:cubicBezTo>
                  <a:pt x="4902152" y="4049251"/>
                  <a:pt x="4903816" y="4049325"/>
                  <a:pt x="4905024" y="4049472"/>
                </a:cubicBezTo>
                <a:cubicBezTo>
                  <a:pt x="4906232" y="4049620"/>
                  <a:pt x="4907071" y="4049900"/>
                  <a:pt x="4907542" y="4050312"/>
                </a:cubicBezTo>
                <a:cubicBezTo>
                  <a:pt x="4908014" y="4050724"/>
                  <a:pt x="4908176" y="4051314"/>
                  <a:pt x="4908028" y="4052079"/>
                </a:cubicBezTo>
                <a:cubicBezTo>
                  <a:pt x="4907881" y="4052845"/>
                  <a:pt x="4907484" y="4053876"/>
                  <a:pt x="4906835" y="4055172"/>
                </a:cubicBezTo>
                <a:lnTo>
                  <a:pt x="4874493" y="4119680"/>
                </a:lnTo>
                <a:lnTo>
                  <a:pt x="4874493" y="4161831"/>
                </a:lnTo>
                <a:cubicBezTo>
                  <a:pt x="4874493" y="4162302"/>
                  <a:pt x="4874376" y="4162714"/>
                  <a:pt x="4874142" y="4163068"/>
                </a:cubicBezTo>
                <a:cubicBezTo>
                  <a:pt x="4873908" y="4163421"/>
                  <a:pt x="4873498" y="4163701"/>
                  <a:pt x="4872912" y="4163907"/>
                </a:cubicBezTo>
                <a:cubicBezTo>
                  <a:pt x="4872326" y="4164114"/>
                  <a:pt x="4871535" y="4164290"/>
                  <a:pt x="4870540" y="4164437"/>
                </a:cubicBezTo>
                <a:cubicBezTo>
                  <a:pt x="4869544" y="4164585"/>
                  <a:pt x="4868344" y="4164658"/>
                  <a:pt x="4866938" y="4164658"/>
                </a:cubicBezTo>
                <a:cubicBezTo>
                  <a:pt x="4865473" y="4164658"/>
                  <a:pt x="4864258" y="4164585"/>
                  <a:pt x="4863292" y="4164437"/>
                </a:cubicBezTo>
                <a:cubicBezTo>
                  <a:pt x="4862325" y="4164290"/>
                  <a:pt x="4861534" y="4164114"/>
                  <a:pt x="4860920" y="4163907"/>
                </a:cubicBezTo>
                <a:cubicBezTo>
                  <a:pt x="4860305" y="4163701"/>
                  <a:pt x="4859880" y="4163421"/>
                  <a:pt x="4859646" y="4163068"/>
                </a:cubicBezTo>
                <a:cubicBezTo>
                  <a:pt x="4859412" y="4162714"/>
                  <a:pt x="4859294" y="4162302"/>
                  <a:pt x="4859294" y="4161831"/>
                </a:cubicBezTo>
                <a:lnTo>
                  <a:pt x="4859294" y="4119680"/>
                </a:lnTo>
                <a:lnTo>
                  <a:pt x="4826952" y="4055172"/>
                </a:lnTo>
                <a:cubicBezTo>
                  <a:pt x="4826304" y="4053817"/>
                  <a:pt x="4825907" y="4052757"/>
                  <a:pt x="4825759" y="4051991"/>
                </a:cubicBezTo>
                <a:cubicBezTo>
                  <a:pt x="4825612" y="4051225"/>
                  <a:pt x="4825759" y="4050636"/>
                  <a:pt x="4826201" y="4050223"/>
                </a:cubicBezTo>
                <a:cubicBezTo>
                  <a:pt x="4826643" y="4049811"/>
                  <a:pt x="4827438" y="4049546"/>
                  <a:pt x="4828587" y="4049428"/>
                </a:cubicBezTo>
                <a:cubicBezTo>
                  <a:pt x="4829735" y="4049310"/>
                  <a:pt x="4831282" y="4049251"/>
                  <a:pt x="4833226" y="4049251"/>
                </a:cubicBezTo>
                <a:close/>
                <a:moveTo>
                  <a:pt x="4617086" y="4049251"/>
                </a:moveTo>
                <a:cubicBezTo>
                  <a:pt x="4618559" y="4049251"/>
                  <a:pt x="4619781" y="4049325"/>
                  <a:pt x="4620753" y="4049472"/>
                </a:cubicBezTo>
                <a:cubicBezTo>
                  <a:pt x="4621725" y="4049620"/>
                  <a:pt x="4622506" y="4049796"/>
                  <a:pt x="4623095" y="4050003"/>
                </a:cubicBezTo>
                <a:cubicBezTo>
                  <a:pt x="4623684" y="4050209"/>
                  <a:pt x="4624096" y="4050489"/>
                  <a:pt x="4624332" y="4050842"/>
                </a:cubicBezTo>
                <a:cubicBezTo>
                  <a:pt x="4624568" y="4051195"/>
                  <a:pt x="4624685" y="4051608"/>
                  <a:pt x="4624685" y="4052079"/>
                </a:cubicBezTo>
                <a:lnTo>
                  <a:pt x="4624685" y="4097853"/>
                </a:lnTo>
                <a:lnTo>
                  <a:pt x="4676733" y="4097853"/>
                </a:lnTo>
                <a:lnTo>
                  <a:pt x="4676733" y="4052079"/>
                </a:lnTo>
                <a:cubicBezTo>
                  <a:pt x="4676733" y="4051608"/>
                  <a:pt x="4676851" y="4051195"/>
                  <a:pt x="4677087" y="4050842"/>
                </a:cubicBezTo>
                <a:cubicBezTo>
                  <a:pt x="4677323" y="4050489"/>
                  <a:pt x="4677735" y="4050209"/>
                  <a:pt x="4678324" y="4050003"/>
                </a:cubicBezTo>
                <a:cubicBezTo>
                  <a:pt x="4678913" y="4049796"/>
                  <a:pt x="4679679" y="4049620"/>
                  <a:pt x="4680621" y="4049472"/>
                </a:cubicBezTo>
                <a:cubicBezTo>
                  <a:pt x="4681564" y="4049325"/>
                  <a:pt x="4682801" y="4049251"/>
                  <a:pt x="4684333" y="4049251"/>
                </a:cubicBezTo>
                <a:cubicBezTo>
                  <a:pt x="4685747" y="4049251"/>
                  <a:pt x="4686940" y="4049325"/>
                  <a:pt x="4687912" y="4049472"/>
                </a:cubicBezTo>
                <a:cubicBezTo>
                  <a:pt x="4688884" y="4049620"/>
                  <a:pt x="4689664" y="4049796"/>
                  <a:pt x="4690253" y="4050003"/>
                </a:cubicBezTo>
                <a:cubicBezTo>
                  <a:pt x="4690843" y="4050209"/>
                  <a:pt x="4691255" y="4050489"/>
                  <a:pt x="4691490" y="4050842"/>
                </a:cubicBezTo>
                <a:cubicBezTo>
                  <a:pt x="4691726" y="4051195"/>
                  <a:pt x="4691844" y="4051608"/>
                  <a:pt x="4691844" y="4052079"/>
                </a:cubicBezTo>
                <a:lnTo>
                  <a:pt x="4691844" y="4161831"/>
                </a:lnTo>
                <a:cubicBezTo>
                  <a:pt x="4691844" y="4162302"/>
                  <a:pt x="4691726" y="4162714"/>
                  <a:pt x="4691490" y="4163068"/>
                </a:cubicBezTo>
                <a:cubicBezTo>
                  <a:pt x="4691255" y="4163421"/>
                  <a:pt x="4690843" y="4163701"/>
                  <a:pt x="4690253" y="4163907"/>
                </a:cubicBezTo>
                <a:cubicBezTo>
                  <a:pt x="4689664" y="4164114"/>
                  <a:pt x="4688884" y="4164290"/>
                  <a:pt x="4687912" y="4164437"/>
                </a:cubicBezTo>
                <a:cubicBezTo>
                  <a:pt x="4686940" y="4164585"/>
                  <a:pt x="4685747" y="4164658"/>
                  <a:pt x="4684333" y="4164658"/>
                </a:cubicBezTo>
                <a:cubicBezTo>
                  <a:pt x="4682801" y="4164658"/>
                  <a:pt x="4681564" y="4164585"/>
                  <a:pt x="4680621" y="4164437"/>
                </a:cubicBezTo>
                <a:cubicBezTo>
                  <a:pt x="4679679" y="4164290"/>
                  <a:pt x="4678913" y="4164114"/>
                  <a:pt x="4678324" y="4163907"/>
                </a:cubicBezTo>
                <a:cubicBezTo>
                  <a:pt x="4677735" y="4163701"/>
                  <a:pt x="4677323" y="4163421"/>
                  <a:pt x="4677087" y="4163068"/>
                </a:cubicBezTo>
                <a:cubicBezTo>
                  <a:pt x="4676851" y="4162714"/>
                  <a:pt x="4676733" y="4162302"/>
                  <a:pt x="4676733" y="4161831"/>
                </a:cubicBezTo>
                <a:lnTo>
                  <a:pt x="4676733" y="4111108"/>
                </a:lnTo>
                <a:lnTo>
                  <a:pt x="4624685" y="4111108"/>
                </a:lnTo>
                <a:lnTo>
                  <a:pt x="4624685" y="4161831"/>
                </a:lnTo>
                <a:cubicBezTo>
                  <a:pt x="4624685" y="4162302"/>
                  <a:pt x="4624568" y="4162714"/>
                  <a:pt x="4624332" y="4163068"/>
                </a:cubicBezTo>
                <a:cubicBezTo>
                  <a:pt x="4624096" y="4163421"/>
                  <a:pt x="4623684" y="4163701"/>
                  <a:pt x="4623095" y="4163907"/>
                </a:cubicBezTo>
                <a:cubicBezTo>
                  <a:pt x="4622506" y="4164114"/>
                  <a:pt x="4621725" y="4164290"/>
                  <a:pt x="4620753" y="4164437"/>
                </a:cubicBezTo>
                <a:cubicBezTo>
                  <a:pt x="4619781" y="4164585"/>
                  <a:pt x="4618559" y="4164658"/>
                  <a:pt x="4617086" y="4164658"/>
                </a:cubicBezTo>
                <a:cubicBezTo>
                  <a:pt x="4615672" y="4164658"/>
                  <a:pt x="4614464" y="4164585"/>
                  <a:pt x="4613463" y="4164437"/>
                </a:cubicBezTo>
                <a:cubicBezTo>
                  <a:pt x="4612461" y="4164290"/>
                  <a:pt x="4611666" y="4164114"/>
                  <a:pt x="4611077" y="4163907"/>
                </a:cubicBezTo>
                <a:cubicBezTo>
                  <a:pt x="4610488" y="4163701"/>
                  <a:pt x="4610076" y="4163421"/>
                  <a:pt x="4609840" y="4163068"/>
                </a:cubicBezTo>
                <a:cubicBezTo>
                  <a:pt x="4609604" y="4162714"/>
                  <a:pt x="4609486" y="4162302"/>
                  <a:pt x="4609486" y="4161831"/>
                </a:cubicBezTo>
                <a:lnTo>
                  <a:pt x="4609486" y="4052079"/>
                </a:lnTo>
                <a:cubicBezTo>
                  <a:pt x="4609486" y="4051608"/>
                  <a:pt x="4609604" y="4051195"/>
                  <a:pt x="4609840" y="4050842"/>
                </a:cubicBezTo>
                <a:cubicBezTo>
                  <a:pt x="4610076" y="4050489"/>
                  <a:pt x="4610488" y="4050209"/>
                  <a:pt x="4611077" y="4050003"/>
                </a:cubicBezTo>
                <a:cubicBezTo>
                  <a:pt x="4611666" y="4049796"/>
                  <a:pt x="4612461" y="4049620"/>
                  <a:pt x="4613463" y="4049472"/>
                </a:cubicBezTo>
                <a:cubicBezTo>
                  <a:pt x="4614464" y="4049325"/>
                  <a:pt x="4615672" y="4049251"/>
                  <a:pt x="4617086" y="4049251"/>
                </a:cubicBezTo>
                <a:close/>
                <a:moveTo>
                  <a:pt x="4366501" y="4049251"/>
                </a:moveTo>
                <a:cubicBezTo>
                  <a:pt x="4368269" y="4049251"/>
                  <a:pt x="4369697" y="4049310"/>
                  <a:pt x="4370787" y="4049428"/>
                </a:cubicBezTo>
                <a:cubicBezTo>
                  <a:pt x="4371877" y="4049546"/>
                  <a:pt x="4372746" y="4049708"/>
                  <a:pt x="4373394" y="4049914"/>
                </a:cubicBezTo>
                <a:cubicBezTo>
                  <a:pt x="4374042" y="4050121"/>
                  <a:pt x="4374528" y="4050415"/>
                  <a:pt x="4374852" y="4050798"/>
                </a:cubicBezTo>
                <a:cubicBezTo>
                  <a:pt x="4375176" y="4051181"/>
                  <a:pt x="4375485" y="4051667"/>
                  <a:pt x="4375780" y="4052256"/>
                </a:cubicBezTo>
                <a:lnTo>
                  <a:pt x="4391597" y="4085128"/>
                </a:lnTo>
                <a:cubicBezTo>
                  <a:pt x="4393066" y="4088251"/>
                  <a:pt x="4394531" y="4091520"/>
                  <a:pt x="4395996" y="4094937"/>
                </a:cubicBezTo>
                <a:cubicBezTo>
                  <a:pt x="4397460" y="4098354"/>
                  <a:pt x="4398953" y="4101800"/>
                  <a:pt x="4400477" y="4105276"/>
                </a:cubicBezTo>
                <a:lnTo>
                  <a:pt x="4400652" y="4105276"/>
                </a:lnTo>
                <a:cubicBezTo>
                  <a:pt x="4401999" y="4101918"/>
                  <a:pt x="4403390" y="4098575"/>
                  <a:pt x="4404825" y="4095246"/>
                </a:cubicBezTo>
                <a:cubicBezTo>
                  <a:pt x="4406260" y="4091918"/>
                  <a:pt x="4407712" y="4088634"/>
                  <a:pt x="4409182" y="4085393"/>
                </a:cubicBezTo>
                <a:lnTo>
                  <a:pt x="4425088" y="4052344"/>
                </a:lnTo>
                <a:cubicBezTo>
                  <a:pt x="4425265" y="4051755"/>
                  <a:pt x="4425515" y="4051255"/>
                  <a:pt x="4425839" y="4050842"/>
                </a:cubicBezTo>
                <a:cubicBezTo>
                  <a:pt x="4426163" y="4050430"/>
                  <a:pt x="4426605" y="4050121"/>
                  <a:pt x="4427165" y="4049914"/>
                </a:cubicBezTo>
                <a:cubicBezTo>
                  <a:pt x="4427725" y="4049708"/>
                  <a:pt x="4428505" y="4049546"/>
                  <a:pt x="4429506" y="4049428"/>
                </a:cubicBezTo>
                <a:cubicBezTo>
                  <a:pt x="4430508" y="4049310"/>
                  <a:pt x="4431775" y="4049251"/>
                  <a:pt x="4433306" y="4049251"/>
                </a:cubicBezTo>
                <a:cubicBezTo>
                  <a:pt x="4435427" y="4049251"/>
                  <a:pt x="4437091" y="4049325"/>
                  <a:pt x="4438299" y="4049472"/>
                </a:cubicBezTo>
                <a:cubicBezTo>
                  <a:pt x="4439507" y="4049620"/>
                  <a:pt x="4440346" y="4049900"/>
                  <a:pt x="4440817" y="4050312"/>
                </a:cubicBezTo>
                <a:cubicBezTo>
                  <a:pt x="4441289" y="4050724"/>
                  <a:pt x="4441451" y="4051314"/>
                  <a:pt x="4441303" y="4052079"/>
                </a:cubicBezTo>
                <a:cubicBezTo>
                  <a:pt x="4441156" y="4052845"/>
                  <a:pt x="4440759" y="4053876"/>
                  <a:pt x="4440110" y="4055172"/>
                </a:cubicBezTo>
                <a:lnTo>
                  <a:pt x="4407768" y="4119680"/>
                </a:lnTo>
                <a:lnTo>
                  <a:pt x="4407768" y="4161831"/>
                </a:lnTo>
                <a:cubicBezTo>
                  <a:pt x="4407768" y="4162302"/>
                  <a:pt x="4407651" y="4162714"/>
                  <a:pt x="4407417" y="4163068"/>
                </a:cubicBezTo>
                <a:cubicBezTo>
                  <a:pt x="4407183" y="4163421"/>
                  <a:pt x="4406773" y="4163701"/>
                  <a:pt x="4406187" y="4163907"/>
                </a:cubicBezTo>
                <a:cubicBezTo>
                  <a:pt x="4405601" y="4164114"/>
                  <a:pt x="4404810" y="4164290"/>
                  <a:pt x="4403815" y="4164437"/>
                </a:cubicBezTo>
                <a:cubicBezTo>
                  <a:pt x="4402819" y="4164585"/>
                  <a:pt x="4401619" y="4164658"/>
                  <a:pt x="4400213" y="4164658"/>
                </a:cubicBezTo>
                <a:cubicBezTo>
                  <a:pt x="4398749" y="4164658"/>
                  <a:pt x="4397533" y="4164585"/>
                  <a:pt x="4396567" y="4164437"/>
                </a:cubicBezTo>
                <a:cubicBezTo>
                  <a:pt x="4395600" y="4164290"/>
                  <a:pt x="4394809" y="4164114"/>
                  <a:pt x="4394195" y="4163907"/>
                </a:cubicBezTo>
                <a:cubicBezTo>
                  <a:pt x="4393580" y="4163701"/>
                  <a:pt x="4393155" y="4163421"/>
                  <a:pt x="4392921" y="4163068"/>
                </a:cubicBezTo>
                <a:cubicBezTo>
                  <a:pt x="4392687" y="4162714"/>
                  <a:pt x="4392569" y="4162302"/>
                  <a:pt x="4392569" y="4161831"/>
                </a:cubicBezTo>
                <a:lnTo>
                  <a:pt x="4392569" y="4119680"/>
                </a:lnTo>
                <a:lnTo>
                  <a:pt x="4360227" y="4055172"/>
                </a:lnTo>
                <a:cubicBezTo>
                  <a:pt x="4359579" y="4053817"/>
                  <a:pt x="4359181" y="4052757"/>
                  <a:pt x="4359034" y="4051991"/>
                </a:cubicBezTo>
                <a:cubicBezTo>
                  <a:pt x="4358887" y="4051225"/>
                  <a:pt x="4359034" y="4050636"/>
                  <a:pt x="4359476" y="4050223"/>
                </a:cubicBezTo>
                <a:cubicBezTo>
                  <a:pt x="4359918" y="4049811"/>
                  <a:pt x="4360713" y="4049546"/>
                  <a:pt x="4361862" y="4049428"/>
                </a:cubicBezTo>
                <a:cubicBezTo>
                  <a:pt x="4363011" y="4049310"/>
                  <a:pt x="4364557" y="4049251"/>
                  <a:pt x="4366501" y="4049251"/>
                </a:cubicBezTo>
                <a:close/>
                <a:moveTo>
                  <a:pt x="4140836" y="4049251"/>
                </a:moveTo>
                <a:cubicBezTo>
                  <a:pt x="4142309" y="4049251"/>
                  <a:pt x="4143531" y="4049325"/>
                  <a:pt x="4144503" y="4049472"/>
                </a:cubicBezTo>
                <a:cubicBezTo>
                  <a:pt x="4145475" y="4049620"/>
                  <a:pt x="4146256" y="4049796"/>
                  <a:pt x="4146845" y="4050003"/>
                </a:cubicBezTo>
                <a:cubicBezTo>
                  <a:pt x="4147434" y="4050209"/>
                  <a:pt x="4147846" y="4050489"/>
                  <a:pt x="4148082" y="4050842"/>
                </a:cubicBezTo>
                <a:cubicBezTo>
                  <a:pt x="4148317" y="4051195"/>
                  <a:pt x="4148435" y="4051608"/>
                  <a:pt x="4148435" y="4052079"/>
                </a:cubicBezTo>
                <a:lnTo>
                  <a:pt x="4148435" y="4097853"/>
                </a:lnTo>
                <a:lnTo>
                  <a:pt x="4200483" y="4097853"/>
                </a:lnTo>
                <a:lnTo>
                  <a:pt x="4200483" y="4052079"/>
                </a:lnTo>
                <a:cubicBezTo>
                  <a:pt x="4200483" y="4051608"/>
                  <a:pt x="4200601" y="4051195"/>
                  <a:pt x="4200837" y="4050842"/>
                </a:cubicBezTo>
                <a:cubicBezTo>
                  <a:pt x="4201072" y="4050489"/>
                  <a:pt x="4201485" y="4050209"/>
                  <a:pt x="4202074" y="4050003"/>
                </a:cubicBezTo>
                <a:cubicBezTo>
                  <a:pt x="4202663" y="4049796"/>
                  <a:pt x="4203429" y="4049620"/>
                  <a:pt x="4204372" y="4049472"/>
                </a:cubicBezTo>
                <a:cubicBezTo>
                  <a:pt x="4205314" y="4049325"/>
                  <a:pt x="4206551" y="4049251"/>
                  <a:pt x="4208083" y="4049251"/>
                </a:cubicBezTo>
                <a:cubicBezTo>
                  <a:pt x="4209497" y="4049251"/>
                  <a:pt x="4210690" y="4049325"/>
                  <a:pt x="4211662" y="4049472"/>
                </a:cubicBezTo>
                <a:cubicBezTo>
                  <a:pt x="4212634" y="4049620"/>
                  <a:pt x="4213414" y="4049796"/>
                  <a:pt x="4214004" y="4050003"/>
                </a:cubicBezTo>
                <a:cubicBezTo>
                  <a:pt x="4214592" y="4050209"/>
                  <a:pt x="4215005" y="4050489"/>
                  <a:pt x="4215241" y="4050842"/>
                </a:cubicBezTo>
                <a:cubicBezTo>
                  <a:pt x="4215476" y="4051195"/>
                  <a:pt x="4215594" y="4051608"/>
                  <a:pt x="4215594" y="4052079"/>
                </a:cubicBezTo>
                <a:lnTo>
                  <a:pt x="4215594" y="4161831"/>
                </a:lnTo>
                <a:cubicBezTo>
                  <a:pt x="4215594" y="4162302"/>
                  <a:pt x="4215476" y="4162714"/>
                  <a:pt x="4215241" y="4163068"/>
                </a:cubicBezTo>
                <a:cubicBezTo>
                  <a:pt x="4215005" y="4163421"/>
                  <a:pt x="4214592" y="4163701"/>
                  <a:pt x="4214004" y="4163907"/>
                </a:cubicBezTo>
                <a:cubicBezTo>
                  <a:pt x="4213414" y="4164114"/>
                  <a:pt x="4212634" y="4164290"/>
                  <a:pt x="4211662" y="4164437"/>
                </a:cubicBezTo>
                <a:cubicBezTo>
                  <a:pt x="4210690" y="4164585"/>
                  <a:pt x="4209497" y="4164658"/>
                  <a:pt x="4208083" y="4164658"/>
                </a:cubicBezTo>
                <a:cubicBezTo>
                  <a:pt x="4206551" y="4164658"/>
                  <a:pt x="4205314" y="4164585"/>
                  <a:pt x="4204372" y="4164437"/>
                </a:cubicBezTo>
                <a:cubicBezTo>
                  <a:pt x="4203429" y="4164290"/>
                  <a:pt x="4202663" y="4164114"/>
                  <a:pt x="4202074" y="4163907"/>
                </a:cubicBezTo>
                <a:cubicBezTo>
                  <a:pt x="4201485" y="4163701"/>
                  <a:pt x="4201072" y="4163421"/>
                  <a:pt x="4200837" y="4163068"/>
                </a:cubicBezTo>
                <a:cubicBezTo>
                  <a:pt x="4200601" y="4162714"/>
                  <a:pt x="4200483" y="4162302"/>
                  <a:pt x="4200483" y="4161831"/>
                </a:cubicBezTo>
                <a:lnTo>
                  <a:pt x="4200483" y="4111108"/>
                </a:lnTo>
                <a:lnTo>
                  <a:pt x="4148435" y="4111108"/>
                </a:lnTo>
                <a:lnTo>
                  <a:pt x="4148435" y="4161831"/>
                </a:lnTo>
                <a:cubicBezTo>
                  <a:pt x="4148435" y="4162302"/>
                  <a:pt x="4148317" y="4162714"/>
                  <a:pt x="4148082" y="4163068"/>
                </a:cubicBezTo>
                <a:cubicBezTo>
                  <a:pt x="4147846" y="4163421"/>
                  <a:pt x="4147434" y="4163701"/>
                  <a:pt x="4146845" y="4163907"/>
                </a:cubicBezTo>
                <a:cubicBezTo>
                  <a:pt x="4146256" y="4164114"/>
                  <a:pt x="4145475" y="4164290"/>
                  <a:pt x="4144503" y="4164437"/>
                </a:cubicBezTo>
                <a:cubicBezTo>
                  <a:pt x="4143531" y="4164585"/>
                  <a:pt x="4142309" y="4164658"/>
                  <a:pt x="4140836" y="4164658"/>
                </a:cubicBezTo>
                <a:cubicBezTo>
                  <a:pt x="4139422" y="4164658"/>
                  <a:pt x="4138214" y="4164585"/>
                  <a:pt x="4137213" y="4164437"/>
                </a:cubicBezTo>
                <a:cubicBezTo>
                  <a:pt x="4136211" y="4164290"/>
                  <a:pt x="4135416" y="4164114"/>
                  <a:pt x="4134827" y="4163907"/>
                </a:cubicBezTo>
                <a:cubicBezTo>
                  <a:pt x="4134238" y="4163701"/>
                  <a:pt x="4133825" y="4163421"/>
                  <a:pt x="4133590" y="4163068"/>
                </a:cubicBezTo>
                <a:cubicBezTo>
                  <a:pt x="4133354" y="4162714"/>
                  <a:pt x="4133236" y="4162302"/>
                  <a:pt x="4133236" y="4161831"/>
                </a:cubicBezTo>
                <a:lnTo>
                  <a:pt x="4133236" y="4052079"/>
                </a:lnTo>
                <a:cubicBezTo>
                  <a:pt x="4133236" y="4051608"/>
                  <a:pt x="4133354" y="4051195"/>
                  <a:pt x="4133590" y="4050842"/>
                </a:cubicBezTo>
                <a:cubicBezTo>
                  <a:pt x="4133825" y="4050489"/>
                  <a:pt x="4134238" y="4050209"/>
                  <a:pt x="4134827" y="4050003"/>
                </a:cubicBezTo>
                <a:cubicBezTo>
                  <a:pt x="4135416" y="4049796"/>
                  <a:pt x="4136211" y="4049620"/>
                  <a:pt x="4137213" y="4049472"/>
                </a:cubicBezTo>
                <a:cubicBezTo>
                  <a:pt x="4138214" y="4049325"/>
                  <a:pt x="4139422" y="4049251"/>
                  <a:pt x="4140836" y="4049251"/>
                </a:cubicBezTo>
                <a:close/>
                <a:moveTo>
                  <a:pt x="3890251" y="4049251"/>
                </a:moveTo>
                <a:cubicBezTo>
                  <a:pt x="3892019" y="4049251"/>
                  <a:pt x="3893447" y="4049310"/>
                  <a:pt x="3894537" y="4049428"/>
                </a:cubicBezTo>
                <a:cubicBezTo>
                  <a:pt x="3895627" y="4049546"/>
                  <a:pt x="3896496" y="4049708"/>
                  <a:pt x="3897144" y="4049914"/>
                </a:cubicBezTo>
                <a:cubicBezTo>
                  <a:pt x="3897792" y="4050121"/>
                  <a:pt x="3898278" y="4050415"/>
                  <a:pt x="3898602" y="4050798"/>
                </a:cubicBezTo>
                <a:cubicBezTo>
                  <a:pt x="3898926" y="4051181"/>
                  <a:pt x="3899235" y="4051667"/>
                  <a:pt x="3899530" y="4052256"/>
                </a:cubicBezTo>
                <a:lnTo>
                  <a:pt x="3915347" y="4085128"/>
                </a:lnTo>
                <a:cubicBezTo>
                  <a:pt x="3916816" y="4088251"/>
                  <a:pt x="3918281" y="4091520"/>
                  <a:pt x="3919746" y="4094937"/>
                </a:cubicBezTo>
                <a:cubicBezTo>
                  <a:pt x="3921210" y="4098354"/>
                  <a:pt x="3922703" y="4101800"/>
                  <a:pt x="3924227" y="4105276"/>
                </a:cubicBezTo>
                <a:lnTo>
                  <a:pt x="3924402" y="4105276"/>
                </a:lnTo>
                <a:cubicBezTo>
                  <a:pt x="3925749" y="4101918"/>
                  <a:pt x="3927140" y="4098575"/>
                  <a:pt x="3928575" y="4095246"/>
                </a:cubicBezTo>
                <a:cubicBezTo>
                  <a:pt x="3930010" y="4091918"/>
                  <a:pt x="3931462" y="4088634"/>
                  <a:pt x="3932932" y="4085393"/>
                </a:cubicBezTo>
                <a:lnTo>
                  <a:pt x="3948838" y="4052344"/>
                </a:lnTo>
                <a:cubicBezTo>
                  <a:pt x="3949015" y="4051755"/>
                  <a:pt x="3949265" y="4051255"/>
                  <a:pt x="3949589" y="4050842"/>
                </a:cubicBezTo>
                <a:cubicBezTo>
                  <a:pt x="3949913" y="4050430"/>
                  <a:pt x="3950355" y="4050121"/>
                  <a:pt x="3950915" y="4049914"/>
                </a:cubicBezTo>
                <a:cubicBezTo>
                  <a:pt x="3951475" y="4049708"/>
                  <a:pt x="3952255" y="4049546"/>
                  <a:pt x="3953257" y="4049428"/>
                </a:cubicBezTo>
                <a:cubicBezTo>
                  <a:pt x="3954258" y="4049310"/>
                  <a:pt x="3955525" y="4049251"/>
                  <a:pt x="3957056" y="4049251"/>
                </a:cubicBezTo>
                <a:cubicBezTo>
                  <a:pt x="3959177" y="4049251"/>
                  <a:pt x="3960841" y="4049325"/>
                  <a:pt x="3962049" y="4049472"/>
                </a:cubicBezTo>
                <a:cubicBezTo>
                  <a:pt x="3963257" y="4049620"/>
                  <a:pt x="3964096" y="4049900"/>
                  <a:pt x="3964568" y="4050312"/>
                </a:cubicBezTo>
                <a:cubicBezTo>
                  <a:pt x="3965039" y="4050724"/>
                  <a:pt x="3965201" y="4051314"/>
                  <a:pt x="3965054" y="4052079"/>
                </a:cubicBezTo>
                <a:cubicBezTo>
                  <a:pt x="3964906" y="4052845"/>
                  <a:pt x="3964509" y="4053876"/>
                  <a:pt x="3963861" y="4055172"/>
                </a:cubicBezTo>
                <a:lnTo>
                  <a:pt x="3931518" y="4119680"/>
                </a:lnTo>
                <a:lnTo>
                  <a:pt x="3931518" y="4161831"/>
                </a:lnTo>
                <a:cubicBezTo>
                  <a:pt x="3931518" y="4162302"/>
                  <a:pt x="3931401" y="4162714"/>
                  <a:pt x="3931167" y="4163068"/>
                </a:cubicBezTo>
                <a:cubicBezTo>
                  <a:pt x="3930933" y="4163421"/>
                  <a:pt x="3930523" y="4163701"/>
                  <a:pt x="3929937" y="4163907"/>
                </a:cubicBezTo>
                <a:cubicBezTo>
                  <a:pt x="3929351" y="4164114"/>
                  <a:pt x="3928560" y="4164290"/>
                  <a:pt x="3927565" y="4164437"/>
                </a:cubicBezTo>
                <a:cubicBezTo>
                  <a:pt x="3926569" y="4164585"/>
                  <a:pt x="3925369" y="4164658"/>
                  <a:pt x="3923963" y="4164658"/>
                </a:cubicBezTo>
                <a:cubicBezTo>
                  <a:pt x="3922499" y="4164658"/>
                  <a:pt x="3921283" y="4164585"/>
                  <a:pt x="3920317" y="4164437"/>
                </a:cubicBezTo>
                <a:cubicBezTo>
                  <a:pt x="3919350" y="4164290"/>
                  <a:pt x="3918559" y="4164114"/>
                  <a:pt x="3917945" y="4163907"/>
                </a:cubicBezTo>
                <a:cubicBezTo>
                  <a:pt x="3917330" y="4163701"/>
                  <a:pt x="3916905" y="4163421"/>
                  <a:pt x="3916671" y="4163068"/>
                </a:cubicBezTo>
                <a:cubicBezTo>
                  <a:pt x="3916437" y="4162714"/>
                  <a:pt x="3916319" y="4162302"/>
                  <a:pt x="3916319" y="4161831"/>
                </a:cubicBezTo>
                <a:lnTo>
                  <a:pt x="3916319" y="4119680"/>
                </a:lnTo>
                <a:lnTo>
                  <a:pt x="3883977" y="4055172"/>
                </a:lnTo>
                <a:cubicBezTo>
                  <a:pt x="3883329" y="4053817"/>
                  <a:pt x="3882931" y="4052757"/>
                  <a:pt x="3882784" y="4051991"/>
                </a:cubicBezTo>
                <a:cubicBezTo>
                  <a:pt x="3882637" y="4051225"/>
                  <a:pt x="3882784" y="4050636"/>
                  <a:pt x="3883226" y="4050223"/>
                </a:cubicBezTo>
                <a:cubicBezTo>
                  <a:pt x="3883668" y="4049811"/>
                  <a:pt x="3884463" y="4049546"/>
                  <a:pt x="3885612" y="4049428"/>
                </a:cubicBezTo>
                <a:cubicBezTo>
                  <a:pt x="3886761" y="4049310"/>
                  <a:pt x="3888307" y="4049251"/>
                  <a:pt x="3890251" y="4049251"/>
                </a:cubicBezTo>
                <a:close/>
                <a:moveTo>
                  <a:pt x="3674126" y="4049251"/>
                </a:moveTo>
                <a:cubicBezTo>
                  <a:pt x="3675599" y="4049251"/>
                  <a:pt x="3676821" y="4049325"/>
                  <a:pt x="3677794" y="4049472"/>
                </a:cubicBezTo>
                <a:cubicBezTo>
                  <a:pt x="3678766" y="4049620"/>
                  <a:pt x="3679546" y="4049796"/>
                  <a:pt x="3680135" y="4050003"/>
                </a:cubicBezTo>
                <a:cubicBezTo>
                  <a:pt x="3680724" y="4050209"/>
                  <a:pt x="3681137" y="4050489"/>
                  <a:pt x="3681373" y="4050842"/>
                </a:cubicBezTo>
                <a:cubicBezTo>
                  <a:pt x="3681608" y="4051195"/>
                  <a:pt x="3681726" y="4051608"/>
                  <a:pt x="3681726" y="4052079"/>
                </a:cubicBezTo>
                <a:lnTo>
                  <a:pt x="3681726" y="4097853"/>
                </a:lnTo>
                <a:lnTo>
                  <a:pt x="3733774" y="4097853"/>
                </a:lnTo>
                <a:lnTo>
                  <a:pt x="3733774" y="4052079"/>
                </a:lnTo>
                <a:cubicBezTo>
                  <a:pt x="3733774" y="4051608"/>
                  <a:pt x="3733892" y="4051195"/>
                  <a:pt x="3734128" y="4050842"/>
                </a:cubicBezTo>
                <a:cubicBezTo>
                  <a:pt x="3734363" y="4050489"/>
                  <a:pt x="3734775" y="4050209"/>
                  <a:pt x="3735365" y="4050003"/>
                </a:cubicBezTo>
                <a:cubicBezTo>
                  <a:pt x="3735954" y="4049796"/>
                  <a:pt x="3736720" y="4049620"/>
                  <a:pt x="3737662" y="4049472"/>
                </a:cubicBezTo>
                <a:cubicBezTo>
                  <a:pt x="3738604" y="4049325"/>
                  <a:pt x="3739841" y="4049251"/>
                  <a:pt x="3741374" y="4049251"/>
                </a:cubicBezTo>
                <a:cubicBezTo>
                  <a:pt x="3742787" y="4049251"/>
                  <a:pt x="3743980" y="4049325"/>
                  <a:pt x="3744937" y="4049472"/>
                </a:cubicBezTo>
                <a:cubicBezTo>
                  <a:pt x="3745909" y="4049620"/>
                  <a:pt x="3746689" y="4049796"/>
                  <a:pt x="3747279" y="4050003"/>
                </a:cubicBezTo>
                <a:cubicBezTo>
                  <a:pt x="3747867" y="4050209"/>
                  <a:pt x="3748280" y="4050489"/>
                  <a:pt x="3748516" y="4050842"/>
                </a:cubicBezTo>
                <a:cubicBezTo>
                  <a:pt x="3748751" y="4051195"/>
                  <a:pt x="3748869" y="4051608"/>
                  <a:pt x="3748869" y="4052079"/>
                </a:cubicBezTo>
                <a:lnTo>
                  <a:pt x="3748869" y="4161831"/>
                </a:lnTo>
                <a:cubicBezTo>
                  <a:pt x="3748869" y="4162302"/>
                  <a:pt x="3748751" y="4162714"/>
                  <a:pt x="3748516" y="4163068"/>
                </a:cubicBezTo>
                <a:cubicBezTo>
                  <a:pt x="3748280" y="4163421"/>
                  <a:pt x="3747867" y="4163701"/>
                  <a:pt x="3747279" y="4163907"/>
                </a:cubicBezTo>
                <a:cubicBezTo>
                  <a:pt x="3746689" y="4164114"/>
                  <a:pt x="3745909" y="4164290"/>
                  <a:pt x="3744937" y="4164437"/>
                </a:cubicBezTo>
                <a:cubicBezTo>
                  <a:pt x="3743980" y="4164585"/>
                  <a:pt x="3742787" y="4164658"/>
                  <a:pt x="3741374" y="4164658"/>
                </a:cubicBezTo>
                <a:cubicBezTo>
                  <a:pt x="3739841" y="4164658"/>
                  <a:pt x="3738604" y="4164585"/>
                  <a:pt x="3737662" y="4164437"/>
                </a:cubicBezTo>
                <a:cubicBezTo>
                  <a:pt x="3736720" y="4164290"/>
                  <a:pt x="3735954" y="4164114"/>
                  <a:pt x="3735365" y="4163907"/>
                </a:cubicBezTo>
                <a:cubicBezTo>
                  <a:pt x="3734775" y="4163701"/>
                  <a:pt x="3734363" y="4163421"/>
                  <a:pt x="3734128" y="4163068"/>
                </a:cubicBezTo>
                <a:cubicBezTo>
                  <a:pt x="3733892" y="4162714"/>
                  <a:pt x="3733774" y="4162302"/>
                  <a:pt x="3733774" y="4161831"/>
                </a:cubicBezTo>
                <a:lnTo>
                  <a:pt x="3733774" y="4111108"/>
                </a:lnTo>
                <a:lnTo>
                  <a:pt x="3681726" y="4111108"/>
                </a:lnTo>
                <a:lnTo>
                  <a:pt x="3681726" y="4161831"/>
                </a:lnTo>
                <a:cubicBezTo>
                  <a:pt x="3681726" y="4162302"/>
                  <a:pt x="3681608" y="4162714"/>
                  <a:pt x="3681373" y="4163068"/>
                </a:cubicBezTo>
                <a:cubicBezTo>
                  <a:pt x="3681137" y="4163421"/>
                  <a:pt x="3680724" y="4163701"/>
                  <a:pt x="3680135" y="4163907"/>
                </a:cubicBezTo>
                <a:cubicBezTo>
                  <a:pt x="3679546" y="4164114"/>
                  <a:pt x="3678766" y="4164290"/>
                  <a:pt x="3677794" y="4164437"/>
                </a:cubicBezTo>
                <a:cubicBezTo>
                  <a:pt x="3676821" y="4164585"/>
                  <a:pt x="3675599" y="4164658"/>
                  <a:pt x="3674126" y="4164658"/>
                </a:cubicBezTo>
                <a:cubicBezTo>
                  <a:pt x="3672713" y="4164658"/>
                  <a:pt x="3671505" y="4164585"/>
                  <a:pt x="3670504" y="4164437"/>
                </a:cubicBezTo>
                <a:cubicBezTo>
                  <a:pt x="3669502" y="4164290"/>
                  <a:pt x="3668707" y="4164114"/>
                  <a:pt x="3668118" y="4163907"/>
                </a:cubicBezTo>
                <a:cubicBezTo>
                  <a:pt x="3667528" y="4163701"/>
                  <a:pt x="3667117" y="4163421"/>
                  <a:pt x="3666881" y="4163068"/>
                </a:cubicBezTo>
                <a:cubicBezTo>
                  <a:pt x="3666645" y="4162714"/>
                  <a:pt x="3666528" y="4162302"/>
                  <a:pt x="3666528" y="4161831"/>
                </a:cubicBezTo>
                <a:lnTo>
                  <a:pt x="3666528" y="4052079"/>
                </a:lnTo>
                <a:cubicBezTo>
                  <a:pt x="3666528" y="4051608"/>
                  <a:pt x="3666645" y="4051195"/>
                  <a:pt x="3666881" y="4050842"/>
                </a:cubicBezTo>
                <a:cubicBezTo>
                  <a:pt x="3667117" y="4050489"/>
                  <a:pt x="3667528" y="4050209"/>
                  <a:pt x="3668118" y="4050003"/>
                </a:cubicBezTo>
                <a:cubicBezTo>
                  <a:pt x="3668707" y="4049796"/>
                  <a:pt x="3669502" y="4049620"/>
                  <a:pt x="3670504" y="4049472"/>
                </a:cubicBezTo>
                <a:cubicBezTo>
                  <a:pt x="3671505" y="4049325"/>
                  <a:pt x="3672713" y="4049251"/>
                  <a:pt x="3674126" y="4049251"/>
                </a:cubicBezTo>
                <a:close/>
                <a:moveTo>
                  <a:pt x="3423543" y="4049251"/>
                </a:moveTo>
                <a:cubicBezTo>
                  <a:pt x="3425310" y="4049251"/>
                  <a:pt x="3426738" y="4049310"/>
                  <a:pt x="3427828" y="4049428"/>
                </a:cubicBezTo>
                <a:cubicBezTo>
                  <a:pt x="3428918" y="4049546"/>
                  <a:pt x="3429787" y="4049708"/>
                  <a:pt x="3430435" y="4049914"/>
                </a:cubicBezTo>
                <a:cubicBezTo>
                  <a:pt x="3431083" y="4050121"/>
                  <a:pt x="3431569" y="4050415"/>
                  <a:pt x="3431893" y="4050798"/>
                </a:cubicBezTo>
                <a:cubicBezTo>
                  <a:pt x="3432217" y="4051181"/>
                  <a:pt x="3432526" y="4051667"/>
                  <a:pt x="3432820" y="4052256"/>
                </a:cubicBezTo>
                <a:lnTo>
                  <a:pt x="3448638" y="4085128"/>
                </a:lnTo>
                <a:cubicBezTo>
                  <a:pt x="3450107" y="4088251"/>
                  <a:pt x="3451573" y="4091520"/>
                  <a:pt x="3453037" y="4094937"/>
                </a:cubicBezTo>
                <a:cubicBezTo>
                  <a:pt x="3454501" y="4098354"/>
                  <a:pt x="3455994" y="4101800"/>
                  <a:pt x="3457518" y="4105276"/>
                </a:cubicBezTo>
                <a:lnTo>
                  <a:pt x="3457693" y="4105276"/>
                </a:lnTo>
                <a:cubicBezTo>
                  <a:pt x="3459040" y="4101918"/>
                  <a:pt x="3460431" y="4098575"/>
                  <a:pt x="3461866" y="4095246"/>
                </a:cubicBezTo>
                <a:cubicBezTo>
                  <a:pt x="3463301" y="4091918"/>
                  <a:pt x="3464753" y="4088634"/>
                  <a:pt x="3466223" y="4085393"/>
                </a:cubicBezTo>
                <a:lnTo>
                  <a:pt x="3482130" y="4052344"/>
                </a:lnTo>
                <a:cubicBezTo>
                  <a:pt x="3482306" y="4051755"/>
                  <a:pt x="3482556" y="4051255"/>
                  <a:pt x="3482880" y="4050842"/>
                </a:cubicBezTo>
                <a:cubicBezTo>
                  <a:pt x="3483204" y="4050430"/>
                  <a:pt x="3483646" y="4050121"/>
                  <a:pt x="3484206" y="4049914"/>
                </a:cubicBezTo>
                <a:cubicBezTo>
                  <a:pt x="3484766" y="4049708"/>
                  <a:pt x="3485546" y="4049546"/>
                  <a:pt x="3486548" y="4049428"/>
                </a:cubicBezTo>
                <a:cubicBezTo>
                  <a:pt x="3487549" y="4049310"/>
                  <a:pt x="3488816" y="4049251"/>
                  <a:pt x="3490348" y="4049251"/>
                </a:cubicBezTo>
                <a:cubicBezTo>
                  <a:pt x="3492468" y="4049251"/>
                  <a:pt x="3494133" y="4049325"/>
                  <a:pt x="3495341" y="4049472"/>
                </a:cubicBezTo>
                <a:cubicBezTo>
                  <a:pt x="3496548" y="4049620"/>
                  <a:pt x="3497387" y="4049900"/>
                  <a:pt x="3497859" y="4050312"/>
                </a:cubicBezTo>
                <a:cubicBezTo>
                  <a:pt x="3498330" y="4050724"/>
                  <a:pt x="3498492" y="4051314"/>
                  <a:pt x="3498345" y="4052079"/>
                </a:cubicBezTo>
                <a:cubicBezTo>
                  <a:pt x="3498197" y="4052845"/>
                  <a:pt x="3497800" y="4053876"/>
                  <a:pt x="3497152" y="4055172"/>
                </a:cubicBezTo>
                <a:lnTo>
                  <a:pt x="3464810" y="4119680"/>
                </a:lnTo>
                <a:lnTo>
                  <a:pt x="3464810" y="4161831"/>
                </a:lnTo>
                <a:cubicBezTo>
                  <a:pt x="3464810" y="4162302"/>
                  <a:pt x="3464692" y="4162714"/>
                  <a:pt x="3464457" y="4163068"/>
                </a:cubicBezTo>
                <a:cubicBezTo>
                  <a:pt x="3464224" y="4163421"/>
                  <a:pt x="3463814" y="4163701"/>
                  <a:pt x="3463228" y="4163907"/>
                </a:cubicBezTo>
                <a:cubicBezTo>
                  <a:pt x="3462642" y="4164114"/>
                  <a:pt x="3461851" y="4164290"/>
                  <a:pt x="3460856" y="4164437"/>
                </a:cubicBezTo>
                <a:cubicBezTo>
                  <a:pt x="3459860" y="4164585"/>
                  <a:pt x="3458660" y="4164658"/>
                  <a:pt x="3457254" y="4164658"/>
                </a:cubicBezTo>
                <a:cubicBezTo>
                  <a:pt x="3455790" y="4164658"/>
                  <a:pt x="3454574" y="4164585"/>
                  <a:pt x="3453608" y="4164437"/>
                </a:cubicBezTo>
                <a:cubicBezTo>
                  <a:pt x="3452641" y="4164290"/>
                  <a:pt x="3451851" y="4164114"/>
                  <a:pt x="3451235" y="4163907"/>
                </a:cubicBezTo>
                <a:cubicBezTo>
                  <a:pt x="3450620" y="4163701"/>
                  <a:pt x="3450196" y="4163421"/>
                  <a:pt x="3449962" y="4163068"/>
                </a:cubicBezTo>
                <a:cubicBezTo>
                  <a:pt x="3449728" y="4162714"/>
                  <a:pt x="3449611" y="4162302"/>
                  <a:pt x="3449611" y="4161831"/>
                </a:cubicBezTo>
                <a:lnTo>
                  <a:pt x="3449611" y="4119680"/>
                </a:lnTo>
                <a:lnTo>
                  <a:pt x="3417269" y="4055172"/>
                </a:lnTo>
                <a:cubicBezTo>
                  <a:pt x="3416620" y="4053817"/>
                  <a:pt x="3416222" y="4052757"/>
                  <a:pt x="3416075" y="4051991"/>
                </a:cubicBezTo>
                <a:cubicBezTo>
                  <a:pt x="3415928" y="4051225"/>
                  <a:pt x="3416075" y="4050636"/>
                  <a:pt x="3416517" y="4050223"/>
                </a:cubicBezTo>
                <a:cubicBezTo>
                  <a:pt x="3416959" y="4049811"/>
                  <a:pt x="3417754" y="4049546"/>
                  <a:pt x="3418903" y="4049428"/>
                </a:cubicBezTo>
                <a:cubicBezTo>
                  <a:pt x="3420052" y="4049310"/>
                  <a:pt x="3421598" y="4049251"/>
                  <a:pt x="3423543" y="4049251"/>
                </a:cubicBezTo>
                <a:close/>
                <a:moveTo>
                  <a:pt x="3197877" y="4049251"/>
                </a:moveTo>
                <a:cubicBezTo>
                  <a:pt x="3199349" y="4049251"/>
                  <a:pt x="3200572" y="4049325"/>
                  <a:pt x="3201543" y="4049472"/>
                </a:cubicBezTo>
                <a:cubicBezTo>
                  <a:pt x="3202516" y="4049620"/>
                  <a:pt x="3203295" y="4049796"/>
                  <a:pt x="3203884" y="4050003"/>
                </a:cubicBezTo>
                <a:cubicBezTo>
                  <a:pt x="3204475" y="4050209"/>
                  <a:pt x="3204887" y="4050489"/>
                  <a:pt x="3205122" y="4050842"/>
                </a:cubicBezTo>
                <a:cubicBezTo>
                  <a:pt x="3205358" y="4051195"/>
                  <a:pt x="3205475" y="4051608"/>
                  <a:pt x="3205475" y="4052079"/>
                </a:cubicBezTo>
                <a:lnTo>
                  <a:pt x="3205475" y="4097853"/>
                </a:lnTo>
                <a:lnTo>
                  <a:pt x="3257524" y="4097853"/>
                </a:lnTo>
                <a:lnTo>
                  <a:pt x="3257524" y="4052079"/>
                </a:lnTo>
                <a:cubicBezTo>
                  <a:pt x="3257524" y="4051608"/>
                  <a:pt x="3257643" y="4051195"/>
                  <a:pt x="3257878" y="4050842"/>
                </a:cubicBezTo>
                <a:cubicBezTo>
                  <a:pt x="3258114" y="4050489"/>
                  <a:pt x="3258526" y="4050209"/>
                  <a:pt x="3259115" y="4050003"/>
                </a:cubicBezTo>
                <a:cubicBezTo>
                  <a:pt x="3259704" y="4049796"/>
                  <a:pt x="3260470" y="4049620"/>
                  <a:pt x="3261413" y="4049472"/>
                </a:cubicBezTo>
                <a:cubicBezTo>
                  <a:pt x="3262355" y="4049325"/>
                  <a:pt x="3263592" y="4049251"/>
                  <a:pt x="3265124" y="4049251"/>
                </a:cubicBezTo>
                <a:cubicBezTo>
                  <a:pt x="3266538" y="4049251"/>
                  <a:pt x="3267731" y="4049325"/>
                  <a:pt x="3268703" y="4049472"/>
                </a:cubicBezTo>
                <a:cubicBezTo>
                  <a:pt x="3269675" y="4049620"/>
                  <a:pt x="3270456" y="4049796"/>
                  <a:pt x="3271045" y="4050003"/>
                </a:cubicBezTo>
                <a:cubicBezTo>
                  <a:pt x="3271634" y="4050209"/>
                  <a:pt x="3272046" y="4050489"/>
                  <a:pt x="3272282" y="4050842"/>
                </a:cubicBezTo>
                <a:cubicBezTo>
                  <a:pt x="3272518" y="4051195"/>
                  <a:pt x="3272636" y="4051608"/>
                  <a:pt x="3272636" y="4052079"/>
                </a:cubicBezTo>
                <a:lnTo>
                  <a:pt x="3272636" y="4161831"/>
                </a:lnTo>
                <a:cubicBezTo>
                  <a:pt x="3272636" y="4162302"/>
                  <a:pt x="3272518" y="4162714"/>
                  <a:pt x="3272282" y="4163068"/>
                </a:cubicBezTo>
                <a:cubicBezTo>
                  <a:pt x="3272046" y="4163421"/>
                  <a:pt x="3271634" y="4163701"/>
                  <a:pt x="3271045" y="4163907"/>
                </a:cubicBezTo>
                <a:cubicBezTo>
                  <a:pt x="3270456" y="4164114"/>
                  <a:pt x="3269675" y="4164290"/>
                  <a:pt x="3268703" y="4164437"/>
                </a:cubicBezTo>
                <a:cubicBezTo>
                  <a:pt x="3267731" y="4164585"/>
                  <a:pt x="3266538" y="4164658"/>
                  <a:pt x="3265124" y="4164658"/>
                </a:cubicBezTo>
                <a:cubicBezTo>
                  <a:pt x="3263592" y="4164658"/>
                  <a:pt x="3262355" y="4164585"/>
                  <a:pt x="3261413" y="4164437"/>
                </a:cubicBezTo>
                <a:cubicBezTo>
                  <a:pt x="3260470" y="4164290"/>
                  <a:pt x="3259704" y="4164114"/>
                  <a:pt x="3259115" y="4163907"/>
                </a:cubicBezTo>
                <a:cubicBezTo>
                  <a:pt x="3258526" y="4163701"/>
                  <a:pt x="3258114" y="4163421"/>
                  <a:pt x="3257878" y="4163068"/>
                </a:cubicBezTo>
                <a:cubicBezTo>
                  <a:pt x="3257643" y="4162714"/>
                  <a:pt x="3257524" y="4162302"/>
                  <a:pt x="3257524" y="4161831"/>
                </a:cubicBezTo>
                <a:lnTo>
                  <a:pt x="3257524" y="4111108"/>
                </a:lnTo>
                <a:lnTo>
                  <a:pt x="3205475" y="4111108"/>
                </a:lnTo>
                <a:lnTo>
                  <a:pt x="3205475" y="4161831"/>
                </a:lnTo>
                <a:cubicBezTo>
                  <a:pt x="3205475" y="4162302"/>
                  <a:pt x="3205358" y="4162714"/>
                  <a:pt x="3205122" y="4163068"/>
                </a:cubicBezTo>
                <a:cubicBezTo>
                  <a:pt x="3204887" y="4163421"/>
                  <a:pt x="3204475" y="4163701"/>
                  <a:pt x="3203884" y="4163907"/>
                </a:cubicBezTo>
                <a:cubicBezTo>
                  <a:pt x="3203295" y="4164114"/>
                  <a:pt x="3202516" y="4164290"/>
                  <a:pt x="3201543" y="4164437"/>
                </a:cubicBezTo>
                <a:cubicBezTo>
                  <a:pt x="3200572" y="4164585"/>
                  <a:pt x="3199349" y="4164658"/>
                  <a:pt x="3197877" y="4164658"/>
                </a:cubicBezTo>
                <a:cubicBezTo>
                  <a:pt x="3196463" y="4164658"/>
                  <a:pt x="3195254" y="4164585"/>
                  <a:pt x="3194252" y="4164437"/>
                </a:cubicBezTo>
                <a:cubicBezTo>
                  <a:pt x="3193251" y="4164290"/>
                  <a:pt x="3192457" y="4164114"/>
                  <a:pt x="3191867" y="4163907"/>
                </a:cubicBezTo>
                <a:cubicBezTo>
                  <a:pt x="3191278" y="4163701"/>
                  <a:pt x="3190866" y="4163421"/>
                  <a:pt x="3190629" y="4163068"/>
                </a:cubicBezTo>
                <a:cubicBezTo>
                  <a:pt x="3190393" y="4162714"/>
                  <a:pt x="3190277" y="4162302"/>
                  <a:pt x="3190277" y="4161831"/>
                </a:cubicBezTo>
                <a:lnTo>
                  <a:pt x="3190277" y="4052079"/>
                </a:lnTo>
                <a:cubicBezTo>
                  <a:pt x="3190277" y="4051608"/>
                  <a:pt x="3190393" y="4051195"/>
                  <a:pt x="3190629" y="4050842"/>
                </a:cubicBezTo>
                <a:cubicBezTo>
                  <a:pt x="3190866" y="4050489"/>
                  <a:pt x="3191278" y="4050209"/>
                  <a:pt x="3191867" y="4050003"/>
                </a:cubicBezTo>
                <a:cubicBezTo>
                  <a:pt x="3192457" y="4049796"/>
                  <a:pt x="3193251" y="4049620"/>
                  <a:pt x="3194252" y="4049472"/>
                </a:cubicBezTo>
                <a:cubicBezTo>
                  <a:pt x="3195254" y="4049325"/>
                  <a:pt x="3196463" y="4049251"/>
                  <a:pt x="3197877" y="4049251"/>
                </a:cubicBezTo>
                <a:close/>
                <a:moveTo>
                  <a:pt x="2947287" y="4049251"/>
                </a:moveTo>
                <a:cubicBezTo>
                  <a:pt x="2949060" y="4049251"/>
                  <a:pt x="2950490" y="4049310"/>
                  <a:pt x="2951575" y="4049428"/>
                </a:cubicBezTo>
                <a:cubicBezTo>
                  <a:pt x="2952664" y="4049546"/>
                  <a:pt x="2953533" y="4049708"/>
                  <a:pt x="2954180" y="4049914"/>
                </a:cubicBezTo>
                <a:cubicBezTo>
                  <a:pt x="2954828" y="4050121"/>
                  <a:pt x="2955319" y="4050415"/>
                  <a:pt x="2955642" y="4050798"/>
                </a:cubicBezTo>
                <a:cubicBezTo>
                  <a:pt x="2955966" y="4051181"/>
                  <a:pt x="2956278" y="4051667"/>
                  <a:pt x="2956567" y="4052256"/>
                </a:cubicBezTo>
                <a:lnTo>
                  <a:pt x="2972386" y="4085128"/>
                </a:lnTo>
                <a:cubicBezTo>
                  <a:pt x="2973853" y="4088251"/>
                  <a:pt x="2975320" y="4091520"/>
                  <a:pt x="2976783" y="4094937"/>
                </a:cubicBezTo>
                <a:cubicBezTo>
                  <a:pt x="2978249" y="4098354"/>
                  <a:pt x="2979744" y="4101800"/>
                  <a:pt x="2981269" y="4105276"/>
                </a:cubicBezTo>
                <a:lnTo>
                  <a:pt x="2981442" y="4105276"/>
                </a:lnTo>
                <a:cubicBezTo>
                  <a:pt x="2982791" y="4101918"/>
                  <a:pt x="2984177" y="4098575"/>
                  <a:pt x="2985614" y="4095246"/>
                </a:cubicBezTo>
                <a:cubicBezTo>
                  <a:pt x="2987051" y="4091918"/>
                  <a:pt x="2988501" y="4088634"/>
                  <a:pt x="2989971" y="4085393"/>
                </a:cubicBezTo>
                <a:lnTo>
                  <a:pt x="3005877" y="4052344"/>
                </a:lnTo>
                <a:cubicBezTo>
                  <a:pt x="3006055" y="4051755"/>
                  <a:pt x="3006305" y="4051255"/>
                  <a:pt x="3006630" y="4050842"/>
                </a:cubicBezTo>
                <a:cubicBezTo>
                  <a:pt x="3006953" y="4050430"/>
                  <a:pt x="3007396" y="4050121"/>
                  <a:pt x="3007955" y="4049914"/>
                </a:cubicBezTo>
                <a:cubicBezTo>
                  <a:pt x="3008515" y="4049708"/>
                  <a:pt x="3009295" y="4049546"/>
                  <a:pt x="3010296" y="4049428"/>
                </a:cubicBezTo>
                <a:cubicBezTo>
                  <a:pt x="3011297" y="4049310"/>
                  <a:pt x="3012564" y="4049251"/>
                  <a:pt x="3014097" y="4049251"/>
                </a:cubicBezTo>
                <a:cubicBezTo>
                  <a:pt x="3016217" y="4049251"/>
                  <a:pt x="3017881" y="4049325"/>
                  <a:pt x="3019090" y="4049472"/>
                </a:cubicBezTo>
                <a:cubicBezTo>
                  <a:pt x="3020298" y="4049620"/>
                  <a:pt x="3021137" y="4049900"/>
                  <a:pt x="3021607" y="4050312"/>
                </a:cubicBezTo>
                <a:cubicBezTo>
                  <a:pt x="3022079" y="4050724"/>
                  <a:pt x="3022241" y="4051314"/>
                  <a:pt x="3022094" y="4052079"/>
                </a:cubicBezTo>
                <a:cubicBezTo>
                  <a:pt x="3021947" y="4052845"/>
                  <a:pt x="3021549" y="4053876"/>
                  <a:pt x="3020900" y="4055172"/>
                </a:cubicBezTo>
                <a:lnTo>
                  <a:pt x="2988558" y="4119680"/>
                </a:lnTo>
                <a:lnTo>
                  <a:pt x="2988558" y="4161831"/>
                </a:lnTo>
                <a:cubicBezTo>
                  <a:pt x="2988558" y="4162302"/>
                  <a:pt x="2988441" y="4162714"/>
                  <a:pt x="2988209" y="4163068"/>
                </a:cubicBezTo>
                <a:cubicBezTo>
                  <a:pt x="2987974" y="4163421"/>
                  <a:pt x="2987564" y="4163701"/>
                  <a:pt x="2986976" y="4163907"/>
                </a:cubicBezTo>
                <a:cubicBezTo>
                  <a:pt x="2986387" y="4164114"/>
                  <a:pt x="2985599" y="4164290"/>
                  <a:pt x="2984603" y="4164437"/>
                </a:cubicBezTo>
                <a:cubicBezTo>
                  <a:pt x="2983610" y="4164585"/>
                  <a:pt x="2982409" y="4164658"/>
                  <a:pt x="2981004" y="4164658"/>
                </a:cubicBezTo>
                <a:cubicBezTo>
                  <a:pt x="2979538" y="4164658"/>
                  <a:pt x="2978325" y="4164585"/>
                  <a:pt x="2977358" y="4164437"/>
                </a:cubicBezTo>
                <a:cubicBezTo>
                  <a:pt x="2976391" y="4164290"/>
                  <a:pt x="2975597" y="4164114"/>
                  <a:pt x="2974984" y="4163907"/>
                </a:cubicBezTo>
                <a:cubicBezTo>
                  <a:pt x="2974371" y="4163701"/>
                  <a:pt x="2973942" y="4163421"/>
                  <a:pt x="2973708" y="4163068"/>
                </a:cubicBezTo>
                <a:cubicBezTo>
                  <a:pt x="2973475" y="4162714"/>
                  <a:pt x="2973360" y="4162302"/>
                  <a:pt x="2973360" y="4161831"/>
                </a:cubicBezTo>
                <a:lnTo>
                  <a:pt x="2973360" y="4119680"/>
                </a:lnTo>
                <a:lnTo>
                  <a:pt x="2941018" y="4055172"/>
                </a:lnTo>
                <a:cubicBezTo>
                  <a:pt x="2940366" y="4053817"/>
                  <a:pt x="2939974" y="4052757"/>
                  <a:pt x="2939827" y="4051991"/>
                </a:cubicBezTo>
                <a:cubicBezTo>
                  <a:pt x="2939672" y="4051225"/>
                  <a:pt x="2939827" y="4050636"/>
                  <a:pt x="2940262" y="4050223"/>
                </a:cubicBezTo>
                <a:cubicBezTo>
                  <a:pt x="2940710" y="4049811"/>
                  <a:pt x="2941500" y="4049546"/>
                  <a:pt x="2942649" y="4049428"/>
                </a:cubicBezTo>
                <a:cubicBezTo>
                  <a:pt x="2943796" y="4049310"/>
                  <a:pt x="2945350" y="4049251"/>
                  <a:pt x="2947287" y="4049251"/>
                </a:cubicBezTo>
                <a:close/>
                <a:moveTo>
                  <a:pt x="2731153" y="4049251"/>
                </a:moveTo>
                <a:cubicBezTo>
                  <a:pt x="2732626" y="4049251"/>
                  <a:pt x="2733849" y="4049325"/>
                  <a:pt x="2734821" y="4049472"/>
                </a:cubicBezTo>
                <a:cubicBezTo>
                  <a:pt x="2735792" y="4049620"/>
                  <a:pt x="2736572" y="4049796"/>
                  <a:pt x="2737161" y="4050003"/>
                </a:cubicBezTo>
                <a:cubicBezTo>
                  <a:pt x="2737751" y="4050209"/>
                  <a:pt x="2738163" y="4050489"/>
                  <a:pt x="2738398" y="4050842"/>
                </a:cubicBezTo>
                <a:cubicBezTo>
                  <a:pt x="2738634" y="4051195"/>
                  <a:pt x="2738752" y="4051608"/>
                  <a:pt x="2738752" y="4052079"/>
                </a:cubicBezTo>
                <a:lnTo>
                  <a:pt x="2738752" y="4097853"/>
                </a:lnTo>
                <a:lnTo>
                  <a:pt x="2790798" y="4097853"/>
                </a:lnTo>
                <a:lnTo>
                  <a:pt x="2790798" y="4052079"/>
                </a:lnTo>
                <a:cubicBezTo>
                  <a:pt x="2790798" y="4051608"/>
                  <a:pt x="2790916" y="4051195"/>
                  <a:pt x="2791152" y="4050842"/>
                </a:cubicBezTo>
                <a:cubicBezTo>
                  <a:pt x="2791387" y="4050489"/>
                  <a:pt x="2791799" y="4050209"/>
                  <a:pt x="2792389" y="4050003"/>
                </a:cubicBezTo>
                <a:cubicBezTo>
                  <a:pt x="2792978" y="4049796"/>
                  <a:pt x="2793744" y="4049620"/>
                  <a:pt x="2794686" y="4049472"/>
                </a:cubicBezTo>
                <a:cubicBezTo>
                  <a:pt x="2795629" y="4049325"/>
                  <a:pt x="2796866" y="4049251"/>
                  <a:pt x="2798398" y="4049251"/>
                </a:cubicBezTo>
                <a:cubicBezTo>
                  <a:pt x="2799811" y="4049251"/>
                  <a:pt x="2801004" y="4049325"/>
                  <a:pt x="2801976" y="4049472"/>
                </a:cubicBezTo>
                <a:cubicBezTo>
                  <a:pt x="2802949" y="4049620"/>
                  <a:pt x="2803729" y="4049796"/>
                  <a:pt x="2804318" y="4050003"/>
                </a:cubicBezTo>
                <a:cubicBezTo>
                  <a:pt x="2804907" y="4050209"/>
                  <a:pt x="2805320" y="4050489"/>
                  <a:pt x="2805556" y="4050842"/>
                </a:cubicBezTo>
                <a:cubicBezTo>
                  <a:pt x="2805791" y="4051195"/>
                  <a:pt x="2805909" y="4051608"/>
                  <a:pt x="2805909" y="4052079"/>
                </a:cubicBezTo>
                <a:lnTo>
                  <a:pt x="2805909" y="4161831"/>
                </a:lnTo>
                <a:cubicBezTo>
                  <a:pt x="2805909" y="4162302"/>
                  <a:pt x="2805791" y="4162714"/>
                  <a:pt x="2805556" y="4163068"/>
                </a:cubicBezTo>
                <a:cubicBezTo>
                  <a:pt x="2805320" y="4163421"/>
                  <a:pt x="2804907" y="4163701"/>
                  <a:pt x="2804318" y="4163907"/>
                </a:cubicBezTo>
                <a:cubicBezTo>
                  <a:pt x="2803729" y="4164114"/>
                  <a:pt x="2802949" y="4164290"/>
                  <a:pt x="2801976" y="4164437"/>
                </a:cubicBezTo>
                <a:cubicBezTo>
                  <a:pt x="2801004" y="4164585"/>
                  <a:pt x="2799811" y="4164658"/>
                  <a:pt x="2798398" y="4164658"/>
                </a:cubicBezTo>
                <a:cubicBezTo>
                  <a:pt x="2796866" y="4164658"/>
                  <a:pt x="2795629" y="4164585"/>
                  <a:pt x="2794686" y="4164437"/>
                </a:cubicBezTo>
                <a:cubicBezTo>
                  <a:pt x="2793744" y="4164290"/>
                  <a:pt x="2792978" y="4164114"/>
                  <a:pt x="2792389" y="4163907"/>
                </a:cubicBezTo>
                <a:cubicBezTo>
                  <a:pt x="2791799" y="4163701"/>
                  <a:pt x="2791387" y="4163421"/>
                  <a:pt x="2791152" y="4163068"/>
                </a:cubicBezTo>
                <a:cubicBezTo>
                  <a:pt x="2790916" y="4162714"/>
                  <a:pt x="2790798" y="4162302"/>
                  <a:pt x="2790798" y="4161831"/>
                </a:cubicBezTo>
                <a:lnTo>
                  <a:pt x="2790798" y="4111108"/>
                </a:lnTo>
                <a:lnTo>
                  <a:pt x="2738752" y="4111108"/>
                </a:lnTo>
                <a:lnTo>
                  <a:pt x="2738752" y="4161831"/>
                </a:lnTo>
                <a:cubicBezTo>
                  <a:pt x="2738752" y="4162302"/>
                  <a:pt x="2738634" y="4162714"/>
                  <a:pt x="2738398" y="4163068"/>
                </a:cubicBezTo>
                <a:cubicBezTo>
                  <a:pt x="2738163" y="4163421"/>
                  <a:pt x="2737751" y="4163701"/>
                  <a:pt x="2737161" y="4163907"/>
                </a:cubicBezTo>
                <a:cubicBezTo>
                  <a:pt x="2736572" y="4164114"/>
                  <a:pt x="2735792" y="4164290"/>
                  <a:pt x="2734821" y="4164437"/>
                </a:cubicBezTo>
                <a:cubicBezTo>
                  <a:pt x="2733849" y="4164585"/>
                  <a:pt x="2732626" y="4164658"/>
                  <a:pt x="2731153" y="4164658"/>
                </a:cubicBezTo>
                <a:cubicBezTo>
                  <a:pt x="2729739" y="4164658"/>
                  <a:pt x="2728531" y="4164585"/>
                  <a:pt x="2727530" y="4164437"/>
                </a:cubicBezTo>
                <a:cubicBezTo>
                  <a:pt x="2726529" y="4164290"/>
                  <a:pt x="2725734" y="4164114"/>
                  <a:pt x="2725144" y="4163907"/>
                </a:cubicBezTo>
                <a:cubicBezTo>
                  <a:pt x="2724555" y="4163701"/>
                  <a:pt x="2724143" y="4163421"/>
                  <a:pt x="2723907" y="4163068"/>
                </a:cubicBezTo>
                <a:cubicBezTo>
                  <a:pt x="2723671" y="4162714"/>
                  <a:pt x="2723555" y="4162302"/>
                  <a:pt x="2723555" y="4161831"/>
                </a:cubicBezTo>
                <a:lnTo>
                  <a:pt x="2723555" y="4052079"/>
                </a:lnTo>
                <a:cubicBezTo>
                  <a:pt x="2723555" y="4051608"/>
                  <a:pt x="2723671" y="4051195"/>
                  <a:pt x="2723907" y="4050842"/>
                </a:cubicBezTo>
                <a:cubicBezTo>
                  <a:pt x="2724143" y="4050489"/>
                  <a:pt x="2724555" y="4050209"/>
                  <a:pt x="2725144" y="4050003"/>
                </a:cubicBezTo>
                <a:cubicBezTo>
                  <a:pt x="2725734" y="4049796"/>
                  <a:pt x="2726529" y="4049620"/>
                  <a:pt x="2727530" y="4049472"/>
                </a:cubicBezTo>
                <a:cubicBezTo>
                  <a:pt x="2728531" y="4049325"/>
                  <a:pt x="2729739" y="4049251"/>
                  <a:pt x="2731153" y="4049251"/>
                </a:cubicBezTo>
                <a:close/>
                <a:moveTo>
                  <a:pt x="2480567" y="4049251"/>
                </a:moveTo>
                <a:cubicBezTo>
                  <a:pt x="2482334" y="4049251"/>
                  <a:pt x="2483762" y="4049310"/>
                  <a:pt x="2484853" y="4049428"/>
                </a:cubicBezTo>
                <a:cubicBezTo>
                  <a:pt x="2485943" y="4049546"/>
                  <a:pt x="2486812" y="4049708"/>
                  <a:pt x="2487459" y="4049914"/>
                </a:cubicBezTo>
                <a:cubicBezTo>
                  <a:pt x="2488108" y="4050121"/>
                  <a:pt x="2488593" y="4050415"/>
                  <a:pt x="2488917" y="4050798"/>
                </a:cubicBezTo>
                <a:cubicBezTo>
                  <a:pt x="2489242" y="4051181"/>
                  <a:pt x="2489550" y="4051667"/>
                  <a:pt x="2489846" y="4052256"/>
                </a:cubicBezTo>
                <a:lnTo>
                  <a:pt x="2505663" y="4085128"/>
                </a:lnTo>
                <a:cubicBezTo>
                  <a:pt x="2507132" y="4088251"/>
                  <a:pt x="2508598" y="4091520"/>
                  <a:pt x="2510062" y="4094937"/>
                </a:cubicBezTo>
                <a:cubicBezTo>
                  <a:pt x="2511526" y="4098354"/>
                  <a:pt x="2513019" y="4101800"/>
                  <a:pt x="2514543" y="4105276"/>
                </a:cubicBezTo>
                <a:lnTo>
                  <a:pt x="2514718" y="4105276"/>
                </a:lnTo>
                <a:cubicBezTo>
                  <a:pt x="2516065" y="4101918"/>
                  <a:pt x="2517456" y="4098575"/>
                  <a:pt x="2518891" y="4095246"/>
                </a:cubicBezTo>
                <a:cubicBezTo>
                  <a:pt x="2520326" y="4091918"/>
                  <a:pt x="2521779" y="4088634"/>
                  <a:pt x="2523249" y="4085393"/>
                </a:cubicBezTo>
                <a:lnTo>
                  <a:pt x="2539155" y="4052344"/>
                </a:lnTo>
                <a:cubicBezTo>
                  <a:pt x="2539332" y="4051755"/>
                  <a:pt x="2539582" y="4051255"/>
                  <a:pt x="2539906" y="4050842"/>
                </a:cubicBezTo>
                <a:cubicBezTo>
                  <a:pt x="2540230" y="4050430"/>
                  <a:pt x="2540672" y="4050121"/>
                  <a:pt x="2541231" y="4049914"/>
                </a:cubicBezTo>
                <a:cubicBezTo>
                  <a:pt x="2541791" y="4049708"/>
                  <a:pt x="2542572" y="4049546"/>
                  <a:pt x="2543573" y="4049428"/>
                </a:cubicBezTo>
                <a:cubicBezTo>
                  <a:pt x="2544575" y="4049310"/>
                  <a:pt x="2545842" y="4049251"/>
                  <a:pt x="2547373" y="4049251"/>
                </a:cubicBezTo>
                <a:cubicBezTo>
                  <a:pt x="2549494" y="4049251"/>
                  <a:pt x="2551158" y="4049325"/>
                  <a:pt x="2552366" y="4049472"/>
                </a:cubicBezTo>
                <a:cubicBezTo>
                  <a:pt x="2553574" y="4049620"/>
                  <a:pt x="2554414" y="4049900"/>
                  <a:pt x="2554884" y="4050312"/>
                </a:cubicBezTo>
                <a:cubicBezTo>
                  <a:pt x="2555355" y="4050724"/>
                  <a:pt x="2555518" y="4051314"/>
                  <a:pt x="2555370" y="4052079"/>
                </a:cubicBezTo>
                <a:cubicBezTo>
                  <a:pt x="2555223" y="4052845"/>
                  <a:pt x="2554825" y="4053876"/>
                  <a:pt x="2554177" y="4055172"/>
                </a:cubicBezTo>
                <a:lnTo>
                  <a:pt x="2521834" y="4119680"/>
                </a:lnTo>
                <a:lnTo>
                  <a:pt x="2521834" y="4161831"/>
                </a:lnTo>
                <a:cubicBezTo>
                  <a:pt x="2521834" y="4162302"/>
                  <a:pt x="2521717" y="4162714"/>
                  <a:pt x="2521483" y="4163068"/>
                </a:cubicBezTo>
                <a:cubicBezTo>
                  <a:pt x="2521249" y="4163421"/>
                  <a:pt x="2520839" y="4163701"/>
                  <a:pt x="2520253" y="4163907"/>
                </a:cubicBezTo>
                <a:cubicBezTo>
                  <a:pt x="2519667" y="4164114"/>
                  <a:pt x="2518876" y="4164290"/>
                  <a:pt x="2517881" y="4164437"/>
                </a:cubicBezTo>
                <a:cubicBezTo>
                  <a:pt x="2516885" y="4164585"/>
                  <a:pt x="2515685" y="4164658"/>
                  <a:pt x="2514279" y="4164658"/>
                </a:cubicBezTo>
                <a:cubicBezTo>
                  <a:pt x="2512815" y="4164658"/>
                  <a:pt x="2511598" y="4164585"/>
                  <a:pt x="2510632" y="4164437"/>
                </a:cubicBezTo>
                <a:cubicBezTo>
                  <a:pt x="2509666" y="4164290"/>
                  <a:pt x="2508875" y="4164114"/>
                  <a:pt x="2508260" y="4163907"/>
                </a:cubicBezTo>
                <a:cubicBezTo>
                  <a:pt x="2507645" y="4163701"/>
                  <a:pt x="2507221" y="4163421"/>
                  <a:pt x="2506987" y="4163068"/>
                </a:cubicBezTo>
                <a:cubicBezTo>
                  <a:pt x="2506752" y="4162714"/>
                  <a:pt x="2506635" y="4162302"/>
                  <a:pt x="2506635" y="4161831"/>
                </a:cubicBezTo>
                <a:lnTo>
                  <a:pt x="2506635" y="4119680"/>
                </a:lnTo>
                <a:lnTo>
                  <a:pt x="2474293" y="4055172"/>
                </a:lnTo>
                <a:cubicBezTo>
                  <a:pt x="2473645" y="4053817"/>
                  <a:pt x="2473246" y="4052757"/>
                  <a:pt x="2473100" y="4051991"/>
                </a:cubicBezTo>
                <a:cubicBezTo>
                  <a:pt x="2472952" y="4051225"/>
                  <a:pt x="2473100" y="4050636"/>
                  <a:pt x="2473542" y="4050223"/>
                </a:cubicBezTo>
                <a:cubicBezTo>
                  <a:pt x="2473983" y="4049811"/>
                  <a:pt x="2474779" y="4049546"/>
                  <a:pt x="2475928" y="4049428"/>
                </a:cubicBezTo>
                <a:cubicBezTo>
                  <a:pt x="2477077" y="4049310"/>
                  <a:pt x="2478623" y="4049251"/>
                  <a:pt x="2480567" y="4049251"/>
                </a:cubicBezTo>
                <a:close/>
                <a:moveTo>
                  <a:pt x="2254902" y="4049251"/>
                </a:moveTo>
                <a:cubicBezTo>
                  <a:pt x="2256376" y="4049251"/>
                  <a:pt x="2257598" y="4049325"/>
                  <a:pt x="2258570" y="4049472"/>
                </a:cubicBezTo>
                <a:cubicBezTo>
                  <a:pt x="2259542" y="4049620"/>
                  <a:pt x="2260323" y="4049796"/>
                  <a:pt x="2260912" y="4050003"/>
                </a:cubicBezTo>
                <a:cubicBezTo>
                  <a:pt x="2261500" y="4050209"/>
                  <a:pt x="2261913" y="4050489"/>
                  <a:pt x="2262149" y="4050842"/>
                </a:cubicBezTo>
                <a:cubicBezTo>
                  <a:pt x="2262385" y="4051195"/>
                  <a:pt x="2262503" y="4051608"/>
                  <a:pt x="2262503" y="4052079"/>
                </a:cubicBezTo>
                <a:lnTo>
                  <a:pt x="2262503" y="4097853"/>
                </a:lnTo>
                <a:lnTo>
                  <a:pt x="2314550" y="4097853"/>
                </a:lnTo>
                <a:lnTo>
                  <a:pt x="2314550" y="4052079"/>
                </a:lnTo>
                <a:cubicBezTo>
                  <a:pt x="2314550" y="4051608"/>
                  <a:pt x="2314668" y="4051195"/>
                  <a:pt x="2314904" y="4050842"/>
                </a:cubicBezTo>
                <a:cubicBezTo>
                  <a:pt x="2315139" y="4050489"/>
                  <a:pt x="2315552" y="4050209"/>
                  <a:pt x="2316140" y="4050003"/>
                </a:cubicBezTo>
                <a:cubicBezTo>
                  <a:pt x="2316730" y="4049796"/>
                  <a:pt x="2317495" y="4049620"/>
                  <a:pt x="2318438" y="4049472"/>
                </a:cubicBezTo>
                <a:cubicBezTo>
                  <a:pt x="2319381" y="4049325"/>
                  <a:pt x="2320617" y="4049251"/>
                  <a:pt x="2322149" y="4049251"/>
                </a:cubicBezTo>
                <a:cubicBezTo>
                  <a:pt x="2323563" y="4049251"/>
                  <a:pt x="2324757" y="4049325"/>
                  <a:pt x="2325729" y="4049472"/>
                </a:cubicBezTo>
                <a:cubicBezTo>
                  <a:pt x="2326701" y="4049620"/>
                  <a:pt x="2327481" y="4049796"/>
                  <a:pt x="2328070" y="4050003"/>
                </a:cubicBezTo>
                <a:cubicBezTo>
                  <a:pt x="2328659" y="4050209"/>
                  <a:pt x="2329071" y="4050489"/>
                  <a:pt x="2329307" y="4050842"/>
                </a:cubicBezTo>
                <a:cubicBezTo>
                  <a:pt x="2329543" y="4051195"/>
                  <a:pt x="2329661" y="4051608"/>
                  <a:pt x="2329661" y="4052079"/>
                </a:cubicBezTo>
                <a:lnTo>
                  <a:pt x="2329661" y="4161831"/>
                </a:lnTo>
                <a:cubicBezTo>
                  <a:pt x="2329661" y="4162302"/>
                  <a:pt x="2329543" y="4162714"/>
                  <a:pt x="2329307" y="4163068"/>
                </a:cubicBezTo>
                <a:cubicBezTo>
                  <a:pt x="2329071" y="4163421"/>
                  <a:pt x="2328659" y="4163701"/>
                  <a:pt x="2328070" y="4163907"/>
                </a:cubicBezTo>
                <a:cubicBezTo>
                  <a:pt x="2327481" y="4164114"/>
                  <a:pt x="2326701" y="4164290"/>
                  <a:pt x="2325729" y="4164437"/>
                </a:cubicBezTo>
                <a:cubicBezTo>
                  <a:pt x="2324757" y="4164585"/>
                  <a:pt x="2323563" y="4164658"/>
                  <a:pt x="2322149" y="4164658"/>
                </a:cubicBezTo>
                <a:cubicBezTo>
                  <a:pt x="2320617" y="4164658"/>
                  <a:pt x="2319381" y="4164585"/>
                  <a:pt x="2318438" y="4164437"/>
                </a:cubicBezTo>
                <a:cubicBezTo>
                  <a:pt x="2317495" y="4164290"/>
                  <a:pt x="2316730" y="4164114"/>
                  <a:pt x="2316140" y="4163907"/>
                </a:cubicBezTo>
                <a:cubicBezTo>
                  <a:pt x="2315552" y="4163701"/>
                  <a:pt x="2315139" y="4163421"/>
                  <a:pt x="2314904" y="4163068"/>
                </a:cubicBezTo>
                <a:cubicBezTo>
                  <a:pt x="2314668" y="4162714"/>
                  <a:pt x="2314550" y="4162302"/>
                  <a:pt x="2314550" y="4161831"/>
                </a:cubicBezTo>
                <a:lnTo>
                  <a:pt x="2314550" y="4111108"/>
                </a:lnTo>
                <a:lnTo>
                  <a:pt x="2262503" y="4111108"/>
                </a:lnTo>
                <a:lnTo>
                  <a:pt x="2262503" y="4161831"/>
                </a:lnTo>
                <a:cubicBezTo>
                  <a:pt x="2262503" y="4162302"/>
                  <a:pt x="2262385" y="4162714"/>
                  <a:pt x="2262149" y="4163068"/>
                </a:cubicBezTo>
                <a:cubicBezTo>
                  <a:pt x="2261913" y="4163421"/>
                  <a:pt x="2261500" y="4163701"/>
                  <a:pt x="2260912" y="4163907"/>
                </a:cubicBezTo>
                <a:cubicBezTo>
                  <a:pt x="2260323" y="4164114"/>
                  <a:pt x="2259542" y="4164290"/>
                  <a:pt x="2258570" y="4164437"/>
                </a:cubicBezTo>
                <a:cubicBezTo>
                  <a:pt x="2257598" y="4164585"/>
                  <a:pt x="2256376" y="4164658"/>
                  <a:pt x="2254902" y="4164658"/>
                </a:cubicBezTo>
                <a:cubicBezTo>
                  <a:pt x="2253489" y="4164658"/>
                  <a:pt x="2252282" y="4164585"/>
                  <a:pt x="2251280" y="4164437"/>
                </a:cubicBezTo>
                <a:cubicBezTo>
                  <a:pt x="2250278" y="4164290"/>
                  <a:pt x="2249483" y="4164114"/>
                  <a:pt x="2248894" y="4163907"/>
                </a:cubicBezTo>
                <a:cubicBezTo>
                  <a:pt x="2248304" y="4163701"/>
                  <a:pt x="2247892" y="4163421"/>
                  <a:pt x="2247657" y="4163068"/>
                </a:cubicBezTo>
                <a:cubicBezTo>
                  <a:pt x="2247421" y="4162714"/>
                  <a:pt x="2247303" y="4162302"/>
                  <a:pt x="2247303" y="4161831"/>
                </a:cubicBezTo>
                <a:lnTo>
                  <a:pt x="2247303" y="4052079"/>
                </a:lnTo>
                <a:cubicBezTo>
                  <a:pt x="2247303" y="4051608"/>
                  <a:pt x="2247421" y="4051195"/>
                  <a:pt x="2247657" y="4050842"/>
                </a:cubicBezTo>
                <a:cubicBezTo>
                  <a:pt x="2247892" y="4050489"/>
                  <a:pt x="2248304" y="4050209"/>
                  <a:pt x="2248894" y="4050003"/>
                </a:cubicBezTo>
                <a:cubicBezTo>
                  <a:pt x="2249483" y="4049796"/>
                  <a:pt x="2250278" y="4049620"/>
                  <a:pt x="2251280" y="4049472"/>
                </a:cubicBezTo>
                <a:cubicBezTo>
                  <a:pt x="2252282" y="4049325"/>
                  <a:pt x="2253489" y="4049251"/>
                  <a:pt x="2254902" y="4049251"/>
                </a:cubicBezTo>
                <a:close/>
                <a:moveTo>
                  <a:pt x="2004318" y="4049251"/>
                </a:moveTo>
                <a:cubicBezTo>
                  <a:pt x="2006085" y="4049251"/>
                  <a:pt x="2007514" y="4049310"/>
                  <a:pt x="2008604" y="4049428"/>
                </a:cubicBezTo>
                <a:cubicBezTo>
                  <a:pt x="2009692" y="4049546"/>
                  <a:pt x="2010562" y="4049708"/>
                  <a:pt x="2011210" y="4049914"/>
                </a:cubicBezTo>
                <a:cubicBezTo>
                  <a:pt x="2011858" y="4050121"/>
                  <a:pt x="2012344" y="4050415"/>
                  <a:pt x="2012667" y="4050798"/>
                </a:cubicBezTo>
                <a:cubicBezTo>
                  <a:pt x="2012991" y="4051181"/>
                  <a:pt x="2013301" y="4051667"/>
                  <a:pt x="2013596" y="4052256"/>
                </a:cubicBezTo>
                <a:lnTo>
                  <a:pt x="2029413" y="4085128"/>
                </a:lnTo>
                <a:cubicBezTo>
                  <a:pt x="2030882" y="4088251"/>
                  <a:pt x="2032347" y="4091520"/>
                  <a:pt x="2033811" y="4094937"/>
                </a:cubicBezTo>
                <a:cubicBezTo>
                  <a:pt x="2035275" y="4098354"/>
                  <a:pt x="2036769" y="4101800"/>
                  <a:pt x="2038292" y="4105276"/>
                </a:cubicBezTo>
                <a:lnTo>
                  <a:pt x="2038468" y="4105276"/>
                </a:lnTo>
                <a:cubicBezTo>
                  <a:pt x="2039814" y="4101918"/>
                  <a:pt x="2041206" y="4098575"/>
                  <a:pt x="2042641" y="4095246"/>
                </a:cubicBezTo>
                <a:cubicBezTo>
                  <a:pt x="2044075" y="4091918"/>
                  <a:pt x="2045529" y="4088634"/>
                  <a:pt x="2046999" y="4085393"/>
                </a:cubicBezTo>
                <a:lnTo>
                  <a:pt x="2062904" y="4052344"/>
                </a:lnTo>
                <a:cubicBezTo>
                  <a:pt x="2063080" y="4051755"/>
                  <a:pt x="2063331" y="4051255"/>
                  <a:pt x="2063655" y="4050842"/>
                </a:cubicBezTo>
                <a:cubicBezTo>
                  <a:pt x="2063979" y="4050430"/>
                  <a:pt x="2064421" y="4050121"/>
                  <a:pt x="2064980" y="4049914"/>
                </a:cubicBezTo>
                <a:cubicBezTo>
                  <a:pt x="2065540" y="4049708"/>
                  <a:pt x="2066322" y="4049546"/>
                  <a:pt x="2067322" y="4049428"/>
                </a:cubicBezTo>
                <a:cubicBezTo>
                  <a:pt x="2068324" y="4049310"/>
                  <a:pt x="2069591" y="4049251"/>
                  <a:pt x="2071122" y="4049251"/>
                </a:cubicBezTo>
                <a:cubicBezTo>
                  <a:pt x="2073243" y="4049251"/>
                  <a:pt x="2074907" y="4049325"/>
                  <a:pt x="2076115" y="4049472"/>
                </a:cubicBezTo>
                <a:cubicBezTo>
                  <a:pt x="2077323" y="4049620"/>
                  <a:pt x="2078162" y="4049900"/>
                  <a:pt x="2078633" y="4050312"/>
                </a:cubicBezTo>
                <a:cubicBezTo>
                  <a:pt x="2079105" y="4050724"/>
                  <a:pt x="2079266" y="4051314"/>
                  <a:pt x="2079119" y="4052079"/>
                </a:cubicBezTo>
                <a:cubicBezTo>
                  <a:pt x="2078972" y="4052845"/>
                  <a:pt x="2078574" y="4053876"/>
                  <a:pt x="2077926" y="4055172"/>
                </a:cubicBezTo>
                <a:lnTo>
                  <a:pt x="2045585" y="4119680"/>
                </a:lnTo>
                <a:lnTo>
                  <a:pt x="2045585" y="4161831"/>
                </a:lnTo>
                <a:cubicBezTo>
                  <a:pt x="2045585" y="4162302"/>
                  <a:pt x="2045467" y="4162714"/>
                  <a:pt x="2045233" y="4163068"/>
                </a:cubicBezTo>
                <a:cubicBezTo>
                  <a:pt x="2044998" y="4163421"/>
                  <a:pt x="2044588" y="4163701"/>
                  <a:pt x="2044002" y="4163907"/>
                </a:cubicBezTo>
                <a:cubicBezTo>
                  <a:pt x="2043417" y="4164114"/>
                  <a:pt x="2042627" y="4164290"/>
                  <a:pt x="2041631" y="4164437"/>
                </a:cubicBezTo>
                <a:cubicBezTo>
                  <a:pt x="2040634" y="4164585"/>
                  <a:pt x="2039434" y="4164658"/>
                  <a:pt x="2038029" y="4164658"/>
                </a:cubicBezTo>
                <a:cubicBezTo>
                  <a:pt x="2036564" y="4164658"/>
                  <a:pt x="2035349" y="4164585"/>
                  <a:pt x="2034382" y="4164437"/>
                </a:cubicBezTo>
                <a:cubicBezTo>
                  <a:pt x="2033416" y="4164290"/>
                  <a:pt x="2032626" y="4164114"/>
                  <a:pt x="2032010" y="4163907"/>
                </a:cubicBezTo>
                <a:cubicBezTo>
                  <a:pt x="2031395" y="4163701"/>
                  <a:pt x="2030972" y="4163421"/>
                  <a:pt x="2030737" y="4163068"/>
                </a:cubicBezTo>
                <a:cubicBezTo>
                  <a:pt x="2030503" y="4162714"/>
                  <a:pt x="2030386" y="4162302"/>
                  <a:pt x="2030386" y="4161831"/>
                </a:cubicBezTo>
                <a:lnTo>
                  <a:pt x="2030386" y="4119680"/>
                </a:lnTo>
                <a:lnTo>
                  <a:pt x="1998044" y="4055172"/>
                </a:lnTo>
                <a:cubicBezTo>
                  <a:pt x="1997395" y="4053817"/>
                  <a:pt x="1996997" y="4052757"/>
                  <a:pt x="1996851" y="4051991"/>
                </a:cubicBezTo>
                <a:cubicBezTo>
                  <a:pt x="1996703" y="4051225"/>
                  <a:pt x="1996851" y="4050636"/>
                  <a:pt x="1997292" y="4050223"/>
                </a:cubicBezTo>
                <a:cubicBezTo>
                  <a:pt x="1997734" y="4049811"/>
                  <a:pt x="1998529" y="4049546"/>
                  <a:pt x="1999678" y="4049428"/>
                </a:cubicBezTo>
                <a:cubicBezTo>
                  <a:pt x="2000827" y="4049310"/>
                  <a:pt x="2002373" y="4049251"/>
                  <a:pt x="2004318" y="4049251"/>
                </a:cubicBezTo>
                <a:close/>
                <a:moveTo>
                  <a:pt x="1788179" y="4049251"/>
                </a:moveTo>
                <a:cubicBezTo>
                  <a:pt x="1789651" y="4049251"/>
                  <a:pt x="1790873" y="4049325"/>
                  <a:pt x="1791846" y="4049472"/>
                </a:cubicBezTo>
                <a:cubicBezTo>
                  <a:pt x="1792818" y="4049620"/>
                  <a:pt x="1793599" y="4049796"/>
                  <a:pt x="1794187" y="4050003"/>
                </a:cubicBezTo>
                <a:cubicBezTo>
                  <a:pt x="1794777" y="4050209"/>
                  <a:pt x="1795189" y="4050489"/>
                  <a:pt x="1795425" y="4050842"/>
                </a:cubicBezTo>
                <a:cubicBezTo>
                  <a:pt x="1795660" y="4051195"/>
                  <a:pt x="1795778" y="4051608"/>
                  <a:pt x="1795778" y="4052079"/>
                </a:cubicBezTo>
                <a:lnTo>
                  <a:pt x="1795778" y="4097853"/>
                </a:lnTo>
                <a:lnTo>
                  <a:pt x="1847825" y="4097853"/>
                </a:lnTo>
                <a:lnTo>
                  <a:pt x="1847825" y="4052079"/>
                </a:lnTo>
                <a:cubicBezTo>
                  <a:pt x="1847825" y="4051608"/>
                  <a:pt x="1847943" y="4051195"/>
                  <a:pt x="1848179" y="4050842"/>
                </a:cubicBezTo>
                <a:cubicBezTo>
                  <a:pt x="1848414" y="4050489"/>
                  <a:pt x="1848827" y="4050209"/>
                  <a:pt x="1849416" y="4050003"/>
                </a:cubicBezTo>
                <a:cubicBezTo>
                  <a:pt x="1850006" y="4049796"/>
                  <a:pt x="1850771" y="4049620"/>
                  <a:pt x="1851714" y="4049472"/>
                </a:cubicBezTo>
                <a:cubicBezTo>
                  <a:pt x="1852656" y="4049325"/>
                  <a:pt x="1853893" y="4049251"/>
                  <a:pt x="1855425" y="4049251"/>
                </a:cubicBezTo>
                <a:cubicBezTo>
                  <a:pt x="1856839" y="4049251"/>
                  <a:pt x="1858032" y="4049325"/>
                  <a:pt x="1859004" y="4049472"/>
                </a:cubicBezTo>
                <a:cubicBezTo>
                  <a:pt x="1859975" y="4049620"/>
                  <a:pt x="1860756" y="4049796"/>
                  <a:pt x="1861346" y="4050003"/>
                </a:cubicBezTo>
                <a:cubicBezTo>
                  <a:pt x="1861934" y="4050209"/>
                  <a:pt x="1862347" y="4050489"/>
                  <a:pt x="1862583" y="4050842"/>
                </a:cubicBezTo>
                <a:cubicBezTo>
                  <a:pt x="1862818" y="4051195"/>
                  <a:pt x="1862937" y="4051608"/>
                  <a:pt x="1862937" y="4052079"/>
                </a:cubicBezTo>
                <a:lnTo>
                  <a:pt x="1862937" y="4161831"/>
                </a:lnTo>
                <a:cubicBezTo>
                  <a:pt x="1862937" y="4162302"/>
                  <a:pt x="1862818" y="4162714"/>
                  <a:pt x="1862583" y="4163068"/>
                </a:cubicBezTo>
                <a:cubicBezTo>
                  <a:pt x="1862347" y="4163421"/>
                  <a:pt x="1861934" y="4163701"/>
                  <a:pt x="1861346" y="4163907"/>
                </a:cubicBezTo>
                <a:cubicBezTo>
                  <a:pt x="1860756" y="4164114"/>
                  <a:pt x="1859975" y="4164290"/>
                  <a:pt x="1859004" y="4164437"/>
                </a:cubicBezTo>
                <a:cubicBezTo>
                  <a:pt x="1858032" y="4164585"/>
                  <a:pt x="1856839" y="4164658"/>
                  <a:pt x="1855425" y="4164658"/>
                </a:cubicBezTo>
                <a:cubicBezTo>
                  <a:pt x="1853893" y="4164658"/>
                  <a:pt x="1852656" y="4164585"/>
                  <a:pt x="1851714" y="4164437"/>
                </a:cubicBezTo>
                <a:cubicBezTo>
                  <a:pt x="1850771" y="4164290"/>
                  <a:pt x="1850006" y="4164114"/>
                  <a:pt x="1849416" y="4163907"/>
                </a:cubicBezTo>
                <a:cubicBezTo>
                  <a:pt x="1848827" y="4163701"/>
                  <a:pt x="1848414" y="4163421"/>
                  <a:pt x="1848179" y="4163068"/>
                </a:cubicBezTo>
                <a:cubicBezTo>
                  <a:pt x="1847943" y="4162714"/>
                  <a:pt x="1847825" y="4162302"/>
                  <a:pt x="1847825" y="4161831"/>
                </a:cubicBezTo>
                <a:lnTo>
                  <a:pt x="1847825" y="4111108"/>
                </a:lnTo>
                <a:lnTo>
                  <a:pt x="1795778" y="4111108"/>
                </a:lnTo>
                <a:lnTo>
                  <a:pt x="1795778" y="4161831"/>
                </a:lnTo>
                <a:cubicBezTo>
                  <a:pt x="1795778" y="4162302"/>
                  <a:pt x="1795660" y="4162714"/>
                  <a:pt x="1795425" y="4163068"/>
                </a:cubicBezTo>
                <a:cubicBezTo>
                  <a:pt x="1795189" y="4163421"/>
                  <a:pt x="1794777" y="4163701"/>
                  <a:pt x="1794187" y="4163907"/>
                </a:cubicBezTo>
                <a:cubicBezTo>
                  <a:pt x="1793599" y="4164114"/>
                  <a:pt x="1792818" y="4164290"/>
                  <a:pt x="1791846" y="4164437"/>
                </a:cubicBezTo>
                <a:cubicBezTo>
                  <a:pt x="1790873" y="4164585"/>
                  <a:pt x="1789651" y="4164658"/>
                  <a:pt x="1788179" y="4164658"/>
                </a:cubicBezTo>
                <a:cubicBezTo>
                  <a:pt x="1786764" y="4164658"/>
                  <a:pt x="1785557" y="4164585"/>
                  <a:pt x="1784556" y="4164437"/>
                </a:cubicBezTo>
                <a:cubicBezTo>
                  <a:pt x="1783554" y="4164290"/>
                  <a:pt x="1782759" y="4164114"/>
                  <a:pt x="1782169" y="4163907"/>
                </a:cubicBezTo>
                <a:cubicBezTo>
                  <a:pt x="1781581" y="4163701"/>
                  <a:pt x="1781168" y="4163421"/>
                  <a:pt x="1780932" y="4163068"/>
                </a:cubicBezTo>
                <a:cubicBezTo>
                  <a:pt x="1780697" y="4162714"/>
                  <a:pt x="1780579" y="4162302"/>
                  <a:pt x="1780579" y="4161831"/>
                </a:cubicBezTo>
                <a:lnTo>
                  <a:pt x="1780579" y="4052079"/>
                </a:lnTo>
                <a:cubicBezTo>
                  <a:pt x="1780579" y="4051608"/>
                  <a:pt x="1780697" y="4051195"/>
                  <a:pt x="1780932" y="4050842"/>
                </a:cubicBezTo>
                <a:cubicBezTo>
                  <a:pt x="1781168" y="4050489"/>
                  <a:pt x="1781581" y="4050209"/>
                  <a:pt x="1782169" y="4050003"/>
                </a:cubicBezTo>
                <a:cubicBezTo>
                  <a:pt x="1782759" y="4049796"/>
                  <a:pt x="1783554" y="4049620"/>
                  <a:pt x="1784556" y="4049472"/>
                </a:cubicBezTo>
                <a:cubicBezTo>
                  <a:pt x="1785557" y="4049325"/>
                  <a:pt x="1786764" y="4049251"/>
                  <a:pt x="1788179" y="4049251"/>
                </a:cubicBezTo>
                <a:close/>
                <a:moveTo>
                  <a:pt x="1537591" y="4049251"/>
                </a:moveTo>
                <a:cubicBezTo>
                  <a:pt x="1539358" y="4049251"/>
                  <a:pt x="1540787" y="4049310"/>
                  <a:pt x="1541876" y="4049428"/>
                </a:cubicBezTo>
                <a:cubicBezTo>
                  <a:pt x="1542966" y="4049546"/>
                  <a:pt x="1543835" y="4049708"/>
                  <a:pt x="1544484" y="4049914"/>
                </a:cubicBezTo>
                <a:cubicBezTo>
                  <a:pt x="1545132" y="4050121"/>
                  <a:pt x="1545618" y="4050415"/>
                  <a:pt x="1545941" y="4050798"/>
                </a:cubicBezTo>
                <a:cubicBezTo>
                  <a:pt x="1546265" y="4051181"/>
                  <a:pt x="1546575" y="4051667"/>
                  <a:pt x="1546869" y="4052256"/>
                </a:cubicBezTo>
                <a:lnTo>
                  <a:pt x="1562687" y="4085128"/>
                </a:lnTo>
                <a:cubicBezTo>
                  <a:pt x="1564155" y="4088251"/>
                  <a:pt x="1565621" y="4091520"/>
                  <a:pt x="1567085" y="4094937"/>
                </a:cubicBezTo>
                <a:cubicBezTo>
                  <a:pt x="1568549" y="4098354"/>
                  <a:pt x="1570043" y="4101800"/>
                  <a:pt x="1571566" y="4105276"/>
                </a:cubicBezTo>
                <a:lnTo>
                  <a:pt x="1571741" y="4105276"/>
                </a:lnTo>
                <a:cubicBezTo>
                  <a:pt x="1573088" y="4101918"/>
                  <a:pt x="1574479" y="4098575"/>
                  <a:pt x="1575914" y="4095246"/>
                </a:cubicBezTo>
                <a:cubicBezTo>
                  <a:pt x="1577349" y="4091918"/>
                  <a:pt x="1578801" y="4088634"/>
                  <a:pt x="1580272" y="4085393"/>
                </a:cubicBezTo>
                <a:lnTo>
                  <a:pt x="1596177" y="4052344"/>
                </a:lnTo>
                <a:cubicBezTo>
                  <a:pt x="1596354" y="4051755"/>
                  <a:pt x="1596604" y="4051255"/>
                  <a:pt x="1596929" y="4050842"/>
                </a:cubicBezTo>
                <a:cubicBezTo>
                  <a:pt x="1597252" y="4050430"/>
                  <a:pt x="1597694" y="4050121"/>
                  <a:pt x="1598254" y="4049914"/>
                </a:cubicBezTo>
                <a:cubicBezTo>
                  <a:pt x="1598813" y="4049708"/>
                  <a:pt x="1599594" y="4049546"/>
                  <a:pt x="1600596" y="4049428"/>
                </a:cubicBezTo>
                <a:cubicBezTo>
                  <a:pt x="1601597" y="4049310"/>
                  <a:pt x="1602864" y="4049251"/>
                  <a:pt x="1604395" y="4049251"/>
                </a:cubicBezTo>
                <a:cubicBezTo>
                  <a:pt x="1606516" y="4049251"/>
                  <a:pt x="1608180" y="4049325"/>
                  <a:pt x="1609388" y="4049472"/>
                </a:cubicBezTo>
                <a:cubicBezTo>
                  <a:pt x="1610596" y="4049620"/>
                  <a:pt x="1611435" y="4049900"/>
                  <a:pt x="1611907" y="4050312"/>
                </a:cubicBezTo>
                <a:cubicBezTo>
                  <a:pt x="1612378" y="4050724"/>
                  <a:pt x="1612540" y="4051314"/>
                  <a:pt x="1612392" y="4052079"/>
                </a:cubicBezTo>
                <a:cubicBezTo>
                  <a:pt x="1612245" y="4052845"/>
                  <a:pt x="1611848" y="4053876"/>
                  <a:pt x="1611200" y="4055172"/>
                </a:cubicBezTo>
                <a:lnTo>
                  <a:pt x="1578858" y="4119680"/>
                </a:lnTo>
                <a:lnTo>
                  <a:pt x="1578858" y="4161831"/>
                </a:lnTo>
                <a:cubicBezTo>
                  <a:pt x="1578858" y="4162302"/>
                  <a:pt x="1578741" y="4162714"/>
                  <a:pt x="1578506" y="4163068"/>
                </a:cubicBezTo>
                <a:cubicBezTo>
                  <a:pt x="1578272" y="4163421"/>
                  <a:pt x="1577862" y="4163701"/>
                  <a:pt x="1577276" y="4163907"/>
                </a:cubicBezTo>
                <a:cubicBezTo>
                  <a:pt x="1576690" y="4164114"/>
                  <a:pt x="1575899" y="4164290"/>
                  <a:pt x="1574904" y="4164437"/>
                </a:cubicBezTo>
                <a:cubicBezTo>
                  <a:pt x="1573909" y="4164585"/>
                  <a:pt x="1572708" y="4164658"/>
                  <a:pt x="1571302" y="4164658"/>
                </a:cubicBezTo>
                <a:cubicBezTo>
                  <a:pt x="1569838" y="4164658"/>
                  <a:pt x="1568622" y="4164585"/>
                  <a:pt x="1567656" y="4164437"/>
                </a:cubicBezTo>
                <a:cubicBezTo>
                  <a:pt x="1566689" y="4164290"/>
                  <a:pt x="1565899" y="4164114"/>
                  <a:pt x="1565284" y="4163907"/>
                </a:cubicBezTo>
                <a:cubicBezTo>
                  <a:pt x="1564668" y="4163701"/>
                  <a:pt x="1564244" y="4163421"/>
                  <a:pt x="1564010" y="4163068"/>
                </a:cubicBezTo>
                <a:cubicBezTo>
                  <a:pt x="1563776" y="4162714"/>
                  <a:pt x="1563659" y="4162302"/>
                  <a:pt x="1563659" y="4161831"/>
                </a:cubicBezTo>
                <a:lnTo>
                  <a:pt x="1563659" y="4119680"/>
                </a:lnTo>
                <a:lnTo>
                  <a:pt x="1531317" y="4055172"/>
                </a:lnTo>
                <a:cubicBezTo>
                  <a:pt x="1530669" y="4053817"/>
                  <a:pt x="1530271" y="4052757"/>
                  <a:pt x="1530124" y="4051991"/>
                </a:cubicBezTo>
                <a:cubicBezTo>
                  <a:pt x="1529977" y="4051225"/>
                  <a:pt x="1530124" y="4050636"/>
                  <a:pt x="1530566" y="4050223"/>
                </a:cubicBezTo>
                <a:cubicBezTo>
                  <a:pt x="1531007" y="4049811"/>
                  <a:pt x="1531803" y="4049546"/>
                  <a:pt x="1532952" y="4049428"/>
                </a:cubicBezTo>
                <a:cubicBezTo>
                  <a:pt x="1534100" y="4049310"/>
                  <a:pt x="1535647" y="4049251"/>
                  <a:pt x="1537591" y="4049251"/>
                </a:cubicBezTo>
                <a:close/>
                <a:moveTo>
                  <a:pt x="1311926" y="4049251"/>
                </a:moveTo>
                <a:cubicBezTo>
                  <a:pt x="1313399" y="4049251"/>
                  <a:pt x="1314621" y="4049325"/>
                  <a:pt x="1315593" y="4049472"/>
                </a:cubicBezTo>
                <a:cubicBezTo>
                  <a:pt x="1316565" y="4049620"/>
                  <a:pt x="1317346" y="4049796"/>
                  <a:pt x="1317934" y="4050003"/>
                </a:cubicBezTo>
                <a:cubicBezTo>
                  <a:pt x="1318524" y="4050209"/>
                  <a:pt x="1318936" y="4050489"/>
                  <a:pt x="1319172" y="4050842"/>
                </a:cubicBezTo>
                <a:cubicBezTo>
                  <a:pt x="1319408" y="4051195"/>
                  <a:pt x="1319525" y="4051608"/>
                  <a:pt x="1319525" y="4052079"/>
                </a:cubicBezTo>
                <a:lnTo>
                  <a:pt x="1319525" y="4097853"/>
                </a:lnTo>
                <a:lnTo>
                  <a:pt x="1371573" y="4097853"/>
                </a:lnTo>
                <a:lnTo>
                  <a:pt x="1371573" y="4052079"/>
                </a:lnTo>
                <a:cubicBezTo>
                  <a:pt x="1371573" y="4051608"/>
                  <a:pt x="1371690" y="4051195"/>
                  <a:pt x="1371927" y="4050842"/>
                </a:cubicBezTo>
                <a:cubicBezTo>
                  <a:pt x="1372162" y="4050489"/>
                  <a:pt x="1372575" y="4050209"/>
                  <a:pt x="1373163" y="4050003"/>
                </a:cubicBezTo>
                <a:cubicBezTo>
                  <a:pt x="1373752" y="4049796"/>
                  <a:pt x="1374518" y="4049620"/>
                  <a:pt x="1375461" y="4049472"/>
                </a:cubicBezTo>
                <a:cubicBezTo>
                  <a:pt x="1376403" y="4049325"/>
                  <a:pt x="1377641" y="4049251"/>
                  <a:pt x="1379172" y="4049251"/>
                </a:cubicBezTo>
                <a:cubicBezTo>
                  <a:pt x="1380586" y="4049251"/>
                  <a:pt x="1381780" y="4049325"/>
                  <a:pt x="1382751" y="4049472"/>
                </a:cubicBezTo>
                <a:cubicBezTo>
                  <a:pt x="1383723" y="4049620"/>
                  <a:pt x="1384504" y="4049796"/>
                  <a:pt x="1385093" y="4050003"/>
                </a:cubicBezTo>
                <a:cubicBezTo>
                  <a:pt x="1385683" y="4050209"/>
                  <a:pt x="1386095" y="4050489"/>
                  <a:pt x="1386331" y="4050842"/>
                </a:cubicBezTo>
                <a:cubicBezTo>
                  <a:pt x="1386566" y="4051195"/>
                  <a:pt x="1386683" y="4051608"/>
                  <a:pt x="1386683" y="4052079"/>
                </a:cubicBezTo>
                <a:lnTo>
                  <a:pt x="1386683" y="4161831"/>
                </a:lnTo>
                <a:cubicBezTo>
                  <a:pt x="1386683" y="4162302"/>
                  <a:pt x="1386566" y="4162714"/>
                  <a:pt x="1386331" y="4163068"/>
                </a:cubicBezTo>
                <a:cubicBezTo>
                  <a:pt x="1386095" y="4163421"/>
                  <a:pt x="1385683" y="4163701"/>
                  <a:pt x="1385093" y="4163907"/>
                </a:cubicBezTo>
                <a:cubicBezTo>
                  <a:pt x="1384504" y="4164114"/>
                  <a:pt x="1383723" y="4164290"/>
                  <a:pt x="1382751" y="4164437"/>
                </a:cubicBezTo>
                <a:cubicBezTo>
                  <a:pt x="1381780" y="4164585"/>
                  <a:pt x="1380586" y="4164658"/>
                  <a:pt x="1379172" y="4164658"/>
                </a:cubicBezTo>
                <a:cubicBezTo>
                  <a:pt x="1377641" y="4164658"/>
                  <a:pt x="1376403" y="4164585"/>
                  <a:pt x="1375461" y="4164437"/>
                </a:cubicBezTo>
                <a:cubicBezTo>
                  <a:pt x="1374518" y="4164290"/>
                  <a:pt x="1373752" y="4164114"/>
                  <a:pt x="1373163" y="4163907"/>
                </a:cubicBezTo>
                <a:cubicBezTo>
                  <a:pt x="1372575" y="4163701"/>
                  <a:pt x="1372162" y="4163421"/>
                  <a:pt x="1371927" y="4163068"/>
                </a:cubicBezTo>
                <a:cubicBezTo>
                  <a:pt x="1371690" y="4162714"/>
                  <a:pt x="1371573" y="4162302"/>
                  <a:pt x="1371573" y="4161831"/>
                </a:cubicBezTo>
                <a:lnTo>
                  <a:pt x="1371573" y="4111108"/>
                </a:lnTo>
                <a:lnTo>
                  <a:pt x="1319525" y="4111108"/>
                </a:lnTo>
                <a:lnTo>
                  <a:pt x="1319525" y="4161831"/>
                </a:lnTo>
                <a:cubicBezTo>
                  <a:pt x="1319525" y="4162302"/>
                  <a:pt x="1319408" y="4162714"/>
                  <a:pt x="1319172" y="4163068"/>
                </a:cubicBezTo>
                <a:cubicBezTo>
                  <a:pt x="1318936" y="4163421"/>
                  <a:pt x="1318524" y="4163701"/>
                  <a:pt x="1317934" y="4163907"/>
                </a:cubicBezTo>
                <a:cubicBezTo>
                  <a:pt x="1317346" y="4164114"/>
                  <a:pt x="1316565" y="4164290"/>
                  <a:pt x="1315593" y="4164437"/>
                </a:cubicBezTo>
                <a:cubicBezTo>
                  <a:pt x="1314621" y="4164585"/>
                  <a:pt x="1313399" y="4164658"/>
                  <a:pt x="1311926" y="4164658"/>
                </a:cubicBezTo>
                <a:cubicBezTo>
                  <a:pt x="1310512" y="4164658"/>
                  <a:pt x="1309304" y="4164585"/>
                  <a:pt x="1308303" y="4164437"/>
                </a:cubicBezTo>
                <a:cubicBezTo>
                  <a:pt x="1307301" y="4164290"/>
                  <a:pt x="1306506" y="4164114"/>
                  <a:pt x="1305917" y="4163907"/>
                </a:cubicBezTo>
                <a:cubicBezTo>
                  <a:pt x="1305327" y="4163701"/>
                  <a:pt x="1304915" y="4163421"/>
                  <a:pt x="1304680" y="4163068"/>
                </a:cubicBezTo>
                <a:cubicBezTo>
                  <a:pt x="1304444" y="4162714"/>
                  <a:pt x="1304326" y="4162302"/>
                  <a:pt x="1304326" y="4161831"/>
                </a:cubicBezTo>
                <a:lnTo>
                  <a:pt x="1304326" y="4052079"/>
                </a:lnTo>
                <a:cubicBezTo>
                  <a:pt x="1304326" y="4051608"/>
                  <a:pt x="1304444" y="4051195"/>
                  <a:pt x="1304680" y="4050842"/>
                </a:cubicBezTo>
                <a:cubicBezTo>
                  <a:pt x="1304915" y="4050489"/>
                  <a:pt x="1305327" y="4050209"/>
                  <a:pt x="1305917" y="4050003"/>
                </a:cubicBezTo>
                <a:cubicBezTo>
                  <a:pt x="1306506" y="4049796"/>
                  <a:pt x="1307301" y="4049620"/>
                  <a:pt x="1308303" y="4049472"/>
                </a:cubicBezTo>
                <a:cubicBezTo>
                  <a:pt x="1309304" y="4049325"/>
                  <a:pt x="1310512" y="4049251"/>
                  <a:pt x="1311926" y="4049251"/>
                </a:cubicBezTo>
                <a:close/>
                <a:moveTo>
                  <a:pt x="1061341" y="4049251"/>
                </a:moveTo>
                <a:cubicBezTo>
                  <a:pt x="1063108" y="4049251"/>
                  <a:pt x="1064537" y="4049310"/>
                  <a:pt x="1065627" y="4049428"/>
                </a:cubicBezTo>
                <a:cubicBezTo>
                  <a:pt x="1066717" y="4049546"/>
                  <a:pt x="1067586" y="4049708"/>
                  <a:pt x="1068234" y="4049914"/>
                </a:cubicBezTo>
                <a:cubicBezTo>
                  <a:pt x="1068881" y="4050121"/>
                  <a:pt x="1069367" y="4050415"/>
                  <a:pt x="1069692" y="4050798"/>
                </a:cubicBezTo>
                <a:cubicBezTo>
                  <a:pt x="1070015" y="4051181"/>
                  <a:pt x="1070325" y="4051667"/>
                  <a:pt x="1070620" y="4052256"/>
                </a:cubicBezTo>
                <a:lnTo>
                  <a:pt x="1086437" y="4085128"/>
                </a:lnTo>
                <a:cubicBezTo>
                  <a:pt x="1087905" y="4088251"/>
                  <a:pt x="1089371" y="4091520"/>
                  <a:pt x="1090836" y="4094937"/>
                </a:cubicBezTo>
                <a:cubicBezTo>
                  <a:pt x="1092299" y="4098354"/>
                  <a:pt x="1093793" y="4101800"/>
                  <a:pt x="1095316" y="4105276"/>
                </a:cubicBezTo>
                <a:lnTo>
                  <a:pt x="1095492" y="4105276"/>
                </a:lnTo>
                <a:cubicBezTo>
                  <a:pt x="1096839" y="4101918"/>
                  <a:pt x="1098230" y="4098575"/>
                  <a:pt x="1099664" y="4095246"/>
                </a:cubicBezTo>
                <a:cubicBezTo>
                  <a:pt x="1101099" y="4091918"/>
                  <a:pt x="1102552" y="4088634"/>
                  <a:pt x="1104022" y="4085393"/>
                </a:cubicBezTo>
                <a:lnTo>
                  <a:pt x="1119929" y="4052344"/>
                </a:lnTo>
                <a:cubicBezTo>
                  <a:pt x="1120106" y="4051755"/>
                  <a:pt x="1120356" y="4051255"/>
                  <a:pt x="1120680" y="4050842"/>
                </a:cubicBezTo>
                <a:cubicBezTo>
                  <a:pt x="1121004" y="4050430"/>
                  <a:pt x="1121446" y="4050121"/>
                  <a:pt x="1122005" y="4049914"/>
                </a:cubicBezTo>
                <a:cubicBezTo>
                  <a:pt x="1122565" y="4049708"/>
                  <a:pt x="1123346" y="4049546"/>
                  <a:pt x="1124347" y="4049428"/>
                </a:cubicBezTo>
                <a:cubicBezTo>
                  <a:pt x="1125349" y="4049310"/>
                  <a:pt x="1126615" y="4049251"/>
                  <a:pt x="1128147" y="4049251"/>
                </a:cubicBezTo>
                <a:cubicBezTo>
                  <a:pt x="1130268" y="4049251"/>
                  <a:pt x="1131932" y="4049325"/>
                  <a:pt x="1133140" y="4049472"/>
                </a:cubicBezTo>
                <a:cubicBezTo>
                  <a:pt x="1134347" y="4049620"/>
                  <a:pt x="1135187" y="4049900"/>
                  <a:pt x="1135658" y="4050312"/>
                </a:cubicBezTo>
                <a:cubicBezTo>
                  <a:pt x="1136129" y="4050724"/>
                  <a:pt x="1136291" y="4051314"/>
                  <a:pt x="1136144" y="4052079"/>
                </a:cubicBezTo>
                <a:cubicBezTo>
                  <a:pt x="1135996" y="4052845"/>
                  <a:pt x="1135599" y="4053876"/>
                  <a:pt x="1134951" y="4055172"/>
                </a:cubicBezTo>
                <a:lnTo>
                  <a:pt x="1102608" y="4119680"/>
                </a:lnTo>
                <a:lnTo>
                  <a:pt x="1102608" y="4161831"/>
                </a:lnTo>
                <a:cubicBezTo>
                  <a:pt x="1102608" y="4162302"/>
                  <a:pt x="1102491" y="4162714"/>
                  <a:pt x="1102258" y="4163068"/>
                </a:cubicBezTo>
                <a:cubicBezTo>
                  <a:pt x="1102023" y="4163421"/>
                  <a:pt x="1101612" y="4163701"/>
                  <a:pt x="1101027" y="4163907"/>
                </a:cubicBezTo>
                <a:cubicBezTo>
                  <a:pt x="1100441" y="4164114"/>
                  <a:pt x="1099650" y="4164290"/>
                  <a:pt x="1098654" y="4164437"/>
                </a:cubicBezTo>
                <a:cubicBezTo>
                  <a:pt x="1097659" y="4164585"/>
                  <a:pt x="1096459" y="4164658"/>
                  <a:pt x="1095053" y="4164658"/>
                </a:cubicBezTo>
                <a:cubicBezTo>
                  <a:pt x="1093589" y="4164658"/>
                  <a:pt x="1092373" y="4164585"/>
                  <a:pt x="1091406" y="4164437"/>
                </a:cubicBezTo>
                <a:cubicBezTo>
                  <a:pt x="1090440" y="4164290"/>
                  <a:pt x="1089649" y="4164114"/>
                  <a:pt x="1089034" y="4163907"/>
                </a:cubicBezTo>
                <a:cubicBezTo>
                  <a:pt x="1088419" y="4163701"/>
                  <a:pt x="1087995" y="4163421"/>
                  <a:pt x="1087760" y="4163068"/>
                </a:cubicBezTo>
                <a:cubicBezTo>
                  <a:pt x="1087526" y="4162714"/>
                  <a:pt x="1087409" y="4162302"/>
                  <a:pt x="1087409" y="4161831"/>
                </a:cubicBezTo>
                <a:lnTo>
                  <a:pt x="1087409" y="4119680"/>
                </a:lnTo>
                <a:lnTo>
                  <a:pt x="1055067" y="4055172"/>
                </a:lnTo>
                <a:cubicBezTo>
                  <a:pt x="1054419" y="4053817"/>
                  <a:pt x="1054022" y="4052757"/>
                  <a:pt x="1053874" y="4051991"/>
                </a:cubicBezTo>
                <a:cubicBezTo>
                  <a:pt x="1053727" y="4051225"/>
                  <a:pt x="1053874" y="4050636"/>
                  <a:pt x="1054316" y="4050223"/>
                </a:cubicBezTo>
                <a:cubicBezTo>
                  <a:pt x="1054759" y="4049811"/>
                  <a:pt x="1055554" y="4049546"/>
                  <a:pt x="1056702" y="4049428"/>
                </a:cubicBezTo>
                <a:cubicBezTo>
                  <a:pt x="1057851" y="4049310"/>
                  <a:pt x="1059397" y="4049251"/>
                  <a:pt x="1061341" y="4049251"/>
                </a:cubicBezTo>
                <a:close/>
                <a:moveTo>
                  <a:pt x="845202" y="4049251"/>
                </a:moveTo>
                <a:cubicBezTo>
                  <a:pt x="846676" y="4049251"/>
                  <a:pt x="847897" y="4049325"/>
                  <a:pt x="848869" y="4049472"/>
                </a:cubicBezTo>
                <a:cubicBezTo>
                  <a:pt x="849842" y="4049620"/>
                  <a:pt x="850622" y="4049796"/>
                  <a:pt x="851211" y="4050003"/>
                </a:cubicBezTo>
                <a:cubicBezTo>
                  <a:pt x="851801" y="4050209"/>
                  <a:pt x="852213" y="4050489"/>
                  <a:pt x="852449" y="4050842"/>
                </a:cubicBezTo>
                <a:cubicBezTo>
                  <a:pt x="852684" y="4051195"/>
                  <a:pt x="852803" y="4051608"/>
                  <a:pt x="852803" y="4052079"/>
                </a:cubicBezTo>
                <a:lnTo>
                  <a:pt x="852803" y="4097853"/>
                </a:lnTo>
                <a:lnTo>
                  <a:pt x="904850" y="4097853"/>
                </a:lnTo>
                <a:lnTo>
                  <a:pt x="904850" y="4052079"/>
                </a:lnTo>
                <a:cubicBezTo>
                  <a:pt x="904850" y="4051608"/>
                  <a:pt x="904967" y="4051195"/>
                  <a:pt x="905203" y="4050842"/>
                </a:cubicBezTo>
                <a:cubicBezTo>
                  <a:pt x="905438" y="4050489"/>
                  <a:pt x="905850" y="4050209"/>
                  <a:pt x="906440" y="4050003"/>
                </a:cubicBezTo>
                <a:cubicBezTo>
                  <a:pt x="907029" y="4049796"/>
                  <a:pt x="907795" y="4049620"/>
                  <a:pt x="908738" y="4049472"/>
                </a:cubicBezTo>
                <a:cubicBezTo>
                  <a:pt x="909680" y="4049325"/>
                  <a:pt x="910917" y="4049251"/>
                  <a:pt x="912449" y="4049251"/>
                </a:cubicBezTo>
                <a:cubicBezTo>
                  <a:pt x="913863" y="4049251"/>
                  <a:pt x="915055" y="4049325"/>
                  <a:pt x="916028" y="4049472"/>
                </a:cubicBezTo>
                <a:cubicBezTo>
                  <a:pt x="917000" y="4049620"/>
                  <a:pt x="917780" y="4049796"/>
                  <a:pt x="918369" y="4050003"/>
                </a:cubicBezTo>
                <a:cubicBezTo>
                  <a:pt x="918958" y="4050209"/>
                  <a:pt x="919370" y="4050489"/>
                  <a:pt x="919607" y="4050842"/>
                </a:cubicBezTo>
                <a:cubicBezTo>
                  <a:pt x="919842" y="4051195"/>
                  <a:pt x="919960" y="4051608"/>
                  <a:pt x="919960" y="4052079"/>
                </a:cubicBezTo>
                <a:lnTo>
                  <a:pt x="919960" y="4161831"/>
                </a:lnTo>
                <a:cubicBezTo>
                  <a:pt x="919960" y="4162302"/>
                  <a:pt x="919842" y="4162714"/>
                  <a:pt x="919607" y="4163068"/>
                </a:cubicBezTo>
                <a:cubicBezTo>
                  <a:pt x="919370" y="4163421"/>
                  <a:pt x="918958" y="4163701"/>
                  <a:pt x="918369" y="4163907"/>
                </a:cubicBezTo>
                <a:cubicBezTo>
                  <a:pt x="917780" y="4164114"/>
                  <a:pt x="917000" y="4164290"/>
                  <a:pt x="916028" y="4164437"/>
                </a:cubicBezTo>
                <a:cubicBezTo>
                  <a:pt x="915055" y="4164585"/>
                  <a:pt x="913863" y="4164658"/>
                  <a:pt x="912449" y="4164658"/>
                </a:cubicBezTo>
                <a:cubicBezTo>
                  <a:pt x="910917" y="4164658"/>
                  <a:pt x="909680" y="4164585"/>
                  <a:pt x="908738" y="4164437"/>
                </a:cubicBezTo>
                <a:cubicBezTo>
                  <a:pt x="907795" y="4164290"/>
                  <a:pt x="907029" y="4164114"/>
                  <a:pt x="906440" y="4163907"/>
                </a:cubicBezTo>
                <a:cubicBezTo>
                  <a:pt x="905850" y="4163701"/>
                  <a:pt x="905438" y="4163421"/>
                  <a:pt x="905203" y="4163068"/>
                </a:cubicBezTo>
                <a:cubicBezTo>
                  <a:pt x="904967" y="4162714"/>
                  <a:pt x="904850" y="4162302"/>
                  <a:pt x="904850" y="4161831"/>
                </a:cubicBezTo>
                <a:lnTo>
                  <a:pt x="904850" y="4111108"/>
                </a:lnTo>
                <a:lnTo>
                  <a:pt x="852803" y="4111108"/>
                </a:lnTo>
                <a:lnTo>
                  <a:pt x="852803" y="4161831"/>
                </a:lnTo>
                <a:cubicBezTo>
                  <a:pt x="852803" y="4162302"/>
                  <a:pt x="852684" y="4162714"/>
                  <a:pt x="852449" y="4163068"/>
                </a:cubicBezTo>
                <a:cubicBezTo>
                  <a:pt x="852213" y="4163421"/>
                  <a:pt x="851801" y="4163701"/>
                  <a:pt x="851211" y="4163907"/>
                </a:cubicBezTo>
                <a:cubicBezTo>
                  <a:pt x="850622" y="4164114"/>
                  <a:pt x="849842" y="4164290"/>
                  <a:pt x="848869" y="4164437"/>
                </a:cubicBezTo>
                <a:cubicBezTo>
                  <a:pt x="847897" y="4164585"/>
                  <a:pt x="846676" y="4164658"/>
                  <a:pt x="845202" y="4164658"/>
                </a:cubicBezTo>
                <a:cubicBezTo>
                  <a:pt x="843787" y="4164658"/>
                  <a:pt x="842581" y="4164585"/>
                  <a:pt x="841579" y="4164437"/>
                </a:cubicBezTo>
                <a:cubicBezTo>
                  <a:pt x="840578" y="4164290"/>
                  <a:pt x="839782" y="4164114"/>
                  <a:pt x="839192" y="4163907"/>
                </a:cubicBezTo>
                <a:cubicBezTo>
                  <a:pt x="838604" y="4163701"/>
                  <a:pt x="838192" y="4163421"/>
                  <a:pt x="837956" y="4163068"/>
                </a:cubicBezTo>
                <a:cubicBezTo>
                  <a:pt x="837720" y="4162714"/>
                  <a:pt x="837602" y="4162302"/>
                  <a:pt x="837602" y="4161831"/>
                </a:cubicBezTo>
                <a:lnTo>
                  <a:pt x="837602" y="4052079"/>
                </a:lnTo>
                <a:cubicBezTo>
                  <a:pt x="837602" y="4051608"/>
                  <a:pt x="837720" y="4051195"/>
                  <a:pt x="837956" y="4050842"/>
                </a:cubicBezTo>
                <a:cubicBezTo>
                  <a:pt x="838192" y="4050489"/>
                  <a:pt x="838604" y="4050209"/>
                  <a:pt x="839192" y="4050003"/>
                </a:cubicBezTo>
                <a:cubicBezTo>
                  <a:pt x="839782" y="4049796"/>
                  <a:pt x="840578" y="4049620"/>
                  <a:pt x="841579" y="4049472"/>
                </a:cubicBezTo>
                <a:cubicBezTo>
                  <a:pt x="842581" y="4049325"/>
                  <a:pt x="843787" y="4049251"/>
                  <a:pt x="845202" y="4049251"/>
                </a:cubicBezTo>
                <a:close/>
                <a:moveTo>
                  <a:pt x="594614" y="4049251"/>
                </a:moveTo>
                <a:cubicBezTo>
                  <a:pt x="596381" y="4049251"/>
                  <a:pt x="597810" y="4049310"/>
                  <a:pt x="598909" y="4049428"/>
                </a:cubicBezTo>
                <a:cubicBezTo>
                  <a:pt x="599999" y="4049546"/>
                  <a:pt x="600868" y="4049708"/>
                  <a:pt x="601516" y="4049914"/>
                </a:cubicBezTo>
                <a:cubicBezTo>
                  <a:pt x="602165" y="4050121"/>
                  <a:pt x="602650" y="4050415"/>
                  <a:pt x="602974" y="4050798"/>
                </a:cubicBezTo>
                <a:cubicBezTo>
                  <a:pt x="603299" y="4051181"/>
                  <a:pt x="603607" y="4051667"/>
                  <a:pt x="603901" y="4052256"/>
                </a:cubicBezTo>
                <a:lnTo>
                  <a:pt x="619719" y="4085128"/>
                </a:lnTo>
                <a:cubicBezTo>
                  <a:pt x="621187" y="4088251"/>
                  <a:pt x="622653" y="4091520"/>
                  <a:pt x="624117" y="4094937"/>
                </a:cubicBezTo>
                <a:cubicBezTo>
                  <a:pt x="625581" y="4098354"/>
                  <a:pt x="627075" y="4101800"/>
                  <a:pt x="628599" y="4105276"/>
                </a:cubicBezTo>
                <a:lnTo>
                  <a:pt x="628774" y="4105276"/>
                </a:lnTo>
                <a:cubicBezTo>
                  <a:pt x="630121" y="4101918"/>
                  <a:pt x="631511" y="4098575"/>
                  <a:pt x="632947" y="4095246"/>
                </a:cubicBezTo>
                <a:cubicBezTo>
                  <a:pt x="634382" y="4091918"/>
                  <a:pt x="635834" y="4088634"/>
                  <a:pt x="637304" y="4085393"/>
                </a:cubicBezTo>
                <a:lnTo>
                  <a:pt x="653211" y="4052344"/>
                </a:lnTo>
                <a:cubicBezTo>
                  <a:pt x="653388" y="4051755"/>
                  <a:pt x="653637" y="4051255"/>
                  <a:pt x="653961" y="4050842"/>
                </a:cubicBezTo>
                <a:cubicBezTo>
                  <a:pt x="654285" y="4050430"/>
                  <a:pt x="654727" y="4050121"/>
                  <a:pt x="655288" y="4049914"/>
                </a:cubicBezTo>
                <a:cubicBezTo>
                  <a:pt x="655847" y="4049708"/>
                  <a:pt x="656626" y="4049546"/>
                  <a:pt x="657629" y="4049428"/>
                </a:cubicBezTo>
                <a:cubicBezTo>
                  <a:pt x="658630" y="4049310"/>
                  <a:pt x="659897" y="4049251"/>
                  <a:pt x="661428" y="4049251"/>
                </a:cubicBezTo>
                <a:cubicBezTo>
                  <a:pt x="663549" y="4049251"/>
                  <a:pt x="665214" y="4049325"/>
                  <a:pt x="666421" y="4049472"/>
                </a:cubicBezTo>
                <a:cubicBezTo>
                  <a:pt x="667629" y="4049620"/>
                  <a:pt x="668468" y="4049900"/>
                  <a:pt x="668939" y="4050312"/>
                </a:cubicBezTo>
                <a:cubicBezTo>
                  <a:pt x="669411" y="4050724"/>
                  <a:pt x="669574" y="4051314"/>
                  <a:pt x="669425" y="4052079"/>
                </a:cubicBezTo>
                <a:cubicBezTo>
                  <a:pt x="669280" y="4052845"/>
                  <a:pt x="668882" y="4053876"/>
                  <a:pt x="668233" y="4055172"/>
                </a:cubicBezTo>
                <a:lnTo>
                  <a:pt x="635891" y="4119680"/>
                </a:lnTo>
                <a:lnTo>
                  <a:pt x="635891" y="4161831"/>
                </a:lnTo>
                <a:cubicBezTo>
                  <a:pt x="635891" y="4162302"/>
                  <a:pt x="635774" y="4162714"/>
                  <a:pt x="635539" y="4163068"/>
                </a:cubicBezTo>
                <a:cubicBezTo>
                  <a:pt x="635304" y="4163421"/>
                  <a:pt x="634895" y="4163701"/>
                  <a:pt x="634310" y="4163907"/>
                </a:cubicBezTo>
                <a:cubicBezTo>
                  <a:pt x="633723" y="4164114"/>
                  <a:pt x="632933" y="4164290"/>
                  <a:pt x="631937" y="4164437"/>
                </a:cubicBezTo>
                <a:cubicBezTo>
                  <a:pt x="630942" y="4164585"/>
                  <a:pt x="629741" y="4164658"/>
                  <a:pt x="628334" y="4164658"/>
                </a:cubicBezTo>
                <a:cubicBezTo>
                  <a:pt x="626870" y="4164658"/>
                  <a:pt x="625655" y="4164585"/>
                  <a:pt x="624688" y="4164437"/>
                </a:cubicBezTo>
                <a:cubicBezTo>
                  <a:pt x="623722" y="4164290"/>
                  <a:pt x="622932" y="4164114"/>
                  <a:pt x="622317" y="4163907"/>
                </a:cubicBezTo>
                <a:cubicBezTo>
                  <a:pt x="621702" y="4163701"/>
                  <a:pt x="621277" y="4163421"/>
                  <a:pt x="621042" y="4163068"/>
                </a:cubicBezTo>
                <a:cubicBezTo>
                  <a:pt x="620809" y="4162714"/>
                  <a:pt x="620692" y="4162302"/>
                  <a:pt x="620692" y="4161831"/>
                </a:cubicBezTo>
                <a:lnTo>
                  <a:pt x="620692" y="4119680"/>
                </a:lnTo>
                <a:lnTo>
                  <a:pt x="588340" y="4055172"/>
                </a:lnTo>
                <a:cubicBezTo>
                  <a:pt x="587692" y="4053817"/>
                  <a:pt x="587294" y="4052757"/>
                  <a:pt x="587147" y="4051991"/>
                </a:cubicBezTo>
                <a:cubicBezTo>
                  <a:pt x="587000" y="4051225"/>
                  <a:pt x="587147" y="4050636"/>
                  <a:pt x="587589" y="4050223"/>
                </a:cubicBezTo>
                <a:cubicBezTo>
                  <a:pt x="588031" y="4049811"/>
                  <a:pt x="588826" y="4049546"/>
                  <a:pt x="589975" y="4049428"/>
                </a:cubicBezTo>
                <a:cubicBezTo>
                  <a:pt x="591123" y="4049310"/>
                  <a:pt x="592670" y="4049251"/>
                  <a:pt x="594614" y="4049251"/>
                </a:cubicBezTo>
                <a:close/>
                <a:moveTo>
                  <a:pt x="368949" y="4049251"/>
                </a:moveTo>
                <a:cubicBezTo>
                  <a:pt x="370422" y="4049251"/>
                  <a:pt x="371644" y="4049325"/>
                  <a:pt x="372616" y="4049472"/>
                </a:cubicBezTo>
                <a:cubicBezTo>
                  <a:pt x="373588" y="4049620"/>
                  <a:pt x="374369" y="4049796"/>
                  <a:pt x="374958" y="4050003"/>
                </a:cubicBezTo>
                <a:cubicBezTo>
                  <a:pt x="375547" y="4050209"/>
                  <a:pt x="375959" y="4050489"/>
                  <a:pt x="376195" y="4050842"/>
                </a:cubicBezTo>
                <a:cubicBezTo>
                  <a:pt x="376430" y="4051195"/>
                  <a:pt x="376548" y="4051608"/>
                  <a:pt x="376548" y="4052079"/>
                </a:cubicBezTo>
                <a:lnTo>
                  <a:pt x="376548" y="4097853"/>
                </a:lnTo>
                <a:lnTo>
                  <a:pt x="428596" y="4097853"/>
                </a:lnTo>
                <a:lnTo>
                  <a:pt x="428596" y="4052079"/>
                </a:lnTo>
                <a:cubicBezTo>
                  <a:pt x="428596" y="4051608"/>
                  <a:pt x="428714" y="4051195"/>
                  <a:pt x="428950" y="4050842"/>
                </a:cubicBezTo>
                <a:cubicBezTo>
                  <a:pt x="429185" y="4050489"/>
                  <a:pt x="429598" y="4050209"/>
                  <a:pt x="430187" y="4050003"/>
                </a:cubicBezTo>
                <a:cubicBezTo>
                  <a:pt x="430776" y="4049796"/>
                  <a:pt x="431542" y="4049620"/>
                  <a:pt x="432484" y="4049472"/>
                </a:cubicBezTo>
                <a:cubicBezTo>
                  <a:pt x="433427" y="4049325"/>
                  <a:pt x="434664" y="4049251"/>
                  <a:pt x="436196" y="4049251"/>
                </a:cubicBezTo>
                <a:cubicBezTo>
                  <a:pt x="437610" y="4049251"/>
                  <a:pt x="438803" y="4049325"/>
                  <a:pt x="439775" y="4049472"/>
                </a:cubicBezTo>
                <a:cubicBezTo>
                  <a:pt x="440747" y="4049620"/>
                  <a:pt x="441527" y="4049796"/>
                  <a:pt x="442116" y="4050003"/>
                </a:cubicBezTo>
                <a:cubicBezTo>
                  <a:pt x="442706" y="4050209"/>
                  <a:pt x="443118" y="4050489"/>
                  <a:pt x="443354" y="4050842"/>
                </a:cubicBezTo>
                <a:cubicBezTo>
                  <a:pt x="443589" y="4051195"/>
                  <a:pt x="443707" y="4051608"/>
                  <a:pt x="443707" y="4052079"/>
                </a:cubicBezTo>
                <a:lnTo>
                  <a:pt x="443707" y="4161831"/>
                </a:lnTo>
                <a:cubicBezTo>
                  <a:pt x="443707" y="4162302"/>
                  <a:pt x="443589" y="4162714"/>
                  <a:pt x="443354" y="4163068"/>
                </a:cubicBezTo>
                <a:cubicBezTo>
                  <a:pt x="443118" y="4163421"/>
                  <a:pt x="442706" y="4163701"/>
                  <a:pt x="442116" y="4163907"/>
                </a:cubicBezTo>
                <a:cubicBezTo>
                  <a:pt x="441527" y="4164114"/>
                  <a:pt x="440747" y="4164290"/>
                  <a:pt x="439775" y="4164437"/>
                </a:cubicBezTo>
                <a:cubicBezTo>
                  <a:pt x="438803" y="4164585"/>
                  <a:pt x="437610" y="4164658"/>
                  <a:pt x="436196" y="4164658"/>
                </a:cubicBezTo>
                <a:cubicBezTo>
                  <a:pt x="434664" y="4164658"/>
                  <a:pt x="433427" y="4164585"/>
                  <a:pt x="432484" y="4164437"/>
                </a:cubicBezTo>
                <a:cubicBezTo>
                  <a:pt x="431542" y="4164290"/>
                  <a:pt x="430776" y="4164114"/>
                  <a:pt x="430187" y="4163907"/>
                </a:cubicBezTo>
                <a:cubicBezTo>
                  <a:pt x="429598" y="4163701"/>
                  <a:pt x="429185" y="4163421"/>
                  <a:pt x="428950" y="4163068"/>
                </a:cubicBezTo>
                <a:cubicBezTo>
                  <a:pt x="428714" y="4162714"/>
                  <a:pt x="428596" y="4162302"/>
                  <a:pt x="428596" y="4161831"/>
                </a:cubicBezTo>
                <a:lnTo>
                  <a:pt x="428596" y="4111108"/>
                </a:lnTo>
                <a:lnTo>
                  <a:pt x="376548" y="4111108"/>
                </a:lnTo>
                <a:lnTo>
                  <a:pt x="376548" y="4161831"/>
                </a:lnTo>
                <a:cubicBezTo>
                  <a:pt x="376548" y="4162302"/>
                  <a:pt x="376430" y="4162714"/>
                  <a:pt x="376195" y="4163068"/>
                </a:cubicBezTo>
                <a:cubicBezTo>
                  <a:pt x="375959" y="4163421"/>
                  <a:pt x="375547" y="4163701"/>
                  <a:pt x="374958" y="4163907"/>
                </a:cubicBezTo>
                <a:cubicBezTo>
                  <a:pt x="374369" y="4164114"/>
                  <a:pt x="373588" y="4164290"/>
                  <a:pt x="372616" y="4164437"/>
                </a:cubicBezTo>
                <a:cubicBezTo>
                  <a:pt x="371644" y="4164585"/>
                  <a:pt x="370422" y="4164658"/>
                  <a:pt x="368949" y="4164658"/>
                </a:cubicBezTo>
                <a:cubicBezTo>
                  <a:pt x="367535" y="4164658"/>
                  <a:pt x="366327" y="4164585"/>
                  <a:pt x="365326" y="4164437"/>
                </a:cubicBezTo>
                <a:cubicBezTo>
                  <a:pt x="364324" y="4164290"/>
                  <a:pt x="363529" y="4164114"/>
                  <a:pt x="362940" y="4163907"/>
                </a:cubicBezTo>
                <a:cubicBezTo>
                  <a:pt x="362351" y="4163701"/>
                  <a:pt x="361938" y="4163421"/>
                  <a:pt x="361703" y="4163068"/>
                </a:cubicBezTo>
                <a:cubicBezTo>
                  <a:pt x="361467" y="4162714"/>
                  <a:pt x="361349" y="4162302"/>
                  <a:pt x="361349" y="4161831"/>
                </a:cubicBezTo>
                <a:lnTo>
                  <a:pt x="361349" y="4052079"/>
                </a:lnTo>
                <a:cubicBezTo>
                  <a:pt x="361349" y="4051608"/>
                  <a:pt x="361467" y="4051195"/>
                  <a:pt x="361703" y="4050842"/>
                </a:cubicBezTo>
                <a:cubicBezTo>
                  <a:pt x="361938" y="4050489"/>
                  <a:pt x="362351" y="4050209"/>
                  <a:pt x="362940" y="4050003"/>
                </a:cubicBezTo>
                <a:cubicBezTo>
                  <a:pt x="363529" y="4049796"/>
                  <a:pt x="364324" y="4049620"/>
                  <a:pt x="365326" y="4049472"/>
                </a:cubicBezTo>
                <a:cubicBezTo>
                  <a:pt x="366327" y="4049325"/>
                  <a:pt x="367535" y="4049251"/>
                  <a:pt x="368949" y="4049251"/>
                </a:cubicBezTo>
                <a:close/>
                <a:moveTo>
                  <a:pt x="118365" y="4049251"/>
                </a:moveTo>
                <a:cubicBezTo>
                  <a:pt x="120132" y="4049251"/>
                  <a:pt x="121561" y="4049310"/>
                  <a:pt x="122651" y="4049428"/>
                </a:cubicBezTo>
                <a:cubicBezTo>
                  <a:pt x="123741" y="4049546"/>
                  <a:pt x="124609" y="4049708"/>
                  <a:pt x="125257" y="4049914"/>
                </a:cubicBezTo>
                <a:cubicBezTo>
                  <a:pt x="125905" y="4050121"/>
                  <a:pt x="126391" y="4050415"/>
                  <a:pt x="126715" y="4050798"/>
                </a:cubicBezTo>
                <a:cubicBezTo>
                  <a:pt x="127039" y="4051181"/>
                  <a:pt x="127349" y="4051667"/>
                  <a:pt x="127643" y="4052256"/>
                </a:cubicBezTo>
                <a:lnTo>
                  <a:pt x="143461" y="4085128"/>
                </a:lnTo>
                <a:cubicBezTo>
                  <a:pt x="144929" y="4088251"/>
                  <a:pt x="146395" y="4091520"/>
                  <a:pt x="147859" y="4094937"/>
                </a:cubicBezTo>
                <a:cubicBezTo>
                  <a:pt x="149323" y="4098354"/>
                  <a:pt x="150817" y="4101800"/>
                  <a:pt x="152341" y="4105276"/>
                </a:cubicBezTo>
                <a:lnTo>
                  <a:pt x="152516" y="4105276"/>
                </a:lnTo>
                <a:cubicBezTo>
                  <a:pt x="153863" y="4101918"/>
                  <a:pt x="155253" y="4098575"/>
                  <a:pt x="156688" y="4095246"/>
                </a:cubicBezTo>
                <a:cubicBezTo>
                  <a:pt x="158123" y="4091918"/>
                  <a:pt x="159576" y="4088634"/>
                  <a:pt x="161046" y="4085393"/>
                </a:cubicBezTo>
                <a:lnTo>
                  <a:pt x="176952" y="4052344"/>
                </a:lnTo>
                <a:cubicBezTo>
                  <a:pt x="177129" y="4051755"/>
                  <a:pt x="177379" y="4051255"/>
                  <a:pt x="177703" y="4050842"/>
                </a:cubicBezTo>
                <a:cubicBezTo>
                  <a:pt x="178027" y="4050430"/>
                  <a:pt x="178469" y="4050121"/>
                  <a:pt x="179029" y="4049914"/>
                </a:cubicBezTo>
                <a:cubicBezTo>
                  <a:pt x="179588" y="4049708"/>
                  <a:pt x="180369" y="4049546"/>
                  <a:pt x="181370" y="4049428"/>
                </a:cubicBezTo>
                <a:cubicBezTo>
                  <a:pt x="182372" y="4049310"/>
                  <a:pt x="183638" y="4049251"/>
                  <a:pt x="185170" y="4049251"/>
                </a:cubicBezTo>
                <a:cubicBezTo>
                  <a:pt x="187291" y="4049251"/>
                  <a:pt x="188955" y="4049325"/>
                  <a:pt x="190163" y="4049472"/>
                </a:cubicBezTo>
                <a:cubicBezTo>
                  <a:pt x="191370" y="4049620"/>
                  <a:pt x="192210" y="4049900"/>
                  <a:pt x="192681" y="4050312"/>
                </a:cubicBezTo>
                <a:cubicBezTo>
                  <a:pt x="193152" y="4050724"/>
                  <a:pt x="193315" y="4051314"/>
                  <a:pt x="193167" y="4052079"/>
                </a:cubicBezTo>
                <a:cubicBezTo>
                  <a:pt x="193020" y="4052845"/>
                  <a:pt x="192622" y="4053876"/>
                  <a:pt x="191974" y="4055172"/>
                </a:cubicBezTo>
                <a:lnTo>
                  <a:pt x="159632" y="4119680"/>
                </a:lnTo>
                <a:lnTo>
                  <a:pt x="159632" y="4161831"/>
                </a:lnTo>
                <a:cubicBezTo>
                  <a:pt x="159632" y="4162302"/>
                  <a:pt x="159515" y="4162714"/>
                  <a:pt x="159281" y="4163068"/>
                </a:cubicBezTo>
                <a:cubicBezTo>
                  <a:pt x="159046" y="4163421"/>
                  <a:pt x="158636" y="4163701"/>
                  <a:pt x="158050" y="4163907"/>
                </a:cubicBezTo>
                <a:cubicBezTo>
                  <a:pt x="157464" y="4164114"/>
                  <a:pt x="156674" y="4164290"/>
                  <a:pt x="155678" y="4164437"/>
                </a:cubicBezTo>
                <a:cubicBezTo>
                  <a:pt x="154683" y="4164585"/>
                  <a:pt x="153482" y="4164658"/>
                  <a:pt x="152077" y="4164658"/>
                </a:cubicBezTo>
                <a:cubicBezTo>
                  <a:pt x="150612" y="4164658"/>
                  <a:pt x="149397" y="4164585"/>
                  <a:pt x="148430" y="4164437"/>
                </a:cubicBezTo>
                <a:cubicBezTo>
                  <a:pt x="147464" y="4164290"/>
                  <a:pt x="146673" y="4164114"/>
                  <a:pt x="146058" y="4163907"/>
                </a:cubicBezTo>
                <a:cubicBezTo>
                  <a:pt x="145443" y="4163701"/>
                  <a:pt x="145019" y="4163421"/>
                  <a:pt x="144784" y="4163068"/>
                </a:cubicBezTo>
                <a:cubicBezTo>
                  <a:pt x="144550" y="4162714"/>
                  <a:pt x="144433" y="4162302"/>
                  <a:pt x="144433" y="4161831"/>
                </a:cubicBezTo>
                <a:lnTo>
                  <a:pt x="144433" y="4119680"/>
                </a:lnTo>
                <a:lnTo>
                  <a:pt x="112091" y="4055172"/>
                </a:lnTo>
                <a:cubicBezTo>
                  <a:pt x="111443" y="4053817"/>
                  <a:pt x="111045" y="4052757"/>
                  <a:pt x="110898" y="4051991"/>
                </a:cubicBezTo>
                <a:cubicBezTo>
                  <a:pt x="110750" y="4051225"/>
                  <a:pt x="110898" y="4050636"/>
                  <a:pt x="111340" y="4050223"/>
                </a:cubicBezTo>
                <a:cubicBezTo>
                  <a:pt x="111782" y="4049811"/>
                  <a:pt x="112577" y="4049546"/>
                  <a:pt x="113726" y="4049428"/>
                </a:cubicBezTo>
                <a:cubicBezTo>
                  <a:pt x="114874" y="4049310"/>
                  <a:pt x="116421" y="4049251"/>
                  <a:pt x="118365" y="4049251"/>
                </a:cubicBezTo>
                <a:close/>
                <a:moveTo>
                  <a:pt x="8524317" y="4048103"/>
                </a:moveTo>
                <a:cubicBezTo>
                  <a:pt x="8526850" y="4048103"/>
                  <a:pt x="8529398" y="4048324"/>
                  <a:pt x="8531960" y="4048765"/>
                </a:cubicBezTo>
                <a:cubicBezTo>
                  <a:pt x="8534523" y="4049207"/>
                  <a:pt x="8536939" y="4049796"/>
                  <a:pt x="8539206" y="4050533"/>
                </a:cubicBezTo>
                <a:cubicBezTo>
                  <a:pt x="8541475" y="4051269"/>
                  <a:pt x="8543492" y="4052094"/>
                  <a:pt x="8545260" y="4053007"/>
                </a:cubicBezTo>
                <a:cubicBezTo>
                  <a:pt x="8547027" y="4053920"/>
                  <a:pt x="8548191" y="4054657"/>
                  <a:pt x="8548750" y="4055216"/>
                </a:cubicBezTo>
                <a:lnTo>
                  <a:pt x="8549744" y="4056409"/>
                </a:lnTo>
                <a:lnTo>
                  <a:pt x="8549744" y="4067854"/>
                </a:lnTo>
                <a:lnTo>
                  <a:pt x="8549369" y="4068471"/>
                </a:lnTo>
                <a:cubicBezTo>
                  <a:pt x="8549045" y="4068736"/>
                  <a:pt x="8548677" y="4068869"/>
                  <a:pt x="8548264" y="4068869"/>
                </a:cubicBezTo>
                <a:cubicBezTo>
                  <a:pt x="8547616" y="4068869"/>
                  <a:pt x="8546600" y="4068457"/>
                  <a:pt x="8545215" y="4067632"/>
                </a:cubicBezTo>
                <a:cubicBezTo>
                  <a:pt x="8543831" y="4066807"/>
                  <a:pt x="8542138" y="4065879"/>
                  <a:pt x="8540134" y="4064848"/>
                </a:cubicBezTo>
                <a:cubicBezTo>
                  <a:pt x="8538132" y="4063817"/>
                  <a:pt x="8535760" y="4062875"/>
                  <a:pt x="8533021" y="4062020"/>
                </a:cubicBezTo>
                <a:cubicBezTo>
                  <a:pt x="8530281" y="4061166"/>
                  <a:pt x="8527204" y="4060739"/>
                  <a:pt x="8523786" y="4060739"/>
                </a:cubicBezTo>
                <a:cubicBezTo>
                  <a:pt x="8520605" y="4060739"/>
                  <a:pt x="8517837" y="4061166"/>
                  <a:pt x="8515480" y="4062020"/>
                </a:cubicBezTo>
                <a:cubicBezTo>
                  <a:pt x="8513124" y="4062875"/>
                  <a:pt x="8511180" y="4064009"/>
                  <a:pt x="8509648" y="4065423"/>
                </a:cubicBezTo>
                <a:cubicBezTo>
                  <a:pt x="8508116" y="4066836"/>
                  <a:pt x="8506968" y="4068515"/>
                  <a:pt x="8506201" y="4070459"/>
                </a:cubicBezTo>
                <a:cubicBezTo>
                  <a:pt x="8505436" y="4072403"/>
                  <a:pt x="8505053" y="4074466"/>
                  <a:pt x="8505053" y="4076645"/>
                </a:cubicBezTo>
                <a:cubicBezTo>
                  <a:pt x="8505053" y="4079826"/>
                  <a:pt x="8505789" y="4082566"/>
                  <a:pt x="8507262" y="4084863"/>
                </a:cubicBezTo>
                <a:cubicBezTo>
                  <a:pt x="8508735" y="4087161"/>
                  <a:pt x="8510694" y="4089193"/>
                  <a:pt x="8513138" y="4090961"/>
                </a:cubicBezTo>
                <a:cubicBezTo>
                  <a:pt x="8515583" y="4092728"/>
                  <a:pt x="8518367" y="4094348"/>
                  <a:pt x="8521489" y="4095821"/>
                </a:cubicBezTo>
                <a:cubicBezTo>
                  <a:pt x="8524611" y="4097294"/>
                  <a:pt x="8527793" y="4098781"/>
                  <a:pt x="8531033" y="4100283"/>
                </a:cubicBezTo>
                <a:cubicBezTo>
                  <a:pt x="8534273" y="4101785"/>
                  <a:pt x="8537454" y="4103435"/>
                  <a:pt x="8540576" y="4105232"/>
                </a:cubicBezTo>
                <a:cubicBezTo>
                  <a:pt x="8543699" y="4107029"/>
                  <a:pt x="8546482" y="4109150"/>
                  <a:pt x="8548927" y="4111594"/>
                </a:cubicBezTo>
                <a:lnTo>
                  <a:pt x="8549744" y="4112789"/>
                </a:lnTo>
                <a:lnTo>
                  <a:pt x="8549744" y="4152062"/>
                </a:lnTo>
                <a:lnTo>
                  <a:pt x="8545922" y="4157015"/>
                </a:lnTo>
                <a:cubicBezTo>
                  <a:pt x="8542417" y="4159931"/>
                  <a:pt x="8538294" y="4162125"/>
                  <a:pt x="8533551" y="4163598"/>
                </a:cubicBezTo>
                <a:cubicBezTo>
                  <a:pt x="8528809" y="4165071"/>
                  <a:pt x="8523698" y="4165807"/>
                  <a:pt x="8518219" y="4165807"/>
                </a:cubicBezTo>
                <a:cubicBezTo>
                  <a:pt x="8514391" y="4165807"/>
                  <a:pt x="8510841" y="4165483"/>
                  <a:pt x="8507571" y="4164835"/>
                </a:cubicBezTo>
                <a:cubicBezTo>
                  <a:pt x="8504302" y="4164187"/>
                  <a:pt x="8501385" y="4163392"/>
                  <a:pt x="8498823" y="4162449"/>
                </a:cubicBezTo>
                <a:cubicBezTo>
                  <a:pt x="8496260" y="4161507"/>
                  <a:pt x="8494110" y="4160535"/>
                  <a:pt x="8492372" y="4159533"/>
                </a:cubicBezTo>
                <a:cubicBezTo>
                  <a:pt x="8490634" y="4158532"/>
                  <a:pt x="8489427" y="4157677"/>
                  <a:pt x="8488749" y="4156970"/>
                </a:cubicBezTo>
                <a:cubicBezTo>
                  <a:pt x="8488072" y="4156263"/>
                  <a:pt x="8487571" y="4155365"/>
                  <a:pt x="8487247" y="4154275"/>
                </a:cubicBezTo>
                <a:cubicBezTo>
                  <a:pt x="8486923" y="4153186"/>
                  <a:pt x="8486761" y="4151728"/>
                  <a:pt x="8486761" y="4149901"/>
                </a:cubicBezTo>
                <a:cubicBezTo>
                  <a:pt x="8486761" y="4148605"/>
                  <a:pt x="8486820" y="4147530"/>
                  <a:pt x="8486938" y="4146676"/>
                </a:cubicBezTo>
                <a:cubicBezTo>
                  <a:pt x="8487056" y="4145822"/>
                  <a:pt x="8487232" y="4145129"/>
                  <a:pt x="8487468" y="4144599"/>
                </a:cubicBezTo>
                <a:cubicBezTo>
                  <a:pt x="8487704" y="4144069"/>
                  <a:pt x="8487998" y="4143701"/>
                  <a:pt x="8488351" y="4143495"/>
                </a:cubicBezTo>
                <a:cubicBezTo>
                  <a:pt x="8488705" y="4143289"/>
                  <a:pt x="8489118" y="4143185"/>
                  <a:pt x="8489589" y="4143185"/>
                </a:cubicBezTo>
                <a:cubicBezTo>
                  <a:pt x="8490413" y="4143185"/>
                  <a:pt x="8491577" y="4143686"/>
                  <a:pt x="8493079" y="4144687"/>
                </a:cubicBezTo>
                <a:cubicBezTo>
                  <a:pt x="8494581" y="4145689"/>
                  <a:pt x="8496511" y="4146779"/>
                  <a:pt x="8498867" y="4147957"/>
                </a:cubicBezTo>
                <a:cubicBezTo>
                  <a:pt x="8501224" y="4149135"/>
                  <a:pt x="8504066" y="4150240"/>
                  <a:pt x="8507394" y="4151271"/>
                </a:cubicBezTo>
                <a:cubicBezTo>
                  <a:pt x="8510723" y="4152302"/>
                  <a:pt x="8514567" y="4152817"/>
                  <a:pt x="8518926" y="4152817"/>
                </a:cubicBezTo>
                <a:cubicBezTo>
                  <a:pt x="8522225" y="4152817"/>
                  <a:pt x="8525245" y="4152375"/>
                  <a:pt x="8527984" y="4151492"/>
                </a:cubicBezTo>
                <a:cubicBezTo>
                  <a:pt x="8530723" y="4150608"/>
                  <a:pt x="8533080" y="4149356"/>
                  <a:pt x="8535053" y="4147736"/>
                </a:cubicBezTo>
                <a:cubicBezTo>
                  <a:pt x="8537027" y="4146116"/>
                  <a:pt x="8538544" y="4144128"/>
                  <a:pt x="8539604" y="4141771"/>
                </a:cubicBezTo>
                <a:cubicBezTo>
                  <a:pt x="8540664" y="4139415"/>
                  <a:pt x="8541195" y="4136734"/>
                  <a:pt x="8541195" y="4133730"/>
                </a:cubicBezTo>
                <a:cubicBezTo>
                  <a:pt x="8541195" y="4130490"/>
                  <a:pt x="8540459" y="4127721"/>
                  <a:pt x="8538986" y="4125424"/>
                </a:cubicBezTo>
                <a:cubicBezTo>
                  <a:pt x="8537513" y="4123126"/>
                  <a:pt x="8535569" y="4121108"/>
                  <a:pt x="8533153" y="4119370"/>
                </a:cubicBezTo>
                <a:cubicBezTo>
                  <a:pt x="8530738" y="4117633"/>
                  <a:pt x="8527984" y="4116042"/>
                  <a:pt x="8524891" y="4114599"/>
                </a:cubicBezTo>
                <a:cubicBezTo>
                  <a:pt x="8521798" y="4113155"/>
                  <a:pt x="8518632" y="4111682"/>
                  <a:pt x="8515392" y="4110180"/>
                </a:cubicBezTo>
                <a:cubicBezTo>
                  <a:pt x="8512152" y="4108678"/>
                  <a:pt x="8509000" y="4107014"/>
                  <a:pt x="8505936" y="4105188"/>
                </a:cubicBezTo>
                <a:cubicBezTo>
                  <a:pt x="8502873" y="4103361"/>
                  <a:pt x="8500134" y="4101211"/>
                  <a:pt x="8497718" y="4098737"/>
                </a:cubicBezTo>
                <a:cubicBezTo>
                  <a:pt x="8495303" y="4096263"/>
                  <a:pt x="8493344" y="4093361"/>
                  <a:pt x="8491842" y="4090033"/>
                </a:cubicBezTo>
                <a:cubicBezTo>
                  <a:pt x="8490340" y="4086704"/>
                  <a:pt x="8489589" y="4082713"/>
                  <a:pt x="8489589" y="4078059"/>
                </a:cubicBezTo>
                <a:cubicBezTo>
                  <a:pt x="8489589" y="4073287"/>
                  <a:pt x="8490458" y="4069031"/>
                  <a:pt x="8492195" y="4065290"/>
                </a:cubicBezTo>
                <a:cubicBezTo>
                  <a:pt x="8493934" y="4061549"/>
                  <a:pt x="8496349" y="4058412"/>
                  <a:pt x="8499441" y="4055879"/>
                </a:cubicBezTo>
                <a:cubicBezTo>
                  <a:pt x="8502534" y="4053346"/>
                  <a:pt x="8506217" y="4051416"/>
                  <a:pt x="8510487" y="4050091"/>
                </a:cubicBezTo>
                <a:cubicBezTo>
                  <a:pt x="8514759" y="4048765"/>
                  <a:pt x="8519368" y="4048103"/>
                  <a:pt x="8524317" y="4048103"/>
                </a:cubicBezTo>
                <a:close/>
                <a:moveTo>
                  <a:pt x="8048067" y="4048103"/>
                </a:moveTo>
                <a:cubicBezTo>
                  <a:pt x="8050600" y="4048103"/>
                  <a:pt x="8053148" y="4048324"/>
                  <a:pt x="8055710" y="4048765"/>
                </a:cubicBezTo>
                <a:cubicBezTo>
                  <a:pt x="8058273" y="4049207"/>
                  <a:pt x="8060689" y="4049796"/>
                  <a:pt x="8062956" y="4050533"/>
                </a:cubicBezTo>
                <a:cubicBezTo>
                  <a:pt x="8065225" y="4051269"/>
                  <a:pt x="8067242" y="4052094"/>
                  <a:pt x="8069010" y="4053007"/>
                </a:cubicBezTo>
                <a:cubicBezTo>
                  <a:pt x="8070777" y="4053920"/>
                  <a:pt x="8071941" y="4054657"/>
                  <a:pt x="8072500" y="4055216"/>
                </a:cubicBezTo>
                <a:cubicBezTo>
                  <a:pt x="8073060" y="4055776"/>
                  <a:pt x="8073428" y="4056218"/>
                  <a:pt x="8073605" y="4056542"/>
                </a:cubicBezTo>
                <a:cubicBezTo>
                  <a:pt x="8073781" y="4056866"/>
                  <a:pt x="8073929" y="4057278"/>
                  <a:pt x="8074046" y="4057779"/>
                </a:cubicBezTo>
                <a:cubicBezTo>
                  <a:pt x="8074164" y="4058280"/>
                  <a:pt x="8074253" y="4058883"/>
                  <a:pt x="8074312" y="4059590"/>
                </a:cubicBezTo>
                <a:cubicBezTo>
                  <a:pt x="8074371" y="4060297"/>
                  <a:pt x="8074400" y="4061211"/>
                  <a:pt x="8074400" y="4062330"/>
                </a:cubicBezTo>
                <a:cubicBezTo>
                  <a:pt x="8074400" y="4063390"/>
                  <a:pt x="8074356" y="4064333"/>
                  <a:pt x="8074267" y="4065157"/>
                </a:cubicBezTo>
                <a:cubicBezTo>
                  <a:pt x="8074179" y="4065982"/>
                  <a:pt x="8074046" y="4066674"/>
                  <a:pt x="8073870" y="4067234"/>
                </a:cubicBezTo>
                <a:cubicBezTo>
                  <a:pt x="8073693" y="4067794"/>
                  <a:pt x="8073443" y="4068206"/>
                  <a:pt x="8073119" y="4068471"/>
                </a:cubicBezTo>
                <a:cubicBezTo>
                  <a:pt x="8072795" y="4068736"/>
                  <a:pt x="8072427" y="4068869"/>
                  <a:pt x="8072014" y="4068869"/>
                </a:cubicBezTo>
                <a:cubicBezTo>
                  <a:pt x="8071366" y="4068869"/>
                  <a:pt x="8070350" y="4068457"/>
                  <a:pt x="8068965" y="4067632"/>
                </a:cubicBezTo>
                <a:cubicBezTo>
                  <a:pt x="8067581" y="4066807"/>
                  <a:pt x="8065888" y="4065879"/>
                  <a:pt x="8063884" y="4064848"/>
                </a:cubicBezTo>
                <a:cubicBezTo>
                  <a:pt x="8061882" y="4063817"/>
                  <a:pt x="8059510" y="4062875"/>
                  <a:pt x="8056771" y="4062020"/>
                </a:cubicBezTo>
                <a:cubicBezTo>
                  <a:pt x="8054031" y="4061166"/>
                  <a:pt x="8050954" y="4060739"/>
                  <a:pt x="8047536" y="4060739"/>
                </a:cubicBezTo>
                <a:cubicBezTo>
                  <a:pt x="8044355" y="4060739"/>
                  <a:pt x="8041587" y="4061166"/>
                  <a:pt x="8039230" y="4062020"/>
                </a:cubicBezTo>
                <a:cubicBezTo>
                  <a:pt x="8036874" y="4062875"/>
                  <a:pt x="8034930" y="4064009"/>
                  <a:pt x="8033398" y="4065423"/>
                </a:cubicBezTo>
                <a:cubicBezTo>
                  <a:pt x="8031866" y="4066836"/>
                  <a:pt x="8030718" y="4068515"/>
                  <a:pt x="8029951" y="4070459"/>
                </a:cubicBezTo>
                <a:cubicBezTo>
                  <a:pt x="8029186" y="4072403"/>
                  <a:pt x="8028803" y="4074466"/>
                  <a:pt x="8028803" y="4076645"/>
                </a:cubicBezTo>
                <a:cubicBezTo>
                  <a:pt x="8028803" y="4079826"/>
                  <a:pt x="8029539" y="4082566"/>
                  <a:pt x="8031012" y="4084863"/>
                </a:cubicBezTo>
                <a:cubicBezTo>
                  <a:pt x="8032485" y="4087161"/>
                  <a:pt x="8034444" y="4089193"/>
                  <a:pt x="8036888" y="4090961"/>
                </a:cubicBezTo>
                <a:cubicBezTo>
                  <a:pt x="8039333" y="4092728"/>
                  <a:pt x="8042117" y="4094348"/>
                  <a:pt x="8045239" y="4095821"/>
                </a:cubicBezTo>
                <a:cubicBezTo>
                  <a:pt x="8048361" y="4097294"/>
                  <a:pt x="8051543" y="4098781"/>
                  <a:pt x="8054783" y="4100283"/>
                </a:cubicBezTo>
                <a:cubicBezTo>
                  <a:pt x="8058023" y="4101785"/>
                  <a:pt x="8061204" y="4103435"/>
                  <a:pt x="8064326" y="4105232"/>
                </a:cubicBezTo>
                <a:cubicBezTo>
                  <a:pt x="8067449" y="4107029"/>
                  <a:pt x="8070232" y="4109150"/>
                  <a:pt x="8072677" y="4111594"/>
                </a:cubicBezTo>
                <a:cubicBezTo>
                  <a:pt x="8075122" y="4114039"/>
                  <a:pt x="8077095" y="4116926"/>
                  <a:pt x="8078597" y="4120254"/>
                </a:cubicBezTo>
                <a:cubicBezTo>
                  <a:pt x="8080100" y="4123583"/>
                  <a:pt x="8080851" y="4127515"/>
                  <a:pt x="8080851" y="4132051"/>
                </a:cubicBezTo>
                <a:cubicBezTo>
                  <a:pt x="8080851" y="4137412"/>
                  <a:pt x="8079864" y="4142184"/>
                  <a:pt x="8077890" y="4146366"/>
                </a:cubicBezTo>
                <a:cubicBezTo>
                  <a:pt x="8075917" y="4150549"/>
                  <a:pt x="8073178" y="4154099"/>
                  <a:pt x="8069672" y="4157015"/>
                </a:cubicBezTo>
                <a:cubicBezTo>
                  <a:pt x="8066167" y="4159931"/>
                  <a:pt x="8062044" y="4162125"/>
                  <a:pt x="8057301" y="4163598"/>
                </a:cubicBezTo>
                <a:cubicBezTo>
                  <a:pt x="8052559" y="4165071"/>
                  <a:pt x="8047448" y="4165807"/>
                  <a:pt x="8041969" y="4165807"/>
                </a:cubicBezTo>
                <a:cubicBezTo>
                  <a:pt x="8038141" y="4165807"/>
                  <a:pt x="8034591" y="4165483"/>
                  <a:pt x="8031321" y="4164835"/>
                </a:cubicBezTo>
                <a:cubicBezTo>
                  <a:pt x="8028052" y="4164187"/>
                  <a:pt x="8025135" y="4163392"/>
                  <a:pt x="8022573" y="4162449"/>
                </a:cubicBezTo>
                <a:cubicBezTo>
                  <a:pt x="8020010" y="4161507"/>
                  <a:pt x="8017860" y="4160535"/>
                  <a:pt x="8016122" y="4159533"/>
                </a:cubicBezTo>
                <a:cubicBezTo>
                  <a:pt x="8014384" y="4158532"/>
                  <a:pt x="8013177" y="4157677"/>
                  <a:pt x="8012499" y="4156970"/>
                </a:cubicBezTo>
                <a:cubicBezTo>
                  <a:pt x="8011822" y="4156263"/>
                  <a:pt x="8011321" y="4155365"/>
                  <a:pt x="8010997" y="4154275"/>
                </a:cubicBezTo>
                <a:cubicBezTo>
                  <a:pt x="8010673" y="4153186"/>
                  <a:pt x="8010511" y="4151728"/>
                  <a:pt x="8010511" y="4149901"/>
                </a:cubicBezTo>
                <a:cubicBezTo>
                  <a:pt x="8010511" y="4148605"/>
                  <a:pt x="8010570" y="4147530"/>
                  <a:pt x="8010688" y="4146676"/>
                </a:cubicBezTo>
                <a:cubicBezTo>
                  <a:pt x="8010806" y="4145822"/>
                  <a:pt x="8010982" y="4145129"/>
                  <a:pt x="8011218" y="4144599"/>
                </a:cubicBezTo>
                <a:cubicBezTo>
                  <a:pt x="8011454" y="4144069"/>
                  <a:pt x="8011748" y="4143701"/>
                  <a:pt x="8012101" y="4143495"/>
                </a:cubicBezTo>
                <a:cubicBezTo>
                  <a:pt x="8012455" y="4143289"/>
                  <a:pt x="8012868" y="4143185"/>
                  <a:pt x="8013339" y="4143185"/>
                </a:cubicBezTo>
                <a:cubicBezTo>
                  <a:pt x="8014163" y="4143185"/>
                  <a:pt x="8015327" y="4143686"/>
                  <a:pt x="8016829" y="4144687"/>
                </a:cubicBezTo>
                <a:cubicBezTo>
                  <a:pt x="8018331" y="4145689"/>
                  <a:pt x="8020261" y="4146779"/>
                  <a:pt x="8022617" y="4147957"/>
                </a:cubicBezTo>
                <a:cubicBezTo>
                  <a:pt x="8024974" y="4149135"/>
                  <a:pt x="8027816" y="4150240"/>
                  <a:pt x="8031144" y="4151271"/>
                </a:cubicBezTo>
                <a:cubicBezTo>
                  <a:pt x="8034473" y="4152302"/>
                  <a:pt x="8038317" y="4152817"/>
                  <a:pt x="8042676" y="4152817"/>
                </a:cubicBezTo>
                <a:cubicBezTo>
                  <a:pt x="8045975" y="4152817"/>
                  <a:pt x="8048995" y="4152375"/>
                  <a:pt x="8051734" y="4151492"/>
                </a:cubicBezTo>
                <a:cubicBezTo>
                  <a:pt x="8054473" y="4150608"/>
                  <a:pt x="8056830" y="4149356"/>
                  <a:pt x="8058803" y="4147736"/>
                </a:cubicBezTo>
                <a:cubicBezTo>
                  <a:pt x="8060777" y="4146116"/>
                  <a:pt x="8062294" y="4144128"/>
                  <a:pt x="8063354" y="4141771"/>
                </a:cubicBezTo>
                <a:cubicBezTo>
                  <a:pt x="8064414" y="4139415"/>
                  <a:pt x="8064945" y="4136734"/>
                  <a:pt x="8064945" y="4133730"/>
                </a:cubicBezTo>
                <a:cubicBezTo>
                  <a:pt x="8064945" y="4130490"/>
                  <a:pt x="8064209" y="4127721"/>
                  <a:pt x="8062736" y="4125424"/>
                </a:cubicBezTo>
                <a:cubicBezTo>
                  <a:pt x="8061263" y="4123126"/>
                  <a:pt x="8059319" y="4121108"/>
                  <a:pt x="8056903" y="4119370"/>
                </a:cubicBezTo>
                <a:cubicBezTo>
                  <a:pt x="8054488" y="4117633"/>
                  <a:pt x="8051734" y="4116042"/>
                  <a:pt x="8048641" y="4114599"/>
                </a:cubicBezTo>
                <a:cubicBezTo>
                  <a:pt x="8045548" y="4113155"/>
                  <a:pt x="8042382" y="4111682"/>
                  <a:pt x="8039142" y="4110180"/>
                </a:cubicBezTo>
                <a:cubicBezTo>
                  <a:pt x="8035902" y="4108678"/>
                  <a:pt x="8032750" y="4107014"/>
                  <a:pt x="8029686" y="4105188"/>
                </a:cubicBezTo>
                <a:cubicBezTo>
                  <a:pt x="8026623" y="4103361"/>
                  <a:pt x="8023884" y="4101211"/>
                  <a:pt x="8021468" y="4098737"/>
                </a:cubicBezTo>
                <a:cubicBezTo>
                  <a:pt x="8019053" y="4096263"/>
                  <a:pt x="8017094" y="4093361"/>
                  <a:pt x="8015592" y="4090033"/>
                </a:cubicBezTo>
                <a:cubicBezTo>
                  <a:pt x="8014090" y="4086704"/>
                  <a:pt x="8013339" y="4082713"/>
                  <a:pt x="8013339" y="4078059"/>
                </a:cubicBezTo>
                <a:cubicBezTo>
                  <a:pt x="8013339" y="4073287"/>
                  <a:pt x="8014208" y="4069031"/>
                  <a:pt x="8015945" y="4065290"/>
                </a:cubicBezTo>
                <a:cubicBezTo>
                  <a:pt x="8017684" y="4061549"/>
                  <a:pt x="8020099" y="4058412"/>
                  <a:pt x="8023191" y="4055879"/>
                </a:cubicBezTo>
                <a:cubicBezTo>
                  <a:pt x="8026284" y="4053346"/>
                  <a:pt x="8029967" y="4051416"/>
                  <a:pt x="8034237" y="4050091"/>
                </a:cubicBezTo>
                <a:cubicBezTo>
                  <a:pt x="8038509" y="4048765"/>
                  <a:pt x="8043118" y="4048103"/>
                  <a:pt x="8048067" y="4048103"/>
                </a:cubicBezTo>
                <a:close/>
                <a:moveTo>
                  <a:pt x="7581342" y="4048103"/>
                </a:moveTo>
                <a:cubicBezTo>
                  <a:pt x="7583875" y="4048103"/>
                  <a:pt x="7586423" y="4048324"/>
                  <a:pt x="7588986" y="4048765"/>
                </a:cubicBezTo>
                <a:cubicBezTo>
                  <a:pt x="7591548" y="4049207"/>
                  <a:pt x="7593964" y="4049796"/>
                  <a:pt x="7596232" y="4050533"/>
                </a:cubicBezTo>
                <a:cubicBezTo>
                  <a:pt x="7598500" y="4051269"/>
                  <a:pt x="7600517" y="4052094"/>
                  <a:pt x="7602285" y="4053007"/>
                </a:cubicBezTo>
                <a:cubicBezTo>
                  <a:pt x="7604052" y="4053920"/>
                  <a:pt x="7605216" y="4054657"/>
                  <a:pt x="7605775" y="4055216"/>
                </a:cubicBezTo>
                <a:cubicBezTo>
                  <a:pt x="7606335" y="4055776"/>
                  <a:pt x="7606703" y="4056218"/>
                  <a:pt x="7606880" y="4056542"/>
                </a:cubicBezTo>
                <a:cubicBezTo>
                  <a:pt x="7607057" y="4056866"/>
                  <a:pt x="7607204" y="4057278"/>
                  <a:pt x="7607322" y="4057779"/>
                </a:cubicBezTo>
                <a:cubicBezTo>
                  <a:pt x="7607440" y="4058280"/>
                  <a:pt x="7607528" y="4058883"/>
                  <a:pt x="7607587" y="4059590"/>
                </a:cubicBezTo>
                <a:cubicBezTo>
                  <a:pt x="7607646" y="4060297"/>
                  <a:pt x="7607675" y="4061211"/>
                  <a:pt x="7607675" y="4062330"/>
                </a:cubicBezTo>
                <a:cubicBezTo>
                  <a:pt x="7607675" y="4063390"/>
                  <a:pt x="7607631" y="4064333"/>
                  <a:pt x="7607543" y="4065157"/>
                </a:cubicBezTo>
                <a:cubicBezTo>
                  <a:pt x="7607454" y="4065982"/>
                  <a:pt x="7607322" y="4066674"/>
                  <a:pt x="7607145" y="4067234"/>
                </a:cubicBezTo>
                <a:cubicBezTo>
                  <a:pt x="7606968" y="4067794"/>
                  <a:pt x="7606718" y="4068206"/>
                  <a:pt x="7606394" y="4068471"/>
                </a:cubicBezTo>
                <a:cubicBezTo>
                  <a:pt x="7606070" y="4068736"/>
                  <a:pt x="7605702" y="4068869"/>
                  <a:pt x="7605289" y="4068869"/>
                </a:cubicBezTo>
                <a:cubicBezTo>
                  <a:pt x="7604642" y="4068869"/>
                  <a:pt x="7603625" y="4068457"/>
                  <a:pt x="7602241" y="4067632"/>
                </a:cubicBezTo>
                <a:cubicBezTo>
                  <a:pt x="7600856" y="4066807"/>
                  <a:pt x="7599163" y="4065879"/>
                  <a:pt x="7597160" y="4064848"/>
                </a:cubicBezTo>
                <a:cubicBezTo>
                  <a:pt x="7595157" y="4063817"/>
                  <a:pt x="7592785" y="4062875"/>
                  <a:pt x="7590046" y="4062020"/>
                </a:cubicBezTo>
                <a:cubicBezTo>
                  <a:pt x="7587307" y="4061166"/>
                  <a:pt x="7584229" y="4060739"/>
                  <a:pt x="7580812" y="4060739"/>
                </a:cubicBezTo>
                <a:cubicBezTo>
                  <a:pt x="7577630" y="4060739"/>
                  <a:pt x="7574862" y="4061166"/>
                  <a:pt x="7572505" y="4062020"/>
                </a:cubicBezTo>
                <a:cubicBezTo>
                  <a:pt x="7570149" y="4062875"/>
                  <a:pt x="7568205" y="4064009"/>
                  <a:pt x="7566673" y="4065423"/>
                </a:cubicBezTo>
                <a:cubicBezTo>
                  <a:pt x="7565142" y="4066836"/>
                  <a:pt x="7563993" y="4068515"/>
                  <a:pt x="7563227" y="4070459"/>
                </a:cubicBezTo>
                <a:cubicBezTo>
                  <a:pt x="7562461" y="4072403"/>
                  <a:pt x="7562078" y="4074466"/>
                  <a:pt x="7562078" y="4076645"/>
                </a:cubicBezTo>
                <a:cubicBezTo>
                  <a:pt x="7562078" y="4079826"/>
                  <a:pt x="7562815" y="4082566"/>
                  <a:pt x="7564287" y="4084863"/>
                </a:cubicBezTo>
                <a:cubicBezTo>
                  <a:pt x="7565760" y="4087161"/>
                  <a:pt x="7567719" y="4089193"/>
                  <a:pt x="7570164" y="4090961"/>
                </a:cubicBezTo>
                <a:cubicBezTo>
                  <a:pt x="7572609" y="4092728"/>
                  <a:pt x="7575392" y="4094348"/>
                  <a:pt x="7578514" y="4095821"/>
                </a:cubicBezTo>
                <a:cubicBezTo>
                  <a:pt x="7581637" y="4097294"/>
                  <a:pt x="7584818" y="4098781"/>
                  <a:pt x="7588058" y="4100283"/>
                </a:cubicBezTo>
                <a:cubicBezTo>
                  <a:pt x="7591298" y="4101785"/>
                  <a:pt x="7594479" y="4103435"/>
                  <a:pt x="7597601" y="4105232"/>
                </a:cubicBezTo>
                <a:cubicBezTo>
                  <a:pt x="7600724" y="4107029"/>
                  <a:pt x="7603507" y="4109150"/>
                  <a:pt x="7605952" y="4111594"/>
                </a:cubicBezTo>
                <a:cubicBezTo>
                  <a:pt x="7608397" y="4114039"/>
                  <a:pt x="7610370" y="4116926"/>
                  <a:pt x="7611873" y="4120254"/>
                </a:cubicBezTo>
                <a:cubicBezTo>
                  <a:pt x="7613375" y="4123583"/>
                  <a:pt x="7614126" y="4127515"/>
                  <a:pt x="7614126" y="4132051"/>
                </a:cubicBezTo>
                <a:cubicBezTo>
                  <a:pt x="7614126" y="4137412"/>
                  <a:pt x="7613139" y="4142184"/>
                  <a:pt x="7611166" y="4146366"/>
                </a:cubicBezTo>
                <a:cubicBezTo>
                  <a:pt x="7609193" y="4150549"/>
                  <a:pt x="7606453" y="4154099"/>
                  <a:pt x="7602948" y="4157015"/>
                </a:cubicBezTo>
                <a:cubicBezTo>
                  <a:pt x="7599443" y="4159931"/>
                  <a:pt x="7595319" y="4162125"/>
                  <a:pt x="7590576" y="4163598"/>
                </a:cubicBezTo>
                <a:cubicBezTo>
                  <a:pt x="7585834" y="4165071"/>
                  <a:pt x="7580723" y="4165807"/>
                  <a:pt x="7575245" y="4165807"/>
                </a:cubicBezTo>
                <a:cubicBezTo>
                  <a:pt x="7571416" y="4165807"/>
                  <a:pt x="7567866" y="4165483"/>
                  <a:pt x="7564596" y="4164835"/>
                </a:cubicBezTo>
                <a:cubicBezTo>
                  <a:pt x="7561327" y="4164187"/>
                  <a:pt x="7558411" y="4163392"/>
                  <a:pt x="7555848" y="4162449"/>
                </a:cubicBezTo>
                <a:cubicBezTo>
                  <a:pt x="7553285" y="4161507"/>
                  <a:pt x="7551136" y="4160535"/>
                  <a:pt x="7549397" y="4159533"/>
                </a:cubicBezTo>
                <a:cubicBezTo>
                  <a:pt x="7547660" y="4158532"/>
                  <a:pt x="7546452" y="4157677"/>
                  <a:pt x="7545774" y="4156970"/>
                </a:cubicBezTo>
                <a:cubicBezTo>
                  <a:pt x="7545097" y="4156263"/>
                  <a:pt x="7544596" y="4155365"/>
                  <a:pt x="7544272" y="4154275"/>
                </a:cubicBezTo>
                <a:cubicBezTo>
                  <a:pt x="7543948" y="4153186"/>
                  <a:pt x="7543786" y="4151728"/>
                  <a:pt x="7543786" y="4149901"/>
                </a:cubicBezTo>
                <a:cubicBezTo>
                  <a:pt x="7543786" y="4148605"/>
                  <a:pt x="7543845" y="4147530"/>
                  <a:pt x="7543963" y="4146676"/>
                </a:cubicBezTo>
                <a:cubicBezTo>
                  <a:pt x="7544081" y="4145822"/>
                  <a:pt x="7544258" y="4145129"/>
                  <a:pt x="7544493" y="4144599"/>
                </a:cubicBezTo>
                <a:cubicBezTo>
                  <a:pt x="7544729" y="4144069"/>
                  <a:pt x="7545023" y="4143701"/>
                  <a:pt x="7545377" y="4143495"/>
                </a:cubicBezTo>
                <a:cubicBezTo>
                  <a:pt x="7545730" y="4143289"/>
                  <a:pt x="7546143" y="4143185"/>
                  <a:pt x="7546614" y="4143185"/>
                </a:cubicBezTo>
                <a:cubicBezTo>
                  <a:pt x="7547439" y="4143185"/>
                  <a:pt x="7548602" y="4143686"/>
                  <a:pt x="7550104" y="4144687"/>
                </a:cubicBezTo>
                <a:cubicBezTo>
                  <a:pt x="7551607" y="4145689"/>
                  <a:pt x="7553536" y="4146779"/>
                  <a:pt x="7555892" y="4147957"/>
                </a:cubicBezTo>
                <a:cubicBezTo>
                  <a:pt x="7558249" y="4149135"/>
                  <a:pt x="7561091" y="4150240"/>
                  <a:pt x="7564420" y="4151271"/>
                </a:cubicBezTo>
                <a:cubicBezTo>
                  <a:pt x="7567749" y="4152302"/>
                  <a:pt x="7571592" y="4152817"/>
                  <a:pt x="7575952" y="4152817"/>
                </a:cubicBezTo>
                <a:cubicBezTo>
                  <a:pt x="7579251" y="4152817"/>
                  <a:pt x="7582270" y="4152375"/>
                  <a:pt x="7585009" y="4151492"/>
                </a:cubicBezTo>
                <a:cubicBezTo>
                  <a:pt x="7587748" y="4150608"/>
                  <a:pt x="7590105" y="4149356"/>
                  <a:pt x="7592078" y="4147736"/>
                </a:cubicBezTo>
                <a:cubicBezTo>
                  <a:pt x="7594052" y="4146116"/>
                  <a:pt x="7595569" y="4144128"/>
                  <a:pt x="7596629" y="4141771"/>
                </a:cubicBezTo>
                <a:cubicBezTo>
                  <a:pt x="7597690" y="4139415"/>
                  <a:pt x="7598220" y="4136734"/>
                  <a:pt x="7598220" y="4133730"/>
                </a:cubicBezTo>
                <a:cubicBezTo>
                  <a:pt x="7598220" y="4130490"/>
                  <a:pt x="7597484" y="4127721"/>
                  <a:pt x="7596011" y="4125424"/>
                </a:cubicBezTo>
                <a:cubicBezTo>
                  <a:pt x="7594538" y="4123126"/>
                  <a:pt x="7592594" y="4121108"/>
                  <a:pt x="7590179" y="4119370"/>
                </a:cubicBezTo>
                <a:cubicBezTo>
                  <a:pt x="7587764" y="4117633"/>
                  <a:pt x="7585009" y="4116042"/>
                  <a:pt x="7581916" y="4114599"/>
                </a:cubicBezTo>
                <a:cubicBezTo>
                  <a:pt x="7578823" y="4113155"/>
                  <a:pt x="7575657" y="4111682"/>
                  <a:pt x="7572417" y="4110180"/>
                </a:cubicBezTo>
                <a:cubicBezTo>
                  <a:pt x="7569177" y="4108678"/>
                  <a:pt x="7566025" y="4107014"/>
                  <a:pt x="7562962" y="4105188"/>
                </a:cubicBezTo>
                <a:cubicBezTo>
                  <a:pt x="7559898" y="4103361"/>
                  <a:pt x="7557159" y="4101211"/>
                  <a:pt x="7554744" y="4098737"/>
                </a:cubicBezTo>
                <a:cubicBezTo>
                  <a:pt x="7552329" y="4096263"/>
                  <a:pt x="7550369" y="4093361"/>
                  <a:pt x="7548867" y="4090033"/>
                </a:cubicBezTo>
                <a:cubicBezTo>
                  <a:pt x="7547365" y="4086704"/>
                  <a:pt x="7546614" y="4082713"/>
                  <a:pt x="7546614" y="4078059"/>
                </a:cubicBezTo>
                <a:cubicBezTo>
                  <a:pt x="7546614" y="4073287"/>
                  <a:pt x="7547483" y="4069031"/>
                  <a:pt x="7549221" y="4065290"/>
                </a:cubicBezTo>
                <a:cubicBezTo>
                  <a:pt x="7550959" y="4061549"/>
                  <a:pt x="7553374" y="4058412"/>
                  <a:pt x="7556467" y="4055879"/>
                </a:cubicBezTo>
                <a:cubicBezTo>
                  <a:pt x="7559560" y="4053346"/>
                  <a:pt x="7563242" y="4051416"/>
                  <a:pt x="7567513" y="4050091"/>
                </a:cubicBezTo>
                <a:cubicBezTo>
                  <a:pt x="7571784" y="4048765"/>
                  <a:pt x="7576393" y="4048103"/>
                  <a:pt x="7581342" y="4048103"/>
                </a:cubicBezTo>
                <a:close/>
                <a:moveTo>
                  <a:pt x="7105092" y="4048103"/>
                </a:moveTo>
                <a:cubicBezTo>
                  <a:pt x="7107625" y="4048103"/>
                  <a:pt x="7110173" y="4048324"/>
                  <a:pt x="7112736" y="4048765"/>
                </a:cubicBezTo>
                <a:cubicBezTo>
                  <a:pt x="7115298" y="4049207"/>
                  <a:pt x="7117714" y="4049796"/>
                  <a:pt x="7119982" y="4050533"/>
                </a:cubicBezTo>
                <a:cubicBezTo>
                  <a:pt x="7122250" y="4051269"/>
                  <a:pt x="7124267" y="4052094"/>
                  <a:pt x="7126035" y="4053007"/>
                </a:cubicBezTo>
                <a:cubicBezTo>
                  <a:pt x="7127802" y="4053920"/>
                  <a:pt x="7128966" y="4054657"/>
                  <a:pt x="7129525" y="4055216"/>
                </a:cubicBezTo>
                <a:cubicBezTo>
                  <a:pt x="7130085" y="4055776"/>
                  <a:pt x="7130453" y="4056218"/>
                  <a:pt x="7130630" y="4056542"/>
                </a:cubicBezTo>
                <a:cubicBezTo>
                  <a:pt x="7130807" y="4056866"/>
                  <a:pt x="7130954" y="4057278"/>
                  <a:pt x="7131072" y="4057779"/>
                </a:cubicBezTo>
                <a:cubicBezTo>
                  <a:pt x="7131190" y="4058280"/>
                  <a:pt x="7131278" y="4058883"/>
                  <a:pt x="7131337" y="4059590"/>
                </a:cubicBezTo>
                <a:cubicBezTo>
                  <a:pt x="7131396" y="4060297"/>
                  <a:pt x="7131425" y="4061211"/>
                  <a:pt x="7131425" y="4062330"/>
                </a:cubicBezTo>
                <a:cubicBezTo>
                  <a:pt x="7131425" y="4063390"/>
                  <a:pt x="7131381" y="4064333"/>
                  <a:pt x="7131293" y="4065157"/>
                </a:cubicBezTo>
                <a:cubicBezTo>
                  <a:pt x="7131204" y="4065982"/>
                  <a:pt x="7131072" y="4066674"/>
                  <a:pt x="7130895" y="4067234"/>
                </a:cubicBezTo>
                <a:cubicBezTo>
                  <a:pt x="7130718" y="4067794"/>
                  <a:pt x="7130468" y="4068206"/>
                  <a:pt x="7130144" y="4068471"/>
                </a:cubicBezTo>
                <a:cubicBezTo>
                  <a:pt x="7129820" y="4068736"/>
                  <a:pt x="7129452" y="4068869"/>
                  <a:pt x="7129039" y="4068869"/>
                </a:cubicBezTo>
                <a:cubicBezTo>
                  <a:pt x="7128392" y="4068869"/>
                  <a:pt x="7127375" y="4068457"/>
                  <a:pt x="7125991" y="4067632"/>
                </a:cubicBezTo>
                <a:cubicBezTo>
                  <a:pt x="7124606" y="4066807"/>
                  <a:pt x="7122913" y="4065879"/>
                  <a:pt x="7120910" y="4064848"/>
                </a:cubicBezTo>
                <a:cubicBezTo>
                  <a:pt x="7118907" y="4063817"/>
                  <a:pt x="7116535" y="4062875"/>
                  <a:pt x="7113796" y="4062020"/>
                </a:cubicBezTo>
                <a:cubicBezTo>
                  <a:pt x="7111057" y="4061166"/>
                  <a:pt x="7107979" y="4060739"/>
                  <a:pt x="7104562" y="4060739"/>
                </a:cubicBezTo>
                <a:cubicBezTo>
                  <a:pt x="7101380" y="4060739"/>
                  <a:pt x="7098612" y="4061166"/>
                  <a:pt x="7096255" y="4062020"/>
                </a:cubicBezTo>
                <a:cubicBezTo>
                  <a:pt x="7093899" y="4062875"/>
                  <a:pt x="7091955" y="4064009"/>
                  <a:pt x="7090423" y="4065423"/>
                </a:cubicBezTo>
                <a:cubicBezTo>
                  <a:pt x="7088892" y="4066836"/>
                  <a:pt x="7087743" y="4068515"/>
                  <a:pt x="7086977" y="4070459"/>
                </a:cubicBezTo>
                <a:cubicBezTo>
                  <a:pt x="7086211" y="4072403"/>
                  <a:pt x="7085828" y="4074466"/>
                  <a:pt x="7085828" y="4076645"/>
                </a:cubicBezTo>
                <a:cubicBezTo>
                  <a:pt x="7085828" y="4079826"/>
                  <a:pt x="7086565" y="4082566"/>
                  <a:pt x="7088037" y="4084863"/>
                </a:cubicBezTo>
                <a:cubicBezTo>
                  <a:pt x="7089510" y="4087161"/>
                  <a:pt x="7091469" y="4089193"/>
                  <a:pt x="7093914" y="4090961"/>
                </a:cubicBezTo>
                <a:cubicBezTo>
                  <a:pt x="7096359" y="4092728"/>
                  <a:pt x="7099142" y="4094348"/>
                  <a:pt x="7102264" y="4095821"/>
                </a:cubicBezTo>
                <a:cubicBezTo>
                  <a:pt x="7105387" y="4097294"/>
                  <a:pt x="7108568" y="4098781"/>
                  <a:pt x="7111808" y="4100283"/>
                </a:cubicBezTo>
                <a:cubicBezTo>
                  <a:pt x="7115048" y="4101785"/>
                  <a:pt x="7118229" y="4103435"/>
                  <a:pt x="7121351" y="4105232"/>
                </a:cubicBezTo>
                <a:cubicBezTo>
                  <a:pt x="7124474" y="4107029"/>
                  <a:pt x="7127257" y="4109150"/>
                  <a:pt x="7129702" y="4111594"/>
                </a:cubicBezTo>
                <a:cubicBezTo>
                  <a:pt x="7132147" y="4114039"/>
                  <a:pt x="7134120" y="4116926"/>
                  <a:pt x="7135623" y="4120254"/>
                </a:cubicBezTo>
                <a:cubicBezTo>
                  <a:pt x="7137125" y="4123583"/>
                  <a:pt x="7137876" y="4127515"/>
                  <a:pt x="7137876" y="4132051"/>
                </a:cubicBezTo>
                <a:cubicBezTo>
                  <a:pt x="7137876" y="4137412"/>
                  <a:pt x="7136889" y="4142184"/>
                  <a:pt x="7134916" y="4146366"/>
                </a:cubicBezTo>
                <a:cubicBezTo>
                  <a:pt x="7132943" y="4150549"/>
                  <a:pt x="7130203" y="4154099"/>
                  <a:pt x="7126698" y="4157015"/>
                </a:cubicBezTo>
                <a:cubicBezTo>
                  <a:pt x="7123193" y="4159931"/>
                  <a:pt x="7119069" y="4162125"/>
                  <a:pt x="7114326" y="4163598"/>
                </a:cubicBezTo>
                <a:cubicBezTo>
                  <a:pt x="7109584" y="4165071"/>
                  <a:pt x="7104473" y="4165807"/>
                  <a:pt x="7098995" y="4165807"/>
                </a:cubicBezTo>
                <a:cubicBezTo>
                  <a:pt x="7095166" y="4165807"/>
                  <a:pt x="7091616" y="4165483"/>
                  <a:pt x="7088346" y="4164835"/>
                </a:cubicBezTo>
                <a:cubicBezTo>
                  <a:pt x="7085077" y="4164187"/>
                  <a:pt x="7082161" y="4163392"/>
                  <a:pt x="7079598" y="4162449"/>
                </a:cubicBezTo>
                <a:cubicBezTo>
                  <a:pt x="7077035" y="4161507"/>
                  <a:pt x="7074886" y="4160535"/>
                  <a:pt x="7073147" y="4159533"/>
                </a:cubicBezTo>
                <a:cubicBezTo>
                  <a:pt x="7071410" y="4158532"/>
                  <a:pt x="7070202" y="4157677"/>
                  <a:pt x="7069524" y="4156970"/>
                </a:cubicBezTo>
                <a:cubicBezTo>
                  <a:pt x="7068847" y="4156263"/>
                  <a:pt x="7068346" y="4155365"/>
                  <a:pt x="7068022" y="4154275"/>
                </a:cubicBezTo>
                <a:cubicBezTo>
                  <a:pt x="7067698" y="4153186"/>
                  <a:pt x="7067536" y="4151728"/>
                  <a:pt x="7067536" y="4149901"/>
                </a:cubicBezTo>
                <a:cubicBezTo>
                  <a:pt x="7067536" y="4148605"/>
                  <a:pt x="7067595" y="4147530"/>
                  <a:pt x="7067713" y="4146676"/>
                </a:cubicBezTo>
                <a:cubicBezTo>
                  <a:pt x="7067831" y="4145822"/>
                  <a:pt x="7068008" y="4145129"/>
                  <a:pt x="7068243" y="4144599"/>
                </a:cubicBezTo>
                <a:cubicBezTo>
                  <a:pt x="7068479" y="4144069"/>
                  <a:pt x="7068773" y="4143701"/>
                  <a:pt x="7069127" y="4143495"/>
                </a:cubicBezTo>
                <a:cubicBezTo>
                  <a:pt x="7069480" y="4143289"/>
                  <a:pt x="7069893" y="4143185"/>
                  <a:pt x="7070364" y="4143185"/>
                </a:cubicBezTo>
                <a:cubicBezTo>
                  <a:pt x="7071189" y="4143185"/>
                  <a:pt x="7072352" y="4143686"/>
                  <a:pt x="7073854" y="4144687"/>
                </a:cubicBezTo>
                <a:cubicBezTo>
                  <a:pt x="7075357" y="4145689"/>
                  <a:pt x="7077286" y="4146779"/>
                  <a:pt x="7079642" y="4147957"/>
                </a:cubicBezTo>
                <a:cubicBezTo>
                  <a:pt x="7081999" y="4149135"/>
                  <a:pt x="7084841" y="4150240"/>
                  <a:pt x="7088170" y="4151271"/>
                </a:cubicBezTo>
                <a:cubicBezTo>
                  <a:pt x="7091499" y="4152302"/>
                  <a:pt x="7095342" y="4152817"/>
                  <a:pt x="7099702" y="4152817"/>
                </a:cubicBezTo>
                <a:cubicBezTo>
                  <a:pt x="7103001" y="4152817"/>
                  <a:pt x="7106020" y="4152375"/>
                  <a:pt x="7108759" y="4151492"/>
                </a:cubicBezTo>
                <a:cubicBezTo>
                  <a:pt x="7111498" y="4150608"/>
                  <a:pt x="7113855" y="4149356"/>
                  <a:pt x="7115828" y="4147736"/>
                </a:cubicBezTo>
                <a:cubicBezTo>
                  <a:pt x="7117802" y="4146116"/>
                  <a:pt x="7119319" y="4144128"/>
                  <a:pt x="7120379" y="4141771"/>
                </a:cubicBezTo>
                <a:cubicBezTo>
                  <a:pt x="7121440" y="4139415"/>
                  <a:pt x="7121970" y="4136734"/>
                  <a:pt x="7121970" y="4133730"/>
                </a:cubicBezTo>
                <a:cubicBezTo>
                  <a:pt x="7121970" y="4130490"/>
                  <a:pt x="7121234" y="4127721"/>
                  <a:pt x="7119761" y="4125424"/>
                </a:cubicBezTo>
                <a:cubicBezTo>
                  <a:pt x="7118288" y="4123126"/>
                  <a:pt x="7116344" y="4121108"/>
                  <a:pt x="7113929" y="4119370"/>
                </a:cubicBezTo>
                <a:cubicBezTo>
                  <a:pt x="7111514" y="4117633"/>
                  <a:pt x="7108759" y="4116042"/>
                  <a:pt x="7105666" y="4114599"/>
                </a:cubicBezTo>
                <a:cubicBezTo>
                  <a:pt x="7102573" y="4113155"/>
                  <a:pt x="7099407" y="4111682"/>
                  <a:pt x="7096167" y="4110180"/>
                </a:cubicBezTo>
                <a:cubicBezTo>
                  <a:pt x="7092927" y="4108678"/>
                  <a:pt x="7089775" y="4107014"/>
                  <a:pt x="7086712" y="4105188"/>
                </a:cubicBezTo>
                <a:cubicBezTo>
                  <a:pt x="7083648" y="4103361"/>
                  <a:pt x="7080909" y="4101211"/>
                  <a:pt x="7078494" y="4098737"/>
                </a:cubicBezTo>
                <a:cubicBezTo>
                  <a:pt x="7076079" y="4096263"/>
                  <a:pt x="7074119" y="4093361"/>
                  <a:pt x="7072617" y="4090033"/>
                </a:cubicBezTo>
                <a:cubicBezTo>
                  <a:pt x="7071115" y="4086704"/>
                  <a:pt x="7070364" y="4082713"/>
                  <a:pt x="7070364" y="4078059"/>
                </a:cubicBezTo>
                <a:cubicBezTo>
                  <a:pt x="7070364" y="4073287"/>
                  <a:pt x="7071233" y="4069031"/>
                  <a:pt x="7072971" y="4065290"/>
                </a:cubicBezTo>
                <a:cubicBezTo>
                  <a:pt x="7074709" y="4061549"/>
                  <a:pt x="7077124" y="4058412"/>
                  <a:pt x="7080217" y="4055879"/>
                </a:cubicBezTo>
                <a:cubicBezTo>
                  <a:pt x="7083310" y="4053346"/>
                  <a:pt x="7086992" y="4051416"/>
                  <a:pt x="7091263" y="4050091"/>
                </a:cubicBezTo>
                <a:cubicBezTo>
                  <a:pt x="7095534" y="4048765"/>
                  <a:pt x="7100143" y="4048103"/>
                  <a:pt x="7105092" y="4048103"/>
                </a:cubicBezTo>
                <a:close/>
                <a:moveTo>
                  <a:pt x="6638367" y="4048103"/>
                </a:moveTo>
                <a:cubicBezTo>
                  <a:pt x="6640900" y="4048103"/>
                  <a:pt x="6643448" y="4048324"/>
                  <a:pt x="6646011" y="4048765"/>
                </a:cubicBezTo>
                <a:cubicBezTo>
                  <a:pt x="6648573" y="4049207"/>
                  <a:pt x="6650989" y="4049796"/>
                  <a:pt x="6653257" y="4050533"/>
                </a:cubicBezTo>
                <a:cubicBezTo>
                  <a:pt x="6655525" y="4051269"/>
                  <a:pt x="6657542" y="4052094"/>
                  <a:pt x="6659310" y="4053007"/>
                </a:cubicBezTo>
                <a:cubicBezTo>
                  <a:pt x="6661077" y="4053920"/>
                  <a:pt x="6662241" y="4054657"/>
                  <a:pt x="6662800" y="4055216"/>
                </a:cubicBezTo>
                <a:cubicBezTo>
                  <a:pt x="6663360" y="4055776"/>
                  <a:pt x="6663728" y="4056218"/>
                  <a:pt x="6663905" y="4056542"/>
                </a:cubicBezTo>
                <a:cubicBezTo>
                  <a:pt x="6664082" y="4056866"/>
                  <a:pt x="6664229" y="4057278"/>
                  <a:pt x="6664347" y="4057779"/>
                </a:cubicBezTo>
                <a:cubicBezTo>
                  <a:pt x="6664465" y="4058280"/>
                  <a:pt x="6664553" y="4058883"/>
                  <a:pt x="6664612" y="4059590"/>
                </a:cubicBezTo>
                <a:cubicBezTo>
                  <a:pt x="6664671" y="4060297"/>
                  <a:pt x="6664700" y="4061211"/>
                  <a:pt x="6664700" y="4062330"/>
                </a:cubicBezTo>
                <a:cubicBezTo>
                  <a:pt x="6664700" y="4063390"/>
                  <a:pt x="6664656" y="4064333"/>
                  <a:pt x="6664568" y="4065157"/>
                </a:cubicBezTo>
                <a:cubicBezTo>
                  <a:pt x="6664479" y="4065982"/>
                  <a:pt x="6664347" y="4066674"/>
                  <a:pt x="6664170" y="4067234"/>
                </a:cubicBezTo>
                <a:cubicBezTo>
                  <a:pt x="6663993" y="4067794"/>
                  <a:pt x="6663743" y="4068206"/>
                  <a:pt x="6663419" y="4068471"/>
                </a:cubicBezTo>
                <a:cubicBezTo>
                  <a:pt x="6663095" y="4068736"/>
                  <a:pt x="6662727" y="4068869"/>
                  <a:pt x="6662314" y="4068869"/>
                </a:cubicBezTo>
                <a:cubicBezTo>
                  <a:pt x="6661667" y="4068869"/>
                  <a:pt x="6660650" y="4068457"/>
                  <a:pt x="6659266" y="4067632"/>
                </a:cubicBezTo>
                <a:cubicBezTo>
                  <a:pt x="6657881" y="4066807"/>
                  <a:pt x="6656188" y="4065879"/>
                  <a:pt x="6654185" y="4064848"/>
                </a:cubicBezTo>
                <a:cubicBezTo>
                  <a:pt x="6652182" y="4063817"/>
                  <a:pt x="6649810" y="4062875"/>
                  <a:pt x="6647071" y="4062020"/>
                </a:cubicBezTo>
                <a:cubicBezTo>
                  <a:pt x="6644332" y="4061166"/>
                  <a:pt x="6641254" y="4060739"/>
                  <a:pt x="6637837" y="4060739"/>
                </a:cubicBezTo>
                <a:cubicBezTo>
                  <a:pt x="6634655" y="4060739"/>
                  <a:pt x="6631887" y="4061166"/>
                  <a:pt x="6629530" y="4062020"/>
                </a:cubicBezTo>
                <a:cubicBezTo>
                  <a:pt x="6627174" y="4062875"/>
                  <a:pt x="6625230" y="4064009"/>
                  <a:pt x="6623698" y="4065423"/>
                </a:cubicBezTo>
                <a:cubicBezTo>
                  <a:pt x="6622167" y="4066836"/>
                  <a:pt x="6621018" y="4068515"/>
                  <a:pt x="6620252" y="4070459"/>
                </a:cubicBezTo>
                <a:cubicBezTo>
                  <a:pt x="6619486" y="4072403"/>
                  <a:pt x="6619103" y="4074466"/>
                  <a:pt x="6619103" y="4076645"/>
                </a:cubicBezTo>
                <a:cubicBezTo>
                  <a:pt x="6619103" y="4079826"/>
                  <a:pt x="6619840" y="4082566"/>
                  <a:pt x="6621312" y="4084863"/>
                </a:cubicBezTo>
                <a:cubicBezTo>
                  <a:pt x="6622785" y="4087161"/>
                  <a:pt x="6624744" y="4089193"/>
                  <a:pt x="6627189" y="4090961"/>
                </a:cubicBezTo>
                <a:cubicBezTo>
                  <a:pt x="6629634" y="4092728"/>
                  <a:pt x="6632417" y="4094348"/>
                  <a:pt x="6635539" y="4095821"/>
                </a:cubicBezTo>
                <a:cubicBezTo>
                  <a:pt x="6638662" y="4097294"/>
                  <a:pt x="6641843" y="4098781"/>
                  <a:pt x="6645083" y="4100283"/>
                </a:cubicBezTo>
                <a:cubicBezTo>
                  <a:pt x="6648323" y="4101785"/>
                  <a:pt x="6651504" y="4103435"/>
                  <a:pt x="6654626" y="4105232"/>
                </a:cubicBezTo>
                <a:cubicBezTo>
                  <a:pt x="6657749" y="4107029"/>
                  <a:pt x="6660532" y="4109150"/>
                  <a:pt x="6662977" y="4111594"/>
                </a:cubicBezTo>
                <a:cubicBezTo>
                  <a:pt x="6665422" y="4114039"/>
                  <a:pt x="6667395" y="4116926"/>
                  <a:pt x="6668898" y="4120254"/>
                </a:cubicBezTo>
                <a:cubicBezTo>
                  <a:pt x="6670400" y="4123583"/>
                  <a:pt x="6671151" y="4127515"/>
                  <a:pt x="6671151" y="4132051"/>
                </a:cubicBezTo>
                <a:cubicBezTo>
                  <a:pt x="6671151" y="4137412"/>
                  <a:pt x="6670164" y="4142184"/>
                  <a:pt x="6668191" y="4146366"/>
                </a:cubicBezTo>
                <a:cubicBezTo>
                  <a:pt x="6666218" y="4150549"/>
                  <a:pt x="6663478" y="4154099"/>
                  <a:pt x="6659973" y="4157015"/>
                </a:cubicBezTo>
                <a:cubicBezTo>
                  <a:pt x="6656468" y="4159931"/>
                  <a:pt x="6652344" y="4162125"/>
                  <a:pt x="6647601" y="4163598"/>
                </a:cubicBezTo>
                <a:cubicBezTo>
                  <a:pt x="6642859" y="4165071"/>
                  <a:pt x="6637748" y="4165807"/>
                  <a:pt x="6632270" y="4165807"/>
                </a:cubicBezTo>
                <a:cubicBezTo>
                  <a:pt x="6628441" y="4165807"/>
                  <a:pt x="6624891" y="4165483"/>
                  <a:pt x="6621621" y="4164835"/>
                </a:cubicBezTo>
                <a:cubicBezTo>
                  <a:pt x="6618352" y="4164187"/>
                  <a:pt x="6615436" y="4163392"/>
                  <a:pt x="6612873" y="4162449"/>
                </a:cubicBezTo>
                <a:cubicBezTo>
                  <a:pt x="6610310" y="4161507"/>
                  <a:pt x="6608161" y="4160535"/>
                  <a:pt x="6606422" y="4159533"/>
                </a:cubicBezTo>
                <a:cubicBezTo>
                  <a:pt x="6604685" y="4158532"/>
                  <a:pt x="6603477" y="4157677"/>
                  <a:pt x="6602799" y="4156970"/>
                </a:cubicBezTo>
                <a:cubicBezTo>
                  <a:pt x="6602122" y="4156263"/>
                  <a:pt x="6601621" y="4155365"/>
                  <a:pt x="6601297" y="4154275"/>
                </a:cubicBezTo>
                <a:cubicBezTo>
                  <a:pt x="6600973" y="4153186"/>
                  <a:pt x="6600811" y="4151728"/>
                  <a:pt x="6600811" y="4149901"/>
                </a:cubicBezTo>
                <a:cubicBezTo>
                  <a:pt x="6600811" y="4148605"/>
                  <a:pt x="6600870" y="4147530"/>
                  <a:pt x="6600988" y="4146676"/>
                </a:cubicBezTo>
                <a:cubicBezTo>
                  <a:pt x="6601106" y="4145822"/>
                  <a:pt x="6601283" y="4145129"/>
                  <a:pt x="6601518" y="4144599"/>
                </a:cubicBezTo>
                <a:cubicBezTo>
                  <a:pt x="6601754" y="4144069"/>
                  <a:pt x="6602048" y="4143701"/>
                  <a:pt x="6602402" y="4143495"/>
                </a:cubicBezTo>
                <a:cubicBezTo>
                  <a:pt x="6602755" y="4143289"/>
                  <a:pt x="6603168" y="4143185"/>
                  <a:pt x="6603639" y="4143185"/>
                </a:cubicBezTo>
                <a:cubicBezTo>
                  <a:pt x="6604464" y="4143185"/>
                  <a:pt x="6605627" y="4143686"/>
                  <a:pt x="6607129" y="4144687"/>
                </a:cubicBezTo>
                <a:cubicBezTo>
                  <a:pt x="6608632" y="4145689"/>
                  <a:pt x="6610561" y="4146779"/>
                  <a:pt x="6612917" y="4147957"/>
                </a:cubicBezTo>
                <a:cubicBezTo>
                  <a:pt x="6615274" y="4149135"/>
                  <a:pt x="6618116" y="4150240"/>
                  <a:pt x="6621445" y="4151271"/>
                </a:cubicBezTo>
                <a:cubicBezTo>
                  <a:pt x="6624774" y="4152302"/>
                  <a:pt x="6628617" y="4152817"/>
                  <a:pt x="6632977" y="4152817"/>
                </a:cubicBezTo>
                <a:cubicBezTo>
                  <a:pt x="6636276" y="4152817"/>
                  <a:pt x="6639295" y="4152375"/>
                  <a:pt x="6642034" y="4151492"/>
                </a:cubicBezTo>
                <a:cubicBezTo>
                  <a:pt x="6644773" y="4150608"/>
                  <a:pt x="6647130" y="4149356"/>
                  <a:pt x="6649103" y="4147736"/>
                </a:cubicBezTo>
                <a:cubicBezTo>
                  <a:pt x="6651077" y="4146116"/>
                  <a:pt x="6652594" y="4144128"/>
                  <a:pt x="6653654" y="4141771"/>
                </a:cubicBezTo>
                <a:cubicBezTo>
                  <a:pt x="6654715" y="4139415"/>
                  <a:pt x="6655245" y="4136734"/>
                  <a:pt x="6655245" y="4133730"/>
                </a:cubicBezTo>
                <a:cubicBezTo>
                  <a:pt x="6655245" y="4130490"/>
                  <a:pt x="6654509" y="4127721"/>
                  <a:pt x="6653036" y="4125424"/>
                </a:cubicBezTo>
                <a:cubicBezTo>
                  <a:pt x="6651563" y="4123126"/>
                  <a:pt x="6649619" y="4121108"/>
                  <a:pt x="6647204" y="4119370"/>
                </a:cubicBezTo>
                <a:cubicBezTo>
                  <a:pt x="6644789" y="4117633"/>
                  <a:pt x="6642034" y="4116042"/>
                  <a:pt x="6638941" y="4114599"/>
                </a:cubicBezTo>
                <a:cubicBezTo>
                  <a:pt x="6635848" y="4113155"/>
                  <a:pt x="6632682" y="4111682"/>
                  <a:pt x="6629442" y="4110180"/>
                </a:cubicBezTo>
                <a:cubicBezTo>
                  <a:pt x="6626202" y="4108678"/>
                  <a:pt x="6623050" y="4107014"/>
                  <a:pt x="6619987" y="4105188"/>
                </a:cubicBezTo>
                <a:cubicBezTo>
                  <a:pt x="6616923" y="4103361"/>
                  <a:pt x="6614184" y="4101211"/>
                  <a:pt x="6611769" y="4098737"/>
                </a:cubicBezTo>
                <a:cubicBezTo>
                  <a:pt x="6609354" y="4096263"/>
                  <a:pt x="6607394" y="4093361"/>
                  <a:pt x="6605892" y="4090033"/>
                </a:cubicBezTo>
                <a:cubicBezTo>
                  <a:pt x="6604390" y="4086704"/>
                  <a:pt x="6603639" y="4082713"/>
                  <a:pt x="6603639" y="4078059"/>
                </a:cubicBezTo>
                <a:cubicBezTo>
                  <a:pt x="6603639" y="4073287"/>
                  <a:pt x="6604508" y="4069031"/>
                  <a:pt x="6606246" y="4065290"/>
                </a:cubicBezTo>
                <a:cubicBezTo>
                  <a:pt x="6607984" y="4061549"/>
                  <a:pt x="6610399" y="4058412"/>
                  <a:pt x="6613492" y="4055879"/>
                </a:cubicBezTo>
                <a:cubicBezTo>
                  <a:pt x="6616585" y="4053346"/>
                  <a:pt x="6620267" y="4051416"/>
                  <a:pt x="6624538" y="4050091"/>
                </a:cubicBezTo>
                <a:cubicBezTo>
                  <a:pt x="6628809" y="4048765"/>
                  <a:pt x="6633418" y="4048103"/>
                  <a:pt x="6638367" y="4048103"/>
                </a:cubicBezTo>
                <a:close/>
                <a:moveTo>
                  <a:pt x="6162117" y="4048103"/>
                </a:moveTo>
                <a:cubicBezTo>
                  <a:pt x="6164650" y="4048103"/>
                  <a:pt x="6167198" y="4048324"/>
                  <a:pt x="6169761" y="4048765"/>
                </a:cubicBezTo>
                <a:cubicBezTo>
                  <a:pt x="6172323" y="4049207"/>
                  <a:pt x="6174739" y="4049796"/>
                  <a:pt x="6177007" y="4050533"/>
                </a:cubicBezTo>
                <a:cubicBezTo>
                  <a:pt x="6179275" y="4051269"/>
                  <a:pt x="6181292" y="4052094"/>
                  <a:pt x="6183060" y="4053007"/>
                </a:cubicBezTo>
                <a:cubicBezTo>
                  <a:pt x="6184827" y="4053920"/>
                  <a:pt x="6185991" y="4054657"/>
                  <a:pt x="6186550" y="4055216"/>
                </a:cubicBezTo>
                <a:cubicBezTo>
                  <a:pt x="6187110" y="4055776"/>
                  <a:pt x="6187478" y="4056218"/>
                  <a:pt x="6187655" y="4056542"/>
                </a:cubicBezTo>
                <a:cubicBezTo>
                  <a:pt x="6187832" y="4056866"/>
                  <a:pt x="6187979" y="4057278"/>
                  <a:pt x="6188097" y="4057779"/>
                </a:cubicBezTo>
                <a:cubicBezTo>
                  <a:pt x="6188215" y="4058280"/>
                  <a:pt x="6188303" y="4058883"/>
                  <a:pt x="6188362" y="4059590"/>
                </a:cubicBezTo>
                <a:cubicBezTo>
                  <a:pt x="6188421" y="4060297"/>
                  <a:pt x="6188450" y="4061211"/>
                  <a:pt x="6188450" y="4062330"/>
                </a:cubicBezTo>
                <a:cubicBezTo>
                  <a:pt x="6188450" y="4063390"/>
                  <a:pt x="6188406" y="4064333"/>
                  <a:pt x="6188318" y="4065157"/>
                </a:cubicBezTo>
                <a:cubicBezTo>
                  <a:pt x="6188229" y="4065982"/>
                  <a:pt x="6188097" y="4066674"/>
                  <a:pt x="6187920" y="4067234"/>
                </a:cubicBezTo>
                <a:cubicBezTo>
                  <a:pt x="6187743" y="4067794"/>
                  <a:pt x="6187493" y="4068206"/>
                  <a:pt x="6187169" y="4068471"/>
                </a:cubicBezTo>
                <a:cubicBezTo>
                  <a:pt x="6186845" y="4068736"/>
                  <a:pt x="6186477" y="4068869"/>
                  <a:pt x="6186064" y="4068869"/>
                </a:cubicBezTo>
                <a:cubicBezTo>
                  <a:pt x="6185417" y="4068869"/>
                  <a:pt x="6184400" y="4068457"/>
                  <a:pt x="6183016" y="4067632"/>
                </a:cubicBezTo>
                <a:cubicBezTo>
                  <a:pt x="6181631" y="4066807"/>
                  <a:pt x="6179938" y="4065879"/>
                  <a:pt x="6177935" y="4064848"/>
                </a:cubicBezTo>
                <a:cubicBezTo>
                  <a:pt x="6175932" y="4063817"/>
                  <a:pt x="6173560" y="4062875"/>
                  <a:pt x="6170821" y="4062020"/>
                </a:cubicBezTo>
                <a:cubicBezTo>
                  <a:pt x="6168082" y="4061166"/>
                  <a:pt x="6165004" y="4060739"/>
                  <a:pt x="6161587" y="4060739"/>
                </a:cubicBezTo>
                <a:cubicBezTo>
                  <a:pt x="6158405" y="4060739"/>
                  <a:pt x="6155637" y="4061166"/>
                  <a:pt x="6153280" y="4062020"/>
                </a:cubicBezTo>
                <a:cubicBezTo>
                  <a:pt x="6150924" y="4062875"/>
                  <a:pt x="6148980" y="4064009"/>
                  <a:pt x="6147448" y="4065423"/>
                </a:cubicBezTo>
                <a:cubicBezTo>
                  <a:pt x="6145917" y="4066836"/>
                  <a:pt x="6144768" y="4068515"/>
                  <a:pt x="6144002" y="4070459"/>
                </a:cubicBezTo>
                <a:cubicBezTo>
                  <a:pt x="6143236" y="4072403"/>
                  <a:pt x="6142853" y="4074466"/>
                  <a:pt x="6142853" y="4076645"/>
                </a:cubicBezTo>
                <a:cubicBezTo>
                  <a:pt x="6142853" y="4079826"/>
                  <a:pt x="6143590" y="4082566"/>
                  <a:pt x="6145062" y="4084863"/>
                </a:cubicBezTo>
                <a:cubicBezTo>
                  <a:pt x="6146535" y="4087161"/>
                  <a:pt x="6148494" y="4089193"/>
                  <a:pt x="6150939" y="4090961"/>
                </a:cubicBezTo>
                <a:cubicBezTo>
                  <a:pt x="6153384" y="4092728"/>
                  <a:pt x="6156167" y="4094348"/>
                  <a:pt x="6159289" y="4095821"/>
                </a:cubicBezTo>
                <a:cubicBezTo>
                  <a:pt x="6162412" y="4097294"/>
                  <a:pt x="6165593" y="4098781"/>
                  <a:pt x="6168833" y="4100283"/>
                </a:cubicBezTo>
                <a:cubicBezTo>
                  <a:pt x="6172073" y="4101785"/>
                  <a:pt x="6175254" y="4103435"/>
                  <a:pt x="6178376" y="4105232"/>
                </a:cubicBezTo>
                <a:cubicBezTo>
                  <a:pt x="6181499" y="4107029"/>
                  <a:pt x="6184282" y="4109150"/>
                  <a:pt x="6186727" y="4111594"/>
                </a:cubicBezTo>
                <a:cubicBezTo>
                  <a:pt x="6189172" y="4114039"/>
                  <a:pt x="6191145" y="4116926"/>
                  <a:pt x="6192648" y="4120254"/>
                </a:cubicBezTo>
                <a:cubicBezTo>
                  <a:pt x="6194150" y="4123583"/>
                  <a:pt x="6194901" y="4127515"/>
                  <a:pt x="6194901" y="4132051"/>
                </a:cubicBezTo>
                <a:cubicBezTo>
                  <a:pt x="6194901" y="4137412"/>
                  <a:pt x="6193914" y="4142184"/>
                  <a:pt x="6191941" y="4146366"/>
                </a:cubicBezTo>
                <a:cubicBezTo>
                  <a:pt x="6189968" y="4150549"/>
                  <a:pt x="6187228" y="4154099"/>
                  <a:pt x="6183723" y="4157015"/>
                </a:cubicBezTo>
                <a:cubicBezTo>
                  <a:pt x="6180218" y="4159931"/>
                  <a:pt x="6176094" y="4162125"/>
                  <a:pt x="6171351" y="4163598"/>
                </a:cubicBezTo>
                <a:cubicBezTo>
                  <a:pt x="6166609" y="4165071"/>
                  <a:pt x="6161498" y="4165807"/>
                  <a:pt x="6156020" y="4165807"/>
                </a:cubicBezTo>
                <a:cubicBezTo>
                  <a:pt x="6152191" y="4165807"/>
                  <a:pt x="6148641" y="4165483"/>
                  <a:pt x="6145371" y="4164835"/>
                </a:cubicBezTo>
                <a:cubicBezTo>
                  <a:pt x="6142102" y="4164187"/>
                  <a:pt x="6139186" y="4163392"/>
                  <a:pt x="6136623" y="4162449"/>
                </a:cubicBezTo>
                <a:cubicBezTo>
                  <a:pt x="6134060" y="4161507"/>
                  <a:pt x="6131911" y="4160535"/>
                  <a:pt x="6130172" y="4159533"/>
                </a:cubicBezTo>
                <a:cubicBezTo>
                  <a:pt x="6128435" y="4158532"/>
                  <a:pt x="6127227" y="4157677"/>
                  <a:pt x="6126549" y="4156970"/>
                </a:cubicBezTo>
                <a:cubicBezTo>
                  <a:pt x="6125872" y="4156263"/>
                  <a:pt x="6125371" y="4155365"/>
                  <a:pt x="6125047" y="4154275"/>
                </a:cubicBezTo>
                <a:cubicBezTo>
                  <a:pt x="6124723" y="4153186"/>
                  <a:pt x="6124561" y="4151728"/>
                  <a:pt x="6124561" y="4149901"/>
                </a:cubicBezTo>
                <a:cubicBezTo>
                  <a:pt x="6124561" y="4148605"/>
                  <a:pt x="6124620" y="4147530"/>
                  <a:pt x="6124738" y="4146676"/>
                </a:cubicBezTo>
                <a:cubicBezTo>
                  <a:pt x="6124856" y="4145822"/>
                  <a:pt x="6125033" y="4145129"/>
                  <a:pt x="6125268" y="4144599"/>
                </a:cubicBezTo>
                <a:cubicBezTo>
                  <a:pt x="6125504" y="4144069"/>
                  <a:pt x="6125798" y="4143701"/>
                  <a:pt x="6126152" y="4143495"/>
                </a:cubicBezTo>
                <a:cubicBezTo>
                  <a:pt x="6126505" y="4143289"/>
                  <a:pt x="6126918" y="4143185"/>
                  <a:pt x="6127389" y="4143185"/>
                </a:cubicBezTo>
                <a:cubicBezTo>
                  <a:pt x="6128214" y="4143185"/>
                  <a:pt x="6129377" y="4143686"/>
                  <a:pt x="6130879" y="4144687"/>
                </a:cubicBezTo>
                <a:cubicBezTo>
                  <a:pt x="6132382" y="4145689"/>
                  <a:pt x="6134311" y="4146779"/>
                  <a:pt x="6136667" y="4147957"/>
                </a:cubicBezTo>
                <a:cubicBezTo>
                  <a:pt x="6139024" y="4149135"/>
                  <a:pt x="6141866" y="4150240"/>
                  <a:pt x="6145195" y="4151271"/>
                </a:cubicBezTo>
                <a:cubicBezTo>
                  <a:pt x="6148524" y="4152302"/>
                  <a:pt x="6152367" y="4152817"/>
                  <a:pt x="6156727" y="4152817"/>
                </a:cubicBezTo>
                <a:cubicBezTo>
                  <a:pt x="6160026" y="4152817"/>
                  <a:pt x="6163045" y="4152375"/>
                  <a:pt x="6165784" y="4151492"/>
                </a:cubicBezTo>
                <a:cubicBezTo>
                  <a:pt x="6168523" y="4150608"/>
                  <a:pt x="6170880" y="4149356"/>
                  <a:pt x="6172853" y="4147736"/>
                </a:cubicBezTo>
                <a:cubicBezTo>
                  <a:pt x="6174827" y="4146116"/>
                  <a:pt x="6176344" y="4144128"/>
                  <a:pt x="6177404" y="4141771"/>
                </a:cubicBezTo>
                <a:cubicBezTo>
                  <a:pt x="6178465" y="4139415"/>
                  <a:pt x="6178995" y="4136734"/>
                  <a:pt x="6178995" y="4133730"/>
                </a:cubicBezTo>
                <a:cubicBezTo>
                  <a:pt x="6178995" y="4130490"/>
                  <a:pt x="6178259" y="4127721"/>
                  <a:pt x="6176786" y="4125424"/>
                </a:cubicBezTo>
                <a:cubicBezTo>
                  <a:pt x="6175313" y="4123126"/>
                  <a:pt x="6173369" y="4121108"/>
                  <a:pt x="6170954" y="4119370"/>
                </a:cubicBezTo>
                <a:cubicBezTo>
                  <a:pt x="6168539" y="4117633"/>
                  <a:pt x="6165784" y="4116042"/>
                  <a:pt x="6162691" y="4114599"/>
                </a:cubicBezTo>
                <a:cubicBezTo>
                  <a:pt x="6159598" y="4113155"/>
                  <a:pt x="6156432" y="4111682"/>
                  <a:pt x="6153192" y="4110180"/>
                </a:cubicBezTo>
                <a:cubicBezTo>
                  <a:pt x="6149952" y="4108678"/>
                  <a:pt x="6146800" y="4107014"/>
                  <a:pt x="6143737" y="4105188"/>
                </a:cubicBezTo>
                <a:cubicBezTo>
                  <a:pt x="6140673" y="4103361"/>
                  <a:pt x="6137934" y="4101211"/>
                  <a:pt x="6135519" y="4098737"/>
                </a:cubicBezTo>
                <a:cubicBezTo>
                  <a:pt x="6133104" y="4096263"/>
                  <a:pt x="6131144" y="4093361"/>
                  <a:pt x="6129642" y="4090033"/>
                </a:cubicBezTo>
                <a:cubicBezTo>
                  <a:pt x="6128140" y="4086704"/>
                  <a:pt x="6127389" y="4082713"/>
                  <a:pt x="6127389" y="4078059"/>
                </a:cubicBezTo>
                <a:cubicBezTo>
                  <a:pt x="6127389" y="4073287"/>
                  <a:pt x="6128258" y="4069031"/>
                  <a:pt x="6129996" y="4065290"/>
                </a:cubicBezTo>
                <a:cubicBezTo>
                  <a:pt x="6131734" y="4061549"/>
                  <a:pt x="6134149" y="4058412"/>
                  <a:pt x="6137242" y="4055879"/>
                </a:cubicBezTo>
                <a:cubicBezTo>
                  <a:pt x="6140335" y="4053346"/>
                  <a:pt x="6144017" y="4051416"/>
                  <a:pt x="6148288" y="4050091"/>
                </a:cubicBezTo>
                <a:cubicBezTo>
                  <a:pt x="6152559" y="4048765"/>
                  <a:pt x="6157168" y="4048103"/>
                  <a:pt x="6162117" y="4048103"/>
                </a:cubicBezTo>
                <a:close/>
                <a:moveTo>
                  <a:pt x="5695392" y="4048103"/>
                </a:moveTo>
                <a:cubicBezTo>
                  <a:pt x="5697925" y="4048103"/>
                  <a:pt x="5700473" y="4048324"/>
                  <a:pt x="5703036" y="4048765"/>
                </a:cubicBezTo>
                <a:cubicBezTo>
                  <a:pt x="5705598" y="4049207"/>
                  <a:pt x="5708014" y="4049796"/>
                  <a:pt x="5710282" y="4050533"/>
                </a:cubicBezTo>
                <a:cubicBezTo>
                  <a:pt x="5712550" y="4051269"/>
                  <a:pt x="5714567" y="4052094"/>
                  <a:pt x="5716335" y="4053007"/>
                </a:cubicBezTo>
                <a:cubicBezTo>
                  <a:pt x="5718102" y="4053920"/>
                  <a:pt x="5719266" y="4054657"/>
                  <a:pt x="5719825" y="4055216"/>
                </a:cubicBezTo>
                <a:cubicBezTo>
                  <a:pt x="5720385" y="4055776"/>
                  <a:pt x="5720753" y="4056218"/>
                  <a:pt x="5720930" y="4056542"/>
                </a:cubicBezTo>
                <a:cubicBezTo>
                  <a:pt x="5721107" y="4056866"/>
                  <a:pt x="5721254" y="4057278"/>
                  <a:pt x="5721372" y="4057779"/>
                </a:cubicBezTo>
                <a:cubicBezTo>
                  <a:pt x="5721490" y="4058280"/>
                  <a:pt x="5721578" y="4058883"/>
                  <a:pt x="5721637" y="4059590"/>
                </a:cubicBezTo>
                <a:cubicBezTo>
                  <a:pt x="5721696" y="4060297"/>
                  <a:pt x="5721725" y="4061211"/>
                  <a:pt x="5721725" y="4062330"/>
                </a:cubicBezTo>
                <a:cubicBezTo>
                  <a:pt x="5721725" y="4063390"/>
                  <a:pt x="5721681" y="4064333"/>
                  <a:pt x="5721593" y="4065157"/>
                </a:cubicBezTo>
                <a:cubicBezTo>
                  <a:pt x="5721504" y="4065982"/>
                  <a:pt x="5721372" y="4066674"/>
                  <a:pt x="5721195" y="4067234"/>
                </a:cubicBezTo>
                <a:cubicBezTo>
                  <a:pt x="5721018" y="4067794"/>
                  <a:pt x="5720768" y="4068206"/>
                  <a:pt x="5720444" y="4068471"/>
                </a:cubicBezTo>
                <a:cubicBezTo>
                  <a:pt x="5720120" y="4068736"/>
                  <a:pt x="5719752" y="4068869"/>
                  <a:pt x="5719339" y="4068869"/>
                </a:cubicBezTo>
                <a:cubicBezTo>
                  <a:pt x="5718692" y="4068869"/>
                  <a:pt x="5717675" y="4068457"/>
                  <a:pt x="5716291" y="4067632"/>
                </a:cubicBezTo>
                <a:cubicBezTo>
                  <a:pt x="5714906" y="4066807"/>
                  <a:pt x="5713213" y="4065879"/>
                  <a:pt x="5711210" y="4064848"/>
                </a:cubicBezTo>
                <a:cubicBezTo>
                  <a:pt x="5709207" y="4063817"/>
                  <a:pt x="5706835" y="4062875"/>
                  <a:pt x="5704096" y="4062020"/>
                </a:cubicBezTo>
                <a:cubicBezTo>
                  <a:pt x="5701357" y="4061166"/>
                  <a:pt x="5698279" y="4060739"/>
                  <a:pt x="5694862" y="4060739"/>
                </a:cubicBezTo>
                <a:cubicBezTo>
                  <a:pt x="5691680" y="4060739"/>
                  <a:pt x="5688912" y="4061166"/>
                  <a:pt x="5686555" y="4062020"/>
                </a:cubicBezTo>
                <a:cubicBezTo>
                  <a:pt x="5684199" y="4062875"/>
                  <a:pt x="5682255" y="4064009"/>
                  <a:pt x="5680723" y="4065423"/>
                </a:cubicBezTo>
                <a:cubicBezTo>
                  <a:pt x="5679192" y="4066836"/>
                  <a:pt x="5678043" y="4068515"/>
                  <a:pt x="5677277" y="4070459"/>
                </a:cubicBezTo>
                <a:cubicBezTo>
                  <a:pt x="5676511" y="4072403"/>
                  <a:pt x="5676128" y="4074466"/>
                  <a:pt x="5676128" y="4076645"/>
                </a:cubicBezTo>
                <a:cubicBezTo>
                  <a:pt x="5676128" y="4079826"/>
                  <a:pt x="5676865" y="4082566"/>
                  <a:pt x="5678337" y="4084863"/>
                </a:cubicBezTo>
                <a:cubicBezTo>
                  <a:pt x="5679810" y="4087161"/>
                  <a:pt x="5681769" y="4089193"/>
                  <a:pt x="5684214" y="4090961"/>
                </a:cubicBezTo>
                <a:cubicBezTo>
                  <a:pt x="5686659" y="4092728"/>
                  <a:pt x="5689442" y="4094348"/>
                  <a:pt x="5692564" y="4095821"/>
                </a:cubicBezTo>
                <a:cubicBezTo>
                  <a:pt x="5695687" y="4097294"/>
                  <a:pt x="5698868" y="4098781"/>
                  <a:pt x="5702108" y="4100283"/>
                </a:cubicBezTo>
                <a:cubicBezTo>
                  <a:pt x="5705348" y="4101785"/>
                  <a:pt x="5708529" y="4103435"/>
                  <a:pt x="5711651" y="4105232"/>
                </a:cubicBezTo>
                <a:cubicBezTo>
                  <a:pt x="5714774" y="4107029"/>
                  <a:pt x="5717557" y="4109150"/>
                  <a:pt x="5720002" y="4111594"/>
                </a:cubicBezTo>
                <a:cubicBezTo>
                  <a:pt x="5722447" y="4114039"/>
                  <a:pt x="5724420" y="4116926"/>
                  <a:pt x="5725923" y="4120254"/>
                </a:cubicBezTo>
                <a:cubicBezTo>
                  <a:pt x="5727425" y="4123583"/>
                  <a:pt x="5728176" y="4127515"/>
                  <a:pt x="5728176" y="4132051"/>
                </a:cubicBezTo>
                <a:cubicBezTo>
                  <a:pt x="5728176" y="4137412"/>
                  <a:pt x="5727189" y="4142184"/>
                  <a:pt x="5725216" y="4146366"/>
                </a:cubicBezTo>
                <a:cubicBezTo>
                  <a:pt x="5723243" y="4150549"/>
                  <a:pt x="5720503" y="4154099"/>
                  <a:pt x="5716998" y="4157015"/>
                </a:cubicBezTo>
                <a:cubicBezTo>
                  <a:pt x="5713493" y="4159931"/>
                  <a:pt x="5709369" y="4162125"/>
                  <a:pt x="5704626" y="4163598"/>
                </a:cubicBezTo>
                <a:cubicBezTo>
                  <a:pt x="5699884" y="4165071"/>
                  <a:pt x="5694773" y="4165807"/>
                  <a:pt x="5689295" y="4165807"/>
                </a:cubicBezTo>
                <a:cubicBezTo>
                  <a:pt x="5685466" y="4165807"/>
                  <a:pt x="5681916" y="4165483"/>
                  <a:pt x="5678646" y="4164835"/>
                </a:cubicBezTo>
                <a:cubicBezTo>
                  <a:pt x="5675377" y="4164187"/>
                  <a:pt x="5672461" y="4163392"/>
                  <a:pt x="5669898" y="4162449"/>
                </a:cubicBezTo>
                <a:cubicBezTo>
                  <a:pt x="5667335" y="4161507"/>
                  <a:pt x="5665186" y="4160535"/>
                  <a:pt x="5663447" y="4159533"/>
                </a:cubicBezTo>
                <a:cubicBezTo>
                  <a:pt x="5661710" y="4158532"/>
                  <a:pt x="5660502" y="4157677"/>
                  <a:pt x="5659824" y="4156970"/>
                </a:cubicBezTo>
                <a:cubicBezTo>
                  <a:pt x="5659147" y="4156263"/>
                  <a:pt x="5658646" y="4155365"/>
                  <a:pt x="5658322" y="4154275"/>
                </a:cubicBezTo>
                <a:cubicBezTo>
                  <a:pt x="5657998" y="4153186"/>
                  <a:pt x="5657836" y="4151728"/>
                  <a:pt x="5657836" y="4149901"/>
                </a:cubicBezTo>
                <a:cubicBezTo>
                  <a:pt x="5657836" y="4148605"/>
                  <a:pt x="5657895" y="4147530"/>
                  <a:pt x="5658013" y="4146676"/>
                </a:cubicBezTo>
                <a:cubicBezTo>
                  <a:pt x="5658131" y="4145822"/>
                  <a:pt x="5658308" y="4145129"/>
                  <a:pt x="5658543" y="4144599"/>
                </a:cubicBezTo>
                <a:cubicBezTo>
                  <a:pt x="5658779" y="4144069"/>
                  <a:pt x="5659073" y="4143701"/>
                  <a:pt x="5659427" y="4143495"/>
                </a:cubicBezTo>
                <a:cubicBezTo>
                  <a:pt x="5659780" y="4143289"/>
                  <a:pt x="5660193" y="4143185"/>
                  <a:pt x="5660664" y="4143185"/>
                </a:cubicBezTo>
                <a:cubicBezTo>
                  <a:pt x="5661489" y="4143185"/>
                  <a:pt x="5662652" y="4143686"/>
                  <a:pt x="5664154" y="4144687"/>
                </a:cubicBezTo>
                <a:cubicBezTo>
                  <a:pt x="5665657" y="4145689"/>
                  <a:pt x="5667586" y="4146779"/>
                  <a:pt x="5669942" y="4147957"/>
                </a:cubicBezTo>
                <a:cubicBezTo>
                  <a:pt x="5672299" y="4149135"/>
                  <a:pt x="5675141" y="4150240"/>
                  <a:pt x="5678470" y="4151271"/>
                </a:cubicBezTo>
                <a:cubicBezTo>
                  <a:pt x="5681799" y="4152302"/>
                  <a:pt x="5685642" y="4152817"/>
                  <a:pt x="5690002" y="4152817"/>
                </a:cubicBezTo>
                <a:cubicBezTo>
                  <a:pt x="5693301" y="4152817"/>
                  <a:pt x="5696320" y="4152375"/>
                  <a:pt x="5699059" y="4151492"/>
                </a:cubicBezTo>
                <a:cubicBezTo>
                  <a:pt x="5701798" y="4150608"/>
                  <a:pt x="5704155" y="4149356"/>
                  <a:pt x="5706128" y="4147736"/>
                </a:cubicBezTo>
                <a:cubicBezTo>
                  <a:pt x="5708102" y="4146116"/>
                  <a:pt x="5709619" y="4144128"/>
                  <a:pt x="5710679" y="4141771"/>
                </a:cubicBezTo>
                <a:cubicBezTo>
                  <a:pt x="5711740" y="4139415"/>
                  <a:pt x="5712270" y="4136734"/>
                  <a:pt x="5712270" y="4133730"/>
                </a:cubicBezTo>
                <a:cubicBezTo>
                  <a:pt x="5712270" y="4130490"/>
                  <a:pt x="5711534" y="4127721"/>
                  <a:pt x="5710061" y="4125424"/>
                </a:cubicBezTo>
                <a:cubicBezTo>
                  <a:pt x="5708588" y="4123126"/>
                  <a:pt x="5706644" y="4121108"/>
                  <a:pt x="5704229" y="4119370"/>
                </a:cubicBezTo>
                <a:cubicBezTo>
                  <a:pt x="5701814" y="4117633"/>
                  <a:pt x="5699059" y="4116042"/>
                  <a:pt x="5695966" y="4114599"/>
                </a:cubicBezTo>
                <a:cubicBezTo>
                  <a:pt x="5692873" y="4113155"/>
                  <a:pt x="5689707" y="4111682"/>
                  <a:pt x="5686467" y="4110180"/>
                </a:cubicBezTo>
                <a:cubicBezTo>
                  <a:pt x="5683227" y="4108678"/>
                  <a:pt x="5680075" y="4107014"/>
                  <a:pt x="5677012" y="4105188"/>
                </a:cubicBezTo>
                <a:cubicBezTo>
                  <a:pt x="5673948" y="4103361"/>
                  <a:pt x="5671209" y="4101211"/>
                  <a:pt x="5668794" y="4098737"/>
                </a:cubicBezTo>
                <a:cubicBezTo>
                  <a:pt x="5666379" y="4096263"/>
                  <a:pt x="5664419" y="4093361"/>
                  <a:pt x="5662917" y="4090033"/>
                </a:cubicBezTo>
                <a:cubicBezTo>
                  <a:pt x="5661415" y="4086704"/>
                  <a:pt x="5660664" y="4082713"/>
                  <a:pt x="5660664" y="4078059"/>
                </a:cubicBezTo>
                <a:cubicBezTo>
                  <a:pt x="5660664" y="4073287"/>
                  <a:pt x="5661533" y="4069031"/>
                  <a:pt x="5663271" y="4065290"/>
                </a:cubicBezTo>
                <a:cubicBezTo>
                  <a:pt x="5665009" y="4061549"/>
                  <a:pt x="5667424" y="4058412"/>
                  <a:pt x="5670517" y="4055879"/>
                </a:cubicBezTo>
                <a:cubicBezTo>
                  <a:pt x="5673610" y="4053346"/>
                  <a:pt x="5677292" y="4051416"/>
                  <a:pt x="5681563" y="4050091"/>
                </a:cubicBezTo>
                <a:cubicBezTo>
                  <a:pt x="5685834" y="4048765"/>
                  <a:pt x="5690443" y="4048103"/>
                  <a:pt x="5695392" y="4048103"/>
                </a:cubicBezTo>
                <a:close/>
                <a:moveTo>
                  <a:pt x="5219142" y="4048103"/>
                </a:moveTo>
                <a:cubicBezTo>
                  <a:pt x="5221675" y="4048103"/>
                  <a:pt x="5224223" y="4048324"/>
                  <a:pt x="5226786" y="4048765"/>
                </a:cubicBezTo>
                <a:cubicBezTo>
                  <a:pt x="5229348" y="4049207"/>
                  <a:pt x="5231764" y="4049796"/>
                  <a:pt x="5234032" y="4050533"/>
                </a:cubicBezTo>
                <a:cubicBezTo>
                  <a:pt x="5236300" y="4051269"/>
                  <a:pt x="5238317" y="4052094"/>
                  <a:pt x="5240085" y="4053007"/>
                </a:cubicBezTo>
                <a:cubicBezTo>
                  <a:pt x="5241852" y="4053920"/>
                  <a:pt x="5243016" y="4054657"/>
                  <a:pt x="5243575" y="4055216"/>
                </a:cubicBezTo>
                <a:cubicBezTo>
                  <a:pt x="5244135" y="4055776"/>
                  <a:pt x="5244503" y="4056218"/>
                  <a:pt x="5244680" y="4056542"/>
                </a:cubicBezTo>
                <a:cubicBezTo>
                  <a:pt x="5244857" y="4056866"/>
                  <a:pt x="5245004" y="4057278"/>
                  <a:pt x="5245122" y="4057779"/>
                </a:cubicBezTo>
                <a:cubicBezTo>
                  <a:pt x="5245240" y="4058280"/>
                  <a:pt x="5245328" y="4058883"/>
                  <a:pt x="5245387" y="4059590"/>
                </a:cubicBezTo>
                <a:cubicBezTo>
                  <a:pt x="5245446" y="4060297"/>
                  <a:pt x="5245475" y="4061211"/>
                  <a:pt x="5245475" y="4062330"/>
                </a:cubicBezTo>
                <a:cubicBezTo>
                  <a:pt x="5245475" y="4063390"/>
                  <a:pt x="5245431" y="4064333"/>
                  <a:pt x="5245343" y="4065157"/>
                </a:cubicBezTo>
                <a:cubicBezTo>
                  <a:pt x="5245254" y="4065982"/>
                  <a:pt x="5245122" y="4066674"/>
                  <a:pt x="5244945" y="4067234"/>
                </a:cubicBezTo>
                <a:cubicBezTo>
                  <a:pt x="5244768" y="4067794"/>
                  <a:pt x="5244518" y="4068206"/>
                  <a:pt x="5244194" y="4068471"/>
                </a:cubicBezTo>
                <a:cubicBezTo>
                  <a:pt x="5243870" y="4068736"/>
                  <a:pt x="5243502" y="4068869"/>
                  <a:pt x="5243089" y="4068869"/>
                </a:cubicBezTo>
                <a:cubicBezTo>
                  <a:pt x="5242442" y="4068869"/>
                  <a:pt x="5241425" y="4068457"/>
                  <a:pt x="5240041" y="4067632"/>
                </a:cubicBezTo>
                <a:cubicBezTo>
                  <a:pt x="5238656" y="4066807"/>
                  <a:pt x="5236963" y="4065879"/>
                  <a:pt x="5234960" y="4064848"/>
                </a:cubicBezTo>
                <a:cubicBezTo>
                  <a:pt x="5232957" y="4063817"/>
                  <a:pt x="5230585" y="4062875"/>
                  <a:pt x="5227846" y="4062020"/>
                </a:cubicBezTo>
                <a:cubicBezTo>
                  <a:pt x="5225107" y="4061166"/>
                  <a:pt x="5222029" y="4060739"/>
                  <a:pt x="5218612" y="4060739"/>
                </a:cubicBezTo>
                <a:cubicBezTo>
                  <a:pt x="5215430" y="4060739"/>
                  <a:pt x="5212662" y="4061166"/>
                  <a:pt x="5210305" y="4062020"/>
                </a:cubicBezTo>
                <a:cubicBezTo>
                  <a:pt x="5207949" y="4062875"/>
                  <a:pt x="5206005" y="4064009"/>
                  <a:pt x="5204473" y="4065423"/>
                </a:cubicBezTo>
                <a:cubicBezTo>
                  <a:pt x="5202942" y="4066836"/>
                  <a:pt x="5201793" y="4068515"/>
                  <a:pt x="5201027" y="4070459"/>
                </a:cubicBezTo>
                <a:cubicBezTo>
                  <a:pt x="5200261" y="4072403"/>
                  <a:pt x="5199878" y="4074466"/>
                  <a:pt x="5199878" y="4076645"/>
                </a:cubicBezTo>
                <a:cubicBezTo>
                  <a:pt x="5199878" y="4079826"/>
                  <a:pt x="5200615" y="4082566"/>
                  <a:pt x="5202087" y="4084863"/>
                </a:cubicBezTo>
                <a:cubicBezTo>
                  <a:pt x="5203560" y="4087161"/>
                  <a:pt x="5205519" y="4089193"/>
                  <a:pt x="5207964" y="4090961"/>
                </a:cubicBezTo>
                <a:cubicBezTo>
                  <a:pt x="5210409" y="4092728"/>
                  <a:pt x="5213192" y="4094348"/>
                  <a:pt x="5216314" y="4095821"/>
                </a:cubicBezTo>
                <a:cubicBezTo>
                  <a:pt x="5219437" y="4097294"/>
                  <a:pt x="5222618" y="4098781"/>
                  <a:pt x="5225858" y="4100283"/>
                </a:cubicBezTo>
                <a:cubicBezTo>
                  <a:pt x="5229098" y="4101785"/>
                  <a:pt x="5232279" y="4103435"/>
                  <a:pt x="5235401" y="4105232"/>
                </a:cubicBezTo>
                <a:cubicBezTo>
                  <a:pt x="5238524" y="4107029"/>
                  <a:pt x="5241307" y="4109150"/>
                  <a:pt x="5243752" y="4111594"/>
                </a:cubicBezTo>
                <a:cubicBezTo>
                  <a:pt x="5246197" y="4114039"/>
                  <a:pt x="5248170" y="4116926"/>
                  <a:pt x="5249673" y="4120254"/>
                </a:cubicBezTo>
                <a:cubicBezTo>
                  <a:pt x="5251175" y="4123583"/>
                  <a:pt x="5251926" y="4127515"/>
                  <a:pt x="5251926" y="4132051"/>
                </a:cubicBezTo>
                <a:cubicBezTo>
                  <a:pt x="5251926" y="4137412"/>
                  <a:pt x="5250939" y="4142184"/>
                  <a:pt x="5248966" y="4146366"/>
                </a:cubicBezTo>
                <a:cubicBezTo>
                  <a:pt x="5246993" y="4150549"/>
                  <a:pt x="5244253" y="4154099"/>
                  <a:pt x="5240748" y="4157015"/>
                </a:cubicBezTo>
                <a:cubicBezTo>
                  <a:pt x="5237243" y="4159931"/>
                  <a:pt x="5233119" y="4162125"/>
                  <a:pt x="5228376" y="4163598"/>
                </a:cubicBezTo>
                <a:cubicBezTo>
                  <a:pt x="5223634" y="4165071"/>
                  <a:pt x="5218523" y="4165807"/>
                  <a:pt x="5213045" y="4165807"/>
                </a:cubicBezTo>
                <a:cubicBezTo>
                  <a:pt x="5209216" y="4165807"/>
                  <a:pt x="5205666" y="4165483"/>
                  <a:pt x="5202396" y="4164835"/>
                </a:cubicBezTo>
                <a:cubicBezTo>
                  <a:pt x="5199127" y="4164187"/>
                  <a:pt x="5196211" y="4163392"/>
                  <a:pt x="5193648" y="4162449"/>
                </a:cubicBezTo>
                <a:cubicBezTo>
                  <a:pt x="5191085" y="4161507"/>
                  <a:pt x="5188936" y="4160535"/>
                  <a:pt x="5187197" y="4159533"/>
                </a:cubicBezTo>
                <a:cubicBezTo>
                  <a:pt x="5185460" y="4158532"/>
                  <a:pt x="5184252" y="4157677"/>
                  <a:pt x="5183574" y="4156970"/>
                </a:cubicBezTo>
                <a:cubicBezTo>
                  <a:pt x="5182897" y="4156263"/>
                  <a:pt x="5182396" y="4155365"/>
                  <a:pt x="5182072" y="4154275"/>
                </a:cubicBezTo>
                <a:cubicBezTo>
                  <a:pt x="5181748" y="4153186"/>
                  <a:pt x="5181586" y="4151728"/>
                  <a:pt x="5181586" y="4149901"/>
                </a:cubicBezTo>
                <a:cubicBezTo>
                  <a:pt x="5181586" y="4148605"/>
                  <a:pt x="5181645" y="4147530"/>
                  <a:pt x="5181763" y="4146676"/>
                </a:cubicBezTo>
                <a:cubicBezTo>
                  <a:pt x="5181881" y="4145822"/>
                  <a:pt x="5182058" y="4145129"/>
                  <a:pt x="5182293" y="4144599"/>
                </a:cubicBezTo>
                <a:cubicBezTo>
                  <a:pt x="5182529" y="4144069"/>
                  <a:pt x="5182823" y="4143701"/>
                  <a:pt x="5183177" y="4143495"/>
                </a:cubicBezTo>
                <a:cubicBezTo>
                  <a:pt x="5183530" y="4143289"/>
                  <a:pt x="5183943" y="4143185"/>
                  <a:pt x="5184414" y="4143185"/>
                </a:cubicBezTo>
                <a:cubicBezTo>
                  <a:pt x="5185239" y="4143185"/>
                  <a:pt x="5186402" y="4143686"/>
                  <a:pt x="5187904" y="4144687"/>
                </a:cubicBezTo>
                <a:cubicBezTo>
                  <a:pt x="5189407" y="4145689"/>
                  <a:pt x="5191336" y="4146779"/>
                  <a:pt x="5193692" y="4147957"/>
                </a:cubicBezTo>
                <a:cubicBezTo>
                  <a:pt x="5196049" y="4149135"/>
                  <a:pt x="5198891" y="4150240"/>
                  <a:pt x="5202220" y="4151271"/>
                </a:cubicBezTo>
                <a:cubicBezTo>
                  <a:pt x="5205549" y="4152302"/>
                  <a:pt x="5209392" y="4152817"/>
                  <a:pt x="5213752" y="4152817"/>
                </a:cubicBezTo>
                <a:cubicBezTo>
                  <a:pt x="5217051" y="4152817"/>
                  <a:pt x="5220070" y="4152375"/>
                  <a:pt x="5222809" y="4151492"/>
                </a:cubicBezTo>
                <a:cubicBezTo>
                  <a:pt x="5225548" y="4150608"/>
                  <a:pt x="5227905" y="4149356"/>
                  <a:pt x="5229878" y="4147736"/>
                </a:cubicBezTo>
                <a:cubicBezTo>
                  <a:pt x="5231852" y="4146116"/>
                  <a:pt x="5233369" y="4144128"/>
                  <a:pt x="5234429" y="4141771"/>
                </a:cubicBezTo>
                <a:cubicBezTo>
                  <a:pt x="5235490" y="4139415"/>
                  <a:pt x="5236020" y="4136734"/>
                  <a:pt x="5236020" y="4133730"/>
                </a:cubicBezTo>
                <a:cubicBezTo>
                  <a:pt x="5236020" y="4130490"/>
                  <a:pt x="5235284" y="4127721"/>
                  <a:pt x="5233811" y="4125424"/>
                </a:cubicBezTo>
                <a:cubicBezTo>
                  <a:pt x="5232338" y="4123126"/>
                  <a:pt x="5230394" y="4121108"/>
                  <a:pt x="5227979" y="4119370"/>
                </a:cubicBezTo>
                <a:cubicBezTo>
                  <a:pt x="5225564" y="4117633"/>
                  <a:pt x="5222809" y="4116042"/>
                  <a:pt x="5219716" y="4114599"/>
                </a:cubicBezTo>
                <a:cubicBezTo>
                  <a:pt x="5216623" y="4113155"/>
                  <a:pt x="5213457" y="4111682"/>
                  <a:pt x="5210217" y="4110180"/>
                </a:cubicBezTo>
                <a:cubicBezTo>
                  <a:pt x="5206977" y="4108678"/>
                  <a:pt x="5203825" y="4107014"/>
                  <a:pt x="5200762" y="4105188"/>
                </a:cubicBezTo>
                <a:cubicBezTo>
                  <a:pt x="5197698" y="4103361"/>
                  <a:pt x="5194959" y="4101211"/>
                  <a:pt x="5192544" y="4098737"/>
                </a:cubicBezTo>
                <a:cubicBezTo>
                  <a:pt x="5190129" y="4096263"/>
                  <a:pt x="5188169" y="4093361"/>
                  <a:pt x="5186667" y="4090033"/>
                </a:cubicBezTo>
                <a:cubicBezTo>
                  <a:pt x="5185165" y="4086704"/>
                  <a:pt x="5184414" y="4082713"/>
                  <a:pt x="5184414" y="4078059"/>
                </a:cubicBezTo>
                <a:cubicBezTo>
                  <a:pt x="5184414" y="4073287"/>
                  <a:pt x="5185283" y="4069031"/>
                  <a:pt x="5187021" y="4065290"/>
                </a:cubicBezTo>
                <a:cubicBezTo>
                  <a:pt x="5188759" y="4061549"/>
                  <a:pt x="5191174" y="4058412"/>
                  <a:pt x="5194267" y="4055879"/>
                </a:cubicBezTo>
                <a:cubicBezTo>
                  <a:pt x="5197360" y="4053346"/>
                  <a:pt x="5201042" y="4051416"/>
                  <a:pt x="5205313" y="4050091"/>
                </a:cubicBezTo>
                <a:cubicBezTo>
                  <a:pt x="5209584" y="4048765"/>
                  <a:pt x="5214193" y="4048103"/>
                  <a:pt x="5219142" y="4048103"/>
                </a:cubicBezTo>
                <a:close/>
                <a:moveTo>
                  <a:pt x="4752417" y="4048103"/>
                </a:moveTo>
                <a:cubicBezTo>
                  <a:pt x="4754950" y="4048103"/>
                  <a:pt x="4757498" y="4048324"/>
                  <a:pt x="4760061" y="4048765"/>
                </a:cubicBezTo>
                <a:cubicBezTo>
                  <a:pt x="4762623" y="4049207"/>
                  <a:pt x="4765039" y="4049796"/>
                  <a:pt x="4767307" y="4050533"/>
                </a:cubicBezTo>
                <a:cubicBezTo>
                  <a:pt x="4769575" y="4051269"/>
                  <a:pt x="4771592" y="4052094"/>
                  <a:pt x="4773360" y="4053007"/>
                </a:cubicBezTo>
                <a:cubicBezTo>
                  <a:pt x="4775127" y="4053920"/>
                  <a:pt x="4776291" y="4054657"/>
                  <a:pt x="4776850" y="4055216"/>
                </a:cubicBezTo>
                <a:cubicBezTo>
                  <a:pt x="4777410" y="4055776"/>
                  <a:pt x="4777778" y="4056218"/>
                  <a:pt x="4777955" y="4056542"/>
                </a:cubicBezTo>
                <a:cubicBezTo>
                  <a:pt x="4778132" y="4056866"/>
                  <a:pt x="4778279" y="4057278"/>
                  <a:pt x="4778397" y="4057779"/>
                </a:cubicBezTo>
                <a:cubicBezTo>
                  <a:pt x="4778515" y="4058280"/>
                  <a:pt x="4778603" y="4058883"/>
                  <a:pt x="4778662" y="4059590"/>
                </a:cubicBezTo>
                <a:cubicBezTo>
                  <a:pt x="4778721" y="4060297"/>
                  <a:pt x="4778750" y="4061211"/>
                  <a:pt x="4778750" y="4062330"/>
                </a:cubicBezTo>
                <a:cubicBezTo>
                  <a:pt x="4778750" y="4063390"/>
                  <a:pt x="4778706" y="4064333"/>
                  <a:pt x="4778618" y="4065157"/>
                </a:cubicBezTo>
                <a:cubicBezTo>
                  <a:pt x="4778529" y="4065982"/>
                  <a:pt x="4778397" y="4066674"/>
                  <a:pt x="4778220" y="4067234"/>
                </a:cubicBezTo>
                <a:cubicBezTo>
                  <a:pt x="4778043" y="4067794"/>
                  <a:pt x="4777793" y="4068206"/>
                  <a:pt x="4777469" y="4068471"/>
                </a:cubicBezTo>
                <a:cubicBezTo>
                  <a:pt x="4777145" y="4068736"/>
                  <a:pt x="4776777" y="4068869"/>
                  <a:pt x="4776364" y="4068869"/>
                </a:cubicBezTo>
                <a:cubicBezTo>
                  <a:pt x="4775717" y="4068869"/>
                  <a:pt x="4774700" y="4068457"/>
                  <a:pt x="4773316" y="4067632"/>
                </a:cubicBezTo>
                <a:cubicBezTo>
                  <a:pt x="4771931" y="4066807"/>
                  <a:pt x="4770238" y="4065879"/>
                  <a:pt x="4768235" y="4064848"/>
                </a:cubicBezTo>
                <a:cubicBezTo>
                  <a:pt x="4766232" y="4063817"/>
                  <a:pt x="4763860" y="4062875"/>
                  <a:pt x="4761121" y="4062020"/>
                </a:cubicBezTo>
                <a:cubicBezTo>
                  <a:pt x="4758382" y="4061166"/>
                  <a:pt x="4755304" y="4060739"/>
                  <a:pt x="4751887" y="4060739"/>
                </a:cubicBezTo>
                <a:cubicBezTo>
                  <a:pt x="4748705" y="4060739"/>
                  <a:pt x="4745937" y="4061166"/>
                  <a:pt x="4743580" y="4062020"/>
                </a:cubicBezTo>
                <a:cubicBezTo>
                  <a:pt x="4741224" y="4062875"/>
                  <a:pt x="4739280" y="4064009"/>
                  <a:pt x="4737748" y="4065423"/>
                </a:cubicBezTo>
                <a:cubicBezTo>
                  <a:pt x="4736217" y="4066836"/>
                  <a:pt x="4735068" y="4068515"/>
                  <a:pt x="4734302" y="4070459"/>
                </a:cubicBezTo>
                <a:cubicBezTo>
                  <a:pt x="4733536" y="4072403"/>
                  <a:pt x="4733153" y="4074466"/>
                  <a:pt x="4733153" y="4076645"/>
                </a:cubicBezTo>
                <a:cubicBezTo>
                  <a:pt x="4733153" y="4079826"/>
                  <a:pt x="4733890" y="4082566"/>
                  <a:pt x="4735362" y="4084863"/>
                </a:cubicBezTo>
                <a:cubicBezTo>
                  <a:pt x="4736835" y="4087161"/>
                  <a:pt x="4738794" y="4089193"/>
                  <a:pt x="4741239" y="4090961"/>
                </a:cubicBezTo>
                <a:cubicBezTo>
                  <a:pt x="4743684" y="4092728"/>
                  <a:pt x="4746467" y="4094348"/>
                  <a:pt x="4749589" y="4095821"/>
                </a:cubicBezTo>
                <a:cubicBezTo>
                  <a:pt x="4752712" y="4097294"/>
                  <a:pt x="4755893" y="4098781"/>
                  <a:pt x="4759133" y="4100283"/>
                </a:cubicBezTo>
                <a:cubicBezTo>
                  <a:pt x="4762373" y="4101785"/>
                  <a:pt x="4765554" y="4103435"/>
                  <a:pt x="4768676" y="4105232"/>
                </a:cubicBezTo>
                <a:cubicBezTo>
                  <a:pt x="4771799" y="4107029"/>
                  <a:pt x="4774582" y="4109150"/>
                  <a:pt x="4777027" y="4111594"/>
                </a:cubicBezTo>
                <a:cubicBezTo>
                  <a:pt x="4779472" y="4114039"/>
                  <a:pt x="4781445" y="4116926"/>
                  <a:pt x="4782948" y="4120254"/>
                </a:cubicBezTo>
                <a:cubicBezTo>
                  <a:pt x="4784450" y="4123583"/>
                  <a:pt x="4785201" y="4127515"/>
                  <a:pt x="4785201" y="4132051"/>
                </a:cubicBezTo>
                <a:cubicBezTo>
                  <a:pt x="4785201" y="4137412"/>
                  <a:pt x="4784214" y="4142184"/>
                  <a:pt x="4782241" y="4146366"/>
                </a:cubicBezTo>
                <a:cubicBezTo>
                  <a:pt x="4780268" y="4150549"/>
                  <a:pt x="4777528" y="4154099"/>
                  <a:pt x="4774023" y="4157015"/>
                </a:cubicBezTo>
                <a:cubicBezTo>
                  <a:pt x="4770518" y="4159931"/>
                  <a:pt x="4766394" y="4162125"/>
                  <a:pt x="4761651" y="4163598"/>
                </a:cubicBezTo>
                <a:cubicBezTo>
                  <a:pt x="4756909" y="4165071"/>
                  <a:pt x="4751798" y="4165807"/>
                  <a:pt x="4746320" y="4165807"/>
                </a:cubicBezTo>
                <a:cubicBezTo>
                  <a:pt x="4742491" y="4165807"/>
                  <a:pt x="4738941" y="4165483"/>
                  <a:pt x="4735671" y="4164835"/>
                </a:cubicBezTo>
                <a:cubicBezTo>
                  <a:pt x="4732402" y="4164187"/>
                  <a:pt x="4729486" y="4163392"/>
                  <a:pt x="4726923" y="4162449"/>
                </a:cubicBezTo>
                <a:cubicBezTo>
                  <a:pt x="4724360" y="4161507"/>
                  <a:pt x="4722211" y="4160535"/>
                  <a:pt x="4720472" y="4159533"/>
                </a:cubicBezTo>
                <a:cubicBezTo>
                  <a:pt x="4718735" y="4158532"/>
                  <a:pt x="4717527" y="4157677"/>
                  <a:pt x="4716849" y="4156970"/>
                </a:cubicBezTo>
                <a:cubicBezTo>
                  <a:pt x="4716172" y="4156263"/>
                  <a:pt x="4715671" y="4155365"/>
                  <a:pt x="4715347" y="4154275"/>
                </a:cubicBezTo>
                <a:cubicBezTo>
                  <a:pt x="4715023" y="4153186"/>
                  <a:pt x="4714861" y="4151728"/>
                  <a:pt x="4714861" y="4149901"/>
                </a:cubicBezTo>
                <a:cubicBezTo>
                  <a:pt x="4714861" y="4148605"/>
                  <a:pt x="4714920" y="4147530"/>
                  <a:pt x="4715038" y="4146676"/>
                </a:cubicBezTo>
                <a:cubicBezTo>
                  <a:pt x="4715156" y="4145822"/>
                  <a:pt x="4715333" y="4145129"/>
                  <a:pt x="4715568" y="4144599"/>
                </a:cubicBezTo>
                <a:cubicBezTo>
                  <a:pt x="4715804" y="4144069"/>
                  <a:pt x="4716098" y="4143701"/>
                  <a:pt x="4716452" y="4143495"/>
                </a:cubicBezTo>
                <a:cubicBezTo>
                  <a:pt x="4716805" y="4143289"/>
                  <a:pt x="4717218" y="4143185"/>
                  <a:pt x="4717689" y="4143185"/>
                </a:cubicBezTo>
                <a:cubicBezTo>
                  <a:pt x="4718514" y="4143185"/>
                  <a:pt x="4719677" y="4143686"/>
                  <a:pt x="4721179" y="4144687"/>
                </a:cubicBezTo>
                <a:cubicBezTo>
                  <a:pt x="4722682" y="4145689"/>
                  <a:pt x="4724611" y="4146779"/>
                  <a:pt x="4726967" y="4147957"/>
                </a:cubicBezTo>
                <a:cubicBezTo>
                  <a:pt x="4729324" y="4149135"/>
                  <a:pt x="4732166" y="4150240"/>
                  <a:pt x="4735495" y="4151271"/>
                </a:cubicBezTo>
                <a:cubicBezTo>
                  <a:pt x="4738824" y="4152302"/>
                  <a:pt x="4742667" y="4152817"/>
                  <a:pt x="4747027" y="4152817"/>
                </a:cubicBezTo>
                <a:cubicBezTo>
                  <a:pt x="4750326" y="4152817"/>
                  <a:pt x="4753345" y="4152375"/>
                  <a:pt x="4756084" y="4151492"/>
                </a:cubicBezTo>
                <a:cubicBezTo>
                  <a:pt x="4758823" y="4150608"/>
                  <a:pt x="4761180" y="4149356"/>
                  <a:pt x="4763153" y="4147736"/>
                </a:cubicBezTo>
                <a:cubicBezTo>
                  <a:pt x="4765127" y="4146116"/>
                  <a:pt x="4766644" y="4144128"/>
                  <a:pt x="4767704" y="4141771"/>
                </a:cubicBezTo>
                <a:cubicBezTo>
                  <a:pt x="4768765" y="4139415"/>
                  <a:pt x="4769295" y="4136734"/>
                  <a:pt x="4769295" y="4133730"/>
                </a:cubicBezTo>
                <a:cubicBezTo>
                  <a:pt x="4769295" y="4130490"/>
                  <a:pt x="4768559" y="4127721"/>
                  <a:pt x="4767086" y="4125424"/>
                </a:cubicBezTo>
                <a:cubicBezTo>
                  <a:pt x="4765613" y="4123126"/>
                  <a:pt x="4763669" y="4121108"/>
                  <a:pt x="4761254" y="4119370"/>
                </a:cubicBezTo>
                <a:cubicBezTo>
                  <a:pt x="4758839" y="4117633"/>
                  <a:pt x="4756084" y="4116042"/>
                  <a:pt x="4752991" y="4114599"/>
                </a:cubicBezTo>
                <a:cubicBezTo>
                  <a:pt x="4749898" y="4113155"/>
                  <a:pt x="4746732" y="4111682"/>
                  <a:pt x="4743492" y="4110180"/>
                </a:cubicBezTo>
                <a:cubicBezTo>
                  <a:pt x="4740252" y="4108678"/>
                  <a:pt x="4737100" y="4107014"/>
                  <a:pt x="4734037" y="4105188"/>
                </a:cubicBezTo>
                <a:cubicBezTo>
                  <a:pt x="4730973" y="4103361"/>
                  <a:pt x="4728234" y="4101211"/>
                  <a:pt x="4725819" y="4098737"/>
                </a:cubicBezTo>
                <a:cubicBezTo>
                  <a:pt x="4723404" y="4096263"/>
                  <a:pt x="4721444" y="4093361"/>
                  <a:pt x="4719942" y="4090033"/>
                </a:cubicBezTo>
                <a:cubicBezTo>
                  <a:pt x="4718440" y="4086704"/>
                  <a:pt x="4717689" y="4082713"/>
                  <a:pt x="4717689" y="4078059"/>
                </a:cubicBezTo>
                <a:cubicBezTo>
                  <a:pt x="4717689" y="4073287"/>
                  <a:pt x="4718558" y="4069031"/>
                  <a:pt x="4720296" y="4065290"/>
                </a:cubicBezTo>
                <a:cubicBezTo>
                  <a:pt x="4722034" y="4061549"/>
                  <a:pt x="4724449" y="4058412"/>
                  <a:pt x="4727542" y="4055879"/>
                </a:cubicBezTo>
                <a:cubicBezTo>
                  <a:pt x="4730635" y="4053346"/>
                  <a:pt x="4734317" y="4051416"/>
                  <a:pt x="4738588" y="4050091"/>
                </a:cubicBezTo>
                <a:cubicBezTo>
                  <a:pt x="4742859" y="4048765"/>
                  <a:pt x="4747468" y="4048103"/>
                  <a:pt x="4752417" y="4048103"/>
                </a:cubicBezTo>
                <a:close/>
                <a:moveTo>
                  <a:pt x="4276167" y="4048103"/>
                </a:moveTo>
                <a:cubicBezTo>
                  <a:pt x="4278700" y="4048103"/>
                  <a:pt x="4281248" y="4048324"/>
                  <a:pt x="4283811" y="4048765"/>
                </a:cubicBezTo>
                <a:cubicBezTo>
                  <a:pt x="4286374" y="4049207"/>
                  <a:pt x="4288789" y="4049796"/>
                  <a:pt x="4291057" y="4050533"/>
                </a:cubicBezTo>
                <a:cubicBezTo>
                  <a:pt x="4293325" y="4051269"/>
                  <a:pt x="4295343" y="4052094"/>
                  <a:pt x="4297110" y="4053007"/>
                </a:cubicBezTo>
                <a:cubicBezTo>
                  <a:pt x="4298877" y="4053920"/>
                  <a:pt x="4300041" y="4054657"/>
                  <a:pt x="4300601" y="4055216"/>
                </a:cubicBezTo>
                <a:cubicBezTo>
                  <a:pt x="4301160" y="4055776"/>
                  <a:pt x="4301528" y="4056218"/>
                  <a:pt x="4301705" y="4056542"/>
                </a:cubicBezTo>
                <a:cubicBezTo>
                  <a:pt x="4301882" y="4056866"/>
                  <a:pt x="4302029" y="4057278"/>
                  <a:pt x="4302147" y="4057779"/>
                </a:cubicBezTo>
                <a:cubicBezTo>
                  <a:pt x="4302265" y="4058280"/>
                  <a:pt x="4302353" y="4058883"/>
                  <a:pt x="4302412" y="4059590"/>
                </a:cubicBezTo>
                <a:cubicBezTo>
                  <a:pt x="4302471" y="4060297"/>
                  <a:pt x="4302500" y="4061211"/>
                  <a:pt x="4302500" y="4062330"/>
                </a:cubicBezTo>
                <a:cubicBezTo>
                  <a:pt x="4302500" y="4063390"/>
                  <a:pt x="4302456" y="4064333"/>
                  <a:pt x="4302368" y="4065157"/>
                </a:cubicBezTo>
                <a:cubicBezTo>
                  <a:pt x="4302280" y="4065982"/>
                  <a:pt x="4302147" y="4066674"/>
                  <a:pt x="4301970" y="4067234"/>
                </a:cubicBezTo>
                <a:cubicBezTo>
                  <a:pt x="4301794" y="4067794"/>
                  <a:pt x="4301543" y="4068206"/>
                  <a:pt x="4301219" y="4068471"/>
                </a:cubicBezTo>
                <a:cubicBezTo>
                  <a:pt x="4300895" y="4068736"/>
                  <a:pt x="4300527" y="4068869"/>
                  <a:pt x="4300115" y="4068869"/>
                </a:cubicBezTo>
                <a:cubicBezTo>
                  <a:pt x="4299467" y="4068869"/>
                  <a:pt x="4298450" y="4068457"/>
                  <a:pt x="4297066" y="4067632"/>
                </a:cubicBezTo>
                <a:cubicBezTo>
                  <a:pt x="4295681" y="4066807"/>
                  <a:pt x="4293988" y="4065879"/>
                  <a:pt x="4291985" y="4064848"/>
                </a:cubicBezTo>
                <a:cubicBezTo>
                  <a:pt x="4289982" y="4063817"/>
                  <a:pt x="4287611" y="4062875"/>
                  <a:pt x="4284871" y="4062020"/>
                </a:cubicBezTo>
                <a:cubicBezTo>
                  <a:pt x="4282132" y="4061166"/>
                  <a:pt x="4279054" y="4060739"/>
                  <a:pt x="4275637" y="4060739"/>
                </a:cubicBezTo>
                <a:cubicBezTo>
                  <a:pt x="4272456" y="4060739"/>
                  <a:pt x="4269687" y="4061166"/>
                  <a:pt x="4267331" y="4062020"/>
                </a:cubicBezTo>
                <a:cubicBezTo>
                  <a:pt x="4264974" y="4062875"/>
                  <a:pt x="4263030" y="4064009"/>
                  <a:pt x="4261498" y="4065423"/>
                </a:cubicBezTo>
                <a:cubicBezTo>
                  <a:pt x="4259966" y="4066836"/>
                  <a:pt x="4258818" y="4068515"/>
                  <a:pt x="4258052" y="4070459"/>
                </a:cubicBezTo>
                <a:cubicBezTo>
                  <a:pt x="4257286" y="4072403"/>
                  <a:pt x="4256903" y="4074466"/>
                  <a:pt x="4256903" y="4076645"/>
                </a:cubicBezTo>
                <a:cubicBezTo>
                  <a:pt x="4256903" y="4079826"/>
                  <a:pt x="4257640" y="4082566"/>
                  <a:pt x="4259112" y="4084863"/>
                </a:cubicBezTo>
                <a:cubicBezTo>
                  <a:pt x="4260585" y="4087161"/>
                  <a:pt x="4262544" y="4089193"/>
                  <a:pt x="4264989" y="4090961"/>
                </a:cubicBezTo>
                <a:cubicBezTo>
                  <a:pt x="4267433" y="4092728"/>
                  <a:pt x="4270217" y="4094348"/>
                  <a:pt x="4273339" y="4095821"/>
                </a:cubicBezTo>
                <a:cubicBezTo>
                  <a:pt x="4276462" y="4097294"/>
                  <a:pt x="4279643" y="4098781"/>
                  <a:pt x="4282883" y="4100283"/>
                </a:cubicBezTo>
                <a:cubicBezTo>
                  <a:pt x="4286123" y="4101785"/>
                  <a:pt x="4289304" y="4103435"/>
                  <a:pt x="4292427" y="4105232"/>
                </a:cubicBezTo>
                <a:cubicBezTo>
                  <a:pt x="4295549" y="4107029"/>
                  <a:pt x="4298332" y="4109150"/>
                  <a:pt x="4300777" y="4111594"/>
                </a:cubicBezTo>
                <a:cubicBezTo>
                  <a:pt x="4303222" y="4114039"/>
                  <a:pt x="4305196" y="4116926"/>
                  <a:pt x="4306698" y="4120254"/>
                </a:cubicBezTo>
                <a:cubicBezTo>
                  <a:pt x="4308200" y="4123583"/>
                  <a:pt x="4308951" y="4127515"/>
                  <a:pt x="4308951" y="4132051"/>
                </a:cubicBezTo>
                <a:cubicBezTo>
                  <a:pt x="4308951" y="4137412"/>
                  <a:pt x="4307964" y="4142184"/>
                  <a:pt x="4305991" y="4146366"/>
                </a:cubicBezTo>
                <a:cubicBezTo>
                  <a:pt x="4304018" y="4150549"/>
                  <a:pt x="4301278" y="4154099"/>
                  <a:pt x="4297773" y="4157015"/>
                </a:cubicBezTo>
                <a:cubicBezTo>
                  <a:pt x="4294268" y="4159931"/>
                  <a:pt x="4290144" y="4162125"/>
                  <a:pt x="4285402" y="4163598"/>
                </a:cubicBezTo>
                <a:cubicBezTo>
                  <a:pt x="4280659" y="4165071"/>
                  <a:pt x="4275549" y="4165807"/>
                  <a:pt x="4270070" y="4165807"/>
                </a:cubicBezTo>
                <a:cubicBezTo>
                  <a:pt x="4266240" y="4165807"/>
                  <a:pt x="4262691" y="4165483"/>
                  <a:pt x="4259422" y="4164835"/>
                </a:cubicBezTo>
                <a:cubicBezTo>
                  <a:pt x="4256152" y="4164187"/>
                  <a:pt x="4253236" y="4163392"/>
                  <a:pt x="4250673" y="4162449"/>
                </a:cubicBezTo>
                <a:cubicBezTo>
                  <a:pt x="4248111" y="4161507"/>
                  <a:pt x="4245961" y="4160535"/>
                  <a:pt x="4244223" y="4159533"/>
                </a:cubicBezTo>
                <a:cubicBezTo>
                  <a:pt x="4242485" y="4158532"/>
                  <a:pt x="4241277" y="4157677"/>
                  <a:pt x="4240600" y="4156970"/>
                </a:cubicBezTo>
                <a:cubicBezTo>
                  <a:pt x="4239922" y="4156263"/>
                  <a:pt x="4239421" y="4155365"/>
                  <a:pt x="4239097" y="4154275"/>
                </a:cubicBezTo>
                <a:cubicBezTo>
                  <a:pt x="4238773" y="4153186"/>
                  <a:pt x="4238611" y="4151728"/>
                  <a:pt x="4238611" y="4149901"/>
                </a:cubicBezTo>
                <a:cubicBezTo>
                  <a:pt x="4238611" y="4148605"/>
                  <a:pt x="4238670" y="4147530"/>
                  <a:pt x="4238788" y="4146676"/>
                </a:cubicBezTo>
                <a:cubicBezTo>
                  <a:pt x="4238906" y="4145822"/>
                  <a:pt x="4239083" y="4145129"/>
                  <a:pt x="4239318" y="4144599"/>
                </a:cubicBezTo>
                <a:cubicBezTo>
                  <a:pt x="4239554" y="4144069"/>
                  <a:pt x="4239848" y="4143701"/>
                  <a:pt x="4240202" y="4143495"/>
                </a:cubicBezTo>
                <a:cubicBezTo>
                  <a:pt x="4240555" y="4143289"/>
                  <a:pt x="4240968" y="4143185"/>
                  <a:pt x="4241439" y="4143185"/>
                </a:cubicBezTo>
                <a:cubicBezTo>
                  <a:pt x="4242264" y="4143185"/>
                  <a:pt x="4243427" y="4143686"/>
                  <a:pt x="4244930" y="4144687"/>
                </a:cubicBezTo>
                <a:cubicBezTo>
                  <a:pt x="4246432" y="4145689"/>
                  <a:pt x="4248361" y="4146779"/>
                  <a:pt x="4250718" y="4147957"/>
                </a:cubicBezTo>
                <a:cubicBezTo>
                  <a:pt x="4253074" y="4149135"/>
                  <a:pt x="4255916" y="4150240"/>
                  <a:pt x="4259245" y="4151271"/>
                </a:cubicBezTo>
                <a:cubicBezTo>
                  <a:pt x="4262573" y="4152302"/>
                  <a:pt x="4266417" y="4152817"/>
                  <a:pt x="4270777" y="4152817"/>
                </a:cubicBezTo>
                <a:cubicBezTo>
                  <a:pt x="4274076" y="4152817"/>
                  <a:pt x="4277095" y="4152375"/>
                  <a:pt x="4279834" y="4151492"/>
                </a:cubicBezTo>
                <a:cubicBezTo>
                  <a:pt x="4282574" y="4150608"/>
                  <a:pt x="4284930" y="4149356"/>
                  <a:pt x="4286904" y="4147736"/>
                </a:cubicBezTo>
                <a:cubicBezTo>
                  <a:pt x="4288877" y="4146116"/>
                  <a:pt x="4290394" y="4144128"/>
                  <a:pt x="4291455" y="4141771"/>
                </a:cubicBezTo>
                <a:cubicBezTo>
                  <a:pt x="4292515" y="4139415"/>
                  <a:pt x="4293045" y="4136734"/>
                  <a:pt x="4293045" y="4133730"/>
                </a:cubicBezTo>
                <a:cubicBezTo>
                  <a:pt x="4293045" y="4130490"/>
                  <a:pt x="4292309" y="4127721"/>
                  <a:pt x="4290836" y="4125424"/>
                </a:cubicBezTo>
                <a:cubicBezTo>
                  <a:pt x="4289363" y="4123126"/>
                  <a:pt x="4287419" y="4121108"/>
                  <a:pt x="4285004" y="4119370"/>
                </a:cubicBezTo>
                <a:cubicBezTo>
                  <a:pt x="4282589" y="4117633"/>
                  <a:pt x="4279834" y="4116042"/>
                  <a:pt x="4276742" y="4114599"/>
                </a:cubicBezTo>
                <a:cubicBezTo>
                  <a:pt x="4273649" y="4113155"/>
                  <a:pt x="4270482" y="4111682"/>
                  <a:pt x="4267242" y="4110180"/>
                </a:cubicBezTo>
                <a:cubicBezTo>
                  <a:pt x="4264002" y="4108678"/>
                  <a:pt x="4260850" y="4107014"/>
                  <a:pt x="4257787" y="4105188"/>
                </a:cubicBezTo>
                <a:cubicBezTo>
                  <a:pt x="4254723" y="4103361"/>
                  <a:pt x="4251984" y="4101211"/>
                  <a:pt x="4249569" y="4098737"/>
                </a:cubicBezTo>
                <a:cubicBezTo>
                  <a:pt x="4247154" y="4096263"/>
                  <a:pt x="4245195" y="4093361"/>
                  <a:pt x="4243692" y="4090033"/>
                </a:cubicBezTo>
                <a:cubicBezTo>
                  <a:pt x="4242190" y="4086704"/>
                  <a:pt x="4241439" y="4082713"/>
                  <a:pt x="4241439" y="4078059"/>
                </a:cubicBezTo>
                <a:cubicBezTo>
                  <a:pt x="4241439" y="4073287"/>
                  <a:pt x="4242308" y="4069031"/>
                  <a:pt x="4244046" y="4065290"/>
                </a:cubicBezTo>
                <a:cubicBezTo>
                  <a:pt x="4245784" y="4061549"/>
                  <a:pt x="4248199" y="4058412"/>
                  <a:pt x="4251292" y="4055879"/>
                </a:cubicBezTo>
                <a:cubicBezTo>
                  <a:pt x="4254385" y="4053346"/>
                  <a:pt x="4258067" y="4051416"/>
                  <a:pt x="4262338" y="4050091"/>
                </a:cubicBezTo>
                <a:cubicBezTo>
                  <a:pt x="4266609" y="4048765"/>
                  <a:pt x="4271219" y="4048103"/>
                  <a:pt x="4276167" y="4048103"/>
                </a:cubicBezTo>
                <a:close/>
                <a:moveTo>
                  <a:pt x="3809442" y="4048103"/>
                </a:moveTo>
                <a:cubicBezTo>
                  <a:pt x="3811975" y="4048103"/>
                  <a:pt x="3814523" y="4048324"/>
                  <a:pt x="3817086" y="4048765"/>
                </a:cubicBezTo>
                <a:cubicBezTo>
                  <a:pt x="3819649" y="4049207"/>
                  <a:pt x="3822064" y="4049796"/>
                  <a:pt x="3824332" y="4050533"/>
                </a:cubicBezTo>
                <a:cubicBezTo>
                  <a:pt x="3826600" y="4051269"/>
                  <a:pt x="3828618" y="4052094"/>
                  <a:pt x="3830385" y="4053007"/>
                </a:cubicBezTo>
                <a:cubicBezTo>
                  <a:pt x="3832152" y="4053920"/>
                  <a:pt x="3833316" y="4054657"/>
                  <a:pt x="3833876" y="4055216"/>
                </a:cubicBezTo>
                <a:cubicBezTo>
                  <a:pt x="3834435" y="4055776"/>
                  <a:pt x="3834803" y="4056218"/>
                  <a:pt x="3834980" y="4056542"/>
                </a:cubicBezTo>
                <a:cubicBezTo>
                  <a:pt x="3835157" y="4056866"/>
                  <a:pt x="3835304" y="4057278"/>
                  <a:pt x="3835422" y="4057779"/>
                </a:cubicBezTo>
                <a:cubicBezTo>
                  <a:pt x="3835540" y="4058280"/>
                  <a:pt x="3835628" y="4058883"/>
                  <a:pt x="3835687" y="4059590"/>
                </a:cubicBezTo>
                <a:cubicBezTo>
                  <a:pt x="3835746" y="4060297"/>
                  <a:pt x="3835775" y="4061211"/>
                  <a:pt x="3835775" y="4062330"/>
                </a:cubicBezTo>
                <a:cubicBezTo>
                  <a:pt x="3835775" y="4063390"/>
                  <a:pt x="3835731" y="4064333"/>
                  <a:pt x="3835643" y="4065157"/>
                </a:cubicBezTo>
                <a:cubicBezTo>
                  <a:pt x="3835555" y="4065982"/>
                  <a:pt x="3835422" y="4066674"/>
                  <a:pt x="3835245" y="4067234"/>
                </a:cubicBezTo>
                <a:cubicBezTo>
                  <a:pt x="3835069" y="4067794"/>
                  <a:pt x="3834818" y="4068206"/>
                  <a:pt x="3834494" y="4068471"/>
                </a:cubicBezTo>
                <a:cubicBezTo>
                  <a:pt x="3834170" y="4068736"/>
                  <a:pt x="3833802" y="4068869"/>
                  <a:pt x="3833390" y="4068869"/>
                </a:cubicBezTo>
                <a:cubicBezTo>
                  <a:pt x="3832742" y="4068869"/>
                  <a:pt x="3831725" y="4068457"/>
                  <a:pt x="3830341" y="4067632"/>
                </a:cubicBezTo>
                <a:cubicBezTo>
                  <a:pt x="3828956" y="4066807"/>
                  <a:pt x="3827263" y="4065879"/>
                  <a:pt x="3825260" y="4064848"/>
                </a:cubicBezTo>
                <a:cubicBezTo>
                  <a:pt x="3823257" y="4063817"/>
                  <a:pt x="3820886" y="4062875"/>
                  <a:pt x="3818146" y="4062020"/>
                </a:cubicBezTo>
                <a:cubicBezTo>
                  <a:pt x="3815407" y="4061166"/>
                  <a:pt x="3812329" y="4060739"/>
                  <a:pt x="3808912" y="4060739"/>
                </a:cubicBezTo>
                <a:cubicBezTo>
                  <a:pt x="3805731" y="4060739"/>
                  <a:pt x="3802962" y="4061166"/>
                  <a:pt x="3800606" y="4062020"/>
                </a:cubicBezTo>
                <a:cubicBezTo>
                  <a:pt x="3798249" y="4062875"/>
                  <a:pt x="3796305" y="4064009"/>
                  <a:pt x="3794773" y="4065423"/>
                </a:cubicBezTo>
                <a:cubicBezTo>
                  <a:pt x="3793241" y="4066836"/>
                  <a:pt x="3792093" y="4068515"/>
                  <a:pt x="3791327" y="4070459"/>
                </a:cubicBezTo>
                <a:cubicBezTo>
                  <a:pt x="3790561" y="4072403"/>
                  <a:pt x="3790178" y="4074466"/>
                  <a:pt x="3790178" y="4076645"/>
                </a:cubicBezTo>
                <a:cubicBezTo>
                  <a:pt x="3790178" y="4079826"/>
                  <a:pt x="3790915" y="4082566"/>
                  <a:pt x="3792387" y="4084863"/>
                </a:cubicBezTo>
                <a:cubicBezTo>
                  <a:pt x="3793860" y="4087161"/>
                  <a:pt x="3795819" y="4089193"/>
                  <a:pt x="3798264" y="4090961"/>
                </a:cubicBezTo>
                <a:cubicBezTo>
                  <a:pt x="3800708" y="4092728"/>
                  <a:pt x="3803492" y="4094348"/>
                  <a:pt x="3806614" y="4095821"/>
                </a:cubicBezTo>
                <a:cubicBezTo>
                  <a:pt x="3809737" y="4097294"/>
                  <a:pt x="3812918" y="4098781"/>
                  <a:pt x="3816158" y="4100283"/>
                </a:cubicBezTo>
                <a:cubicBezTo>
                  <a:pt x="3819398" y="4101785"/>
                  <a:pt x="3822579" y="4103435"/>
                  <a:pt x="3825702" y="4105232"/>
                </a:cubicBezTo>
                <a:cubicBezTo>
                  <a:pt x="3828824" y="4107029"/>
                  <a:pt x="3831607" y="4109150"/>
                  <a:pt x="3834052" y="4111594"/>
                </a:cubicBezTo>
                <a:cubicBezTo>
                  <a:pt x="3836497" y="4114039"/>
                  <a:pt x="3838471" y="4116926"/>
                  <a:pt x="3839973" y="4120254"/>
                </a:cubicBezTo>
                <a:cubicBezTo>
                  <a:pt x="3841475" y="4123583"/>
                  <a:pt x="3842226" y="4127515"/>
                  <a:pt x="3842226" y="4132051"/>
                </a:cubicBezTo>
                <a:cubicBezTo>
                  <a:pt x="3842226" y="4137412"/>
                  <a:pt x="3841239" y="4142184"/>
                  <a:pt x="3839266" y="4146366"/>
                </a:cubicBezTo>
                <a:cubicBezTo>
                  <a:pt x="3837293" y="4150549"/>
                  <a:pt x="3834553" y="4154099"/>
                  <a:pt x="3831048" y="4157015"/>
                </a:cubicBezTo>
                <a:cubicBezTo>
                  <a:pt x="3827543" y="4159931"/>
                  <a:pt x="3823419" y="4162125"/>
                  <a:pt x="3818677" y="4163598"/>
                </a:cubicBezTo>
                <a:cubicBezTo>
                  <a:pt x="3813934" y="4165071"/>
                  <a:pt x="3808824" y="4165807"/>
                  <a:pt x="3803345" y="4165807"/>
                </a:cubicBezTo>
                <a:cubicBezTo>
                  <a:pt x="3799515" y="4165807"/>
                  <a:pt x="3795966" y="4165483"/>
                  <a:pt x="3792697" y="4164835"/>
                </a:cubicBezTo>
                <a:cubicBezTo>
                  <a:pt x="3789427" y="4164187"/>
                  <a:pt x="3786511" y="4163392"/>
                  <a:pt x="3783948" y="4162449"/>
                </a:cubicBezTo>
                <a:cubicBezTo>
                  <a:pt x="3781386" y="4161507"/>
                  <a:pt x="3779236" y="4160535"/>
                  <a:pt x="3777498" y="4159533"/>
                </a:cubicBezTo>
                <a:cubicBezTo>
                  <a:pt x="3775760" y="4158532"/>
                  <a:pt x="3774552" y="4157677"/>
                  <a:pt x="3773875" y="4156970"/>
                </a:cubicBezTo>
                <a:cubicBezTo>
                  <a:pt x="3773197" y="4156263"/>
                  <a:pt x="3772696" y="4155365"/>
                  <a:pt x="3772372" y="4154275"/>
                </a:cubicBezTo>
                <a:cubicBezTo>
                  <a:pt x="3772048" y="4153186"/>
                  <a:pt x="3771886" y="4151728"/>
                  <a:pt x="3771886" y="4149901"/>
                </a:cubicBezTo>
                <a:cubicBezTo>
                  <a:pt x="3771886" y="4148605"/>
                  <a:pt x="3771945" y="4147530"/>
                  <a:pt x="3772063" y="4146676"/>
                </a:cubicBezTo>
                <a:cubicBezTo>
                  <a:pt x="3772181" y="4145822"/>
                  <a:pt x="3772358" y="4145129"/>
                  <a:pt x="3772593" y="4144599"/>
                </a:cubicBezTo>
                <a:cubicBezTo>
                  <a:pt x="3772829" y="4144069"/>
                  <a:pt x="3773123" y="4143701"/>
                  <a:pt x="3773477" y="4143495"/>
                </a:cubicBezTo>
                <a:cubicBezTo>
                  <a:pt x="3773830" y="4143289"/>
                  <a:pt x="3774243" y="4143185"/>
                  <a:pt x="3774714" y="4143185"/>
                </a:cubicBezTo>
                <a:cubicBezTo>
                  <a:pt x="3775539" y="4143185"/>
                  <a:pt x="3776702" y="4143686"/>
                  <a:pt x="3778205" y="4144687"/>
                </a:cubicBezTo>
                <a:cubicBezTo>
                  <a:pt x="3779707" y="4145689"/>
                  <a:pt x="3781636" y="4146779"/>
                  <a:pt x="3783993" y="4147957"/>
                </a:cubicBezTo>
                <a:cubicBezTo>
                  <a:pt x="3786349" y="4149135"/>
                  <a:pt x="3789191" y="4150240"/>
                  <a:pt x="3792520" y="4151271"/>
                </a:cubicBezTo>
                <a:cubicBezTo>
                  <a:pt x="3795848" y="4152302"/>
                  <a:pt x="3799692" y="4152817"/>
                  <a:pt x="3804052" y="4152817"/>
                </a:cubicBezTo>
                <a:cubicBezTo>
                  <a:pt x="3807351" y="4152817"/>
                  <a:pt x="3810370" y="4152375"/>
                  <a:pt x="3813109" y="4151492"/>
                </a:cubicBezTo>
                <a:cubicBezTo>
                  <a:pt x="3815849" y="4150608"/>
                  <a:pt x="3818205" y="4149356"/>
                  <a:pt x="3820179" y="4147736"/>
                </a:cubicBezTo>
                <a:cubicBezTo>
                  <a:pt x="3822152" y="4146116"/>
                  <a:pt x="3823669" y="4144128"/>
                  <a:pt x="3824730" y="4141771"/>
                </a:cubicBezTo>
                <a:cubicBezTo>
                  <a:pt x="3825790" y="4139415"/>
                  <a:pt x="3826320" y="4136734"/>
                  <a:pt x="3826320" y="4133730"/>
                </a:cubicBezTo>
                <a:cubicBezTo>
                  <a:pt x="3826320" y="4130490"/>
                  <a:pt x="3825584" y="4127721"/>
                  <a:pt x="3824111" y="4125424"/>
                </a:cubicBezTo>
                <a:cubicBezTo>
                  <a:pt x="3822638" y="4123126"/>
                  <a:pt x="3820694" y="4121108"/>
                  <a:pt x="3818279" y="4119370"/>
                </a:cubicBezTo>
                <a:cubicBezTo>
                  <a:pt x="3815864" y="4117633"/>
                  <a:pt x="3813109" y="4116042"/>
                  <a:pt x="3810017" y="4114599"/>
                </a:cubicBezTo>
                <a:cubicBezTo>
                  <a:pt x="3806924" y="4113155"/>
                  <a:pt x="3803757" y="4111682"/>
                  <a:pt x="3800517" y="4110180"/>
                </a:cubicBezTo>
                <a:cubicBezTo>
                  <a:pt x="3797277" y="4108678"/>
                  <a:pt x="3794125" y="4107014"/>
                  <a:pt x="3791062" y="4105188"/>
                </a:cubicBezTo>
                <a:cubicBezTo>
                  <a:pt x="3787998" y="4103361"/>
                  <a:pt x="3785259" y="4101211"/>
                  <a:pt x="3782844" y="4098737"/>
                </a:cubicBezTo>
                <a:cubicBezTo>
                  <a:pt x="3780429" y="4096263"/>
                  <a:pt x="3778470" y="4093361"/>
                  <a:pt x="3776967" y="4090033"/>
                </a:cubicBezTo>
                <a:cubicBezTo>
                  <a:pt x="3775465" y="4086704"/>
                  <a:pt x="3774714" y="4082713"/>
                  <a:pt x="3774714" y="4078059"/>
                </a:cubicBezTo>
                <a:cubicBezTo>
                  <a:pt x="3774714" y="4073287"/>
                  <a:pt x="3775583" y="4069031"/>
                  <a:pt x="3777321" y="4065290"/>
                </a:cubicBezTo>
                <a:cubicBezTo>
                  <a:pt x="3779059" y="4061549"/>
                  <a:pt x="3781474" y="4058412"/>
                  <a:pt x="3784567" y="4055879"/>
                </a:cubicBezTo>
                <a:cubicBezTo>
                  <a:pt x="3787660" y="4053346"/>
                  <a:pt x="3791342" y="4051416"/>
                  <a:pt x="3795613" y="4050091"/>
                </a:cubicBezTo>
                <a:cubicBezTo>
                  <a:pt x="3799884" y="4048765"/>
                  <a:pt x="3804494" y="4048103"/>
                  <a:pt x="3809442" y="4048103"/>
                </a:cubicBezTo>
                <a:close/>
                <a:moveTo>
                  <a:pt x="3333209" y="4048103"/>
                </a:moveTo>
                <a:cubicBezTo>
                  <a:pt x="3335742" y="4048103"/>
                  <a:pt x="3338290" y="4048324"/>
                  <a:pt x="3340853" y="4048765"/>
                </a:cubicBezTo>
                <a:cubicBezTo>
                  <a:pt x="3343415" y="4049207"/>
                  <a:pt x="3345830" y="4049796"/>
                  <a:pt x="3348098" y="4050533"/>
                </a:cubicBezTo>
                <a:cubicBezTo>
                  <a:pt x="3350367" y="4051269"/>
                  <a:pt x="3352384" y="4052094"/>
                  <a:pt x="3354151" y="4053007"/>
                </a:cubicBezTo>
                <a:cubicBezTo>
                  <a:pt x="3355919" y="4053920"/>
                  <a:pt x="3357082" y="4054657"/>
                  <a:pt x="3357642" y="4055216"/>
                </a:cubicBezTo>
                <a:cubicBezTo>
                  <a:pt x="3358201" y="4055776"/>
                  <a:pt x="3358570" y="4056218"/>
                  <a:pt x="3358746" y="4056542"/>
                </a:cubicBezTo>
                <a:cubicBezTo>
                  <a:pt x="3358923" y="4056866"/>
                  <a:pt x="3359071" y="4057278"/>
                  <a:pt x="3359188" y="4057779"/>
                </a:cubicBezTo>
                <a:cubicBezTo>
                  <a:pt x="3359306" y="4058280"/>
                  <a:pt x="3359395" y="4058883"/>
                  <a:pt x="3359454" y="4059590"/>
                </a:cubicBezTo>
                <a:cubicBezTo>
                  <a:pt x="3359512" y="4060297"/>
                  <a:pt x="3359542" y="4061211"/>
                  <a:pt x="3359542" y="4062330"/>
                </a:cubicBezTo>
                <a:cubicBezTo>
                  <a:pt x="3359542" y="4063390"/>
                  <a:pt x="3359498" y="4064333"/>
                  <a:pt x="3359409" y="4065157"/>
                </a:cubicBezTo>
                <a:cubicBezTo>
                  <a:pt x="3359321" y="4065982"/>
                  <a:pt x="3359188" y="4066674"/>
                  <a:pt x="3359012" y="4067234"/>
                </a:cubicBezTo>
                <a:cubicBezTo>
                  <a:pt x="3358835" y="4067794"/>
                  <a:pt x="3358585" y="4068206"/>
                  <a:pt x="3358261" y="4068471"/>
                </a:cubicBezTo>
                <a:cubicBezTo>
                  <a:pt x="3357936" y="4068736"/>
                  <a:pt x="3357568" y="4068869"/>
                  <a:pt x="3357156" y="4068869"/>
                </a:cubicBezTo>
                <a:cubicBezTo>
                  <a:pt x="3356508" y="4068869"/>
                  <a:pt x="3355492" y="4068457"/>
                  <a:pt x="3354108" y="4067632"/>
                </a:cubicBezTo>
                <a:cubicBezTo>
                  <a:pt x="3352723" y="4066807"/>
                  <a:pt x="3351029" y="4065879"/>
                  <a:pt x="3349026" y="4064848"/>
                </a:cubicBezTo>
                <a:cubicBezTo>
                  <a:pt x="3347023" y="4063817"/>
                  <a:pt x="3344652" y="4062875"/>
                  <a:pt x="3341913" y="4062020"/>
                </a:cubicBezTo>
                <a:cubicBezTo>
                  <a:pt x="3339174" y="4061166"/>
                  <a:pt x="3336096" y="4060739"/>
                  <a:pt x="3332678" y="4060739"/>
                </a:cubicBezTo>
                <a:cubicBezTo>
                  <a:pt x="3329497" y="4060739"/>
                  <a:pt x="3326729" y="4061166"/>
                  <a:pt x="3324372" y="4062020"/>
                </a:cubicBezTo>
                <a:cubicBezTo>
                  <a:pt x="3322015" y="4062875"/>
                  <a:pt x="3320072" y="4064009"/>
                  <a:pt x="3318540" y="4065423"/>
                </a:cubicBezTo>
                <a:cubicBezTo>
                  <a:pt x="3317008" y="4066836"/>
                  <a:pt x="3315860" y="4068515"/>
                  <a:pt x="3315094" y="4070459"/>
                </a:cubicBezTo>
                <a:cubicBezTo>
                  <a:pt x="3314328" y="4072403"/>
                  <a:pt x="3313945" y="4074466"/>
                  <a:pt x="3313945" y="4076645"/>
                </a:cubicBezTo>
                <a:cubicBezTo>
                  <a:pt x="3313945" y="4079826"/>
                  <a:pt x="3314682" y="4082566"/>
                  <a:pt x="3316155" y="4084863"/>
                </a:cubicBezTo>
                <a:cubicBezTo>
                  <a:pt x="3317627" y="4087161"/>
                  <a:pt x="3319586" y="4089193"/>
                  <a:pt x="3322031" y="4090961"/>
                </a:cubicBezTo>
                <a:cubicBezTo>
                  <a:pt x="3324476" y="4092728"/>
                  <a:pt x="3327259" y="4094348"/>
                  <a:pt x="3330381" y="4095821"/>
                </a:cubicBezTo>
                <a:cubicBezTo>
                  <a:pt x="3333504" y="4097294"/>
                  <a:pt x="3336685" y="4098781"/>
                  <a:pt x="3339924" y="4100283"/>
                </a:cubicBezTo>
                <a:cubicBezTo>
                  <a:pt x="3343165" y="4101785"/>
                  <a:pt x="3346346" y="4103435"/>
                  <a:pt x="3349468" y="4105232"/>
                </a:cubicBezTo>
                <a:cubicBezTo>
                  <a:pt x="3352590" y="4107029"/>
                  <a:pt x="3355374" y="4109150"/>
                  <a:pt x="3357818" y="4111594"/>
                </a:cubicBezTo>
                <a:cubicBezTo>
                  <a:pt x="3360264" y="4114039"/>
                  <a:pt x="3362237" y="4116926"/>
                  <a:pt x="3363739" y="4120254"/>
                </a:cubicBezTo>
                <a:cubicBezTo>
                  <a:pt x="3365241" y="4123583"/>
                  <a:pt x="3365993" y="4127515"/>
                  <a:pt x="3365993" y="4132051"/>
                </a:cubicBezTo>
                <a:cubicBezTo>
                  <a:pt x="3365993" y="4137412"/>
                  <a:pt x="3365006" y="4142184"/>
                  <a:pt x="3363033" y="4146366"/>
                </a:cubicBezTo>
                <a:cubicBezTo>
                  <a:pt x="3361059" y="4150549"/>
                  <a:pt x="3358319" y="4154099"/>
                  <a:pt x="3354814" y="4157015"/>
                </a:cubicBezTo>
                <a:cubicBezTo>
                  <a:pt x="3351309" y="4159931"/>
                  <a:pt x="3347185" y="4162125"/>
                  <a:pt x="3342443" y="4163598"/>
                </a:cubicBezTo>
                <a:cubicBezTo>
                  <a:pt x="3337701" y="4165071"/>
                  <a:pt x="3332590" y="4165807"/>
                  <a:pt x="3327111" y="4165807"/>
                </a:cubicBezTo>
                <a:cubicBezTo>
                  <a:pt x="3323282" y="4165807"/>
                  <a:pt x="3319733" y="4165483"/>
                  <a:pt x="3316464" y="4164835"/>
                </a:cubicBezTo>
                <a:cubicBezTo>
                  <a:pt x="3313194" y="4164187"/>
                  <a:pt x="3310278" y="4163392"/>
                  <a:pt x="3307715" y="4162449"/>
                </a:cubicBezTo>
                <a:cubicBezTo>
                  <a:pt x="3305152" y="4161507"/>
                  <a:pt x="3303002" y="4160535"/>
                  <a:pt x="3301265" y="4159533"/>
                </a:cubicBezTo>
                <a:cubicBezTo>
                  <a:pt x="3299526" y="4158532"/>
                  <a:pt x="3298318" y="4157677"/>
                  <a:pt x="3297642" y="4156970"/>
                </a:cubicBezTo>
                <a:cubicBezTo>
                  <a:pt x="3296964" y="4156263"/>
                  <a:pt x="3296463" y="4155365"/>
                  <a:pt x="3296139" y="4154275"/>
                </a:cubicBezTo>
                <a:cubicBezTo>
                  <a:pt x="3295815" y="4153186"/>
                  <a:pt x="3295653" y="4151728"/>
                  <a:pt x="3295653" y="4149901"/>
                </a:cubicBezTo>
                <a:cubicBezTo>
                  <a:pt x="3295653" y="4148605"/>
                  <a:pt x="3295712" y="4147530"/>
                  <a:pt x="3295829" y="4146676"/>
                </a:cubicBezTo>
                <a:cubicBezTo>
                  <a:pt x="3295947" y="4145822"/>
                  <a:pt x="3296124" y="4145129"/>
                  <a:pt x="3296360" y="4144599"/>
                </a:cubicBezTo>
                <a:cubicBezTo>
                  <a:pt x="3296595" y="4144069"/>
                  <a:pt x="3296890" y="4143701"/>
                  <a:pt x="3297243" y="4143495"/>
                </a:cubicBezTo>
                <a:cubicBezTo>
                  <a:pt x="3297597" y="4143289"/>
                  <a:pt x="3298010" y="4143185"/>
                  <a:pt x="3298481" y="4143185"/>
                </a:cubicBezTo>
                <a:cubicBezTo>
                  <a:pt x="3299305" y="4143185"/>
                  <a:pt x="3300468" y="4143686"/>
                  <a:pt x="3301971" y="4144687"/>
                </a:cubicBezTo>
                <a:cubicBezTo>
                  <a:pt x="3303474" y="4145689"/>
                  <a:pt x="3305402" y="4146779"/>
                  <a:pt x="3307759" y="4147957"/>
                </a:cubicBezTo>
                <a:cubicBezTo>
                  <a:pt x="3310115" y="4149135"/>
                  <a:pt x="3312958" y="4150240"/>
                  <a:pt x="3316287" y="4151271"/>
                </a:cubicBezTo>
                <a:cubicBezTo>
                  <a:pt x="3319615" y="4152302"/>
                  <a:pt x="3323459" y="4152817"/>
                  <a:pt x="3327818" y="4152817"/>
                </a:cubicBezTo>
                <a:cubicBezTo>
                  <a:pt x="3331117" y="4152817"/>
                  <a:pt x="3334136" y="4152375"/>
                  <a:pt x="3336876" y="4151492"/>
                </a:cubicBezTo>
                <a:cubicBezTo>
                  <a:pt x="3339616" y="4150608"/>
                  <a:pt x="3341972" y="4149356"/>
                  <a:pt x="3343945" y="4147736"/>
                </a:cubicBezTo>
                <a:cubicBezTo>
                  <a:pt x="3345919" y="4146116"/>
                  <a:pt x="3347436" y="4144128"/>
                  <a:pt x="3348496" y="4141771"/>
                </a:cubicBezTo>
                <a:cubicBezTo>
                  <a:pt x="3349556" y="4139415"/>
                  <a:pt x="3350086" y="4136734"/>
                  <a:pt x="3350086" y="4133730"/>
                </a:cubicBezTo>
                <a:cubicBezTo>
                  <a:pt x="3350086" y="4130490"/>
                  <a:pt x="3349350" y="4127721"/>
                  <a:pt x="3347878" y="4125424"/>
                </a:cubicBezTo>
                <a:cubicBezTo>
                  <a:pt x="3346404" y="4123126"/>
                  <a:pt x="3344460" y="4121108"/>
                  <a:pt x="3342045" y="4119370"/>
                </a:cubicBezTo>
                <a:cubicBezTo>
                  <a:pt x="3339630" y="4117633"/>
                  <a:pt x="3336876" y="4116042"/>
                  <a:pt x="3333784" y="4114599"/>
                </a:cubicBezTo>
                <a:cubicBezTo>
                  <a:pt x="3330690" y="4113155"/>
                  <a:pt x="3327523" y="4111682"/>
                  <a:pt x="3324284" y="4110180"/>
                </a:cubicBezTo>
                <a:cubicBezTo>
                  <a:pt x="3321044" y="4108678"/>
                  <a:pt x="3317892" y="4107014"/>
                  <a:pt x="3314828" y="4105188"/>
                </a:cubicBezTo>
                <a:cubicBezTo>
                  <a:pt x="3311765" y="4103361"/>
                  <a:pt x="3309025" y="4101211"/>
                  <a:pt x="3306610" y="4098737"/>
                </a:cubicBezTo>
                <a:cubicBezTo>
                  <a:pt x="3304195" y="4096263"/>
                  <a:pt x="3302237" y="4093361"/>
                  <a:pt x="3300734" y="4090033"/>
                </a:cubicBezTo>
                <a:cubicBezTo>
                  <a:pt x="3299232" y="4086704"/>
                  <a:pt x="3298481" y="4082713"/>
                  <a:pt x="3298481" y="4078059"/>
                </a:cubicBezTo>
                <a:cubicBezTo>
                  <a:pt x="3298481" y="4073287"/>
                  <a:pt x="3299350" y="4069031"/>
                  <a:pt x="3301088" y="4065290"/>
                </a:cubicBezTo>
                <a:cubicBezTo>
                  <a:pt x="3302825" y="4061549"/>
                  <a:pt x="3305240" y="4058412"/>
                  <a:pt x="3308334" y="4055879"/>
                </a:cubicBezTo>
                <a:cubicBezTo>
                  <a:pt x="3311427" y="4053346"/>
                  <a:pt x="3315108" y="4051416"/>
                  <a:pt x="3319380" y="4050091"/>
                </a:cubicBezTo>
                <a:cubicBezTo>
                  <a:pt x="3323650" y="4048765"/>
                  <a:pt x="3328260" y="4048103"/>
                  <a:pt x="3333209" y="4048103"/>
                </a:cubicBezTo>
                <a:close/>
                <a:moveTo>
                  <a:pt x="2866482" y="4048103"/>
                </a:moveTo>
                <a:cubicBezTo>
                  <a:pt x="2869015" y="4048103"/>
                  <a:pt x="2871563" y="4048324"/>
                  <a:pt x="2874126" y="4048765"/>
                </a:cubicBezTo>
                <a:cubicBezTo>
                  <a:pt x="2876688" y="4049207"/>
                  <a:pt x="2879104" y="4049796"/>
                  <a:pt x="2881372" y="4050533"/>
                </a:cubicBezTo>
                <a:cubicBezTo>
                  <a:pt x="2883640" y="4051269"/>
                  <a:pt x="2885658" y="4052094"/>
                  <a:pt x="2887425" y="4053007"/>
                </a:cubicBezTo>
                <a:cubicBezTo>
                  <a:pt x="2889192" y="4053920"/>
                  <a:pt x="2890357" y="4054657"/>
                  <a:pt x="2890916" y="4055216"/>
                </a:cubicBezTo>
                <a:cubicBezTo>
                  <a:pt x="2891474" y="4055776"/>
                  <a:pt x="2891843" y="4056218"/>
                  <a:pt x="2892020" y="4056542"/>
                </a:cubicBezTo>
                <a:cubicBezTo>
                  <a:pt x="2892198" y="4056866"/>
                  <a:pt x="2892343" y="4057278"/>
                  <a:pt x="2892463" y="4057779"/>
                </a:cubicBezTo>
                <a:cubicBezTo>
                  <a:pt x="2892579" y="4058280"/>
                  <a:pt x="2892668" y="4058883"/>
                  <a:pt x="2892726" y="4059590"/>
                </a:cubicBezTo>
                <a:cubicBezTo>
                  <a:pt x="2892787" y="4060297"/>
                  <a:pt x="2892812" y="4061211"/>
                  <a:pt x="2892812" y="4062330"/>
                </a:cubicBezTo>
                <a:cubicBezTo>
                  <a:pt x="2892812" y="4063390"/>
                  <a:pt x="2892769" y="4064333"/>
                  <a:pt x="2892680" y="4065157"/>
                </a:cubicBezTo>
                <a:cubicBezTo>
                  <a:pt x="2892594" y="4065982"/>
                  <a:pt x="2892463" y="4066674"/>
                  <a:pt x="2892287" y="4067234"/>
                </a:cubicBezTo>
                <a:cubicBezTo>
                  <a:pt x="2892109" y="4067794"/>
                  <a:pt x="2891858" y="4068206"/>
                  <a:pt x="2891533" y="4068471"/>
                </a:cubicBezTo>
                <a:cubicBezTo>
                  <a:pt x="2891207" y="4068736"/>
                  <a:pt x="2890842" y="4068869"/>
                  <a:pt x="2890428" y="4068869"/>
                </a:cubicBezTo>
                <a:cubicBezTo>
                  <a:pt x="2889781" y="4068869"/>
                  <a:pt x="2888765" y="4068457"/>
                  <a:pt x="2887380" y="4067632"/>
                </a:cubicBezTo>
                <a:cubicBezTo>
                  <a:pt x="2885996" y="4066807"/>
                  <a:pt x="2884303" y="4065879"/>
                  <a:pt x="2882299" y="4064848"/>
                </a:cubicBezTo>
                <a:cubicBezTo>
                  <a:pt x="2880298" y="4063817"/>
                  <a:pt x="2877925" y="4062875"/>
                  <a:pt x="2875186" y="4062020"/>
                </a:cubicBezTo>
                <a:cubicBezTo>
                  <a:pt x="2872447" y="4061166"/>
                  <a:pt x="2869368" y="4060739"/>
                  <a:pt x="2865951" y="4060739"/>
                </a:cubicBezTo>
                <a:cubicBezTo>
                  <a:pt x="2862771" y="4060739"/>
                  <a:pt x="2860001" y="4061166"/>
                  <a:pt x="2857645" y="4062020"/>
                </a:cubicBezTo>
                <a:cubicBezTo>
                  <a:pt x="2855289" y="4062875"/>
                  <a:pt x="2853345" y="4064009"/>
                  <a:pt x="2851813" y="4065423"/>
                </a:cubicBezTo>
                <a:cubicBezTo>
                  <a:pt x="2850282" y="4066836"/>
                  <a:pt x="2849134" y="4068515"/>
                  <a:pt x="2848364" y="4070459"/>
                </a:cubicBezTo>
                <a:cubicBezTo>
                  <a:pt x="2847602" y="4072403"/>
                  <a:pt x="2847217" y="4074466"/>
                  <a:pt x="2847217" y="4076645"/>
                </a:cubicBezTo>
                <a:cubicBezTo>
                  <a:pt x="2847217" y="4079826"/>
                  <a:pt x="2847953" y="4082566"/>
                  <a:pt x="2849426" y="4084863"/>
                </a:cubicBezTo>
                <a:cubicBezTo>
                  <a:pt x="2850899" y="4087161"/>
                  <a:pt x="2852858" y="4089193"/>
                  <a:pt x="2855301" y="4090961"/>
                </a:cubicBezTo>
                <a:cubicBezTo>
                  <a:pt x="2857747" y="4092728"/>
                  <a:pt x="2860531" y="4094348"/>
                  <a:pt x="2863654" y="4095821"/>
                </a:cubicBezTo>
                <a:cubicBezTo>
                  <a:pt x="2866777" y="4097294"/>
                  <a:pt x="2869959" y="4098781"/>
                  <a:pt x="2873198" y="4100283"/>
                </a:cubicBezTo>
                <a:cubicBezTo>
                  <a:pt x="2876439" y="4101785"/>
                  <a:pt x="2879619" y="4103435"/>
                  <a:pt x="2882741" y="4105232"/>
                </a:cubicBezTo>
                <a:cubicBezTo>
                  <a:pt x="2885864" y="4107029"/>
                  <a:pt x="2888648" y="4109150"/>
                  <a:pt x="2891093" y="4111594"/>
                </a:cubicBezTo>
                <a:cubicBezTo>
                  <a:pt x="2893537" y="4114039"/>
                  <a:pt x="2895510" y="4116926"/>
                  <a:pt x="2897014" y="4120254"/>
                </a:cubicBezTo>
                <a:cubicBezTo>
                  <a:pt x="2898514" y="4123583"/>
                  <a:pt x="2899268" y="4127515"/>
                  <a:pt x="2899268" y="4132051"/>
                </a:cubicBezTo>
                <a:cubicBezTo>
                  <a:pt x="2899268" y="4137412"/>
                  <a:pt x="2898276" y="4142184"/>
                  <a:pt x="2896303" y="4146366"/>
                </a:cubicBezTo>
                <a:cubicBezTo>
                  <a:pt x="2894330" y="4150549"/>
                  <a:pt x="2891594" y="4154099"/>
                  <a:pt x="2888088" y="4157015"/>
                </a:cubicBezTo>
                <a:cubicBezTo>
                  <a:pt x="2884582" y="4159931"/>
                  <a:pt x="2880458" y="4162125"/>
                  <a:pt x="2875716" y="4163598"/>
                </a:cubicBezTo>
                <a:cubicBezTo>
                  <a:pt x="2870974" y="4165071"/>
                  <a:pt x="2865863" y="4165807"/>
                  <a:pt x="2860385" y="4165807"/>
                </a:cubicBezTo>
                <a:cubicBezTo>
                  <a:pt x="2856555" y="4165807"/>
                  <a:pt x="2853003" y="4165483"/>
                  <a:pt x="2849739" y="4164835"/>
                </a:cubicBezTo>
                <a:cubicBezTo>
                  <a:pt x="2846469" y="4164187"/>
                  <a:pt x="2843550" y="4163392"/>
                  <a:pt x="2840989" y="4162449"/>
                </a:cubicBezTo>
                <a:cubicBezTo>
                  <a:pt x="2838427" y="4161507"/>
                  <a:pt x="2836275" y="4160535"/>
                  <a:pt x="2834537" y="4159533"/>
                </a:cubicBezTo>
                <a:cubicBezTo>
                  <a:pt x="2832799" y="4158532"/>
                  <a:pt x="2831592" y="4157677"/>
                  <a:pt x="2830914" y="4156970"/>
                </a:cubicBezTo>
                <a:cubicBezTo>
                  <a:pt x="2830237" y="4156263"/>
                  <a:pt x="2829736" y="4155365"/>
                  <a:pt x="2829412" y="4154275"/>
                </a:cubicBezTo>
                <a:cubicBezTo>
                  <a:pt x="2829088" y="4153186"/>
                  <a:pt x="2828926" y="4151728"/>
                  <a:pt x="2828926" y="4149901"/>
                </a:cubicBezTo>
                <a:cubicBezTo>
                  <a:pt x="2828926" y="4148605"/>
                  <a:pt x="2828985" y="4147530"/>
                  <a:pt x="2829103" y="4146676"/>
                </a:cubicBezTo>
                <a:cubicBezTo>
                  <a:pt x="2829221" y="4145822"/>
                  <a:pt x="2829397" y="4145129"/>
                  <a:pt x="2829633" y="4144599"/>
                </a:cubicBezTo>
                <a:cubicBezTo>
                  <a:pt x="2829870" y="4144069"/>
                  <a:pt x="2830164" y="4143701"/>
                  <a:pt x="2830517" y="4143495"/>
                </a:cubicBezTo>
                <a:cubicBezTo>
                  <a:pt x="2830870" y="4143289"/>
                  <a:pt x="2831281" y="4143185"/>
                  <a:pt x="2831754" y="4143185"/>
                </a:cubicBezTo>
                <a:cubicBezTo>
                  <a:pt x="2832579" y="4143185"/>
                  <a:pt x="2833742" y="4143686"/>
                  <a:pt x="2835244" y="4144687"/>
                </a:cubicBezTo>
                <a:cubicBezTo>
                  <a:pt x="2836746" y="4145689"/>
                  <a:pt x="2838673" y="4146779"/>
                  <a:pt x="2841032" y="4147957"/>
                </a:cubicBezTo>
                <a:cubicBezTo>
                  <a:pt x="2843391" y="4149135"/>
                  <a:pt x="2846232" y="4150240"/>
                  <a:pt x="2849558" y="4151271"/>
                </a:cubicBezTo>
                <a:cubicBezTo>
                  <a:pt x="2852888" y="4152302"/>
                  <a:pt x="2856731" y="4152817"/>
                  <a:pt x="2861090" y="4152817"/>
                </a:cubicBezTo>
                <a:cubicBezTo>
                  <a:pt x="2864390" y="4152817"/>
                  <a:pt x="2867410" y="4152375"/>
                  <a:pt x="2870149" y="4151492"/>
                </a:cubicBezTo>
                <a:cubicBezTo>
                  <a:pt x="2872889" y="4150608"/>
                  <a:pt x="2875246" y="4149356"/>
                  <a:pt x="2877219" y="4147736"/>
                </a:cubicBezTo>
                <a:cubicBezTo>
                  <a:pt x="2879193" y="4146116"/>
                  <a:pt x="2880710" y="4144128"/>
                  <a:pt x="2881771" y="4141771"/>
                </a:cubicBezTo>
                <a:cubicBezTo>
                  <a:pt x="2882830" y="4139415"/>
                  <a:pt x="2883360" y="4136734"/>
                  <a:pt x="2883360" y="4133730"/>
                </a:cubicBezTo>
                <a:cubicBezTo>
                  <a:pt x="2883360" y="4130490"/>
                  <a:pt x="2882624" y="4127721"/>
                  <a:pt x="2881151" y="4125424"/>
                </a:cubicBezTo>
                <a:cubicBezTo>
                  <a:pt x="2879678" y="4123126"/>
                  <a:pt x="2877734" y="4121108"/>
                  <a:pt x="2875319" y="4119370"/>
                </a:cubicBezTo>
                <a:cubicBezTo>
                  <a:pt x="2872904" y="4117633"/>
                  <a:pt x="2870149" y="4116042"/>
                  <a:pt x="2867056" y="4114599"/>
                </a:cubicBezTo>
                <a:cubicBezTo>
                  <a:pt x="2863963" y="4113155"/>
                  <a:pt x="2860797" y="4111682"/>
                  <a:pt x="2857556" y="4110180"/>
                </a:cubicBezTo>
                <a:cubicBezTo>
                  <a:pt x="2854317" y="4108678"/>
                  <a:pt x="2851163" y="4107014"/>
                  <a:pt x="2848102" y="4105188"/>
                </a:cubicBezTo>
                <a:cubicBezTo>
                  <a:pt x="2845041" y="4103361"/>
                  <a:pt x="2842301" y="4101211"/>
                  <a:pt x="2839884" y="4098737"/>
                </a:cubicBezTo>
                <a:cubicBezTo>
                  <a:pt x="2837468" y="4096263"/>
                  <a:pt x="2835511" y="4093361"/>
                  <a:pt x="2834008" y="4090033"/>
                </a:cubicBezTo>
                <a:cubicBezTo>
                  <a:pt x="2832505" y="4086704"/>
                  <a:pt x="2831754" y="4082713"/>
                  <a:pt x="2831754" y="4078059"/>
                </a:cubicBezTo>
                <a:cubicBezTo>
                  <a:pt x="2831754" y="4073287"/>
                  <a:pt x="2832623" y="4069031"/>
                  <a:pt x="2834360" y="4065290"/>
                </a:cubicBezTo>
                <a:cubicBezTo>
                  <a:pt x="2836098" y="4061549"/>
                  <a:pt x="2838515" y="4058412"/>
                  <a:pt x="2841607" y="4055879"/>
                </a:cubicBezTo>
                <a:cubicBezTo>
                  <a:pt x="2844702" y="4053346"/>
                  <a:pt x="2848381" y="4051416"/>
                  <a:pt x="2852653" y="4050091"/>
                </a:cubicBezTo>
                <a:cubicBezTo>
                  <a:pt x="2856923" y="4048765"/>
                  <a:pt x="2861534" y="4048103"/>
                  <a:pt x="2866482" y="4048103"/>
                </a:cubicBezTo>
                <a:close/>
                <a:moveTo>
                  <a:pt x="2390231" y="4048103"/>
                </a:moveTo>
                <a:cubicBezTo>
                  <a:pt x="2392764" y="4048103"/>
                  <a:pt x="2395313" y="4048324"/>
                  <a:pt x="2397875" y="4048765"/>
                </a:cubicBezTo>
                <a:cubicBezTo>
                  <a:pt x="2400437" y="4049207"/>
                  <a:pt x="2402854" y="4049796"/>
                  <a:pt x="2405121" y="4050533"/>
                </a:cubicBezTo>
                <a:cubicBezTo>
                  <a:pt x="2407390" y="4051269"/>
                  <a:pt x="2409408" y="4052094"/>
                  <a:pt x="2411174" y="4053007"/>
                </a:cubicBezTo>
                <a:cubicBezTo>
                  <a:pt x="2412942" y="4053920"/>
                  <a:pt x="2414105" y="4054657"/>
                  <a:pt x="2414666" y="4055216"/>
                </a:cubicBezTo>
                <a:cubicBezTo>
                  <a:pt x="2415225" y="4055776"/>
                  <a:pt x="2415593" y="4056218"/>
                  <a:pt x="2415769" y="4056542"/>
                </a:cubicBezTo>
                <a:cubicBezTo>
                  <a:pt x="2415946" y="4056866"/>
                  <a:pt x="2416093" y="4057278"/>
                  <a:pt x="2416212" y="4057779"/>
                </a:cubicBezTo>
                <a:cubicBezTo>
                  <a:pt x="2416330" y="4058280"/>
                  <a:pt x="2416418" y="4058883"/>
                  <a:pt x="2416476" y="4059590"/>
                </a:cubicBezTo>
                <a:cubicBezTo>
                  <a:pt x="2416536" y="4060297"/>
                  <a:pt x="2416565" y="4061211"/>
                  <a:pt x="2416565" y="4062330"/>
                </a:cubicBezTo>
                <a:cubicBezTo>
                  <a:pt x="2416565" y="4063390"/>
                  <a:pt x="2416521" y="4064333"/>
                  <a:pt x="2416432" y="4065157"/>
                </a:cubicBezTo>
                <a:cubicBezTo>
                  <a:pt x="2416344" y="4065982"/>
                  <a:pt x="2416212" y="4066674"/>
                  <a:pt x="2416034" y="4067234"/>
                </a:cubicBezTo>
                <a:cubicBezTo>
                  <a:pt x="2415858" y="4067794"/>
                  <a:pt x="2415608" y="4068206"/>
                  <a:pt x="2415284" y="4068471"/>
                </a:cubicBezTo>
                <a:cubicBezTo>
                  <a:pt x="2414960" y="4068736"/>
                  <a:pt x="2414592" y="4068869"/>
                  <a:pt x="2414179" y="4068869"/>
                </a:cubicBezTo>
                <a:cubicBezTo>
                  <a:pt x="2413532" y="4068869"/>
                  <a:pt x="2412516" y="4068457"/>
                  <a:pt x="2411130" y="4067632"/>
                </a:cubicBezTo>
                <a:cubicBezTo>
                  <a:pt x="2409746" y="4066807"/>
                  <a:pt x="2408053" y="4065879"/>
                  <a:pt x="2406049" y="4064848"/>
                </a:cubicBezTo>
                <a:cubicBezTo>
                  <a:pt x="2404046" y="4063817"/>
                  <a:pt x="2401675" y="4062875"/>
                  <a:pt x="2398936" y="4062020"/>
                </a:cubicBezTo>
                <a:cubicBezTo>
                  <a:pt x="2396196" y="4061166"/>
                  <a:pt x="2393118" y="4060739"/>
                  <a:pt x="2389701" y="4060739"/>
                </a:cubicBezTo>
                <a:cubicBezTo>
                  <a:pt x="2386520" y="4060739"/>
                  <a:pt x="2383751" y="4061166"/>
                  <a:pt x="2381396" y="4062020"/>
                </a:cubicBezTo>
                <a:cubicBezTo>
                  <a:pt x="2379039" y="4062875"/>
                  <a:pt x="2377094" y="4064009"/>
                  <a:pt x="2375563" y="4065423"/>
                </a:cubicBezTo>
                <a:cubicBezTo>
                  <a:pt x="2374030" y="4066836"/>
                  <a:pt x="2372882" y="4068515"/>
                  <a:pt x="2372117" y="4070459"/>
                </a:cubicBezTo>
                <a:cubicBezTo>
                  <a:pt x="2371350" y="4072403"/>
                  <a:pt x="2370969" y="4074466"/>
                  <a:pt x="2370969" y="4076645"/>
                </a:cubicBezTo>
                <a:cubicBezTo>
                  <a:pt x="2370969" y="4079826"/>
                  <a:pt x="2371704" y="4082566"/>
                  <a:pt x="2373178" y="4084863"/>
                </a:cubicBezTo>
                <a:cubicBezTo>
                  <a:pt x="2374649" y="4087161"/>
                  <a:pt x="2376608" y="4089193"/>
                  <a:pt x="2379053" y="4090961"/>
                </a:cubicBezTo>
                <a:cubicBezTo>
                  <a:pt x="2381497" y="4092728"/>
                  <a:pt x="2384281" y="4094348"/>
                  <a:pt x="2387404" y="4095821"/>
                </a:cubicBezTo>
                <a:cubicBezTo>
                  <a:pt x="2390527" y="4097294"/>
                  <a:pt x="2393707" y="4098781"/>
                  <a:pt x="2396947" y="4100283"/>
                </a:cubicBezTo>
                <a:cubicBezTo>
                  <a:pt x="2400188" y="4101785"/>
                  <a:pt x="2403368" y="4103435"/>
                  <a:pt x="2406491" y="4105232"/>
                </a:cubicBezTo>
                <a:cubicBezTo>
                  <a:pt x="2409612" y="4107029"/>
                  <a:pt x="2412397" y="4109150"/>
                  <a:pt x="2414842" y="4111594"/>
                </a:cubicBezTo>
                <a:cubicBezTo>
                  <a:pt x="2417287" y="4114039"/>
                  <a:pt x="2419261" y="4116926"/>
                  <a:pt x="2420763" y="4120254"/>
                </a:cubicBezTo>
                <a:cubicBezTo>
                  <a:pt x="2422264" y="4123583"/>
                  <a:pt x="2423016" y="4127515"/>
                  <a:pt x="2423016" y="4132051"/>
                </a:cubicBezTo>
                <a:cubicBezTo>
                  <a:pt x="2423016" y="4137412"/>
                  <a:pt x="2422029" y="4142184"/>
                  <a:pt x="2420056" y="4146366"/>
                </a:cubicBezTo>
                <a:cubicBezTo>
                  <a:pt x="2418082" y="4150549"/>
                  <a:pt x="2415342" y="4154099"/>
                  <a:pt x="2411837" y="4157015"/>
                </a:cubicBezTo>
                <a:cubicBezTo>
                  <a:pt x="2408331" y="4159931"/>
                  <a:pt x="2404208" y="4162125"/>
                  <a:pt x="2399466" y="4163598"/>
                </a:cubicBezTo>
                <a:cubicBezTo>
                  <a:pt x="2394723" y="4165071"/>
                  <a:pt x="2389613" y="4165807"/>
                  <a:pt x="2384134" y="4165807"/>
                </a:cubicBezTo>
                <a:cubicBezTo>
                  <a:pt x="2380304" y="4165807"/>
                  <a:pt x="2376756" y="4165483"/>
                  <a:pt x="2373486" y="4164835"/>
                </a:cubicBezTo>
                <a:cubicBezTo>
                  <a:pt x="2370216" y="4164187"/>
                  <a:pt x="2367300" y="4163392"/>
                  <a:pt x="2364738" y="4162449"/>
                </a:cubicBezTo>
                <a:cubicBezTo>
                  <a:pt x="2362177" y="4161507"/>
                  <a:pt x="2360025" y="4160535"/>
                  <a:pt x="2358288" y="4159533"/>
                </a:cubicBezTo>
                <a:cubicBezTo>
                  <a:pt x="2356551" y="4158532"/>
                  <a:pt x="2355341" y="4157677"/>
                  <a:pt x="2354665" y="4156970"/>
                </a:cubicBezTo>
                <a:cubicBezTo>
                  <a:pt x="2353986" y="4156263"/>
                  <a:pt x="2353487" y="4155365"/>
                  <a:pt x="2353163" y="4154275"/>
                </a:cubicBezTo>
                <a:cubicBezTo>
                  <a:pt x="2352838" y="4153186"/>
                  <a:pt x="2352676" y="4151728"/>
                  <a:pt x="2352676" y="4149901"/>
                </a:cubicBezTo>
                <a:cubicBezTo>
                  <a:pt x="2352676" y="4148605"/>
                  <a:pt x="2352736" y="4147530"/>
                  <a:pt x="2352853" y="4146676"/>
                </a:cubicBezTo>
                <a:cubicBezTo>
                  <a:pt x="2352971" y="4145822"/>
                  <a:pt x="2353149" y="4145129"/>
                  <a:pt x="2353383" y="4144599"/>
                </a:cubicBezTo>
                <a:cubicBezTo>
                  <a:pt x="2353618" y="4144069"/>
                  <a:pt x="2353913" y="4143701"/>
                  <a:pt x="2354268" y="4143495"/>
                </a:cubicBezTo>
                <a:cubicBezTo>
                  <a:pt x="2354621" y="4143289"/>
                  <a:pt x="2355033" y="4143185"/>
                  <a:pt x="2355504" y="4143185"/>
                </a:cubicBezTo>
                <a:cubicBezTo>
                  <a:pt x="2356327" y="4143185"/>
                  <a:pt x="2357492" y="4143686"/>
                  <a:pt x="2358994" y="4144687"/>
                </a:cubicBezTo>
                <a:cubicBezTo>
                  <a:pt x="2360498" y="4145689"/>
                  <a:pt x="2362427" y="4146779"/>
                  <a:pt x="2364781" y="4147957"/>
                </a:cubicBezTo>
                <a:cubicBezTo>
                  <a:pt x="2367140" y="4149135"/>
                  <a:pt x="2369980" y="4150240"/>
                  <a:pt x="2373310" y="4151271"/>
                </a:cubicBezTo>
                <a:cubicBezTo>
                  <a:pt x="2376637" y="4152302"/>
                  <a:pt x="2380482" y="4152817"/>
                  <a:pt x="2384842" y="4152817"/>
                </a:cubicBezTo>
                <a:cubicBezTo>
                  <a:pt x="2388140" y="4152817"/>
                  <a:pt x="2391159" y="4152375"/>
                  <a:pt x="2393898" y="4151492"/>
                </a:cubicBezTo>
                <a:cubicBezTo>
                  <a:pt x="2396638" y="4150608"/>
                  <a:pt x="2398995" y="4149356"/>
                  <a:pt x="2400968" y="4147736"/>
                </a:cubicBezTo>
                <a:cubicBezTo>
                  <a:pt x="2402942" y="4146116"/>
                  <a:pt x="2404459" y="4144128"/>
                  <a:pt x="2405519" y="4141771"/>
                </a:cubicBezTo>
                <a:cubicBezTo>
                  <a:pt x="2406579" y="4139415"/>
                  <a:pt x="2407110" y="4136734"/>
                  <a:pt x="2407110" y="4133730"/>
                </a:cubicBezTo>
                <a:cubicBezTo>
                  <a:pt x="2407110" y="4130490"/>
                  <a:pt x="2406373" y="4127721"/>
                  <a:pt x="2404900" y="4125424"/>
                </a:cubicBezTo>
                <a:cubicBezTo>
                  <a:pt x="2403428" y="4123126"/>
                  <a:pt x="2401483" y="4121108"/>
                  <a:pt x="2399068" y="4119370"/>
                </a:cubicBezTo>
                <a:cubicBezTo>
                  <a:pt x="2396653" y="4117633"/>
                  <a:pt x="2393898" y="4116042"/>
                  <a:pt x="2390806" y="4114599"/>
                </a:cubicBezTo>
                <a:cubicBezTo>
                  <a:pt x="2387713" y="4113155"/>
                  <a:pt x="2384546" y="4111682"/>
                  <a:pt x="2381306" y="4110180"/>
                </a:cubicBezTo>
                <a:cubicBezTo>
                  <a:pt x="2378066" y="4108678"/>
                  <a:pt x="2374915" y="4107014"/>
                  <a:pt x="2371851" y="4105188"/>
                </a:cubicBezTo>
                <a:cubicBezTo>
                  <a:pt x="2368788" y="4103361"/>
                  <a:pt x="2366049" y="4101211"/>
                  <a:pt x="2363633" y="4098737"/>
                </a:cubicBezTo>
                <a:cubicBezTo>
                  <a:pt x="2361218" y="4096263"/>
                  <a:pt x="2359260" y="4093361"/>
                  <a:pt x="2357758" y="4090033"/>
                </a:cubicBezTo>
                <a:cubicBezTo>
                  <a:pt x="2356255" y="4086704"/>
                  <a:pt x="2355504" y="4082713"/>
                  <a:pt x="2355504" y="4078059"/>
                </a:cubicBezTo>
                <a:cubicBezTo>
                  <a:pt x="2355504" y="4073287"/>
                  <a:pt x="2356372" y="4069031"/>
                  <a:pt x="2358111" y="4065290"/>
                </a:cubicBezTo>
                <a:cubicBezTo>
                  <a:pt x="2359850" y="4061549"/>
                  <a:pt x="2362264" y="4058412"/>
                  <a:pt x="2365357" y="4055879"/>
                </a:cubicBezTo>
                <a:cubicBezTo>
                  <a:pt x="2368449" y="4053346"/>
                  <a:pt x="2372130" y="4051416"/>
                  <a:pt x="2376402" y="4050091"/>
                </a:cubicBezTo>
                <a:cubicBezTo>
                  <a:pt x="2380672" y="4048765"/>
                  <a:pt x="2385283" y="4048103"/>
                  <a:pt x="2390231" y="4048103"/>
                </a:cubicBezTo>
                <a:close/>
                <a:moveTo>
                  <a:pt x="1923509" y="4048103"/>
                </a:moveTo>
                <a:cubicBezTo>
                  <a:pt x="1926042" y="4048103"/>
                  <a:pt x="1928590" y="4048324"/>
                  <a:pt x="1931153" y="4048765"/>
                </a:cubicBezTo>
                <a:cubicBezTo>
                  <a:pt x="1933716" y="4049207"/>
                  <a:pt x="1936131" y="4049796"/>
                  <a:pt x="1938399" y="4050533"/>
                </a:cubicBezTo>
                <a:cubicBezTo>
                  <a:pt x="1940666" y="4051269"/>
                  <a:pt x="1942685" y="4052094"/>
                  <a:pt x="1944452" y="4053007"/>
                </a:cubicBezTo>
                <a:cubicBezTo>
                  <a:pt x="1946219" y="4053920"/>
                  <a:pt x="1947383" y="4054657"/>
                  <a:pt x="1947942" y="4055216"/>
                </a:cubicBezTo>
                <a:cubicBezTo>
                  <a:pt x="1948502" y="4055776"/>
                  <a:pt x="1948870" y="4056218"/>
                  <a:pt x="1949047" y="4056542"/>
                </a:cubicBezTo>
                <a:cubicBezTo>
                  <a:pt x="1949224" y="4056866"/>
                  <a:pt x="1949371" y="4057278"/>
                  <a:pt x="1949488" y="4057779"/>
                </a:cubicBezTo>
                <a:cubicBezTo>
                  <a:pt x="1949607" y="4058280"/>
                  <a:pt x="1949695" y="4058883"/>
                  <a:pt x="1949754" y="4059590"/>
                </a:cubicBezTo>
                <a:cubicBezTo>
                  <a:pt x="1949813" y="4060297"/>
                  <a:pt x="1949842" y="4061211"/>
                  <a:pt x="1949842" y="4062330"/>
                </a:cubicBezTo>
                <a:cubicBezTo>
                  <a:pt x="1949842" y="4063390"/>
                  <a:pt x="1949798" y="4064333"/>
                  <a:pt x="1949710" y="4065157"/>
                </a:cubicBezTo>
                <a:cubicBezTo>
                  <a:pt x="1949621" y="4065982"/>
                  <a:pt x="1949488" y="4066674"/>
                  <a:pt x="1949313" y="4067234"/>
                </a:cubicBezTo>
                <a:cubicBezTo>
                  <a:pt x="1949136" y="4067794"/>
                  <a:pt x="1948885" y="4068206"/>
                  <a:pt x="1948561" y="4068471"/>
                </a:cubicBezTo>
                <a:cubicBezTo>
                  <a:pt x="1948236" y="4068736"/>
                  <a:pt x="1947868" y="4068869"/>
                  <a:pt x="1947457" y="4068869"/>
                </a:cubicBezTo>
                <a:cubicBezTo>
                  <a:pt x="1946808" y="4068869"/>
                  <a:pt x="1945792" y="4068457"/>
                  <a:pt x="1944408" y="4067632"/>
                </a:cubicBezTo>
                <a:cubicBezTo>
                  <a:pt x="1943023" y="4066807"/>
                  <a:pt x="1941330" y="4065879"/>
                  <a:pt x="1939327" y="4064848"/>
                </a:cubicBezTo>
                <a:cubicBezTo>
                  <a:pt x="1937324" y="4063817"/>
                  <a:pt x="1934953" y="4062875"/>
                  <a:pt x="1932213" y="4062020"/>
                </a:cubicBezTo>
                <a:cubicBezTo>
                  <a:pt x="1929474" y="4061166"/>
                  <a:pt x="1926396" y="4060739"/>
                  <a:pt x="1922979" y="4060739"/>
                </a:cubicBezTo>
                <a:cubicBezTo>
                  <a:pt x="1919797" y="4060739"/>
                  <a:pt x="1917029" y="4061166"/>
                  <a:pt x="1914672" y="4062020"/>
                </a:cubicBezTo>
                <a:cubicBezTo>
                  <a:pt x="1912316" y="4062875"/>
                  <a:pt x="1910372" y="4064009"/>
                  <a:pt x="1908840" y="4065423"/>
                </a:cubicBezTo>
                <a:cubicBezTo>
                  <a:pt x="1907308" y="4066836"/>
                  <a:pt x="1906160" y="4068515"/>
                  <a:pt x="1905394" y="4070459"/>
                </a:cubicBezTo>
                <a:cubicBezTo>
                  <a:pt x="1904628" y="4072403"/>
                  <a:pt x="1904245" y="4074466"/>
                  <a:pt x="1904245" y="4076645"/>
                </a:cubicBezTo>
                <a:cubicBezTo>
                  <a:pt x="1904245" y="4079826"/>
                  <a:pt x="1904982" y="4082566"/>
                  <a:pt x="1906454" y="4084863"/>
                </a:cubicBezTo>
                <a:cubicBezTo>
                  <a:pt x="1907927" y="4087161"/>
                  <a:pt x="1909886" y="4089193"/>
                  <a:pt x="1912330" y="4090961"/>
                </a:cubicBezTo>
                <a:cubicBezTo>
                  <a:pt x="1914775" y="4092728"/>
                  <a:pt x="1917559" y="4094348"/>
                  <a:pt x="1920682" y="4095821"/>
                </a:cubicBezTo>
                <a:cubicBezTo>
                  <a:pt x="1923804" y="4097294"/>
                  <a:pt x="1926984" y="4098781"/>
                  <a:pt x="1930225" y="4100283"/>
                </a:cubicBezTo>
                <a:cubicBezTo>
                  <a:pt x="1933465" y="4101785"/>
                  <a:pt x="1936646" y="4103435"/>
                  <a:pt x="1939769" y="4105232"/>
                </a:cubicBezTo>
                <a:cubicBezTo>
                  <a:pt x="1942890" y="4107029"/>
                  <a:pt x="1945674" y="4109150"/>
                  <a:pt x="1948119" y="4111594"/>
                </a:cubicBezTo>
                <a:cubicBezTo>
                  <a:pt x="1950564" y="4114039"/>
                  <a:pt x="1952537" y="4116926"/>
                  <a:pt x="1954040" y="4120254"/>
                </a:cubicBezTo>
                <a:cubicBezTo>
                  <a:pt x="1955541" y="4123583"/>
                  <a:pt x="1956293" y="4127515"/>
                  <a:pt x="1956293" y="4132051"/>
                </a:cubicBezTo>
                <a:cubicBezTo>
                  <a:pt x="1956293" y="4137412"/>
                  <a:pt x="1955306" y="4142184"/>
                  <a:pt x="1953333" y="4146366"/>
                </a:cubicBezTo>
                <a:cubicBezTo>
                  <a:pt x="1951359" y="4150549"/>
                  <a:pt x="1948620" y="4154099"/>
                  <a:pt x="1945114" y="4157015"/>
                </a:cubicBezTo>
                <a:cubicBezTo>
                  <a:pt x="1941610" y="4159931"/>
                  <a:pt x="1937485" y="4162125"/>
                  <a:pt x="1932743" y="4163598"/>
                </a:cubicBezTo>
                <a:cubicBezTo>
                  <a:pt x="1928001" y="4165071"/>
                  <a:pt x="1922890" y="4165807"/>
                  <a:pt x="1917412" y="4165807"/>
                </a:cubicBezTo>
                <a:cubicBezTo>
                  <a:pt x="1913582" y="4165807"/>
                  <a:pt x="1910033" y="4165483"/>
                  <a:pt x="1906764" y="4164835"/>
                </a:cubicBezTo>
                <a:cubicBezTo>
                  <a:pt x="1903494" y="4164187"/>
                  <a:pt x="1900578" y="4163392"/>
                  <a:pt x="1898016" y="4162449"/>
                </a:cubicBezTo>
                <a:cubicBezTo>
                  <a:pt x="1895453" y="4161507"/>
                  <a:pt x="1893303" y="4160535"/>
                  <a:pt x="1891565" y="4159533"/>
                </a:cubicBezTo>
                <a:cubicBezTo>
                  <a:pt x="1889827" y="4158532"/>
                  <a:pt x="1888619" y="4157677"/>
                  <a:pt x="1887941" y="4156970"/>
                </a:cubicBezTo>
                <a:cubicBezTo>
                  <a:pt x="1887264" y="4156263"/>
                  <a:pt x="1886763" y="4155365"/>
                  <a:pt x="1886439" y="4154275"/>
                </a:cubicBezTo>
                <a:cubicBezTo>
                  <a:pt x="1886115" y="4153186"/>
                  <a:pt x="1885954" y="4151728"/>
                  <a:pt x="1885954" y="4149901"/>
                </a:cubicBezTo>
                <a:cubicBezTo>
                  <a:pt x="1885954" y="4148605"/>
                  <a:pt x="1886012" y="4147530"/>
                  <a:pt x="1886131" y="4146676"/>
                </a:cubicBezTo>
                <a:cubicBezTo>
                  <a:pt x="1886248" y="4145822"/>
                  <a:pt x="1886425" y="4145129"/>
                  <a:pt x="1886660" y="4144599"/>
                </a:cubicBezTo>
                <a:cubicBezTo>
                  <a:pt x="1886896" y="4144069"/>
                  <a:pt x="1887191" y="4143701"/>
                  <a:pt x="1887544" y="4143495"/>
                </a:cubicBezTo>
                <a:cubicBezTo>
                  <a:pt x="1887897" y="4143289"/>
                  <a:pt x="1888309" y="4143185"/>
                  <a:pt x="1888781" y="4143185"/>
                </a:cubicBezTo>
                <a:cubicBezTo>
                  <a:pt x="1889606" y="4143185"/>
                  <a:pt x="1890769" y="4143686"/>
                  <a:pt x="1892271" y="4144687"/>
                </a:cubicBezTo>
                <a:cubicBezTo>
                  <a:pt x="1893773" y="4145689"/>
                  <a:pt x="1895703" y="4146779"/>
                  <a:pt x="1898059" y="4147957"/>
                </a:cubicBezTo>
                <a:cubicBezTo>
                  <a:pt x="1900416" y="4149135"/>
                  <a:pt x="1903258" y="4150240"/>
                  <a:pt x="1906587" y="4151271"/>
                </a:cubicBezTo>
                <a:cubicBezTo>
                  <a:pt x="1909915" y="4152302"/>
                  <a:pt x="1913759" y="4152817"/>
                  <a:pt x="1918119" y="4152817"/>
                </a:cubicBezTo>
                <a:cubicBezTo>
                  <a:pt x="1921418" y="4152817"/>
                  <a:pt x="1924437" y="4152375"/>
                  <a:pt x="1927176" y="4151492"/>
                </a:cubicBezTo>
                <a:cubicBezTo>
                  <a:pt x="1929916" y="4150608"/>
                  <a:pt x="1932272" y="4149356"/>
                  <a:pt x="1934245" y="4147736"/>
                </a:cubicBezTo>
                <a:cubicBezTo>
                  <a:pt x="1936219" y="4146116"/>
                  <a:pt x="1937736" y="4144128"/>
                  <a:pt x="1938797" y="4141771"/>
                </a:cubicBezTo>
                <a:cubicBezTo>
                  <a:pt x="1939857" y="4139415"/>
                  <a:pt x="1940387" y="4136734"/>
                  <a:pt x="1940387" y="4133730"/>
                </a:cubicBezTo>
                <a:cubicBezTo>
                  <a:pt x="1940387" y="4130490"/>
                  <a:pt x="1939651" y="4127721"/>
                  <a:pt x="1938178" y="4125424"/>
                </a:cubicBezTo>
                <a:cubicBezTo>
                  <a:pt x="1936705" y="4123126"/>
                  <a:pt x="1934761" y="4121108"/>
                  <a:pt x="1932345" y="4119370"/>
                </a:cubicBezTo>
                <a:cubicBezTo>
                  <a:pt x="1929930" y="4117633"/>
                  <a:pt x="1927176" y="4116042"/>
                  <a:pt x="1924084" y="4114599"/>
                </a:cubicBezTo>
                <a:cubicBezTo>
                  <a:pt x="1920991" y="4113155"/>
                  <a:pt x="1917824" y="4111682"/>
                  <a:pt x="1914584" y="4110180"/>
                </a:cubicBezTo>
                <a:cubicBezTo>
                  <a:pt x="1911344" y="4108678"/>
                  <a:pt x="1908193" y="4107014"/>
                  <a:pt x="1905129" y="4105188"/>
                </a:cubicBezTo>
                <a:cubicBezTo>
                  <a:pt x="1902066" y="4103361"/>
                  <a:pt x="1899326" y="4101211"/>
                  <a:pt x="1896910" y="4098737"/>
                </a:cubicBezTo>
                <a:cubicBezTo>
                  <a:pt x="1894495" y="4096263"/>
                  <a:pt x="1892536" y="4093361"/>
                  <a:pt x="1891034" y="4090033"/>
                </a:cubicBezTo>
                <a:cubicBezTo>
                  <a:pt x="1889532" y="4086704"/>
                  <a:pt x="1888781" y="4082713"/>
                  <a:pt x="1888781" y="4078059"/>
                </a:cubicBezTo>
                <a:cubicBezTo>
                  <a:pt x="1888781" y="4073287"/>
                  <a:pt x="1889650" y="4069031"/>
                  <a:pt x="1891388" y="4065290"/>
                </a:cubicBezTo>
                <a:cubicBezTo>
                  <a:pt x="1893126" y="4061549"/>
                  <a:pt x="1895541" y="4058412"/>
                  <a:pt x="1898635" y="4055879"/>
                </a:cubicBezTo>
                <a:cubicBezTo>
                  <a:pt x="1901726" y="4053346"/>
                  <a:pt x="1905409" y="4051416"/>
                  <a:pt x="1909680" y="4050091"/>
                </a:cubicBezTo>
                <a:cubicBezTo>
                  <a:pt x="1913951" y="4048765"/>
                  <a:pt x="1918560" y="4048103"/>
                  <a:pt x="1923509" y="4048103"/>
                </a:cubicBezTo>
                <a:close/>
                <a:moveTo>
                  <a:pt x="1447257" y="4048103"/>
                </a:moveTo>
                <a:cubicBezTo>
                  <a:pt x="1449791" y="4048103"/>
                  <a:pt x="1452338" y="4048324"/>
                  <a:pt x="1454901" y="4048765"/>
                </a:cubicBezTo>
                <a:cubicBezTo>
                  <a:pt x="1457464" y="4049207"/>
                  <a:pt x="1459879" y="4049796"/>
                  <a:pt x="1462147" y="4050533"/>
                </a:cubicBezTo>
                <a:cubicBezTo>
                  <a:pt x="1464414" y="4051269"/>
                  <a:pt x="1466433" y="4052094"/>
                  <a:pt x="1468200" y="4053007"/>
                </a:cubicBezTo>
                <a:cubicBezTo>
                  <a:pt x="1469967" y="4053920"/>
                  <a:pt x="1471131" y="4054657"/>
                  <a:pt x="1471691" y="4055216"/>
                </a:cubicBezTo>
                <a:cubicBezTo>
                  <a:pt x="1472250" y="4055776"/>
                  <a:pt x="1472618" y="4056218"/>
                  <a:pt x="1472795" y="4056542"/>
                </a:cubicBezTo>
                <a:cubicBezTo>
                  <a:pt x="1472972" y="4056866"/>
                  <a:pt x="1473119" y="4057278"/>
                  <a:pt x="1473237" y="4057779"/>
                </a:cubicBezTo>
                <a:cubicBezTo>
                  <a:pt x="1473355" y="4058280"/>
                  <a:pt x="1473443" y="4058883"/>
                  <a:pt x="1473502" y="4059590"/>
                </a:cubicBezTo>
                <a:cubicBezTo>
                  <a:pt x="1473561" y="4060297"/>
                  <a:pt x="1473591" y="4061211"/>
                  <a:pt x="1473591" y="4062330"/>
                </a:cubicBezTo>
                <a:cubicBezTo>
                  <a:pt x="1473591" y="4063390"/>
                  <a:pt x="1473546" y="4064333"/>
                  <a:pt x="1473458" y="4065157"/>
                </a:cubicBezTo>
                <a:cubicBezTo>
                  <a:pt x="1473370" y="4065982"/>
                  <a:pt x="1473237" y="4066674"/>
                  <a:pt x="1473060" y="4067234"/>
                </a:cubicBezTo>
                <a:cubicBezTo>
                  <a:pt x="1472884" y="4067794"/>
                  <a:pt x="1472633" y="4068206"/>
                  <a:pt x="1472309" y="4068471"/>
                </a:cubicBezTo>
                <a:cubicBezTo>
                  <a:pt x="1471985" y="4068736"/>
                  <a:pt x="1471617" y="4068869"/>
                  <a:pt x="1471205" y="4068869"/>
                </a:cubicBezTo>
                <a:cubicBezTo>
                  <a:pt x="1470556" y="4068869"/>
                  <a:pt x="1469541" y="4068457"/>
                  <a:pt x="1468156" y="4067632"/>
                </a:cubicBezTo>
                <a:cubicBezTo>
                  <a:pt x="1466771" y="4066807"/>
                  <a:pt x="1465078" y="4065879"/>
                  <a:pt x="1463075" y="4064848"/>
                </a:cubicBezTo>
                <a:cubicBezTo>
                  <a:pt x="1461071" y="4063817"/>
                  <a:pt x="1458700" y="4062875"/>
                  <a:pt x="1455962" y="4062020"/>
                </a:cubicBezTo>
                <a:cubicBezTo>
                  <a:pt x="1453222" y="4061166"/>
                  <a:pt x="1450144" y="4060739"/>
                  <a:pt x="1446727" y="4060739"/>
                </a:cubicBezTo>
                <a:cubicBezTo>
                  <a:pt x="1443545" y="4060739"/>
                  <a:pt x="1440777" y="4061166"/>
                  <a:pt x="1438420" y="4062020"/>
                </a:cubicBezTo>
                <a:cubicBezTo>
                  <a:pt x="1436064" y="4062875"/>
                  <a:pt x="1434119" y="4064009"/>
                  <a:pt x="1432588" y="4065423"/>
                </a:cubicBezTo>
                <a:cubicBezTo>
                  <a:pt x="1431057" y="4066836"/>
                  <a:pt x="1429907" y="4068515"/>
                  <a:pt x="1429141" y="4070459"/>
                </a:cubicBezTo>
                <a:cubicBezTo>
                  <a:pt x="1428376" y="4072403"/>
                  <a:pt x="1427993" y="4074466"/>
                  <a:pt x="1427993" y="4076645"/>
                </a:cubicBezTo>
                <a:cubicBezTo>
                  <a:pt x="1427993" y="4079826"/>
                  <a:pt x="1428729" y="4082566"/>
                  <a:pt x="1430202" y="4084863"/>
                </a:cubicBezTo>
                <a:cubicBezTo>
                  <a:pt x="1431675" y="4087161"/>
                  <a:pt x="1433634" y="4089193"/>
                  <a:pt x="1436079" y="4090961"/>
                </a:cubicBezTo>
                <a:cubicBezTo>
                  <a:pt x="1438524" y="4092728"/>
                  <a:pt x="1441307" y="4094348"/>
                  <a:pt x="1444429" y="4095821"/>
                </a:cubicBezTo>
                <a:cubicBezTo>
                  <a:pt x="1447551" y="4097294"/>
                  <a:pt x="1450732" y="4098781"/>
                  <a:pt x="1453973" y="4100283"/>
                </a:cubicBezTo>
                <a:cubicBezTo>
                  <a:pt x="1457213" y="4101785"/>
                  <a:pt x="1460394" y="4103435"/>
                  <a:pt x="1463517" y="4105232"/>
                </a:cubicBezTo>
                <a:cubicBezTo>
                  <a:pt x="1466639" y="4107029"/>
                  <a:pt x="1469423" y="4109150"/>
                  <a:pt x="1471867" y="4111594"/>
                </a:cubicBezTo>
                <a:cubicBezTo>
                  <a:pt x="1474312" y="4114039"/>
                  <a:pt x="1476286" y="4116926"/>
                  <a:pt x="1477788" y="4120254"/>
                </a:cubicBezTo>
                <a:cubicBezTo>
                  <a:pt x="1479290" y="4123583"/>
                  <a:pt x="1480041" y="4127515"/>
                  <a:pt x="1480041" y="4132051"/>
                </a:cubicBezTo>
                <a:cubicBezTo>
                  <a:pt x="1480041" y="4137412"/>
                  <a:pt x="1479055" y="4142184"/>
                  <a:pt x="1477081" y="4146366"/>
                </a:cubicBezTo>
                <a:cubicBezTo>
                  <a:pt x="1475107" y="4150549"/>
                  <a:pt x="1472368" y="4154099"/>
                  <a:pt x="1468863" y="4157015"/>
                </a:cubicBezTo>
                <a:cubicBezTo>
                  <a:pt x="1465357" y="4159931"/>
                  <a:pt x="1461234" y="4162125"/>
                  <a:pt x="1456492" y="4163598"/>
                </a:cubicBezTo>
                <a:cubicBezTo>
                  <a:pt x="1451749" y="4165071"/>
                  <a:pt x="1446638" y="4165807"/>
                  <a:pt x="1441160" y="4165807"/>
                </a:cubicBezTo>
                <a:cubicBezTo>
                  <a:pt x="1437331" y="4165807"/>
                  <a:pt x="1433781" y="4165483"/>
                  <a:pt x="1430511" y="4164835"/>
                </a:cubicBezTo>
                <a:cubicBezTo>
                  <a:pt x="1427242" y="4164187"/>
                  <a:pt x="1424325" y="4163392"/>
                  <a:pt x="1421763" y="4162449"/>
                </a:cubicBezTo>
                <a:cubicBezTo>
                  <a:pt x="1419200" y="4161507"/>
                  <a:pt x="1417050" y="4160535"/>
                  <a:pt x="1415313" y="4159533"/>
                </a:cubicBezTo>
                <a:cubicBezTo>
                  <a:pt x="1413574" y="4158532"/>
                  <a:pt x="1412366" y="4157677"/>
                  <a:pt x="1411689" y="4156970"/>
                </a:cubicBezTo>
                <a:cubicBezTo>
                  <a:pt x="1411012" y="4156263"/>
                  <a:pt x="1410511" y="4155365"/>
                  <a:pt x="1410187" y="4154275"/>
                </a:cubicBezTo>
                <a:cubicBezTo>
                  <a:pt x="1409863" y="4153186"/>
                  <a:pt x="1409701" y="4151728"/>
                  <a:pt x="1409701" y="4149901"/>
                </a:cubicBezTo>
                <a:cubicBezTo>
                  <a:pt x="1409701" y="4148605"/>
                  <a:pt x="1409760" y="4147530"/>
                  <a:pt x="1409877" y="4146676"/>
                </a:cubicBezTo>
                <a:cubicBezTo>
                  <a:pt x="1409995" y="4145822"/>
                  <a:pt x="1410172" y="4145129"/>
                  <a:pt x="1410408" y="4144599"/>
                </a:cubicBezTo>
                <a:cubicBezTo>
                  <a:pt x="1410644" y="4144069"/>
                  <a:pt x="1410938" y="4143701"/>
                  <a:pt x="1411291" y="4143495"/>
                </a:cubicBezTo>
                <a:cubicBezTo>
                  <a:pt x="1411645" y="4143289"/>
                  <a:pt x="1412057" y="4143185"/>
                  <a:pt x="1412529" y="4143185"/>
                </a:cubicBezTo>
                <a:cubicBezTo>
                  <a:pt x="1413353" y="4143185"/>
                  <a:pt x="1414517" y="4143686"/>
                  <a:pt x="1416020" y="4144687"/>
                </a:cubicBezTo>
                <a:cubicBezTo>
                  <a:pt x="1417521" y="4145689"/>
                  <a:pt x="1419451" y="4146779"/>
                  <a:pt x="1421807" y="4147957"/>
                </a:cubicBezTo>
                <a:cubicBezTo>
                  <a:pt x="1424164" y="4149135"/>
                  <a:pt x="1427007" y="4150240"/>
                  <a:pt x="1430335" y="4151271"/>
                </a:cubicBezTo>
                <a:cubicBezTo>
                  <a:pt x="1433663" y="4152302"/>
                  <a:pt x="1437508" y="4152817"/>
                  <a:pt x="1441867" y="4152817"/>
                </a:cubicBezTo>
                <a:cubicBezTo>
                  <a:pt x="1445166" y="4152817"/>
                  <a:pt x="1448185" y="4152375"/>
                  <a:pt x="1450925" y="4151492"/>
                </a:cubicBezTo>
                <a:cubicBezTo>
                  <a:pt x="1453664" y="4150608"/>
                  <a:pt x="1456020" y="4149356"/>
                  <a:pt x="1457994" y="4147736"/>
                </a:cubicBezTo>
                <a:cubicBezTo>
                  <a:pt x="1459966" y="4146116"/>
                  <a:pt x="1461484" y="4144128"/>
                  <a:pt x="1462545" y="4141771"/>
                </a:cubicBezTo>
                <a:cubicBezTo>
                  <a:pt x="1463605" y="4139415"/>
                  <a:pt x="1464135" y="4136734"/>
                  <a:pt x="1464135" y="4133730"/>
                </a:cubicBezTo>
                <a:cubicBezTo>
                  <a:pt x="1464135" y="4130490"/>
                  <a:pt x="1463399" y="4127721"/>
                  <a:pt x="1461926" y="4125424"/>
                </a:cubicBezTo>
                <a:cubicBezTo>
                  <a:pt x="1460453" y="4123126"/>
                  <a:pt x="1458509" y="4121108"/>
                  <a:pt x="1456094" y="4119370"/>
                </a:cubicBezTo>
                <a:cubicBezTo>
                  <a:pt x="1453678" y="4117633"/>
                  <a:pt x="1450925" y="4116042"/>
                  <a:pt x="1447831" y="4114599"/>
                </a:cubicBezTo>
                <a:cubicBezTo>
                  <a:pt x="1444739" y="4113155"/>
                  <a:pt x="1441573" y="4111682"/>
                  <a:pt x="1438332" y="4110180"/>
                </a:cubicBezTo>
                <a:cubicBezTo>
                  <a:pt x="1435092" y="4108678"/>
                  <a:pt x="1431941" y="4107014"/>
                  <a:pt x="1428877" y="4105188"/>
                </a:cubicBezTo>
                <a:cubicBezTo>
                  <a:pt x="1425813" y="4103361"/>
                  <a:pt x="1423074" y="4101211"/>
                  <a:pt x="1420658" y="4098737"/>
                </a:cubicBezTo>
                <a:cubicBezTo>
                  <a:pt x="1418243" y="4096263"/>
                  <a:pt x="1416284" y="4093361"/>
                  <a:pt x="1414782" y="4090033"/>
                </a:cubicBezTo>
                <a:cubicBezTo>
                  <a:pt x="1413280" y="4086704"/>
                  <a:pt x="1412529" y="4082713"/>
                  <a:pt x="1412529" y="4078059"/>
                </a:cubicBezTo>
                <a:cubicBezTo>
                  <a:pt x="1412529" y="4073287"/>
                  <a:pt x="1413398" y="4069031"/>
                  <a:pt x="1415136" y="4065290"/>
                </a:cubicBezTo>
                <a:cubicBezTo>
                  <a:pt x="1416873" y="4061549"/>
                  <a:pt x="1419288" y="4058412"/>
                  <a:pt x="1422381" y="4055879"/>
                </a:cubicBezTo>
                <a:cubicBezTo>
                  <a:pt x="1425474" y="4053346"/>
                  <a:pt x="1429156" y="4051416"/>
                  <a:pt x="1433428" y="4050091"/>
                </a:cubicBezTo>
                <a:cubicBezTo>
                  <a:pt x="1437699" y="4048765"/>
                  <a:pt x="1442309" y="4048103"/>
                  <a:pt x="1447257" y="4048103"/>
                </a:cubicBezTo>
                <a:close/>
                <a:moveTo>
                  <a:pt x="980533" y="4048103"/>
                </a:moveTo>
                <a:cubicBezTo>
                  <a:pt x="983066" y="4048103"/>
                  <a:pt x="985613" y="4048324"/>
                  <a:pt x="988176" y="4048765"/>
                </a:cubicBezTo>
                <a:cubicBezTo>
                  <a:pt x="990739" y="4049207"/>
                  <a:pt x="993154" y="4049796"/>
                  <a:pt x="995423" y="4050533"/>
                </a:cubicBezTo>
                <a:cubicBezTo>
                  <a:pt x="997690" y="4051269"/>
                  <a:pt x="999708" y="4052094"/>
                  <a:pt x="1001476" y="4053007"/>
                </a:cubicBezTo>
                <a:cubicBezTo>
                  <a:pt x="1003243" y="4053920"/>
                  <a:pt x="1004406" y="4054657"/>
                  <a:pt x="1004966" y="4055216"/>
                </a:cubicBezTo>
                <a:cubicBezTo>
                  <a:pt x="1005526" y="4055776"/>
                  <a:pt x="1005894" y="4056218"/>
                  <a:pt x="1006070" y="4056542"/>
                </a:cubicBezTo>
                <a:cubicBezTo>
                  <a:pt x="1006248" y="4056866"/>
                  <a:pt x="1006395" y="4057278"/>
                  <a:pt x="1006513" y="4057779"/>
                </a:cubicBezTo>
                <a:cubicBezTo>
                  <a:pt x="1006630" y="4058280"/>
                  <a:pt x="1006719" y="4058883"/>
                  <a:pt x="1006778" y="4059590"/>
                </a:cubicBezTo>
                <a:cubicBezTo>
                  <a:pt x="1006837" y="4060297"/>
                  <a:pt x="1006866" y="4061211"/>
                  <a:pt x="1006866" y="4062330"/>
                </a:cubicBezTo>
                <a:cubicBezTo>
                  <a:pt x="1006866" y="4063390"/>
                  <a:pt x="1006822" y="4064333"/>
                  <a:pt x="1006734" y="4065157"/>
                </a:cubicBezTo>
                <a:cubicBezTo>
                  <a:pt x="1006645" y="4065982"/>
                  <a:pt x="1006513" y="4066674"/>
                  <a:pt x="1006336" y="4067234"/>
                </a:cubicBezTo>
                <a:cubicBezTo>
                  <a:pt x="1006159" y="4067794"/>
                  <a:pt x="1005908" y="4068206"/>
                  <a:pt x="1005585" y="4068471"/>
                </a:cubicBezTo>
                <a:cubicBezTo>
                  <a:pt x="1005261" y="4068736"/>
                  <a:pt x="1004893" y="4068869"/>
                  <a:pt x="1004480" y="4068869"/>
                </a:cubicBezTo>
                <a:cubicBezTo>
                  <a:pt x="1003832" y="4068869"/>
                  <a:pt x="1002816" y="4068457"/>
                  <a:pt x="1001431" y="4067632"/>
                </a:cubicBezTo>
                <a:cubicBezTo>
                  <a:pt x="1000047" y="4066807"/>
                  <a:pt x="998353" y="4065879"/>
                  <a:pt x="996350" y="4064848"/>
                </a:cubicBezTo>
                <a:cubicBezTo>
                  <a:pt x="994347" y="4063817"/>
                  <a:pt x="991976" y="4062875"/>
                  <a:pt x="989237" y="4062020"/>
                </a:cubicBezTo>
                <a:cubicBezTo>
                  <a:pt x="986497" y="4061166"/>
                  <a:pt x="983419" y="4060739"/>
                  <a:pt x="980003" y="4060739"/>
                </a:cubicBezTo>
                <a:cubicBezTo>
                  <a:pt x="976821" y="4060739"/>
                  <a:pt x="974052" y="4061166"/>
                  <a:pt x="971696" y="4062020"/>
                </a:cubicBezTo>
                <a:cubicBezTo>
                  <a:pt x="969340" y="4062875"/>
                  <a:pt x="967395" y="4064009"/>
                  <a:pt x="965864" y="4065423"/>
                </a:cubicBezTo>
                <a:cubicBezTo>
                  <a:pt x="964332" y="4066836"/>
                  <a:pt x="963183" y="4068515"/>
                  <a:pt x="962417" y="4070459"/>
                </a:cubicBezTo>
                <a:cubicBezTo>
                  <a:pt x="961651" y="4072403"/>
                  <a:pt x="961269" y="4074466"/>
                  <a:pt x="961269" y="4076645"/>
                </a:cubicBezTo>
                <a:cubicBezTo>
                  <a:pt x="961269" y="4079826"/>
                  <a:pt x="962005" y="4082566"/>
                  <a:pt x="963478" y="4084863"/>
                </a:cubicBezTo>
                <a:cubicBezTo>
                  <a:pt x="964951" y="4087161"/>
                  <a:pt x="966909" y="4089193"/>
                  <a:pt x="969354" y="4090961"/>
                </a:cubicBezTo>
                <a:cubicBezTo>
                  <a:pt x="971799" y="4092728"/>
                  <a:pt x="974582" y="4094348"/>
                  <a:pt x="977705" y="4095821"/>
                </a:cubicBezTo>
                <a:cubicBezTo>
                  <a:pt x="980827" y="4097294"/>
                  <a:pt x="984008" y="4098781"/>
                  <a:pt x="987248" y="4100283"/>
                </a:cubicBezTo>
                <a:cubicBezTo>
                  <a:pt x="990488" y="4101785"/>
                  <a:pt x="993669" y="4103435"/>
                  <a:pt x="996792" y="4105232"/>
                </a:cubicBezTo>
                <a:cubicBezTo>
                  <a:pt x="999914" y="4107029"/>
                  <a:pt x="1002698" y="4109150"/>
                  <a:pt x="1005143" y="4111594"/>
                </a:cubicBezTo>
                <a:cubicBezTo>
                  <a:pt x="1007588" y="4114039"/>
                  <a:pt x="1009561" y="4116926"/>
                  <a:pt x="1011064" y="4120254"/>
                </a:cubicBezTo>
                <a:cubicBezTo>
                  <a:pt x="1012566" y="4123583"/>
                  <a:pt x="1013317" y="4127515"/>
                  <a:pt x="1013317" y="4132051"/>
                </a:cubicBezTo>
                <a:cubicBezTo>
                  <a:pt x="1013317" y="4137412"/>
                  <a:pt x="1012330" y="4142184"/>
                  <a:pt x="1010356" y="4146366"/>
                </a:cubicBezTo>
                <a:cubicBezTo>
                  <a:pt x="1008383" y="4150549"/>
                  <a:pt x="1005644" y="4154099"/>
                  <a:pt x="1002139" y="4157015"/>
                </a:cubicBezTo>
                <a:cubicBezTo>
                  <a:pt x="998633" y="4159931"/>
                  <a:pt x="994509" y="4162125"/>
                  <a:pt x="989766" y="4163598"/>
                </a:cubicBezTo>
                <a:cubicBezTo>
                  <a:pt x="985024" y="4165071"/>
                  <a:pt x="979914" y="4165807"/>
                  <a:pt x="974435" y="4165807"/>
                </a:cubicBezTo>
                <a:cubicBezTo>
                  <a:pt x="970606" y="4165807"/>
                  <a:pt x="967056" y="4165483"/>
                  <a:pt x="963787" y="4164835"/>
                </a:cubicBezTo>
                <a:cubicBezTo>
                  <a:pt x="960517" y="4164187"/>
                  <a:pt x="957601" y="4163392"/>
                  <a:pt x="955039" y="4162449"/>
                </a:cubicBezTo>
                <a:cubicBezTo>
                  <a:pt x="952476" y="4161507"/>
                  <a:pt x="950327" y="4160535"/>
                  <a:pt x="948588" y="4159533"/>
                </a:cubicBezTo>
                <a:cubicBezTo>
                  <a:pt x="946850" y="4158532"/>
                  <a:pt x="945643" y="4157677"/>
                  <a:pt x="944966" y="4156970"/>
                </a:cubicBezTo>
                <a:cubicBezTo>
                  <a:pt x="944287" y="4156263"/>
                  <a:pt x="943787" y="4155365"/>
                  <a:pt x="943464" y="4154275"/>
                </a:cubicBezTo>
                <a:cubicBezTo>
                  <a:pt x="943139" y="4153186"/>
                  <a:pt x="942977" y="4151728"/>
                  <a:pt x="942977" y="4149901"/>
                </a:cubicBezTo>
                <a:cubicBezTo>
                  <a:pt x="942977" y="4148605"/>
                  <a:pt x="943037" y="4147530"/>
                  <a:pt x="943155" y="4146676"/>
                </a:cubicBezTo>
                <a:cubicBezTo>
                  <a:pt x="943272" y="4145822"/>
                  <a:pt x="943449" y="4145129"/>
                  <a:pt x="943684" y="4144599"/>
                </a:cubicBezTo>
                <a:cubicBezTo>
                  <a:pt x="943919" y="4144069"/>
                  <a:pt x="944215" y="4143701"/>
                  <a:pt x="944568" y="4143495"/>
                </a:cubicBezTo>
                <a:cubicBezTo>
                  <a:pt x="944921" y="4143289"/>
                  <a:pt x="945335" y="4143185"/>
                  <a:pt x="945805" y="4143185"/>
                </a:cubicBezTo>
                <a:cubicBezTo>
                  <a:pt x="946630" y="4143185"/>
                  <a:pt x="947793" y="4143686"/>
                  <a:pt x="949296" y="4144687"/>
                </a:cubicBezTo>
                <a:cubicBezTo>
                  <a:pt x="950797" y="4145689"/>
                  <a:pt x="952726" y="4146779"/>
                  <a:pt x="955083" y="4147957"/>
                </a:cubicBezTo>
                <a:cubicBezTo>
                  <a:pt x="957440" y="4149135"/>
                  <a:pt x="960282" y="4150240"/>
                  <a:pt x="963610" y="4151271"/>
                </a:cubicBezTo>
                <a:cubicBezTo>
                  <a:pt x="966939" y="4152302"/>
                  <a:pt x="970783" y="4152817"/>
                  <a:pt x="975142" y="4152817"/>
                </a:cubicBezTo>
                <a:cubicBezTo>
                  <a:pt x="978441" y="4152817"/>
                  <a:pt x="981460" y="4152375"/>
                  <a:pt x="984200" y="4151492"/>
                </a:cubicBezTo>
                <a:cubicBezTo>
                  <a:pt x="986939" y="4150608"/>
                  <a:pt x="989295" y="4149356"/>
                  <a:pt x="991269" y="4147736"/>
                </a:cubicBezTo>
                <a:cubicBezTo>
                  <a:pt x="993243" y="4146116"/>
                  <a:pt x="994759" y="4144128"/>
                  <a:pt x="995820" y="4141771"/>
                </a:cubicBezTo>
                <a:cubicBezTo>
                  <a:pt x="996880" y="4139415"/>
                  <a:pt x="997410" y="4136734"/>
                  <a:pt x="997410" y="4133730"/>
                </a:cubicBezTo>
                <a:cubicBezTo>
                  <a:pt x="997410" y="4130490"/>
                  <a:pt x="996674" y="4127721"/>
                  <a:pt x="995201" y="4125424"/>
                </a:cubicBezTo>
                <a:cubicBezTo>
                  <a:pt x="993729" y="4123126"/>
                  <a:pt x="991784" y="4121108"/>
                  <a:pt x="989369" y="4119370"/>
                </a:cubicBezTo>
                <a:cubicBezTo>
                  <a:pt x="986954" y="4117633"/>
                  <a:pt x="984200" y="4116042"/>
                  <a:pt x="981107" y="4114599"/>
                </a:cubicBezTo>
                <a:cubicBezTo>
                  <a:pt x="978014" y="4113155"/>
                  <a:pt x="974847" y="4111682"/>
                  <a:pt x="971607" y="4110180"/>
                </a:cubicBezTo>
                <a:cubicBezTo>
                  <a:pt x="968367" y="4108678"/>
                  <a:pt x="965216" y="4107014"/>
                  <a:pt x="962152" y="4105188"/>
                </a:cubicBezTo>
                <a:cubicBezTo>
                  <a:pt x="959089" y="4103361"/>
                  <a:pt x="956350" y="4101211"/>
                  <a:pt x="953934" y="4098737"/>
                </a:cubicBezTo>
                <a:cubicBezTo>
                  <a:pt x="951519" y="4096263"/>
                  <a:pt x="949561" y="4093361"/>
                  <a:pt x="948059" y="4090033"/>
                </a:cubicBezTo>
                <a:cubicBezTo>
                  <a:pt x="946556" y="4086704"/>
                  <a:pt x="945805" y="4082713"/>
                  <a:pt x="945805" y="4078059"/>
                </a:cubicBezTo>
                <a:cubicBezTo>
                  <a:pt x="945805" y="4073287"/>
                  <a:pt x="946674" y="4069031"/>
                  <a:pt x="948412" y="4065290"/>
                </a:cubicBezTo>
                <a:cubicBezTo>
                  <a:pt x="950150" y="4061549"/>
                  <a:pt x="952565" y="4058412"/>
                  <a:pt x="955658" y="4055879"/>
                </a:cubicBezTo>
                <a:cubicBezTo>
                  <a:pt x="958750" y="4053346"/>
                  <a:pt x="962432" y="4051416"/>
                  <a:pt x="966703" y="4050091"/>
                </a:cubicBezTo>
                <a:cubicBezTo>
                  <a:pt x="970974" y="4048765"/>
                  <a:pt x="975584" y="4048103"/>
                  <a:pt x="980533" y="4048103"/>
                </a:cubicBezTo>
                <a:close/>
                <a:moveTo>
                  <a:pt x="504280" y="4048103"/>
                </a:moveTo>
                <a:cubicBezTo>
                  <a:pt x="506813" y="4048103"/>
                  <a:pt x="509361" y="4048324"/>
                  <a:pt x="511924" y="4048765"/>
                </a:cubicBezTo>
                <a:cubicBezTo>
                  <a:pt x="514486" y="4049207"/>
                  <a:pt x="516902" y="4049796"/>
                  <a:pt x="519170" y="4050533"/>
                </a:cubicBezTo>
                <a:cubicBezTo>
                  <a:pt x="521438" y="4051269"/>
                  <a:pt x="523456" y="4052094"/>
                  <a:pt x="525223" y="4053007"/>
                </a:cubicBezTo>
                <a:cubicBezTo>
                  <a:pt x="526990" y="4053920"/>
                  <a:pt x="528154" y="4054657"/>
                  <a:pt x="528713" y="4055216"/>
                </a:cubicBezTo>
                <a:cubicBezTo>
                  <a:pt x="529273" y="4055776"/>
                  <a:pt x="529641" y="4056218"/>
                  <a:pt x="529818" y="4056542"/>
                </a:cubicBezTo>
                <a:cubicBezTo>
                  <a:pt x="529995" y="4056866"/>
                  <a:pt x="530142" y="4057278"/>
                  <a:pt x="530260" y="4057779"/>
                </a:cubicBezTo>
                <a:cubicBezTo>
                  <a:pt x="530378" y="4058280"/>
                  <a:pt x="530466" y="4058883"/>
                  <a:pt x="530525" y="4059590"/>
                </a:cubicBezTo>
                <a:cubicBezTo>
                  <a:pt x="530584" y="4060297"/>
                  <a:pt x="530613" y="4061211"/>
                  <a:pt x="530613" y="4062330"/>
                </a:cubicBezTo>
                <a:cubicBezTo>
                  <a:pt x="530613" y="4063390"/>
                  <a:pt x="530569" y="4064333"/>
                  <a:pt x="530481" y="4065157"/>
                </a:cubicBezTo>
                <a:cubicBezTo>
                  <a:pt x="530392" y="4065982"/>
                  <a:pt x="530260" y="4066674"/>
                  <a:pt x="530083" y="4067234"/>
                </a:cubicBezTo>
                <a:cubicBezTo>
                  <a:pt x="529906" y="4067794"/>
                  <a:pt x="529656" y="4068206"/>
                  <a:pt x="529332" y="4068471"/>
                </a:cubicBezTo>
                <a:cubicBezTo>
                  <a:pt x="529008" y="4068736"/>
                  <a:pt x="528640" y="4068869"/>
                  <a:pt x="528227" y="4068869"/>
                </a:cubicBezTo>
                <a:cubicBezTo>
                  <a:pt x="527579" y="4068869"/>
                  <a:pt x="526563" y="4068457"/>
                  <a:pt x="525179" y="4067632"/>
                </a:cubicBezTo>
                <a:cubicBezTo>
                  <a:pt x="523794" y="4066807"/>
                  <a:pt x="522101" y="4065879"/>
                  <a:pt x="520098" y="4064848"/>
                </a:cubicBezTo>
                <a:cubicBezTo>
                  <a:pt x="518095" y="4063817"/>
                  <a:pt x="515724" y="4062875"/>
                  <a:pt x="512984" y="4062020"/>
                </a:cubicBezTo>
                <a:cubicBezTo>
                  <a:pt x="510245" y="4061166"/>
                  <a:pt x="507167" y="4060739"/>
                  <a:pt x="503750" y="4060739"/>
                </a:cubicBezTo>
                <a:cubicBezTo>
                  <a:pt x="500569" y="4060739"/>
                  <a:pt x="497800" y="4061166"/>
                  <a:pt x="495443" y="4062020"/>
                </a:cubicBezTo>
                <a:cubicBezTo>
                  <a:pt x="493087" y="4062875"/>
                  <a:pt x="491143" y="4064009"/>
                  <a:pt x="489611" y="4065423"/>
                </a:cubicBezTo>
                <a:cubicBezTo>
                  <a:pt x="488079" y="4066836"/>
                  <a:pt x="486931" y="4068515"/>
                  <a:pt x="486165" y="4070459"/>
                </a:cubicBezTo>
                <a:cubicBezTo>
                  <a:pt x="485399" y="4072403"/>
                  <a:pt x="485016" y="4074466"/>
                  <a:pt x="485016" y="4076645"/>
                </a:cubicBezTo>
                <a:cubicBezTo>
                  <a:pt x="485016" y="4079826"/>
                  <a:pt x="485753" y="4082566"/>
                  <a:pt x="487225" y="4084863"/>
                </a:cubicBezTo>
                <a:cubicBezTo>
                  <a:pt x="488698" y="4087161"/>
                  <a:pt x="490657" y="4089193"/>
                  <a:pt x="493102" y="4090961"/>
                </a:cubicBezTo>
                <a:cubicBezTo>
                  <a:pt x="495546" y="4092728"/>
                  <a:pt x="498330" y="4094348"/>
                  <a:pt x="501452" y="4095821"/>
                </a:cubicBezTo>
                <a:cubicBezTo>
                  <a:pt x="504575" y="4097294"/>
                  <a:pt x="507756" y="4098781"/>
                  <a:pt x="510996" y="4100283"/>
                </a:cubicBezTo>
                <a:cubicBezTo>
                  <a:pt x="514236" y="4101785"/>
                  <a:pt x="517417" y="4103435"/>
                  <a:pt x="520540" y="4105232"/>
                </a:cubicBezTo>
                <a:cubicBezTo>
                  <a:pt x="523662" y="4107029"/>
                  <a:pt x="526445" y="4109150"/>
                  <a:pt x="528890" y="4111594"/>
                </a:cubicBezTo>
                <a:cubicBezTo>
                  <a:pt x="531335" y="4114039"/>
                  <a:pt x="533308" y="4116926"/>
                  <a:pt x="534811" y="4120254"/>
                </a:cubicBezTo>
                <a:cubicBezTo>
                  <a:pt x="536313" y="4123583"/>
                  <a:pt x="537064" y="4127515"/>
                  <a:pt x="537064" y="4132051"/>
                </a:cubicBezTo>
                <a:cubicBezTo>
                  <a:pt x="537064" y="4137412"/>
                  <a:pt x="536077" y="4142184"/>
                  <a:pt x="534104" y="4146366"/>
                </a:cubicBezTo>
                <a:cubicBezTo>
                  <a:pt x="532130" y="4150549"/>
                  <a:pt x="529391" y="4154099"/>
                  <a:pt x="525886" y="4157015"/>
                </a:cubicBezTo>
                <a:cubicBezTo>
                  <a:pt x="522381" y="4159931"/>
                  <a:pt x="518257" y="4162125"/>
                  <a:pt x="513514" y="4163598"/>
                </a:cubicBezTo>
                <a:cubicBezTo>
                  <a:pt x="508772" y="4165071"/>
                  <a:pt x="503662" y="4165807"/>
                  <a:pt x="498183" y="4165807"/>
                </a:cubicBezTo>
                <a:cubicBezTo>
                  <a:pt x="494353" y="4165807"/>
                  <a:pt x="490804" y="4165483"/>
                  <a:pt x="487535" y="4164835"/>
                </a:cubicBezTo>
                <a:cubicBezTo>
                  <a:pt x="484265" y="4164187"/>
                  <a:pt x="481349" y="4163392"/>
                  <a:pt x="478786" y="4162449"/>
                </a:cubicBezTo>
                <a:cubicBezTo>
                  <a:pt x="476224" y="4161507"/>
                  <a:pt x="474073" y="4160535"/>
                  <a:pt x="472336" y="4159533"/>
                </a:cubicBezTo>
                <a:cubicBezTo>
                  <a:pt x="470598" y="4158532"/>
                  <a:pt x="469390" y="4157677"/>
                  <a:pt x="468712" y="4156970"/>
                </a:cubicBezTo>
                <a:cubicBezTo>
                  <a:pt x="468035" y="4156263"/>
                  <a:pt x="467534" y="4155365"/>
                  <a:pt x="467210" y="4154275"/>
                </a:cubicBezTo>
                <a:cubicBezTo>
                  <a:pt x="466886" y="4153186"/>
                  <a:pt x="466724" y="4151728"/>
                  <a:pt x="466724" y="4149901"/>
                </a:cubicBezTo>
                <a:cubicBezTo>
                  <a:pt x="466724" y="4148605"/>
                  <a:pt x="466783" y="4147530"/>
                  <a:pt x="466901" y="4146676"/>
                </a:cubicBezTo>
                <a:cubicBezTo>
                  <a:pt x="467019" y="4145822"/>
                  <a:pt x="467196" y="4145129"/>
                  <a:pt x="467431" y="4144599"/>
                </a:cubicBezTo>
                <a:cubicBezTo>
                  <a:pt x="467667" y="4144069"/>
                  <a:pt x="467961" y="4143701"/>
                  <a:pt x="468315" y="4143495"/>
                </a:cubicBezTo>
                <a:cubicBezTo>
                  <a:pt x="468668" y="4143289"/>
                  <a:pt x="469081" y="4143185"/>
                  <a:pt x="469552" y="4143185"/>
                </a:cubicBezTo>
                <a:cubicBezTo>
                  <a:pt x="470377" y="4143185"/>
                  <a:pt x="471540" y="4143686"/>
                  <a:pt x="473042" y="4144687"/>
                </a:cubicBezTo>
                <a:cubicBezTo>
                  <a:pt x="474545" y="4145689"/>
                  <a:pt x="476474" y="4146779"/>
                  <a:pt x="478830" y="4147957"/>
                </a:cubicBezTo>
                <a:cubicBezTo>
                  <a:pt x="481187" y="4149135"/>
                  <a:pt x="484029" y="4150240"/>
                  <a:pt x="487358" y="4151271"/>
                </a:cubicBezTo>
                <a:cubicBezTo>
                  <a:pt x="490686" y="4152302"/>
                  <a:pt x="494530" y="4152817"/>
                  <a:pt x="498890" y="4152817"/>
                </a:cubicBezTo>
                <a:cubicBezTo>
                  <a:pt x="502189" y="4152817"/>
                  <a:pt x="505208" y="4152375"/>
                  <a:pt x="507947" y="4151492"/>
                </a:cubicBezTo>
                <a:cubicBezTo>
                  <a:pt x="510687" y="4150608"/>
                  <a:pt x="513043" y="4149356"/>
                  <a:pt x="515017" y="4147736"/>
                </a:cubicBezTo>
                <a:cubicBezTo>
                  <a:pt x="516990" y="4146116"/>
                  <a:pt x="518507" y="4144128"/>
                  <a:pt x="519567" y="4141771"/>
                </a:cubicBezTo>
                <a:cubicBezTo>
                  <a:pt x="520628" y="4139415"/>
                  <a:pt x="521158" y="4136734"/>
                  <a:pt x="521158" y="4133730"/>
                </a:cubicBezTo>
                <a:cubicBezTo>
                  <a:pt x="521158" y="4130490"/>
                  <a:pt x="520422" y="4127721"/>
                  <a:pt x="518949" y="4125424"/>
                </a:cubicBezTo>
                <a:cubicBezTo>
                  <a:pt x="517476" y="4123126"/>
                  <a:pt x="515532" y="4121108"/>
                  <a:pt x="513117" y="4119370"/>
                </a:cubicBezTo>
                <a:cubicBezTo>
                  <a:pt x="510701" y="4117633"/>
                  <a:pt x="507947" y="4116042"/>
                  <a:pt x="504854" y="4114599"/>
                </a:cubicBezTo>
                <a:cubicBezTo>
                  <a:pt x="501762" y="4113155"/>
                  <a:pt x="498595" y="4111682"/>
                  <a:pt x="495355" y="4110180"/>
                </a:cubicBezTo>
                <a:cubicBezTo>
                  <a:pt x="492115" y="4108678"/>
                  <a:pt x="488963" y="4107014"/>
                  <a:pt x="485900" y="4105188"/>
                </a:cubicBezTo>
                <a:cubicBezTo>
                  <a:pt x="482836" y="4103361"/>
                  <a:pt x="480097" y="4101211"/>
                  <a:pt x="477682" y="4098737"/>
                </a:cubicBezTo>
                <a:cubicBezTo>
                  <a:pt x="475266" y="4096263"/>
                  <a:pt x="473307" y="4093361"/>
                  <a:pt x="471805" y="4090033"/>
                </a:cubicBezTo>
                <a:cubicBezTo>
                  <a:pt x="470303" y="4086704"/>
                  <a:pt x="469552" y="4082713"/>
                  <a:pt x="469552" y="4078059"/>
                </a:cubicBezTo>
                <a:cubicBezTo>
                  <a:pt x="469552" y="4073287"/>
                  <a:pt x="470421" y="4069031"/>
                  <a:pt x="472159" y="4065290"/>
                </a:cubicBezTo>
                <a:cubicBezTo>
                  <a:pt x="473897" y="4061549"/>
                  <a:pt x="476312" y="4058412"/>
                  <a:pt x="479405" y="4055879"/>
                </a:cubicBezTo>
                <a:cubicBezTo>
                  <a:pt x="482498" y="4053346"/>
                  <a:pt x="486180" y="4051416"/>
                  <a:pt x="490451" y="4050091"/>
                </a:cubicBezTo>
                <a:cubicBezTo>
                  <a:pt x="494722" y="4048765"/>
                  <a:pt x="499331" y="4048103"/>
                  <a:pt x="504280" y="4048103"/>
                </a:cubicBezTo>
                <a:close/>
                <a:moveTo>
                  <a:pt x="37556" y="4048103"/>
                </a:moveTo>
                <a:cubicBezTo>
                  <a:pt x="40089" y="4048103"/>
                  <a:pt x="42637" y="4048324"/>
                  <a:pt x="45200" y="4048765"/>
                </a:cubicBezTo>
                <a:cubicBezTo>
                  <a:pt x="47762" y="4049207"/>
                  <a:pt x="50178" y="4049796"/>
                  <a:pt x="52446" y="4050533"/>
                </a:cubicBezTo>
                <a:cubicBezTo>
                  <a:pt x="54714" y="4051269"/>
                  <a:pt x="56732" y="4052094"/>
                  <a:pt x="58499" y="4053007"/>
                </a:cubicBezTo>
                <a:cubicBezTo>
                  <a:pt x="60266" y="4053920"/>
                  <a:pt x="61430" y="4054657"/>
                  <a:pt x="61989" y="4055216"/>
                </a:cubicBezTo>
                <a:cubicBezTo>
                  <a:pt x="62549" y="4055776"/>
                  <a:pt x="62917" y="4056218"/>
                  <a:pt x="63094" y="4056542"/>
                </a:cubicBezTo>
                <a:cubicBezTo>
                  <a:pt x="63271" y="4056866"/>
                  <a:pt x="63418" y="4057278"/>
                  <a:pt x="63536" y="4057779"/>
                </a:cubicBezTo>
                <a:cubicBezTo>
                  <a:pt x="63654" y="4058280"/>
                  <a:pt x="63742" y="4058883"/>
                  <a:pt x="63801" y="4059590"/>
                </a:cubicBezTo>
                <a:cubicBezTo>
                  <a:pt x="63860" y="4060297"/>
                  <a:pt x="63889" y="4061211"/>
                  <a:pt x="63889" y="4062330"/>
                </a:cubicBezTo>
                <a:cubicBezTo>
                  <a:pt x="63889" y="4063390"/>
                  <a:pt x="63845" y="4064333"/>
                  <a:pt x="63757" y="4065157"/>
                </a:cubicBezTo>
                <a:cubicBezTo>
                  <a:pt x="63668" y="4065982"/>
                  <a:pt x="63536" y="4066674"/>
                  <a:pt x="63359" y="4067234"/>
                </a:cubicBezTo>
                <a:cubicBezTo>
                  <a:pt x="63182" y="4067794"/>
                  <a:pt x="62932" y="4068206"/>
                  <a:pt x="62608" y="4068471"/>
                </a:cubicBezTo>
                <a:cubicBezTo>
                  <a:pt x="62284" y="4068736"/>
                  <a:pt x="61916" y="4068869"/>
                  <a:pt x="61503" y="4068869"/>
                </a:cubicBezTo>
                <a:cubicBezTo>
                  <a:pt x="60855" y="4068869"/>
                  <a:pt x="59839" y="4068457"/>
                  <a:pt x="58455" y="4067632"/>
                </a:cubicBezTo>
                <a:cubicBezTo>
                  <a:pt x="57070" y="4066807"/>
                  <a:pt x="55377" y="4065879"/>
                  <a:pt x="53374" y="4064848"/>
                </a:cubicBezTo>
                <a:cubicBezTo>
                  <a:pt x="51371" y="4063817"/>
                  <a:pt x="48999" y="4062875"/>
                  <a:pt x="46260" y="4062020"/>
                </a:cubicBezTo>
                <a:cubicBezTo>
                  <a:pt x="43521" y="4061166"/>
                  <a:pt x="40443" y="4060739"/>
                  <a:pt x="37026" y="4060739"/>
                </a:cubicBezTo>
                <a:cubicBezTo>
                  <a:pt x="33845" y="4060739"/>
                  <a:pt x="31076" y="4061166"/>
                  <a:pt x="28719" y="4062020"/>
                </a:cubicBezTo>
                <a:cubicBezTo>
                  <a:pt x="26363" y="4062875"/>
                  <a:pt x="24419" y="4064009"/>
                  <a:pt x="22887" y="4065423"/>
                </a:cubicBezTo>
                <a:cubicBezTo>
                  <a:pt x="21355" y="4066836"/>
                  <a:pt x="20207" y="4068515"/>
                  <a:pt x="19441" y="4070459"/>
                </a:cubicBezTo>
                <a:cubicBezTo>
                  <a:pt x="18675" y="4072403"/>
                  <a:pt x="18292" y="4074466"/>
                  <a:pt x="18292" y="4076645"/>
                </a:cubicBezTo>
                <a:cubicBezTo>
                  <a:pt x="18292" y="4079826"/>
                  <a:pt x="19028" y="4082566"/>
                  <a:pt x="20501" y="4084863"/>
                </a:cubicBezTo>
                <a:cubicBezTo>
                  <a:pt x="21974" y="4087161"/>
                  <a:pt x="23933" y="4089193"/>
                  <a:pt x="26377" y="4090961"/>
                </a:cubicBezTo>
                <a:cubicBezTo>
                  <a:pt x="28822" y="4092728"/>
                  <a:pt x="31606" y="4094348"/>
                  <a:pt x="34728" y="4095821"/>
                </a:cubicBezTo>
                <a:cubicBezTo>
                  <a:pt x="37850" y="4097294"/>
                  <a:pt x="41032" y="4098781"/>
                  <a:pt x="44272" y="4100283"/>
                </a:cubicBezTo>
                <a:cubicBezTo>
                  <a:pt x="47512" y="4101785"/>
                  <a:pt x="50693" y="4103435"/>
                  <a:pt x="53815" y="4105232"/>
                </a:cubicBezTo>
                <a:cubicBezTo>
                  <a:pt x="56938" y="4107029"/>
                  <a:pt x="59721" y="4109150"/>
                  <a:pt x="62166" y="4111594"/>
                </a:cubicBezTo>
                <a:cubicBezTo>
                  <a:pt x="64611" y="4114039"/>
                  <a:pt x="66584" y="4116926"/>
                  <a:pt x="68087" y="4120254"/>
                </a:cubicBezTo>
                <a:cubicBezTo>
                  <a:pt x="69589" y="4123583"/>
                  <a:pt x="70340" y="4127515"/>
                  <a:pt x="70340" y="4132051"/>
                </a:cubicBezTo>
                <a:cubicBezTo>
                  <a:pt x="70340" y="4137412"/>
                  <a:pt x="69353" y="4142184"/>
                  <a:pt x="67380" y="4146366"/>
                </a:cubicBezTo>
                <a:cubicBezTo>
                  <a:pt x="65406" y="4150549"/>
                  <a:pt x="62667" y="4154099"/>
                  <a:pt x="59162" y="4157015"/>
                </a:cubicBezTo>
                <a:cubicBezTo>
                  <a:pt x="55656" y="4159931"/>
                  <a:pt x="51533" y="4162125"/>
                  <a:pt x="46790" y="4163598"/>
                </a:cubicBezTo>
                <a:cubicBezTo>
                  <a:pt x="42048" y="4165071"/>
                  <a:pt x="36937" y="4165807"/>
                  <a:pt x="31459" y="4165807"/>
                </a:cubicBezTo>
                <a:cubicBezTo>
                  <a:pt x="27629" y="4165807"/>
                  <a:pt x="24080" y="4165483"/>
                  <a:pt x="20810" y="4164835"/>
                </a:cubicBezTo>
                <a:cubicBezTo>
                  <a:pt x="17541" y="4164187"/>
                  <a:pt x="14625" y="4163392"/>
                  <a:pt x="12062" y="4162449"/>
                </a:cubicBezTo>
                <a:cubicBezTo>
                  <a:pt x="9499" y="4161507"/>
                  <a:pt x="7349" y="4160535"/>
                  <a:pt x="5611" y="4159533"/>
                </a:cubicBezTo>
                <a:cubicBezTo>
                  <a:pt x="3873" y="4158532"/>
                  <a:pt x="2666" y="4157677"/>
                  <a:pt x="1988" y="4156970"/>
                </a:cubicBezTo>
                <a:cubicBezTo>
                  <a:pt x="1311" y="4156263"/>
                  <a:pt x="810" y="4155365"/>
                  <a:pt x="486" y="4154275"/>
                </a:cubicBezTo>
                <a:cubicBezTo>
                  <a:pt x="162" y="4153186"/>
                  <a:pt x="0" y="4151728"/>
                  <a:pt x="0" y="4149901"/>
                </a:cubicBezTo>
                <a:cubicBezTo>
                  <a:pt x="0" y="4148605"/>
                  <a:pt x="59" y="4147530"/>
                  <a:pt x="177" y="4146676"/>
                </a:cubicBezTo>
                <a:cubicBezTo>
                  <a:pt x="295" y="4145822"/>
                  <a:pt x="471" y="4145129"/>
                  <a:pt x="707" y="4144599"/>
                </a:cubicBezTo>
                <a:cubicBezTo>
                  <a:pt x="943" y="4144069"/>
                  <a:pt x="1237" y="4143701"/>
                  <a:pt x="1591" y="4143495"/>
                </a:cubicBezTo>
                <a:cubicBezTo>
                  <a:pt x="1944" y="4143289"/>
                  <a:pt x="2356" y="4143185"/>
                  <a:pt x="2828" y="4143185"/>
                </a:cubicBezTo>
                <a:cubicBezTo>
                  <a:pt x="3653" y="4143185"/>
                  <a:pt x="4816" y="4143686"/>
                  <a:pt x="6318" y="4144687"/>
                </a:cubicBezTo>
                <a:cubicBezTo>
                  <a:pt x="7820" y="4145689"/>
                  <a:pt x="9750" y="4146779"/>
                  <a:pt x="12106" y="4147957"/>
                </a:cubicBezTo>
                <a:cubicBezTo>
                  <a:pt x="14463" y="4149135"/>
                  <a:pt x="17305" y="4150240"/>
                  <a:pt x="20634" y="4151271"/>
                </a:cubicBezTo>
                <a:cubicBezTo>
                  <a:pt x="23962" y="4152302"/>
                  <a:pt x="27806" y="4152817"/>
                  <a:pt x="32166" y="4152817"/>
                </a:cubicBezTo>
                <a:cubicBezTo>
                  <a:pt x="35465" y="4152817"/>
                  <a:pt x="38484" y="4152375"/>
                  <a:pt x="41223" y="4151492"/>
                </a:cubicBezTo>
                <a:cubicBezTo>
                  <a:pt x="43963" y="4150608"/>
                  <a:pt x="46319" y="4149356"/>
                  <a:pt x="48292" y="4147736"/>
                </a:cubicBezTo>
                <a:cubicBezTo>
                  <a:pt x="50266" y="4146116"/>
                  <a:pt x="51783" y="4144128"/>
                  <a:pt x="52843" y="4141771"/>
                </a:cubicBezTo>
                <a:cubicBezTo>
                  <a:pt x="53904" y="4139415"/>
                  <a:pt x="54434" y="4136734"/>
                  <a:pt x="54434" y="4133730"/>
                </a:cubicBezTo>
                <a:cubicBezTo>
                  <a:pt x="54434" y="4130490"/>
                  <a:pt x="53698" y="4127721"/>
                  <a:pt x="52225" y="4125424"/>
                </a:cubicBezTo>
                <a:cubicBezTo>
                  <a:pt x="50752" y="4123126"/>
                  <a:pt x="48808" y="4121108"/>
                  <a:pt x="46393" y="4119370"/>
                </a:cubicBezTo>
                <a:cubicBezTo>
                  <a:pt x="43977" y="4117633"/>
                  <a:pt x="41223" y="4116042"/>
                  <a:pt x="38130" y="4114599"/>
                </a:cubicBezTo>
                <a:cubicBezTo>
                  <a:pt x="35037" y="4113155"/>
                  <a:pt x="31871" y="4111682"/>
                  <a:pt x="28631" y="4110180"/>
                </a:cubicBezTo>
                <a:cubicBezTo>
                  <a:pt x="25391" y="4108678"/>
                  <a:pt x="22239" y="4107014"/>
                  <a:pt x="19176" y="4105188"/>
                </a:cubicBezTo>
                <a:cubicBezTo>
                  <a:pt x="16112" y="4103361"/>
                  <a:pt x="13373" y="4101211"/>
                  <a:pt x="10958" y="4098737"/>
                </a:cubicBezTo>
                <a:cubicBezTo>
                  <a:pt x="8542" y="4096263"/>
                  <a:pt x="6583" y="4093361"/>
                  <a:pt x="5081" y="4090033"/>
                </a:cubicBezTo>
                <a:cubicBezTo>
                  <a:pt x="3579" y="4086704"/>
                  <a:pt x="2828" y="4082713"/>
                  <a:pt x="2828" y="4078059"/>
                </a:cubicBezTo>
                <a:cubicBezTo>
                  <a:pt x="2828" y="4073287"/>
                  <a:pt x="3697" y="4069031"/>
                  <a:pt x="5435" y="4065290"/>
                </a:cubicBezTo>
                <a:cubicBezTo>
                  <a:pt x="7172" y="4061549"/>
                  <a:pt x="9588" y="4058412"/>
                  <a:pt x="12681" y="4055879"/>
                </a:cubicBezTo>
                <a:cubicBezTo>
                  <a:pt x="15773" y="4053346"/>
                  <a:pt x="19455" y="4051416"/>
                  <a:pt x="23727" y="4050091"/>
                </a:cubicBezTo>
                <a:cubicBezTo>
                  <a:pt x="27998" y="4048765"/>
                  <a:pt x="32607" y="4048103"/>
                  <a:pt x="37556" y="4048103"/>
                </a:cubicBezTo>
                <a:close/>
                <a:moveTo>
                  <a:pt x="8527689" y="3933635"/>
                </a:moveTo>
                <a:cubicBezTo>
                  <a:pt x="8528513" y="3933635"/>
                  <a:pt x="8529677" y="3934136"/>
                  <a:pt x="8531179" y="3935137"/>
                </a:cubicBezTo>
                <a:cubicBezTo>
                  <a:pt x="8532681" y="3936139"/>
                  <a:pt x="8534611" y="3937229"/>
                  <a:pt x="8536967" y="3938407"/>
                </a:cubicBezTo>
                <a:cubicBezTo>
                  <a:pt x="8539324" y="3939585"/>
                  <a:pt x="8542166" y="3940690"/>
                  <a:pt x="8545494" y="3941721"/>
                </a:cubicBezTo>
                <a:lnTo>
                  <a:pt x="8549744" y="3942291"/>
                </a:lnTo>
                <a:lnTo>
                  <a:pt x="8549744" y="3955657"/>
                </a:lnTo>
                <a:lnTo>
                  <a:pt x="8545671" y="3955285"/>
                </a:lnTo>
                <a:cubicBezTo>
                  <a:pt x="8542402" y="3954637"/>
                  <a:pt x="8539485" y="3953842"/>
                  <a:pt x="8536923" y="3952899"/>
                </a:cubicBezTo>
                <a:cubicBezTo>
                  <a:pt x="8534360" y="3951957"/>
                  <a:pt x="8532210" y="3950985"/>
                  <a:pt x="8530472" y="3949983"/>
                </a:cubicBezTo>
                <a:cubicBezTo>
                  <a:pt x="8528734" y="3948982"/>
                  <a:pt x="8527527" y="3948127"/>
                  <a:pt x="8526849" y="3947420"/>
                </a:cubicBezTo>
                <a:cubicBezTo>
                  <a:pt x="8526172" y="3946713"/>
                  <a:pt x="8525671" y="3945815"/>
                  <a:pt x="8525347" y="3944725"/>
                </a:cubicBezTo>
                <a:cubicBezTo>
                  <a:pt x="8525023" y="3943635"/>
                  <a:pt x="8524861" y="3942177"/>
                  <a:pt x="8524861" y="3940351"/>
                </a:cubicBezTo>
                <a:cubicBezTo>
                  <a:pt x="8524861" y="3939055"/>
                  <a:pt x="8524920" y="3937980"/>
                  <a:pt x="8525038" y="3937126"/>
                </a:cubicBezTo>
                <a:cubicBezTo>
                  <a:pt x="8525156" y="3936272"/>
                  <a:pt x="8525332" y="3935579"/>
                  <a:pt x="8525568" y="3935049"/>
                </a:cubicBezTo>
                <a:cubicBezTo>
                  <a:pt x="8525804" y="3934519"/>
                  <a:pt x="8526098" y="3934151"/>
                  <a:pt x="8526451" y="3933945"/>
                </a:cubicBezTo>
                <a:cubicBezTo>
                  <a:pt x="8526805" y="3933738"/>
                  <a:pt x="8527218" y="3933635"/>
                  <a:pt x="8527689" y="3933635"/>
                </a:cubicBezTo>
                <a:close/>
                <a:moveTo>
                  <a:pt x="8549744" y="3840374"/>
                </a:moveTo>
                <a:lnTo>
                  <a:pt x="8549744" y="3854708"/>
                </a:lnTo>
                <a:lnTo>
                  <a:pt x="8547748" y="3855873"/>
                </a:lnTo>
                <a:cubicBezTo>
                  <a:pt x="8546216" y="3857286"/>
                  <a:pt x="8545068" y="3858965"/>
                  <a:pt x="8544301" y="3860909"/>
                </a:cubicBezTo>
                <a:cubicBezTo>
                  <a:pt x="8543536" y="3862853"/>
                  <a:pt x="8543153" y="3864916"/>
                  <a:pt x="8543153" y="3867095"/>
                </a:cubicBezTo>
                <a:cubicBezTo>
                  <a:pt x="8543153" y="3870276"/>
                  <a:pt x="8543889" y="3873016"/>
                  <a:pt x="8545362" y="3875313"/>
                </a:cubicBezTo>
                <a:lnTo>
                  <a:pt x="8549744" y="3879860"/>
                </a:lnTo>
                <a:lnTo>
                  <a:pt x="8549744" y="3898651"/>
                </a:lnTo>
                <a:lnTo>
                  <a:pt x="8544036" y="3895638"/>
                </a:lnTo>
                <a:cubicBezTo>
                  <a:pt x="8540973" y="3893811"/>
                  <a:pt x="8538234" y="3891661"/>
                  <a:pt x="8535818" y="3889187"/>
                </a:cubicBezTo>
                <a:cubicBezTo>
                  <a:pt x="8533403" y="3886713"/>
                  <a:pt x="8531444" y="3883811"/>
                  <a:pt x="8529942" y="3880483"/>
                </a:cubicBezTo>
                <a:cubicBezTo>
                  <a:pt x="8528440" y="3877154"/>
                  <a:pt x="8527689" y="3873163"/>
                  <a:pt x="8527689" y="3868509"/>
                </a:cubicBezTo>
                <a:cubicBezTo>
                  <a:pt x="8527689" y="3863737"/>
                  <a:pt x="8528558" y="3859481"/>
                  <a:pt x="8530295" y="3855740"/>
                </a:cubicBezTo>
                <a:cubicBezTo>
                  <a:pt x="8532034" y="3851999"/>
                  <a:pt x="8534449" y="3848862"/>
                  <a:pt x="8537541" y="3846329"/>
                </a:cubicBezTo>
                <a:cubicBezTo>
                  <a:pt x="8540634" y="3843796"/>
                  <a:pt x="8544317" y="3841866"/>
                  <a:pt x="8548587" y="3840541"/>
                </a:cubicBezTo>
                <a:close/>
                <a:moveTo>
                  <a:pt x="8273457" y="3840232"/>
                </a:moveTo>
                <a:lnTo>
                  <a:pt x="8282789" y="3840232"/>
                </a:lnTo>
                <a:cubicBezTo>
                  <a:pt x="8284703" y="3840232"/>
                  <a:pt x="8286378" y="3840408"/>
                  <a:pt x="8287814" y="3840762"/>
                </a:cubicBezTo>
                <a:cubicBezTo>
                  <a:pt x="8289250" y="3841115"/>
                  <a:pt x="8290506" y="3841675"/>
                  <a:pt x="8291582" y="3842441"/>
                </a:cubicBezTo>
                <a:cubicBezTo>
                  <a:pt x="8292659" y="3843207"/>
                  <a:pt x="8293556" y="3844179"/>
                  <a:pt x="8294274" y="3845357"/>
                </a:cubicBezTo>
                <a:cubicBezTo>
                  <a:pt x="8294992" y="3846535"/>
                  <a:pt x="8295620" y="3847920"/>
                  <a:pt x="8296158" y="3849510"/>
                </a:cubicBezTo>
                <a:lnTo>
                  <a:pt x="8328854" y="3932310"/>
                </a:lnTo>
                <a:lnTo>
                  <a:pt x="8329296" y="3932310"/>
                </a:lnTo>
                <a:lnTo>
                  <a:pt x="8363317" y="3849775"/>
                </a:lnTo>
                <a:cubicBezTo>
                  <a:pt x="8363975" y="3848008"/>
                  <a:pt x="8364694" y="3846506"/>
                  <a:pt x="8365472" y="3845269"/>
                </a:cubicBezTo>
                <a:cubicBezTo>
                  <a:pt x="8366250" y="3844031"/>
                  <a:pt x="8367104" y="3843045"/>
                  <a:pt x="8368031" y="3842308"/>
                </a:cubicBezTo>
                <a:cubicBezTo>
                  <a:pt x="8368959" y="3841572"/>
                  <a:pt x="8369991" y="3841042"/>
                  <a:pt x="8371128" y="3840718"/>
                </a:cubicBezTo>
                <a:cubicBezTo>
                  <a:pt x="8372265" y="3840394"/>
                  <a:pt x="8373582" y="3840232"/>
                  <a:pt x="8375079" y="3840232"/>
                </a:cubicBezTo>
                <a:lnTo>
                  <a:pt x="8384864" y="3840232"/>
                </a:lnTo>
                <a:cubicBezTo>
                  <a:pt x="8385762" y="3840232"/>
                  <a:pt x="8386615" y="3840364"/>
                  <a:pt x="8387423" y="3840629"/>
                </a:cubicBezTo>
                <a:cubicBezTo>
                  <a:pt x="8388231" y="3840894"/>
                  <a:pt x="8388919" y="3841307"/>
                  <a:pt x="8389488" y="3841866"/>
                </a:cubicBezTo>
                <a:cubicBezTo>
                  <a:pt x="8390057" y="3842426"/>
                  <a:pt x="8390521" y="3843133"/>
                  <a:pt x="8390879" y="3843987"/>
                </a:cubicBezTo>
                <a:cubicBezTo>
                  <a:pt x="8391239" y="3844842"/>
                  <a:pt x="8391418" y="3845887"/>
                  <a:pt x="8391418" y="3847124"/>
                </a:cubicBezTo>
                <a:lnTo>
                  <a:pt x="8391418" y="3952281"/>
                </a:lnTo>
                <a:cubicBezTo>
                  <a:pt x="8391418" y="3952752"/>
                  <a:pt x="8391297" y="3953164"/>
                  <a:pt x="8391054" y="3953518"/>
                </a:cubicBezTo>
                <a:cubicBezTo>
                  <a:pt x="8390811" y="3953871"/>
                  <a:pt x="8390387" y="3954151"/>
                  <a:pt x="8389780" y="3954357"/>
                </a:cubicBezTo>
                <a:cubicBezTo>
                  <a:pt x="8389173" y="3954564"/>
                  <a:pt x="8388399" y="3954740"/>
                  <a:pt x="8387459" y="3954887"/>
                </a:cubicBezTo>
                <a:cubicBezTo>
                  <a:pt x="8386519" y="3955035"/>
                  <a:pt x="8385290" y="3955108"/>
                  <a:pt x="8383773" y="3955108"/>
                </a:cubicBezTo>
                <a:cubicBezTo>
                  <a:pt x="8382378" y="3955108"/>
                  <a:pt x="8381179" y="3955035"/>
                  <a:pt x="8380178" y="3954887"/>
                </a:cubicBezTo>
                <a:cubicBezTo>
                  <a:pt x="8379177" y="3954740"/>
                  <a:pt x="8378388" y="3954564"/>
                  <a:pt x="8377812" y="3954357"/>
                </a:cubicBezTo>
                <a:cubicBezTo>
                  <a:pt x="8377235" y="3954151"/>
                  <a:pt x="8376825" y="3953871"/>
                  <a:pt x="8376583" y="3953518"/>
                </a:cubicBezTo>
                <a:cubicBezTo>
                  <a:pt x="8376340" y="3953164"/>
                  <a:pt x="8376219" y="3952752"/>
                  <a:pt x="8376219" y="3952281"/>
                </a:cubicBezTo>
                <a:lnTo>
                  <a:pt x="8376219" y="3852691"/>
                </a:lnTo>
                <a:lnTo>
                  <a:pt x="8376042" y="3852691"/>
                </a:lnTo>
                <a:lnTo>
                  <a:pt x="8335747" y="3952722"/>
                </a:lnTo>
                <a:cubicBezTo>
                  <a:pt x="8335570" y="3953135"/>
                  <a:pt x="8335320" y="3953488"/>
                  <a:pt x="8334996" y="3953783"/>
                </a:cubicBezTo>
                <a:cubicBezTo>
                  <a:pt x="8334672" y="3954078"/>
                  <a:pt x="8334200" y="3954328"/>
                  <a:pt x="8333582" y="3954534"/>
                </a:cubicBezTo>
                <a:cubicBezTo>
                  <a:pt x="8332963" y="3954740"/>
                  <a:pt x="8332227" y="3954887"/>
                  <a:pt x="8331373" y="3954976"/>
                </a:cubicBezTo>
                <a:cubicBezTo>
                  <a:pt x="8330519" y="3955064"/>
                  <a:pt x="8329502" y="3955108"/>
                  <a:pt x="8328324" y="3955108"/>
                </a:cubicBezTo>
                <a:cubicBezTo>
                  <a:pt x="8327087" y="3955108"/>
                  <a:pt x="8326026" y="3955050"/>
                  <a:pt x="8325143" y="3954932"/>
                </a:cubicBezTo>
                <a:cubicBezTo>
                  <a:pt x="8324259" y="3954814"/>
                  <a:pt x="8323523" y="3954652"/>
                  <a:pt x="8322934" y="3954446"/>
                </a:cubicBezTo>
                <a:cubicBezTo>
                  <a:pt x="8322345" y="3954239"/>
                  <a:pt x="8321888" y="3953989"/>
                  <a:pt x="8321564" y="3953694"/>
                </a:cubicBezTo>
                <a:cubicBezTo>
                  <a:pt x="8321240" y="3953400"/>
                  <a:pt x="8321019" y="3953076"/>
                  <a:pt x="8320901" y="3952722"/>
                </a:cubicBezTo>
                <a:lnTo>
                  <a:pt x="8282373" y="3852691"/>
                </a:lnTo>
                <a:lnTo>
                  <a:pt x="8282285" y="3852691"/>
                </a:lnTo>
                <a:lnTo>
                  <a:pt x="8282285" y="3952281"/>
                </a:lnTo>
                <a:cubicBezTo>
                  <a:pt x="8282285" y="3952752"/>
                  <a:pt x="8282164" y="3953164"/>
                  <a:pt x="8281922" y="3953518"/>
                </a:cubicBezTo>
                <a:cubicBezTo>
                  <a:pt x="8281679" y="3953871"/>
                  <a:pt x="8281254" y="3954151"/>
                  <a:pt x="8280647" y="3954357"/>
                </a:cubicBezTo>
                <a:cubicBezTo>
                  <a:pt x="8280040" y="3954564"/>
                  <a:pt x="8279251" y="3954740"/>
                  <a:pt x="8278281" y="3954887"/>
                </a:cubicBezTo>
                <a:cubicBezTo>
                  <a:pt x="8277310" y="3955035"/>
                  <a:pt x="8276066" y="3955108"/>
                  <a:pt x="8274549" y="3955108"/>
                </a:cubicBezTo>
                <a:cubicBezTo>
                  <a:pt x="8273092" y="3955108"/>
                  <a:pt x="8271879" y="3955035"/>
                  <a:pt x="8270909" y="3954887"/>
                </a:cubicBezTo>
                <a:cubicBezTo>
                  <a:pt x="8269938" y="3954740"/>
                  <a:pt x="8269164" y="3954564"/>
                  <a:pt x="8268587" y="3954357"/>
                </a:cubicBezTo>
                <a:cubicBezTo>
                  <a:pt x="8268011" y="3954151"/>
                  <a:pt x="8267617" y="3953871"/>
                  <a:pt x="8267404" y="3953518"/>
                </a:cubicBezTo>
                <a:cubicBezTo>
                  <a:pt x="8267192" y="3953164"/>
                  <a:pt x="8267086" y="3952752"/>
                  <a:pt x="8267086" y="3952281"/>
                </a:cubicBezTo>
                <a:lnTo>
                  <a:pt x="8267086" y="3847124"/>
                </a:lnTo>
                <a:cubicBezTo>
                  <a:pt x="8267086" y="3844650"/>
                  <a:pt x="8267744" y="3842883"/>
                  <a:pt x="8269060" y="3841822"/>
                </a:cubicBezTo>
                <a:cubicBezTo>
                  <a:pt x="8270376" y="3840762"/>
                  <a:pt x="8271841" y="3840232"/>
                  <a:pt x="8273457" y="3840232"/>
                </a:cubicBezTo>
                <a:close/>
                <a:moveTo>
                  <a:pt x="7806732" y="3840232"/>
                </a:moveTo>
                <a:lnTo>
                  <a:pt x="7816064" y="3840232"/>
                </a:lnTo>
                <a:cubicBezTo>
                  <a:pt x="7817978" y="3840232"/>
                  <a:pt x="7819653" y="3840408"/>
                  <a:pt x="7821089" y="3840762"/>
                </a:cubicBezTo>
                <a:cubicBezTo>
                  <a:pt x="7822525" y="3841115"/>
                  <a:pt x="7823781" y="3841675"/>
                  <a:pt x="7824857" y="3842441"/>
                </a:cubicBezTo>
                <a:cubicBezTo>
                  <a:pt x="7825934" y="3843207"/>
                  <a:pt x="7826832" y="3844179"/>
                  <a:pt x="7827550" y="3845357"/>
                </a:cubicBezTo>
                <a:cubicBezTo>
                  <a:pt x="7828268" y="3846535"/>
                  <a:pt x="7828895" y="3847920"/>
                  <a:pt x="7829434" y="3849510"/>
                </a:cubicBezTo>
                <a:lnTo>
                  <a:pt x="7862129" y="3932310"/>
                </a:lnTo>
                <a:lnTo>
                  <a:pt x="7862571" y="3932310"/>
                </a:lnTo>
                <a:lnTo>
                  <a:pt x="7896592" y="3849775"/>
                </a:lnTo>
                <a:cubicBezTo>
                  <a:pt x="7897251" y="3848008"/>
                  <a:pt x="7897969" y="3846506"/>
                  <a:pt x="7898748" y="3845269"/>
                </a:cubicBezTo>
                <a:cubicBezTo>
                  <a:pt x="7899525" y="3844031"/>
                  <a:pt x="7900379" y="3843045"/>
                  <a:pt x="7901307" y="3842308"/>
                </a:cubicBezTo>
                <a:cubicBezTo>
                  <a:pt x="7902235" y="3841572"/>
                  <a:pt x="7903266" y="3841042"/>
                  <a:pt x="7904404" y="3840718"/>
                </a:cubicBezTo>
                <a:cubicBezTo>
                  <a:pt x="7905540" y="3840394"/>
                  <a:pt x="7906857" y="3840232"/>
                  <a:pt x="7908354" y="3840232"/>
                </a:cubicBezTo>
                <a:lnTo>
                  <a:pt x="7918139" y="3840232"/>
                </a:lnTo>
                <a:cubicBezTo>
                  <a:pt x="7919038" y="3840232"/>
                  <a:pt x="7919890" y="3840364"/>
                  <a:pt x="7920698" y="3840629"/>
                </a:cubicBezTo>
                <a:cubicBezTo>
                  <a:pt x="7921506" y="3840894"/>
                  <a:pt x="7922194" y="3841307"/>
                  <a:pt x="7922763" y="3841866"/>
                </a:cubicBezTo>
                <a:cubicBezTo>
                  <a:pt x="7923332" y="3842426"/>
                  <a:pt x="7923796" y="3843133"/>
                  <a:pt x="7924155" y="3843987"/>
                </a:cubicBezTo>
                <a:cubicBezTo>
                  <a:pt x="7924514" y="3844842"/>
                  <a:pt x="7924693" y="3845887"/>
                  <a:pt x="7924693" y="3847124"/>
                </a:cubicBezTo>
                <a:lnTo>
                  <a:pt x="7924693" y="3952281"/>
                </a:lnTo>
                <a:cubicBezTo>
                  <a:pt x="7924693" y="3952752"/>
                  <a:pt x="7924572" y="3953164"/>
                  <a:pt x="7924330" y="3953518"/>
                </a:cubicBezTo>
                <a:cubicBezTo>
                  <a:pt x="7924087" y="3953871"/>
                  <a:pt x="7923662" y="3954151"/>
                  <a:pt x="7923055" y="3954357"/>
                </a:cubicBezTo>
                <a:cubicBezTo>
                  <a:pt x="7922448" y="3954564"/>
                  <a:pt x="7921674" y="3954740"/>
                  <a:pt x="7920734" y="3954887"/>
                </a:cubicBezTo>
                <a:cubicBezTo>
                  <a:pt x="7919794" y="3955035"/>
                  <a:pt x="7918565" y="3955108"/>
                  <a:pt x="7917048" y="3955108"/>
                </a:cubicBezTo>
                <a:cubicBezTo>
                  <a:pt x="7915653" y="3955108"/>
                  <a:pt x="7914455" y="3955035"/>
                  <a:pt x="7913454" y="3954887"/>
                </a:cubicBezTo>
                <a:cubicBezTo>
                  <a:pt x="7912453" y="3954740"/>
                  <a:pt x="7911664" y="3954564"/>
                  <a:pt x="7911087" y="3954357"/>
                </a:cubicBezTo>
                <a:cubicBezTo>
                  <a:pt x="7910510" y="3954151"/>
                  <a:pt x="7910100" y="3953871"/>
                  <a:pt x="7909858" y="3953518"/>
                </a:cubicBezTo>
                <a:cubicBezTo>
                  <a:pt x="7909615" y="3953164"/>
                  <a:pt x="7909494" y="3952752"/>
                  <a:pt x="7909494" y="3952281"/>
                </a:cubicBezTo>
                <a:lnTo>
                  <a:pt x="7909494" y="3852691"/>
                </a:lnTo>
                <a:lnTo>
                  <a:pt x="7909317" y="3852691"/>
                </a:lnTo>
                <a:lnTo>
                  <a:pt x="7869022" y="3952722"/>
                </a:lnTo>
                <a:cubicBezTo>
                  <a:pt x="7868845" y="3953135"/>
                  <a:pt x="7868595" y="3953488"/>
                  <a:pt x="7868271" y="3953783"/>
                </a:cubicBezTo>
                <a:cubicBezTo>
                  <a:pt x="7867947" y="3954078"/>
                  <a:pt x="7867476" y="3954328"/>
                  <a:pt x="7866857" y="3954534"/>
                </a:cubicBezTo>
                <a:cubicBezTo>
                  <a:pt x="7866238" y="3954740"/>
                  <a:pt x="7865502" y="3954887"/>
                  <a:pt x="7864648" y="3954976"/>
                </a:cubicBezTo>
                <a:cubicBezTo>
                  <a:pt x="7863794" y="3955064"/>
                  <a:pt x="7862778" y="3955108"/>
                  <a:pt x="7861599" y="3955108"/>
                </a:cubicBezTo>
                <a:cubicBezTo>
                  <a:pt x="7860362" y="3955108"/>
                  <a:pt x="7859302" y="3955050"/>
                  <a:pt x="7858418" y="3954932"/>
                </a:cubicBezTo>
                <a:cubicBezTo>
                  <a:pt x="7857534" y="3954814"/>
                  <a:pt x="7856798" y="3954652"/>
                  <a:pt x="7856209" y="3954446"/>
                </a:cubicBezTo>
                <a:cubicBezTo>
                  <a:pt x="7855620" y="3954239"/>
                  <a:pt x="7855164" y="3953989"/>
                  <a:pt x="7854839" y="3953694"/>
                </a:cubicBezTo>
                <a:cubicBezTo>
                  <a:pt x="7854515" y="3953400"/>
                  <a:pt x="7854294" y="3953076"/>
                  <a:pt x="7854176" y="3952722"/>
                </a:cubicBezTo>
                <a:lnTo>
                  <a:pt x="7815649" y="3852691"/>
                </a:lnTo>
                <a:lnTo>
                  <a:pt x="7815560" y="3852691"/>
                </a:lnTo>
                <a:lnTo>
                  <a:pt x="7815560" y="3952281"/>
                </a:lnTo>
                <a:cubicBezTo>
                  <a:pt x="7815560" y="3952752"/>
                  <a:pt x="7815439" y="3953164"/>
                  <a:pt x="7815197" y="3953518"/>
                </a:cubicBezTo>
                <a:cubicBezTo>
                  <a:pt x="7814954" y="3953871"/>
                  <a:pt x="7814529" y="3954151"/>
                  <a:pt x="7813922" y="3954357"/>
                </a:cubicBezTo>
                <a:cubicBezTo>
                  <a:pt x="7813315" y="3954564"/>
                  <a:pt x="7812526" y="3954740"/>
                  <a:pt x="7811556" y="3954887"/>
                </a:cubicBezTo>
                <a:cubicBezTo>
                  <a:pt x="7810585" y="3955035"/>
                  <a:pt x="7809341" y="3955108"/>
                  <a:pt x="7807824" y="3955108"/>
                </a:cubicBezTo>
                <a:cubicBezTo>
                  <a:pt x="7806368" y="3955108"/>
                  <a:pt x="7805154" y="3955035"/>
                  <a:pt x="7804184" y="3954887"/>
                </a:cubicBezTo>
                <a:cubicBezTo>
                  <a:pt x="7803213" y="3954740"/>
                  <a:pt x="7802439" y="3954564"/>
                  <a:pt x="7801863" y="3954357"/>
                </a:cubicBezTo>
                <a:cubicBezTo>
                  <a:pt x="7801286" y="3954151"/>
                  <a:pt x="7800892" y="3953871"/>
                  <a:pt x="7800680" y="3953518"/>
                </a:cubicBezTo>
                <a:cubicBezTo>
                  <a:pt x="7800467" y="3953164"/>
                  <a:pt x="7800361" y="3952752"/>
                  <a:pt x="7800361" y="3952281"/>
                </a:cubicBezTo>
                <a:lnTo>
                  <a:pt x="7800361" y="3847124"/>
                </a:lnTo>
                <a:cubicBezTo>
                  <a:pt x="7800361" y="3844650"/>
                  <a:pt x="7801019" y="3842883"/>
                  <a:pt x="7802335" y="3841822"/>
                </a:cubicBezTo>
                <a:cubicBezTo>
                  <a:pt x="7803651" y="3840762"/>
                  <a:pt x="7805117" y="3840232"/>
                  <a:pt x="7806732" y="3840232"/>
                </a:cubicBezTo>
                <a:close/>
                <a:moveTo>
                  <a:pt x="7330482" y="3840232"/>
                </a:moveTo>
                <a:lnTo>
                  <a:pt x="7339814" y="3840232"/>
                </a:lnTo>
                <a:cubicBezTo>
                  <a:pt x="7341728" y="3840232"/>
                  <a:pt x="7343403" y="3840408"/>
                  <a:pt x="7344839" y="3840762"/>
                </a:cubicBezTo>
                <a:cubicBezTo>
                  <a:pt x="7346275" y="3841115"/>
                  <a:pt x="7347531" y="3841675"/>
                  <a:pt x="7348607" y="3842441"/>
                </a:cubicBezTo>
                <a:cubicBezTo>
                  <a:pt x="7349684" y="3843207"/>
                  <a:pt x="7350582" y="3844179"/>
                  <a:pt x="7351300" y="3845357"/>
                </a:cubicBezTo>
                <a:cubicBezTo>
                  <a:pt x="7352018" y="3846535"/>
                  <a:pt x="7352645" y="3847920"/>
                  <a:pt x="7353184" y="3849510"/>
                </a:cubicBezTo>
                <a:lnTo>
                  <a:pt x="7385879" y="3932310"/>
                </a:lnTo>
                <a:lnTo>
                  <a:pt x="7386321" y="3932310"/>
                </a:lnTo>
                <a:lnTo>
                  <a:pt x="7420342" y="3849775"/>
                </a:lnTo>
                <a:cubicBezTo>
                  <a:pt x="7421001" y="3848008"/>
                  <a:pt x="7421719" y="3846506"/>
                  <a:pt x="7422498" y="3845269"/>
                </a:cubicBezTo>
                <a:cubicBezTo>
                  <a:pt x="7423275" y="3844031"/>
                  <a:pt x="7424129" y="3843045"/>
                  <a:pt x="7425057" y="3842308"/>
                </a:cubicBezTo>
                <a:cubicBezTo>
                  <a:pt x="7425985" y="3841572"/>
                  <a:pt x="7427016" y="3841042"/>
                  <a:pt x="7428154" y="3840718"/>
                </a:cubicBezTo>
                <a:cubicBezTo>
                  <a:pt x="7429290" y="3840394"/>
                  <a:pt x="7430607" y="3840232"/>
                  <a:pt x="7432104" y="3840232"/>
                </a:cubicBezTo>
                <a:lnTo>
                  <a:pt x="7441889" y="3840232"/>
                </a:lnTo>
                <a:cubicBezTo>
                  <a:pt x="7442788" y="3840232"/>
                  <a:pt x="7443640" y="3840364"/>
                  <a:pt x="7444448" y="3840629"/>
                </a:cubicBezTo>
                <a:cubicBezTo>
                  <a:pt x="7445256" y="3840894"/>
                  <a:pt x="7445944" y="3841307"/>
                  <a:pt x="7446513" y="3841866"/>
                </a:cubicBezTo>
                <a:cubicBezTo>
                  <a:pt x="7447082" y="3842426"/>
                  <a:pt x="7447546" y="3843133"/>
                  <a:pt x="7447905" y="3843987"/>
                </a:cubicBezTo>
                <a:cubicBezTo>
                  <a:pt x="7448264" y="3844842"/>
                  <a:pt x="7448443" y="3845887"/>
                  <a:pt x="7448443" y="3847124"/>
                </a:cubicBezTo>
                <a:lnTo>
                  <a:pt x="7448443" y="3952281"/>
                </a:lnTo>
                <a:cubicBezTo>
                  <a:pt x="7448443" y="3952752"/>
                  <a:pt x="7448322" y="3953164"/>
                  <a:pt x="7448080" y="3953518"/>
                </a:cubicBezTo>
                <a:cubicBezTo>
                  <a:pt x="7447837" y="3953871"/>
                  <a:pt x="7447412" y="3954151"/>
                  <a:pt x="7446805" y="3954357"/>
                </a:cubicBezTo>
                <a:cubicBezTo>
                  <a:pt x="7446198" y="3954564"/>
                  <a:pt x="7445424" y="3954740"/>
                  <a:pt x="7444484" y="3954887"/>
                </a:cubicBezTo>
                <a:cubicBezTo>
                  <a:pt x="7443544" y="3955035"/>
                  <a:pt x="7442315" y="3955108"/>
                  <a:pt x="7440798" y="3955108"/>
                </a:cubicBezTo>
                <a:cubicBezTo>
                  <a:pt x="7439403" y="3955108"/>
                  <a:pt x="7438205" y="3955035"/>
                  <a:pt x="7437204" y="3954887"/>
                </a:cubicBezTo>
                <a:cubicBezTo>
                  <a:pt x="7436203" y="3954740"/>
                  <a:pt x="7435414" y="3954564"/>
                  <a:pt x="7434837" y="3954357"/>
                </a:cubicBezTo>
                <a:cubicBezTo>
                  <a:pt x="7434260" y="3954151"/>
                  <a:pt x="7433850" y="3953871"/>
                  <a:pt x="7433608" y="3953518"/>
                </a:cubicBezTo>
                <a:cubicBezTo>
                  <a:pt x="7433365" y="3953164"/>
                  <a:pt x="7433244" y="3952752"/>
                  <a:pt x="7433244" y="3952281"/>
                </a:cubicBezTo>
                <a:lnTo>
                  <a:pt x="7433244" y="3852691"/>
                </a:lnTo>
                <a:lnTo>
                  <a:pt x="7433067" y="3852691"/>
                </a:lnTo>
                <a:lnTo>
                  <a:pt x="7392772" y="3952722"/>
                </a:lnTo>
                <a:cubicBezTo>
                  <a:pt x="7392595" y="3953135"/>
                  <a:pt x="7392345" y="3953488"/>
                  <a:pt x="7392021" y="3953783"/>
                </a:cubicBezTo>
                <a:cubicBezTo>
                  <a:pt x="7391697" y="3954078"/>
                  <a:pt x="7391226" y="3954328"/>
                  <a:pt x="7390607" y="3954534"/>
                </a:cubicBezTo>
                <a:cubicBezTo>
                  <a:pt x="7389988" y="3954740"/>
                  <a:pt x="7389252" y="3954887"/>
                  <a:pt x="7388398" y="3954976"/>
                </a:cubicBezTo>
                <a:cubicBezTo>
                  <a:pt x="7387544" y="3955064"/>
                  <a:pt x="7386528" y="3955108"/>
                  <a:pt x="7385349" y="3955108"/>
                </a:cubicBezTo>
                <a:cubicBezTo>
                  <a:pt x="7384112" y="3955108"/>
                  <a:pt x="7383052" y="3955050"/>
                  <a:pt x="7382168" y="3954932"/>
                </a:cubicBezTo>
                <a:cubicBezTo>
                  <a:pt x="7381284" y="3954814"/>
                  <a:pt x="7380548" y="3954652"/>
                  <a:pt x="7379959" y="3954446"/>
                </a:cubicBezTo>
                <a:cubicBezTo>
                  <a:pt x="7379370" y="3954239"/>
                  <a:pt x="7378914" y="3953989"/>
                  <a:pt x="7378589" y="3953694"/>
                </a:cubicBezTo>
                <a:cubicBezTo>
                  <a:pt x="7378265" y="3953400"/>
                  <a:pt x="7378044" y="3953076"/>
                  <a:pt x="7377926" y="3952722"/>
                </a:cubicBezTo>
                <a:lnTo>
                  <a:pt x="7339399" y="3852691"/>
                </a:lnTo>
                <a:lnTo>
                  <a:pt x="7339310" y="3852691"/>
                </a:lnTo>
                <a:lnTo>
                  <a:pt x="7339310" y="3952281"/>
                </a:lnTo>
                <a:cubicBezTo>
                  <a:pt x="7339310" y="3952752"/>
                  <a:pt x="7339189" y="3953164"/>
                  <a:pt x="7338947" y="3953518"/>
                </a:cubicBezTo>
                <a:cubicBezTo>
                  <a:pt x="7338704" y="3953871"/>
                  <a:pt x="7338279" y="3954151"/>
                  <a:pt x="7337672" y="3954357"/>
                </a:cubicBezTo>
                <a:cubicBezTo>
                  <a:pt x="7337065" y="3954564"/>
                  <a:pt x="7336276" y="3954740"/>
                  <a:pt x="7335306" y="3954887"/>
                </a:cubicBezTo>
                <a:cubicBezTo>
                  <a:pt x="7334335" y="3955035"/>
                  <a:pt x="7333091" y="3955108"/>
                  <a:pt x="7331574" y="3955108"/>
                </a:cubicBezTo>
                <a:cubicBezTo>
                  <a:pt x="7330118" y="3955108"/>
                  <a:pt x="7328904" y="3955035"/>
                  <a:pt x="7327934" y="3954887"/>
                </a:cubicBezTo>
                <a:cubicBezTo>
                  <a:pt x="7326963" y="3954740"/>
                  <a:pt x="7326189" y="3954564"/>
                  <a:pt x="7325613" y="3954357"/>
                </a:cubicBezTo>
                <a:cubicBezTo>
                  <a:pt x="7325036" y="3954151"/>
                  <a:pt x="7324642" y="3953871"/>
                  <a:pt x="7324430" y="3953518"/>
                </a:cubicBezTo>
                <a:cubicBezTo>
                  <a:pt x="7324217" y="3953164"/>
                  <a:pt x="7324111" y="3952752"/>
                  <a:pt x="7324111" y="3952281"/>
                </a:cubicBezTo>
                <a:lnTo>
                  <a:pt x="7324111" y="3847124"/>
                </a:lnTo>
                <a:cubicBezTo>
                  <a:pt x="7324111" y="3844650"/>
                  <a:pt x="7324769" y="3842883"/>
                  <a:pt x="7326085" y="3841822"/>
                </a:cubicBezTo>
                <a:cubicBezTo>
                  <a:pt x="7327401" y="3840762"/>
                  <a:pt x="7328867" y="3840232"/>
                  <a:pt x="7330482" y="3840232"/>
                </a:cubicBezTo>
                <a:close/>
                <a:moveTo>
                  <a:pt x="6863757" y="3840232"/>
                </a:moveTo>
                <a:lnTo>
                  <a:pt x="6873089" y="3840232"/>
                </a:lnTo>
                <a:cubicBezTo>
                  <a:pt x="6875003" y="3840232"/>
                  <a:pt x="6876678" y="3840408"/>
                  <a:pt x="6878114" y="3840762"/>
                </a:cubicBezTo>
                <a:cubicBezTo>
                  <a:pt x="6879550" y="3841115"/>
                  <a:pt x="6880806" y="3841675"/>
                  <a:pt x="6881882" y="3842441"/>
                </a:cubicBezTo>
                <a:cubicBezTo>
                  <a:pt x="6882959" y="3843207"/>
                  <a:pt x="6883857" y="3844179"/>
                  <a:pt x="6884575" y="3845357"/>
                </a:cubicBezTo>
                <a:cubicBezTo>
                  <a:pt x="6885293" y="3846535"/>
                  <a:pt x="6885920" y="3847920"/>
                  <a:pt x="6886459" y="3849510"/>
                </a:cubicBezTo>
                <a:lnTo>
                  <a:pt x="6919154" y="3932310"/>
                </a:lnTo>
                <a:lnTo>
                  <a:pt x="6919596" y="3932310"/>
                </a:lnTo>
                <a:lnTo>
                  <a:pt x="6953617" y="3849775"/>
                </a:lnTo>
                <a:cubicBezTo>
                  <a:pt x="6954276" y="3848008"/>
                  <a:pt x="6954994" y="3846506"/>
                  <a:pt x="6955773" y="3845269"/>
                </a:cubicBezTo>
                <a:cubicBezTo>
                  <a:pt x="6956550" y="3844031"/>
                  <a:pt x="6957404" y="3843045"/>
                  <a:pt x="6958332" y="3842308"/>
                </a:cubicBezTo>
                <a:cubicBezTo>
                  <a:pt x="6959260" y="3841572"/>
                  <a:pt x="6960291" y="3841042"/>
                  <a:pt x="6961429" y="3840718"/>
                </a:cubicBezTo>
                <a:cubicBezTo>
                  <a:pt x="6962565" y="3840394"/>
                  <a:pt x="6963882" y="3840232"/>
                  <a:pt x="6965379" y="3840232"/>
                </a:cubicBezTo>
                <a:lnTo>
                  <a:pt x="6975164" y="3840232"/>
                </a:lnTo>
                <a:cubicBezTo>
                  <a:pt x="6976063" y="3840232"/>
                  <a:pt x="6976915" y="3840364"/>
                  <a:pt x="6977723" y="3840629"/>
                </a:cubicBezTo>
                <a:cubicBezTo>
                  <a:pt x="6978531" y="3840894"/>
                  <a:pt x="6979219" y="3841307"/>
                  <a:pt x="6979788" y="3841866"/>
                </a:cubicBezTo>
                <a:cubicBezTo>
                  <a:pt x="6980357" y="3842426"/>
                  <a:pt x="6980821" y="3843133"/>
                  <a:pt x="6981180" y="3843987"/>
                </a:cubicBezTo>
                <a:cubicBezTo>
                  <a:pt x="6981539" y="3844842"/>
                  <a:pt x="6981718" y="3845887"/>
                  <a:pt x="6981718" y="3847124"/>
                </a:cubicBezTo>
                <a:lnTo>
                  <a:pt x="6981718" y="3952281"/>
                </a:lnTo>
                <a:cubicBezTo>
                  <a:pt x="6981718" y="3952752"/>
                  <a:pt x="6981597" y="3953164"/>
                  <a:pt x="6981355" y="3953518"/>
                </a:cubicBezTo>
                <a:cubicBezTo>
                  <a:pt x="6981112" y="3953871"/>
                  <a:pt x="6980687" y="3954151"/>
                  <a:pt x="6980080" y="3954357"/>
                </a:cubicBezTo>
                <a:cubicBezTo>
                  <a:pt x="6979473" y="3954564"/>
                  <a:pt x="6978699" y="3954740"/>
                  <a:pt x="6977759" y="3954887"/>
                </a:cubicBezTo>
                <a:cubicBezTo>
                  <a:pt x="6976819" y="3955035"/>
                  <a:pt x="6975590" y="3955108"/>
                  <a:pt x="6974073" y="3955108"/>
                </a:cubicBezTo>
                <a:cubicBezTo>
                  <a:pt x="6972678" y="3955108"/>
                  <a:pt x="6971480" y="3955035"/>
                  <a:pt x="6970479" y="3954887"/>
                </a:cubicBezTo>
                <a:cubicBezTo>
                  <a:pt x="6969478" y="3954740"/>
                  <a:pt x="6968689" y="3954564"/>
                  <a:pt x="6968112" y="3954357"/>
                </a:cubicBezTo>
                <a:cubicBezTo>
                  <a:pt x="6967535" y="3954151"/>
                  <a:pt x="6967125" y="3953871"/>
                  <a:pt x="6966883" y="3953518"/>
                </a:cubicBezTo>
                <a:cubicBezTo>
                  <a:pt x="6966640" y="3953164"/>
                  <a:pt x="6966519" y="3952752"/>
                  <a:pt x="6966519" y="3952281"/>
                </a:cubicBezTo>
                <a:lnTo>
                  <a:pt x="6966519" y="3852691"/>
                </a:lnTo>
                <a:lnTo>
                  <a:pt x="6966342" y="3852691"/>
                </a:lnTo>
                <a:lnTo>
                  <a:pt x="6926047" y="3952722"/>
                </a:lnTo>
                <a:cubicBezTo>
                  <a:pt x="6925870" y="3953135"/>
                  <a:pt x="6925620" y="3953488"/>
                  <a:pt x="6925296" y="3953783"/>
                </a:cubicBezTo>
                <a:cubicBezTo>
                  <a:pt x="6924972" y="3954078"/>
                  <a:pt x="6924501" y="3954328"/>
                  <a:pt x="6923882" y="3954534"/>
                </a:cubicBezTo>
                <a:cubicBezTo>
                  <a:pt x="6923263" y="3954740"/>
                  <a:pt x="6922527" y="3954887"/>
                  <a:pt x="6921673" y="3954976"/>
                </a:cubicBezTo>
                <a:cubicBezTo>
                  <a:pt x="6920819" y="3955064"/>
                  <a:pt x="6919803" y="3955108"/>
                  <a:pt x="6918624" y="3955108"/>
                </a:cubicBezTo>
                <a:cubicBezTo>
                  <a:pt x="6917387" y="3955108"/>
                  <a:pt x="6916327" y="3955050"/>
                  <a:pt x="6915443" y="3954932"/>
                </a:cubicBezTo>
                <a:cubicBezTo>
                  <a:pt x="6914559" y="3954814"/>
                  <a:pt x="6913823" y="3954652"/>
                  <a:pt x="6913234" y="3954446"/>
                </a:cubicBezTo>
                <a:cubicBezTo>
                  <a:pt x="6912645" y="3954239"/>
                  <a:pt x="6912189" y="3953989"/>
                  <a:pt x="6911864" y="3953694"/>
                </a:cubicBezTo>
                <a:cubicBezTo>
                  <a:pt x="6911540" y="3953400"/>
                  <a:pt x="6911319" y="3953076"/>
                  <a:pt x="6911201" y="3952722"/>
                </a:cubicBezTo>
                <a:lnTo>
                  <a:pt x="6872674" y="3852691"/>
                </a:lnTo>
                <a:lnTo>
                  <a:pt x="6872585" y="3852691"/>
                </a:lnTo>
                <a:lnTo>
                  <a:pt x="6872585" y="3952281"/>
                </a:lnTo>
                <a:cubicBezTo>
                  <a:pt x="6872585" y="3952752"/>
                  <a:pt x="6872464" y="3953164"/>
                  <a:pt x="6872222" y="3953518"/>
                </a:cubicBezTo>
                <a:cubicBezTo>
                  <a:pt x="6871979" y="3953871"/>
                  <a:pt x="6871554" y="3954151"/>
                  <a:pt x="6870947" y="3954357"/>
                </a:cubicBezTo>
                <a:cubicBezTo>
                  <a:pt x="6870340" y="3954564"/>
                  <a:pt x="6869551" y="3954740"/>
                  <a:pt x="6868581" y="3954887"/>
                </a:cubicBezTo>
                <a:cubicBezTo>
                  <a:pt x="6867610" y="3955035"/>
                  <a:pt x="6866366" y="3955108"/>
                  <a:pt x="6864849" y="3955108"/>
                </a:cubicBezTo>
                <a:cubicBezTo>
                  <a:pt x="6863393" y="3955108"/>
                  <a:pt x="6862179" y="3955035"/>
                  <a:pt x="6861209" y="3954887"/>
                </a:cubicBezTo>
                <a:cubicBezTo>
                  <a:pt x="6860238" y="3954740"/>
                  <a:pt x="6859464" y="3954564"/>
                  <a:pt x="6858888" y="3954357"/>
                </a:cubicBezTo>
                <a:cubicBezTo>
                  <a:pt x="6858311" y="3954151"/>
                  <a:pt x="6857917" y="3953871"/>
                  <a:pt x="6857705" y="3953518"/>
                </a:cubicBezTo>
                <a:cubicBezTo>
                  <a:pt x="6857492" y="3953164"/>
                  <a:pt x="6857386" y="3952752"/>
                  <a:pt x="6857386" y="3952281"/>
                </a:cubicBezTo>
                <a:lnTo>
                  <a:pt x="6857386" y="3847124"/>
                </a:lnTo>
                <a:cubicBezTo>
                  <a:pt x="6857386" y="3844650"/>
                  <a:pt x="6858044" y="3842883"/>
                  <a:pt x="6859360" y="3841822"/>
                </a:cubicBezTo>
                <a:cubicBezTo>
                  <a:pt x="6860676" y="3840762"/>
                  <a:pt x="6862142" y="3840232"/>
                  <a:pt x="6863757" y="3840232"/>
                </a:cubicBezTo>
                <a:close/>
                <a:moveTo>
                  <a:pt x="6387507" y="3840232"/>
                </a:moveTo>
                <a:lnTo>
                  <a:pt x="6396839" y="3840232"/>
                </a:lnTo>
                <a:cubicBezTo>
                  <a:pt x="6398753" y="3840232"/>
                  <a:pt x="6400428" y="3840408"/>
                  <a:pt x="6401864" y="3840762"/>
                </a:cubicBezTo>
                <a:cubicBezTo>
                  <a:pt x="6403300" y="3841115"/>
                  <a:pt x="6404556" y="3841675"/>
                  <a:pt x="6405632" y="3842441"/>
                </a:cubicBezTo>
                <a:cubicBezTo>
                  <a:pt x="6406709" y="3843207"/>
                  <a:pt x="6407607" y="3844179"/>
                  <a:pt x="6408325" y="3845357"/>
                </a:cubicBezTo>
                <a:cubicBezTo>
                  <a:pt x="6409043" y="3846535"/>
                  <a:pt x="6409670" y="3847920"/>
                  <a:pt x="6410209" y="3849510"/>
                </a:cubicBezTo>
                <a:lnTo>
                  <a:pt x="6442904" y="3932310"/>
                </a:lnTo>
                <a:lnTo>
                  <a:pt x="6443346" y="3932310"/>
                </a:lnTo>
                <a:lnTo>
                  <a:pt x="6477367" y="3849775"/>
                </a:lnTo>
                <a:cubicBezTo>
                  <a:pt x="6478026" y="3848008"/>
                  <a:pt x="6478744" y="3846506"/>
                  <a:pt x="6479523" y="3845269"/>
                </a:cubicBezTo>
                <a:cubicBezTo>
                  <a:pt x="6480300" y="3844031"/>
                  <a:pt x="6481154" y="3843045"/>
                  <a:pt x="6482082" y="3842308"/>
                </a:cubicBezTo>
                <a:cubicBezTo>
                  <a:pt x="6483010" y="3841572"/>
                  <a:pt x="6484041" y="3841042"/>
                  <a:pt x="6485179" y="3840718"/>
                </a:cubicBezTo>
                <a:cubicBezTo>
                  <a:pt x="6486315" y="3840394"/>
                  <a:pt x="6487632" y="3840232"/>
                  <a:pt x="6489129" y="3840232"/>
                </a:cubicBezTo>
                <a:lnTo>
                  <a:pt x="6498914" y="3840232"/>
                </a:lnTo>
                <a:cubicBezTo>
                  <a:pt x="6499813" y="3840232"/>
                  <a:pt x="6500665" y="3840364"/>
                  <a:pt x="6501473" y="3840629"/>
                </a:cubicBezTo>
                <a:cubicBezTo>
                  <a:pt x="6502281" y="3840894"/>
                  <a:pt x="6502969" y="3841307"/>
                  <a:pt x="6503538" y="3841866"/>
                </a:cubicBezTo>
                <a:cubicBezTo>
                  <a:pt x="6504107" y="3842426"/>
                  <a:pt x="6504571" y="3843133"/>
                  <a:pt x="6504930" y="3843987"/>
                </a:cubicBezTo>
                <a:cubicBezTo>
                  <a:pt x="6505289" y="3844842"/>
                  <a:pt x="6505468" y="3845887"/>
                  <a:pt x="6505468" y="3847124"/>
                </a:cubicBezTo>
                <a:lnTo>
                  <a:pt x="6505468" y="3952281"/>
                </a:lnTo>
                <a:cubicBezTo>
                  <a:pt x="6505468" y="3952752"/>
                  <a:pt x="6505347" y="3953164"/>
                  <a:pt x="6505105" y="3953518"/>
                </a:cubicBezTo>
                <a:cubicBezTo>
                  <a:pt x="6504862" y="3953871"/>
                  <a:pt x="6504437" y="3954151"/>
                  <a:pt x="6503830" y="3954357"/>
                </a:cubicBezTo>
                <a:cubicBezTo>
                  <a:pt x="6503223" y="3954564"/>
                  <a:pt x="6502449" y="3954740"/>
                  <a:pt x="6501509" y="3954887"/>
                </a:cubicBezTo>
                <a:cubicBezTo>
                  <a:pt x="6500569" y="3955035"/>
                  <a:pt x="6499340" y="3955108"/>
                  <a:pt x="6497823" y="3955108"/>
                </a:cubicBezTo>
                <a:cubicBezTo>
                  <a:pt x="6496428" y="3955108"/>
                  <a:pt x="6495230" y="3955035"/>
                  <a:pt x="6494229" y="3954887"/>
                </a:cubicBezTo>
                <a:cubicBezTo>
                  <a:pt x="6493228" y="3954740"/>
                  <a:pt x="6492439" y="3954564"/>
                  <a:pt x="6491862" y="3954357"/>
                </a:cubicBezTo>
                <a:cubicBezTo>
                  <a:pt x="6491285" y="3954151"/>
                  <a:pt x="6490875" y="3953871"/>
                  <a:pt x="6490633" y="3953518"/>
                </a:cubicBezTo>
                <a:cubicBezTo>
                  <a:pt x="6490390" y="3953164"/>
                  <a:pt x="6490269" y="3952752"/>
                  <a:pt x="6490269" y="3952281"/>
                </a:cubicBezTo>
                <a:lnTo>
                  <a:pt x="6490269" y="3852691"/>
                </a:lnTo>
                <a:lnTo>
                  <a:pt x="6490092" y="3852691"/>
                </a:lnTo>
                <a:lnTo>
                  <a:pt x="6449797" y="3952722"/>
                </a:lnTo>
                <a:cubicBezTo>
                  <a:pt x="6449620" y="3953135"/>
                  <a:pt x="6449370" y="3953488"/>
                  <a:pt x="6449046" y="3953783"/>
                </a:cubicBezTo>
                <a:cubicBezTo>
                  <a:pt x="6448722" y="3954078"/>
                  <a:pt x="6448251" y="3954328"/>
                  <a:pt x="6447632" y="3954534"/>
                </a:cubicBezTo>
                <a:cubicBezTo>
                  <a:pt x="6447013" y="3954740"/>
                  <a:pt x="6446277" y="3954887"/>
                  <a:pt x="6445423" y="3954976"/>
                </a:cubicBezTo>
                <a:cubicBezTo>
                  <a:pt x="6444569" y="3955064"/>
                  <a:pt x="6443553" y="3955108"/>
                  <a:pt x="6442374" y="3955108"/>
                </a:cubicBezTo>
                <a:cubicBezTo>
                  <a:pt x="6441137" y="3955108"/>
                  <a:pt x="6440077" y="3955050"/>
                  <a:pt x="6439193" y="3954932"/>
                </a:cubicBezTo>
                <a:cubicBezTo>
                  <a:pt x="6438309" y="3954814"/>
                  <a:pt x="6437573" y="3954652"/>
                  <a:pt x="6436984" y="3954446"/>
                </a:cubicBezTo>
                <a:cubicBezTo>
                  <a:pt x="6436395" y="3954239"/>
                  <a:pt x="6435939" y="3953989"/>
                  <a:pt x="6435614" y="3953694"/>
                </a:cubicBezTo>
                <a:cubicBezTo>
                  <a:pt x="6435290" y="3953400"/>
                  <a:pt x="6435069" y="3953076"/>
                  <a:pt x="6434951" y="3952722"/>
                </a:cubicBezTo>
                <a:lnTo>
                  <a:pt x="6396424" y="3852691"/>
                </a:lnTo>
                <a:lnTo>
                  <a:pt x="6396335" y="3852691"/>
                </a:lnTo>
                <a:lnTo>
                  <a:pt x="6396335" y="3952281"/>
                </a:lnTo>
                <a:cubicBezTo>
                  <a:pt x="6396335" y="3952752"/>
                  <a:pt x="6396214" y="3953164"/>
                  <a:pt x="6395972" y="3953518"/>
                </a:cubicBezTo>
                <a:cubicBezTo>
                  <a:pt x="6395729" y="3953871"/>
                  <a:pt x="6395304" y="3954151"/>
                  <a:pt x="6394697" y="3954357"/>
                </a:cubicBezTo>
                <a:cubicBezTo>
                  <a:pt x="6394090" y="3954564"/>
                  <a:pt x="6393301" y="3954740"/>
                  <a:pt x="6392331" y="3954887"/>
                </a:cubicBezTo>
                <a:cubicBezTo>
                  <a:pt x="6391360" y="3955035"/>
                  <a:pt x="6390116" y="3955108"/>
                  <a:pt x="6388599" y="3955108"/>
                </a:cubicBezTo>
                <a:cubicBezTo>
                  <a:pt x="6387143" y="3955108"/>
                  <a:pt x="6385929" y="3955035"/>
                  <a:pt x="6384959" y="3954887"/>
                </a:cubicBezTo>
                <a:cubicBezTo>
                  <a:pt x="6383988" y="3954740"/>
                  <a:pt x="6383214" y="3954564"/>
                  <a:pt x="6382638" y="3954357"/>
                </a:cubicBezTo>
                <a:cubicBezTo>
                  <a:pt x="6382061" y="3954151"/>
                  <a:pt x="6381667" y="3953871"/>
                  <a:pt x="6381455" y="3953518"/>
                </a:cubicBezTo>
                <a:cubicBezTo>
                  <a:pt x="6381242" y="3953164"/>
                  <a:pt x="6381136" y="3952752"/>
                  <a:pt x="6381136" y="3952281"/>
                </a:cubicBezTo>
                <a:lnTo>
                  <a:pt x="6381136" y="3847124"/>
                </a:lnTo>
                <a:cubicBezTo>
                  <a:pt x="6381136" y="3844650"/>
                  <a:pt x="6381794" y="3842883"/>
                  <a:pt x="6383110" y="3841822"/>
                </a:cubicBezTo>
                <a:cubicBezTo>
                  <a:pt x="6384426" y="3840762"/>
                  <a:pt x="6385892" y="3840232"/>
                  <a:pt x="6387507" y="3840232"/>
                </a:cubicBezTo>
                <a:close/>
                <a:moveTo>
                  <a:pt x="5920782" y="3840232"/>
                </a:moveTo>
                <a:lnTo>
                  <a:pt x="5930114" y="3840232"/>
                </a:lnTo>
                <a:cubicBezTo>
                  <a:pt x="5932028" y="3840232"/>
                  <a:pt x="5933703" y="3840408"/>
                  <a:pt x="5935139" y="3840762"/>
                </a:cubicBezTo>
                <a:cubicBezTo>
                  <a:pt x="5936575" y="3841115"/>
                  <a:pt x="5937831" y="3841675"/>
                  <a:pt x="5938907" y="3842441"/>
                </a:cubicBezTo>
                <a:cubicBezTo>
                  <a:pt x="5939984" y="3843207"/>
                  <a:pt x="5940882" y="3844179"/>
                  <a:pt x="5941600" y="3845357"/>
                </a:cubicBezTo>
                <a:cubicBezTo>
                  <a:pt x="5942318" y="3846535"/>
                  <a:pt x="5942945" y="3847920"/>
                  <a:pt x="5943484" y="3849510"/>
                </a:cubicBezTo>
                <a:lnTo>
                  <a:pt x="5976179" y="3932310"/>
                </a:lnTo>
                <a:lnTo>
                  <a:pt x="5976621" y="3932310"/>
                </a:lnTo>
                <a:lnTo>
                  <a:pt x="6010642" y="3849775"/>
                </a:lnTo>
                <a:cubicBezTo>
                  <a:pt x="6011301" y="3848008"/>
                  <a:pt x="6012019" y="3846506"/>
                  <a:pt x="6012798" y="3845269"/>
                </a:cubicBezTo>
                <a:cubicBezTo>
                  <a:pt x="6013575" y="3844031"/>
                  <a:pt x="6014429" y="3843045"/>
                  <a:pt x="6015357" y="3842308"/>
                </a:cubicBezTo>
                <a:cubicBezTo>
                  <a:pt x="6016285" y="3841572"/>
                  <a:pt x="6017316" y="3841042"/>
                  <a:pt x="6018454" y="3840718"/>
                </a:cubicBezTo>
                <a:cubicBezTo>
                  <a:pt x="6019590" y="3840394"/>
                  <a:pt x="6020907" y="3840232"/>
                  <a:pt x="6022404" y="3840232"/>
                </a:cubicBezTo>
                <a:lnTo>
                  <a:pt x="6032189" y="3840232"/>
                </a:lnTo>
                <a:cubicBezTo>
                  <a:pt x="6033088" y="3840232"/>
                  <a:pt x="6033940" y="3840364"/>
                  <a:pt x="6034748" y="3840629"/>
                </a:cubicBezTo>
                <a:cubicBezTo>
                  <a:pt x="6035556" y="3840894"/>
                  <a:pt x="6036244" y="3841307"/>
                  <a:pt x="6036813" y="3841866"/>
                </a:cubicBezTo>
                <a:cubicBezTo>
                  <a:pt x="6037382" y="3842426"/>
                  <a:pt x="6037846" y="3843133"/>
                  <a:pt x="6038205" y="3843987"/>
                </a:cubicBezTo>
                <a:cubicBezTo>
                  <a:pt x="6038564" y="3844842"/>
                  <a:pt x="6038743" y="3845887"/>
                  <a:pt x="6038743" y="3847124"/>
                </a:cubicBezTo>
                <a:lnTo>
                  <a:pt x="6038743" y="3952281"/>
                </a:lnTo>
                <a:cubicBezTo>
                  <a:pt x="6038743" y="3952752"/>
                  <a:pt x="6038622" y="3953164"/>
                  <a:pt x="6038380" y="3953518"/>
                </a:cubicBezTo>
                <a:cubicBezTo>
                  <a:pt x="6038137" y="3953871"/>
                  <a:pt x="6037712" y="3954151"/>
                  <a:pt x="6037105" y="3954357"/>
                </a:cubicBezTo>
                <a:cubicBezTo>
                  <a:pt x="6036498" y="3954564"/>
                  <a:pt x="6035724" y="3954740"/>
                  <a:pt x="6034784" y="3954887"/>
                </a:cubicBezTo>
                <a:cubicBezTo>
                  <a:pt x="6033844" y="3955035"/>
                  <a:pt x="6032615" y="3955108"/>
                  <a:pt x="6031098" y="3955108"/>
                </a:cubicBezTo>
                <a:cubicBezTo>
                  <a:pt x="6029703" y="3955108"/>
                  <a:pt x="6028505" y="3955035"/>
                  <a:pt x="6027504" y="3954887"/>
                </a:cubicBezTo>
                <a:cubicBezTo>
                  <a:pt x="6026503" y="3954740"/>
                  <a:pt x="6025714" y="3954564"/>
                  <a:pt x="6025137" y="3954357"/>
                </a:cubicBezTo>
                <a:cubicBezTo>
                  <a:pt x="6024560" y="3954151"/>
                  <a:pt x="6024150" y="3953871"/>
                  <a:pt x="6023908" y="3953518"/>
                </a:cubicBezTo>
                <a:cubicBezTo>
                  <a:pt x="6023665" y="3953164"/>
                  <a:pt x="6023544" y="3952752"/>
                  <a:pt x="6023544" y="3952281"/>
                </a:cubicBezTo>
                <a:lnTo>
                  <a:pt x="6023544" y="3852691"/>
                </a:lnTo>
                <a:lnTo>
                  <a:pt x="6023367" y="3852691"/>
                </a:lnTo>
                <a:lnTo>
                  <a:pt x="5983072" y="3952722"/>
                </a:lnTo>
                <a:cubicBezTo>
                  <a:pt x="5982895" y="3953135"/>
                  <a:pt x="5982645" y="3953488"/>
                  <a:pt x="5982321" y="3953783"/>
                </a:cubicBezTo>
                <a:cubicBezTo>
                  <a:pt x="5981997" y="3954078"/>
                  <a:pt x="5981526" y="3954328"/>
                  <a:pt x="5980907" y="3954534"/>
                </a:cubicBezTo>
                <a:cubicBezTo>
                  <a:pt x="5980288" y="3954740"/>
                  <a:pt x="5979552" y="3954887"/>
                  <a:pt x="5978698" y="3954976"/>
                </a:cubicBezTo>
                <a:cubicBezTo>
                  <a:pt x="5977844" y="3955064"/>
                  <a:pt x="5976828" y="3955108"/>
                  <a:pt x="5975649" y="3955108"/>
                </a:cubicBezTo>
                <a:cubicBezTo>
                  <a:pt x="5974412" y="3955108"/>
                  <a:pt x="5973352" y="3955050"/>
                  <a:pt x="5972468" y="3954932"/>
                </a:cubicBezTo>
                <a:cubicBezTo>
                  <a:pt x="5971584" y="3954814"/>
                  <a:pt x="5970848" y="3954652"/>
                  <a:pt x="5970259" y="3954446"/>
                </a:cubicBezTo>
                <a:cubicBezTo>
                  <a:pt x="5969670" y="3954239"/>
                  <a:pt x="5969214" y="3953989"/>
                  <a:pt x="5968889" y="3953694"/>
                </a:cubicBezTo>
                <a:cubicBezTo>
                  <a:pt x="5968565" y="3953400"/>
                  <a:pt x="5968344" y="3953076"/>
                  <a:pt x="5968226" y="3952722"/>
                </a:cubicBezTo>
                <a:lnTo>
                  <a:pt x="5929699" y="3852691"/>
                </a:lnTo>
                <a:lnTo>
                  <a:pt x="5929610" y="3852691"/>
                </a:lnTo>
                <a:lnTo>
                  <a:pt x="5929610" y="3952281"/>
                </a:lnTo>
                <a:cubicBezTo>
                  <a:pt x="5929610" y="3952752"/>
                  <a:pt x="5929489" y="3953164"/>
                  <a:pt x="5929247" y="3953518"/>
                </a:cubicBezTo>
                <a:cubicBezTo>
                  <a:pt x="5929004" y="3953871"/>
                  <a:pt x="5928579" y="3954151"/>
                  <a:pt x="5927972" y="3954357"/>
                </a:cubicBezTo>
                <a:cubicBezTo>
                  <a:pt x="5927365" y="3954564"/>
                  <a:pt x="5926576" y="3954740"/>
                  <a:pt x="5925606" y="3954887"/>
                </a:cubicBezTo>
                <a:cubicBezTo>
                  <a:pt x="5924635" y="3955035"/>
                  <a:pt x="5923391" y="3955108"/>
                  <a:pt x="5921874" y="3955108"/>
                </a:cubicBezTo>
                <a:cubicBezTo>
                  <a:pt x="5920418" y="3955108"/>
                  <a:pt x="5919204" y="3955035"/>
                  <a:pt x="5918234" y="3954887"/>
                </a:cubicBezTo>
                <a:cubicBezTo>
                  <a:pt x="5917263" y="3954740"/>
                  <a:pt x="5916489" y="3954564"/>
                  <a:pt x="5915913" y="3954357"/>
                </a:cubicBezTo>
                <a:cubicBezTo>
                  <a:pt x="5915336" y="3954151"/>
                  <a:pt x="5914942" y="3953871"/>
                  <a:pt x="5914730" y="3953518"/>
                </a:cubicBezTo>
                <a:cubicBezTo>
                  <a:pt x="5914517" y="3953164"/>
                  <a:pt x="5914411" y="3952752"/>
                  <a:pt x="5914411" y="3952281"/>
                </a:cubicBezTo>
                <a:lnTo>
                  <a:pt x="5914411" y="3847124"/>
                </a:lnTo>
                <a:cubicBezTo>
                  <a:pt x="5914411" y="3844650"/>
                  <a:pt x="5915069" y="3842883"/>
                  <a:pt x="5916385" y="3841822"/>
                </a:cubicBezTo>
                <a:cubicBezTo>
                  <a:pt x="5917701" y="3840762"/>
                  <a:pt x="5919167" y="3840232"/>
                  <a:pt x="5920782" y="3840232"/>
                </a:cubicBezTo>
                <a:close/>
                <a:moveTo>
                  <a:pt x="5444532" y="3840232"/>
                </a:moveTo>
                <a:lnTo>
                  <a:pt x="5453864" y="3840232"/>
                </a:lnTo>
                <a:cubicBezTo>
                  <a:pt x="5455778" y="3840232"/>
                  <a:pt x="5457453" y="3840408"/>
                  <a:pt x="5458889" y="3840762"/>
                </a:cubicBezTo>
                <a:cubicBezTo>
                  <a:pt x="5460325" y="3841115"/>
                  <a:pt x="5461581" y="3841675"/>
                  <a:pt x="5462657" y="3842441"/>
                </a:cubicBezTo>
                <a:cubicBezTo>
                  <a:pt x="5463734" y="3843207"/>
                  <a:pt x="5464632" y="3844179"/>
                  <a:pt x="5465350" y="3845357"/>
                </a:cubicBezTo>
                <a:cubicBezTo>
                  <a:pt x="5466068" y="3846535"/>
                  <a:pt x="5466695" y="3847920"/>
                  <a:pt x="5467234" y="3849510"/>
                </a:cubicBezTo>
                <a:lnTo>
                  <a:pt x="5499929" y="3932310"/>
                </a:lnTo>
                <a:lnTo>
                  <a:pt x="5500371" y="3932310"/>
                </a:lnTo>
                <a:lnTo>
                  <a:pt x="5534392" y="3849775"/>
                </a:lnTo>
                <a:cubicBezTo>
                  <a:pt x="5535051" y="3848008"/>
                  <a:pt x="5535769" y="3846506"/>
                  <a:pt x="5536548" y="3845269"/>
                </a:cubicBezTo>
                <a:cubicBezTo>
                  <a:pt x="5537325" y="3844031"/>
                  <a:pt x="5538179" y="3843045"/>
                  <a:pt x="5539107" y="3842308"/>
                </a:cubicBezTo>
                <a:cubicBezTo>
                  <a:pt x="5540035" y="3841572"/>
                  <a:pt x="5541066" y="3841042"/>
                  <a:pt x="5542204" y="3840718"/>
                </a:cubicBezTo>
                <a:cubicBezTo>
                  <a:pt x="5543340" y="3840394"/>
                  <a:pt x="5544657" y="3840232"/>
                  <a:pt x="5546154" y="3840232"/>
                </a:cubicBezTo>
                <a:lnTo>
                  <a:pt x="5555939" y="3840232"/>
                </a:lnTo>
                <a:cubicBezTo>
                  <a:pt x="5556838" y="3840232"/>
                  <a:pt x="5557690" y="3840364"/>
                  <a:pt x="5558498" y="3840629"/>
                </a:cubicBezTo>
                <a:cubicBezTo>
                  <a:pt x="5559306" y="3840894"/>
                  <a:pt x="5559994" y="3841307"/>
                  <a:pt x="5560563" y="3841866"/>
                </a:cubicBezTo>
                <a:cubicBezTo>
                  <a:pt x="5561132" y="3842426"/>
                  <a:pt x="5561596" y="3843133"/>
                  <a:pt x="5561955" y="3843987"/>
                </a:cubicBezTo>
                <a:cubicBezTo>
                  <a:pt x="5562314" y="3844842"/>
                  <a:pt x="5562493" y="3845887"/>
                  <a:pt x="5562493" y="3847124"/>
                </a:cubicBezTo>
                <a:lnTo>
                  <a:pt x="5562493" y="3952281"/>
                </a:lnTo>
                <a:cubicBezTo>
                  <a:pt x="5562493" y="3952752"/>
                  <a:pt x="5562372" y="3953164"/>
                  <a:pt x="5562130" y="3953518"/>
                </a:cubicBezTo>
                <a:cubicBezTo>
                  <a:pt x="5561887" y="3953871"/>
                  <a:pt x="5561462" y="3954151"/>
                  <a:pt x="5560855" y="3954357"/>
                </a:cubicBezTo>
                <a:cubicBezTo>
                  <a:pt x="5560248" y="3954564"/>
                  <a:pt x="5559474" y="3954740"/>
                  <a:pt x="5558534" y="3954887"/>
                </a:cubicBezTo>
                <a:cubicBezTo>
                  <a:pt x="5557594" y="3955035"/>
                  <a:pt x="5556365" y="3955108"/>
                  <a:pt x="5554848" y="3955108"/>
                </a:cubicBezTo>
                <a:cubicBezTo>
                  <a:pt x="5553453" y="3955108"/>
                  <a:pt x="5552255" y="3955035"/>
                  <a:pt x="5551254" y="3954887"/>
                </a:cubicBezTo>
                <a:cubicBezTo>
                  <a:pt x="5550253" y="3954740"/>
                  <a:pt x="5549464" y="3954564"/>
                  <a:pt x="5548887" y="3954357"/>
                </a:cubicBezTo>
                <a:cubicBezTo>
                  <a:pt x="5548310" y="3954151"/>
                  <a:pt x="5547900" y="3953871"/>
                  <a:pt x="5547658" y="3953518"/>
                </a:cubicBezTo>
                <a:cubicBezTo>
                  <a:pt x="5547415" y="3953164"/>
                  <a:pt x="5547294" y="3952752"/>
                  <a:pt x="5547294" y="3952281"/>
                </a:cubicBezTo>
                <a:lnTo>
                  <a:pt x="5547294" y="3852691"/>
                </a:lnTo>
                <a:lnTo>
                  <a:pt x="5547117" y="3852691"/>
                </a:lnTo>
                <a:lnTo>
                  <a:pt x="5506822" y="3952722"/>
                </a:lnTo>
                <a:cubicBezTo>
                  <a:pt x="5506645" y="3953135"/>
                  <a:pt x="5506395" y="3953488"/>
                  <a:pt x="5506071" y="3953783"/>
                </a:cubicBezTo>
                <a:cubicBezTo>
                  <a:pt x="5505747" y="3954078"/>
                  <a:pt x="5505276" y="3954328"/>
                  <a:pt x="5504657" y="3954534"/>
                </a:cubicBezTo>
                <a:cubicBezTo>
                  <a:pt x="5504038" y="3954740"/>
                  <a:pt x="5503302" y="3954887"/>
                  <a:pt x="5502448" y="3954976"/>
                </a:cubicBezTo>
                <a:cubicBezTo>
                  <a:pt x="5501594" y="3955064"/>
                  <a:pt x="5500578" y="3955108"/>
                  <a:pt x="5499399" y="3955108"/>
                </a:cubicBezTo>
                <a:cubicBezTo>
                  <a:pt x="5498162" y="3955108"/>
                  <a:pt x="5497102" y="3955050"/>
                  <a:pt x="5496218" y="3954932"/>
                </a:cubicBezTo>
                <a:cubicBezTo>
                  <a:pt x="5495334" y="3954814"/>
                  <a:pt x="5494598" y="3954652"/>
                  <a:pt x="5494009" y="3954446"/>
                </a:cubicBezTo>
                <a:cubicBezTo>
                  <a:pt x="5493420" y="3954239"/>
                  <a:pt x="5492964" y="3953989"/>
                  <a:pt x="5492639" y="3953694"/>
                </a:cubicBezTo>
                <a:cubicBezTo>
                  <a:pt x="5492315" y="3953400"/>
                  <a:pt x="5492094" y="3953076"/>
                  <a:pt x="5491976" y="3952722"/>
                </a:cubicBezTo>
                <a:lnTo>
                  <a:pt x="5453449" y="3852691"/>
                </a:lnTo>
                <a:lnTo>
                  <a:pt x="5453360" y="3852691"/>
                </a:lnTo>
                <a:lnTo>
                  <a:pt x="5453360" y="3952281"/>
                </a:lnTo>
                <a:cubicBezTo>
                  <a:pt x="5453360" y="3952752"/>
                  <a:pt x="5453239" y="3953164"/>
                  <a:pt x="5452997" y="3953518"/>
                </a:cubicBezTo>
                <a:cubicBezTo>
                  <a:pt x="5452754" y="3953871"/>
                  <a:pt x="5452329" y="3954151"/>
                  <a:pt x="5451722" y="3954357"/>
                </a:cubicBezTo>
                <a:cubicBezTo>
                  <a:pt x="5451115" y="3954564"/>
                  <a:pt x="5450326" y="3954740"/>
                  <a:pt x="5449356" y="3954887"/>
                </a:cubicBezTo>
                <a:cubicBezTo>
                  <a:pt x="5448385" y="3955035"/>
                  <a:pt x="5447141" y="3955108"/>
                  <a:pt x="5445624" y="3955108"/>
                </a:cubicBezTo>
                <a:cubicBezTo>
                  <a:pt x="5444168" y="3955108"/>
                  <a:pt x="5442954" y="3955035"/>
                  <a:pt x="5441984" y="3954887"/>
                </a:cubicBezTo>
                <a:cubicBezTo>
                  <a:pt x="5441013" y="3954740"/>
                  <a:pt x="5440239" y="3954564"/>
                  <a:pt x="5439663" y="3954357"/>
                </a:cubicBezTo>
                <a:cubicBezTo>
                  <a:pt x="5439086" y="3954151"/>
                  <a:pt x="5438692" y="3953871"/>
                  <a:pt x="5438480" y="3953518"/>
                </a:cubicBezTo>
                <a:cubicBezTo>
                  <a:pt x="5438267" y="3953164"/>
                  <a:pt x="5438161" y="3952752"/>
                  <a:pt x="5438161" y="3952281"/>
                </a:cubicBezTo>
                <a:lnTo>
                  <a:pt x="5438161" y="3847124"/>
                </a:lnTo>
                <a:cubicBezTo>
                  <a:pt x="5438161" y="3844650"/>
                  <a:pt x="5438819" y="3842883"/>
                  <a:pt x="5440135" y="3841822"/>
                </a:cubicBezTo>
                <a:cubicBezTo>
                  <a:pt x="5441451" y="3840762"/>
                  <a:pt x="5442917" y="3840232"/>
                  <a:pt x="5444532" y="3840232"/>
                </a:cubicBezTo>
                <a:close/>
                <a:moveTo>
                  <a:pt x="4977807" y="3840232"/>
                </a:moveTo>
                <a:lnTo>
                  <a:pt x="4987139" y="3840232"/>
                </a:lnTo>
                <a:cubicBezTo>
                  <a:pt x="4989053" y="3840232"/>
                  <a:pt x="4990728" y="3840408"/>
                  <a:pt x="4992164" y="3840762"/>
                </a:cubicBezTo>
                <a:cubicBezTo>
                  <a:pt x="4993600" y="3841115"/>
                  <a:pt x="4994856" y="3841675"/>
                  <a:pt x="4995932" y="3842441"/>
                </a:cubicBezTo>
                <a:cubicBezTo>
                  <a:pt x="4997009" y="3843207"/>
                  <a:pt x="4997907" y="3844179"/>
                  <a:pt x="4998625" y="3845357"/>
                </a:cubicBezTo>
                <a:cubicBezTo>
                  <a:pt x="4999343" y="3846535"/>
                  <a:pt x="4999970" y="3847920"/>
                  <a:pt x="5000509" y="3849510"/>
                </a:cubicBezTo>
                <a:lnTo>
                  <a:pt x="5033204" y="3932310"/>
                </a:lnTo>
                <a:lnTo>
                  <a:pt x="5033646" y="3932310"/>
                </a:lnTo>
                <a:lnTo>
                  <a:pt x="5067667" y="3849775"/>
                </a:lnTo>
                <a:cubicBezTo>
                  <a:pt x="5068326" y="3848008"/>
                  <a:pt x="5069044" y="3846506"/>
                  <a:pt x="5069823" y="3845269"/>
                </a:cubicBezTo>
                <a:cubicBezTo>
                  <a:pt x="5070600" y="3844031"/>
                  <a:pt x="5071454" y="3843045"/>
                  <a:pt x="5072382" y="3842308"/>
                </a:cubicBezTo>
                <a:cubicBezTo>
                  <a:pt x="5073310" y="3841572"/>
                  <a:pt x="5074341" y="3841042"/>
                  <a:pt x="5075479" y="3840718"/>
                </a:cubicBezTo>
                <a:cubicBezTo>
                  <a:pt x="5076615" y="3840394"/>
                  <a:pt x="5077932" y="3840232"/>
                  <a:pt x="5079429" y="3840232"/>
                </a:cubicBezTo>
                <a:lnTo>
                  <a:pt x="5089214" y="3840232"/>
                </a:lnTo>
                <a:cubicBezTo>
                  <a:pt x="5090113" y="3840232"/>
                  <a:pt x="5090965" y="3840364"/>
                  <a:pt x="5091773" y="3840629"/>
                </a:cubicBezTo>
                <a:cubicBezTo>
                  <a:pt x="5092581" y="3840894"/>
                  <a:pt x="5093269" y="3841307"/>
                  <a:pt x="5093838" y="3841866"/>
                </a:cubicBezTo>
                <a:cubicBezTo>
                  <a:pt x="5094407" y="3842426"/>
                  <a:pt x="5094871" y="3843133"/>
                  <a:pt x="5095230" y="3843987"/>
                </a:cubicBezTo>
                <a:cubicBezTo>
                  <a:pt x="5095589" y="3844842"/>
                  <a:pt x="5095768" y="3845887"/>
                  <a:pt x="5095768" y="3847124"/>
                </a:cubicBezTo>
                <a:lnTo>
                  <a:pt x="5095768" y="3952281"/>
                </a:lnTo>
                <a:cubicBezTo>
                  <a:pt x="5095768" y="3952752"/>
                  <a:pt x="5095647" y="3953164"/>
                  <a:pt x="5095405" y="3953518"/>
                </a:cubicBezTo>
                <a:cubicBezTo>
                  <a:pt x="5095162" y="3953871"/>
                  <a:pt x="5094737" y="3954151"/>
                  <a:pt x="5094130" y="3954357"/>
                </a:cubicBezTo>
                <a:cubicBezTo>
                  <a:pt x="5093523" y="3954564"/>
                  <a:pt x="5092749" y="3954740"/>
                  <a:pt x="5091809" y="3954887"/>
                </a:cubicBezTo>
                <a:cubicBezTo>
                  <a:pt x="5090869" y="3955035"/>
                  <a:pt x="5089640" y="3955108"/>
                  <a:pt x="5088123" y="3955108"/>
                </a:cubicBezTo>
                <a:cubicBezTo>
                  <a:pt x="5086728" y="3955108"/>
                  <a:pt x="5085530" y="3955035"/>
                  <a:pt x="5084529" y="3954887"/>
                </a:cubicBezTo>
                <a:cubicBezTo>
                  <a:pt x="5083528" y="3954740"/>
                  <a:pt x="5082739" y="3954564"/>
                  <a:pt x="5082162" y="3954357"/>
                </a:cubicBezTo>
                <a:cubicBezTo>
                  <a:pt x="5081585" y="3954151"/>
                  <a:pt x="5081175" y="3953871"/>
                  <a:pt x="5080933" y="3953518"/>
                </a:cubicBezTo>
                <a:cubicBezTo>
                  <a:pt x="5080690" y="3953164"/>
                  <a:pt x="5080569" y="3952752"/>
                  <a:pt x="5080569" y="3952281"/>
                </a:cubicBezTo>
                <a:lnTo>
                  <a:pt x="5080569" y="3852691"/>
                </a:lnTo>
                <a:lnTo>
                  <a:pt x="5080392" y="3852691"/>
                </a:lnTo>
                <a:lnTo>
                  <a:pt x="5040097" y="3952722"/>
                </a:lnTo>
                <a:cubicBezTo>
                  <a:pt x="5039920" y="3953135"/>
                  <a:pt x="5039670" y="3953488"/>
                  <a:pt x="5039346" y="3953783"/>
                </a:cubicBezTo>
                <a:cubicBezTo>
                  <a:pt x="5039022" y="3954078"/>
                  <a:pt x="5038551" y="3954328"/>
                  <a:pt x="5037932" y="3954534"/>
                </a:cubicBezTo>
                <a:cubicBezTo>
                  <a:pt x="5037313" y="3954740"/>
                  <a:pt x="5036577" y="3954887"/>
                  <a:pt x="5035723" y="3954976"/>
                </a:cubicBezTo>
                <a:cubicBezTo>
                  <a:pt x="5034869" y="3955064"/>
                  <a:pt x="5033853" y="3955108"/>
                  <a:pt x="5032674" y="3955108"/>
                </a:cubicBezTo>
                <a:cubicBezTo>
                  <a:pt x="5031437" y="3955108"/>
                  <a:pt x="5030377" y="3955050"/>
                  <a:pt x="5029493" y="3954932"/>
                </a:cubicBezTo>
                <a:cubicBezTo>
                  <a:pt x="5028609" y="3954814"/>
                  <a:pt x="5027873" y="3954652"/>
                  <a:pt x="5027284" y="3954446"/>
                </a:cubicBezTo>
                <a:cubicBezTo>
                  <a:pt x="5026695" y="3954239"/>
                  <a:pt x="5026239" y="3953989"/>
                  <a:pt x="5025914" y="3953694"/>
                </a:cubicBezTo>
                <a:cubicBezTo>
                  <a:pt x="5025590" y="3953400"/>
                  <a:pt x="5025369" y="3953076"/>
                  <a:pt x="5025251" y="3952722"/>
                </a:cubicBezTo>
                <a:lnTo>
                  <a:pt x="4986724" y="3852691"/>
                </a:lnTo>
                <a:lnTo>
                  <a:pt x="4986635" y="3852691"/>
                </a:lnTo>
                <a:lnTo>
                  <a:pt x="4986635" y="3952281"/>
                </a:lnTo>
                <a:cubicBezTo>
                  <a:pt x="4986635" y="3952752"/>
                  <a:pt x="4986514" y="3953164"/>
                  <a:pt x="4986272" y="3953518"/>
                </a:cubicBezTo>
                <a:cubicBezTo>
                  <a:pt x="4986029" y="3953871"/>
                  <a:pt x="4985604" y="3954151"/>
                  <a:pt x="4984997" y="3954357"/>
                </a:cubicBezTo>
                <a:cubicBezTo>
                  <a:pt x="4984390" y="3954564"/>
                  <a:pt x="4983601" y="3954740"/>
                  <a:pt x="4982631" y="3954887"/>
                </a:cubicBezTo>
                <a:cubicBezTo>
                  <a:pt x="4981660" y="3955035"/>
                  <a:pt x="4980416" y="3955108"/>
                  <a:pt x="4978899" y="3955108"/>
                </a:cubicBezTo>
                <a:cubicBezTo>
                  <a:pt x="4977443" y="3955108"/>
                  <a:pt x="4976229" y="3955035"/>
                  <a:pt x="4975259" y="3954887"/>
                </a:cubicBezTo>
                <a:cubicBezTo>
                  <a:pt x="4974288" y="3954740"/>
                  <a:pt x="4973514" y="3954564"/>
                  <a:pt x="4972938" y="3954357"/>
                </a:cubicBezTo>
                <a:cubicBezTo>
                  <a:pt x="4972361" y="3954151"/>
                  <a:pt x="4971967" y="3953871"/>
                  <a:pt x="4971755" y="3953518"/>
                </a:cubicBezTo>
                <a:cubicBezTo>
                  <a:pt x="4971542" y="3953164"/>
                  <a:pt x="4971436" y="3952752"/>
                  <a:pt x="4971436" y="3952281"/>
                </a:cubicBezTo>
                <a:lnTo>
                  <a:pt x="4971436" y="3847124"/>
                </a:lnTo>
                <a:cubicBezTo>
                  <a:pt x="4971436" y="3844650"/>
                  <a:pt x="4972094" y="3842883"/>
                  <a:pt x="4973410" y="3841822"/>
                </a:cubicBezTo>
                <a:cubicBezTo>
                  <a:pt x="4974726" y="3840762"/>
                  <a:pt x="4976192" y="3840232"/>
                  <a:pt x="4977807" y="3840232"/>
                </a:cubicBezTo>
                <a:close/>
                <a:moveTo>
                  <a:pt x="4501557" y="3840232"/>
                </a:moveTo>
                <a:lnTo>
                  <a:pt x="4510889" y="3840232"/>
                </a:lnTo>
                <a:cubicBezTo>
                  <a:pt x="4512803" y="3840232"/>
                  <a:pt x="4514478" y="3840408"/>
                  <a:pt x="4515914" y="3840762"/>
                </a:cubicBezTo>
                <a:cubicBezTo>
                  <a:pt x="4517350" y="3841115"/>
                  <a:pt x="4518606" y="3841675"/>
                  <a:pt x="4519682" y="3842441"/>
                </a:cubicBezTo>
                <a:cubicBezTo>
                  <a:pt x="4520759" y="3843207"/>
                  <a:pt x="4521657" y="3844179"/>
                  <a:pt x="4522375" y="3845357"/>
                </a:cubicBezTo>
                <a:cubicBezTo>
                  <a:pt x="4523093" y="3846535"/>
                  <a:pt x="4523720" y="3847920"/>
                  <a:pt x="4524259" y="3849510"/>
                </a:cubicBezTo>
                <a:lnTo>
                  <a:pt x="4556954" y="3932310"/>
                </a:lnTo>
                <a:lnTo>
                  <a:pt x="4557396" y="3932310"/>
                </a:lnTo>
                <a:lnTo>
                  <a:pt x="4591417" y="3849775"/>
                </a:lnTo>
                <a:cubicBezTo>
                  <a:pt x="4592076" y="3848008"/>
                  <a:pt x="4592794" y="3846506"/>
                  <a:pt x="4593573" y="3845269"/>
                </a:cubicBezTo>
                <a:cubicBezTo>
                  <a:pt x="4594350" y="3844031"/>
                  <a:pt x="4595204" y="3843045"/>
                  <a:pt x="4596132" y="3842308"/>
                </a:cubicBezTo>
                <a:cubicBezTo>
                  <a:pt x="4597060" y="3841572"/>
                  <a:pt x="4598091" y="3841042"/>
                  <a:pt x="4599229" y="3840718"/>
                </a:cubicBezTo>
                <a:cubicBezTo>
                  <a:pt x="4600365" y="3840394"/>
                  <a:pt x="4601682" y="3840232"/>
                  <a:pt x="4603179" y="3840232"/>
                </a:cubicBezTo>
                <a:lnTo>
                  <a:pt x="4612964" y="3840232"/>
                </a:lnTo>
                <a:cubicBezTo>
                  <a:pt x="4613863" y="3840232"/>
                  <a:pt x="4614715" y="3840364"/>
                  <a:pt x="4615523" y="3840629"/>
                </a:cubicBezTo>
                <a:cubicBezTo>
                  <a:pt x="4616331" y="3840894"/>
                  <a:pt x="4617019" y="3841307"/>
                  <a:pt x="4617588" y="3841866"/>
                </a:cubicBezTo>
                <a:cubicBezTo>
                  <a:pt x="4618157" y="3842426"/>
                  <a:pt x="4618621" y="3843133"/>
                  <a:pt x="4618980" y="3843987"/>
                </a:cubicBezTo>
                <a:cubicBezTo>
                  <a:pt x="4619339" y="3844842"/>
                  <a:pt x="4619518" y="3845887"/>
                  <a:pt x="4619518" y="3847124"/>
                </a:cubicBezTo>
                <a:lnTo>
                  <a:pt x="4619518" y="3952281"/>
                </a:lnTo>
                <a:cubicBezTo>
                  <a:pt x="4619518" y="3952752"/>
                  <a:pt x="4619397" y="3953164"/>
                  <a:pt x="4619155" y="3953518"/>
                </a:cubicBezTo>
                <a:cubicBezTo>
                  <a:pt x="4618912" y="3953871"/>
                  <a:pt x="4618487" y="3954151"/>
                  <a:pt x="4617880" y="3954357"/>
                </a:cubicBezTo>
                <a:cubicBezTo>
                  <a:pt x="4617273" y="3954564"/>
                  <a:pt x="4616499" y="3954740"/>
                  <a:pt x="4615559" y="3954887"/>
                </a:cubicBezTo>
                <a:cubicBezTo>
                  <a:pt x="4614619" y="3955035"/>
                  <a:pt x="4613390" y="3955108"/>
                  <a:pt x="4611873" y="3955108"/>
                </a:cubicBezTo>
                <a:cubicBezTo>
                  <a:pt x="4610478" y="3955108"/>
                  <a:pt x="4609280" y="3955035"/>
                  <a:pt x="4608279" y="3954887"/>
                </a:cubicBezTo>
                <a:cubicBezTo>
                  <a:pt x="4607278" y="3954740"/>
                  <a:pt x="4606489" y="3954564"/>
                  <a:pt x="4605912" y="3954357"/>
                </a:cubicBezTo>
                <a:cubicBezTo>
                  <a:pt x="4605335" y="3954151"/>
                  <a:pt x="4604925" y="3953871"/>
                  <a:pt x="4604683" y="3953518"/>
                </a:cubicBezTo>
                <a:cubicBezTo>
                  <a:pt x="4604440" y="3953164"/>
                  <a:pt x="4604319" y="3952752"/>
                  <a:pt x="4604319" y="3952281"/>
                </a:cubicBezTo>
                <a:lnTo>
                  <a:pt x="4604319" y="3852691"/>
                </a:lnTo>
                <a:lnTo>
                  <a:pt x="4604142" y="3852691"/>
                </a:lnTo>
                <a:lnTo>
                  <a:pt x="4563847" y="3952722"/>
                </a:lnTo>
                <a:cubicBezTo>
                  <a:pt x="4563670" y="3953135"/>
                  <a:pt x="4563420" y="3953488"/>
                  <a:pt x="4563096" y="3953783"/>
                </a:cubicBezTo>
                <a:cubicBezTo>
                  <a:pt x="4562772" y="3954078"/>
                  <a:pt x="4562301" y="3954328"/>
                  <a:pt x="4561682" y="3954534"/>
                </a:cubicBezTo>
                <a:cubicBezTo>
                  <a:pt x="4561063" y="3954740"/>
                  <a:pt x="4560327" y="3954887"/>
                  <a:pt x="4559473" y="3954976"/>
                </a:cubicBezTo>
                <a:cubicBezTo>
                  <a:pt x="4558619" y="3955064"/>
                  <a:pt x="4557603" y="3955108"/>
                  <a:pt x="4556424" y="3955108"/>
                </a:cubicBezTo>
                <a:cubicBezTo>
                  <a:pt x="4555187" y="3955108"/>
                  <a:pt x="4554127" y="3955050"/>
                  <a:pt x="4553243" y="3954932"/>
                </a:cubicBezTo>
                <a:cubicBezTo>
                  <a:pt x="4552359" y="3954814"/>
                  <a:pt x="4551623" y="3954652"/>
                  <a:pt x="4551034" y="3954446"/>
                </a:cubicBezTo>
                <a:cubicBezTo>
                  <a:pt x="4550445" y="3954239"/>
                  <a:pt x="4549989" y="3953989"/>
                  <a:pt x="4549664" y="3953694"/>
                </a:cubicBezTo>
                <a:cubicBezTo>
                  <a:pt x="4549340" y="3953400"/>
                  <a:pt x="4549119" y="3953076"/>
                  <a:pt x="4549001" y="3952722"/>
                </a:cubicBezTo>
                <a:lnTo>
                  <a:pt x="4510474" y="3852691"/>
                </a:lnTo>
                <a:lnTo>
                  <a:pt x="4510385" y="3852691"/>
                </a:lnTo>
                <a:lnTo>
                  <a:pt x="4510385" y="3952281"/>
                </a:lnTo>
                <a:cubicBezTo>
                  <a:pt x="4510385" y="3952752"/>
                  <a:pt x="4510264" y="3953164"/>
                  <a:pt x="4510022" y="3953518"/>
                </a:cubicBezTo>
                <a:cubicBezTo>
                  <a:pt x="4509779" y="3953871"/>
                  <a:pt x="4509354" y="3954151"/>
                  <a:pt x="4508747" y="3954357"/>
                </a:cubicBezTo>
                <a:cubicBezTo>
                  <a:pt x="4508140" y="3954564"/>
                  <a:pt x="4507351" y="3954740"/>
                  <a:pt x="4506381" y="3954887"/>
                </a:cubicBezTo>
                <a:cubicBezTo>
                  <a:pt x="4505410" y="3955035"/>
                  <a:pt x="4504166" y="3955108"/>
                  <a:pt x="4502649" y="3955108"/>
                </a:cubicBezTo>
                <a:cubicBezTo>
                  <a:pt x="4501193" y="3955108"/>
                  <a:pt x="4499979" y="3955035"/>
                  <a:pt x="4499009" y="3954887"/>
                </a:cubicBezTo>
                <a:cubicBezTo>
                  <a:pt x="4498038" y="3954740"/>
                  <a:pt x="4497264" y="3954564"/>
                  <a:pt x="4496688" y="3954357"/>
                </a:cubicBezTo>
                <a:cubicBezTo>
                  <a:pt x="4496111" y="3954151"/>
                  <a:pt x="4495717" y="3953871"/>
                  <a:pt x="4495505" y="3953518"/>
                </a:cubicBezTo>
                <a:cubicBezTo>
                  <a:pt x="4495292" y="3953164"/>
                  <a:pt x="4495186" y="3952752"/>
                  <a:pt x="4495186" y="3952281"/>
                </a:cubicBezTo>
                <a:lnTo>
                  <a:pt x="4495186" y="3847124"/>
                </a:lnTo>
                <a:cubicBezTo>
                  <a:pt x="4495186" y="3844650"/>
                  <a:pt x="4495844" y="3842883"/>
                  <a:pt x="4497160" y="3841822"/>
                </a:cubicBezTo>
                <a:cubicBezTo>
                  <a:pt x="4498476" y="3840762"/>
                  <a:pt x="4499942" y="3840232"/>
                  <a:pt x="4501557" y="3840232"/>
                </a:cubicBezTo>
                <a:close/>
                <a:moveTo>
                  <a:pt x="4034832" y="3840232"/>
                </a:moveTo>
                <a:lnTo>
                  <a:pt x="4044164" y="3840232"/>
                </a:lnTo>
                <a:cubicBezTo>
                  <a:pt x="4046078" y="3840232"/>
                  <a:pt x="4047753" y="3840408"/>
                  <a:pt x="4049189" y="3840762"/>
                </a:cubicBezTo>
                <a:cubicBezTo>
                  <a:pt x="4050625" y="3841115"/>
                  <a:pt x="4051881" y="3841675"/>
                  <a:pt x="4052958" y="3842441"/>
                </a:cubicBezTo>
                <a:cubicBezTo>
                  <a:pt x="4054034" y="3843207"/>
                  <a:pt x="4054931" y="3844179"/>
                  <a:pt x="4055649" y="3845357"/>
                </a:cubicBezTo>
                <a:cubicBezTo>
                  <a:pt x="4056367" y="3846535"/>
                  <a:pt x="4056995" y="3847920"/>
                  <a:pt x="4057534" y="3849510"/>
                </a:cubicBezTo>
                <a:lnTo>
                  <a:pt x="4090230" y="3932310"/>
                </a:lnTo>
                <a:lnTo>
                  <a:pt x="4090672" y="3932310"/>
                </a:lnTo>
                <a:lnTo>
                  <a:pt x="4124693" y="3849775"/>
                </a:lnTo>
                <a:cubicBezTo>
                  <a:pt x="4125351" y="3848008"/>
                  <a:pt x="4126069" y="3846506"/>
                  <a:pt x="4126847" y="3845269"/>
                </a:cubicBezTo>
                <a:cubicBezTo>
                  <a:pt x="4127626" y="3844031"/>
                  <a:pt x="4128479" y="3843045"/>
                  <a:pt x="4129406" y="3842308"/>
                </a:cubicBezTo>
                <a:cubicBezTo>
                  <a:pt x="4130334" y="3841572"/>
                  <a:pt x="4131367" y="3841042"/>
                  <a:pt x="4132504" y="3840718"/>
                </a:cubicBezTo>
                <a:cubicBezTo>
                  <a:pt x="4133640" y="3840394"/>
                  <a:pt x="4134957" y="3840232"/>
                  <a:pt x="4136454" y="3840232"/>
                </a:cubicBezTo>
                <a:lnTo>
                  <a:pt x="4146239" y="3840232"/>
                </a:lnTo>
                <a:cubicBezTo>
                  <a:pt x="4147137" y="3840232"/>
                  <a:pt x="4147990" y="3840364"/>
                  <a:pt x="4148798" y="3840629"/>
                </a:cubicBezTo>
                <a:cubicBezTo>
                  <a:pt x="4149606" y="3840894"/>
                  <a:pt x="4150294" y="3841307"/>
                  <a:pt x="4150863" y="3841866"/>
                </a:cubicBezTo>
                <a:cubicBezTo>
                  <a:pt x="4151432" y="3842426"/>
                  <a:pt x="4151896" y="3843133"/>
                  <a:pt x="4152255" y="3843987"/>
                </a:cubicBezTo>
                <a:cubicBezTo>
                  <a:pt x="4152614" y="3844842"/>
                  <a:pt x="4152793" y="3845887"/>
                  <a:pt x="4152793" y="3847124"/>
                </a:cubicBezTo>
                <a:lnTo>
                  <a:pt x="4152793" y="3952281"/>
                </a:lnTo>
                <a:cubicBezTo>
                  <a:pt x="4152793" y="3952752"/>
                  <a:pt x="4152672" y="3953164"/>
                  <a:pt x="4152429" y="3953518"/>
                </a:cubicBezTo>
                <a:cubicBezTo>
                  <a:pt x="4152187" y="3953871"/>
                  <a:pt x="4151762" y="3954151"/>
                  <a:pt x="4151155" y="3954357"/>
                </a:cubicBezTo>
                <a:cubicBezTo>
                  <a:pt x="4150548" y="3954564"/>
                  <a:pt x="4149774" y="3954740"/>
                  <a:pt x="4148834" y="3954887"/>
                </a:cubicBezTo>
                <a:cubicBezTo>
                  <a:pt x="4147894" y="3955035"/>
                  <a:pt x="4146665" y="3955108"/>
                  <a:pt x="4145148" y="3955108"/>
                </a:cubicBezTo>
                <a:cubicBezTo>
                  <a:pt x="4143753" y="3955108"/>
                  <a:pt x="4142554" y="3955035"/>
                  <a:pt x="4141553" y="3954887"/>
                </a:cubicBezTo>
                <a:cubicBezTo>
                  <a:pt x="4140553" y="3954740"/>
                  <a:pt x="4139764" y="3954564"/>
                  <a:pt x="4139187" y="3954357"/>
                </a:cubicBezTo>
                <a:cubicBezTo>
                  <a:pt x="4138610" y="3954151"/>
                  <a:pt x="4138201" y="3953871"/>
                  <a:pt x="4137958" y="3953518"/>
                </a:cubicBezTo>
                <a:cubicBezTo>
                  <a:pt x="4137715" y="3953164"/>
                  <a:pt x="4137594" y="3952752"/>
                  <a:pt x="4137594" y="3952281"/>
                </a:cubicBezTo>
                <a:lnTo>
                  <a:pt x="4137594" y="3852691"/>
                </a:lnTo>
                <a:lnTo>
                  <a:pt x="4137418" y="3852691"/>
                </a:lnTo>
                <a:lnTo>
                  <a:pt x="4097122" y="3952722"/>
                </a:lnTo>
                <a:cubicBezTo>
                  <a:pt x="4096946" y="3953135"/>
                  <a:pt x="4096695" y="3953488"/>
                  <a:pt x="4096371" y="3953783"/>
                </a:cubicBezTo>
                <a:cubicBezTo>
                  <a:pt x="4096047" y="3954078"/>
                  <a:pt x="4095576" y="3954328"/>
                  <a:pt x="4094957" y="3954534"/>
                </a:cubicBezTo>
                <a:cubicBezTo>
                  <a:pt x="4094339" y="3954740"/>
                  <a:pt x="4093602" y="3954887"/>
                  <a:pt x="4092748" y="3954976"/>
                </a:cubicBezTo>
                <a:cubicBezTo>
                  <a:pt x="4091894" y="3955064"/>
                  <a:pt x="4090878" y="3955108"/>
                  <a:pt x="4089700" y="3955108"/>
                </a:cubicBezTo>
                <a:cubicBezTo>
                  <a:pt x="4088462" y="3955108"/>
                  <a:pt x="4087402" y="3955050"/>
                  <a:pt x="4086518" y="3954932"/>
                </a:cubicBezTo>
                <a:cubicBezTo>
                  <a:pt x="4085635" y="3954814"/>
                  <a:pt x="4084898" y="3954652"/>
                  <a:pt x="4084309" y="3954446"/>
                </a:cubicBezTo>
                <a:cubicBezTo>
                  <a:pt x="4083720" y="3954239"/>
                  <a:pt x="4083263" y="3953989"/>
                  <a:pt x="4082939" y="3953694"/>
                </a:cubicBezTo>
                <a:cubicBezTo>
                  <a:pt x="4082615" y="3953400"/>
                  <a:pt x="4082394" y="3953076"/>
                  <a:pt x="4082277" y="3952722"/>
                </a:cubicBezTo>
                <a:lnTo>
                  <a:pt x="4043749" y="3852691"/>
                </a:lnTo>
                <a:lnTo>
                  <a:pt x="4043660" y="3852691"/>
                </a:lnTo>
                <a:lnTo>
                  <a:pt x="4043660" y="3952281"/>
                </a:lnTo>
                <a:cubicBezTo>
                  <a:pt x="4043660" y="3952752"/>
                  <a:pt x="4043539" y="3953164"/>
                  <a:pt x="4043297" y="3953518"/>
                </a:cubicBezTo>
                <a:cubicBezTo>
                  <a:pt x="4043054" y="3953871"/>
                  <a:pt x="4042629" y="3954151"/>
                  <a:pt x="4042022" y="3954357"/>
                </a:cubicBezTo>
                <a:cubicBezTo>
                  <a:pt x="4041415" y="3954564"/>
                  <a:pt x="4040626" y="3954740"/>
                  <a:pt x="4039655" y="3954887"/>
                </a:cubicBezTo>
                <a:cubicBezTo>
                  <a:pt x="4038685" y="3955035"/>
                  <a:pt x="4037441" y="3955108"/>
                  <a:pt x="4035924" y="3955108"/>
                </a:cubicBezTo>
                <a:cubicBezTo>
                  <a:pt x="4034468" y="3955108"/>
                  <a:pt x="4033254" y="3955035"/>
                  <a:pt x="4032284" y="3954887"/>
                </a:cubicBezTo>
                <a:cubicBezTo>
                  <a:pt x="4031313" y="3954740"/>
                  <a:pt x="4030539" y="3954564"/>
                  <a:pt x="4029963" y="3954357"/>
                </a:cubicBezTo>
                <a:cubicBezTo>
                  <a:pt x="4029386" y="3954151"/>
                  <a:pt x="4028992" y="3953871"/>
                  <a:pt x="4028780" y="3953518"/>
                </a:cubicBezTo>
                <a:cubicBezTo>
                  <a:pt x="4028567" y="3953164"/>
                  <a:pt x="4028461" y="3952752"/>
                  <a:pt x="4028461" y="3952281"/>
                </a:cubicBezTo>
                <a:lnTo>
                  <a:pt x="4028461" y="3847124"/>
                </a:lnTo>
                <a:cubicBezTo>
                  <a:pt x="4028461" y="3844650"/>
                  <a:pt x="4029119" y="3842883"/>
                  <a:pt x="4030435" y="3841822"/>
                </a:cubicBezTo>
                <a:cubicBezTo>
                  <a:pt x="4031751" y="3840762"/>
                  <a:pt x="4033217" y="3840232"/>
                  <a:pt x="4034832" y="3840232"/>
                </a:cubicBezTo>
                <a:close/>
                <a:moveTo>
                  <a:pt x="3558601" y="3840232"/>
                </a:moveTo>
                <a:lnTo>
                  <a:pt x="3567933" y="3840232"/>
                </a:lnTo>
                <a:cubicBezTo>
                  <a:pt x="3569847" y="3840232"/>
                  <a:pt x="3571522" y="3840408"/>
                  <a:pt x="3572958" y="3840762"/>
                </a:cubicBezTo>
                <a:cubicBezTo>
                  <a:pt x="3574394" y="3841115"/>
                  <a:pt x="3575650" y="3841675"/>
                  <a:pt x="3576726" y="3842441"/>
                </a:cubicBezTo>
                <a:cubicBezTo>
                  <a:pt x="3577803" y="3843207"/>
                  <a:pt x="3578700" y="3844179"/>
                  <a:pt x="3579418" y="3845357"/>
                </a:cubicBezTo>
                <a:cubicBezTo>
                  <a:pt x="3580136" y="3846535"/>
                  <a:pt x="3580764" y="3847920"/>
                  <a:pt x="3581302" y="3849510"/>
                </a:cubicBezTo>
                <a:lnTo>
                  <a:pt x="3613998" y="3932310"/>
                </a:lnTo>
                <a:lnTo>
                  <a:pt x="3614440" y="3932310"/>
                </a:lnTo>
                <a:lnTo>
                  <a:pt x="3648462" y="3849775"/>
                </a:lnTo>
                <a:cubicBezTo>
                  <a:pt x="3649119" y="3848008"/>
                  <a:pt x="3649837" y="3846506"/>
                  <a:pt x="3650616" y="3845269"/>
                </a:cubicBezTo>
                <a:cubicBezTo>
                  <a:pt x="3651395" y="3844031"/>
                  <a:pt x="3652247" y="3843045"/>
                  <a:pt x="3653175" y="3842308"/>
                </a:cubicBezTo>
                <a:cubicBezTo>
                  <a:pt x="3654103" y="3841572"/>
                  <a:pt x="3655136" y="3841042"/>
                  <a:pt x="3656272" y="3840718"/>
                </a:cubicBezTo>
                <a:cubicBezTo>
                  <a:pt x="3657409" y="3840394"/>
                  <a:pt x="3658726" y="3840232"/>
                  <a:pt x="3660223" y="3840232"/>
                </a:cubicBezTo>
                <a:lnTo>
                  <a:pt x="3670008" y="3840232"/>
                </a:lnTo>
                <a:cubicBezTo>
                  <a:pt x="3670906" y="3840232"/>
                  <a:pt x="3671759" y="3840364"/>
                  <a:pt x="3672567" y="3840629"/>
                </a:cubicBezTo>
                <a:cubicBezTo>
                  <a:pt x="3673374" y="3840894"/>
                  <a:pt x="3674062" y="3841307"/>
                  <a:pt x="3674631" y="3841866"/>
                </a:cubicBezTo>
                <a:cubicBezTo>
                  <a:pt x="3675201" y="3842426"/>
                  <a:pt x="3675665" y="3843133"/>
                  <a:pt x="3676023" y="3843987"/>
                </a:cubicBezTo>
                <a:cubicBezTo>
                  <a:pt x="3676382" y="3844842"/>
                  <a:pt x="3676562" y="3845887"/>
                  <a:pt x="3676562" y="3847124"/>
                </a:cubicBezTo>
                <a:lnTo>
                  <a:pt x="3676562" y="3952281"/>
                </a:lnTo>
                <a:cubicBezTo>
                  <a:pt x="3676562" y="3952752"/>
                  <a:pt x="3676441" y="3953164"/>
                  <a:pt x="3676198" y="3953518"/>
                </a:cubicBezTo>
                <a:cubicBezTo>
                  <a:pt x="3675955" y="3953871"/>
                  <a:pt x="3675531" y="3954151"/>
                  <a:pt x="3674924" y="3954357"/>
                </a:cubicBezTo>
                <a:cubicBezTo>
                  <a:pt x="3674316" y="3954564"/>
                  <a:pt x="3673542" y="3954740"/>
                  <a:pt x="3672602" y="3954887"/>
                </a:cubicBezTo>
                <a:cubicBezTo>
                  <a:pt x="3671663" y="3955035"/>
                  <a:pt x="3670434" y="3955108"/>
                  <a:pt x="3668917" y="3955108"/>
                </a:cubicBezTo>
                <a:cubicBezTo>
                  <a:pt x="3667521" y="3955108"/>
                  <a:pt x="3666323" y="3955035"/>
                  <a:pt x="3665322" y="3954887"/>
                </a:cubicBezTo>
                <a:cubicBezTo>
                  <a:pt x="3664322" y="3954740"/>
                  <a:pt x="3663532" y="3954564"/>
                  <a:pt x="3662956" y="3954357"/>
                </a:cubicBezTo>
                <a:cubicBezTo>
                  <a:pt x="3662379" y="3954151"/>
                  <a:pt x="3661969" y="3953871"/>
                  <a:pt x="3661727" y="3953518"/>
                </a:cubicBezTo>
                <a:cubicBezTo>
                  <a:pt x="3661484" y="3953164"/>
                  <a:pt x="3661363" y="3952752"/>
                  <a:pt x="3661363" y="3952281"/>
                </a:cubicBezTo>
                <a:lnTo>
                  <a:pt x="3661363" y="3852691"/>
                </a:lnTo>
                <a:lnTo>
                  <a:pt x="3661187" y="3852691"/>
                </a:lnTo>
                <a:lnTo>
                  <a:pt x="3620891" y="3952722"/>
                </a:lnTo>
                <a:cubicBezTo>
                  <a:pt x="3620714" y="3953135"/>
                  <a:pt x="3620463" y="3953488"/>
                  <a:pt x="3620140" y="3953783"/>
                </a:cubicBezTo>
                <a:cubicBezTo>
                  <a:pt x="3619816" y="3954078"/>
                  <a:pt x="3619344" y="3954328"/>
                  <a:pt x="3618726" y="3954534"/>
                </a:cubicBezTo>
                <a:cubicBezTo>
                  <a:pt x="3618107" y="3954740"/>
                  <a:pt x="3617371" y="3954887"/>
                  <a:pt x="3616517" y="3954976"/>
                </a:cubicBezTo>
                <a:cubicBezTo>
                  <a:pt x="3615662" y="3955064"/>
                  <a:pt x="3614647" y="3955108"/>
                  <a:pt x="3613469" y="3955108"/>
                </a:cubicBezTo>
                <a:cubicBezTo>
                  <a:pt x="3612231" y="3955108"/>
                  <a:pt x="3611171" y="3955050"/>
                  <a:pt x="3610287" y="3954932"/>
                </a:cubicBezTo>
                <a:cubicBezTo>
                  <a:pt x="3609403" y="3954814"/>
                  <a:pt x="3608667" y="3954652"/>
                  <a:pt x="3608078" y="3954446"/>
                </a:cubicBezTo>
                <a:cubicBezTo>
                  <a:pt x="3607489" y="3954239"/>
                  <a:pt x="3607032" y="3953989"/>
                  <a:pt x="3606708" y="3953694"/>
                </a:cubicBezTo>
                <a:cubicBezTo>
                  <a:pt x="3606384" y="3953400"/>
                  <a:pt x="3606163" y="3953076"/>
                  <a:pt x="3606046" y="3952722"/>
                </a:cubicBezTo>
                <a:lnTo>
                  <a:pt x="3567518" y="3852691"/>
                </a:lnTo>
                <a:lnTo>
                  <a:pt x="3567429" y="3852691"/>
                </a:lnTo>
                <a:lnTo>
                  <a:pt x="3567429" y="3952281"/>
                </a:lnTo>
                <a:cubicBezTo>
                  <a:pt x="3567429" y="3952752"/>
                  <a:pt x="3567308" y="3953164"/>
                  <a:pt x="3567066" y="3953518"/>
                </a:cubicBezTo>
                <a:cubicBezTo>
                  <a:pt x="3566823" y="3953871"/>
                  <a:pt x="3566398" y="3954151"/>
                  <a:pt x="3565791" y="3954357"/>
                </a:cubicBezTo>
                <a:cubicBezTo>
                  <a:pt x="3565184" y="3954564"/>
                  <a:pt x="3564395" y="3954740"/>
                  <a:pt x="3563425" y="3954887"/>
                </a:cubicBezTo>
                <a:cubicBezTo>
                  <a:pt x="3562454" y="3955035"/>
                  <a:pt x="3561210" y="3955108"/>
                  <a:pt x="3559693" y="3955108"/>
                </a:cubicBezTo>
                <a:cubicBezTo>
                  <a:pt x="3558237" y="3955108"/>
                  <a:pt x="3557024" y="3955035"/>
                  <a:pt x="3556053" y="3954887"/>
                </a:cubicBezTo>
                <a:cubicBezTo>
                  <a:pt x="3555082" y="3954740"/>
                  <a:pt x="3554308" y="3954564"/>
                  <a:pt x="3553732" y="3954357"/>
                </a:cubicBezTo>
                <a:cubicBezTo>
                  <a:pt x="3553155" y="3954151"/>
                  <a:pt x="3552761" y="3953871"/>
                  <a:pt x="3552549" y="3953518"/>
                </a:cubicBezTo>
                <a:cubicBezTo>
                  <a:pt x="3552336" y="3953164"/>
                  <a:pt x="3552231" y="3952752"/>
                  <a:pt x="3552231" y="3952281"/>
                </a:cubicBezTo>
                <a:lnTo>
                  <a:pt x="3552231" y="3847124"/>
                </a:lnTo>
                <a:cubicBezTo>
                  <a:pt x="3552231" y="3844650"/>
                  <a:pt x="3552888" y="3842883"/>
                  <a:pt x="3554204" y="3841822"/>
                </a:cubicBezTo>
                <a:cubicBezTo>
                  <a:pt x="3555520" y="3840762"/>
                  <a:pt x="3556986" y="3840232"/>
                  <a:pt x="3558601" y="3840232"/>
                </a:cubicBezTo>
                <a:close/>
                <a:moveTo>
                  <a:pt x="3091875" y="3840232"/>
                </a:moveTo>
                <a:lnTo>
                  <a:pt x="3101209" y="3840232"/>
                </a:lnTo>
                <a:cubicBezTo>
                  <a:pt x="3103121" y="3840232"/>
                  <a:pt x="3104798" y="3840408"/>
                  <a:pt x="3106233" y="3840762"/>
                </a:cubicBezTo>
                <a:cubicBezTo>
                  <a:pt x="3107667" y="3841115"/>
                  <a:pt x="3108925" y="3841675"/>
                  <a:pt x="3110001" y="3842441"/>
                </a:cubicBezTo>
                <a:cubicBezTo>
                  <a:pt x="3111078" y="3843207"/>
                  <a:pt x="3111975" y="3844179"/>
                  <a:pt x="3112693" y="3845357"/>
                </a:cubicBezTo>
                <a:cubicBezTo>
                  <a:pt x="3113410" y="3846535"/>
                  <a:pt x="3114039" y="3847920"/>
                  <a:pt x="3114578" y="3849510"/>
                </a:cubicBezTo>
                <a:lnTo>
                  <a:pt x="3147273" y="3932310"/>
                </a:lnTo>
                <a:lnTo>
                  <a:pt x="3147715" y="3932310"/>
                </a:lnTo>
                <a:lnTo>
                  <a:pt x="3181737" y="3849775"/>
                </a:lnTo>
                <a:cubicBezTo>
                  <a:pt x="3182395" y="3848008"/>
                  <a:pt x="3183112" y="3846506"/>
                  <a:pt x="3183891" y="3845269"/>
                </a:cubicBezTo>
                <a:cubicBezTo>
                  <a:pt x="3184669" y="3844031"/>
                  <a:pt x="3185521" y="3843045"/>
                  <a:pt x="3186450" y="3842308"/>
                </a:cubicBezTo>
                <a:cubicBezTo>
                  <a:pt x="3187377" y="3841572"/>
                  <a:pt x="3188410" y="3841042"/>
                  <a:pt x="3189547" y="3840718"/>
                </a:cubicBezTo>
                <a:cubicBezTo>
                  <a:pt x="3190684" y="3840394"/>
                  <a:pt x="3192000" y="3840232"/>
                  <a:pt x="3193497" y="3840232"/>
                </a:cubicBezTo>
                <a:lnTo>
                  <a:pt x="3203282" y="3840232"/>
                </a:lnTo>
                <a:cubicBezTo>
                  <a:pt x="3204180" y="3840232"/>
                  <a:pt x="3205033" y="3840364"/>
                  <a:pt x="3205841" y="3840629"/>
                </a:cubicBezTo>
                <a:cubicBezTo>
                  <a:pt x="3206648" y="3840894"/>
                  <a:pt x="3207337" y="3841307"/>
                  <a:pt x="3207905" y="3841866"/>
                </a:cubicBezTo>
                <a:cubicBezTo>
                  <a:pt x="3208475" y="3842426"/>
                  <a:pt x="3208939" y="3843133"/>
                  <a:pt x="3209298" y="3843987"/>
                </a:cubicBezTo>
                <a:cubicBezTo>
                  <a:pt x="3209657" y="3844842"/>
                  <a:pt x="3209837" y="3845887"/>
                  <a:pt x="3209837" y="3847124"/>
                </a:cubicBezTo>
                <a:lnTo>
                  <a:pt x="3209837" y="3952281"/>
                </a:lnTo>
                <a:cubicBezTo>
                  <a:pt x="3209837" y="3952752"/>
                  <a:pt x="3209715" y="3953164"/>
                  <a:pt x="3209472" y="3953518"/>
                </a:cubicBezTo>
                <a:cubicBezTo>
                  <a:pt x="3209230" y="3953871"/>
                  <a:pt x="3208805" y="3954151"/>
                  <a:pt x="3208199" y="3954357"/>
                </a:cubicBezTo>
                <a:cubicBezTo>
                  <a:pt x="3207591" y="3954564"/>
                  <a:pt x="3206817" y="3954740"/>
                  <a:pt x="3205877" y="3954887"/>
                </a:cubicBezTo>
                <a:cubicBezTo>
                  <a:pt x="3204938" y="3955035"/>
                  <a:pt x="3203709" y="3955108"/>
                  <a:pt x="3202191" y="3955108"/>
                </a:cubicBezTo>
                <a:cubicBezTo>
                  <a:pt x="3200796" y="3955108"/>
                  <a:pt x="3199597" y="3955035"/>
                  <a:pt x="3198596" y="3954887"/>
                </a:cubicBezTo>
                <a:cubicBezTo>
                  <a:pt x="3197595" y="3954740"/>
                  <a:pt x="3196808" y="3954564"/>
                  <a:pt x="3196230" y="3954357"/>
                </a:cubicBezTo>
                <a:cubicBezTo>
                  <a:pt x="3195653" y="3954151"/>
                  <a:pt x="3195244" y="3953871"/>
                  <a:pt x="3195002" y="3953518"/>
                </a:cubicBezTo>
                <a:cubicBezTo>
                  <a:pt x="3194758" y="3953164"/>
                  <a:pt x="3194637" y="3952752"/>
                  <a:pt x="3194637" y="3952281"/>
                </a:cubicBezTo>
                <a:lnTo>
                  <a:pt x="3194637" y="3852691"/>
                </a:lnTo>
                <a:lnTo>
                  <a:pt x="3194459" y="3852691"/>
                </a:lnTo>
                <a:lnTo>
                  <a:pt x="3154166" y="3952722"/>
                </a:lnTo>
                <a:cubicBezTo>
                  <a:pt x="3153989" y="3953135"/>
                  <a:pt x="3153738" y="3953488"/>
                  <a:pt x="3153414" y="3953783"/>
                </a:cubicBezTo>
                <a:cubicBezTo>
                  <a:pt x="3153090" y="3954078"/>
                  <a:pt x="3152620" y="3954328"/>
                  <a:pt x="3152000" y="3954534"/>
                </a:cubicBezTo>
                <a:cubicBezTo>
                  <a:pt x="3151382" y="3954740"/>
                  <a:pt x="3150645" y="3954887"/>
                  <a:pt x="3149792" y="3954976"/>
                </a:cubicBezTo>
                <a:cubicBezTo>
                  <a:pt x="3148937" y="3955064"/>
                  <a:pt x="3147921" y="3955108"/>
                  <a:pt x="3146742" y="3955108"/>
                </a:cubicBezTo>
                <a:cubicBezTo>
                  <a:pt x="3145506" y="3955108"/>
                  <a:pt x="3144445" y="3955050"/>
                  <a:pt x="3143561" y="3954932"/>
                </a:cubicBezTo>
                <a:cubicBezTo>
                  <a:pt x="3142678" y="3954814"/>
                  <a:pt x="3141941" y="3954652"/>
                  <a:pt x="3141353" y="3954446"/>
                </a:cubicBezTo>
                <a:cubicBezTo>
                  <a:pt x="3140763" y="3954239"/>
                  <a:pt x="3140307" y="3953989"/>
                  <a:pt x="3139984" y="3953694"/>
                </a:cubicBezTo>
                <a:cubicBezTo>
                  <a:pt x="3139659" y="3953400"/>
                  <a:pt x="3139438" y="3953076"/>
                  <a:pt x="3139320" y="3952722"/>
                </a:cubicBezTo>
                <a:lnTo>
                  <a:pt x="3100793" y="3852691"/>
                </a:lnTo>
                <a:lnTo>
                  <a:pt x="3100705" y="3852691"/>
                </a:lnTo>
                <a:lnTo>
                  <a:pt x="3100705" y="3952281"/>
                </a:lnTo>
                <a:cubicBezTo>
                  <a:pt x="3100705" y="3952752"/>
                  <a:pt x="3100583" y="3953164"/>
                  <a:pt x="3100341" y="3953518"/>
                </a:cubicBezTo>
                <a:cubicBezTo>
                  <a:pt x="3100099" y="3953871"/>
                  <a:pt x="3099673" y="3954151"/>
                  <a:pt x="3099066" y="3954357"/>
                </a:cubicBezTo>
                <a:cubicBezTo>
                  <a:pt x="3098460" y="3954564"/>
                  <a:pt x="3097670" y="3954740"/>
                  <a:pt x="3096699" y="3954887"/>
                </a:cubicBezTo>
                <a:cubicBezTo>
                  <a:pt x="3095728" y="3955035"/>
                  <a:pt x="3094485" y="3955108"/>
                  <a:pt x="3092968" y="3955108"/>
                </a:cubicBezTo>
                <a:cubicBezTo>
                  <a:pt x="3091513" y="3955108"/>
                  <a:pt x="3090298" y="3955035"/>
                  <a:pt x="3089327" y="3954887"/>
                </a:cubicBezTo>
                <a:cubicBezTo>
                  <a:pt x="3088357" y="3954740"/>
                  <a:pt x="3087583" y="3954564"/>
                  <a:pt x="3087006" y="3954357"/>
                </a:cubicBezTo>
                <a:cubicBezTo>
                  <a:pt x="3086430" y="3954151"/>
                  <a:pt x="3086035" y="3953871"/>
                  <a:pt x="3085824" y="3953518"/>
                </a:cubicBezTo>
                <a:cubicBezTo>
                  <a:pt x="3085611" y="3953164"/>
                  <a:pt x="3085505" y="3952752"/>
                  <a:pt x="3085505" y="3952281"/>
                </a:cubicBezTo>
                <a:lnTo>
                  <a:pt x="3085505" y="3847124"/>
                </a:lnTo>
                <a:cubicBezTo>
                  <a:pt x="3085505" y="3844650"/>
                  <a:pt x="3086162" y="3842883"/>
                  <a:pt x="3087480" y="3841822"/>
                </a:cubicBezTo>
                <a:cubicBezTo>
                  <a:pt x="3088795" y="3840762"/>
                  <a:pt x="3090260" y="3840232"/>
                  <a:pt x="3091875" y="3840232"/>
                </a:cubicBezTo>
                <a:close/>
                <a:moveTo>
                  <a:pt x="2615628" y="3840232"/>
                </a:moveTo>
                <a:lnTo>
                  <a:pt x="2624960" y="3840232"/>
                </a:lnTo>
                <a:cubicBezTo>
                  <a:pt x="2626874" y="3840232"/>
                  <a:pt x="2628549" y="3840408"/>
                  <a:pt x="2629984" y="3840762"/>
                </a:cubicBezTo>
                <a:cubicBezTo>
                  <a:pt x="2631422" y="3841115"/>
                  <a:pt x="2632678" y="3841675"/>
                  <a:pt x="2633754" y="3842441"/>
                </a:cubicBezTo>
                <a:cubicBezTo>
                  <a:pt x="2634831" y="3843207"/>
                  <a:pt x="2635728" y="3844179"/>
                  <a:pt x="2636446" y="3845357"/>
                </a:cubicBezTo>
                <a:cubicBezTo>
                  <a:pt x="2637164" y="3846535"/>
                  <a:pt x="2637791" y="3847920"/>
                  <a:pt x="2638331" y="3849510"/>
                </a:cubicBezTo>
                <a:lnTo>
                  <a:pt x="2671026" y="3932310"/>
                </a:lnTo>
                <a:lnTo>
                  <a:pt x="2671468" y="3932310"/>
                </a:lnTo>
                <a:lnTo>
                  <a:pt x="2705489" y="3849775"/>
                </a:lnTo>
                <a:cubicBezTo>
                  <a:pt x="2706147" y="3848008"/>
                  <a:pt x="2706866" y="3846506"/>
                  <a:pt x="2707644" y="3845269"/>
                </a:cubicBezTo>
                <a:cubicBezTo>
                  <a:pt x="2708423" y="3844031"/>
                  <a:pt x="2709275" y="3843045"/>
                  <a:pt x="2710203" y="3842308"/>
                </a:cubicBezTo>
                <a:cubicBezTo>
                  <a:pt x="2711130" y="3841572"/>
                  <a:pt x="2712163" y="3841042"/>
                  <a:pt x="2713300" y="3840718"/>
                </a:cubicBezTo>
                <a:cubicBezTo>
                  <a:pt x="2714436" y="3840394"/>
                  <a:pt x="2715753" y="3840232"/>
                  <a:pt x="2717249" y="3840232"/>
                </a:cubicBezTo>
                <a:lnTo>
                  <a:pt x="2727034" y="3840232"/>
                </a:lnTo>
                <a:cubicBezTo>
                  <a:pt x="2727933" y="3840232"/>
                  <a:pt x="2728786" y="3840364"/>
                  <a:pt x="2729593" y="3840629"/>
                </a:cubicBezTo>
                <a:cubicBezTo>
                  <a:pt x="2730402" y="3840894"/>
                  <a:pt x="2731090" y="3841307"/>
                  <a:pt x="2731659" y="3841866"/>
                </a:cubicBezTo>
                <a:cubicBezTo>
                  <a:pt x="2732227" y="3842426"/>
                  <a:pt x="2732691" y="3843133"/>
                  <a:pt x="2733050" y="3843987"/>
                </a:cubicBezTo>
                <a:cubicBezTo>
                  <a:pt x="2733409" y="3844842"/>
                  <a:pt x="2733589" y="3845887"/>
                  <a:pt x="2733589" y="3847124"/>
                </a:cubicBezTo>
                <a:lnTo>
                  <a:pt x="2733589" y="3952281"/>
                </a:lnTo>
                <a:cubicBezTo>
                  <a:pt x="2733589" y="3952752"/>
                  <a:pt x="2733467" y="3953164"/>
                  <a:pt x="2733225" y="3953518"/>
                </a:cubicBezTo>
                <a:cubicBezTo>
                  <a:pt x="2732981" y="3953871"/>
                  <a:pt x="2732558" y="3954151"/>
                  <a:pt x="2731950" y="3954357"/>
                </a:cubicBezTo>
                <a:cubicBezTo>
                  <a:pt x="2731343" y="3954564"/>
                  <a:pt x="2730570" y="3954740"/>
                  <a:pt x="2729630" y="3954887"/>
                </a:cubicBezTo>
                <a:cubicBezTo>
                  <a:pt x="2728689" y="3955035"/>
                  <a:pt x="2727460" y="3955108"/>
                  <a:pt x="2725944" y="3955108"/>
                </a:cubicBezTo>
                <a:cubicBezTo>
                  <a:pt x="2724547" y="3955108"/>
                  <a:pt x="2723350" y="3955035"/>
                  <a:pt x="2722349" y="3954887"/>
                </a:cubicBezTo>
                <a:cubicBezTo>
                  <a:pt x="2721349" y="3954740"/>
                  <a:pt x="2720559" y="3954564"/>
                  <a:pt x="2719982" y="3954357"/>
                </a:cubicBezTo>
                <a:cubicBezTo>
                  <a:pt x="2719406" y="3954151"/>
                  <a:pt x="2718996" y="3953871"/>
                  <a:pt x="2718754" y="3953518"/>
                </a:cubicBezTo>
                <a:cubicBezTo>
                  <a:pt x="2718512" y="3953164"/>
                  <a:pt x="2718390" y="3952752"/>
                  <a:pt x="2718390" y="3952281"/>
                </a:cubicBezTo>
                <a:lnTo>
                  <a:pt x="2718390" y="3852691"/>
                </a:lnTo>
                <a:lnTo>
                  <a:pt x="2718213" y="3852691"/>
                </a:lnTo>
                <a:lnTo>
                  <a:pt x="2677919" y="3952722"/>
                </a:lnTo>
                <a:cubicBezTo>
                  <a:pt x="2677742" y="3953135"/>
                  <a:pt x="2677491" y="3953488"/>
                  <a:pt x="2677168" y="3953783"/>
                </a:cubicBezTo>
                <a:cubicBezTo>
                  <a:pt x="2676844" y="3954078"/>
                  <a:pt x="2676373" y="3954328"/>
                  <a:pt x="2675754" y="3954534"/>
                </a:cubicBezTo>
                <a:cubicBezTo>
                  <a:pt x="2675136" y="3954740"/>
                  <a:pt x="2674399" y="3954887"/>
                  <a:pt x="2673545" y="3954976"/>
                </a:cubicBezTo>
                <a:cubicBezTo>
                  <a:pt x="2672691" y="3955064"/>
                  <a:pt x="2671675" y="3955108"/>
                  <a:pt x="2670496" y="3955108"/>
                </a:cubicBezTo>
                <a:cubicBezTo>
                  <a:pt x="2669259" y="3955108"/>
                  <a:pt x="2668198" y="3955050"/>
                  <a:pt x="2667316" y="3954932"/>
                </a:cubicBezTo>
                <a:cubicBezTo>
                  <a:pt x="2666432" y="3954814"/>
                  <a:pt x="2665695" y="3954652"/>
                  <a:pt x="2665106" y="3954446"/>
                </a:cubicBezTo>
                <a:cubicBezTo>
                  <a:pt x="2664516" y="3954239"/>
                  <a:pt x="2664060" y="3953989"/>
                  <a:pt x="2663736" y="3953694"/>
                </a:cubicBezTo>
                <a:cubicBezTo>
                  <a:pt x="2663412" y="3953400"/>
                  <a:pt x="2663191" y="3953076"/>
                  <a:pt x="2663073" y="3952722"/>
                </a:cubicBezTo>
                <a:lnTo>
                  <a:pt x="2624544" y="3852691"/>
                </a:lnTo>
                <a:lnTo>
                  <a:pt x="2624456" y="3852691"/>
                </a:lnTo>
                <a:lnTo>
                  <a:pt x="2624456" y="3952281"/>
                </a:lnTo>
                <a:cubicBezTo>
                  <a:pt x="2624456" y="3952752"/>
                  <a:pt x="2624335" y="3953164"/>
                  <a:pt x="2624092" y="3953518"/>
                </a:cubicBezTo>
                <a:cubicBezTo>
                  <a:pt x="2623850" y="3953871"/>
                  <a:pt x="2623425" y="3954151"/>
                  <a:pt x="2622818" y="3954357"/>
                </a:cubicBezTo>
                <a:cubicBezTo>
                  <a:pt x="2622212" y="3954564"/>
                  <a:pt x="2621422" y="3954740"/>
                  <a:pt x="2620451" y="3954887"/>
                </a:cubicBezTo>
                <a:cubicBezTo>
                  <a:pt x="2619482" y="3955035"/>
                  <a:pt x="2618237" y="3955108"/>
                  <a:pt x="2616720" y="3955108"/>
                </a:cubicBezTo>
                <a:cubicBezTo>
                  <a:pt x="2615264" y="3955108"/>
                  <a:pt x="2614050" y="3955035"/>
                  <a:pt x="2613079" y="3954887"/>
                </a:cubicBezTo>
                <a:cubicBezTo>
                  <a:pt x="2612109" y="3954740"/>
                  <a:pt x="2611335" y="3954564"/>
                  <a:pt x="2610758" y="3954357"/>
                </a:cubicBezTo>
                <a:cubicBezTo>
                  <a:pt x="2610182" y="3954151"/>
                  <a:pt x="2609788" y="3953871"/>
                  <a:pt x="2609576" y="3953518"/>
                </a:cubicBezTo>
                <a:cubicBezTo>
                  <a:pt x="2609362" y="3953164"/>
                  <a:pt x="2609258" y="3952752"/>
                  <a:pt x="2609258" y="3952281"/>
                </a:cubicBezTo>
                <a:lnTo>
                  <a:pt x="2609258" y="3847124"/>
                </a:lnTo>
                <a:cubicBezTo>
                  <a:pt x="2609258" y="3844650"/>
                  <a:pt x="2609915" y="3842883"/>
                  <a:pt x="2611231" y="3841822"/>
                </a:cubicBezTo>
                <a:cubicBezTo>
                  <a:pt x="2612547" y="3840762"/>
                  <a:pt x="2614012" y="3840232"/>
                  <a:pt x="2615628" y="3840232"/>
                </a:cubicBezTo>
                <a:close/>
                <a:moveTo>
                  <a:pt x="2148901" y="3840232"/>
                </a:moveTo>
                <a:lnTo>
                  <a:pt x="2158233" y="3840232"/>
                </a:lnTo>
                <a:cubicBezTo>
                  <a:pt x="2160146" y="3840232"/>
                  <a:pt x="2161821" y="3840408"/>
                  <a:pt x="2163257" y="3840762"/>
                </a:cubicBezTo>
                <a:cubicBezTo>
                  <a:pt x="2164693" y="3841115"/>
                  <a:pt x="2165949" y="3841675"/>
                  <a:pt x="2167027" y="3842441"/>
                </a:cubicBezTo>
                <a:cubicBezTo>
                  <a:pt x="2168102" y="3843207"/>
                  <a:pt x="2169000" y="3844179"/>
                  <a:pt x="2169717" y="3845357"/>
                </a:cubicBezTo>
                <a:cubicBezTo>
                  <a:pt x="2170436" y="3846535"/>
                  <a:pt x="2171064" y="3847920"/>
                  <a:pt x="2171602" y="3849510"/>
                </a:cubicBezTo>
                <a:lnTo>
                  <a:pt x="2204298" y="3932310"/>
                </a:lnTo>
                <a:lnTo>
                  <a:pt x="2204742" y="3932310"/>
                </a:lnTo>
                <a:lnTo>
                  <a:pt x="2238762" y="3849775"/>
                </a:lnTo>
                <a:cubicBezTo>
                  <a:pt x="2239420" y="3848008"/>
                  <a:pt x="2240138" y="3846506"/>
                  <a:pt x="2240917" y="3845269"/>
                </a:cubicBezTo>
                <a:cubicBezTo>
                  <a:pt x="2241696" y="3844031"/>
                  <a:pt x="2242549" y="3843045"/>
                  <a:pt x="2243477" y="3842308"/>
                </a:cubicBezTo>
                <a:cubicBezTo>
                  <a:pt x="2244404" y="3841572"/>
                  <a:pt x="2245437" y="3841042"/>
                  <a:pt x="2246574" y="3840718"/>
                </a:cubicBezTo>
                <a:cubicBezTo>
                  <a:pt x="2247710" y="3840394"/>
                  <a:pt x="2249026" y="3840232"/>
                  <a:pt x="2250523" y="3840232"/>
                </a:cubicBezTo>
                <a:lnTo>
                  <a:pt x="2260309" y="3840232"/>
                </a:lnTo>
                <a:cubicBezTo>
                  <a:pt x="2261207" y="3840232"/>
                  <a:pt x="2262060" y="3840364"/>
                  <a:pt x="2262869" y="3840629"/>
                </a:cubicBezTo>
                <a:cubicBezTo>
                  <a:pt x="2263676" y="3840894"/>
                  <a:pt x="2264364" y="3841307"/>
                  <a:pt x="2264933" y="3841866"/>
                </a:cubicBezTo>
                <a:cubicBezTo>
                  <a:pt x="2265501" y="3842426"/>
                  <a:pt x="2265966" y="3843133"/>
                  <a:pt x="2266325" y="3843987"/>
                </a:cubicBezTo>
                <a:cubicBezTo>
                  <a:pt x="2266684" y="3844842"/>
                  <a:pt x="2266863" y="3845887"/>
                  <a:pt x="2266863" y="3847124"/>
                </a:cubicBezTo>
                <a:lnTo>
                  <a:pt x="2266863" y="3952281"/>
                </a:lnTo>
                <a:cubicBezTo>
                  <a:pt x="2266863" y="3952752"/>
                  <a:pt x="2266742" y="3953164"/>
                  <a:pt x="2266500" y="3953518"/>
                </a:cubicBezTo>
                <a:cubicBezTo>
                  <a:pt x="2266257" y="3953871"/>
                  <a:pt x="2265832" y="3954151"/>
                  <a:pt x="2265225" y="3954357"/>
                </a:cubicBezTo>
                <a:cubicBezTo>
                  <a:pt x="2264618" y="3954564"/>
                  <a:pt x="2263844" y="3954740"/>
                  <a:pt x="2262904" y="3954887"/>
                </a:cubicBezTo>
                <a:cubicBezTo>
                  <a:pt x="2261964" y="3955035"/>
                  <a:pt x="2260735" y="3955108"/>
                  <a:pt x="2259218" y="3955108"/>
                </a:cubicBezTo>
                <a:cubicBezTo>
                  <a:pt x="2257822" y="3955108"/>
                  <a:pt x="2256625" y="3955035"/>
                  <a:pt x="2255623" y="3954887"/>
                </a:cubicBezTo>
                <a:cubicBezTo>
                  <a:pt x="2254622" y="3954740"/>
                  <a:pt x="2253833" y="3954564"/>
                  <a:pt x="2253256" y="3954357"/>
                </a:cubicBezTo>
                <a:cubicBezTo>
                  <a:pt x="2252680" y="3954151"/>
                  <a:pt x="2252271" y="3953871"/>
                  <a:pt x="2252028" y="3953518"/>
                </a:cubicBezTo>
                <a:cubicBezTo>
                  <a:pt x="2251786" y="3953164"/>
                  <a:pt x="2251665" y="3952752"/>
                  <a:pt x="2251665" y="3952281"/>
                </a:cubicBezTo>
                <a:lnTo>
                  <a:pt x="2251665" y="3852691"/>
                </a:lnTo>
                <a:lnTo>
                  <a:pt x="2251488" y="3852691"/>
                </a:lnTo>
                <a:lnTo>
                  <a:pt x="2211191" y="3952722"/>
                </a:lnTo>
                <a:cubicBezTo>
                  <a:pt x="2211013" y="3953135"/>
                  <a:pt x="2210764" y="3953488"/>
                  <a:pt x="2210441" y="3953783"/>
                </a:cubicBezTo>
                <a:cubicBezTo>
                  <a:pt x="2210117" y="3954078"/>
                  <a:pt x="2209645" y="3954328"/>
                  <a:pt x="2209026" y="3954534"/>
                </a:cubicBezTo>
                <a:cubicBezTo>
                  <a:pt x="2208407" y="3954740"/>
                  <a:pt x="2207671" y="3954887"/>
                  <a:pt x="2206818" y="3954976"/>
                </a:cubicBezTo>
                <a:cubicBezTo>
                  <a:pt x="2205961" y="3955064"/>
                  <a:pt x="2204945" y="3955108"/>
                  <a:pt x="2203768" y="3955108"/>
                </a:cubicBezTo>
                <a:cubicBezTo>
                  <a:pt x="2202531" y="3955108"/>
                  <a:pt x="2201471" y="3955050"/>
                  <a:pt x="2200586" y="3954932"/>
                </a:cubicBezTo>
                <a:cubicBezTo>
                  <a:pt x="2199703" y="3954814"/>
                  <a:pt x="2198966" y="3954652"/>
                  <a:pt x="2198377" y="3954446"/>
                </a:cubicBezTo>
                <a:cubicBezTo>
                  <a:pt x="2197788" y="3954239"/>
                  <a:pt x="2197331" y="3953989"/>
                  <a:pt x="2197007" y="3953694"/>
                </a:cubicBezTo>
                <a:cubicBezTo>
                  <a:pt x="2196683" y="3953400"/>
                  <a:pt x="2196462" y="3953076"/>
                  <a:pt x="2196345" y="3952722"/>
                </a:cubicBezTo>
                <a:lnTo>
                  <a:pt x="2157818" y="3852691"/>
                </a:lnTo>
                <a:lnTo>
                  <a:pt x="2157729" y="3852691"/>
                </a:lnTo>
                <a:lnTo>
                  <a:pt x="2157729" y="3952281"/>
                </a:lnTo>
                <a:cubicBezTo>
                  <a:pt x="2157729" y="3952752"/>
                  <a:pt x="2157607" y="3953164"/>
                  <a:pt x="2157365" y="3953518"/>
                </a:cubicBezTo>
                <a:cubicBezTo>
                  <a:pt x="2157122" y="3953871"/>
                  <a:pt x="2156697" y="3954151"/>
                  <a:pt x="2156090" y="3954357"/>
                </a:cubicBezTo>
                <a:cubicBezTo>
                  <a:pt x="2155483" y="3954564"/>
                  <a:pt x="2154695" y="3954740"/>
                  <a:pt x="2153724" y="3954887"/>
                </a:cubicBezTo>
                <a:cubicBezTo>
                  <a:pt x="2152752" y="3955035"/>
                  <a:pt x="2151510" y="3955108"/>
                  <a:pt x="2149993" y="3955108"/>
                </a:cubicBezTo>
                <a:cubicBezTo>
                  <a:pt x="2148537" y="3955108"/>
                  <a:pt x="2147323" y="3955035"/>
                  <a:pt x="2146352" y="3954887"/>
                </a:cubicBezTo>
                <a:cubicBezTo>
                  <a:pt x="2145381" y="3954740"/>
                  <a:pt x="2144608" y="3954564"/>
                  <a:pt x="2144031" y="3954357"/>
                </a:cubicBezTo>
                <a:cubicBezTo>
                  <a:pt x="2143455" y="3954151"/>
                  <a:pt x="2143060" y="3953871"/>
                  <a:pt x="2142848" y="3953518"/>
                </a:cubicBezTo>
                <a:cubicBezTo>
                  <a:pt x="2142635" y="3953164"/>
                  <a:pt x="2142530" y="3952752"/>
                  <a:pt x="2142530" y="3952281"/>
                </a:cubicBezTo>
                <a:lnTo>
                  <a:pt x="2142530" y="3847124"/>
                </a:lnTo>
                <a:cubicBezTo>
                  <a:pt x="2142530" y="3844650"/>
                  <a:pt x="2143188" y="3842883"/>
                  <a:pt x="2144503" y="3841822"/>
                </a:cubicBezTo>
                <a:cubicBezTo>
                  <a:pt x="2145820" y="3840762"/>
                  <a:pt x="2147285" y="3840232"/>
                  <a:pt x="2148901" y="3840232"/>
                </a:cubicBezTo>
                <a:close/>
                <a:moveTo>
                  <a:pt x="1672654" y="3840232"/>
                </a:moveTo>
                <a:lnTo>
                  <a:pt x="1681987" y="3840232"/>
                </a:lnTo>
                <a:cubicBezTo>
                  <a:pt x="1683900" y="3840232"/>
                  <a:pt x="1685574" y="3840408"/>
                  <a:pt x="1687011" y="3840762"/>
                </a:cubicBezTo>
                <a:cubicBezTo>
                  <a:pt x="1688446" y="3841115"/>
                  <a:pt x="1689702" y="3841675"/>
                  <a:pt x="1690779" y="3842441"/>
                </a:cubicBezTo>
                <a:cubicBezTo>
                  <a:pt x="1691856" y="3843207"/>
                  <a:pt x="1692753" y="3844179"/>
                  <a:pt x="1693471" y="3845357"/>
                </a:cubicBezTo>
                <a:cubicBezTo>
                  <a:pt x="1694189" y="3846535"/>
                  <a:pt x="1694817" y="3847920"/>
                  <a:pt x="1695355" y="3849510"/>
                </a:cubicBezTo>
                <a:lnTo>
                  <a:pt x="1728051" y="3932310"/>
                </a:lnTo>
                <a:lnTo>
                  <a:pt x="1728493" y="3932310"/>
                </a:lnTo>
                <a:lnTo>
                  <a:pt x="1762515" y="3849775"/>
                </a:lnTo>
                <a:cubicBezTo>
                  <a:pt x="1763172" y="3848008"/>
                  <a:pt x="1763890" y="3846506"/>
                  <a:pt x="1764668" y="3845269"/>
                </a:cubicBezTo>
                <a:cubicBezTo>
                  <a:pt x="1765447" y="3844031"/>
                  <a:pt x="1766300" y="3843045"/>
                  <a:pt x="1767228" y="3842308"/>
                </a:cubicBezTo>
                <a:cubicBezTo>
                  <a:pt x="1768156" y="3841572"/>
                  <a:pt x="1769187" y="3841042"/>
                  <a:pt x="1770325" y="3840718"/>
                </a:cubicBezTo>
                <a:cubicBezTo>
                  <a:pt x="1771461" y="3840394"/>
                  <a:pt x="1772778" y="3840232"/>
                  <a:pt x="1774275" y="3840232"/>
                </a:cubicBezTo>
                <a:lnTo>
                  <a:pt x="1784060" y="3840232"/>
                </a:lnTo>
                <a:cubicBezTo>
                  <a:pt x="1784959" y="3840232"/>
                  <a:pt x="1785811" y="3840364"/>
                  <a:pt x="1786619" y="3840629"/>
                </a:cubicBezTo>
                <a:cubicBezTo>
                  <a:pt x="1787427" y="3840894"/>
                  <a:pt x="1788116" y="3841307"/>
                  <a:pt x="1788684" y="3841866"/>
                </a:cubicBezTo>
                <a:cubicBezTo>
                  <a:pt x="1789253" y="3842426"/>
                  <a:pt x="1789717" y="3843133"/>
                  <a:pt x="1790075" y="3843987"/>
                </a:cubicBezTo>
                <a:cubicBezTo>
                  <a:pt x="1790435" y="3844842"/>
                  <a:pt x="1790614" y="3845887"/>
                  <a:pt x="1790614" y="3847124"/>
                </a:cubicBezTo>
                <a:lnTo>
                  <a:pt x="1790614" y="3952281"/>
                </a:lnTo>
                <a:cubicBezTo>
                  <a:pt x="1790614" y="3952752"/>
                  <a:pt x="1790493" y="3953164"/>
                  <a:pt x="1790250" y="3953518"/>
                </a:cubicBezTo>
                <a:cubicBezTo>
                  <a:pt x="1790008" y="3953871"/>
                  <a:pt x="1789584" y="3954151"/>
                  <a:pt x="1788975" y="3954357"/>
                </a:cubicBezTo>
                <a:cubicBezTo>
                  <a:pt x="1788369" y="3954564"/>
                  <a:pt x="1787595" y="3954740"/>
                  <a:pt x="1786655" y="3954887"/>
                </a:cubicBezTo>
                <a:cubicBezTo>
                  <a:pt x="1785715" y="3955035"/>
                  <a:pt x="1784486" y="3955108"/>
                  <a:pt x="1782970" y="3955108"/>
                </a:cubicBezTo>
                <a:cubicBezTo>
                  <a:pt x="1781573" y="3955108"/>
                  <a:pt x="1780376" y="3955035"/>
                  <a:pt x="1779375" y="3954887"/>
                </a:cubicBezTo>
                <a:cubicBezTo>
                  <a:pt x="1778373" y="3954740"/>
                  <a:pt x="1777585" y="3954564"/>
                  <a:pt x="1777008" y="3954357"/>
                </a:cubicBezTo>
                <a:cubicBezTo>
                  <a:pt x="1776432" y="3954151"/>
                  <a:pt x="1776022" y="3953871"/>
                  <a:pt x="1775779" y="3953518"/>
                </a:cubicBezTo>
                <a:cubicBezTo>
                  <a:pt x="1775536" y="3953164"/>
                  <a:pt x="1775415" y="3952752"/>
                  <a:pt x="1775415" y="3952281"/>
                </a:cubicBezTo>
                <a:lnTo>
                  <a:pt x="1775415" y="3852691"/>
                </a:lnTo>
                <a:lnTo>
                  <a:pt x="1775238" y="3852691"/>
                </a:lnTo>
                <a:lnTo>
                  <a:pt x="1734943" y="3952722"/>
                </a:lnTo>
                <a:cubicBezTo>
                  <a:pt x="1734766" y="3953135"/>
                  <a:pt x="1734516" y="3953488"/>
                  <a:pt x="1734192" y="3953783"/>
                </a:cubicBezTo>
                <a:cubicBezTo>
                  <a:pt x="1733868" y="3954078"/>
                  <a:pt x="1733397" y="3954328"/>
                  <a:pt x="1732779" y="3954534"/>
                </a:cubicBezTo>
                <a:cubicBezTo>
                  <a:pt x="1732160" y="3954740"/>
                  <a:pt x="1731424" y="3954887"/>
                  <a:pt x="1730569" y="3954976"/>
                </a:cubicBezTo>
                <a:cubicBezTo>
                  <a:pt x="1729715" y="3955064"/>
                  <a:pt x="1728699" y="3955108"/>
                  <a:pt x="1727520" y="3955108"/>
                </a:cubicBezTo>
                <a:cubicBezTo>
                  <a:pt x="1726283" y="3955108"/>
                  <a:pt x="1725223" y="3955050"/>
                  <a:pt x="1724339" y="3954932"/>
                </a:cubicBezTo>
                <a:cubicBezTo>
                  <a:pt x="1723456" y="3954814"/>
                  <a:pt x="1722720" y="3954652"/>
                  <a:pt x="1722131" y="3954446"/>
                </a:cubicBezTo>
                <a:cubicBezTo>
                  <a:pt x="1721541" y="3954239"/>
                  <a:pt x="1721085" y="3953989"/>
                  <a:pt x="1720761" y="3953694"/>
                </a:cubicBezTo>
                <a:cubicBezTo>
                  <a:pt x="1720436" y="3953400"/>
                  <a:pt x="1720216" y="3953076"/>
                  <a:pt x="1720099" y="3952722"/>
                </a:cubicBezTo>
                <a:lnTo>
                  <a:pt x="1681571" y="3852691"/>
                </a:lnTo>
                <a:lnTo>
                  <a:pt x="1681482" y="3852691"/>
                </a:lnTo>
                <a:lnTo>
                  <a:pt x="1681482" y="3952281"/>
                </a:lnTo>
                <a:cubicBezTo>
                  <a:pt x="1681482" y="3952752"/>
                  <a:pt x="1681361" y="3953164"/>
                  <a:pt x="1681118" y="3953518"/>
                </a:cubicBezTo>
                <a:cubicBezTo>
                  <a:pt x="1680876" y="3953871"/>
                  <a:pt x="1680451" y="3954151"/>
                  <a:pt x="1679844" y="3954357"/>
                </a:cubicBezTo>
                <a:cubicBezTo>
                  <a:pt x="1679236" y="3954564"/>
                  <a:pt x="1678448" y="3954740"/>
                  <a:pt x="1677477" y="3954887"/>
                </a:cubicBezTo>
                <a:cubicBezTo>
                  <a:pt x="1676507" y="3955035"/>
                  <a:pt x="1675263" y="3955108"/>
                  <a:pt x="1673746" y="3955108"/>
                </a:cubicBezTo>
                <a:cubicBezTo>
                  <a:pt x="1672290" y="3955108"/>
                  <a:pt x="1671076" y="3955035"/>
                  <a:pt x="1670106" y="3954887"/>
                </a:cubicBezTo>
                <a:cubicBezTo>
                  <a:pt x="1669135" y="3954740"/>
                  <a:pt x="1668361" y="3954564"/>
                  <a:pt x="1667785" y="3954357"/>
                </a:cubicBezTo>
                <a:cubicBezTo>
                  <a:pt x="1667209" y="3954151"/>
                  <a:pt x="1666813" y="3953871"/>
                  <a:pt x="1666602" y="3953518"/>
                </a:cubicBezTo>
                <a:cubicBezTo>
                  <a:pt x="1666390" y="3953164"/>
                  <a:pt x="1666284" y="3952752"/>
                  <a:pt x="1666284" y="3952281"/>
                </a:cubicBezTo>
                <a:lnTo>
                  <a:pt x="1666284" y="3847124"/>
                </a:lnTo>
                <a:cubicBezTo>
                  <a:pt x="1666284" y="3844650"/>
                  <a:pt x="1666941" y="3842883"/>
                  <a:pt x="1668257" y="3841822"/>
                </a:cubicBezTo>
                <a:cubicBezTo>
                  <a:pt x="1669572" y="3840762"/>
                  <a:pt x="1671038" y="3840232"/>
                  <a:pt x="1672654" y="3840232"/>
                </a:cubicBezTo>
                <a:close/>
                <a:moveTo>
                  <a:pt x="1205924" y="3840232"/>
                </a:moveTo>
                <a:lnTo>
                  <a:pt x="1215256" y="3840232"/>
                </a:lnTo>
                <a:cubicBezTo>
                  <a:pt x="1217170" y="3840232"/>
                  <a:pt x="1218845" y="3840408"/>
                  <a:pt x="1220282" y="3840762"/>
                </a:cubicBezTo>
                <a:cubicBezTo>
                  <a:pt x="1221717" y="3841115"/>
                  <a:pt x="1222973" y="3841675"/>
                  <a:pt x="1224049" y="3842441"/>
                </a:cubicBezTo>
                <a:cubicBezTo>
                  <a:pt x="1225126" y="3843207"/>
                  <a:pt x="1226023" y="3844179"/>
                  <a:pt x="1226742" y="3845357"/>
                </a:cubicBezTo>
                <a:cubicBezTo>
                  <a:pt x="1227459" y="3846535"/>
                  <a:pt x="1228087" y="3847920"/>
                  <a:pt x="1228626" y="3849510"/>
                </a:cubicBezTo>
                <a:lnTo>
                  <a:pt x="1261323" y="3932310"/>
                </a:lnTo>
                <a:lnTo>
                  <a:pt x="1261764" y="3932310"/>
                </a:lnTo>
                <a:lnTo>
                  <a:pt x="1295785" y="3849775"/>
                </a:lnTo>
                <a:cubicBezTo>
                  <a:pt x="1296444" y="3848008"/>
                  <a:pt x="1297162" y="3846506"/>
                  <a:pt x="1297940" y="3845269"/>
                </a:cubicBezTo>
                <a:cubicBezTo>
                  <a:pt x="1298718" y="3844031"/>
                  <a:pt x="1299572" y="3843045"/>
                  <a:pt x="1300499" y="3842308"/>
                </a:cubicBezTo>
                <a:cubicBezTo>
                  <a:pt x="1301427" y="3841572"/>
                  <a:pt x="1302459" y="3841042"/>
                  <a:pt x="1303596" y="3840718"/>
                </a:cubicBezTo>
                <a:cubicBezTo>
                  <a:pt x="1304733" y="3840394"/>
                  <a:pt x="1306050" y="3840232"/>
                  <a:pt x="1307546" y="3840232"/>
                </a:cubicBezTo>
                <a:lnTo>
                  <a:pt x="1317331" y="3840232"/>
                </a:lnTo>
                <a:cubicBezTo>
                  <a:pt x="1318229" y="3840232"/>
                  <a:pt x="1319083" y="3840364"/>
                  <a:pt x="1319890" y="3840629"/>
                </a:cubicBezTo>
                <a:cubicBezTo>
                  <a:pt x="1320699" y="3840894"/>
                  <a:pt x="1321387" y="3841307"/>
                  <a:pt x="1321956" y="3841866"/>
                </a:cubicBezTo>
                <a:cubicBezTo>
                  <a:pt x="1322524" y="3842426"/>
                  <a:pt x="1322988" y="3843133"/>
                  <a:pt x="1323347" y="3843987"/>
                </a:cubicBezTo>
                <a:cubicBezTo>
                  <a:pt x="1323706" y="3844842"/>
                  <a:pt x="1323886" y="3845887"/>
                  <a:pt x="1323886" y="3847124"/>
                </a:cubicBezTo>
                <a:lnTo>
                  <a:pt x="1323886" y="3952281"/>
                </a:lnTo>
                <a:cubicBezTo>
                  <a:pt x="1323886" y="3952752"/>
                  <a:pt x="1323764" y="3953164"/>
                  <a:pt x="1323522" y="3953518"/>
                </a:cubicBezTo>
                <a:cubicBezTo>
                  <a:pt x="1323279" y="3953871"/>
                  <a:pt x="1322854" y="3954151"/>
                  <a:pt x="1322247" y="3954357"/>
                </a:cubicBezTo>
                <a:cubicBezTo>
                  <a:pt x="1321641" y="3954564"/>
                  <a:pt x="1320867" y="3954740"/>
                  <a:pt x="1319926" y="3954887"/>
                </a:cubicBezTo>
                <a:cubicBezTo>
                  <a:pt x="1318986" y="3955035"/>
                  <a:pt x="1317758" y="3955108"/>
                  <a:pt x="1316240" y="3955108"/>
                </a:cubicBezTo>
                <a:cubicBezTo>
                  <a:pt x="1314845" y="3955108"/>
                  <a:pt x="1313647" y="3955035"/>
                  <a:pt x="1312646" y="3954887"/>
                </a:cubicBezTo>
                <a:cubicBezTo>
                  <a:pt x="1311645" y="3954740"/>
                  <a:pt x="1310856" y="3954564"/>
                  <a:pt x="1310280" y="3954357"/>
                </a:cubicBezTo>
                <a:cubicBezTo>
                  <a:pt x="1309703" y="3954151"/>
                  <a:pt x="1309293" y="3953871"/>
                  <a:pt x="1309051" y="3953518"/>
                </a:cubicBezTo>
                <a:cubicBezTo>
                  <a:pt x="1308808" y="3953164"/>
                  <a:pt x="1308687" y="3952752"/>
                  <a:pt x="1308687" y="3952281"/>
                </a:cubicBezTo>
                <a:lnTo>
                  <a:pt x="1308687" y="3852691"/>
                </a:lnTo>
                <a:lnTo>
                  <a:pt x="1308510" y="3852691"/>
                </a:lnTo>
                <a:lnTo>
                  <a:pt x="1268215" y="3952722"/>
                </a:lnTo>
                <a:cubicBezTo>
                  <a:pt x="1268039" y="3953135"/>
                  <a:pt x="1267788" y="3953488"/>
                  <a:pt x="1267464" y="3953783"/>
                </a:cubicBezTo>
                <a:cubicBezTo>
                  <a:pt x="1267139" y="3954078"/>
                  <a:pt x="1266669" y="3954328"/>
                  <a:pt x="1266050" y="3954534"/>
                </a:cubicBezTo>
                <a:cubicBezTo>
                  <a:pt x="1265432" y="3954740"/>
                  <a:pt x="1264696" y="3954887"/>
                  <a:pt x="1263841" y="3954976"/>
                </a:cubicBezTo>
                <a:cubicBezTo>
                  <a:pt x="1262987" y="3955064"/>
                  <a:pt x="1261970" y="3955108"/>
                  <a:pt x="1260792" y="3955108"/>
                </a:cubicBezTo>
                <a:cubicBezTo>
                  <a:pt x="1259555" y="3955108"/>
                  <a:pt x="1258495" y="3955050"/>
                  <a:pt x="1257611" y="3954932"/>
                </a:cubicBezTo>
                <a:cubicBezTo>
                  <a:pt x="1256727" y="3954814"/>
                  <a:pt x="1255991" y="3954652"/>
                  <a:pt x="1255402" y="3954446"/>
                </a:cubicBezTo>
                <a:cubicBezTo>
                  <a:pt x="1254813" y="3954239"/>
                  <a:pt x="1254356" y="3953989"/>
                  <a:pt x="1254032" y="3953694"/>
                </a:cubicBezTo>
                <a:cubicBezTo>
                  <a:pt x="1253708" y="3953400"/>
                  <a:pt x="1253487" y="3953076"/>
                  <a:pt x="1253370" y="3952722"/>
                </a:cubicBezTo>
                <a:lnTo>
                  <a:pt x="1214841" y="3852691"/>
                </a:lnTo>
                <a:lnTo>
                  <a:pt x="1214753" y="3852691"/>
                </a:lnTo>
                <a:lnTo>
                  <a:pt x="1214753" y="3952281"/>
                </a:lnTo>
                <a:cubicBezTo>
                  <a:pt x="1214753" y="3952752"/>
                  <a:pt x="1214631" y="3953164"/>
                  <a:pt x="1214388" y="3953518"/>
                </a:cubicBezTo>
                <a:cubicBezTo>
                  <a:pt x="1214146" y="3953871"/>
                  <a:pt x="1213721" y="3954151"/>
                  <a:pt x="1213115" y="3954357"/>
                </a:cubicBezTo>
                <a:cubicBezTo>
                  <a:pt x="1212507" y="3954564"/>
                  <a:pt x="1211718" y="3954740"/>
                  <a:pt x="1210748" y="3954887"/>
                </a:cubicBezTo>
                <a:cubicBezTo>
                  <a:pt x="1209777" y="3955035"/>
                  <a:pt x="1208534" y="3955108"/>
                  <a:pt x="1207016" y="3955108"/>
                </a:cubicBezTo>
                <a:cubicBezTo>
                  <a:pt x="1205560" y="3955108"/>
                  <a:pt x="1204346" y="3955035"/>
                  <a:pt x="1203376" y="3954887"/>
                </a:cubicBezTo>
                <a:cubicBezTo>
                  <a:pt x="1202405" y="3954740"/>
                  <a:pt x="1201632" y="3954564"/>
                  <a:pt x="1201055" y="3954357"/>
                </a:cubicBezTo>
                <a:cubicBezTo>
                  <a:pt x="1200479" y="3954151"/>
                  <a:pt x="1200084" y="3953871"/>
                  <a:pt x="1199872" y="3953518"/>
                </a:cubicBezTo>
                <a:cubicBezTo>
                  <a:pt x="1199660" y="3953164"/>
                  <a:pt x="1199554" y="3952752"/>
                  <a:pt x="1199554" y="3952281"/>
                </a:cubicBezTo>
                <a:lnTo>
                  <a:pt x="1199554" y="3847124"/>
                </a:lnTo>
                <a:cubicBezTo>
                  <a:pt x="1199554" y="3844650"/>
                  <a:pt x="1200211" y="3842883"/>
                  <a:pt x="1201527" y="3841822"/>
                </a:cubicBezTo>
                <a:cubicBezTo>
                  <a:pt x="1202843" y="3840762"/>
                  <a:pt x="1204309" y="3840232"/>
                  <a:pt x="1205924" y="3840232"/>
                </a:cubicBezTo>
                <a:close/>
                <a:moveTo>
                  <a:pt x="729681" y="3840232"/>
                </a:moveTo>
                <a:lnTo>
                  <a:pt x="739014" y="3840232"/>
                </a:lnTo>
                <a:cubicBezTo>
                  <a:pt x="740928" y="3840232"/>
                  <a:pt x="742602" y="3840408"/>
                  <a:pt x="744037" y="3840762"/>
                </a:cubicBezTo>
                <a:cubicBezTo>
                  <a:pt x="745473" y="3841115"/>
                  <a:pt x="746730" y="3841675"/>
                  <a:pt x="747804" y="3842441"/>
                </a:cubicBezTo>
                <a:cubicBezTo>
                  <a:pt x="748880" y="3843207"/>
                  <a:pt x="749778" y="3844179"/>
                  <a:pt x="750495" y="3845357"/>
                </a:cubicBezTo>
                <a:cubicBezTo>
                  <a:pt x="751213" y="3846535"/>
                  <a:pt x="751841" y="3847920"/>
                  <a:pt x="752381" y="3849510"/>
                </a:cubicBezTo>
                <a:lnTo>
                  <a:pt x="785076" y="3932310"/>
                </a:lnTo>
                <a:lnTo>
                  <a:pt x="785518" y="3932310"/>
                </a:lnTo>
                <a:lnTo>
                  <a:pt x="819538" y="3849775"/>
                </a:lnTo>
                <a:cubicBezTo>
                  <a:pt x="820196" y="3848008"/>
                  <a:pt x="820914" y="3846506"/>
                  <a:pt x="821692" y="3845269"/>
                </a:cubicBezTo>
                <a:cubicBezTo>
                  <a:pt x="822470" y="3844031"/>
                  <a:pt x="823323" y="3843045"/>
                  <a:pt x="824251" y="3842308"/>
                </a:cubicBezTo>
                <a:cubicBezTo>
                  <a:pt x="825179" y="3841572"/>
                  <a:pt x="826211" y="3841042"/>
                  <a:pt x="827347" y="3840718"/>
                </a:cubicBezTo>
                <a:cubicBezTo>
                  <a:pt x="828485" y="3840394"/>
                  <a:pt x="829800" y="3840232"/>
                  <a:pt x="831298" y="3840232"/>
                </a:cubicBezTo>
                <a:lnTo>
                  <a:pt x="841083" y="3840232"/>
                </a:lnTo>
                <a:cubicBezTo>
                  <a:pt x="841982" y="3840232"/>
                  <a:pt x="842834" y="3840364"/>
                  <a:pt x="843642" y="3840629"/>
                </a:cubicBezTo>
                <a:cubicBezTo>
                  <a:pt x="844450" y="3840894"/>
                  <a:pt x="845139" y="3841307"/>
                  <a:pt x="845707" y="3841866"/>
                </a:cubicBezTo>
                <a:cubicBezTo>
                  <a:pt x="846276" y="3842426"/>
                  <a:pt x="846741" y="3843133"/>
                  <a:pt x="847098" y="3843987"/>
                </a:cubicBezTo>
                <a:cubicBezTo>
                  <a:pt x="847458" y="3844842"/>
                  <a:pt x="847638" y="3845887"/>
                  <a:pt x="847638" y="3847124"/>
                </a:cubicBezTo>
                <a:lnTo>
                  <a:pt x="847638" y="3952281"/>
                </a:lnTo>
                <a:cubicBezTo>
                  <a:pt x="847638" y="3952752"/>
                  <a:pt x="847516" y="3953164"/>
                  <a:pt x="847274" y="3953518"/>
                </a:cubicBezTo>
                <a:cubicBezTo>
                  <a:pt x="847031" y="3953871"/>
                  <a:pt x="846607" y="3954151"/>
                  <a:pt x="846000" y="3954357"/>
                </a:cubicBezTo>
                <a:cubicBezTo>
                  <a:pt x="845392" y="3954564"/>
                  <a:pt x="844618" y="3954740"/>
                  <a:pt x="843678" y="3954887"/>
                </a:cubicBezTo>
                <a:cubicBezTo>
                  <a:pt x="842738" y="3955035"/>
                  <a:pt x="841509" y="3955108"/>
                  <a:pt x="839993" y="3955108"/>
                </a:cubicBezTo>
                <a:cubicBezTo>
                  <a:pt x="838597" y="3955108"/>
                  <a:pt x="837399" y="3955035"/>
                  <a:pt x="836398" y="3954887"/>
                </a:cubicBezTo>
                <a:cubicBezTo>
                  <a:pt x="835397" y="3954740"/>
                  <a:pt x="834608" y="3954564"/>
                  <a:pt x="834031" y="3954357"/>
                </a:cubicBezTo>
                <a:cubicBezTo>
                  <a:pt x="833455" y="3954151"/>
                  <a:pt x="833045" y="3953871"/>
                  <a:pt x="832802" y="3953518"/>
                </a:cubicBezTo>
                <a:cubicBezTo>
                  <a:pt x="832560" y="3953164"/>
                  <a:pt x="832439" y="3952752"/>
                  <a:pt x="832439" y="3952281"/>
                </a:cubicBezTo>
                <a:lnTo>
                  <a:pt x="832439" y="3852691"/>
                </a:lnTo>
                <a:lnTo>
                  <a:pt x="832261" y="3852691"/>
                </a:lnTo>
                <a:lnTo>
                  <a:pt x="791969" y="3952722"/>
                </a:lnTo>
                <a:cubicBezTo>
                  <a:pt x="791792" y="3953135"/>
                  <a:pt x="791541" y="3953488"/>
                  <a:pt x="791217" y="3953783"/>
                </a:cubicBezTo>
                <a:cubicBezTo>
                  <a:pt x="790893" y="3954078"/>
                  <a:pt x="790422" y="3954328"/>
                  <a:pt x="789803" y="3954534"/>
                </a:cubicBezTo>
                <a:cubicBezTo>
                  <a:pt x="789185" y="3954740"/>
                  <a:pt x="788449" y="3954887"/>
                  <a:pt x="787594" y="3954976"/>
                </a:cubicBezTo>
                <a:cubicBezTo>
                  <a:pt x="786740" y="3955064"/>
                  <a:pt x="785724" y="3955108"/>
                  <a:pt x="784546" y="3955108"/>
                </a:cubicBezTo>
                <a:cubicBezTo>
                  <a:pt x="783309" y="3955108"/>
                  <a:pt x="782248" y="3955050"/>
                  <a:pt x="781365" y="3954932"/>
                </a:cubicBezTo>
                <a:cubicBezTo>
                  <a:pt x="780481" y="3954814"/>
                  <a:pt x="779744" y="3954652"/>
                  <a:pt x="779156" y="3954446"/>
                </a:cubicBezTo>
                <a:cubicBezTo>
                  <a:pt x="778566" y="3954239"/>
                  <a:pt x="778109" y="3953989"/>
                  <a:pt x="777785" y="3953694"/>
                </a:cubicBezTo>
                <a:cubicBezTo>
                  <a:pt x="777461" y="3953400"/>
                  <a:pt x="777240" y="3953076"/>
                  <a:pt x="777123" y="3952722"/>
                </a:cubicBezTo>
                <a:lnTo>
                  <a:pt x="738598" y="3852691"/>
                </a:lnTo>
                <a:lnTo>
                  <a:pt x="738510" y="3852691"/>
                </a:lnTo>
                <a:lnTo>
                  <a:pt x="738510" y="3952281"/>
                </a:lnTo>
                <a:cubicBezTo>
                  <a:pt x="738510" y="3952752"/>
                  <a:pt x="738388" y="3953164"/>
                  <a:pt x="738149" y="3953518"/>
                </a:cubicBezTo>
                <a:cubicBezTo>
                  <a:pt x="737904" y="3953871"/>
                  <a:pt x="737479" y="3954151"/>
                  <a:pt x="736872" y="3954357"/>
                </a:cubicBezTo>
                <a:cubicBezTo>
                  <a:pt x="736265" y="3954564"/>
                  <a:pt x="735477" y="3954740"/>
                  <a:pt x="734505" y="3954887"/>
                </a:cubicBezTo>
                <a:cubicBezTo>
                  <a:pt x="733536" y="3955035"/>
                  <a:pt x="732293" y="3955108"/>
                  <a:pt x="730775" y="3955108"/>
                </a:cubicBezTo>
                <a:cubicBezTo>
                  <a:pt x="729319" y="3955108"/>
                  <a:pt x="728105" y="3955035"/>
                  <a:pt x="727135" y="3954887"/>
                </a:cubicBezTo>
                <a:cubicBezTo>
                  <a:pt x="726164" y="3954740"/>
                  <a:pt x="725390" y="3954564"/>
                  <a:pt x="724813" y="3954357"/>
                </a:cubicBezTo>
                <a:cubicBezTo>
                  <a:pt x="724237" y="3954151"/>
                  <a:pt x="723843" y="3953871"/>
                  <a:pt x="723632" y="3953518"/>
                </a:cubicBezTo>
                <a:cubicBezTo>
                  <a:pt x="723419" y="3953164"/>
                  <a:pt x="723312" y="3952752"/>
                  <a:pt x="723312" y="3952281"/>
                </a:cubicBezTo>
                <a:lnTo>
                  <a:pt x="723312" y="3847124"/>
                </a:lnTo>
                <a:cubicBezTo>
                  <a:pt x="723312" y="3844650"/>
                  <a:pt x="723970" y="3842883"/>
                  <a:pt x="725287" y="3841822"/>
                </a:cubicBezTo>
                <a:cubicBezTo>
                  <a:pt x="726602" y="3840762"/>
                  <a:pt x="728068" y="3840232"/>
                  <a:pt x="729681" y="3840232"/>
                </a:cubicBezTo>
                <a:close/>
                <a:moveTo>
                  <a:pt x="262948" y="3840232"/>
                </a:moveTo>
                <a:lnTo>
                  <a:pt x="272280" y="3840232"/>
                </a:lnTo>
                <a:cubicBezTo>
                  <a:pt x="274194" y="3840232"/>
                  <a:pt x="275868" y="3840408"/>
                  <a:pt x="277304" y="3840762"/>
                </a:cubicBezTo>
                <a:cubicBezTo>
                  <a:pt x="278740" y="3841115"/>
                  <a:pt x="279997" y="3841675"/>
                  <a:pt x="281073" y="3842441"/>
                </a:cubicBezTo>
                <a:cubicBezTo>
                  <a:pt x="282150" y="3843207"/>
                  <a:pt x="283047" y="3844179"/>
                  <a:pt x="283765" y="3845357"/>
                </a:cubicBezTo>
                <a:cubicBezTo>
                  <a:pt x="284483" y="3846535"/>
                  <a:pt x="285111" y="3847920"/>
                  <a:pt x="285649" y="3849510"/>
                </a:cubicBezTo>
                <a:lnTo>
                  <a:pt x="318345" y="3932310"/>
                </a:lnTo>
                <a:lnTo>
                  <a:pt x="318787" y="3932310"/>
                </a:lnTo>
                <a:lnTo>
                  <a:pt x="352808" y="3849775"/>
                </a:lnTo>
                <a:cubicBezTo>
                  <a:pt x="353466" y="3848008"/>
                  <a:pt x="354185" y="3846506"/>
                  <a:pt x="354963" y="3845269"/>
                </a:cubicBezTo>
                <a:cubicBezTo>
                  <a:pt x="355741" y="3844031"/>
                  <a:pt x="356594" y="3843045"/>
                  <a:pt x="357522" y="3842308"/>
                </a:cubicBezTo>
                <a:cubicBezTo>
                  <a:pt x="358450" y="3841572"/>
                  <a:pt x="359482" y="3841042"/>
                  <a:pt x="360619" y="3840718"/>
                </a:cubicBezTo>
                <a:cubicBezTo>
                  <a:pt x="361756" y="3840394"/>
                  <a:pt x="363073" y="3840232"/>
                  <a:pt x="364569" y="3840232"/>
                </a:cubicBezTo>
                <a:lnTo>
                  <a:pt x="374354" y="3840232"/>
                </a:lnTo>
                <a:cubicBezTo>
                  <a:pt x="375253" y="3840232"/>
                  <a:pt x="376106" y="3840364"/>
                  <a:pt x="376914" y="3840629"/>
                </a:cubicBezTo>
                <a:cubicBezTo>
                  <a:pt x="377721" y="3840894"/>
                  <a:pt x="378409" y="3841307"/>
                  <a:pt x="378978" y="3841866"/>
                </a:cubicBezTo>
                <a:cubicBezTo>
                  <a:pt x="379547" y="3842426"/>
                  <a:pt x="380011" y="3843133"/>
                  <a:pt x="380370" y="3843987"/>
                </a:cubicBezTo>
                <a:cubicBezTo>
                  <a:pt x="380729" y="3844842"/>
                  <a:pt x="380908" y="3845887"/>
                  <a:pt x="380908" y="3847124"/>
                </a:cubicBezTo>
                <a:lnTo>
                  <a:pt x="380908" y="3952281"/>
                </a:lnTo>
                <a:cubicBezTo>
                  <a:pt x="380908" y="3952752"/>
                  <a:pt x="380787" y="3953164"/>
                  <a:pt x="380545" y="3953518"/>
                </a:cubicBezTo>
                <a:cubicBezTo>
                  <a:pt x="380302" y="3953871"/>
                  <a:pt x="379877" y="3954151"/>
                  <a:pt x="379270" y="3954357"/>
                </a:cubicBezTo>
                <a:cubicBezTo>
                  <a:pt x="378663" y="3954564"/>
                  <a:pt x="377890" y="3954740"/>
                  <a:pt x="376949" y="3954887"/>
                </a:cubicBezTo>
                <a:cubicBezTo>
                  <a:pt x="376009" y="3955035"/>
                  <a:pt x="374780" y="3955108"/>
                  <a:pt x="373263" y="3955108"/>
                </a:cubicBezTo>
                <a:cubicBezTo>
                  <a:pt x="371868" y="3955108"/>
                  <a:pt x="370670" y="3955035"/>
                  <a:pt x="369669" y="3954887"/>
                </a:cubicBezTo>
                <a:cubicBezTo>
                  <a:pt x="368668" y="3954740"/>
                  <a:pt x="367879" y="3954564"/>
                  <a:pt x="367302" y="3954357"/>
                </a:cubicBezTo>
                <a:cubicBezTo>
                  <a:pt x="366726" y="3954151"/>
                  <a:pt x="366316" y="3953871"/>
                  <a:pt x="366073" y="3953518"/>
                </a:cubicBezTo>
                <a:cubicBezTo>
                  <a:pt x="365831" y="3953164"/>
                  <a:pt x="365709" y="3952752"/>
                  <a:pt x="365709" y="3952281"/>
                </a:cubicBezTo>
                <a:lnTo>
                  <a:pt x="365709" y="3852691"/>
                </a:lnTo>
                <a:lnTo>
                  <a:pt x="365533" y="3852691"/>
                </a:lnTo>
                <a:lnTo>
                  <a:pt x="325238" y="3952722"/>
                </a:lnTo>
                <a:cubicBezTo>
                  <a:pt x="325061" y="3953135"/>
                  <a:pt x="324811" y="3953488"/>
                  <a:pt x="324487" y="3953783"/>
                </a:cubicBezTo>
                <a:cubicBezTo>
                  <a:pt x="324163" y="3954078"/>
                  <a:pt x="323691" y="3954328"/>
                  <a:pt x="323073" y="3954534"/>
                </a:cubicBezTo>
                <a:cubicBezTo>
                  <a:pt x="322454" y="3954740"/>
                  <a:pt x="321718" y="3954887"/>
                  <a:pt x="320863" y="3954976"/>
                </a:cubicBezTo>
                <a:cubicBezTo>
                  <a:pt x="320009" y="3955064"/>
                  <a:pt x="318993" y="3955108"/>
                  <a:pt x="317815" y="3955108"/>
                </a:cubicBezTo>
                <a:cubicBezTo>
                  <a:pt x="316578" y="3955108"/>
                  <a:pt x="315517" y="3955050"/>
                  <a:pt x="314634" y="3954932"/>
                </a:cubicBezTo>
                <a:cubicBezTo>
                  <a:pt x="313750" y="3954814"/>
                  <a:pt x="313014" y="3954652"/>
                  <a:pt x="312425" y="3954446"/>
                </a:cubicBezTo>
                <a:cubicBezTo>
                  <a:pt x="311835" y="3954239"/>
                  <a:pt x="311379" y="3953989"/>
                  <a:pt x="311055" y="3953694"/>
                </a:cubicBezTo>
                <a:cubicBezTo>
                  <a:pt x="310731" y="3953400"/>
                  <a:pt x="310510" y="3953076"/>
                  <a:pt x="310392" y="3952722"/>
                </a:cubicBezTo>
                <a:lnTo>
                  <a:pt x="271865" y="3852691"/>
                </a:lnTo>
                <a:lnTo>
                  <a:pt x="271776" y="3852691"/>
                </a:lnTo>
                <a:lnTo>
                  <a:pt x="271776" y="3952281"/>
                </a:lnTo>
                <a:cubicBezTo>
                  <a:pt x="271776" y="3952752"/>
                  <a:pt x="271655" y="3953164"/>
                  <a:pt x="271412" y="3953518"/>
                </a:cubicBezTo>
                <a:cubicBezTo>
                  <a:pt x="271170" y="3953871"/>
                  <a:pt x="270745" y="3954151"/>
                  <a:pt x="270138" y="3954357"/>
                </a:cubicBezTo>
                <a:cubicBezTo>
                  <a:pt x="269531" y="3954564"/>
                  <a:pt x="268742" y="3954740"/>
                  <a:pt x="267771" y="3954887"/>
                </a:cubicBezTo>
                <a:cubicBezTo>
                  <a:pt x="266800" y="3955035"/>
                  <a:pt x="265557" y="3955108"/>
                  <a:pt x="264040" y="3955108"/>
                </a:cubicBezTo>
                <a:cubicBezTo>
                  <a:pt x="262584" y="3955108"/>
                  <a:pt x="261370" y="3955035"/>
                  <a:pt x="260400" y="3954887"/>
                </a:cubicBezTo>
                <a:cubicBezTo>
                  <a:pt x="259429" y="3954740"/>
                  <a:pt x="258656" y="3954564"/>
                  <a:pt x="258079" y="3954357"/>
                </a:cubicBezTo>
                <a:cubicBezTo>
                  <a:pt x="257502" y="3954151"/>
                  <a:pt x="257108" y="3953871"/>
                  <a:pt x="256895" y="3953518"/>
                </a:cubicBezTo>
                <a:cubicBezTo>
                  <a:pt x="256683" y="3953164"/>
                  <a:pt x="256577" y="3952752"/>
                  <a:pt x="256577" y="3952281"/>
                </a:cubicBezTo>
                <a:lnTo>
                  <a:pt x="256577" y="3847124"/>
                </a:lnTo>
                <a:cubicBezTo>
                  <a:pt x="256577" y="3844650"/>
                  <a:pt x="257235" y="3842883"/>
                  <a:pt x="258551" y="3841822"/>
                </a:cubicBezTo>
                <a:cubicBezTo>
                  <a:pt x="259867" y="3840762"/>
                  <a:pt x="261332" y="3840232"/>
                  <a:pt x="262948" y="3840232"/>
                </a:cubicBezTo>
                <a:close/>
                <a:moveTo>
                  <a:pt x="8427085" y="3839701"/>
                </a:moveTo>
                <a:cubicBezTo>
                  <a:pt x="8428559" y="3839701"/>
                  <a:pt x="8429781" y="3839775"/>
                  <a:pt x="8430753" y="3839922"/>
                </a:cubicBezTo>
                <a:cubicBezTo>
                  <a:pt x="8431725" y="3840070"/>
                  <a:pt x="8432505" y="3840246"/>
                  <a:pt x="8433094" y="3840453"/>
                </a:cubicBezTo>
                <a:cubicBezTo>
                  <a:pt x="8433684" y="3840659"/>
                  <a:pt x="8434096" y="3840939"/>
                  <a:pt x="8434331" y="3841292"/>
                </a:cubicBezTo>
                <a:cubicBezTo>
                  <a:pt x="8434567" y="3841645"/>
                  <a:pt x="8434685" y="3842058"/>
                  <a:pt x="8434685" y="3842529"/>
                </a:cubicBezTo>
                <a:lnTo>
                  <a:pt x="8434685" y="3888303"/>
                </a:lnTo>
                <a:lnTo>
                  <a:pt x="8486733" y="3888303"/>
                </a:lnTo>
                <a:lnTo>
                  <a:pt x="8486733" y="3842529"/>
                </a:lnTo>
                <a:cubicBezTo>
                  <a:pt x="8486733" y="3842058"/>
                  <a:pt x="8486851" y="3841645"/>
                  <a:pt x="8487086" y="3841292"/>
                </a:cubicBezTo>
                <a:cubicBezTo>
                  <a:pt x="8487322" y="3840939"/>
                  <a:pt x="8487735" y="3840659"/>
                  <a:pt x="8488323" y="3840453"/>
                </a:cubicBezTo>
                <a:cubicBezTo>
                  <a:pt x="8488913" y="3840246"/>
                  <a:pt x="8489679" y="3840070"/>
                  <a:pt x="8490621" y="3839922"/>
                </a:cubicBezTo>
                <a:cubicBezTo>
                  <a:pt x="8491564" y="3839775"/>
                  <a:pt x="8492801" y="3839701"/>
                  <a:pt x="8494332" y="3839701"/>
                </a:cubicBezTo>
                <a:cubicBezTo>
                  <a:pt x="8495746" y="3839701"/>
                  <a:pt x="8496939" y="3839775"/>
                  <a:pt x="8497911" y="3839922"/>
                </a:cubicBezTo>
                <a:cubicBezTo>
                  <a:pt x="8498883" y="3840070"/>
                  <a:pt x="8499664" y="3840246"/>
                  <a:pt x="8500253" y="3840453"/>
                </a:cubicBezTo>
                <a:cubicBezTo>
                  <a:pt x="8500843" y="3840659"/>
                  <a:pt x="8501255" y="3840939"/>
                  <a:pt x="8501490" y="3841292"/>
                </a:cubicBezTo>
                <a:cubicBezTo>
                  <a:pt x="8501726" y="3841645"/>
                  <a:pt x="8501844" y="3842058"/>
                  <a:pt x="8501844" y="3842529"/>
                </a:cubicBezTo>
                <a:lnTo>
                  <a:pt x="8501844" y="3952281"/>
                </a:lnTo>
                <a:cubicBezTo>
                  <a:pt x="8501844" y="3952752"/>
                  <a:pt x="8501726" y="3953164"/>
                  <a:pt x="8501490" y="3953518"/>
                </a:cubicBezTo>
                <a:cubicBezTo>
                  <a:pt x="8501255" y="3953871"/>
                  <a:pt x="8500843" y="3954151"/>
                  <a:pt x="8500253" y="3954357"/>
                </a:cubicBezTo>
                <a:cubicBezTo>
                  <a:pt x="8499664" y="3954564"/>
                  <a:pt x="8498883" y="3954740"/>
                  <a:pt x="8497911" y="3954887"/>
                </a:cubicBezTo>
                <a:cubicBezTo>
                  <a:pt x="8496939" y="3955035"/>
                  <a:pt x="8495746" y="3955108"/>
                  <a:pt x="8494332" y="3955108"/>
                </a:cubicBezTo>
                <a:cubicBezTo>
                  <a:pt x="8492801" y="3955108"/>
                  <a:pt x="8491564" y="3955035"/>
                  <a:pt x="8490621" y="3954887"/>
                </a:cubicBezTo>
                <a:cubicBezTo>
                  <a:pt x="8489679" y="3954740"/>
                  <a:pt x="8488913" y="3954564"/>
                  <a:pt x="8488323" y="3954357"/>
                </a:cubicBezTo>
                <a:cubicBezTo>
                  <a:pt x="8487735" y="3954151"/>
                  <a:pt x="8487322" y="3953871"/>
                  <a:pt x="8487086" y="3953518"/>
                </a:cubicBezTo>
                <a:cubicBezTo>
                  <a:pt x="8486851" y="3953164"/>
                  <a:pt x="8486733" y="3952752"/>
                  <a:pt x="8486733" y="3952281"/>
                </a:cubicBezTo>
                <a:lnTo>
                  <a:pt x="8486733" y="3901558"/>
                </a:lnTo>
                <a:lnTo>
                  <a:pt x="8434685" y="3901558"/>
                </a:lnTo>
                <a:lnTo>
                  <a:pt x="8434685" y="3952281"/>
                </a:lnTo>
                <a:cubicBezTo>
                  <a:pt x="8434685" y="3952752"/>
                  <a:pt x="8434567" y="3953164"/>
                  <a:pt x="8434331" y="3953518"/>
                </a:cubicBezTo>
                <a:cubicBezTo>
                  <a:pt x="8434096" y="3953871"/>
                  <a:pt x="8433684" y="3954151"/>
                  <a:pt x="8433094" y="3954357"/>
                </a:cubicBezTo>
                <a:cubicBezTo>
                  <a:pt x="8432505" y="3954564"/>
                  <a:pt x="8431725" y="3954740"/>
                  <a:pt x="8430753" y="3954887"/>
                </a:cubicBezTo>
                <a:cubicBezTo>
                  <a:pt x="8429781" y="3955035"/>
                  <a:pt x="8428559" y="3955108"/>
                  <a:pt x="8427085" y="3955108"/>
                </a:cubicBezTo>
                <a:cubicBezTo>
                  <a:pt x="8425672" y="3955108"/>
                  <a:pt x="8424464" y="3955035"/>
                  <a:pt x="8423462" y="3954887"/>
                </a:cubicBezTo>
                <a:cubicBezTo>
                  <a:pt x="8422461" y="3954740"/>
                  <a:pt x="8421666" y="3954564"/>
                  <a:pt x="8421076" y="3954357"/>
                </a:cubicBezTo>
                <a:cubicBezTo>
                  <a:pt x="8420488" y="3954151"/>
                  <a:pt x="8420075" y="3953871"/>
                  <a:pt x="8419839" y="3953518"/>
                </a:cubicBezTo>
                <a:cubicBezTo>
                  <a:pt x="8419604" y="3953164"/>
                  <a:pt x="8419486" y="3952752"/>
                  <a:pt x="8419486" y="3952281"/>
                </a:cubicBezTo>
                <a:lnTo>
                  <a:pt x="8419486" y="3842529"/>
                </a:lnTo>
                <a:cubicBezTo>
                  <a:pt x="8419486" y="3842058"/>
                  <a:pt x="8419604" y="3841645"/>
                  <a:pt x="8419839" y="3841292"/>
                </a:cubicBezTo>
                <a:cubicBezTo>
                  <a:pt x="8420075" y="3840939"/>
                  <a:pt x="8420488" y="3840659"/>
                  <a:pt x="8421076" y="3840453"/>
                </a:cubicBezTo>
                <a:cubicBezTo>
                  <a:pt x="8421666" y="3840246"/>
                  <a:pt x="8422461" y="3840070"/>
                  <a:pt x="8423462" y="3839922"/>
                </a:cubicBezTo>
                <a:cubicBezTo>
                  <a:pt x="8424464" y="3839775"/>
                  <a:pt x="8425672" y="3839701"/>
                  <a:pt x="8427085" y="3839701"/>
                </a:cubicBezTo>
                <a:close/>
                <a:moveTo>
                  <a:pt x="8176501" y="3839701"/>
                </a:moveTo>
                <a:cubicBezTo>
                  <a:pt x="8178268" y="3839701"/>
                  <a:pt x="8179697" y="3839760"/>
                  <a:pt x="8180786" y="3839878"/>
                </a:cubicBezTo>
                <a:cubicBezTo>
                  <a:pt x="8181877" y="3839996"/>
                  <a:pt x="8182746" y="3840158"/>
                  <a:pt x="8183393" y="3840364"/>
                </a:cubicBezTo>
                <a:cubicBezTo>
                  <a:pt x="8184041" y="3840571"/>
                  <a:pt x="8184528" y="3840865"/>
                  <a:pt x="8184851" y="3841248"/>
                </a:cubicBezTo>
                <a:cubicBezTo>
                  <a:pt x="8185176" y="3841631"/>
                  <a:pt x="8185485" y="3842117"/>
                  <a:pt x="8185779" y="3842706"/>
                </a:cubicBezTo>
                <a:lnTo>
                  <a:pt x="8201597" y="3875578"/>
                </a:lnTo>
                <a:cubicBezTo>
                  <a:pt x="8203065" y="3878701"/>
                  <a:pt x="8204532" y="3881970"/>
                  <a:pt x="8205995" y="3885387"/>
                </a:cubicBezTo>
                <a:cubicBezTo>
                  <a:pt x="8207459" y="3888804"/>
                  <a:pt x="8208953" y="3892250"/>
                  <a:pt x="8210477" y="3895726"/>
                </a:cubicBezTo>
                <a:lnTo>
                  <a:pt x="8210652" y="3895726"/>
                </a:lnTo>
                <a:cubicBezTo>
                  <a:pt x="8211999" y="3892368"/>
                  <a:pt x="8213389" y="3889025"/>
                  <a:pt x="8214824" y="3885696"/>
                </a:cubicBezTo>
                <a:cubicBezTo>
                  <a:pt x="8216259" y="3882368"/>
                  <a:pt x="8217712" y="3879084"/>
                  <a:pt x="8219182" y="3875843"/>
                </a:cubicBezTo>
                <a:lnTo>
                  <a:pt x="8235088" y="3842794"/>
                </a:lnTo>
                <a:cubicBezTo>
                  <a:pt x="8235265" y="3842205"/>
                  <a:pt x="8235515" y="3841705"/>
                  <a:pt x="8235839" y="3841292"/>
                </a:cubicBezTo>
                <a:cubicBezTo>
                  <a:pt x="8236163" y="3840880"/>
                  <a:pt x="8236605" y="3840571"/>
                  <a:pt x="8237164" y="3840364"/>
                </a:cubicBezTo>
                <a:cubicBezTo>
                  <a:pt x="8237724" y="3840158"/>
                  <a:pt x="8238505" y="3839996"/>
                  <a:pt x="8239506" y="3839878"/>
                </a:cubicBezTo>
                <a:cubicBezTo>
                  <a:pt x="8240508" y="3839760"/>
                  <a:pt x="8241775" y="3839701"/>
                  <a:pt x="8243306" y="3839701"/>
                </a:cubicBezTo>
                <a:cubicBezTo>
                  <a:pt x="8245427" y="3839701"/>
                  <a:pt x="8247091" y="3839775"/>
                  <a:pt x="8248299" y="3839922"/>
                </a:cubicBezTo>
                <a:cubicBezTo>
                  <a:pt x="8249507" y="3840070"/>
                  <a:pt x="8250346" y="3840350"/>
                  <a:pt x="8250817" y="3840762"/>
                </a:cubicBezTo>
                <a:cubicBezTo>
                  <a:pt x="8251289" y="3841174"/>
                  <a:pt x="8251451" y="3841764"/>
                  <a:pt x="8251303" y="3842529"/>
                </a:cubicBezTo>
                <a:cubicBezTo>
                  <a:pt x="8251156" y="3843295"/>
                  <a:pt x="8250758" y="3844326"/>
                  <a:pt x="8250110" y="3845622"/>
                </a:cubicBezTo>
                <a:lnTo>
                  <a:pt x="8217768" y="3910130"/>
                </a:lnTo>
                <a:lnTo>
                  <a:pt x="8217768" y="3952281"/>
                </a:lnTo>
                <a:cubicBezTo>
                  <a:pt x="8217768" y="3952752"/>
                  <a:pt x="8217651" y="3953164"/>
                  <a:pt x="8217417" y="3953518"/>
                </a:cubicBezTo>
                <a:cubicBezTo>
                  <a:pt x="8217182" y="3953871"/>
                  <a:pt x="8216773" y="3954151"/>
                  <a:pt x="8216187" y="3954357"/>
                </a:cubicBezTo>
                <a:cubicBezTo>
                  <a:pt x="8215601" y="3954564"/>
                  <a:pt x="8214810" y="3954740"/>
                  <a:pt x="8213815" y="3954887"/>
                </a:cubicBezTo>
                <a:cubicBezTo>
                  <a:pt x="8212819" y="3955035"/>
                  <a:pt x="8211618" y="3955108"/>
                  <a:pt x="8210213" y="3955108"/>
                </a:cubicBezTo>
                <a:cubicBezTo>
                  <a:pt x="8208748" y="3955108"/>
                  <a:pt x="8207533" y="3955035"/>
                  <a:pt x="8206566" y="3954887"/>
                </a:cubicBezTo>
                <a:cubicBezTo>
                  <a:pt x="8205600" y="3954740"/>
                  <a:pt x="8204809" y="3954564"/>
                  <a:pt x="8204194" y="3954357"/>
                </a:cubicBezTo>
                <a:cubicBezTo>
                  <a:pt x="8203579" y="3954151"/>
                  <a:pt x="8203155" y="3953871"/>
                  <a:pt x="8202921" y="3953518"/>
                </a:cubicBezTo>
                <a:cubicBezTo>
                  <a:pt x="8202686" y="3953164"/>
                  <a:pt x="8202569" y="3952752"/>
                  <a:pt x="8202569" y="3952281"/>
                </a:cubicBezTo>
                <a:lnTo>
                  <a:pt x="8202569" y="3910130"/>
                </a:lnTo>
                <a:lnTo>
                  <a:pt x="8170227" y="3845622"/>
                </a:lnTo>
                <a:cubicBezTo>
                  <a:pt x="8169579" y="3844267"/>
                  <a:pt x="8169181" y="3843207"/>
                  <a:pt x="8169034" y="3842441"/>
                </a:cubicBezTo>
                <a:cubicBezTo>
                  <a:pt x="8168887" y="3841675"/>
                  <a:pt x="8169034" y="3841086"/>
                  <a:pt x="8169476" y="3840673"/>
                </a:cubicBezTo>
                <a:cubicBezTo>
                  <a:pt x="8169917" y="3840261"/>
                  <a:pt x="8170713" y="3839996"/>
                  <a:pt x="8171861" y="3839878"/>
                </a:cubicBezTo>
                <a:cubicBezTo>
                  <a:pt x="8173010" y="3839760"/>
                  <a:pt x="8174557" y="3839701"/>
                  <a:pt x="8176501" y="3839701"/>
                </a:cubicBezTo>
                <a:close/>
                <a:moveTo>
                  <a:pt x="7960360" y="3839701"/>
                </a:moveTo>
                <a:cubicBezTo>
                  <a:pt x="7961834" y="3839701"/>
                  <a:pt x="7963056" y="3839775"/>
                  <a:pt x="7964028" y="3839922"/>
                </a:cubicBezTo>
                <a:cubicBezTo>
                  <a:pt x="7965000" y="3840070"/>
                  <a:pt x="7965780" y="3840246"/>
                  <a:pt x="7966369" y="3840453"/>
                </a:cubicBezTo>
                <a:cubicBezTo>
                  <a:pt x="7966959" y="3840659"/>
                  <a:pt x="7967371" y="3840939"/>
                  <a:pt x="7967606" y="3841292"/>
                </a:cubicBezTo>
                <a:cubicBezTo>
                  <a:pt x="7967842" y="3841645"/>
                  <a:pt x="7967960" y="3842058"/>
                  <a:pt x="7967960" y="3842529"/>
                </a:cubicBezTo>
                <a:lnTo>
                  <a:pt x="7967960" y="3888303"/>
                </a:lnTo>
                <a:lnTo>
                  <a:pt x="8020008" y="3888303"/>
                </a:lnTo>
                <a:lnTo>
                  <a:pt x="8020008" y="3842529"/>
                </a:lnTo>
                <a:cubicBezTo>
                  <a:pt x="8020008" y="3842058"/>
                  <a:pt x="8020126" y="3841645"/>
                  <a:pt x="8020361" y="3841292"/>
                </a:cubicBezTo>
                <a:cubicBezTo>
                  <a:pt x="8020597" y="3840939"/>
                  <a:pt x="8021010" y="3840659"/>
                  <a:pt x="8021598" y="3840453"/>
                </a:cubicBezTo>
                <a:cubicBezTo>
                  <a:pt x="8022188" y="3840246"/>
                  <a:pt x="8022954" y="3840070"/>
                  <a:pt x="8023896" y="3839922"/>
                </a:cubicBezTo>
                <a:cubicBezTo>
                  <a:pt x="8024839" y="3839775"/>
                  <a:pt x="8026076" y="3839701"/>
                  <a:pt x="8027607" y="3839701"/>
                </a:cubicBezTo>
                <a:cubicBezTo>
                  <a:pt x="8029021" y="3839701"/>
                  <a:pt x="8030214" y="3839775"/>
                  <a:pt x="8031186" y="3839922"/>
                </a:cubicBezTo>
                <a:cubicBezTo>
                  <a:pt x="8032158" y="3840070"/>
                  <a:pt x="8032939" y="3840246"/>
                  <a:pt x="8033528" y="3840453"/>
                </a:cubicBezTo>
                <a:cubicBezTo>
                  <a:pt x="8034118" y="3840659"/>
                  <a:pt x="8034530" y="3840939"/>
                  <a:pt x="8034765" y="3841292"/>
                </a:cubicBezTo>
                <a:cubicBezTo>
                  <a:pt x="8035001" y="3841645"/>
                  <a:pt x="8035119" y="3842058"/>
                  <a:pt x="8035119" y="3842529"/>
                </a:cubicBezTo>
                <a:lnTo>
                  <a:pt x="8035119" y="3952281"/>
                </a:lnTo>
                <a:cubicBezTo>
                  <a:pt x="8035119" y="3952752"/>
                  <a:pt x="8035001" y="3953164"/>
                  <a:pt x="8034765" y="3953518"/>
                </a:cubicBezTo>
                <a:cubicBezTo>
                  <a:pt x="8034530" y="3953871"/>
                  <a:pt x="8034118" y="3954151"/>
                  <a:pt x="8033528" y="3954357"/>
                </a:cubicBezTo>
                <a:cubicBezTo>
                  <a:pt x="8032939" y="3954564"/>
                  <a:pt x="8032158" y="3954740"/>
                  <a:pt x="8031186" y="3954887"/>
                </a:cubicBezTo>
                <a:cubicBezTo>
                  <a:pt x="8030214" y="3955035"/>
                  <a:pt x="8029021" y="3955108"/>
                  <a:pt x="8027607" y="3955108"/>
                </a:cubicBezTo>
                <a:cubicBezTo>
                  <a:pt x="8026076" y="3955108"/>
                  <a:pt x="8024839" y="3955035"/>
                  <a:pt x="8023896" y="3954887"/>
                </a:cubicBezTo>
                <a:cubicBezTo>
                  <a:pt x="8022954" y="3954740"/>
                  <a:pt x="8022188" y="3954564"/>
                  <a:pt x="8021598" y="3954357"/>
                </a:cubicBezTo>
                <a:cubicBezTo>
                  <a:pt x="8021010" y="3954151"/>
                  <a:pt x="8020597" y="3953871"/>
                  <a:pt x="8020361" y="3953518"/>
                </a:cubicBezTo>
                <a:cubicBezTo>
                  <a:pt x="8020126" y="3953164"/>
                  <a:pt x="8020008" y="3952752"/>
                  <a:pt x="8020008" y="3952281"/>
                </a:cubicBezTo>
                <a:lnTo>
                  <a:pt x="8020008" y="3901558"/>
                </a:lnTo>
                <a:lnTo>
                  <a:pt x="7967960" y="3901558"/>
                </a:lnTo>
                <a:lnTo>
                  <a:pt x="7967960" y="3952281"/>
                </a:lnTo>
                <a:cubicBezTo>
                  <a:pt x="7967960" y="3952752"/>
                  <a:pt x="7967842" y="3953164"/>
                  <a:pt x="7967606" y="3953518"/>
                </a:cubicBezTo>
                <a:cubicBezTo>
                  <a:pt x="7967371" y="3953871"/>
                  <a:pt x="7966959" y="3954151"/>
                  <a:pt x="7966369" y="3954357"/>
                </a:cubicBezTo>
                <a:cubicBezTo>
                  <a:pt x="7965780" y="3954564"/>
                  <a:pt x="7965000" y="3954740"/>
                  <a:pt x="7964028" y="3954887"/>
                </a:cubicBezTo>
                <a:cubicBezTo>
                  <a:pt x="7963056" y="3955035"/>
                  <a:pt x="7961834" y="3955108"/>
                  <a:pt x="7960360" y="3955108"/>
                </a:cubicBezTo>
                <a:cubicBezTo>
                  <a:pt x="7958947" y="3955108"/>
                  <a:pt x="7957739" y="3955035"/>
                  <a:pt x="7956737" y="3954887"/>
                </a:cubicBezTo>
                <a:cubicBezTo>
                  <a:pt x="7955736" y="3954740"/>
                  <a:pt x="7954941" y="3954564"/>
                  <a:pt x="7954351" y="3954357"/>
                </a:cubicBezTo>
                <a:cubicBezTo>
                  <a:pt x="7953763" y="3954151"/>
                  <a:pt x="7953350" y="3953871"/>
                  <a:pt x="7953114" y="3953518"/>
                </a:cubicBezTo>
                <a:cubicBezTo>
                  <a:pt x="7952879" y="3953164"/>
                  <a:pt x="7952761" y="3952752"/>
                  <a:pt x="7952761" y="3952281"/>
                </a:cubicBezTo>
                <a:lnTo>
                  <a:pt x="7952761" y="3842529"/>
                </a:lnTo>
                <a:cubicBezTo>
                  <a:pt x="7952761" y="3842058"/>
                  <a:pt x="7952879" y="3841645"/>
                  <a:pt x="7953114" y="3841292"/>
                </a:cubicBezTo>
                <a:cubicBezTo>
                  <a:pt x="7953350" y="3840939"/>
                  <a:pt x="7953763" y="3840659"/>
                  <a:pt x="7954351" y="3840453"/>
                </a:cubicBezTo>
                <a:cubicBezTo>
                  <a:pt x="7954941" y="3840246"/>
                  <a:pt x="7955736" y="3840070"/>
                  <a:pt x="7956737" y="3839922"/>
                </a:cubicBezTo>
                <a:cubicBezTo>
                  <a:pt x="7957739" y="3839775"/>
                  <a:pt x="7958947" y="3839701"/>
                  <a:pt x="7960360" y="3839701"/>
                </a:cubicBezTo>
                <a:close/>
                <a:moveTo>
                  <a:pt x="7709776" y="3839701"/>
                </a:moveTo>
                <a:cubicBezTo>
                  <a:pt x="7711543" y="3839701"/>
                  <a:pt x="7712972" y="3839760"/>
                  <a:pt x="7714062" y="3839878"/>
                </a:cubicBezTo>
                <a:cubicBezTo>
                  <a:pt x="7715152" y="3839996"/>
                  <a:pt x="7716021" y="3840158"/>
                  <a:pt x="7716669" y="3840364"/>
                </a:cubicBezTo>
                <a:cubicBezTo>
                  <a:pt x="7717317" y="3840571"/>
                  <a:pt x="7717803" y="3840865"/>
                  <a:pt x="7718127" y="3841248"/>
                </a:cubicBezTo>
                <a:cubicBezTo>
                  <a:pt x="7718451" y="3841631"/>
                  <a:pt x="7718760" y="3842117"/>
                  <a:pt x="7719054" y="3842706"/>
                </a:cubicBezTo>
                <a:lnTo>
                  <a:pt x="7734872" y="3875578"/>
                </a:lnTo>
                <a:cubicBezTo>
                  <a:pt x="7736341" y="3878701"/>
                  <a:pt x="7737807" y="3881970"/>
                  <a:pt x="7739271" y="3885387"/>
                </a:cubicBezTo>
                <a:cubicBezTo>
                  <a:pt x="7740734" y="3888804"/>
                  <a:pt x="7742229" y="3892250"/>
                  <a:pt x="7743752" y="3895726"/>
                </a:cubicBezTo>
                <a:lnTo>
                  <a:pt x="7743927" y="3895726"/>
                </a:lnTo>
                <a:cubicBezTo>
                  <a:pt x="7745274" y="3892368"/>
                  <a:pt x="7746664" y="3889025"/>
                  <a:pt x="7748100" y="3885696"/>
                </a:cubicBezTo>
                <a:cubicBezTo>
                  <a:pt x="7749535" y="3882368"/>
                  <a:pt x="7750987" y="3879084"/>
                  <a:pt x="7752457" y="3875843"/>
                </a:cubicBezTo>
                <a:lnTo>
                  <a:pt x="7768363" y="3842794"/>
                </a:lnTo>
                <a:cubicBezTo>
                  <a:pt x="7768540" y="3842205"/>
                  <a:pt x="7768790" y="3841705"/>
                  <a:pt x="7769114" y="3841292"/>
                </a:cubicBezTo>
                <a:cubicBezTo>
                  <a:pt x="7769439" y="3840880"/>
                  <a:pt x="7769880" y="3840571"/>
                  <a:pt x="7770440" y="3840364"/>
                </a:cubicBezTo>
                <a:cubicBezTo>
                  <a:pt x="7771000" y="3840158"/>
                  <a:pt x="7771780" y="3839996"/>
                  <a:pt x="7772781" y="3839878"/>
                </a:cubicBezTo>
                <a:cubicBezTo>
                  <a:pt x="7773783" y="3839760"/>
                  <a:pt x="7775050" y="3839701"/>
                  <a:pt x="7776581" y="3839701"/>
                </a:cubicBezTo>
                <a:cubicBezTo>
                  <a:pt x="7778702" y="3839701"/>
                  <a:pt x="7780366" y="3839775"/>
                  <a:pt x="7781574" y="3839922"/>
                </a:cubicBezTo>
                <a:cubicBezTo>
                  <a:pt x="7782782" y="3840070"/>
                  <a:pt x="7783621" y="3840350"/>
                  <a:pt x="7784092" y="3840762"/>
                </a:cubicBezTo>
                <a:cubicBezTo>
                  <a:pt x="7784564" y="3841174"/>
                  <a:pt x="7784726" y="3841764"/>
                  <a:pt x="7784578" y="3842529"/>
                </a:cubicBezTo>
                <a:cubicBezTo>
                  <a:pt x="7784431" y="3843295"/>
                  <a:pt x="7784034" y="3844326"/>
                  <a:pt x="7783385" y="3845622"/>
                </a:cubicBezTo>
                <a:lnTo>
                  <a:pt x="7751043" y="3910130"/>
                </a:lnTo>
                <a:lnTo>
                  <a:pt x="7751043" y="3952281"/>
                </a:lnTo>
                <a:cubicBezTo>
                  <a:pt x="7751043" y="3952752"/>
                  <a:pt x="7750926" y="3953164"/>
                  <a:pt x="7750692" y="3953518"/>
                </a:cubicBezTo>
                <a:cubicBezTo>
                  <a:pt x="7750458" y="3953871"/>
                  <a:pt x="7750048" y="3954151"/>
                  <a:pt x="7749462" y="3954357"/>
                </a:cubicBezTo>
                <a:cubicBezTo>
                  <a:pt x="7748876" y="3954564"/>
                  <a:pt x="7748085" y="3954740"/>
                  <a:pt x="7747090" y="3954887"/>
                </a:cubicBezTo>
                <a:cubicBezTo>
                  <a:pt x="7746094" y="3955035"/>
                  <a:pt x="7744894" y="3955108"/>
                  <a:pt x="7743488" y="3955108"/>
                </a:cubicBezTo>
                <a:cubicBezTo>
                  <a:pt x="7742023" y="3955108"/>
                  <a:pt x="7740808" y="3955035"/>
                  <a:pt x="7739842" y="3954887"/>
                </a:cubicBezTo>
                <a:cubicBezTo>
                  <a:pt x="7738875" y="3954740"/>
                  <a:pt x="7738084" y="3954564"/>
                  <a:pt x="7737470" y="3954357"/>
                </a:cubicBezTo>
                <a:cubicBezTo>
                  <a:pt x="7736855" y="3954151"/>
                  <a:pt x="7736430" y="3953871"/>
                  <a:pt x="7736196" y="3953518"/>
                </a:cubicBezTo>
                <a:cubicBezTo>
                  <a:pt x="7735962" y="3953164"/>
                  <a:pt x="7735844" y="3952752"/>
                  <a:pt x="7735844" y="3952281"/>
                </a:cubicBezTo>
                <a:lnTo>
                  <a:pt x="7735844" y="3910130"/>
                </a:lnTo>
                <a:lnTo>
                  <a:pt x="7703502" y="3845622"/>
                </a:lnTo>
                <a:cubicBezTo>
                  <a:pt x="7702854" y="3844267"/>
                  <a:pt x="7702457" y="3843207"/>
                  <a:pt x="7702309" y="3842441"/>
                </a:cubicBezTo>
                <a:cubicBezTo>
                  <a:pt x="7702162" y="3841675"/>
                  <a:pt x="7702309" y="3841086"/>
                  <a:pt x="7702751" y="3840673"/>
                </a:cubicBezTo>
                <a:cubicBezTo>
                  <a:pt x="7703193" y="3840261"/>
                  <a:pt x="7703988" y="3839996"/>
                  <a:pt x="7705137" y="3839878"/>
                </a:cubicBezTo>
                <a:cubicBezTo>
                  <a:pt x="7706285" y="3839760"/>
                  <a:pt x="7707832" y="3839701"/>
                  <a:pt x="7709776" y="3839701"/>
                </a:cubicBezTo>
                <a:close/>
                <a:moveTo>
                  <a:pt x="7484111" y="3839701"/>
                </a:moveTo>
                <a:cubicBezTo>
                  <a:pt x="7485584" y="3839701"/>
                  <a:pt x="7486806" y="3839775"/>
                  <a:pt x="7487778" y="3839922"/>
                </a:cubicBezTo>
                <a:cubicBezTo>
                  <a:pt x="7488750" y="3840070"/>
                  <a:pt x="7489531" y="3840246"/>
                  <a:pt x="7490120" y="3840453"/>
                </a:cubicBezTo>
                <a:cubicBezTo>
                  <a:pt x="7490709" y="3840659"/>
                  <a:pt x="7491121" y="3840939"/>
                  <a:pt x="7491357" y="3841292"/>
                </a:cubicBezTo>
                <a:cubicBezTo>
                  <a:pt x="7491593" y="3841645"/>
                  <a:pt x="7491710" y="3842058"/>
                  <a:pt x="7491710" y="3842529"/>
                </a:cubicBezTo>
                <a:lnTo>
                  <a:pt x="7491710" y="3888303"/>
                </a:lnTo>
                <a:lnTo>
                  <a:pt x="7543758" y="3888303"/>
                </a:lnTo>
                <a:lnTo>
                  <a:pt x="7543758" y="3842529"/>
                </a:lnTo>
                <a:cubicBezTo>
                  <a:pt x="7543758" y="3842058"/>
                  <a:pt x="7543876" y="3841645"/>
                  <a:pt x="7544112" y="3841292"/>
                </a:cubicBezTo>
                <a:cubicBezTo>
                  <a:pt x="7544348" y="3840939"/>
                  <a:pt x="7544760" y="3840659"/>
                  <a:pt x="7545349" y="3840453"/>
                </a:cubicBezTo>
                <a:cubicBezTo>
                  <a:pt x="7545938" y="3840246"/>
                  <a:pt x="7546704" y="3840070"/>
                  <a:pt x="7547646" y="3839922"/>
                </a:cubicBezTo>
                <a:cubicBezTo>
                  <a:pt x="7548589" y="3839775"/>
                  <a:pt x="7549826" y="3839701"/>
                  <a:pt x="7551358" y="3839701"/>
                </a:cubicBezTo>
                <a:cubicBezTo>
                  <a:pt x="7552772" y="3839701"/>
                  <a:pt x="7553965" y="3839775"/>
                  <a:pt x="7554937" y="3839922"/>
                </a:cubicBezTo>
                <a:cubicBezTo>
                  <a:pt x="7555909" y="3840070"/>
                  <a:pt x="7556689" y="3840246"/>
                  <a:pt x="7557278" y="3840453"/>
                </a:cubicBezTo>
                <a:cubicBezTo>
                  <a:pt x="7557868" y="3840659"/>
                  <a:pt x="7558280" y="3840939"/>
                  <a:pt x="7558515" y="3841292"/>
                </a:cubicBezTo>
                <a:cubicBezTo>
                  <a:pt x="7558751" y="3841645"/>
                  <a:pt x="7558869" y="3842058"/>
                  <a:pt x="7558869" y="3842529"/>
                </a:cubicBezTo>
                <a:lnTo>
                  <a:pt x="7558869" y="3952281"/>
                </a:lnTo>
                <a:cubicBezTo>
                  <a:pt x="7558869" y="3952752"/>
                  <a:pt x="7558751" y="3953164"/>
                  <a:pt x="7558515" y="3953518"/>
                </a:cubicBezTo>
                <a:cubicBezTo>
                  <a:pt x="7558280" y="3953871"/>
                  <a:pt x="7557868" y="3954151"/>
                  <a:pt x="7557278" y="3954357"/>
                </a:cubicBezTo>
                <a:cubicBezTo>
                  <a:pt x="7556689" y="3954564"/>
                  <a:pt x="7555909" y="3954740"/>
                  <a:pt x="7554937" y="3954887"/>
                </a:cubicBezTo>
                <a:cubicBezTo>
                  <a:pt x="7553965" y="3955035"/>
                  <a:pt x="7552772" y="3955108"/>
                  <a:pt x="7551358" y="3955108"/>
                </a:cubicBezTo>
                <a:cubicBezTo>
                  <a:pt x="7549826" y="3955108"/>
                  <a:pt x="7548589" y="3955035"/>
                  <a:pt x="7547646" y="3954887"/>
                </a:cubicBezTo>
                <a:cubicBezTo>
                  <a:pt x="7546704" y="3954740"/>
                  <a:pt x="7545938" y="3954564"/>
                  <a:pt x="7545349" y="3954357"/>
                </a:cubicBezTo>
                <a:cubicBezTo>
                  <a:pt x="7544760" y="3954151"/>
                  <a:pt x="7544348" y="3953871"/>
                  <a:pt x="7544112" y="3953518"/>
                </a:cubicBezTo>
                <a:cubicBezTo>
                  <a:pt x="7543876" y="3953164"/>
                  <a:pt x="7543758" y="3952752"/>
                  <a:pt x="7543758" y="3952281"/>
                </a:cubicBezTo>
                <a:lnTo>
                  <a:pt x="7543758" y="3901558"/>
                </a:lnTo>
                <a:lnTo>
                  <a:pt x="7491710" y="3901558"/>
                </a:lnTo>
                <a:lnTo>
                  <a:pt x="7491710" y="3952281"/>
                </a:lnTo>
                <a:cubicBezTo>
                  <a:pt x="7491710" y="3952752"/>
                  <a:pt x="7491593" y="3953164"/>
                  <a:pt x="7491357" y="3953518"/>
                </a:cubicBezTo>
                <a:cubicBezTo>
                  <a:pt x="7491121" y="3953871"/>
                  <a:pt x="7490709" y="3954151"/>
                  <a:pt x="7490120" y="3954357"/>
                </a:cubicBezTo>
                <a:cubicBezTo>
                  <a:pt x="7489531" y="3954564"/>
                  <a:pt x="7488750" y="3954740"/>
                  <a:pt x="7487778" y="3954887"/>
                </a:cubicBezTo>
                <a:cubicBezTo>
                  <a:pt x="7486806" y="3955035"/>
                  <a:pt x="7485584" y="3955108"/>
                  <a:pt x="7484111" y="3955108"/>
                </a:cubicBezTo>
                <a:cubicBezTo>
                  <a:pt x="7482697" y="3955108"/>
                  <a:pt x="7481489" y="3955035"/>
                  <a:pt x="7480488" y="3954887"/>
                </a:cubicBezTo>
                <a:cubicBezTo>
                  <a:pt x="7479486" y="3954740"/>
                  <a:pt x="7478691" y="3954564"/>
                  <a:pt x="7478102" y="3954357"/>
                </a:cubicBezTo>
                <a:cubicBezTo>
                  <a:pt x="7477513" y="3954151"/>
                  <a:pt x="7477101" y="3953871"/>
                  <a:pt x="7476865" y="3953518"/>
                </a:cubicBezTo>
                <a:cubicBezTo>
                  <a:pt x="7476629" y="3953164"/>
                  <a:pt x="7476511" y="3952752"/>
                  <a:pt x="7476511" y="3952281"/>
                </a:cubicBezTo>
                <a:lnTo>
                  <a:pt x="7476511" y="3842529"/>
                </a:lnTo>
                <a:cubicBezTo>
                  <a:pt x="7476511" y="3842058"/>
                  <a:pt x="7476629" y="3841645"/>
                  <a:pt x="7476865" y="3841292"/>
                </a:cubicBezTo>
                <a:cubicBezTo>
                  <a:pt x="7477101" y="3840939"/>
                  <a:pt x="7477513" y="3840659"/>
                  <a:pt x="7478102" y="3840453"/>
                </a:cubicBezTo>
                <a:cubicBezTo>
                  <a:pt x="7478691" y="3840246"/>
                  <a:pt x="7479486" y="3840070"/>
                  <a:pt x="7480488" y="3839922"/>
                </a:cubicBezTo>
                <a:cubicBezTo>
                  <a:pt x="7481489" y="3839775"/>
                  <a:pt x="7482697" y="3839701"/>
                  <a:pt x="7484111" y="3839701"/>
                </a:cubicBezTo>
                <a:close/>
                <a:moveTo>
                  <a:pt x="7233526" y="3839701"/>
                </a:moveTo>
                <a:cubicBezTo>
                  <a:pt x="7235293" y="3839701"/>
                  <a:pt x="7236722" y="3839760"/>
                  <a:pt x="7237812" y="3839878"/>
                </a:cubicBezTo>
                <a:cubicBezTo>
                  <a:pt x="7238902" y="3839996"/>
                  <a:pt x="7239771" y="3840158"/>
                  <a:pt x="7240419" y="3840364"/>
                </a:cubicBezTo>
                <a:cubicBezTo>
                  <a:pt x="7241067" y="3840571"/>
                  <a:pt x="7241553" y="3840865"/>
                  <a:pt x="7241877" y="3841248"/>
                </a:cubicBezTo>
                <a:cubicBezTo>
                  <a:pt x="7242201" y="3841631"/>
                  <a:pt x="7242510" y="3842117"/>
                  <a:pt x="7242804" y="3842706"/>
                </a:cubicBezTo>
                <a:lnTo>
                  <a:pt x="7258622" y="3875578"/>
                </a:lnTo>
                <a:cubicBezTo>
                  <a:pt x="7260091" y="3878701"/>
                  <a:pt x="7261557" y="3881970"/>
                  <a:pt x="7263021" y="3885387"/>
                </a:cubicBezTo>
                <a:cubicBezTo>
                  <a:pt x="7264484" y="3888804"/>
                  <a:pt x="7265979" y="3892250"/>
                  <a:pt x="7267502" y="3895726"/>
                </a:cubicBezTo>
                <a:lnTo>
                  <a:pt x="7267677" y="3895726"/>
                </a:lnTo>
                <a:cubicBezTo>
                  <a:pt x="7269024" y="3892368"/>
                  <a:pt x="7270414" y="3889025"/>
                  <a:pt x="7271850" y="3885696"/>
                </a:cubicBezTo>
                <a:cubicBezTo>
                  <a:pt x="7273285" y="3882368"/>
                  <a:pt x="7274737" y="3879084"/>
                  <a:pt x="7276207" y="3875843"/>
                </a:cubicBezTo>
                <a:lnTo>
                  <a:pt x="7292113" y="3842794"/>
                </a:lnTo>
                <a:cubicBezTo>
                  <a:pt x="7292290" y="3842205"/>
                  <a:pt x="7292540" y="3841705"/>
                  <a:pt x="7292864" y="3841292"/>
                </a:cubicBezTo>
                <a:cubicBezTo>
                  <a:pt x="7293189" y="3840880"/>
                  <a:pt x="7293630" y="3840571"/>
                  <a:pt x="7294190" y="3840364"/>
                </a:cubicBezTo>
                <a:cubicBezTo>
                  <a:pt x="7294750" y="3840158"/>
                  <a:pt x="7295530" y="3839996"/>
                  <a:pt x="7296531" y="3839878"/>
                </a:cubicBezTo>
                <a:cubicBezTo>
                  <a:pt x="7297533" y="3839760"/>
                  <a:pt x="7298800" y="3839701"/>
                  <a:pt x="7300331" y="3839701"/>
                </a:cubicBezTo>
                <a:cubicBezTo>
                  <a:pt x="7302452" y="3839701"/>
                  <a:pt x="7304116" y="3839775"/>
                  <a:pt x="7305324" y="3839922"/>
                </a:cubicBezTo>
                <a:cubicBezTo>
                  <a:pt x="7306532" y="3840070"/>
                  <a:pt x="7307371" y="3840350"/>
                  <a:pt x="7307842" y="3840762"/>
                </a:cubicBezTo>
                <a:cubicBezTo>
                  <a:pt x="7308314" y="3841174"/>
                  <a:pt x="7308476" y="3841764"/>
                  <a:pt x="7308328" y="3842529"/>
                </a:cubicBezTo>
                <a:cubicBezTo>
                  <a:pt x="7308181" y="3843295"/>
                  <a:pt x="7307784" y="3844326"/>
                  <a:pt x="7307135" y="3845622"/>
                </a:cubicBezTo>
                <a:lnTo>
                  <a:pt x="7274793" y="3910130"/>
                </a:lnTo>
                <a:lnTo>
                  <a:pt x="7274793" y="3952281"/>
                </a:lnTo>
                <a:cubicBezTo>
                  <a:pt x="7274793" y="3952752"/>
                  <a:pt x="7274676" y="3953164"/>
                  <a:pt x="7274442" y="3953518"/>
                </a:cubicBezTo>
                <a:cubicBezTo>
                  <a:pt x="7274208" y="3953871"/>
                  <a:pt x="7273798" y="3954151"/>
                  <a:pt x="7273212" y="3954357"/>
                </a:cubicBezTo>
                <a:cubicBezTo>
                  <a:pt x="7272626" y="3954564"/>
                  <a:pt x="7271835" y="3954740"/>
                  <a:pt x="7270840" y="3954887"/>
                </a:cubicBezTo>
                <a:cubicBezTo>
                  <a:pt x="7269844" y="3955035"/>
                  <a:pt x="7268644" y="3955108"/>
                  <a:pt x="7267238" y="3955108"/>
                </a:cubicBezTo>
                <a:cubicBezTo>
                  <a:pt x="7265773" y="3955108"/>
                  <a:pt x="7264558" y="3955035"/>
                  <a:pt x="7263592" y="3954887"/>
                </a:cubicBezTo>
                <a:cubicBezTo>
                  <a:pt x="7262625" y="3954740"/>
                  <a:pt x="7261834" y="3954564"/>
                  <a:pt x="7261220" y="3954357"/>
                </a:cubicBezTo>
                <a:cubicBezTo>
                  <a:pt x="7260605" y="3954151"/>
                  <a:pt x="7260180" y="3953871"/>
                  <a:pt x="7259946" y="3953518"/>
                </a:cubicBezTo>
                <a:cubicBezTo>
                  <a:pt x="7259712" y="3953164"/>
                  <a:pt x="7259594" y="3952752"/>
                  <a:pt x="7259594" y="3952281"/>
                </a:cubicBezTo>
                <a:lnTo>
                  <a:pt x="7259594" y="3910130"/>
                </a:lnTo>
                <a:lnTo>
                  <a:pt x="7227252" y="3845622"/>
                </a:lnTo>
                <a:cubicBezTo>
                  <a:pt x="7226604" y="3844267"/>
                  <a:pt x="7226207" y="3843207"/>
                  <a:pt x="7226059" y="3842441"/>
                </a:cubicBezTo>
                <a:cubicBezTo>
                  <a:pt x="7225912" y="3841675"/>
                  <a:pt x="7226059" y="3841086"/>
                  <a:pt x="7226501" y="3840673"/>
                </a:cubicBezTo>
                <a:cubicBezTo>
                  <a:pt x="7226943" y="3840261"/>
                  <a:pt x="7227738" y="3839996"/>
                  <a:pt x="7228887" y="3839878"/>
                </a:cubicBezTo>
                <a:cubicBezTo>
                  <a:pt x="7230035" y="3839760"/>
                  <a:pt x="7231582" y="3839701"/>
                  <a:pt x="7233526" y="3839701"/>
                </a:cubicBezTo>
                <a:close/>
                <a:moveTo>
                  <a:pt x="7017386" y="3839701"/>
                </a:moveTo>
                <a:cubicBezTo>
                  <a:pt x="7018859" y="3839701"/>
                  <a:pt x="7020081" y="3839775"/>
                  <a:pt x="7021053" y="3839922"/>
                </a:cubicBezTo>
                <a:cubicBezTo>
                  <a:pt x="7022025" y="3840070"/>
                  <a:pt x="7022806" y="3840246"/>
                  <a:pt x="7023395" y="3840453"/>
                </a:cubicBezTo>
                <a:cubicBezTo>
                  <a:pt x="7023984" y="3840659"/>
                  <a:pt x="7024396" y="3840939"/>
                  <a:pt x="7024632" y="3841292"/>
                </a:cubicBezTo>
                <a:cubicBezTo>
                  <a:pt x="7024868" y="3841645"/>
                  <a:pt x="7024985" y="3842058"/>
                  <a:pt x="7024985" y="3842529"/>
                </a:cubicBezTo>
                <a:lnTo>
                  <a:pt x="7024985" y="3888303"/>
                </a:lnTo>
                <a:lnTo>
                  <a:pt x="7077033" y="3888303"/>
                </a:lnTo>
                <a:lnTo>
                  <a:pt x="7077033" y="3842529"/>
                </a:lnTo>
                <a:cubicBezTo>
                  <a:pt x="7077033" y="3842058"/>
                  <a:pt x="7077151" y="3841645"/>
                  <a:pt x="7077387" y="3841292"/>
                </a:cubicBezTo>
                <a:cubicBezTo>
                  <a:pt x="7077623" y="3840939"/>
                  <a:pt x="7078035" y="3840659"/>
                  <a:pt x="7078624" y="3840453"/>
                </a:cubicBezTo>
                <a:cubicBezTo>
                  <a:pt x="7079213" y="3840246"/>
                  <a:pt x="7079979" y="3840070"/>
                  <a:pt x="7080921" y="3839922"/>
                </a:cubicBezTo>
                <a:cubicBezTo>
                  <a:pt x="7081864" y="3839775"/>
                  <a:pt x="7083101" y="3839701"/>
                  <a:pt x="7084633" y="3839701"/>
                </a:cubicBezTo>
                <a:cubicBezTo>
                  <a:pt x="7086047" y="3839701"/>
                  <a:pt x="7087240" y="3839775"/>
                  <a:pt x="7088212" y="3839922"/>
                </a:cubicBezTo>
                <a:cubicBezTo>
                  <a:pt x="7089184" y="3840070"/>
                  <a:pt x="7089964" y="3840246"/>
                  <a:pt x="7090553" y="3840453"/>
                </a:cubicBezTo>
                <a:cubicBezTo>
                  <a:pt x="7091143" y="3840659"/>
                  <a:pt x="7091555" y="3840939"/>
                  <a:pt x="7091790" y="3841292"/>
                </a:cubicBezTo>
                <a:cubicBezTo>
                  <a:pt x="7092026" y="3841645"/>
                  <a:pt x="7092144" y="3842058"/>
                  <a:pt x="7092144" y="3842529"/>
                </a:cubicBezTo>
                <a:lnTo>
                  <a:pt x="7092144" y="3952281"/>
                </a:lnTo>
                <a:cubicBezTo>
                  <a:pt x="7092144" y="3952752"/>
                  <a:pt x="7092026" y="3953164"/>
                  <a:pt x="7091790" y="3953518"/>
                </a:cubicBezTo>
                <a:cubicBezTo>
                  <a:pt x="7091555" y="3953871"/>
                  <a:pt x="7091143" y="3954151"/>
                  <a:pt x="7090553" y="3954357"/>
                </a:cubicBezTo>
                <a:cubicBezTo>
                  <a:pt x="7089964" y="3954564"/>
                  <a:pt x="7089184" y="3954740"/>
                  <a:pt x="7088212" y="3954887"/>
                </a:cubicBezTo>
                <a:cubicBezTo>
                  <a:pt x="7087240" y="3955035"/>
                  <a:pt x="7086047" y="3955108"/>
                  <a:pt x="7084633" y="3955108"/>
                </a:cubicBezTo>
                <a:cubicBezTo>
                  <a:pt x="7083101" y="3955108"/>
                  <a:pt x="7081864" y="3955035"/>
                  <a:pt x="7080921" y="3954887"/>
                </a:cubicBezTo>
                <a:cubicBezTo>
                  <a:pt x="7079979" y="3954740"/>
                  <a:pt x="7079213" y="3954564"/>
                  <a:pt x="7078624" y="3954357"/>
                </a:cubicBezTo>
                <a:cubicBezTo>
                  <a:pt x="7078035" y="3954151"/>
                  <a:pt x="7077623" y="3953871"/>
                  <a:pt x="7077387" y="3953518"/>
                </a:cubicBezTo>
                <a:cubicBezTo>
                  <a:pt x="7077151" y="3953164"/>
                  <a:pt x="7077033" y="3952752"/>
                  <a:pt x="7077033" y="3952281"/>
                </a:cubicBezTo>
                <a:lnTo>
                  <a:pt x="7077033" y="3901558"/>
                </a:lnTo>
                <a:lnTo>
                  <a:pt x="7024985" y="3901558"/>
                </a:lnTo>
                <a:lnTo>
                  <a:pt x="7024985" y="3952281"/>
                </a:lnTo>
                <a:cubicBezTo>
                  <a:pt x="7024985" y="3952752"/>
                  <a:pt x="7024868" y="3953164"/>
                  <a:pt x="7024632" y="3953518"/>
                </a:cubicBezTo>
                <a:cubicBezTo>
                  <a:pt x="7024396" y="3953871"/>
                  <a:pt x="7023984" y="3954151"/>
                  <a:pt x="7023395" y="3954357"/>
                </a:cubicBezTo>
                <a:cubicBezTo>
                  <a:pt x="7022806" y="3954564"/>
                  <a:pt x="7022025" y="3954740"/>
                  <a:pt x="7021053" y="3954887"/>
                </a:cubicBezTo>
                <a:cubicBezTo>
                  <a:pt x="7020081" y="3955035"/>
                  <a:pt x="7018859" y="3955108"/>
                  <a:pt x="7017386" y="3955108"/>
                </a:cubicBezTo>
                <a:cubicBezTo>
                  <a:pt x="7015972" y="3955108"/>
                  <a:pt x="7014764" y="3955035"/>
                  <a:pt x="7013763" y="3954887"/>
                </a:cubicBezTo>
                <a:cubicBezTo>
                  <a:pt x="7012761" y="3954740"/>
                  <a:pt x="7011966" y="3954564"/>
                  <a:pt x="7011377" y="3954357"/>
                </a:cubicBezTo>
                <a:cubicBezTo>
                  <a:pt x="7010788" y="3954151"/>
                  <a:pt x="7010376" y="3953871"/>
                  <a:pt x="7010140" y="3953518"/>
                </a:cubicBezTo>
                <a:cubicBezTo>
                  <a:pt x="7009904" y="3953164"/>
                  <a:pt x="7009786" y="3952752"/>
                  <a:pt x="7009786" y="3952281"/>
                </a:cubicBezTo>
                <a:lnTo>
                  <a:pt x="7009786" y="3842529"/>
                </a:lnTo>
                <a:cubicBezTo>
                  <a:pt x="7009786" y="3842058"/>
                  <a:pt x="7009904" y="3841645"/>
                  <a:pt x="7010140" y="3841292"/>
                </a:cubicBezTo>
                <a:cubicBezTo>
                  <a:pt x="7010376" y="3840939"/>
                  <a:pt x="7010788" y="3840659"/>
                  <a:pt x="7011377" y="3840453"/>
                </a:cubicBezTo>
                <a:cubicBezTo>
                  <a:pt x="7011966" y="3840246"/>
                  <a:pt x="7012761" y="3840070"/>
                  <a:pt x="7013763" y="3839922"/>
                </a:cubicBezTo>
                <a:cubicBezTo>
                  <a:pt x="7014764" y="3839775"/>
                  <a:pt x="7015972" y="3839701"/>
                  <a:pt x="7017386" y="3839701"/>
                </a:cubicBezTo>
                <a:close/>
                <a:moveTo>
                  <a:pt x="6766801" y="3839701"/>
                </a:moveTo>
                <a:cubicBezTo>
                  <a:pt x="6768568" y="3839701"/>
                  <a:pt x="6769997" y="3839760"/>
                  <a:pt x="6771087" y="3839878"/>
                </a:cubicBezTo>
                <a:cubicBezTo>
                  <a:pt x="6772177" y="3839996"/>
                  <a:pt x="6773046" y="3840158"/>
                  <a:pt x="6773694" y="3840364"/>
                </a:cubicBezTo>
                <a:cubicBezTo>
                  <a:pt x="6774342" y="3840571"/>
                  <a:pt x="6774828" y="3840865"/>
                  <a:pt x="6775152" y="3841248"/>
                </a:cubicBezTo>
                <a:cubicBezTo>
                  <a:pt x="6775476" y="3841631"/>
                  <a:pt x="6775785" y="3842117"/>
                  <a:pt x="6776079" y="3842706"/>
                </a:cubicBezTo>
                <a:lnTo>
                  <a:pt x="6791897" y="3875578"/>
                </a:lnTo>
                <a:cubicBezTo>
                  <a:pt x="6793366" y="3878701"/>
                  <a:pt x="6794832" y="3881970"/>
                  <a:pt x="6796296" y="3885387"/>
                </a:cubicBezTo>
                <a:cubicBezTo>
                  <a:pt x="6797759" y="3888804"/>
                  <a:pt x="6799254" y="3892250"/>
                  <a:pt x="6800777" y="3895726"/>
                </a:cubicBezTo>
                <a:lnTo>
                  <a:pt x="6800952" y="3895726"/>
                </a:lnTo>
                <a:cubicBezTo>
                  <a:pt x="6802299" y="3892368"/>
                  <a:pt x="6803689" y="3889025"/>
                  <a:pt x="6805125" y="3885696"/>
                </a:cubicBezTo>
                <a:cubicBezTo>
                  <a:pt x="6806560" y="3882368"/>
                  <a:pt x="6808012" y="3879084"/>
                  <a:pt x="6809482" y="3875843"/>
                </a:cubicBezTo>
                <a:lnTo>
                  <a:pt x="6825388" y="3842794"/>
                </a:lnTo>
                <a:cubicBezTo>
                  <a:pt x="6825565" y="3842205"/>
                  <a:pt x="6825815" y="3841705"/>
                  <a:pt x="6826139" y="3841292"/>
                </a:cubicBezTo>
                <a:cubicBezTo>
                  <a:pt x="6826464" y="3840880"/>
                  <a:pt x="6826905" y="3840571"/>
                  <a:pt x="6827465" y="3840364"/>
                </a:cubicBezTo>
                <a:cubicBezTo>
                  <a:pt x="6828025" y="3840158"/>
                  <a:pt x="6828805" y="3839996"/>
                  <a:pt x="6829806" y="3839878"/>
                </a:cubicBezTo>
                <a:cubicBezTo>
                  <a:pt x="6830808" y="3839760"/>
                  <a:pt x="6832075" y="3839701"/>
                  <a:pt x="6833606" y="3839701"/>
                </a:cubicBezTo>
                <a:cubicBezTo>
                  <a:pt x="6835727" y="3839701"/>
                  <a:pt x="6837391" y="3839775"/>
                  <a:pt x="6838599" y="3839922"/>
                </a:cubicBezTo>
                <a:cubicBezTo>
                  <a:pt x="6839807" y="3840070"/>
                  <a:pt x="6840646" y="3840350"/>
                  <a:pt x="6841117" y="3840762"/>
                </a:cubicBezTo>
                <a:cubicBezTo>
                  <a:pt x="6841589" y="3841174"/>
                  <a:pt x="6841751" y="3841764"/>
                  <a:pt x="6841603" y="3842529"/>
                </a:cubicBezTo>
                <a:cubicBezTo>
                  <a:pt x="6841456" y="3843295"/>
                  <a:pt x="6841059" y="3844326"/>
                  <a:pt x="6840410" y="3845622"/>
                </a:cubicBezTo>
                <a:lnTo>
                  <a:pt x="6808068" y="3910130"/>
                </a:lnTo>
                <a:lnTo>
                  <a:pt x="6808068" y="3952281"/>
                </a:lnTo>
                <a:cubicBezTo>
                  <a:pt x="6808068" y="3952752"/>
                  <a:pt x="6807951" y="3953164"/>
                  <a:pt x="6807717" y="3953518"/>
                </a:cubicBezTo>
                <a:cubicBezTo>
                  <a:pt x="6807483" y="3953871"/>
                  <a:pt x="6807073" y="3954151"/>
                  <a:pt x="6806487" y="3954357"/>
                </a:cubicBezTo>
                <a:cubicBezTo>
                  <a:pt x="6805901" y="3954564"/>
                  <a:pt x="6805110" y="3954740"/>
                  <a:pt x="6804115" y="3954887"/>
                </a:cubicBezTo>
                <a:cubicBezTo>
                  <a:pt x="6803119" y="3955035"/>
                  <a:pt x="6801919" y="3955108"/>
                  <a:pt x="6800513" y="3955108"/>
                </a:cubicBezTo>
                <a:cubicBezTo>
                  <a:pt x="6799048" y="3955108"/>
                  <a:pt x="6797833" y="3955035"/>
                  <a:pt x="6796867" y="3954887"/>
                </a:cubicBezTo>
                <a:cubicBezTo>
                  <a:pt x="6795900" y="3954740"/>
                  <a:pt x="6795109" y="3954564"/>
                  <a:pt x="6794495" y="3954357"/>
                </a:cubicBezTo>
                <a:cubicBezTo>
                  <a:pt x="6793880" y="3954151"/>
                  <a:pt x="6793455" y="3953871"/>
                  <a:pt x="6793221" y="3953518"/>
                </a:cubicBezTo>
                <a:cubicBezTo>
                  <a:pt x="6792987" y="3953164"/>
                  <a:pt x="6792869" y="3952752"/>
                  <a:pt x="6792869" y="3952281"/>
                </a:cubicBezTo>
                <a:lnTo>
                  <a:pt x="6792869" y="3910130"/>
                </a:lnTo>
                <a:lnTo>
                  <a:pt x="6760527" y="3845622"/>
                </a:lnTo>
                <a:cubicBezTo>
                  <a:pt x="6759879" y="3844267"/>
                  <a:pt x="6759482" y="3843207"/>
                  <a:pt x="6759334" y="3842441"/>
                </a:cubicBezTo>
                <a:cubicBezTo>
                  <a:pt x="6759187" y="3841675"/>
                  <a:pt x="6759334" y="3841086"/>
                  <a:pt x="6759776" y="3840673"/>
                </a:cubicBezTo>
                <a:cubicBezTo>
                  <a:pt x="6760218" y="3840261"/>
                  <a:pt x="6761013" y="3839996"/>
                  <a:pt x="6762162" y="3839878"/>
                </a:cubicBezTo>
                <a:cubicBezTo>
                  <a:pt x="6763310" y="3839760"/>
                  <a:pt x="6764857" y="3839701"/>
                  <a:pt x="6766801" y="3839701"/>
                </a:cubicBezTo>
                <a:close/>
                <a:moveTo>
                  <a:pt x="6541136" y="3839701"/>
                </a:moveTo>
                <a:cubicBezTo>
                  <a:pt x="6542609" y="3839701"/>
                  <a:pt x="6543831" y="3839775"/>
                  <a:pt x="6544803" y="3839922"/>
                </a:cubicBezTo>
                <a:cubicBezTo>
                  <a:pt x="6545775" y="3840070"/>
                  <a:pt x="6546556" y="3840246"/>
                  <a:pt x="6547145" y="3840453"/>
                </a:cubicBezTo>
                <a:cubicBezTo>
                  <a:pt x="6547734" y="3840659"/>
                  <a:pt x="6548146" y="3840939"/>
                  <a:pt x="6548382" y="3841292"/>
                </a:cubicBezTo>
                <a:cubicBezTo>
                  <a:pt x="6548618" y="3841645"/>
                  <a:pt x="6548735" y="3842058"/>
                  <a:pt x="6548735" y="3842529"/>
                </a:cubicBezTo>
                <a:lnTo>
                  <a:pt x="6548735" y="3888303"/>
                </a:lnTo>
                <a:lnTo>
                  <a:pt x="6600783" y="3888303"/>
                </a:lnTo>
                <a:lnTo>
                  <a:pt x="6600783" y="3842529"/>
                </a:lnTo>
                <a:cubicBezTo>
                  <a:pt x="6600783" y="3842058"/>
                  <a:pt x="6600901" y="3841645"/>
                  <a:pt x="6601137" y="3841292"/>
                </a:cubicBezTo>
                <a:cubicBezTo>
                  <a:pt x="6601373" y="3840939"/>
                  <a:pt x="6601785" y="3840659"/>
                  <a:pt x="6602374" y="3840453"/>
                </a:cubicBezTo>
                <a:cubicBezTo>
                  <a:pt x="6602963" y="3840246"/>
                  <a:pt x="6603729" y="3840070"/>
                  <a:pt x="6604671" y="3839922"/>
                </a:cubicBezTo>
                <a:cubicBezTo>
                  <a:pt x="6605614" y="3839775"/>
                  <a:pt x="6606851" y="3839701"/>
                  <a:pt x="6608383" y="3839701"/>
                </a:cubicBezTo>
                <a:cubicBezTo>
                  <a:pt x="6609797" y="3839701"/>
                  <a:pt x="6610990" y="3839775"/>
                  <a:pt x="6611962" y="3839922"/>
                </a:cubicBezTo>
                <a:cubicBezTo>
                  <a:pt x="6612934" y="3840070"/>
                  <a:pt x="6613714" y="3840246"/>
                  <a:pt x="6614303" y="3840453"/>
                </a:cubicBezTo>
                <a:cubicBezTo>
                  <a:pt x="6614893" y="3840659"/>
                  <a:pt x="6615305" y="3840939"/>
                  <a:pt x="6615540" y="3841292"/>
                </a:cubicBezTo>
                <a:cubicBezTo>
                  <a:pt x="6615776" y="3841645"/>
                  <a:pt x="6615894" y="3842058"/>
                  <a:pt x="6615894" y="3842529"/>
                </a:cubicBezTo>
                <a:lnTo>
                  <a:pt x="6615894" y="3952281"/>
                </a:lnTo>
                <a:cubicBezTo>
                  <a:pt x="6615894" y="3952752"/>
                  <a:pt x="6615776" y="3953164"/>
                  <a:pt x="6615540" y="3953518"/>
                </a:cubicBezTo>
                <a:cubicBezTo>
                  <a:pt x="6615305" y="3953871"/>
                  <a:pt x="6614893" y="3954151"/>
                  <a:pt x="6614303" y="3954357"/>
                </a:cubicBezTo>
                <a:cubicBezTo>
                  <a:pt x="6613714" y="3954564"/>
                  <a:pt x="6612934" y="3954740"/>
                  <a:pt x="6611962" y="3954887"/>
                </a:cubicBezTo>
                <a:cubicBezTo>
                  <a:pt x="6610990" y="3955035"/>
                  <a:pt x="6609797" y="3955108"/>
                  <a:pt x="6608383" y="3955108"/>
                </a:cubicBezTo>
                <a:cubicBezTo>
                  <a:pt x="6606851" y="3955108"/>
                  <a:pt x="6605614" y="3955035"/>
                  <a:pt x="6604671" y="3954887"/>
                </a:cubicBezTo>
                <a:cubicBezTo>
                  <a:pt x="6603729" y="3954740"/>
                  <a:pt x="6602963" y="3954564"/>
                  <a:pt x="6602374" y="3954357"/>
                </a:cubicBezTo>
                <a:cubicBezTo>
                  <a:pt x="6601785" y="3954151"/>
                  <a:pt x="6601373" y="3953871"/>
                  <a:pt x="6601137" y="3953518"/>
                </a:cubicBezTo>
                <a:cubicBezTo>
                  <a:pt x="6600901" y="3953164"/>
                  <a:pt x="6600783" y="3952752"/>
                  <a:pt x="6600783" y="3952281"/>
                </a:cubicBezTo>
                <a:lnTo>
                  <a:pt x="6600783" y="3901558"/>
                </a:lnTo>
                <a:lnTo>
                  <a:pt x="6548735" y="3901558"/>
                </a:lnTo>
                <a:lnTo>
                  <a:pt x="6548735" y="3952281"/>
                </a:lnTo>
                <a:cubicBezTo>
                  <a:pt x="6548735" y="3952752"/>
                  <a:pt x="6548618" y="3953164"/>
                  <a:pt x="6548382" y="3953518"/>
                </a:cubicBezTo>
                <a:cubicBezTo>
                  <a:pt x="6548146" y="3953871"/>
                  <a:pt x="6547734" y="3954151"/>
                  <a:pt x="6547145" y="3954357"/>
                </a:cubicBezTo>
                <a:cubicBezTo>
                  <a:pt x="6546556" y="3954564"/>
                  <a:pt x="6545775" y="3954740"/>
                  <a:pt x="6544803" y="3954887"/>
                </a:cubicBezTo>
                <a:cubicBezTo>
                  <a:pt x="6543831" y="3955035"/>
                  <a:pt x="6542609" y="3955108"/>
                  <a:pt x="6541136" y="3955108"/>
                </a:cubicBezTo>
                <a:cubicBezTo>
                  <a:pt x="6539722" y="3955108"/>
                  <a:pt x="6538514" y="3955035"/>
                  <a:pt x="6537513" y="3954887"/>
                </a:cubicBezTo>
                <a:cubicBezTo>
                  <a:pt x="6536511" y="3954740"/>
                  <a:pt x="6535716" y="3954564"/>
                  <a:pt x="6535127" y="3954357"/>
                </a:cubicBezTo>
                <a:cubicBezTo>
                  <a:pt x="6534538" y="3954151"/>
                  <a:pt x="6534126" y="3953871"/>
                  <a:pt x="6533890" y="3953518"/>
                </a:cubicBezTo>
                <a:cubicBezTo>
                  <a:pt x="6533654" y="3953164"/>
                  <a:pt x="6533536" y="3952752"/>
                  <a:pt x="6533536" y="3952281"/>
                </a:cubicBezTo>
                <a:lnTo>
                  <a:pt x="6533536" y="3842529"/>
                </a:lnTo>
                <a:cubicBezTo>
                  <a:pt x="6533536" y="3842058"/>
                  <a:pt x="6533654" y="3841645"/>
                  <a:pt x="6533890" y="3841292"/>
                </a:cubicBezTo>
                <a:cubicBezTo>
                  <a:pt x="6534126" y="3840939"/>
                  <a:pt x="6534538" y="3840659"/>
                  <a:pt x="6535127" y="3840453"/>
                </a:cubicBezTo>
                <a:cubicBezTo>
                  <a:pt x="6535716" y="3840246"/>
                  <a:pt x="6536511" y="3840070"/>
                  <a:pt x="6537513" y="3839922"/>
                </a:cubicBezTo>
                <a:cubicBezTo>
                  <a:pt x="6538514" y="3839775"/>
                  <a:pt x="6539722" y="3839701"/>
                  <a:pt x="6541136" y="3839701"/>
                </a:cubicBezTo>
                <a:close/>
                <a:moveTo>
                  <a:pt x="6290551" y="3839701"/>
                </a:moveTo>
                <a:cubicBezTo>
                  <a:pt x="6292318" y="3839701"/>
                  <a:pt x="6293747" y="3839760"/>
                  <a:pt x="6294837" y="3839878"/>
                </a:cubicBezTo>
                <a:cubicBezTo>
                  <a:pt x="6295927" y="3839996"/>
                  <a:pt x="6296796" y="3840158"/>
                  <a:pt x="6297444" y="3840364"/>
                </a:cubicBezTo>
                <a:cubicBezTo>
                  <a:pt x="6298092" y="3840571"/>
                  <a:pt x="6298578" y="3840865"/>
                  <a:pt x="6298902" y="3841248"/>
                </a:cubicBezTo>
                <a:cubicBezTo>
                  <a:pt x="6299226" y="3841631"/>
                  <a:pt x="6299535" y="3842117"/>
                  <a:pt x="6299829" y="3842706"/>
                </a:cubicBezTo>
                <a:lnTo>
                  <a:pt x="6315647" y="3875578"/>
                </a:lnTo>
                <a:cubicBezTo>
                  <a:pt x="6317116" y="3878701"/>
                  <a:pt x="6318582" y="3881970"/>
                  <a:pt x="6320046" y="3885387"/>
                </a:cubicBezTo>
                <a:cubicBezTo>
                  <a:pt x="6321509" y="3888804"/>
                  <a:pt x="6323004" y="3892250"/>
                  <a:pt x="6324527" y="3895726"/>
                </a:cubicBezTo>
                <a:lnTo>
                  <a:pt x="6324702" y="3895726"/>
                </a:lnTo>
                <a:cubicBezTo>
                  <a:pt x="6326049" y="3892368"/>
                  <a:pt x="6327439" y="3889025"/>
                  <a:pt x="6328875" y="3885696"/>
                </a:cubicBezTo>
                <a:cubicBezTo>
                  <a:pt x="6330310" y="3882368"/>
                  <a:pt x="6331762" y="3879084"/>
                  <a:pt x="6333232" y="3875843"/>
                </a:cubicBezTo>
                <a:lnTo>
                  <a:pt x="6349138" y="3842794"/>
                </a:lnTo>
                <a:cubicBezTo>
                  <a:pt x="6349315" y="3842205"/>
                  <a:pt x="6349565" y="3841705"/>
                  <a:pt x="6349889" y="3841292"/>
                </a:cubicBezTo>
                <a:cubicBezTo>
                  <a:pt x="6350214" y="3840880"/>
                  <a:pt x="6350655" y="3840571"/>
                  <a:pt x="6351215" y="3840364"/>
                </a:cubicBezTo>
                <a:cubicBezTo>
                  <a:pt x="6351775" y="3840158"/>
                  <a:pt x="6352555" y="3839996"/>
                  <a:pt x="6353556" y="3839878"/>
                </a:cubicBezTo>
                <a:cubicBezTo>
                  <a:pt x="6354558" y="3839760"/>
                  <a:pt x="6355825" y="3839701"/>
                  <a:pt x="6357356" y="3839701"/>
                </a:cubicBezTo>
                <a:cubicBezTo>
                  <a:pt x="6359477" y="3839701"/>
                  <a:pt x="6361141" y="3839775"/>
                  <a:pt x="6362349" y="3839922"/>
                </a:cubicBezTo>
                <a:cubicBezTo>
                  <a:pt x="6363557" y="3840070"/>
                  <a:pt x="6364396" y="3840350"/>
                  <a:pt x="6364867" y="3840762"/>
                </a:cubicBezTo>
                <a:cubicBezTo>
                  <a:pt x="6365339" y="3841174"/>
                  <a:pt x="6365501" y="3841764"/>
                  <a:pt x="6365353" y="3842529"/>
                </a:cubicBezTo>
                <a:cubicBezTo>
                  <a:pt x="6365206" y="3843295"/>
                  <a:pt x="6364809" y="3844326"/>
                  <a:pt x="6364160" y="3845622"/>
                </a:cubicBezTo>
                <a:lnTo>
                  <a:pt x="6331818" y="3910130"/>
                </a:lnTo>
                <a:lnTo>
                  <a:pt x="6331818" y="3952281"/>
                </a:lnTo>
                <a:cubicBezTo>
                  <a:pt x="6331818" y="3952752"/>
                  <a:pt x="6331701" y="3953164"/>
                  <a:pt x="6331467" y="3953518"/>
                </a:cubicBezTo>
                <a:cubicBezTo>
                  <a:pt x="6331233" y="3953871"/>
                  <a:pt x="6330823" y="3954151"/>
                  <a:pt x="6330237" y="3954357"/>
                </a:cubicBezTo>
                <a:cubicBezTo>
                  <a:pt x="6329651" y="3954564"/>
                  <a:pt x="6328860" y="3954740"/>
                  <a:pt x="6327865" y="3954887"/>
                </a:cubicBezTo>
                <a:cubicBezTo>
                  <a:pt x="6326869" y="3955035"/>
                  <a:pt x="6325669" y="3955108"/>
                  <a:pt x="6324263" y="3955108"/>
                </a:cubicBezTo>
                <a:cubicBezTo>
                  <a:pt x="6322798" y="3955108"/>
                  <a:pt x="6321583" y="3955035"/>
                  <a:pt x="6320617" y="3954887"/>
                </a:cubicBezTo>
                <a:cubicBezTo>
                  <a:pt x="6319650" y="3954740"/>
                  <a:pt x="6318859" y="3954564"/>
                  <a:pt x="6318245" y="3954357"/>
                </a:cubicBezTo>
                <a:cubicBezTo>
                  <a:pt x="6317630" y="3954151"/>
                  <a:pt x="6317205" y="3953871"/>
                  <a:pt x="6316971" y="3953518"/>
                </a:cubicBezTo>
                <a:cubicBezTo>
                  <a:pt x="6316737" y="3953164"/>
                  <a:pt x="6316619" y="3952752"/>
                  <a:pt x="6316619" y="3952281"/>
                </a:cubicBezTo>
                <a:lnTo>
                  <a:pt x="6316619" y="3910130"/>
                </a:lnTo>
                <a:lnTo>
                  <a:pt x="6284277" y="3845622"/>
                </a:lnTo>
                <a:cubicBezTo>
                  <a:pt x="6283629" y="3844267"/>
                  <a:pt x="6283232" y="3843207"/>
                  <a:pt x="6283084" y="3842441"/>
                </a:cubicBezTo>
                <a:cubicBezTo>
                  <a:pt x="6282937" y="3841675"/>
                  <a:pt x="6283084" y="3841086"/>
                  <a:pt x="6283526" y="3840673"/>
                </a:cubicBezTo>
                <a:cubicBezTo>
                  <a:pt x="6283968" y="3840261"/>
                  <a:pt x="6284763" y="3839996"/>
                  <a:pt x="6285912" y="3839878"/>
                </a:cubicBezTo>
                <a:cubicBezTo>
                  <a:pt x="6287060" y="3839760"/>
                  <a:pt x="6288607" y="3839701"/>
                  <a:pt x="6290551" y="3839701"/>
                </a:cubicBezTo>
                <a:close/>
                <a:moveTo>
                  <a:pt x="6074411" y="3839701"/>
                </a:moveTo>
                <a:cubicBezTo>
                  <a:pt x="6075884" y="3839701"/>
                  <a:pt x="6077106" y="3839775"/>
                  <a:pt x="6078078" y="3839922"/>
                </a:cubicBezTo>
                <a:cubicBezTo>
                  <a:pt x="6079050" y="3840070"/>
                  <a:pt x="6079831" y="3840246"/>
                  <a:pt x="6080420" y="3840453"/>
                </a:cubicBezTo>
                <a:cubicBezTo>
                  <a:pt x="6081009" y="3840659"/>
                  <a:pt x="6081421" y="3840939"/>
                  <a:pt x="6081657" y="3841292"/>
                </a:cubicBezTo>
                <a:cubicBezTo>
                  <a:pt x="6081893" y="3841645"/>
                  <a:pt x="6082010" y="3842058"/>
                  <a:pt x="6082010" y="3842529"/>
                </a:cubicBezTo>
                <a:lnTo>
                  <a:pt x="6082010" y="3888303"/>
                </a:lnTo>
                <a:lnTo>
                  <a:pt x="6134058" y="3888303"/>
                </a:lnTo>
                <a:lnTo>
                  <a:pt x="6134058" y="3842529"/>
                </a:lnTo>
                <a:cubicBezTo>
                  <a:pt x="6134058" y="3842058"/>
                  <a:pt x="6134176" y="3841645"/>
                  <a:pt x="6134412" y="3841292"/>
                </a:cubicBezTo>
                <a:cubicBezTo>
                  <a:pt x="6134648" y="3840939"/>
                  <a:pt x="6135060" y="3840659"/>
                  <a:pt x="6135649" y="3840453"/>
                </a:cubicBezTo>
                <a:cubicBezTo>
                  <a:pt x="6136238" y="3840246"/>
                  <a:pt x="6137004" y="3840070"/>
                  <a:pt x="6137946" y="3839922"/>
                </a:cubicBezTo>
                <a:cubicBezTo>
                  <a:pt x="6138889" y="3839775"/>
                  <a:pt x="6140126" y="3839701"/>
                  <a:pt x="6141658" y="3839701"/>
                </a:cubicBezTo>
                <a:cubicBezTo>
                  <a:pt x="6143072" y="3839701"/>
                  <a:pt x="6144265" y="3839775"/>
                  <a:pt x="6145237" y="3839922"/>
                </a:cubicBezTo>
                <a:cubicBezTo>
                  <a:pt x="6146209" y="3840070"/>
                  <a:pt x="6146989" y="3840246"/>
                  <a:pt x="6147578" y="3840453"/>
                </a:cubicBezTo>
                <a:cubicBezTo>
                  <a:pt x="6148168" y="3840659"/>
                  <a:pt x="6148580" y="3840939"/>
                  <a:pt x="6148815" y="3841292"/>
                </a:cubicBezTo>
                <a:cubicBezTo>
                  <a:pt x="6149051" y="3841645"/>
                  <a:pt x="6149169" y="3842058"/>
                  <a:pt x="6149169" y="3842529"/>
                </a:cubicBezTo>
                <a:lnTo>
                  <a:pt x="6149169" y="3952281"/>
                </a:lnTo>
                <a:cubicBezTo>
                  <a:pt x="6149169" y="3952752"/>
                  <a:pt x="6149051" y="3953164"/>
                  <a:pt x="6148815" y="3953518"/>
                </a:cubicBezTo>
                <a:cubicBezTo>
                  <a:pt x="6148580" y="3953871"/>
                  <a:pt x="6148168" y="3954151"/>
                  <a:pt x="6147578" y="3954357"/>
                </a:cubicBezTo>
                <a:cubicBezTo>
                  <a:pt x="6146989" y="3954564"/>
                  <a:pt x="6146209" y="3954740"/>
                  <a:pt x="6145237" y="3954887"/>
                </a:cubicBezTo>
                <a:cubicBezTo>
                  <a:pt x="6144265" y="3955035"/>
                  <a:pt x="6143072" y="3955108"/>
                  <a:pt x="6141658" y="3955108"/>
                </a:cubicBezTo>
                <a:cubicBezTo>
                  <a:pt x="6140126" y="3955108"/>
                  <a:pt x="6138889" y="3955035"/>
                  <a:pt x="6137946" y="3954887"/>
                </a:cubicBezTo>
                <a:cubicBezTo>
                  <a:pt x="6137004" y="3954740"/>
                  <a:pt x="6136238" y="3954564"/>
                  <a:pt x="6135649" y="3954357"/>
                </a:cubicBezTo>
                <a:cubicBezTo>
                  <a:pt x="6135060" y="3954151"/>
                  <a:pt x="6134648" y="3953871"/>
                  <a:pt x="6134412" y="3953518"/>
                </a:cubicBezTo>
                <a:cubicBezTo>
                  <a:pt x="6134176" y="3953164"/>
                  <a:pt x="6134058" y="3952752"/>
                  <a:pt x="6134058" y="3952281"/>
                </a:cubicBezTo>
                <a:lnTo>
                  <a:pt x="6134058" y="3901558"/>
                </a:lnTo>
                <a:lnTo>
                  <a:pt x="6082010" y="3901558"/>
                </a:lnTo>
                <a:lnTo>
                  <a:pt x="6082010" y="3952281"/>
                </a:lnTo>
                <a:cubicBezTo>
                  <a:pt x="6082010" y="3952752"/>
                  <a:pt x="6081893" y="3953164"/>
                  <a:pt x="6081657" y="3953518"/>
                </a:cubicBezTo>
                <a:cubicBezTo>
                  <a:pt x="6081421" y="3953871"/>
                  <a:pt x="6081009" y="3954151"/>
                  <a:pt x="6080420" y="3954357"/>
                </a:cubicBezTo>
                <a:cubicBezTo>
                  <a:pt x="6079831" y="3954564"/>
                  <a:pt x="6079050" y="3954740"/>
                  <a:pt x="6078078" y="3954887"/>
                </a:cubicBezTo>
                <a:cubicBezTo>
                  <a:pt x="6077106" y="3955035"/>
                  <a:pt x="6075884" y="3955108"/>
                  <a:pt x="6074411" y="3955108"/>
                </a:cubicBezTo>
                <a:cubicBezTo>
                  <a:pt x="6072997" y="3955108"/>
                  <a:pt x="6071789" y="3955035"/>
                  <a:pt x="6070788" y="3954887"/>
                </a:cubicBezTo>
                <a:cubicBezTo>
                  <a:pt x="6069786" y="3954740"/>
                  <a:pt x="6068991" y="3954564"/>
                  <a:pt x="6068402" y="3954357"/>
                </a:cubicBezTo>
                <a:cubicBezTo>
                  <a:pt x="6067813" y="3954151"/>
                  <a:pt x="6067401" y="3953871"/>
                  <a:pt x="6067165" y="3953518"/>
                </a:cubicBezTo>
                <a:cubicBezTo>
                  <a:pt x="6066929" y="3953164"/>
                  <a:pt x="6066811" y="3952752"/>
                  <a:pt x="6066811" y="3952281"/>
                </a:cubicBezTo>
                <a:lnTo>
                  <a:pt x="6066811" y="3842529"/>
                </a:lnTo>
                <a:cubicBezTo>
                  <a:pt x="6066811" y="3842058"/>
                  <a:pt x="6066929" y="3841645"/>
                  <a:pt x="6067165" y="3841292"/>
                </a:cubicBezTo>
                <a:cubicBezTo>
                  <a:pt x="6067401" y="3840939"/>
                  <a:pt x="6067813" y="3840659"/>
                  <a:pt x="6068402" y="3840453"/>
                </a:cubicBezTo>
                <a:cubicBezTo>
                  <a:pt x="6068991" y="3840246"/>
                  <a:pt x="6069786" y="3840070"/>
                  <a:pt x="6070788" y="3839922"/>
                </a:cubicBezTo>
                <a:cubicBezTo>
                  <a:pt x="6071789" y="3839775"/>
                  <a:pt x="6072997" y="3839701"/>
                  <a:pt x="6074411" y="3839701"/>
                </a:cubicBezTo>
                <a:close/>
                <a:moveTo>
                  <a:pt x="5823826" y="3839701"/>
                </a:moveTo>
                <a:cubicBezTo>
                  <a:pt x="5825593" y="3839701"/>
                  <a:pt x="5827022" y="3839760"/>
                  <a:pt x="5828112" y="3839878"/>
                </a:cubicBezTo>
                <a:cubicBezTo>
                  <a:pt x="5829202" y="3839996"/>
                  <a:pt x="5830071" y="3840158"/>
                  <a:pt x="5830719" y="3840364"/>
                </a:cubicBezTo>
                <a:cubicBezTo>
                  <a:pt x="5831367" y="3840571"/>
                  <a:pt x="5831853" y="3840865"/>
                  <a:pt x="5832177" y="3841248"/>
                </a:cubicBezTo>
                <a:cubicBezTo>
                  <a:pt x="5832501" y="3841631"/>
                  <a:pt x="5832810" y="3842117"/>
                  <a:pt x="5833104" y="3842706"/>
                </a:cubicBezTo>
                <a:lnTo>
                  <a:pt x="5848922" y="3875578"/>
                </a:lnTo>
                <a:cubicBezTo>
                  <a:pt x="5850391" y="3878701"/>
                  <a:pt x="5851857" y="3881970"/>
                  <a:pt x="5853321" y="3885387"/>
                </a:cubicBezTo>
                <a:cubicBezTo>
                  <a:pt x="5854784" y="3888804"/>
                  <a:pt x="5856279" y="3892250"/>
                  <a:pt x="5857802" y="3895726"/>
                </a:cubicBezTo>
                <a:lnTo>
                  <a:pt x="5857977" y="3895726"/>
                </a:lnTo>
                <a:cubicBezTo>
                  <a:pt x="5859324" y="3892368"/>
                  <a:pt x="5860714" y="3889025"/>
                  <a:pt x="5862150" y="3885696"/>
                </a:cubicBezTo>
                <a:cubicBezTo>
                  <a:pt x="5863585" y="3882368"/>
                  <a:pt x="5865037" y="3879084"/>
                  <a:pt x="5866507" y="3875843"/>
                </a:cubicBezTo>
                <a:lnTo>
                  <a:pt x="5882413" y="3842794"/>
                </a:lnTo>
                <a:cubicBezTo>
                  <a:pt x="5882590" y="3842205"/>
                  <a:pt x="5882840" y="3841705"/>
                  <a:pt x="5883164" y="3841292"/>
                </a:cubicBezTo>
                <a:cubicBezTo>
                  <a:pt x="5883489" y="3840880"/>
                  <a:pt x="5883930" y="3840571"/>
                  <a:pt x="5884490" y="3840364"/>
                </a:cubicBezTo>
                <a:cubicBezTo>
                  <a:pt x="5885050" y="3840158"/>
                  <a:pt x="5885830" y="3839996"/>
                  <a:pt x="5886831" y="3839878"/>
                </a:cubicBezTo>
                <a:cubicBezTo>
                  <a:pt x="5887833" y="3839760"/>
                  <a:pt x="5889100" y="3839701"/>
                  <a:pt x="5890631" y="3839701"/>
                </a:cubicBezTo>
                <a:cubicBezTo>
                  <a:pt x="5892752" y="3839701"/>
                  <a:pt x="5894416" y="3839775"/>
                  <a:pt x="5895624" y="3839922"/>
                </a:cubicBezTo>
                <a:cubicBezTo>
                  <a:pt x="5896832" y="3840070"/>
                  <a:pt x="5897671" y="3840350"/>
                  <a:pt x="5898142" y="3840762"/>
                </a:cubicBezTo>
                <a:cubicBezTo>
                  <a:pt x="5898614" y="3841174"/>
                  <a:pt x="5898776" y="3841764"/>
                  <a:pt x="5898628" y="3842529"/>
                </a:cubicBezTo>
                <a:cubicBezTo>
                  <a:pt x="5898481" y="3843295"/>
                  <a:pt x="5898084" y="3844326"/>
                  <a:pt x="5897435" y="3845622"/>
                </a:cubicBezTo>
                <a:lnTo>
                  <a:pt x="5865093" y="3910130"/>
                </a:lnTo>
                <a:lnTo>
                  <a:pt x="5865093" y="3952281"/>
                </a:lnTo>
                <a:cubicBezTo>
                  <a:pt x="5865093" y="3952752"/>
                  <a:pt x="5864976" y="3953164"/>
                  <a:pt x="5864742" y="3953518"/>
                </a:cubicBezTo>
                <a:cubicBezTo>
                  <a:pt x="5864508" y="3953871"/>
                  <a:pt x="5864098" y="3954151"/>
                  <a:pt x="5863512" y="3954357"/>
                </a:cubicBezTo>
                <a:cubicBezTo>
                  <a:pt x="5862926" y="3954564"/>
                  <a:pt x="5862135" y="3954740"/>
                  <a:pt x="5861140" y="3954887"/>
                </a:cubicBezTo>
                <a:cubicBezTo>
                  <a:pt x="5860144" y="3955035"/>
                  <a:pt x="5858944" y="3955108"/>
                  <a:pt x="5857538" y="3955108"/>
                </a:cubicBezTo>
                <a:cubicBezTo>
                  <a:pt x="5856073" y="3955108"/>
                  <a:pt x="5854858" y="3955035"/>
                  <a:pt x="5853892" y="3954887"/>
                </a:cubicBezTo>
                <a:cubicBezTo>
                  <a:pt x="5852925" y="3954740"/>
                  <a:pt x="5852134" y="3954564"/>
                  <a:pt x="5851520" y="3954357"/>
                </a:cubicBezTo>
                <a:cubicBezTo>
                  <a:pt x="5850905" y="3954151"/>
                  <a:pt x="5850480" y="3953871"/>
                  <a:pt x="5850246" y="3953518"/>
                </a:cubicBezTo>
                <a:cubicBezTo>
                  <a:pt x="5850012" y="3953164"/>
                  <a:pt x="5849894" y="3952752"/>
                  <a:pt x="5849894" y="3952281"/>
                </a:cubicBezTo>
                <a:lnTo>
                  <a:pt x="5849894" y="3910130"/>
                </a:lnTo>
                <a:lnTo>
                  <a:pt x="5817552" y="3845622"/>
                </a:lnTo>
                <a:cubicBezTo>
                  <a:pt x="5816904" y="3844267"/>
                  <a:pt x="5816507" y="3843207"/>
                  <a:pt x="5816359" y="3842441"/>
                </a:cubicBezTo>
                <a:cubicBezTo>
                  <a:pt x="5816212" y="3841675"/>
                  <a:pt x="5816359" y="3841086"/>
                  <a:pt x="5816801" y="3840673"/>
                </a:cubicBezTo>
                <a:cubicBezTo>
                  <a:pt x="5817243" y="3840261"/>
                  <a:pt x="5818038" y="3839996"/>
                  <a:pt x="5819187" y="3839878"/>
                </a:cubicBezTo>
                <a:cubicBezTo>
                  <a:pt x="5820335" y="3839760"/>
                  <a:pt x="5821882" y="3839701"/>
                  <a:pt x="5823826" y="3839701"/>
                </a:cubicBezTo>
                <a:close/>
                <a:moveTo>
                  <a:pt x="5598161" y="3839701"/>
                </a:moveTo>
                <a:cubicBezTo>
                  <a:pt x="5599634" y="3839701"/>
                  <a:pt x="5600856" y="3839775"/>
                  <a:pt x="5601828" y="3839922"/>
                </a:cubicBezTo>
                <a:cubicBezTo>
                  <a:pt x="5602800" y="3840070"/>
                  <a:pt x="5603581" y="3840246"/>
                  <a:pt x="5604170" y="3840453"/>
                </a:cubicBezTo>
                <a:cubicBezTo>
                  <a:pt x="5604759" y="3840659"/>
                  <a:pt x="5605171" y="3840939"/>
                  <a:pt x="5605407" y="3841292"/>
                </a:cubicBezTo>
                <a:cubicBezTo>
                  <a:pt x="5605643" y="3841645"/>
                  <a:pt x="5605760" y="3842058"/>
                  <a:pt x="5605760" y="3842529"/>
                </a:cubicBezTo>
                <a:lnTo>
                  <a:pt x="5605760" y="3888303"/>
                </a:lnTo>
                <a:lnTo>
                  <a:pt x="5657808" y="3888303"/>
                </a:lnTo>
                <a:lnTo>
                  <a:pt x="5657808" y="3842529"/>
                </a:lnTo>
                <a:cubicBezTo>
                  <a:pt x="5657808" y="3842058"/>
                  <a:pt x="5657926" y="3841645"/>
                  <a:pt x="5658162" y="3841292"/>
                </a:cubicBezTo>
                <a:cubicBezTo>
                  <a:pt x="5658398" y="3840939"/>
                  <a:pt x="5658810" y="3840659"/>
                  <a:pt x="5659399" y="3840453"/>
                </a:cubicBezTo>
                <a:cubicBezTo>
                  <a:pt x="5659988" y="3840246"/>
                  <a:pt x="5660754" y="3840070"/>
                  <a:pt x="5661696" y="3839922"/>
                </a:cubicBezTo>
                <a:cubicBezTo>
                  <a:pt x="5662639" y="3839775"/>
                  <a:pt x="5663876" y="3839701"/>
                  <a:pt x="5665408" y="3839701"/>
                </a:cubicBezTo>
                <a:cubicBezTo>
                  <a:pt x="5666822" y="3839701"/>
                  <a:pt x="5668015" y="3839775"/>
                  <a:pt x="5668987" y="3839922"/>
                </a:cubicBezTo>
                <a:cubicBezTo>
                  <a:pt x="5669959" y="3840070"/>
                  <a:pt x="5670739" y="3840246"/>
                  <a:pt x="5671328" y="3840453"/>
                </a:cubicBezTo>
                <a:cubicBezTo>
                  <a:pt x="5671918" y="3840659"/>
                  <a:pt x="5672330" y="3840939"/>
                  <a:pt x="5672565" y="3841292"/>
                </a:cubicBezTo>
                <a:cubicBezTo>
                  <a:pt x="5672801" y="3841645"/>
                  <a:pt x="5672919" y="3842058"/>
                  <a:pt x="5672919" y="3842529"/>
                </a:cubicBezTo>
                <a:lnTo>
                  <a:pt x="5672919" y="3952281"/>
                </a:lnTo>
                <a:cubicBezTo>
                  <a:pt x="5672919" y="3952752"/>
                  <a:pt x="5672801" y="3953164"/>
                  <a:pt x="5672565" y="3953518"/>
                </a:cubicBezTo>
                <a:cubicBezTo>
                  <a:pt x="5672330" y="3953871"/>
                  <a:pt x="5671918" y="3954151"/>
                  <a:pt x="5671328" y="3954357"/>
                </a:cubicBezTo>
                <a:cubicBezTo>
                  <a:pt x="5670739" y="3954564"/>
                  <a:pt x="5669959" y="3954740"/>
                  <a:pt x="5668987" y="3954887"/>
                </a:cubicBezTo>
                <a:cubicBezTo>
                  <a:pt x="5668015" y="3955035"/>
                  <a:pt x="5666822" y="3955108"/>
                  <a:pt x="5665408" y="3955108"/>
                </a:cubicBezTo>
                <a:cubicBezTo>
                  <a:pt x="5663876" y="3955108"/>
                  <a:pt x="5662639" y="3955035"/>
                  <a:pt x="5661696" y="3954887"/>
                </a:cubicBezTo>
                <a:cubicBezTo>
                  <a:pt x="5660754" y="3954740"/>
                  <a:pt x="5659988" y="3954564"/>
                  <a:pt x="5659399" y="3954357"/>
                </a:cubicBezTo>
                <a:cubicBezTo>
                  <a:pt x="5658810" y="3954151"/>
                  <a:pt x="5658398" y="3953871"/>
                  <a:pt x="5658162" y="3953518"/>
                </a:cubicBezTo>
                <a:cubicBezTo>
                  <a:pt x="5657926" y="3953164"/>
                  <a:pt x="5657808" y="3952752"/>
                  <a:pt x="5657808" y="3952281"/>
                </a:cubicBezTo>
                <a:lnTo>
                  <a:pt x="5657808" y="3901558"/>
                </a:lnTo>
                <a:lnTo>
                  <a:pt x="5605760" y="3901558"/>
                </a:lnTo>
                <a:lnTo>
                  <a:pt x="5605760" y="3952281"/>
                </a:lnTo>
                <a:cubicBezTo>
                  <a:pt x="5605760" y="3952752"/>
                  <a:pt x="5605643" y="3953164"/>
                  <a:pt x="5605407" y="3953518"/>
                </a:cubicBezTo>
                <a:cubicBezTo>
                  <a:pt x="5605171" y="3953871"/>
                  <a:pt x="5604759" y="3954151"/>
                  <a:pt x="5604170" y="3954357"/>
                </a:cubicBezTo>
                <a:cubicBezTo>
                  <a:pt x="5603581" y="3954564"/>
                  <a:pt x="5602800" y="3954740"/>
                  <a:pt x="5601828" y="3954887"/>
                </a:cubicBezTo>
                <a:cubicBezTo>
                  <a:pt x="5600856" y="3955035"/>
                  <a:pt x="5599634" y="3955108"/>
                  <a:pt x="5598161" y="3955108"/>
                </a:cubicBezTo>
                <a:cubicBezTo>
                  <a:pt x="5596747" y="3955108"/>
                  <a:pt x="5595539" y="3955035"/>
                  <a:pt x="5594538" y="3954887"/>
                </a:cubicBezTo>
                <a:cubicBezTo>
                  <a:pt x="5593536" y="3954740"/>
                  <a:pt x="5592741" y="3954564"/>
                  <a:pt x="5592152" y="3954357"/>
                </a:cubicBezTo>
                <a:cubicBezTo>
                  <a:pt x="5591563" y="3954151"/>
                  <a:pt x="5591151" y="3953871"/>
                  <a:pt x="5590915" y="3953518"/>
                </a:cubicBezTo>
                <a:cubicBezTo>
                  <a:pt x="5590679" y="3953164"/>
                  <a:pt x="5590561" y="3952752"/>
                  <a:pt x="5590561" y="3952281"/>
                </a:cubicBezTo>
                <a:lnTo>
                  <a:pt x="5590561" y="3842529"/>
                </a:lnTo>
                <a:cubicBezTo>
                  <a:pt x="5590561" y="3842058"/>
                  <a:pt x="5590679" y="3841645"/>
                  <a:pt x="5590915" y="3841292"/>
                </a:cubicBezTo>
                <a:cubicBezTo>
                  <a:pt x="5591151" y="3840939"/>
                  <a:pt x="5591563" y="3840659"/>
                  <a:pt x="5592152" y="3840453"/>
                </a:cubicBezTo>
                <a:cubicBezTo>
                  <a:pt x="5592741" y="3840246"/>
                  <a:pt x="5593536" y="3840070"/>
                  <a:pt x="5594538" y="3839922"/>
                </a:cubicBezTo>
                <a:cubicBezTo>
                  <a:pt x="5595539" y="3839775"/>
                  <a:pt x="5596747" y="3839701"/>
                  <a:pt x="5598161" y="3839701"/>
                </a:cubicBezTo>
                <a:close/>
                <a:moveTo>
                  <a:pt x="5347576" y="3839701"/>
                </a:moveTo>
                <a:cubicBezTo>
                  <a:pt x="5349343" y="3839701"/>
                  <a:pt x="5350772" y="3839760"/>
                  <a:pt x="5351862" y="3839878"/>
                </a:cubicBezTo>
                <a:cubicBezTo>
                  <a:pt x="5352952" y="3839996"/>
                  <a:pt x="5353821" y="3840158"/>
                  <a:pt x="5354469" y="3840364"/>
                </a:cubicBezTo>
                <a:cubicBezTo>
                  <a:pt x="5355117" y="3840571"/>
                  <a:pt x="5355603" y="3840865"/>
                  <a:pt x="5355927" y="3841248"/>
                </a:cubicBezTo>
                <a:cubicBezTo>
                  <a:pt x="5356251" y="3841631"/>
                  <a:pt x="5356560" y="3842117"/>
                  <a:pt x="5356854" y="3842706"/>
                </a:cubicBezTo>
                <a:lnTo>
                  <a:pt x="5372672" y="3875578"/>
                </a:lnTo>
                <a:cubicBezTo>
                  <a:pt x="5374141" y="3878701"/>
                  <a:pt x="5375607" y="3881970"/>
                  <a:pt x="5377071" y="3885387"/>
                </a:cubicBezTo>
                <a:cubicBezTo>
                  <a:pt x="5378534" y="3888804"/>
                  <a:pt x="5380029" y="3892250"/>
                  <a:pt x="5381552" y="3895726"/>
                </a:cubicBezTo>
                <a:lnTo>
                  <a:pt x="5381727" y="3895726"/>
                </a:lnTo>
                <a:cubicBezTo>
                  <a:pt x="5383074" y="3892368"/>
                  <a:pt x="5384464" y="3889025"/>
                  <a:pt x="5385900" y="3885696"/>
                </a:cubicBezTo>
                <a:cubicBezTo>
                  <a:pt x="5387335" y="3882368"/>
                  <a:pt x="5388787" y="3879084"/>
                  <a:pt x="5390257" y="3875843"/>
                </a:cubicBezTo>
                <a:lnTo>
                  <a:pt x="5406163" y="3842794"/>
                </a:lnTo>
                <a:cubicBezTo>
                  <a:pt x="5406340" y="3842205"/>
                  <a:pt x="5406590" y="3841705"/>
                  <a:pt x="5406914" y="3841292"/>
                </a:cubicBezTo>
                <a:cubicBezTo>
                  <a:pt x="5407239" y="3840880"/>
                  <a:pt x="5407680" y="3840571"/>
                  <a:pt x="5408240" y="3840364"/>
                </a:cubicBezTo>
                <a:cubicBezTo>
                  <a:pt x="5408800" y="3840158"/>
                  <a:pt x="5409580" y="3839996"/>
                  <a:pt x="5410581" y="3839878"/>
                </a:cubicBezTo>
                <a:cubicBezTo>
                  <a:pt x="5411583" y="3839760"/>
                  <a:pt x="5412850" y="3839701"/>
                  <a:pt x="5414381" y="3839701"/>
                </a:cubicBezTo>
                <a:cubicBezTo>
                  <a:pt x="5416502" y="3839701"/>
                  <a:pt x="5418166" y="3839775"/>
                  <a:pt x="5419374" y="3839922"/>
                </a:cubicBezTo>
                <a:cubicBezTo>
                  <a:pt x="5420582" y="3840070"/>
                  <a:pt x="5421421" y="3840350"/>
                  <a:pt x="5421892" y="3840762"/>
                </a:cubicBezTo>
                <a:cubicBezTo>
                  <a:pt x="5422364" y="3841174"/>
                  <a:pt x="5422526" y="3841764"/>
                  <a:pt x="5422378" y="3842529"/>
                </a:cubicBezTo>
                <a:cubicBezTo>
                  <a:pt x="5422231" y="3843295"/>
                  <a:pt x="5421834" y="3844326"/>
                  <a:pt x="5421185" y="3845622"/>
                </a:cubicBezTo>
                <a:lnTo>
                  <a:pt x="5388843" y="3910130"/>
                </a:lnTo>
                <a:lnTo>
                  <a:pt x="5388843" y="3952281"/>
                </a:lnTo>
                <a:cubicBezTo>
                  <a:pt x="5388843" y="3952752"/>
                  <a:pt x="5388726" y="3953164"/>
                  <a:pt x="5388492" y="3953518"/>
                </a:cubicBezTo>
                <a:cubicBezTo>
                  <a:pt x="5388258" y="3953871"/>
                  <a:pt x="5387848" y="3954151"/>
                  <a:pt x="5387262" y="3954357"/>
                </a:cubicBezTo>
                <a:cubicBezTo>
                  <a:pt x="5386676" y="3954564"/>
                  <a:pt x="5385885" y="3954740"/>
                  <a:pt x="5384890" y="3954887"/>
                </a:cubicBezTo>
                <a:cubicBezTo>
                  <a:pt x="5383894" y="3955035"/>
                  <a:pt x="5382694" y="3955108"/>
                  <a:pt x="5381288" y="3955108"/>
                </a:cubicBezTo>
                <a:cubicBezTo>
                  <a:pt x="5379823" y="3955108"/>
                  <a:pt x="5378608" y="3955035"/>
                  <a:pt x="5377642" y="3954887"/>
                </a:cubicBezTo>
                <a:cubicBezTo>
                  <a:pt x="5376675" y="3954740"/>
                  <a:pt x="5375884" y="3954564"/>
                  <a:pt x="5375270" y="3954357"/>
                </a:cubicBezTo>
                <a:cubicBezTo>
                  <a:pt x="5374655" y="3954151"/>
                  <a:pt x="5374230" y="3953871"/>
                  <a:pt x="5373996" y="3953518"/>
                </a:cubicBezTo>
                <a:cubicBezTo>
                  <a:pt x="5373762" y="3953164"/>
                  <a:pt x="5373644" y="3952752"/>
                  <a:pt x="5373644" y="3952281"/>
                </a:cubicBezTo>
                <a:lnTo>
                  <a:pt x="5373644" y="3910130"/>
                </a:lnTo>
                <a:lnTo>
                  <a:pt x="5341302" y="3845622"/>
                </a:lnTo>
                <a:cubicBezTo>
                  <a:pt x="5340654" y="3844267"/>
                  <a:pt x="5340257" y="3843207"/>
                  <a:pt x="5340109" y="3842441"/>
                </a:cubicBezTo>
                <a:cubicBezTo>
                  <a:pt x="5339962" y="3841675"/>
                  <a:pt x="5340109" y="3841086"/>
                  <a:pt x="5340551" y="3840673"/>
                </a:cubicBezTo>
                <a:cubicBezTo>
                  <a:pt x="5340993" y="3840261"/>
                  <a:pt x="5341788" y="3839996"/>
                  <a:pt x="5342937" y="3839878"/>
                </a:cubicBezTo>
                <a:cubicBezTo>
                  <a:pt x="5344085" y="3839760"/>
                  <a:pt x="5345632" y="3839701"/>
                  <a:pt x="5347576" y="3839701"/>
                </a:cubicBezTo>
                <a:close/>
                <a:moveTo>
                  <a:pt x="5131436" y="3839701"/>
                </a:moveTo>
                <a:cubicBezTo>
                  <a:pt x="5132909" y="3839701"/>
                  <a:pt x="5134131" y="3839775"/>
                  <a:pt x="5135103" y="3839922"/>
                </a:cubicBezTo>
                <a:cubicBezTo>
                  <a:pt x="5136075" y="3840070"/>
                  <a:pt x="5136856" y="3840246"/>
                  <a:pt x="5137445" y="3840453"/>
                </a:cubicBezTo>
                <a:cubicBezTo>
                  <a:pt x="5138034" y="3840659"/>
                  <a:pt x="5138446" y="3840939"/>
                  <a:pt x="5138682" y="3841292"/>
                </a:cubicBezTo>
                <a:cubicBezTo>
                  <a:pt x="5138918" y="3841645"/>
                  <a:pt x="5139035" y="3842058"/>
                  <a:pt x="5139035" y="3842529"/>
                </a:cubicBezTo>
                <a:lnTo>
                  <a:pt x="5139035" y="3888303"/>
                </a:lnTo>
                <a:lnTo>
                  <a:pt x="5191083" y="3888303"/>
                </a:lnTo>
                <a:lnTo>
                  <a:pt x="5191083" y="3842529"/>
                </a:lnTo>
                <a:cubicBezTo>
                  <a:pt x="5191083" y="3842058"/>
                  <a:pt x="5191201" y="3841645"/>
                  <a:pt x="5191437" y="3841292"/>
                </a:cubicBezTo>
                <a:cubicBezTo>
                  <a:pt x="5191673" y="3840939"/>
                  <a:pt x="5192085" y="3840659"/>
                  <a:pt x="5192674" y="3840453"/>
                </a:cubicBezTo>
                <a:cubicBezTo>
                  <a:pt x="5193263" y="3840246"/>
                  <a:pt x="5194029" y="3840070"/>
                  <a:pt x="5194971" y="3839922"/>
                </a:cubicBezTo>
                <a:cubicBezTo>
                  <a:pt x="5195914" y="3839775"/>
                  <a:pt x="5197151" y="3839701"/>
                  <a:pt x="5198683" y="3839701"/>
                </a:cubicBezTo>
                <a:cubicBezTo>
                  <a:pt x="5200097" y="3839701"/>
                  <a:pt x="5201290" y="3839775"/>
                  <a:pt x="5202262" y="3839922"/>
                </a:cubicBezTo>
                <a:cubicBezTo>
                  <a:pt x="5203234" y="3840070"/>
                  <a:pt x="5204014" y="3840246"/>
                  <a:pt x="5204603" y="3840453"/>
                </a:cubicBezTo>
                <a:cubicBezTo>
                  <a:pt x="5205193" y="3840659"/>
                  <a:pt x="5205605" y="3840939"/>
                  <a:pt x="5205840" y="3841292"/>
                </a:cubicBezTo>
                <a:cubicBezTo>
                  <a:pt x="5206076" y="3841645"/>
                  <a:pt x="5206194" y="3842058"/>
                  <a:pt x="5206194" y="3842529"/>
                </a:cubicBezTo>
                <a:lnTo>
                  <a:pt x="5206194" y="3952281"/>
                </a:lnTo>
                <a:cubicBezTo>
                  <a:pt x="5206194" y="3952752"/>
                  <a:pt x="5206076" y="3953164"/>
                  <a:pt x="5205840" y="3953518"/>
                </a:cubicBezTo>
                <a:cubicBezTo>
                  <a:pt x="5205605" y="3953871"/>
                  <a:pt x="5205193" y="3954151"/>
                  <a:pt x="5204603" y="3954357"/>
                </a:cubicBezTo>
                <a:cubicBezTo>
                  <a:pt x="5204014" y="3954564"/>
                  <a:pt x="5203234" y="3954740"/>
                  <a:pt x="5202262" y="3954887"/>
                </a:cubicBezTo>
                <a:cubicBezTo>
                  <a:pt x="5201290" y="3955035"/>
                  <a:pt x="5200097" y="3955108"/>
                  <a:pt x="5198683" y="3955108"/>
                </a:cubicBezTo>
                <a:cubicBezTo>
                  <a:pt x="5197151" y="3955108"/>
                  <a:pt x="5195914" y="3955035"/>
                  <a:pt x="5194971" y="3954887"/>
                </a:cubicBezTo>
                <a:cubicBezTo>
                  <a:pt x="5194029" y="3954740"/>
                  <a:pt x="5193263" y="3954564"/>
                  <a:pt x="5192674" y="3954357"/>
                </a:cubicBezTo>
                <a:cubicBezTo>
                  <a:pt x="5192085" y="3954151"/>
                  <a:pt x="5191673" y="3953871"/>
                  <a:pt x="5191437" y="3953518"/>
                </a:cubicBezTo>
                <a:cubicBezTo>
                  <a:pt x="5191201" y="3953164"/>
                  <a:pt x="5191083" y="3952752"/>
                  <a:pt x="5191083" y="3952281"/>
                </a:cubicBezTo>
                <a:lnTo>
                  <a:pt x="5191083" y="3901558"/>
                </a:lnTo>
                <a:lnTo>
                  <a:pt x="5139035" y="3901558"/>
                </a:lnTo>
                <a:lnTo>
                  <a:pt x="5139035" y="3952281"/>
                </a:lnTo>
                <a:cubicBezTo>
                  <a:pt x="5139035" y="3952752"/>
                  <a:pt x="5138918" y="3953164"/>
                  <a:pt x="5138682" y="3953518"/>
                </a:cubicBezTo>
                <a:cubicBezTo>
                  <a:pt x="5138446" y="3953871"/>
                  <a:pt x="5138034" y="3954151"/>
                  <a:pt x="5137445" y="3954357"/>
                </a:cubicBezTo>
                <a:cubicBezTo>
                  <a:pt x="5136856" y="3954564"/>
                  <a:pt x="5136075" y="3954740"/>
                  <a:pt x="5135103" y="3954887"/>
                </a:cubicBezTo>
                <a:cubicBezTo>
                  <a:pt x="5134131" y="3955035"/>
                  <a:pt x="5132909" y="3955108"/>
                  <a:pt x="5131436" y="3955108"/>
                </a:cubicBezTo>
                <a:cubicBezTo>
                  <a:pt x="5130022" y="3955108"/>
                  <a:pt x="5128814" y="3955035"/>
                  <a:pt x="5127813" y="3954887"/>
                </a:cubicBezTo>
                <a:cubicBezTo>
                  <a:pt x="5126811" y="3954740"/>
                  <a:pt x="5126016" y="3954564"/>
                  <a:pt x="5125427" y="3954357"/>
                </a:cubicBezTo>
                <a:cubicBezTo>
                  <a:pt x="5124838" y="3954151"/>
                  <a:pt x="5124426" y="3953871"/>
                  <a:pt x="5124190" y="3953518"/>
                </a:cubicBezTo>
                <a:cubicBezTo>
                  <a:pt x="5123954" y="3953164"/>
                  <a:pt x="5123836" y="3952752"/>
                  <a:pt x="5123836" y="3952281"/>
                </a:cubicBezTo>
                <a:lnTo>
                  <a:pt x="5123836" y="3842529"/>
                </a:lnTo>
                <a:cubicBezTo>
                  <a:pt x="5123836" y="3842058"/>
                  <a:pt x="5123954" y="3841645"/>
                  <a:pt x="5124190" y="3841292"/>
                </a:cubicBezTo>
                <a:cubicBezTo>
                  <a:pt x="5124426" y="3840939"/>
                  <a:pt x="5124838" y="3840659"/>
                  <a:pt x="5125427" y="3840453"/>
                </a:cubicBezTo>
                <a:cubicBezTo>
                  <a:pt x="5126016" y="3840246"/>
                  <a:pt x="5126811" y="3840070"/>
                  <a:pt x="5127813" y="3839922"/>
                </a:cubicBezTo>
                <a:cubicBezTo>
                  <a:pt x="5128814" y="3839775"/>
                  <a:pt x="5130022" y="3839701"/>
                  <a:pt x="5131436" y="3839701"/>
                </a:cubicBezTo>
                <a:close/>
                <a:moveTo>
                  <a:pt x="4880851" y="3839701"/>
                </a:moveTo>
                <a:cubicBezTo>
                  <a:pt x="4882618" y="3839701"/>
                  <a:pt x="4884047" y="3839760"/>
                  <a:pt x="4885137" y="3839878"/>
                </a:cubicBezTo>
                <a:cubicBezTo>
                  <a:pt x="4886227" y="3839996"/>
                  <a:pt x="4887096" y="3840158"/>
                  <a:pt x="4887744" y="3840364"/>
                </a:cubicBezTo>
                <a:cubicBezTo>
                  <a:pt x="4888392" y="3840571"/>
                  <a:pt x="4888878" y="3840865"/>
                  <a:pt x="4889202" y="3841248"/>
                </a:cubicBezTo>
                <a:cubicBezTo>
                  <a:pt x="4889526" y="3841631"/>
                  <a:pt x="4889835" y="3842117"/>
                  <a:pt x="4890129" y="3842706"/>
                </a:cubicBezTo>
                <a:lnTo>
                  <a:pt x="4905947" y="3875578"/>
                </a:lnTo>
                <a:cubicBezTo>
                  <a:pt x="4907416" y="3878701"/>
                  <a:pt x="4908882" y="3881970"/>
                  <a:pt x="4910346" y="3885387"/>
                </a:cubicBezTo>
                <a:cubicBezTo>
                  <a:pt x="4911809" y="3888804"/>
                  <a:pt x="4913304" y="3892250"/>
                  <a:pt x="4914827" y="3895726"/>
                </a:cubicBezTo>
                <a:lnTo>
                  <a:pt x="4915002" y="3895726"/>
                </a:lnTo>
                <a:cubicBezTo>
                  <a:pt x="4916349" y="3892368"/>
                  <a:pt x="4917739" y="3889025"/>
                  <a:pt x="4919175" y="3885696"/>
                </a:cubicBezTo>
                <a:cubicBezTo>
                  <a:pt x="4920610" y="3882368"/>
                  <a:pt x="4922062" y="3879084"/>
                  <a:pt x="4923532" y="3875843"/>
                </a:cubicBezTo>
                <a:lnTo>
                  <a:pt x="4939438" y="3842794"/>
                </a:lnTo>
                <a:cubicBezTo>
                  <a:pt x="4939615" y="3842205"/>
                  <a:pt x="4939865" y="3841705"/>
                  <a:pt x="4940189" y="3841292"/>
                </a:cubicBezTo>
                <a:cubicBezTo>
                  <a:pt x="4940514" y="3840880"/>
                  <a:pt x="4940955" y="3840571"/>
                  <a:pt x="4941515" y="3840364"/>
                </a:cubicBezTo>
                <a:cubicBezTo>
                  <a:pt x="4942075" y="3840158"/>
                  <a:pt x="4942855" y="3839996"/>
                  <a:pt x="4943856" y="3839878"/>
                </a:cubicBezTo>
                <a:cubicBezTo>
                  <a:pt x="4944858" y="3839760"/>
                  <a:pt x="4946125" y="3839701"/>
                  <a:pt x="4947656" y="3839701"/>
                </a:cubicBezTo>
                <a:cubicBezTo>
                  <a:pt x="4949777" y="3839701"/>
                  <a:pt x="4951441" y="3839775"/>
                  <a:pt x="4952649" y="3839922"/>
                </a:cubicBezTo>
                <a:cubicBezTo>
                  <a:pt x="4953857" y="3840070"/>
                  <a:pt x="4954696" y="3840350"/>
                  <a:pt x="4955167" y="3840762"/>
                </a:cubicBezTo>
                <a:cubicBezTo>
                  <a:pt x="4955639" y="3841174"/>
                  <a:pt x="4955801" y="3841764"/>
                  <a:pt x="4955653" y="3842529"/>
                </a:cubicBezTo>
                <a:cubicBezTo>
                  <a:pt x="4955506" y="3843295"/>
                  <a:pt x="4955109" y="3844326"/>
                  <a:pt x="4954460" y="3845622"/>
                </a:cubicBezTo>
                <a:lnTo>
                  <a:pt x="4922118" y="3910130"/>
                </a:lnTo>
                <a:lnTo>
                  <a:pt x="4922118" y="3952281"/>
                </a:lnTo>
                <a:cubicBezTo>
                  <a:pt x="4922118" y="3952752"/>
                  <a:pt x="4922001" y="3953164"/>
                  <a:pt x="4921767" y="3953518"/>
                </a:cubicBezTo>
                <a:cubicBezTo>
                  <a:pt x="4921533" y="3953871"/>
                  <a:pt x="4921123" y="3954151"/>
                  <a:pt x="4920537" y="3954357"/>
                </a:cubicBezTo>
                <a:cubicBezTo>
                  <a:pt x="4919951" y="3954564"/>
                  <a:pt x="4919160" y="3954740"/>
                  <a:pt x="4918165" y="3954887"/>
                </a:cubicBezTo>
                <a:cubicBezTo>
                  <a:pt x="4917169" y="3955035"/>
                  <a:pt x="4915969" y="3955108"/>
                  <a:pt x="4914563" y="3955108"/>
                </a:cubicBezTo>
                <a:cubicBezTo>
                  <a:pt x="4913098" y="3955108"/>
                  <a:pt x="4911883" y="3955035"/>
                  <a:pt x="4910917" y="3954887"/>
                </a:cubicBezTo>
                <a:cubicBezTo>
                  <a:pt x="4909950" y="3954740"/>
                  <a:pt x="4909159" y="3954564"/>
                  <a:pt x="4908545" y="3954357"/>
                </a:cubicBezTo>
                <a:cubicBezTo>
                  <a:pt x="4907930" y="3954151"/>
                  <a:pt x="4907505" y="3953871"/>
                  <a:pt x="4907271" y="3953518"/>
                </a:cubicBezTo>
                <a:cubicBezTo>
                  <a:pt x="4907037" y="3953164"/>
                  <a:pt x="4906919" y="3952752"/>
                  <a:pt x="4906919" y="3952281"/>
                </a:cubicBezTo>
                <a:lnTo>
                  <a:pt x="4906919" y="3910130"/>
                </a:lnTo>
                <a:lnTo>
                  <a:pt x="4874577" y="3845622"/>
                </a:lnTo>
                <a:cubicBezTo>
                  <a:pt x="4873929" y="3844267"/>
                  <a:pt x="4873532" y="3843207"/>
                  <a:pt x="4873384" y="3842441"/>
                </a:cubicBezTo>
                <a:cubicBezTo>
                  <a:pt x="4873237" y="3841675"/>
                  <a:pt x="4873384" y="3841086"/>
                  <a:pt x="4873826" y="3840673"/>
                </a:cubicBezTo>
                <a:cubicBezTo>
                  <a:pt x="4874268" y="3840261"/>
                  <a:pt x="4875063" y="3839996"/>
                  <a:pt x="4876212" y="3839878"/>
                </a:cubicBezTo>
                <a:cubicBezTo>
                  <a:pt x="4877360" y="3839760"/>
                  <a:pt x="4878907" y="3839701"/>
                  <a:pt x="4880851" y="3839701"/>
                </a:cubicBezTo>
                <a:close/>
                <a:moveTo>
                  <a:pt x="4655186" y="3839701"/>
                </a:moveTo>
                <a:cubicBezTo>
                  <a:pt x="4656659" y="3839701"/>
                  <a:pt x="4657881" y="3839775"/>
                  <a:pt x="4658853" y="3839922"/>
                </a:cubicBezTo>
                <a:cubicBezTo>
                  <a:pt x="4659825" y="3840070"/>
                  <a:pt x="4660606" y="3840246"/>
                  <a:pt x="4661195" y="3840453"/>
                </a:cubicBezTo>
                <a:cubicBezTo>
                  <a:pt x="4661784" y="3840659"/>
                  <a:pt x="4662196" y="3840939"/>
                  <a:pt x="4662432" y="3841292"/>
                </a:cubicBezTo>
                <a:cubicBezTo>
                  <a:pt x="4662668" y="3841645"/>
                  <a:pt x="4662785" y="3842058"/>
                  <a:pt x="4662785" y="3842529"/>
                </a:cubicBezTo>
                <a:lnTo>
                  <a:pt x="4662785" y="3888303"/>
                </a:lnTo>
                <a:lnTo>
                  <a:pt x="4714833" y="3888303"/>
                </a:lnTo>
                <a:lnTo>
                  <a:pt x="4714833" y="3842529"/>
                </a:lnTo>
                <a:cubicBezTo>
                  <a:pt x="4714833" y="3842058"/>
                  <a:pt x="4714951" y="3841645"/>
                  <a:pt x="4715187" y="3841292"/>
                </a:cubicBezTo>
                <a:cubicBezTo>
                  <a:pt x="4715423" y="3840939"/>
                  <a:pt x="4715835" y="3840659"/>
                  <a:pt x="4716424" y="3840453"/>
                </a:cubicBezTo>
                <a:cubicBezTo>
                  <a:pt x="4717013" y="3840246"/>
                  <a:pt x="4717779" y="3840070"/>
                  <a:pt x="4718721" y="3839922"/>
                </a:cubicBezTo>
                <a:cubicBezTo>
                  <a:pt x="4719664" y="3839775"/>
                  <a:pt x="4720901" y="3839701"/>
                  <a:pt x="4722433" y="3839701"/>
                </a:cubicBezTo>
                <a:cubicBezTo>
                  <a:pt x="4723847" y="3839701"/>
                  <a:pt x="4725040" y="3839775"/>
                  <a:pt x="4726012" y="3839922"/>
                </a:cubicBezTo>
                <a:cubicBezTo>
                  <a:pt x="4726984" y="3840070"/>
                  <a:pt x="4727764" y="3840246"/>
                  <a:pt x="4728353" y="3840453"/>
                </a:cubicBezTo>
                <a:cubicBezTo>
                  <a:pt x="4728943" y="3840659"/>
                  <a:pt x="4729355" y="3840939"/>
                  <a:pt x="4729590" y="3841292"/>
                </a:cubicBezTo>
                <a:cubicBezTo>
                  <a:pt x="4729826" y="3841645"/>
                  <a:pt x="4729944" y="3842058"/>
                  <a:pt x="4729944" y="3842529"/>
                </a:cubicBezTo>
                <a:lnTo>
                  <a:pt x="4729944" y="3952281"/>
                </a:lnTo>
                <a:cubicBezTo>
                  <a:pt x="4729944" y="3952752"/>
                  <a:pt x="4729826" y="3953164"/>
                  <a:pt x="4729590" y="3953518"/>
                </a:cubicBezTo>
                <a:cubicBezTo>
                  <a:pt x="4729355" y="3953871"/>
                  <a:pt x="4728943" y="3954151"/>
                  <a:pt x="4728353" y="3954357"/>
                </a:cubicBezTo>
                <a:cubicBezTo>
                  <a:pt x="4727764" y="3954564"/>
                  <a:pt x="4726984" y="3954740"/>
                  <a:pt x="4726012" y="3954887"/>
                </a:cubicBezTo>
                <a:cubicBezTo>
                  <a:pt x="4725040" y="3955035"/>
                  <a:pt x="4723847" y="3955108"/>
                  <a:pt x="4722433" y="3955108"/>
                </a:cubicBezTo>
                <a:cubicBezTo>
                  <a:pt x="4720901" y="3955108"/>
                  <a:pt x="4719664" y="3955035"/>
                  <a:pt x="4718721" y="3954887"/>
                </a:cubicBezTo>
                <a:cubicBezTo>
                  <a:pt x="4717779" y="3954740"/>
                  <a:pt x="4717013" y="3954564"/>
                  <a:pt x="4716424" y="3954357"/>
                </a:cubicBezTo>
                <a:cubicBezTo>
                  <a:pt x="4715835" y="3954151"/>
                  <a:pt x="4715423" y="3953871"/>
                  <a:pt x="4715187" y="3953518"/>
                </a:cubicBezTo>
                <a:cubicBezTo>
                  <a:pt x="4714951" y="3953164"/>
                  <a:pt x="4714833" y="3952752"/>
                  <a:pt x="4714833" y="3952281"/>
                </a:cubicBezTo>
                <a:lnTo>
                  <a:pt x="4714833" y="3901558"/>
                </a:lnTo>
                <a:lnTo>
                  <a:pt x="4662785" y="3901558"/>
                </a:lnTo>
                <a:lnTo>
                  <a:pt x="4662785" y="3952281"/>
                </a:lnTo>
                <a:cubicBezTo>
                  <a:pt x="4662785" y="3952752"/>
                  <a:pt x="4662668" y="3953164"/>
                  <a:pt x="4662432" y="3953518"/>
                </a:cubicBezTo>
                <a:cubicBezTo>
                  <a:pt x="4662196" y="3953871"/>
                  <a:pt x="4661784" y="3954151"/>
                  <a:pt x="4661195" y="3954357"/>
                </a:cubicBezTo>
                <a:cubicBezTo>
                  <a:pt x="4660606" y="3954564"/>
                  <a:pt x="4659825" y="3954740"/>
                  <a:pt x="4658853" y="3954887"/>
                </a:cubicBezTo>
                <a:cubicBezTo>
                  <a:pt x="4657881" y="3955035"/>
                  <a:pt x="4656659" y="3955108"/>
                  <a:pt x="4655186" y="3955108"/>
                </a:cubicBezTo>
                <a:cubicBezTo>
                  <a:pt x="4653772" y="3955108"/>
                  <a:pt x="4652564" y="3955035"/>
                  <a:pt x="4651563" y="3954887"/>
                </a:cubicBezTo>
                <a:cubicBezTo>
                  <a:pt x="4650561" y="3954740"/>
                  <a:pt x="4649766" y="3954564"/>
                  <a:pt x="4649177" y="3954357"/>
                </a:cubicBezTo>
                <a:cubicBezTo>
                  <a:pt x="4648588" y="3954151"/>
                  <a:pt x="4648176" y="3953871"/>
                  <a:pt x="4647940" y="3953518"/>
                </a:cubicBezTo>
                <a:cubicBezTo>
                  <a:pt x="4647704" y="3953164"/>
                  <a:pt x="4647586" y="3952752"/>
                  <a:pt x="4647586" y="3952281"/>
                </a:cubicBezTo>
                <a:lnTo>
                  <a:pt x="4647586" y="3842529"/>
                </a:lnTo>
                <a:cubicBezTo>
                  <a:pt x="4647586" y="3842058"/>
                  <a:pt x="4647704" y="3841645"/>
                  <a:pt x="4647940" y="3841292"/>
                </a:cubicBezTo>
                <a:cubicBezTo>
                  <a:pt x="4648176" y="3840939"/>
                  <a:pt x="4648588" y="3840659"/>
                  <a:pt x="4649177" y="3840453"/>
                </a:cubicBezTo>
                <a:cubicBezTo>
                  <a:pt x="4649766" y="3840246"/>
                  <a:pt x="4650561" y="3840070"/>
                  <a:pt x="4651563" y="3839922"/>
                </a:cubicBezTo>
                <a:cubicBezTo>
                  <a:pt x="4652564" y="3839775"/>
                  <a:pt x="4653772" y="3839701"/>
                  <a:pt x="4655186" y="3839701"/>
                </a:cubicBezTo>
                <a:close/>
                <a:moveTo>
                  <a:pt x="4404601" y="3839701"/>
                </a:moveTo>
                <a:cubicBezTo>
                  <a:pt x="4406369" y="3839701"/>
                  <a:pt x="4407797" y="3839760"/>
                  <a:pt x="4408887" y="3839878"/>
                </a:cubicBezTo>
                <a:cubicBezTo>
                  <a:pt x="4409977" y="3839996"/>
                  <a:pt x="4410846" y="3840158"/>
                  <a:pt x="4411494" y="3840364"/>
                </a:cubicBezTo>
                <a:cubicBezTo>
                  <a:pt x="4412142" y="3840571"/>
                  <a:pt x="4412628" y="3840865"/>
                  <a:pt x="4412952" y="3841248"/>
                </a:cubicBezTo>
                <a:cubicBezTo>
                  <a:pt x="4413276" y="3841631"/>
                  <a:pt x="4413585" y="3842117"/>
                  <a:pt x="4413880" y="3842706"/>
                </a:cubicBezTo>
                <a:lnTo>
                  <a:pt x="4429697" y="3875578"/>
                </a:lnTo>
                <a:cubicBezTo>
                  <a:pt x="4431166" y="3878701"/>
                  <a:pt x="4432632" y="3881970"/>
                  <a:pt x="4434096" y="3885387"/>
                </a:cubicBezTo>
                <a:cubicBezTo>
                  <a:pt x="4435559" y="3888804"/>
                  <a:pt x="4437054" y="3892250"/>
                  <a:pt x="4438577" y="3895726"/>
                </a:cubicBezTo>
                <a:lnTo>
                  <a:pt x="4438752" y="3895726"/>
                </a:lnTo>
                <a:cubicBezTo>
                  <a:pt x="4440099" y="3892368"/>
                  <a:pt x="4441489" y="3889025"/>
                  <a:pt x="4442925" y="3885696"/>
                </a:cubicBezTo>
                <a:cubicBezTo>
                  <a:pt x="4444360" y="3882368"/>
                  <a:pt x="4445812" y="3879084"/>
                  <a:pt x="4447282" y="3875843"/>
                </a:cubicBezTo>
                <a:lnTo>
                  <a:pt x="4463188" y="3842794"/>
                </a:lnTo>
                <a:cubicBezTo>
                  <a:pt x="4463365" y="3842205"/>
                  <a:pt x="4463615" y="3841705"/>
                  <a:pt x="4463939" y="3841292"/>
                </a:cubicBezTo>
                <a:cubicBezTo>
                  <a:pt x="4464264" y="3840880"/>
                  <a:pt x="4464705" y="3840571"/>
                  <a:pt x="4465265" y="3840364"/>
                </a:cubicBezTo>
                <a:cubicBezTo>
                  <a:pt x="4465825" y="3840158"/>
                  <a:pt x="4466605" y="3839996"/>
                  <a:pt x="4467606" y="3839878"/>
                </a:cubicBezTo>
                <a:cubicBezTo>
                  <a:pt x="4468608" y="3839760"/>
                  <a:pt x="4469875" y="3839701"/>
                  <a:pt x="4471406" y="3839701"/>
                </a:cubicBezTo>
                <a:cubicBezTo>
                  <a:pt x="4473527" y="3839701"/>
                  <a:pt x="4475191" y="3839775"/>
                  <a:pt x="4476399" y="3839922"/>
                </a:cubicBezTo>
                <a:cubicBezTo>
                  <a:pt x="4477607" y="3840070"/>
                  <a:pt x="4478446" y="3840350"/>
                  <a:pt x="4478917" y="3840762"/>
                </a:cubicBezTo>
                <a:cubicBezTo>
                  <a:pt x="4479389" y="3841174"/>
                  <a:pt x="4479551" y="3841764"/>
                  <a:pt x="4479403" y="3842529"/>
                </a:cubicBezTo>
                <a:cubicBezTo>
                  <a:pt x="4479256" y="3843295"/>
                  <a:pt x="4478859" y="3844326"/>
                  <a:pt x="4478210" y="3845622"/>
                </a:cubicBezTo>
                <a:lnTo>
                  <a:pt x="4445868" y="3910130"/>
                </a:lnTo>
                <a:lnTo>
                  <a:pt x="4445868" y="3952281"/>
                </a:lnTo>
                <a:cubicBezTo>
                  <a:pt x="4445868" y="3952752"/>
                  <a:pt x="4445751" y="3953164"/>
                  <a:pt x="4445517" y="3953518"/>
                </a:cubicBezTo>
                <a:cubicBezTo>
                  <a:pt x="4445283" y="3953871"/>
                  <a:pt x="4444873" y="3954151"/>
                  <a:pt x="4444287" y="3954357"/>
                </a:cubicBezTo>
                <a:cubicBezTo>
                  <a:pt x="4443701" y="3954564"/>
                  <a:pt x="4442910" y="3954740"/>
                  <a:pt x="4441915" y="3954887"/>
                </a:cubicBezTo>
                <a:cubicBezTo>
                  <a:pt x="4440919" y="3955035"/>
                  <a:pt x="4439719" y="3955108"/>
                  <a:pt x="4438313" y="3955108"/>
                </a:cubicBezTo>
                <a:cubicBezTo>
                  <a:pt x="4436848" y="3955108"/>
                  <a:pt x="4435633" y="3955035"/>
                  <a:pt x="4434667" y="3954887"/>
                </a:cubicBezTo>
                <a:cubicBezTo>
                  <a:pt x="4433700" y="3954740"/>
                  <a:pt x="4432909" y="3954564"/>
                  <a:pt x="4432295" y="3954357"/>
                </a:cubicBezTo>
                <a:cubicBezTo>
                  <a:pt x="4431680" y="3954151"/>
                  <a:pt x="4431255" y="3953871"/>
                  <a:pt x="4431021" y="3953518"/>
                </a:cubicBezTo>
                <a:cubicBezTo>
                  <a:pt x="4430787" y="3953164"/>
                  <a:pt x="4430669" y="3952752"/>
                  <a:pt x="4430669" y="3952281"/>
                </a:cubicBezTo>
                <a:lnTo>
                  <a:pt x="4430669" y="3910130"/>
                </a:lnTo>
                <a:lnTo>
                  <a:pt x="4398327" y="3845622"/>
                </a:lnTo>
                <a:cubicBezTo>
                  <a:pt x="4397679" y="3844267"/>
                  <a:pt x="4397281" y="3843207"/>
                  <a:pt x="4397134" y="3842441"/>
                </a:cubicBezTo>
                <a:cubicBezTo>
                  <a:pt x="4396987" y="3841675"/>
                  <a:pt x="4397134" y="3841086"/>
                  <a:pt x="4397576" y="3840673"/>
                </a:cubicBezTo>
                <a:cubicBezTo>
                  <a:pt x="4398018" y="3840261"/>
                  <a:pt x="4398813" y="3839996"/>
                  <a:pt x="4399962" y="3839878"/>
                </a:cubicBezTo>
                <a:cubicBezTo>
                  <a:pt x="4401111" y="3839760"/>
                  <a:pt x="4402657" y="3839701"/>
                  <a:pt x="4404601" y="3839701"/>
                </a:cubicBezTo>
                <a:close/>
                <a:moveTo>
                  <a:pt x="4188461" y="3839701"/>
                </a:moveTo>
                <a:cubicBezTo>
                  <a:pt x="4189934" y="3839701"/>
                  <a:pt x="4191156" y="3839775"/>
                  <a:pt x="4192128" y="3839922"/>
                </a:cubicBezTo>
                <a:cubicBezTo>
                  <a:pt x="4193100" y="3840070"/>
                  <a:pt x="4193881" y="3840246"/>
                  <a:pt x="4194470" y="3840453"/>
                </a:cubicBezTo>
                <a:cubicBezTo>
                  <a:pt x="4195059" y="3840659"/>
                  <a:pt x="4195471" y="3840939"/>
                  <a:pt x="4195707" y="3841292"/>
                </a:cubicBezTo>
                <a:cubicBezTo>
                  <a:pt x="4195942" y="3841645"/>
                  <a:pt x="4196060" y="3842058"/>
                  <a:pt x="4196060" y="3842529"/>
                </a:cubicBezTo>
                <a:lnTo>
                  <a:pt x="4196060" y="3888303"/>
                </a:lnTo>
                <a:lnTo>
                  <a:pt x="4248108" y="3888303"/>
                </a:lnTo>
                <a:lnTo>
                  <a:pt x="4248108" y="3842529"/>
                </a:lnTo>
                <a:cubicBezTo>
                  <a:pt x="4248108" y="3842058"/>
                  <a:pt x="4248226" y="3841645"/>
                  <a:pt x="4248462" y="3841292"/>
                </a:cubicBezTo>
                <a:cubicBezTo>
                  <a:pt x="4248697" y="3840939"/>
                  <a:pt x="4249110" y="3840659"/>
                  <a:pt x="4249699" y="3840453"/>
                </a:cubicBezTo>
                <a:cubicBezTo>
                  <a:pt x="4250288" y="3840246"/>
                  <a:pt x="4251054" y="3840070"/>
                  <a:pt x="4251997" y="3839922"/>
                </a:cubicBezTo>
                <a:cubicBezTo>
                  <a:pt x="4252939" y="3839775"/>
                  <a:pt x="4254176" y="3839701"/>
                  <a:pt x="4255708" y="3839701"/>
                </a:cubicBezTo>
                <a:cubicBezTo>
                  <a:pt x="4257122" y="3839701"/>
                  <a:pt x="4258315" y="3839775"/>
                  <a:pt x="4259287" y="3839922"/>
                </a:cubicBezTo>
                <a:cubicBezTo>
                  <a:pt x="4260259" y="3840070"/>
                  <a:pt x="4261039" y="3840246"/>
                  <a:pt x="4261629" y="3840453"/>
                </a:cubicBezTo>
                <a:cubicBezTo>
                  <a:pt x="4262217" y="3840659"/>
                  <a:pt x="4262630" y="3840939"/>
                  <a:pt x="4262866" y="3841292"/>
                </a:cubicBezTo>
                <a:cubicBezTo>
                  <a:pt x="4263101" y="3841645"/>
                  <a:pt x="4263219" y="3842058"/>
                  <a:pt x="4263219" y="3842529"/>
                </a:cubicBezTo>
                <a:lnTo>
                  <a:pt x="4263219" y="3952281"/>
                </a:lnTo>
                <a:cubicBezTo>
                  <a:pt x="4263219" y="3952752"/>
                  <a:pt x="4263101" y="3953164"/>
                  <a:pt x="4262866" y="3953518"/>
                </a:cubicBezTo>
                <a:cubicBezTo>
                  <a:pt x="4262630" y="3953871"/>
                  <a:pt x="4262217" y="3954151"/>
                  <a:pt x="4261629" y="3954357"/>
                </a:cubicBezTo>
                <a:cubicBezTo>
                  <a:pt x="4261039" y="3954564"/>
                  <a:pt x="4260259" y="3954740"/>
                  <a:pt x="4259287" y="3954887"/>
                </a:cubicBezTo>
                <a:cubicBezTo>
                  <a:pt x="4258315" y="3955035"/>
                  <a:pt x="4257122" y="3955108"/>
                  <a:pt x="4255708" y="3955108"/>
                </a:cubicBezTo>
                <a:cubicBezTo>
                  <a:pt x="4254176" y="3955108"/>
                  <a:pt x="4252939" y="3955035"/>
                  <a:pt x="4251997" y="3954887"/>
                </a:cubicBezTo>
                <a:cubicBezTo>
                  <a:pt x="4251054" y="3954740"/>
                  <a:pt x="4250288" y="3954564"/>
                  <a:pt x="4249699" y="3954357"/>
                </a:cubicBezTo>
                <a:cubicBezTo>
                  <a:pt x="4249110" y="3954151"/>
                  <a:pt x="4248697" y="3953871"/>
                  <a:pt x="4248462" y="3953518"/>
                </a:cubicBezTo>
                <a:cubicBezTo>
                  <a:pt x="4248226" y="3953164"/>
                  <a:pt x="4248108" y="3952752"/>
                  <a:pt x="4248108" y="3952281"/>
                </a:cubicBezTo>
                <a:lnTo>
                  <a:pt x="4248108" y="3901558"/>
                </a:lnTo>
                <a:lnTo>
                  <a:pt x="4196060" y="3901558"/>
                </a:lnTo>
                <a:lnTo>
                  <a:pt x="4196060" y="3952281"/>
                </a:lnTo>
                <a:cubicBezTo>
                  <a:pt x="4196060" y="3952752"/>
                  <a:pt x="4195942" y="3953164"/>
                  <a:pt x="4195707" y="3953518"/>
                </a:cubicBezTo>
                <a:cubicBezTo>
                  <a:pt x="4195471" y="3953871"/>
                  <a:pt x="4195059" y="3954151"/>
                  <a:pt x="4194470" y="3954357"/>
                </a:cubicBezTo>
                <a:cubicBezTo>
                  <a:pt x="4193881" y="3954564"/>
                  <a:pt x="4193100" y="3954740"/>
                  <a:pt x="4192128" y="3954887"/>
                </a:cubicBezTo>
                <a:cubicBezTo>
                  <a:pt x="4191156" y="3955035"/>
                  <a:pt x="4189934" y="3955108"/>
                  <a:pt x="4188461" y="3955108"/>
                </a:cubicBezTo>
                <a:cubicBezTo>
                  <a:pt x="4187047" y="3955108"/>
                  <a:pt x="4185839" y="3955035"/>
                  <a:pt x="4184838" y="3954887"/>
                </a:cubicBezTo>
                <a:cubicBezTo>
                  <a:pt x="4183836" y="3954740"/>
                  <a:pt x="4183041" y="3954564"/>
                  <a:pt x="4182452" y="3954357"/>
                </a:cubicBezTo>
                <a:cubicBezTo>
                  <a:pt x="4181863" y="3954151"/>
                  <a:pt x="4181450" y="3953871"/>
                  <a:pt x="4181215" y="3953518"/>
                </a:cubicBezTo>
                <a:cubicBezTo>
                  <a:pt x="4180979" y="3953164"/>
                  <a:pt x="4180861" y="3952752"/>
                  <a:pt x="4180861" y="3952281"/>
                </a:cubicBezTo>
                <a:lnTo>
                  <a:pt x="4180861" y="3842529"/>
                </a:lnTo>
                <a:cubicBezTo>
                  <a:pt x="4180861" y="3842058"/>
                  <a:pt x="4180979" y="3841645"/>
                  <a:pt x="4181215" y="3841292"/>
                </a:cubicBezTo>
                <a:cubicBezTo>
                  <a:pt x="4181450" y="3840939"/>
                  <a:pt x="4181863" y="3840659"/>
                  <a:pt x="4182452" y="3840453"/>
                </a:cubicBezTo>
                <a:cubicBezTo>
                  <a:pt x="4183041" y="3840246"/>
                  <a:pt x="4183836" y="3840070"/>
                  <a:pt x="4184838" y="3839922"/>
                </a:cubicBezTo>
                <a:cubicBezTo>
                  <a:pt x="4185839" y="3839775"/>
                  <a:pt x="4187047" y="3839701"/>
                  <a:pt x="4188461" y="3839701"/>
                </a:cubicBezTo>
                <a:close/>
                <a:moveTo>
                  <a:pt x="3937876" y="3839701"/>
                </a:moveTo>
                <a:cubicBezTo>
                  <a:pt x="3939644" y="3839701"/>
                  <a:pt x="3941072" y="3839760"/>
                  <a:pt x="3942162" y="3839878"/>
                </a:cubicBezTo>
                <a:cubicBezTo>
                  <a:pt x="3943252" y="3839996"/>
                  <a:pt x="3944121" y="3840158"/>
                  <a:pt x="3944769" y="3840364"/>
                </a:cubicBezTo>
                <a:cubicBezTo>
                  <a:pt x="3945417" y="3840571"/>
                  <a:pt x="3945903" y="3840865"/>
                  <a:pt x="3946227" y="3841248"/>
                </a:cubicBezTo>
                <a:cubicBezTo>
                  <a:pt x="3946551" y="3841631"/>
                  <a:pt x="3946860" y="3842117"/>
                  <a:pt x="3947155" y="3842706"/>
                </a:cubicBezTo>
                <a:lnTo>
                  <a:pt x="3962972" y="3875578"/>
                </a:lnTo>
                <a:cubicBezTo>
                  <a:pt x="3964441" y="3878701"/>
                  <a:pt x="3965906" y="3881970"/>
                  <a:pt x="3967371" y="3885387"/>
                </a:cubicBezTo>
                <a:cubicBezTo>
                  <a:pt x="3968835" y="3888804"/>
                  <a:pt x="3970328" y="3892250"/>
                  <a:pt x="3971852" y="3895726"/>
                </a:cubicBezTo>
                <a:lnTo>
                  <a:pt x="3972027" y="3895726"/>
                </a:lnTo>
                <a:cubicBezTo>
                  <a:pt x="3973374" y="3892368"/>
                  <a:pt x="3974765" y="3889025"/>
                  <a:pt x="3976200" y="3885696"/>
                </a:cubicBezTo>
                <a:cubicBezTo>
                  <a:pt x="3977635" y="3882368"/>
                  <a:pt x="3979087" y="3879084"/>
                  <a:pt x="3980557" y="3875843"/>
                </a:cubicBezTo>
                <a:lnTo>
                  <a:pt x="3996463" y="3842794"/>
                </a:lnTo>
                <a:cubicBezTo>
                  <a:pt x="3996640" y="3842205"/>
                  <a:pt x="3996890" y="3841705"/>
                  <a:pt x="3997214" y="3841292"/>
                </a:cubicBezTo>
                <a:cubicBezTo>
                  <a:pt x="3997538" y="3840880"/>
                  <a:pt x="3997980" y="3840571"/>
                  <a:pt x="3998540" y="3840364"/>
                </a:cubicBezTo>
                <a:cubicBezTo>
                  <a:pt x="3999100" y="3840158"/>
                  <a:pt x="3999880" y="3839996"/>
                  <a:pt x="4000882" y="3839878"/>
                </a:cubicBezTo>
                <a:cubicBezTo>
                  <a:pt x="4001883" y="3839760"/>
                  <a:pt x="4003150" y="3839701"/>
                  <a:pt x="4004681" y="3839701"/>
                </a:cubicBezTo>
                <a:cubicBezTo>
                  <a:pt x="4006802" y="3839701"/>
                  <a:pt x="4008466" y="3839775"/>
                  <a:pt x="4009674" y="3839922"/>
                </a:cubicBezTo>
                <a:cubicBezTo>
                  <a:pt x="4010882" y="3840070"/>
                  <a:pt x="4011721" y="3840350"/>
                  <a:pt x="4012193" y="3840762"/>
                </a:cubicBezTo>
                <a:cubicBezTo>
                  <a:pt x="4012664" y="3841174"/>
                  <a:pt x="4012826" y="3841764"/>
                  <a:pt x="4012679" y="3842529"/>
                </a:cubicBezTo>
                <a:cubicBezTo>
                  <a:pt x="4012531" y="3843295"/>
                  <a:pt x="4012134" y="3844326"/>
                  <a:pt x="4011486" y="3845622"/>
                </a:cubicBezTo>
                <a:lnTo>
                  <a:pt x="3979143" y="3910130"/>
                </a:lnTo>
                <a:lnTo>
                  <a:pt x="3979143" y="3952281"/>
                </a:lnTo>
                <a:cubicBezTo>
                  <a:pt x="3979143" y="3952752"/>
                  <a:pt x="3979026" y="3953164"/>
                  <a:pt x="3978792" y="3953518"/>
                </a:cubicBezTo>
                <a:cubicBezTo>
                  <a:pt x="3978558" y="3953871"/>
                  <a:pt x="3978148" y="3954151"/>
                  <a:pt x="3977562" y="3954357"/>
                </a:cubicBezTo>
                <a:cubicBezTo>
                  <a:pt x="3976976" y="3954564"/>
                  <a:pt x="3976185" y="3954740"/>
                  <a:pt x="3975190" y="3954887"/>
                </a:cubicBezTo>
                <a:cubicBezTo>
                  <a:pt x="3974194" y="3955035"/>
                  <a:pt x="3972994" y="3955108"/>
                  <a:pt x="3971588" y="3955108"/>
                </a:cubicBezTo>
                <a:cubicBezTo>
                  <a:pt x="3970124" y="3955108"/>
                  <a:pt x="3968908" y="3955035"/>
                  <a:pt x="3967942" y="3954887"/>
                </a:cubicBezTo>
                <a:cubicBezTo>
                  <a:pt x="3966975" y="3954740"/>
                  <a:pt x="3966184" y="3954564"/>
                  <a:pt x="3965570" y="3954357"/>
                </a:cubicBezTo>
                <a:cubicBezTo>
                  <a:pt x="3964955" y="3954151"/>
                  <a:pt x="3964530" y="3953871"/>
                  <a:pt x="3964296" y="3953518"/>
                </a:cubicBezTo>
                <a:cubicBezTo>
                  <a:pt x="3964062" y="3953164"/>
                  <a:pt x="3963944" y="3952752"/>
                  <a:pt x="3963944" y="3952281"/>
                </a:cubicBezTo>
                <a:lnTo>
                  <a:pt x="3963944" y="3910130"/>
                </a:lnTo>
                <a:lnTo>
                  <a:pt x="3931602" y="3845622"/>
                </a:lnTo>
                <a:cubicBezTo>
                  <a:pt x="3930954" y="3844267"/>
                  <a:pt x="3930556" y="3843207"/>
                  <a:pt x="3930409" y="3842441"/>
                </a:cubicBezTo>
                <a:cubicBezTo>
                  <a:pt x="3930262" y="3841675"/>
                  <a:pt x="3930409" y="3841086"/>
                  <a:pt x="3930851" y="3840673"/>
                </a:cubicBezTo>
                <a:cubicBezTo>
                  <a:pt x="3931293" y="3840261"/>
                  <a:pt x="3932088" y="3839996"/>
                  <a:pt x="3933237" y="3839878"/>
                </a:cubicBezTo>
                <a:cubicBezTo>
                  <a:pt x="3934386" y="3839760"/>
                  <a:pt x="3935932" y="3839701"/>
                  <a:pt x="3937876" y="3839701"/>
                </a:cubicBezTo>
                <a:close/>
                <a:moveTo>
                  <a:pt x="3712229" y="3839701"/>
                </a:moveTo>
                <a:cubicBezTo>
                  <a:pt x="3713702" y="3839701"/>
                  <a:pt x="3714925" y="3839775"/>
                  <a:pt x="3715897" y="3839922"/>
                </a:cubicBezTo>
                <a:cubicBezTo>
                  <a:pt x="3716868" y="3840070"/>
                  <a:pt x="3717649" y="3840246"/>
                  <a:pt x="3718238" y="3840453"/>
                </a:cubicBezTo>
                <a:cubicBezTo>
                  <a:pt x="3718828" y="3840659"/>
                  <a:pt x="3719240" y="3840939"/>
                  <a:pt x="3719475" y="3841292"/>
                </a:cubicBezTo>
                <a:cubicBezTo>
                  <a:pt x="3719711" y="3841645"/>
                  <a:pt x="3719829" y="3842058"/>
                  <a:pt x="3719829" y="3842529"/>
                </a:cubicBezTo>
                <a:lnTo>
                  <a:pt x="3719829" y="3888303"/>
                </a:lnTo>
                <a:lnTo>
                  <a:pt x="3771858" y="3888303"/>
                </a:lnTo>
                <a:lnTo>
                  <a:pt x="3771858" y="3842529"/>
                </a:lnTo>
                <a:cubicBezTo>
                  <a:pt x="3771858" y="3842058"/>
                  <a:pt x="3771976" y="3841645"/>
                  <a:pt x="3772212" y="3841292"/>
                </a:cubicBezTo>
                <a:cubicBezTo>
                  <a:pt x="3772447" y="3840939"/>
                  <a:pt x="3772860" y="3840659"/>
                  <a:pt x="3773449" y="3840453"/>
                </a:cubicBezTo>
                <a:cubicBezTo>
                  <a:pt x="3774038" y="3840246"/>
                  <a:pt x="3774804" y="3840070"/>
                  <a:pt x="3775747" y="3839922"/>
                </a:cubicBezTo>
                <a:cubicBezTo>
                  <a:pt x="3776689" y="3839775"/>
                  <a:pt x="3777926" y="3839701"/>
                  <a:pt x="3779458" y="3839701"/>
                </a:cubicBezTo>
                <a:cubicBezTo>
                  <a:pt x="3780872" y="3839701"/>
                  <a:pt x="3782065" y="3839775"/>
                  <a:pt x="3783037" y="3839922"/>
                </a:cubicBezTo>
                <a:cubicBezTo>
                  <a:pt x="3784009" y="3840070"/>
                  <a:pt x="3784789" y="3840246"/>
                  <a:pt x="3785379" y="3840453"/>
                </a:cubicBezTo>
                <a:cubicBezTo>
                  <a:pt x="3785967" y="3840659"/>
                  <a:pt x="3786380" y="3840939"/>
                  <a:pt x="3786616" y="3841292"/>
                </a:cubicBezTo>
                <a:cubicBezTo>
                  <a:pt x="3786851" y="3841645"/>
                  <a:pt x="3786969" y="3842058"/>
                  <a:pt x="3786969" y="3842529"/>
                </a:cubicBezTo>
                <a:lnTo>
                  <a:pt x="3786969" y="3952281"/>
                </a:lnTo>
                <a:cubicBezTo>
                  <a:pt x="3786969" y="3952752"/>
                  <a:pt x="3786851" y="3953164"/>
                  <a:pt x="3786616" y="3953518"/>
                </a:cubicBezTo>
                <a:cubicBezTo>
                  <a:pt x="3786380" y="3953871"/>
                  <a:pt x="3785967" y="3954151"/>
                  <a:pt x="3785379" y="3954357"/>
                </a:cubicBezTo>
                <a:cubicBezTo>
                  <a:pt x="3784789" y="3954564"/>
                  <a:pt x="3784009" y="3954740"/>
                  <a:pt x="3783037" y="3954887"/>
                </a:cubicBezTo>
                <a:cubicBezTo>
                  <a:pt x="3782065" y="3955035"/>
                  <a:pt x="3780872" y="3955108"/>
                  <a:pt x="3779458" y="3955108"/>
                </a:cubicBezTo>
                <a:cubicBezTo>
                  <a:pt x="3777926" y="3955108"/>
                  <a:pt x="3776689" y="3955035"/>
                  <a:pt x="3775747" y="3954887"/>
                </a:cubicBezTo>
                <a:cubicBezTo>
                  <a:pt x="3774804" y="3954740"/>
                  <a:pt x="3774038" y="3954564"/>
                  <a:pt x="3773449" y="3954357"/>
                </a:cubicBezTo>
                <a:cubicBezTo>
                  <a:pt x="3772860" y="3954151"/>
                  <a:pt x="3772447" y="3953871"/>
                  <a:pt x="3772212" y="3953518"/>
                </a:cubicBezTo>
                <a:cubicBezTo>
                  <a:pt x="3771976" y="3953164"/>
                  <a:pt x="3771858" y="3952752"/>
                  <a:pt x="3771858" y="3952281"/>
                </a:cubicBezTo>
                <a:lnTo>
                  <a:pt x="3771858" y="3901558"/>
                </a:lnTo>
                <a:lnTo>
                  <a:pt x="3719829" y="3901558"/>
                </a:lnTo>
                <a:lnTo>
                  <a:pt x="3719829" y="3952281"/>
                </a:lnTo>
                <a:cubicBezTo>
                  <a:pt x="3719829" y="3952752"/>
                  <a:pt x="3719711" y="3953164"/>
                  <a:pt x="3719475" y="3953518"/>
                </a:cubicBezTo>
                <a:cubicBezTo>
                  <a:pt x="3719240" y="3953871"/>
                  <a:pt x="3718828" y="3954151"/>
                  <a:pt x="3718238" y="3954357"/>
                </a:cubicBezTo>
                <a:cubicBezTo>
                  <a:pt x="3717649" y="3954564"/>
                  <a:pt x="3716868" y="3954740"/>
                  <a:pt x="3715897" y="3954887"/>
                </a:cubicBezTo>
                <a:cubicBezTo>
                  <a:pt x="3714925" y="3955035"/>
                  <a:pt x="3713702" y="3955108"/>
                  <a:pt x="3712229" y="3955108"/>
                </a:cubicBezTo>
                <a:cubicBezTo>
                  <a:pt x="3710815" y="3955108"/>
                  <a:pt x="3709608" y="3955035"/>
                  <a:pt x="3708606" y="3954887"/>
                </a:cubicBezTo>
                <a:cubicBezTo>
                  <a:pt x="3707605" y="3954740"/>
                  <a:pt x="3706809" y="3954564"/>
                  <a:pt x="3706220" y="3954357"/>
                </a:cubicBezTo>
                <a:cubicBezTo>
                  <a:pt x="3705631" y="3954151"/>
                  <a:pt x="3705218" y="3953871"/>
                  <a:pt x="3704983" y="3953518"/>
                </a:cubicBezTo>
                <a:cubicBezTo>
                  <a:pt x="3704747" y="3953164"/>
                  <a:pt x="3704630" y="3952752"/>
                  <a:pt x="3704630" y="3952281"/>
                </a:cubicBezTo>
                <a:lnTo>
                  <a:pt x="3704630" y="3842529"/>
                </a:lnTo>
                <a:cubicBezTo>
                  <a:pt x="3704630" y="3842058"/>
                  <a:pt x="3704747" y="3841645"/>
                  <a:pt x="3704983" y="3841292"/>
                </a:cubicBezTo>
                <a:cubicBezTo>
                  <a:pt x="3705218" y="3840939"/>
                  <a:pt x="3705631" y="3840659"/>
                  <a:pt x="3706220" y="3840453"/>
                </a:cubicBezTo>
                <a:cubicBezTo>
                  <a:pt x="3706809" y="3840246"/>
                  <a:pt x="3707605" y="3840070"/>
                  <a:pt x="3708606" y="3839922"/>
                </a:cubicBezTo>
                <a:cubicBezTo>
                  <a:pt x="3709608" y="3839775"/>
                  <a:pt x="3710815" y="3839701"/>
                  <a:pt x="3712229" y="3839701"/>
                </a:cubicBezTo>
                <a:close/>
                <a:moveTo>
                  <a:pt x="3461645" y="3839701"/>
                </a:moveTo>
                <a:cubicBezTo>
                  <a:pt x="3463412" y="3839701"/>
                  <a:pt x="3464841" y="3839760"/>
                  <a:pt x="3465931" y="3839878"/>
                </a:cubicBezTo>
                <a:cubicBezTo>
                  <a:pt x="3467021" y="3839996"/>
                  <a:pt x="3467890" y="3840158"/>
                  <a:pt x="3468538" y="3840364"/>
                </a:cubicBezTo>
                <a:cubicBezTo>
                  <a:pt x="3469186" y="3840571"/>
                  <a:pt x="3469672" y="3840865"/>
                  <a:pt x="3469996" y="3841248"/>
                </a:cubicBezTo>
                <a:cubicBezTo>
                  <a:pt x="3470320" y="3841631"/>
                  <a:pt x="3470629" y="3842117"/>
                  <a:pt x="3470924" y="3842706"/>
                </a:cubicBezTo>
                <a:lnTo>
                  <a:pt x="3486742" y="3875578"/>
                </a:lnTo>
                <a:cubicBezTo>
                  <a:pt x="3488210" y="3878701"/>
                  <a:pt x="3489675" y="3881970"/>
                  <a:pt x="3491140" y="3885387"/>
                </a:cubicBezTo>
                <a:cubicBezTo>
                  <a:pt x="3492604" y="3888804"/>
                  <a:pt x="3494098" y="3892250"/>
                  <a:pt x="3495621" y="3895726"/>
                </a:cubicBezTo>
                <a:lnTo>
                  <a:pt x="3495796" y="3895726"/>
                </a:lnTo>
                <a:cubicBezTo>
                  <a:pt x="3497143" y="3892368"/>
                  <a:pt x="3498534" y="3889025"/>
                  <a:pt x="3499969" y="3885696"/>
                </a:cubicBezTo>
                <a:cubicBezTo>
                  <a:pt x="3501404" y="3882368"/>
                  <a:pt x="3502856" y="3879084"/>
                  <a:pt x="3504326" y="3875843"/>
                </a:cubicBezTo>
                <a:lnTo>
                  <a:pt x="3520232" y="3842794"/>
                </a:lnTo>
                <a:cubicBezTo>
                  <a:pt x="3520409" y="3842205"/>
                  <a:pt x="3520659" y="3841705"/>
                  <a:pt x="3520984" y="3841292"/>
                </a:cubicBezTo>
                <a:cubicBezTo>
                  <a:pt x="3521308" y="3840880"/>
                  <a:pt x="3521749" y="3840571"/>
                  <a:pt x="3522309" y="3840364"/>
                </a:cubicBezTo>
                <a:cubicBezTo>
                  <a:pt x="3522869" y="3840158"/>
                  <a:pt x="3523650" y="3839996"/>
                  <a:pt x="3524651" y="3839878"/>
                </a:cubicBezTo>
                <a:cubicBezTo>
                  <a:pt x="3525652" y="3839760"/>
                  <a:pt x="3526918" y="3839701"/>
                  <a:pt x="3528450" y="3839701"/>
                </a:cubicBezTo>
                <a:cubicBezTo>
                  <a:pt x="3530571" y="3839701"/>
                  <a:pt x="3532236" y="3839775"/>
                  <a:pt x="3533443" y="3839922"/>
                </a:cubicBezTo>
                <a:cubicBezTo>
                  <a:pt x="3534651" y="3840070"/>
                  <a:pt x="3535491" y="3840350"/>
                  <a:pt x="3535962" y="3840762"/>
                </a:cubicBezTo>
                <a:cubicBezTo>
                  <a:pt x="3536433" y="3841174"/>
                  <a:pt x="3536595" y="3841764"/>
                  <a:pt x="3536448" y="3842529"/>
                </a:cubicBezTo>
                <a:cubicBezTo>
                  <a:pt x="3536300" y="3843295"/>
                  <a:pt x="3535903" y="3844326"/>
                  <a:pt x="3535255" y="3845622"/>
                </a:cubicBezTo>
                <a:lnTo>
                  <a:pt x="3502912" y="3910130"/>
                </a:lnTo>
                <a:lnTo>
                  <a:pt x="3502912" y="3952281"/>
                </a:lnTo>
                <a:cubicBezTo>
                  <a:pt x="3502912" y="3952752"/>
                  <a:pt x="3502795" y="3953164"/>
                  <a:pt x="3502561" y="3953518"/>
                </a:cubicBezTo>
                <a:cubicBezTo>
                  <a:pt x="3502327" y="3953871"/>
                  <a:pt x="3501917" y="3954151"/>
                  <a:pt x="3501331" y="3954357"/>
                </a:cubicBezTo>
                <a:cubicBezTo>
                  <a:pt x="3500745" y="3954564"/>
                  <a:pt x="3499954" y="3954740"/>
                  <a:pt x="3498959" y="3954887"/>
                </a:cubicBezTo>
                <a:cubicBezTo>
                  <a:pt x="3497963" y="3955035"/>
                  <a:pt x="3496763" y="3955108"/>
                  <a:pt x="3495357" y="3955108"/>
                </a:cubicBezTo>
                <a:cubicBezTo>
                  <a:pt x="3493893" y="3955108"/>
                  <a:pt x="3492677" y="3955035"/>
                  <a:pt x="3491711" y="3954887"/>
                </a:cubicBezTo>
                <a:cubicBezTo>
                  <a:pt x="3490744" y="3954740"/>
                  <a:pt x="3489953" y="3954564"/>
                  <a:pt x="3489339" y="3954357"/>
                </a:cubicBezTo>
                <a:cubicBezTo>
                  <a:pt x="3488724" y="3954151"/>
                  <a:pt x="3488299" y="3953871"/>
                  <a:pt x="3488065" y="3953518"/>
                </a:cubicBezTo>
                <a:cubicBezTo>
                  <a:pt x="3487831" y="3953164"/>
                  <a:pt x="3487714" y="3952752"/>
                  <a:pt x="3487714" y="3952281"/>
                </a:cubicBezTo>
                <a:lnTo>
                  <a:pt x="3487714" y="3910130"/>
                </a:lnTo>
                <a:lnTo>
                  <a:pt x="3455371" y="3845622"/>
                </a:lnTo>
                <a:cubicBezTo>
                  <a:pt x="3454723" y="3844267"/>
                  <a:pt x="3454325" y="3843207"/>
                  <a:pt x="3454179" y="3842441"/>
                </a:cubicBezTo>
                <a:cubicBezTo>
                  <a:pt x="3454030" y="3841675"/>
                  <a:pt x="3454179" y="3841086"/>
                  <a:pt x="3454620" y="3840673"/>
                </a:cubicBezTo>
                <a:cubicBezTo>
                  <a:pt x="3455062" y="3840261"/>
                  <a:pt x="3455858" y="3839996"/>
                  <a:pt x="3457006" y="3839878"/>
                </a:cubicBezTo>
                <a:cubicBezTo>
                  <a:pt x="3458155" y="3839760"/>
                  <a:pt x="3459702" y="3839701"/>
                  <a:pt x="3461645" y="3839701"/>
                </a:cubicBezTo>
                <a:close/>
                <a:moveTo>
                  <a:pt x="3245505" y="3839701"/>
                </a:moveTo>
                <a:cubicBezTo>
                  <a:pt x="3246977" y="3839701"/>
                  <a:pt x="3248200" y="3839775"/>
                  <a:pt x="3249172" y="3839922"/>
                </a:cubicBezTo>
                <a:cubicBezTo>
                  <a:pt x="3250145" y="3840070"/>
                  <a:pt x="3250925" y="3840246"/>
                  <a:pt x="3251514" y="3840453"/>
                </a:cubicBezTo>
                <a:cubicBezTo>
                  <a:pt x="3252103" y="3840659"/>
                  <a:pt x="3252515" y="3840939"/>
                  <a:pt x="3252751" y="3841292"/>
                </a:cubicBezTo>
                <a:cubicBezTo>
                  <a:pt x="3252987" y="3841645"/>
                  <a:pt x="3253105" y="3842058"/>
                  <a:pt x="3253105" y="3842529"/>
                </a:cubicBezTo>
                <a:lnTo>
                  <a:pt x="3253105" y="3888303"/>
                </a:lnTo>
                <a:lnTo>
                  <a:pt x="3305153" y="3888303"/>
                </a:lnTo>
                <a:lnTo>
                  <a:pt x="3305153" y="3842529"/>
                </a:lnTo>
                <a:cubicBezTo>
                  <a:pt x="3305153" y="3842058"/>
                  <a:pt x="3305271" y="3841645"/>
                  <a:pt x="3305507" y="3841292"/>
                </a:cubicBezTo>
                <a:cubicBezTo>
                  <a:pt x="3305742" y="3840939"/>
                  <a:pt x="3306155" y="3840659"/>
                  <a:pt x="3306743" y="3840453"/>
                </a:cubicBezTo>
                <a:cubicBezTo>
                  <a:pt x="3307333" y="3840246"/>
                  <a:pt x="3308099" y="3840070"/>
                  <a:pt x="3309041" y="3839922"/>
                </a:cubicBezTo>
                <a:cubicBezTo>
                  <a:pt x="3309984" y="3839775"/>
                  <a:pt x="3311220" y="3839701"/>
                  <a:pt x="3312753" y="3839701"/>
                </a:cubicBezTo>
                <a:cubicBezTo>
                  <a:pt x="3314166" y="3839701"/>
                  <a:pt x="3315360" y="3839775"/>
                  <a:pt x="3316332" y="3839922"/>
                </a:cubicBezTo>
                <a:cubicBezTo>
                  <a:pt x="3317304" y="3840070"/>
                  <a:pt x="3318084" y="3840246"/>
                  <a:pt x="3318674" y="3840453"/>
                </a:cubicBezTo>
                <a:cubicBezTo>
                  <a:pt x="3319263" y="3840659"/>
                  <a:pt x="3319674" y="3840939"/>
                  <a:pt x="3319911" y="3841292"/>
                </a:cubicBezTo>
                <a:cubicBezTo>
                  <a:pt x="3320146" y="3841645"/>
                  <a:pt x="3320264" y="3842058"/>
                  <a:pt x="3320264" y="3842529"/>
                </a:cubicBezTo>
                <a:lnTo>
                  <a:pt x="3320264" y="3952281"/>
                </a:lnTo>
                <a:cubicBezTo>
                  <a:pt x="3320264" y="3952752"/>
                  <a:pt x="3320146" y="3953164"/>
                  <a:pt x="3319911" y="3953518"/>
                </a:cubicBezTo>
                <a:cubicBezTo>
                  <a:pt x="3319674" y="3953871"/>
                  <a:pt x="3319263" y="3954151"/>
                  <a:pt x="3318674" y="3954357"/>
                </a:cubicBezTo>
                <a:cubicBezTo>
                  <a:pt x="3318084" y="3954564"/>
                  <a:pt x="3317304" y="3954740"/>
                  <a:pt x="3316332" y="3954887"/>
                </a:cubicBezTo>
                <a:cubicBezTo>
                  <a:pt x="3315360" y="3955035"/>
                  <a:pt x="3314166" y="3955108"/>
                  <a:pt x="3312753" y="3955108"/>
                </a:cubicBezTo>
                <a:cubicBezTo>
                  <a:pt x="3311220" y="3955108"/>
                  <a:pt x="3309984" y="3955035"/>
                  <a:pt x="3309041" y="3954887"/>
                </a:cubicBezTo>
                <a:cubicBezTo>
                  <a:pt x="3308099" y="3954740"/>
                  <a:pt x="3307333" y="3954564"/>
                  <a:pt x="3306743" y="3954357"/>
                </a:cubicBezTo>
                <a:cubicBezTo>
                  <a:pt x="3306155" y="3954151"/>
                  <a:pt x="3305742" y="3953871"/>
                  <a:pt x="3305507" y="3953518"/>
                </a:cubicBezTo>
                <a:cubicBezTo>
                  <a:pt x="3305271" y="3953164"/>
                  <a:pt x="3305153" y="3952752"/>
                  <a:pt x="3305153" y="3952281"/>
                </a:cubicBezTo>
                <a:lnTo>
                  <a:pt x="3305153" y="3901558"/>
                </a:lnTo>
                <a:lnTo>
                  <a:pt x="3253105" y="3901558"/>
                </a:lnTo>
                <a:lnTo>
                  <a:pt x="3253105" y="3952281"/>
                </a:lnTo>
                <a:cubicBezTo>
                  <a:pt x="3253105" y="3952752"/>
                  <a:pt x="3252987" y="3953164"/>
                  <a:pt x="3252751" y="3953518"/>
                </a:cubicBezTo>
                <a:cubicBezTo>
                  <a:pt x="3252515" y="3953871"/>
                  <a:pt x="3252103" y="3954151"/>
                  <a:pt x="3251514" y="3954357"/>
                </a:cubicBezTo>
                <a:cubicBezTo>
                  <a:pt x="3250925" y="3954564"/>
                  <a:pt x="3250145" y="3954740"/>
                  <a:pt x="3249172" y="3954887"/>
                </a:cubicBezTo>
                <a:cubicBezTo>
                  <a:pt x="3248200" y="3955035"/>
                  <a:pt x="3246977" y="3955108"/>
                  <a:pt x="3245505" y="3955108"/>
                </a:cubicBezTo>
                <a:cubicBezTo>
                  <a:pt x="3244092" y="3955108"/>
                  <a:pt x="3242883" y="3955035"/>
                  <a:pt x="3241882" y="3954887"/>
                </a:cubicBezTo>
                <a:cubicBezTo>
                  <a:pt x="3240880" y="3954740"/>
                  <a:pt x="3240085" y="3954564"/>
                  <a:pt x="3239496" y="3954357"/>
                </a:cubicBezTo>
                <a:cubicBezTo>
                  <a:pt x="3238907" y="3954151"/>
                  <a:pt x="3238494" y="3953871"/>
                  <a:pt x="3238258" y="3953518"/>
                </a:cubicBezTo>
                <a:cubicBezTo>
                  <a:pt x="3238023" y="3953164"/>
                  <a:pt x="3237905" y="3952752"/>
                  <a:pt x="3237905" y="3952281"/>
                </a:cubicBezTo>
                <a:lnTo>
                  <a:pt x="3237905" y="3842529"/>
                </a:lnTo>
                <a:cubicBezTo>
                  <a:pt x="3237905" y="3842058"/>
                  <a:pt x="3238023" y="3841645"/>
                  <a:pt x="3238258" y="3841292"/>
                </a:cubicBezTo>
                <a:cubicBezTo>
                  <a:pt x="3238494" y="3840939"/>
                  <a:pt x="3238907" y="3840659"/>
                  <a:pt x="3239496" y="3840453"/>
                </a:cubicBezTo>
                <a:cubicBezTo>
                  <a:pt x="3240085" y="3840246"/>
                  <a:pt x="3240880" y="3840070"/>
                  <a:pt x="3241882" y="3839922"/>
                </a:cubicBezTo>
                <a:cubicBezTo>
                  <a:pt x="3242883" y="3839775"/>
                  <a:pt x="3244092" y="3839701"/>
                  <a:pt x="3245505" y="3839701"/>
                </a:cubicBezTo>
                <a:close/>
                <a:moveTo>
                  <a:pt x="2994919" y="3839701"/>
                </a:moveTo>
                <a:cubicBezTo>
                  <a:pt x="2996686" y="3839701"/>
                  <a:pt x="2998114" y="3839760"/>
                  <a:pt x="2999204" y="3839878"/>
                </a:cubicBezTo>
                <a:cubicBezTo>
                  <a:pt x="3000295" y="3839996"/>
                  <a:pt x="3001164" y="3840158"/>
                  <a:pt x="3001811" y="3840364"/>
                </a:cubicBezTo>
                <a:cubicBezTo>
                  <a:pt x="3002459" y="3840571"/>
                  <a:pt x="3002946" y="3840865"/>
                  <a:pt x="3003269" y="3841248"/>
                </a:cubicBezTo>
                <a:cubicBezTo>
                  <a:pt x="3003593" y="3841631"/>
                  <a:pt x="3003902" y="3842117"/>
                  <a:pt x="3004198" y="3842706"/>
                </a:cubicBezTo>
                <a:lnTo>
                  <a:pt x="3020016" y="3875578"/>
                </a:lnTo>
                <a:cubicBezTo>
                  <a:pt x="3021484" y="3878701"/>
                  <a:pt x="3022951" y="3881970"/>
                  <a:pt x="3024414" y="3885387"/>
                </a:cubicBezTo>
                <a:cubicBezTo>
                  <a:pt x="3025877" y="3888804"/>
                  <a:pt x="3027372" y="3892250"/>
                  <a:pt x="3028895" y="3895726"/>
                </a:cubicBezTo>
                <a:lnTo>
                  <a:pt x="3029071" y="3895726"/>
                </a:lnTo>
                <a:cubicBezTo>
                  <a:pt x="3030417" y="3892368"/>
                  <a:pt x="3031808" y="3889025"/>
                  <a:pt x="3033244" y="3885696"/>
                </a:cubicBezTo>
                <a:cubicBezTo>
                  <a:pt x="3034680" y="3882368"/>
                  <a:pt x="3036131" y="3879084"/>
                  <a:pt x="3037601" y="3875843"/>
                </a:cubicBezTo>
                <a:lnTo>
                  <a:pt x="3053508" y="3842794"/>
                </a:lnTo>
                <a:cubicBezTo>
                  <a:pt x="3053683" y="3842205"/>
                  <a:pt x="3053935" y="3841705"/>
                  <a:pt x="3054259" y="3841292"/>
                </a:cubicBezTo>
                <a:cubicBezTo>
                  <a:pt x="3054583" y="3840880"/>
                  <a:pt x="3055025" y="3840571"/>
                  <a:pt x="3055584" y="3840364"/>
                </a:cubicBezTo>
                <a:cubicBezTo>
                  <a:pt x="3056146" y="3840158"/>
                  <a:pt x="3056924" y="3839996"/>
                  <a:pt x="3057926" y="3839878"/>
                </a:cubicBezTo>
                <a:cubicBezTo>
                  <a:pt x="3058927" y="3839760"/>
                  <a:pt x="3060193" y="3839701"/>
                  <a:pt x="3061726" y="3839701"/>
                </a:cubicBezTo>
                <a:cubicBezTo>
                  <a:pt x="3063847" y="3839701"/>
                  <a:pt x="3065510" y="3839775"/>
                  <a:pt x="3066718" y="3839922"/>
                </a:cubicBezTo>
                <a:cubicBezTo>
                  <a:pt x="3067927" y="3840070"/>
                  <a:pt x="3068765" y="3840350"/>
                  <a:pt x="3069237" y="3840762"/>
                </a:cubicBezTo>
                <a:cubicBezTo>
                  <a:pt x="3069709" y="3841174"/>
                  <a:pt x="3069870" y="3841764"/>
                  <a:pt x="3069722" y="3842529"/>
                </a:cubicBezTo>
                <a:cubicBezTo>
                  <a:pt x="3069576" y="3843295"/>
                  <a:pt x="3069177" y="3844326"/>
                  <a:pt x="3068529" y="3845622"/>
                </a:cubicBezTo>
                <a:lnTo>
                  <a:pt x="3036186" y="3910130"/>
                </a:lnTo>
                <a:lnTo>
                  <a:pt x="3036186" y="3952281"/>
                </a:lnTo>
                <a:cubicBezTo>
                  <a:pt x="3036186" y="3952752"/>
                  <a:pt x="3036069" y="3953164"/>
                  <a:pt x="3035836" y="3953518"/>
                </a:cubicBezTo>
                <a:cubicBezTo>
                  <a:pt x="3035602" y="3953871"/>
                  <a:pt x="3035191" y="3954151"/>
                  <a:pt x="3034605" y="3954357"/>
                </a:cubicBezTo>
                <a:cubicBezTo>
                  <a:pt x="3034020" y="3954564"/>
                  <a:pt x="3033228" y="3954740"/>
                  <a:pt x="3032233" y="3954887"/>
                </a:cubicBezTo>
                <a:cubicBezTo>
                  <a:pt x="3031237" y="3955035"/>
                  <a:pt x="3030038" y="3955108"/>
                  <a:pt x="3028631" y="3955108"/>
                </a:cubicBezTo>
                <a:cubicBezTo>
                  <a:pt x="3027167" y="3955108"/>
                  <a:pt x="3025952" y="3955035"/>
                  <a:pt x="3024986" y="3954887"/>
                </a:cubicBezTo>
                <a:cubicBezTo>
                  <a:pt x="3024019" y="3954740"/>
                  <a:pt x="3023228" y="3954564"/>
                  <a:pt x="3022612" y="3954357"/>
                </a:cubicBezTo>
                <a:cubicBezTo>
                  <a:pt x="3021998" y="3954151"/>
                  <a:pt x="3021573" y="3953871"/>
                  <a:pt x="3021338" y="3953518"/>
                </a:cubicBezTo>
                <a:cubicBezTo>
                  <a:pt x="3021104" y="3953164"/>
                  <a:pt x="3020988" y="3952752"/>
                  <a:pt x="3020988" y="3952281"/>
                </a:cubicBezTo>
                <a:lnTo>
                  <a:pt x="3020988" y="3910130"/>
                </a:lnTo>
                <a:lnTo>
                  <a:pt x="2988644" y="3845622"/>
                </a:lnTo>
                <a:cubicBezTo>
                  <a:pt x="2987996" y="3844267"/>
                  <a:pt x="2987599" y="3843207"/>
                  <a:pt x="2987450" y="3842441"/>
                </a:cubicBezTo>
                <a:cubicBezTo>
                  <a:pt x="2987303" y="3841675"/>
                  <a:pt x="2987450" y="3841086"/>
                  <a:pt x="2987894" y="3840673"/>
                </a:cubicBezTo>
                <a:cubicBezTo>
                  <a:pt x="2988336" y="3840261"/>
                  <a:pt x="2989133" y="3839996"/>
                  <a:pt x="2990281" y="3839878"/>
                </a:cubicBezTo>
                <a:cubicBezTo>
                  <a:pt x="2991430" y="3839760"/>
                  <a:pt x="2992976" y="3839701"/>
                  <a:pt x="2994919" y="3839701"/>
                </a:cubicBezTo>
                <a:close/>
                <a:moveTo>
                  <a:pt x="2769255" y="3839701"/>
                </a:moveTo>
                <a:cubicBezTo>
                  <a:pt x="2770726" y="3839701"/>
                  <a:pt x="2771949" y="3839775"/>
                  <a:pt x="2772921" y="3839922"/>
                </a:cubicBezTo>
                <a:cubicBezTo>
                  <a:pt x="2773894" y="3840070"/>
                  <a:pt x="2774674" y="3840246"/>
                  <a:pt x="2775262" y="3840453"/>
                </a:cubicBezTo>
                <a:cubicBezTo>
                  <a:pt x="2775852" y="3840659"/>
                  <a:pt x="2776264" y="3840939"/>
                  <a:pt x="2776499" y="3841292"/>
                </a:cubicBezTo>
                <a:cubicBezTo>
                  <a:pt x="2776735" y="3841645"/>
                  <a:pt x="2776853" y="3842058"/>
                  <a:pt x="2776853" y="3842529"/>
                </a:cubicBezTo>
                <a:lnTo>
                  <a:pt x="2776853" y="3888303"/>
                </a:lnTo>
                <a:lnTo>
                  <a:pt x="2828901" y="3888303"/>
                </a:lnTo>
                <a:lnTo>
                  <a:pt x="2828901" y="3842529"/>
                </a:lnTo>
                <a:cubicBezTo>
                  <a:pt x="2828901" y="3842058"/>
                  <a:pt x="2829019" y="3841645"/>
                  <a:pt x="2829254" y="3841292"/>
                </a:cubicBezTo>
                <a:cubicBezTo>
                  <a:pt x="2829490" y="3840939"/>
                  <a:pt x="2829902" y="3840659"/>
                  <a:pt x="2830492" y="3840453"/>
                </a:cubicBezTo>
                <a:cubicBezTo>
                  <a:pt x="2831080" y="3840246"/>
                  <a:pt x="2831847" y="3840070"/>
                  <a:pt x="2832788" y="3839922"/>
                </a:cubicBezTo>
                <a:cubicBezTo>
                  <a:pt x="2833732" y="3839775"/>
                  <a:pt x="2834968" y="3839701"/>
                  <a:pt x="2836501" y="3839701"/>
                </a:cubicBezTo>
                <a:cubicBezTo>
                  <a:pt x="2837914" y="3839701"/>
                  <a:pt x="2839109" y="3839775"/>
                  <a:pt x="2840080" y="3839922"/>
                </a:cubicBezTo>
                <a:cubicBezTo>
                  <a:pt x="2841053" y="3840070"/>
                  <a:pt x="2841832" y="3840246"/>
                  <a:pt x="2842424" y="3840453"/>
                </a:cubicBezTo>
                <a:cubicBezTo>
                  <a:pt x="2843010" y="3840659"/>
                  <a:pt x="2843422" y="3840939"/>
                  <a:pt x="2843659" y="3841292"/>
                </a:cubicBezTo>
                <a:cubicBezTo>
                  <a:pt x="2843897" y="3841645"/>
                  <a:pt x="2844011" y="3842058"/>
                  <a:pt x="2844011" y="3842529"/>
                </a:cubicBezTo>
                <a:lnTo>
                  <a:pt x="2844011" y="3952281"/>
                </a:lnTo>
                <a:cubicBezTo>
                  <a:pt x="2844011" y="3952752"/>
                  <a:pt x="2843897" y="3953164"/>
                  <a:pt x="2843659" y="3953518"/>
                </a:cubicBezTo>
                <a:cubicBezTo>
                  <a:pt x="2843422" y="3953871"/>
                  <a:pt x="2843010" y="3954151"/>
                  <a:pt x="2842424" y="3954357"/>
                </a:cubicBezTo>
                <a:cubicBezTo>
                  <a:pt x="2841832" y="3954564"/>
                  <a:pt x="2841053" y="3954740"/>
                  <a:pt x="2840080" y="3954887"/>
                </a:cubicBezTo>
                <a:cubicBezTo>
                  <a:pt x="2839109" y="3955035"/>
                  <a:pt x="2837914" y="3955108"/>
                  <a:pt x="2836501" y="3955108"/>
                </a:cubicBezTo>
                <a:cubicBezTo>
                  <a:pt x="2834968" y="3955108"/>
                  <a:pt x="2833732" y="3955035"/>
                  <a:pt x="2832788" y="3954887"/>
                </a:cubicBezTo>
                <a:cubicBezTo>
                  <a:pt x="2831847" y="3954740"/>
                  <a:pt x="2831080" y="3954564"/>
                  <a:pt x="2830492" y="3954357"/>
                </a:cubicBezTo>
                <a:cubicBezTo>
                  <a:pt x="2829902" y="3954151"/>
                  <a:pt x="2829490" y="3953871"/>
                  <a:pt x="2829254" y="3953518"/>
                </a:cubicBezTo>
                <a:cubicBezTo>
                  <a:pt x="2829019" y="3953164"/>
                  <a:pt x="2828901" y="3952752"/>
                  <a:pt x="2828901" y="3952281"/>
                </a:cubicBezTo>
                <a:lnTo>
                  <a:pt x="2828901" y="3901558"/>
                </a:lnTo>
                <a:lnTo>
                  <a:pt x="2776853" y="3901558"/>
                </a:lnTo>
                <a:lnTo>
                  <a:pt x="2776853" y="3952281"/>
                </a:lnTo>
                <a:cubicBezTo>
                  <a:pt x="2776853" y="3952752"/>
                  <a:pt x="2776735" y="3953164"/>
                  <a:pt x="2776499" y="3953518"/>
                </a:cubicBezTo>
                <a:cubicBezTo>
                  <a:pt x="2776264" y="3953871"/>
                  <a:pt x="2775852" y="3954151"/>
                  <a:pt x="2775262" y="3954357"/>
                </a:cubicBezTo>
                <a:cubicBezTo>
                  <a:pt x="2774674" y="3954564"/>
                  <a:pt x="2773894" y="3954740"/>
                  <a:pt x="2772921" y="3954887"/>
                </a:cubicBezTo>
                <a:cubicBezTo>
                  <a:pt x="2771949" y="3955035"/>
                  <a:pt x="2770726" y="3955108"/>
                  <a:pt x="2769255" y="3955108"/>
                </a:cubicBezTo>
                <a:cubicBezTo>
                  <a:pt x="2767840" y="3955108"/>
                  <a:pt x="2766632" y="3955035"/>
                  <a:pt x="2765633" y="3954887"/>
                </a:cubicBezTo>
                <a:cubicBezTo>
                  <a:pt x="2764630" y="3954740"/>
                  <a:pt x="2763835" y="3954564"/>
                  <a:pt x="2763247" y="3954357"/>
                </a:cubicBezTo>
                <a:cubicBezTo>
                  <a:pt x="2762657" y="3954151"/>
                  <a:pt x="2762244" y="3953871"/>
                  <a:pt x="2762009" y="3953518"/>
                </a:cubicBezTo>
                <a:cubicBezTo>
                  <a:pt x="2761775" y="3953164"/>
                  <a:pt x="2761655" y="3952752"/>
                  <a:pt x="2761655" y="3952281"/>
                </a:cubicBezTo>
                <a:lnTo>
                  <a:pt x="2761655" y="3842529"/>
                </a:lnTo>
                <a:cubicBezTo>
                  <a:pt x="2761655" y="3842058"/>
                  <a:pt x="2761775" y="3841645"/>
                  <a:pt x="2762009" y="3841292"/>
                </a:cubicBezTo>
                <a:cubicBezTo>
                  <a:pt x="2762244" y="3840939"/>
                  <a:pt x="2762657" y="3840659"/>
                  <a:pt x="2763247" y="3840453"/>
                </a:cubicBezTo>
                <a:cubicBezTo>
                  <a:pt x="2763835" y="3840246"/>
                  <a:pt x="2764630" y="3840070"/>
                  <a:pt x="2765633" y="3839922"/>
                </a:cubicBezTo>
                <a:cubicBezTo>
                  <a:pt x="2766632" y="3839775"/>
                  <a:pt x="2767840" y="3839701"/>
                  <a:pt x="2769255" y="3839701"/>
                </a:cubicBezTo>
                <a:close/>
                <a:moveTo>
                  <a:pt x="2518671" y="3839701"/>
                </a:moveTo>
                <a:cubicBezTo>
                  <a:pt x="2520438" y="3839701"/>
                  <a:pt x="2521866" y="3839760"/>
                  <a:pt x="2522956" y="3839878"/>
                </a:cubicBezTo>
                <a:cubicBezTo>
                  <a:pt x="2524046" y="3839996"/>
                  <a:pt x="2524915" y="3840158"/>
                  <a:pt x="2525563" y="3840364"/>
                </a:cubicBezTo>
                <a:cubicBezTo>
                  <a:pt x="2526210" y="3840571"/>
                  <a:pt x="2526698" y="3840865"/>
                  <a:pt x="2527021" y="3841248"/>
                </a:cubicBezTo>
                <a:cubicBezTo>
                  <a:pt x="2527345" y="3841631"/>
                  <a:pt x="2527654" y="3842117"/>
                  <a:pt x="2527949" y="3842706"/>
                </a:cubicBezTo>
                <a:lnTo>
                  <a:pt x="2543767" y="3875578"/>
                </a:lnTo>
                <a:cubicBezTo>
                  <a:pt x="2545235" y="3878701"/>
                  <a:pt x="2546701" y="3881970"/>
                  <a:pt x="2548165" y="3885387"/>
                </a:cubicBezTo>
                <a:cubicBezTo>
                  <a:pt x="2549629" y="3888804"/>
                  <a:pt x="2551123" y="3892250"/>
                  <a:pt x="2552647" y="3895726"/>
                </a:cubicBezTo>
                <a:lnTo>
                  <a:pt x="2552822" y="3895726"/>
                </a:lnTo>
                <a:cubicBezTo>
                  <a:pt x="2554168" y="3892368"/>
                  <a:pt x="2555559" y="3889025"/>
                  <a:pt x="2556995" y="3885696"/>
                </a:cubicBezTo>
                <a:cubicBezTo>
                  <a:pt x="2558430" y="3882368"/>
                  <a:pt x="2559883" y="3879084"/>
                  <a:pt x="2561353" y="3875843"/>
                </a:cubicBezTo>
                <a:lnTo>
                  <a:pt x="2577259" y="3842794"/>
                </a:lnTo>
                <a:cubicBezTo>
                  <a:pt x="2577435" y="3842205"/>
                  <a:pt x="2577684" y="3841705"/>
                  <a:pt x="2578009" y="3841292"/>
                </a:cubicBezTo>
                <a:cubicBezTo>
                  <a:pt x="2578333" y="3840880"/>
                  <a:pt x="2578776" y="3840571"/>
                  <a:pt x="2579335" y="3840364"/>
                </a:cubicBezTo>
                <a:cubicBezTo>
                  <a:pt x="2579894" y="3840158"/>
                  <a:pt x="2580675" y="3839996"/>
                  <a:pt x="2581677" y="3839878"/>
                </a:cubicBezTo>
                <a:cubicBezTo>
                  <a:pt x="2582678" y="3839760"/>
                  <a:pt x="2583945" y="3839701"/>
                  <a:pt x="2585478" y="3839701"/>
                </a:cubicBezTo>
                <a:cubicBezTo>
                  <a:pt x="2587596" y="3839701"/>
                  <a:pt x="2589261" y="3839775"/>
                  <a:pt x="2590469" y="3839922"/>
                </a:cubicBezTo>
                <a:cubicBezTo>
                  <a:pt x="2591678" y="3840070"/>
                  <a:pt x="2592517" y="3840350"/>
                  <a:pt x="2592987" y="3840762"/>
                </a:cubicBezTo>
                <a:cubicBezTo>
                  <a:pt x="2593460" y="3841174"/>
                  <a:pt x="2593622" y="3841764"/>
                  <a:pt x="2593474" y="3842529"/>
                </a:cubicBezTo>
                <a:cubicBezTo>
                  <a:pt x="2593327" y="3843295"/>
                  <a:pt x="2592929" y="3844326"/>
                  <a:pt x="2592281" y="3845622"/>
                </a:cubicBezTo>
                <a:lnTo>
                  <a:pt x="2559939" y="3910130"/>
                </a:lnTo>
                <a:lnTo>
                  <a:pt x="2559939" y="3952281"/>
                </a:lnTo>
                <a:cubicBezTo>
                  <a:pt x="2559939" y="3952752"/>
                  <a:pt x="2559821" y="3953164"/>
                  <a:pt x="2559587" y="3953518"/>
                </a:cubicBezTo>
                <a:cubicBezTo>
                  <a:pt x="2559352" y="3953871"/>
                  <a:pt x="2558942" y="3954151"/>
                  <a:pt x="2558357" y="3954357"/>
                </a:cubicBezTo>
                <a:cubicBezTo>
                  <a:pt x="2557770" y="3954564"/>
                  <a:pt x="2556980" y="3954740"/>
                  <a:pt x="2555984" y="3954887"/>
                </a:cubicBezTo>
                <a:cubicBezTo>
                  <a:pt x="2554989" y="3955035"/>
                  <a:pt x="2553788" y="3955108"/>
                  <a:pt x="2552382" y="3955108"/>
                </a:cubicBezTo>
                <a:cubicBezTo>
                  <a:pt x="2550918" y="3955108"/>
                  <a:pt x="2549703" y="3955035"/>
                  <a:pt x="2548736" y="3954887"/>
                </a:cubicBezTo>
                <a:cubicBezTo>
                  <a:pt x="2547770" y="3954740"/>
                  <a:pt x="2546979" y="3954564"/>
                  <a:pt x="2546364" y="3954357"/>
                </a:cubicBezTo>
                <a:cubicBezTo>
                  <a:pt x="2545749" y="3954151"/>
                  <a:pt x="2545325" y="3953871"/>
                  <a:pt x="2545090" y="3953518"/>
                </a:cubicBezTo>
                <a:cubicBezTo>
                  <a:pt x="2544856" y="3953164"/>
                  <a:pt x="2544740" y="3952752"/>
                  <a:pt x="2544740" y="3952281"/>
                </a:cubicBezTo>
                <a:lnTo>
                  <a:pt x="2544740" y="3910130"/>
                </a:lnTo>
                <a:lnTo>
                  <a:pt x="2512397" y="3845622"/>
                </a:lnTo>
                <a:cubicBezTo>
                  <a:pt x="2511748" y="3844267"/>
                  <a:pt x="2511351" y="3843207"/>
                  <a:pt x="2511203" y="3842441"/>
                </a:cubicBezTo>
                <a:cubicBezTo>
                  <a:pt x="2511056" y="3841675"/>
                  <a:pt x="2511203" y="3841086"/>
                  <a:pt x="2511644" y="3840673"/>
                </a:cubicBezTo>
                <a:cubicBezTo>
                  <a:pt x="2512087" y="3840261"/>
                  <a:pt x="2512882" y="3839996"/>
                  <a:pt x="2514030" y="3839878"/>
                </a:cubicBezTo>
                <a:cubicBezTo>
                  <a:pt x="2515180" y="3839760"/>
                  <a:pt x="2516727" y="3839701"/>
                  <a:pt x="2518671" y="3839701"/>
                </a:cubicBezTo>
                <a:close/>
                <a:moveTo>
                  <a:pt x="2302531" y="3839701"/>
                </a:moveTo>
                <a:cubicBezTo>
                  <a:pt x="2304003" y="3839701"/>
                  <a:pt x="2305226" y="3839775"/>
                  <a:pt x="2306198" y="3839922"/>
                </a:cubicBezTo>
                <a:cubicBezTo>
                  <a:pt x="2307170" y="3840070"/>
                  <a:pt x="2307950" y="3840246"/>
                  <a:pt x="2308539" y="3840453"/>
                </a:cubicBezTo>
                <a:cubicBezTo>
                  <a:pt x="2309129" y="3840659"/>
                  <a:pt x="2309541" y="3840939"/>
                  <a:pt x="2309776" y="3841292"/>
                </a:cubicBezTo>
                <a:cubicBezTo>
                  <a:pt x="2310012" y="3841645"/>
                  <a:pt x="2310130" y="3842058"/>
                  <a:pt x="2310130" y="3842529"/>
                </a:cubicBezTo>
                <a:lnTo>
                  <a:pt x="2310130" y="3888303"/>
                </a:lnTo>
                <a:lnTo>
                  <a:pt x="2362177" y="3888303"/>
                </a:lnTo>
                <a:lnTo>
                  <a:pt x="2362177" y="3842529"/>
                </a:lnTo>
                <a:cubicBezTo>
                  <a:pt x="2362177" y="3842058"/>
                  <a:pt x="2362294" y="3841645"/>
                  <a:pt x="2362529" y="3841292"/>
                </a:cubicBezTo>
                <a:cubicBezTo>
                  <a:pt x="2362765" y="3840939"/>
                  <a:pt x="2363177" y="3840659"/>
                  <a:pt x="2363766" y="3840453"/>
                </a:cubicBezTo>
                <a:cubicBezTo>
                  <a:pt x="2364356" y="3840246"/>
                  <a:pt x="2365121" y="3840070"/>
                  <a:pt x="2366063" y="3839922"/>
                </a:cubicBezTo>
                <a:cubicBezTo>
                  <a:pt x="2367006" y="3839775"/>
                  <a:pt x="2368244" y="3839701"/>
                  <a:pt x="2369776" y="3839701"/>
                </a:cubicBezTo>
                <a:cubicBezTo>
                  <a:pt x="2371189" y="3839701"/>
                  <a:pt x="2372381" y="3839775"/>
                  <a:pt x="2373354" y="3839922"/>
                </a:cubicBezTo>
                <a:cubicBezTo>
                  <a:pt x="2374325" y="3840070"/>
                  <a:pt x="2375106" y="3840246"/>
                  <a:pt x="2375697" y="3840453"/>
                </a:cubicBezTo>
                <a:cubicBezTo>
                  <a:pt x="2376284" y="3840659"/>
                  <a:pt x="2376697" y="3840939"/>
                  <a:pt x="2376933" y="3841292"/>
                </a:cubicBezTo>
                <a:cubicBezTo>
                  <a:pt x="2377168" y="3841645"/>
                  <a:pt x="2377285" y="3842058"/>
                  <a:pt x="2377285" y="3842529"/>
                </a:cubicBezTo>
                <a:lnTo>
                  <a:pt x="2377285" y="3952281"/>
                </a:lnTo>
                <a:cubicBezTo>
                  <a:pt x="2377285" y="3952752"/>
                  <a:pt x="2377168" y="3953164"/>
                  <a:pt x="2376933" y="3953518"/>
                </a:cubicBezTo>
                <a:cubicBezTo>
                  <a:pt x="2376697" y="3953871"/>
                  <a:pt x="2376284" y="3954151"/>
                  <a:pt x="2375697" y="3954357"/>
                </a:cubicBezTo>
                <a:cubicBezTo>
                  <a:pt x="2375106" y="3954564"/>
                  <a:pt x="2374325" y="3954740"/>
                  <a:pt x="2373354" y="3954887"/>
                </a:cubicBezTo>
                <a:cubicBezTo>
                  <a:pt x="2372381" y="3955035"/>
                  <a:pt x="2371189" y="3955108"/>
                  <a:pt x="2369776" y="3955108"/>
                </a:cubicBezTo>
                <a:cubicBezTo>
                  <a:pt x="2368244" y="3955108"/>
                  <a:pt x="2367006" y="3955035"/>
                  <a:pt x="2366063" y="3954887"/>
                </a:cubicBezTo>
                <a:cubicBezTo>
                  <a:pt x="2365121" y="3954740"/>
                  <a:pt x="2364356" y="3954564"/>
                  <a:pt x="2363766" y="3954357"/>
                </a:cubicBezTo>
                <a:cubicBezTo>
                  <a:pt x="2363177" y="3954151"/>
                  <a:pt x="2362765" y="3953871"/>
                  <a:pt x="2362529" y="3953518"/>
                </a:cubicBezTo>
                <a:cubicBezTo>
                  <a:pt x="2362294" y="3953164"/>
                  <a:pt x="2362177" y="3952752"/>
                  <a:pt x="2362177" y="3952281"/>
                </a:cubicBezTo>
                <a:lnTo>
                  <a:pt x="2362177" y="3901558"/>
                </a:lnTo>
                <a:lnTo>
                  <a:pt x="2310130" y="3901558"/>
                </a:lnTo>
                <a:lnTo>
                  <a:pt x="2310130" y="3952281"/>
                </a:lnTo>
                <a:cubicBezTo>
                  <a:pt x="2310130" y="3952752"/>
                  <a:pt x="2310012" y="3953164"/>
                  <a:pt x="2309776" y="3953518"/>
                </a:cubicBezTo>
                <a:cubicBezTo>
                  <a:pt x="2309541" y="3953871"/>
                  <a:pt x="2309129" y="3954151"/>
                  <a:pt x="2308539" y="3954357"/>
                </a:cubicBezTo>
                <a:cubicBezTo>
                  <a:pt x="2307950" y="3954564"/>
                  <a:pt x="2307170" y="3954740"/>
                  <a:pt x="2306198" y="3954887"/>
                </a:cubicBezTo>
                <a:cubicBezTo>
                  <a:pt x="2305226" y="3955035"/>
                  <a:pt x="2304003" y="3955108"/>
                  <a:pt x="2302531" y="3955108"/>
                </a:cubicBezTo>
                <a:cubicBezTo>
                  <a:pt x="2301117" y="3955108"/>
                  <a:pt x="2299909" y="3955035"/>
                  <a:pt x="2298908" y="3954887"/>
                </a:cubicBezTo>
                <a:cubicBezTo>
                  <a:pt x="2297906" y="3954740"/>
                  <a:pt x="2297111" y="3954564"/>
                  <a:pt x="2296522" y="3954357"/>
                </a:cubicBezTo>
                <a:cubicBezTo>
                  <a:pt x="2295932" y="3954151"/>
                  <a:pt x="2295519" y="3953871"/>
                  <a:pt x="2295285" y="3953518"/>
                </a:cubicBezTo>
                <a:cubicBezTo>
                  <a:pt x="2295049" y="3953164"/>
                  <a:pt x="2294931" y="3952752"/>
                  <a:pt x="2294931" y="3952281"/>
                </a:cubicBezTo>
                <a:lnTo>
                  <a:pt x="2294931" y="3842529"/>
                </a:lnTo>
                <a:cubicBezTo>
                  <a:pt x="2294931" y="3842058"/>
                  <a:pt x="2295049" y="3841645"/>
                  <a:pt x="2295285" y="3841292"/>
                </a:cubicBezTo>
                <a:cubicBezTo>
                  <a:pt x="2295519" y="3840939"/>
                  <a:pt x="2295932" y="3840659"/>
                  <a:pt x="2296522" y="3840453"/>
                </a:cubicBezTo>
                <a:cubicBezTo>
                  <a:pt x="2297111" y="3840246"/>
                  <a:pt x="2297906" y="3840070"/>
                  <a:pt x="2298908" y="3839922"/>
                </a:cubicBezTo>
                <a:cubicBezTo>
                  <a:pt x="2299909" y="3839775"/>
                  <a:pt x="2301117" y="3839701"/>
                  <a:pt x="2302531" y="3839701"/>
                </a:cubicBezTo>
                <a:close/>
                <a:moveTo>
                  <a:pt x="2051945" y="3839701"/>
                </a:moveTo>
                <a:cubicBezTo>
                  <a:pt x="2053713" y="3839701"/>
                  <a:pt x="2055141" y="3839760"/>
                  <a:pt x="2056231" y="3839878"/>
                </a:cubicBezTo>
                <a:cubicBezTo>
                  <a:pt x="2057321" y="3839996"/>
                  <a:pt x="2058189" y="3840158"/>
                  <a:pt x="2058837" y="3840364"/>
                </a:cubicBezTo>
                <a:cubicBezTo>
                  <a:pt x="2059486" y="3840571"/>
                  <a:pt x="2059971" y="3840865"/>
                  <a:pt x="2060295" y="3841248"/>
                </a:cubicBezTo>
                <a:cubicBezTo>
                  <a:pt x="2060619" y="3841631"/>
                  <a:pt x="2060928" y="3842117"/>
                  <a:pt x="2061224" y="3842706"/>
                </a:cubicBezTo>
                <a:lnTo>
                  <a:pt x="2077040" y="3875578"/>
                </a:lnTo>
                <a:cubicBezTo>
                  <a:pt x="2078510" y="3878701"/>
                  <a:pt x="2079976" y="3881970"/>
                  <a:pt x="2081440" y="3885387"/>
                </a:cubicBezTo>
                <a:cubicBezTo>
                  <a:pt x="2082904" y="3888804"/>
                  <a:pt x="2084396" y="3892250"/>
                  <a:pt x="2085920" y="3895726"/>
                </a:cubicBezTo>
                <a:lnTo>
                  <a:pt x="2086095" y="3895726"/>
                </a:lnTo>
                <a:cubicBezTo>
                  <a:pt x="2087442" y="3892368"/>
                  <a:pt x="2088834" y="3889025"/>
                  <a:pt x="2090268" y="3885696"/>
                </a:cubicBezTo>
                <a:cubicBezTo>
                  <a:pt x="2091703" y="3882368"/>
                  <a:pt x="2093156" y="3879084"/>
                  <a:pt x="2094626" y="3875843"/>
                </a:cubicBezTo>
                <a:lnTo>
                  <a:pt x="2110532" y="3842794"/>
                </a:lnTo>
                <a:cubicBezTo>
                  <a:pt x="2110709" y="3842205"/>
                  <a:pt x="2110959" y="3841705"/>
                  <a:pt x="2111283" y="3841292"/>
                </a:cubicBezTo>
                <a:cubicBezTo>
                  <a:pt x="2111608" y="3840880"/>
                  <a:pt x="2112048" y="3840571"/>
                  <a:pt x="2112608" y="3840364"/>
                </a:cubicBezTo>
                <a:cubicBezTo>
                  <a:pt x="2113168" y="3840158"/>
                  <a:pt x="2113949" y="3839996"/>
                  <a:pt x="2114951" y="3839878"/>
                </a:cubicBezTo>
                <a:cubicBezTo>
                  <a:pt x="2115951" y="3839760"/>
                  <a:pt x="2117218" y="3839701"/>
                  <a:pt x="2118751" y="3839701"/>
                </a:cubicBezTo>
                <a:cubicBezTo>
                  <a:pt x="2120870" y="3839701"/>
                  <a:pt x="2122535" y="3839775"/>
                  <a:pt x="2123743" y="3839922"/>
                </a:cubicBezTo>
                <a:cubicBezTo>
                  <a:pt x="2124950" y="3840070"/>
                  <a:pt x="2125790" y="3840350"/>
                  <a:pt x="2126262" y="3840762"/>
                </a:cubicBezTo>
                <a:cubicBezTo>
                  <a:pt x="2126733" y="3841174"/>
                  <a:pt x="2126895" y="3841764"/>
                  <a:pt x="2126746" y="3842529"/>
                </a:cubicBezTo>
                <a:cubicBezTo>
                  <a:pt x="2126599" y="3843295"/>
                  <a:pt x="2126203" y="3844326"/>
                  <a:pt x="2125554" y="3845622"/>
                </a:cubicBezTo>
                <a:lnTo>
                  <a:pt x="2093212" y="3910130"/>
                </a:lnTo>
                <a:lnTo>
                  <a:pt x="2093212" y="3952281"/>
                </a:lnTo>
                <a:cubicBezTo>
                  <a:pt x="2093212" y="3952752"/>
                  <a:pt x="2093095" y="3953164"/>
                  <a:pt x="2092861" y="3953518"/>
                </a:cubicBezTo>
                <a:cubicBezTo>
                  <a:pt x="2092627" y="3953871"/>
                  <a:pt x="2092216" y="3954151"/>
                  <a:pt x="2091631" y="3954357"/>
                </a:cubicBezTo>
                <a:cubicBezTo>
                  <a:pt x="2091045" y="3954564"/>
                  <a:pt x="2090254" y="3954740"/>
                  <a:pt x="2089258" y="3954887"/>
                </a:cubicBezTo>
                <a:cubicBezTo>
                  <a:pt x="2088263" y="3955035"/>
                  <a:pt x="2087062" y="3955108"/>
                  <a:pt x="2085657" y="3955108"/>
                </a:cubicBezTo>
                <a:cubicBezTo>
                  <a:pt x="2084193" y="3955108"/>
                  <a:pt x="2082976" y="3955035"/>
                  <a:pt x="2082010" y="3954887"/>
                </a:cubicBezTo>
                <a:cubicBezTo>
                  <a:pt x="2081044" y="3954740"/>
                  <a:pt x="2080254" y="3954564"/>
                  <a:pt x="2079638" y="3954357"/>
                </a:cubicBezTo>
                <a:cubicBezTo>
                  <a:pt x="2079023" y="3954151"/>
                  <a:pt x="2078599" y="3953871"/>
                  <a:pt x="2078365" y="3953518"/>
                </a:cubicBezTo>
                <a:cubicBezTo>
                  <a:pt x="2078130" y="3953164"/>
                  <a:pt x="2078013" y="3952752"/>
                  <a:pt x="2078013" y="3952281"/>
                </a:cubicBezTo>
                <a:lnTo>
                  <a:pt x="2078013" y="3910130"/>
                </a:lnTo>
                <a:lnTo>
                  <a:pt x="2045671" y="3845622"/>
                </a:lnTo>
                <a:cubicBezTo>
                  <a:pt x="2045024" y="3844267"/>
                  <a:pt x="2044625" y="3843207"/>
                  <a:pt x="2044479" y="3842441"/>
                </a:cubicBezTo>
                <a:cubicBezTo>
                  <a:pt x="2044331" y="3841675"/>
                  <a:pt x="2044479" y="3841086"/>
                  <a:pt x="2044919" y="3840673"/>
                </a:cubicBezTo>
                <a:cubicBezTo>
                  <a:pt x="2045362" y="3840261"/>
                  <a:pt x="2046156" y="3839996"/>
                  <a:pt x="2047306" y="3839878"/>
                </a:cubicBezTo>
                <a:cubicBezTo>
                  <a:pt x="2048454" y="3839760"/>
                  <a:pt x="2050001" y="3839701"/>
                  <a:pt x="2051945" y="3839701"/>
                </a:cubicBezTo>
                <a:close/>
                <a:moveTo>
                  <a:pt x="1826281" y="3839701"/>
                </a:moveTo>
                <a:cubicBezTo>
                  <a:pt x="1827754" y="3839701"/>
                  <a:pt x="1828976" y="3839775"/>
                  <a:pt x="1829948" y="3839922"/>
                </a:cubicBezTo>
                <a:cubicBezTo>
                  <a:pt x="1830920" y="3840070"/>
                  <a:pt x="1831701" y="3840246"/>
                  <a:pt x="1832290" y="3840453"/>
                </a:cubicBezTo>
                <a:cubicBezTo>
                  <a:pt x="1832879" y="3840659"/>
                  <a:pt x="1833292" y="3840939"/>
                  <a:pt x="1833527" y="3841292"/>
                </a:cubicBezTo>
                <a:cubicBezTo>
                  <a:pt x="1833762" y="3841645"/>
                  <a:pt x="1833881" y="3842058"/>
                  <a:pt x="1833881" y="3842529"/>
                </a:cubicBezTo>
                <a:lnTo>
                  <a:pt x="1833881" y="3888303"/>
                </a:lnTo>
                <a:lnTo>
                  <a:pt x="1885929" y="3888303"/>
                </a:lnTo>
                <a:lnTo>
                  <a:pt x="1885929" y="3842529"/>
                </a:lnTo>
                <a:cubicBezTo>
                  <a:pt x="1885929" y="3842058"/>
                  <a:pt x="1886046" y="3841645"/>
                  <a:pt x="1886282" y="3841292"/>
                </a:cubicBezTo>
                <a:cubicBezTo>
                  <a:pt x="1886518" y="3840939"/>
                  <a:pt x="1886929" y="3840659"/>
                  <a:pt x="1887519" y="3840453"/>
                </a:cubicBezTo>
                <a:cubicBezTo>
                  <a:pt x="1888108" y="3840246"/>
                  <a:pt x="1888874" y="3840070"/>
                  <a:pt x="1889817" y="3839922"/>
                </a:cubicBezTo>
                <a:cubicBezTo>
                  <a:pt x="1890759" y="3839775"/>
                  <a:pt x="1891996" y="3839701"/>
                  <a:pt x="1893528" y="3839701"/>
                </a:cubicBezTo>
                <a:cubicBezTo>
                  <a:pt x="1894942" y="3839701"/>
                  <a:pt x="1896135" y="3839775"/>
                  <a:pt x="1897107" y="3839922"/>
                </a:cubicBezTo>
                <a:cubicBezTo>
                  <a:pt x="1898079" y="3840070"/>
                  <a:pt x="1898859" y="3840246"/>
                  <a:pt x="1899448" y="3840453"/>
                </a:cubicBezTo>
                <a:cubicBezTo>
                  <a:pt x="1900037" y="3840659"/>
                  <a:pt x="1900450" y="3840939"/>
                  <a:pt x="1900686" y="3841292"/>
                </a:cubicBezTo>
                <a:cubicBezTo>
                  <a:pt x="1900921" y="3841645"/>
                  <a:pt x="1901039" y="3842058"/>
                  <a:pt x="1901039" y="3842529"/>
                </a:cubicBezTo>
                <a:lnTo>
                  <a:pt x="1901039" y="3952281"/>
                </a:lnTo>
                <a:cubicBezTo>
                  <a:pt x="1901039" y="3952752"/>
                  <a:pt x="1900921" y="3953164"/>
                  <a:pt x="1900686" y="3953518"/>
                </a:cubicBezTo>
                <a:cubicBezTo>
                  <a:pt x="1900450" y="3953871"/>
                  <a:pt x="1900037" y="3954151"/>
                  <a:pt x="1899448" y="3954357"/>
                </a:cubicBezTo>
                <a:cubicBezTo>
                  <a:pt x="1898859" y="3954564"/>
                  <a:pt x="1898079" y="3954740"/>
                  <a:pt x="1897107" y="3954887"/>
                </a:cubicBezTo>
                <a:cubicBezTo>
                  <a:pt x="1896135" y="3955035"/>
                  <a:pt x="1894942" y="3955108"/>
                  <a:pt x="1893528" y="3955108"/>
                </a:cubicBezTo>
                <a:cubicBezTo>
                  <a:pt x="1891996" y="3955108"/>
                  <a:pt x="1890759" y="3955035"/>
                  <a:pt x="1889817" y="3954887"/>
                </a:cubicBezTo>
                <a:cubicBezTo>
                  <a:pt x="1888874" y="3954740"/>
                  <a:pt x="1888108" y="3954564"/>
                  <a:pt x="1887519" y="3954357"/>
                </a:cubicBezTo>
                <a:cubicBezTo>
                  <a:pt x="1886929" y="3954151"/>
                  <a:pt x="1886518" y="3953871"/>
                  <a:pt x="1886282" y="3953518"/>
                </a:cubicBezTo>
                <a:cubicBezTo>
                  <a:pt x="1886046" y="3953164"/>
                  <a:pt x="1885929" y="3952752"/>
                  <a:pt x="1885929" y="3952281"/>
                </a:cubicBezTo>
                <a:lnTo>
                  <a:pt x="1885929" y="3901558"/>
                </a:lnTo>
                <a:lnTo>
                  <a:pt x="1833881" y="3901558"/>
                </a:lnTo>
                <a:lnTo>
                  <a:pt x="1833881" y="3952281"/>
                </a:lnTo>
                <a:cubicBezTo>
                  <a:pt x="1833881" y="3952752"/>
                  <a:pt x="1833762" y="3953164"/>
                  <a:pt x="1833527" y="3953518"/>
                </a:cubicBezTo>
                <a:cubicBezTo>
                  <a:pt x="1833292" y="3953871"/>
                  <a:pt x="1832879" y="3954151"/>
                  <a:pt x="1832290" y="3954357"/>
                </a:cubicBezTo>
                <a:cubicBezTo>
                  <a:pt x="1831701" y="3954564"/>
                  <a:pt x="1830920" y="3954740"/>
                  <a:pt x="1829948" y="3954887"/>
                </a:cubicBezTo>
                <a:cubicBezTo>
                  <a:pt x="1828976" y="3955035"/>
                  <a:pt x="1827754" y="3955108"/>
                  <a:pt x="1826281" y="3955108"/>
                </a:cubicBezTo>
                <a:cubicBezTo>
                  <a:pt x="1824868" y="3955108"/>
                  <a:pt x="1823659" y="3955035"/>
                  <a:pt x="1822658" y="3954887"/>
                </a:cubicBezTo>
                <a:cubicBezTo>
                  <a:pt x="1821657" y="3954740"/>
                  <a:pt x="1820861" y="3954564"/>
                  <a:pt x="1820273" y="3954357"/>
                </a:cubicBezTo>
                <a:cubicBezTo>
                  <a:pt x="1819684" y="3954151"/>
                  <a:pt x="1819272" y="3953871"/>
                  <a:pt x="1819035" y="3953518"/>
                </a:cubicBezTo>
                <a:cubicBezTo>
                  <a:pt x="1818799" y="3953164"/>
                  <a:pt x="1818682" y="3952752"/>
                  <a:pt x="1818682" y="3952281"/>
                </a:cubicBezTo>
                <a:lnTo>
                  <a:pt x="1818682" y="3842529"/>
                </a:lnTo>
                <a:cubicBezTo>
                  <a:pt x="1818682" y="3842058"/>
                  <a:pt x="1818799" y="3841645"/>
                  <a:pt x="1819035" y="3841292"/>
                </a:cubicBezTo>
                <a:cubicBezTo>
                  <a:pt x="1819272" y="3840939"/>
                  <a:pt x="1819684" y="3840659"/>
                  <a:pt x="1820273" y="3840453"/>
                </a:cubicBezTo>
                <a:cubicBezTo>
                  <a:pt x="1820861" y="3840246"/>
                  <a:pt x="1821657" y="3840070"/>
                  <a:pt x="1822658" y="3839922"/>
                </a:cubicBezTo>
                <a:cubicBezTo>
                  <a:pt x="1823659" y="3839775"/>
                  <a:pt x="1824868" y="3839701"/>
                  <a:pt x="1826281" y="3839701"/>
                </a:cubicBezTo>
                <a:close/>
                <a:moveTo>
                  <a:pt x="1575693" y="3839701"/>
                </a:moveTo>
                <a:cubicBezTo>
                  <a:pt x="1577460" y="3839701"/>
                  <a:pt x="1578889" y="3839760"/>
                  <a:pt x="1579978" y="3839878"/>
                </a:cubicBezTo>
                <a:cubicBezTo>
                  <a:pt x="1581068" y="3839996"/>
                  <a:pt x="1581937" y="3840158"/>
                  <a:pt x="1582586" y="3840364"/>
                </a:cubicBezTo>
                <a:cubicBezTo>
                  <a:pt x="1583233" y="3840571"/>
                  <a:pt x="1583719" y="3840865"/>
                  <a:pt x="1584044" y="3841248"/>
                </a:cubicBezTo>
                <a:cubicBezTo>
                  <a:pt x="1584368" y="3841631"/>
                  <a:pt x="1584677" y="3842117"/>
                  <a:pt x="1584971" y="3842706"/>
                </a:cubicBezTo>
                <a:lnTo>
                  <a:pt x="1600789" y="3875578"/>
                </a:lnTo>
                <a:cubicBezTo>
                  <a:pt x="1602257" y="3878701"/>
                  <a:pt x="1603723" y="3881970"/>
                  <a:pt x="1605187" y="3885387"/>
                </a:cubicBezTo>
                <a:cubicBezTo>
                  <a:pt x="1606651" y="3888804"/>
                  <a:pt x="1608145" y="3892250"/>
                  <a:pt x="1609669" y="3895726"/>
                </a:cubicBezTo>
                <a:lnTo>
                  <a:pt x="1609844" y="3895726"/>
                </a:lnTo>
                <a:cubicBezTo>
                  <a:pt x="1611190" y="3892368"/>
                  <a:pt x="1612581" y="3889025"/>
                  <a:pt x="1614017" y="3885696"/>
                </a:cubicBezTo>
                <a:cubicBezTo>
                  <a:pt x="1615451" y="3882368"/>
                  <a:pt x="1616904" y="3879084"/>
                  <a:pt x="1618374" y="3875843"/>
                </a:cubicBezTo>
                <a:lnTo>
                  <a:pt x="1634280" y="3842794"/>
                </a:lnTo>
                <a:cubicBezTo>
                  <a:pt x="1634457" y="3842205"/>
                  <a:pt x="1634707" y="3841705"/>
                  <a:pt x="1635031" y="3841292"/>
                </a:cubicBezTo>
                <a:cubicBezTo>
                  <a:pt x="1635355" y="3840880"/>
                  <a:pt x="1635797" y="3840571"/>
                  <a:pt x="1636357" y="3840364"/>
                </a:cubicBezTo>
                <a:cubicBezTo>
                  <a:pt x="1636917" y="3840158"/>
                  <a:pt x="1637697" y="3839996"/>
                  <a:pt x="1638698" y="3839878"/>
                </a:cubicBezTo>
                <a:cubicBezTo>
                  <a:pt x="1639700" y="3839760"/>
                  <a:pt x="1640967" y="3839701"/>
                  <a:pt x="1642499" y="3839701"/>
                </a:cubicBezTo>
                <a:cubicBezTo>
                  <a:pt x="1644619" y="3839701"/>
                  <a:pt x="1646283" y="3839775"/>
                  <a:pt x="1647497" y="3839922"/>
                </a:cubicBezTo>
                <a:cubicBezTo>
                  <a:pt x="1648704" y="3840070"/>
                  <a:pt x="1649543" y="3840350"/>
                  <a:pt x="1650015" y="3840762"/>
                </a:cubicBezTo>
                <a:cubicBezTo>
                  <a:pt x="1650487" y="3841174"/>
                  <a:pt x="1650647" y="3841764"/>
                  <a:pt x="1650500" y="3842529"/>
                </a:cubicBezTo>
                <a:cubicBezTo>
                  <a:pt x="1650354" y="3843295"/>
                  <a:pt x="1649955" y="3844326"/>
                  <a:pt x="1649308" y="3845622"/>
                </a:cubicBezTo>
                <a:lnTo>
                  <a:pt x="1616960" y="3910130"/>
                </a:lnTo>
                <a:lnTo>
                  <a:pt x="1616960" y="3952281"/>
                </a:lnTo>
                <a:cubicBezTo>
                  <a:pt x="1616960" y="3952752"/>
                  <a:pt x="1616843" y="3953164"/>
                  <a:pt x="1616608" y="3953518"/>
                </a:cubicBezTo>
                <a:cubicBezTo>
                  <a:pt x="1616375" y="3953871"/>
                  <a:pt x="1615964" y="3954151"/>
                  <a:pt x="1615378" y="3954357"/>
                </a:cubicBezTo>
                <a:cubicBezTo>
                  <a:pt x="1614792" y="3954564"/>
                  <a:pt x="1614002" y="3954740"/>
                  <a:pt x="1613006" y="3954887"/>
                </a:cubicBezTo>
                <a:cubicBezTo>
                  <a:pt x="1612011" y="3955035"/>
                  <a:pt x="1610810" y="3955108"/>
                  <a:pt x="1609405" y="3955108"/>
                </a:cubicBezTo>
                <a:cubicBezTo>
                  <a:pt x="1607940" y="3955108"/>
                  <a:pt x="1606725" y="3955035"/>
                  <a:pt x="1605758" y="3954887"/>
                </a:cubicBezTo>
                <a:cubicBezTo>
                  <a:pt x="1604791" y="3954740"/>
                  <a:pt x="1604001" y="3954564"/>
                  <a:pt x="1603386" y="3954357"/>
                </a:cubicBezTo>
                <a:cubicBezTo>
                  <a:pt x="1602771" y="3954151"/>
                  <a:pt x="1602347" y="3953871"/>
                  <a:pt x="1602112" y="3953518"/>
                </a:cubicBezTo>
                <a:cubicBezTo>
                  <a:pt x="1601878" y="3953164"/>
                  <a:pt x="1601761" y="3952752"/>
                  <a:pt x="1601761" y="3952281"/>
                </a:cubicBezTo>
                <a:lnTo>
                  <a:pt x="1601761" y="3910130"/>
                </a:lnTo>
                <a:lnTo>
                  <a:pt x="1569419" y="3845622"/>
                </a:lnTo>
                <a:cubicBezTo>
                  <a:pt x="1568771" y="3844267"/>
                  <a:pt x="1568373" y="3843207"/>
                  <a:pt x="1568226" y="3842441"/>
                </a:cubicBezTo>
                <a:cubicBezTo>
                  <a:pt x="1568079" y="3841675"/>
                  <a:pt x="1568226" y="3841086"/>
                  <a:pt x="1568668" y="3840673"/>
                </a:cubicBezTo>
                <a:cubicBezTo>
                  <a:pt x="1569109" y="3840261"/>
                  <a:pt x="1569905" y="3839996"/>
                  <a:pt x="1571054" y="3839878"/>
                </a:cubicBezTo>
                <a:cubicBezTo>
                  <a:pt x="1572203" y="3839760"/>
                  <a:pt x="1573749" y="3839701"/>
                  <a:pt x="1575693" y="3839701"/>
                </a:cubicBezTo>
                <a:close/>
                <a:moveTo>
                  <a:pt x="1359553" y="3839701"/>
                </a:moveTo>
                <a:cubicBezTo>
                  <a:pt x="1361026" y="3839701"/>
                  <a:pt x="1362248" y="3839775"/>
                  <a:pt x="1363220" y="3839922"/>
                </a:cubicBezTo>
                <a:cubicBezTo>
                  <a:pt x="1364192" y="3840070"/>
                  <a:pt x="1364972" y="3840246"/>
                  <a:pt x="1365562" y="3840453"/>
                </a:cubicBezTo>
                <a:cubicBezTo>
                  <a:pt x="1366151" y="3840659"/>
                  <a:pt x="1366563" y="3840939"/>
                  <a:pt x="1366799" y="3841292"/>
                </a:cubicBezTo>
                <a:cubicBezTo>
                  <a:pt x="1367035" y="3841645"/>
                  <a:pt x="1367153" y="3842058"/>
                  <a:pt x="1367153" y="3842529"/>
                </a:cubicBezTo>
                <a:lnTo>
                  <a:pt x="1367153" y="3888303"/>
                </a:lnTo>
                <a:lnTo>
                  <a:pt x="1419201" y="3888303"/>
                </a:lnTo>
                <a:lnTo>
                  <a:pt x="1419201" y="3842529"/>
                </a:lnTo>
                <a:cubicBezTo>
                  <a:pt x="1419201" y="3842058"/>
                  <a:pt x="1419318" y="3841645"/>
                  <a:pt x="1419554" y="3841292"/>
                </a:cubicBezTo>
                <a:cubicBezTo>
                  <a:pt x="1419790" y="3840939"/>
                  <a:pt x="1420202" y="3840659"/>
                  <a:pt x="1420791" y="3840453"/>
                </a:cubicBezTo>
                <a:cubicBezTo>
                  <a:pt x="1421380" y="3840246"/>
                  <a:pt x="1422146" y="3840070"/>
                  <a:pt x="1423089" y="3839922"/>
                </a:cubicBezTo>
                <a:cubicBezTo>
                  <a:pt x="1424031" y="3839775"/>
                  <a:pt x="1425268" y="3839701"/>
                  <a:pt x="1426800" y="3839701"/>
                </a:cubicBezTo>
                <a:cubicBezTo>
                  <a:pt x="1428214" y="3839701"/>
                  <a:pt x="1429407" y="3839775"/>
                  <a:pt x="1430379" y="3839922"/>
                </a:cubicBezTo>
                <a:cubicBezTo>
                  <a:pt x="1431351" y="3840070"/>
                  <a:pt x="1432132" y="3840246"/>
                  <a:pt x="1432721" y="3840453"/>
                </a:cubicBezTo>
                <a:cubicBezTo>
                  <a:pt x="1433310" y="3840659"/>
                  <a:pt x="1433722" y="3840939"/>
                  <a:pt x="1433958" y="3841292"/>
                </a:cubicBezTo>
                <a:cubicBezTo>
                  <a:pt x="1434194" y="3841645"/>
                  <a:pt x="1434312" y="3842058"/>
                  <a:pt x="1434312" y="3842529"/>
                </a:cubicBezTo>
                <a:lnTo>
                  <a:pt x="1434312" y="3952281"/>
                </a:lnTo>
                <a:cubicBezTo>
                  <a:pt x="1434312" y="3952752"/>
                  <a:pt x="1434194" y="3953164"/>
                  <a:pt x="1433958" y="3953518"/>
                </a:cubicBezTo>
                <a:cubicBezTo>
                  <a:pt x="1433722" y="3953871"/>
                  <a:pt x="1433310" y="3954151"/>
                  <a:pt x="1432721" y="3954357"/>
                </a:cubicBezTo>
                <a:cubicBezTo>
                  <a:pt x="1432132" y="3954564"/>
                  <a:pt x="1431351" y="3954740"/>
                  <a:pt x="1430379" y="3954887"/>
                </a:cubicBezTo>
                <a:cubicBezTo>
                  <a:pt x="1429407" y="3955035"/>
                  <a:pt x="1428214" y="3955108"/>
                  <a:pt x="1426800" y="3955108"/>
                </a:cubicBezTo>
                <a:cubicBezTo>
                  <a:pt x="1425268" y="3955108"/>
                  <a:pt x="1424031" y="3955035"/>
                  <a:pt x="1423089" y="3954887"/>
                </a:cubicBezTo>
                <a:cubicBezTo>
                  <a:pt x="1422146" y="3954740"/>
                  <a:pt x="1421380" y="3954564"/>
                  <a:pt x="1420791" y="3954357"/>
                </a:cubicBezTo>
                <a:cubicBezTo>
                  <a:pt x="1420202" y="3954151"/>
                  <a:pt x="1419790" y="3953871"/>
                  <a:pt x="1419554" y="3953518"/>
                </a:cubicBezTo>
                <a:cubicBezTo>
                  <a:pt x="1419318" y="3953164"/>
                  <a:pt x="1419201" y="3952752"/>
                  <a:pt x="1419201" y="3952281"/>
                </a:cubicBezTo>
                <a:lnTo>
                  <a:pt x="1419201" y="3901558"/>
                </a:lnTo>
                <a:lnTo>
                  <a:pt x="1367153" y="3901558"/>
                </a:lnTo>
                <a:lnTo>
                  <a:pt x="1367153" y="3952281"/>
                </a:lnTo>
                <a:cubicBezTo>
                  <a:pt x="1367153" y="3952752"/>
                  <a:pt x="1367035" y="3953164"/>
                  <a:pt x="1366799" y="3953518"/>
                </a:cubicBezTo>
                <a:cubicBezTo>
                  <a:pt x="1366563" y="3953871"/>
                  <a:pt x="1366151" y="3954151"/>
                  <a:pt x="1365562" y="3954357"/>
                </a:cubicBezTo>
                <a:cubicBezTo>
                  <a:pt x="1364972" y="3954564"/>
                  <a:pt x="1364192" y="3954740"/>
                  <a:pt x="1363220" y="3954887"/>
                </a:cubicBezTo>
                <a:cubicBezTo>
                  <a:pt x="1362248" y="3955035"/>
                  <a:pt x="1361026" y="3955108"/>
                  <a:pt x="1359553" y="3955108"/>
                </a:cubicBezTo>
                <a:cubicBezTo>
                  <a:pt x="1358139" y="3955108"/>
                  <a:pt x="1356931" y="3955035"/>
                  <a:pt x="1355930" y="3954887"/>
                </a:cubicBezTo>
                <a:cubicBezTo>
                  <a:pt x="1354929" y="3954740"/>
                  <a:pt x="1354133" y="3954564"/>
                  <a:pt x="1353544" y="3954357"/>
                </a:cubicBezTo>
                <a:cubicBezTo>
                  <a:pt x="1352955" y="3954151"/>
                  <a:pt x="1352543" y="3953871"/>
                  <a:pt x="1352307" y="3953518"/>
                </a:cubicBezTo>
                <a:cubicBezTo>
                  <a:pt x="1352071" y="3953164"/>
                  <a:pt x="1351954" y="3952752"/>
                  <a:pt x="1351954" y="3952281"/>
                </a:cubicBezTo>
                <a:lnTo>
                  <a:pt x="1351954" y="3842529"/>
                </a:lnTo>
                <a:cubicBezTo>
                  <a:pt x="1351954" y="3842058"/>
                  <a:pt x="1352071" y="3841645"/>
                  <a:pt x="1352307" y="3841292"/>
                </a:cubicBezTo>
                <a:cubicBezTo>
                  <a:pt x="1352543" y="3840939"/>
                  <a:pt x="1352955" y="3840659"/>
                  <a:pt x="1353544" y="3840453"/>
                </a:cubicBezTo>
                <a:cubicBezTo>
                  <a:pt x="1354133" y="3840246"/>
                  <a:pt x="1354929" y="3840070"/>
                  <a:pt x="1355930" y="3839922"/>
                </a:cubicBezTo>
                <a:cubicBezTo>
                  <a:pt x="1356931" y="3839775"/>
                  <a:pt x="1358139" y="3839701"/>
                  <a:pt x="1359553" y="3839701"/>
                </a:cubicBezTo>
                <a:close/>
                <a:moveTo>
                  <a:pt x="1108970" y="3839701"/>
                </a:moveTo>
                <a:cubicBezTo>
                  <a:pt x="1110736" y="3839701"/>
                  <a:pt x="1112165" y="3839760"/>
                  <a:pt x="1113254" y="3839878"/>
                </a:cubicBezTo>
                <a:cubicBezTo>
                  <a:pt x="1114345" y="3839996"/>
                  <a:pt x="1115214" y="3840158"/>
                  <a:pt x="1115863" y="3840364"/>
                </a:cubicBezTo>
                <a:cubicBezTo>
                  <a:pt x="1116510" y="3840571"/>
                  <a:pt x="1116995" y="3840865"/>
                  <a:pt x="1117320" y="3841248"/>
                </a:cubicBezTo>
                <a:cubicBezTo>
                  <a:pt x="1117644" y="3841631"/>
                  <a:pt x="1117953" y="3842117"/>
                  <a:pt x="1118248" y="3842706"/>
                </a:cubicBezTo>
                <a:lnTo>
                  <a:pt x="1134066" y="3875578"/>
                </a:lnTo>
                <a:cubicBezTo>
                  <a:pt x="1135534" y="3878701"/>
                  <a:pt x="1137001" y="3881970"/>
                  <a:pt x="1138465" y="3885387"/>
                </a:cubicBezTo>
                <a:cubicBezTo>
                  <a:pt x="1139928" y="3888804"/>
                  <a:pt x="1141422" y="3892250"/>
                  <a:pt x="1142945" y="3895726"/>
                </a:cubicBezTo>
                <a:lnTo>
                  <a:pt x="1143121" y="3895726"/>
                </a:lnTo>
                <a:cubicBezTo>
                  <a:pt x="1144468" y="3892368"/>
                  <a:pt x="1145858" y="3889025"/>
                  <a:pt x="1147293" y="3885696"/>
                </a:cubicBezTo>
                <a:cubicBezTo>
                  <a:pt x="1148728" y="3882368"/>
                  <a:pt x="1150181" y="3879084"/>
                  <a:pt x="1151651" y="3875843"/>
                </a:cubicBezTo>
                <a:lnTo>
                  <a:pt x="1167557" y="3842794"/>
                </a:lnTo>
                <a:cubicBezTo>
                  <a:pt x="1167733" y="3842205"/>
                  <a:pt x="1167983" y="3841705"/>
                  <a:pt x="1168307" y="3841292"/>
                </a:cubicBezTo>
                <a:cubicBezTo>
                  <a:pt x="1168631" y="3840880"/>
                  <a:pt x="1169073" y="3840571"/>
                  <a:pt x="1169633" y="3840364"/>
                </a:cubicBezTo>
                <a:cubicBezTo>
                  <a:pt x="1170192" y="3840158"/>
                  <a:pt x="1170973" y="3839996"/>
                  <a:pt x="1171974" y="3839878"/>
                </a:cubicBezTo>
                <a:cubicBezTo>
                  <a:pt x="1172976" y="3839760"/>
                  <a:pt x="1174242" y="3839701"/>
                  <a:pt x="1175774" y="3839701"/>
                </a:cubicBezTo>
                <a:cubicBezTo>
                  <a:pt x="1177895" y="3839701"/>
                  <a:pt x="1179559" y="3839775"/>
                  <a:pt x="1180767" y="3839922"/>
                </a:cubicBezTo>
                <a:cubicBezTo>
                  <a:pt x="1181975" y="3840070"/>
                  <a:pt x="1182814" y="3840350"/>
                  <a:pt x="1183286" y="3840762"/>
                </a:cubicBezTo>
                <a:cubicBezTo>
                  <a:pt x="1183757" y="3841174"/>
                  <a:pt x="1183918" y="3841764"/>
                  <a:pt x="1183771" y="3842529"/>
                </a:cubicBezTo>
                <a:cubicBezTo>
                  <a:pt x="1183624" y="3843295"/>
                  <a:pt x="1183226" y="3844326"/>
                  <a:pt x="1182578" y="3845622"/>
                </a:cubicBezTo>
                <a:lnTo>
                  <a:pt x="1150237" y="3910130"/>
                </a:lnTo>
                <a:lnTo>
                  <a:pt x="1150237" y="3952281"/>
                </a:lnTo>
                <a:cubicBezTo>
                  <a:pt x="1150237" y="3952752"/>
                  <a:pt x="1150120" y="3953164"/>
                  <a:pt x="1149885" y="3953518"/>
                </a:cubicBezTo>
                <a:cubicBezTo>
                  <a:pt x="1149652" y="3953871"/>
                  <a:pt x="1149241" y="3954151"/>
                  <a:pt x="1148655" y="3954357"/>
                </a:cubicBezTo>
                <a:cubicBezTo>
                  <a:pt x="1148069" y="3954564"/>
                  <a:pt x="1147278" y="3954740"/>
                  <a:pt x="1146283" y="3954887"/>
                </a:cubicBezTo>
                <a:cubicBezTo>
                  <a:pt x="1145287" y="3955035"/>
                  <a:pt x="1144088" y="3955108"/>
                  <a:pt x="1142681" y="3955108"/>
                </a:cubicBezTo>
                <a:cubicBezTo>
                  <a:pt x="1141217" y="3955108"/>
                  <a:pt x="1140002" y="3955035"/>
                  <a:pt x="1139035" y="3954887"/>
                </a:cubicBezTo>
                <a:cubicBezTo>
                  <a:pt x="1138068" y="3954740"/>
                  <a:pt x="1137278" y="3954564"/>
                  <a:pt x="1136663" y="3954357"/>
                </a:cubicBezTo>
                <a:cubicBezTo>
                  <a:pt x="1136048" y="3954151"/>
                  <a:pt x="1135624" y="3953871"/>
                  <a:pt x="1135389" y="3953518"/>
                </a:cubicBezTo>
                <a:cubicBezTo>
                  <a:pt x="1135155" y="3953164"/>
                  <a:pt x="1135038" y="3952752"/>
                  <a:pt x="1135038" y="3952281"/>
                </a:cubicBezTo>
                <a:lnTo>
                  <a:pt x="1135038" y="3910130"/>
                </a:lnTo>
                <a:lnTo>
                  <a:pt x="1102695" y="3845622"/>
                </a:lnTo>
                <a:cubicBezTo>
                  <a:pt x="1102047" y="3844267"/>
                  <a:pt x="1101649" y="3843207"/>
                  <a:pt x="1101502" y="3842441"/>
                </a:cubicBezTo>
                <a:cubicBezTo>
                  <a:pt x="1101354" y="3841675"/>
                  <a:pt x="1101502" y="3841086"/>
                  <a:pt x="1101944" y="3840673"/>
                </a:cubicBezTo>
                <a:cubicBezTo>
                  <a:pt x="1102386" y="3840261"/>
                  <a:pt x="1103181" y="3839996"/>
                  <a:pt x="1104329" y="3839878"/>
                </a:cubicBezTo>
                <a:cubicBezTo>
                  <a:pt x="1105479" y="3839760"/>
                  <a:pt x="1107025" y="3839701"/>
                  <a:pt x="1108970" y="3839701"/>
                </a:cubicBezTo>
                <a:close/>
                <a:moveTo>
                  <a:pt x="883304" y="3839701"/>
                </a:moveTo>
                <a:cubicBezTo>
                  <a:pt x="884777" y="3839701"/>
                  <a:pt x="886000" y="3839775"/>
                  <a:pt x="886972" y="3839922"/>
                </a:cubicBezTo>
                <a:cubicBezTo>
                  <a:pt x="887944" y="3840070"/>
                  <a:pt x="888724" y="3840246"/>
                  <a:pt x="889314" y="3840453"/>
                </a:cubicBezTo>
                <a:cubicBezTo>
                  <a:pt x="889902" y="3840659"/>
                  <a:pt x="890315" y="3840939"/>
                  <a:pt x="890551" y="3841292"/>
                </a:cubicBezTo>
                <a:cubicBezTo>
                  <a:pt x="890786" y="3841645"/>
                  <a:pt x="890904" y="3842058"/>
                  <a:pt x="890904" y="3842529"/>
                </a:cubicBezTo>
                <a:lnTo>
                  <a:pt x="890904" y="3888303"/>
                </a:lnTo>
                <a:lnTo>
                  <a:pt x="942952" y="3888303"/>
                </a:lnTo>
                <a:lnTo>
                  <a:pt x="942952" y="3842529"/>
                </a:lnTo>
                <a:cubicBezTo>
                  <a:pt x="942952" y="3842058"/>
                  <a:pt x="943070" y="3841645"/>
                  <a:pt x="943306" y="3841292"/>
                </a:cubicBezTo>
                <a:cubicBezTo>
                  <a:pt x="943541" y="3840939"/>
                  <a:pt x="943954" y="3840659"/>
                  <a:pt x="944543" y="3840453"/>
                </a:cubicBezTo>
                <a:cubicBezTo>
                  <a:pt x="945133" y="3840246"/>
                  <a:pt x="945898" y="3840070"/>
                  <a:pt x="946840" y="3839922"/>
                </a:cubicBezTo>
                <a:cubicBezTo>
                  <a:pt x="947782" y="3839775"/>
                  <a:pt x="949020" y="3839701"/>
                  <a:pt x="950551" y="3839701"/>
                </a:cubicBezTo>
                <a:cubicBezTo>
                  <a:pt x="951965" y="3839701"/>
                  <a:pt x="953158" y="3839775"/>
                  <a:pt x="954130" y="3839922"/>
                </a:cubicBezTo>
                <a:cubicBezTo>
                  <a:pt x="955103" y="3840070"/>
                  <a:pt x="955883" y="3840246"/>
                  <a:pt x="956472" y="3840453"/>
                </a:cubicBezTo>
                <a:cubicBezTo>
                  <a:pt x="957061" y="3840659"/>
                  <a:pt x="957474" y="3840939"/>
                  <a:pt x="957709" y="3841292"/>
                </a:cubicBezTo>
                <a:cubicBezTo>
                  <a:pt x="957944" y="3841645"/>
                  <a:pt x="958062" y="3842058"/>
                  <a:pt x="958062" y="3842529"/>
                </a:cubicBezTo>
                <a:lnTo>
                  <a:pt x="958062" y="3952281"/>
                </a:lnTo>
                <a:cubicBezTo>
                  <a:pt x="958062" y="3952752"/>
                  <a:pt x="957944" y="3953164"/>
                  <a:pt x="957709" y="3953518"/>
                </a:cubicBezTo>
                <a:cubicBezTo>
                  <a:pt x="957474" y="3953871"/>
                  <a:pt x="957061" y="3954151"/>
                  <a:pt x="956472" y="3954357"/>
                </a:cubicBezTo>
                <a:cubicBezTo>
                  <a:pt x="955883" y="3954564"/>
                  <a:pt x="955103" y="3954740"/>
                  <a:pt x="954130" y="3954887"/>
                </a:cubicBezTo>
                <a:cubicBezTo>
                  <a:pt x="953158" y="3955035"/>
                  <a:pt x="951965" y="3955108"/>
                  <a:pt x="950551" y="3955108"/>
                </a:cubicBezTo>
                <a:cubicBezTo>
                  <a:pt x="949020" y="3955108"/>
                  <a:pt x="947782" y="3955035"/>
                  <a:pt x="946840" y="3954887"/>
                </a:cubicBezTo>
                <a:cubicBezTo>
                  <a:pt x="945898" y="3954740"/>
                  <a:pt x="945133" y="3954564"/>
                  <a:pt x="944543" y="3954357"/>
                </a:cubicBezTo>
                <a:cubicBezTo>
                  <a:pt x="943954" y="3954151"/>
                  <a:pt x="943541" y="3953871"/>
                  <a:pt x="943306" y="3953518"/>
                </a:cubicBezTo>
                <a:cubicBezTo>
                  <a:pt x="943070" y="3953164"/>
                  <a:pt x="942952" y="3952752"/>
                  <a:pt x="942952" y="3952281"/>
                </a:cubicBezTo>
                <a:lnTo>
                  <a:pt x="942952" y="3901558"/>
                </a:lnTo>
                <a:lnTo>
                  <a:pt x="890904" y="3901558"/>
                </a:lnTo>
                <a:lnTo>
                  <a:pt x="890904" y="3952281"/>
                </a:lnTo>
                <a:cubicBezTo>
                  <a:pt x="890904" y="3952752"/>
                  <a:pt x="890786" y="3953164"/>
                  <a:pt x="890551" y="3953518"/>
                </a:cubicBezTo>
                <a:cubicBezTo>
                  <a:pt x="890315" y="3953871"/>
                  <a:pt x="889902" y="3954151"/>
                  <a:pt x="889314" y="3954357"/>
                </a:cubicBezTo>
                <a:cubicBezTo>
                  <a:pt x="888724" y="3954564"/>
                  <a:pt x="887944" y="3954740"/>
                  <a:pt x="886972" y="3954887"/>
                </a:cubicBezTo>
                <a:cubicBezTo>
                  <a:pt x="886000" y="3955035"/>
                  <a:pt x="884777" y="3955108"/>
                  <a:pt x="883304" y="3955108"/>
                </a:cubicBezTo>
                <a:cubicBezTo>
                  <a:pt x="881891" y="3955108"/>
                  <a:pt x="880682" y="3955035"/>
                  <a:pt x="879681" y="3954887"/>
                </a:cubicBezTo>
                <a:cubicBezTo>
                  <a:pt x="878680" y="3954740"/>
                  <a:pt x="877885" y="3954564"/>
                  <a:pt x="877295" y="3954357"/>
                </a:cubicBezTo>
                <a:cubicBezTo>
                  <a:pt x="876706" y="3954151"/>
                  <a:pt x="876294" y="3953871"/>
                  <a:pt x="876059" y="3953518"/>
                </a:cubicBezTo>
                <a:cubicBezTo>
                  <a:pt x="875823" y="3953164"/>
                  <a:pt x="875705" y="3952752"/>
                  <a:pt x="875705" y="3952281"/>
                </a:cubicBezTo>
                <a:lnTo>
                  <a:pt x="875705" y="3842529"/>
                </a:lnTo>
                <a:cubicBezTo>
                  <a:pt x="875705" y="3842058"/>
                  <a:pt x="875823" y="3841645"/>
                  <a:pt x="876059" y="3841292"/>
                </a:cubicBezTo>
                <a:cubicBezTo>
                  <a:pt x="876294" y="3840939"/>
                  <a:pt x="876706" y="3840659"/>
                  <a:pt x="877295" y="3840453"/>
                </a:cubicBezTo>
                <a:cubicBezTo>
                  <a:pt x="877885" y="3840246"/>
                  <a:pt x="878680" y="3840070"/>
                  <a:pt x="879681" y="3839922"/>
                </a:cubicBezTo>
                <a:cubicBezTo>
                  <a:pt x="880682" y="3839775"/>
                  <a:pt x="881891" y="3839701"/>
                  <a:pt x="883304" y="3839701"/>
                </a:cubicBezTo>
                <a:close/>
                <a:moveTo>
                  <a:pt x="632727" y="3839701"/>
                </a:moveTo>
                <a:cubicBezTo>
                  <a:pt x="634495" y="3839701"/>
                  <a:pt x="635923" y="3839760"/>
                  <a:pt x="637013" y="3839878"/>
                </a:cubicBezTo>
                <a:cubicBezTo>
                  <a:pt x="638103" y="3839996"/>
                  <a:pt x="638973" y="3840158"/>
                  <a:pt x="639619" y="3840364"/>
                </a:cubicBezTo>
                <a:cubicBezTo>
                  <a:pt x="640267" y="3840571"/>
                  <a:pt x="640755" y="3840865"/>
                  <a:pt x="641077" y="3841248"/>
                </a:cubicBezTo>
                <a:cubicBezTo>
                  <a:pt x="641401" y="3841631"/>
                  <a:pt x="641712" y="3842117"/>
                  <a:pt x="642006" y="3842706"/>
                </a:cubicBezTo>
                <a:lnTo>
                  <a:pt x="657824" y="3875578"/>
                </a:lnTo>
                <a:cubicBezTo>
                  <a:pt x="659292" y="3878701"/>
                  <a:pt x="660758" y="3881970"/>
                  <a:pt x="662222" y="3885387"/>
                </a:cubicBezTo>
                <a:cubicBezTo>
                  <a:pt x="663686" y="3888804"/>
                  <a:pt x="665180" y="3892250"/>
                  <a:pt x="666704" y="3895726"/>
                </a:cubicBezTo>
                <a:lnTo>
                  <a:pt x="666879" y="3895726"/>
                </a:lnTo>
                <a:cubicBezTo>
                  <a:pt x="668225" y="3892368"/>
                  <a:pt x="669616" y="3889025"/>
                  <a:pt x="671050" y="3885696"/>
                </a:cubicBezTo>
                <a:cubicBezTo>
                  <a:pt x="672486" y="3882368"/>
                  <a:pt x="673938" y="3879084"/>
                  <a:pt x="675408" y="3875843"/>
                </a:cubicBezTo>
                <a:lnTo>
                  <a:pt x="691314" y="3842794"/>
                </a:lnTo>
                <a:cubicBezTo>
                  <a:pt x="691491" y="3842205"/>
                  <a:pt x="691741" y="3841705"/>
                  <a:pt x="692066" y="3841292"/>
                </a:cubicBezTo>
                <a:cubicBezTo>
                  <a:pt x="692390" y="3840880"/>
                  <a:pt x="692831" y="3840571"/>
                  <a:pt x="693390" y="3840364"/>
                </a:cubicBezTo>
                <a:cubicBezTo>
                  <a:pt x="693951" y="3840158"/>
                  <a:pt x="694731" y="3839996"/>
                  <a:pt x="695734" y="3839878"/>
                </a:cubicBezTo>
                <a:cubicBezTo>
                  <a:pt x="696734" y="3839760"/>
                  <a:pt x="698001" y="3839701"/>
                  <a:pt x="699533" y="3839701"/>
                </a:cubicBezTo>
                <a:cubicBezTo>
                  <a:pt x="701653" y="3839701"/>
                  <a:pt x="703318" y="3839775"/>
                  <a:pt x="704526" y="3839922"/>
                </a:cubicBezTo>
                <a:cubicBezTo>
                  <a:pt x="705733" y="3840070"/>
                  <a:pt x="706573" y="3840350"/>
                  <a:pt x="707044" y="3840762"/>
                </a:cubicBezTo>
                <a:cubicBezTo>
                  <a:pt x="707516" y="3841174"/>
                  <a:pt x="707677" y="3841764"/>
                  <a:pt x="707529" y="3842529"/>
                </a:cubicBezTo>
                <a:cubicBezTo>
                  <a:pt x="707382" y="3843295"/>
                  <a:pt x="706984" y="3844326"/>
                  <a:pt x="706336" y="3845622"/>
                </a:cubicBezTo>
                <a:lnTo>
                  <a:pt x="673994" y="3910130"/>
                </a:lnTo>
                <a:lnTo>
                  <a:pt x="673994" y="3952281"/>
                </a:lnTo>
                <a:cubicBezTo>
                  <a:pt x="673994" y="3952752"/>
                  <a:pt x="673877" y="3953164"/>
                  <a:pt x="673644" y="3953518"/>
                </a:cubicBezTo>
                <a:cubicBezTo>
                  <a:pt x="673409" y="3953871"/>
                  <a:pt x="672999" y="3954151"/>
                  <a:pt x="672413" y="3954357"/>
                </a:cubicBezTo>
                <a:cubicBezTo>
                  <a:pt x="671828" y="3954564"/>
                  <a:pt x="671036" y="3954740"/>
                  <a:pt x="670041" y="3954887"/>
                </a:cubicBezTo>
                <a:cubicBezTo>
                  <a:pt x="669045" y="3955035"/>
                  <a:pt x="667845" y="3955108"/>
                  <a:pt x="666439" y="3955108"/>
                </a:cubicBezTo>
                <a:cubicBezTo>
                  <a:pt x="664975" y="3955108"/>
                  <a:pt x="663760" y="3955035"/>
                  <a:pt x="662793" y="3954887"/>
                </a:cubicBezTo>
                <a:cubicBezTo>
                  <a:pt x="661826" y="3954740"/>
                  <a:pt x="661036" y="3954564"/>
                  <a:pt x="660420" y="3954357"/>
                </a:cubicBezTo>
                <a:cubicBezTo>
                  <a:pt x="659805" y="3954151"/>
                  <a:pt x="659381" y="3953871"/>
                  <a:pt x="659147" y="3953518"/>
                </a:cubicBezTo>
                <a:cubicBezTo>
                  <a:pt x="658912" y="3953164"/>
                  <a:pt x="658795" y="3952752"/>
                  <a:pt x="658795" y="3952281"/>
                </a:cubicBezTo>
                <a:lnTo>
                  <a:pt x="658795" y="3910130"/>
                </a:lnTo>
                <a:lnTo>
                  <a:pt x="626453" y="3845622"/>
                </a:lnTo>
                <a:cubicBezTo>
                  <a:pt x="625806" y="3844267"/>
                  <a:pt x="625408" y="3843207"/>
                  <a:pt x="625261" y="3842441"/>
                </a:cubicBezTo>
                <a:cubicBezTo>
                  <a:pt x="625114" y="3841675"/>
                  <a:pt x="625261" y="3841086"/>
                  <a:pt x="625703" y="3840673"/>
                </a:cubicBezTo>
                <a:cubicBezTo>
                  <a:pt x="626144" y="3840261"/>
                  <a:pt x="626940" y="3839996"/>
                  <a:pt x="628088" y="3839878"/>
                </a:cubicBezTo>
                <a:cubicBezTo>
                  <a:pt x="629237" y="3839760"/>
                  <a:pt x="630783" y="3839701"/>
                  <a:pt x="632727" y="3839701"/>
                </a:cubicBezTo>
                <a:close/>
                <a:moveTo>
                  <a:pt x="416576" y="3839701"/>
                </a:moveTo>
                <a:cubicBezTo>
                  <a:pt x="418049" y="3839701"/>
                  <a:pt x="419271" y="3839775"/>
                  <a:pt x="420243" y="3839922"/>
                </a:cubicBezTo>
                <a:cubicBezTo>
                  <a:pt x="421215" y="3840070"/>
                  <a:pt x="421996" y="3840246"/>
                  <a:pt x="422585" y="3840453"/>
                </a:cubicBezTo>
                <a:cubicBezTo>
                  <a:pt x="423174" y="3840659"/>
                  <a:pt x="423586" y="3840939"/>
                  <a:pt x="423822" y="3841292"/>
                </a:cubicBezTo>
                <a:cubicBezTo>
                  <a:pt x="424058" y="3841645"/>
                  <a:pt x="424176" y="3842058"/>
                  <a:pt x="424176" y="3842529"/>
                </a:cubicBezTo>
                <a:lnTo>
                  <a:pt x="424176" y="3888303"/>
                </a:lnTo>
                <a:lnTo>
                  <a:pt x="476224" y="3888303"/>
                </a:lnTo>
                <a:lnTo>
                  <a:pt x="476224" y="3842529"/>
                </a:lnTo>
                <a:cubicBezTo>
                  <a:pt x="476224" y="3842058"/>
                  <a:pt x="476341" y="3841645"/>
                  <a:pt x="476577" y="3841292"/>
                </a:cubicBezTo>
                <a:cubicBezTo>
                  <a:pt x="476813" y="3840939"/>
                  <a:pt x="477225" y="3840659"/>
                  <a:pt x="477814" y="3840453"/>
                </a:cubicBezTo>
                <a:cubicBezTo>
                  <a:pt x="478403" y="3840246"/>
                  <a:pt x="479169" y="3840070"/>
                  <a:pt x="480112" y="3839922"/>
                </a:cubicBezTo>
                <a:cubicBezTo>
                  <a:pt x="481054" y="3839775"/>
                  <a:pt x="482291" y="3839701"/>
                  <a:pt x="483823" y="3839701"/>
                </a:cubicBezTo>
                <a:cubicBezTo>
                  <a:pt x="485237" y="3839701"/>
                  <a:pt x="486430" y="3839775"/>
                  <a:pt x="487402" y="3839922"/>
                </a:cubicBezTo>
                <a:cubicBezTo>
                  <a:pt x="488374" y="3840070"/>
                  <a:pt x="489155" y="3840246"/>
                  <a:pt x="489744" y="3840453"/>
                </a:cubicBezTo>
                <a:cubicBezTo>
                  <a:pt x="490333" y="3840659"/>
                  <a:pt x="490745" y="3840939"/>
                  <a:pt x="490981" y="3841292"/>
                </a:cubicBezTo>
                <a:cubicBezTo>
                  <a:pt x="491216" y="3841645"/>
                  <a:pt x="491334" y="3842058"/>
                  <a:pt x="491334" y="3842529"/>
                </a:cubicBezTo>
                <a:lnTo>
                  <a:pt x="491334" y="3952281"/>
                </a:lnTo>
                <a:cubicBezTo>
                  <a:pt x="491334" y="3952752"/>
                  <a:pt x="491216" y="3953164"/>
                  <a:pt x="490981" y="3953518"/>
                </a:cubicBezTo>
                <a:cubicBezTo>
                  <a:pt x="490745" y="3953871"/>
                  <a:pt x="490333" y="3954151"/>
                  <a:pt x="489744" y="3954357"/>
                </a:cubicBezTo>
                <a:cubicBezTo>
                  <a:pt x="489155" y="3954564"/>
                  <a:pt x="488374" y="3954740"/>
                  <a:pt x="487402" y="3954887"/>
                </a:cubicBezTo>
                <a:cubicBezTo>
                  <a:pt x="486430" y="3955035"/>
                  <a:pt x="485237" y="3955108"/>
                  <a:pt x="483823" y="3955108"/>
                </a:cubicBezTo>
                <a:cubicBezTo>
                  <a:pt x="482291" y="3955108"/>
                  <a:pt x="481054" y="3955035"/>
                  <a:pt x="480112" y="3954887"/>
                </a:cubicBezTo>
                <a:cubicBezTo>
                  <a:pt x="479169" y="3954740"/>
                  <a:pt x="478403" y="3954564"/>
                  <a:pt x="477814" y="3954357"/>
                </a:cubicBezTo>
                <a:cubicBezTo>
                  <a:pt x="477225" y="3954151"/>
                  <a:pt x="476813" y="3953871"/>
                  <a:pt x="476577" y="3953518"/>
                </a:cubicBezTo>
                <a:cubicBezTo>
                  <a:pt x="476341" y="3953164"/>
                  <a:pt x="476224" y="3952752"/>
                  <a:pt x="476224" y="3952281"/>
                </a:cubicBezTo>
                <a:lnTo>
                  <a:pt x="476224" y="3901558"/>
                </a:lnTo>
                <a:lnTo>
                  <a:pt x="424176" y="3901558"/>
                </a:lnTo>
                <a:lnTo>
                  <a:pt x="424176" y="3952281"/>
                </a:lnTo>
                <a:cubicBezTo>
                  <a:pt x="424176" y="3952752"/>
                  <a:pt x="424058" y="3953164"/>
                  <a:pt x="423822" y="3953518"/>
                </a:cubicBezTo>
                <a:cubicBezTo>
                  <a:pt x="423586" y="3953871"/>
                  <a:pt x="423174" y="3954151"/>
                  <a:pt x="422585" y="3954357"/>
                </a:cubicBezTo>
                <a:cubicBezTo>
                  <a:pt x="421996" y="3954564"/>
                  <a:pt x="421215" y="3954740"/>
                  <a:pt x="420243" y="3954887"/>
                </a:cubicBezTo>
                <a:cubicBezTo>
                  <a:pt x="419271" y="3955035"/>
                  <a:pt x="418049" y="3955108"/>
                  <a:pt x="416576" y="3955108"/>
                </a:cubicBezTo>
                <a:cubicBezTo>
                  <a:pt x="415162" y="3955108"/>
                  <a:pt x="413954" y="3955035"/>
                  <a:pt x="412953" y="3954887"/>
                </a:cubicBezTo>
                <a:cubicBezTo>
                  <a:pt x="411952" y="3954740"/>
                  <a:pt x="411156" y="3954564"/>
                  <a:pt x="410567" y="3954357"/>
                </a:cubicBezTo>
                <a:cubicBezTo>
                  <a:pt x="409978" y="3954151"/>
                  <a:pt x="409566" y="3953871"/>
                  <a:pt x="409330" y="3953518"/>
                </a:cubicBezTo>
                <a:cubicBezTo>
                  <a:pt x="409094" y="3953164"/>
                  <a:pt x="408977" y="3952752"/>
                  <a:pt x="408977" y="3952281"/>
                </a:cubicBezTo>
                <a:lnTo>
                  <a:pt x="408977" y="3842529"/>
                </a:lnTo>
                <a:cubicBezTo>
                  <a:pt x="408977" y="3842058"/>
                  <a:pt x="409094" y="3841645"/>
                  <a:pt x="409330" y="3841292"/>
                </a:cubicBezTo>
                <a:cubicBezTo>
                  <a:pt x="409566" y="3840939"/>
                  <a:pt x="409978" y="3840659"/>
                  <a:pt x="410567" y="3840453"/>
                </a:cubicBezTo>
                <a:cubicBezTo>
                  <a:pt x="411156" y="3840246"/>
                  <a:pt x="411952" y="3840070"/>
                  <a:pt x="412953" y="3839922"/>
                </a:cubicBezTo>
                <a:cubicBezTo>
                  <a:pt x="413954" y="3839775"/>
                  <a:pt x="415162" y="3839701"/>
                  <a:pt x="416576" y="3839701"/>
                </a:cubicBezTo>
                <a:close/>
                <a:moveTo>
                  <a:pt x="165992" y="3839701"/>
                </a:moveTo>
                <a:cubicBezTo>
                  <a:pt x="167760" y="3839701"/>
                  <a:pt x="169188" y="3839760"/>
                  <a:pt x="170278" y="3839878"/>
                </a:cubicBezTo>
                <a:cubicBezTo>
                  <a:pt x="171368" y="3839996"/>
                  <a:pt x="172237" y="3840158"/>
                  <a:pt x="172885" y="3840364"/>
                </a:cubicBezTo>
                <a:cubicBezTo>
                  <a:pt x="173533" y="3840571"/>
                  <a:pt x="174019" y="3840865"/>
                  <a:pt x="174343" y="3841248"/>
                </a:cubicBezTo>
                <a:cubicBezTo>
                  <a:pt x="174667" y="3841631"/>
                  <a:pt x="174976" y="3842117"/>
                  <a:pt x="175271" y="3842706"/>
                </a:cubicBezTo>
                <a:lnTo>
                  <a:pt x="191088" y="3875578"/>
                </a:lnTo>
                <a:cubicBezTo>
                  <a:pt x="192556" y="3878701"/>
                  <a:pt x="194022" y="3881970"/>
                  <a:pt x="195487" y="3885387"/>
                </a:cubicBezTo>
                <a:cubicBezTo>
                  <a:pt x="196951" y="3888804"/>
                  <a:pt x="198444" y="3892250"/>
                  <a:pt x="199968" y="3895726"/>
                </a:cubicBezTo>
                <a:lnTo>
                  <a:pt x="200143" y="3895726"/>
                </a:lnTo>
                <a:cubicBezTo>
                  <a:pt x="201490" y="3892368"/>
                  <a:pt x="202881" y="3889025"/>
                  <a:pt x="204316" y="3885696"/>
                </a:cubicBezTo>
                <a:cubicBezTo>
                  <a:pt x="205751" y="3882368"/>
                  <a:pt x="207203" y="3879084"/>
                  <a:pt x="208673" y="3875843"/>
                </a:cubicBezTo>
                <a:lnTo>
                  <a:pt x="224579" y="3842794"/>
                </a:lnTo>
                <a:cubicBezTo>
                  <a:pt x="224756" y="3842205"/>
                  <a:pt x="225006" y="3841705"/>
                  <a:pt x="225330" y="3841292"/>
                </a:cubicBezTo>
                <a:cubicBezTo>
                  <a:pt x="225654" y="3840880"/>
                  <a:pt x="226096" y="3840571"/>
                  <a:pt x="226656" y="3840364"/>
                </a:cubicBezTo>
                <a:cubicBezTo>
                  <a:pt x="227215" y="3840158"/>
                  <a:pt x="227996" y="3839996"/>
                  <a:pt x="228998" y="3839878"/>
                </a:cubicBezTo>
                <a:cubicBezTo>
                  <a:pt x="229999" y="3839760"/>
                  <a:pt x="231266" y="3839701"/>
                  <a:pt x="232797" y="3839701"/>
                </a:cubicBezTo>
                <a:cubicBezTo>
                  <a:pt x="234918" y="3839701"/>
                  <a:pt x="236582" y="3839775"/>
                  <a:pt x="237790" y="3839922"/>
                </a:cubicBezTo>
                <a:cubicBezTo>
                  <a:pt x="238998" y="3840070"/>
                  <a:pt x="239837" y="3840350"/>
                  <a:pt x="240308" y="3840762"/>
                </a:cubicBezTo>
                <a:cubicBezTo>
                  <a:pt x="240780" y="3841174"/>
                  <a:pt x="240942" y="3841764"/>
                  <a:pt x="240794" y="3842529"/>
                </a:cubicBezTo>
                <a:cubicBezTo>
                  <a:pt x="240647" y="3843295"/>
                  <a:pt x="240249" y="3844326"/>
                  <a:pt x="239601" y="3845622"/>
                </a:cubicBezTo>
                <a:lnTo>
                  <a:pt x="207259" y="3910130"/>
                </a:lnTo>
                <a:lnTo>
                  <a:pt x="207259" y="3952281"/>
                </a:lnTo>
                <a:cubicBezTo>
                  <a:pt x="207259" y="3952752"/>
                  <a:pt x="207142" y="3953164"/>
                  <a:pt x="206908" y="3953518"/>
                </a:cubicBezTo>
                <a:cubicBezTo>
                  <a:pt x="206674" y="3953871"/>
                  <a:pt x="206264" y="3954151"/>
                  <a:pt x="205678" y="3954357"/>
                </a:cubicBezTo>
                <a:cubicBezTo>
                  <a:pt x="205092" y="3954564"/>
                  <a:pt x="204301" y="3954740"/>
                  <a:pt x="203306" y="3954887"/>
                </a:cubicBezTo>
                <a:cubicBezTo>
                  <a:pt x="202310" y="3955035"/>
                  <a:pt x="201109" y="3955108"/>
                  <a:pt x="199704" y="3955108"/>
                </a:cubicBezTo>
                <a:cubicBezTo>
                  <a:pt x="198239" y="3955108"/>
                  <a:pt x="197024" y="3955035"/>
                  <a:pt x="196058" y="3954887"/>
                </a:cubicBezTo>
                <a:cubicBezTo>
                  <a:pt x="195091" y="3954740"/>
                  <a:pt x="194300" y="3954564"/>
                  <a:pt x="193685" y="3954357"/>
                </a:cubicBezTo>
                <a:cubicBezTo>
                  <a:pt x="193071" y="3954151"/>
                  <a:pt x="192646" y="3953871"/>
                  <a:pt x="192412" y="3953518"/>
                </a:cubicBezTo>
                <a:cubicBezTo>
                  <a:pt x="192177" y="3953164"/>
                  <a:pt x="192060" y="3952752"/>
                  <a:pt x="192060" y="3952281"/>
                </a:cubicBezTo>
                <a:lnTo>
                  <a:pt x="192060" y="3910130"/>
                </a:lnTo>
                <a:lnTo>
                  <a:pt x="159718" y="3845622"/>
                </a:lnTo>
                <a:cubicBezTo>
                  <a:pt x="159070" y="3844267"/>
                  <a:pt x="158673" y="3843207"/>
                  <a:pt x="158525" y="3842441"/>
                </a:cubicBezTo>
                <a:cubicBezTo>
                  <a:pt x="158378" y="3841675"/>
                  <a:pt x="158525" y="3841086"/>
                  <a:pt x="158967" y="3840673"/>
                </a:cubicBezTo>
                <a:cubicBezTo>
                  <a:pt x="159409" y="3840261"/>
                  <a:pt x="160204" y="3839996"/>
                  <a:pt x="161353" y="3839878"/>
                </a:cubicBezTo>
                <a:cubicBezTo>
                  <a:pt x="162502" y="3839760"/>
                  <a:pt x="164048" y="3839701"/>
                  <a:pt x="165992" y="3839701"/>
                </a:cubicBezTo>
                <a:close/>
                <a:moveTo>
                  <a:pt x="8095692" y="3838553"/>
                </a:moveTo>
                <a:cubicBezTo>
                  <a:pt x="8098225" y="3838553"/>
                  <a:pt x="8100773" y="3838774"/>
                  <a:pt x="8103335" y="3839215"/>
                </a:cubicBezTo>
                <a:cubicBezTo>
                  <a:pt x="8105898" y="3839657"/>
                  <a:pt x="8108314" y="3840246"/>
                  <a:pt x="8110581" y="3840983"/>
                </a:cubicBezTo>
                <a:cubicBezTo>
                  <a:pt x="8112850" y="3841719"/>
                  <a:pt x="8114867" y="3842544"/>
                  <a:pt x="8116635" y="3843457"/>
                </a:cubicBezTo>
                <a:cubicBezTo>
                  <a:pt x="8118402" y="3844370"/>
                  <a:pt x="8119566" y="3845107"/>
                  <a:pt x="8120125" y="3845666"/>
                </a:cubicBezTo>
                <a:cubicBezTo>
                  <a:pt x="8120685" y="3846226"/>
                  <a:pt x="8121053" y="3846668"/>
                  <a:pt x="8121230" y="3846992"/>
                </a:cubicBezTo>
                <a:cubicBezTo>
                  <a:pt x="8121406" y="3847316"/>
                  <a:pt x="8121554" y="3847728"/>
                  <a:pt x="8121671" y="3848229"/>
                </a:cubicBezTo>
                <a:cubicBezTo>
                  <a:pt x="8121789" y="3848730"/>
                  <a:pt x="8121878" y="3849333"/>
                  <a:pt x="8121937" y="3850040"/>
                </a:cubicBezTo>
                <a:cubicBezTo>
                  <a:pt x="8121996" y="3850747"/>
                  <a:pt x="8122025" y="3851661"/>
                  <a:pt x="8122025" y="3852780"/>
                </a:cubicBezTo>
                <a:cubicBezTo>
                  <a:pt x="8122025" y="3853840"/>
                  <a:pt x="8121981" y="3854783"/>
                  <a:pt x="8121892" y="3855607"/>
                </a:cubicBezTo>
                <a:cubicBezTo>
                  <a:pt x="8121804" y="3856432"/>
                  <a:pt x="8121671" y="3857124"/>
                  <a:pt x="8121495" y="3857684"/>
                </a:cubicBezTo>
                <a:cubicBezTo>
                  <a:pt x="8121318" y="3858244"/>
                  <a:pt x="8121068" y="3858656"/>
                  <a:pt x="8120744" y="3858921"/>
                </a:cubicBezTo>
                <a:cubicBezTo>
                  <a:pt x="8120420" y="3859186"/>
                  <a:pt x="8120052" y="3859319"/>
                  <a:pt x="8119639" y="3859319"/>
                </a:cubicBezTo>
                <a:cubicBezTo>
                  <a:pt x="8118991" y="3859319"/>
                  <a:pt x="8117975" y="3858907"/>
                  <a:pt x="8116590" y="3858082"/>
                </a:cubicBezTo>
                <a:cubicBezTo>
                  <a:pt x="8115206" y="3857257"/>
                  <a:pt x="8113513" y="3856329"/>
                  <a:pt x="8111509" y="3855298"/>
                </a:cubicBezTo>
                <a:cubicBezTo>
                  <a:pt x="8109507" y="3854267"/>
                  <a:pt x="8107135" y="3853325"/>
                  <a:pt x="8104396" y="3852470"/>
                </a:cubicBezTo>
                <a:cubicBezTo>
                  <a:pt x="8101656" y="3851616"/>
                  <a:pt x="8098579" y="3851189"/>
                  <a:pt x="8095161" y="3851189"/>
                </a:cubicBezTo>
                <a:cubicBezTo>
                  <a:pt x="8091980" y="3851189"/>
                  <a:pt x="8089212" y="3851616"/>
                  <a:pt x="8086855" y="3852470"/>
                </a:cubicBezTo>
                <a:cubicBezTo>
                  <a:pt x="8084499" y="3853325"/>
                  <a:pt x="8082555" y="3854459"/>
                  <a:pt x="8081023" y="3855873"/>
                </a:cubicBezTo>
                <a:cubicBezTo>
                  <a:pt x="8079491" y="3857286"/>
                  <a:pt x="8078343" y="3858965"/>
                  <a:pt x="8077576" y="3860909"/>
                </a:cubicBezTo>
                <a:cubicBezTo>
                  <a:pt x="8076811" y="3862853"/>
                  <a:pt x="8076428" y="3864916"/>
                  <a:pt x="8076428" y="3867095"/>
                </a:cubicBezTo>
                <a:cubicBezTo>
                  <a:pt x="8076428" y="3870276"/>
                  <a:pt x="8077164" y="3873016"/>
                  <a:pt x="8078637" y="3875313"/>
                </a:cubicBezTo>
                <a:cubicBezTo>
                  <a:pt x="8080110" y="3877611"/>
                  <a:pt x="8082069" y="3879643"/>
                  <a:pt x="8084513" y="3881411"/>
                </a:cubicBezTo>
                <a:cubicBezTo>
                  <a:pt x="8086958" y="3883178"/>
                  <a:pt x="8089742" y="3884798"/>
                  <a:pt x="8092864" y="3886271"/>
                </a:cubicBezTo>
                <a:cubicBezTo>
                  <a:pt x="8095986" y="3887744"/>
                  <a:pt x="8099168" y="3889231"/>
                  <a:pt x="8102408" y="3890733"/>
                </a:cubicBezTo>
                <a:cubicBezTo>
                  <a:pt x="8105648" y="3892235"/>
                  <a:pt x="8108829" y="3893885"/>
                  <a:pt x="8111951" y="3895682"/>
                </a:cubicBezTo>
                <a:cubicBezTo>
                  <a:pt x="8115074" y="3897479"/>
                  <a:pt x="8117857" y="3899600"/>
                  <a:pt x="8120302" y="3902044"/>
                </a:cubicBezTo>
                <a:cubicBezTo>
                  <a:pt x="8122747" y="3904489"/>
                  <a:pt x="8124720" y="3907376"/>
                  <a:pt x="8126222" y="3910704"/>
                </a:cubicBezTo>
                <a:cubicBezTo>
                  <a:pt x="8127725" y="3914033"/>
                  <a:pt x="8128476" y="3917965"/>
                  <a:pt x="8128476" y="3922501"/>
                </a:cubicBezTo>
                <a:cubicBezTo>
                  <a:pt x="8128476" y="3927862"/>
                  <a:pt x="8127489" y="3932634"/>
                  <a:pt x="8125515" y="3936816"/>
                </a:cubicBezTo>
                <a:cubicBezTo>
                  <a:pt x="8123542" y="3940999"/>
                  <a:pt x="8120803" y="3944549"/>
                  <a:pt x="8117297" y="3947465"/>
                </a:cubicBezTo>
                <a:cubicBezTo>
                  <a:pt x="8113792" y="3950381"/>
                  <a:pt x="8109669" y="3952575"/>
                  <a:pt x="8104926" y="3954048"/>
                </a:cubicBezTo>
                <a:cubicBezTo>
                  <a:pt x="8100184" y="3955521"/>
                  <a:pt x="8095073" y="3956257"/>
                  <a:pt x="8089594" y="3956257"/>
                </a:cubicBezTo>
                <a:cubicBezTo>
                  <a:pt x="8085766" y="3956257"/>
                  <a:pt x="8082216" y="3955933"/>
                  <a:pt x="8078946" y="3955285"/>
                </a:cubicBezTo>
                <a:cubicBezTo>
                  <a:pt x="8075677" y="3954637"/>
                  <a:pt x="8072760" y="3953842"/>
                  <a:pt x="8070198" y="3952899"/>
                </a:cubicBezTo>
                <a:cubicBezTo>
                  <a:pt x="8067635" y="3951957"/>
                  <a:pt x="8065485" y="3950985"/>
                  <a:pt x="8063747" y="3949983"/>
                </a:cubicBezTo>
                <a:cubicBezTo>
                  <a:pt x="8062009" y="3948982"/>
                  <a:pt x="8060802" y="3948127"/>
                  <a:pt x="8060124" y="3947420"/>
                </a:cubicBezTo>
                <a:cubicBezTo>
                  <a:pt x="8059447" y="3946713"/>
                  <a:pt x="8058946" y="3945815"/>
                  <a:pt x="8058622" y="3944725"/>
                </a:cubicBezTo>
                <a:cubicBezTo>
                  <a:pt x="8058298" y="3943635"/>
                  <a:pt x="8058136" y="3942177"/>
                  <a:pt x="8058136" y="3940351"/>
                </a:cubicBezTo>
                <a:cubicBezTo>
                  <a:pt x="8058136" y="3939055"/>
                  <a:pt x="8058195" y="3937980"/>
                  <a:pt x="8058313" y="3937126"/>
                </a:cubicBezTo>
                <a:cubicBezTo>
                  <a:pt x="8058431" y="3936272"/>
                  <a:pt x="8058607" y="3935579"/>
                  <a:pt x="8058843" y="3935049"/>
                </a:cubicBezTo>
                <a:cubicBezTo>
                  <a:pt x="8059079" y="3934519"/>
                  <a:pt x="8059373" y="3934151"/>
                  <a:pt x="8059726" y="3933945"/>
                </a:cubicBezTo>
                <a:cubicBezTo>
                  <a:pt x="8060080" y="3933738"/>
                  <a:pt x="8060493" y="3933635"/>
                  <a:pt x="8060964" y="3933635"/>
                </a:cubicBezTo>
                <a:cubicBezTo>
                  <a:pt x="8061788" y="3933635"/>
                  <a:pt x="8062952" y="3934136"/>
                  <a:pt x="8064454" y="3935137"/>
                </a:cubicBezTo>
                <a:cubicBezTo>
                  <a:pt x="8065956" y="3936139"/>
                  <a:pt x="8067886" y="3937229"/>
                  <a:pt x="8070242" y="3938407"/>
                </a:cubicBezTo>
                <a:cubicBezTo>
                  <a:pt x="8072599" y="3939585"/>
                  <a:pt x="8075441" y="3940690"/>
                  <a:pt x="8078769" y="3941721"/>
                </a:cubicBezTo>
                <a:cubicBezTo>
                  <a:pt x="8082098" y="3942752"/>
                  <a:pt x="8085942" y="3943267"/>
                  <a:pt x="8090301" y="3943267"/>
                </a:cubicBezTo>
                <a:cubicBezTo>
                  <a:pt x="8093600" y="3943267"/>
                  <a:pt x="8096620" y="3942825"/>
                  <a:pt x="8099359" y="3941942"/>
                </a:cubicBezTo>
                <a:cubicBezTo>
                  <a:pt x="8102098" y="3941058"/>
                  <a:pt x="8104455" y="3939806"/>
                  <a:pt x="8106428" y="3938186"/>
                </a:cubicBezTo>
                <a:cubicBezTo>
                  <a:pt x="8108402" y="3936566"/>
                  <a:pt x="8109919" y="3934578"/>
                  <a:pt x="8110979" y="3932221"/>
                </a:cubicBezTo>
                <a:cubicBezTo>
                  <a:pt x="8112039" y="3929865"/>
                  <a:pt x="8112570" y="3927184"/>
                  <a:pt x="8112570" y="3924180"/>
                </a:cubicBezTo>
                <a:cubicBezTo>
                  <a:pt x="8112570" y="3920940"/>
                  <a:pt x="8111834" y="3918171"/>
                  <a:pt x="8110361" y="3915874"/>
                </a:cubicBezTo>
                <a:cubicBezTo>
                  <a:pt x="8108888" y="3913576"/>
                  <a:pt x="8106944" y="3911558"/>
                  <a:pt x="8104528" y="3909820"/>
                </a:cubicBezTo>
                <a:cubicBezTo>
                  <a:pt x="8102113" y="3908083"/>
                  <a:pt x="8099359" y="3906492"/>
                  <a:pt x="8096266" y="3905049"/>
                </a:cubicBezTo>
                <a:cubicBezTo>
                  <a:pt x="8093173" y="3903605"/>
                  <a:pt x="8090007" y="3902132"/>
                  <a:pt x="8086767" y="3900630"/>
                </a:cubicBezTo>
                <a:cubicBezTo>
                  <a:pt x="8083527" y="3899128"/>
                  <a:pt x="8080375" y="3897464"/>
                  <a:pt x="8077311" y="3895638"/>
                </a:cubicBezTo>
                <a:cubicBezTo>
                  <a:pt x="8074248" y="3893811"/>
                  <a:pt x="8071509" y="3891661"/>
                  <a:pt x="8069093" y="3889187"/>
                </a:cubicBezTo>
                <a:cubicBezTo>
                  <a:pt x="8066678" y="3886713"/>
                  <a:pt x="8064719" y="3883811"/>
                  <a:pt x="8063217" y="3880483"/>
                </a:cubicBezTo>
                <a:cubicBezTo>
                  <a:pt x="8061715" y="3877154"/>
                  <a:pt x="8060964" y="3873163"/>
                  <a:pt x="8060964" y="3868509"/>
                </a:cubicBezTo>
                <a:cubicBezTo>
                  <a:pt x="8060964" y="3863737"/>
                  <a:pt x="8061833" y="3859481"/>
                  <a:pt x="8063570" y="3855740"/>
                </a:cubicBezTo>
                <a:cubicBezTo>
                  <a:pt x="8065309" y="3851999"/>
                  <a:pt x="8067724" y="3848862"/>
                  <a:pt x="8070816" y="3846329"/>
                </a:cubicBezTo>
                <a:cubicBezTo>
                  <a:pt x="8073909" y="3843796"/>
                  <a:pt x="8077592" y="3841866"/>
                  <a:pt x="8081862" y="3840541"/>
                </a:cubicBezTo>
                <a:cubicBezTo>
                  <a:pt x="8086134" y="3839215"/>
                  <a:pt x="8090743" y="3838553"/>
                  <a:pt x="8095692" y="3838553"/>
                </a:cubicBezTo>
                <a:close/>
                <a:moveTo>
                  <a:pt x="7619442" y="3838553"/>
                </a:moveTo>
                <a:cubicBezTo>
                  <a:pt x="7621975" y="3838553"/>
                  <a:pt x="7624523" y="3838774"/>
                  <a:pt x="7627086" y="3839215"/>
                </a:cubicBezTo>
                <a:cubicBezTo>
                  <a:pt x="7629648" y="3839657"/>
                  <a:pt x="7632064" y="3840246"/>
                  <a:pt x="7634332" y="3840983"/>
                </a:cubicBezTo>
                <a:cubicBezTo>
                  <a:pt x="7636600" y="3841719"/>
                  <a:pt x="7638617" y="3842544"/>
                  <a:pt x="7640385" y="3843457"/>
                </a:cubicBezTo>
                <a:cubicBezTo>
                  <a:pt x="7642152" y="3844370"/>
                  <a:pt x="7643316" y="3845107"/>
                  <a:pt x="7643875" y="3845666"/>
                </a:cubicBezTo>
                <a:cubicBezTo>
                  <a:pt x="7644435" y="3846226"/>
                  <a:pt x="7644803" y="3846668"/>
                  <a:pt x="7644980" y="3846992"/>
                </a:cubicBezTo>
                <a:cubicBezTo>
                  <a:pt x="7645157" y="3847316"/>
                  <a:pt x="7645304" y="3847728"/>
                  <a:pt x="7645422" y="3848229"/>
                </a:cubicBezTo>
                <a:cubicBezTo>
                  <a:pt x="7645540" y="3848730"/>
                  <a:pt x="7645628" y="3849333"/>
                  <a:pt x="7645687" y="3850040"/>
                </a:cubicBezTo>
                <a:cubicBezTo>
                  <a:pt x="7645746" y="3850747"/>
                  <a:pt x="7645775" y="3851661"/>
                  <a:pt x="7645775" y="3852780"/>
                </a:cubicBezTo>
                <a:cubicBezTo>
                  <a:pt x="7645775" y="3853840"/>
                  <a:pt x="7645731" y="3854783"/>
                  <a:pt x="7645643" y="3855607"/>
                </a:cubicBezTo>
                <a:cubicBezTo>
                  <a:pt x="7645554" y="3856432"/>
                  <a:pt x="7645422" y="3857124"/>
                  <a:pt x="7645245" y="3857684"/>
                </a:cubicBezTo>
                <a:cubicBezTo>
                  <a:pt x="7645068" y="3858244"/>
                  <a:pt x="7644818" y="3858656"/>
                  <a:pt x="7644494" y="3858921"/>
                </a:cubicBezTo>
                <a:cubicBezTo>
                  <a:pt x="7644170" y="3859186"/>
                  <a:pt x="7643802" y="3859319"/>
                  <a:pt x="7643389" y="3859319"/>
                </a:cubicBezTo>
                <a:cubicBezTo>
                  <a:pt x="7642742" y="3859319"/>
                  <a:pt x="7641725" y="3858907"/>
                  <a:pt x="7640341" y="3858082"/>
                </a:cubicBezTo>
                <a:cubicBezTo>
                  <a:pt x="7638956" y="3857257"/>
                  <a:pt x="7637263" y="3856329"/>
                  <a:pt x="7635260" y="3855298"/>
                </a:cubicBezTo>
                <a:cubicBezTo>
                  <a:pt x="7633257" y="3854267"/>
                  <a:pt x="7630885" y="3853325"/>
                  <a:pt x="7628146" y="3852470"/>
                </a:cubicBezTo>
                <a:cubicBezTo>
                  <a:pt x="7625407" y="3851616"/>
                  <a:pt x="7622329" y="3851189"/>
                  <a:pt x="7618912" y="3851189"/>
                </a:cubicBezTo>
                <a:cubicBezTo>
                  <a:pt x="7615730" y="3851189"/>
                  <a:pt x="7612962" y="3851616"/>
                  <a:pt x="7610605" y="3852470"/>
                </a:cubicBezTo>
                <a:cubicBezTo>
                  <a:pt x="7608249" y="3853325"/>
                  <a:pt x="7606305" y="3854459"/>
                  <a:pt x="7604773" y="3855873"/>
                </a:cubicBezTo>
                <a:cubicBezTo>
                  <a:pt x="7603242" y="3857286"/>
                  <a:pt x="7602093" y="3858965"/>
                  <a:pt x="7601327" y="3860909"/>
                </a:cubicBezTo>
                <a:cubicBezTo>
                  <a:pt x="7600561" y="3862853"/>
                  <a:pt x="7600178" y="3864916"/>
                  <a:pt x="7600178" y="3867095"/>
                </a:cubicBezTo>
                <a:cubicBezTo>
                  <a:pt x="7600178" y="3870276"/>
                  <a:pt x="7600915" y="3873016"/>
                  <a:pt x="7602387" y="3875313"/>
                </a:cubicBezTo>
                <a:cubicBezTo>
                  <a:pt x="7603860" y="3877611"/>
                  <a:pt x="7605819" y="3879643"/>
                  <a:pt x="7608264" y="3881411"/>
                </a:cubicBezTo>
                <a:cubicBezTo>
                  <a:pt x="7610709" y="3883178"/>
                  <a:pt x="7613492" y="3884798"/>
                  <a:pt x="7616614" y="3886271"/>
                </a:cubicBezTo>
                <a:cubicBezTo>
                  <a:pt x="7619737" y="3887744"/>
                  <a:pt x="7622918" y="3889231"/>
                  <a:pt x="7626158" y="3890733"/>
                </a:cubicBezTo>
                <a:cubicBezTo>
                  <a:pt x="7629398" y="3892235"/>
                  <a:pt x="7632579" y="3893885"/>
                  <a:pt x="7635701" y="3895682"/>
                </a:cubicBezTo>
                <a:cubicBezTo>
                  <a:pt x="7638824" y="3897479"/>
                  <a:pt x="7641607" y="3899600"/>
                  <a:pt x="7644052" y="3902044"/>
                </a:cubicBezTo>
                <a:cubicBezTo>
                  <a:pt x="7646497" y="3904489"/>
                  <a:pt x="7648470" y="3907376"/>
                  <a:pt x="7649973" y="3910704"/>
                </a:cubicBezTo>
                <a:cubicBezTo>
                  <a:pt x="7651475" y="3914033"/>
                  <a:pt x="7652226" y="3917965"/>
                  <a:pt x="7652226" y="3922501"/>
                </a:cubicBezTo>
                <a:cubicBezTo>
                  <a:pt x="7652226" y="3927862"/>
                  <a:pt x="7651239" y="3932634"/>
                  <a:pt x="7649266" y="3936816"/>
                </a:cubicBezTo>
                <a:cubicBezTo>
                  <a:pt x="7647293" y="3940999"/>
                  <a:pt x="7644553" y="3944549"/>
                  <a:pt x="7641048" y="3947465"/>
                </a:cubicBezTo>
                <a:cubicBezTo>
                  <a:pt x="7637543" y="3950381"/>
                  <a:pt x="7633419" y="3952575"/>
                  <a:pt x="7628676" y="3954048"/>
                </a:cubicBezTo>
                <a:cubicBezTo>
                  <a:pt x="7623934" y="3955521"/>
                  <a:pt x="7618823" y="3956257"/>
                  <a:pt x="7613345" y="3956257"/>
                </a:cubicBezTo>
                <a:cubicBezTo>
                  <a:pt x="7609516" y="3956257"/>
                  <a:pt x="7605966" y="3955933"/>
                  <a:pt x="7602696" y="3955285"/>
                </a:cubicBezTo>
                <a:cubicBezTo>
                  <a:pt x="7599427" y="3954637"/>
                  <a:pt x="7596511" y="3953842"/>
                  <a:pt x="7593948" y="3952899"/>
                </a:cubicBezTo>
                <a:cubicBezTo>
                  <a:pt x="7591385" y="3951957"/>
                  <a:pt x="7589236" y="3950985"/>
                  <a:pt x="7587497" y="3949983"/>
                </a:cubicBezTo>
                <a:cubicBezTo>
                  <a:pt x="7585760" y="3948982"/>
                  <a:pt x="7584552" y="3948127"/>
                  <a:pt x="7583874" y="3947420"/>
                </a:cubicBezTo>
                <a:cubicBezTo>
                  <a:pt x="7583197" y="3946713"/>
                  <a:pt x="7582696" y="3945815"/>
                  <a:pt x="7582372" y="3944725"/>
                </a:cubicBezTo>
                <a:cubicBezTo>
                  <a:pt x="7582048" y="3943635"/>
                  <a:pt x="7581886" y="3942177"/>
                  <a:pt x="7581886" y="3940351"/>
                </a:cubicBezTo>
                <a:cubicBezTo>
                  <a:pt x="7581886" y="3939055"/>
                  <a:pt x="7581945" y="3937980"/>
                  <a:pt x="7582063" y="3937126"/>
                </a:cubicBezTo>
                <a:cubicBezTo>
                  <a:pt x="7582181" y="3936272"/>
                  <a:pt x="7582358" y="3935579"/>
                  <a:pt x="7582593" y="3935049"/>
                </a:cubicBezTo>
                <a:cubicBezTo>
                  <a:pt x="7582829" y="3934519"/>
                  <a:pt x="7583123" y="3934151"/>
                  <a:pt x="7583477" y="3933945"/>
                </a:cubicBezTo>
                <a:cubicBezTo>
                  <a:pt x="7583830" y="3933738"/>
                  <a:pt x="7584243" y="3933635"/>
                  <a:pt x="7584714" y="3933635"/>
                </a:cubicBezTo>
                <a:cubicBezTo>
                  <a:pt x="7585539" y="3933635"/>
                  <a:pt x="7586702" y="3934136"/>
                  <a:pt x="7588204" y="3935137"/>
                </a:cubicBezTo>
                <a:cubicBezTo>
                  <a:pt x="7589707" y="3936139"/>
                  <a:pt x="7591636" y="3937229"/>
                  <a:pt x="7593992" y="3938407"/>
                </a:cubicBezTo>
                <a:cubicBezTo>
                  <a:pt x="7596349" y="3939585"/>
                  <a:pt x="7599191" y="3940690"/>
                  <a:pt x="7602520" y="3941721"/>
                </a:cubicBezTo>
                <a:cubicBezTo>
                  <a:pt x="7605849" y="3942752"/>
                  <a:pt x="7609692" y="3943267"/>
                  <a:pt x="7614052" y="3943267"/>
                </a:cubicBezTo>
                <a:cubicBezTo>
                  <a:pt x="7617351" y="3943267"/>
                  <a:pt x="7620370" y="3942825"/>
                  <a:pt x="7623109" y="3941942"/>
                </a:cubicBezTo>
                <a:cubicBezTo>
                  <a:pt x="7625848" y="3941058"/>
                  <a:pt x="7628205" y="3939806"/>
                  <a:pt x="7630178" y="3938186"/>
                </a:cubicBezTo>
                <a:cubicBezTo>
                  <a:pt x="7632152" y="3936566"/>
                  <a:pt x="7633669" y="3934578"/>
                  <a:pt x="7634729" y="3932221"/>
                </a:cubicBezTo>
                <a:cubicBezTo>
                  <a:pt x="7635790" y="3929865"/>
                  <a:pt x="7636320" y="3927184"/>
                  <a:pt x="7636320" y="3924180"/>
                </a:cubicBezTo>
                <a:cubicBezTo>
                  <a:pt x="7636320" y="3920940"/>
                  <a:pt x="7635584" y="3918171"/>
                  <a:pt x="7634111" y="3915874"/>
                </a:cubicBezTo>
                <a:cubicBezTo>
                  <a:pt x="7632638" y="3913576"/>
                  <a:pt x="7630694" y="3911558"/>
                  <a:pt x="7628279" y="3909820"/>
                </a:cubicBezTo>
                <a:cubicBezTo>
                  <a:pt x="7625864" y="3908083"/>
                  <a:pt x="7623109" y="3906492"/>
                  <a:pt x="7620016" y="3905049"/>
                </a:cubicBezTo>
                <a:cubicBezTo>
                  <a:pt x="7616923" y="3903605"/>
                  <a:pt x="7613757" y="3902132"/>
                  <a:pt x="7610517" y="3900630"/>
                </a:cubicBezTo>
                <a:cubicBezTo>
                  <a:pt x="7607277" y="3899128"/>
                  <a:pt x="7604125" y="3897464"/>
                  <a:pt x="7601062" y="3895638"/>
                </a:cubicBezTo>
                <a:cubicBezTo>
                  <a:pt x="7597998" y="3893811"/>
                  <a:pt x="7595259" y="3891661"/>
                  <a:pt x="7592844" y="3889187"/>
                </a:cubicBezTo>
                <a:cubicBezTo>
                  <a:pt x="7590429" y="3886713"/>
                  <a:pt x="7588469" y="3883811"/>
                  <a:pt x="7586967" y="3880483"/>
                </a:cubicBezTo>
                <a:cubicBezTo>
                  <a:pt x="7585465" y="3877154"/>
                  <a:pt x="7584714" y="3873163"/>
                  <a:pt x="7584714" y="3868509"/>
                </a:cubicBezTo>
                <a:cubicBezTo>
                  <a:pt x="7584714" y="3863737"/>
                  <a:pt x="7585583" y="3859481"/>
                  <a:pt x="7587321" y="3855740"/>
                </a:cubicBezTo>
                <a:cubicBezTo>
                  <a:pt x="7589059" y="3851999"/>
                  <a:pt x="7591474" y="3848862"/>
                  <a:pt x="7594567" y="3846329"/>
                </a:cubicBezTo>
                <a:cubicBezTo>
                  <a:pt x="7597660" y="3843796"/>
                  <a:pt x="7601342" y="3841866"/>
                  <a:pt x="7605613" y="3840541"/>
                </a:cubicBezTo>
                <a:cubicBezTo>
                  <a:pt x="7609884" y="3839215"/>
                  <a:pt x="7614493" y="3838553"/>
                  <a:pt x="7619442" y="3838553"/>
                </a:cubicBezTo>
                <a:close/>
                <a:moveTo>
                  <a:pt x="7152717" y="3838553"/>
                </a:moveTo>
                <a:cubicBezTo>
                  <a:pt x="7155250" y="3838553"/>
                  <a:pt x="7157798" y="3838774"/>
                  <a:pt x="7160361" y="3839215"/>
                </a:cubicBezTo>
                <a:cubicBezTo>
                  <a:pt x="7162923" y="3839657"/>
                  <a:pt x="7165339" y="3840246"/>
                  <a:pt x="7167607" y="3840983"/>
                </a:cubicBezTo>
                <a:cubicBezTo>
                  <a:pt x="7169875" y="3841719"/>
                  <a:pt x="7171892" y="3842544"/>
                  <a:pt x="7173660" y="3843457"/>
                </a:cubicBezTo>
                <a:cubicBezTo>
                  <a:pt x="7175427" y="3844370"/>
                  <a:pt x="7176591" y="3845107"/>
                  <a:pt x="7177150" y="3845666"/>
                </a:cubicBezTo>
                <a:cubicBezTo>
                  <a:pt x="7177710" y="3846226"/>
                  <a:pt x="7178078" y="3846668"/>
                  <a:pt x="7178255" y="3846992"/>
                </a:cubicBezTo>
                <a:cubicBezTo>
                  <a:pt x="7178432" y="3847316"/>
                  <a:pt x="7178579" y="3847728"/>
                  <a:pt x="7178697" y="3848229"/>
                </a:cubicBezTo>
                <a:cubicBezTo>
                  <a:pt x="7178815" y="3848730"/>
                  <a:pt x="7178903" y="3849333"/>
                  <a:pt x="7178962" y="3850040"/>
                </a:cubicBezTo>
                <a:cubicBezTo>
                  <a:pt x="7179021" y="3850747"/>
                  <a:pt x="7179050" y="3851661"/>
                  <a:pt x="7179050" y="3852780"/>
                </a:cubicBezTo>
                <a:cubicBezTo>
                  <a:pt x="7179050" y="3853840"/>
                  <a:pt x="7179006" y="3854783"/>
                  <a:pt x="7178918" y="3855607"/>
                </a:cubicBezTo>
                <a:cubicBezTo>
                  <a:pt x="7178829" y="3856432"/>
                  <a:pt x="7178697" y="3857124"/>
                  <a:pt x="7178520" y="3857684"/>
                </a:cubicBezTo>
                <a:cubicBezTo>
                  <a:pt x="7178343" y="3858244"/>
                  <a:pt x="7178093" y="3858656"/>
                  <a:pt x="7177769" y="3858921"/>
                </a:cubicBezTo>
                <a:cubicBezTo>
                  <a:pt x="7177445" y="3859186"/>
                  <a:pt x="7177077" y="3859319"/>
                  <a:pt x="7176664" y="3859319"/>
                </a:cubicBezTo>
                <a:cubicBezTo>
                  <a:pt x="7176017" y="3859319"/>
                  <a:pt x="7175000" y="3858907"/>
                  <a:pt x="7173616" y="3858082"/>
                </a:cubicBezTo>
                <a:cubicBezTo>
                  <a:pt x="7172231" y="3857257"/>
                  <a:pt x="7170538" y="3856329"/>
                  <a:pt x="7168535" y="3855298"/>
                </a:cubicBezTo>
                <a:cubicBezTo>
                  <a:pt x="7166532" y="3854267"/>
                  <a:pt x="7164160" y="3853325"/>
                  <a:pt x="7161421" y="3852470"/>
                </a:cubicBezTo>
                <a:cubicBezTo>
                  <a:pt x="7158682" y="3851616"/>
                  <a:pt x="7155604" y="3851189"/>
                  <a:pt x="7152187" y="3851189"/>
                </a:cubicBezTo>
                <a:cubicBezTo>
                  <a:pt x="7149005" y="3851189"/>
                  <a:pt x="7146237" y="3851616"/>
                  <a:pt x="7143880" y="3852470"/>
                </a:cubicBezTo>
                <a:cubicBezTo>
                  <a:pt x="7141524" y="3853325"/>
                  <a:pt x="7139580" y="3854459"/>
                  <a:pt x="7138048" y="3855873"/>
                </a:cubicBezTo>
                <a:cubicBezTo>
                  <a:pt x="7136517" y="3857286"/>
                  <a:pt x="7135368" y="3858965"/>
                  <a:pt x="7134602" y="3860909"/>
                </a:cubicBezTo>
                <a:cubicBezTo>
                  <a:pt x="7133836" y="3862853"/>
                  <a:pt x="7133453" y="3864916"/>
                  <a:pt x="7133453" y="3867095"/>
                </a:cubicBezTo>
                <a:cubicBezTo>
                  <a:pt x="7133453" y="3870276"/>
                  <a:pt x="7134190" y="3873016"/>
                  <a:pt x="7135662" y="3875313"/>
                </a:cubicBezTo>
                <a:cubicBezTo>
                  <a:pt x="7137135" y="3877611"/>
                  <a:pt x="7139094" y="3879643"/>
                  <a:pt x="7141539" y="3881411"/>
                </a:cubicBezTo>
                <a:cubicBezTo>
                  <a:pt x="7143984" y="3883178"/>
                  <a:pt x="7146767" y="3884798"/>
                  <a:pt x="7149889" y="3886271"/>
                </a:cubicBezTo>
                <a:cubicBezTo>
                  <a:pt x="7153012" y="3887744"/>
                  <a:pt x="7156193" y="3889231"/>
                  <a:pt x="7159433" y="3890733"/>
                </a:cubicBezTo>
                <a:cubicBezTo>
                  <a:pt x="7162673" y="3892235"/>
                  <a:pt x="7165854" y="3893885"/>
                  <a:pt x="7168976" y="3895682"/>
                </a:cubicBezTo>
                <a:cubicBezTo>
                  <a:pt x="7172099" y="3897479"/>
                  <a:pt x="7174882" y="3899600"/>
                  <a:pt x="7177327" y="3902044"/>
                </a:cubicBezTo>
                <a:cubicBezTo>
                  <a:pt x="7179772" y="3904489"/>
                  <a:pt x="7181745" y="3907376"/>
                  <a:pt x="7183248" y="3910704"/>
                </a:cubicBezTo>
                <a:cubicBezTo>
                  <a:pt x="7184750" y="3914033"/>
                  <a:pt x="7185501" y="3917965"/>
                  <a:pt x="7185501" y="3922501"/>
                </a:cubicBezTo>
                <a:cubicBezTo>
                  <a:pt x="7185501" y="3927862"/>
                  <a:pt x="7184514" y="3932634"/>
                  <a:pt x="7182541" y="3936816"/>
                </a:cubicBezTo>
                <a:cubicBezTo>
                  <a:pt x="7180568" y="3940999"/>
                  <a:pt x="7177828" y="3944549"/>
                  <a:pt x="7174323" y="3947465"/>
                </a:cubicBezTo>
                <a:cubicBezTo>
                  <a:pt x="7170818" y="3950381"/>
                  <a:pt x="7166694" y="3952575"/>
                  <a:pt x="7161951" y="3954048"/>
                </a:cubicBezTo>
                <a:cubicBezTo>
                  <a:pt x="7157209" y="3955521"/>
                  <a:pt x="7152098" y="3956257"/>
                  <a:pt x="7146620" y="3956257"/>
                </a:cubicBezTo>
                <a:cubicBezTo>
                  <a:pt x="7142791" y="3956257"/>
                  <a:pt x="7139241" y="3955933"/>
                  <a:pt x="7135971" y="3955285"/>
                </a:cubicBezTo>
                <a:cubicBezTo>
                  <a:pt x="7132702" y="3954637"/>
                  <a:pt x="7129786" y="3953842"/>
                  <a:pt x="7127223" y="3952899"/>
                </a:cubicBezTo>
                <a:cubicBezTo>
                  <a:pt x="7124660" y="3951957"/>
                  <a:pt x="7122511" y="3950985"/>
                  <a:pt x="7120772" y="3949983"/>
                </a:cubicBezTo>
                <a:cubicBezTo>
                  <a:pt x="7119035" y="3948982"/>
                  <a:pt x="7117827" y="3948127"/>
                  <a:pt x="7117149" y="3947420"/>
                </a:cubicBezTo>
                <a:cubicBezTo>
                  <a:pt x="7116472" y="3946713"/>
                  <a:pt x="7115971" y="3945815"/>
                  <a:pt x="7115647" y="3944725"/>
                </a:cubicBezTo>
                <a:cubicBezTo>
                  <a:pt x="7115323" y="3943635"/>
                  <a:pt x="7115161" y="3942177"/>
                  <a:pt x="7115161" y="3940351"/>
                </a:cubicBezTo>
                <a:cubicBezTo>
                  <a:pt x="7115161" y="3939055"/>
                  <a:pt x="7115220" y="3937980"/>
                  <a:pt x="7115338" y="3937126"/>
                </a:cubicBezTo>
                <a:cubicBezTo>
                  <a:pt x="7115456" y="3936272"/>
                  <a:pt x="7115633" y="3935579"/>
                  <a:pt x="7115868" y="3935049"/>
                </a:cubicBezTo>
                <a:cubicBezTo>
                  <a:pt x="7116104" y="3934519"/>
                  <a:pt x="7116398" y="3934151"/>
                  <a:pt x="7116752" y="3933945"/>
                </a:cubicBezTo>
                <a:cubicBezTo>
                  <a:pt x="7117105" y="3933738"/>
                  <a:pt x="7117518" y="3933635"/>
                  <a:pt x="7117989" y="3933635"/>
                </a:cubicBezTo>
                <a:cubicBezTo>
                  <a:pt x="7118814" y="3933635"/>
                  <a:pt x="7119977" y="3934136"/>
                  <a:pt x="7121479" y="3935137"/>
                </a:cubicBezTo>
                <a:cubicBezTo>
                  <a:pt x="7122982" y="3936139"/>
                  <a:pt x="7124911" y="3937229"/>
                  <a:pt x="7127267" y="3938407"/>
                </a:cubicBezTo>
                <a:cubicBezTo>
                  <a:pt x="7129624" y="3939585"/>
                  <a:pt x="7132466" y="3940690"/>
                  <a:pt x="7135795" y="3941721"/>
                </a:cubicBezTo>
                <a:cubicBezTo>
                  <a:pt x="7139124" y="3942752"/>
                  <a:pt x="7142967" y="3943267"/>
                  <a:pt x="7147327" y="3943267"/>
                </a:cubicBezTo>
                <a:cubicBezTo>
                  <a:pt x="7150626" y="3943267"/>
                  <a:pt x="7153645" y="3942825"/>
                  <a:pt x="7156384" y="3941942"/>
                </a:cubicBezTo>
                <a:cubicBezTo>
                  <a:pt x="7159123" y="3941058"/>
                  <a:pt x="7161480" y="3939806"/>
                  <a:pt x="7163453" y="3938186"/>
                </a:cubicBezTo>
                <a:cubicBezTo>
                  <a:pt x="7165427" y="3936566"/>
                  <a:pt x="7166944" y="3934578"/>
                  <a:pt x="7168004" y="3932221"/>
                </a:cubicBezTo>
                <a:cubicBezTo>
                  <a:pt x="7169065" y="3929865"/>
                  <a:pt x="7169595" y="3927184"/>
                  <a:pt x="7169595" y="3924180"/>
                </a:cubicBezTo>
                <a:cubicBezTo>
                  <a:pt x="7169595" y="3920940"/>
                  <a:pt x="7168859" y="3918171"/>
                  <a:pt x="7167386" y="3915874"/>
                </a:cubicBezTo>
                <a:cubicBezTo>
                  <a:pt x="7165913" y="3913576"/>
                  <a:pt x="7163969" y="3911558"/>
                  <a:pt x="7161554" y="3909820"/>
                </a:cubicBezTo>
                <a:cubicBezTo>
                  <a:pt x="7159139" y="3908083"/>
                  <a:pt x="7156384" y="3906492"/>
                  <a:pt x="7153291" y="3905049"/>
                </a:cubicBezTo>
                <a:cubicBezTo>
                  <a:pt x="7150198" y="3903605"/>
                  <a:pt x="7147032" y="3902132"/>
                  <a:pt x="7143792" y="3900630"/>
                </a:cubicBezTo>
                <a:cubicBezTo>
                  <a:pt x="7140552" y="3899128"/>
                  <a:pt x="7137400" y="3897464"/>
                  <a:pt x="7134337" y="3895638"/>
                </a:cubicBezTo>
                <a:cubicBezTo>
                  <a:pt x="7131273" y="3893811"/>
                  <a:pt x="7128534" y="3891661"/>
                  <a:pt x="7126119" y="3889187"/>
                </a:cubicBezTo>
                <a:cubicBezTo>
                  <a:pt x="7123704" y="3886713"/>
                  <a:pt x="7121744" y="3883811"/>
                  <a:pt x="7120242" y="3880483"/>
                </a:cubicBezTo>
                <a:cubicBezTo>
                  <a:pt x="7118740" y="3877154"/>
                  <a:pt x="7117989" y="3873163"/>
                  <a:pt x="7117989" y="3868509"/>
                </a:cubicBezTo>
                <a:cubicBezTo>
                  <a:pt x="7117989" y="3863737"/>
                  <a:pt x="7118858" y="3859481"/>
                  <a:pt x="7120596" y="3855740"/>
                </a:cubicBezTo>
                <a:cubicBezTo>
                  <a:pt x="7122334" y="3851999"/>
                  <a:pt x="7124749" y="3848862"/>
                  <a:pt x="7127842" y="3846329"/>
                </a:cubicBezTo>
                <a:cubicBezTo>
                  <a:pt x="7130935" y="3843796"/>
                  <a:pt x="7134617" y="3841866"/>
                  <a:pt x="7138888" y="3840541"/>
                </a:cubicBezTo>
                <a:cubicBezTo>
                  <a:pt x="7143159" y="3839215"/>
                  <a:pt x="7147768" y="3838553"/>
                  <a:pt x="7152717" y="3838553"/>
                </a:cubicBezTo>
                <a:close/>
                <a:moveTo>
                  <a:pt x="6676467" y="3838553"/>
                </a:moveTo>
                <a:cubicBezTo>
                  <a:pt x="6679000" y="3838553"/>
                  <a:pt x="6681548" y="3838774"/>
                  <a:pt x="6684111" y="3839215"/>
                </a:cubicBezTo>
                <a:cubicBezTo>
                  <a:pt x="6686673" y="3839657"/>
                  <a:pt x="6689089" y="3840246"/>
                  <a:pt x="6691357" y="3840983"/>
                </a:cubicBezTo>
                <a:cubicBezTo>
                  <a:pt x="6693625" y="3841719"/>
                  <a:pt x="6695642" y="3842544"/>
                  <a:pt x="6697410" y="3843457"/>
                </a:cubicBezTo>
                <a:cubicBezTo>
                  <a:pt x="6699177" y="3844370"/>
                  <a:pt x="6700341" y="3845107"/>
                  <a:pt x="6700900" y="3845666"/>
                </a:cubicBezTo>
                <a:cubicBezTo>
                  <a:pt x="6701460" y="3846226"/>
                  <a:pt x="6701828" y="3846668"/>
                  <a:pt x="6702005" y="3846992"/>
                </a:cubicBezTo>
                <a:cubicBezTo>
                  <a:pt x="6702182" y="3847316"/>
                  <a:pt x="6702329" y="3847728"/>
                  <a:pt x="6702447" y="3848229"/>
                </a:cubicBezTo>
                <a:cubicBezTo>
                  <a:pt x="6702565" y="3848730"/>
                  <a:pt x="6702653" y="3849333"/>
                  <a:pt x="6702712" y="3850040"/>
                </a:cubicBezTo>
                <a:cubicBezTo>
                  <a:pt x="6702771" y="3850747"/>
                  <a:pt x="6702800" y="3851661"/>
                  <a:pt x="6702800" y="3852780"/>
                </a:cubicBezTo>
                <a:cubicBezTo>
                  <a:pt x="6702800" y="3853840"/>
                  <a:pt x="6702756" y="3854783"/>
                  <a:pt x="6702668" y="3855607"/>
                </a:cubicBezTo>
                <a:cubicBezTo>
                  <a:pt x="6702579" y="3856432"/>
                  <a:pt x="6702447" y="3857124"/>
                  <a:pt x="6702270" y="3857684"/>
                </a:cubicBezTo>
                <a:cubicBezTo>
                  <a:pt x="6702093" y="3858244"/>
                  <a:pt x="6701843" y="3858656"/>
                  <a:pt x="6701519" y="3858921"/>
                </a:cubicBezTo>
                <a:cubicBezTo>
                  <a:pt x="6701195" y="3859186"/>
                  <a:pt x="6700827" y="3859319"/>
                  <a:pt x="6700414" y="3859319"/>
                </a:cubicBezTo>
                <a:cubicBezTo>
                  <a:pt x="6699767" y="3859319"/>
                  <a:pt x="6698750" y="3858907"/>
                  <a:pt x="6697366" y="3858082"/>
                </a:cubicBezTo>
                <a:cubicBezTo>
                  <a:pt x="6695981" y="3857257"/>
                  <a:pt x="6694288" y="3856329"/>
                  <a:pt x="6692285" y="3855298"/>
                </a:cubicBezTo>
                <a:cubicBezTo>
                  <a:pt x="6690282" y="3854267"/>
                  <a:pt x="6687910" y="3853325"/>
                  <a:pt x="6685171" y="3852470"/>
                </a:cubicBezTo>
                <a:cubicBezTo>
                  <a:pt x="6682432" y="3851616"/>
                  <a:pt x="6679354" y="3851189"/>
                  <a:pt x="6675937" y="3851189"/>
                </a:cubicBezTo>
                <a:cubicBezTo>
                  <a:pt x="6672755" y="3851189"/>
                  <a:pt x="6669987" y="3851616"/>
                  <a:pt x="6667630" y="3852470"/>
                </a:cubicBezTo>
                <a:cubicBezTo>
                  <a:pt x="6665274" y="3853325"/>
                  <a:pt x="6663330" y="3854459"/>
                  <a:pt x="6661798" y="3855873"/>
                </a:cubicBezTo>
                <a:cubicBezTo>
                  <a:pt x="6660267" y="3857286"/>
                  <a:pt x="6659118" y="3858965"/>
                  <a:pt x="6658352" y="3860909"/>
                </a:cubicBezTo>
                <a:cubicBezTo>
                  <a:pt x="6657586" y="3862853"/>
                  <a:pt x="6657203" y="3864916"/>
                  <a:pt x="6657203" y="3867095"/>
                </a:cubicBezTo>
                <a:cubicBezTo>
                  <a:pt x="6657203" y="3870276"/>
                  <a:pt x="6657940" y="3873016"/>
                  <a:pt x="6659412" y="3875313"/>
                </a:cubicBezTo>
                <a:cubicBezTo>
                  <a:pt x="6660885" y="3877611"/>
                  <a:pt x="6662844" y="3879643"/>
                  <a:pt x="6665289" y="3881411"/>
                </a:cubicBezTo>
                <a:cubicBezTo>
                  <a:pt x="6667734" y="3883178"/>
                  <a:pt x="6670517" y="3884798"/>
                  <a:pt x="6673639" y="3886271"/>
                </a:cubicBezTo>
                <a:cubicBezTo>
                  <a:pt x="6676762" y="3887744"/>
                  <a:pt x="6679943" y="3889231"/>
                  <a:pt x="6683183" y="3890733"/>
                </a:cubicBezTo>
                <a:cubicBezTo>
                  <a:pt x="6686423" y="3892235"/>
                  <a:pt x="6689604" y="3893885"/>
                  <a:pt x="6692726" y="3895682"/>
                </a:cubicBezTo>
                <a:cubicBezTo>
                  <a:pt x="6695849" y="3897479"/>
                  <a:pt x="6698632" y="3899600"/>
                  <a:pt x="6701077" y="3902044"/>
                </a:cubicBezTo>
                <a:cubicBezTo>
                  <a:pt x="6703522" y="3904489"/>
                  <a:pt x="6705495" y="3907376"/>
                  <a:pt x="6706998" y="3910704"/>
                </a:cubicBezTo>
                <a:cubicBezTo>
                  <a:pt x="6708500" y="3914033"/>
                  <a:pt x="6709251" y="3917965"/>
                  <a:pt x="6709251" y="3922501"/>
                </a:cubicBezTo>
                <a:cubicBezTo>
                  <a:pt x="6709251" y="3927862"/>
                  <a:pt x="6708264" y="3932634"/>
                  <a:pt x="6706291" y="3936816"/>
                </a:cubicBezTo>
                <a:cubicBezTo>
                  <a:pt x="6704318" y="3940999"/>
                  <a:pt x="6701578" y="3944549"/>
                  <a:pt x="6698073" y="3947465"/>
                </a:cubicBezTo>
                <a:cubicBezTo>
                  <a:pt x="6694568" y="3950381"/>
                  <a:pt x="6690444" y="3952575"/>
                  <a:pt x="6685701" y="3954048"/>
                </a:cubicBezTo>
                <a:cubicBezTo>
                  <a:pt x="6680959" y="3955521"/>
                  <a:pt x="6675848" y="3956257"/>
                  <a:pt x="6670370" y="3956257"/>
                </a:cubicBezTo>
                <a:cubicBezTo>
                  <a:pt x="6666541" y="3956257"/>
                  <a:pt x="6662991" y="3955933"/>
                  <a:pt x="6659721" y="3955285"/>
                </a:cubicBezTo>
                <a:cubicBezTo>
                  <a:pt x="6656452" y="3954637"/>
                  <a:pt x="6653536" y="3953842"/>
                  <a:pt x="6650973" y="3952899"/>
                </a:cubicBezTo>
                <a:cubicBezTo>
                  <a:pt x="6648410" y="3951957"/>
                  <a:pt x="6646261" y="3950985"/>
                  <a:pt x="6644522" y="3949983"/>
                </a:cubicBezTo>
                <a:cubicBezTo>
                  <a:pt x="6642785" y="3948982"/>
                  <a:pt x="6641577" y="3948127"/>
                  <a:pt x="6640899" y="3947420"/>
                </a:cubicBezTo>
                <a:cubicBezTo>
                  <a:pt x="6640222" y="3946713"/>
                  <a:pt x="6639721" y="3945815"/>
                  <a:pt x="6639397" y="3944725"/>
                </a:cubicBezTo>
                <a:cubicBezTo>
                  <a:pt x="6639073" y="3943635"/>
                  <a:pt x="6638911" y="3942177"/>
                  <a:pt x="6638911" y="3940351"/>
                </a:cubicBezTo>
                <a:cubicBezTo>
                  <a:pt x="6638911" y="3939055"/>
                  <a:pt x="6638970" y="3937980"/>
                  <a:pt x="6639088" y="3937126"/>
                </a:cubicBezTo>
                <a:cubicBezTo>
                  <a:pt x="6639206" y="3936272"/>
                  <a:pt x="6639383" y="3935579"/>
                  <a:pt x="6639618" y="3935049"/>
                </a:cubicBezTo>
                <a:cubicBezTo>
                  <a:pt x="6639854" y="3934519"/>
                  <a:pt x="6640148" y="3934151"/>
                  <a:pt x="6640502" y="3933945"/>
                </a:cubicBezTo>
                <a:cubicBezTo>
                  <a:pt x="6640855" y="3933738"/>
                  <a:pt x="6641268" y="3933635"/>
                  <a:pt x="6641739" y="3933635"/>
                </a:cubicBezTo>
                <a:cubicBezTo>
                  <a:pt x="6642564" y="3933635"/>
                  <a:pt x="6643727" y="3934136"/>
                  <a:pt x="6645229" y="3935137"/>
                </a:cubicBezTo>
                <a:cubicBezTo>
                  <a:pt x="6646732" y="3936139"/>
                  <a:pt x="6648661" y="3937229"/>
                  <a:pt x="6651017" y="3938407"/>
                </a:cubicBezTo>
                <a:cubicBezTo>
                  <a:pt x="6653374" y="3939585"/>
                  <a:pt x="6656216" y="3940690"/>
                  <a:pt x="6659545" y="3941721"/>
                </a:cubicBezTo>
                <a:cubicBezTo>
                  <a:pt x="6662874" y="3942752"/>
                  <a:pt x="6666717" y="3943267"/>
                  <a:pt x="6671077" y="3943267"/>
                </a:cubicBezTo>
                <a:cubicBezTo>
                  <a:pt x="6674376" y="3943267"/>
                  <a:pt x="6677395" y="3942825"/>
                  <a:pt x="6680134" y="3941942"/>
                </a:cubicBezTo>
                <a:cubicBezTo>
                  <a:pt x="6682873" y="3941058"/>
                  <a:pt x="6685230" y="3939806"/>
                  <a:pt x="6687203" y="3938186"/>
                </a:cubicBezTo>
                <a:cubicBezTo>
                  <a:pt x="6689177" y="3936566"/>
                  <a:pt x="6690694" y="3934578"/>
                  <a:pt x="6691754" y="3932221"/>
                </a:cubicBezTo>
                <a:cubicBezTo>
                  <a:pt x="6692815" y="3929865"/>
                  <a:pt x="6693345" y="3927184"/>
                  <a:pt x="6693345" y="3924180"/>
                </a:cubicBezTo>
                <a:cubicBezTo>
                  <a:pt x="6693345" y="3920940"/>
                  <a:pt x="6692609" y="3918171"/>
                  <a:pt x="6691136" y="3915874"/>
                </a:cubicBezTo>
                <a:cubicBezTo>
                  <a:pt x="6689663" y="3913576"/>
                  <a:pt x="6687719" y="3911558"/>
                  <a:pt x="6685304" y="3909820"/>
                </a:cubicBezTo>
                <a:cubicBezTo>
                  <a:pt x="6682889" y="3908083"/>
                  <a:pt x="6680134" y="3906492"/>
                  <a:pt x="6677041" y="3905049"/>
                </a:cubicBezTo>
                <a:cubicBezTo>
                  <a:pt x="6673948" y="3903605"/>
                  <a:pt x="6670782" y="3902132"/>
                  <a:pt x="6667542" y="3900630"/>
                </a:cubicBezTo>
                <a:cubicBezTo>
                  <a:pt x="6664302" y="3899128"/>
                  <a:pt x="6661150" y="3897464"/>
                  <a:pt x="6658087" y="3895638"/>
                </a:cubicBezTo>
                <a:cubicBezTo>
                  <a:pt x="6655023" y="3893811"/>
                  <a:pt x="6652284" y="3891661"/>
                  <a:pt x="6649869" y="3889187"/>
                </a:cubicBezTo>
                <a:cubicBezTo>
                  <a:pt x="6647454" y="3886713"/>
                  <a:pt x="6645494" y="3883811"/>
                  <a:pt x="6643992" y="3880483"/>
                </a:cubicBezTo>
                <a:cubicBezTo>
                  <a:pt x="6642490" y="3877154"/>
                  <a:pt x="6641739" y="3873163"/>
                  <a:pt x="6641739" y="3868509"/>
                </a:cubicBezTo>
                <a:cubicBezTo>
                  <a:pt x="6641739" y="3863737"/>
                  <a:pt x="6642608" y="3859481"/>
                  <a:pt x="6644346" y="3855740"/>
                </a:cubicBezTo>
                <a:cubicBezTo>
                  <a:pt x="6646084" y="3851999"/>
                  <a:pt x="6648499" y="3848862"/>
                  <a:pt x="6651592" y="3846329"/>
                </a:cubicBezTo>
                <a:cubicBezTo>
                  <a:pt x="6654685" y="3843796"/>
                  <a:pt x="6658367" y="3841866"/>
                  <a:pt x="6662638" y="3840541"/>
                </a:cubicBezTo>
                <a:cubicBezTo>
                  <a:pt x="6666909" y="3839215"/>
                  <a:pt x="6671518" y="3838553"/>
                  <a:pt x="6676467" y="3838553"/>
                </a:cubicBezTo>
                <a:close/>
                <a:moveTo>
                  <a:pt x="6209742" y="3838553"/>
                </a:moveTo>
                <a:cubicBezTo>
                  <a:pt x="6212275" y="3838553"/>
                  <a:pt x="6214823" y="3838774"/>
                  <a:pt x="6217386" y="3839215"/>
                </a:cubicBezTo>
                <a:cubicBezTo>
                  <a:pt x="6219948" y="3839657"/>
                  <a:pt x="6222364" y="3840246"/>
                  <a:pt x="6224632" y="3840983"/>
                </a:cubicBezTo>
                <a:cubicBezTo>
                  <a:pt x="6226900" y="3841719"/>
                  <a:pt x="6228917" y="3842544"/>
                  <a:pt x="6230685" y="3843457"/>
                </a:cubicBezTo>
                <a:cubicBezTo>
                  <a:pt x="6232452" y="3844370"/>
                  <a:pt x="6233616" y="3845107"/>
                  <a:pt x="6234175" y="3845666"/>
                </a:cubicBezTo>
                <a:cubicBezTo>
                  <a:pt x="6234735" y="3846226"/>
                  <a:pt x="6235103" y="3846668"/>
                  <a:pt x="6235280" y="3846992"/>
                </a:cubicBezTo>
                <a:cubicBezTo>
                  <a:pt x="6235457" y="3847316"/>
                  <a:pt x="6235604" y="3847728"/>
                  <a:pt x="6235722" y="3848229"/>
                </a:cubicBezTo>
                <a:cubicBezTo>
                  <a:pt x="6235840" y="3848730"/>
                  <a:pt x="6235928" y="3849333"/>
                  <a:pt x="6235987" y="3850040"/>
                </a:cubicBezTo>
                <a:cubicBezTo>
                  <a:pt x="6236046" y="3850747"/>
                  <a:pt x="6236075" y="3851661"/>
                  <a:pt x="6236075" y="3852780"/>
                </a:cubicBezTo>
                <a:cubicBezTo>
                  <a:pt x="6236075" y="3853840"/>
                  <a:pt x="6236031" y="3854783"/>
                  <a:pt x="6235943" y="3855607"/>
                </a:cubicBezTo>
                <a:cubicBezTo>
                  <a:pt x="6235854" y="3856432"/>
                  <a:pt x="6235722" y="3857124"/>
                  <a:pt x="6235545" y="3857684"/>
                </a:cubicBezTo>
                <a:cubicBezTo>
                  <a:pt x="6235368" y="3858244"/>
                  <a:pt x="6235118" y="3858656"/>
                  <a:pt x="6234794" y="3858921"/>
                </a:cubicBezTo>
                <a:cubicBezTo>
                  <a:pt x="6234470" y="3859186"/>
                  <a:pt x="6234102" y="3859319"/>
                  <a:pt x="6233689" y="3859319"/>
                </a:cubicBezTo>
                <a:cubicBezTo>
                  <a:pt x="6233042" y="3859319"/>
                  <a:pt x="6232025" y="3858907"/>
                  <a:pt x="6230641" y="3858082"/>
                </a:cubicBezTo>
                <a:cubicBezTo>
                  <a:pt x="6229256" y="3857257"/>
                  <a:pt x="6227563" y="3856329"/>
                  <a:pt x="6225560" y="3855298"/>
                </a:cubicBezTo>
                <a:cubicBezTo>
                  <a:pt x="6223557" y="3854267"/>
                  <a:pt x="6221185" y="3853325"/>
                  <a:pt x="6218446" y="3852470"/>
                </a:cubicBezTo>
                <a:cubicBezTo>
                  <a:pt x="6215707" y="3851616"/>
                  <a:pt x="6212629" y="3851189"/>
                  <a:pt x="6209212" y="3851189"/>
                </a:cubicBezTo>
                <a:cubicBezTo>
                  <a:pt x="6206030" y="3851189"/>
                  <a:pt x="6203262" y="3851616"/>
                  <a:pt x="6200905" y="3852470"/>
                </a:cubicBezTo>
                <a:cubicBezTo>
                  <a:pt x="6198549" y="3853325"/>
                  <a:pt x="6196605" y="3854459"/>
                  <a:pt x="6195073" y="3855873"/>
                </a:cubicBezTo>
                <a:cubicBezTo>
                  <a:pt x="6193542" y="3857286"/>
                  <a:pt x="6192393" y="3858965"/>
                  <a:pt x="6191627" y="3860909"/>
                </a:cubicBezTo>
                <a:cubicBezTo>
                  <a:pt x="6190861" y="3862853"/>
                  <a:pt x="6190478" y="3864916"/>
                  <a:pt x="6190478" y="3867095"/>
                </a:cubicBezTo>
                <a:cubicBezTo>
                  <a:pt x="6190478" y="3870276"/>
                  <a:pt x="6191215" y="3873016"/>
                  <a:pt x="6192687" y="3875313"/>
                </a:cubicBezTo>
                <a:cubicBezTo>
                  <a:pt x="6194160" y="3877611"/>
                  <a:pt x="6196119" y="3879643"/>
                  <a:pt x="6198564" y="3881411"/>
                </a:cubicBezTo>
                <a:cubicBezTo>
                  <a:pt x="6201009" y="3883178"/>
                  <a:pt x="6203792" y="3884798"/>
                  <a:pt x="6206914" y="3886271"/>
                </a:cubicBezTo>
                <a:cubicBezTo>
                  <a:pt x="6210037" y="3887744"/>
                  <a:pt x="6213218" y="3889231"/>
                  <a:pt x="6216458" y="3890733"/>
                </a:cubicBezTo>
                <a:cubicBezTo>
                  <a:pt x="6219698" y="3892235"/>
                  <a:pt x="6222879" y="3893885"/>
                  <a:pt x="6226001" y="3895682"/>
                </a:cubicBezTo>
                <a:cubicBezTo>
                  <a:pt x="6229124" y="3897479"/>
                  <a:pt x="6231907" y="3899600"/>
                  <a:pt x="6234352" y="3902044"/>
                </a:cubicBezTo>
                <a:cubicBezTo>
                  <a:pt x="6236797" y="3904489"/>
                  <a:pt x="6238770" y="3907376"/>
                  <a:pt x="6240273" y="3910704"/>
                </a:cubicBezTo>
                <a:cubicBezTo>
                  <a:pt x="6241775" y="3914033"/>
                  <a:pt x="6242526" y="3917965"/>
                  <a:pt x="6242526" y="3922501"/>
                </a:cubicBezTo>
                <a:cubicBezTo>
                  <a:pt x="6242526" y="3927862"/>
                  <a:pt x="6241539" y="3932634"/>
                  <a:pt x="6239566" y="3936816"/>
                </a:cubicBezTo>
                <a:cubicBezTo>
                  <a:pt x="6237593" y="3940999"/>
                  <a:pt x="6234853" y="3944549"/>
                  <a:pt x="6231348" y="3947465"/>
                </a:cubicBezTo>
                <a:cubicBezTo>
                  <a:pt x="6227843" y="3950381"/>
                  <a:pt x="6223719" y="3952575"/>
                  <a:pt x="6218976" y="3954048"/>
                </a:cubicBezTo>
                <a:cubicBezTo>
                  <a:pt x="6214234" y="3955521"/>
                  <a:pt x="6209123" y="3956257"/>
                  <a:pt x="6203645" y="3956257"/>
                </a:cubicBezTo>
                <a:cubicBezTo>
                  <a:pt x="6199816" y="3956257"/>
                  <a:pt x="6196266" y="3955933"/>
                  <a:pt x="6192996" y="3955285"/>
                </a:cubicBezTo>
                <a:cubicBezTo>
                  <a:pt x="6189727" y="3954637"/>
                  <a:pt x="6186811" y="3953842"/>
                  <a:pt x="6184248" y="3952899"/>
                </a:cubicBezTo>
                <a:cubicBezTo>
                  <a:pt x="6181685" y="3951957"/>
                  <a:pt x="6179536" y="3950985"/>
                  <a:pt x="6177797" y="3949983"/>
                </a:cubicBezTo>
                <a:cubicBezTo>
                  <a:pt x="6176060" y="3948982"/>
                  <a:pt x="6174852" y="3948127"/>
                  <a:pt x="6174174" y="3947420"/>
                </a:cubicBezTo>
                <a:cubicBezTo>
                  <a:pt x="6173497" y="3946713"/>
                  <a:pt x="6172996" y="3945815"/>
                  <a:pt x="6172672" y="3944725"/>
                </a:cubicBezTo>
                <a:cubicBezTo>
                  <a:pt x="6172348" y="3943635"/>
                  <a:pt x="6172186" y="3942177"/>
                  <a:pt x="6172186" y="3940351"/>
                </a:cubicBezTo>
                <a:cubicBezTo>
                  <a:pt x="6172186" y="3939055"/>
                  <a:pt x="6172245" y="3937980"/>
                  <a:pt x="6172363" y="3937126"/>
                </a:cubicBezTo>
                <a:cubicBezTo>
                  <a:pt x="6172481" y="3936272"/>
                  <a:pt x="6172658" y="3935579"/>
                  <a:pt x="6172893" y="3935049"/>
                </a:cubicBezTo>
                <a:cubicBezTo>
                  <a:pt x="6173129" y="3934519"/>
                  <a:pt x="6173423" y="3934151"/>
                  <a:pt x="6173777" y="3933945"/>
                </a:cubicBezTo>
                <a:cubicBezTo>
                  <a:pt x="6174130" y="3933738"/>
                  <a:pt x="6174543" y="3933635"/>
                  <a:pt x="6175014" y="3933635"/>
                </a:cubicBezTo>
                <a:cubicBezTo>
                  <a:pt x="6175839" y="3933635"/>
                  <a:pt x="6177002" y="3934136"/>
                  <a:pt x="6178504" y="3935137"/>
                </a:cubicBezTo>
                <a:cubicBezTo>
                  <a:pt x="6180007" y="3936139"/>
                  <a:pt x="6181936" y="3937229"/>
                  <a:pt x="6184292" y="3938407"/>
                </a:cubicBezTo>
                <a:cubicBezTo>
                  <a:pt x="6186649" y="3939585"/>
                  <a:pt x="6189491" y="3940690"/>
                  <a:pt x="6192820" y="3941721"/>
                </a:cubicBezTo>
                <a:cubicBezTo>
                  <a:pt x="6196149" y="3942752"/>
                  <a:pt x="6199992" y="3943267"/>
                  <a:pt x="6204352" y="3943267"/>
                </a:cubicBezTo>
                <a:cubicBezTo>
                  <a:pt x="6207651" y="3943267"/>
                  <a:pt x="6210670" y="3942825"/>
                  <a:pt x="6213409" y="3941942"/>
                </a:cubicBezTo>
                <a:cubicBezTo>
                  <a:pt x="6216148" y="3941058"/>
                  <a:pt x="6218505" y="3939806"/>
                  <a:pt x="6220478" y="3938186"/>
                </a:cubicBezTo>
                <a:cubicBezTo>
                  <a:pt x="6222452" y="3936566"/>
                  <a:pt x="6223969" y="3934578"/>
                  <a:pt x="6225029" y="3932221"/>
                </a:cubicBezTo>
                <a:cubicBezTo>
                  <a:pt x="6226090" y="3929865"/>
                  <a:pt x="6226620" y="3927184"/>
                  <a:pt x="6226620" y="3924180"/>
                </a:cubicBezTo>
                <a:cubicBezTo>
                  <a:pt x="6226620" y="3920940"/>
                  <a:pt x="6225884" y="3918171"/>
                  <a:pt x="6224411" y="3915874"/>
                </a:cubicBezTo>
                <a:cubicBezTo>
                  <a:pt x="6222938" y="3913576"/>
                  <a:pt x="6220994" y="3911558"/>
                  <a:pt x="6218579" y="3909820"/>
                </a:cubicBezTo>
                <a:cubicBezTo>
                  <a:pt x="6216164" y="3908083"/>
                  <a:pt x="6213409" y="3906492"/>
                  <a:pt x="6210316" y="3905049"/>
                </a:cubicBezTo>
                <a:cubicBezTo>
                  <a:pt x="6207223" y="3903605"/>
                  <a:pt x="6204057" y="3902132"/>
                  <a:pt x="6200817" y="3900630"/>
                </a:cubicBezTo>
                <a:cubicBezTo>
                  <a:pt x="6197577" y="3899128"/>
                  <a:pt x="6194425" y="3897464"/>
                  <a:pt x="6191362" y="3895638"/>
                </a:cubicBezTo>
                <a:cubicBezTo>
                  <a:pt x="6188298" y="3893811"/>
                  <a:pt x="6185559" y="3891661"/>
                  <a:pt x="6183144" y="3889187"/>
                </a:cubicBezTo>
                <a:cubicBezTo>
                  <a:pt x="6180729" y="3886713"/>
                  <a:pt x="6178769" y="3883811"/>
                  <a:pt x="6177267" y="3880483"/>
                </a:cubicBezTo>
                <a:cubicBezTo>
                  <a:pt x="6175765" y="3877154"/>
                  <a:pt x="6175014" y="3873163"/>
                  <a:pt x="6175014" y="3868509"/>
                </a:cubicBezTo>
                <a:cubicBezTo>
                  <a:pt x="6175014" y="3863737"/>
                  <a:pt x="6175883" y="3859481"/>
                  <a:pt x="6177621" y="3855740"/>
                </a:cubicBezTo>
                <a:cubicBezTo>
                  <a:pt x="6179359" y="3851999"/>
                  <a:pt x="6181774" y="3848862"/>
                  <a:pt x="6184867" y="3846329"/>
                </a:cubicBezTo>
                <a:cubicBezTo>
                  <a:pt x="6187960" y="3843796"/>
                  <a:pt x="6191642" y="3841866"/>
                  <a:pt x="6195913" y="3840541"/>
                </a:cubicBezTo>
                <a:cubicBezTo>
                  <a:pt x="6200184" y="3839215"/>
                  <a:pt x="6204793" y="3838553"/>
                  <a:pt x="6209742" y="3838553"/>
                </a:cubicBezTo>
                <a:close/>
                <a:moveTo>
                  <a:pt x="5733492" y="3838553"/>
                </a:moveTo>
                <a:cubicBezTo>
                  <a:pt x="5736025" y="3838553"/>
                  <a:pt x="5738573" y="3838774"/>
                  <a:pt x="5741136" y="3839215"/>
                </a:cubicBezTo>
                <a:cubicBezTo>
                  <a:pt x="5743698" y="3839657"/>
                  <a:pt x="5746114" y="3840246"/>
                  <a:pt x="5748382" y="3840983"/>
                </a:cubicBezTo>
                <a:cubicBezTo>
                  <a:pt x="5750650" y="3841719"/>
                  <a:pt x="5752667" y="3842544"/>
                  <a:pt x="5754435" y="3843457"/>
                </a:cubicBezTo>
                <a:cubicBezTo>
                  <a:pt x="5756202" y="3844370"/>
                  <a:pt x="5757366" y="3845107"/>
                  <a:pt x="5757925" y="3845666"/>
                </a:cubicBezTo>
                <a:cubicBezTo>
                  <a:pt x="5758485" y="3846226"/>
                  <a:pt x="5758853" y="3846668"/>
                  <a:pt x="5759030" y="3846992"/>
                </a:cubicBezTo>
                <a:cubicBezTo>
                  <a:pt x="5759207" y="3847316"/>
                  <a:pt x="5759354" y="3847728"/>
                  <a:pt x="5759472" y="3848229"/>
                </a:cubicBezTo>
                <a:cubicBezTo>
                  <a:pt x="5759590" y="3848730"/>
                  <a:pt x="5759678" y="3849333"/>
                  <a:pt x="5759737" y="3850040"/>
                </a:cubicBezTo>
                <a:cubicBezTo>
                  <a:pt x="5759796" y="3850747"/>
                  <a:pt x="5759825" y="3851661"/>
                  <a:pt x="5759825" y="3852780"/>
                </a:cubicBezTo>
                <a:cubicBezTo>
                  <a:pt x="5759825" y="3853840"/>
                  <a:pt x="5759781" y="3854783"/>
                  <a:pt x="5759693" y="3855607"/>
                </a:cubicBezTo>
                <a:cubicBezTo>
                  <a:pt x="5759604" y="3856432"/>
                  <a:pt x="5759472" y="3857124"/>
                  <a:pt x="5759295" y="3857684"/>
                </a:cubicBezTo>
                <a:cubicBezTo>
                  <a:pt x="5759118" y="3858244"/>
                  <a:pt x="5758868" y="3858656"/>
                  <a:pt x="5758544" y="3858921"/>
                </a:cubicBezTo>
                <a:cubicBezTo>
                  <a:pt x="5758220" y="3859186"/>
                  <a:pt x="5757852" y="3859319"/>
                  <a:pt x="5757439" y="3859319"/>
                </a:cubicBezTo>
                <a:cubicBezTo>
                  <a:pt x="5756792" y="3859319"/>
                  <a:pt x="5755775" y="3858907"/>
                  <a:pt x="5754391" y="3858082"/>
                </a:cubicBezTo>
                <a:cubicBezTo>
                  <a:pt x="5753006" y="3857257"/>
                  <a:pt x="5751313" y="3856329"/>
                  <a:pt x="5749310" y="3855298"/>
                </a:cubicBezTo>
                <a:cubicBezTo>
                  <a:pt x="5747307" y="3854267"/>
                  <a:pt x="5744935" y="3853325"/>
                  <a:pt x="5742196" y="3852470"/>
                </a:cubicBezTo>
                <a:cubicBezTo>
                  <a:pt x="5739457" y="3851616"/>
                  <a:pt x="5736379" y="3851189"/>
                  <a:pt x="5732962" y="3851189"/>
                </a:cubicBezTo>
                <a:cubicBezTo>
                  <a:pt x="5729780" y="3851189"/>
                  <a:pt x="5727012" y="3851616"/>
                  <a:pt x="5724655" y="3852470"/>
                </a:cubicBezTo>
                <a:cubicBezTo>
                  <a:pt x="5722299" y="3853325"/>
                  <a:pt x="5720355" y="3854459"/>
                  <a:pt x="5718823" y="3855873"/>
                </a:cubicBezTo>
                <a:cubicBezTo>
                  <a:pt x="5717292" y="3857286"/>
                  <a:pt x="5716143" y="3858965"/>
                  <a:pt x="5715377" y="3860909"/>
                </a:cubicBezTo>
                <a:cubicBezTo>
                  <a:pt x="5714611" y="3862853"/>
                  <a:pt x="5714228" y="3864916"/>
                  <a:pt x="5714228" y="3867095"/>
                </a:cubicBezTo>
                <a:cubicBezTo>
                  <a:pt x="5714228" y="3870276"/>
                  <a:pt x="5714965" y="3873016"/>
                  <a:pt x="5716437" y="3875313"/>
                </a:cubicBezTo>
                <a:cubicBezTo>
                  <a:pt x="5717910" y="3877611"/>
                  <a:pt x="5719869" y="3879643"/>
                  <a:pt x="5722314" y="3881411"/>
                </a:cubicBezTo>
                <a:cubicBezTo>
                  <a:pt x="5724759" y="3883178"/>
                  <a:pt x="5727542" y="3884798"/>
                  <a:pt x="5730664" y="3886271"/>
                </a:cubicBezTo>
                <a:cubicBezTo>
                  <a:pt x="5733787" y="3887744"/>
                  <a:pt x="5736968" y="3889231"/>
                  <a:pt x="5740208" y="3890733"/>
                </a:cubicBezTo>
                <a:cubicBezTo>
                  <a:pt x="5743448" y="3892235"/>
                  <a:pt x="5746629" y="3893885"/>
                  <a:pt x="5749751" y="3895682"/>
                </a:cubicBezTo>
                <a:cubicBezTo>
                  <a:pt x="5752874" y="3897479"/>
                  <a:pt x="5755657" y="3899600"/>
                  <a:pt x="5758102" y="3902044"/>
                </a:cubicBezTo>
                <a:cubicBezTo>
                  <a:pt x="5760547" y="3904489"/>
                  <a:pt x="5762520" y="3907376"/>
                  <a:pt x="5764023" y="3910704"/>
                </a:cubicBezTo>
                <a:cubicBezTo>
                  <a:pt x="5765525" y="3914033"/>
                  <a:pt x="5766276" y="3917965"/>
                  <a:pt x="5766276" y="3922501"/>
                </a:cubicBezTo>
                <a:cubicBezTo>
                  <a:pt x="5766276" y="3927862"/>
                  <a:pt x="5765289" y="3932634"/>
                  <a:pt x="5763316" y="3936816"/>
                </a:cubicBezTo>
                <a:cubicBezTo>
                  <a:pt x="5761343" y="3940999"/>
                  <a:pt x="5758603" y="3944549"/>
                  <a:pt x="5755098" y="3947465"/>
                </a:cubicBezTo>
                <a:cubicBezTo>
                  <a:pt x="5751593" y="3950381"/>
                  <a:pt x="5747469" y="3952575"/>
                  <a:pt x="5742726" y="3954048"/>
                </a:cubicBezTo>
                <a:cubicBezTo>
                  <a:pt x="5737984" y="3955521"/>
                  <a:pt x="5732873" y="3956257"/>
                  <a:pt x="5727395" y="3956257"/>
                </a:cubicBezTo>
                <a:cubicBezTo>
                  <a:pt x="5723566" y="3956257"/>
                  <a:pt x="5720016" y="3955933"/>
                  <a:pt x="5716746" y="3955285"/>
                </a:cubicBezTo>
                <a:cubicBezTo>
                  <a:pt x="5713477" y="3954637"/>
                  <a:pt x="5710561" y="3953842"/>
                  <a:pt x="5707998" y="3952899"/>
                </a:cubicBezTo>
                <a:cubicBezTo>
                  <a:pt x="5705435" y="3951957"/>
                  <a:pt x="5703286" y="3950985"/>
                  <a:pt x="5701547" y="3949983"/>
                </a:cubicBezTo>
                <a:cubicBezTo>
                  <a:pt x="5699810" y="3948982"/>
                  <a:pt x="5698602" y="3948127"/>
                  <a:pt x="5697924" y="3947420"/>
                </a:cubicBezTo>
                <a:cubicBezTo>
                  <a:pt x="5697247" y="3946713"/>
                  <a:pt x="5696746" y="3945815"/>
                  <a:pt x="5696422" y="3944725"/>
                </a:cubicBezTo>
                <a:cubicBezTo>
                  <a:pt x="5696098" y="3943635"/>
                  <a:pt x="5695936" y="3942177"/>
                  <a:pt x="5695936" y="3940351"/>
                </a:cubicBezTo>
                <a:cubicBezTo>
                  <a:pt x="5695936" y="3939055"/>
                  <a:pt x="5695995" y="3937980"/>
                  <a:pt x="5696113" y="3937126"/>
                </a:cubicBezTo>
                <a:cubicBezTo>
                  <a:pt x="5696231" y="3936272"/>
                  <a:pt x="5696408" y="3935579"/>
                  <a:pt x="5696643" y="3935049"/>
                </a:cubicBezTo>
                <a:cubicBezTo>
                  <a:pt x="5696879" y="3934519"/>
                  <a:pt x="5697173" y="3934151"/>
                  <a:pt x="5697527" y="3933945"/>
                </a:cubicBezTo>
                <a:cubicBezTo>
                  <a:pt x="5697880" y="3933738"/>
                  <a:pt x="5698293" y="3933635"/>
                  <a:pt x="5698764" y="3933635"/>
                </a:cubicBezTo>
                <a:cubicBezTo>
                  <a:pt x="5699589" y="3933635"/>
                  <a:pt x="5700752" y="3934136"/>
                  <a:pt x="5702254" y="3935137"/>
                </a:cubicBezTo>
                <a:cubicBezTo>
                  <a:pt x="5703757" y="3936139"/>
                  <a:pt x="5705686" y="3937229"/>
                  <a:pt x="5708042" y="3938407"/>
                </a:cubicBezTo>
                <a:cubicBezTo>
                  <a:pt x="5710399" y="3939585"/>
                  <a:pt x="5713241" y="3940690"/>
                  <a:pt x="5716570" y="3941721"/>
                </a:cubicBezTo>
                <a:cubicBezTo>
                  <a:pt x="5719899" y="3942752"/>
                  <a:pt x="5723742" y="3943267"/>
                  <a:pt x="5728102" y="3943267"/>
                </a:cubicBezTo>
                <a:cubicBezTo>
                  <a:pt x="5731401" y="3943267"/>
                  <a:pt x="5734420" y="3942825"/>
                  <a:pt x="5737159" y="3941942"/>
                </a:cubicBezTo>
                <a:cubicBezTo>
                  <a:pt x="5739898" y="3941058"/>
                  <a:pt x="5742255" y="3939806"/>
                  <a:pt x="5744228" y="3938186"/>
                </a:cubicBezTo>
                <a:cubicBezTo>
                  <a:pt x="5746202" y="3936566"/>
                  <a:pt x="5747719" y="3934578"/>
                  <a:pt x="5748779" y="3932221"/>
                </a:cubicBezTo>
                <a:cubicBezTo>
                  <a:pt x="5749840" y="3929865"/>
                  <a:pt x="5750370" y="3927184"/>
                  <a:pt x="5750370" y="3924180"/>
                </a:cubicBezTo>
                <a:cubicBezTo>
                  <a:pt x="5750370" y="3920940"/>
                  <a:pt x="5749634" y="3918171"/>
                  <a:pt x="5748161" y="3915874"/>
                </a:cubicBezTo>
                <a:cubicBezTo>
                  <a:pt x="5746688" y="3913576"/>
                  <a:pt x="5744744" y="3911558"/>
                  <a:pt x="5742329" y="3909820"/>
                </a:cubicBezTo>
                <a:cubicBezTo>
                  <a:pt x="5739914" y="3908083"/>
                  <a:pt x="5737159" y="3906492"/>
                  <a:pt x="5734066" y="3905049"/>
                </a:cubicBezTo>
                <a:cubicBezTo>
                  <a:pt x="5730973" y="3903605"/>
                  <a:pt x="5727807" y="3902132"/>
                  <a:pt x="5724567" y="3900630"/>
                </a:cubicBezTo>
                <a:cubicBezTo>
                  <a:pt x="5721327" y="3899128"/>
                  <a:pt x="5718175" y="3897464"/>
                  <a:pt x="5715112" y="3895638"/>
                </a:cubicBezTo>
                <a:cubicBezTo>
                  <a:pt x="5712048" y="3893811"/>
                  <a:pt x="5709309" y="3891661"/>
                  <a:pt x="5706894" y="3889187"/>
                </a:cubicBezTo>
                <a:cubicBezTo>
                  <a:pt x="5704479" y="3886713"/>
                  <a:pt x="5702519" y="3883811"/>
                  <a:pt x="5701017" y="3880483"/>
                </a:cubicBezTo>
                <a:cubicBezTo>
                  <a:pt x="5699515" y="3877154"/>
                  <a:pt x="5698764" y="3873163"/>
                  <a:pt x="5698764" y="3868509"/>
                </a:cubicBezTo>
                <a:cubicBezTo>
                  <a:pt x="5698764" y="3863737"/>
                  <a:pt x="5699633" y="3859481"/>
                  <a:pt x="5701371" y="3855740"/>
                </a:cubicBezTo>
                <a:cubicBezTo>
                  <a:pt x="5703109" y="3851999"/>
                  <a:pt x="5705524" y="3848862"/>
                  <a:pt x="5708617" y="3846329"/>
                </a:cubicBezTo>
                <a:cubicBezTo>
                  <a:pt x="5711710" y="3843796"/>
                  <a:pt x="5715392" y="3841866"/>
                  <a:pt x="5719663" y="3840541"/>
                </a:cubicBezTo>
                <a:cubicBezTo>
                  <a:pt x="5723934" y="3839215"/>
                  <a:pt x="5728543" y="3838553"/>
                  <a:pt x="5733492" y="3838553"/>
                </a:cubicBezTo>
                <a:close/>
                <a:moveTo>
                  <a:pt x="5266767" y="3838553"/>
                </a:moveTo>
                <a:cubicBezTo>
                  <a:pt x="5269300" y="3838553"/>
                  <a:pt x="5271848" y="3838774"/>
                  <a:pt x="5274411" y="3839215"/>
                </a:cubicBezTo>
                <a:cubicBezTo>
                  <a:pt x="5276973" y="3839657"/>
                  <a:pt x="5279389" y="3840246"/>
                  <a:pt x="5281657" y="3840983"/>
                </a:cubicBezTo>
                <a:cubicBezTo>
                  <a:pt x="5283925" y="3841719"/>
                  <a:pt x="5285942" y="3842544"/>
                  <a:pt x="5287710" y="3843457"/>
                </a:cubicBezTo>
                <a:cubicBezTo>
                  <a:pt x="5289477" y="3844370"/>
                  <a:pt x="5290641" y="3845107"/>
                  <a:pt x="5291200" y="3845666"/>
                </a:cubicBezTo>
                <a:cubicBezTo>
                  <a:pt x="5291760" y="3846226"/>
                  <a:pt x="5292128" y="3846668"/>
                  <a:pt x="5292305" y="3846992"/>
                </a:cubicBezTo>
                <a:cubicBezTo>
                  <a:pt x="5292482" y="3847316"/>
                  <a:pt x="5292629" y="3847728"/>
                  <a:pt x="5292747" y="3848229"/>
                </a:cubicBezTo>
                <a:cubicBezTo>
                  <a:pt x="5292865" y="3848730"/>
                  <a:pt x="5292953" y="3849333"/>
                  <a:pt x="5293012" y="3850040"/>
                </a:cubicBezTo>
                <a:cubicBezTo>
                  <a:pt x="5293071" y="3850747"/>
                  <a:pt x="5293100" y="3851661"/>
                  <a:pt x="5293100" y="3852780"/>
                </a:cubicBezTo>
                <a:cubicBezTo>
                  <a:pt x="5293100" y="3853840"/>
                  <a:pt x="5293056" y="3854783"/>
                  <a:pt x="5292968" y="3855607"/>
                </a:cubicBezTo>
                <a:cubicBezTo>
                  <a:pt x="5292879" y="3856432"/>
                  <a:pt x="5292747" y="3857124"/>
                  <a:pt x="5292570" y="3857684"/>
                </a:cubicBezTo>
                <a:cubicBezTo>
                  <a:pt x="5292393" y="3858244"/>
                  <a:pt x="5292143" y="3858656"/>
                  <a:pt x="5291819" y="3858921"/>
                </a:cubicBezTo>
                <a:cubicBezTo>
                  <a:pt x="5291495" y="3859186"/>
                  <a:pt x="5291127" y="3859319"/>
                  <a:pt x="5290714" y="3859319"/>
                </a:cubicBezTo>
                <a:cubicBezTo>
                  <a:pt x="5290067" y="3859319"/>
                  <a:pt x="5289050" y="3858907"/>
                  <a:pt x="5287666" y="3858082"/>
                </a:cubicBezTo>
                <a:cubicBezTo>
                  <a:pt x="5286281" y="3857257"/>
                  <a:pt x="5284588" y="3856329"/>
                  <a:pt x="5282585" y="3855298"/>
                </a:cubicBezTo>
                <a:cubicBezTo>
                  <a:pt x="5280582" y="3854267"/>
                  <a:pt x="5278210" y="3853325"/>
                  <a:pt x="5275471" y="3852470"/>
                </a:cubicBezTo>
                <a:cubicBezTo>
                  <a:pt x="5272732" y="3851616"/>
                  <a:pt x="5269654" y="3851189"/>
                  <a:pt x="5266237" y="3851189"/>
                </a:cubicBezTo>
                <a:cubicBezTo>
                  <a:pt x="5263055" y="3851189"/>
                  <a:pt x="5260287" y="3851616"/>
                  <a:pt x="5257930" y="3852470"/>
                </a:cubicBezTo>
                <a:cubicBezTo>
                  <a:pt x="5255574" y="3853325"/>
                  <a:pt x="5253630" y="3854459"/>
                  <a:pt x="5252098" y="3855873"/>
                </a:cubicBezTo>
                <a:cubicBezTo>
                  <a:pt x="5250567" y="3857286"/>
                  <a:pt x="5249418" y="3858965"/>
                  <a:pt x="5248652" y="3860909"/>
                </a:cubicBezTo>
                <a:cubicBezTo>
                  <a:pt x="5247886" y="3862853"/>
                  <a:pt x="5247503" y="3864916"/>
                  <a:pt x="5247503" y="3867095"/>
                </a:cubicBezTo>
                <a:cubicBezTo>
                  <a:pt x="5247503" y="3870276"/>
                  <a:pt x="5248240" y="3873016"/>
                  <a:pt x="5249712" y="3875313"/>
                </a:cubicBezTo>
                <a:cubicBezTo>
                  <a:pt x="5251185" y="3877611"/>
                  <a:pt x="5253144" y="3879643"/>
                  <a:pt x="5255589" y="3881411"/>
                </a:cubicBezTo>
                <a:cubicBezTo>
                  <a:pt x="5258034" y="3883178"/>
                  <a:pt x="5260817" y="3884798"/>
                  <a:pt x="5263939" y="3886271"/>
                </a:cubicBezTo>
                <a:cubicBezTo>
                  <a:pt x="5267062" y="3887744"/>
                  <a:pt x="5270243" y="3889231"/>
                  <a:pt x="5273483" y="3890733"/>
                </a:cubicBezTo>
                <a:cubicBezTo>
                  <a:pt x="5276723" y="3892235"/>
                  <a:pt x="5279904" y="3893885"/>
                  <a:pt x="5283026" y="3895682"/>
                </a:cubicBezTo>
                <a:cubicBezTo>
                  <a:pt x="5286149" y="3897479"/>
                  <a:pt x="5288932" y="3899600"/>
                  <a:pt x="5291377" y="3902044"/>
                </a:cubicBezTo>
                <a:cubicBezTo>
                  <a:pt x="5293822" y="3904489"/>
                  <a:pt x="5295795" y="3907376"/>
                  <a:pt x="5297298" y="3910704"/>
                </a:cubicBezTo>
                <a:cubicBezTo>
                  <a:pt x="5298800" y="3914033"/>
                  <a:pt x="5299551" y="3917965"/>
                  <a:pt x="5299551" y="3922501"/>
                </a:cubicBezTo>
                <a:cubicBezTo>
                  <a:pt x="5299551" y="3927862"/>
                  <a:pt x="5298564" y="3932634"/>
                  <a:pt x="5296591" y="3936816"/>
                </a:cubicBezTo>
                <a:cubicBezTo>
                  <a:pt x="5294618" y="3940999"/>
                  <a:pt x="5291878" y="3944549"/>
                  <a:pt x="5288373" y="3947465"/>
                </a:cubicBezTo>
                <a:cubicBezTo>
                  <a:pt x="5284868" y="3950381"/>
                  <a:pt x="5280744" y="3952575"/>
                  <a:pt x="5276001" y="3954048"/>
                </a:cubicBezTo>
                <a:cubicBezTo>
                  <a:pt x="5271259" y="3955521"/>
                  <a:pt x="5266148" y="3956257"/>
                  <a:pt x="5260670" y="3956257"/>
                </a:cubicBezTo>
                <a:cubicBezTo>
                  <a:pt x="5256841" y="3956257"/>
                  <a:pt x="5253291" y="3955933"/>
                  <a:pt x="5250021" y="3955285"/>
                </a:cubicBezTo>
                <a:cubicBezTo>
                  <a:pt x="5246752" y="3954637"/>
                  <a:pt x="5243836" y="3953842"/>
                  <a:pt x="5241273" y="3952899"/>
                </a:cubicBezTo>
                <a:cubicBezTo>
                  <a:pt x="5238710" y="3951957"/>
                  <a:pt x="5236561" y="3950985"/>
                  <a:pt x="5234822" y="3949983"/>
                </a:cubicBezTo>
                <a:cubicBezTo>
                  <a:pt x="5233085" y="3948982"/>
                  <a:pt x="5231877" y="3948127"/>
                  <a:pt x="5231199" y="3947420"/>
                </a:cubicBezTo>
                <a:cubicBezTo>
                  <a:pt x="5230522" y="3946713"/>
                  <a:pt x="5230021" y="3945815"/>
                  <a:pt x="5229697" y="3944725"/>
                </a:cubicBezTo>
                <a:cubicBezTo>
                  <a:pt x="5229373" y="3943635"/>
                  <a:pt x="5229211" y="3942177"/>
                  <a:pt x="5229211" y="3940351"/>
                </a:cubicBezTo>
                <a:cubicBezTo>
                  <a:pt x="5229211" y="3939055"/>
                  <a:pt x="5229270" y="3937980"/>
                  <a:pt x="5229388" y="3937126"/>
                </a:cubicBezTo>
                <a:cubicBezTo>
                  <a:pt x="5229506" y="3936272"/>
                  <a:pt x="5229683" y="3935579"/>
                  <a:pt x="5229918" y="3935049"/>
                </a:cubicBezTo>
                <a:cubicBezTo>
                  <a:pt x="5230154" y="3934519"/>
                  <a:pt x="5230448" y="3934151"/>
                  <a:pt x="5230802" y="3933945"/>
                </a:cubicBezTo>
                <a:cubicBezTo>
                  <a:pt x="5231155" y="3933738"/>
                  <a:pt x="5231568" y="3933635"/>
                  <a:pt x="5232039" y="3933635"/>
                </a:cubicBezTo>
                <a:cubicBezTo>
                  <a:pt x="5232864" y="3933635"/>
                  <a:pt x="5234027" y="3934136"/>
                  <a:pt x="5235529" y="3935137"/>
                </a:cubicBezTo>
                <a:cubicBezTo>
                  <a:pt x="5237032" y="3936139"/>
                  <a:pt x="5238961" y="3937229"/>
                  <a:pt x="5241317" y="3938407"/>
                </a:cubicBezTo>
                <a:cubicBezTo>
                  <a:pt x="5243674" y="3939585"/>
                  <a:pt x="5246516" y="3940690"/>
                  <a:pt x="5249845" y="3941721"/>
                </a:cubicBezTo>
                <a:cubicBezTo>
                  <a:pt x="5253174" y="3942752"/>
                  <a:pt x="5257017" y="3943267"/>
                  <a:pt x="5261377" y="3943267"/>
                </a:cubicBezTo>
                <a:cubicBezTo>
                  <a:pt x="5264676" y="3943267"/>
                  <a:pt x="5267695" y="3942825"/>
                  <a:pt x="5270434" y="3941942"/>
                </a:cubicBezTo>
                <a:cubicBezTo>
                  <a:pt x="5273173" y="3941058"/>
                  <a:pt x="5275530" y="3939806"/>
                  <a:pt x="5277503" y="3938186"/>
                </a:cubicBezTo>
                <a:cubicBezTo>
                  <a:pt x="5279477" y="3936566"/>
                  <a:pt x="5280994" y="3934578"/>
                  <a:pt x="5282054" y="3932221"/>
                </a:cubicBezTo>
                <a:cubicBezTo>
                  <a:pt x="5283115" y="3929865"/>
                  <a:pt x="5283645" y="3927184"/>
                  <a:pt x="5283645" y="3924180"/>
                </a:cubicBezTo>
                <a:cubicBezTo>
                  <a:pt x="5283645" y="3920940"/>
                  <a:pt x="5282909" y="3918171"/>
                  <a:pt x="5281436" y="3915874"/>
                </a:cubicBezTo>
                <a:cubicBezTo>
                  <a:pt x="5279963" y="3913576"/>
                  <a:pt x="5278019" y="3911558"/>
                  <a:pt x="5275604" y="3909820"/>
                </a:cubicBezTo>
                <a:cubicBezTo>
                  <a:pt x="5273189" y="3908083"/>
                  <a:pt x="5270434" y="3906492"/>
                  <a:pt x="5267341" y="3905049"/>
                </a:cubicBezTo>
                <a:cubicBezTo>
                  <a:pt x="5264248" y="3903605"/>
                  <a:pt x="5261082" y="3902132"/>
                  <a:pt x="5257842" y="3900630"/>
                </a:cubicBezTo>
                <a:cubicBezTo>
                  <a:pt x="5254602" y="3899128"/>
                  <a:pt x="5251450" y="3897464"/>
                  <a:pt x="5248387" y="3895638"/>
                </a:cubicBezTo>
                <a:cubicBezTo>
                  <a:pt x="5245323" y="3893811"/>
                  <a:pt x="5242584" y="3891661"/>
                  <a:pt x="5240169" y="3889187"/>
                </a:cubicBezTo>
                <a:cubicBezTo>
                  <a:pt x="5237754" y="3886713"/>
                  <a:pt x="5235794" y="3883811"/>
                  <a:pt x="5234292" y="3880483"/>
                </a:cubicBezTo>
                <a:cubicBezTo>
                  <a:pt x="5232790" y="3877154"/>
                  <a:pt x="5232039" y="3873163"/>
                  <a:pt x="5232039" y="3868509"/>
                </a:cubicBezTo>
                <a:cubicBezTo>
                  <a:pt x="5232039" y="3863737"/>
                  <a:pt x="5232908" y="3859481"/>
                  <a:pt x="5234646" y="3855740"/>
                </a:cubicBezTo>
                <a:cubicBezTo>
                  <a:pt x="5236384" y="3851999"/>
                  <a:pt x="5238799" y="3848862"/>
                  <a:pt x="5241892" y="3846329"/>
                </a:cubicBezTo>
                <a:cubicBezTo>
                  <a:pt x="5244985" y="3843796"/>
                  <a:pt x="5248667" y="3841866"/>
                  <a:pt x="5252938" y="3840541"/>
                </a:cubicBezTo>
                <a:cubicBezTo>
                  <a:pt x="5257209" y="3839215"/>
                  <a:pt x="5261818" y="3838553"/>
                  <a:pt x="5266767" y="3838553"/>
                </a:cubicBezTo>
                <a:close/>
                <a:moveTo>
                  <a:pt x="4790517" y="3838553"/>
                </a:moveTo>
                <a:cubicBezTo>
                  <a:pt x="4793050" y="3838553"/>
                  <a:pt x="4795598" y="3838774"/>
                  <a:pt x="4798161" y="3839215"/>
                </a:cubicBezTo>
                <a:cubicBezTo>
                  <a:pt x="4800723" y="3839657"/>
                  <a:pt x="4803139" y="3840246"/>
                  <a:pt x="4805407" y="3840983"/>
                </a:cubicBezTo>
                <a:cubicBezTo>
                  <a:pt x="4807675" y="3841719"/>
                  <a:pt x="4809692" y="3842544"/>
                  <a:pt x="4811460" y="3843457"/>
                </a:cubicBezTo>
                <a:cubicBezTo>
                  <a:pt x="4813227" y="3844370"/>
                  <a:pt x="4814391" y="3845107"/>
                  <a:pt x="4814950" y="3845666"/>
                </a:cubicBezTo>
                <a:cubicBezTo>
                  <a:pt x="4815510" y="3846226"/>
                  <a:pt x="4815878" y="3846668"/>
                  <a:pt x="4816055" y="3846992"/>
                </a:cubicBezTo>
                <a:cubicBezTo>
                  <a:pt x="4816232" y="3847316"/>
                  <a:pt x="4816379" y="3847728"/>
                  <a:pt x="4816497" y="3848229"/>
                </a:cubicBezTo>
                <a:cubicBezTo>
                  <a:pt x="4816615" y="3848730"/>
                  <a:pt x="4816703" y="3849333"/>
                  <a:pt x="4816762" y="3850040"/>
                </a:cubicBezTo>
                <a:cubicBezTo>
                  <a:pt x="4816821" y="3850747"/>
                  <a:pt x="4816850" y="3851661"/>
                  <a:pt x="4816850" y="3852780"/>
                </a:cubicBezTo>
                <a:cubicBezTo>
                  <a:pt x="4816850" y="3853840"/>
                  <a:pt x="4816806" y="3854783"/>
                  <a:pt x="4816718" y="3855607"/>
                </a:cubicBezTo>
                <a:cubicBezTo>
                  <a:pt x="4816629" y="3856432"/>
                  <a:pt x="4816497" y="3857124"/>
                  <a:pt x="4816320" y="3857684"/>
                </a:cubicBezTo>
                <a:cubicBezTo>
                  <a:pt x="4816143" y="3858244"/>
                  <a:pt x="4815893" y="3858656"/>
                  <a:pt x="4815569" y="3858921"/>
                </a:cubicBezTo>
                <a:cubicBezTo>
                  <a:pt x="4815245" y="3859186"/>
                  <a:pt x="4814877" y="3859319"/>
                  <a:pt x="4814464" y="3859319"/>
                </a:cubicBezTo>
                <a:cubicBezTo>
                  <a:pt x="4813817" y="3859319"/>
                  <a:pt x="4812800" y="3858907"/>
                  <a:pt x="4811416" y="3858082"/>
                </a:cubicBezTo>
                <a:cubicBezTo>
                  <a:pt x="4810031" y="3857257"/>
                  <a:pt x="4808338" y="3856329"/>
                  <a:pt x="4806335" y="3855298"/>
                </a:cubicBezTo>
                <a:cubicBezTo>
                  <a:pt x="4804332" y="3854267"/>
                  <a:pt x="4801960" y="3853325"/>
                  <a:pt x="4799221" y="3852470"/>
                </a:cubicBezTo>
                <a:cubicBezTo>
                  <a:pt x="4796482" y="3851616"/>
                  <a:pt x="4793404" y="3851189"/>
                  <a:pt x="4789987" y="3851189"/>
                </a:cubicBezTo>
                <a:cubicBezTo>
                  <a:pt x="4786805" y="3851189"/>
                  <a:pt x="4784037" y="3851616"/>
                  <a:pt x="4781680" y="3852470"/>
                </a:cubicBezTo>
                <a:cubicBezTo>
                  <a:pt x="4779324" y="3853325"/>
                  <a:pt x="4777380" y="3854459"/>
                  <a:pt x="4775848" y="3855873"/>
                </a:cubicBezTo>
                <a:cubicBezTo>
                  <a:pt x="4774317" y="3857286"/>
                  <a:pt x="4773168" y="3858965"/>
                  <a:pt x="4772402" y="3860909"/>
                </a:cubicBezTo>
                <a:cubicBezTo>
                  <a:pt x="4771636" y="3862853"/>
                  <a:pt x="4771253" y="3864916"/>
                  <a:pt x="4771253" y="3867095"/>
                </a:cubicBezTo>
                <a:cubicBezTo>
                  <a:pt x="4771253" y="3870276"/>
                  <a:pt x="4771990" y="3873016"/>
                  <a:pt x="4773462" y="3875313"/>
                </a:cubicBezTo>
                <a:cubicBezTo>
                  <a:pt x="4774935" y="3877611"/>
                  <a:pt x="4776894" y="3879643"/>
                  <a:pt x="4779339" y="3881411"/>
                </a:cubicBezTo>
                <a:cubicBezTo>
                  <a:pt x="4781784" y="3883178"/>
                  <a:pt x="4784567" y="3884798"/>
                  <a:pt x="4787689" y="3886271"/>
                </a:cubicBezTo>
                <a:cubicBezTo>
                  <a:pt x="4790812" y="3887744"/>
                  <a:pt x="4793993" y="3889231"/>
                  <a:pt x="4797233" y="3890733"/>
                </a:cubicBezTo>
                <a:cubicBezTo>
                  <a:pt x="4800473" y="3892235"/>
                  <a:pt x="4803654" y="3893885"/>
                  <a:pt x="4806776" y="3895682"/>
                </a:cubicBezTo>
                <a:cubicBezTo>
                  <a:pt x="4809899" y="3897479"/>
                  <a:pt x="4812682" y="3899600"/>
                  <a:pt x="4815127" y="3902044"/>
                </a:cubicBezTo>
                <a:cubicBezTo>
                  <a:pt x="4817572" y="3904489"/>
                  <a:pt x="4819545" y="3907376"/>
                  <a:pt x="4821048" y="3910704"/>
                </a:cubicBezTo>
                <a:cubicBezTo>
                  <a:pt x="4822550" y="3914033"/>
                  <a:pt x="4823301" y="3917965"/>
                  <a:pt x="4823301" y="3922501"/>
                </a:cubicBezTo>
                <a:cubicBezTo>
                  <a:pt x="4823301" y="3927862"/>
                  <a:pt x="4822314" y="3932634"/>
                  <a:pt x="4820341" y="3936816"/>
                </a:cubicBezTo>
                <a:cubicBezTo>
                  <a:pt x="4818368" y="3940999"/>
                  <a:pt x="4815628" y="3944549"/>
                  <a:pt x="4812123" y="3947465"/>
                </a:cubicBezTo>
                <a:cubicBezTo>
                  <a:pt x="4808618" y="3950381"/>
                  <a:pt x="4804494" y="3952575"/>
                  <a:pt x="4799751" y="3954048"/>
                </a:cubicBezTo>
                <a:cubicBezTo>
                  <a:pt x="4795009" y="3955521"/>
                  <a:pt x="4789898" y="3956257"/>
                  <a:pt x="4784420" y="3956257"/>
                </a:cubicBezTo>
                <a:cubicBezTo>
                  <a:pt x="4780591" y="3956257"/>
                  <a:pt x="4777041" y="3955933"/>
                  <a:pt x="4773771" y="3955285"/>
                </a:cubicBezTo>
                <a:cubicBezTo>
                  <a:pt x="4770502" y="3954637"/>
                  <a:pt x="4767586" y="3953842"/>
                  <a:pt x="4765023" y="3952899"/>
                </a:cubicBezTo>
                <a:cubicBezTo>
                  <a:pt x="4762460" y="3951957"/>
                  <a:pt x="4760311" y="3950985"/>
                  <a:pt x="4758572" y="3949983"/>
                </a:cubicBezTo>
                <a:cubicBezTo>
                  <a:pt x="4756835" y="3948982"/>
                  <a:pt x="4755627" y="3948127"/>
                  <a:pt x="4754949" y="3947420"/>
                </a:cubicBezTo>
                <a:cubicBezTo>
                  <a:pt x="4754272" y="3946713"/>
                  <a:pt x="4753771" y="3945815"/>
                  <a:pt x="4753447" y="3944725"/>
                </a:cubicBezTo>
                <a:cubicBezTo>
                  <a:pt x="4753123" y="3943635"/>
                  <a:pt x="4752961" y="3942177"/>
                  <a:pt x="4752961" y="3940351"/>
                </a:cubicBezTo>
                <a:cubicBezTo>
                  <a:pt x="4752961" y="3939055"/>
                  <a:pt x="4753020" y="3937980"/>
                  <a:pt x="4753138" y="3937126"/>
                </a:cubicBezTo>
                <a:cubicBezTo>
                  <a:pt x="4753256" y="3936272"/>
                  <a:pt x="4753433" y="3935579"/>
                  <a:pt x="4753668" y="3935049"/>
                </a:cubicBezTo>
                <a:cubicBezTo>
                  <a:pt x="4753904" y="3934519"/>
                  <a:pt x="4754198" y="3934151"/>
                  <a:pt x="4754552" y="3933945"/>
                </a:cubicBezTo>
                <a:cubicBezTo>
                  <a:pt x="4754905" y="3933738"/>
                  <a:pt x="4755318" y="3933635"/>
                  <a:pt x="4755789" y="3933635"/>
                </a:cubicBezTo>
                <a:cubicBezTo>
                  <a:pt x="4756614" y="3933635"/>
                  <a:pt x="4757777" y="3934136"/>
                  <a:pt x="4759279" y="3935137"/>
                </a:cubicBezTo>
                <a:cubicBezTo>
                  <a:pt x="4760782" y="3936139"/>
                  <a:pt x="4762711" y="3937229"/>
                  <a:pt x="4765067" y="3938407"/>
                </a:cubicBezTo>
                <a:cubicBezTo>
                  <a:pt x="4767424" y="3939585"/>
                  <a:pt x="4770266" y="3940690"/>
                  <a:pt x="4773595" y="3941721"/>
                </a:cubicBezTo>
                <a:cubicBezTo>
                  <a:pt x="4776924" y="3942752"/>
                  <a:pt x="4780767" y="3943267"/>
                  <a:pt x="4785127" y="3943267"/>
                </a:cubicBezTo>
                <a:cubicBezTo>
                  <a:pt x="4788426" y="3943267"/>
                  <a:pt x="4791445" y="3942825"/>
                  <a:pt x="4794184" y="3941942"/>
                </a:cubicBezTo>
                <a:cubicBezTo>
                  <a:pt x="4796923" y="3941058"/>
                  <a:pt x="4799280" y="3939806"/>
                  <a:pt x="4801253" y="3938186"/>
                </a:cubicBezTo>
                <a:cubicBezTo>
                  <a:pt x="4803227" y="3936566"/>
                  <a:pt x="4804744" y="3934578"/>
                  <a:pt x="4805804" y="3932221"/>
                </a:cubicBezTo>
                <a:cubicBezTo>
                  <a:pt x="4806865" y="3929865"/>
                  <a:pt x="4807395" y="3927184"/>
                  <a:pt x="4807395" y="3924180"/>
                </a:cubicBezTo>
                <a:cubicBezTo>
                  <a:pt x="4807395" y="3920940"/>
                  <a:pt x="4806659" y="3918171"/>
                  <a:pt x="4805186" y="3915874"/>
                </a:cubicBezTo>
                <a:cubicBezTo>
                  <a:pt x="4803713" y="3913576"/>
                  <a:pt x="4801769" y="3911558"/>
                  <a:pt x="4799354" y="3909820"/>
                </a:cubicBezTo>
                <a:cubicBezTo>
                  <a:pt x="4796939" y="3908083"/>
                  <a:pt x="4794184" y="3906492"/>
                  <a:pt x="4791091" y="3905049"/>
                </a:cubicBezTo>
                <a:cubicBezTo>
                  <a:pt x="4787998" y="3903605"/>
                  <a:pt x="4784832" y="3902132"/>
                  <a:pt x="4781592" y="3900630"/>
                </a:cubicBezTo>
                <a:cubicBezTo>
                  <a:pt x="4778352" y="3899128"/>
                  <a:pt x="4775200" y="3897464"/>
                  <a:pt x="4772137" y="3895638"/>
                </a:cubicBezTo>
                <a:cubicBezTo>
                  <a:pt x="4769073" y="3893811"/>
                  <a:pt x="4766334" y="3891661"/>
                  <a:pt x="4763919" y="3889187"/>
                </a:cubicBezTo>
                <a:cubicBezTo>
                  <a:pt x="4761504" y="3886713"/>
                  <a:pt x="4759544" y="3883811"/>
                  <a:pt x="4758042" y="3880483"/>
                </a:cubicBezTo>
                <a:cubicBezTo>
                  <a:pt x="4756540" y="3877154"/>
                  <a:pt x="4755789" y="3873163"/>
                  <a:pt x="4755789" y="3868509"/>
                </a:cubicBezTo>
                <a:cubicBezTo>
                  <a:pt x="4755789" y="3863737"/>
                  <a:pt x="4756658" y="3859481"/>
                  <a:pt x="4758396" y="3855740"/>
                </a:cubicBezTo>
                <a:cubicBezTo>
                  <a:pt x="4760134" y="3851999"/>
                  <a:pt x="4762549" y="3848862"/>
                  <a:pt x="4765642" y="3846329"/>
                </a:cubicBezTo>
                <a:cubicBezTo>
                  <a:pt x="4768735" y="3843796"/>
                  <a:pt x="4772417" y="3841866"/>
                  <a:pt x="4776688" y="3840541"/>
                </a:cubicBezTo>
                <a:cubicBezTo>
                  <a:pt x="4780959" y="3839215"/>
                  <a:pt x="4785568" y="3838553"/>
                  <a:pt x="4790517" y="3838553"/>
                </a:cubicBezTo>
                <a:close/>
                <a:moveTo>
                  <a:pt x="4323792" y="3838553"/>
                </a:moveTo>
                <a:cubicBezTo>
                  <a:pt x="4326325" y="3838553"/>
                  <a:pt x="4328873" y="3838774"/>
                  <a:pt x="4331436" y="3839215"/>
                </a:cubicBezTo>
                <a:cubicBezTo>
                  <a:pt x="4333999" y="3839657"/>
                  <a:pt x="4336414" y="3840246"/>
                  <a:pt x="4338682" y="3840983"/>
                </a:cubicBezTo>
                <a:cubicBezTo>
                  <a:pt x="4340950" y="3841719"/>
                  <a:pt x="4342968" y="3842544"/>
                  <a:pt x="4344735" y="3843457"/>
                </a:cubicBezTo>
                <a:cubicBezTo>
                  <a:pt x="4346502" y="3844370"/>
                  <a:pt x="4347666" y="3845107"/>
                  <a:pt x="4348226" y="3845666"/>
                </a:cubicBezTo>
                <a:cubicBezTo>
                  <a:pt x="4348785" y="3846226"/>
                  <a:pt x="4349153" y="3846668"/>
                  <a:pt x="4349330" y="3846992"/>
                </a:cubicBezTo>
                <a:cubicBezTo>
                  <a:pt x="4349507" y="3847316"/>
                  <a:pt x="4349654" y="3847728"/>
                  <a:pt x="4349772" y="3848229"/>
                </a:cubicBezTo>
                <a:cubicBezTo>
                  <a:pt x="4349890" y="3848730"/>
                  <a:pt x="4349978" y="3849333"/>
                  <a:pt x="4350037" y="3850040"/>
                </a:cubicBezTo>
                <a:cubicBezTo>
                  <a:pt x="4350096" y="3850747"/>
                  <a:pt x="4350125" y="3851661"/>
                  <a:pt x="4350125" y="3852780"/>
                </a:cubicBezTo>
                <a:cubicBezTo>
                  <a:pt x="4350125" y="3853840"/>
                  <a:pt x="4350081" y="3854783"/>
                  <a:pt x="4349993" y="3855607"/>
                </a:cubicBezTo>
                <a:cubicBezTo>
                  <a:pt x="4349905" y="3856432"/>
                  <a:pt x="4349772" y="3857124"/>
                  <a:pt x="4349595" y="3857684"/>
                </a:cubicBezTo>
                <a:cubicBezTo>
                  <a:pt x="4349419" y="3858244"/>
                  <a:pt x="4349168" y="3858656"/>
                  <a:pt x="4348844" y="3858921"/>
                </a:cubicBezTo>
                <a:cubicBezTo>
                  <a:pt x="4348520" y="3859186"/>
                  <a:pt x="4348152" y="3859319"/>
                  <a:pt x="4347740" y="3859319"/>
                </a:cubicBezTo>
                <a:cubicBezTo>
                  <a:pt x="4347092" y="3859319"/>
                  <a:pt x="4346075" y="3858907"/>
                  <a:pt x="4344691" y="3858082"/>
                </a:cubicBezTo>
                <a:cubicBezTo>
                  <a:pt x="4343306" y="3857257"/>
                  <a:pt x="4341613" y="3856329"/>
                  <a:pt x="4339610" y="3855298"/>
                </a:cubicBezTo>
                <a:cubicBezTo>
                  <a:pt x="4337607" y="3854267"/>
                  <a:pt x="4335236" y="3853325"/>
                  <a:pt x="4332496" y="3852470"/>
                </a:cubicBezTo>
                <a:cubicBezTo>
                  <a:pt x="4329757" y="3851616"/>
                  <a:pt x="4326679" y="3851189"/>
                  <a:pt x="4323262" y="3851189"/>
                </a:cubicBezTo>
                <a:cubicBezTo>
                  <a:pt x="4320081" y="3851189"/>
                  <a:pt x="4317312" y="3851616"/>
                  <a:pt x="4314956" y="3852470"/>
                </a:cubicBezTo>
                <a:cubicBezTo>
                  <a:pt x="4312599" y="3853325"/>
                  <a:pt x="4310655" y="3854459"/>
                  <a:pt x="4309123" y="3855873"/>
                </a:cubicBezTo>
                <a:cubicBezTo>
                  <a:pt x="4307591" y="3857286"/>
                  <a:pt x="4306443" y="3858965"/>
                  <a:pt x="4305677" y="3860909"/>
                </a:cubicBezTo>
                <a:cubicBezTo>
                  <a:pt x="4304911" y="3862853"/>
                  <a:pt x="4304528" y="3864916"/>
                  <a:pt x="4304528" y="3867095"/>
                </a:cubicBezTo>
                <a:cubicBezTo>
                  <a:pt x="4304528" y="3870276"/>
                  <a:pt x="4305265" y="3873016"/>
                  <a:pt x="4306737" y="3875313"/>
                </a:cubicBezTo>
                <a:cubicBezTo>
                  <a:pt x="4308210" y="3877611"/>
                  <a:pt x="4310169" y="3879643"/>
                  <a:pt x="4312614" y="3881411"/>
                </a:cubicBezTo>
                <a:cubicBezTo>
                  <a:pt x="4315058" y="3883178"/>
                  <a:pt x="4317842" y="3884798"/>
                  <a:pt x="4320964" y="3886271"/>
                </a:cubicBezTo>
                <a:cubicBezTo>
                  <a:pt x="4324087" y="3887744"/>
                  <a:pt x="4327268" y="3889231"/>
                  <a:pt x="4330508" y="3890733"/>
                </a:cubicBezTo>
                <a:cubicBezTo>
                  <a:pt x="4333748" y="3892235"/>
                  <a:pt x="4336929" y="3893885"/>
                  <a:pt x="4340052" y="3895682"/>
                </a:cubicBezTo>
                <a:cubicBezTo>
                  <a:pt x="4343174" y="3897479"/>
                  <a:pt x="4345957" y="3899600"/>
                  <a:pt x="4348402" y="3902044"/>
                </a:cubicBezTo>
                <a:cubicBezTo>
                  <a:pt x="4350847" y="3904489"/>
                  <a:pt x="4352821" y="3907376"/>
                  <a:pt x="4354323" y="3910704"/>
                </a:cubicBezTo>
                <a:cubicBezTo>
                  <a:pt x="4355825" y="3914033"/>
                  <a:pt x="4356576" y="3917965"/>
                  <a:pt x="4356576" y="3922501"/>
                </a:cubicBezTo>
                <a:cubicBezTo>
                  <a:pt x="4356576" y="3927862"/>
                  <a:pt x="4355589" y="3932634"/>
                  <a:pt x="4353616" y="3936816"/>
                </a:cubicBezTo>
                <a:cubicBezTo>
                  <a:pt x="4351643" y="3940999"/>
                  <a:pt x="4348903" y="3944549"/>
                  <a:pt x="4345398" y="3947465"/>
                </a:cubicBezTo>
                <a:cubicBezTo>
                  <a:pt x="4341893" y="3950381"/>
                  <a:pt x="4337769" y="3952575"/>
                  <a:pt x="4333027" y="3954048"/>
                </a:cubicBezTo>
                <a:cubicBezTo>
                  <a:pt x="4328284" y="3955521"/>
                  <a:pt x="4323174" y="3956257"/>
                  <a:pt x="4317695" y="3956257"/>
                </a:cubicBezTo>
                <a:cubicBezTo>
                  <a:pt x="4313865" y="3956257"/>
                  <a:pt x="4310316" y="3955933"/>
                  <a:pt x="4307047" y="3955285"/>
                </a:cubicBezTo>
                <a:cubicBezTo>
                  <a:pt x="4303777" y="3954637"/>
                  <a:pt x="4300861" y="3953842"/>
                  <a:pt x="4298298" y="3952899"/>
                </a:cubicBezTo>
                <a:cubicBezTo>
                  <a:pt x="4295736" y="3951957"/>
                  <a:pt x="4293586" y="3950985"/>
                  <a:pt x="4291848" y="3949983"/>
                </a:cubicBezTo>
                <a:cubicBezTo>
                  <a:pt x="4290110" y="3948982"/>
                  <a:pt x="4288902" y="3948127"/>
                  <a:pt x="4288225" y="3947420"/>
                </a:cubicBezTo>
                <a:cubicBezTo>
                  <a:pt x="4287547" y="3946713"/>
                  <a:pt x="4287046" y="3945815"/>
                  <a:pt x="4286722" y="3944725"/>
                </a:cubicBezTo>
                <a:cubicBezTo>
                  <a:pt x="4286398" y="3943635"/>
                  <a:pt x="4286236" y="3942177"/>
                  <a:pt x="4286236" y="3940351"/>
                </a:cubicBezTo>
                <a:cubicBezTo>
                  <a:pt x="4286236" y="3939055"/>
                  <a:pt x="4286295" y="3937980"/>
                  <a:pt x="4286413" y="3937126"/>
                </a:cubicBezTo>
                <a:cubicBezTo>
                  <a:pt x="4286531" y="3936272"/>
                  <a:pt x="4286708" y="3935579"/>
                  <a:pt x="4286943" y="3935049"/>
                </a:cubicBezTo>
                <a:cubicBezTo>
                  <a:pt x="4287179" y="3934519"/>
                  <a:pt x="4287473" y="3934151"/>
                  <a:pt x="4287827" y="3933945"/>
                </a:cubicBezTo>
                <a:cubicBezTo>
                  <a:pt x="4288180" y="3933738"/>
                  <a:pt x="4288593" y="3933635"/>
                  <a:pt x="4289064" y="3933635"/>
                </a:cubicBezTo>
                <a:cubicBezTo>
                  <a:pt x="4289889" y="3933635"/>
                  <a:pt x="4291052" y="3934136"/>
                  <a:pt x="4292555" y="3935137"/>
                </a:cubicBezTo>
                <a:cubicBezTo>
                  <a:pt x="4294057" y="3936139"/>
                  <a:pt x="4295986" y="3937229"/>
                  <a:pt x="4298343" y="3938407"/>
                </a:cubicBezTo>
                <a:cubicBezTo>
                  <a:pt x="4300699" y="3939585"/>
                  <a:pt x="4303541" y="3940690"/>
                  <a:pt x="4306870" y="3941721"/>
                </a:cubicBezTo>
                <a:cubicBezTo>
                  <a:pt x="4310198" y="3942752"/>
                  <a:pt x="4314042" y="3943267"/>
                  <a:pt x="4318402" y="3943267"/>
                </a:cubicBezTo>
                <a:cubicBezTo>
                  <a:pt x="4321701" y="3943267"/>
                  <a:pt x="4324720" y="3942825"/>
                  <a:pt x="4327459" y="3941942"/>
                </a:cubicBezTo>
                <a:cubicBezTo>
                  <a:pt x="4330199" y="3941058"/>
                  <a:pt x="4332555" y="3939806"/>
                  <a:pt x="4334529" y="3938186"/>
                </a:cubicBezTo>
                <a:cubicBezTo>
                  <a:pt x="4336502" y="3936566"/>
                  <a:pt x="4338019" y="3934578"/>
                  <a:pt x="4339080" y="3932221"/>
                </a:cubicBezTo>
                <a:cubicBezTo>
                  <a:pt x="4340140" y="3929865"/>
                  <a:pt x="4340670" y="3927184"/>
                  <a:pt x="4340670" y="3924180"/>
                </a:cubicBezTo>
                <a:cubicBezTo>
                  <a:pt x="4340670" y="3920940"/>
                  <a:pt x="4339934" y="3918171"/>
                  <a:pt x="4338461" y="3915874"/>
                </a:cubicBezTo>
                <a:cubicBezTo>
                  <a:pt x="4336988" y="3913576"/>
                  <a:pt x="4335044" y="3911558"/>
                  <a:pt x="4332629" y="3909820"/>
                </a:cubicBezTo>
                <a:cubicBezTo>
                  <a:pt x="4330214" y="3908083"/>
                  <a:pt x="4327459" y="3906492"/>
                  <a:pt x="4324367" y="3905049"/>
                </a:cubicBezTo>
                <a:cubicBezTo>
                  <a:pt x="4321274" y="3903605"/>
                  <a:pt x="4318107" y="3902132"/>
                  <a:pt x="4314867" y="3900630"/>
                </a:cubicBezTo>
                <a:cubicBezTo>
                  <a:pt x="4311627" y="3899128"/>
                  <a:pt x="4308475" y="3897464"/>
                  <a:pt x="4305412" y="3895638"/>
                </a:cubicBezTo>
                <a:cubicBezTo>
                  <a:pt x="4302348" y="3893811"/>
                  <a:pt x="4299609" y="3891661"/>
                  <a:pt x="4297194" y="3889187"/>
                </a:cubicBezTo>
                <a:cubicBezTo>
                  <a:pt x="4294779" y="3886713"/>
                  <a:pt x="4292820" y="3883811"/>
                  <a:pt x="4291317" y="3880483"/>
                </a:cubicBezTo>
                <a:cubicBezTo>
                  <a:pt x="4289815" y="3877154"/>
                  <a:pt x="4289064" y="3873163"/>
                  <a:pt x="4289064" y="3868509"/>
                </a:cubicBezTo>
                <a:cubicBezTo>
                  <a:pt x="4289064" y="3863737"/>
                  <a:pt x="4289933" y="3859481"/>
                  <a:pt x="4291671" y="3855740"/>
                </a:cubicBezTo>
                <a:cubicBezTo>
                  <a:pt x="4293409" y="3851999"/>
                  <a:pt x="4295824" y="3848862"/>
                  <a:pt x="4298917" y="3846329"/>
                </a:cubicBezTo>
                <a:cubicBezTo>
                  <a:pt x="4302010" y="3843796"/>
                  <a:pt x="4305692" y="3841866"/>
                  <a:pt x="4309963" y="3840541"/>
                </a:cubicBezTo>
                <a:cubicBezTo>
                  <a:pt x="4314234" y="3839215"/>
                  <a:pt x="4318844" y="3838553"/>
                  <a:pt x="4323792" y="3838553"/>
                </a:cubicBezTo>
                <a:close/>
                <a:moveTo>
                  <a:pt x="3847542" y="3838553"/>
                </a:moveTo>
                <a:cubicBezTo>
                  <a:pt x="3850075" y="3838553"/>
                  <a:pt x="3852623" y="3838774"/>
                  <a:pt x="3855186" y="3839215"/>
                </a:cubicBezTo>
                <a:cubicBezTo>
                  <a:pt x="3857749" y="3839657"/>
                  <a:pt x="3860164" y="3840246"/>
                  <a:pt x="3862432" y="3840983"/>
                </a:cubicBezTo>
                <a:cubicBezTo>
                  <a:pt x="3864700" y="3841719"/>
                  <a:pt x="3866718" y="3842544"/>
                  <a:pt x="3868485" y="3843457"/>
                </a:cubicBezTo>
                <a:cubicBezTo>
                  <a:pt x="3870252" y="3844370"/>
                  <a:pt x="3871416" y="3845107"/>
                  <a:pt x="3871976" y="3845666"/>
                </a:cubicBezTo>
                <a:cubicBezTo>
                  <a:pt x="3872535" y="3846226"/>
                  <a:pt x="3872903" y="3846668"/>
                  <a:pt x="3873080" y="3846992"/>
                </a:cubicBezTo>
                <a:cubicBezTo>
                  <a:pt x="3873257" y="3847316"/>
                  <a:pt x="3873404" y="3847728"/>
                  <a:pt x="3873522" y="3848229"/>
                </a:cubicBezTo>
                <a:cubicBezTo>
                  <a:pt x="3873640" y="3848730"/>
                  <a:pt x="3873728" y="3849333"/>
                  <a:pt x="3873787" y="3850040"/>
                </a:cubicBezTo>
                <a:cubicBezTo>
                  <a:pt x="3873846" y="3850747"/>
                  <a:pt x="3873875" y="3851661"/>
                  <a:pt x="3873875" y="3852780"/>
                </a:cubicBezTo>
                <a:cubicBezTo>
                  <a:pt x="3873875" y="3853840"/>
                  <a:pt x="3873831" y="3854783"/>
                  <a:pt x="3873743" y="3855607"/>
                </a:cubicBezTo>
                <a:cubicBezTo>
                  <a:pt x="3873655" y="3856432"/>
                  <a:pt x="3873522" y="3857124"/>
                  <a:pt x="3873345" y="3857684"/>
                </a:cubicBezTo>
                <a:cubicBezTo>
                  <a:pt x="3873169" y="3858244"/>
                  <a:pt x="3872918" y="3858656"/>
                  <a:pt x="3872594" y="3858921"/>
                </a:cubicBezTo>
                <a:cubicBezTo>
                  <a:pt x="3872270" y="3859186"/>
                  <a:pt x="3871902" y="3859319"/>
                  <a:pt x="3871490" y="3859319"/>
                </a:cubicBezTo>
                <a:cubicBezTo>
                  <a:pt x="3870842" y="3859319"/>
                  <a:pt x="3869825" y="3858907"/>
                  <a:pt x="3868441" y="3858082"/>
                </a:cubicBezTo>
                <a:cubicBezTo>
                  <a:pt x="3867056" y="3857257"/>
                  <a:pt x="3865363" y="3856329"/>
                  <a:pt x="3863360" y="3855298"/>
                </a:cubicBezTo>
                <a:cubicBezTo>
                  <a:pt x="3861357" y="3854267"/>
                  <a:pt x="3858986" y="3853325"/>
                  <a:pt x="3856246" y="3852470"/>
                </a:cubicBezTo>
                <a:cubicBezTo>
                  <a:pt x="3853507" y="3851616"/>
                  <a:pt x="3850429" y="3851189"/>
                  <a:pt x="3847012" y="3851189"/>
                </a:cubicBezTo>
                <a:cubicBezTo>
                  <a:pt x="3843831" y="3851189"/>
                  <a:pt x="3841062" y="3851616"/>
                  <a:pt x="3838706" y="3852470"/>
                </a:cubicBezTo>
                <a:cubicBezTo>
                  <a:pt x="3836349" y="3853325"/>
                  <a:pt x="3834405" y="3854459"/>
                  <a:pt x="3832873" y="3855873"/>
                </a:cubicBezTo>
                <a:cubicBezTo>
                  <a:pt x="3831341" y="3857286"/>
                  <a:pt x="3830193" y="3858965"/>
                  <a:pt x="3829427" y="3860909"/>
                </a:cubicBezTo>
                <a:cubicBezTo>
                  <a:pt x="3828661" y="3862853"/>
                  <a:pt x="3828278" y="3864916"/>
                  <a:pt x="3828278" y="3867095"/>
                </a:cubicBezTo>
                <a:cubicBezTo>
                  <a:pt x="3828278" y="3870276"/>
                  <a:pt x="3829015" y="3873016"/>
                  <a:pt x="3830487" y="3875313"/>
                </a:cubicBezTo>
                <a:cubicBezTo>
                  <a:pt x="3831960" y="3877611"/>
                  <a:pt x="3833919" y="3879643"/>
                  <a:pt x="3836364" y="3881411"/>
                </a:cubicBezTo>
                <a:cubicBezTo>
                  <a:pt x="3838808" y="3883178"/>
                  <a:pt x="3841592" y="3884798"/>
                  <a:pt x="3844714" y="3886271"/>
                </a:cubicBezTo>
                <a:cubicBezTo>
                  <a:pt x="3847837" y="3887744"/>
                  <a:pt x="3851018" y="3889231"/>
                  <a:pt x="3854258" y="3890733"/>
                </a:cubicBezTo>
                <a:cubicBezTo>
                  <a:pt x="3857498" y="3892235"/>
                  <a:pt x="3860679" y="3893885"/>
                  <a:pt x="3863802" y="3895682"/>
                </a:cubicBezTo>
                <a:cubicBezTo>
                  <a:pt x="3866924" y="3897479"/>
                  <a:pt x="3869707" y="3899600"/>
                  <a:pt x="3872152" y="3902044"/>
                </a:cubicBezTo>
                <a:cubicBezTo>
                  <a:pt x="3874597" y="3904489"/>
                  <a:pt x="3876571" y="3907376"/>
                  <a:pt x="3878073" y="3910704"/>
                </a:cubicBezTo>
                <a:cubicBezTo>
                  <a:pt x="3879575" y="3914033"/>
                  <a:pt x="3880326" y="3917965"/>
                  <a:pt x="3880326" y="3922501"/>
                </a:cubicBezTo>
                <a:cubicBezTo>
                  <a:pt x="3880326" y="3927862"/>
                  <a:pt x="3879339" y="3932634"/>
                  <a:pt x="3877366" y="3936816"/>
                </a:cubicBezTo>
                <a:cubicBezTo>
                  <a:pt x="3875393" y="3940999"/>
                  <a:pt x="3872653" y="3944549"/>
                  <a:pt x="3869148" y="3947465"/>
                </a:cubicBezTo>
                <a:cubicBezTo>
                  <a:pt x="3865643" y="3950381"/>
                  <a:pt x="3861519" y="3952575"/>
                  <a:pt x="3856777" y="3954048"/>
                </a:cubicBezTo>
                <a:cubicBezTo>
                  <a:pt x="3852034" y="3955521"/>
                  <a:pt x="3846924" y="3956257"/>
                  <a:pt x="3841445" y="3956257"/>
                </a:cubicBezTo>
                <a:cubicBezTo>
                  <a:pt x="3837615" y="3956257"/>
                  <a:pt x="3834066" y="3955933"/>
                  <a:pt x="3830797" y="3955285"/>
                </a:cubicBezTo>
                <a:cubicBezTo>
                  <a:pt x="3827527" y="3954637"/>
                  <a:pt x="3824611" y="3953842"/>
                  <a:pt x="3822048" y="3952899"/>
                </a:cubicBezTo>
                <a:cubicBezTo>
                  <a:pt x="3819486" y="3951957"/>
                  <a:pt x="3817336" y="3950985"/>
                  <a:pt x="3815598" y="3949983"/>
                </a:cubicBezTo>
                <a:cubicBezTo>
                  <a:pt x="3813860" y="3948982"/>
                  <a:pt x="3812652" y="3948127"/>
                  <a:pt x="3811975" y="3947420"/>
                </a:cubicBezTo>
                <a:cubicBezTo>
                  <a:pt x="3811297" y="3946713"/>
                  <a:pt x="3810796" y="3945815"/>
                  <a:pt x="3810472" y="3944725"/>
                </a:cubicBezTo>
                <a:cubicBezTo>
                  <a:pt x="3810148" y="3943635"/>
                  <a:pt x="3809986" y="3942177"/>
                  <a:pt x="3809986" y="3940351"/>
                </a:cubicBezTo>
                <a:cubicBezTo>
                  <a:pt x="3809986" y="3939055"/>
                  <a:pt x="3810045" y="3937980"/>
                  <a:pt x="3810163" y="3937126"/>
                </a:cubicBezTo>
                <a:cubicBezTo>
                  <a:pt x="3810281" y="3936272"/>
                  <a:pt x="3810458" y="3935579"/>
                  <a:pt x="3810693" y="3935049"/>
                </a:cubicBezTo>
                <a:cubicBezTo>
                  <a:pt x="3810929" y="3934519"/>
                  <a:pt x="3811223" y="3934151"/>
                  <a:pt x="3811577" y="3933945"/>
                </a:cubicBezTo>
                <a:cubicBezTo>
                  <a:pt x="3811930" y="3933738"/>
                  <a:pt x="3812343" y="3933635"/>
                  <a:pt x="3812814" y="3933635"/>
                </a:cubicBezTo>
                <a:cubicBezTo>
                  <a:pt x="3813639" y="3933635"/>
                  <a:pt x="3814802" y="3934136"/>
                  <a:pt x="3816305" y="3935137"/>
                </a:cubicBezTo>
                <a:cubicBezTo>
                  <a:pt x="3817807" y="3936139"/>
                  <a:pt x="3819736" y="3937229"/>
                  <a:pt x="3822093" y="3938407"/>
                </a:cubicBezTo>
                <a:cubicBezTo>
                  <a:pt x="3824449" y="3939585"/>
                  <a:pt x="3827291" y="3940690"/>
                  <a:pt x="3830620" y="3941721"/>
                </a:cubicBezTo>
                <a:cubicBezTo>
                  <a:pt x="3833948" y="3942752"/>
                  <a:pt x="3837792" y="3943267"/>
                  <a:pt x="3842152" y="3943267"/>
                </a:cubicBezTo>
                <a:cubicBezTo>
                  <a:pt x="3845451" y="3943267"/>
                  <a:pt x="3848470" y="3942825"/>
                  <a:pt x="3851209" y="3941942"/>
                </a:cubicBezTo>
                <a:cubicBezTo>
                  <a:pt x="3853949" y="3941058"/>
                  <a:pt x="3856305" y="3939806"/>
                  <a:pt x="3858279" y="3938186"/>
                </a:cubicBezTo>
                <a:cubicBezTo>
                  <a:pt x="3860252" y="3936566"/>
                  <a:pt x="3861769" y="3934578"/>
                  <a:pt x="3862830" y="3932221"/>
                </a:cubicBezTo>
                <a:cubicBezTo>
                  <a:pt x="3863890" y="3929865"/>
                  <a:pt x="3864420" y="3927184"/>
                  <a:pt x="3864420" y="3924180"/>
                </a:cubicBezTo>
                <a:cubicBezTo>
                  <a:pt x="3864420" y="3920940"/>
                  <a:pt x="3863684" y="3918171"/>
                  <a:pt x="3862211" y="3915874"/>
                </a:cubicBezTo>
                <a:cubicBezTo>
                  <a:pt x="3860738" y="3913576"/>
                  <a:pt x="3858794" y="3911558"/>
                  <a:pt x="3856379" y="3909820"/>
                </a:cubicBezTo>
                <a:cubicBezTo>
                  <a:pt x="3853964" y="3908083"/>
                  <a:pt x="3851209" y="3906492"/>
                  <a:pt x="3848117" y="3905049"/>
                </a:cubicBezTo>
                <a:cubicBezTo>
                  <a:pt x="3845024" y="3903605"/>
                  <a:pt x="3841857" y="3902132"/>
                  <a:pt x="3838617" y="3900630"/>
                </a:cubicBezTo>
                <a:cubicBezTo>
                  <a:pt x="3835377" y="3899128"/>
                  <a:pt x="3832225" y="3897464"/>
                  <a:pt x="3829162" y="3895638"/>
                </a:cubicBezTo>
                <a:cubicBezTo>
                  <a:pt x="3826098" y="3893811"/>
                  <a:pt x="3823359" y="3891661"/>
                  <a:pt x="3820944" y="3889187"/>
                </a:cubicBezTo>
                <a:cubicBezTo>
                  <a:pt x="3818529" y="3886713"/>
                  <a:pt x="3816570" y="3883811"/>
                  <a:pt x="3815067" y="3880483"/>
                </a:cubicBezTo>
                <a:cubicBezTo>
                  <a:pt x="3813565" y="3877154"/>
                  <a:pt x="3812814" y="3873163"/>
                  <a:pt x="3812814" y="3868509"/>
                </a:cubicBezTo>
                <a:cubicBezTo>
                  <a:pt x="3812814" y="3863737"/>
                  <a:pt x="3813683" y="3859481"/>
                  <a:pt x="3815421" y="3855740"/>
                </a:cubicBezTo>
                <a:cubicBezTo>
                  <a:pt x="3817159" y="3851999"/>
                  <a:pt x="3819574" y="3848862"/>
                  <a:pt x="3822667" y="3846329"/>
                </a:cubicBezTo>
                <a:cubicBezTo>
                  <a:pt x="3825760" y="3843796"/>
                  <a:pt x="3829442" y="3841866"/>
                  <a:pt x="3833713" y="3840541"/>
                </a:cubicBezTo>
                <a:cubicBezTo>
                  <a:pt x="3837984" y="3839215"/>
                  <a:pt x="3842594" y="3838553"/>
                  <a:pt x="3847542" y="3838553"/>
                </a:cubicBezTo>
                <a:close/>
                <a:moveTo>
                  <a:pt x="3380837" y="3838553"/>
                </a:moveTo>
                <a:cubicBezTo>
                  <a:pt x="3383370" y="3838553"/>
                  <a:pt x="3385917" y="3838774"/>
                  <a:pt x="3388480" y="3839215"/>
                </a:cubicBezTo>
                <a:cubicBezTo>
                  <a:pt x="3391043" y="3839657"/>
                  <a:pt x="3393458" y="3840246"/>
                  <a:pt x="3395726" y="3840983"/>
                </a:cubicBezTo>
                <a:cubicBezTo>
                  <a:pt x="3397994" y="3841719"/>
                  <a:pt x="3400012" y="3842544"/>
                  <a:pt x="3401779" y="3843457"/>
                </a:cubicBezTo>
                <a:cubicBezTo>
                  <a:pt x="3403547" y="3844370"/>
                  <a:pt x="3404710" y="3845107"/>
                  <a:pt x="3405270" y="3845666"/>
                </a:cubicBezTo>
                <a:cubicBezTo>
                  <a:pt x="3405829" y="3846226"/>
                  <a:pt x="3406198" y="3846668"/>
                  <a:pt x="3406374" y="3846992"/>
                </a:cubicBezTo>
                <a:cubicBezTo>
                  <a:pt x="3406551" y="3847316"/>
                  <a:pt x="3406698" y="3847728"/>
                  <a:pt x="3406816" y="3848229"/>
                </a:cubicBezTo>
                <a:cubicBezTo>
                  <a:pt x="3406934" y="3848730"/>
                  <a:pt x="3407023" y="3849333"/>
                  <a:pt x="3407081" y="3850040"/>
                </a:cubicBezTo>
                <a:cubicBezTo>
                  <a:pt x="3407139" y="3850747"/>
                  <a:pt x="3407170" y="3851661"/>
                  <a:pt x="3407170" y="3852780"/>
                </a:cubicBezTo>
                <a:cubicBezTo>
                  <a:pt x="3407170" y="3853840"/>
                  <a:pt x="3407126" y="3854783"/>
                  <a:pt x="3407037" y="3855607"/>
                </a:cubicBezTo>
                <a:cubicBezTo>
                  <a:pt x="3406949" y="3856432"/>
                  <a:pt x="3406816" y="3857124"/>
                  <a:pt x="3406639" y="3857684"/>
                </a:cubicBezTo>
                <a:cubicBezTo>
                  <a:pt x="3406463" y="3858244"/>
                  <a:pt x="3406213" y="3858656"/>
                  <a:pt x="3405889" y="3858921"/>
                </a:cubicBezTo>
                <a:cubicBezTo>
                  <a:pt x="3405564" y="3859186"/>
                  <a:pt x="3405196" y="3859319"/>
                  <a:pt x="3404783" y="3859319"/>
                </a:cubicBezTo>
                <a:cubicBezTo>
                  <a:pt x="3404136" y="3859319"/>
                  <a:pt x="3403120" y="3858907"/>
                  <a:pt x="3401735" y="3858082"/>
                </a:cubicBezTo>
                <a:cubicBezTo>
                  <a:pt x="3400351" y="3857257"/>
                  <a:pt x="3398657" y="3856329"/>
                  <a:pt x="3396654" y="3855298"/>
                </a:cubicBezTo>
                <a:cubicBezTo>
                  <a:pt x="3394651" y="3854267"/>
                  <a:pt x="3392280" y="3853325"/>
                  <a:pt x="3389541" y="3852470"/>
                </a:cubicBezTo>
                <a:cubicBezTo>
                  <a:pt x="3386801" y="3851616"/>
                  <a:pt x="3383723" y="3851189"/>
                  <a:pt x="3380306" y="3851189"/>
                </a:cubicBezTo>
                <a:cubicBezTo>
                  <a:pt x="3377125" y="3851189"/>
                  <a:pt x="3374356" y="3851616"/>
                  <a:pt x="3372000" y="3852470"/>
                </a:cubicBezTo>
                <a:cubicBezTo>
                  <a:pt x="3369643" y="3853325"/>
                  <a:pt x="3367699" y="3854459"/>
                  <a:pt x="3366168" y="3855873"/>
                </a:cubicBezTo>
                <a:cubicBezTo>
                  <a:pt x="3364636" y="3857286"/>
                  <a:pt x="3363487" y="3858965"/>
                  <a:pt x="3362721" y="3860909"/>
                </a:cubicBezTo>
                <a:cubicBezTo>
                  <a:pt x="3361956" y="3862853"/>
                  <a:pt x="3361573" y="3864916"/>
                  <a:pt x="3361573" y="3867095"/>
                </a:cubicBezTo>
                <a:cubicBezTo>
                  <a:pt x="3361573" y="3870276"/>
                  <a:pt x="3362309" y="3873016"/>
                  <a:pt x="3363782" y="3875313"/>
                </a:cubicBezTo>
                <a:cubicBezTo>
                  <a:pt x="3365254" y="3877611"/>
                  <a:pt x="3367213" y="3879643"/>
                  <a:pt x="3369658" y="3881411"/>
                </a:cubicBezTo>
                <a:cubicBezTo>
                  <a:pt x="3372102" y="3883178"/>
                  <a:pt x="3374887" y="3884798"/>
                  <a:pt x="3378008" y="3886271"/>
                </a:cubicBezTo>
                <a:cubicBezTo>
                  <a:pt x="3381131" y="3887744"/>
                  <a:pt x="3384312" y="3889231"/>
                  <a:pt x="3387552" y="3890733"/>
                </a:cubicBezTo>
                <a:cubicBezTo>
                  <a:pt x="3390793" y="3892235"/>
                  <a:pt x="3393973" y="3893885"/>
                  <a:pt x="3397096" y="3895682"/>
                </a:cubicBezTo>
                <a:cubicBezTo>
                  <a:pt x="3400218" y="3897479"/>
                  <a:pt x="3403002" y="3899600"/>
                  <a:pt x="3405447" y="3902044"/>
                </a:cubicBezTo>
                <a:cubicBezTo>
                  <a:pt x="3407892" y="3904489"/>
                  <a:pt x="3409865" y="3907376"/>
                  <a:pt x="3411366" y="3910704"/>
                </a:cubicBezTo>
                <a:cubicBezTo>
                  <a:pt x="3412869" y="3914033"/>
                  <a:pt x="3413621" y="3917965"/>
                  <a:pt x="3413621" y="3922501"/>
                </a:cubicBezTo>
                <a:cubicBezTo>
                  <a:pt x="3413621" y="3927862"/>
                  <a:pt x="3412634" y="3932634"/>
                  <a:pt x="3410661" y="3936816"/>
                </a:cubicBezTo>
                <a:cubicBezTo>
                  <a:pt x="3408687" y="3940999"/>
                  <a:pt x="3405947" y="3944549"/>
                  <a:pt x="3402441" y="3947465"/>
                </a:cubicBezTo>
                <a:cubicBezTo>
                  <a:pt x="3398937" y="3950381"/>
                  <a:pt x="3394813" y="3952575"/>
                  <a:pt x="3390071" y="3954048"/>
                </a:cubicBezTo>
                <a:cubicBezTo>
                  <a:pt x="3385328" y="3955521"/>
                  <a:pt x="3380218" y="3956257"/>
                  <a:pt x="3374739" y="3956257"/>
                </a:cubicBezTo>
                <a:cubicBezTo>
                  <a:pt x="3370910" y="3956257"/>
                  <a:pt x="3367360" y="3955933"/>
                  <a:pt x="3364091" y="3955285"/>
                </a:cubicBezTo>
                <a:cubicBezTo>
                  <a:pt x="3360822" y="3954637"/>
                  <a:pt x="3357906" y="3953842"/>
                  <a:pt x="3355343" y="3952899"/>
                </a:cubicBezTo>
                <a:cubicBezTo>
                  <a:pt x="3352780" y="3951957"/>
                  <a:pt x="3350629" y="3950985"/>
                  <a:pt x="3348892" y="3949983"/>
                </a:cubicBezTo>
                <a:cubicBezTo>
                  <a:pt x="3347154" y="3948982"/>
                  <a:pt x="3345947" y="3948127"/>
                  <a:pt x="3345269" y="3947420"/>
                </a:cubicBezTo>
                <a:cubicBezTo>
                  <a:pt x="3344592" y="3946713"/>
                  <a:pt x="3344091" y="3945815"/>
                  <a:pt x="3343767" y="3944725"/>
                </a:cubicBezTo>
                <a:cubicBezTo>
                  <a:pt x="3343443" y="3943635"/>
                  <a:pt x="3343281" y="3942177"/>
                  <a:pt x="3343281" y="3940351"/>
                </a:cubicBezTo>
                <a:cubicBezTo>
                  <a:pt x="3343281" y="3939055"/>
                  <a:pt x="3343340" y="3937980"/>
                  <a:pt x="3343458" y="3937126"/>
                </a:cubicBezTo>
                <a:cubicBezTo>
                  <a:pt x="3343575" y="3936272"/>
                  <a:pt x="3343752" y="3935579"/>
                  <a:pt x="3343988" y="3935049"/>
                </a:cubicBezTo>
                <a:cubicBezTo>
                  <a:pt x="3344223" y="3934519"/>
                  <a:pt x="3344518" y="3934151"/>
                  <a:pt x="3344872" y="3933945"/>
                </a:cubicBezTo>
                <a:cubicBezTo>
                  <a:pt x="3345225" y="3933738"/>
                  <a:pt x="3345637" y="3933635"/>
                  <a:pt x="3346109" y="3933635"/>
                </a:cubicBezTo>
                <a:cubicBezTo>
                  <a:pt x="3346933" y="3933635"/>
                  <a:pt x="3348097" y="3934136"/>
                  <a:pt x="3349599" y="3935137"/>
                </a:cubicBezTo>
                <a:cubicBezTo>
                  <a:pt x="3351101" y="3936139"/>
                  <a:pt x="3353031" y="3937229"/>
                  <a:pt x="3355386" y="3938407"/>
                </a:cubicBezTo>
                <a:cubicBezTo>
                  <a:pt x="3357743" y="3939585"/>
                  <a:pt x="3360586" y="3940690"/>
                  <a:pt x="3363914" y="3941721"/>
                </a:cubicBezTo>
                <a:cubicBezTo>
                  <a:pt x="3367243" y="3942752"/>
                  <a:pt x="3371086" y="3943267"/>
                  <a:pt x="3375446" y="3943267"/>
                </a:cubicBezTo>
                <a:cubicBezTo>
                  <a:pt x="3378745" y="3943267"/>
                  <a:pt x="3381764" y="3942825"/>
                  <a:pt x="3384504" y="3941942"/>
                </a:cubicBezTo>
                <a:cubicBezTo>
                  <a:pt x="3387243" y="3941058"/>
                  <a:pt x="3389599" y="3939806"/>
                  <a:pt x="3391572" y="3938186"/>
                </a:cubicBezTo>
                <a:cubicBezTo>
                  <a:pt x="3393547" y="3936566"/>
                  <a:pt x="3395063" y="3934578"/>
                  <a:pt x="3396124" y="3932221"/>
                </a:cubicBezTo>
                <a:cubicBezTo>
                  <a:pt x="3397184" y="3929865"/>
                  <a:pt x="3397715" y="3927184"/>
                  <a:pt x="3397715" y="3924180"/>
                </a:cubicBezTo>
                <a:cubicBezTo>
                  <a:pt x="3397715" y="3920940"/>
                  <a:pt x="3396978" y="3918171"/>
                  <a:pt x="3395505" y="3915874"/>
                </a:cubicBezTo>
                <a:cubicBezTo>
                  <a:pt x="3394033" y="3913576"/>
                  <a:pt x="3392088" y="3911558"/>
                  <a:pt x="3389673" y="3909820"/>
                </a:cubicBezTo>
                <a:cubicBezTo>
                  <a:pt x="3387258" y="3908083"/>
                  <a:pt x="3384504" y="3906492"/>
                  <a:pt x="3381411" y="3905049"/>
                </a:cubicBezTo>
                <a:cubicBezTo>
                  <a:pt x="3378318" y="3903605"/>
                  <a:pt x="3375151" y="3902132"/>
                  <a:pt x="3371911" y="3900630"/>
                </a:cubicBezTo>
                <a:cubicBezTo>
                  <a:pt x="3368671" y="3899128"/>
                  <a:pt x="3365520" y="3897464"/>
                  <a:pt x="3362456" y="3895638"/>
                </a:cubicBezTo>
                <a:cubicBezTo>
                  <a:pt x="3359393" y="3893811"/>
                  <a:pt x="3356653" y="3891661"/>
                  <a:pt x="3354238" y="3889187"/>
                </a:cubicBezTo>
                <a:cubicBezTo>
                  <a:pt x="3351823" y="3886713"/>
                  <a:pt x="3349864" y="3883811"/>
                  <a:pt x="3348362" y="3880483"/>
                </a:cubicBezTo>
                <a:cubicBezTo>
                  <a:pt x="3346860" y="3877154"/>
                  <a:pt x="3346109" y="3873163"/>
                  <a:pt x="3346109" y="3868509"/>
                </a:cubicBezTo>
                <a:cubicBezTo>
                  <a:pt x="3346109" y="3863737"/>
                  <a:pt x="3346978" y="3859481"/>
                  <a:pt x="3348716" y="3855740"/>
                </a:cubicBezTo>
                <a:cubicBezTo>
                  <a:pt x="3350453" y="3851999"/>
                  <a:pt x="3352869" y="3848862"/>
                  <a:pt x="3355962" y="3846329"/>
                </a:cubicBezTo>
                <a:cubicBezTo>
                  <a:pt x="3359053" y="3843796"/>
                  <a:pt x="3362736" y="3841866"/>
                  <a:pt x="3367007" y="3840541"/>
                </a:cubicBezTo>
                <a:cubicBezTo>
                  <a:pt x="3371278" y="3839215"/>
                  <a:pt x="3375888" y="3838553"/>
                  <a:pt x="3380837" y="3838553"/>
                </a:cubicBezTo>
                <a:close/>
                <a:moveTo>
                  <a:pt x="2904582" y="3838553"/>
                </a:moveTo>
                <a:cubicBezTo>
                  <a:pt x="2907120" y="3838553"/>
                  <a:pt x="2909664" y="3838774"/>
                  <a:pt x="2912231" y="3839215"/>
                </a:cubicBezTo>
                <a:cubicBezTo>
                  <a:pt x="2914794" y="3839657"/>
                  <a:pt x="2917202" y="3840246"/>
                  <a:pt x="2919477" y="3840983"/>
                </a:cubicBezTo>
                <a:cubicBezTo>
                  <a:pt x="2921742" y="3841719"/>
                  <a:pt x="2923761" y="3842544"/>
                  <a:pt x="2925523" y="3843457"/>
                </a:cubicBezTo>
                <a:cubicBezTo>
                  <a:pt x="2927298" y="3844370"/>
                  <a:pt x="2928455" y="3845107"/>
                  <a:pt x="2929014" y="3845666"/>
                </a:cubicBezTo>
                <a:cubicBezTo>
                  <a:pt x="2929578" y="3846226"/>
                  <a:pt x="2929946" y="3846668"/>
                  <a:pt x="2930119" y="3846992"/>
                </a:cubicBezTo>
                <a:cubicBezTo>
                  <a:pt x="2930295" y="3847316"/>
                  <a:pt x="2930444" y="3847728"/>
                  <a:pt x="2930564" y="3848229"/>
                </a:cubicBezTo>
                <a:cubicBezTo>
                  <a:pt x="2930684" y="3848730"/>
                  <a:pt x="2930770" y="3849333"/>
                  <a:pt x="2930833" y="3850040"/>
                </a:cubicBezTo>
                <a:cubicBezTo>
                  <a:pt x="2930887" y="3850747"/>
                  <a:pt x="2930922" y="3851661"/>
                  <a:pt x="2930922" y="3852780"/>
                </a:cubicBezTo>
                <a:cubicBezTo>
                  <a:pt x="2930922" y="3853840"/>
                  <a:pt x="2930877" y="3854783"/>
                  <a:pt x="2930788" y="3855607"/>
                </a:cubicBezTo>
                <a:cubicBezTo>
                  <a:pt x="2930698" y="3856432"/>
                  <a:pt x="2930564" y="3857124"/>
                  <a:pt x="2930384" y="3857684"/>
                </a:cubicBezTo>
                <a:cubicBezTo>
                  <a:pt x="2930206" y="3858244"/>
                  <a:pt x="2929962" y="3858656"/>
                  <a:pt x="2929639" y="3858921"/>
                </a:cubicBezTo>
                <a:cubicBezTo>
                  <a:pt x="2929316" y="3859186"/>
                  <a:pt x="2928948" y="3859319"/>
                  <a:pt x="2928535" y="3859319"/>
                </a:cubicBezTo>
                <a:cubicBezTo>
                  <a:pt x="2927888" y="3859319"/>
                  <a:pt x="2926869" y="3858907"/>
                  <a:pt x="2925481" y="3858082"/>
                </a:cubicBezTo>
                <a:cubicBezTo>
                  <a:pt x="2924094" y="3857257"/>
                  <a:pt x="2922401" y="3856329"/>
                  <a:pt x="2920405" y="3855298"/>
                </a:cubicBezTo>
                <a:cubicBezTo>
                  <a:pt x="2918395" y="3854267"/>
                  <a:pt x="2916030" y="3853325"/>
                  <a:pt x="2913289" y="3852470"/>
                </a:cubicBezTo>
                <a:cubicBezTo>
                  <a:pt x="2910545" y="3851616"/>
                  <a:pt x="2907468" y="3851189"/>
                  <a:pt x="2904055" y="3851189"/>
                </a:cubicBezTo>
                <a:cubicBezTo>
                  <a:pt x="2900875" y="3851189"/>
                  <a:pt x="2898103" y="3851616"/>
                  <a:pt x="2895747" y="3852470"/>
                </a:cubicBezTo>
                <a:cubicBezTo>
                  <a:pt x="2893393" y="3853325"/>
                  <a:pt x="2891448" y="3854459"/>
                  <a:pt x="2889916" y="3855873"/>
                </a:cubicBezTo>
                <a:cubicBezTo>
                  <a:pt x="2888385" y="3857286"/>
                  <a:pt x="2887237" y="3858965"/>
                  <a:pt x="2886469" y="3860909"/>
                </a:cubicBezTo>
                <a:cubicBezTo>
                  <a:pt x="2885704" y="3862853"/>
                  <a:pt x="2885321" y="3864916"/>
                  <a:pt x="2885321" y="3867095"/>
                </a:cubicBezTo>
                <a:cubicBezTo>
                  <a:pt x="2885321" y="3870276"/>
                  <a:pt x="2886057" y="3873016"/>
                  <a:pt x="2887529" y="3875313"/>
                </a:cubicBezTo>
                <a:cubicBezTo>
                  <a:pt x="2889001" y="3877611"/>
                  <a:pt x="2890962" y="3879643"/>
                  <a:pt x="2893405" y="3881411"/>
                </a:cubicBezTo>
                <a:cubicBezTo>
                  <a:pt x="2895849" y="3883178"/>
                  <a:pt x="2898635" y="3884798"/>
                  <a:pt x="2901758" y="3886271"/>
                </a:cubicBezTo>
                <a:cubicBezTo>
                  <a:pt x="2904881" y="3887744"/>
                  <a:pt x="2908057" y="3889231"/>
                  <a:pt x="2911304" y="3890733"/>
                </a:cubicBezTo>
                <a:cubicBezTo>
                  <a:pt x="2914537" y="3892235"/>
                  <a:pt x="2917720" y="3893885"/>
                  <a:pt x="2920841" y="3895682"/>
                </a:cubicBezTo>
                <a:cubicBezTo>
                  <a:pt x="2923962" y="3897479"/>
                  <a:pt x="2926750" y="3899600"/>
                  <a:pt x="2929191" y="3902044"/>
                </a:cubicBezTo>
                <a:cubicBezTo>
                  <a:pt x="2931637" y="3904489"/>
                  <a:pt x="2933609" y="3907376"/>
                  <a:pt x="2935114" y="3910704"/>
                </a:cubicBezTo>
                <a:cubicBezTo>
                  <a:pt x="2936621" y="3914033"/>
                  <a:pt x="2937365" y="3917965"/>
                  <a:pt x="2937365" y="3922501"/>
                </a:cubicBezTo>
                <a:cubicBezTo>
                  <a:pt x="2937365" y="3927862"/>
                  <a:pt x="2936386" y="3932634"/>
                  <a:pt x="2934412" y="3936816"/>
                </a:cubicBezTo>
                <a:cubicBezTo>
                  <a:pt x="2932439" y="3940999"/>
                  <a:pt x="2929693" y="3944549"/>
                  <a:pt x="2926193" y="3947465"/>
                </a:cubicBezTo>
                <a:cubicBezTo>
                  <a:pt x="2922683" y="3950381"/>
                  <a:pt x="2918564" y="3952575"/>
                  <a:pt x="2913818" y="3954048"/>
                </a:cubicBezTo>
                <a:cubicBezTo>
                  <a:pt x="2909072" y="3955521"/>
                  <a:pt x="2903966" y="3956257"/>
                  <a:pt x="2898490" y="3956257"/>
                </a:cubicBezTo>
                <a:cubicBezTo>
                  <a:pt x="2894655" y="3956257"/>
                  <a:pt x="2891109" y="3955933"/>
                  <a:pt x="2887840" y="3955285"/>
                </a:cubicBezTo>
                <a:cubicBezTo>
                  <a:pt x="2884571" y="3954637"/>
                  <a:pt x="2881654" y="3953842"/>
                  <a:pt x="2879091" y="3952899"/>
                </a:cubicBezTo>
                <a:cubicBezTo>
                  <a:pt x="2876529" y="3951957"/>
                  <a:pt x="2874378" y="3950985"/>
                  <a:pt x="2872641" y="3949983"/>
                </a:cubicBezTo>
                <a:cubicBezTo>
                  <a:pt x="2870902" y="3948982"/>
                  <a:pt x="2869695" y="3948127"/>
                  <a:pt x="2869017" y="3947420"/>
                </a:cubicBezTo>
                <a:cubicBezTo>
                  <a:pt x="2868339" y="3946713"/>
                  <a:pt x="2867838" y="3945815"/>
                  <a:pt x="2867516" y="3944725"/>
                </a:cubicBezTo>
                <a:cubicBezTo>
                  <a:pt x="2867190" y="3943635"/>
                  <a:pt x="2867029" y="3942177"/>
                  <a:pt x="2867029" y="3940351"/>
                </a:cubicBezTo>
                <a:cubicBezTo>
                  <a:pt x="2867029" y="3939055"/>
                  <a:pt x="2867088" y="3937980"/>
                  <a:pt x="2867204" y="3937126"/>
                </a:cubicBezTo>
                <a:cubicBezTo>
                  <a:pt x="2867323" y="3936272"/>
                  <a:pt x="2867500" y="3935579"/>
                  <a:pt x="2867736" y="3935049"/>
                </a:cubicBezTo>
                <a:cubicBezTo>
                  <a:pt x="2867971" y="3934519"/>
                  <a:pt x="2868265" y="3934151"/>
                  <a:pt x="2868621" y="3933945"/>
                </a:cubicBezTo>
                <a:cubicBezTo>
                  <a:pt x="2868973" y="3933738"/>
                  <a:pt x="2869385" y="3933635"/>
                  <a:pt x="2869856" y="3933635"/>
                </a:cubicBezTo>
                <a:cubicBezTo>
                  <a:pt x="2870681" y="3933635"/>
                  <a:pt x="2871845" y="3934136"/>
                  <a:pt x="2873347" y="3935137"/>
                </a:cubicBezTo>
                <a:cubicBezTo>
                  <a:pt x="2874849" y="3936139"/>
                  <a:pt x="2876778" y="3937229"/>
                  <a:pt x="2879135" y="3938407"/>
                </a:cubicBezTo>
                <a:cubicBezTo>
                  <a:pt x="2881493" y="3939585"/>
                  <a:pt x="2884335" y="3940690"/>
                  <a:pt x="2887663" y="3941721"/>
                </a:cubicBezTo>
                <a:cubicBezTo>
                  <a:pt x="2890991" y="3942752"/>
                  <a:pt x="2894833" y="3943267"/>
                  <a:pt x="2899192" y="3943267"/>
                </a:cubicBezTo>
                <a:cubicBezTo>
                  <a:pt x="2902493" y="3943267"/>
                  <a:pt x="2905514" y="3942825"/>
                  <a:pt x="2908247" y="3941942"/>
                </a:cubicBezTo>
                <a:cubicBezTo>
                  <a:pt x="2910992" y="3941058"/>
                  <a:pt x="2913344" y="3939806"/>
                  <a:pt x="2915317" y="3938186"/>
                </a:cubicBezTo>
                <a:cubicBezTo>
                  <a:pt x="2917291" y="3936566"/>
                  <a:pt x="2918808" y="3934578"/>
                  <a:pt x="2919867" y="3932221"/>
                </a:cubicBezTo>
                <a:cubicBezTo>
                  <a:pt x="2920928" y="3929865"/>
                  <a:pt x="2921465" y="3927184"/>
                  <a:pt x="2921465" y="3924180"/>
                </a:cubicBezTo>
                <a:cubicBezTo>
                  <a:pt x="2921465" y="3920940"/>
                  <a:pt x="2920728" y="3918171"/>
                  <a:pt x="2919257" y="3915874"/>
                </a:cubicBezTo>
                <a:cubicBezTo>
                  <a:pt x="2917784" y="3913576"/>
                  <a:pt x="2915833" y="3911558"/>
                  <a:pt x="2913424" y="3909820"/>
                </a:cubicBezTo>
                <a:cubicBezTo>
                  <a:pt x="2911002" y="3908083"/>
                  <a:pt x="2908247" y="3906492"/>
                  <a:pt x="2905159" y="3905049"/>
                </a:cubicBezTo>
                <a:cubicBezTo>
                  <a:pt x="2902069" y="3903605"/>
                  <a:pt x="2898901" y="3902132"/>
                  <a:pt x="2895658" y="3900630"/>
                </a:cubicBezTo>
                <a:cubicBezTo>
                  <a:pt x="2892421" y="3899128"/>
                  <a:pt x="2889268" y="3897464"/>
                  <a:pt x="2886204" y="3895638"/>
                </a:cubicBezTo>
                <a:cubicBezTo>
                  <a:pt x="2883142" y="3893811"/>
                  <a:pt x="2880401" y="3891661"/>
                  <a:pt x="2877986" y="3889187"/>
                </a:cubicBezTo>
                <a:cubicBezTo>
                  <a:pt x="2875572" y="3886713"/>
                  <a:pt x="2873612" y="3883811"/>
                  <a:pt x="2872111" y="3880483"/>
                </a:cubicBezTo>
                <a:cubicBezTo>
                  <a:pt x="2870609" y="3877154"/>
                  <a:pt x="2869856" y="3873163"/>
                  <a:pt x="2869856" y="3868509"/>
                </a:cubicBezTo>
                <a:cubicBezTo>
                  <a:pt x="2869856" y="3863737"/>
                  <a:pt x="2870726" y="3859481"/>
                  <a:pt x="2872463" y="3855740"/>
                </a:cubicBezTo>
                <a:cubicBezTo>
                  <a:pt x="2874201" y="3851999"/>
                  <a:pt x="2876618" y="3848862"/>
                  <a:pt x="2879710" y="3846329"/>
                </a:cubicBezTo>
                <a:cubicBezTo>
                  <a:pt x="2882802" y="3843796"/>
                  <a:pt x="2886483" y="3841866"/>
                  <a:pt x="2890753" y="3840541"/>
                </a:cubicBezTo>
                <a:cubicBezTo>
                  <a:pt x="2895026" y="3839215"/>
                  <a:pt x="2899638" y="3838553"/>
                  <a:pt x="2904582" y="3838553"/>
                </a:cubicBezTo>
                <a:close/>
                <a:moveTo>
                  <a:pt x="2437861" y="3838553"/>
                </a:moveTo>
                <a:cubicBezTo>
                  <a:pt x="2440394" y="3838553"/>
                  <a:pt x="2442941" y="3838774"/>
                  <a:pt x="2445505" y="3839215"/>
                </a:cubicBezTo>
                <a:cubicBezTo>
                  <a:pt x="2448067" y="3839657"/>
                  <a:pt x="2450482" y="3840246"/>
                  <a:pt x="2452751" y="3840983"/>
                </a:cubicBezTo>
                <a:cubicBezTo>
                  <a:pt x="2455019" y="3841719"/>
                  <a:pt x="2457037" y="3842544"/>
                  <a:pt x="2458804" y="3843457"/>
                </a:cubicBezTo>
                <a:cubicBezTo>
                  <a:pt x="2460571" y="3844370"/>
                  <a:pt x="2461735" y="3845107"/>
                  <a:pt x="2462294" y="3845666"/>
                </a:cubicBezTo>
                <a:cubicBezTo>
                  <a:pt x="2462855" y="3846226"/>
                  <a:pt x="2463223" y="3846668"/>
                  <a:pt x="2463399" y="3846992"/>
                </a:cubicBezTo>
                <a:cubicBezTo>
                  <a:pt x="2463576" y="3847316"/>
                  <a:pt x="2463723" y="3847728"/>
                  <a:pt x="2463840" y="3848229"/>
                </a:cubicBezTo>
                <a:cubicBezTo>
                  <a:pt x="2463959" y="3848730"/>
                  <a:pt x="2464047" y="3849333"/>
                  <a:pt x="2464105" y="3850040"/>
                </a:cubicBezTo>
                <a:cubicBezTo>
                  <a:pt x="2464165" y="3850747"/>
                  <a:pt x="2464194" y="3851661"/>
                  <a:pt x="2464194" y="3852780"/>
                </a:cubicBezTo>
                <a:cubicBezTo>
                  <a:pt x="2464194" y="3853840"/>
                  <a:pt x="2464150" y="3854783"/>
                  <a:pt x="2464062" y="3855607"/>
                </a:cubicBezTo>
                <a:cubicBezTo>
                  <a:pt x="2463973" y="3856432"/>
                  <a:pt x="2463840" y="3857124"/>
                  <a:pt x="2463664" y="3857684"/>
                </a:cubicBezTo>
                <a:cubicBezTo>
                  <a:pt x="2463487" y="3858244"/>
                  <a:pt x="2463237" y="3858656"/>
                  <a:pt x="2462912" y="3858921"/>
                </a:cubicBezTo>
                <a:cubicBezTo>
                  <a:pt x="2462589" y="3859186"/>
                  <a:pt x="2462221" y="3859319"/>
                  <a:pt x="2461807" y="3859319"/>
                </a:cubicBezTo>
                <a:cubicBezTo>
                  <a:pt x="2461161" y="3859319"/>
                  <a:pt x="2460144" y="3858907"/>
                  <a:pt x="2458760" y="3858082"/>
                </a:cubicBezTo>
                <a:cubicBezTo>
                  <a:pt x="2457376" y="3857257"/>
                  <a:pt x="2455682" y="3856329"/>
                  <a:pt x="2453679" y="3855298"/>
                </a:cubicBezTo>
                <a:cubicBezTo>
                  <a:pt x="2451676" y="3854267"/>
                  <a:pt x="2449304" y="3853325"/>
                  <a:pt x="2446565" y="3852470"/>
                </a:cubicBezTo>
                <a:cubicBezTo>
                  <a:pt x="2443825" y="3851616"/>
                  <a:pt x="2440747" y="3851189"/>
                  <a:pt x="2437330" y="3851189"/>
                </a:cubicBezTo>
                <a:cubicBezTo>
                  <a:pt x="2434150" y="3851189"/>
                  <a:pt x="2431379" y="3851616"/>
                  <a:pt x="2429023" y="3852470"/>
                </a:cubicBezTo>
                <a:cubicBezTo>
                  <a:pt x="2426667" y="3853325"/>
                  <a:pt x="2424722" y="3854459"/>
                  <a:pt x="2423191" y="3855873"/>
                </a:cubicBezTo>
                <a:cubicBezTo>
                  <a:pt x="2421659" y="3857286"/>
                  <a:pt x="2420511" y="3858965"/>
                  <a:pt x="2419744" y="3860909"/>
                </a:cubicBezTo>
                <a:cubicBezTo>
                  <a:pt x="2418978" y="3862853"/>
                  <a:pt x="2418596" y="3864916"/>
                  <a:pt x="2418596" y="3867095"/>
                </a:cubicBezTo>
                <a:cubicBezTo>
                  <a:pt x="2418596" y="3870276"/>
                  <a:pt x="2419332" y="3873016"/>
                  <a:pt x="2420805" y="3875313"/>
                </a:cubicBezTo>
                <a:cubicBezTo>
                  <a:pt x="2422278" y="3877611"/>
                  <a:pt x="2424237" y="3879643"/>
                  <a:pt x="2426681" y="3881411"/>
                </a:cubicBezTo>
                <a:cubicBezTo>
                  <a:pt x="2429126" y="3883178"/>
                  <a:pt x="2431910" y="3884798"/>
                  <a:pt x="2435032" y="3886271"/>
                </a:cubicBezTo>
                <a:cubicBezTo>
                  <a:pt x="2438156" y="3887744"/>
                  <a:pt x="2441336" y="3889231"/>
                  <a:pt x="2444577" y="3890733"/>
                </a:cubicBezTo>
                <a:cubicBezTo>
                  <a:pt x="2447817" y="3892235"/>
                  <a:pt x="2450998" y="3893885"/>
                  <a:pt x="2454120" y="3895682"/>
                </a:cubicBezTo>
                <a:cubicBezTo>
                  <a:pt x="2457242" y="3897479"/>
                  <a:pt x="2460026" y="3899600"/>
                  <a:pt x="2462471" y="3902044"/>
                </a:cubicBezTo>
                <a:cubicBezTo>
                  <a:pt x="2464916" y="3904489"/>
                  <a:pt x="2466890" y="3907376"/>
                  <a:pt x="2468392" y="3910704"/>
                </a:cubicBezTo>
                <a:cubicBezTo>
                  <a:pt x="2469894" y="3914033"/>
                  <a:pt x="2470646" y="3917965"/>
                  <a:pt x="2470646" y="3922501"/>
                </a:cubicBezTo>
                <a:cubicBezTo>
                  <a:pt x="2470646" y="3927862"/>
                  <a:pt x="2469658" y="3932634"/>
                  <a:pt x="2467685" y="3936816"/>
                </a:cubicBezTo>
                <a:cubicBezTo>
                  <a:pt x="2465710" y="3940999"/>
                  <a:pt x="2462972" y="3944549"/>
                  <a:pt x="2459466" y="3947465"/>
                </a:cubicBezTo>
                <a:cubicBezTo>
                  <a:pt x="2455961" y="3950381"/>
                  <a:pt x="2451838" y="3952575"/>
                  <a:pt x="2447095" y="3954048"/>
                </a:cubicBezTo>
                <a:cubicBezTo>
                  <a:pt x="2442352" y="3955521"/>
                  <a:pt x="2437243" y="3956257"/>
                  <a:pt x="2431764" y="3956257"/>
                </a:cubicBezTo>
                <a:cubicBezTo>
                  <a:pt x="2427933" y="3956257"/>
                  <a:pt x="2424383" y="3955933"/>
                  <a:pt x="2421114" y="3955285"/>
                </a:cubicBezTo>
                <a:cubicBezTo>
                  <a:pt x="2417846" y="3954637"/>
                  <a:pt x="2414929" y="3953842"/>
                  <a:pt x="2412366" y="3952899"/>
                </a:cubicBezTo>
                <a:cubicBezTo>
                  <a:pt x="2409802" y="3951957"/>
                  <a:pt x="2407652" y="3950985"/>
                  <a:pt x="2405915" y="3949983"/>
                </a:cubicBezTo>
                <a:cubicBezTo>
                  <a:pt x="2404177" y="3948982"/>
                  <a:pt x="2402969" y="3948127"/>
                  <a:pt x="2402291" y="3947420"/>
                </a:cubicBezTo>
                <a:cubicBezTo>
                  <a:pt x="2401614" y="3946713"/>
                  <a:pt x="2401113" y="3945815"/>
                  <a:pt x="2400789" y="3944725"/>
                </a:cubicBezTo>
                <a:cubicBezTo>
                  <a:pt x="2400465" y="3943635"/>
                  <a:pt x="2400303" y="3942177"/>
                  <a:pt x="2400303" y="3940351"/>
                </a:cubicBezTo>
                <a:cubicBezTo>
                  <a:pt x="2400303" y="3939055"/>
                  <a:pt x="2400362" y="3937980"/>
                  <a:pt x="2400479" y="3937126"/>
                </a:cubicBezTo>
                <a:cubicBezTo>
                  <a:pt x="2400598" y="3936272"/>
                  <a:pt x="2400775" y="3935579"/>
                  <a:pt x="2401010" y="3935049"/>
                </a:cubicBezTo>
                <a:cubicBezTo>
                  <a:pt x="2401246" y="3934519"/>
                  <a:pt x="2401540" y="3934151"/>
                  <a:pt x="2401894" y="3933945"/>
                </a:cubicBezTo>
                <a:cubicBezTo>
                  <a:pt x="2402248" y="3933738"/>
                  <a:pt x="2402659" y="3933635"/>
                  <a:pt x="2403131" y="3933635"/>
                </a:cubicBezTo>
                <a:cubicBezTo>
                  <a:pt x="2403956" y="3933635"/>
                  <a:pt x="2405119" y="3934136"/>
                  <a:pt x="2406622" y="3935137"/>
                </a:cubicBezTo>
                <a:cubicBezTo>
                  <a:pt x="2408124" y="3936139"/>
                  <a:pt x="2410053" y="3937229"/>
                  <a:pt x="2412410" y="3938407"/>
                </a:cubicBezTo>
                <a:cubicBezTo>
                  <a:pt x="2414765" y="3939585"/>
                  <a:pt x="2417609" y="3940690"/>
                  <a:pt x="2420937" y="3941721"/>
                </a:cubicBezTo>
                <a:cubicBezTo>
                  <a:pt x="2424267" y="3942752"/>
                  <a:pt x="2428110" y="3943267"/>
                  <a:pt x="2432469" y="3943267"/>
                </a:cubicBezTo>
                <a:cubicBezTo>
                  <a:pt x="2435770" y="3943267"/>
                  <a:pt x="2438789" y="3942825"/>
                  <a:pt x="2441527" y="3941942"/>
                </a:cubicBezTo>
                <a:cubicBezTo>
                  <a:pt x="2444268" y="3941058"/>
                  <a:pt x="2446624" y="3939806"/>
                  <a:pt x="2448597" y="3938186"/>
                </a:cubicBezTo>
                <a:cubicBezTo>
                  <a:pt x="2450571" y="3936566"/>
                  <a:pt x="2452088" y="3934578"/>
                  <a:pt x="2453149" y="3932221"/>
                </a:cubicBezTo>
                <a:cubicBezTo>
                  <a:pt x="2454209" y="3929865"/>
                  <a:pt x="2454739" y="3927184"/>
                  <a:pt x="2454739" y="3924180"/>
                </a:cubicBezTo>
                <a:cubicBezTo>
                  <a:pt x="2454739" y="3920940"/>
                  <a:pt x="2454003" y="3918171"/>
                  <a:pt x="2452529" y="3915874"/>
                </a:cubicBezTo>
                <a:cubicBezTo>
                  <a:pt x="2451057" y="3913576"/>
                  <a:pt x="2449112" y="3911558"/>
                  <a:pt x="2446697" y="3909820"/>
                </a:cubicBezTo>
                <a:cubicBezTo>
                  <a:pt x="2444282" y="3908083"/>
                  <a:pt x="2441527" y="3906492"/>
                  <a:pt x="2438434" y="3905049"/>
                </a:cubicBezTo>
                <a:cubicBezTo>
                  <a:pt x="2435342" y="3903605"/>
                  <a:pt x="2432176" y="3902132"/>
                  <a:pt x="2428935" y="3900630"/>
                </a:cubicBezTo>
                <a:cubicBezTo>
                  <a:pt x="2425695" y="3899128"/>
                  <a:pt x="2422542" y="3897464"/>
                  <a:pt x="2419479" y="3895638"/>
                </a:cubicBezTo>
                <a:cubicBezTo>
                  <a:pt x="2416416" y="3893811"/>
                  <a:pt x="2413676" y="3891661"/>
                  <a:pt x="2411260" y="3889187"/>
                </a:cubicBezTo>
                <a:cubicBezTo>
                  <a:pt x="2408846" y="3886713"/>
                  <a:pt x="2406887" y="3883811"/>
                  <a:pt x="2405384" y="3880483"/>
                </a:cubicBezTo>
                <a:cubicBezTo>
                  <a:pt x="2403882" y="3877154"/>
                  <a:pt x="2403131" y="3873163"/>
                  <a:pt x="2403131" y="3868509"/>
                </a:cubicBezTo>
                <a:cubicBezTo>
                  <a:pt x="2403131" y="3863737"/>
                  <a:pt x="2404000" y="3859481"/>
                  <a:pt x="2405739" y="3855740"/>
                </a:cubicBezTo>
                <a:cubicBezTo>
                  <a:pt x="2407476" y="3851999"/>
                  <a:pt x="2409891" y="3848862"/>
                  <a:pt x="2412984" y="3846329"/>
                </a:cubicBezTo>
                <a:cubicBezTo>
                  <a:pt x="2416077" y="3843796"/>
                  <a:pt x="2419758" y="3841866"/>
                  <a:pt x="2424030" y="3840541"/>
                </a:cubicBezTo>
                <a:cubicBezTo>
                  <a:pt x="2428301" y="3839215"/>
                  <a:pt x="2432912" y="3838553"/>
                  <a:pt x="2437861" y="3838553"/>
                </a:cubicBezTo>
                <a:close/>
                <a:moveTo>
                  <a:pt x="1961612" y="3838553"/>
                </a:moveTo>
                <a:cubicBezTo>
                  <a:pt x="1964145" y="3838553"/>
                  <a:pt x="1966693" y="3838774"/>
                  <a:pt x="1969256" y="3839215"/>
                </a:cubicBezTo>
                <a:cubicBezTo>
                  <a:pt x="1971818" y="3839657"/>
                  <a:pt x="1974234" y="3840246"/>
                  <a:pt x="1976501" y="3840983"/>
                </a:cubicBezTo>
                <a:cubicBezTo>
                  <a:pt x="1978770" y="3841719"/>
                  <a:pt x="1980787" y="3842544"/>
                  <a:pt x="1982554" y="3843457"/>
                </a:cubicBezTo>
                <a:cubicBezTo>
                  <a:pt x="1984322" y="3844370"/>
                  <a:pt x="1985486" y="3845107"/>
                  <a:pt x="1986045" y="3845666"/>
                </a:cubicBezTo>
                <a:cubicBezTo>
                  <a:pt x="1986604" y="3846226"/>
                  <a:pt x="1986973" y="3846668"/>
                  <a:pt x="1987149" y="3846992"/>
                </a:cubicBezTo>
                <a:cubicBezTo>
                  <a:pt x="1987326" y="3847316"/>
                  <a:pt x="1987474" y="3847728"/>
                  <a:pt x="1987591" y="3848229"/>
                </a:cubicBezTo>
                <a:cubicBezTo>
                  <a:pt x="1987710" y="3848730"/>
                  <a:pt x="1987798" y="3849333"/>
                  <a:pt x="1987857" y="3850040"/>
                </a:cubicBezTo>
                <a:cubicBezTo>
                  <a:pt x="1987915" y="3850747"/>
                  <a:pt x="1987945" y="3851661"/>
                  <a:pt x="1987945" y="3852780"/>
                </a:cubicBezTo>
                <a:cubicBezTo>
                  <a:pt x="1987945" y="3853840"/>
                  <a:pt x="1987901" y="3854783"/>
                  <a:pt x="1987812" y="3855607"/>
                </a:cubicBezTo>
                <a:cubicBezTo>
                  <a:pt x="1987724" y="3856432"/>
                  <a:pt x="1987591" y="3857124"/>
                  <a:pt x="1987415" y="3857684"/>
                </a:cubicBezTo>
                <a:cubicBezTo>
                  <a:pt x="1987238" y="3858244"/>
                  <a:pt x="1986988" y="3858656"/>
                  <a:pt x="1986664" y="3858921"/>
                </a:cubicBezTo>
                <a:cubicBezTo>
                  <a:pt x="1986340" y="3859186"/>
                  <a:pt x="1985972" y="3859319"/>
                  <a:pt x="1985559" y="3859319"/>
                </a:cubicBezTo>
                <a:cubicBezTo>
                  <a:pt x="1984911" y="3859319"/>
                  <a:pt x="1983895" y="3858907"/>
                  <a:pt x="1982511" y="3858082"/>
                </a:cubicBezTo>
                <a:cubicBezTo>
                  <a:pt x="1981126" y="3857257"/>
                  <a:pt x="1979433" y="3856329"/>
                  <a:pt x="1977430" y="3855298"/>
                </a:cubicBezTo>
                <a:cubicBezTo>
                  <a:pt x="1975426" y="3854267"/>
                  <a:pt x="1973055" y="3853325"/>
                  <a:pt x="1970316" y="3852470"/>
                </a:cubicBezTo>
                <a:cubicBezTo>
                  <a:pt x="1967577" y="3851616"/>
                  <a:pt x="1964499" y="3851189"/>
                  <a:pt x="1961081" y="3851189"/>
                </a:cubicBezTo>
                <a:cubicBezTo>
                  <a:pt x="1957901" y="3851189"/>
                  <a:pt x="1955132" y="3851616"/>
                  <a:pt x="1952775" y="3852470"/>
                </a:cubicBezTo>
                <a:cubicBezTo>
                  <a:pt x="1950419" y="3853325"/>
                  <a:pt x="1948475" y="3854459"/>
                  <a:pt x="1946943" y="3855873"/>
                </a:cubicBezTo>
                <a:cubicBezTo>
                  <a:pt x="1945411" y="3857286"/>
                  <a:pt x="1944263" y="3858965"/>
                  <a:pt x="1943497" y="3860909"/>
                </a:cubicBezTo>
                <a:cubicBezTo>
                  <a:pt x="1942731" y="3862853"/>
                  <a:pt x="1942348" y="3864916"/>
                  <a:pt x="1942348" y="3867095"/>
                </a:cubicBezTo>
                <a:cubicBezTo>
                  <a:pt x="1942348" y="3870276"/>
                  <a:pt x="1943085" y="3873016"/>
                  <a:pt x="1944557" y="3875313"/>
                </a:cubicBezTo>
                <a:cubicBezTo>
                  <a:pt x="1946030" y="3877611"/>
                  <a:pt x="1947989" y="3879643"/>
                  <a:pt x="1950434" y="3881411"/>
                </a:cubicBezTo>
                <a:cubicBezTo>
                  <a:pt x="1952878" y="3883178"/>
                  <a:pt x="1955662" y="3884798"/>
                  <a:pt x="1958784" y="3886271"/>
                </a:cubicBezTo>
                <a:cubicBezTo>
                  <a:pt x="1961907" y="3887744"/>
                  <a:pt x="1965087" y="3889231"/>
                  <a:pt x="1968328" y="3890733"/>
                </a:cubicBezTo>
                <a:cubicBezTo>
                  <a:pt x="1971568" y="3892235"/>
                  <a:pt x="1974749" y="3893885"/>
                  <a:pt x="1977872" y="3895682"/>
                </a:cubicBezTo>
                <a:cubicBezTo>
                  <a:pt x="1980993" y="3897479"/>
                  <a:pt x="1983777" y="3899600"/>
                  <a:pt x="1986222" y="3902044"/>
                </a:cubicBezTo>
                <a:cubicBezTo>
                  <a:pt x="1988667" y="3904489"/>
                  <a:pt x="1990640" y="3907376"/>
                  <a:pt x="1992142" y="3910704"/>
                </a:cubicBezTo>
                <a:cubicBezTo>
                  <a:pt x="1993644" y="3914033"/>
                  <a:pt x="1994396" y="3917965"/>
                  <a:pt x="1994396" y="3922501"/>
                </a:cubicBezTo>
                <a:cubicBezTo>
                  <a:pt x="1994396" y="3927862"/>
                  <a:pt x="1993409" y="3932634"/>
                  <a:pt x="1991436" y="3936816"/>
                </a:cubicBezTo>
                <a:cubicBezTo>
                  <a:pt x="1989462" y="3940999"/>
                  <a:pt x="1986722" y="3944549"/>
                  <a:pt x="1983217" y="3947465"/>
                </a:cubicBezTo>
                <a:cubicBezTo>
                  <a:pt x="1979712" y="3950381"/>
                  <a:pt x="1975588" y="3952575"/>
                  <a:pt x="1970846" y="3954048"/>
                </a:cubicBezTo>
                <a:cubicBezTo>
                  <a:pt x="1966104" y="3955521"/>
                  <a:pt x="1960993" y="3956257"/>
                  <a:pt x="1955515" y="3956257"/>
                </a:cubicBezTo>
                <a:cubicBezTo>
                  <a:pt x="1951685" y="3956257"/>
                  <a:pt x="1948136" y="3955933"/>
                  <a:pt x="1944867" y="3955285"/>
                </a:cubicBezTo>
                <a:cubicBezTo>
                  <a:pt x="1941597" y="3954637"/>
                  <a:pt x="1938681" y="3953842"/>
                  <a:pt x="1936118" y="3952899"/>
                </a:cubicBezTo>
                <a:cubicBezTo>
                  <a:pt x="1933556" y="3951957"/>
                  <a:pt x="1931405" y="3950985"/>
                  <a:pt x="1929668" y="3949983"/>
                </a:cubicBezTo>
                <a:cubicBezTo>
                  <a:pt x="1927930" y="3948982"/>
                  <a:pt x="1926722" y="3948127"/>
                  <a:pt x="1926044" y="3947420"/>
                </a:cubicBezTo>
                <a:cubicBezTo>
                  <a:pt x="1925367" y="3946713"/>
                  <a:pt x="1924866" y="3945815"/>
                  <a:pt x="1924543" y="3944725"/>
                </a:cubicBezTo>
                <a:cubicBezTo>
                  <a:pt x="1924218" y="3943635"/>
                  <a:pt x="1924056" y="3942177"/>
                  <a:pt x="1924056" y="3940351"/>
                </a:cubicBezTo>
                <a:cubicBezTo>
                  <a:pt x="1924056" y="3939055"/>
                  <a:pt x="1924115" y="3937980"/>
                  <a:pt x="1924233" y="3937126"/>
                </a:cubicBezTo>
                <a:cubicBezTo>
                  <a:pt x="1924351" y="3936272"/>
                  <a:pt x="1924528" y="3935579"/>
                  <a:pt x="1924763" y="3935049"/>
                </a:cubicBezTo>
                <a:cubicBezTo>
                  <a:pt x="1924999" y="3934519"/>
                  <a:pt x="1925293" y="3934151"/>
                  <a:pt x="1925647" y="3933945"/>
                </a:cubicBezTo>
                <a:cubicBezTo>
                  <a:pt x="1926001" y="3933738"/>
                  <a:pt x="1926412" y="3933635"/>
                  <a:pt x="1926884" y="3933635"/>
                </a:cubicBezTo>
                <a:cubicBezTo>
                  <a:pt x="1927709" y="3933635"/>
                  <a:pt x="1928872" y="3934136"/>
                  <a:pt x="1930375" y="3935137"/>
                </a:cubicBezTo>
                <a:cubicBezTo>
                  <a:pt x="1931877" y="3936139"/>
                  <a:pt x="1933806" y="3937229"/>
                  <a:pt x="1936162" y="3938407"/>
                </a:cubicBezTo>
                <a:cubicBezTo>
                  <a:pt x="1938519" y="3939585"/>
                  <a:pt x="1941361" y="3940690"/>
                  <a:pt x="1944690" y="3941721"/>
                </a:cubicBezTo>
                <a:cubicBezTo>
                  <a:pt x="1948018" y="3942752"/>
                  <a:pt x="1951861" y="3943267"/>
                  <a:pt x="1956222" y="3943267"/>
                </a:cubicBezTo>
                <a:cubicBezTo>
                  <a:pt x="1959520" y="3943267"/>
                  <a:pt x="1962539" y="3942825"/>
                  <a:pt x="1965279" y="3941942"/>
                </a:cubicBezTo>
                <a:cubicBezTo>
                  <a:pt x="1968019" y="3941058"/>
                  <a:pt x="1970375" y="3939806"/>
                  <a:pt x="1972348" y="3938186"/>
                </a:cubicBezTo>
                <a:cubicBezTo>
                  <a:pt x="1974322" y="3936566"/>
                  <a:pt x="1975839" y="3934578"/>
                  <a:pt x="1976899" y="3932221"/>
                </a:cubicBezTo>
                <a:cubicBezTo>
                  <a:pt x="1977959" y="3929865"/>
                  <a:pt x="1978490" y="3927184"/>
                  <a:pt x="1978490" y="3924180"/>
                </a:cubicBezTo>
                <a:cubicBezTo>
                  <a:pt x="1978490" y="3920940"/>
                  <a:pt x="1977754" y="3918171"/>
                  <a:pt x="1976281" y="3915874"/>
                </a:cubicBezTo>
                <a:cubicBezTo>
                  <a:pt x="1974808" y="3913576"/>
                  <a:pt x="1972863" y="3911558"/>
                  <a:pt x="1970448" y="3909820"/>
                </a:cubicBezTo>
                <a:cubicBezTo>
                  <a:pt x="1968033" y="3908083"/>
                  <a:pt x="1965279" y="3906492"/>
                  <a:pt x="1962187" y="3905049"/>
                </a:cubicBezTo>
                <a:cubicBezTo>
                  <a:pt x="1959093" y="3903605"/>
                  <a:pt x="1955927" y="3902132"/>
                  <a:pt x="1952687" y="3900630"/>
                </a:cubicBezTo>
                <a:cubicBezTo>
                  <a:pt x="1949447" y="3899128"/>
                  <a:pt x="1946295" y="3897464"/>
                  <a:pt x="1943232" y="3895638"/>
                </a:cubicBezTo>
                <a:cubicBezTo>
                  <a:pt x="1940168" y="3893811"/>
                  <a:pt x="1937429" y="3891661"/>
                  <a:pt x="1935013" y="3889187"/>
                </a:cubicBezTo>
                <a:cubicBezTo>
                  <a:pt x="1932598" y="3886713"/>
                  <a:pt x="1930639" y="3883811"/>
                  <a:pt x="1929138" y="3880483"/>
                </a:cubicBezTo>
                <a:cubicBezTo>
                  <a:pt x="1927635" y="3877154"/>
                  <a:pt x="1926884" y="3873163"/>
                  <a:pt x="1926884" y="3868509"/>
                </a:cubicBezTo>
                <a:cubicBezTo>
                  <a:pt x="1926884" y="3863737"/>
                  <a:pt x="1927753" y="3859481"/>
                  <a:pt x="1929491" y="3855740"/>
                </a:cubicBezTo>
                <a:cubicBezTo>
                  <a:pt x="1931229" y="3851999"/>
                  <a:pt x="1933644" y="3848862"/>
                  <a:pt x="1936737" y="3846329"/>
                </a:cubicBezTo>
                <a:cubicBezTo>
                  <a:pt x="1939829" y="3843796"/>
                  <a:pt x="1943511" y="3841866"/>
                  <a:pt x="1947783" y="3840541"/>
                </a:cubicBezTo>
                <a:cubicBezTo>
                  <a:pt x="1952054" y="3839215"/>
                  <a:pt x="1956663" y="3838553"/>
                  <a:pt x="1961612" y="3838553"/>
                </a:cubicBezTo>
                <a:close/>
                <a:moveTo>
                  <a:pt x="1494884" y="3838553"/>
                </a:moveTo>
                <a:cubicBezTo>
                  <a:pt x="1497418" y="3838553"/>
                  <a:pt x="1499965" y="3838774"/>
                  <a:pt x="1502528" y="3839215"/>
                </a:cubicBezTo>
                <a:cubicBezTo>
                  <a:pt x="1505091" y="3839657"/>
                  <a:pt x="1507506" y="3840246"/>
                  <a:pt x="1509774" y="3840983"/>
                </a:cubicBezTo>
                <a:cubicBezTo>
                  <a:pt x="1512042" y="3841719"/>
                  <a:pt x="1514060" y="3842544"/>
                  <a:pt x="1515828" y="3843457"/>
                </a:cubicBezTo>
                <a:cubicBezTo>
                  <a:pt x="1517595" y="3844370"/>
                  <a:pt x="1518758" y="3845107"/>
                  <a:pt x="1519318" y="3845666"/>
                </a:cubicBezTo>
                <a:cubicBezTo>
                  <a:pt x="1519878" y="3846226"/>
                  <a:pt x="1520246" y="3846668"/>
                  <a:pt x="1520423" y="3846992"/>
                </a:cubicBezTo>
                <a:cubicBezTo>
                  <a:pt x="1520599" y="3847316"/>
                  <a:pt x="1520746" y="3847728"/>
                  <a:pt x="1520864" y="3848229"/>
                </a:cubicBezTo>
                <a:cubicBezTo>
                  <a:pt x="1520982" y="3848730"/>
                  <a:pt x="1521071" y="3849333"/>
                  <a:pt x="1521130" y="3850040"/>
                </a:cubicBezTo>
                <a:cubicBezTo>
                  <a:pt x="1521188" y="3850747"/>
                  <a:pt x="1521218" y="3851661"/>
                  <a:pt x="1521218" y="3852780"/>
                </a:cubicBezTo>
                <a:cubicBezTo>
                  <a:pt x="1521218" y="3853840"/>
                  <a:pt x="1521173" y="3854783"/>
                  <a:pt x="1521085" y="3855607"/>
                </a:cubicBezTo>
                <a:cubicBezTo>
                  <a:pt x="1520997" y="3856432"/>
                  <a:pt x="1520864" y="3857124"/>
                  <a:pt x="1520687" y="3857684"/>
                </a:cubicBezTo>
                <a:cubicBezTo>
                  <a:pt x="1520511" y="3858244"/>
                  <a:pt x="1520260" y="3858656"/>
                  <a:pt x="1519937" y="3858921"/>
                </a:cubicBezTo>
                <a:cubicBezTo>
                  <a:pt x="1519612" y="3859186"/>
                  <a:pt x="1519244" y="3859319"/>
                  <a:pt x="1518832" y="3859319"/>
                </a:cubicBezTo>
                <a:cubicBezTo>
                  <a:pt x="1518184" y="3859319"/>
                  <a:pt x="1517168" y="3858907"/>
                  <a:pt x="1515783" y="3858082"/>
                </a:cubicBezTo>
                <a:cubicBezTo>
                  <a:pt x="1514399" y="3857257"/>
                  <a:pt x="1512705" y="3856329"/>
                  <a:pt x="1510702" y="3855298"/>
                </a:cubicBezTo>
                <a:cubicBezTo>
                  <a:pt x="1508699" y="3854267"/>
                  <a:pt x="1506328" y="3853325"/>
                  <a:pt x="1503588" y="3852470"/>
                </a:cubicBezTo>
                <a:cubicBezTo>
                  <a:pt x="1500849" y="3851616"/>
                  <a:pt x="1497772" y="3851189"/>
                  <a:pt x="1494355" y="3851189"/>
                </a:cubicBezTo>
                <a:cubicBezTo>
                  <a:pt x="1491173" y="3851189"/>
                  <a:pt x="1488405" y="3851616"/>
                  <a:pt x="1486048" y="3852470"/>
                </a:cubicBezTo>
                <a:cubicBezTo>
                  <a:pt x="1483692" y="3853325"/>
                  <a:pt x="1481748" y="3854459"/>
                  <a:pt x="1480216" y="3855873"/>
                </a:cubicBezTo>
                <a:cubicBezTo>
                  <a:pt x="1478684" y="3857286"/>
                  <a:pt x="1477536" y="3858965"/>
                  <a:pt x="1476770" y="3860909"/>
                </a:cubicBezTo>
                <a:cubicBezTo>
                  <a:pt x="1476004" y="3862853"/>
                  <a:pt x="1475621" y="3864916"/>
                  <a:pt x="1475621" y="3867095"/>
                </a:cubicBezTo>
                <a:cubicBezTo>
                  <a:pt x="1475621" y="3870276"/>
                  <a:pt x="1476357" y="3873016"/>
                  <a:pt x="1477829" y="3875313"/>
                </a:cubicBezTo>
                <a:cubicBezTo>
                  <a:pt x="1479303" y="3877611"/>
                  <a:pt x="1481261" y="3879643"/>
                  <a:pt x="1483707" y="3881411"/>
                </a:cubicBezTo>
                <a:cubicBezTo>
                  <a:pt x="1486152" y="3883178"/>
                  <a:pt x="1488935" y="3884798"/>
                  <a:pt x="1492057" y="3886271"/>
                </a:cubicBezTo>
                <a:cubicBezTo>
                  <a:pt x="1495179" y="3887744"/>
                  <a:pt x="1498360" y="3889231"/>
                  <a:pt x="1501600" y="3890733"/>
                </a:cubicBezTo>
                <a:cubicBezTo>
                  <a:pt x="1504840" y="3892235"/>
                  <a:pt x="1508022" y="3893885"/>
                  <a:pt x="1511144" y="3895682"/>
                </a:cubicBezTo>
                <a:cubicBezTo>
                  <a:pt x="1514266" y="3897479"/>
                  <a:pt x="1517050" y="3899600"/>
                  <a:pt x="1519495" y="3902044"/>
                </a:cubicBezTo>
                <a:cubicBezTo>
                  <a:pt x="1521939" y="3904489"/>
                  <a:pt x="1523913" y="3907376"/>
                  <a:pt x="1525415" y="3910704"/>
                </a:cubicBezTo>
                <a:cubicBezTo>
                  <a:pt x="1526917" y="3914033"/>
                  <a:pt x="1527669" y="3917965"/>
                  <a:pt x="1527669" y="3922501"/>
                </a:cubicBezTo>
                <a:cubicBezTo>
                  <a:pt x="1527669" y="3927862"/>
                  <a:pt x="1526682" y="3932634"/>
                  <a:pt x="1524708" y="3936816"/>
                </a:cubicBezTo>
                <a:cubicBezTo>
                  <a:pt x="1522735" y="3940999"/>
                  <a:pt x="1519995" y="3944549"/>
                  <a:pt x="1516490" y="3947465"/>
                </a:cubicBezTo>
                <a:cubicBezTo>
                  <a:pt x="1512985" y="3950381"/>
                  <a:pt x="1508861" y="3952575"/>
                  <a:pt x="1504119" y="3954048"/>
                </a:cubicBezTo>
                <a:cubicBezTo>
                  <a:pt x="1499377" y="3955521"/>
                  <a:pt x="1494266" y="3956257"/>
                  <a:pt x="1488788" y="3956257"/>
                </a:cubicBezTo>
                <a:cubicBezTo>
                  <a:pt x="1484959" y="3956257"/>
                  <a:pt x="1481409" y="3955933"/>
                  <a:pt x="1478139" y="3955285"/>
                </a:cubicBezTo>
                <a:cubicBezTo>
                  <a:pt x="1474870" y="3954637"/>
                  <a:pt x="1471954" y="3953842"/>
                  <a:pt x="1469391" y="3952899"/>
                </a:cubicBezTo>
                <a:cubicBezTo>
                  <a:pt x="1466829" y="3951957"/>
                  <a:pt x="1464678" y="3950985"/>
                  <a:pt x="1462941" y="3949983"/>
                </a:cubicBezTo>
                <a:cubicBezTo>
                  <a:pt x="1461202" y="3948982"/>
                  <a:pt x="1459995" y="3948127"/>
                  <a:pt x="1459317" y="3947420"/>
                </a:cubicBezTo>
                <a:cubicBezTo>
                  <a:pt x="1458639" y="3946713"/>
                  <a:pt x="1458138" y="3945815"/>
                  <a:pt x="1457815" y="3944725"/>
                </a:cubicBezTo>
                <a:cubicBezTo>
                  <a:pt x="1457491" y="3943635"/>
                  <a:pt x="1457329" y="3942177"/>
                  <a:pt x="1457329" y="3940351"/>
                </a:cubicBezTo>
                <a:cubicBezTo>
                  <a:pt x="1457329" y="3939055"/>
                  <a:pt x="1457388" y="3937980"/>
                  <a:pt x="1457505" y="3937126"/>
                </a:cubicBezTo>
                <a:cubicBezTo>
                  <a:pt x="1457623" y="3936272"/>
                  <a:pt x="1457801" y="3935579"/>
                  <a:pt x="1458036" y="3935049"/>
                </a:cubicBezTo>
                <a:cubicBezTo>
                  <a:pt x="1458271" y="3934519"/>
                  <a:pt x="1458566" y="3934151"/>
                  <a:pt x="1458920" y="3933945"/>
                </a:cubicBezTo>
                <a:cubicBezTo>
                  <a:pt x="1459273" y="3933738"/>
                  <a:pt x="1459685" y="3933635"/>
                  <a:pt x="1460157" y="3933635"/>
                </a:cubicBezTo>
                <a:cubicBezTo>
                  <a:pt x="1460982" y="3933635"/>
                  <a:pt x="1462145" y="3934136"/>
                  <a:pt x="1463647" y="3935137"/>
                </a:cubicBezTo>
                <a:cubicBezTo>
                  <a:pt x="1465150" y="3936139"/>
                  <a:pt x="1467079" y="3937229"/>
                  <a:pt x="1469435" y="3938407"/>
                </a:cubicBezTo>
                <a:cubicBezTo>
                  <a:pt x="1471792" y="3939585"/>
                  <a:pt x="1474633" y="3940690"/>
                  <a:pt x="1477963" y="3941721"/>
                </a:cubicBezTo>
                <a:cubicBezTo>
                  <a:pt x="1481291" y="3942752"/>
                  <a:pt x="1485134" y="3943267"/>
                  <a:pt x="1489494" y="3943267"/>
                </a:cubicBezTo>
                <a:cubicBezTo>
                  <a:pt x="1492793" y="3943267"/>
                  <a:pt x="1495813" y="3942825"/>
                  <a:pt x="1498552" y="3941942"/>
                </a:cubicBezTo>
                <a:cubicBezTo>
                  <a:pt x="1501291" y="3941058"/>
                  <a:pt x="1503647" y="3939806"/>
                  <a:pt x="1505621" y="3938186"/>
                </a:cubicBezTo>
                <a:cubicBezTo>
                  <a:pt x="1507595" y="3936566"/>
                  <a:pt x="1509112" y="3934578"/>
                  <a:pt x="1510172" y="3932221"/>
                </a:cubicBezTo>
                <a:cubicBezTo>
                  <a:pt x="1511232" y="3929865"/>
                  <a:pt x="1511763" y="3927184"/>
                  <a:pt x="1511763" y="3924180"/>
                </a:cubicBezTo>
                <a:cubicBezTo>
                  <a:pt x="1511763" y="3920940"/>
                  <a:pt x="1511026" y="3918171"/>
                  <a:pt x="1509553" y="3915874"/>
                </a:cubicBezTo>
                <a:cubicBezTo>
                  <a:pt x="1508081" y="3913576"/>
                  <a:pt x="1506136" y="3911558"/>
                  <a:pt x="1503721" y="3909820"/>
                </a:cubicBezTo>
                <a:cubicBezTo>
                  <a:pt x="1501306" y="3908083"/>
                  <a:pt x="1498552" y="3906492"/>
                  <a:pt x="1495459" y="3905049"/>
                </a:cubicBezTo>
                <a:cubicBezTo>
                  <a:pt x="1492366" y="3903605"/>
                  <a:pt x="1489200" y="3902132"/>
                  <a:pt x="1485959" y="3900630"/>
                </a:cubicBezTo>
                <a:cubicBezTo>
                  <a:pt x="1482720" y="3899128"/>
                  <a:pt x="1479568" y="3897464"/>
                  <a:pt x="1476504" y="3895638"/>
                </a:cubicBezTo>
                <a:cubicBezTo>
                  <a:pt x="1473441" y="3893811"/>
                  <a:pt x="1470702" y="3891661"/>
                  <a:pt x="1468286" y="3889187"/>
                </a:cubicBezTo>
                <a:cubicBezTo>
                  <a:pt x="1465870" y="3886713"/>
                  <a:pt x="1463912" y="3883811"/>
                  <a:pt x="1462409" y="3880483"/>
                </a:cubicBezTo>
                <a:cubicBezTo>
                  <a:pt x="1460907" y="3877154"/>
                  <a:pt x="1460157" y="3873163"/>
                  <a:pt x="1460157" y="3868509"/>
                </a:cubicBezTo>
                <a:cubicBezTo>
                  <a:pt x="1460157" y="3863737"/>
                  <a:pt x="1461025" y="3859481"/>
                  <a:pt x="1462764" y="3855740"/>
                </a:cubicBezTo>
                <a:cubicBezTo>
                  <a:pt x="1464502" y="3851999"/>
                  <a:pt x="1466917" y="3848862"/>
                  <a:pt x="1470009" y="3846329"/>
                </a:cubicBezTo>
                <a:cubicBezTo>
                  <a:pt x="1473102" y="3843796"/>
                  <a:pt x="1476785" y="3841866"/>
                  <a:pt x="1481055" y="3840541"/>
                </a:cubicBezTo>
                <a:cubicBezTo>
                  <a:pt x="1485327" y="3839215"/>
                  <a:pt x="1489936" y="3838553"/>
                  <a:pt x="1494884" y="3838553"/>
                </a:cubicBezTo>
                <a:close/>
                <a:moveTo>
                  <a:pt x="1018636" y="3838553"/>
                </a:moveTo>
                <a:cubicBezTo>
                  <a:pt x="1021169" y="3838553"/>
                  <a:pt x="1023717" y="3838774"/>
                  <a:pt x="1026280" y="3839215"/>
                </a:cubicBezTo>
                <a:cubicBezTo>
                  <a:pt x="1028843" y="3839657"/>
                  <a:pt x="1031258" y="3840246"/>
                  <a:pt x="1033526" y="3840983"/>
                </a:cubicBezTo>
                <a:cubicBezTo>
                  <a:pt x="1035794" y="3841719"/>
                  <a:pt x="1037812" y="3842544"/>
                  <a:pt x="1039579" y="3843457"/>
                </a:cubicBezTo>
                <a:cubicBezTo>
                  <a:pt x="1041346" y="3844370"/>
                  <a:pt x="1042510" y="3845107"/>
                  <a:pt x="1043069" y="3845666"/>
                </a:cubicBezTo>
                <a:cubicBezTo>
                  <a:pt x="1043629" y="3846226"/>
                  <a:pt x="1043997" y="3846668"/>
                  <a:pt x="1044174" y="3846992"/>
                </a:cubicBezTo>
                <a:cubicBezTo>
                  <a:pt x="1044350" y="3847316"/>
                  <a:pt x="1044498" y="3847728"/>
                  <a:pt x="1044616" y="3848229"/>
                </a:cubicBezTo>
                <a:cubicBezTo>
                  <a:pt x="1044733" y="3848730"/>
                  <a:pt x="1044822" y="3849333"/>
                  <a:pt x="1044881" y="3850040"/>
                </a:cubicBezTo>
                <a:cubicBezTo>
                  <a:pt x="1044939" y="3850747"/>
                  <a:pt x="1044969" y="3851661"/>
                  <a:pt x="1044969" y="3852780"/>
                </a:cubicBezTo>
                <a:cubicBezTo>
                  <a:pt x="1044969" y="3853840"/>
                  <a:pt x="1044925" y="3854783"/>
                  <a:pt x="1044837" y="3855607"/>
                </a:cubicBezTo>
                <a:cubicBezTo>
                  <a:pt x="1044748" y="3856432"/>
                  <a:pt x="1044616" y="3857124"/>
                  <a:pt x="1044439" y="3857684"/>
                </a:cubicBezTo>
                <a:cubicBezTo>
                  <a:pt x="1044262" y="3858244"/>
                  <a:pt x="1044012" y="3858656"/>
                  <a:pt x="1043688" y="3858921"/>
                </a:cubicBezTo>
                <a:cubicBezTo>
                  <a:pt x="1043364" y="3859186"/>
                  <a:pt x="1042996" y="3859319"/>
                  <a:pt x="1042583" y="3859319"/>
                </a:cubicBezTo>
                <a:cubicBezTo>
                  <a:pt x="1041936" y="3859319"/>
                  <a:pt x="1040919" y="3858907"/>
                  <a:pt x="1039535" y="3858082"/>
                </a:cubicBezTo>
                <a:cubicBezTo>
                  <a:pt x="1038151" y="3857257"/>
                  <a:pt x="1036457" y="3856329"/>
                  <a:pt x="1034454" y="3855298"/>
                </a:cubicBezTo>
                <a:cubicBezTo>
                  <a:pt x="1032451" y="3854267"/>
                  <a:pt x="1030080" y="3853325"/>
                  <a:pt x="1027340" y="3852470"/>
                </a:cubicBezTo>
                <a:cubicBezTo>
                  <a:pt x="1024601" y="3851616"/>
                  <a:pt x="1021523" y="3851189"/>
                  <a:pt x="1018106" y="3851189"/>
                </a:cubicBezTo>
                <a:cubicBezTo>
                  <a:pt x="1014924" y="3851189"/>
                  <a:pt x="1012155" y="3851616"/>
                  <a:pt x="1009799" y="3852470"/>
                </a:cubicBezTo>
                <a:cubicBezTo>
                  <a:pt x="1007443" y="3853325"/>
                  <a:pt x="1005498" y="3854459"/>
                  <a:pt x="1003967" y="3855873"/>
                </a:cubicBezTo>
                <a:cubicBezTo>
                  <a:pt x="1002435" y="3857286"/>
                  <a:pt x="1001286" y="3858965"/>
                  <a:pt x="1000520" y="3860909"/>
                </a:cubicBezTo>
                <a:cubicBezTo>
                  <a:pt x="999755" y="3862853"/>
                  <a:pt x="999371" y="3864916"/>
                  <a:pt x="999371" y="3867095"/>
                </a:cubicBezTo>
                <a:cubicBezTo>
                  <a:pt x="999371" y="3870276"/>
                  <a:pt x="1000108" y="3873016"/>
                  <a:pt x="1001581" y="3875313"/>
                </a:cubicBezTo>
                <a:cubicBezTo>
                  <a:pt x="1003054" y="3877611"/>
                  <a:pt x="1005012" y="3879643"/>
                  <a:pt x="1007457" y="3881411"/>
                </a:cubicBezTo>
                <a:cubicBezTo>
                  <a:pt x="1009902" y="3883178"/>
                  <a:pt x="1012686" y="3884798"/>
                  <a:pt x="1015809" y="3886271"/>
                </a:cubicBezTo>
                <a:cubicBezTo>
                  <a:pt x="1018931" y="3887744"/>
                  <a:pt x="1022112" y="3889231"/>
                  <a:pt x="1025352" y="3890733"/>
                </a:cubicBezTo>
                <a:cubicBezTo>
                  <a:pt x="1028592" y="3892235"/>
                  <a:pt x="1031773" y="3893885"/>
                  <a:pt x="1034896" y="3895682"/>
                </a:cubicBezTo>
                <a:cubicBezTo>
                  <a:pt x="1038017" y="3897479"/>
                  <a:pt x="1040801" y="3899600"/>
                  <a:pt x="1043246" y="3902044"/>
                </a:cubicBezTo>
                <a:cubicBezTo>
                  <a:pt x="1045691" y="3904489"/>
                  <a:pt x="1047664" y="3907376"/>
                  <a:pt x="1049166" y="3910704"/>
                </a:cubicBezTo>
                <a:cubicBezTo>
                  <a:pt x="1050669" y="3914033"/>
                  <a:pt x="1051420" y="3917965"/>
                  <a:pt x="1051420" y="3922501"/>
                </a:cubicBezTo>
                <a:cubicBezTo>
                  <a:pt x="1051420" y="3927862"/>
                  <a:pt x="1050432" y="3932634"/>
                  <a:pt x="1048459" y="3936816"/>
                </a:cubicBezTo>
                <a:cubicBezTo>
                  <a:pt x="1046486" y="3940999"/>
                  <a:pt x="1043747" y="3944549"/>
                  <a:pt x="1040242" y="3947465"/>
                </a:cubicBezTo>
                <a:cubicBezTo>
                  <a:pt x="1036736" y="3950381"/>
                  <a:pt x="1032612" y="3952575"/>
                  <a:pt x="1027871" y="3954048"/>
                </a:cubicBezTo>
                <a:cubicBezTo>
                  <a:pt x="1023128" y="3955521"/>
                  <a:pt x="1018017" y="3956257"/>
                  <a:pt x="1012539" y="3956257"/>
                </a:cubicBezTo>
                <a:cubicBezTo>
                  <a:pt x="1008709" y="3956257"/>
                  <a:pt x="1005160" y="3955933"/>
                  <a:pt x="1001890" y="3955285"/>
                </a:cubicBezTo>
                <a:cubicBezTo>
                  <a:pt x="998620" y="3954637"/>
                  <a:pt x="995704" y="3953842"/>
                  <a:pt x="993141" y="3952899"/>
                </a:cubicBezTo>
                <a:cubicBezTo>
                  <a:pt x="990579" y="3951957"/>
                  <a:pt x="988429" y="3950985"/>
                  <a:pt x="986691" y="3949983"/>
                </a:cubicBezTo>
                <a:cubicBezTo>
                  <a:pt x="984953" y="3948982"/>
                  <a:pt x="983745" y="3948127"/>
                  <a:pt x="983068" y="3947420"/>
                </a:cubicBezTo>
                <a:cubicBezTo>
                  <a:pt x="982390" y="3946713"/>
                  <a:pt x="981889" y="3945815"/>
                  <a:pt x="981565" y="3944725"/>
                </a:cubicBezTo>
                <a:cubicBezTo>
                  <a:pt x="981241" y="3943635"/>
                  <a:pt x="981080" y="3942177"/>
                  <a:pt x="981080" y="3940351"/>
                </a:cubicBezTo>
                <a:cubicBezTo>
                  <a:pt x="981080" y="3939055"/>
                  <a:pt x="981138" y="3937980"/>
                  <a:pt x="981256" y="3937126"/>
                </a:cubicBezTo>
                <a:cubicBezTo>
                  <a:pt x="981374" y="3936272"/>
                  <a:pt x="981551" y="3935579"/>
                  <a:pt x="981786" y="3935049"/>
                </a:cubicBezTo>
                <a:cubicBezTo>
                  <a:pt x="982022" y="3934519"/>
                  <a:pt x="982316" y="3934151"/>
                  <a:pt x="982670" y="3933945"/>
                </a:cubicBezTo>
                <a:cubicBezTo>
                  <a:pt x="983023" y="3933738"/>
                  <a:pt x="983436" y="3933635"/>
                  <a:pt x="983907" y="3933635"/>
                </a:cubicBezTo>
                <a:cubicBezTo>
                  <a:pt x="984732" y="3933635"/>
                  <a:pt x="985895" y="3934136"/>
                  <a:pt x="987398" y="3935137"/>
                </a:cubicBezTo>
                <a:cubicBezTo>
                  <a:pt x="988900" y="3936139"/>
                  <a:pt x="990829" y="3937229"/>
                  <a:pt x="993186" y="3938407"/>
                </a:cubicBezTo>
                <a:cubicBezTo>
                  <a:pt x="995542" y="3939585"/>
                  <a:pt x="998384" y="3940690"/>
                  <a:pt x="1001713" y="3941721"/>
                </a:cubicBezTo>
                <a:cubicBezTo>
                  <a:pt x="1005041" y="3942752"/>
                  <a:pt x="1008886" y="3943267"/>
                  <a:pt x="1013245" y="3943267"/>
                </a:cubicBezTo>
                <a:cubicBezTo>
                  <a:pt x="1016544" y="3943267"/>
                  <a:pt x="1019564" y="3942825"/>
                  <a:pt x="1022303" y="3941942"/>
                </a:cubicBezTo>
                <a:cubicBezTo>
                  <a:pt x="1025042" y="3941058"/>
                  <a:pt x="1027399" y="3939806"/>
                  <a:pt x="1029373" y="3938186"/>
                </a:cubicBezTo>
                <a:cubicBezTo>
                  <a:pt x="1031346" y="3936566"/>
                  <a:pt x="1032863" y="3934578"/>
                  <a:pt x="1033924" y="3932221"/>
                </a:cubicBezTo>
                <a:cubicBezTo>
                  <a:pt x="1034984" y="3929865"/>
                  <a:pt x="1035515" y="3927184"/>
                  <a:pt x="1035515" y="3924180"/>
                </a:cubicBezTo>
                <a:cubicBezTo>
                  <a:pt x="1035515" y="3920940"/>
                  <a:pt x="1034778" y="3918171"/>
                  <a:pt x="1033305" y="3915874"/>
                </a:cubicBezTo>
                <a:cubicBezTo>
                  <a:pt x="1031832" y="3913576"/>
                  <a:pt x="1029888" y="3911558"/>
                  <a:pt x="1027473" y="3909820"/>
                </a:cubicBezTo>
                <a:cubicBezTo>
                  <a:pt x="1025057" y="3908083"/>
                  <a:pt x="1022303" y="3906492"/>
                  <a:pt x="1019210" y="3905049"/>
                </a:cubicBezTo>
                <a:cubicBezTo>
                  <a:pt x="1016117" y="3903605"/>
                  <a:pt x="1012951" y="3902132"/>
                  <a:pt x="1009711" y="3900630"/>
                </a:cubicBezTo>
                <a:cubicBezTo>
                  <a:pt x="1006470" y="3899128"/>
                  <a:pt x="1003319" y="3897464"/>
                  <a:pt x="1000255" y="3895638"/>
                </a:cubicBezTo>
                <a:cubicBezTo>
                  <a:pt x="997191" y="3893811"/>
                  <a:pt x="994452" y="3891661"/>
                  <a:pt x="992037" y="3889187"/>
                </a:cubicBezTo>
                <a:cubicBezTo>
                  <a:pt x="989621" y="3886713"/>
                  <a:pt x="987663" y="3883811"/>
                  <a:pt x="986160" y="3880483"/>
                </a:cubicBezTo>
                <a:cubicBezTo>
                  <a:pt x="984658" y="3877154"/>
                  <a:pt x="983907" y="3873163"/>
                  <a:pt x="983907" y="3868509"/>
                </a:cubicBezTo>
                <a:cubicBezTo>
                  <a:pt x="983907" y="3863737"/>
                  <a:pt x="984776" y="3859481"/>
                  <a:pt x="986514" y="3855740"/>
                </a:cubicBezTo>
                <a:cubicBezTo>
                  <a:pt x="988252" y="3851999"/>
                  <a:pt x="990667" y="3848862"/>
                  <a:pt x="993760" y="3846329"/>
                </a:cubicBezTo>
                <a:cubicBezTo>
                  <a:pt x="996853" y="3843796"/>
                  <a:pt x="1000535" y="3841866"/>
                  <a:pt x="1004806" y="3840541"/>
                </a:cubicBezTo>
                <a:cubicBezTo>
                  <a:pt x="1009077" y="3839215"/>
                  <a:pt x="1013687" y="3838553"/>
                  <a:pt x="1018636" y="3838553"/>
                </a:cubicBezTo>
                <a:close/>
                <a:moveTo>
                  <a:pt x="551907" y="3838553"/>
                </a:moveTo>
                <a:cubicBezTo>
                  <a:pt x="554440" y="3838553"/>
                  <a:pt x="556988" y="3838774"/>
                  <a:pt x="559551" y="3839215"/>
                </a:cubicBezTo>
                <a:cubicBezTo>
                  <a:pt x="562114" y="3839657"/>
                  <a:pt x="564529" y="3840246"/>
                  <a:pt x="566797" y="3840983"/>
                </a:cubicBezTo>
                <a:cubicBezTo>
                  <a:pt x="569065" y="3841719"/>
                  <a:pt x="571083" y="3842544"/>
                  <a:pt x="572850" y="3843457"/>
                </a:cubicBezTo>
                <a:cubicBezTo>
                  <a:pt x="574618" y="3844370"/>
                  <a:pt x="575781" y="3845107"/>
                  <a:pt x="576341" y="3845666"/>
                </a:cubicBezTo>
                <a:cubicBezTo>
                  <a:pt x="576900" y="3846226"/>
                  <a:pt x="577268" y="3846668"/>
                  <a:pt x="577445" y="3846992"/>
                </a:cubicBezTo>
                <a:cubicBezTo>
                  <a:pt x="577622" y="3847316"/>
                  <a:pt x="577769" y="3847728"/>
                  <a:pt x="577887" y="3848229"/>
                </a:cubicBezTo>
                <a:cubicBezTo>
                  <a:pt x="578005" y="3848730"/>
                  <a:pt x="578093" y="3849333"/>
                  <a:pt x="578152" y="3850040"/>
                </a:cubicBezTo>
                <a:cubicBezTo>
                  <a:pt x="578211" y="3850747"/>
                  <a:pt x="578241" y="3851661"/>
                  <a:pt x="578241" y="3852780"/>
                </a:cubicBezTo>
                <a:cubicBezTo>
                  <a:pt x="578241" y="3853840"/>
                  <a:pt x="578196" y="3854783"/>
                  <a:pt x="578108" y="3855607"/>
                </a:cubicBezTo>
                <a:cubicBezTo>
                  <a:pt x="578020" y="3856432"/>
                  <a:pt x="577887" y="3857124"/>
                  <a:pt x="577710" y="3857684"/>
                </a:cubicBezTo>
                <a:cubicBezTo>
                  <a:pt x="577534" y="3858244"/>
                  <a:pt x="577283" y="3858656"/>
                  <a:pt x="576959" y="3858921"/>
                </a:cubicBezTo>
                <a:cubicBezTo>
                  <a:pt x="576635" y="3859186"/>
                  <a:pt x="576267" y="3859319"/>
                  <a:pt x="575855" y="3859319"/>
                </a:cubicBezTo>
                <a:cubicBezTo>
                  <a:pt x="575207" y="3859319"/>
                  <a:pt x="574190" y="3858907"/>
                  <a:pt x="572806" y="3858082"/>
                </a:cubicBezTo>
                <a:cubicBezTo>
                  <a:pt x="571422" y="3857257"/>
                  <a:pt x="569728" y="3856329"/>
                  <a:pt x="567725" y="3855298"/>
                </a:cubicBezTo>
                <a:cubicBezTo>
                  <a:pt x="565722" y="3854267"/>
                  <a:pt x="563351" y="3853325"/>
                  <a:pt x="560611" y="3852470"/>
                </a:cubicBezTo>
                <a:cubicBezTo>
                  <a:pt x="557872" y="3851616"/>
                  <a:pt x="554794" y="3851189"/>
                  <a:pt x="551377" y="3851189"/>
                </a:cubicBezTo>
                <a:cubicBezTo>
                  <a:pt x="548196" y="3851189"/>
                  <a:pt x="545427" y="3851616"/>
                  <a:pt x="543071" y="3852470"/>
                </a:cubicBezTo>
                <a:cubicBezTo>
                  <a:pt x="540714" y="3853325"/>
                  <a:pt x="538770" y="3854459"/>
                  <a:pt x="537238" y="3855873"/>
                </a:cubicBezTo>
                <a:cubicBezTo>
                  <a:pt x="535707" y="3857286"/>
                  <a:pt x="534558" y="3858965"/>
                  <a:pt x="533792" y="3860909"/>
                </a:cubicBezTo>
                <a:cubicBezTo>
                  <a:pt x="533026" y="3862853"/>
                  <a:pt x="532643" y="3864916"/>
                  <a:pt x="532643" y="3867095"/>
                </a:cubicBezTo>
                <a:cubicBezTo>
                  <a:pt x="532643" y="3870276"/>
                  <a:pt x="533380" y="3873016"/>
                  <a:pt x="534853" y="3875313"/>
                </a:cubicBezTo>
                <a:cubicBezTo>
                  <a:pt x="536325" y="3877611"/>
                  <a:pt x="538284" y="3879643"/>
                  <a:pt x="540729" y="3881411"/>
                </a:cubicBezTo>
                <a:cubicBezTo>
                  <a:pt x="543174" y="3883178"/>
                  <a:pt x="545957" y="3884798"/>
                  <a:pt x="549080" y="3886271"/>
                </a:cubicBezTo>
                <a:cubicBezTo>
                  <a:pt x="552202" y="3887744"/>
                  <a:pt x="555383" y="3889231"/>
                  <a:pt x="558623" y="3890733"/>
                </a:cubicBezTo>
                <a:cubicBezTo>
                  <a:pt x="561863" y="3892235"/>
                  <a:pt x="565044" y="3893885"/>
                  <a:pt x="568167" y="3895682"/>
                </a:cubicBezTo>
                <a:cubicBezTo>
                  <a:pt x="571289" y="3897479"/>
                  <a:pt x="574073" y="3899600"/>
                  <a:pt x="576517" y="3902044"/>
                </a:cubicBezTo>
                <a:cubicBezTo>
                  <a:pt x="578962" y="3904489"/>
                  <a:pt x="580936" y="3907376"/>
                  <a:pt x="582438" y="3910704"/>
                </a:cubicBezTo>
                <a:cubicBezTo>
                  <a:pt x="583940" y="3914033"/>
                  <a:pt x="584691" y="3917965"/>
                  <a:pt x="584691" y="3922501"/>
                </a:cubicBezTo>
                <a:cubicBezTo>
                  <a:pt x="584691" y="3927862"/>
                  <a:pt x="583705" y="3932634"/>
                  <a:pt x="581731" y="3936816"/>
                </a:cubicBezTo>
                <a:cubicBezTo>
                  <a:pt x="579758" y="3940999"/>
                  <a:pt x="577018" y="3944549"/>
                  <a:pt x="573513" y="3947465"/>
                </a:cubicBezTo>
                <a:cubicBezTo>
                  <a:pt x="570008" y="3950381"/>
                  <a:pt x="565884" y="3952575"/>
                  <a:pt x="561142" y="3954048"/>
                </a:cubicBezTo>
                <a:cubicBezTo>
                  <a:pt x="556399" y="3955521"/>
                  <a:pt x="551289" y="3956257"/>
                  <a:pt x="545810" y="3956257"/>
                </a:cubicBezTo>
                <a:cubicBezTo>
                  <a:pt x="541981" y="3956257"/>
                  <a:pt x="538431" y="3955933"/>
                  <a:pt x="535162" y="3955285"/>
                </a:cubicBezTo>
                <a:cubicBezTo>
                  <a:pt x="531892" y="3954637"/>
                  <a:pt x="528976" y="3953842"/>
                  <a:pt x="526414" y="3952899"/>
                </a:cubicBezTo>
                <a:cubicBezTo>
                  <a:pt x="523851" y="3951957"/>
                  <a:pt x="521701" y="3950985"/>
                  <a:pt x="519963" y="3949983"/>
                </a:cubicBezTo>
                <a:cubicBezTo>
                  <a:pt x="518225" y="3948982"/>
                  <a:pt x="517017" y="3948127"/>
                  <a:pt x="516340" y="3947420"/>
                </a:cubicBezTo>
                <a:cubicBezTo>
                  <a:pt x="515662" y="3946713"/>
                  <a:pt x="515161" y="3945815"/>
                  <a:pt x="514837" y="3944725"/>
                </a:cubicBezTo>
                <a:cubicBezTo>
                  <a:pt x="514513" y="3943635"/>
                  <a:pt x="514351" y="3942177"/>
                  <a:pt x="514351" y="3940351"/>
                </a:cubicBezTo>
                <a:cubicBezTo>
                  <a:pt x="514351" y="3939055"/>
                  <a:pt x="514410" y="3937980"/>
                  <a:pt x="514528" y="3937126"/>
                </a:cubicBezTo>
                <a:cubicBezTo>
                  <a:pt x="514646" y="3936272"/>
                  <a:pt x="514823" y="3935579"/>
                  <a:pt x="515058" y="3935049"/>
                </a:cubicBezTo>
                <a:cubicBezTo>
                  <a:pt x="515294" y="3934519"/>
                  <a:pt x="515589" y="3934151"/>
                  <a:pt x="515942" y="3933945"/>
                </a:cubicBezTo>
                <a:cubicBezTo>
                  <a:pt x="516295" y="3933738"/>
                  <a:pt x="516708" y="3933635"/>
                  <a:pt x="517179" y="3933635"/>
                </a:cubicBezTo>
                <a:cubicBezTo>
                  <a:pt x="518004" y="3933635"/>
                  <a:pt x="519167" y="3934136"/>
                  <a:pt x="520670" y="3935137"/>
                </a:cubicBezTo>
                <a:cubicBezTo>
                  <a:pt x="522172" y="3936139"/>
                  <a:pt x="524101" y="3937229"/>
                  <a:pt x="526458" y="3938407"/>
                </a:cubicBezTo>
                <a:cubicBezTo>
                  <a:pt x="528814" y="3939585"/>
                  <a:pt x="531657" y="3940690"/>
                  <a:pt x="534985" y="3941721"/>
                </a:cubicBezTo>
                <a:cubicBezTo>
                  <a:pt x="538314" y="3942752"/>
                  <a:pt x="542157" y="3943267"/>
                  <a:pt x="546517" y="3943267"/>
                </a:cubicBezTo>
                <a:cubicBezTo>
                  <a:pt x="549816" y="3943267"/>
                  <a:pt x="552835" y="3942825"/>
                  <a:pt x="555574" y="3941942"/>
                </a:cubicBezTo>
                <a:cubicBezTo>
                  <a:pt x="558314" y="3941058"/>
                  <a:pt x="560670" y="3939806"/>
                  <a:pt x="562644" y="3938186"/>
                </a:cubicBezTo>
                <a:cubicBezTo>
                  <a:pt x="564617" y="3936566"/>
                  <a:pt x="566134" y="3934578"/>
                  <a:pt x="567195" y="3932221"/>
                </a:cubicBezTo>
                <a:cubicBezTo>
                  <a:pt x="568255" y="3929865"/>
                  <a:pt x="568785" y="3927184"/>
                  <a:pt x="568785" y="3924180"/>
                </a:cubicBezTo>
                <a:cubicBezTo>
                  <a:pt x="568785" y="3920940"/>
                  <a:pt x="568049" y="3918171"/>
                  <a:pt x="566576" y="3915874"/>
                </a:cubicBezTo>
                <a:cubicBezTo>
                  <a:pt x="565103" y="3913576"/>
                  <a:pt x="563159" y="3911558"/>
                  <a:pt x="560744" y="3909820"/>
                </a:cubicBezTo>
                <a:cubicBezTo>
                  <a:pt x="558329" y="3908083"/>
                  <a:pt x="555574" y="3906492"/>
                  <a:pt x="552482" y="3905049"/>
                </a:cubicBezTo>
                <a:cubicBezTo>
                  <a:pt x="549389" y="3903605"/>
                  <a:pt x="546222" y="3902132"/>
                  <a:pt x="542982" y="3900630"/>
                </a:cubicBezTo>
                <a:cubicBezTo>
                  <a:pt x="539742" y="3899128"/>
                  <a:pt x="536590" y="3897464"/>
                  <a:pt x="533527" y="3895638"/>
                </a:cubicBezTo>
                <a:cubicBezTo>
                  <a:pt x="530464" y="3893811"/>
                  <a:pt x="527724" y="3891661"/>
                  <a:pt x="525309" y="3889187"/>
                </a:cubicBezTo>
                <a:cubicBezTo>
                  <a:pt x="522894" y="3886713"/>
                  <a:pt x="520935" y="3883811"/>
                  <a:pt x="519433" y="3880483"/>
                </a:cubicBezTo>
                <a:cubicBezTo>
                  <a:pt x="517930" y="3877154"/>
                  <a:pt x="517179" y="3873163"/>
                  <a:pt x="517179" y="3868509"/>
                </a:cubicBezTo>
                <a:cubicBezTo>
                  <a:pt x="517179" y="3863737"/>
                  <a:pt x="518048" y="3859481"/>
                  <a:pt x="519786" y="3855740"/>
                </a:cubicBezTo>
                <a:cubicBezTo>
                  <a:pt x="521524" y="3851999"/>
                  <a:pt x="523939" y="3848862"/>
                  <a:pt x="527032" y="3846329"/>
                </a:cubicBezTo>
                <a:cubicBezTo>
                  <a:pt x="530125" y="3843796"/>
                  <a:pt x="533807" y="3841866"/>
                  <a:pt x="538078" y="3840541"/>
                </a:cubicBezTo>
                <a:cubicBezTo>
                  <a:pt x="542349" y="3839215"/>
                  <a:pt x="546959" y="3838553"/>
                  <a:pt x="551907" y="3838553"/>
                </a:cubicBezTo>
                <a:close/>
                <a:moveTo>
                  <a:pt x="37558" y="3838553"/>
                </a:moveTo>
                <a:cubicBezTo>
                  <a:pt x="40092" y="3838553"/>
                  <a:pt x="42639" y="3838774"/>
                  <a:pt x="45202" y="3839215"/>
                </a:cubicBezTo>
                <a:cubicBezTo>
                  <a:pt x="47765" y="3839657"/>
                  <a:pt x="50180" y="3840246"/>
                  <a:pt x="52448" y="3840983"/>
                </a:cubicBezTo>
                <a:cubicBezTo>
                  <a:pt x="54716" y="3841719"/>
                  <a:pt x="56734" y="3842544"/>
                  <a:pt x="58501" y="3843457"/>
                </a:cubicBezTo>
                <a:cubicBezTo>
                  <a:pt x="60269" y="3844370"/>
                  <a:pt x="61432" y="3845107"/>
                  <a:pt x="61992" y="3845666"/>
                </a:cubicBezTo>
                <a:cubicBezTo>
                  <a:pt x="62551" y="3846226"/>
                  <a:pt x="62920" y="3846668"/>
                  <a:pt x="63096" y="3846992"/>
                </a:cubicBezTo>
                <a:cubicBezTo>
                  <a:pt x="63273" y="3847316"/>
                  <a:pt x="63420" y="3847728"/>
                  <a:pt x="63538" y="3848229"/>
                </a:cubicBezTo>
                <a:cubicBezTo>
                  <a:pt x="63656" y="3848730"/>
                  <a:pt x="63744" y="3849333"/>
                  <a:pt x="63803" y="3850040"/>
                </a:cubicBezTo>
                <a:cubicBezTo>
                  <a:pt x="63862" y="3850747"/>
                  <a:pt x="63892" y="3851661"/>
                  <a:pt x="63892" y="3852780"/>
                </a:cubicBezTo>
                <a:cubicBezTo>
                  <a:pt x="63892" y="3853840"/>
                  <a:pt x="63847" y="3854783"/>
                  <a:pt x="63759" y="3855607"/>
                </a:cubicBezTo>
                <a:cubicBezTo>
                  <a:pt x="63671" y="3856432"/>
                  <a:pt x="63538" y="3857124"/>
                  <a:pt x="63361" y="3857684"/>
                </a:cubicBezTo>
                <a:cubicBezTo>
                  <a:pt x="63185" y="3858244"/>
                  <a:pt x="62934" y="3858656"/>
                  <a:pt x="62610" y="3858921"/>
                </a:cubicBezTo>
                <a:cubicBezTo>
                  <a:pt x="62286" y="3859186"/>
                  <a:pt x="61918" y="3859319"/>
                  <a:pt x="61506" y="3859319"/>
                </a:cubicBezTo>
                <a:cubicBezTo>
                  <a:pt x="60858" y="3859319"/>
                  <a:pt x="59841" y="3858907"/>
                  <a:pt x="58457" y="3858082"/>
                </a:cubicBezTo>
                <a:cubicBezTo>
                  <a:pt x="57073" y="3857257"/>
                  <a:pt x="55379" y="3856329"/>
                  <a:pt x="53376" y="3855298"/>
                </a:cubicBezTo>
                <a:cubicBezTo>
                  <a:pt x="51373" y="3854267"/>
                  <a:pt x="49002" y="3853325"/>
                  <a:pt x="46262" y="3852470"/>
                </a:cubicBezTo>
                <a:cubicBezTo>
                  <a:pt x="43523" y="3851616"/>
                  <a:pt x="40445" y="3851189"/>
                  <a:pt x="37028" y="3851189"/>
                </a:cubicBezTo>
                <a:cubicBezTo>
                  <a:pt x="33847" y="3851189"/>
                  <a:pt x="31078" y="3851616"/>
                  <a:pt x="28722" y="3852470"/>
                </a:cubicBezTo>
                <a:cubicBezTo>
                  <a:pt x="26365" y="3853325"/>
                  <a:pt x="24421" y="3854459"/>
                  <a:pt x="22889" y="3855873"/>
                </a:cubicBezTo>
                <a:cubicBezTo>
                  <a:pt x="21358" y="3857286"/>
                  <a:pt x="20209" y="3858965"/>
                  <a:pt x="19443" y="3860909"/>
                </a:cubicBezTo>
                <a:cubicBezTo>
                  <a:pt x="18677" y="3862853"/>
                  <a:pt x="18294" y="3864916"/>
                  <a:pt x="18294" y="3867095"/>
                </a:cubicBezTo>
                <a:cubicBezTo>
                  <a:pt x="18294" y="3870276"/>
                  <a:pt x="19031" y="3873016"/>
                  <a:pt x="20504" y="3875313"/>
                </a:cubicBezTo>
                <a:cubicBezTo>
                  <a:pt x="21976" y="3877611"/>
                  <a:pt x="23935" y="3879643"/>
                  <a:pt x="26380" y="3881411"/>
                </a:cubicBezTo>
                <a:cubicBezTo>
                  <a:pt x="28825" y="3883178"/>
                  <a:pt x="31608" y="3884798"/>
                  <a:pt x="34731" y="3886271"/>
                </a:cubicBezTo>
                <a:cubicBezTo>
                  <a:pt x="37853" y="3887744"/>
                  <a:pt x="41034" y="3889231"/>
                  <a:pt x="44274" y="3890733"/>
                </a:cubicBezTo>
                <a:cubicBezTo>
                  <a:pt x="47514" y="3892235"/>
                  <a:pt x="50695" y="3893885"/>
                  <a:pt x="53818" y="3895682"/>
                </a:cubicBezTo>
                <a:cubicBezTo>
                  <a:pt x="56940" y="3897479"/>
                  <a:pt x="59724" y="3899600"/>
                  <a:pt x="62168" y="3902044"/>
                </a:cubicBezTo>
                <a:cubicBezTo>
                  <a:pt x="64613" y="3904489"/>
                  <a:pt x="66587" y="3907376"/>
                  <a:pt x="68089" y="3910704"/>
                </a:cubicBezTo>
                <a:cubicBezTo>
                  <a:pt x="69591" y="3914033"/>
                  <a:pt x="70342" y="3917965"/>
                  <a:pt x="70342" y="3922501"/>
                </a:cubicBezTo>
                <a:cubicBezTo>
                  <a:pt x="70342" y="3927862"/>
                  <a:pt x="69356" y="3932634"/>
                  <a:pt x="67382" y="3936816"/>
                </a:cubicBezTo>
                <a:cubicBezTo>
                  <a:pt x="65409" y="3940999"/>
                  <a:pt x="62669" y="3944549"/>
                  <a:pt x="59164" y="3947465"/>
                </a:cubicBezTo>
                <a:cubicBezTo>
                  <a:pt x="55659" y="3950381"/>
                  <a:pt x="51535" y="3952575"/>
                  <a:pt x="46793" y="3954048"/>
                </a:cubicBezTo>
                <a:cubicBezTo>
                  <a:pt x="42050" y="3955521"/>
                  <a:pt x="36940" y="3956257"/>
                  <a:pt x="31461" y="3956257"/>
                </a:cubicBezTo>
                <a:cubicBezTo>
                  <a:pt x="27632" y="3956257"/>
                  <a:pt x="24082" y="3955933"/>
                  <a:pt x="20813" y="3955285"/>
                </a:cubicBezTo>
                <a:cubicBezTo>
                  <a:pt x="17543" y="3954637"/>
                  <a:pt x="14627" y="3953842"/>
                  <a:pt x="12065" y="3952899"/>
                </a:cubicBezTo>
                <a:cubicBezTo>
                  <a:pt x="9502" y="3951957"/>
                  <a:pt x="7352" y="3950985"/>
                  <a:pt x="5614" y="3949983"/>
                </a:cubicBezTo>
                <a:cubicBezTo>
                  <a:pt x="3876" y="3948982"/>
                  <a:pt x="2668" y="3948127"/>
                  <a:pt x="1991" y="3947420"/>
                </a:cubicBezTo>
                <a:cubicBezTo>
                  <a:pt x="1313" y="3946713"/>
                  <a:pt x="812" y="3945815"/>
                  <a:pt x="488" y="3944725"/>
                </a:cubicBezTo>
                <a:cubicBezTo>
                  <a:pt x="164" y="3943635"/>
                  <a:pt x="2" y="3942177"/>
                  <a:pt x="2" y="3940351"/>
                </a:cubicBezTo>
                <a:cubicBezTo>
                  <a:pt x="2" y="3939055"/>
                  <a:pt x="61" y="3937980"/>
                  <a:pt x="179" y="3937126"/>
                </a:cubicBezTo>
                <a:cubicBezTo>
                  <a:pt x="297" y="3936272"/>
                  <a:pt x="474" y="3935579"/>
                  <a:pt x="709" y="3935049"/>
                </a:cubicBezTo>
                <a:cubicBezTo>
                  <a:pt x="945" y="3934519"/>
                  <a:pt x="1240" y="3934151"/>
                  <a:pt x="1593" y="3933945"/>
                </a:cubicBezTo>
                <a:cubicBezTo>
                  <a:pt x="1947" y="3933738"/>
                  <a:pt x="2359" y="3933635"/>
                  <a:pt x="2830" y="3933635"/>
                </a:cubicBezTo>
                <a:cubicBezTo>
                  <a:pt x="3655" y="3933635"/>
                  <a:pt x="4818" y="3934136"/>
                  <a:pt x="6321" y="3935137"/>
                </a:cubicBezTo>
                <a:cubicBezTo>
                  <a:pt x="7823" y="3936139"/>
                  <a:pt x="9752" y="3937229"/>
                  <a:pt x="12109" y="3938407"/>
                </a:cubicBezTo>
                <a:cubicBezTo>
                  <a:pt x="14465" y="3939585"/>
                  <a:pt x="17308" y="3940690"/>
                  <a:pt x="20636" y="3941721"/>
                </a:cubicBezTo>
                <a:cubicBezTo>
                  <a:pt x="23965" y="3942752"/>
                  <a:pt x="27809" y="3943267"/>
                  <a:pt x="32168" y="3943267"/>
                </a:cubicBezTo>
                <a:cubicBezTo>
                  <a:pt x="35467" y="3943267"/>
                  <a:pt x="38486" y="3942825"/>
                  <a:pt x="41226" y="3941942"/>
                </a:cubicBezTo>
                <a:cubicBezTo>
                  <a:pt x="43965" y="3941058"/>
                  <a:pt x="46321" y="3939806"/>
                  <a:pt x="48295" y="3938186"/>
                </a:cubicBezTo>
                <a:cubicBezTo>
                  <a:pt x="50268" y="3936566"/>
                  <a:pt x="51785" y="3934578"/>
                  <a:pt x="52846" y="3932221"/>
                </a:cubicBezTo>
                <a:cubicBezTo>
                  <a:pt x="53906" y="3929865"/>
                  <a:pt x="54436" y="3927184"/>
                  <a:pt x="54436" y="3924180"/>
                </a:cubicBezTo>
                <a:cubicBezTo>
                  <a:pt x="54436" y="3920940"/>
                  <a:pt x="53700" y="3918171"/>
                  <a:pt x="52227" y="3915874"/>
                </a:cubicBezTo>
                <a:cubicBezTo>
                  <a:pt x="50754" y="3913576"/>
                  <a:pt x="48810" y="3911558"/>
                  <a:pt x="46395" y="3909820"/>
                </a:cubicBezTo>
                <a:cubicBezTo>
                  <a:pt x="43980" y="3908083"/>
                  <a:pt x="41226" y="3906492"/>
                  <a:pt x="38133" y="3905049"/>
                </a:cubicBezTo>
                <a:cubicBezTo>
                  <a:pt x="35040" y="3903605"/>
                  <a:pt x="31873" y="3902132"/>
                  <a:pt x="28633" y="3900630"/>
                </a:cubicBezTo>
                <a:cubicBezTo>
                  <a:pt x="25393" y="3899128"/>
                  <a:pt x="22241" y="3897464"/>
                  <a:pt x="19178" y="3895638"/>
                </a:cubicBezTo>
                <a:cubicBezTo>
                  <a:pt x="16115" y="3893811"/>
                  <a:pt x="13375" y="3891661"/>
                  <a:pt x="10960" y="3889187"/>
                </a:cubicBezTo>
                <a:cubicBezTo>
                  <a:pt x="8545" y="3886713"/>
                  <a:pt x="6586" y="3883811"/>
                  <a:pt x="5084" y="3880483"/>
                </a:cubicBezTo>
                <a:cubicBezTo>
                  <a:pt x="3581" y="3877154"/>
                  <a:pt x="2830" y="3873163"/>
                  <a:pt x="2830" y="3868509"/>
                </a:cubicBezTo>
                <a:cubicBezTo>
                  <a:pt x="2830" y="3863737"/>
                  <a:pt x="3699" y="3859481"/>
                  <a:pt x="5437" y="3855740"/>
                </a:cubicBezTo>
                <a:cubicBezTo>
                  <a:pt x="7175" y="3851999"/>
                  <a:pt x="9590" y="3848862"/>
                  <a:pt x="12683" y="3846329"/>
                </a:cubicBezTo>
                <a:cubicBezTo>
                  <a:pt x="15776" y="3843796"/>
                  <a:pt x="19458" y="3841866"/>
                  <a:pt x="23729" y="3840541"/>
                </a:cubicBezTo>
                <a:cubicBezTo>
                  <a:pt x="28000" y="3839215"/>
                  <a:pt x="32610" y="3838553"/>
                  <a:pt x="37558" y="3838553"/>
                </a:cubicBezTo>
                <a:close/>
                <a:moveTo>
                  <a:pt x="8235357" y="3621157"/>
                </a:moveTo>
                <a:lnTo>
                  <a:pt x="8244689" y="3621157"/>
                </a:lnTo>
                <a:cubicBezTo>
                  <a:pt x="8246603" y="3621157"/>
                  <a:pt x="8248278" y="3621333"/>
                  <a:pt x="8249714" y="3621687"/>
                </a:cubicBezTo>
                <a:cubicBezTo>
                  <a:pt x="8251150" y="3622040"/>
                  <a:pt x="8252406" y="3622600"/>
                  <a:pt x="8253482" y="3623366"/>
                </a:cubicBezTo>
                <a:cubicBezTo>
                  <a:pt x="8254559" y="3624132"/>
                  <a:pt x="8255456" y="3625104"/>
                  <a:pt x="8256174" y="3626282"/>
                </a:cubicBezTo>
                <a:cubicBezTo>
                  <a:pt x="8256892" y="3627460"/>
                  <a:pt x="8257520" y="3628845"/>
                  <a:pt x="8258058" y="3630435"/>
                </a:cubicBezTo>
                <a:lnTo>
                  <a:pt x="8290754" y="3713235"/>
                </a:lnTo>
                <a:lnTo>
                  <a:pt x="8291196" y="3713235"/>
                </a:lnTo>
                <a:lnTo>
                  <a:pt x="8325217" y="3630700"/>
                </a:lnTo>
                <a:cubicBezTo>
                  <a:pt x="8325875" y="3628933"/>
                  <a:pt x="8326594" y="3627431"/>
                  <a:pt x="8327372" y="3626194"/>
                </a:cubicBezTo>
                <a:cubicBezTo>
                  <a:pt x="8328150" y="3624956"/>
                  <a:pt x="8329004" y="3623970"/>
                  <a:pt x="8329931" y="3623233"/>
                </a:cubicBezTo>
                <a:cubicBezTo>
                  <a:pt x="8330859" y="3622497"/>
                  <a:pt x="8331891" y="3621967"/>
                  <a:pt x="8333028" y="3621643"/>
                </a:cubicBezTo>
                <a:cubicBezTo>
                  <a:pt x="8334165" y="3621319"/>
                  <a:pt x="8335482" y="3621157"/>
                  <a:pt x="8336979" y="3621157"/>
                </a:cubicBezTo>
                <a:lnTo>
                  <a:pt x="8346764" y="3621157"/>
                </a:lnTo>
                <a:cubicBezTo>
                  <a:pt x="8347662" y="3621157"/>
                  <a:pt x="8348515" y="3621289"/>
                  <a:pt x="8349323" y="3621554"/>
                </a:cubicBezTo>
                <a:cubicBezTo>
                  <a:pt x="8350131" y="3621819"/>
                  <a:pt x="8350819" y="3622232"/>
                  <a:pt x="8351388" y="3622791"/>
                </a:cubicBezTo>
                <a:cubicBezTo>
                  <a:pt x="8351957" y="3623351"/>
                  <a:pt x="8352421" y="3624058"/>
                  <a:pt x="8352779" y="3624912"/>
                </a:cubicBezTo>
                <a:cubicBezTo>
                  <a:pt x="8353139" y="3625767"/>
                  <a:pt x="8353318" y="3626812"/>
                  <a:pt x="8353318" y="3628049"/>
                </a:cubicBezTo>
                <a:lnTo>
                  <a:pt x="8353318" y="3733206"/>
                </a:lnTo>
                <a:cubicBezTo>
                  <a:pt x="8353318" y="3733677"/>
                  <a:pt x="8353197" y="3734089"/>
                  <a:pt x="8352954" y="3734443"/>
                </a:cubicBezTo>
                <a:cubicBezTo>
                  <a:pt x="8352711" y="3734796"/>
                  <a:pt x="8352287" y="3735076"/>
                  <a:pt x="8351680" y="3735282"/>
                </a:cubicBezTo>
                <a:cubicBezTo>
                  <a:pt x="8351073" y="3735489"/>
                  <a:pt x="8350299" y="3735665"/>
                  <a:pt x="8349359" y="3735812"/>
                </a:cubicBezTo>
                <a:cubicBezTo>
                  <a:pt x="8348419" y="3735960"/>
                  <a:pt x="8347190" y="3736033"/>
                  <a:pt x="8345673" y="3736033"/>
                </a:cubicBezTo>
                <a:cubicBezTo>
                  <a:pt x="8344278" y="3736033"/>
                  <a:pt x="8343079" y="3735960"/>
                  <a:pt x="8342078" y="3735812"/>
                </a:cubicBezTo>
                <a:cubicBezTo>
                  <a:pt x="8341077" y="3735665"/>
                  <a:pt x="8340288" y="3735489"/>
                  <a:pt x="8339712" y="3735282"/>
                </a:cubicBezTo>
                <a:cubicBezTo>
                  <a:pt x="8339135" y="3735076"/>
                  <a:pt x="8338725" y="3734796"/>
                  <a:pt x="8338483" y="3734443"/>
                </a:cubicBezTo>
                <a:cubicBezTo>
                  <a:pt x="8338240" y="3734089"/>
                  <a:pt x="8338119" y="3733677"/>
                  <a:pt x="8338119" y="3733206"/>
                </a:cubicBezTo>
                <a:lnTo>
                  <a:pt x="8338119" y="3633616"/>
                </a:lnTo>
                <a:lnTo>
                  <a:pt x="8337942" y="3633616"/>
                </a:lnTo>
                <a:lnTo>
                  <a:pt x="8297647" y="3733647"/>
                </a:lnTo>
                <a:cubicBezTo>
                  <a:pt x="8297470" y="3734060"/>
                  <a:pt x="8297220" y="3734413"/>
                  <a:pt x="8296896" y="3734708"/>
                </a:cubicBezTo>
                <a:cubicBezTo>
                  <a:pt x="8296572" y="3735003"/>
                  <a:pt x="8296100" y="3735253"/>
                  <a:pt x="8295482" y="3735459"/>
                </a:cubicBezTo>
                <a:cubicBezTo>
                  <a:pt x="8294863" y="3735665"/>
                  <a:pt x="8294127" y="3735812"/>
                  <a:pt x="8293273" y="3735901"/>
                </a:cubicBezTo>
                <a:cubicBezTo>
                  <a:pt x="8292419" y="3735989"/>
                  <a:pt x="8291402" y="3736033"/>
                  <a:pt x="8290224" y="3736033"/>
                </a:cubicBezTo>
                <a:cubicBezTo>
                  <a:pt x="8288987" y="3736033"/>
                  <a:pt x="8287926" y="3735975"/>
                  <a:pt x="8287043" y="3735857"/>
                </a:cubicBezTo>
                <a:cubicBezTo>
                  <a:pt x="8286159" y="3735739"/>
                  <a:pt x="8285423" y="3735577"/>
                  <a:pt x="8284834" y="3735371"/>
                </a:cubicBezTo>
                <a:cubicBezTo>
                  <a:pt x="8284245" y="3735164"/>
                  <a:pt x="8283788" y="3734914"/>
                  <a:pt x="8283464" y="3734619"/>
                </a:cubicBezTo>
                <a:cubicBezTo>
                  <a:pt x="8283140" y="3734325"/>
                  <a:pt x="8282919" y="3734001"/>
                  <a:pt x="8282801" y="3733647"/>
                </a:cubicBezTo>
                <a:lnTo>
                  <a:pt x="8244273" y="3633616"/>
                </a:lnTo>
                <a:lnTo>
                  <a:pt x="8244185" y="3633616"/>
                </a:lnTo>
                <a:lnTo>
                  <a:pt x="8244185" y="3733206"/>
                </a:lnTo>
                <a:cubicBezTo>
                  <a:pt x="8244185" y="3733677"/>
                  <a:pt x="8244064" y="3734089"/>
                  <a:pt x="8243822" y="3734443"/>
                </a:cubicBezTo>
                <a:cubicBezTo>
                  <a:pt x="8243579" y="3734796"/>
                  <a:pt x="8243154" y="3735076"/>
                  <a:pt x="8242547" y="3735282"/>
                </a:cubicBezTo>
                <a:cubicBezTo>
                  <a:pt x="8241940" y="3735489"/>
                  <a:pt x="8241151" y="3735665"/>
                  <a:pt x="8240181" y="3735812"/>
                </a:cubicBezTo>
                <a:cubicBezTo>
                  <a:pt x="8239210" y="3735960"/>
                  <a:pt x="8237966" y="3736033"/>
                  <a:pt x="8236449" y="3736033"/>
                </a:cubicBezTo>
                <a:cubicBezTo>
                  <a:pt x="8234992" y="3736033"/>
                  <a:pt x="8233779" y="3735960"/>
                  <a:pt x="8232809" y="3735812"/>
                </a:cubicBezTo>
                <a:cubicBezTo>
                  <a:pt x="8231838" y="3735665"/>
                  <a:pt x="8231064" y="3735489"/>
                  <a:pt x="8230487" y="3735282"/>
                </a:cubicBezTo>
                <a:cubicBezTo>
                  <a:pt x="8229911" y="3735076"/>
                  <a:pt x="8229517" y="3734796"/>
                  <a:pt x="8229304" y="3734443"/>
                </a:cubicBezTo>
                <a:cubicBezTo>
                  <a:pt x="8229092" y="3734089"/>
                  <a:pt x="8228986" y="3733677"/>
                  <a:pt x="8228986" y="3733206"/>
                </a:cubicBezTo>
                <a:lnTo>
                  <a:pt x="8228986" y="3628049"/>
                </a:lnTo>
                <a:cubicBezTo>
                  <a:pt x="8228986" y="3625575"/>
                  <a:pt x="8229644" y="3623808"/>
                  <a:pt x="8230960" y="3622747"/>
                </a:cubicBezTo>
                <a:cubicBezTo>
                  <a:pt x="8232276" y="3621687"/>
                  <a:pt x="8233741" y="3621157"/>
                  <a:pt x="8235357" y="3621157"/>
                </a:cubicBezTo>
                <a:close/>
                <a:moveTo>
                  <a:pt x="7759107" y="3621157"/>
                </a:moveTo>
                <a:lnTo>
                  <a:pt x="7768439" y="3621157"/>
                </a:lnTo>
                <a:cubicBezTo>
                  <a:pt x="7770353" y="3621157"/>
                  <a:pt x="7772028" y="3621333"/>
                  <a:pt x="7773464" y="3621687"/>
                </a:cubicBezTo>
                <a:cubicBezTo>
                  <a:pt x="7774900" y="3622040"/>
                  <a:pt x="7776156" y="3622600"/>
                  <a:pt x="7777232" y="3623366"/>
                </a:cubicBezTo>
                <a:cubicBezTo>
                  <a:pt x="7778309" y="3624132"/>
                  <a:pt x="7779207" y="3625104"/>
                  <a:pt x="7779925" y="3626282"/>
                </a:cubicBezTo>
                <a:cubicBezTo>
                  <a:pt x="7780643" y="3627460"/>
                  <a:pt x="7781270" y="3628845"/>
                  <a:pt x="7781809" y="3630435"/>
                </a:cubicBezTo>
                <a:lnTo>
                  <a:pt x="7814504" y="3713235"/>
                </a:lnTo>
                <a:lnTo>
                  <a:pt x="7814946" y="3713235"/>
                </a:lnTo>
                <a:lnTo>
                  <a:pt x="7848967" y="3630700"/>
                </a:lnTo>
                <a:cubicBezTo>
                  <a:pt x="7849626" y="3628933"/>
                  <a:pt x="7850344" y="3627431"/>
                  <a:pt x="7851123" y="3626194"/>
                </a:cubicBezTo>
                <a:cubicBezTo>
                  <a:pt x="7851900" y="3624956"/>
                  <a:pt x="7852754" y="3623970"/>
                  <a:pt x="7853682" y="3623233"/>
                </a:cubicBezTo>
                <a:cubicBezTo>
                  <a:pt x="7854610" y="3622497"/>
                  <a:pt x="7855641" y="3621967"/>
                  <a:pt x="7856779" y="3621643"/>
                </a:cubicBezTo>
                <a:cubicBezTo>
                  <a:pt x="7857915" y="3621319"/>
                  <a:pt x="7859232" y="3621157"/>
                  <a:pt x="7860729" y="3621157"/>
                </a:cubicBezTo>
                <a:lnTo>
                  <a:pt x="7870514" y="3621157"/>
                </a:lnTo>
                <a:cubicBezTo>
                  <a:pt x="7871413" y="3621157"/>
                  <a:pt x="7872265" y="3621289"/>
                  <a:pt x="7873073" y="3621554"/>
                </a:cubicBezTo>
                <a:cubicBezTo>
                  <a:pt x="7873881" y="3621819"/>
                  <a:pt x="7874569" y="3622232"/>
                  <a:pt x="7875138" y="3622791"/>
                </a:cubicBezTo>
                <a:cubicBezTo>
                  <a:pt x="7875707" y="3623351"/>
                  <a:pt x="7876171" y="3624058"/>
                  <a:pt x="7876530" y="3624912"/>
                </a:cubicBezTo>
                <a:cubicBezTo>
                  <a:pt x="7876889" y="3625767"/>
                  <a:pt x="7877068" y="3626812"/>
                  <a:pt x="7877068" y="3628049"/>
                </a:cubicBezTo>
                <a:lnTo>
                  <a:pt x="7877068" y="3733206"/>
                </a:lnTo>
                <a:cubicBezTo>
                  <a:pt x="7877068" y="3733677"/>
                  <a:pt x="7876947" y="3734089"/>
                  <a:pt x="7876705" y="3734443"/>
                </a:cubicBezTo>
                <a:cubicBezTo>
                  <a:pt x="7876462" y="3734796"/>
                  <a:pt x="7876037" y="3735076"/>
                  <a:pt x="7875430" y="3735282"/>
                </a:cubicBezTo>
                <a:cubicBezTo>
                  <a:pt x="7874823" y="3735489"/>
                  <a:pt x="7874049" y="3735665"/>
                  <a:pt x="7873109" y="3735812"/>
                </a:cubicBezTo>
                <a:cubicBezTo>
                  <a:pt x="7872169" y="3735960"/>
                  <a:pt x="7870940" y="3736033"/>
                  <a:pt x="7869423" y="3736033"/>
                </a:cubicBezTo>
                <a:cubicBezTo>
                  <a:pt x="7868028" y="3736033"/>
                  <a:pt x="7866830" y="3735960"/>
                  <a:pt x="7865829" y="3735812"/>
                </a:cubicBezTo>
                <a:cubicBezTo>
                  <a:pt x="7864828" y="3735665"/>
                  <a:pt x="7864039" y="3735489"/>
                  <a:pt x="7863462" y="3735282"/>
                </a:cubicBezTo>
                <a:cubicBezTo>
                  <a:pt x="7862885" y="3735076"/>
                  <a:pt x="7862475" y="3734796"/>
                  <a:pt x="7862233" y="3734443"/>
                </a:cubicBezTo>
                <a:cubicBezTo>
                  <a:pt x="7861990" y="3734089"/>
                  <a:pt x="7861869" y="3733677"/>
                  <a:pt x="7861869" y="3733206"/>
                </a:cubicBezTo>
                <a:lnTo>
                  <a:pt x="7861869" y="3633616"/>
                </a:lnTo>
                <a:lnTo>
                  <a:pt x="7861692" y="3633616"/>
                </a:lnTo>
                <a:lnTo>
                  <a:pt x="7821397" y="3733647"/>
                </a:lnTo>
                <a:cubicBezTo>
                  <a:pt x="7821220" y="3734060"/>
                  <a:pt x="7820970" y="3734413"/>
                  <a:pt x="7820646" y="3734708"/>
                </a:cubicBezTo>
                <a:cubicBezTo>
                  <a:pt x="7820322" y="3735003"/>
                  <a:pt x="7819851" y="3735253"/>
                  <a:pt x="7819232" y="3735459"/>
                </a:cubicBezTo>
                <a:cubicBezTo>
                  <a:pt x="7818613" y="3735665"/>
                  <a:pt x="7817877" y="3735812"/>
                  <a:pt x="7817023" y="3735901"/>
                </a:cubicBezTo>
                <a:cubicBezTo>
                  <a:pt x="7816169" y="3735989"/>
                  <a:pt x="7815153" y="3736033"/>
                  <a:pt x="7813974" y="3736033"/>
                </a:cubicBezTo>
                <a:cubicBezTo>
                  <a:pt x="7812737" y="3736033"/>
                  <a:pt x="7811677" y="3735975"/>
                  <a:pt x="7810793" y="3735857"/>
                </a:cubicBezTo>
                <a:cubicBezTo>
                  <a:pt x="7809909" y="3735739"/>
                  <a:pt x="7809173" y="3735577"/>
                  <a:pt x="7808584" y="3735371"/>
                </a:cubicBezTo>
                <a:cubicBezTo>
                  <a:pt x="7807995" y="3735164"/>
                  <a:pt x="7807539" y="3734914"/>
                  <a:pt x="7807214" y="3734619"/>
                </a:cubicBezTo>
                <a:cubicBezTo>
                  <a:pt x="7806890" y="3734325"/>
                  <a:pt x="7806669" y="3734001"/>
                  <a:pt x="7806551" y="3733647"/>
                </a:cubicBezTo>
                <a:lnTo>
                  <a:pt x="7768024" y="3633616"/>
                </a:lnTo>
                <a:lnTo>
                  <a:pt x="7767935" y="3633616"/>
                </a:lnTo>
                <a:lnTo>
                  <a:pt x="7767935" y="3733206"/>
                </a:lnTo>
                <a:cubicBezTo>
                  <a:pt x="7767935" y="3733677"/>
                  <a:pt x="7767814" y="3734089"/>
                  <a:pt x="7767572" y="3734443"/>
                </a:cubicBezTo>
                <a:cubicBezTo>
                  <a:pt x="7767329" y="3734796"/>
                  <a:pt x="7766904" y="3735076"/>
                  <a:pt x="7766297" y="3735282"/>
                </a:cubicBezTo>
                <a:cubicBezTo>
                  <a:pt x="7765690" y="3735489"/>
                  <a:pt x="7764901" y="3735665"/>
                  <a:pt x="7763931" y="3735812"/>
                </a:cubicBezTo>
                <a:cubicBezTo>
                  <a:pt x="7762960" y="3735960"/>
                  <a:pt x="7761716" y="3736033"/>
                  <a:pt x="7760199" y="3736033"/>
                </a:cubicBezTo>
                <a:cubicBezTo>
                  <a:pt x="7758743" y="3736033"/>
                  <a:pt x="7757529" y="3735960"/>
                  <a:pt x="7756559" y="3735812"/>
                </a:cubicBezTo>
                <a:cubicBezTo>
                  <a:pt x="7755588" y="3735665"/>
                  <a:pt x="7754814" y="3735489"/>
                  <a:pt x="7754238" y="3735282"/>
                </a:cubicBezTo>
                <a:cubicBezTo>
                  <a:pt x="7753661" y="3735076"/>
                  <a:pt x="7753267" y="3734796"/>
                  <a:pt x="7753055" y="3734443"/>
                </a:cubicBezTo>
                <a:cubicBezTo>
                  <a:pt x="7752842" y="3734089"/>
                  <a:pt x="7752736" y="3733677"/>
                  <a:pt x="7752736" y="3733206"/>
                </a:cubicBezTo>
                <a:lnTo>
                  <a:pt x="7752736" y="3628049"/>
                </a:lnTo>
                <a:cubicBezTo>
                  <a:pt x="7752736" y="3625575"/>
                  <a:pt x="7753394" y="3623808"/>
                  <a:pt x="7754710" y="3622747"/>
                </a:cubicBezTo>
                <a:cubicBezTo>
                  <a:pt x="7756026" y="3621687"/>
                  <a:pt x="7757492" y="3621157"/>
                  <a:pt x="7759107" y="3621157"/>
                </a:cubicBezTo>
                <a:close/>
                <a:moveTo>
                  <a:pt x="7292382" y="3621157"/>
                </a:moveTo>
                <a:lnTo>
                  <a:pt x="7301714" y="3621157"/>
                </a:lnTo>
                <a:cubicBezTo>
                  <a:pt x="7303628" y="3621157"/>
                  <a:pt x="7305303" y="3621333"/>
                  <a:pt x="7306739" y="3621687"/>
                </a:cubicBezTo>
                <a:cubicBezTo>
                  <a:pt x="7308175" y="3622040"/>
                  <a:pt x="7309431" y="3622600"/>
                  <a:pt x="7310507" y="3623366"/>
                </a:cubicBezTo>
                <a:cubicBezTo>
                  <a:pt x="7311584" y="3624132"/>
                  <a:pt x="7312482" y="3625104"/>
                  <a:pt x="7313200" y="3626282"/>
                </a:cubicBezTo>
                <a:cubicBezTo>
                  <a:pt x="7313918" y="3627460"/>
                  <a:pt x="7314545" y="3628845"/>
                  <a:pt x="7315084" y="3630435"/>
                </a:cubicBezTo>
                <a:lnTo>
                  <a:pt x="7347779" y="3713235"/>
                </a:lnTo>
                <a:lnTo>
                  <a:pt x="7348221" y="3713235"/>
                </a:lnTo>
                <a:lnTo>
                  <a:pt x="7382242" y="3630700"/>
                </a:lnTo>
                <a:cubicBezTo>
                  <a:pt x="7382901" y="3628933"/>
                  <a:pt x="7383619" y="3627431"/>
                  <a:pt x="7384398" y="3626194"/>
                </a:cubicBezTo>
                <a:cubicBezTo>
                  <a:pt x="7385175" y="3624956"/>
                  <a:pt x="7386029" y="3623970"/>
                  <a:pt x="7386957" y="3623233"/>
                </a:cubicBezTo>
                <a:cubicBezTo>
                  <a:pt x="7387885" y="3622497"/>
                  <a:pt x="7388916" y="3621967"/>
                  <a:pt x="7390054" y="3621643"/>
                </a:cubicBezTo>
                <a:cubicBezTo>
                  <a:pt x="7391190" y="3621319"/>
                  <a:pt x="7392507" y="3621157"/>
                  <a:pt x="7394004" y="3621157"/>
                </a:cubicBezTo>
                <a:lnTo>
                  <a:pt x="7403789" y="3621157"/>
                </a:lnTo>
                <a:cubicBezTo>
                  <a:pt x="7404688" y="3621157"/>
                  <a:pt x="7405540" y="3621289"/>
                  <a:pt x="7406348" y="3621554"/>
                </a:cubicBezTo>
                <a:cubicBezTo>
                  <a:pt x="7407156" y="3621819"/>
                  <a:pt x="7407844" y="3622232"/>
                  <a:pt x="7408413" y="3622791"/>
                </a:cubicBezTo>
                <a:cubicBezTo>
                  <a:pt x="7408982" y="3623351"/>
                  <a:pt x="7409446" y="3624058"/>
                  <a:pt x="7409805" y="3624912"/>
                </a:cubicBezTo>
                <a:cubicBezTo>
                  <a:pt x="7410164" y="3625767"/>
                  <a:pt x="7410343" y="3626812"/>
                  <a:pt x="7410343" y="3628049"/>
                </a:cubicBezTo>
                <a:lnTo>
                  <a:pt x="7410343" y="3733206"/>
                </a:lnTo>
                <a:cubicBezTo>
                  <a:pt x="7410343" y="3733677"/>
                  <a:pt x="7410222" y="3734089"/>
                  <a:pt x="7409980" y="3734443"/>
                </a:cubicBezTo>
                <a:cubicBezTo>
                  <a:pt x="7409737" y="3734796"/>
                  <a:pt x="7409312" y="3735076"/>
                  <a:pt x="7408705" y="3735282"/>
                </a:cubicBezTo>
                <a:cubicBezTo>
                  <a:pt x="7408098" y="3735489"/>
                  <a:pt x="7407324" y="3735665"/>
                  <a:pt x="7406384" y="3735812"/>
                </a:cubicBezTo>
                <a:cubicBezTo>
                  <a:pt x="7405444" y="3735960"/>
                  <a:pt x="7404215" y="3736033"/>
                  <a:pt x="7402698" y="3736033"/>
                </a:cubicBezTo>
                <a:cubicBezTo>
                  <a:pt x="7401303" y="3736033"/>
                  <a:pt x="7400105" y="3735960"/>
                  <a:pt x="7399104" y="3735812"/>
                </a:cubicBezTo>
                <a:cubicBezTo>
                  <a:pt x="7398103" y="3735665"/>
                  <a:pt x="7397314" y="3735489"/>
                  <a:pt x="7396737" y="3735282"/>
                </a:cubicBezTo>
                <a:cubicBezTo>
                  <a:pt x="7396160" y="3735076"/>
                  <a:pt x="7395750" y="3734796"/>
                  <a:pt x="7395508" y="3734443"/>
                </a:cubicBezTo>
                <a:cubicBezTo>
                  <a:pt x="7395265" y="3734089"/>
                  <a:pt x="7395144" y="3733677"/>
                  <a:pt x="7395144" y="3733206"/>
                </a:cubicBezTo>
                <a:lnTo>
                  <a:pt x="7395144" y="3633616"/>
                </a:lnTo>
                <a:lnTo>
                  <a:pt x="7394967" y="3633616"/>
                </a:lnTo>
                <a:lnTo>
                  <a:pt x="7354672" y="3733647"/>
                </a:lnTo>
                <a:cubicBezTo>
                  <a:pt x="7354495" y="3734060"/>
                  <a:pt x="7354245" y="3734413"/>
                  <a:pt x="7353921" y="3734708"/>
                </a:cubicBezTo>
                <a:cubicBezTo>
                  <a:pt x="7353597" y="3735003"/>
                  <a:pt x="7353126" y="3735253"/>
                  <a:pt x="7352507" y="3735459"/>
                </a:cubicBezTo>
                <a:cubicBezTo>
                  <a:pt x="7351888" y="3735665"/>
                  <a:pt x="7351152" y="3735812"/>
                  <a:pt x="7350298" y="3735901"/>
                </a:cubicBezTo>
                <a:cubicBezTo>
                  <a:pt x="7349444" y="3735989"/>
                  <a:pt x="7348428" y="3736033"/>
                  <a:pt x="7347249" y="3736033"/>
                </a:cubicBezTo>
                <a:cubicBezTo>
                  <a:pt x="7346012" y="3736033"/>
                  <a:pt x="7344952" y="3735975"/>
                  <a:pt x="7344068" y="3735857"/>
                </a:cubicBezTo>
                <a:cubicBezTo>
                  <a:pt x="7343184" y="3735739"/>
                  <a:pt x="7342448" y="3735577"/>
                  <a:pt x="7341859" y="3735371"/>
                </a:cubicBezTo>
                <a:cubicBezTo>
                  <a:pt x="7341270" y="3735164"/>
                  <a:pt x="7340814" y="3734914"/>
                  <a:pt x="7340489" y="3734619"/>
                </a:cubicBezTo>
                <a:cubicBezTo>
                  <a:pt x="7340165" y="3734325"/>
                  <a:pt x="7339944" y="3734001"/>
                  <a:pt x="7339826" y="3733647"/>
                </a:cubicBezTo>
                <a:lnTo>
                  <a:pt x="7301299" y="3633616"/>
                </a:lnTo>
                <a:lnTo>
                  <a:pt x="7301210" y="3633616"/>
                </a:lnTo>
                <a:lnTo>
                  <a:pt x="7301210" y="3733206"/>
                </a:lnTo>
                <a:cubicBezTo>
                  <a:pt x="7301210" y="3733677"/>
                  <a:pt x="7301089" y="3734089"/>
                  <a:pt x="7300847" y="3734443"/>
                </a:cubicBezTo>
                <a:cubicBezTo>
                  <a:pt x="7300604" y="3734796"/>
                  <a:pt x="7300179" y="3735076"/>
                  <a:pt x="7299572" y="3735282"/>
                </a:cubicBezTo>
                <a:cubicBezTo>
                  <a:pt x="7298965" y="3735489"/>
                  <a:pt x="7298176" y="3735665"/>
                  <a:pt x="7297206" y="3735812"/>
                </a:cubicBezTo>
                <a:cubicBezTo>
                  <a:pt x="7296235" y="3735960"/>
                  <a:pt x="7294991" y="3736033"/>
                  <a:pt x="7293474" y="3736033"/>
                </a:cubicBezTo>
                <a:cubicBezTo>
                  <a:pt x="7292018" y="3736033"/>
                  <a:pt x="7290804" y="3735960"/>
                  <a:pt x="7289834" y="3735812"/>
                </a:cubicBezTo>
                <a:cubicBezTo>
                  <a:pt x="7288863" y="3735665"/>
                  <a:pt x="7288089" y="3735489"/>
                  <a:pt x="7287513" y="3735282"/>
                </a:cubicBezTo>
                <a:cubicBezTo>
                  <a:pt x="7286936" y="3735076"/>
                  <a:pt x="7286542" y="3734796"/>
                  <a:pt x="7286330" y="3734443"/>
                </a:cubicBezTo>
                <a:cubicBezTo>
                  <a:pt x="7286117" y="3734089"/>
                  <a:pt x="7286011" y="3733677"/>
                  <a:pt x="7286011" y="3733206"/>
                </a:cubicBezTo>
                <a:lnTo>
                  <a:pt x="7286011" y="3628049"/>
                </a:lnTo>
                <a:cubicBezTo>
                  <a:pt x="7286011" y="3625575"/>
                  <a:pt x="7286669" y="3623808"/>
                  <a:pt x="7287985" y="3622747"/>
                </a:cubicBezTo>
                <a:cubicBezTo>
                  <a:pt x="7289301" y="3621687"/>
                  <a:pt x="7290767" y="3621157"/>
                  <a:pt x="7292382" y="3621157"/>
                </a:cubicBezTo>
                <a:close/>
                <a:moveTo>
                  <a:pt x="6816132" y="3621157"/>
                </a:moveTo>
                <a:lnTo>
                  <a:pt x="6825464" y="3621157"/>
                </a:lnTo>
                <a:cubicBezTo>
                  <a:pt x="6827378" y="3621157"/>
                  <a:pt x="6829053" y="3621333"/>
                  <a:pt x="6830489" y="3621687"/>
                </a:cubicBezTo>
                <a:cubicBezTo>
                  <a:pt x="6831925" y="3622040"/>
                  <a:pt x="6833181" y="3622600"/>
                  <a:pt x="6834257" y="3623366"/>
                </a:cubicBezTo>
                <a:cubicBezTo>
                  <a:pt x="6835334" y="3624132"/>
                  <a:pt x="6836232" y="3625104"/>
                  <a:pt x="6836950" y="3626282"/>
                </a:cubicBezTo>
                <a:cubicBezTo>
                  <a:pt x="6837668" y="3627460"/>
                  <a:pt x="6838295" y="3628845"/>
                  <a:pt x="6838834" y="3630435"/>
                </a:cubicBezTo>
                <a:lnTo>
                  <a:pt x="6871529" y="3713235"/>
                </a:lnTo>
                <a:lnTo>
                  <a:pt x="6871971" y="3713235"/>
                </a:lnTo>
                <a:lnTo>
                  <a:pt x="6905992" y="3630700"/>
                </a:lnTo>
                <a:cubicBezTo>
                  <a:pt x="6906651" y="3628933"/>
                  <a:pt x="6907369" y="3627431"/>
                  <a:pt x="6908148" y="3626194"/>
                </a:cubicBezTo>
                <a:cubicBezTo>
                  <a:pt x="6908925" y="3624956"/>
                  <a:pt x="6909779" y="3623970"/>
                  <a:pt x="6910707" y="3623233"/>
                </a:cubicBezTo>
                <a:cubicBezTo>
                  <a:pt x="6911635" y="3622497"/>
                  <a:pt x="6912666" y="3621967"/>
                  <a:pt x="6913804" y="3621643"/>
                </a:cubicBezTo>
                <a:cubicBezTo>
                  <a:pt x="6914940" y="3621319"/>
                  <a:pt x="6916257" y="3621157"/>
                  <a:pt x="6917754" y="3621157"/>
                </a:cubicBezTo>
                <a:lnTo>
                  <a:pt x="6927539" y="3621157"/>
                </a:lnTo>
                <a:cubicBezTo>
                  <a:pt x="6928438" y="3621157"/>
                  <a:pt x="6929290" y="3621289"/>
                  <a:pt x="6930098" y="3621554"/>
                </a:cubicBezTo>
                <a:cubicBezTo>
                  <a:pt x="6930906" y="3621819"/>
                  <a:pt x="6931594" y="3622232"/>
                  <a:pt x="6932163" y="3622791"/>
                </a:cubicBezTo>
                <a:cubicBezTo>
                  <a:pt x="6932732" y="3623351"/>
                  <a:pt x="6933196" y="3624058"/>
                  <a:pt x="6933555" y="3624912"/>
                </a:cubicBezTo>
                <a:cubicBezTo>
                  <a:pt x="6933914" y="3625767"/>
                  <a:pt x="6934093" y="3626812"/>
                  <a:pt x="6934093" y="3628049"/>
                </a:cubicBezTo>
                <a:lnTo>
                  <a:pt x="6934093" y="3733206"/>
                </a:lnTo>
                <a:cubicBezTo>
                  <a:pt x="6934093" y="3733677"/>
                  <a:pt x="6933972" y="3734089"/>
                  <a:pt x="6933730" y="3734443"/>
                </a:cubicBezTo>
                <a:cubicBezTo>
                  <a:pt x="6933487" y="3734796"/>
                  <a:pt x="6933062" y="3735076"/>
                  <a:pt x="6932455" y="3735282"/>
                </a:cubicBezTo>
                <a:cubicBezTo>
                  <a:pt x="6931848" y="3735489"/>
                  <a:pt x="6931074" y="3735665"/>
                  <a:pt x="6930134" y="3735812"/>
                </a:cubicBezTo>
                <a:cubicBezTo>
                  <a:pt x="6929194" y="3735960"/>
                  <a:pt x="6927965" y="3736033"/>
                  <a:pt x="6926448" y="3736033"/>
                </a:cubicBezTo>
                <a:cubicBezTo>
                  <a:pt x="6925053" y="3736033"/>
                  <a:pt x="6923855" y="3735960"/>
                  <a:pt x="6922854" y="3735812"/>
                </a:cubicBezTo>
                <a:cubicBezTo>
                  <a:pt x="6921853" y="3735665"/>
                  <a:pt x="6921064" y="3735489"/>
                  <a:pt x="6920487" y="3735282"/>
                </a:cubicBezTo>
                <a:cubicBezTo>
                  <a:pt x="6919910" y="3735076"/>
                  <a:pt x="6919500" y="3734796"/>
                  <a:pt x="6919258" y="3734443"/>
                </a:cubicBezTo>
                <a:cubicBezTo>
                  <a:pt x="6919015" y="3734089"/>
                  <a:pt x="6918894" y="3733677"/>
                  <a:pt x="6918894" y="3733206"/>
                </a:cubicBezTo>
                <a:lnTo>
                  <a:pt x="6918894" y="3633616"/>
                </a:lnTo>
                <a:lnTo>
                  <a:pt x="6918717" y="3633616"/>
                </a:lnTo>
                <a:lnTo>
                  <a:pt x="6878422" y="3733647"/>
                </a:lnTo>
                <a:cubicBezTo>
                  <a:pt x="6878245" y="3734060"/>
                  <a:pt x="6877995" y="3734413"/>
                  <a:pt x="6877671" y="3734708"/>
                </a:cubicBezTo>
                <a:cubicBezTo>
                  <a:pt x="6877347" y="3735003"/>
                  <a:pt x="6876876" y="3735253"/>
                  <a:pt x="6876257" y="3735459"/>
                </a:cubicBezTo>
                <a:cubicBezTo>
                  <a:pt x="6875638" y="3735665"/>
                  <a:pt x="6874902" y="3735812"/>
                  <a:pt x="6874048" y="3735901"/>
                </a:cubicBezTo>
                <a:cubicBezTo>
                  <a:pt x="6873194" y="3735989"/>
                  <a:pt x="6872178" y="3736033"/>
                  <a:pt x="6870999" y="3736033"/>
                </a:cubicBezTo>
                <a:cubicBezTo>
                  <a:pt x="6869762" y="3736033"/>
                  <a:pt x="6868702" y="3735975"/>
                  <a:pt x="6867818" y="3735857"/>
                </a:cubicBezTo>
                <a:cubicBezTo>
                  <a:pt x="6866934" y="3735739"/>
                  <a:pt x="6866198" y="3735577"/>
                  <a:pt x="6865609" y="3735371"/>
                </a:cubicBezTo>
                <a:cubicBezTo>
                  <a:pt x="6865020" y="3735164"/>
                  <a:pt x="6864564" y="3734914"/>
                  <a:pt x="6864239" y="3734619"/>
                </a:cubicBezTo>
                <a:cubicBezTo>
                  <a:pt x="6863915" y="3734325"/>
                  <a:pt x="6863694" y="3734001"/>
                  <a:pt x="6863576" y="3733647"/>
                </a:cubicBezTo>
                <a:lnTo>
                  <a:pt x="6825049" y="3633616"/>
                </a:lnTo>
                <a:lnTo>
                  <a:pt x="6824960" y="3633616"/>
                </a:lnTo>
                <a:lnTo>
                  <a:pt x="6824960" y="3733206"/>
                </a:lnTo>
                <a:cubicBezTo>
                  <a:pt x="6824960" y="3733677"/>
                  <a:pt x="6824839" y="3734089"/>
                  <a:pt x="6824597" y="3734443"/>
                </a:cubicBezTo>
                <a:cubicBezTo>
                  <a:pt x="6824354" y="3734796"/>
                  <a:pt x="6823929" y="3735076"/>
                  <a:pt x="6823322" y="3735282"/>
                </a:cubicBezTo>
                <a:cubicBezTo>
                  <a:pt x="6822715" y="3735489"/>
                  <a:pt x="6821926" y="3735665"/>
                  <a:pt x="6820956" y="3735812"/>
                </a:cubicBezTo>
                <a:cubicBezTo>
                  <a:pt x="6819985" y="3735960"/>
                  <a:pt x="6818741" y="3736033"/>
                  <a:pt x="6817224" y="3736033"/>
                </a:cubicBezTo>
                <a:cubicBezTo>
                  <a:pt x="6815768" y="3736033"/>
                  <a:pt x="6814554" y="3735960"/>
                  <a:pt x="6813584" y="3735812"/>
                </a:cubicBezTo>
                <a:cubicBezTo>
                  <a:pt x="6812613" y="3735665"/>
                  <a:pt x="6811839" y="3735489"/>
                  <a:pt x="6811263" y="3735282"/>
                </a:cubicBezTo>
                <a:cubicBezTo>
                  <a:pt x="6810686" y="3735076"/>
                  <a:pt x="6810292" y="3734796"/>
                  <a:pt x="6810080" y="3734443"/>
                </a:cubicBezTo>
                <a:cubicBezTo>
                  <a:pt x="6809867" y="3734089"/>
                  <a:pt x="6809761" y="3733677"/>
                  <a:pt x="6809761" y="3733206"/>
                </a:cubicBezTo>
                <a:lnTo>
                  <a:pt x="6809761" y="3628049"/>
                </a:lnTo>
                <a:cubicBezTo>
                  <a:pt x="6809761" y="3625575"/>
                  <a:pt x="6810419" y="3623808"/>
                  <a:pt x="6811735" y="3622747"/>
                </a:cubicBezTo>
                <a:cubicBezTo>
                  <a:pt x="6813051" y="3621687"/>
                  <a:pt x="6814517" y="3621157"/>
                  <a:pt x="6816132" y="3621157"/>
                </a:cubicBezTo>
                <a:close/>
                <a:moveTo>
                  <a:pt x="6349407" y="3621157"/>
                </a:moveTo>
                <a:lnTo>
                  <a:pt x="6358739" y="3621157"/>
                </a:lnTo>
                <a:cubicBezTo>
                  <a:pt x="6360653" y="3621157"/>
                  <a:pt x="6362328" y="3621333"/>
                  <a:pt x="6363764" y="3621687"/>
                </a:cubicBezTo>
                <a:cubicBezTo>
                  <a:pt x="6365200" y="3622040"/>
                  <a:pt x="6366456" y="3622600"/>
                  <a:pt x="6367532" y="3623366"/>
                </a:cubicBezTo>
                <a:cubicBezTo>
                  <a:pt x="6368609" y="3624132"/>
                  <a:pt x="6369507" y="3625104"/>
                  <a:pt x="6370225" y="3626282"/>
                </a:cubicBezTo>
                <a:cubicBezTo>
                  <a:pt x="6370943" y="3627460"/>
                  <a:pt x="6371570" y="3628845"/>
                  <a:pt x="6372109" y="3630435"/>
                </a:cubicBezTo>
                <a:lnTo>
                  <a:pt x="6404804" y="3713235"/>
                </a:lnTo>
                <a:lnTo>
                  <a:pt x="6405246" y="3713235"/>
                </a:lnTo>
                <a:lnTo>
                  <a:pt x="6439267" y="3630700"/>
                </a:lnTo>
                <a:cubicBezTo>
                  <a:pt x="6439926" y="3628933"/>
                  <a:pt x="6440644" y="3627431"/>
                  <a:pt x="6441423" y="3626194"/>
                </a:cubicBezTo>
                <a:cubicBezTo>
                  <a:pt x="6442200" y="3624956"/>
                  <a:pt x="6443054" y="3623970"/>
                  <a:pt x="6443982" y="3623233"/>
                </a:cubicBezTo>
                <a:cubicBezTo>
                  <a:pt x="6444910" y="3622497"/>
                  <a:pt x="6445941" y="3621967"/>
                  <a:pt x="6447079" y="3621643"/>
                </a:cubicBezTo>
                <a:cubicBezTo>
                  <a:pt x="6448215" y="3621319"/>
                  <a:pt x="6449532" y="3621157"/>
                  <a:pt x="6451029" y="3621157"/>
                </a:cubicBezTo>
                <a:lnTo>
                  <a:pt x="6460814" y="3621157"/>
                </a:lnTo>
                <a:cubicBezTo>
                  <a:pt x="6461713" y="3621157"/>
                  <a:pt x="6462565" y="3621289"/>
                  <a:pt x="6463373" y="3621554"/>
                </a:cubicBezTo>
                <a:cubicBezTo>
                  <a:pt x="6464181" y="3621819"/>
                  <a:pt x="6464869" y="3622232"/>
                  <a:pt x="6465438" y="3622791"/>
                </a:cubicBezTo>
                <a:cubicBezTo>
                  <a:pt x="6466007" y="3623351"/>
                  <a:pt x="6466471" y="3624058"/>
                  <a:pt x="6466830" y="3624912"/>
                </a:cubicBezTo>
                <a:cubicBezTo>
                  <a:pt x="6467189" y="3625767"/>
                  <a:pt x="6467368" y="3626812"/>
                  <a:pt x="6467368" y="3628049"/>
                </a:cubicBezTo>
                <a:lnTo>
                  <a:pt x="6467368" y="3733206"/>
                </a:lnTo>
                <a:cubicBezTo>
                  <a:pt x="6467368" y="3733677"/>
                  <a:pt x="6467247" y="3734089"/>
                  <a:pt x="6467005" y="3734443"/>
                </a:cubicBezTo>
                <a:cubicBezTo>
                  <a:pt x="6466762" y="3734796"/>
                  <a:pt x="6466337" y="3735076"/>
                  <a:pt x="6465730" y="3735282"/>
                </a:cubicBezTo>
                <a:cubicBezTo>
                  <a:pt x="6465123" y="3735489"/>
                  <a:pt x="6464349" y="3735665"/>
                  <a:pt x="6463409" y="3735812"/>
                </a:cubicBezTo>
                <a:cubicBezTo>
                  <a:pt x="6462469" y="3735960"/>
                  <a:pt x="6461240" y="3736033"/>
                  <a:pt x="6459723" y="3736033"/>
                </a:cubicBezTo>
                <a:cubicBezTo>
                  <a:pt x="6458328" y="3736033"/>
                  <a:pt x="6457130" y="3735960"/>
                  <a:pt x="6456129" y="3735812"/>
                </a:cubicBezTo>
                <a:cubicBezTo>
                  <a:pt x="6455128" y="3735665"/>
                  <a:pt x="6454339" y="3735489"/>
                  <a:pt x="6453762" y="3735282"/>
                </a:cubicBezTo>
                <a:cubicBezTo>
                  <a:pt x="6453185" y="3735076"/>
                  <a:pt x="6452775" y="3734796"/>
                  <a:pt x="6452533" y="3734443"/>
                </a:cubicBezTo>
                <a:cubicBezTo>
                  <a:pt x="6452290" y="3734089"/>
                  <a:pt x="6452169" y="3733677"/>
                  <a:pt x="6452169" y="3733206"/>
                </a:cubicBezTo>
                <a:lnTo>
                  <a:pt x="6452169" y="3633616"/>
                </a:lnTo>
                <a:lnTo>
                  <a:pt x="6451992" y="3633616"/>
                </a:lnTo>
                <a:lnTo>
                  <a:pt x="6411697" y="3733647"/>
                </a:lnTo>
                <a:cubicBezTo>
                  <a:pt x="6411520" y="3734060"/>
                  <a:pt x="6411270" y="3734413"/>
                  <a:pt x="6410946" y="3734708"/>
                </a:cubicBezTo>
                <a:cubicBezTo>
                  <a:pt x="6410622" y="3735003"/>
                  <a:pt x="6410151" y="3735253"/>
                  <a:pt x="6409532" y="3735459"/>
                </a:cubicBezTo>
                <a:cubicBezTo>
                  <a:pt x="6408913" y="3735665"/>
                  <a:pt x="6408177" y="3735812"/>
                  <a:pt x="6407323" y="3735901"/>
                </a:cubicBezTo>
                <a:cubicBezTo>
                  <a:pt x="6406469" y="3735989"/>
                  <a:pt x="6405453" y="3736033"/>
                  <a:pt x="6404274" y="3736033"/>
                </a:cubicBezTo>
                <a:cubicBezTo>
                  <a:pt x="6403037" y="3736033"/>
                  <a:pt x="6401977" y="3735975"/>
                  <a:pt x="6401093" y="3735857"/>
                </a:cubicBezTo>
                <a:cubicBezTo>
                  <a:pt x="6400209" y="3735739"/>
                  <a:pt x="6399473" y="3735577"/>
                  <a:pt x="6398884" y="3735371"/>
                </a:cubicBezTo>
                <a:cubicBezTo>
                  <a:pt x="6398295" y="3735164"/>
                  <a:pt x="6397839" y="3734914"/>
                  <a:pt x="6397514" y="3734619"/>
                </a:cubicBezTo>
                <a:cubicBezTo>
                  <a:pt x="6397190" y="3734325"/>
                  <a:pt x="6396969" y="3734001"/>
                  <a:pt x="6396851" y="3733647"/>
                </a:cubicBezTo>
                <a:lnTo>
                  <a:pt x="6358324" y="3633616"/>
                </a:lnTo>
                <a:lnTo>
                  <a:pt x="6358235" y="3633616"/>
                </a:lnTo>
                <a:lnTo>
                  <a:pt x="6358235" y="3733206"/>
                </a:lnTo>
                <a:cubicBezTo>
                  <a:pt x="6358235" y="3733677"/>
                  <a:pt x="6358114" y="3734089"/>
                  <a:pt x="6357872" y="3734443"/>
                </a:cubicBezTo>
                <a:cubicBezTo>
                  <a:pt x="6357629" y="3734796"/>
                  <a:pt x="6357204" y="3735076"/>
                  <a:pt x="6356597" y="3735282"/>
                </a:cubicBezTo>
                <a:cubicBezTo>
                  <a:pt x="6355990" y="3735489"/>
                  <a:pt x="6355201" y="3735665"/>
                  <a:pt x="6354231" y="3735812"/>
                </a:cubicBezTo>
                <a:cubicBezTo>
                  <a:pt x="6353260" y="3735960"/>
                  <a:pt x="6352016" y="3736033"/>
                  <a:pt x="6350499" y="3736033"/>
                </a:cubicBezTo>
                <a:cubicBezTo>
                  <a:pt x="6349043" y="3736033"/>
                  <a:pt x="6347829" y="3735960"/>
                  <a:pt x="6346859" y="3735812"/>
                </a:cubicBezTo>
                <a:cubicBezTo>
                  <a:pt x="6345888" y="3735665"/>
                  <a:pt x="6345114" y="3735489"/>
                  <a:pt x="6344538" y="3735282"/>
                </a:cubicBezTo>
                <a:cubicBezTo>
                  <a:pt x="6343961" y="3735076"/>
                  <a:pt x="6343567" y="3734796"/>
                  <a:pt x="6343355" y="3734443"/>
                </a:cubicBezTo>
                <a:cubicBezTo>
                  <a:pt x="6343142" y="3734089"/>
                  <a:pt x="6343036" y="3733677"/>
                  <a:pt x="6343036" y="3733206"/>
                </a:cubicBezTo>
                <a:lnTo>
                  <a:pt x="6343036" y="3628049"/>
                </a:lnTo>
                <a:cubicBezTo>
                  <a:pt x="6343036" y="3625575"/>
                  <a:pt x="6343694" y="3623808"/>
                  <a:pt x="6345010" y="3622747"/>
                </a:cubicBezTo>
                <a:cubicBezTo>
                  <a:pt x="6346326" y="3621687"/>
                  <a:pt x="6347792" y="3621157"/>
                  <a:pt x="6349407" y="3621157"/>
                </a:cubicBezTo>
                <a:close/>
                <a:moveTo>
                  <a:pt x="5873157" y="3621157"/>
                </a:moveTo>
                <a:lnTo>
                  <a:pt x="5882489" y="3621157"/>
                </a:lnTo>
                <a:cubicBezTo>
                  <a:pt x="5884403" y="3621157"/>
                  <a:pt x="5886078" y="3621333"/>
                  <a:pt x="5887514" y="3621687"/>
                </a:cubicBezTo>
                <a:cubicBezTo>
                  <a:pt x="5888950" y="3622040"/>
                  <a:pt x="5890206" y="3622600"/>
                  <a:pt x="5891282" y="3623366"/>
                </a:cubicBezTo>
                <a:cubicBezTo>
                  <a:pt x="5892359" y="3624132"/>
                  <a:pt x="5893257" y="3625104"/>
                  <a:pt x="5893975" y="3626282"/>
                </a:cubicBezTo>
                <a:cubicBezTo>
                  <a:pt x="5894693" y="3627460"/>
                  <a:pt x="5895320" y="3628845"/>
                  <a:pt x="5895859" y="3630435"/>
                </a:cubicBezTo>
                <a:lnTo>
                  <a:pt x="5928554" y="3713235"/>
                </a:lnTo>
                <a:lnTo>
                  <a:pt x="5928996" y="3713235"/>
                </a:lnTo>
                <a:lnTo>
                  <a:pt x="5963017" y="3630700"/>
                </a:lnTo>
                <a:cubicBezTo>
                  <a:pt x="5963676" y="3628933"/>
                  <a:pt x="5964394" y="3627431"/>
                  <a:pt x="5965173" y="3626194"/>
                </a:cubicBezTo>
                <a:cubicBezTo>
                  <a:pt x="5965950" y="3624956"/>
                  <a:pt x="5966804" y="3623970"/>
                  <a:pt x="5967732" y="3623233"/>
                </a:cubicBezTo>
                <a:cubicBezTo>
                  <a:pt x="5968660" y="3622497"/>
                  <a:pt x="5969691" y="3621967"/>
                  <a:pt x="5970829" y="3621643"/>
                </a:cubicBezTo>
                <a:cubicBezTo>
                  <a:pt x="5971965" y="3621319"/>
                  <a:pt x="5973282" y="3621157"/>
                  <a:pt x="5974779" y="3621157"/>
                </a:cubicBezTo>
                <a:lnTo>
                  <a:pt x="5984564" y="3621157"/>
                </a:lnTo>
                <a:cubicBezTo>
                  <a:pt x="5985463" y="3621157"/>
                  <a:pt x="5986315" y="3621289"/>
                  <a:pt x="5987123" y="3621554"/>
                </a:cubicBezTo>
                <a:cubicBezTo>
                  <a:pt x="5987931" y="3621819"/>
                  <a:pt x="5988619" y="3622232"/>
                  <a:pt x="5989188" y="3622791"/>
                </a:cubicBezTo>
                <a:cubicBezTo>
                  <a:pt x="5989757" y="3623351"/>
                  <a:pt x="5990221" y="3624058"/>
                  <a:pt x="5990580" y="3624912"/>
                </a:cubicBezTo>
                <a:cubicBezTo>
                  <a:pt x="5990939" y="3625767"/>
                  <a:pt x="5991118" y="3626812"/>
                  <a:pt x="5991118" y="3628049"/>
                </a:cubicBezTo>
                <a:lnTo>
                  <a:pt x="5991118" y="3733206"/>
                </a:lnTo>
                <a:cubicBezTo>
                  <a:pt x="5991118" y="3733677"/>
                  <a:pt x="5990997" y="3734089"/>
                  <a:pt x="5990755" y="3734443"/>
                </a:cubicBezTo>
                <a:cubicBezTo>
                  <a:pt x="5990512" y="3734796"/>
                  <a:pt x="5990087" y="3735076"/>
                  <a:pt x="5989480" y="3735282"/>
                </a:cubicBezTo>
                <a:cubicBezTo>
                  <a:pt x="5988873" y="3735489"/>
                  <a:pt x="5988099" y="3735665"/>
                  <a:pt x="5987159" y="3735812"/>
                </a:cubicBezTo>
                <a:cubicBezTo>
                  <a:pt x="5986219" y="3735960"/>
                  <a:pt x="5984990" y="3736033"/>
                  <a:pt x="5983473" y="3736033"/>
                </a:cubicBezTo>
                <a:cubicBezTo>
                  <a:pt x="5982078" y="3736033"/>
                  <a:pt x="5980880" y="3735960"/>
                  <a:pt x="5979879" y="3735812"/>
                </a:cubicBezTo>
                <a:cubicBezTo>
                  <a:pt x="5978878" y="3735665"/>
                  <a:pt x="5978089" y="3735489"/>
                  <a:pt x="5977512" y="3735282"/>
                </a:cubicBezTo>
                <a:cubicBezTo>
                  <a:pt x="5976935" y="3735076"/>
                  <a:pt x="5976525" y="3734796"/>
                  <a:pt x="5976283" y="3734443"/>
                </a:cubicBezTo>
                <a:cubicBezTo>
                  <a:pt x="5976040" y="3734089"/>
                  <a:pt x="5975919" y="3733677"/>
                  <a:pt x="5975919" y="3733206"/>
                </a:cubicBezTo>
                <a:lnTo>
                  <a:pt x="5975919" y="3633616"/>
                </a:lnTo>
                <a:lnTo>
                  <a:pt x="5975742" y="3633616"/>
                </a:lnTo>
                <a:lnTo>
                  <a:pt x="5935447" y="3733647"/>
                </a:lnTo>
                <a:cubicBezTo>
                  <a:pt x="5935270" y="3734060"/>
                  <a:pt x="5935020" y="3734413"/>
                  <a:pt x="5934696" y="3734708"/>
                </a:cubicBezTo>
                <a:cubicBezTo>
                  <a:pt x="5934372" y="3735003"/>
                  <a:pt x="5933901" y="3735253"/>
                  <a:pt x="5933282" y="3735459"/>
                </a:cubicBezTo>
                <a:cubicBezTo>
                  <a:pt x="5932663" y="3735665"/>
                  <a:pt x="5931927" y="3735812"/>
                  <a:pt x="5931073" y="3735901"/>
                </a:cubicBezTo>
                <a:cubicBezTo>
                  <a:pt x="5930219" y="3735989"/>
                  <a:pt x="5929203" y="3736033"/>
                  <a:pt x="5928024" y="3736033"/>
                </a:cubicBezTo>
                <a:cubicBezTo>
                  <a:pt x="5926787" y="3736033"/>
                  <a:pt x="5925727" y="3735975"/>
                  <a:pt x="5924843" y="3735857"/>
                </a:cubicBezTo>
                <a:cubicBezTo>
                  <a:pt x="5923959" y="3735739"/>
                  <a:pt x="5923223" y="3735577"/>
                  <a:pt x="5922634" y="3735371"/>
                </a:cubicBezTo>
                <a:cubicBezTo>
                  <a:pt x="5922045" y="3735164"/>
                  <a:pt x="5921589" y="3734914"/>
                  <a:pt x="5921264" y="3734619"/>
                </a:cubicBezTo>
                <a:cubicBezTo>
                  <a:pt x="5920940" y="3734325"/>
                  <a:pt x="5920719" y="3734001"/>
                  <a:pt x="5920601" y="3733647"/>
                </a:cubicBezTo>
                <a:lnTo>
                  <a:pt x="5882074" y="3633616"/>
                </a:lnTo>
                <a:lnTo>
                  <a:pt x="5881985" y="3633616"/>
                </a:lnTo>
                <a:lnTo>
                  <a:pt x="5881985" y="3733206"/>
                </a:lnTo>
                <a:cubicBezTo>
                  <a:pt x="5881985" y="3733677"/>
                  <a:pt x="5881864" y="3734089"/>
                  <a:pt x="5881622" y="3734443"/>
                </a:cubicBezTo>
                <a:cubicBezTo>
                  <a:pt x="5881379" y="3734796"/>
                  <a:pt x="5880954" y="3735076"/>
                  <a:pt x="5880347" y="3735282"/>
                </a:cubicBezTo>
                <a:cubicBezTo>
                  <a:pt x="5879740" y="3735489"/>
                  <a:pt x="5878951" y="3735665"/>
                  <a:pt x="5877981" y="3735812"/>
                </a:cubicBezTo>
                <a:cubicBezTo>
                  <a:pt x="5877010" y="3735960"/>
                  <a:pt x="5875766" y="3736033"/>
                  <a:pt x="5874249" y="3736033"/>
                </a:cubicBezTo>
                <a:cubicBezTo>
                  <a:pt x="5872793" y="3736033"/>
                  <a:pt x="5871579" y="3735960"/>
                  <a:pt x="5870609" y="3735812"/>
                </a:cubicBezTo>
                <a:cubicBezTo>
                  <a:pt x="5869638" y="3735665"/>
                  <a:pt x="5868864" y="3735489"/>
                  <a:pt x="5868288" y="3735282"/>
                </a:cubicBezTo>
                <a:cubicBezTo>
                  <a:pt x="5867711" y="3735076"/>
                  <a:pt x="5867317" y="3734796"/>
                  <a:pt x="5867105" y="3734443"/>
                </a:cubicBezTo>
                <a:cubicBezTo>
                  <a:pt x="5866892" y="3734089"/>
                  <a:pt x="5866786" y="3733677"/>
                  <a:pt x="5866786" y="3733206"/>
                </a:cubicBezTo>
                <a:lnTo>
                  <a:pt x="5866786" y="3628049"/>
                </a:lnTo>
                <a:cubicBezTo>
                  <a:pt x="5866786" y="3625575"/>
                  <a:pt x="5867444" y="3623808"/>
                  <a:pt x="5868760" y="3622747"/>
                </a:cubicBezTo>
                <a:cubicBezTo>
                  <a:pt x="5870076" y="3621687"/>
                  <a:pt x="5871542" y="3621157"/>
                  <a:pt x="5873157" y="3621157"/>
                </a:cubicBezTo>
                <a:close/>
                <a:moveTo>
                  <a:pt x="5406432" y="3621157"/>
                </a:moveTo>
                <a:lnTo>
                  <a:pt x="5415764" y="3621157"/>
                </a:lnTo>
                <a:cubicBezTo>
                  <a:pt x="5417678" y="3621157"/>
                  <a:pt x="5419353" y="3621333"/>
                  <a:pt x="5420789" y="3621687"/>
                </a:cubicBezTo>
                <a:cubicBezTo>
                  <a:pt x="5422225" y="3622040"/>
                  <a:pt x="5423481" y="3622600"/>
                  <a:pt x="5424557" y="3623366"/>
                </a:cubicBezTo>
                <a:cubicBezTo>
                  <a:pt x="5425634" y="3624132"/>
                  <a:pt x="5426532" y="3625104"/>
                  <a:pt x="5427250" y="3626282"/>
                </a:cubicBezTo>
                <a:cubicBezTo>
                  <a:pt x="5427968" y="3627460"/>
                  <a:pt x="5428595" y="3628845"/>
                  <a:pt x="5429134" y="3630435"/>
                </a:cubicBezTo>
                <a:lnTo>
                  <a:pt x="5461829" y="3713235"/>
                </a:lnTo>
                <a:lnTo>
                  <a:pt x="5462271" y="3713235"/>
                </a:lnTo>
                <a:lnTo>
                  <a:pt x="5496292" y="3630700"/>
                </a:lnTo>
                <a:cubicBezTo>
                  <a:pt x="5496951" y="3628933"/>
                  <a:pt x="5497669" y="3627431"/>
                  <a:pt x="5498448" y="3626194"/>
                </a:cubicBezTo>
                <a:cubicBezTo>
                  <a:pt x="5499225" y="3624956"/>
                  <a:pt x="5500079" y="3623970"/>
                  <a:pt x="5501007" y="3623233"/>
                </a:cubicBezTo>
                <a:cubicBezTo>
                  <a:pt x="5501935" y="3622497"/>
                  <a:pt x="5502966" y="3621967"/>
                  <a:pt x="5504104" y="3621643"/>
                </a:cubicBezTo>
                <a:cubicBezTo>
                  <a:pt x="5505240" y="3621319"/>
                  <a:pt x="5506557" y="3621157"/>
                  <a:pt x="5508054" y="3621157"/>
                </a:cubicBezTo>
                <a:lnTo>
                  <a:pt x="5517839" y="3621157"/>
                </a:lnTo>
                <a:cubicBezTo>
                  <a:pt x="5518738" y="3621157"/>
                  <a:pt x="5519590" y="3621289"/>
                  <a:pt x="5520398" y="3621554"/>
                </a:cubicBezTo>
                <a:cubicBezTo>
                  <a:pt x="5521206" y="3621819"/>
                  <a:pt x="5521894" y="3622232"/>
                  <a:pt x="5522463" y="3622791"/>
                </a:cubicBezTo>
                <a:cubicBezTo>
                  <a:pt x="5523032" y="3623351"/>
                  <a:pt x="5523496" y="3624058"/>
                  <a:pt x="5523855" y="3624912"/>
                </a:cubicBezTo>
                <a:cubicBezTo>
                  <a:pt x="5524214" y="3625767"/>
                  <a:pt x="5524393" y="3626812"/>
                  <a:pt x="5524393" y="3628049"/>
                </a:cubicBezTo>
                <a:lnTo>
                  <a:pt x="5524393" y="3733206"/>
                </a:lnTo>
                <a:cubicBezTo>
                  <a:pt x="5524393" y="3733677"/>
                  <a:pt x="5524272" y="3734089"/>
                  <a:pt x="5524030" y="3734443"/>
                </a:cubicBezTo>
                <a:cubicBezTo>
                  <a:pt x="5523787" y="3734796"/>
                  <a:pt x="5523362" y="3735076"/>
                  <a:pt x="5522755" y="3735282"/>
                </a:cubicBezTo>
                <a:cubicBezTo>
                  <a:pt x="5522148" y="3735489"/>
                  <a:pt x="5521374" y="3735665"/>
                  <a:pt x="5520434" y="3735812"/>
                </a:cubicBezTo>
                <a:cubicBezTo>
                  <a:pt x="5519494" y="3735960"/>
                  <a:pt x="5518265" y="3736033"/>
                  <a:pt x="5516748" y="3736033"/>
                </a:cubicBezTo>
                <a:cubicBezTo>
                  <a:pt x="5515353" y="3736033"/>
                  <a:pt x="5514155" y="3735960"/>
                  <a:pt x="5513154" y="3735812"/>
                </a:cubicBezTo>
                <a:cubicBezTo>
                  <a:pt x="5512153" y="3735665"/>
                  <a:pt x="5511364" y="3735489"/>
                  <a:pt x="5510787" y="3735282"/>
                </a:cubicBezTo>
                <a:cubicBezTo>
                  <a:pt x="5510210" y="3735076"/>
                  <a:pt x="5509800" y="3734796"/>
                  <a:pt x="5509558" y="3734443"/>
                </a:cubicBezTo>
                <a:cubicBezTo>
                  <a:pt x="5509315" y="3734089"/>
                  <a:pt x="5509194" y="3733677"/>
                  <a:pt x="5509194" y="3733206"/>
                </a:cubicBezTo>
                <a:lnTo>
                  <a:pt x="5509194" y="3633616"/>
                </a:lnTo>
                <a:lnTo>
                  <a:pt x="5509017" y="3633616"/>
                </a:lnTo>
                <a:lnTo>
                  <a:pt x="5468722" y="3733647"/>
                </a:lnTo>
                <a:cubicBezTo>
                  <a:pt x="5468545" y="3734060"/>
                  <a:pt x="5468295" y="3734413"/>
                  <a:pt x="5467971" y="3734708"/>
                </a:cubicBezTo>
                <a:cubicBezTo>
                  <a:pt x="5467647" y="3735003"/>
                  <a:pt x="5467176" y="3735253"/>
                  <a:pt x="5466557" y="3735459"/>
                </a:cubicBezTo>
                <a:cubicBezTo>
                  <a:pt x="5465938" y="3735665"/>
                  <a:pt x="5465202" y="3735812"/>
                  <a:pt x="5464348" y="3735901"/>
                </a:cubicBezTo>
                <a:cubicBezTo>
                  <a:pt x="5463494" y="3735989"/>
                  <a:pt x="5462478" y="3736033"/>
                  <a:pt x="5461299" y="3736033"/>
                </a:cubicBezTo>
                <a:cubicBezTo>
                  <a:pt x="5460062" y="3736033"/>
                  <a:pt x="5459002" y="3735975"/>
                  <a:pt x="5458118" y="3735857"/>
                </a:cubicBezTo>
                <a:cubicBezTo>
                  <a:pt x="5457234" y="3735739"/>
                  <a:pt x="5456498" y="3735577"/>
                  <a:pt x="5455909" y="3735371"/>
                </a:cubicBezTo>
                <a:cubicBezTo>
                  <a:pt x="5455320" y="3735164"/>
                  <a:pt x="5454864" y="3734914"/>
                  <a:pt x="5454539" y="3734619"/>
                </a:cubicBezTo>
                <a:cubicBezTo>
                  <a:pt x="5454215" y="3734325"/>
                  <a:pt x="5453994" y="3734001"/>
                  <a:pt x="5453876" y="3733647"/>
                </a:cubicBezTo>
                <a:lnTo>
                  <a:pt x="5415349" y="3633616"/>
                </a:lnTo>
                <a:lnTo>
                  <a:pt x="5415260" y="3633616"/>
                </a:lnTo>
                <a:lnTo>
                  <a:pt x="5415260" y="3733206"/>
                </a:lnTo>
                <a:cubicBezTo>
                  <a:pt x="5415260" y="3733677"/>
                  <a:pt x="5415139" y="3734089"/>
                  <a:pt x="5414897" y="3734443"/>
                </a:cubicBezTo>
                <a:cubicBezTo>
                  <a:pt x="5414654" y="3734796"/>
                  <a:pt x="5414229" y="3735076"/>
                  <a:pt x="5413622" y="3735282"/>
                </a:cubicBezTo>
                <a:cubicBezTo>
                  <a:pt x="5413015" y="3735489"/>
                  <a:pt x="5412226" y="3735665"/>
                  <a:pt x="5411256" y="3735812"/>
                </a:cubicBezTo>
                <a:cubicBezTo>
                  <a:pt x="5410285" y="3735960"/>
                  <a:pt x="5409041" y="3736033"/>
                  <a:pt x="5407524" y="3736033"/>
                </a:cubicBezTo>
                <a:cubicBezTo>
                  <a:pt x="5406068" y="3736033"/>
                  <a:pt x="5404854" y="3735960"/>
                  <a:pt x="5403884" y="3735812"/>
                </a:cubicBezTo>
                <a:cubicBezTo>
                  <a:pt x="5402913" y="3735665"/>
                  <a:pt x="5402139" y="3735489"/>
                  <a:pt x="5401563" y="3735282"/>
                </a:cubicBezTo>
                <a:cubicBezTo>
                  <a:pt x="5400986" y="3735076"/>
                  <a:pt x="5400592" y="3734796"/>
                  <a:pt x="5400380" y="3734443"/>
                </a:cubicBezTo>
                <a:cubicBezTo>
                  <a:pt x="5400167" y="3734089"/>
                  <a:pt x="5400061" y="3733677"/>
                  <a:pt x="5400061" y="3733206"/>
                </a:cubicBezTo>
                <a:lnTo>
                  <a:pt x="5400061" y="3628049"/>
                </a:lnTo>
                <a:cubicBezTo>
                  <a:pt x="5400061" y="3625575"/>
                  <a:pt x="5400719" y="3623808"/>
                  <a:pt x="5402035" y="3622747"/>
                </a:cubicBezTo>
                <a:cubicBezTo>
                  <a:pt x="5403351" y="3621687"/>
                  <a:pt x="5404817" y="3621157"/>
                  <a:pt x="5406432" y="3621157"/>
                </a:cubicBezTo>
                <a:close/>
                <a:moveTo>
                  <a:pt x="4930182" y="3621157"/>
                </a:moveTo>
                <a:lnTo>
                  <a:pt x="4939514" y="3621157"/>
                </a:lnTo>
                <a:cubicBezTo>
                  <a:pt x="4941428" y="3621157"/>
                  <a:pt x="4943103" y="3621333"/>
                  <a:pt x="4944539" y="3621687"/>
                </a:cubicBezTo>
                <a:cubicBezTo>
                  <a:pt x="4945975" y="3622040"/>
                  <a:pt x="4947231" y="3622600"/>
                  <a:pt x="4948307" y="3623366"/>
                </a:cubicBezTo>
                <a:cubicBezTo>
                  <a:pt x="4949384" y="3624132"/>
                  <a:pt x="4950282" y="3625104"/>
                  <a:pt x="4951000" y="3626282"/>
                </a:cubicBezTo>
                <a:cubicBezTo>
                  <a:pt x="4951718" y="3627460"/>
                  <a:pt x="4952345" y="3628845"/>
                  <a:pt x="4952884" y="3630435"/>
                </a:cubicBezTo>
                <a:lnTo>
                  <a:pt x="4985579" y="3713235"/>
                </a:lnTo>
                <a:lnTo>
                  <a:pt x="4986021" y="3713235"/>
                </a:lnTo>
                <a:lnTo>
                  <a:pt x="5020042" y="3630700"/>
                </a:lnTo>
                <a:cubicBezTo>
                  <a:pt x="5020701" y="3628933"/>
                  <a:pt x="5021419" y="3627431"/>
                  <a:pt x="5022198" y="3626194"/>
                </a:cubicBezTo>
                <a:cubicBezTo>
                  <a:pt x="5022975" y="3624956"/>
                  <a:pt x="5023829" y="3623970"/>
                  <a:pt x="5024757" y="3623233"/>
                </a:cubicBezTo>
                <a:cubicBezTo>
                  <a:pt x="5025685" y="3622497"/>
                  <a:pt x="5026716" y="3621967"/>
                  <a:pt x="5027854" y="3621643"/>
                </a:cubicBezTo>
                <a:cubicBezTo>
                  <a:pt x="5028990" y="3621319"/>
                  <a:pt x="5030307" y="3621157"/>
                  <a:pt x="5031804" y="3621157"/>
                </a:cubicBezTo>
                <a:lnTo>
                  <a:pt x="5041589" y="3621157"/>
                </a:lnTo>
                <a:cubicBezTo>
                  <a:pt x="5042488" y="3621157"/>
                  <a:pt x="5043340" y="3621289"/>
                  <a:pt x="5044148" y="3621554"/>
                </a:cubicBezTo>
                <a:cubicBezTo>
                  <a:pt x="5044956" y="3621819"/>
                  <a:pt x="5045644" y="3622232"/>
                  <a:pt x="5046213" y="3622791"/>
                </a:cubicBezTo>
                <a:cubicBezTo>
                  <a:pt x="5046782" y="3623351"/>
                  <a:pt x="5047246" y="3624058"/>
                  <a:pt x="5047605" y="3624912"/>
                </a:cubicBezTo>
                <a:cubicBezTo>
                  <a:pt x="5047964" y="3625767"/>
                  <a:pt x="5048143" y="3626812"/>
                  <a:pt x="5048143" y="3628049"/>
                </a:cubicBezTo>
                <a:lnTo>
                  <a:pt x="5048143" y="3733206"/>
                </a:lnTo>
                <a:cubicBezTo>
                  <a:pt x="5048143" y="3733677"/>
                  <a:pt x="5048022" y="3734089"/>
                  <a:pt x="5047780" y="3734443"/>
                </a:cubicBezTo>
                <a:cubicBezTo>
                  <a:pt x="5047537" y="3734796"/>
                  <a:pt x="5047112" y="3735076"/>
                  <a:pt x="5046505" y="3735282"/>
                </a:cubicBezTo>
                <a:cubicBezTo>
                  <a:pt x="5045898" y="3735489"/>
                  <a:pt x="5045124" y="3735665"/>
                  <a:pt x="5044184" y="3735812"/>
                </a:cubicBezTo>
                <a:cubicBezTo>
                  <a:pt x="5043244" y="3735960"/>
                  <a:pt x="5042015" y="3736033"/>
                  <a:pt x="5040498" y="3736033"/>
                </a:cubicBezTo>
                <a:cubicBezTo>
                  <a:pt x="5039103" y="3736033"/>
                  <a:pt x="5037905" y="3735960"/>
                  <a:pt x="5036904" y="3735812"/>
                </a:cubicBezTo>
                <a:cubicBezTo>
                  <a:pt x="5035903" y="3735665"/>
                  <a:pt x="5035114" y="3735489"/>
                  <a:pt x="5034537" y="3735282"/>
                </a:cubicBezTo>
                <a:cubicBezTo>
                  <a:pt x="5033960" y="3735076"/>
                  <a:pt x="5033550" y="3734796"/>
                  <a:pt x="5033308" y="3734443"/>
                </a:cubicBezTo>
                <a:cubicBezTo>
                  <a:pt x="5033065" y="3734089"/>
                  <a:pt x="5032944" y="3733677"/>
                  <a:pt x="5032944" y="3733206"/>
                </a:cubicBezTo>
                <a:lnTo>
                  <a:pt x="5032944" y="3633616"/>
                </a:lnTo>
                <a:lnTo>
                  <a:pt x="5032767" y="3633616"/>
                </a:lnTo>
                <a:lnTo>
                  <a:pt x="4992472" y="3733647"/>
                </a:lnTo>
                <a:cubicBezTo>
                  <a:pt x="4992295" y="3734060"/>
                  <a:pt x="4992045" y="3734413"/>
                  <a:pt x="4991721" y="3734708"/>
                </a:cubicBezTo>
                <a:cubicBezTo>
                  <a:pt x="4991397" y="3735003"/>
                  <a:pt x="4990926" y="3735253"/>
                  <a:pt x="4990307" y="3735459"/>
                </a:cubicBezTo>
                <a:cubicBezTo>
                  <a:pt x="4989688" y="3735665"/>
                  <a:pt x="4988952" y="3735812"/>
                  <a:pt x="4988098" y="3735901"/>
                </a:cubicBezTo>
                <a:cubicBezTo>
                  <a:pt x="4987244" y="3735989"/>
                  <a:pt x="4986228" y="3736033"/>
                  <a:pt x="4985049" y="3736033"/>
                </a:cubicBezTo>
                <a:cubicBezTo>
                  <a:pt x="4983812" y="3736033"/>
                  <a:pt x="4982752" y="3735975"/>
                  <a:pt x="4981868" y="3735857"/>
                </a:cubicBezTo>
                <a:cubicBezTo>
                  <a:pt x="4980984" y="3735739"/>
                  <a:pt x="4980248" y="3735577"/>
                  <a:pt x="4979659" y="3735371"/>
                </a:cubicBezTo>
                <a:cubicBezTo>
                  <a:pt x="4979070" y="3735164"/>
                  <a:pt x="4978614" y="3734914"/>
                  <a:pt x="4978289" y="3734619"/>
                </a:cubicBezTo>
                <a:cubicBezTo>
                  <a:pt x="4977965" y="3734325"/>
                  <a:pt x="4977744" y="3734001"/>
                  <a:pt x="4977626" y="3733647"/>
                </a:cubicBezTo>
                <a:lnTo>
                  <a:pt x="4939099" y="3633616"/>
                </a:lnTo>
                <a:lnTo>
                  <a:pt x="4939010" y="3633616"/>
                </a:lnTo>
                <a:lnTo>
                  <a:pt x="4939010" y="3733206"/>
                </a:lnTo>
                <a:cubicBezTo>
                  <a:pt x="4939010" y="3733677"/>
                  <a:pt x="4938889" y="3734089"/>
                  <a:pt x="4938647" y="3734443"/>
                </a:cubicBezTo>
                <a:cubicBezTo>
                  <a:pt x="4938404" y="3734796"/>
                  <a:pt x="4937979" y="3735076"/>
                  <a:pt x="4937372" y="3735282"/>
                </a:cubicBezTo>
                <a:cubicBezTo>
                  <a:pt x="4936765" y="3735489"/>
                  <a:pt x="4935976" y="3735665"/>
                  <a:pt x="4935006" y="3735812"/>
                </a:cubicBezTo>
                <a:cubicBezTo>
                  <a:pt x="4934035" y="3735960"/>
                  <a:pt x="4932791" y="3736033"/>
                  <a:pt x="4931274" y="3736033"/>
                </a:cubicBezTo>
                <a:cubicBezTo>
                  <a:pt x="4929818" y="3736033"/>
                  <a:pt x="4928604" y="3735960"/>
                  <a:pt x="4927634" y="3735812"/>
                </a:cubicBezTo>
                <a:cubicBezTo>
                  <a:pt x="4926663" y="3735665"/>
                  <a:pt x="4925889" y="3735489"/>
                  <a:pt x="4925313" y="3735282"/>
                </a:cubicBezTo>
                <a:cubicBezTo>
                  <a:pt x="4924736" y="3735076"/>
                  <a:pt x="4924342" y="3734796"/>
                  <a:pt x="4924130" y="3734443"/>
                </a:cubicBezTo>
                <a:cubicBezTo>
                  <a:pt x="4923917" y="3734089"/>
                  <a:pt x="4923811" y="3733677"/>
                  <a:pt x="4923811" y="3733206"/>
                </a:cubicBezTo>
                <a:lnTo>
                  <a:pt x="4923811" y="3628049"/>
                </a:lnTo>
                <a:cubicBezTo>
                  <a:pt x="4923811" y="3625575"/>
                  <a:pt x="4924469" y="3623808"/>
                  <a:pt x="4925785" y="3622747"/>
                </a:cubicBezTo>
                <a:cubicBezTo>
                  <a:pt x="4927101" y="3621687"/>
                  <a:pt x="4928567" y="3621157"/>
                  <a:pt x="4930182" y="3621157"/>
                </a:cubicBezTo>
                <a:close/>
                <a:moveTo>
                  <a:pt x="4463457" y="3621157"/>
                </a:moveTo>
                <a:lnTo>
                  <a:pt x="4472789" y="3621157"/>
                </a:lnTo>
                <a:cubicBezTo>
                  <a:pt x="4474703" y="3621157"/>
                  <a:pt x="4476378" y="3621333"/>
                  <a:pt x="4477814" y="3621687"/>
                </a:cubicBezTo>
                <a:cubicBezTo>
                  <a:pt x="4479250" y="3622040"/>
                  <a:pt x="4480506" y="3622600"/>
                  <a:pt x="4481582" y="3623366"/>
                </a:cubicBezTo>
                <a:cubicBezTo>
                  <a:pt x="4482659" y="3624132"/>
                  <a:pt x="4483557" y="3625104"/>
                  <a:pt x="4484275" y="3626282"/>
                </a:cubicBezTo>
                <a:cubicBezTo>
                  <a:pt x="4484993" y="3627460"/>
                  <a:pt x="4485620" y="3628845"/>
                  <a:pt x="4486159" y="3630435"/>
                </a:cubicBezTo>
                <a:lnTo>
                  <a:pt x="4518854" y="3713235"/>
                </a:lnTo>
                <a:lnTo>
                  <a:pt x="4519296" y="3713235"/>
                </a:lnTo>
                <a:lnTo>
                  <a:pt x="4553317" y="3630700"/>
                </a:lnTo>
                <a:cubicBezTo>
                  <a:pt x="4553976" y="3628933"/>
                  <a:pt x="4554694" y="3627431"/>
                  <a:pt x="4555473" y="3626194"/>
                </a:cubicBezTo>
                <a:cubicBezTo>
                  <a:pt x="4556250" y="3624956"/>
                  <a:pt x="4557104" y="3623970"/>
                  <a:pt x="4558032" y="3623233"/>
                </a:cubicBezTo>
                <a:cubicBezTo>
                  <a:pt x="4558960" y="3622497"/>
                  <a:pt x="4559991" y="3621967"/>
                  <a:pt x="4561129" y="3621643"/>
                </a:cubicBezTo>
                <a:cubicBezTo>
                  <a:pt x="4562265" y="3621319"/>
                  <a:pt x="4563582" y="3621157"/>
                  <a:pt x="4565079" y="3621157"/>
                </a:cubicBezTo>
                <a:lnTo>
                  <a:pt x="4574864" y="3621157"/>
                </a:lnTo>
                <a:cubicBezTo>
                  <a:pt x="4575763" y="3621157"/>
                  <a:pt x="4576615" y="3621289"/>
                  <a:pt x="4577423" y="3621554"/>
                </a:cubicBezTo>
                <a:cubicBezTo>
                  <a:pt x="4578231" y="3621819"/>
                  <a:pt x="4578919" y="3622232"/>
                  <a:pt x="4579488" y="3622791"/>
                </a:cubicBezTo>
                <a:cubicBezTo>
                  <a:pt x="4580057" y="3623351"/>
                  <a:pt x="4580521" y="3624058"/>
                  <a:pt x="4580880" y="3624912"/>
                </a:cubicBezTo>
                <a:cubicBezTo>
                  <a:pt x="4581239" y="3625767"/>
                  <a:pt x="4581418" y="3626812"/>
                  <a:pt x="4581418" y="3628049"/>
                </a:cubicBezTo>
                <a:lnTo>
                  <a:pt x="4581418" y="3733206"/>
                </a:lnTo>
                <a:cubicBezTo>
                  <a:pt x="4581418" y="3733677"/>
                  <a:pt x="4581297" y="3734089"/>
                  <a:pt x="4581055" y="3734443"/>
                </a:cubicBezTo>
                <a:cubicBezTo>
                  <a:pt x="4580812" y="3734796"/>
                  <a:pt x="4580387" y="3735076"/>
                  <a:pt x="4579780" y="3735282"/>
                </a:cubicBezTo>
                <a:cubicBezTo>
                  <a:pt x="4579173" y="3735489"/>
                  <a:pt x="4578399" y="3735665"/>
                  <a:pt x="4577459" y="3735812"/>
                </a:cubicBezTo>
                <a:cubicBezTo>
                  <a:pt x="4576519" y="3735960"/>
                  <a:pt x="4575290" y="3736033"/>
                  <a:pt x="4573773" y="3736033"/>
                </a:cubicBezTo>
                <a:cubicBezTo>
                  <a:pt x="4572378" y="3736033"/>
                  <a:pt x="4571180" y="3735960"/>
                  <a:pt x="4570179" y="3735812"/>
                </a:cubicBezTo>
                <a:cubicBezTo>
                  <a:pt x="4569178" y="3735665"/>
                  <a:pt x="4568389" y="3735489"/>
                  <a:pt x="4567812" y="3735282"/>
                </a:cubicBezTo>
                <a:cubicBezTo>
                  <a:pt x="4567235" y="3735076"/>
                  <a:pt x="4566825" y="3734796"/>
                  <a:pt x="4566583" y="3734443"/>
                </a:cubicBezTo>
                <a:cubicBezTo>
                  <a:pt x="4566340" y="3734089"/>
                  <a:pt x="4566219" y="3733677"/>
                  <a:pt x="4566219" y="3733206"/>
                </a:cubicBezTo>
                <a:lnTo>
                  <a:pt x="4566219" y="3633616"/>
                </a:lnTo>
                <a:lnTo>
                  <a:pt x="4566042" y="3633616"/>
                </a:lnTo>
                <a:lnTo>
                  <a:pt x="4525747" y="3733647"/>
                </a:lnTo>
                <a:cubicBezTo>
                  <a:pt x="4525570" y="3734060"/>
                  <a:pt x="4525320" y="3734413"/>
                  <a:pt x="4524996" y="3734708"/>
                </a:cubicBezTo>
                <a:cubicBezTo>
                  <a:pt x="4524672" y="3735003"/>
                  <a:pt x="4524201" y="3735253"/>
                  <a:pt x="4523582" y="3735459"/>
                </a:cubicBezTo>
                <a:cubicBezTo>
                  <a:pt x="4522963" y="3735665"/>
                  <a:pt x="4522227" y="3735812"/>
                  <a:pt x="4521373" y="3735901"/>
                </a:cubicBezTo>
                <a:cubicBezTo>
                  <a:pt x="4520519" y="3735989"/>
                  <a:pt x="4519503" y="3736033"/>
                  <a:pt x="4518324" y="3736033"/>
                </a:cubicBezTo>
                <a:cubicBezTo>
                  <a:pt x="4517087" y="3736033"/>
                  <a:pt x="4516027" y="3735975"/>
                  <a:pt x="4515143" y="3735857"/>
                </a:cubicBezTo>
                <a:cubicBezTo>
                  <a:pt x="4514259" y="3735739"/>
                  <a:pt x="4513523" y="3735577"/>
                  <a:pt x="4512934" y="3735371"/>
                </a:cubicBezTo>
                <a:cubicBezTo>
                  <a:pt x="4512345" y="3735164"/>
                  <a:pt x="4511889" y="3734914"/>
                  <a:pt x="4511564" y="3734619"/>
                </a:cubicBezTo>
                <a:cubicBezTo>
                  <a:pt x="4511240" y="3734325"/>
                  <a:pt x="4511019" y="3734001"/>
                  <a:pt x="4510901" y="3733647"/>
                </a:cubicBezTo>
                <a:lnTo>
                  <a:pt x="4472374" y="3633616"/>
                </a:lnTo>
                <a:lnTo>
                  <a:pt x="4472285" y="3633616"/>
                </a:lnTo>
                <a:lnTo>
                  <a:pt x="4472285" y="3733206"/>
                </a:lnTo>
                <a:cubicBezTo>
                  <a:pt x="4472285" y="3733677"/>
                  <a:pt x="4472164" y="3734089"/>
                  <a:pt x="4471922" y="3734443"/>
                </a:cubicBezTo>
                <a:cubicBezTo>
                  <a:pt x="4471679" y="3734796"/>
                  <a:pt x="4471254" y="3735076"/>
                  <a:pt x="4470647" y="3735282"/>
                </a:cubicBezTo>
                <a:cubicBezTo>
                  <a:pt x="4470040" y="3735489"/>
                  <a:pt x="4469251" y="3735665"/>
                  <a:pt x="4468281" y="3735812"/>
                </a:cubicBezTo>
                <a:cubicBezTo>
                  <a:pt x="4467310" y="3735960"/>
                  <a:pt x="4466066" y="3736033"/>
                  <a:pt x="4464549" y="3736033"/>
                </a:cubicBezTo>
                <a:cubicBezTo>
                  <a:pt x="4463093" y="3736033"/>
                  <a:pt x="4461879" y="3735960"/>
                  <a:pt x="4460909" y="3735812"/>
                </a:cubicBezTo>
                <a:cubicBezTo>
                  <a:pt x="4459938" y="3735665"/>
                  <a:pt x="4459164" y="3735489"/>
                  <a:pt x="4458588" y="3735282"/>
                </a:cubicBezTo>
                <a:cubicBezTo>
                  <a:pt x="4458011" y="3735076"/>
                  <a:pt x="4457617" y="3734796"/>
                  <a:pt x="4457405" y="3734443"/>
                </a:cubicBezTo>
                <a:cubicBezTo>
                  <a:pt x="4457192" y="3734089"/>
                  <a:pt x="4457086" y="3733677"/>
                  <a:pt x="4457086" y="3733206"/>
                </a:cubicBezTo>
                <a:lnTo>
                  <a:pt x="4457086" y="3628049"/>
                </a:lnTo>
                <a:cubicBezTo>
                  <a:pt x="4457086" y="3625575"/>
                  <a:pt x="4457744" y="3623808"/>
                  <a:pt x="4459060" y="3622747"/>
                </a:cubicBezTo>
                <a:cubicBezTo>
                  <a:pt x="4460376" y="3621687"/>
                  <a:pt x="4461842" y="3621157"/>
                  <a:pt x="4463457" y="3621157"/>
                </a:cubicBezTo>
                <a:close/>
                <a:moveTo>
                  <a:pt x="3987207" y="3621157"/>
                </a:moveTo>
                <a:lnTo>
                  <a:pt x="3996539" y="3621157"/>
                </a:lnTo>
                <a:cubicBezTo>
                  <a:pt x="3998453" y="3621157"/>
                  <a:pt x="4000128" y="3621333"/>
                  <a:pt x="4001564" y="3621687"/>
                </a:cubicBezTo>
                <a:cubicBezTo>
                  <a:pt x="4003000" y="3622040"/>
                  <a:pt x="4004256" y="3622600"/>
                  <a:pt x="4005333" y="3623366"/>
                </a:cubicBezTo>
                <a:cubicBezTo>
                  <a:pt x="4006409" y="3624132"/>
                  <a:pt x="4007306" y="3625104"/>
                  <a:pt x="4008024" y="3626282"/>
                </a:cubicBezTo>
                <a:cubicBezTo>
                  <a:pt x="4008742" y="3627460"/>
                  <a:pt x="4009370" y="3628845"/>
                  <a:pt x="4009909" y="3630435"/>
                </a:cubicBezTo>
                <a:lnTo>
                  <a:pt x="4042605" y="3713235"/>
                </a:lnTo>
                <a:lnTo>
                  <a:pt x="4043047" y="3713235"/>
                </a:lnTo>
                <a:lnTo>
                  <a:pt x="4077068" y="3630700"/>
                </a:lnTo>
                <a:cubicBezTo>
                  <a:pt x="4077726" y="3628933"/>
                  <a:pt x="4078444" y="3627431"/>
                  <a:pt x="4079222" y="3626194"/>
                </a:cubicBezTo>
                <a:cubicBezTo>
                  <a:pt x="4080001" y="3624956"/>
                  <a:pt x="4080854" y="3623970"/>
                  <a:pt x="4081781" y="3623233"/>
                </a:cubicBezTo>
                <a:cubicBezTo>
                  <a:pt x="4082709" y="3622497"/>
                  <a:pt x="4083742" y="3621967"/>
                  <a:pt x="4084879" y="3621643"/>
                </a:cubicBezTo>
                <a:cubicBezTo>
                  <a:pt x="4086015" y="3621319"/>
                  <a:pt x="4087332" y="3621157"/>
                  <a:pt x="4088829" y="3621157"/>
                </a:cubicBezTo>
                <a:lnTo>
                  <a:pt x="4098614" y="3621157"/>
                </a:lnTo>
                <a:cubicBezTo>
                  <a:pt x="4099512" y="3621157"/>
                  <a:pt x="4100365" y="3621289"/>
                  <a:pt x="4101173" y="3621554"/>
                </a:cubicBezTo>
                <a:cubicBezTo>
                  <a:pt x="4101981" y="3621819"/>
                  <a:pt x="4102669" y="3622232"/>
                  <a:pt x="4103238" y="3622791"/>
                </a:cubicBezTo>
                <a:cubicBezTo>
                  <a:pt x="4103807" y="3623351"/>
                  <a:pt x="4104271" y="3624058"/>
                  <a:pt x="4104630" y="3624912"/>
                </a:cubicBezTo>
                <a:cubicBezTo>
                  <a:pt x="4104989" y="3625767"/>
                  <a:pt x="4105168" y="3626812"/>
                  <a:pt x="4105168" y="3628049"/>
                </a:cubicBezTo>
                <a:lnTo>
                  <a:pt x="4105168" y="3733206"/>
                </a:lnTo>
                <a:cubicBezTo>
                  <a:pt x="4105168" y="3733677"/>
                  <a:pt x="4105047" y="3734089"/>
                  <a:pt x="4104804" y="3734443"/>
                </a:cubicBezTo>
                <a:cubicBezTo>
                  <a:pt x="4104562" y="3734796"/>
                  <a:pt x="4104137" y="3735076"/>
                  <a:pt x="4103530" y="3735282"/>
                </a:cubicBezTo>
                <a:cubicBezTo>
                  <a:pt x="4102923" y="3735489"/>
                  <a:pt x="4102149" y="3735665"/>
                  <a:pt x="4101209" y="3735812"/>
                </a:cubicBezTo>
                <a:cubicBezTo>
                  <a:pt x="4100269" y="3735960"/>
                  <a:pt x="4099040" y="3736033"/>
                  <a:pt x="4097523" y="3736033"/>
                </a:cubicBezTo>
                <a:cubicBezTo>
                  <a:pt x="4096128" y="3736033"/>
                  <a:pt x="4094929" y="3735960"/>
                  <a:pt x="4093928" y="3735812"/>
                </a:cubicBezTo>
                <a:cubicBezTo>
                  <a:pt x="4092928" y="3735665"/>
                  <a:pt x="4092139" y="3735489"/>
                  <a:pt x="4091562" y="3735282"/>
                </a:cubicBezTo>
                <a:cubicBezTo>
                  <a:pt x="4090985" y="3735076"/>
                  <a:pt x="4090576" y="3734796"/>
                  <a:pt x="4090333" y="3734443"/>
                </a:cubicBezTo>
                <a:cubicBezTo>
                  <a:pt x="4090090" y="3734089"/>
                  <a:pt x="4089969" y="3733677"/>
                  <a:pt x="4089969" y="3733206"/>
                </a:cubicBezTo>
                <a:lnTo>
                  <a:pt x="4089969" y="3633616"/>
                </a:lnTo>
                <a:lnTo>
                  <a:pt x="4089793" y="3633616"/>
                </a:lnTo>
                <a:lnTo>
                  <a:pt x="4049497" y="3733647"/>
                </a:lnTo>
                <a:cubicBezTo>
                  <a:pt x="4049321" y="3734060"/>
                  <a:pt x="4049070" y="3734413"/>
                  <a:pt x="4048746" y="3734708"/>
                </a:cubicBezTo>
                <a:cubicBezTo>
                  <a:pt x="4048422" y="3735003"/>
                  <a:pt x="4047951" y="3735253"/>
                  <a:pt x="4047332" y="3735459"/>
                </a:cubicBezTo>
                <a:cubicBezTo>
                  <a:pt x="4046714" y="3735665"/>
                  <a:pt x="4045977" y="3735812"/>
                  <a:pt x="4045123" y="3735901"/>
                </a:cubicBezTo>
                <a:cubicBezTo>
                  <a:pt x="4044269" y="3735989"/>
                  <a:pt x="4043253" y="3736033"/>
                  <a:pt x="4042075" y="3736033"/>
                </a:cubicBezTo>
                <a:cubicBezTo>
                  <a:pt x="4040837" y="3736033"/>
                  <a:pt x="4039777" y="3735975"/>
                  <a:pt x="4038893" y="3735857"/>
                </a:cubicBezTo>
                <a:cubicBezTo>
                  <a:pt x="4038010" y="3735739"/>
                  <a:pt x="4037273" y="3735577"/>
                  <a:pt x="4036684" y="3735371"/>
                </a:cubicBezTo>
                <a:cubicBezTo>
                  <a:pt x="4036095" y="3735164"/>
                  <a:pt x="4035638" y="3734914"/>
                  <a:pt x="4035314" y="3734619"/>
                </a:cubicBezTo>
                <a:cubicBezTo>
                  <a:pt x="4034990" y="3734325"/>
                  <a:pt x="4034769" y="3734001"/>
                  <a:pt x="4034652" y="3733647"/>
                </a:cubicBezTo>
                <a:lnTo>
                  <a:pt x="3996124" y="3633616"/>
                </a:lnTo>
                <a:lnTo>
                  <a:pt x="3996035" y="3633616"/>
                </a:lnTo>
                <a:lnTo>
                  <a:pt x="3996035" y="3733206"/>
                </a:lnTo>
                <a:cubicBezTo>
                  <a:pt x="3996035" y="3733677"/>
                  <a:pt x="3995914" y="3734089"/>
                  <a:pt x="3995672" y="3734443"/>
                </a:cubicBezTo>
                <a:cubicBezTo>
                  <a:pt x="3995429" y="3734796"/>
                  <a:pt x="3995004" y="3735076"/>
                  <a:pt x="3994397" y="3735282"/>
                </a:cubicBezTo>
                <a:cubicBezTo>
                  <a:pt x="3993790" y="3735489"/>
                  <a:pt x="3993001" y="3735665"/>
                  <a:pt x="3992030" y="3735812"/>
                </a:cubicBezTo>
                <a:cubicBezTo>
                  <a:pt x="3991060" y="3735960"/>
                  <a:pt x="3989816" y="3736033"/>
                  <a:pt x="3988299" y="3736033"/>
                </a:cubicBezTo>
                <a:cubicBezTo>
                  <a:pt x="3986843" y="3736033"/>
                  <a:pt x="3985629" y="3735960"/>
                  <a:pt x="3984659" y="3735812"/>
                </a:cubicBezTo>
                <a:cubicBezTo>
                  <a:pt x="3983688" y="3735665"/>
                  <a:pt x="3982914" y="3735489"/>
                  <a:pt x="3982338" y="3735282"/>
                </a:cubicBezTo>
                <a:cubicBezTo>
                  <a:pt x="3981761" y="3735076"/>
                  <a:pt x="3981367" y="3734796"/>
                  <a:pt x="3981155" y="3734443"/>
                </a:cubicBezTo>
                <a:cubicBezTo>
                  <a:pt x="3980942" y="3734089"/>
                  <a:pt x="3980836" y="3733677"/>
                  <a:pt x="3980836" y="3733206"/>
                </a:cubicBezTo>
                <a:lnTo>
                  <a:pt x="3980836" y="3628049"/>
                </a:lnTo>
                <a:cubicBezTo>
                  <a:pt x="3980836" y="3625575"/>
                  <a:pt x="3981494" y="3623808"/>
                  <a:pt x="3982810" y="3622747"/>
                </a:cubicBezTo>
                <a:cubicBezTo>
                  <a:pt x="3984126" y="3621687"/>
                  <a:pt x="3985592" y="3621157"/>
                  <a:pt x="3987207" y="3621157"/>
                </a:cubicBezTo>
                <a:close/>
                <a:moveTo>
                  <a:pt x="3520504" y="3621157"/>
                </a:moveTo>
                <a:lnTo>
                  <a:pt x="3529837" y="3621157"/>
                </a:lnTo>
                <a:cubicBezTo>
                  <a:pt x="3531750" y="3621157"/>
                  <a:pt x="3533425" y="3621333"/>
                  <a:pt x="3534861" y="3621687"/>
                </a:cubicBezTo>
                <a:cubicBezTo>
                  <a:pt x="3536297" y="3622040"/>
                  <a:pt x="3537553" y="3622600"/>
                  <a:pt x="3538630" y="3623366"/>
                </a:cubicBezTo>
                <a:cubicBezTo>
                  <a:pt x="3539706" y="3624132"/>
                  <a:pt x="3540604" y="3625104"/>
                  <a:pt x="3541321" y="3626282"/>
                </a:cubicBezTo>
                <a:cubicBezTo>
                  <a:pt x="3542039" y="3627460"/>
                  <a:pt x="3542668" y="3628845"/>
                  <a:pt x="3543206" y="3630435"/>
                </a:cubicBezTo>
                <a:lnTo>
                  <a:pt x="3575902" y="3713235"/>
                </a:lnTo>
                <a:lnTo>
                  <a:pt x="3576343" y="3713235"/>
                </a:lnTo>
                <a:lnTo>
                  <a:pt x="3610364" y="3630700"/>
                </a:lnTo>
                <a:cubicBezTo>
                  <a:pt x="3611023" y="3628933"/>
                  <a:pt x="3611741" y="3627431"/>
                  <a:pt x="3612519" y="3626194"/>
                </a:cubicBezTo>
                <a:cubicBezTo>
                  <a:pt x="3613297" y="3624956"/>
                  <a:pt x="3614151" y="3623970"/>
                  <a:pt x="3615079" y="3623233"/>
                </a:cubicBezTo>
                <a:cubicBezTo>
                  <a:pt x="3616006" y="3622497"/>
                  <a:pt x="3617039" y="3621967"/>
                  <a:pt x="3618176" y="3621643"/>
                </a:cubicBezTo>
                <a:cubicBezTo>
                  <a:pt x="3619312" y="3621319"/>
                  <a:pt x="3620628" y="3621157"/>
                  <a:pt x="3622125" y="3621157"/>
                </a:cubicBezTo>
                <a:lnTo>
                  <a:pt x="3631911" y="3621157"/>
                </a:lnTo>
                <a:cubicBezTo>
                  <a:pt x="3632809" y="3621157"/>
                  <a:pt x="3633662" y="3621289"/>
                  <a:pt x="3634470" y="3621554"/>
                </a:cubicBezTo>
                <a:cubicBezTo>
                  <a:pt x="3635278" y="3621819"/>
                  <a:pt x="3635966" y="3622232"/>
                  <a:pt x="3636535" y="3622791"/>
                </a:cubicBezTo>
                <a:cubicBezTo>
                  <a:pt x="3637104" y="3623351"/>
                  <a:pt x="3637567" y="3624058"/>
                  <a:pt x="3637926" y="3624912"/>
                </a:cubicBezTo>
                <a:cubicBezTo>
                  <a:pt x="3638285" y="3625767"/>
                  <a:pt x="3638465" y="3626812"/>
                  <a:pt x="3638465" y="3628049"/>
                </a:cubicBezTo>
                <a:lnTo>
                  <a:pt x="3638465" y="3733206"/>
                </a:lnTo>
                <a:cubicBezTo>
                  <a:pt x="3638465" y="3733677"/>
                  <a:pt x="3638344" y="3734089"/>
                  <a:pt x="3638101" y="3734443"/>
                </a:cubicBezTo>
                <a:cubicBezTo>
                  <a:pt x="3637859" y="3734796"/>
                  <a:pt x="3637434" y="3735076"/>
                  <a:pt x="3636827" y="3735282"/>
                </a:cubicBezTo>
                <a:cubicBezTo>
                  <a:pt x="3636220" y="3735489"/>
                  <a:pt x="3635446" y="3735665"/>
                  <a:pt x="3634506" y="3735812"/>
                </a:cubicBezTo>
                <a:cubicBezTo>
                  <a:pt x="3633565" y="3735960"/>
                  <a:pt x="3632337" y="3736033"/>
                  <a:pt x="3630820" y="3736033"/>
                </a:cubicBezTo>
                <a:cubicBezTo>
                  <a:pt x="3629424" y="3736033"/>
                  <a:pt x="3628226" y="3735960"/>
                  <a:pt x="3627225" y="3735812"/>
                </a:cubicBezTo>
                <a:cubicBezTo>
                  <a:pt x="3626224" y="3735665"/>
                  <a:pt x="3625435" y="3735489"/>
                  <a:pt x="3624859" y="3735282"/>
                </a:cubicBezTo>
                <a:cubicBezTo>
                  <a:pt x="3624282" y="3735076"/>
                  <a:pt x="3623873" y="3734796"/>
                  <a:pt x="3623630" y="3734443"/>
                </a:cubicBezTo>
                <a:cubicBezTo>
                  <a:pt x="3623387" y="3734089"/>
                  <a:pt x="3623266" y="3733677"/>
                  <a:pt x="3623266" y="3733206"/>
                </a:cubicBezTo>
                <a:lnTo>
                  <a:pt x="3623266" y="3633616"/>
                </a:lnTo>
                <a:lnTo>
                  <a:pt x="3623089" y="3633616"/>
                </a:lnTo>
                <a:lnTo>
                  <a:pt x="3582794" y="3733647"/>
                </a:lnTo>
                <a:cubicBezTo>
                  <a:pt x="3582617" y="3734060"/>
                  <a:pt x="3582367" y="3734413"/>
                  <a:pt x="3582043" y="3734708"/>
                </a:cubicBezTo>
                <a:cubicBezTo>
                  <a:pt x="3581719" y="3735003"/>
                  <a:pt x="3581248" y="3735253"/>
                  <a:pt x="3580629" y="3735459"/>
                </a:cubicBezTo>
                <a:cubicBezTo>
                  <a:pt x="3580011" y="3735665"/>
                  <a:pt x="3579274" y="3735812"/>
                  <a:pt x="3578420" y="3735901"/>
                </a:cubicBezTo>
                <a:cubicBezTo>
                  <a:pt x="3577566" y="3735989"/>
                  <a:pt x="3576550" y="3736033"/>
                  <a:pt x="3575372" y="3736033"/>
                </a:cubicBezTo>
                <a:cubicBezTo>
                  <a:pt x="3574134" y="3736033"/>
                  <a:pt x="3573074" y="3735975"/>
                  <a:pt x="3572190" y="3735857"/>
                </a:cubicBezTo>
                <a:cubicBezTo>
                  <a:pt x="3571307" y="3735739"/>
                  <a:pt x="3570570" y="3735577"/>
                  <a:pt x="3569981" y="3735371"/>
                </a:cubicBezTo>
                <a:cubicBezTo>
                  <a:pt x="3569392" y="3735164"/>
                  <a:pt x="3568935" y="3734914"/>
                  <a:pt x="3568612" y="3734619"/>
                </a:cubicBezTo>
                <a:cubicBezTo>
                  <a:pt x="3568287" y="3734325"/>
                  <a:pt x="3568067" y="3734001"/>
                  <a:pt x="3567949" y="3733647"/>
                </a:cubicBezTo>
                <a:lnTo>
                  <a:pt x="3529421" y="3633616"/>
                </a:lnTo>
                <a:lnTo>
                  <a:pt x="3529332" y="3633616"/>
                </a:lnTo>
                <a:lnTo>
                  <a:pt x="3529332" y="3733206"/>
                </a:lnTo>
                <a:cubicBezTo>
                  <a:pt x="3529332" y="3733677"/>
                  <a:pt x="3529212" y="3734089"/>
                  <a:pt x="3528968" y="3734443"/>
                </a:cubicBezTo>
                <a:cubicBezTo>
                  <a:pt x="3528726" y="3734796"/>
                  <a:pt x="3528301" y="3735076"/>
                  <a:pt x="3527695" y="3735282"/>
                </a:cubicBezTo>
                <a:cubicBezTo>
                  <a:pt x="3527087" y="3735489"/>
                  <a:pt x="3526298" y="3735665"/>
                  <a:pt x="3525327" y="3735812"/>
                </a:cubicBezTo>
                <a:cubicBezTo>
                  <a:pt x="3524357" y="3735960"/>
                  <a:pt x="3523113" y="3736033"/>
                  <a:pt x="3521596" y="3736033"/>
                </a:cubicBezTo>
                <a:cubicBezTo>
                  <a:pt x="3520140" y="3736033"/>
                  <a:pt x="3518927" y="3735960"/>
                  <a:pt x="3517956" y="3735812"/>
                </a:cubicBezTo>
                <a:cubicBezTo>
                  <a:pt x="3516985" y="3735665"/>
                  <a:pt x="3516212" y="3735489"/>
                  <a:pt x="3515635" y="3735282"/>
                </a:cubicBezTo>
                <a:cubicBezTo>
                  <a:pt x="3515059" y="3735076"/>
                  <a:pt x="3514664" y="3734796"/>
                  <a:pt x="3514452" y="3734443"/>
                </a:cubicBezTo>
                <a:cubicBezTo>
                  <a:pt x="3514240" y="3734089"/>
                  <a:pt x="3514134" y="3733677"/>
                  <a:pt x="3514134" y="3733206"/>
                </a:cubicBezTo>
                <a:lnTo>
                  <a:pt x="3514134" y="3628049"/>
                </a:lnTo>
                <a:cubicBezTo>
                  <a:pt x="3514134" y="3625575"/>
                  <a:pt x="3514791" y="3623808"/>
                  <a:pt x="3516107" y="3622747"/>
                </a:cubicBezTo>
                <a:cubicBezTo>
                  <a:pt x="3517423" y="3621687"/>
                  <a:pt x="3518888" y="3621157"/>
                  <a:pt x="3520504" y="3621157"/>
                </a:cubicBezTo>
                <a:close/>
                <a:moveTo>
                  <a:pt x="3044254" y="3621157"/>
                </a:moveTo>
                <a:lnTo>
                  <a:pt x="3053585" y="3621157"/>
                </a:lnTo>
                <a:cubicBezTo>
                  <a:pt x="3055500" y="3621157"/>
                  <a:pt x="3057173" y="3621333"/>
                  <a:pt x="3058611" y="3621687"/>
                </a:cubicBezTo>
                <a:cubicBezTo>
                  <a:pt x="3060047" y="3622040"/>
                  <a:pt x="3061303" y="3622600"/>
                  <a:pt x="3062380" y="3623366"/>
                </a:cubicBezTo>
                <a:cubicBezTo>
                  <a:pt x="3063455" y="3624132"/>
                  <a:pt x="3064354" y="3625104"/>
                  <a:pt x="3065072" y="3626282"/>
                </a:cubicBezTo>
                <a:cubicBezTo>
                  <a:pt x="3065788" y="3627460"/>
                  <a:pt x="3066417" y="3628845"/>
                  <a:pt x="3066955" y="3630435"/>
                </a:cubicBezTo>
                <a:lnTo>
                  <a:pt x="3099652" y="3713235"/>
                </a:lnTo>
                <a:lnTo>
                  <a:pt x="3100093" y="3713235"/>
                </a:lnTo>
                <a:lnTo>
                  <a:pt x="3134114" y="3630700"/>
                </a:lnTo>
                <a:cubicBezTo>
                  <a:pt x="3134772" y="3628933"/>
                  <a:pt x="3135491" y="3627431"/>
                  <a:pt x="3136269" y="3626194"/>
                </a:cubicBezTo>
                <a:cubicBezTo>
                  <a:pt x="3137047" y="3624956"/>
                  <a:pt x="3137900" y="3623970"/>
                  <a:pt x="3138827" y="3623233"/>
                </a:cubicBezTo>
                <a:cubicBezTo>
                  <a:pt x="3139756" y="3622497"/>
                  <a:pt x="3140788" y="3621967"/>
                  <a:pt x="3141924" y="3621643"/>
                </a:cubicBezTo>
                <a:cubicBezTo>
                  <a:pt x="3143062" y="3621319"/>
                  <a:pt x="3144379" y="3621157"/>
                  <a:pt x="3145875" y="3621157"/>
                </a:cubicBezTo>
                <a:lnTo>
                  <a:pt x="3155660" y="3621157"/>
                </a:lnTo>
                <a:cubicBezTo>
                  <a:pt x="3156559" y="3621157"/>
                  <a:pt x="3157412" y="3621289"/>
                  <a:pt x="3158219" y="3621554"/>
                </a:cubicBezTo>
                <a:cubicBezTo>
                  <a:pt x="3159027" y="3621819"/>
                  <a:pt x="3159715" y="3622232"/>
                  <a:pt x="3160285" y="3622791"/>
                </a:cubicBezTo>
                <a:cubicBezTo>
                  <a:pt x="3160852" y="3623351"/>
                  <a:pt x="3161317" y="3624058"/>
                  <a:pt x="3161676" y="3624912"/>
                </a:cubicBezTo>
                <a:cubicBezTo>
                  <a:pt x="3162035" y="3625767"/>
                  <a:pt x="3162215" y="3626812"/>
                  <a:pt x="3162215" y="3628049"/>
                </a:cubicBezTo>
                <a:lnTo>
                  <a:pt x="3162215" y="3733206"/>
                </a:lnTo>
                <a:cubicBezTo>
                  <a:pt x="3162215" y="3733677"/>
                  <a:pt x="3162093" y="3734089"/>
                  <a:pt x="3161850" y="3734443"/>
                </a:cubicBezTo>
                <a:cubicBezTo>
                  <a:pt x="3161608" y="3734796"/>
                  <a:pt x="3161182" y="3735076"/>
                  <a:pt x="3160575" y="3735282"/>
                </a:cubicBezTo>
                <a:cubicBezTo>
                  <a:pt x="3159970" y="3735489"/>
                  <a:pt x="3159196" y="3735665"/>
                  <a:pt x="3158255" y="3735812"/>
                </a:cubicBezTo>
                <a:cubicBezTo>
                  <a:pt x="3157315" y="3735960"/>
                  <a:pt x="3156085" y="3736033"/>
                  <a:pt x="3154569" y="3736033"/>
                </a:cubicBezTo>
                <a:cubicBezTo>
                  <a:pt x="3153175" y="3736033"/>
                  <a:pt x="3151976" y="3735960"/>
                  <a:pt x="3150974" y="3735812"/>
                </a:cubicBezTo>
                <a:cubicBezTo>
                  <a:pt x="3149973" y="3735665"/>
                  <a:pt x="3149185" y="3735489"/>
                  <a:pt x="3148608" y="3735282"/>
                </a:cubicBezTo>
                <a:cubicBezTo>
                  <a:pt x="3148031" y="3735076"/>
                  <a:pt x="3147621" y="3734796"/>
                  <a:pt x="3147379" y="3734443"/>
                </a:cubicBezTo>
                <a:cubicBezTo>
                  <a:pt x="3147137" y="3734089"/>
                  <a:pt x="3147016" y="3733677"/>
                  <a:pt x="3147016" y="3733206"/>
                </a:cubicBezTo>
                <a:lnTo>
                  <a:pt x="3147016" y="3633616"/>
                </a:lnTo>
                <a:lnTo>
                  <a:pt x="3146839" y="3633616"/>
                </a:lnTo>
                <a:lnTo>
                  <a:pt x="3106545" y="3733647"/>
                </a:lnTo>
                <a:cubicBezTo>
                  <a:pt x="3106368" y="3734060"/>
                  <a:pt x="3106116" y="3734413"/>
                  <a:pt x="3105793" y="3734708"/>
                </a:cubicBezTo>
                <a:cubicBezTo>
                  <a:pt x="3105468" y="3735003"/>
                  <a:pt x="3104998" y="3735253"/>
                  <a:pt x="3104379" y="3735459"/>
                </a:cubicBezTo>
                <a:cubicBezTo>
                  <a:pt x="3103759" y="3735665"/>
                  <a:pt x="3103023" y="3735812"/>
                  <a:pt x="3102171" y="3735901"/>
                </a:cubicBezTo>
                <a:cubicBezTo>
                  <a:pt x="3101315" y="3735989"/>
                  <a:pt x="3100300" y="3736033"/>
                  <a:pt x="3099120" y="3736033"/>
                </a:cubicBezTo>
                <a:cubicBezTo>
                  <a:pt x="3097884" y="3736033"/>
                  <a:pt x="3096823" y="3735975"/>
                  <a:pt x="3095940" y="3735857"/>
                </a:cubicBezTo>
                <a:cubicBezTo>
                  <a:pt x="3095057" y="3735739"/>
                  <a:pt x="3094320" y="3735577"/>
                  <a:pt x="3093732" y="3735371"/>
                </a:cubicBezTo>
                <a:cubicBezTo>
                  <a:pt x="3093142" y="3735164"/>
                  <a:pt x="3092685" y="3734914"/>
                  <a:pt x="3092362" y="3734619"/>
                </a:cubicBezTo>
                <a:cubicBezTo>
                  <a:pt x="3092038" y="3734325"/>
                  <a:pt x="3091815" y="3734001"/>
                  <a:pt x="3091698" y="3733647"/>
                </a:cubicBezTo>
                <a:lnTo>
                  <a:pt x="3053170" y="3633616"/>
                </a:lnTo>
                <a:lnTo>
                  <a:pt x="3053082" y="3633616"/>
                </a:lnTo>
                <a:lnTo>
                  <a:pt x="3053082" y="3733206"/>
                </a:lnTo>
                <a:cubicBezTo>
                  <a:pt x="3053082" y="3733677"/>
                  <a:pt x="3052962" y="3734089"/>
                  <a:pt x="3052718" y="3734443"/>
                </a:cubicBezTo>
                <a:cubicBezTo>
                  <a:pt x="3052475" y="3734796"/>
                  <a:pt x="3052052" y="3735076"/>
                  <a:pt x="3051445" y="3735282"/>
                </a:cubicBezTo>
                <a:cubicBezTo>
                  <a:pt x="3050838" y="3735489"/>
                  <a:pt x="3050049" y="3735665"/>
                  <a:pt x="3049078" y="3735812"/>
                </a:cubicBezTo>
                <a:cubicBezTo>
                  <a:pt x="3048107" y="3735960"/>
                  <a:pt x="3046863" y="3736033"/>
                  <a:pt x="3045346" y="3736033"/>
                </a:cubicBezTo>
                <a:cubicBezTo>
                  <a:pt x="3043890" y="3736033"/>
                  <a:pt x="3042677" y="3735960"/>
                  <a:pt x="3041706" y="3735812"/>
                </a:cubicBezTo>
                <a:cubicBezTo>
                  <a:pt x="3040735" y="3735665"/>
                  <a:pt x="3039962" y="3735489"/>
                  <a:pt x="3039384" y="3735282"/>
                </a:cubicBezTo>
                <a:cubicBezTo>
                  <a:pt x="3038808" y="3735076"/>
                  <a:pt x="3038412" y="3734796"/>
                  <a:pt x="3038201" y="3734443"/>
                </a:cubicBezTo>
                <a:cubicBezTo>
                  <a:pt x="3037991" y="3734089"/>
                  <a:pt x="3037883" y="3733677"/>
                  <a:pt x="3037883" y="3733206"/>
                </a:cubicBezTo>
                <a:lnTo>
                  <a:pt x="3037883" y="3628049"/>
                </a:lnTo>
                <a:cubicBezTo>
                  <a:pt x="3037883" y="3625575"/>
                  <a:pt x="3038542" y="3623808"/>
                  <a:pt x="3039857" y="3622747"/>
                </a:cubicBezTo>
                <a:cubicBezTo>
                  <a:pt x="3041173" y="3621687"/>
                  <a:pt x="3042639" y="3621157"/>
                  <a:pt x="3044254" y="3621157"/>
                </a:cubicBezTo>
                <a:close/>
                <a:moveTo>
                  <a:pt x="2577530" y="3621157"/>
                </a:moveTo>
                <a:lnTo>
                  <a:pt x="2586862" y="3621157"/>
                </a:lnTo>
                <a:cubicBezTo>
                  <a:pt x="2588777" y="3621157"/>
                  <a:pt x="2590451" y="3621333"/>
                  <a:pt x="2591886" y="3621687"/>
                </a:cubicBezTo>
                <a:cubicBezTo>
                  <a:pt x="2593323" y="3622040"/>
                  <a:pt x="2594580" y="3622600"/>
                  <a:pt x="2595656" y="3623366"/>
                </a:cubicBezTo>
                <a:cubicBezTo>
                  <a:pt x="2596732" y="3624132"/>
                  <a:pt x="2597629" y="3625104"/>
                  <a:pt x="2598348" y="3626282"/>
                </a:cubicBezTo>
                <a:cubicBezTo>
                  <a:pt x="2599066" y="3627460"/>
                  <a:pt x="2599694" y="3628845"/>
                  <a:pt x="2600233" y="3630435"/>
                </a:cubicBezTo>
                <a:lnTo>
                  <a:pt x="2632930" y="3713235"/>
                </a:lnTo>
                <a:lnTo>
                  <a:pt x="2633372" y="3713235"/>
                </a:lnTo>
                <a:lnTo>
                  <a:pt x="2667393" y="3630700"/>
                </a:lnTo>
                <a:cubicBezTo>
                  <a:pt x="2668051" y="3628933"/>
                  <a:pt x="2668769" y="3627431"/>
                  <a:pt x="2669548" y="3626194"/>
                </a:cubicBezTo>
                <a:cubicBezTo>
                  <a:pt x="2670326" y="3624956"/>
                  <a:pt x="2671180" y="3623970"/>
                  <a:pt x="2672107" y="3623233"/>
                </a:cubicBezTo>
                <a:cubicBezTo>
                  <a:pt x="2673035" y="3622497"/>
                  <a:pt x="2674067" y="3621967"/>
                  <a:pt x="2675203" y="3621643"/>
                </a:cubicBezTo>
                <a:cubicBezTo>
                  <a:pt x="2676341" y="3621319"/>
                  <a:pt x="2677657" y="3621157"/>
                  <a:pt x="2679154" y="3621157"/>
                </a:cubicBezTo>
                <a:lnTo>
                  <a:pt x="2688939" y="3621157"/>
                </a:lnTo>
                <a:cubicBezTo>
                  <a:pt x="2689838" y="3621157"/>
                  <a:pt x="2690691" y="3621289"/>
                  <a:pt x="2691499" y="3621554"/>
                </a:cubicBezTo>
                <a:cubicBezTo>
                  <a:pt x="2692306" y="3621819"/>
                  <a:pt x="2692994" y="3622232"/>
                  <a:pt x="2693563" y="3622791"/>
                </a:cubicBezTo>
                <a:cubicBezTo>
                  <a:pt x="2694132" y="3623351"/>
                  <a:pt x="2694596" y="3624058"/>
                  <a:pt x="2694955" y="3624912"/>
                </a:cubicBezTo>
                <a:cubicBezTo>
                  <a:pt x="2695314" y="3625767"/>
                  <a:pt x="2695493" y="3626812"/>
                  <a:pt x="2695493" y="3628049"/>
                </a:cubicBezTo>
                <a:lnTo>
                  <a:pt x="2695493" y="3733206"/>
                </a:lnTo>
                <a:cubicBezTo>
                  <a:pt x="2695493" y="3733677"/>
                  <a:pt x="2695372" y="3734089"/>
                  <a:pt x="2695129" y="3734443"/>
                </a:cubicBezTo>
                <a:cubicBezTo>
                  <a:pt x="2694887" y="3734796"/>
                  <a:pt x="2694462" y="3735076"/>
                  <a:pt x="2693855" y="3735282"/>
                </a:cubicBezTo>
                <a:cubicBezTo>
                  <a:pt x="2693249" y="3735489"/>
                  <a:pt x="2692475" y="3735665"/>
                  <a:pt x="2691534" y="3735812"/>
                </a:cubicBezTo>
                <a:cubicBezTo>
                  <a:pt x="2690594" y="3735960"/>
                  <a:pt x="2689365" y="3736033"/>
                  <a:pt x="2687848" y="3736033"/>
                </a:cubicBezTo>
                <a:cubicBezTo>
                  <a:pt x="2686453" y="3736033"/>
                  <a:pt x="2685255" y="3735960"/>
                  <a:pt x="2684254" y="3735812"/>
                </a:cubicBezTo>
                <a:cubicBezTo>
                  <a:pt x="2683252" y="3735665"/>
                  <a:pt x="2682463" y="3735489"/>
                  <a:pt x="2681887" y="3735282"/>
                </a:cubicBezTo>
                <a:cubicBezTo>
                  <a:pt x="2681310" y="3735076"/>
                  <a:pt x="2680900" y="3734796"/>
                  <a:pt x="2680658" y="3734443"/>
                </a:cubicBezTo>
                <a:cubicBezTo>
                  <a:pt x="2680415" y="3734089"/>
                  <a:pt x="2680294" y="3733677"/>
                  <a:pt x="2680294" y="3733206"/>
                </a:cubicBezTo>
                <a:lnTo>
                  <a:pt x="2680294" y="3633616"/>
                </a:lnTo>
                <a:lnTo>
                  <a:pt x="2680118" y="3633616"/>
                </a:lnTo>
                <a:lnTo>
                  <a:pt x="2639822" y="3733647"/>
                </a:lnTo>
                <a:cubicBezTo>
                  <a:pt x="2639645" y="3734060"/>
                  <a:pt x="2639395" y="3734413"/>
                  <a:pt x="2639072" y="3734708"/>
                </a:cubicBezTo>
                <a:cubicBezTo>
                  <a:pt x="2638747" y="3735003"/>
                  <a:pt x="2638276" y="3735253"/>
                  <a:pt x="2637658" y="3735459"/>
                </a:cubicBezTo>
                <a:cubicBezTo>
                  <a:pt x="2637038" y="3735665"/>
                  <a:pt x="2636302" y="3735812"/>
                  <a:pt x="2635448" y="3735901"/>
                </a:cubicBezTo>
                <a:cubicBezTo>
                  <a:pt x="2634594" y="3735989"/>
                  <a:pt x="2633578" y="3736033"/>
                  <a:pt x="2632399" y="3736033"/>
                </a:cubicBezTo>
                <a:cubicBezTo>
                  <a:pt x="2631163" y="3736033"/>
                  <a:pt x="2630102" y="3735975"/>
                  <a:pt x="2629218" y="3735857"/>
                </a:cubicBezTo>
                <a:cubicBezTo>
                  <a:pt x="2628335" y="3735739"/>
                  <a:pt x="2627597" y="3735577"/>
                  <a:pt x="2627008" y="3735371"/>
                </a:cubicBezTo>
                <a:cubicBezTo>
                  <a:pt x="2626420" y="3735164"/>
                  <a:pt x="2625963" y="3734914"/>
                  <a:pt x="2625639" y="3734619"/>
                </a:cubicBezTo>
                <a:cubicBezTo>
                  <a:pt x="2625315" y="3734325"/>
                  <a:pt x="2625094" y="3734001"/>
                  <a:pt x="2624975" y="3733647"/>
                </a:cubicBezTo>
                <a:lnTo>
                  <a:pt x="2586447" y="3633616"/>
                </a:lnTo>
                <a:lnTo>
                  <a:pt x="2586358" y="3633616"/>
                </a:lnTo>
                <a:lnTo>
                  <a:pt x="2586358" y="3733206"/>
                </a:lnTo>
                <a:cubicBezTo>
                  <a:pt x="2586358" y="3733677"/>
                  <a:pt x="2586237" y="3734089"/>
                  <a:pt x="2585995" y="3734443"/>
                </a:cubicBezTo>
                <a:cubicBezTo>
                  <a:pt x="2585752" y="3734796"/>
                  <a:pt x="2585328" y="3735076"/>
                  <a:pt x="2584720" y="3735282"/>
                </a:cubicBezTo>
                <a:cubicBezTo>
                  <a:pt x="2584113" y="3735489"/>
                  <a:pt x="2583325" y="3735665"/>
                  <a:pt x="2582354" y="3735812"/>
                </a:cubicBezTo>
                <a:cubicBezTo>
                  <a:pt x="2581383" y="3735960"/>
                  <a:pt x="2580140" y="3736033"/>
                  <a:pt x="2578623" y="3736033"/>
                </a:cubicBezTo>
                <a:cubicBezTo>
                  <a:pt x="2577166" y="3736033"/>
                  <a:pt x="2575952" y="3735960"/>
                  <a:pt x="2574981" y="3735812"/>
                </a:cubicBezTo>
                <a:cubicBezTo>
                  <a:pt x="2574012" y="3735665"/>
                  <a:pt x="2573238" y="3735489"/>
                  <a:pt x="2572660" y="3735282"/>
                </a:cubicBezTo>
                <a:cubicBezTo>
                  <a:pt x="2572084" y="3735076"/>
                  <a:pt x="2571690" y="3734796"/>
                  <a:pt x="2571478" y="3734443"/>
                </a:cubicBezTo>
                <a:cubicBezTo>
                  <a:pt x="2571265" y="3734089"/>
                  <a:pt x="2571159" y="3733677"/>
                  <a:pt x="2571159" y="3733206"/>
                </a:cubicBezTo>
                <a:lnTo>
                  <a:pt x="2571159" y="3628049"/>
                </a:lnTo>
                <a:cubicBezTo>
                  <a:pt x="2571159" y="3625575"/>
                  <a:pt x="2571817" y="3623808"/>
                  <a:pt x="2573132" y="3622747"/>
                </a:cubicBezTo>
                <a:cubicBezTo>
                  <a:pt x="2574450" y="3621687"/>
                  <a:pt x="2575915" y="3621157"/>
                  <a:pt x="2577530" y="3621157"/>
                </a:cubicBezTo>
                <a:close/>
                <a:moveTo>
                  <a:pt x="2101278" y="3621157"/>
                </a:moveTo>
                <a:lnTo>
                  <a:pt x="2110611" y="3621157"/>
                </a:lnTo>
                <a:cubicBezTo>
                  <a:pt x="2112525" y="3621157"/>
                  <a:pt x="2114199" y="3621333"/>
                  <a:pt x="2115635" y="3621687"/>
                </a:cubicBezTo>
                <a:cubicBezTo>
                  <a:pt x="2117071" y="3622040"/>
                  <a:pt x="2118328" y="3622600"/>
                  <a:pt x="2119405" y="3623366"/>
                </a:cubicBezTo>
                <a:cubicBezTo>
                  <a:pt x="2120480" y="3624132"/>
                  <a:pt x="2121378" y="3625104"/>
                  <a:pt x="2122095" y="3626282"/>
                </a:cubicBezTo>
                <a:cubicBezTo>
                  <a:pt x="2122813" y="3627460"/>
                  <a:pt x="2123441" y="3628845"/>
                  <a:pt x="2123980" y="3630435"/>
                </a:cubicBezTo>
                <a:lnTo>
                  <a:pt x="2156675" y="3713235"/>
                </a:lnTo>
                <a:lnTo>
                  <a:pt x="2157118" y="3713235"/>
                </a:lnTo>
                <a:lnTo>
                  <a:pt x="2191139" y="3630700"/>
                </a:lnTo>
                <a:cubicBezTo>
                  <a:pt x="2191797" y="3628933"/>
                  <a:pt x="2192516" y="3627431"/>
                  <a:pt x="2193293" y="3626194"/>
                </a:cubicBezTo>
                <a:cubicBezTo>
                  <a:pt x="2194071" y="3624956"/>
                  <a:pt x="2194925" y="3623970"/>
                  <a:pt x="2195852" y="3623233"/>
                </a:cubicBezTo>
                <a:cubicBezTo>
                  <a:pt x="2196779" y="3622497"/>
                  <a:pt x="2197813" y="3621967"/>
                  <a:pt x="2198949" y="3621643"/>
                </a:cubicBezTo>
                <a:cubicBezTo>
                  <a:pt x="2200085" y="3621319"/>
                  <a:pt x="2201402" y="3621157"/>
                  <a:pt x="2202901" y="3621157"/>
                </a:cubicBezTo>
                <a:lnTo>
                  <a:pt x="2212686" y="3621157"/>
                </a:lnTo>
                <a:cubicBezTo>
                  <a:pt x="2213583" y="3621157"/>
                  <a:pt x="2214438" y="3621289"/>
                  <a:pt x="2215244" y="3621554"/>
                </a:cubicBezTo>
                <a:cubicBezTo>
                  <a:pt x="2216053" y="3621819"/>
                  <a:pt x="2216742" y="3622232"/>
                  <a:pt x="2217308" y="3622791"/>
                </a:cubicBezTo>
                <a:cubicBezTo>
                  <a:pt x="2217879" y="3623351"/>
                  <a:pt x="2218343" y="3624058"/>
                  <a:pt x="2218702" y="3624912"/>
                </a:cubicBezTo>
                <a:cubicBezTo>
                  <a:pt x="2219061" y="3625767"/>
                  <a:pt x="2219240" y="3626812"/>
                  <a:pt x="2219240" y="3628049"/>
                </a:cubicBezTo>
                <a:lnTo>
                  <a:pt x="2219240" y="3733206"/>
                </a:lnTo>
                <a:cubicBezTo>
                  <a:pt x="2219240" y="3733677"/>
                  <a:pt x="2219120" y="3734089"/>
                  <a:pt x="2218876" y="3734443"/>
                </a:cubicBezTo>
                <a:cubicBezTo>
                  <a:pt x="2218634" y="3734796"/>
                  <a:pt x="2218210" y="3735076"/>
                  <a:pt x="2217603" y="3735282"/>
                </a:cubicBezTo>
                <a:cubicBezTo>
                  <a:pt x="2216995" y="3735489"/>
                  <a:pt x="2216221" y="3735665"/>
                  <a:pt x="2215281" y="3735812"/>
                </a:cubicBezTo>
                <a:cubicBezTo>
                  <a:pt x="2214342" y="3735960"/>
                  <a:pt x="2213112" y="3736033"/>
                  <a:pt x="2211596" y="3736033"/>
                </a:cubicBezTo>
                <a:cubicBezTo>
                  <a:pt x="2210199" y="3736033"/>
                  <a:pt x="2209000" y="3735960"/>
                  <a:pt x="2207999" y="3735812"/>
                </a:cubicBezTo>
                <a:cubicBezTo>
                  <a:pt x="2206999" y="3735665"/>
                  <a:pt x="2206210" y="3735489"/>
                  <a:pt x="2205633" y="3735282"/>
                </a:cubicBezTo>
                <a:cubicBezTo>
                  <a:pt x="2205056" y="3735076"/>
                  <a:pt x="2204647" y="3734796"/>
                  <a:pt x="2204403" y="3734443"/>
                </a:cubicBezTo>
                <a:cubicBezTo>
                  <a:pt x="2204161" y="3734089"/>
                  <a:pt x="2204039" y="3733677"/>
                  <a:pt x="2204039" y="3733206"/>
                </a:cubicBezTo>
                <a:lnTo>
                  <a:pt x="2204039" y="3633616"/>
                </a:lnTo>
                <a:lnTo>
                  <a:pt x="2203864" y="3633616"/>
                </a:lnTo>
                <a:lnTo>
                  <a:pt x="2163568" y="3733647"/>
                </a:lnTo>
                <a:cubicBezTo>
                  <a:pt x="2163391" y="3734060"/>
                  <a:pt x="2163141" y="3734413"/>
                  <a:pt x="2162818" y="3734708"/>
                </a:cubicBezTo>
                <a:cubicBezTo>
                  <a:pt x="2162493" y="3735003"/>
                  <a:pt x="2162022" y="3735253"/>
                  <a:pt x="2161403" y="3735459"/>
                </a:cubicBezTo>
                <a:cubicBezTo>
                  <a:pt x="2160785" y="3735665"/>
                  <a:pt x="2160049" y="3735812"/>
                  <a:pt x="2159195" y="3735901"/>
                </a:cubicBezTo>
                <a:cubicBezTo>
                  <a:pt x="2158339" y="3735989"/>
                  <a:pt x="2157323" y="3736033"/>
                  <a:pt x="2156145" y="3736033"/>
                </a:cubicBezTo>
                <a:cubicBezTo>
                  <a:pt x="2154908" y="3736033"/>
                  <a:pt x="2153848" y="3735975"/>
                  <a:pt x="2152964" y="3735857"/>
                </a:cubicBezTo>
                <a:cubicBezTo>
                  <a:pt x="2152081" y="3735739"/>
                  <a:pt x="2151344" y="3735577"/>
                  <a:pt x="2150756" y="3735371"/>
                </a:cubicBezTo>
                <a:cubicBezTo>
                  <a:pt x="2150166" y="3735164"/>
                  <a:pt x="2149709" y="3734914"/>
                  <a:pt x="2149386" y="3734619"/>
                </a:cubicBezTo>
                <a:cubicBezTo>
                  <a:pt x="2149061" y="3734325"/>
                  <a:pt x="2148841" y="3734001"/>
                  <a:pt x="2148722" y="3733647"/>
                </a:cubicBezTo>
                <a:lnTo>
                  <a:pt x="2110195" y="3633616"/>
                </a:lnTo>
                <a:lnTo>
                  <a:pt x="2110106" y="3633616"/>
                </a:lnTo>
                <a:lnTo>
                  <a:pt x="2110106" y="3733206"/>
                </a:lnTo>
                <a:cubicBezTo>
                  <a:pt x="2110106" y="3733677"/>
                  <a:pt x="2109986" y="3734089"/>
                  <a:pt x="2109742" y="3734443"/>
                </a:cubicBezTo>
                <a:cubicBezTo>
                  <a:pt x="2109500" y="3734796"/>
                  <a:pt x="2109075" y="3735076"/>
                  <a:pt x="2108469" y="3735282"/>
                </a:cubicBezTo>
                <a:cubicBezTo>
                  <a:pt x="2107862" y="3735489"/>
                  <a:pt x="2107073" y="3735665"/>
                  <a:pt x="2106102" y="3735812"/>
                </a:cubicBezTo>
                <a:cubicBezTo>
                  <a:pt x="2105131" y="3735960"/>
                  <a:pt x="2103887" y="3736033"/>
                  <a:pt x="2102371" y="3736033"/>
                </a:cubicBezTo>
                <a:cubicBezTo>
                  <a:pt x="2100915" y="3736033"/>
                  <a:pt x="2099701" y="3735960"/>
                  <a:pt x="2098730" y="3735812"/>
                </a:cubicBezTo>
                <a:cubicBezTo>
                  <a:pt x="2097760" y="3735665"/>
                  <a:pt x="2096986" y="3735489"/>
                  <a:pt x="2096410" y="3735282"/>
                </a:cubicBezTo>
                <a:cubicBezTo>
                  <a:pt x="2095832" y="3735076"/>
                  <a:pt x="2095439" y="3734796"/>
                  <a:pt x="2095227" y="3734443"/>
                </a:cubicBezTo>
                <a:cubicBezTo>
                  <a:pt x="2095014" y="3734089"/>
                  <a:pt x="2094908" y="3733677"/>
                  <a:pt x="2094908" y="3733206"/>
                </a:cubicBezTo>
                <a:lnTo>
                  <a:pt x="2094908" y="3628049"/>
                </a:lnTo>
                <a:cubicBezTo>
                  <a:pt x="2094908" y="3625575"/>
                  <a:pt x="2095565" y="3623808"/>
                  <a:pt x="2096882" y="3622747"/>
                </a:cubicBezTo>
                <a:cubicBezTo>
                  <a:pt x="2098198" y="3621687"/>
                  <a:pt x="2099663" y="3621157"/>
                  <a:pt x="2101278" y="3621157"/>
                </a:cubicBezTo>
                <a:close/>
                <a:moveTo>
                  <a:pt x="1634551" y="3621157"/>
                </a:moveTo>
                <a:lnTo>
                  <a:pt x="1643884" y="3621157"/>
                </a:lnTo>
                <a:cubicBezTo>
                  <a:pt x="1645798" y="3621157"/>
                  <a:pt x="1647477" y="3621333"/>
                  <a:pt x="1648914" y="3621687"/>
                </a:cubicBezTo>
                <a:cubicBezTo>
                  <a:pt x="1650351" y="3622040"/>
                  <a:pt x="1651607" y="3622600"/>
                  <a:pt x="1652683" y="3623366"/>
                </a:cubicBezTo>
                <a:cubicBezTo>
                  <a:pt x="1653759" y="3624132"/>
                  <a:pt x="1654657" y="3625104"/>
                  <a:pt x="1655374" y="3626282"/>
                </a:cubicBezTo>
                <a:cubicBezTo>
                  <a:pt x="1656094" y="3627460"/>
                  <a:pt x="1656721" y="3628845"/>
                  <a:pt x="1657259" y="3630435"/>
                </a:cubicBezTo>
                <a:lnTo>
                  <a:pt x="1689954" y="3713235"/>
                </a:lnTo>
                <a:lnTo>
                  <a:pt x="1690396" y="3713235"/>
                </a:lnTo>
                <a:lnTo>
                  <a:pt x="1724417" y="3630700"/>
                </a:lnTo>
                <a:cubicBezTo>
                  <a:pt x="1725075" y="3628933"/>
                  <a:pt x="1725793" y="3627431"/>
                  <a:pt x="1726572" y="3626194"/>
                </a:cubicBezTo>
                <a:cubicBezTo>
                  <a:pt x="1727350" y="3624956"/>
                  <a:pt x="1728204" y="3623970"/>
                  <a:pt x="1729131" y="3623233"/>
                </a:cubicBezTo>
                <a:cubicBezTo>
                  <a:pt x="1730060" y="3622497"/>
                  <a:pt x="1731092" y="3621967"/>
                  <a:pt x="1732228" y="3621643"/>
                </a:cubicBezTo>
                <a:cubicBezTo>
                  <a:pt x="1733364" y="3621319"/>
                  <a:pt x="1734681" y="3621157"/>
                  <a:pt x="1736178" y="3621157"/>
                </a:cubicBezTo>
                <a:lnTo>
                  <a:pt x="1745963" y="3621157"/>
                </a:lnTo>
                <a:cubicBezTo>
                  <a:pt x="1746862" y="3621157"/>
                  <a:pt x="1747715" y="3621289"/>
                  <a:pt x="1748523" y="3621554"/>
                </a:cubicBezTo>
                <a:cubicBezTo>
                  <a:pt x="1749331" y="3621819"/>
                  <a:pt x="1750019" y="3622232"/>
                  <a:pt x="1750588" y="3622791"/>
                </a:cubicBezTo>
                <a:cubicBezTo>
                  <a:pt x="1751157" y="3623351"/>
                  <a:pt x="1751620" y="3624058"/>
                  <a:pt x="1751979" y="3624912"/>
                </a:cubicBezTo>
                <a:cubicBezTo>
                  <a:pt x="1752338" y="3625767"/>
                  <a:pt x="1752517" y="3626812"/>
                  <a:pt x="1752517" y="3628049"/>
                </a:cubicBezTo>
                <a:lnTo>
                  <a:pt x="1752517" y="3733206"/>
                </a:lnTo>
                <a:cubicBezTo>
                  <a:pt x="1752517" y="3733677"/>
                  <a:pt x="1752396" y="3734089"/>
                  <a:pt x="1752154" y="3734443"/>
                </a:cubicBezTo>
                <a:cubicBezTo>
                  <a:pt x="1751911" y="3734796"/>
                  <a:pt x="1751487" y="3735076"/>
                  <a:pt x="1750880" y="3735282"/>
                </a:cubicBezTo>
                <a:cubicBezTo>
                  <a:pt x="1750272" y="3735489"/>
                  <a:pt x="1749498" y="3735665"/>
                  <a:pt x="1748559" y="3735812"/>
                </a:cubicBezTo>
                <a:cubicBezTo>
                  <a:pt x="1747618" y="3735960"/>
                  <a:pt x="1746389" y="3736033"/>
                  <a:pt x="1744873" y="3736033"/>
                </a:cubicBezTo>
                <a:cubicBezTo>
                  <a:pt x="1743477" y="3736033"/>
                  <a:pt x="1742279" y="3735960"/>
                  <a:pt x="1741278" y="3735812"/>
                </a:cubicBezTo>
                <a:cubicBezTo>
                  <a:pt x="1740276" y="3735665"/>
                  <a:pt x="1739488" y="3735489"/>
                  <a:pt x="1738911" y="3735282"/>
                </a:cubicBezTo>
                <a:cubicBezTo>
                  <a:pt x="1738335" y="3735076"/>
                  <a:pt x="1737925" y="3734796"/>
                  <a:pt x="1737682" y="3734443"/>
                </a:cubicBezTo>
                <a:cubicBezTo>
                  <a:pt x="1737440" y="3734089"/>
                  <a:pt x="1737318" y="3733677"/>
                  <a:pt x="1737318" y="3733206"/>
                </a:cubicBezTo>
                <a:lnTo>
                  <a:pt x="1737318" y="3633616"/>
                </a:lnTo>
                <a:lnTo>
                  <a:pt x="1737142" y="3633616"/>
                </a:lnTo>
                <a:lnTo>
                  <a:pt x="1696847" y="3733647"/>
                </a:lnTo>
                <a:cubicBezTo>
                  <a:pt x="1696671" y="3734060"/>
                  <a:pt x="1696421" y="3734413"/>
                  <a:pt x="1696096" y="3734708"/>
                </a:cubicBezTo>
                <a:cubicBezTo>
                  <a:pt x="1695772" y="3735003"/>
                  <a:pt x="1695301" y="3735253"/>
                  <a:pt x="1694682" y="3735459"/>
                </a:cubicBezTo>
                <a:cubicBezTo>
                  <a:pt x="1694064" y="3735665"/>
                  <a:pt x="1693327" y="3735812"/>
                  <a:pt x="1692472" y="3735901"/>
                </a:cubicBezTo>
                <a:cubicBezTo>
                  <a:pt x="1691619" y="3735989"/>
                  <a:pt x="1690603" y="3736033"/>
                  <a:pt x="1689425" y="3736033"/>
                </a:cubicBezTo>
                <a:cubicBezTo>
                  <a:pt x="1688187" y="3736033"/>
                  <a:pt x="1687127" y="3735975"/>
                  <a:pt x="1686244" y="3735857"/>
                </a:cubicBezTo>
                <a:cubicBezTo>
                  <a:pt x="1685360" y="3735739"/>
                  <a:pt x="1684623" y="3735577"/>
                  <a:pt x="1684034" y="3735371"/>
                </a:cubicBezTo>
                <a:cubicBezTo>
                  <a:pt x="1683445" y="3735164"/>
                  <a:pt x="1682988" y="3734914"/>
                  <a:pt x="1682664" y="3734619"/>
                </a:cubicBezTo>
                <a:cubicBezTo>
                  <a:pt x="1682340" y="3734325"/>
                  <a:pt x="1682119" y="3734001"/>
                  <a:pt x="1682002" y="3733647"/>
                </a:cubicBezTo>
                <a:lnTo>
                  <a:pt x="1643469" y="3633616"/>
                </a:lnTo>
                <a:lnTo>
                  <a:pt x="1643379" y="3633616"/>
                </a:lnTo>
                <a:lnTo>
                  <a:pt x="1643379" y="3733206"/>
                </a:lnTo>
                <a:cubicBezTo>
                  <a:pt x="1643379" y="3733677"/>
                  <a:pt x="1643258" y="3734089"/>
                  <a:pt x="1643015" y="3734443"/>
                </a:cubicBezTo>
                <a:cubicBezTo>
                  <a:pt x="1642774" y="3734796"/>
                  <a:pt x="1642349" y="3735076"/>
                  <a:pt x="1641741" y="3735282"/>
                </a:cubicBezTo>
                <a:cubicBezTo>
                  <a:pt x="1641134" y="3735489"/>
                  <a:pt x="1640346" y="3735665"/>
                  <a:pt x="1639375" y="3735812"/>
                </a:cubicBezTo>
                <a:cubicBezTo>
                  <a:pt x="1638404" y="3735960"/>
                  <a:pt x="1637161" y="3736033"/>
                  <a:pt x="1635643" y="3736033"/>
                </a:cubicBezTo>
                <a:cubicBezTo>
                  <a:pt x="1634187" y="3736033"/>
                  <a:pt x="1632974" y="3735960"/>
                  <a:pt x="1632003" y="3735812"/>
                </a:cubicBezTo>
                <a:cubicBezTo>
                  <a:pt x="1631032" y="3735665"/>
                  <a:pt x="1630259" y="3735489"/>
                  <a:pt x="1629682" y="3735282"/>
                </a:cubicBezTo>
                <a:cubicBezTo>
                  <a:pt x="1629105" y="3735076"/>
                  <a:pt x="1628711" y="3734796"/>
                  <a:pt x="1628498" y="3734443"/>
                </a:cubicBezTo>
                <a:cubicBezTo>
                  <a:pt x="1628287" y="3734089"/>
                  <a:pt x="1628181" y="3733677"/>
                  <a:pt x="1628181" y="3733206"/>
                </a:cubicBezTo>
                <a:lnTo>
                  <a:pt x="1628181" y="3628049"/>
                </a:lnTo>
                <a:cubicBezTo>
                  <a:pt x="1628181" y="3625575"/>
                  <a:pt x="1628839" y="3623808"/>
                  <a:pt x="1630154" y="3622747"/>
                </a:cubicBezTo>
                <a:cubicBezTo>
                  <a:pt x="1631470" y="3621687"/>
                  <a:pt x="1632936" y="3621157"/>
                  <a:pt x="1634551" y="3621157"/>
                </a:cubicBezTo>
                <a:close/>
                <a:moveTo>
                  <a:pt x="1158303" y="3621157"/>
                </a:moveTo>
                <a:lnTo>
                  <a:pt x="1167635" y="3621157"/>
                </a:lnTo>
                <a:cubicBezTo>
                  <a:pt x="1169548" y="3621157"/>
                  <a:pt x="1171224" y="3621333"/>
                  <a:pt x="1172659" y="3621687"/>
                </a:cubicBezTo>
                <a:cubicBezTo>
                  <a:pt x="1174095" y="3622040"/>
                  <a:pt x="1175351" y="3622600"/>
                  <a:pt x="1176428" y="3623366"/>
                </a:cubicBezTo>
                <a:cubicBezTo>
                  <a:pt x="1177505" y="3624132"/>
                  <a:pt x="1178402" y="3625104"/>
                  <a:pt x="1179119" y="3626282"/>
                </a:cubicBezTo>
                <a:cubicBezTo>
                  <a:pt x="1179838" y="3627460"/>
                  <a:pt x="1180466" y="3628845"/>
                  <a:pt x="1181005" y="3630435"/>
                </a:cubicBezTo>
                <a:lnTo>
                  <a:pt x="1213700" y="3713235"/>
                </a:lnTo>
                <a:lnTo>
                  <a:pt x="1214141" y="3713235"/>
                </a:lnTo>
                <a:lnTo>
                  <a:pt x="1248163" y="3630700"/>
                </a:lnTo>
                <a:cubicBezTo>
                  <a:pt x="1248821" y="3628933"/>
                  <a:pt x="1249539" y="3627431"/>
                  <a:pt x="1250317" y="3626194"/>
                </a:cubicBezTo>
                <a:cubicBezTo>
                  <a:pt x="1251096" y="3624956"/>
                  <a:pt x="1251949" y="3623970"/>
                  <a:pt x="1252876" y="3623233"/>
                </a:cubicBezTo>
                <a:cubicBezTo>
                  <a:pt x="1253805" y="3622497"/>
                  <a:pt x="1254837" y="3621967"/>
                  <a:pt x="1255974" y="3621643"/>
                </a:cubicBezTo>
                <a:cubicBezTo>
                  <a:pt x="1257111" y="3621319"/>
                  <a:pt x="1258427" y="3621157"/>
                  <a:pt x="1259924" y="3621157"/>
                </a:cubicBezTo>
                <a:lnTo>
                  <a:pt x="1269709" y="3621157"/>
                </a:lnTo>
                <a:cubicBezTo>
                  <a:pt x="1270608" y="3621157"/>
                  <a:pt x="1271460" y="3621289"/>
                  <a:pt x="1272269" y="3621554"/>
                </a:cubicBezTo>
                <a:cubicBezTo>
                  <a:pt x="1273076" y="3621819"/>
                  <a:pt x="1273765" y="3622232"/>
                  <a:pt x="1274333" y="3622791"/>
                </a:cubicBezTo>
                <a:cubicBezTo>
                  <a:pt x="1274903" y="3623351"/>
                  <a:pt x="1275367" y="3624058"/>
                  <a:pt x="1275725" y="3624912"/>
                </a:cubicBezTo>
                <a:cubicBezTo>
                  <a:pt x="1276085" y="3625767"/>
                  <a:pt x="1276264" y="3626812"/>
                  <a:pt x="1276264" y="3628049"/>
                </a:cubicBezTo>
                <a:lnTo>
                  <a:pt x="1276264" y="3733206"/>
                </a:lnTo>
                <a:cubicBezTo>
                  <a:pt x="1276264" y="3733677"/>
                  <a:pt x="1276143" y="3734089"/>
                  <a:pt x="1275900" y="3734443"/>
                </a:cubicBezTo>
                <a:cubicBezTo>
                  <a:pt x="1275658" y="3734796"/>
                  <a:pt x="1275233" y="3735076"/>
                  <a:pt x="1274626" y="3735282"/>
                </a:cubicBezTo>
                <a:cubicBezTo>
                  <a:pt x="1274018" y="3735489"/>
                  <a:pt x="1273245" y="3735665"/>
                  <a:pt x="1272304" y="3735812"/>
                </a:cubicBezTo>
                <a:cubicBezTo>
                  <a:pt x="1271364" y="3735960"/>
                  <a:pt x="1270135" y="3736033"/>
                  <a:pt x="1268619" y="3736033"/>
                </a:cubicBezTo>
                <a:cubicBezTo>
                  <a:pt x="1267223" y="3736033"/>
                  <a:pt x="1266025" y="3735960"/>
                  <a:pt x="1265024" y="3735812"/>
                </a:cubicBezTo>
                <a:cubicBezTo>
                  <a:pt x="1264023" y="3735665"/>
                  <a:pt x="1263234" y="3735489"/>
                  <a:pt x="1262657" y="3735282"/>
                </a:cubicBezTo>
                <a:cubicBezTo>
                  <a:pt x="1262081" y="3735076"/>
                  <a:pt x="1261671" y="3734796"/>
                  <a:pt x="1261429" y="3734443"/>
                </a:cubicBezTo>
                <a:cubicBezTo>
                  <a:pt x="1261186" y="3734089"/>
                  <a:pt x="1261065" y="3733677"/>
                  <a:pt x="1261065" y="3733206"/>
                </a:cubicBezTo>
                <a:lnTo>
                  <a:pt x="1261065" y="3633616"/>
                </a:lnTo>
                <a:lnTo>
                  <a:pt x="1260888" y="3633616"/>
                </a:lnTo>
                <a:lnTo>
                  <a:pt x="1220592" y="3733647"/>
                </a:lnTo>
                <a:cubicBezTo>
                  <a:pt x="1220415" y="3734060"/>
                  <a:pt x="1220164" y="3734413"/>
                  <a:pt x="1219841" y="3734708"/>
                </a:cubicBezTo>
                <a:cubicBezTo>
                  <a:pt x="1219516" y="3735003"/>
                  <a:pt x="1219045" y="3735253"/>
                  <a:pt x="1218427" y="3735459"/>
                </a:cubicBezTo>
                <a:cubicBezTo>
                  <a:pt x="1217809" y="3735665"/>
                  <a:pt x="1217072" y="3735812"/>
                  <a:pt x="1216218" y="3735901"/>
                </a:cubicBezTo>
                <a:cubicBezTo>
                  <a:pt x="1215364" y="3735989"/>
                  <a:pt x="1214347" y="3736033"/>
                  <a:pt x="1213169" y="3736033"/>
                </a:cubicBezTo>
                <a:cubicBezTo>
                  <a:pt x="1211932" y="3736033"/>
                  <a:pt x="1210871" y="3735975"/>
                  <a:pt x="1209988" y="3735857"/>
                </a:cubicBezTo>
                <a:cubicBezTo>
                  <a:pt x="1209104" y="3735739"/>
                  <a:pt x="1208368" y="3735577"/>
                  <a:pt x="1207779" y="3735371"/>
                </a:cubicBezTo>
                <a:cubicBezTo>
                  <a:pt x="1207190" y="3735164"/>
                  <a:pt x="1206733" y="3734914"/>
                  <a:pt x="1206409" y="3734619"/>
                </a:cubicBezTo>
                <a:cubicBezTo>
                  <a:pt x="1206085" y="3734325"/>
                  <a:pt x="1205864" y="3734001"/>
                  <a:pt x="1205746" y="3733647"/>
                </a:cubicBezTo>
                <a:lnTo>
                  <a:pt x="1167219" y="3633616"/>
                </a:lnTo>
                <a:lnTo>
                  <a:pt x="1167131" y="3633616"/>
                </a:lnTo>
                <a:lnTo>
                  <a:pt x="1167131" y="3733206"/>
                </a:lnTo>
                <a:cubicBezTo>
                  <a:pt x="1167131" y="3733677"/>
                  <a:pt x="1167010" y="3734089"/>
                  <a:pt x="1166767" y="3734443"/>
                </a:cubicBezTo>
                <a:cubicBezTo>
                  <a:pt x="1166525" y="3734796"/>
                  <a:pt x="1166100" y="3735076"/>
                  <a:pt x="1165493" y="3735282"/>
                </a:cubicBezTo>
                <a:cubicBezTo>
                  <a:pt x="1164886" y="3735489"/>
                  <a:pt x="1164097" y="3735665"/>
                  <a:pt x="1163126" y="3735812"/>
                </a:cubicBezTo>
                <a:cubicBezTo>
                  <a:pt x="1162155" y="3735960"/>
                  <a:pt x="1160912" y="3736033"/>
                  <a:pt x="1159395" y="3736033"/>
                </a:cubicBezTo>
                <a:cubicBezTo>
                  <a:pt x="1157939" y="3736033"/>
                  <a:pt x="1156725" y="3735960"/>
                  <a:pt x="1155755" y="3735812"/>
                </a:cubicBezTo>
                <a:cubicBezTo>
                  <a:pt x="1154784" y="3735665"/>
                  <a:pt x="1154010" y="3735489"/>
                  <a:pt x="1153434" y="3735282"/>
                </a:cubicBezTo>
                <a:cubicBezTo>
                  <a:pt x="1152857" y="3735076"/>
                  <a:pt x="1152462" y="3734796"/>
                  <a:pt x="1152250" y="3734443"/>
                </a:cubicBezTo>
                <a:cubicBezTo>
                  <a:pt x="1152039" y="3734089"/>
                  <a:pt x="1151932" y="3733677"/>
                  <a:pt x="1151932" y="3733206"/>
                </a:cubicBezTo>
                <a:lnTo>
                  <a:pt x="1151932" y="3628049"/>
                </a:lnTo>
                <a:cubicBezTo>
                  <a:pt x="1151932" y="3625575"/>
                  <a:pt x="1152591" y="3623808"/>
                  <a:pt x="1153906" y="3622747"/>
                </a:cubicBezTo>
                <a:cubicBezTo>
                  <a:pt x="1155222" y="3621687"/>
                  <a:pt x="1156687" y="3621157"/>
                  <a:pt x="1158303" y="3621157"/>
                </a:cubicBezTo>
                <a:close/>
                <a:moveTo>
                  <a:pt x="691588" y="3621157"/>
                </a:moveTo>
                <a:lnTo>
                  <a:pt x="700919" y="3621157"/>
                </a:lnTo>
                <a:cubicBezTo>
                  <a:pt x="702833" y="3621157"/>
                  <a:pt x="704508" y="3621333"/>
                  <a:pt x="705944" y="3621687"/>
                </a:cubicBezTo>
                <a:cubicBezTo>
                  <a:pt x="707380" y="3622040"/>
                  <a:pt x="708635" y="3622600"/>
                  <a:pt x="709714" y="3623366"/>
                </a:cubicBezTo>
                <a:cubicBezTo>
                  <a:pt x="710790" y="3624132"/>
                  <a:pt x="711687" y="3625104"/>
                  <a:pt x="712405" y="3626282"/>
                </a:cubicBezTo>
                <a:cubicBezTo>
                  <a:pt x="713123" y="3627460"/>
                  <a:pt x="713752" y="3628845"/>
                  <a:pt x="714289" y="3630435"/>
                </a:cubicBezTo>
                <a:lnTo>
                  <a:pt x="746979" y="3713235"/>
                </a:lnTo>
                <a:lnTo>
                  <a:pt x="747422" y="3713235"/>
                </a:lnTo>
                <a:lnTo>
                  <a:pt x="781441" y="3630700"/>
                </a:lnTo>
                <a:cubicBezTo>
                  <a:pt x="782100" y="3628933"/>
                  <a:pt x="782818" y="3627431"/>
                  <a:pt x="783596" y="3626194"/>
                </a:cubicBezTo>
                <a:cubicBezTo>
                  <a:pt x="784374" y="3624956"/>
                  <a:pt x="785228" y="3623970"/>
                  <a:pt x="786155" y="3623233"/>
                </a:cubicBezTo>
                <a:cubicBezTo>
                  <a:pt x="787084" y="3622497"/>
                  <a:pt x="788116" y="3621967"/>
                  <a:pt x="789252" y="3621643"/>
                </a:cubicBezTo>
                <a:cubicBezTo>
                  <a:pt x="790390" y="3621319"/>
                  <a:pt x="791706" y="3621157"/>
                  <a:pt x="793203" y="3621157"/>
                </a:cubicBezTo>
                <a:lnTo>
                  <a:pt x="802987" y="3621157"/>
                </a:lnTo>
                <a:cubicBezTo>
                  <a:pt x="803885" y="3621157"/>
                  <a:pt x="804738" y="3621289"/>
                  <a:pt x="805546" y="3621554"/>
                </a:cubicBezTo>
                <a:cubicBezTo>
                  <a:pt x="806353" y="3621819"/>
                  <a:pt x="807042" y="3622232"/>
                  <a:pt x="807610" y="3622791"/>
                </a:cubicBezTo>
                <a:cubicBezTo>
                  <a:pt x="808179" y="3623351"/>
                  <a:pt x="808643" y="3624058"/>
                  <a:pt x="809003" y="3624912"/>
                </a:cubicBezTo>
                <a:cubicBezTo>
                  <a:pt x="809362" y="3625767"/>
                  <a:pt x="809541" y="3626812"/>
                  <a:pt x="809541" y="3628049"/>
                </a:cubicBezTo>
                <a:lnTo>
                  <a:pt x="809541" y="3733206"/>
                </a:lnTo>
                <a:cubicBezTo>
                  <a:pt x="809541" y="3733677"/>
                  <a:pt x="809419" y="3734089"/>
                  <a:pt x="809177" y="3734443"/>
                </a:cubicBezTo>
                <a:cubicBezTo>
                  <a:pt x="808934" y="3734796"/>
                  <a:pt x="808510" y="3735076"/>
                  <a:pt x="807903" y="3735282"/>
                </a:cubicBezTo>
                <a:cubicBezTo>
                  <a:pt x="807296" y="3735489"/>
                  <a:pt x="806522" y="3735665"/>
                  <a:pt x="805583" y="3735812"/>
                </a:cubicBezTo>
                <a:cubicBezTo>
                  <a:pt x="804642" y="3735960"/>
                  <a:pt x="803413" y="3736033"/>
                  <a:pt x="801896" y="3736033"/>
                </a:cubicBezTo>
                <a:cubicBezTo>
                  <a:pt x="800502" y="3736033"/>
                  <a:pt x="799303" y="3735960"/>
                  <a:pt x="798301" y="3735812"/>
                </a:cubicBezTo>
                <a:cubicBezTo>
                  <a:pt x="797301" y="3735665"/>
                  <a:pt x="796513" y="3735489"/>
                  <a:pt x="795936" y="3735282"/>
                </a:cubicBezTo>
                <a:cubicBezTo>
                  <a:pt x="795359" y="3735076"/>
                  <a:pt x="794950" y="3734796"/>
                  <a:pt x="794707" y="3734443"/>
                </a:cubicBezTo>
                <a:cubicBezTo>
                  <a:pt x="794464" y="3734089"/>
                  <a:pt x="794343" y="3733677"/>
                  <a:pt x="794343" y="3733206"/>
                </a:cubicBezTo>
                <a:lnTo>
                  <a:pt x="794343" y="3633616"/>
                </a:lnTo>
                <a:lnTo>
                  <a:pt x="794166" y="3633616"/>
                </a:lnTo>
                <a:lnTo>
                  <a:pt x="753871" y="3733647"/>
                </a:lnTo>
                <a:cubicBezTo>
                  <a:pt x="753695" y="3734060"/>
                  <a:pt x="753444" y="3734413"/>
                  <a:pt x="753121" y="3734708"/>
                </a:cubicBezTo>
                <a:cubicBezTo>
                  <a:pt x="752797" y="3735003"/>
                  <a:pt x="752326" y="3735253"/>
                  <a:pt x="751707" y="3735459"/>
                </a:cubicBezTo>
                <a:cubicBezTo>
                  <a:pt x="751088" y="3735665"/>
                  <a:pt x="750351" y="3735812"/>
                  <a:pt x="749498" y="3735901"/>
                </a:cubicBezTo>
                <a:cubicBezTo>
                  <a:pt x="748644" y="3735989"/>
                  <a:pt x="747627" y="3736033"/>
                  <a:pt x="746450" y="3736033"/>
                </a:cubicBezTo>
                <a:cubicBezTo>
                  <a:pt x="745214" y="3736033"/>
                  <a:pt x="744154" y="3735975"/>
                  <a:pt x="743271" y="3735857"/>
                </a:cubicBezTo>
                <a:cubicBezTo>
                  <a:pt x="742388" y="3735739"/>
                  <a:pt x="741652" y="3735577"/>
                  <a:pt x="741061" y="3735371"/>
                </a:cubicBezTo>
                <a:cubicBezTo>
                  <a:pt x="740472" y="3735164"/>
                  <a:pt x="740017" y="3734914"/>
                  <a:pt x="739692" y="3734619"/>
                </a:cubicBezTo>
                <a:cubicBezTo>
                  <a:pt x="739370" y="3734325"/>
                  <a:pt x="739147" y="3734001"/>
                  <a:pt x="739030" y="3733647"/>
                </a:cubicBezTo>
                <a:lnTo>
                  <a:pt x="700504" y="3633616"/>
                </a:lnTo>
                <a:lnTo>
                  <a:pt x="700416" y="3633616"/>
                </a:lnTo>
                <a:lnTo>
                  <a:pt x="700416" y="3733206"/>
                </a:lnTo>
                <a:cubicBezTo>
                  <a:pt x="700416" y="3733677"/>
                  <a:pt x="700295" y="3734089"/>
                  <a:pt x="700052" y="3734443"/>
                </a:cubicBezTo>
                <a:cubicBezTo>
                  <a:pt x="699810" y="3734796"/>
                  <a:pt x="699384" y="3735076"/>
                  <a:pt x="698777" y="3735282"/>
                </a:cubicBezTo>
                <a:cubicBezTo>
                  <a:pt x="698170" y="3735489"/>
                  <a:pt x="697381" y="3735665"/>
                  <a:pt x="696410" y="3735812"/>
                </a:cubicBezTo>
                <a:cubicBezTo>
                  <a:pt x="695439" y="3735960"/>
                  <a:pt x="694196" y="3736033"/>
                  <a:pt x="692680" y="3736033"/>
                </a:cubicBezTo>
                <a:cubicBezTo>
                  <a:pt x="691224" y="3736033"/>
                  <a:pt x="690009" y="3735960"/>
                  <a:pt x="689040" y="3735812"/>
                </a:cubicBezTo>
                <a:cubicBezTo>
                  <a:pt x="688069" y="3735665"/>
                  <a:pt x="687296" y="3735489"/>
                  <a:pt x="686719" y="3735282"/>
                </a:cubicBezTo>
                <a:cubicBezTo>
                  <a:pt x="686142" y="3735076"/>
                  <a:pt x="685746" y="3734796"/>
                  <a:pt x="685535" y="3734443"/>
                </a:cubicBezTo>
                <a:cubicBezTo>
                  <a:pt x="685322" y="3734089"/>
                  <a:pt x="685217" y="3733677"/>
                  <a:pt x="685217" y="3733206"/>
                </a:cubicBezTo>
                <a:lnTo>
                  <a:pt x="685217" y="3628049"/>
                </a:lnTo>
                <a:cubicBezTo>
                  <a:pt x="685217" y="3625575"/>
                  <a:pt x="685875" y="3623808"/>
                  <a:pt x="687190" y="3622747"/>
                </a:cubicBezTo>
                <a:cubicBezTo>
                  <a:pt x="688507" y="3621687"/>
                  <a:pt x="689971" y="3621157"/>
                  <a:pt x="691588" y="3621157"/>
                </a:cubicBezTo>
                <a:close/>
                <a:moveTo>
                  <a:pt x="215325" y="3621157"/>
                </a:moveTo>
                <a:lnTo>
                  <a:pt x="224658" y="3621157"/>
                </a:lnTo>
                <a:cubicBezTo>
                  <a:pt x="226571" y="3621157"/>
                  <a:pt x="228246" y="3621333"/>
                  <a:pt x="229682" y="3621687"/>
                </a:cubicBezTo>
                <a:cubicBezTo>
                  <a:pt x="231118" y="3622040"/>
                  <a:pt x="232374" y="3622600"/>
                  <a:pt x="233451" y="3623366"/>
                </a:cubicBezTo>
                <a:cubicBezTo>
                  <a:pt x="234527" y="3624132"/>
                  <a:pt x="235425" y="3625104"/>
                  <a:pt x="236142" y="3626282"/>
                </a:cubicBezTo>
                <a:cubicBezTo>
                  <a:pt x="236861" y="3627460"/>
                  <a:pt x="237489" y="3628845"/>
                  <a:pt x="238027" y="3630435"/>
                </a:cubicBezTo>
                <a:lnTo>
                  <a:pt x="270722" y="3713235"/>
                </a:lnTo>
                <a:lnTo>
                  <a:pt x="271164" y="3713235"/>
                </a:lnTo>
                <a:lnTo>
                  <a:pt x="305186" y="3630700"/>
                </a:lnTo>
                <a:cubicBezTo>
                  <a:pt x="305844" y="3628933"/>
                  <a:pt x="306562" y="3627431"/>
                  <a:pt x="307340" y="3626194"/>
                </a:cubicBezTo>
                <a:cubicBezTo>
                  <a:pt x="308118" y="3624956"/>
                  <a:pt x="308971" y="3623970"/>
                  <a:pt x="309899" y="3623233"/>
                </a:cubicBezTo>
                <a:cubicBezTo>
                  <a:pt x="310827" y="3622497"/>
                  <a:pt x="311859" y="3621967"/>
                  <a:pt x="312996" y="3621643"/>
                </a:cubicBezTo>
                <a:cubicBezTo>
                  <a:pt x="314133" y="3621319"/>
                  <a:pt x="315450" y="3621157"/>
                  <a:pt x="316947" y="3621157"/>
                </a:cubicBezTo>
                <a:lnTo>
                  <a:pt x="326732" y="3621157"/>
                </a:lnTo>
                <a:cubicBezTo>
                  <a:pt x="327630" y="3621157"/>
                  <a:pt x="328483" y="3621289"/>
                  <a:pt x="329291" y="3621554"/>
                </a:cubicBezTo>
                <a:cubicBezTo>
                  <a:pt x="330099" y="3621819"/>
                  <a:pt x="330787" y="3622232"/>
                  <a:pt x="331356" y="3622791"/>
                </a:cubicBezTo>
                <a:cubicBezTo>
                  <a:pt x="331925" y="3623351"/>
                  <a:pt x="332389" y="3624058"/>
                  <a:pt x="332748" y="3624912"/>
                </a:cubicBezTo>
                <a:cubicBezTo>
                  <a:pt x="333107" y="3625767"/>
                  <a:pt x="333286" y="3626812"/>
                  <a:pt x="333286" y="3628049"/>
                </a:cubicBezTo>
                <a:lnTo>
                  <a:pt x="333286" y="3733206"/>
                </a:lnTo>
                <a:cubicBezTo>
                  <a:pt x="333286" y="3733677"/>
                  <a:pt x="333165" y="3734089"/>
                  <a:pt x="332922" y="3734443"/>
                </a:cubicBezTo>
                <a:cubicBezTo>
                  <a:pt x="332680" y="3734796"/>
                  <a:pt x="332255" y="3735076"/>
                  <a:pt x="331648" y="3735282"/>
                </a:cubicBezTo>
                <a:cubicBezTo>
                  <a:pt x="331041" y="3735489"/>
                  <a:pt x="330267" y="3735665"/>
                  <a:pt x="329327" y="3735812"/>
                </a:cubicBezTo>
                <a:cubicBezTo>
                  <a:pt x="328386" y="3735960"/>
                  <a:pt x="327158" y="3736033"/>
                  <a:pt x="325641" y="3736033"/>
                </a:cubicBezTo>
                <a:cubicBezTo>
                  <a:pt x="324246" y="3736033"/>
                  <a:pt x="323047" y="3735960"/>
                  <a:pt x="322046" y="3735812"/>
                </a:cubicBezTo>
                <a:cubicBezTo>
                  <a:pt x="321045" y="3735665"/>
                  <a:pt x="320256" y="3735489"/>
                  <a:pt x="319680" y="3735282"/>
                </a:cubicBezTo>
                <a:cubicBezTo>
                  <a:pt x="319103" y="3735076"/>
                  <a:pt x="318693" y="3734796"/>
                  <a:pt x="318451" y="3734443"/>
                </a:cubicBezTo>
                <a:cubicBezTo>
                  <a:pt x="318208" y="3734089"/>
                  <a:pt x="318087" y="3733677"/>
                  <a:pt x="318087" y="3733206"/>
                </a:cubicBezTo>
                <a:lnTo>
                  <a:pt x="318087" y="3633616"/>
                </a:lnTo>
                <a:lnTo>
                  <a:pt x="317910" y="3633616"/>
                </a:lnTo>
                <a:lnTo>
                  <a:pt x="277615" y="3733647"/>
                </a:lnTo>
                <a:cubicBezTo>
                  <a:pt x="277439" y="3734060"/>
                  <a:pt x="277188" y="3734413"/>
                  <a:pt x="276864" y="3734708"/>
                </a:cubicBezTo>
                <a:cubicBezTo>
                  <a:pt x="276540" y="3735003"/>
                  <a:pt x="276069" y="3735253"/>
                  <a:pt x="275450" y="3735459"/>
                </a:cubicBezTo>
                <a:cubicBezTo>
                  <a:pt x="274832" y="3735665"/>
                  <a:pt x="274095" y="3735812"/>
                  <a:pt x="273241" y="3735901"/>
                </a:cubicBezTo>
                <a:cubicBezTo>
                  <a:pt x="272387" y="3735989"/>
                  <a:pt x="271371" y="3736033"/>
                  <a:pt x="270192" y="3736033"/>
                </a:cubicBezTo>
                <a:cubicBezTo>
                  <a:pt x="268955" y="3736033"/>
                  <a:pt x="267895" y="3735975"/>
                  <a:pt x="267011" y="3735857"/>
                </a:cubicBezTo>
                <a:cubicBezTo>
                  <a:pt x="266128" y="3735739"/>
                  <a:pt x="265391" y="3735577"/>
                  <a:pt x="264802" y="3735371"/>
                </a:cubicBezTo>
                <a:cubicBezTo>
                  <a:pt x="264213" y="3735164"/>
                  <a:pt x="263757" y="3734914"/>
                  <a:pt x="263432" y="3734619"/>
                </a:cubicBezTo>
                <a:cubicBezTo>
                  <a:pt x="263108" y="3734325"/>
                  <a:pt x="262888" y="3734001"/>
                  <a:pt x="262770" y="3733647"/>
                </a:cubicBezTo>
                <a:lnTo>
                  <a:pt x="224242" y="3633616"/>
                </a:lnTo>
                <a:lnTo>
                  <a:pt x="224154" y="3633616"/>
                </a:lnTo>
                <a:lnTo>
                  <a:pt x="224154" y="3733206"/>
                </a:lnTo>
                <a:cubicBezTo>
                  <a:pt x="224154" y="3733677"/>
                  <a:pt x="224033" y="3734089"/>
                  <a:pt x="223790" y="3734443"/>
                </a:cubicBezTo>
                <a:cubicBezTo>
                  <a:pt x="223547" y="3734796"/>
                  <a:pt x="223123" y="3735076"/>
                  <a:pt x="222515" y="3735282"/>
                </a:cubicBezTo>
                <a:cubicBezTo>
                  <a:pt x="221908" y="3735489"/>
                  <a:pt x="221119" y="3735665"/>
                  <a:pt x="220149" y="3735812"/>
                </a:cubicBezTo>
                <a:cubicBezTo>
                  <a:pt x="219178" y="3735960"/>
                  <a:pt x="217934" y="3736033"/>
                  <a:pt x="216417" y="3736033"/>
                </a:cubicBezTo>
                <a:cubicBezTo>
                  <a:pt x="214961" y="3736033"/>
                  <a:pt x="213748" y="3735960"/>
                  <a:pt x="212777" y="3735812"/>
                </a:cubicBezTo>
                <a:cubicBezTo>
                  <a:pt x="211807" y="3735665"/>
                  <a:pt x="211033" y="3735489"/>
                  <a:pt x="210456" y="3735282"/>
                </a:cubicBezTo>
                <a:cubicBezTo>
                  <a:pt x="209880" y="3735076"/>
                  <a:pt x="209485" y="3734796"/>
                  <a:pt x="209273" y="3734443"/>
                </a:cubicBezTo>
                <a:cubicBezTo>
                  <a:pt x="209061" y="3734089"/>
                  <a:pt x="208955" y="3733677"/>
                  <a:pt x="208955" y="3733206"/>
                </a:cubicBezTo>
                <a:lnTo>
                  <a:pt x="208955" y="3628049"/>
                </a:lnTo>
                <a:cubicBezTo>
                  <a:pt x="208955" y="3625575"/>
                  <a:pt x="209613" y="3623808"/>
                  <a:pt x="210928" y="3622747"/>
                </a:cubicBezTo>
                <a:cubicBezTo>
                  <a:pt x="212244" y="3621687"/>
                  <a:pt x="213710" y="3621157"/>
                  <a:pt x="215325" y="3621157"/>
                </a:cubicBezTo>
                <a:close/>
                <a:moveTo>
                  <a:pt x="8388985" y="3620626"/>
                </a:moveTo>
                <a:cubicBezTo>
                  <a:pt x="8390459" y="3620626"/>
                  <a:pt x="8391681" y="3620700"/>
                  <a:pt x="8392653" y="3620847"/>
                </a:cubicBezTo>
                <a:cubicBezTo>
                  <a:pt x="8393625" y="3620995"/>
                  <a:pt x="8394405" y="3621171"/>
                  <a:pt x="8394994" y="3621378"/>
                </a:cubicBezTo>
                <a:cubicBezTo>
                  <a:pt x="8395584" y="3621584"/>
                  <a:pt x="8395996" y="3621864"/>
                  <a:pt x="8396231" y="3622217"/>
                </a:cubicBezTo>
                <a:cubicBezTo>
                  <a:pt x="8396467" y="3622570"/>
                  <a:pt x="8396585" y="3622983"/>
                  <a:pt x="8396585" y="3623454"/>
                </a:cubicBezTo>
                <a:lnTo>
                  <a:pt x="8396585" y="3669228"/>
                </a:lnTo>
                <a:lnTo>
                  <a:pt x="8448633" y="3669228"/>
                </a:lnTo>
                <a:lnTo>
                  <a:pt x="8448633" y="3623454"/>
                </a:lnTo>
                <a:cubicBezTo>
                  <a:pt x="8448633" y="3622983"/>
                  <a:pt x="8448751" y="3622570"/>
                  <a:pt x="8448986" y="3622217"/>
                </a:cubicBezTo>
                <a:cubicBezTo>
                  <a:pt x="8449222" y="3621864"/>
                  <a:pt x="8449635" y="3621584"/>
                  <a:pt x="8450223" y="3621378"/>
                </a:cubicBezTo>
                <a:cubicBezTo>
                  <a:pt x="8450813" y="3621171"/>
                  <a:pt x="8451579" y="3620995"/>
                  <a:pt x="8452521" y="3620847"/>
                </a:cubicBezTo>
                <a:cubicBezTo>
                  <a:pt x="8453464" y="3620700"/>
                  <a:pt x="8454701" y="3620626"/>
                  <a:pt x="8456232" y="3620626"/>
                </a:cubicBezTo>
                <a:cubicBezTo>
                  <a:pt x="8457646" y="3620626"/>
                  <a:pt x="8458839" y="3620700"/>
                  <a:pt x="8459811" y="3620847"/>
                </a:cubicBezTo>
                <a:cubicBezTo>
                  <a:pt x="8460783" y="3620995"/>
                  <a:pt x="8461564" y="3621171"/>
                  <a:pt x="8462153" y="3621378"/>
                </a:cubicBezTo>
                <a:cubicBezTo>
                  <a:pt x="8462743" y="3621584"/>
                  <a:pt x="8463155" y="3621864"/>
                  <a:pt x="8463390" y="3622217"/>
                </a:cubicBezTo>
                <a:cubicBezTo>
                  <a:pt x="8463626" y="3622570"/>
                  <a:pt x="8463744" y="3622983"/>
                  <a:pt x="8463744" y="3623454"/>
                </a:cubicBezTo>
                <a:lnTo>
                  <a:pt x="8463744" y="3733206"/>
                </a:lnTo>
                <a:cubicBezTo>
                  <a:pt x="8463744" y="3733677"/>
                  <a:pt x="8463626" y="3734089"/>
                  <a:pt x="8463390" y="3734443"/>
                </a:cubicBezTo>
                <a:cubicBezTo>
                  <a:pt x="8463155" y="3734796"/>
                  <a:pt x="8462743" y="3735076"/>
                  <a:pt x="8462153" y="3735282"/>
                </a:cubicBezTo>
                <a:cubicBezTo>
                  <a:pt x="8461564" y="3735489"/>
                  <a:pt x="8460783" y="3735665"/>
                  <a:pt x="8459811" y="3735812"/>
                </a:cubicBezTo>
                <a:cubicBezTo>
                  <a:pt x="8458839" y="3735960"/>
                  <a:pt x="8457646" y="3736033"/>
                  <a:pt x="8456232" y="3736033"/>
                </a:cubicBezTo>
                <a:cubicBezTo>
                  <a:pt x="8454701" y="3736033"/>
                  <a:pt x="8453464" y="3735960"/>
                  <a:pt x="8452521" y="3735812"/>
                </a:cubicBezTo>
                <a:cubicBezTo>
                  <a:pt x="8451579" y="3735665"/>
                  <a:pt x="8450813" y="3735489"/>
                  <a:pt x="8450223" y="3735282"/>
                </a:cubicBezTo>
                <a:cubicBezTo>
                  <a:pt x="8449635" y="3735076"/>
                  <a:pt x="8449222" y="3734796"/>
                  <a:pt x="8448986" y="3734443"/>
                </a:cubicBezTo>
                <a:cubicBezTo>
                  <a:pt x="8448751" y="3734089"/>
                  <a:pt x="8448633" y="3733677"/>
                  <a:pt x="8448633" y="3733206"/>
                </a:cubicBezTo>
                <a:lnTo>
                  <a:pt x="8448633" y="3682483"/>
                </a:lnTo>
                <a:lnTo>
                  <a:pt x="8396585" y="3682483"/>
                </a:lnTo>
                <a:lnTo>
                  <a:pt x="8396585" y="3733206"/>
                </a:lnTo>
                <a:cubicBezTo>
                  <a:pt x="8396585" y="3733677"/>
                  <a:pt x="8396467" y="3734089"/>
                  <a:pt x="8396231" y="3734443"/>
                </a:cubicBezTo>
                <a:cubicBezTo>
                  <a:pt x="8395996" y="3734796"/>
                  <a:pt x="8395584" y="3735076"/>
                  <a:pt x="8394994" y="3735282"/>
                </a:cubicBezTo>
                <a:cubicBezTo>
                  <a:pt x="8394405" y="3735489"/>
                  <a:pt x="8393625" y="3735665"/>
                  <a:pt x="8392653" y="3735812"/>
                </a:cubicBezTo>
                <a:cubicBezTo>
                  <a:pt x="8391681" y="3735960"/>
                  <a:pt x="8390459" y="3736033"/>
                  <a:pt x="8388985" y="3736033"/>
                </a:cubicBezTo>
                <a:cubicBezTo>
                  <a:pt x="8387572" y="3736033"/>
                  <a:pt x="8386364" y="3735960"/>
                  <a:pt x="8385362" y="3735812"/>
                </a:cubicBezTo>
                <a:cubicBezTo>
                  <a:pt x="8384361" y="3735665"/>
                  <a:pt x="8383566" y="3735489"/>
                  <a:pt x="8382976" y="3735282"/>
                </a:cubicBezTo>
                <a:cubicBezTo>
                  <a:pt x="8382388" y="3735076"/>
                  <a:pt x="8381975" y="3734796"/>
                  <a:pt x="8381739" y="3734443"/>
                </a:cubicBezTo>
                <a:cubicBezTo>
                  <a:pt x="8381504" y="3734089"/>
                  <a:pt x="8381386" y="3733677"/>
                  <a:pt x="8381386" y="3733206"/>
                </a:cubicBezTo>
                <a:lnTo>
                  <a:pt x="8381386" y="3623454"/>
                </a:lnTo>
                <a:cubicBezTo>
                  <a:pt x="8381386" y="3622983"/>
                  <a:pt x="8381504" y="3622570"/>
                  <a:pt x="8381739" y="3622217"/>
                </a:cubicBezTo>
                <a:cubicBezTo>
                  <a:pt x="8381975" y="3621864"/>
                  <a:pt x="8382388" y="3621584"/>
                  <a:pt x="8382976" y="3621378"/>
                </a:cubicBezTo>
                <a:cubicBezTo>
                  <a:pt x="8383566" y="3621171"/>
                  <a:pt x="8384361" y="3620995"/>
                  <a:pt x="8385362" y="3620847"/>
                </a:cubicBezTo>
                <a:cubicBezTo>
                  <a:pt x="8386364" y="3620700"/>
                  <a:pt x="8387572" y="3620626"/>
                  <a:pt x="8388985" y="3620626"/>
                </a:cubicBezTo>
                <a:close/>
                <a:moveTo>
                  <a:pt x="8138401" y="3620626"/>
                </a:moveTo>
                <a:cubicBezTo>
                  <a:pt x="8140168" y="3620626"/>
                  <a:pt x="8141597" y="3620685"/>
                  <a:pt x="8142686" y="3620803"/>
                </a:cubicBezTo>
                <a:cubicBezTo>
                  <a:pt x="8143777" y="3620921"/>
                  <a:pt x="8144646" y="3621083"/>
                  <a:pt x="8145293" y="3621289"/>
                </a:cubicBezTo>
                <a:cubicBezTo>
                  <a:pt x="8145941" y="3621496"/>
                  <a:pt x="8146428" y="3621790"/>
                  <a:pt x="8146751" y="3622173"/>
                </a:cubicBezTo>
                <a:cubicBezTo>
                  <a:pt x="8147076" y="3622556"/>
                  <a:pt x="8147385" y="3623042"/>
                  <a:pt x="8147679" y="3623631"/>
                </a:cubicBezTo>
                <a:lnTo>
                  <a:pt x="8163497" y="3656503"/>
                </a:lnTo>
                <a:cubicBezTo>
                  <a:pt x="8164965" y="3659626"/>
                  <a:pt x="8166432" y="3662895"/>
                  <a:pt x="8167895" y="3666312"/>
                </a:cubicBezTo>
                <a:cubicBezTo>
                  <a:pt x="8169359" y="3669729"/>
                  <a:pt x="8170853" y="3673175"/>
                  <a:pt x="8172377" y="3676651"/>
                </a:cubicBezTo>
                <a:lnTo>
                  <a:pt x="8172552" y="3676651"/>
                </a:lnTo>
                <a:cubicBezTo>
                  <a:pt x="8173899" y="3673293"/>
                  <a:pt x="8175289" y="3669950"/>
                  <a:pt x="8176724" y="3666621"/>
                </a:cubicBezTo>
                <a:cubicBezTo>
                  <a:pt x="8178159" y="3663293"/>
                  <a:pt x="8179612" y="3660009"/>
                  <a:pt x="8181082" y="3656768"/>
                </a:cubicBezTo>
                <a:lnTo>
                  <a:pt x="8196988" y="3623719"/>
                </a:lnTo>
                <a:cubicBezTo>
                  <a:pt x="8197165" y="3623130"/>
                  <a:pt x="8197415" y="3622630"/>
                  <a:pt x="8197739" y="3622217"/>
                </a:cubicBezTo>
                <a:cubicBezTo>
                  <a:pt x="8198063" y="3621805"/>
                  <a:pt x="8198505" y="3621496"/>
                  <a:pt x="8199064" y="3621289"/>
                </a:cubicBezTo>
                <a:cubicBezTo>
                  <a:pt x="8199624" y="3621083"/>
                  <a:pt x="8200405" y="3620921"/>
                  <a:pt x="8201406" y="3620803"/>
                </a:cubicBezTo>
                <a:cubicBezTo>
                  <a:pt x="8202408" y="3620685"/>
                  <a:pt x="8203675" y="3620626"/>
                  <a:pt x="8205206" y="3620626"/>
                </a:cubicBezTo>
                <a:cubicBezTo>
                  <a:pt x="8207327" y="3620626"/>
                  <a:pt x="8208991" y="3620700"/>
                  <a:pt x="8210199" y="3620847"/>
                </a:cubicBezTo>
                <a:cubicBezTo>
                  <a:pt x="8211407" y="3620995"/>
                  <a:pt x="8212246" y="3621275"/>
                  <a:pt x="8212717" y="3621687"/>
                </a:cubicBezTo>
                <a:cubicBezTo>
                  <a:pt x="8213189" y="3622099"/>
                  <a:pt x="8213351" y="3622689"/>
                  <a:pt x="8213203" y="3623454"/>
                </a:cubicBezTo>
                <a:cubicBezTo>
                  <a:pt x="8213056" y="3624220"/>
                  <a:pt x="8212658" y="3625251"/>
                  <a:pt x="8212010" y="3626547"/>
                </a:cubicBezTo>
                <a:lnTo>
                  <a:pt x="8179668" y="3691055"/>
                </a:lnTo>
                <a:lnTo>
                  <a:pt x="8179668" y="3733206"/>
                </a:lnTo>
                <a:cubicBezTo>
                  <a:pt x="8179668" y="3733677"/>
                  <a:pt x="8179551" y="3734089"/>
                  <a:pt x="8179317" y="3734443"/>
                </a:cubicBezTo>
                <a:cubicBezTo>
                  <a:pt x="8179082" y="3734796"/>
                  <a:pt x="8178673" y="3735076"/>
                  <a:pt x="8178087" y="3735282"/>
                </a:cubicBezTo>
                <a:cubicBezTo>
                  <a:pt x="8177501" y="3735489"/>
                  <a:pt x="8176710" y="3735665"/>
                  <a:pt x="8175715" y="3735812"/>
                </a:cubicBezTo>
                <a:cubicBezTo>
                  <a:pt x="8174719" y="3735960"/>
                  <a:pt x="8173518" y="3736033"/>
                  <a:pt x="8172113" y="3736033"/>
                </a:cubicBezTo>
                <a:cubicBezTo>
                  <a:pt x="8170648" y="3736033"/>
                  <a:pt x="8169433" y="3735960"/>
                  <a:pt x="8168466" y="3735812"/>
                </a:cubicBezTo>
                <a:cubicBezTo>
                  <a:pt x="8167500" y="3735665"/>
                  <a:pt x="8166709" y="3735489"/>
                  <a:pt x="8166094" y="3735282"/>
                </a:cubicBezTo>
                <a:cubicBezTo>
                  <a:pt x="8165479" y="3735076"/>
                  <a:pt x="8165055" y="3734796"/>
                  <a:pt x="8164821" y="3734443"/>
                </a:cubicBezTo>
                <a:cubicBezTo>
                  <a:pt x="8164586" y="3734089"/>
                  <a:pt x="8164469" y="3733677"/>
                  <a:pt x="8164469" y="3733206"/>
                </a:cubicBezTo>
                <a:lnTo>
                  <a:pt x="8164469" y="3691055"/>
                </a:lnTo>
                <a:lnTo>
                  <a:pt x="8132127" y="3626547"/>
                </a:lnTo>
                <a:cubicBezTo>
                  <a:pt x="8131479" y="3625192"/>
                  <a:pt x="8131081" y="3624132"/>
                  <a:pt x="8130934" y="3623366"/>
                </a:cubicBezTo>
                <a:cubicBezTo>
                  <a:pt x="8130787" y="3622600"/>
                  <a:pt x="8130934" y="3622011"/>
                  <a:pt x="8131376" y="3621598"/>
                </a:cubicBezTo>
                <a:cubicBezTo>
                  <a:pt x="8131817" y="3621186"/>
                  <a:pt x="8132613" y="3620921"/>
                  <a:pt x="8133761" y="3620803"/>
                </a:cubicBezTo>
                <a:cubicBezTo>
                  <a:pt x="8134910" y="3620685"/>
                  <a:pt x="8136457" y="3620626"/>
                  <a:pt x="8138401" y="3620626"/>
                </a:cubicBezTo>
                <a:close/>
                <a:moveTo>
                  <a:pt x="7912736" y="3620626"/>
                </a:moveTo>
                <a:cubicBezTo>
                  <a:pt x="7914209" y="3620626"/>
                  <a:pt x="7915431" y="3620700"/>
                  <a:pt x="7916403" y="3620847"/>
                </a:cubicBezTo>
                <a:cubicBezTo>
                  <a:pt x="7917375" y="3620995"/>
                  <a:pt x="7918156" y="3621171"/>
                  <a:pt x="7918745" y="3621378"/>
                </a:cubicBezTo>
                <a:cubicBezTo>
                  <a:pt x="7919334" y="3621584"/>
                  <a:pt x="7919746" y="3621864"/>
                  <a:pt x="7919982" y="3622217"/>
                </a:cubicBezTo>
                <a:cubicBezTo>
                  <a:pt x="7920218" y="3622570"/>
                  <a:pt x="7920335" y="3622983"/>
                  <a:pt x="7920335" y="3623454"/>
                </a:cubicBezTo>
                <a:lnTo>
                  <a:pt x="7920335" y="3669228"/>
                </a:lnTo>
                <a:lnTo>
                  <a:pt x="7972383" y="3669228"/>
                </a:lnTo>
                <a:lnTo>
                  <a:pt x="7972383" y="3623454"/>
                </a:lnTo>
                <a:cubicBezTo>
                  <a:pt x="7972383" y="3622983"/>
                  <a:pt x="7972501" y="3622570"/>
                  <a:pt x="7972736" y="3622217"/>
                </a:cubicBezTo>
                <a:cubicBezTo>
                  <a:pt x="7972972" y="3621864"/>
                  <a:pt x="7973385" y="3621584"/>
                  <a:pt x="7973973" y="3621378"/>
                </a:cubicBezTo>
                <a:cubicBezTo>
                  <a:pt x="7974563" y="3621171"/>
                  <a:pt x="7975329" y="3620995"/>
                  <a:pt x="7976271" y="3620847"/>
                </a:cubicBezTo>
                <a:cubicBezTo>
                  <a:pt x="7977214" y="3620700"/>
                  <a:pt x="7978451" y="3620626"/>
                  <a:pt x="7979982" y="3620626"/>
                </a:cubicBezTo>
                <a:cubicBezTo>
                  <a:pt x="7981396" y="3620626"/>
                  <a:pt x="7982589" y="3620700"/>
                  <a:pt x="7983561" y="3620847"/>
                </a:cubicBezTo>
                <a:cubicBezTo>
                  <a:pt x="7984533" y="3620995"/>
                  <a:pt x="7985314" y="3621171"/>
                  <a:pt x="7985903" y="3621378"/>
                </a:cubicBezTo>
                <a:cubicBezTo>
                  <a:pt x="7986493" y="3621584"/>
                  <a:pt x="7986905" y="3621864"/>
                  <a:pt x="7987140" y="3622217"/>
                </a:cubicBezTo>
                <a:cubicBezTo>
                  <a:pt x="7987376" y="3622570"/>
                  <a:pt x="7987494" y="3622983"/>
                  <a:pt x="7987494" y="3623454"/>
                </a:cubicBezTo>
                <a:lnTo>
                  <a:pt x="7987494" y="3733206"/>
                </a:lnTo>
                <a:cubicBezTo>
                  <a:pt x="7987494" y="3733677"/>
                  <a:pt x="7987376" y="3734089"/>
                  <a:pt x="7987140" y="3734443"/>
                </a:cubicBezTo>
                <a:cubicBezTo>
                  <a:pt x="7986905" y="3734796"/>
                  <a:pt x="7986493" y="3735076"/>
                  <a:pt x="7985903" y="3735282"/>
                </a:cubicBezTo>
                <a:cubicBezTo>
                  <a:pt x="7985314" y="3735489"/>
                  <a:pt x="7984533" y="3735665"/>
                  <a:pt x="7983561" y="3735812"/>
                </a:cubicBezTo>
                <a:cubicBezTo>
                  <a:pt x="7982589" y="3735960"/>
                  <a:pt x="7981396" y="3736033"/>
                  <a:pt x="7979982" y="3736033"/>
                </a:cubicBezTo>
                <a:cubicBezTo>
                  <a:pt x="7978451" y="3736033"/>
                  <a:pt x="7977214" y="3735960"/>
                  <a:pt x="7976271" y="3735812"/>
                </a:cubicBezTo>
                <a:cubicBezTo>
                  <a:pt x="7975329" y="3735665"/>
                  <a:pt x="7974563" y="3735489"/>
                  <a:pt x="7973973" y="3735282"/>
                </a:cubicBezTo>
                <a:cubicBezTo>
                  <a:pt x="7973385" y="3735076"/>
                  <a:pt x="7972972" y="3734796"/>
                  <a:pt x="7972736" y="3734443"/>
                </a:cubicBezTo>
                <a:cubicBezTo>
                  <a:pt x="7972501" y="3734089"/>
                  <a:pt x="7972383" y="3733677"/>
                  <a:pt x="7972383" y="3733206"/>
                </a:cubicBezTo>
                <a:lnTo>
                  <a:pt x="7972383" y="3682483"/>
                </a:lnTo>
                <a:lnTo>
                  <a:pt x="7920335" y="3682483"/>
                </a:lnTo>
                <a:lnTo>
                  <a:pt x="7920335" y="3733206"/>
                </a:lnTo>
                <a:cubicBezTo>
                  <a:pt x="7920335" y="3733677"/>
                  <a:pt x="7920218" y="3734089"/>
                  <a:pt x="7919982" y="3734443"/>
                </a:cubicBezTo>
                <a:cubicBezTo>
                  <a:pt x="7919746" y="3734796"/>
                  <a:pt x="7919334" y="3735076"/>
                  <a:pt x="7918745" y="3735282"/>
                </a:cubicBezTo>
                <a:cubicBezTo>
                  <a:pt x="7918156" y="3735489"/>
                  <a:pt x="7917375" y="3735665"/>
                  <a:pt x="7916403" y="3735812"/>
                </a:cubicBezTo>
                <a:cubicBezTo>
                  <a:pt x="7915431" y="3735960"/>
                  <a:pt x="7914209" y="3736033"/>
                  <a:pt x="7912736" y="3736033"/>
                </a:cubicBezTo>
                <a:cubicBezTo>
                  <a:pt x="7911322" y="3736033"/>
                  <a:pt x="7910114" y="3735960"/>
                  <a:pt x="7909113" y="3735812"/>
                </a:cubicBezTo>
                <a:cubicBezTo>
                  <a:pt x="7908111" y="3735665"/>
                  <a:pt x="7907316" y="3735489"/>
                  <a:pt x="7906727" y="3735282"/>
                </a:cubicBezTo>
                <a:cubicBezTo>
                  <a:pt x="7906138" y="3735076"/>
                  <a:pt x="7905726" y="3734796"/>
                  <a:pt x="7905490" y="3734443"/>
                </a:cubicBezTo>
                <a:cubicBezTo>
                  <a:pt x="7905254" y="3734089"/>
                  <a:pt x="7905136" y="3733677"/>
                  <a:pt x="7905136" y="3733206"/>
                </a:cubicBezTo>
                <a:lnTo>
                  <a:pt x="7905136" y="3623454"/>
                </a:lnTo>
                <a:cubicBezTo>
                  <a:pt x="7905136" y="3622983"/>
                  <a:pt x="7905254" y="3622570"/>
                  <a:pt x="7905490" y="3622217"/>
                </a:cubicBezTo>
                <a:cubicBezTo>
                  <a:pt x="7905726" y="3621864"/>
                  <a:pt x="7906138" y="3621584"/>
                  <a:pt x="7906727" y="3621378"/>
                </a:cubicBezTo>
                <a:cubicBezTo>
                  <a:pt x="7907316" y="3621171"/>
                  <a:pt x="7908111" y="3620995"/>
                  <a:pt x="7909113" y="3620847"/>
                </a:cubicBezTo>
                <a:cubicBezTo>
                  <a:pt x="7910114" y="3620700"/>
                  <a:pt x="7911322" y="3620626"/>
                  <a:pt x="7912736" y="3620626"/>
                </a:cubicBezTo>
                <a:close/>
                <a:moveTo>
                  <a:pt x="7662151" y="3620626"/>
                </a:moveTo>
                <a:cubicBezTo>
                  <a:pt x="7663918" y="3620626"/>
                  <a:pt x="7665347" y="3620685"/>
                  <a:pt x="7666437" y="3620803"/>
                </a:cubicBezTo>
                <a:cubicBezTo>
                  <a:pt x="7667527" y="3620921"/>
                  <a:pt x="7668396" y="3621083"/>
                  <a:pt x="7669044" y="3621289"/>
                </a:cubicBezTo>
                <a:cubicBezTo>
                  <a:pt x="7669692" y="3621496"/>
                  <a:pt x="7670178" y="3621790"/>
                  <a:pt x="7670502" y="3622173"/>
                </a:cubicBezTo>
                <a:cubicBezTo>
                  <a:pt x="7670826" y="3622556"/>
                  <a:pt x="7671135" y="3623042"/>
                  <a:pt x="7671429" y="3623631"/>
                </a:cubicBezTo>
                <a:lnTo>
                  <a:pt x="7687247" y="3656503"/>
                </a:lnTo>
                <a:cubicBezTo>
                  <a:pt x="7688716" y="3659626"/>
                  <a:pt x="7690182" y="3662895"/>
                  <a:pt x="7691646" y="3666312"/>
                </a:cubicBezTo>
                <a:cubicBezTo>
                  <a:pt x="7693109" y="3669729"/>
                  <a:pt x="7694604" y="3673175"/>
                  <a:pt x="7696127" y="3676651"/>
                </a:cubicBezTo>
                <a:lnTo>
                  <a:pt x="7696302" y="3676651"/>
                </a:lnTo>
                <a:cubicBezTo>
                  <a:pt x="7697649" y="3673293"/>
                  <a:pt x="7699039" y="3669950"/>
                  <a:pt x="7700475" y="3666621"/>
                </a:cubicBezTo>
                <a:cubicBezTo>
                  <a:pt x="7701910" y="3663293"/>
                  <a:pt x="7703362" y="3660009"/>
                  <a:pt x="7704832" y="3656768"/>
                </a:cubicBezTo>
                <a:lnTo>
                  <a:pt x="7720738" y="3623719"/>
                </a:lnTo>
                <a:cubicBezTo>
                  <a:pt x="7720915" y="3623130"/>
                  <a:pt x="7721165" y="3622630"/>
                  <a:pt x="7721489" y="3622217"/>
                </a:cubicBezTo>
                <a:cubicBezTo>
                  <a:pt x="7721814" y="3621805"/>
                  <a:pt x="7722255" y="3621496"/>
                  <a:pt x="7722815" y="3621289"/>
                </a:cubicBezTo>
                <a:cubicBezTo>
                  <a:pt x="7723375" y="3621083"/>
                  <a:pt x="7724155" y="3620921"/>
                  <a:pt x="7725156" y="3620803"/>
                </a:cubicBezTo>
                <a:cubicBezTo>
                  <a:pt x="7726158" y="3620685"/>
                  <a:pt x="7727425" y="3620626"/>
                  <a:pt x="7728956" y="3620626"/>
                </a:cubicBezTo>
                <a:cubicBezTo>
                  <a:pt x="7731077" y="3620626"/>
                  <a:pt x="7732741" y="3620700"/>
                  <a:pt x="7733949" y="3620847"/>
                </a:cubicBezTo>
                <a:cubicBezTo>
                  <a:pt x="7735157" y="3620995"/>
                  <a:pt x="7735996" y="3621275"/>
                  <a:pt x="7736467" y="3621687"/>
                </a:cubicBezTo>
                <a:cubicBezTo>
                  <a:pt x="7736939" y="3622099"/>
                  <a:pt x="7737101" y="3622689"/>
                  <a:pt x="7736953" y="3623454"/>
                </a:cubicBezTo>
                <a:cubicBezTo>
                  <a:pt x="7736806" y="3624220"/>
                  <a:pt x="7736409" y="3625251"/>
                  <a:pt x="7735760" y="3626547"/>
                </a:cubicBezTo>
                <a:lnTo>
                  <a:pt x="7703418" y="3691055"/>
                </a:lnTo>
                <a:lnTo>
                  <a:pt x="7703418" y="3733206"/>
                </a:lnTo>
                <a:cubicBezTo>
                  <a:pt x="7703418" y="3733677"/>
                  <a:pt x="7703301" y="3734089"/>
                  <a:pt x="7703067" y="3734443"/>
                </a:cubicBezTo>
                <a:cubicBezTo>
                  <a:pt x="7702833" y="3734796"/>
                  <a:pt x="7702423" y="3735076"/>
                  <a:pt x="7701837" y="3735282"/>
                </a:cubicBezTo>
                <a:cubicBezTo>
                  <a:pt x="7701251" y="3735489"/>
                  <a:pt x="7700460" y="3735665"/>
                  <a:pt x="7699465" y="3735812"/>
                </a:cubicBezTo>
                <a:cubicBezTo>
                  <a:pt x="7698469" y="3735960"/>
                  <a:pt x="7697269" y="3736033"/>
                  <a:pt x="7695863" y="3736033"/>
                </a:cubicBezTo>
                <a:cubicBezTo>
                  <a:pt x="7694398" y="3736033"/>
                  <a:pt x="7693183" y="3735960"/>
                  <a:pt x="7692217" y="3735812"/>
                </a:cubicBezTo>
                <a:cubicBezTo>
                  <a:pt x="7691250" y="3735665"/>
                  <a:pt x="7690459" y="3735489"/>
                  <a:pt x="7689845" y="3735282"/>
                </a:cubicBezTo>
                <a:cubicBezTo>
                  <a:pt x="7689230" y="3735076"/>
                  <a:pt x="7688805" y="3734796"/>
                  <a:pt x="7688571" y="3734443"/>
                </a:cubicBezTo>
                <a:cubicBezTo>
                  <a:pt x="7688337" y="3734089"/>
                  <a:pt x="7688219" y="3733677"/>
                  <a:pt x="7688219" y="3733206"/>
                </a:cubicBezTo>
                <a:lnTo>
                  <a:pt x="7688219" y="3691055"/>
                </a:lnTo>
                <a:lnTo>
                  <a:pt x="7655877" y="3626547"/>
                </a:lnTo>
                <a:cubicBezTo>
                  <a:pt x="7655229" y="3625192"/>
                  <a:pt x="7654832" y="3624132"/>
                  <a:pt x="7654684" y="3623366"/>
                </a:cubicBezTo>
                <a:cubicBezTo>
                  <a:pt x="7654537" y="3622600"/>
                  <a:pt x="7654684" y="3622011"/>
                  <a:pt x="7655126" y="3621598"/>
                </a:cubicBezTo>
                <a:cubicBezTo>
                  <a:pt x="7655568" y="3621186"/>
                  <a:pt x="7656363" y="3620921"/>
                  <a:pt x="7657512" y="3620803"/>
                </a:cubicBezTo>
                <a:cubicBezTo>
                  <a:pt x="7658660" y="3620685"/>
                  <a:pt x="7660207" y="3620626"/>
                  <a:pt x="7662151" y="3620626"/>
                </a:cubicBezTo>
                <a:close/>
                <a:moveTo>
                  <a:pt x="7446011" y="3620626"/>
                </a:moveTo>
                <a:cubicBezTo>
                  <a:pt x="7447484" y="3620626"/>
                  <a:pt x="7448706" y="3620700"/>
                  <a:pt x="7449678" y="3620847"/>
                </a:cubicBezTo>
                <a:cubicBezTo>
                  <a:pt x="7450650" y="3620995"/>
                  <a:pt x="7451431" y="3621171"/>
                  <a:pt x="7452020" y="3621378"/>
                </a:cubicBezTo>
                <a:cubicBezTo>
                  <a:pt x="7452609" y="3621584"/>
                  <a:pt x="7453021" y="3621864"/>
                  <a:pt x="7453257" y="3622217"/>
                </a:cubicBezTo>
                <a:cubicBezTo>
                  <a:pt x="7453493" y="3622570"/>
                  <a:pt x="7453610" y="3622983"/>
                  <a:pt x="7453610" y="3623454"/>
                </a:cubicBezTo>
                <a:lnTo>
                  <a:pt x="7453610" y="3669228"/>
                </a:lnTo>
                <a:lnTo>
                  <a:pt x="7505658" y="3669228"/>
                </a:lnTo>
                <a:lnTo>
                  <a:pt x="7505658" y="3623454"/>
                </a:lnTo>
                <a:cubicBezTo>
                  <a:pt x="7505658" y="3622983"/>
                  <a:pt x="7505776" y="3622570"/>
                  <a:pt x="7506012" y="3622217"/>
                </a:cubicBezTo>
                <a:cubicBezTo>
                  <a:pt x="7506248" y="3621864"/>
                  <a:pt x="7506660" y="3621584"/>
                  <a:pt x="7507249" y="3621378"/>
                </a:cubicBezTo>
                <a:cubicBezTo>
                  <a:pt x="7507838" y="3621171"/>
                  <a:pt x="7508604" y="3620995"/>
                  <a:pt x="7509546" y="3620847"/>
                </a:cubicBezTo>
                <a:cubicBezTo>
                  <a:pt x="7510489" y="3620700"/>
                  <a:pt x="7511726" y="3620626"/>
                  <a:pt x="7513258" y="3620626"/>
                </a:cubicBezTo>
                <a:cubicBezTo>
                  <a:pt x="7514672" y="3620626"/>
                  <a:pt x="7515865" y="3620700"/>
                  <a:pt x="7516837" y="3620847"/>
                </a:cubicBezTo>
                <a:cubicBezTo>
                  <a:pt x="7517809" y="3620995"/>
                  <a:pt x="7518589" y="3621171"/>
                  <a:pt x="7519178" y="3621378"/>
                </a:cubicBezTo>
                <a:cubicBezTo>
                  <a:pt x="7519768" y="3621584"/>
                  <a:pt x="7520180" y="3621864"/>
                  <a:pt x="7520415" y="3622217"/>
                </a:cubicBezTo>
                <a:cubicBezTo>
                  <a:pt x="7520651" y="3622570"/>
                  <a:pt x="7520769" y="3622983"/>
                  <a:pt x="7520769" y="3623454"/>
                </a:cubicBezTo>
                <a:lnTo>
                  <a:pt x="7520769" y="3733206"/>
                </a:lnTo>
                <a:cubicBezTo>
                  <a:pt x="7520769" y="3733677"/>
                  <a:pt x="7520651" y="3734089"/>
                  <a:pt x="7520415" y="3734443"/>
                </a:cubicBezTo>
                <a:cubicBezTo>
                  <a:pt x="7520180" y="3734796"/>
                  <a:pt x="7519768" y="3735076"/>
                  <a:pt x="7519178" y="3735282"/>
                </a:cubicBezTo>
                <a:cubicBezTo>
                  <a:pt x="7518589" y="3735489"/>
                  <a:pt x="7517809" y="3735665"/>
                  <a:pt x="7516837" y="3735812"/>
                </a:cubicBezTo>
                <a:cubicBezTo>
                  <a:pt x="7515865" y="3735960"/>
                  <a:pt x="7514672" y="3736033"/>
                  <a:pt x="7513258" y="3736033"/>
                </a:cubicBezTo>
                <a:cubicBezTo>
                  <a:pt x="7511726" y="3736033"/>
                  <a:pt x="7510489" y="3735960"/>
                  <a:pt x="7509546" y="3735812"/>
                </a:cubicBezTo>
                <a:cubicBezTo>
                  <a:pt x="7508604" y="3735665"/>
                  <a:pt x="7507838" y="3735489"/>
                  <a:pt x="7507249" y="3735282"/>
                </a:cubicBezTo>
                <a:cubicBezTo>
                  <a:pt x="7506660" y="3735076"/>
                  <a:pt x="7506248" y="3734796"/>
                  <a:pt x="7506012" y="3734443"/>
                </a:cubicBezTo>
                <a:cubicBezTo>
                  <a:pt x="7505776" y="3734089"/>
                  <a:pt x="7505658" y="3733677"/>
                  <a:pt x="7505658" y="3733206"/>
                </a:cubicBezTo>
                <a:lnTo>
                  <a:pt x="7505658" y="3682483"/>
                </a:lnTo>
                <a:lnTo>
                  <a:pt x="7453610" y="3682483"/>
                </a:lnTo>
                <a:lnTo>
                  <a:pt x="7453610" y="3733206"/>
                </a:lnTo>
                <a:cubicBezTo>
                  <a:pt x="7453610" y="3733677"/>
                  <a:pt x="7453493" y="3734089"/>
                  <a:pt x="7453257" y="3734443"/>
                </a:cubicBezTo>
                <a:cubicBezTo>
                  <a:pt x="7453021" y="3734796"/>
                  <a:pt x="7452609" y="3735076"/>
                  <a:pt x="7452020" y="3735282"/>
                </a:cubicBezTo>
                <a:cubicBezTo>
                  <a:pt x="7451431" y="3735489"/>
                  <a:pt x="7450650" y="3735665"/>
                  <a:pt x="7449678" y="3735812"/>
                </a:cubicBezTo>
                <a:cubicBezTo>
                  <a:pt x="7448706" y="3735960"/>
                  <a:pt x="7447484" y="3736033"/>
                  <a:pt x="7446011" y="3736033"/>
                </a:cubicBezTo>
                <a:cubicBezTo>
                  <a:pt x="7444597" y="3736033"/>
                  <a:pt x="7443389" y="3735960"/>
                  <a:pt x="7442388" y="3735812"/>
                </a:cubicBezTo>
                <a:cubicBezTo>
                  <a:pt x="7441386" y="3735665"/>
                  <a:pt x="7440591" y="3735489"/>
                  <a:pt x="7440002" y="3735282"/>
                </a:cubicBezTo>
                <a:cubicBezTo>
                  <a:pt x="7439413" y="3735076"/>
                  <a:pt x="7439001" y="3734796"/>
                  <a:pt x="7438765" y="3734443"/>
                </a:cubicBezTo>
                <a:cubicBezTo>
                  <a:pt x="7438529" y="3734089"/>
                  <a:pt x="7438411" y="3733677"/>
                  <a:pt x="7438411" y="3733206"/>
                </a:cubicBezTo>
                <a:lnTo>
                  <a:pt x="7438411" y="3623454"/>
                </a:lnTo>
                <a:cubicBezTo>
                  <a:pt x="7438411" y="3622983"/>
                  <a:pt x="7438529" y="3622570"/>
                  <a:pt x="7438765" y="3622217"/>
                </a:cubicBezTo>
                <a:cubicBezTo>
                  <a:pt x="7439001" y="3621864"/>
                  <a:pt x="7439413" y="3621584"/>
                  <a:pt x="7440002" y="3621378"/>
                </a:cubicBezTo>
                <a:cubicBezTo>
                  <a:pt x="7440591" y="3621171"/>
                  <a:pt x="7441386" y="3620995"/>
                  <a:pt x="7442388" y="3620847"/>
                </a:cubicBezTo>
                <a:cubicBezTo>
                  <a:pt x="7443389" y="3620700"/>
                  <a:pt x="7444597" y="3620626"/>
                  <a:pt x="7446011" y="3620626"/>
                </a:cubicBezTo>
                <a:close/>
                <a:moveTo>
                  <a:pt x="7195426" y="3620626"/>
                </a:moveTo>
                <a:cubicBezTo>
                  <a:pt x="7197193" y="3620626"/>
                  <a:pt x="7198622" y="3620685"/>
                  <a:pt x="7199712" y="3620803"/>
                </a:cubicBezTo>
                <a:cubicBezTo>
                  <a:pt x="7200802" y="3620921"/>
                  <a:pt x="7201671" y="3621083"/>
                  <a:pt x="7202319" y="3621289"/>
                </a:cubicBezTo>
                <a:cubicBezTo>
                  <a:pt x="7202967" y="3621496"/>
                  <a:pt x="7203453" y="3621790"/>
                  <a:pt x="7203777" y="3622173"/>
                </a:cubicBezTo>
                <a:cubicBezTo>
                  <a:pt x="7204101" y="3622556"/>
                  <a:pt x="7204410" y="3623042"/>
                  <a:pt x="7204704" y="3623631"/>
                </a:cubicBezTo>
                <a:lnTo>
                  <a:pt x="7220522" y="3656503"/>
                </a:lnTo>
                <a:cubicBezTo>
                  <a:pt x="7221991" y="3659626"/>
                  <a:pt x="7223457" y="3662895"/>
                  <a:pt x="7224921" y="3666312"/>
                </a:cubicBezTo>
                <a:cubicBezTo>
                  <a:pt x="7226384" y="3669729"/>
                  <a:pt x="7227879" y="3673175"/>
                  <a:pt x="7229402" y="3676651"/>
                </a:cubicBezTo>
                <a:lnTo>
                  <a:pt x="7229577" y="3676651"/>
                </a:lnTo>
                <a:cubicBezTo>
                  <a:pt x="7230924" y="3673293"/>
                  <a:pt x="7232314" y="3669950"/>
                  <a:pt x="7233750" y="3666621"/>
                </a:cubicBezTo>
                <a:cubicBezTo>
                  <a:pt x="7235185" y="3663293"/>
                  <a:pt x="7236637" y="3660009"/>
                  <a:pt x="7238107" y="3656768"/>
                </a:cubicBezTo>
                <a:lnTo>
                  <a:pt x="7254013" y="3623719"/>
                </a:lnTo>
                <a:cubicBezTo>
                  <a:pt x="7254190" y="3623130"/>
                  <a:pt x="7254440" y="3622630"/>
                  <a:pt x="7254764" y="3622217"/>
                </a:cubicBezTo>
                <a:cubicBezTo>
                  <a:pt x="7255089" y="3621805"/>
                  <a:pt x="7255530" y="3621496"/>
                  <a:pt x="7256090" y="3621289"/>
                </a:cubicBezTo>
                <a:cubicBezTo>
                  <a:pt x="7256650" y="3621083"/>
                  <a:pt x="7257430" y="3620921"/>
                  <a:pt x="7258431" y="3620803"/>
                </a:cubicBezTo>
                <a:cubicBezTo>
                  <a:pt x="7259433" y="3620685"/>
                  <a:pt x="7260700" y="3620626"/>
                  <a:pt x="7262231" y="3620626"/>
                </a:cubicBezTo>
                <a:cubicBezTo>
                  <a:pt x="7264352" y="3620626"/>
                  <a:pt x="7266016" y="3620700"/>
                  <a:pt x="7267224" y="3620847"/>
                </a:cubicBezTo>
                <a:cubicBezTo>
                  <a:pt x="7268432" y="3620995"/>
                  <a:pt x="7269271" y="3621275"/>
                  <a:pt x="7269742" y="3621687"/>
                </a:cubicBezTo>
                <a:cubicBezTo>
                  <a:pt x="7270214" y="3622099"/>
                  <a:pt x="7270376" y="3622689"/>
                  <a:pt x="7270228" y="3623454"/>
                </a:cubicBezTo>
                <a:cubicBezTo>
                  <a:pt x="7270081" y="3624220"/>
                  <a:pt x="7269684" y="3625251"/>
                  <a:pt x="7269035" y="3626547"/>
                </a:cubicBezTo>
                <a:lnTo>
                  <a:pt x="7236693" y="3691055"/>
                </a:lnTo>
                <a:lnTo>
                  <a:pt x="7236693" y="3733206"/>
                </a:lnTo>
                <a:cubicBezTo>
                  <a:pt x="7236693" y="3733677"/>
                  <a:pt x="7236576" y="3734089"/>
                  <a:pt x="7236342" y="3734443"/>
                </a:cubicBezTo>
                <a:cubicBezTo>
                  <a:pt x="7236108" y="3734796"/>
                  <a:pt x="7235698" y="3735076"/>
                  <a:pt x="7235112" y="3735282"/>
                </a:cubicBezTo>
                <a:cubicBezTo>
                  <a:pt x="7234526" y="3735489"/>
                  <a:pt x="7233735" y="3735665"/>
                  <a:pt x="7232740" y="3735812"/>
                </a:cubicBezTo>
                <a:cubicBezTo>
                  <a:pt x="7231744" y="3735960"/>
                  <a:pt x="7230544" y="3736033"/>
                  <a:pt x="7229138" y="3736033"/>
                </a:cubicBezTo>
                <a:cubicBezTo>
                  <a:pt x="7227673" y="3736033"/>
                  <a:pt x="7226458" y="3735960"/>
                  <a:pt x="7225492" y="3735812"/>
                </a:cubicBezTo>
                <a:cubicBezTo>
                  <a:pt x="7224525" y="3735665"/>
                  <a:pt x="7223734" y="3735489"/>
                  <a:pt x="7223120" y="3735282"/>
                </a:cubicBezTo>
                <a:cubicBezTo>
                  <a:pt x="7222505" y="3735076"/>
                  <a:pt x="7222080" y="3734796"/>
                  <a:pt x="7221846" y="3734443"/>
                </a:cubicBezTo>
                <a:cubicBezTo>
                  <a:pt x="7221612" y="3734089"/>
                  <a:pt x="7221494" y="3733677"/>
                  <a:pt x="7221494" y="3733206"/>
                </a:cubicBezTo>
                <a:lnTo>
                  <a:pt x="7221494" y="3691055"/>
                </a:lnTo>
                <a:lnTo>
                  <a:pt x="7189152" y="3626547"/>
                </a:lnTo>
                <a:cubicBezTo>
                  <a:pt x="7188504" y="3625192"/>
                  <a:pt x="7188107" y="3624132"/>
                  <a:pt x="7187959" y="3623366"/>
                </a:cubicBezTo>
                <a:cubicBezTo>
                  <a:pt x="7187812" y="3622600"/>
                  <a:pt x="7187959" y="3622011"/>
                  <a:pt x="7188401" y="3621598"/>
                </a:cubicBezTo>
                <a:cubicBezTo>
                  <a:pt x="7188843" y="3621186"/>
                  <a:pt x="7189638" y="3620921"/>
                  <a:pt x="7190787" y="3620803"/>
                </a:cubicBezTo>
                <a:cubicBezTo>
                  <a:pt x="7191935" y="3620685"/>
                  <a:pt x="7193482" y="3620626"/>
                  <a:pt x="7195426" y="3620626"/>
                </a:cubicBezTo>
                <a:close/>
                <a:moveTo>
                  <a:pt x="6969761" y="3620626"/>
                </a:moveTo>
                <a:cubicBezTo>
                  <a:pt x="6971234" y="3620626"/>
                  <a:pt x="6972456" y="3620700"/>
                  <a:pt x="6973428" y="3620847"/>
                </a:cubicBezTo>
                <a:cubicBezTo>
                  <a:pt x="6974400" y="3620995"/>
                  <a:pt x="6975181" y="3621171"/>
                  <a:pt x="6975770" y="3621378"/>
                </a:cubicBezTo>
                <a:cubicBezTo>
                  <a:pt x="6976359" y="3621584"/>
                  <a:pt x="6976771" y="3621864"/>
                  <a:pt x="6977007" y="3622217"/>
                </a:cubicBezTo>
                <a:cubicBezTo>
                  <a:pt x="6977243" y="3622570"/>
                  <a:pt x="6977360" y="3622983"/>
                  <a:pt x="6977360" y="3623454"/>
                </a:cubicBezTo>
                <a:lnTo>
                  <a:pt x="6977360" y="3669228"/>
                </a:lnTo>
                <a:lnTo>
                  <a:pt x="7029408" y="3669228"/>
                </a:lnTo>
                <a:lnTo>
                  <a:pt x="7029408" y="3623454"/>
                </a:lnTo>
                <a:cubicBezTo>
                  <a:pt x="7029408" y="3622983"/>
                  <a:pt x="7029526" y="3622570"/>
                  <a:pt x="7029762" y="3622217"/>
                </a:cubicBezTo>
                <a:cubicBezTo>
                  <a:pt x="7029998" y="3621864"/>
                  <a:pt x="7030410" y="3621584"/>
                  <a:pt x="7030999" y="3621378"/>
                </a:cubicBezTo>
                <a:cubicBezTo>
                  <a:pt x="7031588" y="3621171"/>
                  <a:pt x="7032354" y="3620995"/>
                  <a:pt x="7033296" y="3620847"/>
                </a:cubicBezTo>
                <a:cubicBezTo>
                  <a:pt x="7034239" y="3620700"/>
                  <a:pt x="7035476" y="3620626"/>
                  <a:pt x="7037008" y="3620626"/>
                </a:cubicBezTo>
                <a:cubicBezTo>
                  <a:pt x="7038422" y="3620626"/>
                  <a:pt x="7039615" y="3620700"/>
                  <a:pt x="7040587" y="3620847"/>
                </a:cubicBezTo>
                <a:cubicBezTo>
                  <a:pt x="7041559" y="3620995"/>
                  <a:pt x="7042339" y="3621171"/>
                  <a:pt x="7042928" y="3621378"/>
                </a:cubicBezTo>
                <a:cubicBezTo>
                  <a:pt x="7043518" y="3621584"/>
                  <a:pt x="7043930" y="3621864"/>
                  <a:pt x="7044165" y="3622217"/>
                </a:cubicBezTo>
                <a:cubicBezTo>
                  <a:pt x="7044401" y="3622570"/>
                  <a:pt x="7044519" y="3622983"/>
                  <a:pt x="7044519" y="3623454"/>
                </a:cubicBezTo>
                <a:lnTo>
                  <a:pt x="7044519" y="3733206"/>
                </a:lnTo>
                <a:cubicBezTo>
                  <a:pt x="7044519" y="3733677"/>
                  <a:pt x="7044401" y="3734089"/>
                  <a:pt x="7044165" y="3734443"/>
                </a:cubicBezTo>
                <a:cubicBezTo>
                  <a:pt x="7043930" y="3734796"/>
                  <a:pt x="7043518" y="3735076"/>
                  <a:pt x="7042928" y="3735282"/>
                </a:cubicBezTo>
                <a:cubicBezTo>
                  <a:pt x="7042339" y="3735489"/>
                  <a:pt x="7041559" y="3735665"/>
                  <a:pt x="7040587" y="3735812"/>
                </a:cubicBezTo>
                <a:cubicBezTo>
                  <a:pt x="7039615" y="3735960"/>
                  <a:pt x="7038422" y="3736033"/>
                  <a:pt x="7037008" y="3736033"/>
                </a:cubicBezTo>
                <a:cubicBezTo>
                  <a:pt x="7035476" y="3736033"/>
                  <a:pt x="7034239" y="3735960"/>
                  <a:pt x="7033296" y="3735812"/>
                </a:cubicBezTo>
                <a:cubicBezTo>
                  <a:pt x="7032354" y="3735665"/>
                  <a:pt x="7031588" y="3735489"/>
                  <a:pt x="7030999" y="3735282"/>
                </a:cubicBezTo>
                <a:cubicBezTo>
                  <a:pt x="7030410" y="3735076"/>
                  <a:pt x="7029998" y="3734796"/>
                  <a:pt x="7029762" y="3734443"/>
                </a:cubicBezTo>
                <a:cubicBezTo>
                  <a:pt x="7029526" y="3734089"/>
                  <a:pt x="7029408" y="3733677"/>
                  <a:pt x="7029408" y="3733206"/>
                </a:cubicBezTo>
                <a:lnTo>
                  <a:pt x="7029408" y="3682483"/>
                </a:lnTo>
                <a:lnTo>
                  <a:pt x="6977360" y="3682483"/>
                </a:lnTo>
                <a:lnTo>
                  <a:pt x="6977360" y="3733206"/>
                </a:lnTo>
                <a:cubicBezTo>
                  <a:pt x="6977360" y="3733677"/>
                  <a:pt x="6977243" y="3734089"/>
                  <a:pt x="6977007" y="3734443"/>
                </a:cubicBezTo>
                <a:cubicBezTo>
                  <a:pt x="6976771" y="3734796"/>
                  <a:pt x="6976359" y="3735076"/>
                  <a:pt x="6975770" y="3735282"/>
                </a:cubicBezTo>
                <a:cubicBezTo>
                  <a:pt x="6975181" y="3735489"/>
                  <a:pt x="6974400" y="3735665"/>
                  <a:pt x="6973428" y="3735812"/>
                </a:cubicBezTo>
                <a:cubicBezTo>
                  <a:pt x="6972456" y="3735960"/>
                  <a:pt x="6971234" y="3736033"/>
                  <a:pt x="6969761" y="3736033"/>
                </a:cubicBezTo>
                <a:cubicBezTo>
                  <a:pt x="6968347" y="3736033"/>
                  <a:pt x="6967139" y="3735960"/>
                  <a:pt x="6966138" y="3735812"/>
                </a:cubicBezTo>
                <a:cubicBezTo>
                  <a:pt x="6965136" y="3735665"/>
                  <a:pt x="6964341" y="3735489"/>
                  <a:pt x="6963752" y="3735282"/>
                </a:cubicBezTo>
                <a:cubicBezTo>
                  <a:pt x="6963163" y="3735076"/>
                  <a:pt x="6962751" y="3734796"/>
                  <a:pt x="6962515" y="3734443"/>
                </a:cubicBezTo>
                <a:cubicBezTo>
                  <a:pt x="6962279" y="3734089"/>
                  <a:pt x="6962161" y="3733677"/>
                  <a:pt x="6962161" y="3733206"/>
                </a:cubicBezTo>
                <a:lnTo>
                  <a:pt x="6962161" y="3623454"/>
                </a:lnTo>
                <a:cubicBezTo>
                  <a:pt x="6962161" y="3622983"/>
                  <a:pt x="6962279" y="3622570"/>
                  <a:pt x="6962515" y="3622217"/>
                </a:cubicBezTo>
                <a:cubicBezTo>
                  <a:pt x="6962751" y="3621864"/>
                  <a:pt x="6963163" y="3621584"/>
                  <a:pt x="6963752" y="3621378"/>
                </a:cubicBezTo>
                <a:cubicBezTo>
                  <a:pt x="6964341" y="3621171"/>
                  <a:pt x="6965136" y="3620995"/>
                  <a:pt x="6966138" y="3620847"/>
                </a:cubicBezTo>
                <a:cubicBezTo>
                  <a:pt x="6967139" y="3620700"/>
                  <a:pt x="6968347" y="3620626"/>
                  <a:pt x="6969761" y="3620626"/>
                </a:cubicBezTo>
                <a:close/>
                <a:moveTo>
                  <a:pt x="6719176" y="3620626"/>
                </a:moveTo>
                <a:cubicBezTo>
                  <a:pt x="6720943" y="3620626"/>
                  <a:pt x="6722372" y="3620685"/>
                  <a:pt x="6723462" y="3620803"/>
                </a:cubicBezTo>
                <a:cubicBezTo>
                  <a:pt x="6724552" y="3620921"/>
                  <a:pt x="6725421" y="3621083"/>
                  <a:pt x="6726069" y="3621289"/>
                </a:cubicBezTo>
                <a:cubicBezTo>
                  <a:pt x="6726717" y="3621496"/>
                  <a:pt x="6727203" y="3621790"/>
                  <a:pt x="6727527" y="3622173"/>
                </a:cubicBezTo>
                <a:cubicBezTo>
                  <a:pt x="6727851" y="3622556"/>
                  <a:pt x="6728160" y="3623042"/>
                  <a:pt x="6728454" y="3623631"/>
                </a:cubicBezTo>
                <a:lnTo>
                  <a:pt x="6744272" y="3656503"/>
                </a:lnTo>
                <a:cubicBezTo>
                  <a:pt x="6745741" y="3659626"/>
                  <a:pt x="6747207" y="3662895"/>
                  <a:pt x="6748671" y="3666312"/>
                </a:cubicBezTo>
                <a:cubicBezTo>
                  <a:pt x="6750134" y="3669729"/>
                  <a:pt x="6751629" y="3673175"/>
                  <a:pt x="6753152" y="3676651"/>
                </a:cubicBezTo>
                <a:lnTo>
                  <a:pt x="6753327" y="3676651"/>
                </a:lnTo>
                <a:cubicBezTo>
                  <a:pt x="6754674" y="3673293"/>
                  <a:pt x="6756064" y="3669950"/>
                  <a:pt x="6757500" y="3666621"/>
                </a:cubicBezTo>
                <a:cubicBezTo>
                  <a:pt x="6758935" y="3663293"/>
                  <a:pt x="6760387" y="3660009"/>
                  <a:pt x="6761857" y="3656768"/>
                </a:cubicBezTo>
                <a:lnTo>
                  <a:pt x="6777763" y="3623719"/>
                </a:lnTo>
                <a:cubicBezTo>
                  <a:pt x="6777940" y="3623130"/>
                  <a:pt x="6778190" y="3622630"/>
                  <a:pt x="6778514" y="3622217"/>
                </a:cubicBezTo>
                <a:cubicBezTo>
                  <a:pt x="6778839" y="3621805"/>
                  <a:pt x="6779280" y="3621496"/>
                  <a:pt x="6779840" y="3621289"/>
                </a:cubicBezTo>
                <a:cubicBezTo>
                  <a:pt x="6780400" y="3621083"/>
                  <a:pt x="6781180" y="3620921"/>
                  <a:pt x="6782181" y="3620803"/>
                </a:cubicBezTo>
                <a:cubicBezTo>
                  <a:pt x="6783183" y="3620685"/>
                  <a:pt x="6784450" y="3620626"/>
                  <a:pt x="6785981" y="3620626"/>
                </a:cubicBezTo>
                <a:cubicBezTo>
                  <a:pt x="6788102" y="3620626"/>
                  <a:pt x="6789766" y="3620700"/>
                  <a:pt x="6790974" y="3620847"/>
                </a:cubicBezTo>
                <a:cubicBezTo>
                  <a:pt x="6792182" y="3620995"/>
                  <a:pt x="6793021" y="3621275"/>
                  <a:pt x="6793492" y="3621687"/>
                </a:cubicBezTo>
                <a:cubicBezTo>
                  <a:pt x="6793964" y="3622099"/>
                  <a:pt x="6794126" y="3622689"/>
                  <a:pt x="6793978" y="3623454"/>
                </a:cubicBezTo>
                <a:cubicBezTo>
                  <a:pt x="6793831" y="3624220"/>
                  <a:pt x="6793434" y="3625251"/>
                  <a:pt x="6792785" y="3626547"/>
                </a:cubicBezTo>
                <a:lnTo>
                  <a:pt x="6760443" y="3691055"/>
                </a:lnTo>
                <a:lnTo>
                  <a:pt x="6760443" y="3733206"/>
                </a:lnTo>
                <a:cubicBezTo>
                  <a:pt x="6760443" y="3733677"/>
                  <a:pt x="6760326" y="3734089"/>
                  <a:pt x="6760092" y="3734443"/>
                </a:cubicBezTo>
                <a:cubicBezTo>
                  <a:pt x="6759858" y="3734796"/>
                  <a:pt x="6759448" y="3735076"/>
                  <a:pt x="6758862" y="3735282"/>
                </a:cubicBezTo>
                <a:cubicBezTo>
                  <a:pt x="6758276" y="3735489"/>
                  <a:pt x="6757485" y="3735665"/>
                  <a:pt x="6756490" y="3735812"/>
                </a:cubicBezTo>
                <a:cubicBezTo>
                  <a:pt x="6755494" y="3735960"/>
                  <a:pt x="6754294" y="3736033"/>
                  <a:pt x="6752888" y="3736033"/>
                </a:cubicBezTo>
                <a:cubicBezTo>
                  <a:pt x="6751423" y="3736033"/>
                  <a:pt x="6750208" y="3735960"/>
                  <a:pt x="6749242" y="3735812"/>
                </a:cubicBezTo>
                <a:cubicBezTo>
                  <a:pt x="6748275" y="3735665"/>
                  <a:pt x="6747484" y="3735489"/>
                  <a:pt x="6746870" y="3735282"/>
                </a:cubicBezTo>
                <a:cubicBezTo>
                  <a:pt x="6746255" y="3735076"/>
                  <a:pt x="6745830" y="3734796"/>
                  <a:pt x="6745596" y="3734443"/>
                </a:cubicBezTo>
                <a:cubicBezTo>
                  <a:pt x="6745362" y="3734089"/>
                  <a:pt x="6745244" y="3733677"/>
                  <a:pt x="6745244" y="3733206"/>
                </a:cubicBezTo>
                <a:lnTo>
                  <a:pt x="6745244" y="3691055"/>
                </a:lnTo>
                <a:lnTo>
                  <a:pt x="6712902" y="3626547"/>
                </a:lnTo>
                <a:cubicBezTo>
                  <a:pt x="6712254" y="3625192"/>
                  <a:pt x="6711857" y="3624132"/>
                  <a:pt x="6711709" y="3623366"/>
                </a:cubicBezTo>
                <a:cubicBezTo>
                  <a:pt x="6711562" y="3622600"/>
                  <a:pt x="6711709" y="3622011"/>
                  <a:pt x="6712151" y="3621598"/>
                </a:cubicBezTo>
                <a:cubicBezTo>
                  <a:pt x="6712593" y="3621186"/>
                  <a:pt x="6713388" y="3620921"/>
                  <a:pt x="6714537" y="3620803"/>
                </a:cubicBezTo>
                <a:cubicBezTo>
                  <a:pt x="6715685" y="3620685"/>
                  <a:pt x="6717232" y="3620626"/>
                  <a:pt x="6719176" y="3620626"/>
                </a:cubicBezTo>
                <a:close/>
                <a:moveTo>
                  <a:pt x="6503036" y="3620626"/>
                </a:moveTo>
                <a:cubicBezTo>
                  <a:pt x="6504509" y="3620626"/>
                  <a:pt x="6505731" y="3620700"/>
                  <a:pt x="6506703" y="3620847"/>
                </a:cubicBezTo>
                <a:cubicBezTo>
                  <a:pt x="6507675" y="3620995"/>
                  <a:pt x="6508456" y="3621171"/>
                  <a:pt x="6509045" y="3621378"/>
                </a:cubicBezTo>
                <a:cubicBezTo>
                  <a:pt x="6509634" y="3621584"/>
                  <a:pt x="6510046" y="3621864"/>
                  <a:pt x="6510282" y="3622217"/>
                </a:cubicBezTo>
                <a:cubicBezTo>
                  <a:pt x="6510518" y="3622570"/>
                  <a:pt x="6510635" y="3622983"/>
                  <a:pt x="6510635" y="3623454"/>
                </a:cubicBezTo>
                <a:lnTo>
                  <a:pt x="6510635" y="3669228"/>
                </a:lnTo>
                <a:lnTo>
                  <a:pt x="6562683" y="3669228"/>
                </a:lnTo>
                <a:lnTo>
                  <a:pt x="6562683" y="3623454"/>
                </a:lnTo>
                <a:cubicBezTo>
                  <a:pt x="6562683" y="3622983"/>
                  <a:pt x="6562801" y="3622570"/>
                  <a:pt x="6563037" y="3622217"/>
                </a:cubicBezTo>
                <a:cubicBezTo>
                  <a:pt x="6563273" y="3621864"/>
                  <a:pt x="6563685" y="3621584"/>
                  <a:pt x="6564274" y="3621378"/>
                </a:cubicBezTo>
                <a:cubicBezTo>
                  <a:pt x="6564863" y="3621171"/>
                  <a:pt x="6565629" y="3620995"/>
                  <a:pt x="6566571" y="3620847"/>
                </a:cubicBezTo>
                <a:cubicBezTo>
                  <a:pt x="6567514" y="3620700"/>
                  <a:pt x="6568751" y="3620626"/>
                  <a:pt x="6570283" y="3620626"/>
                </a:cubicBezTo>
                <a:cubicBezTo>
                  <a:pt x="6571697" y="3620626"/>
                  <a:pt x="6572890" y="3620700"/>
                  <a:pt x="6573862" y="3620847"/>
                </a:cubicBezTo>
                <a:cubicBezTo>
                  <a:pt x="6574834" y="3620995"/>
                  <a:pt x="6575614" y="3621171"/>
                  <a:pt x="6576203" y="3621378"/>
                </a:cubicBezTo>
                <a:cubicBezTo>
                  <a:pt x="6576793" y="3621584"/>
                  <a:pt x="6577205" y="3621864"/>
                  <a:pt x="6577440" y="3622217"/>
                </a:cubicBezTo>
                <a:cubicBezTo>
                  <a:pt x="6577676" y="3622570"/>
                  <a:pt x="6577794" y="3622983"/>
                  <a:pt x="6577794" y="3623454"/>
                </a:cubicBezTo>
                <a:lnTo>
                  <a:pt x="6577794" y="3733206"/>
                </a:lnTo>
                <a:cubicBezTo>
                  <a:pt x="6577794" y="3733677"/>
                  <a:pt x="6577676" y="3734089"/>
                  <a:pt x="6577440" y="3734443"/>
                </a:cubicBezTo>
                <a:cubicBezTo>
                  <a:pt x="6577205" y="3734796"/>
                  <a:pt x="6576793" y="3735076"/>
                  <a:pt x="6576203" y="3735282"/>
                </a:cubicBezTo>
                <a:cubicBezTo>
                  <a:pt x="6575614" y="3735489"/>
                  <a:pt x="6574834" y="3735665"/>
                  <a:pt x="6573862" y="3735812"/>
                </a:cubicBezTo>
                <a:cubicBezTo>
                  <a:pt x="6572890" y="3735960"/>
                  <a:pt x="6571697" y="3736033"/>
                  <a:pt x="6570283" y="3736033"/>
                </a:cubicBezTo>
                <a:cubicBezTo>
                  <a:pt x="6568751" y="3736033"/>
                  <a:pt x="6567514" y="3735960"/>
                  <a:pt x="6566571" y="3735812"/>
                </a:cubicBezTo>
                <a:cubicBezTo>
                  <a:pt x="6565629" y="3735665"/>
                  <a:pt x="6564863" y="3735489"/>
                  <a:pt x="6564274" y="3735282"/>
                </a:cubicBezTo>
                <a:cubicBezTo>
                  <a:pt x="6563685" y="3735076"/>
                  <a:pt x="6563273" y="3734796"/>
                  <a:pt x="6563037" y="3734443"/>
                </a:cubicBezTo>
                <a:cubicBezTo>
                  <a:pt x="6562801" y="3734089"/>
                  <a:pt x="6562683" y="3733677"/>
                  <a:pt x="6562683" y="3733206"/>
                </a:cubicBezTo>
                <a:lnTo>
                  <a:pt x="6562683" y="3682483"/>
                </a:lnTo>
                <a:lnTo>
                  <a:pt x="6510635" y="3682483"/>
                </a:lnTo>
                <a:lnTo>
                  <a:pt x="6510635" y="3733206"/>
                </a:lnTo>
                <a:cubicBezTo>
                  <a:pt x="6510635" y="3733677"/>
                  <a:pt x="6510518" y="3734089"/>
                  <a:pt x="6510282" y="3734443"/>
                </a:cubicBezTo>
                <a:cubicBezTo>
                  <a:pt x="6510046" y="3734796"/>
                  <a:pt x="6509634" y="3735076"/>
                  <a:pt x="6509045" y="3735282"/>
                </a:cubicBezTo>
                <a:cubicBezTo>
                  <a:pt x="6508456" y="3735489"/>
                  <a:pt x="6507675" y="3735665"/>
                  <a:pt x="6506703" y="3735812"/>
                </a:cubicBezTo>
                <a:cubicBezTo>
                  <a:pt x="6505731" y="3735960"/>
                  <a:pt x="6504509" y="3736033"/>
                  <a:pt x="6503036" y="3736033"/>
                </a:cubicBezTo>
                <a:cubicBezTo>
                  <a:pt x="6501622" y="3736033"/>
                  <a:pt x="6500414" y="3735960"/>
                  <a:pt x="6499413" y="3735812"/>
                </a:cubicBezTo>
                <a:cubicBezTo>
                  <a:pt x="6498411" y="3735665"/>
                  <a:pt x="6497616" y="3735489"/>
                  <a:pt x="6497027" y="3735282"/>
                </a:cubicBezTo>
                <a:cubicBezTo>
                  <a:pt x="6496438" y="3735076"/>
                  <a:pt x="6496026" y="3734796"/>
                  <a:pt x="6495790" y="3734443"/>
                </a:cubicBezTo>
                <a:cubicBezTo>
                  <a:pt x="6495554" y="3734089"/>
                  <a:pt x="6495436" y="3733677"/>
                  <a:pt x="6495436" y="3733206"/>
                </a:cubicBezTo>
                <a:lnTo>
                  <a:pt x="6495436" y="3623454"/>
                </a:lnTo>
                <a:cubicBezTo>
                  <a:pt x="6495436" y="3622983"/>
                  <a:pt x="6495554" y="3622570"/>
                  <a:pt x="6495790" y="3622217"/>
                </a:cubicBezTo>
                <a:cubicBezTo>
                  <a:pt x="6496026" y="3621864"/>
                  <a:pt x="6496438" y="3621584"/>
                  <a:pt x="6497027" y="3621378"/>
                </a:cubicBezTo>
                <a:cubicBezTo>
                  <a:pt x="6497616" y="3621171"/>
                  <a:pt x="6498411" y="3620995"/>
                  <a:pt x="6499413" y="3620847"/>
                </a:cubicBezTo>
                <a:cubicBezTo>
                  <a:pt x="6500414" y="3620700"/>
                  <a:pt x="6501622" y="3620626"/>
                  <a:pt x="6503036" y="3620626"/>
                </a:cubicBezTo>
                <a:close/>
                <a:moveTo>
                  <a:pt x="6252451" y="3620626"/>
                </a:moveTo>
                <a:cubicBezTo>
                  <a:pt x="6254218" y="3620626"/>
                  <a:pt x="6255647" y="3620685"/>
                  <a:pt x="6256737" y="3620803"/>
                </a:cubicBezTo>
                <a:cubicBezTo>
                  <a:pt x="6257827" y="3620921"/>
                  <a:pt x="6258696" y="3621083"/>
                  <a:pt x="6259344" y="3621289"/>
                </a:cubicBezTo>
                <a:cubicBezTo>
                  <a:pt x="6259992" y="3621496"/>
                  <a:pt x="6260478" y="3621790"/>
                  <a:pt x="6260802" y="3622173"/>
                </a:cubicBezTo>
                <a:cubicBezTo>
                  <a:pt x="6261126" y="3622556"/>
                  <a:pt x="6261435" y="3623042"/>
                  <a:pt x="6261729" y="3623631"/>
                </a:cubicBezTo>
                <a:lnTo>
                  <a:pt x="6277547" y="3656503"/>
                </a:lnTo>
                <a:cubicBezTo>
                  <a:pt x="6279016" y="3659626"/>
                  <a:pt x="6280482" y="3662895"/>
                  <a:pt x="6281946" y="3666312"/>
                </a:cubicBezTo>
                <a:cubicBezTo>
                  <a:pt x="6283409" y="3669729"/>
                  <a:pt x="6284904" y="3673175"/>
                  <a:pt x="6286427" y="3676651"/>
                </a:cubicBezTo>
                <a:lnTo>
                  <a:pt x="6286602" y="3676651"/>
                </a:lnTo>
                <a:cubicBezTo>
                  <a:pt x="6287949" y="3673293"/>
                  <a:pt x="6289339" y="3669950"/>
                  <a:pt x="6290775" y="3666621"/>
                </a:cubicBezTo>
                <a:cubicBezTo>
                  <a:pt x="6292210" y="3663293"/>
                  <a:pt x="6293662" y="3660009"/>
                  <a:pt x="6295132" y="3656768"/>
                </a:cubicBezTo>
                <a:lnTo>
                  <a:pt x="6311038" y="3623719"/>
                </a:lnTo>
                <a:cubicBezTo>
                  <a:pt x="6311215" y="3623130"/>
                  <a:pt x="6311465" y="3622630"/>
                  <a:pt x="6311789" y="3622217"/>
                </a:cubicBezTo>
                <a:cubicBezTo>
                  <a:pt x="6312114" y="3621805"/>
                  <a:pt x="6312555" y="3621496"/>
                  <a:pt x="6313115" y="3621289"/>
                </a:cubicBezTo>
                <a:cubicBezTo>
                  <a:pt x="6313675" y="3621083"/>
                  <a:pt x="6314455" y="3620921"/>
                  <a:pt x="6315456" y="3620803"/>
                </a:cubicBezTo>
                <a:cubicBezTo>
                  <a:pt x="6316458" y="3620685"/>
                  <a:pt x="6317725" y="3620626"/>
                  <a:pt x="6319256" y="3620626"/>
                </a:cubicBezTo>
                <a:cubicBezTo>
                  <a:pt x="6321377" y="3620626"/>
                  <a:pt x="6323041" y="3620700"/>
                  <a:pt x="6324249" y="3620847"/>
                </a:cubicBezTo>
                <a:cubicBezTo>
                  <a:pt x="6325457" y="3620995"/>
                  <a:pt x="6326296" y="3621275"/>
                  <a:pt x="6326767" y="3621687"/>
                </a:cubicBezTo>
                <a:cubicBezTo>
                  <a:pt x="6327239" y="3622099"/>
                  <a:pt x="6327401" y="3622689"/>
                  <a:pt x="6327253" y="3623454"/>
                </a:cubicBezTo>
                <a:cubicBezTo>
                  <a:pt x="6327106" y="3624220"/>
                  <a:pt x="6326709" y="3625251"/>
                  <a:pt x="6326060" y="3626547"/>
                </a:cubicBezTo>
                <a:lnTo>
                  <a:pt x="6293718" y="3691055"/>
                </a:lnTo>
                <a:lnTo>
                  <a:pt x="6293718" y="3733206"/>
                </a:lnTo>
                <a:cubicBezTo>
                  <a:pt x="6293718" y="3733677"/>
                  <a:pt x="6293601" y="3734089"/>
                  <a:pt x="6293367" y="3734443"/>
                </a:cubicBezTo>
                <a:cubicBezTo>
                  <a:pt x="6293133" y="3734796"/>
                  <a:pt x="6292723" y="3735076"/>
                  <a:pt x="6292137" y="3735282"/>
                </a:cubicBezTo>
                <a:cubicBezTo>
                  <a:pt x="6291551" y="3735489"/>
                  <a:pt x="6290760" y="3735665"/>
                  <a:pt x="6289765" y="3735812"/>
                </a:cubicBezTo>
                <a:cubicBezTo>
                  <a:pt x="6288769" y="3735960"/>
                  <a:pt x="6287569" y="3736033"/>
                  <a:pt x="6286163" y="3736033"/>
                </a:cubicBezTo>
                <a:cubicBezTo>
                  <a:pt x="6284698" y="3736033"/>
                  <a:pt x="6283483" y="3735960"/>
                  <a:pt x="6282517" y="3735812"/>
                </a:cubicBezTo>
                <a:cubicBezTo>
                  <a:pt x="6281550" y="3735665"/>
                  <a:pt x="6280759" y="3735489"/>
                  <a:pt x="6280145" y="3735282"/>
                </a:cubicBezTo>
                <a:cubicBezTo>
                  <a:pt x="6279530" y="3735076"/>
                  <a:pt x="6279105" y="3734796"/>
                  <a:pt x="6278871" y="3734443"/>
                </a:cubicBezTo>
                <a:cubicBezTo>
                  <a:pt x="6278637" y="3734089"/>
                  <a:pt x="6278519" y="3733677"/>
                  <a:pt x="6278519" y="3733206"/>
                </a:cubicBezTo>
                <a:lnTo>
                  <a:pt x="6278519" y="3691055"/>
                </a:lnTo>
                <a:lnTo>
                  <a:pt x="6246177" y="3626547"/>
                </a:lnTo>
                <a:cubicBezTo>
                  <a:pt x="6245529" y="3625192"/>
                  <a:pt x="6245132" y="3624132"/>
                  <a:pt x="6244984" y="3623366"/>
                </a:cubicBezTo>
                <a:cubicBezTo>
                  <a:pt x="6244837" y="3622600"/>
                  <a:pt x="6244984" y="3622011"/>
                  <a:pt x="6245426" y="3621598"/>
                </a:cubicBezTo>
                <a:cubicBezTo>
                  <a:pt x="6245868" y="3621186"/>
                  <a:pt x="6246663" y="3620921"/>
                  <a:pt x="6247812" y="3620803"/>
                </a:cubicBezTo>
                <a:cubicBezTo>
                  <a:pt x="6248960" y="3620685"/>
                  <a:pt x="6250507" y="3620626"/>
                  <a:pt x="6252451" y="3620626"/>
                </a:cubicBezTo>
                <a:close/>
                <a:moveTo>
                  <a:pt x="6026786" y="3620626"/>
                </a:moveTo>
                <a:cubicBezTo>
                  <a:pt x="6028259" y="3620626"/>
                  <a:pt x="6029481" y="3620700"/>
                  <a:pt x="6030453" y="3620847"/>
                </a:cubicBezTo>
                <a:cubicBezTo>
                  <a:pt x="6031425" y="3620995"/>
                  <a:pt x="6032206" y="3621171"/>
                  <a:pt x="6032795" y="3621378"/>
                </a:cubicBezTo>
                <a:cubicBezTo>
                  <a:pt x="6033384" y="3621584"/>
                  <a:pt x="6033796" y="3621864"/>
                  <a:pt x="6034032" y="3622217"/>
                </a:cubicBezTo>
                <a:cubicBezTo>
                  <a:pt x="6034268" y="3622570"/>
                  <a:pt x="6034385" y="3622983"/>
                  <a:pt x="6034385" y="3623454"/>
                </a:cubicBezTo>
                <a:lnTo>
                  <a:pt x="6034385" y="3669228"/>
                </a:lnTo>
                <a:lnTo>
                  <a:pt x="6086433" y="3669228"/>
                </a:lnTo>
                <a:lnTo>
                  <a:pt x="6086433" y="3623454"/>
                </a:lnTo>
                <a:cubicBezTo>
                  <a:pt x="6086433" y="3622983"/>
                  <a:pt x="6086551" y="3622570"/>
                  <a:pt x="6086787" y="3622217"/>
                </a:cubicBezTo>
                <a:cubicBezTo>
                  <a:pt x="6087023" y="3621864"/>
                  <a:pt x="6087435" y="3621584"/>
                  <a:pt x="6088024" y="3621378"/>
                </a:cubicBezTo>
                <a:cubicBezTo>
                  <a:pt x="6088613" y="3621171"/>
                  <a:pt x="6089379" y="3620995"/>
                  <a:pt x="6090321" y="3620847"/>
                </a:cubicBezTo>
                <a:cubicBezTo>
                  <a:pt x="6091264" y="3620700"/>
                  <a:pt x="6092501" y="3620626"/>
                  <a:pt x="6094033" y="3620626"/>
                </a:cubicBezTo>
                <a:cubicBezTo>
                  <a:pt x="6095447" y="3620626"/>
                  <a:pt x="6096640" y="3620700"/>
                  <a:pt x="6097612" y="3620847"/>
                </a:cubicBezTo>
                <a:cubicBezTo>
                  <a:pt x="6098584" y="3620995"/>
                  <a:pt x="6099364" y="3621171"/>
                  <a:pt x="6099953" y="3621378"/>
                </a:cubicBezTo>
                <a:cubicBezTo>
                  <a:pt x="6100543" y="3621584"/>
                  <a:pt x="6100955" y="3621864"/>
                  <a:pt x="6101190" y="3622217"/>
                </a:cubicBezTo>
                <a:cubicBezTo>
                  <a:pt x="6101426" y="3622570"/>
                  <a:pt x="6101544" y="3622983"/>
                  <a:pt x="6101544" y="3623454"/>
                </a:cubicBezTo>
                <a:lnTo>
                  <a:pt x="6101544" y="3733206"/>
                </a:lnTo>
                <a:cubicBezTo>
                  <a:pt x="6101544" y="3733677"/>
                  <a:pt x="6101426" y="3734089"/>
                  <a:pt x="6101190" y="3734443"/>
                </a:cubicBezTo>
                <a:cubicBezTo>
                  <a:pt x="6100955" y="3734796"/>
                  <a:pt x="6100543" y="3735076"/>
                  <a:pt x="6099953" y="3735282"/>
                </a:cubicBezTo>
                <a:cubicBezTo>
                  <a:pt x="6099364" y="3735489"/>
                  <a:pt x="6098584" y="3735665"/>
                  <a:pt x="6097612" y="3735812"/>
                </a:cubicBezTo>
                <a:cubicBezTo>
                  <a:pt x="6096640" y="3735960"/>
                  <a:pt x="6095447" y="3736033"/>
                  <a:pt x="6094033" y="3736033"/>
                </a:cubicBezTo>
                <a:cubicBezTo>
                  <a:pt x="6092501" y="3736033"/>
                  <a:pt x="6091264" y="3735960"/>
                  <a:pt x="6090321" y="3735812"/>
                </a:cubicBezTo>
                <a:cubicBezTo>
                  <a:pt x="6089379" y="3735665"/>
                  <a:pt x="6088613" y="3735489"/>
                  <a:pt x="6088024" y="3735282"/>
                </a:cubicBezTo>
                <a:cubicBezTo>
                  <a:pt x="6087435" y="3735076"/>
                  <a:pt x="6087023" y="3734796"/>
                  <a:pt x="6086787" y="3734443"/>
                </a:cubicBezTo>
                <a:cubicBezTo>
                  <a:pt x="6086551" y="3734089"/>
                  <a:pt x="6086433" y="3733677"/>
                  <a:pt x="6086433" y="3733206"/>
                </a:cubicBezTo>
                <a:lnTo>
                  <a:pt x="6086433" y="3682483"/>
                </a:lnTo>
                <a:lnTo>
                  <a:pt x="6034385" y="3682483"/>
                </a:lnTo>
                <a:lnTo>
                  <a:pt x="6034385" y="3733206"/>
                </a:lnTo>
                <a:cubicBezTo>
                  <a:pt x="6034385" y="3733677"/>
                  <a:pt x="6034268" y="3734089"/>
                  <a:pt x="6034032" y="3734443"/>
                </a:cubicBezTo>
                <a:cubicBezTo>
                  <a:pt x="6033796" y="3734796"/>
                  <a:pt x="6033384" y="3735076"/>
                  <a:pt x="6032795" y="3735282"/>
                </a:cubicBezTo>
                <a:cubicBezTo>
                  <a:pt x="6032206" y="3735489"/>
                  <a:pt x="6031425" y="3735665"/>
                  <a:pt x="6030453" y="3735812"/>
                </a:cubicBezTo>
                <a:cubicBezTo>
                  <a:pt x="6029481" y="3735960"/>
                  <a:pt x="6028259" y="3736033"/>
                  <a:pt x="6026786" y="3736033"/>
                </a:cubicBezTo>
                <a:cubicBezTo>
                  <a:pt x="6025372" y="3736033"/>
                  <a:pt x="6024164" y="3735960"/>
                  <a:pt x="6023163" y="3735812"/>
                </a:cubicBezTo>
                <a:cubicBezTo>
                  <a:pt x="6022161" y="3735665"/>
                  <a:pt x="6021366" y="3735489"/>
                  <a:pt x="6020777" y="3735282"/>
                </a:cubicBezTo>
                <a:cubicBezTo>
                  <a:pt x="6020188" y="3735076"/>
                  <a:pt x="6019776" y="3734796"/>
                  <a:pt x="6019540" y="3734443"/>
                </a:cubicBezTo>
                <a:cubicBezTo>
                  <a:pt x="6019304" y="3734089"/>
                  <a:pt x="6019186" y="3733677"/>
                  <a:pt x="6019186" y="3733206"/>
                </a:cubicBezTo>
                <a:lnTo>
                  <a:pt x="6019186" y="3623454"/>
                </a:lnTo>
                <a:cubicBezTo>
                  <a:pt x="6019186" y="3622983"/>
                  <a:pt x="6019304" y="3622570"/>
                  <a:pt x="6019540" y="3622217"/>
                </a:cubicBezTo>
                <a:cubicBezTo>
                  <a:pt x="6019776" y="3621864"/>
                  <a:pt x="6020188" y="3621584"/>
                  <a:pt x="6020777" y="3621378"/>
                </a:cubicBezTo>
                <a:cubicBezTo>
                  <a:pt x="6021366" y="3621171"/>
                  <a:pt x="6022161" y="3620995"/>
                  <a:pt x="6023163" y="3620847"/>
                </a:cubicBezTo>
                <a:cubicBezTo>
                  <a:pt x="6024164" y="3620700"/>
                  <a:pt x="6025372" y="3620626"/>
                  <a:pt x="6026786" y="3620626"/>
                </a:cubicBezTo>
                <a:close/>
                <a:moveTo>
                  <a:pt x="5776201" y="3620626"/>
                </a:moveTo>
                <a:cubicBezTo>
                  <a:pt x="5777968" y="3620626"/>
                  <a:pt x="5779397" y="3620685"/>
                  <a:pt x="5780487" y="3620803"/>
                </a:cubicBezTo>
                <a:cubicBezTo>
                  <a:pt x="5781577" y="3620921"/>
                  <a:pt x="5782446" y="3621083"/>
                  <a:pt x="5783094" y="3621289"/>
                </a:cubicBezTo>
                <a:cubicBezTo>
                  <a:pt x="5783742" y="3621496"/>
                  <a:pt x="5784228" y="3621790"/>
                  <a:pt x="5784552" y="3622173"/>
                </a:cubicBezTo>
                <a:cubicBezTo>
                  <a:pt x="5784876" y="3622556"/>
                  <a:pt x="5785185" y="3623042"/>
                  <a:pt x="5785479" y="3623631"/>
                </a:cubicBezTo>
                <a:lnTo>
                  <a:pt x="5801297" y="3656503"/>
                </a:lnTo>
                <a:cubicBezTo>
                  <a:pt x="5802766" y="3659626"/>
                  <a:pt x="5804232" y="3662895"/>
                  <a:pt x="5805696" y="3666312"/>
                </a:cubicBezTo>
                <a:cubicBezTo>
                  <a:pt x="5807159" y="3669729"/>
                  <a:pt x="5808654" y="3673175"/>
                  <a:pt x="5810177" y="3676651"/>
                </a:cubicBezTo>
                <a:lnTo>
                  <a:pt x="5810352" y="3676651"/>
                </a:lnTo>
                <a:cubicBezTo>
                  <a:pt x="5811699" y="3673293"/>
                  <a:pt x="5813089" y="3669950"/>
                  <a:pt x="5814525" y="3666621"/>
                </a:cubicBezTo>
                <a:cubicBezTo>
                  <a:pt x="5815960" y="3663293"/>
                  <a:pt x="5817412" y="3660009"/>
                  <a:pt x="5818882" y="3656768"/>
                </a:cubicBezTo>
                <a:lnTo>
                  <a:pt x="5834788" y="3623719"/>
                </a:lnTo>
                <a:cubicBezTo>
                  <a:pt x="5834965" y="3623130"/>
                  <a:pt x="5835215" y="3622630"/>
                  <a:pt x="5835539" y="3622217"/>
                </a:cubicBezTo>
                <a:cubicBezTo>
                  <a:pt x="5835864" y="3621805"/>
                  <a:pt x="5836305" y="3621496"/>
                  <a:pt x="5836865" y="3621289"/>
                </a:cubicBezTo>
                <a:cubicBezTo>
                  <a:pt x="5837425" y="3621083"/>
                  <a:pt x="5838205" y="3620921"/>
                  <a:pt x="5839206" y="3620803"/>
                </a:cubicBezTo>
                <a:cubicBezTo>
                  <a:pt x="5840208" y="3620685"/>
                  <a:pt x="5841475" y="3620626"/>
                  <a:pt x="5843006" y="3620626"/>
                </a:cubicBezTo>
                <a:cubicBezTo>
                  <a:pt x="5845127" y="3620626"/>
                  <a:pt x="5846791" y="3620700"/>
                  <a:pt x="5847999" y="3620847"/>
                </a:cubicBezTo>
                <a:cubicBezTo>
                  <a:pt x="5849207" y="3620995"/>
                  <a:pt x="5850046" y="3621275"/>
                  <a:pt x="5850517" y="3621687"/>
                </a:cubicBezTo>
                <a:cubicBezTo>
                  <a:pt x="5850989" y="3622099"/>
                  <a:pt x="5851151" y="3622689"/>
                  <a:pt x="5851003" y="3623454"/>
                </a:cubicBezTo>
                <a:cubicBezTo>
                  <a:pt x="5850856" y="3624220"/>
                  <a:pt x="5850459" y="3625251"/>
                  <a:pt x="5849810" y="3626547"/>
                </a:cubicBezTo>
                <a:lnTo>
                  <a:pt x="5817468" y="3691055"/>
                </a:lnTo>
                <a:lnTo>
                  <a:pt x="5817468" y="3733206"/>
                </a:lnTo>
                <a:cubicBezTo>
                  <a:pt x="5817468" y="3733677"/>
                  <a:pt x="5817351" y="3734089"/>
                  <a:pt x="5817117" y="3734443"/>
                </a:cubicBezTo>
                <a:cubicBezTo>
                  <a:pt x="5816883" y="3734796"/>
                  <a:pt x="5816473" y="3735076"/>
                  <a:pt x="5815887" y="3735282"/>
                </a:cubicBezTo>
                <a:cubicBezTo>
                  <a:pt x="5815301" y="3735489"/>
                  <a:pt x="5814510" y="3735665"/>
                  <a:pt x="5813515" y="3735812"/>
                </a:cubicBezTo>
                <a:cubicBezTo>
                  <a:pt x="5812519" y="3735960"/>
                  <a:pt x="5811319" y="3736033"/>
                  <a:pt x="5809913" y="3736033"/>
                </a:cubicBezTo>
                <a:cubicBezTo>
                  <a:pt x="5808448" y="3736033"/>
                  <a:pt x="5807233" y="3735960"/>
                  <a:pt x="5806267" y="3735812"/>
                </a:cubicBezTo>
                <a:cubicBezTo>
                  <a:pt x="5805300" y="3735665"/>
                  <a:pt x="5804509" y="3735489"/>
                  <a:pt x="5803895" y="3735282"/>
                </a:cubicBezTo>
                <a:cubicBezTo>
                  <a:pt x="5803280" y="3735076"/>
                  <a:pt x="5802855" y="3734796"/>
                  <a:pt x="5802621" y="3734443"/>
                </a:cubicBezTo>
                <a:cubicBezTo>
                  <a:pt x="5802387" y="3734089"/>
                  <a:pt x="5802269" y="3733677"/>
                  <a:pt x="5802269" y="3733206"/>
                </a:cubicBezTo>
                <a:lnTo>
                  <a:pt x="5802269" y="3691055"/>
                </a:lnTo>
                <a:lnTo>
                  <a:pt x="5769927" y="3626547"/>
                </a:lnTo>
                <a:cubicBezTo>
                  <a:pt x="5769279" y="3625192"/>
                  <a:pt x="5768882" y="3624132"/>
                  <a:pt x="5768734" y="3623366"/>
                </a:cubicBezTo>
                <a:cubicBezTo>
                  <a:pt x="5768587" y="3622600"/>
                  <a:pt x="5768734" y="3622011"/>
                  <a:pt x="5769176" y="3621598"/>
                </a:cubicBezTo>
                <a:cubicBezTo>
                  <a:pt x="5769618" y="3621186"/>
                  <a:pt x="5770413" y="3620921"/>
                  <a:pt x="5771562" y="3620803"/>
                </a:cubicBezTo>
                <a:cubicBezTo>
                  <a:pt x="5772710" y="3620685"/>
                  <a:pt x="5774257" y="3620626"/>
                  <a:pt x="5776201" y="3620626"/>
                </a:cubicBezTo>
                <a:close/>
                <a:moveTo>
                  <a:pt x="5560061" y="3620626"/>
                </a:moveTo>
                <a:cubicBezTo>
                  <a:pt x="5561534" y="3620626"/>
                  <a:pt x="5562756" y="3620700"/>
                  <a:pt x="5563728" y="3620847"/>
                </a:cubicBezTo>
                <a:cubicBezTo>
                  <a:pt x="5564700" y="3620995"/>
                  <a:pt x="5565481" y="3621171"/>
                  <a:pt x="5566070" y="3621378"/>
                </a:cubicBezTo>
                <a:cubicBezTo>
                  <a:pt x="5566659" y="3621584"/>
                  <a:pt x="5567071" y="3621864"/>
                  <a:pt x="5567307" y="3622217"/>
                </a:cubicBezTo>
                <a:cubicBezTo>
                  <a:pt x="5567543" y="3622570"/>
                  <a:pt x="5567660" y="3622983"/>
                  <a:pt x="5567660" y="3623454"/>
                </a:cubicBezTo>
                <a:lnTo>
                  <a:pt x="5567660" y="3669228"/>
                </a:lnTo>
                <a:lnTo>
                  <a:pt x="5619708" y="3669228"/>
                </a:lnTo>
                <a:lnTo>
                  <a:pt x="5619708" y="3623454"/>
                </a:lnTo>
                <a:cubicBezTo>
                  <a:pt x="5619708" y="3622983"/>
                  <a:pt x="5619826" y="3622570"/>
                  <a:pt x="5620062" y="3622217"/>
                </a:cubicBezTo>
                <a:cubicBezTo>
                  <a:pt x="5620298" y="3621864"/>
                  <a:pt x="5620710" y="3621584"/>
                  <a:pt x="5621299" y="3621378"/>
                </a:cubicBezTo>
                <a:cubicBezTo>
                  <a:pt x="5621888" y="3621171"/>
                  <a:pt x="5622654" y="3620995"/>
                  <a:pt x="5623596" y="3620847"/>
                </a:cubicBezTo>
                <a:cubicBezTo>
                  <a:pt x="5624539" y="3620700"/>
                  <a:pt x="5625776" y="3620626"/>
                  <a:pt x="5627308" y="3620626"/>
                </a:cubicBezTo>
                <a:cubicBezTo>
                  <a:pt x="5628722" y="3620626"/>
                  <a:pt x="5629915" y="3620700"/>
                  <a:pt x="5630887" y="3620847"/>
                </a:cubicBezTo>
                <a:cubicBezTo>
                  <a:pt x="5631859" y="3620995"/>
                  <a:pt x="5632639" y="3621171"/>
                  <a:pt x="5633228" y="3621378"/>
                </a:cubicBezTo>
                <a:cubicBezTo>
                  <a:pt x="5633818" y="3621584"/>
                  <a:pt x="5634230" y="3621864"/>
                  <a:pt x="5634465" y="3622217"/>
                </a:cubicBezTo>
                <a:cubicBezTo>
                  <a:pt x="5634701" y="3622570"/>
                  <a:pt x="5634819" y="3622983"/>
                  <a:pt x="5634819" y="3623454"/>
                </a:cubicBezTo>
                <a:lnTo>
                  <a:pt x="5634819" y="3733206"/>
                </a:lnTo>
                <a:cubicBezTo>
                  <a:pt x="5634819" y="3733677"/>
                  <a:pt x="5634701" y="3734089"/>
                  <a:pt x="5634465" y="3734443"/>
                </a:cubicBezTo>
                <a:cubicBezTo>
                  <a:pt x="5634230" y="3734796"/>
                  <a:pt x="5633818" y="3735076"/>
                  <a:pt x="5633228" y="3735282"/>
                </a:cubicBezTo>
                <a:cubicBezTo>
                  <a:pt x="5632639" y="3735489"/>
                  <a:pt x="5631859" y="3735665"/>
                  <a:pt x="5630887" y="3735812"/>
                </a:cubicBezTo>
                <a:cubicBezTo>
                  <a:pt x="5629915" y="3735960"/>
                  <a:pt x="5628722" y="3736033"/>
                  <a:pt x="5627308" y="3736033"/>
                </a:cubicBezTo>
                <a:cubicBezTo>
                  <a:pt x="5625776" y="3736033"/>
                  <a:pt x="5624539" y="3735960"/>
                  <a:pt x="5623596" y="3735812"/>
                </a:cubicBezTo>
                <a:cubicBezTo>
                  <a:pt x="5622654" y="3735665"/>
                  <a:pt x="5621888" y="3735489"/>
                  <a:pt x="5621299" y="3735282"/>
                </a:cubicBezTo>
                <a:cubicBezTo>
                  <a:pt x="5620710" y="3735076"/>
                  <a:pt x="5620298" y="3734796"/>
                  <a:pt x="5620062" y="3734443"/>
                </a:cubicBezTo>
                <a:cubicBezTo>
                  <a:pt x="5619826" y="3734089"/>
                  <a:pt x="5619708" y="3733677"/>
                  <a:pt x="5619708" y="3733206"/>
                </a:cubicBezTo>
                <a:lnTo>
                  <a:pt x="5619708" y="3682483"/>
                </a:lnTo>
                <a:lnTo>
                  <a:pt x="5567660" y="3682483"/>
                </a:lnTo>
                <a:lnTo>
                  <a:pt x="5567660" y="3733206"/>
                </a:lnTo>
                <a:cubicBezTo>
                  <a:pt x="5567660" y="3733677"/>
                  <a:pt x="5567543" y="3734089"/>
                  <a:pt x="5567307" y="3734443"/>
                </a:cubicBezTo>
                <a:cubicBezTo>
                  <a:pt x="5567071" y="3734796"/>
                  <a:pt x="5566659" y="3735076"/>
                  <a:pt x="5566070" y="3735282"/>
                </a:cubicBezTo>
                <a:cubicBezTo>
                  <a:pt x="5565481" y="3735489"/>
                  <a:pt x="5564700" y="3735665"/>
                  <a:pt x="5563728" y="3735812"/>
                </a:cubicBezTo>
                <a:cubicBezTo>
                  <a:pt x="5562756" y="3735960"/>
                  <a:pt x="5561534" y="3736033"/>
                  <a:pt x="5560061" y="3736033"/>
                </a:cubicBezTo>
                <a:cubicBezTo>
                  <a:pt x="5558647" y="3736033"/>
                  <a:pt x="5557439" y="3735960"/>
                  <a:pt x="5556438" y="3735812"/>
                </a:cubicBezTo>
                <a:cubicBezTo>
                  <a:pt x="5555436" y="3735665"/>
                  <a:pt x="5554641" y="3735489"/>
                  <a:pt x="5554052" y="3735282"/>
                </a:cubicBezTo>
                <a:cubicBezTo>
                  <a:pt x="5553463" y="3735076"/>
                  <a:pt x="5553051" y="3734796"/>
                  <a:pt x="5552815" y="3734443"/>
                </a:cubicBezTo>
                <a:cubicBezTo>
                  <a:pt x="5552579" y="3734089"/>
                  <a:pt x="5552461" y="3733677"/>
                  <a:pt x="5552461" y="3733206"/>
                </a:cubicBezTo>
                <a:lnTo>
                  <a:pt x="5552461" y="3623454"/>
                </a:lnTo>
                <a:cubicBezTo>
                  <a:pt x="5552461" y="3622983"/>
                  <a:pt x="5552579" y="3622570"/>
                  <a:pt x="5552815" y="3622217"/>
                </a:cubicBezTo>
                <a:cubicBezTo>
                  <a:pt x="5553051" y="3621864"/>
                  <a:pt x="5553463" y="3621584"/>
                  <a:pt x="5554052" y="3621378"/>
                </a:cubicBezTo>
                <a:cubicBezTo>
                  <a:pt x="5554641" y="3621171"/>
                  <a:pt x="5555436" y="3620995"/>
                  <a:pt x="5556438" y="3620847"/>
                </a:cubicBezTo>
                <a:cubicBezTo>
                  <a:pt x="5557439" y="3620700"/>
                  <a:pt x="5558647" y="3620626"/>
                  <a:pt x="5560061" y="3620626"/>
                </a:cubicBezTo>
                <a:close/>
                <a:moveTo>
                  <a:pt x="5309476" y="3620626"/>
                </a:moveTo>
                <a:cubicBezTo>
                  <a:pt x="5311243" y="3620626"/>
                  <a:pt x="5312672" y="3620685"/>
                  <a:pt x="5313762" y="3620803"/>
                </a:cubicBezTo>
                <a:cubicBezTo>
                  <a:pt x="5314852" y="3620921"/>
                  <a:pt x="5315721" y="3621083"/>
                  <a:pt x="5316369" y="3621289"/>
                </a:cubicBezTo>
                <a:cubicBezTo>
                  <a:pt x="5317017" y="3621496"/>
                  <a:pt x="5317503" y="3621790"/>
                  <a:pt x="5317827" y="3622173"/>
                </a:cubicBezTo>
                <a:cubicBezTo>
                  <a:pt x="5318151" y="3622556"/>
                  <a:pt x="5318460" y="3623042"/>
                  <a:pt x="5318754" y="3623631"/>
                </a:cubicBezTo>
                <a:lnTo>
                  <a:pt x="5334572" y="3656503"/>
                </a:lnTo>
                <a:cubicBezTo>
                  <a:pt x="5336041" y="3659626"/>
                  <a:pt x="5337507" y="3662895"/>
                  <a:pt x="5338971" y="3666312"/>
                </a:cubicBezTo>
                <a:cubicBezTo>
                  <a:pt x="5340434" y="3669729"/>
                  <a:pt x="5341929" y="3673175"/>
                  <a:pt x="5343452" y="3676651"/>
                </a:cubicBezTo>
                <a:lnTo>
                  <a:pt x="5343627" y="3676651"/>
                </a:lnTo>
                <a:cubicBezTo>
                  <a:pt x="5344974" y="3673293"/>
                  <a:pt x="5346364" y="3669950"/>
                  <a:pt x="5347800" y="3666621"/>
                </a:cubicBezTo>
                <a:cubicBezTo>
                  <a:pt x="5349235" y="3663293"/>
                  <a:pt x="5350687" y="3660009"/>
                  <a:pt x="5352157" y="3656768"/>
                </a:cubicBezTo>
                <a:lnTo>
                  <a:pt x="5368063" y="3623719"/>
                </a:lnTo>
                <a:cubicBezTo>
                  <a:pt x="5368240" y="3623130"/>
                  <a:pt x="5368490" y="3622630"/>
                  <a:pt x="5368814" y="3622217"/>
                </a:cubicBezTo>
                <a:cubicBezTo>
                  <a:pt x="5369139" y="3621805"/>
                  <a:pt x="5369580" y="3621496"/>
                  <a:pt x="5370140" y="3621289"/>
                </a:cubicBezTo>
                <a:cubicBezTo>
                  <a:pt x="5370700" y="3621083"/>
                  <a:pt x="5371480" y="3620921"/>
                  <a:pt x="5372481" y="3620803"/>
                </a:cubicBezTo>
                <a:cubicBezTo>
                  <a:pt x="5373483" y="3620685"/>
                  <a:pt x="5374750" y="3620626"/>
                  <a:pt x="5376281" y="3620626"/>
                </a:cubicBezTo>
                <a:cubicBezTo>
                  <a:pt x="5378402" y="3620626"/>
                  <a:pt x="5380066" y="3620700"/>
                  <a:pt x="5381274" y="3620847"/>
                </a:cubicBezTo>
                <a:cubicBezTo>
                  <a:pt x="5382482" y="3620995"/>
                  <a:pt x="5383321" y="3621275"/>
                  <a:pt x="5383792" y="3621687"/>
                </a:cubicBezTo>
                <a:cubicBezTo>
                  <a:pt x="5384264" y="3622099"/>
                  <a:pt x="5384426" y="3622689"/>
                  <a:pt x="5384278" y="3623454"/>
                </a:cubicBezTo>
                <a:cubicBezTo>
                  <a:pt x="5384131" y="3624220"/>
                  <a:pt x="5383734" y="3625251"/>
                  <a:pt x="5383085" y="3626547"/>
                </a:cubicBezTo>
                <a:lnTo>
                  <a:pt x="5350743" y="3691055"/>
                </a:lnTo>
                <a:lnTo>
                  <a:pt x="5350743" y="3733206"/>
                </a:lnTo>
                <a:cubicBezTo>
                  <a:pt x="5350743" y="3733677"/>
                  <a:pt x="5350626" y="3734089"/>
                  <a:pt x="5350392" y="3734443"/>
                </a:cubicBezTo>
                <a:cubicBezTo>
                  <a:pt x="5350158" y="3734796"/>
                  <a:pt x="5349748" y="3735076"/>
                  <a:pt x="5349162" y="3735282"/>
                </a:cubicBezTo>
                <a:cubicBezTo>
                  <a:pt x="5348576" y="3735489"/>
                  <a:pt x="5347785" y="3735665"/>
                  <a:pt x="5346790" y="3735812"/>
                </a:cubicBezTo>
                <a:cubicBezTo>
                  <a:pt x="5345794" y="3735960"/>
                  <a:pt x="5344594" y="3736033"/>
                  <a:pt x="5343188" y="3736033"/>
                </a:cubicBezTo>
                <a:cubicBezTo>
                  <a:pt x="5341723" y="3736033"/>
                  <a:pt x="5340508" y="3735960"/>
                  <a:pt x="5339542" y="3735812"/>
                </a:cubicBezTo>
                <a:cubicBezTo>
                  <a:pt x="5338575" y="3735665"/>
                  <a:pt x="5337784" y="3735489"/>
                  <a:pt x="5337170" y="3735282"/>
                </a:cubicBezTo>
                <a:cubicBezTo>
                  <a:pt x="5336555" y="3735076"/>
                  <a:pt x="5336130" y="3734796"/>
                  <a:pt x="5335896" y="3734443"/>
                </a:cubicBezTo>
                <a:cubicBezTo>
                  <a:pt x="5335662" y="3734089"/>
                  <a:pt x="5335544" y="3733677"/>
                  <a:pt x="5335544" y="3733206"/>
                </a:cubicBezTo>
                <a:lnTo>
                  <a:pt x="5335544" y="3691055"/>
                </a:lnTo>
                <a:lnTo>
                  <a:pt x="5303202" y="3626547"/>
                </a:lnTo>
                <a:cubicBezTo>
                  <a:pt x="5302554" y="3625192"/>
                  <a:pt x="5302157" y="3624132"/>
                  <a:pt x="5302009" y="3623366"/>
                </a:cubicBezTo>
                <a:cubicBezTo>
                  <a:pt x="5301862" y="3622600"/>
                  <a:pt x="5302009" y="3622011"/>
                  <a:pt x="5302451" y="3621598"/>
                </a:cubicBezTo>
                <a:cubicBezTo>
                  <a:pt x="5302893" y="3621186"/>
                  <a:pt x="5303688" y="3620921"/>
                  <a:pt x="5304837" y="3620803"/>
                </a:cubicBezTo>
                <a:cubicBezTo>
                  <a:pt x="5305985" y="3620685"/>
                  <a:pt x="5307532" y="3620626"/>
                  <a:pt x="5309476" y="3620626"/>
                </a:cubicBezTo>
                <a:close/>
                <a:moveTo>
                  <a:pt x="5083811" y="3620626"/>
                </a:moveTo>
                <a:cubicBezTo>
                  <a:pt x="5085284" y="3620626"/>
                  <a:pt x="5086506" y="3620700"/>
                  <a:pt x="5087478" y="3620847"/>
                </a:cubicBezTo>
                <a:cubicBezTo>
                  <a:pt x="5088450" y="3620995"/>
                  <a:pt x="5089231" y="3621171"/>
                  <a:pt x="5089820" y="3621378"/>
                </a:cubicBezTo>
                <a:cubicBezTo>
                  <a:pt x="5090409" y="3621584"/>
                  <a:pt x="5090821" y="3621864"/>
                  <a:pt x="5091057" y="3622217"/>
                </a:cubicBezTo>
                <a:cubicBezTo>
                  <a:pt x="5091293" y="3622570"/>
                  <a:pt x="5091410" y="3622983"/>
                  <a:pt x="5091410" y="3623454"/>
                </a:cubicBezTo>
                <a:lnTo>
                  <a:pt x="5091410" y="3669228"/>
                </a:lnTo>
                <a:lnTo>
                  <a:pt x="5143458" y="3669228"/>
                </a:lnTo>
                <a:lnTo>
                  <a:pt x="5143458" y="3623454"/>
                </a:lnTo>
                <a:cubicBezTo>
                  <a:pt x="5143458" y="3622983"/>
                  <a:pt x="5143576" y="3622570"/>
                  <a:pt x="5143812" y="3622217"/>
                </a:cubicBezTo>
                <a:cubicBezTo>
                  <a:pt x="5144048" y="3621864"/>
                  <a:pt x="5144460" y="3621584"/>
                  <a:pt x="5145049" y="3621378"/>
                </a:cubicBezTo>
                <a:cubicBezTo>
                  <a:pt x="5145638" y="3621171"/>
                  <a:pt x="5146404" y="3620995"/>
                  <a:pt x="5147346" y="3620847"/>
                </a:cubicBezTo>
                <a:cubicBezTo>
                  <a:pt x="5148289" y="3620700"/>
                  <a:pt x="5149526" y="3620626"/>
                  <a:pt x="5151058" y="3620626"/>
                </a:cubicBezTo>
                <a:cubicBezTo>
                  <a:pt x="5152472" y="3620626"/>
                  <a:pt x="5153665" y="3620700"/>
                  <a:pt x="5154637" y="3620847"/>
                </a:cubicBezTo>
                <a:cubicBezTo>
                  <a:pt x="5155609" y="3620995"/>
                  <a:pt x="5156389" y="3621171"/>
                  <a:pt x="5156978" y="3621378"/>
                </a:cubicBezTo>
                <a:cubicBezTo>
                  <a:pt x="5157568" y="3621584"/>
                  <a:pt x="5157980" y="3621864"/>
                  <a:pt x="5158215" y="3622217"/>
                </a:cubicBezTo>
                <a:cubicBezTo>
                  <a:pt x="5158451" y="3622570"/>
                  <a:pt x="5158569" y="3622983"/>
                  <a:pt x="5158569" y="3623454"/>
                </a:cubicBezTo>
                <a:lnTo>
                  <a:pt x="5158569" y="3733206"/>
                </a:lnTo>
                <a:cubicBezTo>
                  <a:pt x="5158569" y="3733677"/>
                  <a:pt x="5158451" y="3734089"/>
                  <a:pt x="5158215" y="3734443"/>
                </a:cubicBezTo>
                <a:cubicBezTo>
                  <a:pt x="5157980" y="3734796"/>
                  <a:pt x="5157568" y="3735076"/>
                  <a:pt x="5156978" y="3735282"/>
                </a:cubicBezTo>
                <a:cubicBezTo>
                  <a:pt x="5156389" y="3735489"/>
                  <a:pt x="5155609" y="3735665"/>
                  <a:pt x="5154637" y="3735812"/>
                </a:cubicBezTo>
                <a:cubicBezTo>
                  <a:pt x="5153665" y="3735960"/>
                  <a:pt x="5152472" y="3736033"/>
                  <a:pt x="5151058" y="3736033"/>
                </a:cubicBezTo>
                <a:cubicBezTo>
                  <a:pt x="5149526" y="3736033"/>
                  <a:pt x="5148289" y="3735960"/>
                  <a:pt x="5147346" y="3735812"/>
                </a:cubicBezTo>
                <a:cubicBezTo>
                  <a:pt x="5146404" y="3735665"/>
                  <a:pt x="5145638" y="3735489"/>
                  <a:pt x="5145049" y="3735282"/>
                </a:cubicBezTo>
                <a:cubicBezTo>
                  <a:pt x="5144460" y="3735076"/>
                  <a:pt x="5144048" y="3734796"/>
                  <a:pt x="5143812" y="3734443"/>
                </a:cubicBezTo>
                <a:cubicBezTo>
                  <a:pt x="5143576" y="3734089"/>
                  <a:pt x="5143458" y="3733677"/>
                  <a:pt x="5143458" y="3733206"/>
                </a:cubicBezTo>
                <a:lnTo>
                  <a:pt x="5143458" y="3682483"/>
                </a:lnTo>
                <a:lnTo>
                  <a:pt x="5091410" y="3682483"/>
                </a:lnTo>
                <a:lnTo>
                  <a:pt x="5091410" y="3733206"/>
                </a:lnTo>
                <a:cubicBezTo>
                  <a:pt x="5091410" y="3733677"/>
                  <a:pt x="5091293" y="3734089"/>
                  <a:pt x="5091057" y="3734443"/>
                </a:cubicBezTo>
                <a:cubicBezTo>
                  <a:pt x="5090821" y="3734796"/>
                  <a:pt x="5090409" y="3735076"/>
                  <a:pt x="5089820" y="3735282"/>
                </a:cubicBezTo>
                <a:cubicBezTo>
                  <a:pt x="5089231" y="3735489"/>
                  <a:pt x="5088450" y="3735665"/>
                  <a:pt x="5087478" y="3735812"/>
                </a:cubicBezTo>
                <a:cubicBezTo>
                  <a:pt x="5086506" y="3735960"/>
                  <a:pt x="5085284" y="3736033"/>
                  <a:pt x="5083811" y="3736033"/>
                </a:cubicBezTo>
                <a:cubicBezTo>
                  <a:pt x="5082397" y="3736033"/>
                  <a:pt x="5081189" y="3735960"/>
                  <a:pt x="5080188" y="3735812"/>
                </a:cubicBezTo>
                <a:cubicBezTo>
                  <a:pt x="5079186" y="3735665"/>
                  <a:pt x="5078391" y="3735489"/>
                  <a:pt x="5077802" y="3735282"/>
                </a:cubicBezTo>
                <a:cubicBezTo>
                  <a:pt x="5077213" y="3735076"/>
                  <a:pt x="5076801" y="3734796"/>
                  <a:pt x="5076565" y="3734443"/>
                </a:cubicBezTo>
                <a:cubicBezTo>
                  <a:pt x="5076329" y="3734089"/>
                  <a:pt x="5076211" y="3733677"/>
                  <a:pt x="5076211" y="3733206"/>
                </a:cubicBezTo>
                <a:lnTo>
                  <a:pt x="5076211" y="3623454"/>
                </a:lnTo>
                <a:cubicBezTo>
                  <a:pt x="5076211" y="3622983"/>
                  <a:pt x="5076329" y="3622570"/>
                  <a:pt x="5076565" y="3622217"/>
                </a:cubicBezTo>
                <a:cubicBezTo>
                  <a:pt x="5076801" y="3621864"/>
                  <a:pt x="5077213" y="3621584"/>
                  <a:pt x="5077802" y="3621378"/>
                </a:cubicBezTo>
                <a:cubicBezTo>
                  <a:pt x="5078391" y="3621171"/>
                  <a:pt x="5079186" y="3620995"/>
                  <a:pt x="5080188" y="3620847"/>
                </a:cubicBezTo>
                <a:cubicBezTo>
                  <a:pt x="5081189" y="3620700"/>
                  <a:pt x="5082397" y="3620626"/>
                  <a:pt x="5083811" y="3620626"/>
                </a:cubicBezTo>
                <a:close/>
                <a:moveTo>
                  <a:pt x="4833226" y="3620626"/>
                </a:moveTo>
                <a:cubicBezTo>
                  <a:pt x="4834993" y="3620626"/>
                  <a:pt x="4836422" y="3620685"/>
                  <a:pt x="4837512" y="3620803"/>
                </a:cubicBezTo>
                <a:cubicBezTo>
                  <a:pt x="4838602" y="3620921"/>
                  <a:pt x="4839471" y="3621083"/>
                  <a:pt x="4840119" y="3621289"/>
                </a:cubicBezTo>
                <a:cubicBezTo>
                  <a:pt x="4840767" y="3621496"/>
                  <a:pt x="4841253" y="3621790"/>
                  <a:pt x="4841577" y="3622173"/>
                </a:cubicBezTo>
                <a:cubicBezTo>
                  <a:pt x="4841901" y="3622556"/>
                  <a:pt x="4842210" y="3623042"/>
                  <a:pt x="4842504" y="3623631"/>
                </a:cubicBezTo>
                <a:lnTo>
                  <a:pt x="4858322" y="3656503"/>
                </a:lnTo>
                <a:cubicBezTo>
                  <a:pt x="4859791" y="3659626"/>
                  <a:pt x="4861257" y="3662895"/>
                  <a:pt x="4862721" y="3666312"/>
                </a:cubicBezTo>
                <a:cubicBezTo>
                  <a:pt x="4864184" y="3669729"/>
                  <a:pt x="4865679" y="3673175"/>
                  <a:pt x="4867202" y="3676651"/>
                </a:cubicBezTo>
                <a:lnTo>
                  <a:pt x="4867377" y="3676651"/>
                </a:lnTo>
                <a:cubicBezTo>
                  <a:pt x="4868724" y="3673293"/>
                  <a:pt x="4870114" y="3669950"/>
                  <a:pt x="4871550" y="3666621"/>
                </a:cubicBezTo>
                <a:cubicBezTo>
                  <a:pt x="4872985" y="3663293"/>
                  <a:pt x="4874437" y="3660009"/>
                  <a:pt x="4875907" y="3656768"/>
                </a:cubicBezTo>
                <a:lnTo>
                  <a:pt x="4891813" y="3623719"/>
                </a:lnTo>
                <a:cubicBezTo>
                  <a:pt x="4891990" y="3623130"/>
                  <a:pt x="4892240" y="3622630"/>
                  <a:pt x="4892564" y="3622217"/>
                </a:cubicBezTo>
                <a:cubicBezTo>
                  <a:pt x="4892889" y="3621805"/>
                  <a:pt x="4893330" y="3621496"/>
                  <a:pt x="4893890" y="3621289"/>
                </a:cubicBezTo>
                <a:cubicBezTo>
                  <a:pt x="4894450" y="3621083"/>
                  <a:pt x="4895230" y="3620921"/>
                  <a:pt x="4896231" y="3620803"/>
                </a:cubicBezTo>
                <a:cubicBezTo>
                  <a:pt x="4897233" y="3620685"/>
                  <a:pt x="4898500" y="3620626"/>
                  <a:pt x="4900031" y="3620626"/>
                </a:cubicBezTo>
                <a:cubicBezTo>
                  <a:pt x="4902152" y="3620626"/>
                  <a:pt x="4903816" y="3620700"/>
                  <a:pt x="4905024" y="3620847"/>
                </a:cubicBezTo>
                <a:cubicBezTo>
                  <a:pt x="4906232" y="3620995"/>
                  <a:pt x="4907071" y="3621275"/>
                  <a:pt x="4907542" y="3621687"/>
                </a:cubicBezTo>
                <a:cubicBezTo>
                  <a:pt x="4908014" y="3622099"/>
                  <a:pt x="4908176" y="3622689"/>
                  <a:pt x="4908028" y="3623454"/>
                </a:cubicBezTo>
                <a:cubicBezTo>
                  <a:pt x="4907881" y="3624220"/>
                  <a:pt x="4907484" y="3625251"/>
                  <a:pt x="4906835" y="3626547"/>
                </a:cubicBezTo>
                <a:lnTo>
                  <a:pt x="4874493" y="3691055"/>
                </a:lnTo>
                <a:lnTo>
                  <a:pt x="4874493" y="3733206"/>
                </a:lnTo>
                <a:cubicBezTo>
                  <a:pt x="4874493" y="3733677"/>
                  <a:pt x="4874376" y="3734089"/>
                  <a:pt x="4874142" y="3734443"/>
                </a:cubicBezTo>
                <a:cubicBezTo>
                  <a:pt x="4873908" y="3734796"/>
                  <a:pt x="4873498" y="3735076"/>
                  <a:pt x="4872912" y="3735282"/>
                </a:cubicBezTo>
                <a:cubicBezTo>
                  <a:pt x="4872326" y="3735489"/>
                  <a:pt x="4871535" y="3735665"/>
                  <a:pt x="4870540" y="3735812"/>
                </a:cubicBezTo>
                <a:cubicBezTo>
                  <a:pt x="4869544" y="3735960"/>
                  <a:pt x="4868344" y="3736033"/>
                  <a:pt x="4866938" y="3736033"/>
                </a:cubicBezTo>
                <a:cubicBezTo>
                  <a:pt x="4865473" y="3736033"/>
                  <a:pt x="4864258" y="3735960"/>
                  <a:pt x="4863292" y="3735812"/>
                </a:cubicBezTo>
                <a:cubicBezTo>
                  <a:pt x="4862325" y="3735665"/>
                  <a:pt x="4861534" y="3735489"/>
                  <a:pt x="4860920" y="3735282"/>
                </a:cubicBezTo>
                <a:cubicBezTo>
                  <a:pt x="4860305" y="3735076"/>
                  <a:pt x="4859880" y="3734796"/>
                  <a:pt x="4859646" y="3734443"/>
                </a:cubicBezTo>
                <a:cubicBezTo>
                  <a:pt x="4859412" y="3734089"/>
                  <a:pt x="4859294" y="3733677"/>
                  <a:pt x="4859294" y="3733206"/>
                </a:cubicBezTo>
                <a:lnTo>
                  <a:pt x="4859294" y="3691055"/>
                </a:lnTo>
                <a:lnTo>
                  <a:pt x="4826952" y="3626547"/>
                </a:lnTo>
                <a:cubicBezTo>
                  <a:pt x="4826304" y="3625192"/>
                  <a:pt x="4825907" y="3624132"/>
                  <a:pt x="4825759" y="3623366"/>
                </a:cubicBezTo>
                <a:cubicBezTo>
                  <a:pt x="4825612" y="3622600"/>
                  <a:pt x="4825759" y="3622011"/>
                  <a:pt x="4826201" y="3621598"/>
                </a:cubicBezTo>
                <a:cubicBezTo>
                  <a:pt x="4826643" y="3621186"/>
                  <a:pt x="4827438" y="3620921"/>
                  <a:pt x="4828587" y="3620803"/>
                </a:cubicBezTo>
                <a:cubicBezTo>
                  <a:pt x="4829735" y="3620685"/>
                  <a:pt x="4831282" y="3620626"/>
                  <a:pt x="4833226" y="3620626"/>
                </a:cubicBezTo>
                <a:close/>
                <a:moveTo>
                  <a:pt x="4617086" y="3620626"/>
                </a:moveTo>
                <a:cubicBezTo>
                  <a:pt x="4618559" y="3620626"/>
                  <a:pt x="4619781" y="3620700"/>
                  <a:pt x="4620753" y="3620847"/>
                </a:cubicBezTo>
                <a:cubicBezTo>
                  <a:pt x="4621725" y="3620995"/>
                  <a:pt x="4622506" y="3621171"/>
                  <a:pt x="4623095" y="3621378"/>
                </a:cubicBezTo>
                <a:cubicBezTo>
                  <a:pt x="4623684" y="3621584"/>
                  <a:pt x="4624096" y="3621864"/>
                  <a:pt x="4624332" y="3622217"/>
                </a:cubicBezTo>
                <a:cubicBezTo>
                  <a:pt x="4624568" y="3622570"/>
                  <a:pt x="4624685" y="3622983"/>
                  <a:pt x="4624685" y="3623454"/>
                </a:cubicBezTo>
                <a:lnTo>
                  <a:pt x="4624685" y="3669228"/>
                </a:lnTo>
                <a:lnTo>
                  <a:pt x="4676733" y="3669228"/>
                </a:lnTo>
                <a:lnTo>
                  <a:pt x="4676733" y="3623454"/>
                </a:lnTo>
                <a:cubicBezTo>
                  <a:pt x="4676733" y="3622983"/>
                  <a:pt x="4676851" y="3622570"/>
                  <a:pt x="4677087" y="3622217"/>
                </a:cubicBezTo>
                <a:cubicBezTo>
                  <a:pt x="4677323" y="3621864"/>
                  <a:pt x="4677735" y="3621584"/>
                  <a:pt x="4678324" y="3621378"/>
                </a:cubicBezTo>
                <a:cubicBezTo>
                  <a:pt x="4678913" y="3621171"/>
                  <a:pt x="4679679" y="3620995"/>
                  <a:pt x="4680621" y="3620847"/>
                </a:cubicBezTo>
                <a:cubicBezTo>
                  <a:pt x="4681564" y="3620700"/>
                  <a:pt x="4682801" y="3620626"/>
                  <a:pt x="4684333" y="3620626"/>
                </a:cubicBezTo>
                <a:cubicBezTo>
                  <a:pt x="4685747" y="3620626"/>
                  <a:pt x="4686940" y="3620700"/>
                  <a:pt x="4687912" y="3620847"/>
                </a:cubicBezTo>
                <a:cubicBezTo>
                  <a:pt x="4688884" y="3620995"/>
                  <a:pt x="4689664" y="3621171"/>
                  <a:pt x="4690253" y="3621378"/>
                </a:cubicBezTo>
                <a:cubicBezTo>
                  <a:pt x="4690843" y="3621584"/>
                  <a:pt x="4691255" y="3621864"/>
                  <a:pt x="4691490" y="3622217"/>
                </a:cubicBezTo>
                <a:cubicBezTo>
                  <a:pt x="4691726" y="3622570"/>
                  <a:pt x="4691844" y="3622983"/>
                  <a:pt x="4691844" y="3623454"/>
                </a:cubicBezTo>
                <a:lnTo>
                  <a:pt x="4691844" y="3733206"/>
                </a:lnTo>
                <a:cubicBezTo>
                  <a:pt x="4691844" y="3733677"/>
                  <a:pt x="4691726" y="3734089"/>
                  <a:pt x="4691490" y="3734443"/>
                </a:cubicBezTo>
                <a:cubicBezTo>
                  <a:pt x="4691255" y="3734796"/>
                  <a:pt x="4690843" y="3735076"/>
                  <a:pt x="4690253" y="3735282"/>
                </a:cubicBezTo>
                <a:cubicBezTo>
                  <a:pt x="4689664" y="3735489"/>
                  <a:pt x="4688884" y="3735665"/>
                  <a:pt x="4687912" y="3735812"/>
                </a:cubicBezTo>
                <a:cubicBezTo>
                  <a:pt x="4686940" y="3735960"/>
                  <a:pt x="4685747" y="3736033"/>
                  <a:pt x="4684333" y="3736033"/>
                </a:cubicBezTo>
                <a:cubicBezTo>
                  <a:pt x="4682801" y="3736033"/>
                  <a:pt x="4681564" y="3735960"/>
                  <a:pt x="4680621" y="3735812"/>
                </a:cubicBezTo>
                <a:cubicBezTo>
                  <a:pt x="4679679" y="3735665"/>
                  <a:pt x="4678913" y="3735489"/>
                  <a:pt x="4678324" y="3735282"/>
                </a:cubicBezTo>
                <a:cubicBezTo>
                  <a:pt x="4677735" y="3735076"/>
                  <a:pt x="4677323" y="3734796"/>
                  <a:pt x="4677087" y="3734443"/>
                </a:cubicBezTo>
                <a:cubicBezTo>
                  <a:pt x="4676851" y="3734089"/>
                  <a:pt x="4676733" y="3733677"/>
                  <a:pt x="4676733" y="3733206"/>
                </a:cubicBezTo>
                <a:lnTo>
                  <a:pt x="4676733" y="3682483"/>
                </a:lnTo>
                <a:lnTo>
                  <a:pt x="4624685" y="3682483"/>
                </a:lnTo>
                <a:lnTo>
                  <a:pt x="4624685" y="3733206"/>
                </a:lnTo>
                <a:cubicBezTo>
                  <a:pt x="4624685" y="3733677"/>
                  <a:pt x="4624568" y="3734089"/>
                  <a:pt x="4624332" y="3734443"/>
                </a:cubicBezTo>
                <a:cubicBezTo>
                  <a:pt x="4624096" y="3734796"/>
                  <a:pt x="4623684" y="3735076"/>
                  <a:pt x="4623095" y="3735282"/>
                </a:cubicBezTo>
                <a:cubicBezTo>
                  <a:pt x="4622506" y="3735489"/>
                  <a:pt x="4621725" y="3735665"/>
                  <a:pt x="4620753" y="3735812"/>
                </a:cubicBezTo>
                <a:cubicBezTo>
                  <a:pt x="4619781" y="3735960"/>
                  <a:pt x="4618559" y="3736033"/>
                  <a:pt x="4617086" y="3736033"/>
                </a:cubicBezTo>
                <a:cubicBezTo>
                  <a:pt x="4615672" y="3736033"/>
                  <a:pt x="4614464" y="3735960"/>
                  <a:pt x="4613463" y="3735812"/>
                </a:cubicBezTo>
                <a:cubicBezTo>
                  <a:pt x="4612461" y="3735665"/>
                  <a:pt x="4611666" y="3735489"/>
                  <a:pt x="4611077" y="3735282"/>
                </a:cubicBezTo>
                <a:cubicBezTo>
                  <a:pt x="4610488" y="3735076"/>
                  <a:pt x="4610076" y="3734796"/>
                  <a:pt x="4609840" y="3734443"/>
                </a:cubicBezTo>
                <a:cubicBezTo>
                  <a:pt x="4609604" y="3734089"/>
                  <a:pt x="4609486" y="3733677"/>
                  <a:pt x="4609486" y="3733206"/>
                </a:cubicBezTo>
                <a:lnTo>
                  <a:pt x="4609486" y="3623454"/>
                </a:lnTo>
                <a:cubicBezTo>
                  <a:pt x="4609486" y="3622983"/>
                  <a:pt x="4609604" y="3622570"/>
                  <a:pt x="4609840" y="3622217"/>
                </a:cubicBezTo>
                <a:cubicBezTo>
                  <a:pt x="4610076" y="3621864"/>
                  <a:pt x="4610488" y="3621584"/>
                  <a:pt x="4611077" y="3621378"/>
                </a:cubicBezTo>
                <a:cubicBezTo>
                  <a:pt x="4611666" y="3621171"/>
                  <a:pt x="4612461" y="3620995"/>
                  <a:pt x="4613463" y="3620847"/>
                </a:cubicBezTo>
                <a:cubicBezTo>
                  <a:pt x="4614464" y="3620700"/>
                  <a:pt x="4615672" y="3620626"/>
                  <a:pt x="4617086" y="3620626"/>
                </a:cubicBezTo>
                <a:close/>
                <a:moveTo>
                  <a:pt x="4366501" y="3620626"/>
                </a:moveTo>
                <a:cubicBezTo>
                  <a:pt x="4368269" y="3620626"/>
                  <a:pt x="4369697" y="3620685"/>
                  <a:pt x="4370787" y="3620803"/>
                </a:cubicBezTo>
                <a:cubicBezTo>
                  <a:pt x="4371877" y="3620921"/>
                  <a:pt x="4372746" y="3621083"/>
                  <a:pt x="4373394" y="3621289"/>
                </a:cubicBezTo>
                <a:cubicBezTo>
                  <a:pt x="4374042" y="3621496"/>
                  <a:pt x="4374528" y="3621790"/>
                  <a:pt x="4374852" y="3622173"/>
                </a:cubicBezTo>
                <a:cubicBezTo>
                  <a:pt x="4375176" y="3622556"/>
                  <a:pt x="4375485" y="3623042"/>
                  <a:pt x="4375780" y="3623631"/>
                </a:cubicBezTo>
                <a:lnTo>
                  <a:pt x="4391597" y="3656503"/>
                </a:lnTo>
                <a:cubicBezTo>
                  <a:pt x="4393066" y="3659626"/>
                  <a:pt x="4394531" y="3662895"/>
                  <a:pt x="4395996" y="3666312"/>
                </a:cubicBezTo>
                <a:cubicBezTo>
                  <a:pt x="4397460" y="3669729"/>
                  <a:pt x="4398953" y="3673175"/>
                  <a:pt x="4400477" y="3676651"/>
                </a:cubicBezTo>
                <a:lnTo>
                  <a:pt x="4400652" y="3676651"/>
                </a:lnTo>
                <a:cubicBezTo>
                  <a:pt x="4401999" y="3673293"/>
                  <a:pt x="4403390" y="3669950"/>
                  <a:pt x="4404825" y="3666621"/>
                </a:cubicBezTo>
                <a:cubicBezTo>
                  <a:pt x="4406260" y="3663293"/>
                  <a:pt x="4407712" y="3660009"/>
                  <a:pt x="4409182" y="3656768"/>
                </a:cubicBezTo>
                <a:lnTo>
                  <a:pt x="4425088" y="3623719"/>
                </a:lnTo>
                <a:cubicBezTo>
                  <a:pt x="4425265" y="3623130"/>
                  <a:pt x="4425515" y="3622630"/>
                  <a:pt x="4425839" y="3622217"/>
                </a:cubicBezTo>
                <a:cubicBezTo>
                  <a:pt x="4426163" y="3621805"/>
                  <a:pt x="4426605" y="3621496"/>
                  <a:pt x="4427165" y="3621289"/>
                </a:cubicBezTo>
                <a:cubicBezTo>
                  <a:pt x="4427725" y="3621083"/>
                  <a:pt x="4428505" y="3620921"/>
                  <a:pt x="4429506" y="3620803"/>
                </a:cubicBezTo>
                <a:cubicBezTo>
                  <a:pt x="4430508" y="3620685"/>
                  <a:pt x="4431775" y="3620626"/>
                  <a:pt x="4433306" y="3620626"/>
                </a:cubicBezTo>
                <a:cubicBezTo>
                  <a:pt x="4435427" y="3620626"/>
                  <a:pt x="4437091" y="3620700"/>
                  <a:pt x="4438299" y="3620847"/>
                </a:cubicBezTo>
                <a:cubicBezTo>
                  <a:pt x="4439507" y="3620995"/>
                  <a:pt x="4440346" y="3621275"/>
                  <a:pt x="4440817" y="3621687"/>
                </a:cubicBezTo>
                <a:cubicBezTo>
                  <a:pt x="4441289" y="3622099"/>
                  <a:pt x="4441451" y="3622689"/>
                  <a:pt x="4441303" y="3623454"/>
                </a:cubicBezTo>
                <a:cubicBezTo>
                  <a:pt x="4441156" y="3624220"/>
                  <a:pt x="4440759" y="3625251"/>
                  <a:pt x="4440110" y="3626547"/>
                </a:cubicBezTo>
                <a:lnTo>
                  <a:pt x="4407768" y="3691055"/>
                </a:lnTo>
                <a:lnTo>
                  <a:pt x="4407768" y="3733206"/>
                </a:lnTo>
                <a:cubicBezTo>
                  <a:pt x="4407768" y="3733677"/>
                  <a:pt x="4407651" y="3734089"/>
                  <a:pt x="4407417" y="3734443"/>
                </a:cubicBezTo>
                <a:cubicBezTo>
                  <a:pt x="4407183" y="3734796"/>
                  <a:pt x="4406773" y="3735076"/>
                  <a:pt x="4406187" y="3735282"/>
                </a:cubicBezTo>
                <a:cubicBezTo>
                  <a:pt x="4405601" y="3735489"/>
                  <a:pt x="4404810" y="3735665"/>
                  <a:pt x="4403815" y="3735812"/>
                </a:cubicBezTo>
                <a:cubicBezTo>
                  <a:pt x="4402819" y="3735960"/>
                  <a:pt x="4401619" y="3736033"/>
                  <a:pt x="4400213" y="3736033"/>
                </a:cubicBezTo>
                <a:cubicBezTo>
                  <a:pt x="4398749" y="3736033"/>
                  <a:pt x="4397533" y="3735960"/>
                  <a:pt x="4396567" y="3735812"/>
                </a:cubicBezTo>
                <a:cubicBezTo>
                  <a:pt x="4395600" y="3735665"/>
                  <a:pt x="4394809" y="3735489"/>
                  <a:pt x="4394195" y="3735282"/>
                </a:cubicBezTo>
                <a:cubicBezTo>
                  <a:pt x="4393580" y="3735076"/>
                  <a:pt x="4393155" y="3734796"/>
                  <a:pt x="4392921" y="3734443"/>
                </a:cubicBezTo>
                <a:cubicBezTo>
                  <a:pt x="4392687" y="3734089"/>
                  <a:pt x="4392569" y="3733677"/>
                  <a:pt x="4392569" y="3733206"/>
                </a:cubicBezTo>
                <a:lnTo>
                  <a:pt x="4392569" y="3691055"/>
                </a:lnTo>
                <a:lnTo>
                  <a:pt x="4360227" y="3626547"/>
                </a:lnTo>
                <a:cubicBezTo>
                  <a:pt x="4359579" y="3625192"/>
                  <a:pt x="4359181" y="3624132"/>
                  <a:pt x="4359034" y="3623366"/>
                </a:cubicBezTo>
                <a:cubicBezTo>
                  <a:pt x="4358887" y="3622600"/>
                  <a:pt x="4359034" y="3622011"/>
                  <a:pt x="4359476" y="3621598"/>
                </a:cubicBezTo>
                <a:cubicBezTo>
                  <a:pt x="4359918" y="3621186"/>
                  <a:pt x="4360713" y="3620921"/>
                  <a:pt x="4361862" y="3620803"/>
                </a:cubicBezTo>
                <a:cubicBezTo>
                  <a:pt x="4363011" y="3620685"/>
                  <a:pt x="4364557" y="3620626"/>
                  <a:pt x="4366501" y="3620626"/>
                </a:cubicBezTo>
                <a:close/>
                <a:moveTo>
                  <a:pt x="4140836" y="3620626"/>
                </a:moveTo>
                <a:cubicBezTo>
                  <a:pt x="4142309" y="3620626"/>
                  <a:pt x="4143531" y="3620700"/>
                  <a:pt x="4144503" y="3620847"/>
                </a:cubicBezTo>
                <a:cubicBezTo>
                  <a:pt x="4145475" y="3620995"/>
                  <a:pt x="4146256" y="3621171"/>
                  <a:pt x="4146845" y="3621378"/>
                </a:cubicBezTo>
                <a:cubicBezTo>
                  <a:pt x="4147434" y="3621584"/>
                  <a:pt x="4147846" y="3621864"/>
                  <a:pt x="4148082" y="3622217"/>
                </a:cubicBezTo>
                <a:cubicBezTo>
                  <a:pt x="4148317" y="3622570"/>
                  <a:pt x="4148435" y="3622983"/>
                  <a:pt x="4148435" y="3623454"/>
                </a:cubicBezTo>
                <a:lnTo>
                  <a:pt x="4148435" y="3669228"/>
                </a:lnTo>
                <a:lnTo>
                  <a:pt x="4200483" y="3669228"/>
                </a:lnTo>
                <a:lnTo>
                  <a:pt x="4200483" y="3623454"/>
                </a:lnTo>
                <a:cubicBezTo>
                  <a:pt x="4200483" y="3622983"/>
                  <a:pt x="4200601" y="3622570"/>
                  <a:pt x="4200837" y="3622217"/>
                </a:cubicBezTo>
                <a:cubicBezTo>
                  <a:pt x="4201072" y="3621864"/>
                  <a:pt x="4201485" y="3621584"/>
                  <a:pt x="4202074" y="3621378"/>
                </a:cubicBezTo>
                <a:cubicBezTo>
                  <a:pt x="4202663" y="3621171"/>
                  <a:pt x="4203429" y="3620995"/>
                  <a:pt x="4204372" y="3620847"/>
                </a:cubicBezTo>
                <a:cubicBezTo>
                  <a:pt x="4205314" y="3620700"/>
                  <a:pt x="4206551" y="3620626"/>
                  <a:pt x="4208083" y="3620626"/>
                </a:cubicBezTo>
                <a:cubicBezTo>
                  <a:pt x="4209497" y="3620626"/>
                  <a:pt x="4210690" y="3620700"/>
                  <a:pt x="4211662" y="3620847"/>
                </a:cubicBezTo>
                <a:cubicBezTo>
                  <a:pt x="4212634" y="3620995"/>
                  <a:pt x="4213414" y="3621171"/>
                  <a:pt x="4214004" y="3621378"/>
                </a:cubicBezTo>
                <a:cubicBezTo>
                  <a:pt x="4214592" y="3621584"/>
                  <a:pt x="4215005" y="3621864"/>
                  <a:pt x="4215241" y="3622217"/>
                </a:cubicBezTo>
                <a:cubicBezTo>
                  <a:pt x="4215476" y="3622570"/>
                  <a:pt x="4215594" y="3622983"/>
                  <a:pt x="4215594" y="3623454"/>
                </a:cubicBezTo>
                <a:lnTo>
                  <a:pt x="4215594" y="3733206"/>
                </a:lnTo>
                <a:cubicBezTo>
                  <a:pt x="4215594" y="3733677"/>
                  <a:pt x="4215476" y="3734089"/>
                  <a:pt x="4215241" y="3734443"/>
                </a:cubicBezTo>
                <a:cubicBezTo>
                  <a:pt x="4215005" y="3734796"/>
                  <a:pt x="4214592" y="3735076"/>
                  <a:pt x="4214004" y="3735282"/>
                </a:cubicBezTo>
                <a:cubicBezTo>
                  <a:pt x="4213414" y="3735489"/>
                  <a:pt x="4212634" y="3735665"/>
                  <a:pt x="4211662" y="3735812"/>
                </a:cubicBezTo>
                <a:cubicBezTo>
                  <a:pt x="4210690" y="3735960"/>
                  <a:pt x="4209497" y="3736033"/>
                  <a:pt x="4208083" y="3736033"/>
                </a:cubicBezTo>
                <a:cubicBezTo>
                  <a:pt x="4206551" y="3736033"/>
                  <a:pt x="4205314" y="3735960"/>
                  <a:pt x="4204372" y="3735812"/>
                </a:cubicBezTo>
                <a:cubicBezTo>
                  <a:pt x="4203429" y="3735665"/>
                  <a:pt x="4202663" y="3735489"/>
                  <a:pt x="4202074" y="3735282"/>
                </a:cubicBezTo>
                <a:cubicBezTo>
                  <a:pt x="4201485" y="3735076"/>
                  <a:pt x="4201072" y="3734796"/>
                  <a:pt x="4200837" y="3734443"/>
                </a:cubicBezTo>
                <a:cubicBezTo>
                  <a:pt x="4200601" y="3734089"/>
                  <a:pt x="4200483" y="3733677"/>
                  <a:pt x="4200483" y="3733206"/>
                </a:cubicBezTo>
                <a:lnTo>
                  <a:pt x="4200483" y="3682483"/>
                </a:lnTo>
                <a:lnTo>
                  <a:pt x="4148435" y="3682483"/>
                </a:lnTo>
                <a:lnTo>
                  <a:pt x="4148435" y="3733206"/>
                </a:lnTo>
                <a:cubicBezTo>
                  <a:pt x="4148435" y="3733677"/>
                  <a:pt x="4148317" y="3734089"/>
                  <a:pt x="4148082" y="3734443"/>
                </a:cubicBezTo>
                <a:cubicBezTo>
                  <a:pt x="4147846" y="3734796"/>
                  <a:pt x="4147434" y="3735076"/>
                  <a:pt x="4146845" y="3735282"/>
                </a:cubicBezTo>
                <a:cubicBezTo>
                  <a:pt x="4146256" y="3735489"/>
                  <a:pt x="4145475" y="3735665"/>
                  <a:pt x="4144503" y="3735812"/>
                </a:cubicBezTo>
                <a:cubicBezTo>
                  <a:pt x="4143531" y="3735960"/>
                  <a:pt x="4142309" y="3736033"/>
                  <a:pt x="4140836" y="3736033"/>
                </a:cubicBezTo>
                <a:cubicBezTo>
                  <a:pt x="4139422" y="3736033"/>
                  <a:pt x="4138214" y="3735960"/>
                  <a:pt x="4137213" y="3735812"/>
                </a:cubicBezTo>
                <a:cubicBezTo>
                  <a:pt x="4136211" y="3735665"/>
                  <a:pt x="4135416" y="3735489"/>
                  <a:pt x="4134827" y="3735282"/>
                </a:cubicBezTo>
                <a:cubicBezTo>
                  <a:pt x="4134238" y="3735076"/>
                  <a:pt x="4133825" y="3734796"/>
                  <a:pt x="4133590" y="3734443"/>
                </a:cubicBezTo>
                <a:cubicBezTo>
                  <a:pt x="4133354" y="3734089"/>
                  <a:pt x="4133236" y="3733677"/>
                  <a:pt x="4133236" y="3733206"/>
                </a:cubicBezTo>
                <a:lnTo>
                  <a:pt x="4133236" y="3623454"/>
                </a:lnTo>
                <a:cubicBezTo>
                  <a:pt x="4133236" y="3622983"/>
                  <a:pt x="4133354" y="3622570"/>
                  <a:pt x="4133590" y="3622217"/>
                </a:cubicBezTo>
                <a:cubicBezTo>
                  <a:pt x="4133825" y="3621864"/>
                  <a:pt x="4134238" y="3621584"/>
                  <a:pt x="4134827" y="3621378"/>
                </a:cubicBezTo>
                <a:cubicBezTo>
                  <a:pt x="4135416" y="3621171"/>
                  <a:pt x="4136211" y="3620995"/>
                  <a:pt x="4137213" y="3620847"/>
                </a:cubicBezTo>
                <a:cubicBezTo>
                  <a:pt x="4138214" y="3620700"/>
                  <a:pt x="4139422" y="3620626"/>
                  <a:pt x="4140836" y="3620626"/>
                </a:cubicBezTo>
                <a:close/>
                <a:moveTo>
                  <a:pt x="3890251" y="3620626"/>
                </a:moveTo>
                <a:cubicBezTo>
                  <a:pt x="3892019" y="3620626"/>
                  <a:pt x="3893447" y="3620685"/>
                  <a:pt x="3894537" y="3620803"/>
                </a:cubicBezTo>
                <a:cubicBezTo>
                  <a:pt x="3895627" y="3620921"/>
                  <a:pt x="3896496" y="3621083"/>
                  <a:pt x="3897144" y="3621289"/>
                </a:cubicBezTo>
                <a:cubicBezTo>
                  <a:pt x="3897792" y="3621496"/>
                  <a:pt x="3898278" y="3621790"/>
                  <a:pt x="3898602" y="3622173"/>
                </a:cubicBezTo>
                <a:cubicBezTo>
                  <a:pt x="3898926" y="3622556"/>
                  <a:pt x="3899235" y="3623042"/>
                  <a:pt x="3899530" y="3623631"/>
                </a:cubicBezTo>
                <a:lnTo>
                  <a:pt x="3915347" y="3656503"/>
                </a:lnTo>
                <a:cubicBezTo>
                  <a:pt x="3916816" y="3659626"/>
                  <a:pt x="3918281" y="3662895"/>
                  <a:pt x="3919746" y="3666312"/>
                </a:cubicBezTo>
                <a:cubicBezTo>
                  <a:pt x="3921210" y="3669729"/>
                  <a:pt x="3922703" y="3673175"/>
                  <a:pt x="3924227" y="3676651"/>
                </a:cubicBezTo>
                <a:lnTo>
                  <a:pt x="3924402" y="3676651"/>
                </a:lnTo>
                <a:cubicBezTo>
                  <a:pt x="3925749" y="3673293"/>
                  <a:pt x="3927140" y="3669950"/>
                  <a:pt x="3928575" y="3666621"/>
                </a:cubicBezTo>
                <a:cubicBezTo>
                  <a:pt x="3930010" y="3663293"/>
                  <a:pt x="3931462" y="3660009"/>
                  <a:pt x="3932932" y="3656768"/>
                </a:cubicBezTo>
                <a:lnTo>
                  <a:pt x="3948838" y="3623719"/>
                </a:lnTo>
                <a:cubicBezTo>
                  <a:pt x="3949015" y="3623130"/>
                  <a:pt x="3949265" y="3622630"/>
                  <a:pt x="3949589" y="3622217"/>
                </a:cubicBezTo>
                <a:cubicBezTo>
                  <a:pt x="3949913" y="3621805"/>
                  <a:pt x="3950355" y="3621496"/>
                  <a:pt x="3950915" y="3621289"/>
                </a:cubicBezTo>
                <a:cubicBezTo>
                  <a:pt x="3951475" y="3621083"/>
                  <a:pt x="3952255" y="3620921"/>
                  <a:pt x="3953257" y="3620803"/>
                </a:cubicBezTo>
                <a:cubicBezTo>
                  <a:pt x="3954258" y="3620685"/>
                  <a:pt x="3955525" y="3620626"/>
                  <a:pt x="3957056" y="3620626"/>
                </a:cubicBezTo>
                <a:cubicBezTo>
                  <a:pt x="3959177" y="3620626"/>
                  <a:pt x="3960841" y="3620700"/>
                  <a:pt x="3962049" y="3620847"/>
                </a:cubicBezTo>
                <a:cubicBezTo>
                  <a:pt x="3963257" y="3620995"/>
                  <a:pt x="3964096" y="3621275"/>
                  <a:pt x="3964568" y="3621687"/>
                </a:cubicBezTo>
                <a:cubicBezTo>
                  <a:pt x="3965039" y="3622099"/>
                  <a:pt x="3965201" y="3622689"/>
                  <a:pt x="3965054" y="3623454"/>
                </a:cubicBezTo>
                <a:cubicBezTo>
                  <a:pt x="3964906" y="3624220"/>
                  <a:pt x="3964509" y="3625251"/>
                  <a:pt x="3963861" y="3626547"/>
                </a:cubicBezTo>
                <a:lnTo>
                  <a:pt x="3931518" y="3691055"/>
                </a:lnTo>
                <a:lnTo>
                  <a:pt x="3931518" y="3733206"/>
                </a:lnTo>
                <a:cubicBezTo>
                  <a:pt x="3931518" y="3733677"/>
                  <a:pt x="3931401" y="3734089"/>
                  <a:pt x="3931167" y="3734443"/>
                </a:cubicBezTo>
                <a:cubicBezTo>
                  <a:pt x="3930933" y="3734796"/>
                  <a:pt x="3930523" y="3735076"/>
                  <a:pt x="3929937" y="3735282"/>
                </a:cubicBezTo>
                <a:cubicBezTo>
                  <a:pt x="3929351" y="3735489"/>
                  <a:pt x="3928560" y="3735665"/>
                  <a:pt x="3927565" y="3735812"/>
                </a:cubicBezTo>
                <a:cubicBezTo>
                  <a:pt x="3926569" y="3735960"/>
                  <a:pt x="3925369" y="3736033"/>
                  <a:pt x="3923963" y="3736033"/>
                </a:cubicBezTo>
                <a:cubicBezTo>
                  <a:pt x="3922499" y="3736033"/>
                  <a:pt x="3921283" y="3735960"/>
                  <a:pt x="3920317" y="3735812"/>
                </a:cubicBezTo>
                <a:cubicBezTo>
                  <a:pt x="3919350" y="3735665"/>
                  <a:pt x="3918559" y="3735489"/>
                  <a:pt x="3917945" y="3735282"/>
                </a:cubicBezTo>
                <a:cubicBezTo>
                  <a:pt x="3917330" y="3735076"/>
                  <a:pt x="3916905" y="3734796"/>
                  <a:pt x="3916671" y="3734443"/>
                </a:cubicBezTo>
                <a:cubicBezTo>
                  <a:pt x="3916437" y="3734089"/>
                  <a:pt x="3916319" y="3733677"/>
                  <a:pt x="3916319" y="3733206"/>
                </a:cubicBezTo>
                <a:lnTo>
                  <a:pt x="3916319" y="3691055"/>
                </a:lnTo>
                <a:lnTo>
                  <a:pt x="3883977" y="3626547"/>
                </a:lnTo>
                <a:cubicBezTo>
                  <a:pt x="3883329" y="3625192"/>
                  <a:pt x="3882931" y="3624132"/>
                  <a:pt x="3882784" y="3623366"/>
                </a:cubicBezTo>
                <a:cubicBezTo>
                  <a:pt x="3882637" y="3622600"/>
                  <a:pt x="3882784" y="3622011"/>
                  <a:pt x="3883226" y="3621598"/>
                </a:cubicBezTo>
                <a:cubicBezTo>
                  <a:pt x="3883668" y="3621186"/>
                  <a:pt x="3884463" y="3620921"/>
                  <a:pt x="3885612" y="3620803"/>
                </a:cubicBezTo>
                <a:cubicBezTo>
                  <a:pt x="3886761" y="3620685"/>
                  <a:pt x="3888307" y="3620626"/>
                  <a:pt x="3890251" y="3620626"/>
                </a:cubicBezTo>
                <a:close/>
                <a:moveTo>
                  <a:pt x="3674132" y="3620626"/>
                </a:moveTo>
                <a:cubicBezTo>
                  <a:pt x="3675605" y="3620626"/>
                  <a:pt x="3676827" y="3620700"/>
                  <a:pt x="3677799" y="3620847"/>
                </a:cubicBezTo>
                <a:cubicBezTo>
                  <a:pt x="3678771" y="3620995"/>
                  <a:pt x="3679552" y="3621171"/>
                  <a:pt x="3680141" y="3621378"/>
                </a:cubicBezTo>
                <a:cubicBezTo>
                  <a:pt x="3680730" y="3621584"/>
                  <a:pt x="3681142" y="3621864"/>
                  <a:pt x="3681378" y="3622217"/>
                </a:cubicBezTo>
                <a:cubicBezTo>
                  <a:pt x="3681614" y="3622570"/>
                  <a:pt x="3681732" y="3622983"/>
                  <a:pt x="3681732" y="3623454"/>
                </a:cubicBezTo>
                <a:lnTo>
                  <a:pt x="3681732" y="3669228"/>
                </a:lnTo>
                <a:lnTo>
                  <a:pt x="3733780" y="3669228"/>
                </a:lnTo>
                <a:lnTo>
                  <a:pt x="3733780" y="3623454"/>
                </a:lnTo>
                <a:cubicBezTo>
                  <a:pt x="3733780" y="3622983"/>
                  <a:pt x="3733898" y="3622570"/>
                  <a:pt x="3734133" y="3622217"/>
                </a:cubicBezTo>
                <a:cubicBezTo>
                  <a:pt x="3734368" y="3621864"/>
                  <a:pt x="3734781" y="3621584"/>
                  <a:pt x="3735370" y="3621378"/>
                </a:cubicBezTo>
                <a:cubicBezTo>
                  <a:pt x="3735960" y="3621171"/>
                  <a:pt x="3736726" y="3620995"/>
                  <a:pt x="3737668" y="3620847"/>
                </a:cubicBezTo>
                <a:cubicBezTo>
                  <a:pt x="3738610" y="3620700"/>
                  <a:pt x="3739847" y="3620626"/>
                  <a:pt x="3741380" y="3620626"/>
                </a:cubicBezTo>
                <a:cubicBezTo>
                  <a:pt x="3742793" y="3620626"/>
                  <a:pt x="3743986" y="3620700"/>
                  <a:pt x="3744937" y="3620847"/>
                </a:cubicBezTo>
                <a:cubicBezTo>
                  <a:pt x="3745909" y="3620995"/>
                  <a:pt x="3746689" y="3621171"/>
                  <a:pt x="3747279" y="3621378"/>
                </a:cubicBezTo>
                <a:cubicBezTo>
                  <a:pt x="3747867" y="3621584"/>
                  <a:pt x="3748280" y="3621864"/>
                  <a:pt x="3748516" y="3622217"/>
                </a:cubicBezTo>
                <a:cubicBezTo>
                  <a:pt x="3748751" y="3622570"/>
                  <a:pt x="3748869" y="3622983"/>
                  <a:pt x="3748869" y="3623454"/>
                </a:cubicBezTo>
                <a:lnTo>
                  <a:pt x="3748869" y="3733206"/>
                </a:lnTo>
                <a:cubicBezTo>
                  <a:pt x="3748869" y="3733677"/>
                  <a:pt x="3748751" y="3734089"/>
                  <a:pt x="3748516" y="3734443"/>
                </a:cubicBezTo>
                <a:cubicBezTo>
                  <a:pt x="3748280" y="3734796"/>
                  <a:pt x="3747867" y="3735076"/>
                  <a:pt x="3747279" y="3735282"/>
                </a:cubicBezTo>
                <a:cubicBezTo>
                  <a:pt x="3746689" y="3735489"/>
                  <a:pt x="3745909" y="3735665"/>
                  <a:pt x="3744937" y="3735812"/>
                </a:cubicBezTo>
                <a:cubicBezTo>
                  <a:pt x="3743986" y="3735960"/>
                  <a:pt x="3742793" y="3736033"/>
                  <a:pt x="3741380" y="3736033"/>
                </a:cubicBezTo>
                <a:cubicBezTo>
                  <a:pt x="3739847" y="3736033"/>
                  <a:pt x="3738610" y="3735960"/>
                  <a:pt x="3737668" y="3735812"/>
                </a:cubicBezTo>
                <a:cubicBezTo>
                  <a:pt x="3736726" y="3735665"/>
                  <a:pt x="3735960" y="3735489"/>
                  <a:pt x="3735370" y="3735282"/>
                </a:cubicBezTo>
                <a:cubicBezTo>
                  <a:pt x="3734781" y="3735076"/>
                  <a:pt x="3734368" y="3734796"/>
                  <a:pt x="3734133" y="3734443"/>
                </a:cubicBezTo>
                <a:cubicBezTo>
                  <a:pt x="3733898" y="3734089"/>
                  <a:pt x="3733780" y="3733677"/>
                  <a:pt x="3733780" y="3733206"/>
                </a:cubicBezTo>
                <a:lnTo>
                  <a:pt x="3733780" y="3682483"/>
                </a:lnTo>
                <a:lnTo>
                  <a:pt x="3681732" y="3682483"/>
                </a:lnTo>
                <a:lnTo>
                  <a:pt x="3681732" y="3733206"/>
                </a:lnTo>
                <a:cubicBezTo>
                  <a:pt x="3681732" y="3733677"/>
                  <a:pt x="3681614" y="3734089"/>
                  <a:pt x="3681378" y="3734443"/>
                </a:cubicBezTo>
                <a:cubicBezTo>
                  <a:pt x="3681142" y="3734796"/>
                  <a:pt x="3680730" y="3735076"/>
                  <a:pt x="3680141" y="3735282"/>
                </a:cubicBezTo>
                <a:cubicBezTo>
                  <a:pt x="3679552" y="3735489"/>
                  <a:pt x="3678771" y="3735665"/>
                  <a:pt x="3677799" y="3735812"/>
                </a:cubicBezTo>
                <a:cubicBezTo>
                  <a:pt x="3676827" y="3735960"/>
                  <a:pt x="3675605" y="3736033"/>
                  <a:pt x="3674132" y="3736033"/>
                </a:cubicBezTo>
                <a:cubicBezTo>
                  <a:pt x="3672719" y="3736033"/>
                  <a:pt x="3671510" y="3735960"/>
                  <a:pt x="3670510" y="3735812"/>
                </a:cubicBezTo>
                <a:cubicBezTo>
                  <a:pt x="3669508" y="3735665"/>
                  <a:pt x="3668713" y="3735489"/>
                  <a:pt x="3668124" y="3735282"/>
                </a:cubicBezTo>
                <a:cubicBezTo>
                  <a:pt x="3667534" y="3735076"/>
                  <a:pt x="3667122" y="3734796"/>
                  <a:pt x="3666887" y="3734443"/>
                </a:cubicBezTo>
                <a:cubicBezTo>
                  <a:pt x="3666651" y="3734089"/>
                  <a:pt x="3666533" y="3733677"/>
                  <a:pt x="3666533" y="3733206"/>
                </a:cubicBezTo>
                <a:lnTo>
                  <a:pt x="3666533" y="3623454"/>
                </a:lnTo>
                <a:cubicBezTo>
                  <a:pt x="3666533" y="3622983"/>
                  <a:pt x="3666651" y="3622570"/>
                  <a:pt x="3666887" y="3622217"/>
                </a:cubicBezTo>
                <a:cubicBezTo>
                  <a:pt x="3667122" y="3621864"/>
                  <a:pt x="3667534" y="3621584"/>
                  <a:pt x="3668124" y="3621378"/>
                </a:cubicBezTo>
                <a:cubicBezTo>
                  <a:pt x="3668713" y="3621171"/>
                  <a:pt x="3669508" y="3620995"/>
                  <a:pt x="3670510" y="3620847"/>
                </a:cubicBezTo>
                <a:cubicBezTo>
                  <a:pt x="3671510" y="3620700"/>
                  <a:pt x="3672719" y="3620626"/>
                  <a:pt x="3674132" y="3620626"/>
                </a:cubicBezTo>
                <a:close/>
                <a:moveTo>
                  <a:pt x="3423548" y="3620626"/>
                </a:moveTo>
                <a:cubicBezTo>
                  <a:pt x="3425316" y="3620626"/>
                  <a:pt x="3426744" y="3620685"/>
                  <a:pt x="3427834" y="3620803"/>
                </a:cubicBezTo>
                <a:cubicBezTo>
                  <a:pt x="3428924" y="3620921"/>
                  <a:pt x="3429793" y="3621083"/>
                  <a:pt x="3430441" y="3621289"/>
                </a:cubicBezTo>
                <a:cubicBezTo>
                  <a:pt x="3431089" y="3621496"/>
                  <a:pt x="3431574" y="3621790"/>
                  <a:pt x="3431898" y="3622173"/>
                </a:cubicBezTo>
                <a:cubicBezTo>
                  <a:pt x="3432223" y="3622556"/>
                  <a:pt x="3432532" y="3623042"/>
                  <a:pt x="3432826" y="3623631"/>
                </a:cubicBezTo>
                <a:lnTo>
                  <a:pt x="3448644" y="3656503"/>
                </a:lnTo>
                <a:cubicBezTo>
                  <a:pt x="3450113" y="3659626"/>
                  <a:pt x="3451578" y="3662895"/>
                  <a:pt x="3453043" y="3666312"/>
                </a:cubicBezTo>
                <a:cubicBezTo>
                  <a:pt x="3454507" y="3669729"/>
                  <a:pt x="3456000" y="3673175"/>
                  <a:pt x="3457524" y="3676651"/>
                </a:cubicBezTo>
                <a:lnTo>
                  <a:pt x="3457699" y="3676651"/>
                </a:lnTo>
                <a:cubicBezTo>
                  <a:pt x="3459046" y="3673293"/>
                  <a:pt x="3460437" y="3669950"/>
                  <a:pt x="3461872" y="3666621"/>
                </a:cubicBezTo>
                <a:cubicBezTo>
                  <a:pt x="3463307" y="3663293"/>
                  <a:pt x="3464759" y="3660009"/>
                  <a:pt x="3466229" y="3656768"/>
                </a:cubicBezTo>
                <a:lnTo>
                  <a:pt x="3482136" y="3623719"/>
                </a:lnTo>
                <a:cubicBezTo>
                  <a:pt x="3482312" y="3623130"/>
                  <a:pt x="3482562" y="3622630"/>
                  <a:pt x="3482886" y="3622217"/>
                </a:cubicBezTo>
                <a:cubicBezTo>
                  <a:pt x="3483211" y="3621805"/>
                  <a:pt x="3483652" y="3621496"/>
                  <a:pt x="3484212" y="3621289"/>
                </a:cubicBezTo>
                <a:cubicBezTo>
                  <a:pt x="3484772" y="3621083"/>
                  <a:pt x="3485552" y="3620921"/>
                  <a:pt x="3486554" y="3620803"/>
                </a:cubicBezTo>
                <a:cubicBezTo>
                  <a:pt x="3487555" y="3620685"/>
                  <a:pt x="3488822" y="3620626"/>
                  <a:pt x="3490354" y="3620626"/>
                </a:cubicBezTo>
                <a:cubicBezTo>
                  <a:pt x="3492474" y="3620626"/>
                  <a:pt x="3494139" y="3620700"/>
                  <a:pt x="3495347" y="3620847"/>
                </a:cubicBezTo>
                <a:cubicBezTo>
                  <a:pt x="3496554" y="3620995"/>
                  <a:pt x="3497393" y="3621275"/>
                  <a:pt x="3497865" y="3621687"/>
                </a:cubicBezTo>
                <a:cubicBezTo>
                  <a:pt x="3498336" y="3622099"/>
                  <a:pt x="3498498" y="3622689"/>
                  <a:pt x="3498351" y="3623454"/>
                </a:cubicBezTo>
                <a:cubicBezTo>
                  <a:pt x="3498203" y="3624220"/>
                  <a:pt x="3497806" y="3625251"/>
                  <a:pt x="3497158" y="3626547"/>
                </a:cubicBezTo>
                <a:lnTo>
                  <a:pt x="3464816" y="3691055"/>
                </a:lnTo>
                <a:lnTo>
                  <a:pt x="3464816" y="3733206"/>
                </a:lnTo>
                <a:cubicBezTo>
                  <a:pt x="3464816" y="3733677"/>
                  <a:pt x="3464698" y="3734089"/>
                  <a:pt x="3464463" y="3734443"/>
                </a:cubicBezTo>
                <a:cubicBezTo>
                  <a:pt x="3464230" y="3734796"/>
                  <a:pt x="3463820" y="3735076"/>
                  <a:pt x="3463234" y="3735282"/>
                </a:cubicBezTo>
                <a:cubicBezTo>
                  <a:pt x="3462648" y="3735489"/>
                  <a:pt x="3461857" y="3735665"/>
                  <a:pt x="3460862" y="3735812"/>
                </a:cubicBezTo>
                <a:cubicBezTo>
                  <a:pt x="3459866" y="3735960"/>
                  <a:pt x="3458666" y="3736033"/>
                  <a:pt x="3457260" y="3736033"/>
                </a:cubicBezTo>
                <a:cubicBezTo>
                  <a:pt x="3455796" y="3736033"/>
                  <a:pt x="3454580" y="3735960"/>
                  <a:pt x="3453614" y="3735812"/>
                </a:cubicBezTo>
                <a:cubicBezTo>
                  <a:pt x="3452647" y="3735665"/>
                  <a:pt x="3451857" y="3735489"/>
                  <a:pt x="3451241" y="3735282"/>
                </a:cubicBezTo>
                <a:cubicBezTo>
                  <a:pt x="3450626" y="3735076"/>
                  <a:pt x="3450202" y="3734796"/>
                  <a:pt x="3449968" y="3734443"/>
                </a:cubicBezTo>
                <a:cubicBezTo>
                  <a:pt x="3449734" y="3734089"/>
                  <a:pt x="3449617" y="3733677"/>
                  <a:pt x="3449617" y="3733206"/>
                </a:cubicBezTo>
                <a:lnTo>
                  <a:pt x="3449617" y="3691055"/>
                </a:lnTo>
                <a:lnTo>
                  <a:pt x="3417275" y="3626547"/>
                </a:lnTo>
                <a:cubicBezTo>
                  <a:pt x="3416626" y="3625192"/>
                  <a:pt x="3416228" y="3624132"/>
                  <a:pt x="3416081" y="3623366"/>
                </a:cubicBezTo>
                <a:cubicBezTo>
                  <a:pt x="3415934" y="3622600"/>
                  <a:pt x="3416081" y="3622011"/>
                  <a:pt x="3416523" y="3621598"/>
                </a:cubicBezTo>
                <a:cubicBezTo>
                  <a:pt x="3416965" y="3621186"/>
                  <a:pt x="3417760" y="3620921"/>
                  <a:pt x="3418909" y="3620803"/>
                </a:cubicBezTo>
                <a:cubicBezTo>
                  <a:pt x="3420057" y="3620685"/>
                  <a:pt x="3421604" y="3620626"/>
                  <a:pt x="3423548" y="3620626"/>
                </a:cubicBezTo>
                <a:close/>
                <a:moveTo>
                  <a:pt x="3197882" y="3620626"/>
                </a:moveTo>
                <a:cubicBezTo>
                  <a:pt x="3199355" y="3620626"/>
                  <a:pt x="3200578" y="3620700"/>
                  <a:pt x="3201548" y="3620847"/>
                </a:cubicBezTo>
                <a:cubicBezTo>
                  <a:pt x="3202521" y="3620995"/>
                  <a:pt x="3203301" y="3621171"/>
                  <a:pt x="3203890" y="3621378"/>
                </a:cubicBezTo>
                <a:cubicBezTo>
                  <a:pt x="3204481" y="3621584"/>
                  <a:pt x="3204892" y="3621864"/>
                  <a:pt x="3205128" y="3622217"/>
                </a:cubicBezTo>
                <a:cubicBezTo>
                  <a:pt x="3205363" y="3622570"/>
                  <a:pt x="3205481" y="3622983"/>
                  <a:pt x="3205481" y="3623454"/>
                </a:cubicBezTo>
                <a:lnTo>
                  <a:pt x="3205481" y="3669228"/>
                </a:lnTo>
                <a:lnTo>
                  <a:pt x="3257530" y="3669228"/>
                </a:lnTo>
                <a:lnTo>
                  <a:pt x="3257530" y="3623454"/>
                </a:lnTo>
                <a:cubicBezTo>
                  <a:pt x="3257530" y="3622983"/>
                  <a:pt x="3257649" y="3622570"/>
                  <a:pt x="3257884" y="3622217"/>
                </a:cubicBezTo>
                <a:cubicBezTo>
                  <a:pt x="3258120" y="3621864"/>
                  <a:pt x="3258532" y="3621584"/>
                  <a:pt x="3259121" y="3621378"/>
                </a:cubicBezTo>
                <a:cubicBezTo>
                  <a:pt x="3259710" y="3621171"/>
                  <a:pt x="3260477" y="3620995"/>
                  <a:pt x="3261419" y="3620847"/>
                </a:cubicBezTo>
                <a:cubicBezTo>
                  <a:pt x="3262361" y="3620700"/>
                  <a:pt x="3263598" y="3620626"/>
                  <a:pt x="3265130" y="3620626"/>
                </a:cubicBezTo>
                <a:cubicBezTo>
                  <a:pt x="3266544" y="3620626"/>
                  <a:pt x="3267737" y="3620700"/>
                  <a:pt x="3268709" y="3620847"/>
                </a:cubicBezTo>
                <a:cubicBezTo>
                  <a:pt x="3269681" y="3620995"/>
                  <a:pt x="3270462" y="3621171"/>
                  <a:pt x="3271051" y="3621378"/>
                </a:cubicBezTo>
                <a:cubicBezTo>
                  <a:pt x="3271640" y="3621584"/>
                  <a:pt x="3272052" y="3621864"/>
                  <a:pt x="3272288" y="3622217"/>
                </a:cubicBezTo>
                <a:cubicBezTo>
                  <a:pt x="3272524" y="3622570"/>
                  <a:pt x="3272642" y="3622983"/>
                  <a:pt x="3272642" y="3623454"/>
                </a:cubicBezTo>
                <a:lnTo>
                  <a:pt x="3272642" y="3733206"/>
                </a:lnTo>
                <a:cubicBezTo>
                  <a:pt x="3272642" y="3733677"/>
                  <a:pt x="3272524" y="3734089"/>
                  <a:pt x="3272288" y="3734443"/>
                </a:cubicBezTo>
                <a:cubicBezTo>
                  <a:pt x="3272052" y="3734796"/>
                  <a:pt x="3271640" y="3735076"/>
                  <a:pt x="3271051" y="3735282"/>
                </a:cubicBezTo>
                <a:cubicBezTo>
                  <a:pt x="3270462" y="3735489"/>
                  <a:pt x="3269681" y="3735665"/>
                  <a:pt x="3268709" y="3735812"/>
                </a:cubicBezTo>
                <a:cubicBezTo>
                  <a:pt x="3267737" y="3735960"/>
                  <a:pt x="3266544" y="3736033"/>
                  <a:pt x="3265130" y="3736033"/>
                </a:cubicBezTo>
                <a:cubicBezTo>
                  <a:pt x="3263598" y="3736033"/>
                  <a:pt x="3262361" y="3735960"/>
                  <a:pt x="3261419" y="3735812"/>
                </a:cubicBezTo>
                <a:cubicBezTo>
                  <a:pt x="3260477" y="3735665"/>
                  <a:pt x="3259710" y="3735489"/>
                  <a:pt x="3259121" y="3735282"/>
                </a:cubicBezTo>
                <a:cubicBezTo>
                  <a:pt x="3258532" y="3735076"/>
                  <a:pt x="3258120" y="3734796"/>
                  <a:pt x="3257884" y="3734443"/>
                </a:cubicBezTo>
                <a:cubicBezTo>
                  <a:pt x="3257649" y="3734089"/>
                  <a:pt x="3257530" y="3733677"/>
                  <a:pt x="3257530" y="3733206"/>
                </a:cubicBezTo>
                <a:lnTo>
                  <a:pt x="3257530" y="3682483"/>
                </a:lnTo>
                <a:lnTo>
                  <a:pt x="3205481" y="3682483"/>
                </a:lnTo>
                <a:lnTo>
                  <a:pt x="3205481" y="3733206"/>
                </a:lnTo>
                <a:cubicBezTo>
                  <a:pt x="3205481" y="3733677"/>
                  <a:pt x="3205363" y="3734089"/>
                  <a:pt x="3205128" y="3734443"/>
                </a:cubicBezTo>
                <a:cubicBezTo>
                  <a:pt x="3204892" y="3734796"/>
                  <a:pt x="3204481" y="3735076"/>
                  <a:pt x="3203890" y="3735282"/>
                </a:cubicBezTo>
                <a:cubicBezTo>
                  <a:pt x="3203301" y="3735489"/>
                  <a:pt x="3202521" y="3735665"/>
                  <a:pt x="3201548" y="3735812"/>
                </a:cubicBezTo>
                <a:cubicBezTo>
                  <a:pt x="3200578" y="3735960"/>
                  <a:pt x="3199355" y="3736033"/>
                  <a:pt x="3197882" y="3736033"/>
                </a:cubicBezTo>
                <a:cubicBezTo>
                  <a:pt x="3196469" y="3736033"/>
                  <a:pt x="3195260" y="3735960"/>
                  <a:pt x="3194258" y="3735812"/>
                </a:cubicBezTo>
                <a:cubicBezTo>
                  <a:pt x="3193256" y="3735665"/>
                  <a:pt x="3192462" y="3735489"/>
                  <a:pt x="3191873" y="3735282"/>
                </a:cubicBezTo>
                <a:cubicBezTo>
                  <a:pt x="3191283" y="3735076"/>
                  <a:pt x="3190872" y="3734796"/>
                  <a:pt x="3190635" y="3734443"/>
                </a:cubicBezTo>
                <a:cubicBezTo>
                  <a:pt x="3190399" y="3734089"/>
                  <a:pt x="3190283" y="3733677"/>
                  <a:pt x="3190283" y="3733206"/>
                </a:cubicBezTo>
                <a:lnTo>
                  <a:pt x="3190283" y="3623454"/>
                </a:lnTo>
                <a:cubicBezTo>
                  <a:pt x="3190283" y="3622983"/>
                  <a:pt x="3190399" y="3622570"/>
                  <a:pt x="3190635" y="3622217"/>
                </a:cubicBezTo>
                <a:cubicBezTo>
                  <a:pt x="3190872" y="3621864"/>
                  <a:pt x="3191283" y="3621584"/>
                  <a:pt x="3191873" y="3621378"/>
                </a:cubicBezTo>
                <a:cubicBezTo>
                  <a:pt x="3192462" y="3621171"/>
                  <a:pt x="3193256" y="3620995"/>
                  <a:pt x="3194258" y="3620847"/>
                </a:cubicBezTo>
                <a:cubicBezTo>
                  <a:pt x="3195260" y="3620700"/>
                  <a:pt x="3196469" y="3620626"/>
                  <a:pt x="3197882" y="3620626"/>
                </a:cubicBezTo>
                <a:close/>
                <a:moveTo>
                  <a:pt x="2947291" y="3620626"/>
                </a:moveTo>
                <a:cubicBezTo>
                  <a:pt x="2949067" y="3620626"/>
                  <a:pt x="2950496" y="3620685"/>
                  <a:pt x="2951581" y="3620803"/>
                </a:cubicBezTo>
                <a:cubicBezTo>
                  <a:pt x="2952668" y="3620921"/>
                  <a:pt x="2953537" y="3621083"/>
                  <a:pt x="2954184" y="3621289"/>
                </a:cubicBezTo>
                <a:cubicBezTo>
                  <a:pt x="2954832" y="3621496"/>
                  <a:pt x="2955324" y="3621790"/>
                  <a:pt x="2955646" y="3622173"/>
                </a:cubicBezTo>
                <a:cubicBezTo>
                  <a:pt x="2955970" y="3622556"/>
                  <a:pt x="2956284" y="3623042"/>
                  <a:pt x="2956571" y="3623631"/>
                </a:cubicBezTo>
                <a:lnTo>
                  <a:pt x="2972392" y="3656503"/>
                </a:lnTo>
                <a:cubicBezTo>
                  <a:pt x="2973859" y="3659626"/>
                  <a:pt x="2975326" y="3662895"/>
                  <a:pt x="2976788" y="3666312"/>
                </a:cubicBezTo>
                <a:cubicBezTo>
                  <a:pt x="2978253" y="3669729"/>
                  <a:pt x="2979750" y="3673175"/>
                  <a:pt x="2981275" y="3676651"/>
                </a:cubicBezTo>
                <a:lnTo>
                  <a:pt x="2981449" y="3676651"/>
                </a:lnTo>
                <a:cubicBezTo>
                  <a:pt x="2982796" y="3673293"/>
                  <a:pt x="2984181" y="3669950"/>
                  <a:pt x="2985619" y="3666621"/>
                </a:cubicBezTo>
                <a:cubicBezTo>
                  <a:pt x="2987058" y="3663293"/>
                  <a:pt x="2988507" y="3660009"/>
                  <a:pt x="2989977" y="3656768"/>
                </a:cubicBezTo>
                <a:lnTo>
                  <a:pt x="3005883" y="3623719"/>
                </a:lnTo>
                <a:cubicBezTo>
                  <a:pt x="3006060" y="3623130"/>
                  <a:pt x="3006311" y="3622630"/>
                  <a:pt x="3006636" y="3622217"/>
                </a:cubicBezTo>
                <a:cubicBezTo>
                  <a:pt x="3006958" y="3621805"/>
                  <a:pt x="3007401" y="3621496"/>
                  <a:pt x="3007960" y="3621289"/>
                </a:cubicBezTo>
                <a:cubicBezTo>
                  <a:pt x="3008520" y="3621083"/>
                  <a:pt x="3009301" y="3620921"/>
                  <a:pt x="3010301" y="3620803"/>
                </a:cubicBezTo>
                <a:cubicBezTo>
                  <a:pt x="3011303" y="3620685"/>
                  <a:pt x="3012570" y="3620626"/>
                  <a:pt x="3014103" y="3620626"/>
                </a:cubicBezTo>
                <a:cubicBezTo>
                  <a:pt x="3016222" y="3620626"/>
                  <a:pt x="3017886" y="3620700"/>
                  <a:pt x="3019095" y="3620847"/>
                </a:cubicBezTo>
                <a:cubicBezTo>
                  <a:pt x="3020304" y="3620995"/>
                  <a:pt x="3021142" y="3621275"/>
                  <a:pt x="3021613" y="3621687"/>
                </a:cubicBezTo>
                <a:cubicBezTo>
                  <a:pt x="3022084" y="3622099"/>
                  <a:pt x="3022246" y="3622689"/>
                  <a:pt x="3022100" y="3623454"/>
                </a:cubicBezTo>
                <a:cubicBezTo>
                  <a:pt x="3021953" y="3624220"/>
                  <a:pt x="3021554" y="3625251"/>
                  <a:pt x="3020906" y="3626547"/>
                </a:cubicBezTo>
                <a:lnTo>
                  <a:pt x="2988563" y="3691055"/>
                </a:lnTo>
                <a:lnTo>
                  <a:pt x="2988563" y="3733206"/>
                </a:lnTo>
                <a:cubicBezTo>
                  <a:pt x="2988563" y="3733677"/>
                  <a:pt x="2988446" y="3734089"/>
                  <a:pt x="2988214" y="3734443"/>
                </a:cubicBezTo>
                <a:cubicBezTo>
                  <a:pt x="2987980" y="3734796"/>
                  <a:pt x="2987569" y="3735076"/>
                  <a:pt x="2986980" y="3735282"/>
                </a:cubicBezTo>
                <a:cubicBezTo>
                  <a:pt x="2986393" y="3735489"/>
                  <a:pt x="2985604" y="3735665"/>
                  <a:pt x="2984609" y="3735812"/>
                </a:cubicBezTo>
                <a:cubicBezTo>
                  <a:pt x="2983616" y="3735960"/>
                  <a:pt x="2982416" y="3736033"/>
                  <a:pt x="2981008" y="3736033"/>
                </a:cubicBezTo>
                <a:cubicBezTo>
                  <a:pt x="2979543" y="3736033"/>
                  <a:pt x="2978331" y="3735960"/>
                  <a:pt x="2977364" y="3735812"/>
                </a:cubicBezTo>
                <a:cubicBezTo>
                  <a:pt x="2976397" y="3735665"/>
                  <a:pt x="2975603" y="3735489"/>
                  <a:pt x="2974989" y="3735282"/>
                </a:cubicBezTo>
                <a:cubicBezTo>
                  <a:pt x="2974377" y="3735076"/>
                  <a:pt x="2973947" y="3734796"/>
                  <a:pt x="2973713" y="3734443"/>
                </a:cubicBezTo>
                <a:cubicBezTo>
                  <a:pt x="2973480" y="3734089"/>
                  <a:pt x="2973367" y="3733677"/>
                  <a:pt x="2973367" y="3733206"/>
                </a:cubicBezTo>
                <a:lnTo>
                  <a:pt x="2973367" y="3691055"/>
                </a:lnTo>
                <a:lnTo>
                  <a:pt x="2941024" y="3626547"/>
                </a:lnTo>
                <a:cubicBezTo>
                  <a:pt x="2940373" y="3625192"/>
                  <a:pt x="2939978" y="3624132"/>
                  <a:pt x="2939833" y="3623366"/>
                </a:cubicBezTo>
                <a:cubicBezTo>
                  <a:pt x="2939678" y="3622600"/>
                  <a:pt x="2939833" y="3622011"/>
                  <a:pt x="2940266" y="3621598"/>
                </a:cubicBezTo>
                <a:cubicBezTo>
                  <a:pt x="2940714" y="3621186"/>
                  <a:pt x="2941504" y="3620921"/>
                  <a:pt x="2942653" y="3620803"/>
                </a:cubicBezTo>
                <a:cubicBezTo>
                  <a:pt x="2943800" y="3620685"/>
                  <a:pt x="2945354" y="3620626"/>
                  <a:pt x="2947291" y="3620626"/>
                </a:cubicBezTo>
                <a:close/>
                <a:moveTo>
                  <a:pt x="2731159" y="3620626"/>
                </a:moveTo>
                <a:cubicBezTo>
                  <a:pt x="2732632" y="3620626"/>
                  <a:pt x="2733855" y="3620700"/>
                  <a:pt x="2734827" y="3620847"/>
                </a:cubicBezTo>
                <a:cubicBezTo>
                  <a:pt x="2735798" y="3620995"/>
                  <a:pt x="2736577" y="3621171"/>
                  <a:pt x="2737167" y="3621378"/>
                </a:cubicBezTo>
                <a:cubicBezTo>
                  <a:pt x="2737757" y="3621584"/>
                  <a:pt x="2738169" y="3621864"/>
                  <a:pt x="2738405" y="3622217"/>
                </a:cubicBezTo>
                <a:cubicBezTo>
                  <a:pt x="2738640" y="3622570"/>
                  <a:pt x="2738758" y="3622983"/>
                  <a:pt x="2738758" y="3623454"/>
                </a:cubicBezTo>
                <a:lnTo>
                  <a:pt x="2738758" y="3669228"/>
                </a:lnTo>
                <a:lnTo>
                  <a:pt x="2790804" y="3669228"/>
                </a:lnTo>
                <a:lnTo>
                  <a:pt x="2790804" y="3623454"/>
                </a:lnTo>
                <a:cubicBezTo>
                  <a:pt x="2790804" y="3622983"/>
                  <a:pt x="2790922" y="3622570"/>
                  <a:pt x="2791157" y="3622217"/>
                </a:cubicBezTo>
                <a:cubicBezTo>
                  <a:pt x="2791392" y="3621864"/>
                  <a:pt x="2791805" y="3621584"/>
                  <a:pt x="2792394" y="3621378"/>
                </a:cubicBezTo>
                <a:cubicBezTo>
                  <a:pt x="2792984" y="3621171"/>
                  <a:pt x="2793749" y="3620995"/>
                  <a:pt x="2794692" y="3620847"/>
                </a:cubicBezTo>
                <a:cubicBezTo>
                  <a:pt x="2795634" y="3620700"/>
                  <a:pt x="2796871" y="3620626"/>
                  <a:pt x="2798403" y="3620626"/>
                </a:cubicBezTo>
                <a:cubicBezTo>
                  <a:pt x="2799817" y="3620626"/>
                  <a:pt x="2801010" y="3620700"/>
                  <a:pt x="2801982" y="3620847"/>
                </a:cubicBezTo>
                <a:cubicBezTo>
                  <a:pt x="2802954" y="3620995"/>
                  <a:pt x="2803734" y="3621171"/>
                  <a:pt x="2804324" y="3621378"/>
                </a:cubicBezTo>
                <a:cubicBezTo>
                  <a:pt x="2804912" y="3621584"/>
                  <a:pt x="2805325" y="3621864"/>
                  <a:pt x="2805561" y="3622217"/>
                </a:cubicBezTo>
                <a:cubicBezTo>
                  <a:pt x="2805797" y="3622570"/>
                  <a:pt x="2805915" y="3622983"/>
                  <a:pt x="2805915" y="3623454"/>
                </a:cubicBezTo>
                <a:lnTo>
                  <a:pt x="2805915" y="3733206"/>
                </a:lnTo>
                <a:cubicBezTo>
                  <a:pt x="2805915" y="3733677"/>
                  <a:pt x="2805797" y="3734089"/>
                  <a:pt x="2805561" y="3734443"/>
                </a:cubicBezTo>
                <a:cubicBezTo>
                  <a:pt x="2805325" y="3734796"/>
                  <a:pt x="2804912" y="3735076"/>
                  <a:pt x="2804324" y="3735282"/>
                </a:cubicBezTo>
                <a:cubicBezTo>
                  <a:pt x="2803734" y="3735489"/>
                  <a:pt x="2802954" y="3735665"/>
                  <a:pt x="2801982" y="3735812"/>
                </a:cubicBezTo>
                <a:cubicBezTo>
                  <a:pt x="2801010" y="3735960"/>
                  <a:pt x="2799817" y="3736033"/>
                  <a:pt x="2798403" y="3736033"/>
                </a:cubicBezTo>
                <a:cubicBezTo>
                  <a:pt x="2796871" y="3736033"/>
                  <a:pt x="2795634" y="3735960"/>
                  <a:pt x="2794692" y="3735812"/>
                </a:cubicBezTo>
                <a:cubicBezTo>
                  <a:pt x="2793749" y="3735665"/>
                  <a:pt x="2792984" y="3735489"/>
                  <a:pt x="2792394" y="3735282"/>
                </a:cubicBezTo>
                <a:cubicBezTo>
                  <a:pt x="2791805" y="3735076"/>
                  <a:pt x="2791392" y="3734796"/>
                  <a:pt x="2791157" y="3734443"/>
                </a:cubicBezTo>
                <a:cubicBezTo>
                  <a:pt x="2790922" y="3734089"/>
                  <a:pt x="2790804" y="3733677"/>
                  <a:pt x="2790804" y="3733206"/>
                </a:cubicBezTo>
                <a:lnTo>
                  <a:pt x="2790804" y="3682483"/>
                </a:lnTo>
                <a:lnTo>
                  <a:pt x="2738758" y="3682483"/>
                </a:lnTo>
                <a:lnTo>
                  <a:pt x="2738758" y="3733206"/>
                </a:lnTo>
                <a:cubicBezTo>
                  <a:pt x="2738758" y="3733677"/>
                  <a:pt x="2738640" y="3734089"/>
                  <a:pt x="2738405" y="3734443"/>
                </a:cubicBezTo>
                <a:cubicBezTo>
                  <a:pt x="2738169" y="3734796"/>
                  <a:pt x="2737757" y="3735076"/>
                  <a:pt x="2737167" y="3735282"/>
                </a:cubicBezTo>
                <a:cubicBezTo>
                  <a:pt x="2736577" y="3735489"/>
                  <a:pt x="2735798" y="3735665"/>
                  <a:pt x="2734827" y="3735812"/>
                </a:cubicBezTo>
                <a:cubicBezTo>
                  <a:pt x="2733855" y="3735960"/>
                  <a:pt x="2732632" y="3736033"/>
                  <a:pt x="2731159" y="3736033"/>
                </a:cubicBezTo>
                <a:cubicBezTo>
                  <a:pt x="2729745" y="3736033"/>
                  <a:pt x="2728537" y="3735960"/>
                  <a:pt x="2727536" y="3735812"/>
                </a:cubicBezTo>
                <a:cubicBezTo>
                  <a:pt x="2726535" y="3735665"/>
                  <a:pt x="2725740" y="3735489"/>
                  <a:pt x="2725150" y="3735282"/>
                </a:cubicBezTo>
                <a:cubicBezTo>
                  <a:pt x="2724562" y="3735076"/>
                  <a:pt x="2724150" y="3734796"/>
                  <a:pt x="2723913" y="3734443"/>
                </a:cubicBezTo>
                <a:cubicBezTo>
                  <a:pt x="2723677" y="3734089"/>
                  <a:pt x="2723561" y="3733677"/>
                  <a:pt x="2723561" y="3733206"/>
                </a:cubicBezTo>
                <a:lnTo>
                  <a:pt x="2723561" y="3623454"/>
                </a:lnTo>
                <a:cubicBezTo>
                  <a:pt x="2723561" y="3622983"/>
                  <a:pt x="2723677" y="3622570"/>
                  <a:pt x="2723913" y="3622217"/>
                </a:cubicBezTo>
                <a:cubicBezTo>
                  <a:pt x="2724150" y="3621864"/>
                  <a:pt x="2724562" y="3621584"/>
                  <a:pt x="2725150" y="3621378"/>
                </a:cubicBezTo>
                <a:cubicBezTo>
                  <a:pt x="2725740" y="3621171"/>
                  <a:pt x="2726535" y="3620995"/>
                  <a:pt x="2727536" y="3620847"/>
                </a:cubicBezTo>
                <a:cubicBezTo>
                  <a:pt x="2728537" y="3620700"/>
                  <a:pt x="2729745" y="3620626"/>
                  <a:pt x="2731159" y="3620626"/>
                </a:cubicBezTo>
                <a:close/>
                <a:moveTo>
                  <a:pt x="2480573" y="3620626"/>
                </a:moveTo>
                <a:cubicBezTo>
                  <a:pt x="2482339" y="3620626"/>
                  <a:pt x="2483767" y="3620685"/>
                  <a:pt x="2484859" y="3620803"/>
                </a:cubicBezTo>
                <a:cubicBezTo>
                  <a:pt x="2485949" y="3620921"/>
                  <a:pt x="2486818" y="3621083"/>
                  <a:pt x="2487465" y="3621289"/>
                </a:cubicBezTo>
                <a:cubicBezTo>
                  <a:pt x="2488114" y="3621496"/>
                  <a:pt x="2488599" y="3621790"/>
                  <a:pt x="2488923" y="3622173"/>
                </a:cubicBezTo>
                <a:cubicBezTo>
                  <a:pt x="2489248" y="3622556"/>
                  <a:pt x="2489555" y="3623042"/>
                  <a:pt x="2489851" y="3623631"/>
                </a:cubicBezTo>
                <a:lnTo>
                  <a:pt x="2505669" y="3656503"/>
                </a:lnTo>
                <a:cubicBezTo>
                  <a:pt x="2507137" y="3659626"/>
                  <a:pt x="2508603" y="3662895"/>
                  <a:pt x="2510068" y="3666312"/>
                </a:cubicBezTo>
                <a:cubicBezTo>
                  <a:pt x="2511532" y="3669729"/>
                  <a:pt x="2513025" y="3673175"/>
                  <a:pt x="2514549" y="3676651"/>
                </a:cubicBezTo>
                <a:lnTo>
                  <a:pt x="2514724" y="3676651"/>
                </a:lnTo>
                <a:cubicBezTo>
                  <a:pt x="2516071" y="3673293"/>
                  <a:pt x="2517462" y="3669950"/>
                  <a:pt x="2518896" y="3666621"/>
                </a:cubicBezTo>
                <a:cubicBezTo>
                  <a:pt x="2520332" y="3663293"/>
                  <a:pt x="2521785" y="3660009"/>
                  <a:pt x="2523255" y="3656768"/>
                </a:cubicBezTo>
                <a:lnTo>
                  <a:pt x="2539160" y="3623719"/>
                </a:lnTo>
                <a:cubicBezTo>
                  <a:pt x="2539338" y="3623130"/>
                  <a:pt x="2539588" y="3622630"/>
                  <a:pt x="2539912" y="3622217"/>
                </a:cubicBezTo>
                <a:cubicBezTo>
                  <a:pt x="2540236" y="3621805"/>
                  <a:pt x="2540678" y="3621496"/>
                  <a:pt x="2541237" y="3621289"/>
                </a:cubicBezTo>
                <a:cubicBezTo>
                  <a:pt x="2541797" y="3621083"/>
                  <a:pt x="2542578" y="3620921"/>
                  <a:pt x="2543580" y="3620803"/>
                </a:cubicBezTo>
                <a:cubicBezTo>
                  <a:pt x="2544580" y="3620685"/>
                  <a:pt x="2545848" y="3620626"/>
                  <a:pt x="2547379" y="3620626"/>
                </a:cubicBezTo>
                <a:cubicBezTo>
                  <a:pt x="2549500" y="3620626"/>
                  <a:pt x="2551164" y="3620700"/>
                  <a:pt x="2552372" y="3620847"/>
                </a:cubicBezTo>
                <a:cubicBezTo>
                  <a:pt x="2553580" y="3620995"/>
                  <a:pt x="2554419" y="3621275"/>
                  <a:pt x="2554890" y="3621687"/>
                </a:cubicBezTo>
                <a:cubicBezTo>
                  <a:pt x="2555361" y="3622099"/>
                  <a:pt x="2555523" y="3622689"/>
                  <a:pt x="2555376" y="3623454"/>
                </a:cubicBezTo>
                <a:cubicBezTo>
                  <a:pt x="2555229" y="3624220"/>
                  <a:pt x="2554831" y="3625251"/>
                  <a:pt x="2554183" y="3626547"/>
                </a:cubicBezTo>
                <a:lnTo>
                  <a:pt x="2521840" y="3691055"/>
                </a:lnTo>
                <a:lnTo>
                  <a:pt x="2521840" y="3733206"/>
                </a:lnTo>
                <a:cubicBezTo>
                  <a:pt x="2521840" y="3733677"/>
                  <a:pt x="2521723" y="3734089"/>
                  <a:pt x="2521489" y="3734443"/>
                </a:cubicBezTo>
                <a:cubicBezTo>
                  <a:pt x="2521255" y="3734796"/>
                  <a:pt x="2520845" y="3735076"/>
                  <a:pt x="2520259" y="3735282"/>
                </a:cubicBezTo>
                <a:cubicBezTo>
                  <a:pt x="2519673" y="3735489"/>
                  <a:pt x="2518882" y="3735665"/>
                  <a:pt x="2517887" y="3735812"/>
                </a:cubicBezTo>
                <a:cubicBezTo>
                  <a:pt x="2516891" y="3735960"/>
                  <a:pt x="2515691" y="3736033"/>
                  <a:pt x="2514285" y="3736033"/>
                </a:cubicBezTo>
                <a:cubicBezTo>
                  <a:pt x="2512821" y="3736033"/>
                  <a:pt x="2511604" y="3735960"/>
                  <a:pt x="2510638" y="3735812"/>
                </a:cubicBezTo>
                <a:cubicBezTo>
                  <a:pt x="2509672" y="3735665"/>
                  <a:pt x="2508881" y="3735489"/>
                  <a:pt x="2508266" y="3735282"/>
                </a:cubicBezTo>
                <a:cubicBezTo>
                  <a:pt x="2507651" y="3735076"/>
                  <a:pt x="2507226" y="3734796"/>
                  <a:pt x="2506993" y="3734443"/>
                </a:cubicBezTo>
                <a:cubicBezTo>
                  <a:pt x="2506758" y="3734089"/>
                  <a:pt x="2506641" y="3733677"/>
                  <a:pt x="2506641" y="3733206"/>
                </a:cubicBezTo>
                <a:lnTo>
                  <a:pt x="2506641" y="3691055"/>
                </a:lnTo>
                <a:lnTo>
                  <a:pt x="2474299" y="3626547"/>
                </a:lnTo>
                <a:cubicBezTo>
                  <a:pt x="2473651" y="3625192"/>
                  <a:pt x="2473252" y="3624132"/>
                  <a:pt x="2473105" y="3623366"/>
                </a:cubicBezTo>
                <a:cubicBezTo>
                  <a:pt x="2472958" y="3622600"/>
                  <a:pt x="2473105" y="3622011"/>
                  <a:pt x="2473548" y="3621598"/>
                </a:cubicBezTo>
                <a:cubicBezTo>
                  <a:pt x="2473989" y="3621186"/>
                  <a:pt x="2474785" y="3620921"/>
                  <a:pt x="2475934" y="3620803"/>
                </a:cubicBezTo>
                <a:cubicBezTo>
                  <a:pt x="2477083" y="3620685"/>
                  <a:pt x="2478629" y="3620626"/>
                  <a:pt x="2480573" y="3620626"/>
                </a:cubicBezTo>
                <a:close/>
                <a:moveTo>
                  <a:pt x="2254909" y="3620626"/>
                </a:moveTo>
                <a:cubicBezTo>
                  <a:pt x="2256382" y="3620626"/>
                  <a:pt x="2257604" y="3620700"/>
                  <a:pt x="2258576" y="3620847"/>
                </a:cubicBezTo>
                <a:cubicBezTo>
                  <a:pt x="2259548" y="3620995"/>
                  <a:pt x="2260329" y="3621171"/>
                  <a:pt x="2260918" y="3621378"/>
                </a:cubicBezTo>
                <a:cubicBezTo>
                  <a:pt x="2261506" y="3621584"/>
                  <a:pt x="2261919" y="3621864"/>
                  <a:pt x="2262155" y="3622217"/>
                </a:cubicBezTo>
                <a:cubicBezTo>
                  <a:pt x="2262391" y="3622570"/>
                  <a:pt x="2262509" y="3622983"/>
                  <a:pt x="2262509" y="3623454"/>
                </a:cubicBezTo>
                <a:lnTo>
                  <a:pt x="2262509" y="3669228"/>
                </a:lnTo>
                <a:lnTo>
                  <a:pt x="2314556" y="3669228"/>
                </a:lnTo>
                <a:lnTo>
                  <a:pt x="2314556" y="3623454"/>
                </a:lnTo>
                <a:cubicBezTo>
                  <a:pt x="2314556" y="3622983"/>
                  <a:pt x="2314674" y="3622570"/>
                  <a:pt x="2314910" y="3622217"/>
                </a:cubicBezTo>
                <a:cubicBezTo>
                  <a:pt x="2315145" y="3621864"/>
                  <a:pt x="2315558" y="3621584"/>
                  <a:pt x="2316146" y="3621378"/>
                </a:cubicBezTo>
                <a:cubicBezTo>
                  <a:pt x="2316736" y="3621171"/>
                  <a:pt x="2317501" y="3620995"/>
                  <a:pt x="2318444" y="3620847"/>
                </a:cubicBezTo>
                <a:cubicBezTo>
                  <a:pt x="2319387" y="3620700"/>
                  <a:pt x="2320623" y="3620626"/>
                  <a:pt x="2322155" y="3620626"/>
                </a:cubicBezTo>
                <a:cubicBezTo>
                  <a:pt x="2323569" y="3620626"/>
                  <a:pt x="2324763" y="3620700"/>
                  <a:pt x="2325735" y="3620847"/>
                </a:cubicBezTo>
                <a:cubicBezTo>
                  <a:pt x="2326707" y="3620995"/>
                  <a:pt x="2327487" y="3621171"/>
                  <a:pt x="2328076" y="3621378"/>
                </a:cubicBezTo>
                <a:cubicBezTo>
                  <a:pt x="2328665" y="3621584"/>
                  <a:pt x="2329077" y="3621864"/>
                  <a:pt x="2329313" y="3622217"/>
                </a:cubicBezTo>
                <a:cubicBezTo>
                  <a:pt x="2329549" y="3622570"/>
                  <a:pt x="2329667" y="3622983"/>
                  <a:pt x="2329667" y="3623454"/>
                </a:cubicBezTo>
                <a:lnTo>
                  <a:pt x="2329667" y="3733206"/>
                </a:lnTo>
                <a:cubicBezTo>
                  <a:pt x="2329667" y="3733677"/>
                  <a:pt x="2329549" y="3734089"/>
                  <a:pt x="2329313" y="3734443"/>
                </a:cubicBezTo>
                <a:cubicBezTo>
                  <a:pt x="2329077" y="3734796"/>
                  <a:pt x="2328665" y="3735076"/>
                  <a:pt x="2328076" y="3735282"/>
                </a:cubicBezTo>
                <a:cubicBezTo>
                  <a:pt x="2327487" y="3735489"/>
                  <a:pt x="2326707" y="3735665"/>
                  <a:pt x="2325735" y="3735812"/>
                </a:cubicBezTo>
                <a:cubicBezTo>
                  <a:pt x="2324763" y="3735960"/>
                  <a:pt x="2323569" y="3736033"/>
                  <a:pt x="2322155" y="3736033"/>
                </a:cubicBezTo>
                <a:cubicBezTo>
                  <a:pt x="2320623" y="3736033"/>
                  <a:pt x="2319387" y="3735960"/>
                  <a:pt x="2318444" y="3735812"/>
                </a:cubicBezTo>
                <a:cubicBezTo>
                  <a:pt x="2317501" y="3735665"/>
                  <a:pt x="2316736" y="3735489"/>
                  <a:pt x="2316146" y="3735282"/>
                </a:cubicBezTo>
                <a:cubicBezTo>
                  <a:pt x="2315558" y="3735076"/>
                  <a:pt x="2315145" y="3734796"/>
                  <a:pt x="2314910" y="3734443"/>
                </a:cubicBezTo>
                <a:cubicBezTo>
                  <a:pt x="2314674" y="3734089"/>
                  <a:pt x="2314556" y="3733677"/>
                  <a:pt x="2314556" y="3733206"/>
                </a:cubicBezTo>
                <a:lnTo>
                  <a:pt x="2314556" y="3682483"/>
                </a:lnTo>
                <a:lnTo>
                  <a:pt x="2262509" y="3682483"/>
                </a:lnTo>
                <a:lnTo>
                  <a:pt x="2262509" y="3733206"/>
                </a:lnTo>
                <a:cubicBezTo>
                  <a:pt x="2262509" y="3733677"/>
                  <a:pt x="2262391" y="3734089"/>
                  <a:pt x="2262155" y="3734443"/>
                </a:cubicBezTo>
                <a:cubicBezTo>
                  <a:pt x="2261919" y="3734796"/>
                  <a:pt x="2261506" y="3735076"/>
                  <a:pt x="2260918" y="3735282"/>
                </a:cubicBezTo>
                <a:cubicBezTo>
                  <a:pt x="2260329" y="3735489"/>
                  <a:pt x="2259548" y="3735665"/>
                  <a:pt x="2258576" y="3735812"/>
                </a:cubicBezTo>
                <a:cubicBezTo>
                  <a:pt x="2257604" y="3735960"/>
                  <a:pt x="2256382" y="3736033"/>
                  <a:pt x="2254909" y="3736033"/>
                </a:cubicBezTo>
                <a:cubicBezTo>
                  <a:pt x="2253496" y="3736033"/>
                  <a:pt x="2252288" y="3735960"/>
                  <a:pt x="2251286" y="3735812"/>
                </a:cubicBezTo>
                <a:cubicBezTo>
                  <a:pt x="2250284" y="3735665"/>
                  <a:pt x="2249489" y="3735489"/>
                  <a:pt x="2248901" y="3735282"/>
                </a:cubicBezTo>
                <a:cubicBezTo>
                  <a:pt x="2248311" y="3735076"/>
                  <a:pt x="2247898" y="3734796"/>
                  <a:pt x="2247663" y="3734443"/>
                </a:cubicBezTo>
                <a:cubicBezTo>
                  <a:pt x="2247427" y="3734089"/>
                  <a:pt x="2247310" y="3733677"/>
                  <a:pt x="2247310" y="3733206"/>
                </a:cubicBezTo>
                <a:lnTo>
                  <a:pt x="2247310" y="3623454"/>
                </a:lnTo>
                <a:cubicBezTo>
                  <a:pt x="2247310" y="3622983"/>
                  <a:pt x="2247427" y="3622570"/>
                  <a:pt x="2247663" y="3622217"/>
                </a:cubicBezTo>
                <a:cubicBezTo>
                  <a:pt x="2247898" y="3621864"/>
                  <a:pt x="2248311" y="3621584"/>
                  <a:pt x="2248901" y="3621378"/>
                </a:cubicBezTo>
                <a:cubicBezTo>
                  <a:pt x="2249489" y="3621171"/>
                  <a:pt x="2250284" y="3620995"/>
                  <a:pt x="2251286" y="3620847"/>
                </a:cubicBezTo>
                <a:cubicBezTo>
                  <a:pt x="2252288" y="3620700"/>
                  <a:pt x="2253496" y="3620626"/>
                  <a:pt x="2254909" y="3620626"/>
                </a:cubicBezTo>
                <a:close/>
                <a:moveTo>
                  <a:pt x="2004324" y="3620626"/>
                </a:moveTo>
                <a:cubicBezTo>
                  <a:pt x="2006091" y="3620626"/>
                  <a:pt x="2007519" y="3620685"/>
                  <a:pt x="2008610" y="3620803"/>
                </a:cubicBezTo>
                <a:cubicBezTo>
                  <a:pt x="2009698" y="3620921"/>
                  <a:pt x="2010568" y="3621083"/>
                  <a:pt x="2011216" y="3621289"/>
                </a:cubicBezTo>
                <a:cubicBezTo>
                  <a:pt x="2011864" y="3621496"/>
                  <a:pt x="2012349" y="3621790"/>
                  <a:pt x="2012673" y="3622173"/>
                </a:cubicBezTo>
                <a:cubicBezTo>
                  <a:pt x="2012997" y="3622556"/>
                  <a:pt x="2013307" y="3623042"/>
                  <a:pt x="2013602" y="3623631"/>
                </a:cubicBezTo>
                <a:lnTo>
                  <a:pt x="2029419" y="3656503"/>
                </a:lnTo>
                <a:cubicBezTo>
                  <a:pt x="2030888" y="3659626"/>
                  <a:pt x="2032353" y="3662895"/>
                  <a:pt x="2033817" y="3666312"/>
                </a:cubicBezTo>
                <a:cubicBezTo>
                  <a:pt x="2035281" y="3669729"/>
                  <a:pt x="2036775" y="3673175"/>
                  <a:pt x="2038298" y="3676651"/>
                </a:cubicBezTo>
                <a:lnTo>
                  <a:pt x="2038474" y="3676651"/>
                </a:lnTo>
                <a:cubicBezTo>
                  <a:pt x="2039820" y="3673293"/>
                  <a:pt x="2041212" y="3669950"/>
                  <a:pt x="2042647" y="3666621"/>
                </a:cubicBezTo>
                <a:cubicBezTo>
                  <a:pt x="2044081" y="3663293"/>
                  <a:pt x="2045535" y="3660009"/>
                  <a:pt x="2047005" y="3656768"/>
                </a:cubicBezTo>
                <a:lnTo>
                  <a:pt x="2062909" y="3623719"/>
                </a:lnTo>
                <a:cubicBezTo>
                  <a:pt x="2063086" y="3623130"/>
                  <a:pt x="2063337" y="3622630"/>
                  <a:pt x="2063661" y="3622217"/>
                </a:cubicBezTo>
                <a:cubicBezTo>
                  <a:pt x="2063985" y="3621805"/>
                  <a:pt x="2064426" y="3621496"/>
                  <a:pt x="2064986" y="3621289"/>
                </a:cubicBezTo>
                <a:cubicBezTo>
                  <a:pt x="2065546" y="3621083"/>
                  <a:pt x="2066328" y="3620921"/>
                  <a:pt x="2067328" y="3620803"/>
                </a:cubicBezTo>
                <a:cubicBezTo>
                  <a:pt x="2068329" y="3620685"/>
                  <a:pt x="2069597" y="3620626"/>
                  <a:pt x="2071128" y="3620626"/>
                </a:cubicBezTo>
                <a:cubicBezTo>
                  <a:pt x="2073249" y="3620626"/>
                  <a:pt x="2074913" y="3620700"/>
                  <a:pt x="2076121" y="3620847"/>
                </a:cubicBezTo>
                <a:cubicBezTo>
                  <a:pt x="2077328" y="3620995"/>
                  <a:pt x="2078168" y="3621275"/>
                  <a:pt x="2078639" y="3621687"/>
                </a:cubicBezTo>
                <a:cubicBezTo>
                  <a:pt x="2079110" y="3622099"/>
                  <a:pt x="2079272" y="3622689"/>
                  <a:pt x="2079125" y="3623454"/>
                </a:cubicBezTo>
                <a:cubicBezTo>
                  <a:pt x="2078978" y="3624220"/>
                  <a:pt x="2078580" y="3625251"/>
                  <a:pt x="2077932" y="3626547"/>
                </a:cubicBezTo>
                <a:lnTo>
                  <a:pt x="2045591" y="3691055"/>
                </a:lnTo>
                <a:lnTo>
                  <a:pt x="2045591" y="3733206"/>
                </a:lnTo>
                <a:cubicBezTo>
                  <a:pt x="2045591" y="3733677"/>
                  <a:pt x="2045473" y="3734089"/>
                  <a:pt x="2045238" y="3734443"/>
                </a:cubicBezTo>
                <a:cubicBezTo>
                  <a:pt x="2045004" y="3734796"/>
                  <a:pt x="2044593" y="3735076"/>
                  <a:pt x="2044008" y="3735282"/>
                </a:cubicBezTo>
                <a:cubicBezTo>
                  <a:pt x="2043423" y="3735489"/>
                  <a:pt x="2042633" y="3735665"/>
                  <a:pt x="2041637" y="3735812"/>
                </a:cubicBezTo>
                <a:cubicBezTo>
                  <a:pt x="2040640" y="3735960"/>
                  <a:pt x="2039440" y="3736033"/>
                  <a:pt x="2038034" y="3736033"/>
                </a:cubicBezTo>
                <a:cubicBezTo>
                  <a:pt x="2036570" y="3736033"/>
                  <a:pt x="2035354" y="3735960"/>
                  <a:pt x="2034388" y="3735812"/>
                </a:cubicBezTo>
                <a:cubicBezTo>
                  <a:pt x="2033422" y="3735665"/>
                  <a:pt x="2032632" y="3735489"/>
                  <a:pt x="2032015" y="3735282"/>
                </a:cubicBezTo>
                <a:cubicBezTo>
                  <a:pt x="2031401" y="3735076"/>
                  <a:pt x="2030977" y="3734796"/>
                  <a:pt x="2030743" y="3734443"/>
                </a:cubicBezTo>
                <a:cubicBezTo>
                  <a:pt x="2030509" y="3734089"/>
                  <a:pt x="2030391" y="3733677"/>
                  <a:pt x="2030391" y="3733206"/>
                </a:cubicBezTo>
                <a:lnTo>
                  <a:pt x="2030391" y="3691055"/>
                </a:lnTo>
                <a:lnTo>
                  <a:pt x="1998050" y="3626547"/>
                </a:lnTo>
                <a:cubicBezTo>
                  <a:pt x="1997401" y="3625192"/>
                  <a:pt x="1997003" y="3624132"/>
                  <a:pt x="1996857" y="3623366"/>
                </a:cubicBezTo>
                <a:cubicBezTo>
                  <a:pt x="1996709" y="3622600"/>
                  <a:pt x="1996857" y="3622011"/>
                  <a:pt x="1997298" y="3621598"/>
                </a:cubicBezTo>
                <a:cubicBezTo>
                  <a:pt x="1997740" y="3621186"/>
                  <a:pt x="1998535" y="3620921"/>
                  <a:pt x="1999684" y="3620803"/>
                </a:cubicBezTo>
                <a:cubicBezTo>
                  <a:pt x="2000833" y="3620685"/>
                  <a:pt x="2002379" y="3620626"/>
                  <a:pt x="2004324" y="3620626"/>
                </a:cubicBezTo>
                <a:close/>
                <a:moveTo>
                  <a:pt x="1788185" y="3620626"/>
                </a:moveTo>
                <a:cubicBezTo>
                  <a:pt x="1789657" y="3620626"/>
                  <a:pt x="1790880" y="3620700"/>
                  <a:pt x="1791853" y="3620847"/>
                </a:cubicBezTo>
                <a:cubicBezTo>
                  <a:pt x="1792824" y="3620995"/>
                  <a:pt x="1793605" y="3621171"/>
                  <a:pt x="1794194" y="3621378"/>
                </a:cubicBezTo>
                <a:cubicBezTo>
                  <a:pt x="1794783" y="3621584"/>
                  <a:pt x="1795195" y="3621864"/>
                  <a:pt x="1795432" y="3622217"/>
                </a:cubicBezTo>
                <a:cubicBezTo>
                  <a:pt x="1795667" y="3622570"/>
                  <a:pt x="1795785" y="3622983"/>
                  <a:pt x="1795785" y="3623454"/>
                </a:cubicBezTo>
                <a:lnTo>
                  <a:pt x="1795785" y="3669228"/>
                </a:lnTo>
                <a:lnTo>
                  <a:pt x="1847831" y="3669228"/>
                </a:lnTo>
                <a:lnTo>
                  <a:pt x="1847831" y="3623454"/>
                </a:lnTo>
                <a:cubicBezTo>
                  <a:pt x="1847831" y="3622983"/>
                  <a:pt x="1847949" y="3622570"/>
                  <a:pt x="1848185" y="3622217"/>
                </a:cubicBezTo>
                <a:cubicBezTo>
                  <a:pt x="1848420" y="3621864"/>
                  <a:pt x="1848833" y="3621584"/>
                  <a:pt x="1849422" y="3621378"/>
                </a:cubicBezTo>
                <a:cubicBezTo>
                  <a:pt x="1850012" y="3621171"/>
                  <a:pt x="1850777" y="3620995"/>
                  <a:pt x="1851720" y="3620847"/>
                </a:cubicBezTo>
                <a:cubicBezTo>
                  <a:pt x="1852662" y="3620700"/>
                  <a:pt x="1853899" y="3620626"/>
                  <a:pt x="1855431" y="3620626"/>
                </a:cubicBezTo>
                <a:cubicBezTo>
                  <a:pt x="1856845" y="3620626"/>
                  <a:pt x="1858038" y="3620700"/>
                  <a:pt x="1859010" y="3620847"/>
                </a:cubicBezTo>
                <a:cubicBezTo>
                  <a:pt x="1859981" y="3620995"/>
                  <a:pt x="1860762" y="3621171"/>
                  <a:pt x="1861352" y="3621378"/>
                </a:cubicBezTo>
                <a:cubicBezTo>
                  <a:pt x="1861940" y="3621584"/>
                  <a:pt x="1862353" y="3621864"/>
                  <a:pt x="1862589" y="3622217"/>
                </a:cubicBezTo>
                <a:cubicBezTo>
                  <a:pt x="1862824" y="3622570"/>
                  <a:pt x="1862943" y="3622983"/>
                  <a:pt x="1862943" y="3623454"/>
                </a:cubicBezTo>
                <a:lnTo>
                  <a:pt x="1862943" y="3733206"/>
                </a:lnTo>
                <a:cubicBezTo>
                  <a:pt x="1862943" y="3733677"/>
                  <a:pt x="1862824" y="3734089"/>
                  <a:pt x="1862589" y="3734443"/>
                </a:cubicBezTo>
                <a:cubicBezTo>
                  <a:pt x="1862353" y="3734796"/>
                  <a:pt x="1861940" y="3735076"/>
                  <a:pt x="1861352" y="3735282"/>
                </a:cubicBezTo>
                <a:cubicBezTo>
                  <a:pt x="1860762" y="3735489"/>
                  <a:pt x="1859981" y="3735665"/>
                  <a:pt x="1859010" y="3735812"/>
                </a:cubicBezTo>
                <a:cubicBezTo>
                  <a:pt x="1858038" y="3735960"/>
                  <a:pt x="1856845" y="3736033"/>
                  <a:pt x="1855431" y="3736033"/>
                </a:cubicBezTo>
                <a:cubicBezTo>
                  <a:pt x="1853899" y="3736033"/>
                  <a:pt x="1852662" y="3735960"/>
                  <a:pt x="1851720" y="3735812"/>
                </a:cubicBezTo>
                <a:cubicBezTo>
                  <a:pt x="1850777" y="3735665"/>
                  <a:pt x="1850012" y="3735489"/>
                  <a:pt x="1849422" y="3735282"/>
                </a:cubicBezTo>
                <a:cubicBezTo>
                  <a:pt x="1848833" y="3735076"/>
                  <a:pt x="1848420" y="3734796"/>
                  <a:pt x="1848185" y="3734443"/>
                </a:cubicBezTo>
                <a:cubicBezTo>
                  <a:pt x="1847949" y="3734089"/>
                  <a:pt x="1847831" y="3733677"/>
                  <a:pt x="1847831" y="3733206"/>
                </a:cubicBezTo>
                <a:lnTo>
                  <a:pt x="1847831" y="3682483"/>
                </a:lnTo>
                <a:lnTo>
                  <a:pt x="1795785" y="3682483"/>
                </a:lnTo>
                <a:lnTo>
                  <a:pt x="1795785" y="3733206"/>
                </a:lnTo>
                <a:cubicBezTo>
                  <a:pt x="1795785" y="3733677"/>
                  <a:pt x="1795667" y="3734089"/>
                  <a:pt x="1795432" y="3734443"/>
                </a:cubicBezTo>
                <a:cubicBezTo>
                  <a:pt x="1795195" y="3734796"/>
                  <a:pt x="1794783" y="3735076"/>
                  <a:pt x="1794194" y="3735282"/>
                </a:cubicBezTo>
                <a:cubicBezTo>
                  <a:pt x="1793605" y="3735489"/>
                  <a:pt x="1792824" y="3735665"/>
                  <a:pt x="1791853" y="3735812"/>
                </a:cubicBezTo>
                <a:cubicBezTo>
                  <a:pt x="1790880" y="3735960"/>
                  <a:pt x="1789657" y="3736033"/>
                  <a:pt x="1788185" y="3736033"/>
                </a:cubicBezTo>
                <a:cubicBezTo>
                  <a:pt x="1786771" y="3736033"/>
                  <a:pt x="1785564" y="3735960"/>
                  <a:pt x="1784563" y="3735812"/>
                </a:cubicBezTo>
                <a:cubicBezTo>
                  <a:pt x="1783560" y="3735665"/>
                  <a:pt x="1782765" y="3735489"/>
                  <a:pt x="1782176" y="3735282"/>
                </a:cubicBezTo>
                <a:cubicBezTo>
                  <a:pt x="1781587" y="3735076"/>
                  <a:pt x="1781174" y="3734796"/>
                  <a:pt x="1780939" y="3734443"/>
                </a:cubicBezTo>
                <a:cubicBezTo>
                  <a:pt x="1780704" y="3734089"/>
                  <a:pt x="1780586" y="3733677"/>
                  <a:pt x="1780586" y="3733206"/>
                </a:cubicBezTo>
                <a:lnTo>
                  <a:pt x="1780586" y="3623454"/>
                </a:lnTo>
                <a:cubicBezTo>
                  <a:pt x="1780586" y="3622983"/>
                  <a:pt x="1780704" y="3622570"/>
                  <a:pt x="1780939" y="3622217"/>
                </a:cubicBezTo>
                <a:cubicBezTo>
                  <a:pt x="1781174" y="3621864"/>
                  <a:pt x="1781587" y="3621584"/>
                  <a:pt x="1782176" y="3621378"/>
                </a:cubicBezTo>
                <a:cubicBezTo>
                  <a:pt x="1782765" y="3621171"/>
                  <a:pt x="1783560" y="3620995"/>
                  <a:pt x="1784563" y="3620847"/>
                </a:cubicBezTo>
                <a:cubicBezTo>
                  <a:pt x="1785564" y="3620700"/>
                  <a:pt x="1786771" y="3620626"/>
                  <a:pt x="1788185" y="3620626"/>
                </a:cubicBezTo>
                <a:close/>
                <a:moveTo>
                  <a:pt x="1537596" y="3620626"/>
                </a:moveTo>
                <a:cubicBezTo>
                  <a:pt x="1539364" y="3620626"/>
                  <a:pt x="1540792" y="3620685"/>
                  <a:pt x="1541882" y="3620803"/>
                </a:cubicBezTo>
                <a:cubicBezTo>
                  <a:pt x="1542971" y="3620921"/>
                  <a:pt x="1543840" y="3621083"/>
                  <a:pt x="1544489" y="3621289"/>
                </a:cubicBezTo>
                <a:cubicBezTo>
                  <a:pt x="1545137" y="3621496"/>
                  <a:pt x="1545623" y="3621790"/>
                  <a:pt x="1545947" y="3622173"/>
                </a:cubicBezTo>
                <a:cubicBezTo>
                  <a:pt x="1546271" y="3622556"/>
                  <a:pt x="1546580" y="3623042"/>
                  <a:pt x="1546875" y="3623631"/>
                </a:cubicBezTo>
                <a:lnTo>
                  <a:pt x="1562692" y="3656503"/>
                </a:lnTo>
                <a:cubicBezTo>
                  <a:pt x="1564160" y="3659626"/>
                  <a:pt x="1565626" y="3662895"/>
                  <a:pt x="1567090" y="3666312"/>
                </a:cubicBezTo>
                <a:cubicBezTo>
                  <a:pt x="1568554" y="3669729"/>
                  <a:pt x="1570048" y="3673175"/>
                  <a:pt x="1571571" y="3676651"/>
                </a:cubicBezTo>
                <a:lnTo>
                  <a:pt x="1571747" y="3676651"/>
                </a:lnTo>
                <a:cubicBezTo>
                  <a:pt x="1573093" y="3673293"/>
                  <a:pt x="1574484" y="3669950"/>
                  <a:pt x="1575919" y="3666621"/>
                </a:cubicBezTo>
                <a:cubicBezTo>
                  <a:pt x="1577355" y="3663293"/>
                  <a:pt x="1578806" y="3660009"/>
                  <a:pt x="1580277" y="3656768"/>
                </a:cubicBezTo>
                <a:lnTo>
                  <a:pt x="1596182" y="3623719"/>
                </a:lnTo>
                <a:cubicBezTo>
                  <a:pt x="1596359" y="3623130"/>
                  <a:pt x="1596609" y="3622630"/>
                  <a:pt x="1596934" y="3622217"/>
                </a:cubicBezTo>
                <a:cubicBezTo>
                  <a:pt x="1597257" y="3621805"/>
                  <a:pt x="1597699" y="3621496"/>
                  <a:pt x="1598259" y="3621289"/>
                </a:cubicBezTo>
                <a:cubicBezTo>
                  <a:pt x="1598818" y="3621083"/>
                  <a:pt x="1599599" y="3620921"/>
                  <a:pt x="1600601" y="3620803"/>
                </a:cubicBezTo>
                <a:cubicBezTo>
                  <a:pt x="1601602" y="3620685"/>
                  <a:pt x="1602869" y="3620626"/>
                  <a:pt x="1604401" y="3620626"/>
                </a:cubicBezTo>
                <a:cubicBezTo>
                  <a:pt x="1606521" y="3620626"/>
                  <a:pt x="1608185" y="3620700"/>
                  <a:pt x="1609393" y="3620847"/>
                </a:cubicBezTo>
                <a:cubicBezTo>
                  <a:pt x="1610601" y="3620995"/>
                  <a:pt x="1611441" y="3621275"/>
                  <a:pt x="1611912" y="3621687"/>
                </a:cubicBezTo>
                <a:cubicBezTo>
                  <a:pt x="1612383" y="3622099"/>
                  <a:pt x="1612545" y="3622689"/>
                  <a:pt x="1612398" y="3623454"/>
                </a:cubicBezTo>
                <a:cubicBezTo>
                  <a:pt x="1612250" y="3624220"/>
                  <a:pt x="1611853" y="3625251"/>
                  <a:pt x="1611205" y="3626547"/>
                </a:cubicBezTo>
                <a:lnTo>
                  <a:pt x="1578863" y="3691055"/>
                </a:lnTo>
                <a:lnTo>
                  <a:pt x="1578863" y="3733206"/>
                </a:lnTo>
                <a:cubicBezTo>
                  <a:pt x="1578863" y="3733677"/>
                  <a:pt x="1578746" y="3734089"/>
                  <a:pt x="1578511" y="3734443"/>
                </a:cubicBezTo>
                <a:cubicBezTo>
                  <a:pt x="1578277" y="3734796"/>
                  <a:pt x="1577867" y="3735076"/>
                  <a:pt x="1577281" y="3735282"/>
                </a:cubicBezTo>
                <a:cubicBezTo>
                  <a:pt x="1576695" y="3735489"/>
                  <a:pt x="1575904" y="3735665"/>
                  <a:pt x="1574909" y="3735812"/>
                </a:cubicBezTo>
                <a:cubicBezTo>
                  <a:pt x="1573914" y="3735960"/>
                  <a:pt x="1572713" y="3736033"/>
                  <a:pt x="1571308" y="3736033"/>
                </a:cubicBezTo>
                <a:cubicBezTo>
                  <a:pt x="1569843" y="3736033"/>
                  <a:pt x="1568627" y="3735960"/>
                  <a:pt x="1567661" y="3735812"/>
                </a:cubicBezTo>
                <a:cubicBezTo>
                  <a:pt x="1566695" y="3735665"/>
                  <a:pt x="1565904" y="3735489"/>
                  <a:pt x="1565289" y="3735282"/>
                </a:cubicBezTo>
                <a:cubicBezTo>
                  <a:pt x="1564674" y="3735076"/>
                  <a:pt x="1564250" y="3734796"/>
                  <a:pt x="1564015" y="3734443"/>
                </a:cubicBezTo>
                <a:cubicBezTo>
                  <a:pt x="1563781" y="3734089"/>
                  <a:pt x="1563664" y="3733677"/>
                  <a:pt x="1563664" y="3733206"/>
                </a:cubicBezTo>
                <a:lnTo>
                  <a:pt x="1563664" y="3691055"/>
                </a:lnTo>
                <a:lnTo>
                  <a:pt x="1531322" y="3626547"/>
                </a:lnTo>
                <a:cubicBezTo>
                  <a:pt x="1530674" y="3625192"/>
                  <a:pt x="1530276" y="3624132"/>
                  <a:pt x="1530129" y="3623366"/>
                </a:cubicBezTo>
                <a:cubicBezTo>
                  <a:pt x="1529982" y="3622600"/>
                  <a:pt x="1530129" y="3622011"/>
                  <a:pt x="1530571" y="3621598"/>
                </a:cubicBezTo>
                <a:cubicBezTo>
                  <a:pt x="1531013" y="3621186"/>
                  <a:pt x="1531808" y="3620921"/>
                  <a:pt x="1532957" y="3620803"/>
                </a:cubicBezTo>
                <a:cubicBezTo>
                  <a:pt x="1534106" y="3620685"/>
                  <a:pt x="1535652" y="3620626"/>
                  <a:pt x="1537596" y="3620626"/>
                </a:cubicBezTo>
                <a:close/>
                <a:moveTo>
                  <a:pt x="1311931" y="3620626"/>
                </a:moveTo>
                <a:cubicBezTo>
                  <a:pt x="1313404" y="3620626"/>
                  <a:pt x="1314626" y="3620700"/>
                  <a:pt x="1315598" y="3620847"/>
                </a:cubicBezTo>
                <a:cubicBezTo>
                  <a:pt x="1316570" y="3620995"/>
                  <a:pt x="1317351" y="3621171"/>
                  <a:pt x="1317940" y="3621378"/>
                </a:cubicBezTo>
                <a:cubicBezTo>
                  <a:pt x="1318529" y="3621584"/>
                  <a:pt x="1318941" y="3621864"/>
                  <a:pt x="1319177" y="3622217"/>
                </a:cubicBezTo>
                <a:cubicBezTo>
                  <a:pt x="1319413" y="3622570"/>
                  <a:pt x="1319530" y="3622983"/>
                  <a:pt x="1319530" y="3623454"/>
                </a:cubicBezTo>
                <a:lnTo>
                  <a:pt x="1319530" y="3669228"/>
                </a:lnTo>
                <a:lnTo>
                  <a:pt x="1371578" y="3669228"/>
                </a:lnTo>
                <a:lnTo>
                  <a:pt x="1371578" y="3623454"/>
                </a:lnTo>
                <a:cubicBezTo>
                  <a:pt x="1371578" y="3622983"/>
                  <a:pt x="1371696" y="3622570"/>
                  <a:pt x="1371932" y="3622217"/>
                </a:cubicBezTo>
                <a:cubicBezTo>
                  <a:pt x="1372167" y="3621864"/>
                  <a:pt x="1372580" y="3621584"/>
                  <a:pt x="1373168" y="3621378"/>
                </a:cubicBezTo>
                <a:cubicBezTo>
                  <a:pt x="1373757" y="3621171"/>
                  <a:pt x="1374523" y="3620995"/>
                  <a:pt x="1375466" y="3620847"/>
                </a:cubicBezTo>
                <a:cubicBezTo>
                  <a:pt x="1376409" y="3620700"/>
                  <a:pt x="1377646" y="3620626"/>
                  <a:pt x="1379177" y="3620626"/>
                </a:cubicBezTo>
                <a:cubicBezTo>
                  <a:pt x="1380591" y="3620626"/>
                  <a:pt x="1381785" y="3620700"/>
                  <a:pt x="1382756" y="3620847"/>
                </a:cubicBezTo>
                <a:cubicBezTo>
                  <a:pt x="1383728" y="3620995"/>
                  <a:pt x="1384510" y="3621171"/>
                  <a:pt x="1385098" y="3621378"/>
                </a:cubicBezTo>
                <a:cubicBezTo>
                  <a:pt x="1385688" y="3621584"/>
                  <a:pt x="1386100" y="3621864"/>
                  <a:pt x="1386336" y="3622217"/>
                </a:cubicBezTo>
                <a:cubicBezTo>
                  <a:pt x="1386571" y="3622570"/>
                  <a:pt x="1386689" y="3622983"/>
                  <a:pt x="1386689" y="3623454"/>
                </a:cubicBezTo>
                <a:lnTo>
                  <a:pt x="1386689" y="3733206"/>
                </a:lnTo>
                <a:cubicBezTo>
                  <a:pt x="1386689" y="3733677"/>
                  <a:pt x="1386571" y="3734089"/>
                  <a:pt x="1386336" y="3734443"/>
                </a:cubicBezTo>
                <a:cubicBezTo>
                  <a:pt x="1386100" y="3734796"/>
                  <a:pt x="1385688" y="3735076"/>
                  <a:pt x="1385098" y="3735282"/>
                </a:cubicBezTo>
                <a:cubicBezTo>
                  <a:pt x="1384510" y="3735489"/>
                  <a:pt x="1383728" y="3735665"/>
                  <a:pt x="1382756" y="3735812"/>
                </a:cubicBezTo>
                <a:cubicBezTo>
                  <a:pt x="1381785" y="3735960"/>
                  <a:pt x="1380591" y="3736033"/>
                  <a:pt x="1379177" y="3736033"/>
                </a:cubicBezTo>
                <a:cubicBezTo>
                  <a:pt x="1377646" y="3736033"/>
                  <a:pt x="1376409" y="3735960"/>
                  <a:pt x="1375466" y="3735812"/>
                </a:cubicBezTo>
                <a:cubicBezTo>
                  <a:pt x="1374523" y="3735665"/>
                  <a:pt x="1373757" y="3735489"/>
                  <a:pt x="1373168" y="3735282"/>
                </a:cubicBezTo>
                <a:cubicBezTo>
                  <a:pt x="1372580" y="3735076"/>
                  <a:pt x="1372167" y="3734796"/>
                  <a:pt x="1371932" y="3734443"/>
                </a:cubicBezTo>
                <a:cubicBezTo>
                  <a:pt x="1371696" y="3734089"/>
                  <a:pt x="1371578" y="3733677"/>
                  <a:pt x="1371578" y="3733206"/>
                </a:cubicBezTo>
                <a:lnTo>
                  <a:pt x="1371578" y="3682483"/>
                </a:lnTo>
                <a:lnTo>
                  <a:pt x="1319530" y="3682483"/>
                </a:lnTo>
                <a:lnTo>
                  <a:pt x="1319530" y="3733206"/>
                </a:lnTo>
                <a:cubicBezTo>
                  <a:pt x="1319530" y="3733677"/>
                  <a:pt x="1319413" y="3734089"/>
                  <a:pt x="1319177" y="3734443"/>
                </a:cubicBezTo>
                <a:cubicBezTo>
                  <a:pt x="1318941" y="3734796"/>
                  <a:pt x="1318529" y="3735076"/>
                  <a:pt x="1317940" y="3735282"/>
                </a:cubicBezTo>
                <a:cubicBezTo>
                  <a:pt x="1317351" y="3735489"/>
                  <a:pt x="1316570" y="3735665"/>
                  <a:pt x="1315598" y="3735812"/>
                </a:cubicBezTo>
                <a:cubicBezTo>
                  <a:pt x="1314626" y="3735960"/>
                  <a:pt x="1313404" y="3736033"/>
                  <a:pt x="1311931" y="3736033"/>
                </a:cubicBezTo>
                <a:cubicBezTo>
                  <a:pt x="1310517" y="3736033"/>
                  <a:pt x="1309309" y="3735960"/>
                  <a:pt x="1308308" y="3735812"/>
                </a:cubicBezTo>
                <a:cubicBezTo>
                  <a:pt x="1307307" y="3735665"/>
                  <a:pt x="1306511" y="3735489"/>
                  <a:pt x="1305922" y="3735282"/>
                </a:cubicBezTo>
                <a:cubicBezTo>
                  <a:pt x="1305333" y="3735076"/>
                  <a:pt x="1304921" y="3734796"/>
                  <a:pt x="1304685" y="3734443"/>
                </a:cubicBezTo>
                <a:cubicBezTo>
                  <a:pt x="1304449" y="3734089"/>
                  <a:pt x="1304332" y="3733677"/>
                  <a:pt x="1304332" y="3733206"/>
                </a:cubicBezTo>
                <a:lnTo>
                  <a:pt x="1304332" y="3623454"/>
                </a:lnTo>
                <a:cubicBezTo>
                  <a:pt x="1304332" y="3622983"/>
                  <a:pt x="1304449" y="3622570"/>
                  <a:pt x="1304685" y="3622217"/>
                </a:cubicBezTo>
                <a:cubicBezTo>
                  <a:pt x="1304921" y="3621864"/>
                  <a:pt x="1305333" y="3621584"/>
                  <a:pt x="1305922" y="3621378"/>
                </a:cubicBezTo>
                <a:cubicBezTo>
                  <a:pt x="1306511" y="3621171"/>
                  <a:pt x="1307307" y="3620995"/>
                  <a:pt x="1308308" y="3620847"/>
                </a:cubicBezTo>
                <a:cubicBezTo>
                  <a:pt x="1309309" y="3620700"/>
                  <a:pt x="1310517" y="3620626"/>
                  <a:pt x="1311931" y="3620626"/>
                </a:cubicBezTo>
                <a:close/>
                <a:moveTo>
                  <a:pt x="1061346" y="3620626"/>
                </a:moveTo>
                <a:cubicBezTo>
                  <a:pt x="1063114" y="3620626"/>
                  <a:pt x="1064543" y="3620685"/>
                  <a:pt x="1065633" y="3620803"/>
                </a:cubicBezTo>
                <a:cubicBezTo>
                  <a:pt x="1066722" y="3620921"/>
                  <a:pt x="1067591" y="3621083"/>
                  <a:pt x="1068239" y="3621289"/>
                </a:cubicBezTo>
                <a:cubicBezTo>
                  <a:pt x="1068887" y="3621496"/>
                  <a:pt x="1069373" y="3621790"/>
                  <a:pt x="1069697" y="3622173"/>
                </a:cubicBezTo>
                <a:cubicBezTo>
                  <a:pt x="1070021" y="3622556"/>
                  <a:pt x="1070330" y="3623042"/>
                  <a:pt x="1070625" y="3623631"/>
                </a:cubicBezTo>
                <a:lnTo>
                  <a:pt x="1086442" y="3656503"/>
                </a:lnTo>
                <a:cubicBezTo>
                  <a:pt x="1087910" y="3659626"/>
                  <a:pt x="1089377" y="3662895"/>
                  <a:pt x="1090841" y="3666312"/>
                </a:cubicBezTo>
                <a:cubicBezTo>
                  <a:pt x="1092304" y="3669729"/>
                  <a:pt x="1093798" y="3673175"/>
                  <a:pt x="1095322" y="3676651"/>
                </a:cubicBezTo>
                <a:lnTo>
                  <a:pt x="1095497" y="3676651"/>
                </a:lnTo>
                <a:cubicBezTo>
                  <a:pt x="1096844" y="3673293"/>
                  <a:pt x="1098235" y="3669950"/>
                  <a:pt x="1099669" y="3666621"/>
                </a:cubicBezTo>
                <a:cubicBezTo>
                  <a:pt x="1101105" y="3663293"/>
                  <a:pt x="1102558" y="3660009"/>
                  <a:pt x="1104028" y="3656768"/>
                </a:cubicBezTo>
                <a:lnTo>
                  <a:pt x="1119934" y="3623719"/>
                </a:lnTo>
                <a:cubicBezTo>
                  <a:pt x="1120112" y="3623130"/>
                  <a:pt x="1120361" y="3622630"/>
                  <a:pt x="1120686" y="3622217"/>
                </a:cubicBezTo>
                <a:cubicBezTo>
                  <a:pt x="1121010" y="3621805"/>
                  <a:pt x="1121452" y="3621496"/>
                  <a:pt x="1122011" y="3621289"/>
                </a:cubicBezTo>
                <a:cubicBezTo>
                  <a:pt x="1122571" y="3621083"/>
                  <a:pt x="1123351" y="3620921"/>
                  <a:pt x="1124353" y="3620803"/>
                </a:cubicBezTo>
                <a:cubicBezTo>
                  <a:pt x="1125355" y="3620685"/>
                  <a:pt x="1126621" y="3620626"/>
                  <a:pt x="1128153" y="3620626"/>
                </a:cubicBezTo>
                <a:cubicBezTo>
                  <a:pt x="1130274" y="3620626"/>
                  <a:pt x="1131938" y="3620700"/>
                  <a:pt x="1133145" y="3620847"/>
                </a:cubicBezTo>
                <a:cubicBezTo>
                  <a:pt x="1134353" y="3620995"/>
                  <a:pt x="1135193" y="3621275"/>
                  <a:pt x="1135664" y="3621687"/>
                </a:cubicBezTo>
                <a:cubicBezTo>
                  <a:pt x="1136135" y="3622099"/>
                  <a:pt x="1136297" y="3622689"/>
                  <a:pt x="1136150" y="3623454"/>
                </a:cubicBezTo>
                <a:cubicBezTo>
                  <a:pt x="1136002" y="3624220"/>
                  <a:pt x="1135605" y="3625251"/>
                  <a:pt x="1134956" y="3626547"/>
                </a:cubicBezTo>
                <a:lnTo>
                  <a:pt x="1102613" y="3691055"/>
                </a:lnTo>
                <a:lnTo>
                  <a:pt x="1102613" y="3733206"/>
                </a:lnTo>
                <a:cubicBezTo>
                  <a:pt x="1102613" y="3733677"/>
                  <a:pt x="1102497" y="3734089"/>
                  <a:pt x="1102263" y="3734443"/>
                </a:cubicBezTo>
                <a:cubicBezTo>
                  <a:pt x="1102028" y="3734796"/>
                  <a:pt x="1101618" y="3735076"/>
                  <a:pt x="1101032" y="3735282"/>
                </a:cubicBezTo>
                <a:cubicBezTo>
                  <a:pt x="1100446" y="3735489"/>
                  <a:pt x="1099656" y="3735665"/>
                  <a:pt x="1098659" y="3735812"/>
                </a:cubicBezTo>
                <a:cubicBezTo>
                  <a:pt x="1097665" y="3735960"/>
                  <a:pt x="1096464" y="3736033"/>
                  <a:pt x="1095059" y="3736033"/>
                </a:cubicBezTo>
                <a:cubicBezTo>
                  <a:pt x="1093594" y="3736033"/>
                  <a:pt x="1092378" y="3735960"/>
                  <a:pt x="1091412" y="3735812"/>
                </a:cubicBezTo>
                <a:cubicBezTo>
                  <a:pt x="1090445" y="3735665"/>
                  <a:pt x="1089654" y="3735489"/>
                  <a:pt x="1089039" y="3735282"/>
                </a:cubicBezTo>
                <a:cubicBezTo>
                  <a:pt x="1088424" y="3735076"/>
                  <a:pt x="1088000" y="3734796"/>
                  <a:pt x="1087766" y="3734443"/>
                </a:cubicBezTo>
                <a:cubicBezTo>
                  <a:pt x="1087531" y="3734089"/>
                  <a:pt x="1087414" y="3733677"/>
                  <a:pt x="1087414" y="3733206"/>
                </a:cubicBezTo>
                <a:lnTo>
                  <a:pt x="1087414" y="3691055"/>
                </a:lnTo>
                <a:lnTo>
                  <a:pt x="1055073" y="3626547"/>
                </a:lnTo>
                <a:cubicBezTo>
                  <a:pt x="1054425" y="3625192"/>
                  <a:pt x="1054027" y="3624132"/>
                  <a:pt x="1053880" y="3623366"/>
                </a:cubicBezTo>
                <a:cubicBezTo>
                  <a:pt x="1053733" y="3622600"/>
                  <a:pt x="1053880" y="3622011"/>
                  <a:pt x="1054322" y="3621598"/>
                </a:cubicBezTo>
                <a:cubicBezTo>
                  <a:pt x="1054764" y="3621186"/>
                  <a:pt x="1055559" y="3620921"/>
                  <a:pt x="1056708" y="3620803"/>
                </a:cubicBezTo>
                <a:cubicBezTo>
                  <a:pt x="1057857" y="3620685"/>
                  <a:pt x="1059403" y="3620626"/>
                  <a:pt x="1061346" y="3620626"/>
                </a:cubicBezTo>
                <a:close/>
                <a:moveTo>
                  <a:pt x="845208" y="3620626"/>
                </a:moveTo>
                <a:cubicBezTo>
                  <a:pt x="846681" y="3620626"/>
                  <a:pt x="847903" y="3620700"/>
                  <a:pt x="848875" y="3620847"/>
                </a:cubicBezTo>
                <a:cubicBezTo>
                  <a:pt x="849847" y="3620995"/>
                  <a:pt x="850628" y="3621171"/>
                  <a:pt x="851217" y="3621378"/>
                </a:cubicBezTo>
                <a:cubicBezTo>
                  <a:pt x="851807" y="3621584"/>
                  <a:pt x="852219" y="3621864"/>
                  <a:pt x="852455" y="3622217"/>
                </a:cubicBezTo>
                <a:cubicBezTo>
                  <a:pt x="852690" y="3622570"/>
                  <a:pt x="852808" y="3622983"/>
                  <a:pt x="852808" y="3623454"/>
                </a:cubicBezTo>
                <a:lnTo>
                  <a:pt x="852808" y="3669228"/>
                </a:lnTo>
                <a:lnTo>
                  <a:pt x="904855" y="3669228"/>
                </a:lnTo>
                <a:lnTo>
                  <a:pt x="904855" y="3623454"/>
                </a:lnTo>
                <a:cubicBezTo>
                  <a:pt x="904855" y="3622983"/>
                  <a:pt x="904972" y="3622570"/>
                  <a:pt x="905209" y="3622217"/>
                </a:cubicBezTo>
                <a:cubicBezTo>
                  <a:pt x="905444" y="3621864"/>
                  <a:pt x="905856" y="3621584"/>
                  <a:pt x="906446" y="3621378"/>
                </a:cubicBezTo>
                <a:cubicBezTo>
                  <a:pt x="907035" y="3621171"/>
                  <a:pt x="907801" y="3620995"/>
                  <a:pt x="908743" y="3620847"/>
                </a:cubicBezTo>
                <a:cubicBezTo>
                  <a:pt x="909686" y="3620700"/>
                  <a:pt x="910923" y="3620626"/>
                  <a:pt x="912455" y="3620626"/>
                </a:cubicBezTo>
                <a:cubicBezTo>
                  <a:pt x="913868" y="3620626"/>
                  <a:pt x="915061" y="3620700"/>
                  <a:pt x="916033" y="3620847"/>
                </a:cubicBezTo>
                <a:cubicBezTo>
                  <a:pt x="917005" y="3620995"/>
                  <a:pt x="917786" y="3621171"/>
                  <a:pt x="918375" y="3621378"/>
                </a:cubicBezTo>
                <a:cubicBezTo>
                  <a:pt x="918964" y="3621584"/>
                  <a:pt x="919376" y="3621864"/>
                  <a:pt x="919612" y="3622217"/>
                </a:cubicBezTo>
                <a:cubicBezTo>
                  <a:pt x="919848" y="3622570"/>
                  <a:pt x="919966" y="3622983"/>
                  <a:pt x="919966" y="3623454"/>
                </a:cubicBezTo>
                <a:lnTo>
                  <a:pt x="919966" y="3733206"/>
                </a:lnTo>
                <a:cubicBezTo>
                  <a:pt x="919966" y="3733677"/>
                  <a:pt x="919848" y="3734089"/>
                  <a:pt x="919612" y="3734443"/>
                </a:cubicBezTo>
                <a:cubicBezTo>
                  <a:pt x="919376" y="3734796"/>
                  <a:pt x="918964" y="3735076"/>
                  <a:pt x="918375" y="3735282"/>
                </a:cubicBezTo>
                <a:cubicBezTo>
                  <a:pt x="917786" y="3735489"/>
                  <a:pt x="917005" y="3735665"/>
                  <a:pt x="916033" y="3735812"/>
                </a:cubicBezTo>
                <a:cubicBezTo>
                  <a:pt x="915061" y="3735960"/>
                  <a:pt x="913868" y="3736033"/>
                  <a:pt x="912455" y="3736033"/>
                </a:cubicBezTo>
                <a:cubicBezTo>
                  <a:pt x="910923" y="3736033"/>
                  <a:pt x="909686" y="3735960"/>
                  <a:pt x="908743" y="3735812"/>
                </a:cubicBezTo>
                <a:cubicBezTo>
                  <a:pt x="907801" y="3735665"/>
                  <a:pt x="907035" y="3735489"/>
                  <a:pt x="906446" y="3735282"/>
                </a:cubicBezTo>
                <a:cubicBezTo>
                  <a:pt x="905856" y="3735076"/>
                  <a:pt x="905444" y="3734796"/>
                  <a:pt x="905209" y="3734443"/>
                </a:cubicBezTo>
                <a:cubicBezTo>
                  <a:pt x="904972" y="3734089"/>
                  <a:pt x="904855" y="3733677"/>
                  <a:pt x="904855" y="3733206"/>
                </a:cubicBezTo>
                <a:lnTo>
                  <a:pt x="904855" y="3682483"/>
                </a:lnTo>
                <a:lnTo>
                  <a:pt x="852808" y="3682483"/>
                </a:lnTo>
                <a:lnTo>
                  <a:pt x="852808" y="3733206"/>
                </a:lnTo>
                <a:cubicBezTo>
                  <a:pt x="852808" y="3733677"/>
                  <a:pt x="852690" y="3734089"/>
                  <a:pt x="852455" y="3734443"/>
                </a:cubicBezTo>
                <a:cubicBezTo>
                  <a:pt x="852219" y="3734796"/>
                  <a:pt x="851807" y="3735076"/>
                  <a:pt x="851217" y="3735282"/>
                </a:cubicBezTo>
                <a:cubicBezTo>
                  <a:pt x="850628" y="3735489"/>
                  <a:pt x="849847" y="3735665"/>
                  <a:pt x="848875" y="3735812"/>
                </a:cubicBezTo>
                <a:cubicBezTo>
                  <a:pt x="847903" y="3735960"/>
                  <a:pt x="846681" y="3736033"/>
                  <a:pt x="845208" y="3736033"/>
                </a:cubicBezTo>
                <a:cubicBezTo>
                  <a:pt x="843794" y="3736033"/>
                  <a:pt x="842586" y="3735960"/>
                  <a:pt x="841586" y="3735812"/>
                </a:cubicBezTo>
                <a:cubicBezTo>
                  <a:pt x="840584" y="3735665"/>
                  <a:pt x="839787" y="3735489"/>
                  <a:pt x="839199" y="3735282"/>
                </a:cubicBezTo>
                <a:cubicBezTo>
                  <a:pt x="838609" y="3735076"/>
                  <a:pt x="838198" y="3734796"/>
                  <a:pt x="837962" y="3734443"/>
                </a:cubicBezTo>
                <a:cubicBezTo>
                  <a:pt x="837727" y="3734089"/>
                  <a:pt x="837608" y="3733677"/>
                  <a:pt x="837608" y="3733206"/>
                </a:cubicBezTo>
                <a:lnTo>
                  <a:pt x="837608" y="3623454"/>
                </a:lnTo>
                <a:cubicBezTo>
                  <a:pt x="837608" y="3622983"/>
                  <a:pt x="837727" y="3622570"/>
                  <a:pt x="837962" y="3622217"/>
                </a:cubicBezTo>
                <a:cubicBezTo>
                  <a:pt x="838198" y="3621864"/>
                  <a:pt x="838609" y="3621584"/>
                  <a:pt x="839199" y="3621378"/>
                </a:cubicBezTo>
                <a:cubicBezTo>
                  <a:pt x="839787" y="3621171"/>
                  <a:pt x="840584" y="3620995"/>
                  <a:pt x="841586" y="3620847"/>
                </a:cubicBezTo>
                <a:cubicBezTo>
                  <a:pt x="842586" y="3620700"/>
                  <a:pt x="843794" y="3620626"/>
                  <a:pt x="845208" y="3620626"/>
                </a:cubicBezTo>
                <a:close/>
                <a:moveTo>
                  <a:pt x="594618" y="3620626"/>
                </a:moveTo>
                <a:cubicBezTo>
                  <a:pt x="596386" y="3620626"/>
                  <a:pt x="597814" y="3620685"/>
                  <a:pt x="598916" y="3620803"/>
                </a:cubicBezTo>
                <a:cubicBezTo>
                  <a:pt x="600007" y="3620921"/>
                  <a:pt x="600876" y="3621083"/>
                  <a:pt x="601524" y="3621289"/>
                </a:cubicBezTo>
                <a:cubicBezTo>
                  <a:pt x="602173" y="3621496"/>
                  <a:pt x="602658" y="3621790"/>
                  <a:pt x="602982" y="3622173"/>
                </a:cubicBezTo>
                <a:cubicBezTo>
                  <a:pt x="603307" y="3622556"/>
                  <a:pt x="603615" y="3623042"/>
                  <a:pt x="603909" y="3623631"/>
                </a:cubicBezTo>
                <a:lnTo>
                  <a:pt x="619727" y="3656503"/>
                </a:lnTo>
                <a:cubicBezTo>
                  <a:pt x="621195" y="3659626"/>
                  <a:pt x="622661" y="3662895"/>
                  <a:pt x="624125" y="3666312"/>
                </a:cubicBezTo>
                <a:cubicBezTo>
                  <a:pt x="625589" y="3669729"/>
                  <a:pt x="627083" y="3673175"/>
                  <a:pt x="628607" y="3676651"/>
                </a:cubicBezTo>
                <a:lnTo>
                  <a:pt x="628782" y="3676651"/>
                </a:lnTo>
                <a:cubicBezTo>
                  <a:pt x="630129" y="3673293"/>
                  <a:pt x="631519" y="3669950"/>
                  <a:pt x="632955" y="3666621"/>
                </a:cubicBezTo>
                <a:cubicBezTo>
                  <a:pt x="634389" y="3663293"/>
                  <a:pt x="635842" y="3660009"/>
                  <a:pt x="637312" y="3656768"/>
                </a:cubicBezTo>
                <a:lnTo>
                  <a:pt x="653219" y="3623719"/>
                </a:lnTo>
                <a:cubicBezTo>
                  <a:pt x="653396" y="3623130"/>
                  <a:pt x="653645" y="3622630"/>
                  <a:pt x="653969" y="3622217"/>
                </a:cubicBezTo>
                <a:cubicBezTo>
                  <a:pt x="654293" y="3621805"/>
                  <a:pt x="654735" y="3621496"/>
                  <a:pt x="655296" y="3621289"/>
                </a:cubicBezTo>
                <a:cubicBezTo>
                  <a:pt x="655855" y="3621083"/>
                  <a:pt x="656634" y="3620921"/>
                  <a:pt x="657637" y="3620803"/>
                </a:cubicBezTo>
                <a:cubicBezTo>
                  <a:pt x="658638" y="3620685"/>
                  <a:pt x="659905" y="3620626"/>
                  <a:pt x="661436" y="3620626"/>
                </a:cubicBezTo>
                <a:cubicBezTo>
                  <a:pt x="663557" y="3620626"/>
                  <a:pt x="665222" y="3620700"/>
                  <a:pt x="666429" y="3620847"/>
                </a:cubicBezTo>
                <a:cubicBezTo>
                  <a:pt x="667637" y="3620995"/>
                  <a:pt x="668476" y="3621275"/>
                  <a:pt x="668947" y="3621687"/>
                </a:cubicBezTo>
                <a:cubicBezTo>
                  <a:pt x="669419" y="3622099"/>
                  <a:pt x="669582" y="3622689"/>
                  <a:pt x="669433" y="3623454"/>
                </a:cubicBezTo>
                <a:cubicBezTo>
                  <a:pt x="669288" y="3624220"/>
                  <a:pt x="668890" y="3625251"/>
                  <a:pt x="668241" y="3626547"/>
                </a:cubicBezTo>
                <a:lnTo>
                  <a:pt x="635899" y="3691055"/>
                </a:lnTo>
                <a:lnTo>
                  <a:pt x="635899" y="3733206"/>
                </a:lnTo>
                <a:cubicBezTo>
                  <a:pt x="635899" y="3733677"/>
                  <a:pt x="635782" y="3734089"/>
                  <a:pt x="635547" y="3734443"/>
                </a:cubicBezTo>
                <a:cubicBezTo>
                  <a:pt x="635312" y="3734796"/>
                  <a:pt x="634903" y="3735076"/>
                  <a:pt x="634318" y="3735282"/>
                </a:cubicBezTo>
                <a:cubicBezTo>
                  <a:pt x="633731" y="3735489"/>
                  <a:pt x="632941" y="3735665"/>
                  <a:pt x="631945" y="3735812"/>
                </a:cubicBezTo>
                <a:cubicBezTo>
                  <a:pt x="630950" y="3735960"/>
                  <a:pt x="629749" y="3736033"/>
                  <a:pt x="628342" y="3736033"/>
                </a:cubicBezTo>
                <a:cubicBezTo>
                  <a:pt x="626878" y="3736033"/>
                  <a:pt x="625663" y="3735960"/>
                  <a:pt x="624696" y="3735812"/>
                </a:cubicBezTo>
                <a:cubicBezTo>
                  <a:pt x="623729" y="3735665"/>
                  <a:pt x="622940" y="3735489"/>
                  <a:pt x="622325" y="3735282"/>
                </a:cubicBezTo>
                <a:cubicBezTo>
                  <a:pt x="621710" y="3735076"/>
                  <a:pt x="621285" y="3734796"/>
                  <a:pt x="621050" y="3734443"/>
                </a:cubicBezTo>
                <a:cubicBezTo>
                  <a:pt x="620817" y="3734089"/>
                  <a:pt x="620700" y="3733677"/>
                  <a:pt x="620700" y="3733206"/>
                </a:cubicBezTo>
                <a:lnTo>
                  <a:pt x="620700" y="3691055"/>
                </a:lnTo>
                <a:lnTo>
                  <a:pt x="588344" y="3626547"/>
                </a:lnTo>
                <a:cubicBezTo>
                  <a:pt x="587696" y="3625192"/>
                  <a:pt x="587299" y="3624132"/>
                  <a:pt x="587151" y="3623366"/>
                </a:cubicBezTo>
                <a:cubicBezTo>
                  <a:pt x="587004" y="3622600"/>
                  <a:pt x="587151" y="3622011"/>
                  <a:pt x="587593" y="3621598"/>
                </a:cubicBezTo>
                <a:cubicBezTo>
                  <a:pt x="588035" y="3621186"/>
                  <a:pt x="588830" y="3620921"/>
                  <a:pt x="589979" y="3620803"/>
                </a:cubicBezTo>
                <a:cubicBezTo>
                  <a:pt x="591128" y="3620685"/>
                  <a:pt x="592674" y="3620626"/>
                  <a:pt x="594618" y="3620626"/>
                </a:cubicBezTo>
                <a:close/>
                <a:moveTo>
                  <a:pt x="368954" y="3620626"/>
                </a:moveTo>
                <a:cubicBezTo>
                  <a:pt x="370427" y="3620626"/>
                  <a:pt x="371649" y="3620700"/>
                  <a:pt x="372621" y="3620847"/>
                </a:cubicBezTo>
                <a:cubicBezTo>
                  <a:pt x="373593" y="3620995"/>
                  <a:pt x="374373" y="3621171"/>
                  <a:pt x="374962" y="3621378"/>
                </a:cubicBezTo>
                <a:cubicBezTo>
                  <a:pt x="375552" y="3621584"/>
                  <a:pt x="375964" y="3621864"/>
                  <a:pt x="376200" y="3622217"/>
                </a:cubicBezTo>
                <a:cubicBezTo>
                  <a:pt x="376435" y="3622570"/>
                  <a:pt x="376553" y="3622983"/>
                  <a:pt x="376553" y="3623454"/>
                </a:cubicBezTo>
                <a:lnTo>
                  <a:pt x="376553" y="3669228"/>
                </a:lnTo>
                <a:lnTo>
                  <a:pt x="428601" y="3669228"/>
                </a:lnTo>
                <a:lnTo>
                  <a:pt x="428601" y="3623454"/>
                </a:lnTo>
                <a:cubicBezTo>
                  <a:pt x="428601" y="3622983"/>
                  <a:pt x="428719" y="3622570"/>
                  <a:pt x="428954" y="3622217"/>
                </a:cubicBezTo>
                <a:cubicBezTo>
                  <a:pt x="429190" y="3621864"/>
                  <a:pt x="429602" y="3621584"/>
                  <a:pt x="430191" y="3621378"/>
                </a:cubicBezTo>
                <a:cubicBezTo>
                  <a:pt x="430781" y="3621171"/>
                  <a:pt x="431546" y="3620995"/>
                  <a:pt x="432489" y="3620847"/>
                </a:cubicBezTo>
                <a:cubicBezTo>
                  <a:pt x="433432" y="3620700"/>
                  <a:pt x="434669" y="3620626"/>
                  <a:pt x="436200" y="3620626"/>
                </a:cubicBezTo>
                <a:cubicBezTo>
                  <a:pt x="437614" y="3620626"/>
                  <a:pt x="438807" y="3620700"/>
                  <a:pt x="439779" y="3620847"/>
                </a:cubicBezTo>
                <a:cubicBezTo>
                  <a:pt x="440751" y="3620995"/>
                  <a:pt x="441532" y="3621171"/>
                  <a:pt x="442121" y="3621378"/>
                </a:cubicBezTo>
                <a:cubicBezTo>
                  <a:pt x="442710" y="3621584"/>
                  <a:pt x="443123" y="3621864"/>
                  <a:pt x="443358" y="3622217"/>
                </a:cubicBezTo>
                <a:cubicBezTo>
                  <a:pt x="443594" y="3622570"/>
                  <a:pt x="443712" y="3622983"/>
                  <a:pt x="443712" y="3623454"/>
                </a:cubicBezTo>
                <a:lnTo>
                  <a:pt x="443712" y="3733206"/>
                </a:lnTo>
                <a:cubicBezTo>
                  <a:pt x="443712" y="3733677"/>
                  <a:pt x="443594" y="3734089"/>
                  <a:pt x="443358" y="3734443"/>
                </a:cubicBezTo>
                <a:cubicBezTo>
                  <a:pt x="443123" y="3734796"/>
                  <a:pt x="442710" y="3735076"/>
                  <a:pt x="442121" y="3735282"/>
                </a:cubicBezTo>
                <a:cubicBezTo>
                  <a:pt x="441532" y="3735489"/>
                  <a:pt x="440751" y="3735665"/>
                  <a:pt x="439779" y="3735812"/>
                </a:cubicBezTo>
                <a:cubicBezTo>
                  <a:pt x="438807" y="3735960"/>
                  <a:pt x="437614" y="3736033"/>
                  <a:pt x="436200" y="3736033"/>
                </a:cubicBezTo>
                <a:cubicBezTo>
                  <a:pt x="434669" y="3736033"/>
                  <a:pt x="433432" y="3735960"/>
                  <a:pt x="432489" y="3735812"/>
                </a:cubicBezTo>
                <a:cubicBezTo>
                  <a:pt x="431546" y="3735665"/>
                  <a:pt x="430781" y="3735489"/>
                  <a:pt x="430191" y="3735282"/>
                </a:cubicBezTo>
                <a:cubicBezTo>
                  <a:pt x="429602" y="3735076"/>
                  <a:pt x="429190" y="3734796"/>
                  <a:pt x="428954" y="3734443"/>
                </a:cubicBezTo>
                <a:cubicBezTo>
                  <a:pt x="428719" y="3734089"/>
                  <a:pt x="428601" y="3733677"/>
                  <a:pt x="428601" y="3733206"/>
                </a:cubicBezTo>
                <a:lnTo>
                  <a:pt x="428601" y="3682483"/>
                </a:lnTo>
                <a:lnTo>
                  <a:pt x="376553" y="3682483"/>
                </a:lnTo>
                <a:lnTo>
                  <a:pt x="376553" y="3733206"/>
                </a:lnTo>
                <a:cubicBezTo>
                  <a:pt x="376553" y="3733677"/>
                  <a:pt x="376435" y="3734089"/>
                  <a:pt x="376200" y="3734443"/>
                </a:cubicBezTo>
                <a:cubicBezTo>
                  <a:pt x="375964" y="3734796"/>
                  <a:pt x="375552" y="3735076"/>
                  <a:pt x="374962" y="3735282"/>
                </a:cubicBezTo>
                <a:cubicBezTo>
                  <a:pt x="374373" y="3735489"/>
                  <a:pt x="373593" y="3735665"/>
                  <a:pt x="372621" y="3735812"/>
                </a:cubicBezTo>
                <a:cubicBezTo>
                  <a:pt x="371649" y="3735960"/>
                  <a:pt x="370427" y="3736033"/>
                  <a:pt x="368954" y="3736033"/>
                </a:cubicBezTo>
                <a:cubicBezTo>
                  <a:pt x="367540" y="3736033"/>
                  <a:pt x="366332" y="3735960"/>
                  <a:pt x="365331" y="3735812"/>
                </a:cubicBezTo>
                <a:cubicBezTo>
                  <a:pt x="364329" y="3735665"/>
                  <a:pt x="363534" y="3735489"/>
                  <a:pt x="362945" y="3735282"/>
                </a:cubicBezTo>
                <a:cubicBezTo>
                  <a:pt x="362355" y="3735076"/>
                  <a:pt x="361943" y="3734796"/>
                  <a:pt x="361708" y="3734443"/>
                </a:cubicBezTo>
                <a:cubicBezTo>
                  <a:pt x="361472" y="3734089"/>
                  <a:pt x="361354" y="3733677"/>
                  <a:pt x="361354" y="3733206"/>
                </a:cubicBezTo>
                <a:lnTo>
                  <a:pt x="361354" y="3623454"/>
                </a:lnTo>
                <a:cubicBezTo>
                  <a:pt x="361354" y="3622983"/>
                  <a:pt x="361472" y="3622570"/>
                  <a:pt x="361708" y="3622217"/>
                </a:cubicBezTo>
                <a:cubicBezTo>
                  <a:pt x="361943" y="3621864"/>
                  <a:pt x="362355" y="3621584"/>
                  <a:pt x="362945" y="3621378"/>
                </a:cubicBezTo>
                <a:cubicBezTo>
                  <a:pt x="363534" y="3621171"/>
                  <a:pt x="364329" y="3620995"/>
                  <a:pt x="365331" y="3620847"/>
                </a:cubicBezTo>
                <a:cubicBezTo>
                  <a:pt x="366332" y="3620700"/>
                  <a:pt x="367540" y="3620626"/>
                  <a:pt x="368954" y="3620626"/>
                </a:cubicBezTo>
                <a:close/>
                <a:moveTo>
                  <a:pt x="118370" y="3620626"/>
                </a:moveTo>
                <a:cubicBezTo>
                  <a:pt x="120137" y="3620626"/>
                  <a:pt x="121565" y="3620685"/>
                  <a:pt x="122655" y="3620803"/>
                </a:cubicBezTo>
                <a:cubicBezTo>
                  <a:pt x="123745" y="3620921"/>
                  <a:pt x="124614" y="3621083"/>
                  <a:pt x="125262" y="3621289"/>
                </a:cubicBezTo>
                <a:cubicBezTo>
                  <a:pt x="125910" y="3621496"/>
                  <a:pt x="126396" y="3621790"/>
                  <a:pt x="126720" y="3622173"/>
                </a:cubicBezTo>
                <a:cubicBezTo>
                  <a:pt x="127044" y="3622556"/>
                  <a:pt x="127354" y="3623042"/>
                  <a:pt x="127648" y="3623631"/>
                </a:cubicBezTo>
                <a:lnTo>
                  <a:pt x="143466" y="3656503"/>
                </a:lnTo>
                <a:cubicBezTo>
                  <a:pt x="144934" y="3659626"/>
                  <a:pt x="146400" y="3662895"/>
                  <a:pt x="147864" y="3666312"/>
                </a:cubicBezTo>
                <a:cubicBezTo>
                  <a:pt x="149328" y="3669729"/>
                  <a:pt x="150822" y="3673175"/>
                  <a:pt x="152345" y="3676651"/>
                </a:cubicBezTo>
                <a:lnTo>
                  <a:pt x="152521" y="3676651"/>
                </a:lnTo>
                <a:cubicBezTo>
                  <a:pt x="153867" y="3673293"/>
                  <a:pt x="155258" y="3669950"/>
                  <a:pt x="156693" y="3666621"/>
                </a:cubicBezTo>
                <a:cubicBezTo>
                  <a:pt x="158128" y="3663293"/>
                  <a:pt x="159581" y="3660009"/>
                  <a:pt x="161051" y="3656768"/>
                </a:cubicBezTo>
                <a:lnTo>
                  <a:pt x="176957" y="3623719"/>
                </a:lnTo>
                <a:cubicBezTo>
                  <a:pt x="177133" y="3623130"/>
                  <a:pt x="177384" y="3622630"/>
                  <a:pt x="177708" y="3622217"/>
                </a:cubicBezTo>
                <a:cubicBezTo>
                  <a:pt x="178032" y="3621805"/>
                  <a:pt x="178474" y="3621496"/>
                  <a:pt x="179033" y="3621289"/>
                </a:cubicBezTo>
                <a:cubicBezTo>
                  <a:pt x="179593" y="3621083"/>
                  <a:pt x="180374" y="3620921"/>
                  <a:pt x="181375" y="3620803"/>
                </a:cubicBezTo>
                <a:cubicBezTo>
                  <a:pt x="182377" y="3620685"/>
                  <a:pt x="183643" y="3620626"/>
                  <a:pt x="185175" y="3620626"/>
                </a:cubicBezTo>
                <a:cubicBezTo>
                  <a:pt x="187295" y="3620626"/>
                  <a:pt x="188960" y="3620700"/>
                  <a:pt x="190167" y="3620847"/>
                </a:cubicBezTo>
                <a:cubicBezTo>
                  <a:pt x="191375" y="3620995"/>
                  <a:pt x="192215" y="3621275"/>
                  <a:pt x="192686" y="3621687"/>
                </a:cubicBezTo>
                <a:cubicBezTo>
                  <a:pt x="193157" y="3622099"/>
                  <a:pt x="193319" y="3622689"/>
                  <a:pt x="193172" y="3623454"/>
                </a:cubicBezTo>
                <a:cubicBezTo>
                  <a:pt x="193025" y="3624220"/>
                  <a:pt x="192627" y="3625251"/>
                  <a:pt x="191979" y="3626547"/>
                </a:cubicBezTo>
                <a:lnTo>
                  <a:pt x="159637" y="3691055"/>
                </a:lnTo>
                <a:lnTo>
                  <a:pt x="159637" y="3733206"/>
                </a:lnTo>
                <a:cubicBezTo>
                  <a:pt x="159637" y="3733677"/>
                  <a:pt x="159520" y="3734089"/>
                  <a:pt x="159285" y="3734443"/>
                </a:cubicBezTo>
                <a:cubicBezTo>
                  <a:pt x="159051" y="3734796"/>
                  <a:pt x="158641" y="3735076"/>
                  <a:pt x="158055" y="3735282"/>
                </a:cubicBezTo>
                <a:cubicBezTo>
                  <a:pt x="157469" y="3735489"/>
                  <a:pt x="156679" y="3735665"/>
                  <a:pt x="155683" y="3735812"/>
                </a:cubicBezTo>
                <a:cubicBezTo>
                  <a:pt x="154688" y="3735960"/>
                  <a:pt x="153487" y="3736033"/>
                  <a:pt x="152081" y="3736033"/>
                </a:cubicBezTo>
                <a:cubicBezTo>
                  <a:pt x="150617" y="3736033"/>
                  <a:pt x="149402" y="3735960"/>
                  <a:pt x="148435" y="3735812"/>
                </a:cubicBezTo>
                <a:cubicBezTo>
                  <a:pt x="147468" y="3735665"/>
                  <a:pt x="146678" y="3735489"/>
                  <a:pt x="146063" y="3735282"/>
                </a:cubicBezTo>
                <a:cubicBezTo>
                  <a:pt x="145448" y="3735076"/>
                  <a:pt x="145023" y="3734796"/>
                  <a:pt x="144789" y="3734443"/>
                </a:cubicBezTo>
                <a:cubicBezTo>
                  <a:pt x="144555" y="3734089"/>
                  <a:pt x="144438" y="3733677"/>
                  <a:pt x="144438" y="3733206"/>
                </a:cubicBezTo>
                <a:lnTo>
                  <a:pt x="144438" y="3691055"/>
                </a:lnTo>
                <a:lnTo>
                  <a:pt x="112096" y="3626547"/>
                </a:lnTo>
                <a:cubicBezTo>
                  <a:pt x="111448" y="3625192"/>
                  <a:pt x="111050" y="3624132"/>
                  <a:pt x="110903" y="3623366"/>
                </a:cubicBezTo>
                <a:cubicBezTo>
                  <a:pt x="110755" y="3622600"/>
                  <a:pt x="110903" y="3622011"/>
                  <a:pt x="111344" y="3621598"/>
                </a:cubicBezTo>
                <a:cubicBezTo>
                  <a:pt x="111786" y="3621186"/>
                  <a:pt x="112582" y="3620921"/>
                  <a:pt x="113730" y="3620803"/>
                </a:cubicBezTo>
                <a:cubicBezTo>
                  <a:pt x="114879" y="3620685"/>
                  <a:pt x="116426" y="3620626"/>
                  <a:pt x="118370" y="3620626"/>
                </a:cubicBezTo>
                <a:close/>
                <a:moveTo>
                  <a:pt x="8524317" y="3619478"/>
                </a:moveTo>
                <a:cubicBezTo>
                  <a:pt x="8526850" y="3619478"/>
                  <a:pt x="8529398" y="3619699"/>
                  <a:pt x="8531960" y="3620140"/>
                </a:cubicBezTo>
                <a:cubicBezTo>
                  <a:pt x="8534523" y="3620582"/>
                  <a:pt x="8536939" y="3621171"/>
                  <a:pt x="8539206" y="3621908"/>
                </a:cubicBezTo>
                <a:cubicBezTo>
                  <a:pt x="8541475" y="3622644"/>
                  <a:pt x="8543492" y="3623469"/>
                  <a:pt x="8545260" y="3624382"/>
                </a:cubicBezTo>
                <a:cubicBezTo>
                  <a:pt x="8547027" y="3625295"/>
                  <a:pt x="8548191" y="3626032"/>
                  <a:pt x="8548750" y="3626591"/>
                </a:cubicBezTo>
                <a:lnTo>
                  <a:pt x="8549744" y="3627784"/>
                </a:lnTo>
                <a:lnTo>
                  <a:pt x="8549744" y="3639229"/>
                </a:lnTo>
                <a:lnTo>
                  <a:pt x="8549369" y="3639846"/>
                </a:lnTo>
                <a:cubicBezTo>
                  <a:pt x="8549045" y="3640111"/>
                  <a:pt x="8548677" y="3640244"/>
                  <a:pt x="8548264" y="3640244"/>
                </a:cubicBezTo>
                <a:cubicBezTo>
                  <a:pt x="8547616" y="3640244"/>
                  <a:pt x="8546600" y="3639832"/>
                  <a:pt x="8545215" y="3639007"/>
                </a:cubicBezTo>
                <a:cubicBezTo>
                  <a:pt x="8543831" y="3638182"/>
                  <a:pt x="8542138" y="3637254"/>
                  <a:pt x="8540134" y="3636223"/>
                </a:cubicBezTo>
                <a:cubicBezTo>
                  <a:pt x="8538132" y="3635192"/>
                  <a:pt x="8535760" y="3634250"/>
                  <a:pt x="8533021" y="3633395"/>
                </a:cubicBezTo>
                <a:cubicBezTo>
                  <a:pt x="8530281" y="3632541"/>
                  <a:pt x="8527204" y="3632114"/>
                  <a:pt x="8523786" y="3632114"/>
                </a:cubicBezTo>
                <a:cubicBezTo>
                  <a:pt x="8520605" y="3632114"/>
                  <a:pt x="8517837" y="3632541"/>
                  <a:pt x="8515480" y="3633395"/>
                </a:cubicBezTo>
                <a:cubicBezTo>
                  <a:pt x="8513124" y="3634250"/>
                  <a:pt x="8511180" y="3635384"/>
                  <a:pt x="8509648" y="3636798"/>
                </a:cubicBezTo>
                <a:cubicBezTo>
                  <a:pt x="8508116" y="3638211"/>
                  <a:pt x="8506968" y="3639890"/>
                  <a:pt x="8506201" y="3641834"/>
                </a:cubicBezTo>
                <a:cubicBezTo>
                  <a:pt x="8505436" y="3643778"/>
                  <a:pt x="8505053" y="3645841"/>
                  <a:pt x="8505053" y="3648020"/>
                </a:cubicBezTo>
                <a:cubicBezTo>
                  <a:pt x="8505053" y="3651201"/>
                  <a:pt x="8505789" y="3653941"/>
                  <a:pt x="8507262" y="3656238"/>
                </a:cubicBezTo>
                <a:cubicBezTo>
                  <a:pt x="8508735" y="3658536"/>
                  <a:pt x="8510694" y="3660568"/>
                  <a:pt x="8513138" y="3662336"/>
                </a:cubicBezTo>
                <a:cubicBezTo>
                  <a:pt x="8515583" y="3664103"/>
                  <a:pt x="8518367" y="3665723"/>
                  <a:pt x="8521489" y="3667196"/>
                </a:cubicBezTo>
                <a:cubicBezTo>
                  <a:pt x="8524611" y="3668669"/>
                  <a:pt x="8527793" y="3670156"/>
                  <a:pt x="8531033" y="3671658"/>
                </a:cubicBezTo>
                <a:cubicBezTo>
                  <a:pt x="8534273" y="3673160"/>
                  <a:pt x="8537454" y="3674810"/>
                  <a:pt x="8540576" y="3676607"/>
                </a:cubicBezTo>
                <a:cubicBezTo>
                  <a:pt x="8543699" y="3678404"/>
                  <a:pt x="8546482" y="3680525"/>
                  <a:pt x="8548927" y="3682969"/>
                </a:cubicBezTo>
                <a:lnTo>
                  <a:pt x="8549744" y="3684164"/>
                </a:lnTo>
                <a:lnTo>
                  <a:pt x="8549744" y="3723437"/>
                </a:lnTo>
                <a:lnTo>
                  <a:pt x="8545922" y="3728390"/>
                </a:lnTo>
                <a:cubicBezTo>
                  <a:pt x="8542417" y="3731306"/>
                  <a:pt x="8538294" y="3733500"/>
                  <a:pt x="8533551" y="3734973"/>
                </a:cubicBezTo>
                <a:cubicBezTo>
                  <a:pt x="8528809" y="3736446"/>
                  <a:pt x="8523698" y="3737182"/>
                  <a:pt x="8518219" y="3737182"/>
                </a:cubicBezTo>
                <a:cubicBezTo>
                  <a:pt x="8514391" y="3737182"/>
                  <a:pt x="8510841" y="3736858"/>
                  <a:pt x="8507571" y="3736210"/>
                </a:cubicBezTo>
                <a:cubicBezTo>
                  <a:pt x="8504302" y="3735562"/>
                  <a:pt x="8501385" y="3734767"/>
                  <a:pt x="8498823" y="3733824"/>
                </a:cubicBezTo>
                <a:cubicBezTo>
                  <a:pt x="8496260" y="3732882"/>
                  <a:pt x="8494110" y="3731910"/>
                  <a:pt x="8492372" y="3730908"/>
                </a:cubicBezTo>
                <a:cubicBezTo>
                  <a:pt x="8490634" y="3729907"/>
                  <a:pt x="8489427" y="3729052"/>
                  <a:pt x="8488749" y="3728345"/>
                </a:cubicBezTo>
                <a:cubicBezTo>
                  <a:pt x="8488072" y="3727638"/>
                  <a:pt x="8487571" y="3726740"/>
                  <a:pt x="8487247" y="3725650"/>
                </a:cubicBezTo>
                <a:cubicBezTo>
                  <a:pt x="8486923" y="3724560"/>
                  <a:pt x="8486761" y="3723102"/>
                  <a:pt x="8486761" y="3721276"/>
                </a:cubicBezTo>
                <a:cubicBezTo>
                  <a:pt x="8486761" y="3719980"/>
                  <a:pt x="8486820" y="3718905"/>
                  <a:pt x="8486938" y="3718051"/>
                </a:cubicBezTo>
                <a:cubicBezTo>
                  <a:pt x="8487056" y="3717197"/>
                  <a:pt x="8487232" y="3716504"/>
                  <a:pt x="8487468" y="3715974"/>
                </a:cubicBezTo>
                <a:cubicBezTo>
                  <a:pt x="8487704" y="3715444"/>
                  <a:pt x="8487998" y="3715076"/>
                  <a:pt x="8488351" y="3714870"/>
                </a:cubicBezTo>
                <a:cubicBezTo>
                  <a:pt x="8488705" y="3714663"/>
                  <a:pt x="8489118" y="3714560"/>
                  <a:pt x="8489589" y="3714560"/>
                </a:cubicBezTo>
                <a:cubicBezTo>
                  <a:pt x="8490413" y="3714560"/>
                  <a:pt x="8491577" y="3715061"/>
                  <a:pt x="8493079" y="3716062"/>
                </a:cubicBezTo>
                <a:cubicBezTo>
                  <a:pt x="8494581" y="3717064"/>
                  <a:pt x="8496511" y="3718154"/>
                  <a:pt x="8498867" y="3719332"/>
                </a:cubicBezTo>
                <a:cubicBezTo>
                  <a:pt x="8501224" y="3720510"/>
                  <a:pt x="8504066" y="3721615"/>
                  <a:pt x="8507394" y="3722646"/>
                </a:cubicBezTo>
                <a:cubicBezTo>
                  <a:pt x="8510723" y="3723677"/>
                  <a:pt x="8514567" y="3724192"/>
                  <a:pt x="8518926" y="3724192"/>
                </a:cubicBezTo>
                <a:cubicBezTo>
                  <a:pt x="8522225" y="3724192"/>
                  <a:pt x="8525245" y="3723750"/>
                  <a:pt x="8527984" y="3722867"/>
                </a:cubicBezTo>
                <a:cubicBezTo>
                  <a:pt x="8530723" y="3721983"/>
                  <a:pt x="8533080" y="3720731"/>
                  <a:pt x="8535053" y="3719111"/>
                </a:cubicBezTo>
                <a:cubicBezTo>
                  <a:pt x="8537027" y="3717491"/>
                  <a:pt x="8538544" y="3715503"/>
                  <a:pt x="8539604" y="3713146"/>
                </a:cubicBezTo>
                <a:cubicBezTo>
                  <a:pt x="8540664" y="3710790"/>
                  <a:pt x="8541195" y="3708109"/>
                  <a:pt x="8541195" y="3705105"/>
                </a:cubicBezTo>
                <a:cubicBezTo>
                  <a:pt x="8541195" y="3701865"/>
                  <a:pt x="8540459" y="3699096"/>
                  <a:pt x="8538986" y="3696799"/>
                </a:cubicBezTo>
                <a:cubicBezTo>
                  <a:pt x="8537513" y="3694501"/>
                  <a:pt x="8535569" y="3692483"/>
                  <a:pt x="8533153" y="3690745"/>
                </a:cubicBezTo>
                <a:cubicBezTo>
                  <a:pt x="8530738" y="3689008"/>
                  <a:pt x="8527984" y="3687417"/>
                  <a:pt x="8524891" y="3685974"/>
                </a:cubicBezTo>
                <a:cubicBezTo>
                  <a:pt x="8521798" y="3684530"/>
                  <a:pt x="8518632" y="3683057"/>
                  <a:pt x="8515392" y="3681555"/>
                </a:cubicBezTo>
                <a:cubicBezTo>
                  <a:pt x="8512152" y="3680053"/>
                  <a:pt x="8509000" y="3678389"/>
                  <a:pt x="8505936" y="3676563"/>
                </a:cubicBezTo>
                <a:cubicBezTo>
                  <a:pt x="8502873" y="3674736"/>
                  <a:pt x="8500134" y="3672586"/>
                  <a:pt x="8497718" y="3670112"/>
                </a:cubicBezTo>
                <a:cubicBezTo>
                  <a:pt x="8495303" y="3667638"/>
                  <a:pt x="8493344" y="3664736"/>
                  <a:pt x="8491842" y="3661408"/>
                </a:cubicBezTo>
                <a:cubicBezTo>
                  <a:pt x="8490340" y="3658079"/>
                  <a:pt x="8489589" y="3654088"/>
                  <a:pt x="8489589" y="3649434"/>
                </a:cubicBezTo>
                <a:cubicBezTo>
                  <a:pt x="8489589" y="3644662"/>
                  <a:pt x="8490458" y="3640406"/>
                  <a:pt x="8492195" y="3636665"/>
                </a:cubicBezTo>
                <a:cubicBezTo>
                  <a:pt x="8493934" y="3632924"/>
                  <a:pt x="8496349" y="3629787"/>
                  <a:pt x="8499441" y="3627254"/>
                </a:cubicBezTo>
                <a:cubicBezTo>
                  <a:pt x="8502534" y="3624721"/>
                  <a:pt x="8506217" y="3622791"/>
                  <a:pt x="8510487" y="3621466"/>
                </a:cubicBezTo>
                <a:cubicBezTo>
                  <a:pt x="8514759" y="3620140"/>
                  <a:pt x="8519368" y="3619478"/>
                  <a:pt x="8524317" y="3619478"/>
                </a:cubicBezTo>
                <a:close/>
                <a:moveTo>
                  <a:pt x="8048067" y="3619478"/>
                </a:moveTo>
                <a:cubicBezTo>
                  <a:pt x="8050600" y="3619478"/>
                  <a:pt x="8053148" y="3619699"/>
                  <a:pt x="8055710" y="3620140"/>
                </a:cubicBezTo>
                <a:cubicBezTo>
                  <a:pt x="8058273" y="3620582"/>
                  <a:pt x="8060689" y="3621171"/>
                  <a:pt x="8062956" y="3621908"/>
                </a:cubicBezTo>
                <a:cubicBezTo>
                  <a:pt x="8065225" y="3622644"/>
                  <a:pt x="8067242" y="3623469"/>
                  <a:pt x="8069010" y="3624382"/>
                </a:cubicBezTo>
                <a:cubicBezTo>
                  <a:pt x="8070777" y="3625295"/>
                  <a:pt x="8071941" y="3626032"/>
                  <a:pt x="8072500" y="3626591"/>
                </a:cubicBezTo>
                <a:cubicBezTo>
                  <a:pt x="8073060" y="3627151"/>
                  <a:pt x="8073428" y="3627593"/>
                  <a:pt x="8073605" y="3627917"/>
                </a:cubicBezTo>
                <a:cubicBezTo>
                  <a:pt x="8073781" y="3628241"/>
                  <a:pt x="8073929" y="3628653"/>
                  <a:pt x="8074046" y="3629154"/>
                </a:cubicBezTo>
                <a:cubicBezTo>
                  <a:pt x="8074164" y="3629655"/>
                  <a:pt x="8074253" y="3630258"/>
                  <a:pt x="8074312" y="3630965"/>
                </a:cubicBezTo>
                <a:cubicBezTo>
                  <a:pt x="8074371" y="3631672"/>
                  <a:pt x="8074400" y="3632586"/>
                  <a:pt x="8074400" y="3633705"/>
                </a:cubicBezTo>
                <a:cubicBezTo>
                  <a:pt x="8074400" y="3634765"/>
                  <a:pt x="8074356" y="3635708"/>
                  <a:pt x="8074267" y="3636532"/>
                </a:cubicBezTo>
                <a:cubicBezTo>
                  <a:pt x="8074179" y="3637357"/>
                  <a:pt x="8074046" y="3638049"/>
                  <a:pt x="8073870" y="3638609"/>
                </a:cubicBezTo>
                <a:cubicBezTo>
                  <a:pt x="8073693" y="3639169"/>
                  <a:pt x="8073443" y="3639581"/>
                  <a:pt x="8073119" y="3639846"/>
                </a:cubicBezTo>
                <a:cubicBezTo>
                  <a:pt x="8072795" y="3640111"/>
                  <a:pt x="8072427" y="3640244"/>
                  <a:pt x="8072014" y="3640244"/>
                </a:cubicBezTo>
                <a:cubicBezTo>
                  <a:pt x="8071366" y="3640244"/>
                  <a:pt x="8070350" y="3639832"/>
                  <a:pt x="8068965" y="3639007"/>
                </a:cubicBezTo>
                <a:cubicBezTo>
                  <a:pt x="8067581" y="3638182"/>
                  <a:pt x="8065888" y="3637254"/>
                  <a:pt x="8063884" y="3636223"/>
                </a:cubicBezTo>
                <a:cubicBezTo>
                  <a:pt x="8061882" y="3635192"/>
                  <a:pt x="8059510" y="3634250"/>
                  <a:pt x="8056771" y="3633395"/>
                </a:cubicBezTo>
                <a:cubicBezTo>
                  <a:pt x="8054031" y="3632541"/>
                  <a:pt x="8050954" y="3632114"/>
                  <a:pt x="8047536" y="3632114"/>
                </a:cubicBezTo>
                <a:cubicBezTo>
                  <a:pt x="8044355" y="3632114"/>
                  <a:pt x="8041587" y="3632541"/>
                  <a:pt x="8039230" y="3633395"/>
                </a:cubicBezTo>
                <a:cubicBezTo>
                  <a:pt x="8036874" y="3634250"/>
                  <a:pt x="8034930" y="3635384"/>
                  <a:pt x="8033398" y="3636798"/>
                </a:cubicBezTo>
                <a:cubicBezTo>
                  <a:pt x="8031866" y="3638211"/>
                  <a:pt x="8030718" y="3639890"/>
                  <a:pt x="8029951" y="3641834"/>
                </a:cubicBezTo>
                <a:cubicBezTo>
                  <a:pt x="8029186" y="3643778"/>
                  <a:pt x="8028803" y="3645841"/>
                  <a:pt x="8028803" y="3648020"/>
                </a:cubicBezTo>
                <a:cubicBezTo>
                  <a:pt x="8028803" y="3651201"/>
                  <a:pt x="8029539" y="3653941"/>
                  <a:pt x="8031012" y="3656238"/>
                </a:cubicBezTo>
                <a:cubicBezTo>
                  <a:pt x="8032485" y="3658536"/>
                  <a:pt x="8034444" y="3660568"/>
                  <a:pt x="8036888" y="3662336"/>
                </a:cubicBezTo>
                <a:cubicBezTo>
                  <a:pt x="8039333" y="3664103"/>
                  <a:pt x="8042117" y="3665723"/>
                  <a:pt x="8045239" y="3667196"/>
                </a:cubicBezTo>
                <a:cubicBezTo>
                  <a:pt x="8048361" y="3668669"/>
                  <a:pt x="8051543" y="3670156"/>
                  <a:pt x="8054783" y="3671658"/>
                </a:cubicBezTo>
                <a:cubicBezTo>
                  <a:pt x="8058023" y="3673160"/>
                  <a:pt x="8061204" y="3674810"/>
                  <a:pt x="8064326" y="3676607"/>
                </a:cubicBezTo>
                <a:cubicBezTo>
                  <a:pt x="8067449" y="3678404"/>
                  <a:pt x="8070232" y="3680525"/>
                  <a:pt x="8072677" y="3682969"/>
                </a:cubicBezTo>
                <a:cubicBezTo>
                  <a:pt x="8075122" y="3685414"/>
                  <a:pt x="8077095" y="3688301"/>
                  <a:pt x="8078597" y="3691629"/>
                </a:cubicBezTo>
                <a:cubicBezTo>
                  <a:pt x="8080100" y="3694958"/>
                  <a:pt x="8080851" y="3698890"/>
                  <a:pt x="8080851" y="3703426"/>
                </a:cubicBezTo>
                <a:cubicBezTo>
                  <a:pt x="8080851" y="3708787"/>
                  <a:pt x="8079864" y="3713559"/>
                  <a:pt x="8077890" y="3717741"/>
                </a:cubicBezTo>
                <a:cubicBezTo>
                  <a:pt x="8075917" y="3721924"/>
                  <a:pt x="8073178" y="3725474"/>
                  <a:pt x="8069672" y="3728390"/>
                </a:cubicBezTo>
                <a:cubicBezTo>
                  <a:pt x="8066167" y="3731306"/>
                  <a:pt x="8062044" y="3733500"/>
                  <a:pt x="8057301" y="3734973"/>
                </a:cubicBezTo>
                <a:cubicBezTo>
                  <a:pt x="8052559" y="3736446"/>
                  <a:pt x="8047448" y="3737182"/>
                  <a:pt x="8041969" y="3737182"/>
                </a:cubicBezTo>
                <a:cubicBezTo>
                  <a:pt x="8038141" y="3737182"/>
                  <a:pt x="8034591" y="3736858"/>
                  <a:pt x="8031321" y="3736210"/>
                </a:cubicBezTo>
                <a:cubicBezTo>
                  <a:pt x="8028052" y="3735562"/>
                  <a:pt x="8025135" y="3734767"/>
                  <a:pt x="8022573" y="3733824"/>
                </a:cubicBezTo>
                <a:cubicBezTo>
                  <a:pt x="8020010" y="3732882"/>
                  <a:pt x="8017860" y="3731910"/>
                  <a:pt x="8016122" y="3730908"/>
                </a:cubicBezTo>
                <a:cubicBezTo>
                  <a:pt x="8014384" y="3729907"/>
                  <a:pt x="8013177" y="3729052"/>
                  <a:pt x="8012499" y="3728345"/>
                </a:cubicBezTo>
                <a:cubicBezTo>
                  <a:pt x="8011822" y="3727638"/>
                  <a:pt x="8011321" y="3726740"/>
                  <a:pt x="8010997" y="3725650"/>
                </a:cubicBezTo>
                <a:cubicBezTo>
                  <a:pt x="8010673" y="3724560"/>
                  <a:pt x="8010511" y="3723102"/>
                  <a:pt x="8010511" y="3721276"/>
                </a:cubicBezTo>
                <a:cubicBezTo>
                  <a:pt x="8010511" y="3719980"/>
                  <a:pt x="8010570" y="3718905"/>
                  <a:pt x="8010688" y="3718051"/>
                </a:cubicBezTo>
                <a:cubicBezTo>
                  <a:pt x="8010806" y="3717197"/>
                  <a:pt x="8010982" y="3716504"/>
                  <a:pt x="8011218" y="3715974"/>
                </a:cubicBezTo>
                <a:cubicBezTo>
                  <a:pt x="8011454" y="3715444"/>
                  <a:pt x="8011748" y="3715076"/>
                  <a:pt x="8012101" y="3714870"/>
                </a:cubicBezTo>
                <a:cubicBezTo>
                  <a:pt x="8012455" y="3714663"/>
                  <a:pt x="8012868" y="3714560"/>
                  <a:pt x="8013339" y="3714560"/>
                </a:cubicBezTo>
                <a:cubicBezTo>
                  <a:pt x="8014163" y="3714560"/>
                  <a:pt x="8015327" y="3715061"/>
                  <a:pt x="8016829" y="3716062"/>
                </a:cubicBezTo>
                <a:cubicBezTo>
                  <a:pt x="8018331" y="3717064"/>
                  <a:pt x="8020261" y="3718154"/>
                  <a:pt x="8022617" y="3719332"/>
                </a:cubicBezTo>
                <a:cubicBezTo>
                  <a:pt x="8024974" y="3720510"/>
                  <a:pt x="8027816" y="3721615"/>
                  <a:pt x="8031144" y="3722646"/>
                </a:cubicBezTo>
                <a:cubicBezTo>
                  <a:pt x="8034473" y="3723677"/>
                  <a:pt x="8038317" y="3724192"/>
                  <a:pt x="8042676" y="3724192"/>
                </a:cubicBezTo>
                <a:cubicBezTo>
                  <a:pt x="8045975" y="3724192"/>
                  <a:pt x="8048995" y="3723750"/>
                  <a:pt x="8051734" y="3722867"/>
                </a:cubicBezTo>
                <a:cubicBezTo>
                  <a:pt x="8054473" y="3721983"/>
                  <a:pt x="8056830" y="3720731"/>
                  <a:pt x="8058803" y="3719111"/>
                </a:cubicBezTo>
                <a:cubicBezTo>
                  <a:pt x="8060777" y="3717491"/>
                  <a:pt x="8062294" y="3715503"/>
                  <a:pt x="8063354" y="3713146"/>
                </a:cubicBezTo>
                <a:cubicBezTo>
                  <a:pt x="8064414" y="3710790"/>
                  <a:pt x="8064945" y="3708109"/>
                  <a:pt x="8064945" y="3705105"/>
                </a:cubicBezTo>
                <a:cubicBezTo>
                  <a:pt x="8064945" y="3701865"/>
                  <a:pt x="8064209" y="3699096"/>
                  <a:pt x="8062736" y="3696799"/>
                </a:cubicBezTo>
                <a:cubicBezTo>
                  <a:pt x="8061263" y="3694501"/>
                  <a:pt x="8059319" y="3692483"/>
                  <a:pt x="8056903" y="3690745"/>
                </a:cubicBezTo>
                <a:cubicBezTo>
                  <a:pt x="8054488" y="3689008"/>
                  <a:pt x="8051734" y="3687417"/>
                  <a:pt x="8048641" y="3685974"/>
                </a:cubicBezTo>
                <a:cubicBezTo>
                  <a:pt x="8045548" y="3684530"/>
                  <a:pt x="8042382" y="3683057"/>
                  <a:pt x="8039142" y="3681555"/>
                </a:cubicBezTo>
                <a:cubicBezTo>
                  <a:pt x="8035902" y="3680053"/>
                  <a:pt x="8032750" y="3678389"/>
                  <a:pt x="8029686" y="3676563"/>
                </a:cubicBezTo>
                <a:cubicBezTo>
                  <a:pt x="8026623" y="3674736"/>
                  <a:pt x="8023884" y="3672586"/>
                  <a:pt x="8021468" y="3670112"/>
                </a:cubicBezTo>
                <a:cubicBezTo>
                  <a:pt x="8019053" y="3667638"/>
                  <a:pt x="8017094" y="3664736"/>
                  <a:pt x="8015592" y="3661408"/>
                </a:cubicBezTo>
                <a:cubicBezTo>
                  <a:pt x="8014090" y="3658079"/>
                  <a:pt x="8013339" y="3654088"/>
                  <a:pt x="8013339" y="3649434"/>
                </a:cubicBezTo>
                <a:cubicBezTo>
                  <a:pt x="8013339" y="3644662"/>
                  <a:pt x="8014208" y="3640406"/>
                  <a:pt x="8015945" y="3636665"/>
                </a:cubicBezTo>
                <a:cubicBezTo>
                  <a:pt x="8017684" y="3632924"/>
                  <a:pt x="8020099" y="3629787"/>
                  <a:pt x="8023191" y="3627254"/>
                </a:cubicBezTo>
                <a:cubicBezTo>
                  <a:pt x="8026284" y="3624721"/>
                  <a:pt x="8029967" y="3622791"/>
                  <a:pt x="8034237" y="3621466"/>
                </a:cubicBezTo>
                <a:cubicBezTo>
                  <a:pt x="8038509" y="3620140"/>
                  <a:pt x="8043118" y="3619478"/>
                  <a:pt x="8048067" y="3619478"/>
                </a:cubicBezTo>
                <a:close/>
                <a:moveTo>
                  <a:pt x="7581342" y="3619478"/>
                </a:moveTo>
                <a:cubicBezTo>
                  <a:pt x="7583875" y="3619478"/>
                  <a:pt x="7586423" y="3619699"/>
                  <a:pt x="7588986" y="3620140"/>
                </a:cubicBezTo>
                <a:cubicBezTo>
                  <a:pt x="7591548" y="3620582"/>
                  <a:pt x="7593964" y="3621171"/>
                  <a:pt x="7596232" y="3621908"/>
                </a:cubicBezTo>
                <a:cubicBezTo>
                  <a:pt x="7598500" y="3622644"/>
                  <a:pt x="7600517" y="3623469"/>
                  <a:pt x="7602285" y="3624382"/>
                </a:cubicBezTo>
                <a:cubicBezTo>
                  <a:pt x="7604052" y="3625295"/>
                  <a:pt x="7605216" y="3626032"/>
                  <a:pt x="7605775" y="3626591"/>
                </a:cubicBezTo>
                <a:cubicBezTo>
                  <a:pt x="7606335" y="3627151"/>
                  <a:pt x="7606703" y="3627593"/>
                  <a:pt x="7606880" y="3627917"/>
                </a:cubicBezTo>
                <a:cubicBezTo>
                  <a:pt x="7607057" y="3628241"/>
                  <a:pt x="7607204" y="3628653"/>
                  <a:pt x="7607322" y="3629154"/>
                </a:cubicBezTo>
                <a:cubicBezTo>
                  <a:pt x="7607440" y="3629655"/>
                  <a:pt x="7607528" y="3630258"/>
                  <a:pt x="7607587" y="3630965"/>
                </a:cubicBezTo>
                <a:cubicBezTo>
                  <a:pt x="7607646" y="3631672"/>
                  <a:pt x="7607675" y="3632586"/>
                  <a:pt x="7607675" y="3633705"/>
                </a:cubicBezTo>
                <a:cubicBezTo>
                  <a:pt x="7607675" y="3634765"/>
                  <a:pt x="7607631" y="3635708"/>
                  <a:pt x="7607543" y="3636532"/>
                </a:cubicBezTo>
                <a:cubicBezTo>
                  <a:pt x="7607454" y="3637357"/>
                  <a:pt x="7607322" y="3638049"/>
                  <a:pt x="7607145" y="3638609"/>
                </a:cubicBezTo>
                <a:cubicBezTo>
                  <a:pt x="7606968" y="3639169"/>
                  <a:pt x="7606718" y="3639581"/>
                  <a:pt x="7606394" y="3639846"/>
                </a:cubicBezTo>
                <a:cubicBezTo>
                  <a:pt x="7606070" y="3640111"/>
                  <a:pt x="7605702" y="3640244"/>
                  <a:pt x="7605289" y="3640244"/>
                </a:cubicBezTo>
                <a:cubicBezTo>
                  <a:pt x="7604642" y="3640244"/>
                  <a:pt x="7603625" y="3639832"/>
                  <a:pt x="7602241" y="3639007"/>
                </a:cubicBezTo>
                <a:cubicBezTo>
                  <a:pt x="7600856" y="3638182"/>
                  <a:pt x="7599163" y="3637254"/>
                  <a:pt x="7597160" y="3636223"/>
                </a:cubicBezTo>
                <a:cubicBezTo>
                  <a:pt x="7595157" y="3635192"/>
                  <a:pt x="7592785" y="3634250"/>
                  <a:pt x="7590046" y="3633395"/>
                </a:cubicBezTo>
                <a:cubicBezTo>
                  <a:pt x="7587307" y="3632541"/>
                  <a:pt x="7584229" y="3632114"/>
                  <a:pt x="7580812" y="3632114"/>
                </a:cubicBezTo>
                <a:cubicBezTo>
                  <a:pt x="7577630" y="3632114"/>
                  <a:pt x="7574862" y="3632541"/>
                  <a:pt x="7572505" y="3633395"/>
                </a:cubicBezTo>
                <a:cubicBezTo>
                  <a:pt x="7570149" y="3634250"/>
                  <a:pt x="7568205" y="3635384"/>
                  <a:pt x="7566673" y="3636798"/>
                </a:cubicBezTo>
                <a:cubicBezTo>
                  <a:pt x="7565142" y="3638211"/>
                  <a:pt x="7563993" y="3639890"/>
                  <a:pt x="7563227" y="3641834"/>
                </a:cubicBezTo>
                <a:cubicBezTo>
                  <a:pt x="7562461" y="3643778"/>
                  <a:pt x="7562078" y="3645841"/>
                  <a:pt x="7562078" y="3648020"/>
                </a:cubicBezTo>
                <a:cubicBezTo>
                  <a:pt x="7562078" y="3651201"/>
                  <a:pt x="7562815" y="3653941"/>
                  <a:pt x="7564287" y="3656238"/>
                </a:cubicBezTo>
                <a:cubicBezTo>
                  <a:pt x="7565760" y="3658536"/>
                  <a:pt x="7567719" y="3660568"/>
                  <a:pt x="7570164" y="3662336"/>
                </a:cubicBezTo>
                <a:cubicBezTo>
                  <a:pt x="7572609" y="3664103"/>
                  <a:pt x="7575392" y="3665723"/>
                  <a:pt x="7578514" y="3667196"/>
                </a:cubicBezTo>
                <a:cubicBezTo>
                  <a:pt x="7581637" y="3668669"/>
                  <a:pt x="7584818" y="3670156"/>
                  <a:pt x="7588058" y="3671658"/>
                </a:cubicBezTo>
                <a:cubicBezTo>
                  <a:pt x="7591298" y="3673160"/>
                  <a:pt x="7594479" y="3674810"/>
                  <a:pt x="7597601" y="3676607"/>
                </a:cubicBezTo>
                <a:cubicBezTo>
                  <a:pt x="7600724" y="3678404"/>
                  <a:pt x="7603507" y="3680525"/>
                  <a:pt x="7605952" y="3682969"/>
                </a:cubicBezTo>
                <a:cubicBezTo>
                  <a:pt x="7608397" y="3685414"/>
                  <a:pt x="7610370" y="3688301"/>
                  <a:pt x="7611873" y="3691629"/>
                </a:cubicBezTo>
                <a:cubicBezTo>
                  <a:pt x="7613375" y="3694958"/>
                  <a:pt x="7614126" y="3698890"/>
                  <a:pt x="7614126" y="3703426"/>
                </a:cubicBezTo>
                <a:cubicBezTo>
                  <a:pt x="7614126" y="3708787"/>
                  <a:pt x="7613139" y="3713559"/>
                  <a:pt x="7611166" y="3717741"/>
                </a:cubicBezTo>
                <a:cubicBezTo>
                  <a:pt x="7609193" y="3721924"/>
                  <a:pt x="7606453" y="3725474"/>
                  <a:pt x="7602948" y="3728390"/>
                </a:cubicBezTo>
                <a:cubicBezTo>
                  <a:pt x="7599443" y="3731306"/>
                  <a:pt x="7595319" y="3733500"/>
                  <a:pt x="7590576" y="3734973"/>
                </a:cubicBezTo>
                <a:cubicBezTo>
                  <a:pt x="7585834" y="3736446"/>
                  <a:pt x="7580723" y="3737182"/>
                  <a:pt x="7575245" y="3737182"/>
                </a:cubicBezTo>
                <a:cubicBezTo>
                  <a:pt x="7571416" y="3737182"/>
                  <a:pt x="7567866" y="3736858"/>
                  <a:pt x="7564596" y="3736210"/>
                </a:cubicBezTo>
                <a:cubicBezTo>
                  <a:pt x="7561327" y="3735562"/>
                  <a:pt x="7558411" y="3734767"/>
                  <a:pt x="7555848" y="3733824"/>
                </a:cubicBezTo>
                <a:cubicBezTo>
                  <a:pt x="7553285" y="3732882"/>
                  <a:pt x="7551136" y="3731910"/>
                  <a:pt x="7549397" y="3730908"/>
                </a:cubicBezTo>
                <a:cubicBezTo>
                  <a:pt x="7547660" y="3729907"/>
                  <a:pt x="7546452" y="3729052"/>
                  <a:pt x="7545774" y="3728345"/>
                </a:cubicBezTo>
                <a:cubicBezTo>
                  <a:pt x="7545097" y="3727638"/>
                  <a:pt x="7544596" y="3726740"/>
                  <a:pt x="7544272" y="3725650"/>
                </a:cubicBezTo>
                <a:cubicBezTo>
                  <a:pt x="7543948" y="3724560"/>
                  <a:pt x="7543786" y="3723102"/>
                  <a:pt x="7543786" y="3721276"/>
                </a:cubicBezTo>
                <a:cubicBezTo>
                  <a:pt x="7543786" y="3719980"/>
                  <a:pt x="7543845" y="3718905"/>
                  <a:pt x="7543963" y="3718051"/>
                </a:cubicBezTo>
                <a:cubicBezTo>
                  <a:pt x="7544081" y="3717197"/>
                  <a:pt x="7544258" y="3716504"/>
                  <a:pt x="7544493" y="3715974"/>
                </a:cubicBezTo>
                <a:cubicBezTo>
                  <a:pt x="7544729" y="3715444"/>
                  <a:pt x="7545023" y="3715076"/>
                  <a:pt x="7545377" y="3714870"/>
                </a:cubicBezTo>
                <a:cubicBezTo>
                  <a:pt x="7545730" y="3714663"/>
                  <a:pt x="7546143" y="3714560"/>
                  <a:pt x="7546614" y="3714560"/>
                </a:cubicBezTo>
                <a:cubicBezTo>
                  <a:pt x="7547439" y="3714560"/>
                  <a:pt x="7548602" y="3715061"/>
                  <a:pt x="7550104" y="3716062"/>
                </a:cubicBezTo>
                <a:cubicBezTo>
                  <a:pt x="7551607" y="3717064"/>
                  <a:pt x="7553536" y="3718154"/>
                  <a:pt x="7555892" y="3719332"/>
                </a:cubicBezTo>
                <a:cubicBezTo>
                  <a:pt x="7558249" y="3720510"/>
                  <a:pt x="7561091" y="3721615"/>
                  <a:pt x="7564420" y="3722646"/>
                </a:cubicBezTo>
                <a:cubicBezTo>
                  <a:pt x="7567749" y="3723677"/>
                  <a:pt x="7571592" y="3724192"/>
                  <a:pt x="7575952" y="3724192"/>
                </a:cubicBezTo>
                <a:cubicBezTo>
                  <a:pt x="7579251" y="3724192"/>
                  <a:pt x="7582270" y="3723750"/>
                  <a:pt x="7585009" y="3722867"/>
                </a:cubicBezTo>
                <a:cubicBezTo>
                  <a:pt x="7587748" y="3721983"/>
                  <a:pt x="7590105" y="3720731"/>
                  <a:pt x="7592078" y="3719111"/>
                </a:cubicBezTo>
                <a:cubicBezTo>
                  <a:pt x="7594052" y="3717491"/>
                  <a:pt x="7595569" y="3715503"/>
                  <a:pt x="7596629" y="3713146"/>
                </a:cubicBezTo>
                <a:cubicBezTo>
                  <a:pt x="7597690" y="3710790"/>
                  <a:pt x="7598220" y="3708109"/>
                  <a:pt x="7598220" y="3705105"/>
                </a:cubicBezTo>
                <a:cubicBezTo>
                  <a:pt x="7598220" y="3701865"/>
                  <a:pt x="7597484" y="3699096"/>
                  <a:pt x="7596011" y="3696799"/>
                </a:cubicBezTo>
                <a:cubicBezTo>
                  <a:pt x="7594538" y="3694501"/>
                  <a:pt x="7592594" y="3692483"/>
                  <a:pt x="7590179" y="3690745"/>
                </a:cubicBezTo>
                <a:cubicBezTo>
                  <a:pt x="7587764" y="3689008"/>
                  <a:pt x="7585009" y="3687417"/>
                  <a:pt x="7581916" y="3685974"/>
                </a:cubicBezTo>
                <a:cubicBezTo>
                  <a:pt x="7578823" y="3684530"/>
                  <a:pt x="7575657" y="3683057"/>
                  <a:pt x="7572417" y="3681555"/>
                </a:cubicBezTo>
                <a:cubicBezTo>
                  <a:pt x="7569177" y="3680053"/>
                  <a:pt x="7566025" y="3678389"/>
                  <a:pt x="7562962" y="3676563"/>
                </a:cubicBezTo>
                <a:cubicBezTo>
                  <a:pt x="7559898" y="3674736"/>
                  <a:pt x="7557159" y="3672586"/>
                  <a:pt x="7554744" y="3670112"/>
                </a:cubicBezTo>
                <a:cubicBezTo>
                  <a:pt x="7552329" y="3667638"/>
                  <a:pt x="7550369" y="3664736"/>
                  <a:pt x="7548867" y="3661408"/>
                </a:cubicBezTo>
                <a:cubicBezTo>
                  <a:pt x="7547365" y="3658079"/>
                  <a:pt x="7546614" y="3654088"/>
                  <a:pt x="7546614" y="3649434"/>
                </a:cubicBezTo>
                <a:cubicBezTo>
                  <a:pt x="7546614" y="3644662"/>
                  <a:pt x="7547483" y="3640406"/>
                  <a:pt x="7549221" y="3636665"/>
                </a:cubicBezTo>
                <a:cubicBezTo>
                  <a:pt x="7550959" y="3632924"/>
                  <a:pt x="7553374" y="3629787"/>
                  <a:pt x="7556467" y="3627254"/>
                </a:cubicBezTo>
                <a:cubicBezTo>
                  <a:pt x="7559560" y="3624721"/>
                  <a:pt x="7563242" y="3622791"/>
                  <a:pt x="7567513" y="3621466"/>
                </a:cubicBezTo>
                <a:cubicBezTo>
                  <a:pt x="7571784" y="3620140"/>
                  <a:pt x="7576393" y="3619478"/>
                  <a:pt x="7581342" y="3619478"/>
                </a:cubicBezTo>
                <a:close/>
                <a:moveTo>
                  <a:pt x="7105092" y="3619478"/>
                </a:moveTo>
                <a:cubicBezTo>
                  <a:pt x="7107625" y="3619478"/>
                  <a:pt x="7110173" y="3619699"/>
                  <a:pt x="7112736" y="3620140"/>
                </a:cubicBezTo>
                <a:cubicBezTo>
                  <a:pt x="7115298" y="3620582"/>
                  <a:pt x="7117714" y="3621171"/>
                  <a:pt x="7119982" y="3621908"/>
                </a:cubicBezTo>
                <a:cubicBezTo>
                  <a:pt x="7122250" y="3622644"/>
                  <a:pt x="7124267" y="3623469"/>
                  <a:pt x="7126035" y="3624382"/>
                </a:cubicBezTo>
                <a:cubicBezTo>
                  <a:pt x="7127802" y="3625295"/>
                  <a:pt x="7128966" y="3626032"/>
                  <a:pt x="7129525" y="3626591"/>
                </a:cubicBezTo>
                <a:cubicBezTo>
                  <a:pt x="7130085" y="3627151"/>
                  <a:pt x="7130453" y="3627593"/>
                  <a:pt x="7130630" y="3627917"/>
                </a:cubicBezTo>
                <a:cubicBezTo>
                  <a:pt x="7130807" y="3628241"/>
                  <a:pt x="7130954" y="3628653"/>
                  <a:pt x="7131072" y="3629154"/>
                </a:cubicBezTo>
                <a:cubicBezTo>
                  <a:pt x="7131190" y="3629655"/>
                  <a:pt x="7131278" y="3630258"/>
                  <a:pt x="7131337" y="3630965"/>
                </a:cubicBezTo>
                <a:cubicBezTo>
                  <a:pt x="7131396" y="3631672"/>
                  <a:pt x="7131425" y="3632586"/>
                  <a:pt x="7131425" y="3633705"/>
                </a:cubicBezTo>
                <a:cubicBezTo>
                  <a:pt x="7131425" y="3634765"/>
                  <a:pt x="7131381" y="3635708"/>
                  <a:pt x="7131293" y="3636532"/>
                </a:cubicBezTo>
                <a:cubicBezTo>
                  <a:pt x="7131204" y="3637357"/>
                  <a:pt x="7131072" y="3638049"/>
                  <a:pt x="7130895" y="3638609"/>
                </a:cubicBezTo>
                <a:cubicBezTo>
                  <a:pt x="7130718" y="3639169"/>
                  <a:pt x="7130468" y="3639581"/>
                  <a:pt x="7130144" y="3639846"/>
                </a:cubicBezTo>
                <a:cubicBezTo>
                  <a:pt x="7129820" y="3640111"/>
                  <a:pt x="7129452" y="3640244"/>
                  <a:pt x="7129039" y="3640244"/>
                </a:cubicBezTo>
                <a:cubicBezTo>
                  <a:pt x="7128392" y="3640244"/>
                  <a:pt x="7127375" y="3639832"/>
                  <a:pt x="7125991" y="3639007"/>
                </a:cubicBezTo>
                <a:cubicBezTo>
                  <a:pt x="7124606" y="3638182"/>
                  <a:pt x="7122913" y="3637254"/>
                  <a:pt x="7120910" y="3636223"/>
                </a:cubicBezTo>
                <a:cubicBezTo>
                  <a:pt x="7118907" y="3635192"/>
                  <a:pt x="7116535" y="3634250"/>
                  <a:pt x="7113796" y="3633395"/>
                </a:cubicBezTo>
                <a:cubicBezTo>
                  <a:pt x="7111057" y="3632541"/>
                  <a:pt x="7107979" y="3632114"/>
                  <a:pt x="7104562" y="3632114"/>
                </a:cubicBezTo>
                <a:cubicBezTo>
                  <a:pt x="7101380" y="3632114"/>
                  <a:pt x="7098612" y="3632541"/>
                  <a:pt x="7096255" y="3633395"/>
                </a:cubicBezTo>
                <a:cubicBezTo>
                  <a:pt x="7093899" y="3634250"/>
                  <a:pt x="7091955" y="3635384"/>
                  <a:pt x="7090423" y="3636798"/>
                </a:cubicBezTo>
                <a:cubicBezTo>
                  <a:pt x="7088892" y="3638211"/>
                  <a:pt x="7087743" y="3639890"/>
                  <a:pt x="7086977" y="3641834"/>
                </a:cubicBezTo>
                <a:cubicBezTo>
                  <a:pt x="7086211" y="3643778"/>
                  <a:pt x="7085828" y="3645841"/>
                  <a:pt x="7085828" y="3648020"/>
                </a:cubicBezTo>
                <a:cubicBezTo>
                  <a:pt x="7085828" y="3651201"/>
                  <a:pt x="7086565" y="3653941"/>
                  <a:pt x="7088037" y="3656238"/>
                </a:cubicBezTo>
                <a:cubicBezTo>
                  <a:pt x="7089510" y="3658536"/>
                  <a:pt x="7091469" y="3660568"/>
                  <a:pt x="7093914" y="3662336"/>
                </a:cubicBezTo>
                <a:cubicBezTo>
                  <a:pt x="7096359" y="3664103"/>
                  <a:pt x="7099142" y="3665723"/>
                  <a:pt x="7102264" y="3667196"/>
                </a:cubicBezTo>
                <a:cubicBezTo>
                  <a:pt x="7105387" y="3668669"/>
                  <a:pt x="7108568" y="3670156"/>
                  <a:pt x="7111808" y="3671658"/>
                </a:cubicBezTo>
                <a:cubicBezTo>
                  <a:pt x="7115048" y="3673160"/>
                  <a:pt x="7118229" y="3674810"/>
                  <a:pt x="7121351" y="3676607"/>
                </a:cubicBezTo>
                <a:cubicBezTo>
                  <a:pt x="7124474" y="3678404"/>
                  <a:pt x="7127257" y="3680525"/>
                  <a:pt x="7129702" y="3682969"/>
                </a:cubicBezTo>
                <a:cubicBezTo>
                  <a:pt x="7132147" y="3685414"/>
                  <a:pt x="7134120" y="3688301"/>
                  <a:pt x="7135623" y="3691629"/>
                </a:cubicBezTo>
                <a:cubicBezTo>
                  <a:pt x="7137125" y="3694958"/>
                  <a:pt x="7137876" y="3698890"/>
                  <a:pt x="7137876" y="3703426"/>
                </a:cubicBezTo>
                <a:cubicBezTo>
                  <a:pt x="7137876" y="3708787"/>
                  <a:pt x="7136889" y="3713559"/>
                  <a:pt x="7134916" y="3717741"/>
                </a:cubicBezTo>
                <a:cubicBezTo>
                  <a:pt x="7132943" y="3721924"/>
                  <a:pt x="7130203" y="3725474"/>
                  <a:pt x="7126698" y="3728390"/>
                </a:cubicBezTo>
                <a:cubicBezTo>
                  <a:pt x="7123193" y="3731306"/>
                  <a:pt x="7119069" y="3733500"/>
                  <a:pt x="7114326" y="3734973"/>
                </a:cubicBezTo>
                <a:cubicBezTo>
                  <a:pt x="7109584" y="3736446"/>
                  <a:pt x="7104473" y="3737182"/>
                  <a:pt x="7098995" y="3737182"/>
                </a:cubicBezTo>
                <a:cubicBezTo>
                  <a:pt x="7095166" y="3737182"/>
                  <a:pt x="7091616" y="3736858"/>
                  <a:pt x="7088346" y="3736210"/>
                </a:cubicBezTo>
                <a:cubicBezTo>
                  <a:pt x="7085077" y="3735562"/>
                  <a:pt x="7082161" y="3734767"/>
                  <a:pt x="7079598" y="3733824"/>
                </a:cubicBezTo>
                <a:cubicBezTo>
                  <a:pt x="7077035" y="3732882"/>
                  <a:pt x="7074886" y="3731910"/>
                  <a:pt x="7073147" y="3730908"/>
                </a:cubicBezTo>
                <a:cubicBezTo>
                  <a:pt x="7071410" y="3729907"/>
                  <a:pt x="7070202" y="3729052"/>
                  <a:pt x="7069524" y="3728345"/>
                </a:cubicBezTo>
                <a:cubicBezTo>
                  <a:pt x="7068847" y="3727638"/>
                  <a:pt x="7068346" y="3726740"/>
                  <a:pt x="7068022" y="3725650"/>
                </a:cubicBezTo>
                <a:cubicBezTo>
                  <a:pt x="7067698" y="3724560"/>
                  <a:pt x="7067536" y="3723102"/>
                  <a:pt x="7067536" y="3721276"/>
                </a:cubicBezTo>
                <a:cubicBezTo>
                  <a:pt x="7067536" y="3719980"/>
                  <a:pt x="7067595" y="3718905"/>
                  <a:pt x="7067713" y="3718051"/>
                </a:cubicBezTo>
                <a:cubicBezTo>
                  <a:pt x="7067831" y="3717197"/>
                  <a:pt x="7068008" y="3716504"/>
                  <a:pt x="7068243" y="3715974"/>
                </a:cubicBezTo>
                <a:cubicBezTo>
                  <a:pt x="7068479" y="3715444"/>
                  <a:pt x="7068773" y="3715076"/>
                  <a:pt x="7069127" y="3714870"/>
                </a:cubicBezTo>
                <a:cubicBezTo>
                  <a:pt x="7069480" y="3714663"/>
                  <a:pt x="7069893" y="3714560"/>
                  <a:pt x="7070364" y="3714560"/>
                </a:cubicBezTo>
                <a:cubicBezTo>
                  <a:pt x="7071189" y="3714560"/>
                  <a:pt x="7072352" y="3715061"/>
                  <a:pt x="7073854" y="3716062"/>
                </a:cubicBezTo>
                <a:cubicBezTo>
                  <a:pt x="7075357" y="3717064"/>
                  <a:pt x="7077286" y="3718154"/>
                  <a:pt x="7079642" y="3719332"/>
                </a:cubicBezTo>
                <a:cubicBezTo>
                  <a:pt x="7081999" y="3720510"/>
                  <a:pt x="7084841" y="3721615"/>
                  <a:pt x="7088170" y="3722646"/>
                </a:cubicBezTo>
                <a:cubicBezTo>
                  <a:pt x="7091499" y="3723677"/>
                  <a:pt x="7095342" y="3724192"/>
                  <a:pt x="7099702" y="3724192"/>
                </a:cubicBezTo>
                <a:cubicBezTo>
                  <a:pt x="7103001" y="3724192"/>
                  <a:pt x="7106020" y="3723750"/>
                  <a:pt x="7108759" y="3722867"/>
                </a:cubicBezTo>
                <a:cubicBezTo>
                  <a:pt x="7111498" y="3721983"/>
                  <a:pt x="7113855" y="3720731"/>
                  <a:pt x="7115828" y="3719111"/>
                </a:cubicBezTo>
                <a:cubicBezTo>
                  <a:pt x="7117802" y="3717491"/>
                  <a:pt x="7119319" y="3715503"/>
                  <a:pt x="7120379" y="3713146"/>
                </a:cubicBezTo>
                <a:cubicBezTo>
                  <a:pt x="7121440" y="3710790"/>
                  <a:pt x="7121970" y="3708109"/>
                  <a:pt x="7121970" y="3705105"/>
                </a:cubicBezTo>
                <a:cubicBezTo>
                  <a:pt x="7121970" y="3701865"/>
                  <a:pt x="7121234" y="3699096"/>
                  <a:pt x="7119761" y="3696799"/>
                </a:cubicBezTo>
                <a:cubicBezTo>
                  <a:pt x="7118288" y="3694501"/>
                  <a:pt x="7116344" y="3692483"/>
                  <a:pt x="7113929" y="3690745"/>
                </a:cubicBezTo>
                <a:cubicBezTo>
                  <a:pt x="7111514" y="3689008"/>
                  <a:pt x="7108759" y="3687417"/>
                  <a:pt x="7105666" y="3685974"/>
                </a:cubicBezTo>
                <a:cubicBezTo>
                  <a:pt x="7102573" y="3684530"/>
                  <a:pt x="7099407" y="3683057"/>
                  <a:pt x="7096167" y="3681555"/>
                </a:cubicBezTo>
                <a:cubicBezTo>
                  <a:pt x="7092927" y="3680053"/>
                  <a:pt x="7089775" y="3678389"/>
                  <a:pt x="7086712" y="3676563"/>
                </a:cubicBezTo>
                <a:cubicBezTo>
                  <a:pt x="7083648" y="3674736"/>
                  <a:pt x="7080909" y="3672586"/>
                  <a:pt x="7078494" y="3670112"/>
                </a:cubicBezTo>
                <a:cubicBezTo>
                  <a:pt x="7076079" y="3667638"/>
                  <a:pt x="7074119" y="3664736"/>
                  <a:pt x="7072617" y="3661408"/>
                </a:cubicBezTo>
                <a:cubicBezTo>
                  <a:pt x="7071115" y="3658079"/>
                  <a:pt x="7070364" y="3654088"/>
                  <a:pt x="7070364" y="3649434"/>
                </a:cubicBezTo>
                <a:cubicBezTo>
                  <a:pt x="7070364" y="3644662"/>
                  <a:pt x="7071233" y="3640406"/>
                  <a:pt x="7072971" y="3636665"/>
                </a:cubicBezTo>
                <a:cubicBezTo>
                  <a:pt x="7074709" y="3632924"/>
                  <a:pt x="7077124" y="3629787"/>
                  <a:pt x="7080217" y="3627254"/>
                </a:cubicBezTo>
                <a:cubicBezTo>
                  <a:pt x="7083310" y="3624721"/>
                  <a:pt x="7086992" y="3622791"/>
                  <a:pt x="7091263" y="3621466"/>
                </a:cubicBezTo>
                <a:cubicBezTo>
                  <a:pt x="7095534" y="3620140"/>
                  <a:pt x="7100143" y="3619478"/>
                  <a:pt x="7105092" y="3619478"/>
                </a:cubicBezTo>
                <a:close/>
                <a:moveTo>
                  <a:pt x="6638367" y="3619478"/>
                </a:moveTo>
                <a:cubicBezTo>
                  <a:pt x="6640900" y="3619478"/>
                  <a:pt x="6643448" y="3619699"/>
                  <a:pt x="6646011" y="3620140"/>
                </a:cubicBezTo>
                <a:cubicBezTo>
                  <a:pt x="6648573" y="3620582"/>
                  <a:pt x="6650989" y="3621171"/>
                  <a:pt x="6653257" y="3621908"/>
                </a:cubicBezTo>
                <a:cubicBezTo>
                  <a:pt x="6655525" y="3622644"/>
                  <a:pt x="6657542" y="3623469"/>
                  <a:pt x="6659310" y="3624382"/>
                </a:cubicBezTo>
                <a:cubicBezTo>
                  <a:pt x="6661077" y="3625295"/>
                  <a:pt x="6662241" y="3626032"/>
                  <a:pt x="6662800" y="3626591"/>
                </a:cubicBezTo>
                <a:cubicBezTo>
                  <a:pt x="6663360" y="3627151"/>
                  <a:pt x="6663728" y="3627593"/>
                  <a:pt x="6663905" y="3627917"/>
                </a:cubicBezTo>
                <a:cubicBezTo>
                  <a:pt x="6664082" y="3628241"/>
                  <a:pt x="6664229" y="3628653"/>
                  <a:pt x="6664347" y="3629154"/>
                </a:cubicBezTo>
                <a:cubicBezTo>
                  <a:pt x="6664465" y="3629655"/>
                  <a:pt x="6664553" y="3630258"/>
                  <a:pt x="6664612" y="3630965"/>
                </a:cubicBezTo>
                <a:cubicBezTo>
                  <a:pt x="6664671" y="3631672"/>
                  <a:pt x="6664700" y="3632586"/>
                  <a:pt x="6664700" y="3633705"/>
                </a:cubicBezTo>
                <a:cubicBezTo>
                  <a:pt x="6664700" y="3634765"/>
                  <a:pt x="6664656" y="3635708"/>
                  <a:pt x="6664568" y="3636532"/>
                </a:cubicBezTo>
                <a:cubicBezTo>
                  <a:pt x="6664479" y="3637357"/>
                  <a:pt x="6664347" y="3638049"/>
                  <a:pt x="6664170" y="3638609"/>
                </a:cubicBezTo>
                <a:cubicBezTo>
                  <a:pt x="6663993" y="3639169"/>
                  <a:pt x="6663743" y="3639581"/>
                  <a:pt x="6663419" y="3639846"/>
                </a:cubicBezTo>
                <a:cubicBezTo>
                  <a:pt x="6663095" y="3640111"/>
                  <a:pt x="6662727" y="3640244"/>
                  <a:pt x="6662314" y="3640244"/>
                </a:cubicBezTo>
                <a:cubicBezTo>
                  <a:pt x="6661667" y="3640244"/>
                  <a:pt x="6660650" y="3639832"/>
                  <a:pt x="6659266" y="3639007"/>
                </a:cubicBezTo>
                <a:cubicBezTo>
                  <a:pt x="6657881" y="3638182"/>
                  <a:pt x="6656188" y="3637254"/>
                  <a:pt x="6654185" y="3636223"/>
                </a:cubicBezTo>
                <a:cubicBezTo>
                  <a:pt x="6652182" y="3635192"/>
                  <a:pt x="6649810" y="3634250"/>
                  <a:pt x="6647071" y="3633395"/>
                </a:cubicBezTo>
                <a:cubicBezTo>
                  <a:pt x="6644332" y="3632541"/>
                  <a:pt x="6641254" y="3632114"/>
                  <a:pt x="6637837" y="3632114"/>
                </a:cubicBezTo>
                <a:cubicBezTo>
                  <a:pt x="6634655" y="3632114"/>
                  <a:pt x="6631887" y="3632541"/>
                  <a:pt x="6629530" y="3633395"/>
                </a:cubicBezTo>
                <a:cubicBezTo>
                  <a:pt x="6627174" y="3634250"/>
                  <a:pt x="6625230" y="3635384"/>
                  <a:pt x="6623698" y="3636798"/>
                </a:cubicBezTo>
                <a:cubicBezTo>
                  <a:pt x="6622167" y="3638211"/>
                  <a:pt x="6621018" y="3639890"/>
                  <a:pt x="6620252" y="3641834"/>
                </a:cubicBezTo>
                <a:cubicBezTo>
                  <a:pt x="6619486" y="3643778"/>
                  <a:pt x="6619103" y="3645841"/>
                  <a:pt x="6619103" y="3648020"/>
                </a:cubicBezTo>
                <a:cubicBezTo>
                  <a:pt x="6619103" y="3651201"/>
                  <a:pt x="6619840" y="3653941"/>
                  <a:pt x="6621312" y="3656238"/>
                </a:cubicBezTo>
                <a:cubicBezTo>
                  <a:pt x="6622785" y="3658536"/>
                  <a:pt x="6624744" y="3660568"/>
                  <a:pt x="6627189" y="3662336"/>
                </a:cubicBezTo>
                <a:cubicBezTo>
                  <a:pt x="6629634" y="3664103"/>
                  <a:pt x="6632417" y="3665723"/>
                  <a:pt x="6635539" y="3667196"/>
                </a:cubicBezTo>
                <a:cubicBezTo>
                  <a:pt x="6638662" y="3668669"/>
                  <a:pt x="6641843" y="3670156"/>
                  <a:pt x="6645083" y="3671658"/>
                </a:cubicBezTo>
                <a:cubicBezTo>
                  <a:pt x="6648323" y="3673160"/>
                  <a:pt x="6651504" y="3674810"/>
                  <a:pt x="6654626" y="3676607"/>
                </a:cubicBezTo>
                <a:cubicBezTo>
                  <a:pt x="6657749" y="3678404"/>
                  <a:pt x="6660532" y="3680525"/>
                  <a:pt x="6662977" y="3682969"/>
                </a:cubicBezTo>
                <a:cubicBezTo>
                  <a:pt x="6665422" y="3685414"/>
                  <a:pt x="6667395" y="3688301"/>
                  <a:pt x="6668898" y="3691629"/>
                </a:cubicBezTo>
                <a:cubicBezTo>
                  <a:pt x="6670400" y="3694958"/>
                  <a:pt x="6671151" y="3698890"/>
                  <a:pt x="6671151" y="3703426"/>
                </a:cubicBezTo>
                <a:cubicBezTo>
                  <a:pt x="6671151" y="3708787"/>
                  <a:pt x="6670164" y="3713559"/>
                  <a:pt x="6668191" y="3717741"/>
                </a:cubicBezTo>
                <a:cubicBezTo>
                  <a:pt x="6666218" y="3721924"/>
                  <a:pt x="6663478" y="3725474"/>
                  <a:pt x="6659973" y="3728390"/>
                </a:cubicBezTo>
                <a:cubicBezTo>
                  <a:pt x="6656468" y="3731306"/>
                  <a:pt x="6652344" y="3733500"/>
                  <a:pt x="6647601" y="3734973"/>
                </a:cubicBezTo>
                <a:cubicBezTo>
                  <a:pt x="6642859" y="3736446"/>
                  <a:pt x="6637748" y="3737182"/>
                  <a:pt x="6632270" y="3737182"/>
                </a:cubicBezTo>
                <a:cubicBezTo>
                  <a:pt x="6628441" y="3737182"/>
                  <a:pt x="6624891" y="3736858"/>
                  <a:pt x="6621621" y="3736210"/>
                </a:cubicBezTo>
                <a:cubicBezTo>
                  <a:pt x="6618352" y="3735562"/>
                  <a:pt x="6615436" y="3734767"/>
                  <a:pt x="6612873" y="3733824"/>
                </a:cubicBezTo>
                <a:cubicBezTo>
                  <a:pt x="6610310" y="3732882"/>
                  <a:pt x="6608161" y="3731910"/>
                  <a:pt x="6606422" y="3730908"/>
                </a:cubicBezTo>
                <a:cubicBezTo>
                  <a:pt x="6604685" y="3729907"/>
                  <a:pt x="6603477" y="3729052"/>
                  <a:pt x="6602799" y="3728345"/>
                </a:cubicBezTo>
                <a:cubicBezTo>
                  <a:pt x="6602122" y="3727638"/>
                  <a:pt x="6601621" y="3726740"/>
                  <a:pt x="6601297" y="3725650"/>
                </a:cubicBezTo>
                <a:cubicBezTo>
                  <a:pt x="6600973" y="3724560"/>
                  <a:pt x="6600811" y="3723102"/>
                  <a:pt x="6600811" y="3721276"/>
                </a:cubicBezTo>
                <a:cubicBezTo>
                  <a:pt x="6600811" y="3719980"/>
                  <a:pt x="6600870" y="3718905"/>
                  <a:pt x="6600988" y="3718051"/>
                </a:cubicBezTo>
                <a:cubicBezTo>
                  <a:pt x="6601106" y="3717197"/>
                  <a:pt x="6601283" y="3716504"/>
                  <a:pt x="6601518" y="3715974"/>
                </a:cubicBezTo>
                <a:cubicBezTo>
                  <a:pt x="6601754" y="3715444"/>
                  <a:pt x="6602048" y="3715076"/>
                  <a:pt x="6602402" y="3714870"/>
                </a:cubicBezTo>
                <a:cubicBezTo>
                  <a:pt x="6602755" y="3714663"/>
                  <a:pt x="6603168" y="3714560"/>
                  <a:pt x="6603639" y="3714560"/>
                </a:cubicBezTo>
                <a:cubicBezTo>
                  <a:pt x="6604464" y="3714560"/>
                  <a:pt x="6605627" y="3715061"/>
                  <a:pt x="6607129" y="3716062"/>
                </a:cubicBezTo>
                <a:cubicBezTo>
                  <a:pt x="6608632" y="3717064"/>
                  <a:pt x="6610561" y="3718154"/>
                  <a:pt x="6612917" y="3719332"/>
                </a:cubicBezTo>
                <a:cubicBezTo>
                  <a:pt x="6615274" y="3720510"/>
                  <a:pt x="6618116" y="3721615"/>
                  <a:pt x="6621445" y="3722646"/>
                </a:cubicBezTo>
                <a:cubicBezTo>
                  <a:pt x="6624774" y="3723677"/>
                  <a:pt x="6628617" y="3724192"/>
                  <a:pt x="6632977" y="3724192"/>
                </a:cubicBezTo>
                <a:cubicBezTo>
                  <a:pt x="6636276" y="3724192"/>
                  <a:pt x="6639295" y="3723750"/>
                  <a:pt x="6642034" y="3722867"/>
                </a:cubicBezTo>
                <a:cubicBezTo>
                  <a:pt x="6644773" y="3721983"/>
                  <a:pt x="6647130" y="3720731"/>
                  <a:pt x="6649103" y="3719111"/>
                </a:cubicBezTo>
                <a:cubicBezTo>
                  <a:pt x="6651077" y="3717491"/>
                  <a:pt x="6652594" y="3715503"/>
                  <a:pt x="6653654" y="3713146"/>
                </a:cubicBezTo>
                <a:cubicBezTo>
                  <a:pt x="6654715" y="3710790"/>
                  <a:pt x="6655245" y="3708109"/>
                  <a:pt x="6655245" y="3705105"/>
                </a:cubicBezTo>
                <a:cubicBezTo>
                  <a:pt x="6655245" y="3701865"/>
                  <a:pt x="6654509" y="3699096"/>
                  <a:pt x="6653036" y="3696799"/>
                </a:cubicBezTo>
                <a:cubicBezTo>
                  <a:pt x="6651563" y="3694501"/>
                  <a:pt x="6649619" y="3692483"/>
                  <a:pt x="6647204" y="3690745"/>
                </a:cubicBezTo>
                <a:cubicBezTo>
                  <a:pt x="6644789" y="3689008"/>
                  <a:pt x="6642034" y="3687417"/>
                  <a:pt x="6638941" y="3685974"/>
                </a:cubicBezTo>
                <a:cubicBezTo>
                  <a:pt x="6635848" y="3684530"/>
                  <a:pt x="6632682" y="3683057"/>
                  <a:pt x="6629442" y="3681555"/>
                </a:cubicBezTo>
                <a:cubicBezTo>
                  <a:pt x="6626202" y="3680053"/>
                  <a:pt x="6623050" y="3678389"/>
                  <a:pt x="6619987" y="3676563"/>
                </a:cubicBezTo>
                <a:cubicBezTo>
                  <a:pt x="6616923" y="3674736"/>
                  <a:pt x="6614184" y="3672586"/>
                  <a:pt x="6611769" y="3670112"/>
                </a:cubicBezTo>
                <a:cubicBezTo>
                  <a:pt x="6609354" y="3667638"/>
                  <a:pt x="6607394" y="3664736"/>
                  <a:pt x="6605892" y="3661408"/>
                </a:cubicBezTo>
                <a:cubicBezTo>
                  <a:pt x="6604390" y="3658079"/>
                  <a:pt x="6603639" y="3654088"/>
                  <a:pt x="6603639" y="3649434"/>
                </a:cubicBezTo>
                <a:cubicBezTo>
                  <a:pt x="6603639" y="3644662"/>
                  <a:pt x="6604508" y="3640406"/>
                  <a:pt x="6606246" y="3636665"/>
                </a:cubicBezTo>
                <a:cubicBezTo>
                  <a:pt x="6607984" y="3632924"/>
                  <a:pt x="6610399" y="3629787"/>
                  <a:pt x="6613492" y="3627254"/>
                </a:cubicBezTo>
                <a:cubicBezTo>
                  <a:pt x="6616585" y="3624721"/>
                  <a:pt x="6620267" y="3622791"/>
                  <a:pt x="6624538" y="3621466"/>
                </a:cubicBezTo>
                <a:cubicBezTo>
                  <a:pt x="6628809" y="3620140"/>
                  <a:pt x="6633418" y="3619478"/>
                  <a:pt x="6638367" y="3619478"/>
                </a:cubicBezTo>
                <a:close/>
                <a:moveTo>
                  <a:pt x="6162117" y="3619478"/>
                </a:moveTo>
                <a:cubicBezTo>
                  <a:pt x="6164650" y="3619478"/>
                  <a:pt x="6167198" y="3619699"/>
                  <a:pt x="6169761" y="3620140"/>
                </a:cubicBezTo>
                <a:cubicBezTo>
                  <a:pt x="6172323" y="3620582"/>
                  <a:pt x="6174739" y="3621171"/>
                  <a:pt x="6177007" y="3621908"/>
                </a:cubicBezTo>
                <a:cubicBezTo>
                  <a:pt x="6179275" y="3622644"/>
                  <a:pt x="6181292" y="3623469"/>
                  <a:pt x="6183060" y="3624382"/>
                </a:cubicBezTo>
                <a:cubicBezTo>
                  <a:pt x="6184827" y="3625295"/>
                  <a:pt x="6185991" y="3626032"/>
                  <a:pt x="6186550" y="3626591"/>
                </a:cubicBezTo>
                <a:cubicBezTo>
                  <a:pt x="6187110" y="3627151"/>
                  <a:pt x="6187478" y="3627593"/>
                  <a:pt x="6187655" y="3627917"/>
                </a:cubicBezTo>
                <a:cubicBezTo>
                  <a:pt x="6187832" y="3628241"/>
                  <a:pt x="6187979" y="3628653"/>
                  <a:pt x="6188097" y="3629154"/>
                </a:cubicBezTo>
                <a:cubicBezTo>
                  <a:pt x="6188215" y="3629655"/>
                  <a:pt x="6188303" y="3630258"/>
                  <a:pt x="6188362" y="3630965"/>
                </a:cubicBezTo>
                <a:cubicBezTo>
                  <a:pt x="6188421" y="3631672"/>
                  <a:pt x="6188450" y="3632586"/>
                  <a:pt x="6188450" y="3633705"/>
                </a:cubicBezTo>
                <a:cubicBezTo>
                  <a:pt x="6188450" y="3634765"/>
                  <a:pt x="6188406" y="3635708"/>
                  <a:pt x="6188318" y="3636532"/>
                </a:cubicBezTo>
                <a:cubicBezTo>
                  <a:pt x="6188229" y="3637357"/>
                  <a:pt x="6188097" y="3638049"/>
                  <a:pt x="6187920" y="3638609"/>
                </a:cubicBezTo>
                <a:cubicBezTo>
                  <a:pt x="6187743" y="3639169"/>
                  <a:pt x="6187493" y="3639581"/>
                  <a:pt x="6187169" y="3639846"/>
                </a:cubicBezTo>
                <a:cubicBezTo>
                  <a:pt x="6186845" y="3640111"/>
                  <a:pt x="6186477" y="3640244"/>
                  <a:pt x="6186064" y="3640244"/>
                </a:cubicBezTo>
                <a:cubicBezTo>
                  <a:pt x="6185417" y="3640244"/>
                  <a:pt x="6184400" y="3639832"/>
                  <a:pt x="6183016" y="3639007"/>
                </a:cubicBezTo>
                <a:cubicBezTo>
                  <a:pt x="6181631" y="3638182"/>
                  <a:pt x="6179938" y="3637254"/>
                  <a:pt x="6177935" y="3636223"/>
                </a:cubicBezTo>
                <a:cubicBezTo>
                  <a:pt x="6175932" y="3635192"/>
                  <a:pt x="6173560" y="3634250"/>
                  <a:pt x="6170821" y="3633395"/>
                </a:cubicBezTo>
                <a:cubicBezTo>
                  <a:pt x="6168082" y="3632541"/>
                  <a:pt x="6165004" y="3632114"/>
                  <a:pt x="6161587" y="3632114"/>
                </a:cubicBezTo>
                <a:cubicBezTo>
                  <a:pt x="6158405" y="3632114"/>
                  <a:pt x="6155637" y="3632541"/>
                  <a:pt x="6153280" y="3633395"/>
                </a:cubicBezTo>
                <a:cubicBezTo>
                  <a:pt x="6150924" y="3634250"/>
                  <a:pt x="6148980" y="3635384"/>
                  <a:pt x="6147448" y="3636798"/>
                </a:cubicBezTo>
                <a:cubicBezTo>
                  <a:pt x="6145917" y="3638211"/>
                  <a:pt x="6144768" y="3639890"/>
                  <a:pt x="6144002" y="3641834"/>
                </a:cubicBezTo>
                <a:cubicBezTo>
                  <a:pt x="6143236" y="3643778"/>
                  <a:pt x="6142853" y="3645841"/>
                  <a:pt x="6142853" y="3648020"/>
                </a:cubicBezTo>
                <a:cubicBezTo>
                  <a:pt x="6142853" y="3651201"/>
                  <a:pt x="6143590" y="3653941"/>
                  <a:pt x="6145062" y="3656238"/>
                </a:cubicBezTo>
                <a:cubicBezTo>
                  <a:pt x="6146535" y="3658536"/>
                  <a:pt x="6148494" y="3660568"/>
                  <a:pt x="6150939" y="3662336"/>
                </a:cubicBezTo>
                <a:cubicBezTo>
                  <a:pt x="6153384" y="3664103"/>
                  <a:pt x="6156167" y="3665723"/>
                  <a:pt x="6159289" y="3667196"/>
                </a:cubicBezTo>
                <a:cubicBezTo>
                  <a:pt x="6162412" y="3668669"/>
                  <a:pt x="6165593" y="3670156"/>
                  <a:pt x="6168833" y="3671658"/>
                </a:cubicBezTo>
                <a:cubicBezTo>
                  <a:pt x="6172073" y="3673160"/>
                  <a:pt x="6175254" y="3674810"/>
                  <a:pt x="6178376" y="3676607"/>
                </a:cubicBezTo>
                <a:cubicBezTo>
                  <a:pt x="6181499" y="3678404"/>
                  <a:pt x="6184282" y="3680525"/>
                  <a:pt x="6186727" y="3682969"/>
                </a:cubicBezTo>
                <a:cubicBezTo>
                  <a:pt x="6189172" y="3685414"/>
                  <a:pt x="6191145" y="3688301"/>
                  <a:pt x="6192648" y="3691629"/>
                </a:cubicBezTo>
                <a:cubicBezTo>
                  <a:pt x="6194150" y="3694958"/>
                  <a:pt x="6194901" y="3698890"/>
                  <a:pt x="6194901" y="3703426"/>
                </a:cubicBezTo>
                <a:cubicBezTo>
                  <a:pt x="6194901" y="3708787"/>
                  <a:pt x="6193914" y="3713559"/>
                  <a:pt x="6191941" y="3717741"/>
                </a:cubicBezTo>
                <a:cubicBezTo>
                  <a:pt x="6189968" y="3721924"/>
                  <a:pt x="6187228" y="3725474"/>
                  <a:pt x="6183723" y="3728390"/>
                </a:cubicBezTo>
                <a:cubicBezTo>
                  <a:pt x="6180218" y="3731306"/>
                  <a:pt x="6176094" y="3733500"/>
                  <a:pt x="6171351" y="3734973"/>
                </a:cubicBezTo>
                <a:cubicBezTo>
                  <a:pt x="6166609" y="3736446"/>
                  <a:pt x="6161498" y="3737182"/>
                  <a:pt x="6156020" y="3737182"/>
                </a:cubicBezTo>
                <a:cubicBezTo>
                  <a:pt x="6152191" y="3737182"/>
                  <a:pt x="6148641" y="3736858"/>
                  <a:pt x="6145371" y="3736210"/>
                </a:cubicBezTo>
                <a:cubicBezTo>
                  <a:pt x="6142102" y="3735562"/>
                  <a:pt x="6139186" y="3734767"/>
                  <a:pt x="6136623" y="3733824"/>
                </a:cubicBezTo>
                <a:cubicBezTo>
                  <a:pt x="6134060" y="3732882"/>
                  <a:pt x="6131911" y="3731910"/>
                  <a:pt x="6130172" y="3730908"/>
                </a:cubicBezTo>
                <a:cubicBezTo>
                  <a:pt x="6128435" y="3729907"/>
                  <a:pt x="6127227" y="3729052"/>
                  <a:pt x="6126549" y="3728345"/>
                </a:cubicBezTo>
                <a:cubicBezTo>
                  <a:pt x="6125872" y="3727638"/>
                  <a:pt x="6125371" y="3726740"/>
                  <a:pt x="6125047" y="3725650"/>
                </a:cubicBezTo>
                <a:cubicBezTo>
                  <a:pt x="6124723" y="3724560"/>
                  <a:pt x="6124561" y="3723102"/>
                  <a:pt x="6124561" y="3721276"/>
                </a:cubicBezTo>
                <a:cubicBezTo>
                  <a:pt x="6124561" y="3719980"/>
                  <a:pt x="6124620" y="3718905"/>
                  <a:pt x="6124738" y="3718051"/>
                </a:cubicBezTo>
                <a:cubicBezTo>
                  <a:pt x="6124856" y="3717197"/>
                  <a:pt x="6125033" y="3716504"/>
                  <a:pt x="6125268" y="3715974"/>
                </a:cubicBezTo>
                <a:cubicBezTo>
                  <a:pt x="6125504" y="3715444"/>
                  <a:pt x="6125798" y="3715076"/>
                  <a:pt x="6126152" y="3714870"/>
                </a:cubicBezTo>
                <a:cubicBezTo>
                  <a:pt x="6126505" y="3714663"/>
                  <a:pt x="6126918" y="3714560"/>
                  <a:pt x="6127389" y="3714560"/>
                </a:cubicBezTo>
                <a:cubicBezTo>
                  <a:pt x="6128214" y="3714560"/>
                  <a:pt x="6129377" y="3715061"/>
                  <a:pt x="6130879" y="3716062"/>
                </a:cubicBezTo>
                <a:cubicBezTo>
                  <a:pt x="6132382" y="3717064"/>
                  <a:pt x="6134311" y="3718154"/>
                  <a:pt x="6136667" y="3719332"/>
                </a:cubicBezTo>
                <a:cubicBezTo>
                  <a:pt x="6139024" y="3720510"/>
                  <a:pt x="6141866" y="3721615"/>
                  <a:pt x="6145195" y="3722646"/>
                </a:cubicBezTo>
                <a:cubicBezTo>
                  <a:pt x="6148524" y="3723677"/>
                  <a:pt x="6152367" y="3724192"/>
                  <a:pt x="6156727" y="3724192"/>
                </a:cubicBezTo>
                <a:cubicBezTo>
                  <a:pt x="6160026" y="3724192"/>
                  <a:pt x="6163045" y="3723750"/>
                  <a:pt x="6165784" y="3722867"/>
                </a:cubicBezTo>
                <a:cubicBezTo>
                  <a:pt x="6168523" y="3721983"/>
                  <a:pt x="6170880" y="3720731"/>
                  <a:pt x="6172853" y="3719111"/>
                </a:cubicBezTo>
                <a:cubicBezTo>
                  <a:pt x="6174827" y="3717491"/>
                  <a:pt x="6176344" y="3715503"/>
                  <a:pt x="6177404" y="3713146"/>
                </a:cubicBezTo>
                <a:cubicBezTo>
                  <a:pt x="6178465" y="3710790"/>
                  <a:pt x="6178995" y="3708109"/>
                  <a:pt x="6178995" y="3705105"/>
                </a:cubicBezTo>
                <a:cubicBezTo>
                  <a:pt x="6178995" y="3701865"/>
                  <a:pt x="6178259" y="3699096"/>
                  <a:pt x="6176786" y="3696799"/>
                </a:cubicBezTo>
                <a:cubicBezTo>
                  <a:pt x="6175313" y="3694501"/>
                  <a:pt x="6173369" y="3692483"/>
                  <a:pt x="6170954" y="3690745"/>
                </a:cubicBezTo>
                <a:cubicBezTo>
                  <a:pt x="6168539" y="3689008"/>
                  <a:pt x="6165784" y="3687417"/>
                  <a:pt x="6162691" y="3685974"/>
                </a:cubicBezTo>
                <a:cubicBezTo>
                  <a:pt x="6159598" y="3684530"/>
                  <a:pt x="6156432" y="3683057"/>
                  <a:pt x="6153192" y="3681555"/>
                </a:cubicBezTo>
                <a:cubicBezTo>
                  <a:pt x="6149952" y="3680053"/>
                  <a:pt x="6146800" y="3678389"/>
                  <a:pt x="6143737" y="3676563"/>
                </a:cubicBezTo>
                <a:cubicBezTo>
                  <a:pt x="6140673" y="3674736"/>
                  <a:pt x="6137934" y="3672586"/>
                  <a:pt x="6135519" y="3670112"/>
                </a:cubicBezTo>
                <a:cubicBezTo>
                  <a:pt x="6133104" y="3667638"/>
                  <a:pt x="6131144" y="3664736"/>
                  <a:pt x="6129642" y="3661408"/>
                </a:cubicBezTo>
                <a:cubicBezTo>
                  <a:pt x="6128140" y="3658079"/>
                  <a:pt x="6127389" y="3654088"/>
                  <a:pt x="6127389" y="3649434"/>
                </a:cubicBezTo>
                <a:cubicBezTo>
                  <a:pt x="6127389" y="3644662"/>
                  <a:pt x="6128258" y="3640406"/>
                  <a:pt x="6129996" y="3636665"/>
                </a:cubicBezTo>
                <a:cubicBezTo>
                  <a:pt x="6131734" y="3632924"/>
                  <a:pt x="6134149" y="3629787"/>
                  <a:pt x="6137242" y="3627254"/>
                </a:cubicBezTo>
                <a:cubicBezTo>
                  <a:pt x="6140335" y="3624721"/>
                  <a:pt x="6144017" y="3622791"/>
                  <a:pt x="6148288" y="3621466"/>
                </a:cubicBezTo>
                <a:cubicBezTo>
                  <a:pt x="6152559" y="3620140"/>
                  <a:pt x="6157168" y="3619478"/>
                  <a:pt x="6162117" y="3619478"/>
                </a:cubicBezTo>
                <a:close/>
                <a:moveTo>
                  <a:pt x="5695392" y="3619478"/>
                </a:moveTo>
                <a:cubicBezTo>
                  <a:pt x="5697925" y="3619478"/>
                  <a:pt x="5700473" y="3619699"/>
                  <a:pt x="5703036" y="3620140"/>
                </a:cubicBezTo>
                <a:cubicBezTo>
                  <a:pt x="5705598" y="3620582"/>
                  <a:pt x="5708014" y="3621171"/>
                  <a:pt x="5710282" y="3621908"/>
                </a:cubicBezTo>
                <a:cubicBezTo>
                  <a:pt x="5712550" y="3622644"/>
                  <a:pt x="5714567" y="3623469"/>
                  <a:pt x="5716335" y="3624382"/>
                </a:cubicBezTo>
                <a:cubicBezTo>
                  <a:pt x="5718102" y="3625295"/>
                  <a:pt x="5719266" y="3626032"/>
                  <a:pt x="5719825" y="3626591"/>
                </a:cubicBezTo>
                <a:cubicBezTo>
                  <a:pt x="5720385" y="3627151"/>
                  <a:pt x="5720753" y="3627593"/>
                  <a:pt x="5720930" y="3627917"/>
                </a:cubicBezTo>
                <a:cubicBezTo>
                  <a:pt x="5721107" y="3628241"/>
                  <a:pt x="5721254" y="3628653"/>
                  <a:pt x="5721372" y="3629154"/>
                </a:cubicBezTo>
                <a:cubicBezTo>
                  <a:pt x="5721490" y="3629655"/>
                  <a:pt x="5721578" y="3630258"/>
                  <a:pt x="5721637" y="3630965"/>
                </a:cubicBezTo>
                <a:cubicBezTo>
                  <a:pt x="5721696" y="3631672"/>
                  <a:pt x="5721725" y="3632586"/>
                  <a:pt x="5721725" y="3633705"/>
                </a:cubicBezTo>
                <a:cubicBezTo>
                  <a:pt x="5721725" y="3634765"/>
                  <a:pt x="5721681" y="3635708"/>
                  <a:pt x="5721593" y="3636532"/>
                </a:cubicBezTo>
                <a:cubicBezTo>
                  <a:pt x="5721504" y="3637357"/>
                  <a:pt x="5721372" y="3638049"/>
                  <a:pt x="5721195" y="3638609"/>
                </a:cubicBezTo>
                <a:cubicBezTo>
                  <a:pt x="5721018" y="3639169"/>
                  <a:pt x="5720768" y="3639581"/>
                  <a:pt x="5720444" y="3639846"/>
                </a:cubicBezTo>
                <a:cubicBezTo>
                  <a:pt x="5720120" y="3640111"/>
                  <a:pt x="5719752" y="3640244"/>
                  <a:pt x="5719339" y="3640244"/>
                </a:cubicBezTo>
                <a:cubicBezTo>
                  <a:pt x="5718692" y="3640244"/>
                  <a:pt x="5717675" y="3639832"/>
                  <a:pt x="5716291" y="3639007"/>
                </a:cubicBezTo>
                <a:cubicBezTo>
                  <a:pt x="5714906" y="3638182"/>
                  <a:pt x="5713213" y="3637254"/>
                  <a:pt x="5711210" y="3636223"/>
                </a:cubicBezTo>
                <a:cubicBezTo>
                  <a:pt x="5709207" y="3635192"/>
                  <a:pt x="5706835" y="3634250"/>
                  <a:pt x="5704096" y="3633395"/>
                </a:cubicBezTo>
                <a:cubicBezTo>
                  <a:pt x="5701357" y="3632541"/>
                  <a:pt x="5698279" y="3632114"/>
                  <a:pt x="5694862" y="3632114"/>
                </a:cubicBezTo>
                <a:cubicBezTo>
                  <a:pt x="5691680" y="3632114"/>
                  <a:pt x="5688912" y="3632541"/>
                  <a:pt x="5686555" y="3633395"/>
                </a:cubicBezTo>
                <a:cubicBezTo>
                  <a:pt x="5684199" y="3634250"/>
                  <a:pt x="5682255" y="3635384"/>
                  <a:pt x="5680723" y="3636798"/>
                </a:cubicBezTo>
                <a:cubicBezTo>
                  <a:pt x="5679192" y="3638211"/>
                  <a:pt x="5678043" y="3639890"/>
                  <a:pt x="5677277" y="3641834"/>
                </a:cubicBezTo>
                <a:cubicBezTo>
                  <a:pt x="5676511" y="3643778"/>
                  <a:pt x="5676128" y="3645841"/>
                  <a:pt x="5676128" y="3648020"/>
                </a:cubicBezTo>
                <a:cubicBezTo>
                  <a:pt x="5676128" y="3651201"/>
                  <a:pt x="5676865" y="3653941"/>
                  <a:pt x="5678337" y="3656238"/>
                </a:cubicBezTo>
                <a:cubicBezTo>
                  <a:pt x="5679810" y="3658536"/>
                  <a:pt x="5681769" y="3660568"/>
                  <a:pt x="5684214" y="3662336"/>
                </a:cubicBezTo>
                <a:cubicBezTo>
                  <a:pt x="5686659" y="3664103"/>
                  <a:pt x="5689442" y="3665723"/>
                  <a:pt x="5692564" y="3667196"/>
                </a:cubicBezTo>
                <a:cubicBezTo>
                  <a:pt x="5695687" y="3668669"/>
                  <a:pt x="5698868" y="3670156"/>
                  <a:pt x="5702108" y="3671658"/>
                </a:cubicBezTo>
                <a:cubicBezTo>
                  <a:pt x="5705348" y="3673160"/>
                  <a:pt x="5708529" y="3674810"/>
                  <a:pt x="5711651" y="3676607"/>
                </a:cubicBezTo>
                <a:cubicBezTo>
                  <a:pt x="5714774" y="3678404"/>
                  <a:pt x="5717557" y="3680525"/>
                  <a:pt x="5720002" y="3682969"/>
                </a:cubicBezTo>
                <a:cubicBezTo>
                  <a:pt x="5722447" y="3685414"/>
                  <a:pt x="5724420" y="3688301"/>
                  <a:pt x="5725923" y="3691629"/>
                </a:cubicBezTo>
                <a:cubicBezTo>
                  <a:pt x="5727425" y="3694958"/>
                  <a:pt x="5728176" y="3698890"/>
                  <a:pt x="5728176" y="3703426"/>
                </a:cubicBezTo>
                <a:cubicBezTo>
                  <a:pt x="5728176" y="3708787"/>
                  <a:pt x="5727189" y="3713559"/>
                  <a:pt x="5725216" y="3717741"/>
                </a:cubicBezTo>
                <a:cubicBezTo>
                  <a:pt x="5723243" y="3721924"/>
                  <a:pt x="5720503" y="3725474"/>
                  <a:pt x="5716998" y="3728390"/>
                </a:cubicBezTo>
                <a:cubicBezTo>
                  <a:pt x="5713493" y="3731306"/>
                  <a:pt x="5709369" y="3733500"/>
                  <a:pt x="5704626" y="3734973"/>
                </a:cubicBezTo>
                <a:cubicBezTo>
                  <a:pt x="5699884" y="3736446"/>
                  <a:pt x="5694773" y="3737182"/>
                  <a:pt x="5689295" y="3737182"/>
                </a:cubicBezTo>
                <a:cubicBezTo>
                  <a:pt x="5685466" y="3737182"/>
                  <a:pt x="5681916" y="3736858"/>
                  <a:pt x="5678646" y="3736210"/>
                </a:cubicBezTo>
                <a:cubicBezTo>
                  <a:pt x="5675377" y="3735562"/>
                  <a:pt x="5672461" y="3734767"/>
                  <a:pt x="5669898" y="3733824"/>
                </a:cubicBezTo>
                <a:cubicBezTo>
                  <a:pt x="5667335" y="3732882"/>
                  <a:pt x="5665186" y="3731910"/>
                  <a:pt x="5663447" y="3730908"/>
                </a:cubicBezTo>
                <a:cubicBezTo>
                  <a:pt x="5661710" y="3729907"/>
                  <a:pt x="5660502" y="3729052"/>
                  <a:pt x="5659824" y="3728345"/>
                </a:cubicBezTo>
                <a:cubicBezTo>
                  <a:pt x="5659147" y="3727638"/>
                  <a:pt x="5658646" y="3726740"/>
                  <a:pt x="5658322" y="3725650"/>
                </a:cubicBezTo>
                <a:cubicBezTo>
                  <a:pt x="5657998" y="3724560"/>
                  <a:pt x="5657836" y="3723102"/>
                  <a:pt x="5657836" y="3721276"/>
                </a:cubicBezTo>
                <a:cubicBezTo>
                  <a:pt x="5657836" y="3719980"/>
                  <a:pt x="5657895" y="3718905"/>
                  <a:pt x="5658013" y="3718051"/>
                </a:cubicBezTo>
                <a:cubicBezTo>
                  <a:pt x="5658131" y="3717197"/>
                  <a:pt x="5658308" y="3716504"/>
                  <a:pt x="5658543" y="3715974"/>
                </a:cubicBezTo>
                <a:cubicBezTo>
                  <a:pt x="5658779" y="3715444"/>
                  <a:pt x="5659073" y="3715076"/>
                  <a:pt x="5659427" y="3714870"/>
                </a:cubicBezTo>
                <a:cubicBezTo>
                  <a:pt x="5659780" y="3714663"/>
                  <a:pt x="5660193" y="3714560"/>
                  <a:pt x="5660664" y="3714560"/>
                </a:cubicBezTo>
                <a:cubicBezTo>
                  <a:pt x="5661489" y="3714560"/>
                  <a:pt x="5662652" y="3715061"/>
                  <a:pt x="5664154" y="3716062"/>
                </a:cubicBezTo>
                <a:cubicBezTo>
                  <a:pt x="5665657" y="3717064"/>
                  <a:pt x="5667586" y="3718154"/>
                  <a:pt x="5669942" y="3719332"/>
                </a:cubicBezTo>
                <a:cubicBezTo>
                  <a:pt x="5672299" y="3720510"/>
                  <a:pt x="5675141" y="3721615"/>
                  <a:pt x="5678470" y="3722646"/>
                </a:cubicBezTo>
                <a:cubicBezTo>
                  <a:pt x="5681799" y="3723677"/>
                  <a:pt x="5685642" y="3724192"/>
                  <a:pt x="5690002" y="3724192"/>
                </a:cubicBezTo>
                <a:cubicBezTo>
                  <a:pt x="5693301" y="3724192"/>
                  <a:pt x="5696320" y="3723750"/>
                  <a:pt x="5699059" y="3722867"/>
                </a:cubicBezTo>
                <a:cubicBezTo>
                  <a:pt x="5701798" y="3721983"/>
                  <a:pt x="5704155" y="3720731"/>
                  <a:pt x="5706128" y="3719111"/>
                </a:cubicBezTo>
                <a:cubicBezTo>
                  <a:pt x="5708102" y="3717491"/>
                  <a:pt x="5709619" y="3715503"/>
                  <a:pt x="5710679" y="3713146"/>
                </a:cubicBezTo>
                <a:cubicBezTo>
                  <a:pt x="5711740" y="3710790"/>
                  <a:pt x="5712270" y="3708109"/>
                  <a:pt x="5712270" y="3705105"/>
                </a:cubicBezTo>
                <a:cubicBezTo>
                  <a:pt x="5712270" y="3701865"/>
                  <a:pt x="5711534" y="3699096"/>
                  <a:pt x="5710061" y="3696799"/>
                </a:cubicBezTo>
                <a:cubicBezTo>
                  <a:pt x="5708588" y="3694501"/>
                  <a:pt x="5706644" y="3692483"/>
                  <a:pt x="5704229" y="3690745"/>
                </a:cubicBezTo>
                <a:cubicBezTo>
                  <a:pt x="5701814" y="3689008"/>
                  <a:pt x="5699059" y="3687417"/>
                  <a:pt x="5695966" y="3685974"/>
                </a:cubicBezTo>
                <a:cubicBezTo>
                  <a:pt x="5692873" y="3684530"/>
                  <a:pt x="5689707" y="3683057"/>
                  <a:pt x="5686467" y="3681555"/>
                </a:cubicBezTo>
                <a:cubicBezTo>
                  <a:pt x="5683227" y="3680053"/>
                  <a:pt x="5680075" y="3678389"/>
                  <a:pt x="5677012" y="3676563"/>
                </a:cubicBezTo>
                <a:cubicBezTo>
                  <a:pt x="5673948" y="3674736"/>
                  <a:pt x="5671209" y="3672586"/>
                  <a:pt x="5668794" y="3670112"/>
                </a:cubicBezTo>
                <a:cubicBezTo>
                  <a:pt x="5666379" y="3667638"/>
                  <a:pt x="5664419" y="3664736"/>
                  <a:pt x="5662917" y="3661408"/>
                </a:cubicBezTo>
                <a:cubicBezTo>
                  <a:pt x="5661415" y="3658079"/>
                  <a:pt x="5660664" y="3654088"/>
                  <a:pt x="5660664" y="3649434"/>
                </a:cubicBezTo>
                <a:cubicBezTo>
                  <a:pt x="5660664" y="3644662"/>
                  <a:pt x="5661533" y="3640406"/>
                  <a:pt x="5663271" y="3636665"/>
                </a:cubicBezTo>
                <a:cubicBezTo>
                  <a:pt x="5665009" y="3632924"/>
                  <a:pt x="5667424" y="3629787"/>
                  <a:pt x="5670517" y="3627254"/>
                </a:cubicBezTo>
                <a:cubicBezTo>
                  <a:pt x="5673610" y="3624721"/>
                  <a:pt x="5677292" y="3622791"/>
                  <a:pt x="5681563" y="3621466"/>
                </a:cubicBezTo>
                <a:cubicBezTo>
                  <a:pt x="5685834" y="3620140"/>
                  <a:pt x="5690443" y="3619478"/>
                  <a:pt x="5695392" y="3619478"/>
                </a:cubicBezTo>
                <a:close/>
                <a:moveTo>
                  <a:pt x="5219142" y="3619478"/>
                </a:moveTo>
                <a:cubicBezTo>
                  <a:pt x="5221675" y="3619478"/>
                  <a:pt x="5224223" y="3619699"/>
                  <a:pt x="5226786" y="3620140"/>
                </a:cubicBezTo>
                <a:cubicBezTo>
                  <a:pt x="5229348" y="3620582"/>
                  <a:pt x="5231764" y="3621171"/>
                  <a:pt x="5234032" y="3621908"/>
                </a:cubicBezTo>
                <a:cubicBezTo>
                  <a:pt x="5236300" y="3622644"/>
                  <a:pt x="5238317" y="3623469"/>
                  <a:pt x="5240085" y="3624382"/>
                </a:cubicBezTo>
                <a:cubicBezTo>
                  <a:pt x="5241852" y="3625295"/>
                  <a:pt x="5243016" y="3626032"/>
                  <a:pt x="5243575" y="3626591"/>
                </a:cubicBezTo>
                <a:cubicBezTo>
                  <a:pt x="5244135" y="3627151"/>
                  <a:pt x="5244503" y="3627593"/>
                  <a:pt x="5244680" y="3627917"/>
                </a:cubicBezTo>
                <a:cubicBezTo>
                  <a:pt x="5244857" y="3628241"/>
                  <a:pt x="5245004" y="3628653"/>
                  <a:pt x="5245122" y="3629154"/>
                </a:cubicBezTo>
                <a:cubicBezTo>
                  <a:pt x="5245240" y="3629655"/>
                  <a:pt x="5245328" y="3630258"/>
                  <a:pt x="5245387" y="3630965"/>
                </a:cubicBezTo>
                <a:cubicBezTo>
                  <a:pt x="5245446" y="3631672"/>
                  <a:pt x="5245475" y="3632586"/>
                  <a:pt x="5245475" y="3633705"/>
                </a:cubicBezTo>
                <a:cubicBezTo>
                  <a:pt x="5245475" y="3634765"/>
                  <a:pt x="5245431" y="3635708"/>
                  <a:pt x="5245343" y="3636532"/>
                </a:cubicBezTo>
                <a:cubicBezTo>
                  <a:pt x="5245254" y="3637357"/>
                  <a:pt x="5245122" y="3638049"/>
                  <a:pt x="5244945" y="3638609"/>
                </a:cubicBezTo>
                <a:cubicBezTo>
                  <a:pt x="5244768" y="3639169"/>
                  <a:pt x="5244518" y="3639581"/>
                  <a:pt x="5244194" y="3639846"/>
                </a:cubicBezTo>
                <a:cubicBezTo>
                  <a:pt x="5243870" y="3640111"/>
                  <a:pt x="5243502" y="3640244"/>
                  <a:pt x="5243089" y="3640244"/>
                </a:cubicBezTo>
                <a:cubicBezTo>
                  <a:pt x="5242442" y="3640244"/>
                  <a:pt x="5241425" y="3639832"/>
                  <a:pt x="5240041" y="3639007"/>
                </a:cubicBezTo>
                <a:cubicBezTo>
                  <a:pt x="5238656" y="3638182"/>
                  <a:pt x="5236963" y="3637254"/>
                  <a:pt x="5234960" y="3636223"/>
                </a:cubicBezTo>
                <a:cubicBezTo>
                  <a:pt x="5232957" y="3635192"/>
                  <a:pt x="5230585" y="3634250"/>
                  <a:pt x="5227846" y="3633395"/>
                </a:cubicBezTo>
                <a:cubicBezTo>
                  <a:pt x="5225107" y="3632541"/>
                  <a:pt x="5222029" y="3632114"/>
                  <a:pt x="5218612" y="3632114"/>
                </a:cubicBezTo>
                <a:cubicBezTo>
                  <a:pt x="5215430" y="3632114"/>
                  <a:pt x="5212662" y="3632541"/>
                  <a:pt x="5210305" y="3633395"/>
                </a:cubicBezTo>
                <a:cubicBezTo>
                  <a:pt x="5207949" y="3634250"/>
                  <a:pt x="5206005" y="3635384"/>
                  <a:pt x="5204473" y="3636798"/>
                </a:cubicBezTo>
                <a:cubicBezTo>
                  <a:pt x="5202942" y="3638211"/>
                  <a:pt x="5201793" y="3639890"/>
                  <a:pt x="5201027" y="3641834"/>
                </a:cubicBezTo>
                <a:cubicBezTo>
                  <a:pt x="5200261" y="3643778"/>
                  <a:pt x="5199878" y="3645841"/>
                  <a:pt x="5199878" y="3648020"/>
                </a:cubicBezTo>
                <a:cubicBezTo>
                  <a:pt x="5199878" y="3651201"/>
                  <a:pt x="5200615" y="3653941"/>
                  <a:pt x="5202087" y="3656238"/>
                </a:cubicBezTo>
                <a:cubicBezTo>
                  <a:pt x="5203560" y="3658536"/>
                  <a:pt x="5205519" y="3660568"/>
                  <a:pt x="5207964" y="3662336"/>
                </a:cubicBezTo>
                <a:cubicBezTo>
                  <a:pt x="5210409" y="3664103"/>
                  <a:pt x="5213192" y="3665723"/>
                  <a:pt x="5216314" y="3667196"/>
                </a:cubicBezTo>
                <a:cubicBezTo>
                  <a:pt x="5219437" y="3668669"/>
                  <a:pt x="5222618" y="3670156"/>
                  <a:pt x="5225858" y="3671658"/>
                </a:cubicBezTo>
                <a:cubicBezTo>
                  <a:pt x="5229098" y="3673160"/>
                  <a:pt x="5232279" y="3674810"/>
                  <a:pt x="5235401" y="3676607"/>
                </a:cubicBezTo>
                <a:cubicBezTo>
                  <a:pt x="5238524" y="3678404"/>
                  <a:pt x="5241307" y="3680525"/>
                  <a:pt x="5243752" y="3682969"/>
                </a:cubicBezTo>
                <a:cubicBezTo>
                  <a:pt x="5246197" y="3685414"/>
                  <a:pt x="5248170" y="3688301"/>
                  <a:pt x="5249673" y="3691629"/>
                </a:cubicBezTo>
                <a:cubicBezTo>
                  <a:pt x="5251175" y="3694958"/>
                  <a:pt x="5251926" y="3698890"/>
                  <a:pt x="5251926" y="3703426"/>
                </a:cubicBezTo>
                <a:cubicBezTo>
                  <a:pt x="5251926" y="3708787"/>
                  <a:pt x="5250939" y="3713559"/>
                  <a:pt x="5248966" y="3717741"/>
                </a:cubicBezTo>
                <a:cubicBezTo>
                  <a:pt x="5246993" y="3721924"/>
                  <a:pt x="5244253" y="3725474"/>
                  <a:pt x="5240748" y="3728390"/>
                </a:cubicBezTo>
                <a:cubicBezTo>
                  <a:pt x="5237243" y="3731306"/>
                  <a:pt x="5233119" y="3733500"/>
                  <a:pt x="5228376" y="3734973"/>
                </a:cubicBezTo>
                <a:cubicBezTo>
                  <a:pt x="5223634" y="3736446"/>
                  <a:pt x="5218523" y="3737182"/>
                  <a:pt x="5213045" y="3737182"/>
                </a:cubicBezTo>
                <a:cubicBezTo>
                  <a:pt x="5209216" y="3737182"/>
                  <a:pt x="5205666" y="3736858"/>
                  <a:pt x="5202396" y="3736210"/>
                </a:cubicBezTo>
                <a:cubicBezTo>
                  <a:pt x="5199127" y="3735562"/>
                  <a:pt x="5196211" y="3734767"/>
                  <a:pt x="5193648" y="3733824"/>
                </a:cubicBezTo>
                <a:cubicBezTo>
                  <a:pt x="5191085" y="3732882"/>
                  <a:pt x="5188936" y="3731910"/>
                  <a:pt x="5187197" y="3730908"/>
                </a:cubicBezTo>
                <a:cubicBezTo>
                  <a:pt x="5185460" y="3729907"/>
                  <a:pt x="5184252" y="3729052"/>
                  <a:pt x="5183574" y="3728345"/>
                </a:cubicBezTo>
                <a:cubicBezTo>
                  <a:pt x="5182897" y="3727638"/>
                  <a:pt x="5182396" y="3726740"/>
                  <a:pt x="5182072" y="3725650"/>
                </a:cubicBezTo>
                <a:cubicBezTo>
                  <a:pt x="5181748" y="3724560"/>
                  <a:pt x="5181586" y="3723102"/>
                  <a:pt x="5181586" y="3721276"/>
                </a:cubicBezTo>
                <a:cubicBezTo>
                  <a:pt x="5181586" y="3719980"/>
                  <a:pt x="5181645" y="3718905"/>
                  <a:pt x="5181763" y="3718051"/>
                </a:cubicBezTo>
                <a:cubicBezTo>
                  <a:pt x="5181881" y="3717197"/>
                  <a:pt x="5182058" y="3716504"/>
                  <a:pt x="5182293" y="3715974"/>
                </a:cubicBezTo>
                <a:cubicBezTo>
                  <a:pt x="5182529" y="3715444"/>
                  <a:pt x="5182823" y="3715076"/>
                  <a:pt x="5183177" y="3714870"/>
                </a:cubicBezTo>
                <a:cubicBezTo>
                  <a:pt x="5183530" y="3714663"/>
                  <a:pt x="5183943" y="3714560"/>
                  <a:pt x="5184414" y="3714560"/>
                </a:cubicBezTo>
                <a:cubicBezTo>
                  <a:pt x="5185239" y="3714560"/>
                  <a:pt x="5186402" y="3715061"/>
                  <a:pt x="5187904" y="3716062"/>
                </a:cubicBezTo>
                <a:cubicBezTo>
                  <a:pt x="5189407" y="3717064"/>
                  <a:pt x="5191336" y="3718154"/>
                  <a:pt x="5193692" y="3719332"/>
                </a:cubicBezTo>
                <a:cubicBezTo>
                  <a:pt x="5196049" y="3720510"/>
                  <a:pt x="5198891" y="3721615"/>
                  <a:pt x="5202220" y="3722646"/>
                </a:cubicBezTo>
                <a:cubicBezTo>
                  <a:pt x="5205549" y="3723677"/>
                  <a:pt x="5209392" y="3724192"/>
                  <a:pt x="5213752" y="3724192"/>
                </a:cubicBezTo>
                <a:cubicBezTo>
                  <a:pt x="5217051" y="3724192"/>
                  <a:pt x="5220070" y="3723750"/>
                  <a:pt x="5222809" y="3722867"/>
                </a:cubicBezTo>
                <a:cubicBezTo>
                  <a:pt x="5225548" y="3721983"/>
                  <a:pt x="5227905" y="3720731"/>
                  <a:pt x="5229878" y="3719111"/>
                </a:cubicBezTo>
                <a:cubicBezTo>
                  <a:pt x="5231852" y="3717491"/>
                  <a:pt x="5233369" y="3715503"/>
                  <a:pt x="5234429" y="3713146"/>
                </a:cubicBezTo>
                <a:cubicBezTo>
                  <a:pt x="5235490" y="3710790"/>
                  <a:pt x="5236020" y="3708109"/>
                  <a:pt x="5236020" y="3705105"/>
                </a:cubicBezTo>
                <a:cubicBezTo>
                  <a:pt x="5236020" y="3701865"/>
                  <a:pt x="5235284" y="3699096"/>
                  <a:pt x="5233811" y="3696799"/>
                </a:cubicBezTo>
                <a:cubicBezTo>
                  <a:pt x="5232338" y="3694501"/>
                  <a:pt x="5230394" y="3692483"/>
                  <a:pt x="5227979" y="3690745"/>
                </a:cubicBezTo>
                <a:cubicBezTo>
                  <a:pt x="5225564" y="3689008"/>
                  <a:pt x="5222809" y="3687417"/>
                  <a:pt x="5219716" y="3685974"/>
                </a:cubicBezTo>
                <a:cubicBezTo>
                  <a:pt x="5216623" y="3684530"/>
                  <a:pt x="5213457" y="3683057"/>
                  <a:pt x="5210217" y="3681555"/>
                </a:cubicBezTo>
                <a:cubicBezTo>
                  <a:pt x="5206977" y="3680053"/>
                  <a:pt x="5203825" y="3678389"/>
                  <a:pt x="5200762" y="3676563"/>
                </a:cubicBezTo>
                <a:cubicBezTo>
                  <a:pt x="5197698" y="3674736"/>
                  <a:pt x="5194959" y="3672586"/>
                  <a:pt x="5192544" y="3670112"/>
                </a:cubicBezTo>
                <a:cubicBezTo>
                  <a:pt x="5190129" y="3667638"/>
                  <a:pt x="5188169" y="3664736"/>
                  <a:pt x="5186667" y="3661408"/>
                </a:cubicBezTo>
                <a:cubicBezTo>
                  <a:pt x="5185165" y="3658079"/>
                  <a:pt x="5184414" y="3654088"/>
                  <a:pt x="5184414" y="3649434"/>
                </a:cubicBezTo>
                <a:cubicBezTo>
                  <a:pt x="5184414" y="3644662"/>
                  <a:pt x="5185283" y="3640406"/>
                  <a:pt x="5187021" y="3636665"/>
                </a:cubicBezTo>
                <a:cubicBezTo>
                  <a:pt x="5188759" y="3632924"/>
                  <a:pt x="5191174" y="3629787"/>
                  <a:pt x="5194267" y="3627254"/>
                </a:cubicBezTo>
                <a:cubicBezTo>
                  <a:pt x="5197360" y="3624721"/>
                  <a:pt x="5201042" y="3622791"/>
                  <a:pt x="5205313" y="3621466"/>
                </a:cubicBezTo>
                <a:cubicBezTo>
                  <a:pt x="5209584" y="3620140"/>
                  <a:pt x="5214193" y="3619478"/>
                  <a:pt x="5219142" y="3619478"/>
                </a:cubicBezTo>
                <a:close/>
                <a:moveTo>
                  <a:pt x="4752417" y="3619478"/>
                </a:moveTo>
                <a:cubicBezTo>
                  <a:pt x="4754950" y="3619478"/>
                  <a:pt x="4757498" y="3619699"/>
                  <a:pt x="4760061" y="3620140"/>
                </a:cubicBezTo>
                <a:cubicBezTo>
                  <a:pt x="4762623" y="3620582"/>
                  <a:pt x="4765039" y="3621171"/>
                  <a:pt x="4767307" y="3621908"/>
                </a:cubicBezTo>
                <a:cubicBezTo>
                  <a:pt x="4769575" y="3622644"/>
                  <a:pt x="4771592" y="3623469"/>
                  <a:pt x="4773360" y="3624382"/>
                </a:cubicBezTo>
                <a:cubicBezTo>
                  <a:pt x="4775127" y="3625295"/>
                  <a:pt x="4776291" y="3626032"/>
                  <a:pt x="4776850" y="3626591"/>
                </a:cubicBezTo>
                <a:cubicBezTo>
                  <a:pt x="4777410" y="3627151"/>
                  <a:pt x="4777778" y="3627593"/>
                  <a:pt x="4777955" y="3627917"/>
                </a:cubicBezTo>
                <a:cubicBezTo>
                  <a:pt x="4778132" y="3628241"/>
                  <a:pt x="4778279" y="3628653"/>
                  <a:pt x="4778397" y="3629154"/>
                </a:cubicBezTo>
                <a:cubicBezTo>
                  <a:pt x="4778515" y="3629655"/>
                  <a:pt x="4778603" y="3630258"/>
                  <a:pt x="4778662" y="3630965"/>
                </a:cubicBezTo>
                <a:cubicBezTo>
                  <a:pt x="4778721" y="3631672"/>
                  <a:pt x="4778750" y="3632586"/>
                  <a:pt x="4778750" y="3633705"/>
                </a:cubicBezTo>
                <a:cubicBezTo>
                  <a:pt x="4778750" y="3634765"/>
                  <a:pt x="4778706" y="3635708"/>
                  <a:pt x="4778618" y="3636532"/>
                </a:cubicBezTo>
                <a:cubicBezTo>
                  <a:pt x="4778529" y="3637357"/>
                  <a:pt x="4778397" y="3638049"/>
                  <a:pt x="4778220" y="3638609"/>
                </a:cubicBezTo>
                <a:cubicBezTo>
                  <a:pt x="4778043" y="3639169"/>
                  <a:pt x="4777793" y="3639581"/>
                  <a:pt x="4777469" y="3639846"/>
                </a:cubicBezTo>
                <a:cubicBezTo>
                  <a:pt x="4777145" y="3640111"/>
                  <a:pt x="4776777" y="3640244"/>
                  <a:pt x="4776364" y="3640244"/>
                </a:cubicBezTo>
                <a:cubicBezTo>
                  <a:pt x="4775717" y="3640244"/>
                  <a:pt x="4774700" y="3639832"/>
                  <a:pt x="4773316" y="3639007"/>
                </a:cubicBezTo>
                <a:cubicBezTo>
                  <a:pt x="4771931" y="3638182"/>
                  <a:pt x="4770238" y="3637254"/>
                  <a:pt x="4768235" y="3636223"/>
                </a:cubicBezTo>
                <a:cubicBezTo>
                  <a:pt x="4766232" y="3635192"/>
                  <a:pt x="4763860" y="3634250"/>
                  <a:pt x="4761121" y="3633395"/>
                </a:cubicBezTo>
                <a:cubicBezTo>
                  <a:pt x="4758382" y="3632541"/>
                  <a:pt x="4755304" y="3632114"/>
                  <a:pt x="4751887" y="3632114"/>
                </a:cubicBezTo>
                <a:cubicBezTo>
                  <a:pt x="4748705" y="3632114"/>
                  <a:pt x="4745937" y="3632541"/>
                  <a:pt x="4743580" y="3633395"/>
                </a:cubicBezTo>
                <a:cubicBezTo>
                  <a:pt x="4741224" y="3634250"/>
                  <a:pt x="4739280" y="3635384"/>
                  <a:pt x="4737748" y="3636798"/>
                </a:cubicBezTo>
                <a:cubicBezTo>
                  <a:pt x="4736217" y="3638211"/>
                  <a:pt x="4735068" y="3639890"/>
                  <a:pt x="4734302" y="3641834"/>
                </a:cubicBezTo>
                <a:cubicBezTo>
                  <a:pt x="4733536" y="3643778"/>
                  <a:pt x="4733153" y="3645841"/>
                  <a:pt x="4733153" y="3648020"/>
                </a:cubicBezTo>
                <a:cubicBezTo>
                  <a:pt x="4733153" y="3651201"/>
                  <a:pt x="4733890" y="3653941"/>
                  <a:pt x="4735362" y="3656238"/>
                </a:cubicBezTo>
                <a:cubicBezTo>
                  <a:pt x="4736835" y="3658536"/>
                  <a:pt x="4738794" y="3660568"/>
                  <a:pt x="4741239" y="3662336"/>
                </a:cubicBezTo>
                <a:cubicBezTo>
                  <a:pt x="4743684" y="3664103"/>
                  <a:pt x="4746467" y="3665723"/>
                  <a:pt x="4749589" y="3667196"/>
                </a:cubicBezTo>
                <a:cubicBezTo>
                  <a:pt x="4752712" y="3668669"/>
                  <a:pt x="4755893" y="3670156"/>
                  <a:pt x="4759133" y="3671658"/>
                </a:cubicBezTo>
                <a:cubicBezTo>
                  <a:pt x="4762373" y="3673160"/>
                  <a:pt x="4765554" y="3674810"/>
                  <a:pt x="4768676" y="3676607"/>
                </a:cubicBezTo>
                <a:cubicBezTo>
                  <a:pt x="4771799" y="3678404"/>
                  <a:pt x="4774582" y="3680525"/>
                  <a:pt x="4777027" y="3682969"/>
                </a:cubicBezTo>
                <a:cubicBezTo>
                  <a:pt x="4779472" y="3685414"/>
                  <a:pt x="4781445" y="3688301"/>
                  <a:pt x="4782948" y="3691629"/>
                </a:cubicBezTo>
                <a:cubicBezTo>
                  <a:pt x="4784450" y="3694958"/>
                  <a:pt x="4785201" y="3698890"/>
                  <a:pt x="4785201" y="3703426"/>
                </a:cubicBezTo>
                <a:cubicBezTo>
                  <a:pt x="4785201" y="3708787"/>
                  <a:pt x="4784214" y="3713559"/>
                  <a:pt x="4782241" y="3717741"/>
                </a:cubicBezTo>
                <a:cubicBezTo>
                  <a:pt x="4780268" y="3721924"/>
                  <a:pt x="4777528" y="3725474"/>
                  <a:pt x="4774023" y="3728390"/>
                </a:cubicBezTo>
                <a:cubicBezTo>
                  <a:pt x="4770518" y="3731306"/>
                  <a:pt x="4766394" y="3733500"/>
                  <a:pt x="4761651" y="3734973"/>
                </a:cubicBezTo>
                <a:cubicBezTo>
                  <a:pt x="4756909" y="3736446"/>
                  <a:pt x="4751798" y="3737182"/>
                  <a:pt x="4746320" y="3737182"/>
                </a:cubicBezTo>
                <a:cubicBezTo>
                  <a:pt x="4742491" y="3737182"/>
                  <a:pt x="4738941" y="3736858"/>
                  <a:pt x="4735671" y="3736210"/>
                </a:cubicBezTo>
                <a:cubicBezTo>
                  <a:pt x="4732402" y="3735562"/>
                  <a:pt x="4729486" y="3734767"/>
                  <a:pt x="4726923" y="3733824"/>
                </a:cubicBezTo>
                <a:cubicBezTo>
                  <a:pt x="4724360" y="3732882"/>
                  <a:pt x="4722211" y="3731910"/>
                  <a:pt x="4720472" y="3730908"/>
                </a:cubicBezTo>
                <a:cubicBezTo>
                  <a:pt x="4718735" y="3729907"/>
                  <a:pt x="4717527" y="3729052"/>
                  <a:pt x="4716849" y="3728345"/>
                </a:cubicBezTo>
                <a:cubicBezTo>
                  <a:pt x="4716172" y="3727638"/>
                  <a:pt x="4715671" y="3726740"/>
                  <a:pt x="4715347" y="3725650"/>
                </a:cubicBezTo>
                <a:cubicBezTo>
                  <a:pt x="4715023" y="3724560"/>
                  <a:pt x="4714861" y="3723102"/>
                  <a:pt x="4714861" y="3721276"/>
                </a:cubicBezTo>
                <a:cubicBezTo>
                  <a:pt x="4714861" y="3719980"/>
                  <a:pt x="4714920" y="3718905"/>
                  <a:pt x="4715038" y="3718051"/>
                </a:cubicBezTo>
                <a:cubicBezTo>
                  <a:pt x="4715156" y="3717197"/>
                  <a:pt x="4715333" y="3716504"/>
                  <a:pt x="4715568" y="3715974"/>
                </a:cubicBezTo>
                <a:cubicBezTo>
                  <a:pt x="4715804" y="3715444"/>
                  <a:pt x="4716098" y="3715076"/>
                  <a:pt x="4716452" y="3714870"/>
                </a:cubicBezTo>
                <a:cubicBezTo>
                  <a:pt x="4716805" y="3714663"/>
                  <a:pt x="4717218" y="3714560"/>
                  <a:pt x="4717689" y="3714560"/>
                </a:cubicBezTo>
                <a:cubicBezTo>
                  <a:pt x="4718514" y="3714560"/>
                  <a:pt x="4719677" y="3715061"/>
                  <a:pt x="4721179" y="3716062"/>
                </a:cubicBezTo>
                <a:cubicBezTo>
                  <a:pt x="4722682" y="3717064"/>
                  <a:pt x="4724611" y="3718154"/>
                  <a:pt x="4726967" y="3719332"/>
                </a:cubicBezTo>
                <a:cubicBezTo>
                  <a:pt x="4729324" y="3720510"/>
                  <a:pt x="4732166" y="3721615"/>
                  <a:pt x="4735495" y="3722646"/>
                </a:cubicBezTo>
                <a:cubicBezTo>
                  <a:pt x="4738824" y="3723677"/>
                  <a:pt x="4742667" y="3724192"/>
                  <a:pt x="4747027" y="3724192"/>
                </a:cubicBezTo>
                <a:cubicBezTo>
                  <a:pt x="4750326" y="3724192"/>
                  <a:pt x="4753345" y="3723750"/>
                  <a:pt x="4756084" y="3722867"/>
                </a:cubicBezTo>
                <a:cubicBezTo>
                  <a:pt x="4758823" y="3721983"/>
                  <a:pt x="4761180" y="3720731"/>
                  <a:pt x="4763153" y="3719111"/>
                </a:cubicBezTo>
                <a:cubicBezTo>
                  <a:pt x="4765127" y="3717491"/>
                  <a:pt x="4766644" y="3715503"/>
                  <a:pt x="4767704" y="3713146"/>
                </a:cubicBezTo>
                <a:cubicBezTo>
                  <a:pt x="4768765" y="3710790"/>
                  <a:pt x="4769295" y="3708109"/>
                  <a:pt x="4769295" y="3705105"/>
                </a:cubicBezTo>
                <a:cubicBezTo>
                  <a:pt x="4769295" y="3701865"/>
                  <a:pt x="4768559" y="3699096"/>
                  <a:pt x="4767086" y="3696799"/>
                </a:cubicBezTo>
                <a:cubicBezTo>
                  <a:pt x="4765613" y="3694501"/>
                  <a:pt x="4763669" y="3692483"/>
                  <a:pt x="4761254" y="3690745"/>
                </a:cubicBezTo>
                <a:cubicBezTo>
                  <a:pt x="4758839" y="3689008"/>
                  <a:pt x="4756084" y="3687417"/>
                  <a:pt x="4752991" y="3685974"/>
                </a:cubicBezTo>
                <a:cubicBezTo>
                  <a:pt x="4749898" y="3684530"/>
                  <a:pt x="4746732" y="3683057"/>
                  <a:pt x="4743492" y="3681555"/>
                </a:cubicBezTo>
                <a:cubicBezTo>
                  <a:pt x="4740252" y="3680053"/>
                  <a:pt x="4737100" y="3678389"/>
                  <a:pt x="4734037" y="3676563"/>
                </a:cubicBezTo>
                <a:cubicBezTo>
                  <a:pt x="4730973" y="3674736"/>
                  <a:pt x="4728234" y="3672586"/>
                  <a:pt x="4725819" y="3670112"/>
                </a:cubicBezTo>
                <a:cubicBezTo>
                  <a:pt x="4723404" y="3667638"/>
                  <a:pt x="4721444" y="3664736"/>
                  <a:pt x="4719942" y="3661408"/>
                </a:cubicBezTo>
                <a:cubicBezTo>
                  <a:pt x="4718440" y="3658079"/>
                  <a:pt x="4717689" y="3654088"/>
                  <a:pt x="4717689" y="3649434"/>
                </a:cubicBezTo>
                <a:cubicBezTo>
                  <a:pt x="4717689" y="3644662"/>
                  <a:pt x="4718558" y="3640406"/>
                  <a:pt x="4720296" y="3636665"/>
                </a:cubicBezTo>
                <a:cubicBezTo>
                  <a:pt x="4722034" y="3632924"/>
                  <a:pt x="4724449" y="3629787"/>
                  <a:pt x="4727542" y="3627254"/>
                </a:cubicBezTo>
                <a:cubicBezTo>
                  <a:pt x="4730635" y="3624721"/>
                  <a:pt x="4734317" y="3622791"/>
                  <a:pt x="4738588" y="3621466"/>
                </a:cubicBezTo>
                <a:cubicBezTo>
                  <a:pt x="4742859" y="3620140"/>
                  <a:pt x="4747468" y="3619478"/>
                  <a:pt x="4752417" y="3619478"/>
                </a:cubicBezTo>
                <a:close/>
                <a:moveTo>
                  <a:pt x="4276167" y="3619478"/>
                </a:moveTo>
                <a:cubicBezTo>
                  <a:pt x="4278700" y="3619478"/>
                  <a:pt x="4281248" y="3619699"/>
                  <a:pt x="4283811" y="3620140"/>
                </a:cubicBezTo>
                <a:cubicBezTo>
                  <a:pt x="4286374" y="3620582"/>
                  <a:pt x="4288789" y="3621171"/>
                  <a:pt x="4291057" y="3621908"/>
                </a:cubicBezTo>
                <a:cubicBezTo>
                  <a:pt x="4293325" y="3622644"/>
                  <a:pt x="4295343" y="3623469"/>
                  <a:pt x="4297110" y="3624382"/>
                </a:cubicBezTo>
                <a:cubicBezTo>
                  <a:pt x="4298877" y="3625295"/>
                  <a:pt x="4300041" y="3626032"/>
                  <a:pt x="4300601" y="3626591"/>
                </a:cubicBezTo>
                <a:cubicBezTo>
                  <a:pt x="4301160" y="3627151"/>
                  <a:pt x="4301528" y="3627593"/>
                  <a:pt x="4301705" y="3627917"/>
                </a:cubicBezTo>
                <a:cubicBezTo>
                  <a:pt x="4301882" y="3628241"/>
                  <a:pt x="4302029" y="3628653"/>
                  <a:pt x="4302147" y="3629154"/>
                </a:cubicBezTo>
                <a:cubicBezTo>
                  <a:pt x="4302265" y="3629655"/>
                  <a:pt x="4302353" y="3630258"/>
                  <a:pt x="4302412" y="3630965"/>
                </a:cubicBezTo>
                <a:cubicBezTo>
                  <a:pt x="4302471" y="3631672"/>
                  <a:pt x="4302500" y="3632586"/>
                  <a:pt x="4302500" y="3633705"/>
                </a:cubicBezTo>
                <a:cubicBezTo>
                  <a:pt x="4302500" y="3634765"/>
                  <a:pt x="4302456" y="3635708"/>
                  <a:pt x="4302368" y="3636532"/>
                </a:cubicBezTo>
                <a:cubicBezTo>
                  <a:pt x="4302280" y="3637357"/>
                  <a:pt x="4302147" y="3638049"/>
                  <a:pt x="4301970" y="3638609"/>
                </a:cubicBezTo>
                <a:cubicBezTo>
                  <a:pt x="4301794" y="3639169"/>
                  <a:pt x="4301543" y="3639581"/>
                  <a:pt x="4301219" y="3639846"/>
                </a:cubicBezTo>
                <a:cubicBezTo>
                  <a:pt x="4300895" y="3640111"/>
                  <a:pt x="4300527" y="3640244"/>
                  <a:pt x="4300115" y="3640244"/>
                </a:cubicBezTo>
                <a:cubicBezTo>
                  <a:pt x="4299467" y="3640244"/>
                  <a:pt x="4298450" y="3639832"/>
                  <a:pt x="4297066" y="3639007"/>
                </a:cubicBezTo>
                <a:cubicBezTo>
                  <a:pt x="4295681" y="3638182"/>
                  <a:pt x="4293988" y="3637254"/>
                  <a:pt x="4291985" y="3636223"/>
                </a:cubicBezTo>
                <a:cubicBezTo>
                  <a:pt x="4289982" y="3635192"/>
                  <a:pt x="4287611" y="3634250"/>
                  <a:pt x="4284871" y="3633395"/>
                </a:cubicBezTo>
                <a:cubicBezTo>
                  <a:pt x="4282132" y="3632541"/>
                  <a:pt x="4279054" y="3632114"/>
                  <a:pt x="4275637" y="3632114"/>
                </a:cubicBezTo>
                <a:cubicBezTo>
                  <a:pt x="4272456" y="3632114"/>
                  <a:pt x="4269687" y="3632541"/>
                  <a:pt x="4267331" y="3633395"/>
                </a:cubicBezTo>
                <a:cubicBezTo>
                  <a:pt x="4264974" y="3634250"/>
                  <a:pt x="4263030" y="3635384"/>
                  <a:pt x="4261498" y="3636798"/>
                </a:cubicBezTo>
                <a:cubicBezTo>
                  <a:pt x="4259966" y="3638211"/>
                  <a:pt x="4258818" y="3639890"/>
                  <a:pt x="4258052" y="3641834"/>
                </a:cubicBezTo>
                <a:cubicBezTo>
                  <a:pt x="4257286" y="3643778"/>
                  <a:pt x="4256903" y="3645841"/>
                  <a:pt x="4256903" y="3648020"/>
                </a:cubicBezTo>
                <a:cubicBezTo>
                  <a:pt x="4256903" y="3651201"/>
                  <a:pt x="4257640" y="3653941"/>
                  <a:pt x="4259112" y="3656238"/>
                </a:cubicBezTo>
                <a:cubicBezTo>
                  <a:pt x="4260585" y="3658536"/>
                  <a:pt x="4262544" y="3660568"/>
                  <a:pt x="4264989" y="3662336"/>
                </a:cubicBezTo>
                <a:cubicBezTo>
                  <a:pt x="4267433" y="3664103"/>
                  <a:pt x="4270217" y="3665723"/>
                  <a:pt x="4273339" y="3667196"/>
                </a:cubicBezTo>
                <a:cubicBezTo>
                  <a:pt x="4276462" y="3668669"/>
                  <a:pt x="4279643" y="3670156"/>
                  <a:pt x="4282883" y="3671658"/>
                </a:cubicBezTo>
                <a:cubicBezTo>
                  <a:pt x="4286123" y="3673160"/>
                  <a:pt x="4289304" y="3674810"/>
                  <a:pt x="4292427" y="3676607"/>
                </a:cubicBezTo>
                <a:cubicBezTo>
                  <a:pt x="4295549" y="3678404"/>
                  <a:pt x="4298332" y="3680525"/>
                  <a:pt x="4300777" y="3682969"/>
                </a:cubicBezTo>
                <a:cubicBezTo>
                  <a:pt x="4303222" y="3685414"/>
                  <a:pt x="4305196" y="3688301"/>
                  <a:pt x="4306698" y="3691629"/>
                </a:cubicBezTo>
                <a:cubicBezTo>
                  <a:pt x="4308200" y="3694958"/>
                  <a:pt x="4308951" y="3698890"/>
                  <a:pt x="4308951" y="3703426"/>
                </a:cubicBezTo>
                <a:cubicBezTo>
                  <a:pt x="4308951" y="3708787"/>
                  <a:pt x="4307964" y="3713559"/>
                  <a:pt x="4305991" y="3717741"/>
                </a:cubicBezTo>
                <a:cubicBezTo>
                  <a:pt x="4304018" y="3721924"/>
                  <a:pt x="4301278" y="3725474"/>
                  <a:pt x="4297773" y="3728390"/>
                </a:cubicBezTo>
                <a:cubicBezTo>
                  <a:pt x="4294268" y="3731306"/>
                  <a:pt x="4290144" y="3733500"/>
                  <a:pt x="4285402" y="3734973"/>
                </a:cubicBezTo>
                <a:cubicBezTo>
                  <a:pt x="4280659" y="3736446"/>
                  <a:pt x="4275549" y="3737182"/>
                  <a:pt x="4270070" y="3737182"/>
                </a:cubicBezTo>
                <a:cubicBezTo>
                  <a:pt x="4266240" y="3737182"/>
                  <a:pt x="4262691" y="3736858"/>
                  <a:pt x="4259422" y="3736210"/>
                </a:cubicBezTo>
                <a:cubicBezTo>
                  <a:pt x="4256152" y="3735562"/>
                  <a:pt x="4253236" y="3734767"/>
                  <a:pt x="4250673" y="3733824"/>
                </a:cubicBezTo>
                <a:cubicBezTo>
                  <a:pt x="4248111" y="3732882"/>
                  <a:pt x="4245961" y="3731910"/>
                  <a:pt x="4244223" y="3730908"/>
                </a:cubicBezTo>
                <a:cubicBezTo>
                  <a:pt x="4242485" y="3729907"/>
                  <a:pt x="4241277" y="3729052"/>
                  <a:pt x="4240600" y="3728345"/>
                </a:cubicBezTo>
                <a:cubicBezTo>
                  <a:pt x="4239922" y="3727638"/>
                  <a:pt x="4239421" y="3726740"/>
                  <a:pt x="4239097" y="3725650"/>
                </a:cubicBezTo>
                <a:cubicBezTo>
                  <a:pt x="4238773" y="3724560"/>
                  <a:pt x="4238611" y="3723102"/>
                  <a:pt x="4238611" y="3721276"/>
                </a:cubicBezTo>
                <a:cubicBezTo>
                  <a:pt x="4238611" y="3719980"/>
                  <a:pt x="4238670" y="3718905"/>
                  <a:pt x="4238788" y="3718051"/>
                </a:cubicBezTo>
                <a:cubicBezTo>
                  <a:pt x="4238906" y="3717197"/>
                  <a:pt x="4239083" y="3716504"/>
                  <a:pt x="4239318" y="3715974"/>
                </a:cubicBezTo>
                <a:cubicBezTo>
                  <a:pt x="4239554" y="3715444"/>
                  <a:pt x="4239848" y="3715076"/>
                  <a:pt x="4240202" y="3714870"/>
                </a:cubicBezTo>
                <a:cubicBezTo>
                  <a:pt x="4240555" y="3714663"/>
                  <a:pt x="4240968" y="3714560"/>
                  <a:pt x="4241439" y="3714560"/>
                </a:cubicBezTo>
                <a:cubicBezTo>
                  <a:pt x="4242264" y="3714560"/>
                  <a:pt x="4243427" y="3715061"/>
                  <a:pt x="4244930" y="3716062"/>
                </a:cubicBezTo>
                <a:cubicBezTo>
                  <a:pt x="4246432" y="3717064"/>
                  <a:pt x="4248361" y="3718154"/>
                  <a:pt x="4250718" y="3719332"/>
                </a:cubicBezTo>
                <a:cubicBezTo>
                  <a:pt x="4253074" y="3720510"/>
                  <a:pt x="4255916" y="3721615"/>
                  <a:pt x="4259245" y="3722646"/>
                </a:cubicBezTo>
                <a:cubicBezTo>
                  <a:pt x="4262573" y="3723677"/>
                  <a:pt x="4266417" y="3724192"/>
                  <a:pt x="4270777" y="3724192"/>
                </a:cubicBezTo>
                <a:cubicBezTo>
                  <a:pt x="4274076" y="3724192"/>
                  <a:pt x="4277095" y="3723750"/>
                  <a:pt x="4279834" y="3722867"/>
                </a:cubicBezTo>
                <a:cubicBezTo>
                  <a:pt x="4282574" y="3721983"/>
                  <a:pt x="4284930" y="3720731"/>
                  <a:pt x="4286904" y="3719111"/>
                </a:cubicBezTo>
                <a:cubicBezTo>
                  <a:pt x="4288877" y="3717491"/>
                  <a:pt x="4290394" y="3715503"/>
                  <a:pt x="4291455" y="3713146"/>
                </a:cubicBezTo>
                <a:cubicBezTo>
                  <a:pt x="4292515" y="3710790"/>
                  <a:pt x="4293045" y="3708109"/>
                  <a:pt x="4293045" y="3705105"/>
                </a:cubicBezTo>
                <a:cubicBezTo>
                  <a:pt x="4293045" y="3701865"/>
                  <a:pt x="4292309" y="3699096"/>
                  <a:pt x="4290836" y="3696799"/>
                </a:cubicBezTo>
                <a:cubicBezTo>
                  <a:pt x="4289363" y="3694501"/>
                  <a:pt x="4287419" y="3692483"/>
                  <a:pt x="4285004" y="3690745"/>
                </a:cubicBezTo>
                <a:cubicBezTo>
                  <a:pt x="4282589" y="3689008"/>
                  <a:pt x="4279834" y="3687417"/>
                  <a:pt x="4276742" y="3685974"/>
                </a:cubicBezTo>
                <a:cubicBezTo>
                  <a:pt x="4273649" y="3684530"/>
                  <a:pt x="4270482" y="3683057"/>
                  <a:pt x="4267242" y="3681555"/>
                </a:cubicBezTo>
                <a:cubicBezTo>
                  <a:pt x="4264002" y="3680053"/>
                  <a:pt x="4260850" y="3678389"/>
                  <a:pt x="4257787" y="3676563"/>
                </a:cubicBezTo>
                <a:cubicBezTo>
                  <a:pt x="4254723" y="3674736"/>
                  <a:pt x="4251984" y="3672586"/>
                  <a:pt x="4249569" y="3670112"/>
                </a:cubicBezTo>
                <a:cubicBezTo>
                  <a:pt x="4247154" y="3667638"/>
                  <a:pt x="4245195" y="3664736"/>
                  <a:pt x="4243692" y="3661408"/>
                </a:cubicBezTo>
                <a:cubicBezTo>
                  <a:pt x="4242190" y="3658079"/>
                  <a:pt x="4241439" y="3654088"/>
                  <a:pt x="4241439" y="3649434"/>
                </a:cubicBezTo>
                <a:cubicBezTo>
                  <a:pt x="4241439" y="3644662"/>
                  <a:pt x="4242308" y="3640406"/>
                  <a:pt x="4244046" y="3636665"/>
                </a:cubicBezTo>
                <a:cubicBezTo>
                  <a:pt x="4245784" y="3632924"/>
                  <a:pt x="4248199" y="3629787"/>
                  <a:pt x="4251292" y="3627254"/>
                </a:cubicBezTo>
                <a:cubicBezTo>
                  <a:pt x="4254385" y="3624721"/>
                  <a:pt x="4258067" y="3622791"/>
                  <a:pt x="4262338" y="3621466"/>
                </a:cubicBezTo>
                <a:cubicBezTo>
                  <a:pt x="4266609" y="3620140"/>
                  <a:pt x="4271219" y="3619478"/>
                  <a:pt x="4276167" y="3619478"/>
                </a:cubicBezTo>
                <a:close/>
                <a:moveTo>
                  <a:pt x="3809442" y="3619478"/>
                </a:moveTo>
                <a:cubicBezTo>
                  <a:pt x="3811975" y="3619478"/>
                  <a:pt x="3814523" y="3619699"/>
                  <a:pt x="3817086" y="3620140"/>
                </a:cubicBezTo>
                <a:cubicBezTo>
                  <a:pt x="3819649" y="3620582"/>
                  <a:pt x="3822064" y="3621171"/>
                  <a:pt x="3824332" y="3621908"/>
                </a:cubicBezTo>
                <a:cubicBezTo>
                  <a:pt x="3826600" y="3622644"/>
                  <a:pt x="3828618" y="3623469"/>
                  <a:pt x="3830385" y="3624382"/>
                </a:cubicBezTo>
                <a:cubicBezTo>
                  <a:pt x="3832152" y="3625295"/>
                  <a:pt x="3833316" y="3626032"/>
                  <a:pt x="3833876" y="3626591"/>
                </a:cubicBezTo>
                <a:cubicBezTo>
                  <a:pt x="3834435" y="3627151"/>
                  <a:pt x="3834803" y="3627593"/>
                  <a:pt x="3834980" y="3627917"/>
                </a:cubicBezTo>
                <a:cubicBezTo>
                  <a:pt x="3835157" y="3628241"/>
                  <a:pt x="3835304" y="3628653"/>
                  <a:pt x="3835422" y="3629154"/>
                </a:cubicBezTo>
                <a:cubicBezTo>
                  <a:pt x="3835540" y="3629655"/>
                  <a:pt x="3835628" y="3630258"/>
                  <a:pt x="3835687" y="3630965"/>
                </a:cubicBezTo>
                <a:cubicBezTo>
                  <a:pt x="3835746" y="3631672"/>
                  <a:pt x="3835775" y="3632586"/>
                  <a:pt x="3835775" y="3633705"/>
                </a:cubicBezTo>
                <a:cubicBezTo>
                  <a:pt x="3835775" y="3634765"/>
                  <a:pt x="3835731" y="3635708"/>
                  <a:pt x="3835643" y="3636532"/>
                </a:cubicBezTo>
                <a:cubicBezTo>
                  <a:pt x="3835555" y="3637357"/>
                  <a:pt x="3835422" y="3638049"/>
                  <a:pt x="3835245" y="3638609"/>
                </a:cubicBezTo>
                <a:cubicBezTo>
                  <a:pt x="3835069" y="3639169"/>
                  <a:pt x="3834818" y="3639581"/>
                  <a:pt x="3834494" y="3639846"/>
                </a:cubicBezTo>
                <a:cubicBezTo>
                  <a:pt x="3834170" y="3640111"/>
                  <a:pt x="3833802" y="3640244"/>
                  <a:pt x="3833390" y="3640244"/>
                </a:cubicBezTo>
                <a:cubicBezTo>
                  <a:pt x="3832742" y="3640244"/>
                  <a:pt x="3831725" y="3639832"/>
                  <a:pt x="3830341" y="3639007"/>
                </a:cubicBezTo>
                <a:cubicBezTo>
                  <a:pt x="3828956" y="3638182"/>
                  <a:pt x="3827263" y="3637254"/>
                  <a:pt x="3825260" y="3636223"/>
                </a:cubicBezTo>
                <a:cubicBezTo>
                  <a:pt x="3823257" y="3635192"/>
                  <a:pt x="3820886" y="3634250"/>
                  <a:pt x="3818146" y="3633395"/>
                </a:cubicBezTo>
                <a:cubicBezTo>
                  <a:pt x="3815407" y="3632541"/>
                  <a:pt x="3812329" y="3632114"/>
                  <a:pt x="3808912" y="3632114"/>
                </a:cubicBezTo>
                <a:cubicBezTo>
                  <a:pt x="3805731" y="3632114"/>
                  <a:pt x="3802962" y="3632541"/>
                  <a:pt x="3800606" y="3633395"/>
                </a:cubicBezTo>
                <a:cubicBezTo>
                  <a:pt x="3798249" y="3634250"/>
                  <a:pt x="3796305" y="3635384"/>
                  <a:pt x="3794773" y="3636798"/>
                </a:cubicBezTo>
                <a:cubicBezTo>
                  <a:pt x="3793241" y="3638211"/>
                  <a:pt x="3792093" y="3639890"/>
                  <a:pt x="3791327" y="3641834"/>
                </a:cubicBezTo>
                <a:cubicBezTo>
                  <a:pt x="3790561" y="3643778"/>
                  <a:pt x="3790178" y="3645841"/>
                  <a:pt x="3790178" y="3648020"/>
                </a:cubicBezTo>
                <a:cubicBezTo>
                  <a:pt x="3790178" y="3651201"/>
                  <a:pt x="3790915" y="3653941"/>
                  <a:pt x="3792387" y="3656238"/>
                </a:cubicBezTo>
                <a:cubicBezTo>
                  <a:pt x="3793860" y="3658536"/>
                  <a:pt x="3795819" y="3660568"/>
                  <a:pt x="3798264" y="3662336"/>
                </a:cubicBezTo>
                <a:cubicBezTo>
                  <a:pt x="3800708" y="3664103"/>
                  <a:pt x="3803492" y="3665723"/>
                  <a:pt x="3806614" y="3667196"/>
                </a:cubicBezTo>
                <a:cubicBezTo>
                  <a:pt x="3809737" y="3668669"/>
                  <a:pt x="3812918" y="3670156"/>
                  <a:pt x="3816158" y="3671658"/>
                </a:cubicBezTo>
                <a:cubicBezTo>
                  <a:pt x="3819398" y="3673160"/>
                  <a:pt x="3822579" y="3674810"/>
                  <a:pt x="3825702" y="3676607"/>
                </a:cubicBezTo>
                <a:cubicBezTo>
                  <a:pt x="3828824" y="3678404"/>
                  <a:pt x="3831607" y="3680525"/>
                  <a:pt x="3834052" y="3682969"/>
                </a:cubicBezTo>
                <a:cubicBezTo>
                  <a:pt x="3836497" y="3685414"/>
                  <a:pt x="3838471" y="3688301"/>
                  <a:pt x="3839973" y="3691629"/>
                </a:cubicBezTo>
                <a:cubicBezTo>
                  <a:pt x="3841475" y="3694958"/>
                  <a:pt x="3842226" y="3698890"/>
                  <a:pt x="3842226" y="3703426"/>
                </a:cubicBezTo>
                <a:cubicBezTo>
                  <a:pt x="3842226" y="3708787"/>
                  <a:pt x="3841239" y="3713559"/>
                  <a:pt x="3839266" y="3717741"/>
                </a:cubicBezTo>
                <a:cubicBezTo>
                  <a:pt x="3837293" y="3721924"/>
                  <a:pt x="3834553" y="3725474"/>
                  <a:pt x="3831048" y="3728390"/>
                </a:cubicBezTo>
                <a:cubicBezTo>
                  <a:pt x="3827543" y="3731306"/>
                  <a:pt x="3823419" y="3733500"/>
                  <a:pt x="3818677" y="3734973"/>
                </a:cubicBezTo>
                <a:cubicBezTo>
                  <a:pt x="3813934" y="3736446"/>
                  <a:pt x="3808824" y="3737182"/>
                  <a:pt x="3803345" y="3737182"/>
                </a:cubicBezTo>
                <a:cubicBezTo>
                  <a:pt x="3799515" y="3737182"/>
                  <a:pt x="3795966" y="3736858"/>
                  <a:pt x="3792697" y="3736210"/>
                </a:cubicBezTo>
                <a:cubicBezTo>
                  <a:pt x="3789427" y="3735562"/>
                  <a:pt x="3786511" y="3734767"/>
                  <a:pt x="3783948" y="3733824"/>
                </a:cubicBezTo>
                <a:cubicBezTo>
                  <a:pt x="3781386" y="3732882"/>
                  <a:pt x="3779236" y="3731910"/>
                  <a:pt x="3777498" y="3730908"/>
                </a:cubicBezTo>
                <a:cubicBezTo>
                  <a:pt x="3775760" y="3729907"/>
                  <a:pt x="3774552" y="3729052"/>
                  <a:pt x="3773875" y="3728345"/>
                </a:cubicBezTo>
                <a:cubicBezTo>
                  <a:pt x="3773197" y="3727638"/>
                  <a:pt x="3772696" y="3726740"/>
                  <a:pt x="3772372" y="3725650"/>
                </a:cubicBezTo>
                <a:cubicBezTo>
                  <a:pt x="3772048" y="3724560"/>
                  <a:pt x="3771886" y="3723102"/>
                  <a:pt x="3771886" y="3721276"/>
                </a:cubicBezTo>
                <a:cubicBezTo>
                  <a:pt x="3771886" y="3719980"/>
                  <a:pt x="3771945" y="3718905"/>
                  <a:pt x="3772063" y="3718051"/>
                </a:cubicBezTo>
                <a:cubicBezTo>
                  <a:pt x="3772181" y="3717197"/>
                  <a:pt x="3772358" y="3716504"/>
                  <a:pt x="3772593" y="3715974"/>
                </a:cubicBezTo>
                <a:cubicBezTo>
                  <a:pt x="3772829" y="3715444"/>
                  <a:pt x="3773123" y="3715076"/>
                  <a:pt x="3773477" y="3714870"/>
                </a:cubicBezTo>
                <a:cubicBezTo>
                  <a:pt x="3773830" y="3714663"/>
                  <a:pt x="3774243" y="3714560"/>
                  <a:pt x="3774714" y="3714560"/>
                </a:cubicBezTo>
                <a:cubicBezTo>
                  <a:pt x="3775539" y="3714560"/>
                  <a:pt x="3776702" y="3715061"/>
                  <a:pt x="3778205" y="3716062"/>
                </a:cubicBezTo>
                <a:cubicBezTo>
                  <a:pt x="3779707" y="3717064"/>
                  <a:pt x="3781636" y="3718154"/>
                  <a:pt x="3783993" y="3719332"/>
                </a:cubicBezTo>
                <a:cubicBezTo>
                  <a:pt x="3786349" y="3720510"/>
                  <a:pt x="3789191" y="3721615"/>
                  <a:pt x="3792520" y="3722646"/>
                </a:cubicBezTo>
                <a:cubicBezTo>
                  <a:pt x="3795848" y="3723677"/>
                  <a:pt x="3799692" y="3724192"/>
                  <a:pt x="3804052" y="3724192"/>
                </a:cubicBezTo>
                <a:cubicBezTo>
                  <a:pt x="3807351" y="3724192"/>
                  <a:pt x="3810370" y="3723750"/>
                  <a:pt x="3813109" y="3722867"/>
                </a:cubicBezTo>
                <a:cubicBezTo>
                  <a:pt x="3815849" y="3721983"/>
                  <a:pt x="3818205" y="3720731"/>
                  <a:pt x="3820179" y="3719111"/>
                </a:cubicBezTo>
                <a:cubicBezTo>
                  <a:pt x="3822152" y="3717491"/>
                  <a:pt x="3823669" y="3715503"/>
                  <a:pt x="3824730" y="3713146"/>
                </a:cubicBezTo>
                <a:cubicBezTo>
                  <a:pt x="3825790" y="3710790"/>
                  <a:pt x="3826320" y="3708109"/>
                  <a:pt x="3826320" y="3705105"/>
                </a:cubicBezTo>
                <a:cubicBezTo>
                  <a:pt x="3826320" y="3701865"/>
                  <a:pt x="3825584" y="3699096"/>
                  <a:pt x="3824111" y="3696799"/>
                </a:cubicBezTo>
                <a:cubicBezTo>
                  <a:pt x="3822638" y="3694501"/>
                  <a:pt x="3820694" y="3692483"/>
                  <a:pt x="3818279" y="3690745"/>
                </a:cubicBezTo>
                <a:cubicBezTo>
                  <a:pt x="3815864" y="3689008"/>
                  <a:pt x="3813109" y="3687417"/>
                  <a:pt x="3810017" y="3685974"/>
                </a:cubicBezTo>
                <a:cubicBezTo>
                  <a:pt x="3806924" y="3684530"/>
                  <a:pt x="3803757" y="3683057"/>
                  <a:pt x="3800517" y="3681555"/>
                </a:cubicBezTo>
                <a:cubicBezTo>
                  <a:pt x="3797277" y="3680053"/>
                  <a:pt x="3794125" y="3678389"/>
                  <a:pt x="3791062" y="3676563"/>
                </a:cubicBezTo>
                <a:cubicBezTo>
                  <a:pt x="3787998" y="3674736"/>
                  <a:pt x="3785259" y="3672586"/>
                  <a:pt x="3782844" y="3670112"/>
                </a:cubicBezTo>
                <a:cubicBezTo>
                  <a:pt x="3780429" y="3667638"/>
                  <a:pt x="3778470" y="3664736"/>
                  <a:pt x="3776967" y="3661408"/>
                </a:cubicBezTo>
                <a:cubicBezTo>
                  <a:pt x="3775465" y="3658079"/>
                  <a:pt x="3774714" y="3654088"/>
                  <a:pt x="3774714" y="3649434"/>
                </a:cubicBezTo>
                <a:cubicBezTo>
                  <a:pt x="3774714" y="3644662"/>
                  <a:pt x="3775583" y="3640406"/>
                  <a:pt x="3777321" y="3636665"/>
                </a:cubicBezTo>
                <a:cubicBezTo>
                  <a:pt x="3779059" y="3632924"/>
                  <a:pt x="3781474" y="3629787"/>
                  <a:pt x="3784567" y="3627254"/>
                </a:cubicBezTo>
                <a:cubicBezTo>
                  <a:pt x="3787660" y="3624721"/>
                  <a:pt x="3791342" y="3622791"/>
                  <a:pt x="3795613" y="3621466"/>
                </a:cubicBezTo>
                <a:cubicBezTo>
                  <a:pt x="3799884" y="3620140"/>
                  <a:pt x="3804494" y="3619478"/>
                  <a:pt x="3809442" y="3619478"/>
                </a:cubicBezTo>
                <a:close/>
                <a:moveTo>
                  <a:pt x="3333215" y="3619478"/>
                </a:moveTo>
                <a:cubicBezTo>
                  <a:pt x="3335748" y="3619478"/>
                  <a:pt x="3338296" y="3619699"/>
                  <a:pt x="3340859" y="3620140"/>
                </a:cubicBezTo>
                <a:cubicBezTo>
                  <a:pt x="3343421" y="3620582"/>
                  <a:pt x="3345837" y="3621171"/>
                  <a:pt x="3348104" y="3621908"/>
                </a:cubicBezTo>
                <a:cubicBezTo>
                  <a:pt x="3350373" y="3622644"/>
                  <a:pt x="3352390" y="3623469"/>
                  <a:pt x="3354157" y="3624382"/>
                </a:cubicBezTo>
                <a:cubicBezTo>
                  <a:pt x="3355925" y="3625295"/>
                  <a:pt x="3357088" y="3626032"/>
                  <a:pt x="3357648" y="3626591"/>
                </a:cubicBezTo>
                <a:cubicBezTo>
                  <a:pt x="3358207" y="3627151"/>
                  <a:pt x="3358576" y="3627593"/>
                  <a:pt x="3358752" y="3627917"/>
                </a:cubicBezTo>
                <a:cubicBezTo>
                  <a:pt x="3358929" y="3628241"/>
                  <a:pt x="3359077" y="3628653"/>
                  <a:pt x="3359194" y="3629154"/>
                </a:cubicBezTo>
                <a:cubicBezTo>
                  <a:pt x="3359312" y="3629655"/>
                  <a:pt x="3359401" y="3630258"/>
                  <a:pt x="3359459" y="3630965"/>
                </a:cubicBezTo>
                <a:cubicBezTo>
                  <a:pt x="3359518" y="3631672"/>
                  <a:pt x="3359548" y="3632586"/>
                  <a:pt x="3359548" y="3633705"/>
                </a:cubicBezTo>
                <a:cubicBezTo>
                  <a:pt x="3359548" y="3634765"/>
                  <a:pt x="3359504" y="3635708"/>
                  <a:pt x="3359415" y="3636532"/>
                </a:cubicBezTo>
                <a:cubicBezTo>
                  <a:pt x="3359327" y="3637357"/>
                  <a:pt x="3359194" y="3638049"/>
                  <a:pt x="3359018" y="3638609"/>
                </a:cubicBezTo>
                <a:cubicBezTo>
                  <a:pt x="3358841" y="3639169"/>
                  <a:pt x="3358591" y="3639581"/>
                  <a:pt x="3358267" y="3639846"/>
                </a:cubicBezTo>
                <a:cubicBezTo>
                  <a:pt x="3357942" y="3640111"/>
                  <a:pt x="3357574" y="3640244"/>
                  <a:pt x="3357162" y="3640244"/>
                </a:cubicBezTo>
                <a:cubicBezTo>
                  <a:pt x="3356514" y="3640244"/>
                  <a:pt x="3355498" y="3639832"/>
                  <a:pt x="3354114" y="3639007"/>
                </a:cubicBezTo>
                <a:cubicBezTo>
                  <a:pt x="3352729" y="3638182"/>
                  <a:pt x="3351035" y="3637254"/>
                  <a:pt x="3349032" y="3636223"/>
                </a:cubicBezTo>
                <a:cubicBezTo>
                  <a:pt x="3347029" y="3635192"/>
                  <a:pt x="3344658" y="3634250"/>
                  <a:pt x="3341919" y="3633395"/>
                </a:cubicBezTo>
                <a:cubicBezTo>
                  <a:pt x="3339180" y="3632541"/>
                  <a:pt x="3336102" y="3632114"/>
                  <a:pt x="3332685" y="3632114"/>
                </a:cubicBezTo>
                <a:cubicBezTo>
                  <a:pt x="3329504" y="3632114"/>
                  <a:pt x="3326735" y="3632541"/>
                  <a:pt x="3324378" y="3633395"/>
                </a:cubicBezTo>
                <a:cubicBezTo>
                  <a:pt x="3322022" y="3634250"/>
                  <a:pt x="3320078" y="3635384"/>
                  <a:pt x="3318546" y="3636798"/>
                </a:cubicBezTo>
                <a:cubicBezTo>
                  <a:pt x="3317014" y="3638211"/>
                  <a:pt x="3315866" y="3639890"/>
                  <a:pt x="3315100" y="3641834"/>
                </a:cubicBezTo>
                <a:cubicBezTo>
                  <a:pt x="3314334" y="3643778"/>
                  <a:pt x="3313951" y="3645841"/>
                  <a:pt x="3313951" y="3648020"/>
                </a:cubicBezTo>
                <a:cubicBezTo>
                  <a:pt x="3313951" y="3651201"/>
                  <a:pt x="3314688" y="3653941"/>
                  <a:pt x="3316161" y="3656238"/>
                </a:cubicBezTo>
                <a:cubicBezTo>
                  <a:pt x="3317633" y="3658536"/>
                  <a:pt x="3319592" y="3660568"/>
                  <a:pt x="3322037" y="3662336"/>
                </a:cubicBezTo>
                <a:cubicBezTo>
                  <a:pt x="3324482" y="3664103"/>
                  <a:pt x="3327265" y="3665723"/>
                  <a:pt x="3330387" y="3667196"/>
                </a:cubicBezTo>
                <a:cubicBezTo>
                  <a:pt x="3333510" y="3668669"/>
                  <a:pt x="3336691" y="3670156"/>
                  <a:pt x="3339931" y="3671658"/>
                </a:cubicBezTo>
                <a:cubicBezTo>
                  <a:pt x="3343171" y="3673160"/>
                  <a:pt x="3346352" y="3674810"/>
                  <a:pt x="3349474" y="3676607"/>
                </a:cubicBezTo>
                <a:cubicBezTo>
                  <a:pt x="3352596" y="3678404"/>
                  <a:pt x="3355379" y="3680525"/>
                  <a:pt x="3357824" y="3682969"/>
                </a:cubicBezTo>
                <a:cubicBezTo>
                  <a:pt x="3360270" y="3685414"/>
                  <a:pt x="3362243" y="3688301"/>
                  <a:pt x="3363745" y="3691629"/>
                </a:cubicBezTo>
                <a:cubicBezTo>
                  <a:pt x="3365247" y="3694958"/>
                  <a:pt x="3365999" y="3698890"/>
                  <a:pt x="3365999" y="3703426"/>
                </a:cubicBezTo>
                <a:cubicBezTo>
                  <a:pt x="3365999" y="3708787"/>
                  <a:pt x="3365012" y="3713559"/>
                  <a:pt x="3363039" y="3717741"/>
                </a:cubicBezTo>
                <a:cubicBezTo>
                  <a:pt x="3361065" y="3721924"/>
                  <a:pt x="3358326" y="3725474"/>
                  <a:pt x="3354820" y="3728390"/>
                </a:cubicBezTo>
                <a:cubicBezTo>
                  <a:pt x="3351315" y="3731306"/>
                  <a:pt x="3347191" y="3733500"/>
                  <a:pt x="3342449" y="3734973"/>
                </a:cubicBezTo>
                <a:cubicBezTo>
                  <a:pt x="3337707" y="3736446"/>
                  <a:pt x="3332596" y="3737182"/>
                  <a:pt x="3327118" y="3737182"/>
                </a:cubicBezTo>
                <a:cubicBezTo>
                  <a:pt x="3323288" y="3737182"/>
                  <a:pt x="3319739" y="3736858"/>
                  <a:pt x="3316470" y="3736210"/>
                </a:cubicBezTo>
                <a:cubicBezTo>
                  <a:pt x="3313200" y="3735562"/>
                  <a:pt x="3310284" y="3734767"/>
                  <a:pt x="3307721" y="3733824"/>
                </a:cubicBezTo>
                <a:cubicBezTo>
                  <a:pt x="3305158" y="3732882"/>
                  <a:pt x="3303008" y="3731910"/>
                  <a:pt x="3301271" y="3730908"/>
                </a:cubicBezTo>
                <a:cubicBezTo>
                  <a:pt x="3299533" y="3729907"/>
                  <a:pt x="3298325" y="3729052"/>
                  <a:pt x="3297648" y="3728345"/>
                </a:cubicBezTo>
                <a:cubicBezTo>
                  <a:pt x="3296969" y="3727638"/>
                  <a:pt x="3296469" y="3726740"/>
                  <a:pt x="3296145" y="3725650"/>
                </a:cubicBezTo>
                <a:cubicBezTo>
                  <a:pt x="3295821" y="3724560"/>
                  <a:pt x="3295659" y="3723102"/>
                  <a:pt x="3295659" y="3721276"/>
                </a:cubicBezTo>
                <a:cubicBezTo>
                  <a:pt x="3295659" y="3719980"/>
                  <a:pt x="3295718" y="3718905"/>
                  <a:pt x="3295835" y="3718051"/>
                </a:cubicBezTo>
                <a:cubicBezTo>
                  <a:pt x="3295953" y="3717197"/>
                  <a:pt x="3296130" y="3716504"/>
                  <a:pt x="3296366" y="3715974"/>
                </a:cubicBezTo>
                <a:cubicBezTo>
                  <a:pt x="3296601" y="3715444"/>
                  <a:pt x="3296896" y="3715076"/>
                  <a:pt x="3297250" y="3714870"/>
                </a:cubicBezTo>
                <a:cubicBezTo>
                  <a:pt x="3297603" y="3714663"/>
                  <a:pt x="3298016" y="3714560"/>
                  <a:pt x="3298487" y="3714560"/>
                </a:cubicBezTo>
                <a:cubicBezTo>
                  <a:pt x="3299311" y="3714560"/>
                  <a:pt x="3300474" y="3715061"/>
                  <a:pt x="3301977" y="3716062"/>
                </a:cubicBezTo>
                <a:cubicBezTo>
                  <a:pt x="3303480" y="3717064"/>
                  <a:pt x="3305409" y="3718154"/>
                  <a:pt x="3307765" y="3719332"/>
                </a:cubicBezTo>
                <a:cubicBezTo>
                  <a:pt x="3310121" y="3720510"/>
                  <a:pt x="3312964" y="3721615"/>
                  <a:pt x="3316293" y="3722646"/>
                </a:cubicBezTo>
                <a:cubicBezTo>
                  <a:pt x="3319621" y="3723677"/>
                  <a:pt x="3323465" y="3724192"/>
                  <a:pt x="3327825" y="3724192"/>
                </a:cubicBezTo>
                <a:cubicBezTo>
                  <a:pt x="3331123" y="3724192"/>
                  <a:pt x="3334142" y="3723750"/>
                  <a:pt x="3336882" y="3722867"/>
                </a:cubicBezTo>
                <a:cubicBezTo>
                  <a:pt x="3339622" y="3721983"/>
                  <a:pt x="3341979" y="3720731"/>
                  <a:pt x="3343952" y="3719111"/>
                </a:cubicBezTo>
                <a:cubicBezTo>
                  <a:pt x="3345925" y="3717491"/>
                  <a:pt x="3347442" y="3715503"/>
                  <a:pt x="3348502" y="3713146"/>
                </a:cubicBezTo>
                <a:cubicBezTo>
                  <a:pt x="3349562" y="3710790"/>
                  <a:pt x="3350093" y="3708109"/>
                  <a:pt x="3350093" y="3705105"/>
                </a:cubicBezTo>
                <a:cubicBezTo>
                  <a:pt x="3350093" y="3701865"/>
                  <a:pt x="3349357" y="3699096"/>
                  <a:pt x="3347884" y="3696799"/>
                </a:cubicBezTo>
                <a:cubicBezTo>
                  <a:pt x="3346410" y="3694501"/>
                  <a:pt x="3344466" y="3692483"/>
                  <a:pt x="3342051" y="3690745"/>
                </a:cubicBezTo>
                <a:cubicBezTo>
                  <a:pt x="3339636" y="3689008"/>
                  <a:pt x="3336882" y="3687417"/>
                  <a:pt x="3333790" y="3685974"/>
                </a:cubicBezTo>
                <a:cubicBezTo>
                  <a:pt x="3330696" y="3684530"/>
                  <a:pt x="3327529" y="3683057"/>
                  <a:pt x="3324291" y="3681555"/>
                </a:cubicBezTo>
                <a:cubicBezTo>
                  <a:pt x="3321050" y="3680053"/>
                  <a:pt x="3317898" y="3678389"/>
                  <a:pt x="3314834" y="3676563"/>
                </a:cubicBezTo>
                <a:cubicBezTo>
                  <a:pt x="3311771" y="3674736"/>
                  <a:pt x="3309032" y="3672586"/>
                  <a:pt x="3306617" y="3670112"/>
                </a:cubicBezTo>
                <a:cubicBezTo>
                  <a:pt x="3304202" y="3667638"/>
                  <a:pt x="3302243" y="3664736"/>
                  <a:pt x="3300740" y="3661408"/>
                </a:cubicBezTo>
                <a:cubicBezTo>
                  <a:pt x="3299238" y="3658079"/>
                  <a:pt x="3298487" y="3654088"/>
                  <a:pt x="3298487" y="3649434"/>
                </a:cubicBezTo>
                <a:cubicBezTo>
                  <a:pt x="3298487" y="3644662"/>
                  <a:pt x="3299356" y="3640406"/>
                  <a:pt x="3301094" y="3636665"/>
                </a:cubicBezTo>
                <a:cubicBezTo>
                  <a:pt x="3302831" y="3632924"/>
                  <a:pt x="3305246" y="3629787"/>
                  <a:pt x="3308340" y="3627254"/>
                </a:cubicBezTo>
                <a:cubicBezTo>
                  <a:pt x="3311433" y="3624721"/>
                  <a:pt x="3315114" y="3622791"/>
                  <a:pt x="3319386" y="3621466"/>
                </a:cubicBezTo>
                <a:cubicBezTo>
                  <a:pt x="3323656" y="3620140"/>
                  <a:pt x="3328266" y="3619478"/>
                  <a:pt x="3333215" y="3619478"/>
                </a:cubicBezTo>
                <a:close/>
                <a:moveTo>
                  <a:pt x="2866487" y="3619478"/>
                </a:moveTo>
                <a:cubicBezTo>
                  <a:pt x="2869021" y="3619478"/>
                  <a:pt x="2871568" y="3619699"/>
                  <a:pt x="2874132" y="3620140"/>
                </a:cubicBezTo>
                <a:cubicBezTo>
                  <a:pt x="2876694" y="3620582"/>
                  <a:pt x="2879109" y="3621171"/>
                  <a:pt x="2881377" y="3621908"/>
                </a:cubicBezTo>
                <a:cubicBezTo>
                  <a:pt x="2883646" y="3622644"/>
                  <a:pt x="2885664" y="3623469"/>
                  <a:pt x="2887430" y="3624382"/>
                </a:cubicBezTo>
                <a:cubicBezTo>
                  <a:pt x="2889198" y="3625295"/>
                  <a:pt x="2890363" y="3626032"/>
                  <a:pt x="2890921" y="3626591"/>
                </a:cubicBezTo>
                <a:cubicBezTo>
                  <a:pt x="2891479" y="3627151"/>
                  <a:pt x="2891847" y="3627593"/>
                  <a:pt x="2892025" y="3627917"/>
                </a:cubicBezTo>
                <a:cubicBezTo>
                  <a:pt x="2892203" y="3628241"/>
                  <a:pt x="2892348" y="3628653"/>
                  <a:pt x="2892469" y="3629154"/>
                </a:cubicBezTo>
                <a:cubicBezTo>
                  <a:pt x="2892583" y="3629655"/>
                  <a:pt x="2892672" y="3630258"/>
                  <a:pt x="2892731" y="3630965"/>
                </a:cubicBezTo>
                <a:cubicBezTo>
                  <a:pt x="2892793" y="3631672"/>
                  <a:pt x="2892817" y="3632586"/>
                  <a:pt x="2892817" y="3633705"/>
                </a:cubicBezTo>
                <a:cubicBezTo>
                  <a:pt x="2892817" y="3634765"/>
                  <a:pt x="2892774" y="3635708"/>
                  <a:pt x="2892686" y="3636532"/>
                </a:cubicBezTo>
                <a:cubicBezTo>
                  <a:pt x="2892600" y="3637357"/>
                  <a:pt x="2892469" y="3638049"/>
                  <a:pt x="2892292" y="3638609"/>
                </a:cubicBezTo>
                <a:cubicBezTo>
                  <a:pt x="2892114" y="3639169"/>
                  <a:pt x="2891864" y="3639581"/>
                  <a:pt x="2891538" y="3639846"/>
                </a:cubicBezTo>
                <a:cubicBezTo>
                  <a:pt x="2891213" y="3640111"/>
                  <a:pt x="2890848" y="3640244"/>
                  <a:pt x="2890434" y="3640244"/>
                </a:cubicBezTo>
                <a:cubicBezTo>
                  <a:pt x="2889786" y="3640244"/>
                  <a:pt x="2888770" y="3639832"/>
                  <a:pt x="2887385" y="3639007"/>
                </a:cubicBezTo>
                <a:cubicBezTo>
                  <a:pt x="2886002" y="3638182"/>
                  <a:pt x="2884308" y="3637254"/>
                  <a:pt x="2882305" y="3636223"/>
                </a:cubicBezTo>
                <a:cubicBezTo>
                  <a:pt x="2880303" y="3635192"/>
                  <a:pt x="2877931" y="3634250"/>
                  <a:pt x="2875192" y="3633395"/>
                </a:cubicBezTo>
                <a:cubicBezTo>
                  <a:pt x="2872452" y="3632541"/>
                  <a:pt x="2869373" y="3632114"/>
                  <a:pt x="2865957" y="3632114"/>
                </a:cubicBezTo>
                <a:cubicBezTo>
                  <a:pt x="2862776" y="3632114"/>
                  <a:pt x="2860007" y="3632541"/>
                  <a:pt x="2857650" y="3633395"/>
                </a:cubicBezTo>
                <a:cubicBezTo>
                  <a:pt x="2855293" y="3634250"/>
                  <a:pt x="2853350" y="3635384"/>
                  <a:pt x="2851818" y="3636798"/>
                </a:cubicBezTo>
                <a:cubicBezTo>
                  <a:pt x="2850286" y="3638211"/>
                  <a:pt x="2849139" y="3639890"/>
                  <a:pt x="2848370" y="3641834"/>
                </a:cubicBezTo>
                <a:cubicBezTo>
                  <a:pt x="2847607" y="3643778"/>
                  <a:pt x="2847223" y="3645841"/>
                  <a:pt x="2847223" y="3648020"/>
                </a:cubicBezTo>
                <a:cubicBezTo>
                  <a:pt x="2847223" y="3651201"/>
                  <a:pt x="2847959" y="3653941"/>
                  <a:pt x="2849431" y="3656238"/>
                </a:cubicBezTo>
                <a:cubicBezTo>
                  <a:pt x="2850904" y="3658536"/>
                  <a:pt x="2852864" y="3660568"/>
                  <a:pt x="2855306" y="3662336"/>
                </a:cubicBezTo>
                <a:cubicBezTo>
                  <a:pt x="2857752" y="3664103"/>
                  <a:pt x="2860536" y="3665723"/>
                  <a:pt x="2863659" y="3667196"/>
                </a:cubicBezTo>
                <a:cubicBezTo>
                  <a:pt x="2866783" y="3668669"/>
                  <a:pt x="2869964" y="3670156"/>
                  <a:pt x="2873203" y="3671658"/>
                </a:cubicBezTo>
                <a:cubicBezTo>
                  <a:pt x="2876444" y="3673160"/>
                  <a:pt x="2879625" y="3674810"/>
                  <a:pt x="2882747" y="3676607"/>
                </a:cubicBezTo>
                <a:cubicBezTo>
                  <a:pt x="2885869" y="3678404"/>
                  <a:pt x="2888654" y="3680525"/>
                  <a:pt x="2891099" y="3682969"/>
                </a:cubicBezTo>
                <a:cubicBezTo>
                  <a:pt x="2893542" y="3685414"/>
                  <a:pt x="2895514" y="3688301"/>
                  <a:pt x="2897020" y="3691629"/>
                </a:cubicBezTo>
                <a:cubicBezTo>
                  <a:pt x="2898520" y="3694958"/>
                  <a:pt x="2899273" y="3698890"/>
                  <a:pt x="2899273" y="3703426"/>
                </a:cubicBezTo>
                <a:cubicBezTo>
                  <a:pt x="2899273" y="3708787"/>
                  <a:pt x="2898281" y="3713559"/>
                  <a:pt x="2896308" y="3717741"/>
                </a:cubicBezTo>
                <a:cubicBezTo>
                  <a:pt x="2894336" y="3721924"/>
                  <a:pt x="2891600" y="3725474"/>
                  <a:pt x="2888093" y="3728390"/>
                </a:cubicBezTo>
                <a:cubicBezTo>
                  <a:pt x="2884588" y="3731306"/>
                  <a:pt x="2880464" y="3733500"/>
                  <a:pt x="2875722" y="3734973"/>
                </a:cubicBezTo>
                <a:cubicBezTo>
                  <a:pt x="2870980" y="3736446"/>
                  <a:pt x="2865868" y="3737182"/>
                  <a:pt x="2860390" y="3737182"/>
                </a:cubicBezTo>
                <a:cubicBezTo>
                  <a:pt x="2856561" y="3737182"/>
                  <a:pt x="2853008" y="3736858"/>
                  <a:pt x="2849744" y="3736210"/>
                </a:cubicBezTo>
                <a:cubicBezTo>
                  <a:pt x="2846473" y="3735562"/>
                  <a:pt x="2843555" y="3734767"/>
                  <a:pt x="2840996" y="3733824"/>
                </a:cubicBezTo>
                <a:cubicBezTo>
                  <a:pt x="2838432" y="3732882"/>
                  <a:pt x="2836279" y="3731910"/>
                  <a:pt x="2834542" y="3730908"/>
                </a:cubicBezTo>
                <a:cubicBezTo>
                  <a:pt x="2832805" y="3729907"/>
                  <a:pt x="2831597" y="3729052"/>
                  <a:pt x="2830920" y="3728345"/>
                </a:cubicBezTo>
                <a:cubicBezTo>
                  <a:pt x="2830242" y="3727638"/>
                  <a:pt x="2829742" y="3726740"/>
                  <a:pt x="2829417" y="3725650"/>
                </a:cubicBezTo>
                <a:cubicBezTo>
                  <a:pt x="2829094" y="3724560"/>
                  <a:pt x="2828931" y="3723102"/>
                  <a:pt x="2828931" y="3721276"/>
                </a:cubicBezTo>
                <a:cubicBezTo>
                  <a:pt x="2828931" y="3719980"/>
                  <a:pt x="2828990" y="3718905"/>
                  <a:pt x="2829108" y="3718051"/>
                </a:cubicBezTo>
                <a:cubicBezTo>
                  <a:pt x="2829226" y="3717197"/>
                  <a:pt x="2829402" y="3716504"/>
                  <a:pt x="2829639" y="3715974"/>
                </a:cubicBezTo>
                <a:cubicBezTo>
                  <a:pt x="2829876" y="3715444"/>
                  <a:pt x="2830169" y="3715076"/>
                  <a:pt x="2830522" y="3714870"/>
                </a:cubicBezTo>
                <a:cubicBezTo>
                  <a:pt x="2830875" y="3714663"/>
                  <a:pt x="2831286" y="3714560"/>
                  <a:pt x="2831759" y="3714560"/>
                </a:cubicBezTo>
                <a:cubicBezTo>
                  <a:pt x="2832584" y="3714560"/>
                  <a:pt x="2833747" y="3715061"/>
                  <a:pt x="2835250" y="3716062"/>
                </a:cubicBezTo>
                <a:cubicBezTo>
                  <a:pt x="2836751" y="3717064"/>
                  <a:pt x="2838678" y="3718154"/>
                  <a:pt x="2841038" y="3719332"/>
                </a:cubicBezTo>
                <a:cubicBezTo>
                  <a:pt x="2843396" y="3720510"/>
                  <a:pt x="2846239" y="3721615"/>
                  <a:pt x="2849563" y="3722646"/>
                </a:cubicBezTo>
                <a:cubicBezTo>
                  <a:pt x="2852894" y="3723677"/>
                  <a:pt x="2856736" y="3724192"/>
                  <a:pt x="2861095" y="3724192"/>
                </a:cubicBezTo>
                <a:cubicBezTo>
                  <a:pt x="2864396" y="3724192"/>
                  <a:pt x="2867416" y="3723750"/>
                  <a:pt x="2870155" y="3722867"/>
                </a:cubicBezTo>
                <a:cubicBezTo>
                  <a:pt x="2872895" y="3721983"/>
                  <a:pt x="2875251" y="3720731"/>
                  <a:pt x="2877225" y="3719111"/>
                </a:cubicBezTo>
                <a:cubicBezTo>
                  <a:pt x="2879198" y="3717491"/>
                  <a:pt x="2880716" y="3715503"/>
                  <a:pt x="2881776" y="3713146"/>
                </a:cubicBezTo>
                <a:cubicBezTo>
                  <a:pt x="2882836" y="3710790"/>
                  <a:pt x="2883367" y="3708109"/>
                  <a:pt x="2883367" y="3705105"/>
                </a:cubicBezTo>
                <a:cubicBezTo>
                  <a:pt x="2883367" y="3701865"/>
                  <a:pt x="2882630" y="3699096"/>
                  <a:pt x="2881156" y="3696799"/>
                </a:cubicBezTo>
                <a:cubicBezTo>
                  <a:pt x="2879683" y="3694501"/>
                  <a:pt x="2877739" y="3692483"/>
                  <a:pt x="2875324" y="3690745"/>
                </a:cubicBezTo>
                <a:cubicBezTo>
                  <a:pt x="2872909" y="3689008"/>
                  <a:pt x="2870155" y="3687417"/>
                  <a:pt x="2867062" y="3685974"/>
                </a:cubicBezTo>
                <a:cubicBezTo>
                  <a:pt x="2863969" y="3684530"/>
                  <a:pt x="2860802" y="3683057"/>
                  <a:pt x="2857561" y="3681555"/>
                </a:cubicBezTo>
                <a:cubicBezTo>
                  <a:pt x="2854324" y="3680053"/>
                  <a:pt x="2851168" y="3678389"/>
                  <a:pt x="2848107" y="3676563"/>
                </a:cubicBezTo>
                <a:cubicBezTo>
                  <a:pt x="2845046" y="3674736"/>
                  <a:pt x="2842307" y="3672586"/>
                  <a:pt x="2839890" y="3670112"/>
                </a:cubicBezTo>
                <a:cubicBezTo>
                  <a:pt x="2837472" y="3667638"/>
                  <a:pt x="2835516" y="3664736"/>
                  <a:pt x="2834014" y="3661408"/>
                </a:cubicBezTo>
                <a:cubicBezTo>
                  <a:pt x="2832510" y="3658079"/>
                  <a:pt x="2831759" y="3654088"/>
                  <a:pt x="2831759" y="3649434"/>
                </a:cubicBezTo>
                <a:cubicBezTo>
                  <a:pt x="2831759" y="3644662"/>
                  <a:pt x="2832629" y="3640406"/>
                  <a:pt x="2834365" y="3636665"/>
                </a:cubicBezTo>
                <a:cubicBezTo>
                  <a:pt x="2836104" y="3632924"/>
                  <a:pt x="2838522" y="3629787"/>
                  <a:pt x="2841612" y="3627254"/>
                </a:cubicBezTo>
                <a:cubicBezTo>
                  <a:pt x="2844707" y="3624721"/>
                  <a:pt x="2848387" y="3622791"/>
                  <a:pt x="2852659" y="3621466"/>
                </a:cubicBezTo>
                <a:cubicBezTo>
                  <a:pt x="2856929" y="3620140"/>
                  <a:pt x="2861539" y="3619478"/>
                  <a:pt x="2866487" y="3619478"/>
                </a:cubicBezTo>
                <a:close/>
                <a:moveTo>
                  <a:pt x="2390236" y="3619478"/>
                </a:moveTo>
                <a:cubicBezTo>
                  <a:pt x="2392769" y="3619478"/>
                  <a:pt x="2395318" y="3619699"/>
                  <a:pt x="2397881" y="3620140"/>
                </a:cubicBezTo>
                <a:cubicBezTo>
                  <a:pt x="2400443" y="3620582"/>
                  <a:pt x="2402859" y="3621171"/>
                  <a:pt x="2405127" y="3621908"/>
                </a:cubicBezTo>
                <a:cubicBezTo>
                  <a:pt x="2407395" y="3622644"/>
                  <a:pt x="2409413" y="3623469"/>
                  <a:pt x="2411179" y="3624382"/>
                </a:cubicBezTo>
                <a:cubicBezTo>
                  <a:pt x="2412947" y="3625295"/>
                  <a:pt x="2414110" y="3626032"/>
                  <a:pt x="2414671" y="3626591"/>
                </a:cubicBezTo>
                <a:cubicBezTo>
                  <a:pt x="2415230" y="3627151"/>
                  <a:pt x="2415598" y="3627593"/>
                  <a:pt x="2415774" y="3627917"/>
                </a:cubicBezTo>
                <a:cubicBezTo>
                  <a:pt x="2415952" y="3628241"/>
                  <a:pt x="2416098" y="3628653"/>
                  <a:pt x="2416217" y="3629154"/>
                </a:cubicBezTo>
                <a:cubicBezTo>
                  <a:pt x="2416335" y="3629655"/>
                  <a:pt x="2416424" y="3630258"/>
                  <a:pt x="2416481" y="3630965"/>
                </a:cubicBezTo>
                <a:cubicBezTo>
                  <a:pt x="2416541" y="3631672"/>
                  <a:pt x="2416571" y="3632586"/>
                  <a:pt x="2416571" y="3633705"/>
                </a:cubicBezTo>
                <a:cubicBezTo>
                  <a:pt x="2416571" y="3634765"/>
                  <a:pt x="2416527" y="3635708"/>
                  <a:pt x="2416438" y="3636532"/>
                </a:cubicBezTo>
                <a:cubicBezTo>
                  <a:pt x="2416350" y="3637357"/>
                  <a:pt x="2416217" y="3638049"/>
                  <a:pt x="2416040" y="3638609"/>
                </a:cubicBezTo>
                <a:cubicBezTo>
                  <a:pt x="2415864" y="3639169"/>
                  <a:pt x="2415614" y="3639581"/>
                  <a:pt x="2415290" y="3639846"/>
                </a:cubicBezTo>
                <a:cubicBezTo>
                  <a:pt x="2414965" y="3640111"/>
                  <a:pt x="2414597" y="3640244"/>
                  <a:pt x="2414184" y="3640244"/>
                </a:cubicBezTo>
                <a:cubicBezTo>
                  <a:pt x="2413537" y="3640244"/>
                  <a:pt x="2412521" y="3639832"/>
                  <a:pt x="2411135" y="3639007"/>
                </a:cubicBezTo>
                <a:cubicBezTo>
                  <a:pt x="2409751" y="3638182"/>
                  <a:pt x="2408057" y="3637254"/>
                  <a:pt x="2406054" y="3636223"/>
                </a:cubicBezTo>
                <a:cubicBezTo>
                  <a:pt x="2404051" y="3635192"/>
                  <a:pt x="2401680" y="3634250"/>
                  <a:pt x="2398941" y="3633395"/>
                </a:cubicBezTo>
                <a:cubicBezTo>
                  <a:pt x="2396201" y="3632541"/>
                  <a:pt x="2393123" y="3632114"/>
                  <a:pt x="2389707" y="3632114"/>
                </a:cubicBezTo>
                <a:cubicBezTo>
                  <a:pt x="2386525" y="3632114"/>
                  <a:pt x="2383756" y="3632541"/>
                  <a:pt x="2381400" y="3633395"/>
                </a:cubicBezTo>
                <a:cubicBezTo>
                  <a:pt x="2379044" y="3634250"/>
                  <a:pt x="2377099" y="3635384"/>
                  <a:pt x="2375568" y="3636798"/>
                </a:cubicBezTo>
                <a:cubicBezTo>
                  <a:pt x="2374036" y="3638211"/>
                  <a:pt x="2372887" y="3639890"/>
                  <a:pt x="2372122" y="3641834"/>
                </a:cubicBezTo>
                <a:cubicBezTo>
                  <a:pt x="2371356" y="3643778"/>
                  <a:pt x="2370974" y="3645841"/>
                  <a:pt x="2370974" y="3648020"/>
                </a:cubicBezTo>
                <a:cubicBezTo>
                  <a:pt x="2370974" y="3651201"/>
                  <a:pt x="2371709" y="3653941"/>
                  <a:pt x="2373183" y="3656238"/>
                </a:cubicBezTo>
                <a:cubicBezTo>
                  <a:pt x="2374654" y="3658536"/>
                  <a:pt x="2376614" y="3660568"/>
                  <a:pt x="2379058" y="3662336"/>
                </a:cubicBezTo>
                <a:cubicBezTo>
                  <a:pt x="2381502" y="3664103"/>
                  <a:pt x="2384287" y="3665723"/>
                  <a:pt x="2387409" y="3667196"/>
                </a:cubicBezTo>
                <a:cubicBezTo>
                  <a:pt x="2390532" y="3668669"/>
                  <a:pt x="2393713" y="3670156"/>
                  <a:pt x="2396952" y="3671658"/>
                </a:cubicBezTo>
                <a:cubicBezTo>
                  <a:pt x="2400193" y="3673160"/>
                  <a:pt x="2403373" y="3674810"/>
                  <a:pt x="2406496" y="3676607"/>
                </a:cubicBezTo>
                <a:cubicBezTo>
                  <a:pt x="2409617" y="3678404"/>
                  <a:pt x="2412402" y="3680525"/>
                  <a:pt x="2414847" y="3682969"/>
                </a:cubicBezTo>
                <a:cubicBezTo>
                  <a:pt x="2417292" y="3685414"/>
                  <a:pt x="2419266" y="3688301"/>
                  <a:pt x="2420768" y="3691629"/>
                </a:cubicBezTo>
                <a:cubicBezTo>
                  <a:pt x="2422270" y="3694958"/>
                  <a:pt x="2423022" y="3698890"/>
                  <a:pt x="2423022" y="3703426"/>
                </a:cubicBezTo>
                <a:cubicBezTo>
                  <a:pt x="2423022" y="3708787"/>
                  <a:pt x="2422035" y="3713559"/>
                  <a:pt x="2420061" y="3717741"/>
                </a:cubicBezTo>
                <a:cubicBezTo>
                  <a:pt x="2418087" y="3721924"/>
                  <a:pt x="2415348" y="3725474"/>
                  <a:pt x="2411842" y="3728390"/>
                </a:cubicBezTo>
                <a:cubicBezTo>
                  <a:pt x="2408336" y="3731306"/>
                  <a:pt x="2404214" y="3733500"/>
                  <a:pt x="2399471" y="3734973"/>
                </a:cubicBezTo>
                <a:cubicBezTo>
                  <a:pt x="2394728" y="3736446"/>
                  <a:pt x="2389618" y="3737182"/>
                  <a:pt x="2384139" y="3737182"/>
                </a:cubicBezTo>
                <a:cubicBezTo>
                  <a:pt x="2380310" y="3737182"/>
                  <a:pt x="2376761" y="3736858"/>
                  <a:pt x="2373493" y="3736210"/>
                </a:cubicBezTo>
                <a:cubicBezTo>
                  <a:pt x="2370221" y="3735562"/>
                  <a:pt x="2367305" y="3734767"/>
                  <a:pt x="2364744" y="3733824"/>
                </a:cubicBezTo>
                <a:cubicBezTo>
                  <a:pt x="2362182" y="3732882"/>
                  <a:pt x="2360031" y="3731910"/>
                  <a:pt x="2358293" y="3730908"/>
                </a:cubicBezTo>
                <a:cubicBezTo>
                  <a:pt x="2356556" y="3729907"/>
                  <a:pt x="2355347" y="3729052"/>
                  <a:pt x="2354670" y="3728345"/>
                </a:cubicBezTo>
                <a:cubicBezTo>
                  <a:pt x="2353992" y="3727638"/>
                  <a:pt x="2353492" y="3726740"/>
                  <a:pt x="2353169" y="3725650"/>
                </a:cubicBezTo>
                <a:cubicBezTo>
                  <a:pt x="2352844" y="3724560"/>
                  <a:pt x="2352682" y="3723102"/>
                  <a:pt x="2352682" y="3721276"/>
                </a:cubicBezTo>
                <a:cubicBezTo>
                  <a:pt x="2352682" y="3719980"/>
                  <a:pt x="2352741" y="3718905"/>
                  <a:pt x="2352859" y="3718051"/>
                </a:cubicBezTo>
                <a:cubicBezTo>
                  <a:pt x="2352977" y="3717197"/>
                  <a:pt x="2353154" y="3716504"/>
                  <a:pt x="2353389" y="3715974"/>
                </a:cubicBezTo>
                <a:cubicBezTo>
                  <a:pt x="2353624" y="3715444"/>
                  <a:pt x="2353919" y="3715076"/>
                  <a:pt x="2354273" y="3714870"/>
                </a:cubicBezTo>
                <a:cubicBezTo>
                  <a:pt x="2354626" y="3714663"/>
                  <a:pt x="2355038" y="3714560"/>
                  <a:pt x="2355510" y="3714560"/>
                </a:cubicBezTo>
                <a:cubicBezTo>
                  <a:pt x="2356333" y="3714560"/>
                  <a:pt x="2357498" y="3715061"/>
                  <a:pt x="2359000" y="3716062"/>
                </a:cubicBezTo>
                <a:cubicBezTo>
                  <a:pt x="2360503" y="3717064"/>
                  <a:pt x="2362432" y="3718154"/>
                  <a:pt x="2364787" y="3719332"/>
                </a:cubicBezTo>
                <a:cubicBezTo>
                  <a:pt x="2367145" y="3720510"/>
                  <a:pt x="2369986" y="3721615"/>
                  <a:pt x="2373314" y="3722646"/>
                </a:cubicBezTo>
                <a:cubicBezTo>
                  <a:pt x="2376642" y="3723677"/>
                  <a:pt x="2380487" y="3724192"/>
                  <a:pt x="2384847" y="3724192"/>
                </a:cubicBezTo>
                <a:cubicBezTo>
                  <a:pt x="2388146" y="3724192"/>
                  <a:pt x="2391165" y="3723750"/>
                  <a:pt x="2393904" y="3722867"/>
                </a:cubicBezTo>
                <a:cubicBezTo>
                  <a:pt x="2396643" y="3721983"/>
                  <a:pt x="2399000" y="3720731"/>
                  <a:pt x="2400973" y="3719111"/>
                </a:cubicBezTo>
                <a:cubicBezTo>
                  <a:pt x="2402947" y="3717491"/>
                  <a:pt x="2404464" y="3715503"/>
                  <a:pt x="2405524" y="3713146"/>
                </a:cubicBezTo>
                <a:cubicBezTo>
                  <a:pt x="2406584" y="3710790"/>
                  <a:pt x="2407115" y="3708109"/>
                  <a:pt x="2407115" y="3705105"/>
                </a:cubicBezTo>
                <a:cubicBezTo>
                  <a:pt x="2407115" y="3701865"/>
                  <a:pt x="2406378" y="3699096"/>
                  <a:pt x="2404906" y="3696799"/>
                </a:cubicBezTo>
                <a:cubicBezTo>
                  <a:pt x="2403433" y="3694501"/>
                  <a:pt x="2401488" y="3692483"/>
                  <a:pt x="2399074" y="3690745"/>
                </a:cubicBezTo>
                <a:cubicBezTo>
                  <a:pt x="2396659" y="3689008"/>
                  <a:pt x="2393904" y="3687417"/>
                  <a:pt x="2390811" y="3685974"/>
                </a:cubicBezTo>
                <a:cubicBezTo>
                  <a:pt x="2387718" y="3684530"/>
                  <a:pt x="2384551" y="3683057"/>
                  <a:pt x="2381311" y="3681555"/>
                </a:cubicBezTo>
                <a:cubicBezTo>
                  <a:pt x="2378071" y="3680053"/>
                  <a:pt x="2374920" y="3678389"/>
                  <a:pt x="2371856" y="3676563"/>
                </a:cubicBezTo>
                <a:cubicBezTo>
                  <a:pt x="2368793" y="3674736"/>
                  <a:pt x="2366054" y="3672586"/>
                  <a:pt x="2363639" y="3670112"/>
                </a:cubicBezTo>
                <a:cubicBezTo>
                  <a:pt x="2361223" y="3667638"/>
                  <a:pt x="2359265" y="3664736"/>
                  <a:pt x="2357763" y="3661408"/>
                </a:cubicBezTo>
                <a:cubicBezTo>
                  <a:pt x="2356260" y="3658079"/>
                  <a:pt x="2355510" y="3654088"/>
                  <a:pt x="2355510" y="3649434"/>
                </a:cubicBezTo>
                <a:cubicBezTo>
                  <a:pt x="2355510" y="3644662"/>
                  <a:pt x="2356378" y="3640406"/>
                  <a:pt x="2358116" y="3636665"/>
                </a:cubicBezTo>
                <a:cubicBezTo>
                  <a:pt x="2359855" y="3632924"/>
                  <a:pt x="2362270" y="3629787"/>
                  <a:pt x="2365363" y="3627254"/>
                </a:cubicBezTo>
                <a:cubicBezTo>
                  <a:pt x="2368454" y="3624721"/>
                  <a:pt x="2372135" y="3622791"/>
                  <a:pt x="2376407" y="3621466"/>
                </a:cubicBezTo>
                <a:cubicBezTo>
                  <a:pt x="2380678" y="3620140"/>
                  <a:pt x="2385289" y="3619478"/>
                  <a:pt x="2390236" y="3619478"/>
                </a:cubicBezTo>
                <a:close/>
                <a:moveTo>
                  <a:pt x="1923515" y="3619478"/>
                </a:moveTo>
                <a:cubicBezTo>
                  <a:pt x="1926048" y="3619478"/>
                  <a:pt x="1928596" y="3619699"/>
                  <a:pt x="1931159" y="3620140"/>
                </a:cubicBezTo>
                <a:cubicBezTo>
                  <a:pt x="1933722" y="3620582"/>
                  <a:pt x="1936137" y="3621171"/>
                  <a:pt x="1938405" y="3621908"/>
                </a:cubicBezTo>
                <a:cubicBezTo>
                  <a:pt x="1940672" y="3622644"/>
                  <a:pt x="1942691" y="3623469"/>
                  <a:pt x="1944458" y="3624382"/>
                </a:cubicBezTo>
                <a:cubicBezTo>
                  <a:pt x="1946225" y="3625295"/>
                  <a:pt x="1947389" y="3626032"/>
                  <a:pt x="1947948" y="3626591"/>
                </a:cubicBezTo>
                <a:cubicBezTo>
                  <a:pt x="1948508" y="3627151"/>
                  <a:pt x="1948877" y="3627593"/>
                  <a:pt x="1949053" y="3627917"/>
                </a:cubicBezTo>
                <a:cubicBezTo>
                  <a:pt x="1949230" y="3628241"/>
                  <a:pt x="1949377" y="3628653"/>
                  <a:pt x="1949494" y="3629154"/>
                </a:cubicBezTo>
                <a:cubicBezTo>
                  <a:pt x="1949613" y="3629655"/>
                  <a:pt x="1949701" y="3630258"/>
                  <a:pt x="1949760" y="3630965"/>
                </a:cubicBezTo>
                <a:cubicBezTo>
                  <a:pt x="1949819" y="3631672"/>
                  <a:pt x="1949848" y="3632586"/>
                  <a:pt x="1949848" y="3633705"/>
                </a:cubicBezTo>
                <a:cubicBezTo>
                  <a:pt x="1949848" y="3634765"/>
                  <a:pt x="1949804" y="3635708"/>
                  <a:pt x="1949716" y="3636532"/>
                </a:cubicBezTo>
                <a:cubicBezTo>
                  <a:pt x="1949627" y="3637357"/>
                  <a:pt x="1949494" y="3638049"/>
                  <a:pt x="1949319" y="3638609"/>
                </a:cubicBezTo>
                <a:cubicBezTo>
                  <a:pt x="1949142" y="3639169"/>
                  <a:pt x="1948891" y="3639581"/>
                  <a:pt x="1948567" y="3639846"/>
                </a:cubicBezTo>
                <a:cubicBezTo>
                  <a:pt x="1948242" y="3640111"/>
                  <a:pt x="1947874" y="3640244"/>
                  <a:pt x="1947463" y="3640244"/>
                </a:cubicBezTo>
                <a:cubicBezTo>
                  <a:pt x="1946814" y="3640244"/>
                  <a:pt x="1945798" y="3639832"/>
                  <a:pt x="1944414" y="3639007"/>
                </a:cubicBezTo>
                <a:cubicBezTo>
                  <a:pt x="1943029" y="3638182"/>
                  <a:pt x="1941336" y="3637254"/>
                  <a:pt x="1939333" y="3636223"/>
                </a:cubicBezTo>
                <a:cubicBezTo>
                  <a:pt x="1937330" y="3635192"/>
                  <a:pt x="1934959" y="3634250"/>
                  <a:pt x="1932219" y="3633395"/>
                </a:cubicBezTo>
                <a:cubicBezTo>
                  <a:pt x="1929480" y="3632541"/>
                  <a:pt x="1926402" y="3632114"/>
                  <a:pt x="1922985" y="3632114"/>
                </a:cubicBezTo>
                <a:cubicBezTo>
                  <a:pt x="1919803" y="3632114"/>
                  <a:pt x="1917035" y="3632541"/>
                  <a:pt x="1914678" y="3633395"/>
                </a:cubicBezTo>
                <a:cubicBezTo>
                  <a:pt x="1912322" y="3634250"/>
                  <a:pt x="1910378" y="3635384"/>
                  <a:pt x="1908846" y="3636798"/>
                </a:cubicBezTo>
                <a:cubicBezTo>
                  <a:pt x="1907314" y="3638211"/>
                  <a:pt x="1906166" y="3639890"/>
                  <a:pt x="1905400" y="3641834"/>
                </a:cubicBezTo>
                <a:cubicBezTo>
                  <a:pt x="1904634" y="3643778"/>
                  <a:pt x="1904251" y="3645841"/>
                  <a:pt x="1904251" y="3648020"/>
                </a:cubicBezTo>
                <a:cubicBezTo>
                  <a:pt x="1904251" y="3651201"/>
                  <a:pt x="1904988" y="3653941"/>
                  <a:pt x="1906460" y="3656238"/>
                </a:cubicBezTo>
                <a:cubicBezTo>
                  <a:pt x="1907933" y="3658536"/>
                  <a:pt x="1909892" y="3660568"/>
                  <a:pt x="1912336" y="3662336"/>
                </a:cubicBezTo>
                <a:cubicBezTo>
                  <a:pt x="1914782" y="3664103"/>
                  <a:pt x="1917565" y="3665723"/>
                  <a:pt x="1920688" y="3667196"/>
                </a:cubicBezTo>
                <a:cubicBezTo>
                  <a:pt x="1923810" y="3668669"/>
                  <a:pt x="1926990" y="3670156"/>
                  <a:pt x="1930231" y="3671658"/>
                </a:cubicBezTo>
                <a:cubicBezTo>
                  <a:pt x="1933471" y="3673160"/>
                  <a:pt x="1936652" y="3674810"/>
                  <a:pt x="1939775" y="3676607"/>
                </a:cubicBezTo>
                <a:cubicBezTo>
                  <a:pt x="1942897" y="3678404"/>
                  <a:pt x="1945680" y="3680525"/>
                  <a:pt x="1948125" y="3682969"/>
                </a:cubicBezTo>
                <a:cubicBezTo>
                  <a:pt x="1950570" y="3685414"/>
                  <a:pt x="1952543" y="3688301"/>
                  <a:pt x="1954046" y="3691629"/>
                </a:cubicBezTo>
                <a:cubicBezTo>
                  <a:pt x="1955547" y="3694958"/>
                  <a:pt x="1956299" y="3698890"/>
                  <a:pt x="1956299" y="3703426"/>
                </a:cubicBezTo>
                <a:cubicBezTo>
                  <a:pt x="1956299" y="3708787"/>
                  <a:pt x="1955312" y="3713559"/>
                  <a:pt x="1953339" y="3717741"/>
                </a:cubicBezTo>
                <a:cubicBezTo>
                  <a:pt x="1951365" y="3721924"/>
                  <a:pt x="1948626" y="3725474"/>
                  <a:pt x="1945120" y="3728390"/>
                </a:cubicBezTo>
                <a:cubicBezTo>
                  <a:pt x="1941616" y="3731306"/>
                  <a:pt x="1937491" y="3733500"/>
                  <a:pt x="1932749" y="3734973"/>
                </a:cubicBezTo>
                <a:cubicBezTo>
                  <a:pt x="1928007" y="3736446"/>
                  <a:pt x="1922896" y="3737182"/>
                  <a:pt x="1917418" y="3737182"/>
                </a:cubicBezTo>
                <a:cubicBezTo>
                  <a:pt x="1913589" y="3737182"/>
                  <a:pt x="1910039" y="3736858"/>
                  <a:pt x="1906770" y="3736210"/>
                </a:cubicBezTo>
                <a:cubicBezTo>
                  <a:pt x="1903500" y="3735562"/>
                  <a:pt x="1900584" y="3734767"/>
                  <a:pt x="1898022" y="3733824"/>
                </a:cubicBezTo>
                <a:cubicBezTo>
                  <a:pt x="1895459" y="3732882"/>
                  <a:pt x="1893309" y="3731910"/>
                  <a:pt x="1891571" y="3730908"/>
                </a:cubicBezTo>
                <a:cubicBezTo>
                  <a:pt x="1889833" y="3729907"/>
                  <a:pt x="1888625" y="3729052"/>
                  <a:pt x="1887947" y="3728345"/>
                </a:cubicBezTo>
                <a:cubicBezTo>
                  <a:pt x="1887270" y="3727638"/>
                  <a:pt x="1886769" y="3726740"/>
                  <a:pt x="1886445" y="3725650"/>
                </a:cubicBezTo>
                <a:cubicBezTo>
                  <a:pt x="1886121" y="3724560"/>
                  <a:pt x="1885960" y="3723102"/>
                  <a:pt x="1885960" y="3721276"/>
                </a:cubicBezTo>
                <a:cubicBezTo>
                  <a:pt x="1885960" y="3719980"/>
                  <a:pt x="1886018" y="3718905"/>
                  <a:pt x="1886137" y="3718051"/>
                </a:cubicBezTo>
                <a:cubicBezTo>
                  <a:pt x="1886254" y="3717197"/>
                  <a:pt x="1886431" y="3716504"/>
                  <a:pt x="1886666" y="3715974"/>
                </a:cubicBezTo>
                <a:cubicBezTo>
                  <a:pt x="1886902" y="3715444"/>
                  <a:pt x="1887197" y="3715076"/>
                  <a:pt x="1887550" y="3714870"/>
                </a:cubicBezTo>
                <a:cubicBezTo>
                  <a:pt x="1887903" y="3714663"/>
                  <a:pt x="1888316" y="3714560"/>
                  <a:pt x="1888787" y="3714560"/>
                </a:cubicBezTo>
                <a:cubicBezTo>
                  <a:pt x="1889612" y="3714560"/>
                  <a:pt x="1890775" y="3715061"/>
                  <a:pt x="1892277" y="3716062"/>
                </a:cubicBezTo>
                <a:cubicBezTo>
                  <a:pt x="1893779" y="3717064"/>
                  <a:pt x="1895709" y="3718154"/>
                  <a:pt x="1898066" y="3719332"/>
                </a:cubicBezTo>
                <a:cubicBezTo>
                  <a:pt x="1900422" y="3720510"/>
                  <a:pt x="1903264" y="3721615"/>
                  <a:pt x="1906593" y="3722646"/>
                </a:cubicBezTo>
                <a:cubicBezTo>
                  <a:pt x="1909921" y="3723677"/>
                  <a:pt x="1913765" y="3724192"/>
                  <a:pt x="1918125" y="3724192"/>
                </a:cubicBezTo>
                <a:cubicBezTo>
                  <a:pt x="1921424" y="3724192"/>
                  <a:pt x="1924443" y="3723750"/>
                  <a:pt x="1927182" y="3722867"/>
                </a:cubicBezTo>
                <a:cubicBezTo>
                  <a:pt x="1929922" y="3721983"/>
                  <a:pt x="1932278" y="3720731"/>
                  <a:pt x="1934251" y="3719111"/>
                </a:cubicBezTo>
                <a:cubicBezTo>
                  <a:pt x="1936225" y="3717491"/>
                  <a:pt x="1937742" y="3715503"/>
                  <a:pt x="1938803" y="3713146"/>
                </a:cubicBezTo>
                <a:cubicBezTo>
                  <a:pt x="1939863" y="3710790"/>
                  <a:pt x="1940393" y="3708109"/>
                  <a:pt x="1940393" y="3705105"/>
                </a:cubicBezTo>
                <a:cubicBezTo>
                  <a:pt x="1940393" y="3701865"/>
                  <a:pt x="1939657" y="3699096"/>
                  <a:pt x="1938184" y="3696799"/>
                </a:cubicBezTo>
                <a:cubicBezTo>
                  <a:pt x="1936711" y="3694501"/>
                  <a:pt x="1934767" y="3692483"/>
                  <a:pt x="1932351" y="3690745"/>
                </a:cubicBezTo>
                <a:cubicBezTo>
                  <a:pt x="1929936" y="3689008"/>
                  <a:pt x="1927182" y="3687417"/>
                  <a:pt x="1924090" y="3685974"/>
                </a:cubicBezTo>
                <a:cubicBezTo>
                  <a:pt x="1920997" y="3684530"/>
                  <a:pt x="1917830" y="3683057"/>
                  <a:pt x="1914590" y="3681555"/>
                </a:cubicBezTo>
                <a:cubicBezTo>
                  <a:pt x="1911350" y="3680053"/>
                  <a:pt x="1908199" y="3678389"/>
                  <a:pt x="1905135" y="3676563"/>
                </a:cubicBezTo>
                <a:cubicBezTo>
                  <a:pt x="1902072" y="3674736"/>
                  <a:pt x="1899332" y="3672586"/>
                  <a:pt x="1896916" y="3670112"/>
                </a:cubicBezTo>
                <a:cubicBezTo>
                  <a:pt x="1894501" y="3667638"/>
                  <a:pt x="1892543" y="3664736"/>
                  <a:pt x="1891040" y="3661408"/>
                </a:cubicBezTo>
                <a:cubicBezTo>
                  <a:pt x="1889538" y="3658079"/>
                  <a:pt x="1888787" y="3654088"/>
                  <a:pt x="1888787" y="3649434"/>
                </a:cubicBezTo>
                <a:cubicBezTo>
                  <a:pt x="1888787" y="3644662"/>
                  <a:pt x="1889656" y="3640406"/>
                  <a:pt x="1891394" y="3636665"/>
                </a:cubicBezTo>
                <a:cubicBezTo>
                  <a:pt x="1893132" y="3632924"/>
                  <a:pt x="1895547" y="3629787"/>
                  <a:pt x="1898641" y="3627254"/>
                </a:cubicBezTo>
                <a:cubicBezTo>
                  <a:pt x="1901733" y="3624721"/>
                  <a:pt x="1905415" y="3622791"/>
                  <a:pt x="1909686" y="3621466"/>
                </a:cubicBezTo>
                <a:cubicBezTo>
                  <a:pt x="1913957" y="3620140"/>
                  <a:pt x="1918566" y="3619478"/>
                  <a:pt x="1923515" y="3619478"/>
                </a:cubicBezTo>
                <a:close/>
                <a:moveTo>
                  <a:pt x="1447262" y="3619478"/>
                </a:moveTo>
                <a:cubicBezTo>
                  <a:pt x="1449796" y="3619478"/>
                  <a:pt x="1452343" y="3619699"/>
                  <a:pt x="1454906" y="3620140"/>
                </a:cubicBezTo>
                <a:cubicBezTo>
                  <a:pt x="1457469" y="3620582"/>
                  <a:pt x="1459885" y="3621171"/>
                  <a:pt x="1462152" y="3621908"/>
                </a:cubicBezTo>
                <a:cubicBezTo>
                  <a:pt x="1464419" y="3622644"/>
                  <a:pt x="1466438" y="3623469"/>
                  <a:pt x="1468206" y="3624382"/>
                </a:cubicBezTo>
                <a:cubicBezTo>
                  <a:pt x="1469973" y="3625295"/>
                  <a:pt x="1471136" y="3626032"/>
                  <a:pt x="1471696" y="3626591"/>
                </a:cubicBezTo>
                <a:cubicBezTo>
                  <a:pt x="1472256" y="3627151"/>
                  <a:pt x="1472623" y="3627593"/>
                  <a:pt x="1472801" y="3627917"/>
                </a:cubicBezTo>
                <a:cubicBezTo>
                  <a:pt x="1472977" y="3628241"/>
                  <a:pt x="1473124" y="3628653"/>
                  <a:pt x="1473242" y="3629154"/>
                </a:cubicBezTo>
                <a:cubicBezTo>
                  <a:pt x="1473360" y="3629655"/>
                  <a:pt x="1473449" y="3630258"/>
                  <a:pt x="1473508" y="3630965"/>
                </a:cubicBezTo>
                <a:cubicBezTo>
                  <a:pt x="1473567" y="3631672"/>
                  <a:pt x="1473596" y="3632586"/>
                  <a:pt x="1473596" y="3633705"/>
                </a:cubicBezTo>
                <a:cubicBezTo>
                  <a:pt x="1473596" y="3634765"/>
                  <a:pt x="1473552" y="3635708"/>
                  <a:pt x="1473463" y="3636532"/>
                </a:cubicBezTo>
                <a:cubicBezTo>
                  <a:pt x="1473375" y="3637357"/>
                  <a:pt x="1473242" y="3638049"/>
                  <a:pt x="1473066" y="3638609"/>
                </a:cubicBezTo>
                <a:cubicBezTo>
                  <a:pt x="1472889" y="3639169"/>
                  <a:pt x="1472638" y="3639581"/>
                  <a:pt x="1472315" y="3639846"/>
                </a:cubicBezTo>
                <a:cubicBezTo>
                  <a:pt x="1471990" y="3640111"/>
                  <a:pt x="1471622" y="3640244"/>
                  <a:pt x="1471210" y="3640244"/>
                </a:cubicBezTo>
                <a:cubicBezTo>
                  <a:pt x="1470562" y="3640244"/>
                  <a:pt x="1469546" y="3639832"/>
                  <a:pt x="1468161" y="3639007"/>
                </a:cubicBezTo>
                <a:cubicBezTo>
                  <a:pt x="1466776" y="3638182"/>
                  <a:pt x="1465083" y="3637254"/>
                  <a:pt x="1463080" y="3636223"/>
                </a:cubicBezTo>
                <a:cubicBezTo>
                  <a:pt x="1461076" y="3635192"/>
                  <a:pt x="1458706" y="3634250"/>
                  <a:pt x="1455967" y="3633395"/>
                </a:cubicBezTo>
                <a:cubicBezTo>
                  <a:pt x="1453228" y="3632541"/>
                  <a:pt x="1450149" y="3632114"/>
                  <a:pt x="1446732" y="3632114"/>
                </a:cubicBezTo>
                <a:cubicBezTo>
                  <a:pt x="1443551" y="3632114"/>
                  <a:pt x="1440783" y="3632541"/>
                  <a:pt x="1438425" y="3633395"/>
                </a:cubicBezTo>
                <a:cubicBezTo>
                  <a:pt x="1436070" y="3634250"/>
                  <a:pt x="1434125" y="3635384"/>
                  <a:pt x="1432593" y="3636798"/>
                </a:cubicBezTo>
                <a:cubicBezTo>
                  <a:pt x="1431062" y="3638211"/>
                  <a:pt x="1429913" y="3639890"/>
                  <a:pt x="1429147" y="3641834"/>
                </a:cubicBezTo>
                <a:cubicBezTo>
                  <a:pt x="1428382" y="3643778"/>
                  <a:pt x="1427998" y="3645841"/>
                  <a:pt x="1427998" y="3648020"/>
                </a:cubicBezTo>
                <a:cubicBezTo>
                  <a:pt x="1427998" y="3651201"/>
                  <a:pt x="1428734" y="3653941"/>
                  <a:pt x="1430207" y="3656238"/>
                </a:cubicBezTo>
                <a:cubicBezTo>
                  <a:pt x="1431680" y="3658536"/>
                  <a:pt x="1433639" y="3660568"/>
                  <a:pt x="1436084" y="3662336"/>
                </a:cubicBezTo>
                <a:cubicBezTo>
                  <a:pt x="1438529" y="3664103"/>
                  <a:pt x="1441313" y="3665723"/>
                  <a:pt x="1444435" y="3667196"/>
                </a:cubicBezTo>
                <a:cubicBezTo>
                  <a:pt x="1447557" y="3668669"/>
                  <a:pt x="1450738" y="3670156"/>
                  <a:pt x="1453978" y="3671658"/>
                </a:cubicBezTo>
                <a:cubicBezTo>
                  <a:pt x="1457218" y="3673160"/>
                  <a:pt x="1460399" y="3674810"/>
                  <a:pt x="1463522" y="3676607"/>
                </a:cubicBezTo>
                <a:cubicBezTo>
                  <a:pt x="1466644" y="3678404"/>
                  <a:pt x="1469428" y="3680525"/>
                  <a:pt x="1471873" y="3682969"/>
                </a:cubicBezTo>
                <a:cubicBezTo>
                  <a:pt x="1474317" y="3685414"/>
                  <a:pt x="1476291" y="3688301"/>
                  <a:pt x="1477794" y="3691629"/>
                </a:cubicBezTo>
                <a:cubicBezTo>
                  <a:pt x="1479295" y="3694958"/>
                  <a:pt x="1480047" y="3698890"/>
                  <a:pt x="1480047" y="3703426"/>
                </a:cubicBezTo>
                <a:cubicBezTo>
                  <a:pt x="1480047" y="3708787"/>
                  <a:pt x="1479060" y="3713559"/>
                  <a:pt x="1477086" y="3717741"/>
                </a:cubicBezTo>
                <a:cubicBezTo>
                  <a:pt x="1475113" y="3721924"/>
                  <a:pt x="1472374" y="3725474"/>
                  <a:pt x="1468868" y="3728390"/>
                </a:cubicBezTo>
                <a:cubicBezTo>
                  <a:pt x="1465362" y="3731306"/>
                  <a:pt x="1461240" y="3733500"/>
                  <a:pt x="1456497" y="3734973"/>
                </a:cubicBezTo>
                <a:cubicBezTo>
                  <a:pt x="1451755" y="3736446"/>
                  <a:pt x="1446644" y="3737182"/>
                  <a:pt x="1441166" y="3737182"/>
                </a:cubicBezTo>
                <a:cubicBezTo>
                  <a:pt x="1437337" y="3737182"/>
                  <a:pt x="1433787" y="3736858"/>
                  <a:pt x="1430517" y="3736210"/>
                </a:cubicBezTo>
                <a:cubicBezTo>
                  <a:pt x="1427248" y="3735562"/>
                  <a:pt x="1424330" y="3734767"/>
                  <a:pt x="1421768" y="3733824"/>
                </a:cubicBezTo>
                <a:cubicBezTo>
                  <a:pt x="1419205" y="3732882"/>
                  <a:pt x="1417055" y="3731910"/>
                  <a:pt x="1415318" y="3730908"/>
                </a:cubicBezTo>
                <a:cubicBezTo>
                  <a:pt x="1413579" y="3729907"/>
                  <a:pt x="1412371" y="3729052"/>
                  <a:pt x="1411694" y="3728345"/>
                </a:cubicBezTo>
                <a:cubicBezTo>
                  <a:pt x="1411017" y="3727638"/>
                  <a:pt x="1410516" y="3726740"/>
                  <a:pt x="1410192" y="3725650"/>
                </a:cubicBezTo>
                <a:cubicBezTo>
                  <a:pt x="1409868" y="3724560"/>
                  <a:pt x="1409706" y="3723102"/>
                  <a:pt x="1409706" y="3721276"/>
                </a:cubicBezTo>
                <a:cubicBezTo>
                  <a:pt x="1409706" y="3719980"/>
                  <a:pt x="1409765" y="3718905"/>
                  <a:pt x="1409883" y="3718051"/>
                </a:cubicBezTo>
                <a:cubicBezTo>
                  <a:pt x="1410000" y="3717197"/>
                  <a:pt x="1410177" y="3716504"/>
                  <a:pt x="1410413" y="3715974"/>
                </a:cubicBezTo>
                <a:cubicBezTo>
                  <a:pt x="1410649" y="3715444"/>
                  <a:pt x="1410943" y="3715076"/>
                  <a:pt x="1411296" y="3714870"/>
                </a:cubicBezTo>
                <a:cubicBezTo>
                  <a:pt x="1411650" y="3714663"/>
                  <a:pt x="1412062" y="3714560"/>
                  <a:pt x="1412534" y="3714560"/>
                </a:cubicBezTo>
                <a:cubicBezTo>
                  <a:pt x="1413359" y="3714560"/>
                  <a:pt x="1414522" y="3715061"/>
                  <a:pt x="1416025" y="3716062"/>
                </a:cubicBezTo>
                <a:cubicBezTo>
                  <a:pt x="1417526" y="3717064"/>
                  <a:pt x="1419456" y="3718154"/>
                  <a:pt x="1421812" y="3719332"/>
                </a:cubicBezTo>
                <a:cubicBezTo>
                  <a:pt x="1424169" y="3720510"/>
                  <a:pt x="1427012" y="3721615"/>
                  <a:pt x="1430341" y="3722646"/>
                </a:cubicBezTo>
                <a:cubicBezTo>
                  <a:pt x="1433669" y="3723677"/>
                  <a:pt x="1437513" y="3724192"/>
                  <a:pt x="1441872" y="3724192"/>
                </a:cubicBezTo>
                <a:cubicBezTo>
                  <a:pt x="1445171" y="3724192"/>
                  <a:pt x="1448191" y="3723750"/>
                  <a:pt x="1450930" y="3722867"/>
                </a:cubicBezTo>
                <a:cubicBezTo>
                  <a:pt x="1453670" y="3721983"/>
                  <a:pt x="1456025" y="3720731"/>
                  <a:pt x="1457999" y="3719111"/>
                </a:cubicBezTo>
                <a:cubicBezTo>
                  <a:pt x="1459972" y="3717491"/>
                  <a:pt x="1461489" y="3715503"/>
                  <a:pt x="1462550" y="3713146"/>
                </a:cubicBezTo>
                <a:cubicBezTo>
                  <a:pt x="1463610" y="3710790"/>
                  <a:pt x="1464140" y="3708109"/>
                  <a:pt x="1464140" y="3705105"/>
                </a:cubicBezTo>
                <a:cubicBezTo>
                  <a:pt x="1464140" y="3701865"/>
                  <a:pt x="1463404" y="3699096"/>
                  <a:pt x="1461931" y="3696799"/>
                </a:cubicBezTo>
                <a:cubicBezTo>
                  <a:pt x="1460458" y="3694501"/>
                  <a:pt x="1458515" y="3692483"/>
                  <a:pt x="1456099" y="3690745"/>
                </a:cubicBezTo>
                <a:cubicBezTo>
                  <a:pt x="1453684" y="3689008"/>
                  <a:pt x="1450930" y="3687417"/>
                  <a:pt x="1447836" y="3685974"/>
                </a:cubicBezTo>
                <a:cubicBezTo>
                  <a:pt x="1444744" y="3684530"/>
                  <a:pt x="1441578" y="3683057"/>
                  <a:pt x="1438338" y="3681555"/>
                </a:cubicBezTo>
                <a:cubicBezTo>
                  <a:pt x="1435098" y="3680053"/>
                  <a:pt x="1431946" y="3678389"/>
                  <a:pt x="1428882" y="3676563"/>
                </a:cubicBezTo>
                <a:cubicBezTo>
                  <a:pt x="1425818" y="3674736"/>
                  <a:pt x="1423079" y="3672586"/>
                  <a:pt x="1420663" y="3670112"/>
                </a:cubicBezTo>
                <a:cubicBezTo>
                  <a:pt x="1418248" y="3667638"/>
                  <a:pt x="1416289" y="3664736"/>
                  <a:pt x="1414787" y="3661408"/>
                </a:cubicBezTo>
                <a:cubicBezTo>
                  <a:pt x="1413285" y="3658079"/>
                  <a:pt x="1412534" y="3654088"/>
                  <a:pt x="1412534" y="3649434"/>
                </a:cubicBezTo>
                <a:cubicBezTo>
                  <a:pt x="1412534" y="3644662"/>
                  <a:pt x="1413403" y="3640406"/>
                  <a:pt x="1415141" y="3636665"/>
                </a:cubicBezTo>
                <a:cubicBezTo>
                  <a:pt x="1416878" y="3632924"/>
                  <a:pt x="1419294" y="3629787"/>
                  <a:pt x="1422387" y="3627254"/>
                </a:cubicBezTo>
                <a:cubicBezTo>
                  <a:pt x="1425480" y="3624721"/>
                  <a:pt x="1429162" y="3622791"/>
                  <a:pt x="1433433" y="3621466"/>
                </a:cubicBezTo>
                <a:cubicBezTo>
                  <a:pt x="1437705" y="3620140"/>
                  <a:pt x="1442314" y="3619478"/>
                  <a:pt x="1447262" y="3619478"/>
                </a:cubicBezTo>
                <a:close/>
                <a:moveTo>
                  <a:pt x="980538" y="3619478"/>
                </a:moveTo>
                <a:cubicBezTo>
                  <a:pt x="983071" y="3619478"/>
                  <a:pt x="985619" y="3619699"/>
                  <a:pt x="988182" y="3620140"/>
                </a:cubicBezTo>
                <a:cubicBezTo>
                  <a:pt x="990744" y="3620582"/>
                  <a:pt x="993159" y="3621171"/>
                  <a:pt x="995428" y="3621908"/>
                </a:cubicBezTo>
                <a:cubicBezTo>
                  <a:pt x="997696" y="3622644"/>
                  <a:pt x="999714" y="3623469"/>
                  <a:pt x="1001481" y="3624382"/>
                </a:cubicBezTo>
                <a:cubicBezTo>
                  <a:pt x="1003249" y="3625295"/>
                  <a:pt x="1004412" y="3626032"/>
                  <a:pt x="1004972" y="3626591"/>
                </a:cubicBezTo>
                <a:cubicBezTo>
                  <a:pt x="1005531" y="3627151"/>
                  <a:pt x="1005899" y="3627593"/>
                  <a:pt x="1006076" y="3627917"/>
                </a:cubicBezTo>
                <a:cubicBezTo>
                  <a:pt x="1006253" y="3628241"/>
                  <a:pt x="1006400" y="3628653"/>
                  <a:pt x="1006519" y="3629154"/>
                </a:cubicBezTo>
                <a:cubicBezTo>
                  <a:pt x="1006636" y="3629655"/>
                  <a:pt x="1006724" y="3630258"/>
                  <a:pt x="1006783" y="3630965"/>
                </a:cubicBezTo>
                <a:cubicBezTo>
                  <a:pt x="1006842" y="3631672"/>
                  <a:pt x="1006871" y="3632586"/>
                  <a:pt x="1006871" y="3633705"/>
                </a:cubicBezTo>
                <a:cubicBezTo>
                  <a:pt x="1006871" y="3634765"/>
                  <a:pt x="1006827" y="3635708"/>
                  <a:pt x="1006739" y="3636532"/>
                </a:cubicBezTo>
                <a:cubicBezTo>
                  <a:pt x="1006650" y="3637357"/>
                  <a:pt x="1006519" y="3638049"/>
                  <a:pt x="1006341" y="3638609"/>
                </a:cubicBezTo>
                <a:cubicBezTo>
                  <a:pt x="1006165" y="3639169"/>
                  <a:pt x="1005914" y="3639581"/>
                  <a:pt x="1005590" y="3639846"/>
                </a:cubicBezTo>
                <a:cubicBezTo>
                  <a:pt x="1005266" y="3640111"/>
                  <a:pt x="1004898" y="3640244"/>
                  <a:pt x="1004486" y="3640244"/>
                </a:cubicBezTo>
                <a:cubicBezTo>
                  <a:pt x="1003837" y="3640244"/>
                  <a:pt x="1002821" y="3639832"/>
                  <a:pt x="1001437" y="3639007"/>
                </a:cubicBezTo>
                <a:cubicBezTo>
                  <a:pt x="1000052" y="3638182"/>
                  <a:pt x="998358" y="3637254"/>
                  <a:pt x="996356" y="3636223"/>
                </a:cubicBezTo>
                <a:cubicBezTo>
                  <a:pt x="994352" y="3635192"/>
                  <a:pt x="991981" y="3634250"/>
                  <a:pt x="989242" y="3633395"/>
                </a:cubicBezTo>
                <a:cubicBezTo>
                  <a:pt x="986503" y="3632541"/>
                  <a:pt x="983424" y="3632114"/>
                  <a:pt x="980008" y="3632114"/>
                </a:cubicBezTo>
                <a:cubicBezTo>
                  <a:pt x="976826" y="3632114"/>
                  <a:pt x="974057" y="3632541"/>
                  <a:pt x="971702" y="3633395"/>
                </a:cubicBezTo>
                <a:cubicBezTo>
                  <a:pt x="969345" y="3634250"/>
                  <a:pt x="967401" y="3635384"/>
                  <a:pt x="965869" y="3636798"/>
                </a:cubicBezTo>
                <a:cubicBezTo>
                  <a:pt x="964338" y="3638211"/>
                  <a:pt x="963189" y="3639890"/>
                  <a:pt x="962423" y="3641834"/>
                </a:cubicBezTo>
                <a:cubicBezTo>
                  <a:pt x="961657" y="3643778"/>
                  <a:pt x="961274" y="3645841"/>
                  <a:pt x="961274" y="3648020"/>
                </a:cubicBezTo>
                <a:cubicBezTo>
                  <a:pt x="961274" y="3651201"/>
                  <a:pt x="962010" y="3653941"/>
                  <a:pt x="963483" y="3656238"/>
                </a:cubicBezTo>
                <a:cubicBezTo>
                  <a:pt x="964956" y="3658536"/>
                  <a:pt x="966914" y="3660568"/>
                  <a:pt x="969359" y="3662336"/>
                </a:cubicBezTo>
                <a:cubicBezTo>
                  <a:pt x="971804" y="3664103"/>
                  <a:pt x="974588" y="3665723"/>
                  <a:pt x="977710" y="3667196"/>
                </a:cubicBezTo>
                <a:cubicBezTo>
                  <a:pt x="980832" y="3668669"/>
                  <a:pt x="984013" y="3670156"/>
                  <a:pt x="987254" y="3671658"/>
                </a:cubicBezTo>
                <a:cubicBezTo>
                  <a:pt x="990494" y="3673160"/>
                  <a:pt x="993675" y="3674810"/>
                  <a:pt x="996798" y="3676607"/>
                </a:cubicBezTo>
                <a:cubicBezTo>
                  <a:pt x="999920" y="3678404"/>
                  <a:pt x="1002703" y="3680525"/>
                  <a:pt x="1005149" y="3682969"/>
                </a:cubicBezTo>
                <a:cubicBezTo>
                  <a:pt x="1007593" y="3685414"/>
                  <a:pt x="1009567" y="3688301"/>
                  <a:pt x="1011069" y="3691629"/>
                </a:cubicBezTo>
                <a:cubicBezTo>
                  <a:pt x="1012572" y="3694958"/>
                  <a:pt x="1013323" y="3698890"/>
                  <a:pt x="1013323" y="3703426"/>
                </a:cubicBezTo>
                <a:cubicBezTo>
                  <a:pt x="1013323" y="3708787"/>
                  <a:pt x="1012336" y="3713559"/>
                  <a:pt x="1010362" y="3717741"/>
                </a:cubicBezTo>
                <a:cubicBezTo>
                  <a:pt x="1008388" y="3721924"/>
                  <a:pt x="1005649" y="3725474"/>
                  <a:pt x="1002144" y="3728390"/>
                </a:cubicBezTo>
                <a:cubicBezTo>
                  <a:pt x="998639" y="3731306"/>
                  <a:pt x="994514" y="3733500"/>
                  <a:pt x="989772" y="3734973"/>
                </a:cubicBezTo>
                <a:cubicBezTo>
                  <a:pt x="985030" y="3736446"/>
                  <a:pt x="979919" y="3737182"/>
                  <a:pt x="974440" y="3737182"/>
                </a:cubicBezTo>
                <a:cubicBezTo>
                  <a:pt x="970612" y="3737182"/>
                  <a:pt x="967062" y="3736858"/>
                  <a:pt x="963793" y="3736210"/>
                </a:cubicBezTo>
                <a:cubicBezTo>
                  <a:pt x="960523" y="3735562"/>
                  <a:pt x="957607" y="3734767"/>
                  <a:pt x="955045" y="3733824"/>
                </a:cubicBezTo>
                <a:cubicBezTo>
                  <a:pt x="952482" y="3732882"/>
                  <a:pt x="950332" y="3731910"/>
                  <a:pt x="948594" y="3730908"/>
                </a:cubicBezTo>
                <a:cubicBezTo>
                  <a:pt x="946856" y="3729907"/>
                  <a:pt x="945648" y="3729052"/>
                  <a:pt x="944972" y="3728345"/>
                </a:cubicBezTo>
                <a:cubicBezTo>
                  <a:pt x="944293" y="3727638"/>
                  <a:pt x="943793" y="3726740"/>
                  <a:pt x="943469" y="3725650"/>
                </a:cubicBezTo>
                <a:cubicBezTo>
                  <a:pt x="943145" y="3724560"/>
                  <a:pt x="942983" y="3723102"/>
                  <a:pt x="942983" y="3721276"/>
                </a:cubicBezTo>
                <a:cubicBezTo>
                  <a:pt x="942983" y="3719980"/>
                  <a:pt x="943043" y="3718905"/>
                  <a:pt x="943160" y="3718051"/>
                </a:cubicBezTo>
                <a:cubicBezTo>
                  <a:pt x="943277" y="3717197"/>
                  <a:pt x="943454" y="3716504"/>
                  <a:pt x="943689" y="3715974"/>
                </a:cubicBezTo>
                <a:cubicBezTo>
                  <a:pt x="943925" y="3715444"/>
                  <a:pt x="944220" y="3715076"/>
                  <a:pt x="944574" y="3714870"/>
                </a:cubicBezTo>
                <a:cubicBezTo>
                  <a:pt x="944927" y="3714663"/>
                  <a:pt x="945340" y="3714560"/>
                  <a:pt x="945811" y="3714560"/>
                </a:cubicBezTo>
                <a:cubicBezTo>
                  <a:pt x="946636" y="3714560"/>
                  <a:pt x="947799" y="3715061"/>
                  <a:pt x="949301" y="3716062"/>
                </a:cubicBezTo>
                <a:cubicBezTo>
                  <a:pt x="950803" y="3717064"/>
                  <a:pt x="952731" y="3718154"/>
                  <a:pt x="955089" y="3719332"/>
                </a:cubicBezTo>
                <a:cubicBezTo>
                  <a:pt x="957445" y="3720510"/>
                  <a:pt x="960288" y="3721615"/>
                  <a:pt x="963616" y="3722646"/>
                </a:cubicBezTo>
                <a:cubicBezTo>
                  <a:pt x="966944" y="3723677"/>
                  <a:pt x="970788" y="3724192"/>
                  <a:pt x="975147" y="3724192"/>
                </a:cubicBezTo>
                <a:cubicBezTo>
                  <a:pt x="978446" y="3724192"/>
                  <a:pt x="981466" y="3723750"/>
                  <a:pt x="984205" y="3722867"/>
                </a:cubicBezTo>
                <a:cubicBezTo>
                  <a:pt x="986944" y="3721983"/>
                  <a:pt x="989301" y="3720731"/>
                  <a:pt x="991274" y="3719111"/>
                </a:cubicBezTo>
                <a:cubicBezTo>
                  <a:pt x="993248" y="3717491"/>
                  <a:pt x="994765" y="3715503"/>
                  <a:pt x="995826" y="3713146"/>
                </a:cubicBezTo>
                <a:cubicBezTo>
                  <a:pt x="996886" y="3710790"/>
                  <a:pt x="997416" y="3708109"/>
                  <a:pt x="997416" y="3705105"/>
                </a:cubicBezTo>
                <a:cubicBezTo>
                  <a:pt x="997416" y="3701865"/>
                  <a:pt x="996679" y="3699096"/>
                  <a:pt x="995207" y="3696799"/>
                </a:cubicBezTo>
                <a:cubicBezTo>
                  <a:pt x="993734" y="3694501"/>
                  <a:pt x="991790" y="3692483"/>
                  <a:pt x="989374" y="3690745"/>
                </a:cubicBezTo>
                <a:cubicBezTo>
                  <a:pt x="986959" y="3689008"/>
                  <a:pt x="984205" y="3687417"/>
                  <a:pt x="981112" y="3685974"/>
                </a:cubicBezTo>
                <a:cubicBezTo>
                  <a:pt x="978020" y="3684530"/>
                  <a:pt x="974853" y="3683057"/>
                  <a:pt x="971613" y="3681555"/>
                </a:cubicBezTo>
                <a:cubicBezTo>
                  <a:pt x="968373" y="3680053"/>
                  <a:pt x="965221" y="3678389"/>
                  <a:pt x="962158" y="3676563"/>
                </a:cubicBezTo>
                <a:cubicBezTo>
                  <a:pt x="959094" y="3674736"/>
                  <a:pt x="956356" y="3672586"/>
                  <a:pt x="953940" y="3670112"/>
                </a:cubicBezTo>
                <a:cubicBezTo>
                  <a:pt x="951524" y="3667638"/>
                  <a:pt x="949566" y="3664736"/>
                  <a:pt x="948064" y="3661408"/>
                </a:cubicBezTo>
                <a:cubicBezTo>
                  <a:pt x="946561" y="3658079"/>
                  <a:pt x="945811" y="3654088"/>
                  <a:pt x="945811" y="3649434"/>
                </a:cubicBezTo>
                <a:cubicBezTo>
                  <a:pt x="945811" y="3644662"/>
                  <a:pt x="946680" y="3640406"/>
                  <a:pt x="948417" y="3636665"/>
                </a:cubicBezTo>
                <a:cubicBezTo>
                  <a:pt x="950155" y="3632924"/>
                  <a:pt x="952570" y="3629787"/>
                  <a:pt x="955663" y="3627254"/>
                </a:cubicBezTo>
                <a:cubicBezTo>
                  <a:pt x="958755" y="3624721"/>
                  <a:pt x="962437" y="3622791"/>
                  <a:pt x="966709" y="3621466"/>
                </a:cubicBezTo>
                <a:cubicBezTo>
                  <a:pt x="970979" y="3620140"/>
                  <a:pt x="975589" y="3619478"/>
                  <a:pt x="980538" y="3619478"/>
                </a:cubicBezTo>
                <a:close/>
                <a:moveTo>
                  <a:pt x="504285" y="3619478"/>
                </a:moveTo>
                <a:cubicBezTo>
                  <a:pt x="506818" y="3619478"/>
                  <a:pt x="509366" y="3619699"/>
                  <a:pt x="511928" y="3620140"/>
                </a:cubicBezTo>
                <a:cubicBezTo>
                  <a:pt x="514491" y="3620582"/>
                  <a:pt x="516906" y="3621171"/>
                  <a:pt x="519174" y="3621908"/>
                </a:cubicBezTo>
                <a:cubicBezTo>
                  <a:pt x="521443" y="3622644"/>
                  <a:pt x="523460" y="3623469"/>
                  <a:pt x="525227" y="3624382"/>
                </a:cubicBezTo>
                <a:cubicBezTo>
                  <a:pt x="526995" y="3625295"/>
                  <a:pt x="528158" y="3626032"/>
                  <a:pt x="528718" y="3626591"/>
                </a:cubicBezTo>
                <a:cubicBezTo>
                  <a:pt x="529278" y="3627151"/>
                  <a:pt x="529646" y="3627593"/>
                  <a:pt x="529823" y="3627917"/>
                </a:cubicBezTo>
                <a:cubicBezTo>
                  <a:pt x="529999" y="3628241"/>
                  <a:pt x="530147" y="3628653"/>
                  <a:pt x="530264" y="3629154"/>
                </a:cubicBezTo>
                <a:cubicBezTo>
                  <a:pt x="530382" y="3629655"/>
                  <a:pt x="530471" y="3630258"/>
                  <a:pt x="530529" y="3630965"/>
                </a:cubicBezTo>
                <a:cubicBezTo>
                  <a:pt x="530588" y="3631672"/>
                  <a:pt x="530618" y="3632586"/>
                  <a:pt x="530618" y="3633705"/>
                </a:cubicBezTo>
                <a:cubicBezTo>
                  <a:pt x="530618" y="3634765"/>
                  <a:pt x="530574" y="3635708"/>
                  <a:pt x="530485" y="3636532"/>
                </a:cubicBezTo>
                <a:cubicBezTo>
                  <a:pt x="530397" y="3637357"/>
                  <a:pt x="530264" y="3638049"/>
                  <a:pt x="530088" y="3638609"/>
                </a:cubicBezTo>
                <a:cubicBezTo>
                  <a:pt x="529911" y="3639169"/>
                  <a:pt x="529661" y="3639581"/>
                  <a:pt x="529337" y="3639846"/>
                </a:cubicBezTo>
                <a:cubicBezTo>
                  <a:pt x="529013" y="3640111"/>
                  <a:pt x="528644" y="3640244"/>
                  <a:pt x="528232" y="3640244"/>
                </a:cubicBezTo>
                <a:cubicBezTo>
                  <a:pt x="527584" y="3640244"/>
                  <a:pt x="526568" y="3639832"/>
                  <a:pt x="525183" y="3639007"/>
                </a:cubicBezTo>
                <a:cubicBezTo>
                  <a:pt x="523799" y="3638182"/>
                  <a:pt x="522105" y="3637254"/>
                  <a:pt x="520102" y="3636223"/>
                </a:cubicBezTo>
                <a:cubicBezTo>
                  <a:pt x="518099" y="3635192"/>
                  <a:pt x="515728" y="3634250"/>
                  <a:pt x="512989" y="3633395"/>
                </a:cubicBezTo>
                <a:cubicBezTo>
                  <a:pt x="510249" y="3632541"/>
                  <a:pt x="507171" y="3632114"/>
                  <a:pt x="503754" y="3632114"/>
                </a:cubicBezTo>
                <a:cubicBezTo>
                  <a:pt x="500573" y="3632114"/>
                  <a:pt x="497804" y="3632541"/>
                  <a:pt x="495448" y="3633395"/>
                </a:cubicBezTo>
                <a:cubicBezTo>
                  <a:pt x="493092" y="3634250"/>
                  <a:pt x="491148" y="3635384"/>
                  <a:pt x="489616" y="3636798"/>
                </a:cubicBezTo>
                <a:cubicBezTo>
                  <a:pt x="488084" y="3638211"/>
                  <a:pt x="486935" y="3639890"/>
                  <a:pt x="486169" y="3641834"/>
                </a:cubicBezTo>
                <a:cubicBezTo>
                  <a:pt x="485404" y="3643778"/>
                  <a:pt x="485021" y="3645841"/>
                  <a:pt x="485021" y="3648020"/>
                </a:cubicBezTo>
                <a:cubicBezTo>
                  <a:pt x="485021" y="3651201"/>
                  <a:pt x="485757" y="3653941"/>
                  <a:pt x="487230" y="3656238"/>
                </a:cubicBezTo>
                <a:cubicBezTo>
                  <a:pt x="488703" y="3658536"/>
                  <a:pt x="490661" y="3660568"/>
                  <a:pt x="493106" y="3662336"/>
                </a:cubicBezTo>
                <a:cubicBezTo>
                  <a:pt x="495551" y="3664103"/>
                  <a:pt x="498335" y="3665723"/>
                  <a:pt x="501457" y="3667196"/>
                </a:cubicBezTo>
                <a:cubicBezTo>
                  <a:pt x="504579" y="3668669"/>
                  <a:pt x="507760" y="3670156"/>
                  <a:pt x="511000" y="3671658"/>
                </a:cubicBezTo>
                <a:cubicBezTo>
                  <a:pt x="514241" y="3673160"/>
                  <a:pt x="517422" y="3674810"/>
                  <a:pt x="520544" y="3676607"/>
                </a:cubicBezTo>
                <a:cubicBezTo>
                  <a:pt x="523666" y="3678404"/>
                  <a:pt x="526450" y="3680525"/>
                  <a:pt x="528895" y="3682969"/>
                </a:cubicBezTo>
                <a:cubicBezTo>
                  <a:pt x="531340" y="3685414"/>
                  <a:pt x="533313" y="3688301"/>
                  <a:pt x="534815" y="3691629"/>
                </a:cubicBezTo>
                <a:cubicBezTo>
                  <a:pt x="536318" y="3694958"/>
                  <a:pt x="537069" y="3698890"/>
                  <a:pt x="537069" y="3703426"/>
                </a:cubicBezTo>
                <a:cubicBezTo>
                  <a:pt x="537069" y="3708787"/>
                  <a:pt x="536082" y="3713559"/>
                  <a:pt x="534108" y="3717741"/>
                </a:cubicBezTo>
                <a:cubicBezTo>
                  <a:pt x="532135" y="3721924"/>
                  <a:pt x="529395" y="3725474"/>
                  <a:pt x="525890" y="3728390"/>
                </a:cubicBezTo>
                <a:cubicBezTo>
                  <a:pt x="522385" y="3731306"/>
                  <a:pt x="518261" y="3733500"/>
                  <a:pt x="513519" y="3734973"/>
                </a:cubicBezTo>
                <a:cubicBezTo>
                  <a:pt x="508777" y="3736446"/>
                  <a:pt x="503666" y="3737182"/>
                  <a:pt x="498187" y="3737182"/>
                </a:cubicBezTo>
                <a:cubicBezTo>
                  <a:pt x="494358" y="3737182"/>
                  <a:pt x="490809" y="3736858"/>
                  <a:pt x="487539" y="3736210"/>
                </a:cubicBezTo>
                <a:cubicBezTo>
                  <a:pt x="484270" y="3735562"/>
                  <a:pt x="481353" y="3734767"/>
                  <a:pt x="478791" y="3733824"/>
                </a:cubicBezTo>
                <a:cubicBezTo>
                  <a:pt x="476228" y="3732882"/>
                  <a:pt x="474078" y="3731910"/>
                  <a:pt x="472340" y="3730908"/>
                </a:cubicBezTo>
                <a:cubicBezTo>
                  <a:pt x="470602" y="3729907"/>
                  <a:pt x="469394" y="3729052"/>
                  <a:pt x="468717" y="3728345"/>
                </a:cubicBezTo>
                <a:cubicBezTo>
                  <a:pt x="468040" y="3727638"/>
                  <a:pt x="467539" y="3726740"/>
                  <a:pt x="467215" y="3725650"/>
                </a:cubicBezTo>
                <a:cubicBezTo>
                  <a:pt x="466891" y="3724560"/>
                  <a:pt x="466729" y="3723102"/>
                  <a:pt x="466729" y="3721276"/>
                </a:cubicBezTo>
                <a:cubicBezTo>
                  <a:pt x="466729" y="3719980"/>
                  <a:pt x="466788" y="3718905"/>
                  <a:pt x="466905" y="3718051"/>
                </a:cubicBezTo>
                <a:cubicBezTo>
                  <a:pt x="467023" y="3717197"/>
                  <a:pt x="467200" y="3716504"/>
                  <a:pt x="467436" y="3715974"/>
                </a:cubicBezTo>
                <a:cubicBezTo>
                  <a:pt x="467671" y="3715444"/>
                  <a:pt x="467966" y="3715076"/>
                  <a:pt x="468319" y="3714870"/>
                </a:cubicBezTo>
                <a:cubicBezTo>
                  <a:pt x="468673" y="3714663"/>
                  <a:pt x="469085" y="3714560"/>
                  <a:pt x="469556" y="3714560"/>
                </a:cubicBezTo>
                <a:cubicBezTo>
                  <a:pt x="470381" y="3714560"/>
                  <a:pt x="471545" y="3715061"/>
                  <a:pt x="473047" y="3716062"/>
                </a:cubicBezTo>
                <a:cubicBezTo>
                  <a:pt x="474549" y="3717064"/>
                  <a:pt x="476479" y="3718154"/>
                  <a:pt x="478835" y="3719332"/>
                </a:cubicBezTo>
                <a:cubicBezTo>
                  <a:pt x="481192" y="3720510"/>
                  <a:pt x="484034" y="3721615"/>
                  <a:pt x="487362" y="3722646"/>
                </a:cubicBezTo>
                <a:cubicBezTo>
                  <a:pt x="490691" y="3723677"/>
                  <a:pt x="494535" y="3724192"/>
                  <a:pt x="498894" y="3724192"/>
                </a:cubicBezTo>
                <a:cubicBezTo>
                  <a:pt x="502193" y="3724192"/>
                  <a:pt x="505212" y="3723750"/>
                  <a:pt x="507952" y="3722867"/>
                </a:cubicBezTo>
                <a:cubicBezTo>
                  <a:pt x="510691" y="3721983"/>
                  <a:pt x="513048" y="3720731"/>
                  <a:pt x="515021" y="3719111"/>
                </a:cubicBezTo>
                <a:cubicBezTo>
                  <a:pt x="516995" y="3717491"/>
                  <a:pt x="518512" y="3715503"/>
                  <a:pt x="519572" y="3713146"/>
                </a:cubicBezTo>
                <a:cubicBezTo>
                  <a:pt x="520632" y="3710790"/>
                  <a:pt x="521163" y="3708109"/>
                  <a:pt x="521163" y="3705105"/>
                </a:cubicBezTo>
                <a:cubicBezTo>
                  <a:pt x="521163" y="3701865"/>
                  <a:pt x="520426" y="3699096"/>
                  <a:pt x="518953" y="3696799"/>
                </a:cubicBezTo>
                <a:cubicBezTo>
                  <a:pt x="517481" y="3694501"/>
                  <a:pt x="515537" y="3692483"/>
                  <a:pt x="513121" y="3690745"/>
                </a:cubicBezTo>
                <a:cubicBezTo>
                  <a:pt x="510706" y="3689008"/>
                  <a:pt x="507952" y="3687417"/>
                  <a:pt x="504859" y="3685974"/>
                </a:cubicBezTo>
                <a:cubicBezTo>
                  <a:pt x="501766" y="3684530"/>
                  <a:pt x="498600" y="3683057"/>
                  <a:pt x="495360" y="3681555"/>
                </a:cubicBezTo>
                <a:cubicBezTo>
                  <a:pt x="492119" y="3680053"/>
                  <a:pt x="488968" y="3678389"/>
                  <a:pt x="485904" y="3676563"/>
                </a:cubicBezTo>
                <a:cubicBezTo>
                  <a:pt x="482841" y="3674736"/>
                  <a:pt x="480102" y="3672586"/>
                  <a:pt x="477686" y="3670112"/>
                </a:cubicBezTo>
                <a:cubicBezTo>
                  <a:pt x="475271" y="3667638"/>
                  <a:pt x="473312" y="3664736"/>
                  <a:pt x="471810" y="3661408"/>
                </a:cubicBezTo>
                <a:cubicBezTo>
                  <a:pt x="470308" y="3658079"/>
                  <a:pt x="469556" y="3654088"/>
                  <a:pt x="469556" y="3649434"/>
                </a:cubicBezTo>
                <a:cubicBezTo>
                  <a:pt x="469556" y="3644662"/>
                  <a:pt x="470425" y="3640406"/>
                  <a:pt x="472163" y="3636665"/>
                </a:cubicBezTo>
                <a:cubicBezTo>
                  <a:pt x="473901" y="3632924"/>
                  <a:pt x="476317" y="3629787"/>
                  <a:pt x="479409" y="3627254"/>
                </a:cubicBezTo>
                <a:cubicBezTo>
                  <a:pt x="482502" y="3624721"/>
                  <a:pt x="486184" y="3622791"/>
                  <a:pt x="490455" y="3621466"/>
                </a:cubicBezTo>
                <a:cubicBezTo>
                  <a:pt x="494726" y="3620140"/>
                  <a:pt x="499336" y="3619478"/>
                  <a:pt x="504285" y="3619478"/>
                </a:cubicBezTo>
                <a:close/>
                <a:moveTo>
                  <a:pt x="37561" y="3619478"/>
                </a:moveTo>
                <a:cubicBezTo>
                  <a:pt x="40094" y="3619478"/>
                  <a:pt x="42642" y="3619699"/>
                  <a:pt x="45204" y="3620140"/>
                </a:cubicBezTo>
                <a:cubicBezTo>
                  <a:pt x="47767" y="3620582"/>
                  <a:pt x="50182" y="3621171"/>
                  <a:pt x="52451" y="3621908"/>
                </a:cubicBezTo>
                <a:cubicBezTo>
                  <a:pt x="54719" y="3622644"/>
                  <a:pt x="56736" y="3623469"/>
                  <a:pt x="58504" y="3624382"/>
                </a:cubicBezTo>
                <a:cubicBezTo>
                  <a:pt x="60271" y="3625295"/>
                  <a:pt x="61434" y="3626032"/>
                  <a:pt x="61994" y="3626591"/>
                </a:cubicBezTo>
                <a:cubicBezTo>
                  <a:pt x="62554" y="3627151"/>
                  <a:pt x="62922" y="3627593"/>
                  <a:pt x="63099" y="3627917"/>
                </a:cubicBezTo>
                <a:cubicBezTo>
                  <a:pt x="63275" y="3628241"/>
                  <a:pt x="63423" y="3628653"/>
                  <a:pt x="63541" y="3629154"/>
                </a:cubicBezTo>
                <a:cubicBezTo>
                  <a:pt x="63658" y="3629655"/>
                  <a:pt x="63747" y="3630258"/>
                  <a:pt x="63806" y="3630965"/>
                </a:cubicBezTo>
                <a:cubicBezTo>
                  <a:pt x="63865" y="3631672"/>
                  <a:pt x="63894" y="3632586"/>
                  <a:pt x="63894" y="3633705"/>
                </a:cubicBezTo>
                <a:cubicBezTo>
                  <a:pt x="63894" y="3634765"/>
                  <a:pt x="63850" y="3635708"/>
                  <a:pt x="63761" y="3636532"/>
                </a:cubicBezTo>
                <a:cubicBezTo>
                  <a:pt x="63673" y="3637357"/>
                  <a:pt x="63541" y="3638049"/>
                  <a:pt x="63364" y="3638609"/>
                </a:cubicBezTo>
                <a:cubicBezTo>
                  <a:pt x="63187" y="3639169"/>
                  <a:pt x="62937" y="3639581"/>
                  <a:pt x="62613" y="3639846"/>
                </a:cubicBezTo>
                <a:cubicBezTo>
                  <a:pt x="62289" y="3640111"/>
                  <a:pt x="61920" y="3640244"/>
                  <a:pt x="61508" y="3640244"/>
                </a:cubicBezTo>
                <a:cubicBezTo>
                  <a:pt x="60860" y="3640244"/>
                  <a:pt x="59844" y="3639832"/>
                  <a:pt x="58459" y="3639007"/>
                </a:cubicBezTo>
                <a:cubicBezTo>
                  <a:pt x="57075" y="3638182"/>
                  <a:pt x="55381" y="3637254"/>
                  <a:pt x="53378" y="3636223"/>
                </a:cubicBezTo>
                <a:cubicBezTo>
                  <a:pt x="51375" y="3635192"/>
                  <a:pt x="49004" y="3634250"/>
                  <a:pt x="46265" y="3633395"/>
                </a:cubicBezTo>
                <a:cubicBezTo>
                  <a:pt x="43525" y="3632541"/>
                  <a:pt x="40447" y="3632114"/>
                  <a:pt x="37031" y="3632114"/>
                </a:cubicBezTo>
                <a:cubicBezTo>
                  <a:pt x="33849" y="3632114"/>
                  <a:pt x="31081" y="3632541"/>
                  <a:pt x="28724" y="3633395"/>
                </a:cubicBezTo>
                <a:cubicBezTo>
                  <a:pt x="26368" y="3634250"/>
                  <a:pt x="24424" y="3635384"/>
                  <a:pt x="22892" y="3636798"/>
                </a:cubicBezTo>
                <a:cubicBezTo>
                  <a:pt x="21360" y="3638211"/>
                  <a:pt x="20211" y="3639890"/>
                  <a:pt x="19445" y="3641834"/>
                </a:cubicBezTo>
                <a:cubicBezTo>
                  <a:pt x="18680" y="3643778"/>
                  <a:pt x="18297" y="3645841"/>
                  <a:pt x="18297" y="3648020"/>
                </a:cubicBezTo>
                <a:cubicBezTo>
                  <a:pt x="18297" y="3651201"/>
                  <a:pt x="19033" y="3653941"/>
                  <a:pt x="20506" y="3656238"/>
                </a:cubicBezTo>
                <a:cubicBezTo>
                  <a:pt x="21979" y="3658536"/>
                  <a:pt x="23938" y="3660568"/>
                  <a:pt x="26382" y="3662336"/>
                </a:cubicBezTo>
                <a:cubicBezTo>
                  <a:pt x="28827" y="3664103"/>
                  <a:pt x="31611" y="3665723"/>
                  <a:pt x="34733" y="3667196"/>
                </a:cubicBezTo>
                <a:cubicBezTo>
                  <a:pt x="37855" y="3668669"/>
                  <a:pt x="41037" y="3670156"/>
                  <a:pt x="44277" y="3671658"/>
                </a:cubicBezTo>
                <a:cubicBezTo>
                  <a:pt x="47517" y="3673160"/>
                  <a:pt x="50698" y="3674810"/>
                  <a:pt x="53820" y="3676607"/>
                </a:cubicBezTo>
                <a:cubicBezTo>
                  <a:pt x="56943" y="3678404"/>
                  <a:pt x="59726" y="3680525"/>
                  <a:pt x="62171" y="3682969"/>
                </a:cubicBezTo>
                <a:cubicBezTo>
                  <a:pt x="64616" y="3685414"/>
                  <a:pt x="66589" y="3688301"/>
                  <a:pt x="68091" y="3691629"/>
                </a:cubicBezTo>
                <a:cubicBezTo>
                  <a:pt x="69594" y="3694958"/>
                  <a:pt x="70345" y="3698890"/>
                  <a:pt x="70345" y="3703426"/>
                </a:cubicBezTo>
                <a:cubicBezTo>
                  <a:pt x="70345" y="3708787"/>
                  <a:pt x="69358" y="3713559"/>
                  <a:pt x="67384" y="3717741"/>
                </a:cubicBezTo>
                <a:cubicBezTo>
                  <a:pt x="65411" y="3721924"/>
                  <a:pt x="62672" y="3725474"/>
                  <a:pt x="59166" y="3728390"/>
                </a:cubicBezTo>
                <a:cubicBezTo>
                  <a:pt x="55661" y="3731306"/>
                  <a:pt x="51537" y="3733500"/>
                  <a:pt x="46795" y="3734973"/>
                </a:cubicBezTo>
                <a:cubicBezTo>
                  <a:pt x="42053" y="3736446"/>
                  <a:pt x="36942" y="3737182"/>
                  <a:pt x="31463" y="3737182"/>
                </a:cubicBezTo>
                <a:cubicBezTo>
                  <a:pt x="27634" y="3737182"/>
                  <a:pt x="24085" y="3736858"/>
                  <a:pt x="20815" y="3736210"/>
                </a:cubicBezTo>
                <a:cubicBezTo>
                  <a:pt x="17546" y="3735562"/>
                  <a:pt x="14630" y="3734767"/>
                  <a:pt x="12067" y="3733824"/>
                </a:cubicBezTo>
                <a:cubicBezTo>
                  <a:pt x="9504" y="3732882"/>
                  <a:pt x="7354" y="3731910"/>
                  <a:pt x="5616" y="3730908"/>
                </a:cubicBezTo>
                <a:cubicBezTo>
                  <a:pt x="3878" y="3729907"/>
                  <a:pt x="2671" y="3729052"/>
                  <a:pt x="1993" y="3728345"/>
                </a:cubicBezTo>
                <a:cubicBezTo>
                  <a:pt x="1316" y="3727638"/>
                  <a:pt x="815" y="3726740"/>
                  <a:pt x="491" y="3725650"/>
                </a:cubicBezTo>
                <a:cubicBezTo>
                  <a:pt x="167" y="3724560"/>
                  <a:pt x="5" y="3723102"/>
                  <a:pt x="5" y="3721276"/>
                </a:cubicBezTo>
                <a:cubicBezTo>
                  <a:pt x="5" y="3719980"/>
                  <a:pt x="64" y="3718905"/>
                  <a:pt x="182" y="3718051"/>
                </a:cubicBezTo>
                <a:cubicBezTo>
                  <a:pt x="299" y="3717197"/>
                  <a:pt x="476" y="3716504"/>
                  <a:pt x="712" y="3715974"/>
                </a:cubicBezTo>
                <a:cubicBezTo>
                  <a:pt x="947" y="3715444"/>
                  <a:pt x="1242" y="3715076"/>
                  <a:pt x="1596" y="3714870"/>
                </a:cubicBezTo>
                <a:cubicBezTo>
                  <a:pt x="1949" y="3714663"/>
                  <a:pt x="2361" y="3714560"/>
                  <a:pt x="2833" y="3714560"/>
                </a:cubicBezTo>
                <a:cubicBezTo>
                  <a:pt x="3657" y="3714560"/>
                  <a:pt x="4821" y="3715061"/>
                  <a:pt x="6323" y="3716062"/>
                </a:cubicBezTo>
                <a:cubicBezTo>
                  <a:pt x="7825" y="3717064"/>
                  <a:pt x="9755" y="3718154"/>
                  <a:pt x="12111" y="3719332"/>
                </a:cubicBezTo>
                <a:cubicBezTo>
                  <a:pt x="14468" y="3720510"/>
                  <a:pt x="17310" y="3721615"/>
                  <a:pt x="20638" y="3722646"/>
                </a:cubicBezTo>
                <a:cubicBezTo>
                  <a:pt x="23967" y="3723677"/>
                  <a:pt x="27811" y="3724192"/>
                  <a:pt x="32170" y="3724192"/>
                </a:cubicBezTo>
                <a:cubicBezTo>
                  <a:pt x="35469" y="3724192"/>
                  <a:pt x="38489" y="3723750"/>
                  <a:pt x="41228" y="3722867"/>
                </a:cubicBezTo>
                <a:cubicBezTo>
                  <a:pt x="43967" y="3721983"/>
                  <a:pt x="46324" y="3720731"/>
                  <a:pt x="48297" y="3719111"/>
                </a:cubicBezTo>
                <a:cubicBezTo>
                  <a:pt x="50271" y="3717491"/>
                  <a:pt x="51788" y="3715503"/>
                  <a:pt x="52848" y="3713146"/>
                </a:cubicBezTo>
                <a:cubicBezTo>
                  <a:pt x="53909" y="3710790"/>
                  <a:pt x="54439" y="3708109"/>
                  <a:pt x="54439" y="3705105"/>
                </a:cubicBezTo>
                <a:cubicBezTo>
                  <a:pt x="54439" y="3701865"/>
                  <a:pt x="53702" y="3699096"/>
                  <a:pt x="52230" y="3696799"/>
                </a:cubicBezTo>
                <a:cubicBezTo>
                  <a:pt x="50757" y="3694501"/>
                  <a:pt x="48813" y="3692483"/>
                  <a:pt x="46397" y="3690745"/>
                </a:cubicBezTo>
                <a:cubicBezTo>
                  <a:pt x="43982" y="3689008"/>
                  <a:pt x="41228" y="3687417"/>
                  <a:pt x="38135" y="3685974"/>
                </a:cubicBezTo>
                <a:cubicBezTo>
                  <a:pt x="35042" y="3684530"/>
                  <a:pt x="31876" y="3683057"/>
                  <a:pt x="28636" y="3681555"/>
                </a:cubicBezTo>
                <a:cubicBezTo>
                  <a:pt x="25396" y="3680053"/>
                  <a:pt x="22244" y="3678389"/>
                  <a:pt x="19180" y="3676563"/>
                </a:cubicBezTo>
                <a:cubicBezTo>
                  <a:pt x="16117" y="3674736"/>
                  <a:pt x="13378" y="3672586"/>
                  <a:pt x="10962" y="3670112"/>
                </a:cubicBezTo>
                <a:cubicBezTo>
                  <a:pt x="8547" y="3667638"/>
                  <a:pt x="6588" y="3664736"/>
                  <a:pt x="5086" y="3661408"/>
                </a:cubicBezTo>
                <a:cubicBezTo>
                  <a:pt x="3584" y="3658079"/>
                  <a:pt x="2833" y="3654088"/>
                  <a:pt x="2833" y="3649434"/>
                </a:cubicBezTo>
                <a:cubicBezTo>
                  <a:pt x="2833" y="3644662"/>
                  <a:pt x="3702" y="3640406"/>
                  <a:pt x="5439" y="3636665"/>
                </a:cubicBezTo>
                <a:cubicBezTo>
                  <a:pt x="7177" y="3632924"/>
                  <a:pt x="9593" y="3629787"/>
                  <a:pt x="12686" y="3627254"/>
                </a:cubicBezTo>
                <a:cubicBezTo>
                  <a:pt x="15778" y="3624721"/>
                  <a:pt x="19460" y="3622791"/>
                  <a:pt x="23731" y="3621466"/>
                </a:cubicBezTo>
                <a:cubicBezTo>
                  <a:pt x="28002" y="3620140"/>
                  <a:pt x="32612" y="3619478"/>
                  <a:pt x="37561" y="3619478"/>
                </a:cubicBezTo>
                <a:close/>
                <a:moveTo>
                  <a:pt x="8235357" y="3411606"/>
                </a:moveTo>
                <a:lnTo>
                  <a:pt x="8244689" y="3411606"/>
                </a:lnTo>
                <a:cubicBezTo>
                  <a:pt x="8246603" y="3411606"/>
                  <a:pt x="8248278" y="3411783"/>
                  <a:pt x="8249714" y="3412137"/>
                </a:cubicBezTo>
                <a:cubicBezTo>
                  <a:pt x="8251150" y="3412490"/>
                  <a:pt x="8252406" y="3413050"/>
                  <a:pt x="8253482" y="3413816"/>
                </a:cubicBezTo>
                <a:cubicBezTo>
                  <a:pt x="8254559" y="3414582"/>
                  <a:pt x="8255456" y="3415554"/>
                  <a:pt x="8256174" y="3416732"/>
                </a:cubicBezTo>
                <a:cubicBezTo>
                  <a:pt x="8256892" y="3417910"/>
                  <a:pt x="8257520" y="3419294"/>
                  <a:pt x="8258058" y="3420885"/>
                </a:cubicBezTo>
                <a:lnTo>
                  <a:pt x="8290754" y="3503685"/>
                </a:lnTo>
                <a:lnTo>
                  <a:pt x="8291196" y="3503685"/>
                </a:lnTo>
                <a:lnTo>
                  <a:pt x="8325217" y="3421150"/>
                </a:lnTo>
                <a:cubicBezTo>
                  <a:pt x="8325875" y="3419383"/>
                  <a:pt x="8326594" y="3417881"/>
                  <a:pt x="8327372" y="3416643"/>
                </a:cubicBezTo>
                <a:cubicBezTo>
                  <a:pt x="8328150" y="3415406"/>
                  <a:pt x="8329004" y="3414420"/>
                  <a:pt x="8329931" y="3413683"/>
                </a:cubicBezTo>
                <a:cubicBezTo>
                  <a:pt x="8330859" y="3412947"/>
                  <a:pt x="8331891" y="3412417"/>
                  <a:pt x="8333028" y="3412093"/>
                </a:cubicBezTo>
                <a:cubicBezTo>
                  <a:pt x="8334165" y="3411769"/>
                  <a:pt x="8335482" y="3411606"/>
                  <a:pt x="8336979" y="3411606"/>
                </a:cubicBezTo>
                <a:lnTo>
                  <a:pt x="8346764" y="3411606"/>
                </a:lnTo>
                <a:cubicBezTo>
                  <a:pt x="8347662" y="3411606"/>
                  <a:pt x="8348515" y="3411739"/>
                  <a:pt x="8349323" y="3412004"/>
                </a:cubicBezTo>
                <a:cubicBezTo>
                  <a:pt x="8350131" y="3412269"/>
                  <a:pt x="8350819" y="3412682"/>
                  <a:pt x="8351388" y="3413241"/>
                </a:cubicBezTo>
                <a:cubicBezTo>
                  <a:pt x="8351957" y="3413801"/>
                  <a:pt x="8352421" y="3414508"/>
                  <a:pt x="8352779" y="3415362"/>
                </a:cubicBezTo>
                <a:cubicBezTo>
                  <a:pt x="8353139" y="3416216"/>
                  <a:pt x="8353318" y="3417262"/>
                  <a:pt x="8353318" y="3418499"/>
                </a:cubicBezTo>
                <a:lnTo>
                  <a:pt x="8353318" y="3523656"/>
                </a:lnTo>
                <a:cubicBezTo>
                  <a:pt x="8353318" y="3524127"/>
                  <a:pt x="8353197" y="3524539"/>
                  <a:pt x="8352954" y="3524893"/>
                </a:cubicBezTo>
                <a:cubicBezTo>
                  <a:pt x="8352711" y="3525246"/>
                  <a:pt x="8352287" y="3525526"/>
                  <a:pt x="8351680" y="3525732"/>
                </a:cubicBezTo>
                <a:cubicBezTo>
                  <a:pt x="8351073" y="3525939"/>
                  <a:pt x="8350299" y="3526115"/>
                  <a:pt x="8349359" y="3526262"/>
                </a:cubicBezTo>
                <a:cubicBezTo>
                  <a:pt x="8348419" y="3526410"/>
                  <a:pt x="8347190" y="3526483"/>
                  <a:pt x="8345673" y="3526483"/>
                </a:cubicBezTo>
                <a:cubicBezTo>
                  <a:pt x="8344278" y="3526483"/>
                  <a:pt x="8343079" y="3526410"/>
                  <a:pt x="8342078" y="3526262"/>
                </a:cubicBezTo>
                <a:cubicBezTo>
                  <a:pt x="8341077" y="3526115"/>
                  <a:pt x="8340288" y="3525939"/>
                  <a:pt x="8339712" y="3525732"/>
                </a:cubicBezTo>
                <a:cubicBezTo>
                  <a:pt x="8339135" y="3525526"/>
                  <a:pt x="8338725" y="3525246"/>
                  <a:pt x="8338483" y="3524893"/>
                </a:cubicBezTo>
                <a:cubicBezTo>
                  <a:pt x="8338240" y="3524539"/>
                  <a:pt x="8338119" y="3524127"/>
                  <a:pt x="8338119" y="3523656"/>
                </a:cubicBezTo>
                <a:lnTo>
                  <a:pt x="8338119" y="3424066"/>
                </a:lnTo>
                <a:lnTo>
                  <a:pt x="8337942" y="3424066"/>
                </a:lnTo>
                <a:lnTo>
                  <a:pt x="8297647" y="3524097"/>
                </a:lnTo>
                <a:cubicBezTo>
                  <a:pt x="8297470" y="3524510"/>
                  <a:pt x="8297220" y="3524863"/>
                  <a:pt x="8296896" y="3525158"/>
                </a:cubicBezTo>
                <a:cubicBezTo>
                  <a:pt x="8296572" y="3525453"/>
                  <a:pt x="8296100" y="3525703"/>
                  <a:pt x="8295482" y="3525909"/>
                </a:cubicBezTo>
                <a:cubicBezTo>
                  <a:pt x="8294863" y="3526115"/>
                  <a:pt x="8294127" y="3526262"/>
                  <a:pt x="8293273" y="3526351"/>
                </a:cubicBezTo>
                <a:cubicBezTo>
                  <a:pt x="8292419" y="3526439"/>
                  <a:pt x="8291402" y="3526483"/>
                  <a:pt x="8290224" y="3526483"/>
                </a:cubicBezTo>
                <a:cubicBezTo>
                  <a:pt x="8288987" y="3526483"/>
                  <a:pt x="8287926" y="3526425"/>
                  <a:pt x="8287043" y="3526307"/>
                </a:cubicBezTo>
                <a:cubicBezTo>
                  <a:pt x="8286159" y="3526189"/>
                  <a:pt x="8285423" y="3526027"/>
                  <a:pt x="8284834" y="3525821"/>
                </a:cubicBezTo>
                <a:cubicBezTo>
                  <a:pt x="8284245" y="3525614"/>
                  <a:pt x="8283788" y="3525364"/>
                  <a:pt x="8283464" y="3525069"/>
                </a:cubicBezTo>
                <a:cubicBezTo>
                  <a:pt x="8283140" y="3524775"/>
                  <a:pt x="8282919" y="3524451"/>
                  <a:pt x="8282801" y="3524097"/>
                </a:cubicBezTo>
                <a:lnTo>
                  <a:pt x="8244273" y="3424066"/>
                </a:lnTo>
                <a:lnTo>
                  <a:pt x="8244185" y="3424066"/>
                </a:lnTo>
                <a:lnTo>
                  <a:pt x="8244185" y="3523656"/>
                </a:lnTo>
                <a:cubicBezTo>
                  <a:pt x="8244185" y="3524127"/>
                  <a:pt x="8244064" y="3524539"/>
                  <a:pt x="8243822" y="3524893"/>
                </a:cubicBezTo>
                <a:cubicBezTo>
                  <a:pt x="8243579" y="3525246"/>
                  <a:pt x="8243154" y="3525526"/>
                  <a:pt x="8242547" y="3525732"/>
                </a:cubicBezTo>
                <a:cubicBezTo>
                  <a:pt x="8241940" y="3525939"/>
                  <a:pt x="8241151" y="3526115"/>
                  <a:pt x="8240181" y="3526262"/>
                </a:cubicBezTo>
                <a:cubicBezTo>
                  <a:pt x="8239210" y="3526410"/>
                  <a:pt x="8237966" y="3526483"/>
                  <a:pt x="8236449" y="3526483"/>
                </a:cubicBezTo>
                <a:cubicBezTo>
                  <a:pt x="8234992" y="3526483"/>
                  <a:pt x="8233779" y="3526410"/>
                  <a:pt x="8232809" y="3526262"/>
                </a:cubicBezTo>
                <a:cubicBezTo>
                  <a:pt x="8231838" y="3526115"/>
                  <a:pt x="8231064" y="3525939"/>
                  <a:pt x="8230487" y="3525732"/>
                </a:cubicBezTo>
                <a:cubicBezTo>
                  <a:pt x="8229911" y="3525526"/>
                  <a:pt x="8229517" y="3525246"/>
                  <a:pt x="8229304" y="3524893"/>
                </a:cubicBezTo>
                <a:cubicBezTo>
                  <a:pt x="8229092" y="3524539"/>
                  <a:pt x="8228986" y="3524127"/>
                  <a:pt x="8228986" y="3523656"/>
                </a:cubicBezTo>
                <a:lnTo>
                  <a:pt x="8228986" y="3418499"/>
                </a:lnTo>
                <a:cubicBezTo>
                  <a:pt x="8228986" y="3416025"/>
                  <a:pt x="8229644" y="3414258"/>
                  <a:pt x="8230960" y="3413197"/>
                </a:cubicBezTo>
                <a:cubicBezTo>
                  <a:pt x="8232276" y="3412137"/>
                  <a:pt x="8233741" y="3411606"/>
                  <a:pt x="8235357" y="3411606"/>
                </a:cubicBezTo>
                <a:close/>
                <a:moveTo>
                  <a:pt x="7759107" y="3411606"/>
                </a:moveTo>
                <a:lnTo>
                  <a:pt x="7768439" y="3411606"/>
                </a:lnTo>
                <a:cubicBezTo>
                  <a:pt x="7770353" y="3411606"/>
                  <a:pt x="7772028" y="3411783"/>
                  <a:pt x="7773464" y="3412137"/>
                </a:cubicBezTo>
                <a:cubicBezTo>
                  <a:pt x="7774900" y="3412490"/>
                  <a:pt x="7776156" y="3413050"/>
                  <a:pt x="7777232" y="3413816"/>
                </a:cubicBezTo>
                <a:cubicBezTo>
                  <a:pt x="7778309" y="3414582"/>
                  <a:pt x="7779207" y="3415554"/>
                  <a:pt x="7779925" y="3416732"/>
                </a:cubicBezTo>
                <a:cubicBezTo>
                  <a:pt x="7780643" y="3417910"/>
                  <a:pt x="7781270" y="3419294"/>
                  <a:pt x="7781809" y="3420885"/>
                </a:cubicBezTo>
                <a:lnTo>
                  <a:pt x="7814504" y="3503685"/>
                </a:lnTo>
                <a:lnTo>
                  <a:pt x="7814946" y="3503685"/>
                </a:lnTo>
                <a:lnTo>
                  <a:pt x="7848967" y="3421150"/>
                </a:lnTo>
                <a:cubicBezTo>
                  <a:pt x="7849626" y="3419383"/>
                  <a:pt x="7850344" y="3417881"/>
                  <a:pt x="7851123" y="3416643"/>
                </a:cubicBezTo>
                <a:cubicBezTo>
                  <a:pt x="7851900" y="3415406"/>
                  <a:pt x="7852754" y="3414420"/>
                  <a:pt x="7853682" y="3413683"/>
                </a:cubicBezTo>
                <a:cubicBezTo>
                  <a:pt x="7854610" y="3412947"/>
                  <a:pt x="7855641" y="3412417"/>
                  <a:pt x="7856779" y="3412093"/>
                </a:cubicBezTo>
                <a:cubicBezTo>
                  <a:pt x="7857915" y="3411769"/>
                  <a:pt x="7859232" y="3411606"/>
                  <a:pt x="7860729" y="3411606"/>
                </a:cubicBezTo>
                <a:lnTo>
                  <a:pt x="7870514" y="3411606"/>
                </a:lnTo>
                <a:cubicBezTo>
                  <a:pt x="7871413" y="3411606"/>
                  <a:pt x="7872265" y="3411739"/>
                  <a:pt x="7873073" y="3412004"/>
                </a:cubicBezTo>
                <a:cubicBezTo>
                  <a:pt x="7873881" y="3412269"/>
                  <a:pt x="7874569" y="3412682"/>
                  <a:pt x="7875138" y="3413241"/>
                </a:cubicBezTo>
                <a:cubicBezTo>
                  <a:pt x="7875707" y="3413801"/>
                  <a:pt x="7876171" y="3414508"/>
                  <a:pt x="7876530" y="3415362"/>
                </a:cubicBezTo>
                <a:cubicBezTo>
                  <a:pt x="7876889" y="3416216"/>
                  <a:pt x="7877068" y="3417262"/>
                  <a:pt x="7877068" y="3418499"/>
                </a:cubicBezTo>
                <a:lnTo>
                  <a:pt x="7877068" y="3523656"/>
                </a:lnTo>
                <a:cubicBezTo>
                  <a:pt x="7877068" y="3524127"/>
                  <a:pt x="7876947" y="3524539"/>
                  <a:pt x="7876705" y="3524893"/>
                </a:cubicBezTo>
                <a:cubicBezTo>
                  <a:pt x="7876462" y="3525246"/>
                  <a:pt x="7876037" y="3525526"/>
                  <a:pt x="7875430" y="3525732"/>
                </a:cubicBezTo>
                <a:cubicBezTo>
                  <a:pt x="7874823" y="3525939"/>
                  <a:pt x="7874049" y="3526115"/>
                  <a:pt x="7873109" y="3526262"/>
                </a:cubicBezTo>
                <a:cubicBezTo>
                  <a:pt x="7872169" y="3526410"/>
                  <a:pt x="7870940" y="3526483"/>
                  <a:pt x="7869423" y="3526483"/>
                </a:cubicBezTo>
                <a:cubicBezTo>
                  <a:pt x="7868028" y="3526483"/>
                  <a:pt x="7866830" y="3526410"/>
                  <a:pt x="7865829" y="3526262"/>
                </a:cubicBezTo>
                <a:cubicBezTo>
                  <a:pt x="7864828" y="3526115"/>
                  <a:pt x="7864039" y="3525939"/>
                  <a:pt x="7863462" y="3525732"/>
                </a:cubicBezTo>
                <a:cubicBezTo>
                  <a:pt x="7862885" y="3525526"/>
                  <a:pt x="7862475" y="3525246"/>
                  <a:pt x="7862233" y="3524893"/>
                </a:cubicBezTo>
                <a:cubicBezTo>
                  <a:pt x="7861990" y="3524539"/>
                  <a:pt x="7861869" y="3524127"/>
                  <a:pt x="7861869" y="3523656"/>
                </a:cubicBezTo>
                <a:lnTo>
                  <a:pt x="7861869" y="3424066"/>
                </a:lnTo>
                <a:lnTo>
                  <a:pt x="7861692" y="3424066"/>
                </a:lnTo>
                <a:lnTo>
                  <a:pt x="7821397" y="3524097"/>
                </a:lnTo>
                <a:cubicBezTo>
                  <a:pt x="7821220" y="3524510"/>
                  <a:pt x="7820970" y="3524863"/>
                  <a:pt x="7820646" y="3525158"/>
                </a:cubicBezTo>
                <a:cubicBezTo>
                  <a:pt x="7820322" y="3525453"/>
                  <a:pt x="7819851" y="3525703"/>
                  <a:pt x="7819232" y="3525909"/>
                </a:cubicBezTo>
                <a:cubicBezTo>
                  <a:pt x="7818613" y="3526115"/>
                  <a:pt x="7817877" y="3526262"/>
                  <a:pt x="7817023" y="3526351"/>
                </a:cubicBezTo>
                <a:cubicBezTo>
                  <a:pt x="7816169" y="3526439"/>
                  <a:pt x="7815153" y="3526483"/>
                  <a:pt x="7813974" y="3526483"/>
                </a:cubicBezTo>
                <a:cubicBezTo>
                  <a:pt x="7812737" y="3526483"/>
                  <a:pt x="7811677" y="3526425"/>
                  <a:pt x="7810793" y="3526307"/>
                </a:cubicBezTo>
                <a:cubicBezTo>
                  <a:pt x="7809909" y="3526189"/>
                  <a:pt x="7809173" y="3526027"/>
                  <a:pt x="7808584" y="3525821"/>
                </a:cubicBezTo>
                <a:cubicBezTo>
                  <a:pt x="7807995" y="3525614"/>
                  <a:pt x="7807539" y="3525364"/>
                  <a:pt x="7807214" y="3525069"/>
                </a:cubicBezTo>
                <a:cubicBezTo>
                  <a:pt x="7806890" y="3524775"/>
                  <a:pt x="7806669" y="3524451"/>
                  <a:pt x="7806551" y="3524097"/>
                </a:cubicBezTo>
                <a:lnTo>
                  <a:pt x="7768024" y="3424066"/>
                </a:lnTo>
                <a:lnTo>
                  <a:pt x="7767935" y="3424066"/>
                </a:lnTo>
                <a:lnTo>
                  <a:pt x="7767935" y="3523656"/>
                </a:lnTo>
                <a:cubicBezTo>
                  <a:pt x="7767935" y="3524127"/>
                  <a:pt x="7767814" y="3524539"/>
                  <a:pt x="7767572" y="3524893"/>
                </a:cubicBezTo>
                <a:cubicBezTo>
                  <a:pt x="7767329" y="3525246"/>
                  <a:pt x="7766904" y="3525526"/>
                  <a:pt x="7766297" y="3525732"/>
                </a:cubicBezTo>
                <a:cubicBezTo>
                  <a:pt x="7765690" y="3525939"/>
                  <a:pt x="7764901" y="3526115"/>
                  <a:pt x="7763931" y="3526262"/>
                </a:cubicBezTo>
                <a:cubicBezTo>
                  <a:pt x="7762960" y="3526410"/>
                  <a:pt x="7761716" y="3526483"/>
                  <a:pt x="7760199" y="3526483"/>
                </a:cubicBezTo>
                <a:cubicBezTo>
                  <a:pt x="7758743" y="3526483"/>
                  <a:pt x="7757529" y="3526410"/>
                  <a:pt x="7756559" y="3526262"/>
                </a:cubicBezTo>
                <a:cubicBezTo>
                  <a:pt x="7755588" y="3526115"/>
                  <a:pt x="7754814" y="3525939"/>
                  <a:pt x="7754238" y="3525732"/>
                </a:cubicBezTo>
                <a:cubicBezTo>
                  <a:pt x="7753661" y="3525526"/>
                  <a:pt x="7753267" y="3525246"/>
                  <a:pt x="7753055" y="3524893"/>
                </a:cubicBezTo>
                <a:cubicBezTo>
                  <a:pt x="7752842" y="3524539"/>
                  <a:pt x="7752736" y="3524127"/>
                  <a:pt x="7752736" y="3523656"/>
                </a:cubicBezTo>
                <a:lnTo>
                  <a:pt x="7752736" y="3418499"/>
                </a:lnTo>
                <a:cubicBezTo>
                  <a:pt x="7752736" y="3416025"/>
                  <a:pt x="7753394" y="3414258"/>
                  <a:pt x="7754710" y="3413197"/>
                </a:cubicBezTo>
                <a:cubicBezTo>
                  <a:pt x="7756026" y="3412137"/>
                  <a:pt x="7757492" y="3411606"/>
                  <a:pt x="7759107" y="3411606"/>
                </a:cubicBezTo>
                <a:close/>
                <a:moveTo>
                  <a:pt x="7292382" y="3411606"/>
                </a:moveTo>
                <a:lnTo>
                  <a:pt x="7301714" y="3411606"/>
                </a:lnTo>
                <a:cubicBezTo>
                  <a:pt x="7303628" y="3411606"/>
                  <a:pt x="7305303" y="3411783"/>
                  <a:pt x="7306739" y="3412137"/>
                </a:cubicBezTo>
                <a:cubicBezTo>
                  <a:pt x="7308175" y="3412490"/>
                  <a:pt x="7309431" y="3413050"/>
                  <a:pt x="7310507" y="3413816"/>
                </a:cubicBezTo>
                <a:cubicBezTo>
                  <a:pt x="7311584" y="3414582"/>
                  <a:pt x="7312482" y="3415554"/>
                  <a:pt x="7313200" y="3416732"/>
                </a:cubicBezTo>
                <a:cubicBezTo>
                  <a:pt x="7313918" y="3417910"/>
                  <a:pt x="7314545" y="3419294"/>
                  <a:pt x="7315084" y="3420885"/>
                </a:cubicBezTo>
                <a:lnTo>
                  <a:pt x="7347779" y="3503685"/>
                </a:lnTo>
                <a:lnTo>
                  <a:pt x="7348221" y="3503685"/>
                </a:lnTo>
                <a:lnTo>
                  <a:pt x="7382242" y="3421150"/>
                </a:lnTo>
                <a:cubicBezTo>
                  <a:pt x="7382901" y="3419383"/>
                  <a:pt x="7383619" y="3417881"/>
                  <a:pt x="7384398" y="3416643"/>
                </a:cubicBezTo>
                <a:cubicBezTo>
                  <a:pt x="7385175" y="3415406"/>
                  <a:pt x="7386029" y="3414420"/>
                  <a:pt x="7386957" y="3413683"/>
                </a:cubicBezTo>
                <a:cubicBezTo>
                  <a:pt x="7387885" y="3412947"/>
                  <a:pt x="7388916" y="3412417"/>
                  <a:pt x="7390054" y="3412093"/>
                </a:cubicBezTo>
                <a:cubicBezTo>
                  <a:pt x="7391190" y="3411769"/>
                  <a:pt x="7392507" y="3411606"/>
                  <a:pt x="7394004" y="3411606"/>
                </a:cubicBezTo>
                <a:lnTo>
                  <a:pt x="7403789" y="3411606"/>
                </a:lnTo>
                <a:cubicBezTo>
                  <a:pt x="7404688" y="3411606"/>
                  <a:pt x="7405540" y="3411739"/>
                  <a:pt x="7406348" y="3412004"/>
                </a:cubicBezTo>
                <a:cubicBezTo>
                  <a:pt x="7407156" y="3412269"/>
                  <a:pt x="7407844" y="3412682"/>
                  <a:pt x="7408413" y="3413241"/>
                </a:cubicBezTo>
                <a:cubicBezTo>
                  <a:pt x="7408982" y="3413801"/>
                  <a:pt x="7409446" y="3414508"/>
                  <a:pt x="7409805" y="3415362"/>
                </a:cubicBezTo>
                <a:cubicBezTo>
                  <a:pt x="7410164" y="3416216"/>
                  <a:pt x="7410343" y="3417262"/>
                  <a:pt x="7410343" y="3418499"/>
                </a:cubicBezTo>
                <a:lnTo>
                  <a:pt x="7410343" y="3523656"/>
                </a:lnTo>
                <a:cubicBezTo>
                  <a:pt x="7410343" y="3524127"/>
                  <a:pt x="7410222" y="3524539"/>
                  <a:pt x="7409980" y="3524893"/>
                </a:cubicBezTo>
                <a:cubicBezTo>
                  <a:pt x="7409737" y="3525246"/>
                  <a:pt x="7409312" y="3525526"/>
                  <a:pt x="7408705" y="3525732"/>
                </a:cubicBezTo>
                <a:cubicBezTo>
                  <a:pt x="7408098" y="3525939"/>
                  <a:pt x="7407324" y="3526115"/>
                  <a:pt x="7406384" y="3526262"/>
                </a:cubicBezTo>
                <a:cubicBezTo>
                  <a:pt x="7405444" y="3526410"/>
                  <a:pt x="7404215" y="3526483"/>
                  <a:pt x="7402698" y="3526483"/>
                </a:cubicBezTo>
                <a:cubicBezTo>
                  <a:pt x="7401303" y="3526483"/>
                  <a:pt x="7400105" y="3526410"/>
                  <a:pt x="7399104" y="3526262"/>
                </a:cubicBezTo>
                <a:cubicBezTo>
                  <a:pt x="7398103" y="3526115"/>
                  <a:pt x="7397314" y="3525939"/>
                  <a:pt x="7396737" y="3525732"/>
                </a:cubicBezTo>
                <a:cubicBezTo>
                  <a:pt x="7396160" y="3525526"/>
                  <a:pt x="7395750" y="3525246"/>
                  <a:pt x="7395508" y="3524893"/>
                </a:cubicBezTo>
                <a:cubicBezTo>
                  <a:pt x="7395265" y="3524539"/>
                  <a:pt x="7395144" y="3524127"/>
                  <a:pt x="7395144" y="3523656"/>
                </a:cubicBezTo>
                <a:lnTo>
                  <a:pt x="7395144" y="3424066"/>
                </a:lnTo>
                <a:lnTo>
                  <a:pt x="7394967" y="3424066"/>
                </a:lnTo>
                <a:lnTo>
                  <a:pt x="7354672" y="3524097"/>
                </a:lnTo>
                <a:cubicBezTo>
                  <a:pt x="7354495" y="3524510"/>
                  <a:pt x="7354245" y="3524863"/>
                  <a:pt x="7353921" y="3525158"/>
                </a:cubicBezTo>
                <a:cubicBezTo>
                  <a:pt x="7353597" y="3525453"/>
                  <a:pt x="7353126" y="3525703"/>
                  <a:pt x="7352507" y="3525909"/>
                </a:cubicBezTo>
                <a:cubicBezTo>
                  <a:pt x="7351888" y="3526115"/>
                  <a:pt x="7351152" y="3526262"/>
                  <a:pt x="7350298" y="3526351"/>
                </a:cubicBezTo>
                <a:cubicBezTo>
                  <a:pt x="7349444" y="3526439"/>
                  <a:pt x="7348428" y="3526483"/>
                  <a:pt x="7347249" y="3526483"/>
                </a:cubicBezTo>
                <a:cubicBezTo>
                  <a:pt x="7346012" y="3526483"/>
                  <a:pt x="7344952" y="3526425"/>
                  <a:pt x="7344068" y="3526307"/>
                </a:cubicBezTo>
                <a:cubicBezTo>
                  <a:pt x="7343184" y="3526189"/>
                  <a:pt x="7342448" y="3526027"/>
                  <a:pt x="7341859" y="3525821"/>
                </a:cubicBezTo>
                <a:cubicBezTo>
                  <a:pt x="7341270" y="3525614"/>
                  <a:pt x="7340814" y="3525364"/>
                  <a:pt x="7340489" y="3525069"/>
                </a:cubicBezTo>
                <a:cubicBezTo>
                  <a:pt x="7340165" y="3524775"/>
                  <a:pt x="7339944" y="3524451"/>
                  <a:pt x="7339826" y="3524097"/>
                </a:cubicBezTo>
                <a:lnTo>
                  <a:pt x="7301299" y="3424066"/>
                </a:lnTo>
                <a:lnTo>
                  <a:pt x="7301210" y="3424066"/>
                </a:lnTo>
                <a:lnTo>
                  <a:pt x="7301210" y="3523656"/>
                </a:lnTo>
                <a:cubicBezTo>
                  <a:pt x="7301210" y="3524127"/>
                  <a:pt x="7301089" y="3524539"/>
                  <a:pt x="7300847" y="3524893"/>
                </a:cubicBezTo>
                <a:cubicBezTo>
                  <a:pt x="7300604" y="3525246"/>
                  <a:pt x="7300179" y="3525526"/>
                  <a:pt x="7299572" y="3525732"/>
                </a:cubicBezTo>
                <a:cubicBezTo>
                  <a:pt x="7298965" y="3525939"/>
                  <a:pt x="7298176" y="3526115"/>
                  <a:pt x="7297206" y="3526262"/>
                </a:cubicBezTo>
                <a:cubicBezTo>
                  <a:pt x="7296235" y="3526410"/>
                  <a:pt x="7294991" y="3526483"/>
                  <a:pt x="7293474" y="3526483"/>
                </a:cubicBezTo>
                <a:cubicBezTo>
                  <a:pt x="7292018" y="3526483"/>
                  <a:pt x="7290804" y="3526410"/>
                  <a:pt x="7289834" y="3526262"/>
                </a:cubicBezTo>
                <a:cubicBezTo>
                  <a:pt x="7288863" y="3526115"/>
                  <a:pt x="7288089" y="3525939"/>
                  <a:pt x="7287513" y="3525732"/>
                </a:cubicBezTo>
                <a:cubicBezTo>
                  <a:pt x="7286936" y="3525526"/>
                  <a:pt x="7286542" y="3525246"/>
                  <a:pt x="7286330" y="3524893"/>
                </a:cubicBezTo>
                <a:cubicBezTo>
                  <a:pt x="7286117" y="3524539"/>
                  <a:pt x="7286011" y="3524127"/>
                  <a:pt x="7286011" y="3523656"/>
                </a:cubicBezTo>
                <a:lnTo>
                  <a:pt x="7286011" y="3418499"/>
                </a:lnTo>
                <a:cubicBezTo>
                  <a:pt x="7286011" y="3416025"/>
                  <a:pt x="7286669" y="3414258"/>
                  <a:pt x="7287985" y="3413197"/>
                </a:cubicBezTo>
                <a:cubicBezTo>
                  <a:pt x="7289301" y="3412137"/>
                  <a:pt x="7290767" y="3411606"/>
                  <a:pt x="7292382" y="3411606"/>
                </a:cubicBezTo>
                <a:close/>
                <a:moveTo>
                  <a:pt x="6816132" y="3411606"/>
                </a:moveTo>
                <a:lnTo>
                  <a:pt x="6825464" y="3411606"/>
                </a:lnTo>
                <a:cubicBezTo>
                  <a:pt x="6827378" y="3411606"/>
                  <a:pt x="6829053" y="3411783"/>
                  <a:pt x="6830489" y="3412137"/>
                </a:cubicBezTo>
                <a:cubicBezTo>
                  <a:pt x="6831925" y="3412490"/>
                  <a:pt x="6833181" y="3413050"/>
                  <a:pt x="6834257" y="3413816"/>
                </a:cubicBezTo>
                <a:cubicBezTo>
                  <a:pt x="6835334" y="3414582"/>
                  <a:pt x="6836232" y="3415554"/>
                  <a:pt x="6836950" y="3416732"/>
                </a:cubicBezTo>
                <a:cubicBezTo>
                  <a:pt x="6837668" y="3417910"/>
                  <a:pt x="6838295" y="3419294"/>
                  <a:pt x="6838834" y="3420885"/>
                </a:cubicBezTo>
                <a:lnTo>
                  <a:pt x="6871529" y="3503685"/>
                </a:lnTo>
                <a:lnTo>
                  <a:pt x="6871971" y="3503685"/>
                </a:lnTo>
                <a:lnTo>
                  <a:pt x="6905992" y="3421150"/>
                </a:lnTo>
                <a:cubicBezTo>
                  <a:pt x="6906651" y="3419383"/>
                  <a:pt x="6907369" y="3417881"/>
                  <a:pt x="6908148" y="3416643"/>
                </a:cubicBezTo>
                <a:cubicBezTo>
                  <a:pt x="6908925" y="3415406"/>
                  <a:pt x="6909779" y="3414420"/>
                  <a:pt x="6910707" y="3413683"/>
                </a:cubicBezTo>
                <a:cubicBezTo>
                  <a:pt x="6911635" y="3412947"/>
                  <a:pt x="6912666" y="3412417"/>
                  <a:pt x="6913804" y="3412093"/>
                </a:cubicBezTo>
                <a:cubicBezTo>
                  <a:pt x="6914940" y="3411769"/>
                  <a:pt x="6916257" y="3411606"/>
                  <a:pt x="6917754" y="3411606"/>
                </a:cubicBezTo>
                <a:lnTo>
                  <a:pt x="6927539" y="3411606"/>
                </a:lnTo>
                <a:cubicBezTo>
                  <a:pt x="6928438" y="3411606"/>
                  <a:pt x="6929290" y="3411739"/>
                  <a:pt x="6930098" y="3412004"/>
                </a:cubicBezTo>
                <a:cubicBezTo>
                  <a:pt x="6930906" y="3412269"/>
                  <a:pt x="6931594" y="3412682"/>
                  <a:pt x="6932163" y="3413241"/>
                </a:cubicBezTo>
                <a:cubicBezTo>
                  <a:pt x="6932732" y="3413801"/>
                  <a:pt x="6933196" y="3414508"/>
                  <a:pt x="6933555" y="3415362"/>
                </a:cubicBezTo>
                <a:cubicBezTo>
                  <a:pt x="6933914" y="3416216"/>
                  <a:pt x="6934093" y="3417262"/>
                  <a:pt x="6934093" y="3418499"/>
                </a:cubicBezTo>
                <a:lnTo>
                  <a:pt x="6934093" y="3523656"/>
                </a:lnTo>
                <a:cubicBezTo>
                  <a:pt x="6934093" y="3524127"/>
                  <a:pt x="6933972" y="3524539"/>
                  <a:pt x="6933730" y="3524893"/>
                </a:cubicBezTo>
                <a:cubicBezTo>
                  <a:pt x="6933487" y="3525246"/>
                  <a:pt x="6933062" y="3525526"/>
                  <a:pt x="6932455" y="3525732"/>
                </a:cubicBezTo>
                <a:cubicBezTo>
                  <a:pt x="6931848" y="3525939"/>
                  <a:pt x="6931074" y="3526115"/>
                  <a:pt x="6930134" y="3526262"/>
                </a:cubicBezTo>
                <a:cubicBezTo>
                  <a:pt x="6929194" y="3526410"/>
                  <a:pt x="6927965" y="3526483"/>
                  <a:pt x="6926448" y="3526483"/>
                </a:cubicBezTo>
                <a:cubicBezTo>
                  <a:pt x="6925053" y="3526483"/>
                  <a:pt x="6923855" y="3526410"/>
                  <a:pt x="6922854" y="3526262"/>
                </a:cubicBezTo>
                <a:cubicBezTo>
                  <a:pt x="6921853" y="3526115"/>
                  <a:pt x="6921064" y="3525939"/>
                  <a:pt x="6920487" y="3525732"/>
                </a:cubicBezTo>
                <a:cubicBezTo>
                  <a:pt x="6919910" y="3525526"/>
                  <a:pt x="6919500" y="3525246"/>
                  <a:pt x="6919258" y="3524893"/>
                </a:cubicBezTo>
                <a:cubicBezTo>
                  <a:pt x="6919015" y="3524539"/>
                  <a:pt x="6918894" y="3524127"/>
                  <a:pt x="6918894" y="3523656"/>
                </a:cubicBezTo>
                <a:lnTo>
                  <a:pt x="6918894" y="3424066"/>
                </a:lnTo>
                <a:lnTo>
                  <a:pt x="6918717" y="3424066"/>
                </a:lnTo>
                <a:lnTo>
                  <a:pt x="6878422" y="3524097"/>
                </a:lnTo>
                <a:cubicBezTo>
                  <a:pt x="6878245" y="3524510"/>
                  <a:pt x="6877995" y="3524863"/>
                  <a:pt x="6877671" y="3525158"/>
                </a:cubicBezTo>
                <a:cubicBezTo>
                  <a:pt x="6877347" y="3525453"/>
                  <a:pt x="6876876" y="3525703"/>
                  <a:pt x="6876257" y="3525909"/>
                </a:cubicBezTo>
                <a:cubicBezTo>
                  <a:pt x="6875638" y="3526115"/>
                  <a:pt x="6874902" y="3526262"/>
                  <a:pt x="6874048" y="3526351"/>
                </a:cubicBezTo>
                <a:cubicBezTo>
                  <a:pt x="6873194" y="3526439"/>
                  <a:pt x="6872178" y="3526483"/>
                  <a:pt x="6870999" y="3526483"/>
                </a:cubicBezTo>
                <a:cubicBezTo>
                  <a:pt x="6869762" y="3526483"/>
                  <a:pt x="6868702" y="3526425"/>
                  <a:pt x="6867818" y="3526307"/>
                </a:cubicBezTo>
                <a:cubicBezTo>
                  <a:pt x="6866934" y="3526189"/>
                  <a:pt x="6866198" y="3526027"/>
                  <a:pt x="6865609" y="3525821"/>
                </a:cubicBezTo>
                <a:cubicBezTo>
                  <a:pt x="6865020" y="3525614"/>
                  <a:pt x="6864564" y="3525364"/>
                  <a:pt x="6864239" y="3525069"/>
                </a:cubicBezTo>
                <a:cubicBezTo>
                  <a:pt x="6863915" y="3524775"/>
                  <a:pt x="6863694" y="3524451"/>
                  <a:pt x="6863576" y="3524097"/>
                </a:cubicBezTo>
                <a:lnTo>
                  <a:pt x="6825049" y="3424066"/>
                </a:lnTo>
                <a:lnTo>
                  <a:pt x="6824960" y="3424066"/>
                </a:lnTo>
                <a:lnTo>
                  <a:pt x="6824960" y="3523656"/>
                </a:lnTo>
                <a:cubicBezTo>
                  <a:pt x="6824960" y="3524127"/>
                  <a:pt x="6824839" y="3524539"/>
                  <a:pt x="6824597" y="3524893"/>
                </a:cubicBezTo>
                <a:cubicBezTo>
                  <a:pt x="6824354" y="3525246"/>
                  <a:pt x="6823929" y="3525526"/>
                  <a:pt x="6823322" y="3525732"/>
                </a:cubicBezTo>
                <a:cubicBezTo>
                  <a:pt x="6822715" y="3525939"/>
                  <a:pt x="6821926" y="3526115"/>
                  <a:pt x="6820956" y="3526262"/>
                </a:cubicBezTo>
                <a:cubicBezTo>
                  <a:pt x="6819985" y="3526410"/>
                  <a:pt x="6818741" y="3526483"/>
                  <a:pt x="6817224" y="3526483"/>
                </a:cubicBezTo>
                <a:cubicBezTo>
                  <a:pt x="6815768" y="3526483"/>
                  <a:pt x="6814554" y="3526410"/>
                  <a:pt x="6813584" y="3526262"/>
                </a:cubicBezTo>
                <a:cubicBezTo>
                  <a:pt x="6812613" y="3526115"/>
                  <a:pt x="6811839" y="3525939"/>
                  <a:pt x="6811263" y="3525732"/>
                </a:cubicBezTo>
                <a:cubicBezTo>
                  <a:pt x="6810686" y="3525526"/>
                  <a:pt x="6810292" y="3525246"/>
                  <a:pt x="6810080" y="3524893"/>
                </a:cubicBezTo>
                <a:cubicBezTo>
                  <a:pt x="6809867" y="3524539"/>
                  <a:pt x="6809761" y="3524127"/>
                  <a:pt x="6809761" y="3523656"/>
                </a:cubicBezTo>
                <a:lnTo>
                  <a:pt x="6809761" y="3418499"/>
                </a:lnTo>
                <a:cubicBezTo>
                  <a:pt x="6809761" y="3416025"/>
                  <a:pt x="6810419" y="3414258"/>
                  <a:pt x="6811735" y="3413197"/>
                </a:cubicBezTo>
                <a:cubicBezTo>
                  <a:pt x="6813051" y="3412137"/>
                  <a:pt x="6814517" y="3411606"/>
                  <a:pt x="6816132" y="3411606"/>
                </a:cubicBezTo>
                <a:close/>
                <a:moveTo>
                  <a:pt x="6349407" y="3411606"/>
                </a:moveTo>
                <a:lnTo>
                  <a:pt x="6358739" y="3411606"/>
                </a:lnTo>
                <a:cubicBezTo>
                  <a:pt x="6360653" y="3411606"/>
                  <a:pt x="6362328" y="3411783"/>
                  <a:pt x="6363764" y="3412137"/>
                </a:cubicBezTo>
                <a:cubicBezTo>
                  <a:pt x="6365200" y="3412490"/>
                  <a:pt x="6366456" y="3413050"/>
                  <a:pt x="6367532" y="3413816"/>
                </a:cubicBezTo>
                <a:cubicBezTo>
                  <a:pt x="6368609" y="3414582"/>
                  <a:pt x="6369507" y="3415554"/>
                  <a:pt x="6370225" y="3416732"/>
                </a:cubicBezTo>
                <a:cubicBezTo>
                  <a:pt x="6370943" y="3417910"/>
                  <a:pt x="6371570" y="3419294"/>
                  <a:pt x="6372109" y="3420885"/>
                </a:cubicBezTo>
                <a:lnTo>
                  <a:pt x="6404804" y="3503685"/>
                </a:lnTo>
                <a:lnTo>
                  <a:pt x="6405246" y="3503685"/>
                </a:lnTo>
                <a:lnTo>
                  <a:pt x="6439267" y="3421150"/>
                </a:lnTo>
                <a:cubicBezTo>
                  <a:pt x="6439926" y="3419383"/>
                  <a:pt x="6440644" y="3417881"/>
                  <a:pt x="6441423" y="3416643"/>
                </a:cubicBezTo>
                <a:cubicBezTo>
                  <a:pt x="6442200" y="3415406"/>
                  <a:pt x="6443054" y="3414420"/>
                  <a:pt x="6443982" y="3413683"/>
                </a:cubicBezTo>
                <a:cubicBezTo>
                  <a:pt x="6444910" y="3412947"/>
                  <a:pt x="6445941" y="3412417"/>
                  <a:pt x="6447079" y="3412093"/>
                </a:cubicBezTo>
                <a:cubicBezTo>
                  <a:pt x="6448215" y="3411769"/>
                  <a:pt x="6449532" y="3411606"/>
                  <a:pt x="6451029" y="3411606"/>
                </a:cubicBezTo>
                <a:lnTo>
                  <a:pt x="6460814" y="3411606"/>
                </a:lnTo>
                <a:cubicBezTo>
                  <a:pt x="6461713" y="3411606"/>
                  <a:pt x="6462565" y="3411739"/>
                  <a:pt x="6463373" y="3412004"/>
                </a:cubicBezTo>
                <a:cubicBezTo>
                  <a:pt x="6464181" y="3412269"/>
                  <a:pt x="6464869" y="3412682"/>
                  <a:pt x="6465438" y="3413241"/>
                </a:cubicBezTo>
                <a:cubicBezTo>
                  <a:pt x="6466007" y="3413801"/>
                  <a:pt x="6466471" y="3414508"/>
                  <a:pt x="6466830" y="3415362"/>
                </a:cubicBezTo>
                <a:cubicBezTo>
                  <a:pt x="6467189" y="3416216"/>
                  <a:pt x="6467368" y="3417262"/>
                  <a:pt x="6467368" y="3418499"/>
                </a:cubicBezTo>
                <a:lnTo>
                  <a:pt x="6467368" y="3523656"/>
                </a:lnTo>
                <a:cubicBezTo>
                  <a:pt x="6467368" y="3524127"/>
                  <a:pt x="6467247" y="3524539"/>
                  <a:pt x="6467005" y="3524893"/>
                </a:cubicBezTo>
                <a:cubicBezTo>
                  <a:pt x="6466762" y="3525246"/>
                  <a:pt x="6466337" y="3525526"/>
                  <a:pt x="6465730" y="3525732"/>
                </a:cubicBezTo>
                <a:cubicBezTo>
                  <a:pt x="6465123" y="3525939"/>
                  <a:pt x="6464349" y="3526115"/>
                  <a:pt x="6463409" y="3526262"/>
                </a:cubicBezTo>
                <a:cubicBezTo>
                  <a:pt x="6462469" y="3526410"/>
                  <a:pt x="6461240" y="3526483"/>
                  <a:pt x="6459723" y="3526483"/>
                </a:cubicBezTo>
                <a:cubicBezTo>
                  <a:pt x="6458328" y="3526483"/>
                  <a:pt x="6457130" y="3526410"/>
                  <a:pt x="6456129" y="3526262"/>
                </a:cubicBezTo>
                <a:cubicBezTo>
                  <a:pt x="6455128" y="3526115"/>
                  <a:pt x="6454339" y="3525939"/>
                  <a:pt x="6453762" y="3525732"/>
                </a:cubicBezTo>
                <a:cubicBezTo>
                  <a:pt x="6453185" y="3525526"/>
                  <a:pt x="6452775" y="3525246"/>
                  <a:pt x="6452533" y="3524893"/>
                </a:cubicBezTo>
                <a:cubicBezTo>
                  <a:pt x="6452290" y="3524539"/>
                  <a:pt x="6452169" y="3524127"/>
                  <a:pt x="6452169" y="3523656"/>
                </a:cubicBezTo>
                <a:lnTo>
                  <a:pt x="6452169" y="3424066"/>
                </a:lnTo>
                <a:lnTo>
                  <a:pt x="6451992" y="3424066"/>
                </a:lnTo>
                <a:lnTo>
                  <a:pt x="6411697" y="3524097"/>
                </a:lnTo>
                <a:cubicBezTo>
                  <a:pt x="6411520" y="3524510"/>
                  <a:pt x="6411270" y="3524863"/>
                  <a:pt x="6410946" y="3525158"/>
                </a:cubicBezTo>
                <a:cubicBezTo>
                  <a:pt x="6410622" y="3525453"/>
                  <a:pt x="6410151" y="3525703"/>
                  <a:pt x="6409532" y="3525909"/>
                </a:cubicBezTo>
                <a:cubicBezTo>
                  <a:pt x="6408913" y="3526115"/>
                  <a:pt x="6408177" y="3526262"/>
                  <a:pt x="6407323" y="3526351"/>
                </a:cubicBezTo>
                <a:cubicBezTo>
                  <a:pt x="6406469" y="3526439"/>
                  <a:pt x="6405453" y="3526483"/>
                  <a:pt x="6404274" y="3526483"/>
                </a:cubicBezTo>
                <a:cubicBezTo>
                  <a:pt x="6403037" y="3526483"/>
                  <a:pt x="6401977" y="3526425"/>
                  <a:pt x="6401093" y="3526307"/>
                </a:cubicBezTo>
                <a:cubicBezTo>
                  <a:pt x="6400209" y="3526189"/>
                  <a:pt x="6399473" y="3526027"/>
                  <a:pt x="6398884" y="3525821"/>
                </a:cubicBezTo>
                <a:cubicBezTo>
                  <a:pt x="6398295" y="3525614"/>
                  <a:pt x="6397839" y="3525364"/>
                  <a:pt x="6397514" y="3525069"/>
                </a:cubicBezTo>
                <a:cubicBezTo>
                  <a:pt x="6397190" y="3524775"/>
                  <a:pt x="6396969" y="3524451"/>
                  <a:pt x="6396851" y="3524097"/>
                </a:cubicBezTo>
                <a:lnTo>
                  <a:pt x="6358324" y="3424066"/>
                </a:lnTo>
                <a:lnTo>
                  <a:pt x="6358235" y="3424066"/>
                </a:lnTo>
                <a:lnTo>
                  <a:pt x="6358235" y="3523656"/>
                </a:lnTo>
                <a:cubicBezTo>
                  <a:pt x="6358235" y="3524127"/>
                  <a:pt x="6358114" y="3524539"/>
                  <a:pt x="6357872" y="3524893"/>
                </a:cubicBezTo>
                <a:cubicBezTo>
                  <a:pt x="6357629" y="3525246"/>
                  <a:pt x="6357204" y="3525526"/>
                  <a:pt x="6356597" y="3525732"/>
                </a:cubicBezTo>
                <a:cubicBezTo>
                  <a:pt x="6355990" y="3525939"/>
                  <a:pt x="6355201" y="3526115"/>
                  <a:pt x="6354231" y="3526262"/>
                </a:cubicBezTo>
                <a:cubicBezTo>
                  <a:pt x="6353260" y="3526410"/>
                  <a:pt x="6352016" y="3526483"/>
                  <a:pt x="6350499" y="3526483"/>
                </a:cubicBezTo>
                <a:cubicBezTo>
                  <a:pt x="6349043" y="3526483"/>
                  <a:pt x="6347829" y="3526410"/>
                  <a:pt x="6346859" y="3526262"/>
                </a:cubicBezTo>
                <a:cubicBezTo>
                  <a:pt x="6345888" y="3526115"/>
                  <a:pt x="6345114" y="3525939"/>
                  <a:pt x="6344538" y="3525732"/>
                </a:cubicBezTo>
                <a:cubicBezTo>
                  <a:pt x="6343961" y="3525526"/>
                  <a:pt x="6343567" y="3525246"/>
                  <a:pt x="6343355" y="3524893"/>
                </a:cubicBezTo>
                <a:cubicBezTo>
                  <a:pt x="6343142" y="3524539"/>
                  <a:pt x="6343036" y="3524127"/>
                  <a:pt x="6343036" y="3523656"/>
                </a:cubicBezTo>
                <a:lnTo>
                  <a:pt x="6343036" y="3418499"/>
                </a:lnTo>
                <a:cubicBezTo>
                  <a:pt x="6343036" y="3416025"/>
                  <a:pt x="6343694" y="3414258"/>
                  <a:pt x="6345010" y="3413197"/>
                </a:cubicBezTo>
                <a:cubicBezTo>
                  <a:pt x="6346326" y="3412137"/>
                  <a:pt x="6347792" y="3411606"/>
                  <a:pt x="6349407" y="3411606"/>
                </a:cubicBezTo>
                <a:close/>
                <a:moveTo>
                  <a:pt x="5873157" y="3411606"/>
                </a:moveTo>
                <a:lnTo>
                  <a:pt x="5882489" y="3411606"/>
                </a:lnTo>
                <a:cubicBezTo>
                  <a:pt x="5884403" y="3411606"/>
                  <a:pt x="5886078" y="3411783"/>
                  <a:pt x="5887514" y="3412137"/>
                </a:cubicBezTo>
                <a:cubicBezTo>
                  <a:pt x="5888950" y="3412490"/>
                  <a:pt x="5890206" y="3413050"/>
                  <a:pt x="5891282" y="3413816"/>
                </a:cubicBezTo>
                <a:cubicBezTo>
                  <a:pt x="5892359" y="3414582"/>
                  <a:pt x="5893257" y="3415554"/>
                  <a:pt x="5893975" y="3416732"/>
                </a:cubicBezTo>
                <a:cubicBezTo>
                  <a:pt x="5894693" y="3417910"/>
                  <a:pt x="5895320" y="3419294"/>
                  <a:pt x="5895859" y="3420885"/>
                </a:cubicBezTo>
                <a:lnTo>
                  <a:pt x="5928554" y="3503685"/>
                </a:lnTo>
                <a:lnTo>
                  <a:pt x="5928996" y="3503685"/>
                </a:lnTo>
                <a:lnTo>
                  <a:pt x="5963017" y="3421150"/>
                </a:lnTo>
                <a:cubicBezTo>
                  <a:pt x="5963676" y="3419383"/>
                  <a:pt x="5964394" y="3417881"/>
                  <a:pt x="5965173" y="3416643"/>
                </a:cubicBezTo>
                <a:cubicBezTo>
                  <a:pt x="5965950" y="3415406"/>
                  <a:pt x="5966804" y="3414420"/>
                  <a:pt x="5967732" y="3413683"/>
                </a:cubicBezTo>
                <a:cubicBezTo>
                  <a:pt x="5968660" y="3412947"/>
                  <a:pt x="5969691" y="3412417"/>
                  <a:pt x="5970829" y="3412093"/>
                </a:cubicBezTo>
                <a:cubicBezTo>
                  <a:pt x="5971965" y="3411769"/>
                  <a:pt x="5973282" y="3411606"/>
                  <a:pt x="5974779" y="3411606"/>
                </a:cubicBezTo>
                <a:lnTo>
                  <a:pt x="5984564" y="3411606"/>
                </a:lnTo>
                <a:cubicBezTo>
                  <a:pt x="5985463" y="3411606"/>
                  <a:pt x="5986315" y="3411739"/>
                  <a:pt x="5987123" y="3412004"/>
                </a:cubicBezTo>
                <a:cubicBezTo>
                  <a:pt x="5987931" y="3412269"/>
                  <a:pt x="5988619" y="3412682"/>
                  <a:pt x="5989188" y="3413241"/>
                </a:cubicBezTo>
                <a:cubicBezTo>
                  <a:pt x="5989757" y="3413801"/>
                  <a:pt x="5990221" y="3414508"/>
                  <a:pt x="5990580" y="3415362"/>
                </a:cubicBezTo>
                <a:cubicBezTo>
                  <a:pt x="5990939" y="3416216"/>
                  <a:pt x="5991118" y="3417262"/>
                  <a:pt x="5991118" y="3418499"/>
                </a:cubicBezTo>
                <a:lnTo>
                  <a:pt x="5991118" y="3523656"/>
                </a:lnTo>
                <a:cubicBezTo>
                  <a:pt x="5991118" y="3524127"/>
                  <a:pt x="5990997" y="3524539"/>
                  <a:pt x="5990755" y="3524893"/>
                </a:cubicBezTo>
                <a:cubicBezTo>
                  <a:pt x="5990512" y="3525246"/>
                  <a:pt x="5990087" y="3525526"/>
                  <a:pt x="5989480" y="3525732"/>
                </a:cubicBezTo>
                <a:cubicBezTo>
                  <a:pt x="5988873" y="3525939"/>
                  <a:pt x="5988099" y="3526115"/>
                  <a:pt x="5987159" y="3526262"/>
                </a:cubicBezTo>
                <a:cubicBezTo>
                  <a:pt x="5986219" y="3526410"/>
                  <a:pt x="5984990" y="3526483"/>
                  <a:pt x="5983473" y="3526483"/>
                </a:cubicBezTo>
                <a:cubicBezTo>
                  <a:pt x="5982078" y="3526483"/>
                  <a:pt x="5980880" y="3526410"/>
                  <a:pt x="5979879" y="3526262"/>
                </a:cubicBezTo>
                <a:cubicBezTo>
                  <a:pt x="5978878" y="3526115"/>
                  <a:pt x="5978089" y="3525939"/>
                  <a:pt x="5977512" y="3525732"/>
                </a:cubicBezTo>
                <a:cubicBezTo>
                  <a:pt x="5976935" y="3525526"/>
                  <a:pt x="5976525" y="3525246"/>
                  <a:pt x="5976283" y="3524893"/>
                </a:cubicBezTo>
                <a:cubicBezTo>
                  <a:pt x="5976040" y="3524539"/>
                  <a:pt x="5975919" y="3524127"/>
                  <a:pt x="5975919" y="3523656"/>
                </a:cubicBezTo>
                <a:lnTo>
                  <a:pt x="5975919" y="3424066"/>
                </a:lnTo>
                <a:lnTo>
                  <a:pt x="5975742" y="3424066"/>
                </a:lnTo>
                <a:lnTo>
                  <a:pt x="5935447" y="3524097"/>
                </a:lnTo>
                <a:cubicBezTo>
                  <a:pt x="5935270" y="3524510"/>
                  <a:pt x="5935020" y="3524863"/>
                  <a:pt x="5934696" y="3525158"/>
                </a:cubicBezTo>
                <a:cubicBezTo>
                  <a:pt x="5934372" y="3525453"/>
                  <a:pt x="5933901" y="3525703"/>
                  <a:pt x="5933282" y="3525909"/>
                </a:cubicBezTo>
                <a:cubicBezTo>
                  <a:pt x="5932663" y="3526115"/>
                  <a:pt x="5931927" y="3526262"/>
                  <a:pt x="5931073" y="3526351"/>
                </a:cubicBezTo>
                <a:cubicBezTo>
                  <a:pt x="5930219" y="3526439"/>
                  <a:pt x="5929203" y="3526483"/>
                  <a:pt x="5928024" y="3526483"/>
                </a:cubicBezTo>
                <a:cubicBezTo>
                  <a:pt x="5926787" y="3526483"/>
                  <a:pt x="5925727" y="3526425"/>
                  <a:pt x="5924843" y="3526307"/>
                </a:cubicBezTo>
                <a:cubicBezTo>
                  <a:pt x="5923959" y="3526189"/>
                  <a:pt x="5923223" y="3526027"/>
                  <a:pt x="5922634" y="3525821"/>
                </a:cubicBezTo>
                <a:cubicBezTo>
                  <a:pt x="5922045" y="3525614"/>
                  <a:pt x="5921589" y="3525364"/>
                  <a:pt x="5921264" y="3525069"/>
                </a:cubicBezTo>
                <a:cubicBezTo>
                  <a:pt x="5920940" y="3524775"/>
                  <a:pt x="5920719" y="3524451"/>
                  <a:pt x="5920601" y="3524097"/>
                </a:cubicBezTo>
                <a:lnTo>
                  <a:pt x="5882074" y="3424066"/>
                </a:lnTo>
                <a:lnTo>
                  <a:pt x="5881985" y="3424066"/>
                </a:lnTo>
                <a:lnTo>
                  <a:pt x="5881985" y="3523656"/>
                </a:lnTo>
                <a:cubicBezTo>
                  <a:pt x="5881985" y="3524127"/>
                  <a:pt x="5881864" y="3524539"/>
                  <a:pt x="5881622" y="3524893"/>
                </a:cubicBezTo>
                <a:cubicBezTo>
                  <a:pt x="5881379" y="3525246"/>
                  <a:pt x="5880954" y="3525526"/>
                  <a:pt x="5880347" y="3525732"/>
                </a:cubicBezTo>
                <a:cubicBezTo>
                  <a:pt x="5879740" y="3525939"/>
                  <a:pt x="5878951" y="3526115"/>
                  <a:pt x="5877981" y="3526262"/>
                </a:cubicBezTo>
                <a:cubicBezTo>
                  <a:pt x="5877010" y="3526410"/>
                  <a:pt x="5875766" y="3526483"/>
                  <a:pt x="5874249" y="3526483"/>
                </a:cubicBezTo>
                <a:cubicBezTo>
                  <a:pt x="5872793" y="3526483"/>
                  <a:pt x="5871579" y="3526410"/>
                  <a:pt x="5870609" y="3526262"/>
                </a:cubicBezTo>
                <a:cubicBezTo>
                  <a:pt x="5869638" y="3526115"/>
                  <a:pt x="5868864" y="3525939"/>
                  <a:pt x="5868288" y="3525732"/>
                </a:cubicBezTo>
                <a:cubicBezTo>
                  <a:pt x="5867711" y="3525526"/>
                  <a:pt x="5867317" y="3525246"/>
                  <a:pt x="5867105" y="3524893"/>
                </a:cubicBezTo>
                <a:cubicBezTo>
                  <a:pt x="5866892" y="3524539"/>
                  <a:pt x="5866786" y="3524127"/>
                  <a:pt x="5866786" y="3523656"/>
                </a:cubicBezTo>
                <a:lnTo>
                  <a:pt x="5866786" y="3418499"/>
                </a:lnTo>
                <a:cubicBezTo>
                  <a:pt x="5866786" y="3416025"/>
                  <a:pt x="5867444" y="3414258"/>
                  <a:pt x="5868760" y="3413197"/>
                </a:cubicBezTo>
                <a:cubicBezTo>
                  <a:pt x="5870076" y="3412137"/>
                  <a:pt x="5871542" y="3411606"/>
                  <a:pt x="5873157" y="3411606"/>
                </a:cubicBezTo>
                <a:close/>
                <a:moveTo>
                  <a:pt x="5406432" y="3411606"/>
                </a:moveTo>
                <a:lnTo>
                  <a:pt x="5415764" y="3411606"/>
                </a:lnTo>
                <a:cubicBezTo>
                  <a:pt x="5417678" y="3411606"/>
                  <a:pt x="5419353" y="3411783"/>
                  <a:pt x="5420789" y="3412137"/>
                </a:cubicBezTo>
                <a:cubicBezTo>
                  <a:pt x="5422225" y="3412490"/>
                  <a:pt x="5423481" y="3413050"/>
                  <a:pt x="5424557" y="3413816"/>
                </a:cubicBezTo>
                <a:cubicBezTo>
                  <a:pt x="5425634" y="3414582"/>
                  <a:pt x="5426532" y="3415554"/>
                  <a:pt x="5427250" y="3416732"/>
                </a:cubicBezTo>
                <a:cubicBezTo>
                  <a:pt x="5427968" y="3417910"/>
                  <a:pt x="5428595" y="3419294"/>
                  <a:pt x="5429134" y="3420885"/>
                </a:cubicBezTo>
                <a:lnTo>
                  <a:pt x="5461829" y="3503685"/>
                </a:lnTo>
                <a:lnTo>
                  <a:pt x="5462271" y="3503685"/>
                </a:lnTo>
                <a:lnTo>
                  <a:pt x="5496292" y="3421150"/>
                </a:lnTo>
                <a:cubicBezTo>
                  <a:pt x="5496951" y="3419383"/>
                  <a:pt x="5497669" y="3417881"/>
                  <a:pt x="5498448" y="3416643"/>
                </a:cubicBezTo>
                <a:cubicBezTo>
                  <a:pt x="5499225" y="3415406"/>
                  <a:pt x="5500079" y="3414420"/>
                  <a:pt x="5501007" y="3413683"/>
                </a:cubicBezTo>
                <a:cubicBezTo>
                  <a:pt x="5501935" y="3412947"/>
                  <a:pt x="5502966" y="3412417"/>
                  <a:pt x="5504104" y="3412093"/>
                </a:cubicBezTo>
                <a:cubicBezTo>
                  <a:pt x="5505240" y="3411769"/>
                  <a:pt x="5506557" y="3411606"/>
                  <a:pt x="5508054" y="3411606"/>
                </a:cubicBezTo>
                <a:lnTo>
                  <a:pt x="5517839" y="3411606"/>
                </a:lnTo>
                <a:cubicBezTo>
                  <a:pt x="5518738" y="3411606"/>
                  <a:pt x="5519590" y="3411739"/>
                  <a:pt x="5520398" y="3412004"/>
                </a:cubicBezTo>
                <a:cubicBezTo>
                  <a:pt x="5521206" y="3412269"/>
                  <a:pt x="5521894" y="3412682"/>
                  <a:pt x="5522463" y="3413241"/>
                </a:cubicBezTo>
                <a:cubicBezTo>
                  <a:pt x="5523032" y="3413801"/>
                  <a:pt x="5523496" y="3414508"/>
                  <a:pt x="5523855" y="3415362"/>
                </a:cubicBezTo>
                <a:cubicBezTo>
                  <a:pt x="5524214" y="3416216"/>
                  <a:pt x="5524393" y="3417262"/>
                  <a:pt x="5524393" y="3418499"/>
                </a:cubicBezTo>
                <a:lnTo>
                  <a:pt x="5524393" y="3523656"/>
                </a:lnTo>
                <a:cubicBezTo>
                  <a:pt x="5524393" y="3524127"/>
                  <a:pt x="5524272" y="3524539"/>
                  <a:pt x="5524030" y="3524893"/>
                </a:cubicBezTo>
                <a:cubicBezTo>
                  <a:pt x="5523787" y="3525246"/>
                  <a:pt x="5523362" y="3525526"/>
                  <a:pt x="5522755" y="3525732"/>
                </a:cubicBezTo>
                <a:cubicBezTo>
                  <a:pt x="5522148" y="3525939"/>
                  <a:pt x="5521374" y="3526115"/>
                  <a:pt x="5520434" y="3526262"/>
                </a:cubicBezTo>
                <a:cubicBezTo>
                  <a:pt x="5519494" y="3526410"/>
                  <a:pt x="5518265" y="3526483"/>
                  <a:pt x="5516748" y="3526483"/>
                </a:cubicBezTo>
                <a:cubicBezTo>
                  <a:pt x="5515353" y="3526483"/>
                  <a:pt x="5514155" y="3526410"/>
                  <a:pt x="5513154" y="3526262"/>
                </a:cubicBezTo>
                <a:cubicBezTo>
                  <a:pt x="5512153" y="3526115"/>
                  <a:pt x="5511364" y="3525939"/>
                  <a:pt x="5510787" y="3525732"/>
                </a:cubicBezTo>
                <a:cubicBezTo>
                  <a:pt x="5510210" y="3525526"/>
                  <a:pt x="5509800" y="3525246"/>
                  <a:pt x="5509558" y="3524893"/>
                </a:cubicBezTo>
                <a:cubicBezTo>
                  <a:pt x="5509315" y="3524539"/>
                  <a:pt x="5509194" y="3524127"/>
                  <a:pt x="5509194" y="3523656"/>
                </a:cubicBezTo>
                <a:lnTo>
                  <a:pt x="5509194" y="3424066"/>
                </a:lnTo>
                <a:lnTo>
                  <a:pt x="5509017" y="3424066"/>
                </a:lnTo>
                <a:lnTo>
                  <a:pt x="5468722" y="3524097"/>
                </a:lnTo>
                <a:cubicBezTo>
                  <a:pt x="5468545" y="3524510"/>
                  <a:pt x="5468295" y="3524863"/>
                  <a:pt x="5467971" y="3525158"/>
                </a:cubicBezTo>
                <a:cubicBezTo>
                  <a:pt x="5467647" y="3525453"/>
                  <a:pt x="5467176" y="3525703"/>
                  <a:pt x="5466557" y="3525909"/>
                </a:cubicBezTo>
                <a:cubicBezTo>
                  <a:pt x="5465938" y="3526115"/>
                  <a:pt x="5465202" y="3526262"/>
                  <a:pt x="5464348" y="3526351"/>
                </a:cubicBezTo>
                <a:cubicBezTo>
                  <a:pt x="5463494" y="3526439"/>
                  <a:pt x="5462478" y="3526483"/>
                  <a:pt x="5461299" y="3526483"/>
                </a:cubicBezTo>
                <a:cubicBezTo>
                  <a:pt x="5460062" y="3526483"/>
                  <a:pt x="5459002" y="3526425"/>
                  <a:pt x="5458118" y="3526307"/>
                </a:cubicBezTo>
                <a:cubicBezTo>
                  <a:pt x="5457234" y="3526189"/>
                  <a:pt x="5456498" y="3526027"/>
                  <a:pt x="5455909" y="3525821"/>
                </a:cubicBezTo>
                <a:cubicBezTo>
                  <a:pt x="5455320" y="3525614"/>
                  <a:pt x="5454864" y="3525364"/>
                  <a:pt x="5454539" y="3525069"/>
                </a:cubicBezTo>
                <a:cubicBezTo>
                  <a:pt x="5454215" y="3524775"/>
                  <a:pt x="5453994" y="3524451"/>
                  <a:pt x="5453876" y="3524097"/>
                </a:cubicBezTo>
                <a:lnTo>
                  <a:pt x="5415349" y="3424066"/>
                </a:lnTo>
                <a:lnTo>
                  <a:pt x="5415260" y="3424066"/>
                </a:lnTo>
                <a:lnTo>
                  <a:pt x="5415260" y="3523656"/>
                </a:lnTo>
                <a:cubicBezTo>
                  <a:pt x="5415260" y="3524127"/>
                  <a:pt x="5415139" y="3524539"/>
                  <a:pt x="5414897" y="3524893"/>
                </a:cubicBezTo>
                <a:cubicBezTo>
                  <a:pt x="5414654" y="3525246"/>
                  <a:pt x="5414229" y="3525526"/>
                  <a:pt x="5413622" y="3525732"/>
                </a:cubicBezTo>
                <a:cubicBezTo>
                  <a:pt x="5413015" y="3525939"/>
                  <a:pt x="5412226" y="3526115"/>
                  <a:pt x="5411256" y="3526262"/>
                </a:cubicBezTo>
                <a:cubicBezTo>
                  <a:pt x="5410285" y="3526410"/>
                  <a:pt x="5409041" y="3526483"/>
                  <a:pt x="5407524" y="3526483"/>
                </a:cubicBezTo>
                <a:cubicBezTo>
                  <a:pt x="5406068" y="3526483"/>
                  <a:pt x="5404854" y="3526410"/>
                  <a:pt x="5403884" y="3526262"/>
                </a:cubicBezTo>
                <a:cubicBezTo>
                  <a:pt x="5402913" y="3526115"/>
                  <a:pt x="5402139" y="3525939"/>
                  <a:pt x="5401563" y="3525732"/>
                </a:cubicBezTo>
                <a:cubicBezTo>
                  <a:pt x="5400986" y="3525526"/>
                  <a:pt x="5400592" y="3525246"/>
                  <a:pt x="5400380" y="3524893"/>
                </a:cubicBezTo>
                <a:cubicBezTo>
                  <a:pt x="5400167" y="3524539"/>
                  <a:pt x="5400061" y="3524127"/>
                  <a:pt x="5400061" y="3523656"/>
                </a:cubicBezTo>
                <a:lnTo>
                  <a:pt x="5400061" y="3418499"/>
                </a:lnTo>
                <a:cubicBezTo>
                  <a:pt x="5400061" y="3416025"/>
                  <a:pt x="5400719" y="3414258"/>
                  <a:pt x="5402035" y="3413197"/>
                </a:cubicBezTo>
                <a:cubicBezTo>
                  <a:pt x="5403351" y="3412137"/>
                  <a:pt x="5404817" y="3411606"/>
                  <a:pt x="5406432" y="3411606"/>
                </a:cubicBezTo>
                <a:close/>
                <a:moveTo>
                  <a:pt x="4930182" y="3411606"/>
                </a:moveTo>
                <a:lnTo>
                  <a:pt x="4939514" y="3411606"/>
                </a:lnTo>
                <a:cubicBezTo>
                  <a:pt x="4941428" y="3411606"/>
                  <a:pt x="4943103" y="3411783"/>
                  <a:pt x="4944539" y="3412137"/>
                </a:cubicBezTo>
                <a:cubicBezTo>
                  <a:pt x="4945975" y="3412490"/>
                  <a:pt x="4947231" y="3413050"/>
                  <a:pt x="4948307" y="3413816"/>
                </a:cubicBezTo>
                <a:cubicBezTo>
                  <a:pt x="4949384" y="3414582"/>
                  <a:pt x="4950282" y="3415554"/>
                  <a:pt x="4951000" y="3416732"/>
                </a:cubicBezTo>
                <a:cubicBezTo>
                  <a:pt x="4951718" y="3417910"/>
                  <a:pt x="4952345" y="3419294"/>
                  <a:pt x="4952884" y="3420885"/>
                </a:cubicBezTo>
                <a:lnTo>
                  <a:pt x="4985579" y="3503685"/>
                </a:lnTo>
                <a:lnTo>
                  <a:pt x="4986021" y="3503685"/>
                </a:lnTo>
                <a:lnTo>
                  <a:pt x="5020042" y="3421150"/>
                </a:lnTo>
                <a:cubicBezTo>
                  <a:pt x="5020701" y="3419383"/>
                  <a:pt x="5021419" y="3417881"/>
                  <a:pt x="5022198" y="3416643"/>
                </a:cubicBezTo>
                <a:cubicBezTo>
                  <a:pt x="5022975" y="3415406"/>
                  <a:pt x="5023829" y="3414420"/>
                  <a:pt x="5024757" y="3413683"/>
                </a:cubicBezTo>
                <a:cubicBezTo>
                  <a:pt x="5025685" y="3412947"/>
                  <a:pt x="5026716" y="3412417"/>
                  <a:pt x="5027854" y="3412093"/>
                </a:cubicBezTo>
                <a:cubicBezTo>
                  <a:pt x="5028990" y="3411769"/>
                  <a:pt x="5030307" y="3411606"/>
                  <a:pt x="5031804" y="3411606"/>
                </a:cubicBezTo>
                <a:lnTo>
                  <a:pt x="5041589" y="3411606"/>
                </a:lnTo>
                <a:cubicBezTo>
                  <a:pt x="5042488" y="3411606"/>
                  <a:pt x="5043340" y="3411739"/>
                  <a:pt x="5044148" y="3412004"/>
                </a:cubicBezTo>
                <a:cubicBezTo>
                  <a:pt x="5044956" y="3412269"/>
                  <a:pt x="5045644" y="3412682"/>
                  <a:pt x="5046213" y="3413241"/>
                </a:cubicBezTo>
                <a:cubicBezTo>
                  <a:pt x="5046782" y="3413801"/>
                  <a:pt x="5047246" y="3414508"/>
                  <a:pt x="5047605" y="3415362"/>
                </a:cubicBezTo>
                <a:cubicBezTo>
                  <a:pt x="5047964" y="3416216"/>
                  <a:pt x="5048143" y="3417262"/>
                  <a:pt x="5048143" y="3418499"/>
                </a:cubicBezTo>
                <a:lnTo>
                  <a:pt x="5048143" y="3523656"/>
                </a:lnTo>
                <a:cubicBezTo>
                  <a:pt x="5048143" y="3524127"/>
                  <a:pt x="5048022" y="3524539"/>
                  <a:pt x="5047780" y="3524893"/>
                </a:cubicBezTo>
                <a:cubicBezTo>
                  <a:pt x="5047537" y="3525246"/>
                  <a:pt x="5047112" y="3525526"/>
                  <a:pt x="5046505" y="3525732"/>
                </a:cubicBezTo>
                <a:cubicBezTo>
                  <a:pt x="5045898" y="3525939"/>
                  <a:pt x="5045124" y="3526115"/>
                  <a:pt x="5044184" y="3526262"/>
                </a:cubicBezTo>
                <a:cubicBezTo>
                  <a:pt x="5043244" y="3526410"/>
                  <a:pt x="5042015" y="3526483"/>
                  <a:pt x="5040498" y="3526483"/>
                </a:cubicBezTo>
                <a:cubicBezTo>
                  <a:pt x="5039103" y="3526483"/>
                  <a:pt x="5037905" y="3526410"/>
                  <a:pt x="5036904" y="3526262"/>
                </a:cubicBezTo>
                <a:cubicBezTo>
                  <a:pt x="5035903" y="3526115"/>
                  <a:pt x="5035114" y="3525939"/>
                  <a:pt x="5034537" y="3525732"/>
                </a:cubicBezTo>
                <a:cubicBezTo>
                  <a:pt x="5033960" y="3525526"/>
                  <a:pt x="5033550" y="3525246"/>
                  <a:pt x="5033308" y="3524893"/>
                </a:cubicBezTo>
                <a:cubicBezTo>
                  <a:pt x="5033065" y="3524539"/>
                  <a:pt x="5032944" y="3524127"/>
                  <a:pt x="5032944" y="3523656"/>
                </a:cubicBezTo>
                <a:lnTo>
                  <a:pt x="5032944" y="3424066"/>
                </a:lnTo>
                <a:lnTo>
                  <a:pt x="5032767" y="3424066"/>
                </a:lnTo>
                <a:lnTo>
                  <a:pt x="4992472" y="3524097"/>
                </a:lnTo>
                <a:cubicBezTo>
                  <a:pt x="4992295" y="3524510"/>
                  <a:pt x="4992045" y="3524863"/>
                  <a:pt x="4991721" y="3525158"/>
                </a:cubicBezTo>
                <a:cubicBezTo>
                  <a:pt x="4991397" y="3525453"/>
                  <a:pt x="4990926" y="3525703"/>
                  <a:pt x="4990307" y="3525909"/>
                </a:cubicBezTo>
                <a:cubicBezTo>
                  <a:pt x="4989688" y="3526115"/>
                  <a:pt x="4988952" y="3526262"/>
                  <a:pt x="4988098" y="3526351"/>
                </a:cubicBezTo>
                <a:cubicBezTo>
                  <a:pt x="4987244" y="3526439"/>
                  <a:pt x="4986228" y="3526483"/>
                  <a:pt x="4985049" y="3526483"/>
                </a:cubicBezTo>
                <a:cubicBezTo>
                  <a:pt x="4983812" y="3526483"/>
                  <a:pt x="4982752" y="3526425"/>
                  <a:pt x="4981868" y="3526307"/>
                </a:cubicBezTo>
                <a:cubicBezTo>
                  <a:pt x="4980984" y="3526189"/>
                  <a:pt x="4980248" y="3526027"/>
                  <a:pt x="4979659" y="3525821"/>
                </a:cubicBezTo>
                <a:cubicBezTo>
                  <a:pt x="4979070" y="3525614"/>
                  <a:pt x="4978614" y="3525364"/>
                  <a:pt x="4978289" y="3525069"/>
                </a:cubicBezTo>
                <a:cubicBezTo>
                  <a:pt x="4977965" y="3524775"/>
                  <a:pt x="4977744" y="3524451"/>
                  <a:pt x="4977626" y="3524097"/>
                </a:cubicBezTo>
                <a:lnTo>
                  <a:pt x="4939099" y="3424066"/>
                </a:lnTo>
                <a:lnTo>
                  <a:pt x="4939010" y="3424066"/>
                </a:lnTo>
                <a:lnTo>
                  <a:pt x="4939010" y="3523656"/>
                </a:lnTo>
                <a:cubicBezTo>
                  <a:pt x="4939010" y="3524127"/>
                  <a:pt x="4938889" y="3524539"/>
                  <a:pt x="4938647" y="3524893"/>
                </a:cubicBezTo>
                <a:cubicBezTo>
                  <a:pt x="4938404" y="3525246"/>
                  <a:pt x="4937979" y="3525526"/>
                  <a:pt x="4937372" y="3525732"/>
                </a:cubicBezTo>
                <a:cubicBezTo>
                  <a:pt x="4936765" y="3525939"/>
                  <a:pt x="4935976" y="3526115"/>
                  <a:pt x="4935006" y="3526262"/>
                </a:cubicBezTo>
                <a:cubicBezTo>
                  <a:pt x="4934035" y="3526410"/>
                  <a:pt x="4932791" y="3526483"/>
                  <a:pt x="4931274" y="3526483"/>
                </a:cubicBezTo>
                <a:cubicBezTo>
                  <a:pt x="4929818" y="3526483"/>
                  <a:pt x="4928604" y="3526410"/>
                  <a:pt x="4927634" y="3526262"/>
                </a:cubicBezTo>
                <a:cubicBezTo>
                  <a:pt x="4926663" y="3526115"/>
                  <a:pt x="4925889" y="3525939"/>
                  <a:pt x="4925313" y="3525732"/>
                </a:cubicBezTo>
                <a:cubicBezTo>
                  <a:pt x="4924736" y="3525526"/>
                  <a:pt x="4924342" y="3525246"/>
                  <a:pt x="4924130" y="3524893"/>
                </a:cubicBezTo>
                <a:cubicBezTo>
                  <a:pt x="4923917" y="3524539"/>
                  <a:pt x="4923811" y="3524127"/>
                  <a:pt x="4923811" y="3523656"/>
                </a:cubicBezTo>
                <a:lnTo>
                  <a:pt x="4923811" y="3418499"/>
                </a:lnTo>
                <a:cubicBezTo>
                  <a:pt x="4923811" y="3416025"/>
                  <a:pt x="4924469" y="3414258"/>
                  <a:pt x="4925785" y="3413197"/>
                </a:cubicBezTo>
                <a:cubicBezTo>
                  <a:pt x="4927101" y="3412137"/>
                  <a:pt x="4928567" y="3411606"/>
                  <a:pt x="4930182" y="3411606"/>
                </a:cubicBezTo>
                <a:close/>
                <a:moveTo>
                  <a:pt x="4463457" y="3411606"/>
                </a:moveTo>
                <a:lnTo>
                  <a:pt x="4472789" y="3411606"/>
                </a:lnTo>
                <a:cubicBezTo>
                  <a:pt x="4474703" y="3411606"/>
                  <a:pt x="4476378" y="3411783"/>
                  <a:pt x="4477814" y="3412137"/>
                </a:cubicBezTo>
                <a:cubicBezTo>
                  <a:pt x="4479250" y="3412490"/>
                  <a:pt x="4480506" y="3413050"/>
                  <a:pt x="4481582" y="3413816"/>
                </a:cubicBezTo>
                <a:cubicBezTo>
                  <a:pt x="4482659" y="3414582"/>
                  <a:pt x="4483557" y="3415554"/>
                  <a:pt x="4484275" y="3416732"/>
                </a:cubicBezTo>
                <a:cubicBezTo>
                  <a:pt x="4484993" y="3417910"/>
                  <a:pt x="4485620" y="3419294"/>
                  <a:pt x="4486159" y="3420885"/>
                </a:cubicBezTo>
                <a:lnTo>
                  <a:pt x="4518854" y="3503685"/>
                </a:lnTo>
                <a:lnTo>
                  <a:pt x="4519296" y="3503685"/>
                </a:lnTo>
                <a:lnTo>
                  <a:pt x="4553317" y="3421150"/>
                </a:lnTo>
                <a:cubicBezTo>
                  <a:pt x="4553976" y="3419383"/>
                  <a:pt x="4554694" y="3417881"/>
                  <a:pt x="4555473" y="3416643"/>
                </a:cubicBezTo>
                <a:cubicBezTo>
                  <a:pt x="4556250" y="3415406"/>
                  <a:pt x="4557104" y="3414420"/>
                  <a:pt x="4558032" y="3413683"/>
                </a:cubicBezTo>
                <a:cubicBezTo>
                  <a:pt x="4558960" y="3412947"/>
                  <a:pt x="4559991" y="3412417"/>
                  <a:pt x="4561129" y="3412093"/>
                </a:cubicBezTo>
                <a:cubicBezTo>
                  <a:pt x="4562265" y="3411769"/>
                  <a:pt x="4563582" y="3411606"/>
                  <a:pt x="4565079" y="3411606"/>
                </a:cubicBezTo>
                <a:lnTo>
                  <a:pt x="4574864" y="3411606"/>
                </a:lnTo>
                <a:cubicBezTo>
                  <a:pt x="4575763" y="3411606"/>
                  <a:pt x="4576615" y="3411739"/>
                  <a:pt x="4577423" y="3412004"/>
                </a:cubicBezTo>
                <a:cubicBezTo>
                  <a:pt x="4578231" y="3412269"/>
                  <a:pt x="4578919" y="3412682"/>
                  <a:pt x="4579488" y="3413241"/>
                </a:cubicBezTo>
                <a:cubicBezTo>
                  <a:pt x="4580057" y="3413801"/>
                  <a:pt x="4580521" y="3414508"/>
                  <a:pt x="4580880" y="3415362"/>
                </a:cubicBezTo>
                <a:cubicBezTo>
                  <a:pt x="4581239" y="3416216"/>
                  <a:pt x="4581418" y="3417262"/>
                  <a:pt x="4581418" y="3418499"/>
                </a:cubicBezTo>
                <a:lnTo>
                  <a:pt x="4581418" y="3523656"/>
                </a:lnTo>
                <a:cubicBezTo>
                  <a:pt x="4581418" y="3524127"/>
                  <a:pt x="4581297" y="3524539"/>
                  <a:pt x="4581055" y="3524893"/>
                </a:cubicBezTo>
                <a:cubicBezTo>
                  <a:pt x="4580812" y="3525246"/>
                  <a:pt x="4580387" y="3525526"/>
                  <a:pt x="4579780" y="3525732"/>
                </a:cubicBezTo>
                <a:cubicBezTo>
                  <a:pt x="4579173" y="3525939"/>
                  <a:pt x="4578399" y="3526115"/>
                  <a:pt x="4577459" y="3526262"/>
                </a:cubicBezTo>
                <a:cubicBezTo>
                  <a:pt x="4576519" y="3526410"/>
                  <a:pt x="4575290" y="3526483"/>
                  <a:pt x="4573773" y="3526483"/>
                </a:cubicBezTo>
                <a:cubicBezTo>
                  <a:pt x="4572378" y="3526483"/>
                  <a:pt x="4571180" y="3526410"/>
                  <a:pt x="4570179" y="3526262"/>
                </a:cubicBezTo>
                <a:cubicBezTo>
                  <a:pt x="4569178" y="3526115"/>
                  <a:pt x="4568389" y="3525939"/>
                  <a:pt x="4567812" y="3525732"/>
                </a:cubicBezTo>
                <a:cubicBezTo>
                  <a:pt x="4567235" y="3525526"/>
                  <a:pt x="4566825" y="3525246"/>
                  <a:pt x="4566583" y="3524893"/>
                </a:cubicBezTo>
                <a:cubicBezTo>
                  <a:pt x="4566340" y="3524539"/>
                  <a:pt x="4566219" y="3524127"/>
                  <a:pt x="4566219" y="3523656"/>
                </a:cubicBezTo>
                <a:lnTo>
                  <a:pt x="4566219" y="3424066"/>
                </a:lnTo>
                <a:lnTo>
                  <a:pt x="4566042" y="3424066"/>
                </a:lnTo>
                <a:lnTo>
                  <a:pt x="4525747" y="3524097"/>
                </a:lnTo>
                <a:cubicBezTo>
                  <a:pt x="4525570" y="3524510"/>
                  <a:pt x="4525320" y="3524863"/>
                  <a:pt x="4524996" y="3525158"/>
                </a:cubicBezTo>
                <a:cubicBezTo>
                  <a:pt x="4524672" y="3525453"/>
                  <a:pt x="4524201" y="3525703"/>
                  <a:pt x="4523582" y="3525909"/>
                </a:cubicBezTo>
                <a:cubicBezTo>
                  <a:pt x="4522963" y="3526115"/>
                  <a:pt x="4522227" y="3526262"/>
                  <a:pt x="4521373" y="3526351"/>
                </a:cubicBezTo>
                <a:cubicBezTo>
                  <a:pt x="4520519" y="3526439"/>
                  <a:pt x="4519503" y="3526483"/>
                  <a:pt x="4518324" y="3526483"/>
                </a:cubicBezTo>
                <a:cubicBezTo>
                  <a:pt x="4517087" y="3526483"/>
                  <a:pt x="4516027" y="3526425"/>
                  <a:pt x="4515143" y="3526307"/>
                </a:cubicBezTo>
                <a:cubicBezTo>
                  <a:pt x="4514259" y="3526189"/>
                  <a:pt x="4513523" y="3526027"/>
                  <a:pt x="4512934" y="3525821"/>
                </a:cubicBezTo>
                <a:cubicBezTo>
                  <a:pt x="4512345" y="3525614"/>
                  <a:pt x="4511889" y="3525364"/>
                  <a:pt x="4511564" y="3525069"/>
                </a:cubicBezTo>
                <a:cubicBezTo>
                  <a:pt x="4511240" y="3524775"/>
                  <a:pt x="4511019" y="3524451"/>
                  <a:pt x="4510901" y="3524097"/>
                </a:cubicBezTo>
                <a:lnTo>
                  <a:pt x="4472374" y="3424066"/>
                </a:lnTo>
                <a:lnTo>
                  <a:pt x="4472285" y="3424066"/>
                </a:lnTo>
                <a:lnTo>
                  <a:pt x="4472285" y="3523656"/>
                </a:lnTo>
                <a:cubicBezTo>
                  <a:pt x="4472285" y="3524127"/>
                  <a:pt x="4472164" y="3524539"/>
                  <a:pt x="4471922" y="3524893"/>
                </a:cubicBezTo>
                <a:cubicBezTo>
                  <a:pt x="4471679" y="3525246"/>
                  <a:pt x="4471254" y="3525526"/>
                  <a:pt x="4470647" y="3525732"/>
                </a:cubicBezTo>
                <a:cubicBezTo>
                  <a:pt x="4470040" y="3525939"/>
                  <a:pt x="4469251" y="3526115"/>
                  <a:pt x="4468281" y="3526262"/>
                </a:cubicBezTo>
                <a:cubicBezTo>
                  <a:pt x="4467310" y="3526410"/>
                  <a:pt x="4466066" y="3526483"/>
                  <a:pt x="4464549" y="3526483"/>
                </a:cubicBezTo>
                <a:cubicBezTo>
                  <a:pt x="4463093" y="3526483"/>
                  <a:pt x="4461879" y="3526410"/>
                  <a:pt x="4460909" y="3526262"/>
                </a:cubicBezTo>
                <a:cubicBezTo>
                  <a:pt x="4459938" y="3526115"/>
                  <a:pt x="4459164" y="3525939"/>
                  <a:pt x="4458588" y="3525732"/>
                </a:cubicBezTo>
                <a:cubicBezTo>
                  <a:pt x="4458011" y="3525526"/>
                  <a:pt x="4457617" y="3525246"/>
                  <a:pt x="4457405" y="3524893"/>
                </a:cubicBezTo>
                <a:cubicBezTo>
                  <a:pt x="4457192" y="3524539"/>
                  <a:pt x="4457086" y="3524127"/>
                  <a:pt x="4457086" y="3523656"/>
                </a:cubicBezTo>
                <a:lnTo>
                  <a:pt x="4457086" y="3418499"/>
                </a:lnTo>
                <a:cubicBezTo>
                  <a:pt x="4457086" y="3416025"/>
                  <a:pt x="4457744" y="3414258"/>
                  <a:pt x="4459060" y="3413197"/>
                </a:cubicBezTo>
                <a:cubicBezTo>
                  <a:pt x="4460376" y="3412137"/>
                  <a:pt x="4461842" y="3411606"/>
                  <a:pt x="4463457" y="3411606"/>
                </a:cubicBezTo>
                <a:close/>
                <a:moveTo>
                  <a:pt x="3987207" y="3411606"/>
                </a:moveTo>
                <a:lnTo>
                  <a:pt x="3996539" y="3411606"/>
                </a:lnTo>
                <a:cubicBezTo>
                  <a:pt x="3998453" y="3411606"/>
                  <a:pt x="4000128" y="3411783"/>
                  <a:pt x="4001564" y="3412137"/>
                </a:cubicBezTo>
                <a:cubicBezTo>
                  <a:pt x="4003000" y="3412490"/>
                  <a:pt x="4004256" y="3413050"/>
                  <a:pt x="4005333" y="3413816"/>
                </a:cubicBezTo>
                <a:cubicBezTo>
                  <a:pt x="4006409" y="3414582"/>
                  <a:pt x="4007306" y="3415554"/>
                  <a:pt x="4008024" y="3416732"/>
                </a:cubicBezTo>
                <a:cubicBezTo>
                  <a:pt x="4008742" y="3417910"/>
                  <a:pt x="4009370" y="3419294"/>
                  <a:pt x="4009909" y="3420885"/>
                </a:cubicBezTo>
                <a:lnTo>
                  <a:pt x="4042605" y="3503685"/>
                </a:lnTo>
                <a:lnTo>
                  <a:pt x="4043047" y="3503685"/>
                </a:lnTo>
                <a:lnTo>
                  <a:pt x="4077068" y="3421150"/>
                </a:lnTo>
                <a:cubicBezTo>
                  <a:pt x="4077726" y="3419383"/>
                  <a:pt x="4078444" y="3417881"/>
                  <a:pt x="4079222" y="3416643"/>
                </a:cubicBezTo>
                <a:cubicBezTo>
                  <a:pt x="4080001" y="3415406"/>
                  <a:pt x="4080854" y="3414420"/>
                  <a:pt x="4081781" y="3413683"/>
                </a:cubicBezTo>
                <a:cubicBezTo>
                  <a:pt x="4082709" y="3412947"/>
                  <a:pt x="4083742" y="3412417"/>
                  <a:pt x="4084879" y="3412093"/>
                </a:cubicBezTo>
                <a:cubicBezTo>
                  <a:pt x="4086015" y="3411769"/>
                  <a:pt x="4087332" y="3411606"/>
                  <a:pt x="4088829" y="3411606"/>
                </a:cubicBezTo>
                <a:lnTo>
                  <a:pt x="4098614" y="3411606"/>
                </a:lnTo>
                <a:cubicBezTo>
                  <a:pt x="4099512" y="3411606"/>
                  <a:pt x="4100365" y="3411739"/>
                  <a:pt x="4101173" y="3412004"/>
                </a:cubicBezTo>
                <a:cubicBezTo>
                  <a:pt x="4101981" y="3412269"/>
                  <a:pt x="4102669" y="3412682"/>
                  <a:pt x="4103238" y="3413241"/>
                </a:cubicBezTo>
                <a:cubicBezTo>
                  <a:pt x="4103807" y="3413801"/>
                  <a:pt x="4104271" y="3414508"/>
                  <a:pt x="4104630" y="3415362"/>
                </a:cubicBezTo>
                <a:cubicBezTo>
                  <a:pt x="4104989" y="3416216"/>
                  <a:pt x="4105168" y="3417262"/>
                  <a:pt x="4105168" y="3418499"/>
                </a:cubicBezTo>
                <a:lnTo>
                  <a:pt x="4105168" y="3523656"/>
                </a:lnTo>
                <a:cubicBezTo>
                  <a:pt x="4105168" y="3524127"/>
                  <a:pt x="4105047" y="3524539"/>
                  <a:pt x="4104804" y="3524893"/>
                </a:cubicBezTo>
                <a:cubicBezTo>
                  <a:pt x="4104562" y="3525246"/>
                  <a:pt x="4104137" y="3525526"/>
                  <a:pt x="4103530" y="3525732"/>
                </a:cubicBezTo>
                <a:cubicBezTo>
                  <a:pt x="4102923" y="3525939"/>
                  <a:pt x="4102149" y="3526115"/>
                  <a:pt x="4101209" y="3526262"/>
                </a:cubicBezTo>
                <a:cubicBezTo>
                  <a:pt x="4100269" y="3526410"/>
                  <a:pt x="4099040" y="3526483"/>
                  <a:pt x="4097523" y="3526483"/>
                </a:cubicBezTo>
                <a:cubicBezTo>
                  <a:pt x="4096128" y="3526483"/>
                  <a:pt x="4094929" y="3526410"/>
                  <a:pt x="4093928" y="3526262"/>
                </a:cubicBezTo>
                <a:cubicBezTo>
                  <a:pt x="4092928" y="3526115"/>
                  <a:pt x="4092139" y="3525939"/>
                  <a:pt x="4091562" y="3525732"/>
                </a:cubicBezTo>
                <a:cubicBezTo>
                  <a:pt x="4090985" y="3525526"/>
                  <a:pt x="4090576" y="3525246"/>
                  <a:pt x="4090333" y="3524893"/>
                </a:cubicBezTo>
                <a:cubicBezTo>
                  <a:pt x="4090090" y="3524539"/>
                  <a:pt x="4089969" y="3524127"/>
                  <a:pt x="4089969" y="3523656"/>
                </a:cubicBezTo>
                <a:lnTo>
                  <a:pt x="4089969" y="3424066"/>
                </a:lnTo>
                <a:lnTo>
                  <a:pt x="4089793" y="3424066"/>
                </a:lnTo>
                <a:lnTo>
                  <a:pt x="4049497" y="3524097"/>
                </a:lnTo>
                <a:cubicBezTo>
                  <a:pt x="4049321" y="3524510"/>
                  <a:pt x="4049070" y="3524863"/>
                  <a:pt x="4048746" y="3525158"/>
                </a:cubicBezTo>
                <a:cubicBezTo>
                  <a:pt x="4048422" y="3525453"/>
                  <a:pt x="4047951" y="3525703"/>
                  <a:pt x="4047332" y="3525909"/>
                </a:cubicBezTo>
                <a:cubicBezTo>
                  <a:pt x="4046714" y="3526115"/>
                  <a:pt x="4045977" y="3526262"/>
                  <a:pt x="4045123" y="3526351"/>
                </a:cubicBezTo>
                <a:cubicBezTo>
                  <a:pt x="4044269" y="3526439"/>
                  <a:pt x="4043253" y="3526483"/>
                  <a:pt x="4042075" y="3526483"/>
                </a:cubicBezTo>
                <a:cubicBezTo>
                  <a:pt x="4040837" y="3526483"/>
                  <a:pt x="4039777" y="3526425"/>
                  <a:pt x="4038893" y="3526307"/>
                </a:cubicBezTo>
                <a:cubicBezTo>
                  <a:pt x="4038010" y="3526189"/>
                  <a:pt x="4037273" y="3526027"/>
                  <a:pt x="4036684" y="3525821"/>
                </a:cubicBezTo>
                <a:cubicBezTo>
                  <a:pt x="4036095" y="3525614"/>
                  <a:pt x="4035638" y="3525364"/>
                  <a:pt x="4035314" y="3525069"/>
                </a:cubicBezTo>
                <a:cubicBezTo>
                  <a:pt x="4034990" y="3524775"/>
                  <a:pt x="4034769" y="3524451"/>
                  <a:pt x="4034652" y="3524097"/>
                </a:cubicBezTo>
                <a:lnTo>
                  <a:pt x="3996124" y="3424066"/>
                </a:lnTo>
                <a:lnTo>
                  <a:pt x="3996035" y="3424066"/>
                </a:lnTo>
                <a:lnTo>
                  <a:pt x="3996035" y="3523656"/>
                </a:lnTo>
                <a:cubicBezTo>
                  <a:pt x="3996035" y="3524127"/>
                  <a:pt x="3995914" y="3524539"/>
                  <a:pt x="3995672" y="3524893"/>
                </a:cubicBezTo>
                <a:cubicBezTo>
                  <a:pt x="3995429" y="3525246"/>
                  <a:pt x="3995004" y="3525526"/>
                  <a:pt x="3994397" y="3525732"/>
                </a:cubicBezTo>
                <a:cubicBezTo>
                  <a:pt x="3993790" y="3525939"/>
                  <a:pt x="3993001" y="3526115"/>
                  <a:pt x="3992030" y="3526262"/>
                </a:cubicBezTo>
                <a:cubicBezTo>
                  <a:pt x="3991060" y="3526410"/>
                  <a:pt x="3989816" y="3526483"/>
                  <a:pt x="3988299" y="3526483"/>
                </a:cubicBezTo>
                <a:cubicBezTo>
                  <a:pt x="3986843" y="3526483"/>
                  <a:pt x="3985629" y="3526410"/>
                  <a:pt x="3984659" y="3526262"/>
                </a:cubicBezTo>
                <a:cubicBezTo>
                  <a:pt x="3983688" y="3526115"/>
                  <a:pt x="3982914" y="3525939"/>
                  <a:pt x="3982338" y="3525732"/>
                </a:cubicBezTo>
                <a:cubicBezTo>
                  <a:pt x="3981761" y="3525526"/>
                  <a:pt x="3981367" y="3525246"/>
                  <a:pt x="3981155" y="3524893"/>
                </a:cubicBezTo>
                <a:cubicBezTo>
                  <a:pt x="3980942" y="3524539"/>
                  <a:pt x="3980836" y="3524127"/>
                  <a:pt x="3980836" y="3523656"/>
                </a:cubicBezTo>
                <a:lnTo>
                  <a:pt x="3980836" y="3418499"/>
                </a:lnTo>
                <a:cubicBezTo>
                  <a:pt x="3980836" y="3416025"/>
                  <a:pt x="3981494" y="3414258"/>
                  <a:pt x="3982810" y="3413197"/>
                </a:cubicBezTo>
                <a:cubicBezTo>
                  <a:pt x="3984126" y="3412137"/>
                  <a:pt x="3985592" y="3411606"/>
                  <a:pt x="3987207" y="3411606"/>
                </a:cubicBezTo>
                <a:close/>
                <a:moveTo>
                  <a:pt x="3520507" y="3411606"/>
                </a:moveTo>
                <a:lnTo>
                  <a:pt x="3529840" y="3411606"/>
                </a:lnTo>
                <a:cubicBezTo>
                  <a:pt x="3531753" y="3411606"/>
                  <a:pt x="3533428" y="3411783"/>
                  <a:pt x="3534864" y="3412137"/>
                </a:cubicBezTo>
                <a:cubicBezTo>
                  <a:pt x="3536299" y="3412490"/>
                  <a:pt x="3537556" y="3413050"/>
                  <a:pt x="3538633" y="3413816"/>
                </a:cubicBezTo>
                <a:cubicBezTo>
                  <a:pt x="3539709" y="3414582"/>
                  <a:pt x="3540607" y="3415554"/>
                  <a:pt x="3541324" y="3416732"/>
                </a:cubicBezTo>
                <a:cubicBezTo>
                  <a:pt x="3542042" y="3417910"/>
                  <a:pt x="3542671" y="3419294"/>
                  <a:pt x="3543209" y="3420885"/>
                </a:cubicBezTo>
                <a:lnTo>
                  <a:pt x="3575905" y="3503685"/>
                </a:lnTo>
                <a:lnTo>
                  <a:pt x="3576346" y="3503685"/>
                </a:lnTo>
                <a:lnTo>
                  <a:pt x="3610367" y="3421150"/>
                </a:lnTo>
                <a:cubicBezTo>
                  <a:pt x="3611026" y="3419383"/>
                  <a:pt x="3611744" y="3417881"/>
                  <a:pt x="3612522" y="3416643"/>
                </a:cubicBezTo>
                <a:cubicBezTo>
                  <a:pt x="3613300" y="3415406"/>
                  <a:pt x="3614154" y="3414420"/>
                  <a:pt x="3615082" y="3413683"/>
                </a:cubicBezTo>
                <a:cubicBezTo>
                  <a:pt x="3616009" y="3412947"/>
                  <a:pt x="3617042" y="3412417"/>
                  <a:pt x="3618179" y="3412093"/>
                </a:cubicBezTo>
                <a:cubicBezTo>
                  <a:pt x="3619315" y="3411769"/>
                  <a:pt x="3620632" y="3411606"/>
                  <a:pt x="3622128" y="3411606"/>
                </a:cubicBezTo>
                <a:lnTo>
                  <a:pt x="3631914" y="3411606"/>
                </a:lnTo>
                <a:cubicBezTo>
                  <a:pt x="3632812" y="3411606"/>
                  <a:pt x="3633665" y="3411739"/>
                  <a:pt x="3634473" y="3412004"/>
                </a:cubicBezTo>
                <a:cubicBezTo>
                  <a:pt x="3635281" y="3412269"/>
                  <a:pt x="3635969" y="3412682"/>
                  <a:pt x="3636538" y="3413241"/>
                </a:cubicBezTo>
                <a:cubicBezTo>
                  <a:pt x="3637107" y="3413801"/>
                  <a:pt x="3637570" y="3414508"/>
                  <a:pt x="3637929" y="3415362"/>
                </a:cubicBezTo>
                <a:cubicBezTo>
                  <a:pt x="3638288" y="3416216"/>
                  <a:pt x="3638468" y="3417262"/>
                  <a:pt x="3638468" y="3418499"/>
                </a:cubicBezTo>
                <a:lnTo>
                  <a:pt x="3638468" y="3523656"/>
                </a:lnTo>
                <a:cubicBezTo>
                  <a:pt x="3638468" y="3524127"/>
                  <a:pt x="3638347" y="3524539"/>
                  <a:pt x="3638104" y="3524893"/>
                </a:cubicBezTo>
                <a:cubicBezTo>
                  <a:pt x="3637862" y="3525246"/>
                  <a:pt x="3637437" y="3525526"/>
                  <a:pt x="3636830" y="3525732"/>
                </a:cubicBezTo>
                <a:cubicBezTo>
                  <a:pt x="3636223" y="3525939"/>
                  <a:pt x="3635449" y="3526115"/>
                  <a:pt x="3634509" y="3526262"/>
                </a:cubicBezTo>
                <a:cubicBezTo>
                  <a:pt x="3633568" y="3526410"/>
                  <a:pt x="3632340" y="3526483"/>
                  <a:pt x="3630823" y="3526483"/>
                </a:cubicBezTo>
                <a:cubicBezTo>
                  <a:pt x="3629427" y="3526483"/>
                  <a:pt x="3628229" y="3526410"/>
                  <a:pt x="3627228" y="3526262"/>
                </a:cubicBezTo>
                <a:cubicBezTo>
                  <a:pt x="3626227" y="3526115"/>
                  <a:pt x="3625438" y="3525939"/>
                  <a:pt x="3624861" y="3525732"/>
                </a:cubicBezTo>
                <a:cubicBezTo>
                  <a:pt x="3624284" y="3525526"/>
                  <a:pt x="3623876" y="3525246"/>
                  <a:pt x="3623633" y="3524893"/>
                </a:cubicBezTo>
                <a:cubicBezTo>
                  <a:pt x="3623391" y="3524539"/>
                  <a:pt x="3623269" y="3524127"/>
                  <a:pt x="3623269" y="3523656"/>
                </a:cubicBezTo>
                <a:lnTo>
                  <a:pt x="3623269" y="3424066"/>
                </a:lnTo>
                <a:lnTo>
                  <a:pt x="3623092" y="3424066"/>
                </a:lnTo>
                <a:lnTo>
                  <a:pt x="3582798" y="3524097"/>
                </a:lnTo>
                <a:cubicBezTo>
                  <a:pt x="3582621" y="3524510"/>
                  <a:pt x="3582370" y="3524863"/>
                  <a:pt x="3582046" y="3525158"/>
                </a:cubicBezTo>
                <a:cubicBezTo>
                  <a:pt x="3581722" y="3525453"/>
                  <a:pt x="3581251" y="3525703"/>
                  <a:pt x="3580632" y="3525909"/>
                </a:cubicBezTo>
                <a:cubicBezTo>
                  <a:pt x="3580014" y="3526115"/>
                  <a:pt x="3579277" y="3526262"/>
                  <a:pt x="3578423" y="3526351"/>
                </a:cubicBezTo>
                <a:cubicBezTo>
                  <a:pt x="3577569" y="3526439"/>
                  <a:pt x="3576552" y="3526483"/>
                  <a:pt x="3575375" y="3526483"/>
                </a:cubicBezTo>
                <a:cubicBezTo>
                  <a:pt x="3574137" y="3526483"/>
                  <a:pt x="3573077" y="3526425"/>
                  <a:pt x="3572193" y="3526307"/>
                </a:cubicBezTo>
                <a:cubicBezTo>
                  <a:pt x="3571310" y="3526189"/>
                  <a:pt x="3570573" y="3526027"/>
                  <a:pt x="3569984" y="3525821"/>
                </a:cubicBezTo>
                <a:cubicBezTo>
                  <a:pt x="3569395" y="3525614"/>
                  <a:pt x="3568938" y="3525364"/>
                  <a:pt x="3568615" y="3525069"/>
                </a:cubicBezTo>
                <a:cubicBezTo>
                  <a:pt x="3568291" y="3524775"/>
                  <a:pt x="3568070" y="3524451"/>
                  <a:pt x="3567952" y="3524097"/>
                </a:cubicBezTo>
                <a:lnTo>
                  <a:pt x="3529424" y="3424066"/>
                </a:lnTo>
                <a:lnTo>
                  <a:pt x="3529335" y="3424066"/>
                </a:lnTo>
                <a:lnTo>
                  <a:pt x="3529335" y="3523656"/>
                </a:lnTo>
                <a:cubicBezTo>
                  <a:pt x="3529335" y="3524127"/>
                  <a:pt x="3529215" y="3524539"/>
                  <a:pt x="3528972" y="3524893"/>
                </a:cubicBezTo>
                <a:cubicBezTo>
                  <a:pt x="3528729" y="3525246"/>
                  <a:pt x="3528304" y="3525526"/>
                  <a:pt x="3527697" y="3525732"/>
                </a:cubicBezTo>
                <a:cubicBezTo>
                  <a:pt x="3527090" y="3525939"/>
                  <a:pt x="3526301" y="3526115"/>
                  <a:pt x="3525330" y="3526262"/>
                </a:cubicBezTo>
                <a:cubicBezTo>
                  <a:pt x="3524360" y="3526410"/>
                  <a:pt x="3523116" y="3526483"/>
                  <a:pt x="3521599" y="3526483"/>
                </a:cubicBezTo>
                <a:cubicBezTo>
                  <a:pt x="3520143" y="3526483"/>
                  <a:pt x="3518930" y="3526410"/>
                  <a:pt x="3517959" y="3526262"/>
                </a:cubicBezTo>
                <a:cubicBezTo>
                  <a:pt x="3516988" y="3526115"/>
                  <a:pt x="3516215" y="3525939"/>
                  <a:pt x="3515638" y="3525732"/>
                </a:cubicBezTo>
                <a:cubicBezTo>
                  <a:pt x="3515062" y="3525526"/>
                  <a:pt x="3514667" y="3525246"/>
                  <a:pt x="3514455" y="3524893"/>
                </a:cubicBezTo>
                <a:cubicBezTo>
                  <a:pt x="3514242" y="3524539"/>
                  <a:pt x="3514137" y="3524127"/>
                  <a:pt x="3514137" y="3523656"/>
                </a:cubicBezTo>
                <a:lnTo>
                  <a:pt x="3514137" y="3418499"/>
                </a:lnTo>
                <a:cubicBezTo>
                  <a:pt x="3514137" y="3416025"/>
                  <a:pt x="3514794" y="3414258"/>
                  <a:pt x="3516110" y="3413197"/>
                </a:cubicBezTo>
                <a:cubicBezTo>
                  <a:pt x="3517426" y="3412137"/>
                  <a:pt x="3518891" y="3411606"/>
                  <a:pt x="3520507" y="3411606"/>
                </a:cubicBezTo>
                <a:close/>
                <a:moveTo>
                  <a:pt x="3044257" y="3411606"/>
                </a:moveTo>
                <a:lnTo>
                  <a:pt x="3053589" y="3411606"/>
                </a:lnTo>
                <a:cubicBezTo>
                  <a:pt x="3055503" y="3411606"/>
                  <a:pt x="3057176" y="3411783"/>
                  <a:pt x="3058614" y="3412137"/>
                </a:cubicBezTo>
                <a:cubicBezTo>
                  <a:pt x="3060050" y="3412490"/>
                  <a:pt x="3061306" y="3413050"/>
                  <a:pt x="3062383" y="3413816"/>
                </a:cubicBezTo>
                <a:cubicBezTo>
                  <a:pt x="3063458" y="3414582"/>
                  <a:pt x="3064357" y="3415554"/>
                  <a:pt x="3065074" y="3416732"/>
                </a:cubicBezTo>
                <a:cubicBezTo>
                  <a:pt x="3065791" y="3417910"/>
                  <a:pt x="3066420" y="3419294"/>
                  <a:pt x="3066958" y="3420885"/>
                </a:cubicBezTo>
                <a:lnTo>
                  <a:pt x="3099654" y="3503685"/>
                </a:lnTo>
                <a:lnTo>
                  <a:pt x="3100096" y="3503685"/>
                </a:lnTo>
                <a:lnTo>
                  <a:pt x="3134117" y="3421150"/>
                </a:lnTo>
                <a:cubicBezTo>
                  <a:pt x="3134775" y="3419383"/>
                  <a:pt x="3135493" y="3417881"/>
                  <a:pt x="3136271" y="3416643"/>
                </a:cubicBezTo>
                <a:cubicBezTo>
                  <a:pt x="3137050" y="3415406"/>
                  <a:pt x="3137902" y="3414420"/>
                  <a:pt x="3138830" y="3413683"/>
                </a:cubicBezTo>
                <a:cubicBezTo>
                  <a:pt x="3139758" y="3412947"/>
                  <a:pt x="3140791" y="3412417"/>
                  <a:pt x="3141927" y="3412093"/>
                </a:cubicBezTo>
                <a:cubicBezTo>
                  <a:pt x="3143064" y="3411769"/>
                  <a:pt x="3144381" y="3411606"/>
                  <a:pt x="3145878" y="3411606"/>
                </a:cubicBezTo>
                <a:lnTo>
                  <a:pt x="3155662" y="3411606"/>
                </a:lnTo>
                <a:cubicBezTo>
                  <a:pt x="3156561" y="3411606"/>
                  <a:pt x="3157415" y="3411739"/>
                  <a:pt x="3158222" y="3412004"/>
                </a:cubicBezTo>
                <a:cubicBezTo>
                  <a:pt x="3159030" y="3412269"/>
                  <a:pt x="3159718" y="3412682"/>
                  <a:pt x="3160287" y="3413241"/>
                </a:cubicBezTo>
                <a:cubicBezTo>
                  <a:pt x="3160855" y="3413801"/>
                  <a:pt x="3161320" y="3414508"/>
                  <a:pt x="3161679" y="3415362"/>
                </a:cubicBezTo>
                <a:cubicBezTo>
                  <a:pt x="3162038" y="3416216"/>
                  <a:pt x="3162218" y="3417262"/>
                  <a:pt x="3162218" y="3418499"/>
                </a:cubicBezTo>
                <a:lnTo>
                  <a:pt x="3162218" y="3523656"/>
                </a:lnTo>
                <a:cubicBezTo>
                  <a:pt x="3162218" y="3524127"/>
                  <a:pt x="3162096" y="3524539"/>
                  <a:pt x="3161854" y="3524893"/>
                </a:cubicBezTo>
                <a:cubicBezTo>
                  <a:pt x="3161611" y="3525246"/>
                  <a:pt x="3161185" y="3525526"/>
                  <a:pt x="3160578" y="3525732"/>
                </a:cubicBezTo>
                <a:cubicBezTo>
                  <a:pt x="3159972" y="3525939"/>
                  <a:pt x="3159198" y="3526115"/>
                  <a:pt x="3158258" y="3526262"/>
                </a:cubicBezTo>
                <a:cubicBezTo>
                  <a:pt x="3157317" y="3526410"/>
                  <a:pt x="3156088" y="3526483"/>
                  <a:pt x="3154572" y="3526483"/>
                </a:cubicBezTo>
                <a:cubicBezTo>
                  <a:pt x="3153177" y="3526483"/>
                  <a:pt x="3151978" y="3526410"/>
                  <a:pt x="3150977" y="3526262"/>
                </a:cubicBezTo>
                <a:cubicBezTo>
                  <a:pt x="3149976" y="3526115"/>
                  <a:pt x="3149188" y="3525939"/>
                  <a:pt x="3148611" y="3525732"/>
                </a:cubicBezTo>
                <a:cubicBezTo>
                  <a:pt x="3148034" y="3525526"/>
                  <a:pt x="3147624" y="3525246"/>
                  <a:pt x="3147382" y="3524893"/>
                </a:cubicBezTo>
                <a:cubicBezTo>
                  <a:pt x="3147140" y="3524539"/>
                  <a:pt x="3147019" y="3524127"/>
                  <a:pt x="3147019" y="3523656"/>
                </a:cubicBezTo>
                <a:lnTo>
                  <a:pt x="3147019" y="3424066"/>
                </a:lnTo>
                <a:lnTo>
                  <a:pt x="3146842" y="3424066"/>
                </a:lnTo>
                <a:lnTo>
                  <a:pt x="3106548" y="3524097"/>
                </a:lnTo>
                <a:cubicBezTo>
                  <a:pt x="3106371" y="3524510"/>
                  <a:pt x="3106119" y="3524863"/>
                  <a:pt x="3105796" y="3525158"/>
                </a:cubicBezTo>
                <a:cubicBezTo>
                  <a:pt x="3105471" y="3525453"/>
                  <a:pt x="3105000" y="3525703"/>
                  <a:pt x="3104381" y="3525909"/>
                </a:cubicBezTo>
                <a:cubicBezTo>
                  <a:pt x="3103762" y="3526115"/>
                  <a:pt x="3103026" y="3526262"/>
                  <a:pt x="3102175" y="3526351"/>
                </a:cubicBezTo>
                <a:cubicBezTo>
                  <a:pt x="3101318" y="3526439"/>
                  <a:pt x="3100303" y="3526483"/>
                  <a:pt x="3099123" y="3526483"/>
                </a:cubicBezTo>
                <a:cubicBezTo>
                  <a:pt x="3097887" y="3526483"/>
                  <a:pt x="3096826" y="3526425"/>
                  <a:pt x="3095943" y="3526307"/>
                </a:cubicBezTo>
                <a:cubicBezTo>
                  <a:pt x="3095059" y="3526189"/>
                  <a:pt x="3094323" y="3526027"/>
                  <a:pt x="3093735" y="3525821"/>
                </a:cubicBezTo>
                <a:cubicBezTo>
                  <a:pt x="3093144" y="3525614"/>
                  <a:pt x="3092688" y="3525364"/>
                  <a:pt x="3092364" y="3525069"/>
                </a:cubicBezTo>
                <a:cubicBezTo>
                  <a:pt x="3092040" y="3524775"/>
                  <a:pt x="3091818" y="3524451"/>
                  <a:pt x="3091702" y="3524097"/>
                </a:cubicBezTo>
                <a:lnTo>
                  <a:pt x="3053174" y="3424066"/>
                </a:lnTo>
                <a:lnTo>
                  <a:pt x="3053085" y="3424066"/>
                </a:lnTo>
                <a:lnTo>
                  <a:pt x="3053085" y="3523656"/>
                </a:lnTo>
                <a:cubicBezTo>
                  <a:pt x="3053085" y="3524127"/>
                  <a:pt x="3052965" y="3524539"/>
                  <a:pt x="3052721" y="3524893"/>
                </a:cubicBezTo>
                <a:cubicBezTo>
                  <a:pt x="3052477" y="3525246"/>
                  <a:pt x="3052055" y="3525526"/>
                  <a:pt x="3051449" y="3525732"/>
                </a:cubicBezTo>
                <a:cubicBezTo>
                  <a:pt x="3050840" y="3525939"/>
                  <a:pt x="3050052" y="3526115"/>
                  <a:pt x="3049081" y="3526262"/>
                </a:cubicBezTo>
                <a:cubicBezTo>
                  <a:pt x="3048111" y="3526410"/>
                  <a:pt x="3046866" y="3526483"/>
                  <a:pt x="3045349" y="3526483"/>
                </a:cubicBezTo>
                <a:cubicBezTo>
                  <a:pt x="3043893" y="3526483"/>
                  <a:pt x="3042680" y="3526410"/>
                  <a:pt x="3041710" y="3526262"/>
                </a:cubicBezTo>
                <a:cubicBezTo>
                  <a:pt x="3040738" y="3526115"/>
                  <a:pt x="3039965" y="3525939"/>
                  <a:pt x="3039387" y="3525732"/>
                </a:cubicBezTo>
                <a:cubicBezTo>
                  <a:pt x="3038811" y="3525526"/>
                  <a:pt x="3038415" y="3525246"/>
                  <a:pt x="3038204" y="3524893"/>
                </a:cubicBezTo>
                <a:cubicBezTo>
                  <a:pt x="3037993" y="3524539"/>
                  <a:pt x="3037885" y="3524127"/>
                  <a:pt x="3037885" y="3523656"/>
                </a:cubicBezTo>
                <a:lnTo>
                  <a:pt x="3037885" y="3418499"/>
                </a:lnTo>
                <a:cubicBezTo>
                  <a:pt x="3037885" y="3416025"/>
                  <a:pt x="3038544" y="3414258"/>
                  <a:pt x="3039860" y="3413197"/>
                </a:cubicBezTo>
                <a:cubicBezTo>
                  <a:pt x="3041175" y="3412137"/>
                  <a:pt x="3042642" y="3411606"/>
                  <a:pt x="3044257" y="3411606"/>
                </a:cubicBezTo>
                <a:close/>
                <a:moveTo>
                  <a:pt x="2577533" y="3411606"/>
                </a:moveTo>
                <a:lnTo>
                  <a:pt x="2586866" y="3411606"/>
                </a:lnTo>
                <a:cubicBezTo>
                  <a:pt x="2588780" y="3411606"/>
                  <a:pt x="2590454" y="3411783"/>
                  <a:pt x="2591890" y="3412137"/>
                </a:cubicBezTo>
                <a:cubicBezTo>
                  <a:pt x="2593326" y="3412490"/>
                  <a:pt x="2594584" y="3413050"/>
                  <a:pt x="2595659" y="3413816"/>
                </a:cubicBezTo>
                <a:cubicBezTo>
                  <a:pt x="2596735" y="3414582"/>
                  <a:pt x="2597632" y="3415554"/>
                  <a:pt x="2598351" y="3416732"/>
                </a:cubicBezTo>
                <a:cubicBezTo>
                  <a:pt x="2599069" y="3417910"/>
                  <a:pt x="2599697" y="3419294"/>
                  <a:pt x="2600236" y="3420885"/>
                </a:cubicBezTo>
                <a:lnTo>
                  <a:pt x="2632933" y="3503685"/>
                </a:lnTo>
                <a:lnTo>
                  <a:pt x="2633375" y="3503685"/>
                </a:lnTo>
                <a:lnTo>
                  <a:pt x="2667397" y="3421150"/>
                </a:lnTo>
                <a:cubicBezTo>
                  <a:pt x="2668055" y="3419383"/>
                  <a:pt x="2668772" y="3417881"/>
                  <a:pt x="2669551" y="3416643"/>
                </a:cubicBezTo>
                <a:cubicBezTo>
                  <a:pt x="2670329" y="3415406"/>
                  <a:pt x="2671183" y="3414420"/>
                  <a:pt x="2672110" y="3413683"/>
                </a:cubicBezTo>
                <a:cubicBezTo>
                  <a:pt x="2673038" y="3412947"/>
                  <a:pt x="2674070" y="3412417"/>
                  <a:pt x="2675207" y="3412093"/>
                </a:cubicBezTo>
                <a:cubicBezTo>
                  <a:pt x="2676344" y="3411769"/>
                  <a:pt x="2677660" y="3411606"/>
                  <a:pt x="2679157" y="3411606"/>
                </a:cubicBezTo>
                <a:lnTo>
                  <a:pt x="2688943" y="3411606"/>
                </a:lnTo>
                <a:cubicBezTo>
                  <a:pt x="2689841" y="3411606"/>
                  <a:pt x="2690694" y="3411739"/>
                  <a:pt x="2691502" y="3412004"/>
                </a:cubicBezTo>
                <a:cubicBezTo>
                  <a:pt x="2692309" y="3412269"/>
                  <a:pt x="2692997" y="3412682"/>
                  <a:pt x="2693567" y="3413241"/>
                </a:cubicBezTo>
                <a:cubicBezTo>
                  <a:pt x="2694135" y="3413801"/>
                  <a:pt x="2694599" y="3414508"/>
                  <a:pt x="2694958" y="3415362"/>
                </a:cubicBezTo>
                <a:cubicBezTo>
                  <a:pt x="2695317" y="3416216"/>
                  <a:pt x="2695497" y="3417262"/>
                  <a:pt x="2695497" y="3418499"/>
                </a:cubicBezTo>
                <a:lnTo>
                  <a:pt x="2695497" y="3523656"/>
                </a:lnTo>
                <a:cubicBezTo>
                  <a:pt x="2695497" y="3524127"/>
                  <a:pt x="2695376" y="3524539"/>
                  <a:pt x="2695133" y="3524893"/>
                </a:cubicBezTo>
                <a:cubicBezTo>
                  <a:pt x="2694891" y="3525246"/>
                  <a:pt x="2694465" y="3525526"/>
                  <a:pt x="2693859" y="3525732"/>
                </a:cubicBezTo>
                <a:cubicBezTo>
                  <a:pt x="2693252" y="3525939"/>
                  <a:pt x="2692478" y="3526115"/>
                  <a:pt x="2691537" y="3526262"/>
                </a:cubicBezTo>
                <a:cubicBezTo>
                  <a:pt x="2690597" y="3526410"/>
                  <a:pt x="2689369" y="3526483"/>
                  <a:pt x="2687851" y="3526483"/>
                </a:cubicBezTo>
                <a:cubicBezTo>
                  <a:pt x="2686456" y="3526483"/>
                  <a:pt x="2685258" y="3526410"/>
                  <a:pt x="2684257" y="3526262"/>
                </a:cubicBezTo>
                <a:cubicBezTo>
                  <a:pt x="2683256" y="3526115"/>
                  <a:pt x="2682467" y="3525939"/>
                  <a:pt x="2681891" y="3525732"/>
                </a:cubicBezTo>
                <a:cubicBezTo>
                  <a:pt x="2681314" y="3525526"/>
                  <a:pt x="2680904" y="3525246"/>
                  <a:pt x="2680662" y="3524893"/>
                </a:cubicBezTo>
                <a:cubicBezTo>
                  <a:pt x="2680419" y="3524539"/>
                  <a:pt x="2680298" y="3524127"/>
                  <a:pt x="2680298" y="3523656"/>
                </a:cubicBezTo>
                <a:lnTo>
                  <a:pt x="2680298" y="3424066"/>
                </a:lnTo>
                <a:lnTo>
                  <a:pt x="2680121" y="3424066"/>
                </a:lnTo>
                <a:lnTo>
                  <a:pt x="2639826" y="3524097"/>
                </a:lnTo>
                <a:cubicBezTo>
                  <a:pt x="2639649" y="3524510"/>
                  <a:pt x="2639399" y="3524863"/>
                  <a:pt x="2639075" y="3525158"/>
                </a:cubicBezTo>
                <a:cubicBezTo>
                  <a:pt x="2638750" y="3525453"/>
                  <a:pt x="2638279" y="3525703"/>
                  <a:pt x="2637661" y="3525909"/>
                </a:cubicBezTo>
                <a:cubicBezTo>
                  <a:pt x="2637041" y="3526115"/>
                  <a:pt x="2636305" y="3526262"/>
                  <a:pt x="2635452" y="3526351"/>
                </a:cubicBezTo>
                <a:cubicBezTo>
                  <a:pt x="2634597" y="3526439"/>
                  <a:pt x="2633581" y="3526483"/>
                  <a:pt x="2632403" y="3526483"/>
                </a:cubicBezTo>
                <a:cubicBezTo>
                  <a:pt x="2631166" y="3526483"/>
                  <a:pt x="2630105" y="3526425"/>
                  <a:pt x="2629221" y="3526307"/>
                </a:cubicBezTo>
                <a:cubicBezTo>
                  <a:pt x="2628338" y="3526189"/>
                  <a:pt x="2627601" y="3526027"/>
                  <a:pt x="2627012" y="3525821"/>
                </a:cubicBezTo>
                <a:cubicBezTo>
                  <a:pt x="2626424" y="3525614"/>
                  <a:pt x="2625966" y="3525364"/>
                  <a:pt x="2625643" y="3525069"/>
                </a:cubicBezTo>
                <a:cubicBezTo>
                  <a:pt x="2625318" y="3524775"/>
                  <a:pt x="2625097" y="3524451"/>
                  <a:pt x="2624979" y="3524097"/>
                </a:cubicBezTo>
                <a:lnTo>
                  <a:pt x="2586450" y="3424066"/>
                </a:lnTo>
                <a:lnTo>
                  <a:pt x="2586361" y="3424066"/>
                </a:lnTo>
                <a:lnTo>
                  <a:pt x="2586361" y="3523656"/>
                </a:lnTo>
                <a:cubicBezTo>
                  <a:pt x="2586361" y="3524127"/>
                  <a:pt x="2586240" y="3524539"/>
                  <a:pt x="2585998" y="3524893"/>
                </a:cubicBezTo>
                <a:cubicBezTo>
                  <a:pt x="2585756" y="3525246"/>
                  <a:pt x="2585331" y="3525526"/>
                  <a:pt x="2584723" y="3525732"/>
                </a:cubicBezTo>
                <a:cubicBezTo>
                  <a:pt x="2584115" y="3525939"/>
                  <a:pt x="2583328" y="3526115"/>
                  <a:pt x="2582357" y="3526262"/>
                </a:cubicBezTo>
                <a:cubicBezTo>
                  <a:pt x="2581386" y="3526410"/>
                  <a:pt x="2580143" y="3526483"/>
                  <a:pt x="2578626" y="3526483"/>
                </a:cubicBezTo>
                <a:cubicBezTo>
                  <a:pt x="2577169" y="3526483"/>
                  <a:pt x="2575955" y="3526410"/>
                  <a:pt x="2574984" y="3526262"/>
                </a:cubicBezTo>
                <a:cubicBezTo>
                  <a:pt x="2574014" y="3526115"/>
                  <a:pt x="2573241" y="3525939"/>
                  <a:pt x="2572664" y="3525732"/>
                </a:cubicBezTo>
                <a:cubicBezTo>
                  <a:pt x="2572087" y="3525526"/>
                  <a:pt x="2571693" y="3525246"/>
                  <a:pt x="2571481" y="3524893"/>
                </a:cubicBezTo>
                <a:cubicBezTo>
                  <a:pt x="2571268" y="3524539"/>
                  <a:pt x="2571162" y="3524127"/>
                  <a:pt x="2571162" y="3523656"/>
                </a:cubicBezTo>
                <a:lnTo>
                  <a:pt x="2571162" y="3418499"/>
                </a:lnTo>
                <a:cubicBezTo>
                  <a:pt x="2571162" y="3416025"/>
                  <a:pt x="2571821" y="3414258"/>
                  <a:pt x="2573135" y="3413197"/>
                </a:cubicBezTo>
                <a:cubicBezTo>
                  <a:pt x="2574452" y="3412137"/>
                  <a:pt x="2575918" y="3411606"/>
                  <a:pt x="2577533" y="3411606"/>
                </a:cubicBezTo>
                <a:close/>
                <a:moveTo>
                  <a:pt x="2101281" y="3411606"/>
                </a:moveTo>
                <a:lnTo>
                  <a:pt x="2110613" y="3411606"/>
                </a:lnTo>
                <a:cubicBezTo>
                  <a:pt x="2112528" y="3411606"/>
                  <a:pt x="2114202" y="3411783"/>
                  <a:pt x="2115638" y="3412137"/>
                </a:cubicBezTo>
                <a:cubicBezTo>
                  <a:pt x="2117074" y="3412490"/>
                  <a:pt x="2118331" y="3413050"/>
                  <a:pt x="2119407" y="3413816"/>
                </a:cubicBezTo>
                <a:cubicBezTo>
                  <a:pt x="2120483" y="3414582"/>
                  <a:pt x="2121381" y="3415554"/>
                  <a:pt x="2122099" y="3416732"/>
                </a:cubicBezTo>
                <a:cubicBezTo>
                  <a:pt x="2122817" y="3417910"/>
                  <a:pt x="2123444" y="3419294"/>
                  <a:pt x="2123982" y="3420885"/>
                </a:cubicBezTo>
                <a:lnTo>
                  <a:pt x="2156678" y="3503685"/>
                </a:lnTo>
                <a:lnTo>
                  <a:pt x="2157121" y="3503685"/>
                </a:lnTo>
                <a:lnTo>
                  <a:pt x="2191142" y="3421150"/>
                </a:lnTo>
                <a:cubicBezTo>
                  <a:pt x="2191800" y="3419383"/>
                  <a:pt x="2192518" y="3417881"/>
                  <a:pt x="2193295" y="3416643"/>
                </a:cubicBezTo>
                <a:cubicBezTo>
                  <a:pt x="2194074" y="3415406"/>
                  <a:pt x="2194927" y="3414420"/>
                  <a:pt x="2195854" y="3413683"/>
                </a:cubicBezTo>
                <a:cubicBezTo>
                  <a:pt x="2196782" y="3412947"/>
                  <a:pt x="2197815" y="3412417"/>
                  <a:pt x="2198952" y="3412093"/>
                </a:cubicBezTo>
                <a:cubicBezTo>
                  <a:pt x="2200088" y="3411769"/>
                  <a:pt x="2201405" y="3411606"/>
                  <a:pt x="2202904" y="3411606"/>
                </a:cubicBezTo>
                <a:lnTo>
                  <a:pt x="2212690" y="3411606"/>
                </a:lnTo>
                <a:cubicBezTo>
                  <a:pt x="2213585" y="3411606"/>
                  <a:pt x="2214441" y="3411739"/>
                  <a:pt x="2215247" y="3412004"/>
                </a:cubicBezTo>
                <a:cubicBezTo>
                  <a:pt x="2216056" y="3412269"/>
                  <a:pt x="2216744" y="3412682"/>
                  <a:pt x="2217311" y="3413241"/>
                </a:cubicBezTo>
                <a:cubicBezTo>
                  <a:pt x="2217883" y="3413801"/>
                  <a:pt x="2218346" y="3414508"/>
                  <a:pt x="2218705" y="3415362"/>
                </a:cubicBezTo>
                <a:cubicBezTo>
                  <a:pt x="2219064" y="3416216"/>
                  <a:pt x="2219243" y="3417262"/>
                  <a:pt x="2219243" y="3418499"/>
                </a:cubicBezTo>
                <a:lnTo>
                  <a:pt x="2219243" y="3523656"/>
                </a:lnTo>
                <a:cubicBezTo>
                  <a:pt x="2219243" y="3524127"/>
                  <a:pt x="2219123" y="3524539"/>
                  <a:pt x="2218879" y="3524893"/>
                </a:cubicBezTo>
                <a:cubicBezTo>
                  <a:pt x="2218636" y="3525246"/>
                  <a:pt x="2218212" y="3525526"/>
                  <a:pt x="2217606" y="3525732"/>
                </a:cubicBezTo>
                <a:cubicBezTo>
                  <a:pt x="2216998" y="3525939"/>
                  <a:pt x="2216224" y="3526115"/>
                  <a:pt x="2215283" y="3526262"/>
                </a:cubicBezTo>
                <a:cubicBezTo>
                  <a:pt x="2214345" y="3526410"/>
                  <a:pt x="2213115" y="3526483"/>
                  <a:pt x="2211598" y="3526483"/>
                </a:cubicBezTo>
                <a:cubicBezTo>
                  <a:pt x="2210202" y="3526483"/>
                  <a:pt x="2209004" y="3526410"/>
                  <a:pt x="2208002" y="3526262"/>
                </a:cubicBezTo>
                <a:cubicBezTo>
                  <a:pt x="2207002" y="3526115"/>
                  <a:pt x="2206213" y="3525939"/>
                  <a:pt x="2205636" y="3525732"/>
                </a:cubicBezTo>
                <a:cubicBezTo>
                  <a:pt x="2205059" y="3525526"/>
                  <a:pt x="2204651" y="3525246"/>
                  <a:pt x="2204406" y="3524893"/>
                </a:cubicBezTo>
                <a:cubicBezTo>
                  <a:pt x="2204164" y="3524539"/>
                  <a:pt x="2204043" y="3524127"/>
                  <a:pt x="2204043" y="3523656"/>
                </a:cubicBezTo>
                <a:lnTo>
                  <a:pt x="2204043" y="3424066"/>
                </a:lnTo>
                <a:lnTo>
                  <a:pt x="2203866" y="3424066"/>
                </a:lnTo>
                <a:lnTo>
                  <a:pt x="2163571" y="3524097"/>
                </a:lnTo>
                <a:cubicBezTo>
                  <a:pt x="2163394" y="3524510"/>
                  <a:pt x="2163144" y="3524863"/>
                  <a:pt x="2162821" y="3525158"/>
                </a:cubicBezTo>
                <a:cubicBezTo>
                  <a:pt x="2162496" y="3525453"/>
                  <a:pt x="2162025" y="3525703"/>
                  <a:pt x="2161406" y="3525909"/>
                </a:cubicBezTo>
                <a:cubicBezTo>
                  <a:pt x="2160787" y="3526115"/>
                  <a:pt x="2160051" y="3526262"/>
                  <a:pt x="2159197" y="3526351"/>
                </a:cubicBezTo>
                <a:cubicBezTo>
                  <a:pt x="2158342" y="3526439"/>
                  <a:pt x="2157326" y="3526483"/>
                  <a:pt x="2156147" y="3526483"/>
                </a:cubicBezTo>
                <a:cubicBezTo>
                  <a:pt x="2154911" y="3526483"/>
                  <a:pt x="2153851" y="3526425"/>
                  <a:pt x="2152967" y="3526307"/>
                </a:cubicBezTo>
                <a:cubicBezTo>
                  <a:pt x="2152083" y="3526189"/>
                  <a:pt x="2151347" y="3526027"/>
                  <a:pt x="2150759" y="3525821"/>
                </a:cubicBezTo>
                <a:cubicBezTo>
                  <a:pt x="2150168" y="3525614"/>
                  <a:pt x="2149712" y="3525364"/>
                  <a:pt x="2149389" y="3525069"/>
                </a:cubicBezTo>
                <a:cubicBezTo>
                  <a:pt x="2149064" y="3524775"/>
                  <a:pt x="2148844" y="3524451"/>
                  <a:pt x="2148725" y="3524097"/>
                </a:cubicBezTo>
                <a:lnTo>
                  <a:pt x="2110198" y="3424066"/>
                </a:lnTo>
                <a:lnTo>
                  <a:pt x="2110110" y="3424066"/>
                </a:lnTo>
                <a:lnTo>
                  <a:pt x="2110110" y="3523656"/>
                </a:lnTo>
                <a:cubicBezTo>
                  <a:pt x="2110110" y="3524127"/>
                  <a:pt x="2109989" y="3524539"/>
                  <a:pt x="2109746" y="3524893"/>
                </a:cubicBezTo>
                <a:cubicBezTo>
                  <a:pt x="2109503" y="3525246"/>
                  <a:pt x="2109078" y="3525526"/>
                  <a:pt x="2108471" y="3525732"/>
                </a:cubicBezTo>
                <a:cubicBezTo>
                  <a:pt x="2107864" y="3525939"/>
                  <a:pt x="2107076" y="3526115"/>
                  <a:pt x="2106105" y="3526262"/>
                </a:cubicBezTo>
                <a:cubicBezTo>
                  <a:pt x="2105134" y="3526410"/>
                  <a:pt x="2103890" y="3526483"/>
                  <a:pt x="2102374" y="3526483"/>
                </a:cubicBezTo>
                <a:cubicBezTo>
                  <a:pt x="2100918" y="3526483"/>
                  <a:pt x="2099703" y="3526410"/>
                  <a:pt x="2098734" y="3526262"/>
                </a:cubicBezTo>
                <a:cubicBezTo>
                  <a:pt x="2097763" y="3526115"/>
                  <a:pt x="2096988" y="3525939"/>
                  <a:pt x="2096413" y="3525732"/>
                </a:cubicBezTo>
                <a:cubicBezTo>
                  <a:pt x="2095835" y="3525526"/>
                  <a:pt x="2095442" y="3525246"/>
                  <a:pt x="2095229" y="3524893"/>
                </a:cubicBezTo>
                <a:cubicBezTo>
                  <a:pt x="2095016" y="3524539"/>
                  <a:pt x="2094911" y="3524127"/>
                  <a:pt x="2094911" y="3523656"/>
                </a:cubicBezTo>
                <a:lnTo>
                  <a:pt x="2094911" y="3418499"/>
                </a:lnTo>
                <a:cubicBezTo>
                  <a:pt x="2094911" y="3416025"/>
                  <a:pt x="2095568" y="3414258"/>
                  <a:pt x="2096884" y="3413197"/>
                </a:cubicBezTo>
                <a:cubicBezTo>
                  <a:pt x="2098201" y="3412137"/>
                  <a:pt x="2099666" y="3411606"/>
                  <a:pt x="2101281" y="3411606"/>
                </a:cubicBezTo>
                <a:close/>
                <a:moveTo>
                  <a:pt x="1634554" y="3411606"/>
                </a:moveTo>
                <a:lnTo>
                  <a:pt x="1643886" y="3411606"/>
                </a:lnTo>
                <a:cubicBezTo>
                  <a:pt x="1645800" y="3411606"/>
                  <a:pt x="1647481" y="3411783"/>
                  <a:pt x="1648918" y="3412137"/>
                </a:cubicBezTo>
                <a:cubicBezTo>
                  <a:pt x="1650354" y="3412490"/>
                  <a:pt x="1651610" y="3413050"/>
                  <a:pt x="1652687" y="3413816"/>
                </a:cubicBezTo>
                <a:cubicBezTo>
                  <a:pt x="1653763" y="3414582"/>
                  <a:pt x="1654660" y="3415554"/>
                  <a:pt x="1655378" y="3416732"/>
                </a:cubicBezTo>
                <a:cubicBezTo>
                  <a:pt x="1656097" y="3417910"/>
                  <a:pt x="1656725" y="3419294"/>
                  <a:pt x="1657262" y="3420885"/>
                </a:cubicBezTo>
                <a:lnTo>
                  <a:pt x="1689958" y="3503685"/>
                </a:lnTo>
                <a:lnTo>
                  <a:pt x="1690399" y="3503685"/>
                </a:lnTo>
                <a:lnTo>
                  <a:pt x="1724420" y="3421150"/>
                </a:lnTo>
                <a:cubicBezTo>
                  <a:pt x="1725078" y="3419383"/>
                  <a:pt x="1725797" y="3417881"/>
                  <a:pt x="1726575" y="3416643"/>
                </a:cubicBezTo>
                <a:cubicBezTo>
                  <a:pt x="1727354" y="3415406"/>
                  <a:pt x="1728206" y="3414420"/>
                  <a:pt x="1729134" y="3413683"/>
                </a:cubicBezTo>
                <a:cubicBezTo>
                  <a:pt x="1730063" y="3412947"/>
                  <a:pt x="1731094" y="3412417"/>
                  <a:pt x="1732231" y="3412093"/>
                </a:cubicBezTo>
                <a:cubicBezTo>
                  <a:pt x="1733368" y="3411769"/>
                  <a:pt x="1734685" y="3411606"/>
                  <a:pt x="1736181" y="3411606"/>
                </a:cubicBezTo>
                <a:lnTo>
                  <a:pt x="1745967" y="3411606"/>
                </a:lnTo>
                <a:cubicBezTo>
                  <a:pt x="1746865" y="3411606"/>
                  <a:pt x="1747718" y="3411739"/>
                  <a:pt x="1748526" y="3412004"/>
                </a:cubicBezTo>
                <a:cubicBezTo>
                  <a:pt x="1749334" y="3412269"/>
                  <a:pt x="1750023" y="3412682"/>
                  <a:pt x="1750591" y="3413241"/>
                </a:cubicBezTo>
                <a:cubicBezTo>
                  <a:pt x="1751159" y="3413801"/>
                  <a:pt x="1751623" y="3414508"/>
                  <a:pt x="1751982" y="3415362"/>
                </a:cubicBezTo>
                <a:cubicBezTo>
                  <a:pt x="1752341" y="3416216"/>
                  <a:pt x="1752520" y="3417262"/>
                  <a:pt x="1752520" y="3418499"/>
                </a:cubicBezTo>
                <a:lnTo>
                  <a:pt x="1752520" y="3523656"/>
                </a:lnTo>
                <a:cubicBezTo>
                  <a:pt x="1752520" y="3524127"/>
                  <a:pt x="1752400" y="3524539"/>
                  <a:pt x="1752157" y="3524893"/>
                </a:cubicBezTo>
                <a:cubicBezTo>
                  <a:pt x="1751915" y="3525246"/>
                  <a:pt x="1751490" y="3525526"/>
                  <a:pt x="1750883" y="3525732"/>
                </a:cubicBezTo>
                <a:cubicBezTo>
                  <a:pt x="1750276" y="3525939"/>
                  <a:pt x="1749502" y="3526115"/>
                  <a:pt x="1748562" y="3526262"/>
                </a:cubicBezTo>
                <a:cubicBezTo>
                  <a:pt x="1747622" y="3526410"/>
                  <a:pt x="1746393" y="3526483"/>
                  <a:pt x="1744876" y="3526483"/>
                </a:cubicBezTo>
                <a:cubicBezTo>
                  <a:pt x="1743480" y="3526483"/>
                  <a:pt x="1742282" y="3526410"/>
                  <a:pt x="1741281" y="3526262"/>
                </a:cubicBezTo>
                <a:cubicBezTo>
                  <a:pt x="1740280" y="3526115"/>
                  <a:pt x="1739491" y="3525939"/>
                  <a:pt x="1738914" y="3525732"/>
                </a:cubicBezTo>
                <a:cubicBezTo>
                  <a:pt x="1738338" y="3525526"/>
                  <a:pt x="1737928" y="3525246"/>
                  <a:pt x="1737686" y="3524893"/>
                </a:cubicBezTo>
                <a:cubicBezTo>
                  <a:pt x="1737443" y="3524539"/>
                  <a:pt x="1737322" y="3524127"/>
                  <a:pt x="1737322" y="3523656"/>
                </a:cubicBezTo>
                <a:lnTo>
                  <a:pt x="1737322" y="3424066"/>
                </a:lnTo>
                <a:lnTo>
                  <a:pt x="1737145" y="3424066"/>
                </a:lnTo>
                <a:lnTo>
                  <a:pt x="1696850" y="3524097"/>
                </a:lnTo>
                <a:cubicBezTo>
                  <a:pt x="1696674" y="3524510"/>
                  <a:pt x="1696424" y="3524863"/>
                  <a:pt x="1696099" y="3525158"/>
                </a:cubicBezTo>
                <a:cubicBezTo>
                  <a:pt x="1695775" y="3525453"/>
                  <a:pt x="1695305" y="3525703"/>
                  <a:pt x="1694686" y="3525909"/>
                </a:cubicBezTo>
                <a:cubicBezTo>
                  <a:pt x="1694067" y="3526115"/>
                  <a:pt x="1693330" y="3526262"/>
                  <a:pt x="1692476" y="3526351"/>
                </a:cubicBezTo>
                <a:cubicBezTo>
                  <a:pt x="1691623" y="3526439"/>
                  <a:pt x="1690606" y="3526483"/>
                  <a:pt x="1689427" y="3526483"/>
                </a:cubicBezTo>
                <a:cubicBezTo>
                  <a:pt x="1688190" y="3526483"/>
                  <a:pt x="1687130" y="3526425"/>
                  <a:pt x="1686246" y="3526307"/>
                </a:cubicBezTo>
                <a:cubicBezTo>
                  <a:pt x="1685363" y="3526189"/>
                  <a:pt x="1684627" y="3526027"/>
                  <a:pt x="1684038" y="3525821"/>
                </a:cubicBezTo>
                <a:cubicBezTo>
                  <a:pt x="1683449" y="3525614"/>
                  <a:pt x="1682992" y="3525364"/>
                  <a:pt x="1682668" y="3525069"/>
                </a:cubicBezTo>
                <a:cubicBezTo>
                  <a:pt x="1682343" y="3524775"/>
                  <a:pt x="1682122" y="3524451"/>
                  <a:pt x="1682005" y="3524097"/>
                </a:cubicBezTo>
                <a:lnTo>
                  <a:pt x="1643471" y="3424066"/>
                </a:lnTo>
                <a:lnTo>
                  <a:pt x="1643382" y="3424066"/>
                </a:lnTo>
                <a:lnTo>
                  <a:pt x="1643382" y="3523656"/>
                </a:lnTo>
                <a:cubicBezTo>
                  <a:pt x="1643382" y="3524127"/>
                  <a:pt x="1643261" y="3524539"/>
                  <a:pt x="1643018" y="3524893"/>
                </a:cubicBezTo>
                <a:cubicBezTo>
                  <a:pt x="1642776" y="3525246"/>
                  <a:pt x="1642351" y="3525526"/>
                  <a:pt x="1641744" y="3525732"/>
                </a:cubicBezTo>
                <a:cubicBezTo>
                  <a:pt x="1641137" y="3525939"/>
                  <a:pt x="1640348" y="3526115"/>
                  <a:pt x="1639377" y="3526262"/>
                </a:cubicBezTo>
                <a:cubicBezTo>
                  <a:pt x="1638407" y="3526410"/>
                  <a:pt x="1637163" y="3526483"/>
                  <a:pt x="1635646" y="3526483"/>
                </a:cubicBezTo>
                <a:cubicBezTo>
                  <a:pt x="1634190" y="3526483"/>
                  <a:pt x="1632976" y="3526410"/>
                  <a:pt x="1632006" y="3526262"/>
                </a:cubicBezTo>
                <a:cubicBezTo>
                  <a:pt x="1631035" y="3526115"/>
                  <a:pt x="1630261" y="3525939"/>
                  <a:pt x="1629684" y="3525732"/>
                </a:cubicBezTo>
                <a:cubicBezTo>
                  <a:pt x="1629108" y="3525526"/>
                  <a:pt x="1628714" y="3525246"/>
                  <a:pt x="1628501" y="3524893"/>
                </a:cubicBezTo>
                <a:cubicBezTo>
                  <a:pt x="1628289" y="3524539"/>
                  <a:pt x="1628183" y="3524127"/>
                  <a:pt x="1628183" y="3523656"/>
                </a:cubicBezTo>
                <a:lnTo>
                  <a:pt x="1628183" y="3418499"/>
                </a:lnTo>
                <a:cubicBezTo>
                  <a:pt x="1628183" y="3416025"/>
                  <a:pt x="1628841" y="3414258"/>
                  <a:pt x="1630157" y="3413197"/>
                </a:cubicBezTo>
                <a:cubicBezTo>
                  <a:pt x="1631473" y="3412137"/>
                  <a:pt x="1632939" y="3411606"/>
                  <a:pt x="1634554" y="3411606"/>
                </a:cubicBezTo>
                <a:close/>
                <a:moveTo>
                  <a:pt x="1158306" y="3411606"/>
                </a:moveTo>
                <a:lnTo>
                  <a:pt x="1167638" y="3411606"/>
                </a:lnTo>
                <a:cubicBezTo>
                  <a:pt x="1169551" y="3411606"/>
                  <a:pt x="1171227" y="3411783"/>
                  <a:pt x="1172662" y="3412137"/>
                </a:cubicBezTo>
                <a:cubicBezTo>
                  <a:pt x="1174098" y="3412490"/>
                  <a:pt x="1175354" y="3413050"/>
                  <a:pt x="1176430" y="3413816"/>
                </a:cubicBezTo>
                <a:cubicBezTo>
                  <a:pt x="1177507" y="3414582"/>
                  <a:pt x="1178404" y="3415554"/>
                  <a:pt x="1179122" y="3416732"/>
                </a:cubicBezTo>
                <a:cubicBezTo>
                  <a:pt x="1179840" y="3417910"/>
                  <a:pt x="1180468" y="3419294"/>
                  <a:pt x="1181007" y="3420885"/>
                </a:cubicBezTo>
                <a:lnTo>
                  <a:pt x="1213702" y="3503685"/>
                </a:lnTo>
                <a:lnTo>
                  <a:pt x="1214144" y="3503685"/>
                </a:lnTo>
                <a:lnTo>
                  <a:pt x="1248166" y="3421150"/>
                </a:lnTo>
                <a:cubicBezTo>
                  <a:pt x="1248823" y="3419383"/>
                  <a:pt x="1249542" y="3417881"/>
                  <a:pt x="1250320" y="3416643"/>
                </a:cubicBezTo>
                <a:cubicBezTo>
                  <a:pt x="1251098" y="3415406"/>
                  <a:pt x="1251952" y="3414420"/>
                  <a:pt x="1252879" y="3413683"/>
                </a:cubicBezTo>
                <a:cubicBezTo>
                  <a:pt x="1253807" y="3412947"/>
                  <a:pt x="1254840" y="3412417"/>
                  <a:pt x="1255977" y="3412093"/>
                </a:cubicBezTo>
                <a:cubicBezTo>
                  <a:pt x="1257113" y="3411769"/>
                  <a:pt x="1258430" y="3411606"/>
                  <a:pt x="1259927" y="3411606"/>
                </a:cubicBezTo>
                <a:lnTo>
                  <a:pt x="1269712" y="3411606"/>
                </a:lnTo>
                <a:cubicBezTo>
                  <a:pt x="1270611" y="3411606"/>
                  <a:pt x="1271463" y="3411739"/>
                  <a:pt x="1272272" y="3412004"/>
                </a:cubicBezTo>
                <a:cubicBezTo>
                  <a:pt x="1273079" y="3412269"/>
                  <a:pt x="1273768" y="3412682"/>
                  <a:pt x="1274336" y="3413241"/>
                </a:cubicBezTo>
                <a:cubicBezTo>
                  <a:pt x="1274905" y="3413801"/>
                  <a:pt x="1275370" y="3414508"/>
                  <a:pt x="1275728" y="3415362"/>
                </a:cubicBezTo>
                <a:cubicBezTo>
                  <a:pt x="1276088" y="3416216"/>
                  <a:pt x="1276267" y="3417262"/>
                  <a:pt x="1276267" y="3418499"/>
                </a:cubicBezTo>
                <a:lnTo>
                  <a:pt x="1276267" y="3523656"/>
                </a:lnTo>
                <a:cubicBezTo>
                  <a:pt x="1276267" y="3524127"/>
                  <a:pt x="1276145" y="3524539"/>
                  <a:pt x="1275903" y="3524893"/>
                </a:cubicBezTo>
                <a:cubicBezTo>
                  <a:pt x="1275660" y="3525246"/>
                  <a:pt x="1275236" y="3525526"/>
                  <a:pt x="1274628" y="3525732"/>
                </a:cubicBezTo>
                <a:cubicBezTo>
                  <a:pt x="1274021" y="3525939"/>
                  <a:pt x="1273248" y="3526115"/>
                  <a:pt x="1272307" y="3526262"/>
                </a:cubicBezTo>
                <a:cubicBezTo>
                  <a:pt x="1271367" y="3526410"/>
                  <a:pt x="1270138" y="3526483"/>
                  <a:pt x="1268622" y="3526483"/>
                </a:cubicBezTo>
                <a:cubicBezTo>
                  <a:pt x="1267226" y="3526483"/>
                  <a:pt x="1266028" y="3526410"/>
                  <a:pt x="1265026" y="3526262"/>
                </a:cubicBezTo>
                <a:cubicBezTo>
                  <a:pt x="1264025" y="3526115"/>
                  <a:pt x="1263237" y="3525939"/>
                  <a:pt x="1262660" y="3525732"/>
                </a:cubicBezTo>
                <a:cubicBezTo>
                  <a:pt x="1262084" y="3525526"/>
                  <a:pt x="1261674" y="3525246"/>
                  <a:pt x="1261431" y="3524893"/>
                </a:cubicBezTo>
                <a:cubicBezTo>
                  <a:pt x="1261189" y="3524539"/>
                  <a:pt x="1261068" y="3524127"/>
                  <a:pt x="1261068" y="3523656"/>
                </a:cubicBezTo>
                <a:lnTo>
                  <a:pt x="1261068" y="3424066"/>
                </a:lnTo>
                <a:lnTo>
                  <a:pt x="1260891" y="3424066"/>
                </a:lnTo>
                <a:lnTo>
                  <a:pt x="1220595" y="3524097"/>
                </a:lnTo>
                <a:cubicBezTo>
                  <a:pt x="1220418" y="3524510"/>
                  <a:pt x="1220167" y="3524863"/>
                  <a:pt x="1219844" y="3525158"/>
                </a:cubicBezTo>
                <a:cubicBezTo>
                  <a:pt x="1219519" y="3525453"/>
                  <a:pt x="1219047" y="3525703"/>
                  <a:pt x="1218429" y="3525909"/>
                </a:cubicBezTo>
                <a:cubicBezTo>
                  <a:pt x="1217811" y="3526115"/>
                  <a:pt x="1217075" y="3526262"/>
                  <a:pt x="1216221" y="3526351"/>
                </a:cubicBezTo>
                <a:cubicBezTo>
                  <a:pt x="1215366" y="3526439"/>
                  <a:pt x="1214350" y="3526483"/>
                  <a:pt x="1213172" y="3526483"/>
                </a:cubicBezTo>
                <a:cubicBezTo>
                  <a:pt x="1211935" y="3526483"/>
                  <a:pt x="1210874" y="3526425"/>
                  <a:pt x="1209990" y="3526307"/>
                </a:cubicBezTo>
                <a:cubicBezTo>
                  <a:pt x="1209107" y="3526189"/>
                  <a:pt x="1208370" y="3526027"/>
                  <a:pt x="1207781" y="3525821"/>
                </a:cubicBezTo>
                <a:cubicBezTo>
                  <a:pt x="1207192" y="3525614"/>
                  <a:pt x="1206735" y="3525364"/>
                  <a:pt x="1206412" y="3525069"/>
                </a:cubicBezTo>
                <a:cubicBezTo>
                  <a:pt x="1206088" y="3524775"/>
                  <a:pt x="1205867" y="3524451"/>
                  <a:pt x="1205749" y="3524097"/>
                </a:cubicBezTo>
                <a:lnTo>
                  <a:pt x="1167222" y="3424066"/>
                </a:lnTo>
                <a:lnTo>
                  <a:pt x="1167133" y="3424066"/>
                </a:lnTo>
                <a:lnTo>
                  <a:pt x="1167133" y="3523656"/>
                </a:lnTo>
                <a:cubicBezTo>
                  <a:pt x="1167133" y="3524127"/>
                  <a:pt x="1167013" y="3524539"/>
                  <a:pt x="1166770" y="3524893"/>
                </a:cubicBezTo>
                <a:cubicBezTo>
                  <a:pt x="1166528" y="3525246"/>
                  <a:pt x="1166103" y="3525526"/>
                  <a:pt x="1165496" y="3525732"/>
                </a:cubicBezTo>
                <a:cubicBezTo>
                  <a:pt x="1164889" y="3525939"/>
                  <a:pt x="1164099" y="3526115"/>
                  <a:pt x="1163129" y="3526262"/>
                </a:cubicBezTo>
                <a:cubicBezTo>
                  <a:pt x="1162158" y="3526410"/>
                  <a:pt x="1160915" y="3526483"/>
                  <a:pt x="1159398" y="3526483"/>
                </a:cubicBezTo>
                <a:cubicBezTo>
                  <a:pt x="1157941" y="3526483"/>
                  <a:pt x="1156728" y="3526410"/>
                  <a:pt x="1155757" y="3526262"/>
                </a:cubicBezTo>
                <a:cubicBezTo>
                  <a:pt x="1154787" y="3526115"/>
                  <a:pt x="1154013" y="3525939"/>
                  <a:pt x="1153436" y="3525732"/>
                </a:cubicBezTo>
                <a:cubicBezTo>
                  <a:pt x="1152860" y="3525526"/>
                  <a:pt x="1152465" y="3525246"/>
                  <a:pt x="1152253" y="3524893"/>
                </a:cubicBezTo>
                <a:cubicBezTo>
                  <a:pt x="1152041" y="3524539"/>
                  <a:pt x="1151935" y="3524127"/>
                  <a:pt x="1151935" y="3523656"/>
                </a:cubicBezTo>
                <a:lnTo>
                  <a:pt x="1151935" y="3418499"/>
                </a:lnTo>
                <a:cubicBezTo>
                  <a:pt x="1151935" y="3416025"/>
                  <a:pt x="1152593" y="3414258"/>
                  <a:pt x="1153909" y="3413197"/>
                </a:cubicBezTo>
                <a:cubicBezTo>
                  <a:pt x="1155224" y="3412137"/>
                  <a:pt x="1156690" y="3411606"/>
                  <a:pt x="1158306" y="3411606"/>
                </a:cubicBezTo>
                <a:close/>
                <a:moveTo>
                  <a:pt x="691592" y="3411606"/>
                </a:moveTo>
                <a:lnTo>
                  <a:pt x="700923" y="3411606"/>
                </a:lnTo>
                <a:cubicBezTo>
                  <a:pt x="702837" y="3411606"/>
                  <a:pt x="704512" y="3411783"/>
                  <a:pt x="705948" y="3412137"/>
                </a:cubicBezTo>
                <a:cubicBezTo>
                  <a:pt x="707384" y="3412490"/>
                  <a:pt x="708639" y="3413050"/>
                  <a:pt x="709718" y="3413816"/>
                </a:cubicBezTo>
                <a:cubicBezTo>
                  <a:pt x="710794" y="3414582"/>
                  <a:pt x="711691" y="3415554"/>
                  <a:pt x="712409" y="3416732"/>
                </a:cubicBezTo>
                <a:cubicBezTo>
                  <a:pt x="713127" y="3417910"/>
                  <a:pt x="713756" y="3419294"/>
                  <a:pt x="714293" y="3420885"/>
                </a:cubicBezTo>
                <a:lnTo>
                  <a:pt x="746983" y="3503685"/>
                </a:lnTo>
                <a:lnTo>
                  <a:pt x="747425" y="3503685"/>
                </a:lnTo>
                <a:lnTo>
                  <a:pt x="781445" y="3421150"/>
                </a:lnTo>
                <a:cubicBezTo>
                  <a:pt x="782103" y="3419383"/>
                  <a:pt x="782821" y="3417881"/>
                  <a:pt x="783599" y="3416643"/>
                </a:cubicBezTo>
                <a:cubicBezTo>
                  <a:pt x="784377" y="3415406"/>
                  <a:pt x="785231" y="3414420"/>
                  <a:pt x="786158" y="3413683"/>
                </a:cubicBezTo>
                <a:cubicBezTo>
                  <a:pt x="787087" y="3412947"/>
                  <a:pt x="788119" y="3412417"/>
                  <a:pt x="789255" y="3412093"/>
                </a:cubicBezTo>
                <a:cubicBezTo>
                  <a:pt x="790393" y="3411769"/>
                  <a:pt x="791709" y="3411606"/>
                  <a:pt x="793205" y="3411606"/>
                </a:cubicBezTo>
                <a:lnTo>
                  <a:pt x="802990" y="3411606"/>
                </a:lnTo>
                <a:cubicBezTo>
                  <a:pt x="803889" y="3411606"/>
                  <a:pt x="804741" y="3411739"/>
                  <a:pt x="805548" y="3412004"/>
                </a:cubicBezTo>
                <a:cubicBezTo>
                  <a:pt x="806356" y="3412269"/>
                  <a:pt x="807044" y="3412682"/>
                  <a:pt x="807613" y="3413241"/>
                </a:cubicBezTo>
                <a:cubicBezTo>
                  <a:pt x="808182" y="3413801"/>
                  <a:pt x="808647" y="3414508"/>
                  <a:pt x="809005" y="3415362"/>
                </a:cubicBezTo>
                <a:cubicBezTo>
                  <a:pt x="809365" y="3416216"/>
                  <a:pt x="809544" y="3417262"/>
                  <a:pt x="809544" y="3418499"/>
                </a:cubicBezTo>
                <a:lnTo>
                  <a:pt x="809544" y="3523656"/>
                </a:lnTo>
                <a:cubicBezTo>
                  <a:pt x="809544" y="3524127"/>
                  <a:pt x="809422" y="3524539"/>
                  <a:pt x="809180" y="3524893"/>
                </a:cubicBezTo>
                <a:cubicBezTo>
                  <a:pt x="808937" y="3525246"/>
                  <a:pt x="808512" y="3525526"/>
                  <a:pt x="807905" y="3525732"/>
                </a:cubicBezTo>
                <a:cubicBezTo>
                  <a:pt x="807299" y="3525939"/>
                  <a:pt x="806525" y="3526115"/>
                  <a:pt x="805585" y="3526262"/>
                </a:cubicBezTo>
                <a:cubicBezTo>
                  <a:pt x="804645" y="3526410"/>
                  <a:pt x="803416" y="3526483"/>
                  <a:pt x="801898" y="3526483"/>
                </a:cubicBezTo>
                <a:cubicBezTo>
                  <a:pt x="800505" y="3526483"/>
                  <a:pt x="799306" y="3526410"/>
                  <a:pt x="798304" y="3526262"/>
                </a:cubicBezTo>
                <a:cubicBezTo>
                  <a:pt x="797305" y="3526115"/>
                  <a:pt x="796515" y="3525939"/>
                  <a:pt x="795938" y="3525732"/>
                </a:cubicBezTo>
                <a:cubicBezTo>
                  <a:pt x="795362" y="3525526"/>
                  <a:pt x="794953" y="3525246"/>
                  <a:pt x="794710" y="3524893"/>
                </a:cubicBezTo>
                <a:cubicBezTo>
                  <a:pt x="794468" y="3524539"/>
                  <a:pt x="794346" y="3524127"/>
                  <a:pt x="794346" y="3523656"/>
                </a:cubicBezTo>
                <a:lnTo>
                  <a:pt x="794346" y="3424066"/>
                </a:lnTo>
                <a:lnTo>
                  <a:pt x="794169" y="3424066"/>
                </a:lnTo>
                <a:lnTo>
                  <a:pt x="753875" y="3524097"/>
                </a:lnTo>
                <a:cubicBezTo>
                  <a:pt x="753698" y="3524510"/>
                  <a:pt x="753447" y="3524863"/>
                  <a:pt x="753124" y="3525158"/>
                </a:cubicBezTo>
                <a:cubicBezTo>
                  <a:pt x="752800" y="3525453"/>
                  <a:pt x="752329" y="3525703"/>
                  <a:pt x="751710" y="3525909"/>
                </a:cubicBezTo>
                <a:cubicBezTo>
                  <a:pt x="751092" y="3526115"/>
                  <a:pt x="750354" y="3526262"/>
                  <a:pt x="749501" y="3526351"/>
                </a:cubicBezTo>
                <a:cubicBezTo>
                  <a:pt x="748648" y="3526439"/>
                  <a:pt x="747631" y="3526483"/>
                  <a:pt x="746453" y="3526483"/>
                </a:cubicBezTo>
                <a:cubicBezTo>
                  <a:pt x="745218" y="3526483"/>
                  <a:pt x="744158" y="3526425"/>
                  <a:pt x="743275" y="3526307"/>
                </a:cubicBezTo>
                <a:cubicBezTo>
                  <a:pt x="742391" y="3526189"/>
                  <a:pt x="741655" y="3526027"/>
                  <a:pt x="741065" y="3525821"/>
                </a:cubicBezTo>
                <a:cubicBezTo>
                  <a:pt x="740476" y="3525614"/>
                  <a:pt x="740021" y="3525364"/>
                  <a:pt x="739696" y="3525069"/>
                </a:cubicBezTo>
                <a:cubicBezTo>
                  <a:pt x="739374" y="3524775"/>
                  <a:pt x="739151" y="3524451"/>
                  <a:pt x="739034" y="3524097"/>
                </a:cubicBezTo>
                <a:lnTo>
                  <a:pt x="700508" y="3424066"/>
                </a:lnTo>
                <a:lnTo>
                  <a:pt x="700420" y="3424066"/>
                </a:lnTo>
                <a:lnTo>
                  <a:pt x="700420" y="3523656"/>
                </a:lnTo>
                <a:cubicBezTo>
                  <a:pt x="700420" y="3524127"/>
                  <a:pt x="700299" y="3524539"/>
                  <a:pt x="700056" y="3524893"/>
                </a:cubicBezTo>
                <a:cubicBezTo>
                  <a:pt x="699813" y="3525246"/>
                  <a:pt x="699388" y="3525526"/>
                  <a:pt x="698781" y="3525732"/>
                </a:cubicBezTo>
                <a:cubicBezTo>
                  <a:pt x="698174" y="3525939"/>
                  <a:pt x="697385" y="3526115"/>
                  <a:pt x="696414" y="3526262"/>
                </a:cubicBezTo>
                <a:cubicBezTo>
                  <a:pt x="695443" y="3526410"/>
                  <a:pt x="694200" y="3526483"/>
                  <a:pt x="692684" y="3526483"/>
                </a:cubicBezTo>
                <a:cubicBezTo>
                  <a:pt x="691228" y="3526483"/>
                  <a:pt x="690013" y="3526410"/>
                  <a:pt x="689044" y="3526262"/>
                </a:cubicBezTo>
                <a:cubicBezTo>
                  <a:pt x="688073" y="3526115"/>
                  <a:pt x="687300" y="3525939"/>
                  <a:pt x="686723" y="3525732"/>
                </a:cubicBezTo>
                <a:cubicBezTo>
                  <a:pt x="686146" y="3525526"/>
                  <a:pt x="685750" y="3525246"/>
                  <a:pt x="685539" y="3524893"/>
                </a:cubicBezTo>
                <a:cubicBezTo>
                  <a:pt x="685326" y="3524539"/>
                  <a:pt x="685221" y="3524127"/>
                  <a:pt x="685221" y="3523656"/>
                </a:cubicBezTo>
                <a:lnTo>
                  <a:pt x="685221" y="3418499"/>
                </a:lnTo>
                <a:cubicBezTo>
                  <a:pt x="685221" y="3416025"/>
                  <a:pt x="685879" y="3414258"/>
                  <a:pt x="687194" y="3413197"/>
                </a:cubicBezTo>
                <a:cubicBezTo>
                  <a:pt x="688511" y="3412137"/>
                  <a:pt x="689975" y="3411606"/>
                  <a:pt x="691592" y="3411606"/>
                </a:cubicBezTo>
                <a:close/>
                <a:moveTo>
                  <a:pt x="215328" y="3411606"/>
                </a:moveTo>
                <a:lnTo>
                  <a:pt x="224660" y="3411606"/>
                </a:lnTo>
                <a:cubicBezTo>
                  <a:pt x="226574" y="3411606"/>
                  <a:pt x="228248" y="3411783"/>
                  <a:pt x="229684" y="3412137"/>
                </a:cubicBezTo>
                <a:cubicBezTo>
                  <a:pt x="231120" y="3412490"/>
                  <a:pt x="232377" y="3413050"/>
                  <a:pt x="233453" y="3413816"/>
                </a:cubicBezTo>
                <a:cubicBezTo>
                  <a:pt x="234530" y="3414582"/>
                  <a:pt x="235427" y="3415554"/>
                  <a:pt x="236145" y="3416732"/>
                </a:cubicBezTo>
                <a:cubicBezTo>
                  <a:pt x="236863" y="3417910"/>
                  <a:pt x="237491" y="3419294"/>
                  <a:pt x="238030" y="3420885"/>
                </a:cubicBezTo>
                <a:lnTo>
                  <a:pt x="270725" y="3503685"/>
                </a:lnTo>
                <a:lnTo>
                  <a:pt x="271167" y="3503685"/>
                </a:lnTo>
                <a:lnTo>
                  <a:pt x="305188" y="3421150"/>
                </a:lnTo>
                <a:cubicBezTo>
                  <a:pt x="305846" y="3419383"/>
                  <a:pt x="306564" y="3417881"/>
                  <a:pt x="307342" y="3416643"/>
                </a:cubicBezTo>
                <a:cubicBezTo>
                  <a:pt x="308121" y="3415406"/>
                  <a:pt x="308974" y="3414420"/>
                  <a:pt x="309902" y="3413683"/>
                </a:cubicBezTo>
                <a:cubicBezTo>
                  <a:pt x="310829" y="3412947"/>
                  <a:pt x="311862" y="3412417"/>
                  <a:pt x="312999" y="3412093"/>
                </a:cubicBezTo>
                <a:cubicBezTo>
                  <a:pt x="314135" y="3411769"/>
                  <a:pt x="315452" y="3411606"/>
                  <a:pt x="316949" y="3411606"/>
                </a:cubicBezTo>
                <a:lnTo>
                  <a:pt x="326734" y="3411606"/>
                </a:lnTo>
                <a:cubicBezTo>
                  <a:pt x="327632" y="3411606"/>
                  <a:pt x="328485" y="3411739"/>
                  <a:pt x="329293" y="3412004"/>
                </a:cubicBezTo>
                <a:cubicBezTo>
                  <a:pt x="330101" y="3412269"/>
                  <a:pt x="330789" y="3412682"/>
                  <a:pt x="331358" y="3413241"/>
                </a:cubicBezTo>
                <a:cubicBezTo>
                  <a:pt x="331927" y="3413801"/>
                  <a:pt x="332391" y="3414508"/>
                  <a:pt x="332750" y="3415362"/>
                </a:cubicBezTo>
                <a:cubicBezTo>
                  <a:pt x="333109" y="3416216"/>
                  <a:pt x="333288" y="3417262"/>
                  <a:pt x="333288" y="3418499"/>
                </a:cubicBezTo>
                <a:lnTo>
                  <a:pt x="333288" y="3523656"/>
                </a:lnTo>
                <a:cubicBezTo>
                  <a:pt x="333288" y="3524127"/>
                  <a:pt x="333167" y="3524539"/>
                  <a:pt x="332925" y="3524893"/>
                </a:cubicBezTo>
                <a:cubicBezTo>
                  <a:pt x="332682" y="3525246"/>
                  <a:pt x="332257" y="3525526"/>
                  <a:pt x="331650" y="3525732"/>
                </a:cubicBezTo>
                <a:cubicBezTo>
                  <a:pt x="331043" y="3525939"/>
                  <a:pt x="330269" y="3526115"/>
                  <a:pt x="329329" y="3526262"/>
                </a:cubicBezTo>
                <a:cubicBezTo>
                  <a:pt x="328389" y="3526410"/>
                  <a:pt x="327160" y="3526483"/>
                  <a:pt x="325643" y="3526483"/>
                </a:cubicBezTo>
                <a:cubicBezTo>
                  <a:pt x="324248" y="3526483"/>
                  <a:pt x="323050" y="3526410"/>
                  <a:pt x="322048" y="3526262"/>
                </a:cubicBezTo>
                <a:cubicBezTo>
                  <a:pt x="321048" y="3526115"/>
                  <a:pt x="320259" y="3525939"/>
                  <a:pt x="319682" y="3525732"/>
                </a:cubicBezTo>
                <a:cubicBezTo>
                  <a:pt x="319105" y="3525526"/>
                  <a:pt x="318696" y="3525246"/>
                  <a:pt x="318453" y="3524893"/>
                </a:cubicBezTo>
                <a:cubicBezTo>
                  <a:pt x="318211" y="3524539"/>
                  <a:pt x="318089" y="3524127"/>
                  <a:pt x="318089" y="3523656"/>
                </a:cubicBezTo>
                <a:lnTo>
                  <a:pt x="318089" y="3424066"/>
                </a:lnTo>
                <a:lnTo>
                  <a:pt x="317913" y="3424066"/>
                </a:lnTo>
                <a:lnTo>
                  <a:pt x="277618" y="3524097"/>
                </a:lnTo>
                <a:cubicBezTo>
                  <a:pt x="277441" y="3524510"/>
                  <a:pt x="277190" y="3524863"/>
                  <a:pt x="276866" y="3525158"/>
                </a:cubicBezTo>
                <a:cubicBezTo>
                  <a:pt x="276542" y="3525453"/>
                  <a:pt x="276071" y="3525703"/>
                  <a:pt x="275452" y="3525909"/>
                </a:cubicBezTo>
                <a:cubicBezTo>
                  <a:pt x="274834" y="3526115"/>
                  <a:pt x="274097" y="3526262"/>
                  <a:pt x="273243" y="3526351"/>
                </a:cubicBezTo>
                <a:cubicBezTo>
                  <a:pt x="272389" y="3526439"/>
                  <a:pt x="271373" y="3526483"/>
                  <a:pt x="270195" y="3526483"/>
                </a:cubicBezTo>
                <a:cubicBezTo>
                  <a:pt x="268958" y="3526483"/>
                  <a:pt x="267897" y="3526425"/>
                  <a:pt x="267014" y="3526307"/>
                </a:cubicBezTo>
                <a:cubicBezTo>
                  <a:pt x="266130" y="3526189"/>
                  <a:pt x="265393" y="3526027"/>
                  <a:pt x="264804" y="3525821"/>
                </a:cubicBezTo>
                <a:cubicBezTo>
                  <a:pt x="264215" y="3525614"/>
                  <a:pt x="263759" y="3525364"/>
                  <a:pt x="263435" y="3525069"/>
                </a:cubicBezTo>
                <a:cubicBezTo>
                  <a:pt x="263111" y="3524775"/>
                  <a:pt x="262890" y="3524451"/>
                  <a:pt x="262772" y="3524097"/>
                </a:cubicBezTo>
                <a:lnTo>
                  <a:pt x="224244" y="3424066"/>
                </a:lnTo>
                <a:lnTo>
                  <a:pt x="224156" y="3424066"/>
                </a:lnTo>
                <a:lnTo>
                  <a:pt x="224156" y="3523656"/>
                </a:lnTo>
                <a:cubicBezTo>
                  <a:pt x="224156" y="3524127"/>
                  <a:pt x="224035" y="3524539"/>
                  <a:pt x="223792" y="3524893"/>
                </a:cubicBezTo>
                <a:cubicBezTo>
                  <a:pt x="223550" y="3525246"/>
                  <a:pt x="223125" y="3525526"/>
                  <a:pt x="222518" y="3525732"/>
                </a:cubicBezTo>
                <a:cubicBezTo>
                  <a:pt x="221911" y="3525939"/>
                  <a:pt x="221122" y="3526115"/>
                  <a:pt x="220151" y="3526262"/>
                </a:cubicBezTo>
                <a:cubicBezTo>
                  <a:pt x="219180" y="3526410"/>
                  <a:pt x="217937" y="3526483"/>
                  <a:pt x="216420" y="3526483"/>
                </a:cubicBezTo>
                <a:cubicBezTo>
                  <a:pt x="214964" y="3526483"/>
                  <a:pt x="213750" y="3526410"/>
                  <a:pt x="212780" y="3526262"/>
                </a:cubicBezTo>
                <a:cubicBezTo>
                  <a:pt x="211809" y="3526115"/>
                  <a:pt x="211035" y="3525939"/>
                  <a:pt x="210459" y="3525732"/>
                </a:cubicBezTo>
                <a:cubicBezTo>
                  <a:pt x="209882" y="3525526"/>
                  <a:pt x="209487" y="3525246"/>
                  <a:pt x="209275" y="3524893"/>
                </a:cubicBezTo>
                <a:cubicBezTo>
                  <a:pt x="209063" y="3524539"/>
                  <a:pt x="208957" y="3524127"/>
                  <a:pt x="208957" y="3523656"/>
                </a:cubicBezTo>
                <a:lnTo>
                  <a:pt x="208957" y="3418499"/>
                </a:lnTo>
                <a:cubicBezTo>
                  <a:pt x="208957" y="3416025"/>
                  <a:pt x="209615" y="3414258"/>
                  <a:pt x="210931" y="3413197"/>
                </a:cubicBezTo>
                <a:cubicBezTo>
                  <a:pt x="212246" y="3412137"/>
                  <a:pt x="213712" y="3411606"/>
                  <a:pt x="215328" y="3411606"/>
                </a:cubicBezTo>
                <a:close/>
                <a:moveTo>
                  <a:pt x="8388985" y="3411076"/>
                </a:moveTo>
                <a:cubicBezTo>
                  <a:pt x="8390459" y="3411076"/>
                  <a:pt x="8391681" y="3411150"/>
                  <a:pt x="8392653" y="3411297"/>
                </a:cubicBezTo>
                <a:cubicBezTo>
                  <a:pt x="8393625" y="3411445"/>
                  <a:pt x="8394405" y="3411621"/>
                  <a:pt x="8394994" y="3411827"/>
                </a:cubicBezTo>
                <a:cubicBezTo>
                  <a:pt x="8395584" y="3412034"/>
                  <a:pt x="8395996" y="3412313"/>
                  <a:pt x="8396231" y="3412667"/>
                </a:cubicBezTo>
                <a:cubicBezTo>
                  <a:pt x="8396467" y="3413020"/>
                  <a:pt x="8396585" y="3413433"/>
                  <a:pt x="8396585" y="3413904"/>
                </a:cubicBezTo>
                <a:lnTo>
                  <a:pt x="8396585" y="3459678"/>
                </a:lnTo>
                <a:lnTo>
                  <a:pt x="8448633" y="3459678"/>
                </a:lnTo>
                <a:lnTo>
                  <a:pt x="8448633" y="3413904"/>
                </a:lnTo>
                <a:cubicBezTo>
                  <a:pt x="8448633" y="3413433"/>
                  <a:pt x="8448751" y="3413020"/>
                  <a:pt x="8448986" y="3412667"/>
                </a:cubicBezTo>
                <a:cubicBezTo>
                  <a:pt x="8449222" y="3412313"/>
                  <a:pt x="8449635" y="3412034"/>
                  <a:pt x="8450223" y="3411827"/>
                </a:cubicBezTo>
                <a:cubicBezTo>
                  <a:pt x="8450813" y="3411621"/>
                  <a:pt x="8451579" y="3411445"/>
                  <a:pt x="8452521" y="3411297"/>
                </a:cubicBezTo>
                <a:cubicBezTo>
                  <a:pt x="8453464" y="3411150"/>
                  <a:pt x="8454701" y="3411076"/>
                  <a:pt x="8456232" y="3411076"/>
                </a:cubicBezTo>
                <a:cubicBezTo>
                  <a:pt x="8457646" y="3411076"/>
                  <a:pt x="8458839" y="3411150"/>
                  <a:pt x="8459811" y="3411297"/>
                </a:cubicBezTo>
                <a:cubicBezTo>
                  <a:pt x="8460783" y="3411445"/>
                  <a:pt x="8461564" y="3411621"/>
                  <a:pt x="8462153" y="3411827"/>
                </a:cubicBezTo>
                <a:cubicBezTo>
                  <a:pt x="8462743" y="3412034"/>
                  <a:pt x="8463155" y="3412313"/>
                  <a:pt x="8463390" y="3412667"/>
                </a:cubicBezTo>
                <a:cubicBezTo>
                  <a:pt x="8463626" y="3413020"/>
                  <a:pt x="8463744" y="3413433"/>
                  <a:pt x="8463744" y="3413904"/>
                </a:cubicBezTo>
                <a:lnTo>
                  <a:pt x="8463744" y="3523656"/>
                </a:lnTo>
                <a:cubicBezTo>
                  <a:pt x="8463744" y="3524127"/>
                  <a:pt x="8463626" y="3524539"/>
                  <a:pt x="8463390" y="3524893"/>
                </a:cubicBezTo>
                <a:cubicBezTo>
                  <a:pt x="8463155" y="3525246"/>
                  <a:pt x="8462743" y="3525526"/>
                  <a:pt x="8462153" y="3525732"/>
                </a:cubicBezTo>
                <a:cubicBezTo>
                  <a:pt x="8461564" y="3525939"/>
                  <a:pt x="8460783" y="3526115"/>
                  <a:pt x="8459811" y="3526262"/>
                </a:cubicBezTo>
                <a:cubicBezTo>
                  <a:pt x="8458839" y="3526410"/>
                  <a:pt x="8457646" y="3526483"/>
                  <a:pt x="8456232" y="3526483"/>
                </a:cubicBezTo>
                <a:cubicBezTo>
                  <a:pt x="8454701" y="3526483"/>
                  <a:pt x="8453464" y="3526410"/>
                  <a:pt x="8452521" y="3526262"/>
                </a:cubicBezTo>
                <a:cubicBezTo>
                  <a:pt x="8451579" y="3526115"/>
                  <a:pt x="8450813" y="3525939"/>
                  <a:pt x="8450223" y="3525732"/>
                </a:cubicBezTo>
                <a:cubicBezTo>
                  <a:pt x="8449635" y="3525526"/>
                  <a:pt x="8449222" y="3525246"/>
                  <a:pt x="8448986" y="3524893"/>
                </a:cubicBezTo>
                <a:cubicBezTo>
                  <a:pt x="8448751" y="3524539"/>
                  <a:pt x="8448633" y="3524127"/>
                  <a:pt x="8448633" y="3523656"/>
                </a:cubicBezTo>
                <a:lnTo>
                  <a:pt x="8448633" y="3472933"/>
                </a:lnTo>
                <a:lnTo>
                  <a:pt x="8396585" y="3472933"/>
                </a:lnTo>
                <a:lnTo>
                  <a:pt x="8396585" y="3523656"/>
                </a:lnTo>
                <a:cubicBezTo>
                  <a:pt x="8396585" y="3524127"/>
                  <a:pt x="8396467" y="3524539"/>
                  <a:pt x="8396231" y="3524893"/>
                </a:cubicBezTo>
                <a:cubicBezTo>
                  <a:pt x="8395996" y="3525246"/>
                  <a:pt x="8395584" y="3525526"/>
                  <a:pt x="8394994" y="3525732"/>
                </a:cubicBezTo>
                <a:cubicBezTo>
                  <a:pt x="8394405" y="3525939"/>
                  <a:pt x="8393625" y="3526115"/>
                  <a:pt x="8392653" y="3526262"/>
                </a:cubicBezTo>
                <a:cubicBezTo>
                  <a:pt x="8391681" y="3526410"/>
                  <a:pt x="8390459" y="3526483"/>
                  <a:pt x="8388985" y="3526483"/>
                </a:cubicBezTo>
                <a:cubicBezTo>
                  <a:pt x="8387572" y="3526483"/>
                  <a:pt x="8386364" y="3526410"/>
                  <a:pt x="8385362" y="3526262"/>
                </a:cubicBezTo>
                <a:cubicBezTo>
                  <a:pt x="8384361" y="3526115"/>
                  <a:pt x="8383566" y="3525939"/>
                  <a:pt x="8382976" y="3525732"/>
                </a:cubicBezTo>
                <a:cubicBezTo>
                  <a:pt x="8382388" y="3525526"/>
                  <a:pt x="8381975" y="3525246"/>
                  <a:pt x="8381739" y="3524893"/>
                </a:cubicBezTo>
                <a:cubicBezTo>
                  <a:pt x="8381504" y="3524539"/>
                  <a:pt x="8381386" y="3524127"/>
                  <a:pt x="8381386" y="3523656"/>
                </a:cubicBezTo>
                <a:lnTo>
                  <a:pt x="8381386" y="3413904"/>
                </a:lnTo>
                <a:cubicBezTo>
                  <a:pt x="8381386" y="3413433"/>
                  <a:pt x="8381504" y="3413020"/>
                  <a:pt x="8381739" y="3412667"/>
                </a:cubicBezTo>
                <a:cubicBezTo>
                  <a:pt x="8381975" y="3412313"/>
                  <a:pt x="8382388" y="3412034"/>
                  <a:pt x="8382976" y="3411827"/>
                </a:cubicBezTo>
                <a:cubicBezTo>
                  <a:pt x="8383566" y="3411621"/>
                  <a:pt x="8384361" y="3411445"/>
                  <a:pt x="8385362" y="3411297"/>
                </a:cubicBezTo>
                <a:cubicBezTo>
                  <a:pt x="8386364" y="3411150"/>
                  <a:pt x="8387572" y="3411076"/>
                  <a:pt x="8388985" y="3411076"/>
                </a:cubicBezTo>
                <a:close/>
                <a:moveTo>
                  <a:pt x="8138401" y="3411076"/>
                </a:moveTo>
                <a:cubicBezTo>
                  <a:pt x="8140168" y="3411076"/>
                  <a:pt x="8141597" y="3411135"/>
                  <a:pt x="8142686" y="3411253"/>
                </a:cubicBezTo>
                <a:cubicBezTo>
                  <a:pt x="8143777" y="3411371"/>
                  <a:pt x="8144646" y="3411533"/>
                  <a:pt x="8145293" y="3411739"/>
                </a:cubicBezTo>
                <a:cubicBezTo>
                  <a:pt x="8145941" y="3411945"/>
                  <a:pt x="8146428" y="3412240"/>
                  <a:pt x="8146751" y="3412623"/>
                </a:cubicBezTo>
                <a:cubicBezTo>
                  <a:pt x="8147076" y="3413006"/>
                  <a:pt x="8147385" y="3413492"/>
                  <a:pt x="8147679" y="3414081"/>
                </a:cubicBezTo>
                <a:lnTo>
                  <a:pt x="8163497" y="3446953"/>
                </a:lnTo>
                <a:cubicBezTo>
                  <a:pt x="8164965" y="3450076"/>
                  <a:pt x="8166432" y="3453345"/>
                  <a:pt x="8167895" y="3456762"/>
                </a:cubicBezTo>
                <a:cubicBezTo>
                  <a:pt x="8169359" y="3460179"/>
                  <a:pt x="8170853" y="3463625"/>
                  <a:pt x="8172377" y="3467101"/>
                </a:cubicBezTo>
                <a:lnTo>
                  <a:pt x="8172552" y="3467101"/>
                </a:lnTo>
                <a:cubicBezTo>
                  <a:pt x="8173899" y="3463743"/>
                  <a:pt x="8175289" y="3460400"/>
                  <a:pt x="8176724" y="3457071"/>
                </a:cubicBezTo>
                <a:cubicBezTo>
                  <a:pt x="8178159" y="3453743"/>
                  <a:pt x="8179612" y="3450458"/>
                  <a:pt x="8181082" y="3447218"/>
                </a:cubicBezTo>
                <a:lnTo>
                  <a:pt x="8196988" y="3414169"/>
                </a:lnTo>
                <a:cubicBezTo>
                  <a:pt x="8197165" y="3413580"/>
                  <a:pt x="8197415" y="3413079"/>
                  <a:pt x="8197739" y="3412667"/>
                </a:cubicBezTo>
                <a:cubicBezTo>
                  <a:pt x="8198063" y="3412255"/>
                  <a:pt x="8198505" y="3411945"/>
                  <a:pt x="8199064" y="3411739"/>
                </a:cubicBezTo>
                <a:cubicBezTo>
                  <a:pt x="8199624" y="3411533"/>
                  <a:pt x="8200405" y="3411371"/>
                  <a:pt x="8201406" y="3411253"/>
                </a:cubicBezTo>
                <a:cubicBezTo>
                  <a:pt x="8202408" y="3411135"/>
                  <a:pt x="8203675" y="3411076"/>
                  <a:pt x="8205206" y="3411076"/>
                </a:cubicBezTo>
                <a:cubicBezTo>
                  <a:pt x="8207327" y="3411076"/>
                  <a:pt x="8208991" y="3411150"/>
                  <a:pt x="8210199" y="3411297"/>
                </a:cubicBezTo>
                <a:cubicBezTo>
                  <a:pt x="8211407" y="3411445"/>
                  <a:pt x="8212246" y="3411725"/>
                  <a:pt x="8212717" y="3412137"/>
                </a:cubicBezTo>
                <a:cubicBezTo>
                  <a:pt x="8213189" y="3412549"/>
                  <a:pt x="8213351" y="3413138"/>
                  <a:pt x="8213203" y="3413904"/>
                </a:cubicBezTo>
                <a:cubicBezTo>
                  <a:pt x="8213056" y="3414670"/>
                  <a:pt x="8212658" y="3415701"/>
                  <a:pt x="8212010" y="3416997"/>
                </a:cubicBezTo>
                <a:lnTo>
                  <a:pt x="8179668" y="3481505"/>
                </a:lnTo>
                <a:lnTo>
                  <a:pt x="8179668" y="3523656"/>
                </a:lnTo>
                <a:cubicBezTo>
                  <a:pt x="8179668" y="3524127"/>
                  <a:pt x="8179551" y="3524539"/>
                  <a:pt x="8179317" y="3524893"/>
                </a:cubicBezTo>
                <a:cubicBezTo>
                  <a:pt x="8179082" y="3525246"/>
                  <a:pt x="8178673" y="3525526"/>
                  <a:pt x="8178087" y="3525732"/>
                </a:cubicBezTo>
                <a:cubicBezTo>
                  <a:pt x="8177501" y="3525939"/>
                  <a:pt x="8176710" y="3526115"/>
                  <a:pt x="8175715" y="3526262"/>
                </a:cubicBezTo>
                <a:cubicBezTo>
                  <a:pt x="8174719" y="3526410"/>
                  <a:pt x="8173518" y="3526483"/>
                  <a:pt x="8172113" y="3526483"/>
                </a:cubicBezTo>
                <a:cubicBezTo>
                  <a:pt x="8170648" y="3526483"/>
                  <a:pt x="8169433" y="3526410"/>
                  <a:pt x="8168466" y="3526262"/>
                </a:cubicBezTo>
                <a:cubicBezTo>
                  <a:pt x="8167500" y="3526115"/>
                  <a:pt x="8166709" y="3525939"/>
                  <a:pt x="8166094" y="3525732"/>
                </a:cubicBezTo>
                <a:cubicBezTo>
                  <a:pt x="8165479" y="3525526"/>
                  <a:pt x="8165055" y="3525246"/>
                  <a:pt x="8164821" y="3524893"/>
                </a:cubicBezTo>
                <a:cubicBezTo>
                  <a:pt x="8164586" y="3524539"/>
                  <a:pt x="8164469" y="3524127"/>
                  <a:pt x="8164469" y="3523656"/>
                </a:cubicBezTo>
                <a:lnTo>
                  <a:pt x="8164469" y="3481505"/>
                </a:lnTo>
                <a:lnTo>
                  <a:pt x="8132127" y="3416997"/>
                </a:lnTo>
                <a:cubicBezTo>
                  <a:pt x="8131479" y="3415642"/>
                  <a:pt x="8131081" y="3414582"/>
                  <a:pt x="8130934" y="3413816"/>
                </a:cubicBezTo>
                <a:cubicBezTo>
                  <a:pt x="8130787" y="3413050"/>
                  <a:pt x="8130934" y="3412461"/>
                  <a:pt x="8131376" y="3412048"/>
                </a:cubicBezTo>
                <a:cubicBezTo>
                  <a:pt x="8131817" y="3411636"/>
                  <a:pt x="8132613" y="3411371"/>
                  <a:pt x="8133761" y="3411253"/>
                </a:cubicBezTo>
                <a:cubicBezTo>
                  <a:pt x="8134910" y="3411135"/>
                  <a:pt x="8136457" y="3411076"/>
                  <a:pt x="8138401" y="3411076"/>
                </a:cubicBezTo>
                <a:close/>
                <a:moveTo>
                  <a:pt x="7912736" y="3411076"/>
                </a:moveTo>
                <a:cubicBezTo>
                  <a:pt x="7914209" y="3411076"/>
                  <a:pt x="7915431" y="3411150"/>
                  <a:pt x="7916403" y="3411297"/>
                </a:cubicBezTo>
                <a:cubicBezTo>
                  <a:pt x="7917375" y="3411445"/>
                  <a:pt x="7918156" y="3411621"/>
                  <a:pt x="7918745" y="3411827"/>
                </a:cubicBezTo>
                <a:cubicBezTo>
                  <a:pt x="7919334" y="3412034"/>
                  <a:pt x="7919746" y="3412313"/>
                  <a:pt x="7919982" y="3412667"/>
                </a:cubicBezTo>
                <a:cubicBezTo>
                  <a:pt x="7920218" y="3413020"/>
                  <a:pt x="7920335" y="3413433"/>
                  <a:pt x="7920335" y="3413904"/>
                </a:cubicBezTo>
                <a:lnTo>
                  <a:pt x="7920335" y="3459678"/>
                </a:lnTo>
                <a:lnTo>
                  <a:pt x="7972383" y="3459678"/>
                </a:lnTo>
                <a:lnTo>
                  <a:pt x="7972383" y="3413904"/>
                </a:lnTo>
                <a:cubicBezTo>
                  <a:pt x="7972383" y="3413433"/>
                  <a:pt x="7972501" y="3413020"/>
                  <a:pt x="7972736" y="3412667"/>
                </a:cubicBezTo>
                <a:cubicBezTo>
                  <a:pt x="7972972" y="3412313"/>
                  <a:pt x="7973385" y="3412034"/>
                  <a:pt x="7973973" y="3411827"/>
                </a:cubicBezTo>
                <a:cubicBezTo>
                  <a:pt x="7974563" y="3411621"/>
                  <a:pt x="7975329" y="3411445"/>
                  <a:pt x="7976271" y="3411297"/>
                </a:cubicBezTo>
                <a:cubicBezTo>
                  <a:pt x="7977214" y="3411150"/>
                  <a:pt x="7978451" y="3411076"/>
                  <a:pt x="7979982" y="3411076"/>
                </a:cubicBezTo>
                <a:cubicBezTo>
                  <a:pt x="7981396" y="3411076"/>
                  <a:pt x="7982589" y="3411150"/>
                  <a:pt x="7983561" y="3411297"/>
                </a:cubicBezTo>
                <a:cubicBezTo>
                  <a:pt x="7984533" y="3411445"/>
                  <a:pt x="7985314" y="3411621"/>
                  <a:pt x="7985903" y="3411827"/>
                </a:cubicBezTo>
                <a:cubicBezTo>
                  <a:pt x="7986493" y="3412034"/>
                  <a:pt x="7986905" y="3412313"/>
                  <a:pt x="7987140" y="3412667"/>
                </a:cubicBezTo>
                <a:cubicBezTo>
                  <a:pt x="7987376" y="3413020"/>
                  <a:pt x="7987494" y="3413433"/>
                  <a:pt x="7987494" y="3413904"/>
                </a:cubicBezTo>
                <a:lnTo>
                  <a:pt x="7987494" y="3523656"/>
                </a:lnTo>
                <a:cubicBezTo>
                  <a:pt x="7987494" y="3524127"/>
                  <a:pt x="7987376" y="3524539"/>
                  <a:pt x="7987140" y="3524893"/>
                </a:cubicBezTo>
                <a:cubicBezTo>
                  <a:pt x="7986905" y="3525246"/>
                  <a:pt x="7986493" y="3525526"/>
                  <a:pt x="7985903" y="3525732"/>
                </a:cubicBezTo>
                <a:cubicBezTo>
                  <a:pt x="7985314" y="3525939"/>
                  <a:pt x="7984533" y="3526115"/>
                  <a:pt x="7983561" y="3526262"/>
                </a:cubicBezTo>
                <a:cubicBezTo>
                  <a:pt x="7982589" y="3526410"/>
                  <a:pt x="7981396" y="3526483"/>
                  <a:pt x="7979982" y="3526483"/>
                </a:cubicBezTo>
                <a:cubicBezTo>
                  <a:pt x="7978451" y="3526483"/>
                  <a:pt x="7977214" y="3526410"/>
                  <a:pt x="7976271" y="3526262"/>
                </a:cubicBezTo>
                <a:cubicBezTo>
                  <a:pt x="7975329" y="3526115"/>
                  <a:pt x="7974563" y="3525939"/>
                  <a:pt x="7973973" y="3525732"/>
                </a:cubicBezTo>
                <a:cubicBezTo>
                  <a:pt x="7973385" y="3525526"/>
                  <a:pt x="7972972" y="3525246"/>
                  <a:pt x="7972736" y="3524893"/>
                </a:cubicBezTo>
                <a:cubicBezTo>
                  <a:pt x="7972501" y="3524539"/>
                  <a:pt x="7972383" y="3524127"/>
                  <a:pt x="7972383" y="3523656"/>
                </a:cubicBezTo>
                <a:lnTo>
                  <a:pt x="7972383" y="3472933"/>
                </a:lnTo>
                <a:lnTo>
                  <a:pt x="7920335" y="3472933"/>
                </a:lnTo>
                <a:lnTo>
                  <a:pt x="7920335" y="3523656"/>
                </a:lnTo>
                <a:cubicBezTo>
                  <a:pt x="7920335" y="3524127"/>
                  <a:pt x="7920218" y="3524539"/>
                  <a:pt x="7919982" y="3524893"/>
                </a:cubicBezTo>
                <a:cubicBezTo>
                  <a:pt x="7919746" y="3525246"/>
                  <a:pt x="7919334" y="3525526"/>
                  <a:pt x="7918745" y="3525732"/>
                </a:cubicBezTo>
                <a:cubicBezTo>
                  <a:pt x="7918156" y="3525939"/>
                  <a:pt x="7917375" y="3526115"/>
                  <a:pt x="7916403" y="3526262"/>
                </a:cubicBezTo>
                <a:cubicBezTo>
                  <a:pt x="7915431" y="3526410"/>
                  <a:pt x="7914209" y="3526483"/>
                  <a:pt x="7912736" y="3526483"/>
                </a:cubicBezTo>
                <a:cubicBezTo>
                  <a:pt x="7911322" y="3526483"/>
                  <a:pt x="7910114" y="3526410"/>
                  <a:pt x="7909113" y="3526262"/>
                </a:cubicBezTo>
                <a:cubicBezTo>
                  <a:pt x="7908111" y="3526115"/>
                  <a:pt x="7907316" y="3525939"/>
                  <a:pt x="7906727" y="3525732"/>
                </a:cubicBezTo>
                <a:cubicBezTo>
                  <a:pt x="7906138" y="3525526"/>
                  <a:pt x="7905726" y="3525246"/>
                  <a:pt x="7905490" y="3524893"/>
                </a:cubicBezTo>
                <a:cubicBezTo>
                  <a:pt x="7905254" y="3524539"/>
                  <a:pt x="7905136" y="3524127"/>
                  <a:pt x="7905136" y="3523656"/>
                </a:cubicBezTo>
                <a:lnTo>
                  <a:pt x="7905136" y="3413904"/>
                </a:lnTo>
                <a:cubicBezTo>
                  <a:pt x="7905136" y="3413433"/>
                  <a:pt x="7905254" y="3413020"/>
                  <a:pt x="7905490" y="3412667"/>
                </a:cubicBezTo>
                <a:cubicBezTo>
                  <a:pt x="7905726" y="3412313"/>
                  <a:pt x="7906138" y="3412034"/>
                  <a:pt x="7906727" y="3411827"/>
                </a:cubicBezTo>
                <a:cubicBezTo>
                  <a:pt x="7907316" y="3411621"/>
                  <a:pt x="7908111" y="3411445"/>
                  <a:pt x="7909113" y="3411297"/>
                </a:cubicBezTo>
                <a:cubicBezTo>
                  <a:pt x="7910114" y="3411150"/>
                  <a:pt x="7911322" y="3411076"/>
                  <a:pt x="7912736" y="3411076"/>
                </a:cubicBezTo>
                <a:close/>
                <a:moveTo>
                  <a:pt x="7662151" y="3411076"/>
                </a:moveTo>
                <a:cubicBezTo>
                  <a:pt x="7663918" y="3411076"/>
                  <a:pt x="7665347" y="3411135"/>
                  <a:pt x="7666437" y="3411253"/>
                </a:cubicBezTo>
                <a:cubicBezTo>
                  <a:pt x="7667527" y="3411371"/>
                  <a:pt x="7668396" y="3411533"/>
                  <a:pt x="7669044" y="3411739"/>
                </a:cubicBezTo>
                <a:cubicBezTo>
                  <a:pt x="7669692" y="3411945"/>
                  <a:pt x="7670178" y="3412240"/>
                  <a:pt x="7670502" y="3412623"/>
                </a:cubicBezTo>
                <a:cubicBezTo>
                  <a:pt x="7670826" y="3413006"/>
                  <a:pt x="7671135" y="3413492"/>
                  <a:pt x="7671429" y="3414081"/>
                </a:cubicBezTo>
                <a:lnTo>
                  <a:pt x="7687247" y="3446953"/>
                </a:lnTo>
                <a:cubicBezTo>
                  <a:pt x="7688716" y="3450076"/>
                  <a:pt x="7690182" y="3453345"/>
                  <a:pt x="7691646" y="3456762"/>
                </a:cubicBezTo>
                <a:cubicBezTo>
                  <a:pt x="7693109" y="3460179"/>
                  <a:pt x="7694604" y="3463625"/>
                  <a:pt x="7696127" y="3467101"/>
                </a:cubicBezTo>
                <a:lnTo>
                  <a:pt x="7696302" y="3467101"/>
                </a:lnTo>
                <a:cubicBezTo>
                  <a:pt x="7697649" y="3463743"/>
                  <a:pt x="7699039" y="3460400"/>
                  <a:pt x="7700475" y="3457071"/>
                </a:cubicBezTo>
                <a:cubicBezTo>
                  <a:pt x="7701910" y="3453743"/>
                  <a:pt x="7703362" y="3450458"/>
                  <a:pt x="7704832" y="3447218"/>
                </a:cubicBezTo>
                <a:lnTo>
                  <a:pt x="7720738" y="3414169"/>
                </a:lnTo>
                <a:cubicBezTo>
                  <a:pt x="7720915" y="3413580"/>
                  <a:pt x="7721165" y="3413079"/>
                  <a:pt x="7721489" y="3412667"/>
                </a:cubicBezTo>
                <a:cubicBezTo>
                  <a:pt x="7721814" y="3412255"/>
                  <a:pt x="7722255" y="3411945"/>
                  <a:pt x="7722815" y="3411739"/>
                </a:cubicBezTo>
                <a:cubicBezTo>
                  <a:pt x="7723375" y="3411533"/>
                  <a:pt x="7724155" y="3411371"/>
                  <a:pt x="7725156" y="3411253"/>
                </a:cubicBezTo>
                <a:cubicBezTo>
                  <a:pt x="7726158" y="3411135"/>
                  <a:pt x="7727425" y="3411076"/>
                  <a:pt x="7728956" y="3411076"/>
                </a:cubicBezTo>
                <a:cubicBezTo>
                  <a:pt x="7731077" y="3411076"/>
                  <a:pt x="7732741" y="3411150"/>
                  <a:pt x="7733949" y="3411297"/>
                </a:cubicBezTo>
                <a:cubicBezTo>
                  <a:pt x="7735157" y="3411445"/>
                  <a:pt x="7735996" y="3411725"/>
                  <a:pt x="7736467" y="3412137"/>
                </a:cubicBezTo>
                <a:cubicBezTo>
                  <a:pt x="7736939" y="3412549"/>
                  <a:pt x="7737101" y="3413138"/>
                  <a:pt x="7736953" y="3413904"/>
                </a:cubicBezTo>
                <a:cubicBezTo>
                  <a:pt x="7736806" y="3414670"/>
                  <a:pt x="7736409" y="3415701"/>
                  <a:pt x="7735760" y="3416997"/>
                </a:cubicBezTo>
                <a:lnTo>
                  <a:pt x="7703418" y="3481505"/>
                </a:lnTo>
                <a:lnTo>
                  <a:pt x="7703418" y="3523656"/>
                </a:lnTo>
                <a:cubicBezTo>
                  <a:pt x="7703418" y="3524127"/>
                  <a:pt x="7703301" y="3524539"/>
                  <a:pt x="7703067" y="3524893"/>
                </a:cubicBezTo>
                <a:cubicBezTo>
                  <a:pt x="7702833" y="3525246"/>
                  <a:pt x="7702423" y="3525526"/>
                  <a:pt x="7701837" y="3525732"/>
                </a:cubicBezTo>
                <a:cubicBezTo>
                  <a:pt x="7701251" y="3525939"/>
                  <a:pt x="7700460" y="3526115"/>
                  <a:pt x="7699465" y="3526262"/>
                </a:cubicBezTo>
                <a:cubicBezTo>
                  <a:pt x="7698469" y="3526410"/>
                  <a:pt x="7697269" y="3526483"/>
                  <a:pt x="7695863" y="3526483"/>
                </a:cubicBezTo>
                <a:cubicBezTo>
                  <a:pt x="7694398" y="3526483"/>
                  <a:pt x="7693183" y="3526410"/>
                  <a:pt x="7692217" y="3526262"/>
                </a:cubicBezTo>
                <a:cubicBezTo>
                  <a:pt x="7691250" y="3526115"/>
                  <a:pt x="7690459" y="3525939"/>
                  <a:pt x="7689845" y="3525732"/>
                </a:cubicBezTo>
                <a:cubicBezTo>
                  <a:pt x="7689230" y="3525526"/>
                  <a:pt x="7688805" y="3525246"/>
                  <a:pt x="7688571" y="3524893"/>
                </a:cubicBezTo>
                <a:cubicBezTo>
                  <a:pt x="7688337" y="3524539"/>
                  <a:pt x="7688219" y="3524127"/>
                  <a:pt x="7688219" y="3523656"/>
                </a:cubicBezTo>
                <a:lnTo>
                  <a:pt x="7688219" y="3481505"/>
                </a:lnTo>
                <a:lnTo>
                  <a:pt x="7655877" y="3416997"/>
                </a:lnTo>
                <a:cubicBezTo>
                  <a:pt x="7655229" y="3415642"/>
                  <a:pt x="7654832" y="3414582"/>
                  <a:pt x="7654684" y="3413816"/>
                </a:cubicBezTo>
                <a:cubicBezTo>
                  <a:pt x="7654537" y="3413050"/>
                  <a:pt x="7654684" y="3412461"/>
                  <a:pt x="7655126" y="3412048"/>
                </a:cubicBezTo>
                <a:cubicBezTo>
                  <a:pt x="7655568" y="3411636"/>
                  <a:pt x="7656363" y="3411371"/>
                  <a:pt x="7657512" y="3411253"/>
                </a:cubicBezTo>
                <a:cubicBezTo>
                  <a:pt x="7658660" y="3411135"/>
                  <a:pt x="7660207" y="3411076"/>
                  <a:pt x="7662151" y="3411076"/>
                </a:cubicBezTo>
                <a:close/>
                <a:moveTo>
                  <a:pt x="7446011" y="3411076"/>
                </a:moveTo>
                <a:cubicBezTo>
                  <a:pt x="7447484" y="3411076"/>
                  <a:pt x="7448706" y="3411150"/>
                  <a:pt x="7449678" y="3411297"/>
                </a:cubicBezTo>
                <a:cubicBezTo>
                  <a:pt x="7450650" y="3411445"/>
                  <a:pt x="7451431" y="3411621"/>
                  <a:pt x="7452020" y="3411827"/>
                </a:cubicBezTo>
                <a:cubicBezTo>
                  <a:pt x="7452609" y="3412034"/>
                  <a:pt x="7453021" y="3412313"/>
                  <a:pt x="7453257" y="3412667"/>
                </a:cubicBezTo>
                <a:cubicBezTo>
                  <a:pt x="7453493" y="3413020"/>
                  <a:pt x="7453610" y="3413433"/>
                  <a:pt x="7453610" y="3413904"/>
                </a:cubicBezTo>
                <a:lnTo>
                  <a:pt x="7453610" y="3459678"/>
                </a:lnTo>
                <a:lnTo>
                  <a:pt x="7505658" y="3459678"/>
                </a:lnTo>
                <a:lnTo>
                  <a:pt x="7505658" y="3413904"/>
                </a:lnTo>
                <a:cubicBezTo>
                  <a:pt x="7505658" y="3413433"/>
                  <a:pt x="7505776" y="3413020"/>
                  <a:pt x="7506012" y="3412667"/>
                </a:cubicBezTo>
                <a:cubicBezTo>
                  <a:pt x="7506248" y="3412313"/>
                  <a:pt x="7506660" y="3412034"/>
                  <a:pt x="7507249" y="3411827"/>
                </a:cubicBezTo>
                <a:cubicBezTo>
                  <a:pt x="7507838" y="3411621"/>
                  <a:pt x="7508604" y="3411445"/>
                  <a:pt x="7509546" y="3411297"/>
                </a:cubicBezTo>
                <a:cubicBezTo>
                  <a:pt x="7510489" y="3411150"/>
                  <a:pt x="7511726" y="3411076"/>
                  <a:pt x="7513258" y="3411076"/>
                </a:cubicBezTo>
                <a:cubicBezTo>
                  <a:pt x="7514672" y="3411076"/>
                  <a:pt x="7515865" y="3411150"/>
                  <a:pt x="7516837" y="3411297"/>
                </a:cubicBezTo>
                <a:cubicBezTo>
                  <a:pt x="7517809" y="3411445"/>
                  <a:pt x="7518589" y="3411621"/>
                  <a:pt x="7519178" y="3411827"/>
                </a:cubicBezTo>
                <a:cubicBezTo>
                  <a:pt x="7519768" y="3412034"/>
                  <a:pt x="7520180" y="3412313"/>
                  <a:pt x="7520415" y="3412667"/>
                </a:cubicBezTo>
                <a:cubicBezTo>
                  <a:pt x="7520651" y="3413020"/>
                  <a:pt x="7520769" y="3413433"/>
                  <a:pt x="7520769" y="3413904"/>
                </a:cubicBezTo>
                <a:lnTo>
                  <a:pt x="7520769" y="3523656"/>
                </a:lnTo>
                <a:cubicBezTo>
                  <a:pt x="7520769" y="3524127"/>
                  <a:pt x="7520651" y="3524539"/>
                  <a:pt x="7520415" y="3524893"/>
                </a:cubicBezTo>
                <a:cubicBezTo>
                  <a:pt x="7520180" y="3525246"/>
                  <a:pt x="7519768" y="3525526"/>
                  <a:pt x="7519178" y="3525732"/>
                </a:cubicBezTo>
                <a:cubicBezTo>
                  <a:pt x="7518589" y="3525939"/>
                  <a:pt x="7517809" y="3526115"/>
                  <a:pt x="7516837" y="3526262"/>
                </a:cubicBezTo>
                <a:cubicBezTo>
                  <a:pt x="7515865" y="3526410"/>
                  <a:pt x="7514672" y="3526483"/>
                  <a:pt x="7513258" y="3526483"/>
                </a:cubicBezTo>
                <a:cubicBezTo>
                  <a:pt x="7511726" y="3526483"/>
                  <a:pt x="7510489" y="3526410"/>
                  <a:pt x="7509546" y="3526262"/>
                </a:cubicBezTo>
                <a:cubicBezTo>
                  <a:pt x="7508604" y="3526115"/>
                  <a:pt x="7507838" y="3525939"/>
                  <a:pt x="7507249" y="3525732"/>
                </a:cubicBezTo>
                <a:cubicBezTo>
                  <a:pt x="7506660" y="3525526"/>
                  <a:pt x="7506248" y="3525246"/>
                  <a:pt x="7506012" y="3524893"/>
                </a:cubicBezTo>
                <a:cubicBezTo>
                  <a:pt x="7505776" y="3524539"/>
                  <a:pt x="7505658" y="3524127"/>
                  <a:pt x="7505658" y="3523656"/>
                </a:cubicBezTo>
                <a:lnTo>
                  <a:pt x="7505658" y="3472933"/>
                </a:lnTo>
                <a:lnTo>
                  <a:pt x="7453610" y="3472933"/>
                </a:lnTo>
                <a:lnTo>
                  <a:pt x="7453610" y="3523656"/>
                </a:lnTo>
                <a:cubicBezTo>
                  <a:pt x="7453610" y="3524127"/>
                  <a:pt x="7453493" y="3524539"/>
                  <a:pt x="7453257" y="3524893"/>
                </a:cubicBezTo>
                <a:cubicBezTo>
                  <a:pt x="7453021" y="3525246"/>
                  <a:pt x="7452609" y="3525526"/>
                  <a:pt x="7452020" y="3525732"/>
                </a:cubicBezTo>
                <a:cubicBezTo>
                  <a:pt x="7451431" y="3525939"/>
                  <a:pt x="7450650" y="3526115"/>
                  <a:pt x="7449678" y="3526262"/>
                </a:cubicBezTo>
                <a:cubicBezTo>
                  <a:pt x="7448706" y="3526410"/>
                  <a:pt x="7447484" y="3526483"/>
                  <a:pt x="7446011" y="3526483"/>
                </a:cubicBezTo>
                <a:cubicBezTo>
                  <a:pt x="7444597" y="3526483"/>
                  <a:pt x="7443389" y="3526410"/>
                  <a:pt x="7442388" y="3526262"/>
                </a:cubicBezTo>
                <a:cubicBezTo>
                  <a:pt x="7441386" y="3526115"/>
                  <a:pt x="7440591" y="3525939"/>
                  <a:pt x="7440002" y="3525732"/>
                </a:cubicBezTo>
                <a:cubicBezTo>
                  <a:pt x="7439413" y="3525526"/>
                  <a:pt x="7439001" y="3525246"/>
                  <a:pt x="7438765" y="3524893"/>
                </a:cubicBezTo>
                <a:cubicBezTo>
                  <a:pt x="7438529" y="3524539"/>
                  <a:pt x="7438411" y="3524127"/>
                  <a:pt x="7438411" y="3523656"/>
                </a:cubicBezTo>
                <a:lnTo>
                  <a:pt x="7438411" y="3413904"/>
                </a:lnTo>
                <a:cubicBezTo>
                  <a:pt x="7438411" y="3413433"/>
                  <a:pt x="7438529" y="3413020"/>
                  <a:pt x="7438765" y="3412667"/>
                </a:cubicBezTo>
                <a:cubicBezTo>
                  <a:pt x="7439001" y="3412313"/>
                  <a:pt x="7439413" y="3412034"/>
                  <a:pt x="7440002" y="3411827"/>
                </a:cubicBezTo>
                <a:cubicBezTo>
                  <a:pt x="7440591" y="3411621"/>
                  <a:pt x="7441386" y="3411445"/>
                  <a:pt x="7442388" y="3411297"/>
                </a:cubicBezTo>
                <a:cubicBezTo>
                  <a:pt x="7443389" y="3411150"/>
                  <a:pt x="7444597" y="3411076"/>
                  <a:pt x="7446011" y="3411076"/>
                </a:cubicBezTo>
                <a:close/>
                <a:moveTo>
                  <a:pt x="7195426" y="3411076"/>
                </a:moveTo>
                <a:cubicBezTo>
                  <a:pt x="7197193" y="3411076"/>
                  <a:pt x="7198622" y="3411135"/>
                  <a:pt x="7199712" y="3411253"/>
                </a:cubicBezTo>
                <a:cubicBezTo>
                  <a:pt x="7200802" y="3411371"/>
                  <a:pt x="7201671" y="3411533"/>
                  <a:pt x="7202319" y="3411739"/>
                </a:cubicBezTo>
                <a:cubicBezTo>
                  <a:pt x="7202967" y="3411945"/>
                  <a:pt x="7203453" y="3412240"/>
                  <a:pt x="7203777" y="3412623"/>
                </a:cubicBezTo>
                <a:cubicBezTo>
                  <a:pt x="7204101" y="3413006"/>
                  <a:pt x="7204410" y="3413492"/>
                  <a:pt x="7204704" y="3414081"/>
                </a:cubicBezTo>
                <a:lnTo>
                  <a:pt x="7220522" y="3446953"/>
                </a:lnTo>
                <a:cubicBezTo>
                  <a:pt x="7221991" y="3450076"/>
                  <a:pt x="7223457" y="3453345"/>
                  <a:pt x="7224921" y="3456762"/>
                </a:cubicBezTo>
                <a:cubicBezTo>
                  <a:pt x="7226384" y="3460179"/>
                  <a:pt x="7227879" y="3463625"/>
                  <a:pt x="7229402" y="3467101"/>
                </a:cubicBezTo>
                <a:lnTo>
                  <a:pt x="7229577" y="3467101"/>
                </a:lnTo>
                <a:cubicBezTo>
                  <a:pt x="7230924" y="3463743"/>
                  <a:pt x="7232314" y="3460400"/>
                  <a:pt x="7233750" y="3457071"/>
                </a:cubicBezTo>
                <a:cubicBezTo>
                  <a:pt x="7235185" y="3453743"/>
                  <a:pt x="7236637" y="3450458"/>
                  <a:pt x="7238107" y="3447218"/>
                </a:cubicBezTo>
                <a:lnTo>
                  <a:pt x="7254013" y="3414169"/>
                </a:lnTo>
                <a:cubicBezTo>
                  <a:pt x="7254190" y="3413580"/>
                  <a:pt x="7254440" y="3413079"/>
                  <a:pt x="7254764" y="3412667"/>
                </a:cubicBezTo>
                <a:cubicBezTo>
                  <a:pt x="7255089" y="3412255"/>
                  <a:pt x="7255530" y="3411945"/>
                  <a:pt x="7256090" y="3411739"/>
                </a:cubicBezTo>
                <a:cubicBezTo>
                  <a:pt x="7256650" y="3411533"/>
                  <a:pt x="7257430" y="3411371"/>
                  <a:pt x="7258431" y="3411253"/>
                </a:cubicBezTo>
                <a:cubicBezTo>
                  <a:pt x="7259433" y="3411135"/>
                  <a:pt x="7260700" y="3411076"/>
                  <a:pt x="7262231" y="3411076"/>
                </a:cubicBezTo>
                <a:cubicBezTo>
                  <a:pt x="7264352" y="3411076"/>
                  <a:pt x="7266016" y="3411150"/>
                  <a:pt x="7267224" y="3411297"/>
                </a:cubicBezTo>
                <a:cubicBezTo>
                  <a:pt x="7268432" y="3411445"/>
                  <a:pt x="7269271" y="3411725"/>
                  <a:pt x="7269742" y="3412137"/>
                </a:cubicBezTo>
                <a:cubicBezTo>
                  <a:pt x="7270214" y="3412549"/>
                  <a:pt x="7270376" y="3413138"/>
                  <a:pt x="7270228" y="3413904"/>
                </a:cubicBezTo>
                <a:cubicBezTo>
                  <a:pt x="7270081" y="3414670"/>
                  <a:pt x="7269684" y="3415701"/>
                  <a:pt x="7269035" y="3416997"/>
                </a:cubicBezTo>
                <a:lnTo>
                  <a:pt x="7236693" y="3481505"/>
                </a:lnTo>
                <a:lnTo>
                  <a:pt x="7236693" y="3523656"/>
                </a:lnTo>
                <a:cubicBezTo>
                  <a:pt x="7236693" y="3524127"/>
                  <a:pt x="7236576" y="3524539"/>
                  <a:pt x="7236342" y="3524893"/>
                </a:cubicBezTo>
                <a:cubicBezTo>
                  <a:pt x="7236108" y="3525246"/>
                  <a:pt x="7235698" y="3525526"/>
                  <a:pt x="7235112" y="3525732"/>
                </a:cubicBezTo>
                <a:cubicBezTo>
                  <a:pt x="7234526" y="3525939"/>
                  <a:pt x="7233735" y="3526115"/>
                  <a:pt x="7232740" y="3526262"/>
                </a:cubicBezTo>
                <a:cubicBezTo>
                  <a:pt x="7231744" y="3526410"/>
                  <a:pt x="7230544" y="3526483"/>
                  <a:pt x="7229138" y="3526483"/>
                </a:cubicBezTo>
                <a:cubicBezTo>
                  <a:pt x="7227673" y="3526483"/>
                  <a:pt x="7226458" y="3526410"/>
                  <a:pt x="7225492" y="3526262"/>
                </a:cubicBezTo>
                <a:cubicBezTo>
                  <a:pt x="7224525" y="3526115"/>
                  <a:pt x="7223734" y="3525939"/>
                  <a:pt x="7223120" y="3525732"/>
                </a:cubicBezTo>
                <a:cubicBezTo>
                  <a:pt x="7222505" y="3525526"/>
                  <a:pt x="7222080" y="3525246"/>
                  <a:pt x="7221846" y="3524893"/>
                </a:cubicBezTo>
                <a:cubicBezTo>
                  <a:pt x="7221612" y="3524539"/>
                  <a:pt x="7221494" y="3524127"/>
                  <a:pt x="7221494" y="3523656"/>
                </a:cubicBezTo>
                <a:lnTo>
                  <a:pt x="7221494" y="3481505"/>
                </a:lnTo>
                <a:lnTo>
                  <a:pt x="7189152" y="3416997"/>
                </a:lnTo>
                <a:cubicBezTo>
                  <a:pt x="7188504" y="3415642"/>
                  <a:pt x="7188107" y="3414582"/>
                  <a:pt x="7187959" y="3413816"/>
                </a:cubicBezTo>
                <a:cubicBezTo>
                  <a:pt x="7187812" y="3413050"/>
                  <a:pt x="7187959" y="3412461"/>
                  <a:pt x="7188401" y="3412048"/>
                </a:cubicBezTo>
                <a:cubicBezTo>
                  <a:pt x="7188843" y="3411636"/>
                  <a:pt x="7189638" y="3411371"/>
                  <a:pt x="7190787" y="3411253"/>
                </a:cubicBezTo>
                <a:cubicBezTo>
                  <a:pt x="7191935" y="3411135"/>
                  <a:pt x="7193482" y="3411076"/>
                  <a:pt x="7195426" y="3411076"/>
                </a:cubicBezTo>
                <a:close/>
                <a:moveTo>
                  <a:pt x="6969761" y="3411076"/>
                </a:moveTo>
                <a:cubicBezTo>
                  <a:pt x="6971234" y="3411076"/>
                  <a:pt x="6972456" y="3411150"/>
                  <a:pt x="6973428" y="3411297"/>
                </a:cubicBezTo>
                <a:cubicBezTo>
                  <a:pt x="6974400" y="3411445"/>
                  <a:pt x="6975181" y="3411621"/>
                  <a:pt x="6975770" y="3411827"/>
                </a:cubicBezTo>
                <a:cubicBezTo>
                  <a:pt x="6976359" y="3412034"/>
                  <a:pt x="6976771" y="3412313"/>
                  <a:pt x="6977007" y="3412667"/>
                </a:cubicBezTo>
                <a:cubicBezTo>
                  <a:pt x="6977243" y="3413020"/>
                  <a:pt x="6977360" y="3413433"/>
                  <a:pt x="6977360" y="3413904"/>
                </a:cubicBezTo>
                <a:lnTo>
                  <a:pt x="6977360" y="3459678"/>
                </a:lnTo>
                <a:lnTo>
                  <a:pt x="7029408" y="3459678"/>
                </a:lnTo>
                <a:lnTo>
                  <a:pt x="7029408" y="3413904"/>
                </a:lnTo>
                <a:cubicBezTo>
                  <a:pt x="7029408" y="3413433"/>
                  <a:pt x="7029526" y="3413020"/>
                  <a:pt x="7029762" y="3412667"/>
                </a:cubicBezTo>
                <a:cubicBezTo>
                  <a:pt x="7029998" y="3412313"/>
                  <a:pt x="7030410" y="3412034"/>
                  <a:pt x="7030999" y="3411827"/>
                </a:cubicBezTo>
                <a:cubicBezTo>
                  <a:pt x="7031588" y="3411621"/>
                  <a:pt x="7032354" y="3411445"/>
                  <a:pt x="7033296" y="3411297"/>
                </a:cubicBezTo>
                <a:cubicBezTo>
                  <a:pt x="7034239" y="3411150"/>
                  <a:pt x="7035476" y="3411076"/>
                  <a:pt x="7037008" y="3411076"/>
                </a:cubicBezTo>
                <a:cubicBezTo>
                  <a:pt x="7038422" y="3411076"/>
                  <a:pt x="7039615" y="3411150"/>
                  <a:pt x="7040587" y="3411297"/>
                </a:cubicBezTo>
                <a:cubicBezTo>
                  <a:pt x="7041559" y="3411445"/>
                  <a:pt x="7042339" y="3411621"/>
                  <a:pt x="7042928" y="3411827"/>
                </a:cubicBezTo>
                <a:cubicBezTo>
                  <a:pt x="7043518" y="3412034"/>
                  <a:pt x="7043930" y="3412313"/>
                  <a:pt x="7044165" y="3412667"/>
                </a:cubicBezTo>
                <a:cubicBezTo>
                  <a:pt x="7044401" y="3413020"/>
                  <a:pt x="7044519" y="3413433"/>
                  <a:pt x="7044519" y="3413904"/>
                </a:cubicBezTo>
                <a:lnTo>
                  <a:pt x="7044519" y="3523656"/>
                </a:lnTo>
                <a:cubicBezTo>
                  <a:pt x="7044519" y="3524127"/>
                  <a:pt x="7044401" y="3524539"/>
                  <a:pt x="7044165" y="3524893"/>
                </a:cubicBezTo>
                <a:cubicBezTo>
                  <a:pt x="7043930" y="3525246"/>
                  <a:pt x="7043518" y="3525526"/>
                  <a:pt x="7042928" y="3525732"/>
                </a:cubicBezTo>
                <a:cubicBezTo>
                  <a:pt x="7042339" y="3525939"/>
                  <a:pt x="7041559" y="3526115"/>
                  <a:pt x="7040587" y="3526262"/>
                </a:cubicBezTo>
                <a:cubicBezTo>
                  <a:pt x="7039615" y="3526410"/>
                  <a:pt x="7038422" y="3526483"/>
                  <a:pt x="7037008" y="3526483"/>
                </a:cubicBezTo>
                <a:cubicBezTo>
                  <a:pt x="7035476" y="3526483"/>
                  <a:pt x="7034239" y="3526410"/>
                  <a:pt x="7033296" y="3526262"/>
                </a:cubicBezTo>
                <a:cubicBezTo>
                  <a:pt x="7032354" y="3526115"/>
                  <a:pt x="7031588" y="3525939"/>
                  <a:pt x="7030999" y="3525732"/>
                </a:cubicBezTo>
                <a:cubicBezTo>
                  <a:pt x="7030410" y="3525526"/>
                  <a:pt x="7029998" y="3525246"/>
                  <a:pt x="7029762" y="3524893"/>
                </a:cubicBezTo>
                <a:cubicBezTo>
                  <a:pt x="7029526" y="3524539"/>
                  <a:pt x="7029408" y="3524127"/>
                  <a:pt x="7029408" y="3523656"/>
                </a:cubicBezTo>
                <a:lnTo>
                  <a:pt x="7029408" y="3472933"/>
                </a:lnTo>
                <a:lnTo>
                  <a:pt x="6977360" y="3472933"/>
                </a:lnTo>
                <a:lnTo>
                  <a:pt x="6977360" y="3523656"/>
                </a:lnTo>
                <a:cubicBezTo>
                  <a:pt x="6977360" y="3524127"/>
                  <a:pt x="6977243" y="3524539"/>
                  <a:pt x="6977007" y="3524893"/>
                </a:cubicBezTo>
                <a:cubicBezTo>
                  <a:pt x="6976771" y="3525246"/>
                  <a:pt x="6976359" y="3525526"/>
                  <a:pt x="6975770" y="3525732"/>
                </a:cubicBezTo>
                <a:cubicBezTo>
                  <a:pt x="6975181" y="3525939"/>
                  <a:pt x="6974400" y="3526115"/>
                  <a:pt x="6973428" y="3526262"/>
                </a:cubicBezTo>
                <a:cubicBezTo>
                  <a:pt x="6972456" y="3526410"/>
                  <a:pt x="6971234" y="3526483"/>
                  <a:pt x="6969761" y="3526483"/>
                </a:cubicBezTo>
                <a:cubicBezTo>
                  <a:pt x="6968347" y="3526483"/>
                  <a:pt x="6967139" y="3526410"/>
                  <a:pt x="6966138" y="3526262"/>
                </a:cubicBezTo>
                <a:cubicBezTo>
                  <a:pt x="6965136" y="3526115"/>
                  <a:pt x="6964341" y="3525939"/>
                  <a:pt x="6963752" y="3525732"/>
                </a:cubicBezTo>
                <a:cubicBezTo>
                  <a:pt x="6963163" y="3525526"/>
                  <a:pt x="6962751" y="3525246"/>
                  <a:pt x="6962515" y="3524893"/>
                </a:cubicBezTo>
                <a:cubicBezTo>
                  <a:pt x="6962279" y="3524539"/>
                  <a:pt x="6962161" y="3524127"/>
                  <a:pt x="6962161" y="3523656"/>
                </a:cubicBezTo>
                <a:lnTo>
                  <a:pt x="6962161" y="3413904"/>
                </a:lnTo>
                <a:cubicBezTo>
                  <a:pt x="6962161" y="3413433"/>
                  <a:pt x="6962279" y="3413020"/>
                  <a:pt x="6962515" y="3412667"/>
                </a:cubicBezTo>
                <a:cubicBezTo>
                  <a:pt x="6962751" y="3412313"/>
                  <a:pt x="6963163" y="3412034"/>
                  <a:pt x="6963752" y="3411827"/>
                </a:cubicBezTo>
                <a:cubicBezTo>
                  <a:pt x="6964341" y="3411621"/>
                  <a:pt x="6965136" y="3411445"/>
                  <a:pt x="6966138" y="3411297"/>
                </a:cubicBezTo>
                <a:cubicBezTo>
                  <a:pt x="6967139" y="3411150"/>
                  <a:pt x="6968347" y="3411076"/>
                  <a:pt x="6969761" y="3411076"/>
                </a:cubicBezTo>
                <a:close/>
                <a:moveTo>
                  <a:pt x="6719176" y="3411076"/>
                </a:moveTo>
                <a:cubicBezTo>
                  <a:pt x="6720943" y="3411076"/>
                  <a:pt x="6722372" y="3411135"/>
                  <a:pt x="6723462" y="3411253"/>
                </a:cubicBezTo>
                <a:cubicBezTo>
                  <a:pt x="6724552" y="3411371"/>
                  <a:pt x="6725421" y="3411533"/>
                  <a:pt x="6726069" y="3411739"/>
                </a:cubicBezTo>
                <a:cubicBezTo>
                  <a:pt x="6726717" y="3411945"/>
                  <a:pt x="6727203" y="3412240"/>
                  <a:pt x="6727527" y="3412623"/>
                </a:cubicBezTo>
                <a:cubicBezTo>
                  <a:pt x="6727851" y="3413006"/>
                  <a:pt x="6728160" y="3413492"/>
                  <a:pt x="6728454" y="3414081"/>
                </a:cubicBezTo>
                <a:lnTo>
                  <a:pt x="6744272" y="3446953"/>
                </a:lnTo>
                <a:cubicBezTo>
                  <a:pt x="6745741" y="3450076"/>
                  <a:pt x="6747207" y="3453345"/>
                  <a:pt x="6748671" y="3456762"/>
                </a:cubicBezTo>
                <a:cubicBezTo>
                  <a:pt x="6750134" y="3460179"/>
                  <a:pt x="6751629" y="3463625"/>
                  <a:pt x="6753152" y="3467101"/>
                </a:cubicBezTo>
                <a:lnTo>
                  <a:pt x="6753327" y="3467101"/>
                </a:lnTo>
                <a:cubicBezTo>
                  <a:pt x="6754674" y="3463743"/>
                  <a:pt x="6756064" y="3460400"/>
                  <a:pt x="6757500" y="3457071"/>
                </a:cubicBezTo>
                <a:cubicBezTo>
                  <a:pt x="6758935" y="3453743"/>
                  <a:pt x="6760387" y="3450458"/>
                  <a:pt x="6761857" y="3447218"/>
                </a:cubicBezTo>
                <a:lnTo>
                  <a:pt x="6777763" y="3414169"/>
                </a:lnTo>
                <a:cubicBezTo>
                  <a:pt x="6777940" y="3413580"/>
                  <a:pt x="6778190" y="3413079"/>
                  <a:pt x="6778514" y="3412667"/>
                </a:cubicBezTo>
                <a:cubicBezTo>
                  <a:pt x="6778839" y="3412255"/>
                  <a:pt x="6779280" y="3411945"/>
                  <a:pt x="6779840" y="3411739"/>
                </a:cubicBezTo>
                <a:cubicBezTo>
                  <a:pt x="6780400" y="3411533"/>
                  <a:pt x="6781180" y="3411371"/>
                  <a:pt x="6782181" y="3411253"/>
                </a:cubicBezTo>
                <a:cubicBezTo>
                  <a:pt x="6783183" y="3411135"/>
                  <a:pt x="6784450" y="3411076"/>
                  <a:pt x="6785981" y="3411076"/>
                </a:cubicBezTo>
                <a:cubicBezTo>
                  <a:pt x="6788102" y="3411076"/>
                  <a:pt x="6789766" y="3411150"/>
                  <a:pt x="6790974" y="3411297"/>
                </a:cubicBezTo>
                <a:cubicBezTo>
                  <a:pt x="6792182" y="3411445"/>
                  <a:pt x="6793021" y="3411725"/>
                  <a:pt x="6793492" y="3412137"/>
                </a:cubicBezTo>
                <a:cubicBezTo>
                  <a:pt x="6793964" y="3412549"/>
                  <a:pt x="6794126" y="3413138"/>
                  <a:pt x="6793978" y="3413904"/>
                </a:cubicBezTo>
                <a:cubicBezTo>
                  <a:pt x="6793831" y="3414670"/>
                  <a:pt x="6793434" y="3415701"/>
                  <a:pt x="6792785" y="3416997"/>
                </a:cubicBezTo>
                <a:lnTo>
                  <a:pt x="6760443" y="3481505"/>
                </a:lnTo>
                <a:lnTo>
                  <a:pt x="6760443" y="3523656"/>
                </a:lnTo>
                <a:cubicBezTo>
                  <a:pt x="6760443" y="3524127"/>
                  <a:pt x="6760326" y="3524539"/>
                  <a:pt x="6760092" y="3524893"/>
                </a:cubicBezTo>
                <a:cubicBezTo>
                  <a:pt x="6759858" y="3525246"/>
                  <a:pt x="6759448" y="3525526"/>
                  <a:pt x="6758862" y="3525732"/>
                </a:cubicBezTo>
                <a:cubicBezTo>
                  <a:pt x="6758276" y="3525939"/>
                  <a:pt x="6757485" y="3526115"/>
                  <a:pt x="6756490" y="3526262"/>
                </a:cubicBezTo>
                <a:cubicBezTo>
                  <a:pt x="6755494" y="3526410"/>
                  <a:pt x="6754294" y="3526483"/>
                  <a:pt x="6752888" y="3526483"/>
                </a:cubicBezTo>
                <a:cubicBezTo>
                  <a:pt x="6751423" y="3526483"/>
                  <a:pt x="6750208" y="3526410"/>
                  <a:pt x="6749242" y="3526262"/>
                </a:cubicBezTo>
                <a:cubicBezTo>
                  <a:pt x="6748275" y="3526115"/>
                  <a:pt x="6747484" y="3525939"/>
                  <a:pt x="6746870" y="3525732"/>
                </a:cubicBezTo>
                <a:cubicBezTo>
                  <a:pt x="6746255" y="3525526"/>
                  <a:pt x="6745830" y="3525246"/>
                  <a:pt x="6745596" y="3524893"/>
                </a:cubicBezTo>
                <a:cubicBezTo>
                  <a:pt x="6745362" y="3524539"/>
                  <a:pt x="6745244" y="3524127"/>
                  <a:pt x="6745244" y="3523656"/>
                </a:cubicBezTo>
                <a:lnTo>
                  <a:pt x="6745244" y="3481505"/>
                </a:lnTo>
                <a:lnTo>
                  <a:pt x="6712902" y="3416997"/>
                </a:lnTo>
                <a:cubicBezTo>
                  <a:pt x="6712254" y="3415642"/>
                  <a:pt x="6711857" y="3414582"/>
                  <a:pt x="6711709" y="3413816"/>
                </a:cubicBezTo>
                <a:cubicBezTo>
                  <a:pt x="6711562" y="3413050"/>
                  <a:pt x="6711709" y="3412461"/>
                  <a:pt x="6712151" y="3412048"/>
                </a:cubicBezTo>
                <a:cubicBezTo>
                  <a:pt x="6712593" y="3411636"/>
                  <a:pt x="6713388" y="3411371"/>
                  <a:pt x="6714537" y="3411253"/>
                </a:cubicBezTo>
                <a:cubicBezTo>
                  <a:pt x="6715685" y="3411135"/>
                  <a:pt x="6717232" y="3411076"/>
                  <a:pt x="6719176" y="3411076"/>
                </a:cubicBezTo>
                <a:close/>
                <a:moveTo>
                  <a:pt x="6503036" y="3411076"/>
                </a:moveTo>
                <a:cubicBezTo>
                  <a:pt x="6504509" y="3411076"/>
                  <a:pt x="6505731" y="3411150"/>
                  <a:pt x="6506703" y="3411297"/>
                </a:cubicBezTo>
                <a:cubicBezTo>
                  <a:pt x="6507675" y="3411445"/>
                  <a:pt x="6508456" y="3411621"/>
                  <a:pt x="6509045" y="3411827"/>
                </a:cubicBezTo>
                <a:cubicBezTo>
                  <a:pt x="6509634" y="3412034"/>
                  <a:pt x="6510046" y="3412313"/>
                  <a:pt x="6510282" y="3412667"/>
                </a:cubicBezTo>
                <a:cubicBezTo>
                  <a:pt x="6510518" y="3413020"/>
                  <a:pt x="6510635" y="3413433"/>
                  <a:pt x="6510635" y="3413904"/>
                </a:cubicBezTo>
                <a:lnTo>
                  <a:pt x="6510635" y="3459678"/>
                </a:lnTo>
                <a:lnTo>
                  <a:pt x="6562683" y="3459678"/>
                </a:lnTo>
                <a:lnTo>
                  <a:pt x="6562683" y="3413904"/>
                </a:lnTo>
                <a:cubicBezTo>
                  <a:pt x="6562683" y="3413433"/>
                  <a:pt x="6562801" y="3413020"/>
                  <a:pt x="6563037" y="3412667"/>
                </a:cubicBezTo>
                <a:cubicBezTo>
                  <a:pt x="6563273" y="3412313"/>
                  <a:pt x="6563685" y="3412034"/>
                  <a:pt x="6564274" y="3411827"/>
                </a:cubicBezTo>
                <a:cubicBezTo>
                  <a:pt x="6564863" y="3411621"/>
                  <a:pt x="6565629" y="3411445"/>
                  <a:pt x="6566571" y="3411297"/>
                </a:cubicBezTo>
                <a:cubicBezTo>
                  <a:pt x="6567514" y="3411150"/>
                  <a:pt x="6568751" y="3411076"/>
                  <a:pt x="6570283" y="3411076"/>
                </a:cubicBezTo>
                <a:cubicBezTo>
                  <a:pt x="6571697" y="3411076"/>
                  <a:pt x="6572890" y="3411150"/>
                  <a:pt x="6573862" y="3411297"/>
                </a:cubicBezTo>
                <a:cubicBezTo>
                  <a:pt x="6574834" y="3411445"/>
                  <a:pt x="6575614" y="3411621"/>
                  <a:pt x="6576203" y="3411827"/>
                </a:cubicBezTo>
                <a:cubicBezTo>
                  <a:pt x="6576793" y="3412034"/>
                  <a:pt x="6577205" y="3412313"/>
                  <a:pt x="6577440" y="3412667"/>
                </a:cubicBezTo>
                <a:cubicBezTo>
                  <a:pt x="6577676" y="3413020"/>
                  <a:pt x="6577794" y="3413433"/>
                  <a:pt x="6577794" y="3413904"/>
                </a:cubicBezTo>
                <a:lnTo>
                  <a:pt x="6577794" y="3523656"/>
                </a:lnTo>
                <a:cubicBezTo>
                  <a:pt x="6577794" y="3524127"/>
                  <a:pt x="6577676" y="3524539"/>
                  <a:pt x="6577440" y="3524893"/>
                </a:cubicBezTo>
                <a:cubicBezTo>
                  <a:pt x="6577205" y="3525246"/>
                  <a:pt x="6576793" y="3525526"/>
                  <a:pt x="6576203" y="3525732"/>
                </a:cubicBezTo>
                <a:cubicBezTo>
                  <a:pt x="6575614" y="3525939"/>
                  <a:pt x="6574834" y="3526115"/>
                  <a:pt x="6573862" y="3526262"/>
                </a:cubicBezTo>
                <a:cubicBezTo>
                  <a:pt x="6572890" y="3526410"/>
                  <a:pt x="6571697" y="3526483"/>
                  <a:pt x="6570283" y="3526483"/>
                </a:cubicBezTo>
                <a:cubicBezTo>
                  <a:pt x="6568751" y="3526483"/>
                  <a:pt x="6567514" y="3526410"/>
                  <a:pt x="6566571" y="3526262"/>
                </a:cubicBezTo>
                <a:cubicBezTo>
                  <a:pt x="6565629" y="3526115"/>
                  <a:pt x="6564863" y="3525939"/>
                  <a:pt x="6564274" y="3525732"/>
                </a:cubicBezTo>
                <a:cubicBezTo>
                  <a:pt x="6563685" y="3525526"/>
                  <a:pt x="6563273" y="3525246"/>
                  <a:pt x="6563037" y="3524893"/>
                </a:cubicBezTo>
                <a:cubicBezTo>
                  <a:pt x="6562801" y="3524539"/>
                  <a:pt x="6562683" y="3524127"/>
                  <a:pt x="6562683" y="3523656"/>
                </a:cubicBezTo>
                <a:lnTo>
                  <a:pt x="6562683" y="3472933"/>
                </a:lnTo>
                <a:lnTo>
                  <a:pt x="6510635" y="3472933"/>
                </a:lnTo>
                <a:lnTo>
                  <a:pt x="6510635" y="3523656"/>
                </a:lnTo>
                <a:cubicBezTo>
                  <a:pt x="6510635" y="3524127"/>
                  <a:pt x="6510518" y="3524539"/>
                  <a:pt x="6510282" y="3524893"/>
                </a:cubicBezTo>
                <a:cubicBezTo>
                  <a:pt x="6510046" y="3525246"/>
                  <a:pt x="6509634" y="3525526"/>
                  <a:pt x="6509045" y="3525732"/>
                </a:cubicBezTo>
                <a:cubicBezTo>
                  <a:pt x="6508456" y="3525939"/>
                  <a:pt x="6507675" y="3526115"/>
                  <a:pt x="6506703" y="3526262"/>
                </a:cubicBezTo>
                <a:cubicBezTo>
                  <a:pt x="6505731" y="3526410"/>
                  <a:pt x="6504509" y="3526483"/>
                  <a:pt x="6503036" y="3526483"/>
                </a:cubicBezTo>
                <a:cubicBezTo>
                  <a:pt x="6501622" y="3526483"/>
                  <a:pt x="6500414" y="3526410"/>
                  <a:pt x="6499413" y="3526262"/>
                </a:cubicBezTo>
                <a:cubicBezTo>
                  <a:pt x="6498411" y="3526115"/>
                  <a:pt x="6497616" y="3525939"/>
                  <a:pt x="6497027" y="3525732"/>
                </a:cubicBezTo>
                <a:cubicBezTo>
                  <a:pt x="6496438" y="3525526"/>
                  <a:pt x="6496026" y="3525246"/>
                  <a:pt x="6495790" y="3524893"/>
                </a:cubicBezTo>
                <a:cubicBezTo>
                  <a:pt x="6495554" y="3524539"/>
                  <a:pt x="6495436" y="3524127"/>
                  <a:pt x="6495436" y="3523656"/>
                </a:cubicBezTo>
                <a:lnTo>
                  <a:pt x="6495436" y="3413904"/>
                </a:lnTo>
                <a:cubicBezTo>
                  <a:pt x="6495436" y="3413433"/>
                  <a:pt x="6495554" y="3413020"/>
                  <a:pt x="6495790" y="3412667"/>
                </a:cubicBezTo>
                <a:cubicBezTo>
                  <a:pt x="6496026" y="3412313"/>
                  <a:pt x="6496438" y="3412034"/>
                  <a:pt x="6497027" y="3411827"/>
                </a:cubicBezTo>
                <a:cubicBezTo>
                  <a:pt x="6497616" y="3411621"/>
                  <a:pt x="6498411" y="3411445"/>
                  <a:pt x="6499413" y="3411297"/>
                </a:cubicBezTo>
                <a:cubicBezTo>
                  <a:pt x="6500414" y="3411150"/>
                  <a:pt x="6501622" y="3411076"/>
                  <a:pt x="6503036" y="3411076"/>
                </a:cubicBezTo>
                <a:close/>
                <a:moveTo>
                  <a:pt x="6252451" y="3411076"/>
                </a:moveTo>
                <a:cubicBezTo>
                  <a:pt x="6254218" y="3411076"/>
                  <a:pt x="6255647" y="3411135"/>
                  <a:pt x="6256737" y="3411253"/>
                </a:cubicBezTo>
                <a:cubicBezTo>
                  <a:pt x="6257827" y="3411371"/>
                  <a:pt x="6258696" y="3411533"/>
                  <a:pt x="6259344" y="3411739"/>
                </a:cubicBezTo>
                <a:cubicBezTo>
                  <a:pt x="6259992" y="3411945"/>
                  <a:pt x="6260478" y="3412240"/>
                  <a:pt x="6260802" y="3412623"/>
                </a:cubicBezTo>
                <a:cubicBezTo>
                  <a:pt x="6261126" y="3413006"/>
                  <a:pt x="6261435" y="3413492"/>
                  <a:pt x="6261729" y="3414081"/>
                </a:cubicBezTo>
                <a:lnTo>
                  <a:pt x="6277547" y="3446953"/>
                </a:lnTo>
                <a:cubicBezTo>
                  <a:pt x="6279016" y="3450076"/>
                  <a:pt x="6280482" y="3453345"/>
                  <a:pt x="6281946" y="3456762"/>
                </a:cubicBezTo>
                <a:cubicBezTo>
                  <a:pt x="6283409" y="3460179"/>
                  <a:pt x="6284904" y="3463625"/>
                  <a:pt x="6286427" y="3467101"/>
                </a:cubicBezTo>
                <a:lnTo>
                  <a:pt x="6286602" y="3467101"/>
                </a:lnTo>
                <a:cubicBezTo>
                  <a:pt x="6287949" y="3463743"/>
                  <a:pt x="6289339" y="3460400"/>
                  <a:pt x="6290775" y="3457071"/>
                </a:cubicBezTo>
                <a:cubicBezTo>
                  <a:pt x="6292210" y="3453743"/>
                  <a:pt x="6293662" y="3450458"/>
                  <a:pt x="6295132" y="3447218"/>
                </a:cubicBezTo>
                <a:lnTo>
                  <a:pt x="6311038" y="3414169"/>
                </a:lnTo>
                <a:cubicBezTo>
                  <a:pt x="6311215" y="3413580"/>
                  <a:pt x="6311465" y="3413079"/>
                  <a:pt x="6311789" y="3412667"/>
                </a:cubicBezTo>
                <a:cubicBezTo>
                  <a:pt x="6312114" y="3412255"/>
                  <a:pt x="6312555" y="3411945"/>
                  <a:pt x="6313115" y="3411739"/>
                </a:cubicBezTo>
                <a:cubicBezTo>
                  <a:pt x="6313675" y="3411533"/>
                  <a:pt x="6314455" y="3411371"/>
                  <a:pt x="6315456" y="3411253"/>
                </a:cubicBezTo>
                <a:cubicBezTo>
                  <a:pt x="6316458" y="3411135"/>
                  <a:pt x="6317725" y="3411076"/>
                  <a:pt x="6319256" y="3411076"/>
                </a:cubicBezTo>
                <a:cubicBezTo>
                  <a:pt x="6321377" y="3411076"/>
                  <a:pt x="6323041" y="3411150"/>
                  <a:pt x="6324249" y="3411297"/>
                </a:cubicBezTo>
                <a:cubicBezTo>
                  <a:pt x="6325457" y="3411445"/>
                  <a:pt x="6326296" y="3411725"/>
                  <a:pt x="6326767" y="3412137"/>
                </a:cubicBezTo>
                <a:cubicBezTo>
                  <a:pt x="6327239" y="3412549"/>
                  <a:pt x="6327401" y="3413138"/>
                  <a:pt x="6327253" y="3413904"/>
                </a:cubicBezTo>
                <a:cubicBezTo>
                  <a:pt x="6327106" y="3414670"/>
                  <a:pt x="6326709" y="3415701"/>
                  <a:pt x="6326060" y="3416997"/>
                </a:cubicBezTo>
                <a:lnTo>
                  <a:pt x="6293718" y="3481505"/>
                </a:lnTo>
                <a:lnTo>
                  <a:pt x="6293718" y="3523656"/>
                </a:lnTo>
                <a:cubicBezTo>
                  <a:pt x="6293718" y="3524127"/>
                  <a:pt x="6293601" y="3524539"/>
                  <a:pt x="6293367" y="3524893"/>
                </a:cubicBezTo>
                <a:cubicBezTo>
                  <a:pt x="6293133" y="3525246"/>
                  <a:pt x="6292723" y="3525526"/>
                  <a:pt x="6292137" y="3525732"/>
                </a:cubicBezTo>
                <a:cubicBezTo>
                  <a:pt x="6291551" y="3525939"/>
                  <a:pt x="6290760" y="3526115"/>
                  <a:pt x="6289765" y="3526262"/>
                </a:cubicBezTo>
                <a:cubicBezTo>
                  <a:pt x="6288769" y="3526410"/>
                  <a:pt x="6287569" y="3526483"/>
                  <a:pt x="6286163" y="3526483"/>
                </a:cubicBezTo>
                <a:cubicBezTo>
                  <a:pt x="6284698" y="3526483"/>
                  <a:pt x="6283483" y="3526410"/>
                  <a:pt x="6282517" y="3526262"/>
                </a:cubicBezTo>
                <a:cubicBezTo>
                  <a:pt x="6281550" y="3526115"/>
                  <a:pt x="6280759" y="3525939"/>
                  <a:pt x="6280145" y="3525732"/>
                </a:cubicBezTo>
                <a:cubicBezTo>
                  <a:pt x="6279530" y="3525526"/>
                  <a:pt x="6279105" y="3525246"/>
                  <a:pt x="6278871" y="3524893"/>
                </a:cubicBezTo>
                <a:cubicBezTo>
                  <a:pt x="6278637" y="3524539"/>
                  <a:pt x="6278519" y="3524127"/>
                  <a:pt x="6278519" y="3523656"/>
                </a:cubicBezTo>
                <a:lnTo>
                  <a:pt x="6278519" y="3481505"/>
                </a:lnTo>
                <a:lnTo>
                  <a:pt x="6246177" y="3416997"/>
                </a:lnTo>
                <a:cubicBezTo>
                  <a:pt x="6245529" y="3415642"/>
                  <a:pt x="6245132" y="3414582"/>
                  <a:pt x="6244984" y="3413816"/>
                </a:cubicBezTo>
                <a:cubicBezTo>
                  <a:pt x="6244837" y="3413050"/>
                  <a:pt x="6244984" y="3412461"/>
                  <a:pt x="6245426" y="3412048"/>
                </a:cubicBezTo>
                <a:cubicBezTo>
                  <a:pt x="6245868" y="3411636"/>
                  <a:pt x="6246663" y="3411371"/>
                  <a:pt x="6247812" y="3411253"/>
                </a:cubicBezTo>
                <a:cubicBezTo>
                  <a:pt x="6248960" y="3411135"/>
                  <a:pt x="6250507" y="3411076"/>
                  <a:pt x="6252451" y="3411076"/>
                </a:cubicBezTo>
                <a:close/>
                <a:moveTo>
                  <a:pt x="6026786" y="3411076"/>
                </a:moveTo>
                <a:cubicBezTo>
                  <a:pt x="6028259" y="3411076"/>
                  <a:pt x="6029481" y="3411150"/>
                  <a:pt x="6030453" y="3411297"/>
                </a:cubicBezTo>
                <a:cubicBezTo>
                  <a:pt x="6031425" y="3411445"/>
                  <a:pt x="6032206" y="3411621"/>
                  <a:pt x="6032795" y="3411827"/>
                </a:cubicBezTo>
                <a:cubicBezTo>
                  <a:pt x="6033384" y="3412034"/>
                  <a:pt x="6033796" y="3412313"/>
                  <a:pt x="6034032" y="3412667"/>
                </a:cubicBezTo>
                <a:cubicBezTo>
                  <a:pt x="6034268" y="3413020"/>
                  <a:pt x="6034385" y="3413433"/>
                  <a:pt x="6034385" y="3413904"/>
                </a:cubicBezTo>
                <a:lnTo>
                  <a:pt x="6034385" y="3459678"/>
                </a:lnTo>
                <a:lnTo>
                  <a:pt x="6086433" y="3459678"/>
                </a:lnTo>
                <a:lnTo>
                  <a:pt x="6086433" y="3413904"/>
                </a:lnTo>
                <a:cubicBezTo>
                  <a:pt x="6086433" y="3413433"/>
                  <a:pt x="6086551" y="3413020"/>
                  <a:pt x="6086787" y="3412667"/>
                </a:cubicBezTo>
                <a:cubicBezTo>
                  <a:pt x="6087023" y="3412313"/>
                  <a:pt x="6087435" y="3412034"/>
                  <a:pt x="6088024" y="3411827"/>
                </a:cubicBezTo>
                <a:cubicBezTo>
                  <a:pt x="6088613" y="3411621"/>
                  <a:pt x="6089379" y="3411445"/>
                  <a:pt x="6090321" y="3411297"/>
                </a:cubicBezTo>
                <a:cubicBezTo>
                  <a:pt x="6091264" y="3411150"/>
                  <a:pt x="6092501" y="3411076"/>
                  <a:pt x="6094033" y="3411076"/>
                </a:cubicBezTo>
                <a:cubicBezTo>
                  <a:pt x="6095447" y="3411076"/>
                  <a:pt x="6096640" y="3411150"/>
                  <a:pt x="6097612" y="3411297"/>
                </a:cubicBezTo>
                <a:cubicBezTo>
                  <a:pt x="6098584" y="3411445"/>
                  <a:pt x="6099364" y="3411621"/>
                  <a:pt x="6099953" y="3411827"/>
                </a:cubicBezTo>
                <a:cubicBezTo>
                  <a:pt x="6100543" y="3412034"/>
                  <a:pt x="6100955" y="3412313"/>
                  <a:pt x="6101190" y="3412667"/>
                </a:cubicBezTo>
                <a:cubicBezTo>
                  <a:pt x="6101426" y="3413020"/>
                  <a:pt x="6101544" y="3413433"/>
                  <a:pt x="6101544" y="3413904"/>
                </a:cubicBezTo>
                <a:lnTo>
                  <a:pt x="6101544" y="3523656"/>
                </a:lnTo>
                <a:cubicBezTo>
                  <a:pt x="6101544" y="3524127"/>
                  <a:pt x="6101426" y="3524539"/>
                  <a:pt x="6101190" y="3524893"/>
                </a:cubicBezTo>
                <a:cubicBezTo>
                  <a:pt x="6100955" y="3525246"/>
                  <a:pt x="6100543" y="3525526"/>
                  <a:pt x="6099953" y="3525732"/>
                </a:cubicBezTo>
                <a:cubicBezTo>
                  <a:pt x="6099364" y="3525939"/>
                  <a:pt x="6098584" y="3526115"/>
                  <a:pt x="6097612" y="3526262"/>
                </a:cubicBezTo>
                <a:cubicBezTo>
                  <a:pt x="6096640" y="3526410"/>
                  <a:pt x="6095447" y="3526483"/>
                  <a:pt x="6094033" y="3526483"/>
                </a:cubicBezTo>
                <a:cubicBezTo>
                  <a:pt x="6092501" y="3526483"/>
                  <a:pt x="6091264" y="3526410"/>
                  <a:pt x="6090321" y="3526262"/>
                </a:cubicBezTo>
                <a:cubicBezTo>
                  <a:pt x="6089379" y="3526115"/>
                  <a:pt x="6088613" y="3525939"/>
                  <a:pt x="6088024" y="3525732"/>
                </a:cubicBezTo>
                <a:cubicBezTo>
                  <a:pt x="6087435" y="3525526"/>
                  <a:pt x="6087023" y="3525246"/>
                  <a:pt x="6086787" y="3524893"/>
                </a:cubicBezTo>
                <a:cubicBezTo>
                  <a:pt x="6086551" y="3524539"/>
                  <a:pt x="6086433" y="3524127"/>
                  <a:pt x="6086433" y="3523656"/>
                </a:cubicBezTo>
                <a:lnTo>
                  <a:pt x="6086433" y="3472933"/>
                </a:lnTo>
                <a:lnTo>
                  <a:pt x="6034385" y="3472933"/>
                </a:lnTo>
                <a:lnTo>
                  <a:pt x="6034385" y="3523656"/>
                </a:lnTo>
                <a:cubicBezTo>
                  <a:pt x="6034385" y="3524127"/>
                  <a:pt x="6034268" y="3524539"/>
                  <a:pt x="6034032" y="3524893"/>
                </a:cubicBezTo>
                <a:cubicBezTo>
                  <a:pt x="6033796" y="3525246"/>
                  <a:pt x="6033384" y="3525526"/>
                  <a:pt x="6032795" y="3525732"/>
                </a:cubicBezTo>
                <a:cubicBezTo>
                  <a:pt x="6032206" y="3525939"/>
                  <a:pt x="6031425" y="3526115"/>
                  <a:pt x="6030453" y="3526262"/>
                </a:cubicBezTo>
                <a:cubicBezTo>
                  <a:pt x="6029481" y="3526410"/>
                  <a:pt x="6028259" y="3526483"/>
                  <a:pt x="6026786" y="3526483"/>
                </a:cubicBezTo>
                <a:cubicBezTo>
                  <a:pt x="6025372" y="3526483"/>
                  <a:pt x="6024164" y="3526410"/>
                  <a:pt x="6023163" y="3526262"/>
                </a:cubicBezTo>
                <a:cubicBezTo>
                  <a:pt x="6022161" y="3526115"/>
                  <a:pt x="6021366" y="3525939"/>
                  <a:pt x="6020777" y="3525732"/>
                </a:cubicBezTo>
                <a:cubicBezTo>
                  <a:pt x="6020188" y="3525526"/>
                  <a:pt x="6019776" y="3525246"/>
                  <a:pt x="6019540" y="3524893"/>
                </a:cubicBezTo>
                <a:cubicBezTo>
                  <a:pt x="6019304" y="3524539"/>
                  <a:pt x="6019186" y="3524127"/>
                  <a:pt x="6019186" y="3523656"/>
                </a:cubicBezTo>
                <a:lnTo>
                  <a:pt x="6019186" y="3413904"/>
                </a:lnTo>
                <a:cubicBezTo>
                  <a:pt x="6019186" y="3413433"/>
                  <a:pt x="6019304" y="3413020"/>
                  <a:pt x="6019540" y="3412667"/>
                </a:cubicBezTo>
                <a:cubicBezTo>
                  <a:pt x="6019776" y="3412313"/>
                  <a:pt x="6020188" y="3412034"/>
                  <a:pt x="6020777" y="3411827"/>
                </a:cubicBezTo>
                <a:cubicBezTo>
                  <a:pt x="6021366" y="3411621"/>
                  <a:pt x="6022161" y="3411445"/>
                  <a:pt x="6023163" y="3411297"/>
                </a:cubicBezTo>
                <a:cubicBezTo>
                  <a:pt x="6024164" y="3411150"/>
                  <a:pt x="6025372" y="3411076"/>
                  <a:pt x="6026786" y="3411076"/>
                </a:cubicBezTo>
                <a:close/>
                <a:moveTo>
                  <a:pt x="5776201" y="3411076"/>
                </a:moveTo>
                <a:cubicBezTo>
                  <a:pt x="5777968" y="3411076"/>
                  <a:pt x="5779397" y="3411135"/>
                  <a:pt x="5780487" y="3411253"/>
                </a:cubicBezTo>
                <a:cubicBezTo>
                  <a:pt x="5781577" y="3411371"/>
                  <a:pt x="5782446" y="3411533"/>
                  <a:pt x="5783094" y="3411739"/>
                </a:cubicBezTo>
                <a:cubicBezTo>
                  <a:pt x="5783742" y="3411945"/>
                  <a:pt x="5784228" y="3412240"/>
                  <a:pt x="5784552" y="3412623"/>
                </a:cubicBezTo>
                <a:cubicBezTo>
                  <a:pt x="5784876" y="3413006"/>
                  <a:pt x="5785185" y="3413492"/>
                  <a:pt x="5785479" y="3414081"/>
                </a:cubicBezTo>
                <a:lnTo>
                  <a:pt x="5801297" y="3446953"/>
                </a:lnTo>
                <a:cubicBezTo>
                  <a:pt x="5802766" y="3450076"/>
                  <a:pt x="5804232" y="3453345"/>
                  <a:pt x="5805696" y="3456762"/>
                </a:cubicBezTo>
                <a:cubicBezTo>
                  <a:pt x="5807159" y="3460179"/>
                  <a:pt x="5808654" y="3463625"/>
                  <a:pt x="5810177" y="3467101"/>
                </a:cubicBezTo>
                <a:lnTo>
                  <a:pt x="5810352" y="3467101"/>
                </a:lnTo>
                <a:cubicBezTo>
                  <a:pt x="5811699" y="3463743"/>
                  <a:pt x="5813089" y="3460400"/>
                  <a:pt x="5814525" y="3457071"/>
                </a:cubicBezTo>
                <a:cubicBezTo>
                  <a:pt x="5815960" y="3453743"/>
                  <a:pt x="5817412" y="3450458"/>
                  <a:pt x="5818882" y="3447218"/>
                </a:cubicBezTo>
                <a:lnTo>
                  <a:pt x="5834788" y="3414169"/>
                </a:lnTo>
                <a:cubicBezTo>
                  <a:pt x="5834965" y="3413580"/>
                  <a:pt x="5835215" y="3413079"/>
                  <a:pt x="5835539" y="3412667"/>
                </a:cubicBezTo>
                <a:cubicBezTo>
                  <a:pt x="5835864" y="3412255"/>
                  <a:pt x="5836305" y="3411945"/>
                  <a:pt x="5836865" y="3411739"/>
                </a:cubicBezTo>
                <a:cubicBezTo>
                  <a:pt x="5837425" y="3411533"/>
                  <a:pt x="5838205" y="3411371"/>
                  <a:pt x="5839206" y="3411253"/>
                </a:cubicBezTo>
                <a:cubicBezTo>
                  <a:pt x="5840208" y="3411135"/>
                  <a:pt x="5841475" y="3411076"/>
                  <a:pt x="5843006" y="3411076"/>
                </a:cubicBezTo>
                <a:cubicBezTo>
                  <a:pt x="5845127" y="3411076"/>
                  <a:pt x="5846791" y="3411150"/>
                  <a:pt x="5847999" y="3411297"/>
                </a:cubicBezTo>
                <a:cubicBezTo>
                  <a:pt x="5849207" y="3411445"/>
                  <a:pt x="5850046" y="3411725"/>
                  <a:pt x="5850517" y="3412137"/>
                </a:cubicBezTo>
                <a:cubicBezTo>
                  <a:pt x="5850989" y="3412549"/>
                  <a:pt x="5851151" y="3413138"/>
                  <a:pt x="5851003" y="3413904"/>
                </a:cubicBezTo>
                <a:cubicBezTo>
                  <a:pt x="5850856" y="3414670"/>
                  <a:pt x="5850459" y="3415701"/>
                  <a:pt x="5849810" y="3416997"/>
                </a:cubicBezTo>
                <a:lnTo>
                  <a:pt x="5817468" y="3481505"/>
                </a:lnTo>
                <a:lnTo>
                  <a:pt x="5817468" y="3523656"/>
                </a:lnTo>
                <a:cubicBezTo>
                  <a:pt x="5817468" y="3524127"/>
                  <a:pt x="5817351" y="3524539"/>
                  <a:pt x="5817117" y="3524893"/>
                </a:cubicBezTo>
                <a:cubicBezTo>
                  <a:pt x="5816883" y="3525246"/>
                  <a:pt x="5816473" y="3525526"/>
                  <a:pt x="5815887" y="3525732"/>
                </a:cubicBezTo>
                <a:cubicBezTo>
                  <a:pt x="5815301" y="3525939"/>
                  <a:pt x="5814510" y="3526115"/>
                  <a:pt x="5813515" y="3526262"/>
                </a:cubicBezTo>
                <a:cubicBezTo>
                  <a:pt x="5812519" y="3526410"/>
                  <a:pt x="5811319" y="3526483"/>
                  <a:pt x="5809913" y="3526483"/>
                </a:cubicBezTo>
                <a:cubicBezTo>
                  <a:pt x="5808448" y="3526483"/>
                  <a:pt x="5807233" y="3526410"/>
                  <a:pt x="5806267" y="3526262"/>
                </a:cubicBezTo>
                <a:cubicBezTo>
                  <a:pt x="5805300" y="3526115"/>
                  <a:pt x="5804509" y="3525939"/>
                  <a:pt x="5803895" y="3525732"/>
                </a:cubicBezTo>
                <a:cubicBezTo>
                  <a:pt x="5803280" y="3525526"/>
                  <a:pt x="5802855" y="3525246"/>
                  <a:pt x="5802621" y="3524893"/>
                </a:cubicBezTo>
                <a:cubicBezTo>
                  <a:pt x="5802387" y="3524539"/>
                  <a:pt x="5802269" y="3524127"/>
                  <a:pt x="5802269" y="3523656"/>
                </a:cubicBezTo>
                <a:lnTo>
                  <a:pt x="5802269" y="3481505"/>
                </a:lnTo>
                <a:lnTo>
                  <a:pt x="5769927" y="3416997"/>
                </a:lnTo>
                <a:cubicBezTo>
                  <a:pt x="5769279" y="3415642"/>
                  <a:pt x="5768882" y="3414582"/>
                  <a:pt x="5768734" y="3413816"/>
                </a:cubicBezTo>
                <a:cubicBezTo>
                  <a:pt x="5768587" y="3413050"/>
                  <a:pt x="5768734" y="3412461"/>
                  <a:pt x="5769176" y="3412048"/>
                </a:cubicBezTo>
                <a:cubicBezTo>
                  <a:pt x="5769618" y="3411636"/>
                  <a:pt x="5770413" y="3411371"/>
                  <a:pt x="5771562" y="3411253"/>
                </a:cubicBezTo>
                <a:cubicBezTo>
                  <a:pt x="5772710" y="3411135"/>
                  <a:pt x="5774257" y="3411076"/>
                  <a:pt x="5776201" y="3411076"/>
                </a:cubicBezTo>
                <a:close/>
                <a:moveTo>
                  <a:pt x="5560061" y="3411076"/>
                </a:moveTo>
                <a:cubicBezTo>
                  <a:pt x="5561534" y="3411076"/>
                  <a:pt x="5562756" y="3411150"/>
                  <a:pt x="5563728" y="3411297"/>
                </a:cubicBezTo>
                <a:cubicBezTo>
                  <a:pt x="5564700" y="3411445"/>
                  <a:pt x="5565481" y="3411621"/>
                  <a:pt x="5566070" y="3411827"/>
                </a:cubicBezTo>
                <a:cubicBezTo>
                  <a:pt x="5566659" y="3412034"/>
                  <a:pt x="5567071" y="3412313"/>
                  <a:pt x="5567307" y="3412667"/>
                </a:cubicBezTo>
                <a:cubicBezTo>
                  <a:pt x="5567543" y="3413020"/>
                  <a:pt x="5567660" y="3413433"/>
                  <a:pt x="5567660" y="3413904"/>
                </a:cubicBezTo>
                <a:lnTo>
                  <a:pt x="5567660" y="3459678"/>
                </a:lnTo>
                <a:lnTo>
                  <a:pt x="5619708" y="3459678"/>
                </a:lnTo>
                <a:lnTo>
                  <a:pt x="5619708" y="3413904"/>
                </a:lnTo>
                <a:cubicBezTo>
                  <a:pt x="5619708" y="3413433"/>
                  <a:pt x="5619826" y="3413020"/>
                  <a:pt x="5620062" y="3412667"/>
                </a:cubicBezTo>
                <a:cubicBezTo>
                  <a:pt x="5620298" y="3412313"/>
                  <a:pt x="5620710" y="3412034"/>
                  <a:pt x="5621299" y="3411827"/>
                </a:cubicBezTo>
                <a:cubicBezTo>
                  <a:pt x="5621888" y="3411621"/>
                  <a:pt x="5622654" y="3411445"/>
                  <a:pt x="5623596" y="3411297"/>
                </a:cubicBezTo>
                <a:cubicBezTo>
                  <a:pt x="5624539" y="3411150"/>
                  <a:pt x="5625776" y="3411076"/>
                  <a:pt x="5627308" y="3411076"/>
                </a:cubicBezTo>
                <a:cubicBezTo>
                  <a:pt x="5628722" y="3411076"/>
                  <a:pt x="5629915" y="3411150"/>
                  <a:pt x="5630887" y="3411297"/>
                </a:cubicBezTo>
                <a:cubicBezTo>
                  <a:pt x="5631859" y="3411445"/>
                  <a:pt x="5632639" y="3411621"/>
                  <a:pt x="5633228" y="3411827"/>
                </a:cubicBezTo>
                <a:cubicBezTo>
                  <a:pt x="5633818" y="3412034"/>
                  <a:pt x="5634230" y="3412313"/>
                  <a:pt x="5634465" y="3412667"/>
                </a:cubicBezTo>
                <a:cubicBezTo>
                  <a:pt x="5634701" y="3413020"/>
                  <a:pt x="5634819" y="3413433"/>
                  <a:pt x="5634819" y="3413904"/>
                </a:cubicBezTo>
                <a:lnTo>
                  <a:pt x="5634819" y="3523656"/>
                </a:lnTo>
                <a:cubicBezTo>
                  <a:pt x="5634819" y="3524127"/>
                  <a:pt x="5634701" y="3524539"/>
                  <a:pt x="5634465" y="3524893"/>
                </a:cubicBezTo>
                <a:cubicBezTo>
                  <a:pt x="5634230" y="3525246"/>
                  <a:pt x="5633818" y="3525526"/>
                  <a:pt x="5633228" y="3525732"/>
                </a:cubicBezTo>
                <a:cubicBezTo>
                  <a:pt x="5632639" y="3525939"/>
                  <a:pt x="5631859" y="3526115"/>
                  <a:pt x="5630887" y="3526262"/>
                </a:cubicBezTo>
                <a:cubicBezTo>
                  <a:pt x="5629915" y="3526410"/>
                  <a:pt x="5628722" y="3526483"/>
                  <a:pt x="5627308" y="3526483"/>
                </a:cubicBezTo>
                <a:cubicBezTo>
                  <a:pt x="5625776" y="3526483"/>
                  <a:pt x="5624539" y="3526410"/>
                  <a:pt x="5623596" y="3526262"/>
                </a:cubicBezTo>
                <a:cubicBezTo>
                  <a:pt x="5622654" y="3526115"/>
                  <a:pt x="5621888" y="3525939"/>
                  <a:pt x="5621299" y="3525732"/>
                </a:cubicBezTo>
                <a:cubicBezTo>
                  <a:pt x="5620710" y="3525526"/>
                  <a:pt x="5620298" y="3525246"/>
                  <a:pt x="5620062" y="3524893"/>
                </a:cubicBezTo>
                <a:cubicBezTo>
                  <a:pt x="5619826" y="3524539"/>
                  <a:pt x="5619708" y="3524127"/>
                  <a:pt x="5619708" y="3523656"/>
                </a:cubicBezTo>
                <a:lnTo>
                  <a:pt x="5619708" y="3472933"/>
                </a:lnTo>
                <a:lnTo>
                  <a:pt x="5567660" y="3472933"/>
                </a:lnTo>
                <a:lnTo>
                  <a:pt x="5567660" y="3523656"/>
                </a:lnTo>
                <a:cubicBezTo>
                  <a:pt x="5567660" y="3524127"/>
                  <a:pt x="5567543" y="3524539"/>
                  <a:pt x="5567307" y="3524893"/>
                </a:cubicBezTo>
                <a:cubicBezTo>
                  <a:pt x="5567071" y="3525246"/>
                  <a:pt x="5566659" y="3525526"/>
                  <a:pt x="5566070" y="3525732"/>
                </a:cubicBezTo>
                <a:cubicBezTo>
                  <a:pt x="5565481" y="3525939"/>
                  <a:pt x="5564700" y="3526115"/>
                  <a:pt x="5563728" y="3526262"/>
                </a:cubicBezTo>
                <a:cubicBezTo>
                  <a:pt x="5562756" y="3526410"/>
                  <a:pt x="5561534" y="3526483"/>
                  <a:pt x="5560061" y="3526483"/>
                </a:cubicBezTo>
                <a:cubicBezTo>
                  <a:pt x="5558647" y="3526483"/>
                  <a:pt x="5557439" y="3526410"/>
                  <a:pt x="5556438" y="3526262"/>
                </a:cubicBezTo>
                <a:cubicBezTo>
                  <a:pt x="5555436" y="3526115"/>
                  <a:pt x="5554641" y="3525939"/>
                  <a:pt x="5554052" y="3525732"/>
                </a:cubicBezTo>
                <a:cubicBezTo>
                  <a:pt x="5553463" y="3525526"/>
                  <a:pt x="5553051" y="3525246"/>
                  <a:pt x="5552815" y="3524893"/>
                </a:cubicBezTo>
                <a:cubicBezTo>
                  <a:pt x="5552579" y="3524539"/>
                  <a:pt x="5552461" y="3524127"/>
                  <a:pt x="5552461" y="3523656"/>
                </a:cubicBezTo>
                <a:lnTo>
                  <a:pt x="5552461" y="3413904"/>
                </a:lnTo>
                <a:cubicBezTo>
                  <a:pt x="5552461" y="3413433"/>
                  <a:pt x="5552579" y="3413020"/>
                  <a:pt x="5552815" y="3412667"/>
                </a:cubicBezTo>
                <a:cubicBezTo>
                  <a:pt x="5553051" y="3412313"/>
                  <a:pt x="5553463" y="3412034"/>
                  <a:pt x="5554052" y="3411827"/>
                </a:cubicBezTo>
                <a:cubicBezTo>
                  <a:pt x="5554641" y="3411621"/>
                  <a:pt x="5555436" y="3411445"/>
                  <a:pt x="5556438" y="3411297"/>
                </a:cubicBezTo>
                <a:cubicBezTo>
                  <a:pt x="5557439" y="3411150"/>
                  <a:pt x="5558647" y="3411076"/>
                  <a:pt x="5560061" y="3411076"/>
                </a:cubicBezTo>
                <a:close/>
                <a:moveTo>
                  <a:pt x="5309476" y="3411076"/>
                </a:moveTo>
                <a:cubicBezTo>
                  <a:pt x="5311243" y="3411076"/>
                  <a:pt x="5312672" y="3411135"/>
                  <a:pt x="5313762" y="3411253"/>
                </a:cubicBezTo>
                <a:cubicBezTo>
                  <a:pt x="5314852" y="3411371"/>
                  <a:pt x="5315721" y="3411533"/>
                  <a:pt x="5316369" y="3411739"/>
                </a:cubicBezTo>
                <a:cubicBezTo>
                  <a:pt x="5317017" y="3411945"/>
                  <a:pt x="5317503" y="3412240"/>
                  <a:pt x="5317827" y="3412623"/>
                </a:cubicBezTo>
                <a:cubicBezTo>
                  <a:pt x="5318151" y="3413006"/>
                  <a:pt x="5318460" y="3413492"/>
                  <a:pt x="5318754" y="3414081"/>
                </a:cubicBezTo>
                <a:lnTo>
                  <a:pt x="5334572" y="3446953"/>
                </a:lnTo>
                <a:cubicBezTo>
                  <a:pt x="5336041" y="3450076"/>
                  <a:pt x="5337507" y="3453345"/>
                  <a:pt x="5338971" y="3456762"/>
                </a:cubicBezTo>
                <a:cubicBezTo>
                  <a:pt x="5340434" y="3460179"/>
                  <a:pt x="5341929" y="3463625"/>
                  <a:pt x="5343452" y="3467101"/>
                </a:cubicBezTo>
                <a:lnTo>
                  <a:pt x="5343627" y="3467101"/>
                </a:lnTo>
                <a:cubicBezTo>
                  <a:pt x="5344974" y="3463743"/>
                  <a:pt x="5346364" y="3460400"/>
                  <a:pt x="5347800" y="3457071"/>
                </a:cubicBezTo>
                <a:cubicBezTo>
                  <a:pt x="5349235" y="3453743"/>
                  <a:pt x="5350687" y="3450458"/>
                  <a:pt x="5352157" y="3447218"/>
                </a:cubicBezTo>
                <a:lnTo>
                  <a:pt x="5368063" y="3414169"/>
                </a:lnTo>
                <a:cubicBezTo>
                  <a:pt x="5368240" y="3413580"/>
                  <a:pt x="5368490" y="3413079"/>
                  <a:pt x="5368814" y="3412667"/>
                </a:cubicBezTo>
                <a:cubicBezTo>
                  <a:pt x="5369139" y="3412255"/>
                  <a:pt x="5369580" y="3411945"/>
                  <a:pt x="5370140" y="3411739"/>
                </a:cubicBezTo>
                <a:cubicBezTo>
                  <a:pt x="5370700" y="3411533"/>
                  <a:pt x="5371480" y="3411371"/>
                  <a:pt x="5372481" y="3411253"/>
                </a:cubicBezTo>
                <a:cubicBezTo>
                  <a:pt x="5373483" y="3411135"/>
                  <a:pt x="5374750" y="3411076"/>
                  <a:pt x="5376281" y="3411076"/>
                </a:cubicBezTo>
                <a:cubicBezTo>
                  <a:pt x="5378402" y="3411076"/>
                  <a:pt x="5380066" y="3411150"/>
                  <a:pt x="5381274" y="3411297"/>
                </a:cubicBezTo>
                <a:cubicBezTo>
                  <a:pt x="5382482" y="3411445"/>
                  <a:pt x="5383321" y="3411725"/>
                  <a:pt x="5383792" y="3412137"/>
                </a:cubicBezTo>
                <a:cubicBezTo>
                  <a:pt x="5384264" y="3412549"/>
                  <a:pt x="5384426" y="3413138"/>
                  <a:pt x="5384278" y="3413904"/>
                </a:cubicBezTo>
                <a:cubicBezTo>
                  <a:pt x="5384131" y="3414670"/>
                  <a:pt x="5383734" y="3415701"/>
                  <a:pt x="5383085" y="3416997"/>
                </a:cubicBezTo>
                <a:lnTo>
                  <a:pt x="5350743" y="3481505"/>
                </a:lnTo>
                <a:lnTo>
                  <a:pt x="5350743" y="3523656"/>
                </a:lnTo>
                <a:cubicBezTo>
                  <a:pt x="5350743" y="3524127"/>
                  <a:pt x="5350626" y="3524539"/>
                  <a:pt x="5350392" y="3524893"/>
                </a:cubicBezTo>
                <a:cubicBezTo>
                  <a:pt x="5350158" y="3525246"/>
                  <a:pt x="5349748" y="3525526"/>
                  <a:pt x="5349162" y="3525732"/>
                </a:cubicBezTo>
                <a:cubicBezTo>
                  <a:pt x="5348576" y="3525939"/>
                  <a:pt x="5347785" y="3526115"/>
                  <a:pt x="5346790" y="3526262"/>
                </a:cubicBezTo>
                <a:cubicBezTo>
                  <a:pt x="5345794" y="3526410"/>
                  <a:pt x="5344594" y="3526483"/>
                  <a:pt x="5343188" y="3526483"/>
                </a:cubicBezTo>
                <a:cubicBezTo>
                  <a:pt x="5341723" y="3526483"/>
                  <a:pt x="5340508" y="3526410"/>
                  <a:pt x="5339542" y="3526262"/>
                </a:cubicBezTo>
                <a:cubicBezTo>
                  <a:pt x="5338575" y="3526115"/>
                  <a:pt x="5337784" y="3525939"/>
                  <a:pt x="5337170" y="3525732"/>
                </a:cubicBezTo>
                <a:cubicBezTo>
                  <a:pt x="5336555" y="3525526"/>
                  <a:pt x="5336130" y="3525246"/>
                  <a:pt x="5335896" y="3524893"/>
                </a:cubicBezTo>
                <a:cubicBezTo>
                  <a:pt x="5335662" y="3524539"/>
                  <a:pt x="5335544" y="3524127"/>
                  <a:pt x="5335544" y="3523656"/>
                </a:cubicBezTo>
                <a:lnTo>
                  <a:pt x="5335544" y="3481505"/>
                </a:lnTo>
                <a:lnTo>
                  <a:pt x="5303202" y="3416997"/>
                </a:lnTo>
                <a:cubicBezTo>
                  <a:pt x="5302554" y="3415642"/>
                  <a:pt x="5302157" y="3414582"/>
                  <a:pt x="5302009" y="3413816"/>
                </a:cubicBezTo>
                <a:cubicBezTo>
                  <a:pt x="5301862" y="3413050"/>
                  <a:pt x="5302009" y="3412461"/>
                  <a:pt x="5302451" y="3412048"/>
                </a:cubicBezTo>
                <a:cubicBezTo>
                  <a:pt x="5302893" y="3411636"/>
                  <a:pt x="5303688" y="3411371"/>
                  <a:pt x="5304837" y="3411253"/>
                </a:cubicBezTo>
                <a:cubicBezTo>
                  <a:pt x="5305985" y="3411135"/>
                  <a:pt x="5307532" y="3411076"/>
                  <a:pt x="5309476" y="3411076"/>
                </a:cubicBezTo>
                <a:close/>
                <a:moveTo>
                  <a:pt x="5083811" y="3411076"/>
                </a:moveTo>
                <a:cubicBezTo>
                  <a:pt x="5085284" y="3411076"/>
                  <a:pt x="5086506" y="3411150"/>
                  <a:pt x="5087478" y="3411297"/>
                </a:cubicBezTo>
                <a:cubicBezTo>
                  <a:pt x="5088450" y="3411445"/>
                  <a:pt x="5089231" y="3411621"/>
                  <a:pt x="5089820" y="3411827"/>
                </a:cubicBezTo>
                <a:cubicBezTo>
                  <a:pt x="5090409" y="3412034"/>
                  <a:pt x="5090821" y="3412313"/>
                  <a:pt x="5091057" y="3412667"/>
                </a:cubicBezTo>
                <a:cubicBezTo>
                  <a:pt x="5091293" y="3413020"/>
                  <a:pt x="5091410" y="3413433"/>
                  <a:pt x="5091410" y="3413904"/>
                </a:cubicBezTo>
                <a:lnTo>
                  <a:pt x="5091410" y="3459678"/>
                </a:lnTo>
                <a:lnTo>
                  <a:pt x="5143458" y="3459678"/>
                </a:lnTo>
                <a:lnTo>
                  <a:pt x="5143458" y="3413904"/>
                </a:lnTo>
                <a:cubicBezTo>
                  <a:pt x="5143458" y="3413433"/>
                  <a:pt x="5143576" y="3413020"/>
                  <a:pt x="5143812" y="3412667"/>
                </a:cubicBezTo>
                <a:cubicBezTo>
                  <a:pt x="5144048" y="3412313"/>
                  <a:pt x="5144460" y="3412034"/>
                  <a:pt x="5145049" y="3411827"/>
                </a:cubicBezTo>
                <a:cubicBezTo>
                  <a:pt x="5145638" y="3411621"/>
                  <a:pt x="5146404" y="3411445"/>
                  <a:pt x="5147346" y="3411297"/>
                </a:cubicBezTo>
                <a:cubicBezTo>
                  <a:pt x="5148289" y="3411150"/>
                  <a:pt x="5149526" y="3411076"/>
                  <a:pt x="5151058" y="3411076"/>
                </a:cubicBezTo>
                <a:cubicBezTo>
                  <a:pt x="5152472" y="3411076"/>
                  <a:pt x="5153665" y="3411150"/>
                  <a:pt x="5154637" y="3411297"/>
                </a:cubicBezTo>
                <a:cubicBezTo>
                  <a:pt x="5155609" y="3411445"/>
                  <a:pt x="5156389" y="3411621"/>
                  <a:pt x="5156978" y="3411827"/>
                </a:cubicBezTo>
                <a:cubicBezTo>
                  <a:pt x="5157568" y="3412034"/>
                  <a:pt x="5157980" y="3412313"/>
                  <a:pt x="5158215" y="3412667"/>
                </a:cubicBezTo>
                <a:cubicBezTo>
                  <a:pt x="5158451" y="3413020"/>
                  <a:pt x="5158569" y="3413433"/>
                  <a:pt x="5158569" y="3413904"/>
                </a:cubicBezTo>
                <a:lnTo>
                  <a:pt x="5158569" y="3523656"/>
                </a:lnTo>
                <a:cubicBezTo>
                  <a:pt x="5158569" y="3524127"/>
                  <a:pt x="5158451" y="3524539"/>
                  <a:pt x="5158215" y="3524893"/>
                </a:cubicBezTo>
                <a:cubicBezTo>
                  <a:pt x="5157980" y="3525246"/>
                  <a:pt x="5157568" y="3525526"/>
                  <a:pt x="5156978" y="3525732"/>
                </a:cubicBezTo>
                <a:cubicBezTo>
                  <a:pt x="5156389" y="3525939"/>
                  <a:pt x="5155609" y="3526115"/>
                  <a:pt x="5154637" y="3526262"/>
                </a:cubicBezTo>
                <a:cubicBezTo>
                  <a:pt x="5153665" y="3526410"/>
                  <a:pt x="5152472" y="3526483"/>
                  <a:pt x="5151058" y="3526483"/>
                </a:cubicBezTo>
                <a:cubicBezTo>
                  <a:pt x="5149526" y="3526483"/>
                  <a:pt x="5148289" y="3526410"/>
                  <a:pt x="5147346" y="3526262"/>
                </a:cubicBezTo>
                <a:cubicBezTo>
                  <a:pt x="5146404" y="3526115"/>
                  <a:pt x="5145638" y="3525939"/>
                  <a:pt x="5145049" y="3525732"/>
                </a:cubicBezTo>
                <a:cubicBezTo>
                  <a:pt x="5144460" y="3525526"/>
                  <a:pt x="5144048" y="3525246"/>
                  <a:pt x="5143812" y="3524893"/>
                </a:cubicBezTo>
                <a:cubicBezTo>
                  <a:pt x="5143576" y="3524539"/>
                  <a:pt x="5143458" y="3524127"/>
                  <a:pt x="5143458" y="3523656"/>
                </a:cubicBezTo>
                <a:lnTo>
                  <a:pt x="5143458" y="3472933"/>
                </a:lnTo>
                <a:lnTo>
                  <a:pt x="5091410" y="3472933"/>
                </a:lnTo>
                <a:lnTo>
                  <a:pt x="5091410" y="3523656"/>
                </a:lnTo>
                <a:cubicBezTo>
                  <a:pt x="5091410" y="3524127"/>
                  <a:pt x="5091293" y="3524539"/>
                  <a:pt x="5091057" y="3524893"/>
                </a:cubicBezTo>
                <a:cubicBezTo>
                  <a:pt x="5090821" y="3525246"/>
                  <a:pt x="5090409" y="3525526"/>
                  <a:pt x="5089820" y="3525732"/>
                </a:cubicBezTo>
                <a:cubicBezTo>
                  <a:pt x="5089231" y="3525939"/>
                  <a:pt x="5088450" y="3526115"/>
                  <a:pt x="5087478" y="3526262"/>
                </a:cubicBezTo>
                <a:cubicBezTo>
                  <a:pt x="5086506" y="3526410"/>
                  <a:pt x="5085284" y="3526483"/>
                  <a:pt x="5083811" y="3526483"/>
                </a:cubicBezTo>
                <a:cubicBezTo>
                  <a:pt x="5082397" y="3526483"/>
                  <a:pt x="5081189" y="3526410"/>
                  <a:pt x="5080188" y="3526262"/>
                </a:cubicBezTo>
                <a:cubicBezTo>
                  <a:pt x="5079186" y="3526115"/>
                  <a:pt x="5078391" y="3525939"/>
                  <a:pt x="5077802" y="3525732"/>
                </a:cubicBezTo>
                <a:cubicBezTo>
                  <a:pt x="5077213" y="3525526"/>
                  <a:pt x="5076801" y="3525246"/>
                  <a:pt x="5076565" y="3524893"/>
                </a:cubicBezTo>
                <a:cubicBezTo>
                  <a:pt x="5076329" y="3524539"/>
                  <a:pt x="5076211" y="3524127"/>
                  <a:pt x="5076211" y="3523656"/>
                </a:cubicBezTo>
                <a:lnTo>
                  <a:pt x="5076211" y="3413904"/>
                </a:lnTo>
                <a:cubicBezTo>
                  <a:pt x="5076211" y="3413433"/>
                  <a:pt x="5076329" y="3413020"/>
                  <a:pt x="5076565" y="3412667"/>
                </a:cubicBezTo>
                <a:cubicBezTo>
                  <a:pt x="5076801" y="3412313"/>
                  <a:pt x="5077213" y="3412034"/>
                  <a:pt x="5077802" y="3411827"/>
                </a:cubicBezTo>
                <a:cubicBezTo>
                  <a:pt x="5078391" y="3411621"/>
                  <a:pt x="5079186" y="3411445"/>
                  <a:pt x="5080188" y="3411297"/>
                </a:cubicBezTo>
                <a:cubicBezTo>
                  <a:pt x="5081189" y="3411150"/>
                  <a:pt x="5082397" y="3411076"/>
                  <a:pt x="5083811" y="3411076"/>
                </a:cubicBezTo>
                <a:close/>
                <a:moveTo>
                  <a:pt x="4833226" y="3411076"/>
                </a:moveTo>
                <a:cubicBezTo>
                  <a:pt x="4834993" y="3411076"/>
                  <a:pt x="4836422" y="3411135"/>
                  <a:pt x="4837512" y="3411253"/>
                </a:cubicBezTo>
                <a:cubicBezTo>
                  <a:pt x="4838602" y="3411371"/>
                  <a:pt x="4839471" y="3411533"/>
                  <a:pt x="4840119" y="3411739"/>
                </a:cubicBezTo>
                <a:cubicBezTo>
                  <a:pt x="4840767" y="3411945"/>
                  <a:pt x="4841253" y="3412240"/>
                  <a:pt x="4841577" y="3412623"/>
                </a:cubicBezTo>
                <a:cubicBezTo>
                  <a:pt x="4841901" y="3413006"/>
                  <a:pt x="4842210" y="3413492"/>
                  <a:pt x="4842504" y="3414081"/>
                </a:cubicBezTo>
                <a:lnTo>
                  <a:pt x="4858322" y="3446953"/>
                </a:lnTo>
                <a:cubicBezTo>
                  <a:pt x="4859791" y="3450076"/>
                  <a:pt x="4861257" y="3453345"/>
                  <a:pt x="4862721" y="3456762"/>
                </a:cubicBezTo>
                <a:cubicBezTo>
                  <a:pt x="4864184" y="3460179"/>
                  <a:pt x="4865679" y="3463625"/>
                  <a:pt x="4867202" y="3467101"/>
                </a:cubicBezTo>
                <a:lnTo>
                  <a:pt x="4867377" y="3467101"/>
                </a:lnTo>
                <a:cubicBezTo>
                  <a:pt x="4868724" y="3463743"/>
                  <a:pt x="4870114" y="3460400"/>
                  <a:pt x="4871550" y="3457071"/>
                </a:cubicBezTo>
                <a:cubicBezTo>
                  <a:pt x="4872985" y="3453743"/>
                  <a:pt x="4874437" y="3450458"/>
                  <a:pt x="4875907" y="3447218"/>
                </a:cubicBezTo>
                <a:lnTo>
                  <a:pt x="4891813" y="3414169"/>
                </a:lnTo>
                <a:cubicBezTo>
                  <a:pt x="4891990" y="3413580"/>
                  <a:pt x="4892240" y="3413079"/>
                  <a:pt x="4892564" y="3412667"/>
                </a:cubicBezTo>
                <a:cubicBezTo>
                  <a:pt x="4892889" y="3412255"/>
                  <a:pt x="4893330" y="3411945"/>
                  <a:pt x="4893890" y="3411739"/>
                </a:cubicBezTo>
                <a:cubicBezTo>
                  <a:pt x="4894450" y="3411533"/>
                  <a:pt x="4895230" y="3411371"/>
                  <a:pt x="4896231" y="3411253"/>
                </a:cubicBezTo>
                <a:cubicBezTo>
                  <a:pt x="4897233" y="3411135"/>
                  <a:pt x="4898500" y="3411076"/>
                  <a:pt x="4900031" y="3411076"/>
                </a:cubicBezTo>
                <a:cubicBezTo>
                  <a:pt x="4902152" y="3411076"/>
                  <a:pt x="4903816" y="3411150"/>
                  <a:pt x="4905024" y="3411297"/>
                </a:cubicBezTo>
                <a:cubicBezTo>
                  <a:pt x="4906232" y="3411445"/>
                  <a:pt x="4907071" y="3411725"/>
                  <a:pt x="4907542" y="3412137"/>
                </a:cubicBezTo>
                <a:cubicBezTo>
                  <a:pt x="4908014" y="3412549"/>
                  <a:pt x="4908176" y="3413138"/>
                  <a:pt x="4908028" y="3413904"/>
                </a:cubicBezTo>
                <a:cubicBezTo>
                  <a:pt x="4907881" y="3414670"/>
                  <a:pt x="4907484" y="3415701"/>
                  <a:pt x="4906835" y="3416997"/>
                </a:cubicBezTo>
                <a:lnTo>
                  <a:pt x="4874493" y="3481505"/>
                </a:lnTo>
                <a:lnTo>
                  <a:pt x="4874493" y="3523656"/>
                </a:lnTo>
                <a:cubicBezTo>
                  <a:pt x="4874493" y="3524127"/>
                  <a:pt x="4874376" y="3524539"/>
                  <a:pt x="4874142" y="3524893"/>
                </a:cubicBezTo>
                <a:cubicBezTo>
                  <a:pt x="4873908" y="3525246"/>
                  <a:pt x="4873498" y="3525526"/>
                  <a:pt x="4872912" y="3525732"/>
                </a:cubicBezTo>
                <a:cubicBezTo>
                  <a:pt x="4872326" y="3525939"/>
                  <a:pt x="4871535" y="3526115"/>
                  <a:pt x="4870540" y="3526262"/>
                </a:cubicBezTo>
                <a:cubicBezTo>
                  <a:pt x="4869544" y="3526410"/>
                  <a:pt x="4868344" y="3526483"/>
                  <a:pt x="4866938" y="3526483"/>
                </a:cubicBezTo>
                <a:cubicBezTo>
                  <a:pt x="4865473" y="3526483"/>
                  <a:pt x="4864258" y="3526410"/>
                  <a:pt x="4863292" y="3526262"/>
                </a:cubicBezTo>
                <a:cubicBezTo>
                  <a:pt x="4862325" y="3526115"/>
                  <a:pt x="4861534" y="3525939"/>
                  <a:pt x="4860920" y="3525732"/>
                </a:cubicBezTo>
                <a:cubicBezTo>
                  <a:pt x="4860305" y="3525526"/>
                  <a:pt x="4859880" y="3525246"/>
                  <a:pt x="4859646" y="3524893"/>
                </a:cubicBezTo>
                <a:cubicBezTo>
                  <a:pt x="4859412" y="3524539"/>
                  <a:pt x="4859294" y="3524127"/>
                  <a:pt x="4859294" y="3523656"/>
                </a:cubicBezTo>
                <a:lnTo>
                  <a:pt x="4859294" y="3481505"/>
                </a:lnTo>
                <a:lnTo>
                  <a:pt x="4826952" y="3416997"/>
                </a:lnTo>
                <a:cubicBezTo>
                  <a:pt x="4826304" y="3415642"/>
                  <a:pt x="4825907" y="3414582"/>
                  <a:pt x="4825759" y="3413816"/>
                </a:cubicBezTo>
                <a:cubicBezTo>
                  <a:pt x="4825612" y="3413050"/>
                  <a:pt x="4825759" y="3412461"/>
                  <a:pt x="4826201" y="3412048"/>
                </a:cubicBezTo>
                <a:cubicBezTo>
                  <a:pt x="4826643" y="3411636"/>
                  <a:pt x="4827438" y="3411371"/>
                  <a:pt x="4828587" y="3411253"/>
                </a:cubicBezTo>
                <a:cubicBezTo>
                  <a:pt x="4829735" y="3411135"/>
                  <a:pt x="4831282" y="3411076"/>
                  <a:pt x="4833226" y="3411076"/>
                </a:cubicBezTo>
                <a:close/>
                <a:moveTo>
                  <a:pt x="4617086" y="3411076"/>
                </a:moveTo>
                <a:cubicBezTo>
                  <a:pt x="4618559" y="3411076"/>
                  <a:pt x="4619781" y="3411150"/>
                  <a:pt x="4620753" y="3411297"/>
                </a:cubicBezTo>
                <a:cubicBezTo>
                  <a:pt x="4621725" y="3411445"/>
                  <a:pt x="4622506" y="3411621"/>
                  <a:pt x="4623095" y="3411827"/>
                </a:cubicBezTo>
                <a:cubicBezTo>
                  <a:pt x="4623684" y="3412034"/>
                  <a:pt x="4624096" y="3412313"/>
                  <a:pt x="4624332" y="3412667"/>
                </a:cubicBezTo>
                <a:cubicBezTo>
                  <a:pt x="4624568" y="3413020"/>
                  <a:pt x="4624685" y="3413433"/>
                  <a:pt x="4624685" y="3413904"/>
                </a:cubicBezTo>
                <a:lnTo>
                  <a:pt x="4624685" y="3459678"/>
                </a:lnTo>
                <a:lnTo>
                  <a:pt x="4676733" y="3459678"/>
                </a:lnTo>
                <a:lnTo>
                  <a:pt x="4676733" y="3413904"/>
                </a:lnTo>
                <a:cubicBezTo>
                  <a:pt x="4676733" y="3413433"/>
                  <a:pt x="4676851" y="3413020"/>
                  <a:pt x="4677087" y="3412667"/>
                </a:cubicBezTo>
                <a:cubicBezTo>
                  <a:pt x="4677323" y="3412313"/>
                  <a:pt x="4677735" y="3412034"/>
                  <a:pt x="4678324" y="3411827"/>
                </a:cubicBezTo>
                <a:cubicBezTo>
                  <a:pt x="4678913" y="3411621"/>
                  <a:pt x="4679679" y="3411445"/>
                  <a:pt x="4680621" y="3411297"/>
                </a:cubicBezTo>
                <a:cubicBezTo>
                  <a:pt x="4681564" y="3411150"/>
                  <a:pt x="4682801" y="3411076"/>
                  <a:pt x="4684333" y="3411076"/>
                </a:cubicBezTo>
                <a:cubicBezTo>
                  <a:pt x="4685747" y="3411076"/>
                  <a:pt x="4686940" y="3411150"/>
                  <a:pt x="4687912" y="3411297"/>
                </a:cubicBezTo>
                <a:cubicBezTo>
                  <a:pt x="4688884" y="3411445"/>
                  <a:pt x="4689664" y="3411621"/>
                  <a:pt x="4690253" y="3411827"/>
                </a:cubicBezTo>
                <a:cubicBezTo>
                  <a:pt x="4690843" y="3412034"/>
                  <a:pt x="4691255" y="3412313"/>
                  <a:pt x="4691490" y="3412667"/>
                </a:cubicBezTo>
                <a:cubicBezTo>
                  <a:pt x="4691726" y="3413020"/>
                  <a:pt x="4691844" y="3413433"/>
                  <a:pt x="4691844" y="3413904"/>
                </a:cubicBezTo>
                <a:lnTo>
                  <a:pt x="4691844" y="3523656"/>
                </a:lnTo>
                <a:cubicBezTo>
                  <a:pt x="4691844" y="3524127"/>
                  <a:pt x="4691726" y="3524539"/>
                  <a:pt x="4691490" y="3524893"/>
                </a:cubicBezTo>
                <a:cubicBezTo>
                  <a:pt x="4691255" y="3525246"/>
                  <a:pt x="4690843" y="3525526"/>
                  <a:pt x="4690253" y="3525732"/>
                </a:cubicBezTo>
                <a:cubicBezTo>
                  <a:pt x="4689664" y="3525939"/>
                  <a:pt x="4688884" y="3526115"/>
                  <a:pt x="4687912" y="3526262"/>
                </a:cubicBezTo>
                <a:cubicBezTo>
                  <a:pt x="4686940" y="3526410"/>
                  <a:pt x="4685747" y="3526483"/>
                  <a:pt x="4684333" y="3526483"/>
                </a:cubicBezTo>
                <a:cubicBezTo>
                  <a:pt x="4682801" y="3526483"/>
                  <a:pt x="4681564" y="3526410"/>
                  <a:pt x="4680621" y="3526262"/>
                </a:cubicBezTo>
                <a:cubicBezTo>
                  <a:pt x="4679679" y="3526115"/>
                  <a:pt x="4678913" y="3525939"/>
                  <a:pt x="4678324" y="3525732"/>
                </a:cubicBezTo>
                <a:cubicBezTo>
                  <a:pt x="4677735" y="3525526"/>
                  <a:pt x="4677323" y="3525246"/>
                  <a:pt x="4677087" y="3524893"/>
                </a:cubicBezTo>
                <a:cubicBezTo>
                  <a:pt x="4676851" y="3524539"/>
                  <a:pt x="4676733" y="3524127"/>
                  <a:pt x="4676733" y="3523656"/>
                </a:cubicBezTo>
                <a:lnTo>
                  <a:pt x="4676733" y="3472933"/>
                </a:lnTo>
                <a:lnTo>
                  <a:pt x="4624685" y="3472933"/>
                </a:lnTo>
                <a:lnTo>
                  <a:pt x="4624685" y="3523656"/>
                </a:lnTo>
                <a:cubicBezTo>
                  <a:pt x="4624685" y="3524127"/>
                  <a:pt x="4624568" y="3524539"/>
                  <a:pt x="4624332" y="3524893"/>
                </a:cubicBezTo>
                <a:cubicBezTo>
                  <a:pt x="4624096" y="3525246"/>
                  <a:pt x="4623684" y="3525526"/>
                  <a:pt x="4623095" y="3525732"/>
                </a:cubicBezTo>
                <a:cubicBezTo>
                  <a:pt x="4622506" y="3525939"/>
                  <a:pt x="4621725" y="3526115"/>
                  <a:pt x="4620753" y="3526262"/>
                </a:cubicBezTo>
                <a:cubicBezTo>
                  <a:pt x="4619781" y="3526410"/>
                  <a:pt x="4618559" y="3526483"/>
                  <a:pt x="4617086" y="3526483"/>
                </a:cubicBezTo>
                <a:cubicBezTo>
                  <a:pt x="4615672" y="3526483"/>
                  <a:pt x="4614464" y="3526410"/>
                  <a:pt x="4613463" y="3526262"/>
                </a:cubicBezTo>
                <a:cubicBezTo>
                  <a:pt x="4612461" y="3526115"/>
                  <a:pt x="4611666" y="3525939"/>
                  <a:pt x="4611077" y="3525732"/>
                </a:cubicBezTo>
                <a:cubicBezTo>
                  <a:pt x="4610488" y="3525526"/>
                  <a:pt x="4610076" y="3525246"/>
                  <a:pt x="4609840" y="3524893"/>
                </a:cubicBezTo>
                <a:cubicBezTo>
                  <a:pt x="4609604" y="3524539"/>
                  <a:pt x="4609486" y="3524127"/>
                  <a:pt x="4609486" y="3523656"/>
                </a:cubicBezTo>
                <a:lnTo>
                  <a:pt x="4609486" y="3413904"/>
                </a:lnTo>
                <a:cubicBezTo>
                  <a:pt x="4609486" y="3413433"/>
                  <a:pt x="4609604" y="3413020"/>
                  <a:pt x="4609840" y="3412667"/>
                </a:cubicBezTo>
                <a:cubicBezTo>
                  <a:pt x="4610076" y="3412313"/>
                  <a:pt x="4610488" y="3412034"/>
                  <a:pt x="4611077" y="3411827"/>
                </a:cubicBezTo>
                <a:cubicBezTo>
                  <a:pt x="4611666" y="3411621"/>
                  <a:pt x="4612461" y="3411445"/>
                  <a:pt x="4613463" y="3411297"/>
                </a:cubicBezTo>
                <a:cubicBezTo>
                  <a:pt x="4614464" y="3411150"/>
                  <a:pt x="4615672" y="3411076"/>
                  <a:pt x="4617086" y="3411076"/>
                </a:cubicBezTo>
                <a:close/>
                <a:moveTo>
                  <a:pt x="4366501" y="3411076"/>
                </a:moveTo>
                <a:cubicBezTo>
                  <a:pt x="4368269" y="3411076"/>
                  <a:pt x="4369697" y="3411135"/>
                  <a:pt x="4370787" y="3411253"/>
                </a:cubicBezTo>
                <a:cubicBezTo>
                  <a:pt x="4371877" y="3411371"/>
                  <a:pt x="4372746" y="3411533"/>
                  <a:pt x="4373394" y="3411739"/>
                </a:cubicBezTo>
                <a:cubicBezTo>
                  <a:pt x="4374042" y="3411945"/>
                  <a:pt x="4374528" y="3412240"/>
                  <a:pt x="4374852" y="3412623"/>
                </a:cubicBezTo>
                <a:cubicBezTo>
                  <a:pt x="4375176" y="3413006"/>
                  <a:pt x="4375485" y="3413492"/>
                  <a:pt x="4375780" y="3414081"/>
                </a:cubicBezTo>
                <a:lnTo>
                  <a:pt x="4391597" y="3446953"/>
                </a:lnTo>
                <a:cubicBezTo>
                  <a:pt x="4393066" y="3450076"/>
                  <a:pt x="4394531" y="3453345"/>
                  <a:pt x="4395996" y="3456762"/>
                </a:cubicBezTo>
                <a:cubicBezTo>
                  <a:pt x="4397460" y="3460179"/>
                  <a:pt x="4398953" y="3463625"/>
                  <a:pt x="4400477" y="3467101"/>
                </a:cubicBezTo>
                <a:lnTo>
                  <a:pt x="4400652" y="3467101"/>
                </a:lnTo>
                <a:cubicBezTo>
                  <a:pt x="4401999" y="3463743"/>
                  <a:pt x="4403390" y="3460400"/>
                  <a:pt x="4404825" y="3457071"/>
                </a:cubicBezTo>
                <a:cubicBezTo>
                  <a:pt x="4406260" y="3453743"/>
                  <a:pt x="4407712" y="3450458"/>
                  <a:pt x="4409182" y="3447218"/>
                </a:cubicBezTo>
                <a:lnTo>
                  <a:pt x="4425088" y="3414169"/>
                </a:lnTo>
                <a:cubicBezTo>
                  <a:pt x="4425265" y="3413580"/>
                  <a:pt x="4425515" y="3413079"/>
                  <a:pt x="4425839" y="3412667"/>
                </a:cubicBezTo>
                <a:cubicBezTo>
                  <a:pt x="4426163" y="3412255"/>
                  <a:pt x="4426605" y="3411945"/>
                  <a:pt x="4427165" y="3411739"/>
                </a:cubicBezTo>
                <a:cubicBezTo>
                  <a:pt x="4427725" y="3411533"/>
                  <a:pt x="4428505" y="3411371"/>
                  <a:pt x="4429506" y="3411253"/>
                </a:cubicBezTo>
                <a:cubicBezTo>
                  <a:pt x="4430508" y="3411135"/>
                  <a:pt x="4431775" y="3411076"/>
                  <a:pt x="4433306" y="3411076"/>
                </a:cubicBezTo>
                <a:cubicBezTo>
                  <a:pt x="4435427" y="3411076"/>
                  <a:pt x="4437091" y="3411150"/>
                  <a:pt x="4438299" y="3411297"/>
                </a:cubicBezTo>
                <a:cubicBezTo>
                  <a:pt x="4439507" y="3411445"/>
                  <a:pt x="4440346" y="3411725"/>
                  <a:pt x="4440817" y="3412137"/>
                </a:cubicBezTo>
                <a:cubicBezTo>
                  <a:pt x="4441289" y="3412549"/>
                  <a:pt x="4441451" y="3413138"/>
                  <a:pt x="4441303" y="3413904"/>
                </a:cubicBezTo>
                <a:cubicBezTo>
                  <a:pt x="4441156" y="3414670"/>
                  <a:pt x="4440759" y="3415701"/>
                  <a:pt x="4440110" y="3416997"/>
                </a:cubicBezTo>
                <a:lnTo>
                  <a:pt x="4407768" y="3481505"/>
                </a:lnTo>
                <a:lnTo>
                  <a:pt x="4407768" y="3523656"/>
                </a:lnTo>
                <a:cubicBezTo>
                  <a:pt x="4407768" y="3524127"/>
                  <a:pt x="4407651" y="3524539"/>
                  <a:pt x="4407417" y="3524893"/>
                </a:cubicBezTo>
                <a:cubicBezTo>
                  <a:pt x="4407183" y="3525246"/>
                  <a:pt x="4406773" y="3525526"/>
                  <a:pt x="4406187" y="3525732"/>
                </a:cubicBezTo>
                <a:cubicBezTo>
                  <a:pt x="4405601" y="3525939"/>
                  <a:pt x="4404810" y="3526115"/>
                  <a:pt x="4403815" y="3526262"/>
                </a:cubicBezTo>
                <a:cubicBezTo>
                  <a:pt x="4402819" y="3526410"/>
                  <a:pt x="4401619" y="3526483"/>
                  <a:pt x="4400213" y="3526483"/>
                </a:cubicBezTo>
                <a:cubicBezTo>
                  <a:pt x="4398749" y="3526483"/>
                  <a:pt x="4397533" y="3526410"/>
                  <a:pt x="4396567" y="3526262"/>
                </a:cubicBezTo>
                <a:cubicBezTo>
                  <a:pt x="4395600" y="3526115"/>
                  <a:pt x="4394809" y="3525939"/>
                  <a:pt x="4394195" y="3525732"/>
                </a:cubicBezTo>
                <a:cubicBezTo>
                  <a:pt x="4393580" y="3525526"/>
                  <a:pt x="4393155" y="3525246"/>
                  <a:pt x="4392921" y="3524893"/>
                </a:cubicBezTo>
                <a:cubicBezTo>
                  <a:pt x="4392687" y="3524539"/>
                  <a:pt x="4392569" y="3524127"/>
                  <a:pt x="4392569" y="3523656"/>
                </a:cubicBezTo>
                <a:lnTo>
                  <a:pt x="4392569" y="3481505"/>
                </a:lnTo>
                <a:lnTo>
                  <a:pt x="4360227" y="3416997"/>
                </a:lnTo>
                <a:cubicBezTo>
                  <a:pt x="4359579" y="3415642"/>
                  <a:pt x="4359181" y="3414582"/>
                  <a:pt x="4359034" y="3413816"/>
                </a:cubicBezTo>
                <a:cubicBezTo>
                  <a:pt x="4358887" y="3413050"/>
                  <a:pt x="4359034" y="3412461"/>
                  <a:pt x="4359476" y="3412048"/>
                </a:cubicBezTo>
                <a:cubicBezTo>
                  <a:pt x="4359918" y="3411636"/>
                  <a:pt x="4360713" y="3411371"/>
                  <a:pt x="4361862" y="3411253"/>
                </a:cubicBezTo>
                <a:cubicBezTo>
                  <a:pt x="4363011" y="3411135"/>
                  <a:pt x="4364557" y="3411076"/>
                  <a:pt x="4366501" y="3411076"/>
                </a:cubicBezTo>
                <a:close/>
                <a:moveTo>
                  <a:pt x="4140836" y="3411076"/>
                </a:moveTo>
                <a:cubicBezTo>
                  <a:pt x="4142309" y="3411076"/>
                  <a:pt x="4143531" y="3411150"/>
                  <a:pt x="4144503" y="3411297"/>
                </a:cubicBezTo>
                <a:cubicBezTo>
                  <a:pt x="4145475" y="3411445"/>
                  <a:pt x="4146256" y="3411621"/>
                  <a:pt x="4146845" y="3411827"/>
                </a:cubicBezTo>
                <a:cubicBezTo>
                  <a:pt x="4147434" y="3412034"/>
                  <a:pt x="4147846" y="3412313"/>
                  <a:pt x="4148082" y="3412667"/>
                </a:cubicBezTo>
                <a:cubicBezTo>
                  <a:pt x="4148317" y="3413020"/>
                  <a:pt x="4148435" y="3413433"/>
                  <a:pt x="4148435" y="3413904"/>
                </a:cubicBezTo>
                <a:lnTo>
                  <a:pt x="4148435" y="3459678"/>
                </a:lnTo>
                <a:lnTo>
                  <a:pt x="4200483" y="3459678"/>
                </a:lnTo>
                <a:lnTo>
                  <a:pt x="4200483" y="3413904"/>
                </a:lnTo>
                <a:cubicBezTo>
                  <a:pt x="4200483" y="3413433"/>
                  <a:pt x="4200601" y="3413020"/>
                  <a:pt x="4200837" y="3412667"/>
                </a:cubicBezTo>
                <a:cubicBezTo>
                  <a:pt x="4201072" y="3412313"/>
                  <a:pt x="4201485" y="3412034"/>
                  <a:pt x="4202074" y="3411827"/>
                </a:cubicBezTo>
                <a:cubicBezTo>
                  <a:pt x="4202663" y="3411621"/>
                  <a:pt x="4203429" y="3411445"/>
                  <a:pt x="4204372" y="3411297"/>
                </a:cubicBezTo>
                <a:cubicBezTo>
                  <a:pt x="4205314" y="3411150"/>
                  <a:pt x="4206551" y="3411076"/>
                  <a:pt x="4208083" y="3411076"/>
                </a:cubicBezTo>
                <a:cubicBezTo>
                  <a:pt x="4209497" y="3411076"/>
                  <a:pt x="4210690" y="3411150"/>
                  <a:pt x="4211662" y="3411297"/>
                </a:cubicBezTo>
                <a:cubicBezTo>
                  <a:pt x="4212634" y="3411445"/>
                  <a:pt x="4213414" y="3411621"/>
                  <a:pt x="4214004" y="3411827"/>
                </a:cubicBezTo>
                <a:cubicBezTo>
                  <a:pt x="4214592" y="3412034"/>
                  <a:pt x="4215005" y="3412313"/>
                  <a:pt x="4215241" y="3412667"/>
                </a:cubicBezTo>
                <a:cubicBezTo>
                  <a:pt x="4215476" y="3413020"/>
                  <a:pt x="4215594" y="3413433"/>
                  <a:pt x="4215594" y="3413904"/>
                </a:cubicBezTo>
                <a:lnTo>
                  <a:pt x="4215594" y="3523656"/>
                </a:lnTo>
                <a:cubicBezTo>
                  <a:pt x="4215594" y="3524127"/>
                  <a:pt x="4215476" y="3524539"/>
                  <a:pt x="4215241" y="3524893"/>
                </a:cubicBezTo>
                <a:cubicBezTo>
                  <a:pt x="4215005" y="3525246"/>
                  <a:pt x="4214592" y="3525526"/>
                  <a:pt x="4214004" y="3525732"/>
                </a:cubicBezTo>
                <a:cubicBezTo>
                  <a:pt x="4213414" y="3525939"/>
                  <a:pt x="4212634" y="3526115"/>
                  <a:pt x="4211662" y="3526262"/>
                </a:cubicBezTo>
                <a:cubicBezTo>
                  <a:pt x="4210690" y="3526410"/>
                  <a:pt x="4209497" y="3526483"/>
                  <a:pt x="4208083" y="3526483"/>
                </a:cubicBezTo>
                <a:cubicBezTo>
                  <a:pt x="4206551" y="3526483"/>
                  <a:pt x="4205314" y="3526410"/>
                  <a:pt x="4204372" y="3526262"/>
                </a:cubicBezTo>
                <a:cubicBezTo>
                  <a:pt x="4203429" y="3526115"/>
                  <a:pt x="4202663" y="3525939"/>
                  <a:pt x="4202074" y="3525732"/>
                </a:cubicBezTo>
                <a:cubicBezTo>
                  <a:pt x="4201485" y="3525526"/>
                  <a:pt x="4201072" y="3525246"/>
                  <a:pt x="4200837" y="3524893"/>
                </a:cubicBezTo>
                <a:cubicBezTo>
                  <a:pt x="4200601" y="3524539"/>
                  <a:pt x="4200483" y="3524127"/>
                  <a:pt x="4200483" y="3523656"/>
                </a:cubicBezTo>
                <a:lnTo>
                  <a:pt x="4200483" y="3472933"/>
                </a:lnTo>
                <a:lnTo>
                  <a:pt x="4148435" y="3472933"/>
                </a:lnTo>
                <a:lnTo>
                  <a:pt x="4148435" y="3523656"/>
                </a:lnTo>
                <a:cubicBezTo>
                  <a:pt x="4148435" y="3524127"/>
                  <a:pt x="4148317" y="3524539"/>
                  <a:pt x="4148082" y="3524893"/>
                </a:cubicBezTo>
                <a:cubicBezTo>
                  <a:pt x="4147846" y="3525246"/>
                  <a:pt x="4147434" y="3525526"/>
                  <a:pt x="4146845" y="3525732"/>
                </a:cubicBezTo>
                <a:cubicBezTo>
                  <a:pt x="4146256" y="3525939"/>
                  <a:pt x="4145475" y="3526115"/>
                  <a:pt x="4144503" y="3526262"/>
                </a:cubicBezTo>
                <a:cubicBezTo>
                  <a:pt x="4143531" y="3526410"/>
                  <a:pt x="4142309" y="3526483"/>
                  <a:pt x="4140836" y="3526483"/>
                </a:cubicBezTo>
                <a:cubicBezTo>
                  <a:pt x="4139422" y="3526483"/>
                  <a:pt x="4138214" y="3526410"/>
                  <a:pt x="4137213" y="3526262"/>
                </a:cubicBezTo>
                <a:cubicBezTo>
                  <a:pt x="4136211" y="3526115"/>
                  <a:pt x="4135416" y="3525939"/>
                  <a:pt x="4134827" y="3525732"/>
                </a:cubicBezTo>
                <a:cubicBezTo>
                  <a:pt x="4134238" y="3525526"/>
                  <a:pt x="4133825" y="3525246"/>
                  <a:pt x="4133590" y="3524893"/>
                </a:cubicBezTo>
                <a:cubicBezTo>
                  <a:pt x="4133354" y="3524539"/>
                  <a:pt x="4133236" y="3524127"/>
                  <a:pt x="4133236" y="3523656"/>
                </a:cubicBezTo>
                <a:lnTo>
                  <a:pt x="4133236" y="3413904"/>
                </a:lnTo>
                <a:cubicBezTo>
                  <a:pt x="4133236" y="3413433"/>
                  <a:pt x="4133354" y="3413020"/>
                  <a:pt x="4133590" y="3412667"/>
                </a:cubicBezTo>
                <a:cubicBezTo>
                  <a:pt x="4133825" y="3412313"/>
                  <a:pt x="4134238" y="3412034"/>
                  <a:pt x="4134827" y="3411827"/>
                </a:cubicBezTo>
                <a:cubicBezTo>
                  <a:pt x="4135416" y="3411621"/>
                  <a:pt x="4136211" y="3411445"/>
                  <a:pt x="4137213" y="3411297"/>
                </a:cubicBezTo>
                <a:cubicBezTo>
                  <a:pt x="4138214" y="3411150"/>
                  <a:pt x="4139422" y="3411076"/>
                  <a:pt x="4140836" y="3411076"/>
                </a:cubicBezTo>
                <a:close/>
                <a:moveTo>
                  <a:pt x="3890251" y="3411076"/>
                </a:moveTo>
                <a:cubicBezTo>
                  <a:pt x="3892019" y="3411076"/>
                  <a:pt x="3893447" y="3411135"/>
                  <a:pt x="3894537" y="3411253"/>
                </a:cubicBezTo>
                <a:cubicBezTo>
                  <a:pt x="3895627" y="3411371"/>
                  <a:pt x="3896496" y="3411533"/>
                  <a:pt x="3897144" y="3411739"/>
                </a:cubicBezTo>
                <a:cubicBezTo>
                  <a:pt x="3897792" y="3411945"/>
                  <a:pt x="3898278" y="3412240"/>
                  <a:pt x="3898602" y="3412623"/>
                </a:cubicBezTo>
                <a:cubicBezTo>
                  <a:pt x="3898926" y="3413006"/>
                  <a:pt x="3899235" y="3413492"/>
                  <a:pt x="3899530" y="3414081"/>
                </a:cubicBezTo>
                <a:lnTo>
                  <a:pt x="3915347" y="3446953"/>
                </a:lnTo>
                <a:cubicBezTo>
                  <a:pt x="3916816" y="3450076"/>
                  <a:pt x="3918281" y="3453345"/>
                  <a:pt x="3919746" y="3456762"/>
                </a:cubicBezTo>
                <a:cubicBezTo>
                  <a:pt x="3921210" y="3460179"/>
                  <a:pt x="3922703" y="3463625"/>
                  <a:pt x="3924227" y="3467101"/>
                </a:cubicBezTo>
                <a:lnTo>
                  <a:pt x="3924402" y="3467101"/>
                </a:lnTo>
                <a:cubicBezTo>
                  <a:pt x="3925749" y="3463743"/>
                  <a:pt x="3927140" y="3460400"/>
                  <a:pt x="3928575" y="3457071"/>
                </a:cubicBezTo>
                <a:cubicBezTo>
                  <a:pt x="3930010" y="3453743"/>
                  <a:pt x="3931462" y="3450458"/>
                  <a:pt x="3932932" y="3447218"/>
                </a:cubicBezTo>
                <a:lnTo>
                  <a:pt x="3948838" y="3414169"/>
                </a:lnTo>
                <a:cubicBezTo>
                  <a:pt x="3949015" y="3413580"/>
                  <a:pt x="3949265" y="3413079"/>
                  <a:pt x="3949589" y="3412667"/>
                </a:cubicBezTo>
                <a:cubicBezTo>
                  <a:pt x="3949913" y="3412255"/>
                  <a:pt x="3950355" y="3411945"/>
                  <a:pt x="3950915" y="3411739"/>
                </a:cubicBezTo>
                <a:cubicBezTo>
                  <a:pt x="3951475" y="3411533"/>
                  <a:pt x="3952255" y="3411371"/>
                  <a:pt x="3953257" y="3411253"/>
                </a:cubicBezTo>
                <a:cubicBezTo>
                  <a:pt x="3954258" y="3411135"/>
                  <a:pt x="3955525" y="3411076"/>
                  <a:pt x="3957056" y="3411076"/>
                </a:cubicBezTo>
                <a:cubicBezTo>
                  <a:pt x="3959177" y="3411076"/>
                  <a:pt x="3960841" y="3411150"/>
                  <a:pt x="3962049" y="3411297"/>
                </a:cubicBezTo>
                <a:cubicBezTo>
                  <a:pt x="3963257" y="3411445"/>
                  <a:pt x="3964096" y="3411725"/>
                  <a:pt x="3964568" y="3412137"/>
                </a:cubicBezTo>
                <a:cubicBezTo>
                  <a:pt x="3965039" y="3412549"/>
                  <a:pt x="3965201" y="3413138"/>
                  <a:pt x="3965054" y="3413904"/>
                </a:cubicBezTo>
                <a:cubicBezTo>
                  <a:pt x="3964906" y="3414670"/>
                  <a:pt x="3964509" y="3415701"/>
                  <a:pt x="3963861" y="3416997"/>
                </a:cubicBezTo>
                <a:lnTo>
                  <a:pt x="3931518" y="3481505"/>
                </a:lnTo>
                <a:lnTo>
                  <a:pt x="3931518" y="3523656"/>
                </a:lnTo>
                <a:cubicBezTo>
                  <a:pt x="3931518" y="3524127"/>
                  <a:pt x="3931401" y="3524539"/>
                  <a:pt x="3931167" y="3524893"/>
                </a:cubicBezTo>
                <a:cubicBezTo>
                  <a:pt x="3930933" y="3525246"/>
                  <a:pt x="3930523" y="3525526"/>
                  <a:pt x="3929937" y="3525732"/>
                </a:cubicBezTo>
                <a:cubicBezTo>
                  <a:pt x="3929351" y="3525939"/>
                  <a:pt x="3928560" y="3526115"/>
                  <a:pt x="3927565" y="3526262"/>
                </a:cubicBezTo>
                <a:cubicBezTo>
                  <a:pt x="3926569" y="3526410"/>
                  <a:pt x="3925369" y="3526483"/>
                  <a:pt x="3923963" y="3526483"/>
                </a:cubicBezTo>
                <a:cubicBezTo>
                  <a:pt x="3922499" y="3526483"/>
                  <a:pt x="3921283" y="3526410"/>
                  <a:pt x="3920317" y="3526262"/>
                </a:cubicBezTo>
                <a:cubicBezTo>
                  <a:pt x="3919350" y="3526115"/>
                  <a:pt x="3918559" y="3525939"/>
                  <a:pt x="3917945" y="3525732"/>
                </a:cubicBezTo>
                <a:cubicBezTo>
                  <a:pt x="3917330" y="3525526"/>
                  <a:pt x="3916905" y="3525246"/>
                  <a:pt x="3916671" y="3524893"/>
                </a:cubicBezTo>
                <a:cubicBezTo>
                  <a:pt x="3916437" y="3524539"/>
                  <a:pt x="3916319" y="3524127"/>
                  <a:pt x="3916319" y="3523656"/>
                </a:cubicBezTo>
                <a:lnTo>
                  <a:pt x="3916319" y="3481505"/>
                </a:lnTo>
                <a:lnTo>
                  <a:pt x="3883977" y="3416997"/>
                </a:lnTo>
                <a:cubicBezTo>
                  <a:pt x="3883329" y="3415642"/>
                  <a:pt x="3882931" y="3414582"/>
                  <a:pt x="3882784" y="3413816"/>
                </a:cubicBezTo>
                <a:cubicBezTo>
                  <a:pt x="3882637" y="3413050"/>
                  <a:pt x="3882784" y="3412461"/>
                  <a:pt x="3883226" y="3412048"/>
                </a:cubicBezTo>
                <a:cubicBezTo>
                  <a:pt x="3883668" y="3411636"/>
                  <a:pt x="3884463" y="3411371"/>
                  <a:pt x="3885612" y="3411253"/>
                </a:cubicBezTo>
                <a:cubicBezTo>
                  <a:pt x="3886761" y="3411135"/>
                  <a:pt x="3888307" y="3411076"/>
                  <a:pt x="3890251" y="3411076"/>
                </a:cubicBezTo>
                <a:close/>
                <a:moveTo>
                  <a:pt x="3674135" y="3411076"/>
                </a:moveTo>
                <a:cubicBezTo>
                  <a:pt x="3675608" y="3411076"/>
                  <a:pt x="3676830" y="3411150"/>
                  <a:pt x="3677802" y="3411297"/>
                </a:cubicBezTo>
                <a:cubicBezTo>
                  <a:pt x="3678774" y="3411445"/>
                  <a:pt x="3679555" y="3411621"/>
                  <a:pt x="3680144" y="3411827"/>
                </a:cubicBezTo>
                <a:cubicBezTo>
                  <a:pt x="3680733" y="3412034"/>
                  <a:pt x="3681145" y="3412313"/>
                  <a:pt x="3681381" y="3412667"/>
                </a:cubicBezTo>
                <a:cubicBezTo>
                  <a:pt x="3681616" y="3413020"/>
                  <a:pt x="3681735" y="3413433"/>
                  <a:pt x="3681735" y="3413904"/>
                </a:cubicBezTo>
                <a:lnTo>
                  <a:pt x="3681735" y="3459678"/>
                </a:lnTo>
                <a:lnTo>
                  <a:pt x="3733782" y="3459678"/>
                </a:lnTo>
                <a:lnTo>
                  <a:pt x="3733782" y="3413904"/>
                </a:lnTo>
                <a:cubicBezTo>
                  <a:pt x="3733782" y="3413433"/>
                  <a:pt x="3733900" y="3413020"/>
                  <a:pt x="3734136" y="3412667"/>
                </a:cubicBezTo>
                <a:cubicBezTo>
                  <a:pt x="3734371" y="3412313"/>
                  <a:pt x="3734784" y="3412034"/>
                  <a:pt x="3735373" y="3411827"/>
                </a:cubicBezTo>
                <a:cubicBezTo>
                  <a:pt x="3735962" y="3411621"/>
                  <a:pt x="3736728" y="3411445"/>
                  <a:pt x="3737671" y="3411297"/>
                </a:cubicBezTo>
                <a:cubicBezTo>
                  <a:pt x="3738613" y="3411150"/>
                  <a:pt x="3739851" y="3411076"/>
                  <a:pt x="3741383" y="3411076"/>
                </a:cubicBezTo>
                <a:cubicBezTo>
                  <a:pt x="3742797" y="3411076"/>
                  <a:pt x="3743989" y="3411150"/>
                  <a:pt x="3744937" y="3411297"/>
                </a:cubicBezTo>
                <a:cubicBezTo>
                  <a:pt x="3745909" y="3411445"/>
                  <a:pt x="3746689" y="3411621"/>
                  <a:pt x="3747279" y="3411827"/>
                </a:cubicBezTo>
                <a:cubicBezTo>
                  <a:pt x="3747867" y="3412034"/>
                  <a:pt x="3748280" y="3412313"/>
                  <a:pt x="3748516" y="3412667"/>
                </a:cubicBezTo>
                <a:cubicBezTo>
                  <a:pt x="3748751" y="3413020"/>
                  <a:pt x="3748869" y="3413433"/>
                  <a:pt x="3748869" y="3413904"/>
                </a:cubicBezTo>
                <a:lnTo>
                  <a:pt x="3748869" y="3523656"/>
                </a:lnTo>
                <a:cubicBezTo>
                  <a:pt x="3748869" y="3524127"/>
                  <a:pt x="3748751" y="3524539"/>
                  <a:pt x="3748516" y="3524893"/>
                </a:cubicBezTo>
                <a:cubicBezTo>
                  <a:pt x="3748280" y="3525246"/>
                  <a:pt x="3747867" y="3525526"/>
                  <a:pt x="3747279" y="3525732"/>
                </a:cubicBezTo>
                <a:cubicBezTo>
                  <a:pt x="3746689" y="3525939"/>
                  <a:pt x="3745909" y="3526115"/>
                  <a:pt x="3744937" y="3526262"/>
                </a:cubicBezTo>
                <a:cubicBezTo>
                  <a:pt x="3743989" y="3526410"/>
                  <a:pt x="3742797" y="3526483"/>
                  <a:pt x="3741383" y="3526483"/>
                </a:cubicBezTo>
                <a:cubicBezTo>
                  <a:pt x="3739851" y="3526483"/>
                  <a:pt x="3738613" y="3526410"/>
                  <a:pt x="3737671" y="3526262"/>
                </a:cubicBezTo>
                <a:cubicBezTo>
                  <a:pt x="3736728" y="3526115"/>
                  <a:pt x="3735962" y="3525939"/>
                  <a:pt x="3735373" y="3525732"/>
                </a:cubicBezTo>
                <a:cubicBezTo>
                  <a:pt x="3734784" y="3525526"/>
                  <a:pt x="3734371" y="3525246"/>
                  <a:pt x="3734136" y="3524893"/>
                </a:cubicBezTo>
                <a:cubicBezTo>
                  <a:pt x="3733900" y="3524539"/>
                  <a:pt x="3733782" y="3524127"/>
                  <a:pt x="3733782" y="3523656"/>
                </a:cubicBezTo>
                <a:lnTo>
                  <a:pt x="3733782" y="3472933"/>
                </a:lnTo>
                <a:lnTo>
                  <a:pt x="3681735" y="3472933"/>
                </a:lnTo>
                <a:lnTo>
                  <a:pt x="3681735" y="3523656"/>
                </a:lnTo>
                <a:cubicBezTo>
                  <a:pt x="3681735" y="3524127"/>
                  <a:pt x="3681616" y="3524539"/>
                  <a:pt x="3681381" y="3524893"/>
                </a:cubicBezTo>
                <a:cubicBezTo>
                  <a:pt x="3681145" y="3525246"/>
                  <a:pt x="3680733" y="3525526"/>
                  <a:pt x="3680144" y="3525732"/>
                </a:cubicBezTo>
                <a:cubicBezTo>
                  <a:pt x="3679555" y="3525939"/>
                  <a:pt x="3678774" y="3526115"/>
                  <a:pt x="3677802" y="3526262"/>
                </a:cubicBezTo>
                <a:cubicBezTo>
                  <a:pt x="3676830" y="3526410"/>
                  <a:pt x="3675608" y="3526483"/>
                  <a:pt x="3674135" y="3526483"/>
                </a:cubicBezTo>
                <a:cubicBezTo>
                  <a:pt x="3672722" y="3526483"/>
                  <a:pt x="3671513" y="3526410"/>
                  <a:pt x="3670513" y="3526262"/>
                </a:cubicBezTo>
                <a:cubicBezTo>
                  <a:pt x="3669511" y="3526115"/>
                  <a:pt x="3668716" y="3525939"/>
                  <a:pt x="3668127" y="3525732"/>
                </a:cubicBezTo>
                <a:cubicBezTo>
                  <a:pt x="3667537" y="3525526"/>
                  <a:pt x="3667125" y="3525246"/>
                  <a:pt x="3666890" y="3524893"/>
                </a:cubicBezTo>
                <a:cubicBezTo>
                  <a:pt x="3666654" y="3524539"/>
                  <a:pt x="3666536" y="3524127"/>
                  <a:pt x="3666536" y="3523656"/>
                </a:cubicBezTo>
                <a:lnTo>
                  <a:pt x="3666536" y="3413904"/>
                </a:lnTo>
                <a:cubicBezTo>
                  <a:pt x="3666536" y="3413433"/>
                  <a:pt x="3666654" y="3413020"/>
                  <a:pt x="3666890" y="3412667"/>
                </a:cubicBezTo>
                <a:cubicBezTo>
                  <a:pt x="3667125" y="3412313"/>
                  <a:pt x="3667537" y="3412034"/>
                  <a:pt x="3668127" y="3411827"/>
                </a:cubicBezTo>
                <a:cubicBezTo>
                  <a:pt x="3668716" y="3411621"/>
                  <a:pt x="3669511" y="3411445"/>
                  <a:pt x="3670513" y="3411297"/>
                </a:cubicBezTo>
                <a:cubicBezTo>
                  <a:pt x="3671513" y="3411150"/>
                  <a:pt x="3672722" y="3411076"/>
                  <a:pt x="3674135" y="3411076"/>
                </a:cubicBezTo>
                <a:close/>
                <a:moveTo>
                  <a:pt x="3423552" y="3411076"/>
                </a:moveTo>
                <a:cubicBezTo>
                  <a:pt x="3425319" y="3411076"/>
                  <a:pt x="3426747" y="3411135"/>
                  <a:pt x="3427837" y="3411253"/>
                </a:cubicBezTo>
                <a:cubicBezTo>
                  <a:pt x="3428927" y="3411371"/>
                  <a:pt x="3429796" y="3411533"/>
                  <a:pt x="3430444" y="3411739"/>
                </a:cubicBezTo>
                <a:cubicBezTo>
                  <a:pt x="3431091" y="3411945"/>
                  <a:pt x="3431578" y="3412240"/>
                  <a:pt x="3431901" y="3412623"/>
                </a:cubicBezTo>
                <a:cubicBezTo>
                  <a:pt x="3432226" y="3413006"/>
                  <a:pt x="3432535" y="3413492"/>
                  <a:pt x="3432829" y="3414081"/>
                </a:cubicBezTo>
                <a:lnTo>
                  <a:pt x="3448647" y="3446953"/>
                </a:lnTo>
                <a:cubicBezTo>
                  <a:pt x="3450116" y="3450076"/>
                  <a:pt x="3451581" y="3453345"/>
                  <a:pt x="3453046" y="3456762"/>
                </a:cubicBezTo>
                <a:cubicBezTo>
                  <a:pt x="3454510" y="3460179"/>
                  <a:pt x="3456003" y="3463625"/>
                  <a:pt x="3457527" y="3467101"/>
                </a:cubicBezTo>
                <a:lnTo>
                  <a:pt x="3457701" y="3467101"/>
                </a:lnTo>
                <a:cubicBezTo>
                  <a:pt x="3459049" y="3463743"/>
                  <a:pt x="3460439" y="3460400"/>
                  <a:pt x="3461875" y="3457071"/>
                </a:cubicBezTo>
                <a:cubicBezTo>
                  <a:pt x="3463310" y="3453743"/>
                  <a:pt x="3464762" y="3450458"/>
                  <a:pt x="3466232" y="3447218"/>
                </a:cubicBezTo>
                <a:lnTo>
                  <a:pt x="3482138" y="3414169"/>
                </a:lnTo>
                <a:cubicBezTo>
                  <a:pt x="3482315" y="3413580"/>
                  <a:pt x="3482565" y="3413079"/>
                  <a:pt x="3482889" y="3412667"/>
                </a:cubicBezTo>
                <a:cubicBezTo>
                  <a:pt x="3483213" y="3412255"/>
                  <a:pt x="3483655" y="3411945"/>
                  <a:pt x="3484215" y="3411739"/>
                </a:cubicBezTo>
                <a:cubicBezTo>
                  <a:pt x="3484775" y="3411533"/>
                  <a:pt x="3485555" y="3411371"/>
                  <a:pt x="3486557" y="3411253"/>
                </a:cubicBezTo>
                <a:cubicBezTo>
                  <a:pt x="3487558" y="3411135"/>
                  <a:pt x="3488825" y="3411076"/>
                  <a:pt x="3490357" y="3411076"/>
                </a:cubicBezTo>
                <a:cubicBezTo>
                  <a:pt x="3492477" y="3411076"/>
                  <a:pt x="3494142" y="3411150"/>
                  <a:pt x="3495349" y="3411297"/>
                </a:cubicBezTo>
                <a:cubicBezTo>
                  <a:pt x="3496557" y="3411445"/>
                  <a:pt x="3497396" y="3411725"/>
                  <a:pt x="3497868" y="3412137"/>
                </a:cubicBezTo>
                <a:cubicBezTo>
                  <a:pt x="3498339" y="3412549"/>
                  <a:pt x="3498501" y="3413138"/>
                  <a:pt x="3498354" y="3413904"/>
                </a:cubicBezTo>
                <a:cubicBezTo>
                  <a:pt x="3498206" y="3414670"/>
                  <a:pt x="3497809" y="3415701"/>
                  <a:pt x="3497161" y="3416997"/>
                </a:cubicBezTo>
                <a:lnTo>
                  <a:pt x="3464819" y="3481505"/>
                </a:lnTo>
                <a:lnTo>
                  <a:pt x="3464819" y="3523656"/>
                </a:lnTo>
                <a:cubicBezTo>
                  <a:pt x="3464819" y="3524127"/>
                  <a:pt x="3464701" y="3524539"/>
                  <a:pt x="3464467" y="3524893"/>
                </a:cubicBezTo>
                <a:cubicBezTo>
                  <a:pt x="3464233" y="3525246"/>
                  <a:pt x="3463823" y="3525526"/>
                  <a:pt x="3463237" y="3525732"/>
                </a:cubicBezTo>
                <a:cubicBezTo>
                  <a:pt x="3462651" y="3525939"/>
                  <a:pt x="3461860" y="3526115"/>
                  <a:pt x="3460865" y="3526262"/>
                </a:cubicBezTo>
                <a:cubicBezTo>
                  <a:pt x="3459869" y="3526410"/>
                  <a:pt x="3458669" y="3526483"/>
                  <a:pt x="3457263" y="3526483"/>
                </a:cubicBezTo>
                <a:cubicBezTo>
                  <a:pt x="3455799" y="3526483"/>
                  <a:pt x="3454583" y="3526410"/>
                  <a:pt x="3453616" y="3526262"/>
                </a:cubicBezTo>
                <a:cubicBezTo>
                  <a:pt x="3452650" y="3526115"/>
                  <a:pt x="3451860" y="3525939"/>
                  <a:pt x="3451245" y="3525732"/>
                </a:cubicBezTo>
                <a:cubicBezTo>
                  <a:pt x="3450629" y="3525526"/>
                  <a:pt x="3450205" y="3525246"/>
                  <a:pt x="3449971" y="3524893"/>
                </a:cubicBezTo>
                <a:cubicBezTo>
                  <a:pt x="3449737" y="3524539"/>
                  <a:pt x="3449619" y="3524127"/>
                  <a:pt x="3449619" y="3523656"/>
                </a:cubicBezTo>
                <a:lnTo>
                  <a:pt x="3449619" y="3481505"/>
                </a:lnTo>
                <a:lnTo>
                  <a:pt x="3417278" y="3416997"/>
                </a:lnTo>
                <a:cubicBezTo>
                  <a:pt x="3416629" y="3415642"/>
                  <a:pt x="3416231" y="3414582"/>
                  <a:pt x="3416084" y="3413816"/>
                </a:cubicBezTo>
                <a:cubicBezTo>
                  <a:pt x="3415937" y="3413050"/>
                  <a:pt x="3416084" y="3412461"/>
                  <a:pt x="3416526" y="3412048"/>
                </a:cubicBezTo>
                <a:cubicBezTo>
                  <a:pt x="3416968" y="3411636"/>
                  <a:pt x="3417763" y="3411371"/>
                  <a:pt x="3418912" y="3411253"/>
                </a:cubicBezTo>
                <a:cubicBezTo>
                  <a:pt x="3420061" y="3411135"/>
                  <a:pt x="3421607" y="3411076"/>
                  <a:pt x="3423552" y="3411076"/>
                </a:cubicBezTo>
                <a:close/>
                <a:moveTo>
                  <a:pt x="3197885" y="3411076"/>
                </a:moveTo>
                <a:cubicBezTo>
                  <a:pt x="3199357" y="3411076"/>
                  <a:pt x="3200581" y="3411150"/>
                  <a:pt x="3201551" y="3411297"/>
                </a:cubicBezTo>
                <a:cubicBezTo>
                  <a:pt x="3202524" y="3411445"/>
                  <a:pt x="3203304" y="3411621"/>
                  <a:pt x="3203893" y="3411827"/>
                </a:cubicBezTo>
                <a:cubicBezTo>
                  <a:pt x="3204484" y="3412034"/>
                  <a:pt x="3204895" y="3412313"/>
                  <a:pt x="3205131" y="3412667"/>
                </a:cubicBezTo>
                <a:cubicBezTo>
                  <a:pt x="3205366" y="3413020"/>
                  <a:pt x="3205484" y="3413433"/>
                  <a:pt x="3205484" y="3413904"/>
                </a:cubicBezTo>
                <a:lnTo>
                  <a:pt x="3205484" y="3459678"/>
                </a:lnTo>
                <a:lnTo>
                  <a:pt x="3257533" y="3459678"/>
                </a:lnTo>
                <a:lnTo>
                  <a:pt x="3257533" y="3413904"/>
                </a:lnTo>
                <a:cubicBezTo>
                  <a:pt x="3257533" y="3413433"/>
                  <a:pt x="3257652" y="3413020"/>
                  <a:pt x="3257887" y="3412667"/>
                </a:cubicBezTo>
                <a:cubicBezTo>
                  <a:pt x="3258123" y="3412313"/>
                  <a:pt x="3258535" y="3412034"/>
                  <a:pt x="3259125" y="3411827"/>
                </a:cubicBezTo>
                <a:cubicBezTo>
                  <a:pt x="3259713" y="3411621"/>
                  <a:pt x="3260479" y="3411445"/>
                  <a:pt x="3261422" y="3411297"/>
                </a:cubicBezTo>
                <a:cubicBezTo>
                  <a:pt x="3262364" y="3411150"/>
                  <a:pt x="3263602" y="3411076"/>
                  <a:pt x="3265133" y="3411076"/>
                </a:cubicBezTo>
                <a:cubicBezTo>
                  <a:pt x="3266548" y="3411076"/>
                  <a:pt x="3267740" y="3411150"/>
                  <a:pt x="3268712" y="3411297"/>
                </a:cubicBezTo>
                <a:cubicBezTo>
                  <a:pt x="3269685" y="3411445"/>
                  <a:pt x="3270465" y="3411621"/>
                  <a:pt x="3271054" y="3411827"/>
                </a:cubicBezTo>
                <a:cubicBezTo>
                  <a:pt x="3271643" y="3412034"/>
                  <a:pt x="3272056" y="3412313"/>
                  <a:pt x="3272291" y="3412667"/>
                </a:cubicBezTo>
                <a:cubicBezTo>
                  <a:pt x="3272527" y="3413020"/>
                  <a:pt x="3272645" y="3413433"/>
                  <a:pt x="3272645" y="3413904"/>
                </a:cubicBezTo>
                <a:lnTo>
                  <a:pt x="3272645" y="3523656"/>
                </a:lnTo>
                <a:cubicBezTo>
                  <a:pt x="3272645" y="3524127"/>
                  <a:pt x="3272527" y="3524539"/>
                  <a:pt x="3272291" y="3524893"/>
                </a:cubicBezTo>
                <a:cubicBezTo>
                  <a:pt x="3272056" y="3525246"/>
                  <a:pt x="3271643" y="3525526"/>
                  <a:pt x="3271054" y="3525732"/>
                </a:cubicBezTo>
                <a:cubicBezTo>
                  <a:pt x="3270465" y="3525939"/>
                  <a:pt x="3269685" y="3526115"/>
                  <a:pt x="3268712" y="3526262"/>
                </a:cubicBezTo>
                <a:cubicBezTo>
                  <a:pt x="3267740" y="3526410"/>
                  <a:pt x="3266548" y="3526483"/>
                  <a:pt x="3265133" y="3526483"/>
                </a:cubicBezTo>
                <a:cubicBezTo>
                  <a:pt x="3263602" y="3526483"/>
                  <a:pt x="3262364" y="3526410"/>
                  <a:pt x="3261422" y="3526262"/>
                </a:cubicBezTo>
                <a:cubicBezTo>
                  <a:pt x="3260479" y="3526115"/>
                  <a:pt x="3259713" y="3525939"/>
                  <a:pt x="3259125" y="3525732"/>
                </a:cubicBezTo>
                <a:cubicBezTo>
                  <a:pt x="3258535" y="3525526"/>
                  <a:pt x="3258123" y="3525246"/>
                  <a:pt x="3257887" y="3524893"/>
                </a:cubicBezTo>
                <a:cubicBezTo>
                  <a:pt x="3257652" y="3524539"/>
                  <a:pt x="3257533" y="3524127"/>
                  <a:pt x="3257533" y="3523656"/>
                </a:cubicBezTo>
                <a:lnTo>
                  <a:pt x="3257533" y="3472933"/>
                </a:lnTo>
                <a:lnTo>
                  <a:pt x="3205484" y="3472933"/>
                </a:lnTo>
                <a:lnTo>
                  <a:pt x="3205484" y="3523656"/>
                </a:lnTo>
                <a:cubicBezTo>
                  <a:pt x="3205484" y="3524127"/>
                  <a:pt x="3205366" y="3524539"/>
                  <a:pt x="3205131" y="3524893"/>
                </a:cubicBezTo>
                <a:cubicBezTo>
                  <a:pt x="3204895" y="3525246"/>
                  <a:pt x="3204484" y="3525526"/>
                  <a:pt x="3203893" y="3525732"/>
                </a:cubicBezTo>
                <a:cubicBezTo>
                  <a:pt x="3203304" y="3525939"/>
                  <a:pt x="3202524" y="3526115"/>
                  <a:pt x="3201551" y="3526262"/>
                </a:cubicBezTo>
                <a:cubicBezTo>
                  <a:pt x="3200581" y="3526410"/>
                  <a:pt x="3199357" y="3526483"/>
                  <a:pt x="3197885" y="3526483"/>
                </a:cubicBezTo>
                <a:cubicBezTo>
                  <a:pt x="3196472" y="3526483"/>
                  <a:pt x="3195262" y="3526410"/>
                  <a:pt x="3194261" y="3526262"/>
                </a:cubicBezTo>
                <a:cubicBezTo>
                  <a:pt x="3193259" y="3526115"/>
                  <a:pt x="3192465" y="3525939"/>
                  <a:pt x="3191876" y="3525732"/>
                </a:cubicBezTo>
                <a:cubicBezTo>
                  <a:pt x="3191286" y="3525526"/>
                  <a:pt x="3190874" y="3525246"/>
                  <a:pt x="3190638" y="3524893"/>
                </a:cubicBezTo>
                <a:cubicBezTo>
                  <a:pt x="3190402" y="3524539"/>
                  <a:pt x="3190287" y="3524127"/>
                  <a:pt x="3190287" y="3523656"/>
                </a:cubicBezTo>
                <a:lnTo>
                  <a:pt x="3190287" y="3413904"/>
                </a:lnTo>
                <a:cubicBezTo>
                  <a:pt x="3190287" y="3413433"/>
                  <a:pt x="3190402" y="3413020"/>
                  <a:pt x="3190638" y="3412667"/>
                </a:cubicBezTo>
                <a:cubicBezTo>
                  <a:pt x="3190874" y="3412313"/>
                  <a:pt x="3191286" y="3412034"/>
                  <a:pt x="3191876" y="3411827"/>
                </a:cubicBezTo>
                <a:cubicBezTo>
                  <a:pt x="3192465" y="3411621"/>
                  <a:pt x="3193259" y="3411445"/>
                  <a:pt x="3194261" y="3411297"/>
                </a:cubicBezTo>
                <a:cubicBezTo>
                  <a:pt x="3195262" y="3411150"/>
                  <a:pt x="3196472" y="3411076"/>
                  <a:pt x="3197885" y="3411076"/>
                </a:cubicBezTo>
                <a:close/>
                <a:moveTo>
                  <a:pt x="2947293" y="3411076"/>
                </a:moveTo>
                <a:cubicBezTo>
                  <a:pt x="2949070" y="3411076"/>
                  <a:pt x="2950498" y="3411135"/>
                  <a:pt x="2951585" y="3411253"/>
                </a:cubicBezTo>
                <a:cubicBezTo>
                  <a:pt x="2952670" y="3411371"/>
                  <a:pt x="2953539" y="3411533"/>
                  <a:pt x="2954186" y="3411739"/>
                </a:cubicBezTo>
                <a:cubicBezTo>
                  <a:pt x="2954835" y="3411945"/>
                  <a:pt x="2955326" y="3412240"/>
                  <a:pt x="2955648" y="3412623"/>
                </a:cubicBezTo>
                <a:cubicBezTo>
                  <a:pt x="2955972" y="3413006"/>
                  <a:pt x="2956286" y="3413492"/>
                  <a:pt x="2956573" y="3414081"/>
                </a:cubicBezTo>
                <a:lnTo>
                  <a:pt x="2972395" y="3446953"/>
                </a:lnTo>
                <a:cubicBezTo>
                  <a:pt x="2973862" y="3450076"/>
                  <a:pt x="2975328" y="3453345"/>
                  <a:pt x="2976790" y="3456762"/>
                </a:cubicBezTo>
                <a:cubicBezTo>
                  <a:pt x="2978255" y="3460179"/>
                  <a:pt x="2979753" y="3463625"/>
                  <a:pt x="2981278" y="3467101"/>
                </a:cubicBezTo>
                <a:lnTo>
                  <a:pt x="2981452" y="3467101"/>
                </a:lnTo>
                <a:cubicBezTo>
                  <a:pt x="2982798" y="3463743"/>
                  <a:pt x="2984184" y="3460400"/>
                  <a:pt x="2985623" y="3457071"/>
                </a:cubicBezTo>
                <a:cubicBezTo>
                  <a:pt x="2987061" y="3453743"/>
                  <a:pt x="2988509" y="3450458"/>
                  <a:pt x="2989979" y="3447218"/>
                </a:cubicBezTo>
                <a:lnTo>
                  <a:pt x="3005886" y="3414169"/>
                </a:lnTo>
                <a:cubicBezTo>
                  <a:pt x="3006063" y="3413580"/>
                  <a:pt x="3006313" y="3413079"/>
                  <a:pt x="3006638" y="3412667"/>
                </a:cubicBezTo>
                <a:cubicBezTo>
                  <a:pt x="3006961" y="3412255"/>
                  <a:pt x="3007404" y="3411945"/>
                  <a:pt x="3007963" y="3411739"/>
                </a:cubicBezTo>
                <a:cubicBezTo>
                  <a:pt x="3008522" y="3411533"/>
                  <a:pt x="3009304" y="3411371"/>
                  <a:pt x="3010304" y="3411253"/>
                </a:cubicBezTo>
                <a:cubicBezTo>
                  <a:pt x="3011305" y="3411135"/>
                  <a:pt x="3012573" y="3411076"/>
                  <a:pt x="3014105" y="3411076"/>
                </a:cubicBezTo>
                <a:cubicBezTo>
                  <a:pt x="3016225" y="3411076"/>
                  <a:pt x="3017889" y="3411150"/>
                  <a:pt x="3019099" y="3411297"/>
                </a:cubicBezTo>
                <a:cubicBezTo>
                  <a:pt x="3020306" y="3411445"/>
                  <a:pt x="3021145" y="3411725"/>
                  <a:pt x="3021616" y="3412137"/>
                </a:cubicBezTo>
                <a:cubicBezTo>
                  <a:pt x="3022087" y="3412549"/>
                  <a:pt x="3022249" y="3413138"/>
                  <a:pt x="3022102" y="3413904"/>
                </a:cubicBezTo>
                <a:cubicBezTo>
                  <a:pt x="3021956" y="3414670"/>
                  <a:pt x="3021557" y="3415701"/>
                  <a:pt x="3020908" y="3416997"/>
                </a:cubicBezTo>
                <a:lnTo>
                  <a:pt x="2988567" y="3481505"/>
                </a:lnTo>
                <a:lnTo>
                  <a:pt x="2988567" y="3523656"/>
                </a:lnTo>
                <a:cubicBezTo>
                  <a:pt x="2988567" y="3524127"/>
                  <a:pt x="2988448" y="3524539"/>
                  <a:pt x="2988216" y="3524893"/>
                </a:cubicBezTo>
                <a:cubicBezTo>
                  <a:pt x="2987982" y="3525246"/>
                  <a:pt x="2987572" y="3525526"/>
                  <a:pt x="2986982" y="3525732"/>
                </a:cubicBezTo>
                <a:cubicBezTo>
                  <a:pt x="2986395" y="3525939"/>
                  <a:pt x="2985606" y="3526115"/>
                  <a:pt x="2984612" y="3526262"/>
                </a:cubicBezTo>
                <a:cubicBezTo>
                  <a:pt x="2983619" y="3526410"/>
                  <a:pt x="2982419" y="3526483"/>
                  <a:pt x="2981010" y="3526483"/>
                </a:cubicBezTo>
                <a:cubicBezTo>
                  <a:pt x="2979545" y="3526483"/>
                  <a:pt x="2978334" y="3526410"/>
                  <a:pt x="2977368" y="3526262"/>
                </a:cubicBezTo>
                <a:cubicBezTo>
                  <a:pt x="2976400" y="3526115"/>
                  <a:pt x="2975606" y="3525939"/>
                  <a:pt x="2974991" y="3525732"/>
                </a:cubicBezTo>
                <a:cubicBezTo>
                  <a:pt x="2974380" y="3525526"/>
                  <a:pt x="2973950" y="3525246"/>
                  <a:pt x="2973716" y="3524893"/>
                </a:cubicBezTo>
                <a:cubicBezTo>
                  <a:pt x="2973482" y="3524539"/>
                  <a:pt x="2973370" y="3524127"/>
                  <a:pt x="2973370" y="3523656"/>
                </a:cubicBezTo>
                <a:lnTo>
                  <a:pt x="2973370" y="3481505"/>
                </a:lnTo>
                <a:lnTo>
                  <a:pt x="2941028" y="3416997"/>
                </a:lnTo>
                <a:cubicBezTo>
                  <a:pt x="2940376" y="3415642"/>
                  <a:pt x="2939980" y="3414582"/>
                  <a:pt x="2939836" y="3413816"/>
                </a:cubicBezTo>
                <a:cubicBezTo>
                  <a:pt x="2939681" y="3413050"/>
                  <a:pt x="2939836" y="3412461"/>
                  <a:pt x="2940268" y="3412048"/>
                </a:cubicBezTo>
                <a:cubicBezTo>
                  <a:pt x="2940716" y="3411636"/>
                  <a:pt x="2941506" y="3411371"/>
                  <a:pt x="2942655" y="3411253"/>
                </a:cubicBezTo>
                <a:cubicBezTo>
                  <a:pt x="2943802" y="3411135"/>
                  <a:pt x="2945356" y="3411076"/>
                  <a:pt x="2947293" y="3411076"/>
                </a:cubicBezTo>
                <a:close/>
                <a:moveTo>
                  <a:pt x="2731162" y="3411076"/>
                </a:moveTo>
                <a:cubicBezTo>
                  <a:pt x="2732635" y="3411076"/>
                  <a:pt x="2733858" y="3411150"/>
                  <a:pt x="2734830" y="3411297"/>
                </a:cubicBezTo>
                <a:cubicBezTo>
                  <a:pt x="2735801" y="3411445"/>
                  <a:pt x="2736581" y="3411621"/>
                  <a:pt x="2737170" y="3411827"/>
                </a:cubicBezTo>
                <a:cubicBezTo>
                  <a:pt x="2737761" y="3412034"/>
                  <a:pt x="2738172" y="3412313"/>
                  <a:pt x="2738408" y="3412667"/>
                </a:cubicBezTo>
                <a:cubicBezTo>
                  <a:pt x="2738643" y="3413020"/>
                  <a:pt x="2738762" y="3413433"/>
                  <a:pt x="2738762" y="3413904"/>
                </a:cubicBezTo>
                <a:lnTo>
                  <a:pt x="2738762" y="3459678"/>
                </a:lnTo>
                <a:lnTo>
                  <a:pt x="2790806" y="3459678"/>
                </a:lnTo>
                <a:lnTo>
                  <a:pt x="2790806" y="3413904"/>
                </a:lnTo>
                <a:cubicBezTo>
                  <a:pt x="2790806" y="3413433"/>
                  <a:pt x="2790924" y="3413020"/>
                  <a:pt x="2791160" y="3412667"/>
                </a:cubicBezTo>
                <a:cubicBezTo>
                  <a:pt x="2791395" y="3412313"/>
                  <a:pt x="2791807" y="3412034"/>
                  <a:pt x="2792397" y="3411827"/>
                </a:cubicBezTo>
                <a:cubicBezTo>
                  <a:pt x="2792986" y="3411621"/>
                  <a:pt x="2793752" y="3411445"/>
                  <a:pt x="2794694" y="3411297"/>
                </a:cubicBezTo>
                <a:cubicBezTo>
                  <a:pt x="2795637" y="3411150"/>
                  <a:pt x="2796874" y="3411076"/>
                  <a:pt x="2798406" y="3411076"/>
                </a:cubicBezTo>
                <a:cubicBezTo>
                  <a:pt x="2799820" y="3411076"/>
                  <a:pt x="2801012" y="3411150"/>
                  <a:pt x="2801984" y="3411297"/>
                </a:cubicBezTo>
                <a:cubicBezTo>
                  <a:pt x="2802957" y="3411445"/>
                  <a:pt x="2803737" y="3411621"/>
                  <a:pt x="2804327" y="3411827"/>
                </a:cubicBezTo>
                <a:cubicBezTo>
                  <a:pt x="2804915" y="3412034"/>
                  <a:pt x="2805328" y="3412313"/>
                  <a:pt x="2805564" y="3412667"/>
                </a:cubicBezTo>
                <a:cubicBezTo>
                  <a:pt x="2805799" y="3413020"/>
                  <a:pt x="2805918" y="3413433"/>
                  <a:pt x="2805918" y="3413904"/>
                </a:cubicBezTo>
                <a:lnTo>
                  <a:pt x="2805918" y="3523656"/>
                </a:lnTo>
                <a:cubicBezTo>
                  <a:pt x="2805918" y="3524127"/>
                  <a:pt x="2805799" y="3524539"/>
                  <a:pt x="2805564" y="3524893"/>
                </a:cubicBezTo>
                <a:cubicBezTo>
                  <a:pt x="2805328" y="3525246"/>
                  <a:pt x="2804915" y="3525526"/>
                  <a:pt x="2804327" y="3525732"/>
                </a:cubicBezTo>
                <a:cubicBezTo>
                  <a:pt x="2803737" y="3525939"/>
                  <a:pt x="2802957" y="3526115"/>
                  <a:pt x="2801984" y="3526262"/>
                </a:cubicBezTo>
                <a:cubicBezTo>
                  <a:pt x="2801012" y="3526410"/>
                  <a:pt x="2799820" y="3526483"/>
                  <a:pt x="2798406" y="3526483"/>
                </a:cubicBezTo>
                <a:cubicBezTo>
                  <a:pt x="2796874" y="3526483"/>
                  <a:pt x="2795637" y="3526410"/>
                  <a:pt x="2794694" y="3526262"/>
                </a:cubicBezTo>
                <a:cubicBezTo>
                  <a:pt x="2793752" y="3526115"/>
                  <a:pt x="2792986" y="3525939"/>
                  <a:pt x="2792397" y="3525732"/>
                </a:cubicBezTo>
                <a:cubicBezTo>
                  <a:pt x="2791807" y="3525526"/>
                  <a:pt x="2791395" y="3525246"/>
                  <a:pt x="2791160" y="3524893"/>
                </a:cubicBezTo>
                <a:cubicBezTo>
                  <a:pt x="2790924" y="3524539"/>
                  <a:pt x="2790806" y="3524127"/>
                  <a:pt x="2790806" y="3523656"/>
                </a:cubicBezTo>
                <a:lnTo>
                  <a:pt x="2790806" y="3472933"/>
                </a:lnTo>
                <a:lnTo>
                  <a:pt x="2738762" y="3472933"/>
                </a:lnTo>
                <a:lnTo>
                  <a:pt x="2738762" y="3523656"/>
                </a:lnTo>
                <a:cubicBezTo>
                  <a:pt x="2738762" y="3524127"/>
                  <a:pt x="2738643" y="3524539"/>
                  <a:pt x="2738408" y="3524893"/>
                </a:cubicBezTo>
                <a:cubicBezTo>
                  <a:pt x="2738172" y="3525246"/>
                  <a:pt x="2737761" y="3525526"/>
                  <a:pt x="2737170" y="3525732"/>
                </a:cubicBezTo>
                <a:cubicBezTo>
                  <a:pt x="2736581" y="3525939"/>
                  <a:pt x="2735801" y="3526115"/>
                  <a:pt x="2734830" y="3526262"/>
                </a:cubicBezTo>
                <a:cubicBezTo>
                  <a:pt x="2733858" y="3526410"/>
                  <a:pt x="2732635" y="3526483"/>
                  <a:pt x="2731162" y="3526483"/>
                </a:cubicBezTo>
                <a:cubicBezTo>
                  <a:pt x="2729749" y="3526483"/>
                  <a:pt x="2728541" y="3526410"/>
                  <a:pt x="2727539" y="3526262"/>
                </a:cubicBezTo>
                <a:cubicBezTo>
                  <a:pt x="2726538" y="3526115"/>
                  <a:pt x="2725743" y="3525939"/>
                  <a:pt x="2725154" y="3525732"/>
                </a:cubicBezTo>
                <a:cubicBezTo>
                  <a:pt x="2724565" y="3525526"/>
                  <a:pt x="2724153" y="3525246"/>
                  <a:pt x="2723917" y="3524893"/>
                </a:cubicBezTo>
                <a:cubicBezTo>
                  <a:pt x="2723680" y="3524539"/>
                  <a:pt x="2723564" y="3524127"/>
                  <a:pt x="2723564" y="3523656"/>
                </a:cubicBezTo>
                <a:lnTo>
                  <a:pt x="2723564" y="3413904"/>
                </a:lnTo>
                <a:cubicBezTo>
                  <a:pt x="2723564" y="3413433"/>
                  <a:pt x="2723680" y="3413020"/>
                  <a:pt x="2723917" y="3412667"/>
                </a:cubicBezTo>
                <a:cubicBezTo>
                  <a:pt x="2724153" y="3412313"/>
                  <a:pt x="2724565" y="3412034"/>
                  <a:pt x="2725154" y="3411827"/>
                </a:cubicBezTo>
                <a:cubicBezTo>
                  <a:pt x="2725743" y="3411621"/>
                  <a:pt x="2726538" y="3411445"/>
                  <a:pt x="2727539" y="3411297"/>
                </a:cubicBezTo>
                <a:cubicBezTo>
                  <a:pt x="2728541" y="3411150"/>
                  <a:pt x="2729749" y="3411076"/>
                  <a:pt x="2731162" y="3411076"/>
                </a:cubicBezTo>
                <a:close/>
                <a:moveTo>
                  <a:pt x="2480575" y="3411076"/>
                </a:moveTo>
                <a:cubicBezTo>
                  <a:pt x="2482342" y="3411076"/>
                  <a:pt x="2483771" y="3411135"/>
                  <a:pt x="2484861" y="3411253"/>
                </a:cubicBezTo>
                <a:cubicBezTo>
                  <a:pt x="2485951" y="3411371"/>
                  <a:pt x="2486821" y="3411533"/>
                  <a:pt x="2487468" y="3411739"/>
                </a:cubicBezTo>
                <a:cubicBezTo>
                  <a:pt x="2488116" y="3411945"/>
                  <a:pt x="2488602" y="3412240"/>
                  <a:pt x="2488927" y="3412623"/>
                </a:cubicBezTo>
                <a:cubicBezTo>
                  <a:pt x="2489251" y="3413006"/>
                  <a:pt x="2489558" y="3413492"/>
                  <a:pt x="2489854" y="3414081"/>
                </a:cubicBezTo>
                <a:lnTo>
                  <a:pt x="2505672" y="3446953"/>
                </a:lnTo>
                <a:cubicBezTo>
                  <a:pt x="2507140" y="3450076"/>
                  <a:pt x="2508606" y="3453345"/>
                  <a:pt x="2510070" y="3456762"/>
                </a:cubicBezTo>
                <a:cubicBezTo>
                  <a:pt x="2511534" y="3460179"/>
                  <a:pt x="2513028" y="3463625"/>
                  <a:pt x="2514552" y="3467101"/>
                </a:cubicBezTo>
                <a:lnTo>
                  <a:pt x="2514727" y="3467101"/>
                </a:lnTo>
                <a:cubicBezTo>
                  <a:pt x="2516074" y="3463743"/>
                  <a:pt x="2517465" y="3460400"/>
                  <a:pt x="2518899" y="3457071"/>
                </a:cubicBezTo>
                <a:cubicBezTo>
                  <a:pt x="2520334" y="3453743"/>
                  <a:pt x="2521788" y="3450458"/>
                  <a:pt x="2523258" y="3447218"/>
                </a:cubicBezTo>
                <a:lnTo>
                  <a:pt x="2539163" y="3414169"/>
                </a:lnTo>
                <a:cubicBezTo>
                  <a:pt x="2539341" y="3413580"/>
                  <a:pt x="2539591" y="3413079"/>
                  <a:pt x="2539915" y="3412667"/>
                </a:cubicBezTo>
                <a:cubicBezTo>
                  <a:pt x="2540239" y="3412255"/>
                  <a:pt x="2540681" y="3411945"/>
                  <a:pt x="2541240" y="3411739"/>
                </a:cubicBezTo>
                <a:cubicBezTo>
                  <a:pt x="2541800" y="3411533"/>
                  <a:pt x="2542581" y="3411371"/>
                  <a:pt x="2543582" y="3411253"/>
                </a:cubicBezTo>
                <a:cubicBezTo>
                  <a:pt x="2544584" y="3411135"/>
                  <a:pt x="2545851" y="3411076"/>
                  <a:pt x="2547382" y="3411076"/>
                </a:cubicBezTo>
                <a:cubicBezTo>
                  <a:pt x="2549503" y="3411076"/>
                  <a:pt x="2551167" y="3411150"/>
                  <a:pt x="2552375" y="3411297"/>
                </a:cubicBezTo>
                <a:cubicBezTo>
                  <a:pt x="2553583" y="3411445"/>
                  <a:pt x="2554423" y="3411725"/>
                  <a:pt x="2554894" y="3412137"/>
                </a:cubicBezTo>
                <a:cubicBezTo>
                  <a:pt x="2555364" y="3412549"/>
                  <a:pt x="2555527" y="3413138"/>
                  <a:pt x="2555379" y="3413904"/>
                </a:cubicBezTo>
                <a:cubicBezTo>
                  <a:pt x="2555232" y="3414670"/>
                  <a:pt x="2554834" y="3415701"/>
                  <a:pt x="2554187" y="3416997"/>
                </a:cubicBezTo>
                <a:lnTo>
                  <a:pt x="2521843" y="3481505"/>
                </a:lnTo>
                <a:lnTo>
                  <a:pt x="2521843" y="3523656"/>
                </a:lnTo>
                <a:cubicBezTo>
                  <a:pt x="2521843" y="3524127"/>
                  <a:pt x="2521726" y="3524539"/>
                  <a:pt x="2521492" y="3524893"/>
                </a:cubicBezTo>
                <a:cubicBezTo>
                  <a:pt x="2521257" y="3525246"/>
                  <a:pt x="2520848" y="3525526"/>
                  <a:pt x="2520262" y="3525732"/>
                </a:cubicBezTo>
                <a:cubicBezTo>
                  <a:pt x="2519676" y="3525939"/>
                  <a:pt x="2518885" y="3526115"/>
                  <a:pt x="2517890" y="3526262"/>
                </a:cubicBezTo>
                <a:cubicBezTo>
                  <a:pt x="2516894" y="3526410"/>
                  <a:pt x="2515694" y="3526483"/>
                  <a:pt x="2514289" y="3526483"/>
                </a:cubicBezTo>
                <a:cubicBezTo>
                  <a:pt x="2512824" y="3526483"/>
                  <a:pt x="2511607" y="3526410"/>
                  <a:pt x="2510641" y="3526262"/>
                </a:cubicBezTo>
                <a:cubicBezTo>
                  <a:pt x="2509674" y="3526115"/>
                  <a:pt x="2508883" y="3525939"/>
                  <a:pt x="2508269" y="3525732"/>
                </a:cubicBezTo>
                <a:cubicBezTo>
                  <a:pt x="2507653" y="3525526"/>
                  <a:pt x="2507229" y="3525246"/>
                  <a:pt x="2506996" y="3524893"/>
                </a:cubicBezTo>
                <a:cubicBezTo>
                  <a:pt x="2506761" y="3524539"/>
                  <a:pt x="2506644" y="3524127"/>
                  <a:pt x="2506644" y="3523656"/>
                </a:cubicBezTo>
                <a:lnTo>
                  <a:pt x="2506644" y="3481505"/>
                </a:lnTo>
                <a:lnTo>
                  <a:pt x="2474302" y="3416997"/>
                </a:lnTo>
                <a:cubicBezTo>
                  <a:pt x="2473654" y="3415642"/>
                  <a:pt x="2473255" y="3414582"/>
                  <a:pt x="2473109" y="3413816"/>
                </a:cubicBezTo>
                <a:cubicBezTo>
                  <a:pt x="2472961" y="3413050"/>
                  <a:pt x="2473109" y="3412461"/>
                  <a:pt x="2473551" y="3412048"/>
                </a:cubicBezTo>
                <a:cubicBezTo>
                  <a:pt x="2473992" y="3411636"/>
                  <a:pt x="2474788" y="3411371"/>
                  <a:pt x="2475937" y="3411253"/>
                </a:cubicBezTo>
                <a:cubicBezTo>
                  <a:pt x="2477086" y="3411135"/>
                  <a:pt x="2478631" y="3411076"/>
                  <a:pt x="2480575" y="3411076"/>
                </a:cubicBezTo>
                <a:close/>
                <a:moveTo>
                  <a:pt x="2254912" y="3411076"/>
                </a:moveTo>
                <a:cubicBezTo>
                  <a:pt x="2256385" y="3411076"/>
                  <a:pt x="2257607" y="3411150"/>
                  <a:pt x="2258580" y="3411297"/>
                </a:cubicBezTo>
                <a:cubicBezTo>
                  <a:pt x="2259551" y="3411445"/>
                  <a:pt x="2260332" y="3411621"/>
                  <a:pt x="2260921" y="3411827"/>
                </a:cubicBezTo>
                <a:cubicBezTo>
                  <a:pt x="2261509" y="3412034"/>
                  <a:pt x="2261922" y="3412313"/>
                  <a:pt x="2262158" y="3412667"/>
                </a:cubicBezTo>
                <a:cubicBezTo>
                  <a:pt x="2262393" y="3413020"/>
                  <a:pt x="2262512" y="3413433"/>
                  <a:pt x="2262512" y="3413904"/>
                </a:cubicBezTo>
                <a:lnTo>
                  <a:pt x="2262512" y="3459678"/>
                </a:lnTo>
                <a:lnTo>
                  <a:pt x="2314559" y="3459678"/>
                </a:lnTo>
                <a:lnTo>
                  <a:pt x="2314559" y="3413904"/>
                </a:lnTo>
                <a:cubicBezTo>
                  <a:pt x="2314559" y="3413433"/>
                  <a:pt x="2314677" y="3413020"/>
                  <a:pt x="2314913" y="3412667"/>
                </a:cubicBezTo>
                <a:cubicBezTo>
                  <a:pt x="2315148" y="3412313"/>
                  <a:pt x="2315561" y="3412034"/>
                  <a:pt x="2316149" y="3411827"/>
                </a:cubicBezTo>
                <a:cubicBezTo>
                  <a:pt x="2316739" y="3411621"/>
                  <a:pt x="2317504" y="3411445"/>
                  <a:pt x="2318447" y="3411297"/>
                </a:cubicBezTo>
                <a:cubicBezTo>
                  <a:pt x="2319390" y="3411150"/>
                  <a:pt x="2320626" y="3411076"/>
                  <a:pt x="2322158" y="3411076"/>
                </a:cubicBezTo>
                <a:cubicBezTo>
                  <a:pt x="2323573" y="3411076"/>
                  <a:pt x="2324766" y="3411150"/>
                  <a:pt x="2325738" y="3411297"/>
                </a:cubicBezTo>
                <a:cubicBezTo>
                  <a:pt x="2326710" y="3411445"/>
                  <a:pt x="2327490" y="3411621"/>
                  <a:pt x="2328079" y="3411827"/>
                </a:cubicBezTo>
                <a:cubicBezTo>
                  <a:pt x="2328669" y="3412034"/>
                  <a:pt x="2329080" y="3412313"/>
                  <a:pt x="2329316" y="3412667"/>
                </a:cubicBezTo>
                <a:cubicBezTo>
                  <a:pt x="2329552" y="3413020"/>
                  <a:pt x="2329670" y="3413433"/>
                  <a:pt x="2329670" y="3413904"/>
                </a:cubicBezTo>
                <a:lnTo>
                  <a:pt x="2329670" y="3523656"/>
                </a:lnTo>
                <a:cubicBezTo>
                  <a:pt x="2329670" y="3524127"/>
                  <a:pt x="2329552" y="3524539"/>
                  <a:pt x="2329316" y="3524893"/>
                </a:cubicBezTo>
                <a:cubicBezTo>
                  <a:pt x="2329080" y="3525246"/>
                  <a:pt x="2328669" y="3525526"/>
                  <a:pt x="2328079" y="3525732"/>
                </a:cubicBezTo>
                <a:cubicBezTo>
                  <a:pt x="2327490" y="3525939"/>
                  <a:pt x="2326710" y="3526115"/>
                  <a:pt x="2325738" y="3526262"/>
                </a:cubicBezTo>
                <a:cubicBezTo>
                  <a:pt x="2324766" y="3526410"/>
                  <a:pt x="2323573" y="3526483"/>
                  <a:pt x="2322158" y="3526483"/>
                </a:cubicBezTo>
                <a:cubicBezTo>
                  <a:pt x="2320626" y="3526483"/>
                  <a:pt x="2319390" y="3526410"/>
                  <a:pt x="2318447" y="3526262"/>
                </a:cubicBezTo>
                <a:cubicBezTo>
                  <a:pt x="2317504" y="3526115"/>
                  <a:pt x="2316739" y="3525939"/>
                  <a:pt x="2316149" y="3525732"/>
                </a:cubicBezTo>
                <a:cubicBezTo>
                  <a:pt x="2315561" y="3525526"/>
                  <a:pt x="2315148" y="3525246"/>
                  <a:pt x="2314913" y="3524893"/>
                </a:cubicBezTo>
                <a:cubicBezTo>
                  <a:pt x="2314677" y="3524539"/>
                  <a:pt x="2314559" y="3524127"/>
                  <a:pt x="2314559" y="3523656"/>
                </a:cubicBezTo>
                <a:lnTo>
                  <a:pt x="2314559" y="3472933"/>
                </a:lnTo>
                <a:lnTo>
                  <a:pt x="2262512" y="3472933"/>
                </a:lnTo>
                <a:lnTo>
                  <a:pt x="2262512" y="3523656"/>
                </a:lnTo>
                <a:cubicBezTo>
                  <a:pt x="2262512" y="3524127"/>
                  <a:pt x="2262393" y="3524539"/>
                  <a:pt x="2262158" y="3524893"/>
                </a:cubicBezTo>
                <a:cubicBezTo>
                  <a:pt x="2261922" y="3525246"/>
                  <a:pt x="2261509" y="3525526"/>
                  <a:pt x="2260921" y="3525732"/>
                </a:cubicBezTo>
                <a:cubicBezTo>
                  <a:pt x="2260332" y="3525939"/>
                  <a:pt x="2259551" y="3526115"/>
                  <a:pt x="2258580" y="3526262"/>
                </a:cubicBezTo>
                <a:cubicBezTo>
                  <a:pt x="2257607" y="3526410"/>
                  <a:pt x="2256385" y="3526483"/>
                  <a:pt x="2254912" y="3526483"/>
                </a:cubicBezTo>
                <a:cubicBezTo>
                  <a:pt x="2253498" y="3526483"/>
                  <a:pt x="2252291" y="3526410"/>
                  <a:pt x="2251290" y="3526262"/>
                </a:cubicBezTo>
                <a:cubicBezTo>
                  <a:pt x="2250287" y="3526115"/>
                  <a:pt x="2249492" y="3525939"/>
                  <a:pt x="2248903" y="3525732"/>
                </a:cubicBezTo>
                <a:cubicBezTo>
                  <a:pt x="2248314" y="3525526"/>
                  <a:pt x="2247901" y="3525246"/>
                  <a:pt x="2247666" y="3524893"/>
                </a:cubicBezTo>
                <a:cubicBezTo>
                  <a:pt x="2247431" y="3524539"/>
                  <a:pt x="2247312" y="3524127"/>
                  <a:pt x="2247312" y="3523656"/>
                </a:cubicBezTo>
                <a:lnTo>
                  <a:pt x="2247312" y="3413904"/>
                </a:lnTo>
                <a:cubicBezTo>
                  <a:pt x="2247312" y="3413433"/>
                  <a:pt x="2247431" y="3413020"/>
                  <a:pt x="2247666" y="3412667"/>
                </a:cubicBezTo>
                <a:cubicBezTo>
                  <a:pt x="2247901" y="3412313"/>
                  <a:pt x="2248314" y="3412034"/>
                  <a:pt x="2248903" y="3411827"/>
                </a:cubicBezTo>
                <a:cubicBezTo>
                  <a:pt x="2249492" y="3411621"/>
                  <a:pt x="2250287" y="3411445"/>
                  <a:pt x="2251290" y="3411297"/>
                </a:cubicBezTo>
                <a:cubicBezTo>
                  <a:pt x="2252291" y="3411150"/>
                  <a:pt x="2253498" y="3411076"/>
                  <a:pt x="2254912" y="3411076"/>
                </a:cubicBezTo>
                <a:close/>
                <a:moveTo>
                  <a:pt x="2004327" y="3411076"/>
                </a:moveTo>
                <a:cubicBezTo>
                  <a:pt x="2006094" y="3411076"/>
                  <a:pt x="2007522" y="3411135"/>
                  <a:pt x="2008613" y="3411253"/>
                </a:cubicBezTo>
                <a:cubicBezTo>
                  <a:pt x="2009701" y="3411371"/>
                  <a:pt x="2010571" y="3411533"/>
                  <a:pt x="2011219" y="3411739"/>
                </a:cubicBezTo>
                <a:cubicBezTo>
                  <a:pt x="2011867" y="3411945"/>
                  <a:pt x="2012352" y="3412240"/>
                  <a:pt x="2012676" y="3412623"/>
                </a:cubicBezTo>
                <a:cubicBezTo>
                  <a:pt x="2013000" y="3413006"/>
                  <a:pt x="2013309" y="3413492"/>
                  <a:pt x="2013605" y="3414081"/>
                </a:cubicBezTo>
                <a:lnTo>
                  <a:pt x="2029422" y="3446953"/>
                </a:lnTo>
                <a:cubicBezTo>
                  <a:pt x="2030891" y="3450076"/>
                  <a:pt x="2032357" y="3453345"/>
                  <a:pt x="2033821" y="3456762"/>
                </a:cubicBezTo>
                <a:cubicBezTo>
                  <a:pt x="2035285" y="3460179"/>
                  <a:pt x="2036777" y="3463625"/>
                  <a:pt x="2038301" y="3467101"/>
                </a:cubicBezTo>
                <a:lnTo>
                  <a:pt x="2038476" y="3467101"/>
                </a:lnTo>
                <a:cubicBezTo>
                  <a:pt x="2039823" y="3463743"/>
                  <a:pt x="2041215" y="3460400"/>
                  <a:pt x="2042649" y="3457071"/>
                </a:cubicBezTo>
                <a:cubicBezTo>
                  <a:pt x="2044084" y="3453743"/>
                  <a:pt x="2045537" y="3450458"/>
                  <a:pt x="2047007" y="3447218"/>
                </a:cubicBezTo>
                <a:lnTo>
                  <a:pt x="2062913" y="3414169"/>
                </a:lnTo>
                <a:cubicBezTo>
                  <a:pt x="2063089" y="3413580"/>
                  <a:pt x="2063340" y="3413079"/>
                  <a:pt x="2063664" y="3412667"/>
                </a:cubicBezTo>
                <a:cubicBezTo>
                  <a:pt x="2063988" y="3412255"/>
                  <a:pt x="2064429" y="3411945"/>
                  <a:pt x="2064989" y="3411739"/>
                </a:cubicBezTo>
                <a:cubicBezTo>
                  <a:pt x="2065549" y="3411533"/>
                  <a:pt x="2066330" y="3411371"/>
                  <a:pt x="2067331" y="3411253"/>
                </a:cubicBezTo>
                <a:cubicBezTo>
                  <a:pt x="2068332" y="3411135"/>
                  <a:pt x="2069600" y="3411076"/>
                  <a:pt x="2071130" y="3411076"/>
                </a:cubicBezTo>
                <a:cubicBezTo>
                  <a:pt x="2073252" y="3411076"/>
                  <a:pt x="2074916" y="3411150"/>
                  <a:pt x="2076123" y="3411297"/>
                </a:cubicBezTo>
                <a:cubicBezTo>
                  <a:pt x="2077331" y="3411445"/>
                  <a:pt x="2078171" y="3411725"/>
                  <a:pt x="2078643" y="3412137"/>
                </a:cubicBezTo>
                <a:cubicBezTo>
                  <a:pt x="2079113" y="3412549"/>
                  <a:pt x="2079275" y="3413138"/>
                  <a:pt x="2079128" y="3413904"/>
                </a:cubicBezTo>
                <a:cubicBezTo>
                  <a:pt x="2078980" y="3414670"/>
                  <a:pt x="2078583" y="3415701"/>
                  <a:pt x="2077935" y="3416997"/>
                </a:cubicBezTo>
                <a:lnTo>
                  <a:pt x="2045593" y="3481505"/>
                </a:lnTo>
                <a:lnTo>
                  <a:pt x="2045593" y="3523656"/>
                </a:lnTo>
                <a:cubicBezTo>
                  <a:pt x="2045593" y="3524127"/>
                  <a:pt x="2045476" y="3524539"/>
                  <a:pt x="2045241" y="3524893"/>
                </a:cubicBezTo>
                <a:cubicBezTo>
                  <a:pt x="2045007" y="3525246"/>
                  <a:pt x="2044596" y="3525526"/>
                  <a:pt x="2044011" y="3525732"/>
                </a:cubicBezTo>
                <a:cubicBezTo>
                  <a:pt x="2043426" y="3525939"/>
                  <a:pt x="2042635" y="3526115"/>
                  <a:pt x="2041639" y="3526262"/>
                </a:cubicBezTo>
                <a:cubicBezTo>
                  <a:pt x="2040643" y="3526410"/>
                  <a:pt x="2039443" y="3526483"/>
                  <a:pt x="2038038" y="3526483"/>
                </a:cubicBezTo>
                <a:cubicBezTo>
                  <a:pt x="2036574" y="3526483"/>
                  <a:pt x="2035357" y="3526410"/>
                  <a:pt x="2034391" y="3526262"/>
                </a:cubicBezTo>
                <a:cubicBezTo>
                  <a:pt x="2033425" y="3526115"/>
                  <a:pt x="2032634" y="3525939"/>
                  <a:pt x="2032019" y="3525732"/>
                </a:cubicBezTo>
                <a:cubicBezTo>
                  <a:pt x="2031404" y="3525526"/>
                  <a:pt x="2030980" y="3525246"/>
                  <a:pt x="2030746" y="3524893"/>
                </a:cubicBezTo>
                <a:cubicBezTo>
                  <a:pt x="2030511" y="3524539"/>
                  <a:pt x="2030394" y="3524127"/>
                  <a:pt x="2030394" y="3523656"/>
                </a:cubicBezTo>
                <a:lnTo>
                  <a:pt x="2030394" y="3481505"/>
                </a:lnTo>
                <a:lnTo>
                  <a:pt x="1998053" y="3416997"/>
                </a:lnTo>
                <a:cubicBezTo>
                  <a:pt x="1997405" y="3415642"/>
                  <a:pt x="1997006" y="3414582"/>
                  <a:pt x="1996860" y="3413816"/>
                </a:cubicBezTo>
                <a:cubicBezTo>
                  <a:pt x="1996712" y="3413050"/>
                  <a:pt x="1996860" y="3412461"/>
                  <a:pt x="1997301" y="3412048"/>
                </a:cubicBezTo>
                <a:cubicBezTo>
                  <a:pt x="1997742" y="3411636"/>
                  <a:pt x="1998538" y="3411371"/>
                  <a:pt x="1999687" y="3411253"/>
                </a:cubicBezTo>
                <a:cubicBezTo>
                  <a:pt x="2000836" y="3411135"/>
                  <a:pt x="2002382" y="3411076"/>
                  <a:pt x="2004327" y="3411076"/>
                </a:cubicBezTo>
                <a:close/>
                <a:moveTo>
                  <a:pt x="1788188" y="3411076"/>
                </a:moveTo>
                <a:cubicBezTo>
                  <a:pt x="1789660" y="3411076"/>
                  <a:pt x="1790883" y="3411150"/>
                  <a:pt x="1791856" y="3411297"/>
                </a:cubicBezTo>
                <a:cubicBezTo>
                  <a:pt x="1792827" y="3411445"/>
                  <a:pt x="1793608" y="3411621"/>
                  <a:pt x="1794197" y="3411827"/>
                </a:cubicBezTo>
                <a:cubicBezTo>
                  <a:pt x="1794786" y="3412034"/>
                  <a:pt x="1795199" y="3412313"/>
                  <a:pt x="1795434" y="3412667"/>
                </a:cubicBezTo>
                <a:cubicBezTo>
                  <a:pt x="1795669" y="3413020"/>
                  <a:pt x="1795788" y="3413433"/>
                  <a:pt x="1795788" y="3413904"/>
                </a:cubicBezTo>
                <a:lnTo>
                  <a:pt x="1795788" y="3459678"/>
                </a:lnTo>
                <a:lnTo>
                  <a:pt x="1847834" y="3459678"/>
                </a:lnTo>
                <a:lnTo>
                  <a:pt x="1847834" y="3413904"/>
                </a:lnTo>
                <a:cubicBezTo>
                  <a:pt x="1847834" y="3413433"/>
                  <a:pt x="1847952" y="3413020"/>
                  <a:pt x="1848188" y="3412667"/>
                </a:cubicBezTo>
                <a:cubicBezTo>
                  <a:pt x="1848424" y="3412313"/>
                  <a:pt x="1848836" y="3412034"/>
                  <a:pt x="1849425" y="3411827"/>
                </a:cubicBezTo>
                <a:cubicBezTo>
                  <a:pt x="1850015" y="3411621"/>
                  <a:pt x="1850781" y="3411445"/>
                  <a:pt x="1851722" y="3411297"/>
                </a:cubicBezTo>
                <a:cubicBezTo>
                  <a:pt x="1852665" y="3411150"/>
                  <a:pt x="1853902" y="3411076"/>
                  <a:pt x="1855434" y="3411076"/>
                </a:cubicBezTo>
                <a:cubicBezTo>
                  <a:pt x="1856848" y="3411076"/>
                  <a:pt x="1858041" y="3411150"/>
                  <a:pt x="1859013" y="3411297"/>
                </a:cubicBezTo>
                <a:cubicBezTo>
                  <a:pt x="1859985" y="3411445"/>
                  <a:pt x="1860765" y="3411621"/>
                  <a:pt x="1861355" y="3411827"/>
                </a:cubicBezTo>
                <a:cubicBezTo>
                  <a:pt x="1861944" y="3412034"/>
                  <a:pt x="1862356" y="3412313"/>
                  <a:pt x="1862592" y="3412667"/>
                </a:cubicBezTo>
                <a:cubicBezTo>
                  <a:pt x="1862827" y="3413020"/>
                  <a:pt x="1862946" y="3413433"/>
                  <a:pt x="1862946" y="3413904"/>
                </a:cubicBezTo>
                <a:lnTo>
                  <a:pt x="1862946" y="3523656"/>
                </a:lnTo>
                <a:cubicBezTo>
                  <a:pt x="1862946" y="3524127"/>
                  <a:pt x="1862827" y="3524539"/>
                  <a:pt x="1862592" y="3524893"/>
                </a:cubicBezTo>
                <a:cubicBezTo>
                  <a:pt x="1862356" y="3525246"/>
                  <a:pt x="1861944" y="3525526"/>
                  <a:pt x="1861355" y="3525732"/>
                </a:cubicBezTo>
                <a:cubicBezTo>
                  <a:pt x="1860765" y="3525939"/>
                  <a:pt x="1859985" y="3526115"/>
                  <a:pt x="1859013" y="3526262"/>
                </a:cubicBezTo>
                <a:cubicBezTo>
                  <a:pt x="1858041" y="3526410"/>
                  <a:pt x="1856848" y="3526483"/>
                  <a:pt x="1855434" y="3526483"/>
                </a:cubicBezTo>
                <a:cubicBezTo>
                  <a:pt x="1853902" y="3526483"/>
                  <a:pt x="1852665" y="3526410"/>
                  <a:pt x="1851722" y="3526262"/>
                </a:cubicBezTo>
                <a:cubicBezTo>
                  <a:pt x="1850781" y="3526115"/>
                  <a:pt x="1850015" y="3525939"/>
                  <a:pt x="1849425" y="3525732"/>
                </a:cubicBezTo>
                <a:cubicBezTo>
                  <a:pt x="1848836" y="3525526"/>
                  <a:pt x="1848424" y="3525246"/>
                  <a:pt x="1848188" y="3524893"/>
                </a:cubicBezTo>
                <a:cubicBezTo>
                  <a:pt x="1847952" y="3524539"/>
                  <a:pt x="1847834" y="3524127"/>
                  <a:pt x="1847834" y="3523656"/>
                </a:cubicBezTo>
                <a:lnTo>
                  <a:pt x="1847834" y="3472933"/>
                </a:lnTo>
                <a:lnTo>
                  <a:pt x="1795788" y="3472933"/>
                </a:lnTo>
                <a:lnTo>
                  <a:pt x="1795788" y="3523656"/>
                </a:lnTo>
                <a:cubicBezTo>
                  <a:pt x="1795788" y="3524127"/>
                  <a:pt x="1795669" y="3524539"/>
                  <a:pt x="1795434" y="3524893"/>
                </a:cubicBezTo>
                <a:cubicBezTo>
                  <a:pt x="1795199" y="3525246"/>
                  <a:pt x="1794786" y="3525526"/>
                  <a:pt x="1794197" y="3525732"/>
                </a:cubicBezTo>
                <a:cubicBezTo>
                  <a:pt x="1793608" y="3525939"/>
                  <a:pt x="1792827" y="3526115"/>
                  <a:pt x="1791856" y="3526262"/>
                </a:cubicBezTo>
                <a:cubicBezTo>
                  <a:pt x="1790883" y="3526410"/>
                  <a:pt x="1789660" y="3526483"/>
                  <a:pt x="1788188" y="3526483"/>
                </a:cubicBezTo>
                <a:cubicBezTo>
                  <a:pt x="1786773" y="3526483"/>
                  <a:pt x="1785566" y="3526410"/>
                  <a:pt x="1784565" y="3526262"/>
                </a:cubicBezTo>
                <a:cubicBezTo>
                  <a:pt x="1783563" y="3526115"/>
                  <a:pt x="1782768" y="3525939"/>
                  <a:pt x="1782178" y="3525732"/>
                </a:cubicBezTo>
                <a:cubicBezTo>
                  <a:pt x="1781590" y="3525526"/>
                  <a:pt x="1781178" y="3525246"/>
                  <a:pt x="1780941" y="3524893"/>
                </a:cubicBezTo>
                <a:cubicBezTo>
                  <a:pt x="1780706" y="3524539"/>
                  <a:pt x="1780589" y="3524127"/>
                  <a:pt x="1780589" y="3523656"/>
                </a:cubicBezTo>
                <a:lnTo>
                  <a:pt x="1780589" y="3413904"/>
                </a:lnTo>
                <a:cubicBezTo>
                  <a:pt x="1780589" y="3413433"/>
                  <a:pt x="1780706" y="3413020"/>
                  <a:pt x="1780941" y="3412667"/>
                </a:cubicBezTo>
                <a:cubicBezTo>
                  <a:pt x="1781178" y="3412313"/>
                  <a:pt x="1781590" y="3412034"/>
                  <a:pt x="1782178" y="3411827"/>
                </a:cubicBezTo>
                <a:cubicBezTo>
                  <a:pt x="1782768" y="3411621"/>
                  <a:pt x="1783563" y="3411445"/>
                  <a:pt x="1784565" y="3411297"/>
                </a:cubicBezTo>
                <a:cubicBezTo>
                  <a:pt x="1785566" y="3411150"/>
                  <a:pt x="1786773" y="3411076"/>
                  <a:pt x="1788188" y="3411076"/>
                </a:cubicBezTo>
                <a:close/>
                <a:moveTo>
                  <a:pt x="1537599" y="3411076"/>
                </a:moveTo>
                <a:cubicBezTo>
                  <a:pt x="1539366" y="3411076"/>
                  <a:pt x="1540794" y="3411135"/>
                  <a:pt x="1541884" y="3411253"/>
                </a:cubicBezTo>
                <a:cubicBezTo>
                  <a:pt x="1542974" y="3411371"/>
                  <a:pt x="1543843" y="3411533"/>
                  <a:pt x="1544492" y="3411739"/>
                </a:cubicBezTo>
                <a:cubicBezTo>
                  <a:pt x="1545140" y="3411945"/>
                  <a:pt x="1545626" y="3412240"/>
                  <a:pt x="1545949" y="3412623"/>
                </a:cubicBezTo>
                <a:cubicBezTo>
                  <a:pt x="1546273" y="3413006"/>
                  <a:pt x="1546582" y="3413492"/>
                  <a:pt x="1546877" y="3414081"/>
                </a:cubicBezTo>
                <a:lnTo>
                  <a:pt x="1562695" y="3446953"/>
                </a:lnTo>
                <a:cubicBezTo>
                  <a:pt x="1564163" y="3450076"/>
                  <a:pt x="1565629" y="3453345"/>
                  <a:pt x="1567093" y="3456762"/>
                </a:cubicBezTo>
                <a:cubicBezTo>
                  <a:pt x="1568556" y="3460179"/>
                  <a:pt x="1570050" y="3463625"/>
                  <a:pt x="1571574" y="3467101"/>
                </a:cubicBezTo>
                <a:lnTo>
                  <a:pt x="1571749" y="3467101"/>
                </a:lnTo>
                <a:cubicBezTo>
                  <a:pt x="1573096" y="3463743"/>
                  <a:pt x="1574487" y="3460400"/>
                  <a:pt x="1575922" y="3457071"/>
                </a:cubicBezTo>
                <a:cubicBezTo>
                  <a:pt x="1577357" y="3453743"/>
                  <a:pt x="1578809" y="3450458"/>
                  <a:pt x="1580279" y="3447218"/>
                </a:cubicBezTo>
                <a:lnTo>
                  <a:pt x="1596185" y="3414169"/>
                </a:lnTo>
                <a:cubicBezTo>
                  <a:pt x="1596362" y="3413580"/>
                  <a:pt x="1596612" y="3413079"/>
                  <a:pt x="1596936" y="3412667"/>
                </a:cubicBezTo>
                <a:cubicBezTo>
                  <a:pt x="1597260" y="3412255"/>
                  <a:pt x="1597702" y="3411945"/>
                  <a:pt x="1598261" y="3411739"/>
                </a:cubicBezTo>
                <a:cubicBezTo>
                  <a:pt x="1598821" y="3411533"/>
                  <a:pt x="1599602" y="3411371"/>
                  <a:pt x="1600604" y="3411253"/>
                </a:cubicBezTo>
                <a:cubicBezTo>
                  <a:pt x="1601605" y="3411135"/>
                  <a:pt x="1602872" y="3411076"/>
                  <a:pt x="1604403" y="3411076"/>
                </a:cubicBezTo>
                <a:cubicBezTo>
                  <a:pt x="1606524" y="3411076"/>
                  <a:pt x="1608188" y="3411150"/>
                  <a:pt x="1609396" y="3411297"/>
                </a:cubicBezTo>
                <a:cubicBezTo>
                  <a:pt x="1610603" y="3411445"/>
                  <a:pt x="1611443" y="3411725"/>
                  <a:pt x="1611914" y="3412137"/>
                </a:cubicBezTo>
                <a:cubicBezTo>
                  <a:pt x="1612385" y="3412549"/>
                  <a:pt x="1612548" y="3413138"/>
                  <a:pt x="1612400" y="3413904"/>
                </a:cubicBezTo>
                <a:cubicBezTo>
                  <a:pt x="1612253" y="3414670"/>
                  <a:pt x="1611855" y="3415701"/>
                  <a:pt x="1611207" y="3416997"/>
                </a:cubicBezTo>
                <a:lnTo>
                  <a:pt x="1578865" y="3481505"/>
                </a:lnTo>
                <a:lnTo>
                  <a:pt x="1578865" y="3523656"/>
                </a:lnTo>
                <a:cubicBezTo>
                  <a:pt x="1578865" y="3524127"/>
                  <a:pt x="1578748" y="3524539"/>
                  <a:pt x="1578513" y="3524893"/>
                </a:cubicBezTo>
                <a:cubicBezTo>
                  <a:pt x="1578280" y="3525246"/>
                  <a:pt x="1577870" y="3525526"/>
                  <a:pt x="1577283" y="3525732"/>
                </a:cubicBezTo>
                <a:cubicBezTo>
                  <a:pt x="1576698" y="3525939"/>
                  <a:pt x="1575907" y="3526115"/>
                  <a:pt x="1574912" y="3526262"/>
                </a:cubicBezTo>
                <a:cubicBezTo>
                  <a:pt x="1573916" y="3526410"/>
                  <a:pt x="1572716" y="3526483"/>
                  <a:pt x="1571310" y="3526483"/>
                </a:cubicBezTo>
                <a:cubicBezTo>
                  <a:pt x="1569845" y="3526483"/>
                  <a:pt x="1568630" y="3526410"/>
                  <a:pt x="1567664" y="3526262"/>
                </a:cubicBezTo>
                <a:cubicBezTo>
                  <a:pt x="1566697" y="3526115"/>
                  <a:pt x="1565907" y="3525939"/>
                  <a:pt x="1565292" y="3525732"/>
                </a:cubicBezTo>
                <a:cubicBezTo>
                  <a:pt x="1564676" y="3525526"/>
                  <a:pt x="1564252" y="3525246"/>
                  <a:pt x="1564018" y="3524893"/>
                </a:cubicBezTo>
                <a:cubicBezTo>
                  <a:pt x="1563784" y="3524539"/>
                  <a:pt x="1563666" y="3524127"/>
                  <a:pt x="1563666" y="3523656"/>
                </a:cubicBezTo>
                <a:lnTo>
                  <a:pt x="1563666" y="3481505"/>
                </a:lnTo>
                <a:lnTo>
                  <a:pt x="1531325" y="3416997"/>
                </a:lnTo>
                <a:cubicBezTo>
                  <a:pt x="1530677" y="3415642"/>
                  <a:pt x="1530279" y="3414582"/>
                  <a:pt x="1530132" y="3413816"/>
                </a:cubicBezTo>
                <a:cubicBezTo>
                  <a:pt x="1529985" y="3413050"/>
                  <a:pt x="1530132" y="3412461"/>
                  <a:pt x="1530573" y="3412048"/>
                </a:cubicBezTo>
                <a:cubicBezTo>
                  <a:pt x="1531015" y="3411636"/>
                  <a:pt x="1531811" y="3411371"/>
                  <a:pt x="1532960" y="3411253"/>
                </a:cubicBezTo>
                <a:cubicBezTo>
                  <a:pt x="1534108" y="3411135"/>
                  <a:pt x="1535654" y="3411076"/>
                  <a:pt x="1537599" y="3411076"/>
                </a:cubicBezTo>
                <a:close/>
                <a:moveTo>
                  <a:pt x="1311934" y="3411076"/>
                </a:moveTo>
                <a:cubicBezTo>
                  <a:pt x="1313407" y="3411076"/>
                  <a:pt x="1314629" y="3411150"/>
                  <a:pt x="1315601" y="3411297"/>
                </a:cubicBezTo>
                <a:cubicBezTo>
                  <a:pt x="1316573" y="3411445"/>
                  <a:pt x="1317353" y="3411621"/>
                  <a:pt x="1317942" y="3411827"/>
                </a:cubicBezTo>
                <a:cubicBezTo>
                  <a:pt x="1318532" y="3412034"/>
                  <a:pt x="1318944" y="3412313"/>
                  <a:pt x="1319180" y="3412667"/>
                </a:cubicBezTo>
                <a:cubicBezTo>
                  <a:pt x="1319416" y="3413020"/>
                  <a:pt x="1319533" y="3413433"/>
                  <a:pt x="1319533" y="3413904"/>
                </a:cubicBezTo>
                <a:lnTo>
                  <a:pt x="1319533" y="3459678"/>
                </a:lnTo>
                <a:lnTo>
                  <a:pt x="1371580" y="3459678"/>
                </a:lnTo>
                <a:lnTo>
                  <a:pt x="1371580" y="3413904"/>
                </a:lnTo>
                <a:cubicBezTo>
                  <a:pt x="1371580" y="3413433"/>
                  <a:pt x="1371698" y="3413020"/>
                  <a:pt x="1371934" y="3412667"/>
                </a:cubicBezTo>
                <a:cubicBezTo>
                  <a:pt x="1372169" y="3412313"/>
                  <a:pt x="1372582" y="3412034"/>
                  <a:pt x="1373171" y="3411827"/>
                </a:cubicBezTo>
                <a:cubicBezTo>
                  <a:pt x="1373760" y="3411621"/>
                  <a:pt x="1374526" y="3411445"/>
                  <a:pt x="1375469" y="3411297"/>
                </a:cubicBezTo>
                <a:cubicBezTo>
                  <a:pt x="1376411" y="3411150"/>
                  <a:pt x="1377648" y="3411076"/>
                  <a:pt x="1379180" y="3411076"/>
                </a:cubicBezTo>
                <a:cubicBezTo>
                  <a:pt x="1380594" y="3411076"/>
                  <a:pt x="1381788" y="3411150"/>
                  <a:pt x="1382759" y="3411297"/>
                </a:cubicBezTo>
                <a:cubicBezTo>
                  <a:pt x="1383731" y="3411445"/>
                  <a:pt x="1384512" y="3411621"/>
                  <a:pt x="1385101" y="3411827"/>
                </a:cubicBezTo>
                <a:cubicBezTo>
                  <a:pt x="1385691" y="3412034"/>
                  <a:pt x="1386102" y="3412313"/>
                  <a:pt x="1386338" y="3412667"/>
                </a:cubicBezTo>
                <a:cubicBezTo>
                  <a:pt x="1386573" y="3413020"/>
                  <a:pt x="1386692" y="3413433"/>
                  <a:pt x="1386692" y="3413904"/>
                </a:cubicBezTo>
                <a:lnTo>
                  <a:pt x="1386692" y="3523656"/>
                </a:lnTo>
                <a:cubicBezTo>
                  <a:pt x="1386692" y="3524127"/>
                  <a:pt x="1386573" y="3524539"/>
                  <a:pt x="1386338" y="3524893"/>
                </a:cubicBezTo>
                <a:cubicBezTo>
                  <a:pt x="1386102" y="3525246"/>
                  <a:pt x="1385691" y="3525526"/>
                  <a:pt x="1385101" y="3525732"/>
                </a:cubicBezTo>
                <a:cubicBezTo>
                  <a:pt x="1384512" y="3525939"/>
                  <a:pt x="1383731" y="3526115"/>
                  <a:pt x="1382759" y="3526262"/>
                </a:cubicBezTo>
                <a:cubicBezTo>
                  <a:pt x="1381788" y="3526410"/>
                  <a:pt x="1380594" y="3526483"/>
                  <a:pt x="1379180" y="3526483"/>
                </a:cubicBezTo>
                <a:cubicBezTo>
                  <a:pt x="1377648" y="3526483"/>
                  <a:pt x="1376411" y="3526410"/>
                  <a:pt x="1375469" y="3526262"/>
                </a:cubicBezTo>
                <a:cubicBezTo>
                  <a:pt x="1374526" y="3526115"/>
                  <a:pt x="1373760" y="3525939"/>
                  <a:pt x="1373171" y="3525732"/>
                </a:cubicBezTo>
                <a:cubicBezTo>
                  <a:pt x="1372582" y="3525526"/>
                  <a:pt x="1372169" y="3525246"/>
                  <a:pt x="1371934" y="3524893"/>
                </a:cubicBezTo>
                <a:cubicBezTo>
                  <a:pt x="1371698" y="3524539"/>
                  <a:pt x="1371580" y="3524127"/>
                  <a:pt x="1371580" y="3523656"/>
                </a:cubicBezTo>
                <a:lnTo>
                  <a:pt x="1371580" y="3472933"/>
                </a:lnTo>
                <a:lnTo>
                  <a:pt x="1319533" y="3472933"/>
                </a:lnTo>
                <a:lnTo>
                  <a:pt x="1319533" y="3523656"/>
                </a:lnTo>
                <a:cubicBezTo>
                  <a:pt x="1319533" y="3524127"/>
                  <a:pt x="1319416" y="3524539"/>
                  <a:pt x="1319180" y="3524893"/>
                </a:cubicBezTo>
                <a:cubicBezTo>
                  <a:pt x="1318944" y="3525246"/>
                  <a:pt x="1318532" y="3525526"/>
                  <a:pt x="1317942" y="3525732"/>
                </a:cubicBezTo>
                <a:cubicBezTo>
                  <a:pt x="1317353" y="3525939"/>
                  <a:pt x="1316573" y="3526115"/>
                  <a:pt x="1315601" y="3526262"/>
                </a:cubicBezTo>
                <a:cubicBezTo>
                  <a:pt x="1314629" y="3526410"/>
                  <a:pt x="1313407" y="3526483"/>
                  <a:pt x="1311934" y="3526483"/>
                </a:cubicBezTo>
                <a:cubicBezTo>
                  <a:pt x="1310520" y="3526483"/>
                  <a:pt x="1309312" y="3526410"/>
                  <a:pt x="1308311" y="3526262"/>
                </a:cubicBezTo>
                <a:cubicBezTo>
                  <a:pt x="1307309" y="3526115"/>
                  <a:pt x="1306514" y="3525939"/>
                  <a:pt x="1305925" y="3525732"/>
                </a:cubicBezTo>
                <a:cubicBezTo>
                  <a:pt x="1305336" y="3525526"/>
                  <a:pt x="1304923" y="3525246"/>
                  <a:pt x="1304688" y="3524893"/>
                </a:cubicBezTo>
                <a:cubicBezTo>
                  <a:pt x="1304452" y="3524539"/>
                  <a:pt x="1304334" y="3524127"/>
                  <a:pt x="1304334" y="3523656"/>
                </a:cubicBezTo>
                <a:lnTo>
                  <a:pt x="1304334" y="3413904"/>
                </a:lnTo>
                <a:cubicBezTo>
                  <a:pt x="1304334" y="3413433"/>
                  <a:pt x="1304452" y="3413020"/>
                  <a:pt x="1304688" y="3412667"/>
                </a:cubicBezTo>
                <a:cubicBezTo>
                  <a:pt x="1304923" y="3412313"/>
                  <a:pt x="1305336" y="3412034"/>
                  <a:pt x="1305925" y="3411827"/>
                </a:cubicBezTo>
                <a:cubicBezTo>
                  <a:pt x="1306514" y="3411621"/>
                  <a:pt x="1307309" y="3411445"/>
                  <a:pt x="1308311" y="3411297"/>
                </a:cubicBezTo>
                <a:cubicBezTo>
                  <a:pt x="1309312" y="3411150"/>
                  <a:pt x="1310520" y="3411076"/>
                  <a:pt x="1311934" y="3411076"/>
                </a:cubicBezTo>
                <a:close/>
                <a:moveTo>
                  <a:pt x="1061349" y="3411076"/>
                </a:moveTo>
                <a:cubicBezTo>
                  <a:pt x="1063116" y="3411076"/>
                  <a:pt x="1064545" y="3411135"/>
                  <a:pt x="1065635" y="3411253"/>
                </a:cubicBezTo>
                <a:cubicBezTo>
                  <a:pt x="1066725" y="3411371"/>
                  <a:pt x="1067594" y="3411533"/>
                  <a:pt x="1068241" y="3411739"/>
                </a:cubicBezTo>
                <a:cubicBezTo>
                  <a:pt x="1068889" y="3411945"/>
                  <a:pt x="1069376" y="3412240"/>
                  <a:pt x="1069700" y="3412623"/>
                </a:cubicBezTo>
                <a:cubicBezTo>
                  <a:pt x="1070023" y="3413006"/>
                  <a:pt x="1070333" y="3413492"/>
                  <a:pt x="1070627" y="3414081"/>
                </a:cubicBezTo>
                <a:lnTo>
                  <a:pt x="1086445" y="3446953"/>
                </a:lnTo>
                <a:cubicBezTo>
                  <a:pt x="1087913" y="3450076"/>
                  <a:pt x="1089379" y="3453345"/>
                  <a:pt x="1090843" y="3456762"/>
                </a:cubicBezTo>
                <a:cubicBezTo>
                  <a:pt x="1092307" y="3460179"/>
                  <a:pt x="1093801" y="3463625"/>
                  <a:pt x="1095324" y="3467101"/>
                </a:cubicBezTo>
                <a:lnTo>
                  <a:pt x="1095500" y="3467101"/>
                </a:lnTo>
                <a:cubicBezTo>
                  <a:pt x="1096847" y="3463743"/>
                  <a:pt x="1098237" y="3460400"/>
                  <a:pt x="1099672" y="3457071"/>
                </a:cubicBezTo>
                <a:cubicBezTo>
                  <a:pt x="1101107" y="3453743"/>
                  <a:pt x="1102560" y="3450458"/>
                  <a:pt x="1104030" y="3447218"/>
                </a:cubicBezTo>
                <a:lnTo>
                  <a:pt x="1119937" y="3414169"/>
                </a:lnTo>
                <a:cubicBezTo>
                  <a:pt x="1120114" y="3413580"/>
                  <a:pt x="1120364" y="3413079"/>
                  <a:pt x="1120688" y="3412667"/>
                </a:cubicBezTo>
                <a:cubicBezTo>
                  <a:pt x="1121012" y="3412255"/>
                  <a:pt x="1121455" y="3411945"/>
                  <a:pt x="1122014" y="3411739"/>
                </a:cubicBezTo>
                <a:cubicBezTo>
                  <a:pt x="1122574" y="3411533"/>
                  <a:pt x="1123354" y="3411371"/>
                  <a:pt x="1124356" y="3411253"/>
                </a:cubicBezTo>
                <a:cubicBezTo>
                  <a:pt x="1125358" y="3411135"/>
                  <a:pt x="1126623" y="3411076"/>
                  <a:pt x="1128155" y="3411076"/>
                </a:cubicBezTo>
                <a:cubicBezTo>
                  <a:pt x="1130277" y="3411076"/>
                  <a:pt x="1131940" y="3411150"/>
                  <a:pt x="1133148" y="3411297"/>
                </a:cubicBezTo>
                <a:cubicBezTo>
                  <a:pt x="1134356" y="3411445"/>
                  <a:pt x="1135196" y="3411725"/>
                  <a:pt x="1135666" y="3412137"/>
                </a:cubicBezTo>
                <a:cubicBezTo>
                  <a:pt x="1136138" y="3412549"/>
                  <a:pt x="1136300" y="3413138"/>
                  <a:pt x="1136153" y="3413904"/>
                </a:cubicBezTo>
                <a:cubicBezTo>
                  <a:pt x="1136005" y="3414670"/>
                  <a:pt x="1135608" y="3415701"/>
                  <a:pt x="1134959" y="3416997"/>
                </a:cubicBezTo>
                <a:lnTo>
                  <a:pt x="1102616" y="3481505"/>
                </a:lnTo>
                <a:lnTo>
                  <a:pt x="1102616" y="3523656"/>
                </a:lnTo>
                <a:cubicBezTo>
                  <a:pt x="1102616" y="3524127"/>
                  <a:pt x="1102499" y="3524539"/>
                  <a:pt x="1102265" y="3524893"/>
                </a:cubicBezTo>
                <a:cubicBezTo>
                  <a:pt x="1102031" y="3525246"/>
                  <a:pt x="1101620" y="3525526"/>
                  <a:pt x="1101035" y="3525732"/>
                </a:cubicBezTo>
                <a:cubicBezTo>
                  <a:pt x="1100449" y="3525939"/>
                  <a:pt x="1099658" y="3526115"/>
                  <a:pt x="1098662" y="3526262"/>
                </a:cubicBezTo>
                <a:cubicBezTo>
                  <a:pt x="1097667" y="3526410"/>
                  <a:pt x="1096467" y="3526483"/>
                  <a:pt x="1095061" y="3526483"/>
                </a:cubicBezTo>
                <a:cubicBezTo>
                  <a:pt x="1093596" y="3526483"/>
                  <a:pt x="1092381" y="3526410"/>
                  <a:pt x="1091414" y="3526262"/>
                </a:cubicBezTo>
                <a:cubicBezTo>
                  <a:pt x="1090447" y="3526115"/>
                  <a:pt x="1089657" y="3525939"/>
                  <a:pt x="1089042" y="3525732"/>
                </a:cubicBezTo>
                <a:cubicBezTo>
                  <a:pt x="1088427" y="3525526"/>
                  <a:pt x="1088003" y="3525246"/>
                  <a:pt x="1087768" y="3524893"/>
                </a:cubicBezTo>
                <a:cubicBezTo>
                  <a:pt x="1087534" y="3524539"/>
                  <a:pt x="1087417" y="3524127"/>
                  <a:pt x="1087417" y="3523656"/>
                </a:cubicBezTo>
                <a:lnTo>
                  <a:pt x="1087417" y="3481505"/>
                </a:lnTo>
                <a:lnTo>
                  <a:pt x="1055075" y="3416997"/>
                </a:lnTo>
                <a:cubicBezTo>
                  <a:pt x="1054428" y="3415642"/>
                  <a:pt x="1054030" y="3414582"/>
                  <a:pt x="1053883" y="3413816"/>
                </a:cubicBezTo>
                <a:cubicBezTo>
                  <a:pt x="1053735" y="3413050"/>
                  <a:pt x="1053883" y="3412461"/>
                  <a:pt x="1054324" y="3412048"/>
                </a:cubicBezTo>
                <a:cubicBezTo>
                  <a:pt x="1054766" y="3411636"/>
                  <a:pt x="1055562" y="3411371"/>
                  <a:pt x="1056711" y="3411253"/>
                </a:cubicBezTo>
                <a:cubicBezTo>
                  <a:pt x="1057859" y="3411135"/>
                  <a:pt x="1059405" y="3411076"/>
                  <a:pt x="1061349" y="3411076"/>
                </a:cubicBezTo>
                <a:close/>
                <a:moveTo>
                  <a:pt x="845211" y="3411076"/>
                </a:moveTo>
                <a:cubicBezTo>
                  <a:pt x="846684" y="3411076"/>
                  <a:pt x="847906" y="3411150"/>
                  <a:pt x="848878" y="3411297"/>
                </a:cubicBezTo>
                <a:cubicBezTo>
                  <a:pt x="849850" y="3411445"/>
                  <a:pt x="850630" y="3411621"/>
                  <a:pt x="851220" y="3411827"/>
                </a:cubicBezTo>
                <a:cubicBezTo>
                  <a:pt x="851810" y="3412034"/>
                  <a:pt x="852222" y="3412313"/>
                  <a:pt x="852459" y="3412667"/>
                </a:cubicBezTo>
                <a:cubicBezTo>
                  <a:pt x="852693" y="3413020"/>
                  <a:pt x="852811" y="3413433"/>
                  <a:pt x="852811" y="3413904"/>
                </a:cubicBezTo>
                <a:lnTo>
                  <a:pt x="852811" y="3459678"/>
                </a:lnTo>
                <a:lnTo>
                  <a:pt x="904858" y="3459678"/>
                </a:lnTo>
                <a:lnTo>
                  <a:pt x="904858" y="3413904"/>
                </a:lnTo>
                <a:cubicBezTo>
                  <a:pt x="904858" y="3413433"/>
                  <a:pt x="904975" y="3413020"/>
                  <a:pt x="905212" y="3412667"/>
                </a:cubicBezTo>
                <a:cubicBezTo>
                  <a:pt x="905447" y="3412313"/>
                  <a:pt x="905859" y="3412034"/>
                  <a:pt x="906449" y="3411827"/>
                </a:cubicBezTo>
                <a:cubicBezTo>
                  <a:pt x="907038" y="3411621"/>
                  <a:pt x="907803" y="3411445"/>
                  <a:pt x="908746" y="3411297"/>
                </a:cubicBezTo>
                <a:cubicBezTo>
                  <a:pt x="909688" y="3411150"/>
                  <a:pt x="910926" y="3411076"/>
                  <a:pt x="912458" y="3411076"/>
                </a:cubicBezTo>
                <a:cubicBezTo>
                  <a:pt x="913871" y="3411076"/>
                  <a:pt x="915064" y="3411150"/>
                  <a:pt x="916036" y="3411297"/>
                </a:cubicBezTo>
                <a:cubicBezTo>
                  <a:pt x="917008" y="3411445"/>
                  <a:pt x="917789" y="3411621"/>
                  <a:pt x="918378" y="3411827"/>
                </a:cubicBezTo>
                <a:cubicBezTo>
                  <a:pt x="918967" y="3412034"/>
                  <a:pt x="919379" y="3412313"/>
                  <a:pt x="919615" y="3412667"/>
                </a:cubicBezTo>
                <a:cubicBezTo>
                  <a:pt x="919850" y="3413020"/>
                  <a:pt x="919969" y="3413433"/>
                  <a:pt x="919969" y="3413904"/>
                </a:cubicBezTo>
                <a:lnTo>
                  <a:pt x="919969" y="3523656"/>
                </a:lnTo>
                <a:cubicBezTo>
                  <a:pt x="919969" y="3524127"/>
                  <a:pt x="919850" y="3524539"/>
                  <a:pt x="919615" y="3524893"/>
                </a:cubicBezTo>
                <a:cubicBezTo>
                  <a:pt x="919379" y="3525246"/>
                  <a:pt x="918967" y="3525526"/>
                  <a:pt x="918378" y="3525732"/>
                </a:cubicBezTo>
                <a:cubicBezTo>
                  <a:pt x="917789" y="3525939"/>
                  <a:pt x="917008" y="3526115"/>
                  <a:pt x="916036" y="3526262"/>
                </a:cubicBezTo>
                <a:cubicBezTo>
                  <a:pt x="915064" y="3526410"/>
                  <a:pt x="913871" y="3526483"/>
                  <a:pt x="912458" y="3526483"/>
                </a:cubicBezTo>
                <a:cubicBezTo>
                  <a:pt x="910926" y="3526483"/>
                  <a:pt x="909688" y="3526410"/>
                  <a:pt x="908746" y="3526262"/>
                </a:cubicBezTo>
                <a:cubicBezTo>
                  <a:pt x="907803" y="3526115"/>
                  <a:pt x="907038" y="3525939"/>
                  <a:pt x="906449" y="3525732"/>
                </a:cubicBezTo>
                <a:cubicBezTo>
                  <a:pt x="905859" y="3525526"/>
                  <a:pt x="905447" y="3525246"/>
                  <a:pt x="905212" y="3524893"/>
                </a:cubicBezTo>
                <a:cubicBezTo>
                  <a:pt x="904975" y="3524539"/>
                  <a:pt x="904858" y="3524127"/>
                  <a:pt x="904858" y="3523656"/>
                </a:cubicBezTo>
                <a:lnTo>
                  <a:pt x="904858" y="3472933"/>
                </a:lnTo>
                <a:lnTo>
                  <a:pt x="852811" y="3472933"/>
                </a:lnTo>
                <a:lnTo>
                  <a:pt x="852811" y="3523656"/>
                </a:lnTo>
                <a:cubicBezTo>
                  <a:pt x="852811" y="3524127"/>
                  <a:pt x="852693" y="3524539"/>
                  <a:pt x="852459" y="3524893"/>
                </a:cubicBezTo>
                <a:cubicBezTo>
                  <a:pt x="852222" y="3525246"/>
                  <a:pt x="851810" y="3525526"/>
                  <a:pt x="851220" y="3525732"/>
                </a:cubicBezTo>
                <a:cubicBezTo>
                  <a:pt x="850630" y="3525939"/>
                  <a:pt x="849850" y="3526115"/>
                  <a:pt x="848878" y="3526262"/>
                </a:cubicBezTo>
                <a:cubicBezTo>
                  <a:pt x="847906" y="3526410"/>
                  <a:pt x="846684" y="3526483"/>
                  <a:pt x="845211" y="3526483"/>
                </a:cubicBezTo>
                <a:cubicBezTo>
                  <a:pt x="843797" y="3526483"/>
                  <a:pt x="842589" y="3526410"/>
                  <a:pt x="841588" y="3526262"/>
                </a:cubicBezTo>
                <a:cubicBezTo>
                  <a:pt x="840587" y="3526115"/>
                  <a:pt x="839790" y="3525939"/>
                  <a:pt x="839201" y="3525732"/>
                </a:cubicBezTo>
                <a:cubicBezTo>
                  <a:pt x="838612" y="3525526"/>
                  <a:pt x="838200" y="3525246"/>
                  <a:pt x="837965" y="3524893"/>
                </a:cubicBezTo>
                <a:cubicBezTo>
                  <a:pt x="837729" y="3524539"/>
                  <a:pt x="837611" y="3524127"/>
                  <a:pt x="837611" y="3523656"/>
                </a:cubicBezTo>
                <a:lnTo>
                  <a:pt x="837611" y="3413904"/>
                </a:lnTo>
                <a:cubicBezTo>
                  <a:pt x="837611" y="3413433"/>
                  <a:pt x="837729" y="3413020"/>
                  <a:pt x="837965" y="3412667"/>
                </a:cubicBezTo>
                <a:cubicBezTo>
                  <a:pt x="838200" y="3412313"/>
                  <a:pt x="838612" y="3412034"/>
                  <a:pt x="839201" y="3411827"/>
                </a:cubicBezTo>
                <a:cubicBezTo>
                  <a:pt x="839790" y="3411621"/>
                  <a:pt x="840587" y="3411445"/>
                  <a:pt x="841588" y="3411297"/>
                </a:cubicBezTo>
                <a:cubicBezTo>
                  <a:pt x="842589" y="3411150"/>
                  <a:pt x="843797" y="3411076"/>
                  <a:pt x="845211" y="3411076"/>
                </a:cubicBezTo>
                <a:close/>
                <a:moveTo>
                  <a:pt x="594621" y="3411076"/>
                </a:moveTo>
                <a:cubicBezTo>
                  <a:pt x="596388" y="3411076"/>
                  <a:pt x="597817" y="3411135"/>
                  <a:pt x="598920" y="3411253"/>
                </a:cubicBezTo>
                <a:cubicBezTo>
                  <a:pt x="600011" y="3411371"/>
                  <a:pt x="600880" y="3411533"/>
                  <a:pt x="601528" y="3411739"/>
                </a:cubicBezTo>
                <a:cubicBezTo>
                  <a:pt x="602177" y="3411945"/>
                  <a:pt x="602662" y="3412240"/>
                  <a:pt x="602986" y="3412623"/>
                </a:cubicBezTo>
                <a:cubicBezTo>
                  <a:pt x="603311" y="3413006"/>
                  <a:pt x="603619" y="3413492"/>
                  <a:pt x="603913" y="3414081"/>
                </a:cubicBezTo>
                <a:lnTo>
                  <a:pt x="619731" y="3446953"/>
                </a:lnTo>
                <a:cubicBezTo>
                  <a:pt x="621199" y="3450076"/>
                  <a:pt x="622665" y="3453345"/>
                  <a:pt x="624129" y="3456762"/>
                </a:cubicBezTo>
                <a:cubicBezTo>
                  <a:pt x="625593" y="3460179"/>
                  <a:pt x="627087" y="3463625"/>
                  <a:pt x="628611" y="3467101"/>
                </a:cubicBezTo>
                <a:lnTo>
                  <a:pt x="628786" y="3467101"/>
                </a:lnTo>
                <a:cubicBezTo>
                  <a:pt x="630133" y="3463743"/>
                  <a:pt x="631523" y="3460400"/>
                  <a:pt x="632959" y="3457071"/>
                </a:cubicBezTo>
                <a:cubicBezTo>
                  <a:pt x="634393" y="3453743"/>
                  <a:pt x="635846" y="3450458"/>
                  <a:pt x="637316" y="3447218"/>
                </a:cubicBezTo>
                <a:lnTo>
                  <a:pt x="653223" y="3414169"/>
                </a:lnTo>
                <a:cubicBezTo>
                  <a:pt x="653400" y="3413580"/>
                  <a:pt x="653649" y="3413079"/>
                  <a:pt x="653973" y="3412667"/>
                </a:cubicBezTo>
                <a:cubicBezTo>
                  <a:pt x="654297" y="3412255"/>
                  <a:pt x="654739" y="3411945"/>
                  <a:pt x="655300" y="3411739"/>
                </a:cubicBezTo>
                <a:cubicBezTo>
                  <a:pt x="655859" y="3411533"/>
                  <a:pt x="656638" y="3411371"/>
                  <a:pt x="657641" y="3411253"/>
                </a:cubicBezTo>
                <a:cubicBezTo>
                  <a:pt x="658642" y="3411135"/>
                  <a:pt x="659909" y="3411076"/>
                  <a:pt x="661440" y="3411076"/>
                </a:cubicBezTo>
                <a:cubicBezTo>
                  <a:pt x="663561" y="3411076"/>
                  <a:pt x="665226" y="3411150"/>
                  <a:pt x="666433" y="3411297"/>
                </a:cubicBezTo>
                <a:cubicBezTo>
                  <a:pt x="667641" y="3411445"/>
                  <a:pt x="668480" y="3411725"/>
                  <a:pt x="668951" y="3412137"/>
                </a:cubicBezTo>
                <a:cubicBezTo>
                  <a:pt x="669423" y="3412549"/>
                  <a:pt x="669586" y="3413138"/>
                  <a:pt x="669437" y="3413904"/>
                </a:cubicBezTo>
                <a:cubicBezTo>
                  <a:pt x="669292" y="3414670"/>
                  <a:pt x="668894" y="3415701"/>
                  <a:pt x="668245" y="3416997"/>
                </a:cubicBezTo>
                <a:lnTo>
                  <a:pt x="635903" y="3481505"/>
                </a:lnTo>
                <a:lnTo>
                  <a:pt x="635903" y="3523656"/>
                </a:lnTo>
                <a:cubicBezTo>
                  <a:pt x="635903" y="3524127"/>
                  <a:pt x="635786" y="3524539"/>
                  <a:pt x="635551" y="3524893"/>
                </a:cubicBezTo>
                <a:cubicBezTo>
                  <a:pt x="635316" y="3525246"/>
                  <a:pt x="634907" y="3525526"/>
                  <a:pt x="634322" y="3525732"/>
                </a:cubicBezTo>
                <a:cubicBezTo>
                  <a:pt x="633735" y="3525939"/>
                  <a:pt x="632945" y="3526115"/>
                  <a:pt x="631949" y="3526262"/>
                </a:cubicBezTo>
                <a:cubicBezTo>
                  <a:pt x="630954" y="3526410"/>
                  <a:pt x="629753" y="3526483"/>
                  <a:pt x="628346" y="3526483"/>
                </a:cubicBezTo>
                <a:cubicBezTo>
                  <a:pt x="626882" y="3526483"/>
                  <a:pt x="625667" y="3526410"/>
                  <a:pt x="624700" y="3526262"/>
                </a:cubicBezTo>
                <a:cubicBezTo>
                  <a:pt x="623733" y="3526115"/>
                  <a:pt x="622944" y="3525939"/>
                  <a:pt x="622329" y="3525732"/>
                </a:cubicBezTo>
                <a:cubicBezTo>
                  <a:pt x="621714" y="3525526"/>
                  <a:pt x="621289" y="3525246"/>
                  <a:pt x="621054" y="3524893"/>
                </a:cubicBezTo>
                <a:cubicBezTo>
                  <a:pt x="620821" y="3524539"/>
                  <a:pt x="620704" y="3524127"/>
                  <a:pt x="620704" y="3523656"/>
                </a:cubicBezTo>
                <a:lnTo>
                  <a:pt x="620704" y="3481505"/>
                </a:lnTo>
                <a:lnTo>
                  <a:pt x="588347" y="3416997"/>
                </a:lnTo>
                <a:cubicBezTo>
                  <a:pt x="587699" y="3415642"/>
                  <a:pt x="587301" y="3414582"/>
                  <a:pt x="587154" y="3413816"/>
                </a:cubicBezTo>
                <a:cubicBezTo>
                  <a:pt x="587007" y="3413050"/>
                  <a:pt x="587154" y="3412461"/>
                  <a:pt x="587596" y="3412048"/>
                </a:cubicBezTo>
                <a:cubicBezTo>
                  <a:pt x="588037" y="3411636"/>
                  <a:pt x="588833" y="3411371"/>
                  <a:pt x="589982" y="3411253"/>
                </a:cubicBezTo>
                <a:cubicBezTo>
                  <a:pt x="591130" y="3411135"/>
                  <a:pt x="592677" y="3411076"/>
                  <a:pt x="594621" y="3411076"/>
                </a:cubicBezTo>
                <a:close/>
                <a:moveTo>
                  <a:pt x="368956" y="3411076"/>
                </a:moveTo>
                <a:cubicBezTo>
                  <a:pt x="370429" y="3411076"/>
                  <a:pt x="371651" y="3411150"/>
                  <a:pt x="372623" y="3411297"/>
                </a:cubicBezTo>
                <a:cubicBezTo>
                  <a:pt x="373595" y="3411445"/>
                  <a:pt x="374375" y="3411621"/>
                  <a:pt x="374965" y="3411827"/>
                </a:cubicBezTo>
                <a:cubicBezTo>
                  <a:pt x="375554" y="3412034"/>
                  <a:pt x="375966" y="3412313"/>
                  <a:pt x="376202" y="3412667"/>
                </a:cubicBezTo>
                <a:cubicBezTo>
                  <a:pt x="376437" y="3413020"/>
                  <a:pt x="376555" y="3413433"/>
                  <a:pt x="376555" y="3413904"/>
                </a:cubicBezTo>
                <a:lnTo>
                  <a:pt x="376555" y="3459678"/>
                </a:lnTo>
                <a:lnTo>
                  <a:pt x="428603" y="3459678"/>
                </a:lnTo>
                <a:lnTo>
                  <a:pt x="428603" y="3413904"/>
                </a:lnTo>
                <a:cubicBezTo>
                  <a:pt x="428603" y="3413433"/>
                  <a:pt x="428721" y="3413020"/>
                  <a:pt x="428957" y="3412667"/>
                </a:cubicBezTo>
                <a:cubicBezTo>
                  <a:pt x="429192" y="3412313"/>
                  <a:pt x="429605" y="3412034"/>
                  <a:pt x="430194" y="3411827"/>
                </a:cubicBezTo>
                <a:cubicBezTo>
                  <a:pt x="430783" y="3411621"/>
                  <a:pt x="431549" y="3411445"/>
                  <a:pt x="432491" y="3411297"/>
                </a:cubicBezTo>
                <a:cubicBezTo>
                  <a:pt x="433434" y="3411150"/>
                  <a:pt x="434671" y="3411076"/>
                  <a:pt x="436203" y="3411076"/>
                </a:cubicBezTo>
                <a:cubicBezTo>
                  <a:pt x="437617" y="3411076"/>
                  <a:pt x="438809" y="3411150"/>
                  <a:pt x="439781" y="3411297"/>
                </a:cubicBezTo>
                <a:cubicBezTo>
                  <a:pt x="440754" y="3411445"/>
                  <a:pt x="441534" y="3411621"/>
                  <a:pt x="442123" y="3411827"/>
                </a:cubicBezTo>
                <a:cubicBezTo>
                  <a:pt x="442712" y="3412034"/>
                  <a:pt x="443125" y="3412313"/>
                  <a:pt x="443360" y="3412667"/>
                </a:cubicBezTo>
                <a:cubicBezTo>
                  <a:pt x="443596" y="3413020"/>
                  <a:pt x="443714" y="3413433"/>
                  <a:pt x="443714" y="3413904"/>
                </a:cubicBezTo>
                <a:lnTo>
                  <a:pt x="443714" y="3523656"/>
                </a:lnTo>
                <a:cubicBezTo>
                  <a:pt x="443714" y="3524127"/>
                  <a:pt x="443596" y="3524539"/>
                  <a:pt x="443360" y="3524893"/>
                </a:cubicBezTo>
                <a:cubicBezTo>
                  <a:pt x="443125" y="3525246"/>
                  <a:pt x="442712" y="3525526"/>
                  <a:pt x="442123" y="3525732"/>
                </a:cubicBezTo>
                <a:cubicBezTo>
                  <a:pt x="441534" y="3525939"/>
                  <a:pt x="440754" y="3526115"/>
                  <a:pt x="439781" y="3526262"/>
                </a:cubicBezTo>
                <a:cubicBezTo>
                  <a:pt x="438809" y="3526410"/>
                  <a:pt x="437617" y="3526483"/>
                  <a:pt x="436203" y="3526483"/>
                </a:cubicBezTo>
                <a:cubicBezTo>
                  <a:pt x="434671" y="3526483"/>
                  <a:pt x="433434" y="3526410"/>
                  <a:pt x="432491" y="3526262"/>
                </a:cubicBezTo>
                <a:cubicBezTo>
                  <a:pt x="431549" y="3526115"/>
                  <a:pt x="430783" y="3525939"/>
                  <a:pt x="430194" y="3525732"/>
                </a:cubicBezTo>
                <a:cubicBezTo>
                  <a:pt x="429605" y="3525526"/>
                  <a:pt x="429192" y="3525246"/>
                  <a:pt x="428957" y="3524893"/>
                </a:cubicBezTo>
                <a:cubicBezTo>
                  <a:pt x="428721" y="3524539"/>
                  <a:pt x="428603" y="3524127"/>
                  <a:pt x="428603" y="3523656"/>
                </a:cubicBezTo>
                <a:lnTo>
                  <a:pt x="428603" y="3472933"/>
                </a:lnTo>
                <a:lnTo>
                  <a:pt x="376555" y="3472933"/>
                </a:lnTo>
                <a:lnTo>
                  <a:pt x="376555" y="3523656"/>
                </a:lnTo>
                <a:cubicBezTo>
                  <a:pt x="376555" y="3524127"/>
                  <a:pt x="376437" y="3524539"/>
                  <a:pt x="376202" y="3524893"/>
                </a:cubicBezTo>
                <a:cubicBezTo>
                  <a:pt x="375966" y="3525246"/>
                  <a:pt x="375554" y="3525526"/>
                  <a:pt x="374965" y="3525732"/>
                </a:cubicBezTo>
                <a:cubicBezTo>
                  <a:pt x="374375" y="3525939"/>
                  <a:pt x="373595" y="3526115"/>
                  <a:pt x="372623" y="3526262"/>
                </a:cubicBezTo>
                <a:cubicBezTo>
                  <a:pt x="371651" y="3526410"/>
                  <a:pt x="370429" y="3526483"/>
                  <a:pt x="368956" y="3526483"/>
                </a:cubicBezTo>
                <a:cubicBezTo>
                  <a:pt x="367542" y="3526483"/>
                  <a:pt x="366334" y="3526410"/>
                  <a:pt x="365333" y="3526262"/>
                </a:cubicBezTo>
                <a:cubicBezTo>
                  <a:pt x="364331" y="3526115"/>
                  <a:pt x="363536" y="3525939"/>
                  <a:pt x="362947" y="3525732"/>
                </a:cubicBezTo>
                <a:cubicBezTo>
                  <a:pt x="362358" y="3525526"/>
                  <a:pt x="361945" y="3525246"/>
                  <a:pt x="361710" y="3524893"/>
                </a:cubicBezTo>
                <a:cubicBezTo>
                  <a:pt x="361474" y="3524539"/>
                  <a:pt x="361356" y="3524127"/>
                  <a:pt x="361356" y="3523656"/>
                </a:cubicBezTo>
                <a:lnTo>
                  <a:pt x="361356" y="3413904"/>
                </a:lnTo>
                <a:cubicBezTo>
                  <a:pt x="361356" y="3413433"/>
                  <a:pt x="361474" y="3413020"/>
                  <a:pt x="361710" y="3412667"/>
                </a:cubicBezTo>
                <a:cubicBezTo>
                  <a:pt x="361945" y="3412313"/>
                  <a:pt x="362358" y="3412034"/>
                  <a:pt x="362947" y="3411827"/>
                </a:cubicBezTo>
                <a:cubicBezTo>
                  <a:pt x="363536" y="3411621"/>
                  <a:pt x="364331" y="3411445"/>
                  <a:pt x="365333" y="3411297"/>
                </a:cubicBezTo>
                <a:cubicBezTo>
                  <a:pt x="366334" y="3411150"/>
                  <a:pt x="367542" y="3411076"/>
                  <a:pt x="368956" y="3411076"/>
                </a:cubicBezTo>
                <a:close/>
                <a:moveTo>
                  <a:pt x="118372" y="3411076"/>
                </a:moveTo>
                <a:cubicBezTo>
                  <a:pt x="120139" y="3411076"/>
                  <a:pt x="121568" y="3411135"/>
                  <a:pt x="122658" y="3411253"/>
                </a:cubicBezTo>
                <a:cubicBezTo>
                  <a:pt x="123748" y="3411371"/>
                  <a:pt x="124617" y="3411533"/>
                  <a:pt x="125265" y="3411739"/>
                </a:cubicBezTo>
                <a:cubicBezTo>
                  <a:pt x="125913" y="3411945"/>
                  <a:pt x="126399" y="3412240"/>
                  <a:pt x="126723" y="3412623"/>
                </a:cubicBezTo>
                <a:cubicBezTo>
                  <a:pt x="127047" y="3413006"/>
                  <a:pt x="127356" y="3413492"/>
                  <a:pt x="127651" y="3414081"/>
                </a:cubicBezTo>
                <a:lnTo>
                  <a:pt x="143468" y="3446953"/>
                </a:lnTo>
                <a:cubicBezTo>
                  <a:pt x="144936" y="3450076"/>
                  <a:pt x="146402" y="3453345"/>
                  <a:pt x="147866" y="3456762"/>
                </a:cubicBezTo>
                <a:cubicBezTo>
                  <a:pt x="149330" y="3460179"/>
                  <a:pt x="150824" y="3463625"/>
                  <a:pt x="152348" y="3467101"/>
                </a:cubicBezTo>
                <a:lnTo>
                  <a:pt x="152523" y="3467101"/>
                </a:lnTo>
                <a:cubicBezTo>
                  <a:pt x="153870" y="3463743"/>
                  <a:pt x="155260" y="3460400"/>
                  <a:pt x="156696" y="3457071"/>
                </a:cubicBezTo>
                <a:cubicBezTo>
                  <a:pt x="158131" y="3453743"/>
                  <a:pt x="159583" y="3450458"/>
                  <a:pt x="161053" y="3447218"/>
                </a:cubicBezTo>
                <a:lnTo>
                  <a:pt x="176959" y="3414169"/>
                </a:lnTo>
                <a:cubicBezTo>
                  <a:pt x="177136" y="3413580"/>
                  <a:pt x="177386" y="3413079"/>
                  <a:pt x="177710" y="3412667"/>
                </a:cubicBezTo>
                <a:cubicBezTo>
                  <a:pt x="178034" y="3412255"/>
                  <a:pt x="178476" y="3411945"/>
                  <a:pt x="179036" y="3411739"/>
                </a:cubicBezTo>
                <a:cubicBezTo>
                  <a:pt x="179595" y="3411533"/>
                  <a:pt x="180376" y="3411371"/>
                  <a:pt x="181377" y="3411253"/>
                </a:cubicBezTo>
                <a:cubicBezTo>
                  <a:pt x="182379" y="3411135"/>
                  <a:pt x="183645" y="3411076"/>
                  <a:pt x="185177" y="3411076"/>
                </a:cubicBezTo>
                <a:cubicBezTo>
                  <a:pt x="187298" y="3411076"/>
                  <a:pt x="188962" y="3411150"/>
                  <a:pt x="190170" y="3411297"/>
                </a:cubicBezTo>
                <a:cubicBezTo>
                  <a:pt x="191378" y="3411445"/>
                  <a:pt x="192217" y="3411725"/>
                  <a:pt x="192688" y="3412137"/>
                </a:cubicBezTo>
                <a:cubicBezTo>
                  <a:pt x="193160" y="3412549"/>
                  <a:pt x="193322" y="3413138"/>
                  <a:pt x="193174" y="3413904"/>
                </a:cubicBezTo>
                <a:cubicBezTo>
                  <a:pt x="193027" y="3414670"/>
                  <a:pt x="192629" y="3415701"/>
                  <a:pt x="191982" y="3416997"/>
                </a:cubicBezTo>
                <a:lnTo>
                  <a:pt x="159639" y="3481505"/>
                </a:lnTo>
                <a:lnTo>
                  <a:pt x="159639" y="3523656"/>
                </a:lnTo>
                <a:cubicBezTo>
                  <a:pt x="159639" y="3524127"/>
                  <a:pt x="159522" y="3524539"/>
                  <a:pt x="159288" y="3524893"/>
                </a:cubicBezTo>
                <a:cubicBezTo>
                  <a:pt x="159054" y="3525246"/>
                  <a:pt x="158644" y="3525526"/>
                  <a:pt x="158058" y="3525732"/>
                </a:cubicBezTo>
                <a:cubicBezTo>
                  <a:pt x="157472" y="3525939"/>
                  <a:pt x="156681" y="3526115"/>
                  <a:pt x="155686" y="3526262"/>
                </a:cubicBezTo>
                <a:cubicBezTo>
                  <a:pt x="154690" y="3526410"/>
                  <a:pt x="153489" y="3526483"/>
                  <a:pt x="152084" y="3526483"/>
                </a:cubicBezTo>
                <a:cubicBezTo>
                  <a:pt x="150619" y="3526483"/>
                  <a:pt x="149404" y="3526410"/>
                  <a:pt x="148437" y="3526262"/>
                </a:cubicBezTo>
                <a:cubicBezTo>
                  <a:pt x="147471" y="3526115"/>
                  <a:pt x="146680" y="3525939"/>
                  <a:pt x="146065" y="3525732"/>
                </a:cubicBezTo>
                <a:cubicBezTo>
                  <a:pt x="145450" y="3525526"/>
                  <a:pt x="145026" y="3525246"/>
                  <a:pt x="144792" y="3524893"/>
                </a:cubicBezTo>
                <a:cubicBezTo>
                  <a:pt x="144557" y="3524539"/>
                  <a:pt x="144440" y="3524127"/>
                  <a:pt x="144440" y="3523656"/>
                </a:cubicBezTo>
                <a:lnTo>
                  <a:pt x="144440" y="3481505"/>
                </a:lnTo>
                <a:lnTo>
                  <a:pt x="112098" y="3416997"/>
                </a:lnTo>
                <a:cubicBezTo>
                  <a:pt x="111450" y="3415642"/>
                  <a:pt x="111052" y="3414582"/>
                  <a:pt x="110905" y="3413816"/>
                </a:cubicBezTo>
                <a:cubicBezTo>
                  <a:pt x="110758" y="3413050"/>
                  <a:pt x="110905" y="3412461"/>
                  <a:pt x="111347" y="3412048"/>
                </a:cubicBezTo>
                <a:cubicBezTo>
                  <a:pt x="111789" y="3411636"/>
                  <a:pt x="112584" y="3411371"/>
                  <a:pt x="113733" y="3411253"/>
                </a:cubicBezTo>
                <a:cubicBezTo>
                  <a:pt x="114882" y="3411135"/>
                  <a:pt x="116428" y="3411076"/>
                  <a:pt x="118372" y="3411076"/>
                </a:cubicBezTo>
                <a:close/>
                <a:moveTo>
                  <a:pt x="8524317" y="3409928"/>
                </a:moveTo>
                <a:cubicBezTo>
                  <a:pt x="8526850" y="3409928"/>
                  <a:pt x="8529398" y="3410148"/>
                  <a:pt x="8531960" y="3410590"/>
                </a:cubicBezTo>
                <a:cubicBezTo>
                  <a:pt x="8534523" y="3411032"/>
                  <a:pt x="8536939" y="3411621"/>
                  <a:pt x="8539206" y="3412358"/>
                </a:cubicBezTo>
                <a:cubicBezTo>
                  <a:pt x="8541475" y="3413094"/>
                  <a:pt x="8543492" y="3413919"/>
                  <a:pt x="8545260" y="3414832"/>
                </a:cubicBezTo>
                <a:cubicBezTo>
                  <a:pt x="8547027" y="3415745"/>
                  <a:pt x="8548191" y="3416481"/>
                  <a:pt x="8548750" y="3417041"/>
                </a:cubicBezTo>
                <a:lnTo>
                  <a:pt x="8549744" y="3418234"/>
                </a:lnTo>
                <a:lnTo>
                  <a:pt x="8549744" y="3429678"/>
                </a:lnTo>
                <a:lnTo>
                  <a:pt x="8549369" y="3430296"/>
                </a:lnTo>
                <a:cubicBezTo>
                  <a:pt x="8549045" y="3430561"/>
                  <a:pt x="8548677" y="3430694"/>
                  <a:pt x="8548264" y="3430694"/>
                </a:cubicBezTo>
                <a:cubicBezTo>
                  <a:pt x="8547616" y="3430694"/>
                  <a:pt x="8546600" y="3430282"/>
                  <a:pt x="8545215" y="3429457"/>
                </a:cubicBezTo>
                <a:cubicBezTo>
                  <a:pt x="8543831" y="3428632"/>
                  <a:pt x="8542138" y="3427704"/>
                  <a:pt x="8540134" y="3426673"/>
                </a:cubicBezTo>
                <a:cubicBezTo>
                  <a:pt x="8538132" y="3425642"/>
                  <a:pt x="8535760" y="3424700"/>
                  <a:pt x="8533021" y="3423845"/>
                </a:cubicBezTo>
                <a:cubicBezTo>
                  <a:pt x="8530281" y="3422991"/>
                  <a:pt x="8527204" y="3422564"/>
                  <a:pt x="8523786" y="3422564"/>
                </a:cubicBezTo>
                <a:cubicBezTo>
                  <a:pt x="8520605" y="3422564"/>
                  <a:pt x="8517837" y="3422991"/>
                  <a:pt x="8515480" y="3423845"/>
                </a:cubicBezTo>
                <a:cubicBezTo>
                  <a:pt x="8513124" y="3424700"/>
                  <a:pt x="8511180" y="3425834"/>
                  <a:pt x="8509648" y="3427247"/>
                </a:cubicBezTo>
                <a:cubicBezTo>
                  <a:pt x="8508116" y="3428661"/>
                  <a:pt x="8506968" y="3430340"/>
                  <a:pt x="8506201" y="3432284"/>
                </a:cubicBezTo>
                <a:cubicBezTo>
                  <a:pt x="8505436" y="3434228"/>
                  <a:pt x="8505053" y="3436290"/>
                  <a:pt x="8505053" y="3438470"/>
                </a:cubicBezTo>
                <a:cubicBezTo>
                  <a:pt x="8505053" y="3441651"/>
                  <a:pt x="8505789" y="3444391"/>
                  <a:pt x="8507262" y="3446688"/>
                </a:cubicBezTo>
                <a:cubicBezTo>
                  <a:pt x="8508735" y="3448986"/>
                  <a:pt x="8510694" y="3451018"/>
                  <a:pt x="8513138" y="3452785"/>
                </a:cubicBezTo>
                <a:cubicBezTo>
                  <a:pt x="8515583" y="3454553"/>
                  <a:pt x="8518367" y="3456173"/>
                  <a:pt x="8521489" y="3457646"/>
                </a:cubicBezTo>
                <a:cubicBezTo>
                  <a:pt x="8524611" y="3459119"/>
                  <a:pt x="8527793" y="3460606"/>
                  <a:pt x="8531033" y="3462108"/>
                </a:cubicBezTo>
                <a:cubicBezTo>
                  <a:pt x="8534273" y="3463610"/>
                  <a:pt x="8537454" y="3465260"/>
                  <a:pt x="8540576" y="3467057"/>
                </a:cubicBezTo>
                <a:cubicBezTo>
                  <a:pt x="8543699" y="3468854"/>
                  <a:pt x="8546482" y="3470975"/>
                  <a:pt x="8548927" y="3473419"/>
                </a:cubicBezTo>
                <a:lnTo>
                  <a:pt x="8549744" y="3474614"/>
                </a:lnTo>
                <a:lnTo>
                  <a:pt x="8549744" y="3513887"/>
                </a:lnTo>
                <a:lnTo>
                  <a:pt x="8545922" y="3518840"/>
                </a:lnTo>
                <a:cubicBezTo>
                  <a:pt x="8542417" y="3521756"/>
                  <a:pt x="8538294" y="3523950"/>
                  <a:pt x="8533551" y="3525423"/>
                </a:cubicBezTo>
                <a:cubicBezTo>
                  <a:pt x="8528809" y="3526896"/>
                  <a:pt x="8523698" y="3527632"/>
                  <a:pt x="8518219" y="3527632"/>
                </a:cubicBezTo>
                <a:cubicBezTo>
                  <a:pt x="8514391" y="3527632"/>
                  <a:pt x="8510841" y="3527308"/>
                  <a:pt x="8507571" y="3526660"/>
                </a:cubicBezTo>
                <a:cubicBezTo>
                  <a:pt x="8504302" y="3526012"/>
                  <a:pt x="8501385" y="3525217"/>
                  <a:pt x="8498823" y="3524274"/>
                </a:cubicBezTo>
                <a:cubicBezTo>
                  <a:pt x="8496260" y="3523332"/>
                  <a:pt x="8494110" y="3522360"/>
                  <a:pt x="8492372" y="3521358"/>
                </a:cubicBezTo>
                <a:cubicBezTo>
                  <a:pt x="8490634" y="3520357"/>
                  <a:pt x="8489427" y="3519502"/>
                  <a:pt x="8488749" y="3518795"/>
                </a:cubicBezTo>
                <a:cubicBezTo>
                  <a:pt x="8488072" y="3518088"/>
                  <a:pt x="8487571" y="3517190"/>
                  <a:pt x="8487247" y="3516100"/>
                </a:cubicBezTo>
                <a:cubicBezTo>
                  <a:pt x="8486923" y="3515010"/>
                  <a:pt x="8486761" y="3513552"/>
                  <a:pt x="8486761" y="3511726"/>
                </a:cubicBezTo>
                <a:cubicBezTo>
                  <a:pt x="8486761" y="3510430"/>
                  <a:pt x="8486820" y="3509355"/>
                  <a:pt x="8486938" y="3508501"/>
                </a:cubicBezTo>
                <a:cubicBezTo>
                  <a:pt x="8487056" y="3507647"/>
                  <a:pt x="8487232" y="3506954"/>
                  <a:pt x="8487468" y="3506424"/>
                </a:cubicBezTo>
                <a:cubicBezTo>
                  <a:pt x="8487704" y="3505894"/>
                  <a:pt x="8487998" y="3505526"/>
                  <a:pt x="8488351" y="3505320"/>
                </a:cubicBezTo>
                <a:cubicBezTo>
                  <a:pt x="8488705" y="3505113"/>
                  <a:pt x="8489118" y="3505010"/>
                  <a:pt x="8489589" y="3505010"/>
                </a:cubicBezTo>
                <a:cubicBezTo>
                  <a:pt x="8490413" y="3505010"/>
                  <a:pt x="8491577" y="3505511"/>
                  <a:pt x="8493079" y="3506512"/>
                </a:cubicBezTo>
                <a:cubicBezTo>
                  <a:pt x="8494581" y="3507514"/>
                  <a:pt x="8496511" y="3508604"/>
                  <a:pt x="8498867" y="3509782"/>
                </a:cubicBezTo>
                <a:cubicBezTo>
                  <a:pt x="8501224" y="3510960"/>
                  <a:pt x="8504066" y="3512065"/>
                  <a:pt x="8507394" y="3513096"/>
                </a:cubicBezTo>
                <a:cubicBezTo>
                  <a:pt x="8510723" y="3514127"/>
                  <a:pt x="8514567" y="3514642"/>
                  <a:pt x="8518926" y="3514642"/>
                </a:cubicBezTo>
                <a:cubicBezTo>
                  <a:pt x="8522225" y="3514642"/>
                  <a:pt x="8525245" y="3514200"/>
                  <a:pt x="8527984" y="3513317"/>
                </a:cubicBezTo>
                <a:cubicBezTo>
                  <a:pt x="8530723" y="3512433"/>
                  <a:pt x="8533080" y="3511181"/>
                  <a:pt x="8535053" y="3509561"/>
                </a:cubicBezTo>
                <a:cubicBezTo>
                  <a:pt x="8537027" y="3507941"/>
                  <a:pt x="8538544" y="3505953"/>
                  <a:pt x="8539604" y="3503596"/>
                </a:cubicBezTo>
                <a:cubicBezTo>
                  <a:pt x="8540664" y="3501240"/>
                  <a:pt x="8541195" y="3498559"/>
                  <a:pt x="8541195" y="3495555"/>
                </a:cubicBezTo>
                <a:cubicBezTo>
                  <a:pt x="8541195" y="3492315"/>
                  <a:pt x="8540459" y="3489546"/>
                  <a:pt x="8538986" y="3487249"/>
                </a:cubicBezTo>
                <a:cubicBezTo>
                  <a:pt x="8537513" y="3484951"/>
                  <a:pt x="8535569" y="3482933"/>
                  <a:pt x="8533153" y="3481195"/>
                </a:cubicBezTo>
                <a:cubicBezTo>
                  <a:pt x="8530738" y="3479458"/>
                  <a:pt x="8527984" y="3477867"/>
                  <a:pt x="8524891" y="3476424"/>
                </a:cubicBezTo>
                <a:cubicBezTo>
                  <a:pt x="8521798" y="3474980"/>
                  <a:pt x="8518632" y="3473507"/>
                  <a:pt x="8515392" y="3472005"/>
                </a:cubicBezTo>
                <a:cubicBezTo>
                  <a:pt x="8512152" y="3470503"/>
                  <a:pt x="8509000" y="3468839"/>
                  <a:pt x="8505936" y="3467013"/>
                </a:cubicBezTo>
                <a:cubicBezTo>
                  <a:pt x="8502873" y="3465186"/>
                  <a:pt x="8500134" y="3463036"/>
                  <a:pt x="8497718" y="3460562"/>
                </a:cubicBezTo>
                <a:cubicBezTo>
                  <a:pt x="8495303" y="3458088"/>
                  <a:pt x="8493344" y="3455186"/>
                  <a:pt x="8491842" y="3451858"/>
                </a:cubicBezTo>
                <a:cubicBezTo>
                  <a:pt x="8490340" y="3448529"/>
                  <a:pt x="8489589" y="3444538"/>
                  <a:pt x="8489589" y="3439884"/>
                </a:cubicBezTo>
                <a:cubicBezTo>
                  <a:pt x="8489589" y="3435112"/>
                  <a:pt x="8490458" y="3430856"/>
                  <a:pt x="8492195" y="3427115"/>
                </a:cubicBezTo>
                <a:cubicBezTo>
                  <a:pt x="8493934" y="3423374"/>
                  <a:pt x="8496349" y="3420237"/>
                  <a:pt x="8499441" y="3417704"/>
                </a:cubicBezTo>
                <a:cubicBezTo>
                  <a:pt x="8502534" y="3415171"/>
                  <a:pt x="8506217" y="3413241"/>
                  <a:pt x="8510487" y="3411916"/>
                </a:cubicBezTo>
                <a:cubicBezTo>
                  <a:pt x="8514759" y="3410590"/>
                  <a:pt x="8519368" y="3409928"/>
                  <a:pt x="8524317" y="3409928"/>
                </a:cubicBezTo>
                <a:close/>
                <a:moveTo>
                  <a:pt x="8048067" y="3409928"/>
                </a:moveTo>
                <a:cubicBezTo>
                  <a:pt x="8050600" y="3409928"/>
                  <a:pt x="8053148" y="3410148"/>
                  <a:pt x="8055710" y="3410590"/>
                </a:cubicBezTo>
                <a:cubicBezTo>
                  <a:pt x="8058273" y="3411032"/>
                  <a:pt x="8060689" y="3411621"/>
                  <a:pt x="8062956" y="3412358"/>
                </a:cubicBezTo>
                <a:cubicBezTo>
                  <a:pt x="8065225" y="3413094"/>
                  <a:pt x="8067242" y="3413919"/>
                  <a:pt x="8069010" y="3414832"/>
                </a:cubicBezTo>
                <a:cubicBezTo>
                  <a:pt x="8070777" y="3415745"/>
                  <a:pt x="8071941" y="3416481"/>
                  <a:pt x="8072500" y="3417041"/>
                </a:cubicBezTo>
                <a:cubicBezTo>
                  <a:pt x="8073060" y="3417601"/>
                  <a:pt x="8073428" y="3418043"/>
                  <a:pt x="8073605" y="3418367"/>
                </a:cubicBezTo>
                <a:cubicBezTo>
                  <a:pt x="8073781" y="3418691"/>
                  <a:pt x="8073929" y="3419103"/>
                  <a:pt x="8074046" y="3419604"/>
                </a:cubicBezTo>
                <a:cubicBezTo>
                  <a:pt x="8074164" y="3420105"/>
                  <a:pt x="8074253" y="3420708"/>
                  <a:pt x="8074312" y="3421415"/>
                </a:cubicBezTo>
                <a:cubicBezTo>
                  <a:pt x="8074371" y="3422122"/>
                  <a:pt x="8074400" y="3423035"/>
                  <a:pt x="8074400" y="3424155"/>
                </a:cubicBezTo>
                <a:cubicBezTo>
                  <a:pt x="8074400" y="3425215"/>
                  <a:pt x="8074356" y="3426158"/>
                  <a:pt x="8074267" y="3426982"/>
                </a:cubicBezTo>
                <a:cubicBezTo>
                  <a:pt x="8074179" y="3427807"/>
                  <a:pt x="8074046" y="3428499"/>
                  <a:pt x="8073870" y="3429059"/>
                </a:cubicBezTo>
                <a:cubicBezTo>
                  <a:pt x="8073693" y="3429619"/>
                  <a:pt x="8073443" y="3430031"/>
                  <a:pt x="8073119" y="3430296"/>
                </a:cubicBezTo>
                <a:cubicBezTo>
                  <a:pt x="8072795" y="3430561"/>
                  <a:pt x="8072427" y="3430694"/>
                  <a:pt x="8072014" y="3430694"/>
                </a:cubicBezTo>
                <a:cubicBezTo>
                  <a:pt x="8071366" y="3430694"/>
                  <a:pt x="8070350" y="3430282"/>
                  <a:pt x="8068965" y="3429457"/>
                </a:cubicBezTo>
                <a:cubicBezTo>
                  <a:pt x="8067581" y="3428632"/>
                  <a:pt x="8065888" y="3427704"/>
                  <a:pt x="8063884" y="3426673"/>
                </a:cubicBezTo>
                <a:cubicBezTo>
                  <a:pt x="8061882" y="3425642"/>
                  <a:pt x="8059510" y="3424700"/>
                  <a:pt x="8056771" y="3423845"/>
                </a:cubicBezTo>
                <a:cubicBezTo>
                  <a:pt x="8054031" y="3422991"/>
                  <a:pt x="8050954" y="3422564"/>
                  <a:pt x="8047536" y="3422564"/>
                </a:cubicBezTo>
                <a:cubicBezTo>
                  <a:pt x="8044355" y="3422564"/>
                  <a:pt x="8041587" y="3422991"/>
                  <a:pt x="8039230" y="3423845"/>
                </a:cubicBezTo>
                <a:cubicBezTo>
                  <a:pt x="8036874" y="3424700"/>
                  <a:pt x="8034930" y="3425834"/>
                  <a:pt x="8033398" y="3427247"/>
                </a:cubicBezTo>
                <a:cubicBezTo>
                  <a:pt x="8031866" y="3428661"/>
                  <a:pt x="8030718" y="3430340"/>
                  <a:pt x="8029951" y="3432284"/>
                </a:cubicBezTo>
                <a:cubicBezTo>
                  <a:pt x="8029186" y="3434228"/>
                  <a:pt x="8028803" y="3436290"/>
                  <a:pt x="8028803" y="3438470"/>
                </a:cubicBezTo>
                <a:cubicBezTo>
                  <a:pt x="8028803" y="3441651"/>
                  <a:pt x="8029539" y="3444391"/>
                  <a:pt x="8031012" y="3446688"/>
                </a:cubicBezTo>
                <a:cubicBezTo>
                  <a:pt x="8032485" y="3448986"/>
                  <a:pt x="8034444" y="3451018"/>
                  <a:pt x="8036888" y="3452785"/>
                </a:cubicBezTo>
                <a:cubicBezTo>
                  <a:pt x="8039333" y="3454553"/>
                  <a:pt x="8042117" y="3456173"/>
                  <a:pt x="8045239" y="3457646"/>
                </a:cubicBezTo>
                <a:cubicBezTo>
                  <a:pt x="8048361" y="3459119"/>
                  <a:pt x="8051543" y="3460606"/>
                  <a:pt x="8054783" y="3462108"/>
                </a:cubicBezTo>
                <a:cubicBezTo>
                  <a:pt x="8058023" y="3463610"/>
                  <a:pt x="8061204" y="3465260"/>
                  <a:pt x="8064326" y="3467057"/>
                </a:cubicBezTo>
                <a:cubicBezTo>
                  <a:pt x="8067449" y="3468854"/>
                  <a:pt x="8070232" y="3470975"/>
                  <a:pt x="8072677" y="3473419"/>
                </a:cubicBezTo>
                <a:cubicBezTo>
                  <a:pt x="8075122" y="3475864"/>
                  <a:pt x="8077095" y="3478751"/>
                  <a:pt x="8078597" y="3482079"/>
                </a:cubicBezTo>
                <a:cubicBezTo>
                  <a:pt x="8080100" y="3485408"/>
                  <a:pt x="8080851" y="3489340"/>
                  <a:pt x="8080851" y="3493876"/>
                </a:cubicBezTo>
                <a:cubicBezTo>
                  <a:pt x="8080851" y="3499237"/>
                  <a:pt x="8079864" y="3504009"/>
                  <a:pt x="8077890" y="3508191"/>
                </a:cubicBezTo>
                <a:cubicBezTo>
                  <a:pt x="8075917" y="3512374"/>
                  <a:pt x="8073178" y="3515924"/>
                  <a:pt x="8069672" y="3518840"/>
                </a:cubicBezTo>
                <a:cubicBezTo>
                  <a:pt x="8066167" y="3521756"/>
                  <a:pt x="8062044" y="3523950"/>
                  <a:pt x="8057301" y="3525423"/>
                </a:cubicBezTo>
                <a:cubicBezTo>
                  <a:pt x="8052559" y="3526896"/>
                  <a:pt x="8047448" y="3527632"/>
                  <a:pt x="8041969" y="3527632"/>
                </a:cubicBezTo>
                <a:cubicBezTo>
                  <a:pt x="8038141" y="3527632"/>
                  <a:pt x="8034591" y="3527308"/>
                  <a:pt x="8031321" y="3526660"/>
                </a:cubicBezTo>
                <a:cubicBezTo>
                  <a:pt x="8028052" y="3526012"/>
                  <a:pt x="8025135" y="3525217"/>
                  <a:pt x="8022573" y="3524274"/>
                </a:cubicBezTo>
                <a:cubicBezTo>
                  <a:pt x="8020010" y="3523332"/>
                  <a:pt x="8017860" y="3522360"/>
                  <a:pt x="8016122" y="3521358"/>
                </a:cubicBezTo>
                <a:cubicBezTo>
                  <a:pt x="8014384" y="3520357"/>
                  <a:pt x="8013177" y="3519502"/>
                  <a:pt x="8012499" y="3518795"/>
                </a:cubicBezTo>
                <a:cubicBezTo>
                  <a:pt x="8011822" y="3518088"/>
                  <a:pt x="8011321" y="3517190"/>
                  <a:pt x="8010997" y="3516100"/>
                </a:cubicBezTo>
                <a:cubicBezTo>
                  <a:pt x="8010673" y="3515010"/>
                  <a:pt x="8010511" y="3513552"/>
                  <a:pt x="8010511" y="3511726"/>
                </a:cubicBezTo>
                <a:cubicBezTo>
                  <a:pt x="8010511" y="3510430"/>
                  <a:pt x="8010570" y="3509355"/>
                  <a:pt x="8010688" y="3508501"/>
                </a:cubicBezTo>
                <a:cubicBezTo>
                  <a:pt x="8010806" y="3507647"/>
                  <a:pt x="8010982" y="3506954"/>
                  <a:pt x="8011218" y="3506424"/>
                </a:cubicBezTo>
                <a:cubicBezTo>
                  <a:pt x="8011454" y="3505894"/>
                  <a:pt x="8011748" y="3505526"/>
                  <a:pt x="8012101" y="3505320"/>
                </a:cubicBezTo>
                <a:cubicBezTo>
                  <a:pt x="8012455" y="3505113"/>
                  <a:pt x="8012868" y="3505010"/>
                  <a:pt x="8013339" y="3505010"/>
                </a:cubicBezTo>
                <a:cubicBezTo>
                  <a:pt x="8014163" y="3505010"/>
                  <a:pt x="8015327" y="3505511"/>
                  <a:pt x="8016829" y="3506512"/>
                </a:cubicBezTo>
                <a:cubicBezTo>
                  <a:pt x="8018331" y="3507514"/>
                  <a:pt x="8020261" y="3508604"/>
                  <a:pt x="8022617" y="3509782"/>
                </a:cubicBezTo>
                <a:cubicBezTo>
                  <a:pt x="8024974" y="3510960"/>
                  <a:pt x="8027816" y="3512065"/>
                  <a:pt x="8031144" y="3513096"/>
                </a:cubicBezTo>
                <a:cubicBezTo>
                  <a:pt x="8034473" y="3514127"/>
                  <a:pt x="8038317" y="3514642"/>
                  <a:pt x="8042676" y="3514642"/>
                </a:cubicBezTo>
                <a:cubicBezTo>
                  <a:pt x="8045975" y="3514642"/>
                  <a:pt x="8048995" y="3514200"/>
                  <a:pt x="8051734" y="3513317"/>
                </a:cubicBezTo>
                <a:cubicBezTo>
                  <a:pt x="8054473" y="3512433"/>
                  <a:pt x="8056830" y="3511181"/>
                  <a:pt x="8058803" y="3509561"/>
                </a:cubicBezTo>
                <a:cubicBezTo>
                  <a:pt x="8060777" y="3507941"/>
                  <a:pt x="8062294" y="3505953"/>
                  <a:pt x="8063354" y="3503596"/>
                </a:cubicBezTo>
                <a:cubicBezTo>
                  <a:pt x="8064414" y="3501240"/>
                  <a:pt x="8064945" y="3498559"/>
                  <a:pt x="8064945" y="3495555"/>
                </a:cubicBezTo>
                <a:cubicBezTo>
                  <a:pt x="8064945" y="3492315"/>
                  <a:pt x="8064209" y="3489546"/>
                  <a:pt x="8062736" y="3487249"/>
                </a:cubicBezTo>
                <a:cubicBezTo>
                  <a:pt x="8061263" y="3484951"/>
                  <a:pt x="8059319" y="3482933"/>
                  <a:pt x="8056903" y="3481195"/>
                </a:cubicBezTo>
                <a:cubicBezTo>
                  <a:pt x="8054488" y="3479458"/>
                  <a:pt x="8051734" y="3477867"/>
                  <a:pt x="8048641" y="3476424"/>
                </a:cubicBezTo>
                <a:cubicBezTo>
                  <a:pt x="8045548" y="3474980"/>
                  <a:pt x="8042382" y="3473507"/>
                  <a:pt x="8039142" y="3472005"/>
                </a:cubicBezTo>
                <a:cubicBezTo>
                  <a:pt x="8035902" y="3470503"/>
                  <a:pt x="8032750" y="3468839"/>
                  <a:pt x="8029686" y="3467013"/>
                </a:cubicBezTo>
                <a:cubicBezTo>
                  <a:pt x="8026623" y="3465186"/>
                  <a:pt x="8023884" y="3463036"/>
                  <a:pt x="8021468" y="3460562"/>
                </a:cubicBezTo>
                <a:cubicBezTo>
                  <a:pt x="8019053" y="3458088"/>
                  <a:pt x="8017094" y="3455186"/>
                  <a:pt x="8015592" y="3451858"/>
                </a:cubicBezTo>
                <a:cubicBezTo>
                  <a:pt x="8014090" y="3448529"/>
                  <a:pt x="8013339" y="3444538"/>
                  <a:pt x="8013339" y="3439884"/>
                </a:cubicBezTo>
                <a:cubicBezTo>
                  <a:pt x="8013339" y="3435112"/>
                  <a:pt x="8014208" y="3430856"/>
                  <a:pt x="8015945" y="3427115"/>
                </a:cubicBezTo>
                <a:cubicBezTo>
                  <a:pt x="8017684" y="3423374"/>
                  <a:pt x="8020099" y="3420237"/>
                  <a:pt x="8023191" y="3417704"/>
                </a:cubicBezTo>
                <a:cubicBezTo>
                  <a:pt x="8026284" y="3415171"/>
                  <a:pt x="8029967" y="3413241"/>
                  <a:pt x="8034237" y="3411916"/>
                </a:cubicBezTo>
                <a:cubicBezTo>
                  <a:pt x="8038509" y="3410590"/>
                  <a:pt x="8043118" y="3409928"/>
                  <a:pt x="8048067" y="3409928"/>
                </a:cubicBezTo>
                <a:close/>
                <a:moveTo>
                  <a:pt x="7581342" y="3409928"/>
                </a:moveTo>
                <a:cubicBezTo>
                  <a:pt x="7583875" y="3409928"/>
                  <a:pt x="7586423" y="3410148"/>
                  <a:pt x="7588986" y="3410590"/>
                </a:cubicBezTo>
                <a:cubicBezTo>
                  <a:pt x="7591548" y="3411032"/>
                  <a:pt x="7593964" y="3411621"/>
                  <a:pt x="7596232" y="3412358"/>
                </a:cubicBezTo>
                <a:cubicBezTo>
                  <a:pt x="7598500" y="3413094"/>
                  <a:pt x="7600517" y="3413919"/>
                  <a:pt x="7602285" y="3414832"/>
                </a:cubicBezTo>
                <a:cubicBezTo>
                  <a:pt x="7604052" y="3415745"/>
                  <a:pt x="7605216" y="3416481"/>
                  <a:pt x="7605775" y="3417041"/>
                </a:cubicBezTo>
                <a:cubicBezTo>
                  <a:pt x="7606335" y="3417601"/>
                  <a:pt x="7606703" y="3418043"/>
                  <a:pt x="7606880" y="3418367"/>
                </a:cubicBezTo>
                <a:cubicBezTo>
                  <a:pt x="7607057" y="3418691"/>
                  <a:pt x="7607204" y="3419103"/>
                  <a:pt x="7607322" y="3419604"/>
                </a:cubicBezTo>
                <a:cubicBezTo>
                  <a:pt x="7607440" y="3420105"/>
                  <a:pt x="7607528" y="3420708"/>
                  <a:pt x="7607587" y="3421415"/>
                </a:cubicBezTo>
                <a:cubicBezTo>
                  <a:pt x="7607646" y="3422122"/>
                  <a:pt x="7607675" y="3423035"/>
                  <a:pt x="7607675" y="3424155"/>
                </a:cubicBezTo>
                <a:cubicBezTo>
                  <a:pt x="7607675" y="3425215"/>
                  <a:pt x="7607631" y="3426158"/>
                  <a:pt x="7607543" y="3426982"/>
                </a:cubicBezTo>
                <a:cubicBezTo>
                  <a:pt x="7607454" y="3427807"/>
                  <a:pt x="7607322" y="3428499"/>
                  <a:pt x="7607145" y="3429059"/>
                </a:cubicBezTo>
                <a:cubicBezTo>
                  <a:pt x="7606968" y="3429619"/>
                  <a:pt x="7606718" y="3430031"/>
                  <a:pt x="7606394" y="3430296"/>
                </a:cubicBezTo>
                <a:cubicBezTo>
                  <a:pt x="7606070" y="3430561"/>
                  <a:pt x="7605702" y="3430694"/>
                  <a:pt x="7605289" y="3430694"/>
                </a:cubicBezTo>
                <a:cubicBezTo>
                  <a:pt x="7604642" y="3430694"/>
                  <a:pt x="7603625" y="3430282"/>
                  <a:pt x="7602241" y="3429457"/>
                </a:cubicBezTo>
                <a:cubicBezTo>
                  <a:pt x="7600856" y="3428632"/>
                  <a:pt x="7599163" y="3427704"/>
                  <a:pt x="7597160" y="3426673"/>
                </a:cubicBezTo>
                <a:cubicBezTo>
                  <a:pt x="7595157" y="3425642"/>
                  <a:pt x="7592785" y="3424700"/>
                  <a:pt x="7590046" y="3423845"/>
                </a:cubicBezTo>
                <a:cubicBezTo>
                  <a:pt x="7587307" y="3422991"/>
                  <a:pt x="7584229" y="3422564"/>
                  <a:pt x="7580812" y="3422564"/>
                </a:cubicBezTo>
                <a:cubicBezTo>
                  <a:pt x="7577630" y="3422564"/>
                  <a:pt x="7574862" y="3422991"/>
                  <a:pt x="7572505" y="3423845"/>
                </a:cubicBezTo>
                <a:cubicBezTo>
                  <a:pt x="7570149" y="3424700"/>
                  <a:pt x="7568205" y="3425834"/>
                  <a:pt x="7566673" y="3427247"/>
                </a:cubicBezTo>
                <a:cubicBezTo>
                  <a:pt x="7565142" y="3428661"/>
                  <a:pt x="7563993" y="3430340"/>
                  <a:pt x="7563227" y="3432284"/>
                </a:cubicBezTo>
                <a:cubicBezTo>
                  <a:pt x="7562461" y="3434228"/>
                  <a:pt x="7562078" y="3436290"/>
                  <a:pt x="7562078" y="3438470"/>
                </a:cubicBezTo>
                <a:cubicBezTo>
                  <a:pt x="7562078" y="3441651"/>
                  <a:pt x="7562815" y="3444391"/>
                  <a:pt x="7564287" y="3446688"/>
                </a:cubicBezTo>
                <a:cubicBezTo>
                  <a:pt x="7565760" y="3448986"/>
                  <a:pt x="7567719" y="3451018"/>
                  <a:pt x="7570164" y="3452785"/>
                </a:cubicBezTo>
                <a:cubicBezTo>
                  <a:pt x="7572609" y="3454553"/>
                  <a:pt x="7575392" y="3456173"/>
                  <a:pt x="7578514" y="3457646"/>
                </a:cubicBezTo>
                <a:cubicBezTo>
                  <a:pt x="7581637" y="3459119"/>
                  <a:pt x="7584818" y="3460606"/>
                  <a:pt x="7588058" y="3462108"/>
                </a:cubicBezTo>
                <a:cubicBezTo>
                  <a:pt x="7591298" y="3463610"/>
                  <a:pt x="7594479" y="3465260"/>
                  <a:pt x="7597601" y="3467057"/>
                </a:cubicBezTo>
                <a:cubicBezTo>
                  <a:pt x="7600724" y="3468854"/>
                  <a:pt x="7603507" y="3470975"/>
                  <a:pt x="7605952" y="3473419"/>
                </a:cubicBezTo>
                <a:cubicBezTo>
                  <a:pt x="7608397" y="3475864"/>
                  <a:pt x="7610370" y="3478751"/>
                  <a:pt x="7611873" y="3482079"/>
                </a:cubicBezTo>
                <a:cubicBezTo>
                  <a:pt x="7613375" y="3485408"/>
                  <a:pt x="7614126" y="3489340"/>
                  <a:pt x="7614126" y="3493876"/>
                </a:cubicBezTo>
                <a:cubicBezTo>
                  <a:pt x="7614126" y="3499237"/>
                  <a:pt x="7613139" y="3504009"/>
                  <a:pt x="7611166" y="3508191"/>
                </a:cubicBezTo>
                <a:cubicBezTo>
                  <a:pt x="7609193" y="3512374"/>
                  <a:pt x="7606453" y="3515924"/>
                  <a:pt x="7602948" y="3518840"/>
                </a:cubicBezTo>
                <a:cubicBezTo>
                  <a:pt x="7599443" y="3521756"/>
                  <a:pt x="7595319" y="3523950"/>
                  <a:pt x="7590576" y="3525423"/>
                </a:cubicBezTo>
                <a:cubicBezTo>
                  <a:pt x="7585834" y="3526896"/>
                  <a:pt x="7580723" y="3527632"/>
                  <a:pt x="7575245" y="3527632"/>
                </a:cubicBezTo>
                <a:cubicBezTo>
                  <a:pt x="7571416" y="3527632"/>
                  <a:pt x="7567866" y="3527308"/>
                  <a:pt x="7564596" y="3526660"/>
                </a:cubicBezTo>
                <a:cubicBezTo>
                  <a:pt x="7561327" y="3526012"/>
                  <a:pt x="7558411" y="3525217"/>
                  <a:pt x="7555848" y="3524274"/>
                </a:cubicBezTo>
                <a:cubicBezTo>
                  <a:pt x="7553285" y="3523332"/>
                  <a:pt x="7551136" y="3522360"/>
                  <a:pt x="7549397" y="3521358"/>
                </a:cubicBezTo>
                <a:cubicBezTo>
                  <a:pt x="7547660" y="3520357"/>
                  <a:pt x="7546452" y="3519502"/>
                  <a:pt x="7545774" y="3518795"/>
                </a:cubicBezTo>
                <a:cubicBezTo>
                  <a:pt x="7545097" y="3518088"/>
                  <a:pt x="7544596" y="3517190"/>
                  <a:pt x="7544272" y="3516100"/>
                </a:cubicBezTo>
                <a:cubicBezTo>
                  <a:pt x="7543948" y="3515010"/>
                  <a:pt x="7543786" y="3513552"/>
                  <a:pt x="7543786" y="3511726"/>
                </a:cubicBezTo>
                <a:cubicBezTo>
                  <a:pt x="7543786" y="3510430"/>
                  <a:pt x="7543845" y="3509355"/>
                  <a:pt x="7543963" y="3508501"/>
                </a:cubicBezTo>
                <a:cubicBezTo>
                  <a:pt x="7544081" y="3507647"/>
                  <a:pt x="7544258" y="3506954"/>
                  <a:pt x="7544493" y="3506424"/>
                </a:cubicBezTo>
                <a:cubicBezTo>
                  <a:pt x="7544729" y="3505894"/>
                  <a:pt x="7545023" y="3505526"/>
                  <a:pt x="7545377" y="3505320"/>
                </a:cubicBezTo>
                <a:cubicBezTo>
                  <a:pt x="7545730" y="3505113"/>
                  <a:pt x="7546143" y="3505010"/>
                  <a:pt x="7546614" y="3505010"/>
                </a:cubicBezTo>
                <a:cubicBezTo>
                  <a:pt x="7547439" y="3505010"/>
                  <a:pt x="7548602" y="3505511"/>
                  <a:pt x="7550104" y="3506512"/>
                </a:cubicBezTo>
                <a:cubicBezTo>
                  <a:pt x="7551607" y="3507514"/>
                  <a:pt x="7553536" y="3508604"/>
                  <a:pt x="7555892" y="3509782"/>
                </a:cubicBezTo>
                <a:cubicBezTo>
                  <a:pt x="7558249" y="3510960"/>
                  <a:pt x="7561091" y="3512065"/>
                  <a:pt x="7564420" y="3513096"/>
                </a:cubicBezTo>
                <a:cubicBezTo>
                  <a:pt x="7567749" y="3514127"/>
                  <a:pt x="7571592" y="3514642"/>
                  <a:pt x="7575952" y="3514642"/>
                </a:cubicBezTo>
                <a:cubicBezTo>
                  <a:pt x="7579251" y="3514642"/>
                  <a:pt x="7582270" y="3514200"/>
                  <a:pt x="7585009" y="3513317"/>
                </a:cubicBezTo>
                <a:cubicBezTo>
                  <a:pt x="7587748" y="3512433"/>
                  <a:pt x="7590105" y="3511181"/>
                  <a:pt x="7592078" y="3509561"/>
                </a:cubicBezTo>
                <a:cubicBezTo>
                  <a:pt x="7594052" y="3507941"/>
                  <a:pt x="7595569" y="3505953"/>
                  <a:pt x="7596629" y="3503596"/>
                </a:cubicBezTo>
                <a:cubicBezTo>
                  <a:pt x="7597690" y="3501240"/>
                  <a:pt x="7598220" y="3498559"/>
                  <a:pt x="7598220" y="3495555"/>
                </a:cubicBezTo>
                <a:cubicBezTo>
                  <a:pt x="7598220" y="3492315"/>
                  <a:pt x="7597484" y="3489546"/>
                  <a:pt x="7596011" y="3487249"/>
                </a:cubicBezTo>
                <a:cubicBezTo>
                  <a:pt x="7594538" y="3484951"/>
                  <a:pt x="7592594" y="3482933"/>
                  <a:pt x="7590179" y="3481195"/>
                </a:cubicBezTo>
                <a:cubicBezTo>
                  <a:pt x="7587764" y="3479458"/>
                  <a:pt x="7585009" y="3477867"/>
                  <a:pt x="7581916" y="3476424"/>
                </a:cubicBezTo>
                <a:cubicBezTo>
                  <a:pt x="7578823" y="3474980"/>
                  <a:pt x="7575657" y="3473507"/>
                  <a:pt x="7572417" y="3472005"/>
                </a:cubicBezTo>
                <a:cubicBezTo>
                  <a:pt x="7569177" y="3470503"/>
                  <a:pt x="7566025" y="3468839"/>
                  <a:pt x="7562962" y="3467013"/>
                </a:cubicBezTo>
                <a:cubicBezTo>
                  <a:pt x="7559898" y="3465186"/>
                  <a:pt x="7557159" y="3463036"/>
                  <a:pt x="7554744" y="3460562"/>
                </a:cubicBezTo>
                <a:cubicBezTo>
                  <a:pt x="7552329" y="3458088"/>
                  <a:pt x="7550369" y="3455186"/>
                  <a:pt x="7548867" y="3451858"/>
                </a:cubicBezTo>
                <a:cubicBezTo>
                  <a:pt x="7547365" y="3448529"/>
                  <a:pt x="7546614" y="3444538"/>
                  <a:pt x="7546614" y="3439884"/>
                </a:cubicBezTo>
                <a:cubicBezTo>
                  <a:pt x="7546614" y="3435112"/>
                  <a:pt x="7547483" y="3430856"/>
                  <a:pt x="7549221" y="3427115"/>
                </a:cubicBezTo>
                <a:cubicBezTo>
                  <a:pt x="7550959" y="3423374"/>
                  <a:pt x="7553374" y="3420237"/>
                  <a:pt x="7556467" y="3417704"/>
                </a:cubicBezTo>
                <a:cubicBezTo>
                  <a:pt x="7559560" y="3415171"/>
                  <a:pt x="7563242" y="3413241"/>
                  <a:pt x="7567513" y="3411916"/>
                </a:cubicBezTo>
                <a:cubicBezTo>
                  <a:pt x="7571784" y="3410590"/>
                  <a:pt x="7576393" y="3409928"/>
                  <a:pt x="7581342" y="3409928"/>
                </a:cubicBezTo>
                <a:close/>
                <a:moveTo>
                  <a:pt x="7105092" y="3409928"/>
                </a:moveTo>
                <a:cubicBezTo>
                  <a:pt x="7107625" y="3409928"/>
                  <a:pt x="7110173" y="3410148"/>
                  <a:pt x="7112736" y="3410590"/>
                </a:cubicBezTo>
                <a:cubicBezTo>
                  <a:pt x="7115298" y="3411032"/>
                  <a:pt x="7117714" y="3411621"/>
                  <a:pt x="7119982" y="3412358"/>
                </a:cubicBezTo>
                <a:cubicBezTo>
                  <a:pt x="7122250" y="3413094"/>
                  <a:pt x="7124267" y="3413919"/>
                  <a:pt x="7126035" y="3414832"/>
                </a:cubicBezTo>
                <a:cubicBezTo>
                  <a:pt x="7127802" y="3415745"/>
                  <a:pt x="7128966" y="3416481"/>
                  <a:pt x="7129525" y="3417041"/>
                </a:cubicBezTo>
                <a:cubicBezTo>
                  <a:pt x="7130085" y="3417601"/>
                  <a:pt x="7130453" y="3418043"/>
                  <a:pt x="7130630" y="3418367"/>
                </a:cubicBezTo>
                <a:cubicBezTo>
                  <a:pt x="7130807" y="3418691"/>
                  <a:pt x="7130954" y="3419103"/>
                  <a:pt x="7131072" y="3419604"/>
                </a:cubicBezTo>
                <a:cubicBezTo>
                  <a:pt x="7131190" y="3420105"/>
                  <a:pt x="7131278" y="3420708"/>
                  <a:pt x="7131337" y="3421415"/>
                </a:cubicBezTo>
                <a:cubicBezTo>
                  <a:pt x="7131396" y="3422122"/>
                  <a:pt x="7131425" y="3423035"/>
                  <a:pt x="7131425" y="3424155"/>
                </a:cubicBezTo>
                <a:cubicBezTo>
                  <a:pt x="7131425" y="3425215"/>
                  <a:pt x="7131381" y="3426158"/>
                  <a:pt x="7131293" y="3426982"/>
                </a:cubicBezTo>
                <a:cubicBezTo>
                  <a:pt x="7131204" y="3427807"/>
                  <a:pt x="7131072" y="3428499"/>
                  <a:pt x="7130895" y="3429059"/>
                </a:cubicBezTo>
                <a:cubicBezTo>
                  <a:pt x="7130718" y="3429619"/>
                  <a:pt x="7130468" y="3430031"/>
                  <a:pt x="7130144" y="3430296"/>
                </a:cubicBezTo>
                <a:cubicBezTo>
                  <a:pt x="7129820" y="3430561"/>
                  <a:pt x="7129452" y="3430694"/>
                  <a:pt x="7129039" y="3430694"/>
                </a:cubicBezTo>
                <a:cubicBezTo>
                  <a:pt x="7128392" y="3430694"/>
                  <a:pt x="7127375" y="3430282"/>
                  <a:pt x="7125991" y="3429457"/>
                </a:cubicBezTo>
                <a:cubicBezTo>
                  <a:pt x="7124606" y="3428632"/>
                  <a:pt x="7122913" y="3427704"/>
                  <a:pt x="7120910" y="3426673"/>
                </a:cubicBezTo>
                <a:cubicBezTo>
                  <a:pt x="7118907" y="3425642"/>
                  <a:pt x="7116535" y="3424700"/>
                  <a:pt x="7113796" y="3423845"/>
                </a:cubicBezTo>
                <a:cubicBezTo>
                  <a:pt x="7111057" y="3422991"/>
                  <a:pt x="7107979" y="3422564"/>
                  <a:pt x="7104562" y="3422564"/>
                </a:cubicBezTo>
                <a:cubicBezTo>
                  <a:pt x="7101380" y="3422564"/>
                  <a:pt x="7098612" y="3422991"/>
                  <a:pt x="7096255" y="3423845"/>
                </a:cubicBezTo>
                <a:cubicBezTo>
                  <a:pt x="7093899" y="3424700"/>
                  <a:pt x="7091955" y="3425834"/>
                  <a:pt x="7090423" y="3427247"/>
                </a:cubicBezTo>
                <a:cubicBezTo>
                  <a:pt x="7088892" y="3428661"/>
                  <a:pt x="7087743" y="3430340"/>
                  <a:pt x="7086977" y="3432284"/>
                </a:cubicBezTo>
                <a:cubicBezTo>
                  <a:pt x="7086211" y="3434228"/>
                  <a:pt x="7085828" y="3436290"/>
                  <a:pt x="7085828" y="3438470"/>
                </a:cubicBezTo>
                <a:cubicBezTo>
                  <a:pt x="7085828" y="3441651"/>
                  <a:pt x="7086565" y="3444391"/>
                  <a:pt x="7088037" y="3446688"/>
                </a:cubicBezTo>
                <a:cubicBezTo>
                  <a:pt x="7089510" y="3448986"/>
                  <a:pt x="7091469" y="3451018"/>
                  <a:pt x="7093914" y="3452785"/>
                </a:cubicBezTo>
                <a:cubicBezTo>
                  <a:pt x="7096359" y="3454553"/>
                  <a:pt x="7099142" y="3456173"/>
                  <a:pt x="7102264" y="3457646"/>
                </a:cubicBezTo>
                <a:cubicBezTo>
                  <a:pt x="7105387" y="3459119"/>
                  <a:pt x="7108568" y="3460606"/>
                  <a:pt x="7111808" y="3462108"/>
                </a:cubicBezTo>
                <a:cubicBezTo>
                  <a:pt x="7115048" y="3463610"/>
                  <a:pt x="7118229" y="3465260"/>
                  <a:pt x="7121351" y="3467057"/>
                </a:cubicBezTo>
                <a:cubicBezTo>
                  <a:pt x="7124474" y="3468854"/>
                  <a:pt x="7127257" y="3470975"/>
                  <a:pt x="7129702" y="3473419"/>
                </a:cubicBezTo>
                <a:cubicBezTo>
                  <a:pt x="7132147" y="3475864"/>
                  <a:pt x="7134120" y="3478751"/>
                  <a:pt x="7135623" y="3482079"/>
                </a:cubicBezTo>
                <a:cubicBezTo>
                  <a:pt x="7137125" y="3485408"/>
                  <a:pt x="7137876" y="3489340"/>
                  <a:pt x="7137876" y="3493876"/>
                </a:cubicBezTo>
                <a:cubicBezTo>
                  <a:pt x="7137876" y="3499237"/>
                  <a:pt x="7136889" y="3504009"/>
                  <a:pt x="7134916" y="3508191"/>
                </a:cubicBezTo>
                <a:cubicBezTo>
                  <a:pt x="7132943" y="3512374"/>
                  <a:pt x="7130203" y="3515924"/>
                  <a:pt x="7126698" y="3518840"/>
                </a:cubicBezTo>
                <a:cubicBezTo>
                  <a:pt x="7123193" y="3521756"/>
                  <a:pt x="7119069" y="3523950"/>
                  <a:pt x="7114326" y="3525423"/>
                </a:cubicBezTo>
                <a:cubicBezTo>
                  <a:pt x="7109584" y="3526896"/>
                  <a:pt x="7104473" y="3527632"/>
                  <a:pt x="7098995" y="3527632"/>
                </a:cubicBezTo>
                <a:cubicBezTo>
                  <a:pt x="7095166" y="3527632"/>
                  <a:pt x="7091616" y="3527308"/>
                  <a:pt x="7088346" y="3526660"/>
                </a:cubicBezTo>
                <a:cubicBezTo>
                  <a:pt x="7085077" y="3526012"/>
                  <a:pt x="7082161" y="3525217"/>
                  <a:pt x="7079598" y="3524274"/>
                </a:cubicBezTo>
                <a:cubicBezTo>
                  <a:pt x="7077035" y="3523332"/>
                  <a:pt x="7074886" y="3522360"/>
                  <a:pt x="7073147" y="3521358"/>
                </a:cubicBezTo>
                <a:cubicBezTo>
                  <a:pt x="7071410" y="3520357"/>
                  <a:pt x="7070202" y="3519502"/>
                  <a:pt x="7069524" y="3518795"/>
                </a:cubicBezTo>
                <a:cubicBezTo>
                  <a:pt x="7068847" y="3518088"/>
                  <a:pt x="7068346" y="3517190"/>
                  <a:pt x="7068022" y="3516100"/>
                </a:cubicBezTo>
                <a:cubicBezTo>
                  <a:pt x="7067698" y="3515010"/>
                  <a:pt x="7067536" y="3513552"/>
                  <a:pt x="7067536" y="3511726"/>
                </a:cubicBezTo>
                <a:cubicBezTo>
                  <a:pt x="7067536" y="3510430"/>
                  <a:pt x="7067595" y="3509355"/>
                  <a:pt x="7067713" y="3508501"/>
                </a:cubicBezTo>
                <a:cubicBezTo>
                  <a:pt x="7067831" y="3507647"/>
                  <a:pt x="7068008" y="3506954"/>
                  <a:pt x="7068243" y="3506424"/>
                </a:cubicBezTo>
                <a:cubicBezTo>
                  <a:pt x="7068479" y="3505894"/>
                  <a:pt x="7068773" y="3505526"/>
                  <a:pt x="7069127" y="3505320"/>
                </a:cubicBezTo>
                <a:cubicBezTo>
                  <a:pt x="7069480" y="3505113"/>
                  <a:pt x="7069893" y="3505010"/>
                  <a:pt x="7070364" y="3505010"/>
                </a:cubicBezTo>
                <a:cubicBezTo>
                  <a:pt x="7071189" y="3505010"/>
                  <a:pt x="7072352" y="3505511"/>
                  <a:pt x="7073854" y="3506512"/>
                </a:cubicBezTo>
                <a:cubicBezTo>
                  <a:pt x="7075357" y="3507514"/>
                  <a:pt x="7077286" y="3508604"/>
                  <a:pt x="7079642" y="3509782"/>
                </a:cubicBezTo>
                <a:cubicBezTo>
                  <a:pt x="7081999" y="3510960"/>
                  <a:pt x="7084841" y="3512065"/>
                  <a:pt x="7088170" y="3513096"/>
                </a:cubicBezTo>
                <a:cubicBezTo>
                  <a:pt x="7091499" y="3514127"/>
                  <a:pt x="7095342" y="3514642"/>
                  <a:pt x="7099702" y="3514642"/>
                </a:cubicBezTo>
                <a:cubicBezTo>
                  <a:pt x="7103001" y="3514642"/>
                  <a:pt x="7106020" y="3514200"/>
                  <a:pt x="7108759" y="3513317"/>
                </a:cubicBezTo>
                <a:cubicBezTo>
                  <a:pt x="7111498" y="3512433"/>
                  <a:pt x="7113855" y="3511181"/>
                  <a:pt x="7115828" y="3509561"/>
                </a:cubicBezTo>
                <a:cubicBezTo>
                  <a:pt x="7117802" y="3507941"/>
                  <a:pt x="7119319" y="3505953"/>
                  <a:pt x="7120379" y="3503596"/>
                </a:cubicBezTo>
                <a:cubicBezTo>
                  <a:pt x="7121440" y="3501240"/>
                  <a:pt x="7121970" y="3498559"/>
                  <a:pt x="7121970" y="3495555"/>
                </a:cubicBezTo>
                <a:cubicBezTo>
                  <a:pt x="7121970" y="3492315"/>
                  <a:pt x="7121234" y="3489546"/>
                  <a:pt x="7119761" y="3487249"/>
                </a:cubicBezTo>
                <a:cubicBezTo>
                  <a:pt x="7118288" y="3484951"/>
                  <a:pt x="7116344" y="3482933"/>
                  <a:pt x="7113929" y="3481195"/>
                </a:cubicBezTo>
                <a:cubicBezTo>
                  <a:pt x="7111514" y="3479458"/>
                  <a:pt x="7108759" y="3477867"/>
                  <a:pt x="7105666" y="3476424"/>
                </a:cubicBezTo>
                <a:cubicBezTo>
                  <a:pt x="7102573" y="3474980"/>
                  <a:pt x="7099407" y="3473507"/>
                  <a:pt x="7096167" y="3472005"/>
                </a:cubicBezTo>
                <a:cubicBezTo>
                  <a:pt x="7092927" y="3470503"/>
                  <a:pt x="7089775" y="3468839"/>
                  <a:pt x="7086712" y="3467013"/>
                </a:cubicBezTo>
                <a:cubicBezTo>
                  <a:pt x="7083648" y="3465186"/>
                  <a:pt x="7080909" y="3463036"/>
                  <a:pt x="7078494" y="3460562"/>
                </a:cubicBezTo>
                <a:cubicBezTo>
                  <a:pt x="7076079" y="3458088"/>
                  <a:pt x="7074119" y="3455186"/>
                  <a:pt x="7072617" y="3451858"/>
                </a:cubicBezTo>
                <a:cubicBezTo>
                  <a:pt x="7071115" y="3448529"/>
                  <a:pt x="7070364" y="3444538"/>
                  <a:pt x="7070364" y="3439884"/>
                </a:cubicBezTo>
                <a:cubicBezTo>
                  <a:pt x="7070364" y="3435112"/>
                  <a:pt x="7071233" y="3430856"/>
                  <a:pt x="7072971" y="3427115"/>
                </a:cubicBezTo>
                <a:cubicBezTo>
                  <a:pt x="7074709" y="3423374"/>
                  <a:pt x="7077124" y="3420237"/>
                  <a:pt x="7080217" y="3417704"/>
                </a:cubicBezTo>
                <a:cubicBezTo>
                  <a:pt x="7083310" y="3415171"/>
                  <a:pt x="7086992" y="3413241"/>
                  <a:pt x="7091263" y="3411916"/>
                </a:cubicBezTo>
                <a:cubicBezTo>
                  <a:pt x="7095534" y="3410590"/>
                  <a:pt x="7100143" y="3409928"/>
                  <a:pt x="7105092" y="3409928"/>
                </a:cubicBezTo>
                <a:close/>
                <a:moveTo>
                  <a:pt x="6638367" y="3409928"/>
                </a:moveTo>
                <a:cubicBezTo>
                  <a:pt x="6640900" y="3409928"/>
                  <a:pt x="6643448" y="3410148"/>
                  <a:pt x="6646011" y="3410590"/>
                </a:cubicBezTo>
                <a:cubicBezTo>
                  <a:pt x="6648573" y="3411032"/>
                  <a:pt x="6650989" y="3411621"/>
                  <a:pt x="6653257" y="3412358"/>
                </a:cubicBezTo>
                <a:cubicBezTo>
                  <a:pt x="6655525" y="3413094"/>
                  <a:pt x="6657542" y="3413919"/>
                  <a:pt x="6659310" y="3414832"/>
                </a:cubicBezTo>
                <a:cubicBezTo>
                  <a:pt x="6661077" y="3415745"/>
                  <a:pt x="6662241" y="3416481"/>
                  <a:pt x="6662800" y="3417041"/>
                </a:cubicBezTo>
                <a:cubicBezTo>
                  <a:pt x="6663360" y="3417601"/>
                  <a:pt x="6663728" y="3418043"/>
                  <a:pt x="6663905" y="3418367"/>
                </a:cubicBezTo>
                <a:cubicBezTo>
                  <a:pt x="6664082" y="3418691"/>
                  <a:pt x="6664229" y="3419103"/>
                  <a:pt x="6664347" y="3419604"/>
                </a:cubicBezTo>
                <a:cubicBezTo>
                  <a:pt x="6664465" y="3420105"/>
                  <a:pt x="6664553" y="3420708"/>
                  <a:pt x="6664612" y="3421415"/>
                </a:cubicBezTo>
                <a:cubicBezTo>
                  <a:pt x="6664671" y="3422122"/>
                  <a:pt x="6664700" y="3423035"/>
                  <a:pt x="6664700" y="3424155"/>
                </a:cubicBezTo>
                <a:cubicBezTo>
                  <a:pt x="6664700" y="3425215"/>
                  <a:pt x="6664656" y="3426158"/>
                  <a:pt x="6664568" y="3426982"/>
                </a:cubicBezTo>
                <a:cubicBezTo>
                  <a:pt x="6664479" y="3427807"/>
                  <a:pt x="6664347" y="3428499"/>
                  <a:pt x="6664170" y="3429059"/>
                </a:cubicBezTo>
                <a:cubicBezTo>
                  <a:pt x="6663993" y="3429619"/>
                  <a:pt x="6663743" y="3430031"/>
                  <a:pt x="6663419" y="3430296"/>
                </a:cubicBezTo>
                <a:cubicBezTo>
                  <a:pt x="6663095" y="3430561"/>
                  <a:pt x="6662727" y="3430694"/>
                  <a:pt x="6662314" y="3430694"/>
                </a:cubicBezTo>
                <a:cubicBezTo>
                  <a:pt x="6661667" y="3430694"/>
                  <a:pt x="6660650" y="3430282"/>
                  <a:pt x="6659266" y="3429457"/>
                </a:cubicBezTo>
                <a:cubicBezTo>
                  <a:pt x="6657881" y="3428632"/>
                  <a:pt x="6656188" y="3427704"/>
                  <a:pt x="6654185" y="3426673"/>
                </a:cubicBezTo>
                <a:cubicBezTo>
                  <a:pt x="6652182" y="3425642"/>
                  <a:pt x="6649810" y="3424700"/>
                  <a:pt x="6647071" y="3423845"/>
                </a:cubicBezTo>
                <a:cubicBezTo>
                  <a:pt x="6644332" y="3422991"/>
                  <a:pt x="6641254" y="3422564"/>
                  <a:pt x="6637837" y="3422564"/>
                </a:cubicBezTo>
                <a:cubicBezTo>
                  <a:pt x="6634655" y="3422564"/>
                  <a:pt x="6631887" y="3422991"/>
                  <a:pt x="6629530" y="3423845"/>
                </a:cubicBezTo>
                <a:cubicBezTo>
                  <a:pt x="6627174" y="3424700"/>
                  <a:pt x="6625230" y="3425834"/>
                  <a:pt x="6623698" y="3427247"/>
                </a:cubicBezTo>
                <a:cubicBezTo>
                  <a:pt x="6622167" y="3428661"/>
                  <a:pt x="6621018" y="3430340"/>
                  <a:pt x="6620252" y="3432284"/>
                </a:cubicBezTo>
                <a:cubicBezTo>
                  <a:pt x="6619486" y="3434228"/>
                  <a:pt x="6619103" y="3436290"/>
                  <a:pt x="6619103" y="3438470"/>
                </a:cubicBezTo>
                <a:cubicBezTo>
                  <a:pt x="6619103" y="3441651"/>
                  <a:pt x="6619840" y="3444391"/>
                  <a:pt x="6621312" y="3446688"/>
                </a:cubicBezTo>
                <a:cubicBezTo>
                  <a:pt x="6622785" y="3448986"/>
                  <a:pt x="6624744" y="3451018"/>
                  <a:pt x="6627189" y="3452785"/>
                </a:cubicBezTo>
                <a:cubicBezTo>
                  <a:pt x="6629634" y="3454553"/>
                  <a:pt x="6632417" y="3456173"/>
                  <a:pt x="6635539" y="3457646"/>
                </a:cubicBezTo>
                <a:cubicBezTo>
                  <a:pt x="6638662" y="3459119"/>
                  <a:pt x="6641843" y="3460606"/>
                  <a:pt x="6645083" y="3462108"/>
                </a:cubicBezTo>
                <a:cubicBezTo>
                  <a:pt x="6648323" y="3463610"/>
                  <a:pt x="6651504" y="3465260"/>
                  <a:pt x="6654626" y="3467057"/>
                </a:cubicBezTo>
                <a:cubicBezTo>
                  <a:pt x="6657749" y="3468854"/>
                  <a:pt x="6660532" y="3470975"/>
                  <a:pt x="6662977" y="3473419"/>
                </a:cubicBezTo>
                <a:cubicBezTo>
                  <a:pt x="6665422" y="3475864"/>
                  <a:pt x="6667395" y="3478751"/>
                  <a:pt x="6668898" y="3482079"/>
                </a:cubicBezTo>
                <a:cubicBezTo>
                  <a:pt x="6670400" y="3485408"/>
                  <a:pt x="6671151" y="3489340"/>
                  <a:pt x="6671151" y="3493876"/>
                </a:cubicBezTo>
                <a:cubicBezTo>
                  <a:pt x="6671151" y="3499237"/>
                  <a:pt x="6670164" y="3504009"/>
                  <a:pt x="6668191" y="3508191"/>
                </a:cubicBezTo>
                <a:cubicBezTo>
                  <a:pt x="6666218" y="3512374"/>
                  <a:pt x="6663478" y="3515924"/>
                  <a:pt x="6659973" y="3518840"/>
                </a:cubicBezTo>
                <a:cubicBezTo>
                  <a:pt x="6656468" y="3521756"/>
                  <a:pt x="6652344" y="3523950"/>
                  <a:pt x="6647601" y="3525423"/>
                </a:cubicBezTo>
                <a:cubicBezTo>
                  <a:pt x="6642859" y="3526896"/>
                  <a:pt x="6637748" y="3527632"/>
                  <a:pt x="6632270" y="3527632"/>
                </a:cubicBezTo>
                <a:cubicBezTo>
                  <a:pt x="6628441" y="3527632"/>
                  <a:pt x="6624891" y="3527308"/>
                  <a:pt x="6621621" y="3526660"/>
                </a:cubicBezTo>
                <a:cubicBezTo>
                  <a:pt x="6618352" y="3526012"/>
                  <a:pt x="6615436" y="3525217"/>
                  <a:pt x="6612873" y="3524274"/>
                </a:cubicBezTo>
                <a:cubicBezTo>
                  <a:pt x="6610310" y="3523332"/>
                  <a:pt x="6608161" y="3522360"/>
                  <a:pt x="6606422" y="3521358"/>
                </a:cubicBezTo>
                <a:cubicBezTo>
                  <a:pt x="6604685" y="3520357"/>
                  <a:pt x="6603477" y="3519502"/>
                  <a:pt x="6602799" y="3518795"/>
                </a:cubicBezTo>
                <a:cubicBezTo>
                  <a:pt x="6602122" y="3518088"/>
                  <a:pt x="6601621" y="3517190"/>
                  <a:pt x="6601297" y="3516100"/>
                </a:cubicBezTo>
                <a:cubicBezTo>
                  <a:pt x="6600973" y="3515010"/>
                  <a:pt x="6600811" y="3513552"/>
                  <a:pt x="6600811" y="3511726"/>
                </a:cubicBezTo>
                <a:cubicBezTo>
                  <a:pt x="6600811" y="3510430"/>
                  <a:pt x="6600870" y="3509355"/>
                  <a:pt x="6600988" y="3508501"/>
                </a:cubicBezTo>
                <a:cubicBezTo>
                  <a:pt x="6601106" y="3507647"/>
                  <a:pt x="6601283" y="3506954"/>
                  <a:pt x="6601518" y="3506424"/>
                </a:cubicBezTo>
                <a:cubicBezTo>
                  <a:pt x="6601754" y="3505894"/>
                  <a:pt x="6602048" y="3505526"/>
                  <a:pt x="6602402" y="3505320"/>
                </a:cubicBezTo>
                <a:cubicBezTo>
                  <a:pt x="6602755" y="3505113"/>
                  <a:pt x="6603168" y="3505010"/>
                  <a:pt x="6603639" y="3505010"/>
                </a:cubicBezTo>
                <a:cubicBezTo>
                  <a:pt x="6604464" y="3505010"/>
                  <a:pt x="6605627" y="3505511"/>
                  <a:pt x="6607129" y="3506512"/>
                </a:cubicBezTo>
                <a:cubicBezTo>
                  <a:pt x="6608632" y="3507514"/>
                  <a:pt x="6610561" y="3508604"/>
                  <a:pt x="6612917" y="3509782"/>
                </a:cubicBezTo>
                <a:cubicBezTo>
                  <a:pt x="6615274" y="3510960"/>
                  <a:pt x="6618116" y="3512065"/>
                  <a:pt x="6621445" y="3513096"/>
                </a:cubicBezTo>
                <a:cubicBezTo>
                  <a:pt x="6624774" y="3514127"/>
                  <a:pt x="6628617" y="3514642"/>
                  <a:pt x="6632977" y="3514642"/>
                </a:cubicBezTo>
                <a:cubicBezTo>
                  <a:pt x="6636276" y="3514642"/>
                  <a:pt x="6639295" y="3514200"/>
                  <a:pt x="6642034" y="3513317"/>
                </a:cubicBezTo>
                <a:cubicBezTo>
                  <a:pt x="6644773" y="3512433"/>
                  <a:pt x="6647130" y="3511181"/>
                  <a:pt x="6649103" y="3509561"/>
                </a:cubicBezTo>
                <a:cubicBezTo>
                  <a:pt x="6651077" y="3507941"/>
                  <a:pt x="6652594" y="3505953"/>
                  <a:pt x="6653654" y="3503596"/>
                </a:cubicBezTo>
                <a:cubicBezTo>
                  <a:pt x="6654715" y="3501240"/>
                  <a:pt x="6655245" y="3498559"/>
                  <a:pt x="6655245" y="3495555"/>
                </a:cubicBezTo>
                <a:cubicBezTo>
                  <a:pt x="6655245" y="3492315"/>
                  <a:pt x="6654509" y="3489546"/>
                  <a:pt x="6653036" y="3487249"/>
                </a:cubicBezTo>
                <a:cubicBezTo>
                  <a:pt x="6651563" y="3484951"/>
                  <a:pt x="6649619" y="3482933"/>
                  <a:pt x="6647204" y="3481195"/>
                </a:cubicBezTo>
                <a:cubicBezTo>
                  <a:pt x="6644789" y="3479458"/>
                  <a:pt x="6642034" y="3477867"/>
                  <a:pt x="6638941" y="3476424"/>
                </a:cubicBezTo>
                <a:cubicBezTo>
                  <a:pt x="6635848" y="3474980"/>
                  <a:pt x="6632682" y="3473507"/>
                  <a:pt x="6629442" y="3472005"/>
                </a:cubicBezTo>
                <a:cubicBezTo>
                  <a:pt x="6626202" y="3470503"/>
                  <a:pt x="6623050" y="3468839"/>
                  <a:pt x="6619987" y="3467013"/>
                </a:cubicBezTo>
                <a:cubicBezTo>
                  <a:pt x="6616923" y="3465186"/>
                  <a:pt x="6614184" y="3463036"/>
                  <a:pt x="6611769" y="3460562"/>
                </a:cubicBezTo>
                <a:cubicBezTo>
                  <a:pt x="6609354" y="3458088"/>
                  <a:pt x="6607394" y="3455186"/>
                  <a:pt x="6605892" y="3451858"/>
                </a:cubicBezTo>
                <a:cubicBezTo>
                  <a:pt x="6604390" y="3448529"/>
                  <a:pt x="6603639" y="3444538"/>
                  <a:pt x="6603639" y="3439884"/>
                </a:cubicBezTo>
                <a:cubicBezTo>
                  <a:pt x="6603639" y="3435112"/>
                  <a:pt x="6604508" y="3430856"/>
                  <a:pt x="6606246" y="3427115"/>
                </a:cubicBezTo>
                <a:cubicBezTo>
                  <a:pt x="6607984" y="3423374"/>
                  <a:pt x="6610399" y="3420237"/>
                  <a:pt x="6613492" y="3417704"/>
                </a:cubicBezTo>
                <a:cubicBezTo>
                  <a:pt x="6616585" y="3415171"/>
                  <a:pt x="6620267" y="3413241"/>
                  <a:pt x="6624538" y="3411916"/>
                </a:cubicBezTo>
                <a:cubicBezTo>
                  <a:pt x="6628809" y="3410590"/>
                  <a:pt x="6633418" y="3409928"/>
                  <a:pt x="6638367" y="3409928"/>
                </a:cubicBezTo>
                <a:close/>
                <a:moveTo>
                  <a:pt x="6162117" y="3409928"/>
                </a:moveTo>
                <a:cubicBezTo>
                  <a:pt x="6164650" y="3409928"/>
                  <a:pt x="6167198" y="3410148"/>
                  <a:pt x="6169761" y="3410590"/>
                </a:cubicBezTo>
                <a:cubicBezTo>
                  <a:pt x="6172323" y="3411032"/>
                  <a:pt x="6174739" y="3411621"/>
                  <a:pt x="6177007" y="3412358"/>
                </a:cubicBezTo>
                <a:cubicBezTo>
                  <a:pt x="6179275" y="3413094"/>
                  <a:pt x="6181292" y="3413919"/>
                  <a:pt x="6183060" y="3414832"/>
                </a:cubicBezTo>
                <a:cubicBezTo>
                  <a:pt x="6184827" y="3415745"/>
                  <a:pt x="6185991" y="3416481"/>
                  <a:pt x="6186550" y="3417041"/>
                </a:cubicBezTo>
                <a:cubicBezTo>
                  <a:pt x="6187110" y="3417601"/>
                  <a:pt x="6187478" y="3418043"/>
                  <a:pt x="6187655" y="3418367"/>
                </a:cubicBezTo>
                <a:cubicBezTo>
                  <a:pt x="6187832" y="3418691"/>
                  <a:pt x="6187979" y="3419103"/>
                  <a:pt x="6188097" y="3419604"/>
                </a:cubicBezTo>
                <a:cubicBezTo>
                  <a:pt x="6188215" y="3420105"/>
                  <a:pt x="6188303" y="3420708"/>
                  <a:pt x="6188362" y="3421415"/>
                </a:cubicBezTo>
                <a:cubicBezTo>
                  <a:pt x="6188421" y="3422122"/>
                  <a:pt x="6188450" y="3423035"/>
                  <a:pt x="6188450" y="3424155"/>
                </a:cubicBezTo>
                <a:cubicBezTo>
                  <a:pt x="6188450" y="3425215"/>
                  <a:pt x="6188406" y="3426158"/>
                  <a:pt x="6188318" y="3426982"/>
                </a:cubicBezTo>
                <a:cubicBezTo>
                  <a:pt x="6188229" y="3427807"/>
                  <a:pt x="6188097" y="3428499"/>
                  <a:pt x="6187920" y="3429059"/>
                </a:cubicBezTo>
                <a:cubicBezTo>
                  <a:pt x="6187743" y="3429619"/>
                  <a:pt x="6187493" y="3430031"/>
                  <a:pt x="6187169" y="3430296"/>
                </a:cubicBezTo>
                <a:cubicBezTo>
                  <a:pt x="6186845" y="3430561"/>
                  <a:pt x="6186477" y="3430694"/>
                  <a:pt x="6186064" y="3430694"/>
                </a:cubicBezTo>
                <a:cubicBezTo>
                  <a:pt x="6185417" y="3430694"/>
                  <a:pt x="6184400" y="3430282"/>
                  <a:pt x="6183016" y="3429457"/>
                </a:cubicBezTo>
                <a:cubicBezTo>
                  <a:pt x="6181631" y="3428632"/>
                  <a:pt x="6179938" y="3427704"/>
                  <a:pt x="6177935" y="3426673"/>
                </a:cubicBezTo>
                <a:cubicBezTo>
                  <a:pt x="6175932" y="3425642"/>
                  <a:pt x="6173560" y="3424700"/>
                  <a:pt x="6170821" y="3423845"/>
                </a:cubicBezTo>
                <a:cubicBezTo>
                  <a:pt x="6168082" y="3422991"/>
                  <a:pt x="6165004" y="3422564"/>
                  <a:pt x="6161587" y="3422564"/>
                </a:cubicBezTo>
                <a:cubicBezTo>
                  <a:pt x="6158405" y="3422564"/>
                  <a:pt x="6155637" y="3422991"/>
                  <a:pt x="6153280" y="3423845"/>
                </a:cubicBezTo>
                <a:cubicBezTo>
                  <a:pt x="6150924" y="3424700"/>
                  <a:pt x="6148980" y="3425834"/>
                  <a:pt x="6147448" y="3427247"/>
                </a:cubicBezTo>
                <a:cubicBezTo>
                  <a:pt x="6145917" y="3428661"/>
                  <a:pt x="6144768" y="3430340"/>
                  <a:pt x="6144002" y="3432284"/>
                </a:cubicBezTo>
                <a:cubicBezTo>
                  <a:pt x="6143236" y="3434228"/>
                  <a:pt x="6142853" y="3436290"/>
                  <a:pt x="6142853" y="3438470"/>
                </a:cubicBezTo>
                <a:cubicBezTo>
                  <a:pt x="6142853" y="3441651"/>
                  <a:pt x="6143590" y="3444391"/>
                  <a:pt x="6145062" y="3446688"/>
                </a:cubicBezTo>
                <a:cubicBezTo>
                  <a:pt x="6146535" y="3448986"/>
                  <a:pt x="6148494" y="3451018"/>
                  <a:pt x="6150939" y="3452785"/>
                </a:cubicBezTo>
                <a:cubicBezTo>
                  <a:pt x="6153384" y="3454553"/>
                  <a:pt x="6156167" y="3456173"/>
                  <a:pt x="6159289" y="3457646"/>
                </a:cubicBezTo>
                <a:cubicBezTo>
                  <a:pt x="6162412" y="3459119"/>
                  <a:pt x="6165593" y="3460606"/>
                  <a:pt x="6168833" y="3462108"/>
                </a:cubicBezTo>
                <a:cubicBezTo>
                  <a:pt x="6172073" y="3463610"/>
                  <a:pt x="6175254" y="3465260"/>
                  <a:pt x="6178376" y="3467057"/>
                </a:cubicBezTo>
                <a:cubicBezTo>
                  <a:pt x="6181499" y="3468854"/>
                  <a:pt x="6184282" y="3470975"/>
                  <a:pt x="6186727" y="3473419"/>
                </a:cubicBezTo>
                <a:cubicBezTo>
                  <a:pt x="6189172" y="3475864"/>
                  <a:pt x="6191145" y="3478751"/>
                  <a:pt x="6192648" y="3482079"/>
                </a:cubicBezTo>
                <a:cubicBezTo>
                  <a:pt x="6194150" y="3485408"/>
                  <a:pt x="6194901" y="3489340"/>
                  <a:pt x="6194901" y="3493876"/>
                </a:cubicBezTo>
                <a:cubicBezTo>
                  <a:pt x="6194901" y="3499237"/>
                  <a:pt x="6193914" y="3504009"/>
                  <a:pt x="6191941" y="3508191"/>
                </a:cubicBezTo>
                <a:cubicBezTo>
                  <a:pt x="6189968" y="3512374"/>
                  <a:pt x="6187228" y="3515924"/>
                  <a:pt x="6183723" y="3518840"/>
                </a:cubicBezTo>
                <a:cubicBezTo>
                  <a:pt x="6180218" y="3521756"/>
                  <a:pt x="6176094" y="3523950"/>
                  <a:pt x="6171351" y="3525423"/>
                </a:cubicBezTo>
                <a:cubicBezTo>
                  <a:pt x="6166609" y="3526896"/>
                  <a:pt x="6161498" y="3527632"/>
                  <a:pt x="6156020" y="3527632"/>
                </a:cubicBezTo>
                <a:cubicBezTo>
                  <a:pt x="6152191" y="3527632"/>
                  <a:pt x="6148641" y="3527308"/>
                  <a:pt x="6145371" y="3526660"/>
                </a:cubicBezTo>
                <a:cubicBezTo>
                  <a:pt x="6142102" y="3526012"/>
                  <a:pt x="6139186" y="3525217"/>
                  <a:pt x="6136623" y="3524274"/>
                </a:cubicBezTo>
                <a:cubicBezTo>
                  <a:pt x="6134060" y="3523332"/>
                  <a:pt x="6131911" y="3522360"/>
                  <a:pt x="6130172" y="3521358"/>
                </a:cubicBezTo>
                <a:cubicBezTo>
                  <a:pt x="6128435" y="3520357"/>
                  <a:pt x="6127227" y="3519502"/>
                  <a:pt x="6126549" y="3518795"/>
                </a:cubicBezTo>
                <a:cubicBezTo>
                  <a:pt x="6125872" y="3518088"/>
                  <a:pt x="6125371" y="3517190"/>
                  <a:pt x="6125047" y="3516100"/>
                </a:cubicBezTo>
                <a:cubicBezTo>
                  <a:pt x="6124723" y="3515010"/>
                  <a:pt x="6124561" y="3513552"/>
                  <a:pt x="6124561" y="3511726"/>
                </a:cubicBezTo>
                <a:cubicBezTo>
                  <a:pt x="6124561" y="3510430"/>
                  <a:pt x="6124620" y="3509355"/>
                  <a:pt x="6124738" y="3508501"/>
                </a:cubicBezTo>
                <a:cubicBezTo>
                  <a:pt x="6124856" y="3507647"/>
                  <a:pt x="6125033" y="3506954"/>
                  <a:pt x="6125268" y="3506424"/>
                </a:cubicBezTo>
                <a:cubicBezTo>
                  <a:pt x="6125504" y="3505894"/>
                  <a:pt x="6125798" y="3505526"/>
                  <a:pt x="6126152" y="3505320"/>
                </a:cubicBezTo>
                <a:cubicBezTo>
                  <a:pt x="6126505" y="3505113"/>
                  <a:pt x="6126918" y="3505010"/>
                  <a:pt x="6127389" y="3505010"/>
                </a:cubicBezTo>
                <a:cubicBezTo>
                  <a:pt x="6128214" y="3505010"/>
                  <a:pt x="6129377" y="3505511"/>
                  <a:pt x="6130879" y="3506512"/>
                </a:cubicBezTo>
                <a:cubicBezTo>
                  <a:pt x="6132382" y="3507514"/>
                  <a:pt x="6134311" y="3508604"/>
                  <a:pt x="6136667" y="3509782"/>
                </a:cubicBezTo>
                <a:cubicBezTo>
                  <a:pt x="6139024" y="3510960"/>
                  <a:pt x="6141866" y="3512065"/>
                  <a:pt x="6145195" y="3513096"/>
                </a:cubicBezTo>
                <a:cubicBezTo>
                  <a:pt x="6148524" y="3514127"/>
                  <a:pt x="6152367" y="3514642"/>
                  <a:pt x="6156727" y="3514642"/>
                </a:cubicBezTo>
                <a:cubicBezTo>
                  <a:pt x="6160026" y="3514642"/>
                  <a:pt x="6163045" y="3514200"/>
                  <a:pt x="6165784" y="3513317"/>
                </a:cubicBezTo>
                <a:cubicBezTo>
                  <a:pt x="6168523" y="3512433"/>
                  <a:pt x="6170880" y="3511181"/>
                  <a:pt x="6172853" y="3509561"/>
                </a:cubicBezTo>
                <a:cubicBezTo>
                  <a:pt x="6174827" y="3507941"/>
                  <a:pt x="6176344" y="3505953"/>
                  <a:pt x="6177404" y="3503596"/>
                </a:cubicBezTo>
                <a:cubicBezTo>
                  <a:pt x="6178465" y="3501240"/>
                  <a:pt x="6178995" y="3498559"/>
                  <a:pt x="6178995" y="3495555"/>
                </a:cubicBezTo>
                <a:cubicBezTo>
                  <a:pt x="6178995" y="3492315"/>
                  <a:pt x="6178259" y="3489546"/>
                  <a:pt x="6176786" y="3487249"/>
                </a:cubicBezTo>
                <a:cubicBezTo>
                  <a:pt x="6175313" y="3484951"/>
                  <a:pt x="6173369" y="3482933"/>
                  <a:pt x="6170954" y="3481195"/>
                </a:cubicBezTo>
                <a:cubicBezTo>
                  <a:pt x="6168539" y="3479458"/>
                  <a:pt x="6165784" y="3477867"/>
                  <a:pt x="6162691" y="3476424"/>
                </a:cubicBezTo>
                <a:cubicBezTo>
                  <a:pt x="6159598" y="3474980"/>
                  <a:pt x="6156432" y="3473507"/>
                  <a:pt x="6153192" y="3472005"/>
                </a:cubicBezTo>
                <a:cubicBezTo>
                  <a:pt x="6149952" y="3470503"/>
                  <a:pt x="6146800" y="3468839"/>
                  <a:pt x="6143737" y="3467013"/>
                </a:cubicBezTo>
                <a:cubicBezTo>
                  <a:pt x="6140673" y="3465186"/>
                  <a:pt x="6137934" y="3463036"/>
                  <a:pt x="6135519" y="3460562"/>
                </a:cubicBezTo>
                <a:cubicBezTo>
                  <a:pt x="6133104" y="3458088"/>
                  <a:pt x="6131144" y="3455186"/>
                  <a:pt x="6129642" y="3451858"/>
                </a:cubicBezTo>
                <a:cubicBezTo>
                  <a:pt x="6128140" y="3448529"/>
                  <a:pt x="6127389" y="3444538"/>
                  <a:pt x="6127389" y="3439884"/>
                </a:cubicBezTo>
                <a:cubicBezTo>
                  <a:pt x="6127389" y="3435112"/>
                  <a:pt x="6128258" y="3430856"/>
                  <a:pt x="6129996" y="3427115"/>
                </a:cubicBezTo>
                <a:cubicBezTo>
                  <a:pt x="6131734" y="3423374"/>
                  <a:pt x="6134149" y="3420237"/>
                  <a:pt x="6137242" y="3417704"/>
                </a:cubicBezTo>
                <a:cubicBezTo>
                  <a:pt x="6140335" y="3415171"/>
                  <a:pt x="6144017" y="3413241"/>
                  <a:pt x="6148288" y="3411916"/>
                </a:cubicBezTo>
                <a:cubicBezTo>
                  <a:pt x="6152559" y="3410590"/>
                  <a:pt x="6157168" y="3409928"/>
                  <a:pt x="6162117" y="3409928"/>
                </a:cubicBezTo>
                <a:close/>
                <a:moveTo>
                  <a:pt x="5695392" y="3409928"/>
                </a:moveTo>
                <a:cubicBezTo>
                  <a:pt x="5697925" y="3409928"/>
                  <a:pt x="5700473" y="3410148"/>
                  <a:pt x="5703036" y="3410590"/>
                </a:cubicBezTo>
                <a:cubicBezTo>
                  <a:pt x="5705598" y="3411032"/>
                  <a:pt x="5708014" y="3411621"/>
                  <a:pt x="5710282" y="3412358"/>
                </a:cubicBezTo>
                <a:cubicBezTo>
                  <a:pt x="5712550" y="3413094"/>
                  <a:pt x="5714567" y="3413919"/>
                  <a:pt x="5716335" y="3414832"/>
                </a:cubicBezTo>
                <a:cubicBezTo>
                  <a:pt x="5718102" y="3415745"/>
                  <a:pt x="5719266" y="3416481"/>
                  <a:pt x="5719825" y="3417041"/>
                </a:cubicBezTo>
                <a:cubicBezTo>
                  <a:pt x="5720385" y="3417601"/>
                  <a:pt x="5720753" y="3418043"/>
                  <a:pt x="5720930" y="3418367"/>
                </a:cubicBezTo>
                <a:cubicBezTo>
                  <a:pt x="5721107" y="3418691"/>
                  <a:pt x="5721254" y="3419103"/>
                  <a:pt x="5721372" y="3419604"/>
                </a:cubicBezTo>
                <a:cubicBezTo>
                  <a:pt x="5721490" y="3420105"/>
                  <a:pt x="5721578" y="3420708"/>
                  <a:pt x="5721637" y="3421415"/>
                </a:cubicBezTo>
                <a:cubicBezTo>
                  <a:pt x="5721696" y="3422122"/>
                  <a:pt x="5721725" y="3423035"/>
                  <a:pt x="5721725" y="3424155"/>
                </a:cubicBezTo>
                <a:cubicBezTo>
                  <a:pt x="5721725" y="3425215"/>
                  <a:pt x="5721681" y="3426158"/>
                  <a:pt x="5721593" y="3426982"/>
                </a:cubicBezTo>
                <a:cubicBezTo>
                  <a:pt x="5721504" y="3427807"/>
                  <a:pt x="5721372" y="3428499"/>
                  <a:pt x="5721195" y="3429059"/>
                </a:cubicBezTo>
                <a:cubicBezTo>
                  <a:pt x="5721018" y="3429619"/>
                  <a:pt x="5720768" y="3430031"/>
                  <a:pt x="5720444" y="3430296"/>
                </a:cubicBezTo>
                <a:cubicBezTo>
                  <a:pt x="5720120" y="3430561"/>
                  <a:pt x="5719752" y="3430694"/>
                  <a:pt x="5719339" y="3430694"/>
                </a:cubicBezTo>
                <a:cubicBezTo>
                  <a:pt x="5718692" y="3430694"/>
                  <a:pt x="5717675" y="3430282"/>
                  <a:pt x="5716291" y="3429457"/>
                </a:cubicBezTo>
                <a:cubicBezTo>
                  <a:pt x="5714906" y="3428632"/>
                  <a:pt x="5713213" y="3427704"/>
                  <a:pt x="5711210" y="3426673"/>
                </a:cubicBezTo>
                <a:cubicBezTo>
                  <a:pt x="5709207" y="3425642"/>
                  <a:pt x="5706835" y="3424700"/>
                  <a:pt x="5704096" y="3423845"/>
                </a:cubicBezTo>
                <a:cubicBezTo>
                  <a:pt x="5701357" y="3422991"/>
                  <a:pt x="5698279" y="3422564"/>
                  <a:pt x="5694862" y="3422564"/>
                </a:cubicBezTo>
                <a:cubicBezTo>
                  <a:pt x="5691680" y="3422564"/>
                  <a:pt x="5688912" y="3422991"/>
                  <a:pt x="5686555" y="3423845"/>
                </a:cubicBezTo>
                <a:cubicBezTo>
                  <a:pt x="5684199" y="3424700"/>
                  <a:pt x="5682255" y="3425834"/>
                  <a:pt x="5680723" y="3427247"/>
                </a:cubicBezTo>
                <a:cubicBezTo>
                  <a:pt x="5679192" y="3428661"/>
                  <a:pt x="5678043" y="3430340"/>
                  <a:pt x="5677277" y="3432284"/>
                </a:cubicBezTo>
                <a:cubicBezTo>
                  <a:pt x="5676511" y="3434228"/>
                  <a:pt x="5676128" y="3436290"/>
                  <a:pt x="5676128" y="3438470"/>
                </a:cubicBezTo>
                <a:cubicBezTo>
                  <a:pt x="5676128" y="3441651"/>
                  <a:pt x="5676865" y="3444391"/>
                  <a:pt x="5678337" y="3446688"/>
                </a:cubicBezTo>
                <a:cubicBezTo>
                  <a:pt x="5679810" y="3448986"/>
                  <a:pt x="5681769" y="3451018"/>
                  <a:pt x="5684214" y="3452785"/>
                </a:cubicBezTo>
                <a:cubicBezTo>
                  <a:pt x="5686659" y="3454553"/>
                  <a:pt x="5689442" y="3456173"/>
                  <a:pt x="5692564" y="3457646"/>
                </a:cubicBezTo>
                <a:cubicBezTo>
                  <a:pt x="5695687" y="3459119"/>
                  <a:pt x="5698868" y="3460606"/>
                  <a:pt x="5702108" y="3462108"/>
                </a:cubicBezTo>
                <a:cubicBezTo>
                  <a:pt x="5705348" y="3463610"/>
                  <a:pt x="5708529" y="3465260"/>
                  <a:pt x="5711651" y="3467057"/>
                </a:cubicBezTo>
                <a:cubicBezTo>
                  <a:pt x="5714774" y="3468854"/>
                  <a:pt x="5717557" y="3470975"/>
                  <a:pt x="5720002" y="3473419"/>
                </a:cubicBezTo>
                <a:cubicBezTo>
                  <a:pt x="5722447" y="3475864"/>
                  <a:pt x="5724420" y="3478751"/>
                  <a:pt x="5725923" y="3482079"/>
                </a:cubicBezTo>
                <a:cubicBezTo>
                  <a:pt x="5727425" y="3485408"/>
                  <a:pt x="5728176" y="3489340"/>
                  <a:pt x="5728176" y="3493876"/>
                </a:cubicBezTo>
                <a:cubicBezTo>
                  <a:pt x="5728176" y="3499237"/>
                  <a:pt x="5727189" y="3504009"/>
                  <a:pt x="5725216" y="3508191"/>
                </a:cubicBezTo>
                <a:cubicBezTo>
                  <a:pt x="5723243" y="3512374"/>
                  <a:pt x="5720503" y="3515924"/>
                  <a:pt x="5716998" y="3518840"/>
                </a:cubicBezTo>
                <a:cubicBezTo>
                  <a:pt x="5713493" y="3521756"/>
                  <a:pt x="5709369" y="3523950"/>
                  <a:pt x="5704626" y="3525423"/>
                </a:cubicBezTo>
                <a:cubicBezTo>
                  <a:pt x="5699884" y="3526896"/>
                  <a:pt x="5694773" y="3527632"/>
                  <a:pt x="5689295" y="3527632"/>
                </a:cubicBezTo>
                <a:cubicBezTo>
                  <a:pt x="5685466" y="3527632"/>
                  <a:pt x="5681916" y="3527308"/>
                  <a:pt x="5678646" y="3526660"/>
                </a:cubicBezTo>
                <a:cubicBezTo>
                  <a:pt x="5675377" y="3526012"/>
                  <a:pt x="5672461" y="3525217"/>
                  <a:pt x="5669898" y="3524274"/>
                </a:cubicBezTo>
                <a:cubicBezTo>
                  <a:pt x="5667335" y="3523332"/>
                  <a:pt x="5665186" y="3522360"/>
                  <a:pt x="5663447" y="3521358"/>
                </a:cubicBezTo>
                <a:cubicBezTo>
                  <a:pt x="5661710" y="3520357"/>
                  <a:pt x="5660502" y="3519502"/>
                  <a:pt x="5659824" y="3518795"/>
                </a:cubicBezTo>
                <a:cubicBezTo>
                  <a:pt x="5659147" y="3518088"/>
                  <a:pt x="5658646" y="3517190"/>
                  <a:pt x="5658322" y="3516100"/>
                </a:cubicBezTo>
                <a:cubicBezTo>
                  <a:pt x="5657998" y="3515010"/>
                  <a:pt x="5657836" y="3513552"/>
                  <a:pt x="5657836" y="3511726"/>
                </a:cubicBezTo>
                <a:cubicBezTo>
                  <a:pt x="5657836" y="3510430"/>
                  <a:pt x="5657895" y="3509355"/>
                  <a:pt x="5658013" y="3508501"/>
                </a:cubicBezTo>
                <a:cubicBezTo>
                  <a:pt x="5658131" y="3507647"/>
                  <a:pt x="5658308" y="3506954"/>
                  <a:pt x="5658543" y="3506424"/>
                </a:cubicBezTo>
                <a:cubicBezTo>
                  <a:pt x="5658779" y="3505894"/>
                  <a:pt x="5659073" y="3505526"/>
                  <a:pt x="5659427" y="3505320"/>
                </a:cubicBezTo>
                <a:cubicBezTo>
                  <a:pt x="5659780" y="3505113"/>
                  <a:pt x="5660193" y="3505010"/>
                  <a:pt x="5660664" y="3505010"/>
                </a:cubicBezTo>
                <a:cubicBezTo>
                  <a:pt x="5661489" y="3505010"/>
                  <a:pt x="5662652" y="3505511"/>
                  <a:pt x="5664154" y="3506512"/>
                </a:cubicBezTo>
                <a:cubicBezTo>
                  <a:pt x="5665657" y="3507514"/>
                  <a:pt x="5667586" y="3508604"/>
                  <a:pt x="5669942" y="3509782"/>
                </a:cubicBezTo>
                <a:cubicBezTo>
                  <a:pt x="5672299" y="3510960"/>
                  <a:pt x="5675141" y="3512065"/>
                  <a:pt x="5678470" y="3513096"/>
                </a:cubicBezTo>
                <a:cubicBezTo>
                  <a:pt x="5681799" y="3514127"/>
                  <a:pt x="5685642" y="3514642"/>
                  <a:pt x="5690002" y="3514642"/>
                </a:cubicBezTo>
                <a:cubicBezTo>
                  <a:pt x="5693301" y="3514642"/>
                  <a:pt x="5696320" y="3514200"/>
                  <a:pt x="5699059" y="3513317"/>
                </a:cubicBezTo>
                <a:cubicBezTo>
                  <a:pt x="5701798" y="3512433"/>
                  <a:pt x="5704155" y="3511181"/>
                  <a:pt x="5706128" y="3509561"/>
                </a:cubicBezTo>
                <a:cubicBezTo>
                  <a:pt x="5708102" y="3507941"/>
                  <a:pt x="5709619" y="3505953"/>
                  <a:pt x="5710679" y="3503596"/>
                </a:cubicBezTo>
                <a:cubicBezTo>
                  <a:pt x="5711740" y="3501240"/>
                  <a:pt x="5712270" y="3498559"/>
                  <a:pt x="5712270" y="3495555"/>
                </a:cubicBezTo>
                <a:cubicBezTo>
                  <a:pt x="5712270" y="3492315"/>
                  <a:pt x="5711534" y="3489546"/>
                  <a:pt x="5710061" y="3487249"/>
                </a:cubicBezTo>
                <a:cubicBezTo>
                  <a:pt x="5708588" y="3484951"/>
                  <a:pt x="5706644" y="3482933"/>
                  <a:pt x="5704229" y="3481195"/>
                </a:cubicBezTo>
                <a:cubicBezTo>
                  <a:pt x="5701814" y="3479458"/>
                  <a:pt x="5699059" y="3477867"/>
                  <a:pt x="5695966" y="3476424"/>
                </a:cubicBezTo>
                <a:cubicBezTo>
                  <a:pt x="5692873" y="3474980"/>
                  <a:pt x="5689707" y="3473507"/>
                  <a:pt x="5686467" y="3472005"/>
                </a:cubicBezTo>
                <a:cubicBezTo>
                  <a:pt x="5683227" y="3470503"/>
                  <a:pt x="5680075" y="3468839"/>
                  <a:pt x="5677012" y="3467013"/>
                </a:cubicBezTo>
                <a:cubicBezTo>
                  <a:pt x="5673948" y="3465186"/>
                  <a:pt x="5671209" y="3463036"/>
                  <a:pt x="5668794" y="3460562"/>
                </a:cubicBezTo>
                <a:cubicBezTo>
                  <a:pt x="5666379" y="3458088"/>
                  <a:pt x="5664419" y="3455186"/>
                  <a:pt x="5662917" y="3451858"/>
                </a:cubicBezTo>
                <a:cubicBezTo>
                  <a:pt x="5661415" y="3448529"/>
                  <a:pt x="5660664" y="3444538"/>
                  <a:pt x="5660664" y="3439884"/>
                </a:cubicBezTo>
                <a:cubicBezTo>
                  <a:pt x="5660664" y="3435112"/>
                  <a:pt x="5661533" y="3430856"/>
                  <a:pt x="5663271" y="3427115"/>
                </a:cubicBezTo>
                <a:cubicBezTo>
                  <a:pt x="5665009" y="3423374"/>
                  <a:pt x="5667424" y="3420237"/>
                  <a:pt x="5670517" y="3417704"/>
                </a:cubicBezTo>
                <a:cubicBezTo>
                  <a:pt x="5673610" y="3415171"/>
                  <a:pt x="5677292" y="3413241"/>
                  <a:pt x="5681563" y="3411916"/>
                </a:cubicBezTo>
                <a:cubicBezTo>
                  <a:pt x="5685834" y="3410590"/>
                  <a:pt x="5690443" y="3409928"/>
                  <a:pt x="5695392" y="3409928"/>
                </a:cubicBezTo>
                <a:close/>
                <a:moveTo>
                  <a:pt x="5219142" y="3409928"/>
                </a:moveTo>
                <a:cubicBezTo>
                  <a:pt x="5221675" y="3409928"/>
                  <a:pt x="5224223" y="3410148"/>
                  <a:pt x="5226786" y="3410590"/>
                </a:cubicBezTo>
                <a:cubicBezTo>
                  <a:pt x="5229348" y="3411032"/>
                  <a:pt x="5231764" y="3411621"/>
                  <a:pt x="5234032" y="3412358"/>
                </a:cubicBezTo>
                <a:cubicBezTo>
                  <a:pt x="5236300" y="3413094"/>
                  <a:pt x="5238317" y="3413919"/>
                  <a:pt x="5240085" y="3414832"/>
                </a:cubicBezTo>
                <a:cubicBezTo>
                  <a:pt x="5241852" y="3415745"/>
                  <a:pt x="5243016" y="3416481"/>
                  <a:pt x="5243575" y="3417041"/>
                </a:cubicBezTo>
                <a:cubicBezTo>
                  <a:pt x="5244135" y="3417601"/>
                  <a:pt x="5244503" y="3418043"/>
                  <a:pt x="5244680" y="3418367"/>
                </a:cubicBezTo>
                <a:cubicBezTo>
                  <a:pt x="5244857" y="3418691"/>
                  <a:pt x="5245004" y="3419103"/>
                  <a:pt x="5245122" y="3419604"/>
                </a:cubicBezTo>
                <a:cubicBezTo>
                  <a:pt x="5245240" y="3420105"/>
                  <a:pt x="5245328" y="3420708"/>
                  <a:pt x="5245387" y="3421415"/>
                </a:cubicBezTo>
                <a:cubicBezTo>
                  <a:pt x="5245446" y="3422122"/>
                  <a:pt x="5245475" y="3423035"/>
                  <a:pt x="5245475" y="3424155"/>
                </a:cubicBezTo>
                <a:cubicBezTo>
                  <a:pt x="5245475" y="3425215"/>
                  <a:pt x="5245431" y="3426158"/>
                  <a:pt x="5245343" y="3426982"/>
                </a:cubicBezTo>
                <a:cubicBezTo>
                  <a:pt x="5245254" y="3427807"/>
                  <a:pt x="5245122" y="3428499"/>
                  <a:pt x="5244945" y="3429059"/>
                </a:cubicBezTo>
                <a:cubicBezTo>
                  <a:pt x="5244768" y="3429619"/>
                  <a:pt x="5244518" y="3430031"/>
                  <a:pt x="5244194" y="3430296"/>
                </a:cubicBezTo>
                <a:cubicBezTo>
                  <a:pt x="5243870" y="3430561"/>
                  <a:pt x="5243502" y="3430694"/>
                  <a:pt x="5243089" y="3430694"/>
                </a:cubicBezTo>
                <a:cubicBezTo>
                  <a:pt x="5242442" y="3430694"/>
                  <a:pt x="5241425" y="3430282"/>
                  <a:pt x="5240041" y="3429457"/>
                </a:cubicBezTo>
                <a:cubicBezTo>
                  <a:pt x="5238656" y="3428632"/>
                  <a:pt x="5236963" y="3427704"/>
                  <a:pt x="5234960" y="3426673"/>
                </a:cubicBezTo>
                <a:cubicBezTo>
                  <a:pt x="5232957" y="3425642"/>
                  <a:pt x="5230585" y="3424700"/>
                  <a:pt x="5227846" y="3423845"/>
                </a:cubicBezTo>
                <a:cubicBezTo>
                  <a:pt x="5225107" y="3422991"/>
                  <a:pt x="5222029" y="3422564"/>
                  <a:pt x="5218612" y="3422564"/>
                </a:cubicBezTo>
                <a:cubicBezTo>
                  <a:pt x="5215430" y="3422564"/>
                  <a:pt x="5212662" y="3422991"/>
                  <a:pt x="5210305" y="3423845"/>
                </a:cubicBezTo>
                <a:cubicBezTo>
                  <a:pt x="5207949" y="3424700"/>
                  <a:pt x="5206005" y="3425834"/>
                  <a:pt x="5204473" y="3427247"/>
                </a:cubicBezTo>
                <a:cubicBezTo>
                  <a:pt x="5202942" y="3428661"/>
                  <a:pt x="5201793" y="3430340"/>
                  <a:pt x="5201027" y="3432284"/>
                </a:cubicBezTo>
                <a:cubicBezTo>
                  <a:pt x="5200261" y="3434228"/>
                  <a:pt x="5199878" y="3436290"/>
                  <a:pt x="5199878" y="3438470"/>
                </a:cubicBezTo>
                <a:cubicBezTo>
                  <a:pt x="5199878" y="3441651"/>
                  <a:pt x="5200615" y="3444391"/>
                  <a:pt x="5202087" y="3446688"/>
                </a:cubicBezTo>
                <a:cubicBezTo>
                  <a:pt x="5203560" y="3448986"/>
                  <a:pt x="5205519" y="3451018"/>
                  <a:pt x="5207964" y="3452785"/>
                </a:cubicBezTo>
                <a:cubicBezTo>
                  <a:pt x="5210409" y="3454553"/>
                  <a:pt x="5213192" y="3456173"/>
                  <a:pt x="5216314" y="3457646"/>
                </a:cubicBezTo>
                <a:cubicBezTo>
                  <a:pt x="5219437" y="3459119"/>
                  <a:pt x="5222618" y="3460606"/>
                  <a:pt x="5225858" y="3462108"/>
                </a:cubicBezTo>
                <a:cubicBezTo>
                  <a:pt x="5229098" y="3463610"/>
                  <a:pt x="5232279" y="3465260"/>
                  <a:pt x="5235401" y="3467057"/>
                </a:cubicBezTo>
                <a:cubicBezTo>
                  <a:pt x="5238524" y="3468854"/>
                  <a:pt x="5241307" y="3470975"/>
                  <a:pt x="5243752" y="3473419"/>
                </a:cubicBezTo>
                <a:cubicBezTo>
                  <a:pt x="5246197" y="3475864"/>
                  <a:pt x="5248170" y="3478751"/>
                  <a:pt x="5249673" y="3482079"/>
                </a:cubicBezTo>
                <a:cubicBezTo>
                  <a:pt x="5251175" y="3485408"/>
                  <a:pt x="5251926" y="3489340"/>
                  <a:pt x="5251926" y="3493876"/>
                </a:cubicBezTo>
                <a:cubicBezTo>
                  <a:pt x="5251926" y="3499237"/>
                  <a:pt x="5250939" y="3504009"/>
                  <a:pt x="5248966" y="3508191"/>
                </a:cubicBezTo>
                <a:cubicBezTo>
                  <a:pt x="5246993" y="3512374"/>
                  <a:pt x="5244253" y="3515924"/>
                  <a:pt x="5240748" y="3518840"/>
                </a:cubicBezTo>
                <a:cubicBezTo>
                  <a:pt x="5237243" y="3521756"/>
                  <a:pt x="5233119" y="3523950"/>
                  <a:pt x="5228376" y="3525423"/>
                </a:cubicBezTo>
                <a:cubicBezTo>
                  <a:pt x="5223634" y="3526896"/>
                  <a:pt x="5218523" y="3527632"/>
                  <a:pt x="5213045" y="3527632"/>
                </a:cubicBezTo>
                <a:cubicBezTo>
                  <a:pt x="5209216" y="3527632"/>
                  <a:pt x="5205666" y="3527308"/>
                  <a:pt x="5202396" y="3526660"/>
                </a:cubicBezTo>
                <a:cubicBezTo>
                  <a:pt x="5199127" y="3526012"/>
                  <a:pt x="5196211" y="3525217"/>
                  <a:pt x="5193648" y="3524274"/>
                </a:cubicBezTo>
                <a:cubicBezTo>
                  <a:pt x="5191085" y="3523332"/>
                  <a:pt x="5188936" y="3522360"/>
                  <a:pt x="5187197" y="3521358"/>
                </a:cubicBezTo>
                <a:cubicBezTo>
                  <a:pt x="5185460" y="3520357"/>
                  <a:pt x="5184252" y="3519502"/>
                  <a:pt x="5183574" y="3518795"/>
                </a:cubicBezTo>
                <a:cubicBezTo>
                  <a:pt x="5182897" y="3518088"/>
                  <a:pt x="5182396" y="3517190"/>
                  <a:pt x="5182072" y="3516100"/>
                </a:cubicBezTo>
                <a:cubicBezTo>
                  <a:pt x="5181748" y="3515010"/>
                  <a:pt x="5181586" y="3513552"/>
                  <a:pt x="5181586" y="3511726"/>
                </a:cubicBezTo>
                <a:cubicBezTo>
                  <a:pt x="5181586" y="3510430"/>
                  <a:pt x="5181645" y="3509355"/>
                  <a:pt x="5181763" y="3508501"/>
                </a:cubicBezTo>
                <a:cubicBezTo>
                  <a:pt x="5181881" y="3507647"/>
                  <a:pt x="5182058" y="3506954"/>
                  <a:pt x="5182293" y="3506424"/>
                </a:cubicBezTo>
                <a:cubicBezTo>
                  <a:pt x="5182529" y="3505894"/>
                  <a:pt x="5182823" y="3505526"/>
                  <a:pt x="5183177" y="3505320"/>
                </a:cubicBezTo>
                <a:cubicBezTo>
                  <a:pt x="5183530" y="3505113"/>
                  <a:pt x="5183943" y="3505010"/>
                  <a:pt x="5184414" y="3505010"/>
                </a:cubicBezTo>
                <a:cubicBezTo>
                  <a:pt x="5185239" y="3505010"/>
                  <a:pt x="5186402" y="3505511"/>
                  <a:pt x="5187904" y="3506512"/>
                </a:cubicBezTo>
                <a:cubicBezTo>
                  <a:pt x="5189407" y="3507514"/>
                  <a:pt x="5191336" y="3508604"/>
                  <a:pt x="5193692" y="3509782"/>
                </a:cubicBezTo>
                <a:cubicBezTo>
                  <a:pt x="5196049" y="3510960"/>
                  <a:pt x="5198891" y="3512065"/>
                  <a:pt x="5202220" y="3513096"/>
                </a:cubicBezTo>
                <a:cubicBezTo>
                  <a:pt x="5205549" y="3514127"/>
                  <a:pt x="5209392" y="3514642"/>
                  <a:pt x="5213752" y="3514642"/>
                </a:cubicBezTo>
                <a:cubicBezTo>
                  <a:pt x="5217051" y="3514642"/>
                  <a:pt x="5220070" y="3514200"/>
                  <a:pt x="5222809" y="3513317"/>
                </a:cubicBezTo>
                <a:cubicBezTo>
                  <a:pt x="5225548" y="3512433"/>
                  <a:pt x="5227905" y="3511181"/>
                  <a:pt x="5229878" y="3509561"/>
                </a:cubicBezTo>
                <a:cubicBezTo>
                  <a:pt x="5231852" y="3507941"/>
                  <a:pt x="5233369" y="3505953"/>
                  <a:pt x="5234429" y="3503596"/>
                </a:cubicBezTo>
                <a:cubicBezTo>
                  <a:pt x="5235490" y="3501240"/>
                  <a:pt x="5236020" y="3498559"/>
                  <a:pt x="5236020" y="3495555"/>
                </a:cubicBezTo>
                <a:cubicBezTo>
                  <a:pt x="5236020" y="3492315"/>
                  <a:pt x="5235284" y="3489546"/>
                  <a:pt x="5233811" y="3487249"/>
                </a:cubicBezTo>
                <a:cubicBezTo>
                  <a:pt x="5232338" y="3484951"/>
                  <a:pt x="5230394" y="3482933"/>
                  <a:pt x="5227979" y="3481195"/>
                </a:cubicBezTo>
                <a:cubicBezTo>
                  <a:pt x="5225564" y="3479458"/>
                  <a:pt x="5222809" y="3477867"/>
                  <a:pt x="5219716" y="3476424"/>
                </a:cubicBezTo>
                <a:cubicBezTo>
                  <a:pt x="5216623" y="3474980"/>
                  <a:pt x="5213457" y="3473507"/>
                  <a:pt x="5210217" y="3472005"/>
                </a:cubicBezTo>
                <a:cubicBezTo>
                  <a:pt x="5206977" y="3470503"/>
                  <a:pt x="5203825" y="3468839"/>
                  <a:pt x="5200762" y="3467013"/>
                </a:cubicBezTo>
                <a:cubicBezTo>
                  <a:pt x="5197698" y="3465186"/>
                  <a:pt x="5194959" y="3463036"/>
                  <a:pt x="5192544" y="3460562"/>
                </a:cubicBezTo>
                <a:cubicBezTo>
                  <a:pt x="5190129" y="3458088"/>
                  <a:pt x="5188169" y="3455186"/>
                  <a:pt x="5186667" y="3451858"/>
                </a:cubicBezTo>
                <a:cubicBezTo>
                  <a:pt x="5185165" y="3448529"/>
                  <a:pt x="5184414" y="3444538"/>
                  <a:pt x="5184414" y="3439884"/>
                </a:cubicBezTo>
                <a:cubicBezTo>
                  <a:pt x="5184414" y="3435112"/>
                  <a:pt x="5185283" y="3430856"/>
                  <a:pt x="5187021" y="3427115"/>
                </a:cubicBezTo>
                <a:cubicBezTo>
                  <a:pt x="5188759" y="3423374"/>
                  <a:pt x="5191174" y="3420237"/>
                  <a:pt x="5194267" y="3417704"/>
                </a:cubicBezTo>
                <a:cubicBezTo>
                  <a:pt x="5197360" y="3415171"/>
                  <a:pt x="5201042" y="3413241"/>
                  <a:pt x="5205313" y="3411916"/>
                </a:cubicBezTo>
                <a:cubicBezTo>
                  <a:pt x="5209584" y="3410590"/>
                  <a:pt x="5214193" y="3409928"/>
                  <a:pt x="5219142" y="3409928"/>
                </a:cubicBezTo>
                <a:close/>
                <a:moveTo>
                  <a:pt x="4752417" y="3409928"/>
                </a:moveTo>
                <a:cubicBezTo>
                  <a:pt x="4754950" y="3409928"/>
                  <a:pt x="4757498" y="3410148"/>
                  <a:pt x="4760061" y="3410590"/>
                </a:cubicBezTo>
                <a:cubicBezTo>
                  <a:pt x="4762623" y="3411032"/>
                  <a:pt x="4765039" y="3411621"/>
                  <a:pt x="4767307" y="3412358"/>
                </a:cubicBezTo>
                <a:cubicBezTo>
                  <a:pt x="4769575" y="3413094"/>
                  <a:pt x="4771592" y="3413919"/>
                  <a:pt x="4773360" y="3414832"/>
                </a:cubicBezTo>
                <a:cubicBezTo>
                  <a:pt x="4775127" y="3415745"/>
                  <a:pt x="4776291" y="3416481"/>
                  <a:pt x="4776850" y="3417041"/>
                </a:cubicBezTo>
                <a:cubicBezTo>
                  <a:pt x="4777410" y="3417601"/>
                  <a:pt x="4777778" y="3418043"/>
                  <a:pt x="4777955" y="3418367"/>
                </a:cubicBezTo>
                <a:cubicBezTo>
                  <a:pt x="4778132" y="3418691"/>
                  <a:pt x="4778279" y="3419103"/>
                  <a:pt x="4778397" y="3419604"/>
                </a:cubicBezTo>
                <a:cubicBezTo>
                  <a:pt x="4778515" y="3420105"/>
                  <a:pt x="4778603" y="3420708"/>
                  <a:pt x="4778662" y="3421415"/>
                </a:cubicBezTo>
                <a:cubicBezTo>
                  <a:pt x="4778721" y="3422122"/>
                  <a:pt x="4778750" y="3423035"/>
                  <a:pt x="4778750" y="3424155"/>
                </a:cubicBezTo>
                <a:cubicBezTo>
                  <a:pt x="4778750" y="3425215"/>
                  <a:pt x="4778706" y="3426158"/>
                  <a:pt x="4778618" y="3426982"/>
                </a:cubicBezTo>
                <a:cubicBezTo>
                  <a:pt x="4778529" y="3427807"/>
                  <a:pt x="4778397" y="3428499"/>
                  <a:pt x="4778220" y="3429059"/>
                </a:cubicBezTo>
                <a:cubicBezTo>
                  <a:pt x="4778043" y="3429619"/>
                  <a:pt x="4777793" y="3430031"/>
                  <a:pt x="4777469" y="3430296"/>
                </a:cubicBezTo>
                <a:cubicBezTo>
                  <a:pt x="4777145" y="3430561"/>
                  <a:pt x="4776777" y="3430694"/>
                  <a:pt x="4776364" y="3430694"/>
                </a:cubicBezTo>
                <a:cubicBezTo>
                  <a:pt x="4775717" y="3430694"/>
                  <a:pt x="4774700" y="3430282"/>
                  <a:pt x="4773316" y="3429457"/>
                </a:cubicBezTo>
                <a:cubicBezTo>
                  <a:pt x="4771931" y="3428632"/>
                  <a:pt x="4770238" y="3427704"/>
                  <a:pt x="4768235" y="3426673"/>
                </a:cubicBezTo>
                <a:cubicBezTo>
                  <a:pt x="4766232" y="3425642"/>
                  <a:pt x="4763860" y="3424700"/>
                  <a:pt x="4761121" y="3423845"/>
                </a:cubicBezTo>
                <a:cubicBezTo>
                  <a:pt x="4758382" y="3422991"/>
                  <a:pt x="4755304" y="3422564"/>
                  <a:pt x="4751887" y="3422564"/>
                </a:cubicBezTo>
                <a:cubicBezTo>
                  <a:pt x="4748705" y="3422564"/>
                  <a:pt x="4745937" y="3422991"/>
                  <a:pt x="4743580" y="3423845"/>
                </a:cubicBezTo>
                <a:cubicBezTo>
                  <a:pt x="4741224" y="3424700"/>
                  <a:pt x="4739280" y="3425834"/>
                  <a:pt x="4737748" y="3427247"/>
                </a:cubicBezTo>
                <a:cubicBezTo>
                  <a:pt x="4736217" y="3428661"/>
                  <a:pt x="4735068" y="3430340"/>
                  <a:pt x="4734302" y="3432284"/>
                </a:cubicBezTo>
                <a:cubicBezTo>
                  <a:pt x="4733536" y="3434228"/>
                  <a:pt x="4733153" y="3436290"/>
                  <a:pt x="4733153" y="3438470"/>
                </a:cubicBezTo>
                <a:cubicBezTo>
                  <a:pt x="4733153" y="3441651"/>
                  <a:pt x="4733890" y="3444391"/>
                  <a:pt x="4735362" y="3446688"/>
                </a:cubicBezTo>
                <a:cubicBezTo>
                  <a:pt x="4736835" y="3448986"/>
                  <a:pt x="4738794" y="3451018"/>
                  <a:pt x="4741239" y="3452785"/>
                </a:cubicBezTo>
                <a:cubicBezTo>
                  <a:pt x="4743684" y="3454553"/>
                  <a:pt x="4746467" y="3456173"/>
                  <a:pt x="4749589" y="3457646"/>
                </a:cubicBezTo>
                <a:cubicBezTo>
                  <a:pt x="4752712" y="3459119"/>
                  <a:pt x="4755893" y="3460606"/>
                  <a:pt x="4759133" y="3462108"/>
                </a:cubicBezTo>
                <a:cubicBezTo>
                  <a:pt x="4762373" y="3463610"/>
                  <a:pt x="4765554" y="3465260"/>
                  <a:pt x="4768676" y="3467057"/>
                </a:cubicBezTo>
                <a:cubicBezTo>
                  <a:pt x="4771799" y="3468854"/>
                  <a:pt x="4774582" y="3470975"/>
                  <a:pt x="4777027" y="3473419"/>
                </a:cubicBezTo>
                <a:cubicBezTo>
                  <a:pt x="4779472" y="3475864"/>
                  <a:pt x="4781445" y="3478751"/>
                  <a:pt x="4782948" y="3482079"/>
                </a:cubicBezTo>
                <a:cubicBezTo>
                  <a:pt x="4784450" y="3485408"/>
                  <a:pt x="4785201" y="3489340"/>
                  <a:pt x="4785201" y="3493876"/>
                </a:cubicBezTo>
                <a:cubicBezTo>
                  <a:pt x="4785201" y="3499237"/>
                  <a:pt x="4784214" y="3504009"/>
                  <a:pt x="4782241" y="3508191"/>
                </a:cubicBezTo>
                <a:cubicBezTo>
                  <a:pt x="4780268" y="3512374"/>
                  <a:pt x="4777528" y="3515924"/>
                  <a:pt x="4774023" y="3518840"/>
                </a:cubicBezTo>
                <a:cubicBezTo>
                  <a:pt x="4770518" y="3521756"/>
                  <a:pt x="4766394" y="3523950"/>
                  <a:pt x="4761651" y="3525423"/>
                </a:cubicBezTo>
                <a:cubicBezTo>
                  <a:pt x="4756909" y="3526896"/>
                  <a:pt x="4751798" y="3527632"/>
                  <a:pt x="4746320" y="3527632"/>
                </a:cubicBezTo>
                <a:cubicBezTo>
                  <a:pt x="4742491" y="3527632"/>
                  <a:pt x="4738941" y="3527308"/>
                  <a:pt x="4735671" y="3526660"/>
                </a:cubicBezTo>
                <a:cubicBezTo>
                  <a:pt x="4732402" y="3526012"/>
                  <a:pt x="4729486" y="3525217"/>
                  <a:pt x="4726923" y="3524274"/>
                </a:cubicBezTo>
                <a:cubicBezTo>
                  <a:pt x="4724360" y="3523332"/>
                  <a:pt x="4722211" y="3522360"/>
                  <a:pt x="4720472" y="3521358"/>
                </a:cubicBezTo>
                <a:cubicBezTo>
                  <a:pt x="4718735" y="3520357"/>
                  <a:pt x="4717527" y="3519502"/>
                  <a:pt x="4716849" y="3518795"/>
                </a:cubicBezTo>
                <a:cubicBezTo>
                  <a:pt x="4716172" y="3518088"/>
                  <a:pt x="4715671" y="3517190"/>
                  <a:pt x="4715347" y="3516100"/>
                </a:cubicBezTo>
                <a:cubicBezTo>
                  <a:pt x="4715023" y="3515010"/>
                  <a:pt x="4714861" y="3513552"/>
                  <a:pt x="4714861" y="3511726"/>
                </a:cubicBezTo>
                <a:cubicBezTo>
                  <a:pt x="4714861" y="3510430"/>
                  <a:pt x="4714920" y="3509355"/>
                  <a:pt x="4715038" y="3508501"/>
                </a:cubicBezTo>
                <a:cubicBezTo>
                  <a:pt x="4715156" y="3507647"/>
                  <a:pt x="4715333" y="3506954"/>
                  <a:pt x="4715568" y="3506424"/>
                </a:cubicBezTo>
                <a:cubicBezTo>
                  <a:pt x="4715804" y="3505894"/>
                  <a:pt x="4716098" y="3505526"/>
                  <a:pt x="4716452" y="3505320"/>
                </a:cubicBezTo>
                <a:cubicBezTo>
                  <a:pt x="4716805" y="3505113"/>
                  <a:pt x="4717218" y="3505010"/>
                  <a:pt x="4717689" y="3505010"/>
                </a:cubicBezTo>
                <a:cubicBezTo>
                  <a:pt x="4718514" y="3505010"/>
                  <a:pt x="4719677" y="3505511"/>
                  <a:pt x="4721179" y="3506512"/>
                </a:cubicBezTo>
                <a:cubicBezTo>
                  <a:pt x="4722682" y="3507514"/>
                  <a:pt x="4724611" y="3508604"/>
                  <a:pt x="4726967" y="3509782"/>
                </a:cubicBezTo>
                <a:cubicBezTo>
                  <a:pt x="4729324" y="3510960"/>
                  <a:pt x="4732166" y="3512065"/>
                  <a:pt x="4735495" y="3513096"/>
                </a:cubicBezTo>
                <a:cubicBezTo>
                  <a:pt x="4738824" y="3514127"/>
                  <a:pt x="4742667" y="3514642"/>
                  <a:pt x="4747027" y="3514642"/>
                </a:cubicBezTo>
                <a:cubicBezTo>
                  <a:pt x="4750326" y="3514642"/>
                  <a:pt x="4753345" y="3514200"/>
                  <a:pt x="4756084" y="3513317"/>
                </a:cubicBezTo>
                <a:cubicBezTo>
                  <a:pt x="4758823" y="3512433"/>
                  <a:pt x="4761180" y="3511181"/>
                  <a:pt x="4763153" y="3509561"/>
                </a:cubicBezTo>
                <a:cubicBezTo>
                  <a:pt x="4765127" y="3507941"/>
                  <a:pt x="4766644" y="3505953"/>
                  <a:pt x="4767704" y="3503596"/>
                </a:cubicBezTo>
                <a:cubicBezTo>
                  <a:pt x="4768765" y="3501240"/>
                  <a:pt x="4769295" y="3498559"/>
                  <a:pt x="4769295" y="3495555"/>
                </a:cubicBezTo>
                <a:cubicBezTo>
                  <a:pt x="4769295" y="3492315"/>
                  <a:pt x="4768559" y="3489546"/>
                  <a:pt x="4767086" y="3487249"/>
                </a:cubicBezTo>
                <a:cubicBezTo>
                  <a:pt x="4765613" y="3484951"/>
                  <a:pt x="4763669" y="3482933"/>
                  <a:pt x="4761254" y="3481195"/>
                </a:cubicBezTo>
                <a:cubicBezTo>
                  <a:pt x="4758839" y="3479458"/>
                  <a:pt x="4756084" y="3477867"/>
                  <a:pt x="4752991" y="3476424"/>
                </a:cubicBezTo>
                <a:cubicBezTo>
                  <a:pt x="4749898" y="3474980"/>
                  <a:pt x="4746732" y="3473507"/>
                  <a:pt x="4743492" y="3472005"/>
                </a:cubicBezTo>
                <a:cubicBezTo>
                  <a:pt x="4740252" y="3470503"/>
                  <a:pt x="4737100" y="3468839"/>
                  <a:pt x="4734037" y="3467013"/>
                </a:cubicBezTo>
                <a:cubicBezTo>
                  <a:pt x="4730973" y="3465186"/>
                  <a:pt x="4728234" y="3463036"/>
                  <a:pt x="4725819" y="3460562"/>
                </a:cubicBezTo>
                <a:cubicBezTo>
                  <a:pt x="4723404" y="3458088"/>
                  <a:pt x="4721444" y="3455186"/>
                  <a:pt x="4719942" y="3451858"/>
                </a:cubicBezTo>
                <a:cubicBezTo>
                  <a:pt x="4718440" y="3448529"/>
                  <a:pt x="4717689" y="3444538"/>
                  <a:pt x="4717689" y="3439884"/>
                </a:cubicBezTo>
                <a:cubicBezTo>
                  <a:pt x="4717689" y="3435112"/>
                  <a:pt x="4718558" y="3430856"/>
                  <a:pt x="4720296" y="3427115"/>
                </a:cubicBezTo>
                <a:cubicBezTo>
                  <a:pt x="4722034" y="3423374"/>
                  <a:pt x="4724449" y="3420237"/>
                  <a:pt x="4727542" y="3417704"/>
                </a:cubicBezTo>
                <a:cubicBezTo>
                  <a:pt x="4730635" y="3415171"/>
                  <a:pt x="4734317" y="3413241"/>
                  <a:pt x="4738588" y="3411916"/>
                </a:cubicBezTo>
                <a:cubicBezTo>
                  <a:pt x="4742859" y="3410590"/>
                  <a:pt x="4747468" y="3409928"/>
                  <a:pt x="4752417" y="3409928"/>
                </a:cubicBezTo>
                <a:close/>
                <a:moveTo>
                  <a:pt x="4276167" y="3409928"/>
                </a:moveTo>
                <a:cubicBezTo>
                  <a:pt x="4278700" y="3409928"/>
                  <a:pt x="4281248" y="3410148"/>
                  <a:pt x="4283811" y="3410590"/>
                </a:cubicBezTo>
                <a:cubicBezTo>
                  <a:pt x="4286374" y="3411032"/>
                  <a:pt x="4288789" y="3411621"/>
                  <a:pt x="4291057" y="3412358"/>
                </a:cubicBezTo>
                <a:cubicBezTo>
                  <a:pt x="4293325" y="3413094"/>
                  <a:pt x="4295343" y="3413919"/>
                  <a:pt x="4297110" y="3414832"/>
                </a:cubicBezTo>
                <a:cubicBezTo>
                  <a:pt x="4298877" y="3415745"/>
                  <a:pt x="4300041" y="3416481"/>
                  <a:pt x="4300601" y="3417041"/>
                </a:cubicBezTo>
                <a:cubicBezTo>
                  <a:pt x="4301160" y="3417601"/>
                  <a:pt x="4301528" y="3418043"/>
                  <a:pt x="4301705" y="3418367"/>
                </a:cubicBezTo>
                <a:cubicBezTo>
                  <a:pt x="4301882" y="3418691"/>
                  <a:pt x="4302029" y="3419103"/>
                  <a:pt x="4302147" y="3419604"/>
                </a:cubicBezTo>
                <a:cubicBezTo>
                  <a:pt x="4302265" y="3420105"/>
                  <a:pt x="4302353" y="3420708"/>
                  <a:pt x="4302412" y="3421415"/>
                </a:cubicBezTo>
                <a:cubicBezTo>
                  <a:pt x="4302471" y="3422122"/>
                  <a:pt x="4302500" y="3423035"/>
                  <a:pt x="4302500" y="3424155"/>
                </a:cubicBezTo>
                <a:cubicBezTo>
                  <a:pt x="4302500" y="3425215"/>
                  <a:pt x="4302456" y="3426158"/>
                  <a:pt x="4302368" y="3426982"/>
                </a:cubicBezTo>
                <a:cubicBezTo>
                  <a:pt x="4302280" y="3427807"/>
                  <a:pt x="4302147" y="3428499"/>
                  <a:pt x="4301970" y="3429059"/>
                </a:cubicBezTo>
                <a:cubicBezTo>
                  <a:pt x="4301794" y="3429619"/>
                  <a:pt x="4301543" y="3430031"/>
                  <a:pt x="4301219" y="3430296"/>
                </a:cubicBezTo>
                <a:cubicBezTo>
                  <a:pt x="4300895" y="3430561"/>
                  <a:pt x="4300527" y="3430694"/>
                  <a:pt x="4300115" y="3430694"/>
                </a:cubicBezTo>
                <a:cubicBezTo>
                  <a:pt x="4299467" y="3430694"/>
                  <a:pt x="4298450" y="3430282"/>
                  <a:pt x="4297066" y="3429457"/>
                </a:cubicBezTo>
                <a:cubicBezTo>
                  <a:pt x="4295681" y="3428632"/>
                  <a:pt x="4293988" y="3427704"/>
                  <a:pt x="4291985" y="3426673"/>
                </a:cubicBezTo>
                <a:cubicBezTo>
                  <a:pt x="4289982" y="3425642"/>
                  <a:pt x="4287611" y="3424700"/>
                  <a:pt x="4284871" y="3423845"/>
                </a:cubicBezTo>
                <a:cubicBezTo>
                  <a:pt x="4282132" y="3422991"/>
                  <a:pt x="4279054" y="3422564"/>
                  <a:pt x="4275637" y="3422564"/>
                </a:cubicBezTo>
                <a:cubicBezTo>
                  <a:pt x="4272456" y="3422564"/>
                  <a:pt x="4269687" y="3422991"/>
                  <a:pt x="4267331" y="3423845"/>
                </a:cubicBezTo>
                <a:cubicBezTo>
                  <a:pt x="4264974" y="3424700"/>
                  <a:pt x="4263030" y="3425834"/>
                  <a:pt x="4261498" y="3427247"/>
                </a:cubicBezTo>
                <a:cubicBezTo>
                  <a:pt x="4259966" y="3428661"/>
                  <a:pt x="4258818" y="3430340"/>
                  <a:pt x="4258052" y="3432284"/>
                </a:cubicBezTo>
                <a:cubicBezTo>
                  <a:pt x="4257286" y="3434228"/>
                  <a:pt x="4256903" y="3436290"/>
                  <a:pt x="4256903" y="3438470"/>
                </a:cubicBezTo>
                <a:cubicBezTo>
                  <a:pt x="4256903" y="3441651"/>
                  <a:pt x="4257640" y="3444391"/>
                  <a:pt x="4259112" y="3446688"/>
                </a:cubicBezTo>
                <a:cubicBezTo>
                  <a:pt x="4260585" y="3448986"/>
                  <a:pt x="4262544" y="3451018"/>
                  <a:pt x="4264989" y="3452785"/>
                </a:cubicBezTo>
                <a:cubicBezTo>
                  <a:pt x="4267433" y="3454553"/>
                  <a:pt x="4270217" y="3456173"/>
                  <a:pt x="4273339" y="3457646"/>
                </a:cubicBezTo>
                <a:cubicBezTo>
                  <a:pt x="4276462" y="3459119"/>
                  <a:pt x="4279643" y="3460606"/>
                  <a:pt x="4282883" y="3462108"/>
                </a:cubicBezTo>
                <a:cubicBezTo>
                  <a:pt x="4286123" y="3463610"/>
                  <a:pt x="4289304" y="3465260"/>
                  <a:pt x="4292427" y="3467057"/>
                </a:cubicBezTo>
                <a:cubicBezTo>
                  <a:pt x="4295549" y="3468854"/>
                  <a:pt x="4298332" y="3470975"/>
                  <a:pt x="4300777" y="3473419"/>
                </a:cubicBezTo>
                <a:cubicBezTo>
                  <a:pt x="4303222" y="3475864"/>
                  <a:pt x="4305196" y="3478751"/>
                  <a:pt x="4306698" y="3482079"/>
                </a:cubicBezTo>
                <a:cubicBezTo>
                  <a:pt x="4308200" y="3485408"/>
                  <a:pt x="4308951" y="3489340"/>
                  <a:pt x="4308951" y="3493876"/>
                </a:cubicBezTo>
                <a:cubicBezTo>
                  <a:pt x="4308951" y="3499237"/>
                  <a:pt x="4307964" y="3504009"/>
                  <a:pt x="4305991" y="3508191"/>
                </a:cubicBezTo>
                <a:cubicBezTo>
                  <a:pt x="4304018" y="3512374"/>
                  <a:pt x="4301278" y="3515924"/>
                  <a:pt x="4297773" y="3518840"/>
                </a:cubicBezTo>
                <a:cubicBezTo>
                  <a:pt x="4294268" y="3521756"/>
                  <a:pt x="4290144" y="3523950"/>
                  <a:pt x="4285402" y="3525423"/>
                </a:cubicBezTo>
                <a:cubicBezTo>
                  <a:pt x="4280659" y="3526896"/>
                  <a:pt x="4275549" y="3527632"/>
                  <a:pt x="4270070" y="3527632"/>
                </a:cubicBezTo>
                <a:cubicBezTo>
                  <a:pt x="4266240" y="3527632"/>
                  <a:pt x="4262691" y="3527308"/>
                  <a:pt x="4259422" y="3526660"/>
                </a:cubicBezTo>
                <a:cubicBezTo>
                  <a:pt x="4256152" y="3526012"/>
                  <a:pt x="4253236" y="3525217"/>
                  <a:pt x="4250673" y="3524274"/>
                </a:cubicBezTo>
                <a:cubicBezTo>
                  <a:pt x="4248111" y="3523332"/>
                  <a:pt x="4245961" y="3522360"/>
                  <a:pt x="4244223" y="3521358"/>
                </a:cubicBezTo>
                <a:cubicBezTo>
                  <a:pt x="4242485" y="3520357"/>
                  <a:pt x="4241277" y="3519502"/>
                  <a:pt x="4240600" y="3518795"/>
                </a:cubicBezTo>
                <a:cubicBezTo>
                  <a:pt x="4239922" y="3518088"/>
                  <a:pt x="4239421" y="3517190"/>
                  <a:pt x="4239097" y="3516100"/>
                </a:cubicBezTo>
                <a:cubicBezTo>
                  <a:pt x="4238773" y="3515010"/>
                  <a:pt x="4238611" y="3513552"/>
                  <a:pt x="4238611" y="3511726"/>
                </a:cubicBezTo>
                <a:cubicBezTo>
                  <a:pt x="4238611" y="3510430"/>
                  <a:pt x="4238670" y="3509355"/>
                  <a:pt x="4238788" y="3508501"/>
                </a:cubicBezTo>
                <a:cubicBezTo>
                  <a:pt x="4238906" y="3507647"/>
                  <a:pt x="4239083" y="3506954"/>
                  <a:pt x="4239318" y="3506424"/>
                </a:cubicBezTo>
                <a:cubicBezTo>
                  <a:pt x="4239554" y="3505894"/>
                  <a:pt x="4239848" y="3505526"/>
                  <a:pt x="4240202" y="3505320"/>
                </a:cubicBezTo>
                <a:cubicBezTo>
                  <a:pt x="4240555" y="3505113"/>
                  <a:pt x="4240968" y="3505010"/>
                  <a:pt x="4241439" y="3505010"/>
                </a:cubicBezTo>
                <a:cubicBezTo>
                  <a:pt x="4242264" y="3505010"/>
                  <a:pt x="4243427" y="3505511"/>
                  <a:pt x="4244930" y="3506512"/>
                </a:cubicBezTo>
                <a:cubicBezTo>
                  <a:pt x="4246432" y="3507514"/>
                  <a:pt x="4248361" y="3508604"/>
                  <a:pt x="4250718" y="3509782"/>
                </a:cubicBezTo>
                <a:cubicBezTo>
                  <a:pt x="4253074" y="3510960"/>
                  <a:pt x="4255916" y="3512065"/>
                  <a:pt x="4259245" y="3513096"/>
                </a:cubicBezTo>
                <a:cubicBezTo>
                  <a:pt x="4262573" y="3514127"/>
                  <a:pt x="4266417" y="3514642"/>
                  <a:pt x="4270777" y="3514642"/>
                </a:cubicBezTo>
                <a:cubicBezTo>
                  <a:pt x="4274076" y="3514642"/>
                  <a:pt x="4277095" y="3514200"/>
                  <a:pt x="4279834" y="3513317"/>
                </a:cubicBezTo>
                <a:cubicBezTo>
                  <a:pt x="4282574" y="3512433"/>
                  <a:pt x="4284930" y="3511181"/>
                  <a:pt x="4286904" y="3509561"/>
                </a:cubicBezTo>
                <a:cubicBezTo>
                  <a:pt x="4288877" y="3507941"/>
                  <a:pt x="4290394" y="3505953"/>
                  <a:pt x="4291455" y="3503596"/>
                </a:cubicBezTo>
                <a:cubicBezTo>
                  <a:pt x="4292515" y="3501240"/>
                  <a:pt x="4293045" y="3498559"/>
                  <a:pt x="4293045" y="3495555"/>
                </a:cubicBezTo>
                <a:cubicBezTo>
                  <a:pt x="4293045" y="3492315"/>
                  <a:pt x="4292309" y="3489546"/>
                  <a:pt x="4290836" y="3487249"/>
                </a:cubicBezTo>
                <a:cubicBezTo>
                  <a:pt x="4289363" y="3484951"/>
                  <a:pt x="4287419" y="3482933"/>
                  <a:pt x="4285004" y="3481195"/>
                </a:cubicBezTo>
                <a:cubicBezTo>
                  <a:pt x="4282589" y="3479458"/>
                  <a:pt x="4279834" y="3477867"/>
                  <a:pt x="4276742" y="3476424"/>
                </a:cubicBezTo>
                <a:cubicBezTo>
                  <a:pt x="4273649" y="3474980"/>
                  <a:pt x="4270482" y="3473507"/>
                  <a:pt x="4267242" y="3472005"/>
                </a:cubicBezTo>
                <a:cubicBezTo>
                  <a:pt x="4264002" y="3470503"/>
                  <a:pt x="4260850" y="3468839"/>
                  <a:pt x="4257787" y="3467013"/>
                </a:cubicBezTo>
                <a:cubicBezTo>
                  <a:pt x="4254723" y="3465186"/>
                  <a:pt x="4251984" y="3463036"/>
                  <a:pt x="4249569" y="3460562"/>
                </a:cubicBezTo>
                <a:cubicBezTo>
                  <a:pt x="4247154" y="3458088"/>
                  <a:pt x="4245195" y="3455186"/>
                  <a:pt x="4243692" y="3451858"/>
                </a:cubicBezTo>
                <a:cubicBezTo>
                  <a:pt x="4242190" y="3448529"/>
                  <a:pt x="4241439" y="3444538"/>
                  <a:pt x="4241439" y="3439884"/>
                </a:cubicBezTo>
                <a:cubicBezTo>
                  <a:pt x="4241439" y="3435112"/>
                  <a:pt x="4242308" y="3430856"/>
                  <a:pt x="4244046" y="3427115"/>
                </a:cubicBezTo>
                <a:cubicBezTo>
                  <a:pt x="4245784" y="3423374"/>
                  <a:pt x="4248199" y="3420237"/>
                  <a:pt x="4251292" y="3417704"/>
                </a:cubicBezTo>
                <a:cubicBezTo>
                  <a:pt x="4254385" y="3415171"/>
                  <a:pt x="4258067" y="3413241"/>
                  <a:pt x="4262338" y="3411916"/>
                </a:cubicBezTo>
                <a:cubicBezTo>
                  <a:pt x="4266609" y="3410590"/>
                  <a:pt x="4271219" y="3409928"/>
                  <a:pt x="4276167" y="3409928"/>
                </a:cubicBezTo>
                <a:close/>
                <a:moveTo>
                  <a:pt x="3809442" y="3409928"/>
                </a:moveTo>
                <a:cubicBezTo>
                  <a:pt x="3811975" y="3409928"/>
                  <a:pt x="3814523" y="3410148"/>
                  <a:pt x="3817086" y="3410590"/>
                </a:cubicBezTo>
                <a:cubicBezTo>
                  <a:pt x="3819649" y="3411032"/>
                  <a:pt x="3822064" y="3411621"/>
                  <a:pt x="3824332" y="3412358"/>
                </a:cubicBezTo>
                <a:cubicBezTo>
                  <a:pt x="3826600" y="3413094"/>
                  <a:pt x="3828618" y="3413919"/>
                  <a:pt x="3830385" y="3414832"/>
                </a:cubicBezTo>
                <a:cubicBezTo>
                  <a:pt x="3832152" y="3415745"/>
                  <a:pt x="3833316" y="3416481"/>
                  <a:pt x="3833876" y="3417041"/>
                </a:cubicBezTo>
                <a:cubicBezTo>
                  <a:pt x="3834435" y="3417601"/>
                  <a:pt x="3834803" y="3418043"/>
                  <a:pt x="3834980" y="3418367"/>
                </a:cubicBezTo>
                <a:cubicBezTo>
                  <a:pt x="3835157" y="3418691"/>
                  <a:pt x="3835304" y="3419103"/>
                  <a:pt x="3835422" y="3419604"/>
                </a:cubicBezTo>
                <a:cubicBezTo>
                  <a:pt x="3835540" y="3420105"/>
                  <a:pt x="3835628" y="3420708"/>
                  <a:pt x="3835687" y="3421415"/>
                </a:cubicBezTo>
                <a:cubicBezTo>
                  <a:pt x="3835746" y="3422122"/>
                  <a:pt x="3835775" y="3423035"/>
                  <a:pt x="3835775" y="3424155"/>
                </a:cubicBezTo>
                <a:cubicBezTo>
                  <a:pt x="3835775" y="3425215"/>
                  <a:pt x="3835731" y="3426158"/>
                  <a:pt x="3835643" y="3426982"/>
                </a:cubicBezTo>
                <a:cubicBezTo>
                  <a:pt x="3835555" y="3427807"/>
                  <a:pt x="3835422" y="3428499"/>
                  <a:pt x="3835245" y="3429059"/>
                </a:cubicBezTo>
                <a:cubicBezTo>
                  <a:pt x="3835069" y="3429619"/>
                  <a:pt x="3834818" y="3430031"/>
                  <a:pt x="3834494" y="3430296"/>
                </a:cubicBezTo>
                <a:cubicBezTo>
                  <a:pt x="3834170" y="3430561"/>
                  <a:pt x="3833802" y="3430694"/>
                  <a:pt x="3833390" y="3430694"/>
                </a:cubicBezTo>
                <a:cubicBezTo>
                  <a:pt x="3832742" y="3430694"/>
                  <a:pt x="3831725" y="3430282"/>
                  <a:pt x="3830341" y="3429457"/>
                </a:cubicBezTo>
                <a:cubicBezTo>
                  <a:pt x="3828956" y="3428632"/>
                  <a:pt x="3827263" y="3427704"/>
                  <a:pt x="3825260" y="3426673"/>
                </a:cubicBezTo>
                <a:cubicBezTo>
                  <a:pt x="3823257" y="3425642"/>
                  <a:pt x="3820886" y="3424700"/>
                  <a:pt x="3818146" y="3423845"/>
                </a:cubicBezTo>
                <a:cubicBezTo>
                  <a:pt x="3815407" y="3422991"/>
                  <a:pt x="3812329" y="3422564"/>
                  <a:pt x="3808912" y="3422564"/>
                </a:cubicBezTo>
                <a:cubicBezTo>
                  <a:pt x="3805731" y="3422564"/>
                  <a:pt x="3802962" y="3422991"/>
                  <a:pt x="3800606" y="3423845"/>
                </a:cubicBezTo>
                <a:cubicBezTo>
                  <a:pt x="3798249" y="3424700"/>
                  <a:pt x="3796305" y="3425834"/>
                  <a:pt x="3794773" y="3427247"/>
                </a:cubicBezTo>
                <a:cubicBezTo>
                  <a:pt x="3793241" y="3428661"/>
                  <a:pt x="3792093" y="3430340"/>
                  <a:pt x="3791327" y="3432284"/>
                </a:cubicBezTo>
                <a:cubicBezTo>
                  <a:pt x="3790561" y="3434228"/>
                  <a:pt x="3790178" y="3436290"/>
                  <a:pt x="3790178" y="3438470"/>
                </a:cubicBezTo>
                <a:cubicBezTo>
                  <a:pt x="3790178" y="3441651"/>
                  <a:pt x="3790915" y="3444391"/>
                  <a:pt x="3792387" y="3446688"/>
                </a:cubicBezTo>
                <a:cubicBezTo>
                  <a:pt x="3793860" y="3448986"/>
                  <a:pt x="3795819" y="3451018"/>
                  <a:pt x="3798264" y="3452785"/>
                </a:cubicBezTo>
                <a:cubicBezTo>
                  <a:pt x="3800708" y="3454553"/>
                  <a:pt x="3803492" y="3456173"/>
                  <a:pt x="3806614" y="3457646"/>
                </a:cubicBezTo>
                <a:cubicBezTo>
                  <a:pt x="3809737" y="3459119"/>
                  <a:pt x="3812918" y="3460606"/>
                  <a:pt x="3816158" y="3462108"/>
                </a:cubicBezTo>
                <a:cubicBezTo>
                  <a:pt x="3819398" y="3463610"/>
                  <a:pt x="3822579" y="3465260"/>
                  <a:pt x="3825702" y="3467057"/>
                </a:cubicBezTo>
                <a:cubicBezTo>
                  <a:pt x="3828824" y="3468854"/>
                  <a:pt x="3831607" y="3470975"/>
                  <a:pt x="3834052" y="3473419"/>
                </a:cubicBezTo>
                <a:cubicBezTo>
                  <a:pt x="3836497" y="3475864"/>
                  <a:pt x="3838471" y="3478751"/>
                  <a:pt x="3839973" y="3482079"/>
                </a:cubicBezTo>
                <a:cubicBezTo>
                  <a:pt x="3841475" y="3485408"/>
                  <a:pt x="3842226" y="3489340"/>
                  <a:pt x="3842226" y="3493876"/>
                </a:cubicBezTo>
                <a:cubicBezTo>
                  <a:pt x="3842226" y="3499237"/>
                  <a:pt x="3841239" y="3504009"/>
                  <a:pt x="3839266" y="3508191"/>
                </a:cubicBezTo>
                <a:cubicBezTo>
                  <a:pt x="3837293" y="3512374"/>
                  <a:pt x="3834553" y="3515924"/>
                  <a:pt x="3831048" y="3518840"/>
                </a:cubicBezTo>
                <a:cubicBezTo>
                  <a:pt x="3827543" y="3521756"/>
                  <a:pt x="3823419" y="3523950"/>
                  <a:pt x="3818677" y="3525423"/>
                </a:cubicBezTo>
                <a:cubicBezTo>
                  <a:pt x="3813934" y="3526896"/>
                  <a:pt x="3808824" y="3527632"/>
                  <a:pt x="3803345" y="3527632"/>
                </a:cubicBezTo>
                <a:cubicBezTo>
                  <a:pt x="3799515" y="3527632"/>
                  <a:pt x="3795966" y="3527308"/>
                  <a:pt x="3792697" y="3526660"/>
                </a:cubicBezTo>
                <a:cubicBezTo>
                  <a:pt x="3789427" y="3526012"/>
                  <a:pt x="3786511" y="3525217"/>
                  <a:pt x="3783948" y="3524274"/>
                </a:cubicBezTo>
                <a:cubicBezTo>
                  <a:pt x="3781386" y="3523332"/>
                  <a:pt x="3779236" y="3522360"/>
                  <a:pt x="3777498" y="3521358"/>
                </a:cubicBezTo>
                <a:cubicBezTo>
                  <a:pt x="3775760" y="3520357"/>
                  <a:pt x="3774552" y="3519502"/>
                  <a:pt x="3773875" y="3518795"/>
                </a:cubicBezTo>
                <a:cubicBezTo>
                  <a:pt x="3773197" y="3518088"/>
                  <a:pt x="3772696" y="3517190"/>
                  <a:pt x="3772372" y="3516100"/>
                </a:cubicBezTo>
                <a:cubicBezTo>
                  <a:pt x="3772048" y="3515010"/>
                  <a:pt x="3771886" y="3513552"/>
                  <a:pt x="3771886" y="3511726"/>
                </a:cubicBezTo>
                <a:cubicBezTo>
                  <a:pt x="3771886" y="3510430"/>
                  <a:pt x="3771945" y="3509355"/>
                  <a:pt x="3772063" y="3508501"/>
                </a:cubicBezTo>
                <a:cubicBezTo>
                  <a:pt x="3772181" y="3507647"/>
                  <a:pt x="3772358" y="3506954"/>
                  <a:pt x="3772593" y="3506424"/>
                </a:cubicBezTo>
                <a:cubicBezTo>
                  <a:pt x="3772829" y="3505894"/>
                  <a:pt x="3773123" y="3505526"/>
                  <a:pt x="3773477" y="3505320"/>
                </a:cubicBezTo>
                <a:cubicBezTo>
                  <a:pt x="3773830" y="3505113"/>
                  <a:pt x="3774243" y="3505010"/>
                  <a:pt x="3774714" y="3505010"/>
                </a:cubicBezTo>
                <a:cubicBezTo>
                  <a:pt x="3775539" y="3505010"/>
                  <a:pt x="3776702" y="3505511"/>
                  <a:pt x="3778205" y="3506512"/>
                </a:cubicBezTo>
                <a:cubicBezTo>
                  <a:pt x="3779707" y="3507514"/>
                  <a:pt x="3781636" y="3508604"/>
                  <a:pt x="3783993" y="3509782"/>
                </a:cubicBezTo>
                <a:cubicBezTo>
                  <a:pt x="3786349" y="3510960"/>
                  <a:pt x="3789191" y="3512065"/>
                  <a:pt x="3792520" y="3513096"/>
                </a:cubicBezTo>
                <a:cubicBezTo>
                  <a:pt x="3795848" y="3514127"/>
                  <a:pt x="3799692" y="3514642"/>
                  <a:pt x="3804052" y="3514642"/>
                </a:cubicBezTo>
                <a:cubicBezTo>
                  <a:pt x="3807351" y="3514642"/>
                  <a:pt x="3810370" y="3514200"/>
                  <a:pt x="3813109" y="3513317"/>
                </a:cubicBezTo>
                <a:cubicBezTo>
                  <a:pt x="3815849" y="3512433"/>
                  <a:pt x="3818205" y="3511181"/>
                  <a:pt x="3820179" y="3509561"/>
                </a:cubicBezTo>
                <a:cubicBezTo>
                  <a:pt x="3822152" y="3507941"/>
                  <a:pt x="3823669" y="3505953"/>
                  <a:pt x="3824730" y="3503596"/>
                </a:cubicBezTo>
                <a:cubicBezTo>
                  <a:pt x="3825790" y="3501240"/>
                  <a:pt x="3826320" y="3498559"/>
                  <a:pt x="3826320" y="3495555"/>
                </a:cubicBezTo>
                <a:cubicBezTo>
                  <a:pt x="3826320" y="3492315"/>
                  <a:pt x="3825584" y="3489546"/>
                  <a:pt x="3824111" y="3487249"/>
                </a:cubicBezTo>
                <a:cubicBezTo>
                  <a:pt x="3822638" y="3484951"/>
                  <a:pt x="3820694" y="3482933"/>
                  <a:pt x="3818279" y="3481195"/>
                </a:cubicBezTo>
                <a:cubicBezTo>
                  <a:pt x="3815864" y="3479458"/>
                  <a:pt x="3813109" y="3477867"/>
                  <a:pt x="3810017" y="3476424"/>
                </a:cubicBezTo>
                <a:cubicBezTo>
                  <a:pt x="3806924" y="3474980"/>
                  <a:pt x="3803757" y="3473507"/>
                  <a:pt x="3800517" y="3472005"/>
                </a:cubicBezTo>
                <a:cubicBezTo>
                  <a:pt x="3797277" y="3470503"/>
                  <a:pt x="3794125" y="3468839"/>
                  <a:pt x="3791062" y="3467013"/>
                </a:cubicBezTo>
                <a:cubicBezTo>
                  <a:pt x="3787998" y="3465186"/>
                  <a:pt x="3785259" y="3463036"/>
                  <a:pt x="3782844" y="3460562"/>
                </a:cubicBezTo>
                <a:cubicBezTo>
                  <a:pt x="3780429" y="3458088"/>
                  <a:pt x="3778470" y="3455186"/>
                  <a:pt x="3776967" y="3451858"/>
                </a:cubicBezTo>
                <a:cubicBezTo>
                  <a:pt x="3775465" y="3448529"/>
                  <a:pt x="3774714" y="3444538"/>
                  <a:pt x="3774714" y="3439884"/>
                </a:cubicBezTo>
                <a:cubicBezTo>
                  <a:pt x="3774714" y="3435112"/>
                  <a:pt x="3775583" y="3430856"/>
                  <a:pt x="3777321" y="3427115"/>
                </a:cubicBezTo>
                <a:cubicBezTo>
                  <a:pt x="3779059" y="3423374"/>
                  <a:pt x="3781474" y="3420237"/>
                  <a:pt x="3784567" y="3417704"/>
                </a:cubicBezTo>
                <a:cubicBezTo>
                  <a:pt x="3787660" y="3415171"/>
                  <a:pt x="3791342" y="3413241"/>
                  <a:pt x="3795613" y="3411916"/>
                </a:cubicBezTo>
                <a:cubicBezTo>
                  <a:pt x="3799884" y="3410590"/>
                  <a:pt x="3804494" y="3409928"/>
                  <a:pt x="3809442" y="3409928"/>
                </a:cubicBezTo>
                <a:close/>
                <a:moveTo>
                  <a:pt x="3333218" y="3409928"/>
                </a:moveTo>
                <a:cubicBezTo>
                  <a:pt x="3335750" y="3409928"/>
                  <a:pt x="3338300" y="3410148"/>
                  <a:pt x="3340862" y="3410590"/>
                </a:cubicBezTo>
                <a:cubicBezTo>
                  <a:pt x="3343424" y="3411032"/>
                  <a:pt x="3345840" y="3411621"/>
                  <a:pt x="3348107" y="3412358"/>
                </a:cubicBezTo>
                <a:cubicBezTo>
                  <a:pt x="3350376" y="3413094"/>
                  <a:pt x="3352393" y="3413919"/>
                  <a:pt x="3354160" y="3414832"/>
                </a:cubicBezTo>
                <a:cubicBezTo>
                  <a:pt x="3355927" y="3415745"/>
                  <a:pt x="3357091" y="3416481"/>
                  <a:pt x="3357651" y="3417041"/>
                </a:cubicBezTo>
                <a:cubicBezTo>
                  <a:pt x="3358210" y="3417601"/>
                  <a:pt x="3358579" y="3418043"/>
                  <a:pt x="3358755" y="3418367"/>
                </a:cubicBezTo>
                <a:cubicBezTo>
                  <a:pt x="3358932" y="3418691"/>
                  <a:pt x="3359079" y="3419103"/>
                  <a:pt x="3359197" y="3419604"/>
                </a:cubicBezTo>
                <a:cubicBezTo>
                  <a:pt x="3359315" y="3420105"/>
                  <a:pt x="3359404" y="3420708"/>
                  <a:pt x="3359462" y="3421415"/>
                </a:cubicBezTo>
                <a:cubicBezTo>
                  <a:pt x="3359521" y="3422122"/>
                  <a:pt x="3359551" y="3423035"/>
                  <a:pt x="3359551" y="3424155"/>
                </a:cubicBezTo>
                <a:cubicBezTo>
                  <a:pt x="3359551" y="3425215"/>
                  <a:pt x="3359507" y="3426158"/>
                  <a:pt x="3359418" y="3426982"/>
                </a:cubicBezTo>
                <a:cubicBezTo>
                  <a:pt x="3359330" y="3427807"/>
                  <a:pt x="3359197" y="3428499"/>
                  <a:pt x="3359021" y="3429059"/>
                </a:cubicBezTo>
                <a:cubicBezTo>
                  <a:pt x="3358844" y="3429619"/>
                  <a:pt x="3358594" y="3430031"/>
                  <a:pt x="3358270" y="3430296"/>
                </a:cubicBezTo>
                <a:cubicBezTo>
                  <a:pt x="3357945" y="3430561"/>
                  <a:pt x="3357577" y="3430694"/>
                  <a:pt x="3357165" y="3430694"/>
                </a:cubicBezTo>
                <a:cubicBezTo>
                  <a:pt x="3356517" y="3430694"/>
                  <a:pt x="3355501" y="3430282"/>
                  <a:pt x="3354116" y="3429457"/>
                </a:cubicBezTo>
                <a:cubicBezTo>
                  <a:pt x="3352732" y="3428632"/>
                  <a:pt x="3351038" y="3427704"/>
                  <a:pt x="3349035" y="3426673"/>
                </a:cubicBezTo>
                <a:cubicBezTo>
                  <a:pt x="3347032" y="3425642"/>
                  <a:pt x="3344661" y="3424700"/>
                  <a:pt x="3341922" y="3423845"/>
                </a:cubicBezTo>
                <a:cubicBezTo>
                  <a:pt x="3339183" y="3422991"/>
                  <a:pt x="3336105" y="3422564"/>
                  <a:pt x="3332688" y="3422564"/>
                </a:cubicBezTo>
                <a:cubicBezTo>
                  <a:pt x="3329507" y="3422564"/>
                  <a:pt x="3326738" y="3422991"/>
                  <a:pt x="3324381" y="3423845"/>
                </a:cubicBezTo>
                <a:cubicBezTo>
                  <a:pt x="3322025" y="3424700"/>
                  <a:pt x="3320081" y="3425834"/>
                  <a:pt x="3318549" y="3427247"/>
                </a:cubicBezTo>
                <a:cubicBezTo>
                  <a:pt x="3317017" y="3428661"/>
                  <a:pt x="3315869" y="3430340"/>
                  <a:pt x="3315103" y="3432284"/>
                </a:cubicBezTo>
                <a:cubicBezTo>
                  <a:pt x="3314337" y="3434228"/>
                  <a:pt x="3313954" y="3436290"/>
                  <a:pt x="3313954" y="3438470"/>
                </a:cubicBezTo>
                <a:cubicBezTo>
                  <a:pt x="3313954" y="3441651"/>
                  <a:pt x="3314691" y="3444391"/>
                  <a:pt x="3316164" y="3446688"/>
                </a:cubicBezTo>
                <a:cubicBezTo>
                  <a:pt x="3317636" y="3448986"/>
                  <a:pt x="3319595" y="3451018"/>
                  <a:pt x="3322040" y="3452785"/>
                </a:cubicBezTo>
                <a:cubicBezTo>
                  <a:pt x="3324485" y="3454553"/>
                  <a:pt x="3327268" y="3456173"/>
                  <a:pt x="3330390" y="3457646"/>
                </a:cubicBezTo>
                <a:cubicBezTo>
                  <a:pt x="3333513" y="3459119"/>
                  <a:pt x="3336694" y="3460606"/>
                  <a:pt x="3339934" y="3462108"/>
                </a:cubicBezTo>
                <a:cubicBezTo>
                  <a:pt x="3343174" y="3463610"/>
                  <a:pt x="3346355" y="3465260"/>
                  <a:pt x="3349477" y="3467057"/>
                </a:cubicBezTo>
                <a:cubicBezTo>
                  <a:pt x="3352599" y="3468854"/>
                  <a:pt x="3355383" y="3470975"/>
                  <a:pt x="3357827" y="3473419"/>
                </a:cubicBezTo>
                <a:cubicBezTo>
                  <a:pt x="3360273" y="3475864"/>
                  <a:pt x="3362246" y="3478751"/>
                  <a:pt x="3363748" y="3482079"/>
                </a:cubicBezTo>
                <a:cubicBezTo>
                  <a:pt x="3365250" y="3485408"/>
                  <a:pt x="3366002" y="3489340"/>
                  <a:pt x="3366002" y="3493876"/>
                </a:cubicBezTo>
                <a:cubicBezTo>
                  <a:pt x="3366002" y="3499237"/>
                  <a:pt x="3365015" y="3504009"/>
                  <a:pt x="3363042" y="3508191"/>
                </a:cubicBezTo>
                <a:cubicBezTo>
                  <a:pt x="3361067" y="3512374"/>
                  <a:pt x="3358328" y="3515924"/>
                  <a:pt x="3354823" y="3518840"/>
                </a:cubicBezTo>
                <a:cubicBezTo>
                  <a:pt x="3351318" y="3521756"/>
                  <a:pt x="3347194" y="3523950"/>
                  <a:pt x="3342452" y="3525423"/>
                </a:cubicBezTo>
                <a:cubicBezTo>
                  <a:pt x="3337710" y="3526896"/>
                  <a:pt x="3332599" y="3527632"/>
                  <a:pt x="3327121" y="3527632"/>
                </a:cubicBezTo>
                <a:cubicBezTo>
                  <a:pt x="3323291" y="3527632"/>
                  <a:pt x="3319743" y="3527308"/>
                  <a:pt x="3316473" y="3526660"/>
                </a:cubicBezTo>
                <a:cubicBezTo>
                  <a:pt x="3313204" y="3526012"/>
                  <a:pt x="3310287" y="3525217"/>
                  <a:pt x="3307724" y="3524274"/>
                </a:cubicBezTo>
                <a:cubicBezTo>
                  <a:pt x="3305161" y="3523332"/>
                  <a:pt x="3303011" y="3522360"/>
                  <a:pt x="3301274" y="3521358"/>
                </a:cubicBezTo>
                <a:cubicBezTo>
                  <a:pt x="3299536" y="3520357"/>
                  <a:pt x="3298328" y="3519502"/>
                  <a:pt x="3297651" y="3518795"/>
                </a:cubicBezTo>
                <a:cubicBezTo>
                  <a:pt x="3296973" y="3518088"/>
                  <a:pt x="3296472" y="3517190"/>
                  <a:pt x="3296148" y="3516100"/>
                </a:cubicBezTo>
                <a:cubicBezTo>
                  <a:pt x="3295824" y="3515010"/>
                  <a:pt x="3295662" y="3513552"/>
                  <a:pt x="3295662" y="3511726"/>
                </a:cubicBezTo>
                <a:cubicBezTo>
                  <a:pt x="3295662" y="3510430"/>
                  <a:pt x="3295721" y="3509355"/>
                  <a:pt x="3295838" y="3508501"/>
                </a:cubicBezTo>
                <a:cubicBezTo>
                  <a:pt x="3295956" y="3507647"/>
                  <a:pt x="3296133" y="3506954"/>
                  <a:pt x="3296369" y="3506424"/>
                </a:cubicBezTo>
                <a:cubicBezTo>
                  <a:pt x="3296604" y="3505894"/>
                  <a:pt x="3296899" y="3505526"/>
                  <a:pt x="3297253" y="3505320"/>
                </a:cubicBezTo>
                <a:cubicBezTo>
                  <a:pt x="3297606" y="3505113"/>
                  <a:pt x="3298019" y="3505010"/>
                  <a:pt x="3298490" y="3505010"/>
                </a:cubicBezTo>
                <a:cubicBezTo>
                  <a:pt x="3299314" y="3505010"/>
                  <a:pt x="3300478" y="3505511"/>
                  <a:pt x="3301980" y="3506512"/>
                </a:cubicBezTo>
                <a:cubicBezTo>
                  <a:pt x="3303483" y="3507514"/>
                  <a:pt x="3305412" y="3508604"/>
                  <a:pt x="3307768" y="3509782"/>
                </a:cubicBezTo>
                <a:cubicBezTo>
                  <a:pt x="3310124" y="3510960"/>
                  <a:pt x="3312966" y="3512065"/>
                  <a:pt x="3316296" y="3513096"/>
                </a:cubicBezTo>
                <a:cubicBezTo>
                  <a:pt x="3319624" y="3514127"/>
                  <a:pt x="3323468" y="3514642"/>
                  <a:pt x="3327828" y="3514642"/>
                </a:cubicBezTo>
                <a:cubicBezTo>
                  <a:pt x="3331126" y="3514642"/>
                  <a:pt x="3334145" y="3514200"/>
                  <a:pt x="3336885" y="3513317"/>
                </a:cubicBezTo>
                <a:cubicBezTo>
                  <a:pt x="3339625" y="3512433"/>
                  <a:pt x="3341982" y="3511181"/>
                  <a:pt x="3343955" y="3509561"/>
                </a:cubicBezTo>
                <a:cubicBezTo>
                  <a:pt x="3345928" y="3507941"/>
                  <a:pt x="3347445" y="3505953"/>
                  <a:pt x="3348505" y="3503596"/>
                </a:cubicBezTo>
                <a:cubicBezTo>
                  <a:pt x="3349565" y="3501240"/>
                  <a:pt x="3350096" y="3498559"/>
                  <a:pt x="3350096" y="3495555"/>
                </a:cubicBezTo>
                <a:cubicBezTo>
                  <a:pt x="3350096" y="3492315"/>
                  <a:pt x="3349360" y="3489546"/>
                  <a:pt x="3347887" y="3487249"/>
                </a:cubicBezTo>
                <a:cubicBezTo>
                  <a:pt x="3346414" y="3484951"/>
                  <a:pt x="3344469" y="3482933"/>
                  <a:pt x="3342055" y="3481195"/>
                </a:cubicBezTo>
                <a:cubicBezTo>
                  <a:pt x="3339639" y="3479458"/>
                  <a:pt x="3336885" y="3477867"/>
                  <a:pt x="3333793" y="3476424"/>
                </a:cubicBezTo>
                <a:cubicBezTo>
                  <a:pt x="3330699" y="3474980"/>
                  <a:pt x="3327532" y="3473507"/>
                  <a:pt x="3324294" y="3472005"/>
                </a:cubicBezTo>
                <a:cubicBezTo>
                  <a:pt x="3321053" y="3470503"/>
                  <a:pt x="3317901" y="3468839"/>
                  <a:pt x="3314837" y="3467013"/>
                </a:cubicBezTo>
                <a:cubicBezTo>
                  <a:pt x="3311774" y="3465186"/>
                  <a:pt x="3309035" y="3463036"/>
                  <a:pt x="3306620" y="3460562"/>
                </a:cubicBezTo>
                <a:cubicBezTo>
                  <a:pt x="3304205" y="3458088"/>
                  <a:pt x="3302246" y="3455186"/>
                  <a:pt x="3300743" y="3451858"/>
                </a:cubicBezTo>
                <a:cubicBezTo>
                  <a:pt x="3299242" y="3448529"/>
                  <a:pt x="3298490" y="3444538"/>
                  <a:pt x="3298490" y="3439884"/>
                </a:cubicBezTo>
                <a:cubicBezTo>
                  <a:pt x="3298490" y="3435112"/>
                  <a:pt x="3299359" y="3430856"/>
                  <a:pt x="3301097" y="3427115"/>
                </a:cubicBezTo>
                <a:cubicBezTo>
                  <a:pt x="3302834" y="3423374"/>
                  <a:pt x="3305250" y="3420237"/>
                  <a:pt x="3308343" y="3417704"/>
                </a:cubicBezTo>
                <a:cubicBezTo>
                  <a:pt x="3311436" y="3415171"/>
                  <a:pt x="3315118" y="3413241"/>
                  <a:pt x="3319389" y="3411916"/>
                </a:cubicBezTo>
                <a:cubicBezTo>
                  <a:pt x="3323659" y="3410590"/>
                  <a:pt x="3328270" y="3409928"/>
                  <a:pt x="3333218" y="3409928"/>
                </a:cubicBezTo>
                <a:close/>
                <a:moveTo>
                  <a:pt x="2866490" y="3409928"/>
                </a:moveTo>
                <a:cubicBezTo>
                  <a:pt x="2869023" y="3409928"/>
                  <a:pt x="2871571" y="3410148"/>
                  <a:pt x="2874135" y="3410590"/>
                </a:cubicBezTo>
                <a:cubicBezTo>
                  <a:pt x="2876696" y="3411032"/>
                  <a:pt x="2879112" y="3411621"/>
                  <a:pt x="2881380" y="3412358"/>
                </a:cubicBezTo>
                <a:cubicBezTo>
                  <a:pt x="2883649" y="3413094"/>
                  <a:pt x="2885667" y="3413919"/>
                  <a:pt x="2887433" y="3414832"/>
                </a:cubicBezTo>
                <a:cubicBezTo>
                  <a:pt x="2889201" y="3415745"/>
                  <a:pt x="2890365" y="3416481"/>
                  <a:pt x="2890924" y="3417041"/>
                </a:cubicBezTo>
                <a:cubicBezTo>
                  <a:pt x="2891482" y="3417601"/>
                  <a:pt x="2891850" y="3418043"/>
                  <a:pt x="2892028" y="3418367"/>
                </a:cubicBezTo>
                <a:cubicBezTo>
                  <a:pt x="2892205" y="3418691"/>
                  <a:pt x="2892351" y="3419103"/>
                  <a:pt x="2892472" y="3419604"/>
                </a:cubicBezTo>
                <a:cubicBezTo>
                  <a:pt x="2892586" y="3420105"/>
                  <a:pt x="2892674" y="3420708"/>
                  <a:pt x="2892735" y="3421415"/>
                </a:cubicBezTo>
                <a:cubicBezTo>
                  <a:pt x="2892795" y="3422122"/>
                  <a:pt x="2892820" y="3423035"/>
                  <a:pt x="2892820" y="3424155"/>
                </a:cubicBezTo>
                <a:cubicBezTo>
                  <a:pt x="2892820" y="3425215"/>
                  <a:pt x="2892777" y="3426158"/>
                  <a:pt x="2892689" y="3426982"/>
                </a:cubicBezTo>
                <a:cubicBezTo>
                  <a:pt x="2892603" y="3427807"/>
                  <a:pt x="2892472" y="3428499"/>
                  <a:pt x="2892295" y="3429059"/>
                </a:cubicBezTo>
                <a:cubicBezTo>
                  <a:pt x="2892117" y="3429619"/>
                  <a:pt x="2891867" y="3430031"/>
                  <a:pt x="2891541" y="3430296"/>
                </a:cubicBezTo>
                <a:cubicBezTo>
                  <a:pt x="2891216" y="3430561"/>
                  <a:pt x="2890851" y="3430694"/>
                  <a:pt x="2890437" y="3430694"/>
                </a:cubicBezTo>
                <a:cubicBezTo>
                  <a:pt x="2889788" y="3430694"/>
                  <a:pt x="2888772" y="3430282"/>
                  <a:pt x="2887388" y="3429457"/>
                </a:cubicBezTo>
                <a:cubicBezTo>
                  <a:pt x="2886004" y="3428632"/>
                  <a:pt x="2884311" y="3427704"/>
                  <a:pt x="2882307" y="3426673"/>
                </a:cubicBezTo>
                <a:cubicBezTo>
                  <a:pt x="2880306" y="3425642"/>
                  <a:pt x="2877933" y="3424700"/>
                  <a:pt x="2875195" y="3423845"/>
                </a:cubicBezTo>
                <a:cubicBezTo>
                  <a:pt x="2872455" y="3422991"/>
                  <a:pt x="2869376" y="3422564"/>
                  <a:pt x="2865960" y="3422564"/>
                </a:cubicBezTo>
                <a:cubicBezTo>
                  <a:pt x="2862778" y="3422564"/>
                  <a:pt x="2860010" y="3422991"/>
                  <a:pt x="2857653" y="3423845"/>
                </a:cubicBezTo>
                <a:cubicBezTo>
                  <a:pt x="2855296" y="3424700"/>
                  <a:pt x="2853353" y="3425834"/>
                  <a:pt x="2851821" y="3427247"/>
                </a:cubicBezTo>
                <a:cubicBezTo>
                  <a:pt x="2850290" y="3428661"/>
                  <a:pt x="2849142" y="3430340"/>
                  <a:pt x="2848373" y="3432284"/>
                </a:cubicBezTo>
                <a:cubicBezTo>
                  <a:pt x="2847610" y="3434228"/>
                  <a:pt x="2847225" y="3436290"/>
                  <a:pt x="2847225" y="3438470"/>
                </a:cubicBezTo>
                <a:cubicBezTo>
                  <a:pt x="2847225" y="3441651"/>
                  <a:pt x="2847962" y="3444391"/>
                  <a:pt x="2849434" y="3446688"/>
                </a:cubicBezTo>
                <a:cubicBezTo>
                  <a:pt x="2850907" y="3448986"/>
                  <a:pt x="2852866" y="3451018"/>
                  <a:pt x="2855309" y="3452785"/>
                </a:cubicBezTo>
                <a:cubicBezTo>
                  <a:pt x="2857755" y="3454553"/>
                  <a:pt x="2860539" y="3456173"/>
                  <a:pt x="2863662" y="3457646"/>
                </a:cubicBezTo>
                <a:cubicBezTo>
                  <a:pt x="2866785" y="3459119"/>
                  <a:pt x="2869966" y="3460606"/>
                  <a:pt x="2873206" y="3462108"/>
                </a:cubicBezTo>
                <a:cubicBezTo>
                  <a:pt x="2876447" y="3463610"/>
                  <a:pt x="2879627" y="3465260"/>
                  <a:pt x="2882750" y="3467057"/>
                </a:cubicBezTo>
                <a:cubicBezTo>
                  <a:pt x="2885872" y="3468854"/>
                  <a:pt x="2888656" y="3470975"/>
                  <a:pt x="2891101" y="3473419"/>
                </a:cubicBezTo>
                <a:cubicBezTo>
                  <a:pt x="2893544" y="3475864"/>
                  <a:pt x="2895517" y="3478751"/>
                  <a:pt x="2897022" y="3482079"/>
                </a:cubicBezTo>
                <a:cubicBezTo>
                  <a:pt x="2898523" y="3485408"/>
                  <a:pt x="2899276" y="3489340"/>
                  <a:pt x="2899276" y="3493876"/>
                </a:cubicBezTo>
                <a:cubicBezTo>
                  <a:pt x="2899276" y="3499237"/>
                  <a:pt x="2898284" y="3504009"/>
                  <a:pt x="2896311" y="3508191"/>
                </a:cubicBezTo>
                <a:cubicBezTo>
                  <a:pt x="2894339" y="3512374"/>
                  <a:pt x="2891602" y="3515924"/>
                  <a:pt x="2888096" y="3518840"/>
                </a:cubicBezTo>
                <a:cubicBezTo>
                  <a:pt x="2884590" y="3521756"/>
                  <a:pt x="2880467" y="3523950"/>
                  <a:pt x="2875725" y="3525423"/>
                </a:cubicBezTo>
                <a:cubicBezTo>
                  <a:pt x="2870982" y="3526896"/>
                  <a:pt x="2865871" y="3527632"/>
                  <a:pt x="2860392" y="3527632"/>
                </a:cubicBezTo>
                <a:cubicBezTo>
                  <a:pt x="2856563" y="3527632"/>
                  <a:pt x="2853011" y="3527308"/>
                  <a:pt x="2849746" y="3526660"/>
                </a:cubicBezTo>
                <a:cubicBezTo>
                  <a:pt x="2846476" y="3526012"/>
                  <a:pt x="2843558" y="3525217"/>
                  <a:pt x="2840999" y="3524274"/>
                </a:cubicBezTo>
                <a:cubicBezTo>
                  <a:pt x="2838434" y="3523332"/>
                  <a:pt x="2836281" y="3522360"/>
                  <a:pt x="2834545" y="3521358"/>
                </a:cubicBezTo>
                <a:cubicBezTo>
                  <a:pt x="2832807" y="3520357"/>
                  <a:pt x="2831600" y="3519502"/>
                  <a:pt x="2830923" y="3518795"/>
                </a:cubicBezTo>
                <a:cubicBezTo>
                  <a:pt x="2830245" y="3518088"/>
                  <a:pt x="2829745" y="3517190"/>
                  <a:pt x="2829420" y="3516100"/>
                </a:cubicBezTo>
                <a:cubicBezTo>
                  <a:pt x="2829096" y="3515010"/>
                  <a:pt x="2828934" y="3513552"/>
                  <a:pt x="2828934" y="3511726"/>
                </a:cubicBezTo>
                <a:cubicBezTo>
                  <a:pt x="2828934" y="3510430"/>
                  <a:pt x="2828993" y="3509355"/>
                  <a:pt x="2829111" y="3508501"/>
                </a:cubicBezTo>
                <a:cubicBezTo>
                  <a:pt x="2829229" y="3507647"/>
                  <a:pt x="2829405" y="3506954"/>
                  <a:pt x="2829641" y="3506424"/>
                </a:cubicBezTo>
                <a:cubicBezTo>
                  <a:pt x="2829878" y="3505894"/>
                  <a:pt x="2830171" y="3505526"/>
                  <a:pt x="2830525" y="3505320"/>
                </a:cubicBezTo>
                <a:cubicBezTo>
                  <a:pt x="2830878" y="3505113"/>
                  <a:pt x="2831289" y="3505010"/>
                  <a:pt x="2831762" y="3505010"/>
                </a:cubicBezTo>
                <a:cubicBezTo>
                  <a:pt x="2832587" y="3505010"/>
                  <a:pt x="2833750" y="3505511"/>
                  <a:pt x="2835253" y="3506512"/>
                </a:cubicBezTo>
                <a:cubicBezTo>
                  <a:pt x="2836754" y="3507514"/>
                  <a:pt x="2838681" y="3508604"/>
                  <a:pt x="2841042" y="3509782"/>
                </a:cubicBezTo>
                <a:cubicBezTo>
                  <a:pt x="2843399" y="3510960"/>
                  <a:pt x="2846242" y="3512065"/>
                  <a:pt x="2849566" y="3513096"/>
                </a:cubicBezTo>
                <a:cubicBezTo>
                  <a:pt x="2852897" y="3514127"/>
                  <a:pt x="2856739" y="3514642"/>
                  <a:pt x="2861098" y="3514642"/>
                </a:cubicBezTo>
                <a:cubicBezTo>
                  <a:pt x="2864398" y="3514642"/>
                  <a:pt x="2867418" y="3514200"/>
                  <a:pt x="2870157" y="3513317"/>
                </a:cubicBezTo>
                <a:cubicBezTo>
                  <a:pt x="2872898" y="3512433"/>
                  <a:pt x="2875254" y="3511181"/>
                  <a:pt x="2877227" y="3509561"/>
                </a:cubicBezTo>
                <a:cubicBezTo>
                  <a:pt x="2879201" y="3507941"/>
                  <a:pt x="2880718" y="3505953"/>
                  <a:pt x="2881779" y="3503596"/>
                </a:cubicBezTo>
                <a:cubicBezTo>
                  <a:pt x="2882838" y="3501240"/>
                  <a:pt x="2883370" y="3498559"/>
                  <a:pt x="2883370" y="3495555"/>
                </a:cubicBezTo>
                <a:cubicBezTo>
                  <a:pt x="2883370" y="3492315"/>
                  <a:pt x="2882633" y="3489546"/>
                  <a:pt x="2881160" y="3487249"/>
                </a:cubicBezTo>
                <a:cubicBezTo>
                  <a:pt x="2879686" y="3484951"/>
                  <a:pt x="2877742" y="3482933"/>
                  <a:pt x="2875327" y="3481195"/>
                </a:cubicBezTo>
                <a:cubicBezTo>
                  <a:pt x="2872912" y="3479458"/>
                  <a:pt x="2870157" y="3477867"/>
                  <a:pt x="2867064" y="3476424"/>
                </a:cubicBezTo>
                <a:cubicBezTo>
                  <a:pt x="2863971" y="3474980"/>
                  <a:pt x="2860804" y="3473507"/>
                  <a:pt x="2857564" y="3472005"/>
                </a:cubicBezTo>
                <a:cubicBezTo>
                  <a:pt x="2854326" y="3470503"/>
                  <a:pt x="2851170" y="3468839"/>
                  <a:pt x="2848110" y="3467013"/>
                </a:cubicBezTo>
                <a:cubicBezTo>
                  <a:pt x="2845049" y="3465186"/>
                  <a:pt x="2842310" y="3463036"/>
                  <a:pt x="2839894" y="3460562"/>
                </a:cubicBezTo>
                <a:cubicBezTo>
                  <a:pt x="2837474" y="3458088"/>
                  <a:pt x="2835519" y="3455186"/>
                  <a:pt x="2834017" y="3451858"/>
                </a:cubicBezTo>
                <a:cubicBezTo>
                  <a:pt x="2832512" y="3448529"/>
                  <a:pt x="2831762" y="3444538"/>
                  <a:pt x="2831762" y="3439884"/>
                </a:cubicBezTo>
                <a:cubicBezTo>
                  <a:pt x="2831762" y="3435112"/>
                  <a:pt x="2832631" y="3430856"/>
                  <a:pt x="2834368" y="3427115"/>
                </a:cubicBezTo>
                <a:cubicBezTo>
                  <a:pt x="2836106" y="3423374"/>
                  <a:pt x="2838524" y="3420237"/>
                  <a:pt x="2841614" y="3417704"/>
                </a:cubicBezTo>
                <a:cubicBezTo>
                  <a:pt x="2844711" y="3415171"/>
                  <a:pt x="2848389" y="3413241"/>
                  <a:pt x="2852662" y="3411916"/>
                </a:cubicBezTo>
                <a:cubicBezTo>
                  <a:pt x="2856931" y="3410590"/>
                  <a:pt x="2861541" y="3409928"/>
                  <a:pt x="2866490" y="3409928"/>
                </a:cubicBezTo>
                <a:close/>
                <a:moveTo>
                  <a:pt x="2390238" y="3409928"/>
                </a:moveTo>
                <a:cubicBezTo>
                  <a:pt x="2392772" y="3409928"/>
                  <a:pt x="2395321" y="3410148"/>
                  <a:pt x="2397883" y="3410590"/>
                </a:cubicBezTo>
                <a:cubicBezTo>
                  <a:pt x="2400445" y="3411032"/>
                  <a:pt x="2402861" y="3411621"/>
                  <a:pt x="2405129" y="3412358"/>
                </a:cubicBezTo>
                <a:cubicBezTo>
                  <a:pt x="2407397" y="3413094"/>
                  <a:pt x="2409416" y="3413919"/>
                  <a:pt x="2411182" y="3414832"/>
                </a:cubicBezTo>
                <a:cubicBezTo>
                  <a:pt x="2412950" y="3415745"/>
                  <a:pt x="2414113" y="3416481"/>
                  <a:pt x="2414674" y="3417041"/>
                </a:cubicBezTo>
                <a:cubicBezTo>
                  <a:pt x="2415233" y="3417601"/>
                  <a:pt x="2415601" y="3418043"/>
                  <a:pt x="2415777" y="3418367"/>
                </a:cubicBezTo>
                <a:cubicBezTo>
                  <a:pt x="2415954" y="3418691"/>
                  <a:pt x="2416101" y="3419103"/>
                  <a:pt x="2416219" y="3419604"/>
                </a:cubicBezTo>
                <a:cubicBezTo>
                  <a:pt x="2416338" y="3420105"/>
                  <a:pt x="2416426" y="3420708"/>
                  <a:pt x="2416484" y="3421415"/>
                </a:cubicBezTo>
                <a:cubicBezTo>
                  <a:pt x="2416544" y="3422122"/>
                  <a:pt x="2416573" y="3423035"/>
                  <a:pt x="2416573" y="3424155"/>
                </a:cubicBezTo>
                <a:cubicBezTo>
                  <a:pt x="2416573" y="3425215"/>
                  <a:pt x="2416529" y="3426158"/>
                  <a:pt x="2416440" y="3426982"/>
                </a:cubicBezTo>
                <a:cubicBezTo>
                  <a:pt x="2416352" y="3427807"/>
                  <a:pt x="2416219" y="3428499"/>
                  <a:pt x="2416042" y="3429059"/>
                </a:cubicBezTo>
                <a:cubicBezTo>
                  <a:pt x="2415867" y="3429619"/>
                  <a:pt x="2415616" y="3430031"/>
                  <a:pt x="2415292" y="3430296"/>
                </a:cubicBezTo>
                <a:cubicBezTo>
                  <a:pt x="2414968" y="3430561"/>
                  <a:pt x="2414600" y="3430694"/>
                  <a:pt x="2414187" y="3430694"/>
                </a:cubicBezTo>
                <a:cubicBezTo>
                  <a:pt x="2413539" y="3430694"/>
                  <a:pt x="2412524" y="3430282"/>
                  <a:pt x="2411138" y="3429457"/>
                </a:cubicBezTo>
                <a:cubicBezTo>
                  <a:pt x="2409754" y="3428632"/>
                  <a:pt x="2408060" y="3427704"/>
                  <a:pt x="2406057" y="3426673"/>
                </a:cubicBezTo>
                <a:cubicBezTo>
                  <a:pt x="2404054" y="3425642"/>
                  <a:pt x="2401683" y="3424700"/>
                  <a:pt x="2398943" y="3423845"/>
                </a:cubicBezTo>
                <a:cubicBezTo>
                  <a:pt x="2396204" y="3422991"/>
                  <a:pt x="2393126" y="3422564"/>
                  <a:pt x="2389709" y="3422564"/>
                </a:cubicBezTo>
                <a:cubicBezTo>
                  <a:pt x="2386528" y="3422564"/>
                  <a:pt x="2383758" y="3422991"/>
                  <a:pt x="2381403" y="3423845"/>
                </a:cubicBezTo>
                <a:cubicBezTo>
                  <a:pt x="2379047" y="3424700"/>
                  <a:pt x="2377101" y="3425834"/>
                  <a:pt x="2375571" y="3427247"/>
                </a:cubicBezTo>
                <a:cubicBezTo>
                  <a:pt x="2374038" y="3428661"/>
                  <a:pt x="2372890" y="3430340"/>
                  <a:pt x="2372124" y="3432284"/>
                </a:cubicBezTo>
                <a:cubicBezTo>
                  <a:pt x="2371358" y="3434228"/>
                  <a:pt x="2370976" y="3436290"/>
                  <a:pt x="2370976" y="3438470"/>
                </a:cubicBezTo>
                <a:cubicBezTo>
                  <a:pt x="2370976" y="3441651"/>
                  <a:pt x="2371712" y="3444391"/>
                  <a:pt x="2373185" y="3446688"/>
                </a:cubicBezTo>
                <a:cubicBezTo>
                  <a:pt x="2374657" y="3448986"/>
                  <a:pt x="2376617" y="3451018"/>
                  <a:pt x="2379061" y="3452785"/>
                </a:cubicBezTo>
                <a:cubicBezTo>
                  <a:pt x="2381505" y="3454553"/>
                  <a:pt x="2384290" y="3456173"/>
                  <a:pt x="2387412" y="3457646"/>
                </a:cubicBezTo>
                <a:cubicBezTo>
                  <a:pt x="2390535" y="3459119"/>
                  <a:pt x="2393715" y="3460606"/>
                  <a:pt x="2396955" y="3462108"/>
                </a:cubicBezTo>
                <a:cubicBezTo>
                  <a:pt x="2400196" y="3463610"/>
                  <a:pt x="2403376" y="3465260"/>
                  <a:pt x="2406498" y="3467057"/>
                </a:cubicBezTo>
                <a:cubicBezTo>
                  <a:pt x="2409620" y="3468854"/>
                  <a:pt x="2412405" y="3470975"/>
                  <a:pt x="2414850" y="3473419"/>
                </a:cubicBezTo>
                <a:cubicBezTo>
                  <a:pt x="2417295" y="3475864"/>
                  <a:pt x="2419269" y="3478751"/>
                  <a:pt x="2420771" y="3482079"/>
                </a:cubicBezTo>
                <a:cubicBezTo>
                  <a:pt x="2422272" y="3485408"/>
                  <a:pt x="2423024" y="3489340"/>
                  <a:pt x="2423024" y="3493876"/>
                </a:cubicBezTo>
                <a:cubicBezTo>
                  <a:pt x="2423024" y="3499237"/>
                  <a:pt x="2422037" y="3504009"/>
                  <a:pt x="2420064" y="3508191"/>
                </a:cubicBezTo>
                <a:cubicBezTo>
                  <a:pt x="2418090" y="3512374"/>
                  <a:pt x="2415350" y="3515924"/>
                  <a:pt x="2411845" y="3518840"/>
                </a:cubicBezTo>
                <a:cubicBezTo>
                  <a:pt x="2408339" y="3521756"/>
                  <a:pt x="2404216" y="3523950"/>
                  <a:pt x="2399474" y="3525423"/>
                </a:cubicBezTo>
                <a:cubicBezTo>
                  <a:pt x="2394731" y="3526896"/>
                  <a:pt x="2389621" y="3527632"/>
                  <a:pt x="2384142" y="3527632"/>
                </a:cubicBezTo>
                <a:cubicBezTo>
                  <a:pt x="2380312" y="3527632"/>
                  <a:pt x="2376763" y="3527308"/>
                  <a:pt x="2373495" y="3526660"/>
                </a:cubicBezTo>
                <a:cubicBezTo>
                  <a:pt x="2370224" y="3526012"/>
                  <a:pt x="2367308" y="3525217"/>
                  <a:pt x="2364746" y="3524274"/>
                </a:cubicBezTo>
                <a:cubicBezTo>
                  <a:pt x="2362185" y="3523332"/>
                  <a:pt x="2360034" y="3522360"/>
                  <a:pt x="2358296" y="3521358"/>
                </a:cubicBezTo>
                <a:cubicBezTo>
                  <a:pt x="2356559" y="3520357"/>
                  <a:pt x="2355350" y="3519502"/>
                  <a:pt x="2354672" y="3518795"/>
                </a:cubicBezTo>
                <a:cubicBezTo>
                  <a:pt x="2353995" y="3518088"/>
                  <a:pt x="2353495" y="3517190"/>
                  <a:pt x="2353171" y="3516100"/>
                </a:cubicBezTo>
                <a:cubicBezTo>
                  <a:pt x="2352847" y="3515010"/>
                  <a:pt x="2352685" y="3513552"/>
                  <a:pt x="2352685" y="3511726"/>
                </a:cubicBezTo>
                <a:cubicBezTo>
                  <a:pt x="2352685" y="3510430"/>
                  <a:pt x="2352744" y="3509355"/>
                  <a:pt x="2352862" y="3508501"/>
                </a:cubicBezTo>
                <a:cubicBezTo>
                  <a:pt x="2352980" y="3507647"/>
                  <a:pt x="2353156" y="3506954"/>
                  <a:pt x="2353392" y="3506424"/>
                </a:cubicBezTo>
                <a:cubicBezTo>
                  <a:pt x="2353627" y="3505894"/>
                  <a:pt x="2353922" y="3505526"/>
                  <a:pt x="2354276" y="3505320"/>
                </a:cubicBezTo>
                <a:cubicBezTo>
                  <a:pt x="2354629" y="3505113"/>
                  <a:pt x="2355040" y="3505010"/>
                  <a:pt x="2355513" y="3505010"/>
                </a:cubicBezTo>
                <a:cubicBezTo>
                  <a:pt x="2356336" y="3505010"/>
                  <a:pt x="2357501" y="3505511"/>
                  <a:pt x="2359003" y="3506512"/>
                </a:cubicBezTo>
                <a:cubicBezTo>
                  <a:pt x="2360505" y="3507514"/>
                  <a:pt x="2362434" y="3508604"/>
                  <a:pt x="2364790" y="3509782"/>
                </a:cubicBezTo>
                <a:cubicBezTo>
                  <a:pt x="2367148" y="3510960"/>
                  <a:pt x="2369988" y="3512065"/>
                  <a:pt x="2373317" y="3513096"/>
                </a:cubicBezTo>
                <a:cubicBezTo>
                  <a:pt x="2376644" y="3514127"/>
                  <a:pt x="2380489" y="3514642"/>
                  <a:pt x="2384849" y="3514642"/>
                </a:cubicBezTo>
                <a:cubicBezTo>
                  <a:pt x="2388149" y="3514642"/>
                  <a:pt x="2391167" y="3514200"/>
                  <a:pt x="2393906" y="3513317"/>
                </a:cubicBezTo>
                <a:cubicBezTo>
                  <a:pt x="2396646" y="3512433"/>
                  <a:pt x="2399002" y="3511181"/>
                  <a:pt x="2400975" y="3509561"/>
                </a:cubicBezTo>
                <a:cubicBezTo>
                  <a:pt x="2402950" y="3507941"/>
                  <a:pt x="2404466" y="3505953"/>
                  <a:pt x="2405527" y="3503596"/>
                </a:cubicBezTo>
                <a:cubicBezTo>
                  <a:pt x="2406587" y="3501240"/>
                  <a:pt x="2407118" y="3498559"/>
                  <a:pt x="2407118" y="3495555"/>
                </a:cubicBezTo>
                <a:cubicBezTo>
                  <a:pt x="2407118" y="3492315"/>
                  <a:pt x="2406381" y="3489546"/>
                  <a:pt x="2404908" y="3487249"/>
                </a:cubicBezTo>
                <a:cubicBezTo>
                  <a:pt x="2403436" y="3484951"/>
                  <a:pt x="2401491" y="3482933"/>
                  <a:pt x="2399076" y="3481195"/>
                </a:cubicBezTo>
                <a:cubicBezTo>
                  <a:pt x="2396661" y="3479458"/>
                  <a:pt x="2393906" y="3477867"/>
                  <a:pt x="2390814" y="3476424"/>
                </a:cubicBezTo>
                <a:cubicBezTo>
                  <a:pt x="2387721" y="3474980"/>
                  <a:pt x="2384554" y="3473507"/>
                  <a:pt x="2381314" y="3472005"/>
                </a:cubicBezTo>
                <a:cubicBezTo>
                  <a:pt x="2378074" y="3470503"/>
                  <a:pt x="2374922" y="3468839"/>
                  <a:pt x="2371859" y="3467013"/>
                </a:cubicBezTo>
                <a:cubicBezTo>
                  <a:pt x="2368795" y="3465186"/>
                  <a:pt x="2366057" y="3463036"/>
                  <a:pt x="2363641" y="3460562"/>
                </a:cubicBezTo>
                <a:cubicBezTo>
                  <a:pt x="2361226" y="3458088"/>
                  <a:pt x="2359267" y="3455186"/>
                  <a:pt x="2357766" y="3451858"/>
                </a:cubicBezTo>
                <a:cubicBezTo>
                  <a:pt x="2356263" y="3448529"/>
                  <a:pt x="2355513" y="3444538"/>
                  <a:pt x="2355513" y="3439884"/>
                </a:cubicBezTo>
                <a:cubicBezTo>
                  <a:pt x="2355513" y="3435112"/>
                  <a:pt x="2356381" y="3430856"/>
                  <a:pt x="2358119" y="3427115"/>
                </a:cubicBezTo>
                <a:cubicBezTo>
                  <a:pt x="2359857" y="3423374"/>
                  <a:pt x="2362272" y="3420237"/>
                  <a:pt x="2365365" y="3417704"/>
                </a:cubicBezTo>
                <a:cubicBezTo>
                  <a:pt x="2368456" y="3415171"/>
                  <a:pt x="2372138" y="3413241"/>
                  <a:pt x="2376409" y="3411916"/>
                </a:cubicBezTo>
                <a:cubicBezTo>
                  <a:pt x="2380680" y="3410590"/>
                  <a:pt x="2385291" y="3409928"/>
                  <a:pt x="2390238" y="3409928"/>
                </a:cubicBezTo>
                <a:close/>
                <a:moveTo>
                  <a:pt x="1923518" y="3409928"/>
                </a:moveTo>
                <a:cubicBezTo>
                  <a:pt x="1926051" y="3409928"/>
                  <a:pt x="1928599" y="3410148"/>
                  <a:pt x="1931162" y="3410590"/>
                </a:cubicBezTo>
                <a:cubicBezTo>
                  <a:pt x="1933725" y="3411032"/>
                  <a:pt x="1936140" y="3411621"/>
                  <a:pt x="1938408" y="3412358"/>
                </a:cubicBezTo>
                <a:cubicBezTo>
                  <a:pt x="1940676" y="3413094"/>
                  <a:pt x="1942693" y="3413919"/>
                  <a:pt x="1944461" y="3414832"/>
                </a:cubicBezTo>
                <a:cubicBezTo>
                  <a:pt x="1946228" y="3415745"/>
                  <a:pt x="1947392" y="3416481"/>
                  <a:pt x="1947951" y="3417041"/>
                </a:cubicBezTo>
                <a:cubicBezTo>
                  <a:pt x="1948511" y="3417601"/>
                  <a:pt x="1948879" y="3418043"/>
                  <a:pt x="1949056" y="3418367"/>
                </a:cubicBezTo>
                <a:cubicBezTo>
                  <a:pt x="1949233" y="3418691"/>
                  <a:pt x="1949380" y="3419103"/>
                  <a:pt x="1949498" y="3419604"/>
                </a:cubicBezTo>
                <a:cubicBezTo>
                  <a:pt x="1949616" y="3420105"/>
                  <a:pt x="1949703" y="3420708"/>
                  <a:pt x="1949763" y="3421415"/>
                </a:cubicBezTo>
                <a:cubicBezTo>
                  <a:pt x="1949822" y="3422122"/>
                  <a:pt x="1949851" y="3423035"/>
                  <a:pt x="1949851" y="3424155"/>
                </a:cubicBezTo>
                <a:cubicBezTo>
                  <a:pt x="1949851" y="3425215"/>
                  <a:pt x="1949807" y="3426158"/>
                  <a:pt x="1949719" y="3426982"/>
                </a:cubicBezTo>
                <a:cubicBezTo>
                  <a:pt x="1949630" y="3427807"/>
                  <a:pt x="1949498" y="3428499"/>
                  <a:pt x="1949321" y="3429059"/>
                </a:cubicBezTo>
                <a:cubicBezTo>
                  <a:pt x="1949145" y="3429619"/>
                  <a:pt x="1948894" y="3430031"/>
                  <a:pt x="1948569" y="3430296"/>
                </a:cubicBezTo>
                <a:cubicBezTo>
                  <a:pt x="1948245" y="3430561"/>
                  <a:pt x="1947877" y="3430694"/>
                  <a:pt x="1947465" y="3430694"/>
                </a:cubicBezTo>
                <a:cubicBezTo>
                  <a:pt x="1946817" y="3430694"/>
                  <a:pt x="1945800" y="3430282"/>
                  <a:pt x="1944417" y="3429457"/>
                </a:cubicBezTo>
                <a:cubicBezTo>
                  <a:pt x="1943032" y="3428632"/>
                  <a:pt x="1941339" y="3427704"/>
                  <a:pt x="1939336" y="3426673"/>
                </a:cubicBezTo>
                <a:cubicBezTo>
                  <a:pt x="1937333" y="3425642"/>
                  <a:pt x="1934961" y="3424700"/>
                  <a:pt x="1932222" y="3423845"/>
                </a:cubicBezTo>
                <a:cubicBezTo>
                  <a:pt x="1929483" y="3422991"/>
                  <a:pt x="1926405" y="3422564"/>
                  <a:pt x="1922988" y="3422564"/>
                </a:cubicBezTo>
                <a:cubicBezTo>
                  <a:pt x="1919806" y="3422564"/>
                  <a:pt x="1917038" y="3422991"/>
                  <a:pt x="1914681" y="3423845"/>
                </a:cubicBezTo>
                <a:cubicBezTo>
                  <a:pt x="1912325" y="3424700"/>
                  <a:pt x="1910381" y="3425834"/>
                  <a:pt x="1908849" y="3427247"/>
                </a:cubicBezTo>
                <a:cubicBezTo>
                  <a:pt x="1907317" y="3428661"/>
                  <a:pt x="1906169" y="3430340"/>
                  <a:pt x="1905403" y="3432284"/>
                </a:cubicBezTo>
                <a:cubicBezTo>
                  <a:pt x="1904637" y="3434228"/>
                  <a:pt x="1904254" y="3436290"/>
                  <a:pt x="1904254" y="3438470"/>
                </a:cubicBezTo>
                <a:cubicBezTo>
                  <a:pt x="1904254" y="3441651"/>
                  <a:pt x="1904990" y="3444391"/>
                  <a:pt x="1906463" y="3446688"/>
                </a:cubicBezTo>
                <a:cubicBezTo>
                  <a:pt x="1907936" y="3448986"/>
                  <a:pt x="1909895" y="3451018"/>
                  <a:pt x="1912340" y="3452785"/>
                </a:cubicBezTo>
                <a:cubicBezTo>
                  <a:pt x="1914785" y="3454553"/>
                  <a:pt x="1917568" y="3456173"/>
                  <a:pt x="1920691" y="3457646"/>
                </a:cubicBezTo>
                <a:cubicBezTo>
                  <a:pt x="1923813" y="3459119"/>
                  <a:pt x="1926993" y="3460606"/>
                  <a:pt x="1930234" y="3462108"/>
                </a:cubicBezTo>
                <a:cubicBezTo>
                  <a:pt x="1933474" y="3463610"/>
                  <a:pt x="1936655" y="3465260"/>
                  <a:pt x="1939778" y="3467057"/>
                </a:cubicBezTo>
                <a:cubicBezTo>
                  <a:pt x="1942900" y="3468854"/>
                  <a:pt x="1945683" y="3470975"/>
                  <a:pt x="1948128" y="3473419"/>
                </a:cubicBezTo>
                <a:cubicBezTo>
                  <a:pt x="1950572" y="3475864"/>
                  <a:pt x="1952546" y="3478751"/>
                  <a:pt x="1954049" y="3482079"/>
                </a:cubicBezTo>
                <a:cubicBezTo>
                  <a:pt x="1955551" y="3485408"/>
                  <a:pt x="1956301" y="3489340"/>
                  <a:pt x="1956301" y="3493876"/>
                </a:cubicBezTo>
                <a:cubicBezTo>
                  <a:pt x="1956301" y="3499237"/>
                  <a:pt x="1955315" y="3504009"/>
                  <a:pt x="1953341" y="3508191"/>
                </a:cubicBezTo>
                <a:cubicBezTo>
                  <a:pt x="1951368" y="3512374"/>
                  <a:pt x="1948629" y="3515924"/>
                  <a:pt x="1945123" y="3518840"/>
                </a:cubicBezTo>
                <a:cubicBezTo>
                  <a:pt x="1941619" y="3521756"/>
                  <a:pt x="1937495" y="3523950"/>
                  <a:pt x="1932752" y="3525423"/>
                </a:cubicBezTo>
                <a:cubicBezTo>
                  <a:pt x="1928010" y="3526896"/>
                  <a:pt x="1922899" y="3527632"/>
                  <a:pt x="1917421" y="3527632"/>
                </a:cubicBezTo>
                <a:cubicBezTo>
                  <a:pt x="1913591" y="3527632"/>
                  <a:pt x="1910042" y="3527308"/>
                  <a:pt x="1906773" y="3526660"/>
                </a:cubicBezTo>
                <a:cubicBezTo>
                  <a:pt x="1903503" y="3526012"/>
                  <a:pt x="1900587" y="3525217"/>
                  <a:pt x="1898025" y="3524274"/>
                </a:cubicBezTo>
                <a:cubicBezTo>
                  <a:pt x="1895462" y="3523332"/>
                  <a:pt x="1893312" y="3522360"/>
                  <a:pt x="1891574" y="3521358"/>
                </a:cubicBezTo>
                <a:cubicBezTo>
                  <a:pt x="1889836" y="3520357"/>
                  <a:pt x="1888628" y="3519502"/>
                  <a:pt x="1887950" y="3518795"/>
                </a:cubicBezTo>
                <a:cubicBezTo>
                  <a:pt x="1887273" y="3518088"/>
                  <a:pt x="1886772" y="3517190"/>
                  <a:pt x="1886448" y="3516100"/>
                </a:cubicBezTo>
                <a:cubicBezTo>
                  <a:pt x="1886124" y="3515010"/>
                  <a:pt x="1885963" y="3513552"/>
                  <a:pt x="1885963" y="3511726"/>
                </a:cubicBezTo>
                <a:cubicBezTo>
                  <a:pt x="1885963" y="3510430"/>
                  <a:pt x="1886021" y="3509355"/>
                  <a:pt x="1886140" y="3508501"/>
                </a:cubicBezTo>
                <a:cubicBezTo>
                  <a:pt x="1886257" y="3507647"/>
                  <a:pt x="1886433" y="3506954"/>
                  <a:pt x="1886669" y="3506424"/>
                </a:cubicBezTo>
                <a:cubicBezTo>
                  <a:pt x="1886905" y="3505894"/>
                  <a:pt x="1887200" y="3505526"/>
                  <a:pt x="1887553" y="3505320"/>
                </a:cubicBezTo>
                <a:cubicBezTo>
                  <a:pt x="1887906" y="3505113"/>
                  <a:pt x="1888319" y="3505010"/>
                  <a:pt x="1888790" y="3505010"/>
                </a:cubicBezTo>
                <a:cubicBezTo>
                  <a:pt x="1889615" y="3505010"/>
                  <a:pt x="1890778" y="3505511"/>
                  <a:pt x="1892280" y="3506512"/>
                </a:cubicBezTo>
                <a:cubicBezTo>
                  <a:pt x="1893783" y="3507514"/>
                  <a:pt x="1895712" y="3508604"/>
                  <a:pt x="1898069" y="3509782"/>
                </a:cubicBezTo>
                <a:cubicBezTo>
                  <a:pt x="1900425" y="3510960"/>
                  <a:pt x="1903267" y="3512065"/>
                  <a:pt x="1906596" y="3513096"/>
                </a:cubicBezTo>
                <a:cubicBezTo>
                  <a:pt x="1909924" y="3514127"/>
                  <a:pt x="1913768" y="3514642"/>
                  <a:pt x="1918128" y="3514642"/>
                </a:cubicBezTo>
                <a:cubicBezTo>
                  <a:pt x="1921427" y="3514642"/>
                  <a:pt x="1924446" y="3514200"/>
                  <a:pt x="1927185" y="3513317"/>
                </a:cubicBezTo>
                <a:cubicBezTo>
                  <a:pt x="1929925" y="3512433"/>
                  <a:pt x="1932281" y="3511181"/>
                  <a:pt x="1934255" y="3509561"/>
                </a:cubicBezTo>
                <a:cubicBezTo>
                  <a:pt x="1936228" y="3507941"/>
                  <a:pt x="1937745" y="3505953"/>
                  <a:pt x="1938806" y="3503596"/>
                </a:cubicBezTo>
                <a:cubicBezTo>
                  <a:pt x="1939866" y="3501240"/>
                  <a:pt x="1940396" y="3498559"/>
                  <a:pt x="1940396" y="3495555"/>
                </a:cubicBezTo>
                <a:cubicBezTo>
                  <a:pt x="1940396" y="3492315"/>
                  <a:pt x="1939660" y="3489546"/>
                  <a:pt x="1938187" y="3487249"/>
                </a:cubicBezTo>
                <a:cubicBezTo>
                  <a:pt x="1936714" y="3484951"/>
                  <a:pt x="1934770" y="3482933"/>
                  <a:pt x="1932355" y="3481195"/>
                </a:cubicBezTo>
                <a:cubicBezTo>
                  <a:pt x="1929939" y="3479458"/>
                  <a:pt x="1927185" y="3477867"/>
                  <a:pt x="1924092" y="3476424"/>
                </a:cubicBezTo>
                <a:cubicBezTo>
                  <a:pt x="1921000" y="3474980"/>
                  <a:pt x="1917833" y="3473507"/>
                  <a:pt x="1914593" y="3472005"/>
                </a:cubicBezTo>
                <a:cubicBezTo>
                  <a:pt x="1911353" y="3470503"/>
                  <a:pt x="1908202" y="3468839"/>
                  <a:pt x="1905138" y="3467013"/>
                </a:cubicBezTo>
                <a:cubicBezTo>
                  <a:pt x="1902075" y="3465186"/>
                  <a:pt x="1899335" y="3463036"/>
                  <a:pt x="1896920" y="3460562"/>
                </a:cubicBezTo>
                <a:cubicBezTo>
                  <a:pt x="1894504" y="3458088"/>
                  <a:pt x="1892546" y="3455186"/>
                  <a:pt x="1891044" y="3451858"/>
                </a:cubicBezTo>
                <a:cubicBezTo>
                  <a:pt x="1889541" y="3448529"/>
                  <a:pt x="1888790" y="3444538"/>
                  <a:pt x="1888790" y="3439884"/>
                </a:cubicBezTo>
                <a:cubicBezTo>
                  <a:pt x="1888790" y="3435112"/>
                  <a:pt x="1889659" y="3430856"/>
                  <a:pt x="1891397" y="3427115"/>
                </a:cubicBezTo>
                <a:cubicBezTo>
                  <a:pt x="1893135" y="3423374"/>
                  <a:pt x="1895550" y="3420237"/>
                  <a:pt x="1898644" y="3417704"/>
                </a:cubicBezTo>
                <a:cubicBezTo>
                  <a:pt x="1901736" y="3415171"/>
                  <a:pt x="1905418" y="3413241"/>
                  <a:pt x="1909689" y="3411916"/>
                </a:cubicBezTo>
                <a:cubicBezTo>
                  <a:pt x="1913960" y="3410590"/>
                  <a:pt x="1918570" y="3409928"/>
                  <a:pt x="1923518" y="3409928"/>
                </a:cubicBezTo>
                <a:close/>
                <a:moveTo>
                  <a:pt x="1447265" y="3409928"/>
                </a:moveTo>
                <a:cubicBezTo>
                  <a:pt x="1449799" y="3409928"/>
                  <a:pt x="1452346" y="3410148"/>
                  <a:pt x="1454909" y="3410590"/>
                </a:cubicBezTo>
                <a:cubicBezTo>
                  <a:pt x="1457472" y="3411032"/>
                  <a:pt x="1459887" y="3411621"/>
                  <a:pt x="1462155" y="3412358"/>
                </a:cubicBezTo>
                <a:cubicBezTo>
                  <a:pt x="1464422" y="3413094"/>
                  <a:pt x="1466440" y="3413919"/>
                  <a:pt x="1468208" y="3414832"/>
                </a:cubicBezTo>
                <a:cubicBezTo>
                  <a:pt x="1469975" y="3415745"/>
                  <a:pt x="1471139" y="3416481"/>
                  <a:pt x="1471699" y="3417041"/>
                </a:cubicBezTo>
                <a:cubicBezTo>
                  <a:pt x="1472258" y="3417601"/>
                  <a:pt x="1472626" y="3418043"/>
                  <a:pt x="1472803" y="3418367"/>
                </a:cubicBezTo>
                <a:cubicBezTo>
                  <a:pt x="1472980" y="3418691"/>
                  <a:pt x="1473126" y="3419103"/>
                  <a:pt x="1473244" y="3419604"/>
                </a:cubicBezTo>
                <a:cubicBezTo>
                  <a:pt x="1473362" y="3420105"/>
                  <a:pt x="1473451" y="3420708"/>
                  <a:pt x="1473511" y="3421415"/>
                </a:cubicBezTo>
                <a:cubicBezTo>
                  <a:pt x="1473569" y="3422122"/>
                  <a:pt x="1473599" y="3423035"/>
                  <a:pt x="1473599" y="3424155"/>
                </a:cubicBezTo>
                <a:cubicBezTo>
                  <a:pt x="1473599" y="3425215"/>
                  <a:pt x="1473555" y="3426158"/>
                  <a:pt x="1473466" y="3426982"/>
                </a:cubicBezTo>
                <a:cubicBezTo>
                  <a:pt x="1473378" y="3427807"/>
                  <a:pt x="1473244" y="3428499"/>
                  <a:pt x="1473068" y="3429059"/>
                </a:cubicBezTo>
                <a:cubicBezTo>
                  <a:pt x="1472892" y="3429619"/>
                  <a:pt x="1472641" y="3430031"/>
                  <a:pt x="1472317" y="3430296"/>
                </a:cubicBezTo>
                <a:cubicBezTo>
                  <a:pt x="1471993" y="3430561"/>
                  <a:pt x="1471625" y="3430694"/>
                  <a:pt x="1471213" y="3430694"/>
                </a:cubicBezTo>
                <a:cubicBezTo>
                  <a:pt x="1470565" y="3430694"/>
                  <a:pt x="1469549" y="3430282"/>
                  <a:pt x="1468163" y="3429457"/>
                </a:cubicBezTo>
                <a:cubicBezTo>
                  <a:pt x="1466779" y="3428632"/>
                  <a:pt x="1465085" y="3427704"/>
                  <a:pt x="1463083" y="3426673"/>
                </a:cubicBezTo>
                <a:cubicBezTo>
                  <a:pt x="1461079" y="3425642"/>
                  <a:pt x="1458709" y="3424700"/>
                  <a:pt x="1455970" y="3423845"/>
                </a:cubicBezTo>
                <a:cubicBezTo>
                  <a:pt x="1453230" y="3422991"/>
                  <a:pt x="1450152" y="3422564"/>
                  <a:pt x="1446735" y="3422564"/>
                </a:cubicBezTo>
                <a:cubicBezTo>
                  <a:pt x="1443553" y="3422564"/>
                  <a:pt x="1440785" y="3422991"/>
                  <a:pt x="1438428" y="3423845"/>
                </a:cubicBezTo>
                <a:cubicBezTo>
                  <a:pt x="1436072" y="3424700"/>
                  <a:pt x="1434128" y="3425834"/>
                  <a:pt x="1432596" y="3427247"/>
                </a:cubicBezTo>
                <a:cubicBezTo>
                  <a:pt x="1431065" y="3428661"/>
                  <a:pt x="1429915" y="3430340"/>
                  <a:pt x="1429149" y="3432284"/>
                </a:cubicBezTo>
                <a:cubicBezTo>
                  <a:pt x="1428384" y="3434228"/>
                  <a:pt x="1428001" y="3436290"/>
                  <a:pt x="1428001" y="3438470"/>
                </a:cubicBezTo>
                <a:cubicBezTo>
                  <a:pt x="1428001" y="3441651"/>
                  <a:pt x="1428737" y="3444391"/>
                  <a:pt x="1430210" y="3446688"/>
                </a:cubicBezTo>
                <a:cubicBezTo>
                  <a:pt x="1431683" y="3448986"/>
                  <a:pt x="1433642" y="3451018"/>
                  <a:pt x="1436087" y="3452785"/>
                </a:cubicBezTo>
                <a:cubicBezTo>
                  <a:pt x="1438532" y="3454553"/>
                  <a:pt x="1441315" y="3456173"/>
                  <a:pt x="1444438" y="3457646"/>
                </a:cubicBezTo>
                <a:cubicBezTo>
                  <a:pt x="1447560" y="3459119"/>
                  <a:pt x="1450741" y="3460606"/>
                  <a:pt x="1453981" y="3462108"/>
                </a:cubicBezTo>
                <a:cubicBezTo>
                  <a:pt x="1457221" y="3463610"/>
                  <a:pt x="1460402" y="3465260"/>
                  <a:pt x="1463524" y="3467057"/>
                </a:cubicBezTo>
                <a:cubicBezTo>
                  <a:pt x="1466647" y="3468854"/>
                  <a:pt x="1469431" y="3470975"/>
                  <a:pt x="1471875" y="3473419"/>
                </a:cubicBezTo>
                <a:cubicBezTo>
                  <a:pt x="1474320" y="3475864"/>
                  <a:pt x="1476294" y="3478751"/>
                  <a:pt x="1477797" y="3482079"/>
                </a:cubicBezTo>
                <a:cubicBezTo>
                  <a:pt x="1479298" y="3485408"/>
                  <a:pt x="1480049" y="3489340"/>
                  <a:pt x="1480049" y="3493876"/>
                </a:cubicBezTo>
                <a:cubicBezTo>
                  <a:pt x="1480049" y="3499237"/>
                  <a:pt x="1479063" y="3504009"/>
                  <a:pt x="1477089" y="3508191"/>
                </a:cubicBezTo>
                <a:cubicBezTo>
                  <a:pt x="1475115" y="3512374"/>
                  <a:pt x="1472377" y="3515924"/>
                  <a:pt x="1468871" y="3518840"/>
                </a:cubicBezTo>
                <a:cubicBezTo>
                  <a:pt x="1465365" y="3521756"/>
                  <a:pt x="1461242" y="3523950"/>
                  <a:pt x="1456500" y="3525423"/>
                </a:cubicBezTo>
                <a:cubicBezTo>
                  <a:pt x="1451758" y="3526896"/>
                  <a:pt x="1446646" y="3527632"/>
                  <a:pt x="1441168" y="3527632"/>
                </a:cubicBezTo>
                <a:cubicBezTo>
                  <a:pt x="1437339" y="3527632"/>
                  <a:pt x="1433789" y="3527308"/>
                  <a:pt x="1430519" y="3526660"/>
                </a:cubicBezTo>
                <a:cubicBezTo>
                  <a:pt x="1427250" y="3526012"/>
                  <a:pt x="1424333" y="3525217"/>
                  <a:pt x="1421771" y="3524274"/>
                </a:cubicBezTo>
                <a:cubicBezTo>
                  <a:pt x="1419208" y="3523332"/>
                  <a:pt x="1417058" y="3522360"/>
                  <a:pt x="1415321" y="3521358"/>
                </a:cubicBezTo>
                <a:cubicBezTo>
                  <a:pt x="1413582" y="3520357"/>
                  <a:pt x="1412374" y="3519502"/>
                  <a:pt x="1411697" y="3518795"/>
                </a:cubicBezTo>
                <a:cubicBezTo>
                  <a:pt x="1411019" y="3518088"/>
                  <a:pt x="1410519" y="3517190"/>
                  <a:pt x="1410194" y="3516100"/>
                </a:cubicBezTo>
                <a:cubicBezTo>
                  <a:pt x="1409871" y="3515010"/>
                  <a:pt x="1409709" y="3513552"/>
                  <a:pt x="1409709" y="3511726"/>
                </a:cubicBezTo>
                <a:cubicBezTo>
                  <a:pt x="1409709" y="3510430"/>
                  <a:pt x="1409768" y="3509355"/>
                  <a:pt x="1409885" y="3508501"/>
                </a:cubicBezTo>
                <a:cubicBezTo>
                  <a:pt x="1410003" y="3507647"/>
                  <a:pt x="1410180" y="3506954"/>
                  <a:pt x="1410416" y="3506424"/>
                </a:cubicBezTo>
                <a:cubicBezTo>
                  <a:pt x="1410651" y="3505894"/>
                  <a:pt x="1410946" y="3505526"/>
                  <a:pt x="1411299" y="3505320"/>
                </a:cubicBezTo>
                <a:cubicBezTo>
                  <a:pt x="1411653" y="3505113"/>
                  <a:pt x="1412065" y="3505010"/>
                  <a:pt x="1412536" y="3505010"/>
                </a:cubicBezTo>
                <a:cubicBezTo>
                  <a:pt x="1413361" y="3505010"/>
                  <a:pt x="1414524" y="3505511"/>
                  <a:pt x="1416028" y="3506512"/>
                </a:cubicBezTo>
                <a:cubicBezTo>
                  <a:pt x="1417529" y="3507514"/>
                  <a:pt x="1419458" y="3508604"/>
                  <a:pt x="1421815" y="3509782"/>
                </a:cubicBezTo>
                <a:cubicBezTo>
                  <a:pt x="1424171" y="3510960"/>
                  <a:pt x="1427015" y="3512065"/>
                  <a:pt x="1430344" y="3513096"/>
                </a:cubicBezTo>
                <a:cubicBezTo>
                  <a:pt x="1433671" y="3514127"/>
                  <a:pt x="1437516" y="3514642"/>
                  <a:pt x="1441875" y="3514642"/>
                </a:cubicBezTo>
                <a:cubicBezTo>
                  <a:pt x="1445174" y="3514642"/>
                  <a:pt x="1448193" y="3514200"/>
                  <a:pt x="1450932" y="3513317"/>
                </a:cubicBezTo>
                <a:cubicBezTo>
                  <a:pt x="1453672" y="3512433"/>
                  <a:pt x="1456028" y="3511181"/>
                  <a:pt x="1458002" y="3509561"/>
                </a:cubicBezTo>
                <a:cubicBezTo>
                  <a:pt x="1459974" y="3507941"/>
                  <a:pt x="1461492" y="3505953"/>
                  <a:pt x="1462552" y="3503596"/>
                </a:cubicBezTo>
                <a:cubicBezTo>
                  <a:pt x="1463613" y="3501240"/>
                  <a:pt x="1464143" y="3498559"/>
                  <a:pt x="1464143" y="3495555"/>
                </a:cubicBezTo>
                <a:cubicBezTo>
                  <a:pt x="1464143" y="3492315"/>
                  <a:pt x="1463406" y="3489546"/>
                  <a:pt x="1461934" y="3487249"/>
                </a:cubicBezTo>
                <a:cubicBezTo>
                  <a:pt x="1460461" y="3484951"/>
                  <a:pt x="1458517" y="3482933"/>
                  <a:pt x="1456102" y="3481195"/>
                </a:cubicBezTo>
                <a:cubicBezTo>
                  <a:pt x="1453686" y="3479458"/>
                  <a:pt x="1450932" y="3477867"/>
                  <a:pt x="1447839" y="3476424"/>
                </a:cubicBezTo>
                <a:cubicBezTo>
                  <a:pt x="1444746" y="3474980"/>
                  <a:pt x="1441581" y="3473507"/>
                  <a:pt x="1438340" y="3472005"/>
                </a:cubicBezTo>
                <a:cubicBezTo>
                  <a:pt x="1435101" y="3470503"/>
                  <a:pt x="1431949" y="3468839"/>
                  <a:pt x="1428884" y="3467013"/>
                </a:cubicBezTo>
                <a:cubicBezTo>
                  <a:pt x="1425821" y="3465186"/>
                  <a:pt x="1423082" y="3463036"/>
                  <a:pt x="1420666" y="3460562"/>
                </a:cubicBezTo>
                <a:cubicBezTo>
                  <a:pt x="1418250" y="3458088"/>
                  <a:pt x="1416292" y="3455186"/>
                  <a:pt x="1414789" y="3451858"/>
                </a:cubicBezTo>
                <a:cubicBezTo>
                  <a:pt x="1413287" y="3448529"/>
                  <a:pt x="1412536" y="3444538"/>
                  <a:pt x="1412536" y="3439884"/>
                </a:cubicBezTo>
                <a:cubicBezTo>
                  <a:pt x="1412536" y="3435112"/>
                  <a:pt x="1413405" y="3430856"/>
                  <a:pt x="1415144" y="3427115"/>
                </a:cubicBezTo>
                <a:cubicBezTo>
                  <a:pt x="1416881" y="3423374"/>
                  <a:pt x="1419296" y="3420237"/>
                  <a:pt x="1422389" y="3417704"/>
                </a:cubicBezTo>
                <a:cubicBezTo>
                  <a:pt x="1425482" y="3415171"/>
                  <a:pt x="1429165" y="3413241"/>
                  <a:pt x="1433436" y="3411916"/>
                </a:cubicBezTo>
                <a:cubicBezTo>
                  <a:pt x="1437707" y="3410590"/>
                  <a:pt x="1442317" y="3409928"/>
                  <a:pt x="1447265" y="3409928"/>
                </a:cubicBezTo>
                <a:close/>
                <a:moveTo>
                  <a:pt x="980541" y="3409928"/>
                </a:moveTo>
                <a:cubicBezTo>
                  <a:pt x="983074" y="3409928"/>
                  <a:pt x="985621" y="3410148"/>
                  <a:pt x="988184" y="3410590"/>
                </a:cubicBezTo>
                <a:cubicBezTo>
                  <a:pt x="990747" y="3411032"/>
                  <a:pt x="993162" y="3411621"/>
                  <a:pt x="995431" y="3412358"/>
                </a:cubicBezTo>
                <a:cubicBezTo>
                  <a:pt x="997699" y="3413094"/>
                  <a:pt x="999716" y="3413919"/>
                  <a:pt x="1001484" y="3414832"/>
                </a:cubicBezTo>
                <a:cubicBezTo>
                  <a:pt x="1003251" y="3415745"/>
                  <a:pt x="1004415" y="3416481"/>
                  <a:pt x="1004974" y="3417041"/>
                </a:cubicBezTo>
                <a:cubicBezTo>
                  <a:pt x="1005534" y="3417601"/>
                  <a:pt x="1005902" y="3418043"/>
                  <a:pt x="1006079" y="3418367"/>
                </a:cubicBezTo>
                <a:cubicBezTo>
                  <a:pt x="1006256" y="3418691"/>
                  <a:pt x="1006403" y="3419103"/>
                  <a:pt x="1006521" y="3419604"/>
                </a:cubicBezTo>
                <a:cubicBezTo>
                  <a:pt x="1006639" y="3420105"/>
                  <a:pt x="1006727" y="3420708"/>
                  <a:pt x="1006786" y="3421415"/>
                </a:cubicBezTo>
                <a:cubicBezTo>
                  <a:pt x="1006845" y="3422122"/>
                  <a:pt x="1006874" y="3423035"/>
                  <a:pt x="1006874" y="3424155"/>
                </a:cubicBezTo>
                <a:cubicBezTo>
                  <a:pt x="1006874" y="3425215"/>
                  <a:pt x="1006830" y="3426158"/>
                  <a:pt x="1006742" y="3426982"/>
                </a:cubicBezTo>
                <a:cubicBezTo>
                  <a:pt x="1006654" y="3427807"/>
                  <a:pt x="1006521" y="3428499"/>
                  <a:pt x="1006344" y="3429059"/>
                </a:cubicBezTo>
                <a:cubicBezTo>
                  <a:pt x="1006167" y="3429619"/>
                  <a:pt x="1005917" y="3430031"/>
                  <a:pt x="1005593" y="3430296"/>
                </a:cubicBezTo>
                <a:cubicBezTo>
                  <a:pt x="1005269" y="3430561"/>
                  <a:pt x="1004901" y="3430694"/>
                  <a:pt x="1004488" y="3430694"/>
                </a:cubicBezTo>
                <a:cubicBezTo>
                  <a:pt x="1003840" y="3430694"/>
                  <a:pt x="1002824" y="3430282"/>
                  <a:pt x="1001440" y="3429457"/>
                </a:cubicBezTo>
                <a:cubicBezTo>
                  <a:pt x="1000055" y="3428632"/>
                  <a:pt x="998361" y="3427704"/>
                  <a:pt x="996358" y="3426673"/>
                </a:cubicBezTo>
                <a:cubicBezTo>
                  <a:pt x="994355" y="3425642"/>
                  <a:pt x="991984" y="3424700"/>
                  <a:pt x="989245" y="3423845"/>
                </a:cubicBezTo>
                <a:cubicBezTo>
                  <a:pt x="986506" y="3422991"/>
                  <a:pt x="983427" y="3422564"/>
                  <a:pt x="980011" y="3422564"/>
                </a:cubicBezTo>
                <a:cubicBezTo>
                  <a:pt x="976829" y="3422564"/>
                  <a:pt x="974060" y="3422991"/>
                  <a:pt x="971704" y="3423845"/>
                </a:cubicBezTo>
                <a:cubicBezTo>
                  <a:pt x="969348" y="3424700"/>
                  <a:pt x="967403" y="3425834"/>
                  <a:pt x="965872" y="3427247"/>
                </a:cubicBezTo>
                <a:cubicBezTo>
                  <a:pt x="964340" y="3428661"/>
                  <a:pt x="963191" y="3430340"/>
                  <a:pt x="962425" y="3432284"/>
                </a:cubicBezTo>
                <a:cubicBezTo>
                  <a:pt x="961659" y="3434228"/>
                  <a:pt x="961277" y="3436290"/>
                  <a:pt x="961277" y="3438470"/>
                </a:cubicBezTo>
                <a:cubicBezTo>
                  <a:pt x="961277" y="3441651"/>
                  <a:pt x="962013" y="3444391"/>
                  <a:pt x="963486" y="3446688"/>
                </a:cubicBezTo>
                <a:cubicBezTo>
                  <a:pt x="964959" y="3448986"/>
                  <a:pt x="966917" y="3451018"/>
                  <a:pt x="969362" y="3452785"/>
                </a:cubicBezTo>
                <a:cubicBezTo>
                  <a:pt x="971807" y="3454553"/>
                  <a:pt x="974590" y="3456173"/>
                  <a:pt x="977713" y="3457646"/>
                </a:cubicBezTo>
                <a:cubicBezTo>
                  <a:pt x="980835" y="3459119"/>
                  <a:pt x="984017" y="3460606"/>
                  <a:pt x="987256" y="3462108"/>
                </a:cubicBezTo>
                <a:cubicBezTo>
                  <a:pt x="990496" y="3463610"/>
                  <a:pt x="993678" y="3465260"/>
                  <a:pt x="996800" y="3467057"/>
                </a:cubicBezTo>
                <a:cubicBezTo>
                  <a:pt x="999923" y="3468854"/>
                  <a:pt x="1002706" y="3470975"/>
                  <a:pt x="1005151" y="3473419"/>
                </a:cubicBezTo>
                <a:cubicBezTo>
                  <a:pt x="1007596" y="3475864"/>
                  <a:pt x="1009570" y="3478751"/>
                  <a:pt x="1011072" y="3482079"/>
                </a:cubicBezTo>
                <a:cubicBezTo>
                  <a:pt x="1012575" y="3485408"/>
                  <a:pt x="1013325" y="3489340"/>
                  <a:pt x="1013325" y="3493876"/>
                </a:cubicBezTo>
                <a:cubicBezTo>
                  <a:pt x="1013325" y="3499237"/>
                  <a:pt x="1012339" y="3504009"/>
                  <a:pt x="1010365" y="3508191"/>
                </a:cubicBezTo>
                <a:cubicBezTo>
                  <a:pt x="1008391" y="3512374"/>
                  <a:pt x="1005652" y="3515924"/>
                  <a:pt x="1002147" y="3518840"/>
                </a:cubicBezTo>
                <a:cubicBezTo>
                  <a:pt x="998641" y="3521756"/>
                  <a:pt x="994517" y="3523950"/>
                  <a:pt x="989774" y="3525423"/>
                </a:cubicBezTo>
                <a:cubicBezTo>
                  <a:pt x="985032" y="3526896"/>
                  <a:pt x="979922" y="3527632"/>
                  <a:pt x="974443" y="3527632"/>
                </a:cubicBezTo>
                <a:cubicBezTo>
                  <a:pt x="970614" y="3527632"/>
                  <a:pt x="967065" y="3527308"/>
                  <a:pt x="963795" y="3526660"/>
                </a:cubicBezTo>
                <a:cubicBezTo>
                  <a:pt x="960525" y="3526012"/>
                  <a:pt x="957609" y="3525217"/>
                  <a:pt x="955047" y="3524274"/>
                </a:cubicBezTo>
                <a:cubicBezTo>
                  <a:pt x="952485" y="3523332"/>
                  <a:pt x="950335" y="3522360"/>
                  <a:pt x="948597" y="3521358"/>
                </a:cubicBezTo>
                <a:cubicBezTo>
                  <a:pt x="946859" y="3520357"/>
                  <a:pt x="945651" y="3519502"/>
                  <a:pt x="944974" y="3518795"/>
                </a:cubicBezTo>
                <a:cubicBezTo>
                  <a:pt x="944296" y="3518088"/>
                  <a:pt x="943795" y="3517190"/>
                  <a:pt x="943472" y="3516100"/>
                </a:cubicBezTo>
                <a:cubicBezTo>
                  <a:pt x="943148" y="3515010"/>
                  <a:pt x="942986" y="3513552"/>
                  <a:pt x="942986" y="3511726"/>
                </a:cubicBezTo>
                <a:cubicBezTo>
                  <a:pt x="942986" y="3510430"/>
                  <a:pt x="943046" y="3509355"/>
                  <a:pt x="943163" y="3508501"/>
                </a:cubicBezTo>
                <a:cubicBezTo>
                  <a:pt x="943280" y="3507647"/>
                  <a:pt x="943457" y="3506954"/>
                  <a:pt x="943692" y="3506424"/>
                </a:cubicBezTo>
                <a:cubicBezTo>
                  <a:pt x="943928" y="3505894"/>
                  <a:pt x="944223" y="3505526"/>
                  <a:pt x="944577" y="3505320"/>
                </a:cubicBezTo>
                <a:cubicBezTo>
                  <a:pt x="944929" y="3505113"/>
                  <a:pt x="945343" y="3505010"/>
                  <a:pt x="945814" y="3505010"/>
                </a:cubicBezTo>
                <a:cubicBezTo>
                  <a:pt x="946639" y="3505010"/>
                  <a:pt x="947801" y="3505511"/>
                  <a:pt x="949304" y="3506512"/>
                </a:cubicBezTo>
                <a:cubicBezTo>
                  <a:pt x="950806" y="3507514"/>
                  <a:pt x="952735" y="3508604"/>
                  <a:pt x="955091" y="3509782"/>
                </a:cubicBezTo>
                <a:cubicBezTo>
                  <a:pt x="957448" y="3510960"/>
                  <a:pt x="960290" y="3512065"/>
                  <a:pt x="963618" y="3513096"/>
                </a:cubicBezTo>
                <a:cubicBezTo>
                  <a:pt x="966947" y="3514127"/>
                  <a:pt x="970791" y="3514642"/>
                  <a:pt x="975150" y="3514642"/>
                </a:cubicBezTo>
                <a:cubicBezTo>
                  <a:pt x="978449" y="3514642"/>
                  <a:pt x="981468" y="3514200"/>
                  <a:pt x="984208" y="3513317"/>
                </a:cubicBezTo>
                <a:cubicBezTo>
                  <a:pt x="986947" y="3512433"/>
                  <a:pt x="989304" y="3511181"/>
                  <a:pt x="991277" y="3509561"/>
                </a:cubicBezTo>
                <a:cubicBezTo>
                  <a:pt x="993251" y="3507941"/>
                  <a:pt x="994767" y="3505953"/>
                  <a:pt x="995828" y="3503596"/>
                </a:cubicBezTo>
                <a:cubicBezTo>
                  <a:pt x="996888" y="3501240"/>
                  <a:pt x="997418" y="3498559"/>
                  <a:pt x="997418" y="3495555"/>
                </a:cubicBezTo>
                <a:cubicBezTo>
                  <a:pt x="997418" y="3492315"/>
                  <a:pt x="996682" y="3489546"/>
                  <a:pt x="995209" y="3487249"/>
                </a:cubicBezTo>
                <a:cubicBezTo>
                  <a:pt x="993737" y="3484951"/>
                  <a:pt x="991792" y="3482933"/>
                  <a:pt x="989377" y="3481195"/>
                </a:cubicBezTo>
                <a:cubicBezTo>
                  <a:pt x="986962" y="3479458"/>
                  <a:pt x="984208" y="3477867"/>
                  <a:pt x="981115" y="3476424"/>
                </a:cubicBezTo>
                <a:cubicBezTo>
                  <a:pt x="978022" y="3474980"/>
                  <a:pt x="974856" y="3473507"/>
                  <a:pt x="971615" y="3472005"/>
                </a:cubicBezTo>
                <a:cubicBezTo>
                  <a:pt x="968376" y="3470503"/>
                  <a:pt x="965224" y="3468839"/>
                  <a:pt x="962160" y="3467013"/>
                </a:cubicBezTo>
                <a:cubicBezTo>
                  <a:pt x="959097" y="3465186"/>
                  <a:pt x="956358" y="3463036"/>
                  <a:pt x="953943" y="3460562"/>
                </a:cubicBezTo>
                <a:cubicBezTo>
                  <a:pt x="951527" y="3458088"/>
                  <a:pt x="949569" y="3455186"/>
                  <a:pt x="948067" y="3451858"/>
                </a:cubicBezTo>
                <a:cubicBezTo>
                  <a:pt x="946564" y="3448529"/>
                  <a:pt x="945814" y="3444538"/>
                  <a:pt x="945814" y="3439884"/>
                </a:cubicBezTo>
                <a:cubicBezTo>
                  <a:pt x="945814" y="3435112"/>
                  <a:pt x="946682" y="3430856"/>
                  <a:pt x="948420" y="3427115"/>
                </a:cubicBezTo>
                <a:cubicBezTo>
                  <a:pt x="950158" y="3423374"/>
                  <a:pt x="952573" y="3420237"/>
                  <a:pt x="955666" y="3417704"/>
                </a:cubicBezTo>
                <a:cubicBezTo>
                  <a:pt x="958758" y="3415171"/>
                  <a:pt x="962440" y="3413241"/>
                  <a:pt x="966712" y="3411916"/>
                </a:cubicBezTo>
                <a:cubicBezTo>
                  <a:pt x="970982" y="3410590"/>
                  <a:pt x="975592" y="3409928"/>
                  <a:pt x="980541" y="3409928"/>
                </a:cubicBezTo>
                <a:close/>
                <a:moveTo>
                  <a:pt x="504287" y="3409928"/>
                </a:moveTo>
                <a:cubicBezTo>
                  <a:pt x="506820" y="3409928"/>
                  <a:pt x="509368" y="3410148"/>
                  <a:pt x="511931" y="3410590"/>
                </a:cubicBezTo>
                <a:cubicBezTo>
                  <a:pt x="514493" y="3411032"/>
                  <a:pt x="516909" y="3411621"/>
                  <a:pt x="519177" y="3412358"/>
                </a:cubicBezTo>
                <a:cubicBezTo>
                  <a:pt x="521445" y="3413094"/>
                  <a:pt x="523462" y="3413919"/>
                  <a:pt x="525230" y="3414832"/>
                </a:cubicBezTo>
                <a:cubicBezTo>
                  <a:pt x="526997" y="3415745"/>
                  <a:pt x="528161" y="3416481"/>
                  <a:pt x="528720" y="3417041"/>
                </a:cubicBezTo>
                <a:cubicBezTo>
                  <a:pt x="529280" y="3417601"/>
                  <a:pt x="529648" y="3418043"/>
                  <a:pt x="529825" y="3418367"/>
                </a:cubicBezTo>
                <a:cubicBezTo>
                  <a:pt x="530001" y="3418691"/>
                  <a:pt x="530149" y="3419103"/>
                  <a:pt x="530267" y="3419604"/>
                </a:cubicBezTo>
                <a:cubicBezTo>
                  <a:pt x="530385" y="3420105"/>
                  <a:pt x="530473" y="3420708"/>
                  <a:pt x="530532" y="3421415"/>
                </a:cubicBezTo>
                <a:cubicBezTo>
                  <a:pt x="530591" y="3422122"/>
                  <a:pt x="530620" y="3423035"/>
                  <a:pt x="530620" y="3424155"/>
                </a:cubicBezTo>
                <a:cubicBezTo>
                  <a:pt x="530620" y="3425215"/>
                  <a:pt x="530576" y="3426158"/>
                  <a:pt x="530488" y="3426982"/>
                </a:cubicBezTo>
                <a:cubicBezTo>
                  <a:pt x="530399" y="3427807"/>
                  <a:pt x="530267" y="3428499"/>
                  <a:pt x="530090" y="3429059"/>
                </a:cubicBezTo>
                <a:cubicBezTo>
                  <a:pt x="529913" y="3429619"/>
                  <a:pt x="529663" y="3430031"/>
                  <a:pt x="529339" y="3430296"/>
                </a:cubicBezTo>
                <a:cubicBezTo>
                  <a:pt x="529015" y="3430561"/>
                  <a:pt x="528647" y="3430694"/>
                  <a:pt x="528234" y="3430694"/>
                </a:cubicBezTo>
                <a:cubicBezTo>
                  <a:pt x="527586" y="3430694"/>
                  <a:pt x="526570" y="3430282"/>
                  <a:pt x="525185" y="3429457"/>
                </a:cubicBezTo>
                <a:cubicBezTo>
                  <a:pt x="523801" y="3428632"/>
                  <a:pt x="522107" y="3427704"/>
                  <a:pt x="520104" y="3426673"/>
                </a:cubicBezTo>
                <a:cubicBezTo>
                  <a:pt x="518102" y="3425642"/>
                  <a:pt x="515730" y="3424700"/>
                  <a:pt x="512991" y="3423845"/>
                </a:cubicBezTo>
                <a:cubicBezTo>
                  <a:pt x="510252" y="3422991"/>
                  <a:pt x="507173" y="3422564"/>
                  <a:pt x="503757" y="3422564"/>
                </a:cubicBezTo>
                <a:cubicBezTo>
                  <a:pt x="500575" y="3422564"/>
                  <a:pt x="497807" y="3422991"/>
                  <a:pt x="495450" y="3423845"/>
                </a:cubicBezTo>
                <a:cubicBezTo>
                  <a:pt x="493094" y="3424700"/>
                  <a:pt x="491150" y="3425834"/>
                  <a:pt x="489618" y="3427247"/>
                </a:cubicBezTo>
                <a:cubicBezTo>
                  <a:pt x="488086" y="3428661"/>
                  <a:pt x="486938" y="3430340"/>
                  <a:pt x="486172" y="3432284"/>
                </a:cubicBezTo>
                <a:cubicBezTo>
                  <a:pt x="485406" y="3434228"/>
                  <a:pt x="485023" y="3436290"/>
                  <a:pt x="485023" y="3438470"/>
                </a:cubicBezTo>
                <a:cubicBezTo>
                  <a:pt x="485023" y="3441651"/>
                  <a:pt x="485759" y="3444391"/>
                  <a:pt x="487232" y="3446688"/>
                </a:cubicBezTo>
                <a:cubicBezTo>
                  <a:pt x="488705" y="3448986"/>
                  <a:pt x="490664" y="3451018"/>
                  <a:pt x="493109" y="3452785"/>
                </a:cubicBezTo>
                <a:cubicBezTo>
                  <a:pt x="495553" y="3454553"/>
                  <a:pt x="498337" y="3456173"/>
                  <a:pt x="501459" y="3457646"/>
                </a:cubicBezTo>
                <a:cubicBezTo>
                  <a:pt x="504581" y="3459119"/>
                  <a:pt x="507763" y="3460606"/>
                  <a:pt x="511003" y="3462108"/>
                </a:cubicBezTo>
                <a:cubicBezTo>
                  <a:pt x="514243" y="3463610"/>
                  <a:pt x="517424" y="3465260"/>
                  <a:pt x="520546" y="3467057"/>
                </a:cubicBezTo>
                <a:cubicBezTo>
                  <a:pt x="523669" y="3468854"/>
                  <a:pt x="526452" y="3470975"/>
                  <a:pt x="528897" y="3473419"/>
                </a:cubicBezTo>
                <a:cubicBezTo>
                  <a:pt x="531342" y="3475864"/>
                  <a:pt x="533315" y="3478751"/>
                  <a:pt x="534817" y="3482079"/>
                </a:cubicBezTo>
                <a:cubicBezTo>
                  <a:pt x="536320" y="3485408"/>
                  <a:pt x="537071" y="3489340"/>
                  <a:pt x="537071" y="3493876"/>
                </a:cubicBezTo>
                <a:cubicBezTo>
                  <a:pt x="537071" y="3499237"/>
                  <a:pt x="536084" y="3504009"/>
                  <a:pt x="534111" y="3508191"/>
                </a:cubicBezTo>
                <a:cubicBezTo>
                  <a:pt x="532137" y="3512374"/>
                  <a:pt x="529398" y="3515924"/>
                  <a:pt x="525893" y="3518840"/>
                </a:cubicBezTo>
                <a:cubicBezTo>
                  <a:pt x="522387" y="3521756"/>
                  <a:pt x="518263" y="3523950"/>
                  <a:pt x="513521" y="3525423"/>
                </a:cubicBezTo>
                <a:cubicBezTo>
                  <a:pt x="508779" y="3526896"/>
                  <a:pt x="503668" y="3527632"/>
                  <a:pt x="498190" y="3527632"/>
                </a:cubicBezTo>
                <a:cubicBezTo>
                  <a:pt x="494360" y="3527632"/>
                  <a:pt x="490811" y="3527308"/>
                  <a:pt x="487541" y="3526660"/>
                </a:cubicBezTo>
                <a:cubicBezTo>
                  <a:pt x="484272" y="3526012"/>
                  <a:pt x="481356" y="3525217"/>
                  <a:pt x="478793" y="3524274"/>
                </a:cubicBezTo>
                <a:cubicBezTo>
                  <a:pt x="476230" y="3523332"/>
                  <a:pt x="474080" y="3522360"/>
                  <a:pt x="472342" y="3521358"/>
                </a:cubicBezTo>
                <a:cubicBezTo>
                  <a:pt x="470604" y="3520357"/>
                  <a:pt x="469397" y="3519502"/>
                  <a:pt x="468719" y="3518795"/>
                </a:cubicBezTo>
                <a:cubicBezTo>
                  <a:pt x="468042" y="3518088"/>
                  <a:pt x="467541" y="3517190"/>
                  <a:pt x="467217" y="3516100"/>
                </a:cubicBezTo>
                <a:cubicBezTo>
                  <a:pt x="466893" y="3515010"/>
                  <a:pt x="466731" y="3513552"/>
                  <a:pt x="466731" y="3511726"/>
                </a:cubicBezTo>
                <a:cubicBezTo>
                  <a:pt x="466731" y="3510430"/>
                  <a:pt x="466790" y="3509355"/>
                  <a:pt x="466908" y="3508501"/>
                </a:cubicBezTo>
                <a:cubicBezTo>
                  <a:pt x="467026" y="3507647"/>
                  <a:pt x="467202" y="3506954"/>
                  <a:pt x="467438" y="3506424"/>
                </a:cubicBezTo>
                <a:cubicBezTo>
                  <a:pt x="467674" y="3505894"/>
                  <a:pt x="467968" y="3505526"/>
                  <a:pt x="468322" y="3505320"/>
                </a:cubicBezTo>
                <a:cubicBezTo>
                  <a:pt x="468675" y="3505113"/>
                  <a:pt x="469088" y="3505010"/>
                  <a:pt x="469559" y="3505010"/>
                </a:cubicBezTo>
                <a:cubicBezTo>
                  <a:pt x="470384" y="3505010"/>
                  <a:pt x="471547" y="3505511"/>
                  <a:pt x="473049" y="3506512"/>
                </a:cubicBezTo>
                <a:cubicBezTo>
                  <a:pt x="474552" y="3507514"/>
                  <a:pt x="476481" y="3508604"/>
                  <a:pt x="478837" y="3509782"/>
                </a:cubicBezTo>
                <a:cubicBezTo>
                  <a:pt x="481194" y="3510960"/>
                  <a:pt x="484036" y="3512065"/>
                  <a:pt x="487365" y="3513096"/>
                </a:cubicBezTo>
                <a:cubicBezTo>
                  <a:pt x="490693" y="3514127"/>
                  <a:pt x="494537" y="3514642"/>
                  <a:pt x="498896" y="3514642"/>
                </a:cubicBezTo>
                <a:cubicBezTo>
                  <a:pt x="502196" y="3514642"/>
                  <a:pt x="505215" y="3514200"/>
                  <a:pt x="507954" y="3513317"/>
                </a:cubicBezTo>
                <a:cubicBezTo>
                  <a:pt x="510693" y="3512433"/>
                  <a:pt x="513050" y="3511181"/>
                  <a:pt x="515023" y="3509561"/>
                </a:cubicBezTo>
                <a:cubicBezTo>
                  <a:pt x="516997" y="3507941"/>
                  <a:pt x="518514" y="3505953"/>
                  <a:pt x="519574" y="3503596"/>
                </a:cubicBezTo>
                <a:cubicBezTo>
                  <a:pt x="520635" y="3501240"/>
                  <a:pt x="521165" y="3498559"/>
                  <a:pt x="521165" y="3495555"/>
                </a:cubicBezTo>
                <a:cubicBezTo>
                  <a:pt x="521165" y="3492315"/>
                  <a:pt x="520429" y="3489546"/>
                  <a:pt x="518956" y="3487249"/>
                </a:cubicBezTo>
                <a:cubicBezTo>
                  <a:pt x="517483" y="3484951"/>
                  <a:pt x="515539" y="3482933"/>
                  <a:pt x="513123" y="3481195"/>
                </a:cubicBezTo>
                <a:cubicBezTo>
                  <a:pt x="510708" y="3479458"/>
                  <a:pt x="507954" y="3477867"/>
                  <a:pt x="504861" y="3476424"/>
                </a:cubicBezTo>
                <a:cubicBezTo>
                  <a:pt x="501768" y="3474980"/>
                  <a:pt x="498602" y="3473507"/>
                  <a:pt x="495362" y="3472005"/>
                </a:cubicBezTo>
                <a:cubicBezTo>
                  <a:pt x="492122" y="3470503"/>
                  <a:pt x="488970" y="3468839"/>
                  <a:pt x="485907" y="3467013"/>
                </a:cubicBezTo>
                <a:cubicBezTo>
                  <a:pt x="482843" y="3465186"/>
                  <a:pt x="480104" y="3463036"/>
                  <a:pt x="477689" y="3460562"/>
                </a:cubicBezTo>
                <a:cubicBezTo>
                  <a:pt x="475273" y="3458088"/>
                  <a:pt x="473314" y="3455186"/>
                  <a:pt x="471812" y="3451858"/>
                </a:cubicBezTo>
                <a:cubicBezTo>
                  <a:pt x="470310" y="3448529"/>
                  <a:pt x="469559" y="3444538"/>
                  <a:pt x="469559" y="3439884"/>
                </a:cubicBezTo>
                <a:cubicBezTo>
                  <a:pt x="469559" y="3435112"/>
                  <a:pt x="470428" y="3430856"/>
                  <a:pt x="472166" y="3427115"/>
                </a:cubicBezTo>
                <a:cubicBezTo>
                  <a:pt x="473904" y="3423374"/>
                  <a:pt x="476319" y="3420237"/>
                  <a:pt x="479412" y="3417704"/>
                </a:cubicBezTo>
                <a:cubicBezTo>
                  <a:pt x="482505" y="3415171"/>
                  <a:pt x="486186" y="3413241"/>
                  <a:pt x="490458" y="3411916"/>
                </a:cubicBezTo>
                <a:cubicBezTo>
                  <a:pt x="494729" y="3410590"/>
                  <a:pt x="499338" y="3409928"/>
                  <a:pt x="504287" y="3409928"/>
                </a:cubicBezTo>
                <a:close/>
                <a:moveTo>
                  <a:pt x="37563" y="3409928"/>
                </a:moveTo>
                <a:cubicBezTo>
                  <a:pt x="40096" y="3409928"/>
                  <a:pt x="42644" y="3410148"/>
                  <a:pt x="45207" y="3410590"/>
                </a:cubicBezTo>
                <a:cubicBezTo>
                  <a:pt x="47769" y="3411032"/>
                  <a:pt x="50185" y="3411621"/>
                  <a:pt x="52453" y="3412358"/>
                </a:cubicBezTo>
                <a:cubicBezTo>
                  <a:pt x="54721" y="3413094"/>
                  <a:pt x="56739" y="3413919"/>
                  <a:pt x="58506" y="3414832"/>
                </a:cubicBezTo>
                <a:cubicBezTo>
                  <a:pt x="60273" y="3415745"/>
                  <a:pt x="61437" y="3416481"/>
                  <a:pt x="61997" y="3417041"/>
                </a:cubicBezTo>
                <a:cubicBezTo>
                  <a:pt x="62556" y="3417601"/>
                  <a:pt x="62924" y="3418043"/>
                  <a:pt x="63101" y="3418367"/>
                </a:cubicBezTo>
                <a:cubicBezTo>
                  <a:pt x="63278" y="3418691"/>
                  <a:pt x="63425" y="3419103"/>
                  <a:pt x="63543" y="3419604"/>
                </a:cubicBezTo>
                <a:cubicBezTo>
                  <a:pt x="63661" y="3420105"/>
                  <a:pt x="63749" y="3420708"/>
                  <a:pt x="63808" y="3421415"/>
                </a:cubicBezTo>
                <a:cubicBezTo>
                  <a:pt x="63867" y="3422122"/>
                  <a:pt x="63896" y="3423035"/>
                  <a:pt x="63896" y="3424155"/>
                </a:cubicBezTo>
                <a:cubicBezTo>
                  <a:pt x="63896" y="3425215"/>
                  <a:pt x="63852" y="3426158"/>
                  <a:pt x="63764" y="3426982"/>
                </a:cubicBezTo>
                <a:cubicBezTo>
                  <a:pt x="63676" y="3427807"/>
                  <a:pt x="63543" y="3428499"/>
                  <a:pt x="63366" y="3429059"/>
                </a:cubicBezTo>
                <a:cubicBezTo>
                  <a:pt x="63189" y="3429619"/>
                  <a:pt x="62939" y="3430031"/>
                  <a:pt x="62615" y="3430296"/>
                </a:cubicBezTo>
                <a:cubicBezTo>
                  <a:pt x="62291" y="3430561"/>
                  <a:pt x="61923" y="3430694"/>
                  <a:pt x="61510" y="3430694"/>
                </a:cubicBezTo>
                <a:cubicBezTo>
                  <a:pt x="60863" y="3430694"/>
                  <a:pt x="59846" y="3430282"/>
                  <a:pt x="58462" y="3429457"/>
                </a:cubicBezTo>
                <a:cubicBezTo>
                  <a:pt x="57077" y="3428632"/>
                  <a:pt x="55384" y="3427704"/>
                  <a:pt x="53381" y="3426673"/>
                </a:cubicBezTo>
                <a:cubicBezTo>
                  <a:pt x="51378" y="3425642"/>
                  <a:pt x="49007" y="3424700"/>
                  <a:pt x="46267" y="3423845"/>
                </a:cubicBezTo>
                <a:cubicBezTo>
                  <a:pt x="43528" y="3422991"/>
                  <a:pt x="40450" y="3422564"/>
                  <a:pt x="37033" y="3422564"/>
                </a:cubicBezTo>
                <a:cubicBezTo>
                  <a:pt x="33852" y="3422564"/>
                  <a:pt x="31083" y="3422991"/>
                  <a:pt x="28726" y="3423845"/>
                </a:cubicBezTo>
                <a:cubicBezTo>
                  <a:pt x="26370" y="3424700"/>
                  <a:pt x="24426" y="3425834"/>
                  <a:pt x="22894" y="3427247"/>
                </a:cubicBezTo>
                <a:cubicBezTo>
                  <a:pt x="21363" y="3428661"/>
                  <a:pt x="20214" y="3430340"/>
                  <a:pt x="19448" y="3432284"/>
                </a:cubicBezTo>
                <a:cubicBezTo>
                  <a:pt x="18682" y="3434228"/>
                  <a:pt x="18299" y="3436290"/>
                  <a:pt x="18299" y="3438470"/>
                </a:cubicBezTo>
                <a:cubicBezTo>
                  <a:pt x="18299" y="3441651"/>
                  <a:pt x="19036" y="3444391"/>
                  <a:pt x="20508" y="3446688"/>
                </a:cubicBezTo>
                <a:cubicBezTo>
                  <a:pt x="21981" y="3448986"/>
                  <a:pt x="23940" y="3451018"/>
                  <a:pt x="26385" y="3452785"/>
                </a:cubicBezTo>
                <a:cubicBezTo>
                  <a:pt x="28830" y="3454553"/>
                  <a:pt x="31613" y="3456173"/>
                  <a:pt x="34735" y="3457646"/>
                </a:cubicBezTo>
                <a:cubicBezTo>
                  <a:pt x="37858" y="3459119"/>
                  <a:pt x="41039" y="3460606"/>
                  <a:pt x="44279" y="3462108"/>
                </a:cubicBezTo>
                <a:cubicBezTo>
                  <a:pt x="47519" y="3463610"/>
                  <a:pt x="50700" y="3465260"/>
                  <a:pt x="53823" y="3467057"/>
                </a:cubicBezTo>
                <a:cubicBezTo>
                  <a:pt x="56945" y="3468854"/>
                  <a:pt x="59728" y="3470975"/>
                  <a:pt x="62173" y="3473419"/>
                </a:cubicBezTo>
                <a:cubicBezTo>
                  <a:pt x="64618" y="3475864"/>
                  <a:pt x="66592" y="3478751"/>
                  <a:pt x="68094" y="3482079"/>
                </a:cubicBezTo>
                <a:cubicBezTo>
                  <a:pt x="69596" y="3485408"/>
                  <a:pt x="70347" y="3489340"/>
                  <a:pt x="70347" y="3493876"/>
                </a:cubicBezTo>
                <a:cubicBezTo>
                  <a:pt x="70347" y="3499237"/>
                  <a:pt x="69360" y="3504009"/>
                  <a:pt x="67387" y="3508191"/>
                </a:cubicBezTo>
                <a:cubicBezTo>
                  <a:pt x="65413" y="3512374"/>
                  <a:pt x="62674" y="3515924"/>
                  <a:pt x="59169" y="3518840"/>
                </a:cubicBezTo>
                <a:cubicBezTo>
                  <a:pt x="55664" y="3521756"/>
                  <a:pt x="51540" y="3523950"/>
                  <a:pt x="46797" y="3525423"/>
                </a:cubicBezTo>
                <a:cubicBezTo>
                  <a:pt x="42055" y="3526896"/>
                  <a:pt x="36944" y="3527632"/>
                  <a:pt x="31466" y="3527632"/>
                </a:cubicBezTo>
                <a:cubicBezTo>
                  <a:pt x="27637" y="3527632"/>
                  <a:pt x="24087" y="3527308"/>
                  <a:pt x="20818" y="3526660"/>
                </a:cubicBezTo>
                <a:cubicBezTo>
                  <a:pt x="17548" y="3526012"/>
                  <a:pt x="14632" y="3525217"/>
                  <a:pt x="12069" y="3524274"/>
                </a:cubicBezTo>
                <a:cubicBezTo>
                  <a:pt x="9507" y="3523332"/>
                  <a:pt x="7356" y="3522360"/>
                  <a:pt x="5619" y="3521358"/>
                </a:cubicBezTo>
                <a:cubicBezTo>
                  <a:pt x="3881" y="3520357"/>
                  <a:pt x="2673" y="3519502"/>
                  <a:pt x="1996" y="3518795"/>
                </a:cubicBezTo>
                <a:cubicBezTo>
                  <a:pt x="1318" y="3518088"/>
                  <a:pt x="817" y="3517190"/>
                  <a:pt x="493" y="3516100"/>
                </a:cubicBezTo>
                <a:cubicBezTo>
                  <a:pt x="169" y="3515010"/>
                  <a:pt x="7" y="3513552"/>
                  <a:pt x="7" y="3511726"/>
                </a:cubicBezTo>
                <a:cubicBezTo>
                  <a:pt x="7" y="3510430"/>
                  <a:pt x="66" y="3509355"/>
                  <a:pt x="184" y="3508501"/>
                </a:cubicBezTo>
                <a:cubicBezTo>
                  <a:pt x="302" y="3507647"/>
                  <a:pt x="479" y="3506954"/>
                  <a:pt x="714" y="3506424"/>
                </a:cubicBezTo>
                <a:cubicBezTo>
                  <a:pt x="950" y="3505894"/>
                  <a:pt x="1244" y="3505526"/>
                  <a:pt x="1598" y="3505320"/>
                </a:cubicBezTo>
                <a:cubicBezTo>
                  <a:pt x="1951" y="3505113"/>
                  <a:pt x="2364" y="3505010"/>
                  <a:pt x="2835" y="3505010"/>
                </a:cubicBezTo>
                <a:cubicBezTo>
                  <a:pt x="3660" y="3505010"/>
                  <a:pt x="4823" y="3505511"/>
                  <a:pt x="6326" y="3506512"/>
                </a:cubicBezTo>
                <a:cubicBezTo>
                  <a:pt x="7828" y="3507514"/>
                  <a:pt x="9757" y="3508604"/>
                  <a:pt x="12113" y="3509782"/>
                </a:cubicBezTo>
                <a:cubicBezTo>
                  <a:pt x="14470" y="3510960"/>
                  <a:pt x="17312" y="3512065"/>
                  <a:pt x="20641" y="3513096"/>
                </a:cubicBezTo>
                <a:cubicBezTo>
                  <a:pt x="23969" y="3514127"/>
                  <a:pt x="27813" y="3514642"/>
                  <a:pt x="32173" y="3514642"/>
                </a:cubicBezTo>
                <a:cubicBezTo>
                  <a:pt x="35472" y="3514642"/>
                  <a:pt x="38491" y="3514200"/>
                  <a:pt x="41230" y="3513317"/>
                </a:cubicBezTo>
                <a:cubicBezTo>
                  <a:pt x="43970" y="3512433"/>
                  <a:pt x="46326" y="3511181"/>
                  <a:pt x="48300" y="3509561"/>
                </a:cubicBezTo>
                <a:cubicBezTo>
                  <a:pt x="50273" y="3507941"/>
                  <a:pt x="51790" y="3505953"/>
                  <a:pt x="52851" y="3503596"/>
                </a:cubicBezTo>
                <a:cubicBezTo>
                  <a:pt x="53911" y="3501240"/>
                  <a:pt x="54441" y="3498559"/>
                  <a:pt x="54441" y="3495555"/>
                </a:cubicBezTo>
                <a:cubicBezTo>
                  <a:pt x="54441" y="3492315"/>
                  <a:pt x="53705" y="3489546"/>
                  <a:pt x="52232" y="3487249"/>
                </a:cubicBezTo>
                <a:cubicBezTo>
                  <a:pt x="50759" y="3484951"/>
                  <a:pt x="48815" y="3482933"/>
                  <a:pt x="46400" y="3481195"/>
                </a:cubicBezTo>
                <a:cubicBezTo>
                  <a:pt x="43985" y="3479458"/>
                  <a:pt x="41230" y="3477867"/>
                  <a:pt x="38137" y="3476424"/>
                </a:cubicBezTo>
                <a:cubicBezTo>
                  <a:pt x="35045" y="3474980"/>
                  <a:pt x="31878" y="3473507"/>
                  <a:pt x="28638" y="3472005"/>
                </a:cubicBezTo>
                <a:cubicBezTo>
                  <a:pt x="25398" y="3470503"/>
                  <a:pt x="22246" y="3468839"/>
                  <a:pt x="19183" y="3467013"/>
                </a:cubicBezTo>
                <a:cubicBezTo>
                  <a:pt x="16119" y="3465186"/>
                  <a:pt x="13380" y="3463036"/>
                  <a:pt x="10965" y="3460562"/>
                </a:cubicBezTo>
                <a:cubicBezTo>
                  <a:pt x="8549" y="3458088"/>
                  <a:pt x="6591" y="3455186"/>
                  <a:pt x="5088" y="3451858"/>
                </a:cubicBezTo>
                <a:cubicBezTo>
                  <a:pt x="3586" y="3448529"/>
                  <a:pt x="2835" y="3444538"/>
                  <a:pt x="2835" y="3439884"/>
                </a:cubicBezTo>
                <a:cubicBezTo>
                  <a:pt x="2835" y="3435112"/>
                  <a:pt x="3704" y="3430856"/>
                  <a:pt x="5442" y="3427115"/>
                </a:cubicBezTo>
                <a:cubicBezTo>
                  <a:pt x="7180" y="3423374"/>
                  <a:pt x="9595" y="3420237"/>
                  <a:pt x="12688" y="3417704"/>
                </a:cubicBezTo>
                <a:cubicBezTo>
                  <a:pt x="15781" y="3415171"/>
                  <a:pt x="19463" y="3413241"/>
                  <a:pt x="23734" y="3411916"/>
                </a:cubicBezTo>
                <a:cubicBezTo>
                  <a:pt x="28005" y="3410590"/>
                  <a:pt x="32615" y="3409928"/>
                  <a:pt x="37563" y="3409928"/>
                </a:cubicBezTo>
                <a:close/>
                <a:moveTo>
                  <a:pt x="8527689" y="3295460"/>
                </a:moveTo>
                <a:cubicBezTo>
                  <a:pt x="8528513" y="3295460"/>
                  <a:pt x="8529677" y="3295961"/>
                  <a:pt x="8531179" y="3296962"/>
                </a:cubicBezTo>
                <a:cubicBezTo>
                  <a:pt x="8532681" y="3297964"/>
                  <a:pt x="8534611" y="3299054"/>
                  <a:pt x="8536967" y="3300232"/>
                </a:cubicBezTo>
                <a:cubicBezTo>
                  <a:pt x="8539324" y="3301410"/>
                  <a:pt x="8542166" y="3302515"/>
                  <a:pt x="8545494" y="3303546"/>
                </a:cubicBezTo>
                <a:lnTo>
                  <a:pt x="8549744" y="3304116"/>
                </a:lnTo>
                <a:lnTo>
                  <a:pt x="8549744" y="3317482"/>
                </a:lnTo>
                <a:lnTo>
                  <a:pt x="8545671" y="3317110"/>
                </a:lnTo>
                <a:cubicBezTo>
                  <a:pt x="8542402" y="3316462"/>
                  <a:pt x="8539485" y="3315667"/>
                  <a:pt x="8536923" y="3314724"/>
                </a:cubicBezTo>
                <a:cubicBezTo>
                  <a:pt x="8534360" y="3313782"/>
                  <a:pt x="8532210" y="3312810"/>
                  <a:pt x="8530472" y="3311808"/>
                </a:cubicBezTo>
                <a:cubicBezTo>
                  <a:pt x="8528734" y="3310807"/>
                  <a:pt x="8527527" y="3309952"/>
                  <a:pt x="8526849" y="3309245"/>
                </a:cubicBezTo>
                <a:cubicBezTo>
                  <a:pt x="8526172" y="3308538"/>
                  <a:pt x="8525671" y="3307640"/>
                  <a:pt x="8525347" y="3306550"/>
                </a:cubicBezTo>
                <a:cubicBezTo>
                  <a:pt x="8525023" y="3305460"/>
                  <a:pt x="8524861" y="3304002"/>
                  <a:pt x="8524861" y="3302176"/>
                </a:cubicBezTo>
                <a:cubicBezTo>
                  <a:pt x="8524861" y="3300880"/>
                  <a:pt x="8524920" y="3299805"/>
                  <a:pt x="8525038" y="3298951"/>
                </a:cubicBezTo>
                <a:cubicBezTo>
                  <a:pt x="8525156" y="3298097"/>
                  <a:pt x="8525332" y="3297404"/>
                  <a:pt x="8525568" y="3296874"/>
                </a:cubicBezTo>
                <a:cubicBezTo>
                  <a:pt x="8525804" y="3296344"/>
                  <a:pt x="8526098" y="3295976"/>
                  <a:pt x="8526451" y="3295769"/>
                </a:cubicBezTo>
                <a:cubicBezTo>
                  <a:pt x="8526805" y="3295563"/>
                  <a:pt x="8527218" y="3295460"/>
                  <a:pt x="8527689" y="3295460"/>
                </a:cubicBezTo>
                <a:close/>
                <a:moveTo>
                  <a:pt x="8549744" y="3202200"/>
                </a:moveTo>
                <a:lnTo>
                  <a:pt x="8549744" y="3216533"/>
                </a:lnTo>
                <a:lnTo>
                  <a:pt x="8547748" y="3217697"/>
                </a:lnTo>
                <a:cubicBezTo>
                  <a:pt x="8546216" y="3219111"/>
                  <a:pt x="8545068" y="3220790"/>
                  <a:pt x="8544301" y="3222734"/>
                </a:cubicBezTo>
                <a:cubicBezTo>
                  <a:pt x="8543536" y="3224678"/>
                  <a:pt x="8543153" y="3226740"/>
                  <a:pt x="8543153" y="3228920"/>
                </a:cubicBezTo>
                <a:cubicBezTo>
                  <a:pt x="8543153" y="3232101"/>
                  <a:pt x="8543889" y="3234841"/>
                  <a:pt x="8545362" y="3237138"/>
                </a:cubicBezTo>
                <a:lnTo>
                  <a:pt x="8549744" y="3241685"/>
                </a:lnTo>
                <a:lnTo>
                  <a:pt x="8549744" y="3260476"/>
                </a:lnTo>
                <a:lnTo>
                  <a:pt x="8544036" y="3257462"/>
                </a:lnTo>
                <a:cubicBezTo>
                  <a:pt x="8540973" y="3255636"/>
                  <a:pt x="8538234" y="3253486"/>
                  <a:pt x="8535818" y="3251012"/>
                </a:cubicBezTo>
                <a:cubicBezTo>
                  <a:pt x="8533403" y="3248537"/>
                  <a:pt x="8531444" y="3245636"/>
                  <a:pt x="8529942" y="3242308"/>
                </a:cubicBezTo>
                <a:cubicBezTo>
                  <a:pt x="8528440" y="3238979"/>
                  <a:pt x="8527689" y="3234988"/>
                  <a:pt x="8527689" y="3230334"/>
                </a:cubicBezTo>
                <a:cubicBezTo>
                  <a:pt x="8527689" y="3225562"/>
                  <a:pt x="8528558" y="3221306"/>
                  <a:pt x="8530295" y="3217565"/>
                </a:cubicBezTo>
                <a:cubicBezTo>
                  <a:pt x="8532034" y="3213824"/>
                  <a:pt x="8534449" y="3210687"/>
                  <a:pt x="8537541" y="3208154"/>
                </a:cubicBezTo>
                <a:cubicBezTo>
                  <a:pt x="8540634" y="3205621"/>
                  <a:pt x="8544317" y="3203691"/>
                  <a:pt x="8548587" y="3202366"/>
                </a:cubicBezTo>
                <a:close/>
                <a:moveTo>
                  <a:pt x="8273457" y="3202056"/>
                </a:moveTo>
                <a:lnTo>
                  <a:pt x="8282789" y="3202056"/>
                </a:lnTo>
                <a:cubicBezTo>
                  <a:pt x="8284703" y="3202056"/>
                  <a:pt x="8286378" y="3202233"/>
                  <a:pt x="8287814" y="3202587"/>
                </a:cubicBezTo>
                <a:cubicBezTo>
                  <a:pt x="8289250" y="3202940"/>
                  <a:pt x="8290506" y="3203500"/>
                  <a:pt x="8291582" y="3204266"/>
                </a:cubicBezTo>
                <a:cubicBezTo>
                  <a:pt x="8292659" y="3205032"/>
                  <a:pt x="8293556" y="3206004"/>
                  <a:pt x="8294274" y="3207182"/>
                </a:cubicBezTo>
                <a:cubicBezTo>
                  <a:pt x="8294992" y="3208360"/>
                  <a:pt x="8295620" y="3209744"/>
                  <a:pt x="8296158" y="3211335"/>
                </a:cubicBezTo>
                <a:lnTo>
                  <a:pt x="8328854" y="3294135"/>
                </a:lnTo>
                <a:lnTo>
                  <a:pt x="8329296" y="3294135"/>
                </a:lnTo>
                <a:lnTo>
                  <a:pt x="8363317" y="3211600"/>
                </a:lnTo>
                <a:cubicBezTo>
                  <a:pt x="8363975" y="3209833"/>
                  <a:pt x="8364694" y="3208331"/>
                  <a:pt x="8365472" y="3207093"/>
                </a:cubicBezTo>
                <a:cubicBezTo>
                  <a:pt x="8366250" y="3205856"/>
                  <a:pt x="8367104" y="3204870"/>
                  <a:pt x="8368031" y="3204133"/>
                </a:cubicBezTo>
                <a:cubicBezTo>
                  <a:pt x="8368959" y="3203397"/>
                  <a:pt x="8369991" y="3202867"/>
                  <a:pt x="8371128" y="3202543"/>
                </a:cubicBezTo>
                <a:cubicBezTo>
                  <a:pt x="8372265" y="3202219"/>
                  <a:pt x="8373582" y="3202056"/>
                  <a:pt x="8375079" y="3202056"/>
                </a:cubicBezTo>
                <a:lnTo>
                  <a:pt x="8384864" y="3202056"/>
                </a:lnTo>
                <a:cubicBezTo>
                  <a:pt x="8385762" y="3202056"/>
                  <a:pt x="8386615" y="3202189"/>
                  <a:pt x="8387423" y="3202454"/>
                </a:cubicBezTo>
                <a:cubicBezTo>
                  <a:pt x="8388231" y="3202719"/>
                  <a:pt x="8388919" y="3203132"/>
                  <a:pt x="8389488" y="3203691"/>
                </a:cubicBezTo>
                <a:cubicBezTo>
                  <a:pt x="8390057" y="3204251"/>
                  <a:pt x="8390521" y="3204958"/>
                  <a:pt x="8390879" y="3205812"/>
                </a:cubicBezTo>
                <a:cubicBezTo>
                  <a:pt x="8391239" y="3206666"/>
                  <a:pt x="8391418" y="3207712"/>
                  <a:pt x="8391418" y="3208949"/>
                </a:cubicBezTo>
                <a:lnTo>
                  <a:pt x="8391418" y="3314105"/>
                </a:lnTo>
                <a:cubicBezTo>
                  <a:pt x="8391418" y="3314577"/>
                  <a:pt x="8391297" y="3314989"/>
                  <a:pt x="8391054" y="3315343"/>
                </a:cubicBezTo>
                <a:cubicBezTo>
                  <a:pt x="8390811" y="3315696"/>
                  <a:pt x="8390387" y="3315976"/>
                  <a:pt x="8389780" y="3316182"/>
                </a:cubicBezTo>
                <a:cubicBezTo>
                  <a:pt x="8389173" y="3316388"/>
                  <a:pt x="8388399" y="3316565"/>
                  <a:pt x="8387459" y="3316712"/>
                </a:cubicBezTo>
                <a:cubicBezTo>
                  <a:pt x="8386519" y="3316860"/>
                  <a:pt x="8385290" y="3316933"/>
                  <a:pt x="8383773" y="3316933"/>
                </a:cubicBezTo>
                <a:cubicBezTo>
                  <a:pt x="8382378" y="3316933"/>
                  <a:pt x="8381179" y="3316860"/>
                  <a:pt x="8380178" y="3316712"/>
                </a:cubicBezTo>
                <a:cubicBezTo>
                  <a:pt x="8379177" y="3316565"/>
                  <a:pt x="8378388" y="3316388"/>
                  <a:pt x="8377812" y="3316182"/>
                </a:cubicBezTo>
                <a:cubicBezTo>
                  <a:pt x="8377235" y="3315976"/>
                  <a:pt x="8376825" y="3315696"/>
                  <a:pt x="8376583" y="3315343"/>
                </a:cubicBezTo>
                <a:cubicBezTo>
                  <a:pt x="8376340" y="3314989"/>
                  <a:pt x="8376219" y="3314577"/>
                  <a:pt x="8376219" y="3314105"/>
                </a:cubicBezTo>
                <a:lnTo>
                  <a:pt x="8376219" y="3214516"/>
                </a:lnTo>
                <a:lnTo>
                  <a:pt x="8376042" y="3214516"/>
                </a:lnTo>
                <a:lnTo>
                  <a:pt x="8335747" y="3314547"/>
                </a:lnTo>
                <a:cubicBezTo>
                  <a:pt x="8335570" y="3314960"/>
                  <a:pt x="8335320" y="3315313"/>
                  <a:pt x="8334996" y="3315608"/>
                </a:cubicBezTo>
                <a:cubicBezTo>
                  <a:pt x="8334672" y="3315902"/>
                  <a:pt x="8334200" y="3316153"/>
                  <a:pt x="8333582" y="3316359"/>
                </a:cubicBezTo>
                <a:cubicBezTo>
                  <a:pt x="8332963" y="3316565"/>
                  <a:pt x="8332227" y="3316712"/>
                  <a:pt x="8331373" y="3316801"/>
                </a:cubicBezTo>
                <a:cubicBezTo>
                  <a:pt x="8330519" y="3316889"/>
                  <a:pt x="8329502" y="3316933"/>
                  <a:pt x="8328324" y="3316933"/>
                </a:cubicBezTo>
                <a:cubicBezTo>
                  <a:pt x="8327087" y="3316933"/>
                  <a:pt x="8326026" y="3316874"/>
                  <a:pt x="8325143" y="3316756"/>
                </a:cubicBezTo>
                <a:cubicBezTo>
                  <a:pt x="8324259" y="3316639"/>
                  <a:pt x="8323523" y="3316477"/>
                  <a:pt x="8322934" y="3316270"/>
                </a:cubicBezTo>
                <a:cubicBezTo>
                  <a:pt x="8322345" y="3316064"/>
                  <a:pt x="8321888" y="3315814"/>
                  <a:pt x="8321564" y="3315519"/>
                </a:cubicBezTo>
                <a:cubicBezTo>
                  <a:pt x="8321240" y="3315225"/>
                  <a:pt x="8321019" y="3314901"/>
                  <a:pt x="8320901" y="3314547"/>
                </a:cubicBezTo>
                <a:lnTo>
                  <a:pt x="8282373" y="3214516"/>
                </a:lnTo>
                <a:lnTo>
                  <a:pt x="8282285" y="3214516"/>
                </a:lnTo>
                <a:lnTo>
                  <a:pt x="8282285" y="3314105"/>
                </a:lnTo>
                <a:cubicBezTo>
                  <a:pt x="8282285" y="3314577"/>
                  <a:pt x="8282164" y="3314989"/>
                  <a:pt x="8281922" y="3315343"/>
                </a:cubicBezTo>
                <a:cubicBezTo>
                  <a:pt x="8281679" y="3315696"/>
                  <a:pt x="8281254" y="3315976"/>
                  <a:pt x="8280647" y="3316182"/>
                </a:cubicBezTo>
                <a:cubicBezTo>
                  <a:pt x="8280040" y="3316388"/>
                  <a:pt x="8279251" y="3316565"/>
                  <a:pt x="8278281" y="3316712"/>
                </a:cubicBezTo>
                <a:cubicBezTo>
                  <a:pt x="8277310" y="3316860"/>
                  <a:pt x="8276066" y="3316933"/>
                  <a:pt x="8274549" y="3316933"/>
                </a:cubicBezTo>
                <a:cubicBezTo>
                  <a:pt x="8273092" y="3316933"/>
                  <a:pt x="8271879" y="3316860"/>
                  <a:pt x="8270909" y="3316712"/>
                </a:cubicBezTo>
                <a:cubicBezTo>
                  <a:pt x="8269938" y="3316565"/>
                  <a:pt x="8269164" y="3316388"/>
                  <a:pt x="8268587" y="3316182"/>
                </a:cubicBezTo>
                <a:cubicBezTo>
                  <a:pt x="8268011" y="3315976"/>
                  <a:pt x="8267617" y="3315696"/>
                  <a:pt x="8267404" y="3315343"/>
                </a:cubicBezTo>
                <a:cubicBezTo>
                  <a:pt x="8267192" y="3314989"/>
                  <a:pt x="8267086" y="3314577"/>
                  <a:pt x="8267086" y="3314105"/>
                </a:cubicBezTo>
                <a:lnTo>
                  <a:pt x="8267086" y="3208949"/>
                </a:lnTo>
                <a:cubicBezTo>
                  <a:pt x="8267086" y="3206475"/>
                  <a:pt x="8267744" y="3204708"/>
                  <a:pt x="8269060" y="3203647"/>
                </a:cubicBezTo>
                <a:cubicBezTo>
                  <a:pt x="8270376" y="3202587"/>
                  <a:pt x="8271841" y="3202056"/>
                  <a:pt x="8273457" y="3202056"/>
                </a:cubicBezTo>
                <a:close/>
                <a:moveTo>
                  <a:pt x="7806732" y="3202056"/>
                </a:moveTo>
                <a:lnTo>
                  <a:pt x="7816064" y="3202056"/>
                </a:lnTo>
                <a:cubicBezTo>
                  <a:pt x="7817978" y="3202056"/>
                  <a:pt x="7819653" y="3202233"/>
                  <a:pt x="7821089" y="3202587"/>
                </a:cubicBezTo>
                <a:cubicBezTo>
                  <a:pt x="7822525" y="3202940"/>
                  <a:pt x="7823781" y="3203500"/>
                  <a:pt x="7824857" y="3204266"/>
                </a:cubicBezTo>
                <a:cubicBezTo>
                  <a:pt x="7825934" y="3205032"/>
                  <a:pt x="7826832" y="3206004"/>
                  <a:pt x="7827550" y="3207182"/>
                </a:cubicBezTo>
                <a:cubicBezTo>
                  <a:pt x="7828268" y="3208360"/>
                  <a:pt x="7828895" y="3209744"/>
                  <a:pt x="7829434" y="3211335"/>
                </a:cubicBezTo>
                <a:lnTo>
                  <a:pt x="7862129" y="3294135"/>
                </a:lnTo>
                <a:lnTo>
                  <a:pt x="7862571" y="3294135"/>
                </a:lnTo>
                <a:lnTo>
                  <a:pt x="7896592" y="3211600"/>
                </a:lnTo>
                <a:cubicBezTo>
                  <a:pt x="7897251" y="3209833"/>
                  <a:pt x="7897969" y="3208331"/>
                  <a:pt x="7898748" y="3207093"/>
                </a:cubicBezTo>
                <a:cubicBezTo>
                  <a:pt x="7899525" y="3205856"/>
                  <a:pt x="7900379" y="3204870"/>
                  <a:pt x="7901307" y="3204133"/>
                </a:cubicBezTo>
                <a:cubicBezTo>
                  <a:pt x="7902235" y="3203397"/>
                  <a:pt x="7903266" y="3202867"/>
                  <a:pt x="7904404" y="3202543"/>
                </a:cubicBezTo>
                <a:cubicBezTo>
                  <a:pt x="7905540" y="3202219"/>
                  <a:pt x="7906857" y="3202056"/>
                  <a:pt x="7908354" y="3202056"/>
                </a:cubicBezTo>
                <a:lnTo>
                  <a:pt x="7918139" y="3202056"/>
                </a:lnTo>
                <a:cubicBezTo>
                  <a:pt x="7919038" y="3202056"/>
                  <a:pt x="7919890" y="3202189"/>
                  <a:pt x="7920698" y="3202454"/>
                </a:cubicBezTo>
                <a:cubicBezTo>
                  <a:pt x="7921506" y="3202719"/>
                  <a:pt x="7922194" y="3203132"/>
                  <a:pt x="7922763" y="3203691"/>
                </a:cubicBezTo>
                <a:cubicBezTo>
                  <a:pt x="7923332" y="3204251"/>
                  <a:pt x="7923796" y="3204958"/>
                  <a:pt x="7924155" y="3205812"/>
                </a:cubicBezTo>
                <a:cubicBezTo>
                  <a:pt x="7924514" y="3206666"/>
                  <a:pt x="7924693" y="3207712"/>
                  <a:pt x="7924693" y="3208949"/>
                </a:cubicBezTo>
                <a:lnTo>
                  <a:pt x="7924693" y="3314105"/>
                </a:lnTo>
                <a:cubicBezTo>
                  <a:pt x="7924693" y="3314577"/>
                  <a:pt x="7924572" y="3314989"/>
                  <a:pt x="7924330" y="3315343"/>
                </a:cubicBezTo>
                <a:cubicBezTo>
                  <a:pt x="7924087" y="3315696"/>
                  <a:pt x="7923662" y="3315976"/>
                  <a:pt x="7923055" y="3316182"/>
                </a:cubicBezTo>
                <a:cubicBezTo>
                  <a:pt x="7922448" y="3316388"/>
                  <a:pt x="7921674" y="3316565"/>
                  <a:pt x="7920734" y="3316712"/>
                </a:cubicBezTo>
                <a:cubicBezTo>
                  <a:pt x="7919794" y="3316860"/>
                  <a:pt x="7918565" y="3316933"/>
                  <a:pt x="7917048" y="3316933"/>
                </a:cubicBezTo>
                <a:cubicBezTo>
                  <a:pt x="7915653" y="3316933"/>
                  <a:pt x="7914455" y="3316860"/>
                  <a:pt x="7913454" y="3316712"/>
                </a:cubicBezTo>
                <a:cubicBezTo>
                  <a:pt x="7912453" y="3316565"/>
                  <a:pt x="7911664" y="3316388"/>
                  <a:pt x="7911087" y="3316182"/>
                </a:cubicBezTo>
                <a:cubicBezTo>
                  <a:pt x="7910510" y="3315976"/>
                  <a:pt x="7910100" y="3315696"/>
                  <a:pt x="7909858" y="3315343"/>
                </a:cubicBezTo>
                <a:cubicBezTo>
                  <a:pt x="7909615" y="3314989"/>
                  <a:pt x="7909494" y="3314577"/>
                  <a:pt x="7909494" y="3314105"/>
                </a:cubicBezTo>
                <a:lnTo>
                  <a:pt x="7909494" y="3214516"/>
                </a:lnTo>
                <a:lnTo>
                  <a:pt x="7909317" y="3214516"/>
                </a:lnTo>
                <a:lnTo>
                  <a:pt x="7869022" y="3314547"/>
                </a:lnTo>
                <a:cubicBezTo>
                  <a:pt x="7868845" y="3314960"/>
                  <a:pt x="7868595" y="3315313"/>
                  <a:pt x="7868271" y="3315608"/>
                </a:cubicBezTo>
                <a:cubicBezTo>
                  <a:pt x="7867947" y="3315902"/>
                  <a:pt x="7867476" y="3316153"/>
                  <a:pt x="7866857" y="3316359"/>
                </a:cubicBezTo>
                <a:cubicBezTo>
                  <a:pt x="7866238" y="3316565"/>
                  <a:pt x="7865502" y="3316712"/>
                  <a:pt x="7864648" y="3316801"/>
                </a:cubicBezTo>
                <a:cubicBezTo>
                  <a:pt x="7863794" y="3316889"/>
                  <a:pt x="7862778" y="3316933"/>
                  <a:pt x="7861599" y="3316933"/>
                </a:cubicBezTo>
                <a:cubicBezTo>
                  <a:pt x="7860362" y="3316933"/>
                  <a:pt x="7859302" y="3316874"/>
                  <a:pt x="7858418" y="3316756"/>
                </a:cubicBezTo>
                <a:cubicBezTo>
                  <a:pt x="7857534" y="3316639"/>
                  <a:pt x="7856798" y="3316477"/>
                  <a:pt x="7856209" y="3316270"/>
                </a:cubicBezTo>
                <a:cubicBezTo>
                  <a:pt x="7855620" y="3316064"/>
                  <a:pt x="7855164" y="3315814"/>
                  <a:pt x="7854839" y="3315519"/>
                </a:cubicBezTo>
                <a:cubicBezTo>
                  <a:pt x="7854515" y="3315225"/>
                  <a:pt x="7854294" y="3314901"/>
                  <a:pt x="7854176" y="3314547"/>
                </a:cubicBezTo>
                <a:lnTo>
                  <a:pt x="7815649" y="3214516"/>
                </a:lnTo>
                <a:lnTo>
                  <a:pt x="7815560" y="3214516"/>
                </a:lnTo>
                <a:lnTo>
                  <a:pt x="7815560" y="3314105"/>
                </a:lnTo>
                <a:cubicBezTo>
                  <a:pt x="7815560" y="3314577"/>
                  <a:pt x="7815439" y="3314989"/>
                  <a:pt x="7815197" y="3315343"/>
                </a:cubicBezTo>
                <a:cubicBezTo>
                  <a:pt x="7814954" y="3315696"/>
                  <a:pt x="7814529" y="3315976"/>
                  <a:pt x="7813922" y="3316182"/>
                </a:cubicBezTo>
                <a:cubicBezTo>
                  <a:pt x="7813315" y="3316388"/>
                  <a:pt x="7812526" y="3316565"/>
                  <a:pt x="7811556" y="3316712"/>
                </a:cubicBezTo>
                <a:cubicBezTo>
                  <a:pt x="7810585" y="3316860"/>
                  <a:pt x="7809341" y="3316933"/>
                  <a:pt x="7807824" y="3316933"/>
                </a:cubicBezTo>
                <a:cubicBezTo>
                  <a:pt x="7806368" y="3316933"/>
                  <a:pt x="7805154" y="3316860"/>
                  <a:pt x="7804184" y="3316712"/>
                </a:cubicBezTo>
                <a:cubicBezTo>
                  <a:pt x="7803213" y="3316565"/>
                  <a:pt x="7802439" y="3316388"/>
                  <a:pt x="7801863" y="3316182"/>
                </a:cubicBezTo>
                <a:cubicBezTo>
                  <a:pt x="7801286" y="3315976"/>
                  <a:pt x="7800892" y="3315696"/>
                  <a:pt x="7800680" y="3315343"/>
                </a:cubicBezTo>
                <a:cubicBezTo>
                  <a:pt x="7800467" y="3314989"/>
                  <a:pt x="7800361" y="3314577"/>
                  <a:pt x="7800361" y="3314105"/>
                </a:cubicBezTo>
                <a:lnTo>
                  <a:pt x="7800361" y="3208949"/>
                </a:lnTo>
                <a:cubicBezTo>
                  <a:pt x="7800361" y="3206475"/>
                  <a:pt x="7801019" y="3204708"/>
                  <a:pt x="7802335" y="3203647"/>
                </a:cubicBezTo>
                <a:cubicBezTo>
                  <a:pt x="7803651" y="3202587"/>
                  <a:pt x="7805117" y="3202056"/>
                  <a:pt x="7806732" y="3202056"/>
                </a:cubicBezTo>
                <a:close/>
                <a:moveTo>
                  <a:pt x="7330482" y="3202056"/>
                </a:moveTo>
                <a:lnTo>
                  <a:pt x="7339814" y="3202056"/>
                </a:lnTo>
                <a:cubicBezTo>
                  <a:pt x="7341728" y="3202056"/>
                  <a:pt x="7343403" y="3202233"/>
                  <a:pt x="7344839" y="3202587"/>
                </a:cubicBezTo>
                <a:cubicBezTo>
                  <a:pt x="7346275" y="3202940"/>
                  <a:pt x="7347531" y="3203500"/>
                  <a:pt x="7348607" y="3204266"/>
                </a:cubicBezTo>
                <a:cubicBezTo>
                  <a:pt x="7349684" y="3205032"/>
                  <a:pt x="7350582" y="3206004"/>
                  <a:pt x="7351300" y="3207182"/>
                </a:cubicBezTo>
                <a:cubicBezTo>
                  <a:pt x="7352018" y="3208360"/>
                  <a:pt x="7352645" y="3209744"/>
                  <a:pt x="7353184" y="3211335"/>
                </a:cubicBezTo>
                <a:lnTo>
                  <a:pt x="7385879" y="3294135"/>
                </a:lnTo>
                <a:lnTo>
                  <a:pt x="7386321" y="3294135"/>
                </a:lnTo>
                <a:lnTo>
                  <a:pt x="7420342" y="3211600"/>
                </a:lnTo>
                <a:cubicBezTo>
                  <a:pt x="7421001" y="3209833"/>
                  <a:pt x="7421719" y="3208331"/>
                  <a:pt x="7422498" y="3207093"/>
                </a:cubicBezTo>
                <a:cubicBezTo>
                  <a:pt x="7423275" y="3205856"/>
                  <a:pt x="7424129" y="3204870"/>
                  <a:pt x="7425057" y="3204133"/>
                </a:cubicBezTo>
                <a:cubicBezTo>
                  <a:pt x="7425985" y="3203397"/>
                  <a:pt x="7427016" y="3202867"/>
                  <a:pt x="7428154" y="3202543"/>
                </a:cubicBezTo>
                <a:cubicBezTo>
                  <a:pt x="7429290" y="3202219"/>
                  <a:pt x="7430607" y="3202056"/>
                  <a:pt x="7432104" y="3202056"/>
                </a:cubicBezTo>
                <a:lnTo>
                  <a:pt x="7441889" y="3202056"/>
                </a:lnTo>
                <a:cubicBezTo>
                  <a:pt x="7442788" y="3202056"/>
                  <a:pt x="7443640" y="3202189"/>
                  <a:pt x="7444448" y="3202454"/>
                </a:cubicBezTo>
                <a:cubicBezTo>
                  <a:pt x="7445256" y="3202719"/>
                  <a:pt x="7445944" y="3203132"/>
                  <a:pt x="7446513" y="3203691"/>
                </a:cubicBezTo>
                <a:cubicBezTo>
                  <a:pt x="7447082" y="3204251"/>
                  <a:pt x="7447546" y="3204958"/>
                  <a:pt x="7447905" y="3205812"/>
                </a:cubicBezTo>
                <a:cubicBezTo>
                  <a:pt x="7448264" y="3206666"/>
                  <a:pt x="7448443" y="3207712"/>
                  <a:pt x="7448443" y="3208949"/>
                </a:cubicBezTo>
                <a:lnTo>
                  <a:pt x="7448443" y="3314105"/>
                </a:lnTo>
                <a:cubicBezTo>
                  <a:pt x="7448443" y="3314577"/>
                  <a:pt x="7448322" y="3314989"/>
                  <a:pt x="7448080" y="3315343"/>
                </a:cubicBezTo>
                <a:cubicBezTo>
                  <a:pt x="7447837" y="3315696"/>
                  <a:pt x="7447412" y="3315976"/>
                  <a:pt x="7446805" y="3316182"/>
                </a:cubicBezTo>
                <a:cubicBezTo>
                  <a:pt x="7446198" y="3316388"/>
                  <a:pt x="7445424" y="3316565"/>
                  <a:pt x="7444484" y="3316712"/>
                </a:cubicBezTo>
                <a:cubicBezTo>
                  <a:pt x="7443544" y="3316860"/>
                  <a:pt x="7442315" y="3316933"/>
                  <a:pt x="7440798" y="3316933"/>
                </a:cubicBezTo>
                <a:cubicBezTo>
                  <a:pt x="7439403" y="3316933"/>
                  <a:pt x="7438205" y="3316860"/>
                  <a:pt x="7437204" y="3316712"/>
                </a:cubicBezTo>
                <a:cubicBezTo>
                  <a:pt x="7436203" y="3316565"/>
                  <a:pt x="7435414" y="3316388"/>
                  <a:pt x="7434837" y="3316182"/>
                </a:cubicBezTo>
                <a:cubicBezTo>
                  <a:pt x="7434260" y="3315976"/>
                  <a:pt x="7433850" y="3315696"/>
                  <a:pt x="7433608" y="3315343"/>
                </a:cubicBezTo>
                <a:cubicBezTo>
                  <a:pt x="7433365" y="3314989"/>
                  <a:pt x="7433244" y="3314577"/>
                  <a:pt x="7433244" y="3314105"/>
                </a:cubicBezTo>
                <a:lnTo>
                  <a:pt x="7433244" y="3214516"/>
                </a:lnTo>
                <a:lnTo>
                  <a:pt x="7433067" y="3214516"/>
                </a:lnTo>
                <a:lnTo>
                  <a:pt x="7392772" y="3314547"/>
                </a:lnTo>
                <a:cubicBezTo>
                  <a:pt x="7392595" y="3314960"/>
                  <a:pt x="7392345" y="3315313"/>
                  <a:pt x="7392021" y="3315608"/>
                </a:cubicBezTo>
                <a:cubicBezTo>
                  <a:pt x="7391697" y="3315902"/>
                  <a:pt x="7391226" y="3316153"/>
                  <a:pt x="7390607" y="3316359"/>
                </a:cubicBezTo>
                <a:cubicBezTo>
                  <a:pt x="7389988" y="3316565"/>
                  <a:pt x="7389252" y="3316712"/>
                  <a:pt x="7388398" y="3316801"/>
                </a:cubicBezTo>
                <a:cubicBezTo>
                  <a:pt x="7387544" y="3316889"/>
                  <a:pt x="7386528" y="3316933"/>
                  <a:pt x="7385349" y="3316933"/>
                </a:cubicBezTo>
                <a:cubicBezTo>
                  <a:pt x="7384112" y="3316933"/>
                  <a:pt x="7383052" y="3316874"/>
                  <a:pt x="7382168" y="3316756"/>
                </a:cubicBezTo>
                <a:cubicBezTo>
                  <a:pt x="7381284" y="3316639"/>
                  <a:pt x="7380548" y="3316477"/>
                  <a:pt x="7379959" y="3316270"/>
                </a:cubicBezTo>
                <a:cubicBezTo>
                  <a:pt x="7379370" y="3316064"/>
                  <a:pt x="7378914" y="3315814"/>
                  <a:pt x="7378589" y="3315519"/>
                </a:cubicBezTo>
                <a:cubicBezTo>
                  <a:pt x="7378265" y="3315225"/>
                  <a:pt x="7378044" y="3314901"/>
                  <a:pt x="7377926" y="3314547"/>
                </a:cubicBezTo>
                <a:lnTo>
                  <a:pt x="7339399" y="3214516"/>
                </a:lnTo>
                <a:lnTo>
                  <a:pt x="7339310" y="3214516"/>
                </a:lnTo>
                <a:lnTo>
                  <a:pt x="7339310" y="3314105"/>
                </a:lnTo>
                <a:cubicBezTo>
                  <a:pt x="7339310" y="3314577"/>
                  <a:pt x="7339189" y="3314989"/>
                  <a:pt x="7338947" y="3315343"/>
                </a:cubicBezTo>
                <a:cubicBezTo>
                  <a:pt x="7338704" y="3315696"/>
                  <a:pt x="7338279" y="3315976"/>
                  <a:pt x="7337672" y="3316182"/>
                </a:cubicBezTo>
                <a:cubicBezTo>
                  <a:pt x="7337065" y="3316388"/>
                  <a:pt x="7336276" y="3316565"/>
                  <a:pt x="7335306" y="3316712"/>
                </a:cubicBezTo>
                <a:cubicBezTo>
                  <a:pt x="7334335" y="3316860"/>
                  <a:pt x="7333091" y="3316933"/>
                  <a:pt x="7331574" y="3316933"/>
                </a:cubicBezTo>
                <a:cubicBezTo>
                  <a:pt x="7330118" y="3316933"/>
                  <a:pt x="7328904" y="3316860"/>
                  <a:pt x="7327934" y="3316712"/>
                </a:cubicBezTo>
                <a:cubicBezTo>
                  <a:pt x="7326963" y="3316565"/>
                  <a:pt x="7326189" y="3316388"/>
                  <a:pt x="7325613" y="3316182"/>
                </a:cubicBezTo>
                <a:cubicBezTo>
                  <a:pt x="7325036" y="3315976"/>
                  <a:pt x="7324642" y="3315696"/>
                  <a:pt x="7324430" y="3315343"/>
                </a:cubicBezTo>
                <a:cubicBezTo>
                  <a:pt x="7324217" y="3314989"/>
                  <a:pt x="7324111" y="3314577"/>
                  <a:pt x="7324111" y="3314105"/>
                </a:cubicBezTo>
                <a:lnTo>
                  <a:pt x="7324111" y="3208949"/>
                </a:lnTo>
                <a:cubicBezTo>
                  <a:pt x="7324111" y="3206475"/>
                  <a:pt x="7324769" y="3204708"/>
                  <a:pt x="7326085" y="3203647"/>
                </a:cubicBezTo>
                <a:cubicBezTo>
                  <a:pt x="7327401" y="3202587"/>
                  <a:pt x="7328867" y="3202056"/>
                  <a:pt x="7330482" y="3202056"/>
                </a:cubicBezTo>
                <a:close/>
                <a:moveTo>
                  <a:pt x="6863757" y="3202056"/>
                </a:moveTo>
                <a:lnTo>
                  <a:pt x="6873089" y="3202056"/>
                </a:lnTo>
                <a:cubicBezTo>
                  <a:pt x="6875003" y="3202056"/>
                  <a:pt x="6876678" y="3202233"/>
                  <a:pt x="6878114" y="3202587"/>
                </a:cubicBezTo>
                <a:cubicBezTo>
                  <a:pt x="6879550" y="3202940"/>
                  <a:pt x="6880806" y="3203500"/>
                  <a:pt x="6881882" y="3204266"/>
                </a:cubicBezTo>
                <a:cubicBezTo>
                  <a:pt x="6882959" y="3205032"/>
                  <a:pt x="6883857" y="3206004"/>
                  <a:pt x="6884575" y="3207182"/>
                </a:cubicBezTo>
                <a:cubicBezTo>
                  <a:pt x="6885293" y="3208360"/>
                  <a:pt x="6885920" y="3209744"/>
                  <a:pt x="6886459" y="3211335"/>
                </a:cubicBezTo>
                <a:lnTo>
                  <a:pt x="6919154" y="3294135"/>
                </a:lnTo>
                <a:lnTo>
                  <a:pt x="6919596" y="3294135"/>
                </a:lnTo>
                <a:lnTo>
                  <a:pt x="6953617" y="3211600"/>
                </a:lnTo>
                <a:cubicBezTo>
                  <a:pt x="6954276" y="3209833"/>
                  <a:pt x="6954994" y="3208331"/>
                  <a:pt x="6955773" y="3207093"/>
                </a:cubicBezTo>
                <a:cubicBezTo>
                  <a:pt x="6956550" y="3205856"/>
                  <a:pt x="6957404" y="3204870"/>
                  <a:pt x="6958332" y="3204133"/>
                </a:cubicBezTo>
                <a:cubicBezTo>
                  <a:pt x="6959260" y="3203397"/>
                  <a:pt x="6960291" y="3202867"/>
                  <a:pt x="6961429" y="3202543"/>
                </a:cubicBezTo>
                <a:cubicBezTo>
                  <a:pt x="6962565" y="3202219"/>
                  <a:pt x="6963882" y="3202056"/>
                  <a:pt x="6965379" y="3202056"/>
                </a:cubicBezTo>
                <a:lnTo>
                  <a:pt x="6975164" y="3202056"/>
                </a:lnTo>
                <a:cubicBezTo>
                  <a:pt x="6976063" y="3202056"/>
                  <a:pt x="6976915" y="3202189"/>
                  <a:pt x="6977723" y="3202454"/>
                </a:cubicBezTo>
                <a:cubicBezTo>
                  <a:pt x="6978531" y="3202719"/>
                  <a:pt x="6979219" y="3203132"/>
                  <a:pt x="6979788" y="3203691"/>
                </a:cubicBezTo>
                <a:cubicBezTo>
                  <a:pt x="6980357" y="3204251"/>
                  <a:pt x="6980821" y="3204958"/>
                  <a:pt x="6981180" y="3205812"/>
                </a:cubicBezTo>
                <a:cubicBezTo>
                  <a:pt x="6981539" y="3206666"/>
                  <a:pt x="6981718" y="3207712"/>
                  <a:pt x="6981718" y="3208949"/>
                </a:cubicBezTo>
                <a:lnTo>
                  <a:pt x="6981718" y="3314105"/>
                </a:lnTo>
                <a:cubicBezTo>
                  <a:pt x="6981718" y="3314577"/>
                  <a:pt x="6981597" y="3314989"/>
                  <a:pt x="6981355" y="3315343"/>
                </a:cubicBezTo>
                <a:cubicBezTo>
                  <a:pt x="6981112" y="3315696"/>
                  <a:pt x="6980687" y="3315976"/>
                  <a:pt x="6980080" y="3316182"/>
                </a:cubicBezTo>
                <a:cubicBezTo>
                  <a:pt x="6979473" y="3316388"/>
                  <a:pt x="6978699" y="3316565"/>
                  <a:pt x="6977759" y="3316712"/>
                </a:cubicBezTo>
                <a:cubicBezTo>
                  <a:pt x="6976819" y="3316860"/>
                  <a:pt x="6975590" y="3316933"/>
                  <a:pt x="6974073" y="3316933"/>
                </a:cubicBezTo>
                <a:cubicBezTo>
                  <a:pt x="6972678" y="3316933"/>
                  <a:pt x="6971480" y="3316860"/>
                  <a:pt x="6970479" y="3316712"/>
                </a:cubicBezTo>
                <a:cubicBezTo>
                  <a:pt x="6969478" y="3316565"/>
                  <a:pt x="6968689" y="3316388"/>
                  <a:pt x="6968112" y="3316182"/>
                </a:cubicBezTo>
                <a:cubicBezTo>
                  <a:pt x="6967535" y="3315976"/>
                  <a:pt x="6967125" y="3315696"/>
                  <a:pt x="6966883" y="3315343"/>
                </a:cubicBezTo>
                <a:cubicBezTo>
                  <a:pt x="6966640" y="3314989"/>
                  <a:pt x="6966519" y="3314577"/>
                  <a:pt x="6966519" y="3314105"/>
                </a:cubicBezTo>
                <a:lnTo>
                  <a:pt x="6966519" y="3214516"/>
                </a:lnTo>
                <a:lnTo>
                  <a:pt x="6966342" y="3214516"/>
                </a:lnTo>
                <a:lnTo>
                  <a:pt x="6926047" y="3314547"/>
                </a:lnTo>
                <a:cubicBezTo>
                  <a:pt x="6925870" y="3314960"/>
                  <a:pt x="6925620" y="3315313"/>
                  <a:pt x="6925296" y="3315608"/>
                </a:cubicBezTo>
                <a:cubicBezTo>
                  <a:pt x="6924972" y="3315902"/>
                  <a:pt x="6924501" y="3316153"/>
                  <a:pt x="6923882" y="3316359"/>
                </a:cubicBezTo>
                <a:cubicBezTo>
                  <a:pt x="6923263" y="3316565"/>
                  <a:pt x="6922527" y="3316712"/>
                  <a:pt x="6921673" y="3316801"/>
                </a:cubicBezTo>
                <a:cubicBezTo>
                  <a:pt x="6920819" y="3316889"/>
                  <a:pt x="6919803" y="3316933"/>
                  <a:pt x="6918624" y="3316933"/>
                </a:cubicBezTo>
                <a:cubicBezTo>
                  <a:pt x="6917387" y="3316933"/>
                  <a:pt x="6916327" y="3316874"/>
                  <a:pt x="6915443" y="3316756"/>
                </a:cubicBezTo>
                <a:cubicBezTo>
                  <a:pt x="6914559" y="3316639"/>
                  <a:pt x="6913823" y="3316477"/>
                  <a:pt x="6913234" y="3316270"/>
                </a:cubicBezTo>
                <a:cubicBezTo>
                  <a:pt x="6912645" y="3316064"/>
                  <a:pt x="6912189" y="3315814"/>
                  <a:pt x="6911864" y="3315519"/>
                </a:cubicBezTo>
                <a:cubicBezTo>
                  <a:pt x="6911540" y="3315225"/>
                  <a:pt x="6911319" y="3314901"/>
                  <a:pt x="6911201" y="3314547"/>
                </a:cubicBezTo>
                <a:lnTo>
                  <a:pt x="6872674" y="3214516"/>
                </a:lnTo>
                <a:lnTo>
                  <a:pt x="6872585" y="3214516"/>
                </a:lnTo>
                <a:lnTo>
                  <a:pt x="6872585" y="3314105"/>
                </a:lnTo>
                <a:cubicBezTo>
                  <a:pt x="6872585" y="3314577"/>
                  <a:pt x="6872464" y="3314989"/>
                  <a:pt x="6872222" y="3315343"/>
                </a:cubicBezTo>
                <a:cubicBezTo>
                  <a:pt x="6871979" y="3315696"/>
                  <a:pt x="6871554" y="3315976"/>
                  <a:pt x="6870947" y="3316182"/>
                </a:cubicBezTo>
                <a:cubicBezTo>
                  <a:pt x="6870340" y="3316388"/>
                  <a:pt x="6869551" y="3316565"/>
                  <a:pt x="6868581" y="3316712"/>
                </a:cubicBezTo>
                <a:cubicBezTo>
                  <a:pt x="6867610" y="3316860"/>
                  <a:pt x="6866366" y="3316933"/>
                  <a:pt x="6864849" y="3316933"/>
                </a:cubicBezTo>
                <a:cubicBezTo>
                  <a:pt x="6863393" y="3316933"/>
                  <a:pt x="6862179" y="3316860"/>
                  <a:pt x="6861209" y="3316712"/>
                </a:cubicBezTo>
                <a:cubicBezTo>
                  <a:pt x="6860238" y="3316565"/>
                  <a:pt x="6859464" y="3316388"/>
                  <a:pt x="6858888" y="3316182"/>
                </a:cubicBezTo>
                <a:cubicBezTo>
                  <a:pt x="6858311" y="3315976"/>
                  <a:pt x="6857917" y="3315696"/>
                  <a:pt x="6857705" y="3315343"/>
                </a:cubicBezTo>
                <a:cubicBezTo>
                  <a:pt x="6857492" y="3314989"/>
                  <a:pt x="6857386" y="3314577"/>
                  <a:pt x="6857386" y="3314105"/>
                </a:cubicBezTo>
                <a:lnTo>
                  <a:pt x="6857386" y="3208949"/>
                </a:lnTo>
                <a:cubicBezTo>
                  <a:pt x="6857386" y="3206475"/>
                  <a:pt x="6858044" y="3204708"/>
                  <a:pt x="6859360" y="3203647"/>
                </a:cubicBezTo>
                <a:cubicBezTo>
                  <a:pt x="6860676" y="3202587"/>
                  <a:pt x="6862142" y="3202056"/>
                  <a:pt x="6863757" y="3202056"/>
                </a:cubicBezTo>
                <a:close/>
                <a:moveTo>
                  <a:pt x="6387507" y="3202056"/>
                </a:moveTo>
                <a:lnTo>
                  <a:pt x="6396839" y="3202056"/>
                </a:lnTo>
                <a:cubicBezTo>
                  <a:pt x="6398753" y="3202056"/>
                  <a:pt x="6400428" y="3202233"/>
                  <a:pt x="6401864" y="3202587"/>
                </a:cubicBezTo>
                <a:cubicBezTo>
                  <a:pt x="6403300" y="3202940"/>
                  <a:pt x="6404556" y="3203500"/>
                  <a:pt x="6405632" y="3204266"/>
                </a:cubicBezTo>
                <a:cubicBezTo>
                  <a:pt x="6406709" y="3205032"/>
                  <a:pt x="6407607" y="3206004"/>
                  <a:pt x="6408325" y="3207182"/>
                </a:cubicBezTo>
                <a:cubicBezTo>
                  <a:pt x="6409043" y="3208360"/>
                  <a:pt x="6409670" y="3209744"/>
                  <a:pt x="6410209" y="3211335"/>
                </a:cubicBezTo>
                <a:lnTo>
                  <a:pt x="6442904" y="3294135"/>
                </a:lnTo>
                <a:lnTo>
                  <a:pt x="6443346" y="3294135"/>
                </a:lnTo>
                <a:lnTo>
                  <a:pt x="6477367" y="3211600"/>
                </a:lnTo>
                <a:cubicBezTo>
                  <a:pt x="6478026" y="3209833"/>
                  <a:pt x="6478744" y="3208331"/>
                  <a:pt x="6479523" y="3207093"/>
                </a:cubicBezTo>
                <a:cubicBezTo>
                  <a:pt x="6480300" y="3205856"/>
                  <a:pt x="6481154" y="3204870"/>
                  <a:pt x="6482082" y="3204133"/>
                </a:cubicBezTo>
                <a:cubicBezTo>
                  <a:pt x="6483010" y="3203397"/>
                  <a:pt x="6484041" y="3202867"/>
                  <a:pt x="6485179" y="3202543"/>
                </a:cubicBezTo>
                <a:cubicBezTo>
                  <a:pt x="6486315" y="3202219"/>
                  <a:pt x="6487632" y="3202056"/>
                  <a:pt x="6489129" y="3202056"/>
                </a:cubicBezTo>
                <a:lnTo>
                  <a:pt x="6498914" y="3202056"/>
                </a:lnTo>
                <a:cubicBezTo>
                  <a:pt x="6499813" y="3202056"/>
                  <a:pt x="6500665" y="3202189"/>
                  <a:pt x="6501473" y="3202454"/>
                </a:cubicBezTo>
                <a:cubicBezTo>
                  <a:pt x="6502281" y="3202719"/>
                  <a:pt x="6502969" y="3203132"/>
                  <a:pt x="6503538" y="3203691"/>
                </a:cubicBezTo>
                <a:cubicBezTo>
                  <a:pt x="6504107" y="3204251"/>
                  <a:pt x="6504571" y="3204958"/>
                  <a:pt x="6504930" y="3205812"/>
                </a:cubicBezTo>
                <a:cubicBezTo>
                  <a:pt x="6505289" y="3206666"/>
                  <a:pt x="6505468" y="3207712"/>
                  <a:pt x="6505468" y="3208949"/>
                </a:cubicBezTo>
                <a:lnTo>
                  <a:pt x="6505468" y="3314105"/>
                </a:lnTo>
                <a:cubicBezTo>
                  <a:pt x="6505468" y="3314577"/>
                  <a:pt x="6505347" y="3314989"/>
                  <a:pt x="6505105" y="3315343"/>
                </a:cubicBezTo>
                <a:cubicBezTo>
                  <a:pt x="6504862" y="3315696"/>
                  <a:pt x="6504437" y="3315976"/>
                  <a:pt x="6503830" y="3316182"/>
                </a:cubicBezTo>
                <a:cubicBezTo>
                  <a:pt x="6503223" y="3316388"/>
                  <a:pt x="6502449" y="3316565"/>
                  <a:pt x="6501509" y="3316712"/>
                </a:cubicBezTo>
                <a:cubicBezTo>
                  <a:pt x="6500569" y="3316860"/>
                  <a:pt x="6499340" y="3316933"/>
                  <a:pt x="6497823" y="3316933"/>
                </a:cubicBezTo>
                <a:cubicBezTo>
                  <a:pt x="6496428" y="3316933"/>
                  <a:pt x="6495230" y="3316860"/>
                  <a:pt x="6494229" y="3316712"/>
                </a:cubicBezTo>
                <a:cubicBezTo>
                  <a:pt x="6493228" y="3316565"/>
                  <a:pt x="6492439" y="3316388"/>
                  <a:pt x="6491862" y="3316182"/>
                </a:cubicBezTo>
                <a:cubicBezTo>
                  <a:pt x="6491285" y="3315976"/>
                  <a:pt x="6490875" y="3315696"/>
                  <a:pt x="6490633" y="3315343"/>
                </a:cubicBezTo>
                <a:cubicBezTo>
                  <a:pt x="6490390" y="3314989"/>
                  <a:pt x="6490269" y="3314577"/>
                  <a:pt x="6490269" y="3314105"/>
                </a:cubicBezTo>
                <a:lnTo>
                  <a:pt x="6490269" y="3214516"/>
                </a:lnTo>
                <a:lnTo>
                  <a:pt x="6490092" y="3214516"/>
                </a:lnTo>
                <a:lnTo>
                  <a:pt x="6449797" y="3314547"/>
                </a:lnTo>
                <a:cubicBezTo>
                  <a:pt x="6449620" y="3314960"/>
                  <a:pt x="6449370" y="3315313"/>
                  <a:pt x="6449046" y="3315608"/>
                </a:cubicBezTo>
                <a:cubicBezTo>
                  <a:pt x="6448722" y="3315902"/>
                  <a:pt x="6448251" y="3316153"/>
                  <a:pt x="6447632" y="3316359"/>
                </a:cubicBezTo>
                <a:cubicBezTo>
                  <a:pt x="6447013" y="3316565"/>
                  <a:pt x="6446277" y="3316712"/>
                  <a:pt x="6445423" y="3316801"/>
                </a:cubicBezTo>
                <a:cubicBezTo>
                  <a:pt x="6444569" y="3316889"/>
                  <a:pt x="6443553" y="3316933"/>
                  <a:pt x="6442374" y="3316933"/>
                </a:cubicBezTo>
                <a:cubicBezTo>
                  <a:pt x="6441137" y="3316933"/>
                  <a:pt x="6440077" y="3316874"/>
                  <a:pt x="6439193" y="3316756"/>
                </a:cubicBezTo>
                <a:cubicBezTo>
                  <a:pt x="6438309" y="3316639"/>
                  <a:pt x="6437573" y="3316477"/>
                  <a:pt x="6436984" y="3316270"/>
                </a:cubicBezTo>
                <a:cubicBezTo>
                  <a:pt x="6436395" y="3316064"/>
                  <a:pt x="6435939" y="3315814"/>
                  <a:pt x="6435614" y="3315519"/>
                </a:cubicBezTo>
                <a:cubicBezTo>
                  <a:pt x="6435290" y="3315225"/>
                  <a:pt x="6435069" y="3314901"/>
                  <a:pt x="6434951" y="3314547"/>
                </a:cubicBezTo>
                <a:lnTo>
                  <a:pt x="6396424" y="3214516"/>
                </a:lnTo>
                <a:lnTo>
                  <a:pt x="6396335" y="3214516"/>
                </a:lnTo>
                <a:lnTo>
                  <a:pt x="6396335" y="3314105"/>
                </a:lnTo>
                <a:cubicBezTo>
                  <a:pt x="6396335" y="3314577"/>
                  <a:pt x="6396214" y="3314989"/>
                  <a:pt x="6395972" y="3315343"/>
                </a:cubicBezTo>
                <a:cubicBezTo>
                  <a:pt x="6395729" y="3315696"/>
                  <a:pt x="6395304" y="3315976"/>
                  <a:pt x="6394697" y="3316182"/>
                </a:cubicBezTo>
                <a:cubicBezTo>
                  <a:pt x="6394090" y="3316388"/>
                  <a:pt x="6393301" y="3316565"/>
                  <a:pt x="6392331" y="3316712"/>
                </a:cubicBezTo>
                <a:cubicBezTo>
                  <a:pt x="6391360" y="3316860"/>
                  <a:pt x="6390116" y="3316933"/>
                  <a:pt x="6388599" y="3316933"/>
                </a:cubicBezTo>
                <a:cubicBezTo>
                  <a:pt x="6387143" y="3316933"/>
                  <a:pt x="6385929" y="3316860"/>
                  <a:pt x="6384959" y="3316712"/>
                </a:cubicBezTo>
                <a:cubicBezTo>
                  <a:pt x="6383988" y="3316565"/>
                  <a:pt x="6383214" y="3316388"/>
                  <a:pt x="6382638" y="3316182"/>
                </a:cubicBezTo>
                <a:cubicBezTo>
                  <a:pt x="6382061" y="3315976"/>
                  <a:pt x="6381667" y="3315696"/>
                  <a:pt x="6381455" y="3315343"/>
                </a:cubicBezTo>
                <a:cubicBezTo>
                  <a:pt x="6381242" y="3314989"/>
                  <a:pt x="6381136" y="3314577"/>
                  <a:pt x="6381136" y="3314105"/>
                </a:cubicBezTo>
                <a:lnTo>
                  <a:pt x="6381136" y="3208949"/>
                </a:lnTo>
                <a:cubicBezTo>
                  <a:pt x="6381136" y="3206475"/>
                  <a:pt x="6381794" y="3204708"/>
                  <a:pt x="6383110" y="3203647"/>
                </a:cubicBezTo>
                <a:cubicBezTo>
                  <a:pt x="6384426" y="3202587"/>
                  <a:pt x="6385892" y="3202056"/>
                  <a:pt x="6387507" y="3202056"/>
                </a:cubicBezTo>
                <a:close/>
                <a:moveTo>
                  <a:pt x="5920782" y="3202056"/>
                </a:moveTo>
                <a:lnTo>
                  <a:pt x="5930114" y="3202056"/>
                </a:lnTo>
                <a:cubicBezTo>
                  <a:pt x="5932028" y="3202056"/>
                  <a:pt x="5933703" y="3202233"/>
                  <a:pt x="5935139" y="3202587"/>
                </a:cubicBezTo>
                <a:cubicBezTo>
                  <a:pt x="5936575" y="3202940"/>
                  <a:pt x="5937831" y="3203500"/>
                  <a:pt x="5938907" y="3204266"/>
                </a:cubicBezTo>
                <a:cubicBezTo>
                  <a:pt x="5939984" y="3205032"/>
                  <a:pt x="5940882" y="3206004"/>
                  <a:pt x="5941600" y="3207182"/>
                </a:cubicBezTo>
                <a:cubicBezTo>
                  <a:pt x="5942318" y="3208360"/>
                  <a:pt x="5942945" y="3209744"/>
                  <a:pt x="5943484" y="3211335"/>
                </a:cubicBezTo>
                <a:lnTo>
                  <a:pt x="5976179" y="3294135"/>
                </a:lnTo>
                <a:lnTo>
                  <a:pt x="5976621" y="3294135"/>
                </a:lnTo>
                <a:lnTo>
                  <a:pt x="6010642" y="3211600"/>
                </a:lnTo>
                <a:cubicBezTo>
                  <a:pt x="6011301" y="3209833"/>
                  <a:pt x="6012019" y="3208331"/>
                  <a:pt x="6012798" y="3207093"/>
                </a:cubicBezTo>
                <a:cubicBezTo>
                  <a:pt x="6013575" y="3205856"/>
                  <a:pt x="6014429" y="3204870"/>
                  <a:pt x="6015357" y="3204133"/>
                </a:cubicBezTo>
                <a:cubicBezTo>
                  <a:pt x="6016285" y="3203397"/>
                  <a:pt x="6017316" y="3202867"/>
                  <a:pt x="6018454" y="3202543"/>
                </a:cubicBezTo>
                <a:cubicBezTo>
                  <a:pt x="6019590" y="3202219"/>
                  <a:pt x="6020907" y="3202056"/>
                  <a:pt x="6022404" y="3202056"/>
                </a:cubicBezTo>
                <a:lnTo>
                  <a:pt x="6032189" y="3202056"/>
                </a:lnTo>
                <a:cubicBezTo>
                  <a:pt x="6033088" y="3202056"/>
                  <a:pt x="6033940" y="3202189"/>
                  <a:pt x="6034748" y="3202454"/>
                </a:cubicBezTo>
                <a:cubicBezTo>
                  <a:pt x="6035556" y="3202719"/>
                  <a:pt x="6036244" y="3203132"/>
                  <a:pt x="6036813" y="3203691"/>
                </a:cubicBezTo>
                <a:cubicBezTo>
                  <a:pt x="6037382" y="3204251"/>
                  <a:pt x="6037846" y="3204958"/>
                  <a:pt x="6038205" y="3205812"/>
                </a:cubicBezTo>
                <a:cubicBezTo>
                  <a:pt x="6038564" y="3206666"/>
                  <a:pt x="6038743" y="3207712"/>
                  <a:pt x="6038743" y="3208949"/>
                </a:cubicBezTo>
                <a:lnTo>
                  <a:pt x="6038743" y="3314105"/>
                </a:lnTo>
                <a:cubicBezTo>
                  <a:pt x="6038743" y="3314577"/>
                  <a:pt x="6038622" y="3314989"/>
                  <a:pt x="6038380" y="3315343"/>
                </a:cubicBezTo>
                <a:cubicBezTo>
                  <a:pt x="6038137" y="3315696"/>
                  <a:pt x="6037712" y="3315976"/>
                  <a:pt x="6037105" y="3316182"/>
                </a:cubicBezTo>
                <a:cubicBezTo>
                  <a:pt x="6036498" y="3316388"/>
                  <a:pt x="6035724" y="3316565"/>
                  <a:pt x="6034784" y="3316712"/>
                </a:cubicBezTo>
                <a:cubicBezTo>
                  <a:pt x="6033844" y="3316860"/>
                  <a:pt x="6032615" y="3316933"/>
                  <a:pt x="6031098" y="3316933"/>
                </a:cubicBezTo>
                <a:cubicBezTo>
                  <a:pt x="6029703" y="3316933"/>
                  <a:pt x="6028505" y="3316860"/>
                  <a:pt x="6027504" y="3316712"/>
                </a:cubicBezTo>
                <a:cubicBezTo>
                  <a:pt x="6026503" y="3316565"/>
                  <a:pt x="6025714" y="3316388"/>
                  <a:pt x="6025137" y="3316182"/>
                </a:cubicBezTo>
                <a:cubicBezTo>
                  <a:pt x="6024560" y="3315976"/>
                  <a:pt x="6024150" y="3315696"/>
                  <a:pt x="6023908" y="3315343"/>
                </a:cubicBezTo>
                <a:cubicBezTo>
                  <a:pt x="6023665" y="3314989"/>
                  <a:pt x="6023544" y="3314577"/>
                  <a:pt x="6023544" y="3314105"/>
                </a:cubicBezTo>
                <a:lnTo>
                  <a:pt x="6023544" y="3214516"/>
                </a:lnTo>
                <a:lnTo>
                  <a:pt x="6023367" y="3214516"/>
                </a:lnTo>
                <a:lnTo>
                  <a:pt x="5983072" y="3314547"/>
                </a:lnTo>
                <a:cubicBezTo>
                  <a:pt x="5982895" y="3314960"/>
                  <a:pt x="5982645" y="3315313"/>
                  <a:pt x="5982321" y="3315608"/>
                </a:cubicBezTo>
                <a:cubicBezTo>
                  <a:pt x="5981997" y="3315902"/>
                  <a:pt x="5981526" y="3316153"/>
                  <a:pt x="5980907" y="3316359"/>
                </a:cubicBezTo>
                <a:cubicBezTo>
                  <a:pt x="5980288" y="3316565"/>
                  <a:pt x="5979552" y="3316712"/>
                  <a:pt x="5978698" y="3316801"/>
                </a:cubicBezTo>
                <a:cubicBezTo>
                  <a:pt x="5977844" y="3316889"/>
                  <a:pt x="5976828" y="3316933"/>
                  <a:pt x="5975649" y="3316933"/>
                </a:cubicBezTo>
                <a:cubicBezTo>
                  <a:pt x="5974412" y="3316933"/>
                  <a:pt x="5973352" y="3316874"/>
                  <a:pt x="5972468" y="3316756"/>
                </a:cubicBezTo>
                <a:cubicBezTo>
                  <a:pt x="5971584" y="3316639"/>
                  <a:pt x="5970848" y="3316477"/>
                  <a:pt x="5970259" y="3316270"/>
                </a:cubicBezTo>
                <a:cubicBezTo>
                  <a:pt x="5969670" y="3316064"/>
                  <a:pt x="5969214" y="3315814"/>
                  <a:pt x="5968889" y="3315519"/>
                </a:cubicBezTo>
                <a:cubicBezTo>
                  <a:pt x="5968565" y="3315225"/>
                  <a:pt x="5968344" y="3314901"/>
                  <a:pt x="5968226" y="3314547"/>
                </a:cubicBezTo>
                <a:lnTo>
                  <a:pt x="5929699" y="3214516"/>
                </a:lnTo>
                <a:lnTo>
                  <a:pt x="5929610" y="3214516"/>
                </a:lnTo>
                <a:lnTo>
                  <a:pt x="5929610" y="3314105"/>
                </a:lnTo>
                <a:cubicBezTo>
                  <a:pt x="5929610" y="3314577"/>
                  <a:pt x="5929489" y="3314989"/>
                  <a:pt x="5929247" y="3315343"/>
                </a:cubicBezTo>
                <a:cubicBezTo>
                  <a:pt x="5929004" y="3315696"/>
                  <a:pt x="5928579" y="3315976"/>
                  <a:pt x="5927972" y="3316182"/>
                </a:cubicBezTo>
                <a:cubicBezTo>
                  <a:pt x="5927365" y="3316388"/>
                  <a:pt x="5926576" y="3316565"/>
                  <a:pt x="5925606" y="3316712"/>
                </a:cubicBezTo>
                <a:cubicBezTo>
                  <a:pt x="5924635" y="3316860"/>
                  <a:pt x="5923391" y="3316933"/>
                  <a:pt x="5921874" y="3316933"/>
                </a:cubicBezTo>
                <a:cubicBezTo>
                  <a:pt x="5920418" y="3316933"/>
                  <a:pt x="5919204" y="3316860"/>
                  <a:pt x="5918234" y="3316712"/>
                </a:cubicBezTo>
                <a:cubicBezTo>
                  <a:pt x="5917263" y="3316565"/>
                  <a:pt x="5916489" y="3316388"/>
                  <a:pt x="5915913" y="3316182"/>
                </a:cubicBezTo>
                <a:cubicBezTo>
                  <a:pt x="5915336" y="3315976"/>
                  <a:pt x="5914942" y="3315696"/>
                  <a:pt x="5914730" y="3315343"/>
                </a:cubicBezTo>
                <a:cubicBezTo>
                  <a:pt x="5914517" y="3314989"/>
                  <a:pt x="5914411" y="3314577"/>
                  <a:pt x="5914411" y="3314105"/>
                </a:cubicBezTo>
                <a:lnTo>
                  <a:pt x="5914411" y="3208949"/>
                </a:lnTo>
                <a:cubicBezTo>
                  <a:pt x="5914411" y="3206475"/>
                  <a:pt x="5915069" y="3204708"/>
                  <a:pt x="5916385" y="3203647"/>
                </a:cubicBezTo>
                <a:cubicBezTo>
                  <a:pt x="5917701" y="3202587"/>
                  <a:pt x="5919167" y="3202056"/>
                  <a:pt x="5920782" y="3202056"/>
                </a:cubicBezTo>
                <a:close/>
                <a:moveTo>
                  <a:pt x="5444532" y="3202056"/>
                </a:moveTo>
                <a:lnTo>
                  <a:pt x="5453864" y="3202056"/>
                </a:lnTo>
                <a:cubicBezTo>
                  <a:pt x="5455778" y="3202056"/>
                  <a:pt x="5457453" y="3202233"/>
                  <a:pt x="5458889" y="3202587"/>
                </a:cubicBezTo>
                <a:cubicBezTo>
                  <a:pt x="5460325" y="3202940"/>
                  <a:pt x="5461581" y="3203500"/>
                  <a:pt x="5462657" y="3204266"/>
                </a:cubicBezTo>
                <a:cubicBezTo>
                  <a:pt x="5463734" y="3205032"/>
                  <a:pt x="5464632" y="3206004"/>
                  <a:pt x="5465350" y="3207182"/>
                </a:cubicBezTo>
                <a:cubicBezTo>
                  <a:pt x="5466068" y="3208360"/>
                  <a:pt x="5466695" y="3209744"/>
                  <a:pt x="5467234" y="3211335"/>
                </a:cubicBezTo>
                <a:lnTo>
                  <a:pt x="5499929" y="3294135"/>
                </a:lnTo>
                <a:lnTo>
                  <a:pt x="5500371" y="3294135"/>
                </a:lnTo>
                <a:lnTo>
                  <a:pt x="5534392" y="3211600"/>
                </a:lnTo>
                <a:cubicBezTo>
                  <a:pt x="5535051" y="3209833"/>
                  <a:pt x="5535769" y="3208331"/>
                  <a:pt x="5536548" y="3207093"/>
                </a:cubicBezTo>
                <a:cubicBezTo>
                  <a:pt x="5537325" y="3205856"/>
                  <a:pt x="5538179" y="3204870"/>
                  <a:pt x="5539107" y="3204133"/>
                </a:cubicBezTo>
                <a:cubicBezTo>
                  <a:pt x="5540035" y="3203397"/>
                  <a:pt x="5541066" y="3202867"/>
                  <a:pt x="5542204" y="3202543"/>
                </a:cubicBezTo>
                <a:cubicBezTo>
                  <a:pt x="5543340" y="3202219"/>
                  <a:pt x="5544657" y="3202056"/>
                  <a:pt x="5546154" y="3202056"/>
                </a:cubicBezTo>
                <a:lnTo>
                  <a:pt x="5555939" y="3202056"/>
                </a:lnTo>
                <a:cubicBezTo>
                  <a:pt x="5556838" y="3202056"/>
                  <a:pt x="5557690" y="3202189"/>
                  <a:pt x="5558498" y="3202454"/>
                </a:cubicBezTo>
                <a:cubicBezTo>
                  <a:pt x="5559306" y="3202719"/>
                  <a:pt x="5559994" y="3203132"/>
                  <a:pt x="5560563" y="3203691"/>
                </a:cubicBezTo>
                <a:cubicBezTo>
                  <a:pt x="5561132" y="3204251"/>
                  <a:pt x="5561596" y="3204958"/>
                  <a:pt x="5561955" y="3205812"/>
                </a:cubicBezTo>
                <a:cubicBezTo>
                  <a:pt x="5562314" y="3206666"/>
                  <a:pt x="5562493" y="3207712"/>
                  <a:pt x="5562493" y="3208949"/>
                </a:cubicBezTo>
                <a:lnTo>
                  <a:pt x="5562493" y="3314105"/>
                </a:lnTo>
                <a:cubicBezTo>
                  <a:pt x="5562493" y="3314577"/>
                  <a:pt x="5562372" y="3314989"/>
                  <a:pt x="5562130" y="3315343"/>
                </a:cubicBezTo>
                <a:cubicBezTo>
                  <a:pt x="5561887" y="3315696"/>
                  <a:pt x="5561462" y="3315976"/>
                  <a:pt x="5560855" y="3316182"/>
                </a:cubicBezTo>
                <a:cubicBezTo>
                  <a:pt x="5560248" y="3316388"/>
                  <a:pt x="5559474" y="3316565"/>
                  <a:pt x="5558534" y="3316712"/>
                </a:cubicBezTo>
                <a:cubicBezTo>
                  <a:pt x="5557594" y="3316860"/>
                  <a:pt x="5556365" y="3316933"/>
                  <a:pt x="5554848" y="3316933"/>
                </a:cubicBezTo>
                <a:cubicBezTo>
                  <a:pt x="5553453" y="3316933"/>
                  <a:pt x="5552255" y="3316860"/>
                  <a:pt x="5551254" y="3316712"/>
                </a:cubicBezTo>
                <a:cubicBezTo>
                  <a:pt x="5550253" y="3316565"/>
                  <a:pt x="5549464" y="3316388"/>
                  <a:pt x="5548887" y="3316182"/>
                </a:cubicBezTo>
                <a:cubicBezTo>
                  <a:pt x="5548310" y="3315976"/>
                  <a:pt x="5547900" y="3315696"/>
                  <a:pt x="5547658" y="3315343"/>
                </a:cubicBezTo>
                <a:cubicBezTo>
                  <a:pt x="5547415" y="3314989"/>
                  <a:pt x="5547294" y="3314577"/>
                  <a:pt x="5547294" y="3314105"/>
                </a:cubicBezTo>
                <a:lnTo>
                  <a:pt x="5547294" y="3214516"/>
                </a:lnTo>
                <a:lnTo>
                  <a:pt x="5547117" y="3214516"/>
                </a:lnTo>
                <a:lnTo>
                  <a:pt x="5506822" y="3314547"/>
                </a:lnTo>
                <a:cubicBezTo>
                  <a:pt x="5506645" y="3314960"/>
                  <a:pt x="5506395" y="3315313"/>
                  <a:pt x="5506071" y="3315608"/>
                </a:cubicBezTo>
                <a:cubicBezTo>
                  <a:pt x="5505747" y="3315902"/>
                  <a:pt x="5505276" y="3316153"/>
                  <a:pt x="5504657" y="3316359"/>
                </a:cubicBezTo>
                <a:cubicBezTo>
                  <a:pt x="5504038" y="3316565"/>
                  <a:pt x="5503302" y="3316712"/>
                  <a:pt x="5502448" y="3316801"/>
                </a:cubicBezTo>
                <a:cubicBezTo>
                  <a:pt x="5501594" y="3316889"/>
                  <a:pt x="5500578" y="3316933"/>
                  <a:pt x="5499399" y="3316933"/>
                </a:cubicBezTo>
                <a:cubicBezTo>
                  <a:pt x="5498162" y="3316933"/>
                  <a:pt x="5497102" y="3316874"/>
                  <a:pt x="5496218" y="3316756"/>
                </a:cubicBezTo>
                <a:cubicBezTo>
                  <a:pt x="5495334" y="3316639"/>
                  <a:pt x="5494598" y="3316477"/>
                  <a:pt x="5494009" y="3316270"/>
                </a:cubicBezTo>
                <a:cubicBezTo>
                  <a:pt x="5493420" y="3316064"/>
                  <a:pt x="5492964" y="3315814"/>
                  <a:pt x="5492639" y="3315519"/>
                </a:cubicBezTo>
                <a:cubicBezTo>
                  <a:pt x="5492315" y="3315225"/>
                  <a:pt x="5492094" y="3314901"/>
                  <a:pt x="5491976" y="3314547"/>
                </a:cubicBezTo>
                <a:lnTo>
                  <a:pt x="5453449" y="3214516"/>
                </a:lnTo>
                <a:lnTo>
                  <a:pt x="5453360" y="3214516"/>
                </a:lnTo>
                <a:lnTo>
                  <a:pt x="5453360" y="3314105"/>
                </a:lnTo>
                <a:cubicBezTo>
                  <a:pt x="5453360" y="3314577"/>
                  <a:pt x="5453239" y="3314989"/>
                  <a:pt x="5452997" y="3315343"/>
                </a:cubicBezTo>
                <a:cubicBezTo>
                  <a:pt x="5452754" y="3315696"/>
                  <a:pt x="5452329" y="3315976"/>
                  <a:pt x="5451722" y="3316182"/>
                </a:cubicBezTo>
                <a:cubicBezTo>
                  <a:pt x="5451115" y="3316388"/>
                  <a:pt x="5450326" y="3316565"/>
                  <a:pt x="5449356" y="3316712"/>
                </a:cubicBezTo>
                <a:cubicBezTo>
                  <a:pt x="5448385" y="3316860"/>
                  <a:pt x="5447141" y="3316933"/>
                  <a:pt x="5445624" y="3316933"/>
                </a:cubicBezTo>
                <a:cubicBezTo>
                  <a:pt x="5444168" y="3316933"/>
                  <a:pt x="5442954" y="3316860"/>
                  <a:pt x="5441984" y="3316712"/>
                </a:cubicBezTo>
                <a:cubicBezTo>
                  <a:pt x="5441013" y="3316565"/>
                  <a:pt x="5440239" y="3316388"/>
                  <a:pt x="5439663" y="3316182"/>
                </a:cubicBezTo>
                <a:cubicBezTo>
                  <a:pt x="5439086" y="3315976"/>
                  <a:pt x="5438692" y="3315696"/>
                  <a:pt x="5438480" y="3315343"/>
                </a:cubicBezTo>
                <a:cubicBezTo>
                  <a:pt x="5438267" y="3314989"/>
                  <a:pt x="5438161" y="3314577"/>
                  <a:pt x="5438161" y="3314105"/>
                </a:cubicBezTo>
                <a:lnTo>
                  <a:pt x="5438161" y="3208949"/>
                </a:lnTo>
                <a:cubicBezTo>
                  <a:pt x="5438161" y="3206475"/>
                  <a:pt x="5438819" y="3204708"/>
                  <a:pt x="5440135" y="3203647"/>
                </a:cubicBezTo>
                <a:cubicBezTo>
                  <a:pt x="5441451" y="3202587"/>
                  <a:pt x="5442917" y="3202056"/>
                  <a:pt x="5444532" y="3202056"/>
                </a:cubicBezTo>
                <a:close/>
                <a:moveTo>
                  <a:pt x="4977807" y="3202056"/>
                </a:moveTo>
                <a:lnTo>
                  <a:pt x="4987139" y="3202056"/>
                </a:lnTo>
                <a:cubicBezTo>
                  <a:pt x="4989053" y="3202056"/>
                  <a:pt x="4990728" y="3202233"/>
                  <a:pt x="4992164" y="3202587"/>
                </a:cubicBezTo>
                <a:cubicBezTo>
                  <a:pt x="4993600" y="3202940"/>
                  <a:pt x="4994856" y="3203500"/>
                  <a:pt x="4995932" y="3204266"/>
                </a:cubicBezTo>
                <a:cubicBezTo>
                  <a:pt x="4997009" y="3205032"/>
                  <a:pt x="4997907" y="3206004"/>
                  <a:pt x="4998625" y="3207182"/>
                </a:cubicBezTo>
                <a:cubicBezTo>
                  <a:pt x="4999343" y="3208360"/>
                  <a:pt x="4999970" y="3209744"/>
                  <a:pt x="5000509" y="3211335"/>
                </a:cubicBezTo>
                <a:lnTo>
                  <a:pt x="5033204" y="3294135"/>
                </a:lnTo>
                <a:lnTo>
                  <a:pt x="5033646" y="3294135"/>
                </a:lnTo>
                <a:lnTo>
                  <a:pt x="5067667" y="3211600"/>
                </a:lnTo>
                <a:cubicBezTo>
                  <a:pt x="5068326" y="3209833"/>
                  <a:pt x="5069044" y="3208331"/>
                  <a:pt x="5069823" y="3207093"/>
                </a:cubicBezTo>
                <a:cubicBezTo>
                  <a:pt x="5070600" y="3205856"/>
                  <a:pt x="5071454" y="3204870"/>
                  <a:pt x="5072382" y="3204133"/>
                </a:cubicBezTo>
                <a:cubicBezTo>
                  <a:pt x="5073310" y="3203397"/>
                  <a:pt x="5074341" y="3202867"/>
                  <a:pt x="5075479" y="3202543"/>
                </a:cubicBezTo>
                <a:cubicBezTo>
                  <a:pt x="5076615" y="3202219"/>
                  <a:pt x="5077932" y="3202056"/>
                  <a:pt x="5079429" y="3202056"/>
                </a:cubicBezTo>
                <a:lnTo>
                  <a:pt x="5089214" y="3202056"/>
                </a:lnTo>
                <a:cubicBezTo>
                  <a:pt x="5090113" y="3202056"/>
                  <a:pt x="5090965" y="3202189"/>
                  <a:pt x="5091773" y="3202454"/>
                </a:cubicBezTo>
                <a:cubicBezTo>
                  <a:pt x="5092581" y="3202719"/>
                  <a:pt x="5093269" y="3203132"/>
                  <a:pt x="5093838" y="3203691"/>
                </a:cubicBezTo>
                <a:cubicBezTo>
                  <a:pt x="5094407" y="3204251"/>
                  <a:pt x="5094871" y="3204958"/>
                  <a:pt x="5095230" y="3205812"/>
                </a:cubicBezTo>
                <a:cubicBezTo>
                  <a:pt x="5095589" y="3206666"/>
                  <a:pt x="5095768" y="3207712"/>
                  <a:pt x="5095768" y="3208949"/>
                </a:cubicBezTo>
                <a:lnTo>
                  <a:pt x="5095768" y="3314105"/>
                </a:lnTo>
                <a:cubicBezTo>
                  <a:pt x="5095768" y="3314577"/>
                  <a:pt x="5095647" y="3314989"/>
                  <a:pt x="5095405" y="3315343"/>
                </a:cubicBezTo>
                <a:cubicBezTo>
                  <a:pt x="5095162" y="3315696"/>
                  <a:pt x="5094737" y="3315976"/>
                  <a:pt x="5094130" y="3316182"/>
                </a:cubicBezTo>
                <a:cubicBezTo>
                  <a:pt x="5093523" y="3316388"/>
                  <a:pt x="5092749" y="3316565"/>
                  <a:pt x="5091809" y="3316712"/>
                </a:cubicBezTo>
                <a:cubicBezTo>
                  <a:pt x="5090869" y="3316860"/>
                  <a:pt x="5089640" y="3316933"/>
                  <a:pt x="5088123" y="3316933"/>
                </a:cubicBezTo>
                <a:cubicBezTo>
                  <a:pt x="5086728" y="3316933"/>
                  <a:pt x="5085530" y="3316860"/>
                  <a:pt x="5084529" y="3316712"/>
                </a:cubicBezTo>
                <a:cubicBezTo>
                  <a:pt x="5083528" y="3316565"/>
                  <a:pt x="5082739" y="3316388"/>
                  <a:pt x="5082162" y="3316182"/>
                </a:cubicBezTo>
                <a:cubicBezTo>
                  <a:pt x="5081585" y="3315976"/>
                  <a:pt x="5081175" y="3315696"/>
                  <a:pt x="5080933" y="3315343"/>
                </a:cubicBezTo>
                <a:cubicBezTo>
                  <a:pt x="5080690" y="3314989"/>
                  <a:pt x="5080569" y="3314577"/>
                  <a:pt x="5080569" y="3314105"/>
                </a:cubicBezTo>
                <a:lnTo>
                  <a:pt x="5080569" y="3214516"/>
                </a:lnTo>
                <a:lnTo>
                  <a:pt x="5080392" y="3214516"/>
                </a:lnTo>
                <a:lnTo>
                  <a:pt x="5040097" y="3314547"/>
                </a:lnTo>
                <a:cubicBezTo>
                  <a:pt x="5039920" y="3314960"/>
                  <a:pt x="5039670" y="3315313"/>
                  <a:pt x="5039346" y="3315608"/>
                </a:cubicBezTo>
                <a:cubicBezTo>
                  <a:pt x="5039022" y="3315902"/>
                  <a:pt x="5038551" y="3316153"/>
                  <a:pt x="5037932" y="3316359"/>
                </a:cubicBezTo>
                <a:cubicBezTo>
                  <a:pt x="5037313" y="3316565"/>
                  <a:pt x="5036577" y="3316712"/>
                  <a:pt x="5035723" y="3316801"/>
                </a:cubicBezTo>
                <a:cubicBezTo>
                  <a:pt x="5034869" y="3316889"/>
                  <a:pt x="5033853" y="3316933"/>
                  <a:pt x="5032674" y="3316933"/>
                </a:cubicBezTo>
                <a:cubicBezTo>
                  <a:pt x="5031437" y="3316933"/>
                  <a:pt x="5030377" y="3316874"/>
                  <a:pt x="5029493" y="3316756"/>
                </a:cubicBezTo>
                <a:cubicBezTo>
                  <a:pt x="5028609" y="3316639"/>
                  <a:pt x="5027873" y="3316477"/>
                  <a:pt x="5027284" y="3316270"/>
                </a:cubicBezTo>
                <a:cubicBezTo>
                  <a:pt x="5026695" y="3316064"/>
                  <a:pt x="5026239" y="3315814"/>
                  <a:pt x="5025914" y="3315519"/>
                </a:cubicBezTo>
                <a:cubicBezTo>
                  <a:pt x="5025590" y="3315225"/>
                  <a:pt x="5025369" y="3314901"/>
                  <a:pt x="5025251" y="3314547"/>
                </a:cubicBezTo>
                <a:lnTo>
                  <a:pt x="4986724" y="3214516"/>
                </a:lnTo>
                <a:lnTo>
                  <a:pt x="4986635" y="3214516"/>
                </a:lnTo>
                <a:lnTo>
                  <a:pt x="4986635" y="3314105"/>
                </a:lnTo>
                <a:cubicBezTo>
                  <a:pt x="4986635" y="3314577"/>
                  <a:pt x="4986514" y="3314989"/>
                  <a:pt x="4986272" y="3315343"/>
                </a:cubicBezTo>
                <a:cubicBezTo>
                  <a:pt x="4986029" y="3315696"/>
                  <a:pt x="4985604" y="3315976"/>
                  <a:pt x="4984997" y="3316182"/>
                </a:cubicBezTo>
                <a:cubicBezTo>
                  <a:pt x="4984390" y="3316388"/>
                  <a:pt x="4983601" y="3316565"/>
                  <a:pt x="4982631" y="3316712"/>
                </a:cubicBezTo>
                <a:cubicBezTo>
                  <a:pt x="4981660" y="3316860"/>
                  <a:pt x="4980416" y="3316933"/>
                  <a:pt x="4978899" y="3316933"/>
                </a:cubicBezTo>
                <a:cubicBezTo>
                  <a:pt x="4977443" y="3316933"/>
                  <a:pt x="4976229" y="3316860"/>
                  <a:pt x="4975259" y="3316712"/>
                </a:cubicBezTo>
                <a:cubicBezTo>
                  <a:pt x="4974288" y="3316565"/>
                  <a:pt x="4973514" y="3316388"/>
                  <a:pt x="4972938" y="3316182"/>
                </a:cubicBezTo>
                <a:cubicBezTo>
                  <a:pt x="4972361" y="3315976"/>
                  <a:pt x="4971967" y="3315696"/>
                  <a:pt x="4971755" y="3315343"/>
                </a:cubicBezTo>
                <a:cubicBezTo>
                  <a:pt x="4971542" y="3314989"/>
                  <a:pt x="4971436" y="3314577"/>
                  <a:pt x="4971436" y="3314105"/>
                </a:cubicBezTo>
                <a:lnTo>
                  <a:pt x="4971436" y="3208949"/>
                </a:lnTo>
                <a:cubicBezTo>
                  <a:pt x="4971436" y="3206475"/>
                  <a:pt x="4972094" y="3204708"/>
                  <a:pt x="4973410" y="3203647"/>
                </a:cubicBezTo>
                <a:cubicBezTo>
                  <a:pt x="4974726" y="3202587"/>
                  <a:pt x="4976192" y="3202056"/>
                  <a:pt x="4977807" y="3202056"/>
                </a:cubicBezTo>
                <a:close/>
                <a:moveTo>
                  <a:pt x="4501557" y="3202056"/>
                </a:moveTo>
                <a:lnTo>
                  <a:pt x="4510889" y="3202056"/>
                </a:lnTo>
                <a:cubicBezTo>
                  <a:pt x="4512803" y="3202056"/>
                  <a:pt x="4514478" y="3202233"/>
                  <a:pt x="4515914" y="3202587"/>
                </a:cubicBezTo>
                <a:cubicBezTo>
                  <a:pt x="4517350" y="3202940"/>
                  <a:pt x="4518606" y="3203500"/>
                  <a:pt x="4519682" y="3204266"/>
                </a:cubicBezTo>
                <a:cubicBezTo>
                  <a:pt x="4520759" y="3205032"/>
                  <a:pt x="4521657" y="3206004"/>
                  <a:pt x="4522375" y="3207182"/>
                </a:cubicBezTo>
                <a:cubicBezTo>
                  <a:pt x="4523093" y="3208360"/>
                  <a:pt x="4523720" y="3209744"/>
                  <a:pt x="4524259" y="3211335"/>
                </a:cubicBezTo>
                <a:lnTo>
                  <a:pt x="4556954" y="3294135"/>
                </a:lnTo>
                <a:lnTo>
                  <a:pt x="4557396" y="3294135"/>
                </a:lnTo>
                <a:lnTo>
                  <a:pt x="4591417" y="3211600"/>
                </a:lnTo>
                <a:cubicBezTo>
                  <a:pt x="4592076" y="3209833"/>
                  <a:pt x="4592794" y="3208331"/>
                  <a:pt x="4593573" y="3207093"/>
                </a:cubicBezTo>
                <a:cubicBezTo>
                  <a:pt x="4594350" y="3205856"/>
                  <a:pt x="4595204" y="3204870"/>
                  <a:pt x="4596132" y="3204133"/>
                </a:cubicBezTo>
                <a:cubicBezTo>
                  <a:pt x="4597060" y="3203397"/>
                  <a:pt x="4598091" y="3202867"/>
                  <a:pt x="4599229" y="3202543"/>
                </a:cubicBezTo>
                <a:cubicBezTo>
                  <a:pt x="4600365" y="3202219"/>
                  <a:pt x="4601682" y="3202056"/>
                  <a:pt x="4603179" y="3202056"/>
                </a:cubicBezTo>
                <a:lnTo>
                  <a:pt x="4612964" y="3202056"/>
                </a:lnTo>
                <a:cubicBezTo>
                  <a:pt x="4613863" y="3202056"/>
                  <a:pt x="4614715" y="3202189"/>
                  <a:pt x="4615523" y="3202454"/>
                </a:cubicBezTo>
                <a:cubicBezTo>
                  <a:pt x="4616331" y="3202719"/>
                  <a:pt x="4617019" y="3203132"/>
                  <a:pt x="4617588" y="3203691"/>
                </a:cubicBezTo>
                <a:cubicBezTo>
                  <a:pt x="4618157" y="3204251"/>
                  <a:pt x="4618621" y="3204958"/>
                  <a:pt x="4618980" y="3205812"/>
                </a:cubicBezTo>
                <a:cubicBezTo>
                  <a:pt x="4619339" y="3206666"/>
                  <a:pt x="4619518" y="3207712"/>
                  <a:pt x="4619518" y="3208949"/>
                </a:cubicBezTo>
                <a:lnTo>
                  <a:pt x="4619518" y="3314105"/>
                </a:lnTo>
                <a:cubicBezTo>
                  <a:pt x="4619518" y="3314577"/>
                  <a:pt x="4619397" y="3314989"/>
                  <a:pt x="4619155" y="3315343"/>
                </a:cubicBezTo>
                <a:cubicBezTo>
                  <a:pt x="4618912" y="3315696"/>
                  <a:pt x="4618487" y="3315976"/>
                  <a:pt x="4617880" y="3316182"/>
                </a:cubicBezTo>
                <a:cubicBezTo>
                  <a:pt x="4617273" y="3316388"/>
                  <a:pt x="4616499" y="3316565"/>
                  <a:pt x="4615559" y="3316712"/>
                </a:cubicBezTo>
                <a:cubicBezTo>
                  <a:pt x="4614619" y="3316860"/>
                  <a:pt x="4613390" y="3316933"/>
                  <a:pt x="4611873" y="3316933"/>
                </a:cubicBezTo>
                <a:cubicBezTo>
                  <a:pt x="4610478" y="3316933"/>
                  <a:pt x="4609280" y="3316860"/>
                  <a:pt x="4608279" y="3316712"/>
                </a:cubicBezTo>
                <a:cubicBezTo>
                  <a:pt x="4607278" y="3316565"/>
                  <a:pt x="4606489" y="3316388"/>
                  <a:pt x="4605912" y="3316182"/>
                </a:cubicBezTo>
                <a:cubicBezTo>
                  <a:pt x="4605335" y="3315976"/>
                  <a:pt x="4604925" y="3315696"/>
                  <a:pt x="4604683" y="3315343"/>
                </a:cubicBezTo>
                <a:cubicBezTo>
                  <a:pt x="4604440" y="3314989"/>
                  <a:pt x="4604319" y="3314577"/>
                  <a:pt x="4604319" y="3314105"/>
                </a:cubicBezTo>
                <a:lnTo>
                  <a:pt x="4604319" y="3214516"/>
                </a:lnTo>
                <a:lnTo>
                  <a:pt x="4604142" y="3214516"/>
                </a:lnTo>
                <a:lnTo>
                  <a:pt x="4563847" y="3314547"/>
                </a:lnTo>
                <a:cubicBezTo>
                  <a:pt x="4563670" y="3314960"/>
                  <a:pt x="4563420" y="3315313"/>
                  <a:pt x="4563096" y="3315608"/>
                </a:cubicBezTo>
                <a:cubicBezTo>
                  <a:pt x="4562772" y="3315902"/>
                  <a:pt x="4562301" y="3316153"/>
                  <a:pt x="4561682" y="3316359"/>
                </a:cubicBezTo>
                <a:cubicBezTo>
                  <a:pt x="4561063" y="3316565"/>
                  <a:pt x="4560327" y="3316712"/>
                  <a:pt x="4559473" y="3316801"/>
                </a:cubicBezTo>
                <a:cubicBezTo>
                  <a:pt x="4558619" y="3316889"/>
                  <a:pt x="4557603" y="3316933"/>
                  <a:pt x="4556424" y="3316933"/>
                </a:cubicBezTo>
                <a:cubicBezTo>
                  <a:pt x="4555187" y="3316933"/>
                  <a:pt x="4554127" y="3316874"/>
                  <a:pt x="4553243" y="3316756"/>
                </a:cubicBezTo>
                <a:cubicBezTo>
                  <a:pt x="4552359" y="3316639"/>
                  <a:pt x="4551623" y="3316477"/>
                  <a:pt x="4551034" y="3316270"/>
                </a:cubicBezTo>
                <a:cubicBezTo>
                  <a:pt x="4550445" y="3316064"/>
                  <a:pt x="4549989" y="3315814"/>
                  <a:pt x="4549664" y="3315519"/>
                </a:cubicBezTo>
                <a:cubicBezTo>
                  <a:pt x="4549340" y="3315225"/>
                  <a:pt x="4549119" y="3314901"/>
                  <a:pt x="4549001" y="3314547"/>
                </a:cubicBezTo>
                <a:lnTo>
                  <a:pt x="4510474" y="3214516"/>
                </a:lnTo>
                <a:lnTo>
                  <a:pt x="4510385" y="3214516"/>
                </a:lnTo>
                <a:lnTo>
                  <a:pt x="4510385" y="3314105"/>
                </a:lnTo>
                <a:cubicBezTo>
                  <a:pt x="4510385" y="3314577"/>
                  <a:pt x="4510264" y="3314989"/>
                  <a:pt x="4510022" y="3315343"/>
                </a:cubicBezTo>
                <a:cubicBezTo>
                  <a:pt x="4509779" y="3315696"/>
                  <a:pt x="4509354" y="3315976"/>
                  <a:pt x="4508747" y="3316182"/>
                </a:cubicBezTo>
                <a:cubicBezTo>
                  <a:pt x="4508140" y="3316388"/>
                  <a:pt x="4507351" y="3316565"/>
                  <a:pt x="4506381" y="3316712"/>
                </a:cubicBezTo>
                <a:cubicBezTo>
                  <a:pt x="4505410" y="3316860"/>
                  <a:pt x="4504166" y="3316933"/>
                  <a:pt x="4502649" y="3316933"/>
                </a:cubicBezTo>
                <a:cubicBezTo>
                  <a:pt x="4501193" y="3316933"/>
                  <a:pt x="4499979" y="3316860"/>
                  <a:pt x="4499009" y="3316712"/>
                </a:cubicBezTo>
                <a:cubicBezTo>
                  <a:pt x="4498038" y="3316565"/>
                  <a:pt x="4497264" y="3316388"/>
                  <a:pt x="4496688" y="3316182"/>
                </a:cubicBezTo>
                <a:cubicBezTo>
                  <a:pt x="4496111" y="3315976"/>
                  <a:pt x="4495717" y="3315696"/>
                  <a:pt x="4495505" y="3315343"/>
                </a:cubicBezTo>
                <a:cubicBezTo>
                  <a:pt x="4495292" y="3314989"/>
                  <a:pt x="4495186" y="3314577"/>
                  <a:pt x="4495186" y="3314105"/>
                </a:cubicBezTo>
                <a:lnTo>
                  <a:pt x="4495186" y="3208949"/>
                </a:lnTo>
                <a:cubicBezTo>
                  <a:pt x="4495186" y="3206475"/>
                  <a:pt x="4495844" y="3204708"/>
                  <a:pt x="4497160" y="3203647"/>
                </a:cubicBezTo>
                <a:cubicBezTo>
                  <a:pt x="4498476" y="3202587"/>
                  <a:pt x="4499942" y="3202056"/>
                  <a:pt x="4501557" y="3202056"/>
                </a:cubicBezTo>
                <a:close/>
                <a:moveTo>
                  <a:pt x="3987207" y="3202056"/>
                </a:moveTo>
                <a:lnTo>
                  <a:pt x="3996539" y="3202056"/>
                </a:lnTo>
                <a:cubicBezTo>
                  <a:pt x="3998453" y="3202056"/>
                  <a:pt x="4000128" y="3202233"/>
                  <a:pt x="4001564" y="3202587"/>
                </a:cubicBezTo>
                <a:cubicBezTo>
                  <a:pt x="4003000" y="3202940"/>
                  <a:pt x="4004256" y="3203500"/>
                  <a:pt x="4005333" y="3204266"/>
                </a:cubicBezTo>
                <a:cubicBezTo>
                  <a:pt x="4006409" y="3205032"/>
                  <a:pt x="4007306" y="3206004"/>
                  <a:pt x="4008024" y="3207182"/>
                </a:cubicBezTo>
                <a:cubicBezTo>
                  <a:pt x="4008742" y="3208360"/>
                  <a:pt x="4009370" y="3209744"/>
                  <a:pt x="4009909" y="3211335"/>
                </a:cubicBezTo>
                <a:lnTo>
                  <a:pt x="4042605" y="3294135"/>
                </a:lnTo>
                <a:lnTo>
                  <a:pt x="4043047" y="3294135"/>
                </a:lnTo>
                <a:lnTo>
                  <a:pt x="4077068" y="3211600"/>
                </a:lnTo>
                <a:cubicBezTo>
                  <a:pt x="4077726" y="3209833"/>
                  <a:pt x="4078444" y="3208331"/>
                  <a:pt x="4079222" y="3207093"/>
                </a:cubicBezTo>
                <a:cubicBezTo>
                  <a:pt x="4080001" y="3205856"/>
                  <a:pt x="4080854" y="3204870"/>
                  <a:pt x="4081781" y="3204133"/>
                </a:cubicBezTo>
                <a:cubicBezTo>
                  <a:pt x="4082709" y="3203397"/>
                  <a:pt x="4083742" y="3202867"/>
                  <a:pt x="4084879" y="3202543"/>
                </a:cubicBezTo>
                <a:cubicBezTo>
                  <a:pt x="4086015" y="3202219"/>
                  <a:pt x="4087332" y="3202056"/>
                  <a:pt x="4088829" y="3202056"/>
                </a:cubicBezTo>
                <a:lnTo>
                  <a:pt x="4098614" y="3202056"/>
                </a:lnTo>
                <a:cubicBezTo>
                  <a:pt x="4099512" y="3202056"/>
                  <a:pt x="4100365" y="3202189"/>
                  <a:pt x="4101173" y="3202454"/>
                </a:cubicBezTo>
                <a:cubicBezTo>
                  <a:pt x="4101981" y="3202719"/>
                  <a:pt x="4102669" y="3203132"/>
                  <a:pt x="4103238" y="3203691"/>
                </a:cubicBezTo>
                <a:cubicBezTo>
                  <a:pt x="4103807" y="3204251"/>
                  <a:pt x="4104271" y="3204958"/>
                  <a:pt x="4104630" y="3205812"/>
                </a:cubicBezTo>
                <a:cubicBezTo>
                  <a:pt x="4104989" y="3206666"/>
                  <a:pt x="4105168" y="3207712"/>
                  <a:pt x="4105168" y="3208949"/>
                </a:cubicBezTo>
                <a:lnTo>
                  <a:pt x="4105168" y="3314105"/>
                </a:lnTo>
                <a:cubicBezTo>
                  <a:pt x="4105168" y="3314577"/>
                  <a:pt x="4105047" y="3314989"/>
                  <a:pt x="4104804" y="3315343"/>
                </a:cubicBezTo>
                <a:cubicBezTo>
                  <a:pt x="4104562" y="3315696"/>
                  <a:pt x="4104137" y="3315976"/>
                  <a:pt x="4103530" y="3316182"/>
                </a:cubicBezTo>
                <a:cubicBezTo>
                  <a:pt x="4102923" y="3316388"/>
                  <a:pt x="4102149" y="3316565"/>
                  <a:pt x="4101209" y="3316712"/>
                </a:cubicBezTo>
                <a:cubicBezTo>
                  <a:pt x="4100269" y="3316860"/>
                  <a:pt x="4099040" y="3316933"/>
                  <a:pt x="4097523" y="3316933"/>
                </a:cubicBezTo>
                <a:cubicBezTo>
                  <a:pt x="4096128" y="3316933"/>
                  <a:pt x="4094929" y="3316860"/>
                  <a:pt x="4093928" y="3316712"/>
                </a:cubicBezTo>
                <a:cubicBezTo>
                  <a:pt x="4092928" y="3316565"/>
                  <a:pt x="4092139" y="3316388"/>
                  <a:pt x="4091562" y="3316182"/>
                </a:cubicBezTo>
                <a:cubicBezTo>
                  <a:pt x="4090985" y="3315976"/>
                  <a:pt x="4090576" y="3315696"/>
                  <a:pt x="4090333" y="3315343"/>
                </a:cubicBezTo>
                <a:cubicBezTo>
                  <a:pt x="4090090" y="3314989"/>
                  <a:pt x="4089969" y="3314577"/>
                  <a:pt x="4089969" y="3314105"/>
                </a:cubicBezTo>
                <a:lnTo>
                  <a:pt x="4089969" y="3214516"/>
                </a:lnTo>
                <a:lnTo>
                  <a:pt x="4089793" y="3214516"/>
                </a:lnTo>
                <a:lnTo>
                  <a:pt x="4049497" y="3314547"/>
                </a:lnTo>
                <a:cubicBezTo>
                  <a:pt x="4049321" y="3314960"/>
                  <a:pt x="4049070" y="3315313"/>
                  <a:pt x="4048746" y="3315608"/>
                </a:cubicBezTo>
                <a:cubicBezTo>
                  <a:pt x="4048422" y="3315902"/>
                  <a:pt x="4047951" y="3316153"/>
                  <a:pt x="4047332" y="3316359"/>
                </a:cubicBezTo>
                <a:cubicBezTo>
                  <a:pt x="4046714" y="3316565"/>
                  <a:pt x="4045977" y="3316712"/>
                  <a:pt x="4045123" y="3316801"/>
                </a:cubicBezTo>
                <a:cubicBezTo>
                  <a:pt x="4044269" y="3316889"/>
                  <a:pt x="4043253" y="3316933"/>
                  <a:pt x="4042075" y="3316933"/>
                </a:cubicBezTo>
                <a:cubicBezTo>
                  <a:pt x="4040837" y="3316933"/>
                  <a:pt x="4039777" y="3316874"/>
                  <a:pt x="4038893" y="3316756"/>
                </a:cubicBezTo>
                <a:cubicBezTo>
                  <a:pt x="4038010" y="3316639"/>
                  <a:pt x="4037273" y="3316477"/>
                  <a:pt x="4036684" y="3316270"/>
                </a:cubicBezTo>
                <a:cubicBezTo>
                  <a:pt x="4036095" y="3316064"/>
                  <a:pt x="4035638" y="3315814"/>
                  <a:pt x="4035314" y="3315519"/>
                </a:cubicBezTo>
                <a:cubicBezTo>
                  <a:pt x="4034990" y="3315225"/>
                  <a:pt x="4034769" y="3314901"/>
                  <a:pt x="4034652" y="3314547"/>
                </a:cubicBezTo>
                <a:lnTo>
                  <a:pt x="3996124" y="3214516"/>
                </a:lnTo>
                <a:lnTo>
                  <a:pt x="3996035" y="3214516"/>
                </a:lnTo>
                <a:lnTo>
                  <a:pt x="3996035" y="3314105"/>
                </a:lnTo>
                <a:cubicBezTo>
                  <a:pt x="3996035" y="3314577"/>
                  <a:pt x="3995914" y="3314989"/>
                  <a:pt x="3995672" y="3315343"/>
                </a:cubicBezTo>
                <a:cubicBezTo>
                  <a:pt x="3995429" y="3315696"/>
                  <a:pt x="3995004" y="3315976"/>
                  <a:pt x="3994397" y="3316182"/>
                </a:cubicBezTo>
                <a:cubicBezTo>
                  <a:pt x="3993790" y="3316388"/>
                  <a:pt x="3993001" y="3316565"/>
                  <a:pt x="3992030" y="3316712"/>
                </a:cubicBezTo>
                <a:cubicBezTo>
                  <a:pt x="3991060" y="3316860"/>
                  <a:pt x="3989816" y="3316933"/>
                  <a:pt x="3988299" y="3316933"/>
                </a:cubicBezTo>
                <a:cubicBezTo>
                  <a:pt x="3986843" y="3316933"/>
                  <a:pt x="3985629" y="3316860"/>
                  <a:pt x="3984659" y="3316712"/>
                </a:cubicBezTo>
                <a:cubicBezTo>
                  <a:pt x="3983688" y="3316565"/>
                  <a:pt x="3982914" y="3316388"/>
                  <a:pt x="3982338" y="3316182"/>
                </a:cubicBezTo>
                <a:cubicBezTo>
                  <a:pt x="3981761" y="3315976"/>
                  <a:pt x="3981367" y="3315696"/>
                  <a:pt x="3981155" y="3315343"/>
                </a:cubicBezTo>
                <a:cubicBezTo>
                  <a:pt x="3980942" y="3314989"/>
                  <a:pt x="3980836" y="3314577"/>
                  <a:pt x="3980836" y="3314105"/>
                </a:cubicBezTo>
                <a:lnTo>
                  <a:pt x="3980836" y="3208949"/>
                </a:lnTo>
                <a:cubicBezTo>
                  <a:pt x="3980836" y="3206475"/>
                  <a:pt x="3981494" y="3204708"/>
                  <a:pt x="3982810" y="3203647"/>
                </a:cubicBezTo>
                <a:cubicBezTo>
                  <a:pt x="3984126" y="3202587"/>
                  <a:pt x="3985592" y="3202056"/>
                  <a:pt x="3987207" y="3202056"/>
                </a:cubicBezTo>
                <a:close/>
                <a:moveTo>
                  <a:pt x="3520510" y="3202056"/>
                </a:moveTo>
                <a:lnTo>
                  <a:pt x="3529843" y="3202056"/>
                </a:lnTo>
                <a:cubicBezTo>
                  <a:pt x="3531756" y="3202056"/>
                  <a:pt x="3533431" y="3202233"/>
                  <a:pt x="3534867" y="3202587"/>
                </a:cubicBezTo>
                <a:cubicBezTo>
                  <a:pt x="3536302" y="3202940"/>
                  <a:pt x="3537559" y="3203500"/>
                  <a:pt x="3538636" y="3204266"/>
                </a:cubicBezTo>
                <a:cubicBezTo>
                  <a:pt x="3539712" y="3205032"/>
                  <a:pt x="3540610" y="3206004"/>
                  <a:pt x="3541327" y="3207182"/>
                </a:cubicBezTo>
                <a:cubicBezTo>
                  <a:pt x="3542045" y="3208360"/>
                  <a:pt x="3542674" y="3209744"/>
                  <a:pt x="3543212" y="3211335"/>
                </a:cubicBezTo>
                <a:lnTo>
                  <a:pt x="3575908" y="3294135"/>
                </a:lnTo>
                <a:lnTo>
                  <a:pt x="3576349" y="3294135"/>
                </a:lnTo>
                <a:lnTo>
                  <a:pt x="3610370" y="3211600"/>
                </a:lnTo>
                <a:cubicBezTo>
                  <a:pt x="3611029" y="3209833"/>
                  <a:pt x="3611747" y="3208331"/>
                  <a:pt x="3612525" y="3207093"/>
                </a:cubicBezTo>
                <a:cubicBezTo>
                  <a:pt x="3613303" y="3205856"/>
                  <a:pt x="3614157" y="3204870"/>
                  <a:pt x="3615085" y="3204133"/>
                </a:cubicBezTo>
                <a:cubicBezTo>
                  <a:pt x="3616012" y="3203397"/>
                  <a:pt x="3617045" y="3202867"/>
                  <a:pt x="3618182" y="3202543"/>
                </a:cubicBezTo>
                <a:cubicBezTo>
                  <a:pt x="3619318" y="3202219"/>
                  <a:pt x="3620634" y="3202056"/>
                  <a:pt x="3622131" y="3202056"/>
                </a:cubicBezTo>
                <a:lnTo>
                  <a:pt x="3631917" y="3202056"/>
                </a:lnTo>
                <a:cubicBezTo>
                  <a:pt x="3632815" y="3202056"/>
                  <a:pt x="3633668" y="3202189"/>
                  <a:pt x="3634476" y="3202454"/>
                </a:cubicBezTo>
                <a:cubicBezTo>
                  <a:pt x="3635284" y="3202719"/>
                  <a:pt x="3635972" y="3203132"/>
                  <a:pt x="3636541" y="3203691"/>
                </a:cubicBezTo>
                <a:cubicBezTo>
                  <a:pt x="3637110" y="3204251"/>
                  <a:pt x="3637573" y="3204958"/>
                  <a:pt x="3637932" y="3205812"/>
                </a:cubicBezTo>
                <a:cubicBezTo>
                  <a:pt x="3638291" y="3206666"/>
                  <a:pt x="3638471" y="3207712"/>
                  <a:pt x="3638471" y="3208949"/>
                </a:cubicBezTo>
                <a:lnTo>
                  <a:pt x="3638471" y="3314105"/>
                </a:lnTo>
                <a:cubicBezTo>
                  <a:pt x="3638471" y="3314577"/>
                  <a:pt x="3638350" y="3314989"/>
                  <a:pt x="3638107" y="3315343"/>
                </a:cubicBezTo>
                <a:cubicBezTo>
                  <a:pt x="3637865" y="3315696"/>
                  <a:pt x="3637440" y="3315976"/>
                  <a:pt x="3636833" y="3316182"/>
                </a:cubicBezTo>
                <a:cubicBezTo>
                  <a:pt x="3636225" y="3316388"/>
                  <a:pt x="3635452" y="3316565"/>
                  <a:pt x="3634512" y="3316712"/>
                </a:cubicBezTo>
                <a:cubicBezTo>
                  <a:pt x="3633571" y="3316860"/>
                  <a:pt x="3632343" y="3316933"/>
                  <a:pt x="3630826" y="3316933"/>
                </a:cubicBezTo>
                <a:cubicBezTo>
                  <a:pt x="3629430" y="3316933"/>
                  <a:pt x="3628232" y="3316860"/>
                  <a:pt x="3627231" y="3316712"/>
                </a:cubicBezTo>
                <a:cubicBezTo>
                  <a:pt x="3626230" y="3316565"/>
                  <a:pt x="3625441" y="3316388"/>
                  <a:pt x="3624865" y="3316182"/>
                </a:cubicBezTo>
                <a:cubicBezTo>
                  <a:pt x="3624287" y="3315976"/>
                  <a:pt x="3623879" y="3315696"/>
                  <a:pt x="3623636" y="3315343"/>
                </a:cubicBezTo>
                <a:cubicBezTo>
                  <a:pt x="3623393" y="3314989"/>
                  <a:pt x="3623272" y="3314577"/>
                  <a:pt x="3623272" y="3314105"/>
                </a:cubicBezTo>
                <a:lnTo>
                  <a:pt x="3623272" y="3214516"/>
                </a:lnTo>
                <a:lnTo>
                  <a:pt x="3623095" y="3214516"/>
                </a:lnTo>
                <a:lnTo>
                  <a:pt x="3582800" y="3314547"/>
                </a:lnTo>
                <a:cubicBezTo>
                  <a:pt x="3582623" y="3314960"/>
                  <a:pt x="3582373" y="3315313"/>
                  <a:pt x="3582049" y="3315608"/>
                </a:cubicBezTo>
                <a:cubicBezTo>
                  <a:pt x="3581725" y="3315902"/>
                  <a:pt x="3581254" y="3316153"/>
                  <a:pt x="3580635" y="3316359"/>
                </a:cubicBezTo>
                <a:cubicBezTo>
                  <a:pt x="3580017" y="3316565"/>
                  <a:pt x="3579280" y="3316712"/>
                  <a:pt x="3578426" y="3316801"/>
                </a:cubicBezTo>
                <a:cubicBezTo>
                  <a:pt x="3577572" y="3316889"/>
                  <a:pt x="3576556" y="3316933"/>
                  <a:pt x="3575378" y="3316933"/>
                </a:cubicBezTo>
                <a:cubicBezTo>
                  <a:pt x="3574140" y="3316933"/>
                  <a:pt x="3573080" y="3316874"/>
                  <a:pt x="3572196" y="3316756"/>
                </a:cubicBezTo>
                <a:cubicBezTo>
                  <a:pt x="3571313" y="3316639"/>
                  <a:pt x="3570576" y="3316477"/>
                  <a:pt x="3569987" y="3316270"/>
                </a:cubicBezTo>
                <a:cubicBezTo>
                  <a:pt x="3569398" y="3316064"/>
                  <a:pt x="3568941" y="3315814"/>
                  <a:pt x="3568618" y="3315519"/>
                </a:cubicBezTo>
                <a:cubicBezTo>
                  <a:pt x="3568293" y="3315225"/>
                  <a:pt x="3568072" y="3314901"/>
                  <a:pt x="3567955" y="3314547"/>
                </a:cubicBezTo>
                <a:lnTo>
                  <a:pt x="3529427" y="3214516"/>
                </a:lnTo>
                <a:lnTo>
                  <a:pt x="3529338" y="3214516"/>
                </a:lnTo>
                <a:lnTo>
                  <a:pt x="3529338" y="3314105"/>
                </a:lnTo>
                <a:cubicBezTo>
                  <a:pt x="3529338" y="3314577"/>
                  <a:pt x="3529218" y="3314989"/>
                  <a:pt x="3528975" y="3315343"/>
                </a:cubicBezTo>
                <a:cubicBezTo>
                  <a:pt x="3528732" y="3315696"/>
                  <a:pt x="3528307" y="3315976"/>
                  <a:pt x="3527700" y="3316182"/>
                </a:cubicBezTo>
                <a:cubicBezTo>
                  <a:pt x="3527093" y="3316388"/>
                  <a:pt x="3526304" y="3316565"/>
                  <a:pt x="3525333" y="3316712"/>
                </a:cubicBezTo>
                <a:cubicBezTo>
                  <a:pt x="3524363" y="3316860"/>
                  <a:pt x="3523119" y="3316933"/>
                  <a:pt x="3521602" y="3316933"/>
                </a:cubicBezTo>
                <a:cubicBezTo>
                  <a:pt x="3520146" y="3316933"/>
                  <a:pt x="3518933" y="3316860"/>
                  <a:pt x="3517962" y="3316712"/>
                </a:cubicBezTo>
                <a:cubicBezTo>
                  <a:pt x="3516991" y="3316565"/>
                  <a:pt x="3516218" y="3316388"/>
                  <a:pt x="3515641" y="3316182"/>
                </a:cubicBezTo>
                <a:cubicBezTo>
                  <a:pt x="3515065" y="3315976"/>
                  <a:pt x="3514670" y="3315696"/>
                  <a:pt x="3514458" y="3315343"/>
                </a:cubicBezTo>
                <a:cubicBezTo>
                  <a:pt x="3514245" y="3314989"/>
                  <a:pt x="3514140" y="3314577"/>
                  <a:pt x="3514140" y="3314105"/>
                </a:cubicBezTo>
                <a:lnTo>
                  <a:pt x="3514140" y="3208949"/>
                </a:lnTo>
                <a:cubicBezTo>
                  <a:pt x="3514140" y="3206475"/>
                  <a:pt x="3514797" y="3204708"/>
                  <a:pt x="3516113" y="3203647"/>
                </a:cubicBezTo>
                <a:cubicBezTo>
                  <a:pt x="3517429" y="3202587"/>
                  <a:pt x="3518894" y="3202056"/>
                  <a:pt x="3520510" y="3202056"/>
                </a:cubicBezTo>
                <a:close/>
                <a:moveTo>
                  <a:pt x="3044260" y="3202056"/>
                </a:moveTo>
                <a:lnTo>
                  <a:pt x="3053591" y="3202056"/>
                </a:lnTo>
                <a:cubicBezTo>
                  <a:pt x="3055506" y="3202056"/>
                  <a:pt x="3057179" y="3202233"/>
                  <a:pt x="3058618" y="3202587"/>
                </a:cubicBezTo>
                <a:cubicBezTo>
                  <a:pt x="3060054" y="3202940"/>
                  <a:pt x="3061309" y="3203500"/>
                  <a:pt x="3062386" y="3204266"/>
                </a:cubicBezTo>
                <a:cubicBezTo>
                  <a:pt x="3063461" y="3205032"/>
                  <a:pt x="3064360" y="3206004"/>
                  <a:pt x="3065077" y="3207182"/>
                </a:cubicBezTo>
                <a:cubicBezTo>
                  <a:pt x="3065794" y="3208360"/>
                  <a:pt x="3066423" y="3209744"/>
                  <a:pt x="3066961" y="3211335"/>
                </a:cubicBezTo>
                <a:lnTo>
                  <a:pt x="3099658" y="3294135"/>
                </a:lnTo>
                <a:lnTo>
                  <a:pt x="3100099" y="3294135"/>
                </a:lnTo>
                <a:lnTo>
                  <a:pt x="3134120" y="3211600"/>
                </a:lnTo>
                <a:cubicBezTo>
                  <a:pt x="3134777" y="3209833"/>
                  <a:pt x="3135496" y="3208331"/>
                  <a:pt x="3136274" y="3207093"/>
                </a:cubicBezTo>
                <a:cubicBezTo>
                  <a:pt x="3137053" y="3205856"/>
                  <a:pt x="3137905" y="3204870"/>
                  <a:pt x="3138833" y="3204133"/>
                </a:cubicBezTo>
                <a:cubicBezTo>
                  <a:pt x="3139762" y="3203397"/>
                  <a:pt x="3140794" y="3202867"/>
                  <a:pt x="3141930" y="3202543"/>
                </a:cubicBezTo>
                <a:cubicBezTo>
                  <a:pt x="3143068" y="3202219"/>
                  <a:pt x="3144384" y="3202056"/>
                  <a:pt x="3145881" y="3202056"/>
                </a:cubicBezTo>
                <a:lnTo>
                  <a:pt x="3155666" y="3202056"/>
                </a:lnTo>
                <a:cubicBezTo>
                  <a:pt x="3156564" y="3202056"/>
                  <a:pt x="3157418" y="3202189"/>
                  <a:pt x="3158225" y="3202454"/>
                </a:cubicBezTo>
                <a:cubicBezTo>
                  <a:pt x="3159033" y="3202719"/>
                  <a:pt x="3159721" y="3203132"/>
                  <a:pt x="3160290" y="3203691"/>
                </a:cubicBezTo>
                <a:cubicBezTo>
                  <a:pt x="3160857" y="3204251"/>
                  <a:pt x="3161322" y="3204958"/>
                  <a:pt x="3161682" y="3205812"/>
                </a:cubicBezTo>
                <a:cubicBezTo>
                  <a:pt x="3162040" y="3206666"/>
                  <a:pt x="3162220" y="3207712"/>
                  <a:pt x="3162220" y="3208949"/>
                </a:cubicBezTo>
                <a:lnTo>
                  <a:pt x="3162220" y="3314105"/>
                </a:lnTo>
                <a:cubicBezTo>
                  <a:pt x="3162220" y="3314577"/>
                  <a:pt x="3162099" y="3314989"/>
                  <a:pt x="3161856" y="3315343"/>
                </a:cubicBezTo>
                <a:cubicBezTo>
                  <a:pt x="3161614" y="3315696"/>
                  <a:pt x="3161188" y="3315976"/>
                  <a:pt x="3160581" y="3316182"/>
                </a:cubicBezTo>
                <a:cubicBezTo>
                  <a:pt x="3159975" y="3316388"/>
                  <a:pt x="3159201" y="3316565"/>
                  <a:pt x="3158261" y="3316712"/>
                </a:cubicBezTo>
                <a:cubicBezTo>
                  <a:pt x="3157321" y="3316860"/>
                  <a:pt x="3156091" y="3316933"/>
                  <a:pt x="3154575" y="3316933"/>
                </a:cubicBezTo>
                <a:cubicBezTo>
                  <a:pt x="3153180" y="3316933"/>
                  <a:pt x="3151981" y="3316860"/>
                  <a:pt x="3150980" y="3316712"/>
                </a:cubicBezTo>
                <a:cubicBezTo>
                  <a:pt x="3149979" y="3316565"/>
                  <a:pt x="3149191" y="3316388"/>
                  <a:pt x="3148614" y="3316182"/>
                </a:cubicBezTo>
                <a:cubicBezTo>
                  <a:pt x="3148037" y="3315976"/>
                  <a:pt x="3147627" y="3315696"/>
                  <a:pt x="3147385" y="3315343"/>
                </a:cubicBezTo>
                <a:cubicBezTo>
                  <a:pt x="3147143" y="3314989"/>
                  <a:pt x="3147022" y="3314577"/>
                  <a:pt x="3147022" y="3314105"/>
                </a:cubicBezTo>
                <a:lnTo>
                  <a:pt x="3147022" y="3214516"/>
                </a:lnTo>
                <a:lnTo>
                  <a:pt x="3146844" y="3214516"/>
                </a:lnTo>
                <a:lnTo>
                  <a:pt x="3106551" y="3314547"/>
                </a:lnTo>
                <a:cubicBezTo>
                  <a:pt x="3106373" y="3314960"/>
                  <a:pt x="3106122" y="3315313"/>
                  <a:pt x="3105799" y="3315608"/>
                </a:cubicBezTo>
                <a:cubicBezTo>
                  <a:pt x="3105473" y="3315902"/>
                  <a:pt x="3105003" y="3316153"/>
                  <a:pt x="3104385" y="3316359"/>
                </a:cubicBezTo>
                <a:cubicBezTo>
                  <a:pt x="3103765" y="3316565"/>
                  <a:pt x="3103029" y="3316712"/>
                  <a:pt x="3102178" y="3316801"/>
                </a:cubicBezTo>
                <a:cubicBezTo>
                  <a:pt x="3101321" y="3316889"/>
                  <a:pt x="3100306" y="3316933"/>
                  <a:pt x="3099126" y="3316933"/>
                </a:cubicBezTo>
                <a:cubicBezTo>
                  <a:pt x="3097890" y="3316933"/>
                  <a:pt x="3096828" y="3316874"/>
                  <a:pt x="3095946" y="3316756"/>
                </a:cubicBezTo>
                <a:cubicBezTo>
                  <a:pt x="3095063" y="3316639"/>
                  <a:pt x="3094325" y="3316477"/>
                  <a:pt x="3093737" y="3316270"/>
                </a:cubicBezTo>
                <a:cubicBezTo>
                  <a:pt x="3093147" y="3316064"/>
                  <a:pt x="3092691" y="3315814"/>
                  <a:pt x="3092368" y="3315519"/>
                </a:cubicBezTo>
                <a:cubicBezTo>
                  <a:pt x="3092043" y="3315225"/>
                  <a:pt x="3091821" y="3314901"/>
                  <a:pt x="3091705" y="3314547"/>
                </a:cubicBezTo>
                <a:lnTo>
                  <a:pt x="3053177" y="3214516"/>
                </a:lnTo>
                <a:lnTo>
                  <a:pt x="3053088" y="3214516"/>
                </a:lnTo>
                <a:lnTo>
                  <a:pt x="3053088" y="3314105"/>
                </a:lnTo>
                <a:cubicBezTo>
                  <a:pt x="3053088" y="3314577"/>
                  <a:pt x="3052968" y="3314989"/>
                  <a:pt x="3052724" y="3315343"/>
                </a:cubicBezTo>
                <a:cubicBezTo>
                  <a:pt x="3052480" y="3315696"/>
                  <a:pt x="3052058" y="3315976"/>
                  <a:pt x="3051451" y="3316182"/>
                </a:cubicBezTo>
                <a:cubicBezTo>
                  <a:pt x="3050843" y="3316388"/>
                  <a:pt x="3050054" y="3316565"/>
                  <a:pt x="3049084" y="3316712"/>
                </a:cubicBezTo>
                <a:cubicBezTo>
                  <a:pt x="3048113" y="3316860"/>
                  <a:pt x="3046869" y="3316933"/>
                  <a:pt x="3045352" y="3316933"/>
                </a:cubicBezTo>
                <a:cubicBezTo>
                  <a:pt x="3043896" y="3316933"/>
                  <a:pt x="3042683" y="3316860"/>
                  <a:pt x="3041712" y="3316712"/>
                </a:cubicBezTo>
                <a:cubicBezTo>
                  <a:pt x="3040742" y="3316565"/>
                  <a:pt x="3039968" y="3316388"/>
                  <a:pt x="3039389" y="3316182"/>
                </a:cubicBezTo>
                <a:cubicBezTo>
                  <a:pt x="3038814" y="3315976"/>
                  <a:pt x="3038418" y="3315696"/>
                  <a:pt x="3038207" y="3315343"/>
                </a:cubicBezTo>
                <a:cubicBezTo>
                  <a:pt x="3037996" y="3314989"/>
                  <a:pt x="3037889" y="3314577"/>
                  <a:pt x="3037889" y="3314105"/>
                </a:cubicBezTo>
                <a:lnTo>
                  <a:pt x="3037889" y="3208949"/>
                </a:lnTo>
                <a:cubicBezTo>
                  <a:pt x="3037889" y="3206475"/>
                  <a:pt x="3038547" y="3204708"/>
                  <a:pt x="3039862" y="3203647"/>
                </a:cubicBezTo>
                <a:cubicBezTo>
                  <a:pt x="3041178" y="3202587"/>
                  <a:pt x="3042645" y="3202056"/>
                  <a:pt x="3044260" y="3202056"/>
                </a:cubicBezTo>
                <a:close/>
                <a:moveTo>
                  <a:pt x="2577536" y="3202056"/>
                </a:moveTo>
                <a:lnTo>
                  <a:pt x="2586868" y="3202056"/>
                </a:lnTo>
                <a:cubicBezTo>
                  <a:pt x="2588783" y="3202056"/>
                  <a:pt x="2590457" y="3202233"/>
                  <a:pt x="2591893" y="3202587"/>
                </a:cubicBezTo>
                <a:cubicBezTo>
                  <a:pt x="2593329" y="3202940"/>
                  <a:pt x="2594586" y="3203500"/>
                  <a:pt x="2595663" y="3204266"/>
                </a:cubicBezTo>
                <a:cubicBezTo>
                  <a:pt x="2596739" y="3205032"/>
                  <a:pt x="2597636" y="3206004"/>
                  <a:pt x="2598354" y="3207182"/>
                </a:cubicBezTo>
                <a:cubicBezTo>
                  <a:pt x="2599072" y="3208360"/>
                  <a:pt x="2599701" y="3209744"/>
                  <a:pt x="2600239" y="3211335"/>
                </a:cubicBezTo>
                <a:lnTo>
                  <a:pt x="2632937" y="3294135"/>
                </a:lnTo>
                <a:lnTo>
                  <a:pt x="2633379" y="3294135"/>
                </a:lnTo>
                <a:lnTo>
                  <a:pt x="2667400" y="3211600"/>
                </a:lnTo>
                <a:cubicBezTo>
                  <a:pt x="2668058" y="3209833"/>
                  <a:pt x="2668776" y="3208331"/>
                  <a:pt x="2669554" y="3207093"/>
                </a:cubicBezTo>
                <a:cubicBezTo>
                  <a:pt x="2670332" y="3205856"/>
                  <a:pt x="2671186" y="3204870"/>
                  <a:pt x="2672114" y="3204133"/>
                </a:cubicBezTo>
                <a:cubicBezTo>
                  <a:pt x="2673041" y="3203397"/>
                  <a:pt x="2674074" y="3202867"/>
                  <a:pt x="2675210" y="3202543"/>
                </a:cubicBezTo>
                <a:cubicBezTo>
                  <a:pt x="2676347" y="3202219"/>
                  <a:pt x="2677664" y="3202056"/>
                  <a:pt x="2679161" y="3202056"/>
                </a:cubicBezTo>
                <a:lnTo>
                  <a:pt x="2688946" y="3202056"/>
                </a:lnTo>
                <a:cubicBezTo>
                  <a:pt x="2689844" y="3202056"/>
                  <a:pt x="2690697" y="3202189"/>
                  <a:pt x="2691505" y="3202454"/>
                </a:cubicBezTo>
                <a:cubicBezTo>
                  <a:pt x="2692313" y="3202719"/>
                  <a:pt x="2693001" y="3203132"/>
                  <a:pt x="2693570" y="3203691"/>
                </a:cubicBezTo>
                <a:cubicBezTo>
                  <a:pt x="2694138" y="3204251"/>
                  <a:pt x="2694603" y="3204958"/>
                  <a:pt x="2694962" y="3205812"/>
                </a:cubicBezTo>
                <a:cubicBezTo>
                  <a:pt x="2695320" y="3206666"/>
                  <a:pt x="2695500" y="3207712"/>
                  <a:pt x="2695500" y="3208949"/>
                </a:cubicBezTo>
                <a:lnTo>
                  <a:pt x="2695500" y="3314105"/>
                </a:lnTo>
                <a:cubicBezTo>
                  <a:pt x="2695500" y="3314577"/>
                  <a:pt x="2695379" y="3314989"/>
                  <a:pt x="2695136" y="3315343"/>
                </a:cubicBezTo>
                <a:cubicBezTo>
                  <a:pt x="2694894" y="3315696"/>
                  <a:pt x="2694469" y="3315976"/>
                  <a:pt x="2693862" y="3316182"/>
                </a:cubicBezTo>
                <a:cubicBezTo>
                  <a:pt x="2693255" y="3316388"/>
                  <a:pt x="2692481" y="3316565"/>
                  <a:pt x="2691541" y="3316712"/>
                </a:cubicBezTo>
                <a:cubicBezTo>
                  <a:pt x="2690600" y="3316860"/>
                  <a:pt x="2689372" y="3316933"/>
                  <a:pt x="2687855" y="3316933"/>
                </a:cubicBezTo>
                <a:cubicBezTo>
                  <a:pt x="2686460" y="3316933"/>
                  <a:pt x="2685261" y="3316860"/>
                  <a:pt x="2684260" y="3316712"/>
                </a:cubicBezTo>
                <a:cubicBezTo>
                  <a:pt x="2683259" y="3316565"/>
                  <a:pt x="2682470" y="3316388"/>
                  <a:pt x="2681894" y="3316182"/>
                </a:cubicBezTo>
                <a:cubicBezTo>
                  <a:pt x="2681317" y="3315976"/>
                  <a:pt x="2680907" y="3315696"/>
                  <a:pt x="2680665" y="3315343"/>
                </a:cubicBezTo>
                <a:cubicBezTo>
                  <a:pt x="2680422" y="3314989"/>
                  <a:pt x="2680301" y="3314577"/>
                  <a:pt x="2680301" y="3314105"/>
                </a:cubicBezTo>
                <a:lnTo>
                  <a:pt x="2680301" y="3214516"/>
                </a:lnTo>
                <a:lnTo>
                  <a:pt x="2680125" y="3214516"/>
                </a:lnTo>
                <a:lnTo>
                  <a:pt x="2639829" y="3314547"/>
                </a:lnTo>
                <a:cubicBezTo>
                  <a:pt x="2639652" y="3314960"/>
                  <a:pt x="2639402" y="3315313"/>
                  <a:pt x="2639078" y="3315608"/>
                </a:cubicBezTo>
                <a:cubicBezTo>
                  <a:pt x="2638753" y="3315902"/>
                  <a:pt x="2638283" y="3316153"/>
                  <a:pt x="2637664" y="3316359"/>
                </a:cubicBezTo>
                <a:cubicBezTo>
                  <a:pt x="2637045" y="3316565"/>
                  <a:pt x="2636309" y="3316712"/>
                  <a:pt x="2635455" y="3316801"/>
                </a:cubicBezTo>
                <a:cubicBezTo>
                  <a:pt x="2634600" y="3316889"/>
                  <a:pt x="2633584" y="3316933"/>
                  <a:pt x="2632406" y="3316933"/>
                </a:cubicBezTo>
                <a:cubicBezTo>
                  <a:pt x="2631169" y="3316933"/>
                  <a:pt x="2630108" y="3316874"/>
                  <a:pt x="2629224" y="3316756"/>
                </a:cubicBezTo>
                <a:cubicBezTo>
                  <a:pt x="2628342" y="3316639"/>
                  <a:pt x="2627604" y="3316477"/>
                  <a:pt x="2627015" y="3316270"/>
                </a:cubicBezTo>
                <a:cubicBezTo>
                  <a:pt x="2626427" y="3316064"/>
                  <a:pt x="2625970" y="3315814"/>
                  <a:pt x="2625646" y="3315519"/>
                </a:cubicBezTo>
                <a:cubicBezTo>
                  <a:pt x="2625322" y="3315225"/>
                  <a:pt x="2625100" y="3314901"/>
                  <a:pt x="2624982" y="3314547"/>
                </a:cubicBezTo>
                <a:lnTo>
                  <a:pt x="2586453" y="3214516"/>
                </a:lnTo>
                <a:lnTo>
                  <a:pt x="2586364" y="3214516"/>
                </a:lnTo>
                <a:lnTo>
                  <a:pt x="2586364" y="3314105"/>
                </a:lnTo>
                <a:cubicBezTo>
                  <a:pt x="2586364" y="3314577"/>
                  <a:pt x="2586244" y="3314989"/>
                  <a:pt x="2586001" y="3315343"/>
                </a:cubicBezTo>
                <a:cubicBezTo>
                  <a:pt x="2585758" y="3315696"/>
                  <a:pt x="2585334" y="3315976"/>
                  <a:pt x="2584727" y="3316182"/>
                </a:cubicBezTo>
                <a:cubicBezTo>
                  <a:pt x="2584119" y="3316388"/>
                  <a:pt x="2583331" y="3316565"/>
                  <a:pt x="2582360" y="3316712"/>
                </a:cubicBezTo>
                <a:cubicBezTo>
                  <a:pt x="2581389" y="3316860"/>
                  <a:pt x="2580145" y="3316933"/>
                  <a:pt x="2578629" y="3316933"/>
                </a:cubicBezTo>
                <a:cubicBezTo>
                  <a:pt x="2577172" y="3316933"/>
                  <a:pt x="2575958" y="3316860"/>
                  <a:pt x="2574987" y="3316712"/>
                </a:cubicBezTo>
                <a:cubicBezTo>
                  <a:pt x="2574018" y="3316565"/>
                  <a:pt x="2573244" y="3316388"/>
                  <a:pt x="2572667" y="3316182"/>
                </a:cubicBezTo>
                <a:cubicBezTo>
                  <a:pt x="2572090" y="3315976"/>
                  <a:pt x="2571695" y="3315696"/>
                  <a:pt x="2571484" y="3315343"/>
                </a:cubicBezTo>
                <a:cubicBezTo>
                  <a:pt x="2571272" y="3314989"/>
                  <a:pt x="2571165" y="3314577"/>
                  <a:pt x="2571165" y="3314105"/>
                </a:cubicBezTo>
                <a:lnTo>
                  <a:pt x="2571165" y="3208949"/>
                </a:lnTo>
                <a:cubicBezTo>
                  <a:pt x="2571165" y="3206475"/>
                  <a:pt x="2571824" y="3204708"/>
                  <a:pt x="2573138" y="3203647"/>
                </a:cubicBezTo>
                <a:cubicBezTo>
                  <a:pt x="2574456" y="3202587"/>
                  <a:pt x="2575920" y="3202056"/>
                  <a:pt x="2577536" y="3202056"/>
                </a:cubicBezTo>
                <a:close/>
                <a:moveTo>
                  <a:pt x="2101284" y="3202056"/>
                </a:moveTo>
                <a:lnTo>
                  <a:pt x="2110617" y="3202056"/>
                </a:lnTo>
                <a:cubicBezTo>
                  <a:pt x="2112531" y="3202056"/>
                  <a:pt x="2114205" y="3202233"/>
                  <a:pt x="2115641" y="3202587"/>
                </a:cubicBezTo>
                <a:cubicBezTo>
                  <a:pt x="2117078" y="3202940"/>
                  <a:pt x="2118334" y="3203500"/>
                  <a:pt x="2119410" y="3204266"/>
                </a:cubicBezTo>
                <a:cubicBezTo>
                  <a:pt x="2120485" y="3205032"/>
                  <a:pt x="2121384" y="3206004"/>
                  <a:pt x="2122101" y="3207182"/>
                </a:cubicBezTo>
                <a:cubicBezTo>
                  <a:pt x="2122819" y="3208360"/>
                  <a:pt x="2123447" y="3209744"/>
                  <a:pt x="2123985" y="3211335"/>
                </a:cubicBezTo>
                <a:lnTo>
                  <a:pt x="2156681" y="3294135"/>
                </a:lnTo>
                <a:lnTo>
                  <a:pt x="2157124" y="3294135"/>
                </a:lnTo>
                <a:lnTo>
                  <a:pt x="2191145" y="3211600"/>
                </a:lnTo>
                <a:cubicBezTo>
                  <a:pt x="2191802" y="3209833"/>
                  <a:pt x="2192521" y="3208331"/>
                  <a:pt x="2193298" y="3207093"/>
                </a:cubicBezTo>
                <a:cubicBezTo>
                  <a:pt x="2194077" y="3205856"/>
                  <a:pt x="2194930" y="3204870"/>
                  <a:pt x="2195857" y="3204133"/>
                </a:cubicBezTo>
                <a:cubicBezTo>
                  <a:pt x="2196785" y="3203397"/>
                  <a:pt x="2197818" y="3202867"/>
                  <a:pt x="2198956" y="3202543"/>
                </a:cubicBezTo>
                <a:cubicBezTo>
                  <a:pt x="2200091" y="3202219"/>
                  <a:pt x="2201408" y="3202056"/>
                  <a:pt x="2202907" y="3202056"/>
                </a:cubicBezTo>
                <a:lnTo>
                  <a:pt x="2212693" y="3202056"/>
                </a:lnTo>
                <a:cubicBezTo>
                  <a:pt x="2213589" y="3202056"/>
                  <a:pt x="2214444" y="3202189"/>
                  <a:pt x="2215250" y="3202454"/>
                </a:cubicBezTo>
                <a:cubicBezTo>
                  <a:pt x="2216058" y="3202719"/>
                  <a:pt x="2216747" y="3203132"/>
                  <a:pt x="2217314" y="3203691"/>
                </a:cubicBezTo>
                <a:cubicBezTo>
                  <a:pt x="2217885" y="3204251"/>
                  <a:pt x="2218349" y="3204958"/>
                  <a:pt x="2218708" y="3205812"/>
                </a:cubicBezTo>
                <a:cubicBezTo>
                  <a:pt x="2219067" y="3206666"/>
                  <a:pt x="2219246" y="3207712"/>
                  <a:pt x="2219246" y="3208949"/>
                </a:cubicBezTo>
                <a:lnTo>
                  <a:pt x="2219246" y="3314105"/>
                </a:lnTo>
                <a:cubicBezTo>
                  <a:pt x="2219246" y="3314577"/>
                  <a:pt x="2219126" y="3314989"/>
                  <a:pt x="2218882" y="3315343"/>
                </a:cubicBezTo>
                <a:cubicBezTo>
                  <a:pt x="2218639" y="3315696"/>
                  <a:pt x="2218215" y="3315976"/>
                  <a:pt x="2217609" y="3316182"/>
                </a:cubicBezTo>
                <a:cubicBezTo>
                  <a:pt x="2217001" y="3316388"/>
                  <a:pt x="2216228" y="3316565"/>
                  <a:pt x="2215286" y="3316712"/>
                </a:cubicBezTo>
                <a:cubicBezTo>
                  <a:pt x="2214348" y="3316860"/>
                  <a:pt x="2213118" y="3316933"/>
                  <a:pt x="2211601" y="3316933"/>
                </a:cubicBezTo>
                <a:cubicBezTo>
                  <a:pt x="2210205" y="3316933"/>
                  <a:pt x="2209006" y="3316860"/>
                  <a:pt x="2208005" y="3316712"/>
                </a:cubicBezTo>
                <a:cubicBezTo>
                  <a:pt x="2207005" y="3316565"/>
                  <a:pt x="2206216" y="3316388"/>
                  <a:pt x="2205638" y="3316182"/>
                </a:cubicBezTo>
                <a:cubicBezTo>
                  <a:pt x="2205062" y="3315976"/>
                  <a:pt x="2204653" y="3315696"/>
                  <a:pt x="2204409" y="3315343"/>
                </a:cubicBezTo>
                <a:cubicBezTo>
                  <a:pt x="2204166" y="3314989"/>
                  <a:pt x="2204045" y="3314577"/>
                  <a:pt x="2204045" y="3314105"/>
                </a:cubicBezTo>
                <a:lnTo>
                  <a:pt x="2204045" y="3214516"/>
                </a:lnTo>
                <a:lnTo>
                  <a:pt x="2203870" y="3214516"/>
                </a:lnTo>
                <a:lnTo>
                  <a:pt x="2163573" y="3314547"/>
                </a:lnTo>
                <a:cubicBezTo>
                  <a:pt x="2163397" y="3314960"/>
                  <a:pt x="2163146" y="3315313"/>
                  <a:pt x="2162823" y="3315608"/>
                </a:cubicBezTo>
                <a:cubicBezTo>
                  <a:pt x="2162499" y="3315902"/>
                  <a:pt x="2162027" y="3316153"/>
                  <a:pt x="2161409" y="3316359"/>
                </a:cubicBezTo>
                <a:cubicBezTo>
                  <a:pt x="2160790" y="3316565"/>
                  <a:pt x="2160054" y="3316712"/>
                  <a:pt x="2159200" y="3316801"/>
                </a:cubicBezTo>
                <a:cubicBezTo>
                  <a:pt x="2158345" y="3316889"/>
                  <a:pt x="2157329" y="3316933"/>
                  <a:pt x="2156150" y="3316933"/>
                </a:cubicBezTo>
                <a:cubicBezTo>
                  <a:pt x="2154914" y="3316933"/>
                  <a:pt x="2153854" y="3316874"/>
                  <a:pt x="2152970" y="3316756"/>
                </a:cubicBezTo>
                <a:cubicBezTo>
                  <a:pt x="2152086" y="3316639"/>
                  <a:pt x="2151349" y="3316477"/>
                  <a:pt x="2150762" y="3316270"/>
                </a:cubicBezTo>
                <a:cubicBezTo>
                  <a:pt x="2150172" y="3316064"/>
                  <a:pt x="2149715" y="3315814"/>
                  <a:pt x="2149392" y="3315519"/>
                </a:cubicBezTo>
                <a:cubicBezTo>
                  <a:pt x="2149066" y="3315225"/>
                  <a:pt x="2148847" y="3314901"/>
                  <a:pt x="2148728" y="3314547"/>
                </a:cubicBezTo>
                <a:lnTo>
                  <a:pt x="2110201" y="3214516"/>
                </a:lnTo>
                <a:lnTo>
                  <a:pt x="2110112" y="3214516"/>
                </a:lnTo>
                <a:lnTo>
                  <a:pt x="2110112" y="3314105"/>
                </a:lnTo>
                <a:cubicBezTo>
                  <a:pt x="2110112" y="3314577"/>
                  <a:pt x="2109991" y="3314989"/>
                  <a:pt x="2109748" y="3315343"/>
                </a:cubicBezTo>
                <a:cubicBezTo>
                  <a:pt x="2109506" y="3315696"/>
                  <a:pt x="2109081" y="3315976"/>
                  <a:pt x="2108474" y="3316182"/>
                </a:cubicBezTo>
                <a:cubicBezTo>
                  <a:pt x="2107867" y="3316388"/>
                  <a:pt x="2107079" y="3316565"/>
                  <a:pt x="2106108" y="3316712"/>
                </a:cubicBezTo>
                <a:cubicBezTo>
                  <a:pt x="2105137" y="3316860"/>
                  <a:pt x="2103893" y="3316933"/>
                  <a:pt x="2102377" y="3316933"/>
                </a:cubicBezTo>
                <a:cubicBezTo>
                  <a:pt x="2100920" y="3316933"/>
                  <a:pt x="2099706" y="3316860"/>
                  <a:pt x="2098736" y="3316712"/>
                </a:cubicBezTo>
                <a:cubicBezTo>
                  <a:pt x="2097765" y="3316565"/>
                  <a:pt x="2096991" y="3316388"/>
                  <a:pt x="2096416" y="3316182"/>
                </a:cubicBezTo>
                <a:cubicBezTo>
                  <a:pt x="2095838" y="3315976"/>
                  <a:pt x="2095445" y="3315696"/>
                  <a:pt x="2095233" y="3315343"/>
                </a:cubicBezTo>
                <a:cubicBezTo>
                  <a:pt x="2095019" y="3314989"/>
                  <a:pt x="2094914" y="3314577"/>
                  <a:pt x="2094914" y="3314105"/>
                </a:cubicBezTo>
                <a:lnTo>
                  <a:pt x="2094914" y="3208949"/>
                </a:lnTo>
                <a:cubicBezTo>
                  <a:pt x="2094914" y="3206475"/>
                  <a:pt x="2095571" y="3204708"/>
                  <a:pt x="2096887" y="3203647"/>
                </a:cubicBezTo>
                <a:cubicBezTo>
                  <a:pt x="2098204" y="3202587"/>
                  <a:pt x="2099669" y="3202056"/>
                  <a:pt x="2101284" y="3202056"/>
                </a:cubicBezTo>
                <a:close/>
                <a:moveTo>
                  <a:pt x="1634556" y="3202056"/>
                </a:moveTo>
                <a:lnTo>
                  <a:pt x="1643889" y="3202056"/>
                </a:lnTo>
                <a:cubicBezTo>
                  <a:pt x="1645803" y="3202056"/>
                  <a:pt x="1647485" y="3202233"/>
                  <a:pt x="1648921" y="3202587"/>
                </a:cubicBezTo>
                <a:cubicBezTo>
                  <a:pt x="1650357" y="3202940"/>
                  <a:pt x="1651613" y="3203500"/>
                  <a:pt x="1652690" y="3204266"/>
                </a:cubicBezTo>
                <a:cubicBezTo>
                  <a:pt x="1653766" y="3205032"/>
                  <a:pt x="1654664" y="3206004"/>
                  <a:pt x="1655382" y="3207182"/>
                </a:cubicBezTo>
                <a:cubicBezTo>
                  <a:pt x="1656100" y="3208360"/>
                  <a:pt x="1656728" y="3209744"/>
                  <a:pt x="1657266" y="3211335"/>
                </a:cubicBezTo>
                <a:lnTo>
                  <a:pt x="1689961" y="3294135"/>
                </a:lnTo>
                <a:lnTo>
                  <a:pt x="1690402" y="3294135"/>
                </a:lnTo>
                <a:lnTo>
                  <a:pt x="1724424" y="3211600"/>
                </a:lnTo>
                <a:cubicBezTo>
                  <a:pt x="1725081" y="3209833"/>
                  <a:pt x="1725799" y="3208331"/>
                  <a:pt x="1726578" y="3207093"/>
                </a:cubicBezTo>
                <a:cubicBezTo>
                  <a:pt x="1727357" y="3205856"/>
                  <a:pt x="1728210" y="3204870"/>
                  <a:pt x="1729137" y="3204133"/>
                </a:cubicBezTo>
                <a:cubicBezTo>
                  <a:pt x="1730066" y="3203397"/>
                  <a:pt x="1731098" y="3202867"/>
                  <a:pt x="1732234" y="3202543"/>
                </a:cubicBezTo>
                <a:cubicBezTo>
                  <a:pt x="1733371" y="3202219"/>
                  <a:pt x="1734688" y="3202056"/>
                  <a:pt x="1736184" y="3202056"/>
                </a:cubicBezTo>
                <a:lnTo>
                  <a:pt x="1745969" y="3202056"/>
                </a:lnTo>
                <a:cubicBezTo>
                  <a:pt x="1746868" y="3202056"/>
                  <a:pt x="1747722" y="3202189"/>
                  <a:pt x="1748529" y="3202454"/>
                </a:cubicBezTo>
                <a:cubicBezTo>
                  <a:pt x="1749337" y="3202719"/>
                  <a:pt x="1750025" y="3203132"/>
                  <a:pt x="1750594" y="3203691"/>
                </a:cubicBezTo>
                <a:cubicBezTo>
                  <a:pt x="1751163" y="3204251"/>
                  <a:pt x="1751626" y="3204958"/>
                  <a:pt x="1751986" y="3205812"/>
                </a:cubicBezTo>
                <a:cubicBezTo>
                  <a:pt x="1752344" y="3206666"/>
                  <a:pt x="1752524" y="3207712"/>
                  <a:pt x="1752524" y="3208949"/>
                </a:cubicBezTo>
                <a:lnTo>
                  <a:pt x="1752524" y="3314105"/>
                </a:lnTo>
                <a:cubicBezTo>
                  <a:pt x="1752524" y="3314577"/>
                  <a:pt x="1752403" y="3314989"/>
                  <a:pt x="1752160" y="3315343"/>
                </a:cubicBezTo>
                <a:cubicBezTo>
                  <a:pt x="1751917" y="3315696"/>
                  <a:pt x="1751493" y="3315976"/>
                  <a:pt x="1750886" y="3316182"/>
                </a:cubicBezTo>
                <a:cubicBezTo>
                  <a:pt x="1750278" y="3316388"/>
                  <a:pt x="1749505" y="3316565"/>
                  <a:pt x="1748565" y="3316712"/>
                </a:cubicBezTo>
                <a:cubicBezTo>
                  <a:pt x="1747624" y="3316860"/>
                  <a:pt x="1746395" y="3316933"/>
                  <a:pt x="1744879" y="3316933"/>
                </a:cubicBezTo>
                <a:cubicBezTo>
                  <a:pt x="1743483" y="3316933"/>
                  <a:pt x="1742285" y="3316860"/>
                  <a:pt x="1741285" y="3316712"/>
                </a:cubicBezTo>
                <a:cubicBezTo>
                  <a:pt x="1740283" y="3316565"/>
                  <a:pt x="1739494" y="3316388"/>
                  <a:pt x="1738918" y="3316182"/>
                </a:cubicBezTo>
                <a:cubicBezTo>
                  <a:pt x="1738341" y="3315976"/>
                  <a:pt x="1737931" y="3315696"/>
                  <a:pt x="1737689" y="3315343"/>
                </a:cubicBezTo>
                <a:cubicBezTo>
                  <a:pt x="1737446" y="3314989"/>
                  <a:pt x="1737325" y="3314577"/>
                  <a:pt x="1737325" y="3314105"/>
                </a:cubicBezTo>
                <a:lnTo>
                  <a:pt x="1737325" y="3214516"/>
                </a:lnTo>
                <a:lnTo>
                  <a:pt x="1737149" y="3214516"/>
                </a:lnTo>
                <a:lnTo>
                  <a:pt x="1696854" y="3314547"/>
                </a:lnTo>
                <a:cubicBezTo>
                  <a:pt x="1696677" y="3314960"/>
                  <a:pt x="1696427" y="3315313"/>
                  <a:pt x="1696102" y="3315608"/>
                </a:cubicBezTo>
                <a:cubicBezTo>
                  <a:pt x="1695778" y="3315902"/>
                  <a:pt x="1695307" y="3316153"/>
                  <a:pt x="1694690" y="3316359"/>
                </a:cubicBezTo>
                <a:cubicBezTo>
                  <a:pt x="1694070" y="3316565"/>
                  <a:pt x="1693334" y="3316712"/>
                  <a:pt x="1692480" y="3316801"/>
                </a:cubicBezTo>
                <a:cubicBezTo>
                  <a:pt x="1691626" y="3316889"/>
                  <a:pt x="1690610" y="3316933"/>
                  <a:pt x="1689431" y="3316933"/>
                </a:cubicBezTo>
                <a:cubicBezTo>
                  <a:pt x="1688194" y="3316933"/>
                  <a:pt x="1687133" y="3316874"/>
                  <a:pt x="1686250" y="3316756"/>
                </a:cubicBezTo>
                <a:cubicBezTo>
                  <a:pt x="1685367" y="3316639"/>
                  <a:pt x="1684630" y="3316477"/>
                  <a:pt x="1684042" y="3316270"/>
                </a:cubicBezTo>
                <a:cubicBezTo>
                  <a:pt x="1683452" y="3316064"/>
                  <a:pt x="1682995" y="3315814"/>
                  <a:pt x="1682671" y="3315519"/>
                </a:cubicBezTo>
                <a:cubicBezTo>
                  <a:pt x="1682347" y="3315225"/>
                  <a:pt x="1682125" y="3314901"/>
                  <a:pt x="1682009" y="3314547"/>
                </a:cubicBezTo>
                <a:lnTo>
                  <a:pt x="1643474" y="3214516"/>
                </a:lnTo>
                <a:lnTo>
                  <a:pt x="1643385" y="3214516"/>
                </a:lnTo>
                <a:lnTo>
                  <a:pt x="1643385" y="3314105"/>
                </a:lnTo>
                <a:cubicBezTo>
                  <a:pt x="1643385" y="3314577"/>
                  <a:pt x="1643264" y="3314989"/>
                  <a:pt x="1643021" y="3315343"/>
                </a:cubicBezTo>
                <a:cubicBezTo>
                  <a:pt x="1642779" y="3315696"/>
                  <a:pt x="1642354" y="3315976"/>
                  <a:pt x="1641746" y="3316182"/>
                </a:cubicBezTo>
                <a:cubicBezTo>
                  <a:pt x="1641139" y="3316388"/>
                  <a:pt x="1640351" y="3316565"/>
                  <a:pt x="1639380" y="3316712"/>
                </a:cubicBezTo>
                <a:cubicBezTo>
                  <a:pt x="1638409" y="3316860"/>
                  <a:pt x="1637166" y="3316933"/>
                  <a:pt x="1635648" y="3316933"/>
                </a:cubicBezTo>
                <a:cubicBezTo>
                  <a:pt x="1634192" y="3316933"/>
                  <a:pt x="1632979" y="3316860"/>
                  <a:pt x="1632008" y="3316712"/>
                </a:cubicBezTo>
                <a:cubicBezTo>
                  <a:pt x="1631038" y="3316565"/>
                  <a:pt x="1630264" y="3316388"/>
                  <a:pt x="1629687" y="3316182"/>
                </a:cubicBezTo>
                <a:cubicBezTo>
                  <a:pt x="1629110" y="3315976"/>
                  <a:pt x="1628716" y="3315696"/>
                  <a:pt x="1628504" y="3315343"/>
                </a:cubicBezTo>
                <a:cubicBezTo>
                  <a:pt x="1628292" y="3314989"/>
                  <a:pt x="1628186" y="3314577"/>
                  <a:pt x="1628186" y="3314105"/>
                </a:cubicBezTo>
                <a:lnTo>
                  <a:pt x="1628186" y="3208949"/>
                </a:lnTo>
                <a:cubicBezTo>
                  <a:pt x="1628186" y="3206475"/>
                  <a:pt x="1628844" y="3204708"/>
                  <a:pt x="1630159" y="3203647"/>
                </a:cubicBezTo>
                <a:cubicBezTo>
                  <a:pt x="1631475" y="3202587"/>
                  <a:pt x="1632941" y="3202056"/>
                  <a:pt x="1634556" y="3202056"/>
                </a:cubicBezTo>
                <a:close/>
                <a:moveTo>
                  <a:pt x="1158308" y="3202056"/>
                </a:moveTo>
                <a:lnTo>
                  <a:pt x="1167640" y="3202056"/>
                </a:lnTo>
                <a:cubicBezTo>
                  <a:pt x="1169554" y="3202056"/>
                  <a:pt x="1171229" y="3202233"/>
                  <a:pt x="1172665" y="3202587"/>
                </a:cubicBezTo>
                <a:cubicBezTo>
                  <a:pt x="1174100" y="3202940"/>
                  <a:pt x="1175357" y="3203500"/>
                  <a:pt x="1176433" y="3204266"/>
                </a:cubicBezTo>
                <a:cubicBezTo>
                  <a:pt x="1177510" y="3205032"/>
                  <a:pt x="1178407" y="3206004"/>
                  <a:pt x="1179125" y="3207182"/>
                </a:cubicBezTo>
                <a:cubicBezTo>
                  <a:pt x="1179843" y="3208360"/>
                  <a:pt x="1180471" y="3209744"/>
                  <a:pt x="1181010" y="3211335"/>
                </a:cubicBezTo>
                <a:lnTo>
                  <a:pt x="1213705" y="3294135"/>
                </a:lnTo>
                <a:lnTo>
                  <a:pt x="1214146" y="3294135"/>
                </a:lnTo>
                <a:lnTo>
                  <a:pt x="1248168" y="3211600"/>
                </a:lnTo>
                <a:cubicBezTo>
                  <a:pt x="1248826" y="3209833"/>
                  <a:pt x="1249545" y="3208331"/>
                  <a:pt x="1250323" y="3207093"/>
                </a:cubicBezTo>
                <a:cubicBezTo>
                  <a:pt x="1251101" y="3205856"/>
                  <a:pt x="1251955" y="3204870"/>
                  <a:pt x="1252882" y="3204133"/>
                </a:cubicBezTo>
                <a:cubicBezTo>
                  <a:pt x="1253810" y="3203397"/>
                  <a:pt x="1254842" y="3202867"/>
                  <a:pt x="1255979" y="3202543"/>
                </a:cubicBezTo>
                <a:cubicBezTo>
                  <a:pt x="1257116" y="3202219"/>
                  <a:pt x="1258433" y="3202056"/>
                  <a:pt x="1259930" y="3202056"/>
                </a:cubicBezTo>
                <a:lnTo>
                  <a:pt x="1269714" y="3202056"/>
                </a:lnTo>
                <a:cubicBezTo>
                  <a:pt x="1270614" y="3202056"/>
                  <a:pt x="1271466" y="3202189"/>
                  <a:pt x="1272274" y="3202454"/>
                </a:cubicBezTo>
                <a:cubicBezTo>
                  <a:pt x="1273082" y="3202719"/>
                  <a:pt x="1273771" y="3203132"/>
                  <a:pt x="1274339" y="3203691"/>
                </a:cubicBezTo>
                <a:cubicBezTo>
                  <a:pt x="1274908" y="3204251"/>
                  <a:pt x="1275372" y="3204958"/>
                  <a:pt x="1275731" y="3205812"/>
                </a:cubicBezTo>
                <a:cubicBezTo>
                  <a:pt x="1276090" y="3206666"/>
                  <a:pt x="1276270" y="3207712"/>
                  <a:pt x="1276270" y="3208949"/>
                </a:cubicBezTo>
                <a:lnTo>
                  <a:pt x="1276270" y="3314105"/>
                </a:lnTo>
                <a:cubicBezTo>
                  <a:pt x="1276270" y="3314577"/>
                  <a:pt x="1276148" y="3314989"/>
                  <a:pt x="1275905" y="3315343"/>
                </a:cubicBezTo>
                <a:cubicBezTo>
                  <a:pt x="1275663" y="3315696"/>
                  <a:pt x="1275238" y="3315976"/>
                  <a:pt x="1274631" y="3316182"/>
                </a:cubicBezTo>
                <a:cubicBezTo>
                  <a:pt x="1274024" y="3316388"/>
                  <a:pt x="1273250" y="3316565"/>
                  <a:pt x="1272310" y="3316712"/>
                </a:cubicBezTo>
                <a:cubicBezTo>
                  <a:pt x="1271369" y="3316860"/>
                  <a:pt x="1270140" y="3316933"/>
                  <a:pt x="1268624" y="3316933"/>
                </a:cubicBezTo>
                <a:cubicBezTo>
                  <a:pt x="1267228" y="3316933"/>
                  <a:pt x="1266031" y="3316860"/>
                  <a:pt x="1265029" y="3316712"/>
                </a:cubicBezTo>
                <a:cubicBezTo>
                  <a:pt x="1264028" y="3316565"/>
                  <a:pt x="1263240" y="3316388"/>
                  <a:pt x="1262663" y="3316182"/>
                </a:cubicBezTo>
                <a:cubicBezTo>
                  <a:pt x="1262086" y="3315976"/>
                  <a:pt x="1261677" y="3315696"/>
                  <a:pt x="1261434" y="3315343"/>
                </a:cubicBezTo>
                <a:cubicBezTo>
                  <a:pt x="1261191" y="3314989"/>
                  <a:pt x="1261070" y="3314577"/>
                  <a:pt x="1261070" y="3314105"/>
                </a:cubicBezTo>
                <a:lnTo>
                  <a:pt x="1261070" y="3214516"/>
                </a:lnTo>
                <a:lnTo>
                  <a:pt x="1260894" y="3214516"/>
                </a:lnTo>
                <a:lnTo>
                  <a:pt x="1220597" y="3314547"/>
                </a:lnTo>
                <a:cubicBezTo>
                  <a:pt x="1220421" y="3314960"/>
                  <a:pt x="1220170" y="3315313"/>
                  <a:pt x="1219846" y="3315608"/>
                </a:cubicBezTo>
                <a:cubicBezTo>
                  <a:pt x="1219522" y="3315902"/>
                  <a:pt x="1219050" y="3316153"/>
                  <a:pt x="1218432" y="3316359"/>
                </a:cubicBezTo>
                <a:cubicBezTo>
                  <a:pt x="1217814" y="3316565"/>
                  <a:pt x="1217077" y="3316712"/>
                  <a:pt x="1216223" y="3316801"/>
                </a:cubicBezTo>
                <a:cubicBezTo>
                  <a:pt x="1215369" y="3316889"/>
                  <a:pt x="1214352" y="3316933"/>
                  <a:pt x="1213174" y="3316933"/>
                </a:cubicBezTo>
                <a:cubicBezTo>
                  <a:pt x="1211937" y="3316933"/>
                  <a:pt x="1210877" y="3316874"/>
                  <a:pt x="1209993" y="3316756"/>
                </a:cubicBezTo>
                <a:cubicBezTo>
                  <a:pt x="1209109" y="3316639"/>
                  <a:pt x="1208373" y="3316477"/>
                  <a:pt x="1207784" y="3316270"/>
                </a:cubicBezTo>
                <a:cubicBezTo>
                  <a:pt x="1207195" y="3316064"/>
                  <a:pt x="1206738" y="3315814"/>
                  <a:pt x="1206414" y="3315519"/>
                </a:cubicBezTo>
                <a:cubicBezTo>
                  <a:pt x="1206090" y="3315225"/>
                  <a:pt x="1205870" y="3314901"/>
                  <a:pt x="1205752" y="3314547"/>
                </a:cubicBezTo>
                <a:lnTo>
                  <a:pt x="1167225" y="3214516"/>
                </a:lnTo>
                <a:lnTo>
                  <a:pt x="1167136" y="3214516"/>
                </a:lnTo>
                <a:lnTo>
                  <a:pt x="1167136" y="3314105"/>
                </a:lnTo>
                <a:cubicBezTo>
                  <a:pt x="1167136" y="3314577"/>
                  <a:pt x="1167015" y="3314989"/>
                  <a:pt x="1166772" y="3315343"/>
                </a:cubicBezTo>
                <a:cubicBezTo>
                  <a:pt x="1166530" y="3315696"/>
                  <a:pt x="1166106" y="3315976"/>
                  <a:pt x="1165499" y="3316182"/>
                </a:cubicBezTo>
                <a:cubicBezTo>
                  <a:pt x="1164891" y="3316388"/>
                  <a:pt x="1164102" y="3316565"/>
                  <a:pt x="1163132" y="3316712"/>
                </a:cubicBezTo>
                <a:cubicBezTo>
                  <a:pt x="1162161" y="3316860"/>
                  <a:pt x="1160918" y="3316933"/>
                  <a:pt x="1159400" y="3316933"/>
                </a:cubicBezTo>
                <a:cubicBezTo>
                  <a:pt x="1157944" y="3316933"/>
                  <a:pt x="1156731" y="3316860"/>
                  <a:pt x="1155760" y="3316712"/>
                </a:cubicBezTo>
                <a:cubicBezTo>
                  <a:pt x="1154790" y="3316565"/>
                  <a:pt x="1154016" y="3316388"/>
                  <a:pt x="1153439" y="3316182"/>
                </a:cubicBezTo>
                <a:cubicBezTo>
                  <a:pt x="1152862" y="3315976"/>
                  <a:pt x="1152468" y="3315696"/>
                  <a:pt x="1152256" y="3315343"/>
                </a:cubicBezTo>
                <a:cubicBezTo>
                  <a:pt x="1152044" y="3314989"/>
                  <a:pt x="1151938" y="3314577"/>
                  <a:pt x="1151938" y="3314105"/>
                </a:cubicBezTo>
                <a:lnTo>
                  <a:pt x="1151938" y="3208949"/>
                </a:lnTo>
                <a:cubicBezTo>
                  <a:pt x="1151938" y="3206475"/>
                  <a:pt x="1152596" y="3204708"/>
                  <a:pt x="1153912" y="3203647"/>
                </a:cubicBezTo>
                <a:cubicBezTo>
                  <a:pt x="1155227" y="3202587"/>
                  <a:pt x="1156693" y="3202056"/>
                  <a:pt x="1158308" y="3202056"/>
                </a:cubicBezTo>
                <a:close/>
                <a:moveTo>
                  <a:pt x="691596" y="3202056"/>
                </a:moveTo>
                <a:lnTo>
                  <a:pt x="700927" y="3202056"/>
                </a:lnTo>
                <a:cubicBezTo>
                  <a:pt x="702841" y="3202056"/>
                  <a:pt x="704516" y="3202233"/>
                  <a:pt x="705952" y="3202587"/>
                </a:cubicBezTo>
                <a:cubicBezTo>
                  <a:pt x="707388" y="3202940"/>
                  <a:pt x="708643" y="3203500"/>
                  <a:pt x="709722" y="3204266"/>
                </a:cubicBezTo>
                <a:cubicBezTo>
                  <a:pt x="710798" y="3205032"/>
                  <a:pt x="711695" y="3206004"/>
                  <a:pt x="712413" y="3207182"/>
                </a:cubicBezTo>
                <a:cubicBezTo>
                  <a:pt x="713131" y="3208360"/>
                  <a:pt x="713760" y="3209744"/>
                  <a:pt x="714297" y="3211335"/>
                </a:cubicBezTo>
                <a:lnTo>
                  <a:pt x="746986" y="3294135"/>
                </a:lnTo>
                <a:lnTo>
                  <a:pt x="747428" y="3294135"/>
                </a:lnTo>
                <a:lnTo>
                  <a:pt x="781448" y="3211600"/>
                </a:lnTo>
                <a:cubicBezTo>
                  <a:pt x="782106" y="3209833"/>
                  <a:pt x="782824" y="3208331"/>
                  <a:pt x="783602" y="3207093"/>
                </a:cubicBezTo>
                <a:cubicBezTo>
                  <a:pt x="784381" y="3205856"/>
                  <a:pt x="785234" y="3204870"/>
                  <a:pt x="786161" y="3204133"/>
                </a:cubicBezTo>
                <a:cubicBezTo>
                  <a:pt x="787090" y="3203397"/>
                  <a:pt x="788122" y="3202867"/>
                  <a:pt x="789258" y="3202543"/>
                </a:cubicBezTo>
                <a:cubicBezTo>
                  <a:pt x="790396" y="3202219"/>
                  <a:pt x="791711" y="3202056"/>
                  <a:pt x="793209" y="3202056"/>
                </a:cubicBezTo>
                <a:lnTo>
                  <a:pt x="802994" y="3202056"/>
                </a:lnTo>
                <a:cubicBezTo>
                  <a:pt x="803891" y="3202056"/>
                  <a:pt x="804744" y="3202189"/>
                  <a:pt x="805552" y="3202454"/>
                </a:cubicBezTo>
                <a:cubicBezTo>
                  <a:pt x="806360" y="3202719"/>
                  <a:pt x="807048" y="3203132"/>
                  <a:pt x="807617" y="3203691"/>
                </a:cubicBezTo>
                <a:cubicBezTo>
                  <a:pt x="808185" y="3204251"/>
                  <a:pt x="808650" y="3204958"/>
                  <a:pt x="809009" y="3205812"/>
                </a:cubicBezTo>
                <a:cubicBezTo>
                  <a:pt x="809368" y="3206666"/>
                  <a:pt x="809547" y="3207712"/>
                  <a:pt x="809547" y="3208949"/>
                </a:cubicBezTo>
                <a:lnTo>
                  <a:pt x="809547" y="3314105"/>
                </a:lnTo>
                <a:cubicBezTo>
                  <a:pt x="809547" y="3314577"/>
                  <a:pt x="809425" y="3314989"/>
                  <a:pt x="809183" y="3315343"/>
                </a:cubicBezTo>
                <a:cubicBezTo>
                  <a:pt x="808940" y="3315696"/>
                  <a:pt x="808516" y="3315976"/>
                  <a:pt x="807909" y="3316182"/>
                </a:cubicBezTo>
                <a:cubicBezTo>
                  <a:pt x="807303" y="3316388"/>
                  <a:pt x="806528" y="3316565"/>
                  <a:pt x="805588" y="3316712"/>
                </a:cubicBezTo>
                <a:cubicBezTo>
                  <a:pt x="804649" y="3316860"/>
                  <a:pt x="803420" y="3316933"/>
                  <a:pt x="801902" y="3316933"/>
                </a:cubicBezTo>
                <a:cubicBezTo>
                  <a:pt x="800508" y="3316933"/>
                  <a:pt x="799309" y="3316860"/>
                  <a:pt x="798307" y="3316712"/>
                </a:cubicBezTo>
                <a:cubicBezTo>
                  <a:pt x="797308" y="3316565"/>
                  <a:pt x="796519" y="3316388"/>
                  <a:pt x="795941" y="3316182"/>
                </a:cubicBezTo>
                <a:cubicBezTo>
                  <a:pt x="795365" y="3315976"/>
                  <a:pt x="794957" y="3315696"/>
                  <a:pt x="794713" y="3315343"/>
                </a:cubicBezTo>
                <a:cubicBezTo>
                  <a:pt x="794470" y="3314989"/>
                  <a:pt x="794349" y="3314577"/>
                  <a:pt x="794349" y="3314105"/>
                </a:cubicBezTo>
                <a:lnTo>
                  <a:pt x="794349" y="3214516"/>
                </a:lnTo>
                <a:lnTo>
                  <a:pt x="794172" y="3214516"/>
                </a:lnTo>
                <a:lnTo>
                  <a:pt x="753878" y="3314547"/>
                </a:lnTo>
                <a:cubicBezTo>
                  <a:pt x="753701" y="3314960"/>
                  <a:pt x="753450" y="3315313"/>
                  <a:pt x="753127" y="3315608"/>
                </a:cubicBezTo>
                <a:cubicBezTo>
                  <a:pt x="752803" y="3315902"/>
                  <a:pt x="752332" y="3316153"/>
                  <a:pt x="751713" y="3316359"/>
                </a:cubicBezTo>
                <a:cubicBezTo>
                  <a:pt x="751094" y="3316565"/>
                  <a:pt x="750358" y="3316712"/>
                  <a:pt x="749504" y="3316801"/>
                </a:cubicBezTo>
                <a:cubicBezTo>
                  <a:pt x="748652" y="3316889"/>
                  <a:pt x="747634" y="3316933"/>
                  <a:pt x="746456" y="3316933"/>
                </a:cubicBezTo>
                <a:cubicBezTo>
                  <a:pt x="745221" y="3316933"/>
                  <a:pt x="744162" y="3316874"/>
                  <a:pt x="743279" y="3316756"/>
                </a:cubicBezTo>
                <a:cubicBezTo>
                  <a:pt x="742394" y="3316639"/>
                  <a:pt x="741658" y="3316477"/>
                  <a:pt x="741069" y="3316270"/>
                </a:cubicBezTo>
                <a:cubicBezTo>
                  <a:pt x="740480" y="3316064"/>
                  <a:pt x="740024" y="3315814"/>
                  <a:pt x="739700" y="3315519"/>
                </a:cubicBezTo>
                <a:cubicBezTo>
                  <a:pt x="739378" y="3315225"/>
                  <a:pt x="739155" y="3314901"/>
                  <a:pt x="739037" y="3314547"/>
                </a:cubicBezTo>
                <a:lnTo>
                  <a:pt x="700512" y="3214516"/>
                </a:lnTo>
                <a:lnTo>
                  <a:pt x="700424" y="3214516"/>
                </a:lnTo>
                <a:lnTo>
                  <a:pt x="700424" y="3314105"/>
                </a:lnTo>
                <a:cubicBezTo>
                  <a:pt x="700424" y="3314577"/>
                  <a:pt x="700303" y="3314989"/>
                  <a:pt x="700060" y="3315343"/>
                </a:cubicBezTo>
                <a:cubicBezTo>
                  <a:pt x="699817" y="3315696"/>
                  <a:pt x="699392" y="3315976"/>
                  <a:pt x="698785" y="3316182"/>
                </a:cubicBezTo>
                <a:cubicBezTo>
                  <a:pt x="698178" y="3316388"/>
                  <a:pt x="697389" y="3316565"/>
                  <a:pt x="696418" y="3316712"/>
                </a:cubicBezTo>
                <a:cubicBezTo>
                  <a:pt x="695447" y="3316860"/>
                  <a:pt x="694204" y="3316933"/>
                  <a:pt x="692688" y="3316933"/>
                </a:cubicBezTo>
                <a:cubicBezTo>
                  <a:pt x="691232" y="3316933"/>
                  <a:pt x="690017" y="3316860"/>
                  <a:pt x="689048" y="3316712"/>
                </a:cubicBezTo>
                <a:cubicBezTo>
                  <a:pt x="688077" y="3316565"/>
                  <a:pt x="687304" y="3316388"/>
                  <a:pt x="686727" y="3316182"/>
                </a:cubicBezTo>
                <a:cubicBezTo>
                  <a:pt x="686150" y="3315976"/>
                  <a:pt x="685754" y="3315696"/>
                  <a:pt x="685543" y="3315343"/>
                </a:cubicBezTo>
                <a:cubicBezTo>
                  <a:pt x="685330" y="3314989"/>
                  <a:pt x="685225" y="3314577"/>
                  <a:pt x="685225" y="3314105"/>
                </a:cubicBezTo>
                <a:lnTo>
                  <a:pt x="685225" y="3208949"/>
                </a:lnTo>
                <a:cubicBezTo>
                  <a:pt x="685225" y="3206475"/>
                  <a:pt x="685883" y="3204708"/>
                  <a:pt x="687198" y="3203647"/>
                </a:cubicBezTo>
                <a:cubicBezTo>
                  <a:pt x="688515" y="3202587"/>
                  <a:pt x="689979" y="3202056"/>
                  <a:pt x="691596" y="3202056"/>
                </a:cubicBezTo>
                <a:close/>
                <a:moveTo>
                  <a:pt x="215330" y="3202056"/>
                </a:moveTo>
                <a:lnTo>
                  <a:pt x="224662" y="3202056"/>
                </a:lnTo>
                <a:cubicBezTo>
                  <a:pt x="226576" y="3202056"/>
                  <a:pt x="228251" y="3202233"/>
                  <a:pt x="229687" y="3202587"/>
                </a:cubicBezTo>
                <a:cubicBezTo>
                  <a:pt x="231123" y="3202940"/>
                  <a:pt x="232379" y="3203500"/>
                  <a:pt x="233455" y="3204266"/>
                </a:cubicBezTo>
                <a:cubicBezTo>
                  <a:pt x="234532" y="3205032"/>
                  <a:pt x="235429" y="3206004"/>
                  <a:pt x="236147" y="3207182"/>
                </a:cubicBezTo>
                <a:cubicBezTo>
                  <a:pt x="236865" y="3208360"/>
                  <a:pt x="237493" y="3209744"/>
                  <a:pt x="238032" y="3211335"/>
                </a:cubicBezTo>
                <a:lnTo>
                  <a:pt x="270727" y="3294135"/>
                </a:lnTo>
                <a:lnTo>
                  <a:pt x="271169" y="3294135"/>
                </a:lnTo>
                <a:lnTo>
                  <a:pt x="305190" y="3211600"/>
                </a:lnTo>
                <a:cubicBezTo>
                  <a:pt x="305848" y="3209833"/>
                  <a:pt x="306566" y="3208331"/>
                  <a:pt x="307345" y="3207093"/>
                </a:cubicBezTo>
                <a:cubicBezTo>
                  <a:pt x="308123" y="3205856"/>
                  <a:pt x="308976" y="3204870"/>
                  <a:pt x="309904" y="3204133"/>
                </a:cubicBezTo>
                <a:cubicBezTo>
                  <a:pt x="310832" y="3203397"/>
                  <a:pt x="311864" y="3202867"/>
                  <a:pt x="313001" y="3202543"/>
                </a:cubicBezTo>
                <a:cubicBezTo>
                  <a:pt x="314138" y="3202219"/>
                  <a:pt x="315454" y="3202056"/>
                  <a:pt x="316951" y="3202056"/>
                </a:cubicBezTo>
                <a:lnTo>
                  <a:pt x="326736" y="3202056"/>
                </a:lnTo>
                <a:cubicBezTo>
                  <a:pt x="327635" y="3202056"/>
                  <a:pt x="328488" y="3202189"/>
                  <a:pt x="329296" y="3202454"/>
                </a:cubicBezTo>
                <a:cubicBezTo>
                  <a:pt x="330103" y="3202719"/>
                  <a:pt x="330791" y="3203132"/>
                  <a:pt x="331360" y="3203691"/>
                </a:cubicBezTo>
                <a:cubicBezTo>
                  <a:pt x="331929" y="3204251"/>
                  <a:pt x="332393" y="3204958"/>
                  <a:pt x="332752" y="3205812"/>
                </a:cubicBezTo>
                <a:cubicBezTo>
                  <a:pt x="333111" y="3206666"/>
                  <a:pt x="333291" y="3207712"/>
                  <a:pt x="333291" y="3208949"/>
                </a:cubicBezTo>
                <a:lnTo>
                  <a:pt x="333291" y="3314105"/>
                </a:lnTo>
                <a:cubicBezTo>
                  <a:pt x="333291" y="3314577"/>
                  <a:pt x="333169" y="3314989"/>
                  <a:pt x="332927" y="3315343"/>
                </a:cubicBezTo>
                <a:cubicBezTo>
                  <a:pt x="332684" y="3315696"/>
                  <a:pt x="332259" y="3315976"/>
                  <a:pt x="331652" y="3316182"/>
                </a:cubicBezTo>
                <a:cubicBezTo>
                  <a:pt x="331045" y="3316388"/>
                  <a:pt x="330272" y="3316565"/>
                  <a:pt x="329331" y="3316712"/>
                </a:cubicBezTo>
                <a:cubicBezTo>
                  <a:pt x="328391" y="3316860"/>
                  <a:pt x="327163" y="3316933"/>
                  <a:pt x="325645" y="3316933"/>
                </a:cubicBezTo>
                <a:cubicBezTo>
                  <a:pt x="324250" y="3316933"/>
                  <a:pt x="323052" y="3316860"/>
                  <a:pt x="322051" y="3316712"/>
                </a:cubicBezTo>
                <a:cubicBezTo>
                  <a:pt x="321050" y="3316565"/>
                  <a:pt x="320261" y="3316388"/>
                  <a:pt x="319684" y="3316182"/>
                </a:cubicBezTo>
                <a:cubicBezTo>
                  <a:pt x="319108" y="3315976"/>
                  <a:pt x="318698" y="3315696"/>
                  <a:pt x="318456" y="3315343"/>
                </a:cubicBezTo>
                <a:cubicBezTo>
                  <a:pt x="318213" y="3314989"/>
                  <a:pt x="318092" y="3314577"/>
                  <a:pt x="318092" y="3314105"/>
                </a:cubicBezTo>
                <a:lnTo>
                  <a:pt x="318092" y="3214516"/>
                </a:lnTo>
                <a:lnTo>
                  <a:pt x="317915" y="3214516"/>
                </a:lnTo>
                <a:lnTo>
                  <a:pt x="277620" y="3314547"/>
                </a:lnTo>
                <a:cubicBezTo>
                  <a:pt x="277443" y="3314960"/>
                  <a:pt x="277193" y="3315313"/>
                  <a:pt x="276869" y="3315608"/>
                </a:cubicBezTo>
                <a:cubicBezTo>
                  <a:pt x="276545" y="3315902"/>
                  <a:pt x="276073" y="3316153"/>
                  <a:pt x="275455" y="3316359"/>
                </a:cubicBezTo>
                <a:cubicBezTo>
                  <a:pt x="274836" y="3316565"/>
                  <a:pt x="274100" y="3316712"/>
                  <a:pt x="273246" y="3316801"/>
                </a:cubicBezTo>
                <a:cubicBezTo>
                  <a:pt x="272392" y="3316889"/>
                  <a:pt x="271375" y="3316933"/>
                  <a:pt x="270197" y="3316933"/>
                </a:cubicBezTo>
                <a:cubicBezTo>
                  <a:pt x="268960" y="3316933"/>
                  <a:pt x="267899" y="3316874"/>
                  <a:pt x="267016" y="3316756"/>
                </a:cubicBezTo>
                <a:cubicBezTo>
                  <a:pt x="266132" y="3316639"/>
                  <a:pt x="265396" y="3316477"/>
                  <a:pt x="264807" y="3316270"/>
                </a:cubicBezTo>
                <a:cubicBezTo>
                  <a:pt x="264217" y="3316064"/>
                  <a:pt x="263761" y="3315814"/>
                  <a:pt x="263437" y="3315519"/>
                </a:cubicBezTo>
                <a:cubicBezTo>
                  <a:pt x="263113" y="3315225"/>
                  <a:pt x="262892" y="3314901"/>
                  <a:pt x="262774" y="3314547"/>
                </a:cubicBezTo>
                <a:lnTo>
                  <a:pt x="224247" y="3214516"/>
                </a:lnTo>
                <a:lnTo>
                  <a:pt x="224158" y="3214516"/>
                </a:lnTo>
                <a:lnTo>
                  <a:pt x="224158" y="3314105"/>
                </a:lnTo>
                <a:cubicBezTo>
                  <a:pt x="224158" y="3314577"/>
                  <a:pt x="224037" y="3314989"/>
                  <a:pt x="223795" y="3315343"/>
                </a:cubicBezTo>
                <a:cubicBezTo>
                  <a:pt x="223552" y="3315696"/>
                  <a:pt x="223127" y="3315976"/>
                  <a:pt x="222520" y="3316182"/>
                </a:cubicBezTo>
                <a:cubicBezTo>
                  <a:pt x="221913" y="3316388"/>
                  <a:pt x="221124" y="3316565"/>
                  <a:pt x="220154" y="3316712"/>
                </a:cubicBezTo>
                <a:cubicBezTo>
                  <a:pt x="219183" y="3316860"/>
                  <a:pt x="217939" y="3316933"/>
                  <a:pt x="216422" y="3316933"/>
                </a:cubicBezTo>
                <a:cubicBezTo>
                  <a:pt x="214966" y="3316933"/>
                  <a:pt x="213753" y="3316860"/>
                  <a:pt x="212782" y="3316712"/>
                </a:cubicBezTo>
                <a:cubicBezTo>
                  <a:pt x="211811" y="3316565"/>
                  <a:pt x="211038" y="3316388"/>
                  <a:pt x="210461" y="3316182"/>
                </a:cubicBezTo>
                <a:cubicBezTo>
                  <a:pt x="209884" y="3315976"/>
                  <a:pt x="209490" y="3315696"/>
                  <a:pt x="209278" y="3315343"/>
                </a:cubicBezTo>
                <a:cubicBezTo>
                  <a:pt x="209065" y="3314989"/>
                  <a:pt x="208960" y="3314577"/>
                  <a:pt x="208960" y="3314105"/>
                </a:cubicBezTo>
                <a:lnTo>
                  <a:pt x="208960" y="3208949"/>
                </a:lnTo>
                <a:cubicBezTo>
                  <a:pt x="208960" y="3206475"/>
                  <a:pt x="209617" y="3204708"/>
                  <a:pt x="210933" y="3203647"/>
                </a:cubicBezTo>
                <a:cubicBezTo>
                  <a:pt x="212249" y="3202587"/>
                  <a:pt x="213715" y="3202056"/>
                  <a:pt x="215330" y="3202056"/>
                </a:cubicBezTo>
                <a:close/>
                <a:moveTo>
                  <a:pt x="8427085" y="3201526"/>
                </a:moveTo>
                <a:cubicBezTo>
                  <a:pt x="8428559" y="3201526"/>
                  <a:pt x="8429781" y="3201600"/>
                  <a:pt x="8430753" y="3201747"/>
                </a:cubicBezTo>
                <a:cubicBezTo>
                  <a:pt x="8431725" y="3201895"/>
                  <a:pt x="8432505" y="3202071"/>
                  <a:pt x="8433094" y="3202277"/>
                </a:cubicBezTo>
                <a:cubicBezTo>
                  <a:pt x="8433684" y="3202484"/>
                  <a:pt x="8434096" y="3202763"/>
                  <a:pt x="8434331" y="3203117"/>
                </a:cubicBezTo>
                <a:cubicBezTo>
                  <a:pt x="8434567" y="3203470"/>
                  <a:pt x="8434685" y="3203883"/>
                  <a:pt x="8434685" y="3204354"/>
                </a:cubicBezTo>
                <a:lnTo>
                  <a:pt x="8434685" y="3250128"/>
                </a:lnTo>
                <a:lnTo>
                  <a:pt x="8486733" y="3250128"/>
                </a:lnTo>
                <a:lnTo>
                  <a:pt x="8486733" y="3204354"/>
                </a:lnTo>
                <a:cubicBezTo>
                  <a:pt x="8486733" y="3203883"/>
                  <a:pt x="8486851" y="3203470"/>
                  <a:pt x="8487086" y="3203117"/>
                </a:cubicBezTo>
                <a:cubicBezTo>
                  <a:pt x="8487322" y="3202763"/>
                  <a:pt x="8487735" y="3202484"/>
                  <a:pt x="8488323" y="3202277"/>
                </a:cubicBezTo>
                <a:cubicBezTo>
                  <a:pt x="8488913" y="3202071"/>
                  <a:pt x="8489679" y="3201895"/>
                  <a:pt x="8490621" y="3201747"/>
                </a:cubicBezTo>
                <a:cubicBezTo>
                  <a:pt x="8491564" y="3201600"/>
                  <a:pt x="8492801" y="3201526"/>
                  <a:pt x="8494332" y="3201526"/>
                </a:cubicBezTo>
                <a:cubicBezTo>
                  <a:pt x="8495746" y="3201526"/>
                  <a:pt x="8496939" y="3201600"/>
                  <a:pt x="8497911" y="3201747"/>
                </a:cubicBezTo>
                <a:cubicBezTo>
                  <a:pt x="8498883" y="3201895"/>
                  <a:pt x="8499664" y="3202071"/>
                  <a:pt x="8500253" y="3202277"/>
                </a:cubicBezTo>
                <a:cubicBezTo>
                  <a:pt x="8500843" y="3202484"/>
                  <a:pt x="8501255" y="3202763"/>
                  <a:pt x="8501490" y="3203117"/>
                </a:cubicBezTo>
                <a:cubicBezTo>
                  <a:pt x="8501726" y="3203470"/>
                  <a:pt x="8501844" y="3203883"/>
                  <a:pt x="8501844" y="3204354"/>
                </a:cubicBezTo>
                <a:lnTo>
                  <a:pt x="8501844" y="3314105"/>
                </a:lnTo>
                <a:cubicBezTo>
                  <a:pt x="8501844" y="3314577"/>
                  <a:pt x="8501726" y="3314989"/>
                  <a:pt x="8501490" y="3315343"/>
                </a:cubicBezTo>
                <a:cubicBezTo>
                  <a:pt x="8501255" y="3315696"/>
                  <a:pt x="8500843" y="3315976"/>
                  <a:pt x="8500253" y="3316182"/>
                </a:cubicBezTo>
                <a:cubicBezTo>
                  <a:pt x="8499664" y="3316388"/>
                  <a:pt x="8498883" y="3316565"/>
                  <a:pt x="8497911" y="3316712"/>
                </a:cubicBezTo>
                <a:cubicBezTo>
                  <a:pt x="8496939" y="3316860"/>
                  <a:pt x="8495746" y="3316933"/>
                  <a:pt x="8494332" y="3316933"/>
                </a:cubicBezTo>
                <a:cubicBezTo>
                  <a:pt x="8492801" y="3316933"/>
                  <a:pt x="8491564" y="3316860"/>
                  <a:pt x="8490621" y="3316712"/>
                </a:cubicBezTo>
                <a:cubicBezTo>
                  <a:pt x="8489679" y="3316565"/>
                  <a:pt x="8488913" y="3316388"/>
                  <a:pt x="8488323" y="3316182"/>
                </a:cubicBezTo>
                <a:cubicBezTo>
                  <a:pt x="8487735" y="3315976"/>
                  <a:pt x="8487322" y="3315696"/>
                  <a:pt x="8487086" y="3315343"/>
                </a:cubicBezTo>
                <a:cubicBezTo>
                  <a:pt x="8486851" y="3314989"/>
                  <a:pt x="8486733" y="3314577"/>
                  <a:pt x="8486733" y="3314105"/>
                </a:cubicBezTo>
                <a:lnTo>
                  <a:pt x="8486733" y="3263383"/>
                </a:lnTo>
                <a:lnTo>
                  <a:pt x="8434685" y="3263383"/>
                </a:lnTo>
                <a:lnTo>
                  <a:pt x="8434685" y="3314105"/>
                </a:lnTo>
                <a:cubicBezTo>
                  <a:pt x="8434685" y="3314577"/>
                  <a:pt x="8434567" y="3314989"/>
                  <a:pt x="8434331" y="3315343"/>
                </a:cubicBezTo>
                <a:cubicBezTo>
                  <a:pt x="8434096" y="3315696"/>
                  <a:pt x="8433684" y="3315976"/>
                  <a:pt x="8433094" y="3316182"/>
                </a:cubicBezTo>
                <a:cubicBezTo>
                  <a:pt x="8432505" y="3316388"/>
                  <a:pt x="8431725" y="3316565"/>
                  <a:pt x="8430753" y="3316712"/>
                </a:cubicBezTo>
                <a:cubicBezTo>
                  <a:pt x="8429781" y="3316860"/>
                  <a:pt x="8428559" y="3316933"/>
                  <a:pt x="8427085" y="3316933"/>
                </a:cubicBezTo>
                <a:cubicBezTo>
                  <a:pt x="8425672" y="3316933"/>
                  <a:pt x="8424464" y="3316860"/>
                  <a:pt x="8423462" y="3316712"/>
                </a:cubicBezTo>
                <a:cubicBezTo>
                  <a:pt x="8422461" y="3316565"/>
                  <a:pt x="8421666" y="3316388"/>
                  <a:pt x="8421076" y="3316182"/>
                </a:cubicBezTo>
                <a:cubicBezTo>
                  <a:pt x="8420488" y="3315976"/>
                  <a:pt x="8420075" y="3315696"/>
                  <a:pt x="8419839" y="3315343"/>
                </a:cubicBezTo>
                <a:cubicBezTo>
                  <a:pt x="8419604" y="3314989"/>
                  <a:pt x="8419486" y="3314577"/>
                  <a:pt x="8419486" y="3314105"/>
                </a:cubicBezTo>
                <a:lnTo>
                  <a:pt x="8419486" y="3204354"/>
                </a:lnTo>
                <a:cubicBezTo>
                  <a:pt x="8419486" y="3203883"/>
                  <a:pt x="8419604" y="3203470"/>
                  <a:pt x="8419839" y="3203117"/>
                </a:cubicBezTo>
                <a:cubicBezTo>
                  <a:pt x="8420075" y="3202763"/>
                  <a:pt x="8420488" y="3202484"/>
                  <a:pt x="8421076" y="3202277"/>
                </a:cubicBezTo>
                <a:cubicBezTo>
                  <a:pt x="8421666" y="3202071"/>
                  <a:pt x="8422461" y="3201895"/>
                  <a:pt x="8423462" y="3201747"/>
                </a:cubicBezTo>
                <a:cubicBezTo>
                  <a:pt x="8424464" y="3201600"/>
                  <a:pt x="8425672" y="3201526"/>
                  <a:pt x="8427085" y="3201526"/>
                </a:cubicBezTo>
                <a:close/>
                <a:moveTo>
                  <a:pt x="8176501" y="3201526"/>
                </a:moveTo>
                <a:cubicBezTo>
                  <a:pt x="8178268" y="3201526"/>
                  <a:pt x="8179697" y="3201585"/>
                  <a:pt x="8180786" y="3201703"/>
                </a:cubicBezTo>
                <a:cubicBezTo>
                  <a:pt x="8181877" y="3201821"/>
                  <a:pt x="8182746" y="3201983"/>
                  <a:pt x="8183393" y="3202189"/>
                </a:cubicBezTo>
                <a:cubicBezTo>
                  <a:pt x="8184041" y="3202395"/>
                  <a:pt x="8184528" y="3202690"/>
                  <a:pt x="8184851" y="3203073"/>
                </a:cubicBezTo>
                <a:cubicBezTo>
                  <a:pt x="8185176" y="3203456"/>
                  <a:pt x="8185485" y="3203942"/>
                  <a:pt x="8185779" y="3204531"/>
                </a:cubicBezTo>
                <a:lnTo>
                  <a:pt x="8201597" y="3237403"/>
                </a:lnTo>
                <a:cubicBezTo>
                  <a:pt x="8203065" y="3240526"/>
                  <a:pt x="8204532" y="3243795"/>
                  <a:pt x="8205995" y="3247212"/>
                </a:cubicBezTo>
                <a:cubicBezTo>
                  <a:pt x="8207459" y="3250629"/>
                  <a:pt x="8208953" y="3254075"/>
                  <a:pt x="8210477" y="3257551"/>
                </a:cubicBezTo>
                <a:lnTo>
                  <a:pt x="8210652" y="3257551"/>
                </a:lnTo>
                <a:cubicBezTo>
                  <a:pt x="8211999" y="3254193"/>
                  <a:pt x="8213389" y="3250850"/>
                  <a:pt x="8214824" y="3247521"/>
                </a:cubicBezTo>
                <a:cubicBezTo>
                  <a:pt x="8216259" y="3244193"/>
                  <a:pt x="8217712" y="3240908"/>
                  <a:pt x="8219182" y="3237668"/>
                </a:cubicBezTo>
                <a:lnTo>
                  <a:pt x="8235088" y="3204619"/>
                </a:lnTo>
                <a:cubicBezTo>
                  <a:pt x="8235265" y="3204030"/>
                  <a:pt x="8235515" y="3203529"/>
                  <a:pt x="8235839" y="3203117"/>
                </a:cubicBezTo>
                <a:cubicBezTo>
                  <a:pt x="8236163" y="3202705"/>
                  <a:pt x="8236605" y="3202395"/>
                  <a:pt x="8237164" y="3202189"/>
                </a:cubicBezTo>
                <a:cubicBezTo>
                  <a:pt x="8237724" y="3201983"/>
                  <a:pt x="8238505" y="3201821"/>
                  <a:pt x="8239506" y="3201703"/>
                </a:cubicBezTo>
                <a:cubicBezTo>
                  <a:pt x="8240508" y="3201585"/>
                  <a:pt x="8241775" y="3201526"/>
                  <a:pt x="8243306" y="3201526"/>
                </a:cubicBezTo>
                <a:cubicBezTo>
                  <a:pt x="8245427" y="3201526"/>
                  <a:pt x="8247091" y="3201600"/>
                  <a:pt x="8248299" y="3201747"/>
                </a:cubicBezTo>
                <a:cubicBezTo>
                  <a:pt x="8249507" y="3201895"/>
                  <a:pt x="8250346" y="3202175"/>
                  <a:pt x="8250817" y="3202587"/>
                </a:cubicBezTo>
                <a:cubicBezTo>
                  <a:pt x="8251289" y="3202999"/>
                  <a:pt x="8251451" y="3203588"/>
                  <a:pt x="8251303" y="3204354"/>
                </a:cubicBezTo>
                <a:cubicBezTo>
                  <a:pt x="8251156" y="3205120"/>
                  <a:pt x="8250758" y="3206151"/>
                  <a:pt x="8250110" y="3207447"/>
                </a:cubicBezTo>
                <a:lnTo>
                  <a:pt x="8217768" y="3271955"/>
                </a:lnTo>
                <a:lnTo>
                  <a:pt x="8217768" y="3314105"/>
                </a:lnTo>
                <a:cubicBezTo>
                  <a:pt x="8217768" y="3314577"/>
                  <a:pt x="8217651" y="3314989"/>
                  <a:pt x="8217417" y="3315343"/>
                </a:cubicBezTo>
                <a:cubicBezTo>
                  <a:pt x="8217182" y="3315696"/>
                  <a:pt x="8216773" y="3315976"/>
                  <a:pt x="8216187" y="3316182"/>
                </a:cubicBezTo>
                <a:cubicBezTo>
                  <a:pt x="8215601" y="3316388"/>
                  <a:pt x="8214810" y="3316565"/>
                  <a:pt x="8213815" y="3316712"/>
                </a:cubicBezTo>
                <a:cubicBezTo>
                  <a:pt x="8212819" y="3316860"/>
                  <a:pt x="8211618" y="3316933"/>
                  <a:pt x="8210213" y="3316933"/>
                </a:cubicBezTo>
                <a:cubicBezTo>
                  <a:pt x="8208748" y="3316933"/>
                  <a:pt x="8207533" y="3316860"/>
                  <a:pt x="8206566" y="3316712"/>
                </a:cubicBezTo>
                <a:cubicBezTo>
                  <a:pt x="8205600" y="3316565"/>
                  <a:pt x="8204809" y="3316388"/>
                  <a:pt x="8204194" y="3316182"/>
                </a:cubicBezTo>
                <a:cubicBezTo>
                  <a:pt x="8203579" y="3315976"/>
                  <a:pt x="8203155" y="3315696"/>
                  <a:pt x="8202921" y="3315343"/>
                </a:cubicBezTo>
                <a:cubicBezTo>
                  <a:pt x="8202686" y="3314989"/>
                  <a:pt x="8202569" y="3314577"/>
                  <a:pt x="8202569" y="3314105"/>
                </a:cubicBezTo>
                <a:lnTo>
                  <a:pt x="8202569" y="3271955"/>
                </a:lnTo>
                <a:lnTo>
                  <a:pt x="8170227" y="3207447"/>
                </a:lnTo>
                <a:cubicBezTo>
                  <a:pt x="8169579" y="3206092"/>
                  <a:pt x="8169181" y="3205032"/>
                  <a:pt x="8169034" y="3204266"/>
                </a:cubicBezTo>
                <a:cubicBezTo>
                  <a:pt x="8168887" y="3203500"/>
                  <a:pt x="8169034" y="3202911"/>
                  <a:pt x="8169476" y="3202498"/>
                </a:cubicBezTo>
                <a:cubicBezTo>
                  <a:pt x="8169917" y="3202086"/>
                  <a:pt x="8170713" y="3201821"/>
                  <a:pt x="8171861" y="3201703"/>
                </a:cubicBezTo>
                <a:cubicBezTo>
                  <a:pt x="8173010" y="3201585"/>
                  <a:pt x="8174557" y="3201526"/>
                  <a:pt x="8176501" y="3201526"/>
                </a:cubicBezTo>
                <a:close/>
                <a:moveTo>
                  <a:pt x="7960360" y="3201526"/>
                </a:moveTo>
                <a:cubicBezTo>
                  <a:pt x="7961834" y="3201526"/>
                  <a:pt x="7963056" y="3201600"/>
                  <a:pt x="7964028" y="3201747"/>
                </a:cubicBezTo>
                <a:cubicBezTo>
                  <a:pt x="7965000" y="3201895"/>
                  <a:pt x="7965780" y="3202071"/>
                  <a:pt x="7966369" y="3202277"/>
                </a:cubicBezTo>
                <a:cubicBezTo>
                  <a:pt x="7966959" y="3202484"/>
                  <a:pt x="7967371" y="3202763"/>
                  <a:pt x="7967606" y="3203117"/>
                </a:cubicBezTo>
                <a:cubicBezTo>
                  <a:pt x="7967842" y="3203470"/>
                  <a:pt x="7967960" y="3203883"/>
                  <a:pt x="7967960" y="3204354"/>
                </a:cubicBezTo>
                <a:lnTo>
                  <a:pt x="7967960" y="3250128"/>
                </a:lnTo>
                <a:lnTo>
                  <a:pt x="8020008" y="3250128"/>
                </a:lnTo>
                <a:lnTo>
                  <a:pt x="8020008" y="3204354"/>
                </a:lnTo>
                <a:cubicBezTo>
                  <a:pt x="8020008" y="3203883"/>
                  <a:pt x="8020126" y="3203470"/>
                  <a:pt x="8020361" y="3203117"/>
                </a:cubicBezTo>
                <a:cubicBezTo>
                  <a:pt x="8020597" y="3202763"/>
                  <a:pt x="8021010" y="3202484"/>
                  <a:pt x="8021598" y="3202277"/>
                </a:cubicBezTo>
                <a:cubicBezTo>
                  <a:pt x="8022188" y="3202071"/>
                  <a:pt x="8022954" y="3201895"/>
                  <a:pt x="8023896" y="3201747"/>
                </a:cubicBezTo>
                <a:cubicBezTo>
                  <a:pt x="8024839" y="3201600"/>
                  <a:pt x="8026076" y="3201526"/>
                  <a:pt x="8027607" y="3201526"/>
                </a:cubicBezTo>
                <a:cubicBezTo>
                  <a:pt x="8029021" y="3201526"/>
                  <a:pt x="8030214" y="3201600"/>
                  <a:pt x="8031186" y="3201747"/>
                </a:cubicBezTo>
                <a:cubicBezTo>
                  <a:pt x="8032158" y="3201895"/>
                  <a:pt x="8032939" y="3202071"/>
                  <a:pt x="8033528" y="3202277"/>
                </a:cubicBezTo>
                <a:cubicBezTo>
                  <a:pt x="8034118" y="3202484"/>
                  <a:pt x="8034530" y="3202763"/>
                  <a:pt x="8034765" y="3203117"/>
                </a:cubicBezTo>
                <a:cubicBezTo>
                  <a:pt x="8035001" y="3203470"/>
                  <a:pt x="8035119" y="3203883"/>
                  <a:pt x="8035119" y="3204354"/>
                </a:cubicBezTo>
                <a:lnTo>
                  <a:pt x="8035119" y="3314105"/>
                </a:lnTo>
                <a:cubicBezTo>
                  <a:pt x="8035119" y="3314577"/>
                  <a:pt x="8035001" y="3314989"/>
                  <a:pt x="8034765" y="3315343"/>
                </a:cubicBezTo>
                <a:cubicBezTo>
                  <a:pt x="8034530" y="3315696"/>
                  <a:pt x="8034118" y="3315976"/>
                  <a:pt x="8033528" y="3316182"/>
                </a:cubicBezTo>
                <a:cubicBezTo>
                  <a:pt x="8032939" y="3316388"/>
                  <a:pt x="8032158" y="3316565"/>
                  <a:pt x="8031186" y="3316712"/>
                </a:cubicBezTo>
                <a:cubicBezTo>
                  <a:pt x="8030214" y="3316860"/>
                  <a:pt x="8029021" y="3316933"/>
                  <a:pt x="8027607" y="3316933"/>
                </a:cubicBezTo>
                <a:cubicBezTo>
                  <a:pt x="8026076" y="3316933"/>
                  <a:pt x="8024839" y="3316860"/>
                  <a:pt x="8023896" y="3316712"/>
                </a:cubicBezTo>
                <a:cubicBezTo>
                  <a:pt x="8022954" y="3316565"/>
                  <a:pt x="8022188" y="3316388"/>
                  <a:pt x="8021598" y="3316182"/>
                </a:cubicBezTo>
                <a:cubicBezTo>
                  <a:pt x="8021010" y="3315976"/>
                  <a:pt x="8020597" y="3315696"/>
                  <a:pt x="8020361" y="3315343"/>
                </a:cubicBezTo>
                <a:cubicBezTo>
                  <a:pt x="8020126" y="3314989"/>
                  <a:pt x="8020008" y="3314577"/>
                  <a:pt x="8020008" y="3314105"/>
                </a:cubicBezTo>
                <a:lnTo>
                  <a:pt x="8020008" y="3263383"/>
                </a:lnTo>
                <a:lnTo>
                  <a:pt x="7967960" y="3263383"/>
                </a:lnTo>
                <a:lnTo>
                  <a:pt x="7967960" y="3314105"/>
                </a:lnTo>
                <a:cubicBezTo>
                  <a:pt x="7967960" y="3314577"/>
                  <a:pt x="7967842" y="3314989"/>
                  <a:pt x="7967606" y="3315343"/>
                </a:cubicBezTo>
                <a:cubicBezTo>
                  <a:pt x="7967371" y="3315696"/>
                  <a:pt x="7966959" y="3315976"/>
                  <a:pt x="7966369" y="3316182"/>
                </a:cubicBezTo>
                <a:cubicBezTo>
                  <a:pt x="7965780" y="3316388"/>
                  <a:pt x="7965000" y="3316565"/>
                  <a:pt x="7964028" y="3316712"/>
                </a:cubicBezTo>
                <a:cubicBezTo>
                  <a:pt x="7963056" y="3316860"/>
                  <a:pt x="7961834" y="3316933"/>
                  <a:pt x="7960360" y="3316933"/>
                </a:cubicBezTo>
                <a:cubicBezTo>
                  <a:pt x="7958947" y="3316933"/>
                  <a:pt x="7957739" y="3316860"/>
                  <a:pt x="7956737" y="3316712"/>
                </a:cubicBezTo>
                <a:cubicBezTo>
                  <a:pt x="7955736" y="3316565"/>
                  <a:pt x="7954941" y="3316388"/>
                  <a:pt x="7954351" y="3316182"/>
                </a:cubicBezTo>
                <a:cubicBezTo>
                  <a:pt x="7953763" y="3315976"/>
                  <a:pt x="7953350" y="3315696"/>
                  <a:pt x="7953114" y="3315343"/>
                </a:cubicBezTo>
                <a:cubicBezTo>
                  <a:pt x="7952879" y="3314989"/>
                  <a:pt x="7952761" y="3314577"/>
                  <a:pt x="7952761" y="3314105"/>
                </a:cubicBezTo>
                <a:lnTo>
                  <a:pt x="7952761" y="3204354"/>
                </a:lnTo>
                <a:cubicBezTo>
                  <a:pt x="7952761" y="3203883"/>
                  <a:pt x="7952879" y="3203470"/>
                  <a:pt x="7953114" y="3203117"/>
                </a:cubicBezTo>
                <a:cubicBezTo>
                  <a:pt x="7953350" y="3202763"/>
                  <a:pt x="7953763" y="3202484"/>
                  <a:pt x="7954351" y="3202277"/>
                </a:cubicBezTo>
                <a:cubicBezTo>
                  <a:pt x="7954941" y="3202071"/>
                  <a:pt x="7955736" y="3201895"/>
                  <a:pt x="7956737" y="3201747"/>
                </a:cubicBezTo>
                <a:cubicBezTo>
                  <a:pt x="7957739" y="3201600"/>
                  <a:pt x="7958947" y="3201526"/>
                  <a:pt x="7960360" y="3201526"/>
                </a:cubicBezTo>
                <a:close/>
                <a:moveTo>
                  <a:pt x="7709776" y="3201526"/>
                </a:moveTo>
                <a:cubicBezTo>
                  <a:pt x="7711543" y="3201526"/>
                  <a:pt x="7712972" y="3201585"/>
                  <a:pt x="7714062" y="3201703"/>
                </a:cubicBezTo>
                <a:cubicBezTo>
                  <a:pt x="7715152" y="3201821"/>
                  <a:pt x="7716021" y="3201983"/>
                  <a:pt x="7716669" y="3202189"/>
                </a:cubicBezTo>
                <a:cubicBezTo>
                  <a:pt x="7717317" y="3202395"/>
                  <a:pt x="7717803" y="3202690"/>
                  <a:pt x="7718127" y="3203073"/>
                </a:cubicBezTo>
                <a:cubicBezTo>
                  <a:pt x="7718451" y="3203456"/>
                  <a:pt x="7718760" y="3203942"/>
                  <a:pt x="7719054" y="3204531"/>
                </a:cubicBezTo>
                <a:lnTo>
                  <a:pt x="7734872" y="3237403"/>
                </a:lnTo>
                <a:cubicBezTo>
                  <a:pt x="7736341" y="3240526"/>
                  <a:pt x="7737807" y="3243795"/>
                  <a:pt x="7739271" y="3247212"/>
                </a:cubicBezTo>
                <a:cubicBezTo>
                  <a:pt x="7740734" y="3250629"/>
                  <a:pt x="7742229" y="3254075"/>
                  <a:pt x="7743752" y="3257551"/>
                </a:cubicBezTo>
                <a:lnTo>
                  <a:pt x="7743927" y="3257551"/>
                </a:lnTo>
                <a:cubicBezTo>
                  <a:pt x="7745274" y="3254193"/>
                  <a:pt x="7746664" y="3250850"/>
                  <a:pt x="7748100" y="3247521"/>
                </a:cubicBezTo>
                <a:cubicBezTo>
                  <a:pt x="7749535" y="3244193"/>
                  <a:pt x="7750987" y="3240908"/>
                  <a:pt x="7752457" y="3237668"/>
                </a:cubicBezTo>
                <a:lnTo>
                  <a:pt x="7768363" y="3204619"/>
                </a:lnTo>
                <a:cubicBezTo>
                  <a:pt x="7768540" y="3204030"/>
                  <a:pt x="7768790" y="3203529"/>
                  <a:pt x="7769114" y="3203117"/>
                </a:cubicBezTo>
                <a:cubicBezTo>
                  <a:pt x="7769439" y="3202705"/>
                  <a:pt x="7769880" y="3202395"/>
                  <a:pt x="7770440" y="3202189"/>
                </a:cubicBezTo>
                <a:cubicBezTo>
                  <a:pt x="7771000" y="3201983"/>
                  <a:pt x="7771780" y="3201821"/>
                  <a:pt x="7772781" y="3201703"/>
                </a:cubicBezTo>
                <a:cubicBezTo>
                  <a:pt x="7773783" y="3201585"/>
                  <a:pt x="7775050" y="3201526"/>
                  <a:pt x="7776581" y="3201526"/>
                </a:cubicBezTo>
                <a:cubicBezTo>
                  <a:pt x="7778702" y="3201526"/>
                  <a:pt x="7780366" y="3201600"/>
                  <a:pt x="7781574" y="3201747"/>
                </a:cubicBezTo>
                <a:cubicBezTo>
                  <a:pt x="7782782" y="3201895"/>
                  <a:pt x="7783621" y="3202175"/>
                  <a:pt x="7784092" y="3202587"/>
                </a:cubicBezTo>
                <a:cubicBezTo>
                  <a:pt x="7784564" y="3202999"/>
                  <a:pt x="7784726" y="3203588"/>
                  <a:pt x="7784578" y="3204354"/>
                </a:cubicBezTo>
                <a:cubicBezTo>
                  <a:pt x="7784431" y="3205120"/>
                  <a:pt x="7784034" y="3206151"/>
                  <a:pt x="7783385" y="3207447"/>
                </a:cubicBezTo>
                <a:lnTo>
                  <a:pt x="7751043" y="3271955"/>
                </a:lnTo>
                <a:lnTo>
                  <a:pt x="7751043" y="3314105"/>
                </a:lnTo>
                <a:cubicBezTo>
                  <a:pt x="7751043" y="3314577"/>
                  <a:pt x="7750926" y="3314989"/>
                  <a:pt x="7750692" y="3315343"/>
                </a:cubicBezTo>
                <a:cubicBezTo>
                  <a:pt x="7750458" y="3315696"/>
                  <a:pt x="7750048" y="3315976"/>
                  <a:pt x="7749462" y="3316182"/>
                </a:cubicBezTo>
                <a:cubicBezTo>
                  <a:pt x="7748876" y="3316388"/>
                  <a:pt x="7748085" y="3316565"/>
                  <a:pt x="7747090" y="3316712"/>
                </a:cubicBezTo>
                <a:cubicBezTo>
                  <a:pt x="7746094" y="3316860"/>
                  <a:pt x="7744894" y="3316933"/>
                  <a:pt x="7743488" y="3316933"/>
                </a:cubicBezTo>
                <a:cubicBezTo>
                  <a:pt x="7742023" y="3316933"/>
                  <a:pt x="7740808" y="3316860"/>
                  <a:pt x="7739842" y="3316712"/>
                </a:cubicBezTo>
                <a:cubicBezTo>
                  <a:pt x="7738875" y="3316565"/>
                  <a:pt x="7738084" y="3316388"/>
                  <a:pt x="7737470" y="3316182"/>
                </a:cubicBezTo>
                <a:cubicBezTo>
                  <a:pt x="7736855" y="3315976"/>
                  <a:pt x="7736430" y="3315696"/>
                  <a:pt x="7736196" y="3315343"/>
                </a:cubicBezTo>
                <a:cubicBezTo>
                  <a:pt x="7735962" y="3314989"/>
                  <a:pt x="7735844" y="3314577"/>
                  <a:pt x="7735844" y="3314105"/>
                </a:cubicBezTo>
                <a:lnTo>
                  <a:pt x="7735844" y="3271955"/>
                </a:lnTo>
                <a:lnTo>
                  <a:pt x="7703502" y="3207447"/>
                </a:lnTo>
                <a:cubicBezTo>
                  <a:pt x="7702854" y="3206092"/>
                  <a:pt x="7702457" y="3205032"/>
                  <a:pt x="7702309" y="3204266"/>
                </a:cubicBezTo>
                <a:cubicBezTo>
                  <a:pt x="7702162" y="3203500"/>
                  <a:pt x="7702309" y="3202911"/>
                  <a:pt x="7702751" y="3202498"/>
                </a:cubicBezTo>
                <a:cubicBezTo>
                  <a:pt x="7703193" y="3202086"/>
                  <a:pt x="7703988" y="3201821"/>
                  <a:pt x="7705137" y="3201703"/>
                </a:cubicBezTo>
                <a:cubicBezTo>
                  <a:pt x="7706285" y="3201585"/>
                  <a:pt x="7707832" y="3201526"/>
                  <a:pt x="7709776" y="3201526"/>
                </a:cubicBezTo>
                <a:close/>
                <a:moveTo>
                  <a:pt x="7484111" y="3201526"/>
                </a:moveTo>
                <a:cubicBezTo>
                  <a:pt x="7485584" y="3201526"/>
                  <a:pt x="7486806" y="3201600"/>
                  <a:pt x="7487778" y="3201747"/>
                </a:cubicBezTo>
                <a:cubicBezTo>
                  <a:pt x="7488750" y="3201895"/>
                  <a:pt x="7489531" y="3202071"/>
                  <a:pt x="7490120" y="3202277"/>
                </a:cubicBezTo>
                <a:cubicBezTo>
                  <a:pt x="7490709" y="3202484"/>
                  <a:pt x="7491121" y="3202763"/>
                  <a:pt x="7491357" y="3203117"/>
                </a:cubicBezTo>
                <a:cubicBezTo>
                  <a:pt x="7491593" y="3203470"/>
                  <a:pt x="7491710" y="3203883"/>
                  <a:pt x="7491710" y="3204354"/>
                </a:cubicBezTo>
                <a:lnTo>
                  <a:pt x="7491710" y="3250128"/>
                </a:lnTo>
                <a:lnTo>
                  <a:pt x="7543758" y="3250128"/>
                </a:lnTo>
                <a:lnTo>
                  <a:pt x="7543758" y="3204354"/>
                </a:lnTo>
                <a:cubicBezTo>
                  <a:pt x="7543758" y="3203883"/>
                  <a:pt x="7543876" y="3203470"/>
                  <a:pt x="7544112" y="3203117"/>
                </a:cubicBezTo>
                <a:cubicBezTo>
                  <a:pt x="7544348" y="3202763"/>
                  <a:pt x="7544760" y="3202484"/>
                  <a:pt x="7545349" y="3202277"/>
                </a:cubicBezTo>
                <a:cubicBezTo>
                  <a:pt x="7545938" y="3202071"/>
                  <a:pt x="7546704" y="3201895"/>
                  <a:pt x="7547646" y="3201747"/>
                </a:cubicBezTo>
                <a:cubicBezTo>
                  <a:pt x="7548589" y="3201600"/>
                  <a:pt x="7549826" y="3201526"/>
                  <a:pt x="7551358" y="3201526"/>
                </a:cubicBezTo>
                <a:cubicBezTo>
                  <a:pt x="7552772" y="3201526"/>
                  <a:pt x="7553965" y="3201600"/>
                  <a:pt x="7554937" y="3201747"/>
                </a:cubicBezTo>
                <a:cubicBezTo>
                  <a:pt x="7555909" y="3201895"/>
                  <a:pt x="7556689" y="3202071"/>
                  <a:pt x="7557278" y="3202277"/>
                </a:cubicBezTo>
                <a:cubicBezTo>
                  <a:pt x="7557868" y="3202484"/>
                  <a:pt x="7558280" y="3202763"/>
                  <a:pt x="7558515" y="3203117"/>
                </a:cubicBezTo>
                <a:cubicBezTo>
                  <a:pt x="7558751" y="3203470"/>
                  <a:pt x="7558869" y="3203883"/>
                  <a:pt x="7558869" y="3204354"/>
                </a:cubicBezTo>
                <a:lnTo>
                  <a:pt x="7558869" y="3314105"/>
                </a:lnTo>
                <a:cubicBezTo>
                  <a:pt x="7558869" y="3314577"/>
                  <a:pt x="7558751" y="3314989"/>
                  <a:pt x="7558515" y="3315343"/>
                </a:cubicBezTo>
                <a:cubicBezTo>
                  <a:pt x="7558280" y="3315696"/>
                  <a:pt x="7557868" y="3315976"/>
                  <a:pt x="7557278" y="3316182"/>
                </a:cubicBezTo>
                <a:cubicBezTo>
                  <a:pt x="7556689" y="3316388"/>
                  <a:pt x="7555909" y="3316565"/>
                  <a:pt x="7554937" y="3316712"/>
                </a:cubicBezTo>
                <a:cubicBezTo>
                  <a:pt x="7553965" y="3316860"/>
                  <a:pt x="7552772" y="3316933"/>
                  <a:pt x="7551358" y="3316933"/>
                </a:cubicBezTo>
                <a:cubicBezTo>
                  <a:pt x="7549826" y="3316933"/>
                  <a:pt x="7548589" y="3316860"/>
                  <a:pt x="7547646" y="3316712"/>
                </a:cubicBezTo>
                <a:cubicBezTo>
                  <a:pt x="7546704" y="3316565"/>
                  <a:pt x="7545938" y="3316388"/>
                  <a:pt x="7545349" y="3316182"/>
                </a:cubicBezTo>
                <a:cubicBezTo>
                  <a:pt x="7544760" y="3315976"/>
                  <a:pt x="7544348" y="3315696"/>
                  <a:pt x="7544112" y="3315343"/>
                </a:cubicBezTo>
                <a:cubicBezTo>
                  <a:pt x="7543876" y="3314989"/>
                  <a:pt x="7543758" y="3314577"/>
                  <a:pt x="7543758" y="3314105"/>
                </a:cubicBezTo>
                <a:lnTo>
                  <a:pt x="7543758" y="3263383"/>
                </a:lnTo>
                <a:lnTo>
                  <a:pt x="7491710" y="3263383"/>
                </a:lnTo>
                <a:lnTo>
                  <a:pt x="7491710" y="3314105"/>
                </a:lnTo>
                <a:cubicBezTo>
                  <a:pt x="7491710" y="3314577"/>
                  <a:pt x="7491593" y="3314989"/>
                  <a:pt x="7491357" y="3315343"/>
                </a:cubicBezTo>
                <a:cubicBezTo>
                  <a:pt x="7491121" y="3315696"/>
                  <a:pt x="7490709" y="3315976"/>
                  <a:pt x="7490120" y="3316182"/>
                </a:cubicBezTo>
                <a:cubicBezTo>
                  <a:pt x="7489531" y="3316388"/>
                  <a:pt x="7488750" y="3316565"/>
                  <a:pt x="7487778" y="3316712"/>
                </a:cubicBezTo>
                <a:cubicBezTo>
                  <a:pt x="7486806" y="3316860"/>
                  <a:pt x="7485584" y="3316933"/>
                  <a:pt x="7484111" y="3316933"/>
                </a:cubicBezTo>
                <a:cubicBezTo>
                  <a:pt x="7482697" y="3316933"/>
                  <a:pt x="7481489" y="3316860"/>
                  <a:pt x="7480488" y="3316712"/>
                </a:cubicBezTo>
                <a:cubicBezTo>
                  <a:pt x="7479486" y="3316565"/>
                  <a:pt x="7478691" y="3316388"/>
                  <a:pt x="7478102" y="3316182"/>
                </a:cubicBezTo>
                <a:cubicBezTo>
                  <a:pt x="7477513" y="3315976"/>
                  <a:pt x="7477101" y="3315696"/>
                  <a:pt x="7476865" y="3315343"/>
                </a:cubicBezTo>
                <a:cubicBezTo>
                  <a:pt x="7476629" y="3314989"/>
                  <a:pt x="7476511" y="3314577"/>
                  <a:pt x="7476511" y="3314105"/>
                </a:cubicBezTo>
                <a:lnTo>
                  <a:pt x="7476511" y="3204354"/>
                </a:lnTo>
                <a:cubicBezTo>
                  <a:pt x="7476511" y="3203883"/>
                  <a:pt x="7476629" y="3203470"/>
                  <a:pt x="7476865" y="3203117"/>
                </a:cubicBezTo>
                <a:cubicBezTo>
                  <a:pt x="7477101" y="3202763"/>
                  <a:pt x="7477513" y="3202484"/>
                  <a:pt x="7478102" y="3202277"/>
                </a:cubicBezTo>
                <a:cubicBezTo>
                  <a:pt x="7478691" y="3202071"/>
                  <a:pt x="7479486" y="3201895"/>
                  <a:pt x="7480488" y="3201747"/>
                </a:cubicBezTo>
                <a:cubicBezTo>
                  <a:pt x="7481489" y="3201600"/>
                  <a:pt x="7482697" y="3201526"/>
                  <a:pt x="7484111" y="3201526"/>
                </a:cubicBezTo>
                <a:close/>
                <a:moveTo>
                  <a:pt x="7233526" y="3201526"/>
                </a:moveTo>
                <a:cubicBezTo>
                  <a:pt x="7235293" y="3201526"/>
                  <a:pt x="7236722" y="3201585"/>
                  <a:pt x="7237812" y="3201703"/>
                </a:cubicBezTo>
                <a:cubicBezTo>
                  <a:pt x="7238902" y="3201821"/>
                  <a:pt x="7239771" y="3201983"/>
                  <a:pt x="7240419" y="3202189"/>
                </a:cubicBezTo>
                <a:cubicBezTo>
                  <a:pt x="7241067" y="3202395"/>
                  <a:pt x="7241553" y="3202690"/>
                  <a:pt x="7241877" y="3203073"/>
                </a:cubicBezTo>
                <a:cubicBezTo>
                  <a:pt x="7242201" y="3203456"/>
                  <a:pt x="7242510" y="3203942"/>
                  <a:pt x="7242804" y="3204531"/>
                </a:cubicBezTo>
                <a:lnTo>
                  <a:pt x="7258622" y="3237403"/>
                </a:lnTo>
                <a:cubicBezTo>
                  <a:pt x="7260091" y="3240526"/>
                  <a:pt x="7261557" y="3243795"/>
                  <a:pt x="7263021" y="3247212"/>
                </a:cubicBezTo>
                <a:cubicBezTo>
                  <a:pt x="7264484" y="3250629"/>
                  <a:pt x="7265979" y="3254075"/>
                  <a:pt x="7267502" y="3257551"/>
                </a:cubicBezTo>
                <a:lnTo>
                  <a:pt x="7267677" y="3257551"/>
                </a:lnTo>
                <a:cubicBezTo>
                  <a:pt x="7269024" y="3254193"/>
                  <a:pt x="7270414" y="3250850"/>
                  <a:pt x="7271850" y="3247521"/>
                </a:cubicBezTo>
                <a:cubicBezTo>
                  <a:pt x="7273285" y="3244193"/>
                  <a:pt x="7274737" y="3240908"/>
                  <a:pt x="7276207" y="3237668"/>
                </a:cubicBezTo>
                <a:lnTo>
                  <a:pt x="7292113" y="3204619"/>
                </a:lnTo>
                <a:cubicBezTo>
                  <a:pt x="7292290" y="3204030"/>
                  <a:pt x="7292540" y="3203529"/>
                  <a:pt x="7292864" y="3203117"/>
                </a:cubicBezTo>
                <a:cubicBezTo>
                  <a:pt x="7293189" y="3202705"/>
                  <a:pt x="7293630" y="3202395"/>
                  <a:pt x="7294190" y="3202189"/>
                </a:cubicBezTo>
                <a:cubicBezTo>
                  <a:pt x="7294750" y="3201983"/>
                  <a:pt x="7295530" y="3201821"/>
                  <a:pt x="7296531" y="3201703"/>
                </a:cubicBezTo>
                <a:cubicBezTo>
                  <a:pt x="7297533" y="3201585"/>
                  <a:pt x="7298800" y="3201526"/>
                  <a:pt x="7300331" y="3201526"/>
                </a:cubicBezTo>
                <a:cubicBezTo>
                  <a:pt x="7302452" y="3201526"/>
                  <a:pt x="7304116" y="3201600"/>
                  <a:pt x="7305324" y="3201747"/>
                </a:cubicBezTo>
                <a:cubicBezTo>
                  <a:pt x="7306532" y="3201895"/>
                  <a:pt x="7307371" y="3202175"/>
                  <a:pt x="7307842" y="3202587"/>
                </a:cubicBezTo>
                <a:cubicBezTo>
                  <a:pt x="7308314" y="3202999"/>
                  <a:pt x="7308476" y="3203588"/>
                  <a:pt x="7308328" y="3204354"/>
                </a:cubicBezTo>
                <a:cubicBezTo>
                  <a:pt x="7308181" y="3205120"/>
                  <a:pt x="7307784" y="3206151"/>
                  <a:pt x="7307135" y="3207447"/>
                </a:cubicBezTo>
                <a:lnTo>
                  <a:pt x="7274793" y="3271955"/>
                </a:lnTo>
                <a:lnTo>
                  <a:pt x="7274793" y="3314105"/>
                </a:lnTo>
                <a:cubicBezTo>
                  <a:pt x="7274793" y="3314577"/>
                  <a:pt x="7274676" y="3314989"/>
                  <a:pt x="7274442" y="3315343"/>
                </a:cubicBezTo>
                <a:cubicBezTo>
                  <a:pt x="7274208" y="3315696"/>
                  <a:pt x="7273798" y="3315976"/>
                  <a:pt x="7273212" y="3316182"/>
                </a:cubicBezTo>
                <a:cubicBezTo>
                  <a:pt x="7272626" y="3316388"/>
                  <a:pt x="7271835" y="3316565"/>
                  <a:pt x="7270840" y="3316712"/>
                </a:cubicBezTo>
                <a:cubicBezTo>
                  <a:pt x="7269844" y="3316860"/>
                  <a:pt x="7268644" y="3316933"/>
                  <a:pt x="7267238" y="3316933"/>
                </a:cubicBezTo>
                <a:cubicBezTo>
                  <a:pt x="7265773" y="3316933"/>
                  <a:pt x="7264558" y="3316860"/>
                  <a:pt x="7263592" y="3316712"/>
                </a:cubicBezTo>
                <a:cubicBezTo>
                  <a:pt x="7262625" y="3316565"/>
                  <a:pt x="7261834" y="3316388"/>
                  <a:pt x="7261220" y="3316182"/>
                </a:cubicBezTo>
                <a:cubicBezTo>
                  <a:pt x="7260605" y="3315976"/>
                  <a:pt x="7260180" y="3315696"/>
                  <a:pt x="7259946" y="3315343"/>
                </a:cubicBezTo>
                <a:cubicBezTo>
                  <a:pt x="7259712" y="3314989"/>
                  <a:pt x="7259594" y="3314577"/>
                  <a:pt x="7259594" y="3314105"/>
                </a:cubicBezTo>
                <a:lnTo>
                  <a:pt x="7259594" y="3271955"/>
                </a:lnTo>
                <a:lnTo>
                  <a:pt x="7227252" y="3207447"/>
                </a:lnTo>
                <a:cubicBezTo>
                  <a:pt x="7226604" y="3206092"/>
                  <a:pt x="7226207" y="3205032"/>
                  <a:pt x="7226059" y="3204266"/>
                </a:cubicBezTo>
                <a:cubicBezTo>
                  <a:pt x="7225912" y="3203500"/>
                  <a:pt x="7226059" y="3202911"/>
                  <a:pt x="7226501" y="3202498"/>
                </a:cubicBezTo>
                <a:cubicBezTo>
                  <a:pt x="7226943" y="3202086"/>
                  <a:pt x="7227738" y="3201821"/>
                  <a:pt x="7228887" y="3201703"/>
                </a:cubicBezTo>
                <a:cubicBezTo>
                  <a:pt x="7230035" y="3201585"/>
                  <a:pt x="7231582" y="3201526"/>
                  <a:pt x="7233526" y="3201526"/>
                </a:cubicBezTo>
                <a:close/>
                <a:moveTo>
                  <a:pt x="7017386" y="3201526"/>
                </a:moveTo>
                <a:cubicBezTo>
                  <a:pt x="7018859" y="3201526"/>
                  <a:pt x="7020081" y="3201600"/>
                  <a:pt x="7021053" y="3201747"/>
                </a:cubicBezTo>
                <a:cubicBezTo>
                  <a:pt x="7022025" y="3201895"/>
                  <a:pt x="7022806" y="3202071"/>
                  <a:pt x="7023395" y="3202277"/>
                </a:cubicBezTo>
                <a:cubicBezTo>
                  <a:pt x="7023984" y="3202484"/>
                  <a:pt x="7024396" y="3202763"/>
                  <a:pt x="7024632" y="3203117"/>
                </a:cubicBezTo>
                <a:cubicBezTo>
                  <a:pt x="7024868" y="3203470"/>
                  <a:pt x="7024985" y="3203883"/>
                  <a:pt x="7024985" y="3204354"/>
                </a:cubicBezTo>
                <a:lnTo>
                  <a:pt x="7024985" y="3250128"/>
                </a:lnTo>
                <a:lnTo>
                  <a:pt x="7077033" y="3250128"/>
                </a:lnTo>
                <a:lnTo>
                  <a:pt x="7077033" y="3204354"/>
                </a:lnTo>
                <a:cubicBezTo>
                  <a:pt x="7077033" y="3203883"/>
                  <a:pt x="7077151" y="3203470"/>
                  <a:pt x="7077387" y="3203117"/>
                </a:cubicBezTo>
                <a:cubicBezTo>
                  <a:pt x="7077623" y="3202763"/>
                  <a:pt x="7078035" y="3202484"/>
                  <a:pt x="7078624" y="3202277"/>
                </a:cubicBezTo>
                <a:cubicBezTo>
                  <a:pt x="7079213" y="3202071"/>
                  <a:pt x="7079979" y="3201895"/>
                  <a:pt x="7080921" y="3201747"/>
                </a:cubicBezTo>
                <a:cubicBezTo>
                  <a:pt x="7081864" y="3201600"/>
                  <a:pt x="7083101" y="3201526"/>
                  <a:pt x="7084633" y="3201526"/>
                </a:cubicBezTo>
                <a:cubicBezTo>
                  <a:pt x="7086047" y="3201526"/>
                  <a:pt x="7087240" y="3201600"/>
                  <a:pt x="7088212" y="3201747"/>
                </a:cubicBezTo>
                <a:cubicBezTo>
                  <a:pt x="7089184" y="3201895"/>
                  <a:pt x="7089964" y="3202071"/>
                  <a:pt x="7090553" y="3202277"/>
                </a:cubicBezTo>
                <a:cubicBezTo>
                  <a:pt x="7091143" y="3202484"/>
                  <a:pt x="7091555" y="3202763"/>
                  <a:pt x="7091790" y="3203117"/>
                </a:cubicBezTo>
                <a:cubicBezTo>
                  <a:pt x="7092026" y="3203470"/>
                  <a:pt x="7092144" y="3203883"/>
                  <a:pt x="7092144" y="3204354"/>
                </a:cubicBezTo>
                <a:lnTo>
                  <a:pt x="7092144" y="3314105"/>
                </a:lnTo>
                <a:cubicBezTo>
                  <a:pt x="7092144" y="3314577"/>
                  <a:pt x="7092026" y="3314989"/>
                  <a:pt x="7091790" y="3315343"/>
                </a:cubicBezTo>
                <a:cubicBezTo>
                  <a:pt x="7091555" y="3315696"/>
                  <a:pt x="7091143" y="3315976"/>
                  <a:pt x="7090553" y="3316182"/>
                </a:cubicBezTo>
                <a:cubicBezTo>
                  <a:pt x="7089964" y="3316388"/>
                  <a:pt x="7089184" y="3316565"/>
                  <a:pt x="7088212" y="3316712"/>
                </a:cubicBezTo>
                <a:cubicBezTo>
                  <a:pt x="7087240" y="3316860"/>
                  <a:pt x="7086047" y="3316933"/>
                  <a:pt x="7084633" y="3316933"/>
                </a:cubicBezTo>
                <a:cubicBezTo>
                  <a:pt x="7083101" y="3316933"/>
                  <a:pt x="7081864" y="3316860"/>
                  <a:pt x="7080921" y="3316712"/>
                </a:cubicBezTo>
                <a:cubicBezTo>
                  <a:pt x="7079979" y="3316565"/>
                  <a:pt x="7079213" y="3316388"/>
                  <a:pt x="7078624" y="3316182"/>
                </a:cubicBezTo>
                <a:cubicBezTo>
                  <a:pt x="7078035" y="3315976"/>
                  <a:pt x="7077623" y="3315696"/>
                  <a:pt x="7077387" y="3315343"/>
                </a:cubicBezTo>
                <a:cubicBezTo>
                  <a:pt x="7077151" y="3314989"/>
                  <a:pt x="7077033" y="3314577"/>
                  <a:pt x="7077033" y="3314105"/>
                </a:cubicBezTo>
                <a:lnTo>
                  <a:pt x="7077033" y="3263383"/>
                </a:lnTo>
                <a:lnTo>
                  <a:pt x="7024985" y="3263383"/>
                </a:lnTo>
                <a:lnTo>
                  <a:pt x="7024985" y="3314105"/>
                </a:lnTo>
                <a:cubicBezTo>
                  <a:pt x="7024985" y="3314577"/>
                  <a:pt x="7024868" y="3314989"/>
                  <a:pt x="7024632" y="3315343"/>
                </a:cubicBezTo>
                <a:cubicBezTo>
                  <a:pt x="7024396" y="3315696"/>
                  <a:pt x="7023984" y="3315976"/>
                  <a:pt x="7023395" y="3316182"/>
                </a:cubicBezTo>
                <a:cubicBezTo>
                  <a:pt x="7022806" y="3316388"/>
                  <a:pt x="7022025" y="3316565"/>
                  <a:pt x="7021053" y="3316712"/>
                </a:cubicBezTo>
                <a:cubicBezTo>
                  <a:pt x="7020081" y="3316860"/>
                  <a:pt x="7018859" y="3316933"/>
                  <a:pt x="7017386" y="3316933"/>
                </a:cubicBezTo>
                <a:cubicBezTo>
                  <a:pt x="7015972" y="3316933"/>
                  <a:pt x="7014764" y="3316860"/>
                  <a:pt x="7013763" y="3316712"/>
                </a:cubicBezTo>
                <a:cubicBezTo>
                  <a:pt x="7012761" y="3316565"/>
                  <a:pt x="7011966" y="3316388"/>
                  <a:pt x="7011377" y="3316182"/>
                </a:cubicBezTo>
                <a:cubicBezTo>
                  <a:pt x="7010788" y="3315976"/>
                  <a:pt x="7010376" y="3315696"/>
                  <a:pt x="7010140" y="3315343"/>
                </a:cubicBezTo>
                <a:cubicBezTo>
                  <a:pt x="7009904" y="3314989"/>
                  <a:pt x="7009786" y="3314577"/>
                  <a:pt x="7009786" y="3314105"/>
                </a:cubicBezTo>
                <a:lnTo>
                  <a:pt x="7009786" y="3204354"/>
                </a:lnTo>
                <a:cubicBezTo>
                  <a:pt x="7009786" y="3203883"/>
                  <a:pt x="7009904" y="3203470"/>
                  <a:pt x="7010140" y="3203117"/>
                </a:cubicBezTo>
                <a:cubicBezTo>
                  <a:pt x="7010376" y="3202763"/>
                  <a:pt x="7010788" y="3202484"/>
                  <a:pt x="7011377" y="3202277"/>
                </a:cubicBezTo>
                <a:cubicBezTo>
                  <a:pt x="7011966" y="3202071"/>
                  <a:pt x="7012761" y="3201895"/>
                  <a:pt x="7013763" y="3201747"/>
                </a:cubicBezTo>
                <a:cubicBezTo>
                  <a:pt x="7014764" y="3201600"/>
                  <a:pt x="7015972" y="3201526"/>
                  <a:pt x="7017386" y="3201526"/>
                </a:cubicBezTo>
                <a:close/>
                <a:moveTo>
                  <a:pt x="6766801" y="3201526"/>
                </a:moveTo>
                <a:cubicBezTo>
                  <a:pt x="6768568" y="3201526"/>
                  <a:pt x="6769997" y="3201585"/>
                  <a:pt x="6771087" y="3201703"/>
                </a:cubicBezTo>
                <a:cubicBezTo>
                  <a:pt x="6772177" y="3201821"/>
                  <a:pt x="6773046" y="3201983"/>
                  <a:pt x="6773694" y="3202189"/>
                </a:cubicBezTo>
                <a:cubicBezTo>
                  <a:pt x="6774342" y="3202395"/>
                  <a:pt x="6774828" y="3202690"/>
                  <a:pt x="6775152" y="3203073"/>
                </a:cubicBezTo>
                <a:cubicBezTo>
                  <a:pt x="6775476" y="3203456"/>
                  <a:pt x="6775785" y="3203942"/>
                  <a:pt x="6776079" y="3204531"/>
                </a:cubicBezTo>
                <a:lnTo>
                  <a:pt x="6791897" y="3237403"/>
                </a:lnTo>
                <a:cubicBezTo>
                  <a:pt x="6793366" y="3240526"/>
                  <a:pt x="6794832" y="3243795"/>
                  <a:pt x="6796296" y="3247212"/>
                </a:cubicBezTo>
                <a:cubicBezTo>
                  <a:pt x="6797759" y="3250629"/>
                  <a:pt x="6799254" y="3254075"/>
                  <a:pt x="6800777" y="3257551"/>
                </a:cubicBezTo>
                <a:lnTo>
                  <a:pt x="6800952" y="3257551"/>
                </a:lnTo>
                <a:cubicBezTo>
                  <a:pt x="6802299" y="3254193"/>
                  <a:pt x="6803689" y="3250850"/>
                  <a:pt x="6805125" y="3247521"/>
                </a:cubicBezTo>
                <a:cubicBezTo>
                  <a:pt x="6806560" y="3244193"/>
                  <a:pt x="6808012" y="3240908"/>
                  <a:pt x="6809482" y="3237668"/>
                </a:cubicBezTo>
                <a:lnTo>
                  <a:pt x="6825388" y="3204619"/>
                </a:lnTo>
                <a:cubicBezTo>
                  <a:pt x="6825565" y="3204030"/>
                  <a:pt x="6825815" y="3203529"/>
                  <a:pt x="6826139" y="3203117"/>
                </a:cubicBezTo>
                <a:cubicBezTo>
                  <a:pt x="6826464" y="3202705"/>
                  <a:pt x="6826905" y="3202395"/>
                  <a:pt x="6827465" y="3202189"/>
                </a:cubicBezTo>
                <a:cubicBezTo>
                  <a:pt x="6828025" y="3201983"/>
                  <a:pt x="6828805" y="3201821"/>
                  <a:pt x="6829806" y="3201703"/>
                </a:cubicBezTo>
                <a:cubicBezTo>
                  <a:pt x="6830808" y="3201585"/>
                  <a:pt x="6832075" y="3201526"/>
                  <a:pt x="6833606" y="3201526"/>
                </a:cubicBezTo>
                <a:cubicBezTo>
                  <a:pt x="6835727" y="3201526"/>
                  <a:pt x="6837391" y="3201600"/>
                  <a:pt x="6838599" y="3201747"/>
                </a:cubicBezTo>
                <a:cubicBezTo>
                  <a:pt x="6839807" y="3201895"/>
                  <a:pt x="6840646" y="3202175"/>
                  <a:pt x="6841117" y="3202587"/>
                </a:cubicBezTo>
                <a:cubicBezTo>
                  <a:pt x="6841589" y="3202999"/>
                  <a:pt x="6841751" y="3203588"/>
                  <a:pt x="6841603" y="3204354"/>
                </a:cubicBezTo>
                <a:cubicBezTo>
                  <a:pt x="6841456" y="3205120"/>
                  <a:pt x="6841059" y="3206151"/>
                  <a:pt x="6840410" y="3207447"/>
                </a:cubicBezTo>
                <a:lnTo>
                  <a:pt x="6808068" y="3271955"/>
                </a:lnTo>
                <a:lnTo>
                  <a:pt x="6808068" y="3314105"/>
                </a:lnTo>
                <a:cubicBezTo>
                  <a:pt x="6808068" y="3314577"/>
                  <a:pt x="6807951" y="3314989"/>
                  <a:pt x="6807717" y="3315343"/>
                </a:cubicBezTo>
                <a:cubicBezTo>
                  <a:pt x="6807483" y="3315696"/>
                  <a:pt x="6807073" y="3315976"/>
                  <a:pt x="6806487" y="3316182"/>
                </a:cubicBezTo>
                <a:cubicBezTo>
                  <a:pt x="6805901" y="3316388"/>
                  <a:pt x="6805110" y="3316565"/>
                  <a:pt x="6804115" y="3316712"/>
                </a:cubicBezTo>
                <a:cubicBezTo>
                  <a:pt x="6803119" y="3316860"/>
                  <a:pt x="6801919" y="3316933"/>
                  <a:pt x="6800513" y="3316933"/>
                </a:cubicBezTo>
                <a:cubicBezTo>
                  <a:pt x="6799048" y="3316933"/>
                  <a:pt x="6797833" y="3316860"/>
                  <a:pt x="6796867" y="3316712"/>
                </a:cubicBezTo>
                <a:cubicBezTo>
                  <a:pt x="6795900" y="3316565"/>
                  <a:pt x="6795109" y="3316388"/>
                  <a:pt x="6794495" y="3316182"/>
                </a:cubicBezTo>
                <a:cubicBezTo>
                  <a:pt x="6793880" y="3315976"/>
                  <a:pt x="6793455" y="3315696"/>
                  <a:pt x="6793221" y="3315343"/>
                </a:cubicBezTo>
                <a:cubicBezTo>
                  <a:pt x="6792987" y="3314989"/>
                  <a:pt x="6792869" y="3314577"/>
                  <a:pt x="6792869" y="3314105"/>
                </a:cubicBezTo>
                <a:lnTo>
                  <a:pt x="6792869" y="3271955"/>
                </a:lnTo>
                <a:lnTo>
                  <a:pt x="6760527" y="3207447"/>
                </a:lnTo>
                <a:cubicBezTo>
                  <a:pt x="6759879" y="3206092"/>
                  <a:pt x="6759482" y="3205032"/>
                  <a:pt x="6759334" y="3204266"/>
                </a:cubicBezTo>
                <a:cubicBezTo>
                  <a:pt x="6759187" y="3203500"/>
                  <a:pt x="6759334" y="3202911"/>
                  <a:pt x="6759776" y="3202498"/>
                </a:cubicBezTo>
                <a:cubicBezTo>
                  <a:pt x="6760218" y="3202086"/>
                  <a:pt x="6761013" y="3201821"/>
                  <a:pt x="6762162" y="3201703"/>
                </a:cubicBezTo>
                <a:cubicBezTo>
                  <a:pt x="6763310" y="3201585"/>
                  <a:pt x="6764857" y="3201526"/>
                  <a:pt x="6766801" y="3201526"/>
                </a:cubicBezTo>
                <a:close/>
                <a:moveTo>
                  <a:pt x="6541136" y="3201526"/>
                </a:moveTo>
                <a:cubicBezTo>
                  <a:pt x="6542609" y="3201526"/>
                  <a:pt x="6543831" y="3201600"/>
                  <a:pt x="6544803" y="3201747"/>
                </a:cubicBezTo>
                <a:cubicBezTo>
                  <a:pt x="6545775" y="3201895"/>
                  <a:pt x="6546556" y="3202071"/>
                  <a:pt x="6547145" y="3202277"/>
                </a:cubicBezTo>
                <a:cubicBezTo>
                  <a:pt x="6547734" y="3202484"/>
                  <a:pt x="6548146" y="3202763"/>
                  <a:pt x="6548382" y="3203117"/>
                </a:cubicBezTo>
                <a:cubicBezTo>
                  <a:pt x="6548618" y="3203470"/>
                  <a:pt x="6548735" y="3203883"/>
                  <a:pt x="6548735" y="3204354"/>
                </a:cubicBezTo>
                <a:lnTo>
                  <a:pt x="6548735" y="3250128"/>
                </a:lnTo>
                <a:lnTo>
                  <a:pt x="6600783" y="3250128"/>
                </a:lnTo>
                <a:lnTo>
                  <a:pt x="6600783" y="3204354"/>
                </a:lnTo>
                <a:cubicBezTo>
                  <a:pt x="6600783" y="3203883"/>
                  <a:pt x="6600901" y="3203470"/>
                  <a:pt x="6601137" y="3203117"/>
                </a:cubicBezTo>
                <a:cubicBezTo>
                  <a:pt x="6601373" y="3202763"/>
                  <a:pt x="6601785" y="3202484"/>
                  <a:pt x="6602374" y="3202277"/>
                </a:cubicBezTo>
                <a:cubicBezTo>
                  <a:pt x="6602963" y="3202071"/>
                  <a:pt x="6603729" y="3201895"/>
                  <a:pt x="6604671" y="3201747"/>
                </a:cubicBezTo>
                <a:cubicBezTo>
                  <a:pt x="6605614" y="3201600"/>
                  <a:pt x="6606851" y="3201526"/>
                  <a:pt x="6608383" y="3201526"/>
                </a:cubicBezTo>
                <a:cubicBezTo>
                  <a:pt x="6609797" y="3201526"/>
                  <a:pt x="6610990" y="3201600"/>
                  <a:pt x="6611962" y="3201747"/>
                </a:cubicBezTo>
                <a:cubicBezTo>
                  <a:pt x="6612934" y="3201895"/>
                  <a:pt x="6613714" y="3202071"/>
                  <a:pt x="6614303" y="3202277"/>
                </a:cubicBezTo>
                <a:cubicBezTo>
                  <a:pt x="6614893" y="3202484"/>
                  <a:pt x="6615305" y="3202763"/>
                  <a:pt x="6615540" y="3203117"/>
                </a:cubicBezTo>
                <a:cubicBezTo>
                  <a:pt x="6615776" y="3203470"/>
                  <a:pt x="6615894" y="3203883"/>
                  <a:pt x="6615894" y="3204354"/>
                </a:cubicBezTo>
                <a:lnTo>
                  <a:pt x="6615894" y="3314105"/>
                </a:lnTo>
                <a:cubicBezTo>
                  <a:pt x="6615894" y="3314577"/>
                  <a:pt x="6615776" y="3314989"/>
                  <a:pt x="6615540" y="3315343"/>
                </a:cubicBezTo>
                <a:cubicBezTo>
                  <a:pt x="6615305" y="3315696"/>
                  <a:pt x="6614893" y="3315976"/>
                  <a:pt x="6614303" y="3316182"/>
                </a:cubicBezTo>
                <a:cubicBezTo>
                  <a:pt x="6613714" y="3316388"/>
                  <a:pt x="6612934" y="3316565"/>
                  <a:pt x="6611962" y="3316712"/>
                </a:cubicBezTo>
                <a:cubicBezTo>
                  <a:pt x="6610990" y="3316860"/>
                  <a:pt x="6609797" y="3316933"/>
                  <a:pt x="6608383" y="3316933"/>
                </a:cubicBezTo>
                <a:cubicBezTo>
                  <a:pt x="6606851" y="3316933"/>
                  <a:pt x="6605614" y="3316860"/>
                  <a:pt x="6604671" y="3316712"/>
                </a:cubicBezTo>
                <a:cubicBezTo>
                  <a:pt x="6603729" y="3316565"/>
                  <a:pt x="6602963" y="3316388"/>
                  <a:pt x="6602374" y="3316182"/>
                </a:cubicBezTo>
                <a:cubicBezTo>
                  <a:pt x="6601785" y="3315976"/>
                  <a:pt x="6601373" y="3315696"/>
                  <a:pt x="6601137" y="3315343"/>
                </a:cubicBezTo>
                <a:cubicBezTo>
                  <a:pt x="6600901" y="3314989"/>
                  <a:pt x="6600783" y="3314577"/>
                  <a:pt x="6600783" y="3314105"/>
                </a:cubicBezTo>
                <a:lnTo>
                  <a:pt x="6600783" y="3263383"/>
                </a:lnTo>
                <a:lnTo>
                  <a:pt x="6548735" y="3263383"/>
                </a:lnTo>
                <a:lnTo>
                  <a:pt x="6548735" y="3314105"/>
                </a:lnTo>
                <a:cubicBezTo>
                  <a:pt x="6548735" y="3314577"/>
                  <a:pt x="6548618" y="3314989"/>
                  <a:pt x="6548382" y="3315343"/>
                </a:cubicBezTo>
                <a:cubicBezTo>
                  <a:pt x="6548146" y="3315696"/>
                  <a:pt x="6547734" y="3315976"/>
                  <a:pt x="6547145" y="3316182"/>
                </a:cubicBezTo>
                <a:cubicBezTo>
                  <a:pt x="6546556" y="3316388"/>
                  <a:pt x="6545775" y="3316565"/>
                  <a:pt x="6544803" y="3316712"/>
                </a:cubicBezTo>
                <a:cubicBezTo>
                  <a:pt x="6543831" y="3316860"/>
                  <a:pt x="6542609" y="3316933"/>
                  <a:pt x="6541136" y="3316933"/>
                </a:cubicBezTo>
                <a:cubicBezTo>
                  <a:pt x="6539722" y="3316933"/>
                  <a:pt x="6538514" y="3316860"/>
                  <a:pt x="6537513" y="3316712"/>
                </a:cubicBezTo>
                <a:cubicBezTo>
                  <a:pt x="6536511" y="3316565"/>
                  <a:pt x="6535716" y="3316388"/>
                  <a:pt x="6535127" y="3316182"/>
                </a:cubicBezTo>
                <a:cubicBezTo>
                  <a:pt x="6534538" y="3315976"/>
                  <a:pt x="6534126" y="3315696"/>
                  <a:pt x="6533890" y="3315343"/>
                </a:cubicBezTo>
                <a:cubicBezTo>
                  <a:pt x="6533654" y="3314989"/>
                  <a:pt x="6533536" y="3314577"/>
                  <a:pt x="6533536" y="3314105"/>
                </a:cubicBezTo>
                <a:lnTo>
                  <a:pt x="6533536" y="3204354"/>
                </a:lnTo>
                <a:cubicBezTo>
                  <a:pt x="6533536" y="3203883"/>
                  <a:pt x="6533654" y="3203470"/>
                  <a:pt x="6533890" y="3203117"/>
                </a:cubicBezTo>
                <a:cubicBezTo>
                  <a:pt x="6534126" y="3202763"/>
                  <a:pt x="6534538" y="3202484"/>
                  <a:pt x="6535127" y="3202277"/>
                </a:cubicBezTo>
                <a:cubicBezTo>
                  <a:pt x="6535716" y="3202071"/>
                  <a:pt x="6536511" y="3201895"/>
                  <a:pt x="6537513" y="3201747"/>
                </a:cubicBezTo>
                <a:cubicBezTo>
                  <a:pt x="6538514" y="3201600"/>
                  <a:pt x="6539722" y="3201526"/>
                  <a:pt x="6541136" y="3201526"/>
                </a:cubicBezTo>
                <a:close/>
                <a:moveTo>
                  <a:pt x="6290551" y="3201526"/>
                </a:moveTo>
                <a:cubicBezTo>
                  <a:pt x="6292318" y="3201526"/>
                  <a:pt x="6293747" y="3201585"/>
                  <a:pt x="6294837" y="3201703"/>
                </a:cubicBezTo>
                <a:cubicBezTo>
                  <a:pt x="6295927" y="3201821"/>
                  <a:pt x="6296796" y="3201983"/>
                  <a:pt x="6297444" y="3202189"/>
                </a:cubicBezTo>
                <a:cubicBezTo>
                  <a:pt x="6298092" y="3202395"/>
                  <a:pt x="6298578" y="3202690"/>
                  <a:pt x="6298902" y="3203073"/>
                </a:cubicBezTo>
                <a:cubicBezTo>
                  <a:pt x="6299226" y="3203456"/>
                  <a:pt x="6299535" y="3203942"/>
                  <a:pt x="6299829" y="3204531"/>
                </a:cubicBezTo>
                <a:lnTo>
                  <a:pt x="6315647" y="3237403"/>
                </a:lnTo>
                <a:cubicBezTo>
                  <a:pt x="6317116" y="3240526"/>
                  <a:pt x="6318582" y="3243795"/>
                  <a:pt x="6320046" y="3247212"/>
                </a:cubicBezTo>
                <a:cubicBezTo>
                  <a:pt x="6321509" y="3250629"/>
                  <a:pt x="6323004" y="3254075"/>
                  <a:pt x="6324527" y="3257551"/>
                </a:cubicBezTo>
                <a:lnTo>
                  <a:pt x="6324702" y="3257551"/>
                </a:lnTo>
                <a:cubicBezTo>
                  <a:pt x="6326049" y="3254193"/>
                  <a:pt x="6327439" y="3250850"/>
                  <a:pt x="6328875" y="3247521"/>
                </a:cubicBezTo>
                <a:cubicBezTo>
                  <a:pt x="6330310" y="3244193"/>
                  <a:pt x="6331762" y="3240908"/>
                  <a:pt x="6333232" y="3237668"/>
                </a:cubicBezTo>
                <a:lnTo>
                  <a:pt x="6349138" y="3204619"/>
                </a:lnTo>
                <a:cubicBezTo>
                  <a:pt x="6349315" y="3204030"/>
                  <a:pt x="6349565" y="3203529"/>
                  <a:pt x="6349889" y="3203117"/>
                </a:cubicBezTo>
                <a:cubicBezTo>
                  <a:pt x="6350214" y="3202705"/>
                  <a:pt x="6350655" y="3202395"/>
                  <a:pt x="6351215" y="3202189"/>
                </a:cubicBezTo>
                <a:cubicBezTo>
                  <a:pt x="6351775" y="3201983"/>
                  <a:pt x="6352555" y="3201821"/>
                  <a:pt x="6353556" y="3201703"/>
                </a:cubicBezTo>
                <a:cubicBezTo>
                  <a:pt x="6354558" y="3201585"/>
                  <a:pt x="6355825" y="3201526"/>
                  <a:pt x="6357356" y="3201526"/>
                </a:cubicBezTo>
                <a:cubicBezTo>
                  <a:pt x="6359477" y="3201526"/>
                  <a:pt x="6361141" y="3201600"/>
                  <a:pt x="6362349" y="3201747"/>
                </a:cubicBezTo>
                <a:cubicBezTo>
                  <a:pt x="6363557" y="3201895"/>
                  <a:pt x="6364396" y="3202175"/>
                  <a:pt x="6364867" y="3202587"/>
                </a:cubicBezTo>
                <a:cubicBezTo>
                  <a:pt x="6365339" y="3202999"/>
                  <a:pt x="6365501" y="3203588"/>
                  <a:pt x="6365353" y="3204354"/>
                </a:cubicBezTo>
                <a:cubicBezTo>
                  <a:pt x="6365206" y="3205120"/>
                  <a:pt x="6364809" y="3206151"/>
                  <a:pt x="6364160" y="3207447"/>
                </a:cubicBezTo>
                <a:lnTo>
                  <a:pt x="6331818" y="3271955"/>
                </a:lnTo>
                <a:lnTo>
                  <a:pt x="6331818" y="3314105"/>
                </a:lnTo>
                <a:cubicBezTo>
                  <a:pt x="6331818" y="3314577"/>
                  <a:pt x="6331701" y="3314989"/>
                  <a:pt x="6331467" y="3315343"/>
                </a:cubicBezTo>
                <a:cubicBezTo>
                  <a:pt x="6331233" y="3315696"/>
                  <a:pt x="6330823" y="3315976"/>
                  <a:pt x="6330237" y="3316182"/>
                </a:cubicBezTo>
                <a:cubicBezTo>
                  <a:pt x="6329651" y="3316388"/>
                  <a:pt x="6328860" y="3316565"/>
                  <a:pt x="6327865" y="3316712"/>
                </a:cubicBezTo>
                <a:cubicBezTo>
                  <a:pt x="6326869" y="3316860"/>
                  <a:pt x="6325669" y="3316933"/>
                  <a:pt x="6324263" y="3316933"/>
                </a:cubicBezTo>
                <a:cubicBezTo>
                  <a:pt x="6322798" y="3316933"/>
                  <a:pt x="6321583" y="3316860"/>
                  <a:pt x="6320617" y="3316712"/>
                </a:cubicBezTo>
                <a:cubicBezTo>
                  <a:pt x="6319650" y="3316565"/>
                  <a:pt x="6318859" y="3316388"/>
                  <a:pt x="6318245" y="3316182"/>
                </a:cubicBezTo>
                <a:cubicBezTo>
                  <a:pt x="6317630" y="3315976"/>
                  <a:pt x="6317205" y="3315696"/>
                  <a:pt x="6316971" y="3315343"/>
                </a:cubicBezTo>
                <a:cubicBezTo>
                  <a:pt x="6316737" y="3314989"/>
                  <a:pt x="6316619" y="3314577"/>
                  <a:pt x="6316619" y="3314105"/>
                </a:cubicBezTo>
                <a:lnTo>
                  <a:pt x="6316619" y="3271955"/>
                </a:lnTo>
                <a:lnTo>
                  <a:pt x="6284277" y="3207447"/>
                </a:lnTo>
                <a:cubicBezTo>
                  <a:pt x="6283629" y="3206092"/>
                  <a:pt x="6283232" y="3205032"/>
                  <a:pt x="6283084" y="3204266"/>
                </a:cubicBezTo>
                <a:cubicBezTo>
                  <a:pt x="6282937" y="3203500"/>
                  <a:pt x="6283084" y="3202911"/>
                  <a:pt x="6283526" y="3202498"/>
                </a:cubicBezTo>
                <a:cubicBezTo>
                  <a:pt x="6283968" y="3202086"/>
                  <a:pt x="6284763" y="3201821"/>
                  <a:pt x="6285912" y="3201703"/>
                </a:cubicBezTo>
                <a:cubicBezTo>
                  <a:pt x="6287060" y="3201585"/>
                  <a:pt x="6288607" y="3201526"/>
                  <a:pt x="6290551" y="3201526"/>
                </a:cubicBezTo>
                <a:close/>
                <a:moveTo>
                  <a:pt x="6074411" y="3201526"/>
                </a:moveTo>
                <a:cubicBezTo>
                  <a:pt x="6075884" y="3201526"/>
                  <a:pt x="6077106" y="3201600"/>
                  <a:pt x="6078078" y="3201747"/>
                </a:cubicBezTo>
                <a:cubicBezTo>
                  <a:pt x="6079050" y="3201895"/>
                  <a:pt x="6079831" y="3202071"/>
                  <a:pt x="6080420" y="3202277"/>
                </a:cubicBezTo>
                <a:cubicBezTo>
                  <a:pt x="6081009" y="3202484"/>
                  <a:pt x="6081421" y="3202763"/>
                  <a:pt x="6081657" y="3203117"/>
                </a:cubicBezTo>
                <a:cubicBezTo>
                  <a:pt x="6081893" y="3203470"/>
                  <a:pt x="6082010" y="3203883"/>
                  <a:pt x="6082010" y="3204354"/>
                </a:cubicBezTo>
                <a:lnTo>
                  <a:pt x="6082010" y="3250128"/>
                </a:lnTo>
                <a:lnTo>
                  <a:pt x="6134058" y="3250128"/>
                </a:lnTo>
                <a:lnTo>
                  <a:pt x="6134058" y="3204354"/>
                </a:lnTo>
                <a:cubicBezTo>
                  <a:pt x="6134058" y="3203883"/>
                  <a:pt x="6134176" y="3203470"/>
                  <a:pt x="6134412" y="3203117"/>
                </a:cubicBezTo>
                <a:cubicBezTo>
                  <a:pt x="6134648" y="3202763"/>
                  <a:pt x="6135060" y="3202484"/>
                  <a:pt x="6135649" y="3202277"/>
                </a:cubicBezTo>
                <a:cubicBezTo>
                  <a:pt x="6136238" y="3202071"/>
                  <a:pt x="6137004" y="3201895"/>
                  <a:pt x="6137946" y="3201747"/>
                </a:cubicBezTo>
                <a:cubicBezTo>
                  <a:pt x="6138889" y="3201600"/>
                  <a:pt x="6140126" y="3201526"/>
                  <a:pt x="6141658" y="3201526"/>
                </a:cubicBezTo>
                <a:cubicBezTo>
                  <a:pt x="6143072" y="3201526"/>
                  <a:pt x="6144265" y="3201600"/>
                  <a:pt x="6145237" y="3201747"/>
                </a:cubicBezTo>
                <a:cubicBezTo>
                  <a:pt x="6146209" y="3201895"/>
                  <a:pt x="6146989" y="3202071"/>
                  <a:pt x="6147578" y="3202277"/>
                </a:cubicBezTo>
                <a:cubicBezTo>
                  <a:pt x="6148168" y="3202484"/>
                  <a:pt x="6148580" y="3202763"/>
                  <a:pt x="6148815" y="3203117"/>
                </a:cubicBezTo>
                <a:cubicBezTo>
                  <a:pt x="6149051" y="3203470"/>
                  <a:pt x="6149169" y="3203883"/>
                  <a:pt x="6149169" y="3204354"/>
                </a:cubicBezTo>
                <a:lnTo>
                  <a:pt x="6149169" y="3314105"/>
                </a:lnTo>
                <a:cubicBezTo>
                  <a:pt x="6149169" y="3314577"/>
                  <a:pt x="6149051" y="3314989"/>
                  <a:pt x="6148815" y="3315343"/>
                </a:cubicBezTo>
                <a:cubicBezTo>
                  <a:pt x="6148580" y="3315696"/>
                  <a:pt x="6148168" y="3315976"/>
                  <a:pt x="6147578" y="3316182"/>
                </a:cubicBezTo>
                <a:cubicBezTo>
                  <a:pt x="6146989" y="3316388"/>
                  <a:pt x="6146209" y="3316565"/>
                  <a:pt x="6145237" y="3316712"/>
                </a:cubicBezTo>
                <a:cubicBezTo>
                  <a:pt x="6144265" y="3316860"/>
                  <a:pt x="6143072" y="3316933"/>
                  <a:pt x="6141658" y="3316933"/>
                </a:cubicBezTo>
                <a:cubicBezTo>
                  <a:pt x="6140126" y="3316933"/>
                  <a:pt x="6138889" y="3316860"/>
                  <a:pt x="6137946" y="3316712"/>
                </a:cubicBezTo>
                <a:cubicBezTo>
                  <a:pt x="6137004" y="3316565"/>
                  <a:pt x="6136238" y="3316388"/>
                  <a:pt x="6135649" y="3316182"/>
                </a:cubicBezTo>
                <a:cubicBezTo>
                  <a:pt x="6135060" y="3315976"/>
                  <a:pt x="6134648" y="3315696"/>
                  <a:pt x="6134412" y="3315343"/>
                </a:cubicBezTo>
                <a:cubicBezTo>
                  <a:pt x="6134176" y="3314989"/>
                  <a:pt x="6134058" y="3314577"/>
                  <a:pt x="6134058" y="3314105"/>
                </a:cubicBezTo>
                <a:lnTo>
                  <a:pt x="6134058" y="3263383"/>
                </a:lnTo>
                <a:lnTo>
                  <a:pt x="6082010" y="3263383"/>
                </a:lnTo>
                <a:lnTo>
                  <a:pt x="6082010" y="3314105"/>
                </a:lnTo>
                <a:cubicBezTo>
                  <a:pt x="6082010" y="3314577"/>
                  <a:pt x="6081893" y="3314989"/>
                  <a:pt x="6081657" y="3315343"/>
                </a:cubicBezTo>
                <a:cubicBezTo>
                  <a:pt x="6081421" y="3315696"/>
                  <a:pt x="6081009" y="3315976"/>
                  <a:pt x="6080420" y="3316182"/>
                </a:cubicBezTo>
                <a:cubicBezTo>
                  <a:pt x="6079831" y="3316388"/>
                  <a:pt x="6079050" y="3316565"/>
                  <a:pt x="6078078" y="3316712"/>
                </a:cubicBezTo>
                <a:cubicBezTo>
                  <a:pt x="6077106" y="3316860"/>
                  <a:pt x="6075884" y="3316933"/>
                  <a:pt x="6074411" y="3316933"/>
                </a:cubicBezTo>
                <a:cubicBezTo>
                  <a:pt x="6072997" y="3316933"/>
                  <a:pt x="6071789" y="3316860"/>
                  <a:pt x="6070788" y="3316712"/>
                </a:cubicBezTo>
                <a:cubicBezTo>
                  <a:pt x="6069786" y="3316565"/>
                  <a:pt x="6068991" y="3316388"/>
                  <a:pt x="6068402" y="3316182"/>
                </a:cubicBezTo>
                <a:cubicBezTo>
                  <a:pt x="6067813" y="3315976"/>
                  <a:pt x="6067401" y="3315696"/>
                  <a:pt x="6067165" y="3315343"/>
                </a:cubicBezTo>
                <a:cubicBezTo>
                  <a:pt x="6066929" y="3314989"/>
                  <a:pt x="6066811" y="3314577"/>
                  <a:pt x="6066811" y="3314105"/>
                </a:cubicBezTo>
                <a:lnTo>
                  <a:pt x="6066811" y="3204354"/>
                </a:lnTo>
                <a:cubicBezTo>
                  <a:pt x="6066811" y="3203883"/>
                  <a:pt x="6066929" y="3203470"/>
                  <a:pt x="6067165" y="3203117"/>
                </a:cubicBezTo>
                <a:cubicBezTo>
                  <a:pt x="6067401" y="3202763"/>
                  <a:pt x="6067813" y="3202484"/>
                  <a:pt x="6068402" y="3202277"/>
                </a:cubicBezTo>
                <a:cubicBezTo>
                  <a:pt x="6068991" y="3202071"/>
                  <a:pt x="6069786" y="3201895"/>
                  <a:pt x="6070788" y="3201747"/>
                </a:cubicBezTo>
                <a:cubicBezTo>
                  <a:pt x="6071789" y="3201600"/>
                  <a:pt x="6072997" y="3201526"/>
                  <a:pt x="6074411" y="3201526"/>
                </a:cubicBezTo>
                <a:close/>
                <a:moveTo>
                  <a:pt x="5823826" y="3201526"/>
                </a:moveTo>
                <a:cubicBezTo>
                  <a:pt x="5825593" y="3201526"/>
                  <a:pt x="5827022" y="3201585"/>
                  <a:pt x="5828112" y="3201703"/>
                </a:cubicBezTo>
                <a:cubicBezTo>
                  <a:pt x="5829202" y="3201821"/>
                  <a:pt x="5830071" y="3201983"/>
                  <a:pt x="5830719" y="3202189"/>
                </a:cubicBezTo>
                <a:cubicBezTo>
                  <a:pt x="5831367" y="3202395"/>
                  <a:pt x="5831853" y="3202690"/>
                  <a:pt x="5832177" y="3203073"/>
                </a:cubicBezTo>
                <a:cubicBezTo>
                  <a:pt x="5832501" y="3203456"/>
                  <a:pt x="5832810" y="3203942"/>
                  <a:pt x="5833104" y="3204531"/>
                </a:cubicBezTo>
                <a:lnTo>
                  <a:pt x="5848922" y="3237403"/>
                </a:lnTo>
                <a:cubicBezTo>
                  <a:pt x="5850391" y="3240526"/>
                  <a:pt x="5851857" y="3243795"/>
                  <a:pt x="5853321" y="3247212"/>
                </a:cubicBezTo>
                <a:cubicBezTo>
                  <a:pt x="5854784" y="3250629"/>
                  <a:pt x="5856279" y="3254075"/>
                  <a:pt x="5857802" y="3257551"/>
                </a:cubicBezTo>
                <a:lnTo>
                  <a:pt x="5857977" y="3257551"/>
                </a:lnTo>
                <a:cubicBezTo>
                  <a:pt x="5859324" y="3254193"/>
                  <a:pt x="5860714" y="3250850"/>
                  <a:pt x="5862150" y="3247521"/>
                </a:cubicBezTo>
                <a:cubicBezTo>
                  <a:pt x="5863585" y="3244193"/>
                  <a:pt x="5865037" y="3240908"/>
                  <a:pt x="5866507" y="3237668"/>
                </a:cubicBezTo>
                <a:lnTo>
                  <a:pt x="5882413" y="3204619"/>
                </a:lnTo>
                <a:cubicBezTo>
                  <a:pt x="5882590" y="3204030"/>
                  <a:pt x="5882840" y="3203529"/>
                  <a:pt x="5883164" y="3203117"/>
                </a:cubicBezTo>
                <a:cubicBezTo>
                  <a:pt x="5883489" y="3202705"/>
                  <a:pt x="5883930" y="3202395"/>
                  <a:pt x="5884490" y="3202189"/>
                </a:cubicBezTo>
                <a:cubicBezTo>
                  <a:pt x="5885050" y="3201983"/>
                  <a:pt x="5885830" y="3201821"/>
                  <a:pt x="5886831" y="3201703"/>
                </a:cubicBezTo>
                <a:cubicBezTo>
                  <a:pt x="5887833" y="3201585"/>
                  <a:pt x="5889100" y="3201526"/>
                  <a:pt x="5890631" y="3201526"/>
                </a:cubicBezTo>
                <a:cubicBezTo>
                  <a:pt x="5892752" y="3201526"/>
                  <a:pt x="5894416" y="3201600"/>
                  <a:pt x="5895624" y="3201747"/>
                </a:cubicBezTo>
                <a:cubicBezTo>
                  <a:pt x="5896832" y="3201895"/>
                  <a:pt x="5897671" y="3202175"/>
                  <a:pt x="5898142" y="3202587"/>
                </a:cubicBezTo>
                <a:cubicBezTo>
                  <a:pt x="5898614" y="3202999"/>
                  <a:pt x="5898776" y="3203588"/>
                  <a:pt x="5898628" y="3204354"/>
                </a:cubicBezTo>
                <a:cubicBezTo>
                  <a:pt x="5898481" y="3205120"/>
                  <a:pt x="5898084" y="3206151"/>
                  <a:pt x="5897435" y="3207447"/>
                </a:cubicBezTo>
                <a:lnTo>
                  <a:pt x="5865093" y="3271955"/>
                </a:lnTo>
                <a:lnTo>
                  <a:pt x="5865093" y="3314105"/>
                </a:lnTo>
                <a:cubicBezTo>
                  <a:pt x="5865093" y="3314577"/>
                  <a:pt x="5864976" y="3314989"/>
                  <a:pt x="5864742" y="3315343"/>
                </a:cubicBezTo>
                <a:cubicBezTo>
                  <a:pt x="5864508" y="3315696"/>
                  <a:pt x="5864098" y="3315976"/>
                  <a:pt x="5863512" y="3316182"/>
                </a:cubicBezTo>
                <a:cubicBezTo>
                  <a:pt x="5862926" y="3316388"/>
                  <a:pt x="5862135" y="3316565"/>
                  <a:pt x="5861140" y="3316712"/>
                </a:cubicBezTo>
                <a:cubicBezTo>
                  <a:pt x="5860144" y="3316860"/>
                  <a:pt x="5858944" y="3316933"/>
                  <a:pt x="5857538" y="3316933"/>
                </a:cubicBezTo>
                <a:cubicBezTo>
                  <a:pt x="5856073" y="3316933"/>
                  <a:pt x="5854858" y="3316860"/>
                  <a:pt x="5853892" y="3316712"/>
                </a:cubicBezTo>
                <a:cubicBezTo>
                  <a:pt x="5852925" y="3316565"/>
                  <a:pt x="5852134" y="3316388"/>
                  <a:pt x="5851520" y="3316182"/>
                </a:cubicBezTo>
                <a:cubicBezTo>
                  <a:pt x="5850905" y="3315976"/>
                  <a:pt x="5850480" y="3315696"/>
                  <a:pt x="5850246" y="3315343"/>
                </a:cubicBezTo>
                <a:cubicBezTo>
                  <a:pt x="5850012" y="3314989"/>
                  <a:pt x="5849894" y="3314577"/>
                  <a:pt x="5849894" y="3314105"/>
                </a:cubicBezTo>
                <a:lnTo>
                  <a:pt x="5849894" y="3271955"/>
                </a:lnTo>
                <a:lnTo>
                  <a:pt x="5817552" y="3207447"/>
                </a:lnTo>
                <a:cubicBezTo>
                  <a:pt x="5816904" y="3206092"/>
                  <a:pt x="5816507" y="3205032"/>
                  <a:pt x="5816359" y="3204266"/>
                </a:cubicBezTo>
                <a:cubicBezTo>
                  <a:pt x="5816212" y="3203500"/>
                  <a:pt x="5816359" y="3202911"/>
                  <a:pt x="5816801" y="3202498"/>
                </a:cubicBezTo>
                <a:cubicBezTo>
                  <a:pt x="5817243" y="3202086"/>
                  <a:pt x="5818038" y="3201821"/>
                  <a:pt x="5819187" y="3201703"/>
                </a:cubicBezTo>
                <a:cubicBezTo>
                  <a:pt x="5820335" y="3201585"/>
                  <a:pt x="5821882" y="3201526"/>
                  <a:pt x="5823826" y="3201526"/>
                </a:cubicBezTo>
                <a:close/>
                <a:moveTo>
                  <a:pt x="5598161" y="3201526"/>
                </a:moveTo>
                <a:cubicBezTo>
                  <a:pt x="5599634" y="3201526"/>
                  <a:pt x="5600856" y="3201600"/>
                  <a:pt x="5601828" y="3201747"/>
                </a:cubicBezTo>
                <a:cubicBezTo>
                  <a:pt x="5602800" y="3201895"/>
                  <a:pt x="5603581" y="3202071"/>
                  <a:pt x="5604170" y="3202277"/>
                </a:cubicBezTo>
                <a:cubicBezTo>
                  <a:pt x="5604759" y="3202484"/>
                  <a:pt x="5605171" y="3202763"/>
                  <a:pt x="5605407" y="3203117"/>
                </a:cubicBezTo>
                <a:cubicBezTo>
                  <a:pt x="5605643" y="3203470"/>
                  <a:pt x="5605760" y="3203883"/>
                  <a:pt x="5605760" y="3204354"/>
                </a:cubicBezTo>
                <a:lnTo>
                  <a:pt x="5605760" y="3250128"/>
                </a:lnTo>
                <a:lnTo>
                  <a:pt x="5657808" y="3250128"/>
                </a:lnTo>
                <a:lnTo>
                  <a:pt x="5657808" y="3204354"/>
                </a:lnTo>
                <a:cubicBezTo>
                  <a:pt x="5657808" y="3203883"/>
                  <a:pt x="5657926" y="3203470"/>
                  <a:pt x="5658162" y="3203117"/>
                </a:cubicBezTo>
                <a:cubicBezTo>
                  <a:pt x="5658398" y="3202763"/>
                  <a:pt x="5658810" y="3202484"/>
                  <a:pt x="5659399" y="3202277"/>
                </a:cubicBezTo>
                <a:cubicBezTo>
                  <a:pt x="5659988" y="3202071"/>
                  <a:pt x="5660754" y="3201895"/>
                  <a:pt x="5661696" y="3201747"/>
                </a:cubicBezTo>
                <a:cubicBezTo>
                  <a:pt x="5662639" y="3201600"/>
                  <a:pt x="5663876" y="3201526"/>
                  <a:pt x="5665408" y="3201526"/>
                </a:cubicBezTo>
                <a:cubicBezTo>
                  <a:pt x="5666822" y="3201526"/>
                  <a:pt x="5668015" y="3201600"/>
                  <a:pt x="5668987" y="3201747"/>
                </a:cubicBezTo>
                <a:cubicBezTo>
                  <a:pt x="5669959" y="3201895"/>
                  <a:pt x="5670739" y="3202071"/>
                  <a:pt x="5671328" y="3202277"/>
                </a:cubicBezTo>
                <a:cubicBezTo>
                  <a:pt x="5671918" y="3202484"/>
                  <a:pt x="5672330" y="3202763"/>
                  <a:pt x="5672565" y="3203117"/>
                </a:cubicBezTo>
                <a:cubicBezTo>
                  <a:pt x="5672801" y="3203470"/>
                  <a:pt x="5672919" y="3203883"/>
                  <a:pt x="5672919" y="3204354"/>
                </a:cubicBezTo>
                <a:lnTo>
                  <a:pt x="5672919" y="3314105"/>
                </a:lnTo>
                <a:cubicBezTo>
                  <a:pt x="5672919" y="3314577"/>
                  <a:pt x="5672801" y="3314989"/>
                  <a:pt x="5672565" y="3315343"/>
                </a:cubicBezTo>
                <a:cubicBezTo>
                  <a:pt x="5672330" y="3315696"/>
                  <a:pt x="5671918" y="3315976"/>
                  <a:pt x="5671328" y="3316182"/>
                </a:cubicBezTo>
                <a:cubicBezTo>
                  <a:pt x="5670739" y="3316388"/>
                  <a:pt x="5669959" y="3316565"/>
                  <a:pt x="5668987" y="3316712"/>
                </a:cubicBezTo>
                <a:cubicBezTo>
                  <a:pt x="5668015" y="3316860"/>
                  <a:pt x="5666822" y="3316933"/>
                  <a:pt x="5665408" y="3316933"/>
                </a:cubicBezTo>
                <a:cubicBezTo>
                  <a:pt x="5663876" y="3316933"/>
                  <a:pt x="5662639" y="3316860"/>
                  <a:pt x="5661696" y="3316712"/>
                </a:cubicBezTo>
                <a:cubicBezTo>
                  <a:pt x="5660754" y="3316565"/>
                  <a:pt x="5659988" y="3316388"/>
                  <a:pt x="5659399" y="3316182"/>
                </a:cubicBezTo>
                <a:cubicBezTo>
                  <a:pt x="5658810" y="3315976"/>
                  <a:pt x="5658398" y="3315696"/>
                  <a:pt x="5658162" y="3315343"/>
                </a:cubicBezTo>
                <a:cubicBezTo>
                  <a:pt x="5657926" y="3314989"/>
                  <a:pt x="5657808" y="3314577"/>
                  <a:pt x="5657808" y="3314105"/>
                </a:cubicBezTo>
                <a:lnTo>
                  <a:pt x="5657808" y="3263383"/>
                </a:lnTo>
                <a:lnTo>
                  <a:pt x="5605760" y="3263383"/>
                </a:lnTo>
                <a:lnTo>
                  <a:pt x="5605760" y="3314105"/>
                </a:lnTo>
                <a:cubicBezTo>
                  <a:pt x="5605760" y="3314577"/>
                  <a:pt x="5605643" y="3314989"/>
                  <a:pt x="5605407" y="3315343"/>
                </a:cubicBezTo>
                <a:cubicBezTo>
                  <a:pt x="5605171" y="3315696"/>
                  <a:pt x="5604759" y="3315976"/>
                  <a:pt x="5604170" y="3316182"/>
                </a:cubicBezTo>
                <a:cubicBezTo>
                  <a:pt x="5603581" y="3316388"/>
                  <a:pt x="5602800" y="3316565"/>
                  <a:pt x="5601828" y="3316712"/>
                </a:cubicBezTo>
                <a:cubicBezTo>
                  <a:pt x="5600856" y="3316860"/>
                  <a:pt x="5599634" y="3316933"/>
                  <a:pt x="5598161" y="3316933"/>
                </a:cubicBezTo>
                <a:cubicBezTo>
                  <a:pt x="5596747" y="3316933"/>
                  <a:pt x="5595539" y="3316860"/>
                  <a:pt x="5594538" y="3316712"/>
                </a:cubicBezTo>
                <a:cubicBezTo>
                  <a:pt x="5593536" y="3316565"/>
                  <a:pt x="5592741" y="3316388"/>
                  <a:pt x="5592152" y="3316182"/>
                </a:cubicBezTo>
                <a:cubicBezTo>
                  <a:pt x="5591563" y="3315976"/>
                  <a:pt x="5591151" y="3315696"/>
                  <a:pt x="5590915" y="3315343"/>
                </a:cubicBezTo>
                <a:cubicBezTo>
                  <a:pt x="5590679" y="3314989"/>
                  <a:pt x="5590561" y="3314577"/>
                  <a:pt x="5590561" y="3314105"/>
                </a:cubicBezTo>
                <a:lnTo>
                  <a:pt x="5590561" y="3204354"/>
                </a:lnTo>
                <a:cubicBezTo>
                  <a:pt x="5590561" y="3203883"/>
                  <a:pt x="5590679" y="3203470"/>
                  <a:pt x="5590915" y="3203117"/>
                </a:cubicBezTo>
                <a:cubicBezTo>
                  <a:pt x="5591151" y="3202763"/>
                  <a:pt x="5591563" y="3202484"/>
                  <a:pt x="5592152" y="3202277"/>
                </a:cubicBezTo>
                <a:cubicBezTo>
                  <a:pt x="5592741" y="3202071"/>
                  <a:pt x="5593536" y="3201895"/>
                  <a:pt x="5594538" y="3201747"/>
                </a:cubicBezTo>
                <a:cubicBezTo>
                  <a:pt x="5595539" y="3201600"/>
                  <a:pt x="5596747" y="3201526"/>
                  <a:pt x="5598161" y="3201526"/>
                </a:cubicBezTo>
                <a:close/>
                <a:moveTo>
                  <a:pt x="5347576" y="3201526"/>
                </a:moveTo>
                <a:cubicBezTo>
                  <a:pt x="5349343" y="3201526"/>
                  <a:pt x="5350772" y="3201585"/>
                  <a:pt x="5351862" y="3201703"/>
                </a:cubicBezTo>
                <a:cubicBezTo>
                  <a:pt x="5352952" y="3201821"/>
                  <a:pt x="5353821" y="3201983"/>
                  <a:pt x="5354469" y="3202189"/>
                </a:cubicBezTo>
                <a:cubicBezTo>
                  <a:pt x="5355117" y="3202395"/>
                  <a:pt x="5355603" y="3202690"/>
                  <a:pt x="5355927" y="3203073"/>
                </a:cubicBezTo>
                <a:cubicBezTo>
                  <a:pt x="5356251" y="3203456"/>
                  <a:pt x="5356560" y="3203942"/>
                  <a:pt x="5356854" y="3204531"/>
                </a:cubicBezTo>
                <a:lnTo>
                  <a:pt x="5372672" y="3237403"/>
                </a:lnTo>
                <a:cubicBezTo>
                  <a:pt x="5374141" y="3240526"/>
                  <a:pt x="5375607" y="3243795"/>
                  <a:pt x="5377071" y="3247212"/>
                </a:cubicBezTo>
                <a:cubicBezTo>
                  <a:pt x="5378534" y="3250629"/>
                  <a:pt x="5380029" y="3254075"/>
                  <a:pt x="5381552" y="3257551"/>
                </a:cubicBezTo>
                <a:lnTo>
                  <a:pt x="5381727" y="3257551"/>
                </a:lnTo>
                <a:cubicBezTo>
                  <a:pt x="5383074" y="3254193"/>
                  <a:pt x="5384464" y="3250850"/>
                  <a:pt x="5385900" y="3247521"/>
                </a:cubicBezTo>
                <a:cubicBezTo>
                  <a:pt x="5387335" y="3244193"/>
                  <a:pt x="5388787" y="3240908"/>
                  <a:pt x="5390257" y="3237668"/>
                </a:cubicBezTo>
                <a:lnTo>
                  <a:pt x="5406163" y="3204619"/>
                </a:lnTo>
                <a:cubicBezTo>
                  <a:pt x="5406340" y="3204030"/>
                  <a:pt x="5406590" y="3203529"/>
                  <a:pt x="5406914" y="3203117"/>
                </a:cubicBezTo>
                <a:cubicBezTo>
                  <a:pt x="5407239" y="3202705"/>
                  <a:pt x="5407680" y="3202395"/>
                  <a:pt x="5408240" y="3202189"/>
                </a:cubicBezTo>
                <a:cubicBezTo>
                  <a:pt x="5408800" y="3201983"/>
                  <a:pt x="5409580" y="3201821"/>
                  <a:pt x="5410581" y="3201703"/>
                </a:cubicBezTo>
                <a:cubicBezTo>
                  <a:pt x="5411583" y="3201585"/>
                  <a:pt x="5412850" y="3201526"/>
                  <a:pt x="5414381" y="3201526"/>
                </a:cubicBezTo>
                <a:cubicBezTo>
                  <a:pt x="5416502" y="3201526"/>
                  <a:pt x="5418166" y="3201600"/>
                  <a:pt x="5419374" y="3201747"/>
                </a:cubicBezTo>
                <a:cubicBezTo>
                  <a:pt x="5420582" y="3201895"/>
                  <a:pt x="5421421" y="3202175"/>
                  <a:pt x="5421892" y="3202587"/>
                </a:cubicBezTo>
                <a:cubicBezTo>
                  <a:pt x="5422364" y="3202999"/>
                  <a:pt x="5422526" y="3203588"/>
                  <a:pt x="5422378" y="3204354"/>
                </a:cubicBezTo>
                <a:cubicBezTo>
                  <a:pt x="5422231" y="3205120"/>
                  <a:pt x="5421834" y="3206151"/>
                  <a:pt x="5421185" y="3207447"/>
                </a:cubicBezTo>
                <a:lnTo>
                  <a:pt x="5388843" y="3271955"/>
                </a:lnTo>
                <a:lnTo>
                  <a:pt x="5388843" y="3314105"/>
                </a:lnTo>
                <a:cubicBezTo>
                  <a:pt x="5388843" y="3314577"/>
                  <a:pt x="5388726" y="3314989"/>
                  <a:pt x="5388492" y="3315343"/>
                </a:cubicBezTo>
                <a:cubicBezTo>
                  <a:pt x="5388258" y="3315696"/>
                  <a:pt x="5387848" y="3315976"/>
                  <a:pt x="5387262" y="3316182"/>
                </a:cubicBezTo>
                <a:cubicBezTo>
                  <a:pt x="5386676" y="3316388"/>
                  <a:pt x="5385885" y="3316565"/>
                  <a:pt x="5384890" y="3316712"/>
                </a:cubicBezTo>
                <a:cubicBezTo>
                  <a:pt x="5383894" y="3316860"/>
                  <a:pt x="5382694" y="3316933"/>
                  <a:pt x="5381288" y="3316933"/>
                </a:cubicBezTo>
                <a:cubicBezTo>
                  <a:pt x="5379823" y="3316933"/>
                  <a:pt x="5378608" y="3316860"/>
                  <a:pt x="5377642" y="3316712"/>
                </a:cubicBezTo>
                <a:cubicBezTo>
                  <a:pt x="5376675" y="3316565"/>
                  <a:pt x="5375884" y="3316388"/>
                  <a:pt x="5375270" y="3316182"/>
                </a:cubicBezTo>
                <a:cubicBezTo>
                  <a:pt x="5374655" y="3315976"/>
                  <a:pt x="5374230" y="3315696"/>
                  <a:pt x="5373996" y="3315343"/>
                </a:cubicBezTo>
                <a:cubicBezTo>
                  <a:pt x="5373762" y="3314989"/>
                  <a:pt x="5373644" y="3314577"/>
                  <a:pt x="5373644" y="3314105"/>
                </a:cubicBezTo>
                <a:lnTo>
                  <a:pt x="5373644" y="3271955"/>
                </a:lnTo>
                <a:lnTo>
                  <a:pt x="5341302" y="3207447"/>
                </a:lnTo>
                <a:cubicBezTo>
                  <a:pt x="5340654" y="3206092"/>
                  <a:pt x="5340257" y="3205032"/>
                  <a:pt x="5340109" y="3204266"/>
                </a:cubicBezTo>
                <a:cubicBezTo>
                  <a:pt x="5339962" y="3203500"/>
                  <a:pt x="5340109" y="3202911"/>
                  <a:pt x="5340551" y="3202498"/>
                </a:cubicBezTo>
                <a:cubicBezTo>
                  <a:pt x="5340993" y="3202086"/>
                  <a:pt x="5341788" y="3201821"/>
                  <a:pt x="5342937" y="3201703"/>
                </a:cubicBezTo>
                <a:cubicBezTo>
                  <a:pt x="5344085" y="3201585"/>
                  <a:pt x="5345632" y="3201526"/>
                  <a:pt x="5347576" y="3201526"/>
                </a:cubicBezTo>
                <a:close/>
                <a:moveTo>
                  <a:pt x="5131436" y="3201526"/>
                </a:moveTo>
                <a:cubicBezTo>
                  <a:pt x="5132909" y="3201526"/>
                  <a:pt x="5134131" y="3201600"/>
                  <a:pt x="5135103" y="3201747"/>
                </a:cubicBezTo>
                <a:cubicBezTo>
                  <a:pt x="5136075" y="3201895"/>
                  <a:pt x="5136856" y="3202071"/>
                  <a:pt x="5137445" y="3202277"/>
                </a:cubicBezTo>
                <a:cubicBezTo>
                  <a:pt x="5138034" y="3202484"/>
                  <a:pt x="5138446" y="3202763"/>
                  <a:pt x="5138682" y="3203117"/>
                </a:cubicBezTo>
                <a:cubicBezTo>
                  <a:pt x="5138918" y="3203470"/>
                  <a:pt x="5139035" y="3203883"/>
                  <a:pt x="5139035" y="3204354"/>
                </a:cubicBezTo>
                <a:lnTo>
                  <a:pt x="5139035" y="3250128"/>
                </a:lnTo>
                <a:lnTo>
                  <a:pt x="5191083" y="3250128"/>
                </a:lnTo>
                <a:lnTo>
                  <a:pt x="5191083" y="3204354"/>
                </a:lnTo>
                <a:cubicBezTo>
                  <a:pt x="5191083" y="3203883"/>
                  <a:pt x="5191201" y="3203470"/>
                  <a:pt x="5191437" y="3203117"/>
                </a:cubicBezTo>
                <a:cubicBezTo>
                  <a:pt x="5191673" y="3202763"/>
                  <a:pt x="5192085" y="3202484"/>
                  <a:pt x="5192674" y="3202277"/>
                </a:cubicBezTo>
                <a:cubicBezTo>
                  <a:pt x="5193263" y="3202071"/>
                  <a:pt x="5194029" y="3201895"/>
                  <a:pt x="5194971" y="3201747"/>
                </a:cubicBezTo>
                <a:cubicBezTo>
                  <a:pt x="5195914" y="3201600"/>
                  <a:pt x="5197151" y="3201526"/>
                  <a:pt x="5198683" y="3201526"/>
                </a:cubicBezTo>
                <a:cubicBezTo>
                  <a:pt x="5200097" y="3201526"/>
                  <a:pt x="5201290" y="3201600"/>
                  <a:pt x="5202262" y="3201747"/>
                </a:cubicBezTo>
                <a:cubicBezTo>
                  <a:pt x="5203234" y="3201895"/>
                  <a:pt x="5204014" y="3202071"/>
                  <a:pt x="5204603" y="3202277"/>
                </a:cubicBezTo>
                <a:cubicBezTo>
                  <a:pt x="5205193" y="3202484"/>
                  <a:pt x="5205605" y="3202763"/>
                  <a:pt x="5205840" y="3203117"/>
                </a:cubicBezTo>
                <a:cubicBezTo>
                  <a:pt x="5206076" y="3203470"/>
                  <a:pt x="5206194" y="3203883"/>
                  <a:pt x="5206194" y="3204354"/>
                </a:cubicBezTo>
                <a:lnTo>
                  <a:pt x="5206194" y="3314105"/>
                </a:lnTo>
                <a:cubicBezTo>
                  <a:pt x="5206194" y="3314577"/>
                  <a:pt x="5206076" y="3314989"/>
                  <a:pt x="5205840" y="3315343"/>
                </a:cubicBezTo>
                <a:cubicBezTo>
                  <a:pt x="5205605" y="3315696"/>
                  <a:pt x="5205193" y="3315976"/>
                  <a:pt x="5204603" y="3316182"/>
                </a:cubicBezTo>
                <a:cubicBezTo>
                  <a:pt x="5204014" y="3316388"/>
                  <a:pt x="5203234" y="3316565"/>
                  <a:pt x="5202262" y="3316712"/>
                </a:cubicBezTo>
                <a:cubicBezTo>
                  <a:pt x="5201290" y="3316860"/>
                  <a:pt x="5200097" y="3316933"/>
                  <a:pt x="5198683" y="3316933"/>
                </a:cubicBezTo>
                <a:cubicBezTo>
                  <a:pt x="5197151" y="3316933"/>
                  <a:pt x="5195914" y="3316860"/>
                  <a:pt x="5194971" y="3316712"/>
                </a:cubicBezTo>
                <a:cubicBezTo>
                  <a:pt x="5194029" y="3316565"/>
                  <a:pt x="5193263" y="3316388"/>
                  <a:pt x="5192674" y="3316182"/>
                </a:cubicBezTo>
                <a:cubicBezTo>
                  <a:pt x="5192085" y="3315976"/>
                  <a:pt x="5191673" y="3315696"/>
                  <a:pt x="5191437" y="3315343"/>
                </a:cubicBezTo>
                <a:cubicBezTo>
                  <a:pt x="5191201" y="3314989"/>
                  <a:pt x="5191083" y="3314577"/>
                  <a:pt x="5191083" y="3314105"/>
                </a:cubicBezTo>
                <a:lnTo>
                  <a:pt x="5191083" y="3263383"/>
                </a:lnTo>
                <a:lnTo>
                  <a:pt x="5139035" y="3263383"/>
                </a:lnTo>
                <a:lnTo>
                  <a:pt x="5139035" y="3314105"/>
                </a:lnTo>
                <a:cubicBezTo>
                  <a:pt x="5139035" y="3314577"/>
                  <a:pt x="5138918" y="3314989"/>
                  <a:pt x="5138682" y="3315343"/>
                </a:cubicBezTo>
                <a:cubicBezTo>
                  <a:pt x="5138446" y="3315696"/>
                  <a:pt x="5138034" y="3315976"/>
                  <a:pt x="5137445" y="3316182"/>
                </a:cubicBezTo>
                <a:cubicBezTo>
                  <a:pt x="5136856" y="3316388"/>
                  <a:pt x="5136075" y="3316565"/>
                  <a:pt x="5135103" y="3316712"/>
                </a:cubicBezTo>
                <a:cubicBezTo>
                  <a:pt x="5134131" y="3316860"/>
                  <a:pt x="5132909" y="3316933"/>
                  <a:pt x="5131436" y="3316933"/>
                </a:cubicBezTo>
                <a:cubicBezTo>
                  <a:pt x="5130022" y="3316933"/>
                  <a:pt x="5128814" y="3316860"/>
                  <a:pt x="5127813" y="3316712"/>
                </a:cubicBezTo>
                <a:cubicBezTo>
                  <a:pt x="5126811" y="3316565"/>
                  <a:pt x="5126016" y="3316388"/>
                  <a:pt x="5125427" y="3316182"/>
                </a:cubicBezTo>
                <a:cubicBezTo>
                  <a:pt x="5124838" y="3315976"/>
                  <a:pt x="5124426" y="3315696"/>
                  <a:pt x="5124190" y="3315343"/>
                </a:cubicBezTo>
                <a:cubicBezTo>
                  <a:pt x="5123954" y="3314989"/>
                  <a:pt x="5123836" y="3314577"/>
                  <a:pt x="5123836" y="3314105"/>
                </a:cubicBezTo>
                <a:lnTo>
                  <a:pt x="5123836" y="3204354"/>
                </a:lnTo>
                <a:cubicBezTo>
                  <a:pt x="5123836" y="3203883"/>
                  <a:pt x="5123954" y="3203470"/>
                  <a:pt x="5124190" y="3203117"/>
                </a:cubicBezTo>
                <a:cubicBezTo>
                  <a:pt x="5124426" y="3202763"/>
                  <a:pt x="5124838" y="3202484"/>
                  <a:pt x="5125427" y="3202277"/>
                </a:cubicBezTo>
                <a:cubicBezTo>
                  <a:pt x="5126016" y="3202071"/>
                  <a:pt x="5126811" y="3201895"/>
                  <a:pt x="5127813" y="3201747"/>
                </a:cubicBezTo>
                <a:cubicBezTo>
                  <a:pt x="5128814" y="3201600"/>
                  <a:pt x="5130022" y="3201526"/>
                  <a:pt x="5131436" y="3201526"/>
                </a:cubicBezTo>
                <a:close/>
                <a:moveTo>
                  <a:pt x="4880851" y="3201526"/>
                </a:moveTo>
                <a:cubicBezTo>
                  <a:pt x="4882618" y="3201526"/>
                  <a:pt x="4884047" y="3201585"/>
                  <a:pt x="4885137" y="3201703"/>
                </a:cubicBezTo>
                <a:cubicBezTo>
                  <a:pt x="4886227" y="3201821"/>
                  <a:pt x="4887096" y="3201983"/>
                  <a:pt x="4887744" y="3202189"/>
                </a:cubicBezTo>
                <a:cubicBezTo>
                  <a:pt x="4888392" y="3202395"/>
                  <a:pt x="4888878" y="3202690"/>
                  <a:pt x="4889202" y="3203073"/>
                </a:cubicBezTo>
                <a:cubicBezTo>
                  <a:pt x="4889526" y="3203456"/>
                  <a:pt x="4889835" y="3203942"/>
                  <a:pt x="4890129" y="3204531"/>
                </a:cubicBezTo>
                <a:lnTo>
                  <a:pt x="4905947" y="3237403"/>
                </a:lnTo>
                <a:cubicBezTo>
                  <a:pt x="4907416" y="3240526"/>
                  <a:pt x="4908882" y="3243795"/>
                  <a:pt x="4910346" y="3247212"/>
                </a:cubicBezTo>
                <a:cubicBezTo>
                  <a:pt x="4911809" y="3250629"/>
                  <a:pt x="4913304" y="3254075"/>
                  <a:pt x="4914827" y="3257551"/>
                </a:cubicBezTo>
                <a:lnTo>
                  <a:pt x="4915002" y="3257551"/>
                </a:lnTo>
                <a:cubicBezTo>
                  <a:pt x="4916349" y="3254193"/>
                  <a:pt x="4917739" y="3250850"/>
                  <a:pt x="4919175" y="3247521"/>
                </a:cubicBezTo>
                <a:cubicBezTo>
                  <a:pt x="4920610" y="3244193"/>
                  <a:pt x="4922062" y="3240908"/>
                  <a:pt x="4923532" y="3237668"/>
                </a:cubicBezTo>
                <a:lnTo>
                  <a:pt x="4939438" y="3204619"/>
                </a:lnTo>
                <a:cubicBezTo>
                  <a:pt x="4939615" y="3204030"/>
                  <a:pt x="4939865" y="3203529"/>
                  <a:pt x="4940189" y="3203117"/>
                </a:cubicBezTo>
                <a:cubicBezTo>
                  <a:pt x="4940514" y="3202705"/>
                  <a:pt x="4940955" y="3202395"/>
                  <a:pt x="4941515" y="3202189"/>
                </a:cubicBezTo>
                <a:cubicBezTo>
                  <a:pt x="4942075" y="3201983"/>
                  <a:pt x="4942855" y="3201821"/>
                  <a:pt x="4943856" y="3201703"/>
                </a:cubicBezTo>
                <a:cubicBezTo>
                  <a:pt x="4944858" y="3201585"/>
                  <a:pt x="4946125" y="3201526"/>
                  <a:pt x="4947656" y="3201526"/>
                </a:cubicBezTo>
                <a:cubicBezTo>
                  <a:pt x="4949777" y="3201526"/>
                  <a:pt x="4951441" y="3201600"/>
                  <a:pt x="4952649" y="3201747"/>
                </a:cubicBezTo>
                <a:cubicBezTo>
                  <a:pt x="4953857" y="3201895"/>
                  <a:pt x="4954696" y="3202175"/>
                  <a:pt x="4955167" y="3202587"/>
                </a:cubicBezTo>
                <a:cubicBezTo>
                  <a:pt x="4955639" y="3202999"/>
                  <a:pt x="4955801" y="3203588"/>
                  <a:pt x="4955653" y="3204354"/>
                </a:cubicBezTo>
                <a:cubicBezTo>
                  <a:pt x="4955506" y="3205120"/>
                  <a:pt x="4955109" y="3206151"/>
                  <a:pt x="4954460" y="3207447"/>
                </a:cubicBezTo>
                <a:lnTo>
                  <a:pt x="4922118" y="3271955"/>
                </a:lnTo>
                <a:lnTo>
                  <a:pt x="4922118" y="3314105"/>
                </a:lnTo>
                <a:cubicBezTo>
                  <a:pt x="4922118" y="3314577"/>
                  <a:pt x="4922001" y="3314989"/>
                  <a:pt x="4921767" y="3315343"/>
                </a:cubicBezTo>
                <a:cubicBezTo>
                  <a:pt x="4921533" y="3315696"/>
                  <a:pt x="4921123" y="3315976"/>
                  <a:pt x="4920537" y="3316182"/>
                </a:cubicBezTo>
                <a:cubicBezTo>
                  <a:pt x="4919951" y="3316388"/>
                  <a:pt x="4919160" y="3316565"/>
                  <a:pt x="4918165" y="3316712"/>
                </a:cubicBezTo>
                <a:cubicBezTo>
                  <a:pt x="4917169" y="3316860"/>
                  <a:pt x="4915969" y="3316933"/>
                  <a:pt x="4914563" y="3316933"/>
                </a:cubicBezTo>
                <a:cubicBezTo>
                  <a:pt x="4913098" y="3316933"/>
                  <a:pt x="4911883" y="3316860"/>
                  <a:pt x="4910917" y="3316712"/>
                </a:cubicBezTo>
                <a:cubicBezTo>
                  <a:pt x="4909950" y="3316565"/>
                  <a:pt x="4909159" y="3316388"/>
                  <a:pt x="4908545" y="3316182"/>
                </a:cubicBezTo>
                <a:cubicBezTo>
                  <a:pt x="4907930" y="3315976"/>
                  <a:pt x="4907505" y="3315696"/>
                  <a:pt x="4907271" y="3315343"/>
                </a:cubicBezTo>
                <a:cubicBezTo>
                  <a:pt x="4907037" y="3314989"/>
                  <a:pt x="4906919" y="3314577"/>
                  <a:pt x="4906919" y="3314105"/>
                </a:cubicBezTo>
                <a:lnTo>
                  <a:pt x="4906919" y="3271955"/>
                </a:lnTo>
                <a:lnTo>
                  <a:pt x="4874577" y="3207447"/>
                </a:lnTo>
                <a:cubicBezTo>
                  <a:pt x="4873929" y="3206092"/>
                  <a:pt x="4873532" y="3205032"/>
                  <a:pt x="4873384" y="3204266"/>
                </a:cubicBezTo>
                <a:cubicBezTo>
                  <a:pt x="4873237" y="3203500"/>
                  <a:pt x="4873384" y="3202911"/>
                  <a:pt x="4873826" y="3202498"/>
                </a:cubicBezTo>
                <a:cubicBezTo>
                  <a:pt x="4874268" y="3202086"/>
                  <a:pt x="4875063" y="3201821"/>
                  <a:pt x="4876212" y="3201703"/>
                </a:cubicBezTo>
                <a:cubicBezTo>
                  <a:pt x="4877360" y="3201585"/>
                  <a:pt x="4878907" y="3201526"/>
                  <a:pt x="4880851" y="3201526"/>
                </a:cubicBezTo>
                <a:close/>
                <a:moveTo>
                  <a:pt x="4655186" y="3201526"/>
                </a:moveTo>
                <a:cubicBezTo>
                  <a:pt x="4656659" y="3201526"/>
                  <a:pt x="4657881" y="3201600"/>
                  <a:pt x="4658853" y="3201747"/>
                </a:cubicBezTo>
                <a:cubicBezTo>
                  <a:pt x="4659825" y="3201895"/>
                  <a:pt x="4660606" y="3202071"/>
                  <a:pt x="4661195" y="3202277"/>
                </a:cubicBezTo>
                <a:cubicBezTo>
                  <a:pt x="4661784" y="3202484"/>
                  <a:pt x="4662196" y="3202763"/>
                  <a:pt x="4662432" y="3203117"/>
                </a:cubicBezTo>
                <a:cubicBezTo>
                  <a:pt x="4662668" y="3203470"/>
                  <a:pt x="4662785" y="3203883"/>
                  <a:pt x="4662785" y="3204354"/>
                </a:cubicBezTo>
                <a:lnTo>
                  <a:pt x="4662785" y="3250128"/>
                </a:lnTo>
                <a:lnTo>
                  <a:pt x="4714833" y="3250128"/>
                </a:lnTo>
                <a:lnTo>
                  <a:pt x="4714833" y="3204354"/>
                </a:lnTo>
                <a:cubicBezTo>
                  <a:pt x="4714833" y="3203883"/>
                  <a:pt x="4714951" y="3203470"/>
                  <a:pt x="4715187" y="3203117"/>
                </a:cubicBezTo>
                <a:cubicBezTo>
                  <a:pt x="4715423" y="3202763"/>
                  <a:pt x="4715835" y="3202484"/>
                  <a:pt x="4716424" y="3202277"/>
                </a:cubicBezTo>
                <a:cubicBezTo>
                  <a:pt x="4717013" y="3202071"/>
                  <a:pt x="4717779" y="3201895"/>
                  <a:pt x="4718721" y="3201747"/>
                </a:cubicBezTo>
                <a:cubicBezTo>
                  <a:pt x="4719664" y="3201600"/>
                  <a:pt x="4720901" y="3201526"/>
                  <a:pt x="4722433" y="3201526"/>
                </a:cubicBezTo>
                <a:cubicBezTo>
                  <a:pt x="4723847" y="3201526"/>
                  <a:pt x="4725040" y="3201600"/>
                  <a:pt x="4726012" y="3201747"/>
                </a:cubicBezTo>
                <a:cubicBezTo>
                  <a:pt x="4726984" y="3201895"/>
                  <a:pt x="4727764" y="3202071"/>
                  <a:pt x="4728353" y="3202277"/>
                </a:cubicBezTo>
                <a:cubicBezTo>
                  <a:pt x="4728943" y="3202484"/>
                  <a:pt x="4729355" y="3202763"/>
                  <a:pt x="4729590" y="3203117"/>
                </a:cubicBezTo>
                <a:cubicBezTo>
                  <a:pt x="4729826" y="3203470"/>
                  <a:pt x="4729944" y="3203883"/>
                  <a:pt x="4729944" y="3204354"/>
                </a:cubicBezTo>
                <a:lnTo>
                  <a:pt x="4729944" y="3314105"/>
                </a:lnTo>
                <a:cubicBezTo>
                  <a:pt x="4729944" y="3314577"/>
                  <a:pt x="4729826" y="3314989"/>
                  <a:pt x="4729590" y="3315343"/>
                </a:cubicBezTo>
                <a:cubicBezTo>
                  <a:pt x="4729355" y="3315696"/>
                  <a:pt x="4728943" y="3315976"/>
                  <a:pt x="4728353" y="3316182"/>
                </a:cubicBezTo>
                <a:cubicBezTo>
                  <a:pt x="4727764" y="3316388"/>
                  <a:pt x="4726984" y="3316565"/>
                  <a:pt x="4726012" y="3316712"/>
                </a:cubicBezTo>
                <a:cubicBezTo>
                  <a:pt x="4725040" y="3316860"/>
                  <a:pt x="4723847" y="3316933"/>
                  <a:pt x="4722433" y="3316933"/>
                </a:cubicBezTo>
                <a:cubicBezTo>
                  <a:pt x="4720901" y="3316933"/>
                  <a:pt x="4719664" y="3316860"/>
                  <a:pt x="4718721" y="3316712"/>
                </a:cubicBezTo>
                <a:cubicBezTo>
                  <a:pt x="4717779" y="3316565"/>
                  <a:pt x="4717013" y="3316388"/>
                  <a:pt x="4716424" y="3316182"/>
                </a:cubicBezTo>
                <a:cubicBezTo>
                  <a:pt x="4715835" y="3315976"/>
                  <a:pt x="4715423" y="3315696"/>
                  <a:pt x="4715187" y="3315343"/>
                </a:cubicBezTo>
                <a:cubicBezTo>
                  <a:pt x="4714951" y="3314989"/>
                  <a:pt x="4714833" y="3314577"/>
                  <a:pt x="4714833" y="3314105"/>
                </a:cubicBezTo>
                <a:lnTo>
                  <a:pt x="4714833" y="3263383"/>
                </a:lnTo>
                <a:lnTo>
                  <a:pt x="4662785" y="3263383"/>
                </a:lnTo>
                <a:lnTo>
                  <a:pt x="4662785" y="3314105"/>
                </a:lnTo>
                <a:cubicBezTo>
                  <a:pt x="4662785" y="3314577"/>
                  <a:pt x="4662668" y="3314989"/>
                  <a:pt x="4662432" y="3315343"/>
                </a:cubicBezTo>
                <a:cubicBezTo>
                  <a:pt x="4662196" y="3315696"/>
                  <a:pt x="4661784" y="3315976"/>
                  <a:pt x="4661195" y="3316182"/>
                </a:cubicBezTo>
                <a:cubicBezTo>
                  <a:pt x="4660606" y="3316388"/>
                  <a:pt x="4659825" y="3316565"/>
                  <a:pt x="4658853" y="3316712"/>
                </a:cubicBezTo>
                <a:cubicBezTo>
                  <a:pt x="4657881" y="3316860"/>
                  <a:pt x="4656659" y="3316933"/>
                  <a:pt x="4655186" y="3316933"/>
                </a:cubicBezTo>
                <a:cubicBezTo>
                  <a:pt x="4653772" y="3316933"/>
                  <a:pt x="4652564" y="3316860"/>
                  <a:pt x="4651563" y="3316712"/>
                </a:cubicBezTo>
                <a:cubicBezTo>
                  <a:pt x="4650561" y="3316565"/>
                  <a:pt x="4649766" y="3316388"/>
                  <a:pt x="4649177" y="3316182"/>
                </a:cubicBezTo>
                <a:cubicBezTo>
                  <a:pt x="4648588" y="3315976"/>
                  <a:pt x="4648176" y="3315696"/>
                  <a:pt x="4647940" y="3315343"/>
                </a:cubicBezTo>
                <a:cubicBezTo>
                  <a:pt x="4647704" y="3314989"/>
                  <a:pt x="4647586" y="3314577"/>
                  <a:pt x="4647586" y="3314105"/>
                </a:cubicBezTo>
                <a:lnTo>
                  <a:pt x="4647586" y="3204354"/>
                </a:lnTo>
                <a:cubicBezTo>
                  <a:pt x="4647586" y="3203883"/>
                  <a:pt x="4647704" y="3203470"/>
                  <a:pt x="4647940" y="3203117"/>
                </a:cubicBezTo>
                <a:cubicBezTo>
                  <a:pt x="4648176" y="3202763"/>
                  <a:pt x="4648588" y="3202484"/>
                  <a:pt x="4649177" y="3202277"/>
                </a:cubicBezTo>
                <a:cubicBezTo>
                  <a:pt x="4649766" y="3202071"/>
                  <a:pt x="4650561" y="3201895"/>
                  <a:pt x="4651563" y="3201747"/>
                </a:cubicBezTo>
                <a:cubicBezTo>
                  <a:pt x="4652564" y="3201600"/>
                  <a:pt x="4653772" y="3201526"/>
                  <a:pt x="4655186" y="3201526"/>
                </a:cubicBezTo>
                <a:close/>
                <a:moveTo>
                  <a:pt x="4404601" y="3201526"/>
                </a:moveTo>
                <a:cubicBezTo>
                  <a:pt x="4406369" y="3201526"/>
                  <a:pt x="4407797" y="3201585"/>
                  <a:pt x="4408887" y="3201703"/>
                </a:cubicBezTo>
                <a:cubicBezTo>
                  <a:pt x="4409977" y="3201821"/>
                  <a:pt x="4410846" y="3201983"/>
                  <a:pt x="4411494" y="3202189"/>
                </a:cubicBezTo>
                <a:cubicBezTo>
                  <a:pt x="4412142" y="3202395"/>
                  <a:pt x="4412628" y="3202690"/>
                  <a:pt x="4412952" y="3203073"/>
                </a:cubicBezTo>
                <a:cubicBezTo>
                  <a:pt x="4413276" y="3203456"/>
                  <a:pt x="4413585" y="3203942"/>
                  <a:pt x="4413880" y="3204531"/>
                </a:cubicBezTo>
                <a:lnTo>
                  <a:pt x="4429697" y="3237403"/>
                </a:lnTo>
                <a:cubicBezTo>
                  <a:pt x="4431166" y="3240526"/>
                  <a:pt x="4432632" y="3243795"/>
                  <a:pt x="4434096" y="3247212"/>
                </a:cubicBezTo>
                <a:cubicBezTo>
                  <a:pt x="4435559" y="3250629"/>
                  <a:pt x="4437054" y="3254075"/>
                  <a:pt x="4438577" y="3257551"/>
                </a:cubicBezTo>
                <a:lnTo>
                  <a:pt x="4438752" y="3257551"/>
                </a:lnTo>
                <a:cubicBezTo>
                  <a:pt x="4440099" y="3254193"/>
                  <a:pt x="4441489" y="3250850"/>
                  <a:pt x="4442925" y="3247521"/>
                </a:cubicBezTo>
                <a:cubicBezTo>
                  <a:pt x="4444360" y="3244193"/>
                  <a:pt x="4445812" y="3240908"/>
                  <a:pt x="4447282" y="3237668"/>
                </a:cubicBezTo>
                <a:lnTo>
                  <a:pt x="4463188" y="3204619"/>
                </a:lnTo>
                <a:cubicBezTo>
                  <a:pt x="4463365" y="3204030"/>
                  <a:pt x="4463615" y="3203529"/>
                  <a:pt x="4463939" y="3203117"/>
                </a:cubicBezTo>
                <a:cubicBezTo>
                  <a:pt x="4464264" y="3202705"/>
                  <a:pt x="4464705" y="3202395"/>
                  <a:pt x="4465265" y="3202189"/>
                </a:cubicBezTo>
                <a:cubicBezTo>
                  <a:pt x="4465825" y="3201983"/>
                  <a:pt x="4466605" y="3201821"/>
                  <a:pt x="4467606" y="3201703"/>
                </a:cubicBezTo>
                <a:cubicBezTo>
                  <a:pt x="4468608" y="3201585"/>
                  <a:pt x="4469875" y="3201526"/>
                  <a:pt x="4471406" y="3201526"/>
                </a:cubicBezTo>
                <a:cubicBezTo>
                  <a:pt x="4473527" y="3201526"/>
                  <a:pt x="4475191" y="3201600"/>
                  <a:pt x="4476399" y="3201747"/>
                </a:cubicBezTo>
                <a:cubicBezTo>
                  <a:pt x="4477607" y="3201895"/>
                  <a:pt x="4478446" y="3202175"/>
                  <a:pt x="4478917" y="3202587"/>
                </a:cubicBezTo>
                <a:cubicBezTo>
                  <a:pt x="4479389" y="3202999"/>
                  <a:pt x="4479551" y="3203588"/>
                  <a:pt x="4479403" y="3204354"/>
                </a:cubicBezTo>
                <a:cubicBezTo>
                  <a:pt x="4479256" y="3205120"/>
                  <a:pt x="4478859" y="3206151"/>
                  <a:pt x="4478210" y="3207447"/>
                </a:cubicBezTo>
                <a:lnTo>
                  <a:pt x="4445868" y="3271955"/>
                </a:lnTo>
                <a:lnTo>
                  <a:pt x="4445868" y="3314105"/>
                </a:lnTo>
                <a:cubicBezTo>
                  <a:pt x="4445868" y="3314577"/>
                  <a:pt x="4445751" y="3314989"/>
                  <a:pt x="4445517" y="3315343"/>
                </a:cubicBezTo>
                <a:cubicBezTo>
                  <a:pt x="4445283" y="3315696"/>
                  <a:pt x="4444873" y="3315976"/>
                  <a:pt x="4444287" y="3316182"/>
                </a:cubicBezTo>
                <a:cubicBezTo>
                  <a:pt x="4443701" y="3316388"/>
                  <a:pt x="4442910" y="3316565"/>
                  <a:pt x="4441915" y="3316712"/>
                </a:cubicBezTo>
                <a:cubicBezTo>
                  <a:pt x="4440919" y="3316860"/>
                  <a:pt x="4439719" y="3316933"/>
                  <a:pt x="4438313" y="3316933"/>
                </a:cubicBezTo>
                <a:cubicBezTo>
                  <a:pt x="4436848" y="3316933"/>
                  <a:pt x="4435633" y="3316860"/>
                  <a:pt x="4434667" y="3316712"/>
                </a:cubicBezTo>
                <a:cubicBezTo>
                  <a:pt x="4433700" y="3316565"/>
                  <a:pt x="4432909" y="3316388"/>
                  <a:pt x="4432295" y="3316182"/>
                </a:cubicBezTo>
                <a:cubicBezTo>
                  <a:pt x="4431680" y="3315976"/>
                  <a:pt x="4431255" y="3315696"/>
                  <a:pt x="4431021" y="3315343"/>
                </a:cubicBezTo>
                <a:cubicBezTo>
                  <a:pt x="4430787" y="3314989"/>
                  <a:pt x="4430669" y="3314577"/>
                  <a:pt x="4430669" y="3314105"/>
                </a:cubicBezTo>
                <a:lnTo>
                  <a:pt x="4430669" y="3271955"/>
                </a:lnTo>
                <a:lnTo>
                  <a:pt x="4398327" y="3207447"/>
                </a:lnTo>
                <a:cubicBezTo>
                  <a:pt x="4397679" y="3206092"/>
                  <a:pt x="4397281" y="3205032"/>
                  <a:pt x="4397134" y="3204266"/>
                </a:cubicBezTo>
                <a:cubicBezTo>
                  <a:pt x="4396987" y="3203500"/>
                  <a:pt x="4397134" y="3202911"/>
                  <a:pt x="4397576" y="3202498"/>
                </a:cubicBezTo>
                <a:cubicBezTo>
                  <a:pt x="4398018" y="3202086"/>
                  <a:pt x="4398813" y="3201821"/>
                  <a:pt x="4399962" y="3201703"/>
                </a:cubicBezTo>
                <a:cubicBezTo>
                  <a:pt x="4401111" y="3201585"/>
                  <a:pt x="4402657" y="3201526"/>
                  <a:pt x="4404601" y="3201526"/>
                </a:cubicBezTo>
                <a:close/>
                <a:moveTo>
                  <a:pt x="4140836" y="3201526"/>
                </a:moveTo>
                <a:cubicBezTo>
                  <a:pt x="4142309" y="3201526"/>
                  <a:pt x="4143531" y="3201600"/>
                  <a:pt x="4144503" y="3201747"/>
                </a:cubicBezTo>
                <a:cubicBezTo>
                  <a:pt x="4145475" y="3201895"/>
                  <a:pt x="4146256" y="3202071"/>
                  <a:pt x="4146845" y="3202277"/>
                </a:cubicBezTo>
                <a:cubicBezTo>
                  <a:pt x="4147434" y="3202484"/>
                  <a:pt x="4147846" y="3202763"/>
                  <a:pt x="4148082" y="3203117"/>
                </a:cubicBezTo>
                <a:cubicBezTo>
                  <a:pt x="4148317" y="3203470"/>
                  <a:pt x="4148435" y="3203883"/>
                  <a:pt x="4148435" y="3204354"/>
                </a:cubicBezTo>
                <a:lnTo>
                  <a:pt x="4148435" y="3250128"/>
                </a:lnTo>
                <a:lnTo>
                  <a:pt x="4200483" y="3250128"/>
                </a:lnTo>
                <a:lnTo>
                  <a:pt x="4200483" y="3204354"/>
                </a:lnTo>
                <a:cubicBezTo>
                  <a:pt x="4200483" y="3203883"/>
                  <a:pt x="4200601" y="3203470"/>
                  <a:pt x="4200837" y="3203117"/>
                </a:cubicBezTo>
                <a:cubicBezTo>
                  <a:pt x="4201072" y="3202763"/>
                  <a:pt x="4201485" y="3202484"/>
                  <a:pt x="4202074" y="3202277"/>
                </a:cubicBezTo>
                <a:cubicBezTo>
                  <a:pt x="4202663" y="3202071"/>
                  <a:pt x="4203429" y="3201895"/>
                  <a:pt x="4204372" y="3201747"/>
                </a:cubicBezTo>
                <a:cubicBezTo>
                  <a:pt x="4205314" y="3201600"/>
                  <a:pt x="4206551" y="3201526"/>
                  <a:pt x="4208083" y="3201526"/>
                </a:cubicBezTo>
                <a:cubicBezTo>
                  <a:pt x="4209497" y="3201526"/>
                  <a:pt x="4210690" y="3201600"/>
                  <a:pt x="4211662" y="3201747"/>
                </a:cubicBezTo>
                <a:cubicBezTo>
                  <a:pt x="4212634" y="3201895"/>
                  <a:pt x="4213414" y="3202071"/>
                  <a:pt x="4214004" y="3202277"/>
                </a:cubicBezTo>
                <a:cubicBezTo>
                  <a:pt x="4214592" y="3202484"/>
                  <a:pt x="4215005" y="3202763"/>
                  <a:pt x="4215241" y="3203117"/>
                </a:cubicBezTo>
                <a:cubicBezTo>
                  <a:pt x="4215476" y="3203470"/>
                  <a:pt x="4215594" y="3203883"/>
                  <a:pt x="4215594" y="3204354"/>
                </a:cubicBezTo>
                <a:lnTo>
                  <a:pt x="4215594" y="3314105"/>
                </a:lnTo>
                <a:cubicBezTo>
                  <a:pt x="4215594" y="3314577"/>
                  <a:pt x="4215476" y="3314989"/>
                  <a:pt x="4215241" y="3315343"/>
                </a:cubicBezTo>
                <a:cubicBezTo>
                  <a:pt x="4215005" y="3315696"/>
                  <a:pt x="4214592" y="3315976"/>
                  <a:pt x="4214004" y="3316182"/>
                </a:cubicBezTo>
                <a:cubicBezTo>
                  <a:pt x="4213414" y="3316388"/>
                  <a:pt x="4212634" y="3316565"/>
                  <a:pt x="4211662" y="3316712"/>
                </a:cubicBezTo>
                <a:cubicBezTo>
                  <a:pt x="4210690" y="3316860"/>
                  <a:pt x="4209497" y="3316933"/>
                  <a:pt x="4208083" y="3316933"/>
                </a:cubicBezTo>
                <a:cubicBezTo>
                  <a:pt x="4206551" y="3316933"/>
                  <a:pt x="4205314" y="3316860"/>
                  <a:pt x="4204372" y="3316712"/>
                </a:cubicBezTo>
                <a:cubicBezTo>
                  <a:pt x="4203429" y="3316565"/>
                  <a:pt x="4202663" y="3316388"/>
                  <a:pt x="4202074" y="3316182"/>
                </a:cubicBezTo>
                <a:cubicBezTo>
                  <a:pt x="4201485" y="3315976"/>
                  <a:pt x="4201072" y="3315696"/>
                  <a:pt x="4200837" y="3315343"/>
                </a:cubicBezTo>
                <a:cubicBezTo>
                  <a:pt x="4200601" y="3314989"/>
                  <a:pt x="4200483" y="3314577"/>
                  <a:pt x="4200483" y="3314105"/>
                </a:cubicBezTo>
                <a:lnTo>
                  <a:pt x="4200483" y="3263383"/>
                </a:lnTo>
                <a:lnTo>
                  <a:pt x="4148435" y="3263383"/>
                </a:lnTo>
                <a:lnTo>
                  <a:pt x="4148435" y="3314105"/>
                </a:lnTo>
                <a:cubicBezTo>
                  <a:pt x="4148435" y="3314577"/>
                  <a:pt x="4148317" y="3314989"/>
                  <a:pt x="4148082" y="3315343"/>
                </a:cubicBezTo>
                <a:cubicBezTo>
                  <a:pt x="4147846" y="3315696"/>
                  <a:pt x="4147434" y="3315976"/>
                  <a:pt x="4146845" y="3316182"/>
                </a:cubicBezTo>
                <a:cubicBezTo>
                  <a:pt x="4146256" y="3316388"/>
                  <a:pt x="4145475" y="3316565"/>
                  <a:pt x="4144503" y="3316712"/>
                </a:cubicBezTo>
                <a:cubicBezTo>
                  <a:pt x="4143531" y="3316860"/>
                  <a:pt x="4142309" y="3316933"/>
                  <a:pt x="4140836" y="3316933"/>
                </a:cubicBezTo>
                <a:cubicBezTo>
                  <a:pt x="4139422" y="3316933"/>
                  <a:pt x="4138214" y="3316860"/>
                  <a:pt x="4137213" y="3316712"/>
                </a:cubicBezTo>
                <a:cubicBezTo>
                  <a:pt x="4136211" y="3316565"/>
                  <a:pt x="4135416" y="3316388"/>
                  <a:pt x="4134827" y="3316182"/>
                </a:cubicBezTo>
                <a:cubicBezTo>
                  <a:pt x="4134238" y="3315976"/>
                  <a:pt x="4133825" y="3315696"/>
                  <a:pt x="4133590" y="3315343"/>
                </a:cubicBezTo>
                <a:cubicBezTo>
                  <a:pt x="4133354" y="3314989"/>
                  <a:pt x="4133236" y="3314577"/>
                  <a:pt x="4133236" y="3314105"/>
                </a:cubicBezTo>
                <a:lnTo>
                  <a:pt x="4133236" y="3204354"/>
                </a:lnTo>
                <a:cubicBezTo>
                  <a:pt x="4133236" y="3203883"/>
                  <a:pt x="4133354" y="3203470"/>
                  <a:pt x="4133590" y="3203117"/>
                </a:cubicBezTo>
                <a:cubicBezTo>
                  <a:pt x="4133825" y="3202763"/>
                  <a:pt x="4134238" y="3202484"/>
                  <a:pt x="4134827" y="3202277"/>
                </a:cubicBezTo>
                <a:cubicBezTo>
                  <a:pt x="4135416" y="3202071"/>
                  <a:pt x="4136211" y="3201895"/>
                  <a:pt x="4137213" y="3201747"/>
                </a:cubicBezTo>
                <a:cubicBezTo>
                  <a:pt x="4138214" y="3201600"/>
                  <a:pt x="4139422" y="3201526"/>
                  <a:pt x="4140836" y="3201526"/>
                </a:cubicBezTo>
                <a:close/>
                <a:moveTo>
                  <a:pt x="3890251" y="3201526"/>
                </a:moveTo>
                <a:cubicBezTo>
                  <a:pt x="3892019" y="3201526"/>
                  <a:pt x="3893447" y="3201585"/>
                  <a:pt x="3894537" y="3201703"/>
                </a:cubicBezTo>
                <a:cubicBezTo>
                  <a:pt x="3895627" y="3201821"/>
                  <a:pt x="3896496" y="3201983"/>
                  <a:pt x="3897144" y="3202189"/>
                </a:cubicBezTo>
                <a:cubicBezTo>
                  <a:pt x="3897792" y="3202395"/>
                  <a:pt x="3898278" y="3202690"/>
                  <a:pt x="3898602" y="3203073"/>
                </a:cubicBezTo>
                <a:cubicBezTo>
                  <a:pt x="3898926" y="3203456"/>
                  <a:pt x="3899235" y="3203942"/>
                  <a:pt x="3899530" y="3204531"/>
                </a:cubicBezTo>
                <a:lnTo>
                  <a:pt x="3915347" y="3237403"/>
                </a:lnTo>
                <a:cubicBezTo>
                  <a:pt x="3916816" y="3240526"/>
                  <a:pt x="3918281" y="3243795"/>
                  <a:pt x="3919746" y="3247212"/>
                </a:cubicBezTo>
                <a:cubicBezTo>
                  <a:pt x="3921210" y="3250629"/>
                  <a:pt x="3922703" y="3254075"/>
                  <a:pt x="3924227" y="3257551"/>
                </a:cubicBezTo>
                <a:lnTo>
                  <a:pt x="3924402" y="3257551"/>
                </a:lnTo>
                <a:cubicBezTo>
                  <a:pt x="3925749" y="3254193"/>
                  <a:pt x="3927140" y="3250850"/>
                  <a:pt x="3928575" y="3247521"/>
                </a:cubicBezTo>
                <a:cubicBezTo>
                  <a:pt x="3930010" y="3244193"/>
                  <a:pt x="3931462" y="3240908"/>
                  <a:pt x="3932932" y="3237668"/>
                </a:cubicBezTo>
                <a:lnTo>
                  <a:pt x="3948838" y="3204619"/>
                </a:lnTo>
                <a:cubicBezTo>
                  <a:pt x="3949015" y="3204030"/>
                  <a:pt x="3949265" y="3203529"/>
                  <a:pt x="3949589" y="3203117"/>
                </a:cubicBezTo>
                <a:cubicBezTo>
                  <a:pt x="3949913" y="3202705"/>
                  <a:pt x="3950355" y="3202395"/>
                  <a:pt x="3950915" y="3202189"/>
                </a:cubicBezTo>
                <a:cubicBezTo>
                  <a:pt x="3951475" y="3201983"/>
                  <a:pt x="3952255" y="3201821"/>
                  <a:pt x="3953257" y="3201703"/>
                </a:cubicBezTo>
                <a:cubicBezTo>
                  <a:pt x="3954258" y="3201585"/>
                  <a:pt x="3955525" y="3201526"/>
                  <a:pt x="3957056" y="3201526"/>
                </a:cubicBezTo>
                <a:cubicBezTo>
                  <a:pt x="3959177" y="3201526"/>
                  <a:pt x="3960841" y="3201600"/>
                  <a:pt x="3962049" y="3201747"/>
                </a:cubicBezTo>
                <a:cubicBezTo>
                  <a:pt x="3963257" y="3201895"/>
                  <a:pt x="3964096" y="3202175"/>
                  <a:pt x="3964568" y="3202587"/>
                </a:cubicBezTo>
                <a:cubicBezTo>
                  <a:pt x="3965039" y="3202999"/>
                  <a:pt x="3965201" y="3203588"/>
                  <a:pt x="3965054" y="3204354"/>
                </a:cubicBezTo>
                <a:cubicBezTo>
                  <a:pt x="3964906" y="3205120"/>
                  <a:pt x="3964509" y="3206151"/>
                  <a:pt x="3963861" y="3207447"/>
                </a:cubicBezTo>
                <a:lnTo>
                  <a:pt x="3931518" y="3271955"/>
                </a:lnTo>
                <a:lnTo>
                  <a:pt x="3931518" y="3314105"/>
                </a:lnTo>
                <a:cubicBezTo>
                  <a:pt x="3931518" y="3314577"/>
                  <a:pt x="3931401" y="3314989"/>
                  <a:pt x="3931167" y="3315343"/>
                </a:cubicBezTo>
                <a:cubicBezTo>
                  <a:pt x="3930933" y="3315696"/>
                  <a:pt x="3930523" y="3315976"/>
                  <a:pt x="3929937" y="3316182"/>
                </a:cubicBezTo>
                <a:cubicBezTo>
                  <a:pt x="3929351" y="3316388"/>
                  <a:pt x="3928560" y="3316565"/>
                  <a:pt x="3927565" y="3316712"/>
                </a:cubicBezTo>
                <a:cubicBezTo>
                  <a:pt x="3926569" y="3316860"/>
                  <a:pt x="3925369" y="3316933"/>
                  <a:pt x="3923963" y="3316933"/>
                </a:cubicBezTo>
                <a:cubicBezTo>
                  <a:pt x="3922499" y="3316933"/>
                  <a:pt x="3921283" y="3316860"/>
                  <a:pt x="3920317" y="3316712"/>
                </a:cubicBezTo>
                <a:cubicBezTo>
                  <a:pt x="3919350" y="3316565"/>
                  <a:pt x="3918559" y="3316388"/>
                  <a:pt x="3917945" y="3316182"/>
                </a:cubicBezTo>
                <a:cubicBezTo>
                  <a:pt x="3917330" y="3315976"/>
                  <a:pt x="3916905" y="3315696"/>
                  <a:pt x="3916671" y="3315343"/>
                </a:cubicBezTo>
                <a:cubicBezTo>
                  <a:pt x="3916437" y="3314989"/>
                  <a:pt x="3916319" y="3314577"/>
                  <a:pt x="3916319" y="3314105"/>
                </a:cubicBezTo>
                <a:lnTo>
                  <a:pt x="3916319" y="3271955"/>
                </a:lnTo>
                <a:lnTo>
                  <a:pt x="3883977" y="3207447"/>
                </a:lnTo>
                <a:cubicBezTo>
                  <a:pt x="3883329" y="3206092"/>
                  <a:pt x="3882931" y="3205032"/>
                  <a:pt x="3882784" y="3204266"/>
                </a:cubicBezTo>
                <a:cubicBezTo>
                  <a:pt x="3882637" y="3203500"/>
                  <a:pt x="3882784" y="3202911"/>
                  <a:pt x="3883226" y="3202498"/>
                </a:cubicBezTo>
                <a:cubicBezTo>
                  <a:pt x="3883668" y="3202086"/>
                  <a:pt x="3884463" y="3201821"/>
                  <a:pt x="3885612" y="3201703"/>
                </a:cubicBezTo>
                <a:cubicBezTo>
                  <a:pt x="3886761" y="3201585"/>
                  <a:pt x="3888307" y="3201526"/>
                  <a:pt x="3890251" y="3201526"/>
                </a:cubicBezTo>
                <a:close/>
                <a:moveTo>
                  <a:pt x="3674138" y="3201526"/>
                </a:moveTo>
                <a:cubicBezTo>
                  <a:pt x="3675611" y="3201526"/>
                  <a:pt x="3676833" y="3201600"/>
                  <a:pt x="3677805" y="3201747"/>
                </a:cubicBezTo>
                <a:cubicBezTo>
                  <a:pt x="3678777" y="3201895"/>
                  <a:pt x="3679558" y="3202071"/>
                  <a:pt x="3680147" y="3202277"/>
                </a:cubicBezTo>
                <a:cubicBezTo>
                  <a:pt x="3680735" y="3202484"/>
                  <a:pt x="3681148" y="3202763"/>
                  <a:pt x="3681384" y="3203117"/>
                </a:cubicBezTo>
                <a:cubicBezTo>
                  <a:pt x="3681620" y="3203470"/>
                  <a:pt x="3681737" y="3203883"/>
                  <a:pt x="3681737" y="3204354"/>
                </a:cubicBezTo>
                <a:lnTo>
                  <a:pt x="3681737" y="3250128"/>
                </a:lnTo>
                <a:lnTo>
                  <a:pt x="3733786" y="3250128"/>
                </a:lnTo>
                <a:lnTo>
                  <a:pt x="3733786" y="3204354"/>
                </a:lnTo>
                <a:cubicBezTo>
                  <a:pt x="3733786" y="3203883"/>
                  <a:pt x="3733903" y="3203470"/>
                  <a:pt x="3734139" y="3203117"/>
                </a:cubicBezTo>
                <a:cubicBezTo>
                  <a:pt x="3734374" y="3202763"/>
                  <a:pt x="3734787" y="3202484"/>
                  <a:pt x="3735376" y="3202277"/>
                </a:cubicBezTo>
                <a:cubicBezTo>
                  <a:pt x="3735965" y="3202071"/>
                  <a:pt x="3736732" y="3201895"/>
                  <a:pt x="3737674" y="3201747"/>
                </a:cubicBezTo>
                <a:cubicBezTo>
                  <a:pt x="3738616" y="3201600"/>
                  <a:pt x="3739853" y="3201526"/>
                  <a:pt x="3741386" y="3201526"/>
                </a:cubicBezTo>
                <a:cubicBezTo>
                  <a:pt x="3742799" y="3201526"/>
                  <a:pt x="3743992" y="3201600"/>
                  <a:pt x="3744937" y="3201747"/>
                </a:cubicBezTo>
                <a:cubicBezTo>
                  <a:pt x="3745909" y="3201895"/>
                  <a:pt x="3746689" y="3202071"/>
                  <a:pt x="3747279" y="3202277"/>
                </a:cubicBezTo>
                <a:cubicBezTo>
                  <a:pt x="3747867" y="3202484"/>
                  <a:pt x="3748280" y="3202763"/>
                  <a:pt x="3748516" y="3203117"/>
                </a:cubicBezTo>
                <a:cubicBezTo>
                  <a:pt x="3748751" y="3203470"/>
                  <a:pt x="3748869" y="3203883"/>
                  <a:pt x="3748869" y="3204354"/>
                </a:cubicBezTo>
                <a:lnTo>
                  <a:pt x="3748869" y="3314105"/>
                </a:lnTo>
                <a:cubicBezTo>
                  <a:pt x="3748869" y="3314577"/>
                  <a:pt x="3748751" y="3314989"/>
                  <a:pt x="3748516" y="3315343"/>
                </a:cubicBezTo>
                <a:cubicBezTo>
                  <a:pt x="3748280" y="3315696"/>
                  <a:pt x="3747867" y="3315976"/>
                  <a:pt x="3747279" y="3316182"/>
                </a:cubicBezTo>
                <a:cubicBezTo>
                  <a:pt x="3746689" y="3316388"/>
                  <a:pt x="3745909" y="3316565"/>
                  <a:pt x="3744937" y="3316712"/>
                </a:cubicBezTo>
                <a:cubicBezTo>
                  <a:pt x="3743992" y="3316860"/>
                  <a:pt x="3742799" y="3316933"/>
                  <a:pt x="3741386" y="3316933"/>
                </a:cubicBezTo>
                <a:cubicBezTo>
                  <a:pt x="3739853" y="3316933"/>
                  <a:pt x="3738616" y="3316860"/>
                  <a:pt x="3737674" y="3316712"/>
                </a:cubicBezTo>
                <a:cubicBezTo>
                  <a:pt x="3736732" y="3316565"/>
                  <a:pt x="3735965" y="3316388"/>
                  <a:pt x="3735376" y="3316182"/>
                </a:cubicBezTo>
                <a:cubicBezTo>
                  <a:pt x="3734787" y="3315976"/>
                  <a:pt x="3734374" y="3315696"/>
                  <a:pt x="3734139" y="3315343"/>
                </a:cubicBezTo>
                <a:cubicBezTo>
                  <a:pt x="3733903" y="3314989"/>
                  <a:pt x="3733786" y="3314577"/>
                  <a:pt x="3733786" y="3314105"/>
                </a:cubicBezTo>
                <a:lnTo>
                  <a:pt x="3733786" y="3263383"/>
                </a:lnTo>
                <a:lnTo>
                  <a:pt x="3681737" y="3263383"/>
                </a:lnTo>
                <a:lnTo>
                  <a:pt x="3681737" y="3314105"/>
                </a:lnTo>
                <a:cubicBezTo>
                  <a:pt x="3681737" y="3314577"/>
                  <a:pt x="3681620" y="3314989"/>
                  <a:pt x="3681384" y="3315343"/>
                </a:cubicBezTo>
                <a:cubicBezTo>
                  <a:pt x="3681148" y="3315696"/>
                  <a:pt x="3680735" y="3315976"/>
                  <a:pt x="3680147" y="3316182"/>
                </a:cubicBezTo>
                <a:cubicBezTo>
                  <a:pt x="3679558" y="3316388"/>
                  <a:pt x="3678777" y="3316565"/>
                  <a:pt x="3677805" y="3316712"/>
                </a:cubicBezTo>
                <a:cubicBezTo>
                  <a:pt x="3676833" y="3316860"/>
                  <a:pt x="3675611" y="3316933"/>
                  <a:pt x="3674138" y="3316933"/>
                </a:cubicBezTo>
                <a:cubicBezTo>
                  <a:pt x="3672725" y="3316933"/>
                  <a:pt x="3671517" y="3316860"/>
                  <a:pt x="3670516" y="3316712"/>
                </a:cubicBezTo>
                <a:cubicBezTo>
                  <a:pt x="3669514" y="3316565"/>
                  <a:pt x="3668719" y="3316388"/>
                  <a:pt x="3668130" y="3316182"/>
                </a:cubicBezTo>
                <a:cubicBezTo>
                  <a:pt x="3667540" y="3315976"/>
                  <a:pt x="3667128" y="3315696"/>
                  <a:pt x="3666893" y="3315343"/>
                </a:cubicBezTo>
                <a:cubicBezTo>
                  <a:pt x="3666657" y="3314989"/>
                  <a:pt x="3666539" y="3314577"/>
                  <a:pt x="3666539" y="3314105"/>
                </a:cubicBezTo>
                <a:lnTo>
                  <a:pt x="3666539" y="3204354"/>
                </a:lnTo>
                <a:cubicBezTo>
                  <a:pt x="3666539" y="3203883"/>
                  <a:pt x="3666657" y="3203470"/>
                  <a:pt x="3666893" y="3203117"/>
                </a:cubicBezTo>
                <a:cubicBezTo>
                  <a:pt x="3667128" y="3202763"/>
                  <a:pt x="3667540" y="3202484"/>
                  <a:pt x="3668130" y="3202277"/>
                </a:cubicBezTo>
                <a:cubicBezTo>
                  <a:pt x="3668719" y="3202071"/>
                  <a:pt x="3669514" y="3201895"/>
                  <a:pt x="3670516" y="3201747"/>
                </a:cubicBezTo>
                <a:cubicBezTo>
                  <a:pt x="3671517" y="3201600"/>
                  <a:pt x="3672725" y="3201526"/>
                  <a:pt x="3674138" y="3201526"/>
                </a:cubicBezTo>
                <a:close/>
                <a:moveTo>
                  <a:pt x="3423555" y="3201526"/>
                </a:moveTo>
                <a:cubicBezTo>
                  <a:pt x="3425322" y="3201526"/>
                  <a:pt x="3426750" y="3201585"/>
                  <a:pt x="3427840" y="3201703"/>
                </a:cubicBezTo>
                <a:cubicBezTo>
                  <a:pt x="3428930" y="3201821"/>
                  <a:pt x="3429799" y="3201983"/>
                  <a:pt x="3430447" y="3202189"/>
                </a:cubicBezTo>
                <a:cubicBezTo>
                  <a:pt x="3431094" y="3202395"/>
                  <a:pt x="3431581" y="3202690"/>
                  <a:pt x="3431904" y="3203073"/>
                </a:cubicBezTo>
                <a:cubicBezTo>
                  <a:pt x="3432229" y="3203456"/>
                  <a:pt x="3432538" y="3203942"/>
                  <a:pt x="3432832" y="3204531"/>
                </a:cubicBezTo>
                <a:lnTo>
                  <a:pt x="3448650" y="3237403"/>
                </a:lnTo>
                <a:cubicBezTo>
                  <a:pt x="3450119" y="3240526"/>
                  <a:pt x="3451584" y="3243795"/>
                  <a:pt x="3453049" y="3247212"/>
                </a:cubicBezTo>
                <a:cubicBezTo>
                  <a:pt x="3454513" y="3250629"/>
                  <a:pt x="3456007" y="3254075"/>
                  <a:pt x="3457530" y="3257551"/>
                </a:cubicBezTo>
                <a:lnTo>
                  <a:pt x="3457704" y="3257551"/>
                </a:lnTo>
                <a:cubicBezTo>
                  <a:pt x="3459052" y="3254193"/>
                  <a:pt x="3460443" y="3250850"/>
                  <a:pt x="3461878" y="3247521"/>
                </a:cubicBezTo>
                <a:cubicBezTo>
                  <a:pt x="3463313" y="3244193"/>
                  <a:pt x="3464765" y="3240908"/>
                  <a:pt x="3466235" y="3237668"/>
                </a:cubicBezTo>
                <a:lnTo>
                  <a:pt x="3482141" y="3204619"/>
                </a:lnTo>
                <a:cubicBezTo>
                  <a:pt x="3482318" y="3204030"/>
                  <a:pt x="3482568" y="3203529"/>
                  <a:pt x="3482892" y="3203117"/>
                </a:cubicBezTo>
                <a:cubicBezTo>
                  <a:pt x="3483217" y="3202705"/>
                  <a:pt x="3483658" y="3202395"/>
                  <a:pt x="3484218" y="3202189"/>
                </a:cubicBezTo>
                <a:cubicBezTo>
                  <a:pt x="3484778" y="3201983"/>
                  <a:pt x="3485558" y="3201821"/>
                  <a:pt x="3486560" y="3201703"/>
                </a:cubicBezTo>
                <a:cubicBezTo>
                  <a:pt x="3487561" y="3201585"/>
                  <a:pt x="3488828" y="3201526"/>
                  <a:pt x="3490359" y="3201526"/>
                </a:cubicBezTo>
                <a:cubicBezTo>
                  <a:pt x="3492480" y="3201526"/>
                  <a:pt x="3494145" y="3201600"/>
                  <a:pt x="3495353" y="3201747"/>
                </a:cubicBezTo>
                <a:cubicBezTo>
                  <a:pt x="3496560" y="3201895"/>
                  <a:pt x="3497399" y="3202175"/>
                  <a:pt x="3497871" y="3202587"/>
                </a:cubicBezTo>
                <a:cubicBezTo>
                  <a:pt x="3498342" y="3202999"/>
                  <a:pt x="3498504" y="3203588"/>
                  <a:pt x="3498357" y="3204354"/>
                </a:cubicBezTo>
                <a:cubicBezTo>
                  <a:pt x="3498209" y="3205120"/>
                  <a:pt x="3497812" y="3206151"/>
                  <a:pt x="3497164" y="3207447"/>
                </a:cubicBezTo>
                <a:lnTo>
                  <a:pt x="3464822" y="3271955"/>
                </a:lnTo>
                <a:lnTo>
                  <a:pt x="3464822" y="3314105"/>
                </a:lnTo>
                <a:cubicBezTo>
                  <a:pt x="3464822" y="3314577"/>
                  <a:pt x="3464704" y="3314989"/>
                  <a:pt x="3464469" y="3315343"/>
                </a:cubicBezTo>
                <a:cubicBezTo>
                  <a:pt x="3464236" y="3315696"/>
                  <a:pt x="3463826" y="3315976"/>
                  <a:pt x="3463240" y="3316182"/>
                </a:cubicBezTo>
                <a:cubicBezTo>
                  <a:pt x="3462654" y="3316388"/>
                  <a:pt x="3461863" y="3316565"/>
                  <a:pt x="3460868" y="3316712"/>
                </a:cubicBezTo>
                <a:cubicBezTo>
                  <a:pt x="3459872" y="3316860"/>
                  <a:pt x="3458672" y="3316933"/>
                  <a:pt x="3457266" y="3316933"/>
                </a:cubicBezTo>
                <a:cubicBezTo>
                  <a:pt x="3455802" y="3316933"/>
                  <a:pt x="3454586" y="3316860"/>
                  <a:pt x="3453620" y="3316712"/>
                </a:cubicBezTo>
                <a:cubicBezTo>
                  <a:pt x="3452653" y="3316565"/>
                  <a:pt x="3451863" y="3316388"/>
                  <a:pt x="3451247" y="3316182"/>
                </a:cubicBezTo>
                <a:cubicBezTo>
                  <a:pt x="3450632" y="3315976"/>
                  <a:pt x="3450208" y="3315696"/>
                  <a:pt x="3449974" y="3315343"/>
                </a:cubicBezTo>
                <a:cubicBezTo>
                  <a:pt x="3449740" y="3314989"/>
                  <a:pt x="3449622" y="3314577"/>
                  <a:pt x="3449622" y="3314105"/>
                </a:cubicBezTo>
                <a:lnTo>
                  <a:pt x="3449622" y="3271955"/>
                </a:lnTo>
                <a:lnTo>
                  <a:pt x="3417281" y="3207447"/>
                </a:lnTo>
                <a:cubicBezTo>
                  <a:pt x="3416632" y="3206092"/>
                  <a:pt x="3416234" y="3205032"/>
                  <a:pt x="3416087" y="3204266"/>
                </a:cubicBezTo>
                <a:cubicBezTo>
                  <a:pt x="3415940" y="3203500"/>
                  <a:pt x="3416087" y="3202911"/>
                  <a:pt x="3416529" y="3202498"/>
                </a:cubicBezTo>
                <a:cubicBezTo>
                  <a:pt x="3416971" y="3202086"/>
                  <a:pt x="3417766" y="3201821"/>
                  <a:pt x="3418915" y="3201703"/>
                </a:cubicBezTo>
                <a:cubicBezTo>
                  <a:pt x="3420064" y="3201585"/>
                  <a:pt x="3421610" y="3201526"/>
                  <a:pt x="3423555" y="3201526"/>
                </a:cubicBezTo>
                <a:close/>
                <a:moveTo>
                  <a:pt x="3197887" y="3201526"/>
                </a:moveTo>
                <a:cubicBezTo>
                  <a:pt x="3199360" y="3201526"/>
                  <a:pt x="3200583" y="3201600"/>
                  <a:pt x="3201553" y="3201747"/>
                </a:cubicBezTo>
                <a:cubicBezTo>
                  <a:pt x="3202527" y="3201895"/>
                  <a:pt x="3203306" y="3202071"/>
                  <a:pt x="3203896" y="3202277"/>
                </a:cubicBezTo>
                <a:cubicBezTo>
                  <a:pt x="3204486" y="3202484"/>
                  <a:pt x="3204898" y="3202763"/>
                  <a:pt x="3205134" y="3203117"/>
                </a:cubicBezTo>
                <a:cubicBezTo>
                  <a:pt x="3205369" y="3203470"/>
                  <a:pt x="3205487" y="3203883"/>
                  <a:pt x="3205487" y="3204354"/>
                </a:cubicBezTo>
                <a:lnTo>
                  <a:pt x="3205487" y="3250128"/>
                </a:lnTo>
                <a:lnTo>
                  <a:pt x="3257537" y="3250128"/>
                </a:lnTo>
                <a:lnTo>
                  <a:pt x="3257537" y="3204354"/>
                </a:lnTo>
                <a:cubicBezTo>
                  <a:pt x="3257537" y="3203883"/>
                  <a:pt x="3257655" y="3203470"/>
                  <a:pt x="3257890" y="3203117"/>
                </a:cubicBezTo>
                <a:cubicBezTo>
                  <a:pt x="3258126" y="3202763"/>
                  <a:pt x="3258538" y="3202484"/>
                  <a:pt x="3259127" y="3202277"/>
                </a:cubicBezTo>
                <a:cubicBezTo>
                  <a:pt x="3259716" y="3202071"/>
                  <a:pt x="3260483" y="3201895"/>
                  <a:pt x="3261425" y="3201747"/>
                </a:cubicBezTo>
                <a:cubicBezTo>
                  <a:pt x="3262367" y="3201600"/>
                  <a:pt x="3263604" y="3201526"/>
                  <a:pt x="3265136" y="3201526"/>
                </a:cubicBezTo>
                <a:cubicBezTo>
                  <a:pt x="3266550" y="3201526"/>
                  <a:pt x="3267743" y="3201600"/>
                  <a:pt x="3268715" y="3201747"/>
                </a:cubicBezTo>
                <a:cubicBezTo>
                  <a:pt x="3269687" y="3201895"/>
                  <a:pt x="3270468" y="3202071"/>
                  <a:pt x="3271057" y="3202277"/>
                </a:cubicBezTo>
                <a:cubicBezTo>
                  <a:pt x="3271646" y="3202484"/>
                  <a:pt x="3272058" y="3202763"/>
                  <a:pt x="3272294" y="3203117"/>
                </a:cubicBezTo>
                <a:cubicBezTo>
                  <a:pt x="3272530" y="3203470"/>
                  <a:pt x="3272648" y="3203883"/>
                  <a:pt x="3272648" y="3204354"/>
                </a:cubicBezTo>
                <a:lnTo>
                  <a:pt x="3272648" y="3314105"/>
                </a:lnTo>
                <a:cubicBezTo>
                  <a:pt x="3272648" y="3314577"/>
                  <a:pt x="3272530" y="3314989"/>
                  <a:pt x="3272294" y="3315343"/>
                </a:cubicBezTo>
                <a:cubicBezTo>
                  <a:pt x="3272058" y="3315696"/>
                  <a:pt x="3271646" y="3315976"/>
                  <a:pt x="3271057" y="3316182"/>
                </a:cubicBezTo>
                <a:cubicBezTo>
                  <a:pt x="3270468" y="3316388"/>
                  <a:pt x="3269687" y="3316565"/>
                  <a:pt x="3268715" y="3316712"/>
                </a:cubicBezTo>
                <a:cubicBezTo>
                  <a:pt x="3267743" y="3316860"/>
                  <a:pt x="3266550" y="3316933"/>
                  <a:pt x="3265136" y="3316933"/>
                </a:cubicBezTo>
                <a:cubicBezTo>
                  <a:pt x="3263604" y="3316933"/>
                  <a:pt x="3262367" y="3316860"/>
                  <a:pt x="3261425" y="3316712"/>
                </a:cubicBezTo>
                <a:cubicBezTo>
                  <a:pt x="3260483" y="3316565"/>
                  <a:pt x="3259716" y="3316388"/>
                  <a:pt x="3259127" y="3316182"/>
                </a:cubicBezTo>
                <a:cubicBezTo>
                  <a:pt x="3258538" y="3315976"/>
                  <a:pt x="3258126" y="3315696"/>
                  <a:pt x="3257890" y="3315343"/>
                </a:cubicBezTo>
                <a:cubicBezTo>
                  <a:pt x="3257655" y="3314989"/>
                  <a:pt x="3257537" y="3314577"/>
                  <a:pt x="3257537" y="3314105"/>
                </a:cubicBezTo>
                <a:lnTo>
                  <a:pt x="3257537" y="3263383"/>
                </a:lnTo>
                <a:lnTo>
                  <a:pt x="3205487" y="3263383"/>
                </a:lnTo>
                <a:lnTo>
                  <a:pt x="3205487" y="3314105"/>
                </a:lnTo>
                <a:cubicBezTo>
                  <a:pt x="3205487" y="3314577"/>
                  <a:pt x="3205369" y="3314989"/>
                  <a:pt x="3205134" y="3315343"/>
                </a:cubicBezTo>
                <a:cubicBezTo>
                  <a:pt x="3204898" y="3315696"/>
                  <a:pt x="3204486" y="3315976"/>
                  <a:pt x="3203896" y="3316182"/>
                </a:cubicBezTo>
                <a:cubicBezTo>
                  <a:pt x="3203306" y="3316388"/>
                  <a:pt x="3202527" y="3316565"/>
                  <a:pt x="3201553" y="3316712"/>
                </a:cubicBezTo>
                <a:cubicBezTo>
                  <a:pt x="3200583" y="3316860"/>
                  <a:pt x="3199360" y="3316933"/>
                  <a:pt x="3197887" y="3316933"/>
                </a:cubicBezTo>
                <a:cubicBezTo>
                  <a:pt x="3196474" y="3316933"/>
                  <a:pt x="3195265" y="3316860"/>
                  <a:pt x="3194264" y="3316712"/>
                </a:cubicBezTo>
                <a:cubicBezTo>
                  <a:pt x="3193262" y="3316565"/>
                  <a:pt x="3192467" y="3316388"/>
                  <a:pt x="3191879" y="3316182"/>
                </a:cubicBezTo>
                <a:cubicBezTo>
                  <a:pt x="3191290" y="3315976"/>
                  <a:pt x="3190877" y="3315696"/>
                  <a:pt x="3190641" y="3315343"/>
                </a:cubicBezTo>
                <a:cubicBezTo>
                  <a:pt x="3190405" y="3314989"/>
                  <a:pt x="3190289" y="3314577"/>
                  <a:pt x="3190289" y="3314105"/>
                </a:cubicBezTo>
                <a:lnTo>
                  <a:pt x="3190289" y="3204354"/>
                </a:lnTo>
                <a:cubicBezTo>
                  <a:pt x="3190289" y="3203883"/>
                  <a:pt x="3190405" y="3203470"/>
                  <a:pt x="3190641" y="3203117"/>
                </a:cubicBezTo>
                <a:cubicBezTo>
                  <a:pt x="3190877" y="3202763"/>
                  <a:pt x="3191290" y="3202484"/>
                  <a:pt x="3191879" y="3202277"/>
                </a:cubicBezTo>
                <a:cubicBezTo>
                  <a:pt x="3192467" y="3202071"/>
                  <a:pt x="3193262" y="3201895"/>
                  <a:pt x="3194264" y="3201747"/>
                </a:cubicBezTo>
                <a:cubicBezTo>
                  <a:pt x="3195265" y="3201600"/>
                  <a:pt x="3196474" y="3201526"/>
                  <a:pt x="3197887" y="3201526"/>
                </a:cubicBezTo>
                <a:close/>
                <a:moveTo>
                  <a:pt x="2947295" y="3201526"/>
                </a:moveTo>
                <a:cubicBezTo>
                  <a:pt x="2949072" y="3201526"/>
                  <a:pt x="2950500" y="3201585"/>
                  <a:pt x="2951588" y="3201703"/>
                </a:cubicBezTo>
                <a:cubicBezTo>
                  <a:pt x="2952672" y="3201821"/>
                  <a:pt x="2953541" y="3201983"/>
                  <a:pt x="2954188" y="3202189"/>
                </a:cubicBezTo>
                <a:cubicBezTo>
                  <a:pt x="2954838" y="3202395"/>
                  <a:pt x="2955328" y="3202690"/>
                  <a:pt x="2955650" y="3203073"/>
                </a:cubicBezTo>
                <a:cubicBezTo>
                  <a:pt x="2955974" y="3203456"/>
                  <a:pt x="2956288" y="3203942"/>
                  <a:pt x="2956575" y="3204531"/>
                </a:cubicBezTo>
                <a:lnTo>
                  <a:pt x="2972399" y="3237403"/>
                </a:lnTo>
                <a:cubicBezTo>
                  <a:pt x="2973865" y="3240526"/>
                  <a:pt x="2975331" y="3243795"/>
                  <a:pt x="2976793" y="3247212"/>
                </a:cubicBezTo>
                <a:cubicBezTo>
                  <a:pt x="2978258" y="3250629"/>
                  <a:pt x="2979757" y="3254075"/>
                  <a:pt x="2981280" y="3257551"/>
                </a:cubicBezTo>
                <a:lnTo>
                  <a:pt x="2981454" y="3257551"/>
                </a:lnTo>
                <a:cubicBezTo>
                  <a:pt x="2982800" y="3254193"/>
                  <a:pt x="2984187" y="3250850"/>
                  <a:pt x="2985626" y="3247521"/>
                </a:cubicBezTo>
                <a:cubicBezTo>
                  <a:pt x="2987063" y="3244193"/>
                  <a:pt x="2988512" y="3240908"/>
                  <a:pt x="2989982" y="3237668"/>
                </a:cubicBezTo>
                <a:lnTo>
                  <a:pt x="3005889" y="3204619"/>
                </a:lnTo>
                <a:cubicBezTo>
                  <a:pt x="3006066" y="3204030"/>
                  <a:pt x="3006316" y="3203529"/>
                  <a:pt x="3006641" y="3203117"/>
                </a:cubicBezTo>
                <a:cubicBezTo>
                  <a:pt x="3006963" y="3202705"/>
                  <a:pt x="3007406" y="3202395"/>
                  <a:pt x="3007966" y="3202189"/>
                </a:cubicBezTo>
                <a:cubicBezTo>
                  <a:pt x="3008525" y="3201983"/>
                  <a:pt x="3009307" y="3201821"/>
                  <a:pt x="3010307" y="3201703"/>
                </a:cubicBezTo>
                <a:cubicBezTo>
                  <a:pt x="3011308" y="3201585"/>
                  <a:pt x="3012576" y="3201526"/>
                  <a:pt x="3014108" y="3201526"/>
                </a:cubicBezTo>
                <a:cubicBezTo>
                  <a:pt x="3016228" y="3201526"/>
                  <a:pt x="3017892" y="3201600"/>
                  <a:pt x="3019101" y="3201747"/>
                </a:cubicBezTo>
                <a:cubicBezTo>
                  <a:pt x="3020309" y="3201895"/>
                  <a:pt x="3021148" y="3202175"/>
                  <a:pt x="3021619" y="3202587"/>
                </a:cubicBezTo>
                <a:cubicBezTo>
                  <a:pt x="3022090" y="3202999"/>
                  <a:pt x="3022252" y="3203588"/>
                  <a:pt x="3022105" y="3204354"/>
                </a:cubicBezTo>
                <a:cubicBezTo>
                  <a:pt x="3021959" y="3205120"/>
                  <a:pt x="3021560" y="3206151"/>
                  <a:pt x="3020911" y="3207447"/>
                </a:cubicBezTo>
                <a:lnTo>
                  <a:pt x="2988570" y="3271955"/>
                </a:lnTo>
                <a:lnTo>
                  <a:pt x="2988570" y="3314105"/>
                </a:lnTo>
                <a:cubicBezTo>
                  <a:pt x="2988570" y="3314577"/>
                  <a:pt x="2988450" y="3314989"/>
                  <a:pt x="2988219" y="3315343"/>
                </a:cubicBezTo>
                <a:cubicBezTo>
                  <a:pt x="2987985" y="3315696"/>
                  <a:pt x="2987574" y="3315976"/>
                  <a:pt x="2986984" y="3316182"/>
                </a:cubicBezTo>
                <a:cubicBezTo>
                  <a:pt x="2986398" y="3316388"/>
                  <a:pt x="2985608" y="3316565"/>
                  <a:pt x="2984615" y="3316712"/>
                </a:cubicBezTo>
                <a:cubicBezTo>
                  <a:pt x="2983621" y="3316860"/>
                  <a:pt x="2982421" y="3316933"/>
                  <a:pt x="2981013" y="3316933"/>
                </a:cubicBezTo>
                <a:cubicBezTo>
                  <a:pt x="2979548" y="3316933"/>
                  <a:pt x="2978336" y="3316860"/>
                  <a:pt x="2977370" y="3316712"/>
                </a:cubicBezTo>
                <a:cubicBezTo>
                  <a:pt x="2976403" y="3316565"/>
                  <a:pt x="2975609" y="3316388"/>
                  <a:pt x="2974993" y="3316182"/>
                </a:cubicBezTo>
                <a:cubicBezTo>
                  <a:pt x="2974382" y="3315976"/>
                  <a:pt x="2973953" y="3315696"/>
                  <a:pt x="2973719" y="3315343"/>
                </a:cubicBezTo>
                <a:cubicBezTo>
                  <a:pt x="2973485" y="3314989"/>
                  <a:pt x="2973372" y="3314577"/>
                  <a:pt x="2973372" y="3314105"/>
                </a:cubicBezTo>
                <a:lnTo>
                  <a:pt x="2973372" y="3271955"/>
                </a:lnTo>
                <a:lnTo>
                  <a:pt x="2941031" y="3207447"/>
                </a:lnTo>
                <a:cubicBezTo>
                  <a:pt x="2940380" y="3206092"/>
                  <a:pt x="2939982" y="3205032"/>
                  <a:pt x="2939838" y="3204266"/>
                </a:cubicBezTo>
                <a:cubicBezTo>
                  <a:pt x="2939685" y="3203500"/>
                  <a:pt x="2939838" y="3202911"/>
                  <a:pt x="2940270" y="3202498"/>
                </a:cubicBezTo>
                <a:cubicBezTo>
                  <a:pt x="2940718" y="3202086"/>
                  <a:pt x="2941508" y="3201821"/>
                  <a:pt x="2942657" y="3201703"/>
                </a:cubicBezTo>
                <a:cubicBezTo>
                  <a:pt x="2943804" y="3201585"/>
                  <a:pt x="2945358" y="3201526"/>
                  <a:pt x="2947295" y="3201526"/>
                </a:cubicBezTo>
                <a:close/>
                <a:moveTo>
                  <a:pt x="2731165" y="3201526"/>
                </a:moveTo>
                <a:cubicBezTo>
                  <a:pt x="2732638" y="3201526"/>
                  <a:pt x="2733861" y="3201600"/>
                  <a:pt x="2734833" y="3201747"/>
                </a:cubicBezTo>
                <a:cubicBezTo>
                  <a:pt x="2735804" y="3201895"/>
                  <a:pt x="2736584" y="3202071"/>
                  <a:pt x="2737173" y="3202277"/>
                </a:cubicBezTo>
                <a:cubicBezTo>
                  <a:pt x="2737763" y="3202484"/>
                  <a:pt x="2738175" y="3202763"/>
                  <a:pt x="2738411" y="3203117"/>
                </a:cubicBezTo>
                <a:cubicBezTo>
                  <a:pt x="2738646" y="3203470"/>
                  <a:pt x="2738764" y="3203883"/>
                  <a:pt x="2738764" y="3204354"/>
                </a:cubicBezTo>
                <a:lnTo>
                  <a:pt x="2738764" y="3250128"/>
                </a:lnTo>
                <a:lnTo>
                  <a:pt x="2790809" y="3250128"/>
                </a:lnTo>
                <a:lnTo>
                  <a:pt x="2790809" y="3204354"/>
                </a:lnTo>
                <a:cubicBezTo>
                  <a:pt x="2790809" y="3203883"/>
                  <a:pt x="2790927" y="3203470"/>
                  <a:pt x="2791162" y="3203117"/>
                </a:cubicBezTo>
                <a:cubicBezTo>
                  <a:pt x="2791398" y="3202763"/>
                  <a:pt x="2791810" y="3202484"/>
                  <a:pt x="2792400" y="3202277"/>
                </a:cubicBezTo>
                <a:cubicBezTo>
                  <a:pt x="2792989" y="3202071"/>
                  <a:pt x="2793755" y="3201895"/>
                  <a:pt x="2794697" y="3201747"/>
                </a:cubicBezTo>
                <a:cubicBezTo>
                  <a:pt x="2795640" y="3201600"/>
                  <a:pt x="2796877" y="3201526"/>
                  <a:pt x="2798409" y="3201526"/>
                </a:cubicBezTo>
                <a:cubicBezTo>
                  <a:pt x="2799822" y="3201526"/>
                  <a:pt x="2801015" y="3201600"/>
                  <a:pt x="2801987" y="3201747"/>
                </a:cubicBezTo>
                <a:cubicBezTo>
                  <a:pt x="2802959" y="3201895"/>
                  <a:pt x="2803740" y="3202071"/>
                  <a:pt x="2804329" y="3202277"/>
                </a:cubicBezTo>
                <a:cubicBezTo>
                  <a:pt x="2804918" y="3202484"/>
                  <a:pt x="2805331" y="3202763"/>
                  <a:pt x="2805566" y="3203117"/>
                </a:cubicBezTo>
                <a:cubicBezTo>
                  <a:pt x="2805802" y="3203470"/>
                  <a:pt x="2805920" y="3203883"/>
                  <a:pt x="2805920" y="3204354"/>
                </a:cubicBezTo>
                <a:lnTo>
                  <a:pt x="2805920" y="3314105"/>
                </a:lnTo>
                <a:cubicBezTo>
                  <a:pt x="2805920" y="3314577"/>
                  <a:pt x="2805802" y="3314989"/>
                  <a:pt x="2805566" y="3315343"/>
                </a:cubicBezTo>
                <a:cubicBezTo>
                  <a:pt x="2805331" y="3315696"/>
                  <a:pt x="2804918" y="3315976"/>
                  <a:pt x="2804329" y="3316182"/>
                </a:cubicBezTo>
                <a:cubicBezTo>
                  <a:pt x="2803740" y="3316388"/>
                  <a:pt x="2802959" y="3316565"/>
                  <a:pt x="2801987" y="3316712"/>
                </a:cubicBezTo>
                <a:cubicBezTo>
                  <a:pt x="2801015" y="3316860"/>
                  <a:pt x="2799822" y="3316933"/>
                  <a:pt x="2798409" y="3316933"/>
                </a:cubicBezTo>
                <a:cubicBezTo>
                  <a:pt x="2796877" y="3316933"/>
                  <a:pt x="2795640" y="3316860"/>
                  <a:pt x="2794697" y="3316712"/>
                </a:cubicBezTo>
                <a:cubicBezTo>
                  <a:pt x="2793755" y="3316565"/>
                  <a:pt x="2792989" y="3316388"/>
                  <a:pt x="2792400" y="3316182"/>
                </a:cubicBezTo>
                <a:cubicBezTo>
                  <a:pt x="2791810" y="3315976"/>
                  <a:pt x="2791398" y="3315696"/>
                  <a:pt x="2791162" y="3315343"/>
                </a:cubicBezTo>
                <a:cubicBezTo>
                  <a:pt x="2790927" y="3314989"/>
                  <a:pt x="2790809" y="3314577"/>
                  <a:pt x="2790809" y="3314105"/>
                </a:cubicBezTo>
                <a:lnTo>
                  <a:pt x="2790809" y="3263383"/>
                </a:lnTo>
                <a:lnTo>
                  <a:pt x="2738764" y="3263383"/>
                </a:lnTo>
                <a:lnTo>
                  <a:pt x="2738764" y="3314105"/>
                </a:lnTo>
                <a:cubicBezTo>
                  <a:pt x="2738764" y="3314577"/>
                  <a:pt x="2738646" y="3314989"/>
                  <a:pt x="2738411" y="3315343"/>
                </a:cubicBezTo>
                <a:cubicBezTo>
                  <a:pt x="2738175" y="3315696"/>
                  <a:pt x="2737763" y="3315976"/>
                  <a:pt x="2737173" y="3316182"/>
                </a:cubicBezTo>
                <a:cubicBezTo>
                  <a:pt x="2736584" y="3316388"/>
                  <a:pt x="2735804" y="3316565"/>
                  <a:pt x="2734833" y="3316712"/>
                </a:cubicBezTo>
                <a:cubicBezTo>
                  <a:pt x="2733861" y="3316860"/>
                  <a:pt x="2732638" y="3316933"/>
                  <a:pt x="2731165" y="3316933"/>
                </a:cubicBezTo>
                <a:cubicBezTo>
                  <a:pt x="2729751" y="3316933"/>
                  <a:pt x="2728544" y="3316860"/>
                  <a:pt x="2727543" y="3316712"/>
                </a:cubicBezTo>
                <a:cubicBezTo>
                  <a:pt x="2726541" y="3316565"/>
                  <a:pt x="2725746" y="3316388"/>
                  <a:pt x="2725157" y="3316182"/>
                </a:cubicBezTo>
                <a:cubicBezTo>
                  <a:pt x="2724568" y="3315976"/>
                  <a:pt x="2724156" y="3315696"/>
                  <a:pt x="2723919" y="3315343"/>
                </a:cubicBezTo>
                <a:cubicBezTo>
                  <a:pt x="2723684" y="3314989"/>
                  <a:pt x="2723567" y="3314577"/>
                  <a:pt x="2723567" y="3314105"/>
                </a:cubicBezTo>
                <a:lnTo>
                  <a:pt x="2723567" y="3204354"/>
                </a:lnTo>
                <a:cubicBezTo>
                  <a:pt x="2723567" y="3203883"/>
                  <a:pt x="2723684" y="3203470"/>
                  <a:pt x="2723919" y="3203117"/>
                </a:cubicBezTo>
                <a:cubicBezTo>
                  <a:pt x="2724156" y="3202763"/>
                  <a:pt x="2724568" y="3202484"/>
                  <a:pt x="2725157" y="3202277"/>
                </a:cubicBezTo>
                <a:cubicBezTo>
                  <a:pt x="2725746" y="3202071"/>
                  <a:pt x="2726541" y="3201895"/>
                  <a:pt x="2727543" y="3201747"/>
                </a:cubicBezTo>
                <a:cubicBezTo>
                  <a:pt x="2728544" y="3201600"/>
                  <a:pt x="2729751" y="3201526"/>
                  <a:pt x="2731165" y="3201526"/>
                </a:cubicBezTo>
                <a:close/>
                <a:moveTo>
                  <a:pt x="2480578" y="3201526"/>
                </a:moveTo>
                <a:cubicBezTo>
                  <a:pt x="2482345" y="3201526"/>
                  <a:pt x="2483773" y="3201585"/>
                  <a:pt x="2484864" y="3201703"/>
                </a:cubicBezTo>
                <a:cubicBezTo>
                  <a:pt x="2485954" y="3201821"/>
                  <a:pt x="2486824" y="3201983"/>
                  <a:pt x="2487471" y="3202189"/>
                </a:cubicBezTo>
                <a:cubicBezTo>
                  <a:pt x="2488119" y="3202395"/>
                  <a:pt x="2488605" y="3202690"/>
                  <a:pt x="2488929" y="3203073"/>
                </a:cubicBezTo>
                <a:cubicBezTo>
                  <a:pt x="2489254" y="3203456"/>
                  <a:pt x="2489561" y="3203942"/>
                  <a:pt x="2489857" y="3204531"/>
                </a:cubicBezTo>
                <a:lnTo>
                  <a:pt x="2505674" y="3237403"/>
                </a:lnTo>
                <a:cubicBezTo>
                  <a:pt x="2507142" y="3240526"/>
                  <a:pt x="2508609" y="3243795"/>
                  <a:pt x="2510073" y="3247212"/>
                </a:cubicBezTo>
                <a:cubicBezTo>
                  <a:pt x="2511537" y="3250629"/>
                  <a:pt x="2513031" y="3254075"/>
                  <a:pt x="2514555" y="3257551"/>
                </a:cubicBezTo>
                <a:lnTo>
                  <a:pt x="2514730" y="3257551"/>
                </a:lnTo>
                <a:cubicBezTo>
                  <a:pt x="2516077" y="3254193"/>
                  <a:pt x="2517468" y="3250850"/>
                  <a:pt x="2518902" y="3247521"/>
                </a:cubicBezTo>
                <a:cubicBezTo>
                  <a:pt x="2520338" y="3244193"/>
                  <a:pt x="2521790" y="3240908"/>
                  <a:pt x="2523260" y="3237668"/>
                </a:cubicBezTo>
                <a:lnTo>
                  <a:pt x="2539166" y="3204619"/>
                </a:lnTo>
                <a:cubicBezTo>
                  <a:pt x="2539344" y="3204030"/>
                  <a:pt x="2539594" y="3203529"/>
                  <a:pt x="2539918" y="3203117"/>
                </a:cubicBezTo>
                <a:cubicBezTo>
                  <a:pt x="2540242" y="3202705"/>
                  <a:pt x="2540684" y="3202395"/>
                  <a:pt x="2541243" y="3202189"/>
                </a:cubicBezTo>
                <a:cubicBezTo>
                  <a:pt x="2541804" y="3201983"/>
                  <a:pt x="2542585" y="3201821"/>
                  <a:pt x="2543586" y="3201703"/>
                </a:cubicBezTo>
                <a:cubicBezTo>
                  <a:pt x="2544587" y="3201585"/>
                  <a:pt x="2545854" y="3201526"/>
                  <a:pt x="2547385" y="3201526"/>
                </a:cubicBezTo>
                <a:cubicBezTo>
                  <a:pt x="2549506" y="3201526"/>
                  <a:pt x="2551171" y="3201600"/>
                  <a:pt x="2552378" y="3201747"/>
                </a:cubicBezTo>
                <a:cubicBezTo>
                  <a:pt x="2553586" y="3201895"/>
                  <a:pt x="2554425" y="3202175"/>
                  <a:pt x="2554896" y="3202587"/>
                </a:cubicBezTo>
                <a:cubicBezTo>
                  <a:pt x="2555367" y="3202999"/>
                  <a:pt x="2555529" y="3203588"/>
                  <a:pt x="2555382" y="3204354"/>
                </a:cubicBezTo>
                <a:cubicBezTo>
                  <a:pt x="2555235" y="3205120"/>
                  <a:pt x="2554837" y="3206151"/>
                  <a:pt x="2554190" y="3207447"/>
                </a:cubicBezTo>
                <a:lnTo>
                  <a:pt x="2521846" y="3271955"/>
                </a:lnTo>
                <a:lnTo>
                  <a:pt x="2521846" y="3314105"/>
                </a:lnTo>
                <a:cubicBezTo>
                  <a:pt x="2521846" y="3314577"/>
                  <a:pt x="2521729" y="3314989"/>
                  <a:pt x="2521495" y="3315343"/>
                </a:cubicBezTo>
                <a:cubicBezTo>
                  <a:pt x="2521261" y="3315696"/>
                  <a:pt x="2520851" y="3315976"/>
                  <a:pt x="2520265" y="3316182"/>
                </a:cubicBezTo>
                <a:cubicBezTo>
                  <a:pt x="2519679" y="3316388"/>
                  <a:pt x="2518888" y="3316565"/>
                  <a:pt x="2517893" y="3316712"/>
                </a:cubicBezTo>
                <a:cubicBezTo>
                  <a:pt x="2516897" y="3316860"/>
                  <a:pt x="2515697" y="3316933"/>
                  <a:pt x="2514291" y="3316933"/>
                </a:cubicBezTo>
                <a:cubicBezTo>
                  <a:pt x="2512827" y="3316933"/>
                  <a:pt x="2511610" y="3316860"/>
                  <a:pt x="2510644" y="3316712"/>
                </a:cubicBezTo>
                <a:cubicBezTo>
                  <a:pt x="2509678" y="3316565"/>
                  <a:pt x="2508886" y="3316388"/>
                  <a:pt x="2508272" y="3316182"/>
                </a:cubicBezTo>
                <a:cubicBezTo>
                  <a:pt x="2507657" y="3315976"/>
                  <a:pt x="2507232" y="3315696"/>
                  <a:pt x="2506999" y="3315343"/>
                </a:cubicBezTo>
                <a:cubicBezTo>
                  <a:pt x="2506764" y="3314989"/>
                  <a:pt x="2506647" y="3314577"/>
                  <a:pt x="2506647" y="3314105"/>
                </a:cubicBezTo>
                <a:lnTo>
                  <a:pt x="2506647" y="3271955"/>
                </a:lnTo>
                <a:lnTo>
                  <a:pt x="2474305" y="3207447"/>
                </a:lnTo>
                <a:cubicBezTo>
                  <a:pt x="2473656" y="3206092"/>
                  <a:pt x="2473258" y="3205032"/>
                  <a:pt x="2473111" y="3204266"/>
                </a:cubicBezTo>
                <a:cubicBezTo>
                  <a:pt x="2472964" y="3203500"/>
                  <a:pt x="2473111" y="3202911"/>
                  <a:pt x="2473554" y="3202498"/>
                </a:cubicBezTo>
                <a:cubicBezTo>
                  <a:pt x="2473995" y="3202086"/>
                  <a:pt x="2474791" y="3201821"/>
                  <a:pt x="2475940" y="3201703"/>
                </a:cubicBezTo>
                <a:cubicBezTo>
                  <a:pt x="2477088" y="3201585"/>
                  <a:pt x="2478635" y="3201526"/>
                  <a:pt x="2480578" y="3201526"/>
                </a:cubicBezTo>
                <a:close/>
                <a:moveTo>
                  <a:pt x="2254915" y="3201526"/>
                </a:moveTo>
                <a:cubicBezTo>
                  <a:pt x="2256388" y="3201526"/>
                  <a:pt x="2257610" y="3201600"/>
                  <a:pt x="2258582" y="3201747"/>
                </a:cubicBezTo>
                <a:cubicBezTo>
                  <a:pt x="2259555" y="3201895"/>
                  <a:pt x="2260335" y="3202071"/>
                  <a:pt x="2260923" y="3202277"/>
                </a:cubicBezTo>
                <a:cubicBezTo>
                  <a:pt x="2261512" y="3202484"/>
                  <a:pt x="2261925" y="3202763"/>
                  <a:pt x="2262161" y="3203117"/>
                </a:cubicBezTo>
                <a:cubicBezTo>
                  <a:pt x="2262397" y="3203470"/>
                  <a:pt x="2262515" y="3203883"/>
                  <a:pt x="2262515" y="3204354"/>
                </a:cubicBezTo>
                <a:lnTo>
                  <a:pt x="2262515" y="3250128"/>
                </a:lnTo>
                <a:lnTo>
                  <a:pt x="2314562" y="3250128"/>
                </a:lnTo>
                <a:lnTo>
                  <a:pt x="2314562" y="3204354"/>
                </a:lnTo>
                <a:cubicBezTo>
                  <a:pt x="2314562" y="3203883"/>
                  <a:pt x="2314680" y="3203470"/>
                  <a:pt x="2314916" y="3203117"/>
                </a:cubicBezTo>
                <a:cubicBezTo>
                  <a:pt x="2315151" y="3202763"/>
                  <a:pt x="2315564" y="3202484"/>
                  <a:pt x="2316152" y="3202277"/>
                </a:cubicBezTo>
                <a:cubicBezTo>
                  <a:pt x="2316742" y="3202071"/>
                  <a:pt x="2317508" y="3201895"/>
                  <a:pt x="2318450" y="3201747"/>
                </a:cubicBezTo>
                <a:cubicBezTo>
                  <a:pt x="2319393" y="3201600"/>
                  <a:pt x="2320629" y="3201526"/>
                  <a:pt x="2322161" y="3201526"/>
                </a:cubicBezTo>
                <a:cubicBezTo>
                  <a:pt x="2323576" y="3201526"/>
                  <a:pt x="2324769" y="3201600"/>
                  <a:pt x="2325741" y="3201747"/>
                </a:cubicBezTo>
                <a:cubicBezTo>
                  <a:pt x="2326713" y="3201895"/>
                  <a:pt x="2327493" y="3202071"/>
                  <a:pt x="2328082" y="3202277"/>
                </a:cubicBezTo>
                <a:cubicBezTo>
                  <a:pt x="2328672" y="3202484"/>
                  <a:pt x="2329083" y="3202763"/>
                  <a:pt x="2329319" y="3203117"/>
                </a:cubicBezTo>
                <a:cubicBezTo>
                  <a:pt x="2329555" y="3203470"/>
                  <a:pt x="2329673" y="3203883"/>
                  <a:pt x="2329673" y="3204354"/>
                </a:cubicBezTo>
                <a:lnTo>
                  <a:pt x="2329673" y="3314105"/>
                </a:lnTo>
                <a:cubicBezTo>
                  <a:pt x="2329673" y="3314577"/>
                  <a:pt x="2329555" y="3314989"/>
                  <a:pt x="2329319" y="3315343"/>
                </a:cubicBezTo>
                <a:cubicBezTo>
                  <a:pt x="2329083" y="3315696"/>
                  <a:pt x="2328672" y="3315976"/>
                  <a:pt x="2328082" y="3316182"/>
                </a:cubicBezTo>
                <a:cubicBezTo>
                  <a:pt x="2327493" y="3316388"/>
                  <a:pt x="2326713" y="3316565"/>
                  <a:pt x="2325741" y="3316712"/>
                </a:cubicBezTo>
                <a:cubicBezTo>
                  <a:pt x="2324769" y="3316860"/>
                  <a:pt x="2323576" y="3316933"/>
                  <a:pt x="2322161" y="3316933"/>
                </a:cubicBezTo>
                <a:cubicBezTo>
                  <a:pt x="2320629" y="3316933"/>
                  <a:pt x="2319393" y="3316860"/>
                  <a:pt x="2318450" y="3316712"/>
                </a:cubicBezTo>
                <a:cubicBezTo>
                  <a:pt x="2317508" y="3316565"/>
                  <a:pt x="2316742" y="3316388"/>
                  <a:pt x="2316152" y="3316182"/>
                </a:cubicBezTo>
                <a:cubicBezTo>
                  <a:pt x="2315564" y="3315976"/>
                  <a:pt x="2315151" y="3315696"/>
                  <a:pt x="2314916" y="3315343"/>
                </a:cubicBezTo>
                <a:cubicBezTo>
                  <a:pt x="2314680" y="3314989"/>
                  <a:pt x="2314562" y="3314577"/>
                  <a:pt x="2314562" y="3314105"/>
                </a:cubicBezTo>
                <a:lnTo>
                  <a:pt x="2314562" y="3263383"/>
                </a:lnTo>
                <a:lnTo>
                  <a:pt x="2262515" y="3263383"/>
                </a:lnTo>
                <a:lnTo>
                  <a:pt x="2262515" y="3314105"/>
                </a:lnTo>
                <a:cubicBezTo>
                  <a:pt x="2262515" y="3314577"/>
                  <a:pt x="2262397" y="3314989"/>
                  <a:pt x="2262161" y="3315343"/>
                </a:cubicBezTo>
                <a:cubicBezTo>
                  <a:pt x="2261925" y="3315696"/>
                  <a:pt x="2261512" y="3315976"/>
                  <a:pt x="2260923" y="3316182"/>
                </a:cubicBezTo>
                <a:cubicBezTo>
                  <a:pt x="2260335" y="3316388"/>
                  <a:pt x="2259555" y="3316565"/>
                  <a:pt x="2258582" y="3316712"/>
                </a:cubicBezTo>
                <a:cubicBezTo>
                  <a:pt x="2257610" y="3316860"/>
                  <a:pt x="2256388" y="3316933"/>
                  <a:pt x="2254915" y="3316933"/>
                </a:cubicBezTo>
                <a:cubicBezTo>
                  <a:pt x="2253502" y="3316933"/>
                  <a:pt x="2252294" y="3316860"/>
                  <a:pt x="2251292" y="3316712"/>
                </a:cubicBezTo>
                <a:cubicBezTo>
                  <a:pt x="2250290" y="3316565"/>
                  <a:pt x="2249495" y="3316388"/>
                  <a:pt x="2248907" y="3316182"/>
                </a:cubicBezTo>
                <a:cubicBezTo>
                  <a:pt x="2248317" y="3315976"/>
                  <a:pt x="2247904" y="3315696"/>
                  <a:pt x="2247669" y="3315343"/>
                </a:cubicBezTo>
                <a:cubicBezTo>
                  <a:pt x="2247433" y="3314989"/>
                  <a:pt x="2247316" y="3314577"/>
                  <a:pt x="2247316" y="3314105"/>
                </a:cubicBezTo>
                <a:lnTo>
                  <a:pt x="2247316" y="3204354"/>
                </a:lnTo>
                <a:cubicBezTo>
                  <a:pt x="2247316" y="3203883"/>
                  <a:pt x="2247433" y="3203470"/>
                  <a:pt x="2247669" y="3203117"/>
                </a:cubicBezTo>
                <a:cubicBezTo>
                  <a:pt x="2247904" y="3202763"/>
                  <a:pt x="2248317" y="3202484"/>
                  <a:pt x="2248907" y="3202277"/>
                </a:cubicBezTo>
                <a:cubicBezTo>
                  <a:pt x="2249495" y="3202071"/>
                  <a:pt x="2250290" y="3201895"/>
                  <a:pt x="2251292" y="3201747"/>
                </a:cubicBezTo>
                <a:cubicBezTo>
                  <a:pt x="2252294" y="3201600"/>
                  <a:pt x="2253502" y="3201526"/>
                  <a:pt x="2254915" y="3201526"/>
                </a:cubicBezTo>
                <a:close/>
                <a:moveTo>
                  <a:pt x="2004330" y="3201526"/>
                </a:moveTo>
                <a:cubicBezTo>
                  <a:pt x="2006096" y="3201526"/>
                  <a:pt x="2007525" y="3201585"/>
                  <a:pt x="2008616" y="3201703"/>
                </a:cubicBezTo>
                <a:cubicBezTo>
                  <a:pt x="2009704" y="3201821"/>
                  <a:pt x="2010574" y="3201983"/>
                  <a:pt x="2011222" y="3202189"/>
                </a:cubicBezTo>
                <a:cubicBezTo>
                  <a:pt x="2011870" y="3202395"/>
                  <a:pt x="2012355" y="3202690"/>
                  <a:pt x="2012679" y="3203073"/>
                </a:cubicBezTo>
                <a:cubicBezTo>
                  <a:pt x="2013003" y="3203456"/>
                  <a:pt x="2013312" y="3203942"/>
                  <a:pt x="2013608" y="3204531"/>
                </a:cubicBezTo>
                <a:lnTo>
                  <a:pt x="2029425" y="3237403"/>
                </a:lnTo>
                <a:cubicBezTo>
                  <a:pt x="2030893" y="3240526"/>
                  <a:pt x="2032359" y="3243795"/>
                  <a:pt x="2033823" y="3247212"/>
                </a:cubicBezTo>
                <a:cubicBezTo>
                  <a:pt x="2035287" y="3250629"/>
                  <a:pt x="2036781" y="3254075"/>
                  <a:pt x="2038303" y="3257551"/>
                </a:cubicBezTo>
                <a:lnTo>
                  <a:pt x="2038479" y="3257551"/>
                </a:lnTo>
                <a:cubicBezTo>
                  <a:pt x="2039826" y="3254193"/>
                  <a:pt x="2041218" y="3250850"/>
                  <a:pt x="2042653" y="3247521"/>
                </a:cubicBezTo>
                <a:cubicBezTo>
                  <a:pt x="2044087" y="3244193"/>
                  <a:pt x="2045540" y="3240908"/>
                  <a:pt x="2047010" y="3237668"/>
                </a:cubicBezTo>
                <a:lnTo>
                  <a:pt x="2062915" y="3204619"/>
                </a:lnTo>
                <a:cubicBezTo>
                  <a:pt x="2063092" y="3204030"/>
                  <a:pt x="2063343" y="3203529"/>
                  <a:pt x="2063667" y="3203117"/>
                </a:cubicBezTo>
                <a:cubicBezTo>
                  <a:pt x="2063991" y="3202705"/>
                  <a:pt x="2064432" y="3202395"/>
                  <a:pt x="2064992" y="3202189"/>
                </a:cubicBezTo>
                <a:cubicBezTo>
                  <a:pt x="2065552" y="3201983"/>
                  <a:pt x="2066334" y="3201821"/>
                  <a:pt x="2067334" y="3201703"/>
                </a:cubicBezTo>
                <a:cubicBezTo>
                  <a:pt x="2068335" y="3201585"/>
                  <a:pt x="2069602" y="3201526"/>
                  <a:pt x="2071134" y="3201526"/>
                </a:cubicBezTo>
                <a:cubicBezTo>
                  <a:pt x="2073255" y="3201526"/>
                  <a:pt x="2074919" y="3201600"/>
                  <a:pt x="2076127" y="3201747"/>
                </a:cubicBezTo>
                <a:cubicBezTo>
                  <a:pt x="2077334" y="3201895"/>
                  <a:pt x="2078174" y="3202175"/>
                  <a:pt x="2078645" y="3202587"/>
                </a:cubicBezTo>
                <a:cubicBezTo>
                  <a:pt x="2079116" y="3202999"/>
                  <a:pt x="2079278" y="3203588"/>
                  <a:pt x="2079131" y="3204354"/>
                </a:cubicBezTo>
                <a:cubicBezTo>
                  <a:pt x="2078983" y="3205120"/>
                  <a:pt x="2078586" y="3206151"/>
                  <a:pt x="2077937" y="3207447"/>
                </a:cubicBezTo>
                <a:lnTo>
                  <a:pt x="2045596" y="3271955"/>
                </a:lnTo>
                <a:lnTo>
                  <a:pt x="2045596" y="3314105"/>
                </a:lnTo>
                <a:cubicBezTo>
                  <a:pt x="2045596" y="3314577"/>
                  <a:pt x="2045479" y="3314989"/>
                  <a:pt x="2045244" y="3315343"/>
                </a:cubicBezTo>
                <a:cubicBezTo>
                  <a:pt x="2045010" y="3315696"/>
                  <a:pt x="2044599" y="3315976"/>
                  <a:pt x="2044014" y="3316182"/>
                </a:cubicBezTo>
                <a:cubicBezTo>
                  <a:pt x="2043429" y="3316388"/>
                  <a:pt x="2042639" y="3316565"/>
                  <a:pt x="2041642" y="3316712"/>
                </a:cubicBezTo>
                <a:cubicBezTo>
                  <a:pt x="2040646" y="3316860"/>
                  <a:pt x="2039445" y="3316933"/>
                  <a:pt x="2038040" y="3316933"/>
                </a:cubicBezTo>
                <a:cubicBezTo>
                  <a:pt x="2036576" y="3316933"/>
                  <a:pt x="2035360" y="3316860"/>
                  <a:pt x="2034394" y="3316712"/>
                </a:cubicBezTo>
                <a:cubicBezTo>
                  <a:pt x="2033427" y="3316565"/>
                  <a:pt x="2032637" y="3316388"/>
                  <a:pt x="2032021" y="3316182"/>
                </a:cubicBezTo>
                <a:cubicBezTo>
                  <a:pt x="2031406" y="3315976"/>
                  <a:pt x="2030983" y="3315696"/>
                  <a:pt x="2030749" y="3315343"/>
                </a:cubicBezTo>
                <a:cubicBezTo>
                  <a:pt x="2030515" y="3314989"/>
                  <a:pt x="2030397" y="3314577"/>
                  <a:pt x="2030397" y="3314105"/>
                </a:cubicBezTo>
                <a:lnTo>
                  <a:pt x="2030397" y="3271955"/>
                </a:lnTo>
                <a:lnTo>
                  <a:pt x="1998056" y="3207447"/>
                </a:lnTo>
                <a:cubicBezTo>
                  <a:pt x="1997407" y="3206092"/>
                  <a:pt x="1997009" y="3205032"/>
                  <a:pt x="1996862" y="3204266"/>
                </a:cubicBezTo>
                <a:cubicBezTo>
                  <a:pt x="1996715" y="3203500"/>
                  <a:pt x="1996862" y="3202911"/>
                  <a:pt x="1997304" y="3202498"/>
                </a:cubicBezTo>
                <a:cubicBezTo>
                  <a:pt x="1997745" y="3202086"/>
                  <a:pt x="1998541" y="3201821"/>
                  <a:pt x="1999690" y="3201703"/>
                </a:cubicBezTo>
                <a:cubicBezTo>
                  <a:pt x="2000839" y="3201585"/>
                  <a:pt x="2002385" y="3201526"/>
                  <a:pt x="2004330" y="3201526"/>
                </a:cubicBezTo>
                <a:close/>
                <a:moveTo>
                  <a:pt x="1788191" y="3201526"/>
                </a:moveTo>
                <a:cubicBezTo>
                  <a:pt x="1789663" y="3201526"/>
                  <a:pt x="1790887" y="3201600"/>
                  <a:pt x="1791859" y="3201747"/>
                </a:cubicBezTo>
                <a:cubicBezTo>
                  <a:pt x="1792830" y="3201895"/>
                  <a:pt x="1793611" y="3202071"/>
                  <a:pt x="1794201" y="3202277"/>
                </a:cubicBezTo>
                <a:cubicBezTo>
                  <a:pt x="1794790" y="3202484"/>
                  <a:pt x="1795202" y="3202763"/>
                  <a:pt x="1795438" y="3203117"/>
                </a:cubicBezTo>
                <a:cubicBezTo>
                  <a:pt x="1795673" y="3203470"/>
                  <a:pt x="1795792" y="3203883"/>
                  <a:pt x="1795792" y="3204354"/>
                </a:cubicBezTo>
                <a:lnTo>
                  <a:pt x="1795792" y="3250128"/>
                </a:lnTo>
                <a:lnTo>
                  <a:pt x="1847837" y="3250128"/>
                </a:lnTo>
                <a:lnTo>
                  <a:pt x="1847837" y="3204354"/>
                </a:lnTo>
                <a:cubicBezTo>
                  <a:pt x="1847837" y="3203883"/>
                  <a:pt x="1847955" y="3203470"/>
                  <a:pt x="1848191" y="3203117"/>
                </a:cubicBezTo>
                <a:cubicBezTo>
                  <a:pt x="1848427" y="3202763"/>
                  <a:pt x="1848839" y="3202484"/>
                  <a:pt x="1849428" y="3202277"/>
                </a:cubicBezTo>
                <a:cubicBezTo>
                  <a:pt x="1850018" y="3202071"/>
                  <a:pt x="1850783" y="3201895"/>
                  <a:pt x="1851726" y="3201747"/>
                </a:cubicBezTo>
                <a:cubicBezTo>
                  <a:pt x="1852668" y="3201600"/>
                  <a:pt x="1853906" y="3201526"/>
                  <a:pt x="1855437" y="3201526"/>
                </a:cubicBezTo>
                <a:cubicBezTo>
                  <a:pt x="1856852" y="3201526"/>
                  <a:pt x="1858044" y="3201600"/>
                  <a:pt x="1859016" y="3201747"/>
                </a:cubicBezTo>
                <a:cubicBezTo>
                  <a:pt x="1859987" y="3201895"/>
                  <a:pt x="1860768" y="3202071"/>
                  <a:pt x="1861358" y="3202277"/>
                </a:cubicBezTo>
                <a:cubicBezTo>
                  <a:pt x="1861946" y="3202484"/>
                  <a:pt x="1862359" y="3202763"/>
                  <a:pt x="1862595" y="3203117"/>
                </a:cubicBezTo>
                <a:cubicBezTo>
                  <a:pt x="1862830" y="3203470"/>
                  <a:pt x="1862949" y="3203883"/>
                  <a:pt x="1862949" y="3204354"/>
                </a:cubicBezTo>
                <a:lnTo>
                  <a:pt x="1862949" y="3314105"/>
                </a:lnTo>
                <a:cubicBezTo>
                  <a:pt x="1862949" y="3314577"/>
                  <a:pt x="1862830" y="3314989"/>
                  <a:pt x="1862595" y="3315343"/>
                </a:cubicBezTo>
                <a:cubicBezTo>
                  <a:pt x="1862359" y="3315696"/>
                  <a:pt x="1861946" y="3315976"/>
                  <a:pt x="1861358" y="3316182"/>
                </a:cubicBezTo>
                <a:cubicBezTo>
                  <a:pt x="1860768" y="3316388"/>
                  <a:pt x="1859987" y="3316565"/>
                  <a:pt x="1859016" y="3316712"/>
                </a:cubicBezTo>
                <a:cubicBezTo>
                  <a:pt x="1858044" y="3316860"/>
                  <a:pt x="1856852" y="3316933"/>
                  <a:pt x="1855437" y="3316933"/>
                </a:cubicBezTo>
                <a:cubicBezTo>
                  <a:pt x="1853906" y="3316933"/>
                  <a:pt x="1852668" y="3316860"/>
                  <a:pt x="1851726" y="3316712"/>
                </a:cubicBezTo>
                <a:cubicBezTo>
                  <a:pt x="1850783" y="3316565"/>
                  <a:pt x="1850018" y="3316388"/>
                  <a:pt x="1849428" y="3316182"/>
                </a:cubicBezTo>
                <a:cubicBezTo>
                  <a:pt x="1848839" y="3315976"/>
                  <a:pt x="1848427" y="3315696"/>
                  <a:pt x="1848191" y="3315343"/>
                </a:cubicBezTo>
                <a:cubicBezTo>
                  <a:pt x="1847955" y="3314989"/>
                  <a:pt x="1847837" y="3314577"/>
                  <a:pt x="1847837" y="3314105"/>
                </a:cubicBezTo>
                <a:lnTo>
                  <a:pt x="1847837" y="3263383"/>
                </a:lnTo>
                <a:lnTo>
                  <a:pt x="1795792" y="3263383"/>
                </a:lnTo>
                <a:lnTo>
                  <a:pt x="1795792" y="3314105"/>
                </a:lnTo>
                <a:cubicBezTo>
                  <a:pt x="1795792" y="3314577"/>
                  <a:pt x="1795673" y="3314989"/>
                  <a:pt x="1795438" y="3315343"/>
                </a:cubicBezTo>
                <a:cubicBezTo>
                  <a:pt x="1795202" y="3315696"/>
                  <a:pt x="1794790" y="3315976"/>
                  <a:pt x="1794201" y="3316182"/>
                </a:cubicBezTo>
                <a:cubicBezTo>
                  <a:pt x="1793611" y="3316388"/>
                  <a:pt x="1792830" y="3316565"/>
                  <a:pt x="1791859" y="3316712"/>
                </a:cubicBezTo>
                <a:cubicBezTo>
                  <a:pt x="1790887" y="3316860"/>
                  <a:pt x="1789663" y="3316933"/>
                  <a:pt x="1788191" y="3316933"/>
                </a:cubicBezTo>
                <a:cubicBezTo>
                  <a:pt x="1786777" y="3316933"/>
                  <a:pt x="1785570" y="3316860"/>
                  <a:pt x="1784569" y="3316712"/>
                </a:cubicBezTo>
                <a:cubicBezTo>
                  <a:pt x="1783567" y="3316565"/>
                  <a:pt x="1782771" y="3316388"/>
                  <a:pt x="1782182" y="3316182"/>
                </a:cubicBezTo>
                <a:cubicBezTo>
                  <a:pt x="1781593" y="3315976"/>
                  <a:pt x="1781181" y="3315696"/>
                  <a:pt x="1780945" y="3315343"/>
                </a:cubicBezTo>
                <a:cubicBezTo>
                  <a:pt x="1780710" y="3314989"/>
                  <a:pt x="1780593" y="3314577"/>
                  <a:pt x="1780593" y="3314105"/>
                </a:cubicBezTo>
                <a:lnTo>
                  <a:pt x="1780593" y="3204354"/>
                </a:lnTo>
                <a:cubicBezTo>
                  <a:pt x="1780593" y="3203883"/>
                  <a:pt x="1780710" y="3203470"/>
                  <a:pt x="1780945" y="3203117"/>
                </a:cubicBezTo>
                <a:cubicBezTo>
                  <a:pt x="1781181" y="3202763"/>
                  <a:pt x="1781593" y="3202484"/>
                  <a:pt x="1782182" y="3202277"/>
                </a:cubicBezTo>
                <a:cubicBezTo>
                  <a:pt x="1782771" y="3202071"/>
                  <a:pt x="1783567" y="3201895"/>
                  <a:pt x="1784569" y="3201747"/>
                </a:cubicBezTo>
                <a:cubicBezTo>
                  <a:pt x="1785570" y="3201600"/>
                  <a:pt x="1786777" y="3201526"/>
                  <a:pt x="1788191" y="3201526"/>
                </a:cubicBezTo>
                <a:close/>
                <a:moveTo>
                  <a:pt x="1537601" y="3201526"/>
                </a:moveTo>
                <a:cubicBezTo>
                  <a:pt x="1539369" y="3201526"/>
                  <a:pt x="1540797" y="3201585"/>
                  <a:pt x="1541887" y="3201703"/>
                </a:cubicBezTo>
                <a:cubicBezTo>
                  <a:pt x="1542977" y="3201821"/>
                  <a:pt x="1543846" y="3201983"/>
                  <a:pt x="1544494" y="3202189"/>
                </a:cubicBezTo>
                <a:cubicBezTo>
                  <a:pt x="1545142" y="3202395"/>
                  <a:pt x="1545628" y="3202690"/>
                  <a:pt x="1545952" y="3203073"/>
                </a:cubicBezTo>
                <a:cubicBezTo>
                  <a:pt x="1546276" y="3203456"/>
                  <a:pt x="1546585" y="3203942"/>
                  <a:pt x="1546880" y="3204531"/>
                </a:cubicBezTo>
                <a:lnTo>
                  <a:pt x="1562697" y="3237403"/>
                </a:lnTo>
                <a:cubicBezTo>
                  <a:pt x="1564165" y="3240526"/>
                  <a:pt x="1565631" y="3243795"/>
                  <a:pt x="1567096" y="3247212"/>
                </a:cubicBezTo>
                <a:cubicBezTo>
                  <a:pt x="1568559" y="3250629"/>
                  <a:pt x="1570053" y="3254075"/>
                  <a:pt x="1571576" y="3257551"/>
                </a:cubicBezTo>
                <a:lnTo>
                  <a:pt x="1571752" y="3257551"/>
                </a:lnTo>
                <a:cubicBezTo>
                  <a:pt x="1573098" y="3254193"/>
                  <a:pt x="1574489" y="3250850"/>
                  <a:pt x="1575924" y="3247521"/>
                </a:cubicBezTo>
                <a:cubicBezTo>
                  <a:pt x="1577360" y="3244193"/>
                  <a:pt x="1578811" y="3240908"/>
                  <a:pt x="1580282" y="3237668"/>
                </a:cubicBezTo>
                <a:lnTo>
                  <a:pt x="1596188" y="3204619"/>
                </a:lnTo>
                <a:cubicBezTo>
                  <a:pt x="1596365" y="3204030"/>
                  <a:pt x="1596614" y="3203529"/>
                  <a:pt x="1596939" y="3203117"/>
                </a:cubicBezTo>
                <a:cubicBezTo>
                  <a:pt x="1597263" y="3202705"/>
                  <a:pt x="1597704" y="3202395"/>
                  <a:pt x="1598264" y="3202189"/>
                </a:cubicBezTo>
                <a:cubicBezTo>
                  <a:pt x="1598824" y="3201983"/>
                  <a:pt x="1599604" y="3201821"/>
                  <a:pt x="1600606" y="3201703"/>
                </a:cubicBezTo>
                <a:cubicBezTo>
                  <a:pt x="1601607" y="3201585"/>
                  <a:pt x="1602874" y="3201526"/>
                  <a:pt x="1604406" y="3201526"/>
                </a:cubicBezTo>
                <a:cubicBezTo>
                  <a:pt x="1606526" y="3201526"/>
                  <a:pt x="1608190" y="3201600"/>
                  <a:pt x="1609398" y="3201747"/>
                </a:cubicBezTo>
                <a:cubicBezTo>
                  <a:pt x="1610606" y="3201895"/>
                  <a:pt x="1611446" y="3202175"/>
                  <a:pt x="1611917" y="3202587"/>
                </a:cubicBezTo>
                <a:cubicBezTo>
                  <a:pt x="1612388" y="3202999"/>
                  <a:pt x="1612550" y="3203588"/>
                  <a:pt x="1612403" y="3204354"/>
                </a:cubicBezTo>
                <a:cubicBezTo>
                  <a:pt x="1612255" y="3205120"/>
                  <a:pt x="1611858" y="3206151"/>
                  <a:pt x="1611210" y="3207447"/>
                </a:cubicBezTo>
                <a:lnTo>
                  <a:pt x="1578868" y="3271955"/>
                </a:lnTo>
                <a:lnTo>
                  <a:pt x="1578868" y="3314105"/>
                </a:lnTo>
                <a:cubicBezTo>
                  <a:pt x="1578868" y="3314577"/>
                  <a:pt x="1578751" y="3314989"/>
                  <a:pt x="1578516" y="3315343"/>
                </a:cubicBezTo>
                <a:cubicBezTo>
                  <a:pt x="1578282" y="3315696"/>
                  <a:pt x="1577872" y="3315976"/>
                  <a:pt x="1577286" y="3316182"/>
                </a:cubicBezTo>
                <a:cubicBezTo>
                  <a:pt x="1576700" y="3316388"/>
                  <a:pt x="1575910" y="3316565"/>
                  <a:pt x="1574914" y="3316712"/>
                </a:cubicBezTo>
                <a:cubicBezTo>
                  <a:pt x="1573919" y="3316860"/>
                  <a:pt x="1572718" y="3316933"/>
                  <a:pt x="1571313" y="3316933"/>
                </a:cubicBezTo>
                <a:cubicBezTo>
                  <a:pt x="1569848" y="3316933"/>
                  <a:pt x="1568633" y="3316860"/>
                  <a:pt x="1567666" y="3316712"/>
                </a:cubicBezTo>
                <a:cubicBezTo>
                  <a:pt x="1566700" y="3316565"/>
                  <a:pt x="1565909" y="3316388"/>
                  <a:pt x="1565294" y="3316182"/>
                </a:cubicBezTo>
                <a:cubicBezTo>
                  <a:pt x="1564679" y="3315976"/>
                  <a:pt x="1564255" y="3315696"/>
                  <a:pt x="1564020" y="3315343"/>
                </a:cubicBezTo>
                <a:cubicBezTo>
                  <a:pt x="1563786" y="3314989"/>
                  <a:pt x="1563669" y="3314577"/>
                  <a:pt x="1563669" y="3314105"/>
                </a:cubicBezTo>
                <a:lnTo>
                  <a:pt x="1563669" y="3271955"/>
                </a:lnTo>
                <a:lnTo>
                  <a:pt x="1531327" y="3207447"/>
                </a:lnTo>
                <a:cubicBezTo>
                  <a:pt x="1530680" y="3206092"/>
                  <a:pt x="1530282" y="3205032"/>
                  <a:pt x="1530134" y="3204266"/>
                </a:cubicBezTo>
                <a:cubicBezTo>
                  <a:pt x="1529987" y="3203500"/>
                  <a:pt x="1530134" y="3202911"/>
                  <a:pt x="1530576" y="3202498"/>
                </a:cubicBezTo>
                <a:cubicBezTo>
                  <a:pt x="1531018" y="3202086"/>
                  <a:pt x="1531813" y="3201821"/>
                  <a:pt x="1532962" y="3201703"/>
                </a:cubicBezTo>
                <a:cubicBezTo>
                  <a:pt x="1534111" y="3201585"/>
                  <a:pt x="1535657" y="3201526"/>
                  <a:pt x="1537601" y="3201526"/>
                </a:cubicBezTo>
                <a:close/>
                <a:moveTo>
                  <a:pt x="1311937" y="3201526"/>
                </a:moveTo>
                <a:cubicBezTo>
                  <a:pt x="1313409" y="3201526"/>
                  <a:pt x="1314632" y="3201600"/>
                  <a:pt x="1315604" y="3201747"/>
                </a:cubicBezTo>
                <a:cubicBezTo>
                  <a:pt x="1316576" y="3201895"/>
                  <a:pt x="1317356" y="3202071"/>
                  <a:pt x="1317945" y="3202277"/>
                </a:cubicBezTo>
                <a:cubicBezTo>
                  <a:pt x="1318535" y="3202484"/>
                  <a:pt x="1318947" y="3202763"/>
                  <a:pt x="1319182" y="3203117"/>
                </a:cubicBezTo>
                <a:cubicBezTo>
                  <a:pt x="1319418" y="3203470"/>
                  <a:pt x="1319536" y="3203883"/>
                  <a:pt x="1319536" y="3204354"/>
                </a:cubicBezTo>
                <a:lnTo>
                  <a:pt x="1319536" y="3250128"/>
                </a:lnTo>
                <a:lnTo>
                  <a:pt x="1371583" y="3250128"/>
                </a:lnTo>
                <a:lnTo>
                  <a:pt x="1371583" y="3204354"/>
                </a:lnTo>
                <a:cubicBezTo>
                  <a:pt x="1371583" y="3203883"/>
                  <a:pt x="1371701" y="3203470"/>
                  <a:pt x="1371937" y="3203117"/>
                </a:cubicBezTo>
                <a:cubicBezTo>
                  <a:pt x="1372172" y="3202763"/>
                  <a:pt x="1372585" y="3202484"/>
                  <a:pt x="1373173" y="3202277"/>
                </a:cubicBezTo>
                <a:cubicBezTo>
                  <a:pt x="1373763" y="3202071"/>
                  <a:pt x="1374528" y="3201895"/>
                  <a:pt x="1375471" y="3201747"/>
                </a:cubicBezTo>
                <a:cubicBezTo>
                  <a:pt x="1376413" y="3201600"/>
                  <a:pt x="1377651" y="3201526"/>
                  <a:pt x="1379183" y="3201526"/>
                </a:cubicBezTo>
                <a:cubicBezTo>
                  <a:pt x="1380597" y="3201526"/>
                  <a:pt x="1381790" y="3201600"/>
                  <a:pt x="1382761" y="3201747"/>
                </a:cubicBezTo>
                <a:cubicBezTo>
                  <a:pt x="1383733" y="3201895"/>
                  <a:pt x="1384515" y="3202071"/>
                  <a:pt x="1385103" y="3202277"/>
                </a:cubicBezTo>
                <a:cubicBezTo>
                  <a:pt x="1385693" y="3202484"/>
                  <a:pt x="1386105" y="3202763"/>
                  <a:pt x="1386341" y="3203117"/>
                </a:cubicBezTo>
                <a:cubicBezTo>
                  <a:pt x="1386576" y="3203470"/>
                  <a:pt x="1386694" y="3203883"/>
                  <a:pt x="1386694" y="3204354"/>
                </a:cubicBezTo>
                <a:lnTo>
                  <a:pt x="1386694" y="3314105"/>
                </a:lnTo>
                <a:cubicBezTo>
                  <a:pt x="1386694" y="3314577"/>
                  <a:pt x="1386576" y="3314989"/>
                  <a:pt x="1386341" y="3315343"/>
                </a:cubicBezTo>
                <a:cubicBezTo>
                  <a:pt x="1386105" y="3315696"/>
                  <a:pt x="1385693" y="3315976"/>
                  <a:pt x="1385103" y="3316182"/>
                </a:cubicBezTo>
                <a:cubicBezTo>
                  <a:pt x="1384515" y="3316388"/>
                  <a:pt x="1383733" y="3316565"/>
                  <a:pt x="1382761" y="3316712"/>
                </a:cubicBezTo>
                <a:cubicBezTo>
                  <a:pt x="1381790" y="3316860"/>
                  <a:pt x="1380597" y="3316933"/>
                  <a:pt x="1379183" y="3316933"/>
                </a:cubicBezTo>
                <a:cubicBezTo>
                  <a:pt x="1377651" y="3316933"/>
                  <a:pt x="1376413" y="3316860"/>
                  <a:pt x="1375471" y="3316712"/>
                </a:cubicBezTo>
                <a:cubicBezTo>
                  <a:pt x="1374528" y="3316565"/>
                  <a:pt x="1373763" y="3316388"/>
                  <a:pt x="1373173" y="3316182"/>
                </a:cubicBezTo>
                <a:cubicBezTo>
                  <a:pt x="1372585" y="3315976"/>
                  <a:pt x="1372172" y="3315696"/>
                  <a:pt x="1371937" y="3315343"/>
                </a:cubicBezTo>
                <a:cubicBezTo>
                  <a:pt x="1371701" y="3314989"/>
                  <a:pt x="1371583" y="3314577"/>
                  <a:pt x="1371583" y="3314105"/>
                </a:cubicBezTo>
                <a:lnTo>
                  <a:pt x="1371583" y="3263383"/>
                </a:lnTo>
                <a:lnTo>
                  <a:pt x="1319536" y="3263383"/>
                </a:lnTo>
                <a:lnTo>
                  <a:pt x="1319536" y="3314105"/>
                </a:lnTo>
                <a:cubicBezTo>
                  <a:pt x="1319536" y="3314577"/>
                  <a:pt x="1319418" y="3314989"/>
                  <a:pt x="1319182" y="3315343"/>
                </a:cubicBezTo>
                <a:cubicBezTo>
                  <a:pt x="1318947" y="3315696"/>
                  <a:pt x="1318535" y="3315976"/>
                  <a:pt x="1317945" y="3316182"/>
                </a:cubicBezTo>
                <a:cubicBezTo>
                  <a:pt x="1317356" y="3316388"/>
                  <a:pt x="1316576" y="3316565"/>
                  <a:pt x="1315604" y="3316712"/>
                </a:cubicBezTo>
                <a:cubicBezTo>
                  <a:pt x="1314632" y="3316860"/>
                  <a:pt x="1313409" y="3316933"/>
                  <a:pt x="1311937" y="3316933"/>
                </a:cubicBezTo>
                <a:cubicBezTo>
                  <a:pt x="1310523" y="3316933"/>
                  <a:pt x="1309315" y="3316860"/>
                  <a:pt x="1308313" y="3316712"/>
                </a:cubicBezTo>
                <a:cubicBezTo>
                  <a:pt x="1307312" y="3316565"/>
                  <a:pt x="1306517" y="3316388"/>
                  <a:pt x="1305928" y="3316182"/>
                </a:cubicBezTo>
                <a:cubicBezTo>
                  <a:pt x="1305338" y="3315976"/>
                  <a:pt x="1304926" y="3315696"/>
                  <a:pt x="1304690" y="3315343"/>
                </a:cubicBezTo>
                <a:cubicBezTo>
                  <a:pt x="1304455" y="3314989"/>
                  <a:pt x="1304337" y="3314577"/>
                  <a:pt x="1304337" y="3314105"/>
                </a:cubicBezTo>
                <a:lnTo>
                  <a:pt x="1304337" y="3204354"/>
                </a:lnTo>
                <a:cubicBezTo>
                  <a:pt x="1304337" y="3203883"/>
                  <a:pt x="1304455" y="3203470"/>
                  <a:pt x="1304690" y="3203117"/>
                </a:cubicBezTo>
                <a:cubicBezTo>
                  <a:pt x="1304926" y="3202763"/>
                  <a:pt x="1305338" y="3202484"/>
                  <a:pt x="1305928" y="3202277"/>
                </a:cubicBezTo>
                <a:cubicBezTo>
                  <a:pt x="1306517" y="3202071"/>
                  <a:pt x="1307312" y="3201895"/>
                  <a:pt x="1308313" y="3201747"/>
                </a:cubicBezTo>
                <a:cubicBezTo>
                  <a:pt x="1309315" y="3201600"/>
                  <a:pt x="1310523" y="3201526"/>
                  <a:pt x="1311937" y="3201526"/>
                </a:cubicBezTo>
                <a:close/>
                <a:moveTo>
                  <a:pt x="1061352" y="3201526"/>
                </a:moveTo>
                <a:cubicBezTo>
                  <a:pt x="1063119" y="3201526"/>
                  <a:pt x="1064548" y="3201585"/>
                  <a:pt x="1065638" y="3201703"/>
                </a:cubicBezTo>
                <a:cubicBezTo>
                  <a:pt x="1066727" y="3201821"/>
                  <a:pt x="1067596" y="3201983"/>
                  <a:pt x="1068244" y="3202189"/>
                </a:cubicBezTo>
                <a:cubicBezTo>
                  <a:pt x="1068892" y="3202395"/>
                  <a:pt x="1069378" y="3202690"/>
                  <a:pt x="1069703" y="3203073"/>
                </a:cubicBezTo>
                <a:cubicBezTo>
                  <a:pt x="1070026" y="3203456"/>
                  <a:pt x="1070336" y="3203942"/>
                  <a:pt x="1070630" y="3204531"/>
                </a:cubicBezTo>
                <a:lnTo>
                  <a:pt x="1086447" y="3237403"/>
                </a:lnTo>
                <a:cubicBezTo>
                  <a:pt x="1087915" y="3240526"/>
                  <a:pt x="1089382" y="3243795"/>
                  <a:pt x="1090846" y="3247212"/>
                </a:cubicBezTo>
                <a:cubicBezTo>
                  <a:pt x="1092310" y="3250629"/>
                  <a:pt x="1093804" y="3254075"/>
                  <a:pt x="1095327" y="3257551"/>
                </a:cubicBezTo>
                <a:lnTo>
                  <a:pt x="1095502" y="3257551"/>
                </a:lnTo>
                <a:cubicBezTo>
                  <a:pt x="1096849" y="3254193"/>
                  <a:pt x="1098240" y="3250850"/>
                  <a:pt x="1099675" y="3247521"/>
                </a:cubicBezTo>
                <a:cubicBezTo>
                  <a:pt x="1101110" y="3244193"/>
                  <a:pt x="1102563" y="3240908"/>
                  <a:pt x="1104033" y="3237668"/>
                </a:cubicBezTo>
                <a:lnTo>
                  <a:pt x="1119940" y="3204619"/>
                </a:lnTo>
                <a:cubicBezTo>
                  <a:pt x="1120117" y="3204030"/>
                  <a:pt x="1120367" y="3203529"/>
                  <a:pt x="1120691" y="3203117"/>
                </a:cubicBezTo>
                <a:cubicBezTo>
                  <a:pt x="1121015" y="3202705"/>
                  <a:pt x="1121458" y="3202395"/>
                  <a:pt x="1122016" y="3202189"/>
                </a:cubicBezTo>
                <a:cubicBezTo>
                  <a:pt x="1122577" y="3201983"/>
                  <a:pt x="1123357" y="3201821"/>
                  <a:pt x="1124358" y="3201703"/>
                </a:cubicBezTo>
                <a:cubicBezTo>
                  <a:pt x="1125360" y="3201585"/>
                  <a:pt x="1126627" y="3201526"/>
                  <a:pt x="1128158" y="3201526"/>
                </a:cubicBezTo>
                <a:cubicBezTo>
                  <a:pt x="1130280" y="3201526"/>
                  <a:pt x="1131943" y="3201600"/>
                  <a:pt x="1133151" y="3201747"/>
                </a:cubicBezTo>
                <a:cubicBezTo>
                  <a:pt x="1134359" y="3201895"/>
                  <a:pt x="1135199" y="3202175"/>
                  <a:pt x="1135670" y="3202587"/>
                </a:cubicBezTo>
                <a:cubicBezTo>
                  <a:pt x="1136140" y="3202999"/>
                  <a:pt x="1136303" y="3203588"/>
                  <a:pt x="1136156" y="3204354"/>
                </a:cubicBezTo>
                <a:cubicBezTo>
                  <a:pt x="1136008" y="3205120"/>
                  <a:pt x="1135610" y="3206151"/>
                  <a:pt x="1134962" y="3207447"/>
                </a:cubicBezTo>
                <a:lnTo>
                  <a:pt x="1102619" y="3271955"/>
                </a:lnTo>
                <a:lnTo>
                  <a:pt x="1102619" y="3314105"/>
                </a:lnTo>
                <a:cubicBezTo>
                  <a:pt x="1102619" y="3314577"/>
                  <a:pt x="1102502" y="3314989"/>
                  <a:pt x="1102268" y="3315343"/>
                </a:cubicBezTo>
                <a:cubicBezTo>
                  <a:pt x="1102034" y="3315696"/>
                  <a:pt x="1101623" y="3315976"/>
                  <a:pt x="1101038" y="3316182"/>
                </a:cubicBezTo>
                <a:cubicBezTo>
                  <a:pt x="1100451" y="3316388"/>
                  <a:pt x="1099661" y="3316565"/>
                  <a:pt x="1098665" y="3316712"/>
                </a:cubicBezTo>
                <a:cubicBezTo>
                  <a:pt x="1097670" y="3316860"/>
                  <a:pt x="1096470" y="3316933"/>
                  <a:pt x="1095064" y="3316933"/>
                </a:cubicBezTo>
                <a:cubicBezTo>
                  <a:pt x="1093599" y="3316933"/>
                  <a:pt x="1092384" y="3316860"/>
                  <a:pt x="1091417" y="3316712"/>
                </a:cubicBezTo>
                <a:cubicBezTo>
                  <a:pt x="1090450" y="3316565"/>
                  <a:pt x="1089659" y="3316388"/>
                  <a:pt x="1089044" y="3316182"/>
                </a:cubicBezTo>
                <a:cubicBezTo>
                  <a:pt x="1088429" y="3315976"/>
                  <a:pt x="1088005" y="3315696"/>
                  <a:pt x="1087771" y="3315343"/>
                </a:cubicBezTo>
                <a:cubicBezTo>
                  <a:pt x="1087536" y="3314989"/>
                  <a:pt x="1087419" y="3314577"/>
                  <a:pt x="1087419" y="3314105"/>
                </a:cubicBezTo>
                <a:lnTo>
                  <a:pt x="1087419" y="3271955"/>
                </a:lnTo>
                <a:lnTo>
                  <a:pt x="1055078" y="3207447"/>
                </a:lnTo>
                <a:cubicBezTo>
                  <a:pt x="1054431" y="3206092"/>
                  <a:pt x="1054032" y="3205032"/>
                  <a:pt x="1053885" y="3204266"/>
                </a:cubicBezTo>
                <a:cubicBezTo>
                  <a:pt x="1053738" y="3203500"/>
                  <a:pt x="1053885" y="3202911"/>
                  <a:pt x="1054327" y="3202498"/>
                </a:cubicBezTo>
                <a:cubicBezTo>
                  <a:pt x="1054769" y="3202086"/>
                  <a:pt x="1055565" y="3201821"/>
                  <a:pt x="1056713" y="3201703"/>
                </a:cubicBezTo>
                <a:cubicBezTo>
                  <a:pt x="1057862" y="3201585"/>
                  <a:pt x="1059408" y="3201526"/>
                  <a:pt x="1061352" y="3201526"/>
                </a:cubicBezTo>
                <a:close/>
                <a:moveTo>
                  <a:pt x="845214" y="3201526"/>
                </a:moveTo>
                <a:cubicBezTo>
                  <a:pt x="846687" y="3201526"/>
                  <a:pt x="847909" y="3201600"/>
                  <a:pt x="848880" y="3201747"/>
                </a:cubicBezTo>
                <a:cubicBezTo>
                  <a:pt x="849852" y="3201895"/>
                  <a:pt x="850633" y="3202071"/>
                  <a:pt x="851223" y="3202277"/>
                </a:cubicBezTo>
                <a:cubicBezTo>
                  <a:pt x="851813" y="3202484"/>
                  <a:pt x="852225" y="3202763"/>
                  <a:pt x="852462" y="3203117"/>
                </a:cubicBezTo>
                <a:cubicBezTo>
                  <a:pt x="852696" y="3203470"/>
                  <a:pt x="852814" y="3203883"/>
                  <a:pt x="852814" y="3204354"/>
                </a:cubicBezTo>
                <a:lnTo>
                  <a:pt x="852814" y="3250128"/>
                </a:lnTo>
                <a:lnTo>
                  <a:pt x="904861" y="3250128"/>
                </a:lnTo>
                <a:lnTo>
                  <a:pt x="904861" y="3204354"/>
                </a:lnTo>
                <a:cubicBezTo>
                  <a:pt x="904861" y="3203883"/>
                  <a:pt x="904978" y="3203470"/>
                  <a:pt x="905214" y="3203117"/>
                </a:cubicBezTo>
                <a:cubicBezTo>
                  <a:pt x="905450" y="3202763"/>
                  <a:pt x="905862" y="3202484"/>
                  <a:pt x="906452" y="3202277"/>
                </a:cubicBezTo>
                <a:cubicBezTo>
                  <a:pt x="907041" y="3202071"/>
                  <a:pt x="907806" y="3201895"/>
                  <a:pt x="908749" y="3201747"/>
                </a:cubicBezTo>
                <a:cubicBezTo>
                  <a:pt x="909691" y="3201600"/>
                  <a:pt x="910928" y="3201526"/>
                  <a:pt x="912460" y="3201526"/>
                </a:cubicBezTo>
                <a:cubicBezTo>
                  <a:pt x="913874" y="3201526"/>
                  <a:pt x="915067" y="3201600"/>
                  <a:pt x="916039" y="3201747"/>
                </a:cubicBezTo>
                <a:cubicBezTo>
                  <a:pt x="917011" y="3201895"/>
                  <a:pt x="917791" y="3202071"/>
                  <a:pt x="918380" y="3202277"/>
                </a:cubicBezTo>
                <a:cubicBezTo>
                  <a:pt x="918969" y="3202484"/>
                  <a:pt x="919382" y="3202763"/>
                  <a:pt x="919618" y="3203117"/>
                </a:cubicBezTo>
                <a:cubicBezTo>
                  <a:pt x="919853" y="3203470"/>
                  <a:pt x="919972" y="3203883"/>
                  <a:pt x="919972" y="3204354"/>
                </a:cubicBezTo>
                <a:lnTo>
                  <a:pt x="919972" y="3314105"/>
                </a:lnTo>
                <a:cubicBezTo>
                  <a:pt x="919972" y="3314577"/>
                  <a:pt x="919853" y="3314989"/>
                  <a:pt x="919618" y="3315343"/>
                </a:cubicBezTo>
                <a:cubicBezTo>
                  <a:pt x="919382" y="3315696"/>
                  <a:pt x="918969" y="3315976"/>
                  <a:pt x="918380" y="3316182"/>
                </a:cubicBezTo>
                <a:cubicBezTo>
                  <a:pt x="917791" y="3316388"/>
                  <a:pt x="917011" y="3316565"/>
                  <a:pt x="916039" y="3316712"/>
                </a:cubicBezTo>
                <a:cubicBezTo>
                  <a:pt x="915067" y="3316860"/>
                  <a:pt x="913874" y="3316933"/>
                  <a:pt x="912460" y="3316933"/>
                </a:cubicBezTo>
                <a:cubicBezTo>
                  <a:pt x="910928" y="3316933"/>
                  <a:pt x="909691" y="3316860"/>
                  <a:pt x="908749" y="3316712"/>
                </a:cubicBezTo>
                <a:cubicBezTo>
                  <a:pt x="907806" y="3316565"/>
                  <a:pt x="907041" y="3316388"/>
                  <a:pt x="906452" y="3316182"/>
                </a:cubicBezTo>
                <a:cubicBezTo>
                  <a:pt x="905862" y="3315976"/>
                  <a:pt x="905450" y="3315696"/>
                  <a:pt x="905214" y="3315343"/>
                </a:cubicBezTo>
                <a:cubicBezTo>
                  <a:pt x="904978" y="3314989"/>
                  <a:pt x="904861" y="3314577"/>
                  <a:pt x="904861" y="3314105"/>
                </a:cubicBezTo>
                <a:lnTo>
                  <a:pt x="904861" y="3263383"/>
                </a:lnTo>
                <a:lnTo>
                  <a:pt x="852814" y="3263383"/>
                </a:lnTo>
                <a:lnTo>
                  <a:pt x="852814" y="3314105"/>
                </a:lnTo>
                <a:cubicBezTo>
                  <a:pt x="852814" y="3314577"/>
                  <a:pt x="852696" y="3314989"/>
                  <a:pt x="852462" y="3315343"/>
                </a:cubicBezTo>
                <a:cubicBezTo>
                  <a:pt x="852225" y="3315696"/>
                  <a:pt x="851813" y="3315976"/>
                  <a:pt x="851223" y="3316182"/>
                </a:cubicBezTo>
                <a:cubicBezTo>
                  <a:pt x="850633" y="3316388"/>
                  <a:pt x="849852" y="3316565"/>
                  <a:pt x="848880" y="3316712"/>
                </a:cubicBezTo>
                <a:cubicBezTo>
                  <a:pt x="847909" y="3316860"/>
                  <a:pt x="846687" y="3316933"/>
                  <a:pt x="845214" y="3316933"/>
                </a:cubicBezTo>
                <a:cubicBezTo>
                  <a:pt x="843799" y="3316933"/>
                  <a:pt x="842592" y="3316860"/>
                  <a:pt x="841592" y="3316712"/>
                </a:cubicBezTo>
                <a:cubicBezTo>
                  <a:pt x="840589" y="3316565"/>
                  <a:pt x="839793" y="3316388"/>
                  <a:pt x="839205" y="3316182"/>
                </a:cubicBezTo>
                <a:cubicBezTo>
                  <a:pt x="838615" y="3315976"/>
                  <a:pt x="838203" y="3315696"/>
                  <a:pt x="837968" y="3315343"/>
                </a:cubicBezTo>
                <a:cubicBezTo>
                  <a:pt x="837733" y="3314989"/>
                  <a:pt x="837614" y="3314577"/>
                  <a:pt x="837614" y="3314105"/>
                </a:cubicBezTo>
                <a:lnTo>
                  <a:pt x="837614" y="3204354"/>
                </a:lnTo>
                <a:cubicBezTo>
                  <a:pt x="837614" y="3203883"/>
                  <a:pt x="837733" y="3203470"/>
                  <a:pt x="837968" y="3203117"/>
                </a:cubicBezTo>
                <a:cubicBezTo>
                  <a:pt x="838203" y="3202763"/>
                  <a:pt x="838615" y="3202484"/>
                  <a:pt x="839205" y="3202277"/>
                </a:cubicBezTo>
                <a:cubicBezTo>
                  <a:pt x="839793" y="3202071"/>
                  <a:pt x="840589" y="3201895"/>
                  <a:pt x="841592" y="3201747"/>
                </a:cubicBezTo>
                <a:cubicBezTo>
                  <a:pt x="842592" y="3201600"/>
                  <a:pt x="843799" y="3201526"/>
                  <a:pt x="845214" y="3201526"/>
                </a:cubicBezTo>
                <a:close/>
                <a:moveTo>
                  <a:pt x="594623" y="3201526"/>
                </a:moveTo>
                <a:cubicBezTo>
                  <a:pt x="596390" y="3201526"/>
                  <a:pt x="597819" y="3201585"/>
                  <a:pt x="598924" y="3201703"/>
                </a:cubicBezTo>
                <a:cubicBezTo>
                  <a:pt x="600014" y="3201821"/>
                  <a:pt x="600884" y="3201983"/>
                  <a:pt x="601532" y="3202189"/>
                </a:cubicBezTo>
                <a:cubicBezTo>
                  <a:pt x="602181" y="3202395"/>
                  <a:pt x="602666" y="3202690"/>
                  <a:pt x="602990" y="3203073"/>
                </a:cubicBezTo>
                <a:cubicBezTo>
                  <a:pt x="603315" y="3203456"/>
                  <a:pt x="603623" y="3203942"/>
                  <a:pt x="603917" y="3204531"/>
                </a:cubicBezTo>
                <a:lnTo>
                  <a:pt x="619735" y="3237403"/>
                </a:lnTo>
                <a:cubicBezTo>
                  <a:pt x="621203" y="3240526"/>
                  <a:pt x="622669" y="3243795"/>
                  <a:pt x="624133" y="3247212"/>
                </a:cubicBezTo>
                <a:cubicBezTo>
                  <a:pt x="625597" y="3250629"/>
                  <a:pt x="627091" y="3254075"/>
                  <a:pt x="628615" y="3257551"/>
                </a:cubicBezTo>
                <a:lnTo>
                  <a:pt x="628790" y="3257551"/>
                </a:lnTo>
                <a:cubicBezTo>
                  <a:pt x="630137" y="3254193"/>
                  <a:pt x="631527" y="3250850"/>
                  <a:pt x="632963" y="3247521"/>
                </a:cubicBezTo>
                <a:cubicBezTo>
                  <a:pt x="634397" y="3244193"/>
                  <a:pt x="635850" y="3240908"/>
                  <a:pt x="637320" y="3237668"/>
                </a:cubicBezTo>
                <a:lnTo>
                  <a:pt x="653227" y="3204619"/>
                </a:lnTo>
                <a:cubicBezTo>
                  <a:pt x="653404" y="3204030"/>
                  <a:pt x="653653" y="3203529"/>
                  <a:pt x="653977" y="3203117"/>
                </a:cubicBezTo>
                <a:cubicBezTo>
                  <a:pt x="654301" y="3202705"/>
                  <a:pt x="654743" y="3202395"/>
                  <a:pt x="655304" y="3202189"/>
                </a:cubicBezTo>
                <a:cubicBezTo>
                  <a:pt x="655863" y="3201983"/>
                  <a:pt x="656642" y="3201821"/>
                  <a:pt x="657645" y="3201703"/>
                </a:cubicBezTo>
                <a:cubicBezTo>
                  <a:pt x="658645" y="3201585"/>
                  <a:pt x="659913" y="3201526"/>
                  <a:pt x="661444" y="3201526"/>
                </a:cubicBezTo>
                <a:cubicBezTo>
                  <a:pt x="663565" y="3201526"/>
                  <a:pt x="665230" y="3201600"/>
                  <a:pt x="666437" y="3201747"/>
                </a:cubicBezTo>
                <a:cubicBezTo>
                  <a:pt x="667645" y="3201895"/>
                  <a:pt x="668484" y="3202175"/>
                  <a:pt x="668955" y="3202587"/>
                </a:cubicBezTo>
                <a:cubicBezTo>
                  <a:pt x="669427" y="3202999"/>
                  <a:pt x="669590" y="3203588"/>
                  <a:pt x="669441" y="3204354"/>
                </a:cubicBezTo>
                <a:cubicBezTo>
                  <a:pt x="669296" y="3205120"/>
                  <a:pt x="668898" y="3206151"/>
                  <a:pt x="668249" y="3207447"/>
                </a:cubicBezTo>
                <a:lnTo>
                  <a:pt x="635907" y="3271955"/>
                </a:lnTo>
                <a:lnTo>
                  <a:pt x="635907" y="3314105"/>
                </a:lnTo>
                <a:cubicBezTo>
                  <a:pt x="635907" y="3314577"/>
                  <a:pt x="635790" y="3314989"/>
                  <a:pt x="635555" y="3315343"/>
                </a:cubicBezTo>
                <a:cubicBezTo>
                  <a:pt x="635320" y="3315696"/>
                  <a:pt x="634911" y="3315976"/>
                  <a:pt x="634326" y="3316182"/>
                </a:cubicBezTo>
                <a:cubicBezTo>
                  <a:pt x="633739" y="3316388"/>
                  <a:pt x="632949" y="3316565"/>
                  <a:pt x="631953" y="3316712"/>
                </a:cubicBezTo>
                <a:cubicBezTo>
                  <a:pt x="630958" y="3316860"/>
                  <a:pt x="629757" y="3316933"/>
                  <a:pt x="628350" y="3316933"/>
                </a:cubicBezTo>
                <a:cubicBezTo>
                  <a:pt x="626886" y="3316933"/>
                  <a:pt x="625671" y="3316860"/>
                  <a:pt x="624704" y="3316712"/>
                </a:cubicBezTo>
                <a:cubicBezTo>
                  <a:pt x="623737" y="3316565"/>
                  <a:pt x="622948" y="3316388"/>
                  <a:pt x="622333" y="3316182"/>
                </a:cubicBezTo>
                <a:cubicBezTo>
                  <a:pt x="621718" y="3315976"/>
                  <a:pt x="621293" y="3315696"/>
                  <a:pt x="621058" y="3315343"/>
                </a:cubicBezTo>
                <a:cubicBezTo>
                  <a:pt x="620825" y="3314989"/>
                  <a:pt x="620708" y="3314577"/>
                  <a:pt x="620708" y="3314105"/>
                </a:cubicBezTo>
                <a:lnTo>
                  <a:pt x="620708" y="3271955"/>
                </a:lnTo>
                <a:lnTo>
                  <a:pt x="588349" y="3207447"/>
                </a:lnTo>
                <a:cubicBezTo>
                  <a:pt x="587701" y="3206092"/>
                  <a:pt x="587303" y="3205032"/>
                  <a:pt x="587156" y="3204266"/>
                </a:cubicBezTo>
                <a:cubicBezTo>
                  <a:pt x="587009" y="3203500"/>
                  <a:pt x="587156" y="3202911"/>
                  <a:pt x="587598" y="3202498"/>
                </a:cubicBezTo>
                <a:cubicBezTo>
                  <a:pt x="588040" y="3202086"/>
                  <a:pt x="588835" y="3201821"/>
                  <a:pt x="589984" y="3201703"/>
                </a:cubicBezTo>
                <a:cubicBezTo>
                  <a:pt x="591132" y="3201585"/>
                  <a:pt x="592679" y="3201526"/>
                  <a:pt x="594623" y="3201526"/>
                </a:cubicBezTo>
                <a:close/>
                <a:moveTo>
                  <a:pt x="368958" y="3201526"/>
                </a:moveTo>
                <a:cubicBezTo>
                  <a:pt x="370431" y="3201526"/>
                  <a:pt x="371653" y="3201600"/>
                  <a:pt x="372625" y="3201747"/>
                </a:cubicBezTo>
                <a:cubicBezTo>
                  <a:pt x="373598" y="3201895"/>
                  <a:pt x="374378" y="3202071"/>
                  <a:pt x="374967" y="3202277"/>
                </a:cubicBezTo>
                <a:cubicBezTo>
                  <a:pt x="375556" y="3202484"/>
                  <a:pt x="375969" y="3202763"/>
                  <a:pt x="376204" y="3203117"/>
                </a:cubicBezTo>
                <a:cubicBezTo>
                  <a:pt x="376440" y="3203470"/>
                  <a:pt x="376558" y="3203883"/>
                  <a:pt x="376558" y="3204354"/>
                </a:cubicBezTo>
                <a:lnTo>
                  <a:pt x="376558" y="3250128"/>
                </a:lnTo>
                <a:lnTo>
                  <a:pt x="428605" y="3250128"/>
                </a:lnTo>
                <a:lnTo>
                  <a:pt x="428605" y="3204354"/>
                </a:lnTo>
                <a:cubicBezTo>
                  <a:pt x="428605" y="3203883"/>
                  <a:pt x="428723" y="3203470"/>
                  <a:pt x="428959" y="3203117"/>
                </a:cubicBezTo>
                <a:cubicBezTo>
                  <a:pt x="429195" y="3202763"/>
                  <a:pt x="429607" y="3202484"/>
                  <a:pt x="430196" y="3202277"/>
                </a:cubicBezTo>
                <a:cubicBezTo>
                  <a:pt x="430785" y="3202071"/>
                  <a:pt x="431551" y="3201895"/>
                  <a:pt x="432493" y="3201747"/>
                </a:cubicBezTo>
                <a:cubicBezTo>
                  <a:pt x="433436" y="3201600"/>
                  <a:pt x="434673" y="3201526"/>
                  <a:pt x="436205" y="3201526"/>
                </a:cubicBezTo>
                <a:cubicBezTo>
                  <a:pt x="437619" y="3201526"/>
                  <a:pt x="438812" y="3201600"/>
                  <a:pt x="439784" y="3201747"/>
                </a:cubicBezTo>
                <a:cubicBezTo>
                  <a:pt x="440756" y="3201895"/>
                  <a:pt x="441536" y="3202071"/>
                  <a:pt x="442125" y="3202277"/>
                </a:cubicBezTo>
                <a:cubicBezTo>
                  <a:pt x="442715" y="3202484"/>
                  <a:pt x="443127" y="3202763"/>
                  <a:pt x="443363" y="3203117"/>
                </a:cubicBezTo>
                <a:cubicBezTo>
                  <a:pt x="443598" y="3203470"/>
                  <a:pt x="443716" y="3203883"/>
                  <a:pt x="443716" y="3204354"/>
                </a:cubicBezTo>
                <a:lnTo>
                  <a:pt x="443716" y="3314105"/>
                </a:lnTo>
                <a:cubicBezTo>
                  <a:pt x="443716" y="3314577"/>
                  <a:pt x="443598" y="3314989"/>
                  <a:pt x="443363" y="3315343"/>
                </a:cubicBezTo>
                <a:cubicBezTo>
                  <a:pt x="443127" y="3315696"/>
                  <a:pt x="442715" y="3315976"/>
                  <a:pt x="442125" y="3316182"/>
                </a:cubicBezTo>
                <a:cubicBezTo>
                  <a:pt x="441536" y="3316388"/>
                  <a:pt x="440756" y="3316565"/>
                  <a:pt x="439784" y="3316712"/>
                </a:cubicBezTo>
                <a:cubicBezTo>
                  <a:pt x="438812" y="3316860"/>
                  <a:pt x="437619" y="3316933"/>
                  <a:pt x="436205" y="3316933"/>
                </a:cubicBezTo>
                <a:cubicBezTo>
                  <a:pt x="434673" y="3316933"/>
                  <a:pt x="433436" y="3316860"/>
                  <a:pt x="432493" y="3316712"/>
                </a:cubicBezTo>
                <a:cubicBezTo>
                  <a:pt x="431551" y="3316565"/>
                  <a:pt x="430785" y="3316388"/>
                  <a:pt x="430196" y="3316182"/>
                </a:cubicBezTo>
                <a:cubicBezTo>
                  <a:pt x="429607" y="3315976"/>
                  <a:pt x="429195" y="3315696"/>
                  <a:pt x="428959" y="3315343"/>
                </a:cubicBezTo>
                <a:cubicBezTo>
                  <a:pt x="428723" y="3314989"/>
                  <a:pt x="428605" y="3314577"/>
                  <a:pt x="428605" y="3314105"/>
                </a:cubicBezTo>
                <a:lnTo>
                  <a:pt x="428605" y="3263383"/>
                </a:lnTo>
                <a:lnTo>
                  <a:pt x="376558" y="3263383"/>
                </a:lnTo>
                <a:lnTo>
                  <a:pt x="376558" y="3314105"/>
                </a:lnTo>
                <a:cubicBezTo>
                  <a:pt x="376558" y="3314577"/>
                  <a:pt x="376440" y="3314989"/>
                  <a:pt x="376204" y="3315343"/>
                </a:cubicBezTo>
                <a:cubicBezTo>
                  <a:pt x="375969" y="3315696"/>
                  <a:pt x="375556" y="3315976"/>
                  <a:pt x="374967" y="3316182"/>
                </a:cubicBezTo>
                <a:cubicBezTo>
                  <a:pt x="374378" y="3316388"/>
                  <a:pt x="373598" y="3316565"/>
                  <a:pt x="372625" y="3316712"/>
                </a:cubicBezTo>
                <a:cubicBezTo>
                  <a:pt x="371653" y="3316860"/>
                  <a:pt x="370431" y="3316933"/>
                  <a:pt x="368958" y="3316933"/>
                </a:cubicBezTo>
                <a:cubicBezTo>
                  <a:pt x="367544" y="3316933"/>
                  <a:pt x="366336" y="3316860"/>
                  <a:pt x="365335" y="3316712"/>
                </a:cubicBezTo>
                <a:cubicBezTo>
                  <a:pt x="364334" y="3316565"/>
                  <a:pt x="363538" y="3316388"/>
                  <a:pt x="362949" y="3316182"/>
                </a:cubicBezTo>
                <a:cubicBezTo>
                  <a:pt x="362360" y="3315976"/>
                  <a:pt x="361948" y="3315696"/>
                  <a:pt x="361712" y="3315343"/>
                </a:cubicBezTo>
                <a:cubicBezTo>
                  <a:pt x="361476" y="3314989"/>
                  <a:pt x="361358" y="3314577"/>
                  <a:pt x="361358" y="3314105"/>
                </a:cubicBezTo>
                <a:lnTo>
                  <a:pt x="361358" y="3204354"/>
                </a:lnTo>
                <a:cubicBezTo>
                  <a:pt x="361358" y="3203883"/>
                  <a:pt x="361476" y="3203470"/>
                  <a:pt x="361712" y="3203117"/>
                </a:cubicBezTo>
                <a:cubicBezTo>
                  <a:pt x="361948" y="3202763"/>
                  <a:pt x="362360" y="3202484"/>
                  <a:pt x="362949" y="3202277"/>
                </a:cubicBezTo>
                <a:cubicBezTo>
                  <a:pt x="363538" y="3202071"/>
                  <a:pt x="364334" y="3201895"/>
                  <a:pt x="365335" y="3201747"/>
                </a:cubicBezTo>
                <a:cubicBezTo>
                  <a:pt x="366336" y="3201600"/>
                  <a:pt x="367544" y="3201526"/>
                  <a:pt x="368958" y="3201526"/>
                </a:cubicBezTo>
                <a:close/>
                <a:moveTo>
                  <a:pt x="118374" y="3201526"/>
                </a:moveTo>
                <a:cubicBezTo>
                  <a:pt x="120142" y="3201526"/>
                  <a:pt x="121570" y="3201585"/>
                  <a:pt x="122660" y="3201703"/>
                </a:cubicBezTo>
                <a:cubicBezTo>
                  <a:pt x="123750" y="3201821"/>
                  <a:pt x="124619" y="3201983"/>
                  <a:pt x="125267" y="3202189"/>
                </a:cubicBezTo>
                <a:cubicBezTo>
                  <a:pt x="125915" y="3202395"/>
                  <a:pt x="126401" y="3202690"/>
                  <a:pt x="126725" y="3203073"/>
                </a:cubicBezTo>
                <a:cubicBezTo>
                  <a:pt x="127049" y="3203456"/>
                  <a:pt x="127358" y="3203942"/>
                  <a:pt x="127653" y="3204531"/>
                </a:cubicBezTo>
                <a:lnTo>
                  <a:pt x="143471" y="3237403"/>
                </a:lnTo>
                <a:cubicBezTo>
                  <a:pt x="144939" y="3240526"/>
                  <a:pt x="146405" y="3243795"/>
                  <a:pt x="147869" y="3247212"/>
                </a:cubicBezTo>
                <a:cubicBezTo>
                  <a:pt x="149333" y="3250629"/>
                  <a:pt x="150827" y="3254075"/>
                  <a:pt x="152350" y="3257551"/>
                </a:cubicBezTo>
                <a:lnTo>
                  <a:pt x="152525" y="3257551"/>
                </a:lnTo>
                <a:cubicBezTo>
                  <a:pt x="153872" y="3254193"/>
                  <a:pt x="155263" y="3250850"/>
                  <a:pt x="156698" y="3247521"/>
                </a:cubicBezTo>
                <a:cubicBezTo>
                  <a:pt x="158133" y="3244193"/>
                  <a:pt x="159586" y="3240908"/>
                  <a:pt x="161056" y="3237668"/>
                </a:cubicBezTo>
                <a:lnTo>
                  <a:pt x="176962" y="3204619"/>
                </a:lnTo>
                <a:cubicBezTo>
                  <a:pt x="177138" y="3204030"/>
                  <a:pt x="177389" y="3203529"/>
                  <a:pt x="177713" y="3203117"/>
                </a:cubicBezTo>
                <a:cubicBezTo>
                  <a:pt x="178037" y="3202705"/>
                  <a:pt x="178479" y="3202395"/>
                  <a:pt x="179038" y="3202189"/>
                </a:cubicBezTo>
                <a:cubicBezTo>
                  <a:pt x="179598" y="3201983"/>
                  <a:pt x="180378" y="3201821"/>
                  <a:pt x="181380" y="3201703"/>
                </a:cubicBezTo>
                <a:cubicBezTo>
                  <a:pt x="182381" y="3201585"/>
                  <a:pt x="183648" y="3201526"/>
                  <a:pt x="185180" y="3201526"/>
                </a:cubicBezTo>
                <a:cubicBezTo>
                  <a:pt x="187300" y="3201526"/>
                  <a:pt x="188965" y="3201600"/>
                  <a:pt x="190172" y="3201747"/>
                </a:cubicBezTo>
                <a:cubicBezTo>
                  <a:pt x="191380" y="3201895"/>
                  <a:pt x="192219" y="3202175"/>
                  <a:pt x="192691" y="3202587"/>
                </a:cubicBezTo>
                <a:cubicBezTo>
                  <a:pt x="193162" y="3202999"/>
                  <a:pt x="193324" y="3203588"/>
                  <a:pt x="193177" y="3204354"/>
                </a:cubicBezTo>
                <a:cubicBezTo>
                  <a:pt x="193029" y="3205120"/>
                  <a:pt x="192632" y="3206151"/>
                  <a:pt x="191984" y="3207447"/>
                </a:cubicBezTo>
                <a:lnTo>
                  <a:pt x="159642" y="3271955"/>
                </a:lnTo>
                <a:lnTo>
                  <a:pt x="159642" y="3314105"/>
                </a:lnTo>
                <a:cubicBezTo>
                  <a:pt x="159642" y="3314577"/>
                  <a:pt x="159525" y="3314989"/>
                  <a:pt x="159290" y="3315343"/>
                </a:cubicBezTo>
                <a:cubicBezTo>
                  <a:pt x="159056" y="3315696"/>
                  <a:pt x="158646" y="3315976"/>
                  <a:pt x="158060" y="3316182"/>
                </a:cubicBezTo>
                <a:cubicBezTo>
                  <a:pt x="157474" y="3316388"/>
                  <a:pt x="156683" y="3316565"/>
                  <a:pt x="155688" y="3316712"/>
                </a:cubicBezTo>
                <a:cubicBezTo>
                  <a:pt x="154692" y="3316860"/>
                  <a:pt x="153492" y="3316933"/>
                  <a:pt x="152086" y="3316933"/>
                </a:cubicBezTo>
                <a:cubicBezTo>
                  <a:pt x="150622" y="3316933"/>
                  <a:pt x="149406" y="3316860"/>
                  <a:pt x="148440" y="3316712"/>
                </a:cubicBezTo>
                <a:cubicBezTo>
                  <a:pt x="147473" y="3316565"/>
                  <a:pt x="146683" y="3316388"/>
                  <a:pt x="146068" y="3316182"/>
                </a:cubicBezTo>
                <a:cubicBezTo>
                  <a:pt x="145453" y="3315976"/>
                  <a:pt x="145028" y="3315696"/>
                  <a:pt x="144794" y="3315343"/>
                </a:cubicBezTo>
                <a:cubicBezTo>
                  <a:pt x="144560" y="3314989"/>
                  <a:pt x="144443" y="3314577"/>
                  <a:pt x="144443" y="3314105"/>
                </a:cubicBezTo>
                <a:lnTo>
                  <a:pt x="144443" y="3271955"/>
                </a:lnTo>
                <a:lnTo>
                  <a:pt x="112100" y="3207447"/>
                </a:lnTo>
                <a:cubicBezTo>
                  <a:pt x="111452" y="3206092"/>
                  <a:pt x="111055" y="3205032"/>
                  <a:pt x="110907" y="3204266"/>
                </a:cubicBezTo>
                <a:cubicBezTo>
                  <a:pt x="110760" y="3203500"/>
                  <a:pt x="110907" y="3202911"/>
                  <a:pt x="111349" y="3202498"/>
                </a:cubicBezTo>
                <a:cubicBezTo>
                  <a:pt x="111791" y="3202086"/>
                  <a:pt x="112586" y="3201821"/>
                  <a:pt x="113735" y="3201703"/>
                </a:cubicBezTo>
                <a:cubicBezTo>
                  <a:pt x="114884" y="3201585"/>
                  <a:pt x="116430" y="3201526"/>
                  <a:pt x="118374" y="3201526"/>
                </a:cubicBezTo>
                <a:close/>
                <a:moveTo>
                  <a:pt x="8095692" y="3200378"/>
                </a:moveTo>
                <a:cubicBezTo>
                  <a:pt x="8098225" y="3200378"/>
                  <a:pt x="8100773" y="3200598"/>
                  <a:pt x="8103335" y="3201040"/>
                </a:cubicBezTo>
                <a:cubicBezTo>
                  <a:pt x="8105898" y="3201482"/>
                  <a:pt x="8108314" y="3202071"/>
                  <a:pt x="8110581" y="3202808"/>
                </a:cubicBezTo>
                <a:cubicBezTo>
                  <a:pt x="8112850" y="3203544"/>
                  <a:pt x="8114867" y="3204369"/>
                  <a:pt x="8116635" y="3205282"/>
                </a:cubicBezTo>
                <a:cubicBezTo>
                  <a:pt x="8118402" y="3206195"/>
                  <a:pt x="8119566" y="3206931"/>
                  <a:pt x="8120125" y="3207491"/>
                </a:cubicBezTo>
                <a:cubicBezTo>
                  <a:pt x="8120685" y="3208051"/>
                  <a:pt x="8121053" y="3208493"/>
                  <a:pt x="8121230" y="3208817"/>
                </a:cubicBezTo>
                <a:cubicBezTo>
                  <a:pt x="8121406" y="3209141"/>
                  <a:pt x="8121554" y="3209553"/>
                  <a:pt x="8121671" y="3210054"/>
                </a:cubicBezTo>
                <a:cubicBezTo>
                  <a:pt x="8121789" y="3210555"/>
                  <a:pt x="8121878" y="3211158"/>
                  <a:pt x="8121937" y="3211865"/>
                </a:cubicBezTo>
                <a:cubicBezTo>
                  <a:pt x="8121996" y="3212572"/>
                  <a:pt x="8122025" y="3213485"/>
                  <a:pt x="8122025" y="3214605"/>
                </a:cubicBezTo>
                <a:cubicBezTo>
                  <a:pt x="8122025" y="3215665"/>
                  <a:pt x="8121981" y="3216608"/>
                  <a:pt x="8121892" y="3217432"/>
                </a:cubicBezTo>
                <a:cubicBezTo>
                  <a:pt x="8121804" y="3218257"/>
                  <a:pt x="8121671" y="3218949"/>
                  <a:pt x="8121495" y="3219509"/>
                </a:cubicBezTo>
                <a:cubicBezTo>
                  <a:pt x="8121318" y="3220069"/>
                  <a:pt x="8121068" y="3220481"/>
                  <a:pt x="8120744" y="3220746"/>
                </a:cubicBezTo>
                <a:cubicBezTo>
                  <a:pt x="8120420" y="3221011"/>
                  <a:pt x="8120052" y="3221144"/>
                  <a:pt x="8119639" y="3221144"/>
                </a:cubicBezTo>
                <a:cubicBezTo>
                  <a:pt x="8118991" y="3221144"/>
                  <a:pt x="8117975" y="3220732"/>
                  <a:pt x="8116590" y="3219907"/>
                </a:cubicBezTo>
                <a:cubicBezTo>
                  <a:pt x="8115206" y="3219082"/>
                  <a:pt x="8113513" y="3218154"/>
                  <a:pt x="8111509" y="3217123"/>
                </a:cubicBezTo>
                <a:cubicBezTo>
                  <a:pt x="8109507" y="3216092"/>
                  <a:pt x="8107135" y="3215150"/>
                  <a:pt x="8104396" y="3214295"/>
                </a:cubicBezTo>
                <a:cubicBezTo>
                  <a:pt x="8101656" y="3213441"/>
                  <a:pt x="8098579" y="3213014"/>
                  <a:pt x="8095161" y="3213014"/>
                </a:cubicBezTo>
                <a:cubicBezTo>
                  <a:pt x="8091980" y="3213014"/>
                  <a:pt x="8089212" y="3213441"/>
                  <a:pt x="8086855" y="3214295"/>
                </a:cubicBezTo>
                <a:cubicBezTo>
                  <a:pt x="8084499" y="3215150"/>
                  <a:pt x="8082555" y="3216284"/>
                  <a:pt x="8081023" y="3217697"/>
                </a:cubicBezTo>
                <a:cubicBezTo>
                  <a:pt x="8079491" y="3219111"/>
                  <a:pt x="8078343" y="3220790"/>
                  <a:pt x="8077576" y="3222734"/>
                </a:cubicBezTo>
                <a:cubicBezTo>
                  <a:pt x="8076811" y="3224678"/>
                  <a:pt x="8076428" y="3226740"/>
                  <a:pt x="8076428" y="3228920"/>
                </a:cubicBezTo>
                <a:cubicBezTo>
                  <a:pt x="8076428" y="3232101"/>
                  <a:pt x="8077164" y="3234841"/>
                  <a:pt x="8078637" y="3237138"/>
                </a:cubicBezTo>
                <a:cubicBezTo>
                  <a:pt x="8080110" y="3239436"/>
                  <a:pt x="8082069" y="3241468"/>
                  <a:pt x="8084513" y="3243235"/>
                </a:cubicBezTo>
                <a:cubicBezTo>
                  <a:pt x="8086958" y="3245003"/>
                  <a:pt x="8089742" y="3246623"/>
                  <a:pt x="8092864" y="3248096"/>
                </a:cubicBezTo>
                <a:cubicBezTo>
                  <a:pt x="8095986" y="3249568"/>
                  <a:pt x="8099168" y="3251056"/>
                  <a:pt x="8102408" y="3252558"/>
                </a:cubicBezTo>
                <a:cubicBezTo>
                  <a:pt x="8105648" y="3254060"/>
                  <a:pt x="8108829" y="3255710"/>
                  <a:pt x="8111951" y="3257507"/>
                </a:cubicBezTo>
                <a:cubicBezTo>
                  <a:pt x="8115074" y="3259304"/>
                  <a:pt x="8117857" y="3261424"/>
                  <a:pt x="8120302" y="3263869"/>
                </a:cubicBezTo>
                <a:cubicBezTo>
                  <a:pt x="8122747" y="3266314"/>
                  <a:pt x="8124720" y="3269201"/>
                  <a:pt x="8126222" y="3272529"/>
                </a:cubicBezTo>
                <a:cubicBezTo>
                  <a:pt x="8127725" y="3275858"/>
                  <a:pt x="8128476" y="3279790"/>
                  <a:pt x="8128476" y="3284326"/>
                </a:cubicBezTo>
                <a:cubicBezTo>
                  <a:pt x="8128476" y="3289687"/>
                  <a:pt x="8127489" y="3294459"/>
                  <a:pt x="8125515" y="3298641"/>
                </a:cubicBezTo>
                <a:cubicBezTo>
                  <a:pt x="8123542" y="3302824"/>
                  <a:pt x="8120803" y="3306373"/>
                  <a:pt x="8117297" y="3309289"/>
                </a:cubicBezTo>
                <a:cubicBezTo>
                  <a:pt x="8113792" y="3312206"/>
                  <a:pt x="8109669" y="3314400"/>
                  <a:pt x="8104926" y="3315873"/>
                </a:cubicBezTo>
                <a:cubicBezTo>
                  <a:pt x="8100184" y="3317346"/>
                  <a:pt x="8095073" y="3318082"/>
                  <a:pt x="8089594" y="3318082"/>
                </a:cubicBezTo>
                <a:cubicBezTo>
                  <a:pt x="8085766" y="3318082"/>
                  <a:pt x="8082216" y="3317758"/>
                  <a:pt x="8078946" y="3317110"/>
                </a:cubicBezTo>
                <a:cubicBezTo>
                  <a:pt x="8075677" y="3316462"/>
                  <a:pt x="8072760" y="3315667"/>
                  <a:pt x="8070198" y="3314724"/>
                </a:cubicBezTo>
                <a:cubicBezTo>
                  <a:pt x="8067635" y="3313782"/>
                  <a:pt x="8065485" y="3312810"/>
                  <a:pt x="8063747" y="3311808"/>
                </a:cubicBezTo>
                <a:cubicBezTo>
                  <a:pt x="8062009" y="3310807"/>
                  <a:pt x="8060802" y="3309952"/>
                  <a:pt x="8060124" y="3309245"/>
                </a:cubicBezTo>
                <a:cubicBezTo>
                  <a:pt x="8059447" y="3308538"/>
                  <a:pt x="8058946" y="3307640"/>
                  <a:pt x="8058622" y="3306550"/>
                </a:cubicBezTo>
                <a:cubicBezTo>
                  <a:pt x="8058298" y="3305460"/>
                  <a:pt x="8058136" y="3304002"/>
                  <a:pt x="8058136" y="3302176"/>
                </a:cubicBezTo>
                <a:cubicBezTo>
                  <a:pt x="8058136" y="3300880"/>
                  <a:pt x="8058195" y="3299805"/>
                  <a:pt x="8058313" y="3298951"/>
                </a:cubicBezTo>
                <a:cubicBezTo>
                  <a:pt x="8058431" y="3298097"/>
                  <a:pt x="8058607" y="3297404"/>
                  <a:pt x="8058843" y="3296874"/>
                </a:cubicBezTo>
                <a:cubicBezTo>
                  <a:pt x="8059079" y="3296344"/>
                  <a:pt x="8059373" y="3295976"/>
                  <a:pt x="8059726" y="3295769"/>
                </a:cubicBezTo>
                <a:cubicBezTo>
                  <a:pt x="8060080" y="3295563"/>
                  <a:pt x="8060493" y="3295460"/>
                  <a:pt x="8060964" y="3295460"/>
                </a:cubicBezTo>
                <a:cubicBezTo>
                  <a:pt x="8061788" y="3295460"/>
                  <a:pt x="8062952" y="3295961"/>
                  <a:pt x="8064454" y="3296962"/>
                </a:cubicBezTo>
                <a:cubicBezTo>
                  <a:pt x="8065956" y="3297964"/>
                  <a:pt x="8067886" y="3299054"/>
                  <a:pt x="8070242" y="3300232"/>
                </a:cubicBezTo>
                <a:cubicBezTo>
                  <a:pt x="8072599" y="3301410"/>
                  <a:pt x="8075441" y="3302515"/>
                  <a:pt x="8078769" y="3303546"/>
                </a:cubicBezTo>
                <a:cubicBezTo>
                  <a:pt x="8082098" y="3304577"/>
                  <a:pt x="8085942" y="3305092"/>
                  <a:pt x="8090301" y="3305092"/>
                </a:cubicBezTo>
                <a:cubicBezTo>
                  <a:pt x="8093600" y="3305092"/>
                  <a:pt x="8096620" y="3304650"/>
                  <a:pt x="8099359" y="3303767"/>
                </a:cubicBezTo>
                <a:cubicBezTo>
                  <a:pt x="8102098" y="3302883"/>
                  <a:pt x="8104455" y="3301631"/>
                  <a:pt x="8106428" y="3300011"/>
                </a:cubicBezTo>
                <a:cubicBezTo>
                  <a:pt x="8108402" y="3298391"/>
                  <a:pt x="8109919" y="3296403"/>
                  <a:pt x="8110979" y="3294046"/>
                </a:cubicBezTo>
                <a:cubicBezTo>
                  <a:pt x="8112039" y="3291690"/>
                  <a:pt x="8112570" y="3289009"/>
                  <a:pt x="8112570" y="3286005"/>
                </a:cubicBezTo>
                <a:cubicBezTo>
                  <a:pt x="8112570" y="3282765"/>
                  <a:pt x="8111834" y="3279996"/>
                  <a:pt x="8110361" y="3277698"/>
                </a:cubicBezTo>
                <a:cubicBezTo>
                  <a:pt x="8108888" y="3275401"/>
                  <a:pt x="8106944" y="3273383"/>
                  <a:pt x="8104528" y="3271645"/>
                </a:cubicBezTo>
                <a:cubicBezTo>
                  <a:pt x="8102113" y="3269908"/>
                  <a:pt x="8099359" y="3268317"/>
                  <a:pt x="8096266" y="3266873"/>
                </a:cubicBezTo>
                <a:cubicBezTo>
                  <a:pt x="8093173" y="3265430"/>
                  <a:pt x="8090007" y="3263957"/>
                  <a:pt x="8086767" y="3262455"/>
                </a:cubicBezTo>
                <a:cubicBezTo>
                  <a:pt x="8083527" y="3260953"/>
                  <a:pt x="8080375" y="3259289"/>
                  <a:pt x="8077311" y="3257462"/>
                </a:cubicBezTo>
                <a:cubicBezTo>
                  <a:pt x="8074248" y="3255636"/>
                  <a:pt x="8071509" y="3253486"/>
                  <a:pt x="8069093" y="3251012"/>
                </a:cubicBezTo>
                <a:cubicBezTo>
                  <a:pt x="8066678" y="3248537"/>
                  <a:pt x="8064719" y="3245636"/>
                  <a:pt x="8063217" y="3242308"/>
                </a:cubicBezTo>
                <a:cubicBezTo>
                  <a:pt x="8061715" y="3238979"/>
                  <a:pt x="8060964" y="3234988"/>
                  <a:pt x="8060964" y="3230334"/>
                </a:cubicBezTo>
                <a:cubicBezTo>
                  <a:pt x="8060964" y="3225562"/>
                  <a:pt x="8061833" y="3221306"/>
                  <a:pt x="8063570" y="3217565"/>
                </a:cubicBezTo>
                <a:cubicBezTo>
                  <a:pt x="8065309" y="3213824"/>
                  <a:pt x="8067724" y="3210687"/>
                  <a:pt x="8070816" y="3208154"/>
                </a:cubicBezTo>
                <a:cubicBezTo>
                  <a:pt x="8073909" y="3205621"/>
                  <a:pt x="8077592" y="3203691"/>
                  <a:pt x="8081862" y="3202366"/>
                </a:cubicBezTo>
                <a:cubicBezTo>
                  <a:pt x="8086134" y="3201040"/>
                  <a:pt x="8090743" y="3200378"/>
                  <a:pt x="8095692" y="3200378"/>
                </a:cubicBezTo>
                <a:close/>
                <a:moveTo>
                  <a:pt x="7619442" y="3200378"/>
                </a:moveTo>
                <a:cubicBezTo>
                  <a:pt x="7621975" y="3200378"/>
                  <a:pt x="7624523" y="3200598"/>
                  <a:pt x="7627086" y="3201040"/>
                </a:cubicBezTo>
                <a:cubicBezTo>
                  <a:pt x="7629648" y="3201482"/>
                  <a:pt x="7632064" y="3202071"/>
                  <a:pt x="7634332" y="3202808"/>
                </a:cubicBezTo>
                <a:cubicBezTo>
                  <a:pt x="7636600" y="3203544"/>
                  <a:pt x="7638617" y="3204369"/>
                  <a:pt x="7640385" y="3205282"/>
                </a:cubicBezTo>
                <a:cubicBezTo>
                  <a:pt x="7642152" y="3206195"/>
                  <a:pt x="7643316" y="3206931"/>
                  <a:pt x="7643875" y="3207491"/>
                </a:cubicBezTo>
                <a:cubicBezTo>
                  <a:pt x="7644435" y="3208051"/>
                  <a:pt x="7644803" y="3208493"/>
                  <a:pt x="7644980" y="3208817"/>
                </a:cubicBezTo>
                <a:cubicBezTo>
                  <a:pt x="7645157" y="3209141"/>
                  <a:pt x="7645304" y="3209553"/>
                  <a:pt x="7645422" y="3210054"/>
                </a:cubicBezTo>
                <a:cubicBezTo>
                  <a:pt x="7645540" y="3210555"/>
                  <a:pt x="7645628" y="3211158"/>
                  <a:pt x="7645687" y="3211865"/>
                </a:cubicBezTo>
                <a:cubicBezTo>
                  <a:pt x="7645746" y="3212572"/>
                  <a:pt x="7645775" y="3213485"/>
                  <a:pt x="7645775" y="3214605"/>
                </a:cubicBezTo>
                <a:cubicBezTo>
                  <a:pt x="7645775" y="3215665"/>
                  <a:pt x="7645731" y="3216608"/>
                  <a:pt x="7645643" y="3217432"/>
                </a:cubicBezTo>
                <a:cubicBezTo>
                  <a:pt x="7645554" y="3218257"/>
                  <a:pt x="7645422" y="3218949"/>
                  <a:pt x="7645245" y="3219509"/>
                </a:cubicBezTo>
                <a:cubicBezTo>
                  <a:pt x="7645068" y="3220069"/>
                  <a:pt x="7644818" y="3220481"/>
                  <a:pt x="7644494" y="3220746"/>
                </a:cubicBezTo>
                <a:cubicBezTo>
                  <a:pt x="7644170" y="3221011"/>
                  <a:pt x="7643802" y="3221144"/>
                  <a:pt x="7643389" y="3221144"/>
                </a:cubicBezTo>
                <a:cubicBezTo>
                  <a:pt x="7642742" y="3221144"/>
                  <a:pt x="7641725" y="3220732"/>
                  <a:pt x="7640341" y="3219907"/>
                </a:cubicBezTo>
                <a:cubicBezTo>
                  <a:pt x="7638956" y="3219082"/>
                  <a:pt x="7637263" y="3218154"/>
                  <a:pt x="7635260" y="3217123"/>
                </a:cubicBezTo>
                <a:cubicBezTo>
                  <a:pt x="7633257" y="3216092"/>
                  <a:pt x="7630885" y="3215150"/>
                  <a:pt x="7628146" y="3214295"/>
                </a:cubicBezTo>
                <a:cubicBezTo>
                  <a:pt x="7625407" y="3213441"/>
                  <a:pt x="7622329" y="3213014"/>
                  <a:pt x="7618912" y="3213014"/>
                </a:cubicBezTo>
                <a:cubicBezTo>
                  <a:pt x="7615730" y="3213014"/>
                  <a:pt x="7612962" y="3213441"/>
                  <a:pt x="7610605" y="3214295"/>
                </a:cubicBezTo>
                <a:cubicBezTo>
                  <a:pt x="7608249" y="3215150"/>
                  <a:pt x="7606305" y="3216284"/>
                  <a:pt x="7604773" y="3217697"/>
                </a:cubicBezTo>
                <a:cubicBezTo>
                  <a:pt x="7603242" y="3219111"/>
                  <a:pt x="7602093" y="3220790"/>
                  <a:pt x="7601327" y="3222734"/>
                </a:cubicBezTo>
                <a:cubicBezTo>
                  <a:pt x="7600561" y="3224678"/>
                  <a:pt x="7600178" y="3226740"/>
                  <a:pt x="7600178" y="3228920"/>
                </a:cubicBezTo>
                <a:cubicBezTo>
                  <a:pt x="7600178" y="3232101"/>
                  <a:pt x="7600915" y="3234841"/>
                  <a:pt x="7602387" y="3237138"/>
                </a:cubicBezTo>
                <a:cubicBezTo>
                  <a:pt x="7603860" y="3239436"/>
                  <a:pt x="7605819" y="3241468"/>
                  <a:pt x="7608264" y="3243235"/>
                </a:cubicBezTo>
                <a:cubicBezTo>
                  <a:pt x="7610709" y="3245003"/>
                  <a:pt x="7613492" y="3246623"/>
                  <a:pt x="7616614" y="3248096"/>
                </a:cubicBezTo>
                <a:cubicBezTo>
                  <a:pt x="7619737" y="3249568"/>
                  <a:pt x="7622918" y="3251056"/>
                  <a:pt x="7626158" y="3252558"/>
                </a:cubicBezTo>
                <a:cubicBezTo>
                  <a:pt x="7629398" y="3254060"/>
                  <a:pt x="7632579" y="3255710"/>
                  <a:pt x="7635701" y="3257507"/>
                </a:cubicBezTo>
                <a:cubicBezTo>
                  <a:pt x="7638824" y="3259304"/>
                  <a:pt x="7641607" y="3261424"/>
                  <a:pt x="7644052" y="3263869"/>
                </a:cubicBezTo>
                <a:cubicBezTo>
                  <a:pt x="7646497" y="3266314"/>
                  <a:pt x="7648470" y="3269201"/>
                  <a:pt x="7649973" y="3272529"/>
                </a:cubicBezTo>
                <a:cubicBezTo>
                  <a:pt x="7651475" y="3275858"/>
                  <a:pt x="7652226" y="3279790"/>
                  <a:pt x="7652226" y="3284326"/>
                </a:cubicBezTo>
                <a:cubicBezTo>
                  <a:pt x="7652226" y="3289687"/>
                  <a:pt x="7651239" y="3294459"/>
                  <a:pt x="7649266" y="3298641"/>
                </a:cubicBezTo>
                <a:cubicBezTo>
                  <a:pt x="7647293" y="3302824"/>
                  <a:pt x="7644553" y="3306373"/>
                  <a:pt x="7641048" y="3309289"/>
                </a:cubicBezTo>
                <a:cubicBezTo>
                  <a:pt x="7637543" y="3312206"/>
                  <a:pt x="7633419" y="3314400"/>
                  <a:pt x="7628676" y="3315873"/>
                </a:cubicBezTo>
                <a:cubicBezTo>
                  <a:pt x="7623934" y="3317346"/>
                  <a:pt x="7618823" y="3318082"/>
                  <a:pt x="7613345" y="3318082"/>
                </a:cubicBezTo>
                <a:cubicBezTo>
                  <a:pt x="7609516" y="3318082"/>
                  <a:pt x="7605966" y="3317758"/>
                  <a:pt x="7602696" y="3317110"/>
                </a:cubicBezTo>
                <a:cubicBezTo>
                  <a:pt x="7599427" y="3316462"/>
                  <a:pt x="7596511" y="3315667"/>
                  <a:pt x="7593948" y="3314724"/>
                </a:cubicBezTo>
                <a:cubicBezTo>
                  <a:pt x="7591385" y="3313782"/>
                  <a:pt x="7589236" y="3312810"/>
                  <a:pt x="7587497" y="3311808"/>
                </a:cubicBezTo>
                <a:cubicBezTo>
                  <a:pt x="7585760" y="3310807"/>
                  <a:pt x="7584552" y="3309952"/>
                  <a:pt x="7583874" y="3309245"/>
                </a:cubicBezTo>
                <a:cubicBezTo>
                  <a:pt x="7583197" y="3308538"/>
                  <a:pt x="7582696" y="3307640"/>
                  <a:pt x="7582372" y="3306550"/>
                </a:cubicBezTo>
                <a:cubicBezTo>
                  <a:pt x="7582048" y="3305460"/>
                  <a:pt x="7581886" y="3304002"/>
                  <a:pt x="7581886" y="3302176"/>
                </a:cubicBezTo>
                <a:cubicBezTo>
                  <a:pt x="7581886" y="3300880"/>
                  <a:pt x="7581945" y="3299805"/>
                  <a:pt x="7582063" y="3298951"/>
                </a:cubicBezTo>
                <a:cubicBezTo>
                  <a:pt x="7582181" y="3298097"/>
                  <a:pt x="7582358" y="3297404"/>
                  <a:pt x="7582593" y="3296874"/>
                </a:cubicBezTo>
                <a:cubicBezTo>
                  <a:pt x="7582829" y="3296344"/>
                  <a:pt x="7583123" y="3295976"/>
                  <a:pt x="7583477" y="3295769"/>
                </a:cubicBezTo>
                <a:cubicBezTo>
                  <a:pt x="7583830" y="3295563"/>
                  <a:pt x="7584243" y="3295460"/>
                  <a:pt x="7584714" y="3295460"/>
                </a:cubicBezTo>
                <a:cubicBezTo>
                  <a:pt x="7585539" y="3295460"/>
                  <a:pt x="7586702" y="3295961"/>
                  <a:pt x="7588204" y="3296962"/>
                </a:cubicBezTo>
                <a:cubicBezTo>
                  <a:pt x="7589707" y="3297964"/>
                  <a:pt x="7591636" y="3299054"/>
                  <a:pt x="7593992" y="3300232"/>
                </a:cubicBezTo>
                <a:cubicBezTo>
                  <a:pt x="7596349" y="3301410"/>
                  <a:pt x="7599191" y="3302515"/>
                  <a:pt x="7602520" y="3303546"/>
                </a:cubicBezTo>
                <a:cubicBezTo>
                  <a:pt x="7605849" y="3304577"/>
                  <a:pt x="7609692" y="3305092"/>
                  <a:pt x="7614052" y="3305092"/>
                </a:cubicBezTo>
                <a:cubicBezTo>
                  <a:pt x="7617351" y="3305092"/>
                  <a:pt x="7620370" y="3304650"/>
                  <a:pt x="7623109" y="3303767"/>
                </a:cubicBezTo>
                <a:cubicBezTo>
                  <a:pt x="7625848" y="3302883"/>
                  <a:pt x="7628205" y="3301631"/>
                  <a:pt x="7630178" y="3300011"/>
                </a:cubicBezTo>
                <a:cubicBezTo>
                  <a:pt x="7632152" y="3298391"/>
                  <a:pt x="7633669" y="3296403"/>
                  <a:pt x="7634729" y="3294046"/>
                </a:cubicBezTo>
                <a:cubicBezTo>
                  <a:pt x="7635790" y="3291690"/>
                  <a:pt x="7636320" y="3289009"/>
                  <a:pt x="7636320" y="3286005"/>
                </a:cubicBezTo>
                <a:cubicBezTo>
                  <a:pt x="7636320" y="3282765"/>
                  <a:pt x="7635584" y="3279996"/>
                  <a:pt x="7634111" y="3277698"/>
                </a:cubicBezTo>
                <a:cubicBezTo>
                  <a:pt x="7632638" y="3275401"/>
                  <a:pt x="7630694" y="3273383"/>
                  <a:pt x="7628279" y="3271645"/>
                </a:cubicBezTo>
                <a:cubicBezTo>
                  <a:pt x="7625864" y="3269908"/>
                  <a:pt x="7623109" y="3268317"/>
                  <a:pt x="7620016" y="3266873"/>
                </a:cubicBezTo>
                <a:cubicBezTo>
                  <a:pt x="7616923" y="3265430"/>
                  <a:pt x="7613757" y="3263957"/>
                  <a:pt x="7610517" y="3262455"/>
                </a:cubicBezTo>
                <a:cubicBezTo>
                  <a:pt x="7607277" y="3260953"/>
                  <a:pt x="7604125" y="3259289"/>
                  <a:pt x="7601062" y="3257462"/>
                </a:cubicBezTo>
                <a:cubicBezTo>
                  <a:pt x="7597998" y="3255636"/>
                  <a:pt x="7595259" y="3253486"/>
                  <a:pt x="7592844" y="3251012"/>
                </a:cubicBezTo>
                <a:cubicBezTo>
                  <a:pt x="7590429" y="3248537"/>
                  <a:pt x="7588469" y="3245636"/>
                  <a:pt x="7586967" y="3242308"/>
                </a:cubicBezTo>
                <a:cubicBezTo>
                  <a:pt x="7585465" y="3238979"/>
                  <a:pt x="7584714" y="3234988"/>
                  <a:pt x="7584714" y="3230334"/>
                </a:cubicBezTo>
                <a:cubicBezTo>
                  <a:pt x="7584714" y="3225562"/>
                  <a:pt x="7585583" y="3221306"/>
                  <a:pt x="7587321" y="3217565"/>
                </a:cubicBezTo>
                <a:cubicBezTo>
                  <a:pt x="7589059" y="3213824"/>
                  <a:pt x="7591474" y="3210687"/>
                  <a:pt x="7594567" y="3208154"/>
                </a:cubicBezTo>
                <a:cubicBezTo>
                  <a:pt x="7597660" y="3205621"/>
                  <a:pt x="7601342" y="3203691"/>
                  <a:pt x="7605613" y="3202366"/>
                </a:cubicBezTo>
                <a:cubicBezTo>
                  <a:pt x="7609884" y="3201040"/>
                  <a:pt x="7614493" y="3200378"/>
                  <a:pt x="7619442" y="3200378"/>
                </a:cubicBezTo>
                <a:close/>
                <a:moveTo>
                  <a:pt x="7152717" y="3200378"/>
                </a:moveTo>
                <a:cubicBezTo>
                  <a:pt x="7155250" y="3200378"/>
                  <a:pt x="7157798" y="3200598"/>
                  <a:pt x="7160361" y="3201040"/>
                </a:cubicBezTo>
                <a:cubicBezTo>
                  <a:pt x="7162923" y="3201482"/>
                  <a:pt x="7165339" y="3202071"/>
                  <a:pt x="7167607" y="3202808"/>
                </a:cubicBezTo>
                <a:cubicBezTo>
                  <a:pt x="7169875" y="3203544"/>
                  <a:pt x="7171892" y="3204369"/>
                  <a:pt x="7173660" y="3205282"/>
                </a:cubicBezTo>
                <a:cubicBezTo>
                  <a:pt x="7175427" y="3206195"/>
                  <a:pt x="7176591" y="3206931"/>
                  <a:pt x="7177150" y="3207491"/>
                </a:cubicBezTo>
                <a:cubicBezTo>
                  <a:pt x="7177710" y="3208051"/>
                  <a:pt x="7178078" y="3208493"/>
                  <a:pt x="7178255" y="3208817"/>
                </a:cubicBezTo>
                <a:cubicBezTo>
                  <a:pt x="7178432" y="3209141"/>
                  <a:pt x="7178579" y="3209553"/>
                  <a:pt x="7178697" y="3210054"/>
                </a:cubicBezTo>
                <a:cubicBezTo>
                  <a:pt x="7178815" y="3210555"/>
                  <a:pt x="7178903" y="3211158"/>
                  <a:pt x="7178962" y="3211865"/>
                </a:cubicBezTo>
                <a:cubicBezTo>
                  <a:pt x="7179021" y="3212572"/>
                  <a:pt x="7179050" y="3213485"/>
                  <a:pt x="7179050" y="3214605"/>
                </a:cubicBezTo>
                <a:cubicBezTo>
                  <a:pt x="7179050" y="3215665"/>
                  <a:pt x="7179006" y="3216608"/>
                  <a:pt x="7178918" y="3217432"/>
                </a:cubicBezTo>
                <a:cubicBezTo>
                  <a:pt x="7178829" y="3218257"/>
                  <a:pt x="7178697" y="3218949"/>
                  <a:pt x="7178520" y="3219509"/>
                </a:cubicBezTo>
                <a:cubicBezTo>
                  <a:pt x="7178343" y="3220069"/>
                  <a:pt x="7178093" y="3220481"/>
                  <a:pt x="7177769" y="3220746"/>
                </a:cubicBezTo>
                <a:cubicBezTo>
                  <a:pt x="7177445" y="3221011"/>
                  <a:pt x="7177077" y="3221144"/>
                  <a:pt x="7176664" y="3221144"/>
                </a:cubicBezTo>
                <a:cubicBezTo>
                  <a:pt x="7176017" y="3221144"/>
                  <a:pt x="7175000" y="3220732"/>
                  <a:pt x="7173616" y="3219907"/>
                </a:cubicBezTo>
                <a:cubicBezTo>
                  <a:pt x="7172231" y="3219082"/>
                  <a:pt x="7170538" y="3218154"/>
                  <a:pt x="7168535" y="3217123"/>
                </a:cubicBezTo>
                <a:cubicBezTo>
                  <a:pt x="7166532" y="3216092"/>
                  <a:pt x="7164160" y="3215150"/>
                  <a:pt x="7161421" y="3214295"/>
                </a:cubicBezTo>
                <a:cubicBezTo>
                  <a:pt x="7158682" y="3213441"/>
                  <a:pt x="7155604" y="3213014"/>
                  <a:pt x="7152187" y="3213014"/>
                </a:cubicBezTo>
                <a:cubicBezTo>
                  <a:pt x="7149005" y="3213014"/>
                  <a:pt x="7146237" y="3213441"/>
                  <a:pt x="7143880" y="3214295"/>
                </a:cubicBezTo>
                <a:cubicBezTo>
                  <a:pt x="7141524" y="3215150"/>
                  <a:pt x="7139580" y="3216284"/>
                  <a:pt x="7138048" y="3217697"/>
                </a:cubicBezTo>
                <a:cubicBezTo>
                  <a:pt x="7136517" y="3219111"/>
                  <a:pt x="7135368" y="3220790"/>
                  <a:pt x="7134602" y="3222734"/>
                </a:cubicBezTo>
                <a:cubicBezTo>
                  <a:pt x="7133836" y="3224678"/>
                  <a:pt x="7133453" y="3226740"/>
                  <a:pt x="7133453" y="3228920"/>
                </a:cubicBezTo>
                <a:cubicBezTo>
                  <a:pt x="7133453" y="3232101"/>
                  <a:pt x="7134190" y="3234841"/>
                  <a:pt x="7135662" y="3237138"/>
                </a:cubicBezTo>
                <a:cubicBezTo>
                  <a:pt x="7137135" y="3239436"/>
                  <a:pt x="7139094" y="3241468"/>
                  <a:pt x="7141539" y="3243235"/>
                </a:cubicBezTo>
                <a:cubicBezTo>
                  <a:pt x="7143984" y="3245003"/>
                  <a:pt x="7146767" y="3246623"/>
                  <a:pt x="7149889" y="3248096"/>
                </a:cubicBezTo>
                <a:cubicBezTo>
                  <a:pt x="7153012" y="3249568"/>
                  <a:pt x="7156193" y="3251056"/>
                  <a:pt x="7159433" y="3252558"/>
                </a:cubicBezTo>
                <a:cubicBezTo>
                  <a:pt x="7162673" y="3254060"/>
                  <a:pt x="7165854" y="3255710"/>
                  <a:pt x="7168976" y="3257507"/>
                </a:cubicBezTo>
                <a:cubicBezTo>
                  <a:pt x="7172099" y="3259304"/>
                  <a:pt x="7174882" y="3261424"/>
                  <a:pt x="7177327" y="3263869"/>
                </a:cubicBezTo>
                <a:cubicBezTo>
                  <a:pt x="7179772" y="3266314"/>
                  <a:pt x="7181745" y="3269201"/>
                  <a:pt x="7183248" y="3272529"/>
                </a:cubicBezTo>
                <a:cubicBezTo>
                  <a:pt x="7184750" y="3275858"/>
                  <a:pt x="7185501" y="3279790"/>
                  <a:pt x="7185501" y="3284326"/>
                </a:cubicBezTo>
                <a:cubicBezTo>
                  <a:pt x="7185501" y="3289687"/>
                  <a:pt x="7184514" y="3294459"/>
                  <a:pt x="7182541" y="3298641"/>
                </a:cubicBezTo>
                <a:cubicBezTo>
                  <a:pt x="7180568" y="3302824"/>
                  <a:pt x="7177828" y="3306373"/>
                  <a:pt x="7174323" y="3309289"/>
                </a:cubicBezTo>
                <a:cubicBezTo>
                  <a:pt x="7170818" y="3312206"/>
                  <a:pt x="7166694" y="3314400"/>
                  <a:pt x="7161951" y="3315873"/>
                </a:cubicBezTo>
                <a:cubicBezTo>
                  <a:pt x="7157209" y="3317346"/>
                  <a:pt x="7152098" y="3318082"/>
                  <a:pt x="7146620" y="3318082"/>
                </a:cubicBezTo>
                <a:cubicBezTo>
                  <a:pt x="7142791" y="3318082"/>
                  <a:pt x="7139241" y="3317758"/>
                  <a:pt x="7135971" y="3317110"/>
                </a:cubicBezTo>
                <a:cubicBezTo>
                  <a:pt x="7132702" y="3316462"/>
                  <a:pt x="7129786" y="3315667"/>
                  <a:pt x="7127223" y="3314724"/>
                </a:cubicBezTo>
                <a:cubicBezTo>
                  <a:pt x="7124660" y="3313782"/>
                  <a:pt x="7122511" y="3312810"/>
                  <a:pt x="7120772" y="3311808"/>
                </a:cubicBezTo>
                <a:cubicBezTo>
                  <a:pt x="7119035" y="3310807"/>
                  <a:pt x="7117827" y="3309952"/>
                  <a:pt x="7117149" y="3309245"/>
                </a:cubicBezTo>
                <a:cubicBezTo>
                  <a:pt x="7116472" y="3308538"/>
                  <a:pt x="7115971" y="3307640"/>
                  <a:pt x="7115647" y="3306550"/>
                </a:cubicBezTo>
                <a:cubicBezTo>
                  <a:pt x="7115323" y="3305460"/>
                  <a:pt x="7115161" y="3304002"/>
                  <a:pt x="7115161" y="3302176"/>
                </a:cubicBezTo>
                <a:cubicBezTo>
                  <a:pt x="7115161" y="3300880"/>
                  <a:pt x="7115220" y="3299805"/>
                  <a:pt x="7115338" y="3298951"/>
                </a:cubicBezTo>
                <a:cubicBezTo>
                  <a:pt x="7115456" y="3298097"/>
                  <a:pt x="7115633" y="3297404"/>
                  <a:pt x="7115868" y="3296874"/>
                </a:cubicBezTo>
                <a:cubicBezTo>
                  <a:pt x="7116104" y="3296344"/>
                  <a:pt x="7116398" y="3295976"/>
                  <a:pt x="7116752" y="3295769"/>
                </a:cubicBezTo>
                <a:cubicBezTo>
                  <a:pt x="7117105" y="3295563"/>
                  <a:pt x="7117518" y="3295460"/>
                  <a:pt x="7117989" y="3295460"/>
                </a:cubicBezTo>
                <a:cubicBezTo>
                  <a:pt x="7118814" y="3295460"/>
                  <a:pt x="7119977" y="3295961"/>
                  <a:pt x="7121479" y="3296962"/>
                </a:cubicBezTo>
                <a:cubicBezTo>
                  <a:pt x="7122982" y="3297964"/>
                  <a:pt x="7124911" y="3299054"/>
                  <a:pt x="7127267" y="3300232"/>
                </a:cubicBezTo>
                <a:cubicBezTo>
                  <a:pt x="7129624" y="3301410"/>
                  <a:pt x="7132466" y="3302515"/>
                  <a:pt x="7135795" y="3303546"/>
                </a:cubicBezTo>
                <a:cubicBezTo>
                  <a:pt x="7139124" y="3304577"/>
                  <a:pt x="7142967" y="3305092"/>
                  <a:pt x="7147327" y="3305092"/>
                </a:cubicBezTo>
                <a:cubicBezTo>
                  <a:pt x="7150626" y="3305092"/>
                  <a:pt x="7153645" y="3304650"/>
                  <a:pt x="7156384" y="3303767"/>
                </a:cubicBezTo>
                <a:cubicBezTo>
                  <a:pt x="7159123" y="3302883"/>
                  <a:pt x="7161480" y="3301631"/>
                  <a:pt x="7163453" y="3300011"/>
                </a:cubicBezTo>
                <a:cubicBezTo>
                  <a:pt x="7165427" y="3298391"/>
                  <a:pt x="7166944" y="3296403"/>
                  <a:pt x="7168004" y="3294046"/>
                </a:cubicBezTo>
                <a:cubicBezTo>
                  <a:pt x="7169065" y="3291690"/>
                  <a:pt x="7169595" y="3289009"/>
                  <a:pt x="7169595" y="3286005"/>
                </a:cubicBezTo>
                <a:cubicBezTo>
                  <a:pt x="7169595" y="3282765"/>
                  <a:pt x="7168859" y="3279996"/>
                  <a:pt x="7167386" y="3277698"/>
                </a:cubicBezTo>
                <a:cubicBezTo>
                  <a:pt x="7165913" y="3275401"/>
                  <a:pt x="7163969" y="3273383"/>
                  <a:pt x="7161554" y="3271645"/>
                </a:cubicBezTo>
                <a:cubicBezTo>
                  <a:pt x="7159139" y="3269908"/>
                  <a:pt x="7156384" y="3268317"/>
                  <a:pt x="7153291" y="3266873"/>
                </a:cubicBezTo>
                <a:cubicBezTo>
                  <a:pt x="7150198" y="3265430"/>
                  <a:pt x="7147032" y="3263957"/>
                  <a:pt x="7143792" y="3262455"/>
                </a:cubicBezTo>
                <a:cubicBezTo>
                  <a:pt x="7140552" y="3260953"/>
                  <a:pt x="7137400" y="3259289"/>
                  <a:pt x="7134337" y="3257462"/>
                </a:cubicBezTo>
                <a:cubicBezTo>
                  <a:pt x="7131273" y="3255636"/>
                  <a:pt x="7128534" y="3253486"/>
                  <a:pt x="7126119" y="3251012"/>
                </a:cubicBezTo>
                <a:cubicBezTo>
                  <a:pt x="7123704" y="3248537"/>
                  <a:pt x="7121744" y="3245636"/>
                  <a:pt x="7120242" y="3242308"/>
                </a:cubicBezTo>
                <a:cubicBezTo>
                  <a:pt x="7118740" y="3238979"/>
                  <a:pt x="7117989" y="3234988"/>
                  <a:pt x="7117989" y="3230334"/>
                </a:cubicBezTo>
                <a:cubicBezTo>
                  <a:pt x="7117989" y="3225562"/>
                  <a:pt x="7118858" y="3221306"/>
                  <a:pt x="7120596" y="3217565"/>
                </a:cubicBezTo>
                <a:cubicBezTo>
                  <a:pt x="7122334" y="3213824"/>
                  <a:pt x="7124749" y="3210687"/>
                  <a:pt x="7127842" y="3208154"/>
                </a:cubicBezTo>
                <a:cubicBezTo>
                  <a:pt x="7130935" y="3205621"/>
                  <a:pt x="7134617" y="3203691"/>
                  <a:pt x="7138888" y="3202366"/>
                </a:cubicBezTo>
                <a:cubicBezTo>
                  <a:pt x="7143159" y="3201040"/>
                  <a:pt x="7147768" y="3200378"/>
                  <a:pt x="7152717" y="3200378"/>
                </a:cubicBezTo>
                <a:close/>
                <a:moveTo>
                  <a:pt x="6676467" y="3200378"/>
                </a:moveTo>
                <a:cubicBezTo>
                  <a:pt x="6679000" y="3200378"/>
                  <a:pt x="6681548" y="3200598"/>
                  <a:pt x="6684111" y="3201040"/>
                </a:cubicBezTo>
                <a:cubicBezTo>
                  <a:pt x="6686673" y="3201482"/>
                  <a:pt x="6689089" y="3202071"/>
                  <a:pt x="6691357" y="3202808"/>
                </a:cubicBezTo>
                <a:cubicBezTo>
                  <a:pt x="6693625" y="3203544"/>
                  <a:pt x="6695642" y="3204369"/>
                  <a:pt x="6697410" y="3205282"/>
                </a:cubicBezTo>
                <a:cubicBezTo>
                  <a:pt x="6699177" y="3206195"/>
                  <a:pt x="6700341" y="3206931"/>
                  <a:pt x="6700900" y="3207491"/>
                </a:cubicBezTo>
                <a:cubicBezTo>
                  <a:pt x="6701460" y="3208051"/>
                  <a:pt x="6701828" y="3208493"/>
                  <a:pt x="6702005" y="3208817"/>
                </a:cubicBezTo>
                <a:cubicBezTo>
                  <a:pt x="6702182" y="3209141"/>
                  <a:pt x="6702329" y="3209553"/>
                  <a:pt x="6702447" y="3210054"/>
                </a:cubicBezTo>
                <a:cubicBezTo>
                  <a:pt x="6702565" y="3210555"/>
                  <a:pt x="6702653" y="3211158"/>
                  <a:pt x="6702712" y="3211865"/>
                </a:cubicBezTo>
                <a:cubicBezTo>
                  <a:pt x="6702771" y="3212572"/>
                  <a:pt x="6702800" y="3213485"/>
                  <a:pt x="6702800" y="3214605"/>
                </a:cubicBezTo>
                <a:cubicBezTo>
                  <a:pt x="6702800" y="3215665"/>
                  <a:pt x="6702756" y="3216608"/>
                  <a:pt x="6702668" y="3217432"/>
                </a:cubicBezTo>
                <a:cubicBezTo>
                  <a:pt x="6702579" y="3218257"/>
                  <a:pt x="6702447" y="3218949"/>
                  <a:pt x="6702270" y="3219509"/>
                </a:cubicBezTo>
                <a:cubicBezTo>
                  <a:pt x="6702093" y="3220069"/>
                  <a:pt x="6701843" y="3220481"/>
                  <a:pt x="6701519" y="3220746"/>
                </a:cubicBezTo>
                <a:cubicBezTo>
                  <a:pt x="6701195" y="3221011"/>
                  <a:pt x="6700827" y="3221144"/>
                  <a:pt x="6700414" y="3221144"/>
                </a:cubicBezTo>
                <a:cubicBezTo>
                  <a:pt x="6699767" y="3221144"/>
                  <a:pt x="6698750" y="3220732"/>
                  <a:pt x="6697366" y="3219907"/>
                </a:cubicBezTo>
                <a:cubicBezTo>
                  <a:pt x="6695981" y="3219082"/>
                  <a:pt x="6694288" y="3218154"/>
                  <a:pt x="6692285" y="3217123"/>
                </a:cubicBezTo>
                <a:cubicBezTo>
                  <a:pt x="6690282" y="3216092"/>
                  <a:pt x="6687910" y="3215150"/>
                  <a:pt x="6685171" y="3214295"/>
                </a:cubicBezTo>
                <a:cubicBezTo>
                  <a:pt x="6682432" y="3213441"/>
                  <a:pt x="6679354" y="3213014"/>
                  <a:pt x="6675937" y="3213014"/>
                </a:cubicBezTo>
                <a:cubicBezTo>
                  <a:pt x="6672755" y="3213014"/>
                  <a:pt x="6669987" y="3213441"/>
                  <a:pt x="6667630" y="3214295"/>
                </a:cubicBezTo>
                <a:cubicBezTo>
                  <a:pt x="6665274" y="3215150"/>
                  <a:pt x="6663330" y="3216284"/>
                  <a:pt x="6661798" y="3217697"/>
                </a:cubicBezTo>
                <a:cubicBezTo>
                  <a:pt x="6660267" y="3219111"/>
                  <a:pt x="6659118" y="3220790"/>
                  <a:pt x="6658352" y="3222734"/>
                </a:cubicBezTo>
                <a:cubicBezTo>
                  <a:pt x="6657586" y="3224678"/>
                  <a:pt x="6657203" y="3226740"/>
                  <a:pt x="6657203" y="3228920"/>
                </a:cubicBezTo>
                <a:cubicBezTo>
                  <a:pt x="6657203" y="3232101"/>
                  <a:pt x="6657940" y="3234841"/>
                  <a:pt x="6659412" y="3237138"/>
                </a:cubicBezTo>
                <a:cubicBezTo>
                  <a:pt x="6660885" y="3239436"/>
                  <a:pt x="6662844" y="3241468"/>
                  <a:pt x="6665289" y="3243235"/>
                </a:cubicBezTo>
                <a:cubicBezTo>
                  <a:pt x="6667734" y="3245003"/>
                  <a:pt x="6670517" y="3246623"/>
                  <a:pt x="6673639" y="3248096"/>
                </a:cubicBezTo>
                <a:cubicBezTo>
                  <a:pt x="6676762" y="3249568"/>
                  <a:pt x="6679943" y="3251056"/>
                  <a:pt x="6683183" y="3252558"/>
                </a:cubicBezTo>
                <a:cubicBezTo>
                  <a:pt x="6686423" y="3254060"/>
                  <a:pt x="6689604" y="3255710"/>
                  <a:pt x="6692726" y="3257507"/>
                </a:cubicBezTo>
                <a:cubicBezTo>
                  <a:pt x="6695849" y="3259304"/>
                  <a:pt x="6698632" y="3261424"/>
                  <a:pt x="6701077" y="3263869"/>
                </a:cubicBezTo>
                <a:cubicBezTo>
                  <a:pt x="6703522" y="3266314"/>
                  <a:pt x="6705495" y="3269201"/>
                  <a:pt x="6706998" y="3272529"/>
                </a:cubicBezTo>
                <a:cubicBezTo>
                  <a:pt x="6708500" y="3275858"/>
                  <a:pt x="6709251" y="3279790"/>
                  <a:pt x="6709251" y="3284326"/>
                </a:cubicBezTo>
                <a:cubicBezTo>
                  <a:pt x="6709251" y="3289687"/>
                  <a:pt x="6708264" y="3294459"/>
                  <a:pt x="6706291" y="3298641"/>
                </a:cubicBezTo>
                <a:cubicBezTo>
                  <a:pt x="6704318" y="3302824"/>
                  <a:pt x="6701578" y="3306373"/>
                  <a:pt x="6698073" y="3309289"/>
                </a:cubicBezTo>
                <a:cubicBezTo>
                  <a:pt x="6694568" y="3312206"/>
                  <a:pt x="6690444" y="3314400"/>
                  <a:pt x="6685701" y="3315873"/>
                </a:cubicBezTo>
                <a:cubicBezTo>
                  <a:pt x="6680959" y="3317346"/>
                  <a:pt x="6675848" y="3318082"/>
                  <a:pt x="6670370" y="3318082"/>
                </a:cubicBezTo>
                <a:cubicBezTo>
                  <a:pt x="6666541" y="3318082"/>
                  <a:pt x="6662991" y="3317758"/>
                  <a:pt x="6659721" y="3317110"/>
                </a:cubicBezTo>
                <a:cubicBezTo>
                  <a:pt x="6656452" y="3316462"/>
                  <a:pt x="6653536" y="3315667"/>
                  <a:pt x="6650973" y="3314724"/>
                </a:cubicBezTo>
                <a:cubicBezTo>
                  <a:pt x="6648410" y="3313782"/>
                  <a:pt x="6646261" y="3312810"/>
                  <a:pt x="6644522" y="3311808"/>
                </a:cubicBezTo>
                <a:cubicBezTo>
                  <a:pt x="6642785" y="3310807"/>
                  <a:pt x="6641577" y="3309952"/>
                  <a:pt x="6640899" y="3309245"/>
                </a:cubicBezTo>
                <a:cubicBezTo>
                  <a:pt x="6640222" y="3308538"/>
                  <a:pt x="6639721" y="3307640"/>
                  <a:pt x="6639397" y="3306550"/>
                </a:cubicBezTo>
                <a:cubicBezTo>
                  <a:pt x="6639073" y="3305460"/>
                  <a:pt x="6638911" y="3304002"/>
                  <a:pt x="6638911" y="3302176"/>
                </a:cubicBezTo>
                <a:cubicBezTo>
                  <a:pt x="6638911" y="3300880"/>
                  <a:pt x="6638970" y="3299805"/>
                  <a:pt x="6639088" y="3298951"/>
                </a:cubicBezTo>
                <a:cubicBezTo>
                  <a:pt x="6639206" y="3298097"/>
                  <a:pt x="6639383" y="3297404"/>
                  <a:pt x="6639618" y="3296874"/>
                </a:cubicBezTo>
                <a:cubicBezTo>
                  <a:pt x="6639854" y="3296344"/>
                  <a:pt x="6640148" y="3295976"/>
                  <a:pt x="6640502" y="3295769"/>
                </a:cubicBezTo>
                <a:cubicBezTo>
                  <a:pt x="6640855" y="3295563"/>
                  <a:pt x="6641268" y="3295460"/>
                  <a:pt x="6641739" y="3295460"/>
                </a:cubicBezTo>
                <a:cubicBezTo>
                  <a:pt x="6642564" y="3295460"/>
                  <a:pt x="6643727" y="3295961"/>
                  <a:pt x="6645229" y="3296962"/>
                </a:cubicBezTo>
                <a:cubicBezTo>
                  <a:pt x="6646732" y="3297964"/>
                  <a:pt x="6648661" y="3299054"/>
                  <a:pt x="6651017" y="3300232"/>
                </a:cubicBezTo>
                <a:cubicBezTo>
                  <a:pt x="6653374" y="3301410"/>
                  <a:pt x="6656216" y="3302515"/>
                  <a:pt x="6659545" y="3303546"/>
                </a:cubicBezTo>
                <a:cubicBezTo>
                  <a:pt x="6662874" y="3304577"/>
                  <a:pt x="6666717" y="3305092"/>
                  <a:pt x="6671077" y="3305092"/>
                </a:cubicBezTo>
                <a:cubicBezTo>
                  <a:pt x="6674376" y="3305092"/>
                  <a:pt x="6677395" y="3304650"/>
                  <a:pt x="6680134" y="3303767"/>
                </a:cubicBezTo>
                <a:cubicBezTo>
                  <a:pt x="6682873" y="3302883"/>
                  <a:pt x="6685230" y="3301631"/>
                  <a:pt x="6687203" y="3300011"/>
                </a:cubicBezTo>
                <a:cubicBezTo>
                  <a:pt x="6689177" y="3298391"/>
                  <a:pt x="6690694" y="3296403"/>
                  <a:pt x="6691754" y="3294046"/>
                </a:cubicBezTo>
                <a:cubicBezTo>
                  <a:pt x="6692815" y="3291690"/>
                  <a:pt x="6693345" y="3289009"/>
                  <a:pt x="6693345" y="3286005"/>
                </a:cubicBezTo>
                <a:cubicBezTo>
                  <a:pt x="6693345" y="3282765"/>
                  <a:pt x="6692609" y="3279996"/>
                  <a:pt x="6691136" y="3277698"/>
                </a:cubicBezTo>
                <a:cubicBezTo>
                  <a:pt x="6689663" y="3275401"/>
                  <a:pt x="6687719" y="3273383"/>
                  <a:pt x="6685304" y="3271645"/>
                </a:cubicBezTo>
                <a:cubicBezTo>
                  <a:pt x="6682889" y="3269908"/>
                  <a:pt x="6680134" y="3268317"/>
                  <a:pt x="6677041" y="3266873"/>
                </a:cubicBezTo>
                <a:cubicBezTo>
                  <a:pt x="6673948" y="3265430"/>
                  <a:pt x="6670782" y="3263957"/>
                  <a:pt x="6667542" y="3262455"/>
                </a:cubicBezTo>
                <a:cubicBezTo>
                  <a:pt x="6664302" y="3260953"/>
                  <a:pt x="6661150" y="3259289"/>
                  <a:pt x="6658087" y="3257462"/>
                </a:cubicBezTo>
                <a:cubicBezTo>
                  <a:pt x="6655023" y="3255636"/>
                  <a:pt x="6652284" y="3253486"/>
                  <a:pt x="6649869" y="3251012"/>
                </a:cubicBezTo>
                <a:cubicBezTo>
                  <a:pt x="6647454" y="3248537"/>
                  <a:pt x="6645494" y="3245636"/>
                  <a:pt x="6643992" y="3242308"/>
                </a:cubicBezTo>
                <a:cubicBezTo>
                  <a:pt x="6642490" y="3238979"/>
                  <a:pt x="6641739" y="3234988"/>
                  <a:pt x="6641739" y="3230334"/>
                </a:cubicBezTo>
                <a:cubicBezTo>
                  <a:pt x="6641739" y="3225562"/>
                  <a:pt x="6642608" y="3221306"/>
                  <a:pt x="6644346" y="3217565"/>
                </a:cubicBezTo>
                <a:cubicBezTo>
                  <a:pt x="6646084" y="3213824"/>
                  <a:pt x="6648499" y="3210687"/>
                  <a:pt x="6651592" y="3208154"/>
                </a:cubicBezTo>
                <a:cubicBezTo>
                  <a:pt x="6654685" y="3205621"/>
                  <a:pt x="6658367" y="3203691"/>
                  <a:pt x="6662638" y="3202366"/>
                </a:cubicBezTo>
                <a:cubicBezTo>
                  <a:pt x="6666909" y="3201040"/>
                  <a:pt x="6671518" y="3200378"/>
                  <a:pt x="6676467" y="3200378"/>
                </a:cubicBezTo>
                <a:close/>
                <a:moveTo>
                  <a:pt x="6209742" y="3200378"/>
                </a:moveTo>
                <a:cubicBezTo>
                  <a:pt x="6212275" y="3200378"/>
                  <a:pt x="6214823" y="3200598"/>
                  <a:pt x="6217386" y="3201040"/>
                </a:cubicBezTo>
                <a:cubicBezTo>
                  <a:pt x="6219948" y="3201482"/>
                  <a:pt x="6222364" y="3202071"/>
                  <a:pt x="6224632" y="3202808"/>
                </a:cubicBezTo>
                <a:cubicBezTo>
                  <a:pt x="6226900" y="3203544"/>
                  <a:pt x="6228917" y="3204369"/>
                  <a:pt x="6230685" y="3205282"/>
                </a:cubicBezTo>
                <a:cubicBezTo>
                  <a:pt x="6232452" y="3206195"/>
                  <a:pt x="6233616" y="3206931"/>
                  <a:pt x="6234175" y="3207491"/>
                </a:cubicBezTo>
                <a:cubicBezTo>
                  <a:pt x="6234735" y="3208051"/>
                  <a:pt x="6235103" y="3208493"/>
                  <a:pt x="6235280" y="3208817"/>
                </a:cubicBezTo>
                <a:cubicBezTo>
                  <a:pt x="6235457" y="3209141"/>
                  <a:pt x="6235604" y="3209553"/>
                  <a:pt x="6235722" y="3210054"/>
                </a:cubicBezTo>
                <a:cubicBezTo>
                  <a:pt x="6235840" y="3210555"/>
                  <a:pt x="6235928" y="3211158"/>
                  <a:pt x="6235987" y="3211865"/>
                </a:cubicBezTo>
                <a:cubicBezTo>
                  <a:pt x="6236046" y="3212572"/>
                  <a:pt x="6236075" y="3213485"/>
                  <a:pt x="6236075" y="3214605"/>
                </a:cubicBezTo>
                <a:cubicBezTo>
                  <a:pt x="6236075" y="3215665"/>
                  <a:pt x="6236031" y="3216608"/>
                  <a:pt x="6235943" y="3217432"/>
                </a:cubicBezTo>
                <a:cubicBezTo>
                  <a:pt x="6235854" y="3218257"/>
                  <a:pt x="6235722" y="3218949"/>
                  <a:pt x="6235545" y="3219509"/>
                </a:cubicBezTo>
                <a:cubicBezTo>
                  <a:pt x="6235368" y="3220069"/>
                  <a:pt x="6235118" y="3220481"/>
                  <a:pt x="6234794" y="3220746"/>
                </a:cubicBezTo>
                <a:cubicBezTo>
                  <a:pt x="6234470" y="3221011"/>
                  <a:pt x="6234102" y="3221144"/>
                  <a:pt x="6233689" y="3221144"/>
                </a:cubicBezTo>
                <a:cubicBezTo>
                  <a:pt x="6233042" y="3221144"/>
                  <a:pt x="6232025" y="3220732"/>
                  <a:pt x="6230641" y="3219907"/>
                </a:cubicBezTo>
                <a:cubicBezTo>
                  <a:pt x="6229256" y="3219082"/>
                  <a:pt x="6227563" y="3218154"/>
                  <a:pt x="6225560" y="3217123"/>
                </a:cubicBezTo>
                <a:cubicBezTo>
                  <a:pt x="6223557" y="3216092"/>
                  <a:pt x="6221185" y="3215150"/>
                  <a:pt x="6218446" y="3214295"/>
                </a:cubicBezTo>
                <a:cubicBezTo>
                  <a:pt x="6215707" y="3213441"/>
                  <a:pt x="6212629" y="3213014"/>
                  <a:pt x="6209212" y="3213014"/>
                </a:cubicBezTo>
                <a:cubicBezTo>
                  <a:pt x="6206030" y="3213014"/>
                  <a:pt x="6203262" y="3213441"/>
                  <a:pt x="6200905" y="3214295"/>
                </a:cubicBezTo>
                <a:cubicBezTo>
                  <a:pt x="6198549" y="3215150"/>
                  <a:pt x="6196605" y="3216284"/>
                  <a:pt x="6195073" y="3217697"/>
                </a:cubicBezTo>
                <a:cubicBezTo>
                  <a:pt x="6193542" y="3219111"/>
                  <a:pt x="6192393" y="3220790"/>
                  <a:pt x="6191627" y="3222734"/>
                </a:cubicBezTo>
                <a:cubicBezTo>
                  <a:pt x="6190861" y="3224678"/>
                  <a:pt x="6190478" y="3226740"/>
                  <a:pt x="6190478" y="3228920"/>
                </a:cubicBezTo>
                <a:cubicBezTo>
                  <a:pt x="6190478" y="3232101"/>
                  <a:pt x="6191215" y="3234841"/>
                  <a:pt x="6192687" y="3237138"/>
                </a:cubicBezTo>
                <a:cubicBezTo>
                  <a:pt x="6194160" y="3239436"/>
                  <a:pt x="6196119" y="3241468"/>
                  <a:pt x="6198564" y="3243235"/>
                </a:cubicBezTo>
                <a:cubicBezTo>
                  <a:pt x="6201009" y="3245003"/>
                  <a:pt x="6203792" y="3246623"/>
                  <a:pt x="6206914" y="3248096"/>
                </a:cubicBezTo>
                <a:cubicBezTo>
                  <a:pt x="6210037" y="3249568"/>
                  <a:pt x="6213218" y="3251056"/>
                  <a:pt x="6216458" y="3252558"/>
                </a:cubicBezTo>
                <a:cubicBezTo>
                  <a:pt x="6219698" y="3254060"/>
                  <a:pt x="6222879" y="3255710"/>
                  <a:pt x="6226001" y="3257507"/>
                </a:cubicBezTo>
                <a:cubicBezTo>
                  <a:pt x="6229124" y="3259304"/>
                  <a:pt x="6231907" y="3261424"/>
                  <a:pt x="6234352" y="3263869"/>
                </a:cubicBezTo>
                <a:cubicBezTo>
                  <a:pt x="6236797" y="3266314"/>
                  <a:pt x="6238770" y="3269201"/>
                  <a:pt x="6240273" y="3272529"/>
                </a:cubicBezTo>
                <a:cubicBezTo>
                  <a:pt x="6241775" y="3275858"/>
                  <a:pt x="6242526" y="3279790"/>
                  <a:pt x="6242526" y="3284326"/>
                </a:cubicBezTo>
                <a:cubicBezTo>
                  <a:pt x="6242526" y="3289687"/>
                  <a:pt x="6241539" y="3294459"/>
                  <a:pt x="6239566" y="3298641"/>
                </a:cubicBezTo>
                <a:cubicBezTo>
                  <a:pt x="6237593" y="3302824"/>
                  <a:pt x="6234853" y="3306373"/>
                  <a:pt x="6231348" y="3309289"/>
                </a:cubicBezTo>
                <a:cubicBezTo>
                  <a:pt x="6227843" y="3312206"/>
                  <a:pt x="6223719" y="3314400"/>
                  <a:pt x="6218976" y="3315873"/>
                </a:cubicBezTo>
                <a:cubicBezTo>
                  <a:pt x="6214234" y="3317346"/>
                  <a:pt x="6209123" y="3318082"/>
                  <a:pt x="6203645" y="3318082"/>
                </a:cubicBezTo>
                <a:cubicBezTo>
                  <a:pt x="6199816" y="3318082"/>
                  <a:pt x="6196266" y="3317758"/>
                  <a:pt x="6192996" y="3317110"/>
                </a:cubicBezTo>
                <a:cubicBezTo>
                  <a:pt x="6189727" y="3316462"/>
                  <a:pt x="6186811" y="3315667"/>
                  <a:pt x="6184248" y="3314724"/>
                </a:cubicBezTo>
                <a:cubicBezTo>
                  <a:pt x="6181685" y="3313782"/>
                  <a:pt x="6179536" y="3312810"/>
                  <a:pt x="6177797" y="3311808"/>
                </a:cubicBezTo>
                <a:cubicBezTo>
                  <a:pt x="6176060" y="3310807"/>
                  <a:pt x="6174852" y="3309952"/>
                  <a:pt x="6174174" y="3309245"/>
                </a:cubicBezTo>
                <a:cubicBezTo>
                  <a:pt x="6173497" y="3308538"/>
                  <a:pt x="6172996" y="3307640"/>
                  <a:pt x="6172672" y="3306550"/>
                </a:cubicBezTo>
                <a:cubicBezTo>
                  <a:pt x="6172348" y="3305460"/>
                  <a:pt x="6172186" y="3304002"/>
                  <a:pt x="6172186" y="3302176"/>
                </a:cubicBezTo>
                <a:cubicBezTo>
                  <a:pt x="6172186" y="3300880"/>
                  <a:pt x="6172245" y="3299805"/>
                  <a:pt x="6172363" y="3298951"/>
                </a:cubicBezTo>
                <a:cubicBezTo>
                  <a:pt x="6172481" y="3298097"/>
                  <a:pt x="6172658" y="3297404"/>
                  <a:pt x="6172893" y="3296874"/>
                </a:cubicBezTo>
                <a:cubicBezTo>
                  <a:pt x="6173129" y="3296344"/>
                  <a:pt x="6173423" y="3295976"/>
                  <a:pt x="6173777" y="3295769"/>
                </a:cubicBezTo>
                <a:cubicBezTo>
                  <a:pt x="6174130" y="3295563"/>
                  <a:pt x="6174543" y="3295460"/>
                  <a:pt x="6175014" y="3295460"/>
                </a:cubicBezTo>
                <a:cubicBezTo>
                  <a:pt x="6175839" y="3295460"/>
                  <a:pt x="6177002" y="3295961"/>
                  <a:pt x="6178504" y="3296962"/>
                </a:cubicBezTo>
                <a:cubicBezTo>
                  <a:pt x="6180007" y="3297964"/>
                  <a:pt x="6181936" y="3299054"/>
                  <a:pt x="6184292" y="3300232"/>
                </a:cubicBezTo>
                <a:cubicBezTo>
                  <a:pt x="6186649" y="3301410"/>
                  <a:pt x="6189491" y="3302515"/>
                  <a:pt x="6192820" y="3303546"/>
                </a:cubicBezTo>
                <a:cubicBezTo>
                  <a:pt x="6196149" y="3304577"/>
                  <a:pt x="6199992" y="3305092"/>
                  <a:pt x="6204352" y="3305092"/>
                </a:cubicBezTo>
                <a:cubicBezTo>
                  <a:pt x="6207651" y="3305092"/>
                  <a:pt x="6210670" y="3304650"/>
                  <a:pt x="6213409" y="3303767"/>
                </a:cubicBezTo>
                <a:cubicBezTo>
                  <a:pt x="6216148" y="3302883"/>
                  <a:pt x="6218505" y="3301631"/>
                  <a:pt x="6220478" y="3300011"/>
                </a:cubicBezTo>
                <a:cubicBezTo>
                  <a:pt x="6222452" y="3298391"/>
                  <a:pt x="6223969" y="3296403"/>
                  <a:pt x="6225029" y="3294046"/>
                </a:cubicBezTo>
                <a:cubicBezTo>
                  <a:pt x="6226090" y="3291690"/>
                  <a:pt x="6226620" y="3289009"/>
                  <a:pt x="6226620" y="3286005"/>
                </a:cubicBezTo>
                <a:cubicBezTo>
                  <a:pt x="6226620" y="3282765"/>
                  <a:pt x="6225884" y="3279996"/>
                  <a:pt x="6224411" y="3277698"/>
                </a:cubicBezTo>
                <a:cubicBezTo>
                  <a:pt x="6222938" y="3275401"/>
                  <a:pt x="6220994" y="3273383"/>
                  <a:pt x="6218579" y="3271645"/>
                </a:cubicBezTo>
                <a:cubicBezTo>
                  <a:pt x="6216164" y="3269908"/>
                  <a:pt x="6213409" y="3268317"/>
                  <a:pt x="6210316" y="3266873"/>
                </a:cubicBezTo>
                <a:cubicBezTo>
                  <a:pt x="6207223" y="3265430"/>
                  <a:pt x="6204057" y="3263957"/>
                  <a:pt x="6200817" y="3262455"/>
                </a:cubicBezTo>
                <a:cubicBezTo>
                  <a:pt x="6197577" y="3260953"/>
                  <a:pt x="6194425" y="3259289"/>
                  <a:pt x="6191362" y="3257462"/>
                </a:cubicBezTo>
                <a:cubicBezTo>
                  <a:pt x="6188298" y="3255636"/>
                  <a:pt x="6185559" y="3253486"/>
                  <a:pt x="6183144" y="3251012"/>
                </a:cubicBezTo>
                <a:cubicBezTo>
                  <a:pt x="6180729" y="3248537"/>
                  <a:pt x="6178769" y="3245636"/>
                  <a:pt x="6177267" y="3242308"/>
                </a:cubicBezTo>
                <a:cubicBezTo>
                  <a:pt x="6175765" y="3238979"/>
                  <a:pt x="6175014" y="3234988"/>
                  <a:pt x="6175014" y="3230334"/>
                </a:cubicBezTo>
                <a:cubicBezTo>
                  <a:pt x="6175014" y="3225562"/>
                  <a:pt x="6175883" y="3221306"/>
                  <a:pt x="6177621" y="3217565"/>
                </a:cubicBezTo>
                <a:cubicBezTo>
                  <a:pt x="6179359" y="3213824"/>
                  <a:pt x="6181774" y="3210687"/>
                  <a:pt x="6184867" y="3208154"/>
                </a:cubicBezTo>
                <a:cubicBezTo>
                  <a:pt x="6187960" y="3205621"/>
                  <a:pt x="6191642" y="3203691"/>
                  <a:pt x="6195913" y="3202366"/>
                </a:cubicBezTo>
                <a:cubicBezTo>
                  <a:pt x="6200184" y="3201040"/>
                  <a:pt x="6204793" y="3200378"/>
                  <a:pt x="6209742" y="3200378"/>
                </a:cubicBezTo>
                <a:close/>
                <a:moveTo>
                  <a:pt x="5733492" y="3200378"/>
                </a:moveTo>
                <a:cubicBezTo>
                  <a:pt x="5736025" y="3200378"/>
                  <a:pt x="5738573" y="3200598"/>
                  <a:pt x="5741136" y="3201040"/>
                </a:cubicBezTo>
                <a:cubicBezTo>
                  <a:pt x="5743698" y="3201482"/>
                  <a:pt x="5746114" y="3202071"/>
                  <a:pt x="5748382" y="3202808"/>
                </a:cubicBezTo>
                <a:cubicBezTo>
                  <a:pt x="5750650" y="3203544"/>
                  <a:pt x="5752667" y="3204369"/>
                  <a:pt x="5754435" y="3205282"/>
                </a:cubicBezTo>
                <a:cubicBezTo>
                  <a:pt x="5756202" y="3206195"/>
                  <a:pt x="5757366" y="3206931"/>
                  <a:pt x="5757925" y="3207491"/>
                </a:cubicBezTo>
                <a:cubicBezTo>
                  <a:pt x="5758485" y="3208051"/>
                  <a:pt x="5758853" y="3208493"/>
                  <a:pt x="5759030" y="3208817"/>
                </a:cubicBezTo>
                <a:cubicBezTo>
                  <a:pt x="5759207" y="3209141"/>
                  <a:pt x="5759354" y="3209553"/>
                  <a:pt x="5759472" y="3210054"/>
                </a:cubicBezTo>
                <a:cubicBezTo>
                  <a:pt x="5759590" y="3210555"/>
                  <a:pt x="5759678" y="3211158"/>
                  <a:pt x="5759737" y="3211865"/>
                </a:cubicBezTo>
                <a:cubicBezTo>
                  <a:pt x="5759796" y="3212572"/>
                  <a:pt x="5759825" y="3213485"/>
                  <a:pt x="5759825" y="3214605"/>
                </a:cubicBezTo>
                <a:cubicBezTo>
                  <a:pt x="5759825" y="3215665"/>
                  <a:pt x="5759781" y="3216608"/>
                  <a:pt x="5759693" y="3217432"/>
                </a:cubicBezTo>
                <a:cubicBezTo>
                  <a:pt x="5759604" y="3218257"/>
                  <a:pt x="5759472" y="3218949"/>
                  <a:pt x="5759295" y="3219509"/>
                </a:cubicBezTo>
                <a:cubicBezTo>
                  <a:pt x="5759118" y="3220069"/>
                  <a:pt x="5758868" y="3220481"/>
                  <a:pt x="5758544" y="3220746"/>
                </a:cubicBezTo>
                <a:cubicBezTo>
                  <a:pt x="5758220" y="3221011"/>
                  <a:pt x="5757852" y="3221144"/>
                  <a:pt x="5757439" y="3221144"/>
                </a:cubicBezTo>
                <a:cubicBezTo>
                  <a:pt x="5756792" y="3221144"/>
                  <a:pt x="5755775" y="3220732"/>
                  <a:pt x="5754391" y="3219907"/>
                </a:cubicBezTo>
                <a:cubicBezTo>
                  <a:pt x="5753006" y="3219082"/>
                  <a:pt x="5751313" y="3218154"/>
                  <a:pt x="5749310" y="3217123"/>
                </a:cubicBezTo>
                <a:cubicBezTo>
                  <a:pt x="5747307" y="3216092"/>
                  <a:pt x="5744935" y="3215150"/>
                  <a:pt x="5742196" y="3214295"/>
                </a:cubicBezTo>
                <a:cubicBezTo>
                  <a:pt x="5739457" y="3213441"/>
                  <a:pt x="5736379" y="3213014"/>
                  <a:pt x="5732962" y="3213014"/>
                </a:cubicBezTo>
                <a:cubicBezTo>
                  <a:pt x="5729780" y="3213014"/>
                  <a:pt x="5727012" y="3213441"/>
                  <a:pt x="5724655" y="3214295"/>
                </a:cubicBezTo>
                <a:cubicBezTo>
                  <a:pt x="5722299" y="3215150"/>
                  <a:pt x="5720355" y="3216284"/>
                  <a:pt x="5718823" y="3217697"/>
                </a:cubicBezTo>
                <a:cubicBezTo>
                  <a:pt x="5717292" y="3219111"/>
                  <a:pt x="5716143" y="3220790"/>
                  <a:pt x="5715377" y="3222734"/>
                </a:cubicBezTo>
                <a:cubicBezTo>
                  <a:pt x="5714611" y="3224678"/>
                  <a:pt x="5714228" y="3226740"/>
                  <a:pt x="5714228" y="3228920"/>
                </a:cubicBezTo>
                <a:cubicBezTo>
                  <a:pt x="5714228" y="3232101"/>
                  <a:pt x="5714965" y="3234841"/>
                  <a:pt x="5716437" y="3237138"/>
                </a:cubicBezTo>
                <a:cubicBezTo>
                  <a:pt x="5717910" y="3239436"/>
                  <a:pt x="5719869" y="3241468"/>
                  <a:pt x="5722314" y="3243235"/>
                </a:cubicBezTo>
                <a:cubicBezTo>
                  <a:pt x="5724759" y="3245003"/>
                  <a:pt x="5727542" y="3246623"/>
                  <a:pt x="5730664" y="3248096"/>
                </a:cubicBezTo>
                <a:cubicBezTo>
                  <a:pt x="5733787" y="3249568"/>
                  <a:pt x="5736968" y="3251056"/>
                  <a:pt x="5740208" y="3252558"/>
                </a:cubicBezTo>
                <a:cubicBezTo>
                  <a:pt x="5743448" y="3254060"/>
                  <a:pt x="5746629" y="3255710"/>
                  <a:pt x="5749751" y="3257507"/>
                </a:cubicBezTo>
                <a:cubicBezTo>
                  <a:pt x="5752874" y="3259304"/>
                  <a:pt x="5755657" y="3261424"/>
                  <a:pt x="5758102" y="3263869"/>
                </a:cubicBezTo>
                <a:cubicBezTo>
                  <a:pt x="5760547" y="3266314"/>
                  <a:pt x="5762520" y="3269201"/>
                  <a:pt x="5764023" y="3272529"/>
                </a:cubicBezTo>
                <a:cubicBezTo>
                  <a:pt x="5765525" y="3275858"/>
                  <a:pt x="5766276" y="3279790"/>
                  <a:pt x="5766276" y="3284326"/>
                </a:cubicBezTo>
                <a:cubicBezTo>
                  <a:pt x="5766276" y="3289687"/>
                  <a:pt x="5765289" y="3294459"/>
                  <a:pt x="5763316" y="3298641"/>
                </a:cubicBezTo>
                <a:cubicBezTo>
                  <a:pt x="5761343" y="3302824"/>
                  <a:pt x="5758603" y="3306373"/>
                  <a:pt x="5755098" y="3309289"/>
                </a:cubicBezTo>
                <a:cubicBezTo>
                  <a:pt x="5751593" y="3312206"/>
                  <a:pt x="5747469" y="3314400"/>
                  <a:pt x="5742726" y="3315873"/>
                </a:cubicBezTo>
                <a:cubicBezTo>
                  <a:pt x="5737984" y="3317346"/>
                  <a:pt x="5732873" y="3318082"/>
                  <a:pt x="5727395" y="3318082"/>
                </a:cubicBezTo>
                <a:cubicBezTo>
                  <a:pt x="5723566" y="3318082"/>
                  <a:pt x="5720016" y="3317758"/>
                  <a:pt x="5716746" y="3317110"/>
                </a:cubicBezTo>
                <a:cubicBezTo>
                  <a:pt x="5713477" y="3316462"/>
                  <a:pt x="5710561" y="3315667"/>
                  <a:pt x="5707998" y="3314724"/>
                </a:cubicBezTo>
                <a:cubicBezTo>
                  <a:pt x="5705435" y="3313782"/>
                  <a:pt x="5703286" y="3312810"/>
                  <a:pt x="5701547" y="3311808"/>
                </a:cubicBezTo>
                <a:cubicBezTo>
                  <a:pt x="5699810" y="3310807"/>
                  <a:pt x="5698602" y="3309952"/>
                  <a:pt x="5697924" y="3309245"/>
                </a:cubicBezTo>
                <a:cubicBezTo>
                  <a:pt x="5697247" y="3308538"/>
                  <a:pt x="5696746" y="3307640"/>
                  <a:pt x="5696422" y="3306550"/>
                </a:cubicBezTo>
                <a:cubicBezTo>
                  <a:pt x="5696098" y="3305460"/>
                  <a:pt x="5695936" y="3304002"/>
                  <a:pt x="5695936" y="3302176"/>
                </a:cubicBezTo>
                <a:cubicBezTo>
                  <a:pt x="5695936" y="3300880"/>
                  <a:pt x="5695995" y="3299805"/>
                  <a:pt x="5696113" y="3298951"/>
                </a:cubicBezTo>
                <a:cubicBezTo>
                  <a:pt x="5696231" y="3298097"/>
                  <a:pt x="5696408" y="3297404"/>
                  <a:pt x="5696643" y="3296874"/>
                </a:cubicBezTo>
                <a:cubicBezTo>
                  <a:pt x="5696879" y="3296344"/>
                  <a:pt x="5697173" y="3295976"/>
                  <a:pt x="5697527" y="3295769"/>
                </a:cubicBezTo>
                <a:cubicBezTo>
                  <a:pt x="5697880" y="3295563"/>
                  <a:pt x="5698293" y="3295460"/>
                  <a:pt x="5698764" y="3295460"/>
                </a:cubicBezTo>
                <a:cubicBezTo>
                  <a:pt x="5699589" y="3295460"/>
                  <a:pt x="5700752" y="3295961"/>
                  <a:pt x="5702254" y="3296962"/>
                </a:cubicBezTo>
                <a:cubicBezTo>
                  <a:pt x="5703757" y="3297964"/>
                  <a:pt x="5705686" y="3299054"/>
                  <a:pt x="5708042" y="3300232"/>
                </a:cubicBezTo>
                <a:cubicBezTo>
                  <a:pt x="5710399" y="3301410"/>
                  <a:pt x="5713241" y="3302515"/>
                  <a:pt x="5716570" y="3303546"/>
                </a:cubicBezTo>
                <a:cubicBezTo>
                  <a:pt x="5719899" y="3304577"/>
                  <a:pt x="5723742" y="3305092"/>
                  <a:pt x="5728102" y="3305092"/>
                </a:cubicBezTo>
                <a:cubicBezTo>
                  <a:pt x="5731401" y="3305092"/>
                  <a:pt x="5734420" y="3304650"/>
                  <a:pt x="5737159" y="3303767"/>
                </a:cubicBezTo>
                <a:cubicBezTo>
                  <a:pt x="5739898" y="3302883"/>
                  <a:pt x="5742255" y="3301631"/>
                  <a:pt x="5744228" y="3300011"/>
                </a:cubicBezTo>
                <a:cubicBezTo>
                  <a:pt x="5746202" y="3298391"/>
                  <a:pt x="5747719" y="3296403"/>
                  <a:pt x="5748779" y="3294046"/>
                </a:cubicBezTo>
                <a:cubicBezTo>
                  <a:pt x="5749840" y="3291690"/>
                  <a:pt x="5750370" y="3289009"/>
                  <a:pt x="5750370" y="3286005"/>
                </a:cubicBezTo>
                <a:cubicBezTo>
                  <a:pt x="5750370" y="3282765"/>
                  <a:pt x="5749634" y="3279996"/>
                  <a:pt x="5748161" y="3277698"/>
                </a:cubicBezTo>
                <a:cubicBezTo>
                  <a:pt x="5746688" y="3275401"/>
                  <a:pt x="5744744" y="3273383"/>
                  <a:pt x="5742329" y="3271645"/>
                </a:cubicBezTo>
                <a:cubicBezTo>
                  <a:pt x="5739914" y="3269908"/>
                  <a:pt x="5737159" y="3268317"/>
                  <a:pt x="5734066" y="3266873"/>
                </a:cubicBezTo>
                <a:cubicBezTo>
                  <a:pt x="5730973" y="3265430"/>
                  <a:pt x="5727807" y="3263957"/>
                  <a:pt x="5724567" y="3262455"/>
                </a:cubicBezTo>
                <a:cubicBezTo>
                  <a:pt x="5721327" y="3260953"/>
                  <a:pt x="5718175" y="3259289"/>
                  <a:pt x="5715112" y="3257462"/>
                </a:cubicBezTo>
                <a:cubicBezTo>
                  <a:pt x="5712048" y="3255636"/>
                  <a:pt x="5709309" y="3253486"/>
                  <a:pt x="5706894" y="3251012"/>
                </a:cubicBezTo>
                <a:cubicBezTo>
                  <a:pt x="5704479" y="3248537"/>
                  <a:pt x="5702519" y="3245636"/>
                  <a:pt x="5701017" y="3242308"/>
                </a:cubicBezTo>
                <a:cubicBezTo>
                  <a:pt x="5699515" y="3238979"/>
                  <a:pt x="5698764" y="3234988"/>
                  <a:pt x="5698764" y="3230334"/>
                </a:cubicBezTo>
                <a:cubicBezTo>
                  <a:pt x="5698764" y="3225562"/>
                  <a:pt x="5699633" y="3221306"/>
                  <a:pt x="5701371" y="3217565"/>
                </a:cubicBezTo>
                <a:cubicBezTo>
                  <a:pt x="5703109" y="3213824"/>
                  <a:pt x="5705524" y="3210687"/>
                  <a:pt x="5708617" y="3208154"/>
                </a:cubicBezTo>
                <a:cubicBezTo>
                  <a:pt x="5711710" y="3205621"/>
                  <a:pt x="5715392" y="3203691"/>
                  <a:pt x="5719663" y="3202366"/>
                </a:cubicBezTo>
                <a:cubicBezTo>
                  <a:pt x="5723934" y="3201040"/>
                  <a:pt x="5728543" y="3200378"/>
                  <a:pt x="5733492" y="3200378"/>
                </a:cubicBezTo>
                <a:close/>
                <a:moveTo>
                  <a:pt x="5266767" y="3200378"/>
                </a:moveTo>
                <a:cubicBezTo>
                  <a:pt x="5269300" y="3200378"/>
                  <a:pt x="5271848" y="3200598"/>
                  <a:pt x="5274411" y="3201040"/>
                </a:cubicBezTo>
                <a:cubicBezTo>
                  <a:pt x="5276973" y="3201482"/>
                  <a:pt x="5279389" y="3202071"/>
                  <a:pt x="5281657" y="3202808"/>
                </a:cubicBezTo>
                <a:cubicBezTo>
                  <a:pt x="5283925" y="3203544"/>
                  <a:pt x="5285942" y="3204369"/>
                  <a:pt x="5287710" y="3205282"/>
                </a:cubicBezTo>
                <a:cubicBezTo>
                  <a:pt x="5289477" y="3206195"/>
                  <a:pt x="5290641" y="3206931"/>
                  <a:pt x="5291200" y="3207491"/>
                </a:cubicBezTo>
                <a:cubicBezTo>
                  <a:pt x="5291760" y="3208051"/>
                  <a:pt x="5292128" y="3208493"/>
                  <a:pt x="5292305" y="3208817"/>
                </a:cubicBezTo>
                <a:cubicBezTo>
                  <a:pt x="5292482" y="3209141"/>
                  <a:pt x="5292629" y="3209553"/>
                  <a:pt x="5292747" y="3210054"/>
                </a:cubicBezTo>
                <a:cubicBezTo>
                  <a:pt x="5292865" y="3210555"/>
                  <a:pt x="5292953" y="3211158"/>
                  <a:pt x="5293012" y="3211865"/>
                </a:cubicBezTo>
                <a:cubicBezTo>
                  <a:pt x="5293071" y="3212572"/>
                  <a:pt x="5293100" y="3213485"/>
                  <a:pt x="5293100" y="3214605"/>
                </a:cubicBezTo>
                <a:cubicBezTo>
                  <a:pt x="5293100" y="3215665"/>
                  <a:pt x="5293056" y="3216608"/>
                  <a:pt x="5292968" y="3217432"/>
                </a:cubicBezTo>
                <a:cubicBezTo>
                  <a:pt x="5292879" y="3218257"/>
                  <a:pt x="5292747" y="3218949"/>
                  <a:pt x="5292570" y="3219509"/>
                </a:cubicBezTo>
                <a:cubicBezTo>
                  <a:pt x="5292393" y="3220069"/>
                  <a:pt x="5292143" y="3220481"/>
                  <a:pt x="5291819" y="3220746"/>
                </a:cubicBezTo>
                <a:cubicBezTo>
                  <a:pt x="5291495" y="3221011"/>
                  <a:pt x="5291127" y="3221144"/>
                  <a:pt x="5290714" y="3221144"/>
                </a:cubicBezTo>
                <a:cubicBezTo>
                  <a:pt x="5290067" y="3221144"/>
                  <a:pt x="5289050" y="3220732"/>
                  <a:pt x="5287666" y="3219907"/>
                </a:cubicBezTo>
                <a:cubicBezTo>
                  <a:pt x="5286281" y="3219082"/>
                  <a:pt x="5284588" y="3218154"/>
                  <a:pt x="5282585" y="3217123"/>
                </a:cubicBezTo>
                <a:cubicBezTo>
                  <a:pt x="5280582" y="3216092"/>
                  <a:pt x="5278210" y="3215150"/>
                  <a:pt x="5275471" y="3214295"/>
                </a:cubicBezTo>
                <a:cubicBezTo>
                  <a:pt x="5272732" y="3213441"/>
                  <a:pt x="5269654" y="3213014"/>
                  <a:pt x="5266237" y="3213014"/>
                </a:cubicBezTo>
                <a:cubicBezTo>
                  <a:pt x="5263055" y="3213014"/>
                  <a:pt x="5260287" y="3213441"/>
                  <a:pt x="5257930" y="3214295"/>
                </a:cubicBezTo>
                <a:cubicBezTo>
                  <a:pt x="5255574" y="3215150"/>
                  <a:pt x="5253630" y="3216284"/>
                  <a:pt x="5252098" y="3217697"/>
                </a:cubicBezTo>
                <a:cubicBezTo>
                  <a:pt x="5250567" y="3219111"/>
                  <a:pt x="5249418" y="3220790"/>
                  <a:pt x="5248652" y="3222734"/>
                </a:cubicBezTo>
                <a:cubicBezTo>
                  <a:pt x="5247886" y="3224678"/>
                  <a:pt x="5247503" y="3226740"/>
                  <a:pt x="5247503" y="3228920"/>
                </a:cubicBezTo>
                <a:cubicBezTo>
                  <a:pt x="5247503" y="3232101"/>
                  <a:pt x="5248240" y="3234841"/>
                  <a:pt x="5249712" y="3237138"/>
                </a:cubicBezTo>
                <a:cubicBezTo>
                  <a:pt x="5251185" y="3239436"/>
                  <a:pt x="5253144" y="3241468"/>
                  <a:pt x="5255589" y="3243235"/>
                </a:cubicBezTo>
                <a:cubicBezTo>
                  <a:pt x="5258034" y="3245003"/>
                  <a:pt x="5260817" y="3246623"/>
                  <a:pt x="5263939" y="3248096"/>
                </a:cubicBezTo>
                <a:cubicBezTo>
                  <a:pt x="5267062" y="3249568"/>
                  <a:pt x="5270243" y="3251056"/>
                  <a:pt x="5273483" y="3252558"/>
                </a:cubicBezTo>
                <a:cubicBezTo>
                  <a:pt x="5276723" y="3254060"/>
                  <a:pt x="5279904" y="3255710"/>
                  <a:pt x="5283026" y="3257507"/>
                </a:cubicBezTo>
                <a:cubicBezTo>
                  <a:pt x="5286149" y="3259304"/>
                  <a:pt x="5288932" y="3261424"/>
                  <a:pt x="5291377" y="3263869"/>
                </a:cubicBezTo>
                <a:cubicBezTo>
                  <a:pt x="5293822" y="3266314"/>
                  <a:pt x="5295795" y="3269201"/>
                  <a:pt x="5297298" y="3272529"/>
                </a:cubicBezTo>
                <a:cubicBezTo>
                  <a:pt x="5298800" y="3275858"/>
                  <a:pt x="5299551" y="3279790"/>
                  <a:pt x="5299551" y="3284326"/>
                </a:cubicBezTo>
                <a:cubicBezTo>
                  <a:pt x="5299551" y="3289687"/>
                  <a:pt x="5298564" y="3294459"/>
                  <a:pt x="5296591" y="3298641"/>
                </a:cubicBezTo>
                <a:cubicBezTo>
                  <a:pt x="5294618" y="3302824"/>
                  <a:pt x="5291878" y="3306373"/>
                  <a:pt x="5288373" y="3309289"/>
                </a:cubicBezTo>
                <a:cubicBezTo>
                  <a:pt x="5284868" y="3312206"/>
                  <a:pt x="5280744" y="3314400"/>
                  <a:pt x="5276001" y="3315873"/>
                </a:cubicBezTo>
                <a:cubicBezTo>
                  <a:pt x="5271259" y="3317346"/>
                  <a:pt x="5266148" y="3318082"/>
                  <a:pt x="5260670" y="3318082"/>
                </a:cubicBezTo>
                <a:cubicBezTo>
                  <a:pt x="5256841" y="3318082"/>
                  <a:pt x="5253291" y="3317758"/>
                  <a:pt x="5250021" y="3317110"/>
                </a:cubicBezTo>
                <a:cubicBezTo>
                  <a:pt x="5246752" y="3316462"/>
                  <a:pt x="5243836" y="3315667"/>
                  <a:pt x="5241273" y="3314724"/>
                </a:cubicBezTo>
                <a:cubicBezTo>
                  <a:pt x="5238710" y="3313782"/>
                  <a:pt x="5236561" y="3312810"/>
                  <a:pt x="5234822" y="3311808"/>
                </a:cubicBezTo>
                <a:cubicBezTo>
                  <a:pt x="5233085" y="3310807"/>
                  <a:pt x="5231877" y="3309952"/>
                  <a:pt x="5231199" y="3309245"/>
                </a:cubicBezTo>
                <a:cubicBezTo>
                  <a:pt x="5230522" y="3308538"/>
                  <a:pt x="5230021" y="3307640"/>
                  <a:pt x="5229697" y="3306550"/>
                </a:cubicBezTo>
                <a:cubicBezTo>
                  <a:pt x="5229373" y="3305460"/>
                  <a:pt x="5229211" y="3304002"/>
                  <a:pt x="5229211" y="3302176"/>
                </a:cubicBezTo>
                <a:cubicBezTo>
                  <a:pt x="5229211" y="3300880"/>
                  <a:pt x="5229270" y="3299805"/>
                  <a:pt x="5229388" y="3298951"/>
                </a:cubicBezTo>
                <a:cubicBezTo>
                  <a:pt x="5229506" y="3298097"/>
                  <a:pt x="5229683" y="3297404"/>
                  <a:pt x="5229918" y="3296874"/>
                </a:cubicBezTo>
                <a:cubicBezTo>
                  <a:pt x="5230154" y="3296344"/>
                  <a:pt x="5230448" y="3295976"/>
                  <a:pt x="5230802" y="3295769"/>
                </a:cubicBezTo>
                <a:cubicBezTo>
                  <a:pt x="5231155" y="3295563"/>
                  <a:pt x="5231568" y="3295460"/>
                  <a:pt x="5232039" y="3295460"/>
                </a:cubicBezTo>
                <a:cubicBezTo>
                  <a:pt x="5232864" y="3295460"/>
                  <a:pt x="5234027" y="3295961"/>
                  <a:pt x="5235529" y="3296962"/>
                </a:cubicBezTo>
                <a:cubicBezTo>
                  <a:pt x="5237032" y="3297964"/>
                  <a:pt x="5238961" y="3299054"/>
                  <a:pt x="5241317" y="3300232"/>
                </a:cubicBezTo>
                <a:cubicBezTo>
                  <a:pt x="5243674" y="3301410"/>
                  <a:pt x="5246516" y="3302515"/>
                  <a:pt x="5249845" y="3303546"/>
                </a:cubicBezTo>
                <a:cubicBezTo>
                  <a:pt x="5253174" y="3304577"/>
                  <a:pt x="5257017" y="3305092"/>
                  <a:pt x="5261377" y="3305092"/>
                </a:cubicBezTo>
                <a:cubicBezTo>
                  <a:pt x="5264676" y="3305092"/>
                  <a:pt x="5267695" y="3304650"/>
                  <a:pt x="5270434" y="3303767"/>
                </a:cubicBezTo>
                <a:cubicBezTo>
                  <a:pt x="5273173" y="3302883"/>
                  <a:pt x="5275530" y="3301631"/>
                  <a:pt x="5277503" y="3300011"/>
                </a:cubicBezTo>
                <a:cubicBezTo>
                  <a:pt x="5279477" y="3298391"/>
                  <a:pt x="5280994" y="3296403"/>
                  <a:pt x="5282054" y="3294046"/>
                </a:cubicBezTo>
                <a:cubicBezTo>
                  <a:pt x="5283115" y="3291690"/>
                  <a:pt x="5283645" y="3289009"/>
                  <a:pt x="5283645" y="3286005"/>
                </a:cubicBezTo>
                <a:cubicBezTo>
                  <a:pt x="5283645" y="3282765"/>
                  <a:pt x="5282909" y="3279996"/>
                  <a:pt x="5281436" y="3277698"/>
                </a:cubicBezTo>
                <a:cubicBezTo>
                  <a:pt x="5279963" y="3275401"/>
                  <a:pt x="5278019" y="3273383"/>
                  <a:pt x="5275604" y="3271645"/>
                </a:cubicBezTo>
                <a:cubicBezTo>
                  <a:pt x="5273189" y="3269908"/>
                  <a:pt x="5270434" y="3268317"/>
                  <a:pt x="5267341" y="3266873"/>
                </a:cubicBezTo>
                <a:cubicBezTo>
                  <a:pt x="5264248" y="3265430"/>
                  <a:pt x="5261082" y="3263957"/>
                  <a:pt x="5257842" y="3262455"/>
                </a:cubicBezTo>
                <a:cubicBezTo>
                  <a:pt x="5254602" y="3260953"/>
                  <a:pt x="5251450" y="3259289"/>
                  <a:pt x="5248387" y="3257462"/>
                </a:cubicBezTo>
                <a:cubicBezTo>
                  <a:pt x="5245323" y="3255636"/>
                  <a:pt x="5242584" y="3253486"/>
                  <a:pt x="5240169" y="3251012"/>
                </a:cubicBezTo>
                <a:cubicBezTo>
                  <a:pt x="5237754" y="3248537"/>
                  <a:pt x="5235794" y="3245636"/>
                  <a:pt x="5234292" y="3242308"/>
                </a:cubicBezTo>
                <a:cubicBezTo>
                  <a:pt x="5232790" y="3238979"/>
                  <a:pt x="5232039" y="3234988"/>
                  <a:pt x="5232039" y="3230334"/>
                </a:cubicBezTo>
                <a:cubicBezTo>
                  <a:pt x="5232039" y="3225562"/>
                  <a:pt x="5232908" y="3221306"/>
                  <a:pt x="5234646" y="3217565"/>
                </a:cubicBezTo>
                <a:cubicBezTo>
                  <a:pt x="5236384" y="3213824"/>
                  <a:pt x="5238799" y="3210687"/>
                  <a:pt x="5241892" y="3208154"/>
                </a:cubicBezTo>
                <a:cubicBezTo>
                  <a:pt x="5244985" y="3205621"/>
                  <a:pt x="5248667" y="3203691"/>
                  <a:pt x="5252938" y="3202366"/>
                </a:cubicBezTo>
                <a:cubicBezTo>
                  <a:pt x="5257209" y="3201040"/>
                  <a:pt x="5261818" y="3200378"/>
                  <a:pt x="5266767" y="3200378"/>
                </a:cubicBezTo>
                <a:close/>
                <a:moveTo>
                  <a:pt x="4790517" y="3200378"/>
                </a:moveTo>
                <a:cubicBezTo>
                  <a:pt x="4793050" y="3200378"/>
                  <a:pt x="4795598" y="3200598"/>
                  <a:pt x="4798161" y="3201040"/>
                </a:cubicBezTo>
                <a:cubicBezTo>
                  <a:pt x="4800723" y="3201482"/>
                  <a:pt x="4803139" y="3202071"/>
                  <a:pt x="4805407" y="3202808"/>
                </a:cubicBezTo>
                <a:cubicBezTo>
                  <a:pt x="4807675" y="3203544"/>
                  <a:pt x="4809692" y="3204369"/>
                  <a:pt x="4811460" y="3205282"/>
                </a:cubicBezTo>
                <a:cubicBezTo>
                  <a:pt x="4813227" y="3206195"/>
                  <a:pt x="4814391" y="3206931"/>
                  <a:pt x="4814950" y="3207491"/>
                </a:cubicBezTo>
                <a:cubicBezTo>
                  <a:pt x="4815510" y="3208051"/>
                  <a:pt x="4815878" y="3208493"/>
                  <a:pt x="4816055" y="3208817"/>
                </a:cubicBezTo>
                <a:cubicBezTo>
                  <a:pt x="4816232" y="3209141"/>
                  <a:pt x="4816379" y="3209553"/>
                  <a:pt x="4816497" y="3210054"/>
                </a:cubicBezTo>
                <a:cubicBezTo>
                  <a:pt x="4816615" y="3210555"/>
                  <a:pt x="4816703" y="3211158"/>
                  <a:pt x="4816762" y="3211865"/>
                </a:cubicBezTo>
                <a:cubicBezTo>
                  <a:pt x="4816821" y="3212572"/>
                  <a:pt x="4816850" y="3213485"/>
                  <a:pt x="4816850" y="3214605"/>
                </a:cubicBezTo>
                <a:cubicBezTo>
                  <a:pt x="4816850" y="3215665"/>
                  <a:pt x="4816806" y="3216608"/>
                  <a:pt x="4816718" y="3217432"/>
                </a:cubicBezTo>
                <a:cubicBezTo>
                  <a:pt x="4816629" y="3218257"/>
                  <a:pt x="4816497" y="3218949"/>
                  <a:pt x="4816320" y="3219509"/>
                </a:cubicBezTo>
                <a:cubicBezTo>
                  <a:pt x="4816143" y="3220069"/>
                  <a:pt x="4815893" y="3220481"/>
                  <a:pt x="4815569" y="3220746"/>
                </a:cubicBezTo>
                <a:cubicBezTo>
                  <a:pt x="4815245" y="3221011"/>
                  <a:pt x="4814877" y="3221144"/>
                  <a:pt x="4814464" y="3221144"/>
                </a:cubicBezTo>
                <a:cubicBezTo>
                  <a:pt x="4813817" y="3221144"/>
                  <a:pt x="4812800" y="3220732"/>
                  <a:pt x="4811416" y="3219907"/>
                </a:cubicBezTo>
                <a:cubicBezTo>
                  <a:pt x="4810031" y="3219082"/>
                  <a:pt x="4808338" y="3218154"/>
                  <a:pt x="4806335" y="3217123"/>
                </a:cubicBezTo>
                <a:cubicBezTo>
                  <a:pt x="4804332" y="3216092"/>
                  <a:pt x="4801960" y="3215150"/>
                  <a:pt x="4799221" y="3214295"/>
                </a:cubicBezTo>
                <a:cubicBezTo>
                  <a:pt x="4796482" y="3213441"/>
                  <a:pt x="4793404" y="3213014"/>
                  <a:pt x="4789987" y="3213014"/>
                </a:cubicBezTo>
                <a:cubicBezTo>
                  <a:pt x="4786805" y="3213014"/>
                  <a:pt x="4784037" y="3213441"/>
                  <a:pt x="4781680" y="3214295"/>
                </a:cubicBezTo>
                <a:cubicBezTo>
                  <a:pt x="4779324" y="3215150"/>
                  <a:pt x="4777380" y="3216284"/>
                  <a:pt x="4775848" y="3217697"/>
                </a:cubicBezTo>
                <a:cubicBezTo>
                  <a:pt x="4774317" y="3219111"/>
                  <a:pt x="4773168" y="3220790"/>
                  <a:pt x="4772402" y="3222734"/>
                </a:cubicBezTo>
                <a:cubicBezTo>
                  <a:pt x="4771636" y="3224678"/>
                  <a:pt x="4771253" y="3226740"/>
                  <a:pt x="4771253" y="3228920"/>
                </a:cubicBezTo>
                <a:cubicBezTo>
                  <a:pt x="4771253" y="3232101"/>
                  <a:pt x="4771990" y="3234841"/>
                  <a:pt x="4773462" y="3237138"/>
                </a:cubicBezTo>
                <a:cubicBezTo>
                  <a:pt x="4774935" y="3239436"/>
                  <a:pt x="4776894" y="3241468"/>
                  <a:pt x="4779339" y="3243235"/>
                </a:cubicBezTo>
                <a:cubicBezTo>
                  <a:pt x="4781784" y="3245003"/>
                  <a:pt x="4784567" y="3246623"/>
                  <a:pt x="4787689" y="3248096"/>
                </a:cubicBezTo>
                <a:cubicBezTo>
                  <a:pt x="4790812" y="3249568"/>
                  <a:pt x="4793993" y="3251056"/>
                  <a:pt x="4797233" y="3252558"/>
                </a:cubicBezTo>
                <a:cubicBezTo>
                  <a:pt x="4800473" y="3254060"/>
                  <a:pt x="4803654" y="3255710"/>
                  <a:pt x="4806776" y="3257507"/>
                </a:cubicBezTo>
                <a:cubicBezTo>
                  <a:pt x="4809899" y="3259304"/>
                  <a:pt x="4812682" y="3261424"/>
                  <a:pt x="4815127" y="3263869"/>
                </a:cubicBezTo>
                <a:cubicBezTo>
                  <a:pt x="4817572" y="3266314"/>
                  <a:pt x="4819545" y="3269201"/>
                  <a:pt x="4821048" y="3272529"/>
                </a:cubicBezTo>
                <a:cubicBezTo>
                  <a:pt x="4822550" y="3275858"/>
                  <a:pt x="4823301" y="3279790"/>
                  <a:pt x="4823301" y="3284326"/>
                </a:cubicBezTo>
                <a:cubicBezTo>
                  <a:pt x="4823301" y="3289687"/>
                  <a:pt x="4822314" y="3294459"/>
                  <a:pt x="4820341" y="3298641"/>
                </a:cubicBezTo>
                <a:cubicBezTo>
                  <a:pt x="4818368" y="3302824"/>
                  <a:pt x="4815628" y="3306373"/>
                  <a:pt x="4812123" y="3309289"/>
                </a:cubicBezTo>
                <a:cubicBezTo>
                  <a:pt x="4808618" y="3312206"/>
                  <a:pt x="4804494" y="3314400"/>
                  <a:pt x="4799751" y="3315873"/>
                </a:cubicBezTo>
                <a:cubicBezTo>
                  <a:pt x="4795009" y="3317346"/>
                  <a:pt x="4789898" y="3318082"/>
                  <a:pt x="4784420" y="3318082"/>
                </a:cubicBezTo>
                <a:cubicBezTo>
                  <a:pt x="4780591" y="3318082"/>
                  <a:pt x="4777041" y="3317758"/>
                  <a:pt x="4773771" y="3317110"/>
                </a:cubicBezTo>
                <a:cubicBezTo>
                  <a:pt x="4770502" y="3316462"/>
                  <a:pt x="4767586" y="3315667"/>
                  <a:pt x="4765023" y="3314724"/>
                </a:cubicBezTo>
                <a:cubicBezTo>
                  <a:pt x="4762460" y="3313782"/>
                  <a:pt x="4760311" y="3312810"/>
                  <a:pt x="4758572" y="3311808"/>
                </a:cubicBezTo>
                <a:cubicBezTo>
                  <a:pt x="4756835" y="3310807"/>
                  <a:pt x="4755627" y="3309952"/>
                  <a:pt x="4754949" y="3309245"/>
                </a:cubicBezTo>
                <a:cubicBezTo>
                  <a:pt x="4754272" y="3308538"/>
                  <a:pt x="4753771" y="3307640"/>
                  <a:pt x="4753447" y="3306550"/>
                </a:cubicBezTo>
                <a:cubicBezTo>
                  <a:pt x="4753123" y="3305460"/>
                  <a:pt x="4752961" y="3304002"/>
                  <a:pt x="4752961" y="3302176"/>
                </a:cubicBezTo>
                <a:cubicBezTo>
                  <a:pt x="4752961" y="3300880"/>
                  <a:pt x="4753020" y="3299805"/>
                  <a:pt x="4753138" y="3298951"/>
                </a:cubicBezTo>
                <a:cubicBezTo>
                  <a:pt x="4753256" y="3298097"/>
                  <a:pt x="4753433" y="3297404"/>
                  <a:pt x="4753668" y="3296874"/>
                </a:cubicBezTo>
                <a:cubicBezTo>
                  <a:pt x="4753904" y="3296344"/>
                  <a:pt x="4754198" y="3295976"/>
                  <a:pt x="4754552" y="3295769"/>
                </a:cubicBezTo>
                <a:cubicBezTo>
                  <a:pt x="4754905" y="3295563"/>
                  <a:pt x="4755318" y="3295460"/>
                  <a:pt x="4755789" y="3295460"/>
                </a:cubicBezTo>
                <a:cubicBezTo>
                  <a:pt x="4756614" y="3295460"/>
                  <a:pt x="4757777" y="3295961"/>
                  <a:pt x="4759279" y="3296962"/>
                </a:cubicBezTo>
                <a:cubicBezTo>
                  <a:pt x="4760782" y="3297964"/>
                  <a:pt x="4762711" y="3299054"/>
                  <a:pt x="4765067" y="3300232"/>
                </a:cubicBezTo>
                <a:cubicBezTo>
                  <a:pt x="4767424" y="3301410"/>
                  <a:pt x="4770266" y="3302515"/>
                  <a:pt x="4773595" y="3303546"/>
                </a:cubicBezTo>
                <a:cubicBezTo>
                  <a:pt x="4776924" y="3304577"/>
                  <a:pt x="4780767" y="3305092"/>
                  <a:pt x="4785127" y="3305092"/>
                </a:cubicBezTo>
                <a:cubicBezTo>
                  <a:pt x="4788426" y="3305092"/>
                  <a:pt x="4791445" y="3304650"/>
                  <a:pt x="4794184" y="3303767"/>
                </a:cubicBezTo>
                <a:cubicBezTo>
                  <a:pt x="4796923" y="3302883"/>
                  <a:pt x="4799280" y="3301631"/>
                  <a:pt x="4801253" y="3300011"/>
                </a:cubicBezTo>
                <a:cubicBezTo>
                  <a:pt x="4803227" y="3298391"/>
                  <a:pt x="4804744" y="3296403"/>
                  <a:pt x="4805804" y="3294046"/>
                </a:cubicBezTo>
                <a:cubicBezTo>
                  <a:pt x="4806865" y="3291690"/>
                  <a:pt x="4807395" y="3289009"/>
                  <a:pt x="4807395" y="3286005"/>
                </a:cubicBezTo>
                <a:cubicBezTo>
                  <a:pt x="4807395" y="3282765"/>
                  <a:pt x="4806659" y="3279996"/>
                  <a:pt x="4805186" y="3277698"/>
                </a:cubicBezTo>
                <a:cubicBezTo>
                  <a:pt x="4803713" y="3275401"/>
                  <a:pt x="4801769" y="3273383"/>
                  <a:pt x="4799354" y="3271645"/>
                </a:cubicBezTo>
                <a:cubicBezTo>
                  <a:pt x="4796939" y="3269908"/>
                  <a:pt x="4794184" y="3268317"/>
                  <a:pt x="4791091" y="3266873"/>
                </a:cubicBezTo>
                <a:cubicBezTo>
                  <a:pt x="4787998" y="3265430"/>
                  <a:pt x="4784832" y="3263957"/>
                  <a:pt x="4781592" y="3262455"/>
                </a:cubicBezTo>
                <a:cubicBezTo>
                  <a:pt x="4778352" y="3260953"/>
                  <a:pt x="4775200" y="3259289"/>
                  <a:pt x="4772137" y="3257462"/>
                </a:cubicBezTo>
                <a:cubicBezTo>
                  <a:pt x="4769073" y="3255636"/>
                  <a:pt x="4766334" y="3253486"/>
                  <a:pt x="4763919" y="3251012"/>
                </a:cubicBezTo>
                <a:cubicBezTo>
                  <a:pt x="4761504" y="3248537"/>
                  <a:pt x="4759544" y="3245636"/>
                  <a:pt x="4758042" y="3242308"/>
                </a:cubicBezTo>
                <a:cubicBezTo>
                  <a:pt x="4756540" y="3238979"/>
                  <a:pt x="4755789" y="3234988"/>
                  <a:pt x="4755789" y="3230334"/>
                </a:cubicBezTo>
                <a:cubicBezTo>
                  <a:pt x="4755789" y="3225562"/>
                  <a:pt x="4756658" y="3221306"/>
                  <a:pt x="4758396" y="3217565"/>
                </a:cubicBezTo>
                <a:cubicBezTo>
                  <a:pt x="4760134" y="3213824"/>
                  <a:pt x="4762549" y="3210687"/>
                  <a:pt x="4765642" y="3208154"/>
                </a:cubicBezTo>
                <a:cubicBezTo>
                  <a:pt x="4768735" y="3205621"/>
                  <a:pt x="4772417" y="3203691"/>
                  <a:pt x="4776688" y="3202366"/>
                </a:cubicBezTo>
                <a:cubicBezTo>
                  <a:pt x="4780959" y="3201040"/>
                  <a:pt x="4785568" y="3200378"/>
                  <a:pt x="4790517" y="3200378"/>
                </a:cubicBezTo>
                <a:close/>
                <a:moveTo>
                  <a:pt x="4276167" y="3200378"/>
                </a:moveTo>
                <a:cubicBezTo>
                  <a:pt x="4278700" y="3200378"/>
                  <a:pt x="4281248" y="3200598"/>
                  <a:pt x="4283811" y="3201040"/>
                </a:cubicBezTo>
                <a:cubicBezTo>
                  <a:pt x="4286374" y="3201482"/>
                  <a:pt x="4288789" y="3202071"/>
                  <a:pt x="4291057" y="3202808"/>
                </a:cubicBezTo>
                <a:cubicBezTo>
                  <a:pt x="4293325" y="3203544"/>
                  <a:pt x="4295343" y="3204369"/>
                  <a:pt x="4297110" y="3205282"/>
                </a:cubicBezTo>
                <a:cubicBezTo>
                  <a:pt x="4298877" y="3206195"/>
                  <a:pt x="4300041" y="3206931"/>
                  <a:pt x="4300601" y="3207491"/>
                </a:cubicBezTo>
                <a:cubicBezTo>
                  <a:pt x="4301160" y="3208051"/>
                  <a:pt x="4301528" y="3208493"/>
                  <a:pt x="4301705" y="3208817"/>
                </a:cubicBezTo>
                <a:cubicBezTo>
                  <a:pt x="4301882" y="3209141"/>
                  <a:pt x="4302029" y="3209553"/>
                  <a:pt x="4302147" y="3210054"/>
                </a:cubicBezTo>
                <a:cubicBezTo>
                  <a:pt x="4302265" y="3210555"/>
                  <a:pt x="4302353" y="3211158"/>
                  <a:pt x="4302412" y="3211865"/>
                </a:cubicBezTo>
                <a:cubicBezTo>
                  <a:pt x="4302471" y="3212572"/>
                  <a:pt x="4302500" y="3213485"/>
                  <a:pt x="4302500" y="3214605"/>
                </a:cubicBezTo>
                <a:cubicBezTo>
                  <a:pt x="4302500" y="3215665"/>
                  <a:pt x="4302456" y="3216608"/>
                  <a:pt x="4302368" y="3217432"/>
                </a:cubicBezTo>
                <a:cubicBezTo>
                  <a:pt x="4302280" y="3218257"/>
                  <a:pt x="4302147" y="3218949"/>
                  <a:pt x="4301970" y="3219509"/>
                </a:cubicBezTo>
                <a:cubicBezTo>
                  <a:pt x="4301794" y="3220069"/>
                  <a:pt x="4301543" y="3220481"/>
                  <a:pt x="4301219" y="3220746"/>
                </a:cubicBezTo>
                <a:cubicBezTo>
                  <a:pt x="4300895" y="3221011"/>
                  <a:pt x="4300527" y="3221144"/>
                  <a:pt x="4300115" y="3221144"/>
                </a:cubicBezTo>
                <a:cubicBezTo>
                  <a:pt x="4299467" y="3221144"/>
                  <a:pt x="4298450" y="3220732"/>
                  <a:pt x="4297066" y="3219907"/>
                </a:cubicBezTo>
                <a:cubicBezTo>
                  <a:pt x="4295681" y="3219082"/>
                  <a:pt x="4293988" y="3218154"/>
                  <a:pt x="4291985" y="3217123"/>
                </a:cubicBezTo>
                <a:cubicBezTo>
                  <a:pt x="4289982" y="3216092"/>
                  <a:pt x="4287611" y="3215150"/>
                  <a:pt x="4284871" y="3214295"/>
                </a:cubicBezTo>
                <a:cubicBezTo>
                  <a:pt x="4282132" y="3213441"/>
                  <a:pt x="4279054" y="3213014"/>
                  <a:pt x="4275637" y="3213014"/>
                </a:cubicBezTo>
                <a:cubicBezTo>
                  <a:pt x="4272456" y="3213014"/>
                  <a:pt x="4269687" y="3213441"/>
                  <a:pt x="4267331" y="3214295"/>
                </a:cubicBezTo>
                <a:cubicBezTo>
                  <a:pt x="4264974" y="3215150"/>
                  <a:pt x="4263030" y="3216284"/>
                  <a:pt x="4261498" y="3217697"/>
                </a:cubicBezTo>
                <a:cubicBezTo>
                  <a:pt x="4259966" y="3219111"/>
                  <a:pt x="4258818" y="3220790"/>
                  <a:pt x="4258052" y="3222734"/>
                </a:cubicBezTo>
                <a:cubicBezTo>
                  <a:pt x="4257286" y="3224678"/>
                  <a:pt x="4256903" y="3226740"/>
                  <a:pt x="4256903" y="3228920"/>
                </a:cubicBezTo>
                <a:cubicBezTo>
                  <a:pt x="4256903" y="3232101"/>
                  <a:pt x="4257640" y="3234841"/>
                  <a:pt x="4259112" y="3237138"/>
                </a:cubicBezTo>
                <a:cubicBezTo>
                  <a:pt x="4260585" y="3239436"/>
                  <a:pt x="4262544" y="3241468"/>
                  <a:pt x="4264989" y="3243235"/>
                </a:cubicBezTo>
                <a:cubicBezTo>
                  <a:pt x="4267433" y="3245003"/>
                  <a:pt x="4270217" y="3246623"/>
                  <a:pt x="4273339" y="3248096"/>
                </a:cubicBezTo>
                <a:cubicBezTo>
                  <a:pt x="4276462" y="3249568"/>
                  <a:pt x="4279643" y="3251056"/>
                  <a:pt x="4282883" y="3252558"/>
                </a:cubicBezTo>
                <a:cubicBezTo>
                  <a:pt x="4286123" y="3254060"/>
                  <a:pt x="4289304" y="3255710"/>
                  <a:pt x="4292427" y="3257507"/>
                </a:cubicBezTo>
                <a:cubicBezTo>
                  <a:pt x="4295549" y="3259304"/>
                  <a:pt x="4298332" y="3261424"/>
                  <a:pt x="4300777" y="3263869"/>
                </a:cubicBezTo>
                <a:cubicBezTo>
                  <a:pt x="4303222" y="3266314"/>
                  <a:pt x="4305196" y="3269201"/>
                  <a:pt x="4306698" y="3272529"/>
                </a:cubicBezTo>
                <a:cubicBezTo>
                  <a:pt x="4308200" y="3275858"/>
                  <a:pt x="4308951" y="3279790"/>
                  <a:pt x="4308951" y="3284326"/>
                </a:cubicBezTo>
                <a:cubicBezTo>
                  <a:pt x="4308951" y="3289687"/>
                  <a:pt x="4307964" y="3294459"/>
                  <a:pt x="4305991" y="3298641"/>
                </a:cubicBezTo>
                <a:cubicBezTo>
                  <a:pt x="4304018" y="3302824"/>
                  <a:pt x="4301278" y="3306373"/>
                  <a:pt x="4297773" y="3309289"/>
                </a:cubicBezTo>
                <a:cubicBezTo>
                  <a:pt x="4294268" y="3312206"/>
                  <a:pt x="4290144" y="3314400"/>
                  <a:pt x="4285402" y="3315873"/>
                </a:cubicBezTo>
                <a:cubicBezTo>
                  <a:pt x="4280659" y="3317346"/>
                  <a:pt x="4275549" y="3318082"/>
                  <a:pt x="4270070" y="3318082"/>
                </a:cubicBezTo>
                <a:cubicBezTo>
                  <a:pt x="4266240" y="3318082"/>
                  <a:pt x="4262691" y="3317758"/>
                  <a:pt x="4259422" y="3317110"/>
                </a:cubicBezTo>
                <a:cubicBezTo>
                  <a:pt x="4256152" y="3316462"/>
                  <a:pt x="4253236" y="3315667"/>
                  <a:pt x="4250673" y="3314724"/>
                </a:cubicBezTo>
                <a:cubicBezTo>
                  <a:pt x="4248111" y="3313782"/>
                  <a:pt x="4245961" y="3312810"/>
                  <a:pt x="4244223" y="3311808"/>
                </a:cubicBezTo>
                <a:cubicBezTo>
                  <a:pt x="4242485" y="3310807"/>
                  <a:pt x="4241277" y="3309952"/>
                  <a:pt x="4240600" y="3309245"/>
                </a:cubicBezTo>
                <a:cubicBezTo>
                  <a:pt x="4239922" y="3308538"/>
                  <a:pt x="4239421" y="3307640"/>
                  <a:pt x="4239097" y="3306550"/>
                </a:cubicBezTo>
                <a:cubicBezTo>
                  <a:pt x="4238773" y="3305460"/>
                  <a:pt x="4238611" y="3304002"/>
                  <a:pt x="4238611" y="3302176"/>
                </a:cubicBezTo>
                <a:cubicBezTo>
                  <a:pt x="4238611" y="3300880"/>
                  <a:pt x="4238670" y="3299805"/>
                  <a:pt x="4238788" y="3298951"/>
                </a:cubicBezTo>
                <a:cubicBezTo>
                  <a:pt x="4238906" y="3298097"/>
                  <a:pt x="4239083" y="3297404"/>
                  <a:pt x="4239318" y="3296874"/>
                </a:cubicBezTo>
                <a:cubicBezTo>
                  <a:pt x="4239554" y="3296344"/>
                  <a:pt x="4239848" y="3295976"/>
                  <a:pt x="4240202" y="3295769"/>
                </a:cubicBezTo>
                <a:cubicBezTo>
                  <a:pt x="4240555" y="3295563"/>
                  <a:pt x="4240968" y="3295460"/>
                  <a:pt x="4241439" y="3295460"/>
                </a:cubicBezTo>
                <a:cubicBezTo>
                  <a:pt x="4242264" y="3295460"/>
                  <a:pt x="4243427" y="3295961"/>
                  <a:pt x="4244930" y="3296962"/>
                </a:cubicBezTo>
                <a:cubicBezTo>
                  <a:pt x="4246432" y="3297964"/>
                  <a:pt x="4248361" y="3299054"/>
                  <a:pt x="4250718" y="3300232"/>
                </a:cubicBezTo>
                <a:cubicBezTo>
                  <a:pt x="4253074" y="3301410"/>
                  <a:pt x="4255916" y="3302515"/>
                  <a:pt x="4259245" y="3303546"/>
                </a:cubicBezTo>
                <a:cubicBezTo>
                  <a:pt x="4262573" y="3304577"/>
                  <a:pt x="4266417" y="3305092"/>
                  <a:pt x="4270777" y="3305092"/>
                </a:cubicBezTo>
                <a:cubicBezTo>
                  <a:pt x="4274076" y="3305092"/>
                  <a:pt x="4277095" y="3304650"/>
                  <a:pt x="4279834" y="3303767"/>
                </a:cubicBezTo>
                <a:cubicBezTo>
                  <a:pt x="4282574" y="3302883"/>
                  <a:pt x="4284930" y="3301631"/>
                  <a:pt x="4286904" y="3300011"/>
                </a:cubicBezTo>
                <a:cubicBezTo>
                  <a:pt x="4288877" y="3298391"/>
                  <a:pt x="4290394" y="3296403"/>
                  <a:pt x="4291455" y="3294046"/>
                </a:cubicBezTo>
                <a:cubicBezTo>
                  <a:pt x="4292515" y="3291690"/>
                  <a:pt x="4293045" y="3289009"/>
                  <a:pt x="4293045" y="3286005"/>
                </a:cubicBezTo>
                <a:cubicBezTo>
                  <a:pt x="4293045" y="3282765"/>
                  <a:pt x="4292309" y="3279996"/>
                  <a:pt x="4290836" y="3277698"/>
                </a:cubicBezTo>
                <a:cubicBezTo>
                  <a:pt x="4289363" y="3275401"/>
                  <a:pt x="4287419" y="3273383"/>
                  <a:pt x="4285004" y="3271645"/>
                </a:cubicBezTo>
                <a:cubicBezTo>
                  <a:pt x="4282589" y="3269908"/>
                  <a:pt x="4279834" y="3268317"/>
                  <a:pt x="4276742" y="3266873"/>
                </a:cubicBezTo>
                <a:cubicBezTo>
                  <a:pt x="4273649" y="3265430"/>
                  <a:pt x="4270482" y="3263957"/>
                  <a:pt x="4267242" y="3262455"/>
                </a:cubicBezTo>
                <a:cubicBezTo>
                  <a:pt x="4264002" y="3260953"/>
                  <a:pt x="4260850" y="3259289"/>
                  <a:pt x="4257787" y="3257462"/>
                </a:cubicBezTo>
                <a:cubicBezTo>
                  <a:pt x="4254723" y="3255636"/>
                  <a:pt x="4251984" y="3253486"/>
                  <a:pt x="4249569" y="3251012"/>
                </a:cubicBezTo>
                <a:cubicBezTo>
                  <a:pt x="4247154" y="3248537"/>
                  <a:pt x="4245195" y="3245636"/>
                  <a:pt x="4243692" y="3242308"/>
                </a:cubicBezTo>
                <a:cubicBezTo>
                  <a:pt x="4242190" y="3238979"/>
                  <a:pt x="4241439" y="3234988"/>
                  <a:pt x="4241439" y="3230334"/>
                </a:cubicBezTo>
                <a:cubicBezTo>
                  <a:pt x="4241439" y="3225562"/>
                  <a:pt x="4242308" y="3221306"/>
                  <a:pt x="4244046" y="3217565"/>
                </a:cubicBezTo>
                <a:cubicBezTo>
                  <a:pt x="4245784" y="3213824"/>
                  <a:pt x="4248199" y="3210687"/>
                  <a:pt x="4251292" y="3208154"/>
                </a:cubicBezTo>
                <a:cubicBezTo>
                  <a:pt x="4254385" y="3205621"/>
                  <a:pt x="4258067" y="3203691"/>
                  <a:pt x="4262338" y="3202366"/>
                </a:cubicBezTo>
                <a:cubicBezTo>
                  <a:pt x="4266609" y="3201040"/>
                  <a:pt x="4271219" y="3200378"/>
                  <a:pt x="4276167" y="3200378"/>
                </a:cubicBezTo>
                <a:close/>
                <a:moveTo>
                  <a:pt x="3809442" y="3200378"/>
                </a:moveTo>
                <a:cubicBezTo>
                  <a:pt x="3811975" y="3200378"/>
                  <a:pt x="3814523" y="3200598"/>
                  <a:pt x="3817086" y="3201040"/>
                </a:cubicBezTo>
                <a:cubicBezTo>
                  <a:pt x="3819649" y="3201482"/>
                  <a:pt x="3822064" y="3202071"/>
                  <a:pt x="3824332" y="3202808"/>
                </a:cubicBezTo>
                <a:cubicBezTo>
                  <a:pt x="3826600" y="3203544"/>
                  <a:pt x="3828618" y="3204369"/>
                  <a:pt x="3830385" y="3205282"/>
                </a:cubicBezTo>
                <a:cubicBezTo>
                  <a:pt x="3832152" y="3206195"/>
                  <a:pt x="3833316" y="3206931"/>
                  <a:pt x="3833876" y="3207491"/>
                </a:cubicBezTo>
                <a:cubicBezTo>
                  <a:pt x="3834435" y="3208051"/>
                  <a:pt x="3834803" y="3208493"/>
                  <a:pt x="3834980" y="3208817"/>
                </a:cubicBezTo>
                <a:cubicBezTo>
                  <a:pt x="3835157" y="3209141"/>
                  <a:pt x="3835304" y="3209553"/>
                  <a:pt x="3835422" y="3210054"/>
                </a:cubicBezTo>
                <a:cubicBezTo>
                  <a:pt x="3835540" y="3210555"/>
                  <a:pt x="3835628" y="3211158"/>
                  <a:pt x="3835687" y="3211865"/>
                </a:cubicBezTo>
                <a:cubicBezTo>
                  <a:pt x="3835746" y="3212572"/>
                  <a:pt x="3835775" y="3213485"/>
                  <a:pt x="3835775" y="3214605"/>
                </a:cubicBezTo>
                <a:cubicBezTo>
                  <a:pt x="3835775" y="3215665"/>
                  <a:pt x="3835731" y="3216608"/>
                  <a:pt x="3835643" y="3217432"/>
                </a:cubicBezTo>
                <a:cubicBezTo>
                  <a:pt x="3835555" y="3218257"/>
                  <a:pt x="3835422" y="3218949"/>
                  <a:pt x="3835245" y="3219509"/>
                </a:cubicBezTo>
                <a:cubicBezTo>
                  <a:pt x="3835069" y="3220069"/>
                  <a:pt x="3834818" y="3220481"/>
                  <a:pt x="3834494" y="3220746"/>
                </a:cubicBezTo>
                <a:cubicBezTo>
                  <a:pt x="3834170" y="3221011"/>
                  <a:pt x="3833802" y="3221144"/>
                  <a:pt x="3833390" y="3221144"/>
                </a:cubicBezTo>
                <a:cubicBezTo>
                  <a:pt x="3832742" y="3221144"/>
                  <a:pt x="3831725" y="3220732"/>
                  <a:pt x="3830341" y="3219907"/>
                </a:cubicBezTo>
                <a:cubicBezTo>
                  <a:pt x="3828956" y="3219082"/>
                  <a:pt x="3827263" y="3218154"/>
                  <a:pt x="3825260" y="3217123"/>
                </a:cubicBezTo>
                <a:cubicBezTo>
                  <a:pt x="3823257" y="3216092"/>
                  <a:pt x="3820886" y="3215150"/>
                  <a:pt x="3818146" y="3214295"/>
                </a:cubicBezTo>
                <a:cubicBezTo>
                  <a:pt x="3815407" y="3213441"/>
                  <a:pt x="3812329" y="3213014"/>
                  <a:pt x="3808912" y="3213014"/>
                </a:cubicBezTo>
                <a:cubicBezTo>
                  <a:pt x="3805731" y="3213014"/>
                  <a:pt x="3802962" y="3213441"/>
                  <a:pt x="3800606" y="3214295"/>
                </a:cubicBezTo>
                <a:cubicBezTo>
                  <a:pt x="3798249" y="3215150"/>
                  <a:pt x="3796305" y="3216284"/>
                  <a:pt x="3794773" y="3217697"/>
                </a:cubicBezTo>
                <a:cubicBezTo>
                  <a:pt x="3793241" y="3219111"/>
                  <a:pt x="3792093" y="3220790"/>
                  <a:pt x="3791327" y="3222734"/>
                </a:cubicBezTo>
                <a:cubicBezTo>
                  <a:pt x="3790561" y="3224678"/>
                  <a:pt x="3790178" y="3226740"/>
                  <a:pt x="3790178" y="3228920"/>
                </a:cubicBezTo>
                <a:cubicBezTo>
                  <a:pt x="3790178" y="3232101"/>
                  <a:pt x="3790915" y="3234841"/>
                  <a:pt x="3792387" y="3237138"/>
                </a:cubicBezTo>
                <a:cubicBezTo>
                  <a:pt x="3793860" y="3239436"/>
                  <a:pt x="3795819" y="3241468"/>
                  <a:pt x="3798264" y="3243235"/>
                </a:cubicBezTo>
                <a:cubicBezTo>
                  <a:pt x="3800708" y="3245003"/>
                  <a:pt x="3803492" y="3246623"/>
                  <a:pt x="3806614" y="3248096"/>
                </a:cubicBezTo>
                <a:cubicBezTo>
                  <a:pt x="3809737" y="3249568"/>
                  <a:pt x="3812918" y="3251056"/>
                  <a:pt x="3816158" y="3252558"/>
                </a:cubicBezTo>
                <a:cubicBezTo>
                  <a:pt x="3819398" y="3254060"/>
                  <a:pt x="3822579" y="3255710"/>
                  <a:pt x="3825702" y="3257507"/>
                </a:cubicBezTo>
                <a:cubicBezTo>
                  <a:pt x="3828824" y="3259304"/>
                  <a:pt x="3831607" y="3261424"/>
                  <a:pt x="3834052" y="3263869"/>
                </a:cubicBezTo>
                <a:cubicBezTo>
                  <a:pt x="3836497" y="3266314"/>
                  <a:pt x="3838471" y="3269201"/>
                  <a:pt x="3839973" y="3272529"/>
                </a:cubicBezTo>
                <a:cubicBezTo>
                  <a:pt x="3841475" y="3275858"/>
                  <a:pt x="3842226" y="3279790"/>
                  <a:pt x="3842226" y="3284326"/>
                </a:cubicBezTo>
                <a:cubicBezTo>
                  <a:pt x="3842226" y="3289687"/>
                  <a:pt x="3841239" y="3294459"/>
                  <a:pt x="3839266" y="3298641"/>
                </a:cubicBezTo>
                <a:cubicBezTo>
                  <a:pt x="3837293" y="3302824"/>
                  <a:pt x="3834553" y="3306373"/>
                  <a:pt x="3831048" y="3309289"/>
                </a:cubicBezTo>
                <a:cubicBezTo>
                  <a:pt x="3827543" y="3312206"/>
                  <a:pt x="3823419" y="3314400"/>
                  <a:pt x="3818677" y="3315873"/>
                </a:cubicBezTo>
                <a:cubicBezTo>
                  <a:pt x="3813934" y="3317346"/>
                  <a:pt x="3808824" y="3318082"/>
                  <a:pt x="3803345" y="3318082"/>
                </a:cubicBezTo>
                <a:cubicBezTo>
                  <a:pt x="3799515" y="3318082"/>
                  <a:pt x="3795966" y="3317758"/>
                  <a:pt x="3792697" y="3317110"/>
                </a:cubicBezTo>
                <a:cubicBezTo>
                  <a:pt x="3789427" y="3316462"/>
                  <a:pt x="3786511" y="3315667"/>
                  <a:pt x="3783948" y="3314724"/>
                </a:cubicBezTo>
                <a:cubicBezTo>
                  <a:pt x="3781386" y="3313782"/>
                  <a:pt x="3779236" y="3312810"/>
                  <a:pt x="3777498" y="3311808"/>
                </a:cubicBezTo>
                <a:cubicBezTo>
                  <a:pt x="3775760" y="3310807"/>
                  <a:pt x="3774552" y="3309952"/>
                  <a:pt x="3773875" y="3309245"/>
                </a:cubicBezTo>
                <a:cubicBezTo>
                  <a:pt x="3773197" y="3308538"/>
                  <a:pt x="3772696" y="3307640"/>
                  <a:pt x="3772372" y="3306550"/>
                </a:cubicBezTo>
                <a:cubicBezTo>
                  <a:pt x="3772048" y="3305460"/>
                  <a:pt x="3771886" y="3304002"/>
                  <a:pt x="3771886" y="3302176"/>
                </a:cubicBezTo>
                <a:cubicBezTo>
                  <a:pt x="3771886" y="3300880"/>
                  <a:pt x="3771945" y="3299805"/>
                  <a:pt x="3772063" y="3298951"/>
                </a:cubicBezTo>
                <a:cubicBezTo>
                  <a:pt x="3772181" y="3298097"/>
                  <a:pt x="3772358" y="3297404"/>
                  <a:pt x="3772593" y="3296874"/>
                </a:cubicBezTo>
                <a:cubicBezTo>
                  <a:pt x="3772829" y="3296344"/>
                  <a:pt x="3773123" y="3295976"/>
                  <a:pt x="3773477" y="3295769"/>
                </a:cubicBezTo>
                <a:cubicBezTo>
                  <a:pt x="3773830" y="3295563"/>
                  <a:pt x="3774243" y="3295460"/>
                  <a:pt x="3774714" y="3295460"/>
                </a:cubicBezTo>
                <a:cubicBezTo>
                  <a:pt x="3775539" y="3295460"/>
                  <a:pt x="3776702" y="3295961"/>
                  <a:pt x="3778205" y="3296962"/>
                </a:cubicBezTo>
                <a:cubicBezTo>
                  <a:pt x="3779707" y="3297964"/>
                  <a:pt x="3781636" y="3299054"/>
                  <a:pt x="3783993" y="3300232"/>
                </a:cubicBezTo>
                <a:cubicBezTo>
                  <a:pt x="3786349" y="3301410"/>
                  <a:pt x="3789191" y="3302515"/>
                  <a:pt x="3792520" y="3303546"/>
                </a:cubicBezTo>
                <a:cubicBezTo>
                  <a:pt x="3795848" y="3304577"/>
                  <a:pt x="3799692" y="3305092"/>
                  <a:pt x="3804052" y="3305092"/>
                </a:cubicBezTo>
                <a:cubicBezTo>
                  <a:pt x="3807351" y="3305092"/>
                  <a:pt x="3810370" y="3304650"/>
                  <a:pt x="3813109" y="3303767"/>
                </a:cubicBezTo>
                <a:cubicBezTo>
                  <a:pt x="3815849" y="3302883"/>
                  <a:pt x="3818205" y="3301631"/>
                  <a:pt x="3820179" y="3300011"/>
                </a:cubicBezTo>
                <a:cubicBezTo>
                  <a:pt x="3822152" y="3298391"/>
                  <a:pt x="3823669" y="3296403"/>
                  <a:pt x="3824730" y="3294046"/>
                </a:cubicBezTo>
                <a:cubicBezTo>
                  <a:pt x="3825790" y="3291690"/>
                  <a:pt x="3826320" y="3289009"/>
                  <a:pt x="3826320" y="3286005"/>
                </a:cubicBezTo>
                <a:cubicBezTo>
                  <a:pt x="3826320" y="3282765"/>
                  <a:pt x="3825584" y="3279996"/>
                  <a:pt x="3824111" y="3277698"/>
                </a:cubicBezTo>
                <a:cubicBezTo>
                  <a:pt x="3822638" y="3275401"/>
                  <a:pt x="3820694" y="3273383"/>
                  <a:pt x="3818279" y="3271645"/>
                </a:cubicBezTo>
                <a:cubicBezTo>
                  <a:pt x="3815864" y="3269908"/>
                  <a:pt x="3813109" y="3268317"/>
                  <a:pt x="3810017" y="3266873"/>
                </a:cubicBezTo>
                <a:cubicBezTo>
                  <a:pt x="3806924" y="3265430"/>
                  <a:pt x="3803757" y="3263957"/>
                  <a:pt x="3800517" y="3262455"/>
                </a:cubicBezTo>
                <a:cubicBezTo>
                  <a:pt x="3797277" y="3260953"/>
                  <a:pt x="3794125" y="3259289"/>
                  <a:pt x="3791062" y="3257462"/>
                </a:cubicBezTo>
                <a:cubicBezTo>
                  <a:pt x="3787998" y="3255636"/>
                  <a:pt x="3785259" y="3253486"/>
                  <a:pt x="3782844" y="3251012"/>
                </a:cubicBezTo>
                <a:cubicBezTo>
                  <a:pt x="3780429" y="3248537"/>
                  <a:pt x="3778470" y="3245636"/>
                  <a:pt x="3776967" y="3242308"/>
                </a:cubicBezTo>
                <a:cubicBezTo>
                  <a:pt x="3775465" y="3238979"/>
                  <a:pt x="3774714" y="3234988"/>
                  <a:pt x="3774714" y="3230334"/>
                </a:cubicBezTo>
                <a:cubicBezTo>
                  <a:pt x="3774714" y="3225562"/>
                  <a:pt x="3775583" y="3221306"/>
                  <a:pt x="3777321" y="3217565"/>
                </a:cubicBezTo>
                <a:cubicBezTo>
                  <a:pt x="3779059" y="3213824"/>
                  <a:pt x="3781474" y="3210687"/>
                  <a:pt x="3784567" y="3208154"/>
                </a:cubicBezTo>
                <a:cubicBezTo>
                  <a:pt x="3787660" y="3205621"/>
                  <a:pt x="3791342" y="3203691"/>
                  <a:pt x="3795613" y="3202366"/>
                </a:cubicBezTo>
                <a:cubicBezTo>
                  <a:pt x="3799884" y="3201040"/>
                  <a:pt x="3804494" y="3200378"/>
                  <a:pt x="3809442" y="3200378"/>
                </a:cubicBezTo>
                <a:close/>
                <a:moveTo>
                  <a:pt x="3333221" y="3200378"/>
                </a:moveTo>
                <a:cubicBezTo>
                  <a:pt x="3335754" y="3200378"/>
                  <a:pt x="3338303" y="3200598"/>
                  <a:pt x="3340865" y="3201040"/>
                </a:cubicBezTo>
                <a:cubicBezTo>
                  <a:pt x="3343427" y="3201482"/>
                  <a:pt x="3345843" y="3202071"/>
                  <a:pt x="3348110" y="3202808"/>
                </a:cubicBezTo>
                <a:cubicBezTo>
                  <a:pt x="3350379" y="3203544"/>
                  <a:pt x="3352396" y="3204369"/>
                  <a:pt x="3354163" y="3205282"/>
                </a:cubicBezTo>
                <a:cubicBezTo>
                  <a:pt x="3355930" y="3206195"/>
                  <a:pt x="3357094" y="3206931"/>
                  <a:pt x="3357654" y="3207491"/>
                </a:cubicBezTo>
                <a:cubicBezTo>
                  <a:pt x="3358213" y="3208051"/>
                  <a:pt x="3358582" y="3208493"/>
                  <a:pt x="3358758" y="3208817"/>
                </a:cubicBezTo>
                <a:cubicBezTo>
                  <a:pt x="3358935" y="3209141"/>
                  <a:pt x="3359083" y="3209553"/>
                  <a:pt x="3359200" y="3210054"/>
                </a:cubicBezTo>
                <a:cubicBezTo>
                  <a:pt x="3359318" y="3210555"/>
                  <a:pt x="3359407" y="3211158"/>
                  <a:pt x="3359465" y="3211865"/>
                </a:cubicBezTo>
                <a:cubicBezTo>
                  <a:pt x="3359524" y="3212572"/>
                  <a:pt x="3359554" y="3213485"/>
                  <a:pt x="3359554" y="3214605"/>
                </a:cubicBezTo>
                <a:cubicBezTo>
                  <a:pt x="3359554" y="3215665"/>
                  <a:pt x="3359510" y="3216608"/>
                  <a:pt x="3359421" y="3217432"/>
                </a:cubicBezTo>
                <a:cubicBezTo>
                  <a:pt x="3359333" y="3218257"/>
                  <a:pt x="3359200" y="3218949"/>
                  <a:pt x="3359024" y="3219509"/>
                </a:cubicBezTo>
                <a:cubicBezTo>
                  <a:pt x="3358847" y="3220069"/>
                  <a:pt x="3358597" y="3220481"/>
                  <a:pt x="3358273" y="3220746"/>
                </a:cubicBezTo>
                <a:cubicBezTo>
                  <a:pt x="3357948" y="3221011"/>
                  <a:pt x="3357580" y="3221144"/>
                  <a:pt x="3357168" y="3221144"/>
                </a:cubicBezTo>
                <a:cubicBezTo>
                  <a:pt x="3356520" y="3221144"/>
                  <a:pt x="3355504" y="3220732"/>
                  <a:pt x="3354120" y="3219907"/>
                </a:cubicBezTo>
                <a:cubicBezTo>
                  <a:pt x="3352735" y="3219082"/>
                  <a:pt x="3351041" y="3218154"/>
                  <a:pt x="3349038" y="3217123"/>
                </a:cubicBezTo>
                <a:cubicBezTo>
                  <a:pt x="3347035" y="3216092"/>
                  <a:pt x="3344664" y="3215150"/>
                  <a:pt x="3341926" y="3214295"/>
                </a:cubicBezTo>
                <a:cubicBezTo>
                  <a:pt x="3339186" y="3213441"/>
                  <a:pt x="3336108" y="3213014"/>
                  <a:pt x="3332691" y="3213014"/>
                </a:cubicBezTo>
                <a:cubicBezTo>
                  <a:pt x="3329510" y="3213014"/>
                  <a:pt x="3326741" y="3213441"/>
                  <a:pt x="3324384" y="3214295"/>
                </a:cubicBezTo>
                <a:cubicBezTo>
                  <a:pt x="3322028" y="3215150"/>
                  <a:pt x="3320084" y="3216284"/>
                  <a:pt x="3318552" y="3217697"/>
                </a:cubicBezTo>
                <a:cubicBezTo>
                  <a:pt x="3317020" y="3219111"/>
                  <a:pt x="3315872" y="3220790"/>
                  <a:pt x="3315106" y="3222734"/>
                </a:cubicBezTo>
                <a:cubicBezTo>
                  <a:pt x="3314340" y="3224678"/>
                  <a:pt x="3313957" y="3226740"/>
                  <a:pt x="3313957" y="3228920"/>
                </a:cubicBezTo>
                <a:cubicBezTo>
                  <a:pt x="3313957" y="3232101"/>
                  <a:pt x="3314694" y="3234841"/>
                  <a:pt x="3316167" y="3237138"/>
                </a:cubicBezTo>
                <a:cubicBezTo>
                  <a:pt x="3317639" y="3239436"/>
                  <a:pt x="3319598" y="3241468"/>
                  <a:pt x="3322043" y="3243235"/>
                </a:cubicBezTo>
                <a:cubicBezTo>
                  <a:pt x="3324488" y="3245003"/>
                  <a:pt x="3327272" y="3246623"/>
                  <a:pt x="3330393" y="3248096"/>
                </a:cubicBezTo>
                <a:cubicBezTo>
                  <a:pt x="3333516" y="3249568"/>
                  <a:pt x="3336697" y="3251056"/>
                  <a:pt x="3339937" y="3252558"/>
                </a:cubicBezTo>
                <a:cubicBezTo>
                  <a:pt x="3343177" y="3254060"/>
                  <a:pt x="3346358" y="3255710"/>
                  <a:pt x="3349480" y="3257507"/>
                </a:cubicBezTo>
                <a:cubicBezTo>
                  <a:pt x="3352602" y="3259304"/>
                  <a:pt x="3355386" y="3261424"/>
                  <a:pt x="3357830" y="3263869"/>
                </a:cubicBezTo>
                <a:cubicBezTo>
                  <a:pt x="3360276" y="3266314"/>
                  <a:pt x="3362249" y="3269201"/>
                  <a:pt x="3363751" y="3272529"/>
                </a:cubicBezTo>
                <a:cubicBezTo>
                  <a:pt x="3365253" y="3275858"/>
                  <a:pt x="3366005" y="3279790"/>
                  <a:pt x="3366005" y="3284326"/>
                </a:cubicBezTo>
                <a:cubicBezTo>
                  <a:pt x="3366005" y="3289687"/>
                  <a:pt x="3365018" y="3294459"/>
                  <a:pt x="3363045" y="3298641"/>
                </a:cubicBezTo>
                <a:cubicBezTo>
                  <a:pt x="3361070" y="3302824"/>
                  <a:pt x="3358331" y="3306373"/>
                  <a:pt x="3354826" y="3309289"/>
                </a:cubicBezTo>
                <a:cubicBezTo>
                  <a:pt x="3351321" y="3312206"/>
                  <a:pt x="3347197" y="3314400"/>
                  <a:pt x="3342455" y="3315873"/>
                </a:cubicBezTo>
                <a:cubicBezTo>
                  <a:pt x="3337713" y="3317346"/>
                  <a:pt x="3332603" y="3318082"/>
                  <a:pt x="3327124" y="3318082"/>
                </a:cubicBezTo>
                <a:cubicBezTo>
                  <a:pt x="3323294" y="3318082"/>
                  <a:pt x="3319746" y="3317758"/>
                  <a:pt x="3316476" y="3317110"/>
                </a:cubicBezTo>
                <a:cubicBezTo>
                  <a:pt x="3313207" y="3316462"/>
                  <a:pt x="3310290" y="3315667"/>
                  <a:pt x="3307727" y="3314724"/>
                </a:cubicBezTo>
                <a:cubicBezTo>
                  <a:pt x="3305164" y="3313782"/>
                  <a:pt x="3303014" y="3312810"/>
                  <a:pt x="3301277" y="3311808"/>
                </a:cubicBezTo>
                <a:cubicBezTo>
                  <a:pt x="3299539" y="3310807"/>
                  <a:pt x="3298331" y="3309952"/>
                  <a:pt x="3297654" y="3309245"/>
                </a:cubicBezTo>
                <a:cubicBezTo>
                  <a:pt x="3296975" y="3308538"/>
                  <a:pt x="3296475" y="3307640"/>
                  <a:pt x="3296151" y="3306550"/>
                </a:cubicBezTo>
                <a:cubicBezTo>
                  <a:pt x="3295827" y="3305460"/>
                  <a:pt x="3295665" y="3304002"/>
                  <a:pt x="3295665" y="3302176"/>
                </a:cubicBezTo>
                <a:cubicBezTo>
                  <a:pt x="3295665" y="3300880"/>
                  <a:pt x="3295724" y="3299805"/>
                  <a:pt x="3295841" y="3298951"/>
                </a:cubicBezTo>
                <a:cubicBezTo>
                  <a:pt x="3295959" y="3298097"/>
                  <a:pt x="3296136" y="3297404"/>
                  <a:pt x="3296372" y="3296874"/>
                </a:cubicBezTo>
                <a:cubicBezTo>
                  <a:pt x="3296607" y="3296344"/>
                  <a:pt x="3296903" y="3295976"/>
                  <a:pt x="3297256" y="3295769"/>
                </a:cubicBezTo>
                <a:cubicBezTo>
                  <a:pt x="3297609" y="3295563"/>
                  <a:pt x="3298022" y="3295460"/>
                  <a:pt x="3298493" y="3295460"/>
                </a:cubicBezTo>
                <a:cubicBezTo>
                  <a:pt x="3299318" y="3295460"/>
                  <a:pt x="3300481" y="3295961"/>
                  <a:pt x="3301983" y="3296962"/>
                </a:cubicBezTo>
                <a:cubicBezTo>
                  <a:pt x="3303486" y="3297964"/>
                  <a:pt x="3305415" y="3299054"/>
                  <a:pt x="3307771" y="3300232"/>
                </a:cubicBezTo>
                <a:cubicBezTo>
                  <a:pt x="3310127" y="3301410"/>
                  <a:pt x="3312970" y="3302515"/>
                  <a:pt x="3316299" y="3303546"/>
                </a:cubicBezTo>
                <a:cubicBezTo>
                  <a:pt x="3319627" y="3304577"/>
                  <a:pt x="3323471" y="3305092"/>
                  <a:pt x="3327831" y="3305092"/>
                </a:cubicBezTo>
                <a:cubicBezTo>
                  <a:pt x="3331129" y="3305092"/>
                  <a:pt x="3334148" y="3304650"/>
                  <a:pt x="3336888" y="3303767"/>
                </a:cubicBezTo>
                <a:cubicBezTo>
                  <a:pt x="3339628" y="3302883"/>
                  <a:pt x="3341985" y="3301631"/>
                  <a:pt x="3343958" y="3300011"/>
                </a:cubicBezTo>
                <a:cubicBezTo>
                  <a:pt x="3345931" y="3298391"/>
                  <a:pt x="3347448" y="3296403"/>
                  <a:pt x="3348508" y="3294046"/>
                </a:cubicBezTo>
                <a:cubicBezTo>
                  <a:pt x="3349568" y="3291690"/>
                  <a:pt x="3350099" y="3289009"/>
                  <a:pt x="3350099" y="3286005"/>
                </a:cubicBezTo>
                <a:cubicBezTo>
                  <a:pt x="3350099" y="3282765"/>
                  <a:pt x="3349363" y="3279996"/>
                  <a:pt x="3347890" y="3277698"/>
                </a:cubicBezTo>
                <a:cubicBezTo>
                  <a:pt x="3346417" y="3275401"/>
                  <a:pt x="3344472" y="3273383"/>
                  <a:pt x="3342058" y="3271645"/>
                </a:cubicBezTo>
                <a:cubicBezTo>
                  <a:pt x="3339642" y="3269908"/>
                  <a:pt x="3336888" y="3268317"/>
                  <a:pt x="3333796" y="3266873"/>
                </a:cubicBezTo>
                <a:cubicBezTo>
                  <a:pt x="3330702" y="3265430"/>
                  <a:pt x="3327536" y="3263957"/>
                  <a:pt x="3324297" y="3262455"/>
                </a:cubicBezTo>
                <a:cubicBezTo>
                  <a:pt x="3321056" y="3260953"/>
                  <a:pt x="3317905" y="3259289"/>
                  <a:pt x="3314840" y="3257462"/>
                </a:cubicBezTo>
                <a:cubicBezTo>
                  <a:pt x="3311777" y="3255636"/>
                  <a:pt x="3309038" y="3253486"/>
                  <a:pt x="3306623" y="3251012"/>
                </a:cubicBezTo>
                <a:cubicBezTo>
                  <a:pt x="3304208" y="3248537"/>
                  <a:pt x="3302249" y="3245636"/>
                  <a:pt x="3300746" y="3242308"/>
                </a:cubicBezTo>
                <a:cubicBezTo>
                  <a:pt x="3299245" y="3238979"/>
                  <a:pt x="3298493" y="3234988"/>
                  <a:pt x="3298493" y="3230334"/>
                </a:cubicBezTo>
                <a:cubicBezTo>
                  <a:pt x="3298493" y="3225562"/>
                  <a:pt x="3299362" y="3221306"/>
                  <a:pt x="3301100" y="3217565"/>
                </a:cubicBezTo>
                <a:cubicBezTo>
                  <a:pt x="3302837" y="3213824"/>
                  <a:pt x="3305252" y="3210687"/>
                  <a:pt x="3308346" y="3208154"/>
                </a:cubicBezTo>
                <a:cubicBezTo>
                  <a:pt x="3311439" y="3205621"/>
                  <a:pt x="3315121" y="3203691"/>
                  <a:pt x="3319391" y="3202366"/>
                </a:cubicBezTo>
                <a:cubicBezTo>
                  <a:pt x="3323662" y="3201040"/>
                  <a:pt x="3328273" y="3200378"/>
                  <a:pt x="3333221" y="3200378"/>
                </a:cubicBezTo>
                <a:close/>
                <a:moveTo>
                  <a:pt x="2866493" y="3200378"/>
                </a:moveTo>
                <a:cubicBezTo>
                  <a:pt x="2869026" y="3200378"/>
                  <a:pt x="2871573" y="3200598"/>
                  <a:pt x="2874137" y="3201040"/>
                </a:cubicBezTo>
                <a:cubicBezTo>
                  <a:pt x="2876699" y="3201482"/>
                  <a:pt x="2879114" y="3202071"/>
                  <a:pt x="2881383" y="3202808"/>
                </a:cubicBezTo>
                <a:cubicBezTo>
                  <a:pt x="2883652" y="3203544"/>
                  <a:pt x="2885670" y="3204369"/>
                  <a:pt x="2887435" y="3205282"/>
                </a:cubicBezTo>
                <a:cubicBezTo>
                  <a:pt x="2889204" y="3206195"/>
                  <a:pt x="2890367" y="3206931"/>
                  <a:pt x="2890926" y="3207491"/>
                </a:cubicBezTo>
                <a:cubicBezTo>
                  <a:pt x="2891485" y="3208051"/>
                  <a:pt x="2891853" y="3208493"/>
                  <a:pt x="2892030" y="3208817"/>
                </a:cubicBezTo>
                <a:cubicBezTo>
                  <a:pt x="2892208" y="3209141"/>
                  <a:pt x="2892353" y="3209553"/>
                  <a:pt x="2892474" y="3210054"/>
                </a:cubicBezTo>
                <a:cubicBezTo>
                  <a:pt x="2892589" y="3210555"/>
                  <a:pt x="2892677" y="3211158"/>
                  <a:pt x="2892738" y="3211865"/>
                </a:cubicBezTo>
                <a:cubicBezTo>
                  <a:pt x="2892798" y="3212572"/>
                  <a:pt x="2892823" y="3213485"/>
                  <a:pt x="2892823" y="3214605"/>
                </a:cubicBezTo>
                <a:cubicBezTo>
                  <a:pt x="2892823" y="3215665"/>
                  <a:pt x="2892780" y="3216608"/>
                  <a:pt x="2892692" y="3217432"/>
                </a:cubicBezTo>
                <a:cubicBezTo>
                  <a:pt x="2892606" y="3218257"/>
                  <a:pt x="2892474" y="3218949"/>
                  <a:pt x="2892297" y="3219509"/>
                </a:cubicBezTo>
                <a:cubicBezTo>
                  <a:pt x="2892119" y="3220069"/>
                  <a:pt x="2891870" y="3220481"/>
                  <a:pt x="2891544" y="3220746"/>
                </a:cubicBezTo>
                <a:cubicBezTo>
                  <a:pt x="2891219" y="3221011"/>
                  <a:pt x="2890854" y="3221144"/>
                  <a:pt x="2890440" y="3221144"/>
                </a:cubicBezTo>
                <a:cubicBezTo>
                  <a:pt x="2889791" y="3221144"/>
                  <a:pt x="2888775" y="3220732"/>
                  <a:pt x="2887391" y="3219907"/>
                </a:cubicBezTo>
                <a:cubicBezTo>
                  <a:pt x="2886007" y="3219082"/>
                  <a:pt x="2884314" y="3218154"/>
                  <a:pt x="2882310" y="3217123"/>
                </a:cubicBezTo>
                <a:cubicBezTo>
                  <a:pt x="2880309" y="3216092"/>
                  <a:pt x="2877936" y="3215150"/>
                  <a:pt x="2875198" y="3214295"/>
                </a:cubicBezTo>
                <a:cubicBezTo>
                  <a:pt x="2872458" y="3213441"/>
                  <a:pt x="2869379" y="3213014"/>
                  <a:pt x="2865963" y="3213014"/>
                </a:cubicBezTo>
                <a:cubicBezTo>
                  <a:pt x="2862780" y="3213014"/>
                  <a:pt x="2860012" y="3213441"/>
                  <a:pt x="2857655" y="3214295"/>
                </a:cubicBezTo>
                <a:cubicBezTo>
                  <a:pt x="2855299" y="3215150"/>
                  <a:pt x="2853356" y="3216284"/>
                  <a:pt x="2851824" y="3217697"/>
                </a:cubicBezTo>
                <a:cubicBezTo>
                  <a:pt x="2850292" y="3219111"/>
                  <a:pt x="2849144" y="3220790"/>
                  <a:pt x="2848376" y="3222734"/>
                </a:cubicBezTo>
                <a:cubicBezTo>
                  <a:pt x="2847612" y="3224678"/>
                  <a:pt x="2847228" y="3226740"/>
                  <a:pt x="2847228" y="3228920"/>
                </a:cubicBezTo>
                <a:cubicBezTo>
                  <a:pt x="2847228" y="3232101"/>
                  <a:pt x="2847965" y="3234841"/>
                  <a:pt x="2849437" y="3237138"/>
                </a:cubicBezTo>
                <a:cubicBezTo>
                  <a:pt x="2850910" y="3239436"/>
                  <a:pt x="2852869" y="3241468"/>
                  <a:pt x="2855311" y="3243235"/>
                </a:cubicBezTo>
                <a:cubicBezTo>
                  <a:pt x="2857758" y="3245003"/>
                  <a:pt x="2860541" y="3246623"/>
                  <a:pt x="2863664" y="3248096"/>
                </a:cubicBezTo>
                <a:cubicBezTo>
                  <a:pt x="2866787" y="3249568"/>
                  <a:pt x="2869969" y="3251056"/>
                  <a:pt x="2873208" y="3252558"/>
                </a:cubicBezTo>
                <a:cubicBezTo>
                  <a:pt x="2876450" y="3254060"/>
                  <a:pt x="2879630" y="3255710"/>
                  <a:pt x="2882752" y="3257507"/>
                </a:cubicBezTo>
                <a:cubicBezTo>
                  <a:pt x="2885874" y="3259304"/>
                  <a:pt x="2888659" y="3261424"/>
                  <a:pt x="2891103" y="3263869"/>
                </a:cubicBezTo>
                <a:cubicBezTo>
                  <a:pt x="2893546" y="3266314"/>
                  <a:pt x="2895519" y="3269201"/>
                  <a:pt x="2897025" y="3272529"/>
                </a:cubicBezTo>
                <a:cubicBezTo>
                  <a:pt x="2898526" y="3275858"/>
                  <a:pt x="2899279" y="3279790"/>
                  <a:pt x="2899279" y="3284326"/>
                </a:cubicBezTo>
                <a:cubicBezTo>
                  <a:pt x="2899279" y="3289687"/>
                  <a:pt x="2898286" y="3294459"/>
                  <a:pt x="2896314" y="3298641"/>
                </a:cubicBezTo>
                <a:cubicBezTo>
                  <a:pt x="2894342" y="3302824"/>
                  <a:pt x="2891605" y="3306373"/>
                  <a:pt x="2888099" y="3309289"/>
                </a:cubicBezTo>
                <a:cubicBezTo>
                  <a:pt x="2884593" y="3312206"/>
                  <a:pt x="2880469" y="3314400"/>
                  <a:pt x="2875727" y="3315873"/>
                </a:cubicBezTo>
                <a:cubicBezTo>
                  <a:pt x="2870985" y="3317346"/>
                  <a:pt x="2865873" y="3318082"/>
                  <a:pt x="2860395" y="3318082"/>
                </a:cubicBezTo>
                <a:cubicBezTo>
                  <a:pt x="2856566" y="3318082"/>
                  <a:pt x="2853014" y="3317758"/>
                  <a:pt x="2849749" y="3317110"/>
                </a:cubicBezTo>
                <a:cubicBezTo>
                  <a:pt x="2846479" y="3316462"/>
                  <a:pt x="2843561" y="3315667"/>
                  <a:pt x="2841002" y="3314724"/>
                </a:cubicBezTo>
                <a:cubicBezTo>
                  <a:pt x="2838436" y="3313782"/>
                  <a:pt x="2836284" y="3312810"/>
                  <a:pt x="2834548" y="3311808"/>
                </a:cubicBezTo>
                <a:cubicBezTo>
                  <a:pt x="2832810" y="3310807"/>
                  <a:pt x="2831602" y="3309952"/>
                  <a:pt x="2830926" y="3309245"/>
                </a:cubicBezTo>
                <a:cubicBezTo>
                  <a:pt x="2830248" y="3308538"/>
                  <a:pt x="2829748" y="3307640"/>
                  <a:pt x="2829423" y="3306550"/>
                </a:cubicBezTo>
                <a:cubicBezTo>
                  <a:pt x="2829099" y="3305460"/>
                  <a:pt x="2828937" y="3304002"/>
                  <a:pt x="2828937" y="3302176"/>
                </a:cubicBezTo>
                <a:cubicBezTo>
                  <a:pt x="2828937" y="3300880"/>
                  <a:pt x="2828995" y="3299805"/>
                  <a:pt x="2829114" y="3298951"/>
                </a:cubicBezTo>
                <a:cubicBezTo>
                  <a:pt x="2829232" y="3298097"/>
                  <a:pt x="2829408" y="3297404"/>
                  <a:pt x="2829644" y="3296874"/>
                </a:cubicBezTo>
                <a:cubicBezTo>
                  <a:pt x="2829881" y="3296344"/>
                  <a:pt x="2830174" y="3295976"/>
                  <a:pt x="2830527" y="3295769"/>
                </a:cubicBezTo>
                <a:cubicBezTo>
                  <a:pt x="2830881" y="3295563"/>
                  <a:pt x="2831292" y="3295460"/>
                  <a:pt x="2831765" y="3295460"/>
                </a:cubicBezTo>
                <a:cubicBezTo>
                  <a:pt x="2832590" y="3295460"/>
                  <a:pt x="2833753" y="3295961"/>
                  <a:pt x="2835257" y="3296962"/>
                </a:cubicBezTo>
                <a:cubicBezTo>
                  <a:pt x="2836757" y="3297964"/>
                  <a:pt x="2838685" y="3299054"/>
                  <a:pt x="2841045" y="3300232"/>
                </a:cubicBezTo>
                <a:cubicBezTo>
                  <a:pt x="2843401" y="3301410"/>
                  <a:pt x="2846244" y="3302515"/>
                  <a:pt x="2849569" y="3303546"/>
                </a:cubicBezTo>
                <a:cubicBezTo>
                  <a:pt x="2852900" y="3304577"/>
                  <a:pt x="2856742" y="3305092"/>
                  <a:pt x="2861100" y="3305092"/>
                </a:cubicBezTo>
                <a:cubicBezTo>
                  <a:pt x="2864401" y="3305092"/>
                  <a:pt x="2867420" y="3304650"/>
                  <a:pt x="2870160" y="3303767"/>
                </a:cubicBezTo>
                <a:cubicBezTo>
                  <a:pt x="2872900" y="3302883"/>
                  <a:pt x="2875257" y="3301631"/>
                  <a:pt x="2877230" y="3300011"/>
                </a:cubicBezTo>
                <a:cubicBezTo>
                  <a:pt x="2879203" y="3298391"/>
                  <a:pt x="2880721" y="3296403"/>
                  <a:pt x="2881781" y="3294046"/>
                </a:cubicBezTo>
                <a:cubicBezTo>
                  <a:pt x="2882841" y="3291690"/>
                  <a:pt x="2883373" y="3289009"/>
                  <a:pt x="2883373" y="3286005"/>
                </a:cubicBezTo>
                <a:cubicBezTo>
                  <a:pt x="2883373" y="3282765"/>
                  <a:pt x="2882636" y="3279996"/>
                  <a:pt x="2881163" y="3277698"/>
                </a:cubicBezTo>
                <a:cubicBezTo>
                  <a:pt x="2879690" y="3275401"/>
                  <a:pt x="2877745" y="3273383"/>
                  <a:pt x="2875330" y="3271645"/>
                </a:cubicBezTo>
                <a:cubicBezTo>
                  <a:pt x="2872914" y="3269908"/>
                  <a:pt x="2870160" y="3268317"/>
                  <a:pt x="2867067" y="3266873"/>
                </a:cubicBezTo>
                <a:cubicBezTo>
                  <a:pt x="2863973" y="3265430"/>
                  <a:pt x="2860806" y="3263957"/>
                  <a:pt x="2857567" y="3262455"/>
                </a:cubicBezTo>
                <a:cubicBezTo>
                  <a:pt x="2854328" y="3260953"/>
                  <a:pt x="2851173" y="3259289"/>
                  <a:pt x="2848113" y="3257462"/>
                </a:cubicBezTo>
                <a:cubicBezTo>
                  <a:pt x="2845052" y="3255636"/>
                  <a:pt x="2842313" y="3253486"/>
                  <a:pt x="2839897" y="3251012"/>
                </a:cubicBezTo>
                <a:cubicBezTo>
                  <a:pt x="2837477" y="3248537"/>
                  <a:pt x="2835521" y="3245636"/>
                  <a:pt x="2834020" y="3242308"/>
                </a:cubicBezTo>
                <a:cubicBezTo>
                  <a:pt x="2832514" y="3238979"/>
                  <a:pt x="2831765" y="3234988"/>
                  <a:pt x="2831765" y="3230334"/>
                </a:cubicBezTo>
                <a:cubicBezTo>
                  <a:pt x="2831765" y="3225562"/>
                  <a:pt x="2832634" y="3221306"/>
                  <a:pt x="2834371" y="3217565"/>
                </a:cubicBezTo>
                <a:cubicBezTo>
                  <a:pt x="2836109" y="3213824"/>
                  <a:pt x="2838526" y="3210687"/>
                  <a:pt x="2841617" y="3208154"/>
                </a:cubicBezTo>
                <a:cubicBezTo>
                  <a:pt x="2844714" y="3205621"/>
                  <a:pt x="2848392" y="3203691"/>
                  <a:pt x="2852664" y="3202366"/>
                </a:cubicBezTo>
                <a:cubicBezTo>
                  <a:pt x="2856934" y="3201040"/>
                  <a:pt x="2861544" y="3200378"/>
                  <a:pt x="2866493" y="3200378"/>
                </a:cubicBezTo>
                <a:close/>
                <a:moveTo>
                  <a:pt x="2390241" y="3200378"/>
                </a:moveTo>
                <a:cubicBezTo>
                  <a:pt x="2392774" y="3200378"/>
                  <a:pt x="2395323" y="3200598"/>
                  <a:pt x="2397886" y="3201040"/>
                </a:cubicBezTo>
                <a:cubicBezTo>
                  <a:pt x="2400448" y="3201482"/>
                  <a:pt x="2402864" y="3202071"/>
                  <a:pt x="2405132" y="3202808"/>
                </a:cubicBezTo>
                <a:cubicBezTo>
                  <a:pt x="2407400" y="3203544"/>
                  <a:pt x="2409418" y="3204369"/>
                  <a:pt x="2411184" y="3205282"/>
                </a:cubicBezTo>
                <a:cubicBezTo>
                  <a:pt x="2412953" y="3206195"/>
                  <a:pt x="2414116" y="3206931"/>
                  <a:pt x="2414677" y="3207491"/>
                </a:cubicBezTo>
                <a:cubicBezTo>
                  <a:pt x="2415236" y="3208051"/>
                  <a:pt x="2415604" y="3208493"/>
                  <a:pt x="2415779" y="3208817"/>
                </a:cubicBezTo>
                <a:cubicBezTo>
                  <a:pt x="2415956" y="3209141"/>
                  <a:pt x="2416104" y="3209553"/>
                  <a:pt x="2416222" y="3210054"/>
                </a:cubicBezTo>
                <a:cubicBezTo>
                  <a:pt x="2416340" y="3210555"/>
                  <a:pt x="2416429" y="3211158"/>
                  <a:pt x="2416487" y="3211865"/>
                </a:cubicBezTo>
                <a:cubicBezTo>
                  <a:pt x="2416547" y="3212572"/>
                  <a:pt x="2416576" y="3213485"/>
                  <a:pt x="2416576" y="3214605"/>
                </a:cubicBezTo>
                <a:cubicBezTo>
                  <a:pt x="2416576" y="3215665"/>
                  <a:pt x="2416532" y="3216608"/>
                  <a:pt x="2416443" y="3217432"/>
                </a:cubicBezTo>
                <a:cubicBezTo>
                  <a:pt x="2416355" y="3218257"/>
                  <a:pt x="2416222" y="3218949"/>
                  <a:pt x="2416045" y="3219509"/>
                </a:cubicBezTo>
                <a:cubicBezTo>
                  <a:pt x="2415869" y="3220069"/>
                  <a:pt x="2415619" y="3220481"/>
                  <a:pt x="2415295" y="3220746"/>
                </a:cubicBezTo>
                <a:cubicBezTo>
                  <a:pt x="2414970" y="3221011"/>
                  <a:pt x="2414602" y="3221144"/>
                  <a:pt x="2414190" y="3221144"/>
                </a:cubicBezTo>
                <a:cubicBezTo>
                  <a:pt x="2413542" y="3221144"/>
                  <a:pt x="2412527" y="3220732"/>
                  <a:pt x="2411141" y="3219907"/>
                </a:cubicBezTo>
                <a:cubicBezTo>
                  <a:pt x="2409756" y="3219082"/>
                  <a:pt x="2408063" y="3218154"/>
                  <a:pt x="2406060" y="3217123"/>
                </a:cubicBezTo>
                <a:cubicBezTo>
                  <a:pt x="2404056" y="3216092"/>
                  <a:pt x="2401686" y="3215150"/>
                  <a:pt x="2398946" y="3214295"/>
                </a:cubicBezTo>
                <a:cubicBezTo>
                  <a:pt x="2396206" y="3213441"/>
                  <a:pt x="2393128" y="3213014"/>
                  <a:pt x="2389712" y="3213014"/>
                </a:cubicBezTo>
                <a:cubicBezTo>
                  <a:pt x="2386530" y="3213014"/>
                  <a:pt x="2383761" y="3213441"/>
                  <a:pt x="2381406" y="3214295"/>
                </a:cubicBezTo>
                <a:cubicBezTo>
                  <a:pt x="2379050" y="3215150"/>
                  <a:pt x="2377104" y="3216284"/>
                  <a:pt x="2375573" y="3217697"/>
                </a:cubicBezTo>
                <a:cubicBezTo>
                  <a:pt x="2374042" y="3219111"/>
                  <a:pt x="2372893" y="3220790"/>
                  <a:pt x="2372127" y="3222734"/>
                </a:cubicBezTo>
                <a:cubicBezTo>
                  <a:pt x="2371361" y="3224678"/>
                  <a:pt x="2370979" y="3226740"/>
                  <a:pt x="2370979" y="3228920"/>
                </a:cubicBezTo>
                <a:cubicBezTo>
                  <a:pt x="2370979" y="3232101"/>
                  <a:pt x="2371714" y="3234841"/>
                  <a:pt x="2373188" y="3237138"/>
                </a:cubicBezTo>
                <a:cubicBezTo>
                  <a:pt x="2374659" y="3239436"/>
                  <a:pt x="2376620" y="3241468"/>
                  <a:pt x="2379063" y="3243235"/>
                </a:cubicBezTo>
                <a:cubicBezTo>
                  <a:pt x="2381507" y="3245003"/>
                  <a:pt x="2384292" y="3246623"/>
                  <a:pt x="2387414" y="3248096"/>
                </a:cubicBezTo>
                <a:cubicBezTo>
                  <a:pt x="2390537" y="3249568"/>
                  <a:pt x="2393717" y="3251056"/>
                  <a:pt x="2396958" y="3252558"/>
                </a:cubicBezTo>
                <a:cubicBezTo>
                  <a:pt x="2400198" y="3254060"/>
                  <a:pt x="2403379" y="3255710"/>
                  <a:pt x="2406501" y="3257507"/>
                </a:cubicBezTo>
                <a:cubicBezTo>
                  <a:pt x="2409623" y="3259304"/>
                  <a:pt x="2412408" y="3261424"/>
                  <a:pt x="2414852" y="3263869"/>
                </a:cubicBezTo>
                <a:cubicBezTo>
                  <a:pt x="2417297" y="3266314"/>
                  <a:pt x="2419272" y="3269201"/>
                  <a:pt x="2420774" y="3272529"/>
                </a:cubicBezTo>
                <a:cubicBezTo>
                  <a:pt x="2422275" y="3275858"/>
                  <a:pt x="2423027" y="3279790"/>
                  <a:pt x="2423027" y="3284326"/>
                </a:cubicBezTo>
                <a:cubicBezTo>
                  <a:pt x="2423027" y="3289687"/>
                  <a:pt x="2422040" y="3294459"/>
                  <a:pt x="2420066" y="3298641"/>
                </a:cubicBezTo>
                <a:cubicBezTo>
                  <a:pt x="2418093" y="3302824"/>
                  <a:pt x="2415353" y="3306373"/>
                  <a:pt x="2411847" y="3309289"/>
                </a:cubicBezTo>
                <a:cubicBezTo>
                  <a:pt x="2408342" y="3312206"/>
                  <a:pt x="2404219" y="3314400"/>
                  <a:pt x="2399476" y="3315873"/>
                </a:cubicBezTo>
                <a:cubicBezTo>
                  <a:pt x="2394733" y="3317346"/>
                  <a:pt x="2389623" y="3318082"/>
                  <a:pt x="2384145" y="3318082"/>
                </a:cubicBezTo>
                <a:cubicBezTo>
                  <a:pt x="2380314" y="3318082"/>
                  <a:pt x="2376766" y="3317758"/>
                  <a:pt x="2373497" y="3317110"/>
                </a:cubicBezTo>
                <a:cubicBezTo>
                  <a:pt x="2370227" y="3316462"/>
                  <a:pt x="2367311" y="3315667"/>
                  <a:pt x="2364749" y="3314724"/>
                </a:cubicBezTo>
                <a:cubicBezTo>
                  <a:pt x="2362188" y="3313782"/>
                  <a:pt x="2360036" y="3312810"/>
                  <a:pt x="2358298" y="3311808"/>
                </a:cubicBezTo>
                <a:cubicBezTo>
                  <a:pt x="2356562" y="3310807"/>
                  <a:pt x="2355353" y="3309952"/>
                  <a:pt x="2354675" y="3309245"/>
                </a:cubicBezTo>
                <a:cubicBezTo>
                  <a:pt x="2353997" y="3308538"/>
                  <a:pt x="2353497" y="3307640"/>
                  <a:pt x="2353174" y="3306550"/>
                </a:cubicBezTo>
                <a:cubicBezTo>
                  <a:pt x="2352850" y="3305460"/>
                  <a:pt x="2352687" y="3304002"/>
                  <a:pt x="2352687" y="3302176"/>
                </a:cubicBezTo>
                <a:cubicBezTo>
                  <a:pt x="2352687" y="3300880"/>
                  <a:pt x="2352747" y="3299805"/>
                  <a:pt x="2352865" y="3298951"/>
                </a:cubicBezTo>
                <a:cubicBezTo>
                  <a:pt x="2352983" y="3298097"/>
                  <a:pt x="2353159" y="3297404"/>
                  <a:pt x="2353395" y="3296874"/>
                </a:cubicBezTo>
                <a:cubicBezTo>
                  <a:pt x="2353629" y="3296344"/>
                  <a:pt x="2353925" y="3295976"/>
                  <a:pt x="2354278" y="3295769"/>
                </a:cubicBezTo>
                <a:cubicBezTo>
                  <a:pt x="2354633" y="3295563"/>
                  <a:pt x="2355043" y="3295460"/>
                  <a:pt x="2355515" y="3295460"/>
                </a:cubicBezTo>
                <a:cubicBezTo>
                  <a:pt x="2356339" y="3295460"/>
                  <a:pt x="2357504" y="3295961"/>
                  <a:pt x="2359005" y="3296962"/>
                </a:cubicBezTo>
                <a:cubicBezTo>
                  <a:pt x="2360508" y="3297964"/>
                  <a:pt x="2362437" y="3299054"/>
                  <a:pt x="2364792" y="3300232"/>
                </a:cubicBezTo>
                <a:cubicBezTo>
                  <a:pt x="2367151" y="3301410"/>
                  <a:pt x="2369990" y="3302515"/>
                  <a:pt x="2373320" y="3303546"/>
                </a:cubicBezTo>
                <a:cubicBezTo>
                  <a:pt x="2376647" y="3304577"/>
                  <a:pt x="2380492" y="3305092"/>
                  <a:pt x="2384852" y="3305092"/>
                </a:cubicBezTo>
                <a:cubicBezTo>
                  <a:pt x="2388152" y="3305092"/>
                  <a:pt x="2391170" y="3304650"/>
                  <a:pt x="2393908" y="3303767"/>
                </a:cubicBezTo>
                <a:cubicBezTo>
                  <a:pt x="2396649" y="3302883"/>
                  <a:pt x="2399005" y="3301631"/>
                  <a:pt x="2400978" y="3300011"/>
                </a:cubicBezTo>
                <a:cubicBezTo>
                  <a:pt x="2402952" y="3298391"/>
                  <a:pt x="2404469" y="3296403"/>
                  <a:pt x="2405529" y="3294046"/>
                </a:cubicBezTo>
                <a:cubicBezTo>
                  <a:pt x="2406589" y="3291690"/>
                  <a:pt x="2407120" y="3289009"/>
                  <a:pt x="2407120" y="3286005"/>
                </a:cubicBezTo>
                <a:cubicBezTo>
                  <a:pt x="2407120" y="3282765"/>
                  <a:pt x="2406384" y="3279996"/>
                  <a:pt x="2404911" y="3277698"/>
                </a:cubicBezTo>
                <a:cubicBezTo>
                  <a:pt x="2403438" y="3275401"/>
                  <a:pt x="2401493" y="3273383"/>
                  <a:pt x="2399079" y="3271645"/>
                </a:cubicBezTo>
                <a:cubicBezTo>
                  <a:pt x="2396663" y="3269908"/>
                  <a:pt x="2393908" y="3268317"/>
                  <a:pt x="2390816" y="3266873"/>
                </a:cubicBezTo>
                <a:cubicBezTo>
                  <a:pt x="2387724" y="3265430"/>
                  <a:pt x="2384557" y="3263957"/>
                  <a:pt x="2381316" y="3262455"/>
                </a:cubicBezTo>
                <a:cubicBezTo>
                  <a:pt x="2378076" y="3260953"/>
                  <a:pt x="2374925" y="3259289"/>
                  <a:pt x="2371861" y="3257462"/>
                </a:cubicBezTo>
                <a:cubicBezTo>
                  <a:pt x="2368798" y="3255636"/>
                  <a:pt x="2366059" y="3253486"/>
                  <a:pt x="2363644" y="3251012"/>
                </a:cubicBezTo>
                <a:cubicBezTo>
                  <a:pt x="2361229" y="3248537"/>
                  <a:pt x="2359270" y="3245636"/>
                  <a:pt x="2357768" y="3242308"/>
                </a:cubicBezTo>
                <a:cubicBezTo>
                  <a:pt x="2356266" y="3238979"/>
                  <a:pt x="2355515" y="3234988"/>
                  <a:pt x="2355515" y="3230334"/>
                </a:cubicBezTo>
                <a:cubicBezTo>
                  <a:pt x="2355515" y="3225562"/>
                  <a:pt x="2356384" y="3221306"/>
                  <a:pt x="2358121" y="3217565"/>
                </a:cubicBezTo>
                <a:cubicBezTo>
                  <a:pt x="2359860" y="3213824"/>
                  <a:pt x="2362274" y="3210687"/>
                  <a:pt x="2365368" y="3208154"/>
                </a:cubicBezTo>
                <a:cubicBezTo>
                  <a:pt x="2368459" y="3205621"/>
                  <a:pt x="2372140" y="3203691"/>
                  <a:pt x="2376412" y="3202366"/>
                </a:cubicBezTo>
                <a:cubicBezTo>
                  <a:pt x="2380682" y="3201040"/>
                  <a:pt x="2385294" y="3200378"/>
                  <a:pt x="2390241" y="3200378"/>
                </a:cubicBezTo>
                <a:close/>
                <a:moveTo>
                  <a:pt x="1923521" y="3200378"/>
                </a:moveTo>
                <a:cubicBezTo>
                  <a:pt x="1926054" y="3200378"/>
                  <a:pt x="1928602" y="3200598"/>
                  <a:pt x="1931165" y="3201040"/>
                </a:cubicBezTo>
                <a:cubicBezTo>
                  <a:pt x="1933728" y="3201482"/>
                  <a:pt x="1936143" y="3202071"/>
                  <a:pt x="1938411" y="3202808"/>
                </a:cubicBezTo>
                <a:cubicBezTo>
                  <a:pt x="1940678" y="3203544"/>
                  <a:pt x="1942697" y="3204369"/>
                  <a:pt x="1944464" y="3205282"/>
                </a:cubicBezTo>
                <a:cubicBezTo>
                  <a:pt x="1946231" y="3206195"/>
                  <a:pt x="1947395" y="3206931"/>
                  <a:pt x="1947954" y="3207491"/>
                </a:cubicBezTo>
                <a:cubicBezTo>
                  <a:pt x="1948514" y="3208051"/>
                  <a:pt x="1948883" y="3208493"/>
                  <a:pt x="1949059" y="3208817"/>
                </a:cubicBezTo>
                <a:cubicBezTo>
                  <a:pt x="1949236" y="3209141"/>
                  <a:pt x="1949383" y="3209553"/>
                  <a:pt x="1949500" y="3210054"/>
                </a:cubicBezTo>
                <a:cubicBezTo>
                  <a:pt x="1949619" y="3210555"/>
                  <a:pt x="1949706" y="3211158"/>
                  <a:pt x="1949766" y="3211865"/>
                </a:cubicBezTo>
                <a:cubicBezTo>
                  <a:pt x="1949825" y="3212572"/>
                  <a:pt x="1949854" y="3213485"/>
                  <a:pt x="1949854" y="3214605"/>
                </a:cubicBezTo>
                <a:cubicBezTo>
                  <a:pt x="1949854" y="3215665"/>
                  <a:pt x="1949810" y="3216608"/>
                  <a:pt x="1949722" y="3217432"/>
                </a:cubicBezTo>
                <a:cubicBezTo>
                  <a:pt x="1949633" y="3218257"/>
                  <a:pt x="1949500" y="3218949"/>
                  <a:pt x="1949325" y="3219509"/>
                </a:cubicBezTo>
                <a:cubicBezTo>
                  <a:pt x="1949148" y="3220069"/>
                  <a:pt x="1948897" y="3220481"/>
                  <a:pt x="1948573" y="3220746"/>
                </a:cubicBezTo>
                <a:cubicBezTo>
                  <a:pt x="1948248" y="3221011"/>
                  <a:pt x="1947880" y="3221144"/>
                  <a:pt x="1947469" y="3221144"/>
                </a:cubicBezTo>
                <a:cubicBezTo>
                  <a:pt x="1946820" y="3221144"/>
                  <a:pt x="1945804" y="3220732"/>
                  <a:pt x="1944420" y="3219907"/>
                </a:cubicBezTo>
                <a:cubicBezTo>
                  <a:pt x="1943035" y="3219082"/>
                  <a:pt x="1941342" y="3218154"/>
                  <a:pt x="1939339" y="3217123"/>
                </a:cubicBezTo>
                <a:cubicBezTo>
                  <a:pt x="1937336" y="3216092"/>
                  <a:pt x="1934965" y="3215150"/>
                  <a:pt x="1932225" y="3214295"/>
                </a:cubicBezTo>
                <a:cubicBezTo>
                  <a:pt x="1929486" y="3213441"/>
                  <a:pt x="1926408" y="3213014"/>
                  <a:pt x="1922991" y="3213014"/>
                </a:cubicBezTo>
                <a:cubicBezTo>
                  <a:pt x="1919809" y="3213014"/>
                  <a:pt x="1917041" y="3213441"/>
                  <a:pt x="1914684" y="3214295"/>
                </a:cubicBezTo>
                <a:cubicBezTo>
                  <a:pt x="1912328" y="3215150"/>
                  <a:pt x="1910384" y="3216284"/>
                  <a:pt x="1908852" y="3217697"/>
                </a:cubicBezTo>
                <a:cubicBezTo>
                  <a:pt x="1907320" y="3219111"/>
                  <a:pt x="1906172" y="3220790"/>
                  <a:pt x="1905406" y="3222734"/>
                </a:cubicBezTo>
                <a:cubicBezTo>
                  <a:pt x="1904640" y="3224678"/>
                  <a:pt x="1904257" y="3226740"/>
                  <a:pt x="1904257" y="3228920"/>
                </a:cubicBezTo>
                <a:cubicBezTo>
                  <a:pt x="1904257" y="3232101"/>
                  <a:pt x="1904994" y="3234841"/>
                  <a:pt x="1906466" y="3237138"/>
                </a:cubicBezTo>
                <a:cubicBezTo>
                  <a:pt x="1907939" y="3239436"/>
                  <a:pt x="1909898" y="3241468"/>
                  <a:pt x="1912342" y="3243235"/>
                </a:cubicBezTo>
                <a:cubicBezTo>
                  <a:pt x="1914788" y="3245003"/>
                  <a:pt x="1917571" y="3246623"/>
                  <a:pt x="1920694" y="3248096"/>
                </a:cubicBezTo>
                <a:cubicBezTo>
                  <a:pt x="1923816" y="3249568"/>
                  <a:pt x="1926996" y="3251056"/>
                  <a:pt x="1930237" y="3252558"/>
                </a:cubicBezTo>
                <a:cubicBezTo>
                  <a:pt x="1933477" y="3254060"/>
                  <a:pt x="1936658" y="3255710"/>
                  <a:pt x="1939781" y="3257507"/>
                </a:cubicBezTo>
                <a:cubicBezTo>
                  <a:pt x="1942903" y="3259304"/>
                  <a:pt x="1945686" y="3261424"/>
                  <a:pt x="1948131" y="3263869"/>
                </a:cubicBezTo>
                <a:cubicBezTo>
                  <a:pt x="1950576" y="3266314"/>
                  <a:pt x="1952549" y="3269201"/>
                  <a:pt x="1954052" y="3272529"/>
                </a:cubicBezTo>
                <a:cubicBezTo>
                  <a:pt x="1955553" y="3275858"/>
                  <a:pt x="1956305" y="3279790"/>
                  <a:pt x="1956305" y="3284326"/>
                </a:cubicBezTo>
                <a:cubicBezTo>
                  <a:pt x="1956305" y="3289687"/>
                  <a:pt x="1955318" y="3294459"/>
                  <a:pt x="1953345" y="3298641"/>
                </a:cubicBezTo>
                <a:cubicBezTo>
                  <a:pt x="1951371" y="3302824"/>
                  <a:pt x="1948632" y="3306373"/>
                  <a:pt x="1945126" y="3309289"/>
                </a:cubicBezTo>
                <a:cubicBezTo>
                  <a:pt x="1941621" y="3312206"/>
                  <a:pt x="1937497" y="3314400"/>
                  <a:pt x="1932755" y="3315873"/>
                </a:cubicBezTo>
                <a:cubicBezTo>
                  <a:pt x="1928013" y="3317346"/>
                  <a:pt x="1922902" y="3318082"/>
                  <a:pt x="1917424" y="3318082"/>
                </a:cubicBezTo>
                <a:cubicBezTo>
                  <a:pt x="1913595" y="3318082"/>
                  <a:pt x="1910045" y="3317758"/>
                  <a:pt x="1906776" y="3317110"/>
                </a:cubicBezTo>
                <a:cubicBezTo>
                  <a:pt x="1903506" y="3316462"/>
                  <a:pt x="1900590" y="3315667"/>
                  <a:pt x="1898028" y="3314724"/>
                </a:cubicBezTo>
                <a:cubicBezTo>
                  <a:pt x="1895465" y="3313782"/>
                  <a:pt x="1893315" y="3312810"/>
                  <a:pt x="1891577" y="3311808"/>
                </a:cubicBezTo>
                <a:cubicBezTo>
                  <a:pt x="1889839" y="3310807"/>
                  <a:pt x="1888631" y="3309952"/>
                  <a:pt x="1887953" y="3309245"/>
                </a:cubicBezTo>
                <a:cubicBezTo>
                  <a:pt x="1887276" y="3308538"/>
                  <a:pt x="1886775" y="3307640"/>
                  <a:pt x="1886451" y="3306550"/>
                </a:cubicBezTo>
                <a:cubicBezTo>
                  <a:pt x="1886127" y="3305460"/>
                  <a:pt x="1885966" y="3304002"/>
                  <a:pt x="1885966" y="3302176"/>
                </a:cubicBezTo>
                <a:cubicBezTo>
                  <a:pt x="1885966" y="3300880"/>
                  <a:pt x="1886024" y="3299805"/>
                  <a:pt x="1886143" y="3298951"/>
                </a:cubicBezTo>
                <a:cubicBezTo>
                  <a:pt x="1886260" y="3298097"/>
                  <a:pt x="1886437" y="3297404"/>
                  <a:pt x="1886672" y="3296874"/>
                </a:cubicBezTo>
                <a:cubicBezTo>
                  <a:pt x="1886908" y="3296344"/>
                  <a:pt x="1887203" y="3295976"/>
                  <a:pt x="1887556" y="3295769"/>
                </a:cubicBezTo>
                <a:cubicBezTo>
                  <a:pt x="1887909" y="3295563"/>
                  <a:pt x="1888322" y="3295460"/>
                  <a:pt x="1888793" y="3295460"/>
                </a:cubicBezTo>
                <a:cubicBezTo>
                  <a:pt x="1889618" y="3295460"/>
                  <a:pt x="1890781" y="3295961"/>
                  <a:pt x="1892283" y="3296962"/>
                </a:cubicBezTo>
                <a:cubicBezTo>
                  <a:pt x="1893785" y="3297964"/>
                  <a:pt x="1895715" y="3299054"/>
                  <a:pt x="1898072" y="3300232"/>
                </a:cubicBezTo>
                <a:cubicBezTo>
                  <a:pt x="1900428" y="3301410"/>
                  <a:pt x="1903270" y="3302515"/>
                  <a:pt x="1906599" y="3303546"/>
                </a:cubicBezTo>
                <a:cubicBezTo>
                  <a:pt x="1909927" y="3304577"/>
                  <a:pt x="1913771" y="3305092"/>
                  <a:pt x="1918131" y="3305092"/>
                </a:cubicBezTo>
                <a:cubicBezTo>
                  <a:pt x="1921430" y="3305092"/>
                  <a:pt x="1924449" y="3304650"/>
                  <a:pt x="1927189" y="3303767"/>
                </a:cubicBezTo>
                <a:cubicBezTo>
                  <a:pt x="1929928" y="3302883"/>
                  <a:pt x="1932284" y="3301631"/>
                  <a:pt x="1934258" y="3300011"/>
                </a:cubicBezTo>
                <a:cubicBezTo>
                  <a:pt x="1936231" y="3298391"/>
                  <a:pt x="1937748" y="3296403"/>
                  <a:pt x="1938809" y="3294046"/>
                </a:cubicBezTo>
                <a:cubicBezTo>
                  <a:pt x="1939869" y="3291690"/>
                  <a:pt x="1940399" y="3289009"/>
                  <a:pt x="1940399" y="3286005"/>
                </a:cubicBezTo>
                <a:cubicBezTo>
                  <a:pt x="1940399" y="3282765"/>
                  <a:pt x="1939663" y="3279996"/>
                  <a:pt x="1938190" y="3277698"/>
                </a:cubicBezTo>
                <a:cubicBezTo>
                  <a:pt x="1936717" y="3275401"/>
                  <a:pt x="1934773" y="3273383"/>
                  <a:pt x="1932357" y="3271645"/>
                </a:cubicBezTo>
                <a:cubicBezTo>
                  <a:pt x="1929942" y="3269908"/>
                  <a:pt x="1927189" y="3268317"/>
                  <a:pt x="1924096" y="3266873"/>
                </a:cubicBezTo>
                <a:cubicBezTo>
                  <a:pt x="1921003" y="3265430"/>
                  <a:pt x="1917836" y="3263957"/>
                  <a:pt x="1914596" y="3262455"/>
                </a:cubicBezTo>
                <a:cubicBezTo>
                  <a:pt x="1911356" y="3260953"/>
                  <a:pt x="1908205" y="3259289"/>
                  <a:pt x="1905141" y="3257462"/>
                </a:cubicBezTo>
                <a:cubicBezTo>
                  <a:pt x="1902078" y="3255636"/>
                  <a:pt x="1899338" y="3253486"/>
                  <a:pt x="1896923" y="3251012"/>
                </a:cubicBezTo>
                <a:cubicBezTo>
                  <a:pt x="1894507" y="3248537"/>
                  <a:pt x="1892549" y="3245636"/>
                  <a:pt x="1891047" y="3242308"/>
                </a:cubicBezTo>
                <a:cubicBezTo>
                  <a:pt x="1889544" y="3238979"/>
                  <a:pt x="1888793" y="3234988"/>
                  <a:pt x="1888793" y="3230334"/>
                </a:cubicBezTo>
                <a:cubicBezTo>
                  <a:pt x="1888793" y="3225562"/>
                  <a:pt x="1889662" y="3221306"/>
                  <a:pt x="1891400" y="3217565"/>
                </a:cubicBezTo>
                <a:cubicBezTo>
                  <a:pt x="1893138" y="3213824"/>
                  <a:pt x="1895553" y="3210687"/>
                  <a:pt x="1898647" y="3208154"/>
                </a:cubicBezTo>
                <a:cubicBezTo>
                  <a:pt x="1901739" y="3205621"/>
                  <a:pt x="1905421" y="3203691"/>
                  <a:pt x="1909692" y="3202366"/>
                </a:cubicBezTo>
                <a:cubicBezTo>
                  <a:pt x="1913963" y="3201040"/>
                  <a:pt x="1918572" y="3200378"/>
                  <a:pt x="1923521" y="3200378"/>
                </a:cubicBezTo>
                <a:close/>
                <a:moveTo>
                  <a:pt x="1447267" y="3200378"/>
                </a:moveTo>
                <a:cubicBezTo>
                  <a:pt x="1449801" y="3200378"/>
                  <a:pt x="1452349" y="3200598"/>
                  <a:pt x="1454912" y="3201040"/>
                </a:cubicBezTo>
                <a:cubicBezTo>
                  <a:pt x="1457475" y="3201482"/>
                  <a:pt x="1459890" y="3202071"/>
                  <a:pt x="1462157" y="3202808"/>
                </a:cubicBezTo>
                <a:cubicBezTo>
                  <a:pt x="1464425" y="3203544"/>
                  <a:pt x="1466443" y="3204369"/>
                  <a:pt x="1468211" y="3205282"/>
                </a:cubicBezTo>
                <a:cubicBezTo>
                  <a:pt x="1469978" y="3206195"/>
                  <a:pt x="1471142" y="3206931"/>
                  <a:pt x="1471701" y="3207491"/>
                </a:cubicBezTo>
                <a:cubicBezTo>
                  <a:pt x="1472261" y="3208051"/>
                  <a:pt x="1472629" y="3208493"/>
                  <a:pt x="1472806" y="3208817"/>
                </a:cubicBezTo>
                <a:cubicBezTo>
                  <a:pt x="1472982" y="3209141"/>
                  <a:pt x="1473129" y="3209553"/>
                  <a:pt x="1473247" y="3210054"/>
                </a:cubicBezTo>
                <a:cubicBezTo>
                  <a:pt x="1473365" y="3210555"/>
                  <a:pt x="1473454" y="3211158"/>
                  <a:pt x="1473513" y="3211865"/>
                </a:cubicBezTo>
                <a:cubicBezTo>
                  <a:pt x="1473572" y="3212572"/>
                  <a:pt x="1473602" y="3213485"/>
                  <a:pt x="1473602" y="3214605"/>
                </a:cubicBezTo>
                <a:cubicBezTo>
                  <a:pt x="1473602" y="3215665"/>
                  <a:pt x="1473557" y="3216608"/>
                  <a:pt x="1473468" y="3217432"/>
                </a:cubicBezTo>
                <a:cubicBezTo>
                  <a:pt x="1473380" y="3218257"/>
                  <a:pt x="1473247" y="3218949"/>
                  <a:pt x="1473071" y="3219509"/>
                </a:cubicBezTo>
                <a:cubicBezTo>
                  <a:pt x="1472895" y="3220069"/>
                  <a:pt x="1472644" y="3220481"/>
                  <a:pt x="1472320" y="3220746"/>
                </a:cubicBezTo>
                <a:cubicBezTo>
                  <a:pt x="1471995" y="3221011"/>
                  <a:pt x="1471628" y="3221144"/>
                  <a:pt x="1471215" y="3221144"/>
                </a:cubicBezTo>
                <a:cubicBezTo>
                  <a:pt x="1470567" y="3221144"/>
                  <a:pt x="1469551" y="3220732"/>
                  <a:pt x="1468166" y="3219907"/>
                </a:cubicBezTo>
                <a:cubicBezTo>
                  <a:pt x="1466781" y="3219082"/>
                  <a:pt x="1465088" y="3218154"/>
                  <a:pt x="1463086" y="3217123"/>
                </a:cubicBezTo>
                <a:cubicBezTo>
                  <a:pt x="1461082" y="3216092"/>
                  <a:pt x="1458711" y="3215150"/>
                  <a:pt x="1455973" y="3214295"/>
                </a:cubicBezTo>
                <a:cubicBezTo>
                  <a:pt x="1453233" y="3213441"/>
                  <a:pt x="1450155" y="3213014"/>
                  <a:pt x="1446738" y="3213014"/>
                </a:cubicBezTo>
                <a:cubicBezTo>
                  <a:pt x="1443556" y="3213014"/>
                  <a:pt x="1440788" y="3213441"/>
                  <a:pt x="1438431" y="3214295"/>
                </a:cubicBezTo>
                <a:cubicBezTo>
                  <a:pt x="1436075" y="3215150"/>
                  <a:pt x="1434130" y="3216284"/>
                  <a:pt x="1432599" y="3217697"/>
                </a:cubicBezTo>
                <a:cubicBezTo>
                  <a:pt x="1431067" y="3219111"/>
                  <a:pt x="1429918" y="3220790"/>
                  <a:pt x="1429152" y="3222734"/>
                </a:cubicBezTo>
                <a:cubicBezTo>
                  <a:pt x="1428387" y="3224678"/>
                  <a:pt x="1428003" y="3226740"/>
                  <a:pt x="1428003" y="3228920"/>
                </a:cubicBezTo>
                <a:cubicBezTo>
                  <a:pt x="1428003" y="3232101"/>
                  <a:pt x="1428740" y="3234841"/>
                  <a:pt x="1430213" y="3237138"/>
                </a:cubicBezTo>
                <a:cubicBezTo>
                  <a:pt x="1431685" y="3239436"/>
                  <a:pt x="1433645" y="3241468"/>
                  <a:pt x="1436089" y="3243235"/>
                </a:cubicBezTo>
                <a:cubicBezTo>
                  <a:pt x="1438535" y="3245003"/>
                  <a:pt x="1441318" y="3246623"/>
                  <a:pt x="1444440" y="3248096"/>
                </a:cubicBezTo>
                <a:cubicBezTo>
                  <a:pt x="1447563" y="3249568"/>
                  <a:pt x="1450744" y="3251056"/>
                  <a:pt x="1453984" y="3252558"/>
                </a:cubicBezTo>
                <a:cubicBezTo>
                  <a:pt x="1457224" y="3254060"/>
                  <a:pt x="1460404" y="3255710"/>
                  <a:pt x="1463527" y="3257507"/>
                </a:cubicBezTo>
                <a:cubicBezTo>
                  <a:pt x="1466649" y="3259304"/>
                  <a:pt x="1469434" y="3261424"/>
                  <a:pt x="1471878" y="3263869"/>
                </a:cubicBezTo>
                <a:cubicBezTo>
                  <a:pt x="1474323" y="3266314"/>
                  <a:pt x="1476296" y="3269201"/>
                  <a:pt x="1477799" y="3272529"/>
                </a:cubicBezTo>
                <a:cubicBezTo>
                  <a:pt x="1479300" y="3275858"/>
                  <a:pt x="1480052" y="3279790"/>
                  <a:pt x="1480052" y="3284326"/>
                </a:cubicBezTo>
                <a:cubicBezTo>
                  <a:pt x="1480052" y="3289687"/>
                  <a:pt x="1479066" y="3294459"/>
                  <a:pt x="1477091" y="3298641"/>
                </a:cubicBezTo>
                <a:cubicBezTo>
                  <a:pt x="1475118" y="3302824"/>
                  <a:pt x="1472379" y="3306373"/>
                  <a:pt x="1468873" y="3309289"/>
                </a:cubicBezTo>
                <a:cubicBezTo>
                  <a:pt x="1465367" y="3312206"/>
                  <a:pt x="1461245" y="3314400"/>
                  <a:pt x="1456503" y="3315873"/>
                </a:cubicBezTo>
                <a:cubicBezTo>
                  <a:pt x="1451760" y="3317346"/>
                  <a:pt x="1446649" y="3318082"/>
                  <a:pt x="1441171" y="3318082"/>
                </a:cubicBezTo>
                <a:cubicBezTo>
                  <a:pt x="1437342" y="3318082"/>
                  <a:pt x="1433792" y="3317758"/>
                  <a:pt x="1430522" y="3317110"/>
                </a:cubicBezTo>
                <a:cubicBezTo>
                  <a:pt x="1427253" y="3316462"/>
                  <a:pt x="1424336" y="3315667"/>
                  <a:pt x="1421773" y="3314724"/>
                </a:cubicBezTo>
                <a:cubicBezTo>
                  <a:pt x="1419210" y="3313782"/>
                  <a:pt x="1417060" y="3312810"/>
                  <a:pt x="1415323" y="3311808"/>
                </a:cubicBezTo>
                <a:cubicBezTo>
                  <a:pt x="1413585" y="3310807"/>
                  <a:pt x="1412377" y="3309952"/>
                  <a:pt x="1411699" y="3309245"/>
                </a:cubicBezTo>
                <a:cubicBezTo>
                  <a:pt x="1411022" y="3308538"/>
                  <a:pt x="1410522" y="3307640"/>
                  <a:pt x="1410197" y="3306550"/>
                </a:cubicBezTo>
                <a:cubicBezTo>
                  <a:pt x="1409873" y="3305460"/>
                  <a:pt x="1409711" y="3304002"/>
                  <a:pt x="1409711" y="3302176"/>
                </a:cubicBezTo>
                <a:cubicBezTo>
                  <a:pt x="1409711" y="3300880"/>
                  <a:pt x="1409770" y="3299805"/>
                  <a:pt x="1409888" y="3298951"/>
                </a:cubicBezTo>
                <a:cubicBezTo>
                  <a:pt x="1410005" y="3298097"/>
                  <a:pt x="1410183" y="3297404"/>
                  <a:pt x="1410418" y="3296874"/>
                </a:cubicBezTo>
                <a:cubicBezTo>
                  <a:pt x="1410654" y="3296344"/>
                  <a:pt x="1410948" y="3295976"/>
                  <a:pt x="1411302" y="3295769"/>
                </a:cubicBezTo>
                <a:cubicBezTo>
                  <a:pt x="1411655" y="3295563"/>
                  <a:pt x="1412067" y="3295460"/>
                  <a:pt x="1412539" y="3295460"/>
                </a:cubicBezTo>
                <a:cubicBezTo>
                  <a:pt x="1413364" y="3295460"/>
                  <a:pt x="1414527" y="3295961"/>
                  <a:pt x="1416030" y="3296962"/>
                </a:cubicBezTo>
                <a:cubicBezTo>
                  <a:pt x="1417532" y="3297964"/>
                  <a:pt x="1419461" y="3299054"/>
                  <a:pt x="1421817" y="3300232"/>
                </a:cubicBezTo>
                <a:cubicBezTo>
                  <a:pt x="1424174" y="3301410"/>
                  <a:pt x="1427017" y="3302515"/>
                  <a:pt x="1430346" y="3303546"/>
                </a:cubicBezTo>
                <a:cubicBezTo>
                  <a:pt x="1433674" y="3304577"/>
                  <a:pt x="1437519" y="3305092"/>
                  <a:pt x="1441878" y="3305092"/>
                </a:cubicBezTo>
                <a:cubicBezTo>
                  <a:pt x="1445176" y="3305092"/>
                  <a:pt x="1448196" y="3304650"/>
                  <a:pt x="1450935" y="3303767"/>
                </a:cubicBezTo>
                <a:cubicBezTo>
                  <a:pt x="1453675" y="3302883"/>
                  <a:pt x="1456030" y="3301631"/>
                  <a:pt x="1458005" y="3300011"/>
                </a:cubicBezTo>
                <a:cubicBezTo>
                  <a:pt x="1459977" y="3298391"/>
                  <a:pt x="1461495" y="3296403"/>
                  <a:pt x="1462555" y="3294046"/>
                </a:cubicBezTo>
                <a:cubicBezTo>
                  <a:pt x="1463615" y="3291690"/>
                  <a:pt x="1464145" y="3289009"/>
                  <a:pt x="1464145" y="3286005"/>
                </a:cubicBezTo>
                <a:cubicBezTo>
                  <a:pt x="1464145" y="3282765"/>
                  <a:pt x="1463409" y="3279996"/>
                  <a:pt x="1461936" y="3277698"/>
                </a:cubicBezTo>
                <a:cubicBezTo>
                  <a:pt x="1460463" y="3275401"/>
                  <a:pt x="1458520" y="3273383"/>
                  <a:pt x="1456105" y="3271645"/>
                </a:cubicBezTo>
                <a:cubicBezTo>
                  <a:pt x="1453689" y="3269908"/>
                  <a:pt x="1450935" y="3268317"/>
                  <a:pt x="1447842" y="3266873"/>
                </a:cubicBezTo>
                <a:cubicBezTo>
                  <a:pt x="1444749" y="3265430"/>
                  <a:pt x="1441584" y="3263957"/>
                  <a:pt x="1438343" y="3262455"/>
                </a:cubicBezTo>
                <a:cubicBezTo>
                  <a:pt x="1435103" y="3260953"/>
                  <a:pt x="1431951" y="3259289"/>
                  <a:pt x="1428887" y="3257462"/>
                </a:cubicBezTo>
                <a:cubicBezTo>
                  <a:pt x="1425823" y="3255636"/>
                  <a:pt x="1423085" y="3253486"/>
                  <a:pt x="1420669" y="3251012"/>
                </a:cubicBezTo>
                <a:cubicBezTo>
                  <a:pt x="1418253" y="3248537"/>
                  <a:pt x="1416294" y="3245636"/>
                  <a:pt x="1414792" y="3242308"/>
                </a:cubicBezTo>
                <a:cubicBezTo>
                  <a:pt x="1413290" y="3238979"/>
                  <a:pt x="1412539" y="3234988"/>
                  <a:pt x="1412539" y="3230334"/>
                </a:cubicBezTo>
                <a:cubicBezTo>
                  <a:pt x="1412539" y="3225562"/>
                  <a:pt x="1413408" y="3221306"/>
                  <a:pt x="1415146" y="3217565"/>
                </a:cubicBezTo>
                <a:cubicBezTo>
                  <a:pt x="1416883" y="3213824"/>
                  <a:pt x="1419299" y="3210687"/>
                  <a:pt x="1422392" y="3208154"/>
                </a:cubicBezTo>
                <a:cubicBezTo>
                  <a:pt x="1425485" y="3205621"/>
                  <a:pt x="1429167" y="3203691"/>
                  <a:pt x="1433439" y="3202366"/>
                </a:cubicBezTo>
                <a:cubicBezTo>
                  <a:pt x="1437710" y="3201040"/>
                  <a:pt x="1442320" y="3200378"/>
                  <a:pt x="1447267" y="3200378"/>
                </a:cubicBezTo>
                <a:close/>
                <a:moveTo>
                  <a:pt x="980543" y="3200378"/>
                </a:moveTo>
                <a:cubicBezTo>
                  <a:pt x="983076" y="3200378"/>
                  <a:pt x="985624" y="3200598"/>
                  <a:pt x="988187" y="3201040"/>
                </a:cubicBezTo>
                <a:cubicBezTo>
                  <a:pt x="990750" y="3201482"/>
                  <a:pt x="993165" y="3202071"/>
                  <a:pt x="995433" y="3202808"/>
                </a:cubicBezTo>
                <a:cubicBezTo>
                  <a:pt x="997701" y="3203544"/>
                  <a:pt x="999719" y="3204369"/>
                  <a:pt x="1001487" y="3205282"/>
                </a:cubicBezTo>
                <a:cubicBezTo>
                  <a:pt x="1003254" y="3206195"/>
                  <a:pt x="1004417" y="3206931"/>
                  <a:pt x="1004977" y="3207491"/>
                </a:cubicBezTo>
                <a:cubicBezTo>
                  <a:pt x="1005537" y="3208051"/>
                  <a:pt x="1005905" y="3208493"/>
                  <a:pt x="1006081" y="3208817"/>
                </a:cubicBezTo>
                <a:cubicBezTo>
                  <a:pt x="1006259" y="3209141"/>
                  <a:pt x="1006406" y="3209553"/>
                  <a:pt x="1006524" y="3210054"/>
                </a:cubicBezTo>
                <a:cubicBezTo>
                  <a:pt x="1006642" y="3210555"/>
                  <a:pt x="1006730" y="3211158"/>
                  <a:pt x="1006789" y="3211865"/>
                </a:cubicBezTo>
                <a:cubicBezTo>
                  <a:pt x="1006847" y="3212572"/>
                  <a:pt x="1006877" y="3213485"/>
                  <a:pt x="1006877" y="3214605"/>
                </a:cubicBezTo>
                <a:cubicBezTo>
                  <a:pt x="1006877" y="3215665"/>
                  <a:pt x="1006833" y="3216608"/>
                  <a:pt x="1006745" y="3217432"/>
                </a:cubicBezTo>
                <a:cubicBezTo>
                  <a:pt x="1006656" y="3218257"/>
                  <a:pt x="1006524" y="3218949"/>
                  <a:pt x="1006347" y="3219509"/>
                </a:cubicBezTo>
                <a:cubicBezTo>
                  <a:pt x="1006170" y="3220069"/>
                  <a:pt x="1005920" y="3220481"/>
                  <a:pt x="1005596" y="3220746"/>
                </a:cubicBezTo>
                <a:cubicBezTo>
                  <a:pt x="1005272" y="3221011"/>
                  <a:pt x="1004904" y="3221144"/>
                  <a:pt x="1004491" y="3221144"/>
                </a:cubicBezTo>
                <a:cubicBezTo>
                  <a:pt x="1003843" y="3221144"/>
                  <a:pt x="1002827" y="3220732"/>
                  <a:pt x="1001443" y="3219907"/>
                </a:cubicBezTo>
                <a:cubicBezTo>
                  <a:pt x="1000058" y="3219082"/>
                  <a:pt x="998364" y="3218154"/>
                  <a:pt x="996361" y="3217123"/>
                </a:cubicBezTo>
                <a:cubicBezTo>
                  <a:pt x="994358" y="3216092"/>
                  <a:pt x="991986" y="3215150"/>
                  <a:pt x="989247" y="3214295"/>
                </a:cubicBezTo>
                <a:cubicBezTo>
                  <a:pt x="986508" y="3213441"/>
                  <a:pt x="983430" y="3213014"/>
                  <a:pt x="980013" y="3213014"/>
                </a:cubicBezTo>
                <a:cubicBezTo>
                  <a:pt x="976832" y="3213014"/>
                  <a:pt x="974063" y="3213441"/>
                  <a:pt x="971707" y="3214295"/>
                </a:cubicBezTo>
                <a:cubicBezTo>
                  <a:pt x="969351" y="3215150"/>
                  <a:pt x="967406" y="3216284"/>
                  <a:pt x="965875" y="3217697"/>
                </a:cubicBezTo>
                <a:cubicBezTo>
                  <a:pt x="964343" y="3219111"/>
                  <a:pt x="963194" y="3220790"/>
                  <a:pt x="962428" y="3222734"/>
                </a:cubicBezTo>
                <a:cubicBezTo>
                  <a:pt x="961662" y="3224678"/>
                  <a:pt x="961280" y="3226740"/>
                  <a:pt x="961280" y="3228920"/>
                </a:cubicBezTo>
                <a:cubicBezTo>
                  <a:pt x="961280" y="3232101"/>
                  <a:pt x="962016" y="3234841"/>
                  <a:pt x="963488" y="3237138"/>
                </a:cubicBezTo>
                <a:cubicBezTo>
                  <a:pt x="964962" y="3239436"/>
                  <a:pt x="966920" y="3241468"/>
                  <a:pt x="969365" y="3243235"/>
                </a:cubicBezTo>
                <a:cubicBezTo>
                  <a:pt x="971810" y="3245003"/>
                  <a:pt x="974593" y="3246623"/>
                  <a:pt x="977716" y="3248096"/>
                </a:cubicBezTo>
                <a:cubicBezTo>
                  <a:pt x="980838" y="3249568"/>
                  <a:pt x="984019" y="3251056"/>
                  <a:pt x="987259" y="3252558"/>
                </a:cubicBezTo>
                <a:cubicBezTo>
                  <a:pt x="990499" y="3254060"/>
                  <a:pt x="993680" y="3255710"/>
                  <a:pt x="996803" y="3257507"/>
                </a:cubicBezTo>
                <a:cubicBezTo>
                  <a:pt x="999925" y="3259304"/>
                  <a:pt x="1002709" y="3261424"/>
                  <a:pt x="1005154" y="3263869"/>
                </a:cubicBezTo>
                <a:cubicBezTo>
                  <a:pt x="1007599" y="3266314"/>
                  <a:pt x="1009572" y="3269201"/>
                  <a:pt x="1011074" y="3272529"/>
                </a:cubicBezTo>
                <a:cubicBezTo>
                  <a:pt x="1012577" y="3275858"/>
                  <a:pt x="1013328" y="3279790"/>
                  <a:pt x="1013328" y="3284326"/>
                </a:cubicBezTo>
                <a:cubicBezTo>
                  <a:pt x="1013328" y="3289687"/>
                  <a:pt x="1012341" y="3294459"/>
                  <a:pt x="1010368" y="3298641"/>
                </a:cubicBezTo>
                <a:cubicBezTo>
                  <a:pt x="1008394" y="3302824"/>
                  <a:pt x="1005655" y="3306373"/>
                  <a:pt x="1002150" y="3309289"/>
                </a:cubicBezTo>
                <a:cubicBezTo>
                  <a:pt x="998644" y="3312206"/>
                  <a:pt x="994520" y="3314400"/>
                  <a:pt x="989777" y="3315873"/>
                </a:cubicBezTo>
                <a:cubicBezTo>
                  <a:pt x="985035" y="3317346"/>
                  <a:pt x="979925" y="3318082"/>
                  <a:pt x="974446" y="3318082"/>
                </a:cubicBezTo>
                <a:cubicBezTo>
                  <a:pt x="970617" y="3318082"/>
                  <a:pt x="967067" y="3317758"/>
                  <a:pt x="963799" y="3317110"/>
                </a:cubicBezTo>
                <a:cubicBezTo>
                  <a:pt x="960528" y="3316462"/>
                  <a:pt x="957612" y="3315667"/>
                  <a:pt x="955050" y="3314724"/>
                </a:cubicBezTo>
                <a:cubicBezTo>
                  <a:pt x="952488" y="3313782"/>
                  <a:pt x="950338" y="3312810"/>
                  <a:pt x="948599" y="3311808"/>
                </a:cubicBezTo>
                <a:cubicBezTo>
                  <a:pt x="946861" y="3310807"/>
                  <a:pt x="945654" y="3309952"/>
                  <a:pt x="944977" y="3309245"/>
                </a:cubicBezTo>
                <a:cubicBezTo>
                  <a:pt x="944299" y="3308538"/>
                  <a:pt x="943798" y="3307640"/>
                  <a:pt x="943475" y="3306550"/>
                </a:cubicBezTo>
                <a:cubicBezTo>
                  <a:pt x="943150" y="3305460"/>
                  <a:pt x="942989" y="3304002"/>
                  <a:pt x="942989" y="3302176"/>
                </a:cubicBezTo>
                <a:cubicBezTo>
                  <a:pt x="942989" y="3300880"/>
                  <a:pt x="943048" y="3299805"/>
                  <a:pt x="943166" y="3298951"/>
                </a:cubicBezTo>
                <a:cubicBezTo>
                  <a:pt x="943283" y="3298097"/>
                  <a:pt x="943460" y="3297404"/>
                  <a:pt x="943695" y="3296874"/>
                </a:cubicBezTo>
                <a:cubicBezTo>
                  <a:pt x="943931" y="3296344"/>
                  <a:pt x="944226" y="3295976"/>
                  <a:pt x="944580" y="3295769"/>
                </a:cubicBezTo>
                <a:cubicBezTo>
                  <a:pt x="944932" y="3295563"/>
                  <a:pt x="945346" y="3295460"/>
                  <a:pt x="945817" y="3295460"/>
                </a:cubicBezTo>
                <a:cubicBezTo>
                  <a:pt x="946641" y="3295460"/>
                  <a:pt x="947804" y="3295961"/>
                  <a:pt x="949307" y="3296962"/>
                </a:cubicBezTo>
                <a:cubicBezTo>
                  <a:pt x="950808" y="3297964"/>
                  <a:pt x="952737" y="3299054"/>
                  <a:pt x="955094" y="3300232"/>
                </a:cubicBezTo>
                <a:cubicBezTo>
                  <a:pt x="957450" y="3301410"/>
                  <a:pt x="960293" y="3302515"/>
                  <a:pt x="963621" y="3303546"/>
                </a:cubicBezTo>
                <a:cubicBezTo>
                  <a:pt x="966949" y="3304577"/>
                  <a:pt x="970794" y="3305092"/>
                  <a:pt x="975153" y="3305092"/>
                </a:cubicBezTo>
                <a:cubicBezTo>
                  <a:pt x="978452" y="3305092"/>
                  <a:pt x="981471" y="3304650"/>
                  <a:pt x="984211" y="3303767"/>
                </a:cubicBezTo>
                <a:cubicBezTo>
                  <a:pt x="986950" y="3302883"/>
                  <a:pt x="989306" y="3301631"/>
                  <a:pt x="991279" y="3300011"/>
                </a:cubicBezTo>
                <a:cubicBezTo>
                  <a:pt x="993253" y="3298391"/>
                  <a:pt x="994770" y="3296403"/>
                  <a:pt x="995831" y="3294046"/>
                </a:cubicBezTo>
                <a:cubicBezTo>
                  <a:pt x="996891" y="3291690"/>
                  <a:pt x="997421" y="3289009"/>
                  <a:pt x="997421" y="3286005"/>
                </a:cubicBezTo>
                <a:cubicBezTo>
                  <a:pt x="997421" y="3282765"/>
                  <a:pt x="996685" y="3279996"/>
                  <a:pt x="995212" y="3277698"/>
                </a:cubicBezTo>
                <a:cubicBezTo>
                  <a:pt x="993739" y="3275401"/>
                  <a:pt x="991795" y="3273383"/>
                  <a:pt x="989380" y="3271645"/>
                </a:cubicBezTo>
                <a:cubicBezTo>
                  <a:pt x="986965" y="3269908"/>
                  <a:pt x="984211" y="3268317"/>
                  <a:pt x="981118" y="3266873"/>
                </a:cubicBezTo>
                <a:cubicBezTo>
                  <a:pt x="978025" y="3265430"/>
                  <a:pt x="974859" y="3263957"/>
                  <a:pt x="971618" y="3262455"/>
                </a:cubicBezTo>
                <a:cubicBezTo>
                  <a:pt x="968378" y="3260953"/>
                  <a:pt x="965227" y="3259289"/>
                  <a:pt x="962163" y="3257462"/>
                </a:cubicBezTo>
                <a:cubicBezTo>
                  <a:pt x="959100" y="3255636"/>
                  <a:pt x="956361" y="3253486"/>
                  <a:pt x="953945" y="3251012"/>
                </a:cubicBezTo>
                <a:cubicBezTo>
                  <a:pt x="951530" y="3248537"/>
                  <a:pt x="949571" y="3245636"/>
                  <a:pt x="948070" y="3242308"/>
                </a:cubicBezTo>
                <a:cubicBezTo>
                  <a:pt x="946567" y="3238979"/>
                  <a:pt x="945817" y="3234988"/>
                  <a:pt x="945817" y="3230334"/>
                </a:cubicBezTo>
                <a:cubicBezTo>
                  <a:pt x="945817" y="3225562"/>
                  <a:pt x="946685" y="3221306"/>
                  <a:pt x="948423" y="3217565"/>
                </a:cubicBezTo>
                <a:cubicBezTo>
                  <a:pt x="950161" y="3213824"/>
                  <a:pt x="952576" y="3210687"/>
                  <a:pt x="955668" y="3208154"/>
                </a:cubicBezTo>
                <a:cubicBezTo>
                  <a:pt x="958761" y="3205621"/>
                  <a:pt x="962443" y="3203691"/>
                  <a:pt x="966715" y="3202366"/>
                </a:cubicBezTo>
                <a:cubicBezTo>
                  <a:pt x="970985" y="3201040"/>
                  <a:pt x="975595" y="3200378"/>
                  <a:pt x="980543" y="3200378"/>
                </a:cubicBezTo>
                <a:close/>
                <a:moveTo>
                  <a:pt x="504289" y="3200378"/>
                </a:moveTo>
                <a:cubicBezTo>
                  <a:pt x="506822" y="3200378"/>
                  <a:pt x="509370" y="3200598"/>
                  <a:pt x="511933" y="3201040"/>
                </a:cubicBezTo>
                <a:cubicBezTo>
                  <a:pt x="514495" y="3201482"/>
                  <a:pt x="516911" y="3202071"/>
                  <a:pt x="519179" y="3202808"/>
                </a:cubicBezTo>
                <a:cubicBezTo>
                  <a:pt x="521447" y="3203544"/>
                  <a:pt x="523465" y="3204369"/>
                  <a:pt x="525232" y="3205282"/>
                </a:cubicBezTo>
                <a:cubicBezTo>
                  <a:pt x="526999" y="3206195"/>
                  <a:pt x="528163" y="3206931"/>
                  <a:pt x="528722" y="3207491"/>
                </a:cubicBezTo>
                <a:cubicBezTo>
                  <a:pt x="529282" y="3208051"/>
                  <a:pt x="529650" y="3208493"/>
                  <a:pt x="529827" y="3208817"/>
                </a:cubicBezTo>
                <a:cubicBezTo>
                  <a:pt x="530004" y="3209141"/>
                  <a:pt x="530151" y="3209553"/>
                  <a:pt x="530269" y="3210054"/>
                </a:cubicBezTo>
                <a:cubicBezTo>
                  <a:pt x="530387" y="3210555"/>
                  <a:pt x="530475" y="3211158"/>
                  <a:pt x="530534" y="3211865"/>
                </a:cubicBezTo>
                <a:cubicBezTo>
                  <a:pt x="530593" y="3212572"/>
                  <a:pt x="530622" y="3213485"/>
                  <a:pt x="530622" y="3214605"/>
                </a:cubicBezTo>
                <a:cubicBezTo>
                  <a:pt x="530622" y="3215665"/>
                  <a:pt x="530578" y="3216608"/>
                  <a:pt x="530490" y="3217432"/>
                </a:cubicBezTo>
                <a:cubicBezTo>
                  <a:pt x="530401" y="3218257"/>
                  <a:pt x="530269" y="3218949"/>
                  <a:pt x="530092" y="3219509"/>
                </a:cubicBezTo>
                <a:cubicBezTo>
                  <a:pt x="529915" y="3220069"/>
                  <a:pt x="529665" y="3220481"/>
                  <a:pt x="529341" y="3220746"/>
                </a:cubicBezTo>
                <a:cubicBezTo>
                  <a:pt x="529017" y="3221011"/>
                  <a:pt x="528649" y="3221144"/>
                  <a:pt x="528236" y="3221144"/>
                </a:cubicBezTo>
                <a:cubicBezTo>
                  <a:pt x="527588" y="3221144"/>
                  <a:pt x="526572" y="3220732"/>
                  <a:pt x="525188" y="3219907"/>
                </a:cubicBezTo>
                <a:cubicBezTo>
                  <a:pt x="523804" y="3219082"/>
                  <a:pt x="522110" y="3218154"/>
                  <a:pt x="520107" y="3217123"/>
                </a:cubicBezTo>
                <a:cubicBezTo>
                  <a:pt x="518104" y="3216092"/>
                  <a:pt x="515733" y="3215150"/>
                  <a:pt x="512993" y="3214295"/>
                </a:cubicBezTo>
                <a:cubicBezTo>
                  <a:pt x="510254" y="3213441"/>
                  <a:pt x="507176" y="3213014"/>
                  <a:pt x="503759" y="3213014"/>
                </a:cubicBezTo>
                <a:cubicBezTo>
                  <a:pt x="500578" y="3213014"/>
                  <a:pt x="497809" y="3213441"/>
                  <a:pt x="495452" y="3214295"/>
                </a:cubicBezTo>
                <a:cubicBezTo>
                  <a:pt x="493096" y="3215150"/>
                  <a:pt x="491152" y="3216284"/>
                  <a:pt x="489620" y="3217697"/>
                </a:cubicBezTo>
                <a:cubicBezTo>
                  <a:pt x="488089" y="3219111"/>
                  <a:pt x="486940" y="3220790"/>
                  <a:pt x="486174" y="3222734"/>
                </a:cubicBezTo>
                <a:cubicBezTo>
                  <a:pt x="485408" y="3224678"/>
                  <a:pt x="485025" y="3226740"/>
                  <a:pt x="485025" y="3228920"/>
                </a:cubicBezTo>
                <a:cubicBezTo>
                  <a:pt x="485025" y="3232101"/>
                  <a:pt x="485762" y="3234841"/>
                  <a:pt x="487234" y="3237138"/>
                </a:cubicBezTo>
                <a:cubicBezTo>
                  <a:pt x="488707" y="3239436"/>
                  <a:pt x="490666" y="3241468"/>
                  <a:pt x="493111" y="3243235"/>
                </a:cubicBezTo>
                <a:cubicBezTo>
                  <a:pt x="495556" y="3245003"/>
                  <a:pt x="498339" y="3246623"/>
                  <a:pt x="501461" y="3248096"/>
                </a:cubicBezTo>
                <a:cubicBezTo>
                  <a:pt x="504584" y="3249568"/>
                  <a:pt x="507765" y="3251056"/>
                  <a:pt x="511005" y="3252558"/>
                </a:cubicBezTo>
                <a:cubicBezTo>
                  <a:pt x="514245" y="3254060"/>
                  <a:pt x="517426" y="3255710"/>
                  <a:pt x="520549" y="3257507"/>
                </a:cubicBezTo>
                <a:cubicBezTo>
                  <a:pt x="523671" y="3259304"/>
                  <a:pt x="526454" y="3261424"/>
                  <a:pt x="528899" y="3263869"/>
                </a:cubicBezTo>
                <a:cubicBezTo>
                  <a:pt x="531344" y="3266314"/>
                  <a:pt x="533317" y="3269201"/>
                  <a:pt x="534820" y="3272529"/>
                </a:cubicBezTo>
                <a:cubicBezTo>
                  <a:pt x="536322" y="3275858"/>
                  <a:pt x="537073" y="3279790"/>
                  <a:pt x="537073" y="3284326"/>
                </a:cubicBezTo>
                <a:cubicBezTo>
                  <a:pt x="537073" y="3289687"/>
                  <a:pt x="536086" y="3294459"/>
                  <a:pt x="534113" y="3298641"/>
                </a:cubicBezTo>
                <a:cubicBezTo>
                  <a:pt x="532139" y="3302824"/>
                  <a:pt x="529400" y="3306373"/>
                  <a:pt x="525895" y="3309289"/>
                </a:cubicBezTo>
                <a:cubicBezTo>
                  <a:pt x="522390" y="3312206"/>
                  <a:pt x="518266" y="3314400"/>
                  <a:pt x="513523" y="3315873"/>
                </a:cubicBezTo>
                <a:cubicBezTo>
                  <a:pt x="508781" y="3317346"/>
                  <a:pt x="503671" y="3318082"/>
                  <a:pt x="498192" y="3318082"/>
                </a:cubicBezTo>
                <a:cubicBezTo>
                  <a:pt x="494363" y="3318082"/>
                  <a:pt x="490813" y="3317758"/>
                  <a:pt x="487544" y="3317110"/>
                </a:cubicBezTo>
                <a:cubicBezTo>
                  <a:pt x="484274" y="3316462"/>
                  <a:pt x="481358" y="3315667"/>
                  <a:pt x="478795" y="3314724"/>
                </a:cubicBezTo>
                <a:cubicBezTo>
                  <a:pt x="476233" y="3313782"/>
                  <a:pt x="474082" y="3312810"/>
                  <a:pt x="472345" y="3311808"/>
                </a:cubicBezTo>
                <a:cubicBezTo>
                  <a:pt x="470607" y="3310807"/>
                  <a:pt x="469399" y="3309952"/>
                  <a:pt x="468722" y="3309245"/>
                </a:cubicBezTo>
                <a:cubicBezTo>
                  <a:pt x="468044" y="3308538"/>
                  <a:pt x="467543" y="3307640"/>
                  <a:pt x="467219" y="3306550"/>
                </a:cubicBezTo>
                <a:cubicBezTo>
                  <a:pt x="466895" y="3305460"/>
                  <a:pt x="466733" y="3304002"/>
                  <a:pt x="466733" y="3302176"/>
                </a:cubicBezTo>
                <a:cubicBezTo>
                  <a:pt x="466733" y="3300880"/>
                  <a:pt x="466792" y="3299805"/>
                  <a:pt x="466910" y="3298951"/>
                </a:cubicBezTo>
                <a:cubicBezTo>
                  <a:pt x="467028" y="3298097"/>
                  <a:pt x="467205" y="3297404"/>
                  <a:pt x="467440" y="3296874"/>
                </a:cubicBezTo>
                <a:cubicBezTo>
                  <a:pt x="467676" y="3296344"/>
                  <a:pt x="467970" y="3295976"/>
                  <a:pt x="468324" y="3295769"/>
                </a:cubicBezTo>
                <a:cubicBezTo>
                  <a:pt x="468677" y="3295563"/>
                  <a:pt x="469090" y="3295460"/>
                  <a:pt x="469561" y="3295460"/>
                </a:cubicBezTo>
                <a:cubicBezTo>
                  <a:pt x="470386" y="3295460"/>
                  <a:pt x="471549" y="3295961"/>
                  <a:pt x="473051" y="3296962"/>
                </a:cubicBezTo>
                <a:cubicBezTo>
                  <a:pt x="474554" y="3297964"/>
                  <a:pt x="476483" y="3299054"/>
                  <a:pt x="478839" y="3300232"/>
                </a:cubicBezTo>
                <a:cubicBezTo>
                  <a:pt x="481196" y="3301410"/>
                  <a:pt x="484038" y="3302515"/>
                  <a:pt x="487367" y="3303546"/>
                </a:cubicBezTo>
                <a:cubicBezTo>
                  <a:pt x="490695" y="3304577"/>
                  <a:pt x="494539" y="3305092"/>
                  <a:pt x="498899" y="3305092"/>
                </a:cubicBezTo>
                <a:cubicBezTo>
                  <a:pt x="502198" y="3305092"/>
                  <a:pt x="505217" y="3304650"/>
                  <a:pt x="507956" y="3303767"/>
                </a:cubicBezTo>
                <a:cubicBezTo>
                  <a:pt x="510696" y="3302883"/>
                  <a:pt x="513052" y="3301631"/>
                  <a:pt x="515026" y="3300011"/>
                </a:cubicBezTo>
                <a:cubicBezTo>
                  <a:pt x="516999" y="3298391"/>
                  <a:pt x="518516" y="3296403"/>
                  <a:pt x="519577" y="3294046"/>
                </a:cubicBezTo>
                <a:cubicBezTo>
                  <a:pt x="520637" y="3291690"/>
                  <a:pt x="521167" y="3289009"/>
                  <a:pt x="521167" y="3286005"/>
                </a:cubicBezTo>
                <a:cubicBezTo>
                  <a:pt x="521167" y="3282765"/>
                  <a:pt x="520431" y="3279996"/>
                  <a:pt x="518958" y="3277698"/>
                </a:cubicBezTo>
                <a:cubicBezTo>
                  <a:pt x="517485" y="3275401"/>
                  <a:pt x="515541" y="3273383"/>
                  <a:pt x="513126" y="3271645"/>
                </a:cubicBezTo>
                <a:cubicBezTo>
                  <a:pt x="510710" y="3269908"/>
                  <a:pt x="507956" y="3268317"/>
                  <a:pt x="504863" y="3266873"/>
                </a:cubicBezTo>
                <a:cubicBezTo>
                  <a:pt x="501771" y="3265430"/>
                  <a:pt x="498604" y="3263957"/>
                  <a:pt x="495364" y="3262455"/>
                </a:cubicBezTo>
                <a:cubicBezTo>
                  <a:pt x="492124" y="3260953"/>
                  <a:pt x="488972" y="3259289"/>
                  <a:pt x="485909" y="3257462"/>
                </a:cubicBezTo>
                <a:cubicBezTo>
                  <a:pt x="482845" y="3255636"/>
                  <a:pt x="480106" y="3253486"/>
                  <a:pt x="477691" y="3251012"/>
                </a:cubicBezTo>
                <a:cubicBezTo>
                  <a:pt x="475275" y="3248537"/>
                  <a:pt x="473317" y="3245636"/>
                  <a:pt x="471814" y="3242308"/>
                </a:cubicBezTo>
                <a:cubicBezTo>
                  <a:pt x="470312" y="3238979"/>
                  <a:pt x="469561" y="3234988"/>
                  <a:pt x="469561" y="3230334"/>
                </a:cubicBezTo>
                <a:cubicBezTo>
                  <a:pt x="469561" y="3225562"/>
                  <a:pt x="470430" y="3221306"/>
                  <a:pt x="472168" y="3217565"/>
                </a:cubicBezTo>
                <a:cubicBezTo>
                  <a:pt x="473906" y="3213824"/>
                  <a:pt x="476321" y="3210687"/>
                  <a:pt x="479414" y="3208154"/>
                </a:cubicBezTo>
                <a:cubicBezTo>
                  <a:pt x="482507" y="3205621"/>
                  <a:pt x="486189" y="3203691"/>
                  <a:pt x="490460" y="3202366"/>
                </a:cubicBezTo>
                <a:cubicBezTo>
                  <a:pt x="494731" y="3201040"/>
                  <a:pt x="499340" y="3200378"/>
                  <a:pt x="504289" y="3200378"/>
                </a:cubicBezTo>
                <a:close/>
                <a:moveTo>
                  <a:pt x="37566" y="3200378"/>
                </a:moveTo>
                <a:cubicBezTo>
                  <a:pt x="40099" y="3200378"/>
                  <a:pt x="42647" y="3200598"/>
                  <a:pt x="45209" y="3201040"/>
                </a:cubicBezTo>
                <a:cubicBezTo>
                  <a:pt x="47772" y="3201482"/>
                  <a:pt x="50187" y="3202071"/>
                  <a:pt x="52455" y="3202808"/>
                </a:cubicBezTo>
                <a:cubicBezTo>
                  <a:pt x="54723" y="3203544"/>
                  <a:pt x="56741" y="3204369"/>
                  <a:pt x="58508" y="3205282"/>
                </a:cubicBezTo>
                <a:cubicBezTo>
                  <a:pt x="60276" y="3206195"/>
                  <a:pt x="61439" y="3206931"/>
                  <a:pt x="61999" y="3207491"/>
                </a:cubicBezTo>
                <a:cubicBezTo>
                  <a:pt x="62559" y="3208051"/>
                  <a:pt x="62927" y="3208493"/>
                  <a:pt x="63103" y="3208817"/>
                </a:cubicBezTo>
                <a:cubicBezTo>
                  <a:pt x="63280" y="3209141"/>
                  <a:pt x="63428" y="3209553"/>
                  <a:pt x="63545" y="3210054"/>
                </a:cubicBezTo>
                <a:cubicBezTo>
                  <a:pt x="63663" y="3210555"/>
                  <a:pt x="63752" y="3211158"/>
                  <a:pt x="63810" y="3211865"/>
                </a:cubicBezTo>
                <a:cubicBezTo>
                  <a:pt x="63869" y="3212572"/>
                  <a:pt x="63899" y="3213485"/>
                  <a:pt x="63899" y="3214605"/>
                </a:cubicBezTo>
                <a:cubicBezTo>
                  <a:pt x="63899" y="3215665"/>
                  <a:pt x="63855" y="3216608"/>
                  <a:pt x="63766" y="3217432"/>
                </a:cubicBezTo>
                <a:cubicBezTo>
                  <a:pt x="63678" y="3218257"/>
                  <a:pt x="63545" y="3218949"/>
                  <a:pt x="63369" y="3219509"/>
                </a:cubicBezTo>
                <a:cubicBezTo>
                  <a:pt x="63192" y="3220069"/>
                  <a:pt x="62942" y="3220481"/>
                  <a:pt x="62617" y="3220746"/>
                </a:cubicBezTo>
                <a:cubicBezTo>
                  <a:pt x="62293" y="3221011"/>
                  <a:pt x="61925" y="3221144"/>
                  <a:pt x="61513" y="3221144"/>
                </a:cubicBezTo>
                <a:cubicBezTo>
                  <a:pt x="60865" y="3221144"/>
                  <a:pt x="59849" y="3220732"/>
                  <a:pt x="58464" y="3219907"/>
                </a:cubicBezTo>
                <a:cubicBezTo>
                  <a:pt x="57080" y="3219082"/>
                  <a:pt x="55386" y="3218154"/>
                  <a:pt x="53383" y="3217123"/>
                </a:cubicBezTo>
                <a:cubicBezTo>
                  <a:pt x="51380" y="3216092"/>
                  <a:pt x="49009" y="3215150"/>
                  <a:pt x="46270" y="3214295"/>
                </a:cubicBezTo>
                <a:cubicBezTo>
                  <a:pt x="43530" y="3213441"/>
                  <a:pt x="40452" y="3213014"/>
                  <a:pt x="37035" y="3213014"/>
                </a:cubicBezTo>
                <a:cubicBezTo>
                  <a:pt x="33854" y="3213014"/>
                  <a:pt x="31085" y="3213441"/>
                  <a:pt x="28729" y="3214295"/>
                </a:cubicBezTo>
                <a:cubicBezTo>
                  <a:pt x="26372" y="3215150"/>
                  <a:pt x="24428" y="3216284"/>
                  <a:pt x="22897" y="3217697"/>
                </a:cubicBezTo>
                <a:cubicBezTo>
                  <a:pt x="21365" y="3219111"/>
                  <a:pt x="20216" y="3220790"/>
                  <a:pt x="19450" y="3222734"/>
                </a:cubicBezTo>
                <a:cubicBezTo>
                  <a:pt x="18685" y="3224678"/>
                  <a:pt x="18302" y="3226740"/>
                  <a:pt x="18302" y="3228920"/>
                </a:cubicBezTo>
                <a:cubicBezTo>
                  <a:pt x="18302" y="3232101"/>
                  <a:pt x="19038" y="3234841"/>
                  <a:pt x="20511" y="3237138"/>
                </a:cubicBezTo>
                <a:cubicBezTo>
                  <a:pt x="21983" y="3239436"/>
                  <a:pt x="23942" y="3241468"/>
                  <a:pt x="26387" y="3243235"/>
                </a:cubicBezTo>
                <a:cubicBezTo>
                  <a:pt x="28832" y="3245003"/>
                  <a:pt x="31615" y="3246623"/>
                  <a:pt x="34738" y="3248096"/>
                </a:cubicBezTo>
                <a:cubicBezTo>
                  <a:pt x="37860" y="3249568"/>
                  <a:pt x="41041" y="3251056"/>
                  <a:pt x="44281" y="3252558"/>
                </a:cubicBezTo>
                <a:cubicBezTo>
                  <a:pt x="47522" y="3254060"/>
                  <a:pt x="50703" y="3255710"/>
                  <a:pt x="53825" y="3257507"/>
                </a:cubicBezTo>
                <a:cubicBezTo>
                  <a:pt x="56947" y="3259304"/>
                  <a:pt x="59731" y="3261424"/>
                  <a:pt x="62176" y="3263869"/>
                </a:cubicBezTo>
                <a:cubicBezTo>
                  <a:pt x="64621" y="3266314"/>
                  <a:pt x="66594" y="3269201"/>
                  <a:pt x="68096" y="3272529"/>
                </a:cubicBezTo>
                <a:cubicBezTo>
                  <a:pt x="69598" y="3275858"/>
                  <a:pt x="70350" y="3279790"/>
                  <a:pt x="70350" y="3284326"/>
                </a:cubicBezTo>
                <a:cubicBezTo>
                  <a:pt x="70350" y="3289687"/>
                  <a:pt x="69363" y="3294459"/>
                  <a:pt x="67389" y="3298641"/>
                </a:cubicBezTo>
                <a:cubicBezTo>
                  <a:pt x="65416" y="3302824"/>
                  <a:pt x="62676" y="3306373"/>
                  <a:pt x="59171" y="3309289"/>
                </a:cubicBezTo>
                <a:cubicBezTo>
                  <a:pt x="55666" y="3312206"/>
                  <a:pt x="51542" y="3314400"/>
                  <a:pt x="46800" y="3315873"/>
                </a:cubicBezTo>
                <a:cubicBezTo>
                  <a:pt x="42058" y="3317346"/>
                  <a:pt x="36947" y="3318082"/>
                  <a:pt x="31468" y="3318082"/>
                </a:cubicBezTo>
                <a:cubicBezTo>
                  <a:pt x="27639" y="3318082"/>
                  <a:pt x="24090" y="3317758"/>
                  <a:pt x="20820" y="3317110"/>
                </a:cubicBezTo>
                <a:cubicBezTo>
                  <a:pt x="17551" y="3316462"/>
                  <a:pt x="14634" y="3315667"/>
                  <a:pt x="12072" y="3314724"/>
                </a:cubicBezTo>
                <a:cubicBezTo>
                  <a:pt x="9509" y="3313782"/>
                  <a:pt x="7359" y="3312810"/>
                  <a:pt x="5621" y="3311808"/>
                </a:cubicBezTo>
                <a:cubicBezTo>
                  <a:pt x="3883" y="3310807"/>
                  <a:pt x="2675" y="3309952"/>
                  <a:pt x="1998" y="3309245"/>
                </a:cubicBezTo>
                <a:cubicBezTo>
                  <a:pt x="1321" y="3308538"/>
                  <a:pt x="820" y="3307640"/>
                  <a:pt x="496" y="3306550"/>
                </a:cubicBezTo>
                <a:cubicBezTo>
                  <a:pt x="172" y="3305460"/>
                  <a:pt x="10" y="3304002"/>
                  <a:pt x="10" y="3302176"/>
                </a:cubicBezTo>
                <a:cubicBezTo>
                  <a:pt x="10" y="3300880"/>
                  <a:pt x="69" y="3299805"/>
                  <a:pt x="186" y="3298951"/>
                </a:cubicBezTo>
                <a:cubicBezTo>
                  <a:pt x="304" y="3298097"/>
                  <a:pt x="481" y="3297404"/>
                  <a:pt x="717" y="3296874"/>
                </a:cubicBezTo>
                <a:cubicBezTo>
                  <a:pt x="952" y="3296344"/>
                  <a:pt x="1247" y="3295976"/>
                  <a:pt x="1600" y="3295769"/>
                </a:cubicBezTo>
                <a:cubicBezTo>
                  <a:pt x="1954" y="3295563"/>
                  <a:pt x="2366" y="3295460"/>
                  <a:pt x="2837" y="3295460"/>
                </a:cubicBezTo>
                <a:cubicBezTo>
                  <a:pt x="3662" y="3295460"/>
                  <a:pt x="4826" y="3295961"/>
                  <a:pt x="6328" y="3296962"/>
                </a:cubicBezTo>
                <a:cubicBezTo>
                  <a:pt x="7830" y="3297964"/>
                  <a:pt x="9759" y="3299054"/>
                  <a:pt x="12116" y="3300232"/>
                </a:cubicBezTo>
                <a:cubicBezTo>
                  <a:pt x="14472" y="3301410"/>
                  <a:pt x="17315" y="3302515"/>
                  <a:pt x="20643" y="3303546"/>
                </a:cubicBezTo>
                <a:cubicBezTo>
                  <a:pt x="23972" y="3304577"/>
                  <a:pt x="27816" y="3305092"/>
                  <a:pt x="32175" y="3305092"/>
                </a:cubicBezTo>
                <a:cubicBezTo>
                  <a:pt x="35474" y="3305092"/>
                  <a:pt x="38493" y="3304650"/>
                  <a:pt x="41233" y="3303767"/>
                </a:cubicBezTo>
                <a:cubicBezTo>
                  <a:pt x="43972" y="3302883"/>
                  <a:pt x="46329" y="3301631"/>
                  <a:pt x="48302" y="3300011"/>
                </a:cubicBezTo>
                <a:cubicBezTo>
                  <a:pt x="50276" y="3298391"/>
                  <a:pt x="51793" y="3296403"/>
                  <a:pt x="52853" y="3294046"/>
                </a:cubicBezTo>
                <a:cubicBezTo>
                  <a:pt x="53913" y="3291690"/>
                  <a:pt x="54444" y="3289009"/>
                  <a:pt x="54444" y="3286005"/>
                </a:cubicBezTo>
                <a:cubicBezTo>
                  <a:pt x="54444" y="3282765"/>
                  <a:pt x="53707" y="3279996"/>
                  <a:pt x="52234" y="3277698"/>
                </a:cubicBezTo>
                <a:cubicBezTo>
                  <a:pt x="50762" y="3275401"/>
                  <a:pt x="48818" y="3273383"/>
                  <a:pt x="46402" y="3271645"/>
                </a:cubicBezTo>
                <a:cubicBezTo>
                  <a:pt x="43987" y="3269908"/>
                  <a:pt x="41233" y="3268317"/>
                  <a:pt x="38140" y="3266873"/>
                </a:cubicBezTo>
                <a:cubicBezTo>
                  <a:pt x="35047" y="3265430"/>
                  <a:pt x="31881" y="3263957"/>
                  <a:pt x="28641" y="3262455"/>
                </a:cubicBezTo>
                <a:cubicBezTo>
                  <a:pt x="25400" y="3260953"/>
                  <a:pt x="22249" y="3259289"/>
                  <a:pt x="19185" y="3257462"/>
                </a:cubicBezTo>
                <a:cubicBezTo>
                  <a:pt x="16122" y="3255636"/>
                  <a:pt x="13382" y="3253486"/>
                  <a:pt x="10967" y="3251012"/>
                </a:cubicBezTo>
                <a:cubicBezTo>
                  <a:pt x="8552" y="3248537"/>
                  <a:pt x="6593" y="3245636"/>
                  <a:pt x="5091" y="3242308"/>
                </a:cubicBezTo>
                <a:cubicBezTo>
                  <a:pt x="3589" y="3238979"/>
                  <a:pt x="2837" y="3234988"/>
                  <a:pt x="2837" y="3230334"/>
                </a:cubicBezTo>
                <a:cubicBezTo>
                  <a:pt x="2837" y="3225562"/>
                  <a:pt x="3706" y="3221306"/>
                  <a:pt x="5444" y="3217565"/>
                </a:cubicBezTo>
                <a:cubicBezTo>
                  <a:pt x="7182" y="3213824"/>
                  <a:pt x="9598" y="3210687"/>
                  <a:pt x="12690" y="3208154"/>
                </a:cubicBezTo>
                <a:cubicBezTo>
                  <a:pt x="15783" y="3205621"/>
                  <a:pt x="19465" y="3203691"/>
                  <a:pt x="23736" y="3202366"/>
                </a:cubicBezTo>
                <a:cubicBezTo>
                  <a:pt x="28007" y="3201040"/>
                  <a:pt x="32617" y="3200378"/>
                  <a:pt x="37566" y="3200378"/>
                </a:cubicBezTo>
                <a:close/>
                <a:moveTo>
                  <a:pt x="8235357" y="2982981"/>
                </a:moveTo>
                <a:lnTo>
                  <a:pt x="8244689" y="2982981"/>
                </a:lnTo>
                <a:cubicBezTo>
                  <a:pt x="8246603" y="2982981"/>
                  <a:pt x="8248278" y="2983158"/>
                  <a:pt x="8249714" y="2983512"/>
                </a:cubicBezTo>
                <a:cubicBezTo>
                  <a:pt x="8251150" y="2983865"/>
                  <a:pt x="8252406" y="2984425"/>
                  <a:pt x="8253482" y="2985191"/>
                </a:cubicBezTo>
                <a:cubicBezTo>
                  <a:pt x="8254559" y="2985957"/>
                  <a:pt x="8255456" y="2986929"/>
                  <a:pt x="8256174" y="2988107"/>
                </a:cubicBezTo>
                <a:cubicBezTo>
                  <a:pt x="8256892" y="2989285"/>
                  <a:pt x="8257520" y="2990669"/>
                  <a:pt x="8258058" y="2992260"/>
                </a:cubicBezTo>
                <a:lnTo>
                  <a:pt x="8290754" y="3075060"/>
                </a:lnTo>
                <a:lnTo>
                  <a:pt x="8291196" y="3075060"/>
                </a:lnTo>
                <a:lnTo>
                  <a:pt x="8325217" y="2992525"/>
                </a:lnTo>
                <a:cubicBezTo>
                  <a:pt x="8325875" y="2990758"/>
                  <a:pt x="8326594" y="2989256"/>
                  <a:pt x="8327372" y="2988018"/>
                </a:cubicBezTo>
                <a:cubicBezTo>
                  <a:pt x="8328150" y="2986781"/>
                  <a:pt x="8329004" y="2985795"/>
                  <a:pt x="8329931" y="2985058"/>
                </a:cubicBezTo>
                <a:cubicBezTo>
                  <a:pt x="8330859" y="2984322"/>
                  <a:pt x="8331891" y="2983792"/>
                  <a:pt x="8333028" y="2983468"/>
                </a:cubicBezTo>
                <a:cubicBezTo>
                  <a:pt x="8334165" y="2983144"/>
                  <a:pt x="8335482" y="2982981"/>
                  <a:pt x="8336979" y="2982981"/>
                </a:cubicBezTo>
                <a:lnTo>
                  <a:pt x="8346764" y="2982981"/>
                </a:lnTo>
                <a:cubicBezTo>
                  <a:pt x="8347662" y="2982981"/>
                  <a:pt x="8348515" y="2983114"/>
                  <a:pt x="8349323" y="2983379"/>
                </a:cubicBezTo>
                <a:cubicBezTo>
                  <a:pt x="8350131" y="2983644"/>
                  <a:pt x="8350819" y="2984057"/>
                  <a:pt x="8351388" y="2984616"/>
                </a:cubicBezTo>
                <a:cubicBezTo>
                  <a:pt x="8351957" y="2985176"/>
                  <a:pt x="8352421" y="2985883"/>
                  <a:pt x="8352779" y="2986737"/>
                </a:cubicBezTo>
                <a:cubicBezTo>
                  <a:pt x="8353139" y="2987591"/>
                  <a:pt x="8353318" y="2988637"/>
                  <a:pt x="8353318" y="2989874"/>
                </a:cubicBezTo>
                <a:lnTo>
                  <a:pt x="8353318" y="3095030"/>
                </a:lnTo>
                <a:cubicBezTo>
                  <a:pt x="8353318" y="3095502"/>
                  <a:pt x="8353197" y="3095914"/>
                  <a:pt x="8352954" y="3096268"/>
                </a:cubicBezTo>
                <a:cubicBezTo>
                  <a:pt x="8352711" y="3096621"/>
                  <a:pt x="8352287" y="3096901"/>
                  <a:pt x="8351680" y="3097107"/>
                </a:cubicBezTo>
                <a:cubicBezTo>
                  <a:pt x="8351073" y="3097313"/>
                  <a:pt x="8350299" y="3097490"/>
                  <a:pt x="8349359" y="3097637"/>
                </a:cubicBezTo>
                <a:cubicBezTo>
                  <a:pt x="8348419" y="3097785"/>
                  <a:pt x="8347190" y="3097858"/>
                  <a:pt x="8345673" y="3097858"/>
                </a:cubicBezTo>
                <a:cubicBezTo>
                  <a:pt x="8344278" y="3097858"/>
                  <a:pt x="8343079" y="3097785"/>
                  <a:pt x="8342078" y="3097637"/>
                </a:cubicBezTo>
                <a:cubicBezTo>
                  <a:pt x="8341077" y="3097490"/>
                  <a:pt x="8340288" y="3097313"/>
                  <a:pt x="8339712" y="3097107"/>
                </a:cubicBezTo>
                <a:cubicBezTo>
                  <a:pt x="8339135" y="3096901"/>
                  <a:pt x="8338725" y="3096621"/>
                  <a:pt x="8338483" y="3096268"/>
                </a:cubicBezTo>
                <a:cubicBezTo>
                  <a:pt x="8338240" y="3095914"/>
                  <a:pt x="8338119" y="3095502"/>
                  <a:pt x="8338119" y="3095030"/>
                </a:cubicBezTo>
                <a:lnTo>
                  <a:pt x="8338119" y="2995441"/>
                </a:lnTo>
                <a:lnTo>
                  <a:pt x="8337942" y="2995441"/>
                </a:lnTo>
                <a:lnTo>
                  <a:pt x="8297647" y="3095472"/>
                </a:lnTo>
                <a:cubicBezTo>
                  <a:pt x="8297470" y="3095885"/>
                  <a:pt x="8297220" y="3096238"/>
                  <a:pt x="8296896" y="3096533"/>
                </a:cubicBezTo>
                <a:cubicBezTo>
                  <a:pt x="8296572" y="3096827"/>
                  <a:pt x="8296100" y="3097078"/>
                  <a:pt x="8295482" y="3097284"/>
                </a:cubicBezTo>
                <a:cubicBezTo>
                  <a:pt x="8294863" y="3097490"/>
                  <a:pt x="8294127" y="3097637"/>
                  <a:pt x="8293273" y="3097726"/>
                </a:cubicBezTo>
                <a:cubicBezTo>
                  <a:pt x="8292419" y="3097814"/>
                  <a:pt x="8291402" y="3097858"/>
                  <a:pt x="8290224" y="3097858"/>
                </a:cubicBezTo>
                <a:cubicBezTo>
                  <a:pt x="8288987" y="3097858"/>
                  <a:pt x="8287926" y="3097799"/>
                  <a:pt x="8287043" y="3097681"/>
                </a:cubicBezTo>
                <a:cubicBezTo>
                  <a:pt x="8286159" y="3097564"/>
                  <a:pt x="8285423" y="3097402"/>
                  <a:pt x="8284834" y="3097195"/>
                </a:cubicBezTo>
                <a:cubicBezTo>
                  <a:pt x="8284245" y="3096989"/>
                  <a:pt x="8283788" y="3096739"/>
                  <a:pt x="8283464" y="3096444"/>
                </a:cubicBezTo>
                <a:cubicBezTo>
                  <a:pt x="8283140" y="3096150"/>
                  <a:pt x="8282919" y="3095826"/>
                  <a:pt x="8282801" y="3095472"/>
                </a:cubicBezTo>
                <a:lnTo>
                  <a:pt x="8244273" y="2995441"/>
                </a:lnTo>
                <a:lnTo>
                  <a:pt x="8244185" y="2995441"/>
                </a:lnTo>
                <a:lnTo>
                  <a:pt x="8244185" y="3095030"/>
                </a:lnTo>
                <a:cubicBezTo>
                  <a:pt x="8244185" y="3095502"/>
                  <a:pt x="8244064" y="3095914"/>
                  <a:pt x="8243822" y="3096268"/>
                </a:cubicBezTo>
                <a:cubicBezTo>
                  <a:pt x="8243579" y="3096621"/>
                  <a:pt x="8243154" y="3096901"/>
                  <a:pt x="8242547" y="3097107"/>
                </a:cubicBezTo>
                <a:cubicBezTo>
                  <a:pt x="8241940" y="3097313"/>
                  <a:pt x="8241151" y="3097490"/>
                  <a:pt x="8240181" y="3097637"/>
                </a:cubicBezTo>
                <a:cubicBezTo>
                  <a:pt x="8239210" y="3097785"/>
                  <a:pt x="8237966" y="3097858"/>
                  <a:pt x="8236449" y="3097858"/>
                </a:cubicBezTo>
                <a:cubicBezTo>
                  <a:pt x="8234992" y="3097858"/>
                  <a:pt x="8233779" y="3097785"/>
                  <a:pt x="8232809" y="3097637"/>
                </a:cubicBezTo>
                <a:cubicBezTo>
                  <a:pt x="8231838" y="3097490"/>
                  <a:pt x="8231064" y="3097313"/>
                  <a:pt x="8230487" y="3097107"/>
                </a:cubicBezTo>
                <a:cubicBezTo>
                  <a:pt x="8229911" y="3096901"/>
                  <a:pt x="8229517" y="3096621"/>
                  <a:pt x="8229304" y="3096268"/>
                </a:cubicBezTo>
                <a:cubicBezTo>
                  <a:pt x="8229092" y="3095914"/>
                  <a:pt x="8228986" y="3095502"/>
                  <a:pt x="8228986" y="3095030"/>
                </a:cubicBezTo>
                <a:lnTo>
                  <a:pt x="8228986" y="2989874"/>
                </a:lnTo>
                <a:cubicBezTo>
                  <a:pt x="8228986" y="2987400"/>
                  <a:pt x="8229644" y="2985633"/>
                  <a:pt x="8230960" y="2984572"/>
                </a:cubicBezTo>
                <a:cubicBezTo>
                  <a:pt x="8232276" y="2983512"/>
                  <a:pt x="8233741" y="2982981"/>
                  <a:pt x="8235357" y="2982981"/>
                </a:cubicBezTo>
                <a:close/>
                <a:moveTo>
                  <a:pt x="7759107" y="2982981"/>
                </a:moveTo>
                <a:lnTo>
                  <a:pt x="7768439" y="2982981"/>
                </a:lnTo>
                <a:cubicBezTo>
                  <a:pt x="7770353" y="2982981"/>
                  <a:pt x="7772028" y="2983158"/>
                  <a:pt x="7773464" y="2983512"/>
                </a:cubicBezTo>
                <a:cubicBezTo>
                  <a:pt x="7774900" y="2983865"/>
                  <a:pt x="7776156" y="2984425"/>
                  <a:pt x="7777232" y="2985191"/>
                </a:cubicBezTo>
                <a:cubicBezTo>
                  <a:pt x="7778309" y="2985957"/>
                  <a:pt x="7779207" y="2986929"/>
                  <a:pt x="7779925" y="2988107"/>
                </a:cubicBezTo>
                <a:cubicBezTo>
                  <a:pt x="7780643" y="2989285"/>
                  <a:pt x="7781270" y="2990669"/>
                  <a:pt x="7781809" y="2992260"/>
                </a:cubicBezTo>
                <a:lnTo>
                  <a:pt x="7814504" y="3075060"/>
                </a:lnTo>
                <a:lnTo>
                  <a:pt x="7814946" y="3075060"/>
                </a:lnTo>
                <a:lnTo>
                  <a:pt x="7848967" y="2992525"/>
                </a:lnTo>
                <a:cubicBezTo>
                  <a:pt x="7849626" y="2990758"/>
                  <a:pt x="7850344" y="2989256"/>
                  <a:pt x="7851123" y="2988018"/>
                </a:cubicBezTo>
                <a:cubicBezTo>
                  <a:pt x="7851900" y="2986781"/>
                  <a:pt x="7852754" y="2985795"/>
                  <a:pt x="7853682" y="2985058"/>
                </a:cubicBezTo>
                <a:cubicBezTo>
                  <a:pt x="7854610" y="2984322"/>
                  <a:pt x="7855641" y="2983792"/>
                  <a:pt x="7856779" y="2983468"/>
                </a:cubicBezTo>
                <a:cubicBezTo>
                  <a:pt x="7857915" y="2983144"/>
                  <a:pt x="7859232" y="2982981"/>
                  <a:pt x="7860729" y="2982981"/>
                </a:cubicBezTo>
                <a:lnTo>
                  <a:pt x="7870514" y="2982981"/>
                </a:lnTo>
                <a:cubicBezTo>
                  <a:pt x="7871413" y="2982981"/>
                  <a:pt x="7872265" y="2983114"/>
                  <a:pt x="7873073" y="2983379"/>
                </a:cubicBezTo>
                <a:cubicBezTo>
                  <a:pt x="7873881" y="2983644"/>
                  <a:pt x="7874569" y="2984057"/>
                  <a:pt x="7875138" y="2984616"/>
                </a:cubicBezTo>
                <a:cubicBezTo>
                  <a:pt x="7875707" y="2985176"/>
                  <a:pt x="7876171" y="2985883"/>
                  <a:pt x="7876530" y="2986737"/>
                </a:cubicBezTo>
                <a:cubicBezTo>
                  <a:pt x="7876889" y="2987591"/>
                  <a:pt x="7877068" y="2988637"/>
                  <a:pt x="7877068" y="2989874"/>
                </a:cubicBezTo>
                <a:lnTo>
                  <a:pt x="7877068" y="3095030"/>
                </a:lnTo>
                <a:cubicBezTo>
                  <a:pt x="7877068" y="3095502"/>
                  <a:pt x="7876947" y="3095914"/>
                  <a:pt x="7876705" y="3096268"/>
                </a:cubicBezTo>
                <a:cubicBezTo>
                  <a:pt x="7876462" y="3096621"/>
                  <a:pt x="7876037" y="3096901"/>
                  <a:pt x="7875430" y="3097107"/>
                </a:cubicBezTo>
                <a:cubicBezTo>
                  <a:pt x="7874823" y="3097313"/>
                  <a:pt x="7874049" y="3097490"/>
                  <a:pt x="7873109" y="3097637"/>
                </a:cubicBezTo>
                <a:cubicBezTo>
                  <a:pt x="7872169" y="3097785"/>
                  <a:pt x="7870940" y="3097858"/>
                  <a:pt x="7869423" y="3097858"/>
                </a:cubicBezTo>
                <a:cubicBezTo>
                  <a:pt x="7868028" y="3097858"/>
                  <a:pt x="7866830" y="3097785"/>
                  <a:pt x="7865829" y="3097637"/>
                </a:cubicBezTo>
                <a:cubicBezTo>
                  <a:pt x="7864828" y="3097490"/>
                  <a:pt x="7864039" y="3097313"/>
                  <a:pt x="7863462" y="3097107"/>
                </a:cubicBezTo>
                <a:cubicBezTo>
                  <a:pt x="7862885" y="3096901"/>
                  <a:pt x="7862475" y="3096621"/>
                  <a:pt x="7862233" y="3096268"/>
                </a:cubicBezTo>
                <a:cubicBezTo>
                  <a:pt x="7861990" y="3095914"/>
                  <a:pt x="7861869" y="3095502"/>
                  <a:pt x="7861869" y="3095030"/>
                </a:cubicBezTo>
                <a:lnTo>
                  <a:pt x="7861869" y="2995441"/>
                </a:lnTo>
                <a:lnTo>
                  <a:pt x="7861692" y="2995441"/>
                </a:lnTo>
                <a:lnTo>
                  <a:pt x="7821397" y="3095472"/>
                </a:lnTo>
                <a:cubicBezTo>
                  <a:pt x="7821220" y="3095885"/>
                  <a:pt x="7820970" y="3096238"/>
                  <a:pt x="7820646" y="3096533"/>
                </a:cubicBezTo>
                <a:cubicBezTo>
                  <a:pt x="7820322" y="3096827"/>
                  <a:pt x="7819851" y="3097078"/>
                  <a:pt x="7819232" y="3097284"/>
                </a:cubicBezTo>
                <a:cubicBezTo>
                  <a:pt x="7818613" y="3097490"/>
                  <a:pt x="7817877" y="3097637"/>
                  <a:pt x="7817023" y="3097726"/>
                </a:cubicBezTo>
                <a:cubicBezTo>
                  <a:pt x="7816169" y="3097814"/>
                  <a:pt x="7815153" y="3097858"/>
                  <a:pt x="7813974" y="3097858"/>
                </a:cubicBezTo>
                <a:cubicBezTo>
                  <a:pt x="7812737" y="3097858"/>
                  <a:pt x="7811677" y="3097799"/>
                  <a:pt x="7810793" y="3097681"/>
                </a:cubicBezTo>
                <a:cubicBezTo>
                  <a:pt x="7809909" y="3097564"/>
                  <a:pt x="7809173" y="3097402"/>
                  <a:pt x="7808584" y="3097195"/>
                </a:cubicBezTo>
                <a:cubicBezTo>
                  <a:pt x="7807995" y="3096989"/>
                  <a:pt x="7807539" y="3096739"/>
                  <a:pt x="7807214" y="3096444"/>
                </a:cubicBezTo>
                <a:cubicBezTo>
                  <a:pt x="7806890" y="3096150"/>
                  <a:pt x="7806669" y="3095826"/>
                  <a:pt x="7806551" y="3095472"/>
                </a:cubicBezTo>
                <a:lnTo>
                  <a:pt x="7768024" y="2995441"/>
                </a:lnTo>
                <a:lnTo>
                  <a:pt x="7767935" y="2995441"/>
                </a:lnTo>
                <a:lnTo>
                  <a:pt x="7767935" y="3095030"/>
                </a:lnTo>
                <a:cubicBezTo>
                  <a:pt x="7767935" y="3095502"/>
                  <a:pt x="7767814" y="3095914"/>
                  <a:pt x="7767572" y="3096268"/>
                </a:cubicBezTo>
                <a:cubicBezTo>
                  <a:pt x="7767329" y="3096621"/>
                  <a:pt x="7766904" y="3096901"/>
                  <a:pt x="7766297" y="3097107"/>
                </a:cubicBezTo>
                <a:cubicBezTo>
                  <a:pt x="7765690" y="3097313"/>
                  <a:pt x="7764901" y="3097490"/>
                  <a:pt x="7763931" y="3097637"/>
                </a:cubicBezTo>
                <a:cubicBezTo>
                  <a:pt x="7762960" y="3097785"/>
                  <a:pt x="7761716" y="3097858"/>
                  <a:pt x="7760199" y="3097858"/>
                </a:cubicBezTo>
                <a:cubicBezTo>
                  <a:pt x="7758743" y="3097858"/>
                  <a:pt x="7757529" y="3097785"/>
                  <a:pt x="7756559" y="3097637"/>
                </a:cubicBezTo>
                <a:cubicBezTo>
                  <a:pt x="7755588" y="3097490"/>
                  <a:pt x="7754814" y="3097313"/>
                  <a:pt x="7754238" y="3097107"/>
                </a:cubicBezTo>
                <a:cubicBezTo>
                  <a:pt x="7753661" y="3096901"/>
                  <a:pt x="7753267" y="3096621"/>
                  <a:pt x="7753055" y="3096268"/>
                </a:cubicBezTo>
                <a:cubicBezTo>
                  <a:pt x="7752842" y="3095914"/>
                  <a:pt x="7752736" y="3095502"/>
                  <a:pt x="7752736" y="3095030"/>
                </a:cubicBezTo>
                <a:lnTo>
                  <a:pt x="7752736" y="2989874"/>
                </a:lnTo>
                <a:cubicBezTo>
                  <a:pt x="7752736" y="2987400"/>
                  <a:pt x="7753394" y="2985633"/>
                  <a:pt x="7754710" y="2984572"/>
                </a:cubicBezTo>
                <a:cubicBezTo>
                  <a:pt x="7756026" y="2983512"/>
                  <a:pt x="7757492" y="2982981"/>
                  <a:pt x="7759107" y="2982981"/>
                </a:cubicBezTo>
                <a:close/>
                <a:moveTo>
                  <a:pt x="7292382" y="2982981"/>
                </a:moveTo>
                <a:lnTo>
                  <a:pt x="7301714" y="2982981"/>
                </a:lnTo>
                <a:cubicBezTo>
                  <a:pt x="7303628" y="2982981"/>
                  <a:pt x="7305303" y="2983158"/>
                  <a:pt x="7306739" y="2983512"/>
                </a:cubicBezTo>
                <a:cubicBezTo>
                  <a:pt x="7308175" y="2983865"/>
                  <a:pt x="7309431" y="2984425"/>
                  <a:pt x="7310507" y="2985191"/>
                </a:cubicBezTo>
                <a:cubicBezTo>
                  <a:pt x="7311584" y="2985957"/>
                  <a:pt x="7312482" y="2986929"/>
                  <a:pt x="7313200" y="2988107"/>
                </a:cubicBezTo>
                <a:cubicBezTo>
                  <a:pt x="7313918" y="2989285"/>
                  <a:pt x="7314545" y="2990669"/>
                  <a:pt x="7315084" y="2992260"/>
                </a:cubicBezTo>
                <a:lnTo>
                  <a:pt x="7347779" y="3075060"/>
                </a:lnTo>
                <a:lnTo>
                  <a:pt x="7348221" y="3075060"/>
                </a:lnTo>
                <a:lnTo>
                  <a:pt x="7382242" y="2992525"/>
                </a:lnTo>
                <a:cubicBezTo>
                  <a:pt x="7382901" y="2990758"/>
                  <a:pt x="7383619" y="2989256"/>
                  <a:pt x="7384398" y="2988018"/>
                </a:cubicBezTo>
                <a:cubicBezTo>
                  <a:pt x="7385175" y="2986781"/>
                  <a:pt x="7386029" y="2985795"/>
                  <a:pt x="7386957" y="2985058"/>
                </a:cubicBezTo>
                <a:cubicBezTo>
                  <a:pt x="7387885" y="2984322"/>
                  <a:pt x="7388916" y="2983792"/>
                  <a:pt x="7390054" y="2983468"/>
                </a:cubicBezTo>
                <a:cubicBezTo>
                  <a:pt x="7391190" y="2983144"/>
                  <a:pt x="7392507" y="2982981"/>
                  <a:pt x="7394004" y="2982981"/>
                </a:cubicBezTo>
                <a:lnTo>
                  <a:pt x="7403789" y="2982981"/>
                </a:lnTo>
                <a:cubicBezTo>
                  <a:pt x="7404688" y="2982981"/>
                  <a:pt x="7405540" y="2983114"/>
                  <a:pt x="7406348" y="2983379"/>
                </a:cubicBezTo>
                <a:cubicBezTo>
                  <a:pt x="7407156" y="2983644"/>
                  <a:pt x="7407844" y="2984057"/>
                  <a:pt x="7408413" y="2984616"/>
                </a:cubicBezTo>
                <a:cubicBezTo>
                  <a:pt x="7408982" y="2985176"/>
                  <a:pt x="7409446" y="2985883"/>
                  <a:pt x="7409805" y="2986737"/>
                </a:cubicBezTo>
                <a:cubicBezTo>
                  <a:pt x="7410164" y="2987591"/>
                  <a:pt x="7410343" y="2988637"/>
                  <a:pt x="7410343" y="2989874"/>
                </a:cubicBezTo>
                <a:lnTo>
                  <a:pt x="7410343" y="3095030"/>
                </a:lnTo>
                <a:cubicBezTo>
                  <a:pt x="7410343" y="3095502"/>
                  <a:pt x="7410222" y="3095914"/>
                  <a:pt x="7409980" y="3096268"/>
                </a:cubicBezTo>
                <a:cubicBezTo>
                  <a:pt x="7409737" y="3096621"/>
                  <a:pt x="7409312" y="3096901"/>
                  <a:pt x="7408705" y="3097107"/>
                </a:cubicBezTo>
                <a:cubicBezTo>
                  <a:pt x="7408098" y="3097313"/>
                  <a:pt x="7407324" y="3097490"/>
                  <a:pt x="7406384" y="3097637"/>
                </a:cubicBezTo>
                <a:cubicBezTo>
                  <a:pt x="7405444" y="3097785"/>
                  <a:pt x="7404215" y="3097858"/>
                  <a:pt x="7402698" y="3097858"/>
                </a:cubicBezTo>
                <a:cubicBezTo>
                  <a:pt x="7401303" y="3097858"/>
                  <a:pt x="7400105" y="3097785"/>
                  <a:pt x="7399104" y="3097637"/>
                </a:cubicBezTo>
                <a:cubicBezTo>
                  <a:pt x="7398103" y="3097490"/>
                  <a:pt x="7397314" y="3097313"/>
                  <a:pt x="7396737" y="3097107"/>
                </a:cubicBezTo>
                <a:cubicBezTo>
                  <a:pt x="7396160" y="3096901"/>
                  <a:pt x="7395750" y="3096621"/>
                  <a:pt x="7395508" y="3096268"/>
                </a:cubicBezTo>
                <a:cubicBezTo>
                  <a:pt x="7395265" y="3095914"/>
                  <a:pt x="7395144" y="3095502"/>
                  <a:pt x="7395144" y="3095030"/>
                </a:cubicBezTo>
                <a:lnTo>
                  <a:pt x="7395144" y="2995441"/>
                </a:lnTo>
                <a:lnTo>
                  <a:pt x="7394967" y="2995441"/>
                </a:lnTo>
                <a:lnTo>
                  <a:pt x="7354672" y="3095472"/>
                </a:lnTo>
                <a:cubicBezTo>
                  <a:pt x="7354495" y="3095885"/>
                  <a:pt x="7354245" y="3096238"/>
                  <a:pt x="7353921" y="3096533"/>
                </a:cubicBezTo>
                <a:cubicBezTo>
                  <a:pt x="7353597" y="3096827"/>
                  <a:pt x="7353126" y="3097078"/>
                  <a:pt x="7352507" y="3097284"/>
                </a:cubicBezTo>
                <a:cubicBezTo>
                  <a:pt x="7351888" y="3097490"/>
                  <a:pt x="7351152" y="3097637"/>
                  <a:pt x="7350298" y="3097726"/>
                </a:cubicBezTo>
                <a:cubicBezTo>
                  <a:pt x="7349444" y="3097814"/>
                  <a:pt x="7348428" y="3097858"/>
                  <a:pt x="7347249" y="3097858"/>
                </a:cubicBezTo>
                <a:cubicBezTo>
                  <a:pt x="7346012" y="3097858"/>
                  <a:pt x="7344952" y="3097799"/>
                  <a:pt x="7344068" y="3097681"/>
                </a:cubicBezTo>
                <a:cubicBezTo>
                  <a:pt x="7343184" y="3097564"/>
                  <a:pt x="7342448" y="3097402"/>
                  <a:pt x="7341859" y="3097195"/>
                </a:cubicBezTo>
                <a:cubicBezTo>
                  <a:pt x="7341270" y="3096989"/>
                  <a:pt x="7340814" y="3096739"/>
                  <a:pt x="7340489" y="3096444"/>
                </a:cubicBezTo>
                <a:cubicBezTo>
                  <a:pt x="7340165" y="3096150"/>
                  <a:pt x="7339944" y="3095826"/>
                  <a:pt x="7339826" y="3095472"/>
                </a:cubicBezTo>
                <a:lnTo>
                  <a:pt x="7301299" y="2995441"/>
                </a:lnTo>
                <a:lnTo>
                  <a:pt x="7301210" y="2995441"/>
                </a:lnTo>
                <a:lnTo>
                  <a:pt x="7301210" y="3095030"/>
                </a:lnTo>
                <a:cubicBezTo>
                  <a:pt x="7301210" y="3095502"/>
                  <a:pt x="7301089" y="3095914"/>
                  <a:pt x="7300847" y="3096268"/>
                </a:cubicBezTo>
                <a:cubicBezTo>
                  <a:pt x="7300604" y="3096621"/>
                  <a:pt x="7300179" y="3096901"/>
                  <a:pt x="7299572" y="3097107"/>
                </a:cubicBezTo>
                <a:cubicBezTo>
                  <a:pt x="7298965" y="3097313"/>
                  <a:pt x="7298176" y="3097490"/>
                  <a:pt x="7297206" y="3097637"/>
                </a:cubicBezTo>
                <a:cubicBezTo>
                  <a:pt x="7296235" y="3097785"/>
                  <a:pt x="7294991" y="3097858"/>
                  <a:pt x="7293474" y="3097858"/>
                </a:cubicBezTo>
                <a:cubicBezTo>
                  <a:pt x="7292018" y="3097858"/>
                  <a:pt x="7290804" y="3097785"/>
                  <a:pt x="7289834" y="3097637"/>
                </a:cubicBezTo>
                <a:cubicBezTo>
                  <a:pt x="7288863" y="3097490"/>
                  <a:pt x="7288089" y="3097313"/>
                  <a:pt x="7287513" y="3097107"/>
                </a:cubicBezTo>
                <a:cubicBezTo>
                  <a:pt x="7286936" y="3096901"/>
                  <a:pt x="7286542" y="3096621"/>
                  <a:pt x="7286330" y="3096268"/>
                </a:cubicBezTo>
                <a:cubicBezTo>
                  <a:pt x="7286117" y="3095914"/>
                  <a:pt x="7286011" y="3095502"/>
                  <a:pt x="7286011" y="3095030"/>
                </a:cubicBezTo>
                <a:lnTo>
                  <a:pt x="7286011" y="2989874"/>
                </a:lnTo>
                <a:cubicBezTo>
                  <a:pt x="7286011" y="2987400"/>
                  <a:pt x="7286669" y="2985633"/>
                  <a:pt x="7287985" y="2984572"/>
                </a:cubicBezTo>
                <a:cubicBezTo>
                  <a:pt x="7289301" y="2983512"/>
                  <a:pt x="7290767" y="2982981"/>
                  <a:pt x="7292382" y="2982981"/>
                </a:cubicBezTo>
                <a:close/>
                <a:moveTo>
                  <a:pt x="6816132" y="2982981"/>
                </a:moveTo>
                <a:lnTo>
                  <a:pt x="6825464" y="2982981"/>
                </a:lnTo>
                <a:cubicBezTo>
                  <a:pt x="6827378" y="2982981"/>
                  <a:pt x="6829053" y="2983158"/>
                  <a:pt x="6830489" y="2983512"/>
                </a:cubicBezTo>
                <a:cubicBezTo>
                  <a:pt x="6831925" y="2983865"/>
                  <a:pt x="6833181" y="2984425"/>
                  <a:pt x="6834257" y="2985191"/>
                </a:cubicBezTo>
                <a:cubicBezTo>
                  <a:pt x="6835334" y="2985957"/>
                  <a:pt x="6836232" y="2986929"/>
                  <a:pt x="6836950" y="2988107"/>
                </a:cubicBezTo>
                <a:cubicBezTo>
                  <a:pt x="6837668" y="2989285"/>
                  <a:pt x="6838295" y="2990669"/>
                  <a:pt x="6838834" y="2992260"/>
                </a:cubicBezTo>
                <a:lnTo>
                  <a:pt x="6871529" y="3075060"/>
                </a:lnTo>
                <a:lnTo>
                  <a:pt x="6871971" y="3075060"/>
                </a:lnTo>
                <a:lnTo>
                  <a:pt x="6905992" y="2992525"/>
                </a:lnTo>
                <a:cubicBezTo>
                  <a:pt x="6906651" y="2990758"/>
                  <a:pt x="6907369" y="2989256"/>
                  <a:pt x="6908148" y="2988018"/>
                </a:cubicBezTo>
                <a:cubicBezTo>
                  <a:pt x="6908925" y="2986781"/>
                  <a:pt x="6909779" y="2985795"/>
                  <a:pt x="6910707" y="2985058"/>
                </a:cubicBezTo>
                <a:cubicBezTo>
                  <a:pt x="6911635" y="2984322"/>
                  <a:pt x="6912666" y="2983792"/>
                  <a:pt x="6913804" y="2983468"/>
                </a:cubicBezTo>
                <a:cubicBezTo>
                  <a:pt x="6914940" y="2983144"/>
                  <a:pt x="6916257" y="2982981"/>
                  <a:pt x="6917754" y="2982981"/>
                </a:cubicBezTo>
                <a:lnTo>
                  <a:pt x="6927539" y="2982981"/>
                </a:lnTo>
                <a:cubicBezTo>
                  <a:pt x="6928438" y="2982981"/>
                  <a:pt x="6929290" y="2983114"/>
                  <a:pt x="6930098" y="2983379"/>
                </a:cubicBezTo>
                <a:cubicBezTo>
                  <a:pt x="6930906" y="2983644"/>
                  <a:pt x="6931594" y="2984057"/>
                  <a:pt x="6932163" y="2984616"/>
                </a:cubicBezTo>
                <a:cubicBezTo>
                  <a:pt x="6932732" y="2985176"/>
                  <a:pt x="6933196" y="2985883"/>
                  <a:pt x="6933555" y="2986737"/>
                </a:cubicBezTo>
                <a:cubicBezTo>
                  <a:pt x="6933914" y="2987591"/>
                  <a:pt x="6934093" y="2988637"/>
                  <a:pt x="6934093" y="2989874"/>
                </a:cubicBezTo>
                <a:lnTo>
                  <a:pt x="6934093" y="3095030"/>
                </a:lnTo>
                <a:cubicBezTo>
                  <a:pt x="6934093" y="3095502"/>
                  <a:pt x="6933972" y="3095914"/>
                  <a:pt x="6933730" y="3096268"/>
                </a:cubicBezTo>
                <a:cubicBezTo>
                  <a:pt x="6933487" y="3096621"/>
                  <a:pt x="6933062" y="3096901"/>
                  <a:pt x="6932455" y="3097107"/>
                </a:cubicBezTo>
                <a:cubicBezTo>
                  <a:pt x="6931848" y="3097313"/>
                  <a:pt x="6931074" y="3097490"/>
                  <a:pt x="6930134" y="3097637"/>
                </a:cubicBezTo>
                <a:cubicBezTo>
                  <a:pt x="6929194" y="3097785"/>
                  <a:pt x="6927965" y="3097858"/>
                  <a:pt x="6926448" y="3097858"/>
                </a:cubicBezTo>
                <a:cubicBezTo>
                  <a:pt x="6925053" y="3097858"/>
                  <a:pt x="6923855" y="3097785"/>
                  <a:pt x="6922854" y="3097637"/>
                </a:cubicBezTo>
                <a:cubicBezTo>
                  <a:pt x="6921853" y="3097490"/>
                  <a:pt x="6921064" y="3097313"/>
                  <a:pt x="6920487" y="3097107"/>
                </a:cubicBezTo>
                <a:cubicBezTo>
                  <a:pt x="6919910" y="3096901"/>
                  <a:pt x="6919500" y="3096621"/>
                  <a:pt x="6919258" y="3096268"/>
                </a:cubicBezTo>
                <a:cubicBezTo>
                  <a:pt x="6919015" y="3095914"/>
                  <a:pt x="6918894" y="3095502"/>
                  <a:pt x="6918894" y="3095030"/>
                </a:cubicBezTo>
                <a:lnTo>
                  <a:pt x="6918894" y="2995441"/>
                </a:lnTo>
                <a:lnTo>
                  <a:pt x="6918717" y="2995441"/>
                </a:lnTo>
                <a:lnTo>
                  <a:pt x="6878422" y="3095472"/>
                </a:lnTo>
                <a:cubicBezTo>
                  <a:pt x="6878245" y="3095885"/>
                  <a:pt x="6877995" y="3096238"/>
                  <a:pt x="6877671" y="3096533"/>
                </a:cubicBezTo>
                <a:cubicBezTo>
                  <a:pt x="6877347" y="3096827"/>
                  <a:pt x="6876876" y="3097078"/>
                  <a:pt x="6876257" y="3097284"/>
                </a:cubicBezTo>
                <a:cubicBezTo>
                  <a:pt x="6875638" y="3097490"/>
                  <a:pt x="6874902" y="3097637"/>
                  <a:pt x="6874048" y="3097726"/>
                </a:cubicBezTo>
                <a:cubicBezTo>
                  <a:pt x="6873194" y="3097814"/>
                  <a:pt x="6872178" y="3097858"/>
                  <a:pt x="6870999" y="3097858"/>
                </a:cubicBezTo>
                <a:cubicBezTo>
                  <a:pt x="6869762" y="3097858"/>
                  <a:pt x="6868702" y="3097799"/>
                  <a:pt x="6867818" y="3097681"/>
                </a:cubicBezTo>
                <a:cubicBezTo>
                  <a:pt x="6866934" y="3097564"/>
                  <a:pt x="6866198" y="3097402"/>
                  <a:pt x="6865609" y="3097195"/>
                </a:cubicBezTo>
                <a:cubicBezTo>
                  <a:pt x="6865020" y="3096989"/>
                  <a:pt x="6864564" y="3096739"/>
                  <a:pt x="6864239" y="3096444"/>
                </a:cubicBezTo>
                <a:cubicBezTo>
                  <a:pt x="6863915" y="3096150"/>
                  <a:pt x="6863694" y="3095826"/>
                  <a:pt x="6863576" y="3095472"/>
                </a:cubicBezTo>
                <a:lnTo>
                  <a:pt x="6825049" y="2995441"/>
                </a:lnTo>
                <a:lnTo>
                  <a:pt x="6824960" y="2995441"/>
                </a:lnTo>
                <a:lnTo>
                  <a:pt x="6824960" y="3095030"/>
                </a:lnTo>
                <a:cubicBezTo>
                  <a:pt x="6824960" y="3095502"/>
                  <a:pt x="6824839" y="3095914"/>
                  <a:pt x="6824597" y="3096268"/>
                </a:cubicBezTo>
                <a:cubicBezTo>
                  <a:pt x="6824354" y="3096621"/>
                  <a:pt x="6823929" y="3096901"/>
                  <a:pt x="6823322" y="3097107"/>
                </a:cubicBezTo>
                <a:cubicBezTo>
                  <a:pt x="6822715" y="3097313"/>
                  <a:pt x="6821926" y="3097490"/>
                  <a:pt x="6820956" y="3097637"/>
                </a:cubicBezTo>
                <a:cubicBezTo>
                  <a:pt x="6819985" y="3097785"/>
                  <a:pt x="6818741" y="3097858"/>
                  <a:pt x="6817224" y="3097858"/>
                </a:cubicBezTo>
                <a:cubicBezTo>
                  <a:pt x="6815768" y="3097858"/>
                  <a:pt x="6814554" y="3097785"/>
                  <a:pt x="6813584" y="3097637"/>
                </a:cubicBezTo>
                <a:cubicBezTo>
                  <a:pt x="6812613" y="3097490"/>
                  <a:pt x="6811839" y="3097313"/>
                  <a:pt x="6811263" y="3097107"/>
                </a:cubicBezTo>
                <a:cubicBezTo>
                  <a:pt x="6810686" y="3096901"/>
                  <a:pt x="6810292" y="3096621"/>
                  <a:pt x="6810080" y="3096268"/>
                </a:cubicBezTo>
                <a:cubicBezTo>
                  <a:pt x="6809867" y="3095914"/>
                  <a:pt x="6809761" y="3095502"/>
                  <a:pt x="6809761" y="3095030"/>
                </a:cubicBezTo>
                <a:lnTo>
                  <a:pt x="6809761" y="2989874"/>
                </a:lnTo>
                <a:cubicBezTo>
                  <a:pt x="6809761" y="2987400"/>
                  <a:pt x="6810419" y="2985633"/>
                  <a:pt x="6811735" y="2984572"/>
                </a:cubicBezTo>
                <a:cubicBezTo>
                  <a:pt x="6813051" y="2983512"/>
                  <a:pt x="6814517" y="2982981"/>
                  <a:pt x="6816132" y="2982981"/>
                </a:cubicBezTo>
                <a:close/>
                <a:moveTo>
                  <a:pt x="6349407" y="2982981"/>
                </a:moveTo>
                <a:lnTo>
                  <a:pt x="6358739" y="2982981"/>
                </a:lnTo>
                <a:cubicBezTo>
                  <a:pt x="6360653" y="2982981"/>
                  <a:pt x="6362328" y="2983158"/>
                  <a:pt x="6363764" y="2983512"/>
                </a:cubicBezTo>
                <a:cubicBezTo>
                  <a:pt x="6365200" y="2983865"/>
                  <a:pt x="6366456" y="2984425"/>
                  <a:pt x="6367532" y="2985191"/>
                </a:cubicBezTo>
                <a:cubicBezTo>
                  <a:pt x="6368609" y="2985957"/>
                  <a:pt x="6369507" y="2986929"/>
                  <a:pt x="6370225" y="2988107"/>
                </a:cubicBezTo>
                <a:cubicBezTo>
                  <a:pt x="6370943" y="2989285"/>
                  <a:pt x="6371570" y="2990669"/>
                  <a:pt x="6372109" y="2992260"/>
                </a:cubicBezTo>
                <a:lnTo>
                  <a:pt x="6404804" y="3075060"/>
                </a:lnTo>
                <a:lnTo>
                  <a:pt x="6405246" y="3075060"/>
                </a:lnTo>
                <a:lnTo>
                  <a:pt x="6439267" y="2992525"/>
                </a:lnTo>
                <a:cubicBezTo>
                  <a:pt x="6439926" y="2990758"/>
                  <a:pt x="6440644" y="2989256"/>
                  <a:pt x="6441423" y="2988018"/>
                </a:cubicBezTo>
                <a:cubicBezTo>
                  <a:pt x="6442200" y="2986781"/>
                  <a:pt x="6443054" y="2985795"/>
                  <a:pt x="6443982" y="2985058"/>
                </a:cubicBezTo>
                <a:cubicBezTo>
                  <a:pt x="6444910" y="2984322"/>
                  <a:pt x="6445941" y="2983792"/>
                  <a:pt x="6447079" y="2983468"/>
                </a:cubicBezTo>
                <a:cubicBezTo>
                  <a:pt x="6448215" y="2983144"/>
                  <a:pt x="6449532" y="2982981"/>
                  <a:pt x="6451029" y="2982981"/>
                </a:cubicBezTo>
                <a:lnTo>
                  <a:pt x="6460814" y="2982981"/>
                </a:lnTo>
                <a:cubicBezTo>
                  <a:pt x="6461713" y="2982981"/>
                  <a:pt x="6462565" y="2983114"/>
                  <a:pt x="6463373" y="2983379"/>
                </a:cubicBezTo>
                <a:cubicBezTo>
                  <a:pt x="6464181" y="2983644"/>
                  <a:pt x="6464869" y="2984057"/>
                  <a:pt x="6465438" y="2984616"/>
                </a:cubicBezTo>
                <a:cubicBezTo>
                  <a:pt x="6466007" y="2985176"/>
                  <a:pt x="6466471" y="2985883"/>
                  <a:pt x="6466830" y="2986737"/>
                </a:cubicBezTo>
                <a:cubicBezTo>
                  <a:pt x="6467189" y="2987591"/>
                  <a:pt x="6467368" y="2988637"/>
                  <a:pt x="6467368" y="2989874"/>
                </a:cubicBezTo>
                <a:lnTo>
                  <a:pt x="6467368" y="3095030"/>
                </a:lnTo>
                <a:cubicBezTo>
                  <a:pt x="6467368" y="3095502"/>
                  <a:pt x="6467247" y="3095914"/>
                  <a:pt x="6467005" y="3096268"/>
                </a:cubicBezTo>
                <a:cubicBezTo>
                  <a:pt x="6466762" y="3096621"/>
                  <a:pt x="6466337" y="3096901"/>
                  <a:pt x="6465730" y="3097107"/>
                </a:cubicBezTo>
                <a:cubicBezTo>
                  <a:pt x="6465123" y="3097313"/>
                  <a:pt x="6464349" y="3097490"/>
                  <a:pt x="6463409" y="3097637"/>
                </a:cubicBezTo>
                <a:cubicBezTo>
                  <a:pt x="6462469" y="3097785"/>
                  <a:pt x="6461240" y="3097858"/>
                  <a:pt x="6459723" y="3097858"/>
                </a:cubicBezTo>
                <a:cubicBezTo>
                  <a:pt x="6458328" y="3097858"/>
                  <a:pt x="6457130" y="3097785"/>
                  <a:pt x="6456129" y="3097637"/>
                </a:cubicBezTo>
                <a:cubicBezTo>
                  <a:pt x="6455128" y="3097490"/>
                  <a:pt x="6454339" y="3097313"/>
                  <a:pt x="6453762" y="3097107"/>
                </a:cubicBezTo>
                <a:cubicBezTo>
                  <a:pt x="6453185" y="3096901"/>
                  <a:pt x="6452775" y="3096621"/>
                  <a:pt x="6452533" y="3096268"/>
                </a:cubicBezTo>
                <a:cubicBezTo>
                  <a:pt x="6452290" y="3095914"/>
                  <a:pt x="6452169" y="3095502"/>
                  <a:pt x="6452169" y="3095030"/>
                </a:cubicBezTo>
                <a:lnTo>
                  <a:pt x="6452169" y="2995441"/>
                </a:lnTo>
                <a:lnTo>
                  <a:pt x="6451992" y="2995441"/>
                </a:lnTo>
                <a:lnTo>
                  <a:pt x="6411697" y="3095472"/>
                </a:lnTo>
                <a:cubicBezTo>
                  <a:pt x="6411520" y="3095885"/>
                  <a:pt x="6411270" y="3096238"/>
                  <a:pt x="6410946" y="3096533"/>
                </a:cubicBezTo>
                <a:cubicBezTo>
                  <a:pt x="6410622" y="3096827"/>
                  <a:pt x="6410151" y="3097078"/>
                  <a:pt x="6409532" y="3097284"/>
                </a:cubicBezTo>
                <a:cubicBezTo>
                  <a:pt x="6408913" y="3097490"/>
                  <a:pt x="6408177" y="3097637"/>
                  <a:pt x="6407323" y="3097726"/>
                </a:cubicBezTo>
                <a:cubicBezTo>
                  <a:pt x="6406469" y="3097814"/>
                  <a:pt x="6405453" y="3097858"/>
                  <a:pt x="6404274" y="3097858"/>
                </a:cubicBezTo>
                <a:cubicBezTo>
                  <a:pt x="6403037" y="3097858"/>
                  <a:pt x="6401977" y="3097799"/>
                  <a:pt x="6401093" y="3097681"/>
                </a:cubicBezTo>
                <a:cubicBezTo>
                  <a:pt x="6400209" y="3097564"/>
                  <a:pt x="6399473" y="3097402"/>
                  <a:pt x="6398884" y="3097195"/>
                </a:cubicBezTo>
                <a:cubicBezTo>
                  <a:pt x="6398295" y="3096989"/>
                  <a:pt x="6397839" y="3096739"/>
                  <a:pt x="6397514" y="3096444"/>
                </a:cubicBezTo>
                <a:cubicBezTo>
                  <a:pt x="6397190" y="3096150"/>
                  <a:pt x="6396969" y="3095826"/>
                  <a:pt x="6396851" y="3095472"/>
                </a:cubicBezTo>
                <a:lnTo>
                  <a:pt x="6358324" y="2995441"/>
                </a:lnTo>
                <a:lnTo>
                  <a:pt x="6358235" y="2995441"/>
                </a:lnTo>
                <a:lnTo>
                  <a:pt x="6358235" y="3095030"/>
                </a:lnTo>
                <a:cubicBezTo>
                  <a:pt x="6358235" y="3095502"/>
                  <a:pt x="6358114" y="3095914"/>
                  <a:pt x="6357872" y="3096268"/>
                </a:cubicBezTo>
                <a:cubicBezTo>
                  <a:pt x="6357629" y="3096621"/>
                  <a:pt x="6357204" y="3096901"/>
                  <a:pt x="6356597" y="3097107"/>
                </a:cubicBezTo>
                <a:cubicBezTo>
                  <a:pt x="6355990" y="3097313"/>
                  <a:pt x="6355201" y="3097490"/>
                  <a:pt x="6354231" y="3097637"/>
                </a:cubicBezTo>
                <a:cubicBezTo>
                  <a:pt x="6353260" y="3097785"/>
                  <a:pt x="6352016" y="3097858"/>
                  <a:pt x="6350499" y="3097858"/>
                </a:cubicBezTo>
                <a:cubicBezTo>
                  <a:pt x="6349043" y="3097858"/>
                  <a:pt x="6347829" y="3097785"/>
                  <a:pt x="6346859" y="3097637"/>
                </a:cubicBezTo>
                <a:cubicBezTo>
                  <a:pt x="6345888" y="3097490"/>
                  <a:pt x="6345114" y="3097313"/>
                  <a:pt x="6344538" y="3097107"/>
                </a:cubicBezTo>
                <a:cubicBezTo>
                  <a:pt x="6343961" y="3096901"/>
                  <a:pt x="6343567" y="3096621"/>
                  <a:pt x="6343355" y="3096268"/>
                </a:cubicBezTo>
                <a:cubicBezTo>
                  <a:pt x="6343142" y="3095914"/>
                  <a:pt x="6343036" y="3095502"/>
                  <a:pt x="6343036" y="3095030"/>
                </a:cubicBezTo>
                <a:lnTo>
                  <a:pt x="6343036" y="2989874"/>
                </a:lnTo>
                <a:cubicBezTo>
                  <a:pt x="6343036" y="2987400"/>
                  <a:pt x="6343694" y="2985633"/>
                  <a:pt x="6345010" y="2984572"/>
                </a:cubicBezTo>
                <a:cubicBezTo>
                  <a:pt x="6346326" y="2983512"/>
                  <a:pt x="6347792" y="2982981"/>
                  <a:pt x="6349407" y="2982981"/>
                </a:cubicBezTo>
                <a:close/>
                <a:moveTo>
                  <a:pt x="5873157" y="2982981"/>
                </a:moveTo>
                <a:lnTo>
                  <a:pt x="5882489" y="2982981"/>
                </a:lnTo>
                <a:cubicBezTo>
                  <a:pt x="5884403" y="2982981"/>
                  <a:pt x="5886078" y="2983158"/>
                  <a:pt x="5887514" y="2983512"/>
                </a:cubicBezTo>
                <a:cubicBezTo>
                  <a:pt x="5888950" y="2983865"/>
                  <a:pt x="5890206" y="2984425"/>
                  <a:pt x="5891282" y="2985191"/>
                </a:cubicBezTo>
                <a:cubicBezTo>
                  <a:pt x="5892359" y="2985957"/>
                  <a:pt x="5893257" y="2986929"/>
                  <a:pt x="5893975" y="2988107"/>
                </a:cubicBezTo>
                <a:cubicBezTo>
                  <a:pt x="5894693" y="2989285"/>
                  <a:pt x="5895320" y="2990669"/>
                  <a:pt x="5895859" y="2992260"/>
                </a:cubicBezTo>
                <a:lnTo>
                  <a:pt x="5928554" y="3075060"/>
                </a:lnTo>
                <a:lnTo>
                  <a:pt x="5928996" y="3075060"/>
                </a:lnTo>
                <a:lnTo>
                  <a:pt x="5963017" y="2992525"/>
                </a:lnTo>
                <a:cubicBezTo>
                  <a:pt x="5963676" y="2990758"/>
                  <a:pt x="5964394" y="2989256"/>
                  <a:pt x="5965173" y="2988018"/>
                </a:cubicBezTo>
                <a:cubicBezTo>
                  <a:pt x="5965950" y="2986781"/>
                  <a:pt x="5966804" y="2985795"/>
                  <a:pt x="5967732" y="2985058"/>
                </a:cubicBezTo>
                <a:cubicBezTo>
                  <a:pt x="5968660" y="2984322"/>
                  <a:pt x="5969691" y="2983792"/>
                  <a:pt x="5970829" y="2983468"/>
                </a:cubicBezTo>
                <a:cubicBezTo>
                  <a:pt x="5971965" y="2983144"/>
                  <a:pt x="5973282" y="2982981"/>
                  <a:pt x="5974779" y="2982981"/>
                </a:cubicBezTo>
                <a:lnTo>
                  <a:pt x="5984564" y="2982981"/>
                </a:lnTo>
                <a:cubicBezTo>
                  <a:pt x="5985463" y="2982981"/>
                  <a:pt x="5986315" y="2983114"/>
                  <a:pt x="5987123" y="2983379"/>
                </a:cubicBezTo>
                <a:cubicBezTo>
                  <a:pt x="5987931" y="2983644"/>
                  <a:pt x="5988619" y="2984057"/>
                  <a:pt x="5989188" y="2984616"/>
                </a:cubicBezTo>
                <a:cubicBezTo>
                  <a:pt x="5989757" y="2985176"/>
                  <a:pt x="5990221" y="2985883"/>
                  <a:pt x="5990580" y="2986737"/>
                </a:cubicBezTo>
                <a:cubicBezTo>
                  <a:pt x="5990939" y="2987591"/>
                  <a:pt x="5991118" y="2988637"/>
                  <a:pt x="5991118" y="2989874"/>
                </a:cubicBezTo>
                <a:lnTo>
                  <a:pt x="5991118" y="3095030"/>
                </a:lnTo>
                <a:cubicBezTo>
                  <a:pt x="5991118" y="3095502"/>
                  <a:pt x="5990997" y="3095914"/>
                  <a:pt x="5990755" y="3096268"/>
                </a:cubicBezTo>
                <a:cubicBezTo>
                  <a:pt x="5990512" y="3096621"/>
                  <a:pt x="5990087" y="3096901"/>
                  <a:pt x="5989480" y="3097107"/>
                </a:cubicBezTo>
                <a:cubicBezTo>
                  <a:pt x="5988873" y="3097313"/>
                  <a:pt x="5988099" y="3097490"/>
                  <a:pt x="5987159" y="3097637"/>
                </a:cubicBezTo>
                <a:cubicBezTo>
                  <a:pt x="5986219" y="3097785"/>
                  <a:pt x="5984990" y="3097858"/>
                  <a:pt x="5983473" y="3097858"/>
                </a:cubicBezTo>
                <a:cubicBezTo>
                  <a:pt x="5982078" y="3097858"/>
                  <a:pt x="5980880" y="3097785"/>
                  <a:pt x="5979879" y="3097637"/>
                </a:cubicBezTo>
                <a:cubicBezTo>
                  <a:pt x="5978878" y="3097490"/>
                  <a:pt x="5978089" y="3097313"/>
                  <a:pt x="5977512" y="3097107"/>
                </a:cubicBezTo>
                <a:cubicBezTo>
                  <a:pt x="5976935" y="3096901"/>
                  <a:pt x="5976525" y="3096621"/>
                  <a:pt x="5976283" y="3096268"/>
                </a:cubicBezTo>
                <a:cubicBezTo>
                  <a:pt x="5976040" y="3095914"/>
                  <a:pt x="5975919" y="3095502"/>
                  <a:pt x="5975919" y="3095030"/>
                </a:cubicBezTo>
                <a:lnTo>
                  <a:pt x="5975919" y="2995441"/>
                </a:lnTo>
                <a:lnTo>
                  <a:pt x="5975742" y="2995441"/>
                </a:lnTo>
                <a:lnTo>
                  <a:pt x="5935447" y="3095472"/>
                </a:lnTo>
                <a:cubicBezTo>
                  <a:pt x="5935270" y="3095885"/>
                  <a:pt x="5935020" y="3096238"/>
                  <a:pt x="5934696" y="3096533"/>
                </a:cubicBezTo>
                <a:cubicBezTo>
                  <a:pt x="5934372" y="3096827"/>
                  <a:pt x="5933901" y="3097078"/>
                  <a:pt x="5933282" y="3097284"/>
                </a:cubicBezTo>
                <a:cubicBezTo>
                  <a:pt x="5932663" y="3097490"/>
                  <a:pt x="5931927" y="3097637"/>
                  <a:pt x="5931073" y="3097726"/>
                </a:cubicBezTo>
                <a:cubicBezTo>
                  <a:pt x="5930219" y="3097814"/>
                  <a:pt x="5929203" y="3097858"/>
                  <a:pt x="5928024" y="3097858"/>
                </a:cubicBezTo>
                <a:cubicBezTo>
                  <a:pt x="5926787" y="3097858"/>
                  <a:pt x="5925727" y="3097799"/>
                  <a:pt x="5924843" y="3097681"/>
                </a:cubicBezTo>
                <a:cubicBezTo>
                  <a:pt x="5923959" y="3097564"/>
                  <a:pt x="5923223" y="3097402"/>
                  <a:pt x="5922634" y="3097195"/>
                </a:cubicBezTo>
                <a:cubicBezTo>
                  <a:pt x="5922045" y="3096989"/>
                  <a:pt x="5921589" y="3096739"/>
                  <a:pt x="5921264" y="3096444"/>
                </a:cubicBezTo>
                <a:cubicBezTo>
                  <a:pt x="5920940" y="3096150"/>
                  <a:pt x="5920719" y="3095826"/>
                  <a:pt x="5920601" y="3095472"/>
                </a:cubicBezTo>
                <a:lnTo>
                  <a:pt x="5882074" y="2995441"/>
                </a:lnTo>
                <a:lnTo>
                  <a:pt x="5881985" y="2995441"/>
                </a:lnTo>
                <a:lnTo>
                  <a:pt x="5881985" y="3095030"/>
                </a:lnTo>
                <a:cubicBezTo>
                  <a:pt x="5881985" y="3095502"/>
                  <a:pt x="5881864" y="3095914"/>
                  <a:pt x="5881622" y="3096268"/>
                </a:cubicBezTo>
                <a:cubicBezTo>
                  <a:pt x="5881379" y="3096621"/>
                  <a:pt x="5880954" y="3096901"/>
                  <a:pt x="5880347" y="3097107"/>
                </a:cubicBezTo>
                <a:cubicBezTo>
                  <a:pt x="5879740" y="3097313"/>
                  <a:pt x="5878951" y="3097490"/>
                  <a:pt x="5877981" y="3097637"/>
                </a:cubicBezTo>
                <a:cubicBezTo>
                  <a:pt x="5877010" y="3097785"/>
                  <a:pt x="5875766" y="3097858"/>
                  <a:pt x="5874249" y="3097858"/>
                </a:cubicBezTo>
                <a:cubicBezTo>
                  <a:pt x="5872793" y="3097858"/>
                  <a:pt x="5871579" y="3097785"/>
                  <a:pt x="5870609" y="3097637"/>
                </a:cubicBezTo>
                <a:cubicBezTo>
                  <a:pt x="5869638" y="3097490"/>
                  <a:pt x="5868864" y="3097313"/>
                  <a:pt x="5868288" y="3097107"/>
                </a:cubicBezTo>
                <a:cubicBezTo>
                  <a:pt x="5867711" y="3096901"/>
                  <a:pt x="5867317" y="3096621"/>
                  <a:pt x="5867105" y="3096268"/>
                </a:cubicBezTo>
                <a:cubicBezTo>
                  <a:pt x="5866892" y="3095914"/>
                  <a:pt x="5866786" y="3095502"/>
                  <a:pt x="5866786" y="3095030"/>
                </a:cubicBezTo>
                <a:lnTo>
                  <a:pt x="5866786" y="2989874"/>
                </a:lnTo>
                <a:cubicBezTo>
                  <a:pt x="5866786" y="2987400"/>
                  <a:pt x="5867444" y="2985633"/>
                  <a:pt x="5868760" y="2984572"/>
                </a:cubicBezTo>
                <a:cubicBezTo>
                  <a:pt x="5870076" y="2983512"/>
                  <a:pt x="5871542" y="2982981"/>
                  <a:pt x="5873157" y="2982981"/>
                </a:cubicBezTo>
                <a:close/>
                <a:moveTo>
                  <a:pt x="5406432" y="2982981"/>
                </a:moveTo>
                <a:lnTo>
                  <a:pt x="5415764" y="2982981"/>
                </a:lnTo>
                <a:cubicBezTo>
                  <a:pt x="5417678" y="2982981"/>
                  <a:pt x="5419353" y="2983158"/>
                  <a:pt x="5420789" y="2983512"/>
                </a:cubicBezTo>
                <a:cubicBezTo>
                  <a:pt x="5422225" y="2983865"/>
                  <a:pt x="5423481" y="2984425"/>
                  <a:pt x="5424557" y="2985191"/>
                </a:cubicBezTo>
                <a:cubicBezTo>
                  <a:pt x="5425634" y="2985957"/>
                  <a:pt x="5426532" y="2986929"/>
                  <a:pt x="5427250" y="2988107"/>
                </a:cubicBezTo>
                <a:cubicBezTo>
                  <a:pt x="5427968" y="2989285"/>
                  <a:pt x="5428595" y="2990669"/>
                  <a:pt x="5429134" y="2992260"/>
                </a:cubicBezTo>
                <a:lnTo>
                  <a:pt x="5461829" y="3075060"/>
                </a:lnTo>
                <a:lnTo>
                  <a:pt x="5462271" y="3075060"/>
                </a:lnTo>
                <a:lnTo>
                  <a:pt x="5496292" y="2992525"/>
                </a:lnTo>
                <a:cubicBezTo>
                  <a:pt x="5496951" y="2990758"/>
                  <a:pt x="5497669" y="2989256"/>
                  <a:pt x="5498448" y="2988018"/>
                </a:cubicBezTo>
                <a:cubicBezTo>
                  <a:pt x="5499225" y="2986781"/>
                  <a:pt x="5500079" y="2985795"/>
                  <a:pt x="5501007" y="2985058"/>
                </a:cubicBezTo>
                <a:cubicBezTo>
                  <a:pt x="5501935" y="2984322"/>
                  <a:pt x="5502966" y="2983792"/>
                  <a:pt x="5504104" y="2983468"/>
                </a:cubicBezTo>
                <a:cubicBezTo>
                  <a:pt x="5505240" y="2983144"/>
                  <a:pt x="5506557" y="2982981"/>
                  <a:pt x="5508054" y="2982981"/>
                </a:cubicBezTo>
                <a:lnTo>
                  <a:pt x="5517839" y="2982981"/>
                </a:lnTo>
                <a:cubicBezTo>
                  <a:pt x="5518738" y="2982981"/>
                  <a:pt x="5519590" y="2983114"/>
                  <a:pt x="5520398" y="2983379"/>
                </a:cubicBezTo>
                <a:cubicBezTo>
                  <a:pt x="5521206" y="2983644"/>
                  <a:pt x="5521894" y="2984057"/>
                  <a:pt x="5522463" y="2984616"/>
                </a:cubicBezTo>
                <a:cubicBezTo>
                  <a:pt x="5523032" y="2985176"/>
                  <a:pt x="5523496" y="2985883"/>
                  <a:pt x="5523855" y="2986737"/>
                </a:cubicBezTo>
                <a:cubicBezTo>
                  <a:pt x="5524214" y="2987591"/>
                  <a:pt x="5524393" y="2988637"/>
                  <a:pt x="5524393" y="2989874"/>
                </a:cubicBezTo>
                <a:lnTo>
                  <a:pt x="5524393" y="3095030"/>
                </a:lnTo>
                <a:cubicBezTo>
                  <a:pt x="5524393" y="3095502"/>
                  <a:pt x="5524272" y="3095914"/>
                  <a:pt x="5524030" y="3096268"/>
                </a:cubicBezTo>
                <a:cubicBezTo>
                  <a:pt x="5523787" y="3096621"/>
                  <a:pt x="5523362" y="3096901"/>
                  <a:pt x="5522755" y="3097107"/>
                </a:cubicBezTo>
                <a:cubicBezTo>
                  <a:pt x="5522148" y="3097313"/>
                  <a:pt x="5521374" y="3097490"/>
                  <a:pt x="5520434" y="3097637"/>
                </a:cubicBezTo>
                <a:cubicBezTo>
                  <a:pt x="5519494" y="3097785"/>
                  <a:pt x="5518265" y="3097858"/>
                  <a:pt x="5516748" y="3097858"/>
                </a:cubicBezTo>
                <a:cubicBezTo>
                  <a:pt x="5515353" y="3097858"/>
                  <a:pt x="5514155" y="3097785"/>
                  <a:pt x="5513154" y="3097637"/>
                </a:cubicBezTo>
                <a:cubicBezTo>
                  <a:pt x="5512153" y="3097490"/>
                  <a:pt x="5511364" y="3097313"/>
                  <a:pt x="5510787" y="3097107"/>
                </a:cubicBezTo>
                <a:cubicBezTo>
                  <a:pt x="5510210" y="3096901"/>
                  <a:pt x="5509800" y="3096621"/>
                  <a:pt x="5509558" y="3096268"/>
                </a:cubicBezTo>
                <a:cubicBezTo>
                  <a:pt x="5509315" y="3095914"/>
                  <a:pt x="5509194" y="3095502"/>
                  <a:pt x="5509194" y="3095030"/>
                </a:cubicBezTo>
                <a:lnTo>
                  <a:pt x="5509194" y="2995441"/>
                </a:lnTo>
                <a:lnTo>
                  <a:pt x="5509017" y="2995441"/>
                </a:lnTo>
                <a:lnTo>
                  <a:pt x="5468722" y="3095472"/>
                </a:lnTo>
                <a:cubicBezTo>
                  <a:pt x="5468545" y="3095885"/>
                  <a:pt x="5468295" y="3096238"/>
                  <a:pt x="5467971" y="3096533"/>
                </a:cubicBezTo>
                <a:cubicBezTo>
                  <a:pt x="5467647" y="3096827"/>
                  <a:pt x="5467176" y="3097078"/>
                  <a:pt x="5466557" y="3097284"/>
                </a:cubicBezTo>
                <a:cubicBezTo>
                  <a:pt x="5465938" y="3097490"/>
                  <a:pt x="5465202" y="3097637"/>
                  <a:pt x="5464348" y="3097726"/>
                </a:cubicBezTo>
                <a:cubicBezTo>
                  <a:pt x="5463494" y="3097814"/>
                  <a:pt x="5462478" y="3097858"/>
                  <a:pt x="5461299" y="3097858"/>
                </a:cubicBezTo>
                <a:cubicBezTo>
                  <a:pt x="5460062" y="3097858"/>
                  <a:pt x="5459002" y="3097799"/>
                  <a:pt x="5458118" y="3097681"/>
                </a:cubicBezTo>
                <a:cubicBezTo>
                  <a:pt x="5457234" y="3097564"/>
                  <a:pt x="5456498" y="3097402"/>
                  <a:pt x="5455909" y="3097195"/>
                </a:cubicBezTo>
                <a:cubicBezTo>
                  <a:pt x="5455320" y="3096989"/>
                  <a:pt x="5454864" y="3096739"/>
                  <a:pt x="5454539" y="3096444"/>
                </a:cubicBezTo>
                <a:cubicBezTo>
                  <a:pt x="5454215" y="3096150"/>
                  <a:pt x="5453994" y="3095826"/>
                  <a:pt x="5453876" y="3095472"/>
                </a:cubicBezTo>
                <a:lnTo>
                  <a:pt x="5415349" y="2995441"/>
                </a:lnTo>
                <a:lnTo>
                  <a:pt x="5415260" y="2995441"/>
                </a:lnTo>
                <a:lnTo>
                  <a:pt x="5415260" y="3095030"/>
                </a:lnTo>
                <a:cubicBezTo>
                  <a:pt x="5415260" y="3095502"/>
                  <a:pt x="5415139" y="3095914"/>
                  <a:pt x="5414897" y="3096268"/>
                </a:cubicBezTo>
                <a:cubicBezTo>
                  <a:pt x="5414654" y="3096621"/>
                  <a:pt x="5414229" y="3096901"/>
                  <a:pt x="5413622" y="3097107"/>
                </a:cubicBezTo>
                <a:cubicBezTo>
                  <a:pt x="5413015" y="3097313"/>
                  <a:pt x="5412226" y="3097490"/>
                  <a:pt x="5411256" y="3097637"/>
                </a:cubicBezTo>
                <a:cubicBezTo>
                  <a:pt x="5410285" y="3097785"/>
                  <a:pt x="5409041" y="3097858"/>
                  <a:pt x="5407524" y="3097858"/>
                </a:cubicBezTo>
                <a:cubicBezTo>
                  <a:pt x="5406068" y="3097858"/>
                  <a:pt x="5404854" y="3097785"/>
                  <a:pt x="5403884" y="3097637"/>
                </a:cubicBezTo>
                <a:cubicBezTo>
                  <a:pt x="5402913" y="3097490"/>
                  <a:pt x="5402139" y="3097313"/>
                  <a:pt x="5401563" y="3097107"/>
                </a:cubicBezTo>
                <a:cubicBezTo>
                  <a:pt x="5400986" y="3096901"/>
                  <a:pt x="5400592" y="3096621"/>
                  <a:pt x="5400380" y="3096268"/>
                </a:cubicBezTo>
                <a:cubicBezTo>
                  <a:pt x="5400167" y="3095914"/>
                  <a:pt x="5400061" y="3095502"/>
                  <a:pt x="5400061" y="3095030"/>
                </a:cubicBezTo>
                <a:lnTo>
                  <a:pt x="5400061" y="2989874"/>
                </a:lnTo>
                <a:cubicBezTo>
                  <a:pt x="5400061" y="2987400"/>
                  <a:pt x="5400719" y="2985633"/>
                  <a:pt x="5402035" y="2984572"/>
                </a:cubicBezTo>
                <a:cubicBezTo>
                  <a:pt x="5403351" y="2983512"/>
                  <a:pt x="5404817" y="2982981"/>
                  <a:pt x="5406432" y="2982981"/>
                </a:cubicBezTo>
                <a:close/>
                <a:moveTo>
                  <a:pt x="4930182" y="2982981"/>
                </a:moveTo>
                <a:lnTo>
                  <a:pt x="4939514" y="2982981"/>
                </a:lnTo>
                <a:cubicBezTo>
                  <a:pt x="4941428" y="2982981"/>
                  <a:pt x="4943103" y="2983158"/>
                  <a:pt x="4944539" y="2983512"/>
                </a:cubicBezTo>
                <a:cubicBezTo>
                  <a:pt x="4945975" y="2983865"/>
                  <a:pt x="4947231" y="2984425"/>
                  <a:pt x="4948307" y="2985191"/>
                </a:cubicBezTo>
                <a:cubicBezTo>
                  <a:pt x="4949384" y="2985957"/>
                  <a:pt x="4950282" y="2986929"/>
                  <a:pt x="4951000" y="2988107"/>
                </a:cubicBezTo>
                <a:cubicBezTo>
                  <a:pt x="4951718" y="2989285"/>
                  <a:pt x="4952345" y="2990669"/>
                  <a:pt x="4952884" y="2992260"/>
                </a:cubicBezTo>
                <a:lnTo>
                  <a:pt x="4985579" y="3075060"/>
                </a:lnTo>
                <a:lnTo>
                  <a:pt x="4986021" y="3075060"/>
                </a:lnTo>
                <a:lnTo>
                  <a:pt x="5020042" y="2992525"/>
                </a:lnTo>
                <a:cubicBezTo>
                  <a:pt x="5020701" y="2990758"/>
                  <a:pt x="5021419" y="2989256"/>
                  <a:pt x="5022198" y="2988018"/>
                </a:cubicBezTo>
                <a:cubicBezTo>
                  <a:pt x="5022975" y="2986781"/>
                  <a:pt x="5023829" y="2985795"/>
                  <a:pt x="5024757" y="2985058"/>
                </a:cubicBezTo>
                <a:cubicBezTo>
                  <a:pt x="5025685" y="2984322"/>
                  <a:pt x="5026716" y="2983792"/>
                  <a:pt x="5027854" y="2983468"/>
                </a:cubicBezTo>
                <a:cubicBezTo>
                  <a:pt x="5028990" y="2983144"/>
                  <a:pt x="5030307" y="2982981"/>
                  <a:pt x="5031804" y="2982981"/>
                </a:cubicBezTo>
                <a:lnTo>
                  <a:pt x="5041589" y="2982981"/>
                </a:lnTo>
                <a:cubicBezTo>
                  <a:pt x="5042488" y="2982981"/>
                  <a:pt x="5043340" y="2983114"/>
                  <a:pt x="5044148" y="2983379"/>
                </a:cubicBezTo>
                <a:cubicBezTo>
                  <a:pt x="5044956" y="2983644"/>
                  <a:pt x="5045644" y="2984057"/>
                  <a:pt x="5046213" y="2984616"/>
                </a:cubicBezTo>
                <a:cubicBezTo>
                  <a:pt x="5046782" y="2985176"/>
                  <a:pt x="5047246" y="2985883"/>
                  <a:pt x="5047605" y="2986737"/>
                </a:cubicBezTo>
                <a:cubicBezTo>
                  <a:pt x="5047964" y="2987591"/>
                  <a:pt x="5048143" y="2988637"/>
                  <a:pt x="5048143" y="2989874"/>
                </a:cubicBezTo>
                <a:lnTo>
                  <a:pt x="5048143" y="3095030"/>
                </a:lnTo>
                <a:cubicBezTo>
                  <a:pt x="5048143" y="3095502"/>
                  <a:pt x="5048022" y="3095914"/>
                  <a:pt x="5047780" y="3096268"/>
                </a:cubicBezTo>
                <a:cubicBezTo>
                  <a:pt x="5047537" y="3096621"/>
                  <a:pt x="5047112" y="3096901"/>
                  <a:pt x="5046505" y="3097107"/>
                </a:cubicBezTo>
                <a:cubicBezTo>
                  <a:pt x="5045898" y="3097313"/>
                  <a:pt x="5045124" y="3097490"/>
                  <a:pt x="5044184" y="3097637"/>
                </a:cubicBezTo>
                <a:cubicBezTo>
                  <a:pt x="5043244" y="3097785"/>
                  <a:pt x="5042015" y="3097858"/>
                  <a:pt x="5040498" y="3097858"/>
                </a:cubicBezTo>
                <a:cubicBezTo>
                  <a:pt x="5039103" y="3097858"/>
                  <a:pt x="5037905" y="3097785"/>
                  <a:pt x="5036904" y="3097637"/>
                </a:cubicBezTo>
                <a:cubicBezTo>
                  <a:pt x="5035903" y="3097490"/>
                  <a:pt x="5035114" y="3097313"/>
                  <a:pt x="5034537" y="3097107"/>
                </a:cubicBezTo>
                <a:cubicBezTo>
                  <a:pt x="5033960" y="3096901"/>
                  <a:pt x="5033550" y="3096621"/>
                  <a:pt x="5033308" y="3096268"/>
                </a:cubicBezTo>
                <a:cubicBezTo>
                  <a:pt x="5033065" y="3095914"/>
                  <a:pt x="5032944" y="3095502"/>
                  <a:pt x="5032944" y="3095030"/>
                </a:cubicBezTo>
                <a:lnTo>
                  <a:pt x="5032944" y="2995441"/>
                </a:lnTo>
                <a:lnTo>
                  <a:pt x="5032767" y="2995441"/>
                </a:lnTo>
                <a:lnTo>
                  <a:pt x="4992472" y="3095472"/>
                </a:lnTo>
                <a:cubicBezTo>
                  <a:pt x="4992295" y="3095885"/>
                  <a:pt x="4992045" y="3096238"/>
                  <a:pt x="4991721" y="3096533"/>
                </a:cubicBezTo>
                <a:cubicBezTo>
                  <a:pt x="4991397" y="3096827"/>
                  <a:pt x="4990926" y="3097078"/>
                  <a:pt x="4990307" y="3097284"/>
                </a:cubicBezTo>
                <a:cubicBezTo>
                  <a:pt x="4989688" y="3097490"/>
                  <a:pt x="4988952" y="3097637"/>
                  <a:pt x="4988098" y="3097726"/>
                </a:cubicBezTo>
                <a:cubicBezTo>
                  <a:pt x="4987244" y="3097814"/>
                  <a:pt x="4986228" y="3097858"/>
                  <a:pt x="4985049" y="3097858"/>
                </a:cubicBezTo>
                <a:cubicBezTo>
                  <a:pt x="4983812" y="3097858"/>
                  <a:pt x="4982752" y="3097799"/>
                  <a:pt x="4981868" y="3097681"/>
                </a:cubicBezTo>
                <a:cubicBezTo>
                  <a:pt x="4980984" y="3097564"/>
                  <a:pt x="4980248" y="3097402"/>
                  <a:pt x="4979659" y="3097195"/>
                </a:cubicBezTo>
                <a:cubicBezTo>
                  <a:pt x="4979070" y="3096989"/>
                  <a:pt x="4978614" y="3096739"/>
                  <a:pt x="4978289" y="3096444"/>
                </a:cubicBezTo>
                <a:cubicBezTo>
                  <a:pt x="4977965" y="3096150"/>
                  <a:pt x="4977744" y="3095826"/>
                  <a:pt x="4977626" y="3095472"/>
                </a:cubicBezTo>
                <a:lnTo>
                  <a:pt x="4939099" y="2995441"/>
                </a:lnTo>
                <a:lnTo>
                  <a:pt x="4939010" y="2995441"/>
                </a:lnTo>
                <a:lnTo>
                  <a:pt x="4939010" y="3095030"/>
                </a:lnTo>
                <a:cubicBezTo>
                  <a:pt x="4939010" y="3095502"/>
                  <a:pt x="4938889" y="3095914"/>
                  <a:pt x="4938647" y="3096268"/>
                </a:cubicBezTo>
                <a:cubicBezTo>
                  <a:pt x="4938404" y="3096621"/>
                  <a:pt x="4937979" y="3096901"/>
                  <a:pt x="4937372" y="3097107"/>
                </a:cubicBezTo>
                <a:cubicBezTo>
                  <a:pt x="4936765" y="3097313"/>
                  <a:pt x="4935976" y="3097490"/>
                  <a:pt x="4935006" y="3097637"/>
                </a:cubicBezTo>
                <a:cubicBezTo>
                  <a:pt x="4934035" y="3097785"/>
                  <a:pt x="4932791" y="3097858"/>
                  <a:pt x="4931274" y="3097858"/>
                </a:cubicBezTo>
                <a:cubicBezTo>
                  <a:pt x="4929818" y="3097858"/>
                  <a:pt x="4928604" y="3097785"/>
                  <a:pt x="4927634" y="3097637"/>
                </a:cubicBezTo>
                <a:cubicBezTo>
                  <a:pt x="4926663" y="3097490"/>
                  <a:pt x="4925889" y="3097313"/>
                  <a:pt x="4925313" y="3097107"/>
                </a:cubicBezTo>
                <a:cubicBezTo>
                  <a:pt x="4924736" y="3096901"/>
                  <a:pt x="4924342" y="3096621"/>
                  <a:pt x="4924130" y="3096268"/>
                </a:cubicBezTo>
                <a:cubicBezTo>
                  <a:pt x="4923917" y="3095914"/>
                  <a:pt x="4923811" y="3095502"/>
                  <a:pt x="4923811" y="3095030"/>
                </a:cubicBezTo>
                <a:lnTo>
                  <a:pt x="4923811" y="2989874"/>
                </a:lnTo>
                <a:cubicBezTo>
                  <a:pt x="4923811" y="2987400"/>
                  <a:pt x="4924469" y="2985633"/>
                  <a:pt x="4925785" y="2984572"/>
                </a:cubicBezTo>
                <a:cubicBezTo>
                  <a:pt x="4927101" y="2983512"/>
                  <a:pt x="4928567" y="2982981"/>
                  <a:pt x="4930182" y="2982981"/>
                </a:cubicBezTo>
                <a:close/>
                <a:moveTo>
                  <a:pt x="4463457" y="2982981"/>
                </a:moveTo>
                <a:lnTo>
                  <a:pt x="4472789" y="2982981"/>
                </a:lnTo>
                <a:cubicBezTo>
                  <a:pt x="4474703" y="2982981"/>
                  <a:pt x="4476378" y="2983158"/>
                  <a:pt x="4477814" y="2983512"/>
                </a:cubicBezTo>
                <a:cubicBezTo>
                  <a:pt x="4479250" y="2983865"/>
                  <a:pt x="4480506" y="2984425"/>
                  <a:pt x="4481582" y="2985191"/>
                </a:cubicBezTo>
                <a:cubicBezTo>
                  <a:pt x="4482659" y="2985957"/>
                  <a:pt x="4483557" y="2986929"/>
                  <a:pt x="4484275" y="2988107"/>
                </a:cubicBezTo>
                <a:cubicBezTo>
                  <a:pt x="4484993" y="2989285"/>
                  <a:pt x="4485620" y="2990669"/>
                  <a:pt x="4486159" y="2992260"/>
                </a:cubicBezTo>
                <a:lnTo>
                  <a:pt x="4518854" y="3075060"/>
                </a:lnTo>
                <a:lnTo>
                  <a:pt x="4519296" y="3075060"/>
                </a:lnTo>
                <a:lnTo>
                  <a:pt x="4553317" y="2992525"/>
                </a:lnTo>
                <a:cubicBezTo>
                  <a:pt x="4553976" y="2990758"/>
                  <a:pt x="4554694" y="2989256"/>
                  <a:pt x="4555473" y="2988018"/>
                </a:cubicBezTo>
                <a:cubicBezTo>
                  <a:pt x="4556250" y="2986781"/>
                  <a:pt x="4557104" y="2985795"/>
                  <a:pt x="4558032" y="2985058"/>
                </a:cubicBezTo>
                <a:cubicBezTo>
                  <a:pt x="4558960" y="2984322"/>
                  <a:pt x="4559991" y="2983792"/>
                  <a:pt x="4561129" y="2983468"/>
                </a:cubicBezTo>
                <a:cubicBezTo>
                  <a:pt x="4562265" y="2983144"/>
                  <a:pt x="4563582" y="2982981"/>
                  <a:pt x="4565079" y="2982981"/>
                </a:cubicBezTo>
                <a:lnTo>
                  <a:pt x="4574864" y="2982981"/>
                </a:lnTo>
                <a:cubicBezTo>
                  <a:pt x="4575763" y="2982981"/>
                  <a:pt x="4576615" y="2983114"/>
                  <a:pt x="4577423" y="2983379"/>
                </a:cubicBezTo>
                <a:cubicBezTo>
                  <a:pt x="4578231" y="2983644"/>
                  <a:pt x="4578919" y="2984057"/>
                  <a:pt x="4579488" y="2984616"/>
                </a:cubicBezTo>
                <a:cubicBezTo>
                  <a:pt x="4580057" y="2985176"/>
                  <a:pt x="4580521" y="2985883"/>
                  <a:pt x="4580880" y="2986737"/>
                </a:cubicBezTo>
                <a:cubicBezTo>
                  <a:pt x="4581239" y="2987591"/>
                  <a:pt x="4581418" y="2988637"/>
                  <a:pt x="4581418" y="2989874"/>
                </a:cubicBezTo>
                <a:lnTo>
                  <a:pt x="4581418" y="3095030"/>
                </a:lnTo>
                <a:cubicBezTo>
                  <a:pt x="4581418" y="3095502"/>
                  <a:pt x="4581297" y="3095914"/>
                  <a:pt x="4581055" y="3096268"/>
                </a:cubicBezTo>
                <a:cubicBezTo>
                  <a:pt x="4580812" y="3096621"/>
                  <a:pt x="4580387" y="3096901"/>
                  <a:pt x="4579780" y="3097107"/>
                </a:cubicBezTo>
                <a:cubicBezTo>
                  <a:pt x="4579173" y="3097313"/>
                  <a:pt x="4578399" y="3097490"/>
                  <a:pt x="4577459" y="3097637"/>
                </a:cubicBezTo>
                <a:cubicBezTo>
                  <a:pt x="4576519" y="3097785"/>
                  <a:pt x="4575290" y="3097858"/>
                  <a:pt x="4573773" y="3097858"/>
                </a:cubicBezTo>
                <a:cubicBezTo>
                  <a:pt x="4572378" y="3097858"/>
                  <a:pt x="4571180" y="3097785"/>
                  <a:pt x="4570179" y="3097637"/>
                </a:cubicBezTo>
                <a:cubicBezTo>
                  <a:pt x="4569178" y="3097490"/>
                  <a:pt x="4568389" y="3097313"/>
                  <a:pt x="4567812" y="3097107"/>
                </a:cubicBezTo>
                <a:cubicBezTo>
                  <a:pt x="4567235" y="3096901"/>
                  <a:pt x="4566825" y="3096621"/>
                  <a:pt x="4566583" y="3096268"/>
                </a:cubicBezTo>
                <a:cubicBezTo>
                  <a:pt x="4566340" y="3095914"/>
                  <a:pt x="4566219" y="3095502"/>
                  <a:pt x="4566219" y="3095030"/>
                </a:cubicBezTo>
                <a:lnTo>
                  <a:pt x="4566219" y="2995441"/>
                </a:lnTo>
                <a:lnTo>
                  <a:pt x="4566042" y="2995441"/>
                </a:lnTo>
                <a:lnTo>
                  <a:pt x="4525747" y="3095472"/>
                </a:lnTo>
                <a:cubicBezTo>
                  <a:pt x="4525570" y="3095885"/>
                  <a:pt x="4525320" y="3096238"/>
                  <a:pt x="4524996" y="3096533"/>
                </a:cubicBezTo>
                <a:cubicBezTo>
                  <a:pt x="4524672" y="3096827"/>
                  <a:pt x="4524201" y="3097078"/>
                  <a:pt x="4523582" y="3097284"/>
                </a:cubicBezTo>
                <a:cubicBezTo>
                  <a:pt x="4522963" y="3097490"/>
                  <a:pt x="4522227" y="3097637"/>
                  <a:pt x="4521373" y="3097726"/>
                </a:cubicBezTo>
                <a:cubicBezTo>
                  <a:pt x="4520519" y="3097814"/>
                  <a:pt x="4519503" y="3097858"/>
                  <a:pt x="4518324" y="3097858"/>
                </a:cubicBezTo>
                <a:cubicBezTo>
                  <a:pt x="4517087" y="3097858"/>
                  <a:pt x="4516027" y="3097799"/>
                  <a:pt x="4515143" y="3097681"/>
                </a:cubicBezTo>
                <a:cubicBezTo>
                  <a:pt x="4514259" y="3097564"/>
                  <a:pt x="4513523" y="3097402"/>
                  <a:pt x="4512934" y="3097195"/>
                </a:cubicBezTo>
                <a:cubicBezTo>
                  <a:pt x="4512345" y="3096989"/>
                  <a:pt x="4511889" y="3096739"/>
                  <a:pt x="4511564" y="3096444"/>
                </a:cubicBezTo>
                <a:cubicBezTo>
                  <a:pt x="4511240" y="3096150"/>
                  <a:pt x="4511019" y="3095826"/>
                  <a:pt x="4510901" y="3095472"/>
                </a:cubicBezTo>
                <a:lnTo>
                  <a:pt x="4472374" y="2995441"/>
                </a:lnTo>
                <a:lnTo>
                  <a:pt x="4472285" y="2995441"/>
                </a:lnTo>
                <a:lnTo>
                  <a:pt x="4472285" y="3095030"/>
                </a:lnTo>
                <a:cubicBezTo>
                  <a:pt x="4472285" y="3095502"/>
                  <a:pt x="4472164" y="3095914"/>
                  <a:pt x="4471922" y="3096268"/>
                </a:cubicBezTo>
                <a:cubicBezTo>
                  <a:pt x="4471679" y="3096621"/>
                  <a:pt x="4471254" y="3096901"/>
                  <a:pt x="4470647" y="3097107"/>
                </a:cubicBezTo>
                <a:cubicBezTo>
                  <a:pt x="4470040" y="3097313"/>
                  <a:pt x="4469251" y="3097490"/>
                  <a:pt x="4468281" y="3097637"/>
                </a:cubicBezTo>
                <a:cubicBezTo>
                  <a:pt x="4467310" y="3097785"/>
                  <a:pt x="4466066" y="3097858"/>
                  <a:pt x="4464549" y="3097858"/>
                </a:cubicBezTo>
                <a:cubicBezTo>
                  <a:pt x="4463093" y="3097858"/>
                  <a:pt x="4461879" y="3097785"/>
                  <a:pt x="4460909" y="3097637"/>
                </a:cubicBezTo>
                <a:cubicBezTo>
                  <a:pt x="4459938" y="3097490"/>
                  <a:pt x="4459164" y="3097313"/>
                  <a:pt x="4458588" y="3097107"/>
                </a:cubicBezTo>
                <a:cubicBezTo>
                  <a:pt x="4458011" y="3096901"/>
                  <a:pt x="4457617" y="3096621"/>
                  <a:pt x="4457405" y="3096268"/>
                </a:cubicBezTo>
                <a:cubicBezTo>
                  <a:pt x="4457192" y="3095914"/>
                  <a:pt x="4457086" y="3095502"/>
                  <a:pt x="4457086" y="3095030"/>
                </a:cubicBezTo>
                <a:lnTo>
                  <a:pt x="4457086" y="2989874"/>
                </a:lnTo>
                <a:cubicBezTo>
                  <a:pt x="4457086" y="2987400"/>
                  <a:pt x="4457744" y="2985633"/>
                  <a:pt x="4459060" y="2984572"/>
                </a:cubicBezTo>
                <a:cubicBezTo>
                  <a:pt x="4460376" y="2983512"/>
                  <a:pt x="4461842" y="2982981"/>
                  <a:pt x="4463457" y="2982981"/>
                </a:cubicBezTo>
                <a:close/>
                <a:moveTo>
                  <a:pt x="3987207" y="2982981"/>
                </a:moveTo>
                <a:lnTo>
                  <a:pt x="3996539" y="2982981"/>
                </a:lnTo>
                <a:cubicBezTo>
                  <a:pt x="3998453" y="2982981"/>
                  <a:pt x="4000128" y="2983158"/>
                  <a:pt x="4001564" y="2983512"/>
                </a:cubicBezTo>
                <a:cubicBezTo>
                  <a:pt x="4003000" y="2983865"/>
                  <a:pt x="4004256" y="2984425"/>
                  <a:pt x="4005333" y="2985191"/>
                </a:cubicBezTo>
                <a:cubicBezTo>
                  <a:pt x="4006409" y="2985957"/>
                  <a:pt x="4007306" y="2986929"/>
                  <a:pt x="4008024" y="2988107"/>
                </a:cubicBezTo>
                <a:cubicBezTo>
                  <a:pt x="4008742" y="2989285"/>
                  <a:pt x="4009370" y="2990669"/>
                  <a:pt x="4009909" y="2992260"/>
                </a:cubicBezTo>
                <a:lnTo>
                  <a:pt x="4042605" y="3075060"/>
                </a:lnTo>
                <a:lnTo>
                  <a:pt x="4043047" y="3075060"/>
                </a:lnTo>
                <a:lnTo>
                  <a:pt x="4077068" y="2992525"/>
                </a:lnTo>
                <a:cubicBezTo>
                  <a:pt x="4077726" y="2990758"/>
                  <a:pt x="4078444" y="2989256"/>
                  <a:pt x="4079222" y="2988018"/>
                </a:cubicBezTo>
                <a:cubicBezTo>
                  <a:pt x="4080001" y="2986781"/>
                  <a:pt x="4080854" y="2985795"/>
                  <a:pt x="4081781" y="2985058"/>
                </a:cubicBezTo>
                <a:cubicBezTo>
                  <a:pt x="4082709" y="2984322"/>
                  <a:pt x="4083742" y="2983792"/>
                  <a:pt x="4084879" y="2983468"/>
                </a:cubicBezTo>
                <a:cubicBezTo>
                  <a:pt x="4086015" y="2983144"/>
                  <a:pt x="4087332" y="2982981"/>
                  <a:pt x="4088829" y="2982981"/>
                </a:cubicBezTo>
                <a:lnTo>
                  <a:pt x="4098614" y="2982981"/>
                </a:lnTo>
                <a:cubicBezTo>
                  <a:pt x="4099512" y="2982981"/>
                  <a:pt x="4100365" y="2983114"/>
                  <a:pt x="4101173" y="2983379"/>
                </a:cubicBezTo>
                <a:cubicBezTo>
                  <a:pt x="4101981" y="2983644"/>
                  <a:pt x="4102669" y="2984057"/>
                  <a:pt x="4103238" y="2984616"/>
                </a:cubicBezTo>
                <a:cubicBezTo>
                  <a:pt x="4103807" y="2985176"/>
                  <a:pt x="4104271" y="2985883"/>
                  <a:pt x="4104630" y="2986737"/>
                </a:cubicBezTo>
                <a:cubicBezTo>
                  <a:pt x="4104989" y="2987591"/>
                  <a:pt x="4105168" y="2988637"/>
                  <a:pt x="4105168" y="2989874"/>
                </a:cubicBezTo>
                <a:lnTo>
                  <a:pt x="4105168" y="3095030"/>
                </a:lnTo>
                <a:cubicBezTo>
                  <a:pt x="4105168" y="3095502"/>
                  <a:pt x="4105047" y="3095914"/>
                  <a:pt x="4104804" y="3096268"/>
                </a:cubicBezTo>
                <a:cubicBezTo>
                  <a:pt x="4104562" y="3096621"/>
                  <a:pt x="4104137" y="3096901"/>
                  <a:pt x="4103530" y="3097107"/>
                </a:cubicBezTo>
                <a:cubicBezTo>
                  <a:pt x="4102923" y="3097313"/>
                  <a:pt x="4102149" y="3097490"/>
                  <a:pt x="4101209" y="3097637"/>
                </a:cubicBezTo>
                <a:cubicBezTo>
                  <a:pt x="4100269" y="3097785"/>
                  <a:pt x="4099040" y="3097858"/>
                  <a:pt x="4097523" y="3097858"/>
                </a:cubicBezTo>
                <a:cubicBezTo>
                  <a:pt x="4096128" y="3097858"/>
                  <a:pt x="4094929" y="3097785"/>
                  <a:pt x="4093928" y="3097637"/>
                </a:cubicBezTo>
                <a:cubicBezTo>
                  <a:pt x="4092928" y="3097490"/>
                  <a:pt x="4092139" y="3097313"/>
                  <a:pt x="4091562" y="3097107"/>
                </a:cubicBezTo>
                <a:cubicBezTo>
                  <a:pt x="4090985" y="3096901"/>
                  <a:pt x="4090576" y="3096621"/>
                  <a:pt x="4090333" y="3096268"/>
                </a:cubicBezTo>
                <a:cubicBezTo>
                  <a:pt x="4090090" y="3095914"/>
                  <a:pt x="4089969" y="3095502"/>
                  <a:pt x="4089969" y="3095030"/>
                </a:cubicBezTo>
                <a:lnTo>
                  <a:pt x="4089969" y="2995441"/>
                </a:lnTo>
                <a:lnTo>
                  <a:pt x="4089793" y="2995441"/>
                </a:lnTo>
                <a:lnTo>
                  <a:pt x="4049497" y="3095472"/>
                </a:lnTo>
                <a:cubicBezTo>
                  <a:pt x="4049321" y="3095885"/>
                  <a:pt x="4049070" y="3096238"/>
                  <a:pt x="4048746" y="3096533"/>
                </a:cubicBezTo>
                <a:cubicBezTo>
                  <a:pt x="4048422" y="3096827"/>
                  <a:pt x="4047951" y="3097078"/>
                  <a:pt x="4047332" y="3097284"/>
                </a:cubicBezTo>
                <a:cubicBezTo>
                  <a:pt x="4046714" y="3097490"/>
                  <a:pt x="4045977" y="3097637"/>
                  <a:pt x="4045123" y="3097726"/>
                </a:cubicBezTo>
                <a:cubicBezTo>
                  <a:pt x="4044269" y="3097814"/>
                  <a:pt x="4043253" y="3097858"/>
                  <a:pt x="4042075" y="3097858"/>
                </a:cubicBezTo>
                <a:cubicBezTo>
                  <a:pt x="4040837" y="3097858"/>
                  <a:pt x="4039777" y="3097799"/>
                  <a:pt x="4038893" y="3097681"/>
                </a:cubicBezTo>
                <a:cubicBezTo>
                  <a:pt x="4038010" y="3097564"/>
                  <a:pt x="4037273" y="3097402"/>
                  <a:pt x="4036684" y="3097195"/>
                </a:cubicBezTo>
                <a:cubicBezTo>
                  <a:pt x="4036095" y="3096989"/>
                  <a:pt x="4035638" y="3096739"/>
                  <a:pt x="4035314" y="3096444"/>
                </a:cubicBezTo>
                <a:cubicBezTo>
                  <a:pt x="4034990" y="3096150"/>
                  <a:pt x="4034769" y="3095826"/>
                  <a:pt x="4034652" y="3095472"/>
                </a:cubicBezTo>
                <a:lnTo>
                  <a:pt x="3996124" y="2995441"/>
                </a:lnTo>
                <a:lnTo>
                  <a:pt x="3996035" y="2995441"/>
                </a:lnTo>
                <a:lnTo>
                  <a:pt x="3996035" y="3095030"/>
                </a:lnTo>
                <a:cubicBezTo>
                  <a:pt x="3996035" y="3095502"/>
                  <a:pt x="3995914" y="3095914"/>
                  <a:pt x="3995672" y="3096268"/>
                </a:cubicBezTo>
                <a:cubicBezTo>
                  <a:pt x="3995429" y="3096621"/>
                  <a:pt x="3995004" y="3096901"/>
                  <a:pt x="3994397" y="3097107"/>
                </a:cubicBezTo>
                <a:cubicBezTo>
                  <a:pt x="3993790" y="3097313"/>
                  <a:pt x="3993001" y="3097490"/>
                  <a:pt x="3992030" y="3097637"/>
                </a:cubicBezTo>
                <a:cubicBezTo>
                  <a:pt x="3991060" y="3097785"/>
                  <a:pt x="3989816" y="3097858"/>
                  <a:pt x="3988299" y="3097858"/>
                </a:cubicBezTo>
                <a:cubicBezTo>
                  <a:pt x="3986843" y="3097858"/>
                  <a:pt x="3985629" y="3097785"/>
                  <a:pt x="3984659" y="3097637"/>
                </a:cubicBezTo>
                <a:cubicBezTo>
                  <a:pt x="3983688" y="3097490"/>
                  <a:pt x="3982914" y="3097313"/>
                  <a:pt x="3982338" y="3097107"/>
                </a:cubicBezTo>
                <a:cubicBezTo>
                  <a:pt x="3981761" y="3096901"/>
                  <a:pt x="3981367" y="3096621"/>
                  <a:pt x="3981155" y="3096268"/>
                </a:cubicBezTo>
                <a:cubicBezTo>
                  <a:pt x="3980942" y="3095914"/>
                  <a:pt x="3980836" y="3095502"/>
                  <a:pt x="3980836" y="3095030"/>
                </a:cubicBezTo>
                <a:lnTo>
                  <a:pt x="3980836" y="2989874"/>
                </a:lnTo>
                <a:cubicBezTo>
                  <a:pt x="3980836" y="2987400"/>
                  <a:pt x="3981494" y="2985633"/>
                  <a:pt x="3982810" y="2984572"/>
                </a:cubicBezTo>
                <a:cubicBezTo>
                  <a:pt x="3984126" y="2983512"/>
                  <a:pt x="3985592" y="2982981"/>
                  <a:pt x="3987207" y="2982981"/>
                </a:cubicBezTo>
                <a:close/>
                <a:moveTo>
                  <a:pt x="3520513" y="2982981"/>
                </a:moveTo>
                <a:lnTo>
                  <a:pt x="3529846" y="2982981"/>
                </a:lnTo>
                <a:cubicBezTo>
                  <a:pt x="3531759" y="2982981"/>
                  <a:pt x="3533434" y="2983158"/>
                  <a:pt x="3534870" y="2983512"/>
                </a:cubicBezTo>
                <a:cubicBezTo>
                  <a:pt x="3536305" y="2983865"/>
                  <a:pt x="3537562" y="2984425"/>
                  <a:pt x="3538639" y="2985191"/>
                </a:cubicBezTo>
                <a:cubicBezTo>
                  <a:pt x="3539715" y="2985957"/>
                  <a:pt x="3540613" y="2986929"/>
                  <a:pt x="3541330" y="2988107"/>
                </a:cubicBezTo>
                <a:cubicBezTo>
                  <a:pt x="3542048" y="2989285"/>
                  <a:pt x="3542677" y="2990669"/>
                  <a:pt x="3543215" y="2992260"/>
                </a:cubicBezTo>
                <a:lnTo>
                  <a:pt x="3575911" y="3075060"/>
                </a:lnTo>
                <a:lnTo>
                  <a:pt x="3576352" y="3075060"/>
                </a:lnTo>
                <a:lnTo>
                  <a:pt x="3610373" y="2992525"/>
                </a:lnTo>
                <a:cubicBezTo>
                  <a:pt x="3611032" y="2990758"/>
                  <a:pt x="3611750" y="2989256"/>
                  <a:pt x="3612528" y="2988018"/>
                </a:cubicBezTo>
                <a:cubicBezTo>
                  <a:pt x="3613306" y="2986781"/>
                  <a:pt x="3614160" y="2985795"/>
                  <a:pt x="3615088" y="2985058"/>
                </a:cubicBezTo>
                <a:cubicBezTo>
                  <a:pt x="3616015" y="2984322"/>
                  <a:pt x="3617048" y="2983792"/>
                  <a:pt x="3618185" y="2983468"/>
                </a:cubicBezTo>
                <a:cubicBezTo>
                  <a:pt x="3619321" y="2983144"/>
                  <a:pt x="3620638" y="2982981"/>
                  <a:pt x="3622134" y="2982981"/>
                </a:cubicBezTo>
                <a:lnTo>
                  <a:pt x="3631920" y="2982981"/>
                </a:lnTo>
                <a:cubicBezTo>
                  <a:pt x="3632818" y="2982981"/>
                  <a:pt x="3633671" y="2983114"/>
                  <a:pt x="3634479" y="2983379"/>
                </a:cubicBezTo>
                <a:cubicBezTo>
                  <a:pt x="3635287" y="2983644"/>
                  <a:pt x="3635975" y="2984057"/>
                  <a:pt x="3636544" y="2984616"/>
                </a:cubicBezTo>
                <a:cubicBezTo>
                  <a:pt x="3637113" y="2985176"/>
                  <a:pt x="3637576" y="2985883"/>
                  <a:pt x="3637935" y="2986737"/>
                </a:cubicBezTo>
                <a:cubicBezTo>
                  <a:pt x="3638294" y="2987591"/>
                  <a:pt x="3638474" y="2988637"/>
                  <a:pt x="3638474" y="2989874"/>
                </a:cubicBezTo>
                <a:lnTo>
                  <a:pt x="3638474" y="3095030"/>
                </a:lnTo>
                <a:cubicBezTo>
                  <a:pt x="3638474" y="3095502"/>
                  <a:pt x="3638353" y="3095914"/>
                  <a:pt x="3638110" y="3096268"/>
                </a:cubicBezTo>
                <a:cubicBezTo>
                  <a:pt x="3637868" y="3096621"/>
                  <a:pt x="3637443" y="3096901"/>
                  <a:pt x="3636836" y="3097107"/>
                </a:cubicBezTo>
                <a:cubicBezTo>
                  <a:pt x="3636228" y="3097313"/>
                  <a:pt x="3635455" y="3097490"/>
                  <a:pt x="3634515" y="3097637"/>
                </a:cubicBezTo>
                <a:cubicBezTo>
                  <a:pt x="3633574" y="3097785"/>
                  <a:pt x="3632346" y="3097858"/>
                  <a:pt x="3630829" y="3097858"/>
                </a:cubicBezTo>
                <a:cubicBezTo>
                  <a:pt x="3629433" y="3097858"/>
                  <a:pt x="3628235" y="3097785"/>
                  <a:pt x="3627234" y="3097637"/>
                </a:cubicBezTo>
                <a:cubicBezTo>
                  <a:pt x="3626233" y="3097490"/>
                  <a:pt x="3625444" y="3097313"/>
                  <a:pt x="3624867" y="3097107"/>
                </a:cubicBezTo>
                <a:cubicBezTo>
                  <a:pt x="3624290" y="3096901"/>
                  <a:pt x="3623882" y="3096621"/>
                  <a:pt x="3623639" y="3096268"/>
                </a:cubicBezTo>
                <a:cubicBezTo>
                  <a:pt x="3623397" y="3095914"/>
                  <a:pt x="3623275" y="3095502"/>
                  <a:pt x="3623275" y="3095030"/>
                </a:cubicBezTo>
                <a:lnTo>
                  <a:pt x="3623275" y="2995441"/>
                </a:lnTo>
                <a:lnTo>
                  <a:pt x="3623098" y="2995441"/>
                </a:lnTo>
                <a:lnTo>
                  <a:pt x="3582804" y="3095472"/>
                </a:lnTo>
                <a:cubicBezTo>
                  <a:pt x="3582626" y="3095885"/>
                  <a:pt x="3582376" y="3096238"/>
                  <a:pt x="3582052" y="3096533"/>
                </a:cubicBezTo>
                <a:cubicBezTo>
                  <a:pt x="3581728" y="3096827"/>
                  <a:pt x="3581257" y="3097078"/>
                  <a:pt x="3580638" y="3097284"/>
                </a:cubicBezTo>
                <a:cubicBezTo>
                  <a:pt x="3580019" y="3097490"/>
                  <a:pt x="3579283" y="3097637"/>
                  <a:pt x="3578429" y="3097726"/>
                </a:cubicBezTo>
                <a:cubicBezTo>
                  <a:pt x="3577575" y="3097814"/>
                  <a:pt x="3576558" y="3097858"/>
                  <a:pt x="3575381" y="3097858"/>
                </a:cubicBezTo>
                <a:cubicBezTo>
                  <a:pt x="3574143" y="3097858"/>
                  <a:pt x="3573083" y="3097799"/>
                  <a:pt x="3572199" y="3097681"/>
                </a:cubicBezTo>
                <a:cubicBezTo>
                  <a:pt x="3571316" y="3097564"/>
                  <a:pt x="3570579" y="3097402"/>
                  <a:pt x="3569990" y="3097195"/>
                </a:cubicBezTo>
                <a:cubicBezTo>
                  <a:pt x="3569401" y="3096989"/>
                  <a:pt x="3568944" y="3096739"/>
                  <a:pt x="3568621" y="3096444"/>
                </a:cubicBezTo>
                <a:cubicBezTo>
                  <a:pt x="3568296" y="3096150"/>
                  <a:pt x="3568075" y="3095826"/>
                  <a:pt x="3567958" y="3095472"/>
                </a:cubicBezTo>
                <a:lnTo>
                  <a:pt x="3529430" y="2995441"/>
                </a:lnTo>
                <a:lnTo>
                  <a:pt x="3529342" y="2995441"/>
                </a:lnTo>
                <a:lnTo>
                  <a:pt x="3529342" y="3095030"/>
                </a:lnTo>
                <a:cubicBezTo>
                  <a:pt x="3529342" y="3095502"/>
                  <a:pt x="3529221" y="3095914"/>
                  <a:pt x="3528978" y="3096268"/>
                </a:cubicBezTo>
                <a:cubicBezTo>
                  <a:pt x="3528735" y="3096621"/>
                  <a:pt x="3528310" y="3096901"/>
                  <a:pt x="3527703" y="3097107"/>
                </a:cubicBezTo>
                <a:cubicBezTo>
                  <a:pt x="3527096" y="3097313"/>
                  <a:pt x="3526307" y="3097490"/>
                  <a:pt x="3525336" y="3097637"/>
                </a:cubicBezTo>
                <a:cubicBezTo>
                  <a:pt x="3524366" y="3097785"/>
                  <a:pt x="3523122" y="3097858"/>
                  <a:pt x="3521605" y="3097858"/>
                </a:cubicBezTo>
                <a:cubicBezTo>
                  <a:pt x="3520149" y="3097858"/>
                  <a:pt x="3518936" y="3097785"/>
                  <a:pt x="3517965" y="3097637"/>
                </a:cubicBezTo>
                <a:cubicBezTo>
                  <a:pt x="3516994" y="3097490"/>
                  <a:pt x="3516221" y="3097313"/>
                  <a:pt x="3515644" y="3097107"/>
                </a:cubicBezTo>
                <a:cubicBezTo>
                  <a:pt x="3515068" y="3096901"/>
                  <a:pt x="3514673" y="3096621"/>
                  <a:pt x="3514461" y="3096268"/>
                </a:cubicBezTo>
                <a:cubicBezTo>
                  <a:pt x="3514248" y="3095914"/>
                  <a:pt x="3514143" y="3095502"/>
                  <a:pt x="3514143" y="3095030"/>
                </a:cubicBezTo>
                <a:lnTo>
                  <a:pt x="3514143" y="2989874"/>
                </a:lnTo>
                <a:cubicBezTo>
                  <a:pt x="3514143" y="2987400"/>
                  <a:pt x="3514800" y="2985633"/>
                  <a:pt x="3516116" y="2984572"/>
                </a:cubicBezTo>
                <a:cubicBezTo>
                  <a:pt x="3517432" y="2983512"/>
                  <a:pt x="3518897" y="2982981"/>
                  <a:pt x="3520513" y="2982981"/>
                </a:cubicBezTo>
                <a:close/>
                <a:moveTo>
                  <a:pt x="3044263" y="2982981"/>
                </a:moveTo>
                <a:lnTo>
                  <a:pt x="3053595" y="2982981"/>
                </a:lnTo>
                <a:cubicBezTo>
                  <a:pt x="3055509" y="2982981"/>
                  <a:pt x="3057182" y="2983158"/>
                  <a:pt x="3058620" y="2983512"/>
                </a:cubicBezTo>
                <a:cubicBezTo>
                  <a:pt x="3060056" y="2983865"/>
                  <a:pt x="3061311" y="2984425"/>
                  <a:pt x="3062389" y="2985191"/>
                </a:cubicBezTo>
                <a:cubicBezTo>
                  <a:pt x="3063464" y="2985957"/>
                  <a:pt x="3064363" y="2986929"/>
                  <a:pt x="3065080" y="2988107"/>
                </a:cubicBezTo>
                <a:cubicBezTo>
                  <a:pt x="3065797" y="2989285"/>
                  <a:pt x="3066426" y="2990669"/>
                  <a:pt x="3066964" y="2992260"/>
                </a:cubicBezTo>
                <a:lnTo>
                  <a:pt x="3099660" y="3075060"/>
                </a:lnTo>
                <a:lnTo>
                  <a:pt x="3100102" y="3075060"/>
                </a:lnTo>
                <a:lnTo>
                  <a:pt x="3134122" y="2992525"/>
                </a:lnTo>
                <a:cubicBezTo>
                  <a:pt x="3134780" y="2990758"/>
                  <a:pt x="3135499" y="2989256"/>
                  <a:pt x="3136277" y="2988018"/>
                </a:cubicBezTo>
                <a:cubicBezTo>
                  <a:pt x="3137056" y="2986781"/>
                  <a:pt x="3137908" y="2985795"/>
                  <a:pt x="3138836" y="2985058"/>
                </a:cubicBezTo>
                <a:cubicBezTo>
                  <a:pt x="3139764" y="2984322"/>
                  <a:pt x="3140797" y="2983792"/>
                  <a:pt x="3141933" y="2983468"/>
                </a:cubicBezTo>
                <a:cubicBezTo>
                  <a:pt x="3143070" y="2983144"/>
                  <a:pt x="3144387" y="2982981"/>
                  <a:pt x="3145884" y="2982981"/>
                </a:cubicBezTo>
                <a:lnTo>
                  <a:pt x="3155668" y="2982981"/>
                </a:lnTo>
                <a:cubicBezTo>
                  <a:pt x="3156567" y="2982981"/>
                  <a:pt x="3157420" y="2983114"/>
                  <a:pt x="3158228" y="2983379"/>
                </a:cubicBezTo>
                <a:cubicBezTo>
                  <a:pt x="3159035" y="2983644"/>
                  <a:pt x="3159724" y="2984057"/>
                  <a:pt x="3160293" y="2984616"/>
                </a:cubicBezTo>
                <a:cubicBezTo>
                  <a:pt x="3160860" y="2985176"/>
                  <a:pt x="3161325" y="2985883"/>
                  <a:pt x="3161685" y="2986737"/>
                </a:cubicBezTo>
                <a:cubicBezTo>
                  <a:pt x="3162043" y="2987591"/>
                  <a:pt x="3162223" y="2988637"/>
                  <a:pt x="3162223" y="2989874"/>
                </a:cubicBezTo>
                <a:lnTo>
                  <a:pt x="3162223" y="3095030"/>
                </a:lnTo>
                <a:cubicBezTo>
                  <a:pt x="3162223" y="3095502"/>
                  <a:pt x="3162102" y="3095914"/>
                  <a:pt x="3161859" y="3096268"/>
                </a:cubicBezTo>
                <a:cubicBezTo>
                  <a:pt x="3161617" y="3096621"/>
                  <a:pt x="3161191" y="3096901"/>
                  <a:pt x="3160584" y="3097107"/>
                </a:cubicBezTo>
                <a:cubicBezTo>
                  <a:pt x="3159978" y="3097313"/>
                  <a:pt x="3159204" y="3097490"/>
                  <a:pt x="3158264" y="3097637"/>
                </a:cubicBezTo>
                <a:cubicBezTo>
                  <a:pt x="3157323" y="3097785"/>
                  <a:pt x="3156093" y="3097858"/>
                  <a:pt x="3154578" y="3097858"/>
                </a:cubicBezTo>
                <a:cubicBezTo>
                  <a:pt x="3153183" y="3097858"/>
                  <a:pt x="3151984" y="3097785"/>
                  <a:pt x="3150983" y="3097637"/>
                </a:cubicBezTo>
                <a:cubicBezTo>
                  <a:pt x="3149982" y="3097490"/>
                  <a:pt x="3149194" y="3097313"/>
                  <a:pt x="3148617" y="3097107"/>
                </a:cubicBezTo>
                <a:cubicBezTo>
                  <a:pt x="3148040" y="3096901"/>
                  <a:pt x="3147630" y="3096621"/>
                  <a:pt x="3147388" y="3096268"/>
                </a:cubicBezTo>
                <a:cubicBezTo>
                  <a:pt x="3147146" y="3095914"/>
                  <a:pt x="3147025" y="3095502"/>
                  <a:pt x="3147025" y="3095030"/>
                </a:cubicBezTo>
                <a:lnTo>
                  <a:pt x="3147025" y="2995441"/>
                </a:lnTo>
                <a:lnTo>
                  <a:pt x="3146847" y="2995441"/>
                </a:lnTo>
                <a:lnTo>
                  <a:pt x="3106554" y="3095472"/>
                </a:lnTo>
                <a:cubicBezTo>
                  <a:pt x="3106376" y="3095885"/>
                  <a:pt x="3106125" y="3096238"/>
                  <a:pt x="3105802" y="3096533"/>
                </a:cubicBezTo>
                <a:cubicBezTo>
                  <a:pt x="3105477" y="3096827"/>
                  <a:pt x="3105006" y="3097078"/>
                  <a:pt x="3104388" y="3097284"/>
                </a:cubicBezTo>
                <a:cubicBezTo>
                  <a:pt x="3103768" y="3097490"/>
                  <a:pt x="3103033" y="3097637"/>
                  <a:pt x="3102181" y="3097726"/>
                </a:cubicBezTo>
                <a:cubicBezTo>
                  <a:pt x="3101324" y="3097814"/>
                  <a:pt x="3100309" y="3097858"/>
                  <a:pt x="3099129" y="3097858"/>
                </a:cubicBezTo>
                <a:cubicBezTo>
                  <a:pt x="3097892" y="3097858"/>
                  <a:pt x="3096831" y="3097799"/>
                  <a:pt x="3095949" y="3097681"/>
                </a:cubicBezTo>
                <a:cubicBezTo>
                  <a:pt x="3095065" y="3097564"/>
                  <a:pt x="3094329" y="3097402"/>
                  <a:pt x="3093740" y="3097195"/>
                </a:cubicBezTo>
                <a:cubicBezTo>
                  <a:pt x="3093150" y="3096989"/>
                  <a:pt x="3092694" y="3096739"/>
                  <a:pt x="3092371" y="3096444"/>
                </a:cubicBezTo>
                <a:cubicBezTo>
                  <a:pt x="3092046" y="3096150"/>
                  <a:pt x="3091824" y="3095826"/>
                  <a:pt x="3091708" y="3095472"/>
                </a:cubicBezTo>
                <a:lnTo>
                  <a:pt x="3053179" y="2995441"/>
                </a:lnTo>
                <a:lnTo>
                  <a:pt x="3053091" y="2995441"/>
                </a:lnTo>
                <a:lnTo>
                  <a:pt x="3053091" y="3095030"/>
                </a:lnTo>
                <a:cubicBezTo>
                  <a:pt x="3053091" y="3095502"/>
                  <a:pt x="3052971" y="3095914"/>
                  <a:pt x="3052727" y="3096268"/>
                </a:cubicBezTo>
                <a:cubicBezTo>
                  <a:pt x="3052483" y="3096621"/>
                  <a:pt x="3052061" y="3096901"/>
                  <a:pt x="3051454" y="3097107"/>
                </a:cubicBezTo>
                <a:cubicBezTo>
                  <a:pt x="3050847" y="3097313"/>
                  <a:pt x="3050057" y="3097490"/>
                  <a:pt x="3049087" y="3097637"/>
                </a:cubicBezTo>
                <a:cubicBezTo>
                  <a:pt x="3048116" y="3097785"/>
                  <a:pt x="3046872" y="3097858"/>
                  <a:pt x="3045356" y="3097858"/>
                </a:cubicBezTo>
                <a:cubicBezTo>
                  <a:pt x="3043899" y="3097858"/>
                  <a:pt x="3042686" y="3097785"/>
                  <a:pt x="3041715" y="3097637"/>
                </a:cubicBezTo>
                <a:cubicBezTo>
                  <a:pt x="3040745" y="3097490"/>
                  <a:pt x="3039971" y="3097313"/>
                  <a:pt x="3039393" y="3097107"/>
                </a:cubicBezTo>
                <a:cubicBezTo>
                  <a:pt x="3038817" y="3096901"/>
                  <a:pt x="3038421" y="3096621"/>
                  <a:pt x="3038210" y="3096268"/>
                </a:cubicBezTo>
                <a:cubicBezTo>
                  <a:pt x="3037998" y="3095914"/>
                  <a:pt x="3037892" y="3095502"/>
                  <a:pt x="3037892" y="3095030"/>
                </a:cubicBezTo>
                <a:lnTo>
                  <a:pt x="3037892" y="2989874"/>
                </a:lnTo>
                <a:cubicBezTo>
                  <a:pt x="3037892" y="2987400"/>
                  <a:pt x="3038549" y="2985633"/>
                  <a:pt x="3039866" y="2984572"/>
                </a:cubicBezTo>
                <a:cubicBezTo>
                  <a:pt x="3041181" y="2983512"/>
                  <a:pt x="3042648" y="2982981"/>
                  <a:pt x="3044263" y="2982981"/>
                </a:cubicBezTo>
                <a:close/>
                <a:moveTo>
                  <a:pt x="2577539" y="2982981"/>
                </a:moveTo>
                <a:lnTo>
                  <a:pt x="2586872" y="2982981"/>
                </a:lnTo>
                <a:cubicBezTo>
                  <a:pt x="2588786" y="2982981"/>
                  <a:pt x="2590460" y="2983158"/>
                  <a:pt x="2591896" y="2983512"/>
                </a:cubicBezTo>
                <a:cubicBezTo>
                  <a:pt x="2593333" y="2983865"/>
                  <a:pt x="2594590" y="2984425"/>
                  <a:pt x="2595666" y="2985191"/>
                </a:cubicBezTo>
                <a:cubicBezTo>
                  <a:pt x="2596742" y="2985957"/>
                  <a:pt x="2597639" y="2986929"/>
                  <a:pt x="2598357" y="2988107"/>
                </a:cubicBezTo>
                <a:cubicBezTo>
                  <a:pt x="2599076" y="2989285"/>
                  <a:pt x="2599704" y="2990669"/>
                  <a:pt x="2600242" y="2992260"/>
                </a:cubicBezTo>
                <a:lnTo>
                  <a:pt x="2632940" y="3075060"/>
                </a:lnTo>
                <a:lnTo>
                  <a:pt x="2633381" y="3075060"/>
                </a:lnTo>
                <a:lnTo>
                  <a:pt x="2667404" y="2992525"/>
                </a:lnTo>
                <a:cubicBezTo>
                  <a:pt x="2668061" y="2990758"/>
                  <a:pt x="2668779" y="2989256"/>
                  <a:pt x="2669558" y="2988018"/>
                </a:cubicBezTo>
                <a:cubicBezTo>
                  <a:pt x="2670336" y="2986781"/>
                  <a:pt x="2671190" y="2985795"/>
                  <a:pt x="2672117" y="2985058"/>
                </a:cubicBezTo>
                <a:cubicBezTo>
                  <a:pt x="2673045" y="2984322"/>
                  <a:pt x="2674077" y="2983792"/>
                  <a:pt x="2675214" y="2983468"/>
                </a:cubicBezTo>
                <a:cubicBezTo>
                  <a:pt x="2676351" y="2983144"/>
                  <a:pt x="2677667" y="2982981"/>
                  <a:pt x="2679164" y="2982981"/>
                </a:cubicBezTo>
                <a:lnTo>
                  <a:pt x="2688949" y="2982981"/>
                </a:lnTo>
                <a:cubicBezTo>
                  <a:pt x="2689848" y="2982981"/>
                  <a:pt x="2690701" y="2983114"/>
                  <a:pt x="2691509" y="2983379"/>
                </a:cubicBezTo>
                <a:cubicBezTo>
                  <a:pt x="2692316" y="2983644"/>
                  <a:pt x="2693004" y="2984057"/>
                  <a:pt x="2693573" y="2984616"/>
                </a:cubicBezTo>
                <a:cubicBezTo>
                  <a:pt x="2694142" y="2985176"/>
                  <a:pt x="2694606" y="2985883"/>
                  <a:pt x="2694965" y="2986737"/>
                </a:cubicBezTo>
                <a:cubicBezTo>
                  <a:pt x="2695324" y="2987591"/>
                  <a:pt x="2695503" y="2988637"/>
                  <a:pt x="2695503" y="2989874"/>
                </a:cubicBezTo>
                <a:lnTo>
                  <a:pt x="2695503" y="3095030"/>
                </a:lnTo>
                <a:cubicBezTo>
                  <a:pt x="2695503" y="3095502"/>
                  <a:pt x="2695382" y="3095914"/>
                  <a:pt x="2695139" y="3096268"/>
                </a:cubicBezTo>
                <a:cubicBezTo>
                  <a:pt x="2694897" y="3096621"/>
                  <a:pt x="2694472" y="3096901"/>
                  <a:pt x="2693865" y="3097107"/>
                </a:cubicBezTo>
                <a:cubicBezTo>
                  <a:pt x="2693259" y="3097313"/>
                  <a:pt x="2692485" y="3097490"/>
                  <a:pt x="2691544" y="3097637"/>
                </a:cubicBezTo>
                <a:cubicBezTo>
                  <a:pt x="2690604" y="3097785"/>
                  <a:pt x="2689375" y="3097858"/>
                  <a:pt x="2687858" y="3097858"/>
                </a:cubicBezTo>
                <a:cubicBezTo>
                  <a:pt x="2686463" y="3097858"/>
                  <a:pt x="2685265" y="3097785"/>
                  <a:pt x="2684264" y="3097637"/>
                </a:cubicBezTo>
                <a:cubicBezTo>
                  <a:pt x="2683262" y="3097490"/>
                  <a:pt x="2682473" y="3097313"/>
                  <a:pt x="2681897" y="3097107"/>
                </a:cubicBezTo>
                <a:cubicBezTo>
                  <a:pt x="2681320" y="3096901"/>
                  <a:pt x="2680910" y="3096621"/>
                  <a:pt x="2680668" y="3096268"/>
                </a:cubicBezTo>
                <a:cubicBezTo>
                  <a:pt x="2680425" y="3095914"/>
                  <a:pt x="2680304" y="3095502"/>
                  <a:pt x="2680304" y="3095030"/>
                </a:cubicBezTo>
                <a:lnTo>
                  <a:pt x="2680304" y="2995441"/>
                </a:lnTo>
                <a:lnTo>
                  <a:pt x="2680128" y="2995441"/>
                </a:lnTo>
                <a:lnTo>
                  <a:pt x="2639832" y="3095472"/>
                </a:lnTo>
                <a:cubicBezTo>
                  <a:pt x="2639656" y="3095885"/>
                  <a:pt x="2639405" y="3096238"/>
                  <a:pt x="2639082" y="3096533"/>
                </a:cubicBezTo>
                <a:cubicBezTo>
                  <a:pt x="2638756" y="3096827"/>
                  <a:pt x="2638286" y="3097078"/>
                  <a:pt x="2637668" y="3097284"/>
                </a:cubicBezTo>
                <a:cubicBezTo>
                  <a:pt x="2637048" y="3097490"/>
                  <a:pt x="2636312" y="3097637"/>
                  <a:pt x="2635458" y="3097726"/>
                </a:cubicBezTo>
                <a:cubicBezTo>
                  <a:pt x="2634603" y="3097814"/>
                  <a:pt x="2633587" y="3097858"/>
                  <a:pt x="2632409" y="3097858"/>
                </a:cubicBezTo>
                <a:cubicBezTo>
                  <a:pt x="2631173" y="3097858"/>
                  <a:pt x="2630112" y="3097799"/>
                  <a:pt x="2629227" y="3097681"/>
                </a:cubicBezTo>
                <a:cubicBezTo>
                  <a:pt x="2628345" y="3097564"/>
                  <a:pt x="2627608" y="3097402"/>
                  <a:pt x="2627018" y="3097195"/>
                </a:cubicBezTo>
                <a:cubicBezTo>
                  <a:pt x="2626430" y="3096989"/>
                  <a:pt x="2625973" y="3096739"/>
                  <a:pt x="2625649" y="3096444"/>
                </a:cubicBezTo>
                <a:cubicBezTo>
                  <a:pt x="2625325" y="3096150"/>
                  <a:pt x="2625104" y="3095826"/>
                  <a:pt x="2624985" y="3095472"/>
                </a:cubicBezTo>
                <a:lnTo>
                  <a:pt x="2586456" y="2995441"/>
                </a:lnTo>
                <a:lnTo>
                  <a:pt x="2586367" y="2995441"/>
                </a:lnTo>
                <a:lnTo>
                  <a:pt x="2586367" y="3095030"/>
                </a:lnTo>
                <a:cubicBezTo>
                  <a:pt x="2586367" y="3095502"/>
                  <a:pt x="2586247" y="3095914"/>
                  <a:pt x="2586004" y="3096268"/>
                </a:cubicBezTo>
                <a:cubicBezTo>
                  <a:pt x="2585762" y="3096621"/>
                  <a:pt x="2585337" y="3096901"/>
                  <a:pt x="2584730" y="3097107"/>
                </a:cubicBezTo>
                <a:cubicBezTo>
                  <a:pt x="2584121" y="3097313"/>
                  <a:pt x="2583334" y="3097490"/>
                  <a:pt x="2582363" y="3097637"/>
                </a:cubicBezTo>
                <a:cubicBezTo>
                  <a:pt x="2581392" y="3097785"/>
                  <a:pt x="2580149" y="3097858"/>
                  <a:pt x="2578632" y="3097858"/>
                </a:cubicBezTo>
                <a:cubicBezTo>
                  <a:pt x="2577175" y="3097858"/>
                  <a:pt x="2575961" y="3097785"/>
                  <a:pt x="2574990" y="3097637"/>
                </a:cubicBezTo>
                <a:cubicBezTo>
                  <a:pt x="2574020" y="3097490"/>
                  <a:pt x="2573247" y="3097313"/>
                  <a:pt x="2572670" y="3097107"/>
                </a:cubicBezTo>
                <a:cubicBezTo>
                  <a:pt x="2572093" y="3096901"/>
                  <a:pt x="2571699" y="3096621"/>
                  <a:pt x="2571487" y="3096268"/>
                </a:cubicBezTo>
                <a:cubicBezTo>
                  <a:pt x="2571275" y="3095914"/>
                  <a:pt x="2571168" y="3095502"/>
                  <a:pt x="2571168" y="3095030"/>
                </a:cubicBezTo>
                <a:lnTo>
                  <a:pt x="2571168" y="2989874"/>
                </a:lnTo>
                <a:cubicBezTo>
                  <a:pt x="2571168" y="2987400"/>
                  <a:pt x="2571827" y="2985633"/>
                  <a:pt x="2573141" y="2984572"/>
                </a:cubicBezTo>
                <a:cubicBezTo>
                  <a:pt x="2574459" y="2983512"/>
                  <a:pt x="2575924" y="2982981"/>
                  <a:pt x="2577539" y="2982981"/>
                </a:cubicBezTo>
                <a:close/>
                <a:moveTo>
                  <a:pt x="2101286" y="2982981"/>
                </a:moveTo>
                <a:lnTo>
                  <a:pt x="2110619" y="2982981"/>
                </a:lnTo>
                <a:cubicBezTo>
                  <a:pt x="2112534" y="2982981"/>
                  <a:pt x="2114208" y="2983158"/>
                  <a:pt x="2115644" y="2983512"/>
                </a:cubicBezTo>
                <a:cubicBezTo>
                  <a:pt x="2117080" y="2983865"/>
                  <a:pt x="2118337" y="2984425"/>
                  <a:pt x="2119413" y="2985191"/>
                </a:cubicBezTo>
                <a:cubicBezTo>
                  <a:pt x="2120488" y="2985957"/>
                  <a:pt x="2121387" y="2986929"/>
                  <a:pt x="2122104" y="2988107"/>
                </a:cubicBezTo>
                <a:cubicBezTo>
                  <a:pt x="2122822" y="2989285"/>
                  <a:pt x="2123450" y="2990669"/>
                  <a:pt x="2123988" y="2992260"/>
                </a:cubicBezTo>
                <a:lnTo>
                  <a:pt x="2156684" y="3075060"/>
                </a:lnTo>
                <a:lnTo>
                  <a:pt x="2157126" y="3075060"/>
                </a:lnTo>
                <a:lnTo>
                  <a:pt x="2191147" y="2992525"/>
                </a:lnTo>
                <a:cubicBezTo>
                  <a:pt x="2191805" y="2990758"/>
                  <a:pt x="2192524" y="2989256"/>
                  <a:pt x="2193301" y="2988018"/>
                </a:cubicBezTo>
                <a:cubicBezTo>
                  <a:pt x="2194080" y="2986781"/>
                  <a:pt x="2194933" y="2985795"/>
                  <a:pt x="2195860" y="2985058"/>
                </a:cubicBezTo>
                <a:cubicBezTo>
                  <a:pt x="2196788" y="2984322"/>
                  <a:pt x="2197821" y="2983792"/>
                  <a:pt x="2198958" y="2983468"/>
                </a:cubicBezTo>
                <a:cubicBezTo>
                  <a:pt x="2200094" y="2983144"/>
                  <a:pt x="2201411" y="2982981"/>
                  <a:pt x="2202909" y="2982981"/>
                </a:cubicBezTo>
                <a:lnTo>
                  <a:pt x="2212696" y="2982981"/>
                </a:lnTo>
                <a:cubicBezTo>
                  <a:pt x="2213591" y="2982981"/>
                  <a:pt x="2214446" y="2983114"/>
                  <a:pt x="2215254" y="2983379"/>
                </a:cubicBezTo>
                <a:cubicBezTo>
                  <a:pt x="2216062" y="2983644"/>
                  <a:pt x="2216750" y="2984057"/>
                  <a:pt x="2217317" y="2984616"/>
                </a:cubicBezTo>
                <a:cubicBezTo>
                  <a:pt x="2217889" y="2985176"/>
                  <a:pt x="2218351" y="2985883"/>
                  <a:pt x="2218711" y="2986737"/>
                </a:cubicBezTo>
                <a:cubicBezTo>
                  <a:pt x="2219070" y="2987591"/>
                  <a:pt x="2219249" y="2988637"/>
                  <a:pt x="2219249" y="2989874"/>
                </a:cubicBezTo>
                <a:lnTo>
                  <a:pt x="2219249" y="3095030"/>
                </a:lnTo>
                <a:cubicBezTo>
                  <a:pt x="2219249" y="3095502"/>
                  <a:pt x="2219129" y="3095914"/>
                  <a:pt x="2218885" y="3096268"/>
                </a:cubicBezTo>
                <a:cubicBezTo>
                  <a:pt x="2218642" y="3096621"/>
                  <a:pt x="2218218" y="3096901"/>
                  <a:pt x="2217612" y="3097107"/>
                </a:cubicBezTo>
                <a:cubicBezTo>
                  <a:pt x="2217004" y="3097313"/>
                  <a:pt x="2216230" y="3097490"/>
                  <a:pt x="2215289" y="3097637"/>
                </a:cubicBezTo>
                <a:cubicBezTo>
                  <a:pt x="2214351" y="3097785"/>
                  <a:pt x="2213120" y="3097858"/>
                  <a:pt x="2211604" y="3097858"/>
                </a:cubicBezTo>
                <a:cubicBezTo>
                  <a:pt x="2210208" y="3097858"/>
                  <a:pt x="2209010" y="3097785"/>
                  <a:pt x="2208008" y="3097637"/>
                </a:cubicBezTo>
                <a:cubicBezTo>
                  <a:pt x="2207007" y="3097490"/>
                  <a:pt x="2206219" y="3097313"/>
                  <a:pt x="2205641" y="3097107"/>
                </a:cubicBezTo>
                <a:cubicBezTo>
                  <a:pt x="2205065" y="3096901"/>
                  <a:pt x="2204656" y="3096621"/>
                  <a:pt x="2204411" y="3096268"/>
                </a:cubicBezTo>
                <a:cubicBezTo>
                  <a:pt x="2204169" y="3095914"/>
                  <a:pt x="2204049" y="3095502"/>
                  <a:pt x="2204049" y="3095030"/>
                </a:cubicBezTo>
                <a:lnTo>
                  <a:pt x="2204049" y="2995441"/>
                </a:lnTo>
                <a:lnTo>
                  <a:pt x="2203873" y="2995441"/>
                </a:lnTo>
                <a:lnTo>
                  <a:pt x="2163576" y="3095472"/>
                </a:lnTo>
                <a:cubicBezTo>
                  <a:pt x="2163400" y="3095885"/>
                  <a:pt x="2163149" y="3096238"/>
                  <a:pt x="2162826" y="3096533"/>
                </a:cubicBezTo>
                <a:cubicBezTo>
                  <a:pt x="2162501" y="3096827"/>
                  <a:pt x="2162030" y="3097078"/>
                  <a:pt x="2161411" y="3097284"/>
                </a:cubicBezTo>
                <a:cubicBezTo>
                  <a:pt x="2160793" y="3097490"/>
                  <a:pt x="2160057" y="3097637"/>
                  <a:pt x="2159203" y="3097726"/>
                </a:cubicBezTo>
                <a:cubicBezTo>
                  <a:pt x="2158348" y="3097814"/>
                  <a:pt x="2157332" y="3097858"/>
                  <a:pt x="2156153" y="3097858"/>
                </a:cubicBezTo>
                <a:cubicBezTo>
                  <a:pt x="2154917" y="3097858"/>
                  <a:pt x="2153856" y="3097799"/>
                  <a:pt x="2152973" y="3097681"/>
                </a:cubicBezTo>
                <a:cubicBezTo>
                  <a:pt x="2152089" y="3097564"/>
                  <a:pt x="2151352" y="3097402"/>
                  <a:pt x="2150765" y="3097195"/>
                </a:cubicBezTo>
                <a:cubicBezTo>
                  <a:pt x="2150174" y="3096989"/>
                  <a:pt x="2149718" y="3096739"/>
                  <a:pt x="2149395" y="3096444"/>
                </a:cubicBezTo>
                <a:cubicBezTo>
                  <a:pt x="2149070" y="3096150"/>
                  <a:pt x="2148849" y="3095826"/>
                  <a:pt x="2148730" y="3095472"/>
                </a:cubicBezTo>
                <a:lnTo>
                  <a:pt x="2110204" y="2995441"/>
                </a:lnTo>
                <a:lnTo>
                  <a:pt x="2110115" y="2995441"/>
                </a:lnTo>
                <a:lnTo>
                  <a:pt x="2110115" y="3095030"/>
                </a:lnTo>
                <a:cubicBezTo>
                  <a:pt x="2110115" y="3095502"/>
                  <a:pt x="2109994" y="3095914"/>
                  <a:pt x="2109751" y="3096268"/>
                </a:cubicBezTo>
                <a:cubicBezTo>
                  <a:pt x="2109509" y="3096621"/>
                  <a:pt x="2109084" y="3096901"/>
                  <a:pt x="2108477" y="3097107"/>
                </a:cubicBezTo>
                <a:cubicBezTo>
                  <a:pt x="2107870" y="3097313"/>
                  <a:pt x="2107082" y="3097490"/>
                  <a:pt x="2106110" y="3097637"/>
                </a:cubicBezTo>
                <a:cubicBezTo>
                  <a:pt x="2105140" y="3097785"/>
                  <a:pt x="2103896" y="3097858"/>
                  <a:pt x="2102380" y="3097858"/>
                </a:cubicBezTo>
                <a:cubicBezTo>
                  <a:pt x="2100924" y="3097858"/>
                  <a:pt x="2099709" y="3097785"/>
                  <a:pt x="2098739" y="3097637"/>
                </a:cubicBezTo>
                <a:cubicBezTo>
                  <a:pt x="2097768" y="3097490"/>
                  <a:pt x="2096994" y="3097313"/>
                  <a:pt x="2096419" y="3097107"/>
                </a:cubicBezTo>
                <a:cubicBezTo>
                  <a:pt x="2095841" y="3096901"/>
                  <a:pt x="2095448" y="3096621"/>
                  <a:pt x="2095235" y="3096268"/>
                </a:cubicBezTo>
                <a:cubicBezTo>
                  <a:pt x="2095022" y="3095914"/>
                  <a:pt x="2094917" y="3095502"/>
                  <a:pt x="2094917" y="3095030"/>
                </a:cubicBezTo>
                <a:lnTo>
                  <a:pt x="2094917" y="2989874"/>
                </a:lnTo>
                <a:cubicBezTo>
                  <a:pt x="2094917" y="2987400"/>
                  <a:pt x="2095574" y="2985633"/>
                  <a:pt x="2096890" y="2984572"/>
                </a:cubicBezTo>
                <a:cubicBezTo>
                  <a:pt x="2098207" y="2983512"/>
                  <a:pt x="2099672" y="2982981"/>
                  <a:pt x="2101286" y="2982981"/>
                </a:cubicBezTo>
                <a:close/>
                <a:moveTo>
                  <a:pt x="1634559" y="2982981"/>
                </a:moveTo>
                <a:lnTo>
                  <a:pt x="1643891" y="2982981"/>
                </a:lnTo>
                <a:cubicBezTo>
                  <a:pt x="1645805" y="2982981"/>
                  <a:pt x="1647488" y="2983158"/>
                  <a:pt x="1648925" y="2983512"/>
                </a:cubicBezTo>
                <a:cubicBezTo>
                  <a:pt x="1650361" y="2983865"/>
                  <a:pt x="1651617" y="2984425"/>
                  <a:pt x="1652693" y="2985191"/>
                </a:cubicBezTo>
                <a:cubicBezTo>
                  <a:pt x="1653769" y="2985957"/>
                  <a:pt x="1654667" y="2986929"/>
                  <a:pt x="1655385" y="2988107"/>
                </a:cubicBezTo>
                <a:cubicBezTo>
                  <a:pt x="1656104" y="2989285"/>
                  <a:pt x="1656731" y="2990669"/>
                  <a:pt x="1657270" y="2992260"/>
                </a:cubicBezTo>
                <a:lnTo>
                  <a:pt x="1689964" y="3075060"/>
                </a:lnTo>
                <a:lnTo>
                  <a:pt x="1690406" y="3075060"/>
                </a:lnTo>
                <a:lnTo>
                  <a:pt x="1724427" y="2992525"/>
                </a:lnTo>
                <a:cubicBezTo>
                  <a:pt x="1725085" y="2990758"/>
                  <a:pt x="1725803" y="2989256"/>
                  <a:pt x="1726581" y="2988018"/>
                </a:cubicBezTo>
                <a:cubicBezTo>
                  <a:pt x="1727360" y="2986781"/>
                  <a:pt x="1728213" y="2985795"/>
                  <a:pt x="1729141" y="2985058"/>
                </a:cubicBezTo>
                <a:cubicBezTo>
                  <a:pt x="1730069" y="2984322"/>
                  <a:pt x="1731101" y="2983792"/>
                  <a:pt x="1732238" y="2983468"/>
                </a:cubicBezTo>
                <a:cubicBezTo>
                  <a:pt x="1733374" y="2983144"/>
                  <a:pt x="1734691" y="2982981"/>
                  <a:pt x="1736188" y="2982981"/>
                </a:cubicBezTo>
                <a:lnTo>
                  <a:pt x="1745973" y="2982981"/>
                </a:lnTo>
                <a:cubicBezTo>
                  <a:pt x="1746872" y="2982981"/>
                  <a:pt x="1747725" y="2983114"/>
                  <a:pt x="1748532" y="2983379"/>
                </a:cubicBezTo>
                <a:cubicBezTo>
                  <a:pt x="1749341" y="2983644"/>
                  <a:pt x="1750029" y="2984057"/>
                  <a:pt x="1750598" y="2984616"/>
                </a:cubicBezTo>
                <a:cubicBezTo>
                  <a:pt x="1751166" y="2985176"/>
                  <a:pt x="1751630" y="2985883"/>
                  <a:pt x="1751989" y="2986737"/>
                </a:cubicBezTo>
                <a:cubicBezTo>
                  <a:pt x="1752348" y="2987591"/>
                  <a:pt x="1752527" y="2988637"/>
                  <a:pt x="1752527" y="2989874"/>
                </a:cubicBezTo>
                <a:lnTo>
                  <a:pt x="1752527" y="3095030"/>
                </a:lnTo>
                <a:cubicBezTo>
                  <a:pt x="1752527" y="3095502"/>
                  <a:pt x="1752406" y="3095914"/>
                  <a:pt x="1752163" y="3096268"/>
                </a:cubicBezTo>
                <a:cubicBezTo>
                  <a:pt x="1751921" y="3096621"/>
                  <a:pt x="1751497" y="3096901"/>
                  <a:pt x="1750889" y="3097107"/>
                </a:cubicBezTo>
                <a:cubicBezTo>
                  <a:pt x="1750282" y="3097313"/>
                  <a:pt x="1749508" y="3097490"/>
                  <a:pt x="1748569" y="3097637"/>
                </a:cubicBezTo>
                <a:cubicBezTo>
                  <a:pt x="1747628" y="3097785"/>
                  <a:pt x="1746399" y="3097858"/>
                  <a:pt x="1744883" y="3097858"/>
                </a:cubicBezTo>
                <a:cubicBezTo>
                  <a:pt x="1743487" y="3097858"/>
                  <a:pt x="1742289" y="3097785"/>
                  <a:pt x="1741288" y="3097637"/>
                </a:cubicBezTo>
                <a:cubicBezTo>
                  <a:pt x="1740286" y="3097490"/>
                  <a:pt x="1739498" y="3097313"/>
                  <a:pt x="1738921" y="3097107"/>
                </a:cubicBezTo>
                <a:cubicBezTo>
                  <a:pt x="1738344" y="3096901"/>
                  <a:pt x="1737935" y="3096621"/>
                  <a:pt x="1737692" y="3096268"/>
                </a:cubicBezTo>
                <a:cubicBezTo>
                  <a:pt x="1737449" y="3095914"/>
                  <a:pt x="1737328" y="3095502"/>
                  <a:pt x="1737328" y="3095030"/>
                </a:cubicBezTo>
                <a:lnTo>
                  <a:pt x="1737328" y="2995441"/>
                </a:lnTo>
                <a:lnTo>
                  <a:pt x="1737151" y="2995441"/>
                </a:lnTo>
                <a:lnTo>
                  <a:pt x="1696857" y="3095472"/>
                </a:lnTo>
                <a:cubicBezTo>
                  <a:pt x="1696681" y="3095885"/>
                  <a:pt x="1696431" y="3096238"/>
                  <a:pt x="1696106" y="3096533"/>
                </a:cubicBezTo>
                <a:cubicBezTo>
                  <a:pt x="1695781" y="3096827"/>
                  <a:pt x="1695311" y="3097078"/>
                  <a:pt x="1694692" y="3097284"/>
                </a:cubicBezTo>
                <a:cubicBezTo>
                  <a:pt x="1694074" y="3097490"/>
                  <a:pt x="1693337" y="3097637"/>
                  <a:pt x="1692482" y="3097726"/>
                </a:cubicBezTo>
                <a:cubicBezTo>
                  <a:pt x="1691629" y="3097814"/>
                  <a:pt x="1690613" y="3097858"/>
                  <a:pt x="1689435" y="3097858"/>
                </a:cubicBezTo>
                <a:cubicBezTo>
                  <a:pt x="1688197" y="3097858"/>
                  <a:pt x="1687137" y="3097799"/>
                  <a:pt x="1686254" y="3097681"/>
                </a:cubicBezTo>
                <a:cubicBezTo>
                  <a:pt x="1685370" y="3097564"/>
                  <a:pt x="1684633" y="3097402"/>
                  <a:pt x="1684044" y="3097195"/>
                </a:cubicBezTo>
                <a:cubicBezTo>
                  <a:pt x="1683455" y="3096989"/>
                  <a:pt x="1682998" y="3096739"/>
                  <a:pt x="1682674" y="3096444"/>
                </a:cubicBezTo>
                <a:cubicBezTo>
                  <a:pt x="1682350" y="3096150"/>
                  <a:pt x="1682129" y="3095826"/>
                  <a:pt x="1682011" y="3095472"/>
                </a:cubicBezTo>
                <a:lnTo>
                  <a:pt x="1643476" y="2995441"/>
                </a:lnTo>
                <a:lnTo>
                  <a:pt x="1643387" y="2995441"/>
                </a:lnTo>
                <a:lnTo>
                  <a:pt x="1643387" y="3095030"/>
                </a:lnTo>
                <a:cubicBezTo>
                  <a:pt x="1643387" y="3095502"/>
                  <a:pt x="1643266" y="3095914"/>
                  <a:pt x="1643023" y="3096268"/>
                </a:cubicBezTo>
                <a:cubicBezTo>
                  <a:pt x="1642781" y="3096621"/>
                  <a:pt x="1642356" y="3096901"/>
                  <a:pt x="1641749" y="3097107"/>
                </a:cubicBezTo>
                <a:cubicBezTo>
                  <a:pt x="1641142" y="3097313"/>
                  <a:pt x="1640353" y="3097490"/>
                  <a:pt x="1639382" y="3097637"/>
                </a:cubicBezTo>
                <a:cubicBezTo>
                  <a:pt x="1638412" y="3097785"/>
                  <a:pt x="1637168" y="3097858"/>
                  <a:pt x="1635651" y="3097858"/>
                </a:cubicBezTo>
                <a:cubicBezTo>
                  <a:pt x="1634195" y="3097858"/>
                  <a:pt x="1632981" y="3097785"/>
                  <a:pt x="1632011" y="3097637"/>
                </a:cubicBezTo>
                <a:cubicBezTo>
                  <a:pt x="1631040" y="3097490"/>
                  <a:pt x="1630266" y="3097313"/>
                  <a:pt x="1629690" y="3097107"/>
                </a:cubicBezTo>
                <a:cubicBezTo>
                  <a:pt x="1629113" y="3096901"/>
                  <a:pt x="1628719" y="3096621"/>
                  <a:pt x="1628506" y="3096268"/>
                </a:cubicBezTo>
                <a:cubicBezTo>
                  <a:pt x="1628294" y="3095914"/>
                  <a:pt x="1628188" y="3095502"/>
                  <a:pt x="1628188" y="3095030"/>
                </a:cubicBezTo>
                <a:lnTo>
                  <a:pt x="1628188" y="2989874"/>
                </a:lnTo>
                <a:cubicBezTo>
                  <a:pt x="1628188" y="2987400"/>
                  <a:pt x="1628846" y="2985633"/>
                  <a:pt x="1630162" y="2984572"/>
                </a:cubicBezTo>
                <a:cubicBezTo>
                  <a:pt x="1631478" y="2983512"/>
                  <a:pt x="1632944" y="2982981"/>
                  <a:pt x="1634559" y="2982981"/>
                </a:cubicBezTo>
                <a:close/>
                <a:moveTo>
                  <a:pt x="1158311" y="2982981"/>
                </a:moveTo>
                <a:lnTo>
                  <a:pt x="1167643" y="2982981"/>
                </a:lnTo>
                <a:cubicBezTo>
                  <a:pt x="1169557" y="2982981"/>
                  <a:pt x="1171232" y="2983158"/>
                  <a:pt x="1172667" y="2983512"/>
                </a:cubicBezTo>
                <a:cubicBezTo>
                  <a:pt x="1174103" y="2983865"/>
                  <a:pt x="1175359" y="2984425"/>
                  <a:pt x="1176436" y="2985191"/>
                </a:cubicBezTo>
                <a:cubicBezTo>
                  <a:pt x="1177513" y="2985957"/>
                  <a:pt x="1178409" y="2986929"/>
                  <a:pt x="1179128" y="2988107"/>
                </a:cubicBezTo>
                <a:cubicBezTo>
                  <a:pt x="1179846" y="2989285"/>
                  <a:pt x="1180474" y="2990669"/>
                  <a:pt x="1181013" y="2992260"/>
                </a:cubicBezTo>
                <a:lnTo>
                  <a:pt x="1213707" y="3075060"/>
                </a:lnTo>
                <a:lnTo>
                  <a:pt x="1214149" y="3075060"/>
                </a:lnTo>
                <a:lnTo>
                  <a:pt x="1248171" y="2992525"/>
                </a:lnTo>
                <a:cubicBezTo>
                  <a:pt x="1248829" y="2990758"/>
                  <a:pt x="1249548" y="2989256"/>
                  <a:pt x="1250326" y="2988018"/>
                </a:cubicBezTo>
                <a:cubicBezTo>
                  <a:pt x="1251104" y="2986781"/>
                  <a:pt x="1251957" y="2985795"/>
                  <a:pt x="1252885" y="2985058"/>
                </a:cubicBezTo>
                <a:cubicBezTo>
                  <a:pt x="1253813" y="2984322"/>
                  <a:pt x="1254845" y="2983792"/>
                  <a:pt x="1255982" y="2983468"/>
                </a:cubicBezTo>
                <a:cubicBezTo>
                  <a:pt x="1257119" y="2983144"/>
                  <a:pt x="1258436" y="2982981"/>
                  <a:pt x="1259932" y="2982981"/>
                </a:cubicBezTo>
                <a:lnTo>
                  <a:pt x="1269717" y="2982981"/>
                </a:lnTo>
                <a:cubicBezTo>
                  <a:pt x="1270616" y="2982981"/>
                  <a:pt x="1271468" y="2983114"/>
                  <a:pt x="1272277" y="2983379"/>
                </a:cubicBezTo>
                <a:cubicBezTo>
                  <a:pt x="1273085" y="2983644"/>
                  <a:pt x="1273774" y="2984057"/>
                  <a:pt x="1274341" y="2984616"/>
                </a:cubicBezTo>
                <a:cubicBezTo>
                  <a:pt x="1274911" y="2985176"/>
                  <a:pt x="1275375" y="2985883"/>
                  <a:pt x="1275733" y="2986737"/>
                </a:cubicBezTo>
                <a:cubicBezTo>
                  <a:pt x="1276093" y="2987591"/>
                  <a:pt x="1276273" y="2988637"/>
                  <a:pt x="1276273" y="2989874"/>
                </a:cubicBezTo>
                <a:lnTo>
                  <a:pt x="1276273" y="3095030"/>
                </a:lnTo>
                <a:cubicBezTo>
                  <a:pt x="1276273" y="3095502"/>
                  <a:pt x="1276151" y="3095914"/>
                  <a:pt x="1275908" y="3096268"/>
                </a:cubicBezTo>
                <a:cubicBezTo>
                  <a:pt x="1275666" y="3096621"/>
                  <a:pt x="1275241" y="3096901"/>
                  <a:pt x="1274634" y="3097107"/>
                </a:cubicBezTo>
                <a:cubicBezTo>
                  <a:pt x="1274027" y="3097313"/>
                  <a:pt x="1273253" y="3097490"/>
                  <a:pt x="1272312" y="3097637"/>
                </a:cubicBezTo>
                <a:cubicBezTo>
                  <a:pt x="1271372" y="3097785"/>
                  <a:pt x="1270143" y="3097858"/>
                  <a:pt x="1268627" y="3097858"/>
                </a:cubicBezTo>
                <a:cubicBezTo>
                  <a:pt x="1267231" y="3097858"/>
                  <a:pt x="1266034" y="3097785"/>
                  <a:pt x="1265032" y="3097637"/>
                </a:cubicBezTo>
                <a:cubicBezTo>
                  <a:pt x="1264031" y="3097490"/>
                  <a:pt x="1263242" y="3097313"/>
                  <a:pt x="1262665" y="3097107"/>
                </a:cubicBezTo>
                <a:cubicBezTo>
                  <a:pt x="1262089" y="3096901"/>
                  <a:pt x="1261679" y="3096621"/>
                  <a:pt x="1261436" y="3096268"/>
                </a:cubicBezTo>
                <a:cubicBezTo>
                  <a:pt x="1261194" y="3095914"/>
                  <a:pt x="1261073" y="3095502"/>
                  <a:pt x="1261073" y="3095030"/>
                </a:cubicBezTo>
                <a:lnTo>
                  <a:pt x="1261073" y="2995441"/>
                </a:lnTo>
                <a:lnTo>
                  <a:pt x="1260896" y="2995441"/>
                </a:lnTo>
                <a:lnTo>
                  <a:pt x="1220600" y="3095472"/>
                </a:lnTo>
                <a:cubicBezTo>
                  <a:pt x="1220424" y="3095885"/>
                  <a:pt x="1220172" y="3096238"/>
                  <a:pt x="1219849" y="3096533"/>
                </a:cubicBezTo>
                <a:cubicBezTo>
                  <a:pt x="1219524" y="3096827"/>
                  <a:pt x="1219052" y="3097078"/>
                  <a:pt x="1218435" y="3097284"/>
                </a:cubicBezTo>
                <a:cubicBezTo>
                  <a:pt x="1217817" y="3097490"/>
                  <a:pt x="1217080" y="3097637"/>
                  <a:pt x="1216226" y="3097726"/>
                </a:cubicBezTo>
                <a:cubicBezTo>
                  <a:pt x="1215371" y="3097814"/>
                  <a:pt x="1214355" y="3097858"/>
                  <a:pt x="1213177" y="3097858"/>
                </a:cubicBezTo>
                <a:cubicBezTo>
                  <a:pt x="1211940" y="3097858"/>
                  <a:pt x="1210879" y="3097799"/>
                  <a:pt x="1209995" y="3097681"/>
                </a:cubicBezTo>
                <a:cubicBezTo>
                  <a:pt x="1209112" y="3097564"/>
                  <a:pt x="1208376" y="3097402"/>
                  <a:pt x="1207787" y="3097195"/>
                </a:cubicBezTo>
                <a:cubicBezTo>
                  <a:pt x="1207197" y="3096989"/>
                  <a:pt x="1206741" y="3096739"/>
                  <a:pt x="1206417" y="3096444"/>
                </a:cubicBezTo>
                <a:cubicBezTo>
                  <a:pt x="1206093" y="3096150"/>
                  <a:pt x="1205872" y="3095826"/>
                  <a:pt x="1205754" y="3095472"/>
                </a:cubicBezTo>
                <a:lnTo>
                  <a:pt x="1167228" y="2995441"/>
                </a:lnTo>
                <a:lnTo>
                  <a:pt x="1167139" y="2995441"/>
                </a:lnTo>
                <a:lnTo>
                  <a:pt x="1167139" y="3095030"/>
                </a:lnTo>
                <a:cubicBezTo>
                  <a:pt x="1167139" y="3095502"/>
                  <a:pt x="1167018" y="3095914"/>
                  <a:pt x="1166775" y="3096268"/>
                </a:cubicBezTo>
                <a:cubicBezTo>
                  <a:pt x="1166533" y="3096621"/>
                  <a:pt x="1166108" y="3096901"/>
                  <a:pt x="1165501" y="3097107"/>
                </a:cubicBezTo>
                <a:cubicBezTo>
                  <a:pt x="1164894" y="3097313"/>
                  <a:pt x="1164105" y="3097490"/>
                  <a:pt x="1163135" y="3097637"/>
                </a:cubicBezTo>
                <a:cubicBezTo>
                  <a:pt x="1162164" y="3097785"/>
                  <a:pt x="1160920" y="3097858"/>
                  <a:pt x="1159403" y="3097858"/>
                </a:cubicBezTo>
                <a:cubicBezTo>
                  <a:pt x="1157947" y="3097858"/>
                  <a:pt x="1156734" y="3097785"/>
                  <a:pt x="1155763" y="3097637"/>
                </a:cubicBezTo>
                <a:cubicBezTo>
                  <a:pt x="1154792" y="3097490"/>
                  <a:pt x="1154019" y="3097313"/>
                  <a:pt x="1153442" y="3097107"/>
                </a:cubicBezTo>
                <a:cubicBezTo>
                  <a:pt x="1152865" y="3096901"/>
                  <a:pt x="1152471" y="3096621"/>
                  <a:pt x="1152259" y="3096268"/>
                </a:cubicBezTo>
                <a:cubicBezTo>
                  <a:pt x="1152047" y="3095914"/>
                  <a:pt x="1151941" y="3095502"/>
                  <a:pt x="1151941" y="3095030"/>
                </a:cubicBezTo>
                <a:lnTo>
                  <a:pt x="1151941" y="2989874"/>
                </a:lnTo>
                <a:cubicBezTo>
                  <a:pt x="1151941" y="2987400"/>
                  <a:pt x="1152599" y="2985633"/>
                  <a:pt x="1153915" y="2984572"/>
                </a:cubicBezTo>
                <a:cubicBezTo>
                  <a:pt x="1155230" y="2983512"/>
                  <a:pt x="1156695" y="2982981"/>
                  <a:pt x="1158311" y="2982981"/>
                </a:cubicBezTo>
                <a:close/>
                <a:moveTo>
                  <a:pt x="691600" y="2982981"/>
                </a:moveTo>
                <a:lnTo>
                  <a:pt x="700931" y="2982981"/>
                </a:lnTo>
                <a:cubicBezTo>
                  <a:pt x="702845" y="2982981"/>
                  <a:pt x="704520" y="2983158"/>
                  <a:pt x="705956" y="2983512"/>
                </a:cubicBezTo>
                <a:cubicBezTo>
                  <a:pt x="707392" y="2983865"/>
                  <a:pt x="708647" y="2984425"/>
                  <a:pt x="709726" y="2985191"/>
                </a:cubicBezTo>
                <a:cubicBezTo>
                  <a:pt x="710802" y="2985957"/>
                  <a:pt x="711699" y="2986929"/>
                  <a:pt x="712417" y="2988107"/>
                </a:cubicBezTo>
                <a:cubicBezTo>
                  <a:pt x="713135" y="2989285"/>
                  <a:pt x="713764" y="2990669"/>
                  <a:pt x="714301" y="2992260"/>
                </a:cubicBezTo>
                <a:lnTo>
                  <a:pt x="746989" y="3075060"/>
                </a:lnTo>
                <a:lnTo>
                  <a:pt x="747431" y="3075060"/>
                </a:lnTo>
                <a:lnTo>
                  <a:pt x="781451" y="2992525"/>
                </a:lnTo>
                <a:cubicBezTo>
                  <a:pt x="782109" y="2990758"/>
                  <a:pt x="782827" y="2989256"/>
                  <a:pt x="783605" y="2988018"/>
                </a:cubicBezTo>
                <a:cubicBezTo>
                  <a:pt x="784383" y="2986781"/>
                  <a:pt x="785237" y="2985795"/>
                  <a:pt x="786165" y="2985058"/>
                </a:cubicBezTo>
                <a:cubicBezTo>
                  <a:pt x="787093" y="2984322"/>
                  <a:pt x="788125" y="2983792"/>
                  <a:pt x="789262" y="2983468"/>
                </a:cubicBezTo>
                <a:cubicBezTo>
                  <a:pt x="790399" y="2983144"/>
                  <a:pt x="791715" y="2982981"/>
                  <a:pt x="793212" y="2982981"/>
                </a:cubicBezTo>
                <a:lnTo>
                  <a:pt x="802996" y="2982981"/>
                </a:lnTo>
                <a:cubicBezTo>
                  <a:pt x="803895" y="2982981"/>
                  <a:pt x="804747" y="2983114"/>
                  <a:pt x="805555" y="2983379"/>
                </a:cubicBezTo>
                <a:cubicBezTo>
                  <a:pt x="806363" y="2983644"/>
                  <a:pt x="807051" y="2984057"/>
                  <a:pt x="807619" y="2984616"/>
                </a:cubicBezTo>
                <a:cubicBezTo>
                  <a:pt x="808188" y="2985176"/>
                  <a:pt x="808653" y="2985883"/>
                  <a:pt x="809011" y="2986737"/>
                </a:cubicBezTo>
                <a:cubicBezTo>
                  <a:pt x="809371" y="2987591"/>
                  <a:pt x="809550" y="2988637"/>
                  <a:pt x="809550" y="2989874"/>
                </a:cubicBezTo>
                <a:lnTo>
                  <a:pt x="809550" y="3095030"/>
                </a:lnTo>
                <a:cubicBezTo>
                  <a:pt x="809550" y="3095502"/>
                  <a:pt x="809429" y="3095914"/>
                  <a:pt x="809186" y="3096268"/>
                </a:cubicBezTo>
                <a:cubicBezTo>
                  <a:pt x="808943" y="3096621"/>
                  <a:pt x="808518" y="3096901"/>
                  <a:pt x="807911" y="3097107"/>
                </a:cubicBezTo>
                <a:cubicBezTo>
                  <a:pt x="807305" y="3097313"/>
                  <a:pt x="806531" y="3097490"/>
                  <a:pt x="805591" y="3097637"/>
                </a:cubicBezTo>
                <a:cubicBezTo>
                  <a:pt x="804651" y="3097785"/>
                  <a:pt x="803423" y="3097858"/>
                  <a:pt x="801904" y="3097858"/>
                </a:cubicBezTo>
                <a:cubicBezTo>
                  <a:pt x="800511" y="3097858"/>
                  <a:pt x="799311" y="3097785"/>
                  <a:pt x="798310" y="3097637"/>
                </a:cubicBezTo>
                <a:cubicBezTo>
                  <a:pt x="797311" y="3097490"/>
                  <a:pt x="796522" y="3097313"/>
                  <a:pt x="795944" y="3097107"/>
                </a:cubicBezTo>
                <a:cubicBezTo>
                  <a:pt x="795368" y="3096901"/>
                  <a:pt x="794959" y="3096621"/>
                  <a:pt x="794716" y="3096268"/>
                </a:cubicBezTo>
                <a:cubicBezTo>
                  <a:pt x="794474" y="3095914"/>
                  <a:pt x="794352" y="3095502"/>
                  <a:pt x="794352" y="3095030"/>
                </a:cubicBezTo>
                <a:lnTo>
                  <a:pt x="794352" y="2995441"/>
                </a:lnTo>
                <a:lnTo>
                  <a:pt x="794176" y="2995441"/>
                </a:lnTo>
                <a:lnTo>
                  <a:pt x="753881" y="3095472"/>
                </a:lnTo>
                <a:cubicBezTo>
                  <a:pt x="753704" y="3095885"/>
                  <a:pt x="753454" y="3096238"/>
                  <a:pt x="753130" y="3096533"/>
                </a:cubicBezTo>
                <a:cubicBezTo>
                  <a:pt x="752806" y="3096827"/>
                  <a:pt x="752335" y="3097078"/>
                  <a:pt x="751716" y="3097284"/>
                </a:cubicBezTo>
                <a:cubicBezTo>
                  <a:pt x="751098" y="3097490"/>
                  <a:pt x="750360" y="3097637"/>
                  <a:pt x="749507" y="3097726"/>
                </a:cubicBezTo>
                <a:cubicBezTo>
                  <a:pt x="748655" y="3097814"/>
                  <a:pt x="747637" y="3097858"/>
                  <a:pt x="746459" y="3097858"/>
                </a:cubicBezTo>
                <a:cubicBezTo>
                  <a:pt x="745224" y="3097858"/>
                  <a:pt x="744165" y="3097799"/>
                  <a:pt x="743283" y="3097681"/>
                </a:cubicBezTo>
                <a:cubicBezTo>
                  <a:pt x="742398" y="3097564"/>
                  <a:pt x="741661" y="3097402"/>
                  <a:pt x="741073" y="3097195"/>
                </a:cubicBezTo>
                <a:cubicBezTo>
                  <a:pt x="740484" y="3096989"/>
                  <a:pt x="740027" y="3096739"/>
                  <a:pt x="739704" y="3096444"/>
                </a:cubicBezTo>
                <a:cubicBezTo>
                  <a:pt x="739382" y="3096150"/>
                  <a:pt x="739158" y="3095826"/>
                  <a:pt x="739040" y="3095472"/>
                </a:cubicBezTo>
                <a:lnTo>
                  <a:pt x="700516" y="2995441"/>
                </a:lnTo>
                <a:lnTo>
                  <a:pt x="700428" y="2995441"/>
                </a:lnTo>
                <a:lnTo>
                  <a:pt x="700428" y="3095030"/>
                </a:lnTo>
                <a:cubicBezTo>
                  <a:pt x="700428" y="3095502"/>
                  <a:pt x="700307" y="3095914"/>
                  <a:pt x="700064" y="3096268"/>
                </a:cubicBezTo>
                <a:cubicBezTo>
                  <a:pt x="699821" y="3096621"/>
                  <a:pt x="699396" y="3096901"/>
                  <a:pt x="698789" y="3097107"/>
                </a:cubicBezTo>
                <a:cubicBezTo>
                  <a:pt x="698182" y="3097313"/>
                  <a:pt x="697393" y="3097490"/>
                  <a:pt x="696422" y="3097637"/>
                </a:cubicBezTo>
                <a:cubicBezTo>
                  <a:pt x="695451" y="3097785"/>
                  <a:pt x="694208" y="3097858"/>
                  <a:pt x="692692" y="3097858"/>
                </a:cubicBezTo>
                <a:cubicBezTo>
                  <a:pt x="691236" y="3097858"/>
                  <a:pt x="690021" y="3097785"/>
                  <a:pt x="689052" y="3097637"/>
                </a:cubicBezTo>
                <a:cubicBezTo>
                  <a:pt x="688081" y="3097490"/>
                  <a:pt x="687308" y="3097313"/>
                  <a:pt x="686731" y="3097107"/>
                </a:cubicBezTo>
                <a:cubicBezTo>
                  <a:pt x="686154" y="3096901"/>
                  <a:pt x="685758" y="3096621"/>
                  <a:pt x="685547" y="3096268"/>
                </a:cubicBezTo>
                <a:cubicBezTo>
                  <a:pt x="685334" y="3095914"/>
                  <a:pt x="685229" y="3095502"/>
                  <a:pt x="685229" y="3095030"/>
                </a:cubicBezTo>
                <a:lnTo>
                  <a:pt x="685229" y="2989874"/>
                </a:lnTo>
                <a:cubicBezTo>
                  <a:pt x="685229" y="2987400"/>
                  <a:pt x="685887" y="2985633"/>
                  <a:pt x="687202" y="2984572"/>
                </a:cubicBezTo>
                <a:cubicBezTo>
                  <a:pt x="688519" y="2983512"/>
                  <a:pt x="689983" y="2982981"/>
                  <a:pt x="691600" y="2982981"/>
                </a:cubicBezTo>
                <a:close/>
                <a:moveTo>
                  <a:pt x="215332" y="2982981"/>
                </a:moveTo>
                <a:lnTo>
                  <a:pt x="224665" y="2982981"/>
                </a:lnTo>
                <a:cubicBezTo>
                  <a:pt x="226578" y="2982981"/>
                  <a:pt x="228253" y="2983158"/>
                  <a:pt x="229689" y="2983512"/>
                </a:cubicBezTo>
                <a:cubicBezTo>
                  <a:pt x="231125" y="2983865"/>
                  <a:pt x="232381" y="2984425"/>
                  <a:pt x="233458" y="2985191"/>
                </a:cubicBezTo>
                <a:cubicBezTo>
                  <a:pt x="234534" y="2985957"/>
                  <a:pt x="235432" y="2986929"/>
                  <a:pt x="236150" y="2988107"/>
                </a:cubicBezTo>
                <a:cubicBezTo>
                  <a:pt x="236868" y="2989285"/>
                  <a:pt x="237496" y="2990669"/>
                  <a:pt x="238034" y="2992260"/>
                </a:cubicBezTo>
                <a:lnTo>
                  <a:pt x="270729" y="3075060"/>
                </a:lnTo>
                <a:lnTo>
                  <a:pt x="271171" y="3075060"/>
                </a:lnTo>
                <a:lnTo>
                  <a:pt x="305192" y="2992525"/>
                </a:lnTo>
                <a:cubicBezTo>
                  <a:pt x="305850" y="2990758"/>
                  <a:pt x="306569" y="2989256"/>
                  <a:pt x="307347" y="2988018"/>
                </a:cubicBezTo>
                <a:cubicBezTo>
                  <a:pt x="308125" y="2986781"/>
                  <a:pt x="308978" y="2985795"/>
                  <a:pt x="309906" y="2985058"/>
                </a:cubicBezTo>
                <a:cubicBezTo>
                  <a:pt x="310834" y="2984322"/>
                  <a:pt x="311866" y="2983792"/>
                  <a:pt x="313003" y="2983468"/>
                </a:cubicBezTo>
                <a:cubicBezTo>
                  <a:pt x="314140" y="2983144"/>
                  <a:pt x="315457" y="2982981"/>
                  <a:pt x="316954" y="2982981"/>
                </a:cubicBezTo>
                <a:lnTo>
                  <a:pt x="326739" y="2982981"/>
                </a:lnTo>
                <a:cubicBezTo>
                  <a:pt x="327637" y="2982981"/>
                  <a:pt x="328490" y="2983114"/>
                  <a:pt x="329298" y="2983379"/>
                </a:cubicBezTo>
                <a:cubicBezTo>
                  <a:pt x="330106" y="2983644"/>
                  <a:pt x="330794" y="2984057"/>
                  <a:pt x="331363" y="2984616"/>
                </a:cubicBezTo>
                <a:cubicBezTo>
                  <a:pt x="331932" y="2985176"/>
                  <a:pt x="332396" y="2985883"/>
                  <a:pt x="332755" y="2986737"/>
                </a:cubicBezTo>
                <a:cubicBezTo>
                  <a:pt x="333114" y="2987591"/>
                  <a:pt x="333293" y="2988637"/>
                  <a:pt x="333293" y="2989874"/>
                </a:cubicBezTo>
                <a:lnTo>
                  <a:pt x="333293" y="3095030"/>
                </a:lnTo>
                <a:cubicBezTo>
                  <a:pt x="333293" y="3095502"/>
                  <a:pt x="333172" y="3095914"/>
                  <a:pt x="332929" y="3096268"/>
                </a:cubicBezTo>
                <a:cubicBezTo>
                  <a:pt x="332687" y="3096621"/>
                  <a:pt x="332262" y="3096901"/>
                  <a:pt x="331655" y="3097107"/>
                </a:cubicBezTo>
                <a:cubicBezTo>
                  <a:pt x="331048" y="3097313"/>
                  <a:pt x="330274" y="3097490"/>
                  <a:pt x="329334" y="3097637"/>
                </a:cubicBezTo>
                <a:cubicBezTo>
                  <a:pt x="328393" y="3097785"/>
                  <a:pt x="327165" y="3097858"/>
                  <a:pt x="325648" y="3097858"/>
                </a:cubicBezTo>
                <a:cubicBezTo>
                  <a:pt x="324252" y="3097858"/>
                  <a:pt x="323054" y="3097785"/>
                  <a:pt x="322053" y="3097637"/>
                </a:cubicBezTo>
                <a:cubicBezTo>
                  <a:pt x="321052" y="3097490"/>
                  <a:pt x="320263" y="3097313"/>
                  <a:pt x="319687" y="3097107"/>
                </a:cubicBezTo>
                <a:cubicBezTo>
                  <a:pt x="319110" y="3096901"/>
                  <a:pt x="318700" y="3096621"/>
                  <a:pt x="318458" y="3096268"/>
                </a:cubicBezTo>
                <a:cubicBezTo>
                  <a:pt x="318215" y="3095914"/>
                  <a:pt x="318094" y="3095502"/>
                  <a:pt x="318094" y="3095030"/>
                </a:cubicBezTo>
                <a:lnTo>
                  <a:pt x="318094" y="2995441"/>
                </a:lnTo>
                <a:lnTo>
                  <a:pt x="317917" y="2995441"/>
                </a:lnTo>
                <a:lnTo>
                  <a:pt x="277622" y="3095472"/>
                </a:lnTo>
                <a:cubicBezTo>
                  <a:pt x="277445" y="3095885"/>
                  <a:pt x="277195" y="3096238"/>
                  <a:pt x="276871" y="3096533"/>
                </a:cubicBezTo>
                <a:cubicBezTo>
                  <a:pt x="276547" y="3096827"/>
                  <a:pt x="276076" y="3097078"/>
                  <a:pt x="275457" y="3097284"/>
                </a:cubicBezTo>
                <a:cubicBezTo>
                  <a:pt x="274839" y="3097490"/>
                  <a:pt x="274102" y="3097637"/>
                  <a:pt x="273248" y="3097726"/>
                </a:cubicBezTo>
                <a:cubicBezTo>
                  <a:pt x="272394" y="3097814"/>
                  <a:pt x="271378" y="3097858"/>
                  <a:pt x="270199" y="3097858"/>
                </a:cubicBezTo>
                <a:cubicBezTo>
                  <a:pt x="268962" y="3097858"/>
                  <a:pt x="267902" y="3097799"/>
                  <a:pt x="267018" y="3097681"/>
                </a:cubicBezTo>
                <a:cubicBezTo>
                  <a:pt x="266135" y="3097564"/>
                  <a:pt x="265398" y="3097402"/>
                  <a:pt x="264809" y="3097195"/>
                </a:cubicBezTo>
                <a:cubicBezTo>
                  <a:pt x="264220" y="3096989"/>
                  <a:pt x="263764" y="3096739"/>
                  <a:pt x="263439" y="3096444"/>
                </a:cubicBezTo>
                <a:cubicBezTo>
                  <a:pt x="263115" y="3096150"/>
                  <a:pt x="262895" y="3095826"/>
                  <a:pt x="262777" y="3095472"/>
                </a:cubicBezTo>
                <a:lnTo>
                  <a:pt x="224249" y="2995441"/>
                </a:lnTo>
                <a:lnTo>
                  <a:pt x="224161" y="2995441"/>
                </a:lnTo>
                <a:lnTo>
                  <a:pt x="224161" y="3095030"/>
                </a:lnTo>
                <a:cubicBezTo>
                  <a:pt x="224161" y="3095502"/>
                  <a:pt x="224040" y="3095914"/>
                  <a:pt x="223797" y="3096268"/>
                </a:cubicBezTo>
                <a:cubicBezTo>
                  <a:pt x="223554" y="3096621"/>
                  <a:pt x="223130" y="3096901"/>
                  <a:pt x="222523" y="3097107"/>
                </a:cubicBezTo>
                <a:cubicBezTo>
                  <a:pt x="221915" y="3097313"/>
                  <a:pt x="221127" y="3097490"/>
                  <a:pt x="220156" y="3097637"/>
                </a:cubicBezTo>
                <a:cubicBezTo>
                  <a:pt x="219185" y="3097785"/>
                  <a:pt x="217941" y="3097858"/>
                  <a:pt x="216425" y="3097858"/>
                </a:cubicBezTo>
                <a:cubicBezTo>
                  <a:pt x="214968" y="3097858"/>
                  <a:pt x="213755" y="3097785"/>
                  <a:pt x="212784" y="3097637"/>
                </a:cubicBezTo>
                <a:cubicBezTo>
                  <a:pt x="211814" y="3097490"/>
                  <a:pt x="211040" y="3097313"/>
                  <a:pt x="210463" y="3097107"/>
                </a:cubicBezTo>
                <a:cubicBezTo>
                  <a:pt x="209887" y="3096901"/>
                  <a:pt x="209492" y="3096621"/>
                  <a:pt x="209280" y="3096268"/>
                </a:cubicBezTo>
                <a:cubicBezTo>
                  <a:pt x="209068" y="3095914"/>
                  <a:pt x="208962" y="3095502"/>
                  <a:pt x="208962" y="3095030"/>
                </a:cubicBezTo>
                <a:lnTo>
                  <a:pt x="208962" y="2989874"/>
                </a:lnTo>
                <a:cubicBezTo>
                  <a:pt x="208962" y="2987400"/>
                  <a:pt x="209620" y="2985633"/>
                  <a:pt x="210935" y="2984572"/>
                </a:cubicBezTo>
                <a:cubicBezTo>
                  <a:pt x="212251" y="2983512"/>
                  <a:pt x="213717" y="2982981"/>
                  <a:pt x="215332" y="2982981"/>
                </a:cubicBezTo>
                <a:close/>
                <a:moveTo>
                  <a:pt x="8388985" y="2982451"/>
                </a:moveTo>
                <a:cubicBezTo>
                  <a:pt x="8390459" y="2982451"/>
                  <a:pt x="8391681" y="2982525"/>
                  <a:pt x="8392653" y="2982672"/>
                </a:cubicBezTo>
                <a:cubicBezTo>
                  <a:pt x="8393625" y="2982820"/>
                  <a:pt x="8394405" y="2982996"/>
                  <a:pt x="8394994" y="2983202"/>
                </a:cubicBezTo>
                <a:cubicBezTo>
                  <a:pt x="8395584" y="2983409"/>
                  <a:pt x="8395996" y="2983688"/>
                  <a:pt x="8396231" y="2984042"/>
                </a:cubicBezTo>
                <a:cubicBezTo>
                  <a:pt x="8396467" y="2984395"/>
                  <a:pt x="8396585" y="2984808"/>
                  <a:pt x="8396585" y="2985279"/>
                </a:cubicBezTo>
                <a:lnTo>
                  <a:pt x="8396585" y="3031053"/>
                </a:lnTo>
                <a:lnTo>
                  <a:pt x="8448633" y="3031053"/>
                </a:lnTo>
                <a:lnTo>
                  <a:pt x="8448633" y="2985279"/>
                </a:lnTo>
                <a:cubicBezTo>
                  <a:pt x="8448633" y="2984808"/>
                  <a:pt x="8448751" y="2984395"/>
                  <a:pt x="8448986" y="2984042"/>
                </a:cubicBezTo>
                <a:cubicBezTo>
                  <a:pt x="8449222" y="2983688"/>
                  <a:pt x="8449635" y="2983409"/>
                  <a:pt x="8450223" y="2983202"/>
                </a:cubicBezTo>
                <a:cubicBezTo>
                  <a:pt x="8450813" y="2982996"/>
                  <a:pt x="8451579" y="2982820"/>
                  <a:pt x="8452521" y="2982672"/>
                </a:cubicBezTo>
                <a:cubicBezTo>
                  <a:pt x="8453464" y="2982525"/>
                  <a:pt x="8454701" y="2982451"/>
                  <a:pt x="8456232" y="2982451"/>
                </a:cubicBezTo>
                <a:cubicBezTo>
                  <a:pt x="8457646" y="2982451"/>
                  <a:pt x="8458839" y="2982525"/>
                  <a:pt x="8459811" y="2982672"/>
                </a:cubicBezTo>
                <a:cubicBezTo>
                  <a:pt x="8460783" y="2982820"/>
                  <a:pt x="8461564" y="2982996"/>
                  <a:pt x="8462153" y="2983202"/>
                </a:cubicBezTo>
                <a:cubicBezTo>
                  <a:pt x="8462743" y="2983409"/>
                  <a:pt x="8463155" y="2983688"/>
                  <a:pt x="8463390" y="2984042"/>
                </a:cubicBezTo>
                <a:cubicBezTo>
                  <a:pt x="8463626" y="2984395"/>
                  <a:pt x="8463744" y="2984808"/>
                  <a:pt x="8463744" y="2985279"/>
                </a:cubicBezTo>
                <a:lnTo>
                  <a:pt x="8463744" y="3095030"/>
                </a:lnTo>
                <a:cubicBezTo>
                  <a:pt x="8463744" y="3095502"/>
                  <a:pt x="8463626" y="3095914"/>
                  <a:pt x="8463390" y="3096268"/>
                </a:cubicBezTo>
                <a:cubicBezTo>
                  <a:pt x="8463155" y="3096621"/>
                  <a:pt x="8462743" y="3096901"/>
                  <a:pt x="8462153" y="3097107"/>
                </a:cubicBezTo>
                <a:cubicBezTo>
                  <a:pt x="8461564" y="3097313"/>
                  <a:pt x="8460783" y="3097490"/>
                  <a:pt x="8459811" y="3097637"/>
                </a:cubicBezTo>
                <a:cubicBezTo>
                  <a:pt x="8458839" y="3097785"/>
                  <a:pt x="8457646" y="3097858"/>
                  <a:pt x="8456232" y="3097858"/>
                </a:cubicBezTo>
                <a:cubicBezTo>
                  <a:pt x="8454701" y="3097858"/>
                  <a:pt x="8453464" y="3097785"/>
                  <a:pt x="8452521" y="3097637"/>
                </a:cubicBezTo>
                <a:cubicBezTo>
                  <a:pt x="8451579" y="3097490"/>
                  <a:pt x="8450813" y="3097313"/>
                  <a:pt x="8450223" y="3097107"/>
                </a:cubicBezTo>
                <a:cubicBezTo>
                  <a:pt x="8449635" y="3096901"/>
                  <a:pt x="8449222" y="3096621"/>
                  <a:pt x="8448986" y="3096268"/>
                </a:cubicBezTo>
                <a:cubicBezTo>
                  <a:pt x="8448751" y="3095914"/>
                  <a:pt x="8448633" y="3095502"/>
                  <a:pt x="8448633" y="3095030"/>
                </a:cubicBezTo>
                <a:lnTo>
                  <a:pt x="8448633" y="3044308"/>
                </a:lnTo>
                <a:lnTo>
                  <a:pt x="8396585" y="3044308"/>
                </a:lnTo>
                <a:lnTo>
                  <a:pt x="8396585" y="3095030"/>
                </a:lnTo>
                <a:cubicBezTo>
                  <a:pt x="8396585" y="3095502"/>
                  <a:pt x="8396467" y="3095914"/>
                  <a:pt x="8396231" y="3096268"/>
                </a:cubicBezTo>
                <a:cubicBezTo>
                  <a:pt x="8395996" y="3096621"/>
                  <a:pt x="8395584" y="3096901"/>
                  <a:pt x="8394994" y="3097107"/>
                </a:cubicBezTo>
                <a:cubicBezTo>
                  <a:pt x="8394405" y="3097313"/>
                  <a:pt x="8393625" y="3097490"/>
                  <a:pt x="8392653" y="3097637"/>
                </a:cubicBezTo>
                <a:cubicBezTo>
                  <a:pt x="8391681" y="3097785"/>
                  <a:pt x="8390459" y="3097858"/>
                  <a:pt x="8388985" y="3097858"/>
                </a:cubicBezTo>
                <a:cubicBezTo>
                  <a:pt x="8387572" y="3097858"/>
                  <a:pt x="8386364" y="3097785"/>
                  <a:pt x="8385362" y="3097637"/>
                </a:cubicBezTo>
                <a:cubicBezTo>
                  <a:pt x="8384361" y="3097490"/>
                  <a:pt x="8383566" y="3097313"/>
                  <a:pt x="8382976" y="3097107"/>
                </a:cubicBezTo>
                <a:cubicBezTo>
                  <a:pt x="8382388" y="3096901"/>
                  <a:pt x="8381975" y="3096621"/>
                  <a:pt x="8381739" y="3096268"/>
                </a:cubicBezTo>
                <a:cubicBezTo>
                  <a:pt x="8381504" y="3095914"/>
                  <a:pt x="8381386" y="3095502"/>
                  <a:pt x="8381386" y="3095030"/>
                </a:cubicBezTo>
                <a:lnTo>
                  <a:pt x="8381386" y="2985279"/>
                </a:lnTo>
                <a:cubicBezTo>
                  <a:pt x="8381386" y="2984808"/>
                  <a:pt x="8381504" y="2984395"/>
                  <a:pt x="8381739" y="2984042"/>
                </a:cubicBezTo>
                <a:cubicBezTo>
                  <a:pt x="8381975" y="2983688"/>
                  <a:pt x="8382388" y="2983409"/>
                  <a:pt x="8382976" y="2983202"/>
                </a:cubicBezTo>
                <a:cubicBezTo>
                  <a:pt x="8383566" y="2982996"/>
                  <a:pt x="8384361" y="2982820"/>
                  <a:pt x="8385362" y="2982672"/>
                </a:cubicBezTo>
                <a:cubicBezTo>
                  <a:pt x="8386364" y="2982525"/>
                  <a:pt x="8387572" y="2982451"/>
                  <a:pt x="8388985" y="2982451"/>
                </a:cubicBezTo>
                <a:close/>
                <a:moveTo>
                  <a:pt x="8138401" y="2982451"/>
                </a:moveTo>
                <a:cubicBezTo>
                  <a:pt x="8140168" y="2982451"/>
                  <a:pt x="8141597" y="2982510"/>
                  <a:pt x="8142686" y="2982628"/>
                </a:cubicBezTo>
                <a:cubicBezTo>
                  <a:pt x="8143777" y="2982746"/>
                  <a:pt x="8144646" y="2982908"/>
                  <a:pt x="8145293" y="2983114"/>
                </a:cubicBezTo>
                <a:cubicBezTo>
                  <a:pt x="8145941" y="2983320"/>
                  <a:pt x="8146428" y="2983615"/>
                  <a:pt x="8146751" y="2983998"/>
                </a:cubicBezTo>
                <a:cubicBezTo>
                  <a:pt x="8147076" y="2984381"/>
                  <a:pt x="8147385" y="2984867"/>
                  <a:pt x="8147679" y="2985456"/>
                </a:cubicBezTo>
                <a:lnTo>
                  <a:pt x="8163497" y="3018328"/>
                </a:lnTo>
                <a:cubicBezTo>
                  <a:pt x="8164965" y="3021451"/>
                  <a:pt x="8166432" y="3024720"/>
                  <a:pt x="8167895" y="3028137"/>
                </a:cubicBezTo>
                <a:cubicBezTo>
                  <a:pt x="8169359" y="3031554"/>
                  <a:pt x="8170853" y="3035000"/>
                  <a:pt x="8172377" y="3038476"/>
                </a:cubicBezTo>
                <a:lnTo>
                  <a:pt x="8172552" y="3038476"/>
                </a:lnTo>
                <a:cubicBezTo>
                  <a:pt x="8173899" y="3035118"/>
                  <a:pt x="8175289" y="3031775"/>
                  <a:pt x="8176724" y="3028446"/>
                </a:cubicBezTo>
                <a:cubicBezTo>
                  <a:pt x="8178159" y="3025118"/>
                  <a:pt x="8179612" y="3021833"/>
                  <a:pt x="8181082" y="3018593"/>
                </a:cubicBezTo>
                <a:lnTo>
                  <a:pt x="8196988" y="2985544"/>
                </a:lnTo>
                <a:cubicBezTo>
                  <a:pt x="8197165" y="2984955"/>
                  <a:pt x="8197415" y="2984454"/>
                  <a:pt x="8197739" y="2984042"/>
                </a:cubicBezTo>
                <a:cubicBezTo>
                  <a:pt x="8198063" y="2983630"/>
                  <a:pt x="8198505" y="2983320"/>
                  <a:pt x="8199064" y="2983114"/>
                </a:cubicBezTo>
                <a:cubicBezTo>
                  <a:pt x="8199624" y="2982908"/>
                  <a:pt x="8200405" y="2982746"/>
                  <a:pt x="8201406" y="2982628"/>
                </a:cubicBezTo>
                <a:cubicBezTo>
                  <a:pt x="8202408" y="2982510"/>
                  <a:pt x="8203675" y="2982451"/>
                  <a:pt x="8205206" y="2982451"/>
                </a:cubicBezTo>
                <a:cubicBezTo>
                  <a:pt x="8207327" y="2982451"/>
                  <a:pt x="8208991" y="2982525"/>
                  <a:pt x="8210199" y="2982672"/>
                </a:cubicBezTo>
                <a:cubicBezTo>
                  <a:pt x="8211407" y="2982820"/>
                  <a:pt x="8212246" y="2983100"/>
                  <a:pt x="8212717" y="2983512"/>
                </a:cubicBezTo>
                <a:cubicBezTo>
                  <a:pt x="8213189" y="2983924"/>
                  <a:pt x="8213351" y="2984513"/>
                  <a:pt x="8213203" y="2985279"/>
                </a:cubicBezTo>
                <a:cubicBezTo>
                  <a:pt x="8213056" y="2986045"/>
                  <a:pt x="8212658" y="2987076"/>
                  <a:pt x="8212010" y="2988372"/>
                </a:cubicBezTo>
                <a:lnTo>
                  <a:pt x="8179668" y="3052880"/>
                </a:lnTo>
                <a:lnTo>
                  <a:pt x="8179668" y="3095030"/>
                </a:lnTo>
                <a:cubicBezTo>
                  <a:pt x="8179668" y="3095502"/>
                  <a:pt x="8179551" y="3095914"/>
                  <a:pt x="8179317" y="3096268"/>
                </a:cubicBezTo>
                <a:cubicBezTo>
                  <a:pt x="8179082" y="3096621"/>
                  <a:pt x="8178673" y="3096901"/>
                  <a:pt x="8178087" y="3097107"/>
                </a:cubicBezTo>
                <a:cubicBezTo>
                  <a:pt x="8177501" y="3097313"/>
                  <a:pt x="8176710" y="3097490"/>
                  <a:pt x="8175715" y="3097637"/>
                </a:cubicBezTo>
                <a:cubicBezTo>
                  <a:pt x="8174719" y="3097785"/>
                  <a:pt x="8173518" y="3097858"/>
                  <a:pt x="8172113" y="3097858"/>
                </a:cubicBezTo>
                <a:cubicBezTo>
                  <a:pt x="8170648" y="3097858"/>
                  <a:pt x="8169433" y="3097785"/>
                  <a:pt x="8168466" y="3097637"/>
                </a:cubicBezTo>
                <a:cubicBezTo>
                  <a:pt x="8167500" y="3097490"/>
                  <a:pt x="8166709" y="3097313"/>
                  <a:pt x="8166094" y="3097107"/>
                </a:cubicBezTo>
                <a:cubicBezTo>
                  <a:pt x="8165479" y="3096901"/>
                  <a:pt x="8165055" y="3096621"/>
                  <a:pt x="8164821" y="3096268"/>
                </a:cubicBezTo>
                <a:cubicBezTo>
                  <a:pt x="8164586" y="3095914"/>
                  <a:pt x="8164469" y="3095502"/>
                  <a:pt x="8164469" y="3095030"/>
                </a:cubicBezTo>
                <a:lnTo>
                  <a:pt x="8164469" y="3052880"/>
                </a:lnTo>
                <a:lnTo>
                  <a:pt x="8132127" y="2988372"/>
                </a:lnTo>
                <a:cubicBezTo>
                  <a:pt x="8131479" y="2987017"/>
                  <a:pt x="8131081" y="2985957"/>
                  <a:pt x="8130934" y="2985191"/>
                </a:cubicBezTo>
                <a:cubicBezTo>
                  <a:pt x="8130787" y="2984425"/>
                  <a:pt x="8130934" y="2983836"/>
                  <a:pt x="8131376" y="2983423"/>
                </a:cubicBezTo>
                <a:cubicBezTo>
                  <a:pt x="8131817" y="2983011"/>
                  <a:pt x="8132613" y="2982746"/>
                  <a:pt x="8133761" y="2982628"/>
                </a:cubicBezTo>
                <a:cubicBezTo>
                  <a:pt x="8134910" y="2982510"/>
                  <a:pt x="8136457" y="2982451"/>
                  <a:pt x="8138401" y="2982451"/>
                </a:cubicBezTo>
                <a:close/>
                <a:moveTo>
                  <a:pt x="7912736" y="2982451"/>
                </a:moveTo>
                <a:cubicBezTo>
                  <a:pt x="7914209" y="2982451"/>
                  <a:pt x="7915431" y="2982525"/>
                  <a:pt x="7916403" y="2982672"/>
                </a:cubicBezTo>
                <a:cubicBezTo>
                  <a:pt x="7917375" y="2982820"/>
                  <a:pt x="7918156" y="2982996"/>
                  <a:pt x="7918745" y="2983202"/>
                </a:cubicBezTo>
                <a:cubicBezTo>
                  <a:pt x="7919334" y="2983409"/>
                  <a:pt x="7919746" y="2983688"/>
                  <a:pt x="7919982" y="2984042"/>
                </a:cubicBezTo>
                <a:cubicBezTo>
                  <a:pt x="7920218" y="2984395"/>
                  <a:pt x="7920335" y="2984808"/>
                  <a:pt x="7920335" y="2985279"/>
                </a:cubicBezTo>
                <a:lnTo>
                  <a:pt x="7920335" y="3031053"/>
                </a:lnTo>
                <a:lnTo>
                  <a:pt x="7972383" y="3031053"/>
                </a:lnTo>
                <a:lnTo>
                  <a:pt x="7972383" y="2985279"/>
                </a:lnTo>
                <a:cubicBezTo>
                  <a:pt x="7972383" y="2984808"/>
                  <a:pt x="7972501" y="2984395"/>
                  <a:pt x="7972736" y="2984042"/>
                </a:cubicBezTo>
                <a:cubicBezTo>
                  <a:pt x="7972972" y="2983688"/>
                  <a:pt x="7973385" y="2983409"/>
                  <a:pt x="7973973" y="2983202"/>
                </a:cubicBezTo>
                <a:cubicBezTo>
                  <a:pt x="7974563" y="2982996"/>
                  <a:pt x="7975329" y="2982820"/>
                  <a:pt x="7976271" y="2982672"/>
                </a:cubicBezTo>
                <a:cubicBezTo>
                  <a:pt x="7977214" y="2982525"/>
                  <a:pt x="7978451" y="2982451"/>
                  <a:pt x="7979982" y="2982451"/>
                </a:cubicBezTo>
                <a:cubicBezTo>
                  <a:pt x="7981396" y="2982451"/>
                  <a:pt x="7982589" y="2982525"/>
                  <a:pt x="7983561" y="2982672"/>
                </a:cubicBezTo>
                <a:cubicBezTo>
                  <a:pt x="7984533" y="2982820"/>
                  <a:pt x="7985314" y="2982996"/>
                  <a:pt x="7985903" y="2983202"/>
                </a:cubicBezTo>
                <a:cubicBezTo>
                  <a:pt x="7986493" y="2983409"/>
                  <a:pt x="7986905" y="2983688"/>
                  <a:pt x="7987140" y="2984042"/>
                </a:cubicBezTo>
                <a:cubicBezTo>
                  <a:pt x="7987376" y="2984395"/>
                  <a:pt x="7987494" y="2984808"/>
                  <a:pt x="7987494" y="2985279"/>
                </a:cubicBezTo>
                <a:lnTo>
                  <a:pt x="7987494" y="3095030"/>
                </a:lnTo>
                <a:cubicBezTo>
                  <a:pt x="7987494" y="3095502"/>
                  <a:pt x="7987376" y="3095914"/>
                  <a:pt x="7987140" y="3096268"/>
                </a:cubicBezTo>
                <a:cubicBezTo>
                  <a:pt x="7986905" y="3096621"/>
                  <a:pt x="7986493" y="3096901"/>
                  <a:pt x="7985903" y="3097107"/>
                </a:cubicBezTo>
                <a:cubicBezTo>
                  <a:pt x="7985314" y="3097313"/>
                  <a:pt x="7984533" y="3097490"/>
                  <a:pt x="7983561" y="3097637"/>
                </a:cubicBezTo>
                <a:cubicBezTo>
                  <a:pt x="7982589" y="3097785"/>
                  <a:pt x="7981396" y="3097858"/>
                  <a:pt x="7979982" y="3097858"/>
                </a:cubicBezTo>
                <a:cubicBezTo>
                  <a:pt x="7978451" y="3097858"/>
                  <a:pt x="7977214" y="3097785"/>
                  <a:pt x="7976271" y="3097637"/>
                </a:cubicBezTo>
                <a:cubicBezTo>
                  <a:pt x="7975329" y="3097490"/>
                  <a:pt x="7974563" y="3097313"/>
                  <a:pt x="7973973" y="3097107"/>
                </a:cubicBezTo>
                <a:cubicBezTo>
                  <a:pt x="7973385" y="3096901"/>
                  <a:pt x="7972972" y="3096621"/>
                  <a:pt x="7972736" y="3096268"/>
                </a:cubicBezTo>
                <a:cubicBezTo>
                  <a:pt x="7972501" y="3095914"/>
                  <a:pt x="7972383" y="3095502"/>
                  <a:pt x="7972383" y="3095030"/>
                </a:cubicBezTo>
                <a:lnTo>
                  <a:pt x="7972383" y="3044308"/>
                </a:lnTo>
                <a:lnTo>
                  <a:pt x="7920335" y="3044308"/>
                </a:lnTo>
                <a:lnTo>
                  <a:pt x="7920335" y="3095030"/>
                </a:lnTo>
                <a:cubicBezTo>
                  <a:pt x="7920335" y="3095502"/>
                  <a:pt x="7920218" y="3095914"/>
                  <a:pt x="7919982" y="3096268"/>
                </a:cubicBezTo>
                <a:cubicBezTo>
                  <a:pt x="7919746" y="3096621"/>
                  <a:pt x="7919334" y="3096901"/>
                  <a:pt x="7918745" y="3097107"/>
                </a:cubicBezTo>
                <a:cubicBezTo>
                  <a:pt x="7918156" y="3097313"/>
                  <a:pt x="7917375" y="3097490"/>
                  <a:pt x="7916403" y="3097637"/>
                </a:cubicBezTo>
                <a:cubicBezTo>
                  <a:pt x="7915431" y="3097785"/>
                  <a:pt x="7914209" y="3097858"/>
                  <a:pt x="7912736" y="3097858"/>
                </a:cubicBezTo>
                <a:cubicBezTo>
                  <a:pt x="7911322" y="3097858"/>
                  <a:pt x="7910114" y="3097785"/>
                  <a:pt x="7909113" y="3097637"/>
                </a:cubicBezTo>
                <a:cubicBezTo>
                  <a:pt x="7908111" y="3097490"/>
                  <a:pt x="7907316" y="3097313"/>
                  <a:pt x="7906727" y="3097107"/>
                </a:cubicBezTo>
                <a:cubicBezTo>
                  <a:pt x="7906138" y="3096901"/>
                  <a:pt x="7905726" y="3096621"/>
                  <a:pt x="7905490" y="3096268"/>
                </a:cubicBezTo>
                <a:cubicBezTo>
                  <a:pt x="7905254" y="3095914"/>
                  <a:pt x="7905136" y="3095502"/>
                  <a:pt x="7905136" y="3095030"/>
                </a:cubicBezTo>
                <a:lnTo>
                  <a:pt x="7905136" y="2985279"/>
                </a:lnTo>
                <a:cubicBezTo>
                  <a:pt x="7905136" y="2984808"/>
                  <a:pt x="7905254" y="2984395"/>
                  <a:pt x="7905490" y="2984042"/>
                </a:cubicBezTo>
                <a:cubicBezTo>
                  <a:pt x="7905726" y="2983688"/>
                  <a:pt x="7906138" y="2983409"/>
                  <a:pt x="7906727" y="2983202"/>
                </a:cubicBezTo>
                <a:cubicBezTo>
                  <a:pt x="7907316" y="2982996"/>
                  <a:pt x="7908111" y="2982820"/>
                  <a:pt x="7909113" y="2982672"/>
                </a:cubicBezTo>
                <a:cubicBezTo>
                  <a:pt x="7910114" y="2982525"/>
                  <a:pt x="7911322" y="2982451"/>
                  <a:pt x="7912736" y="2982451"/>
                </a:cubicBezTo>
                <a:close/>
                <a:moveTo>
                  <a:pt x="7662151" y="2982451"/>
                </a:moveTo>
                <a:cubicBezTo>
                  <a:pt x="7663918" y="2982451"/>
                  <a:pt x="7665347" y="2982510"/>
                  <a:pt x="7666437" y="2982628"/>
                </a:cubicBezTo>
                <a:cubicBezTo>
                  <a:pt x="7667527" y="2982746"/>
                  <a:pt x="7668396" y="2982908"/>
                  <a:pt x="7669044" y="2983114"/>
                </a:cubicBezTo>
                <a:cubicBezTo>
                  <a:pt x="7669692" y="2983320"/>
                  <a:pt x="7670178" y="2983615"/>
                  <a:pt x="7670502" y="2983998"/>
                </a:cubicBezTo>
                <a:cubicBezTo>
                  <a:pt x="7670826" y="2984381"/>
                  <a:pt x="7671135" y="2984867"/>
                  <a:pt x="7671429" y="2985456"/>
                </a:cubicBezTo>
                <a:lnTo>
                  <a:pt x="7687247" y="3018328"/>
                </a:lnTo>
                <a:cubicBezTo>
                  <a:pt x="7688716" y="3021451"/>
                  <a:pt x="7690182" y="3024720"/>
                  <a:pt x="7691646" y="3028137"/>
                </a:cubicBezTo>
                <a:cubicBezTo>
                  <a:pt x="7693109" y="3031554"/>
                  <a:pt x="7694604" y="3035000"/>
                  <a:pt x="7696127" y="3038476"/>
                </a:cubicBezTo>
                <a:lnTo>
                  <a:pt x="7696302" y="3038476"/>
                </a:lnTo>
                <a:cubicBezTo>
                  <a:pt x="7697649" y="3035118"/>
                  <a:pt x="7699039" y="3031775"/>
                  <a:pt x="7700475" y="3028446"/>
                </a:cubicBezTo>
                <a:cubicBezTo>
                  <a:pt x="7701910" y="3025118"/>
                  <a:pt x="7703362" y="3021833"/>
                  <a:pt x="7704832" y="3018593"/>
                </a:cubicBezTo>
                <a:lnTo>
                  <a:pt x="7720738" y="2985544"/>
                </a:lnTo>
                <a:cubicBezTo>
                  <a:pt x="7720915" y="2984955"/>
                  <a:pt x="7721165" y="2984454"/>
                  <a:pt x="7721489" y="2984042"/>
                </a:cubicBezTo>
                <a:cubicBezTo>
                  <a:pt x="7721814" y="2983630"/>
                  <a:pt x="7722255" y="2983320"/>
                  <a:pt x="7722815" y="2983114"/>
                </a:cubicBezTo>
                <a:cubicBezTo>
                  <a:pt x="7723375" y="2982908"/>
                  <a:pt x="7724155" y="2982746"/>
                  <a:pt x="7725156" y="2982628"/>
                </a:cubicBezTo>
                <a:cubicBezTo>
                  <a:pt x="7726158" y="2982510"/>
                  <a:pt x="7727425" y="2982451"/>
                  <a:pt x="7728956" y="2982451"/>
                </a:cubicBezTo>
                <a:cubicBezTo>
                  <a:pt x="7731077" y="2982451"/>
                  <a:pt x="7732741" y="2982525"/>
                  <a:pt x="7733949" y="2982672"/>
                </a:cubicBezTo>
                <a:cubicBezTo>
                  <a:pt x="7735157" y="2982820"/>
                  <a:pt x="7735996" y="2983100"/>
                  <a:pt x="7736467" y="2983512"/>
                </a:cubicBezTo>
                <a:cubicBezTo>
                  <a:pt x="7736939" y="2983924"/>
                  <a:pt x="7737101" y="2984513"/>
                  <a:pt x="7736953" y="2985279"/>
                </a:cubicBezTo>
                <a:cubicBezTo>
                  <a:pt x="7736806" y="2986045"/>
                  <a:pt x="7736409" y="2987076"/>
                  <a:pt x="7735760" y="2988372"/>
                </a:cubicBezTo>
                <a:lnTo>
                  <a:pt x="7703418" y="3052880"/>
                </a:lnTo>
                <a:lnTo>
                  <a:pt x="7703418" y="3095030"/>
                </a:lnTo>
                <a:cubicBezTo>
                  <a:pt x="7703418" y="3095502"/>
                  <a:pt x="7703301" y="3095914"/>
                  <a:pt x="7703067" y="3096268"/>
                </a:cubicBezTo>
                <a:cubicBezTo>
                  <a:pt x="7702833" y="3096621"/>
                  <a:pt x="7702423" y="3096901"/>
                  <a:pt x="7701837" y="3097107"/>
                </a:cubicBezTo>
                <a:cubicBezTo>
                  <a:pt x="7701251" y="3097313"/>
                  <a:pt x="7700460" y="3097490"/>
                  <a:pt x="7699465" y="3097637"/>
                </a:cubicBezTo>
                <a:cubicBezTo>
                  <a:pt x="7698469" y="3097785"/>
                  <a:pt x="7697269" y="3097858"/>
                  <a:pt x="7695863" y="3097858"/>
                </a:cubicBezTo>
                <a:cubicBezTo>
                  <a:pt x="7694398" y="3097858"/>
                  <a:pt x="7693183" y="3097785"/>
                  <a:pt x="7692217" y="3097637"/>
                </a:cubicBezTo>
                <a:cubicBezTo>
                  <a:pt x="7691250" y="3097490"/>
                  <a:pt x="7690459" y="3097313"/>
                  <a:pt x="7689845" y="3097107"/>
                </a:cubicBezTo>
                <a:cubicBezTo>
                  <a:pt x="7689230" y="3096901"/>
                  <a:pt x="7688805" y="3096621"/>
                  <a:pt x="7688571" y="3096268"/>
                </a:cubicBezTo>
                <a:cubicBezTo>
                  <a:pt x="7688337" y="3095914"/>
                  <a:pt x="7688219" y="3095502"/>
                  <a:pt x="7688219" y="3095030"/>
                </a:cubicBezTo>
                <a:lnTo>
                  <a:pt x="7688219" y="3052880"/>
                </a:lnTo>
                <a:lnTo>
                  <a:pt x="7655877" y="2988372"/>
                </a:lnTo>
                <a:cubicBezTo>
                  <a:pt x="7655229" y="2987017"/>
                  <a:pt x="7654832" y="2985957"/>
                  <a:pt x="7654684" y="2985191"/>
                </a:cubicBezTo>
                <a:cubicBezTo>
                  <a:pt x="7654537" y="2984425"/>
                  <a:pt x="7654684" y="2983836"/>
                  <a:pt x="7655126" y="2983423"/>
                </a:cubicBezTo>
                <a:cubicBezTo>
                  <a:pt x="7655568" y="2983011"/>
                  <a:pt x="7656363" y="2982746"/>
                  <a:pt x="7657512" y="2982628"/>
                </a:cubicBezTo>
                <a:cubicBezTo>
                  <a:pt x="7658660" y="2982510"/>
                  <a:pt x="7660207" y="2982451"/>
                  <a:pt x="7662151" y="2982451"/>
                </a:cubicBezTo>
                <a:close/>
                <a:moveTo>
                  <a:pt x="7446011" y="2982451"/>
                </a:moveTo>
                <a:cubicBezTo>
                  <a:pt x="7447484" y="2982451"/>
                  <a:pt x="7448706" y="2982525"/>
                  <a:pt x="7449678" y="2982672"/>
                </a:cubicBezTo>
                <a:cubicBezTo>
                  <a:pt x="7450650" y="2982820"/>
                  <a:pt x="7451431" y="2982996"/>
                  <a:pt x="7452020" y="2983202"/>
                </a:cubicBezTo>
                <a:cubicBezTo>
                  <a:pt x="7452609" y="2983409"/>
                  <a:pt x="7453021" y="2983688"/>
                  <a:pt x="7453257" y="2984042"/>
                </a:cubicBezTo>
                <a:cubicBezTo>
                  <a:pt x="7453493" y="2984395"/>
                  <a:pt x="7453610" y="2984808"/>
                  <a:pt x="7453610" y="2985279"/>
                </a:cubicBezTo>
                <a:lnTo>
                  <a:pt x="7453610" y="3031053"/>
                </a:lnTo>
                <a:lnTo>
                  <a:pt x="7505658" y="3031053"/>
                </a:lnTo>
                <a:lnTo>
                  <a:pt x="7505658" y="2985279"/>
                </a:lnTo>
                <a:cubicBezTo>
                  <a:pt x="7505658" y="2984808"/>
                  <a:pt x="7505776" y="2984395"/>
                  <a:pt x="7506012" y="2984042"/>
                </a:cubicBezTo>
                <a:cubicBezTo>
                  <a:pt x="7506248" y="2983688"/>
                  <a:pt x="7506660" y="2983409"/>
                  <a:pt x="7507249" y="2983202"/>
                </a:cubicBezTo>
                <a:cubicBezTo>
                  <a:pt x="7507838" y="2982996"/>
                  <a:pt x="7508604" y="2982820"/>
                  <a:pt x="7509546" y="2982672"/>
                </a:cubicBezTo>
                <a:cubicBezTo>
                  <a:pt x="7510489" y="2982525"/>
                  <a:pt x="7511726" y="2982451"/>
                  <a:pt x="7513258" y="2982451"/>
                </a:cubicBezTo>
                <a:cubicBezTo>
                  <a:pt x="7514672" y="2982451"/>
                  <a:pt x="7515865" y="2982525"/>
                  <a:pt x="7516837" y="2982672"/>
                </a:cubicBezTo>
                <a:cubicBezTo>
                  <a:pt x="7517809" y="2982820"/>
                  <a:pt x="7518589" y="2982996"/>
                  <a:pt x="7519178" y="2983202"/>
                </a:cubicBezTo>
                <a:cubicBezTo>
                  <a:pt x="7519768" y="2983409"/>
                  <a:pt x="7520180" y="2983688"/>
                  <a:pt x="7520415" y="2984042"/>
                </a:cubicBezTo>
                <a:cubicBezTo>
                  <a:pt x="7520651" y="2984395"/>
                  <a:pt x="7520769" y="2984808"/>
                  <a:pt x="7520769" y="2985279"/>
                </a:cubicBezTo>
                <a:lnTo>
                  <a:pt x="7520769" y="3095030"/>
                </a:lnTo>
                <a:cubicBezTo>
                  <a:pt x="7520769" y="3095502"/>
                  <a:pt x="7520651" y="3095914"/>
                  <a:pt x="7520415" y="3096268"/>
                </a:cubicBezTo>
                <a:cubicBezTo>
                  <a:pt x="7520180" y="3096621"/>
                  <a:pt x="7519768" y="3096901"/>
                  <a:pt x="7519178" y="3097107"/>
                </a:cubicBezTo>
                <a:cubicBezTo>
                  <a:pt x="7518589" y="3097313"/>
                  <a:pt x="7517809" y="3097490"/>
                  <a:pt x="7516837" y="3097637"/>
                </a:cubicBezTo>
                <a:cubicBezTo>
                  <a:pt x="7515865" y="3097785"/>
                  <a:pt x="7514672" y="3097858"/>
                  <a:pt x="7513258" y="3097858"/>
                </a:cubicBezTo>
                <a:cubicBezTo>
                  <a:pt x="7511726" y="3097858"/>
                  <a:pt x="7510489" y="3097785"/>
                  <a:pt x="7509546" y="3097637"/>
                </a:cubicBezTo>
                <a:cubicBezTo>
                  <a:pt x="7508604" y="3097490"/>
                  <a:pt x="7507838" y="3097313"/>
                  <a:pt x="7507249" y="3097107"/>
                </a:cubicBezTo>
                <a:cubicBezTo>
                  <a:pt x="7506660" y="3096901"/>
                  <a:pt x="7506248" y="3096621"/>
                  <a:pt x="7506012" y="3096268"/>
                </a:cubicBezTo>
                <a:cubicBezTo>
                  <a:pt x="7505776" y="3095914"/>
                  <a:pt x="7505658" y="3095502"/>
                  <a:pt x="7505658" y="3095030"/>
                </a:cubicBezTo>
                <a:lnTo>
                  <a:pt x="7505658" y="3044308"/>
                </a:lnTo>
                <a:lnTo>
                  <a:pt x="7453610" y="3044308"/>
                </a:lnTo>
                <a:lnTo>
                  <a:pt x="7453610" y="3095030"/>
                </a:lnTo>
                <a:cubicBezTo>
                  <a:pt x="7453610" y="3095502"/>
                  <a:pt x="7453493" y="3095914"/>
                  <a:pt x="7453257" y="3096268"/>
                </a:cubicBezTo>
                <a:cubicBezTo>
                  <a:pt x="7453021" y="3096621"/>
                  <a:pt x="7452609" y="3096901"/>
                  <a:pt x="7452020" y="3097107"/>
                </a:cubicBezTo>
                <a:cubicBezTo>
                  <a:pt x="7451431" y="3097313"/>
                  <a:pt x="7450650" y="3097490"/>
                  <a:pt x="7449678" y="3097637"/>
                </a:cubicBezTo>
                <a:cubicBezTo>
                  <a:pt x="7448706" y="3097785"/>
                  <a:pt x="7447484" y="3097858"/>
                  <a:pt x="7446011" y="3097858"/>
                </a:cubicBezTo>
                <a:cubicBezTo>
                  <a:pt x="7444597" y="3097858"/>
                  <a:pt x="7443389" y="3097785"/>
                  <a:pt x="7442388" y="3097637"/>
                </a:cubicBezTo>
                <a:cubicBezTo>
                  <a:pt x="7441386" y="3097490"/>
                  <a:pt x="7440591" y="3097313"/>
                  <a:pt x="7440002" y="3097107"/>
                </a:cubicBezTo>
                <a:cubicBezTo>
                  <a:pt x="7439413" y="3096901"/>
                  <a:pt x="7439001" y="3096621"/>
                  <a:pt x="7438765" y="3096268"/>
                </a:cubicBezTo>
                <a:cubicBezTo>
                  <a:pt x="7438529" y="3095914"/>
                  <a:pt x="7438411" y="3095502"/>
                  <a:pt x="7438411" y="3095030"/>
                </a:cubicBezTo>
                <a:lnTo>
                  <a:pt x="7438411" y="2985279"/>
                </a:lnTo>
                <a:cubicBezTo>
                  <a:pt x="7438411" y="2984808"/>
                  <a:pt x="7438529" y="2984395"/>
                  <a:pt x="7438765" y="2984042"/>
                </a:cubicBezTo>
                <a:cubicBezTo>
                  <a:pt x="7439001" y="2983688"/>
                  <a:pt x="7439413" y="2983409"/>
                  <a:pt x="7440002" y="2983202"/>
                </a:cubicBezTo>
                <a:cubicBezTo>
                  <a:pt x="7440591" y="2982996"/>
                  <a:pt x="7441386" y="2982820"/>
                  <a:pt x="7442388" y="2982672"/>
                </a:cubicBezTo>
                <a:cubicBezTo>
                  <a:pt x="7443389" y="2982525"/>
                  <a:pt x="7444597" y="2982451"/>
                  <a:pt x="7446011" y="2982451"/>
                </a:cubicBezTo>
                <a:close/>
                <a:moveTo>
                  <a:pt x="7195426" y="2982451"/>
                </a:moveTo>
                <a:cubicBezTo>
                  <a:pt x="7197193" y="2982451"/>
                  <a:pt x="7198622" y="2982510"/>
                  <a:pt x="7199712" y="2982628"/>
                </a:cubicBezTo>
                <a:cubicBezTo>
                  <a:pt x="7200802" y="2982746"/>
                  <a:pt x="7201671" y="2982908"/>
                  <a:pt x="7202319" y="2983114"/>
                </a:cubicBezTo>
                <a:cubicBezTo>
                  <a:pt x="7202967" y="2983320"/>
                  <a:pt x="7203453" y="2983615"/>
                  <a:pt x="7203777" y="2983998"/>
                </a:cubicBezTo>
                <a:cubicBezTo>
                  <a:pt x="7204101" y="2984381"/>
                  <a:pt x="7204410" y="2984867"/>
                  <a:pt x="7204704" y="2985456"/>
                </a:cubicBezTo>
                <a:lnTo>
                  <a:pt x="7220522" y="3018328"/>
                </a:lnTo>
                <a:cubicBezTo>
                  <a:pt x="7221991" y="3021451"/>
                  <a:pt x="7223457" y="3024720"/>
                  <a:pt x="7224921" y="3028137"/>
                </a:cubicBezTo>
                <a:cubicBezTo>
                  <a:pt x="7226384" y="3031554"/>
                  <a:pt x="7227879" y="3035000"/>
                  <a:pt x="7229402" y="3038476"/>
                </a:cubicBezTo>
                <a:lnTo>
                  <a:pt x="7229577" y="3038476"/>
                </a:lnTo>
                <a:cubicBezTo>
                  <a:pt x="7230924" y="3035118"/>
                  <a:pt x="7232314" y="3031775"/>
                  <a:pt x="7233750" y="3028446"/>
                </a:cubicBezTo>
                <a:cubicBezTo>
                  <a:pt x="7235185" y="3025118"/>
                  <a:pt x="7236637" y="3021833"/>
                  <a:pt x="7238107" y="3018593"/>
                </a:cubicBezTo>
                <a:lnTo>
                  <a:pt x="7254013" y="2985544"/>
                </a:lnTo>
                <a:cubicBezTo>
                  <a:pt x="7254190" y="2984955"/>
                  <a:pt x="7254440" y="2984454"/>
                  <a:pt x="7254764" y="2984042"/>
                </a:cubicBezTo>
                <a:cubicBezTo>
                  <a:pt x="7255089" y="2983630"/>
                  <a:pt x="7255530" y="2983320"/>
                  <a:pt x="7256090" y="2983114"/>
                </a:cubicBezTo>
                <a:cubicBezTo>
                  <a:pt x="7256650" y="2982908"/>
                  <a:pt x="7257430" y="2982746"/>
                  <a:pt x="7258431" y="2982628"/>
                </a:cubicBezTo>
                <a:cubicBezTo>
                  <a:pt x="7259433" y="2982510"/>
                  <a:pt x="7260700" y="2982451"/>
                  <a:pt x="7262231" y="2982451"/>
                </a:cubicBezTo>
                <a:cubicBezTo>
                  <a:pt x="7264352" y="2982451"/>
                  <a:pt x="7266016" y="2982525"/>
                  <a:pt x="7267224" y="2982672"/>
                </a:cubicBezTo>
                <a:cubicBezTo>
                  <a:pt x="7268432" y="2982820"/>
                  <a:pt x="7269271" y="2983100"/>
                  <a:pt x="7269742" y="2983512"/>
                </a:cubicBezTo>
                <a:cubicBezTo>
                  <a:pt x="7270214" y="2983924"/>
                  <a:pt x="7270376" y="2984513"/>
                  <a:pt x="7270228" y="2985279"/>
                </a:cubicBezTo>
                <a:cubicBezTo>
                  <a:pt x="7270081" y="2986045"/>
                  <a:pt x="7269684" y="2987076"/>
                  <a:pt x="7269035" y="2988372"/>
                </a:cubicBezTo>
                <a:lnTo>
                  <a:pt x="7236693" y="3052880"/>
                </a:lnTo>
                <a:lnTo>
                  <a:pt x="7236693" y="3095030"/>
                </a:lnTo>
                <a:cubicBezTo>
                  <a:pt x="7236693" y="3095502"/>
                  <a:pt x="7236576" y="3095914"/>
                  <a:pt x="7236342" y="3096268"/>
                </a:cubicBezTo>
                <a:cubicBezTo>
                  <a:pt x="7236108" y="3096621"/>
                  <a:pt x="7235698" y="3096901"/>
                  <a:pt x="7235112" y="3097107"/>
                </a:cubicBezTo>
                <a:cubicBezTo>
                  <a:pt x="7234526" y="3097313"/>
                  <a:pt x="7233735" y="3097490"/>
                  <a:pt x="7232740" y="3097637"/>
                </a:cubicBezTo>
                <a:cubicBezTo>
                  <a:pt x="7231744" y="3097785"/>
                  <a:pt x="7230544" y="3097858"/>
                  <a:pt x="7229138" y="3097858"/>
                </a:cubicBezTo>
                <a:cubicBezTo>
                  <a:pt x="7227673" y="3097858"/>
                  <a:pt x="7226458" y="3097785"/>
                  <a:pt x="7225492" y="3097637"/>
                </a:cubicBezTo>
                <a:cubicBezTo>
                  <a:pt x="7224525" y="3097490"/>
                  <a:pt x="7223734" y="3097313"/>
                  <a:pt x="7223120" y="3097107"/>
                </a:cubicBezTo>
                <a:cubicBezTo>
                  <a:pt x="7222505" y="3096901"/>
                  <a:pt x="7222080" y="3096621"/>
                  <a:pt x="7221846" y="3096268"/>
                </a:cubicBezTo>
                <a:cubicBezTo>
                  <a:pt x="7221612" y="3095914"/>
                  <a:pt x="7221494" y="3095502"/>
                  <a:pt x="7221494" y="3095030"/>
                </a:cubicBezTo>
                <a:lnTo>
                  <a:pt x="7221494" y="3052880"/>
                </a:lnTo>
                <a:lnTo>
                  <a:pt x="7189152" y="2988372"/>
                </a:lnTo>
                <a:cubicBezTo>
                  <a:pt x="7188504" y="2987017"/>
                  <a:pt x="7188107" y="2985957"/>
                  <a:pt x="7187959" y="2985191"/>
                </a:cubicBezTo>
                <a:cubicBezTo>
                  <a:pt x="7187812" y="2984425"/>
                  <a:pt x="7187959" y="2983836"/>
                  <a:pt x="7188401" y="2983423"/>
                </a:cubicBezTo>
                <a:cubicBezTo>
                  <a:pt x="7188843" y="2983011"/>
                  <a:pt x="7189638" y="2982746"/>
                  <a:pt x="7190787" y="2982628"/>
                </a:cubicBezTo>
                <a:cubicBezTo>
                  <a:pt x="7191935" y="2982510"/>
                  <a:pt x="7193482" y="2982451"/>
                  <a:pt x="7195426" y="2982451"/>
                </a:cubicBezTo>
                <a:close/>
                <a:moveTo>
                  <a:pt x="6969761" y="2982451"/>
                </a:moveTo>
                <a:cubicBezTo>
                  <a:pt x="6971234" y="2982451"/>
                  <a:pt x="6972456" y="2982525"/>
                  <a:pt x="6973428" y="2982672"/>
                </a:cubicBezTo>
                <a:cubicBezTo>
                  <a:pt x="6974400" y="2982820"/>
                  <a:pt x="6975181" y="2982996"/>
                  <a:pt x="6975770" y="2983202"/>
                </a:cubicBezTo>
                <a:cubicBezTo>
                  <a:pt x="6976359" y="2983409"/>
                  <a:pt x="6976771" y="2983688"/>
                  <a:pt x="6977007" y="2984042"/>
                </a:cubicBezTo>
                <a:cubicBezTo>
                  <a:pt x="6977243" y="2984395"/>
                  <a:pt x="6977360" y="2984808"/>
                  <a:pt x="6977360" y="2985279"/>
                </a:cubicBezTo>
                <a:lnTo>
                  <a:pt x="6977360" y="3031053"/>
                </a:lnTo>
                <a:lnTo>
                  <a:pt x="7029408" y="3031053"/>
                </a:lnTo>
                <a:lnTo>
                  <a:pt x="7029408" y="2985279"/>
                </a:lnTo>
                <a:cubicBezTo>
                  <a:pt x="7029408" y="2984808"/>
                  <a:pt x="7029526" y="2984395"/>
                  <a:pt x="7029762" y="2984042"/>
                </a:cubicBezTo>
                <a:cubicBezTo>
                  <a:pt x="7029998" y="2983688"/>
                  <a:pt x="7030410" y="2983409"/>
                  <a:pt x="7030999" y="2983202"/>
                </a:cubicBezTo>
                <a:cubicBezTo>
                  <a:pt x="7031588" y="2982996"/>
                  <a:pt x="7032354" y="2982820"/>
                  <a:pt x="7033296" y="2982672"/>
                </a:cubicBezTo>
                <a:cubicBezTo>
                  <a:pt x="7034239" y="2982525"/>
                  <a:pt x="7035476" y="2982451"/>
                  <a:pt x="7037008" y="2982451"/>
                </a:cubicBezTo>
                <a:cubicBezTo>
                  <a:pt x="7038422" y="2982451"/>
                  <a:pt x="7039615" y="2982525"/>
                  <a:pt x="7040587" y="2982672"/>
                </a:cubicBezTo>
                <a:cubicBezTo>
                  <a:pt x="7041559" y="2982820"/>
                  <a:pt x="7042339" y="2982996"/>
                  <a:pt x="7042928" y="2983202"/>
                </a:cubicBezTo>
                <a:cubicBezTo>
                  <a:pt x="7043518" y="2983409"/>
                  <a:pt x="7043930" y="2983688"/>
                  <a:pt x="7044165" y="2984042"/>
                </a:cubicBezTo>
                <a:cubicBezTo>
                  <a:pt x="7044401" y="2984395"/>
                  <a:pt x="7044519" y="2984808"/>
                  <a:pt x="7044519" y="2985279"/>
                </a:cubicBezTo>
                <a:lnTo>
                  <a:pt x="7044519" y="3095030"/>
                </a:lnTo>
                <a:cubicBezTo>
                  <a:pt x="7044519" y="3095502"/>
                  <a:pt x="7044401" y="3095914"/>
                  <a:pt x="7044165" y="3096268"/>
                </a:cubicBezTo>
                <a:cubicBezTo>
                  <a:pt x="7043930" y="3096621"/>
                  <a:pt x="7043518" y="3096901"/>
                  <a:pt x="7042928" y="3097107"/>
                </a:cubicBezTo>
                <a:cubicBezTo>
                  <a:pt x="7042339" y="3097313"/>
                  <a:pt x="7041559" y="3097490"/>
                  <a:pt x="7040587" y="3097637"/>
                </a:cubicBezTo>
                <a:cubicBezTo>
                  <a:pt x="7039615" y="3097785"/>
                  <a:pt x="7038422" y="3097858"/>
                  <a:pt x="7037008" y="3097858"/>
                </a:cubicBezTo>
                <a:cubicBezTo>
                  <a:pt x="7035476" y="3097858"/>
                  <a:pt x="7034239" y="3097785"/>
                  <a:pt x="7033296" y="3097637"/>
                </a:cubicBezTo>
                <a:cubicBezTo>
                  <a:pt x="7032354" y="3097490"/>
                  <a:pt x="7031588" y="3097313"/>
                  <a:pt x="7030999" y="3097107"/>
                </a:cubicBezTo>
                <a:cubicBezTo>
                  <a:pt x="7030410" y="3096901"/>
                  <a:pt x="7029998" y="3096621"/>
                  <a:pt x="7029762" y="3096268"/>
                </a:cubicBezTo>
                <a:cubicBezTo>
                  <a:pt x="7029526" y="3095914"/>
                  <a:pt x="7029408" y="3095502"/>
                  <a:pt x="7029408" y="3095030"/>
                </a:cubicBezTo>
                <a:lnTo>
                  <a:pt x="7029408" y="3044308"/>
                </a:lnTo>
                <a:lnTo>
                  <a:pt x="6977360" y="3044308"/>
                </a:lnTo>
                <a:lnTo>
                  <a:pt x="6977360" y="3095030"/>
                </a:lnTo>
                <a:cubicBezTo>
                  <a:pt x="6977360" y="3095502"/>
                  <a:pt x="6977243" y="3095914"/>
                  <a:pt x="6977007" y="3096268"/>
                </a:cubicBezTo>
                <a:cubicBezTo>
                  <a:pt x="6976771" y="3096621"/>
                  <a:pt x="6976359" y="3096901"/>
                  <a:pt x="6975770" y="3097107"/>
                </a:cubicBezTo>
                <a:cubicBezTo>
                  <a:pt x="6975181" y="3097313"/>
                  <a:pt x="6974400" y="3097490"/>
                  <a:pt x="6973428" y="3097637"/>
                </a:cubicBezTo>
                <a:cubicBezTo>
                  <a:pt x="6972456" y="3097785"/>
                  <a:pt x="6971234" y="3097858"/>
                  <a:pt x="6969761" y="3097858"/>
                </a:cubicBezTo>
                <a:cubicBezTo>
                  <a:pt x="6968347" y="3097858"/>
                  <a:pt x="6967139" y="3097785"/>
                  <a:pt x="6966138" y="3097637"/>
                </a:cubicBezTo>
                <a:cubicBezTo>
                  <a:pt x="6965136" y="3097490"/>
                  <a:pt x="6964341" y="3097313"/>
                  <a:pt x="6963752" y="3097107"/>
                </a:cubicBezTo>
                <a:cubicBezTo>
                  <a:pt x="6963163" y="3096901"/>
                  <a:pt x="6962751" y="3096621"/>
                  <a:pt x="6962515" y="3096268"/>
                </a:cubicBezTo>
                <a:cubicBezTo>
                  <a:pt x="6962279" y="3095914"/>
                  <a:pt x="6962161" y="3095502"/>
                  <a:pt x="6962161" y="3095030"/>
                </a:cubicBezTo>
                <a:lnTo>
                  <a:pt x="6962161" y="2985279"/>
                </a:lnTo>
                <a:cubicBezTo>
                  <a:pt x="6962161" y="2984808"/>
                  <a:pt x="6962279" y="2984395"/>
                  <a:pt x="6962515" y="2984042"/>
                </a:cubicBezTo>
                <a:cubicBezTo>
                  <a:pt x="6962751" y="2983688"/>
                  <a:pt x="6963163" y="2983409"/>
                  <a:pt x="6963752" y="2983202"/>
                </a:cubicBezTo>
                <a:cubicBezTo>
                  <a:pt x="6964341" y="2982996"/>
                  <a:pt x="6965136" y="2982820"/>
                  <a:pt x="6966138" y="2982672"/>
                </a:cubicBezTo>
                <a:cubicBezTo>
                  <a:pt x="6967139" y="2982525"/>
                  <a:pt x="6968347" y="2982451"/>
                  <a:pt x="6969761" y="2982451"/>
                </a:cubicBezTo>
                <a:close/>
                <a:moveTo>
                  <a:pt x="6719176" y="2982451"/>
                </a:moveTo>
                <a:cubicBezTo>
                  <a:pt x="6720943" y="2982451"/>
                  <a:pt x="6722372" y="2982510"/>
                  <a:pt x="6723462" y="2982628"/>
                </a:cubicBezTo>
                <a:cubicBezTo>
                  <a:pt x="6724552" y="2982746"/>
                  <a:pt x="6725421" y="2982908"/>
                  <a:pt x="6726069" y="2983114"/>
                </a:cubicBezTo>
                <a:cubicBezTo>
                  <a:pt x="6726717" y="2983320"/>
                  <a:pt x="6727203" y="2983615"/>
                  <a:pt x="6727527" y="2983998"/>
                </a:cubicBezTo>
                <a:cubicBezTo>
                  <a:pt x="6727851" y="2984381"/>
                  <a:pt x="6728160" y="2984867"/>
                  <a:pt x="6728454" y="2985456"/>
                </a:cubicBezTo>
                <a:lnTo>
                  <a:pt x="6744272" y="3018328"/>
                </a:lnTo>
                <a:cubicBezTo>
                  <a:pt x="6745741" y="3021451"/>
                  <a:pt x="6747207" y="3024720"/>
                  <a:pt x="6748671" y="3028137"/>
                </a:cubicBezTo>
                <a:cubicBezTo>
                  <a:pt x="6750134" y="3031554"/>
                  <a:pt x="6751629" y="3035000"/>
                  <a:pt x="6753152" y="3038476"/>
                </a:cubicBezTo>
                <a:lnTo>
                  <a:pt x="6753327" y="3038476"/>
                </a:lnTo>
                <a:cubicBezTo>
                  <a:pt x="6754674" y="3035118"/>
                  <a:pt x="6756064" y="3031775"/>
                  <a:pt x="6757500" y="3028446"/>
                </a:cubicBezTo>
                <a:cubicBezTo>
                  <a:pt x="6758935" y="3025118"/>
                  <a:pt x="6760387" y="3021833"/>
                  <a:pt x="6761857" y="3018593"/>
                </a:cubicBezTo>
                <a:lnTo>
                  <a:pt x="6777763" y="2985544"/>
                </a:lnTo>
                <a:cubicBezTo>
                  <a:pt x="6777940" y="2984955"/>
                  <a:pt x="6778190" y="2984454"/>
                  <a:pt x="6778514" y="2984042"/>
                </a:cubicBezTo>
                <a:cubicBezTo>
                  <a:pt x="6778839" y="2983630"/>
                  <a:pt x="6779280" y="2983320"/>
                  <a:pt x="6779840" y="2983114"/>
                </a:cubicBezTo>
                <a:cubicBezTo>
                  <a:pt x="6780400" y="2982908"/>
                  <a:pt x="6781180" y="2982746"/>
                  <a:pt x="6782181" y="2982628"/>
                </a:cubicBezTo>
                <a:cubicBezTo>
                  <a:pt x="6783183" y="2982510"/>
                  <a:pt x="6784450" y="2982451"/>
                  <a:pt x="6785981" y="2982451"/>
                </a:cubicBezTo>
                <a:cubicBezTo>
                  <a:pt x="6788102" y="2982451"/>
                  <a:pt x="6789766" y="2982525"/>
                  <a:pt x="6790974" y="2982672"/>
                </a:cubicBezTo>
                <a:cubicBezTo>
                  <a:pt x="6792182" y="2982820"/>
                  <a:pt x="6793021" y="2983100"/>
                  <a:pt x="6793492" y="2983512"/>
                </a:cubicBezTo>
                <a:cubicBezTo>
                  <a:pt x="6793964" y="2983924"/>
                  <a:pt x="6794126" y="2984513"/>
                  <a:pt x="6793978" y="2985279"/>
                </a:cubicBezTo>
                <a:cubicBezTo>
                  <a:pt x="6793831" y="2986045"/>
                  <a:pt x="6793434" y="2987076"/>
                  <a:pt x="6792785" y="2988372"/>
                </a:cubicBezTo>
                <a:lnTo>
                  <a:pt x="6760443" y="3052880"/>
                </a:lnTo>
                <a:lnTo>
                  <a:pt x="6760443" y="3095030"/>
                </a:lnTo>
                <a:cubicBezTo>
                  <a:pt x="6760443" y="3095502"/>
                  <a:pt x="6760326" y="3095914"/>
                  <a:pt x="6760092" y="3096268"/>
                </a:cubicBezTo>
                <a:cubicBezTo>
                  <a:pt x="6759858" y="3096621"/>
                  <a:pt x="6759448" y="3096901"/>
                  <a:pt x="6758862" y="3097107"/>
                </a:cubicBezTo>
                <a:cubicBezTo>
                  <a:pt x="6758276" y="3097313"/>
                  <a:pt x="6757485" y="3097490"/>
                  <a:pt x="6756490" y="3097637"/>
                </a:cubicBezTo>
                <a:cubicBezTo>
                  <a:pt x="6755494" y="3097785"/>
                  <a:pt x="6754294" y="3097858"/>
                  <a:pt x="6752888" y="3097858"/>
                </a:cubicBezTo>
                <a:cubicBezTo>
                  <a:pt x="6751423" y="3097858"/>
                  <a:pt x="6750208" y="3097785"/>
                  <a:pt x="6749242" y="3097637"/>
                </a:cubicBezTo>
                <a:cubicBezTo>
                  <a:pt x="6748275" y="3097490"/>
                  <a:pt x="6747484" y="3097313"/>
                  <a:pt x="6746870" y="3097107"/>
                </a:cubicBezTo>
                <a:cubicBezTo>
                  <a:pt x="6746255" y="3096901"/>
                  <a:pt x="6745830" y="3096621"/>
                  <a:pt x="6745596" y="3096268"/>
                </a:cubicBezTo>
                <a:cubicBezTo>
                  <a:pt x="6745362" y="3095914"/>
                  <a:pt x="6745244" y="3095502"/>
                  <a:pt x="6745244" y="3095030"/>
                </a:cubicBezTo>
                <a:lnTo>
                  <a:pt x="6745244" y="3052880"/>
                </a:lnTo>
                <a:lnTo>
                  <a:pt x="6712902" y="2988372"/>
                </a:lnTo>
                <a:cubicBezTo>
                  <a:pt x="6712254" y="2987017"/>
                  <a:pt x="6711857" y="2985957"/>
                  <a:pt x="6711709" y="2985191"/>
                </a:cubicBezTo>
                <a:cubicBezTo>
                  <a:pt x="6711562" y="2984425"/>
                  <a:pt x="6711709" y="2983836"/>
                  <a:pt x="6712151" y="2983423"/>
                </a:cubicBezTo>
                <a:cubicBezTo>
                  <a:pt x="6712593" y="2983011"/>
                  <a:pt x="6713388" y="2982746"/>
                  <a:pt x="6714537" y="2982628"/>
                </a:cubicBezTo>
                <a:cubicBezTo>
                  <a:pt x="6715685" y="2982510"/>
                  <a:pt x="6717232" y="2982451"/>
                  <a:pt x="6719176" y="2982451"/>
                </a:cubicBezTo>
                <a:close/>
                <a:moveTo>
                  <a:pt x="6503036" y="2982451"/>
                </a:moveTo>
                <a:cubicBezTo>
                  <a:pt x="6504509" y="2982451"/>
                  <a:pt x="6505731" y="2982525"/>
                  <a:pt x="6506703" y="2982672"/>
                </a:cubicBezTo>
                <a:cubicBezTo>
                  <a:pt x="6507675" y="2982820"/>
                  <a:pt x="6508456" y="2982996"/>
                  <a:pt x="6509045" y="2983202"/>
                </a:cubicBezTo>
                <a:cubicBezTo>
                  <a:pt x="6509634" y="2983409"/>
                  <a:pt x="6510046" y="2983688"/>
                  <a:pt x="6510282" y="2984042"/>
                </a:cubicBezTo>
                <a:cubicBezTo>
                  <a:pt x="6510518" y="2984395"/>
                  <a:pt x="6510635" y="2984808"/>
                  <a:pt x="6510635" y="2985279"/>
                </a:cubicBezTo>
                <a:lnTo>
                  <a:pt x="6510635" y="3031053"/>
                </a:lnTo>
                <a:lnTo>
                  <a:pt x="6562683" y="3031053"/>
                </a:lnTo>
                <a:lnTo>
                  <a:pt x="6562683" y="2985279"/>
                </a:lnTo>
                <a:cubicBezTo>
                  <a:pt x="6562683" y="2984808"/>
                  <a:pt x="6562801" y="2984395"/>
                  <a:pt x="6563037" y="2984042"/>
                </a:cubicBezTo>
                <a:cubicBezTo>
                  <a:pt x="6563273" y="2983688"/>
                  <a:pt x="6563685" y="2983409"/>
                  <a:pt x="6564274" y="2983202"/>
                </a:cubicBezTo>
                <a:cubicBezTo>
                  <a:pt x="6564863" y="2982996"/>
                  <a:pt x="6565629" y="2982820"/>
                  <a:pt x="6566571" y="2982672"/>
                </a:cubicBezTo>
                <a:cubicBezTo>
                  <a:pt x="6567514" y="2982525"/>
                  <a:pt x="6568751" y="2982451"/>
                  <a:pt x="6570283" y="2982451"/>
                </a:cubicBezTo>
                <a:cubicBezTo>
                  <a:pt x="6571697" y="2982451"/>
                  <a:pt x="6572890" y="2982525"/>
                  <a:pt x="6573862" y="2982672"/>
                </a:cubicBezTo>
                <a:cubicBezTo>
                  <a:pt x="6574834" y="2982820"/>
                  <a:pt x="6575614" y="2982996"/>
                  <a:pt x="6576203" y="2983202"/>
                </a:cubicBezTo>
                <a:cubicBezTo>
                  <a:pt x="6576793" y="2983409"/>
                  <a:pt x="6577205" y="2983688"/>
                  <a:pt x="6577440" y="2984042"/>
                </a:cubicBezTo>
                <a:cubicBezTo>
                  <a:pt x="6577676" y="2984395"/>
                  <a:pt x="6577794" y="2984808"/>
                  <a:pt x="6577794" y="2985279"/>
                </a:cubicBezTo>
                <a:lnTo>
                  <a:pt x="6577794" y="3095030"/>
                </a:lnTo>
                <a:cubicBezTo>
                  <a:pt x="6577794" y="3095502"/>
                  <a:pt x="6577676" y="3095914"/>
                  <a:pt x="6577440" y="3096268"/>
                </a:cubicBezTo>
                <a:cubicBezTo>
                  <a:pt x="6577205" y="3096621"/>
                  <a:pt x="6576793" y="3096901"/>
                  <a:pt x="6576203" y="3097107"/>
                </a:cubicBezTo>
                <a:cubicBezTo>
                  <a:pt x="6575614" y="3097313"/>
                  <a:pt x="6574834" y="3097490"/>
                  <a:pt x="6573862" y="3097637"/>
                </a:cubicBezTo>
                <a:cubicBezTo>
                  <a:pt x="6572890" y="3097785"/>
                  <a:pt x="6571697" y="3097858"/>
                  <a:pt x="6570283" y="3097858"/>
                </a:cubicBezTo>
                <a:cubicBezTo>
                  <a:pt x="6568751" y="3097858"/>
                  <a:pt x="6567514" y="3097785"/>
                  <a:pt x="6566571" y="3097637"/>
                </a:cubicBezTo>
                <a:cubicBezTo>
                  <a:pt x="6565629" y="3097490"/>
                  <a:pt x="6564863" y="3097313"/>
                  <a:pt x="6564274" y="3097107"/>
                </a:cubicBezTo>
                <a:cubicBezTo>
                  <a:pt x="6563685" y="3096901"/>
                  <a:pt x="6563273" y="3096621"/>
                  <a:pt x="6563037" y="3096268"/>
                </a:cubicBezTo>
                <a:cubicBezTo>
                  <a:pt x="6562801" y="3095914"/>
                  <a:pt x="6562683" y="3095502"/>
                  <a:pt x="6562683" y="3095030"/>
                </a:cubicBezTo>
                <a:lnTo>
                  <a:pt x="6562683" y="3044308"/>
                </a:lnTo>
                <a:lnTo>
                  <a:pt x="6510635" y="3044308"/>
                </a:lnTo>
                <a:lnTo>
                  <a:pt x="6510635" y="3095030"/>
                </a:lnTo>
                <a:cubicBezTo>
                  <a:pt x="6510635" y="3095502"/>
                  <a:pt x="6510518" y="3095914"/>
                  <a:pt x="6510282" y="3096268"/>
                </a:cubicBezTo>
                <a:cubicBezTo>
                  <a:pt x="6510046" y="3096621"/>
                  <a:pt x="6509634" y="3096901"/>
                  <a:pt x="6509045" y="3097107"/>
                </a:cubicBezTo>
                <a:cubicBezTo>
                  <a:pt x="6508456" y="3097313"/>
                  <a:pt x="6507675" y="3097490"/>
                  <a:pt x="6506703" y="3097637"/>
                </a:cubicBezTo>
                <a:cubicBezTo>
                  <a:pt x="6505731" y="3097785"/>
                  <a:pt x="6504509" y="3097858"/>
                  <a:pt x="6503036" y="3097858"/>
                </a:cubicBezTo>
                <a:cubicBezTo>
                  <a:pt x="6501622" y="3097858"/>
                  <a:pt x="6500414" y="3097785"/>
                  <a:pt x="6499413" y="3097637"/>
                </a:cubicBezTo>
                <a:cubicBezTo>
                  <a:pt x="6498411" y="3097490"/>
                  <a:pt x="6497616" y="3097313"/>
                  <a:pt x="6497027" y="3097107"/>
                </a:cubicBezTo>
                <a:cubicBezTo>
                  <a:pt x="6496438" y="3096901"/>
                  <a:pt x="6496026" y="3096621"/>
                  <a:pt x="6495790" y="3096268"/>
                </a:cubicBezTo>
                <a:cubicBezTo>
                  <a:pt x="6495554" y="3095914"/>
                  <a:pt x="6495436" y="3095502"/>
                  <a:pt x="6495436" y="3095030"/>
                </a:cubicBezTo>
                <a:lnTo>
                  <a:pt x="6495436" y="2985279"/>
                </a:lnTo>
                <a:cubicBezTo>
                  <a:pt x="6495436" y="2984808"/>
                  <a:pt x="6495554" y="2984395"/>
                  <a:pt x="6495790" y="2984042"/>
                </a:cubicBezTo>
                <a:cubicBezTo>
                  <a:pt x="6496026" y="2983688"/>
                  <a:pt x="6496438" y="2983409"/>
                  <a:pt x="6497027" y="2983202"/>
                </a:cubicBezTo>
                <a:cubicBezTo>
                  <a:pt x="6497616" y="2982996"/>
                  <a:pt x="6498411" y="2982820"/>
                  <a:pt x="6499413" y="2982672"/>
                </a:cubicBezTo>
                <a:cubicBezTo>
                  <a:pt x="6500414" y="2982525"/>
                  <a:pt x="6501622" y="2982451"/>
                  <a:pt x="6503036" y="2982451"/>
                </a:cubicBezTo>
                <a:close/>
                <a:moveTo>
                  <a:pt x="6252451" y="2982451"/>
                </a:moveTo>
                <a:cubicBezTo>
                  <a:pt x="6254218" y="2982451"/>
                  <a:pt x="6255647" y="2982510"/>
                  <a:pt x="6256737" y="2982628"/>
                </a:cubicBezTo>
                <a:cubicBezTo>
                  <a:pt x="6257827" y="2982746"/>
                  <a:pt x="6258696" y="2982908"/>
                  <a:pt x="6259344" y="2983114"/>
                </a:cubicBezTo>
                <a:cubicBezTo>
                  <a:pt x="6259992" y="2983320"/>
                  <a:pt x="6260478" y="2983615"/>
                  <a:pt x="6260802" y="2983998"/>
                </a:cubicBezTo>
                <a:cubicBezTo>
                  <a:pt x="6261126" y="2984381"/>
                  <a:pt x="6261435" y="2984867"/>
                  <a:pt x="6261729" y="2985456"/>
                </a:cubicBezTo>
                <a:lnTo>
                  <a:pt x="6277547" y="3018328"/>
                </a:lnTo>
                <a:cubicBezTo>
                  <a:pt x="6279016" y="3021451"/>
                  <a:pt x="6280482" y="3024720"/>
                  <a:pt x="6281946" y="3028137"/>
                </a:cubicBezTo>
                <a:cubicBezTo>
                  <a:pt x="6283409" y="3031554"/>
                  <a:pt x="6284904" y="3035000"/>
                  <a:pt x="6286427" y="3038476"/>
                </a:cubicBezTo>
                <a:lnTo>
                  <a:pt x="6286602" y="3038476"/>
                </a:lnTo>
                <a:cubicBezTo>
                  <a:pt x="6287949" y="3035118"/>
                  <a:pt x="6289339" y="3031775"/>
                  <a:pt x="6290775" y="3028446"/>
                </a:cubicBezTo>
                <a:cubicBezTo>
                  <a:pt x="6292210" y="3025118"/>
                  <a:pt x="6293662" y="3021833"/>
                  <a:pt x="6295132" y="3018593"/>
                </a:cubicBezTo>
                <a:lnTo>
                  <a:pt x="6311038" y="2985544"/>
                </a:lnTo>
                <a:cubicBezTo>
                  <a:pt x="6311215" y="2984955"/>
                  <a:pt x="6311465" y="2984454"/>
                  <a:pt x="6311789" y="2984042"/>
                </a:cubicBezTo>
                <a:cubicBezTo>
                  <a:pt x="6312114" y="2983630"/>
                  <a:pt x="6312555" y="2983320"/>
                  <a:pt x="6313115" y="2983114"/>
                </a:cubicBezTo>
                <a:cubicBezTo>
                  <a:pt x="6313675" y="2982908"/>
                  <a:pt x="6314455" y="2982746"/>
                  <a:pt x="6315456" y="2982628"/>
                </a:cubicBezTo>
                <a:cubicBezTo>
                  <a:pt x="6316458" y="2982510"/>
                  <a:pt x="6317725" y="2982451"/>
                  <a:pt x="6319256" y="2982451"/>
                </a:cubicBezTo>
                <a:cubicBezTo>
                  <a:pt x="6321377" y="2982451"/>
                  <a:pt x="6323041" y="2982525"/>
                  <a:pt x="6324249" y="2982672"/>
                </a:cubicBezTo>
                <a:cubicBezTo>
                  <a:pt x="6325457" y="2982820"/>
                  <a:pt x="6326296" y="2983100"/>
                  <a:pt x="6326767" y="2983512"/>
                </a:cubicBezTo>
                <a:cubicBezTo>
                  <a:pt x="6327239" y="2983924"/>
                  <a:pt x="6327401" y="2984513"/>
                  <a:pt x="6327253" y="2985279"/>
                </a:cubicBezTo>
                <a:cubicBezTo>
                  <a:pt x="6327106" y="2986045"/>
                  <a:pt x="6326709" y="2987076"/>
                  <a:pt x="6326060" y="2988372"/>
                </a:cubicBezTo>
                <a:lnTo>
                  <a:pt x="6293718" y="3052880"/>
                </a:lnTo>
                <a:lnTo>
                  <a:pt x="6293718" y="3095030"/>
                </a:lnTo>
                <a:cubicBezTo>
                  <a:pt x="6293718" y="3095502"/>
                  <a:pt x="6293601" y="3095914"/>
                  <a:pt x="6293367" y="3096268"/>
                </a:cubicBezTo>
                <a:cubicBezTo>
                  <a:pt x="6293133" y="3096621"/>
                  <a:pt x="6292723" y="3096901"/>
                  <a:pt x="6292137" y="3097107"/>
                </a:cubicBezTo>
                <a:cubicBezTo>
                  <a:pt x="6291551" y="3097313"/>
                  <a:pt x="6290760" y="3097490"/>
                  <a:pt x="6289765" y="3097637"/>
                </a:cubicBezTo>
                <a:cubicBezTo>
                  <a:pt x="6288769" y="3097785"/>
                  <a:pt x="6287569" y="3097858"/>
                  <a:pt x="6286163" y="3097858"/>
                </a:cubicBezTo>
                <a:cubicBezTo>
                  <a:pt x="6284698" y="3097858"/>
                  <a:pt x="6283483" y="3097785"/>
                  <a:pt x="6282517" y="3097637"/>
                </a:cubicBezTo>
                <a:cubicBezTo>
                  <a:pt x="6281550" y="3097490"/>
                  <a:pt x="6280759" y="3097313"/>
                  <a:pt x="6280145" y="3097107"/>
                </a:cubicBezTo>
                <a:cubicBezTo>
                  <a:pt x="6279530" y="3096901"/>
                  <a:pt x="6279105" y="3096621"/>
                  <a:pt x="6278871" y="3096268"/>
                </a:cubicBezTo>
                <a:cubicBezTo>
                  <a:pt x="6278637" y="3095914"/>
                  <a:pt x="6278519" y="3095502"/>
                  <a:pt x="6278519" y="3095030"/>
                </a:cubicBezTo>
                <a:lnTo>
                  <a:pt x="6278519" y="3052880"/>
                </a:lnTo>
                <a:lnTo>
                  <a:pt x="6246177" y="2988372"/>
                </a:lnTo>
                <a:cubicBezTo>
                  <a:pt x="6245529" y="2987017"/>
                  <a:pt x="6245132" y="2985957"/>
                  <a:pt x="6244984" y="2985191"/>
                </a:cubicBezTo>
                <a:cubicBezTo>
                  <a:pt x="6244837" y="2984425"/>
                  <a:pt x="6244984" y="2983836"/>
                  <a:pt x="6245426" y="2983423"/>
                </a:cubicBezTo>
                <a:cubicBezTo>
                  <a:pt x="6245868" y="2983011"/>
                  <a:pt x="6246663" y="2982746"/>
                  <a:pt x="6247812" y="2982628"/>
                </a:cubicBezTo>
                <a:cubicBezTo>
                  <a:pt x="6248960" y="2982510"/>
                  <a:pt x="6250507" y="2982451"/>
                  <a:pt x="6252451" y="2982451"/>
                </a:cubicBezTo>
                <a:close/>
                <a:moveTo>
                  <a:pt x="6026786" y="2982451"/>
                </a:moveTo>
                <a:cubicBezTo>
                  <a:pt x="6028259" y="2982451"/>
                  <a:pt x="6029481" y="2982525"/>
                  <a:pt x="6030453" y="2982672"/>
                </a:cubicBezTo>
                <a:cubicBezTo>
                  <a:pt x="6031425" y="2982820"/>
                  <a:pt x="6032206" y="2982996"/>
                  <a:pt x="6032795" y="2983202"/>
                </a:cubicBezTo>
                <a:cubicBezTo>
                  <a:pt x="6033384" y="2983409"/>
                  <a:pt x="6033796" y="2983688"/>
                  <a:pt x="6034032" y="2984042"/>
                </a:cubicBezTo>
                <a:cubicBezTo>
                  <a:pt x="6034268" y="2984395"/>
                  <a:pt x="6034385" y="2984808"/>
                  <a:pt x="6034385" y="2985279"/>
                </a:cubicBezTo>
                <a:lnTo>
                  <a:pt x="6034385" y="3031053"/>
                </a:lnTo>
                <a:lnTo>
                  <a:pt x="6086433" y="3031053"/>
                </a:lnTo>
                <a:lnTo>
                  <a:pt x="6086433" y="2985279"/>
                </a:lnTo>
                <a:cubicBezTo>
                  <a:pt x="6086433" y="2984808"/>
                  <a:pt x="6086551" y="2984395"/>
                  <a:pt x="6086787" y="2984042"/>
                </a:cubicBezTo>
                <a:cubicBezTo>
                  <a:pt x="6087023" y="2983688"/>
                  <a:pt x="6087435" y="2983409"/>
                  <a:pt x="6088024" y="2983202"/>
                </a:cubicBezTo>
                <a:cubicBezTo>
                  <a:pt x="6088613" y="2982996"/>
                  <a:pt x="6089379" y="2982820"/>
                  <a:pt x="6090321" y="2982672"/>
                </a:cubicBezTo>
                <a:cubicBezTo>
                  <a:pt x="6091264" y="2982525"/>
                  <a:pt x="6092501" y="2982451"/>
                  <a:pt x="6094033" y="2982451"/>
                </a:cubicBezTo>
                <a:cubicBezTo>
                  <a:pt x="6095447" y="2982451"/>
                  <a:pt x="6096640" y="2982525"/>
                  <a:pt x="6097612" y="2982672"/>
                </a:cubicBezTo>
                <a:cubicBezTo>
                  <a:pt x="6098584" y="2982820"/>
                  <a:pt x="6099364" y="2982996"/>
                  <a:pt x="6099953" y="2983202"/>
                </a:cubicBezTo>
                <a:cubicBezTo>
                  <a:pt x="6100543" y="2983409"/>
                  <a:pt x="6100955" y="2983688"/>
                  <a:pt x="6101190" y="2984042"/>
                </a:cubicBezTo>
                <a:cubicBezTo>
                  <a:pt x="6101426" y="2984395"/>
                  <a:pt x="6101544" y="2984808"/>
                  <a:pt x="6101544" y="2985279"/>
                </a:cubicBezTo>
                <a:lnTo>
                  <a:pt x="6101544" y="3095030"/>
                </a:lnTo>
                <a:cubicBezTo>
                  <a:pt x="6101544" y="3095502"/>
                  <a:pt x="6101426" y="3095914"/>
                  <a:pt x="6101190" y="3096268"/>
                </a:cubicBezTo>
                <a:cubicBezTo>
                  <a:pt x="6100955" y="3096621"/>
                  <a:pt x="6100543" y="3096901"/>
                  <a:pt x="6099953" y="3097107"/>
                </a:cubicBezTo>
                <a:cubicBezTo>
                  <a:pt x="6099364" y="3097313"/>
                  <a:pt x="6098584" y="3097490"/>
                  <a:pt x="6097612" y="3097637"/>
                </a:cubicBezTo>
                <a:cubicBezTo>
                  <a:pt x="6096640" y="3097785"/>
                  <a:pt x="6095447" y="3097858"/>
                  <a:pt x="6094033" y="3097858"/>
                </a:cubicBezTo>
                <a:cubicBezTo>
                  <a:pt x="6092501" y="3097858"/>
                  <a:pt x="6091264" y="3097785"/>
                  <a:pt x="6090321" y="3097637"/>
                </a:cubicBezTo>
                <a:cubicBezTo>
                  <a:pt x="6089379" y="3097490"/>
                  <a:pt x="6088613" y="3097313"/>
                  <a:pt x="6088024" y="3097107"/>
                </a:cubicBezTo>
                <a:cubicBezTo>
                  <a:pt x="6087435" y="3096901"/>
                  <a:pt x="6087023" y="3096621"/>
                  <a:pt x="6086787" y="3096268"/>
                </a:cubicBezTo>
                <a:cubicBezTo>
                  <a:pt x="6086551" y="3095914"/>
                  <a:pt x="6086433" y="3095502"/>
                  <a:pt x="6086433" y="3095030"/>
                </a:cubicBezTo>
                <a:lnTo>
                  <a:pt x="6086433" y="3044308"/>
                </a:lnTo>
                <a:lnTo>
                  <a:pt x="6034385" y="3044308"/>
                </a:lnTo>
                <a:lnTo>
                  <a:pt x="6034385" y="3095030"/>
                </a:lnTo>
                <a:cubicBezTo>
                  <a:pt x="6034385" y="3095502"/>
                  <a:pt x="6034268" y="3095914"/>
                  <a:pt x="6034032" y="3096268"/>
                </a:cubicBezTo>
                <a:cubicBezTo>
                  <a:pt x="6033796" y="3096621"/>
                  <a:pt x="6033384" y="3096901"/>
                  <a:pt x="6032795" y="3097107"/>
                </a:cubicBezTo>
                <a:cubicBezTo>
                  <a:pt x="6032206" y="3097313"/>
                  <a:pt x="6031425" y="3097490"/>
                  <a:pt x="6030453" y="3097637"/>
                </a:cubicBezTo>
                <a:cubicBezTo>
                  <a:pt x="6029481" y="3097785"/>
                  <a:pt x="6028259" y="3097858"/>
                  <a:pt x="6026786" y="3097858"/>
                </a:cubicBezTo>
                <a:cubicBezTo>
                  <a:pt x="6025372" y="3097858"/>
                  <a:pt x="6024164" y="3097785"/>
                  <a:pt x="6023163" y="3097637"/>
                </a:cubicBezTo>
                <a:cubicBezTo>
                  <a:pt x="6022161" y="3097490"/>
                  <a:pt x="6021366" y="3097313"/>
                  <a:pt x="6020777" y="3097107"/>
                </a:cubicBezTo>
                <a:cubicBezTo>
                  <a:pt x="6020188" y="3096901"/>
                  <a:pt x="6019776" y="3096621"/>
                  <a:pt x="6019540" y="3096268"/>
                </a:cubicBezTo>
                <a:cubicBezTo>
                  <a:pt x="6019304" y="3095914"/>
                  <a:pt x="6019186" y="3095502"/>
                  <a:pt x="6019186" y="3095030"/>
                </a:cubicBezTo>
                <a:lnTo>
                  <a:pt x="6019186" y="2985279"/>
                </a:lnTo>
                <a:cubicBezTo>
                  <a:pt x="6019186" y="2984808"/>
                  <a:pt x="6019304" y="2984395"/>
                  <a:pt x="6019540" y="2984042"/>
                </a:cubicBezTo>
                <a:cubicBezTo>
                  <a:pt x="6019776" y="2983688"/>
                  <a:pt x="6020188" y="2983409"/>
                  <a:pt x="6020777" y="2983202"/>
                </a:cubicBezTo>
                <a:cubicBezTo>
                  <a:pt x="6021366" y="2982996"/>
                  <a:pt x="6022161" y="2982820"/>
                  <a:pt x="6023163" y="2982672"/>
                </a:cubicBezTo>
                <a:cubicBezTo>
                  <a:pt x="6024164" y="2982525"/>
                  <a:pt x="6025372" y="2982451"/>
                  <a:pt x="6026786" y="2982451"/>
                </a:cubicBezTo>
                <a:close/>
                <a:moveTo>
                  <a:pt x="5776201" y="2982451"/>
                </a:moveTo>
                <a:cubicBezTo>
                  <a:pt x="5777968" y="2982451"/>
                  <a:pt x="5779397" y="2982510"/>
                  <a:pt x="5780487" y="2982628"/>
                </a:cubicBezTo>
                <a:cubicBezTo>
                  <a:pt x="5781577" y="2982746"/>
                  <a:pt x="5782446" y="2982908"/>
                  <a:pt x="5783094" y="2983114"/>
                </a:cubicBezTo>
                <a:cubicBezTo>
                  <a:pt x="5783742" y="2983320"/>
                  <a:pt x="5784228" y="2983615"/>
                  <a:pt x="5784552" y="2983998"/>
                </a:cubicBezTo>
                <a:cubicBezTo>
                  <a:pt x="5784876" y="2984381"/>
                  <a:pt x="5785185" y="2984867"/>
                  <a:pt x="5785479" y="2985456"/>
                </a:cubicBezTo>
                <a:lnTo>
                  <a:pt x="5801297" y="3018328"/>
                </a:lnTo>
                <a:cubicBezTo>
                  <a:pt x="5802766" y="3021451"/>
                  <a:pt x="5804232" y="3024720"/>
                  <a:pt x="5805696" y="3028137"/>
                </a:cubicBezTo>
                <a:cubicBezTo>
                  <a:pt x="5807159" y="3031554"/>
                  <a:pt x="5808654" y="3035000"/>
                  <a:pt x="5810177" y="3038476"/>
                </a:cubicBezTo>
                <a:lnTo>
                  <a:pt x="5810352" y="3038476"/>
                </a:lnTo>
                <a:cubicBezTo>
                  <a:pt x="5811699" y="3035118"/>
                  <a:pt x="5813089" y="3031775"/>
                  <a:pt x="5814525" y="3028446"/>
                </a:cubicBezTo>
                <a:cubicBezTo>
                  <a:pt x="5815960" y="3025118"/>
                  <a:pt x="5817412" y="3021833"/>
                  <a:pt x="5818882" y="3018593"/>
                </a:cubicBezTo>
                <a:lnTo>
                  <a:pt x="5834788" y="2985544"/>
                </a:lnTo>
                <a:cubicBezTo>
                  <a:pt x="5834965" y="2984955"/>
                  <a:pt x="5835215" y="2984454"/>
                  <a:pt x="5835539" y="2984042"/>
                </a:cubicBezTo>
                <a:cubicBezTo>
                  <a:pt x="5835864" y="2983630"/>
                  <a:pt x="5836305" y="2983320"/>
                  <a:pt x="5836865" y="2983114"/>
                </a:cubicBezTo>
                <a:cubicBezTo>
                  <a:pt x="5837425" y="2982908"/>
                  <a:pt x="5838205" y="2982746"/>
                  <a:pt x="5839206" y="2982628"/>
                </a:cubicBezTo>
                <a:cubicBezTo>
                  <a:pt x="5840208" y="2982510"/>
                  <a:pt x="5841475" y="2982451"/>
                  <a:pt x="5843006" y="2982451"/>
                </a:cubicBezTo>
                <a:cubicBezTo>
                  <a:pt x="5845127" y="2982451"/>
                  <a:pt x="5846791" y="2982525"/>
                  <a:pt x="5847999" y="2982672"/>
                </a:cubicBezTo>
                <a:cubicBezTo>
                  <a:pt x="5849207" y="2982820"/>
                  <a:pt x="5850046" y="2983100"/>
                  <a:pt x="5850517" y="2983512"/>
                </a:cubicBezTo>
                <a:cubicBezTo>
                  <a:pt x="5850989" y="2983924"/>
                  <a:pt x="5851151" y="2984513"/>
                  <a:pt x="5851003" y="2985279"/>
                </a:cubicBezTo>
                <a:cubicBezTo>
                  <a:pt x="5850856" y="2986045"/>
                  <a:pt x="5850459" y="2987076"/>
                  <a:pt x="5849810" y="2988372"/>
                </a:cubicBezTo>
                <a:lnTo>
                  <a:pt x="5817468" y="3052880"/>
                </a:lnTo>
                <a:lnTo>
                  <a:pt x="5817468" y="3095030"/>
                </a:lnTo>
                <a:cubicBezTo>
                  <a:pt x="5817468" y="3095502"/>
                  <a:pt x="5817351" y="3095914"/>
                  <a:pt x="5817117" y="3096268"/>
                </a:cubicBezTo>
                <a:cubicBezTo>
                  <a:pt x="5816883" y="3096621"/>
                  <a:pt x="5816473" y="3096901"/>
                  <a:pt x="5815887" y="3097107"/>
                </a:cubicBezTo>
                <a:cubicBezTo>
                  <a:pt x="5815301" y="3097313"/>
                  <a:pt x="5814510" y="3097490"/>
                  <a:pt x="5813515" y="3097637"/>
                </a:cubicBezTo>
                <a:cubicBezTo>
                  <a:pt x="5812519" y="3097785"/>
                  <a:pt x="5811319" y="3097858"/>
                  <a:pt x="5809913" y="3097858"/>
                </a:cubicBezTo>
                <a:cubicBezTo>
                  <a:pt x="5808448" y="3097858"/>
                  <a:pt x="5807233" y="3097785"/>
                  <a:pt x="5806267" y="3097637"/>
                </a:cubicBezTo>
                <a:cubicBezTo>
                  <a:pt x="5805300" y="3097490"/>
                  <a:pt x="5804509" y="3097313"/>
                  <a:pt x="5803895" y="3097107"/>
                </a:cubicBezTo>
                <a:cubicBezTo>
                  <a:pt x="5803280" y="3096901"/>
                  <a:pt x="5802855" y="3096621"/>
                  <a:pt x="5802621" y="3096268"/>
                </a:cubicBezTo>
                <a:cubicBezTo>
                  <a:pt x="5802387" y="3095914"/>
                  <a:pt x="5802269" y="3095502"/>
                  <a:pt x="5802269" y="3095030"/>
                </a:cubicBezTo>
                <a:lnTo>
                  <a:pt x="5802269" y="3052880"/>
                </a:lnTo>
                <a:lnTo>
                  <a:pt x="5769927" y="2988372"/>
                </a:lnTo>
                <a:cubicBezTo>
                  <a:pt x="5769279" y="2987017"/>
                  <a:pt x="5768882" y="2985957"/>
                  <a:pt x="5768734" y="2985191"/>
                </a:cubicBezTo>
                <a:cubicBezTo>
                  <a:pt x="5768587" y="2984425"/>
                  <a:pt x="5768734" y="2983836"/>
                  <a:pt x="5769176" y="2983423"/>
                </a:cubicBezTo>
                <a:cubicBezTo>
                  <a:pt x="5769618" y="2983011"/>
                  <a:pt x="5770413" y="2982746"/>
                  <a:pt x="5771562" y="2982628"/>
                </a:cubicBezTo>
                <a:cubicBezTo>
                  <a:pt x="5772710" y="2982510"/>
                  <a:pt x="5774257" y="2982451"/>
                  <a:pt x="5776201" y="2982451"/>
                </a:cubicBezTo>
                <a:close/>
                <a:moveTo>
                  <a:pt x="5560061" y="2982451"/>
                </a:moveTo>
                <a:cubicBezTo>
                  <a:pt x="5561534" y="2982451"/>
                  <a:pt x="5562756" y="2982525"/>
                  <a:pt x="5563728" y="2982672"/>
                </a:cubicBezTo>
                <a:cubicBezTo>
                  <a:pt x="5564700" y="2982820"/>
                  <a:pt x="5565481" y="2982996"/>
                  <a:pt x="5566070" y="2983202"/>
                </a:cubicBezTo>
                <a:cubicBezTo>
                  <a:pt x="5566659" y="2983409"/>
                  <a:pt x="5567071" y="2983688"/>
                  <a:pt x="5567307" y="2984042"/>
                </a:cubicBezTo>
                <a:cubicBezTo>
                  <a:pt x="5567543" y="2984395"/>
                  <a:pt x="5567660" y="2984808"/>
                  <a:pt x="5567660" y="2985279"/>
                </a:cubicBezTo>
                <a:lnTo>
                  <a:pt x="5567660" y="3031053"/>
                </a:lnTo>
                <a:lnTo>
                  <a:pt x="5619708" y="3031053"/>
                </a:lnTo>
                <a:lnTo>
                  <a:pt x="5619708" y="2985279"/>
                </a:lnTo>
                <a:cubicBezTo>
                  <a:pt x="5619708" y="2984808"/>
                  <a:pt x="5619826" y="2984395"/>
                  <a:pt x="5620062" y="2984042"/>
                </a:cubicBezTo>
                <a:cubicBezTo>
                  <a:pt x="5620298" y="2983688"/>
                  <a:pt x="5620710" y="2983409"/>
                  <a:pt x="5621299" y="2983202"/>
                </a:cubicBezTo>
                <a:cubicBezTo>
                  <a:pt x="5621888" y="2982996"/>
                  <a:pt x="5622654" y="2982820"/>
                  <a:pt x="5623596" y="2982672"/>
                </a:cubicBezTo>
                <a:cubicBezTo>
                  <a:pt x="5624539" y="2982525"/>
                  <a:pt x="5625776" y="2982451"/>
                  <a:pt x="5627308" y="2982451"/>
                </a:cubicBezTo>
                <a:cubicBezTo>
                  <a:pt x="5628722" y="2982451"/>
                  <a:pt x="5629915" y="2982525"/>
                  <a:pt x="5630887" y="2982672"/>
                </a:cubicBezTo>
                <a:cubicBezTo>
                  <a:pt x="5631859" y="2982820"/>
                  <a:pt x="5632639" y="2982996"/>
                  <a:pt x="5633228" y="2983202"/>
                </a:cubicBezTo>
                <a:cubicBezTo>
                  <a:pt x="5633818" y="2983409"/>
                  <a:pt x="5634230" y="2983688"/>
                  <a:pt x="5634465" y="2984042"/>
                </a:cubicBezTo>
                <a:cubicBezTo>
                  <a:pt x="5634701" y="2984395"/>
                  <a:pt x="5634819" y="2984808"/>
                  <a:pt x="5634819" y="2985279"/>
                </a:cubicBezTo>
                <a:lnTo>
                  <a:pt x="5634819" y="3095030"/>
                </a:lnTo>
                <a:cubicBezTo>
                  <a:pt x="5634819" y="3095502"/>
                  <a:pt x="5634701" y="3095914"/>
                  <a:pt x="5634465" y="3096268"/>
                </a:cubicBezTo>
                <a:cubicBezTo>
                  <a:pt x="5634230" y="3096621"/>
                  <a:pt x="5633818" y="3096901"/>
                  <a:pt x="5633228" y="3097107"/>
                </a:cubicBezTo>
                <a:cubicBezTo>
                  <a:pt x="5632639" y="3097313"/>
                  <a:pt x="5631859" y="3097490"/>
                  <a:pt x="5630887" y="3097637"/>
                </a:cubicBezTo>
                <a:cubicBezTo>
                  <a:pt x="5629915" y="3097785"/>
                  <a:pt x="5628722" y="3097858"/>
                  <a:pt x="5627308" y="3097858"/>
                </a:cubicBezTo>
                <a:cubicBezTo>
                  <a:pt x="5625776" y="3097858"/>
                  <a:pt x="5624539" y="3097785"/>
                  <a:pt x="5623596" y="3097637"/>
                </a:cubicBezTo>
                <a:cubicBezTo>
                  <a:pt x="5622654" y="3097490"/>
                  <a:pt x="5621888" y="3097313"/>
                  <a:pt x="5621299" y="3097107"/>
                </a:cubicBezTo>
                <a:cubicBezTo>
                  <a:pt x="5620710" y="3096901"/>
                  <a:pt x="5620298" y="3096621"/>
                  <a:pt x="5620062" y="3096268"/>
                </a:cubicBezTo>
                <a:cubicBezTo>
                  <a:pt x="5619826" y="3095914"/>
                  <a:pt x="5619708" y="3095502"/>
                  <a:pt x="5619708" y="3095030"/>
                </a:cubicBezTo>
                <a:lnTo>
                  <a:pt x="5619708" y="3044308"/>
                </a:lnTo>
                <a:lnTo>
                  <a:pt x="5567660" y="3044308"/>
                </a:lnTo>
                <a:lnTo>
                  <a:pt x="5567660" y="3095030"/>
                </a:lnTo>
                <a:cubicBezTo>
                  <a:pt x="5567660" y="3095502"/>
                  <a:pt x="5567543" y="3095914"/>
                  <a:pt x="5567307" y="3096268"/>
                </a:cubicBezTo>
                <a:cubicBezTo>
                  <a:pt x="5567071" y="3096621"/>
                  <a:pt x="5566659" y="3096901"/>
                  <a:pt x="5566070" y="3097107"/>
                </a:cubicBezTo>
                <a:cubicBezTo>
                  <a:pt x="5565481" y="3097313"/>
                  <a:pt x="5564700" y="3097490"/>
                  <a:pt x="5563728" y="3097637"/>
                </a:cubicBezTo>
                <a:cubicBezTo>
                  <a:pt x="5562756" y="3097785"/>
                  <a:pt x="5561534" y="3097858"/>
                  <a:pt x="5560061" y="3097858"/>
                </a:cubicBezTo>
                <a:cubicBezTo>
                  <a:pt x="5558647" y="3097858"/>
                  <a:pt x="5557439" y="3097785"/>
                  <a:pt x="5556438" y="3097637"/>
                </a:cubicBezTo>
                <a:cubicBezTo>
                  <a:pt x="5555436" y="3097490"/>
                  <a:pt x="5554641" y="3097313"/>
                  <a:pt x="5554052" y="3097107"/>
                </a:cubicBezTo>
                <a:cubicBezTo>
                  <a:pt x="5553463" y="3096901"/>
                  <a:pt x="5553051" y="3096621"/>
                  <a:pt x="5552815" y="3096268"/>
                </a:cubicBezTo>
                <a:cubicBezTo>
                  <a:pt x="5552579" y="3095914"/>
                  <a:pt x="5552461" y="3095502"/>
                  <a:pt x="5552461" y="3095030"/>
                </a:cubicBezTo>
                <a:lnTo>
                  <a:pt x="5552461" y="2985279"/>
                </a:lnTo>
                <a:cubicBezTo>
                  <a:pt x="5552461" y="2984808"/>
                  <a:pt x="5552579" y="2984395"/>
                  <a:pt x="5552815" y="2984042"/>
                </a:cubicBezTo>
                <a:cubicBezTo>
                  <a:pt x="5553051" y="2983688"/>
                  <a:pt x="5553463" y="2983409"/>
                  <a:pt x="5554052" y="2983202"/>
                </a:cubicBezTo>
                <a:cubicBezTo>
                  <a:pt x="5554641" y="2982996"/>
                  <a:pt x="5555436" y="2982820"/>
                  <a:pt x="5556438" y="2982672"/>
                </a:cubicBezTo>
                <a:cubicBezTo>
                  <a:pt x="5557439" y="2982525"/>
                  <a:pt x="5558647" y="2982451"/>
                  <a:pt x="5560061" y="2982451"/>
                </a:cubicBezTo>
                <a:close/>
                <a:moveTo>
                  <a:pt x="5309476" y="2982451"/>
                </a:moveTo>
                <a:cubicBezTo>
                  <a:pt x="5311243" y="2982451"/>
                  <a:pt x="5312672" y="2982510"/>
                  <a:pt x="5313762" y="2982628"/>
                </a:cubicBezTo>
                <a:cubicBezTo>
                  <a:pt x="5314852" y="2982746"/>
                  <a:pt x="5315721" y="2982908"/>
                  <a:pt x="5316369" y="2983114"/>
                </a:cubicBezTo>
                <a:cubicBezTo>
                  <a:pt x="5317017" y="2983320"/>
                  <a:pt x="5317503" y="2983615"/>
                  <a:pt x="5317827" y="2983998"/>
                </a:cubicBezTo>
                <a:cubicBezTo>
                  <a:pt x="5318151" y="2984381"/>
                  <a:pt x="5318460" y="2984867"/>
                  <a:pt x="5318754" y="2985456"/>
                </a:cubicBezTo>
                <a:lnTo>
                  <a:pt x="5334572" y="3018328"/>
                </a:lnTo>
                <a:cubicBezTo>
                  <a:pt x="5336041" y="3021451"/>
                  <a:pt x="5337507" y="3024720"/>
                  <a:pt x="5338971" y="3028137"/>
                </a:cubicBezTo>
                <a:cubicBezTo>
                  <a:pt x="5340434" y="3031554"/>
                  <a:pt x="5341929" y="3035000"/>
                  <a:pt x="5343452" y="3038476"/>
                </a:cubicBezTo>
                <a:lnTo>
                  <a:pt x="5343627" y="3038476"/>
                </a:lnTo>
                <a:cubicBezTo>
                  <a:pt x="5344974" y="3035118"/>
                  <a:pt x="5346364" y="3031775"/>
                  <a:pt x="5347800" y="3028446"/>
                </a:cubicBezTo>
                <a:cubicBezTo>
                  <a:pt x="5349235" y="3025118"/>
                  <a:pt x="5350687" y="3021833"/>
                  <a:pt x="5352157" y="3018593"/>
                </a:cubicBezTo>
                <a:lnTo>
                  <a:pt x="5368063" y="2985544"/>
                </a:lnTo>
                <a:cubicBezTo>
                  <a:pt x="5368240" y="2984955"/>
                  <a:pt x="5368490" y="2984454"/>
                  <a:pt x="5368814" y="2984042"/>
                </a:cubicBezTo>
                <a:cubicBezTo>
                  <a:pt x="5369139" y="2983630"/>
                  <a:pt x="5369580" y="2983320"/>
                  <a:pt x="5370140" y="2983114"/>
                </a:cubicBezTo>
                <a:cubicBezTo>
                  <a:pt x="5370700" y="2982908"/>
                  <a:pt x="5371480" y="2982746"/>
                  <a:pt x="5372481" y="2982628"/>
                </a:cubicBezTo>
                <a:cubicBezTo>
                  <a:pt x="5373483" y="2982510"/>
                  <a:pt x="5374750" y="2982451"/>
                  <a:pt x="5376281" y="2982451"/>
                </a:cubicBezTo>
                <a:cubicBezTo>
                  <a:pt x="5378402" y="2982451"/>
                  <a:pt x="5380066" y="2982525"/>
                  <a:pt x="5381274" y="2982672"/>
                </a:cubicBezTo>
                <a:cubicBezTo>
                  <a:pt x="5382482" y="2982820"/>
                  <a:pt x="5383321" y="2983100"/>
                  <a:pt x="5383792" y="2983512"/>
                </a:cubicBezTo>
                <a:cubicBezTo>
                  <a:pt x="5384264" y="2983924"/>
                  <a:pt x="5384426" y="2984513"/>
                  <a:pt x="5384278" y="2985279"/>
                </a:cubicBezTo>
                <a:cubicBezTo>
                  <a:pt x="5384131" y="2986045"/>
                  <a:pt x="5383734" y="2987076"/>
                  <a:pt x="5383085" y="2988372"/>
                </a:cubicBezTo>
                <a:lnTo>
                  <a:pt x="5350743" y="3052880"/>
                </a:lnTo>
                <a:lnTo>
                  <a:pt x="5350743" y="3095030"/>
                </a:lnTo>
                <a:cubicBezTo>
                  <a:pt x="5350743" y="3095502"/>
                  <a:pt x="5350626" y="3095914"/>
                  <a:pt x="5350392" y="3096268"/>
                </a:cubicBezTo>
                <a:cubicBezTo>
                  <a:pt x="5350158" y="3096621"/>
                  <a:pt x="5349748" y="3096901"/>
                  <a:pt x="5349162" y="3097107"/>
                </a:cubicBezTo>
                <a:cubicBezTo>
                  <a:pt x="5348576" y="3097313"/>
                  <a:pt x="5347785" y="3097490"/>
                  <a:pt x="5346790" y="3097637"/>
                </a:cubicBezTo>
                <a:cubicBezTo>
                  <a:pt x="5345794" y="3097785"/>
                  <a:pt x="5344594" y="3097858"/>
                  <a:pt x="5343188" y="3097858"/>
                </a:cubicBezTo>
                <a:cubicBezTo>
                  <a:pt x="5341723" y="3097858"/>
                  <a:pt x="5340508" y="3097785"/>
                  <a:pt x="5339542" y="3097637"/>
                </a:cubicBezTo>
                <a:cubicBezTo>
                  <a:pt x="5338575" y="3097490"/>
                  <a:pt x="5337784" y="3097313"/>
                  <a:pt x="5337170" y="3097107"/>
                </a:cubicBezTo>
                <a:cubicBezTo>
                  <a:pt x="5336555" y="3096901"/>
                  <a:pt x="5336130" y="3096621"/>
                  <a:pt x="5335896" y="3096268"/>
                </a:cubicBezTo>
                <a:cubicBezTo>
                  <a:pt x="5335662" y="3095914"/>
                  <a:pt x="5335544" y="3095502"/>
                  <a:pt x="5335544" y="3095030"/>
                </a:cubicBezTo>
                <a:lnTo>
                  <a:pt x="5335544" y="3052880"/>
                </a:lnTo>
                <a:lnTo>
                  <a:pt x="5303202" y="2988372"/>
                </a:lnTo>
                <a:cubicBezTo>
                  <a:pt x="5302554" y="2987017"/>
                  <a:pt x="5302157" y="2985957"/>
                  <a:pt x="5302009" y="2985191"/>
                </a:cubicBezTo>
                <a:cubicBezTo>
                  <a:pt x="5301862" y="2984425"/>
                  <a:pt x="5302009" y="2983836"/>
                  <a:pt x="5302451" y="2983423"/>
                </a:cubicBezTo>
                <a:cubicBezTo>
                  <a:pt x="5302893" y="2983011"/>
                  <a:pt x="5303688" y="2982746"/>
                  <a:pt x="5304837" y="2982628"/>
                </a:cubicBezTo>
                <a:cubicBezTo>
                  <a:pt x="5305985" y="2982510"/>
                  <a:pt x="5307532" y="2982451"/>
                  <a:pt x="5309476" y="2982451"/>
                </a:cubicBezTo>
                <a:close/>
                <a:moveTo>
                  <a:pt x="5083811" y="2982451"/>
                </a:moveTo>
                <a:cubicBezTo>
                  <a:pt x="5085284" y="2982451"/>
                  <a:pt x="5086506" y="2982525"/>
                  <a:pt x="5087478" y="2982672"/>
                </a:cubicBezTo>
                <a:cubicBezTo>
                  <a:pt x="5088450" y="2982820"/>
                  <a:pt x="5089231" y="2982996"/>
                  <a:pt x="5089820" y="2983202"/>
                </a:cubicBezTo>
                <a:cubicBezTo>
                  <a:pt x="5090409" y="2983409"/>
                  <a:pt x="5090821" y="2983688"/>
                  <a:pt x="5091057" y="2984042"/>
                </a:cubicBezTo>
                <a:cubicBezTo>
                  <a:pt x="5091293" y="2984395"/>
                  <a:pt x="5091410" y="2984808"/>
                  <a:pt x="5091410" y="2985279"/>
                </a:cubicBezTo>
                <a:lnTo>
                  <a:pt x="5091410" y="3031053"/>
                </a:lnTo>
                <a:lnTo>
                  <a:pt x="5143458" y="3031053"/>
                </a:lnTo>
                <a:lnTo>
                  <a:pt x="5143458" y="2985279"/>
                </a:lnTo>
                <a:cubicBezTo>
                  <a:pt x="5143458" y="2984808"/>
                  <a:pt x="5143576" y="2984395"/>
                  <a:pt x="5143812" y="2984042"/>
                </a:cubicBezTo>
                <a:cubicBezTo>
                  <a:pt x="5144048" y="2983688"/>
                  <a:pt x="5144460" y="2983409"/>
                  <a:pt x="5145049" y="2983202"/>
                </a:cubicBezTo>
                <a:cubicBezTo>
                  <a:pt x="5145638" y="2982996"/>
                  <a:pt x="5146404" y="2982820"/>
                  <a:pt x="5147346" y="2982672"/>
                </a:cubicBezTo>
                <a:cubicBezTo>
                  <a:pt x="5148289" y="2982525"/>
                  <a:pt x="5149526" y="2982451"/>
                  <a:pt x="5151058" y="2982451"/>
                </a:cubicBezTo>
                <a:cubicBezTo>
                  <a:pt x="5152472" y="2982451"/>
                  <a:pt x="5153665" y="2982525"/>
                  <a:pt x="5154637" y="2982672"/>
                </a:cubicBezTo>
                <a:cubicBezTo>
                  <a:pt x="5155609" y="2982820"/>
                  <a:pt x="5156389" y="2982996"/>
                  <a:pt x="5156978" y="2983202"/>
                </a:cubicBezTo>
                <a:cubicBezTo>
                  <a:pt x="5157568" y="2983409"/>
                  <a:pt x="5157980" y="2983688"/>
                  <a:pt x="5158215" y="2984042"/>
                </a:cubicBezTo>
                <a:cubicBezTo>
                  <a:pt x="5158451" y="2984395"/>
                  <a:pt x="5158569" y="2984808"/>
                  <a:pt x="5158569" y="2985279"/>
                </a:cubicBezTo>
                <a:lnTo>
                  <a:pt x="5158569" y="3095030"/>
                </a:lnTo>
                <a:cubicBezTo>
                  <a:pt x="5158569" y="3095502"/>
                  <a:pt x="5158451" y="3095914"/>
                  <a:pt x="5158215" y="3096268"/>
                </a:cubicBezTo>
                <a:cubicBezTo>
                  <a:pt x="5157980" y="3096621"/>
                  <a:pt x="5157568" y="3096901"/>
                  <a:pt x="5156978" y="3097107"/>
                </a:cubicBezTo>
                <a:cubicBezTo>
                  <a:pt x="5156389" y="3097313"/>
                  <a:pt x="5155609" y="3097490"/>
                  <a:pt x="5154637" y="3097637"/>
                </a:cubicBezTo>
                <a:cubicBezTo>
                  <a:pt x="5153665" y="3097785"/>
                  <a:pt x="5152472" y="3097858"/>
                  <a:pt x="5151058" y="3097858"/>
                </a:cubicBezTo>
                <a:cubicBezTo>
                  <a:pt x="5149526" y="3097858"/>
                  <a:pt x="5148289" y="3097785"/>
                  <a:pt x="5147346" y="3097637"/>
                </a:cubicBezTo>
                <a:cubicBezTo>
                  <a:pt x="5146404" y="3097490"/>
                  <a:pt x="5145638" y="3097313"/>
                  <a:pt x="5145049" y="3097107"/>
                </a:cubicBezTo>
                <a:cubicBezTo>
                  <a:pt x="5144460" y="3096901"/>
                  <a:pt x="5144048" y="3096621"/>
                  <a:pt x="5143812" y="3096268"/>
                </a:cubicBezTo>
                <a:cubicBezTo>
                  <a:pt x="5143576" y="3095914"/>
                  <a:pt x="5143458" y="3095502"/>
                  <a:pt x="5143458" y="3095030"/>
                </a:cubicBezTo>
                <a:lnTo>
                  <a:pt x="5143458" y="3044308"/>
                </a:lnTo>
                <a:lnTo>
                  <a:pt x="5091410" y="3044308"/>
                </a:lnTo>
                <a:lnTo>
                  <a:pt x="5091410" y="3095030"/>
                </a:lnTo>
                <a:cubicBezTo>
                  <a:pt x="5091410" y="3095502"/>
                  <a:pt x="5091293" y="3095914"/>
                  <a:pt x="5091057" y="3096268"/>
                </a:cubicBezTo>
                <a:cubicBezTo>
                  <a:pt x="5090821" y="3096621"/>
                  <a:pt x="5090409" y="3096901"/>
                  <a:pt x="5089820" y="3097107"/>
                </a:cubicBezTo>
                <a:cubicBezTo>
                  <a:pt x="5089231" y="3097313"/>
                  <a:pt x="5088450" y="3097490"/>
                  <a:pt x="5087478" y="3097637"/>
                </a:cubicBezTo>
                <a:cubicBezTo>
                  <a:pt x="5086506" y="3097785"/>
                  <a:pt x="5085284" y="3097858"/>
                  <a:pt x="5083811" y="3097858"/>
                </a:cubicBezTo>
                <a:cubicBezTo>
                  <a:pt x="5082397" y="3097858"/>
                  <a:pt x="5081189" y="3097785"/>
                  <a:pt x="5080188" y="3097637"/>
                </a:cubicBezTo>
                <a:cubicBezTo>
                  <a:pt x="5079186" y="3097490"/>
                  <a:pt x="5078391" y="3097313"/>
                  <a:pt x="5077802" y="3097107"/>
                </a:cubicBezTo>
                <a:cubicBezTo>
                  <a:pt x="5077213" y="3096901"/>
                  <a:pt x="5076801" y="3096621"/>
                  <a:pt x="5076565" y="3096268"/>
                </a:cubicBezTo>
                <a:cubicBezTo>
                  <a:pt x="5076329" y="3095914"/>
                  <a:pt x="5076211" y="3095502"/>
                  <a:pt x="5076211" y="3095030"/>
                </a:cubicBezTo>
                <a:lnTo>
                  <a:pt x="5076211" y="2985279"/>
                </a:lnTo>
                <a:cubicBezTo>
                  <a:pt x="5076211" y="2984808"/>
                  <a:pt x="5076329" y="2984395"/>
                  <a:pt x="5076565" y="2984042"/>
                </a:cubicBezTo>
                <a:cubicBezTo>
                  <a:pt x="5076801" y="2983688"/>
                  <a:pt x="5077213" y="2983409"/>
                  <a:pt x="5077802" y="2983202"/>
                </a:cubicBezTo>
                <a:cubicBezTo>
                  <a:pt x="5078391" y="2982996"/>
                  <a:pt x="5079186" y="2982820"/>
                  <a:pt x="5080188" y="2982672"/>
                </a:cubicBezTo>
                <a:cubicBezTo>
                  <a:pt x="5081189" y="2982525"/>
                  <a:pt x="5082397" y="2982451"/>
                  <a:pt x="5083811" y="2982451"/>
                </a:cubicBezTo>
                <a:close/>
                <a:moveTo>
                  <a:pt x="4833226" y="2982451"/>
                </a:moveTo>
                <a:cubicBezTo>
                  <a:pt x="4834993" y="2982451"/>
                  <a:pt x="4836422" y="2982510"/>
                  <a:pt x="4837512" y="2982628"/>
                </a:cubicBezTo>
                <a:cubicBezTo>
                  <a:pt x="4838602" y="2982746"/>
                  <a:pt x="4839471" y="2982908"/>
                  <a:pt x="4840119" y="2983114"/>
                </a:cubicBezTo>
                <a:cubicBezTo>
                  <a:pt x="4840767" y="2983320"/>
                  <a:pt x="4841253" y="2983615"/>
                  <a:pt x="4841577" y="2983998"/>
                </a:cubicBezTo>
                <a:cubicBezTo>
                  <a:pt x="4841901" y="2984381"/>
                  <a:pt x="4842210" y="2984867"/>
                  <a:pt x="4842504" y="2985456"/>
                </a:cubicBezTo>
                <a:lnTo>
                  <a:pt x="4858322" y="3018328"/>
                </a:lnTo>
                <a:cubicBezTo>
                  <a:pt x="4859791" y="3021451"/>
                  <a:pt x="4861257" y="3024720"/>
                  <a:pt x="4862721" y="3028137"/>
                </a:cubicBezTo>
                <a:cubicBezTo>
                  <a:pt x="4864184" y="3031554"/>
                  <a:pt x="4865679" y="3035000"/>
                  <a:pt x="4867202" y="3038476"/>
                </a:cubicBezTo>
                <a:lnTo>
                  <a:pt x="4867377" y="3038476"/>
                </a:lnTo>
                <a:cubicBezTo>
                  <a:pt x="4868724" y="3035118"/>
                  <a:pt x="4870114" y="3031775"/>
                  <a:pt x="4871550" y="3028446"/>
                </a:cubicBezTo>
                <a:cubicBezTo>
                  <a:pt x="4872985" y="3025118"/>
                  <a:pt x="4874437" y="3021833"/>
                  <a:pt x="4875907" y="3018593"/>
                </a:cubicBezTo>
                <a:lnTo>
                  <a:pt x="4891813" y="2985544"/>
                </a:lnTo>
                <a:cubicBezTo>
                  <a:pt x="4891990" y="2984955"/>
                  <a:pt x="4892240" y="2984454"/>
                  <a:pt x="4892564" y="2984042"/>
                </a:cubicBezTo>
                <a:cubicBezTo>
                  <a:pt x="4892889" y="2983630"/>
                  <a:pt x="4893330" y="2983320"/>
                  <a:pt x="4893890" y="2983114"/>
                </a:cubicBezTo>
                <a:cubicBezTo>
                  <a:pt x="4894450" y="2982908"/>
                  <a:pt x="4895230" y="2982746"/>
                  <a:pt x="4896231" y="2982628"/>
                </a:cubicBezTo>
                <a:cubicBezTo>
                  <a:pt x="4897233" y="2982510"/>
                  <a:pt x="4898500" y="2982451"/>
                  <a:pt x="4900031" y="2982451"/>
                </a:cubicBezTo>
                <a:cubicBezTo>
                  <a:pt x="4902152" y="2982451"/>
                  <a:pt x="4903816" y="2982525"/>
                  <a:pt x="4905024" y="2982672"/>
                </a:cubicBezTo>
                <a:cubicBezTo>
                  <a:pt x="4906232" y="2982820"/>
                  <a:pt x="4907071" y="2983100"/>
                  <a:pt x="4907542" y="2983512"/>
                </a:cubicBezTo>
                <a:cubicBezTo>
                  <a:pt x="4908014" y="2983924"/>
                  <a:pt x="4908176" y="2984513"/>
                  <a:pt x="4908028" y="2985279"/>
                </a:cubicBezTo>
                <a:cubicBezTo>
                  <a:pt x="4907881" y="2986045"/>
                  <a:pt x="4907484" y="2987076"/>
                  <a:pt x="4906835" y="2988372"/>
                </a:cubicBezTo>
                <a:lnTo>
                  <a:pt x="4874493" y="3052880"/>
                </a:lnTo>
                <a:lnTo>
                  <a:pt x="4874493" y="3095030"/>
                </a:lnTo>
                <a:cubicBezTo>
                  <a:pt x="4874493" y="3095502"/>
                  <a:pt x="4874376" y="3095914"/>
                  <a:pt x="4874142" y="3096268"/>
                </a:cubicBezTo>
                <a:cubicBezTo>
                  <a:pt x="4873908" y="3096621"/>
                  <a:pt x="4873498" y="3096901"/>
                  <a:pt x="4872912" y="3097107"/>
                </a:cubicBezTo>
                <a:cubicBezTo>
                  <a:pt x="4872326" y="3097313"/>
                  <a:pt x="4871535" y="3097490"/>
                  <a:pt x="4870540" y="3097637"/>
                </a:cubicBezTo>
                <a:cubicBezTo>
                  <a:pt x="4869544" y="3097785"/>
                  <a:pt x="4868344" y="3097858"/>
                  <a:pt x="4866938" y="3097858"/>
                </a:cubicBezTo>
                <a:cubicBezTo>
                  <a:pt x="4865473" y="3097858"/>
                  <a:pt x="4864258" y="3097785"/>
                  <a:pt x="4863292" y="3097637"/>
                </a:cubicBezTo>
                <a:cubicBezTo>
                  <a:pt x="4862325" y="3097490"/>
                  <a:pt x="4861534" y="3097313"/>
                  <a:pt x="4860920" y="3097107"/>
                </a:cubicBezTo>
                <a:cubicBezTo>
                  <a:pt x="4860305" y="3096901"/>
                  <a:pt x="4859880" y="3096621"/>
                  <a:pt x="4859646" y="3096268"/>
                </a:cubicBezTo>
                <a:cubicBezTo>
                  <a:pt x="4859412" y="3095914"/>
                  <a:pt x="4859294" y="3095502"/>
                  <a:pt x="4859294" y="3095030"/>
                </a:cubicBezTo>
                <a:lnTo>
                  <a:pt x="4859294" y="3052880"/>
                </a:lnTo>
                <a:lnTo>
                  <a:pt x="4826952" y="2988372"/>
                </a:lnTo>
                <a:cubicBezTo>
                  <a:pt x="4826304" y="2987017"/>
                  <a:pt x="4825907" y="2985957"/>
                  <a:pt x="4825759" y="2985191"/>
                </a:cubicBezTo>
                <a:cubicBezTo>
                  <a:pt x="4825612" y="2984425"/>
                  <a:pt x="4825759" y="2983836"/>
                  <a:pt x="4826201" y="2983423"/>
                </a:cubicBezTo>
                <a:cubicBezTo>
                  <a:pt x="4826643" y="2983011"/>
                  <a:pt x="4827438" y="2982746"/>
                  <a:pt x="4828587" y="2982628"/>
                </a:cubicBezTo>
                <a:cubicBezTo>
                  <a:pt x="4829735" y="2982510"/>
                  <a:pt x="4831282" y="2982451"/>
                  <a:pt x="4833226" y="2982451"/>
                </a:cubicBezTo>
                <a:close/>
                <a:moveTo>
                  <a:pt x="4617086" y="2982451"/>
                </a:moveTo>
                <a:cubicBezTo>
                  <a:pt x="4618559" y="2982451"/>
                  <a:pt x="4619781" y="2982525"/>
                  <a:pt x="4620753" y="2982672"/>
                </a:cubicBezTo>
                <a:cubicBezTo>
                  <a:pt x="4621725" y="2982820"/>
                  <a:pt x="4622506" y="2982996"/>
                  <a:pt x="4623095" y="2983202"/>
                </a:cubicBezTo>
                <a:cubicBezTo>
                  <a:pt x="4623684" y="2983409"/>
                  <a:pt x="4624096" y="2983688"/>
                  <a:pt x="4624332" y="2984042"/>
                </a:cubicBezTo>
                <a:cubicBezTo>
                  <a:pt x="4624568" y="2984395"/>
                  <a:pt x="4624685" y="2984808"/>
                  <a:pt x="4624685" y="2985279"/>
                </a:cubicBezTo>
                <a:lnTo>
                  <a:pt x="4624685" y="3031053"/>
                </a:lnTo>
                <a:lnTo>
                  <a:pt x="4676733" y="3031053"/>
                </a:lnTo>
                <a:lnTo>
                  <a:pt x="4676733" y="2985279"/>
                </a:lnTo>
                <a:cubicBezTo>
                  <a:pt x="4676733" y="2984808"/>
                  <a:pt x="4676851" y="2984395"/>
                  <a:pt x="4677087" y="2984042"/>
                </a:cubicBezTo>
                <a:cubicBezTo>
                  <a:pt x="4677323" y="2983688"/>
                  <a:pt x="4677735" y="2983409"/>
                  <a:pt x="4678324" y="2983202"/>
                </a:cubicBezTo>
                <a:cubicBezTo>
                  <a:pt x="4678913" y="2982996"/>
                  <a:pt x="4679679" y="2982820"/>
                  <a:pt x="4680621" y="2982672"/>
                </a:cubicBezTo>
                <a:cubicBezTo>
                  <a:pt x="4681564" y="2982525"/>
                  <a:pt x="4682801" y="2982451"/>
                  <a:pt x="4684333" y="2982451"/>
                </a:cubicBezTo>
                <a:cubicBezTo>
                  <a:pt x="4685747" y="2982451"/>
                  <a:pt x="4686940" y="2982525"/>
                  <a:pt x="4687912" y="2982672"/>
                </a:cubicBezTo>
                <a:cubicBezTo>
                  <a:pt x="4688884" y="2982820"/>
                  <a:pt x="4689664" y="2982996"/>
                  <a:pt x="4690253" y="2983202"/>
                </a:cubicBezTo>
                <a:cubicBezTo>
                  <a:pt x="4690843" y="2983409"/>
                  <a:pt x="4691255" y="2983688"/>
                  <a:pt x="4691490" y="2984042"/>
                </a:cubicBezTo>
                <a:cubicBezTo>
                  <a:pt x="4691726" y="2984395"/>
                  <a:pt x="4691844" y="2984808"/>
                  <a:pt x="4691844" y="2985279"/>
                </a:cubicBezTo>
                <a:lnTo>
                  <a:pt x="4691844" y="3095030"/>
                </a:lnTo>
                <a:cubicBezTo>
                  <a:pt x="4691844" y="3095502"/>
                  <a:pt x="4691726" y="3095914"/>
                  <a:pt x="4691490" y="3096268"/>
                </a:cubicBezTo>
                <a:cubicBezTo>
                  <a:pt x="4691255" y="3096621"/>
                  <a:pt x="4690843" y="3096901"/>
                  <a:pt x="4690253" y="3097107"/>
                </a:cubicBezTo>
                <a:cubicBezTo>
                  <a:pt x="4689664" y="3097313"/>
                  <a:pt x="4688884" y="3097490"/>
                  <a:pt x="4687912" y="3097637"/>
                </a:cubicBezTo>
                <a:cubicBezTo>
                  <a:pt x="4686940" y="3097785"/>
                  <a:pt x="4685747" y="3097858"/>
                  <a:pt x="4684333" y="3097858"/>
                </a:cubicBezTo>
                <a:cubicBezTo>
                  <a:pt x="4682801" y="3097858"/>
                  <a:pt x="4681564" y="3097785"/>
                  <a:pt x="4680621" y="3097637"/>
                </a:cubicBezTo>
                <a:cubicBezTo>
                  <a:pt x="4679679" y="3097490"/>
                  <a:pt x="4678913" y="3097313"/>
                  <a:pt x="4678324" y="3097107"/>
                </a:cubicBezTo>
                <a:cubicBezTo>
                  <a:pt x="4677735" y="3096901"/>
                  <a:pt x="4677323" y="3096621"/>
                  <a:pt x="4677087" y="3096268"/>
                </a:cubicBezTo>
                <a:cubicBezTo>
                  <a:pt x="4676851" y="3095914"/>
                  <a:pt x="4676733" y="3095502"/>
                  <a:pt x="4676733" y="3095030"/>
                </a:cubicBezTo>
                <a:lnTo>
                  <a:pt x="4676733" y="3044308"/>
                </a:lnTo>
                <a:lnTo>
                  <a:pt x="4624685" y="3044308"/>
                </a:lnTo>
                <a:lnTo>
                  <a:pt x="4624685" y="3095030"/>
                </a:lnTo>
                <a:cubicBezTo>
                  <a:pt x="4624685" y="3095502"/>
                  <a:pt x="4624568" y="3095914"/>
                  <a:pt x="4624332" y="3096268"/>
                </a:cubicBezTo>
                <a:cubicBezTo>
                  <a:pt x="4624096" y="3096621"/>
                  <a:pt x="4623684" y="3096901"/>
                  <a:pt x="4623095" y="3097107"/>
                </a:cubicBezTo>
                <a:cubicBezTo>
                  <a:pt x="4622506" y="3097313"/>
                  <a:pt x="4621725" y="3097490"/>
                  <a:pt x="4620753" y="3097637"/>
                </a:cubicBezTo>
                <a:cubicBezTo>
                  <a:pt x="4619781" y="3097785"/>
                  <a:pt x="4618559" y="3097858"/>
                  <a:pt x="4617086" y="3097858"/>
                </a:cubicBezTo>
                <a:cubicBezTo>
                  <a:pt x="4615672" y="3097858"/>
                  <a:pt x="4614464" y="3097785"/>
                  <a:pt x="4613463" y="3097637"/>
                </a:cubicBezTo>
                <a:cubicBezTo>
                  <a:pt x="4612461" y="3097490"/>
                  <a:pt x="4611666" y="3097313"/>
                  <a:pt x="4611077" y="3097107"/>
                </a:cubicBezTo>
                <a:cubicBezTo>
                  <a:pt x="4610488" y="3096901"/>
                  <a:pt x="4610076" y="3096621"/>
                  <a:pt x="4609840" y="3096268"/>
                </a:cubicBezTo>
                <a:cubicBezTo>
                  <a:pt x="4609604" y="3095914"/>
                  <a:pt x="4609486" y="3095502"/>
                  <a:pt x="4609486" y="3095030"/>
                </a:cubicBezTo>
                <a:lnTo>
                  <a:pt x="4609486" y="2985279"/>
                </a:lnTo>
                <a:cubicBezTo>
                  <a:pt x="4609486" y="2984808"/>
                  <a:pt x="4609604" y="2984395"/>
                  <a:pt x="4609840" y="2984042"/>
                </a:cubicBezTo>
                <a:cubicBezTo>
                  <a:pt x="4610076" y="2983688"/>
                  <a:pt x="4610488" y="2983409"/>
                  <a:pt x="4611077" y="2983202"/>
                </a:cubicBezTo>
                <a:cubicBezTo>
                  <a:pt x="4611666" y="2982996"/>
                  <a:pt x="4612461" y="2982820"/>
                  <a:pt x="4613463" y="2982672"/>
                </a:cubicBezTo>
                <a:cubicBezTo>
                  <a:pt x="4614464" y="2982525"/>
                  <a:pt x="4615672" y="2982451"/>
                  <a:pt x="4617086" y="2982451"/>
                </a:cubicBezTo>
                <a:close/>
                <a:moveTo>
                  <a:pt x="4366501" y="2982451"/>
                </a:moveTo>
                <a:cubicBezTo>
                  <a:pt x="4368269" y="2982451"/>
                  <a:pt x="4369697" y="2982510"/>
                  <a:pt x="4370787" y="2982628"/>
                </a:cubicBezTo>
                <a:cubicBezTo>
                  <a:pt x="4371877" y="2982746"/>
                  <a:pt x="4372746" y="2982908"/>
                  <a:pt x="4373394" y="2983114"/>
                </a:cubicBezTo>
                <a:cubicBezTo>
                  <a:pt x="4374042" y="2983320"/>
                  <a:pt x="4374528" y="2983615"/>
                  <a:pt x="4374852" y="2983998"/>
                </a:cubicBezTo>
                <a:cubicBezTo>
                  <a:pt x="4375176" y="2984381"/>
                  <a:pt x="4375485" y="2984867"/>
                  <a:pt x="4375780" y="2985456"/>
                </a:cubicBezTo>
                <a:lnTo>
                  <a:pt x="4391597" y="3018328"/>
                </a:lnTo>
                <a:cubicBezTo>
                  <a:pt x="4393066" y="3021451"/>
                  <a:pt x="4394531" y="3024720"/>
                  <a:pt x="4395996" y="3028137"/>
                </a:cubicBezTo>
                <a:cubicBezTo>
                  <a:pt x="4397460" y="3031554"/>
                  <a:pt x="4398953" y="3035000"/>
                  <a:pt x="4400477" y="3038476"/>
                </a:cubicBezTo>
                <a:lnTo>
                  <a:pt x="4400652" y="3038476"/>
                </a:lnTo>
                <a:cubicBezTo>
                  <a:pt x="4401999" y="3035118"/>
                  <a:pt x="4403390" y="3031775"/>
                  <a:pt x="4404825" y="3028446"/>
                </a:cubicBezTo>
                <a:cubicBezTo>
                  <a:pt x="4406260" y="3025118"/>
                  <a:pt x="4407712" y="3021833"/>
                  <a:pt x="4409182" y="3018593"/>
                </a:cubicBezTo>
                <a:lnTo>
                  <a:pt x="4425088" y="2985544"/>
                </a:lnTo>
                <a:cubicBezTo>
                  <a:pt x="4425265" y="2984955"/>
                  <a:pt x="4425515" y="2984454"/>
                  <a:pt x="4425839" y="2984042"/>
                </a:cubicBezTo>
                <a:cubicBezTo>
                  <a:pt x="4426163" y="2983630"/>
                  <a:pt x="4426605" y="2983320"/>
                  <a:pt x="4427165" y="2983114"/>
                </a:cubicBezTo>
                <a:cubicBezTo>
                  <a:pt x="4427725" y="2982908"/>
                  <a:pt x="4428505" y="2982746"/>
                  <a:pt x="4429506" y="2982628"/>
                </a:cubicBezTo>
                <a:cubicBezTo>
                  <a:pt x="4430508" y="2982510"/>
                  <a:pt x="4431775" y="2982451"/>
                  <a:pt x="4433306" y="2982451"/>
                </a:cubicBezTo>
                <a:cubicBezTo>
                  <a:pt x="4435427" y="2982451"/>
                  <a:pt x="4437091" y="2982525"/>
                  <a:pt x="4438299" y="2982672"/>
                </a:cubicBezTo>
                <a:cubicBezTo>
                  <a:pt x="4439507" y="2982820"/>
                  <a:pt x="4440346" y="2983100"/>
                  <a:pt x="4440817" y="2983512"/>
                </a:cubicBezTo>
                <a:cubicBezTo>
                  <a:pt x="4441289" y="2983924"/>
                  <a:pt x="4441451" y="2984513"/>
                  <a:pt x="4441303" y="2985279"/>
                </a:cubicBezTo>
                <a:cubicBezTo>
                  <a:pt x="4441156" y="2986045"/>
                  <a:pt x="4440759" y="2987076"/>
                  <a:pt x="4440110" y="2988372"/>
                </a:cubicBezTo>
                <a:lnTo>
                  <a:pt x="4407768" y="3052880"/>
                </a:lnTo>
                <a:lnTo>
                  <a:pt x="4407768" y="3095030"/>
                </a:lnTo>
                <a:cubicBezTo>
                  <a:pt x="4407768" y="3095502"/>
                  <a:pt x="4407651" y="3095914"/>
                  <a:pt x="4407417" y="3096268"/>
                </a:cubicBezTo>
                <a:cubicBezTo>
                  <a:pt x="4407183" y="3096621"/>
                  <a:pt x="4406773" y="3096901"/>
                  <a:pt x="4406187" y="3097107"/>
                </a:cubicBezTo>
                <a:cubicBezTo>
                  <a:pt x="4405601" y="3097313"/>
                  <a:pt x="4404810" y="3097490"/>
                  <a:pt x="4403815" y="3097637"/>
                </a:cubicBezTo>
                <a:cubicBezTo>
                  <a:pt x="4402819" y="3097785"/>
                  <a:pt x="4401619" y="3097858"/>
                  <a:pt x="4400213" y="3097858"/>
                </a:cubicBezTo>
                <a:cubicBezTo>
                  <a:pt x="4398749" y="3097858"/>
                  <a:pt x="4397533" y="3097785"/>
                  <a:pt x="4396567" y="3097637"/>
                </a:cubicBezTo>
                <a:cubicBezTo>
                  <a:pt x="4395600" y="3097490"/>
                  <a:pt x="4394809" y="3097313"/>
                  <a:pt x="4394195" y="3097107"/>
                </a:cubicBezTo>
                <a:cubicBezTo>
                  <a:pt x="4393580" y="3096901"/>
                  <a:pt x="4393155" y="3096621"/>
                  <a:pt x="4392921" y="3096268"/>
                </a:cubicBezTo>
                <a:cubicBezTo>
                  <a:pt x="4392687" y="3095914"/>
                  <a:pt x="4392569" y="3095502"/>
                  <a:pt x="4392569" y="3095030"/>
                </a:cubicBezTo>
                <a:lnTo>
                  <a:pt x="4392569" y="3052880"/>
                </a:lnTo>
                <a:lnTo>
                  <a:pt x="4360227" y="2988372"/>
                </a:lnTo>
                <a:cubicBezTo>
                  <a:pt x="4359579" y="2987017"/>
                  <a:pt x="4359181" y="2985957"/>
                  <a:pt x="4359034" y="2985191"/>
                </a:cubicBezTo>
                <a:cubicBezTo>
                  <a:pt x="4358887" y="2984425"/>
                  <a:pt x="4359034" y="2983836"/>
                  <a:pt x="4359476" y="2983423"/>
                </a:cubicBezTo>
                <a:cubicBezTo>
                  <a:pt x="4359918" y="2983011"/>
                  <a:pt x="4360713" y="2982746"/>
                  <a:pt x="4361862" y="2982628"/>
                </a:cubicBezTo>
                <a:cubicBezTo>
                  <a:pt x="4363011" y="2982510"/>
                  <a:pt x="4364557" y="2982451"/>
                  <a:pt x="4366501" y="2982451"/>
                </a:cubicBezTo>
                <a:close/>
                <a:moveTo>
                  <a:pt x="4140836" y="2982451"/>
                </a:moveTo>
                <a:cubicBezTo>
                  <a:pt x="4142309" y="2982451"/>
                  <a:pt x="4143531" y="2982525"/>
                  <a:pt x="4144503" y="2982672"/>
                </a:cubicBezTo>
                <a:cubicBezTo>
                  <a:pt x="4145475" y="2982820"/>
                  <a:pt x="4146256" y="2982996"/>
                  <a:pt x="4146845" y="2983202"/>
                </a:cubicBezTo>
                <a:cubicBezTo>
                  <a:pt x="4147434" y="2983409"/>
                  <a:pt x="4147846" y="2983688"/>
                  <a:pt x="4148082" y="2984042"/>
                </a:cubicBezTo>
                <a:cubicBezTo>
                  <a:pt x="4148317" y="2984395"/>
                  <a:pt x="4148435" y="2984808"/>
                  <a:pt x="4148435" y="2985279"/>
                </a:cubicBezTo>
                <a:lnTo>
                  <a:pt x="4148435" y="3031053"/>
                </a:lnTo>
                <a:lnTo>
                  <a:pt x="4200483" y="3031053"/>
                </a:lnTo>
                <a:lnTo>
                  <a:pt x="4200483" y="2985279"/>
                </a:lnTo>
                <a:cubicBezTo>
                  <a:pt x="4200483" y="2984808"/>
                  <a:pt x="4200601" y="2984395"/>
                  <a:pt x="4200837" y="2984042"/>
                </a:cubicBezTo>
                <a:cubicBezTo>
                  <a:pt x="4201072" y="2983688"/>
                  <a:pt x="4201485" y="2983409"/>
                  <a:pt x="4202074" y="2983202"/>
                </a:cubicBezTo>
                <a:cubicBezTo>
                  <a:pt x="4202663" y="2982996"/>
                  <a:pt x="4203429" y="2982820"/>
                  <a:pt x="4204372" y="2982672"/>
                </a:cubicBezTo>
                <a:cubicBezTo>
                  <a:pt x="4205314" y="2982525"/>
                  <a:pt x="4206551" y="2982451"/>
                  <a:pt x="4208083" y="2982451"/>
                </a:cubicBezTo>
                <a:cubicBezTo>
                  <a:pt x="4209497" y="2982451"/>
                  <a:pt x="4210690" y="2982525"/>
                  <a:pt x="4211662" y="2982672"/>
                </a:cubicBezTo>
                <a:cubicBezTo>
                  <a:pt x="4212634" y="2982820"/>
                  <a:pt x="4213414" y="2982996"/>
                  <a:pt x="4214004" y="2983202"/>
                </a:cubicBezTo>
                <a:cubicBezTo>
                  <a:pt x="4214592" y="2983409"/>
                  <a:pt x="4215005" y="2983688"/>
                  <a:pt x="4215241" y="2984042"/>
                </a:cubicBezTo>
                <a:cubicBezTo>
                  <a:pt x="4215476" y="2984395"/>
                  <a:pt x="4215594" y="2984808"/>
                  <a:pt x="4215594" y="2985279"/>
                </a:cubicBezTo>
                <a:lnTo>
                  <a:pt x="4215594" y="3095030"/>
                </a:lnTo>
                <a:cubicBezTo>
                  <a:pt x="4215594" y="3095502"/>
                  <a:pt x="4215476" y="3095914"/>
                  <a:pt x="4215241" y="3096268"/>
                </a:cubicBezTo>
                <a:cubicBezTo>
                  <a:pt x="4215005" y="3096621"/>
                  <a:pt x="4214592" y="3096901"/>
                  <a:pt x="4214004" y="3097107"/>
                </a:cubicBezTo>
                <a:cubicBezTo>
                  <a:pt x="4213414" y="3097313"/>
                  <a:pt x="4212634" y="3097490"/>
                  <a:pt x="4211662" y="3097637"/>
                </a:cubicBezTo>
                <a:cubicBezTo>
                  <a:pt x="4210690" y="3097785"/>
                  <a:pt x="4209497" y="3097858"/>
                  <a:pt x="4208083" y="3097858"/>
                </a:cubicBezTo>
                <a:cubicBezTo>
                  <a:pt x="4206551" y="3097858"/>
                  <a:pt x="4205314" y="3097785"/>
                  <a:pt x="4204372" y="3097637"/>
                </a:cubicBezTo>
                <a:cubicBezTo>
                  <a:pt x="4203429" y="3097490"/>
                  <a:pt x="4202663" y="3097313"/>
                  <a:pt x="4202074" y="3097107"/>
                </a:cubicBezTo>
                <a:cubicBezTo>
                  <a:pt x="4201485" y="3096901"/>
                  <a:pt x="4201072" y="3096621"/>
                  <a:pt x="4200837" y="3096268"/>
                </a:cubicBezTo>
                <a:cubicBezTo>
                  <a:pt x="4200601" y="3095914"/>
                  <a:pt x="4200483" y="3095502"/>
                  <a:pt x="4200483" y="3095030"/>
                </a:cubicBezTo>
                <a:lnTo>
                  <a:pt x="4200483" y="3044308"/>
                </a:lnTo>
                <a:lnTo>
                  <a:pt x="4148435" y="3044308"/>
                </a:lnTo>
                <a:lnTo>
                  <a:pt x="4148435" y="3095030"/>
                </a:lnTo>
                <a:cubicBezTo>
                  <a:pt x="4148435" y="3095502"/>
                  <a:pt x="4148317" y="3095914"/>
                  <a:pt x="4148082" y="3096268"/>
                </a:cubicBezTo>
                <a:cubicBezTo>
                  <a:pt x="4147846" y="3096621"/>
                  <a:pt x="4147434" y="3096901"/>
                  <a:pt x="4146845" y="3097107"/>
                </a:cubicBezTo>
                <a:cubicBezTo>
                  <a:pt x="4146256" y="3097313"/>
                  <a:pt x="4145475" y="3097490"/>
                  <a:pt x="4144503" y="3097637"/>
                </a:cubicBezTo>
                <a:cubicBezTo>
                  <a:pt x="4143531" y="3097785"/>
                  <a:pt x="4142309" y="3097858"/>
                  <a:pt x="4140836" y="3097858"/>
                </a:cubicBezTo>
                <a:cubicBezTo>
                  <a:pt x="4139422" y="3097858"/>
                  <a:pt x="4138214" y="3097785"/>
                  <a:pt x="4137213" y="3097637"/>
                </a:cubicBezTo>
                <a:cubicBezTo>
                  <a:pt x="4136211" y="3097490"/>
                  <a:pt x="4135416" y="3097313"/>
                  <a:pt x="4134827" y="3097107"/>
                </a:cubicBezTo>
                <a:cubicBezTo>
                  <a:pt x="4134238" y="3096901"/>
                  <a:pt x="4133825" y="3096621"/>
                  <a:pt x="4133590" y="3096268"/>
                </a:cubicBezTo>
                <a:cubicBezTo>
                  <a:pt x="4133354" y="3095914"/>
                  <a:pt x="4133236" y="3095502"/>
                  <a:pt x="4133236" y="3095030"/>
                </a:cubicBezTo>
                <a:lnTo>
                  <a:pt x="4133236" y="2985279"/>
                </a:lnTo>
                <a:cubicBezTo>
                  <a:pt x="4133236" y="2984808"/>
                  <a:pt x="4133354" y="2984395"/>
                  <a:pt x="4133590" y="2984042"/>
                </a:cubicBezTo>
                <a:cubicBezTo>
                  <a:pt x="4133825" y="2983688"/>
                  <a:pt x="4134238" y="2983409"/>
                  <a:pt x="4134827" y="2983202"/>
                </a:cubicBezTo>
                <a:cubicBezTo>
                  <a:pt x="4135416" y="2982996"/>
                  <a:pt x="4136211" y="2982820"/>
                  <a:pt x="4137213" y="2982672"/>
                </a:cubicBezTo>
                <a:cubicBezTo>
                  <a:pt x="4138214" y="2982525"/>
                  <a:pt x="4139422" y="2982451"/>
                  <a:pt x="4140836" y="2982451"/>
                </a:cubicBezTo>
                <a:close/>
                <a:moveTo>
                  <a:pt x="3890251" y="2982451"/>
                </a:moveTo>
                <a:cubicBezTo>
                  <a:pt x="3892019" y="2982451"/>
                  <a:pt x="3893447" y="2982510"/>
                  <a:pt x="3894537" y="2982628"/>
                </a:cubicBezTo>
                <a:cubicBezTo>
                  <a:pt x="3895627" y="2982746"/>
                  <a:pt x="3896496" y="2982908"/>
                  <a:pt x="3897144" y="2983114"/>
                </a:cubicBezTo>
                <a:cubicBezTo>
                  <a:pt x="3897792" y="2983320"/>
                  <a:pt x="3898278" y="2983615"/>
                  <a:pt x="3898602" y="2983998"/>
                </a:cubicBezTo>
                <a:cubicBezTo>
                  <a:pt x="3898926" y="2984381"/>
                  <a:pt x="3899235" y="2984867"/>
                  <a:pt x="3899530" y="2985456"/>
                </a:cubicBezTo>
                <a:lnTo>
                  <a:pt x="3915347" y="3018328"/>
                </a:lnTo>
                <a:cubicBezTo>
                  <a:pt x="3916816" y="3021451"/>
                  <a:pt x="3918281" y="3024720"/>
                  <a:pt x="3919746" y="3028137"/>
                </a:cubicBezTo>
                <a:cubicBezTo>
                  <a:pt x="3921210" y="3031554"/>
                  <a:pt x="3922703" y="3035000"/>
                  <a:pt x="3924227" y="3038476"/>
                </a:cubicBezTo>
                <a:lnTo>
                  <a:pt x="3924402" y="3038476"/>
                </a:lnTo>
                <a:cubicBezTo>
                  <a:pt x="3925749" y="3035118"/>
                  <a:pt x="3927140" y="3031775"/>
                  <a:pt x="3928575" y="3028446"/>
                </a:cubicBezTo>
                <a:cubicBezTo>
                  <a:pt x="3930010" y="3025118"/>
                  <a:pt x="3931462" y="3021833"/>
                  <a:pt x="3932932" y="3018593"/>
                </a:cubicBezTo>
                <a:lnTo>
                  <a:pt x="3948838" y="2985544"/>
                </a:lnTo>
                <a:cubicBezTo>
                  <a:pt x="3949015" y="2984955"/>
                  <a:pt x="3949265" y="2984454"/>
                  <a:pt x="3949589" y="2984042"/>
                </a:cubicBezTo>
                <a:cubicBezTo>
                  <a:pt x="3949913" y="2983630"/>
                  <a:pt x="3950355" y="2983320"/>
                  <a:pt x="3950915" y="2983114"/>
                </a:cubicBezTo>
                <a:cubicBezTo>
                  <a:pt x="3951475" y="2982908"/>
                  <a:pt x="3952255" y="2982746"/>
                  <a:pt x="3953257" y="2982628"/>
                </a:cubicBezTo>
                <a:cubicBezTo>
                  <a:pt x="3954258" y="2982510"/>
                  <a:pt x="3955525" y="2982451"/>
                  <a:pt x="3957056" y="2982451"/>
                </a:cubicBezTo>
                <a:cubicBezTo>
                  <a:pt x="3959177" y="2982451"/>
                  <a:pt x="3960841" y="2982525"/>
                  <a:pt x="3962049" y="2982672"/>
                </a:cubicBezTo>
                <a:cubicBezTo>
                  <a:pt x="3963257" y="2982820"/>
                  <a:pt x="3964096" y="2983100"/>
                  <a:pt x="3964568" y="2983512"/>
                </a:cubicBezTo>
                <a:cubicBezTo>
                  <a:pt x="3965039" y="2983924"/>
                  <a:pt x="3965201" y="2984513"/>
                  <a:pt x="3965054" y="2985279"/>
                </a:cubicBezTo>
                <a:cubicBezTo>
                  <a:pt x="3964906" y="2986045"/>
                  <a:pt x="3964509" y="2987076"/>
                  <a:pt x="3963861" y="2988372"/>
                </a:cubicBezTo>
                <a:lnTo>
                  <a:pt x="3931518" y="3052880"/>
                </a:lnTo>
                <a:lnTo>
                  <a:pt x="3931518" y="3095030"/>
                </a:lnTo>
                <a:cubicBezTo>
                  <a:pt x="3931518" y="3095502"/>
                  <a:pt x="3931401" y="3095914"/>
                  <a:pt x="3931167" y="3096268"/>
                </a:cubicBezTo>
                <a:cubicBezTo>
                  <a:pt x="3930933" y="3096621"/>
                  <a:pt x="3930523" y="3096901"/>
                  <a:pt x="3929937" y="3097107"/>
                </a:cubicBezTo>
                <a:cubicBezTo>
                  <a:pt x="3929351" y="3097313"/>
                  <a:pt x="3928560" y="3097490"/>
                  <a:pt x="3927565" y="3097637"/>
                </a:cubicBezTo>
                <a:cubicBezTo>
                  <a:pt x="3926569" y="3097785"/>
                  <a:pt x="3925369" y="3097858"/>
                  <a:pt x="3923963" y="3097858"/>
                </a:cubicBezTo>
                <a:cubicBezTo>
                  <a:pt x="3922499" y="3097858"/>
                  <a:pt x="3921283" y="3097785"/>
                  <a:pt x="3920317" y="3097637"/>
                </a:cubicBezTo>
                <a:cubicBezTo>
                  <a:pt x="3919350" y="3097490"/>
                  <a:pt x="3918559" y="3097313"/>
                  <a:pt x="3917945" y="3097107"/>
                </a:cubicBezTo>
                <a:cubicBezTo>
                  <a:pt x="3917330" y="3096901"/>
                  <a:pt x="3916905" y="3096621"/>
                  <a:pt x="3916671" y="3096268"/>
                </a:cubicBezTo>
                <a:cubicBezTo>
                  <a:pt x="3916437" y="3095914"/>
                  <a:pt x="3916319" y="3095502"/>
                  <a:pt x="3916319" y="3095030"/>
                </a:cubicBezTo>
                <a:lnTo>
                  <a:pt x="3916319" y="3052880"/>
                </a:lnTo>
                <a:lnTo>
                  <a:pt x="3883977" y="2988372"/>
                </a:lnTo>
                <a:cubicBezTo>
                  <a:pt x="3883329" y="2987017"/>
                  <a:pt x="3882931" y="2985957"/>
                  <a:pt x="3882784" y="2985191"/>
                </a:cubicBezTo>
                <a:cubicBezTo>
                  <a:pt x="3882637" y="2984425"/>
                  <a:pt x="3882784" y="2983836"/>
                  <a:pt x="3883226" y="2983423"/>
                </a:cubicBezTo>
                <a:cubicBezTo>
                  <a:pt x="3883668" y="2983011"/>
                  <a:pt x="3884463" y="2982746"/>
                  <a:pt x="3885612" y="2982628"/>
                </a:cubicBezTo>
                <a:cubicBezTo>
                  <a:pt x="3886761" y="2982510"/>
                  <a:pt x="3888307" y="2982451"/>
                  <a:pt x="3890251" y="2982451"/>
                </a:cubicBezTo>
                <a:close/>
                <a:moveTo>
                  <a:pt x="3674141" y="2982451"/>
                </a:moveTo>
                <a:cubicBezTo>
                  <a:pt x="3675614" y="2982451"/>
                  <a:pt x="3676836" y="2982525"/>
                  <a:pt x="3677808" y="2982672"/>
                </a:cubicBezTo>
                <a:cubicBezTo>
                  <a:pt x="3678780" y="2982820"/>
                  <a:pt x="3679561" y="2982996"/>
                  <a:pt x="3680150" y="2983202"/>
                </a:cubicBezTo>
                <a:cubicBezTo>
                  <a:pt x="3680738" y="2983409"/>
                  <a:pt x="3681151" y="2983688"/>
                  <a:pt x="3681387" y="2984042"/>
                </a:cubicBezTo>
                <a:cubicBezTo>
                  <a:pt x="3681622" y="2984395"/>
                  <a:pt x="3681740" y="2984808"/>
                  <a:pt x="3681740" y="2985279"/>
                </a:cubicBezTo>
                <a:lnTo>
                  <a:pt x="3681740" y="3031053"/>
                </a:lnTo>
                <a:lnTo>
                  <a:pt x="3733788" y="3031053"/>
                </a:lnTo>
                <a:lnTo>
                  <a:pt x="3733788" y="2985279"/>
                </a:lnTo>
                <a:cubicBezTo>
                  <a:pt x="3733788" y="2984808"/>
                  <a:pt x="3733906" y="2984395"/>
                  <a:pt x="3734142" y="2984042"/>
                </a:cubicBezTo>
                <a:cubicBezTo>
                  <a:pt x="3734377" y="2983688"/>
                  <a:pt x="3734789" y="2983409"/>
                  <a:pt x="3735379" y="2983202"/>
                </a:cubicBezTo>
                <a:cubicBezTo>
                  <a:pt x="3735968" y="2982996"/>
                  <a:pt x="3736734" y="2982820"/>
                  <a:pt x="3737677" y="2982672"/>
                </a:cubicBezTo>
                <a:cubicBezTo>
                  <a:pt x="3738619" y="2982525"/>
                  <a:pt x="3739857" y="2982451"/>
                  <a:pt x="3741389" y="2982451"/>
                </a:cubicBezTo>
                <a:cubicBezTo>
                  <a:pt x="3742802" y="2982451"/>
                  <a:pt x="3743995" y="2982525"/>
                  <a:pt x="3744937" y="2982672"/>
                </a:cubicBezTo>
                <a:cubicBezTo>
                  <a:pt x="3745909" y="2982820"/>
                  <a:pt x="3746689" y="2982996"/>
                  <a:pt x="3747279" y="2983202"/>
                </a:cubicBezTo>
                <a:cubicBezTo>
                  <a:pt x="3747867" y="2983409"/>
                  <a:pt x="3748280" y="2983688"/>
                  <a:pt x="3748516" y="2984042"/>
                </a:cubicBezTo>
                <a:cubicBezTo>
                  <a:pt x="3748751" y="2984395"/>
                  <a:pt x="3748869" y="2984808"/>
                  <a:pt x="3748869" y="2985279"/>
                </a:cubicBezTo>
                <a:lnTo>
                  <a:pt x="3748869" y="3095030"/>
                </a:lnTo>
                <a:cubicBezTo>
                  <a:pt x="3748869" y="3095502"/>
                  <a:pt x="3748751" y="3095914"/>
                  <a:pt x="3748516" y="3096268"/>
                </a:cubicBezTo>
                <a:cubicBezTo>
                  <a:pt x="3748280" y="3096621"/>
                  <a:pt x="3747867" y="3096901"/>
                  <a:pt x="3747279" y="3097107"/>
                </a:cubicBezTo>
                <a:cubicBezTo>
                  <a:pt x="3746689" y="3097313"/>
                  <a:pt x="3745909" y="3097490"/>
                  <a:pt x="3744937" y="3097637"/>
                </a:cubicBezTo>
                <a:cubicBezTo>
                  <a:pt x="3743995" y="3097785"/>
                  <a:pt x="3742802" y="3097858"/>
                  <a:pt x="3741389" y="3097858"/>
                </a:cubicBezTo>
                <a:cubicBezTo>
                  <a:pt x="3739857" y="3097858"/>
                  <a:pt x="3738619" y="3097785"/>
                  <a:pt x="3737677" y="3097637"/>
                </a:cubicBezTo>
                <a:cubicBezTo>
                  <a:pt x="3736734" y="3097490"/>
                  <a:pt x="3735968" y="3097313"/>
                  <a:pt x="3735379" y="3097107"/>
                </a:cubicBezTo>
                <a:cubicBezTo>
                  <a:pt x="3734789" y="3096901"/>
                  <a:pt x="3734377" y="3096621"/>
                  <a:pt x="3734142" y="3096268"/>
                </a:cubicBezTo>
                <a:cubicBezTo>
                  <a:pt x="3733906" y="3095914"/>
                  <a:pt x="3733788" y="3095502"/>
                  <a:pt x="3733788" y="3095030"/>
                </a:cubicBezTo>
                <a:lnTo>
                  <a:pt x="3733788" y="3044308"/>
                </a:lnTo>
                <a:lnTo>
                  <a:pt x="3681740" y="3044308"/>
                </a:lnTo>
                <a:lnTo>
                  <a:pt x="3681740" y="3095030"/>
                </a:lnTo>
                <a:cubicBezTo>
                  <a:pt x="3681740" y="3095502"/>
                  <a:pt x="3681622" y="3095914"/>
                  <a:pt x="3681387" y="3096268"/>
                </a:cubicBezTo>
                <a:cubicBezTo>
                  <a:pt x="3681151" y="3096621"/>
                  <a:pt x="3680738" y="3096901"/>
                  <a:pt x="3680150" y="3097107"/>
                </a:cubicBezTo>
                <a:cubicBezTo>
                  <a:pt x="3679561" y="3097313"/>
                  <a:pt x="3678780" y="3097490"/>
                  <a:pt x="3677808" y="3097637"/>
                </a:cubicBezTo>
                <a:cubicBezTo>
                  <a:pt x="3676836" y="3097785"/>
                  <a:pt x="3675614" y="3097858"/>
                  <a:pt x="3674141" y="3097858"/>
                </a:cubicBezTo>
                <a:cubicBezTo>
                  <a:pt x="3672728" y="3097858"/>
                  <a:pt x="3671519" y="3097785"/>
                  <a:pt x="3670519" y="3097637"/>
                </a:cubicBezTo>
                <a:cubicBezTo>
                  <a:pt x="3669517" y="3097490"/>
                  <a:pt x="3668722" y="3097313"/>
                  <a:pt x="3668133" y="3097107"/>
                </a:cubicBezTo>
                <a:cubicBezTo>
                  <a:pt x="3667543" y="3096901"/>
                  <a:pt x="3667131" y="3096621"/>
                  <a:pt x="3666896" y="3096268"/>
                </a:cubicBezTo>
                <a:cubicBezTo>
                  <a:pt x="3666660" y="3095914"/>
                  <a:pt x="3666542" y="3095502"/>
                  <a:pt x="3666542" y="3095030"/>
                </a:cubicBezTo>
                <a:lnTo>
                  <a:pt x="3666542" y="2985279"/>
                </a:lnTo>
                <a:cubicBezTo>
                  <a:pt x="3666542" y="2984808"/>
                  <a:pt x="3666660" y="2984395"/>
                  <a:pt x="3666896" y="2984042"/>
                </a:cubicBezTo>
                <a:cubicBezTo>
                  <a:pt x="3667131" y="2983688"/>
                  <a:pt x="3667543" y="2983409"/>
                  <a:pt x="3668133" y="2983202"/>
                </a:cubicBezTo>
                <a:cubicBezTo>
                  <a:pt x="3668722" y="2982996"/>
                  <a:pt x="3669517" y="2982820"/>
                  <a:pt x="3670519" y="2982672"/>
                </a:cubicBezTo>
                <a:cubicBezTo>
                  <a:pt x="3671519" y="2982525"/>
                  <a:pt x="3672728" y="2982451"/>
                  <a:pt x="3674141" y="2982451"/>
                </a:cubicBezTo>
                <a:close/>
                <a:moveTo>
                  <a:pt x="3423558" y="2982451"/>
                </a:moveTo>
                <a:cubicBezTo>
                  <a:pt x="3425324" y="2982451"/>
                  <a:pt x="3426753" y="2982510"/>
                  <a:pt x="3427843" y="2982628"/>
                </a:cubicBezTo>
                <a:cubicBezTo>
                  <a:pt x="3428933" y="2982746"/>
                  <a:pt x="3429802" y="2982908"/>
                  <a:pt x="3430450" y="2983114"/>
                </a:cubicBezTo>
                <a:cubicBezTo>
                  <a:pt x="3431097" y="2983320"/>
                  <a:pt x="3431584" y="2983615"/>
                  <a:pt x="3431907" y="2983998"/>
                </a:cubicBezTo>
                <a:cubicBezTo>
                  <a:pt x="3432232" y="2984381"/>
                  <a:pt x="3432541" y="2984867"/>
                  <a:pt x="3432835" y="2985456"/>
                </a:cubicBezTo>
                <a:lnTo>
                  <a:pt x="3448653" y="3018328"/>
                </a:lnTo>
                <a:cubicBezTo>
                  <a:pt x="3450122" y="3021451"/>
                  <a:pt x="3451587" y="3024720"/>
                  <a:pt x="3453052" y="3028137"/>
                </a:cubicBezTo>
                <a:cubicBezTo>
                  <a:pt x="3454516" y="3031554"/>
                  <a:pt x="3456009" y="3035000"/>
                  <a:pt x="3457533" y="3038476"/>
                </a:cubicBezTo>
                <a:lnTo>
                  <a:pt x="3457707" y="3038476"/>
                </a:lnTo>
                <a:cubicBezTo>
                  <a:pt x="3459055" y="3035118"/>
                  <a:pt x="3460446" y="3031775"/>
                  <a:pt x="3461881" y="3028446"/>
                </a:cubicBezTo>
                <a:cubicBezTo>
                  <a:pt x="3463316" y="3025118"/>
                  <a:pt x="3464768" y="3021833"/>
                  <a:pt x="3466238" y="3018593"/>
                </a:cubicBezTo>
                <a:lnTo>
                  <a:pt x="3482144" y="2985544"/>
                </a:lnTo>
                <a:cubicBezTo>
                  <a:pt x="3482321" y="2984955"/>
                  <a:pt x="3482571" y="2984454"/>
                  <a:pt x="3482895" y="2984042"/>
                </a:cubicBezTo>
                <a:cubicBezTo>
                  <a:pt x="3483219" y="2983630"/>
                  <a:pt x="3483661" y="2983320"/>
                  <a:pt x="3484221" y="2983114"/>
                </a:cubicBezTo>
                <a:cubicBezTo>
                  <a:pt x="3484781" y="2982908"/>
                  <a:pt x="3485561" y="2982746"/>
                  <a:pt x="3486563" y="2982628"/>
                </a:cubicBezTo>
                <a:cubicBezTo>
                  <a:pt x="3487564" y="2982510"/>
                  <a:pt x="3488831" y="2982451"/>
                  <a:pt x="3490362" y="2982451"/>
                </a:cubicBezTo>
                <a:cubicBezTo>
                  <a:pt x="3492483" y="2982451"/>
                  <a:pt x="3494148" y="2982525"/>
                  <a:pt x="3495355" y="2982672"/>
                </a:cubicBezTo>
                <a:cubicBezTo>
                  <a:pt x="3496563" y="2982820"/>
                  <a:pt x="3497402" y="2983100"/>
                  <a:pt x="3497874" y="2983512"/>
                </a:cubicBezTo>
                <a:cubicBezTo>
                  <a:pt x="3498345" y="2983924"/>
                  <a:pt x="3498507" y="2984513"/>
                  <a:pt x="3498360" y="2985279"/>
                </a:cubicBezTo>
                <a:cubicBezTo>
                  <a:pt x="3498212" y="2986045"/>
                  <a:pt x="3497815" y="2987076"/>
                  <a:pt x="3497167" y="2988372"/>
                </a:cubicBezTo>
                <a:lnTo>
                  <a:pt x="3464824" y="3052880"/>
                </a:lnTo>
                <a:lnTo>
                  <a:pt x="3464824" y="3095030"/>
                </a:lnTo>
                <a:cubicBezTo>
                  <a:pt x="3464824" y="3095502"/>
                  <a:pt x="3464707" y="3095914"/>
                  <a:pt x="3464473" y="3096268"/>
                </a:cubicBezTo>
                <a:cubicBezTo>
                  <a:pt x="3464239" y="3096621"/>
                  <a:pt x="3463829" y="3096901"/>
                  <a:pt x="3463243" y="3097107"/>
                </a:cubicBezTo>
                <a:cubicBezTo>
                  <a:pt x="3462657" y="3097313"/>
                  <a:pt x="3461866" y="3097490"/>
                  <a:pt x="3460871" y="3097637"/>
                </a:cubicBezTo>
                <a:cubicBezTo>
                  <a:pt x="3459875" y="3097785"/>
                  <a:pt x="3458675" y="3097858"/>
                  <a:pt x="3457269" y="3097858"/>
                </a:cubicBezTo>
                <a:cubicBezTo>
                  <a:pt x="3455805" y="3097858"/>
                  <a:pt x="3454589" y="3097785"/>
                  <a:pt x="3453622" y="3097637"/>
                </a:cubicBezTo>
                <a:cubicBezTo>
                  <a:pt x="3452656" y="3097490"/>
                  <a:pt x="3451866" y="3097313"/>
                  <a:pt x="3451251" y="3097107"/>
                </a:cubicBezTo>
                <a:cubicBezTo>
                  <a:pt x="3450635" y="3096901"/>
                  <a:pt x="3450211" y="3096621"/>
                  <a:pt x="3449977" y="3096268"/>
                </a:cubicBezTo>
                <a:cubicBezTo>
                  <a:pt x="3449743" y="3095914"/>
                  <a:pt x="3449625" y="3095502"/>
                  <a:pt x="3449625" y="3095030"/>
                </a:cubicBezTo>
                <a:lnTo>
                  <a:pt x="3449625" y="3052880"/>
                </a:lnTo>
                <a:lnTo>
                  <a:pt x="3417284" y="2988372"/>
                </a:lnTo>
                <a:cubicBezTo>
                  <a:pt x="3416635" y="2987017"/>
                  <a:pt x="3416237" y="2985957"/>
                  <a:pt x="3416090" y="2985191"/>
                </a:cubicBezTo>
                <a:cubicBezTo>
                  <a:pt x="3415943" y="2984425"/>
                  <a:pt x="3416090" y="2983836"/>
                  <a:pt x="3416532" y="2983423"/>
                </a:cubicBezTo>
                <a:cubicBezTo>
                  <a:pt x="3416974" y="2983011"/>
                  <a:pt x="3417769" y="2982746"/>
                  <a:pt x="3418918" y="2982628"/>
                </a:cubicBezTo>
                <a:cubicBezTo>
                  <a:pt x="3420067" y="2982510"/>
                  <a:pt x="3421613" y="2982451"/>
                  <a:pt x="3423558" y="2982451"/>
                </a:cubicBezTo>
                <a:close/>
                <a:moveTo>
                  <a:pt x="3197890" y="2982451"/>
                </a:moveTo>
                <a:cubicBezTo>
                  <a:pt x="3199363" y="2982451"/>
                  <a:pt x="3200586" y="2982525"/>
                  <a:pt x="3201556" y="2982672"/>
                </a:cubicBezTo>
                <a:cubicBezTo>
                  <a:pt x="3202530" y="2982820"/>
                  <a:pt x="3203309" y="2982996"/>
                  <a:pt x="3203899" y="2983202"/>
                </a:cubicBezTo>
                <a:cubicBezTo>
                  <a:pt x="3204489" y="2983409"/>
                  <a:pt x="3204900" y="2983688"/>
                  <a:pt x="3205137" y="2984042"/>
                </a:cubicBezTo>
                <a:cubicBezTo>
                  <a:pt x="3205371" y="2984395"/>
                  <a:pt x="3205490" y="2984808"/>
                  <a:pt x="3205490" y="2985279"/>
                </a:cubicBezTo>
                <a:lnTo>
                  <a:pt x="3205490" y="3031053"/>
                </a:lnTo>
                <a:lnTo>
                  <a:pt x="3257539" y="3031053"/>
                </a:lnTo>
                <a:lnTo>
                  <a:pt x="3257539" y="2985279"/>
                </a:lnTo>
                <a:cubicBezTo>
                  <a:pt x="3257539" y="2984808"/>
                  <a:pt x="3257658" y="2984395"/>
                  <a:pt x="3257892" y="2984042"/>
                </a:cubicBezTo>
                <a:cubicBezTo>
                  <a:pt x="3258129" y="2983688"/>
                  <a:pt x="3258541" y="2983409"/>
                  <a:pt x="3259131" y="2983202"/>
                </a:cubicBezTo>
                <a:cubicBezTo>
                  <a:pt x="3259719" y="2982996"/>
                  <a:pt x="3260485" y="2982820"/>
                  <a:pt x="3261428" y="2982672"/>
                </a:cubicBezTo>
                <a:cubicBezTo>
                  <a:pt x="3262370" y="2982525"/>
                  <a:pt x="3263608" y="2982451"/>
                  <a:pt x="3265139" y="2982451"/>
                </a:cubicBezTo>
                <a:cubicBezTo>
                  <a:pt x="3266554" y="2982451"/>
                  <a:pt x="3267746" y="2982525"/>
                  <a:pt x="3268718" y="2982672"/>
                </a:cubicBezTo>
                <a:cubicBezTo>
                  <a:pt x="3269691" y="2982820"/>
                  <a:pt x="3270471" y="2982996"/>
                  <a:pt x="3271060" y="2983202"/>
                </a:cubicBezTo>
                <a:cubicBezTo>
                  <a:pt x="3271649" y="2983409"/>
                  <a:pt x="3272062" y="2983688"/>
                  <a:pt x="3272297" y="2984042"/>
                </a:cubicBezTo>
                <a:cubicBezTo>
                  <a:pt x="3272533" y="2984395"/>
                  <a:pt x="3272651" y="2984808"/>
                  <a:pt x="3272651" y="2985279"/>
                </a:cubicBezTo>
                <a:lnTo>
                  <a:pt x="3272651" y="3095030"/>
                </a:lnTo>
                <a:cubicBezTo>
                  <a:pt x="3272651" y="3095502"/>
                  <a:pt x="3272533" y="3095914"/>
                  <a:pt x="3272297" y="3096268"/>
                </a:cubicBezTo>
                <a:cubicBezTo>
                  <a:pt x="3272062" y="3096621"/>
                  <a:pt x="3271649" y="3096901"/>
                  <a:pt x="3271060" y="3097107"/>
                </a:cubicBezTo>
                <a:cubicBezTo>
                  <a:pt x="3270471" y="3097313"/>
                  <a:pt x="3269691" y="3097490"/>
                  <a:pt x="3268718" y="3097637"/>
                </a:cubicBezTo>
                <a:cubicBezTo>
                  <a:pt x="3267746" y="3097785"/>
                  <a:pt x="3266554" y="3097858"/>
                  <a:pt x="3265139" y="3097858"/>
                </a:cubicBezTo>
                <a:cubicBezTo>
                  <a:pt x="3263608" y="3097858"/>
                  <a:pt x="3262370" y="3097785"/>
                  <a:pt x="3261428" y="3097637"/>
                </a:cubicBezTo>
                <a:cubicBezTo>
                  <a:pt x="3260485" y="3097490"/>
                  <a:pt x="3259719" y="3097313"/>
                  <a:pt x="3259131" y="3097107"/>
                </a:cubicBezTo>
                <a:cubicBezTo>
                  <a:pt x="3258541" y="3096901"/>
                  <a:pt x="3258129" y="3096621"/>
                  <a:pt x="3257892" y="3096268"/>
                </a:cubicBezTo>
                <a:cubicBezTo>
                  <a:pt x="3257658" y="3095914"/>
                  <a:pt x="3257539" y="3095502"/>
                  <a:pt x="3257539" y="3095030"/>
                </a:cubicBezTo>
                <a:lnTo>
                  <a:pt x="3257539" y="3044308"/>
                </a:lnTo>
                <a:lnTo>
                  <a:pt x="3205490" y="3044308"/>
                </a:lnTo>
                <a:lnTo>
                  <a:pt x="3205490" y="3095030"/>
                </a:lnTo>
                <a:cubicBezTo>
                  <a:pt x="3205490" y="3095502"/>
                  <a:pt x="3205371" y="3095914"/>
                  <a:pt x="3205137" y="3096268"/>
                </a:cubicBezTo>
                <a:cubicBezTo>
                  <a:pt x="3204900" y="3096621"/>
                  <a:pt x="3204489" y="3096901"/>
                  <a:pt x="3203899" y="3097107"/>
                </a:cubicBezTo>
                <a:cubicBezTo>
                  <a:pt x="3203309" y="3097313"/>
                  <a:pt x="3202530" y="3097490"/>
                  <a:pt x="3201556" y="3097637"/>
                </a:cubicBezTo>
                <a:cubicBezTo>
                  <a:pt x="3200586" y="3097785"/>
                  <a:pt x="3199363" y="3097858"/>
                  <a:pt x="3197890" y="3097858"/>
                </a:cubicBezTo>
                <a:cubicBezTo>
                  <a:pt x="3196477" y="3097858"/>
                  <a:pt x="3195268" y="3097785"/>
                  <a:pt x="3194266" y="3097637"/>
                </a:cubicBezTo>
                <a:cubicBezTo>
                  <a:pt x="3193265" y="3097490"/>
                  <a:pt x="3192471" y="3097313"/>
                  <a:pt x="3191882" y="3097107"/>
                </a:cubicBezTo>
                <a:cubicBezTo>
                  <a:pt x="3191293" y="3096901"/>
                  <a:pt x="3190880" y="3096621"/>
                  <a:pt x="3190644" y="3096268"/>
                </a:cubicBezTo>
                <a:cubicBezTo>
                  <a:pt x="3190408" y="3095914"/>
                  <a:pt x="3190292" y="3095502"/>
                  <a:pt x="3190292" y="3095030"/>
                </a:cubicBezTo>
                <a:lnTo>
                  <a:pt x="3190292" y="2985279"/>
                </a:lnTo>
                <a:cubicBezTo>
                  <a:pt x="3190292" y="2984808"/>
                  <a:pt x="3190408" y="2984395"/>
                  <a:pt x="3190644" y="2984042"/>
                </a:cubicBezTo>
                <a:cubicBezTo>
                  <a:pt x="3190880" y="2983688"/>
                  <a:pt x="3191293" y="2983409"/>
                  <a:pt x="3191882" y="2983202"/>
                </a:cubicBezTo>
                <a:cubicBezTo>
                  <a:pt x="3192471" y="2982996"/>
                  <a:pt x="3193265" y="2982820"/>
                  <a:pt x="3194266" y="2982672"/>
                </a:cubicBezTo>
                <a:cubicBezTo>
                  <a:pt x="3195268" y="2982525"/>
                  <a:pt x="3196477" y="2982451"/>
                  <a:pt x="3197890" y="2982451"/>
                </a:cubicBezTo>
                <a:close/>
                <a:moveTo>
                  <a:pt x="2947297" y="2982451"/>
                </a:moveTo>
                <a:cubicBezTo>
                  <a:pt x="2949074" y="2982451"/>
                  <a:pt x="2950502" y="2982510"/>
                  <a:pt x="2951591" y="2982628"/>
                </a:cubicBezTo>
                <a:cubicBezTo>
                  <a:pt x="2952675" y="2982746"/>
                  <a:pt x="2953543" y="2982908"/>
                  <a:pt x="2954191" y="2983114"/>
                </a:cubicBezTo>
                <a:cubicBezTo>
                  <a:pt x="2954842" y="2983320"/>
                  <a:pt x="2955330" y="2983615"/>
                  <a:pt x="2955652" y="2983998"/>
                </a:cubicBezTo>
                <a:cubicBezTo>
                  <a:pt x="2955976" y="2984381"/>
                  <a:pt x="2956290" y="2984867"/>
                  <a:pt x="2956578" y="2985456"/>
                </a:cubicBezTo>
                <a:lnTo>
                  <a:pt x="2972402" y="3018328"/>
                </a:lnTo>
                <a:cubicBezTo>
                  <a:pt x="2973869" y="3021451"/>
                  <a:pt x="2975335" y="3024720"/>
                  <a:pt x="2976796" y="3028137"/>
                </a:cubicBezTo>
                <a:cubicBezTo>
                  <a:pt x="2978260" y="3031554"/>
                  <a:pt x="2979759" y="3035000"/>
                  <a:pt x="2981282" y="3038476"/>
                </a:cubicBezTo>
                <a:lnTo>
                  <a:pt x="2981457" y="3038476"/>
                </a:lnTo>
                <a:cubicBezTo>
                  <a:pt x="2982802" y="3035118"/>
                  <a:pt x="2984189" y="3031775"/>
                  <a:pt x="2985629" y="3028446"/>
                </a:cubicBezTo>
                <a:cubicBezTo>
                  <a:pt x="2987066" y="3025118"/>
                  <a:pt x="2988515" y="3021833"/>
                  <a:pt x="2989985" y="3018593"/>
                </a:cubicBezTo>
                <a:lnTo>
                  <a:pt x="3005891" y="2985544"/>
                </a:lnTo>
                <a:cubicBezTo>
                  <a:pt x="3006068" y="2984955"/>
                  <a:pt x="3006318" y="2984454"/>
                  <a:pt x="3006643" y="2984042"/>
                </a:cubicBezTo>
                <a:cubicBezTo>
                  <a:pt x="3006966" y="2983630"/>
                  <a:pt x="3007409" y="2983320"/>
                  <a:pt x="3007968" y="2983114"/>
                </a:cubicBezTo>
                <a:cubicBezTo>
                  <a:pt x="3008528" y="2982908"/>
                  <a:pt x="3009309" y="2982746"/>
                  <a:pt x="3010310" y="2982628"/>
                </a:cubicBezTo>
                <a:cubicBezTo>
                  <a:pt x="3011311" y="2982510"/>
                  <a:pt x="3012579" y="2982451"/>
                  <a:pt x="3014110" y="2982451"/>
                </a:cubicBezTo>
                <a:cubicBezTo>
                  <a:pt x="3016231" y="2982451"/>
                  <a:pt x="3017894" y="2982525"/>
                  <a:pt x="3019104" y="2982672"/>
                </a:cubicBezTo>
                <a:cubicBezTo>
                  <a:pt x="3020312" y="2982820"/>
                  <a:pt x="3021151" y="2983100"/>
                  <a:pt x="3021622" y="2983512"/>
                </a:cubicBezTo>
                <a:cubicBezTo>
                  <a:pt x="3022093" y="2983924"/>
                  <a:pt x="3022255" y="2984513"/>
                  <a:pt x="3022108" y="2985279"/>
                </a:cubicBezTo>
                <a:cubicBezTo>
                  <a:pt x="3021961" y="2986045"/>
                  <a:pt x="3021562" y="2987076"/>
                  <a:pt x="3020913" y="2988372"/>
                </a:cubicBezTo>
                <a:lnTo>
                  <a:pt x="2988573" y="3052880"/>
                </a:lnTo>
                <a:lnTo>
                  <a:pt x="2988573" y="3095030"/>
                </a:lnTo>
                <a:cubicBezTo>
                  <a:pt x="2988573" y="3095502"/>
                  <a:pt x="2988453" y="3095914"/>
                  <a:pt x="2988221" y="3096268"/>
                </a:cubicBezTo>
                <a:cubicBezTo>
                  <a:pt x="2987988" y="3096621"/>
                  <a:pt x="2987577" y="3096901"/>
                  <a:pt x="2986987" y="3097107"/>
                </a:cubicBezTo>
                <a:cubicBezTo>
                  <a:pt x="2986401" y="3097313"/>
                  <a:pt x="2985611" y="3097490"/>
                  <a:pt x="2984618" y="3097637"/>
                </a:cubicBezTo>
                <a:cubicBezTo>
                  <a:pt x="2983624" y="3097785"/>
                  <a:pt x="2982424" y="3097858"/>
                  <a:pt x="2981015" y="3097858"/>
                </a:cubicBezTo>
                <a:cubicBezTo>
                  <a:pt x="2979551" y="3097858"/>
                  <a:pt x="2978339" y="3097785"/>
                  <a:pt x="2977373" y="3097637"/>
                </a:cubicBezTo>
                <a:cubicBezTo>
                  <a:pt x="2976405" y="3097490"/>
                  <a:pt x="2975612" y="3097313"/>
                  <a:pt x="2974995" y="3097107"/>
                </a:cubicBezTo>
                <a:cubicBezTo>
                  <a:pt x="2974385" y="3096901"/>
                  <a:pt x="2973956" y="3096621"/>
                  <a:pt x="2973722" y="3096268"/>
                </a:cubicBezTo>
                <a:cubicBezTo>
                  <a:pt x="2973488" y="3095914"/>
                  <a:pt x="2973375" y="3095502"/>
                  <a:pt x="2973375" y="3095030"/>
                </a:cubicBezTo>
                <a:lnTo>
                  <a:pt x="2973375" y="3052880"/>
                </a:lnTo>
                <a:lnTo>
                  <a:pt x="2941033" y="2988372"/>
                </a:lnTo>
                <a:cubicBezTo>
                  <a:pt x="2940383" y="2987017"/>
                  <a:pt x="2939984" y="2985957"/>
                  <a:pt x="2939840" y="2985191"/>
                </a:cubicBezTo>
                <a:cubicBezTo>
                  <a:pt x="2939688" y="2984425"/>
                  <a:pt x="2939840" y="2983836"/>
                  <a:pt x="2940273" y="2983423"/>
                </a:cubicBezTo>
                <a:cubicBezTo>
                  <a:pt x="2940720" y="2983011"/>
                  <a:pt x="2941510" y="2982746"/>
                  <a:pt x="2942659" y="2982628"/>
                </a:cubicBezTo>
                <a:cubicBezTo>
                  <a:pt x="2943806" y="2982510"/>
                  <a:pt x="2945360" y="2982451"/>
                  <a:pt x="2947297" y="2982451"/>
                </a:cubicBezTo>
                <a:close/>
                <a:moveTo>
                  <a:pt x="2731168" y="2982451"/>
                </a:moveTo>
                <a:cubicBezTo>
                  <a:pt x="2732642" y="2982451"/>
                  <a:pt x="2733864" y="2982525"/>
                  <a:pt x="2734836" y="2982672"/>
                </a:cubicBezTo>
                <a:cubicBezTo>
                  <a:pt x="2735807" y="2982820"/>
                  <a:pt x="2736587" y="2982996"/>
                  <a:pt x="2737176" y="2983202"/>
                </a:cubicBezTo>
                <a:cubicBezTo>
                  <a:pt x="2737767" y="2983409"/>
                  <a:pt x="2738177" y="2983688"/>
                  <a:pt x="2738415" y="2984042"/>
                </a:cubicBezTo>
                <a:cubicBezTo>
                  <a:pt x="2738650" y="2984395"/>
                  <a:pt x="2738768" y="2984808"/>
                  <a:pt x="2738768" y="2985279"/>
                </a:cubicBezTo>
                <a:lnTo>
                  <a:pt x="2738768" y="3031053"/>
                </a:lnTo>
                <a:lnTo>
                  <a:pt x="2790812" y="3031053"/>
                </a:lnTo>
                <a:lnTo>
                  <a:pt x="2790812" y="2985279"/>
                </a:lnTo>
                <a:cubicBezTo>
                  <a:pt x="2790812" y="2984808"/>
                  <a:pt x="2790930" y="2984395"/>
                  <a:pt x="2791165" y="2984042"/>
                </a:cubicBezTo>
                <a:cubicBezTo>
                  <a:pt x="2791401" y="2983688"/>
                  <a:pt x="2791813" y="2983409"/>
                  <a:pt x="2792402" y="2983202"/>
                </a:cubicBezTo>
                <a:cubicBezTo>
                  <a:pt x="2792992" y="2982996"/>
                  <a:pt x="2793757" y="2982820"/>
                  <a:pt x="2794700" y="2982672"/>
                </a:cubicBezTo>
                <a:cubicBezTo>
                  <a:pt x="2795642" y="2982525"/>
                  <a:pt x="2796880" y="2982451"/>
                  <a:pt x="2798411" y="2982451"/>
                </a:cubicBezTo>
                <a:cubicBezTo>
                  <a:pt x="2799825" y="2982451"/>
                  <a:pt x="2801018" y="2982525"/>
                  <a:pt x="2801990" y="2982672"/>
                </a:cubicBezTo>
                <a:cubicBezTo>
                  <a:pt x="2802962" y="2982820"/>
                  <a:pt x="2803742" y="2982996"/>
                  <a:pt x="2804332" y="2983202"/>
                </a:cubicBezTo>
                <a:cubicBezTo>
                  <a:pt x="2804920" y="2983409"/>
                  <a:pt x="2805334" y="2983688"/>
                  <a:pt x="2805569" y="2984042"/>
                </a:cubicBezTo>
                <a:cubicBezTo>
                  <a:pt x="2805805" y="2984395"/>
                  <a:pt x="2805923" y="2984808"/>
                  <a:pt x="2805923" y="2985279"/>
                </a:cubicBezTo>
                <a:lnTo>
                  <a:pt x="2805923" y="3095030"/>
                </a:lnTo>
                <a:cubicBezTo>
                  <a:pt x="2805923" y="3095502"/>
                  <a:pt x="2805805" y="3095914"/>
                  <a:pt x="2805569" y="3096268"/>
                </a:cubicBezTo>
                <a:cubicBezTo>
                  <a:pt x="2805334" y="3096621"/>
                  <a:pt x="2804920" y="3096901"/>
                  <a:pt x="2804332" y="3097107"/>
                </a:cubicBezTo>
                <a:cubicBezTo>
                  <a:pt x="2803742" y="3097313"/>
                  <a:pt x="2802962" y="3097490"/>
                  <a:pt x="2801990" y="3097637"/>
                </a:cubicBezTo>
                <a:cubicBezTo>
                  <a:pt x="2801018" y="3097785"/>
                  <a:pt x="2799825" y="3097858"/>
                  <a:pt x="2798411" y="3097858"/>
                </a:cubicBezTo>
                <a:cubicBezTo>
                  <a:pt x="2796880" y="3097858"/>
                  <a:pt x="2795642" y="3097785"/>
                  <a:pt x="2794700" y="3097637"/>
                </a:cubicBezTo>
                <a:cubicBezTo>
                  <a:pt x="2793757" y="3097490"/>
                  <a:pt x="2792992" y="3097313"/>
                  <a:pt x="2792402" y="3097107"/>
                </a:cubicBezTo>
                <a:cubicBezTo>
                  <a:pt x="2791813" y="3096901"/>
                  <a:pt x="2791401" y="3096621"/>
                  <a:pt x="2791165" y="3096268"/>
                </a:cubicBezTo>
                <a:cubicBezTo>
                  <a:pt x="2790930" y="3095914"/>
                  <a:pt x="2790812" y="3095502"/>
                  <a:pt x="2790812" y="3095030"/>
                </a:cubicBezTo>
                <a:lnTo>
                  <a:pt x="2790812" y="3044308"/>
                </a:lnTo>
                <a:lnTo>
                  <a:pt x="2738768" y="3044308"/>
                </a:lnTo>
                <a:lnTo>
                  <a:pt x="2738768" y="3095030"/>
                </a:lnTo>
                <a:cubicBezTo>
                  <a:pt x="2738768" y="3095502"/>
                  <a:pt x="2738650" y="3095914"/>
                  <a:pt x="2738415" y="3096268"/>
                </a:cubicBezTo>
                <a:cubicBezTo>
                  <a:pt x="2738177" y="3096621"/>
                  <a:pt x="2737767" y="3096901"/>
                  <a:pt x="2737176" y="3097107"/>
                </a:cubicBezTo>
                <a:cubicBezTo>
                  <a:pt x="2736587" y="3097313"/>
                  <a:pt x="2735807" y="3097490"/>
                  <a:pt x="2734836" y="3097637"/>
                </a:cubicBezTo>
                <a:cubicBezTo>
                  <a:pt x="2733864" y="3097785"/>
                  <a:pt x="2732642" y="3097858"/>
                  <a:pt x="2731168" y="3097858"/>
                </a:cubicBezTo>
                <a:cubicBezTo>
                  <a:pt x="2729755" y="3097858"/>
                  <a:pt x="2728547" y="3097785"/>
                  <a:pt x="2727545" y="3097637"/>
                </a:cubicBezTo>
                <a:cubicBezTo>
                  <a:pt x="2726544" y="3097490"/>
                  <a:pt x="2725749" y="3097313"/>
                  <a:pt x="2725160" y="3097107"/>
                </a:cubicBezTo>
                <a:cubicBezTo>
                  <a:pt x="2724571" y="3096901"/>
                  <a:pt x="2724159" y="3096621"/>
                  <a:pt x="2723923" y="3096268"/>
                </a:cubicBezTo>
                <a:cubicBezTo>
                  <a:pt x="2723687" y="3095914"/>
                  <a:pt x="2723570" y="3095502"/>
                  <a:pt x="2723570" y="3095030"/>
                </a:cubicBezTo>
                <a:lnTo>
                  <a:pt x="2723570" y="2985279"/>
                </a:lnTo>
                <a:cubicBezTo>
                  <a:pt x="2723570" y="2984808"/>
                  <a:pt x="2723687" y="2984395"/>
                  <a:pt x="2723923" y="2984042"/>
                </a:cubicBezTo>
                <a:cubicBezTo>
                  <a:pt x="2724159" y="2983688"/>
                  <a:pt x="2724571" y="2983409"/>
                  <a:pt x="2725160" y="2983202"/>
                </a:cubicBezTo>
                <a:cubicBezTo>
                  <a:pt x="2725749" y="2982996"/>
                  <a:pt x="2726544" y="2982820"/>
                  <a:pt x="2727545" y="2982672"/>
                </a:cubicBezTo>
                <a:cubicBezTo>
                  <a:pt x="2728547" y="2982525"/>
                  <a:pt x="2729755" y="2982451"/>
                  <a:pt x="2731168" y="2982451"/>
                </a:cubicBezTo>
                <a:close/>
                <a:moveTo>
                  <a:pt x="2480581" y="2982451"/>
                </a:moveTo>
                <a:cubicBezTo>
                  <a:pt x="2482348" y="2982451"/>
                  <a:pt x="2483777" y="2982510"/>
                  <a:pt x="2484867" y="2982628"/>
                </a:cubicBezTo>
                <a:cubicBezTo>
                  <a:pt x="2485957" y="2982746"/>
                  <a:pt x="2486827" y="2982908"/>
                  <a:pt x="2487474" y="2983114"/>
                </a:cubicBezTo>
                <a:cubicBezTo>
                  <a:pt x="2488122" y="2983320"/>
                  <a:pt x="2488608" y="2983615"/>
                  <a:pt x="2488932" y="2983998"/>
                </a:cubicBezTo>
                <a:cubicBezTo>
                  <a:pt x="2489257" y="2984381"/>
                  <a:pt x="2489564" y="2984867"/>
                  <a:pt x="2489860" y="2985456"/>
                </a:cubicBezTo>
                <a:lnTo>
                  <a:pt x="2505677" y="3018328"/>
                </a:lnTo>
                <a:cubicBezTo>
                  <a:pt x="2507145" y="3021451"/>
                  <a:pt x="2508612" y="3024720"/>
                  <a:pt x="2510076" y="3028137"/>
                </a:cubicBezTo>
                <a:cubicBezTo>
                  <a:pt x="2511540" y="3031554"/>
                  <a:pt x="2513034" y="3035000"/>
                  <a:pt x="2514558" y="3038476"/>
                </a:cubicBezTo>
                <a:lnTo>
                  <a:pt x="2514733" y="3038476"/>
                </a:lnTo>
                <a:cubicBezTo>
                  <a:pt x="2516080" y="3035118"/>
                  <a:pt x="2517471" y="3031775"/>
                  <a:pt x="2518905" y="3028446"/>
                </a:cubicBezTo>
                <a:cubicBezTo>
                  <a:pt x="2520340" y="3025118"/>
                  <a:pt x="2521794" y="3021833"/>
                  <a:pt x="2523264" y="3018593"/>
                </a:cubicBezTo>
                <a:lnTo>
                  <a:pt x="2539170" y="2985544"/>
                </a:lnTo>
                <a:cubicBezTo>
                  <a:pt x="2539347" y="2984955"/>
                  <a:pt x="2539598" y="2984454"/>
                  <a:pt x="2539922" y="2984042"/>
                </a:cubicBezTo>
                <a:cubicBezTo>
                  <a:pt x="2540245" y="2983630"/>
                  <a:pt x="2540687" y="2983320"/>
                  <a:pt x="2541246" y="2983114"/>
                </a:cubicBezTo>
                <a:cubicBezTo>
                  <a:pt x="2541807" y="2982908"/>
                  <a:pt x="2542587" y="2982746"/>
                  <a:pt x="2543588" y="2982628"/>
                </a:cubicBezTo>
                <a:cubicBezTo>
                  <a:pt x="2544590" y="2982510"/>
                  <a:pt x="2545857" y="2982451"/>
                  <a:pt x="2547388" y="2982451"/>
                </a:cubicBezTo>
                <a:cubicBezTo>
                  <a:pt x="2549509" y="2982451"/>
                  <a:pt x="2551174" y="2982525"/>
                  <a:pt x="2552381" y="2982672"/>
                </a:cubicBezTo>
                <a:cubicBezTo>
                  <a:pt x="2553589" y="2982820"/>
                  <a:pt x="2554429" y="2983100"/>
                  <a:pt x="2554900" y="2983512"/>
                </a:cubicBezTo>
                <a:cubicBezTo>
                  <a:pt x="2555370" y="2983924"/>
                  <a:pt x="2555533" y="2984513"/>
                  <a:pt x="2555385" y="2985279"/>
                </a:cubicBezTo>
                <a:cubicBezTo>
                  <a:pt x="2555238" y="2986045"/>
                  <a:pt x="2554840" y="2987076"/>
                  <a:pt x="2554193" y="2988372"/>
                </a:cubicBezTo>
                <a:lnTo>
                  <a:pt x="2521849" y="3052880"/>
                </a:lnTo>
                <a:lnTo>
                  <a:pt x="2521849" y="3095030"/>
                </a:lnTo>
                <a:cubicBezTo>
                  <a:pt x="2521849" y="3095502"/>
                  <a:pt x="2521732" y="3095914"/>
                  <a:pt x="2521498" y="3096268"/>
                </a:cubicBezTo>
                <a:cubicBezTo>
                  <a:pt x="2521263" y="3096621"/>
                  <a:pt x="2520854" y="3096901"/>
                  <a:pt x="2520268" y="3097107"/>
                </a:cubicBezTo>
                <a:cubicBezTo>
                  <a:pt x="2519682" y="3097313"/>
                  <a:pt x="2518891" y="3097490"/>
                  <a:pt x="2517896" y="3097637"/>
                </a:cubicBezTo>
                <a:cubicBezTo>
                  <a:pt x="2516900" y="3097785"/>
                  <a:pt x="2515700" y="3097858"/>
                  <a:pt x="2514294" y="3097858"/>
                </a:cubicBezTo>
                <a:cubicBezTo>
                  <a:pt x="2512829" y="3097858"/>
                  <a:pt x="2511613" y="3097785"/>
                  <a:pt x="2510647" y="3097637"/>
                </a:cubicBezTo>
                <a:cubicBezTo>
                  <a:pt x="2509680" y="3097490"/>
                  <a:pt x="2508889" y="3097313"/>
                  <a:pt x="2508275" y="3097107"/>
                </a:cubicBezTo>
                <a:cubicBezTo>
                  <a:pt x="2507659" y="3096901"/>
                  <a:pt x="2507235" y="3096621"/>
                  <a:pt x="2507002" y="3096268"/>
                </a:cubicBezTo>
                <a:cubicBezTo>
                  <a:pt x="2506767" y="3095914"/>
                  <a:pt x="2506650" y="3095502"/>
                  <a:pt x="2506650" y="3095030"/>
                </a:cubicBezTo>
                <a:lnTo>
                  <a:pt x="2506650" y="3052880"/>
                </a:lnTo>
                <a:lnTo>
                  <a:pt x="2474308" y="2988372"/>
                </a:lnTo>
                <a:cubicBezTo>
                  <a:pt x="2473660" y="2987017"/>
                  <a:pt x="2473261" y="2985957"/>
                  <a:pt x="2473115" y="2985191"/>
                </a:cubicBezTo>
                <a:cubicBezTo>
                  <a:pt x="2472966" y="2984425"/>
                  <a:pt x="2473115" y="2983836"/>
                  <a:pt x="2473557" y="2983423"/>
                </a:cubicBezTo>
                <a:cubicBezTo>
                  <a:pt x="2473998" y="2983011"/>
                  <a:pt x="2474794" y="2982746"/>
                  <a:pt x="2475943" y="2982628"/>
                </a:cubicBezTo>
                <a:cubicBezTo>
                  <a:pt x="2477091" y="2982510"/>
                  <a:pt x="2478637" y="2982451"/>
                  <a:pt x="2480581" y="2982451"/>
                </a:cubicBezTo>
                <a:close/>
                <a:moveTo>
                  <a:pt x="2254918" y="2982451"/>
                </a:moveTo>
                <a:cubicBezTo>
                  <a:pt x="2256390" y="2982451"/>
                  <a:pt x="2257613" y="2982525"/>
                  <a:pt x="2258585" y="2982672"/>
                </a:cubicBezTo>
                <a:cubicBezTo>
                  <a:pt x="2259557" y="2982820"/>
                  <a:pt x="2260338" y="2982996"/>
                  <a:pt x="2260927" y="2983202"/>
                </a:cubicBezTo>
                <a:cubicBezTo>
                  <a:pt x="2261516" y="2983409"/>
                  <a:pt x="2261928" y="2983688"/>
                  <a:pt x="2262164" y="2984042"/>
                </a:cubicBezTo>
                <a:cubicBezTo>
                  <a:pt x="2262400" y="2984395"/>
                  <a:pt x="2262518" y="2984808"/>
                  <a:pt x="2262518" y="2985279"/>
                </a:cubicBezTo>
                <a:lnTo>
                  <a:pt x="2262518" y="3031053"/>
                </a:lnTo>
                <a:lnTo>
                  <a:pt x="2314565" y="3031053"/>
                </a:lnTo>
                <a:lnTo>
                  <a:pt x="2314565" y="2985279"/>
                </a:lnTo>
                <a:cubicBezTo>
                  <a:pt x="2314565" y="2984808"/>
                  <a:pt x="2314683" y="2984395"/>
                  <a:pt x="2314919" y="2984042"/>
                </a:cubicBezTo>
                <a:cubicBezTo>
                  <a:pt x="2315154" y="2983688"/>
                  <a:pt x="2315567" y="2983409"/>
                  <a:pt x="2316155" y="2983202"/>
                </a:cubicBezTo>
                <a:cubicBezTo>
                  <a:pt x="2316745" y="2982996"/>
                  <a:pt x="2317510" y="2982820"/>
                  <a:pt x="2318453" y="2982672"/>
                </a:cubicBezTo>
                <a:cubicBezTo>
                  <a:pt x="2319396" y="2982525"/>
                  <a:pt x="2320633" y="2982451"/>
                  <a:pt x="2322164" y="2982451"/>
                </a:cubicBezTo>
                <a:cubicBezTo>
                  <a:pt x="2323579" y="2982451"/>
                  <a:pt x="2324772" y="2982525"/>
                  <a:pt x="2325744" y="2982672"/>
                </a:cubicBezTo>
                <a:cubicBezTo>
                  <a:pt x="2326716" y="2982820"/>
                  <a:pt x="2327497" y="2982996"/>
                  <a:pt x="2328085" y="2983202"/>
                </a:cubicBezTo>
                <a:cubicBezTo>
                  <a:pt x="2328675" y="2983409"/>
                  <a:pt x="2329087" y="2983688"/>
                  <a:pt x="2329322" y="2984042"/>
                </a:cubicBezTo>
                <a:cubicBezTo>
                  <a:pt x="2329558" y="2984395"/>
                  <a:pt x="2329676" y="2984808"/>
                  <a:pt x="2329676" y="2985279"/>
                </a:cubicBezTo>
                <a:lnTo>
                  <a:pt x="2329676" y="3095030"/>
                </a:lnTo>
                <a:cubicBezTo>
                  <a:pt x="2329676" y="3095502"/>
                  <a:pt x="2329558" y="3095914"/>
                  <a:pt x="2329322" y="3096268"/>
                </a:cubicBezTo>
                <a:cubicBezTo>
                  <a:pt x="2329087" y="3096621"/>
                  <a:pt x="2328675" y="3096901"/>
                  <a:pt x="2328085" y="3097107"/>
                </a:cubicBezTo>
                <a:cubicBezTo>
                  <a:pt x="2327497" y="3097313"/>
                  <a:pt x="2326716" y="3097490"/>
                  <a:pt x="2325744" y="3097637"/>
                </a:cubicBezTo>
                <a:cubicBezTo>
                  <a:pt x="2324772" y="3097785"/>
                  <a:pt x="2323579" y="3097858"/>
                  <a:pt x="2322164" y="3097858"/>
                </a:cubicBezTo>
                <a:cubicBezTo>
                  <a:pt x="2320633" y="3097858"/>
                  <a:pt x="2319396" y="3097785"/>
                  <a:pt x="2318453" y="3097637"/>
                </a:cubicBezTo>
                <a:cubicBezTo>
                  <a:pt x="2317510" y="3097490"/>
                  <a:pt x="2316745" y="3097313"/>
                  <a:pt x="2316155" y="3097107"/>
                </a:cubicBezTo>
                <a:cubicBezTo>
                  <a:pt x="2315567" y="3096901"/>
                  <a:pt x="2315154" y="3096621"/>
                  <a:pt x="2314919" y="3096268"/>
                </a:cubicBezTo>
                <a:cubicBezTo>
                  <a:pt x="2314683" y="3095914"/>
                  <a:pt x="2314565" y="3095502"/>
                  <a:pt x="2314565" y="3095030"/>
                </a:cubicBezTo>
                <a:lnTo>
                  <a:pt x="2314565" y="3044308"/>
                </a:lnTo>
                <a:lnTo>
                  <a:pt x="2262518" y="3044308"/>
                </a:lnTo>
                <a:lnTo>
                  <a:pt x="2262518" y="3095030"/>
                </a:lnTo>
                <a:cubicBezTo>
                  <a:pt x="2262518" y="3095502"/>
                  <a:pt x="2262400" y="3095914"/>
                  <a:pt x="2262164" y="3096268"/>
                </a:cubicBezTo>
                <a:cubicBezTo>
                  <a:pt x="2261928" y="3096621"/>
                  <a:pt x="2261516" y="3096901"/>
                  <a:pt x="2260927" y="3097107"/>
                </a:cubicBezTo>
                <a:cubicBezTo>
                  <a:pt x="2260338" y="3097313"/>
                  <a:pt x="2259557" y="3097490"/>
                  <a:pt x="2258585" y="3097637"/>
                </a:cubicBezTo>
                <a:cubicBezTo>
                  <a:pt x="2257613" y="3097785"/>
                  <a:pt x="2256390" y="3097858"/>
                  <a:pt x="2254918" y="3097858"/>
                </a:cubicBezTo>
                <a:cubicBezTo>
                  <a:pt x="2253505" y="3097858"/>
                  <a:pt x="2252297" y="3097785"/>
                  <a:pt x="2251296" y="3097637"/>
                </a:cubicBezTo>
                <a:cubicBezTo>
                  <a:pt x="2250293" y="3097490"/>
                  <a:pt x="2249498" y="3097313"/>
                  <a:pt x="2248910" y="3097107"/>
                </a:cubicBezTo>
                <a:cubicBezTo>
                  <a:pt x="2248320" y="3096901"/>
                  <a:pt x="2247907" y="3096621"/>
                  <a:pt x="2247672" y="3096268"/>
                </a:cubicBezTo>
                <a:cubicBezTo>
                  <a:pt x="2247437" y="3095914"/>
                  <a:pt x="2247319" y="3095502"/>
                  <a:pt x="2247319" y="3095030"/>
                </a:cubicBezTo>
                <a:lnTo>
                  <a:pt x="2247319" y="2985279"/>
                </a:lnTo>
                <a:cubicBezTo>
                  <a:pt x="2247319" y="2984808"/>
                  <a:pt x="2247437" y="2984395"/>
                  <a:pt x="2247672" y="2984042"/>
                </a:cubicBezTo>
                <a:cubicBezTo>
                  <a:pt x="2247907" y="2983688"/>
                  <a:pt x="2248320" y="2983409"/>
                  <a:pt x="2248910" y="2983202"/>
                </a:cubicBezTo>
                <a:cubicBezTo>
                  <a:pt x="2249498" y="2982996"/>
                  <a:pt x="2250293" y="2982820"/>
                  <a:pt x="2251296" y="2982672"/>
                </a:cubicBezTo>
                <a:cubicBezTo>
                  <a:pt x="2252297" y="2982525"/>
                  <a:pt x="2253505" y="2982451"/>
                  <a:pt x="2254918" y="2982451"/>
                </a:cubicBezTo>
                <a:close/>
                <a:moveTo>
                  <a:pt x="2004333" y="2982451"/>
                </a:moveTo>
                <a:cubicBezTo>
                  <a:pt x="2006100" y="2982451"/>
                  <a:pt x="2007528" y="2982510"/>
                  <a:pt x="2008618" y="2982628"/>
                </a:cubicBezTo>
                <a:cubicBezTo>
                  <a:pt x="2009707" y="2982746"/>
                  <a:pt x="2010577" y="2982908"/>
                  <a:pt x="2011225" y="2983114"/>
                </a:cubicBezTo>
                <a:cubicBezTo>
                  <a:pt x="2011873" y="2983320"/>
                  <a:pt x="2012358" y="2983615"/>
                  <a:pt x="2012682" y="2983998"/>
                </a:cubicBezTo>
                <a:cubicBezTo>
                  <a:pt x="2013006" y="2984381"/>
                  <a:pt x="2013315" y="2984867"/>
                  <a:pt x="2013611" y="2985456"/>
                </a:cubicBezTo>
                <a:lnTo>
                  <a:pt x="2029427" y="3018328"/>
                </a:lnTo>
                <a:cubicBezTo>
                  <a:pt x="2030897" y="3021451"/>
                  <a:pt x="2032362" y="3024720"/>
                  <a:pt x="2033827" y="3028137"/>
                </a:cubicBezTo>
                <a:cubicBezTo>
                  <a:pt x="2035291" y="3031554"/>
                  <a:pt x="2036783" y="3035000"/>
                  <a:pt x="2038306" y="3038476"/>
                </a:cubicBezTo>
                <a:lnTo>
                  <a:pt x="2038482" y="3038476"/>
                </a:lnTo>
                <a:cubicBezTo>
                  <a:pt x="2039829" y="3035118"/>
                  <a:pt x="2041221" y="3031775"/>
                  <a:pt x="2042655" y="3028446"/>
                </a:cubicBezTo>
                <a:cubicBezTo>
                  <a:pt x="2044089" y="3025118"/>
                  <a:pt x="2045543" y="3021833"/>
                  <a:pt x="2047013" y="3018593"/>
                </a:cubicBezTo>
                <a:lnTo>
                  <a:pt x="2062918" y="2985544"/>
                </a:lnTo>
                <a:cubicBezTo>
                  <a:pt x="2063095" y="2984955"/>
                  <a:pt x="2063346" y="2984454"/>
                  <a:pt x="2063670" y="2984042"/>
                </a:cubicBezTo>
                <a:cubicBezTo>
                  <a:pt x="2063994" y="2983630"/>
                  <a:pt x="2064435" y="2983320"/>
                  <a:pt x="2064995" y="2983114"/>
                </a:cubicBezTo>
                <a:cubicBezTo>
                  <a:pt x="2065555" y="2982908"/>
                  <a:pt x="2066336" y="2982746"/>
                  <a:pt x="2067337" y="2982628"/>
                </a:cubicBezTo>
                <a:cubicBezTo>
                  <a:pt x="2068338" y="2982510"/>
                  <a:pt x="2069605" y="2982451"/>
                  <a:pt x="2071136" y="2982451"/>
                </a:cubicBezTo>
                <a:cubicBezTo>
                  <a:pt x="2073258" y="2982451"/>
                  <a:pt x="2074922" y="2982525"/>
                  <a:pt x="2076129" y="2982672"/>
                </a:cubicBezTo>
                <a:cubicBezTo>
                  <a:pt x="2077337" y="2982820"/>
                  <a:pt x="2078177" y="2983100"/>
                  <a:pt x="2078648" y="2983512"/>
                </a:cubicBezTo>
                <a:cubicBezTo>
                  <a:pt x="2079119" y="2983924"/>
                  <a:pt x="2079281" y="2984513"/>
                  <a:pt x="2079134" y="2985279"/>
                </a:cubicBezTo>
                <a:cubicBezTo>
                  <a:pt x="2078986" y="2986045"/>
                  <a:pt x="2078589" y="2987076"/>
                  <a:pt x="2077941" y="2988372"/>
                </a:cubicBezTo>
                <a:lnTo>
                  <a:pt x="2045599" y="3052880"/>
                </a:lnTo>
                <a:lnTo>
                  <a:pt x="2045599" y="3095030"/>
                </a:lnTo>
                <a:cubicBezTo>
                  <a:pt x="2045599" y="3095502"/>
                  <a:pt x="2045482" y="3095914"/>
                  <a:pt x="2045247" y="3096268"/>
                </a:cubicBezTo>
                <a:cubicBezTo>
                  <a:pt x="2045012" y="3096621"/>
                  <a:pt x="2044602" y="3096901"/>
                  <a:pt x="2044017" y="3097107"/>
                </a:cubicBezTo>
                <a:cubicBezTo>
                  <a:pt x="2043432" y="3097313"/>
                  <a:pt x="2042641" y="3097490"/>
                  <a:pt x="2041645" y="3097637"/>
                </a:cubicBezTo>
                <a:cubicBezTo>
                  <a:pt x="2040648" y="3097785"/>
                  <a:pt x="2039448" y="3097858"/>
                  <a:pt x="2038044" y="3097858"/>
                </a:cubicBezTo>
                <a:cubicBezTo>
                  <a:pt x="2036580" y="3097858"/>
                  <a:pt x="2035363" y="3097785"/>
                  <a:pt x="2034396" y="3097637"/>
                </a:cubicBezTo>
                <a:cubicBezTo>
                  <a:pt x="2033430" y="3097490"/>
                  <a:pt x="2032640" y="3097313"/>
                  <a:pt x="2032024" y="3097107"/>
                </a:cubicBezTo>
                <a:cubicBezTo>
                  <a:pt x="2031409" y="3096901"/>
                  <a:pt x="2030986" y="3096621"/>
                  <a:pt x="2030752" y="3096268"/>
                </a:cubicBezTo>
                <a:cubicBezTo>
                  <a:pt x="2030517" y="3095914"/>
                  <a:pt x="2030400" y="3095502"/>
                  <a:pt x="2030400" y="3095030"/>
                </a:cubicBezTo>
                <a:lnTo>
                  <a:pt x="2030400" y="3052880"/>
                </a:lnTo>
                <a:lnTo>
                  <a:pt x="1998059" y="2988372"/>
                </a:lnTo>
                <a:cubicBezTo>
                  <a:pt x="1997410" y="2987017"/>
                  <a:pt x="1997012" y="2985957"/>
                  <a:pt x="1996865" y="2985191"/>
                </a:cubicBezTo>
                <a:cubicBezTo>
                  <a:pt x="1996718" y="2984425"/>
                  <a:pt x="1996865" y="2983836"/>
                  <a:pt x="1997307" y="2983423"/>
                </a:cubicBezTo>
                <a:cubicBezTo>
                  <a:pt x="1997748" y="2983011"/>
                  <a:pt x="1998544" y="2982746"/>
                  <a:pt x="1999693" y="2982628"/>
                </a:cubicBezTo>
                <a:cubicBezTo>
                  <a:pt x="2000842" y="2982510"/>
                  <a:pt x="2002388" y="2982451"/>
                  <a:pt x="2004333" y="2982451"/>
                </a:cubicBezTo>
                <a:close/>
                <a:moveTo>
                  <a:pt x="1788195" y="2982451"/>
                </a:moveTo>
                <a:cubicBezTo>
                  <a:pt x="1789667" y="2982451"/>
                  <a:pt x="1790889" y="2982525"/>
                  <a:pt x="1791862" y="2982672"/>
                </a:cubicBezTo>
                <a:cubicBezTo>
                  <a:pt x="1792834" y="2982820"/>
                  <a:pt x="1793614" y="2982996"/>
                  <a:pt x="1794203" y="2983202"/>
                </a:cubicBezTo>
                <a:cubicBezTo>
                  <a:pt x="1794793" y="2983409"/>
                  <a:pt x="1795205" y="2983688"/>
                  <a:pt x="1795441" y="2984042"/>
                </a:cubicBezTo>
                <a:cubicBezTo>
                  <a:pt x="1795675" y="2984395"/>
                  <a:pt x="1795794" y="2984808"/>
                  <a:pt x="1795794" y="2985279"/>
                </a:cubicBezTo>
                <a:lnTo>
                  <a:pt x="1795794" y="3031053"/>
                </a:lnTo>
                <a:lnTo>
                  <a:pt x="1847841" y="3031053"/>
                </a:lnTo>
                <a:lnTo>
                  <a:pt x="1847841" y="2985279"/>
                </a:lnTo>
                <a:cubicBezTo>
                  <a:pt x="1847841" y="2984808"/>
                  <a:pt x="1847958" y="2984395"/>
                  <a:pt x="1848194" y="2984042"/>
                </a:cubicBezTo>
                <a:cubicBezTo>
                  <a:pt x="1848430" y="2983688"/>
                  <a:pt x="1848842" y="2983409"/>
                  <a:pt x="1849431" y="2983202"/>
                </a:cubicBezTo>
                <a:cubicBezTo>
                  <a:pt x="1850021" y="2982996"/>
                  <a:pt x="1850787" y="2982820"/>
                  <a:pt x="1851728" y="2982672"/>
                </a:cubicBezTo>
                <a:cubicBezTo>
                  <a:pt x="1852671" y="2982525"/>
                  <a:pt x="1853908" y="2982451"/>
                  <a:pt x="1855440" y="2982451"/>
                </a:cubicBezTo>
                <a:cubicBezTo>
                  <a:pt x="1856854" y="2982451"/>
                  <a:pt x="1858047" y="2982525"/>
                  <a:pt x="1859019" y="2982672"/>
                </a:cubicBezTo>
                <a:cubicBezTo>
                  <a:pt x="1859991" y="2982820"/>
                  <a:pt x="1860771" y="2982996"/>
                  <a:pt x="1861361" y="2983202"/>
                </a:cubicBezTo>
                <a:cubicBezTo>
                  <a:pt x="1861950" y="2983409"/>
                  <a:pt x="1862362" y="2983688"/>
                  <a:pt x="1862598" y="2984042"/>
                </a:cubicBezTo>
                <a:cubicBezTo>
                  <a:pt x="1862833" y="2984395"/>
                  <a:pt x="1862952" y="2984808"/>
                  <a:pt x="1862952" y="2985279"/>
                </a:cubicBezTo>
                <a:lnTo>
                  <a:pt x="1862952" y="3095030"/>
                </a:lnTo>
                <a:cubicBezTo>
                  <a:pt x="1862952" y="3095502"/>
                  <a:pt x="1862833" y="3095914"/>
                  <a:pt x="1862598" y="3096268"/>
                </a:cubicBezTo>
                <a:cubicBezTo>
                  <a:pt x="1862362" y="3096621"/>
                  <a:pt x="1861950" y="3096901"/>
                  <a:pt x="1861361" y="3097107"/>
                </a:cubicBezTo>
                <a:cubicBezTo>
                  <a:pt x="1860771" y="3097313"/>
                  <a:pt x="1859991" y="3097490"/>
                  <a:pt x="1859019" y="3097637"/>
                </a:cubicBezTo>
                <a:cubicBezTo>
                  <a:pt x="1858047" y="3097785"/>
                  <a:pt x="1856854" y="3097858"/>
                  <a:pt x="1855440" y="3097858"/>
                </a:cubicBezTo>
                <a:cubicBezTo>
                  <a:pt x="1853908" y="3097858"/>
                  <a:pt x="1852671" y="3097785"/>
                  <a:pt x="1851728" y="3097637"/>
                </a:cubicBezTo>
                <a:cubicBezTo>
                  <a:pt x="1850787" y="3097490"/>
                  <a:pt x="1850021" y="3097313"/>
                  <a:pt x="1849431" y="3097107"/>
                </a:cubicBezTo>
                <a:cubicBezTo>
                  <a:pt x="1848842" y="3096901"/>
                  <a:pt x="1848430" y="3096621"/>
                  <a:pt x="1848194" y="3096268"/>
                </a:cubicBezTo>
                <a:cubicBezTo>
                  <a:pt x="1847958" y="3095914"/>
                  <a:pt x="1847841" y="3095502"/>
                  <a:pt x="1847841" y="3095030"/>
                </a:cubicBezTo>
                <a:lnTo>
                  <a:pt x="1847841" y="3044308"/>
                </a:lnTo>
                <a:lnTo>
                  <a:pt x="1795794" y="3044308"/>
                </a:lnTo>
                <a:lnTo>
                  <a:pt x="1795794" y="3095030"/>
                </a:lnTo>
                <a:cubicBezTo>
                  <a:pt x="1795794" y="3095502"/>
                  <a:pt x="1795675" y="3095914"/>
                  <a:pt x="1795441" y="3096268"/>
                </a:cubicBezTo>
                <a:cubicBezTo>
                  <a:pt x="1795205" y="3096621"/>
                  <a:pt x="1794793" y="3096901"/>
                  <a:pt x="1794203" y="3097107"/>
                </a:cubicBezTo>
                <a:cubicBezTo>
                  <a:pt x="1793614" y="3097313"/>
                  <a:pt x="1792834" y="3097490"/>
                  <a:pt x="1791862" y="3097637"/>
                </a:cubicBezTo>
                <a:cubicBezTo>
                  <a:pt x="1790889" y="3097785"/>
                  <a:pt x="1789667" y="3097858"/>
                  <a:pt x="1788195" y="3097858"/>
                </a:cubicBezTo>
                <a:cubicBezTo>
                  <a:pt x="1786780" y="3097858"/>
                  <a:pt x="1785573" y="3097785"/>
                  <a:pt x="1784572" y="3097637"/>
                </a:cubicBezTo>
                <a:cubicBezTo>
                  <a:pt x="1783570" y="3097490"/>
                  <a:pt x="1782774" y="3097313"/>
                  <a:pt x="1782185" y="3097107"/>
                </a:cubicBezTo>
                <a:cubicBezTo>
                  <a:pt x="1781597" y="3096901"/>
                  <a:pt x="1781184" y="3096621"/>
                  <a:pt x="1780948" y="3096268"/>
                </a:cubicBezTo>
                <a:cubicBezTo>
                  <a:pt x="1780713" y="3095914"/>
                  <a:pt x="1780595" y="3095502"/>
                  <a:pt x="1780595" y="3095030"/>
                </a:cubicBezTo>
                <a:lnTo>
                  <a:pt x="1780595" y="2985279"/>
                </a:lnTo>
                <a:cubicBezTo>
                  <a:pt x="1780595" y="2984808"/>
                  <a:pt x="1780713" y="2984395"/>
                  <a:pt x="1780948" y="2984042"/>
                </a:cubicBezTo>
                <a:cubicBezTo>
                  <a:pt x="1781184" y="2983688"/>
                  <a:pt x="1781597" y="2983409"/>
                  <a:pt x="1782185" y="2983202"/>
                </a:cubicBezTo>
                <a:cubicBezTo>
                  <a:pt x="1782774" y="2982996"/>
                  <a:pt x="1783570" y="2982820"/>
                  <a:pt x="1784572" y="2982672"/>
                </a:cubicBezTo>
                <a:cubicBezTo>
                  <a:pt x="1785573" y="2982525"/>
                  <a:pt x="1786780" y="2982451"/>
                  <a:pt x="1788195" y="2982451"/>
                </a:cubicBezTo>
                <a:close/>
                <a:moveTo>
                  <a:pt x="1537604" y="2982451"/>
                </a:moveTo>
                <a:cubicBezTo>
                  <a:pt x="1539372" y="2982451"/>
                  <a:pt x="1540800" y="2982510"/>
                  <a:pt x="1541890" y="2982628"/>
                </a:cubicBezTo>
                <a:cubicBezTo>
                  <a:pt x="1542979" y="2982746"/>
                  <a:pt x="1543849" y="2982908"/>
                  <a:pt x="1544497" y="2983114"/>
                </a:cubicBezTo>
                <a:cubicBezTo>
                  <a:pt x="1545145" y="2983320"/>
                  <a:pt x="1545631" y="2983615"/>
                  <a:pt x="1545954" y="2983998"/>
                </a:cubicBezTo>
                <a:cubicBezTo>
                  <a:pt x="1546278" y="2984381"/>
                  <a:pt x="1546588" y="2984867"/>
                  <a:pt x="1546882" y="2985456"/>
                </a:cubicBezTo>
                <a:lnTo>
                  <a:pt x="1562700" y="3018328"/>
                </a:lnTo>
                <a:cubicBezTo>
                  <a:pt x="1564168" y="3021451"/>
                  <a:pt x="1565634" y="3024720"/>
                  <a:pt x="1567098" y="3028137"/>
                </a:cubicBezTo>
                <a:cubicBezTo>
                  <a:pt x="1568562" y="3031554"/>
                  <a:pt x="1570055" y="3035000"/>
                  <a:pt x="1571579" y="3038476"/>
                </a:cubicBezTo>
                <a:lnTo>
                  <a:pt x="1571754" y="3038476"/>
                </a:lnTo>
                <a:cubicBezTo>
                  <a:pt x="1573101" y="3035118"/>
                  <a:pt x="1574492" y="3031775"/>
                  <a:pt x="1575927" y="3028446"/>
                </a:cubicBezTo>
                <a:cubicBezTo>
                  <a:pt x="1577362" y="3025118"/>
                  <a:pt x="1578814" y="3021833"/>
                  <a:pt x="1580284" y="3018593"/>
                </a:cubicBezTo>
                <a:lnTo>
                  <a:pt x="1596190" y="2985544"/>
                </a:lnTo>
                <a:cubicBezTo>
                  <a:pt x="1596367" y="2984955"/>
                  <a:pt x="1596617" y="2984454"/>
                  <a:pt x="1596941" y="2984042"/>
                </a:cubicBezTo>
                <a:cubicBezTo>
                  <a:pt x="1597265" y="2983630"/>
                  <a:pt x="1597707" y="2983320"/>
                  <a:pt x="1598266" y="2983114"/>
                </a:cubicBezTo>
                <a:cubicBezTo>
                  <a:pt x="1598826" y="2982908"/>
                  <a:pt x="1599607" y="2982746"/>
                  <a:pt x="1600609" y="2982628"/>
                </a:cubicBezTo>
                <a:cubicBezTo>
                  <a:pt x="1601610" y="2982510"/>
                  <a:pt x="1602877" y="2982451"/>
                  <a:pt x="1604408" y="2982451"/>
                </a:cubicBezTo>
                <a:cubicBezTo>
                  <a:pt x="1606529" y="2982451"/>
                  <a:pt x="1608193" y="2982525"/>
                  <a:pt x="1609401" y="2982672"/>
                </a:cubicBezTo>
                <a:cubicBezTo>
                  <a:pt x="1610608" y="2982820"/>
                  <a:pt x="1611448" y="2983100"/>
                  <a:pt x="1611919" y="2983512"/>
                </a:cubicBezTo>
                <a:cubicBezTo>
                  <a:pt x="1612390" y="2983924"/>
                  <a:pt x="1612553" y="2984513"/>
                  <a:pt x="1612405" y="2985279"/>
                </a:cubicBezTo>
                <a:cubicBezTo>
                  <a:pt x="1612258" y="2986045"/>
                  <a:pt x="1611860" y="2987076"/>
                  <a:pt x="1611212" y="2988372"/>
                </a:cubicBezTo>
                <a:lnTo>
                  <a:pt x="1578870" y="3052880"/>
                </a:lnTo>
                <a:lnTo>
                  <a:pt x="1578870" y="3095030"/>
                </a:lnTo>
                <a:cubicBezTo>
                  <a:pt x="1578870" y="3095502"/>
                  <a:pt x="1578753" y="3095914"/>
                  <a:pt x="1578519" y="3096268"/>
                </a:cubicBezTo>
                <a:cubicBezTo>
                  <a:pt x="1578285" y="3096621"/>
                  <a:pt x="1577875" y="3096901"/>
                  <a:pt x="1577288" y="3097107"/>
                </a:cubicBezTo>
                <a:cubicBezTo>
                  <a:pt x="1576703" y="3097313"/>
                  <a:pt x="1575912" y="3097490"/>
                  <a:pt x="1574917" y="3097637"/>
                </a:cubicBezTo>
                <a:cubicBezTo>
                  <a:pt x="1573922" y="3097785"/>
                  <a:pt x="1572721" y="3097858"/>
                  <a:pt x="1571315" y="3097858"/>
                </a:cubicBezTo>
                <a:cubicBezTo>
                  <a:pt x="1569851" y="3097858"/>
                  <a:pt x="1568635" y="3097785"/>
                  <a:pt x="1567669" y="3097637"/>
                </a:cubicBezTo>
                <a:cubicBezTo>
                  <a:pt x="1566702" y="3097490"/>
                  <a:pt x="1565912" y="3097313"/>
                  <a:pt x="1565297" y="3097107"/>
                </a:cubicBezTo>
                <a:cubicBezTo>
                  <a:pt x="1564681" y="3096901"/>
                  <a:pt x="1564257" y="3096621"/>
                  <a:pt x="1564023" y="3096268"/>
                </a:cubicBezTo>
                <a:cubicBezTo>
                  <a:pt x="1563789" y="3095914"/>
                  <a:pt x="1563672" y="3095502"/>
                  <a:pt x="1563672" y="3095030"/>
                </a:cubicBezTo>
                <a:lnTo>
                  <a:pt x="1563672" y="3052880"/>
                </a:lnTo>
                <a:lnTo>
                  <a:pt x="1531330" y="2988372"/>
                </a:lnTo>
                <a:cubicBezTo>
                  <a:pt x="1530682" y="2987017"/>
                  <a:pt x="1530284" y="2985957"/>
                  <a:pt x="1530137" y="2985191"/>
                </a:cubicBezTo>
                <a:cubicBezTo>
                  <a:pt x="1529990" y="2984425"/>
                  <a:pt x="1530137" y="2983836"/>
                  <a:pt x="1530579" y="2983423"/>
                </a:cubicBezTo>
                <a:cubicBezTo>
                  <a:pt x="1531020" y="2983011"/>
                  <a:pt x="1531816" y="2982746"/>
                  <a:pt x="1532965" y="2982628"/>
                </a:cubicBezTo>
                <a:cubicBezTo>
                  <a:pt x="1534114" y="2982510"/>
                  <a:pt x="1535660" y="2982451"/>
                  <a:pt x="1537604" y="2982451"/>
                </a:cubicBezTo>
                <a:close/>
                <a:moveTo>
                  <a:pt x="1311939" y="2982451"/>
                </a:moveTo>
                <a:cubicBezTo>
                  <a:pt x="1313412" y="2982451"/>
                  <a:pt x="1314634" y="2982525"/>
                  <a:pt x="1315606" y="2982672"/>
                </a:cubicBezTo>
                <a:cubicBezTo>
                  <a:pt x="1316578" y="2982820"/>
                  <a:pt x="1317359" y="2982996"/>
                  <a:pt x="1317948" y="2983202"/>
                </a:cubicBezTo>
                <a:cubicBezTo>
                  <a:pt x="1318537" y="2983409"/>
                  <a:pt x="1318949" y="2983688"/>
                  <a:pt x="1319185" y="2984042"/>
                </a:cubicBezTo>
                <a:cubicBezTo>
                  <a:pt x="1319421" y="2984395"/>
                  <a:pt x="1319538" y="2984808"/>
                  <a:pt x="1319538" y="2985279"/>
                </a:cubicBezTo>
                <a:lnTo>
                  <a:pt x="1319538" y="3031053"/>
                </a:lnTo>
                <a:lnTo>
                  <a:pt x="1371585" y="3031053"/>
                </a:lnTo>
                <a:lnTo>
                  <a:pt x="1371585" y="2985279"/>
                </a:lnTo>
                <a:cubicBezTo>
                  <a:pt x="1371585" y="2984808"/>
                  <a:pt x="1371703" y="2984395"/>
                  <a:pt x="1371939" y="2984042"/>
                </a:cubicBezTo>
                <a:cubicBezTo>
                  <a:pt x="1372174" y="2983688"/>
                  <a:pt x="1372587" y="2983409"/>
                  <a:pt x="1373176" y="2983202"/>
                </a:cubicBezTo>
                <a:cubicBezTo>
                  <a:pt x="1373765" y="2982996"/>
                  <a:pt x="1374531" y="2982820"/>
                  <a:pt x="1375474" y="2982672"/>
                </a:cubicBezTo>
                <a:cubicBezTo>
                  <a:pt x="1376416" y="2982525"/>
                  <a:pt x="1377653" y="2982451"/>
                  <a:pt x="1379186" y="2982451"/>
                </a:cubicBezTo>
                <a:cubicBezTo>
                  <a:pt x="1380599" y="2982451"/>
                  <a:pt x="1381793" y="2982525"/>
                  <a:pt x="1382763" y="2982672"/>
                </a:cubicBezTo>
                <a:cubicBezTo>
                  <a:pt x="1383736" y="2982820"/>
                  <a:pt x="1384517" y="2982996"/>
                  <a:pt x="1385106" y="2983202"/>
                </a:cubicBezTo>
                <a:cubicBezTo>
                  <a:pt x="1385696" y="2983409"/>
                  <a:pt x="1386107" y="2983688"/>
                  <a:pt x="1386344" y="2984042"/>
                </a:cubicBezTo>
                <a:cubicBezTo>
                  <a:pt x="1386579" y="2984395"/>
                  <a:pt x="1386697" y="2984808"/>
                  <a:pt x="1386697" y="2985279"/>
                </a:cubicBezTo>
                <a:lnTo>
                  <a:pt x="1386697" y="3095030"/>
                </a:lnTo>
                <a:cubicBezTo>
                  <a:pt x="1386697" y="3095502"/>
                  <a:pt x="1386579" y="3095914"/>
                  <a:pt x="1386344" y="3096268"/>
                </a:cubicBezTo>
                <a:cubicBezTo>
                  <a:pt x="1386107" y="3096621"/>
                  <a:pt x="1385696" y="3096901"/>
                  <a:pt x="1385106" y="3097107"/>
                </a:cubicBezTo>
                <a:cubicBezTo>
                  <a:pt x="1384517" y="3097313"/>
                  <a:pt x="1383736" y="3097490"/>
                  <a:pt x="1382763" y="3097637"/>
                </a:cubicBezTo>
                <a:cubicBezTo>
                  <a:pt x="1381793" y="3097785"/>
                  <a:pt x="1380599" y="3097858"/>
                  <a:pt x="1379186" y="3097858"/>
                </a:cubicBezTo>
                <a:cubicBezTo>
                  <a:pt x="1377653" y="3097858"/>
                  <a:pt x="1376416" y="3097785"/>
                  <a:pt x="1375474" y="3097637"/>
                </a:cubicBezTo>
                <a:cubicBezTo>
                  <a:pt x="1374531" y="3097490"/>
                  <a:pt x="1373765" y="3097313"/>
                  <a:pt x="1373176" y="3097107"/>
                </a:cubicBezTo>
                <a:cubicBezTo>
                  <a:pt x="1372587" y="3096901"/>
                  <a:pt x="1372174" y="3096621"/>
                  <a:pt x="1371939" y="3096268"/>
                </a:cubicBezTo>
                <a:cubicBezTo>
                  <a:pt x="1371703" y="3095914"/>
                  <a:pt x="1371585" y="3095502"/>
                  <a:pt x="1371585" y="3095030"/>
                </a:cubicBezTo>
                <a:lnTo>
                  <a:pt x="1371585" y="3044308"/>
                </a:lnTo>
                <a:lnTo>
                  <a:pt x="1319538" y="3044308"/>
                </a:lnTo>
                <a:lnTo>
                  <a:pt x="1319538" y="3095030"/>
                </a:lnTo>
                <a:cubicBezTo>
                  <a:pt x="1319538" y="3095502"/>
                  <a:pt x="1319421" y="3095914"/>
                  <a:pt x="1319185" y="3096268"/>
                </a:cubicBezTo>
                <a:cubicBezTo>
                  <a:pt x="1318949" y="3096621"/>
                  <a:pt x="1318537" y="3096901"/>
                  <a:pt x="1317948" y="3097107"/>
                </a:cubicBezTo>
                <a:cubicBezTo>
                  <a:pt x="1317359" y="3097313"/>
                  <a:pt x="1316578" y="3097490"/>
                  <a:pt x="1315606" y="3097637"/>
                </a:cubicBezTo>
                <a:cubicBezTo>
                  <a:pt x="1314634" y="3097785"/>
                  <a:pt x="1313412" y="3097858"/>
                  <a:pt x="1311939" y="3097858"/>
                </a:cubicBezTo>
                <a:cubicBezTo>
                  <a:pt x="1310525" y="3097858"/>
                  <a:pt x="1309317" y="3097785"/>
                  <a:pt x="1308316" y="3097637"/>
                </a:cubicBezTo>
                <a:cubicBezTo>
                  <a:pt x="1307315" y="3097490"/>
                  <a:pt x="1306519" y="3097313"/>
                  <a:pt x="1305930" y="3097107"/>
                </a:cubicBezTo>
                <a:cubicBezTo>
                  <a:pt x="1305341" y="3096901"/>
                  <a:pt x="1304929" y="3096621"/>
                  <a:pt x="1304693" y="3096268"/>
                </a:cubicBezTo>
                <a:cubicBezTo>
                  <a:pt x="1304457" y="3095914"/>
                  <a:pt x="1304340" y="3095502"/>
                  <a:pt x="1304340" y="3095030"/>
                </a:cubicBezTo>
                <a:lnTo>
                  <a:pt x="1304340" y="2985279"/>
                </a:lnTo>
                <a:cubicBezTo>
                  <a:pt x="1304340" y="2984808"/>
                  <a:pt x="1304457" y="2984395"/>
                  <a:pt x="1304693" y="2984042"/>
                </a:cubicBezTo>
                <a:cubicBezTo>
                  <a:pt x="1304929" y="2983688"/>
                  <a:pt x="1305341" y="2983409"/>
                  <a:pt x="1305930" y="2983202"/>
                </a:cubicBezTo>
                <a:cubicBezTo>
                  <a:pt x="1306519" y="2982996"/>
                  <a:pt x="1307315" y="2982820"/>
                  <a:pt x="1308316" y="2982672"/>
                </a:cubicBezTo>
                <a:cubicBezTo>
                  <a:pt x="1309317" y="2982525"/>
                  <a:pt x="1310525" y="2982451"/>
                  <a:pt x="1311939" y="2982451"/>
                </a:cubicBezTo>
                <a:close/>
                <a:moveTo>
                  <a:pt x="1061354" y="2982451"/>
                </a:moveTo>
                <a:cubicBezTo>
                  <a:pt x="1063121" y="2982451"/>
                  <a:pt x="1064551" y="2982510"/>
                  <a:pt x="1065640" y="2982628"/>
                </a:cubicBezTo>
                <a:cubicBezTo>
                  <a:pt x="1066730" y="2982746"/>
                  <a:pt x="1067599" y="2982908"/>
                  <a:pt x="1068247" y="2983114"/>
                </a:cubicBezTo>
                <a:cubicBezTo>
                  <a:pt x="1068895" y="2983320"/>
                  <a:pt x="1069381" y="2983615"/>
                  <a:pt x="1069705" y="2983998"/>
                </a:cubicBezTo>
                <a:cubicBezTo>
                  <a:pt x="1070029" y="2984381"/>
                  <a:pt x="1070338" y="2984867"/>
                  <a:pt x="1070633" y="2985456"/>
                </a:cubicBezTo>
                <a:lnTo>
                  <a:pt x="1086450" y="3018328"/>
                </a:lnTo>
                <a:cubicBezTo>
                  <a:pt x="1087918" y="3021451"/>
                  <a:pt x="1089384" y="3024720"/>
                  <a:pt x="1090849" y="3028137"/>
                </a:cubicBezTo>
                <a:cubicBezTo>
                  <a:pt x="1092312" y="3031554"/>
                  <a:pt x="1093806" y="3035000"/>
                  <a:pt x="1095330" y="3038476"/>
                </a:cubicBezTo>
                <a:lnTo>
                  <a:pt x="1095505" y="3038476"/>
                </a:lnTo>
                <a:cubicBezTo>
                  <a:pt x="1096852" y="3035118"/>
                  <a:pt x="1098243" y="3031775"/>
                  <a:pt x="1099677" y="3028446"/>
                </a:cubicBezTo>
                <a:cubicBezTo>
                  <a:pt x="1101112" y="3025118"/>
                  <a:pt x="1102566" y="3021833"/>
                  <a:pt x="1104036" y="3018593"/>
                </a:cubicBezTo>
                <a:lnTo>
                  <a:pt x="1119943" y="2985544"/>
                </a:lnTo>
                <a:cubicBezTo>
                  <a:pt x="1120120" y="2984955"/>
                  <a:pt x="1120370" y="2984454"/>
                  <a:pt x="1120694" y="2984042"/>
                </a:cubicBezTo>
                <a:cubicBezTo>
                  <a:pt x="1121018" y="2983630"/>
                  <a:pt x="1121461" y="2983320"/>
                  <a:pt x="1122019" y="2983114"/>
                </a:cubicBezTo>
                <a:cubicBezTo>
                  <a:pt x="1122579" y="2982908"/>
                  <a:pt x="1123359" y="2982746"/>
                  <a:pt x="1124361" y="2982628"/>
                </a:cubicBezTo>
                <a:cubicBezTo>
                  <a:pt x="1125363" y="2982510"/>
                  <a:pt x="1126629" y="2982451"/>
                  <a:pt x="1128161" y="2982451"/>
                </a:cubicBezTo>
                <a:cubicBezTo>
                  <a:pt x="1130283" y="2982451"/>
                  <a:pt x="1131946" y="2982525"/>
                  <a:pt x="1133154" y="2982672"/>
                </a:cubicBezTo>
                <a:cubicBezTo>
                  <a:pt x="1134361" y="2982820"/>
                  <a:pt x="1135201" y="2983100"/>
                  <a:pt x="1135672" y="2983512"/>
                </a:cubicBezTo>
                <a:cubicBezTo>
                  <a:pt x="1136143" y="2983924"/>
                  <a:pt x="1136305" y="2984513"/>
                  <a:pt x="1136159" y="2985279"/>
                </a:cubicBezTo>
                <a:cubicBezTo>
                  <a:pt x="1136011" y="2986045"/>
                  <a:pt x="1135613" y="2987076"/>
                  <a:pt x="1134965" y="2988372"/>
                </a:cubicBezTo>
                <a:lnTo>
                  <a:pt x="1102621" y="3052880"/>
                </a:lnTo>
                <a:lnTo>
                  <a:pt x="1102621" y="3095030"/>
                </a:lnTo>
                <a:cubicBezTo>
                  <a:pt x="1102621" y="3095502"/>
                  <a:pt x="1102505" y="3095914"/>
                  <a:pt x="1102271" y="3096268"/>
                </a:cubicBezTo>
                <a:cubicBezTo>
                  <a:pt x="1102037" y="3096621"/>
                  <a:pt x="1101625" y="3096901"/>
                  <a:pt x="1101040" y="3097107"/>
                </a:cubicBezTo>
                <a:cubicBezTo>
                  <a:pt x="1100454" y="3097313"/>
                  <a:pt x="1099664" y="3097490"/>
                  <a:pt x="1098668" y="3097637"/>
                </a:cubicBezTo>
                <a:cubicBezTo>
                  <a:pt x="1097672" y="3097785"/>
                  <a:pt x="1096472" y="3097858"/>
                  <a:pt x="1095066" y="3097858"/>
                </a:cubicBezTo>
                <a:cubicBezTo>
                  <a:pt x="1093602" y="3097858"/>
                  <a:pt x="1092386" y="3097785"/>
                  <a:pt x="1091419" y="3097637"/>
                </a:cubicBezTo>
                <a:cubicBezTo>
                  <a:pt x="1090453" y="3097490"/>
                  <a:pt x="1089662" y="3097313"/>
                  <a:pt x="1089047" y="3097107"/>
                </a:cubicBezTo>
                <a:cubicBezTo>
                  <a:pt x="1088432" y="3096901"/>
                  <a:pt x="1088008" y="3096621"/>
                  <a:pt x="1087774" y="3096268"/>
                </a:cubicBezTo>
                <a:cubicBezTo>
                  <a:pt x="1087539" y="3095914"/>
                  <a:pt x="1087422" y="3095502"/>
                  <a:pt x="1087422" y="3095030"/>
                </a:cubicBezTo>
                <a:lnTo>
                  <a:pt x="1087422" y="3052880"/>
                </a:lnTo>
                <a:lnTo>
                  <a:pt x="1055081" y="2988372"/>
                </a:lnTo>
                <a:cubicBezTo>
                  <a:pt x="1054434" y="2987017"/>
                  <a:pt x="1054035" y="2985957"/>
                  <a:pt x="1053888" y="2985191"/>
                </a:cubicBezTo>
                <a:cubicBezTo>
                  <a:pt x="1053740" y="2984425"/>
                  <a:pt x="1053888" y="2983836"/>
                  <a:pt x="1054329" y="2983423"/>
                </a:cubicBezTo>
                <a:cubicBezTo>
                  <a:pt x="1054772" y="2983011"/>
                  <a:pt x="1055567" y="2982746"/>
                  <a:pt x="1056716" y="2982628"/>
                </a:cubicBezTo>
                <a:cubicBezTo>
                  <a:pt x="1057865" y="2982510"/>
                  <a:pt x="1059411" y="2982451"/>
                  <a:pt x="1061354" y="2982451"/>
                </a:cubicBezTo>
                <a:close/>
                <a:moveTo>
                  <a:pt x="845217" y="2982451"/>
                </a:moveTo>
                <a:cubicBezTo>
                  <a:pt x="846690" y="2982451"/>
                  <a:pt x="847912" y="2982525"/>
                  <a:pt x="848883" y="2982672"/>
                </a:cubicBezTo>
                <a:cubicBezTo>
                  <a:pt x="849855" y="2982820"/>
                  <a:pt x="850636" y="2982996"/>
                  <a:pt x="851225" y="2983202"/>
                </a:cubicBezTo>
                <a:cubicBezTo>
                  <a:pt x="851816" y="2983409"/>
                  <a:pt x="852228" y="2983688"/>
                  <a:pt x="852464" y="2984042"/>
                </a:cubicBezTo>
                <a:cubicBezTo>
                  <a:pt x="852699" y="2984395"/>
                  <a:pt x="852817" y="2984808"/>
                  <a:pt x="852817" y="2985279"/>
                </a:cubicBezTo>
                <a:lnTo>
                  <a:pt x="852817" y="3031053"/>
                </a:lnTo>
                <a:lnTo>
                  <a:pt x="904863" y="3031053"/>
                </a:lnTo>
                <a:lnTo>
                  <a:pt x="904863" y="2985279"/>
                </a:lnTo>
                <a:cubicBezTo>
                  <a:pt x="904863" y="2984808"/>
                  <a:pt x="904981" y="2984395"/>
                  <a:pt x="905217" y="2984042"/>
                </a:cubicBezTo>
                <a:cubicBezTo>
                  <a:pt x="905453" y="2983688"/>
                  <a:pt x="905865" y="2983409"/>
                  <a:pt x="906454" y="2983202"/>
                </a:cubicBezTo>
                <a:cubicBezTo>
                  <a:pt x="907044" y="2982996"/>
                  <a:pt x="907809" y="2982820"/>
                  <a:pt x="908752" y="2982672"/>
                </a:cubicBezTo>
                <a:cubicBezTo>
                  <a:pt x="909694" y="2982525"/>
                  <a:pt x="910931" y="2982451"/>
                  <a:pt x="912463" y="2982451"/>
                </a:cubicBezTo>
                <a:cubicBezTo>
                  <a:pt x="913877" y="2982451"/>
                  <a:pt x="915070" y="2982525"/>
                  <a:pt x="916042" y="2982672"/>
                </a:cubicBezTo>
                <a:cubicBezTo>
                  <a:pt x="917014" y="2982820"/>
                  <a:pt x="917794" y="2982996"/>
                  <a:pt x="918383" y="2983202"/>
                </a:cubicBezTo>
                <a:cubicBezTo>
                  <a:pt x="918972" y="2983409"/>
                  <a:pt x="919384" y="2983688"/>
                  <a:pt x="919621" y="2984042"/>
                </a:cubicBezTo>
                <a:cubicBezTo>
                  <a:pt x="919856" y="2984395"/>
                  <a:pt x="919975" y="2984808"/>
                  <a:pt x="919975" y="2985279"/>
                </a:cubicBezTo>
                <a:lnTo>
                  <a:pt x="919975" y="3095030"/>
                </a:lnTo>
                <a:cubicBezTo>
                  <a:pt x="919975" y="3095502"/>
                  <a:pt x="919856" y="3095914"/>
                  <a:pt x="919621" y="3096268"/>
                </a:cubicBezTo>
                <a:cubicBezTo>
                  <a:pt x="919384" y="3096621"/>
                  <a:pt x="918972" y="3096901"/>
                  <a:pt x="918383" y="3097107"/>
                </a:cubicBezTo>
                <a:cubicBezTo>
                  <a:pt x="917794" y="3097313"/>
                  <a:pt x="917014" y="3097490"/>
                  <a:pt x="916042" y="3097637"/>
                </a:cubicBezTo>
                <a:cubicBezTo>
                  <a:pt x="915070" y="3097785"/>
                  <a:pt x="913877" y="3097858"/>
                  <a:pt x="912463" y="3097858"/>
                </a:cubicBezTo>
                <a:cubicBezTo>
                  <a:pt x="910931" y="3097858"/>
                  <a:pt x="909694" y="3097785"/>
                  <a:pt x="908752" y="3097637"/>
                </a:cubicBezTo>
                <a:cubicBezTo>
                  <a:pt x="907809" y="3097490"/>
                  <a:pt x="907044" y="3097313"/>
                  <a:pt x="906454" y="3097107"/>
                </a:cubicBezTo>
                <a:cubicBezTo>
                  <a:pt x="905865" y="3096901"/>
                  <a:pt x="905453" y="3096621"/>
                  <a:pt x="905217" y="3096268"/>
                </a:cubicBezTo>
                <a:cubicBezTo>
                  <a:pt x="904981" y="3095914"/>
                  <a:pt x="904863" y="3095502"/>
                  <a:pt x="904863" y="3095030"/>
                </a:cubicBezTo>
                <a:lnTo>
                  <a:pt x="904863" y="3044308"/>
                </a:lnTo>
                <a:lnTo>
                  <a:pt x="852817" y="3044308"/>
                </a:lnTo>
                <a:lnTo>
                  <a:pt x="852817" y="3095030"/>
                </a:lnTo>
                <a:cubicBezTo>
                  <a:pt x="852817" y="3095502"/>
                  <a:pt x="852699" y="3095914"/>
                  <a:pt x="852464" y="3096268"/>
                </a:cubicBezTo>
                <a:cubicBezTo>
                  <a:pt x="852228" y="3096621"/>
                  <a:pt x="851816" y="3096901"/>
                  <a:pt x="851225" y="3097107"/>
                </a:cubicBezTo>
                <a:cubicBezTo>
                  <a:pt x="850636" y="3097313"/>
                  <a:pt x="849855" y="3097490"/>
                  <a:pt x="848883" y="3097637"/>
                </a:cubicBezTo>
                <a:cubicBezTo>
                  <a:pt x="847912" y="3097785"/>
                  <a:pt x="846690" y="3097858"/>
                  <a:pt x="845217" y="3097858"/>
                </a:cubicBezTo>
                <a:cubicBezTo>
                  <a:pt x="843802" y="3097858"/>
                  <a:pt x="842595" y="3097785"/>
                  <a:pt x="841595" y="3097637"/>
                </a:cubicBezTo>
                <a:cubicBezTo>
                  <a:pt x="840592" y="3097490"/>
                  <a:pt x="839796" y="3097313"/>
                  <a:pt x="839208" y="3097107"/>
                </a:cubicBezTo>
                <a:cubicBezTo>
                  <a:pt x="838618" y="3096901"/>
                  <a:pt x="838206" y="3096621"/>
                  <a:pt x="837970" y="3096268"/>
                </a:cubicBezTo>
                <a:cubicBezTo>
                  <a:pt x="837736" y="3095914"/>
                  <a:pt x="837617" y="3095502"/>
                  <a:pt x="837617" y="3095030"/>
                </a:cubicBezTo>
                <a:lnTo>
                  <a:pt x="837617" y="2985279"/>
                </a:lnTo>
                <a:cubicBezTo>
                  <a:pt x="837617" y="2984808"/>
                  <a:pt x="837736" y="2984395"/>
                  <a:pt x="837970" y="2984042"/>
                </a:cubicBezTo>
                <a:cubicBezTo>
                  <a:pt x="838206" y="2983688"/>
                  <a:pt x="838618" y="2983409"/>
                  <a:pt x="839208" y="2983202"/>
                </a:cubicBezTo>
                <a:cubicBezTo>
                  <a:pt x="839796" y="2982996"/>
                  <a:pt x="840592" y="2982820"/>
                  <a:pt x="841595" y="2982672"/>
                </a:cubicBezTo>
                <a:cubicBezTo>
                  <a:pt x="842595" y="2982525"/>
                  <a:pt x="843802" y="2982451"/>
                  <a:pt x="845217" y="2982451"/>
                </a:cubicBezTo>
                <a:close/>
                <a:moveTo>
                  <a:pt x="594625" y="2982451"/>
                </a:moveTo>
                <a:cubicBezTo>
                  <a:pt x="596393" y="2982451"/>
                  <a:pt x="597821" y="2982510"/>
                  <a:pt x="598928" y="2982628"/>
                </a:cubicBezTo>
                <a:cubicBezTo>
                  <a:pt x="600018" y="2982746"/>
                  <a:pt x="600888" y="2982908"/>
                  <a:pt x="601536" y="2983114"/>
                </a:cubicBezTo>
                <a:cubicBezTo>
                  <a:pt x="602185" y="2983320"/>
                  <a:pt x="602670" y="2983615"/>
                  <a:pt x="602994" y="2983998"/>
                </a:cubicBezTo>
                <a:cubicBezTo>
                  <a:pt x="603319" y="2984381"/>
                  <a:pt x="603627" y="2984867"/>
                  <a:pt x="603921" y="2985456"/>
                </a:cubicBezTo>
                <a:lnTo>
                  <a:pt x="619739" y="3018328"/>
                </a:lnTo>
                <a:cubicBezTo>
                  <a:pt x="621207" y="3021451"/>
                  <a:pt x="622673" y="3024720"/>
                  <a:pt x="624137" y="3028137"/>
                </a:cubicBezTo>
                <a:cubicBezTo>
                  <a:pt x="625601" y="3031554"/>
                  <a:pt x="627095" y="3035000"/>
                  <a:pt x="628619" y="3038476"/>
                </a:cubicBezTo>
                <a:lnTo>
                  <a:pt x="628794" y="3038476"/>
                </a:lnTo>
                <a:cubicBezTo>
                  <a:pt x="630141" y="3035118"/>
                  <a:pt x="631531" y="3031775"/>
                  <a:pt x="632967" y="3028446"/>
                </a:cubicBezTo>
                <a:cubicBezTo>
                  <a:pt x="634401" y="3025118"/>
                  <a:pt x="635854" y="3021833"/>
                  <a:pt x="637324" y="3018593"/>
                </a:cubicBezTo>
                <a:lnTo>
                  <a:pt x="653231" y="2985544"/>
                </a:lnTo>
                <a:cubicBezTo>
                  <a:pt x="653408" y="2984955"/>
                  <a:pt x="653657" y="2984454"/>
                  <a:pt x="653981" y="2984042"/>
                </a:cubicBezTo>
                <a:cubicBezTo>
                  <a:pt x="654305" y="2983630"/>
                  <a:pt x="654747" y="2983320"/>
                  <a:pt x="655308" y="2983114"/>
                </a:cubicBezTo>
                <a:cubicBezTo>
                  <a:pt x="655867" y="2982908"/>
                  <a:pt x="656646" y="2982746"/>
                  <a:pt x="657649" y="2982628"/>
                </a:cubicBezTo>
                <a:cubicBezTo>
                  <a:pt x="658649" y="2982510"/>
                  <a:pt x="659917" y="2982451"/>
                  <a:pt x="661448" y="2982451"/>
                </a:cubicBezTo>
                <a:cubicBezTo>
                  <a:pt x="663569" y="2982451"/>
                  <a:pt x="665234" y="2982525"/>
                  <a:pt x="666441" y="2982672"/>
                </a:cubicBezTo>
                <a:cubicBezTo>
                  <a:pt x="667649" y="2982820"/>
                  <a:pt x="668488" y="2983100"/>
                  <a:pt x="668959" y="2983512"/>
                </a:cubicBezTo>
                <a:cubicBezTo>
                  <a:pt x="669431" y="2983924"/>
                  <a:pt x="669594" y="2984513"/>
                  <a:pt x="669445" y="2985279"/>
                </a:cubicBezTo>
                <a:cubicBezTo>
                  <a:pt x="669300" y="2986045"/>
                  <a:pt x="668902" y="2987076"/>
                  <a:pt x="668253" y="2988372"/>
                </a:cubicBezTo>
                <a:lnTo>
                  <a:pt x="635911" y="3052880"/>
                </a:lnTo>
                <a:lnTo>
                  <a:pt x="635911" y="3095030"/>
                </a:lnTo>
                <a:cubicBezTo>
                  <a:pt x="635911" y="3095502"/>
                  <a:pt x="635794" y="3095914"/>
                  <a:pt x="635559" y="3096268"/>
                </a:cubicBezTo>
                <a:cubicBezTo>
                  <a:pt x="635324" y="3096621"/>
                  <a:pt x="634915" y="3096901"/>
                  <a:pt x="634330" y="3097107"/>
                </a:cubicBezTo>
                <a:cubicBezTo>
                  <a:pt x="633743" y="3097313"/>
                  <a:pt x="632953" y="3097490"/>
                  <a:pt x="631957" y="3097637"/>
                </a:cubicBezTo>
                <a:cubicBezTo>
                  <a:pt x="630962" y="3097785"/>
                  <a:pt x="629761" y="3097858"/>
                  <a:pt x="628354" y="3097858"/>
                </a:cubicBezTo>
                <a:cubicBezTo>
                  <a:pt x="626890" y="3097858"/>
                  <a:pt x="625675" y="3097785"/>
                  <a:pt x="624708" y="3097637"/>
                </a:cubicBezTo>
                <a:cubicBezTo>
                  <a:pt x="623741" y="3097490"/>
                  <a:pt x="622952" y="3097313"/>
                  <a:pt x="622337" y="3097107"/>
                </a:cubicBezTo>
                <a:cubicBezTo>
                  <a:pt x="621722" y="3096901"/>
                  <a:pt x="621297" y="3096621"/>
                  <a:pt x="621062" y="3096268"/>
                </a:cubicBezTo>
                <a:cubicBezTo>
                  <a:pt x="620829" y="3095914"/>
                  <a:pt x="620712" y="3095502"/>
                  <a:pt x="620712" y="3095030"/>
                </a:cubicBezTo>
                <a:lnTo>
                  <a:pt x="620712" y="3052880"/>
                </a:lnTo>
                <a:lnTo>
                  <a:pt x="588351" y="2988372"/>
                </a:lnTo>
                <a:cubicBezTo>
                  <a:pt x="587703" y="2987017"/>
                  <a:pt x="587306" y="2985957"/>
                  <a:pt x="587158" y="2985191"/>
                </a:cubicBezTo>
                <a:cubicBezTo>
                  <a:pt x="587011" y="2984425"/>
                  <a:pt x="587158" y="2983836"/>
                  <a:pt x="587600" y="2983423"/>
                </a:cubicBezTo>
                <a:cubicBezTo>
                  <a:pt x="588042" y="2983011"/>
                  <a:pt x="588837" y="2982746"/>
                  <a:pt x="589986" y="2982628"/>
                </a:cubicBezTo>
                <a:cubicBezTo>
                  <a:pt x="591135" y="2982510"/>
                  <a:pt x="592681" y="2982451"/>
                  <a:pt x="594625" y="2982451"/>
                </a:cubicBezTo>
                <a:close/>
                <a:moveTo>
                  <a:pt x="368961" y="2982451"/>
                </a:moveTo>
                <a:cubicBezTo>
                  <a:pt x="370433" y="2982451"/>
                  <a:pt x="371656" y="2982525"/>
                  <a:pt x="372628" y="2982672"/>
                </a:cubicBezTo>
                <a:cubicBezTo>
                  <a:pt x="373600" y="2982820"/>
                  <a:pt x="374380" y="2982996"/>
                  <a:pt x="374969" y="2983202"/>
                </a:cubicBezTo>
                <a:cubicBezTo>
                  <a:pt x="375559" y="2983409"/>
                  <a:pt x="375971" y="2983688"/>
                  <a:pt x="376207" y="2984042"/>
                </a:cubicBezTo>
                <a:cubicBezTo>
                  <a:pt x="376442" y="2984395"/>
                  <a:pt x="376560" y="2984808"/>
                  <a:pt x="376560" y="2985279"/>
                </a:cubicBezTo>
                <a:lnTo>
                  <a:pt x="376560" y="3031053"/>
                </a:lnTo>
                <a:lnTo>
                  <a:pt x="428608" y="3031053"/>
                </a:lnTo>
                <a:lnTo>
                  <a:pt x="428608" y="2985279"/>
                </a:lnTo>
                <a:cubicBezTo>
                  <a:pt x="428608" y="2984808"/>
                  <a:pt x="428725" y="2984395"/>
                  <a:pt x="428961" y="2984042"/>
                </a:cubicBezTo>
                <a:cubicBezTo>
                  <a:pt x="429197" y="2983688"/>
                  <a:pt x="429609" y="2983409"/>
                  <a:pt x="430198" y="2983202"/>
                </a:cubicBezTo>
                <a:cubicBezTo>
                  <a:pt x="430787" y="2982996"/>
                  <a:pt x="431553" y="2982820"/>
                  <a:pt x="432496" y="2982672"/>
                </a:cubicBezTo>
                <a:cubicBezTo>
                  <a:pt x="433438" y="2982525"/>
                  <a:pt x="434676" y="2982451"/>
                  <a:pt x="436207" y="2982451"/>
                </a:cubicBezTo>
                <a:cubicBezTo>
                  <a:pt x="437621" y="2982451"/>
                  <a:pt x="438814" y="2982525"/>
                  <a:pt x="439786" y="2982672"/>
                </a:cubicBezTo>
                <a:cubicBezTo>
                  <a:pt x="440758" y="2982820"/>
                  <a:pt x="441539" y="2982996"/>
                  <a:pt x="442128" y="2983202"/>
                </a:cubicBezTo>
                <a:cubicBezTo>
                  <a:pt x="442717" y="2983409"/>
                  <a:pt x="443129" y="2983688"/>
                  <a:pt x="443365" y="2984042"/>
                </a:cubicBezTo>
                <a:cubicBezTo>
                  <a:pt x="443601" y="2984395"/>
                  <a:pt x="443718" y="2984808"/>
                  <a:pt x="443718" y="2985279"/>
                </a:cubicBezTo>
                <a:lnTo>
                  <a:pt x="443718" y="3095030"/>
                </a:lnTo>
                <a:cubicBezTo>
                  <a:pt x="443718" y="3095502"/>
                  <a:pt x="443601" y="3095914"/>
                  <a:pt x="443365" y="3096268"/>
                </a:cubicBezTo>
                <a:cubicBezTo>
                  <a:pt x="443129" y="3096621"/>
                  <a:pt x="442717" y="3096901"/>
                  <a:pt x="442128" y="3097107"/>
                </a:cubicBezTo>
                <a:cubicBezTo>
                  <a:pt x="441539" y="3097313"/>
                  <a:pt x="440758" y="3097490"/>
                  <a:pt x="439786" y="3097637"/>
                </a:cubicBezTo>
                <a:cubicBezTo>
                  <a:pt x="438814" y="3097785"/>
                  <a:pt x="437621" y="3097858"/>
                  <a:pt x="436207" y="3097858"/>
                </a:cubicBezTo>
                <a:cubicBezTo>
                  <a:pt x="434676" y="3097858"/>
                  <a:pt x="433438" y="3097785"/>
                  <a:pt x="432496" y="3097637"/>
                </a:cubicBezTo>
                <a:cubicBezTo>
                  <a:pt x="431553" y="3097490"/>
                  <a:pt x="430787" y="3097313"/>
                  <a:pt x="430198" y="3097107"/>
                </a:cubicBezTo>
                <a:cubicBezTo>
                  <a:pt x="429609" y="3096901"/>
                  <a:pt x="429197" y="3096621"/>
                  <a:pt x="428961" y="3096268"/>
                </a:cubicBezTo>
                <a:cubicBezTo>
                  <a:pt x="428725" y="3095914"/>
                  <a:pt x="428608" y="3095502"/>
                  <a:pt x="428608" y="3095030"/>
                </a:cubicBezTo>
                <a:lnTo>
                  <a:pt x="428608" y="3044308"/>
                </a:lnTo>
                <a:lnTo>
                  <a:pt x="376560" y="3044308"/>
                </a:lnTo>
                <a:lnTo>
                  <a:pt x="376560" y="3095030"/>
                </a:lnTo>
                <a:cubicBezTo>
                  <a:pt x="376560" y="3095502"/>
                  <a:pt x="376442" y="3095914"/>
                  <a:pt x="376207" y="3096268"/>
                </a:cubicBezTo>
                <a:cubicBezTo>
                  <a:pt x="375971" y="3096621"/>
                  <a:pt x="375559" y="3096901"/>
                  <a:pt x="374969" y="3097107"/>
                </a:cubicBezTo>
                <a:cubicBezTo>
                  <a:pt x="374380" y="3097313"/>
                  <a:pt x="373600" y="3097490"/>
                  <a:pt x="372628" y="3097637"/>
                </a:cubicBezTo>
                <a:cubicBezTo>
                  <a:pt x="371656" y="3097785"/>
                  <a:pt x="370433" y="3097858"/>
                  <a:pt x="368961" y="3097858"/>
                </a:cubicBezTo>
                <a:cubicBezTo>
                  <a:pt x="367547" y="3097858"/>
                  <a:pt x="366339" y="3097785"/>
                  <a:pt x="365337" y="3097637"/>
                </a:cubicBezTo>
                <a:cubicBezTo>
                  <a:pt x="364336" y="3097490"/>
                  <a:pt x="363541" y="3097313"/>
                  <a:pt x="362952" y="3097107"/>
                </a:cubicBezTo>
                <a:cubicBezTo>
                  <a:pt x="362362" y="3096901"/>
                  <a:pt x="361950" y="3096621"/>
                  <a:pt x="361714" y="3096268"/>
                </a:cubicBezTo>
                <a:cubicBezTo>
                  <a:pt x="361479" y="3095914"/>
                  <a:pt x="361361" y="3095502"/>
                  <a:pt x="361361" y="3095030"/>
                </a:cubicBezTo>
                <a:lnTo>
                  <a:pt x="361361" y="2985279"/>
                </a:lnTo>
                <a:cubicBezTo>
                  <a:pt x="361361" y="2984808"/>
                  <a:pt x="361479" y="2984395"/>
                  <a:pt x="361714" y="2984042"/>
                </a:cubicBezTo>
                <a:cubicBezTo>
                  <a:pt x="361950" y="2983688"/>
                  <a:pt x="362362" y="2983409"/>
                  <a:pt x="362952" y="2983202"/>
                </a:cubicBezTo>
                <a:cubicBezTo>
                  <a:pt x="363541" y="2982996"/>
                  <a:pt x="364336" y="2982820"/>
                  <a:pt x="365337" y="2982672"/>
                </a:cubicBezTo>
                <a:cubicBezTo>
                  <a:pt x="366339" y="2982525"/>
                  <a:pt x="367547" y="2982451"/>
                  <a:pt x="368961" y="2982451"/>
                </a:cubicBezTo>
                <a:close/>
                <a:moveTo>
                  <a:pt x="118377" y="2982451"/>
                </a:moveTo>
                <a:cubicBezTo>
                  <a:pt x="120144" y="2982451"/>
                  <a:pt x="121573" y="2982510"/>
                  <a:pt x="122663" y="2982628"/>
                </a:cubicBezTo>
                <a:cubicBezTo>
                  <a:pt x="123753" y="2982746"/>
                  <a:pt x="124621" y="2982908"/>
                  <a:pt x="125269" y="2983114"/>
                </a:cubicBezTo>
                <a:cubicBezTo>
                  <a:pt x="125917" y="2983320"/>
                  <a:pt x="126403" y="2983615"/>
                  <a:pt x="126727" y="2983998"/>
                </a:cubicBezTo>
                <a:cubicBezTo>
                  <a:pt x="127051" y="2984381"/>
                  <a:pt x="127361" y="2984867"/>
                  <a:pt x="127655" y="2985456"/>
                </a:cubicBezTo>
                <a:lnTo>
                  <a:pt x="143473" y="3018328"/>
                </a:lnTo>
                <a:cubicBezTo>
                  <a:pt x="144941" y="3021451"/>
                  <a:pt x="146407" y="3024720"/>
                  <a:pt x="147871" y="3028137"/>
                </a:cubicBezTo>
                <a:cubicBezTo>
                  <a:pt x="149335" y="3031554"/>
                  <a:pt x="150829" y="3035000"/>
                  <a:pt x="152353" y="3038476"/>
                </a:cubicBezTo>
                <a:lnTo>
                  <a:pt x="152528" y="3038476"/>
                </a:lnTo>
                <a:cubicBezTo>
                  <a:pt x="153875" y="3035118"/>
                  <a:pt x="155265" y="3031775"/>
                  <a:pt x="156700" y="3028446"/>
                </a:cubicBezTo>
                <a:cubicBezTo>
                  <a:pt x="158135" y="3025118"/>
                  <a:pt x="159588" y="3021833"/>
                  <a:pt x="161058" y="3018593"/>
                </a:cubicBezTo>
                <a:lnTo>
                  <a:pt x="176964" y="2985544"/>
                </a:lnTo>
                <a:cubicBezTo>
                  <a:pt x="177141" y="2984955"/>
                  <a:pt x="177391" y="2984454"/>
                  <a:pt x="177715" y="2984042"/>
                </a:cubicBezTo>
                <a:cubicBezTo>
                  <a:pt x="178039" y="2983630"/>
                  <a:pt x="178481" y="2983320"/>
                  <a:pt x="179041" y="2983114"/>
                </a:cubicBezTo>
                <a:cubicBezTo>
                  <a:pt x="179600" y="2982908"/>
                  <a:pt x="180381" y="2982746"/>
                  <a:pt x="181382" y="2982628"/>
                </a:cubicBezTo>
                <a:cubicBezTo>
                  <a:pt x="182384" y="2982510"/>
                  <a:pt x="183650" y="2982451"/>
                  <a:pt x="185182" y="2982451"/>
                </a:cubicBezTo>
                <a:cubicBezTo>
                  <a:pt x="187303" y="2982451"/>
                  <a:pt x="188967" y="2982525"/>
                  <a:pt x="190175" y="2982672"/>
                </a:cubicBezTo>
                <a:cubicBezTo>
                  <a:pt x="191382" y="2982820"/>
                  <a:pt x="192222" y="2983100"/>
                  <a:pt x="192693" y="2983512"/>
                </a:cubicBezTo>
                <a:cubicBezTo>
                  <a:pt x="193164" y="2983924"/>
                  <a:pt x="193326" y="2984513"/>
                  <a:pt x="193179" y="2985279"/>
                </a:cubicBezTo>
                <a:cubicBezTo>
                  <a:pt x="193032" y="2986045"/>
                  <a:pt x="192634" y="2987076"/>
                  <a:pt x="191986" y="2988372"/>
                </a:cubicBezTo>
                <a:lnTo>
                  <a:pt x="159644" y="3052880"/>
                </a:lnTo>
                <a:lnTo>
                  <a:pt x="159644" y="3095030"/>
                </a:lnTo>
                <a:cubicBezTo>
                  <a:pt x="159644" y="3095502"/>
                  <a:pt x="159527" y="3095914"/>
                  <a:pt x="159293" y="3096268"/>
                </a:cubicBezTo>
                <a:cubicBezTo>
                  <a:pt x="159058" y="3096621"/>
                  <a:pt x="158648" y="3096901"/>
                  <a:pt x="158062" y="3097107"/>
                </a:cubicBezTo>
                <a:cubicBezTo>
                  <a:pt x="157476" y="3097313"/>
                  <a:pt x="156686" y="3097490"/>
                  <a:pt x="155690" y="3097637"/>
                </a:cubicBezTo>
                <a:cubicBezTo>
                  <a:pt x="154695" y="3097785"/>
                  <a:pt x="153494" y="3097858"/>
                  <a:pt x="152089" y="3097858"/>
                </a:cubicBezTo>
                <a:cubicBezTo>
                  <a:pt x="150624" y="3097858"/>
                  <a:pt x="149409" y="3097785"/>
                  <a:pt x="148442" y="3097637"/>
                </a:cubicBezTo>
                <a:cubicBezTo>
                  <a:pt x="147476" y="3097490"/>
                  <a:pt x="146685" y="3097313"/>
                  <a:pt x="146070" y="3097107"/>
                </a:cubicBezTo>
                <a:cubicBezTo>
                  <a:pt x="145455" y="3096901"/>
                  <a:pt x="145031" y="3096621"/>
                  <a:pt x="144796" y="3096268"/>
                </a:cubicBezTo>
                <a:cubicBezTo>
                  <a:pt x="144562" y="3095914"/>
                  <a:pt x="144445" y="3095502"/>
                  <a:pt x="144445" y="3095030"/>
                </a:cubicBezTo>
                <a:lnTo>
                  <a:pt x="144445" y="3052880"/>
                </a:lnTo>
                <a:lnTo>
                  <a:pt x="112103" y="2988372"/>
                </a:lnTo>
                <a:cubicBezTo>
                  <a:pt x="111455" y="2987017"/>
                  <a:pt x="111057" y="2985957"/>
                  <a:pt x="110910" y="2985191"/>
                </a:cubicBezTo>
                <a:cubicBezTo>
                  <a:pt x="110762" y="2984425"/>
                  <a:pt x="110910" y="2983836"/>
                  <a:pt x="111352" y="2983423"/>
                </a:cubicBezTo>
                <a:cubicBezTo>
                  <a:pt x="111794" y="2983011"/>
                  <a:pt x="112589" y="2982746"/>
                  <a:pt x="113738" y="2982628"/>
                </a:cubicBezTo>
                <a:cubicBezTo>
                  <a:pt x="114886" y="2982510"/>
                  <a:pt x="116433" y="2982451"/>
                  <a:pt x="118377" y="2982451"/>
                </a:cubicBezTo>
                <a:close/>
                <a:moveTo>
                  <a:pt x="8524317" y="2981303"/>
                </a:moveTo>
                <a:cubicBezTo>
                  <a:pt x="8526850" y="2981303"/>
                  <a:pt x="8529398" y="2981523"/>
                  <a:pt x="8531960" y="2981965"/>
                </a:cubicBezTo>
                <a:cubicBezTo>
                  <a:pt x="8534523" y="2982407"/>
                  <a:pt x="8536939" y="2982996"/>
                  <a:pt x="8539206" y="2983733"/>
                </a:cubicBezTo>
                <a:cubicBezTo>
                  <a:pt x="8541475" y="2984469"/>
                  <a:pt x="8543492" y="2985294"/>
                  <a:pt x="8545260" y="2986207"/>
                </a:cubicBezTo>
                <a:cubicBezTo>
                  <a:pt x="8547027" y="2987120"/>
                  <a:pt x="8548191" y="2987856"/>
                  <a:pt x="8548750" y="2988416"/>
                </a:cubicBezTo>
                <a:lnTo>
                  <a:pt x="8549744" y="2989608"/>
                </a:lnTo>
                <a:lnTo>
                  <a:pt x="8549744" y="3001053"/>
                </a:lnTo>
                <a:lnTo>
                  <a:pt x="8549369" y="3001671"/>
                </a:lnTo>
                <a:cubicBezTo>
                  <a:pt x="8549045" y="3001936"/>
                  <a:pt x="8548677" y="3002069"/>
                  <a:pt x="8548264" y="3002069"/>
                </a:cubicBezTo>
                <a:cubicBezTo>
                  <a:pt x="8547616" y="3002069"/>
                  <a:pt x="8546600" y="3001657"/>
                  <a:pt x="8545215" y="3000832"/>
                </a:cubicBezTo>
                <a:cubicBezTo>
                  <a:pt x="8543831" y="3000007"/>
                  <a:pt x="8542138" y="2999079"/>
                  <a:pt x="8540134" y="2998048"/>
                </a:cubicBezTo>
                <a:cubicBezTo>
                  <a:pt x="8538132" y="2997017"/>
                  <a:pt x="8535760" y="2996075"/>
                  <a:pt x="8533021" y="2995220"/>
                </a:cubicBezTo>
                <a:cubicBezTo>
                  <a:pt x="8530281" y="2994366"/>
                  <a:pt x="8527204" y="2993939"/>
                  <a:pt x="8523786" y="2993939"/>
                </a:cubicBezTo>
                <a:cubicBezTo>
                  <a:pt x="8520605" y="2993939"/>
                  <a:pt x="8517837" y="2994366"/>
                  <a:pt x="8515480" y="2995220"/>
                </a:cubicBezTo>
                <a:cubicBezTo>
                  <a:pt x="8513124" y="2996075"/>
                  <a:pt x="8511180" y="2997209"/>
                  <a:pt x="8509648" y="2998622"/>
                </a:cubicBezTo>
                <a:cubicBezTo>
                  <a:pt x="8508116" y="3000036"/>
                  <a:pt x="8506968" y="3001715"/>
                  <a:pt x="8506201" y="3003659"/>
                </a:cubicBezTo>
                <a:cubicBezTo>
                  <a:pt x="8505436" y="3005603"/>
                  <a:pt x="8505053" y="3007665"/>
                  <a:pt x="8505053" y="3009845"/>
                </a:cubicBezTo>
                <a:cubicBezTo>
                  <a:pt x="8505053" y="3013026"/>
                  <a:pt x="8505789" y="3015766"/>
                  <a:pt x="8507262" y="3018063"/>
                </a:cubicBezTo>
                <a:cubicBezTo>
                  <a:pt x="8508735" y="3020361"/>
                  <a:pt x="8510694" y="3022393"/>
                  <a:pt x="8513138" y="3024160"/>
                </a:cubicBezTo>
                <a:cubicBezTo>
                  <a:pt x="8515583" y="3025928"/>
                  <a:pt x="8518367" y="3027548"/>
                  <a:pt x="8521489" y="3029021"/>
                </a:cubicBezTo>
                <a:cubicBezTo>
                  <a:pt x="8524611" y="3030493"/>
                  <a:pt x="8527793" y="3031981"/>
                  <a:pt x="8531033" y="3033483"/>
                </a:cubicBezTo>
                <a:cubicBezTo>
                  <a:pt x="8534273" y="3034985"/>
                  <a:pt x="8537454" y="3036635"/>
                  <a:pt x="8540576" y="3038432"/>
                </a:cubicBezTo>
                <a:cubicBezTo>
                  <a:pt x="8543699" y="3040229"/>
                  <a:pt x="8546482" y="3042349"/>
                  <a:pt x="8548927" y="3044794"/>
                </a:cubicBezTo>
                <a:lnTo>
                  <a:pt x="8549744" y="3045989"/>
                </a:lnTo>
                <a:lnTo>
                  <a:pt x="8549744" y="3085262"/>
                </a:lnTo>
                <a:lnTo>
                  <a:pt x="8545922" y="3090214"/>
                </a:lnTo>
                <a:cubicBezTo>
                  <a:pt x="8542417" y="3093131"/>
                  <a:pt x="8538294" y="3095325"/>
                  <a:pt x="8533551" y="3096798"/>
                </a:cubicBezTo>
                <a:cubicBezTo>
                  <a:pt x="8528809" y="3098271"/>
                  <a:pt x="8523698" y="3099007"/>
                  <a:pt x="8518219" y="3099007"/>
                </a:cubicBezTo>
                <a:cubicBezTo>
                  <a:pt x="8514391" y="3099007"/>
                  <a:pt x="8510841" y="3098683"/>
                  <a:pt x="8507571" y="3098035"/>
                </a:cubicBezTo>
                <a:cubicBezTo>
                  <a:pt x="8504302" y="3097387"/>
                  <a:pt x="8501385" y="3096592"/>
                  <a:pt x="8498823" y="3095649"/>
                </a:cubicBezTo>
                <a:cubicBezTo>
                  <a:pt x="8496260" y="3094707"/>
                  <a:pt x="8494110" y="3093735"/>
                  <a:pt x="8492372" y="3092733"/>
                </a:cubicBezTo>
                <a:cubicBezTo>
                  <a:pt x="8490634" y="3091732"/>
                  <a:pt x="8489427" y="3090877"/>
                  <a:pt x="8488749" y="3090170"/>
                </a:cubicBezTo>
                <a:cubicBezTo>
                  <a:pt x="8488072" y="3089463"/>
                  <a:pt x="8487571" y="3088565"/>
                  <a:pt x="8487247" y="3087475"/>
                </a:cubicBezTo>
                <a:cubicBezTo>
                  <a:pt x="8486923" y="3086385"/>
                  <a:pt x="8486761" y="3084927"/>
                  <a:pt x="8486761" y="3083101"/>
                </a:cubicBezTo>
                <a:cubicBezTo>
                  <a:pt x="8486761" y="3081805"/>
                  <a:pt x="8486820" y="3080730"/>
                  <a:pt x="8486938" y="3079876"/>
                </a:cubicBezTo>
                <a:cubicBezTo>
                  <a:pt x="8487056" y="3079022"/>
                  <a:pt x="8487232" y="3078329"/>
                  <a:pt x="8487468" y="3077799"/>
                </a:cubicBezTo>
                <a:cubicBezTo>
                  <a:pt x="8487704" y="3077269"/>
                  <a:pt x="8487998" y="3076901"/>
                  <a:pt x="8488351" y="3076694"/>
                </a:cubicBezTo>
                <a:cubicBezTo>
                  <a:pt x="8488705" y="3076488"/>
                  <a:pt x="8489118" y="3076385"/>
                  <a:pt x="8489589" y="3076385"/>
                </a:cubicBezTo>
                <a:cubicBezTo>
                  <a:pt x="8490413" y="3076385"/>
                  <a:pt x="8491577" y="3076886"/>
                  <a:pt x="8493079" y="3077887"/>
                </a:cubicBezTo>
                <a:cubicBezTo>
                  <a:pt x="8494581" y="3078889"/>
                  <a:pt x="8496511" y="3079979"/>
                  <a:pt x="8498867" y="3081157"/>
                </a:cubicBezTo>
                <a:cubicBezTo>
                  <a:pt x="8501224" y="3082335"/>
                  <a:pt x="8504066" y="3083440"/>
                  <a:pt x="8507394" y="3084471"/>
                </a:cubicBezTo>
                <a:cubicBezTo>
                  <a:pt x="8510723" y="3085502"/>
                  <a:pt x="8514567" y="3086017"/>
                  <a:pt x="8518926" y="3086017"/>
                </a:cubicBezTo>
                <a:cubicBezTo>
                  <a:pt x="8522225" y="3086017"/>
                  <a:pt x="8525245" y="3085575"/>
                  <a:pt x="8527984" y="3084692"/>
                </a:cubicBezTo>
                <a:cubicBezTo>
                  <a:pt x="8530723" y="3083808"/>
                  <a:pt x="8533080" y="3082556"/>
                  <a:pt x="8535053" y="3080936"/>
                </a:cubicBezTo>
                <a:cubicBezTo>
                  <a:pt x="8537027" y="3079316"/>
                  <a:pt x="8538544" y="3077328"/>
                  <a:pt x="8539604" y="3074971"/>
                </a:cubicBezTo>
                <a:cubicBezTo>
                  <a:pt x="8540664" y="3072615"/>
                  <a:pt x="8541195" y="3069934"/>
                  <a:pt x="8541195" y="3066930"/>
                </a:cubicBezTo>
                <a:cubicBezTo>
                  <a:pt x="8541195" y="3063690"/>
                  <a:pt x="8540459" y="3060921"/>
                  <a:pt x="8538986" y="3058623"/>
                </a:cubicBezTo>
                <a:cubicBezTo>
                  <a:pt x="8537513" y="3056326"/>
                  <a:pt x="8535569" y="3054308"/>
                  <a:pt x="8533153" y="3052570"/>
                </a:cubicBezTo>
                <a:cubicBezTo>
                  <a:pt x="8530738" y="3050833"/>
                  <a:pt x="8527984" y="3049242"/>
                  <a:pt x="8524891" y="3047798"/>
                </a:cubicBezTo>
                <a:cubicBezTo>
                  <a:pt x="8521798" y="3046355"/>
                  <a:pt x="8518632" y="3044882"/>
                  <a:pt x="8515392" y="3043380"/>
                </a:cubicBezTo>
                <a:cubicBezTo>
                  <a:pt x="8512152" y="3041878"/>
                  <a:pt x="8509000" y="3040214"/>
                  <a:pt x="8505936" y="3038387"/>
                </a:cubicBezTo>
                <a:cubicBezTo>
                  <a:pt x="8502873" y="3036561"/>
                  <a:pt x="8500134" y="3034411"/>
                  <a:pt x="8497718" y="3031937"/>
                </a:cubicBezTo>
                <a:cubicBezTo>
                  <a:pt x="8495303" y="3029462"/>
                  <a:pt x="8493344" y="3026561"/>
                  <a:pt x="8491842" y="3023233"/>
                </a:cubicBezTo>
                <a:cubicBezTo>
                  <a:pt x="8490340" y="3019904"/>
                  <a:pt x="8489589" y="3015913"/>
                  <a:pt x="8489589" y="3011259"/>
                </a:cubicBezTo>
                <a:cubicBezTo>
                  <a:pt x="8489589" y="3006487"/>
                  <a:pt x="8490458" y="3002231"/>
                  <a:pt x="8492195" y="2998490"/>
                </a:cubicBezTo>
                <a:cubicBezTo>
                  <a:pt x="8493934" y="2994749"/>
                  <a:pt x="8496349" y="2991612"/>
                  <a:pt x="8499441" y="2989079"/>
                </a:cubicBezTo>
                <a:cubicBezTo>
                  <a:pt x="8502534" y="2986546"/>
                  <a:pt x="8506217" y="2984616"/>
                  <a:pt x="8510487" y="2983291"/>
                </a:cubicBezTo>
                <a:cubicBezTo>
                  <a:pt x="8514759" y="2981965"/>
                  <a:pt x="8519368" y="2981303"/>
                  <a:pt x="8524317" y="2981303"/>
                </a:cubicBezTo>
                <a:close/>
                <a:moveTo>
                  <a:pt x="8048067" y="2981303"/>
                </a:moveTo>
                <a:cubicBezTo>
                  <a:pt x="8050600" y="2981303"/>
                  <a:pt x="8053148" y="2981523"/>
                  <a:pt x="8055710" y="2981965"/>
                </a:cubicBezTo>
                <a:cubicBezTo>
                  <a:pt x="8058273" y="2982407"/>
                  <a:pt x="8060689" y="2982996"/>
                  <a:pt x="8062956" y="2983733"/>
                </a:cubicBezTo>
                <a:cubicBezTo>
                  <a:pt x="8065225" y="2984469"/>
                  <a:pt x="8067242" y="2985294"/>
                  <a:pt x="8069010" y="2986207"/>
                </a:cubicBezTo>
                <a:cubicBezTo>
                  <a:pt x="8070777" y="2987120"/>
                  <a:pt x="8071941" y="2987856"/>
                  <a:pt x="8072500" y="2988416"/>
                </a:cubicBezTo>
                <a:cubicBezTo>
                  <a:pt x="8073060" y="2988976"/>
                  <a:pt x="8073428" y="2989418"/>
                  <a:pt x="8073605" y="2989742"/>
                </a:cubicBezTo>
                <a:cubicBezTo>
                  <a:pt x="8073781" y="2990066"/>
                  <a:pt x="8073929" y="2990478"/>
                  <a:pt x="8074046" y="2990979"/>
                </a:cubicBezTo>
                <a:cubicBezTo>
                  <a:pt x="8074164" y="2991480"/>
                  <a:pt x="8074253" y="2992083"/>
                  <a:pt x="8074312" y="2992790"/>
                </a:cubicBezTo>
                <a:cubicBezTo>
                  <a:pt x="8074371" y="2993497"/>
                  <a:pt x="8074400" y="2994410"/>
                  <a:pt x="8074400" y="2995530"/>
                </a:cubicBezTo>
                <a:cubicBezTo>
                  <a:pt x="8074400" y="2996590"/>
                  <a:pt x="8074356" y="2997533"/>
                  <a:pt x="8074267" y="2998357"/>
                </a:cubicBezTo>
                <a:cubicBezTo>
                  <a:pt x="8074179" y="2999182"/>
                  <a:pt x="8074046" y="2999874"/>
                  <a:pt x="8073870" y="3000434"/>
                </a:cubicBezTo>
                <a:cubicBezTo>
                  <a:pt x="8073693" y="3000994"/>
                  <a:pt x="8073443" y="3001406"/>
                  <a:pt x="8073119" y="3001671"/>
                </a:cubicBezTo>
                <a:cubicBezTo>
                  <a:pt x="8072795" y="3001936"/>
                  <a:pt x="8072427" y="3002069"/>
                  <a:pt x="8072014" y="3002069"/>
                </a:cubicBezTo>
                <a:cubicBezTo>
                  <a:pt x="8071366" y="3002069"/>
                  <a:pt x="8070350" y="3001657"/>
                  <a:pt x="8068965" y="3000832"/>
                </a:cubicBezTo>
                <a:cubicBezTo>
                  <a:pt x="8067581" y="3000007"/>
                  <a:pt x="8065888" y="2999079"/>
                  <a:pt x="8063884" y="2998048"/>
                </a:cubicBezTo>
                <a:cubicBezTo>
                  <a:pt x="8061882" y="2997017"/>
                  <a:pt x="8059510" y="2996075"/>
                  <a:pt x="8056771" y="2995220"/>
                </a:cubicBezTo>
                <a:cubicBezTo>
                  <a:pt x="8054031" y="2994366"/>
                  <a:pt x="8050954" y="2993939"/>
                  <a:pt x="8047536" y="2993939"/>
                </a:cubicBezTo>
                <a:cubicBezTo>
                  <a:pt x="8044355" y="2993939"/>
                  <a:pt x="8041587" y="2994366"/>
                  <a:pt x="8039230" y="2995220"/>
                </a:cubicBezTo>
                <a:cubicBezTo>
                  <a:pt x="8036874" y="2996075"/>
                  <a:pt x="8034930" y="2997209"/>
                  <a:pt x="8033398" y="2998622"/>
                </a:cubicBezTo>
                <a:cubicBezTo>
                  <a:pt x="8031866" y="3000036"/>
                  <a:pt x="8030718" y="3001715"/>
                  <a:pt x="8029951" y="3003659"/>
                </a:cubicBezTo>
                <a:cubicBezTo>
                  <a:pt x="8029186" y="3005603"/>
                  <a:pt x="8028803" y="3007665"/>
                  <a:pt x="8028803" y="3009845"/>
                </a:cubicBezTo>
                <a:cubicBezTo>
                  <a:pt x="8028803" y="3013026"/>
                  <a:pt x="8029539" y="3015766"/>
                  <a:pt x="8031012" y="3018063"/>
                </a:cubicBezTo>
                <a:cubicBezTo>
                  <a:pt x="8032485" y="3020361"/>
                  <a:pt x="8034444" y="3022393"/>
                  <a:pt x="8036888" y="3024160"/>
                </a:cubicBezTo>
                <a:cubicBezTo>
                  <a:pt x="8039333" y="3025928"/>
                  <a:pt x="8042117" y="3027548"/>
                  <a:pt x="8045239" y="3029021"/>
                </a:cubicBezTo>
                <a:cubicBezTo>
                  <a:pt x="8048361" y="3030493"/>
                  <a:pt x="8051543" y="3031981"/>
                  <a:pt x="8054783" y="3033483"/>
                </a:cubicBezTo>
                <a:cubicBezTo>
                  <a:pt x="8058023" y="3034985"/>
                  <a:pt x="8061204" y="3036635"/>
                  <a:pt x="8064326" y="3038432"/>
                </a:cubicBezTo>
                <a:cubicBezTo>
                  <a:pt x="8067449" y="3040229"/>
                  <a:pt x="8070232" y="3042349"/>
                  <a:pt x="8072677" y="3044794"/>
                </a:cubicBezTo>
                <a:cubicBezTo>
                  <a:pt x="8075122" y="3047239"/>
                  <a:pt x="8077095" y="3050126"/>
                  <a:pt x="8078597" y="3053454"/>
                </a:cubicBezTo>
                <a:cubicBezTo>
                  <a:pt x="8080100" y="3056783"/>
                  <a:pt x="8080851" y="3060715"/>
                  <a:pt x="8080851" y="3065251"/>
                </a:cubicBezTo>
                <a:cubicBezTo>
                  <a:pt x="8080851" y="3070612"/>
                  <a:pt x="8079864" y="3075384"/>
                  <a:pt x="8077890" y="3079566"/>
                </a:cubicBezTo>
                <a:cubicBezTo>
                  <a:pt x="8075917" y="3083749"/>
                  <a:pt x="8073178" y="3087298"/>
                  <a:pt x="8069672" y="3090214"/>
                </a:cubicBezTo>
                <a:cubicBezTo>
                  <a:pt x="8066167" y="3093131"/>
                  <a:pt x="8062044" y="3095325"/>
                  <a:pt x="8057301" y="3096798"/>
                </a:cubicBezTo>
                <a:cubicBezTo>
                  <a:pt x="8052559" y="3098271"/>
                  <a:pt x="8047448" y="3099007"/>
                  <a:pt x="8041969" y="3099007"/>
                </a:cubicBezTo>
                <a:cubicBezTo>
                  <a:pt x="8038141" y="3099007"/>
                  <a:pt x="8034591" y="3098683"/>
                  <a:pt x="8031321" y="3098035"/>
                </a:cubicBezTo>
                <a:cubicBezTo>
                  <a:pt x="8028052" y="3097387"/>
                  <a:pt x="8025135" y="3096592"/>
                  <a:pt x="8022573" y="3095649"/>
                </a:cubicBezTo>
                <a:cubicBezTo>
                  <a:pt x="8020010" y="3094707"/>
                  <a:pt x="8017860" y="3093735"/>
                  <a:pt x="8016122" y="3092733"/>
                </a:cubicBezTo>
                <a:cubicBezTo>
                  <a:pt x="8014384" y="3091732"/>
                  <a:pt x="8013177" y="3090877"/>
                  <a:pt x="8012499" y="3090170"/>
                </a:cubicBezTo>
                <a:cubicBezTo>
                  <a:pt x="8011822" y="3089463"/>
                  <a:pt x="8011321" y="3088565"/>
                  <a:pt x="8010997" y="3087475"/>
                </a:cubicBezTo>
                <a:cubicBezTo>
                  <a:pt x="8010673" y="3086385"/>
                  <a:pt x="8010511" y="3084927"/>
                  <a:pt x="8010511" y="3083101"/>
                </a:cubicBezTo>
                <a:cubicBezTo>
                  <a:pt x="8010511" y="3081805"/>
                  <a:pt x="8010570" y="3080730"/>
                  <a:pt x="8010688" y="3079876"/>
                </a:cubicBezTo>
                <a:cubicBezTo>
                  <a:pt x="8010806" y="3079022"/>
                  <a:pt x="8010982" y="3078329"/>
                  <a:pt x="8011218" y="3077799"/>
                </a:cubicBezTo>
                <a:cubicBezTo>
                  <a:pt x="8011454" y="3077269"/>
                  <a:pt x="8011748" y="3076901"/>
                  <a:pt x="8012101" y="3076694"/>
                </a:cubicBezTo>
                <a:cubicBezTo>
                  <a:pt x="8012455" y="3076488"/>
                  <a:pt x="8012868" y="3076385"/>
                  <a:pt x="8013339" y="3076385"/>
                </a:cubicBezTo>
                <a:cubicBezTo>
                  <a:pt x="8014163" y="3076385"/>
                  <a:pt x="8015327" y="3076886"/>
                  <a:pt x="8016829" y="3077887"/>
                </a:cubicBezTo>
                <a:cubicBezTo>
                  <a:pt x="8018331" y="3078889"/>
                  <a:pt x="8020261" y="3079979"/>
                  <a:pt x="8022617" y="3081157"/>
                </a:cubicBezTo>
                <a:cubicBezTo>
                  <a:pt x="8024974" y="3082335"/>
                  <a:pt x="8027816" y="3083440"/>
                  <a:pt x="8031144" y="3084471"/>
                </a:cubicBezTo>
                <a:cubicBezTo>
                  <a:pt x="8034473" y="3085502"/>
                  <a:pt x="8038317" y="3086017"/>
                  <a:pt x="8042676" y="3086017"/>
                </a:cubicBezTo>
                <a:cubicBezTo>
                  <a:pt x="8045975" y="3086017"/>
                  <a:pt x="8048995" y="3085575"/>
                  <a:pt x="8051734" y="3084692"/>
                </a:cubicBezTo>
                <a:cubicBezTo>
                  <a:pt x="8054473" y="3083808"/>
                  <a:pt x="8056830" y="3082556"/>
                  <a:pt x="8058803" y="3080936"/>
                </a:cubicBezTo>
                <a:cubicBezTo>
                  <a:pt x="8060777" y="3079316"/>
                  <a:pt x="8062294" y="3077328"/>
                  <a:pt x="8063354" y="3074971"/>
                </a:cubicBezTo>
                <a:cubicBezTo>
                  <a:pt x="8064414" y="3072615"/>
                  <a:pt x="8064945" y="3069934"/>
                  <a:pt x="8064945" y="3066930"/>
                </a:cubicBezTo>
                <a:cubicBezTo>
                  <a:pt x="8064945" y="3063690"/>
                  <a:pt x="8064209" y="3060921"/>
                  <a:pt x="8062736" y="3058623"/>
                </a:cubicBezTo>
                <a:cubicBezTo>
                  <a:pt x="8061263" y="3056326"/>
                  <a:pt x="8059319" y="3054308"/>
                  <a:pt x="8056903" y="3052570"/>
                </a:cubicBezTo>
                <a:cubicBezTo>
                  <a:pt x="8054488" y="3050833"/>
                  <a:pt x="8051734" y="3049242"/>
                  <a:pt x="8048641" y="3047798"/>
                </a:cubicBezTo>
                <a:cubicBezTo>
                  <a:pt x="8045548" y="3046355"/>
                  <a:pt x="8042382" y="3044882"/>
                  <a:pt x="8039142" y="3043380"/>
                </a:cubicBezTo>
                <a:cubicBezTo>
                  <a:pt x="8035902" y="3041878"/>
                  <a:pt x="8032750" y="3040214"/>
                  <a:pt x="8029686" y="3038387"/>
                </a:cubicBezTo>
                <a:cubicBezTo>
                  <a:pt x="8026623" y="3036561"/>
                  <a:pt x="8023884" y="3034411"/>
                  <a:pt x="8021468" y="3031937"/>
                </a:cubicBezTo>
                <a:cubicBezTo>
                  <a:pt x="8019053" y="3029462"/>
                  <a:pt x="8017094" y="3026561"/>
                  <a:pt x="8015592" y="3023233"/>
                </a:cubicBezTo>
                <a:cubicBezTo>
                  <a:pt x="8014090" y="3019904"/>
                  <a:pt x="8013339" y="3015913"/>
                  <a:pt x="8013339" y="3011259"/>
                </a:cubicBezTo>
                <a:cubicBezTo>
                  <a:pt x="8013339" y="3006487"/>
                  <a:pt x="8014208" y="3002231"/>
                  <a:pt x="8015945" y="2998490"/>
                </a:cubicBezTo>
                <a:cubicBezTo>
                  <a:pt x="8017684" y="2994749"/>
                  <a:pt x="8020099" y="2991612"/>
                  <a:pt x="8023191" y="2989079"/>
                </a:cubicBezTo>
                <a:cubicBezTo>
                  <a:pt x="8026284" y="2986546"/>
                  <a:pt x="8029967" y="2984616"/>
                  <a:pt x="8034237" y="2983291"/>
                </a:cubicBezTo>
                <a:cubicBezTo>
                  <a:pt x="8038509" y="2981965"/>
                  <a:pt x="8043118" y="2981303"/>
                  <a:pt x="8048067" y="2981303"/>
                </a:cubicBezTo>
                <a:close/>
                <a:moveTo>
                  <a:pt x="7581342" y="2981303"/>
                </a:moveTo>
                <a:cubicBezTo>
                  <a:pt x="7583875" y="2981303"/>
                  <a:pt x="7586423" y="2981523"/>
                  <a:pt x="7588986" y="2981965"/>
                </a:cubicBezTo>
                <a:cubicBezTo>
                  <a:pt x="7591548" y="2982407"/>
                  <a:pt x="7593964" y="2982996"/>
                  <a:pt x="7596232" y="2983733"/>
                </a:cubicBezTo>
                <a:cubicBezTo>
                  <a:pt x="7598500" y="2984469"/>
                  <a:pt x="7600517" y="2985294"/>
                  <a:pt x="7602285" y="2986207"/>
                </a:cubicBezTo>
                <a:cubicBezTo>
                  <a:pt x="7604052" y="2987120"/>
                  <a:pt x="7605216" y="2987856"/>
                  <a:pt x="7605775" y="2988416"/>
                </a:cubicBezTo>
                <a:cubicBezTo>
                  <a:pt x="7606335" y="2988976"/>
                  <a:pt x="7606703" y="2989418"/>
                  <a:pt x="7606880" y="2989742"/>
                </a:cubicBezTo>
                <a:cubicBezTo>
                  <a:pt x="7607057" y="2990066"/>
                  <a:pt x="7607204" y="2990478"/>
                  <a:pt x="7607322" y="2990979"/>
                </a:cubicBezTo>
                <a:cubicBezTo>
                  <a:pt x="7607440" y="2991480"/>
                  <a:pt x="7607528" y="2992083"/>
                  <a:pt x="7607587" y="2992790"/>
                </a:cubicBezTo>
                <a:cubicBezTo>
                  <a:pt x="7607646" y="2993497"/>
                  <a:pt x="7607675" y="2994410"/>
                  <a:pt x="7607675" y="2995530"/>
                </a:cubicBezTo>
                <a:cubicBezTo>
                  <a:pt x="7607675" y="2996590"/>
                  <a:pt x="7607631" y="2997533"/>
                  <a:pt x="7607543" y="2998357"/>
                </a:cubicBezTo>
                <a:cubicBezTo>
                  <a:pt x="7607454" y="2999182"/>
                  <a:pt x="7607322" y="2999874"/>
                  <a:pt x="7607145" y="3000434"/>
                </a:cubicBezTo>
                <a:cubicBezTo>
                  <a:pt x="7606968" y="3000994"/>
                  <a:pt x="7606718" y="3001406"/>
                  <a:pt x="7606394" y="3001671"/>
                </a:cubicBezTo>
                <a:cubicBezTo>
                  <a:pt x="7606070" y="3001936"/>
                  <a:pt x="7605702" y="3002069"/>
                  <a:pt x="7605289" y="3002069"/>
                </a:cubicBezTo>
                <a:cubicBezTo>
                  <a:pt x="7604642" y="3002069"/>
                  <a:pt x="7603625" y="3001657"/>
                  <a:pt x="7602241" y="3000832"/>
                </a:cubicBezTo>
                <a:cubicBezTo>
                  <a:pt x="7600856" y="3000007"/>
                  <a:pt x="7599163" y="2999079"/>
                  <a:pt x="7597160" y="2998048"/>
                </a:cubicBezTo>
                <a:cubicBezTo>
                  <a:pt x="7595157" y="2997017"/>
                  <a:pt x="7592785" y="2996075"/>
                  <a:pt x="7590046" y="2995220"/>
                </a:cubicBezTo>
                <a:cubicBezTo>
                  <a:pt x="7587307" y="2994366"/>
                  <a:pt x="7584229" y="2993939"/>
                  <a:pt x="7580812" y="2993939"/>
                </a:cubicBezTo>
                <a:cubicBezTo>
                  <a:pt x="7577630" y="2993939"/>
                  <a:pt x="7574862" y="2994366"/>
                  <a:pt x="7572505" y="2995220"/>
                </a:cubicBezTo>
                <a:cubicBezTo>
                  <a:pt x="7570149" y="2996075"/>
                  <a:pt x="7568205" y="2997209"/>
                  <a:pt x="7566673" y="2998622"/>
                </a:cubicBezTo>
                <a:cubicBezTo>
                  <a:pt x="7565142" y="3000036"/>
                  <a:pt x="7563993" y="3001715"/>
                  <a:pt x="7563227" y="3003659"/>
                </a:cubicBezTo>
                <a:cubicBezTo>
                  <a:pt x="7562461" y="3005603"/>
                  <a:pt x="7562078" y="3007665"/>
                  <a:pt x="7562078" y="3009845"/>
                </a:cubicBezTo>
                <a:cubicBezTo>
                  <a:pt x="7562078" y="3013026"/>
                  <a:pt x="7562815" y="3015766"/>
                  <a:pt x="7564287" y="3018063"/>
                </a:cubicBezTo>
                <a:cubicBezTo>
                  <a:pt x="7565760" y="3020361"/>
                  <a:pt x="7567719" y="3022393"/>
                  <a:pt x="7570164" y="3024160"/>
                </a:cubicBezTo>
                <a:cubicBezTo>
                  <a:pt x="7572609" y="3025928"/>
                  <a:pt x="7575392" y="3027548"/>
                  <a:pt x="7578514" y="3029021"/>
                </a:cubicBezTo>
                <a:cubicBezTo>
                  <a:pt x="7581637" y="3030493"/>
                  <a:pt x="7584818" y="3031981"/>
                  <a:pt x="7588058" y="3033483"/>
                </a:cubicBezTo>
                <a:cubicBezTo>
                  <a:pt x="7591298" y="3034985"/>
                  <a:pt x="7594479" y="3036635"/>
                  <a:pt x="7597601" y="3038432"/>
                </a:cubicBezTo>
                <a:cubicBezTo>
                  <a:pt x="7600724" y="3040229"/>
                  <a:pt x="7603507" y="3042349"/>
                  <a:pt x="7605952" y="3044794"/>
                </a:cubicBezTo>
                <a:cubicBezTo>
                  <a:pt x="7608397" y="3047239"/>
                  <a:pt x="7610370" y="3050126"/>
                  <a:pt x="7611873" y="3053454"/>
                </a:cubicBezTo>
                <a:cubicBezTo>
                  <a:pt x="7613375" y="3056783"/>
                  <a:pt x="7614126" y="3060715"/>
                  <a:pt x="7614126" y="3065251"/>
                </a:cubicBezTo>
                <a:cubicBezTo>
                  <a:pt x="7614126" y="3070612"/>
                  <a:pt x="7613139" y="3075384"/>
                  <a:pt x="7611166" y="3079566"/>
                </a:cubicBezTo>
                <a:cubicBezTo>
                  <a:pt x="7609193" y="3083749"/>
                  <a:pt x="7606453" y="3087298"/>
                  <a:pt x="7602948" y="3090214"/>
                </a:cubicBezTo>
                <a:cubicBezTo>
                  <a:pt x="7599443" y="3093131"/>
                  <a:pt x="7595319" y="3095325"/>
                  <a:pt x="7590576" y="3096798"/>
                </a:cubicBezTo>
                <a:cubicBezTo>
                  <a:pt x="7585834" y="3098271"/>
                  <a:pt x="7580723" y="3099007"/>
                  <a:pt x="7575245" y="3099007"/>
                </a:cubicBezTo>
                <a:cubicBezTo>
                  <a:pt x="7571416" y="3099007"/>
                  <a:pt x="7567866" y="3098683"/>
                  <a:pt x="7564596" y="3098035"/>
                </a:cubicBezTo>
                <a:cubicBezTo>
                  <a:pt x="7561327" y="3097387"/>
                  <a:pt x="7558411" y="3096592"/>
                  <a:pt x="7555848" y="3095649"/>
                </a:cubicBezTo>
                <a:cubicBezTo>
                  <a:pt x="7553285" y="3094707"/>
                  <a:pt x="7551136" y="3093735"/>
                  <a:pt x="7549397" y="3092733"/>
                </a:cubicBezTo>
                <a:cubicBezTo>
                  <a:pt x="7547660" y="3091732"/>
                  <a:pt x="7546452" y="3090877"/>
                  <a:pt x="7545774" y="3090170"/>
                </a:cubicBezTo>
                <a:cubicBezTo>
                  <a:pt x="7545097" y="3089463"/>
                  <a:pt x="7544596" y="3088565"/>
                  <a:pt x="7544272" y="3087475"/>
                </a:cubicBezTo>
                <a:cubicBezTo>
                  <a:pt x="7543948" y="3086385"/>
                  <a:pt x="7543786" y="3084927"/>
                  <a:pt x="7543786" y="3083101"/>
                </a:cubicBezTo>
                <a:cubicBezTo>
                  <a:pt x="7543786" y="3081805"/>
                  <a:pt x="7543845" y="3080730"/>
                  <a:pt x="7543963" y="3079876"/>
                </a:cubicBezTo>
                <a:cubicBezTo>
                  <a:pt x="7544081" y="3079022"/>
                  <a:pt x="7544258" y="3078329"/>
                  <a:pt x="7544493" y="3077799"/>
                </a:cubicBezTo>
                <a:cubicBezTo>
                  <a:pt x="7544729" y="3077269"/>
                  <a:pt x="7545023" y="3076901"/>
                  <a:pt x="7545377" y="3076694"/>
                </a:cubicBezTo>
                <a:cubicBezTo>
                  <a:pt x="7545730" y="3076488"/>
                  <a:pt x="7546143" y="3076385"/>
                  <a:pt x="7546614" y="3076385"/>
                </a:cubicBezTo>
                <a:cubicBezTo>
                  <a:pt x="7547439" y="3076385"/>
                  <a:pt x="7548602" y="3076886"/>
                  <a:pt x="7550104" y="3077887"/>
                </a:cubicBezTo>
                <a:cubicBezTo>
                  <a:pt x="7551607" y="3078889"/>
                  <a:pt x="7553536" y="3079979"/>
                  <a:pt x="7555892" y="3081157"/>
                </a:cubicBezTo>
                <a:cubicBezTo>
                  <a:pt x="7558249" y="3082335"/>
                  <a:pt x="7561091" y="3083440"/>
                  <a:pt x="7564420" y="3084471"/>
                </a:cubicBezTo>
                <a:cubicBezTo>
                  <a:pt x="7567749" y="3085502"/>
                  <a:pt x="7571592" y="3086017"/>
                  <a:pt x="7575952" y="3086017"/>
                </a:cubicBezTo>
                <a:cubicBezTo>
                  <a:pt x="7579251" y="3086017"/>
                  <a:pt x="7582270" y="3085575"/>
                  <a:pt x="7585009" y="3084692"/>
                </a:cubicBezTo>
                <a:cubicBezTo>
                  <a:pt x="7587748" y="3083808"/>
                  <a:pt x="7590105" y="3082556"/>
                  <a:pt x="7592078" y="3080936"/>
                </a:cubicBezTo>
                <a:cubicBezTo>
                  <a:pt x="7594052" y="3079316"/>
                  <a:pt x="7595569" y="3077328"/>
                  <a:pt x="7596629" y="3074971"/>
                </a:cubicBezTo>
                <a:cubicBezTo>
                  <a:pt x="7597690" y="3072615"/>
                  <a:pt x="7598220" y="3069934"/>
                  <a:pt x="7598220" y="3066930"/>
                </a:cubicBezTo>
                <a:cubicBezTo>
                  <a:pt x="7598220" y="3063690"/>
                  <a:pt x="7597484" y="3060921"/>
                  <a:pt x="7596011" y="3058623"/>
                </a:cubicBezTo>
                <a:cubicBezTo>
                  <a:pt x="7594538" y="3056326"/>
                  <a:pt x="7592594" y="3054308"/>
                  <a:pt x="7590179" y="3052570"/>
                </a:cubicBezTo>
                <a:cubicBezTo>
                  <a:pt x="7587764" y="3050833"/>
                  <a:pt x="7585009" y="3049242"/>
                  <a:pt x="7581916" y="3047798"/>
                </a:cubicBezTo>
                <a:cubicBezTo>
                  <a:pt x="7578823" y="3046355"/>
                  <a:pt x="7575657" y="3044882"/>
                  <a:pt x="7572417" y="3043380"/>
                </a:cubicBezTo>
                <a:cubicBezTo>
                  <a:pt x="7569177" y="3041878"/>
                  <a:pt x="7566025" y="3040214"/>
                  <a:pt x="7562962" y="3038387"/>
                </a:cubicBezTo>
                <a:cubicBezTo>
                  <a:pt x="7559898" y="3036561"/>
                  <a:pt x="7557159" y="3034411"/>
                  <a:pt x="7554744" y="3031937"/>
                </a:cubicBezTo>
                <a:cubicBezTo>
                  <a:pt x="7552329" y="3029462"/>
                  <a:pt x="7550369" y="3026561"/>
                  <a:pt x="7548867" y="3023233"/>
                </a:cubicBezTo>
                <a:cubicBezTo>
                  <a:pt x="7547365" y="3019904"/>
                  <a:pt x="7546614" y="3015913"/>
                  <a:pt x="7546614" y="3011259"/>
                </a:cubicBezTo>
                <a:cubicBezTo>
                  <a:pt x="7546614" y="3006487"/>
                  <a:pt x="7547483" y="3002231"/>
                  <a:pt x="7549221" y="2998490"/>
                </a:cubicBezTo>
                <a:cubicBezTo>
                  <a:pt x="7550959" y="2994749"/>
                  <a:pt x="7553374" y="2991612"/>
                  <a:pt x="7556467" y="2989079"/>
                </a:cubicBezTo>
                <a:cubicBezTo>
                  <a:pt x="7559560" y="2986546"/>
                  <a:pt x="7563242" y="2984616"/>
                  <a:pt x="7567513" y="2983291"/>
                </a:cubicBezTo>
                <a:cubicBezTo>
                  <a:pt x="7571784" y="2981965"/>
                  <a:pt x="7576393" y="2981303"/>
                  <a:pt x="7581342" y="2981303"/>
                </a:cubicBezTo>
                <a:close/>
                <a:moveTo>
                  <a:pt x="7105092" y="2981303"/>
                </a:moveTo>
                <a:cubicBezTo>
                  <a:pt x="7107625" y="2981303"/>
                  <a:pt x="7110173" y="2981523"/>
                  <a:pt x="7112736" y="2981965"/>
                </a:cubicBezTo>
                <a:cubicBezTo>
                  <a:pt x="7115298" y="2982407"/>
                  <a:pt x="7117714" y="2982996"/>
                  <a:pt x="7119982" y="2983733"/>
                </a:cubicBezTo>
                <a:cubicBezTo>
                  <a:pt x="7122250" y="2984469"/>
                  <a:pt x="7124267" y="2985294"/>
                  <a:pt x="7126035" y="2986207"/>
                </a:cubicBezTo>
                <a:cubicBezTo>
                  <a:pt x="7127802" y="2987120"/>
                  <a:pt x="7128966" y="2987856"/>
                  <a:pt x="7129525" y="2988416"/>
                </a:cubicBezTo>
                <a:cubicBezTo>
                  <a:pt x="7130085" y="2988976"/>
                  <a:pt x="7130453" y="2989418"/>
                  <a:pt x="7130630" y="2989742"/>
                </a:cubicBezTo>
                <a:cubicBezTo>
                  <a:pt x="7130807" y="2990066"/>
                  <a:pt x="7130954" y="2990478"/>
                  <a:pt x="7131072" y="2990979"/>
                </a:cubicBezTo>
                <a:cubicBezTo>
                  <a:pt x="7131190" y="2991480"/>
                  <a:pt x="7131278" y="2992083"/>
                  <a:pt x="7131337" y="2992790"/>
                </a:cubicBezTo>
                <a:cubicBezTo>
                  <a:pt x="7131396" y="2993497"/>
                  <a:pt x="7131425" y="2994410"/>
                  <a:pt x="7131425" y="2995530"/>
                </a:cubicBezTo>
                <a:cubicBezTo>
                  <a:pt x="7131425" y="2996590"/>
                  <a:pt x="7131381" y="2997533"/>
                  <a:pt x="7131293" y="2998357"/>
                </a:cubicBezTo>
                <a:cubicBezTo>
                  <a:pt x="7131204" y="2999182"/>
                  <a:pt x="7131072" y="2999874"/>
                  <a:pt x="7130895" y="3000434"/>
                </a:cubicBezTo>
                <a:cubicBezTo>
                  <a:pt x="7130718" y="3000994"/>
                  <a:pt x="7130468" y="3001406"/>
                  <a:pt x="7130144" y="3001671"/>
                </a:cubicBezTo>
                <a:cubicBezTo>
                  <a:pt x="7129820" y="3001936"/>
                  <a:pt x="7129452" y="3002069"/>
                  <a:pt x="7129039" y="3002069"/>
                </a:cubicBezTo>
                <a:cubicBezTo>
                  <a:pt x="7128392" y="3002069"/>
                  <a:pt x="7127375" y="3001657"/>
                  <a:pt x="7125991" y="3000832"/>
                </a:cubicBezTo>
                <a:cubicBezTo>
                  <a:pt x="7124606" y="3000007"/>
                  <a:pt x="7122913" y="2999079"/>
                  <a:pt x="7120910" y="2998048"/>
                </a:cubicBezTo>
                <a:cubicBezTo>
                  <a:pt x="7118907" y="2997017"/>
                  <a:pt x="7116535" y="2996075"/>
                  <a:pt x="7113796" y="2995220"/>
                </a:cubicBezTo>
                <a:cubicBezTo>
                  <a:pt x="7111057" y="2994366"/>
                  <a:pt x="7107979" y="2993939"/>
                  <a:pt x="7104562" y="2993939"/>
                </a:cubicBezTo>
                <a:cubicBezTo>
                  <a:pt x="7101380" y="2993939"/>
                  <a:pt x="7098612" y="2994366"/>
                  <a:pt x="7096255" y="2995220"/>
                </a:cubicBezTo>
                <a:cubicBezTo>
                  <a:pt x="7093899" y="2996075"/>
                  <a:pt x="7091955" y="2997209"/>
                  <a:pt x="7090423" y="2998622"/>
                </a:cubicBezTo>
                <a:cubicBezTo>
                  <a:pt x="7088892" y="3000036"/>
                  <a:pt x="7087743" y="3001715"/>
                  <a:pt x="7086977" y="3003659"/>
                </a:cubicBezTo>
                <a:cubicBezTo>
                  <a:pt x="7086211" y="3005603"/>
                  <a:pt x="7085828" y="3007665"/>
                  <a:pt x="7085828" y="3009845"/>
                </a:cubicBezTo>
                <a:cubicBezTo>
                  <a:pt x="7085828" y="3013026"/>
                  <a:pt x="7086565" y="3015766"/>
                  <a:pt x="7088037" y="3018063"/>
                </a:cubicBezTo>
                <a:cubicBezTo>
                  <a:pt x="7089510" y="3020361"/>
                  <a:pt x="7091469" y="3022393"/>
                  <a:pt x="7093914" y="3024160"/>
                </a:cubicBezTo>
                <a:cubicBezTo>
                  <a:pt x="7096359" y="3025928"/>
                  <a:pt x="7099142" y="3027548"/>
                  <a:pt x="7102264" y="3029021"/>
                </a:cubicBezTo>
                <a:cubicBezTo>
                  <a:pt x="7105387" y="3030493"/>
                  <a:pt x="7108568" y="3031981"/>
                  <a:pt x="7111808" y="3033483"/>
                </a:cubicBezTo>
                <a:cubicBezTo>
                  <a:pt x="7115048" y="3034985"/>
                  <a:pt x="7118229" y="3036635"/>
                  <a:pt x="7121351" y="3038432"/>
                </a:cubicBezTo>
                <a:cubicBezTo>
                  <a:pt x="7124474" y="3040229"/>
                  <a:pt x="7127257" y="3042349"/>
                  <a:pt x="7129702" y="3044794"/>
                </a:cubicBezTo>
                <a:cubicBezTo>
                  <a:pt x="7132147" y="3047239"/>
                  <a:pt x="7134120" y="3050126"/>
                  <a:pt x="7135623" y="3053454"/>
                </a:cubicBezTo>
                <a:cubicBezTo>
                  <a:pt x="7137125" y="3056783"/>
                  <a:pt x="7137876" y="3060715"/>
                  <a:pt x="7137876" y="3065251"/>
                </a:cubicBezTo>
                <a:cubicBezTo>
                  <a:pt x="7137876" y="3070612"/>
                  <a:pt x="7136889" y="3075384"/>
                  <a:pt x="7134916" y="3079566"/>
                </a:cubicBezTo>
                <a:cubicBezTo>
                  <a:pt x="7132943" y="3083749"/>
                  <a:pt x="7130203" y="3087298"/>
                  <a:pt x="7126698" y="3090214"/>
                </a:cubicBezTo>
                <a:cubicBezTo>
                  <a:pt x="7123193" y="3093131"/>
                  <a:pt x="7119069" y="3095325"/>
                  <a:pt x="7114326" y="3096798"/>
                </a:cubicBezTo>
                <a:cubicBezTo>
                  <a:pt x="7109584" y="3098271"/>
                  <a:pt x="7104473" y="3099007"/>
                  <a:pt x="7098995" y="3099007"/>
                </a:cubicBezTo>
                <a:cubicBezTo>
                  <a:pt x="7095166" y="3099007"/>
                  <a:pt x="7091616" y="3098683"/>
                  <a:pt x="7088346" y="3098035"/>
                </a:cubicBezTo>
                <a:cubicBezTo>
                  <a:pt x="7085077" y="3097387"/>
                  <a:pt x="7082161" y="3096592"/>
                  <a:pt x="7079598" y="3095649"/>
                </a:cubicBezTo>
                <a:cubicBezTo>
                  <a:pt x="7077035" y="3094707"/>
                  <a:pt x="7074886" y="3093735"/>
                  <a:pt x="7073147" y="3092733"/>
                </a:cubicBezTo>
                <a:cubicBezTo>
                  <a:pt x="7071410" y="3091732"/>
                  <a:pt x="7070202" y="3090877"/>
                  <a:pt x="7069524" y="3090170"/>
                </a:cubicBezTo>
                <a:cubicBezTo>
                  <a:pt x="7068847" y="3089463"/>
                  <a:pt x="7068346" y="3088565"/>
                  <a:pt x="7068022" y="3087475"/>
                </a:cubicBezTo>
                <a:cubicBezTo>
                  <a:pt x="7067698" y="3086385"/>
                  <a:pt x="7067536" y="3084927"/>
                  <a:pt x="7067536" y="3083101"/>
                </a:cubicBezTo>
                <a:cubicBezTo>
                  <a:pt x="7067536" y="3081805"/>
                  <a:pt x="7067595" y="3080730"/>
                  <a:pt x="7067713" y="3079876"/>
                </a:cubicBezTo>
                <a:cubicBezTo>
                  <a:pt x="7067831" y="3079022"/>
                  <a:pt x="7068008" y="3078329"/>
                  <a:pt x="7068243" y="3077799"/>
                </a:cubicBezTo>
                <a:cubicBezTo>
                  <a:pt x="7068479" y="3077269"/>
                  <a:pt x="7068773" y="3076901"/>
                  <a:pt x="7069127" y="3076694"/>
                </a:cubicBezTo>
                <a:cubicBezTo>
                  <a:pt x="7069480" y="3076488"/>
                  <a:pt x="7069893" y="3076385"/>
                  <a:pt x="7070364" y="3076385"/>
                </a:cubicBezTo>
                <a:cubicBezTo>
                  <a:pt x="7071189" y="3076385"/>
                  <a:pt x="7072352" y="3076886"/>
                  <a:pt x="7073854" y="3077887"/>
                </a:cubicBezTo>
                <a:cubicBezTo>
                  <a:pt x="7075357" y="3078889"/>
                  <a:pt x="7077286" y="3079979"/>
                  <a:pt x="7079642" y="3081157"/>
                </a:cubicBezTo>
                <a:cubicBezTo>
                  <a:pt x="7081999" y="3082335"/>
                  <a:pt x="7084841" y="3083440"/>
                  <a:pt x="7088170" y="3084471"/>
                </a:cubicBezTo>
                <a:cubicBezTo>
                  <a:pt x="7091499" y="3085502"/>
                  <a:pt x="7095342" y="3086017"/>
                  <a:pt x="7099702" y="3086017"/>
                </a:cubicBezTo>
                <a:cubicBezTo>
                  <a:pt x="7103001" y="3086017"/>
                  <a:pt x="7106020" y="3085575"/>
                  <a:pt x="7108759" y="3084692"/>
                </a:cubicBezTo>
                <a:cubicBezTo>
                  <a:pt x="7111498" y="3083808"/>
                  <a:pt x="7113855" y="3082556"/>
                  <a:pt x="7115828" y="3080936"/>
                </a:cubicBezTo>
                <a:cubicBezTo>
                  <a:pt x="7117802" y="3079316"/>
                  <a:pt x="7119319" y="3077328"/>
                  <a:pt x="7120379" y="3074971"/>
                </a:cubicBezTo>
                <a:cubicBezTo>
                  <a:pt x="7121440" y="3072615"/>
                  <a:pt x="7121970" y="3069934"/>
                  <a:pt x="7121970" y="3066930"/>
                </a:cubicBezTo>
                <a:cubicBezTo>
                  <a:pt x="7121970" y="3063690"/>
                  <a:pt x="7121234" y="3060921"/>
                  <a:pt x="7119761" y="3058623"/>
                </a:cubicBezTo>
                <a:cubicBezTo>
                  <a:pt x="7118288" y="3056326"/>
                  <a:pt x="7116344" y="3054308"/>
                  <a:pt x="7113929" y="3052570"/>
                </a:cubicBezTo>
                <a:cubicBezTo>
                  <a:pt x="7111514" y="3050833"/>
                  <a:pt x="7108759" y="3049242"/>
                  <a:pt x="7105666" y="3047798"/>
                </a:cubicBezTo>
                <a:cubicBezTo>
                  <a:pt x="7102573" y="3046355"/>
                  <a:pt x="7099407" y="3044882"/>
                  <a:pt x="7096167" y="3043380"/>
                </a:cubicBezTo>
                <a:cubicBezTo>
                  <a:pt x="7092927" y="3041878"/>
                  <a:pt x="7089775" y="3040214"/>
                  <a:pt x="7086712" y="3038387"/>
                </a:cubicBezTo>
                <a:cubicBezTo>
                  <a:pt x="7083648" y="3036561"/>
                  <a:pt x="7080909" y="3034411"/>
                  <a:pt x="7078494" y="3031937"/>
                </a:cubicBezTo>
                <a:cubicBezTo>
                  <a:pt x="7076079" y="3029462"/>
                  <a:pt x="7074119" y="3026561"/>
                  <a:pt x="7072617" y="3023233"/>
                </a:cubicBezTo>
                <a:cubicBezTo>
                  <a:pt x="7071115" y="3019904"/>
                  <a:pt x="7070364" y="3015913"/>
                  <a:pt x="7070364" y="3011259"/>
                </a:cubicBezTo>
                <a:cubicBezTo>
                  <a:pt x="7070364" y="3006487"/>
                  <a:pt x="7071233" y="3002231"/>
                  <a:pt x="7072971" y="2998490"/>
                </a:cubicBezTo>
                <a:cubicBezTo>
                  <a:pt x="7074709" y="2994749"/>
                  <a:pt x="7077124" y="2991612"/>
                  <a:pt x="7080217" y="2989079"/>
                </a:cubicBezTo>
                <a:cubicBezTo>
                  <a:pt x="7083310" y="2986546"/>
                  <a:pt x="7086992" y="2984616"/>
                  <a:pt x="7091263" y="2983291"/>
                </a:cubicBezTo>
                <a:cubicBezTo>
                  <a:pt x="7095534" y="2981965"/>
                  <a:pt x="7100143" y="2981303"/>
                  <a:pt x="7105092" y="2981303"/>
                </a:cubicBezTo>
                <a:close/>
                <a:moveTo>
                  <a:pt x="6638367" y="2981303"/>
                </a:moveTo>
                <a:cubicBezTo>
                  <a:pt x="6640900" y="2981303"/>
                  <a:pt x="6643448" y="2981523"/>
                  <a:pt x="6646011" y="2981965"/>
                </a:cubicBezTo>
                <a:cubicBezTo>
                  <a:pt x="6648573" y="2982407"/>
                  <a:pt x="6650989" y="2982996"/>
                  <a:pt x="6653257" y="2983733"/>
                </a:cubicBezTo>
                <a:cubicBezTo>
                  <a:pt x="6655525" y="2984469"/>
                  <a:pt x="6657542" y="2985294"/>
                  <a:pt x="6659310" y="2986207"/>
                </a:cubicBezTo>
                <a:cubicBezTo>
                  <a:pt x="6661077" y="2987120"/>
                  <a:pt x="6662241" y="2987856"/>
                  <a:pt x="6662800" y="2988416"/>
                </a:cubicBezTo>
                <a:cubicBezTo>
                  <a:pt x="6663360" y="2988976"/>
                  <a:pt x="6663728" y="2989418"/>
                  <a:pt x="6663905" y="2989742"/>
                </a:cubicBezTo>
                <a:cubicBezTo>
                  <a:pt x="6664082" y="2990066"/>
                  <a:pt x="6664229" y="2990478"/>
                  <a:pt x="6664347" y="2990979"/>
                </a:cubicBezTo>
                <a:cubicBezTo>
                  <a:pt x="6664465" y="2991480"/>
                  <a:pt x="6664553" y="2992083"/>
                  <a:pt x="6664612" y="2992790"/>
                </a:cubicBezTo>
                <a:cubicBezTo>
                  <a:pt x="6664671" y="2993497"/>
                  <a:pt x="6664700" y="2994410"/>
                  <a:pt x="6664700" y="2995530"/>
                </a:cubicBezTo>
                <a:cubicBezTo>
                  <a:pt x="6664700" y="2996590"/>
                  <a:pt x="6664656" y="2997533"/>
                  <a:pt x="6664568" y="2998357"/>
                </a:cubicBezTo>
                <a:cubicBezTo>
                  <a:pt x="6664479" y="2999182"/>
                  <a:pt x="6664347" y="2999874"/>
                  <a:pt x="6664170" y="3000434"/>
                </a:cubicBezTo>
                <a:cubicBezTo>
                  <a:pt x="6663993" y="3000994"/>
                  <a:pt x="6663743" y="3001406"/>
                  <a:pt x="6663419" y="3001671"/>
                </a:cubicBezTo>
                <a:cubicBezTo>
                  <a:pt x="6663095" y="3001936"/>
                  <a:pt x="6662727" y="3002069"/>
                  <a:pt x="6662314" y="3002069"/>
                </a:cubicBezTo>
                <a:cubicBezTo>
                  <a:pt x="6661667" y="3002069"/>
                  <a:pt x="6660650" y="3001657"/>
                  <a:pt x="6659266" y="3000832"/>
                </a:cubicBezTo>
                <a:cubicBezTo>
                  <a:pt x="6657881" y="3000007"/>
                  <a:pt x="6656188" y="2999079"/>
                  <a:pt x="6654185" y="2998048"/>
                </a:cubicBezTo>
                <a:cubicBezTo>
                  <a:pt x="6652182" y="2997017"/>
                  <a:pt x="6649810" y="2996075"/>
                  <a:pt x="6647071" y="2995220"/>
                </a:cubicBezTo>
                <a:cubicBezTo>
                  <a:pt x="6644332" y="2994366"/>
                  <a:pt x="6641254" y="2993939"/>
                  <a:pt x="6637837" y="2993939"/>
                </a:cubicBezTo>
                <a:cubicBezTo>
                  <a:pt x="6634655" y="2993939"/>
                  <a:pt x="6631887" y="2994366"/>
                  <a:pt x="6629530" y="2995220"/>
                </a:cubicBezTo>
                <a:cubicBezTo>
                  <a:pt x="6627174" y="2996075"/>
                  <a:pt x="6625230" y="2997209"/>
                  <a:pt x="6623698" y="2998622"/>
                </a:cubicBezTo>
                <a:cubicBezTo>
                  <a:pt x="6622167" y="3000036"/>
                  <a:pt x="6621018" y="3001715"/>
                  <a:pt x="6620252" y="3003659"/>
                </a:cubicBezTo>
                <a:cubicBezTo>
                  <a:pt x="6619486" y="3005603"/>
                  <a:pt x="6619103" y="3007665"/>
                  <a:pt x="6619103" y="3009845"/>
                </a:cubicBezTo>
                <a:cubicBezTo>
                  <a:pt x="6619103" y="3013026"/>
                  <a:pt x="6619840" y="3015766"/>
                  <a:pt x="6621312" y="3018063"/>
                </a:cubicBezTo>
                <a:cubicBezTo>
                  <a:pt x="6622785" y="3020361"/>
                  <a:pt x="6624744" y="3022393"/>
                  <a:pt x="6627189" y="3024160"/>
                </a:cubicBezTo>
                <a:cubicBezTo>
                  <a:pt x="6629634" y="3025928"/>
                  <a:pt x="6632417" y="3027548"/>
                  <a:pt x="6635539" y="3029021"/>
                </a:cubicBezTo>
                <a:cubicBezTo>
                  <a:pt x="6638662" y="3030493"/>
                  <a:pt x="6641843" y="3031981"/>
                  <a:pt x="6645083" y="3033483"/>
                </a:cubicBezTo>
                <a:cubicBezTo>
                  <a:pt x="6648323" y="3034985"/>
                  <a:pt x="6651504" y="3036635"/>
                  <a:pt x="6654626" y="3038432"/>
                </a:cubicBezTo>
                <a:cubicBezTo>
                  <a:pt x="6657749" y="3040229"/>
                  <a:pt x="6660532" y="3042349"/>
                  <a:pt x="6662977" y="3044794"/>
                </a:cubicBezTo>
                <a:cubicBezTo>
                  <a:pt x="6665422" y="3047239"/>
                  <a:pt x="6667395" y="3050126"/>
                  <a:pt x="6668898" y="3053454"/>
                </a:cubicBezTo>
                <a:cubicBezTo>
                  <a:pt x="6670400" y="3056783"/>
                  <a:pt x="6671151" y="3060715"/>
                  <a:pt x="6671151" y="3065251"/>
                </a:cubicBezTo>
                <a:cubicBezTo>
                  <a:pt x="6671151" y="3070612"/>
                  <a:pt x="6670164" y="3075384"/>
                  <a:pt x="6668191" y="3079566"/>
                </a:cubicBezTo>
                <a:cubicBezTo>
                  <a:pt x="6666218" y="3083749"/>
                  <a:pt x="6663478" y="3087298"/>
                  <a:pt x="6659973" y="3090214"/>
                </a:cubicBezTo>
                <a:cubicBezTo>
                  <a:pt x="6656468" y="3093131"/>
                  <a:pt x="6652344" y="3095325"/>
                  <a:pt x="6647601" y="3096798"/>
                </a:cubicBezTo>
                <a:cubicBezTo>
                  <a:pt x="6642859" y="3098271"/>
                  <a:pt x="6637748" y="3099007"/>
                  <a:pt x="6632270" y="3099007"/>
                </a:cubicBezTo>
                <a:cubicBezTo>
                  <a:pt x="6628441" y="3099007"/>
                  <a:pt x="6624891" y="3098683"/>
                  <a:pt x="6621621" y="3098035"/>
                </a:cubicBezTo>
                <a:cubicBezTo>
                  <a:pt x="6618352" y="3097387"/>
                  <a:pt x="6615436" y="3096592"/>
                  <a:pt x="6612873" y="3095649"/>
                </a:cubicBezTo>
                <a:cubicBezTo>
                  <a:pt x="6610310" y="3094707"/>
                  <a:pt x="6608161" y="3093735"/>
                  <a:pt x="6606422" y="3092733"/>
                </a:cubicBezTo>
                <a:cubicBezTo>
                  <a:pt x="6604685" y="3091732"/>
                  <a:pt x="6603477" y="3090877"/>
                  <a:pt x="6602799" y="3090170"/>
                </a:cubicBezTo>
                <a:cubicBezTo>
                  <a:pt x="6602122" y="3089463"/>
                  <a:pt x="6601621" y="3088565"/>
                  <a:pt x="6601297" y="3087475"/>
                </a:cubicBezTo>
                <a:cubicBezTo>
                  <a:pt x="6600973" y="3086385"/>
                  <a:pt x="6600811" y="3084927"/>
                  <a:pt x="6600811" y="3083101"/>
                </a:cubicBezTo>
                <a:cubicBezTo>
                  <a:pt x="6600811" y="3081805"/>
                  <a:pt x="6600870" y="3080730"/>
                  <a:pt x="6600988" y="3079876"/>
                </a:cubicBezTo>
                <a:cubicBezTo>
                  <a:pt x="6601106" y="3079022"/>
                  <a:pt x="6601283" y="3078329"/>
                  <a:pt x="6601518" y="3077799"/>
                </a:cubicBezTo>
                <a:cubicBezTo>
                  <a:pt x="6601754" y="3077269"/>
                  <a:pt x="6602048" y="3076901"/>
                  <a:pt x="6602402" y="3076694"/>
                </a:cubicBezTo>
                <a:cubicBezTo>
                  <a:pt x="6602755" y="3076488"/>
                  <a:pt x="6603168" y="3076385"/>
                  <a:pt x="6603639" y="3076385"/>
                </a:cubicBezTo>
                <a:cubicBezTo>
                  <a:pt x="6604464" y="3076385"/>
                  <a:pt x="6605627" y="3076886"/>
                  <a:pt x="6607129" y="3077887"/>
                </a:cubicBezTo>
                <a:cubicBezTo>
                  <a:pt x="6608632" y="3078889"/>
                  <a:pt x="6610561" y="3079979"/>
                  <a:pt x="6612917" y="3081157"/>
                </a:cubicBezTo>
                <a:cubicBezTo>
                  <a:pt x="6615274" y="3082335"/>
                  <a:pt x="6618116" y="3083440"/>
                  <a:pt x="6621445" y="3084471"/>
                </a:cubicBezTo>
                <a:cubicBezTo>
                  <a:pt x="6624774" y="3085502"/>
                  <a:pt x="6628617" y="3086017"/>
                  <a:pt x="6632977" y="3086017"/>
                </a:cubicBezTo>
                <a:cubicBezTo>
                  <a:pt x="6636276" y="3086017"/>
                  <a:pt x="6639295" y="3085575"/>
                  <a:pt x="6642034" y="3084692"/>
                </a:cubicBezTo>
                <a:cubicBezTo>
                  <a:pt x="6644773" y="3083808"/>
                  <a:pt x="6647130" y="3082556"/>
                  <a:pt x="6649103" y="3080936"/>
                </a:cubicBezTo>
                <a:cubicBezTo>
                  <a:pt x="6651077" y="3079316"/>
                  <a:pt x="6652594" y="3077328"/>
                  <a:pt x="6653654" y="3074971"/>
                </a:cubicBezTo>
                <a:cubicBezTo>
                  <a:pt x="6654715" y="3072615"/>
                  <a:pt x="6655245" y="3069934"/>
                  <a:pt x="6655245" y="3066930"/>
                </a:cubicBezTo>
                <a:cubicBezTo>
                  <a:pt x="6655245" y="3063690"/>
                  <a:pt x="6654509" y="3060921"/>
                  <a:pt x="6653036" y="3058623"/>
                </a:cubicBezTo>
                <a:cubicBezTo>
                  <a:pt x="6651563" y="3056326"/>
                  <a:pt x="6649619" y="3054308"/>
                  <a:pt x="6647204" y="3052570"/>
                </a:cubicBezTo>
                <a:cubicBezTo>
                  <a:pt x="6644789" y="3050833"/>
                  <a:pt x="6642034" y="3049242"/>
                  <a:pt x="6638941" y="3047798"/>
                </a:cubicBezTo>
                <a:cubicBezTo>
                  <a:pt x="6635848" y="3046355"/>
                  <a:pt x="6632682" y="3044882"/>
                  <a:pt x="6629442" y="3043380"/>
                </a:cubicBezTo>
                <a:cubicBezTo>
                  <a:pt x="6626202" y="3041878"/>
                  <a:pt x="6623050" y="3040214"/>
                  <a:pt x="6619987" y="3038387"/>
                </a:cubicBezTo>
                <a:cubicBezTo>
                  <a:pt x="6616923" y="3036561"/>
                  <a:pt x="6614184" y="3034411"/>
                  <a:pt x="6611769" y="3031937"/>
                </a:cubicBezTo>
                <a:cubicBezTo>
                  <a:pt x="6609354" y="3029462"/>
                  <a:pt x="6607394" y="3026561"/>
                  <a:pt x="6605892" y="3023233"/>
                </a:cubicBezTo>
                <a:cubicBezTo>
                  <a:pt x="6604390" y="3019904"/>
                  <a:pt x="6603639" y="3015913"/>
                  <a:pt x="6603639" y="3011259"/>
                </a:cubicBezTo>
                <a:cubicBezTo>
                  <a:pt x="6603639" y="3006487"/>
                  <a:pt x="6604508" y="3002231"/>
                  <a:pt x="6606246" y="2998490"/>
                </a:cubicBezTo>
                <a:cubicBezTo>
                  <a:pt x="6607984" y="2994749"/>
                  <a:pt x="6610399" y="2991612"/>
                  <a:pt x="6613492" y="2989079"/>
                </a:cubicBezTo>
                <a:cubicBezTo>
                  <a:pt x="6616585" y="2986546"/>
                  <a:pt x="6620267" y="2984616"/>
                  <a:pt x="6624538" y="2983291"/>
                </a:cubicBezTo>
                <a:cubicBezTo>
                  <a:pt x="6628809" y="2981965"/>
                  <a:pt x="6633418" y="2981303"/>
                  <a:pt x="6638367" y="2981303"/>
                </a:cubicBezTo>
                <a:close/>
                <a:moveTo>
                  <a:pt x="6162117" y="2981303"/>
                </a:moveTo>
                <a:cubicBezTo>
                  <a:pt x="6164650" y="2981303"/>
                  <a:pt x="6167198" y="2981523"/>
                  <a:pt x="6169761" y="2981965"/>
                </a:cubicBezTo>
                <a:cubicBezTo>
                  <a:pt x="6172323" y="2982407"/>
                  <a:pt x="6174739" y="2982996"/>
                  <a:pt x="6177007" y="2983733"/>
                </a:cubicBezTo>
                <a:cubicBezTo>
                  <a:pt x="6179275" y="2984469"/>
                  <a:pt x="6181292" y="2985294"/>
                  <a:pt x="6183060" y="2986207"/>
                </a:cubicBezTo>
                <a:cubicBezTo>
                  <a:pt x="6184827" y="2987120"/>
                  <a:pt x="6185991" y="2987856"/>
                  <a:pt x="6186550" y="2988416"/>
                </a:cubicBezTo>
                <a:cubicBezTo>
                  <a:pt x="6187110" y="2988976"/>
                  <a:pt x="6187478" y="2989418"/>
                  <a:pt x="6187655" y="2989742"/>
                </a:cubicBezTo>
                <a:cubicBezTo>
                  <a:pt x="6187832" y="2990066"/>
                  <a:pt x="6187979" y="2990478"/>
                  <a:pt x="6188097" y="2990979"/>
                </a:cubicBezTo>
                <a:cubicBezTo>
                  <a:pt x="6188215" y="2991480"/>
                  <a:pt x="6188303" y="2992083"/>
                  <a:pt x="6188362" y="2992790"/>
                </a:cubicBezTo>
                <a:cubicBezTo>
                  <a:pt x="6188421" y="2993497"/>
                  <a:pt x="6188450" y="2994410"/>
                  <a:pt x="6188450" y="2995530"/>
                </a:cubicBezTo>
                <a:cubicBezTo>
                  <a:pt x="6188450" y="2996590"/>
                  <a:pt x="6188406" y="2997533"/>
                  <a:pt x="6188318" y="2998357"/>
                </a:cubicBezTo>
                <a:cubicBezTo>
                  <a:pt x="6188229" y="2999182"/>
                  <a:pt x="6188097" y="2999874"/>
                  <a:pt x="6187920" y="3000434"/>
                </a:cubicBezTo>
                <a:cubicBezTo>
                  <a:pt x="6187743" y="3000994"/>
                  <a:pt x="6187493" y="3001406"/>
                  <a:pt x="6187169" y="3001671"/>
                </a:cubicBezTo>
                <a:cubicBezTo>
                  <a:pt x="6186845" y="3001936"/>
                  <a:pt x="6186477" y="3002069"/>
                  <a:pt x="6186064" y="3002069"/>
                </a:cubicBezTo>
                <a:cubicBezTo>
                  <a:pt x="6185417" y="3002069"/>
                  <a:pt x="6184400" y="3001657"/>
                  <a:pt x="6183016" y="3000832"/>
                </a:cubicBezTo>
                <a:cubicBezTo>
                  <a:pt x="6181631" y="3000007"/>
                  <a:pt x="6179938" y="2999079"/>
                  <a:pt x="6177935" y="2998048"/>
                </a:cubicBezTo>
                <a:cubicBezTo>
                  <a:pt x="6175932" y="2997017"/>
                  <a:pt x="6173560" y="2996075"/>
                  <a:pt x="6170821" y="2995220"/>
                </a:cubicBezTo>
                <a:cubicBezTo>
                  <a:pt x="6168082" y="2994366"/>
                  <a:pt x="6165004" y="2993939"/>
                  <a:pt x="6161587" y="2993939"/>
                </a:cubicBezTo>
                <a:cubicBezTo>
                  <a:pt x="6158405" y="2993939"/>
                  <a:pt x="6155637" y="2994366"/>
                  <a:pt x="6153280" y="2995220"/>
                </a:cubicBezTo>
                <a:cubicBezTo>
                  <a:pt x="6150924" y="2996075"/>
                  <a:pt x="6148980" y="2997209"/>
                  <a:pt x="6147448" y="2998622"/>
                </a:cubicBezTo>
                <a:cubicBezTo>
                  <a:pt x="6145917" y="3000036"/>
                  <a:pt x="6144768" y="3001715"/>
                  <a:pt x="6144002" y="3003659"/>
                </a:cubicBezTo>
                <a:cubicBezTo>
                  <a:pt x="6143236" y="3005603"/>
                  <a:pt x="6142853" y="3007665"/>
                  <a:pt x="6142853" y="3009845"/>
                </a:cubicBezTo>
                <a:cubicBezTo>
                  <a:pt x="6142853" y="3013026"/>
                  <a:pt x="6143590" y="3015766"/>
                  <a:pt x="6145062" y="3018063"/>
                </a:cubicBezTo>
                <a:cubicBezTo>
                  <a:pt x="6146535" y="3020361"/>
                  <a:pt x="6148494" y="3022393"/>
                  <a:pt x="6150939" y="3024160"/>
                </a:cubicBezTo>
                <a:cubicBezTo>
                  <a:pt x="6153384" y="3025928"/>
                  <a:pt x="6156167" y="3027548"/>
                  <a:pt x="6159289" y="3029021"/>
                </a:cubicBezTo>
                <a:cubicBezTo>
                  <a:pt x="6162412" y="3030493"/>
                  <a:pt x="6165593" y="3031981"/>
                  <a:pt x="6168833" y="3033483"/>
                </a:cubicBezTo>
                <a:cubicBezTo>
                  <a:pt x="6172073" y="3034985"/>
                  <a:pt x="6175254" y="3036635"/>
                  <a:pt x="6178376" y="3038432"/>
                </a:cubicBezTo>
                <a:cubicBezTo>
                  <a:pt x="6181499" y="3040229"/>
                  <a:pt x="6184282" y="3042349"/>
                  <a:pt x="6186727" y="3044794"/>
                </a:cubicBezTo>
                <a:cubicBezTo>
                  <a:pt x="6189172" y="3047239"/>
                  <a:pt x="6191145" y="3050126"/>
                  <a:pt x="6192648" y="3053454"/>
                </a:cubicBezTo>
                <a:cubicBezTo>
                  <a:pt x="6194150" y="3056783"/>
                  <a:pt x="6194901" y="3060715"/>
                  <a:pt x="6194901" y="3065251"/>
                </a:cubicBezTo>
                <a:cubicBezTo>
                  <a:pt x="6194901" y="3070612"/>
                  <a:pt x="6193914" y="3075384"/>
                  <a:pt x="6191941" y="3079566"/>
                </a:cubicBezTo>
                <a:cubicBezTo>
                  <a:pt x="6189968" y="3083749"/>
                  <a:pt x="6187228" y="3087298"/>
                  <a:pt x="6183723" y="3090214"/>
                </a:cubicBezTo>
                <a:cubicBezTo>
                  <a:pt x="6180218" y="3093131"/>
                  <a:pt x="6176094" y="3095325"/>
                  <a:pt x="6171351" y="3096798"/>
                </a:cubicBezTo>
                <a:cubicBezTo>
                  <a:pt x="6166609" y="3098271"/>
                  <a:pt x="6161498" y="3099007"/>
                  <a:pt x="6156020" y="3099007"/>
                </a:cubicBezTo>
                <a:cubicBezTo>
                  <a:pt x="6152191" y="3099007"/>
                  <a:pt x="6148641" y="3098683"/>
                  <a:pt x="6145371" y="3098035"/>
                </a:cubicBezTo>
                <a:cubicBezTo>
                  <a:pt x="6142102" y="3097387"/>
                  <a:pt x="6139186" y="3096592"/>
                  <a:pt x="6136623" y="3095649"/>
                </a:cubicBezTo>
                <a:cubicBezTo>
                  <a:pt x="6134060" y="3094707"/>
                  <a:pt x="6131911" y="3093735"/>
                  <a:pt x="6130172" y="3092733"/>
                </a:cubicBezTo>
                <a:cubicBezTo>
                  <a:pt x="6128435" y="3091732"/>
                  <a:pt x="6127227" y="3090877"/>
                  <a:pt x="6126549" y="3090170"/>
                </a:cubicBezTo>
                <a:cubicBezTo>
                  <a:pt x="6125872" y="3089463"/>
                  <a:pt x="6125371" y="3088565"/>
                  <a:pt x="6125047" y="3087475"/>
                </a:cubicBezTo>
                <a:cubicBezTo>
                  <a:pt x="6124723" y="3086385"/>
                  <a:pt x="6124561" y="3084927"/>
                  <a:pt x="6124561" y="3083101"/>
                </a:cubicBezTo>
                <a:cubicBezTo>
                  <a:pt x="6124561" y="3081805"/>
                  <a:pt x="6124620" y="3080730"/>
                  <a:pt x="6124738" y="3079876"/>
                </a:cubicBezTo>
                <a:cubicBezTo>
                  <a:pt x="6124856" y="3079022"/>
                  <a:pt x="6125033" y="3078329"/>
                  <a:pt x="6125268" y="3077799"/>
                </a:cubicBezTo>
                <a:cubicBezTo>
                  <a:pt x="6125504" y="3077269"/>
                  <a:pt x="6125798" y="3076901"/>
                  <a:pt x="6126152" y="3076694"/>
                </a:cubicBezTo>
                <a:cubicBezTo>
                  <a:pt x="6126505" y="3076488"/>
                  <a:pt x="6126918" y="3076385"/>
                  <a:pt x="6127389" y="3076385"/>
                </a:cubicBezTo>
                <a:cubicBezTo>
                  <a:pt x="6128214" y="3076385"/>
                  <a:pt x="6129377" y="3076886"/>
                  <a:pt x="6130879" y="3077887"/>
                </a:cubicBezTo>
                <a:cubicBezTo>
                  <a:pt x="6132382" y="3078889"/>
                  <a:pt x="6134311" y="3079979"/>
                  <a:pt x="6136667" y="3081157"/>
                </a:cubicBezTo>
                <a:cubicBezTo>
                  <a:pt x="6139024" y="3082335"/>
                  <a:pt x="6141866" y="3083440"/>
                  <a:pt x="6145195" y="3084471"/>
                </a:cubicBezTo>
                <a:cubicBezTo>
                  <a:pt x="6148524" y="3085502"/>
                  <a:pt x="6152367" y="3086017"/>
                  <a:pt x="6156727" y="3086017"/>
                </a:cubicBezTo>
                <a:cubicBezTo>
                  <a:pt x="6160026" y="3086017"/>
                  <a:pt x="6163045" y="3085575"/>
                  <a:pt x="6165784" y="3084692"/>
                </a:cubicBezTo>
                <a:cubicBezTo>
                  <a:pt x="6168523" y="3083808"/>
                  <a:pt x="6170880" y="3082556"/>
                  <a:pt x="6172853" y="3080936"/>
                </a:cubicBezTo>
                <a:cubicBezTo>
                  <a:pt x="6174827" y="3079316"/>
                  <a:pt x="6176344" y="3077328"/>
                  <a:pt x="6177404" y="3074971"/>
                </a:cubicBezTo>
                <a:cubicBezTo>
                  <a:pt x="6178465" y="3072615"/>
                  <a:pt x="6178995" y="3069934"/>
                  <a:pt x="6178995" y="3066930"/>
                </a:cubicBezTo>
                <a:cubicBezTo>
                  <a:pt x="6178995" y="3063690"/>
                  <a:pt x="6178259" y="3060921"/>
                  <a:pt x="6176786" y="3058623"/>
                </a:cubicBezTo>
                <a:cubicBezTo>
                  <a:pt x="6175313" y="3056326"/>
                  <a:pt x="6173369" y="3054308"/>
                  <a:pt x="6170954" y="3052570"/>
                </a:cubicBezTo>
                <a:cubicBezTo>
                  <a:pt x="6168539" y="3050833"/>
                  <a:pt x="6165784" y="3049242"/>
                  <a:pt x="6162691" y="3047798"/>
                </a:cubicBezTo>
                <a:cubicBezTo>
                  <a:pt x="6159598" y="3046355"/>
                  <a:pt x="6156432" y="3044882"/>
                  <a:pt x="6153192" y="3043380"/>
                </a:cubicBezTo>
                <a:cubicBezTo>
                  <a:pt x="6149952" y="3041878"/>
                  <a:pt x="6146800" y="3040214"/>
                  <a:pt x="6143737" y="3038387"/>
                </a:cubicBezTo>
                <a:cubicBezTo>
                  <a:pt x="6140673" y="3036561"/>
                  <a:pt x="6137934" y="3034411"/>
                  <a:pt x="6135519" y="3031937"/>
                </a:cubicBezTo>
                <a:cubicBezTo>
                  <a:pt x="6133104" y="3029462"/>
                  <a:pt x="6131144" y="3026561"/>
                  <a:pt x="6129642" y="3023233"/>
                </a:cubicBezTo>
                <a:cubicBezTo>
                  <a:pt x="6128140" y="3019904"/>
                  <a:pt x="6127389" y="3015913"/>
                  <a:pt x="6127389" y="3011259"/>
                </a:cubicBezTo>
                <a:cubicBezTo>
                  <a:pt x="6127389" y="3006487"/>
                  <a:pt x="6128258" y="3002231"/>
                  <a:pt x="6129996" y="2998490"/>
                </a:cubicBezTo>
                <a:cubicBezTo>
                  <a:pt x="6131734" y="2994749"/>
                  <a:pt x="6134149" y="2991612"/>
                  <a:pt x="6137242" y="2989079"/>
                </a:cubicBezTo>
                <a:cubicBezTo>
                  <a:pt x="6140335" y="2986546"/>
                  <a:pt x="6144017" y="2984616"/>
                  <a:pt x="6148288" y="2983291"/>
                </a:cubicBezTo>
                <a:cubicBezTo>
                  <a:pt x="6152559" y="2981965"/>
                  <a:pt x="6157168" y="2981303"/>
                  <a:pt x="6162117" y="2981303"/>
                </a:cubicBezTo>
                <a:close/>
                <a:moveTo>
                  <a:pt x="5695392" y="2981303"/>
                </a:moveTo>
                <a:cubicBezTo>
                  <a:pt x="5697925" y="2981303"/>
                  <a:pt x="5700473" y="2981523"/>
                  <a:pt x="5703036" y="2981965"/>
                </a:cubicBezTo>
                <a:cubicBezTo>
                  <a:pt x="5705598" y="2982407"/>
                  <a:pt x="5708014" y="2982996"/>
                  <a:pt x="5710282" y="2983733"/>
                </a:cubicBezTo>
                <a:cubicBezTo>
                  <a:pt x="5712550" y="2984469"/>
                  <a:pt x="5714567" y="2985294"/>
                  <a:pt x="5716335" y="2986207"/>
                </a:cubicBezTo>
                <a:cubicBezTo>
                  <a:pt x="5718102" y="2987120"/>
                  <a:pt x="5719266" y="2987856"/>
                  <a:pt x="5719825" y="2988416"/>
                </a:cubicBezTo>
                <a:cubicBezTo>
                  <a:pt x="5720385" y="2988976"/>
                  <a:pt x="5720753" y="2989418"/>
                  <a:pt x="5720930" y="2989742"/>
                </a:cubicBezTo>
                <a:cubicBezTo>
                  <a:pt x="5721107" y="2990066"/>
                  <a:pt x="5721254" y="2990478"/>
                  <a:pt x="5721372" y="2990979"/>
                </a:cubicBezTo>
                <a:cubicBezTo>
                  <a:pt x="5721490" y="2991480"/>
                  <a:pt x="5721578" y="2992083"/>
                  <a:pt x="5721637" y="2992790"/>
                </a:cubicBezTo>
                <a:cubicBezTo>
                  <a:pt x="5721696" y="2993497"/>
                  <a:pt x="5721725" y="2994410"/>
                  <a:pt x="5721725" y="2995530"/>
                </a:cubicBezTo>
                <a:cubicBezTo>
                  <a:pt x="5721725" y="2996590"/>
                  <a:pt x="5721681" y="2997533"/>
                  <a:pt x="5721593" y="2998357"/>
                </a:cubicBezTo>
                <a:cubicBezTo>
                  <a:pt x="5721504" y="2999182"/>
                  <a:pt x="5721372" y="2999874"/>
                  <a:pt x="5721195" y="3000434"/>
                </a:cubicBezTo>
                <a:cubicBezTo>
                  <a:pt x="5721018" y="3000994"/>
                  <a:pt x="5720768" y="3001406"/>
                  <a:pt x="5720444" y="3001671"/>
                </a:cubicBezTo>
                <a:cubicBezTo>
                  <a:pt x="5720120" y="3001936"/>
                  <a:pt x="5719752" y="3002069"/>
                  <a:pt x="5719339" y="3002069"/>
                </a:cubicBezTo>
                <a:cubicBezTo>
                  <a:pt x="5718692" y="3002069"/>
                  <a:pt x="5717675" y="3001657"/>
                  <a:pt x="5716291" y="3000832"/>
                </a:cubicBezTo>
                <a:cubicBezTo>
                  <a:pt x="5714906" y="3000007"/>
                  <a:pt x="5713213" y="2999079"/>
                  <a:pt x="5711210" y="2998048"/>
                </a:cubicBezTo>
                <a:cubicBezTo>
                  <a:pt x="5709207" y="2997017"/>
                  <a:pt x="5706835" y="2996075"/>
                  <a:pt x="5704096" y="2995220"/>
                </a:cubicBezTo>
                <a:cubicBezTo>
                  <a:pt x="5701357" y="2994366"/>
                  <a:pt x="5698279" y="2993939"/>
                  <a:pt x="5694862" y="2993939"/>
                </a:cubicBezTo>
                <a:cubicBezTo>
                  <a:pt x="5691680" y="2993939"/>
                  <a:pt x="5688912" y="2994366"/>
                  <a:pt x="5686555" y="2995220"/>
                </a:cubicBezTo>
                <a:cubicBezTo>
                  <a:pt x="5684199" y="2996075"/>
                  <a:pt x="5682255" y="2997209"/>
                  <a:pt x="5680723" y="2998622"/>
                </a:cubicBezTo>
                <a:cubicBezTo>
                  <a:pt x="5679192" y="3000036"/>
                  <a:pt x="5678043" y="3001715"/>
                  <a:pt x="5677277" y="3003659"/>
                </a:cubicBezTo>
                <a:cubicBezTo>
                  <a:pt x="5676511" y="3005603"/>
                  <a:pt x="5676128" y="3007665"/>
                  <a:pt x="5676128" y="3009845"/>
                </a:cubicBezTo>
                <a:cubicBezTo>
                  <a:pt x="5676128" y="3013026"/>
                  <a:pt x="5676865" y="3015766"/>
                  <a:pt x="5678337" y="3018063"/>
                </a:cubicBezTo>
                <a:cubicBezTo>
                  <a:pt x="5679810" y="3020361"/>
                  <a:pt x="5681769" y="3022393"/>
                  <a:pt x="5684214" y="3024160"/>
                </a:cubicBezTo>
                <a:cubicBezTo>
                  <a:pt x="5686659" y="3025928"/>
                  <a:pt x="5689442" y="3027548"/>
                  <a:pt x="5692564" y="3029021"/>
                </a:cubicBezTo>
                <a:cubicBezTo>
                  <a:pt x="5695687" y="3030493"/>
                  <a:pt x="5698868" y="3031981"/>
                  <a:pt x="5702108" y="3033483"/>
                </a:cubicBezTo>
                <a:cubicBezTo>
                  <a:pt x="5705348" y="3034985"/>
                  <a:pt x="5708529" y="3036635"/>
                  <a:pt x="5711651" y="3038432"/>
                </a:cubicBezTo>
                <a:cubicBezTo>
                  <a:pt x="5714774" y="3040229"/>
                  <a:pt x="5717557" y="3042349"/>
                  <a:pt x="5720002" y="3044794"/>
                </a:cubicBezTo>
                <a:cubicBezTo>
                  <a:pt x="5722447" y="3047239"/>
                  <a:pt x="5724420" y="3050126"/>
                  <a:pt x="5725923" y="3053454"/>
                </a:cubicBezTo>
                <a:cubicBezTo>
                  <a:pt x="5727425" y="3056783"/>
                  <a:pt x="5728176" y="3060715"/>
                  <a:pt x="5728176" y="3065251"/>
                </a:cubicBezTo>
                <a:cubicBezTo>
                  <a:pt x="5728176" y="3070612"/>
                  <a:pt x="5727189" y="3075384"/>
                  <a:pt x="5725216" y="3079566"/>
                </a:cubicBezTo>
                <a:cubicBezTo>
                  <a:pt x="5723243" y="3083749"/>
                  <a:pt x="5720503" y="3087298"/>
                  <a:pt x="5716998" y="3090214"/>
                </a:cubicBezTo>
                <a:cubicBezTo>
                  <a:pt x="5713493" y="3093131"/>
                  <a:pt x="5709369" y="3095325"/>
                  <a:pt x="5704626" y="3096798"/>
                </a:cubicBezTo>
                <a:cubicBezTo>
                  <a:pt x="5699884" y="3098271"/>
                  <a:pt x="5694773" y="3099007"/>
                  <a:pt x="5689295" y="3099007"/>
                </a:cubicBezTo>
                <a:cubicBezTo>
                  <a:pt x="5685466" y="3099007"/>
                  <a:pt x="5681916" y="3098683"/>
                  <a:pt x="5678646" y="3098035"/>
                </a:cubicBezTo>
                <a:cubicBezTo>
                  <a:pt x="5675377" y="3097387"/>
                  <a:pt x="5672461" y="3096592"/>
                  <a:pt x="5669898" y="3095649"/>
                </a:cubicBezTo>
                <a:cubicBezTo>
                  <a:pt x="5667335" y="3094707"/>
                  <a:pt x="5665186" y="3093735"/>
                  <a:pt x="5663447" y="3092733"/>
                </a:cubicBezTo>
                <a:cubicBezTo>
                  <a:pt x="5661710" y="3091732"/>
                  <a:pt x="5660502" y="3090877"/>
                  <a:pt x="5659824" y="3090170"/>
                </a:cubicBezTo>
                <a:cubicBezTo>
                  <a:pt x="5659147" y="3089463"/>
                  <a:pt x="5658646" y="3088565"/>
                  <a:pt x="5658322" y="3087475"/>
                </a:cubicBezTo>
                <a:cubicBezTo>
                  <a:pt x="5657998" y="3086385"/>
                  <a:pt x="5657836" y="3084927"/>
                  <a:pt x="5657836" y="3083101"/>
                </a:cubicBezTo>
                <a:cubicBezTo>
                  <a:pt x="5657836" y="3081805"/>
                  <a:pt x="5657895" y="3080730"/>
                  <a:pt x="5658013" y="3079876"/>
                </a:cubicBezTo>
                <a:cubicBezTo>
                  <a:pt x="5658131" y="3079022"/>
                  <a:pt x="5658308" y="3078329"/>
                  <a:pt x="5658543" y="3077799"/>
                </a:cubicBezTo>
                <a:cubicBezTo>
                  <a:pt x="5658779" y="3077269"/>
                  <a:pt x="5659073" y="3076901"/>
                  <a:pt x="5659427" y="3076694"/>
                </a:cubicBezTo>
                <a:cubicBezTo>
                  <a:pt x="5659780" y="3076488"/>
                  <a:pt x="5660193" y="3076385"/>
                  <a:pt x="5660664" y="3076385"/>
                </a:cubicBezTo>
                <a:cubicBezTo>
                  <a:pt x="5661489" y="3076385"/>
                  <a:pt x="5662652" y="3076886"/>
                  <a:pt x="5664154" y="3077887"/>
                </a:cubicBezTo>
                <a:cubicBezTo>
                  <a:pt x="5665657" y="3078889"/>
                  <a:pt x="5667586" y="3079979"/>
                  <a:pt x="5669942" y="3081157"/>
                </a:cubicBezTo>
                <a:cubicBezTo>
                  <a:pt x="5672299" y="3082335"/>
                  <a:pt x="5675141" y="3083440"/>
                  <a:pt x="5678470" y="3084471"/>
                </a:cubicBezTo>
                <a:cubicBezTo>
                  <a:pt x="5681799" y="3085502"/>
                  <a:pt x="5685642" y="3086017"/>
                  <a:pt x="5690002" y="3086017"/>
                </a:cubicBezTo>
                <a:cubicBezTo>
                  <a:pt x="5693301" y="3086017"/>
                  <a:pt x="5696320" y="3085575"/>
                  <a:pt x="5699059" y="3084692"/>
                </a:cubicBezTo>
                <a:cubicBezTo>
                  <a:pt x="5701798" y="3083808"/>
                  <a:pt x="5704155" y="3082556"/>
                  <a:pt x="5706128" y="3080936"/>
                </a:cubicBezTo>
                <a:cubicBezTo>
                  <a:pt x="5708102" y="3079316"/>
                  <a:pt x="5709619" y="3077328"/>
                  <a:pt x="5710679" y="3074971"/>
                </a:cubicBezTo>
                <a:cubicBezTo>
                  <a:pt x="5711740" y="3072615"/>
                  <a:pt x="5712270" y="3069934"/>
                  <a:pt x="5712270" y="3066930"/>
                </a:cubicBezTo>
                <a:cubicBezTo>
                  <a:pt x="5712270" y="3063690"/>
                  <a:pt x="5711534" y="3060921"/>
                  <a:pt x="5710061" y="3058623"/>
                </a:cubicBezTo>
                <a:cubicBezTo>
                  <a:pt x="5708588" y="3056326"/>
                  <a:pt x="5706644" y="3054308"/>
                  <a:pt x="5704229" y="3052570"/>
                </a:cubicBezTo>
                <a:cubicBezTo>
                  <a:pt x="5701814" y="3050833"/>
                  <a:pt x="5699059" y="3049242"/>
                  <a:pt x="5695966" y="3047798"/>
                </a:cubicBezTo>
                <a:cubicBezTo>
                  <a:pt x="5692873" y="3046355"/>
                  <a:pt x="5689707" y="3044882"/>
                  <a:pt x="5686467" y="3043380"/>
                </a:cubicBezTo>
                <a:cubicBezTo>
                  <a:pt x="5683227" y="3041878"/>
                  <a:pt x="5680075" y="3040214"/>
                  <a:pt x="5677012" y="3038387"/>
                </a:cubicBezTo>
                <a:cubicBezTo>
                  <a:pt x="5673948" y="3036561"/>
                  <a:pt x="5671209" y="3034411"/>
                  <a:pt x="5668794" y="3031937"/>
                </a:cubicBezTo>
                <a:cubicBezTo>
                  <a:pt x="5666379" y="3029462"/>
                  <a:pt x="5664419" y="3026561"/>
                  <a:pt x="5662917" y="3023233"/>
                </a:cubicBezTo>
                <a:cubicBezTo>
                  <a:pt x="5661415" y="3019904"/>
                  <a:pt x="5660664" y="3015913"/>
                  <a:pt x="5660664" y="3011259"/>
                </a:cubicBezTo>
                <a:cubicBezTo>
                  <a:pt x="5660664" y="3006487"/>
                  <a:pt x="5661533" y="3002231"/>
                  <a:pt x="5663271" y="2998490"/>
                </a:cubicBezTo>
                <a:cubicBezTo>
                  <a:pt x="5665009" y="2994749"/>
                  <a:pt x="5667424" y="2991612"/>
                  <a:pt x="5670517" y="2989079"/>
                </a:cubicBezTo>
                <a:cubicBezTo>
                  <a:pt x="5673610" y="2986546"/>
                  <a:pt x="5677292" y="2984616"/>
                  <a:pt x="5681563" y="2983291"/>
                </a:cubicBezTo>
                <a:cubicBezTo>
                  <a:pt x="5685834" y="2981965"/>
                  <a:pt x="5690443" y="2981303"/>
                  <a:pt x="5695392" y="2981303"/>
                </a:cubicBezTo>
                <a:close/>
                <a:moveTo>
                  <a:pt x="5219142" y="2981303"/>
                </a:moveTo>
                <a:cubicBezTo>
                  <a:pt x="5221675" y="2981303"/>
                  <a:pt x="5224223" y="2981523"/>
                  <a:pt x="5226786" y="2981965"/>
                </a:cubicBezTo>
                <a:cubicBezTo>
                  <a:pt x="5229348" y="2982407"/>
                  <a:pt x="5231764" y="2982996"/>
                  <a:pt x="5234032" y="2983733"/>
                </a:cubicBezTo>
                <a:cubicBezTo>
                  <a:pt x="5236300" y="2984469"/>
                  <a:pt x="5238317" y="2985294"/>
                  <a:pt x="5240085" y="2986207"/>
                </a:cubicBezTo>
                <a:cubicBezTo>
                  <a:pt x="5241852" y="2987120"/>
                  <a:pt x="5243016" y="2987856"/>
                  <a:pt x="5243575" y="2988416"/>
                </a:cubicBezTo>
                <a:cubicBezTo>
                  <a:pt x="5244135" y="2988976"/>
                  <a:pt x="5244503" y="2989418"/>
                  <a:pt x="5244680" y="2989742"/>
                </a:cubicBezTo>
                <a:cubicBezTo>
                  <a:pt x="5244857" y="2990066"/>
                  <a:pt x="5245004" y="2990478"/>
                  <a:pt x="5245122" y="2990979"/>
                </a:cubicBezTo>
                <a:cubicBezTo>
                  <a:pt x="5245240" y="2991480"/>
                  <a:pt x="5245328" y="2992083"/>
                  <a:pt x="5245387" y="2992790"/>
                </a:cubicBezTo>
                <a:cubicBezTo>
                  <a:pt x="5245446" y="2993497"/>
                  <a:pt x="5245475" y="2994410"/>
                  <a:pt x="5245475" y="2995530"/>
                </a:cubicBezTo>
                <a:cubicBezTo>
                  <a:pt x="5245475" y="2996590"/>
                  <a:pt x="5245431" y="2997533"/>
                  <a:pt x="5245343" y="2998357"/>
                </a:cubicBezTo>
                <a:cubicBezTo>
                  <a:pt x="5245254" y="2999182"/>
                  <a:pt x="5245122" y="2999874"/>
                  <a:pt x="5244945" y="3000434"/>
                </a:cubicBezTo>
                <a:cubicBezTo>
                  <a:pt x="5244768" y="3000994"/>
                  <a:pt x="5244518" y="3001406"/>
                  <a:pt x="5244194" y="3001671"/>
                </a:cubicBezTo>
                <a:cubicBezTo>
                  <a:pt x="5243870" y="3001936"/>
                  <a:pt x="5243502" y="3002069"/>
                  <a:pt x="5243089" y="3002069"/>
                </a:cubicBezTo>
                <a:cubicBezTo>
                  <a:pt x="5242442" y="3002069"/>
                  <a:pt x="5241425" y="3001657"/>
                  <a:pt x="5240041" y="3000832"/>
                </a:cubicBezTo>
                <a:cubicBezTo>
                  <a:pt x="5238656" y="3000007"/>
                  <a:pt x="5236963" y="2999079"/>
                  <a:pt x="5234960" y="2998048"/>
                </a:cubicBezTo>
                <a:cubicBezTo>
                  <a:pt x="5232957" y="2997017"/>
                  <a:pt x="5230585" y="2996075"/>
                  <a:pt x="5227846" y="2995220"/>
                </a:cubicBezTo>
                <a:cubicBezTo>
                  <a:pt x="5225107" y="2994366"/>
                  <a:pt x="5222029" y="2993939"/>
                  <a:pt x="5218612" y="2993939"/>
                </a:cubicBezTo>
                <a:cubicBezTo>
                  <a:pt x="5215430" y="2993939"/>
                  <a:pt x="5212662" y="2994366"/>
                  <a:pt x="5210305" y="2995220"/>
                </a:cubicBezTo>
                <a:cubicBezTo>
                  <a:pt x="5207949" y="2996075"/>
                  <a:pt x="5206005" y="2997209"/>
                  <a:pt x="5204473" y="2998622"/>
                </a:cubicBezTo>
                <a:cubicBezTo>
                  <a:pt x="5202942" y="3000036"/>
                  <a:pt x="5201793" y="3001715"/>
                  <a:pt x="5201027" y="3003659"/>
                </a:cubicBezTo>
                <a:cubicBezTo>
                  <a:pt x="5200261" y="3005603"/>
                  <a:pt x="5199878" y="3007665"/>
                  <a:pt x="5199878" y="3009845"/>
                </a:cubicBezTo>
                <a:cubicBezTo>
                  <a:pt x="5199878" y="3013026"/>
                  <a:pt x="5200615" y="3015766"/>
                  <a:pt x="5202087" y="3018063"/>
                </a:cubicBezTo>
                <a:cubicBezTo>
                  <a:pt x="5203560" y="3020361"/>
                  <a:pt x="5205519" y="3022393"/>
                  <a:pt x="5207964" y="3024160"/>
                </a:cubicBezTo>
                <a:cubicBezTo>
                  <a:pt x="5210409" y="3025928"/>
                  <a:pt x="5213192" y="3027548"/>
                  <a:pt x="5216314" y="3029021"/>
                </a:cubicBezTo>
                <a:cubicBezTo>
                  <a:pt x="5219437" y="3030493"/>
                  <a:pt x="5222618" y="3031981"/>
                  <a:pt x="5225858" y="3033483"/>
                </a:cubicBezTo>
                <a:cubicBezTo>
                  <a:pt x="5229098" y="3034985"/>
                  <a:pt x="5232279" y="3036635"/>
                  <a:pt x="5235401" y="3038432"/>
                </a:cubicBezTo>
                <a:cubicBezTo>
                  <a:pt x="5238524" y="3040229"/>
                  <a:pt x="5241307" y="3042349"/>
                  <a:pt x="5243752" y="3044794"/>
                </a:cubicBezTo>
                <a:cubicBezTo>
                  <a:pt x="5246197" y="3047239"/>
                  <a:pt x="5248170" y="3050126"/>
                  <a:pt x="5249673" y="3053454"/>
                </a:cubicBezTo>
                <a:cubicBezTo>
                  <a:pt x="5251175" y="3056783"/>
                  <a:pt x="5251926" y="3060715"/>
                  <a:pt x="5251926" y="3065251"/>
                </a:cubicBezTo>
                <a:cubicBezTo>
                  <a:pt x="5251926" y="3070612"/>
                  <a:pt x="5250939" y="3075384"/>
                  <a:pt x="5248966" y="3079566"/>
                </a:cubicBezTo>
                <a:cubicBezTo>
                  <a:pt x="5246993" y="3083749"/>
                  <a:pt x="5244253" y="3087298"/>
                  <a:pt x="5240748" y="3090214"/>
                </a:cubicBezTo>
                <a:cubicBezTo>
                  <a:pt x="5237243" y="3093131"/>
                  <a:pt x="5233119" y="3095325"/>
                  <a:pt x="5228376" y="3096798"/>
                </a:cubicBezTo>
                <a:cubicBezTo>
                  <a:pt x="5223634" y="3098271"/>
                  <a:pt x="5218523" y="3099007"/>
                  <a:pt x="5213045" y="3099007"/>
                </a:cubicBezTo>
                <a:cubicBezTo>
                  <a:pt x="5209216" y="3099007"/>
                  <a:pt x="5205666" y="3098683"/>
                  <a:pt x="5202396" y="3098035"/>
                </a:cubicBezTo>
                <a:cubicBezTo>
                  <a:pt x="5199127" y="3097387"/>
                  <a:pt x="5196211" y="3096592"/>
                  <a:pt x="5193648" y="3095649"/>
                </a:cubicBezTo>
                <a:cubicBezTo>
                  <a:pt x="5191085" y="3094707"/>
                  <a:pt x="5188936" y="3093735"/>
                  <a:pt x="5187197" y="3092733"/>
                </a:cubicBezTo>
                <a:cubicBezTo>
                  <a:pt x="5185460" y="3091732"/>
                  <a:pt x="5184252" y="3090877"/>
                  <a:pt x="5183574" y="3090170"/>
                </a:cubicBezTo>
                <a:cubicBezTo>
                  <a:pt x="5182897" y="3089463"/>
                  <a:pt x="5182396" y="3088565"/>
                  <a:pt x="5182072" y="3087475"/>
                </a:cubicBezTo>
                <a:cubicBezTo>
                  <a:pt x="5181748" y="3086385"/>
                  <a:pt x="5181586" y="3084927"/>
                  <a:pt x="5181586" y="3083101"/>
                </a:cubicBezTo>
                <a:cubicBezTo>
                  <a:pt x="5181586" y="3081805"/>
                  <a:pt x="5181645" y="3080730"/>
                  <a:pt x="5181763" y="3079876"/>
                </a:cubicBezTo>
                <a:cubicBezTo>
                  <a:pt x="5181881" y="3079022"/>
                  <a:pt x="5182058" y="3078329"/>
                  <a:pt x="5182293" y="3077799"/>
                </a:cubicBezTo>
                <a:cubicBezTo>
                  <a:pt x="5182529" y="3077269"/>
                  <a:pt x="5182823" y="3076901"/>
                  <a:pt x="5183177" y="3076694"/>
                </a:cubicBezTo>
                <a:cubicBezTo>
                  <a:pt x="5183530" y="3076488"/>
                  <a:pt x="5183943" y="3076385"/>
                  <a:pt x="5184414" y="3076385"/>
                </a:cubicBezTo>
                <a:cubicBezTo>
                  <a:pt x="5185239" y="3076385"/>
                  <a:pt x="5186402" y="3076886"/>
                  <a:pt x="5187904" y="3077887"/>
                </a:cubicBezTo>
                <a:cubicBezTo>
                  <a:pt x="5189407" y="3078889"/>
                  <a:pt x="5191336" y="3079979"/>
                  <a:pt x="5193692" y="3081157"/>
                </a:cubicBezTo>
                <a:cubicBezTo>
                  <a:pt x="5196049" y="3082335"/>
                  <a:pt x="5198891" y="3083440"/>
                  <a:pt x="5202220" y="3084471"/>
                </a:cubicBezTo>
                <a:cubicBezTo>
                  <a:pt x="5205549" y="3085502"/>
                  <a:pt x="5209392" y="3086017"/>
                  <a:pt x="5213752" y="3086017"/>
                </a:cubicBezTo>
                <a:cubicBezTo>
                  <a:pt x="5217051" y="3086017"/>
                  <a:pt x="5220070" y="3085575"/>
                  <a:pt x="5222809" y="3084692"/>
                </a:cubicBezTo>
                <a:cubicBezTo>
                  <a:pt x="5225548" y="3083808"/>
                  <a:pt x="5227905" y="3082556"/>
                  <a:pt x="5229878" y="3080936"/>
                </a:cubicBezTo>
                <a:cubicBezTo>
                  <a:pt x="5231852" y="3079316"/>
                  <a:pt x="5233369" y="3077328"/>
                  <a:pt x="5234429" y="3074971"/>
                </a:cubicBezTo>
                <a:cubicBezTo>
                  <a:pt x="5235490" y="3072615"/>
                  <a:pt x="5236020" y="3069934"/>
                  <a:pt x="5236020" y="3066930"/>
                </a:cubicBezTo>
                <a:cubicBezTo>
                  <a:pt x="5236020" y="3063690"/>
                  <a:pt x="5235284" y="3060921"/>
                  <a:pt x="5233811" y="3058623"/>
                </a:cubicBezTo>
                <a:cubicBezTo>
                  <a:pt x="5232338" y="3056326"/>
                  <a:pt x="5230394" y="3054308"/>
                  <a:pt x="5227979" y="3052570"/>
                </a:cubicBezTo>
                <a:cubicBezTo>
                  <a:pt x="5225564" y="3050833"/>
                  <a:pt x="5222809" y="3049242"/>
                  <a:pt x="5219716" y="3047798"/>
                </a:cubicBezTo>
                <a:cubicBezTo>
                  <a:pt x="5216623" y="3046355"/>
                  <a:pt x="5213457" y="3044882"/>
                  <a:pt x="5210217" y="3043380"/>
                </a:cubicBezTo>
                <a:cubicBezTo>
                  <a:pt x="5206977" y="3041878"/>
                  <a:pt x="5203825" y="3040214"/>
                  <a:pt x="5200762" y="3038387"/>
                </a:cubicBezTo>
                <a:cubicBezTo>
                  <a:pt x="5197698" y="3036561"/>
                  <a:pt x="5194959" y="3034411"/>
                  <a:pt x="5192544" y="3031937"/>
                </a:cubicBezTo>
                <a:cubicBezTo>
                  <a:pt x="5190129" y="3029462"/>
                  <a:pt x="5188169" y="3026561"/>
                  <a:pt x="5186667" y="3023233"/>
                </a:cubicBezTo>
                <a:cubicBezTo>
                  <a:pt x="5185165" y="3019904"/>
                  <a:pt x="5184414" y="3015913"/>
                  <a:pt x="5184414" y="3011259"/>
                </a:cubicBezTo>
                <a:cubicBezTo>
                  <a:pt x="5184414" y="3006487"/>
                  <a:pt x="5185283" y="3002231"/>
                  <a:pt x="5187021" y="2998490"/>
                </a:cubicBezTo>
                <a:cubicBezTo>
                  <a:pt x="5188759" y="2994749"/>
                  <a:pt x="5191174" y="2991612"/>
                  <a:pt x="5194267" y="2989079"/>
                </a:cubicBezTo>
                <a:cubicBezTo>
                  <a:pt x="5197360" y="2986546"/>
                  <a:pt x="5201042" y="2984616"/>
                  <a:pt x="5205313" y="2983291"/>
                </a:cubicBezTo>
                <a:cubicBezTo>
                  <a:pt x="5209584" y="2981965"/>
                  <a:pt x="5214193" y="2981303"/>
                  <a:pt x="5219142" y="2981303"/>
                </a:cubicBezTo>
                <a:close/>
                <a:moveTo>
                  <a:pt x="4752417" y="2981303"/>
                </a:moveTo>
                <a:cubicBezTo>
                  <a:pt x="4754950" y="2981303"/>
                  <a:pt x="4757498" y="2981523"/>
                  <a:pt x="4760061" y="2981965"/>
                </a:cubicBezTo>
                <a:cubicBezTo>
                  <a:pt x="4762623" y="2982407"/>
                  <a:pt x="4765039" y="2982996"/>
                  <a:pt x="4767307" y="2983733"/>
                </a:cubicBezTo>
                <a:cubicBezTo>
                  <a:pt x="4769575" y="2984469"/>
                  <a:pt x="4771592" y="2985294"/>
                  <a:pt x="4773360" y="2986207"/>
                </a:cubicBezTo>
                <a:cubicBezTo>
                  <a:pt x="4775127" y="2987120"/>
                  <a:pt x="4776291" y="2987856"/>
                  <a:pt x="4776850" y="2988416"/>
                </a:cubicBezTo>
                <a:cubicBezTo>
                  <a:pt x="4777410" y="2988976"/>
                  <a:pt x="4777778" y="2989418"/>
                  <a:pt x="4777955" y="2989742"/>
                </a:cubicBezTo>
                <a:cubicBezTo>
                  <a:pt x="4778132" y="2990066"/>
                  <a:pt x="4778279" y="2990478"/>
                  <a:pt x="4778397" y="2990979"/>
                </a:cubicBezTo>
                <a:cubicBezTo>
                  <a:pt x="4778515" y="2991480"/>
                  <a:pt x="4778603" y="2992083"/>
                  <a:pt x="4778662" y="2992790"/>
                </a:cubicBezTo>
                <a:cubicBezTo>
                  <a:pt x="4778721" y="2993497"/>
                  <a:pt x="4778750" y="2994410"/>
                  <a:pt x="4778750" y="2995530"/>
                </a:cubicBezTo>
                <a:cubicBezTo>
                  <a:pt x="4778750" y="2996590"/>
                  <a:pt x="4778706" y="2997533"/>
                  <a:pt x="4778618" y="2998357"/>
                </a:cubicBezTo>
                <a:cubicBezTo>
                  <a:pt x="4778529" y="2999182"/>
                  <a:pt x="4778397" y="2999874"/>
                  <a:pt x="4778220" y="3000434"/>
                </a:cubicBezTo>
                <a:cubicBezTo>
                  <a:pt x="4778043" y="3000994"/>
                  <a:pt x="4777793" y="3001406"/>
                  <a:pt x="4777469" y="3001671"/>
                </a:cubicBezTo>
                <a:cubicBezTo>
                  <a:pt x="4777145" y="3001936"/>
                  <a:pt x="4776777" y="3002069"/>
                  <a:pt x="4776364" y="3002069"/>
                </a:cubicBezTo>
                <a:cubicBezTo>
                  <a:pt x="4775717" y="3002069"/>
                  <a:pt x="4774700" y="3001657"/>
                  <a:pt x="4773316" y="3000832"/>
                </a:cubicBezTo>
                <a:cubicBezTo>
                  <a:pt x="4771931" y="3000007"/>
                  <a:pt x="4770238" y="2999079"/>
                  <a:pt x="4768235" y="2998048"/>
                </a:cubicBezTo>
                <a:cubicBezTo>
                  <a:pt x="4766232" y="2997017"/>
                  <a:pt x="4763860" y="2996075"/>
                  <a:pt x="4761121" y="2995220"/>
                </a:cubicBezTo>
                <a:cubicBezTo>
                  <a:pt x="4758382" y="2994366"/>
                  <a:pt x="4755304" y="2993939"/>
                  <a:pt x="4751887" y="2993939"/>
                </a:cubicBezTo>
                <a:cubicBezTo>
                  <a:pt x="4748705" y="2993939"/>
                  <a:pt x="4745937" y="2994366"/>
                  <a:pt x="4743580" y="2995220"/>
                </a:cubicBezTo>
                <a:cubicBezTo>
                  <a:pt x="4741224" y="2996075"/>
                  <a:pt x="4739280" y="2997209"/>
                  <a:pt x="4737748" y="2998622"/>
                </a:cubicBezTo>
                <a:cubicBezTo>
                  <a:pt x="4736217" y="3000036"/>
                  <a:pt x="4735068" y="3001715"/>
                  <a:pt x="4734302" y="3003659"/>
                </a:cubicBezTo>
                <a:cubicBezTo>
                  <a:pt x="4733536" y="3005603"/>
                  <a:pt x="4733153" y="3007665"/>
                  <a:pt x="4733153" y="3009845"/>
                </a:cubicBezTo>
                <a:cubicBezTo>
                  <a:pt x="4733153" y="3013026"/>
                  <a:pt x="4733890" y="3015766"/>
                  <a:pt x="4735362" y="3018063"/>
                </a:cubicBezTo>
                <a:cubicBezTo>
                  <a:pt x="4736835" y="3020361"/>
                  <a:pt x="4738794" y="3022393"/>
                  <a:pt x="4741239" y="3024160"/>
                </a:cubicBezTo>
                <a:cubicBezTo>
                  <a:pt x="4743684" y="3025928"/>
                  <a:pt x="4746467" y="3027548"/>
                  <a:pt x="4749589" y="3029021"/>
                </a:cubicBezTo>
                <a:cubicBezTo>
                  <a:pt x="4752712" y="3030493"/>
                  <a:pt x="4755893" y="3031981"/>
                  <a:pt x="4759133" y="3033483"/>
                </a:cubicBezTo>
                <a:cubicBezTo>
                  <a:pt x="4762373" y="3034985"/>
                  <a:pt x="4765554" y="3036635"/>
                  <a:pt x="4768676" y="3038432"/>
                </a:cubicBezTo>
                <a:cubicBezTo>
                  <a:pt x="4771799" y="3040229"/>
                  <a:pt x="4774582" y="3042349"/>
                  <a:pt x="4777027" y="3044794"/>
                </a:cubicBezTo>
                <a:cubicBezTo>
                  <a:pt x="4779472" y="3047239"/>
                  <a:pt x="4781445" y="3050126"/>
                  <a:pt x="4782948" y="3053454"/>
                </a:cubicBezTo>
                <a:cubicBezTo>
                  <a:pt x="4784450" y="3056783"/>
                  <a:pt x="4785201" y="3060715"/>
                  <a:pt x="4785201" y="3065251"/>
                </a:cubicBezTo>
                <a:cubicBezTo>
                  <a:pt x="4785201" y="3070612"/>
                  <a:pt x="4784214" y="3075384"/>
                  <a:pt x="4782241" y="3079566"/>
                </a:cubicBezTo>
                <a:cubicBezTo>
                  <a:pt x="4780268" y="3083749"/>
                  <a:pt x="4777528" y="3087298"/>
                  <a:pt x="4774023" y="3090214"/>
                </a:cubicBezTo>
                <a:cubicBezTo>
                  <a:pt x="4770518" y="3093131"/>
                  <a:pt x="4766394" y="3095325"/>
                  <a:pt x="4761651" y="3096798"/>
                </a:cubicBezTo>
                <a:cubicBezTo>
                  <a:pt x="4756909" y="3098271"/>
                  <a:pt x="4751798" y="3099007"/>
                  <a:pt x="4746320" y="3099007"/>
                </a:cubicBezTo>
                <a:cubicBezTo>
                  <a:pt x="4742491" y="3099007"/>
                  <a:pt x="4738941" y="3098683"/>
                  <a:pt x="4735671" y="3098035"/>
                </a:cubicBezTo>
                <a:cubicBezTo>
                  <a:pt x="4732402" y="3097387"/>
                  <a:pt x="4729486" y="3096592"/>
                  <a:pt x="4726923" y="3095649"/>
                </a:cubicBezTo>
                <a:cubicBezTo>
                  <a:pt x="4724360" y="3094707"/>
                  <a:pt x="4722211" y="3093735"/>
                  <a:pt x="4720472" y="3092733"/>
                </a:cubicBezTo>
                <a:cubicBezTo>
                  <a:pt x="4718735" y="3091732"/>
                  <a:pt x="4717527" y="3090877"/>
                  <a:pt x="4716849" y="3090170"/>
                </a:cubicBezTo>
                <a:cubicBezTo>
                  <a:pt x="4716172" y="3089463"/>
                  <a:pt x="4715671" y="3088565"/>
                  <a:pt x="4715347" y="3087475"/>
                </a:cubicBezTo>
                <a:cubicBezTo>
                  <a:pt x="4715023" y="3086385"/>
                  <a:pt x="4714861" y="3084927"/>
                  <a:pt x="4714861" y="3083101"/>
                </a:cubicBezTo>
                <a:cubicBezTo>
                  <a:pt x="4714861" y="3081805"/>
                  <a:pt x="4714920" y="3080730"/>
                  <a:pt x="4715038" y="3079876"/>
                </a:cubicBezTo>
                <a:cubicBezTo>
                  <a:pt x="4715156" y="3079022"/>
                  <a:pt x="4715333" y="3078329"/>
                  <a:pt x="4715568" y="3077799"/>
                </a:cubicBezTo>
                <a:cubicBezTo>
                  <a:pt x="4715804" y="3077269"/>
                  <a:pt x="4716098" y="3076901"/>
                  <a:pt x="4716452" y="3076694"/>
                </a:cubicBezTo>
                <a:cubicBezTo>
                  <a:pt x="4716805" y="3076488"/>
                  <a:pt x="4717218" y="3076385"/>
                  <a:pt x="4717689" y="3076385"/>
                </a:cubicBezTo>
                <a:cubicBezTo>
                  <a:pt x="4718514" y="3076385"/>
                  <a:pt x="4719677" y="3076886"/>
                  <a:pt x="4721179" y="3077887"/>
                </a:cubicBezTo>
                <a:cubicBezTo>
                  <a:pt x="4722682" y="3078889"/>
                  <a:pt x="4724611" y="3079979"/>
                  <a:pt x="4726967" y="3081157"/>
                </a:cubicBezTo>
                <a:cubicBezTo>
                  <a:pt x="4729324" y="3082335"/>
                  <a:pt x="4732166" y="3083440"/>
                  <a:pt x="4735495" y="3084471"/>
                </a:cubicBezTo>
                <a:cubicBezTo>
                  <a:pt x="4738824" y="3085502"/>
                  <a:pt x="4742667" y="3086017"/>
                  <a:pt x="4747027" y="3086017"/>
                </a:cubicBezTo>
                <a:cubicBezTo>
                  <a:pt x="4750326" y="3086017"/>
                  <a:pt x="4753345" y="3085575"/>
                  <a:pt x="4756084" y="3084692"/>
                </a:cubicBezTo>
                <a:cubicBezTo>
                  <a:pt x="4758823" y="3083808"/>
                  <a:pt x="4761180" y="3082556"/>
                  <a:pt x="4763153" y="3080936"/>
                </a:cubicBezTo>
                <a:cubicBezTo>
                  <a:pt x="4765127" y="3079316"/>
                  <a:pt x="4766644" y="3077328"/>
                  <a:pt x="4767704" y="3074971"/>
                </a:cubicBezTo>
                <a:cubicBezTo>
                  <a:pt x="4768765" y="3072615"/>
                  <a:pt x="4769295" y="3069934"/>
                  <a:pt x="4769295" y="3066930"/>
                </a:cubicBezTo>
                <a:cubicBezTo>
                  <a:pt x="4769295" y="3063690"/>
                  <a:pt x="4768559" y="3060921"/>
                  <a:pt x="4767086" y="3058623"/>
                </a:cubicBezTo>
                <a:cubicBezTo>
                  <a:pt x="4765613" y="3056326"/>
                  <a:pt x="4763669" y="3054308"/>
                  <a:pt x="4761254" y="3052570"/>
                </a:cubicBezTo>
                <a:cubicBezTo>
                  <a:pt x="4758839" y="3050833"/>
                  <a:pt x="4756084" y="3049242"/>
                  <a:pt x="4752991" y="3047798"/>
                </a:cubicBezTo>
                <a:cubicBezTo>
                  <a:pt x="4749898" y="3046355"/>
                  <a:pt x="4746732" y="3044882"/>
                  <a:pt x="4743492" y="3043380"/>
                </a:cubicBezTo>
                <a:cubicBezTo>
                  <a:pt x="4740252" y="3041878"/>
                  <a:pt x="4737100" y="3040214"/>
                  <a:pt x="4734037" y="3038387"/>
                </a:cubicBezTo>
                <a:cubicBezTo>
                  <a:pt x="4730973" y="3036561"/>
                  <a:pt x="4728234" y="3034411"/>
                  <a:pt x="4725819" y="3031937"/>
                </a:cubicBezTo>
                <a:cubicBezTo>
                  <a:pt x="4723404" y="3029462"/>
                  <a:pt x="4721444" y="3026561"/>
                  <a:pt x="4719942" y="3023233"/>
                </a:cubicBezTo>
                <a:cubicBezTo>
                  <a:pt x="4718440" y="3019904"/>
                  <a:pt x="4717689" y="3015913"/>
                  <a:pt x="4717689" y="3011259"/>
                </a:cubicBezTo>
                <a:cubicBezTo>
                  <a:pt x="4717689" y="3006487"/>
                  <a:pt x="4718558" y="3002231"/>
                  <a:pt x="4720296" y="2998490"/>
                </a:cubicBezTo>
                <a:cubicBezTo>
                  <a:pt x="4722034" y="2994749"/>
                  <a:pt x="4724449" y="2991612"/>
                  <a:pt x="4727542" y="2989079"/>
                </a:cubicBezTo>
                <a:cubicBezTo>
                  <a:pt x="4730635" y="2986546"/>
                  <a:pt x="4734317" y="2984616"/>
                  <a:pt x="4738588" y="2983291"/>
                </a:cubicBezTo>
                <a:cubicBezTo>
                  <a:pt x="4742859" y="2981965"/>
                  <a:pt x="4747468" y="2981303"/>
                  <a:pt x="4752417" y="2981303"/>
                </a:cubicBezTo>
                <a:close/>
                <a:moveTo>
                  <a:pt x="4276167" y="2981303"/>
                </a:moveTo>
                <a:cubicBezTo>
                  <a:pt x="4278700" y="2981303"/>
                  <a:pt x="4281248" y="2981523"/>
                  <a:pt x="4283811" y="2981965"/>
                </a:cubicBezTo>
                <a:cubicBezTo>
                  <a:pt x="4286374" y="2982407"/>
                  <a:pt x="4288789" y="2982996"/>
                  <a:pt x="4291057" y="2983733"/>
                </a:cubicBezTo>
                <a:cubicBezTo>
                  <a:pt x="4293325" y="2984469"/>
                  <a:pt x="4295343" y="2985294"/>
                  <a:pt x="4297110" y="2986207"/>
                </a:cubicBezTo>
                <a:cubicBezTo>
                  <a:pt x="4298877" y="2987120"/>
                  <a:pt x="4300041" y="2987856"/>
                  <a:pt x="4300601" y="2988416"/>
                </a:cubicBezTo>
                <a:cubicBezTo>
                  <a:pt x="4301160" y="2988976"/>
                  <a:pt x="4301528" y="2989418"/>
                  <a:pt x="4301705" y="2989742"/>
                </a:cubicBezTo>
                <a:cubicBezTo>
                  <a:pt x="4301882" y="2990066"/>
                  <a:pt x="4302029" y="2990478"/>
                  <a:pt x="4302147" y="2990979"/>
                </a:cubicBezTo>
                <a:cubicBezTo>
                  <a:pt x="4302265" y="2991480"/>
                  <a:pt x="4302353" y="2992083"/>
                  <a:pt x="4302412" y="2992790"/>
                </a:cubicBezTo>
                <a:cubicBezTo>
                  <a:pt x="4302471" y="2993497"/>
                  <a:pt x="4302500" y="2994410"/>
                  <a:pt x="4302500" y="2995530"/>
                </a:cubicBezTo>
                <a:cubicBezTo>
                  <a:pt x="4302500" y="2996590"/>
                  <a:pt x="4302456" y="2997533"/>
                  <a:pt x="4302368" y="2998357"/>
                </a:cubicBezTo>
                <a:cubicBezTo>
                  <a:pt x="4302280" y="2999182"/>
                  <a:pt x="4302147" y="2999874"/>
                  <a:pt x="4301970" y="3000434"/>
                </a:cubicBezTo>
                <a:cubicBezTo>
                  <a:pt x="4301794" y="3000994"/>
                  <a:pt x="4301543" y="3001406"/>
                  <a:pt x="4301219" y="3001671"/>
                </a:cubicBezTo>
                <a:cubicBezTo>
                  <a:pt x="4300895" y="3001936"/>
                  <a:pt x="4300527" y="3002069"/>
                  <a:pt x="4300115" y="3002069"/>
                </a:cubicBezTo>
                <a:cubicBezTo>
                  <a:pt x="4299467" y="3002069"/>
                  <a:pt x="4298450" y="3001657"/>
                  <a:pt x="4297066" y="3000832"/>
                </a:cubicBezTo>
                <a:cubicBezTo>
                  <a:pt x="4295681" y="3000007"/>
                  <a:pt x="4293988" y="2999079"/>
                  <a:pt x="4291985" y="2998048"/>
                </a:cubicBezTo>
                <a:cubicBezTo>
                  <a:pt x="4289982" y="2997017"/>
                  <a:pt x="4287611" y="2996075"/>
                  <a:pt x="4284871" y="2995220"/>
                </a:cubicBezTo>
                <a:cubicBezTo>
                  <a:pt x="4282132" y="2994366"/>
                  <a:pt x="4279054" y="2993939"/>
                  <a:pt x="4275637" y="2993939"/>
                </a:cubicBezTo>
                <a:cubicBezTo>
                  <a:pt x="4272456" y="2993939"/>
                  <a:pt x="4269687" y="2994366"/>
                  <a:pt x="4267331" y="2995220"/>
                </a:cubicBezTo>
                <a:cubicBezTo>
                  <a:pt x="4264974" y="2996075"/>
                  <a:pt x="4263030" y="2997209"/>
                  <a:pt x="4261498" y="2998622"/>
                </a:cubicBezTo>
                <a:cubicBezTo>
                  <a:pt x="4259966" y="3000036"/>
                  <a:pt x="4258818" y="3001715"/>
                  <a:pt x="4258052" y="3003659"/>
                </a:cubicBezTo>
                <a:cubicBezTo>
                  <a:pt x="4257286" y="3005603"/>
                  <a:pt x="4256903" y="3007665"/>
                  <a:pt x="4256903" y="3009845"/>
                </a:cubicBezTo>
                <a:cubicBezTo>
                  <a:pt x="4256903" y="3013026"/>
                  <a:pt x="4257640" y="3015766"/>
                  <a:pt x="4259112" y="3018063"/>
                </a:cubicBezTo>
                <a:cubicBezTo>
                  <a:pt x="4260585" y="3020361"/>
                  <a:pt x="4262544" y="3022393"/>
                  <a:pt x="4264989" y="3024160"/>
                </a:cubicBezTo>
                <a:cubicBezTo>
                  <a:pt x="4267433" y="3025928"/>
                  <a:pt x="4270217" y="3027548"/>
                  <a:pt x="4273339" y="3029021"/>
                </a:cubicBezTo>
                <a:cubicBezTo>
                  <a:pt x="4276462" y="3030493"/>
                  <a:pt x="4279643" y="3031981"/>
                  <a:pt x="4282883" y="3033483"/>
                </a:cubicBezTo>
                <a:cubicBezTo>
                  <a:pt x="4286123" y="3034985"/>
                  <a:pt x="4289304" y="3036635"/>
                  <a:pt x="4292427" y="3038432"/>
                </a:cubicBezTo>
                <a:cubicBezTo>
                  <a:pt x="4295549" y="3040229"/>
                  <a:pt x="4298332" y="3042349"/>
                  <a:pt x="4300777" y="3044794"/>
                </a:cubicBezTo>
                <a:cubicBezTo>
                  <a:pt x="4303222" y="3047239"/>
                  <a:pt x="4305196" y="3050126"/>
                  <a:pt x="4306698" y="3053454"/>
                </a:cubicBezTo>
                <a:cubicBezTo>
                  <a:pt x="4308200" y="3056783"/>
                  <a:pt x="4308951" y="3060715"/>
                  <a:pt x="4308951" y="3065251"/>
                </a:cubicBezTo>
                <a:cubicBezTo>
                  <a:pt x="4308951" y="3070612"/>
                  <a:pt x="4307964" y="3075384"/>
                  <a:pt x="4305991" y="3079566"/>
                </a:cubicBezTo>
                <a:cubicBezTo>
                  <a:pt x="4304018" y="3083749"/>
                  <a:pt x="4301278" y="3087298"/>
                  <a:pt x="4297773" y="3090214"/>
                </a:cubicBezTo>
                <a:cubicBezTo>
                  <a:pt x="4294268" y="3093131"/>
                  <a:pt x="4290144" y="3095325"/>
                  <a:pt x="4285402" y="3096798"/>
                </a:cubicBezTo>
                <a:cubicBezTo>
                  <a:pt x="4280659" y="3098271"/>
                  <a:pt x="4275549" y="3099007"/>
                  <a:pt x="4270070" y="3099007"/>
                </a:cubicBezTo>
                <a:cubicBezTo>
                  <a:pt x="4266240" y="3099007"/>
                  <a:pt x="4262691" y="3098683"/>
                  <a:pt x="4259422" y="3098035"/>
                </a:cubicBezTo>
                <a:cubicBezTo>
                  <a:pt x="4256152" y="3097387"/>
                  <a:pt x="4253236" y="3096592"/>
                  <a:pt x="4250673" y="3095649"/>
                </a:cubicBezTo>
                <a:cubicBezTo>
                  <a:pt x="4248111" y="3094707"/>
                  <a:pt x="4245961" y="3093735"/>
                  <a:pt x="4244223" y="3092733"/>
                </a:cubicBezTo>
                <a:cubicBezTo>
                  <a:pt x="4242485" y="3091732"/>
                  <a:pt x="4241277" y="3090877"/>
                  <a:pt x="4240600" y="3090170"/>
                </a:cubicBezTo>
                <a:cubicBezTo>
                  <a:pt x="4239922" y="3089463"/>
                  <a:pt x="4239421" y="3088565"/>
                  <a:pt x="4239097" y="3087475"/>
                </a:cubicBezTo>
                <a:cubicBezTo>
                  <a:pt x="4238773" y="3086385"/>
                  <a:pt x="4238611" y="3084927"/>
                  <a:pt x="4238611" y="3083101"/>
                </a:cubicBezTo>
                <a:cubicBezTo>
                  <a:pt x="4238611" y="3081805"/>
                  <a:pt x="4238670" y="3080730"/>
                  <a:pt x="4238788" y="3079876"/>
                </a:cubicBezTo>
                <a:cubicBezTo>
                  <a:pt x="4238906" y="3079022"/>
                  <a:pt x="4239083" y="3078329"/>
                  <a:pt x="4239318" y="3077799"/>
                </a:cubicBezTo>
                <a:cubicBezTo>
                  <a:pt x="4239554" y="3077269"/>
                  <a:pt x="4239848" y="3076901"/>
                  <a:pt x="4240202" y="3076694"/>
                </a:cubicBezTo>
                <a:cubicBezTo>
                  <a:pt x="4240555" y="3076488"/>
                  <a:pt x="4240968" y="3076385"/>
                  <a:pt x="4241439" y="3076385"/>
                </a:cubicBezTo>
                <a:cubicBezTo>
                  <a:pt x="4242264" y="3076385"/>
                  <a:pt x="4243427" y="3076886"/>
                  <a:pt x="4244930" y="3077887"/>
                </a:cubicBezTo>
                <a:cubicBezTo>
                  <a:pt x="4246432" y="3078889"/>
                  <a:pt x="4248361" y="3079979"/>
                  <a:pt x="4250718" y="3081157"/>
                </a:cubicBezTo>
                <a:cubicBezTo>
                  <a:pt x="4253074" y="3082335"/>
                  <a:pt x="4255916" y="3083440"/>
                  <a:pt x="4259245" y="3084471"/>
                </a:cubicBezTo>
                <a:cubicBezTo>
                  <a:pt x="4262573" y="3085502"/>
                  <a:pt x="4266417" y="3086017"/>
                  <a:pt x="4270777" y="3086017"/>
                </a:cubicBezTo>
                <a:cubicBezTo>
                  <a:pt x="4274076" y="3086017"/>
                  <a:pt x="4277095" y="3085575"/>
                  <a:pt x="4279834" y="3084692"/>
                </a:cubicBezTo>
                <a:cubicBezTo>
                  <a:pt x="4282574" y="3083808"/>
                  <a:pt x="4284930" y="3082556"/>
                  <a:pt x="4286904" y="3080936"/>
                </a:cubicBezTo>
                <a:cubicBezTo>
                  <a:pt x="4288877" y="3079316"/>
                  <a:pt x="4290394" y="3077328"/>
                  <a:pt x="4291455" y="3074971"/>
                </a:cubicBezTo>
                <a:cubicBezTo>
                  <a:pt x="4292515" y="3072615"/>
                  <a:pt x="4293045" y="3069934"/>
                  <a:pt x="4293045" y="3066930"/>
                </a:cubicBezTo>
                <a:cubicBezTo>
                  <a:pt x="4293045" y="3063690"/>
                  <a:pt x="4292309" y="3060921"/>
                  <a:pt x="4290836" y="3058623"/>
                </a:cubicBezTo>
                <a:cubicBezTo>
                  <a:pt x="4289363" y="3056326"/>
                  <a:pt x="4287419" y="3054308"/>
                  <a:pt x="4285004" y="3052570"/>
                </a:cubicBezTo>
                <a:cubicBezTo>
                  <a:pt x="4282589" y="3050833"/>
                  <a:pt x="4279834" y="3049242"/>
                  <a:pt x="4276742" y="3047798"/>
                </a:cubicBezTo>
                <a:cubicBezTo>
                  <a:pt x="4273649" y="3046355"/>
                  <a:pt x="4270482" y="3044882"/>
                  <a:pt x="4267242" y="3043380"/>
                </a:cubicBezTo>
                <a:cubicBezTo>
                  <a:pt x="4264002" y="3041878"/>
                  <a:pt x="4260850" y="3040214"/>
                  <a:pt x="4257787" y="3038387"/>
                </a:cubicBezTo>
                <a:cubicBezTo>
                  <a:pt x="4254723" y="3036561"/>
                  <a:pt x="4251984" y="3034411"/>
                  <a:pt x="4249569" y="3031937"/>
                </a:cubicBezTo>
                <a:cubicBezTo>
                  <a:pt x="4247154" y="3029462"/>
                  <a:pt x="4245195" y="3026561"/>
                  <a:pt x="4243692" y="3023233"/>
                </a:cubicBezTo>
                <a:cubicBezTo>
                  <a:pt x="4242190" y="3019904"/>
                  <a:pt x="4241439" y="3015913"/>
                  <a:pt x="4241439" y="3011259"/>
                </a:cubicBezTo>
                <a:cubicBezTo>
                  <a:pt x="4241439" y="3006487"/>
                  <a:pt x="4242308" y="3002231"/>
                  <a:pt x="4244046" y="2998490"/>
                </a:cubicBezTo>
                <a:cubicBezTo>
                  <a:pt x="4245784" y="2994749"/>
                  <a:pt x="4248199" y="2991612"/>
                  <a:pt x="4251292" y="2989079"/>
                </a:cubicBezTo>
                <a:cubicBezTo>
                  <a:pt x="4254385" y="2986546"/>
                  <a:pt x="4258067" y="2984616"/>
                  <a:pt x="4262338" y="2983291"/>
                </a:cubicBezTo>
                <a:cubicBezTo>
                  <a:pt x="4266609" y="2981965"/>
                  <a:pt x="4271219" y="2981303"/>
                  <a:pt x="4276167" y="2981303"/>
                </a:cubicBezTo>
                <a:close/>
                <a:moveTo>
                  <a:pt x="3809442" y="2981303"/>
                </a:moveTo>
                <a:cubicBezTo>
                  <a:pt x="3811975" y="2981303"/>
                  <a:pt x="3814523" y="2981523"/>
                  <a:pt x="3817086" y="2981965"/>
                </a:cubicBezTo>
                <a:cubicBezTo>
                  <a:pt x="3819649" y="2982407"/>
                  <a:pt x="3822064" y="2982996"/>
                  <a:pt x="3824332" y="2983733"/>
                </a:cubicBezTo>
                <a:cubicBezTo>
                  <a:pt x="3826600" y="2984469"/>
                  <a:pt x="3828618" y="2985294"/>
                  <a:pt x="3830385" y="2986207"/>
                </a:cubicBezTo>
                <a:cubicBezTo>
                  <a:pt x="3832152" y="2987120"/>
                  <a:pt x="3833316" y="2987856"/>
                  <a:pt x="3833876" y="2988416"/>
                </a:cubicBezTo>
                <a:cubicBezTo>
                  <a:pt x="3834435" y="2988976"/>
                  <a:pt x="3834803" y="2989418"/>
                  <a:pt x="3834980" y="2989742"/>
                </a:cubicBezTo>
                <a:cubicBezTo>
                  <a:pt x="3835157" y="2990066"/>
                  <a:pt x="3835304" y="2990478"/>
                  <a:pt x="3835422" y="2990979"/>
                </a:cubicBezTo>
                <a:cubicBezTo>
                  <a:pt x="3835540" y="2991480"/>
                  <a:pt x="3835628" y="2992083"/>
                  <a:pt x="3835687" y="2992790"/>
                </a:cubicBezTo>
                <a:cubicBezTo>
                  <a:pt x="3835746" y="2993497"/>
                  <a:pt x="3835775" y="2994410"/>
                  <a:pt x="3835775" y="2995530"/>
                </a:cubicBezTo>
                <a:cubicBezTo>
                  <a:pt x="3835775" y="2996590"/>
                  <a:pt x="3835731" y="2997533"/>
                  <a:pt x="3835643" y="2998357"/>
                </a:cubicBezTo>
                <a:cubicBezTo>
                  <a:pt x="3835555" y="2999182"/>
                  <a:pt x="3835422" y="2999874"/>
                  <a:pt x="3835245" y="3000434"/>
                </a:cubicBezTo>
                <a:cubicBezTo>
                  <a:pt x="3835069" y="3000994"/>
                  <a:pt x="3834818" y="3001406"/>
                  <a:pt x="3834494" y="3001671"/>
                </a:cubicBezTo>
                <a:cubicBezTo>
                  <a:pt x="3834170" y="3001936"/>
                  <a:pt x="3833802" y="3002069"/>
                  <a:pt x="3833390" y="3002069"/>
                </a:cubicBezTo>
                <a:cubicBezTo>
                  <a:pt x="3832742" y="3002069"/>
                  <a:pt x="3831725" y="3001657"/>
                  <a:pt x="3830341" y="3000832"/>
                </a:cubicBezTo>
                <a:cubicBezTo>
                  <a:pt x="3828956" y="3000007"/>
                  <a:pt x="3827263" y="2999079"/>
                  <a:pt x="3825260" y="2998048"/>
                </a:cubicBezTo>
                <a:cubicBezTo>
                  <a:pt x="3823257" y="2997017"/>
                  <a:pt x="3820886" y="2996075"/>
                  <a:pt x="3818146" y="2995220"/>
                </a:cubicBezTo>
                <a:cubicBezTo>
                  <a:pt x="3815407" y="2994366"/>
                  <a:pt x="3812329" y="2993939"/>
                  <a:pt x="3808912" y="2993939"/>
                </a:cubicBezTo>
                <a:cubicBezTo>
                  <a:pt x="3805731" y="2993939"/>
                  <a:pt x="3802962" y="2994366"/>
                  <a:pt x="3800606" y="2995220"/>
                </a:cubicBezTo>
                <a:cubicBezTo>
                  <a:pt x="3798249" y="2996075"/>
                  <a:pt x="3796305" y="2997209"/>
                  <a:pt x="3794773" y="2998622"/>
                </a:cubicBezTo>
                <a:cubicBezTo>
                  <a:pt x="3793241" y="3000036"/>
                  <a:pt x="3792093" y="3001715"/>
                  <a:pt x="3791327" y="3003659"/>
                </a:cubicBezTo>
                <a:cubicBezTo>
                  <a:pt x="3790561" y="3005603"/>
                  <a:pt x="3790178" y="3007665"/>
                  <a:pt x="3790178" y="3009845"/>
                </a:cubicBezTo>
                <a:cubicBezTo>
                  <a:pt x="3790178" y="3013026"/>
                  <a:pt x="3790915" y="3015766"/>
                  <a:pt x="3792387" y="3018063"/>
                </a:cubicBezTo>
                <a:cubicBezTo>
                  <a:pt x="3793860" y="3020361"/>
                  <a:pt x="3795819" y="3022393"/>
                  <a:pt x="3798264" y="3024160"/>
                </a:cubicBezTo>
                <a:cubicBezTo>
                  <a:pt x="3800708" y="3025928"/>
                  <a:pt x="3803492" y="3027548"/>
                  <a:pt x="3806614" y="3029021"/>
                </a:cubicBezTo>
                <a:cubicBezTo>
                  <a:pt x="3809737" y="3030493"/>
                  <a:pt x="3812918" y="3031981"/>
                  <a:pt x="3816158" y="3033483"/>
                </a:cubicBezTo>
                <a:cubicBezTo>
                  <a:pt x="3819398" y="3034985"/>
                  <a:pt x="3822579" y="3036635"/>
                  <a:pt x="3825702" y="3038432"/>
                </a:cubicBezTo>
                <a:cubicBezTo>
                  <a:pt x="3828824" y="3040229"/>
                  <a:pt x="3831607" y="3042349"/>
                  <a:pt x="3834052" y="3044794"/>
                </a:cubicBezTo>
                <a:cubicBezTo>
                  <a:pt x="3836497" y="3047239"/>
                  <a:pt x="3838471" y="3050126"/>
                  <a:pt x="3839973" y="3053454"/>
                </a:cubicBezTo>
                <a:cubicBezTo>
                  <a:pt x="3841475" y="3056783"/>
                  <a:pt x="3842226" y="3060715"/>
                  <a:pt x="3842226" y="3065251"/>
                </a:cubicBezTo>
                <a:cubicBezTo>
                  <a:pt x="3842226" y="3070612"/>
                  <a:pt x="3841239" y="3075384"/>
                  <a:pt x="3839266" y="3079566"/>
                </a:cubicBezTo>
                <a:cubicBezTo>
                  <a:pt x="3837293" y="3083749"/>
                  <a:pt x="3834553" y="3087298"/>
                  <a:pt x="3831048" y="3090214"/>
                </a:cubicBezTo>
                <a:cubicBezTo>
                  <a:pt x="3827543" y="3093131"/>
                  <a:pt x="3823419" y="3095325"/>
                  <a:pt x="3818677" y="3096798"/>
                </a:cubicBezTo>
                <a:cubicBezTo>
                  <a:pt x="3813934" y="3098271"/>
                  <a:pt x="3808824" y="3099007"/>
                  <a:pt x="3803345" y="3099007"/>
                </a:cubicBezTo>
                <a:cubicBezTo>
                  <a:pt x="3799515" y="3099007"/>
                  <a:pt x="3795966" y="3098683"/>
                  <a:pt x="3792697" y="3098035"/>
                </a:cubicBezTo>
                <a:cubicBezTo>
                  <a:pt x="3789427" y="3097387"/>
                  <a:pt x="3786511" y="3096592"/>
                  <a:pt x="3783948" y="3095649"/>
                </a:cubicBezTo>
                <a:cubicBezTo>
                  <a:pt x="3781386" y="3094707"/>
                  <a:pt x="3779236" y="3093735"/>
                  <a:pt x="3777498" y="3092733"/>
                </a:cubicBezTo>
                <a:cubicBezTo>
                  <a:pt x="3775760" y="3091732"/>
                  <a:pt x="3774552" y="3090877"/>
                  <a:pt x="3773875" y="3090170"/>
                </a:cubicBezTo>
                <a:cubicBezTo>
                  <a:pt x="3773197" y="3089463"/>
                  <a:pt x="3772696" y="3088565"/>
                  <a:pt x="3772372" y="3087475"/>
                </a:cubicBezTo>
                <a:cubicBezTo>
                  <a:pt x="3772048" y="3086385"/>
                  <a:pt x="3771886" y="3084927"/>
                  <a:pt x="3771886" y="3083101"/>
                </a:cubicBezTo>
                <a:cubicBezTo>
                  <a:pt x="3771886" y="3081805"/>
                  <a:pt x="3771945" y="3080730"/>
                  <a:pt x="3772063" y="3079876"/>
                </a:cubicBezTo>
                <a:cubicBezTo>
                  <a:pt x="3772181" y="3079022"/>
                  <a:pt x="3772358" y="3078329"/>
                  <a:pt x="3772593" y="3077799"/>
                </a:cubicBezTo>
                <a:cubicBezTo>
                  <a:pt x="3772829" y="3077269"/>
                  <a:pt x="3773123" y="3076901"/>
                  <a:pt x="3773477" y="3076694"/>
                </a:cubicBezTo>
                <a:cubicBezTo>
                  <a:pt x="3773830" y="3076488"/>
                  <a:pt x="3774243" y="3076385"/>
                  <a:pt x="3774714" y="3076385"/>
                </a:cubicBezTo>
                <a:cubicBezTo>
                  <a:pt x="3775539" y="3076385"/>
                  <a:pt x="3776702" y="3076886"/>
                  <a:pt x="3778205" y="3077887"/>
                </a:cubicBezTo>
                <a:cubicBezTo>
                  <a:pt x="3779707" y="3078889"/>
                  <a:pt x="3781636" y="3079979"/>
                  <a:pt x="3783993" y="3081157"/>
                </a:cubicBezTo>
                <a:cubicBezTo>
                  <a:pt x="3786349" y="3082335"/>
                  <a:pt x="3789191" y="3083440"/>
                  <a:pt x="3792520" y="3084471"/>
                </a:cubicBezTo>
                <a:cubicBezTo>
                  <a:pt x="3795848" y="3085502"/>
                  <a:pt x="3799692" y="3086017"/>
                  <a:pt x="3804052" y="3086017"/>
                </a:cubicBezTo>
                <a:cubicBezTo>
                  <a:pt x="3807351" y="3086017"/>
                  <a:pt x="3810370" y="3085575"/>
                  <a:pt x="3813109" y="3084692"/>
                </a:cubicBezTo>
                <a:cubicBezTo>
                  <a:pt x="3815849" y="3083808"/>
                  <a:pt x="3818205" y="3082556"/>
                  <a:pt x="3820179" y="3080936"/>
                </a:cubicBezTo>
                <a:cubicBezTo>
                  <a:pt x="3822152" y="3079316"/>
                  <a:pt x="3823669" y="3077328"/>
                  <a:pt x="3824730" y="3074971"/>
                </a:cubicBezTo>
                <a:cubicBezTo>
                  <a:pt x="3825790" y="3072615"/>
                  <a:pt x="3826320" y="3069934"/>
                  <a:pt x="3826320" y="3066930"/>
                </a:cubicBezTo>
                <a:cubicBezTo>
                  <a:pt x="3826320" y="3063690"/>
                  <a:pt x="3825584" y="3060921"/>
                  <a:pt x="3824111" y="3058623"/>
                </a:cubicBezTo>
                <a:cubicBezTo>
                  <a:pt x="3822638" y="3056326"/>
                  <a:pt x="3820694" y="3054308"/>
                  <a:pt x="3818279" y="3052570"/>
                </a:cubicBezTo>
                <a:cubicBezTo>
                  <a:pt x="3815864" y="3050833"/>
                  <a:pt x="3813109" y="3049242"/>
                  <a:pt x="3810017" y="3047798"/>
                </a:cubicBezTo>
                <a:cubicBezTo>
                  <a:pt x="3806924" y="3046355"/>
                  <a:pt x="3803757" y="3044882"/>
                  <a:pt x="3800517" y="3043380"/>
                </a:cubicBezTo>
                <a:cubicBezTo>
                  <a:pt x="3797277" y="3041878"/>
                  <a:pt x="3794125" y="3040214"/>
                  <a:pt x="3791062" y="3038387"/>
                </a:cubicBezTo>
                <a:cubicBezTo>
                  <a:pt x="3787998" y="3036561"/>
                  <a:pt x="3785259" y="3034411"/>
                  <a:pt x="3782844" y="3031937"/>
                </a:cubicBezTo>
                <a:cubicBezTo>
                  <a:pt x="3780429" y="3029462"/>
                  <a:pt x="3778470" y="3026561"/>
                  <a:pt x="3776967" y="3023233"/>
                </a:cubicBezTo>
                <a:cubicBezTo>
                  <a:pt x="3775465" y="3019904"/>
                  <a:pt x="3774714" y="3015913"/>
                  <a:pt x="3774714" y="3011259"/>
                </a:cubicBezTo>
                <a:cubicBezTo>
                  <a:pt x="3774714" y="3006487"/>
                  <a:pt x="3775583" y="3002231"/>
                  <a:pt x="3777321" y="2998490"/>
                </a:cubicBezTo>
                <a:cubicBezTo>
                  <a:pt x="3779059" y="2994749"/>
                  <a:pt x="3781474" y="2991612"/>
                  <a:pt x="3784567" y="2989079"/>
                </a:cubicBezTo>
                <a:cubicBezTo>
                  <a:pt x="3787660" y="2986546"/>
                  <a:pt x="3791342" y="2984616"/>
                  <a:pt x="3795613" y="2983291"/>
                </a:cubicBezTo>
                <a:cubicBezTo>
                  <a:pt x="3799884" y="2981965"/>
                  <a:pt x="3804494" y="2981303"/>
                  <a:pt x="3809442" y="2981303"/>
                </a:cubicBezTo>
                <a:close/>
                <a:moveTo>
                  <a:pt x="3333224" y="2981303"/>
                </a:moveTo>
                <a:cubicBezTo>
                  <a:pt x="3335757" y="2981303"/>
                  <a:pt x="3338306" y="2981523"/>
                  <a:pt x="3340868" y="2981965"/>
                </a:cubicBezTo>
                <a:cubicBezTo>
                  <a:pt x="3343430" y="2982407"/>
                  <a:pt x="3345846" y="2982996"/>
                  <a:pt x="3348113" y="2983733"/>
                </a:cubicBezTo>
                <a:cubicBezTo>
                  <a:pt x="3350382" y="2984469"/>
                  <a:pt x="3352399" y="2985294"/>
                  <a:pt x="3354166" y="2986207"/>
                </a:cubicBezTo>
                <a:cubicBezTo>
                  <a:pt x="3355934" y="2987120"/>
                  <a:pt x="3357097" y="2987856"/>
                  <a:pt x="3357657" y="2988416"/>
                </a:cubicBezTo>
                <a:cubicBezTo>
                  <a:pt x="3358216" y="2988976"/>
                  <a:pt x="3358585" y="2989418"/>
                  <a:pt x="3358761" y="2989742"/>
                </a:cubicBezTo>
                <a:cubicBezTo>
                  <a:pt x="3358938" y="2990066"/>
                  <a:pt x="3359086" y="2990478"/>
                  <a:pt x="3359203" y="2990979"/>
                </a:cubicBezTo>
                <a:cubicBezTo>
                  <a:pt x="3359321" y="2991480"/>
                  <a:pt x="3359410" y="2992083"/>
                  <a:pt x="3359468" y="2992790"/>
                </a:cubicBezTo>
                <a:cubicBezTo>
                  <a:pt x="3359527" y="2993497"/>
                  <a:pt x="3359557" y="2994410"/>
                  <a:pt x="3359557" y="2995530"/>
                </a:cubicBezTo>
                <a:cubicBezTo>
                  <a:pt x="3359557" y="2996590"/>
                  <a:pt x="3359513" y="2997533"/>
                  <a:pt x="3359424" y="2998357"/>
                </a:cubicBezTo>
                <a:cubicBezTo>
                  <a:pt x="3359336" y="2999182"/>
                  <a:pt x="3359203" y="2999874"/>
                  <a:pt x="3359027" y="3000434"/>
                </a:cubicBezTo>
                <a:cubicBezTo>
                  <a:pt x="3358850" y="3000994"/>
                  <a:pt x="3358600" y="3001406"/>
                  <a:pt x="3358276" y="3001671"/>
                </a:cubicBezTo>
                <a:cubicBezTo>
                  <a:pt x="3357951" y="3001936"/>
                  <a:pt x="3357583" y="3002069"/>
                  <a:pt x="3357171" y="3002069"/>
                </a:cubicBezTo>
                <a:cubicBezTo>
                  <a:pt x="3356523" y="3002069"/>
                  <a:pt x="3355507" y="3001657"/>
                  <a:pt x="3354122" y="3000832"/>
                </a:cubicBezTo>
                <a:cubicBezTo>
                  <a:pt x="3352738" y="3000007"/>
                  <a:pt x="3351044" y="2999079"/>
                  <a:pt x="3349041" y="2998048"/>
                </a:cubicBezTo>
                <a:cubicBezTo>
                  <a:pt x="3347038" y="2997017"/>
                  <a:pt x="3344667" y="2996075"/>
                  <a:pt x="3341929" y="2995220"/>
                </a:cubicBezTo>
                <a:cubicBezTo>
                  <a:pt x="3339189" y="2994366"/>
                  <a:pt x="3336111" y="2993939"/>
                  <a:pt x="3332694" y="2993939"/>
                </a:cubicBezTo>
                <a:cubicBezTo>
                  <a:pt x="3329513" y="2993939"/>
                  <a:pt x="3326743" y="2994366"/>
                  <a:pt x="3324387" y="2995220"/>
                </a:cubicBezTo>
                <a:cubicBezTo>
                  <a:pt x="3322031" y="2996075"/>
                  <a:pt x="3320087" y="2997209"/>
                  <a:pt x="3318555" y="2998622"/>
                </a:cubicBezTo>
                <a:cubicBezTo>
                  <a:pt x="3317023" y="3000036"/>
                  <a:pt x="3315875" y="3001715"/>
                  <a:pt x="3315109" y="3003659"/>
                </a:cubicBezTo>
                <a:cubicBezTo>
                  <a:pt x="3314343" y="3005603"/>
                  <a:pt x="3313960" y="3007665"/>
                  <a:pt x="3313960" y="3009845"/>
                </a:cubicBezTo>
                <a:cubicBezTo>
                  <a:pt x="3313960" y="3013026"/>
                  <a:pt x="3314697" y="3015766"/>
                  <a:pt x="3316170" y="3018063"/>
                </a:cubicBezTo>
                <a:cubicBezTo>
                  <a:pt x="3317642" y="3020361"/>
                  <a:pt x="3319601" y="3022393"/>
                  <a:pt x="3322046" y="3024160"/>
                </a:cubicBezTo>
                <a:cubicBezTo>
                  <a:pt x="3324491" y="3025928"/>
                  <a:pt x="3327275" y="3027548"/>
                  <a:pt x="3330397" y="3029021"/>
                </a:cubicBezTo>
                <a:cubicBezTo>
                  <a:pt x="3333520" y="3030493"/>
                  <a:pt x="3336700" y="3031981"/>
                  <a:pt x="3339940" y="3033483"/>
                </a:cubicBezTo>
                <a:cubicBezTo>
                  <a:pt x="3343180" y="3034985"/>
                  <a:pt x="3346361" y="3036635"/>
                  <a:pt x="3349483" y="3038432"/>
                </a:cubicBezTo>
                <a:cubicBezTo>
                  <a:pt x="3352605" y="3040229"/>
                  <a:pt x="3355388" y="3042349"/>
                  <a:pt x="3357833" y="3044794"/>
                </a:cubicBezTo>
                <a:cubicBezTo>
                  <a:pt x="3360279" y="3047239"/>
                  <a:pt x="3362252" y="3050126"/>
                  <a:pt x="3363754" y="3053454"/>
                </a:cubicBezTo>
                <a:cubicBezTo>
                  <a:pt x="3365256" y="3056783"/>
                  <a:pt x="3366008" y="3060715"/>
                  <a:pt x="3366008" y="3065251"/>
                </a:cubicBezTo>
                <a:cubicBezTo>
                  <a:pt x="3366008" y="3070612"/>
                  <a:pt x="3365021" y="3075384"/>
                  <a:pt x="3363048" y="3079566"/>
                </a:cubicBezTo>
                <a:cubicBezTo>
                  <a:pt x="3361073" y="3083749"/>
                  <a:pt x="3358335" y="3087298"/>
                  <a:pt x="3354829" y="3090214"/>
                </a:cubicBezTo>
                <a:cubicBezTo>
                  <a:pt x="3351324" y="3093131"/>
                  <a:pt x="3347201" y="3095325"/>
                  <a:pt x="3342458" y="3096798"/>
                </a:cubicBezTo>
                <a:cubicBezTo>
                  <a:pt x="3337716" y="3098271"/>
                  <a:pt x="3332606" y="3099007"/>
                  <a:pt x="3327127" y="3099007"/>
                </a:cubicBezTo>
                <a:cubicBezTo>
                  <a:pt x="3323297" y="3099007"/>
                  <a:pt x="3319749" y="3098683"/>
                  <a:pt x="3316479" y="3098035"/>
                </a:cubicBezTo>
                <a:cubicBezTo>
                  <a:pt x="3313210" y="3097387"/>
                  <a:pt x="3310293" y="3096592"/>
                  <a:pt x="3307730" y="3095649"/>
                </a:cubicBezTo>
                <a:cubicBezTo>
                  <a:pt x="3305167" y="3094707"/>
                  <a:pt x="3303017" y="3093735"/>
                  <a:pt x="3301280" y="3092733"/>
                </a:cubicBezTo>
                <a:cubicBezTo>
                  <a:pt x="3299542" y="3091732"/>
                  <a:pt x="3298334" y="3090877"/>
                  <a:pt x="3297657" y="3090170"/>
                </a:cubicBezTo>
                <a:cubicBezTo>
                  <a:pt x="3296979" y="3089463"/>
                  <a:pt x="3296478" y="3088565"/>
                  <a:pt x="3296154" y="3087475"/>
                </a:cubicBezTo>
                <a:cubicBezTo>
                  <a:pt x="3295830" y="3086385"/>
                  <a:pt x="3295668" y="3084927"/>
                  <a:pt x="3295668" y="3083101"/>
                </a:cubicBezTo>
                <a:cubicBezTo>
                  <a:pt x="3295668" y="3081805"/>
                  <a:pt x="3295727" y="3080730"/>
                  <a:pt x="3295844" y="3079876"/>
                </a:cubicBezTo>
                <a:cubicBezTo>
                  <a:pt x="3295962" y="3079022"/>
                  <a:pt x="3296139" y="3078329"/>
                  <a:pt x="3296375" y="3077799"/>
                </a:cubicBezTo>
                <a:cubicBezTo>
                  <a:pt x="3296610" y="3077269"/>
                  <a:pt x="3296906" y="3076901"/>
                  <a:pt x="3297259" y="3076694"/>
                </a:cubicBezTo>
                <a:cubicBezTo>
                  <a:pt x="3297612" y="3076488"/>
                  <a:pt x="3298025" y="3076385"/>
                  <a:pt x="3298496" y="3076385"/>
                </a:cubicBezTo>
                <a:cubicBezTo>
                  <a:pt x="3299321" y="3076385"/>
                  <a:pt x="3300484" y="3076886"/>
                  <a:pt x="3301986" y="3077887"/>
                </a:cubicBezTo>
                <a:cubicBezTo>
                  <a:pt x="3303489" y="3078889"/>
                  <a:pt x="3305418" y="3079979"/>
                  <a:pt x="3307774" y="3081157"/>
                </a:cubicBezTo>
                <a:cubicBezTo>
                  <a:pt x="3310131" y="3082335"/>
                  <a:pt x="3312973" y="3083440"/>
                  <a:pt x="3316302" y="3084471"/>
                </a:cubicBezTo>
                <a:cubicBezTo>
                  <a:pt x="3319631" y="3085502"/>
                  <a:pt x="3323474" y="3086017"/>
                  <a:pt x="3327834" y="3086017"/>
                </a:cubicBezTo>
                <a:cubicBezTo>
                  <a:pt x="3331133" y="3086017"/>
                  <a:pt x="3334152" y="3085575"/>
                  <a:pt x="3336891" y="3084692"/>
                </a:cubicBezTo>
                <a:cubicBezTo>
                  <a:pt x="3339631" y="3083808"/>
                  <a:pt x="3341988" y="3082556"/>
                  <a:pt x="3343961" y="3080936"/>
                </a:cubicBezTo>
                <a:cubicBezTo>
                  <a:pt x="3345934" y="3079316"/>
                  <a:pt x="3347451" y="3077328"/>
                  <a:pt x="3348511" y="3074971"/>
                </a:cubicBezTo>
                <a:cubicBezTo>
                  <a:pt x="3349571" y="3072615"/>
                  <a:pt x="3350102" y="3069934"/>
                  <a:pt x="3350102" y="3066930"/>
                </a:cubicBezTo>
                <a:cubicBezTo>
                  <a:pt x="3350102" y="3063690"/>
                  <a:pt x="3349366" y="3060921"/>
                  <a:pt x="3347893" y="3058623"/>
                </a:cubicBezTo>
                <a:cubicBezTo>
                  <a:pt x="3346420" y="3056326"/>
                  <a:pt x="3344475" y="3054308"/>
                  <a:pt x="3342061" y="3052570"/>
                </a:cubicBezTo>
                <a:cubicBezTo>
                  <a:pt x="3339645" y="3050833"/>
                  <a:pt x="3336891" y="3049242"/>
                  <a:pt x="3333799" y="3047798"/>
                </a:cubicBezTo>
                <a:cubicBezTo>
                  <a:pt x="3330705" y="3046355"/>
                  <a:pt x="3327539" y="3044882"/>
                  <a:pt x="3324300" y="3043380"/>
                </a:cubicBezTo>
                <a:cubicBezTo>
                  <a:pt x="3321059" y="3041878"/>
                  <a:pt x="3317908" y="3040214"/>
                  <a:pt x="3314843" y="3038387"/>
                </a:cubicBezTo>
                <a:cubicBezTo>
                  <a:pt x="3311780" y="3036561"/>
                  <a:pt x="3309041" y="3034411"/>
                  <a:pt x="3306626" y="3031937"/>
                </a:cubicBezTo>
                <a:cubicBezTo>
                  <a:pt x="3304211" y="3029462"/>
                  <a:pt x="3302252" y="3026561"/>
                  <a:pt x="3300749" y="3023233"/>
                </a:cubicBezTo>
                <a:cubicBezTo>
                  <a:pt x="3299248" y="3019904"/>
                  <a:pt x="3298496" y="3015913"/>
                  <a:pt x="3298496" y="3011259"/>
                </a:cubicBezTo>
                <a:cubicBezTo>
                  <a:pt x="3298496" y="3006487"/>
                  <a:pt x="3299364" y="3002231"/>
                  <a:pt x="3301103" y="2998490"/>
                </a:cubicBezTo>
                <a:cubicBezTo>
                  <a:pt x="3302841" y="2994749"/>
                  <a:pt x="3305256" y="2991612"/>
                  <a:pt x="3308349" y="2989079"/>
                </a:cubicBezTo>
                <a:cubicBezTo>
                  <a:pt x="3311442" y="2986546"/>
                  <a:pt x="3315124" y="2984616"/>
                  <a:pt x="3319395" y="2983291"/>
                </a:cubicBezTo>
                <a:cubicBezTo>
                  <a:pt x="3323665" y="2981965"/>
                  <a:pt x="3328276" y="2981303"/>
                  <a:pt x="3333224" y="2981303"/>
                </a:cubicBezTo>
                <a:close/>
                <a:moveTo>
                  <a:pt x="2866496" y="2981303"/>
                </a:moveTo>
                <a:cubicBezTo>
                  <a:pt x="2869028" y="2981303"/>
                  <a:pt x="2871576" y="2981523"/>
                  <a:pt x="2874140" y="2981965"/>
                </a:cubicBezTo>
                <a:cubicBezTo>
                  <a:pt x="2876702" y="2982407"/>
                  <a:pt x="2879117" y="2982996"/>
                  <a:pt x="2881386" y="2983733"/>
                </a:cubicBezTo>
                <a:cubicBezTo>
                  <a:pt x="2883654" y="2984469"/>
                  <a:pt x="2885673" y="2985294"/>
                  <a:pt x="2887437" y="2986207"/>
                </a:cubicBezTo>
                <a:cubicBezTo>
                  <a:pt x="2889207" y="2987120"/>
                  <a:pt x="2890370" y="2987856"/>
                  <a:pt x="2890928" y="2988416"/>
                </a:cubicBezTo>
                <a:cubicBezTo>
                  <a:pt x="2891487" y="2988976"/>
                  <a:pt x="2891855" y="2989418"/>
                  <a:pt x="2892033" y="2989742"/>
                </a:cubicBezTo>
                <a:cubicBezTo>
                  <a:pt x="2892211" y="2990066"/>
                  <a:pt x="2892355" y="2990478"/>
                  <a:pt x="2892477" y="2990979"/>
                </a:cubicBezTo>
                <a:cubicBezTo>
                  <a:pt x="2892591" y="2991480"/>
                  <a:pt x="2892680" y="2992083"/>
                  <a:pt x="2892741" y="2992790"/>
                </a:cubicBezTo>
                <a:cubicBezTo>
                  <a:pt x="2892801" y="2993497"/>
                  <a:pt x="2892826" y="2994410"/>
                  <a:pt x="2892826" y="2995530"/>
                </a:cubicBezTo>
                <a:cubicBezTo>
                  <a:pt x="2892826" y="2996590"/>
                  <a:pt x="2892783" y="2997533"/>
                  <a:pt x="2892695" y="2998357"/>
                </a:cubicBezTo>
                <a:cubicBezTo>
                  <a:pt x="2892609" y="2999182"/>
                  <a:pt x="2892477" y="2999874"/>
                  <a:pt x="2892300" y="3000434"/>
                </a:cubicBezTo>
                <a:cubicBezTo>
                  <a:pt x="2892121" y="3000994"/>
                  <a:pt x="2891873" y="3001406"/>
                  <a:pt x="2891547" y="3001671"/>
                </a:cubicBezTo>
                <a:cubicBezTo>
                  <a:pt x="2891222" y="3001936"/>
                  <a:pt x="2890857" y="3002069"/>
                  <a:pt x="2890443" y="3002069"/>
                </a:cubicBezTo>
                <a:cubicBezTo>
                  <a:pt x="2889795" y="3002069"/>
                  <a:pt x="2888778" y="3001657"/>
                  <a:pt x="2887394" y="3000832"/>
                </a:cubicBezTo>
                <a:cubicBezTo>
                  <a:pt x="2886010" y="3000007"/>
                  <a:pt x="2884317" y="2999079"/>
                  <a:pt x="2882313" y="2998048"/>
                </a:cubicBezTo>
                <a:cubicBezTo>
                  <a:pt x="2880311" y="2997017"/>
                  <a:pt x="2877939" y="2996075"/>
                  <a:pt x="2875200" y="2995220"/>
                </a:cubicBezTo>
                <a:cubicBezTo>
                  <a:pt x="2872460" y="2994366"/>
                  <a:pt x="2869382" y="2993939"/>
                  <a:pt x="2865965" y="2993939"/>
                </a:cubicBezTo>
                <a:cubicBezTo>
                  <a:pt x="2862784" y="2993939"/>
                  <a:pt x="2860015" y="2994366"/>
                  <a:pt x="2857658" y="2995220"/>
                </a:cubicBezTo>
                <a:cubicBezTo>
                  <a:pt x="2855301" y="2996075"/>
                  <a:pt x="2853359" y="2997209"/>
                  <a:pt x="2851826" y="2998622"/>
                </a:cubicBezTo>
                <a:cubicBezTo>
                  <a:pt x="2850295" y="3000036"/>
                  <a:pt x="2849147" y="3001715"/>
                  <a:pt x="2848379" y="3003659"/>
                </a:cubicBezTo>
                <a:cubicBezTo>
                  <a:pt x="2847615" y="3005603"/>
                  <a:pt x="2847231" y="3007665"/>
                  <a:pt x="2847231" y="3009845"/>
                </a:cubicBezTo>
                <a:cubicBezTo>
                  <a:pt x="2847231" y="3013026"/>
                  <a:pt x="2847967" y="3015766"/>
                  <a:pt x="2849440" y="3018063"/>
                </a:cubicBezTo>
                <a:cubicBezTo>
                  <a:pt x="2850912" y="3020361"/>
                  <a:pt x="2852871" y="3022393"/>
                  <a:pt x="2855314" y="3024160"/>
                </a:cubicBezTo>
                <a:cubicBezTo>
                  <a:pt x="2857760" y="3025928"/>
                  <a:pt x="2860544" y="3027548"/>
                  <a:pt x="2863667" y="3029021"/>
                </a:cubicBezTo>
                <a:cubicBezTo>
                  <a:pt x="2866790" y="3030493"/>
                  <a:pt x="2869972" y="3031981"/>
                  <a:pt x="2873211" y="3033483"/>
                </a:cubicBezTo>
                <a:cubicBezTo>
                  <a:pt x="2876452" y="3034985"/>
                  <a:pt x="2879633" y="3036635"/>
                  <a:pt x="2882755" y="3038432"/>
                </a:cubicBezTo>
                <a:cubicBezTo>
                  <a:pt x="2885876" y="3040229"/>
                  <a:pt x="2888662" y="3042349"/>
                  <a:pt x="2891106" y="3044794"/>
                </a:cubicBezTo>
                <a:cubicBezTo>
                  <a:pt x="2893548" y="3047239"/>
                  <a:pt x="2895521" y="3050126"/>
                  <a:pt x="2897027" y="3053454"/>
                </a:cubicBezTo>
                <a:cubicBezTo>
                  <a:pt x="2898529" y="3056783"/>
                  <a:pt x="2899281" y="3060715"/>
                  <a:pt x="2899281" y="3065251"/>
                </a:cubicBezTo>
                <a:cubicBezTo>
                  <a:pt x="2899281" y="3070612"/>
                  <a:pt x="2898289" y="3075384"/>
                  <a:pt x="2896317" y="3079566"/>
                </a:cubicBezTo>
                <a:cubicBezTo>
                  <a:pt x="2894345" y="3083749"/>
                  <a:pt x="2891607" y="3087298"/>
                  <a:pt x="2888102" y="3090214"/>
                </a:cubicBezTo>
                <a:cubicBezTo>
                  <a:pt x="2884596" y="3093131"/>
                  <a:pt x="2880472" y="3095325"/>
                  <a:pt x="2875730" y="3096798"/>
                </a:cubicBezTo>
                <a:cubicBezTo>
                  <a:pt x="2870988" y="3098271"/>
                  <a:pt x="2865876" y="3099007"/>
                  <a:pt x="2860397" y="3099007"/>
                </a:cubicBezTo>
                <a:cubicBezTo>
                  <a:pt x="2856569" y="3099007"/>
                  <a:pt x="2853016" y="3098683"/>
                  <a:pt x="2849752" y="3098035"/>
                </a:cubicBezTo>
                <a:cubicBezTo>
                  <a:pt x="2846481" y="3097387"/>
                  <a:pt x="2843564" y="3096592"/>
                  <a:pt x="2841004" y="3095649"/>
                </a:cubicBezTo>
                <a:cubicBezTo>
                  <a:pt x="2838438" y="3094707"/>
                  <a:pt x="2836287" y="3093735"/>
                  <a:pt x="2834551" y="3092733"/>
                </a:cubicBezTo>
                <a:cubicBezTo>
                  <a:pt x="2832813" y="3091732"/>
                  <a:pt x="2831605" y="3090877"/>
                  <a:pt x="2830928" y="3090170"/>
                </a:cubicBezTo>
                <a:cubicBezTo>
                  <a:pt x="2830250" y="3089463"/>
                  <a:pt x="2829750" y="3088565"/>
                  <a:pt x="2829425" y="3087475"/>
                </a:cubicBezTo>
                <a:cubicBezTo>
                  <a:pt x="2829102" y="3086385"/>
                  <a:pt x="2828939" y="3084927"/>
                  <a:pt x="2828939" y="3083101"/>
                </a:cubicBezTo>
                <a:cubicBezTo>
                  <a:pt x="2828939" y="3081805"/>
                  <a:pt x="2828998" y="3080730"/>
                  <a:pt x="2829116" y="3079876"/>
                </a:cubicBezTo>
                <a:cubicBezTo>
                  <a:pt x="2829234" y="3079022"/>
                  <a:pt x="2829411" y="3078329"/>
                  <a:pt x="2829647" y="3077799"/>
                </a:cubicBezTo>
                <a:cubicBezTo>
                  <a:pt x="2829884" y="3077269"/>
                  <a:pt x="2830177" y="3076901"/>
                  <a:pt x="2830530" y="3076694"/>
                </a:cubicBezTo>
                <a:cubicBezTo>
                  <a:pt x="2830883" y="3076488"/>
                  <a:pt x="2831294" y="3076385"/>
                  <a:pt x="2831768" y="3076385"/>
                </a:cubicBezTo>
                <a:cubicBezTo>
                  <a:pt x="2832593" y="3076385"/>
                  <a:pt x="2833755" y="3076886"/>
                  <a:pt x="2835260" y="3077887"/>
                </a:cubicBezTo>
                <a:cubicBezTo>
                  <a:pt x="2836760" y="3078889"/>
                  <a:pt x="2838687" y="3079979"/>
                  <a:pt x="2841048" y="3081157"/>
                </a:cubicBezTo>
                <a:cubicBezTo>
                  <a:pt x="2843404" y="3082335"/>
                  <a:pt x="2846248" y="3083440"/>
                  <a:pt x="2849571" y="3084471"/>
                </a:cubicBezTo>
                <a:cubicBezTo>
                  <a:pt x="2852902" y="3085502"/>
                  <a:pt x="2856744" y="3086017"/>
                  <a:pt x="2861103" y="3086017"/>
                </a:cubicBezTo>
                <a:cubicBezTo>
                  <a:pt x="2864404" y="3086017"/>
                  <a:pt x="2867422" y="3085575"/>
                  <a:pt x="2870163" y="3084692"/>
                </a:cubicBezTo>
                <a:cubicBezTo>
                  <a:pt x="2872902" y="3083808"/>
                  <a:pt x="2875260" y="3082556"/>
                  <a:pt x="2877233" y="3080936"/>
                </a:cubicBezTo>
                <a:cubicBezTo>
                  <a:pt x="2879206" y="3079316"/>
                  <a:pt x="2880724" y="3077328"/>
                  <a:pt x="2881784" y="3074971"/>
                </a:cubicBezTo>
                <a:cubicBezTo>
                  <a:pt x="2882844" y="3072615"/>
                  <a:pt x="2883375" y="3069934"/>
                  <a:pt x="2883375" y="3066930"/>
                </a:cubicBezTo>
                <a:cubicBezTo>
                  <a:pt x="2883375" y="3063690"/>
                  <a:pt x="2882639" y="3060921"/>
                  <a:pt x="2881166" y="3058623"/>
                </a:cubicBezTo>
                <a:cubicBezTo>
                  <a:pt x="2879693" y="3056326"/>
                  <a:pt x="2877748" y="3054308"/>
                  <a:pt x="2875333" y="3052570"/>
                </a:cubicBezTo>
                <a:cubicBezTo>
                  <a:pt x="2872917" y="3050833"/>
                  <a:pt x="2870163" y="3049242"/>
                  <a:pt x="2867069" y="3047798"/>
                </a:cubicBezTo>
                <a:cubicBezTo>
                  <a:pt x="2863976" y="3046355"/>
                  <a:pt x="2860808" y="3044882"/>
                  <a:pt x="2857569" y="3043380"/>
                </a:cubicBezTo>
                <a:cubicBezTo>
                  <a:pt x="2854332" y="3041878"/>
                  <a:pt x="2851176" y="3040214"/>
                  <a:pt x="2848116" y="3038387"/>
                </a:cubicBezTo>
                <a:cubicBezTo>
                  <a:pt x="2845054" y="3036561"/>
                  <a:pt x="2842316" y="3034411"/>
                  <a:pt x="2839900" y="3031937"/>
                </a:cubicBezTo>
                <a:cubicBezTo>
                  <a:pt x="2837480" y="3029462"/>
                  <a:pt x="2835524" y="3026561"/>
                  <a:pt x="2834022" y="3023233"/>
                </a:cubicBezTo>
                <a:cubicBezTo>
                  <a:pt x="2832517" y="3019904"/>
                  <a:pt x="2831768" y="3015913"/>
                  <a:pt x="2831768" y="3011259"/>
                </a:cubicBezTo>
                <a:cubicBezTo>
                  <a:pt x="2831768" y="3006487"/>
                  <a:pt x="2832637" y="3002231"/>
                  <a:pt x="2834374" y="2998490"/>
                </a:cubicBezTo>
                <a:cubicBezTo>
                  <a:pt x="2836113" y="2994749"/>
                  <a:pt x="2838530" y="2991612"/>
                  <a:pt x="2841620" y="2989079"/>
                </a:cubicBezTo>
                <a:cubicBezTo>
                  <a:pt x="2844718" y="2986546"/>
                  <a:pt x="2848395" y="2984616"/>
                  <a:pt x="2852668" y="2983291"/>
                </a:cubicBezTo>
                <a:cubicBezTo>
                  <a:pt x="2856937" y="2981965"/>
                  <a:pt x="2861547" y="2981303"/>
                  <a:pt x="2866496" y="2981303"/>
                </a:cubicBezTo>
                <a:close/>
                <a:moveTo>
                  <a:pt x="2390244" y="2981303"/>
                </a:moveTo>
                <a:cubicBezTo>
                  <a:pt x="2392777" y="2981303"/>
                  <a:pt x="2395326" y="2981523"/>
                  <a:pt x="2397889" y="2981965"/>
                </a:cubicBezTo>
                <a:cubicBezTo>
                  <a:pt x="2400451" y="2982407"/>
                  <a:pt x="2402866" y="2982996"/>
                  <a:pt x="2405135" y="2983733"/>
                </a:cubicBezTo>
                <a:cubicBezTo>
                  <a:pt x="2407403" y="2984469"/>
                  <a:pt x="2409420" y="2985294"/>
                  <a:pt x="2411187" y="2986207"/>
                </a:cubicBezTo>
                <a:cubicBezTo>
                  <a:pt x="2412955" y="2987120"/>
                  <a:pt x="2414118" y="2987856"/>
                  <a:pt x="2414679" y="2988416"/>
                </a:cubicBezTo>
                <a:cubicBezTo>
                  <a:pt x="2415238" y="2988976"/>
                  <a:pt x="2415606" y="2989418"/>
                  <a:pt x="2415782" y="2989742"/>
                </a:cubicBezTo>
                <a:cubicBezTo>
                  <a:pt x="2415959" y="2990066"/>
                  <a:pt x="2416106" y="2990478"/>
                  <a:pt x="2416225" y="2990979"/>
                </a:cubicBezTo>
                <a:cubicBezTo>
                  <a:pt x="2416343" y="2991480"/>
                  <a:pt x="2416432" y="2992083"/>
                  <a:pt x="2416489" y="2992790"/>
                </a:cubicBezTo>
                <a:cubicBezTo>
                  <a:pt x="2416550" y="2993497"/>
                  <a:pt x="2416579" y="2994410"/>
                  <a:pt x="2416579" y="2995530"/>
                </a:cubicBezTo>
                <a:cubicBezTo>
                  <a:pt x="2416579" y="2996590"/>
                  <a:pt x="2416535" y="2997533"/>
                  <a:pt x="2416446" y="2998357"/>
                </a:cubicBezTo>
                <a:cubicBezTo>
                  <a:pt x="2416358" y="2999182"/>
                  <a:pt x="2416225" y="2999874"/>
                  <a:pt x="2416047" y="3000434"/>
                </a:cubicBezTo>
                <a:cubicBezTo>
                  <a:pt x="2415872" y="3000994"/>
                  <a:pt x="2415622" y="3001406"/>
                  <a:pt x="2415298" y="3001671"/>
                </a:cubicBezTo>
                <a:cubicBezTo>
                  <a:pt x="2414973" y="3001936"/>
                  <a:pt x="2414605" y="3002069"/>
                  <a:pt x="2414192" y="3002069"/>
                </a:cubicBezTo>
                <a:cubicBezTo>
                  <a:pt x="2413545" y="3002069"/>
                  <a:pt x="2412529" y="3001657"/>
                  <a:pt x="2411143" y="3000832"/>
                </a:cubicBezTo>
                <a:cubicBezTo>
                  <a:pt x="2409759" y="3000007"/>
                  <a:pt x="2408065" y="2999079"/>
                  <a:pt x="2406062" y="2998048"/>
                </a:cubicBezTo>
                <a:cubicBezTo>
                  <a:pt x="2404059" y="2997017"/>
                  <a:pt x="2401688" y="2996075"/>
                  <a:pt x="2398949" y="2995220"/>
                </a:cubicBezTo>
                <a:cubicBezTo>
                  <a:pt x="2396209" y="2994366"/>
                  <a:pt x="2393131" y="2993939"/>
                  <a:pt x="2389714" y="2993939"/>
                </a:cubicBezTo>
                <a:cubicBezTo>
                  <a:pt x="2386533" y="2993939"/>
                  <a:pt x="2383763" y="2994366"/>
                  <a:pt x="2381408" y="2995220"/>
                </a:cubicBezTo>
                <a:cubicBezTo>
                  <a:pt x="2379053" y="2996075"/>
                  <a:pt x="2377106" y="2997209"/>
                  <a:pt x="2375576" y="2998622"/>
                </a:cubicBezTo>
                <a:cubicBezTo>
                  <a:pt x="2374044" y="3000036"/>
                  <a:pt x="2372896" y="3001715"/>
                  <a:pt x="2372129" y="3003659"/>
                </a:cubicBezTo>
                <a:cubicBezTo>
                  <a:pt x="2371363" y="3005603"/>
                  <a:pt x="2370981" y="3007665"/>
                  <a:pt x="2370981" y="3009845"/>
                </a:cubicBezTo>
                <a:cubicBezTo>
                  <a:pt x="2370981" y="3013026"/>
                  <a:pt x="2371717" y="3015766"/>
                  <a:pt x="2373190" y="3018063"/>
                </a:cubicBezTo>
                <a:cubicBezTo>
                  <a:pt x="2374662" y="3020361"/>
                  <a:pt x="2376622" y="3022393"/>
                  <a:pt x="2379066" y="3024160"/>
                </a:cubicBezTo>
                <a:cubicBezTo>
                  <a:pt x="2381510" y="3025928"/>
                  <a:pt x="2384295" y="3027548"/>
                  <a:pt x="2387417" y="3029021"/>
                </a:cubicBezTo>
                <a:cubicBezTo>
                  <a:pt x="2390540" y="3030493"/>
                  <a:pt x="2393720" y="3031981"/>
                  <a:pt x="2396960" y="3033483"/>
                </a:cubicBezTo>
                <a:cubicBezTo>
                  <a:pt x="2400201" y="3034985"/>
                  <a:pt x="2403381" y="3036635"/>
                  <a:pt x="2406504" y="3038432"/>
                </a:cubicBezTo>
                <a:cubicBezTo>
                  <a:pt x="2409625" y="3040229"/>
                  <a:pt x="2412410" y="3042349"/>
                  <a:pt x="2414854" y="3044794"/>
                </a:cubicBezTo>
                <a:cubicBezTo>
                  <a:pt x="2417300" y="3047239"/>
                  <a:pt x="2419274" y="3050126"/>
                  <a:pt x="2420777" y="3053454"/>
                </a:cubicBezTo>
                <a:cubicBezTo>
                  <a:pt x="2422278" y="3056783"/>
                  <a:pt x="2423030" y="3060715"/>
                  <a:pt x="2423030" y="3065251"/>
                </a:cubicBezTo>
                <a:cubicBezTo>
                  <a:pt x="2423030" y="3070612"/>
                  <a:pt x="2422043" y="3075384"/>
                  <a:pt x="2420069" y="3079566"/>
                </a:cubicBezTo>
                <a:cubicBezTo>
                  <a:pt x="2418095" y="3083749"/>
                  <a:pt x="2415355" y="3087298"/>
                  <a:pt x="2411850" y="3090214"/>
                </a:cubicBezTo>
                <a:cubicBezTo>
                  <a:pt x="2408344" y="3093131"/>
                  <a:pt x="2404222" y="3095325"/>
                  <a:pt x="2399479" y="3096798"/>
                </a:cubicBezTo>
                <a:cubicBezTo>
                  <a:pt x="2394736" y="3098271"/>
                  <a:pt x="2389626" y="3099007"/>
                  <a:pt x="2384147" y="3099007"/>
                </a:cubicBezTo>
                <a:cubicBezTo>
                  <a:pt x="2380317" y="3099007"/>
                  <a:pt x="2376768" y="3098683"/>
                  <a:pt x="2373500" y="3098035"/>
                </a:cubicBezTo>
                <a:cubicBezTo>
                  <a:pt x="2370230" y="3097387"/>
                  <a:pt x="2367314" y="3096592"/>
                  <a:pt x="2364751" y="3095649"/>
                </a:cubicBezTo>
                <a:cubicBezTo>
                  <a:pt x="2362191" y="3094707"/>
                  <a:pt x="2360039" y="3093735"/>
                  <a:pt x="2358301" y="3092733"/>
                </a:cubicBezTo>
                <a:cubicBezTo>
                  <a:pt x="2356565" y="3091732"/>
                  <a:pt x="2355355" y="3090877"/>
                  <a:pt x="2354678" y="3090170"/>
                </a:cubicBezTo>
                <a:cubicBezTo>
                  <a:pt x="2354000" y="3089463"/>
                  <a:pt x="2353500" y="3088565"/>
                  <a:pt x="2353176" y="3087475"/>
                </a:cubicBezTo>
                <a:cubicBezTo>
                  <a:pt x="2352852" y="3086385"/>
                  <a:pt x="2352690" y="3084927"/>
                  <a:pt x="2352690" y="3083101"/>
                </a:cubicBezTo>
                <a:cubicBezTo>
                  <a:pt x="2352690" y="3081805"/>
                  <a:pt x="2352750" y="3080730"/>
                  <a:pt x="2352868" y="3079876"/>
                </a:cubicBezTo>
                <a:cubicBezTo>
                  <a:pt x="2352986" y="3079022"/>
                  <a:pt x="2353163" y="3078329"/>
                  <a:pt x="2353398" y="3077799"/>
                </a:cubicBezTo>
                <a:cubicBezTo>
                  <a:pt x="2353632" y="3077269"/>
                  <a:pt x="2353928" y="3076901"/>
                  <a:pt x="2354281" y="3076694"/>
                </a:cubicBezTo>
                <a:cubicBezTo>
                  <a:pt x="2354636" y="3076488"/>
                  <a:pt x="2355046" y="3076385"/>
                  <a:pt x="2355518" y="3076385"/>
                </a:cubicBezTo>
                <a:cubicBezTo>
                  <a:pt x="2356341" y="3076385"/>
                  <a:pt x="2357508" y="3076886"/>
                  <a:pt x="2359008" y="3077887"/>
                </a:cubicBezTo>
                <a:cubicBezTo>
                  <a:pt x="2360510" y="3078889"/>
                  <a:pt x="2362439" y="3079979"/>
                  <a:pt x="2364795" y="3081157"/>
                </a:cubicBezTo>
                <a:cubicBezTo>
                  <a:pt x="2367154" y="3082335"/>
                  <a:pt x="2369993" y="3083440"/>
                  <a:pt x="2373322" y="3084471"/>
                </a:cubicBezTo>
                <a:cubicBezTo>
                  <a:pt x="2376650" y="3085502"/>
                  <a:pt x="2380495" y="3086017"/>
                  <a:pt x="2384854" y="3086017"/>
                </a:cubicBezTo>
                <a:cubicBezTo>
                  <a:pt x="2388154" y="3086017"/>
                  <a:pt x="2391173" y="3085575"/>
                  <a:pt x="2393911" y="3084692"/>
                </a:cubicBezTo>
                <a:cubicBezTo>
                  <a:pt x="2396651" y="3083808"/>
                  <a:pt x="2399007" y="3082556"/>
                  <a:pt x="2400980" y="3080936"/>
                </a:cubicBezTo>
                <a:cubicBezTo>
                  <a:pt x="2402955" y="3079316"/>
                  <a:pt x="2404471" y="3077328"/>
                  <a:pt x="2405532" y="3074971"/>
                </a:cubicBezTo>
                <a:cubicBezTo>
                  <a:pt x="2406592" y="3072615"/>
                  <a:pt x="2407123" y="3069934"/>
                  <a:pt x="2407123" y="3066930"/>
                </a:cubicBezTo>
                <a:cubicBezTo>
                  <a:pt x="2407123" y="3063690"/>
                  <a:pt x="2406386" y="3060921"/>
                  <a:pt x="2404914" y="3058623"/>
                </a:cubicBezTo>
                <a:cubicBezTo>
                  <a:pt x="2403441" y="3056326"/>
                  <a:pt x="2401496" y="3054308"/>
                  <a:pt x="2399082" y="3052570"/>
                </a:cubicBezTo>
                <a:cubicBezTo>
                  <a:pt x="2396666" y="3050833"/>
                  <a:pt x="2393911" y="3049242"/>
                  <a:pt x="2390819" y="3047798"/>
                </a:cubicBezTo>
                <a:cubicBezTo>
                  <a:pt x="2387726" y="3046355"/>
                  <a:pt x="2384559" y="3044882"/>
                  <a:pt x="2381319" y="3043380"/>
                </a:cubicBezTo>
                <a:cubicBezTo>
                  <a:pt x="2378079" y="3041878"/>
                  <a:pt x="2374927" y="3040214"/>
                  <a:pt x="2371864" y="3038387"/>
                </a:cubicBezTo>
                <a:cubicBezTo>
                  <a:pt x="2368801" y="3036561"/>
                  <a:pt x="2366062" y="3034411"/>
                  <a:pt x="2363646" y="3031937"/>
                </a:cubicBezTo>
                <a:cubicBezTo>
                  <a:pt x="2361232" y="3029462"/>
                  <a:pt x="2359273" y="3026561"/>
                  <a:pt x="2357771" y="3023233"/>
                </a:cubicBezTo>
                <a:cubicBezTo>
                  <a:pt x="2356269" y="3019904"/>
                  <a:pt x="2355518" y="3015913"/>
                  <a:pt x="2355518" y="3011259"/>
                </a:cubicBezTo>
                <a:cubicBezTo>
                  <a:pt x="2355518" y="3006487"/>
                  <a:pt x="2356386" y="3002231"/>
                  <a:pt x="2358125" y="2998490"/>
                </a:cubicBezTo>
                <a:cubicBezTo>
                  <a:pt x="2359862" y="2994749"/>
                  <a:pt x="2362277" y="2991612"/>
                  <a:pt x="2365370" y="2989079"/>
                </a:cubicBezTo>
                <a:cubicBezTo>
                  <a:pt x="2368462" y="2986546"/>
                  <a:pt x="2372143" y="2984616"/>
                  <a:pt x="2376415" y="2983291"/>
                </a:cubicBezTo>
                <a:cubicBezTo>
                  <a:pt x="2380685" y="2981965"/>
                  <a:pt x="2385297" y="2981303"/>
                  <a:pt x="2390244" y="2981303"/>
                </a:cubicBezTo>
                <a:close/>
                <a:moveTo>
                  <a:pt x="1923524" y="2981303"/>
                </a:moveTo>
                <a:cubicBezTo>
                  <a:pt x="1926057" y="2981303"/>
                  <a:pt x="1928605" y="2981523"/>
                  <a:pt x="1931168" y="2981965"/>
                </a:cubicBezTo>
                <a:cubicBezTo>
                  <a:pt x="1933731" y="2982407"/>
                  <a:pt x="1936146" y="2982996"/>
                  <a:pt x="1938414" y="2983733"/>
                </a:cubicBezTo>
                <a:cubicBezTo>
                  <a:pt x="1940682" y="2984469"/>
                  <a:pt x="1942699" y="2985294"/>
                  <a:pt x="1944467" y="2986207"/>
                </a:cubicBezTo>
                <a:cubicBezTo>
                  <a:pt x="1946234" y="2987120"/>
                  <a:pt x="1947398" y="2987856"/>
                  <a:pt x="1947957" y="2988416"/>
                </a:cubicBezTo>
                <a:cubicBezTo>
                  <a:pt x="1948517" y="2988976"/>
                  <a:pt x="1948885" y="2989418"/>
                  <a:pt x="1949062" y="2989742"/>
                </a:cubicBezTo>
                <a:cubicBezTo>
                  <a:pt x="1949239" y="2990066"/>
                  <a:pt x="1949386" y="2990478"/>
                  <a:pt x="1949504" y="2990979"/>
                </a:cubicBezTo>
                <a:cubicBezTo>
                  <a:pt x="1949622" y="2991480"/>
                  <a:pt x="1949709" y="2992083"/>
                  <a:pt x="1949769" y="2992790"/>
                </a:cubicBezTo>
                <a:cubicBezTo>
                  <a:pt x="1949828" y="2993497"/>
                  <a:pt x="1949857" y="2994410"/>
                  <a:pt x="1949857" y="2995530"/>
                </a:cubicBezTo>
                <a:cubicBezTo>
                  <a:pt x="1949857" y="2996590"/>
                  <a:pt x="1949813" y="2997533"/>
                  <a:pt x="1949725" y="2998357"/>
                </a:cubicBezTo>
                <a:cubicBezTo>
                  <a:pt x="1949636" y="2999182"/>
                  <a:pt x="1949504" y="2999874"/>
                  <a:pt x="1949327" y="3000434"/>
                </a:cubicBezTo>
                <a:cubicBezTo>
                  <a:pt x="1949150" y="3000994"/>
                  <a:pt x="1948900" y="3001406"/>
                  <a:pt x="1948575" y="3001671"/>
                </a:cubicBezTo>
                <a:cubicBezTo>
                  <a:pt x="1948251" y="3001936"/>
                  <a:pt x="1947883" y="3002069"/>
                  <a:pt x="1947471" y="3002069"/>
                </a:cubicBezTo>
                <a:cubicBezTo>
                  <a:pt x="1946823" y="3002069"/>
                  <a:pt x="1945806" y="3001657"/>
                  <a:pt x="1944423" y="3000832"/>
                </a:cubicBezTo>
                <a:cubicBezTo>
                  <a:pt x="1943038" y="3000007"/>
                  <a:pt x="1941345" y="2999079"/>
                  <a:pt x="1939342" y="2998048"/>
                </a:cubicBezTo>
                <a:cubicBezTo>
                  <a:pt x="1937339" y="2997017"/>
                  <a:pt x="1934967" y="2996075"/>
                  <a:pt x="1932228" y="2995220"/>
                </a:cubicBezTo>
                <a:cubicBezTo>
                  <a:pt x="1929489" y="2994366"/>
                  <a:pt x="1926411" y="2993939"/>
                  <a:pt x="1922994" y="2993939"/>
                </a:cubicBezTo>
                <a:cubicBezTo>
                  <a:pt x="1919812" y="2993939"/>
                  <a:pt x="1917044" y="2994366"/>
                  <a:pt x="1914687" y="2995220"/>
                </a:cubicBezTo>
                <a:cubicBezTo>
                  <a:pt x="1912331" y="2996075"/>
                  <a:pt x="1910387" y="2997209"/>
                  <a:pt x="1908855" y="2998622"/>
                </a:cubicBezTo>
                <a:cubicBezTo>
                  <a:pt x="1907323" y="3000036"/>
                  <a:pt x="1906175" y="3001715"/>
                  <a:pt x="1905409" y="3003659"/>
                </a:cubicBezTo>
                <a:cubicBezTo>
                  <a:pt x="1904643" y="3005603"/>
                  <a:pt x="1904260" y="3007665"/>
                  <a:pt x="1904260" y="3009845"/>
                </a:cubicBezTo>
                <a:cubicBezTo>
                  <a:pt x="1904260" y="3013026"/>
                  <a:pt x="1904996" y="3015766"/>
                  <a:pt x="1906469" y="3018063"/>
                </a:cubicBezTo>
                <a:cubicBezTo>
                  <a:pt x="1907942" y="3020361"/>
                  <a:pt x="1909901" y="3022393"/>
                  <a:pt x="1912346" y="3024160"/>
                </a:cubicBezTo>
                <a:cubicBezTo>
                  <a:pt x="1914791" y="3025928"/>
                  <a:pt x="1917574" y="3027548"/>
                  <a:pt x="1920697" y="3029021"/>
                </a:cubicBezTo>
                <a:cubicBezTo>
                  <a:pt x="1923819" y="3030493"/>
                  <a:pt x="1926999" y="3031981"/>
                  <a:pt x="1930240" y="3033483"/>
                </a:cubicBezTo>
                <a:cubicBezTo>
                  <a:pt x="1933480" y="3034985"/>
                  <a:pt x="1936661" y="3036635"/>
                  <a:pt x="1939783" y="3038432"/>
                </a:cubicBezTo>
                <a:cubicBezTo>
                  <a:pt x="1942906" y="3040229"/>
                  <a:pt x="1945689" y="3042349"/>
                  <a:pt x="1948134" y="3044794"/>
                </a:cubicBezTo>
                <a:cubicBezTo>
                  <a:pt x="1950578" y="3047239"/>
                  <a:pt x="1952553" y="3050126"/>
                  <a:pt x="1954055" y="3053454"/>
                </a:cubicBezTo>
                <a:cubicBezTo>
                  <a:pt x="1955557" y="3056783"/>
                  <a:pt x="1956307" y="3060715"/>
                  <a:pt x="1956307" y="3065251"/>
                </a:cubicBezTo>
                <a:cubicBezTo>
                  <a:pt x="1956307" y="3070612"/>
                  <a:pt x="1955321" y="3075384"/>
                  <a:pt x="1953347" y="3079566"/>
                </a:cubicBezTo>
                <a:cubicBezTo>
                  <a:pt x="1951374" y="3083749"/>
                  <a:pt x="1948635" y="3087298"/>
                  <a:pt x="1945129" y="3090214"/>
                </a:cubicBezTo>
                <a:cubicBezTo>
                  <a:pt x="1941624" y="3093131"/>
                  <a:pt x="1937501" y="3095325"/>
                  <a:pt x="1932758" y="3096798"/>
                </a:cubicBezTo>
                <a:cubicBezTo>
                  <a:pt x="1928016" y="3098271"/>
                  <a:pt x="1922905" y="3099007"/>
                  <a:pt x="1917427" y="3099007"/>
                </a:cubicBezTo>
                <a:cubicBezTo>
                  <a:pt x="1913597" y="3099007"/>
                  <a:pt x="1910048" y="3098683"/>
                  <a:pt x="1906779" y="3098035"/>
                </a:cubicBezTo>
                <a:cubicBezTo>
                  <a:pt x="1903509" y="3097387"/>
                  <a:pt x="1900593" y="3096592"/>
                  <a:pt x="1898031" y="3095649"/>
                </a:cubicBezTo>
                <a:cubicBezTo>
                  <a:pt x="1895468" y="3094707"/>
                  <a:pt x="1893318" y="3093735"/>
                  <a:pt x="1891580" y="3092733"/>
                </a:cubicBezTo>
                <a:cubicBezTo>
                  <a:pt x="1889842" y="3091732"/>
                  <a:pt x="1888634" y="3090877"/>
                  <a:pt x="1887956" y="3090170"/>
                </a:cubicBezTo>
                <a:cubicBezTo>
                  <a:pt x="1887279" y="3089463"/>
                  <a:pt x="1886778" y="3088565"/>
                  <a:pt x="1886454" y="3087475"/>
                </a:cubicBezTo>
                <a:cubicBezTo>
                  <a:pt x="1886131" y="3086385"/>
                  <a:pt x="1885969" y="3084927"/>
                  <a:pt x="1885969" y="3083101"/>
                </a:cubicBezTo>
                <a:cubicBezTo>
                  <a:pt x="1885969" y="3081805"/>
                  <a:pt x="1886027" y="3080730"/>
                  <a:pt x="1886146" y="3079876"/>
                </a:cubicBezTo>
                <a:cubicBezTo>
                  <a:pt x="1886263" y="3079022"/>
                  <a:pt x="1886439" y="3078329"/>
                  <a:pt x="1886675" y="3077799"/>
                </a:cubicBezTo>
                <a:cubicBezTo>
                  <a:pt x="1886911" y="3077269"/>
                  <a:pt x="1887206" y="3076901"/>
                  <a:pt x="1887559" y="3076694"/>
                </a:cubicBezTo>
                <a:cubicBezTo>
                  <a:pt x="1887913" y="3076488"/>
                  <a:pt x="1888325" y="3076385"/>
                  <a:pt x="1888796" y="3076385"/>
                </a:cubicBezTo>
                <a:cubicBezTo>
                  <a:pt x="1889621" y="3076385"/>
                  <a:pt x="1890784" y="3076886"/>
                  <a:pt x="1892286" y="3077887"/>
                </a:cubicBezTo>
                <a:cubicBezTo>
                  <a:pt x="1893789" y="3078889"/>
                  <a:pt x="1895718" y="3079979"/>
                  <a:pt x="1898075" y="3081157"/>
                </a:cubicBezTo>
                <a:cubicBezTo>
                  <a:pt x="1900431" y="3082335"/>
                  <a:pt x="1903273" y="3083440"/>
                  <a:pt x="1906602" y="3084471"/>
                </a:cubicBezTo>
                <a:cubicBezTo>
                  <a:pt x="1909930" y="3085502"/>
                  <a:pt x="1913774" y="3086017"/>
                  <a:pt x="1918134" y="3086017"/>
                </a:cubicBezTo>
                <a:cubicBezTo>
                  <a:pt x="1921433" y="3086017"/>
                  <a:pt x="1924452" y="3085575"/>
                  <a:pt x="1927191" y="3084692"/>
                </a:cubicBezTo>
                <a:cubicBezTo>
                  <a:pt x="1929931" y="3083808"/>
                  <a:pt x="1932287" y="3082556"/>
                  <a:pt x="1934261" y="3080936"/>
                </a:cubicBezTo>
                <a:cubicBezTo>
                  <a:pt x="1936234" y="3079316"/>
                  <a:pt x="1937751" y="3077328"/>
                  <a:pt x="1938812" y="3074971"/>
                </a:cubicBezTo>
                <a:cubicBezTo>
                  <a:pt x="1939872" y="3072615"/>
                  <a:pt x="1940402" y="3069934"/>
                  <a:pt x="1940402" y="3066930"/>
                </a:cubicBezTo>
                <a:cubicBezTo>
                  <a:pt x="1940402" y="3063690"/>
                  <a:pt x="1939666" y="3060921"/>
                  <a:pt x="1938193" y="3058623"/>
                </a:cubicBezTo>
                <a:cubicBezTo>
                  <a:pt x="1936720" y="3056326"/>
                  <a:pt x="1934776" y="3054308"/>
                  <a:pt x="1932361" y="3052570"/>
                </a:cubicBezTo>
                <a:cubicBezTo>
                  <a:pt x="1929946" y="3050833"/>
                  <a:pt x="1927191" y="3049242"/>
                  <a:pt x="1924098" y="3047798"/>
                </a:cubicBezTo>
                <a:cubicBezTo>
                  <a:pt x="1921006" y="3046355"/>
                  <a:pt x="1917839" y="3044882"/>
                  <a:pt x="1914599" y="3043380"/>
                </a:cubicBezTo>
                <a:cubicBezTo>
                  <a:pt x="1911359" y="3041878"/>
                  <a:pt x="1908208" y="3040214"/>
                  <a:pt x="1905144" y="3038387"/>
                </a:cubicBezTo>
                <a:cubicBezTo>
                  <a:pt x="1902081" y="3036561"/>
                  <a:pt x="1899341" y="3034411"/>
                  <a:pt x="1896926" y="3031937"/>
                </a:cubicBezTo>
                <a:cubicBezTo>
                  <a:pt x="1894510" y="3029462"/>
                  <a:pt x="1892552" y="3026561"/>
                  <a:pt x="1891050" y="3023233"/>
                </a:cubicBezTo>
                <a:cubicBezTo>
                  <a:pt x="1889547" y="3019904"/>
                  <a:pt x="1888796" y="3015913"/>
                  <a:pt x="1888796" y="3011259"/>
                </a:cubicBezTo>
                <a:cubicBezTo>
                  <a:pt x="1888796" y="3006487"/>
                  <a:pt x="1889665" y="3002231"/>
                  <a:pt x="1891403" y="2998490"/>
                </a:cubicBezTo>
                <a:cubicBezTo>
                  <a:pt x="1893141" y="2994749"/>
                  <a:pt x="1895556" y="2991612"/>
                  <a:pt x="1898650" y="2989079"/>
                </a:cubicBezTo>
                <a:cubicBezTo>
                  <a:pt x="1901742" y="2986546"/>
                  <a:pt x="1905424" y="2984616"/>
                  <a:pt x="1909695" y="2983291"/>
                </a:cubicBezTo>
                <a:cubicBezTo>
                  <a:pt x="1913966" y="2981965"/>
                  <a:pt x="1918576" y="2981303"/>
                  <a:pt x="1923524" y="2981303"/>
                </a:cubicBezTo>
                <a:close/>
                <a:moveTo>
                  <a:pt x="1447270" y="2981303"/>
                </a:moveTo>
                <a:cubicBezTo>
                  <a:pt x="1449804" y="2981303"/>
                  <a:pt x="1452352" y="2981523"/>
                  <a:pt x="1454915" y="2981965"/>
                </a:cubicBezTo>
                <a:cubicBezTo>
                  <a:pt x="1457477" y="2982407"/>
                  <a:pt x="1459893" y="2982996"/>
                  <a:pt x="1462160" y="2983733"/>
                </a:cubicBezTo>
                <a:cubicBezTo>
                  <a:pt x="1464427" y="2984469"/>
                  <a:pt x="1466446" y="2985294"/>
                  <a:pt x="1468214" y="2986207"/>
                </a:cubicBezTo>
                <a:cubicBezTo>
                  <a:pt x="1469981" y="2987120"/>
                  <a:pt x="1471144" y="2987856"/>
                  <a:pt x="1471704" y="2988416"/>
                </a:cubicBezTo>
                <a:cubicBezTo>
                  <a:pt x="1472264" y="2988976"/>
                  <a:pt x="1472631" y="2989418"/>
                  <a:pt x="1472809" y="2989742"/>
                </a:cubicBezTo>
                <a:cubicBezTo>
                  <a:pt x="1472985" y="2990066"/>
                  <a:pt x="1473132" y="2990478"/>
                  <a:pt x="1473250" y="2990979"/>
                </a:cubicBezTo>
                <a:cubicBezTo>
                  <a:pt x="1473368" y="2991480"/>
                  <a:pt x="1473457" y="2992083"/>
                  <a:pt x="1473516" y="2992790"/>
                </a:cubicBezTo>
                <a:cubicBezTo>
                  <a:pt x="1473574" y="2993497"/>
                  <a:pt x="1473604" y="2994410"/>
                  <a:pt x="1473604" y="2995530"/>
                </a:cubicBezTo>
                <a:cubicBezTo>
                  <a:pt x="1473604" y="2996590"/>
                  <a:pt x="1473560" y="2997533"/>
                  <a:pt x="1473471" y="2998357"/>
                </a:cubicBezTo>
                <a:cubicBezTo>
                  <a:pt x="1473383" y="2999182"/>
                  <a:pt x="1473250" y="2999874"/>
                  <a:pt x="1473074" y="3000434"/>
                </a:cubicBezTo>
                <a:cubicBezTo>
                  <a:pt x="1472898" y="3000994"/>
                  <a:pt x="1472647" y="3001406"/>
                  <a:pt x="1472323" y="3001671"/>
                </a:cubicBezTo>
                <a:cubicBezTo>
                  <a:pt x="1471998" y="3001936"/>
                  <a:pt x="1471630" y="3002069"/>
                  <a:pt x="1471218" y="3002069"/>
                </a:cubicBezTo>
                <a:cubicBezTo>
                  <a:pt x="1470570" y="3002069"/>
                  <a:pt x="1469554" y="3001657"/>
                  <a:pt x="1468169" y="3000832"/>
                </a:cubicBezTo>
                <a:cubicBezTo>
                  <a:pt x="1466784" y="3000007"/>
                  <a:pt x="1465091" y="2999079"/>
                  <a:pt x="1463089" y="2998048"/>
                </a:cubicBezTo>
                <a:cubicBezTo>
                  <a:pt x="1461084" y="2997017"/>
                  <a:pt x="1458714" y="2996075"/>
                  <a:pt x="1455975" y="2995220"/>
                </a:cubicBezTo>
                <a:cubicBezTo>
                  <a:pt x="1453236" y="2994366"/>
                  <a:pt x="1450158" y="2993939"/>
                  <a:pt x="1446740" y="2993939"/>
                </a:cubicBezTo>
                <a:cubicBezTo>
                  <a:pt x="1443559" y="2993939"/>
                  <a:pt x="1440791" y="2994366"/>
                  <a:pt x="1438433" y="2995220"/>
                </a:cubicBezTo>
                <a:cubicBezTo>
                  <a:pt x="1436078" y="2996075"/>
                  <a:pt x="1434133" y="2997209"/>
                  <a:pt x="1432602" y="2998622"/>
                </a:cubicBezTo>
                <a:cubicBezTo>
                  <a:pt x="1431070" y="3000036"/>
                  <a:pt x="1429921" y="3001715"/>
                  <a:pt x="1429154" y="3003659"/>
                </a:cubicBezTo>
                <a:cubicBezTo>
                  <a:pt x="1428389" y="3005603"/>
                  <a:pt x="1428006" y="3007665"/>
                  <a:pt x="1428006" y="3009845"/>
                </a:cubicBezTo>
                <a:cubicBezTo>
                  <a:pt x="1428006" y="3013026"/>
                  <a:pt x="1428743" y="3015766"/>
                  <a:pt x="1430215" y="3018063"/>
                </a:cubicBezTo>
                <a:cubicBezTo>
                  <a:pt x="1431688" y="3020361"/>
                  <a:pt x="1433647" y="3022393"/>
                  <a:pt x="1436092" y="3024160"/>
                </a:cubicBezTo>
                <a:cubicBezTo>
                  <a:pt x="1438538" y="3025928"/>
                  <a:pt x="1441321" y="3027548"/>
                  <a:pt x="1444443" y="3029021"/>
                </a:cubicBezTo>
                <a:cubicBezTo>
                  <a:pt x="1447565" y="3030493"/>
                  <a:pt x="1450746" y="3031981"/>
                  <a:pt x="1453986" y="3033483"/>
                </a:cubicBezTo>
                <a:cubicBezTo>
                  <a:pt x="1457227" y="3034985"/>
                  <a:pt x="1460407" y="3036635"/>
                  <a:pt x="1463529" y="3038432"/>
                </a:cubicBezTo>
                <a:cubicBezTo>
                  <a:pt x="1466652" y="3040229"/>
                  <a:pt x="1469437" y="3042349"/>
                  <a:pt x="1471880" y="3044794"/>
                </a:cubicBezTo>
                <a:cubicBezTo>
                  <a:pt x="1474325" y="3047239"/>
                  <a:pt x="1476299" y="3050126"/>
                  <a:pt x="1477802" y="3053454"/>
                </a:cubicBezTo>
                <a:cubicBezTo>
                  <a:pt x="1479303" y="3056783"/>
                  <a:pt x="1480055" y="3060715"/>
                  <a:pt x="1480055" y="3065251"/>
                </a:cubicBezTo>
                <a:cubicBezTo>
                  <a:pt x="1480055" y="3070612"/>
                  <a:pt x="1479069" y="3075384"/>
                  <a:pt x="1477094" y="3079566"/>
                </a:cubicBezTo>
                <a:cubicBezTo>
                  <a:pt x="1475121" y="3083749"/>
                  <a:pt x="1472382" y="3087298"/>
                  <a:pt x="1468876" y="3090214"/>
                </a:cubicBezTo>
                <a:cubicBezTo>
                  <a:pt x="1465370" y="3093131"/>
                  <a:pt x="1461248" y="3095325"/>
                  <a:pt x="1456505" y="3096798"/>
                </a:cubicBezTo>
                <a:cubicBezTo>
                  <a:pt x="1451763" y="3098271"/>
                  <a:pt x="1446652" y="3099007"/>
                  <a:pt x="1441174" y="3099007"/>
                </a:cubicBezTo>
                <a:cubicBezTo>
                  <a:pt x="1437345" y="3099007"/>
                  <a:pt x="1433794" y="3098683"/>
                  <a:pt x="1430524" y="3098035"/>
                </a:cubicBezTo>
                <a:cubicBezTo>
                  <a:pt x="1427256" y="3097387"/>
                  <a:pt x="1424338" y="3096592"/>
                  <a:pt x="1421776" y="3095649"/>
                </a:cubicBezTo>
                <a:cubicBezTo>
                  <a:pt x="1419213" y="3094707"/>
                  <a:pt x="1417063" y="3093735"/>
                  <a:pt x="1415326" y="3092733"/>
                </a:cubicBezTo>
                <a:cubicBezTo>
                  <a:pt x="1413587" y="3091732"/>
                  <a:pt x="1412379" y="3090877"/>
                  <a:pt x="1411702" y="3090170"/>
                </a:cubicBezTo>
                <a:cubicBezTo>
                  <a:pt x="1411025" y="3089463"/>
                  <a:pt x="1410524" y="3088565"/>
                  <a:pt x="1410200" y="3087475"/>
                </a:cubicBezTo>
                <a:cubicBezTo>
                  <a:pt x="1409876" y="3086385"/>
                  <a:pt x="1409714" y="3084927"/>
                  <a:pt x="1409714" y="3083101"/>
                </a:cubicBezTo>
                <a:cubicBezTo>
                  <a:pt x="1409714" y="3081805"/>
                  <a:pt x="1409773" y="3080730"/>
                  <a:pt x="1409890" y="3079876"/>
                </a:cubicBezTo>
                <a:cubicBezTo>
                  <a:pt x="1410008" y="3079022"/>
                  <a:pt x="1410185" y="3078329"/>
                  <a:pt x="1410421" y="3077799"/>
                </a:cubicBezTo>
                <a:cubicBezTo>
                  <a:pt x="1410657" y="3077269"/>
                  <a:pt x="1410951" y="3076901"/>
                  <a:pt x="1411304" y="3076694"/>
                </a:cubicBezTo>
                <a:cubicBezTo>
                  <a:pt x="1411658" y="3076488"/>
                  <a:pt x="1412070" y="3076385"/>
                  <a:pt x="1412541" y="3076385"/>
                </a:cubicBezTo>
                <a:cubicBezTo>
                  <a:pt x="1413366" y="3076385"/>
                  <a:pt x="1414530" y="3076886"/>
                  <a:pt x="1416033" y="3077887"/>
                </a:cubicBezTo>
                <a:cubicBezTo>
                  <a:pt x="1417534" y="3078889"/>
                  <a:pt x="1419463" y="3079979"/>
                  <a:pt x="1421820" y="3081157"/>
                </a:cubicBezTo>
                <a:cubicBezTo>
                  <a:pt x="1424177" y="3082335"/>
                  <a:pt x="1427020" y="3083440"/>
                  <a:pt x="1430349" y="3084471"/>
                </a:cubicBezTo>
                <a:cubicBezTo>
                  <a:pt x="1433676" y="3085502"/>
                  <a:pt x="1437522" y="3086017"/>
                  <a:pt x="1441880" y="3086017"/>
                </a:cubicBezTo>
                <a:cubicBezTo>
                  <a:pt x="1445179" y="3086017"/>
                  <a:pt x="1448199" y="3085575"/>
                  <a:pt x="1450938" y="3084692"/>
                </a:cubicBezTo>
                <a:cubicBezTo>
                  <a:pt x="1453678" y="3083808"/>
                  <a:pt x="1456033" y="3082556"/>
                  <a:pt x="1458007" y="3080936"/>
                </a:cubicBezTo>
                <a:cubicBezTo>
                  <a:pt x="1459980" y="3079316"/>
                  <a:pt x="1461498" y="3077328"/>
                  <a:pt x="1462558" y="3074971"/>
                </a:cubicBezTo>
                <a:cubicBezTo>
                  <a:pt x="1463618" y="3072615"/>
                  <a:pt x="1464148" y="3069934"/>
                  <a:pt x="1464148" y="3066930"/>
                </a:cubicBezTo>
                <a:cubicBezTo>
                  <a:pt x="1464148" y="3063690"/>
                  <a:pt x="1463411" y="3060921"/>
                  <a:pt x="1461939" y="3058623"/>
                </a:cubicBezTo>
                <a:cubicBezTo>
                  <a:pt x="1460466" y="3056326"/>
                  <a:pt x="1458523" y="3054308"/>
                  <a:pt x="1456107" y="3052570"/>
                </a:cubicBezTo>
                <a:cubicBezTo>
                  <a:pt x="1453692" y="3050833"/>
                  <a:pt x="1450938" y="3049242"/>
                  <a:pt x="1447845" y="3047798"/>
                </a:cubicBezTo>
                <a:cubicBezTo>
                  <a:pt x="1444752" y="3046355"/>
                  <a:pt x="1441586" y="3044882"/>
                  <a:pt x="1438346" y="3043380"/>
                </a:cubicBezTo>
                <a:cubicBezTo>
                  <a:pt x="1435106" y="3041878"/>
                  <a:pt x="1431954" y="3040214"/>
                  <a:pt x="1428890" y="3038387"/>
                </a:cubicBezTo>
                <a:cubicBezTo>
                  <a:pt x="1425826" y="3036561"/>
                  <a:pt x="1423087" y="3034411"/>
                  <a:pt x="1420671" y="3031937"/>
                </a:cubicBezTo>
                <a:cubicBezTo>
                  <a:pt x="1418256" y="3029462"/>
                  <a:pt x="1416297" y="3026561"/>
                  <a:pt x="1414795" y="3023233"/>
                </a:cubicBezTo>
                <a:cubicBezTo>
                  <a:pt x="1413292" y="3019904"/>
                  <a:pt x="1412541" y="3015913"/>
                  <a:pt x="1412541" y="3011259"/>
                </a:cubicBezTo>
                <a:cubicBezTo>
                  <a:pt x="1412541" y="3006487"/>
                  <a:pt x="1413411" y="3002231"/>
                  <a:pt x="1415149" y="2998490"/>
                </a:cubicBezTo>
                <a:cubicBezTo>
                  <a:pt x="1416886" y="2994749"/>
                  <a:pt x="1419301" y="2991612"/>
                  <a:pt x="1422394" y="2989079"/>
                </a:cubicBezTo>
                <a:cubicBezTo>
                  <a:pt x="1425488" y="2986546"/>
                  <a:pt x="1429170" y="2984616"/>
                  <a:pt x="1433442" y="2983291"/>
                </a:cubicBezTo>
                <a:cubicBezTo>
                  <a:pt x="1437713" y="2981965"/>
                  <a:pt x="1442322" y="2981303"/>
                  <a:pt x="1447270" y="2981303"/>
                </a:cubicBezTo>
                <a:close/>
                <a:moveTo>
                  <a:pt x="980546" y="2981303"/>
                </a:moveTo>
                <a:cubicBezTo>
                  <a:pt x="983079" y="2981303"/>
                  <a:pt x="985627" y="2981523"/>
                  <a:pt x="988190" y="2981965"/>
                </a:cubicBezTo>
                <a:cubicBezTo>
                  <a:pt x="990752" y="2982407"/>
                  <a:pt x="993168" y="2982996"/>
                  <a:pt x="995436" y="2983733"/>
                </a:cubicBezTo>
                <a:cubicBezTo>
                  <a:pt x="997704" y="2984469"/>
                  <a:pt x="999722" y="2985294"/>
                  <a:pt x="1001489" y="2986207"/>
                </a:cubicBezTo>
                <a:cubicBezTo>
                  <a:pt x="1003257" y="2987120"/>
                  <a:pt x="1004420" y="2987856"/>
                  <a:pt x="1004980" y="2988416"/>
                </a:cubicBezTo>
                <a:cubicBezTo>
                  <a:pt x="1005539" y="2988976"/>
                  <a:pt x="1005908" y="2989418"/>
                  <a:pt x="1006084" y="2989742"/>
                </a:cubicBezTo>
                <a:cubicBezTo>
                  <a:pt x="1006262" y="2990066"/>
                  <a:pt x="1006408" y="2990478"/>
                  <a:pt x="1006527" y="2990979"/>
                </a:cubicBezTo>
                <a:cubicBezTo>
                  <a:pt x="1006644" y="2991480"/>
                  <a:pt x="1006733" y="2992083"/>
                  <a:pt x="1006791" y="2992790"/>
                </a:cubicBezTo>
                <a:cubicBezTo>
                  <a:pt x="1006850" y="2993497"/>
                  <a:pt x="1006880" y="2994410"/>
                  <a:pt x="1006880" y="2995530"/>
                </a:cubicBezTo>
                <a:cubicBezTo>
                  <a:pt x="1006880" y="2996590"/>
                  <a:pt x="1006836" y="2997533"/>
                  <a:pt x="1006748" y="2998357"/>
                </a:cubicBezTo>
                <a:cubicBezTo>
                  <a:pt x="1006659" y="2999182"/>
                  <a:pt x="1006527" y="2999874"/>
                  <a:pt x="1006350" y="3000434"/>
                </a:cubicBezTo>
                <a:cubicBezTo>
                  <a:pt x="1006173" y="3000994"/>
                  <a:pt x="1005922" y="3001406"/>
                  <a:pt x="1005598" y="3001671"/>
                </a:cubicBezTo>
                <a:cubicBezTo>
                  <a:pt x="1005275" y="3001936"/>
                  <a:pt x="1004906" y="3002069"/>
                  <a:pt x="1004494" y="3002069"/>
                </a:cubicBezTo>
                <a:cubicBezTo>
                  <a:pt x="1003846" y="3002069"/>
                  <a:pt x="1002829" y="3001657"/>
                  <a:pt x="1001445" y="3000832"/>
                </a:cubicBezTo>
                <a:cubicBezTo>
                  <a:pt x="1000061" y="3000007"/>
                  <a:pt x="998366" y="2999079"/>
                  <a:pt x="996364" y="2998048"/>
                </a:cubicBezTo>
                <a:cubicBezTo>
                  <a:pt x="994360" y="2997017"/>
                  <a:pt x="991989" y="2996075"/>
                  <a:pt x="989250" y="2995220"/>
                </a:cubicBezTo>
                <a:cubicBezTo>
                  <a:pt x="986511" y="2994366"/>
                  <a:pt x="983432" y="2993939"/>
                  <a:pt x="980016" y="2993939"/>
                </a:cubicBezTo>
                <a:cubicBezTo>
                  <a:pt x="976834" y="2993939"/>
                  <a:pt x="974066" y="2994366"/>
                  <a:pt x="971710" y="2995220"/>
                </a:cubicBezTo>
                <a:cubicBezTo>
                  <a:pt x="969353" y="2996075"/>
                  <a:pt x="967409" y="2997209"/>
                  <a:pt x="965877" y="2998622"/>
                </a:cubicBezTo>
                <a:cubicBezTo>
                  <a:pt x="964346" y="3000036"/>
                  <a:pt x="963197" y="3001715"/>
                  <a:pt x="962431" y="3003659"/>
                </a:cubicBezTo>
                <a:cubicBezTo>
                  <a:pt x="961665" y="3005603"/>
                  <a:pt x="961282" y="3007665"/>
                  <a:pt x="961282" y="3009845"/>
                </a:cubicBezTo>
                <a:cubicBezTo>
                  <a:pt x="961282" y="3013026"/>
                  <a:pt x="962018" y="3015766"/>
                  <a:pt x="963491" y="3018063"/>
                </a:cubicBezTo>
                <a:cubicBezTo>
                  <a:pt x="964964" y="3020361"/>
                  <a:pt x="966922" y="3022393"/>
                  <a:pt x="969368" y="3024160"/>
                </a:cubicBezTo>
                <a:cubicBezTo>
                  <a:pt x="971813" y="3025928"/>
                  <a:pt x="974596" y="3027548"/>
                  <a:pt x="977718" y="3029021"/>
                </a:cubicBezTo>
                <a:cubicBezTo>
                  <a:pt x="980840" y="3030493"/>
                  <a:pt x="984022" y="3031981"/>
                  <a:pt x="987262" y="3033483"/>
                </a:cubicBezTo>
                <a:cubicBezTo>
                  <a:pt x="990502" y="3034985"/>
                  <a:pt x="993683" y="3036635"/>
                  <a:pt x="996806" y="3038432"/>
                </a:cubicBezTo>
                <a:cubicBezTo>
                  <a:pt x="999928" y="3040229"/>
                  <a:pt x="1002712" y="3042349"/>
                  <a:pt x="1005157" y="3044794"/>
                </a:cubicBezTo>
                <a:cubicBezTo>
                  <a:pt x="1007601" y="3047239"/>
                  <a:pt x="1009575" y="3050126"/>
                  <a:pt x="1011077" y="3053454"/>
                </a:cubicBezTo>
                <a:cubicBezTo>
                  <a:pt x="1012580" y="3056783"/>
                  <a:pt x="1013331" y="3060715"/>
                  <a:pt x="1013331" y="3065251"/>
                </a:cubicBezTo>
                <a:cubicBezTo>
                  <a:pt x="1013331" y="3070612"/>
                  <a:pt x="1012344" y="3075384"/>
                  <a:pt x="1010371" y="3079566"/>
                </a:cubicBezTo>
                <a:cubicBezTo>
                  <a:pt x="1008397" y="3083749"/>
                  <a:pt x="1005657" y="3087298"/>
                  <a:pt x="1002152" y="3090214"/>
                </a:cubicBezTo>
                <a:cubicBezTo>
                  <a:pt x="998647" y="3093131"/>
                  <a:pt x="994522" y="3095325"/>
                  <a:pt x="989780" y="3096798"/>
                </a:cubicBezTo>
                <a:cubicBezTo>
                  <a:pt x="985038" y="3098271"/>
                  <a:pt x="979927" y="3099007"/>
                  <a:pt x="974448" y="3099007"/>
                </a:cubicBezTo>
                <a:cubicBezTo>
                  <a:pt x="970620" y="3099007"/>
                  <a:pt x="967070" y="3098683"/>
                  <a:pt x="963801" y="3098035"/>
                </a:cubicBezTo>
                <a:cubicBezTo>
                  <a:pt x="960531" y="3097387"/>
                  <a:pt x="957615" y="3096592"/>
                  <a:pt x="955053" y="3095649"/>
                </a:cubicBezTo>
                <a:cubicBezTo>
                  <a:pt x="952490" y="3094707"/>
                  <a:pt x="950340" y="3093735"/>
                  <a:pt x="948602" y="3092733"/>
                </a:cubicBezTo>
                <a:cubicBezTo>
                  <a:pt x="946864" y="3091732"/>
                  <a:pt x="945657" y="3090877"/>
                  <a:pt x="944980" y="3090170"/>
                </a:cubicBezTo>
                <a:cubicBezTo>
                  <a:pt x="944302" y="3089463"/>
                  <a:pt x="943801" y="3088565"/>
                  <a:pt x="943478" y="3087475"/>
                </a:cubicBezTo>
                <a:cubicBezTo>
                  <a:pt x="943153" y="3086385"/>
                  <a:pt x="942991" y="3084927"/>
                  <a:pt x="942991" y="3083101"/>
                </a:cubicBezTo>
                <a:cubicBezTo>
                  <a:pt x="942991" y="3081805"/>
                  <a:pt x="943051" y="3080730"/>
                  <a:pt x="943168" y="3079876"/>
                </a:cubicBezTo>
                <a:cubicBezTo>
                  <a:pt x="943286" y="3079022"/>
                  <a:pt x="943463" y="3078329"/>
                  <a:pt x="943698" y="3077799"/>
                </a:cubicBezTo>
                <a:cubicBezTo>
                  <a:pt x="943933" y="3077269"/>
                  <a:pt x="944229" y="3076901"/>
                  <a:pt x="944583" y="3076694"/>
                </a:cubicBezTo>
                <a:cubicBezTo>
                  <a:pt x="944935" y="3076488"/>
                  <a:pt x="945349" y="3076385"/>
                  <a:pt x="945820" y="3076385"/>
                </a:cubicBezTo>
                <a:cubicBezTo>
                  <a:pt x="946644" y="3076385"/>
                  <a:pt x="947807" y="3076886"/>
                  <a:pt x="949310" y="3077887"/>
                </a:cubicBezTo>
                <a:cubicBezTo>
                  <a:pt x="950811" y="3078889"/>
                  <a:pt x="952740" y="3079979"/>
                  <a:pt x="955097" y="3081157"/>
                </a:cubicBezTo>
                <a:cubicBezTo>
                  <a:pt x="957453" y="3082335"/>
                  <a:pt x="960296" y="3083440"/>
                  <a:pt x="963624" y="3084471"/>
                </a:cubicBezTo>
                <a:cubicBezTo>
                  <a:pt x="966952" y="3085502"/>
                  <a:pt x="970796" y="3086017"/>
                  <a:pt x="975155" y="3086017"/>
                </a:cubicBezTo>
                <a:cubicBezTo>
                  <a:pt x="978454" y="3086017"/>
                  <a:pt x="981474" y="3085575"/>
                  <a:pt x="984213" y="3084692"/>
                </a:cubicBezTo>
                <a:cubicBezTo>
                  <a:pt x="986953" y="3083808"/>
                  <a:pt x="989309" y="3082556"/>
                  <a:pt x="991282" y="3080936"/>
                </a:cubicBezTo>
                <a:cubicBezTo>
                  <a:pt x="993256" y="3079316"/>
                  <a:pt x="994773" y="3077328"/>
                  <a:pt x="995834" y="3074971"/>
                </a:cubicBezTo>
                <a:cubicBezTo>
                  <a:pt x="996894" y="3072615"/>
                  <a:pt x="997424" y="3069934"/>
                  <a:pt x="997424" y="3066930"/>
                </a:cubicBezTo>
                <a:cubicBezTo>
                  <a:pt x="997424" y="3063690"/>
                  <a:pt x="996688" y="3060921"/>
                  <a:pt x="995215" y="3058623"/>
                </a:cubicBezTo>
                <a:cubicBezTo>
                  <a:pt x="993742" y="3056326"/>
                  <a:pt x="991798" y="3054308"/>
                  <a:pt x="989383" y="3052570"/>
                </a:cubicBezTo>
                <a:cubicBezTo>
                  <a:pt x="986967" y="3050833"/>
                  <a:pt x="984213" y="3049242"/>
                  <a:pt x="981120" y="3047798"/>
                </a:cubicBezTo>
                <a:cubicBezTo>
                  <a:pt x="978028" y="3046355"/>
                  <a:pt x="974861" y="3044882"/>
                  <a:pt x="971621" y="3043380"/>
                </a:cubicBezTo>
                <a:cubicBezTo>
                  <a:pt x="968381" y="3041878"/>
                  <a:pt x="965229" y="3040214"/>
                  <a:pt x="962166" y="3038387"/>
                </a:cubicBezTo>
                <a:cubicBezTo>
                  <a:pt x="959102" y="3036561"/>
                  <a:pt x="956364" y="3034411"/>
                  <a:pt x="953948" y="3031937"/>
                </a:cubicBezTo>
                <a:cubicBezTo>
                  <a:pt x="951533" y="3029462"/>
                  <a:pt x="949574" y="3026561"/>
                  <a:pt x="948073" y="3023233"/>
                </a:cubicBezTo>
                <a:cubicBezTo>
                  <a:pt x="946570" y="3019904"/>
                  <a:pt x="945820" y="3015913"/>
                  <a:pt x="945820" y="3011259"/>
                </a:cubicBezTo>
                <a:cubicBezTo>
                  <a:pt x="945820" y="3006487"/>
                  <a:pt x="946688" y="3002231"/>
                  <a:pt x="948426" y="2998490"/>
                </a:cubicBezTo>
                <a:cubicBezTo>
                  <a:pt x="950164" y="2994749"/>
                  <a:pt x="952578" y="2991612"/>
                  <a:pt x="955671" y="2989079"/>
                </a:cubicBezTo>
                <a:cubicBezTo>
                  <a:pt x="958764" y="2986546"/>
                  <a:pt x="962446" y="2984616"/>
                  <a:pt x="966717" y="2983291"/>
                </a:cubicBezTo>
                <a:cubicBezTo>
                  <a:pt x="970987" y="2981965"/>
                  <a:pt x="975597" y="2981303"/>
                  <a:pt x="980546" y="2981303"/>
                </a:cubicBezTo>
                <a:close/>
                <a:moveTo>
                  <a:pt x="504291" y="2981303"/>
                </a:moveTo>
                <a:cubicBezTo>
                  <a:pt x="506825" y="2981303"/>
                  <a:pt x="509372" y="2981523"/>
                  <a:pt x="511935" y="2981965"/>
                </a:cubicBezTo>
                <a:cubicBezTo>
                  <a:pt x="514498" y="2982407"/>
                  <a:pt x="516913" y="2982996"/>
                  <a:pt x="519181" y="2983733"/>
                </a:cubicBezTo>
                <a:cubicBezTo>
                  <a:pt x="521449" y="2984469"/>
                  <a:pt x="523467" y="2985294"/>
                  <a:pt x="525234" y="2986207"/>
                </a:cubicBezTo>
                <a:cubicBezTo>
                  <a:pt x="527002" y="2987120"/>
                  <a:pt x="528165" y="2987856"/>
                  <a:pt x="528725" y="2988416"/>
                </a:cubicBezTo>
                <a:cubicBezTo>
                  <a:pt x="529284" y="2988976"/>
                  <a:pt x="529653" y="2989418"/>
                  <a:pt x="529829" y="2989742"/>
                </a:cubicBezTo>
                <a:cubicBezTo>
                  <a:pt x="530006" y="2990066"/>
                  <a:pt x="530153" y="2990478"/>
                  <a:pt x="530271" y="2990979"/>
                </a:cubicBezTo>
                <a:cubicBezTo>
                  <a:pt x="530389" y="2991480"/>
                  <a:pt x="530477" y="2992083"/>
                  <a:pt x="530536" y="2992790"/>
                </a:cubicBezTo>
                <a:cubicBezTo>
                  <a:pt x="530595" y="2993497"/>
                  <a:pt x="530625" y="2994410"/>
                  <a:pt x="530625" y="2995530"/>
                </a:cubicBezTo>
                <a:cubicBezTo>
                  <a:pt x="530625" y="2996590"/>
                  <a:pt x="530580" y="2997533"/>
                  <a:pt x="530492" y="2998357"/>
                </a:cubicBezTo>
                <a:cubicBezTo>
                  <a:pt x="530404" y="2999182"/>
                  <a:pt x="530271" y="2999874"/>
                  <a:pt x="530094" y="3000434"/>
                </a:cubicBezTo>
                <a:cubicBezTo>
                  <a:pt x="529918" y="3000994"/>
                  <a:pt x="529667" y="3001406"/>
                  <a:pt x="529343" y="3001671"/>
                </a:cubicBezTo>
                <a:cubicBezTo>
                  <a:pt x="529019" y="3001936"/>
                  <a:pt x="528651" y="3002069"/>
                  <a:pt x="528239" y="3002069"/>
                </a:cubicBezTo>
                <a:cubicBezTo>
                  <a:pt x="527591" y="3002069"/>
                  <a:pt x="526575" y="3001657"/>
                  <a:pt x="525190" y="3000832"/>
                </a:cubicBezTo>
                <a:cubicBezTo>
                  <a:pt x="523806" y="3000007"/>
                  <a:pt x="522112" y="2999079"/>
                  <a:pt x="520109" y="2998048"/>
                </a:cubicBezTo>
                <a:cubicBezTo>
                  <a:pt x="518106" y="2997017"/>
                  <a:pt x="515735" y="2996075"/>
                  <a:pt x="512995" y="2995220"/>
                </a:cubicBezTo>
                <a:cubicBezTo>
                  <a:pt x="510256" y="2994366"/>
                  <a:pt x="507178" y="2993939"/>
                  <a:pt x="503761" y="2993939"/>
                </a:cubicBezTo>
                <a:cubicBezTo>
                  <a:pt x="500580" y="2993939"/>
                  <a:pt x="497811" y="2994366"/>
                  <a:pt x="495455" y="2995220"/>
                </a:cubicBezTo>
                <a:cubicBezTo>
                  <a:pt x="493098" y="2996075"/>
                  <a:pt x="491154" y="2997209"/>
                  <a:pt x="489623" y="2998622"/>
                </a:cubicBezTo>
                <a:cubicBezTo>
                  <a:pt x="488091" y="3000036"/>
                  <a:pt x="486942" y="3001715"/>
                  <a:pt x="486176" y="3003659"/>
                </a:cubicBezTo>
                <a:cubicBezTo>
                  <a:pt x="485410" y="3005603"/>
                  <a:pt x="485027" y="3007665"/>
                  <a:pt x="485027" y="3009845"/>
                </a:cubicBezTo>
                <a:cubicBezTo>
                  <a:pt x="485027" y="3013026"/>
                  <a:pt x="485764" y="3015766"/>
                  <a:pt x="487237" y="3018063"/>
                </a:cubicBezTo>
                <a:cubicBezTo>
                  <a:pt x="488709" y="3020361"/>
                  <a:pt x="490668" y="3022393"/>
                  <a:pt x="493113" y="3024160"/>
                </a:cubicBezTo>
                <a:cubicBezTo>
                  <a:pt x="495558" y="3025928"/>
                  <a:pt x="498341" y="3027548"/>
                  <a:pt x="501464" y="3029021"/>
                </a:cubicBezTo>
                <a:cubicBezTo>
                  <a:pt x="504586" y="3030493"/>
                  <a:pt x="507767" y="3031981"/>
                  <a:pt x="511007" y="3033483"/>
                </a:cubicBezTo>
                <a:cubicBezTo>
                  <a:pt x="514247" y="3034985"/>
                  <a:pt x="517429" y="3036635"/>
                  <a:pt x="520551" y="3038432"/>
                </a:cubicBezTo>
                <a:cubicBezTo>
                  <a:pt x="523673" y="3040229"/>
                  <a:pt x="526457" y="3042349"/>
                  <a:pt x="528901" y="3044794"/>
                </a:cubicBezTo>
                <a:cubicBezTo>
                  <a:pt x="531346" y="3047239"/>
                  <a:pt x="533320" y="3050126"/>
                  <a:pt x="534822" y="3053454"/>
                </a:cubicBezTo>
                <a:cubicBezTo>
                  <a:pt x="536324" y="3056783"/>
                  <a:pt x="537075" y="3060715"/>
                  <a:pt x="537075" y="3065251"/>
                </a:cubicBezTo>
                <a:cubicBezTo>
                  <a:pt x="537075" y="3070612"/>
                  <a:pt x="536089" y="3075384"/>
                  <a:pt x="534115" y="3079566"/>
                </a:cubicBezTo>
                <a:cubicBezTo>
                  <a:pt x="532142" y="3083749"/>
                  <a:pt x="529402" y="3087298"/>
                  <a:pt x="525897" y="3090214"/>
                </a:cubicBezTo>
                <a:cubicBezTo>
                  <a:pt x="522392" y="3093131"/>
                  <a:pt x="518268" y="3095325"/>
                  <a:pt x="513526" y="3096798"/>
                </a:cubicBezTo>
                <a:cubicBezTo>
                  <a:pt x="508783" y="3098271"/>
                  <a:pt x="503673" y="3099007"/>
                  <a:pt x="498194" y="3099007"/>
                </a:cubicBezTo>
                <a:cubicBezTo>
                  <a:pt x="494365" y="3099007"/>
                  <a:pt x="490815" y="3098683"/>
                  <a:pt x="487546" y="3098035"/>
                </a:cubicBezTo>
                <a:cubicBezTo>
                  <a:pt x="484276" y="3097387"/>
                  <a:pt x="481360" y="3096592"/>
                  <a:pt x="478798" y="3095649"/>
                </a:cubicBezTo>
                <a:cubicBezTo>
                  <a:pt x="476235" y="3094707"/>
                  <a:pt x="474085" y="3093735"/>
                  <a:pt x="472347" y="3092733"/>
                </a:cubicBezTo>
                <a:cubicBezTo>
                  <a:pt x="470609" y="3091732"/>
                  <a:pt x="469401" y="3090877"/>
                  <a:pt x="468724" y="3090170"/>
                </a:cubicBezTo>
                <a:cubicBezTo>
                  <a:pt x="468046" y="3089463"/>
                  <a:pt x="467546" y="3088565"/>
                  <a:pt x="467222" y="3087475"/>
                </a:cubicBezTo>
                <a:cubicBezTo>
                  <a:pt x="466898" y="3086385"/>
                  <a:pt x="466735" y="3084927"/>
                  <a:pt x="466735" y="3083101"/>
                </a:cubicBezTo>
                <a:cubicBezTo>
                  <a:pt x="466735" y="3081805"/>
                  <a:pt x="466794" y="3080730"/>
                  <a:pt x="466912" y="3079876"/>
                </a:cubicBezTo>
                <a:cubicBezTo>
                  <a:pt x="467030" y="3079022"/>
                  <a:pt x="467207" y="3078329"/>
                  <a:pt x="467442" y="3077799"/>
                </a:cubicBezTo>
                <a:cubicBezTo>
                  <a:pt x="467678" y="3077269"/>
                  <a:pt x="467973" y="3076901"/>
                  <a:pt x="468326" y="3076694"/>
                </a:cubicBezTo>
                <a:cubicBezTo>
                  <a:pt x="468680" y="3076488"/>
                  <a:pt x="469092" y="3076385"/>
                  <a:pt x="469563" y="3076385"/>
                </a:cubicBezTo>
                <a:cubicBezTo>
                  <a:pt x="470388" y="3076385"/>
                  <a:pt x="471551" y="3076886"/>
                  <a:pt x="473054" y="3077887"/>
                </a:cubicBezTo>
                <a:cubicBezTo>
                  <a:pt x="474556" y="3078889"/>
                  <a:pt x="476485" y="3079979"/>
                  <a:pt x="478842" y="3081157"/>
                </a:cubicBezTo>
                <a:cubicBezTo>
                  <a:pt x="481198" y="3082335"/>
                  <a:pt x="484041" y="3083440"/>
                  <a:pt x="487369" y="3084471"/>
                </a:cubicBezTo>
                <a:cubicBezTo>
                  <a:pt x="490698" y="3085502"/>
                  <a:pt x="494542" y="3086017"/>
                  <a:pt x="498901" y="3086017"/>
                </a:cubicBezTo>
                <a:cubicBezTo>
                  <a:pt x="502200" y="3086017"/>
                  <a:pt x="505219" y="3085575"/>
                  <a:pt x="507959" y="3084692"/>
                </a:cubicBezTo>
                <a:cubicBezTo>
                  <a:pt x="510698" y="3083808"/>
                  <a:pt x="513054" y="3082556"/>
                  <a:pt x="515028" y="3080936"/>
                </a:cubicBezTo>
                <a:cubicBezTo>
                  <a:pt x="517002" y="3079316"/>
                  <a:pt x="518518" y="3077328"/>
                  <a:pt x="519579" y="3074971"/>
                </a:cubicBezTo>
                <a:cubicBezTo>
                  <a:pt x="520639" y="3072615"/>
                  <a:pt x="521169" y="3069934"/>
                  <a:pt x="521169" y="3066930"/>
                </a:cubicBezTo>
                <a:cubicBezTo>
                  <a:pt x="521169" y="3063690"/>
                  <a:pt x="520433" y="3060921"/>
                  <a:pt x="518960" y="3058623"/>
                </a:cubicBezTo>
                <a:cubicBezTo>
                  <a:pt x="517487" y="3056326"/>
                  <a:pt x="515543" y="3054308"/>
                  <a:pt x="513128" y="3052570"/>
                </a:cubicBezTo>
                <a:cubicBezTo>
                  <a:pt x="510713" y="3050833"/>
                  <a:pt x="507959" y="3049242"/>
                  <a:pt x="504866" y="3047798"/>
                </a:cubicBezTo>
                <a:cubicBezTo>
                  <a:pt x="501773" y="3046355"/>
                  <a:pt x="498606" y="3044882"/>
                  <a:pt x="495366" y="3043380"/>
                </a:cubicBezTo>
                <a:cubicBezTo>
                  <a:pt x="492126" y="3041878"/>
                  <a:pt x="488974" y="3040214"/>
                  <a:pt x="485911" y="3038387"/>
                </a:cubicBezTo>
                <a:cubicBezTo>
                  <a:pt x="482848" y="3036561"/>
                  <a:pt x="480108" y="3034411"/>
                  <a:pt x="477693" y="3031937"/>
                </a:cubicBezTo>
                <a:cubicBezTo>
                  <a:pt x="475278" y="3029462"/>
                  <a:pt x="473319" y="3026561"/>
                  <a:pt x="471817" y="3023233"/>
                </a:cubicBezTo>
                <a:cubicBezTo>
                  <a:pt x="470314" y="3019904"/>
                  <a:pt x="469563" y="3015913"/>
                  <a:pt x="469563" y="3011259"/>
                </a:cubicBezTo>
                <a:cubicBezTo>
                  <a:pt x="469563" y="3006487"/>
                  <a:pt x="470432" y="3002231"/>
                  <a:pt x="472170" y="2998490"/>
                </a:cubicBezTo>
                <a:cubicBezTo>
                  <a:pt x="473908" y="2994749"/>
                  <a:pt x="476323" y="2991612"/>
                  <a:pt x="479416" y="2989079"/>
                </a:cubicBezTo>
                <a:cubicBezTo>
                  <a:pt x="482509" y="2986546"/>
                  <a:pt x="486191" y="2984616"/>
                  <a:pt x="490462" y="2983291"/>
                </a:cubicBezTo>
                <a:cubicBezTo>
                  <a:pt x="494733" y="2981965"/>
                  <a:pt x="499343" y="2981303"/>
                  <a:pt x="504291" y="2981303"/>
                </a:cubicBezTo>
                <a:close/>
                <a:moveTo>
                  <a:pt x="37568" y="2981303"/>
                </a:moveTo>
                <a:cubicBezTo>
                  <a:pt x="40101" y="2981303"/>
                  <a:pt x="42649" y="2981523"/>
                  <a:pt x="45212" y="2981965"/>
                </a:cubicBezTo>
                <a:cubicBezTo>
                  <a:pt x="47774" y="2982407"/>
                  <a:pt x="50190" y="2982996"/>
                  <a:pt x="52458" y="2983733"/>
                </a:cubicBezTo>
                <a:cubicBezTo>
                  <a:pt x="54726" y="2984469"/>
                  <a:pt x="56744" y="2985294"/>
                  <a:pt x="58511" y="2986207"/>
                </a:cubicBezTo>
                <a:cubicBezTo>
                  <a:pt x="60278" y="2987120"/>
                  <a:pt x="61442" y="2987856"/>
                  <a:pt x="62001" y="2988416"/>
                </a:cubicBezTo>
                <a:cubicBezTo>
                  <a:pt x="62561" y="2988976"/>
                  <a:pt x="62929" y="2989418"/>
                  <a:pt x="63106" y="2989742"/>
                </a:cubicBezTo>
                <a:cubicBezTo>
                  <a:pt x="63283" y="2990066"/>
                  <a:pt x="63430" y="2990478"/>
                  <a:pt x="63548" y="2990979"/>
                </a:cubicBezTo>
                <a:cubicBezTo>
                  <a:pt x="63666" y="2991480"/>
                  <a:pt x="63754" y="2992083"/>
                  <a:pt x="63813" y="2992790"/>
                </a:cubicBezTo>
                <a:cubicBezTo>
                  <a:pt x="63872" y="2993497"/>
                  <a:pt x="63901" y="2994410"/>
                  <a:pt x="63901" y="2995530"/>
                </a:cubicBezTo>
                <a:cubicBezTo>
                  <a:pt x="63901" y="2996590"/>
                  <a:pt x="63857" y="2997533"/>
                  <a:pt x="63769" y="2998357"/>
                </a:cubicBezTo>
                <a:cubicBezTo>
                  <a:pt x="63680" y="2999182"/>
                  <a:pt x="63548" y="2999874"/>
                  <a:pt x="63371" y="3000434"/>
                </a:cubicBezTo>
                <a:cubicBezTo>
                  <a:pt x="63194" y="3000994"/>
                  <a:pt x="62944" y="3001406"/>
                  <a:pt x="62620" y="3001671"/>
                </a:cubicBezTo>
                <a:cubicBezTo>
                  <a:pt x="62296" y="3001936"/>
                  <a:pt x="61928" y="3002069"/>
                  <a:pt x="61515" y="3002069"/>
                </a:cubicBezTo>
                <a:cubicBezTo>
                  <a:pt x="60867" y="3002069"/>
                  <a:pt x="59851" y="3001657"/>
                  <a:pt x="58467" y="3000832"/>
                </a:cubicBezTo>
                <a:cubicBezTo>
                  <a:pt x="57082" y="3000007"/>
                  <a:pt x="55389" y="2999079"/>
                  <a:pt x="53386" y="2998048"/>
                </a:cubicBezTo>
                <a:cubicBezTo>
                  <a:pt x="51383" y="2997017"/>
                  <a:pt x="49011" y="2996075"/>
                  <a:pt x="46272" y="2995220"/>
                </a:cubicBezTo>
                <a:cubicBezTo>
                  <a:pt x="43533" y="2994366"/>
                  <a:pt x="40455" y="2993939"/>
                  <a:pt x="37038" y="2993939"/>
                </a:cubicBezTo>
                <a:cubicBezTo>
                  <a:pt x="33857" y="2993939"/>
                  <a:pt x="31088" y="2994366"/>
                  <a:pt x="28731" y="2995220"/>
                </a:cubicBezTo>
                <a:cubicBezTo>
                  <a:pt x="26375" y="2996075"/>
                  <a:pt x="24431" y="2997209"/>
                  <a:pt x="22899" y="2998622"/>
                </a:cubicBezTo>
                <a:cubicBezTo>
                  <a:pt x="21367" y="3000036"/>
                  <a:pt x="20219" y="3001715"/>
                  <a:pt x="19453" y="3003659"/>
                </a:cubicBezTo>
                <a:cubicBezTo>
                  <a:pt x="18687" y="3005603"/>
                  <a:pt x="18304" y="3007665"/>
                  <a:pt x="18304" y="3009845"/>
                </a:cubicBezTo>
                <a:cubicBezTo>
                  <a:pt x="18304" y="3013026"/>
                  <a:pt x="19040" y="3015766"/>
                  <a:pt x="20513" y="3018063"/>
                </a:cubicBezTo>
                <a:cubicBezTo>
                  <a:pt x="21986" y="3020361"/>
                  <a:pt x="23945" y="3022393"/>
                  <a:pt x="26389" y="3024160"/>
                </a:cubicBezTo>
                <a:cubicBezTo>
                  <a:pt x="28834" y="3025928"/>
                  <a:pt x="31618" y="3027548"/>
                  <a:pt x="34740" y="3029021"/>
                </a:cubicBezTo>
                <a:cubicBezTo>
                  <a:pt x="37862" y="3030493"/>
                  <a:pt x="41044" y="3031981"/>
                  <a:pt x="44284" y="3033483"/>
                </a:cubicBezTo>
                <a:cubicBezTo>
                  <a:pt x="47524" y="3034985"/>
                  <a:pt x="50705" y="3036635"/>
                  <a:pt x="53827" y="3038432"/>
                </a:cubicBezTo>
                <a:cubicBezTo>
                  <a:pt x="56950" y="3040229"/>
                  <a:pt x="59733" y="3042349"/>
                  <a:pt x="62178" y="3044794"/>
                </a:cubicBezTo>
                <a:cubicBezTo>
                  <a:pt x="64623" y="3047239"/>
                  <a:pt x="66596" y="3050126"/>
                  <a:pt x="68099" y="3053454"/>
                </a:cubicBezTo>
                <a:cubicBezTo>
                  <a:pt x="69601" y="3056783"/>
                  <a:pt x="70352" y="3060715"/>
                  <a:pt x="70352" y="3065251"/>
                </a:cubicBezTo>
                <a:cubicBezTo>
                  <a:pt x="70352" y="3070612"/>
                  <a:pt x="69365" y="3075384"/>
                  <a:pt x="67392" y="3079566"/>
                </a:cubicBezTo>
                <a:cubicBezTo>
                  <a:pt x="65418" y="3083749"/>
                  <a:pt x="62679" y="3087298"/>
                  <a:pt x="59174" y="3090214"/>
                </a:cubicBezTo>
                <a:cubicBezTo>
                  <a:pt x="55668" y="3093131"/>
                  <a:pt x="51545" y="3095325"/>
                  <a:pt x="46802" y="3096798"/>
                </a:cubicBezTo>
                <a:cubicBezTo>
                  <a:pt x="42060" y="3098271"/>
                  <a:pt x="36949" y="3099007"/>
                  <a:pt x="31471" y="3099007"/>
                </a:cubicBezTo>
                <a:cubicBezTo>
                  <a:pt x="27641" y="3099007"/>
                  <a:pt x="24092" y="3098683"/>
                  <a:pt x="20822" y="3098035"/>
                </a:cubicBezTo>
                <a:cubicBezTo>
                  <a:pt x="17553" y="3097387"/>
                  <a:pt x="14637" y="3096592"/>
                  <a:pt x="12074" y="3095649"/>
                </a:cubicBezTo>
                <a:cubicBezTo>
                  <a:pt x="9511" y="3094707"/>
                  <a:pt x="7361" y="3093735"/>
                  <a:pt x="5623" y="3092733"/>
                </a:cubicBezTo>
                <a:cubicBezTo>
                  <a:pt x="3885" y="3091732"/>
                  <a:pt x="2678" y="3090877"/>
                  <a:pt x="2000" y="3090170"/>
                </a:cubicBezTo>
                <a:cubicBezTo>
                  <a:pt x="1323" y="3089463"/>
                  <a:pt x="822" y="3088565"/>
                  <a:pt x="498" y="3087475"/>
                </a:cubicBezTo>
                <a:cubicBezTo>
                  <a:pt x="174" y="3086385"/>
                  <a:pt x="12" y="3084927"/>
                  <a:pt x="12" y="3083101"/>
                </a:cubicBezTo>
                <a:cubicBezTo>
                  <a:pt x="12" y="3081805"/>
                  <a:pt x="71" y="3080730"/>
                  <a:pt x="189" y="3079876"/>
                </a:cubicBezTo>
                <a:cubicBezTo>
                  <a:pt x="307" y="3079022"/>
                  <a:pt x="483" y="3078329"/>
                  <a:pt x="719" y="3077799"/>
                </a:cubicBezTo>
                <a:cubicBezTo>
                  <a:pt x="955" y="3077269"/>
                  <a:pt x="1249" y="3076901"/>
                  <a:pt x="1603" y="3076694"/>
                </a:cubicBezTo>
                <a:cubicBezTo>
                  <a:pt x="1956" y="3076488"/>
                  <a:pt x="2368" y="3076385"/>
                  <a:pt x="2840" y="3076385"/>
                </a:cubicBezTo>
                <a:cubicBezTo>
                  <a:pt x="3665" y="3076385"/>
                  <a:pt x="4828" y="3076886"/>
                  <a:pt x="6330" y="3077887"/>
                </a:cubicBezTo>
                <a:cubicBezTo>
                  <a:pt x="7832" y="3078889"/>
                  <a:pt x="9762" y="3079979"/>
                  <a:pt x="12118" y="3081157"/>
                </a:cubicBezTo>
                <a:cubicBezTo>
                  <a:pt x="14475" y="3082335"/>
                  <a:pt x="17317" y="3083440"/>
                  <a:pt x="20646" y="3084471"/>
                </a:cubicBezTo>
                <a:cubicBezTo>
                  <a:pt x="23974" y="3085502"/>
                  <a:pt x="27818" y="3086017"/>
                  <a:pt x="32178" y="3086017"/>
                </a:cubicBezTo>
                <a:cubicBezTo>
                  <a:pt x="35477" y="3086017"/>
                  <a:pt x="38496" y="3085575"/>
                  <a:pt x="41235" y="3084692"/>
                </a:cubicBezTo>
                <a:cubicBezTo>
                  <a:pt x="43975" y="3083808"/>
                  <a:pt x="46331" y="3082556"/>
                  <a:pt x="48304" y="3080936"/>
                </a:cubicBezTo>
                <a:cubicBezTo>
                  <a:pt x="50278" y="3079316"/>
                  <a:pt x="51795" y="3077328"/>
                  <a:pt x="52855" y="3074971"/>
                </a:cubicBezTo>
                <a:cubicBezTo>
                  <a:pt x="53916" y="3072615"/>
                  <a:pt x="54446" y="3069934"/>
                  <a:pt x="54446" y="3066930"/>
                </a:cubicBezTo>
                <a:cubicBezTo>
                  <a:pt x="54446" y="3063690"/>
                  <a:pt x="53710" y="3060921"/>
                  <a:pt x="52237" y="3058623"/>
                </a:cubicBezTo>
                <a:cubicBezTo>
                  <a:pt x="50764" y="3056326"/>
                  <a:pt x="48820" y="3054308"/>
                  <a:pt x="46405" y="3052570"/>
                </a:cubicBezTo>
                <a:cubicBezTo>
                  <a:pt x="43989" y="3050833"/>
                  <a:pt x="41235" y="3049242"/>
                  <a:pt x="38142" y="3047798"/>
                </a:cubicBezTo>
                <a:cubicBezTo>
                  <a:pt x="35049" y="3046355"/>
                  <a:pt x="31883" y="3044882"/>
                  <a:pt x="28643" y="3043380"/>
                </a:cubicBezTo>
                <a:cubicBezTo>
                  <a:pt x="25403" y="3041878"/>
                  <a:pt x="22251" y="3040214"/>
                  <a:pt x="19188" y="3038387"/>
                </a:cubicBezTo>
                <a:cubicBezTo>
                  <a:pt x="16124" y="3036561"/>
                  <a:pt x="13385" y="3034411"/>
                  <a:pt x="10970" y="3031937"/>
                </a:cubicBezTo>
                <a:cubicBezTo>
                  <a:pt x="8554" y="3029462"/>
                  <a:pt x="6595" y="3026561"/>
                  <a:pt x="5093" y="3023233"/>
                </a:cubicBezTo>
                <a:cubicBezTo>
                  <a:pt x="3591" y="3019904"/>
                  <a:pt x="2840" y="3015913"/>
                  <a:pt x="2840" y="3011259"/>
                </a:cubicBezTo>
                <a:cubicBezTo>
                  <a:pt x="2840" y="3006487"/>
                  <a:pt x="3709" y="3002231"/>
                  <a:pt x="5447" y="2998490"/>
                </a:cubicBezTo>
                <a:cubicBezTo>
                  <a:pt x="7185" y="2994749"/>
                  <a:pt x="9600" y="2991612"/>
                  <a:pt x="12693" y="2989079"/>
                </a:cubicBezTo>
                <a:cubicBezTo>
                  <a:pt x="15785" y="2986546"/>
                  <a:pt x="19467" y="2984616"/>
                  <a:pt x="23739" y="2983291"/>
                </a:cubicBezTo>
                <a:cubicBezTo>
                  <a:pt x="28010" y="2981965"/>
                  <a:pt x="32619" y="2981303"/>
                  <a:pt x="37568" y="2981303"/>
                </a:cubicBezTo>
                <a:close/>
                <a:moveTo>
                  <a:pt x="8235357" y="2773431"/>
                </a:moveTo>
                <a:lnTo>
                  <a:pt x="8244689" y="2773431"/>
                </a:lnTo>
                <a:cubicBezTo>
                  <a:pt x="8246603" y="2773431"/>
                  <a:pt x="8248278" y="2773608"/>
                  <a:pt x="8249714" y="2773962"/>
                </a:cubicBezTo>
                <a:cubicBezTo>
                  <a:pt x="8251150" y="2774315"/>
                  <a:pt x="8252406" y="2774875"/>
                  <a:pt x="8253482" y="2775641"/>
                </a:cubicBezTo>
                <a:cubicBezTo>
                  <a:pt x="8254559" y="2776407"/>
                  <a:pt x="8255456" y="2777379"/>
                  <a:pt x="8256174" y="2778557"/>
                </a:cubicBezTo>
                <a:cubicBezTo>
                  <a:pt x="8256892" y="2779735"/>
                  <a:pt x="8257520" y="2781119"/>
                  <a:pt x="8258058" y="2782710"/>
                </a:cubicBezTo>
                <a:lnTo>
                  <a:pt x="8290754" y="2865510"/>
                </a:lnTo>
                <a:lnTo>
                  <a:pt x="8291196" y="2865510"/>
                </a:lnTo>
                <a:lnTo>
                  <a:pt x="8325217" y="2782975"/>
                </a:lnTo>
                <a:cubicBezTo>
                  <a:pt x="8325875" y="2781208"/>
                  <a:pt x="8326594" y="2779706"/>
                  <a:pt x="8327372" y="2778468"/>
                </a:cubicBezTo>
                <a:cubicBezTo>
                  <a:pt x="8328150" y="2777231"/>
                  <a:pt x="8329004" y="2776245"/>
                  <a:pt x="8329931" y="2775508"/>
                </a:cubicBezTo>
                <a:cubicBezTo>
                  <a:pt x="8330859" y="2774772"/>
                  <a:pt x="8331891" y="2774242"/>
                  <a:pt x="8333028" y="2773918"/>
                </a:cubicBezTo>
                <a:cubicBezTo>
                  <a:pt x="8334165" y="2773594"/>
                  <a:pt x="8335482" y="2773431"/>
                  <a:pt x="8336979" y="2773431"/>
                </a:cubicBezTo>
                <a:lnTo>
                  <a:pt x="8346764" y="2773431"/>
                </a:lnTo>
                <a:cubicBezTo>
                  <a:pt x="8347662" y="2773431"/>
                  <a:pt x="8348515" y="2773564"/>
                  <a:pt x="8349323" y="2773829"/>
                </a:cubicBezTo>
                <a:cubicBezTo>
                  <a:pt x="8350131" y="2774094"/>
                  <a:pt x="8350819" y="2774507"/>
                  <a:pt x="8351388" y="2775066"/>
                </a:cubicBezTo>
                <a:cubicBezTo>
                  <a:pt x="8351957" y="2775626"/>
                  <a:pt x="8352421" y="2776333"/>
                  <a:pt x="8352779" y="2777187"/>
                </a:cubicBezTo>
                <a:cubicBezTo>
                  <a:pt x="8353139" y="2778041"/>
                  <a:pt x="8353318" y="2779087"/>
                  <a:pt x="8353318" y="2780324"/>
                </a:cubicBezTo>
                <a:lnTo>
                  <a:pt x="8353318" y="2885480"/>
                </a:lnTo>
                <a:cubicBezTo>
                  <a:pt x="8353318" y="2885952"/>
                  <a:pt x="8353197" y="2886364"/>
                  <a:pt x="8352954" y="2886718"/>
                </a:cubicBezTo>
                <a:cubicBezTo>
                  <a:pt x="8352711" y="2887071"/>
                  <a:pt x="8352287" y="2887351"/>
                  <a:pt x="8351680" y="2887557"/>
                </a:cubicBezTo>
                <a:cubicBezTo>
                  <a:pt x="8351073" y="2887763"/>
                  <a:pt x="8350299" y="2887940"/>
                  <a:pt x="8349359" y="2888087"/>
                </a:cubicBezTo>
                <a:cubicBezTo>
                  <a:pt x="8348419" y="2888235"/>
                  <a:pt x="8347190" y="2888308"/>
                  <a:pt x="8345673" y="2888308"/>
                </a:cubicBezTo>
                <a:cubicBezTo>
                  <a:pt x="8344278" y="2888308"/>
                  <a:pt x="8343079" y="2888235"/>
                  <a:pt x="8342078" y="2888087"/>
                </a:cubicBezTo>
                <a:cubicBezTo>
                  <a:pt x="8341077" y="2887940"/>
                  <a:pt x="8340288" y="2887763"/>
                  <a:pt x="8339712" y="2887557"/>
                </a:cubicBezTo>
                <a:cubicBezTo>
                  <a:pt x="8339135" y="2887351"/>
                  <a:pt x="8338725" y="2887071"/>
                  <a:pt x="8338483" y="2886718"/>
                </a:cubicBezTo>
                <a:cubicBezTo>
                  <a:pt x="8338240" y="2886364"/>
                  <a:pt x="8338119" y="2885952"/>
                  <a:pt x="8338119" y="2885480"/>
                </a:cubicBezTo>
                <a:lnTo>
                  <a:pt x="8338119" y="2785891"/>
                </a:lnTo>
                <a:lnTo>
                  <a:pt x="8337942" y="2785891"/>
                </a:lnTo>
                <a:lnTo>
                  <a:pt x="8297647" y="2885922"/>
                </a:lnTo>
                <a:cubicBezTo>
                  <a:pt x="8297470" y="2886335"/>
                  <a:pt x="8297220" y="2886688"/>
                  <a:pt x="8296896" y="2886983"/>
                </a:cubicBezTo>
                <a:cubicBezTo>
                  <a:pt x="8296572" y="2887277"/>
                  <a:pt x="8296100" y="2887528"/>
                  <a:pt x="8295482" y="2887734"/>
                </a:cubicBezTo>
                <a:cubicBezTo>
                  <a:pt x="8294863" y="2887940"/>
                  <a:pt x="8294127" y="2888087"/>
                  <a:pt x="8293273" y="2888176"/>
                </a:cubicBezTo>
                <a:cubicBezTo>
                  <a:pt x="8292419" y="2888264"/>
                  <a:pt x="8291402" y="2888308"/>
                  <a:pt x="8290224" y="2888308"/>
                </a:cubicBezTo>
                <a:cubicBezTo>
                  <a:pt x="8288987" y="2888308"/>
                  <a:pt x="8287926" y="2888249"/>
                  <a:pt x="8287043" y="2888131"/>
                </a:cubicBezTo>
                <a:cubicBezTo>
                  <a:pt x="8286159" y="2888014"/>
                  <a:pt x="8285423" y="2887852"/>
                  <a:pt x="8284834" y="2887645"/>
                </a:cubicBezTo>
                <a:cubicBezTo>
                  <a:pt x="8284245" y="2887439"/>
                  <a:pt x="8283788" y="2887189"/>
                  <a:pt x="8283464" y="2886894"/>
                </a:cubicBezTo>
                <a:cubicBezTo>
                  <a:pt x="8283140" y="2886600"/>
                  <a:pt x="8282919" y="2886276"/>
                  <a:pt x="8282801" y="2885922"/>
                </a:cubicBezTo>
                <a:lnTo>
                  <a:pt x="8244273" y="2785891"/>
                </a:lnTo>
                <a:lnTo>
                  <a:pt x="8244185" y="2785891"/>
                </a:lnTo>
                <a:lnTo>
                  <a:pt x="8244185" y="2885480"/>
                </a:lnTo>
                <a:cubicBezTo>
                  <a:pt x="8244185" y="2885952"/>
                  <a:pt x="8244064" y="2886364"/>
                  <a:pt x="8243822" y="2886718"/>
                </a:cubicBezTo>
                <a:cubicBezTo>
                  <a:pt x="8243579" y="2887071"/>
                  <a:pt x="8243154" y="2887351"/>
                  <a:pt x="8242547" y="2887557"/>
                </a:cubicBezTo>
                <a:cubicBezTo>
                  <a:pt x="8241940" y="2887763"/>
                  <a:pt x="8241151" y="2887940"/>
                  <a:pt x="8240181" y="2888087"/>
                </a:cubicBezTo>
                <a:cubicBezTo>
                  <a:pt x="8239210" y="2888235"/>
                  <a:pt x="8237966" y="2888308"/>
                  <a:pt x="8236449" y="2888308"/>
                </a:cubicBezTo>
                <a:cubicBezTo>
                  <a:pt x="8234992" y="2888308"/>
                  <a:pt x="8233779" y="2888235"/>
                  <a:pt x="8232809" y="2888087"/>
                </a:cubicBezTo>
                <a:cubicBezTo>
                  <a:pt x="8231838" y="2887940"/>
                  <a:pt x="8231064" y="2887763"/>
                  <a:pt x="8230487" y="2887557"/>
                </a:cubicBezTo>
                <a:cubicBezTo>
                  <a:pt x="8229911" y="2887351"/>
                  <a:pt x="8229517" y="2887071"/>
                  <a:pt x="8229304" y="2886718"/>
                </a:cubicBezTo>
                <a:cubicBezTo>
                  <a:pt x="8229092" y="2886364"/>
                  <a:pt x="8228986" y="2885952"/>
                  <a:pt x="8228986" y="2885480"/>
                </a:cubicBezTo>
                <a:lnTo>
                  <a:pt x="8228986" y="2780324"/>
                </a:lnTo>
                <a:cubicBezTo>
                  <a:pt x="8228986" y="2777850"/>
                  <a:pt x="8229644" y="2776083"/>
                  <a:pt x="8230960" y="2775022"/>
                </a:cubicBezTo>
                <a:cubicBezTo>
                  <a:pt x="8232276" y="2773962"/>
                  <a:pt x="8233741" y="2773431"/>
                  <a:pt x="8235357" y="2773431"/>
                </a:cubicBezTo>
                <a:close/>
                <a:moveTo>
                  <a:pt x="7759107" y="2773431"/>
                </a:moveTo>
                <a:lnTo>
                  <a:pt x="7768439" y="2773431"/>
                </a:lnTo>
                <a:cubicBezTo>
                  <a:pt x="7770353" y="2773431"/>
                  <a:pt x="7772028" y="2773608"/>
                  <a:pt x="7773464" y="2773962"/>
                </a:cubicBezTo>
                <a:cubicBezTo>
                  <a:pt x="7774900" y="2774315"/>
                  <a:pt x="7776156" y="2774875"/>
                  <a:pt x="7777232" y="2775641"/>
                </a:cubicBezTo>
                <a:cubicBezTo>
                  <a:pt x="7778309" y="2776407"/>
                  <a:pt x="7779207" y="2777379"/>
                  <a:pt x="7779925" y="2778557"/>
                </a:cubicBezTo>
                <a:cubicBezTo>
                  <a:pt x="7780643" y="2779735"/>
                  <a:pt x="7781270" y="2781119"/>
                  <a:pt x="7781809" y="2782710"/>
                </a:cubicBezTo>
                <a:lnTo>
                  <a:pt x="7814504" y="2865510"/>
                </a:lnTo>
                <a:lnTo>
                  <a:pt x="7814946" y="2865510"/>
                </a:lnTo>
                <a:lnTo>
                  <a:pt x="7848967" y="2782975"/>
                </a:lnTo>
                <a:cubicBezTo>
                  <a:pt x="7849626" y="2781208"/>
                  <a:pt x="7850344" y="2779706"/>
                  <a:pt x="7851123" y="2778468"/>
                </a:cubicBezTo>
                <a:cubicBezTo>
                  <a:pt x="7851900" y="2777231"/>
                  <a:pt x="7852754" y="2776245"/>
                  <a:pt x="7853682" y="2775508"/>
                </a:cubicBezTo>
                <a:cubicBezTo>
                  <a:pt x="7854610" y="2774772"/>
                  <a:pt x="7855641" y="2774242"/>
                  <a:pt x="7856779" y="2773918"/>
                </a:cubicBezTo>
                <a:cubicBezTo>
                  <a:pt x="7857915" y="2773594"/>
                  <a:pt x="7859232" y="2773431"/>
                  <a:pt x="7860729" y="2773431"/>
                </a:cubicBezTo>
                <a:lnTo>
                  <a:pt x="7870514" y="2773431"/>
                </a:lnTo>
                <a:cubicBezTo>
                  <a:pt x="7871413" y="2773431"/>
                  <a:pt x="7872265" y="2773564"/>
                  <a:pt x="7873073" y="2773829"/>
                </a:cubicBezTo>
                <a:cubicBezTo>
                  <a:pt x="7873881" y="2774094"/>
                  <a:pt x="7874569" y="2774507"/>
                  <a:pt x="7875138" y="2775066"/>
                </a:cubicBezTo>
                <a:cubicBezTo>
                  <a:pt x="7875707" y="2775626"/>
                  <a:pt x="7876171" y="2776333"/>
                  <a:pt x="7876530" y="2777187"/>
                </a:cubicBezTo>
                <a:cubicBezTo>
                  <a:pt x="7876889" y="2778041"/>
                  <a:pt x="7877068" y="2779087"/>
                  <a:pt x="7877068" y="2780324"/>
                </a:cubicBezTo>
                <a:lnTo>
                  <a:pt x="7877068" y="2885480"/>
                </a:lnTo>
                <a:cubicBezTo>
                  <a:pt x="7877068" y="2885952"/>
                  <a:pt x="7876947" y="2886364"/>
                  <a:pt x="7876705" y="2886718"/>
                </a:cubicBezTo>
                <a:cubicBezTo>
                  <a:pt x="7876462" y="2887071"/>
                  <a:pt x="7876037" y="2887351"/>
                  <a:pt x="7875430" y="2887557"/>
                </a:cubicBezTo>
                <a:cubicBezTo>
                  <a:pt x="7874823" y="2887763"/>
                  <a:pt x="7874049" y="2887940"/>
                  <a:pt x="7873109" y="2888087"/>
                </a:cubicBezTo>
                <a:cubicBezTo>
                  <a:pt x="7872169" y="2888235"/>
                  <a:pt x="7870940" y="2888308"/>
                  <a:pt x="7869423" y="2888308"/>
                </a:cubicBezTo>
                <a:cubicBezTo>
                  <a:pt x="7868028" y="2888308"/>
                  <a:pt x="7866830" y="2888235"/>
                  <a:pt x="7865829" y="2888087"/>
                </a:cubicBezTo>
                <a:cubicBezTo>
                  <a:pt x="7864828" y="2887940"/>
                  <a:pt x="7864039" y="2887763"/>
                  <a:pt x="7863462" y="2887557"/>
                </a:cubicBezTo>
                <a:cubicBezTo>
                  <a:pt x="7862885" y="2887351"/>
                  <a:pt x="7862475" y="2887071"/>
                  <a:pt x="7862233" y="2886718"/>
                </a:cubicBezTo>
                <a:cubicBezTo>
                  <a:pt x="7861990" y="2886364"/>
                  <a:pt x="7861869" y="2885952"/>
                  <a:pt x="7861869" y="2885480"/>
                </a:cubicBezTo>
                <a:lnTo>
                  <a:pt x="7861869" y="2785891"/>
                </a:lnTo>
                <a:lnTo>
                  <a:pt x="7861692" y="2785891"/>
                </a:lnTo>
                <a:lnTo>
                  <a:pt x="7821397" y="2885922"/>
                </a:lnTo>
                <a:cubicBezTo>
                  <a:pt x="7821220" y="2886335"/>
                  <a:pt x="7820970" y="2886688"/>
                  <a:pt x="7820646" y="2886983"/>
                </a:cubicBezTo>
                <a:cubicBezTo>
                  <a:pt x="7820322" y="2887277"/>
                  <a:pt x="7819851" y="2887528"/>
                  <a:pt x="7819232" y="2887734"/>
                </a:cubicBezTo>
                <a:cubicBezTo>
                  <a:pt x="7818613" y="2887940"/>
                  <a:pt x="7817877" y="2888087"/>
                  <a:pt x="7817023" y="2888176"/>
                </a:cubicBezTo>
                <a:cubicBezTo>
                  <a:pt x="7816169" y="2888264"/>
                  <a:pt x="7815153" y="2888308"/>
                  <a:pt x="7813974" y="2888308"/>
                </a:cubicBezTo>
                <a:cubicBezTo>
                  <a:pt x="7812737" y="2888308"/>
                  <a:pt x="7811677" y="2888249"/>
                  <a:pt x="7810793" y="2888131"/>
                </a:cubicBezTo>
                <a:cubicBezTo>
                  <a:pt x="7809909" y="2888014"/>
                  <a:pt x="7809173" y="2887852"/>
                  <a:pt x="7808584" y="2887645"/>
                </a:cubicBezTo>
                <a:cubicBezTo>
                  <a:pt x="7807995" y="2887439"/>
                  <a:pt x="7807539" y="2887189"/>
                  <a:pt x="7807214" y="2886894"/>
                </a:cubicBezTo>
                <a:cubicBezTo>
                  <a:pt x="7806890" y="2886600"/>
                  <a:pt x="7806669" y="2886276"/>
                  <a:pt x="7806551" y="2885922"/>
                </a:cubicBezTo>
                <a:lnTo>
                  <a:pt x="7768024" y="2785891"/>
                </a:lnTo>
                <a:lnTo>
                  <a:pt x="7767935" y="2785891"/>
                </a:lnTo>
                <a:lnTo>
                  <a:pt x="7767935" y="2885480"/>
                </a:lnTo>
                <a:cubicBezTo>
                  <a:pt x="7767935" y="2885952"/>
                  <a:pt x="7767814" y="2886364"/>
                  <a:pt x="7767572" y="2886718"/>
                </a:cubicBezTo>
                <a:cubicBezTo>
                  <a:pt x="7767329" y="2887071"/>
                  <a:pt x="7766904" y="2887351"/>
                  <a:pt x="7766297" y="2887557"/>
                </a:cubicBezTo>
                <a:cubicBezTo>
                  <a:pt x="7765690" y="2887763"/>
                  <a:pt x="7764901" y="2887940"/>
                  <a:pt x="7763931" y="2888087"/>
                </a:cubicBezTo>
                <a:cubicBezTo>
                  <a:pt x="7762960" y="2888235"/>
                  <a:pt x="7761716" y="2888308"/>
                  <a:pt x="7760199" y="2888308"/>
                </a:cubicBezTo>
                <a:cubicBezTo>
                  <a:pt x="7758743" y="2888308"/>
                  <a:pt x="7757529" y="2888235"/>
                  <a:pt x="7756559" y="2888087"/>
                </a:cubicBezTo>
                <a:cubicBezTo>
                  <a:pt x="7755588" y="2887940"/>
                  <a:pt x="7754814" y="2887763"/>
                  <a:pt x="7754238" y="2887557"/>
                </a:cubicBezTo>
                <a:cubicBezTo>
                  <a:pt x="7753661" y="2887351"/>
                  <a:pt x="7753267" y="2887071"/>
                  <a:pt x="7753055" y="2886718"/>
                </a:cubicBezTo>
                <a:cubicBezTo>
                  <a:pt x="7752842" y="2886364"/>
                  <a:pt x="7752736" y="2885952"/>
                  <a:pt x="7752736" y="2885480"/>
                </a:cubicBezTo>
                <a:lnTo>
                  <a:pt x="7752736" y="2780324"/>
                </a:lnTo>
                <a:cubicBezTo>
                  <a:pt x="7752736" y="2777850"/>
                  <a:pt x="7753394" y="2776083"/>
                  <a:pt x="7754710" y="2775022"/>
                </a:cubicBezTo>
                <a:cubicBezTo>
                  <a:pt x="7756026" y="2773962"/>
                  <a:pt x="7757492" y="2773431"/>
                  <a:pt x="7759107" y="2773431"/>
                </a:cubicBezTo>
                <a:close/>
                <a:moveTo>
                  <a:pt x="7292382" y="2773431"/>
                </a:moveTo>
                <a:lnTo>
                  <a:pt x="7301714" y="2773431"/>
                </a:lnTo>
                <a:cubicBezTo>
                  <a:pt x="7303628" y="2773431"/>
                  <a:pt x="7305303" y="2773608"/>
                  <a:pt x="7306739" y="2773962"/>
                </a:cubicBezTo>
                <a:cubicBezTo>
                  <a:pt x="7308175" y="2774315"/>
                  <a:pt x="7309431" y="2774875"/>
                  <a:pt x="7310507" y="2775641"/>
                </a:cubicBezTo>
                <a:cubicBezTo>
                  <a:pt x="7311584" y="2776407"/>
                  <a:pt x="7312482" y="2777379"/>
                  <a:pt x="7313200" y="2778557"/>
                </a:cubicBezTo>
                <a:cubicBezTo>
                  <a:pt x="7313918" y="2779735"/>
                  <a:pt x="7314545" y="2781119"/>
                  <a:pt x="7315084" y="2782710"/>
                </a:cubicBezTo>
                <a:lnTo>
                  <a:pt x="7347779" y="2865510"/>
                </a:lnTo>
                <a:lnTo>
                  <a:pt x="7348221" y="2865510"/>
                </a:lnTo>
                <a:lnTo>
                  <a:pt x="7382242" y="2782975"/>
                </a:lnTo>
                <a:cubicBezTo>
                  <a:pt x="7382901" y="2781208"/>
                  <a:pt x="7383619" y="2779706"/>
                  <a:pt x="7384398" y="2778468"/>
                </a:cubicBezTo>
                <a:cubicBezTo>
                  <a:pt x="7385175" y="2777231"/>
                  <a:pt x="7386029" y="2776245"/>
                  <a:pt x="7386957" y="2775508"/>
                </a:cubicBezTo>
                <a:cubicBezTo>
                  <a:pt x="7387885" y="2774772"/>
                  <a:pt x="7388916" y="2774242"/>
                  <a:pt x="7390054" y="2773918"/>
                </a:cubicBezTo>
                <a:cubicBezTo>
                  <a:pt x="7391190" y="2773594"/>
                  <a:pt x="7392507" y="2773431"/>
                  <a:pt x="7394004" y="2773431"/>
                </a:cubicBezTo>
                <a:lnTo>
                  <a:pt x="7403789" y="2773431"/>
                </a:lnTo>
                <a:cubicBezTo>
                  <a:pt x="7404688" y="2773431"/>
                  <a:pt x="7405540" y="2773564"/>
                  <a:pt x="7406348" y="2773829"/>
                </a:cubicBezTo>
                <a:cubicBezTo>
                  <a:pt x="7407156" y="2774094"/>
                  <a:pt x="7407844" y="2774507"/>
                  <a:pt x="7408413" y="2775066"/>
                </a:cubicBezTo>
                <a:cubicBezTo>
                  <a:pt x="7408982" y="2775626"/>
                  <a:pt x="7409446" y="2776333"/>
                  <a:pt x="7409805" y="2777187"/>
                </a:cubicBezTo>
                <a:cubicBezTo>
                  <a:pt x="7410164" y="2778041"/>
                  <a:pt x="7410343" y="2779087"/>
                  <a:pt x="7410343" y="2780324"/>
                </a:cubicBezTo>
                <a:lnTo>
                  <a:pt x="7410343" y="2885480"/>
                </a:lnTo>
                <a:cubicBezTo>
                  <a:pt x="7410343" y="2885952"/>
                  <a:pt x="7410222" y="2886364"/>
                  <a:pt x="7409980" y="2886718"/>
                </a:cubicBezTo>
                <a:cubicBezTo>
                  <a:pt x="7409737" y="2887071"/>
                  <a:pt x="7409312" y="2887351"/>
                  <a:pt x="7408705" y="2887557"/>
                </a:cubicBezTo>
                <a:cubicBezTo>
                  <a:pt x="7408098" y="2887763"/>
                  <a:pt x="7407324" y="2887940"/>
                  <a:pt x="7406384" y="2888087"/>
                </a:cubicBezTo>
                <a:cubicBezTo>
                  <a:pt x="7405444" y="2888235"/>
                  <a:pt x="7404215" y="2888308"/>
                  <a:pt x="7402698" y="2888308"/>
                </a:cubicBezTo>
                <a:cubicBezTo>
                  <a:pt x="7401303" y="2888308"/>
                  <a:pt x="7400105" y="2888235"/>
                  <a:pt x="7399104" y="2888087"/>
                </a:cubicBezTo>
                <a:cubicBezTo>
                  <a:pt x="7398103" y="2887940"/>
                  <a:pt x="7397314" y="2887763"/>
                  <a:pt x="7396737" y="2887557"/>
                </a:cubicBezTo>
                <a:cubicBezTo>
                  <a:pt x="7396160" y="2887351"/>
                  <a:pt x="7395750" y="2887071"/>
                  <a:pt x="7395508" y="2886718"/>
                </a:cubicBezTo>
                <a:cubicBezTo>
                  <a:pt x="7395265" y="2886364"/>
                  <a:pt x="7395144" y="2885952"/>
                  <a:pt x="7395144" y="2885480"/>
                </a:cubicBezTo>
                <a:lnTo>
                  <a:pt x="7395144" y="2785891"/>
                </a:lnTo>
                <a:lnTo>
                  <a:pt x="7394967" y="2785891"/>
                </a:lnTo>
                <a:lnTo>
                  <a:pt x="7354672" y="2885922"/>
                </a:lnTo>
                <a:cubicBezTo>
                  <a:pt x="7354495" y="2886335"/>
                  <a:pt x="7354245" y="2886688"/>
                  <a:pt x="7353921" y="2886983"/>
                </a:cubicBezTo>
                <a:cubicBezTo>
                  <a:pt x="7353597" y="2887277"/>
                  <a:pt x="7353126" y="2887528"/>
                  <a:pt x="7352507" y="2887734"/>
                </a:cubicBezTo>
                <a:cubicBezTo>
                  <a:pt x="7351888" y="2887940"/>
                  <a:pt x="7351152" y="2888087"/>
                  <a:pt x="7350298" y="2888176"/>
                </a:cubicBezTo>
                <a:cubicBezTo>
                  <a:pt x="7349444" y="2888264"/>
                  <a:pt x="7348428" y="2888308"/>
                  <a:pt x="7347249" y="2888308"/>
                </a:cubicBezTo>
                <a:cubicBezTo>
                  <a:pt x="7346012" y="2888308"/>
                  <a:pt x="7344952" y="2888249"/>
                  <a:pt x="7344068" y="2888131"/>
                </a:cubicBezTo>
                <a:cubicBezTo>
                  <a:pt x="7343184" y="2888014"/>
                  <a:pt x="7342448" y="2887852"/>
                  <a:pt x="7341859" y="2887645"/>
                </a:cubicBezTo>
                <a:cubicBezTo>
                  <a:pt x="7341270" y="2887439"/>
                  <a:pt x="7340814" y="2887189"/>
                  <a:pt x="7340489" y="2886894"/>
                </a:cubicBezTo>
                <a:cubicBezTo>
                  <a:pt x="7340165" y="2886600"/>
                  <a:pt x="7339944" y="2886276"/>
                  <a:pt x="7339826" y="2885922"/>
                </a:cubicBezTo>
                <a:lnTo>
                  <a:pt x="7301299" y="2785891"/>
                </a:lnTo>
                <a:lnTo>
                  <a:pt x="7301210" y="2785891"/>
                </a:lnTo>
                <a:lnTo>
                  <a:pt x="7301210" y="2885480"/>
                </a:lnTo>
                <a:cubicBezTo>
                  <a:pt x="7301210" y="2885952"/>
                  <a:pt x="7301089" y="2886364"/>
                  <a:pt x="7300847" y="2886718"/>
                </a:cubicBezTo>
                <a:cubicBezTo>
                  <a:pt x="7300604" y="2887071"/>
                  <a:pt x="7300179" y="2887351"/>
                  <a:pt x="7299572" y="2887557"/>
                </a:cubicBezTo>
                <a:cubicBezTo>
                  <a:pt x="7298965" y="2887763"/>
                  <a:pt x="7298176" y="2887940"/>
                  <a:pt x="7297206" y="2888087"/>
                </a:cubicBezTo>
                <a:cubicBezTo>
                  <a:pt x="7296235" y="2888235"/>
                  <a:pt x="7294991" y="2888308"/>
                  <a:pt x="7293474" y="2888308"/>
                </a:cubicBezTo>
                <a:cubicBezTo>
                  <a:pt x="7292018" y="2888308"/>
                  <a:pt x="7290804" y="2888235"/>
                  <a:pt x="7289834" y="2888087"/>
                </a:cubicBezTo>
                <a:cubicBezTo>
                  <a:pt x="7288863" y="2887940"/>
                  <a:pt x="7288089" y="2887763"/>
                  <a:pt x="7287513" y="2887557"/>
                </a:cubicBezTo>
                <a:cubicBezTo>
                  <a:pt x="7286936" y="2887351"/>
                  <a:pt x="7286542" y="2887071"/>
                  <a:pt x="7286330" y="2886718"/>
                </a:cubicBezTo>
                <a:cubicBezTo>
                  <a:pt x="7286117" y="2886364"/>
                  <a:pt x="7286011" y="2885952"/>
                  <a:pt x="7286011" y="2885480"/>
                </a:cubicBezTo>
                <a:lnTo>
                  <a:pt x="7286011" y="2780324"/>
                </a:lnTo>
                <a:cubicBezTo>
                  <a:pt x="7286011" y="2777850"/>
                  <a:pt x="7286669" y="2776083"/>
                  <a:pt x="7287985" y="2775022"/>
                </a:cubicBezTo>
                <a:cubicBezTo>
                  <a:pt x="7289301" y="2773962"/>
                  <a:pt x="7290767" y="2773431"/>
                  <a:pt x="7292382" y="2773431"/>
                </a:cubicBezTo>
                <a:close/>
                <a:moveTo>
                  <a:pt x="6816132" y="2773431"/>
                </a:moveTo>
                <a:lnTo>
                  <a:pt x="6825464" y="2773431"/>
                </a:lnTo>
                <a:cubicBezTo>
                  <a:pt x="6827378" y="2773431"/>
                  <a:pt x="6829053" y="2773608"/>
                  <a:pt x="6830489" y="2773962"/>
                </a:cubicBezTo>
                <a:cubicBezTo>
                  <a:pt x="6831925" y="2774315"/>
                  <a:pt x="6833181" y="2774875"/>
                  <a:pt x="6834257" y="2775641"/>
                </a:cubicBezTo>
                <a:cubicBezTo>
                  <a:pt x="6835334" y="2776407"/>
                  <a:pt x="6836232" y="2777379"/>
                  <a:pt x="6836950" y="2778557"/>
                </a:cubicBezTo>
                <a:cubicBezTo>
                  <a:pt x="6837668" y="2779735"/>
                  <a:pt x="6838295" y="2781119"/>
                  <a:pt x="6838834" y="2782710"/>
                </a:cubicBezTo>
                <a:lnTo>
                  <a:pt x="6871529" y="2865510"/>
                </a:lnTo>
                <a:lnTo>
                  <a:pt x="6871971" y="2865510"/>
                </a:lnTo>
                <a:lnTo>
                  <a:pt x="6905992" y="2782975"/>
                </a:lnTo>
                <a:cubicBezTo>
                  <a:pt x="6906651" y="2781208"/>
                  <a:pt x="6907369" y="2779706"/>
                  <a:pt x="6908148" y="2778468"/>
                </a:cubicBezTo>
                <a:cubicBezTo>
                  <a:pt x="6908925" y="2777231"/>
                  <a:pt x="6909779" y="2776245"/>
                  <a:pt x="6910707" y="2775508"/>
                </a:cubicBezTo>
                <a:cubicBezTo>
                  <a:pt x="6911635" y="2774772"/>
                  <a:pt x="6912666" y="2774242"/>
                  <a:pt x="6913804" y="2773918"/>
                </a:cubicBezTo>
                <a:cubicBezTo>
                  <a:pt x="6914940" y="2773594"/>
                  <a:pt x="6916257" y="2773431"/>
                  <a:pt x="6917754" y="2773431"/>
                </a:cubicBezTo>
                <a:lnTo>
                  <a:pt x="6927539" y="2773431"/>
                </a:lnTo>
                <a:cubicBezTo>
                  <a:pt x="6928438" y="2773431"/>
                  <a:pt x="6929290" y="2773564"/>
                  <a:pt x="6930098" y="2773829"/>
                </a:cubicBezTo>
                <a:cubicBezTo>
                  <a:pt x="6930906" y="2774094"/>
                  <a:pt x="6931594" y="2774507"/>
                  <a:pt x="6932163" y="2775066"/>
                </a:cubicBezTo>
                <a:cubicBezTo>
                  <a:pt x="6932732" y="2775626"/>
                  <a:pt x="6933196" y="2776333"/>
                  <a:pt x="6933555" y="2777187"/>
                </a:cubicBezTo>
                <a:cubicBezTo>
                  <a:pt x="6933914" y="2778041"/>
                  <a:pt x="6934093" y="2779087"/>
                  <a:pt x="6934093" y="2780324"/>
                </a:cubicBezTo>
                <a:lnTo>
                  <a:pt x="6934093" y="2885480"/>
                </a:lnTo>
                <a:cubicBezTo>
                  <a:pt x="6934093" y="2885952"/>
                  <a:pt x="6933972" y="2886364"/>
                  <a:pt x="6933730" y="2886718"/>
                </a:cubicBezTo>
                <a:cubicBezTo>
                  <a:pt x="6933487" y="2887071"/>
                  <a:pt x="6933062" y="2887351"/>
                  <a:pt x="6932455" y="2887557"/>
                </a:cubicBezTo>
                <a:cubicBezTo>
                  <a:pt x="6931848" y="2887763"/>
                  <a:pt x="6931074" y="2887940"/>
                  <a:pt x="6930134" y="2888087"/>
                </a:cubicBezTo>
                <a:cubicBezTo>
                  <a:pt x="6929194" y="2888235"/>
                  <a:pt x="6927965" y="2888308"/>
                  <a:pt x="6926448" y="2888308"/>
                </a:cubicBezTo>
                <a:cubicBezTo>
                  <a:pt x="6925053" y="2888308"/>
                  <a:pt x="6923855" y="2888235"/>
                  <a:pt x="6922854" y="2888087"/>
                </a:cubicBezTo>
                <a:cubicBezTo>
                  <a:pt x="6921853" y="2887940"/>
                  <a:pt x="6921064" y="2887763"/>
                  <a:pt x="6920487" y="2887557"/>
                </a:cubicBezTo>
                <a:cubicBezTo>
                  <a:pt x="6919910" y="2887351"/>
                  <a:pt x="6919500" y="2887071"/>
                  <a:pt x="6919258" y="2886718"/>
                </a:cubicBezTo>
                <a:cubicBezTo>
                  <a:pt x="6919015" y="2886364"/>
                  <a:pt x="6918894" y="2885952"/>
                  <a:pt x="6918894" y="2885480"/>
                </a:cubicBezTo>
                <a:lnTo>
                  <a:pt x="6918894" y="2785891"/>
                </a:lnTo>
                <a:lnTo>
                  <a:pt x="6918717" y="2785891"/>
                </a:lnTo>
                <a:lnTo>
                  <a:pt x="6878422" y="2885922"/>
                </a:lnTo>
                <a:cubicBezTo>
                  <a:pt x="6878245" y="2886335"/>
                  <a:pt x="6877995" y="2886688"/>
                  <a:pt x="6877671" y="2886983"/>
                </a:cubicBezTo>
                <a:cubicBezTo>
                  <a:pt x="6877347" y="2887277"/>
                  <a:pt x="6876876" y="2887528"/>
                  <a:pt x="6876257" y="2887734"/>
                </a:cubicBezTo>
                <a:cubicBezTo>
                  <a:pt x="6875638" y="2887940"/>
                  <a:pt x="6874902" y="2888087"/>
                  <a:pt x="6874048" y="2888176"/>
                </a:cubicBezTo>
                <a:cubicBezTo>
                  <a:pt x="6873194" y="2888264"/>
                  <a:pt x="6872178" y="2888308"/>
                  <a:pt x="6870999" y="2888308"/>
                </a:cubicBezTo>
                <a:cubicBezTo>
                  <a:pt x="6869762" y="2888308"/>
                  <a:pt x="6868702" y="2888249"/>
                  <a:pt x="6867818" y="2888131"/>
                </a:cubicBezTo>
                <a:cubicBezTo>
                  <a:pt x="6866934" y="2888014"/>
                  <a:pt x="6866198" y="2887852"/>
                  <a:pt x="6865609" y="2887645"/>
                </a:cubicBezTo>
                <a:cubicBezTo>
                  <a:pt x="6865020" y="2887439"/>
                  <a:pt x="6864564" y="2887189"/>
                  <a:pt x="6864239" y="2886894"/>
                </a:cubicBezTo>
                <a:cubicBezTo>
                  <a:pt x="6863915" y="2886600"/>
                  <a:pt x="6863694" y="2886276"/>
                  <a:pt x="6863576" y="2885922"/>
                </a:cubicBezTo>
                <a:lnTo>
                  <a:pt x="6825049" y="2785891"/>
                </a:lnTo>
                <a:lnTo>
                  <a:pt x="6824960" y="2785891"/>
                </a:lnTo>
                <a:lnTo>
                  <a:pt x="6824960" y="2885480"/>
                </a:lnTo>
                <a:cubicBezTo>
                  <a:pt x="6824960" y="2885952"/>
                  <a:pt x="6824839" y="2886364"/>
                  <a:pt x="6824597" y="2886718"/>
                </a:cubicBezTo>
                <a:cubicBezTo>
                  <a:pt x="6824354" y="2887071"/>
                  <a:pt x="6823929" y="2887351"/>
                  <a:pt x="6823322" y="2887557"/>
                </a:cubicBezTo>
                <a:cubicBezTo>
                  <a:pt x="6822715" y="2887763"/>
                  <a:pt x="6821926" y="2887940"/>
                  <a:pt x="6820956" y="2888087"/>
                </a:cubicBezTo>
                <a:cubicBezTo>
                  <a:pt x="6819985" y="2888235"/>
                  <a:pt x="6818741" y="2888308"/>
                  <a:pt x="6817224" y="2888308"/>
                </a:cubicBezTo>
                <a:cubicBezTo>
                  <a:pt x="6815768" y="2888308"/>
                  <a:pt x="6814554" y="2888235"/>
                  <a:pt x="6813584" y="2888087"/>
                </a:cubicBezTo>
                <a:cubicBezTo>
                  <a:pt x="6812613" y="2887940"/>
                  <a:pt x="6811839" y="2887763"/>
                  <a:pt x="6811263" y="2887557"/>
                </a:cubicBezTo>
                <a:cubicBezTo>
                  <a:pt x="6810686" y="2887351"/>
                  <a:pt x="6810292" y="2887071"/>
                  <a:pt x="6810080" y="2886718"/>
                </a:cubicBezTo>
                <a:cubicBezTo>
                  <a:pt x="6809867" y="2886364"/>
                  <a:pt x="6809761" y="2885952"/>
                  <a:pt x="6809761" y="2885480"/>
                </a:cubicBezTo>
                <a:lnTo>
                  <a:pt x="6809761" y="2780324"/>
                </a:lnTo>
                <a:cubicBezTo>
                  <a:pt x="6809761" y="2777850"/>
                  <a:pt x="6810419" y="2776083"/>
                  <a:pt x="6811735" y="2775022"/>
                </a:cubicBezTo>
                <a:cubicBezTo>
                  <a:pt x="6813051" y="2773962"/>
                  <a:pt x="6814517" y="2773431"/>
                  <a:pt x="6816132" y="2773431"/>
                </a:cubicBezTo>
                <a:close/>
                <a:moveTo>
                  <a:pt x="6349407" y="2773431"/>
                </a:moveTo>
                <a:lnTo>
                  <a:pt x="6358739" y="2773431"/>
                </a:lnTo>
                <a:cubicBezTo>
                  <a:pt x="6360653" y="2773431"/>
                  <a:pt x="6362328" y="2773608"/>
                  <a:pt x="6363764" y="2773962"/>
                </a:cubicBezTo>
                <a:cubicBezTo>
                  <a:pt x="6365200" y="2774315"/>
                  <a:pt x="6366456" y="2774875"/>
                  <a:pt x="6367532" y="2775641"/>
                </a:cubicBezTo>
                <a:cubicBezTo>
                  <a:pt x="6368609" y="2776407"/>
                  <a:pt x="6369507" y="2777379"/>
                  <a:pt x="6370225" y="2778557"/>
                </a:cubicBezTo>
                <a:cubicBezTo>
                  <a:pt x="6370943" y="2779735"/>
                  <a:pt x="6371570" y="2781119"/>
                  <a:pt x="6372109" y="2782710"/>
                </a:cubicBezTo>
                <a:lnTo>
                  <a:pt x="6404804" y="2865510"/>
                </a:lnTo>
                <a:lnTo>
                  <a:pt x="6405246" y="2865510"/>
                </a:lnTo>
                <a:lnTo>
                  <a:pt x="6439267" y="2782975"/>
                </a:lnTo>
                <a:cubicBezTo>
                  <a:pt x="6439926" y="2781208"/>
                  <a:pt x="6440644" y="2779706"/>
                  <a:pt x="6441423" y="2778468"/>
                </a:cubicBezTo>
                <a:cubicBezTo>
                  <a:pt x="6442200" y="2777231"/>
                  <a:pt x="6443054" y="2776245"/>
                  <a:pt x="6443982" y="2775508"/>
                </a:cubicBezTo>
                <a:cubicBezTo>
                  <a:pt x="6444910" y="2774772"/>
                  <a:pt x="6445941" y="2774242"/>
                  <a:pt x="6447079" y="2773918"/>
                </a:cubicBezTo>
                <a:cubicBezTo>
                  <a:pt x="6448215" y="2773594"/>
                  <a:pt x="6449532" y="2773431"/>
                  <a:pt x="6451029" y="2773431"/>
                </a:cubicBezTo>
                <a:lnTo>
                  <a:pt x="6460814" y="2773431"/>
                </a:lnTo>
                <a:cubicBezTo>
                  <a:pt x="6461713" y="2773431"/>
                  <a:pt x="6462565" y="2773564"/>
                  <a:pt x="6463373" y="2773829"/>
                </a:cubicBezTo>
                <a:cubicBezTo>
                  <a:pt x="6464181" y="2774094"/>
                  <a:pt x="6464869" y="2774507"/>
                  <a:pt x="6465438" y="2775066"/>
                </a:cubicBezTo>
                <a:cubicBezTo>
                  <a:pt x="6466007" y="2775626"/>
                  <a:pt x="6466471" y="2776333"/>
                  <a:pt x="6466830" y="2777187"/>
                </a:cubicBezTo>
                <a:cubicBezTo>
                  <a:pt x="6467189" y="2778041"/>
                  <a:pt x="6467368" y="2779087"/>
                  <a:pt x="6467368" y="2780324"/>
                </a:cubicBezTo>
                <a:lnTo>
                  <a:pt x="6467368" y="2885480"/>
                </a:lnTo>
                <a:cubicBezTo>
                  <a:pt x="6467368" y="2885952"/>
                  <a:pt x="6467247" y="2886364"/>
                  <a:pt x="6467005" y="2886718"/>
                </a:cubicBezTo>
                <a:cubicBezTo>
                  <a:pt x="6466762" y="2887071"/>
                  <a:pt x="6466337" y="2887351"/>
                  <a:pt x="6465730" y="2887557"/>
                </a:cubicBezTo>
                <a:cubicBezTo>
                  <a:pt x="6465123" y="2887763"/>
                  <a:pt x="6464349" y="2887940"/>
                  <a:pt x="6463409" y="2888087"/>
                </a:cubicBezTo>
                <a:cubicBezTo>
                  <a:pt x="6462469" y="2888235"/>
                  <a:pt x="6461240" y="2888308"/>
                  <a:pt x="6459723" y="2888308"/>
                </a:cubicBezTo>
                <a:cubicBezTo>
                  <a:pt x="6458328" y="2888308"/>
                  <a:pt x="6457130" y="2888235"/>
                  <a:pt x="6456129" y="2888087"/>
                </a:cubicBezTo>
                <a:cubicBezTo>
                  <a:pt x="6455128" y="2887940"/>
                  <a:pt x="6454339" y="2887763"/>
                  <a:pt x="6453762" y="2887557"/>
                </a:cubicBezTo>
                <a:cubicBezTo>
                  <a:pt x="6453185" y="2887351"/>
                  <a:pt x="6452775" y="2887071"/>
                  <a:pt x="6452533" y="2886718"/>
                </a:cubicBezTo>
                <a:cubicBezTo>
                  <a:pt x="6452290" y="2886364"/>
                  <a:pt x="6452169" y="2885952"/>
                  <a:pt x="6452169" y="2885480"/>
                </a:cubicBezTo>
                <a:lnTo>
                  <a:pt x="6452169" y="2785891"/>
                </a:lnTo>
                <a:lnTo>
                  <a:pt x="6451992" y="2785891"/>
                </a:lnTo>
                <a:lnTo>
                  <a:pt x="6411697" y="2885922"/>
                </a:lnTo>
                <a:cubicBezTo>
                  <a:pt x="6411520" y="2886335"/>
                  <a:pt x="6411270" y="2886688"/>
                  <a:pt x="6410946" y="2886983"/>
                </a:cubicBezTo>
                <a:cubicBezTo>
                  <a:pt x="6410622" y="2887277"/>
                  <a:pt x="6410151" y="2887528"/>
                  <a:pt x="6409532" y="2887734"/>
                </a:cubicBezTo>
                <a:cubicBezTo>
                  <a:pt x="6408913" y="2887940"/>
                  <a:pt x="6408177" y="2888087"/>
                  <a:pt x="6407323" y="2888176"/>
                </a:cubicBezTo>
                <a:cubicBezTo>
                  <a:pt x="6406469" y="2888264"/>
                  <a:pt x="6405453" y="2888308"/>
                  <a:pt x="6404274" y="2888308"/>
                </a:cubicBezTo>
                <a:cubicBezTo>
                  <a:pt x="6403037" y="2888308"/>
                  <a:pt x="6401977" y="2888249"/>
                  <a:pt x="6401093" y="2888131"/>
                </a:cubicBezTo>
                <a:cubicBezTo>
                  <a:pt x="6400209" y="2888014"/>
                  <a:pt x="6399473" y="2887852"/>
                  <a:pt x="6398884" y="2887645"/>
                </a:cubicBezTo>
                <a:cubicBezTo>
                  <a:pt x="6398295" y="2887439"/>
                  <a:pt x="6397839" y="2887189"/>
                  <a:pt x="6397514" y="2886894"/>
                </a:cubicBezTo>
                <a:cubicBezTo>
                  <a:pt x="6397190" y="2886600"/>
                  <a:pt x="6396969" y="2886276"/>
                  <a:pt x="6396851" y="2885922"/>
                </a:cubicBezTo>
                <a:lnTo>
                  <a:pt x="6358324" y="2785891"/>
                </a:lnTo>
                <a:lnTo>
                  <a:pt x="6358235" y="2785891"/>
                </a:lnTo>
                <a:lnTo>
                  <a:pt x="6358235" y="2885480"/>
                </a:lnTo>
                <a:cubicBezTo>
                  <a:pt x="6358235" y="2885952"/>
                  <a:pt x="6358114" y="2886364"/>
                  <a:pt x="6357872" y="2886718"/>
                </a:cubicBezTo>
                <a:cubicBezTo>
                  <a:pt x="6357629" y="2887071"/>
                  <a:pt x="6357204" y="2887351"/>
                  <a:pt x="6356597" y="2887557"/>
                </a:cubicBezTo>
                <a:cubicBezTo>
                  <a:pt x="6355990" y="2887763"/>
                  <a:pt x="6355201" y="2887940"/>
                  <a:pt x="6354231" y="2888087"/>
                </a:cubicBezTo>
                <a:cubicBezTo>
                  <a:pt x="6353260" y="2888235"/>
                  <a:pt x="6352016" y="2888308"/>
                  <a:pt x="6350499" y="2888308"/>
                </a:cubicBezTo>
                <a:cubicBezTo>
                  <a:pt x="6349043" y="2888308"/>
                  <a:pt x="6347829" y="2888235"/>
                  <a:pt x="6346859" y="2888087"/>
                </a:cubicBezTo>
                <a:cubicBezTo>
                  <a:pt x="6345888" y="2887940"/>
                  <a:pt x="6345114" y="2887763"/>
                  <a:pt x="6344538" y="2887557"/>
                </a:cubicBezTo>
                <a:cubicBezTo>
                  <a:pt x="6343961" y="2887351"/>
                  <a:pt x="6343567" y="2887071"/>
                  <a:pt x="6343355" y="2886718"/>
                </a:cubicBezTo>
                <a:cubicBezTo>
                  <a:pt x="6343142" y="2886364"/>
                  <a:pt x="6343036" y="2885952"/>
                  <a:pt x="6343036" y="2885480"/>
                </a:cubicBezTo>
                <a:lnTo>
                  <a:pt x="6343036" y="2780324"/>
                </a:lnTo>
                <a:cubicBezTo>
                  <a:pt x="6343036" y="2777850"/>
                  <a:pt x="6343694" y="2776083"/>
                  <a:pt x="6345010" y="2775022"/>
                </a:cubicBezTo>
                <a:cubicBezTo>
                  <a:pt x="6346326" y="2773962"/>
                  <a:pt x="6347792" y="2773431"/>
                  <a:pt x="6349407" y="2773431"/>
                </a:cubicBezTo>
                <a:close/>
                <a:moveTo>
                  <a:pt x="5873157" y="2773431"/>
                </a:moveTo>
                <a:lnTo>
                  <a:pt x="5882489" y="2773431"/>
                </a:lnTo>
                <a:cubicBezTo>
                  <a:pt x="5884403" y="2773431"/>
                  <a:pt x="5886078" y="2773608"/>
                  <a:pt x="5887514" y="2773962"/>
                </a:cubicBezTo>
                <a:cubicBezTo>
                  <a:pt x="5888950" y="2774315"/>
                  <a:pt x="5890206" y="2774875"/>
                  <a:pt x="5891282" y="2775641"/>
                </a:cubicBezTo>
                <a:cubicBezTo>
                  <a:pt x="5892359" y="2776407"/>
                  <a:pt x="5893257" y="2777379"/>
                  <a:pt x="5893975" y="2778557"/>
                </a:cubicBezTo>
                <a:cubicBezTo>
                  <a:pt x="5894693" y="2779735"/>
                  <a:pt x="5895320" y="2781119"/>
                  <a:pt x="5895859" y="2782710"/>
                </a:cubicBezTo>
                <a:lnTo>
                  <a:pt x="5928554" y="2865510"/>
                </a:lnTo>
                <a:lnTo>
                  <a:pt x="5928996" y="2865510"/>
                </a:lnTo>
                <a:lnTo>
                  <a:pt x="5963017" y="2782975"/>
                </a:lnTo>
                <a:cubicBezTo>
                  <a:pt x="5963676" y="2781208"/>
                  <a:pt x="5964394" y="2779706"/>
                  <a:pt x="5965173" y="2778468"/>
                </a:cubicBezTo>
                <a:cubicBezTo>
                  <a:pt x="5965950" y="2777231"/>
                  <a:pt x="5966804" y="2776245"/>
                  <a:pt x="5967732" y="2775508"/>
                </a:cubicBezTo>
                <a:cubicBezTo>
                  <a:pt x="5968660" y="2774772"/>
                  <a:pt x="5969691" y="2774242"/>
                  <a:pt x="5970829" y="2773918"/>
                </a:cubicBezTo>
                <a:cubicBezTo>
                  <a:pt x="5971965" y="2773594"/>
                  <a:pt x="5973282" y="2773431"/>
                  <a:pt x="5974779" y="2773431"/>
                </a:cubicBezTo>
                <a:lnTo>
                  <a:pt x="5984564" y="2773431"/>
                </a:lnTo>
                <a:cubicBezTo>
                  <a:pt x="5985463" y="2773431"/>
                  <a:pt x="5986315" y="2773564"/>
                  <a:pt x="5987123" y="2773829"/>
                </a:cubicBezTo>
                <a:cubicBezTo>
                  <a:pt x="5987931" y="2774094"/>
                  <a:pt x="5988619" y="2774507"/>
                  <a:pt x="5989188" y="2775066"/>
                </a:cubicBezTo>
                <a:cubicBezTo>
                  <a:pt x="5989757" y="2775626"/>
                  <a:pt x="5990221" y="2776333"/>
                  <a:pt x="5990580" y="2777187"/>
                </a:cubicBezTo>
                <a:cubicBezTo>
                  <a:pt x="5990939" y="2778041"/>
                  <a:pt x="5991118" y="2779087"/>
                  <a:pt x="5991118" y="2780324"/>
                </a:cubicBezTo>
                <a:lnTo>
                  <a:pt x="5991118" y="2885480"/>
                </a:lnTo>
                <a:cubicBezTo>
                  <a:pt x="5991118" y="2885952"/>
                  <a:pt x="5990997" y="2886364"/>
                  <a:pt x="5990755" y="2886718"/>
                </a:cubicBezTo>
                <a:cubicBezTo>
                  <a:pt x="5990512" y="2887071"/>
                  <a:pt x="5990087" y="2887351"/>
                  <a:pt x="5989480" y="2887557"/>
                </a:cubicBezTo>
                <a:cubicBezTo>
                  <a:pt x="5988873" y="2887763"/>
                  <a:pt x="5988099" y="2887940"/>
                  <a:pt x="5987159" y="2888087"/>
                </a:cubicBezTo>
                <a:cubicBezTo>
                  <a:pt x="5986219" y="2888235"/>
                  <a:pt x="5984990" y="2888308"/>
                  <a:pt x="5983473" y="2888308"/>
                </a:cubicBezTo>
                <a:cubicBezTo>
                  <a:pt x="5982078" y="2888308"/>
                  <a:pt x="5980880" y="2888235"/>
                  <a:pt x="5979879" y="2888087"/>
                </a:cubicBezTo>
                <a:cubicBezTo>
                  <a:pt x="5978878" y="2887940"/>
                  <a:pt x="5978089" y="2887763"/>
                  <a:pt x="5977512" y="2887557"/>
                </a:cubicBezTo>
                <a:cubicBezTo>
                  <a:pt x="5976935" y="2887351"/>
                  <a:pt x="5976525" y="2887071"/>
                  <a:pt x="5976283" y="2886718"/>
                </a:cubicBezTo>
                <a:cubicBezTo>
                  <a:pt x="5976040" y="2886364"/>
                  <a:pt x="5975919" y="2885952"/>
                  <a:pt x="5975919" y="2885480"/>
                </a:cubicBezTo>
                <a:lnTo>
                  <a:pt x="5975919" y="2785891"/>
                </a:lnTo>
                <a:lnTo>
                  <a:pt x="5975742" y="2785891"/>
                </a:lnTo>
                <a:lnTo>
                  <a:pt x="5935447" y="2885922"/>
                </a:lnTo>
                <a:cubicBezTo>
                  <a:pt x="5935270" y="2886335"/>
                  <a:pt x="5935020" y="2886688"/>
                  <a:pt x="5934696" y="2886983"/>
                </a:cubicBezTo>
                <a:cubicBezTo>
                  <a:pt x="5934372" y="2887277"/>
                  <a:pt x="5933901" y="2887528"/>
                  <a:pt x="5933282" y="2887734"/>
                </a:cubicBezTo>
                <a:cubicBezTo>
                  <a:pt x="5932663" y="2887940"/>
                  <a:pt x="5931927" y="2888087"/>
                  <a:pt x="5931073" y="2888176"/>
                </a:cubicBezTo>
                <a:cubicBezTo>
                  <a:pt x="5930219" y="2888264"/>
                  <a:pt x="5929203" y="2888308"/>
                  <a:pt x="5928024" y="2888308"/>
                </a:cubicBezTo>
                <a:cubicBezTo>
                  <a:pt x="5926787" y="2888308"/>
                  <a:pt x="5925727" y="2888249"/>
                  <a:pt x="5924843" y="2888131"/>
                </a:cubicBezTo>
                <a:cubicBezTo>
                  <a:pt x="5923959" y="2888014"/>
                  <a:pt x="5923223" y="2887852"/>
                  <a:pt x="5922634" y="2887645"/>
                </a:cubicBezTo>
                <a:cubicBezTo>
                  <a:pt x="5922045" y="2887439"/>
                  <a:pt x="5921589" y="2887189"/>
                  <a:pt x="5921264" y="2886894"/>
                </a:cubicBezTo>
                <a:cubicBezTo>
                  <a:pt x="5920940" y="2886600"/>
                  <a:pt x="5920719" y="2886276"/>
                  <a:pt x="5920601" y="2885922"/>
                </a:cubicBezTo>
                <a:lnTo>
                  <a:pt x="5882074" y="2785891"/>
                </a:lnTo>
                <a:lnTo>
                  <a:pt x="5881985" y="2785891"/>
                </a:lnTo>
                <a:lnTo>
                  <a:pt x="5881985" y="2885480"/>
                </a:lnTo>
                <a:cubicBezTo>
                  <a:pt x="5881985" y="2885952"/>
                  <a:pt x="5881864" y="2886364"/>
                  <a:pt x="5881622" y="2886718"/>
                </a:cubicBezTo>
                <a:cubicBezTo>
                  <a:pt x="5881379" y="2887071"/>
                  <a:pt x="5880954" y="2887351"/>
                  <a:pt x="5880347" y="2887557"/>
                </a:cubicBezTo>
                <a:cubicBezTo>
                  <a:pt x="5879740" y="2887763"/>
                  <a:pt x="5878951" y="2887940"/>
                  <a:pt x="5877981" y="2888087"/>
                </a:cubicBezTo>
                <a:cubicBezTo>
                  <a:pt x="5877010" y="2888235"/>
                  <a:pt x="5875766" y="2888308"/>
                  <a:pt x="5874249" y="2888308"/>
                </a:cubicBezTo>
                <a:cubicBezTo>
                  <a:pt x="5872793" y="2888308"/>
                  <a:pt x="5871579" y="2888235"/>
                  <a:pt x="5870609" y="2888087"/>
                </a:cubicBezTo>
                <a:cubicBezTo>
                  <a:pt x="5869638" y="2887940"/>
                  <a:pt x="5868864" y="2887763"/>
                  <a:pt x="5868288" y="2887557"/>
                </a:cubicBezTo>
                <a:cubicBezTo>
                  <a:pt x="5867711" y="2887351"/>
                  <a:pt x="5867317" y="2887071"/>
                  <a:pt x="5867105" y="2886718"/>
                </a:cubicBezTo>
                <a:cubicBezTo>
                  <a:pt x="5866892" y="2886364"/>
                  <a:pt x="5866786" y="2885952"/>
                  <a:pt x="5866786" y="2885480"/>
                </a:cubicBezTo>
                <a:lnTo>
                  <a:pt x="5866786" y="2780324"/>
                </a:lnTo>
                <a:cubicBezTo>
                  <a:pt x="5866786" y="2777850"/>
                  <a:pt x="5867444" y="2776083"/>
                  <a:pt x="5868760" y="2775022"/>
                </a:cubicBezTo>
                <a:cubicBezTo>
                  <a:pt x="5870076" y="2773962"/>
                  <a:pt x="5871542" y="2773431"/>
                  <a:pt x="5873157" y="2773431"/>
                </a:cubicBezTo>
                <a:close/>
                <a:moveTo>
                  <a:pt x="5406432" y="2773431"/>
                </a:moveTo>
                <a:lnTo>
                  <a:pt x="5415764" y="2773431"/>
                </a:lnTo>
                <a:cubicBezTo>
                  <a:pt x="5417678" y="2773431"/>
                  <a:pt x="5419353" y="2773608"/>
                  <a:pt x="5420789" y="2773962"/>
                </a:cubicBezTo>
                <a:cubicBezTo>
                  <a:pt x="5422225" y="2774315"/>
                  <a:pt x="5423481" y="2774875"/>
                  <a:pt x="5424557" y="2775641"/>
                </a:cubicBezTo>
                <a:cubicBezTo>
                  <a:pt x="5425634" y="2776407"/>
                  <a:pt x="5426532" y="2777379"/>
                  <a:pt x="5427250" y="2778557"/>
                </a:cubicBezTo>
                <a:cubicBezTo>
                  <a:pt x="5427968" y="2779735"/>
                  <a:pt x="5428595" y="2781119"/>
                  <a:pt x="5429134" y="2782710"/>
                </a:cubicBezTo>
                <a:lnTo>
                  <a:pt x="5461829" y="2865510"/>
                </a:lnTo>
                <a:lnTo>
                  <a:pt x="5462271" y="2865510"/>
                </a:lnTo>
                <a:lnTo>
                  <a:pt x="5496292" y="2782975"/>
                </a:lnTo>
                <a:cubicBezTo>
                  <a:pt x="5496951" y="2781208"/>
                  <a:pt x="5497669" y="2779706"/>
                  <a:pt x="5498448" y="2778468"/>
                </a:cubicBezTo>
                <a:cubicBezTo>
                  <a:pt x="5499225" y="2777231"/>
                  <a:pt x="5500079" y="2776245"/>
                  <a:pt x="5501007" y="2775508"/>
                </a:cubicBezTo>
                <a:cubicBezTo>
                  <a:pt x="5501935" y="2774772"/>
                  <a:pt x="5502966" y="2774242"/>
                  <a:pt x="5504104" y="2773918"/>
                </a:cubicBezTo>
                <a:cubicBezTo>
                  <a:pt x="5505240" y="2773594"/>
                  <a:pt x="5506557" y="2773431"/>
                  <a:pt x="5508054" y="2773431"/>
                </a:cubicBezTo>
                <a:lnTo>
                  <a:pt x="5517839" y="2773431"/>
                </a:lnTo>
                <a:cubicBezTo>
                  <a:pt x="5518738" y="2773431"/>
                  <a:pt x="5519590" y="2773564"/>
                  <a:pt x="5520398" y="2773829"/>
                </a:cubicBezTo>
                <a:cubicBezTo>
                  <a:pt x="5521206" y="2774094"/>
                  <a:pt x="5521894" y="2774507"/>
                  <a:pt x="5522463" y="2775066"/>
                </a:cubicBezTo>
                <a:cubicBezTo>
                  <a:pt x="5523032" y="2775626"/>
                  <a:pt x="5523496" y="2776333"/>
                  <a:pt x="5523855" y="2777187"/>
                </a:cubicBezTo>
                <a:cubicBezTo>
                  <a:pt x="5524214" y="2778041"/>
                  <a:pt x="5524393" y="2779087"/>
                  <a:pt x="5524393" y="2780324"/>
                </a:cubicBezTo>
                <a:lnTo>
                  <a:pt x="5524393" y="2885480"/>
                </a:lnTo>
                <a:cubicBezTo>
                  <a:pt x="5524393" y="2885952"/>
                  <a:pt x="5524272" y="2886364"/>
                  <a:pt x="5524030" y="2886718"/>
                </a:cubicBezTo>
                <a:cubicBezTo>
                  <a:pt x="5523787" y="2887071"/>
                  <a:pt x="5523362" y="2887351"/>
                  <a:pt x="5522755" y="2887557"/>
                </a:cubicBezTo>
                <a:cubicBezTo>
                  <a:pt x="5522148" y="2887763"/>
                  <a:pt x="5521374" y="2887940"/>
                  <a:pt x="5520434" y="2888087"/>
                </a:cubicBezTo>
                <a:cubicBezTo>
                  <a:pt x="5519494" y="2888235"/>
                  <a:pt x="5518265" y="2888308"/>
                  <a:pt x="5516748" y="2888308"/>
                </a:cubicBezTo>
                <a:cubicBezTo>
                  <a:pt x="5515353" y="2888308"/>
                  <a:pt x="5514155" y="2888235"/>
                  <a:pt x="5513154" y="2888087"/>
                </a:cubicBezTo>
                <a:cubicBezTo>
                  <a:pt x="5512153" y="2887940"/>
                  <a:pt x="5511364" y="2887763"/>
                  <a:pt x="5510787" y="2887557"/>
                </a:cubicBezTo>
                <a:cubicBezTo>
                  <a:pt x="5510210" y="2887351"/>
                  <a:pt x="5509800" y="2887071"/>
                  <a:pt x="5509558" y="2886718"/>
                </a:cubicBezTo>
                <a:cubicBezTo>
                  <a:pt x="5509315" y="2886364"/>
                  <a:pt x="5509194" y="2885952"/>
                  <a:pt x="5509194" y="2885480"/>
                </a:cubicBezTo>
                <a:lnTo>
                  <a:pt x="5509194" y="2785891"/>
                </a:lnTo>
                <a:lnTo>
                  <a:pt x="5509017" y="2785891"/>
                </a:lnTo>
                <a:lnTo>
                  <a:pt x="5468722" y="2885922"/>
                </a:lnTo>
                <a:cubicBezTo>
                  <a:pt x="5468545" y="2886335"/>
                  <a:pt x="5468295" y="2886688"/>
                  <a:pt x="5467971" y="2886983"/>
                </a:cubicBezTo>
                <a:cubicBezTo>
                  <a:pt x="5467647" y="2887277"/>
                  <a:pt x="5467176" y="2887528"/>
                  <a:pt x="5466557" y="2887734"/>
                </a:cubicBezTo>
                <a:cubicBezTo>
                  <a:pt x="5465938" y="2887940"/>
                  <a:pt x="5465202" y="2888087"/>
                  <a:pt x="5464348" y="2888176"/>
                </a:cubicBezTo>
                <a:cubicBezTo>
                  <a:pt x="5463494" y="2888264"/>
                  <a:pt x="5462478" y="2888308"/>
                  <a:pt x="5461299" y="2888308"/>
                </a:cubicBezTo>
                <a:cubicBezTo>
                  <a:pt x="5460062" y="2888308"/>
                  <a:pt x="5459002" y="2888249"/>
                  <a:pt x="5458118" y="2888131"/>
                </a:cubicBezTo>
                <a:cubicBezTo>
                  <a:pt x="5457234" y="2888014"/>
                  <a:pt x="5456498" y="2887852"/>
                  <a:pt x="5455909" y="2887645"/>
                </a:cubicBezTo>
                <a:cubicBezTo>
                  <a:pt x="5455320" y="2887439"/>
                  <a:pt x="5454864" y="2887189"/>
                  <a:pt x="5454539" y="2886894"/>
                </a:cubicBezTo>
                <a:cubicBezTo>
                  <a:pt x="5454215" y="2886600"/>
                  <a:pt x="5453994" y="2886276"/>
                  <a:pt x="5453876" y="2885922"/>
                </a:cubicBezTo>
                <a:lnTo>
                  <a:pt x="5415349" y="2785891"/>
                </a:lnTo>
                <a:lnTo>
                  <a:pt x="5415260" y="2785891"/>
                </a:lnTo>
                <a:lnTo>
                  <a:pt x="5415260" y="2885480"/>
                </a:lnTo>
                <a:cubicBezTo>
                  <a:pt x="5415260" y="2885952"/>
                  <a:pt x="5415139" y="2886364"/>
                  <a:pt x="5414897" y="2886718"/>
                </a:cubicBezTo>
                <a:cubicBezTo>
                  <a:pt x="5414654" y="2887071"/>
                  <a:pt x="5414229" y="2887351"/>
                  <a:pt x="5413622" y="2887557"/>
                </a:cubicBezTo>
                <a:cubicBezTo>
                  <a:pt x="5413015" y="2887763"/>
                  <a:pt x="5412226" y="2887940"/>
                  <a:pt x="5411256" y="2888087"/>
                </a:cubicBezTo>
                <a:cubicBezTo>
                  <a:pt x="5410285" y="2888235"/>
                  <a:pt x="5409041" y="2888308"/>
                  <a:pt x="5407524" y="2888308"/>
                </a:cubicBezTo>
                <a:cubicBezTo>
                  <a:pt x="5406068" y="2888308"/>
                  <a:pt x="5404854" y="2888235"/>
                  <a:pt x="5403884" y="2888087"/>
                </a:cubicBezTo>
                <a:cubicBezTo>
                  <a:pt x="5402913" y="2887940"/>
                  <a:pt x="5402139" y="2887763"/>
                  <a:pt x="5401563" y="2887557"/>
                </a:cubicBezTo>
                <a:cubicBezTo>
                  <a:pt x="5400986" y="2887351"/>
                  <a:pt x="5400592" y="2887071"/>
                  <a:pt x="5400380" y="2886718"/>
                </a:cubicBezTo>
                <a:cubicBezTo>
                  <a:pt x="5400167" y="2886364"/>
                  <a:pt x="5400061" y="2885952"/>
                  <a:pt x="5400061" y="2885480"/>
                </a:cubicBezTo>
                <a:lnTo>
                  <a:pt x="5400061" y="2780324"/>
                </a:lnTo>
                <a:cubicBezTo>
                  <a:pt x="5400061" y="2777850"/>
                  <a:pt x="5400719" y="2776083"/>
                  <a:pt x="5402035" y="2775022"/>
                </a:cubicBezTo>
                <a:cubicBezTo>
                  <a:pt x="5403351" y="2773962"/>
                  <a:pt x="5404817" y="2773431"/>
                  <a:pt x="5406432" y="2773431"/>
                </a:cubicBezTo>
                <a:close/>
                <a:moveTo>
                  <a:pt x="4930182" y="2773431"/>
                </a:moveTo>
                <a:lnTo>
                  <a:pt x="4939514" y="2773431"/>
                </a:lnTo>
                <a:cubicBezTo>
                  <a:pt x="4941428" y="2773431"/>
                  <a:pt x="4943103" y="2773608"/>
                  <a:pt x="4944539" y="2773962"/>
                </a:cubicBezTo>
                <a:cubicBezTo>
                  <a:pt x="4945975" y="2774315"/>
                  <a:pt x="4947231" y="2774875"/>
                  <a:pt x="4948307" y="2775641"/>
                </a:cubicBezTo>
                <a:cubicBezTo>
                  <a:pt x="4949384" y="2776407"/>
                  <a:pt x="4950282" y="2777379"/>
                  <a:pt x="4951000" y="2778557"/>
                </a:cubicBezTo>
                <a:cubicBezTo>
                  <a:pt x="4951718" y="2779735"/>
                  <a:pt x="4952345" y="2781119"/>
                  <a:pt x="4952884" y="2782710"/>
                </a:cubicBezTo>
                <a:lnTo>
                  <a:pt x="4985579" y="2865510"/>
                </a:lnTo>
                <a:lnTo>
                  <a:pt x="4986021" y="2865510"/>
                </a:lnTo>
                <a:lnTo>
                  <a:pt x="5020042" y="2782975"/>
                </a:lnTo>
                <a:cubicBezTo>
                  <a:pt x="5020701" y="2781208"/>
                  <a:pt x="5021419" y="2779706"/>
                  <a:pt x="5022198" y="2778468"/>
                </a:cubicBezTo>
                <a:cubicBezTo>
                  <a:pt x="5022975" y="2777231"/>
                  <a:pt x="5023829" y="2776245"/>
                  <a:pt x="5024757" y="2775508"/>
                </a:cubicBezTo>
                <a:cubicBezTo>
                  <a:pt x="5025685" y="2774772"/>
                  <a:pt x="5026716" y="2774242"/>
                  <a:pt x="5027854" y="2773918"/>
                </a:cubicBezTo>
                <a:cubicBezTo>
                  <a:pt x="5028990" y="2773594"/>
                  <a:pt x="5030307" y="2773431"/>
                  <a:pt x="5031804" y="2773431"/>
                </a:cubicBezTo>
                <a:lnTo>
                  <a:pt x="5041589" y="2773431"/>
                </a:lnTo>
                <a:cubicBezTo>
                  <a:pt x="5042488" y="2773431"/>
                  <a:pt x="5043340" y="2773564"/>
                  <a:pt x="5044148" y="2773829"/>
                </a:cubicBezTo>
                <a:cubicBezTo>
                  <a:pt x="5044956" y="2774094"/>
                  <a:pt x="5045644" y="2774507"/>
                  <a:pt x="5046213" y="2775066"/>
                </a:cubicBezTo>
                <a:cubicBezTo>
                  <a:pt x="5046782" y="2775626"/>
                  <a:pt x="5047246" y="2776333"/>
                  <a:pt x="5047605" y="2777187"/>
                </a:cubicBezTo>
                <a:cubicBezTo>
                  <a:pt x="5047964" y="2778041"/>
                  <a:pt x="5048143" y="2779087"/>
                  <a:pt x="5048143" y="2780324"/>
                </a:cubicBezTo>
                <a:lnTo>
                  <a:pt x="5048143" y="2885480"/>
                </a:lnTo>
                <a:cubicBezTo>
                  <a:pt x="5048143" y="2885952"/>
                  <a:pt x="5048022" y="2886364"/>
                  <a:pt x="5047780" y="2886718"/>
                </a:cubicBezTo>
                <a:cubicBezTo>
                  <a:pt x="5047537" y="2887071"/>
                  <a:pt x="5047112" y="2887351"/>
                  <a:pt x="5046505" y="2887557"/>
                </a:cubicBezTo>
                <a:cubicBezTo>
                  <a:pt x="5045898" y="2887763"/>
                  <a:pt x="5045124" y="2887940"/>
                  <a:pt x="5044184" y="2888087"/>
                </a:cubicBezTo>
                <a:cubicBezTo>
                  <a:pt x="5043244" y="2888235"/>
                  <a:pt x="5042015" y="2888308"/>
                  <a:pt x="5040498" y="2888308"/>
                </a:cubicBezTo>
                <a:cubicBezTo>
                  <a:pt x="5039103" y="2888308"/>
                  <a:pt x="5037905" y="2888235"/>
                  <a:pt x="5036904" y="2888087"/>
                </a:cubicBezTo>
                <a:cubicBezTo>
                  <a:pt x="5035903" y="2887940"/>
                  <a:pt x="5035114" y="2887763"/>
                  <a:pt x="5034537" y="2887557"/>
                </a:cubicBezTo>
                <a:cubicBezTo>
                  <a:pt x="5033960" y="2887351"/>
                  <a:pt x="5033550" y="2887071"/>
                  <a:pt x="5033308" y="2886718"/>
                </a:cubicBezTo>
                <a:cubicBezTo>
                  <a:pt x="5033065" y="2886364"/>
                  <a:pt x="5032944" y="2885952"/>
                  <a:pt x="5032944" y="2885480"/>
                </a:cubicBezTo>
                <a:lnTo>
                  <a:pt x="5032944" y="2785891"/>
                </a:lnTo>
                <a:lnTo>
                  <a:pt x="5032767" y="2785891"/>
                </a:lnTo>
                <a:lnTo>
                  <a:pt x="4992472" y="2885922"/>
                </a:lnTo>
                <a:cubicBezTo>
                  <a:pt x="4992295" y="2886335"/>
                  <a:pt x="4992045" y="2886688"/>
                  <a:pt x="4991721" y="2886983"/>
                </a:cubicBezTo>
                <a:cubicBezTo>
                  <a:pt x="4991397" y="2887277"/>
                  <a:pt x="4990926" y="2887528"/>
                  <a:pt x="4990307" y="2887734"/>
                </a:cubicBezTo>
                <a:cubicBezTo>
                  <a:pt x="4989688" y="2887940"/>
                  <a:pt x="4988952" y="2888087"/>
                  <a:pt x="4988098" y="2888176"/>
                </a:cubicBezTo>
                <a:cubicBezTo>
                  <a:pt x="4987244" y="2888264"/>
                  <a:pt x="4986228" y="2888308"/>
                  <a:pt x="4985049" y="2888308"/>
                </a:cubicBezTo>
                <a:cubicBezTo>
                  <a:pt x="4983812" y="2888308"/>
                  <a:pt x="4982752" y="2888249"/>
                  <a:pt x="4981868" y="2888131"/>
                </a:cubicBezTo>
                <a:cubicBezTo>
                  <a:pt x="4980984" y="2888014"/>
                  <a:pt x="4980248" y="2887852"/>
                  <a:pt x="4979659" y="2887645"/>
                </a:cubicBezTo>
                <a:cubicBezTo>
                  <a:pt x="4979070" y="2887439"/>
                  <a:pt x="4978614" y="2887189"/>
                  <a:pt x="4978289" y="2886894"/>
                </a:cubicBezTo>
                <a:cubicBezTo>
                  <a:pt x="4977965" y="2886600"/>
                  <a:pt x="4977744" y="2886276"/>
                  <a:pt x="4977626" y="2885922"/>
                </a:cubicBezTo>
                <a:lnTo>
                  <a:pt x="4939099" y="2785891"/>
                </a:lnTo>
                <a:lnTo>
                  <a:pt x="4939010" y="2785891"/>
                </a:lnTo>
                <a:lnTo>
                  <a:pt x="4939010" y="2885480"/>
                </a:lnTo>
                <a:cubicBezTo>
                  <a:pt x="4939010" y="2885952"/>
                  <a:pt x="4938889" y="2886364"/>
                  <a:pt x="4938647" y="2886718"/>
                </a:cubicBezTo>
                <a:cubicBezTo>
                  <a:pt x="4938404" y="2887071"/>
                  <a:pt x="4937979" y="2887351"/>
                  <a:pt x="4937372" y="2887557"/>
                </a:cubicBezTo>
                <a:cubicBezTo>
                  <a:pt x="4936765" y="2887763"/>
                  <a:pt x="4935976" y="2887940"/>
                  <a:pt x="4935006" y="2888087"/>
                </a:cubicBezTo>
                <a:cubicBezTo>
                  <a:pt x="4934035" y="2888235"/>
                  <a:pt x="4932791" y="2888308"/>
                  <a:pt x="4931274" y="2888308"/>
                </a:cubicBezTo>
                <a:cubicBezTo>
                  <a:pt x="4929818" y="2888308"/>
                  <a:pt x="4928604" y="2888235"/>
                  <a:pt x="4927634" y="2888087"/>
                </a:cubicBezTo>
                <a:cubicBezTo>
                  <a:pt x="4926663" y="2887940"/>
                  <a:pt x="4925889" y="2887763"/>
                  <a:pt x="4925313" y="2887557"/>
                </a:cubicBezTo>
                <a:cubicBezTo>
                  <a:pt x="4924736" y="2887351"/>
                  <a:pt x="4924342" y="2887071"/>
                  <a:pt x="4924130" y="2886718"/>
                </a:cubicBezTo>
                <a:cubicBezTo>
                  <a:pt x="4923917" y="2886364"/>
                  <a:pt x="4923811" y="2885952"/>
                  <a:pt x="4923811" y="2885480"/>
                </a:cubicBezTo>
                <a:lnTo>
                  <a:pt x="4923811" y="2780324"/>
                </a:lnTo>
                <a:cubicBezTo>
                  <a:pt x="4923811" y="2777850"/>
                  <a:pt x="4924469" y="2776083"/>
                  <a:pt x="4925785" y="2775022"/>
                </a:cubicBezTo>
                <a:cubicBezTo>
                  <a:pt x="4927101" y="2773962"/>
                  <a:pt x="4928567" y="2773431"/>
                  <a:pt x="4930182" y="2773431"/>
                </a:cubicBezTo>
                <a:close/>
                <a:moveTo>
                  <a:pt x="4463457" y="2773431"/>
                </a:moveTo>
                <a:lnTo>
                  <a:pt x="4472789" y="2773431"/>
                </a:lnTo>
                <a:cubicBezTo>
                  <a:pt x="4474703" y="2773431"/>
                  <a:pt x="4476378" y="2773608"/>
                  <a:pt x="4477814" y="2773962"/>
                </a:cubicBezTo>
                <a:cubicBezTo>
                  <a:pt x="4479250" y="2774315"/>
                  <a:pt x="4480506" y="2774875"/>
                  <a:pt x="4481582" y="2775641"/>
                </a:cubicBezTo>
                <a:cubicBezTo>
                  <a:pt x="4482659" y="2776407"/>
                  <a:pt x="4483557" y="2777379"/>
                  <a:pt x="4484275" y="2778557"/>
                </a:cubicBezTo>
                <a:cubicBezTo>
                  <a:pt x="4484993" y="2779735"/>
                  <a:pt x="4485620" y="2781119"/>
                  <a:pt x="4486159" y="2782710"/>
                </a:cubicBezTo>
                <a:lnTo>
                  <a:pt x="4518854" y="2865510"/>
                </a:lnTo>
                <a:lnTo>
                  <a:pt x="4519296" y="2865510"/>
                </a:lnTo>
                <a:lnTo>
                  <a:pt x="4553317" y="2782975"/>
                </a:lnTo>
                <a:cubicBezTo>
                  <a:pt x="4553976" y="2781208"/>
                  <a:pt x="4554694" y="2779706"/>
                  <a:pt x="4555473" y="2778468"/>
                </a:cubicBezTo>
                <a:cubicBezTo>
                  <a:pt x="4556250" y="2777231"/>
                  <a:pt x="4557104" y="2776245"/>
                  <a:pt x="4558032" y="2775508"/>
                </a:cubicBezTo>
                <a:cubicBezTo>
                  <a:pt x="4558960" y="2774772"/>
                  <a:pt x="4559991" y="2774242"/>
                  <a:pt x="4561129" y="2773918"/>
                </a:cubicBezTo>
                <a:cubicBezTo>
                  <a:pt x="4562265" y="2773594"/>
                  <a:pt x="4563582" y="2773431"/>
                  <a:pt x="4565079" y="2773431"/>
                </a:cubicBezTo>
                <a:lnTo>
                  <a:pt x="4574864" y="2773431"/>
                </a:lnTo>
                <a:cubicBezTo>
                  <a:pt x="4575763" y="2773431"/>
                  <a:pt x="4576615" y="2773564"/>
                  <a:pt x="4577423" y="2773829"/>
                </a:cubicBezTo>
                <a:cubicBezTo>
                  <a:pt x="4578231" y="2774094"/>
                  <a:pt x="4578919" y="2774507"/>
                  <a:pt x="4579488" y="2775066"/>
                </a:cubicBezTo>
                <a:cubicBezTo>
                  <a:pt x="4580057" y="2775626"/>
                  <a:pt x="4580521" y="2776333"/>
                  <a:pt x="4580880" y="2777187"/>
                </a:cubicBezTo>
                <a:cubicBezTo>
                  <a:pt x="4581239" y="2778041"/>
                  <a:pt x="4581418" y="2779087"/>
                  <a:pt x="4581418" y="2780324"/>
                </a:cubicBezTo>
                <a:lnTo>
                  <a:pt x="4581418" y="2885480"/>
                </a:lnTo>
                <a:cubicBezTo>
                  <a:pt x="4581418" y="2885952"/>
                  <a:pt x="4581297" y="2886364"/>
                  <a:pt x="4581055" y="2886718"/>
                </a:cubicBezTo>
                <a:cubicBezTo>
                  <a:pt x="4580812" y="2887071"/>
                  <a:pt x="4580387" y="2887351"/>
                  <a:pt x="4579780" y="2887557"/>
                </a:cubicBezTo>
                <a:cubicBezTo>
                  <a:pt x="4579173" y="2887763"/>
                  <a:pt x="4578399" y="2887940"/>
                  <a:pt x="4577459" y="2888087"/>
                </a:cubicBezTo>
                <a:cubicBezTo>
                  <a:pt x="4576519" y="2888235"/>
                  <a:pt x="4575290" y="2888308"/>
                  <a:pt x="4573773" y="2888308"/>
                </a:cubicBezTo>
                <a:cubicBezTo>
                  <a:pt x="4572378" y="2888308"/>
                  <a:pt x="4571180" y="2888235"/>
                  <a:pt x="4570179" y="2888087"/>
                </a:cubicBezTo>
                <a:cubicBezTo>
                  <a:pt x="4569178" y="2887940"/>
                  <a:pt x="4568389" y="2887763"/>
                  <a:pt x="4567812" y="2887557"/>
                </a:cubicBezTo>
                <a:cubicBezTo>
                  <a:pt x="4567235" y="2887351"/>
                  <a:pt x="4566825" y="2887071"/>
                  <a:pt x="4566583" y="2886718"/>
                </a:cubicBezTo>
                <a:cubicBezTo>
                  <a:pt x="4566340" y="2886364"/>
                  <a:pt x="4566219" y="2885952"/>
                  <a:pt x="4566219" y="2885480"/>
                </a:cubicBezTo>
                <a:lnTo>
                  <a:pt x="4566219" y="2785891"/>
                </a:lnTo>
                <a:lnTo>
                  <a:pt x="4566042" y="2785891"/>
                </a:lnTo>
                <a:lnTo>
                  <a:pt x="4525747" y="2885922"/>
                </a:lnTo>
                <a:cubicBezTo>
                  <a:pt x="4525570" y="2886335"/>
                  <a:pt x="4525320" y="2886688"/>
                  <a:pt x="4524996" y="2886983"/>
                </a:cubicBezTo>
                <a:cubicBezTo>
                  <a:pt x="4524672" y="2887277"/>
                  <a:pt x="4524201" y="2887528"/>
                  <a:pt x="4523582" y="2887734"/>
                </a:cubicBezTo>
                <a:cubicBezTo>
                  <a:pt x="4522963" y="2887940"/>
                  <a:pt x="4522227" y="2888087"/>
                  <a:pt x="4521373" y="2888176"/>
                </a:cubicBezTo>
                <a:cubicBezTo>
                  <a:pt x="4520519" y="2888264"/>
                  <a:pt x="4519503" y="2888308"/>
                  <a:pt x="4518324" y="2888308"/>
                </a:cubicBezTo>
                <a:cubicBezTo>
                  <a:pt x="4517087" y="2888308"/>
                  <a:pt x="4516027" y="2888249"/>
                  <a:pt x="4515143" y="2888131"/>
                </a:cubicBezTo>
                <a:cubicBezTo>
                  <a:pt x="4514259" y="2888014"/>
                  <a:pt x="4513523" y="2887852"/>
                  <a:pt x="4512934" y="2887645"/>
                </a:cubicBezTo>
                <a:cubicBezTo>
                  <a:pt x="4512345" y="2887439"/>
                  <a:pt x="4511889" y="2887189"/>
                  <a:pt x="4511564" y="2886894"/>
                </a:cubicBezTo>
                <a:cubicBezTo>
                  <a:pt x="4511240" y="2886600"/>
                  <a:pt x="4511019" y="2886276"/>
                  <a:pt x="4510901" y="2885922"/>
                </a:cubicBezTo>
                <a:lnTo>
                  <a:pt x="4472374" y="2785891"/>
                </a:lnTo>
                <a:lnTo>
                  <a:pt x="4472285" y="2785891"/>
                </a:lnTo>
                <a:lnTo>
                  <a:pt x="4472285" y="2885480"/>
                </a:lnTo>
                <a:cubicBezTo>
                  <a:pt x="4472285" y="2885952"/>
                  <a:pt x="4472164" y="2886364"/>
                  <a:pt x="4471922" y="2886718"/>
                </a:cubicBezTo>
                <a:cubicBezTo>
                  <a:pt x="4471679" y="2887071"/>
                  <a:pt x="4471254" y="2887351"/>
                  <a:pt x="4470647" y="2887557"/>
                </a:cubicBezTo>
                <a:cubicBezTo>
                  <a:pt x="4470040" y="2887763"/>
                  <a:pt x="4469251" y="2887940"/>
                  <a:pt x="4468281" y="2888087"/>
                </a:cubicBezTo>
                <a:cubicBezTo>
                  <a:pt x="4467310" y="2888235"/>
                  <a:pt x="4466066" y="2888308"/>
                  <a:pt x="4464549" y="2888308"/>
                </a:cubicBezTo>
                <a:cubicBezTo>
                  <a:pt x="4463093" y="2888308"/>
                  <a:pt x="4461879" y="2888235"/>
                  <a:pt x="4460909" y="2888087"/>
                </a:cubicBezTo>
                <a:cubicBezTo>
                  <a:pt x="4459938" y="2887940"/>
                  <a:pt x="4459164" y="2887763"/>
                  <a:pt x="4458588" y="2887557"/>
                </a:cubicBezTo>
                <a:cubicBezTo>
                  <a:pt x="4458011" y="2887351"/>
                  <a:pt x="4457617" y="2887071"/>
                  <a:pt x="4457405" y="2886718"/>
                </a:cubicBezTo>
                <a:cubicBezTo>
                  <a:pt x="4457192" y="2886364"/>
                  <a:pt x="4457086" y="2885952"/>
                  <a:pt x="4457086" y="2885480"/>
                </a:cubicBezTo>
                <a:lnTo>
                  <a:pt x="4457086" y="2780324"/>
                </a:lnTo>
                <a:cubicBezTo>
                  <a:pt x="4457086" y="2777850"/>
                  <a:pt x="4457744" y="2776083"/>
                  <a:pt x="4459060" y="2775022"/>
                </a:cubicBezTo>
                <a:cubicBezTo>
                  <a:pt x="4460376" y="2773962"/>
                  <a:pt x="4461842" y="2773431"/>
                  <a:pt x="4463457" y="2773431"/>
                </a:cubicBezTo>
                <a:close/>
                <a:moveTo>
                  <a:pt x="3987207" y="2773431"/>
                </a:moveTo>
                <a:lnTo>
                  <a:pt x="3996539" y="2773431"/>
                </a:lnTo>
                <a:cubicBezTo>
                  <a:pt x="3998453" y="2773431"/>
                  <a:pt x="4000128" y="2773608"/>
                  <a:pt x="4001564" y="2773962"/>
                </a:cubicBezTo>
                <a:cubicBezTo>
                  <a:pt x="4003000" y="2774315"/>
                  <a:pt x="4004256" y="2774875"/>
                  <a:pt x="4005333" y="2775641"/>
                </a:cubicBezTo>
                <a:cubicBezTo>
                  <a:pt x="4006409" y="2776407"/>
                  <a:pt x="4007306" y="2777379"/>
                  <a:pt x="4008024" y="2778557"/>
                </a:cubicBezTo>
                <a:cubicBezTo>
                  <a:pt x="4008742" y="2779735"/>
                  <a:pt x="4009370" y="2781119"/>
                  <a:pt x="4009909" y="2782710"/>
                </a:cubicBezTo>
                <a:lnTo>
                  <a:pt x="4042605" y="2865510"/>
                </a:lnTo>
                <a:lnTo>
                  <a:pt x="4043047" y="2865510"/>
                </a:lnTo>
                <a:lnTo>
                  <a:pt x="4077068" y="2782975"/>
                </a:lnTo>
                <a:cubicBezTo>
                  <a:pt x="4077726" y="2781208"/>
                  <a:pt x="4078444" y="2779706"/>
                  <a:pt x="4079222" y="2778468"/>
                </a:cubicBezTo>
                <a:cubicBezTo>
                  <a:pt x="4080001" y="2777231"/>
                  <a:pt x="4080854" y="2776245"/>
                  <a:pt x="4081781" y="2775508"/>
                </a:cubicBezTo>
                <a:cubicBezTo>
                  <a:pt x="4082709" y="2774772"/>
                  <a:pt x="4083742" y="2774242"/>
                  <a:pt x="4084879" y="2773918"/>
                </a:cubicBezTo>
                <a:cubicBezTo>
                  <a:pt x="4086015" y="2773594"/>
                  <a:pt x="4087332" y="2773431"/>
                  <a:pt x="4088829" y="2773431"/>
                </a:cubicBezTo>
                <a:lnTo>
                  <a:pt x="4098614" y="2773431"/>
                </a:lnTo>
                <a:cubicBezTo>
                  <a:pt x="4099512" y="2773431"/>
                  <a:pt x="4100365" y="2773564"/>
                  <a:pt x="4101173" y="2773829"/>
                </a:cubicBezTo>
                <a:cubicBezTo>
                  <a:pt x="4101981" y="2774094"/>
                  <a:pt x="4102669" y="2774507"/>
                  <a:pt x="4103238" y="2775066"/>
                </a:cubicBezTo>
                <a:cubicBezTo>
                  <a:pt x="4103807" y="2775626"/>
                  <a:pt x="4104271" y="2776333"/>
                  <a:pt x="4104630" y="2777187"/>
                </a:cubicBezTo>
                <a:cubicBezTo>
                  <a:pt x="4104989" y="2778041"/>
                  <a:pt x="4105168" y="2779087"/>
                  <a:pt x="4105168" y="2780324"/>
                </a:cubicBezTo>
                <a:lnTo>
                  <a:pt x="4105168" y="2885480"/>
                </a:lnTo>
                <a:cubicBezTo>
                  <a:pt x="4105168" y="2885952"/>
                  <a:pt x="4105047" y="2886364"/>
                  <a:pt x="4104804" y="2886718"/>
                </a:cubicBezTo>
                <a:cubicBezTo>
                  <a:pt x="4104562" y="2887071"/>
                  <a:pt x="4104137" y="2887351"/>
                  <a:pt x="4103530" y="2887557"/>
                </a:cubicBezTo>
                <a:cubicBezTo>
                  <a:pt x="4102923" y="2887763"/>
                  <a:pt x="4102149" y="2887940"/>
                  <a:pt x="4101209" y="2888087"/>
                </a:cubicBezTo>
                <a:cubicBezTo>
                  <a:pt x="4100269" y="2888235"/>
                  <a:pt x="4099040" y="2888308"/>
                  <a:pt x="4097523" y="2888308"/>
                </a:cubicBezTo>
                <a:cubicBezTo>
                  <a:pt x="4096128" y="2888308"/>
                  <a:pt x="4094929" y="2888235"/>
                  <a:pt x="4093928" y="2888087"/>
                </a:cubicBezTo>
                <a:cubicBezTo>
                  <a:pt x="4092928" y="2887940"/>
                  <a:pt x="4092139" y="2887763"/>
                  <a:pt x="4091562" y="2887557"/>
                </a:cubicBezTo>
                <a:cubicBezTo>
                  <a:pt x="4090985" y="2887351"/>
                  <a:pt x="4090576" y="2887071"/>
                  <a:pt x="4090333" y="2886718"/>
                </a:cubicBezTo>
                <a:cubicBezTo>
                  <a:pt x="4090090" y="2886364"/>
                  <a:pt x="4089969" y="2885952"/>
                  <a:pt x="4089969" y="2885480"/>
                </a:cubicBezTo>
                <a:lnTo>
                  <a:pt x="4089969" y="2785891"/>
                </a:lnTo>
                <a:lnTo>
                  <a:pt x="4089793" y="2785891"/>
                </a:lnTo>
                <a:lnTo>
                  <a:pt x="4049497" y="2885922"/>
                </a:lnTo>
                <a:cubicBezTo>
                  <a:pt x="4049321" y="2886335"/>
                  <a:pt x="4049070" y="2886688"/>
                  <a:pt x="4048746" y="2886983"/>
                </a:cubicBezTo>
                <a:cubicBezTo>
                  <a:pt x="4048422" y="2887277"/>
                  <a:pt x="4047951" y="2887528"/>
                  <a:pt x="4047332" y="2887734"/>
                </a:cubicBezTo>
                <a:cubicBezTo>
                  <a:pt x="4046714" y="2887940"/>
                  <a:pt x="4045977" y="2888087"/>
                  <a:pt x="4045123" y="2888176"/>
                </a:cubicBezTo>
                <a:cubicBezTo>
                  <a:pt x="4044269" y="2888264"/>
                  <a:pt x="4043253" y="2888308"/>
                  <a:pt x="4042075" y="2888308"/>
                </a:cubicBezTo>
                <a:cubicBezTo>
                  <a:pt x="4040837" y="2888308"/>
                  <a:pt x="4039777" y="2888249"/>
                  <a:pt x="4038893" y="2888131"/>
                </a:cubicBezTo>
                <a:cubicBezTo>
                  <a:pt x="4038010" y="2888014"/>
                  <a:pt x="4037273" y="2887852"/>
                  <a:pt x="4036684" y="2887645"/>
                </a:cubicBezTo>
                <a:cubicBezTo>
                  <a:pt x="4036095" y="2887439"/>
                  <a:pt x="4035638" y="2887189"/>
                  <a:pt x="4035314" y="2886894"/>
                </a:cubicBezTo>
                <a:cubicBezTo>
                  <a:pt x="4034990" y="2886600"/>
                  <a:pt x="4034769" y="2886276"/>
                  <a:pt x="4034652" y="2885922"/>
                </a:cubicBezTo>
                <a:lnTo>
                  <a:pt x="3996124" y="2785891"/>
                </a:lnTo>
                <a:lnTo>
                  <a:pt x="3996035" y="2785891"/>
                </a:lnTo>
                <a:lnTo>
                  <a:pt x="3996035" y="2885480"/>
                </a:lnTo>
                <a:cubicBezTo>
                  <a:pt x="3996035" y="2885952"/>
                  <a:pt x="3995914" y="2886364"/>
                  <a:pt x="3995672" y="2886718"/>
                </a:cubicBezTo>
                <a:cubicBezTo>
                  <a:pt x="3995429" y="2887071"/>
                  <a:pt x="3995004" y="2887351"/>
                  <a:pt x="3994397" y="2887557"/>
                </a:cubicBezTo>
                <a:cubicBezTo>
                  <a:pt x="3993790" y="2887763"/>
                  <a:pt x="3993001" y="2887940"/>
                  <a:pt x="3992030" y="2888087"/>
                </a:cubicBezTo>
                <a:cubicBezTo>
                  <a:pt x="3991060" y="2888235"/>
                  <a:pt x="3989816" y="2888308"/>
                  <a:pt x="3988299" y="2888308"/>
                </a:cubicBezTo>
                <a:cubicBezTo>
                  <a:pt x="3986843" y="2888308"/>
                  <a:pt x="3985629" y="2888235"/>
                  <a:pt x="3984659" y="2888087"/>
                </a:cubicBezTo>
                <a:cubicBezTo>
                  <a:pt x="3983688" y="2887940"/>
                  <a:pt x="3982914" y="2887763"/>
                  <a:pt x="3982338" y="2887557"/>
                </a:cubicBezTo>
                <a:cubicBezTo>
                  <a:pt x="3981761" y="2887351"/>
                  <a:pt x="3981367" y="2887071"/>
                  <a:pt x="3981155" y="2886718"/>
                </a:cubicBezTo>
                <a:cubicBezTo>
                  <a:pt x="3980942" y="2886364"/>
                  <a:pt x="3980836" y="2885952"/>
                  <a:pt x="3980836" y="2885480"/>
                </a:cubicBezTo>
                <a:lnTo>
                  <a:pt x="3980836" y="2780324"/>
                </a:lnTo>
                <a:cubicBezTo>
                  <a:pt x="3980836" y="2777850"/>
                  <a:pt x="3981494" y="2776083"/>
                  <a:pt x="3982810" y="2775022"/>
                </a:cubicBezTo>
                <a:cubicBezTo>
                  <a:pt x="3984126" y="2773962"/>
                  <a:pt x="3985592" y="2773431"/>
                  <a:pt x="3987207" y="2773431"/>
                </a:cubicBezTo>
                <a:close/>
                <a:moveTo>
                  <a:pt x="3520516" y="2773431"/>
                </a:moveTo>
                <a:lnTo>
                  <a:pt x="3529849" y="2773431"/>
                </a:lnTo>
                <a:cubicBezTo>
                  <a:pt x="3531762" y="2773431"/>
                  <a:pt x="3533437" y="2773608"/>
                  <a:pt x="3534873" y="2773962"/>
                </a:cubicBezTo>
                <a:cubicBezTo>
                  <a:pt x="3536308" y="2774315"/>
                  <a:pt x="3537565" y="2774875"/>
                  <a:pt x="3538642" y="2775641"/>
                </a:cubicBezTo>
                <a:cubicBezTo>
                  <a:pt x="3539718" y="2776407"/>
                  <a:pt x="3540616" y="2777379"/>
                  <a:pt x="3541333" y="2778557"/>
                </a:cubicBezTo>
                <a:cubicBezTo>
                  <a:pt x="3542051" y="2779735"/>
                  <a:pt x="3542680" y="2781119"/>
                  <a:pt x="3543218" y="2782710"/>
                </a:cubicBezTo>
                <a:lnTo>
                  <a:pt x="3575914" y="2865510"/>
                </a:lnTo>
                <a:lnTo>
                  <a:pt x="3576355" y="2865510"/>
                </a:lnTo>
                <a:lnTo>
                  <a:pt x="3610376" y="2782975"/>
                </a:lnTo>
                <a:cubicBezTo>
                  <a:pt x="3611035" y="2781208"/>
                  <a:pt x="3611753" y="2779706"/>
                  <a:pt x="3612531" y="2778468"/>
                </a:cubicBezTo>
                <a:cubicBezTo>
                  <a:pt x="3613309" y="2777231"/>
                  <a:pt x="3614163" y="2776245"/>
                  <a:pt x="3615091" y="2775508"/>
                </a:cubicBezTo>
                <a:cubicBezTo>
                  <a:pt x="3616017" y="2774772"/>
                  <a:pt x="3617051" y="2774242"/>
                  <a:pt x="3618188" y="2773918"/>
                </a:cubicBezTo>
                <a:cubicBezTo>
                  <a:pt x="3619323" y="2773594"/>
                  <a:pt x="3620640" y="2773431"/>
                  <a:pt x="3622137" y="2773431"/>
                </a:cubicBezTo>
                <a:lnTo>
                  <a:pt x="3631923" y="2773431"/>
                </a:lnTo>
                <a:cubicBezTo>
                  <a:pt x="3632821" y="2773431"/>
                  <a:pt x="3633675" y="2773564"/>
                  <a:pt x="3634482" y="2773829"/>
                </a:cubicBezTo>
                <a:cubicBezTo>
                  <a:pt x="3635290" y="2774094"/>
                  <a:pt x="3635978" y="2774507"/>
                  <a:pt x="3636547" y="2775066"/>
                </a:cubicBezTo>
                <a:cubicBezTo>
                  <a:pt x="3637116" y="2775626"/>
                  <a:pt x="3637579" y="2776333"/>
                  <a:pt x="3637938" y="2777187"/>
                </a:cubicBezTo>
                <a:cubicBezTo>
                  <a:pt x="3638297" y="2778041"/>
                  <a:pt x="3638477" y="2779087"/>
                  <a:pt x="3638477" y="2780324"/>
                </a:cubicBezTo>
                <a:lnTo>
                  <a:pt x="3638477" y="2885480"/>
                </a:lnTo>
                <a:cubicBezTo>
                  <a:pt x="3638477" y="2885952"/>
                  <a:pt x="3638356" y="2886364"/>
                  <a:pt x="3638113" y="2886718"/>
                </a:cubicBezTo>
                <a:cubicBezTo>
                  <a:pt x="3637871" y="2887071"/>
                  <a:pt x="3637446" y="2887351"/>
                  <a:pt x="3636839" y="2887557"/>
                </a:cubicBezTo>
                <a:cubicBezTo>
                  <a:pt x="3636231" y="2887763"/>
                  <a:pt x="3635458" y="2887940"/>
                  <a:pt x="3634518" y="2888087"/>
                </a:cubicBezTo>
                <a:cubicBezTo>
                  <a:pt x="3633577" y="2888235"/>
                  <a:pt x="3632349" y="2888308"/>
                  <a:pt x="3630832" y="2888308"/>
                </a:cubicBezTo>
                <a:cubicBezTo>
                  <a:pt x="3629436" y="2888308"/>
                  <a:pt x="3628238" y="2888235"/>
                  <a:pt x="3627237" y="2888087"/>
                </a:cubicBezTo>
                <a:cubicBezTo>
                  <a:pt x="3626236" y="2887940"/>
                  <a:pt x="3625447" y="2887763"/>
                  <a:pt x="3624870" y="2887557"/>
                </a:cubicBezTo>
                <a:cubicBezTo>
                  <a:pt x="3624293" y="2887351"/>
                  <a:pt x="3623885" y="2887071"/>
                  <a:pt x="3623642" y="2886718"/>
                </a:cubicBezTo>
                <a:cubicBezTo>
                  <a:pt x="3623399" y="2886364"/>
                  <a:pt x="3623278" y="2885952"/>
                  <a:pt x="3623278" y="2885480"/>
                </a:cubicBezTo>
                <a:lnTo>
                  <a:pt x="3623278" y="2785891"/>
                </a:lnTo>
                <a:lnTo>
                  <a:pt x="3623101" y="2785891"/>
                </a:lnTo>
                <a:lnTo>
                  <a:pt x="3582806" y="2885922"/>
                </a:lnTo>
                <a:cubicBezTo>
                  <a:pt x="3582629" y="2886335"/>
                  <a:pt x="3582379" y="2886688"/>
                  <a:pt x="3582055" y="2886983"/>
                </a:cubicBezTo>
                <a:cubicBezTo>
                  <a:pt x="3581731" y="2887277"/>
                  <a:pt x="3581260" y="2887528"/>
                  <a:pt x="3580641" y="2887734"/>
                </a:cubicBezTo>
                <a:cubicBezTo>
                  <a:pt x="3580022" y="2887940"/>
                  <a:pt x="3579286" y="2888087"/>
                  <a:pt x="3578432" y="2888176"/>
                </a:cubicBezTo>
                <a:cubicBezTo>
                  <a:pt x="3577578" y="2888264"/>
                  <a:pt x="3576561" y="2888308"/>
                  <a:pt x="3575384" y="2888308"/>
                </a:cubicBezTo>
                <a:cubicBezTo>
                  <a:pt x="3574146" y="2888308"/>
                  <a:pt x="3573086" y="2888249"/>
                  <a:pt x="3572202" y="2888131"/>
                </a:cubicBezTo>
                <a:cubicBezTo>
                  <a:pt x="3571319" y="2888014"/>
                  <a:pt x="3570582" y="2887852"/>
                  <a:pt x="3569993" y="2887645"/>
                </a:cubicBezTo>
                <a:cubicBezTo>
                  <a:pt x="3569404" y="2887439"/>
                  <a:pt x="3568947" y="2887189"/>
                  <a:pt x="3568623" y="2886894"/>
                </a:cubicBezTo>
                <a:cubicBezTo>
                  <a:pt x="3568299" y="2886600"/>
                  <a:pt x="3568078" y="2886276"/>
                  <a:pt x="3567961" y="2885922"/>
                </a:cubicBezTo>
                <a:lnTo>
                  <a:pt x="3529433" y="2785891"/>
                </a:lnTo>
                <a:lnTo>
                  <a:pt x="3529345" y="2785891"/>
                </a:lnTo>
                <a:lnTo>
                  <a:pt x="3529345" y="2885480"/>
                </a:lnTo>
                <a:cubicBezTo>
                  <a:pt x="3529345" y="2885952"/>
                  <a:pt x="3529224" y="2886364"/>
                  <a:pt x="3528981" y="2886718"/>
                </a:cubicBezTo>
                <a:cubicBezTo>
                  <a:pt x="3528738" y="2887071"/>
                  <a:pt x="3528313" y="2887351"/>
                  <a:pt x="3527706" y="2887557"/>
                </a:cubicBezTo>
                <a:cubicBezTo>
                  <a:pt x="3527099" y="2887763"/>
                  <a:pt x="3526310" y="2887940"/>
                  <a:pt x="3525339" y="2888087"/>
                </a:cubicBezTo>
                <a:cubicBezTo>
                  <a:pt x="3524369" y="2888235"/>
                  <a:pt x="3523125" y="2888308"/>
                  <a:pt x="3521608" y="2888308"/>
                </a:cubicBezTo>
                <a:cubicBezTo>
                  <a:pt x="3520152" y="2888308"/>
                  <a:pt x="3518939" y="2888235"/>
                  <a:pt x="3517968" y="2888087"/>
                </a:cubicBezTo>
                <a:cubicBezTo>
                  <a:pt x="3516997" y="2887940"/>
                  <a:pt x="3516224" y="2887763"/>
                  <a:pt x="3515647" y="2887557"/>
                </a:cubicBezTo>
                <a:cubicBezTo>
                  <a:pt x="3515071" y="2887351"/>
                  <a:pt x="3514676" y="2887071"/>
                  <a:pt x="3514464" y="2886718"/>
                </a:cubicBezTo>
                <a:cubicBezTo>
                  <a:pt x="3514251" y="2886364"/>
                  <a:pt x="3514146" y="2885952"/>
                  <a:pt x="3514146" y="2885480"/>
                </a:cubicBezTo>
                <a:lnTo>
                  <a:pt x="3514146" y="2780324"/>
                </a:lnTo>
                <a:cubicBezTo>
                  <a:pt x="3514146" y="2777850"/>
                  <a:pt x="3514803" y="2776083"/>
                  <a:pt x="3516119" y="2775022"/>
                </a:cubicBezTo>
                <a:cubicBezTo>
                  <a:pt x="3517435" y="2773962"/>
                  <a:pt x="3518900" y="2773431"/>
                  <a:pt x="3520516" y="2773431"/>
                </a:cubicBezTo>
                <a:close/>
                <a:moveTo>
                  <a:pt x="3044266" y="2773431"/>
                </a:moveTo>
                <a:lnTo>
                  <a:pt x="3053597" y="2773431"/>
                </a:lnTo>
                <a:cubicBezTo>
                  <a:pt x="3055512" y="2773431"/>
                  <a:pt x="3057185" y="2773608"/>
                  <a:pt x="3058623" y="2773962"/>
                </a:cubicBezTo>
                <a:cubicBezTo>
                  <a:pt x="3060059" y="2774315"/>
                  <a:pt x="3061314" y="2774875"/>
                  <a:pt x="3062392" y="2775641"/>
                </a:cubicBezTo>
                <a:cubicBezTo>
                  <a:pt x="3063467" y="2776407"/>
                  <a:pt x="3064366" y="2777379"/>
                  <a:pt x="3065083" y="2778557"/>
                </a:cubicBezTo>
                <a:cubicBezTo>
                  <a:pt x="3065800" y="2779735"/>
                  <a:pt x="3066429" y="2781119"/>
                  <a:pt x="3066967" y="2782710"/>
                </a:cubicBezTo>
                <a:lnTo>
                  <a:pt x="3099663" y="2865510"/>
                </a:lnTo>
                <a:lnTo>
                  <a:pt x="3100105" y="2865510"/>
                </a:lnTo>
                <a:lnTo>
                  <a:pt x="3134125" y="2782975"/>
                </a:lnTo>
                <a:cubicBezTo>
                  <a:pt x="3134783" y="2781208"/>
                  <a:pt x="3135502" y="2779706"/>
                  <a:pt x="3136280" y="2778468"/>
                </a:cubicBezTo>
                <a:cubicBezTo>
                  <a:pt x="3137059" y="2777231"/>
                  <a:pt x="3137911" y="2776245"/>
                  <a:pt x="3138839" y="2775508"/>
                </a:cubicBezTo>
                <a:cubicBezTo>
                  <a:pt x="3139767" y="2774772"/>
                  <a:pt x="3140800" y="2774242"/>
                  <a:pt x="3141936" y="2773918"/>
                </a:cubicBezTo>
                <a:cubicBezTo>
                  <a:pt x="3143073" y="2773594"/>
                  <a:pt x="3144390" y="2773431"/>
                  <a:pt x="3145886" y="2773431"/>
                </a:cubicBezTo>
                <a:lnTo>
                  <a:pt x="3155671" y="2773431"/>
                </a:lnTo>
                <a:cubicBezTo>
                  <a:pt x="3156570" y="2773431"/>
                  <a:pt x="3157424" y="2773564"/>
                  <a:pt x="3158231" y="2773829"/>
                </a:cubicBezTo>
                <a:cubicBezTo>
                  <a:pt x="3159038" y="2774094"/>
                  <a:pt x="3159727" y="2774507"/>
                  <a:pt x="3160296" y="2775066"/>
                </a:cubicBezTo>
                <a:cubicBezTo>
                  <a:pt x="3160863" y="2775626"/>
                  <a:pt x="3161328" y="2776333"/>
                  <a:pt x="3161688" y="2777187"/>
                </a:cubicBezTo>
                <a:cubicBezTo>
                  <a:pt x="3162046" y="2778041"/>
                  <a:pt x="3162225" y="2779087"/>
                  <a:pt x="3162225" y="2780324"/>
                </a:cubicBezTo>
                <a:lnTo>
                  <a:pt x="3162225" y="2885480"/>
                </a:lnTo>
                <a:cubicBezTo>
                  <a:pt x="3162225" y="2885952"/>
                  <a:pt x="3162105" y="2886364"/>
                  <a:pt x="3161862" y="2886718"/>
                </a:cubicBezTo>
                <a:cubicBezTo>
                  <a:pt x="3161620" y="2887071"/>
                  <a:pt x="3161194" y="2887351"/>
                  <a:pt x="3160586" y="2887557"/>
                </a:cubicBezTo>
                <a:cubicBezTo>
                  <a:pt x="3159981" y="2887763"/>
                  <a:pt x="3159207" y="2887940"/>
                  <a:pt x="3158266" y="2888087"/>
                </a:cubicBezTo>
                <a:cubicBezTo>
                  <a:pt x="3157326" y="2888235"/>
                  <a:pt x="3156096" y="2888308"/>
                  <a:pt x="3154581" y="2888308"/>
                </a:cubicBezTo>
                <a:cubicBezTo>
                  <a:pt x="3153185" y="2888308"/>
                  <a:pt x="3151986" y="2888235"/>
                  <a:pt x="3150986" y="2888087"/>
                </a:cubicBezTo>
                <a:cubicBezTo>
                  <a:pt x="3149985" y="2887940"/>
                  <a:pt x="3149196" y="2887763"/>
                  <a:pt x="3148620" y="2887557"/>
                </a:cubicBezTo>
                <a:cubicBezTo>
                  <a:pt x="3148043" y="2887351"/>
                  <a:pt x="3147633" y="2887071"/>
                  <a:pt x="3147391" y="2886718"/>
                </a:cubicBezTo>
                <a:cubicBezTo>
                  <a:pt x="3147149" y="2886364"/>
                  <a:pt x="3147027" y="2885952"/>
                  <a:pt x="3147027" y="2885480"/>
                </a:cubicBezTo>
                <a:lnTo>
                  <a:pt x="3147027" y="2785891"/>
                </a:lnTo>
                <a:lnTo>
                  <a:pt x="3146850" y="2785891"/>
                </a:lnTo>
                <a:lnTo>
                  <a:pt x="3106557" y="2885922"/>
                </a:lnTo>
                <a:cubicBezTo>
                  <a:pt x="3106379" y="2886335"/>
                  <a:pt x="3106128" y="2886688"/>
                  <a:pt x="3105805" y="2886983"/>
                </a:cubicBezTo>
                <a:cubicBezTo>
                  <a:pt x="3105479" y="2887277"/>
                  <a:pt x="3105009" y="2887528"/>
                  <a:pt x="3104391" y="2887734"/>
                </a:cubicBezTo>
                <a:cubicBezTo>
                  <a:pt x="3103770" y="2887940"/>
                  <a:pt x="3103036" y="2888087"/>
                  <a:pt x="3102184" y="2888176"/>
                </a:cubicBezTo>
                <a:cubicBezTo>
                  <a:pt x="3101326" y="2888264"/>
                  <a:pt x="3100311" y="2888308"/>
                  <a:pt x="3099131" y="2888308"/>
                </a:cubicBezTo>
                <a:cubicBezTo>
                  <a:pt x="3097895" y="2888308"/>
                  <a:pt x="3096834" y="2888249"/>
                  <a:pt x="3095952" y="2888131"/>
                </a:cubicBezTo>
                <a:cubicBezTo>
                  <a:pt x="3095068" y="2888014"/>
                  <a:pt x="3094331" y="2887852"/>
                  <a:pt x="3093743" y="2887645"/>
                </a:cubicBezTo>
                <a:cubicBezTo>
                  <a:pt x="3093153" y="2887439"/>
                  <a:pt x="3092697" y="2887189"/>
                  <a:pt x="3092374" y="2886894"/>
                </a:cubicBezTo>
                <a:cubicBezTo>
                  <a:pt x="3092049" y="2886600"/>
                  <a:pt x="3091827" y="2886276"/>
                  <a:pt x="3091711" y="2885922"/>
                </a:cubicBezTo>
                <a:lnTo>
                  <a:pt x="3053182" y="2785891"/>
                </a:lnTo>
                <a:lnTo>
                  <a:pt x="3053094" y="2785891"/>
                </a:lnTo>
                <a:lnTo>
                  <a:pt x="3053094" y="2885480"/>
                </a:lnTo>
                <a:cubicBezTo>
                  <a:pt x="3053094" y="2885952"/>
                  <a:pt x="3052974" y="2886364"/>
                  <a:pt x="3052730" y="2886718"/>
                </a:cubicBezTo>
                <a:cubicBezTo>
                  <a:pt x="3052487" y="2887071"/>
                  <a:pt x="3052064" y="2887351"/>
                  <a:pt x="3051457" y="2887557"/>
                </a:cubicBezTo>
                <a:cubicBezTo>
                  <a:pt x="3050850" y="2887763"/>
                  <a:pt x="3050060" y="2887940"/>
                  <a:pt x="3049090" y="2888087"/>
                </a:cubicBezTo>
                <a:cubicBezTo>
                  <a:pt x="3048119" y="2888235"/>
                  <a:pt x="3046875" y="2888308"/>
                  <a:pt x="3045358" y="2888308"/>
                </a:cubicBezTo>
                <a:cubicBezTo>
                  <a:pt x="3043902" y="2888308"/>
                  <a:pt x="3042688" y="2888235"/>
                  <a:pt x="3041718" y="2888087"/>
                </a:cubicBezTo>
                <a:cubicBezTo>
                  <a:pt x="3040748" y="2887940"/>
                  <a:pt x="3039974" y="2887763"/>
                  <a:pt x="3039396" y="2887557"/>
                </a:cubicBezTo>
                <a:cubicBezTo>
                  <a:pt x="3038820" y="2887351"/>
                  <a:pt x="3038424" y="2887071"/>
                  <a:pt x="3038213" y="2886718"/>
                </a:cubicBezTo>
                <a:cubicBezTo>
                  <a:pt x="3038001" y="2886364"/>
                  <a:pt x="3037895" y="2885952"/>
                  <a:pt x="3037895" y="2885480"/>
                </a:cubicBezTo>
                <a:lnTo>
                  <a:pt x="3037895" y="2780324"/>
                </a:lnTo>
                <a:cubicBezTo>
                  <a:pt x="3037895" y="2777850"/>
                  <a:pt x="3038552" y="2776083"/>
                  <a:pt x="3039868" y="2775022"/>
                </a:cubicBezTo>
                <a:cubicBezTo>
                  <a:pt x="3041184" y="2773962"/>
                  <a:pt x="3042651" y="2773431"/>
                  <a:pt x="3044266" y="2773431"/>
                </a:cubicBezTo>
                <a:close/>
                <a:moveTo>
                  <a:pt x="2577542" y="2773431"/>
                </a:moveTo>
                <a:lnTo>
                  <a:pt x="2586874" y="2773431"/>
                </a:lnTo>
                <a:cubicBezTo>
                  <a:pt x="2588789" y="2773431"/>
                  <a:pt x="2590463" y="2773608"/>
                  <a:pt x="2591899" y="2773962"/>
                </a:cubicBezTo>
                <a:cubicBezTo>
                  <a:pt x="2593336" y="2774315"/>
                  <a:pt x="2594592" y="2774875"/>
                  <a:pt x="2595669" y="2775641"/>
                </a:cubicBezTo>
                <a:cubicBezTo>
                  <a:pt x="2596745" y="2776407"/>
                  <a:pt x="2597642" y="2777379"/>
                  <a:pt x="2598360" y="2778557"/>
                </a:cubicBezTo>
                <a:cubicBezTo>
                  <a:pt x="2599078" y="2779735"/>
                  <a:pt x="2599707" y="2781119"/>
                  <a:pt x="2600245" y="2782710"/>
                </a:cubicBezTo>
                <a:lnTo>
                  <a:pt x="2632943" y="2865510"/>
                </a:lnTo>
                <a:lnTo>
                  <a:pt x="2633385" y="2865510"/>
                </a:lnTo>
                <a:lnTo>
                  <a:pt x="2667407" y="2782975"/>
                </a:lnTo>
                <a:cubicBezTo>
                  <a:pt x="2668065" y="2781208"/>
                  <a:pt x="2668783" y="2779706"/>
                  <a:pt x="2669561" y="2778468"/>
                </a:cubicBezTo>
                <a:cubicBezTo>
                  <a:pt x="2670339" y="2777231"/>
                  <a:pt x="2671193" y="2776245"/>
                  <a:pt x="2672120" y="2775508"/>
                </a:cubicBezTo>
                <a:cubicBezTo>
                  <a:pt x="2673048" y="2774772"/>
                  <a:pt x="2674080" y="2774242"/>
                  <a:pt x="2675217" y="2773918"/>
                </a:cubicBezTo>
                <a:cubicBezTo>
                  <a:pt x="2676354" y="2773594"/>
                  <a:pt x="2677670" y="2773431"/>
                  <a:pt x="2679167" y="2773431"/>
                </a:cubicBezTo>
                <a:lnTo>
                  <a:pt x="2688953" y="2773431"/>
                </a:lnTo>
                <a:cubicBezTo>
                  <a:pt x="2689851" y="2773431"/>
                  <a:pt x="2690704" y="2773564"/>
                  <a:pt x="2691512" y="2773829"/>
                </a:cubicBezTo>
                <a:cubicBezTo>
                  <a:pt x="2692319" y="2774094"/>
                  <a:pt x="2693007" y="2774507"/>
                  <a:pt x="2693577" y="2775066"/>
                </a:cubicBezTo>
                <a:cubicBezTo>
                  <a:pt x="2694145" y="2775626"/>
                  <a:pt x="2694609" y="2776333"/>
                  <a:pt x="2694969" y="2777187"/>
                </a:cubicBezTo>
                <a:cubicBezTo>
                  <a:pt x="2695327" y="2778041"/>
                  <a:pt x="2695507" y="2779087"/>
                  <a:pt x="2695507" y="2780324"/>
                </a:cubicBezTo>
                <a:lnTo>
                  <a:pt x="2695507" y="2885480"/>
                </a:lnTo>
                <a:cubicBezTo>
                  <a:pt x="2695507" y="2885952"/>
                  <a:pt x="2695386" y="2886364"/>
                  <a:pt x="2695143" y="2886718"/>
                </a:cubicBezTo>
                <a:cubicBezTo>
                  <a:pt x="2694901" y="2887071"/>
                  <a:pt x="2694475" y="2887351"/>
                  <a:pt x="2693869" y="2887557"/>
                </a:cubicBezTo>
                <a:cubicBezTo>
                  <a:pt x="2693262" y="2887763"/>
                  <a:pt x="2692488" y="2887940"/>
                  <a:pt x="2691548" y="2888087"/>
                </a:cubicBezTo>
                <a:cubicBezTo>
                  <a:pt x="2690607" y="2888235"/>
                  <a:pt x="2689379" y="2888308"/>
                  <a:pt x="2687861" y="2888308"/>
                </a:cubicBezTo>
                <a:cubicBezTo>
                  <a:pt x="2686466" y="2888308"/>
                  <a:pt x="2685268" y="2888235"/>
                  <a:pt x="2684267" y="2888087"/>
                </a:cubicBezTo>
                <a:cubicBezTo>
                  <a:pt x="2683266" y="2887940"/>
                  <a:pt x="2682477" y="2887763"/>
                  <a:pt x="2681901" y="2887557"/>
                </a:cubicBezTo>
                <a:cubicBezTo>
                  <a:pt x="2681324" y="2887351"/>
                  <a:pt x="2680914" y="2887071"/>
                  <a:pt x="2680672" y="2886718"/>
                </a:cubicBezTo>
                <a:cubicBezTo>
                  <a:pt x="2680429" y="2886364"/>
                  <a:pt x="2680308" y="2885952"/>
                  <a:pt x="2680308" y="2885480"/>
                </a:cubicBezTo>
                <a:lnTo>
                  <a:pt x="2680308" y="2785891"/>
                </a:lnTo>
                <a:lnTo>
                  <a:pt x="2680131" y="2785891"/>
                </a:lnTo>
                <a:lnTo>
                  <a:pt x="2639835" y="2885922"/>
                </a:lnTo>
                <a:cubicBezTo>
                  <a:pt x="2639659" y="2886335"/>
                  <a:pt x="2639409" y="2886688"/>
                  <a:pt x="2639085" y="2886983"/>
                </a:cubicBezTo>
                <a:cubicBezTo>
                  <a:pt x="2638760" y="2887277"/>
                  <a:pt x="2638289" y="2887528"/>
                  <a:pt x="2637671" y="2887734"/>
                </a:cubicBezTo>
                <a:cubicBezTo>
                  <a:pt x="2637051" y="2887940"/>
                  <a:pt x="2636315" y="2888087"/>
                  <a:pt x="2635462" y="2888176"/>
                </a:cubicBezTo>
                <a:cubicBezTo>
                  <a:pt x="2634607" y="2888264"/>
                  <a:pt x="2633591" y="2888308"/>
                  <a:pt x="2632413" y="2888308"/>
                </a:cubicBezTo>
                <a:cubicBezTo>
                  <a:pt x="2631175" y="2888308"/>
                  <a:pt x="2630115" y="2888249"/>
                  <a:pt x="2629230" y="2888131"/>
                </a:cubicBezTo>
                <a:cubicBezTo>
                  <a:pt x="2628348" y="2888014"/>
                  <a:pt x="2627611" y="2887852"/>
                  <a:pt x="2627021" y="2887645"/>
                </a:cubicBezTo>
                <a:cubicBezTo>
                  <a:pt x="2626434" y="2887439"/>
                  <a:pt x="2625976" y="2887189"/>
                  <a:pt x="2625653" y="2886894"/>
                </a:cubicBezTo>
                <a:cubicBezTo>
                  <a:pt x="2625328" y="2886600"/>
                  <a:pt x="2625107" y="2886276"/>
                  <a:pt x="2624989" y="2885922"/>
                </a:cubicBezTo>
                <a:lnTo>
                  <a:pt x="2586459" y="2785891"/>
                </a:lnTo>
                <a:lnTo>
                  <a:pt x="2586370" y="2785891"/>
                </a:lnTo>
                <a:lnTo>
                  <a:pt x="2586370" y="2885480"/>
                </a:lnTo>
                <a:cubicBezTo>
                  <a:pt x="2586370" y="2885952"/>
                  <a:pt x="2586250" y="2886364"/>
                  <a:pt x="2586007" y="2886718"/>
                </a:cubicBezTo>
                <a:cubicBezTo>
                  <a:pt x="2585764" y="2887071"/>
                  <a:pt x="2585340" y="2887351"/>
                  <a:pt x="2584733" y="2887557"/>
                </a:cubicBezTo>
                <a:cubicBezTo>
                  <a:pt x="2584125" y="2887763"/>
                  <a:pt x="2583337" y="2887940"/>
                  <a:pt x="2582366" y="2888087"/>
                </a:cubicBezTo>
                <a:cubicBezTo>
                  <a:pt x="2581395" y="2888235"/>
                  <a:pt x="2580152" y="2888308"/>
                  <a:pt x="2578635" y="2888308"/>
                </a:cubicBezTo>
                <a:cubicBezTo>
                  <a:pt x="2577178" y="2888308"/>
                  <a:pt x="2575964" y="2888235"/>
                  <a:pt x="2574994" y="2888087"/>
                </a:cubicBezTo>
                <a:cubicBezTo>
                  <a:pt x="2574023" y="2887940"/>
                  <a:pt x="2573250" y="2887763"/>
                  <a:pt x="2572673" y="2887557"/>
                </a:cubicBezTo>
                <a:cubicBezTo>
                  <a:pt x="2572096" y="2887351"/>
                  <a:pt x="2571702" y="2887071"/>
                  <a:pt x="2571490" y="2886718"/>
                </a:cubicBezTo>
                <a:cubicBezTo>
                  <a:pt x="2571278" y="2886364"/>
                  <a:pt x="2571171" y="2885952"/>
                  <a:pt x="2571171" y="2885480"/>
                </a:cubicBezTo>
                <a:lnTo>
                  <a:pt x="2571171" y="2780324"/>
                </a:lnTo>
                <a:cubicBezTo>
                  <a:pt x="2571171" y="2777850"/>
                  <a:pt x="2571830" y="2776083"/>
                  <a:pt x="2573144" y="2775022"/>
                </a:cubicBezTo>
                <a:cubicBezTo>
                  <a:pt x="2574462" y="2773962"/>
                  <a:pt x="2575927" y="2773431"/>
                  <a:pt x="2577542" y="2773431"/>
                </a:cubicBezTo>
                <a:close/>
                <a:moveTo>
                  <a:pt x="2101290" y="2773431"/>
                </a:moveTo>
                <a:lnTo>
                  <a:pt x="2110622" y="2773431"/>
                </a:lnTo>
                <a:cubicBezTo>
                  <a:pt x="2112537" y="2773431"/>
                  <a:pt x="2114211" y="2773608"/>
                  <a:pt x="2115646" y="2773962"/>
                </a:cubicBezTo>
                <a:cubicBezTo>
                  <a:pt x="2117083" y="2774315"/>
                  <a:pt x="2118339" y="2774875"/>
                  <a:pt x="2119416" y="2775641"/>
                </a:cubicBezTo>
                <a:cubicBezTo>
                  <a:pt x="2120491" y="2776407"/>
                  <a:pt x="2121389" y="2777379"/>
                  <a:pt x="2122107" y="2778557"/>
                </a:cubicBezTo>
                <a:cubicBezTo>
                  <a:pt x="2122825" y="2779735"/>
                  <a:pt x="2123453" y="2781119"/>
                  <a:pt x="2123991" y="2782710"/>
                </a:cubicBezTo>
                <a:lnTo>
                  <a:pt x="2156686" y="2865510"/>
                </a:lnTo>
                <a:lnTo>
                  <a:pt x="2157129" y="2865510"/>
                </a:lnTo>
                <a:lnTo>
                  <a:pt x="2191150" y="2782975"/>
                </a:lnTo>
                <a:cubicBezTo>
                  <a:pt x="2191808" y="2781208"/>
                  <a:pt x="2192527" y="2779706"/>
                  <a:pt x="2193304" y="2778468"/>
                </a:cubicBezTo>
                <a:cubicBezTo>
                  <a:pt x="2194083" y="2777231"/>
                  <a:pt x="2194935" y="2776245"/>
                  <a:pt x="2195863" y="2775508"/>
                </a:cubicBezTo>
                <a:cubicBezTo>
                  <a:pt x="2196791" y="2774772"/>
                  <a:pt x="2197823" y="2774242"/>
                  <a:pt x="2198961" y="2773918"/>
                </a:cubicBezTo>
                <a:cubicBezTo>
                  <a:pt x="2200097" y="2773594"/>
                  <a:pt x="2201413" y="2773431"/>
                  <a:pt x="2202912" y="2773431"/>
                </a:cubicBezTo>
                <a:lnTo>
                  <a:pt x="2212698" y="2773431"/>
                </a:lnTo>
                <a:cubicBezTo>
                  <a:pt x="2213594" y="2773431"/>
                  <a:pt x="2214449" y="2773564"/>
                  <a:pt x="2215256" y="2773829"/>
                </a:cubicBezTo>
                <a:cubicBezTo>
                  <a:pt x="2216064" y="2774094"/>
                  <a:pt x="2216753" y="2774507"/>
                  <a:pt x="2217321" y="2775066"/>
                </a:cubicBezTo>
                <a:cubicBezTo>
                  <a:pt x="2217891" y="2775626"/>
                  <a:pt x="2218354" y="2776333"/>
                  <a:pt x="2218714" y="2777187"/>
                </a:cubicBezTo>
                <a:cubicBezTo>
                  <a:pt x="2219073" y="2778041"/>
                  <a:pt x="2219252" y="2779087"/>
                  <a:pt x="2219252" y="2780324"/>
                </a:cubicBezTo>
                <a:lnTo>
                  <a:pt x="2219252" y="2885480"/>
                </a:lnTo>
                <a:cubicBezTo>
                  <a:pt x="2219252" y="2885952"/>
                  <a:pt x="2219131" y="2886364"/>
                  <a:pt x="2218888" y="2886718"/>
                </a:cubicBezTo>
                <a:cubicBezTo>
                  <a:pt x="2218645" y="2887071"/>
                  <a:pt x="2218221" y="2887351"/>
                  <a:pt x="2217615" y="2887557"/>
                </a:cubicBezTo>
                <a:cubicBezTo>
                  <a:pt x="2217007" y="2887763"/>
                  <a:pt x="2216234" y="2887940"/>
                  <a:pt x="2215292" y="2888087"/>
                </a:cubicBezTo>
                <a:cubicBezTo>
                  <a:pt x="2214353" y="2888235"/>
                  <a:pt x="2213123" y="2888308"/>
                  <a:pt x="2211607" y="2888308"/>
                </a:cubicBezTo>
                <a:cubicBezTo>
                  <a:pt x="2210211" y="2888308"/>
                  <a:pt x="2209012" y="2888235"/>
                  <a:pt x="2208011" y="2888087"/>
                </a:cubicBezTo>
                <a:cubicBezTo>
                  <a:pt x="2207010" y="2887940"/>
                  <a:pt x="2206221" y="2887763"/>
                  <a:pt x="2205644" y="2887557"/>
                </a:cubicBezTo>
                <a:cubicBezTo>
                  <a:pt x="2205068" y="2887351"/>
                  <a:pt x="2204659" y="2887071"/>
                  <a:pt x="2204415" y="2886718"/>
                </a:cubicBezTo>
                <a:cubicBezTo>
                  <a:pt x="2204172" y="2886364"/>
                  <a:pt x="2204051" y="2885952"/>
                  <a:pt x="2204051" y="2885480"/>
                </a:cubicBezTo>
                <a:lnTo>
                  <a:pt x="2204051" y="2785891"/>
                </a:lnTo>
                <a:lnTo>
                  <a:pt x="2203876" y="2785891"/>
                </a:lnTo>
                <a:lnTo>
                  <a:pt x="2163579" y="2885922"/>
                </a:lnTo>
                <a:cubicBezTo>
                  <a:pt x="2163402" y="2886335"/>
                  <a:pt x="2163152" y="2886688"/>
                  <a:pt x="2162829" y="2886983"/>
                </a:cubicBezTo>
                <a:cubicBezTo>
                  <a:pt x="2162504" y="2887277"/>
                  <a:pt x="2162033" y="2887528"/>
                  <a:pt x="2161414" y="2887734"/>
                </a:cubicBezTo>
                <a:cubicBezTo>
                  <a:pt x="2160796" y="2887940"/>
                  <a:pt x="2160060" y="2888087"/>
                  <a:pt x="2159205" y="2888176"/>
                </a:cubicBezTo>
                <a:cubicBezTo>
                  <a:pt x="2158351" y="2888264"/>
                  <a:pt x="2157335" y="2888308"/>
                  <a:pt x="2156156" y="2888308"/>
                </a:cubicBezTo>
                <a:cubicBezTo>
                  <a:pt x="2154920" y="2888308"/>
                  <a:pt x="2153860" y="2888249"/>
                  <a:pt x="2152975" y="2888131"/>
                </a:cubicBezTo>
                <a:cubicBezTo>
                  <a:pt x="2152091" y="2888014"/>
                  <a:pt x="2151355" y="2887852"/>
                  <a:pt x="2150767" y="2887645"/>
                </a:cubicBezTo>
                <a:cubicBezTo>
                  <a:pt x="2150178" y="2887439"/>
                  <a:pt x="2149721" y="2887189"/>
                  <a:pt x="2149398" y="2886894"/>
                </a:cubicBezTo>
                <a:cubicBezTo>
                  <a:pt x="2149072" y="2886600"/>
                  <a:pt x="2148852" y="2886276"/>
                  <a:pt x="2148733" y="2885922"/>
                </a:cubicBezTo>
                <a:lnTo>
                  <a:pt x="2110206" y="2785891"/>
                </a:lnTo>
                <a:lnTo>
                  <a:pt x="2110118" y="2785891"/>
                </a:lnTo>
                <a:lnTo>
                  <a:pt x="2110118" y="2885480"/>
                </a:lnTo>
                <a:cubicBezTo>
                  <a:pt x="2110118" y="2885952"/>
                  <a:pt x="2109997" y="2886364"/>
                  <a:pt x="2109754" y="2886718"/>
                </a:cubicBezTo>
                <a:cubicBezTo>
                  <a:pt x="2109512" y="2887071"/>
                  <a:pt x="2109087" y="2887351"/>
                  <a:pt x="2108479" y="2887557"/>
                </a:cubicBezTo>
                <a:cubicBezTo>
                  <a:pt x="2107873" y="2887763"/>
                  <a:pt x="2107084" y="2887940"/>
                  <a:pt x="2106113" y="2888087"/>
                </a:cubicBezTo>
                <a:cubicBezTo>
                  <a:pt x="2105143" y="2888235"/>
                  <a:pt x="2103899" y="2888308"/>
                  <a:pt x="2102383" y="2888308"/>
                </a:cubicBezTo>
                <a:cubicBezTo>
                  <a:pt x="2100926" y="2888308"/>
                  <a:pt x="2099712" y="2888235"/>
                  <a:pt x="2098742" y="2888087"/>
                </a:cubicBezTo>
                <a:cubicBezTo>
                  <a:pt x="2097771" y="2887940"/>
                  <a:pt x="2096997" y="2887763"/>
                  <a:pt x="2096422" y="2887557"/>
                </a:cubicBezTo>
                <a:cubicBezTo>
                  <a:pt x="2095844" y="2887351"/>
                  <a:pt x="2095451" y="2887071"/>
                  <a:pt x="2095239" y="2886718"/>
                </a:cubicBezTo>
                <a:cubicBezTo>
                  <a:pt x="2095026" y="2886364"/>
                  <a:pt x="2094919" y="2885952"/>
                  <a:pt x="2094919" y="2885480"/>
                </a:cubicBezTo>
                <a:lnTo>
                  <a:pt x="2094919" y="2780324"/>
                </a:lnTo>
                <a:cubicBezTo>
                  <a:pt x="2094919" y="2777850"/>
                  <a:pt x="2095577" y="2776083"/>
                  <a:pt x="2096892" y="2775022"/>
                </a:cubicBezTo>
                <a:cubicBezTo>
                  <a:pt x="2098209" y="2773962"/>
                  <a:pt x="2099675" y="2773431"/>
                  <a:pt x="2101290" y="2773431"/>
                </a:cubicBezTo>
                <a:close/>
                <a:moveTo>
                  <a:pt x="1634561" y="2773431"/>
                </a:moveTo>
                <a:lnTo>
                  <a:pt x="1643894" y="2773431"/>
                </a:lnTo>
                <a:cubicBezTo>
                  <a:pt x="1645808" y="2773431"/>
                  <a:pt x="1647491" y="2773608"/>
                  <a:pt x="1648928" y="2773962"/>
                </a:cubicBezTo>
                <a:cubicBezTo>
                  <a:pt x="1650364" y="2774315"/>
                  <a:pt x="1651620" y="2774875"/>
                  <a:pt x="1652697" y="2775641"/>
                </a:cubicBezTo>
                <a:cubicBezTo>
                  <a:pt x="1653773" y="2776407"/>
                  <a:pt x="1654670" y="2777379"/>
                  <a:pt x="1655388" y="2778557"/>
                </a:cubicBezTo>
                <a:cubicBezTo>
                  <a:pt x="1656107" y="2779735"/>
                  <a:pt x="1656735" y="2781119"/>
                  <a:pt x="1657273" y="2782710"/>
                </a:cubicBezTo>
                <a:lnTo>
                  <a:pt x="1689968" y="2865510"/>
                </a:lnTo>
                <a:lnTo>
                  <a:pt x="1690409" y="2865510"/>
                </a:lnTo>
                <a:lnTo>
                  <a:pt x="1724430" y="2782975"/>
                </a:lnTo>
                <a:cubicBezTo>
                  <a:pt x="1725087" y="2781208"/>
                  <a:pt x="1725806" y="2779706"/>
                  <a:pt x="1726585" y="2778468"/>
                </a:cubicBezTo>
                <a:cubicBezTo>
                  <a:pt x="1727363" y="2777231"/>
                  <a:pt x="1728216" y="2776245"/>
                  <a:pt x="1729144" y="2775508"/>
                </a:cubicBezTo>
                <a:cubicBezTo>
                  <a:pt x="1730072" y="2774772"/>
                  <a:pt x="1731104" y="2774242"/>
                  <a:pt x="1732240" y="2773918"/>
                </a:cubicBezTo>
                <a:cubicBezTo>
                  <a:pt x="1733378" y="2773594"/>
                  <a:pt x="1734694" y="2773431"/>
                  <a:pt x="1736191" y="2773431"/>
                </a:cubicBezTo>
                <a:lnTo>
                  <a:pt x="1745976" y="2773431"/>
                </a:lnTo>
                <a:cubicBezTo>
                  <a:pt x="1746875" y="2773431"/>
                  <a:pt x="1747728" y="2773564"/>
                  <a:pt x="1748535" y="2773829"/>
                </a:cubicBezTo>
                <a:cubicBezTo>
                  <a:pt x="1749343" y="2774094"/>
                  <a:pt x="1750032" y="2774507"/>
                  <a:pt x="1750600" y="2775066"/>
                </a:cubicBezTo>
                <a:cubicBezTo>
                  <a:pt x="1751169" y="2775626"/>
                  <a:pt x="1751633" y="2776333"/>
                  <a:pt x="1751992" y="2777187"/>
                </a:cubicBezTo>
                <a:cubicBezTo>
                  <a:pt x="1752351" y="2778041"/>
                  <a:pt x="1752530" y="2779087"/>
                  <a:pt x="1752530" y="2780324"/>
                </a:cubicBezTo>
                <a:lnTo>
                  <a:pt x="1752530" y="2885480"/>
                </a:lnTo>
                <a:cubicBezTo>
                  <a:pt x="1752530" y="2885952"/>
                  <a:pt x="1752410" y="2886364"/>
                  <a:pt x="1752167" y="2886718"/>
                </a:cubicBezTo>
                <a:cubicBezTo>
                  <a:pt x="1751924" y="2887071"/>
                  <a:pt x="1751499" y="2887351"/>
                  <a:pt x="1750892" y="2887557"/>
                </a:cubicBezTo>
                <a:cubicBezTo>
                  <a:pt x="1750285" y="2887763"/>
                  <a:pt x="1749512" y="2887940"/>
                  <a:pt x="1748571" y="2888087"/>
                </a:cubicBezTo>
                <a:cubicBezTo>
                  <a:pt x="1747631" y="2888235"/>
                  <a:pt x="1746402" y="2888308"/>
                  <a:pt x="1744885" y="2888308"/>
                </a:cubicBezTo>
                <a:cubicBezTo>
                  <a:pt x="1743490" y="2888308"/>
                  <a:pt x="1742291" y="2888235"/>
                  <a:pt x="1741291" y="2888087"/>
                </a:cubicBezTo>
                <a:cubicBezTo>
                  <a:pt x="1740290" y="2887940"/>
                  <a:pt x="1739501" y="2887763"/>
                  <a:pt x="1738924" y="2887557"/>
                </a:cubicBezTo>
                <a:cubicBezTo>
                  <a:pt x="1738347" y="2887351"/>
                  <a:pt x="1737937" y="2887071"/>
                  <a:pt x="1737696" y="2886718"/>
                </a:cubicBezTo>
                <a:cubicBezTo>
                  <a:pt x="1737452" y="2886364"/>
                  <a:pt x="1737332" y="2885952"/>
                  <a:pt x="1737332" y="2885480"/>
                </a:cubicBezTo>
                <a:lnTo>
                  <a:pt x="1737332" y="2785891"/>
                </a:lnTo>
                <a:lnTo>
                  <a:pt x="1737155" y="2785891"/>
                </a:lnTo>
                <a:lnTo>
                  <a:pt x="1696860" y="2885922"/>
                </a:lnTo>
                <a:cubicBezTo>
                  <a:pt x="1696684" y="2886335"/>
                  <a:pt x="1696434" y="2886688"/>
                  <a:pt x="1696109" y="2886983"/>
                </a:cubicBezTo>
                <a:cubicBezTo>
                  <a:pt x="1695784" y="2887277"/>
                  <a:pt x="1695314" y="2887528"/>
                  <a:pt x="1694696" y="2887734"/>
                </a:cubicBezTo>
                <a:cubicBezTo>
                  <a:pt x="1694077" y="2887940"/>
                  <a:pt x="1693340" y="2888087"/>
                  <a:pt x="1692486" y="2888176"/>
                </a:cubicBezTo>
                <a:cubicBezTo>
                  <a:pt x="1691633" y="2888264"/>
                  <a:pt x="1690616" y="2888308"/>
                  <a:pt x="1689437" y="2888308"/>
                </a:cubicBezTo>
                <a:cubicBezTo>
                  <a:pt x="1688201" y="2888308"/>
                  <a:pt x="1687140" y="2888249"/>
                  <a:pt x="1686256" y="2888131"/>
                </a:cubicBezTo>
                <a:cubicBezTo>
                  <a:pt x="1685373" y="2888014"/>
                  <a:pt x="1684637" y="2887852"/>
                  <a:pt x="1684048" y="2887645"/>
                </a:cubicBezTo>
                <a:cubicBezTo>
                  <a:pt x="1683458" y="2887439"/>
                  <a:pt x="1683002" y="2887189"/>
                  <a:pt x="1682677" y="2886894"/>
                </a:cubicBezTo>
                <a:cubicBezTo>
                  <a:pt x="1682353" y="2886600"/>
                  <a:pt x="1682132" y="2886276"/>
                  <a:pt x="1682015" y="2885922"/>
                </a:cubicBezTo>
                <a:lnTo>
                  <a:pt x="1643479" y="2785891"/>
                </a:lnTo>
                <a:lnTo>
                  <a:pt x="1643390" y="2785891"/>
                </a:lnTo>
                <a:lnTo>
                  <a:pt x="1643390" y="2885480"/>
                </a:lnTo>
                <a:cubicBezTo>
                  <a:pt x="1643390" y="2885952"/>
                  <a:pt x="1643269" y="2886364"/>
                  <a:pt x="1643026" y="2886718"/>
                </a:cubicBezTo>
                <a:cubicBezTo>
                  <a:pt x="1642784" y="2887071"/>
                  <a:pt x="1642359" y="2887351"/>
                  <a:pt x="1641752" y="2887557"/>
                </a:cubicBezTo>
                <a:cubicBezTo>
                  <a:pt x="1641145" y="2887763"/>
                  <a:pt x="1640356" y="2887940"/>
                  <a:pt x="1639385" y="2888087"/>
                </a:cubicBezTo>
                <a:cubicBezTo>
                  <a:pt x="1638414" y="2888235"/>
                  <a:pt x="1637171" y="2888308"/>
                  <a:pt x="1635653" y="2888308"/>
                </a:cubicBezTo>
                <a:cubicBezTo>
                  <a:pt x="1634197" y="2888308"/>
                  <a:pt x="1632984" y="2888235"/>
                  <a:pt x="1632013" y="2888087"/>
                </a:cubicBezTo>
                <a:cubicBezTo>
                  <a:pt x="1631043" y="2887940"/>
                  <a:pt x="1630269" y="2887763"/>
                  <a:pt x="1629692" y="2887557"/>
                </a:cubicBezTo>
                <a:cubicBezTo>
                  <a:pt x="1629116" y="2887351"/>
                  <a:pt x="1628721" y="2887071"/>
                  <a:pt x="1628509" y="2886718"/>
                </a:cubicBezTo>
                <a:cubicBezTo>
                  <a:pt x="1628297" y="2886364"/>
                  <a:pt x="1628191" y="2885952"/>
                  <a:pt x="1628191" y="2885480"/>
                </a:cubicBezTo>
                <a:lnTo>
                  <a:pt x="1628191" y="2780324"/>
                </a:lnTo>
                <a:cubicBezTo>
                  <a:pt x="1628191" y="2777850"/>
                  <a:pt x="1628849" y="2776083"/>
                  <a:pt x="1630164" y="2775022"/>
                </a:cubicBezTo>
                <a:cubicBezTo>
                  <a:pt x="1631480" y="2773962"/>
                  <a:pt x="1632946" y="2773431"/>
                  <a:pt x="1634561" y="2773431"/>
                </a:cubicBezTo>
                <a:close/>
                <a:moveTo>
                  <a:pt x="1158314" y="2773431"/>
                </a:moveTo>
                <a:lnTo>
                  <a:pt x="1167646" y="2773431"/>
                </a:lnTo>
                <a:cubicBezTo>
                  <a:pt x="1169559" y="2773431"/>
                  <a:pt x="1171235" y="2773608"/>
                  <a:pt x="1172670" y="2773962"/>
                </a:cubicBezTo>
                <a:cubicBezTo>
                  <a:pt x="1174106" y="2774315"/>
                  <a:pt x="1175362" y="2774875"/>
                  <a:pt x="1176438" y="2775641"/>
                </a:cubicBezTo>
                <a:cubicBezTo>
                  <a:pt x="1177516" y="2776407"/>
                  <a:pt x="1178412" y="2777379"/>
                  <a:pt x="1179130" y="2778557"/>
                </a:cubicBezTo>
                <a:cubicBezTo>
                  <a:pt x="1179849" y="2779735"/>
                  <a:pt x="1180476" y="2781119"/>
                  <a:pt x="1181015" y="2782710"/>
                </a:cubicBezTo>
                <a:lnTo>
                  <a:pt x="1213710" y="2865510"/>
                </a:lnTo>
                <a:lnTo>
                  <a:pt x="1214152" y="2865510"/>
                </a:lnTo>
                <a:lnTo>
                  <a:pt x="1248174" y="2782975"/>
                </a:lnTo>
                <a:cubicBezTo>
                  <a:pt x="1248832" y="2781208"/>
                  <a:pt x="1249550" y="2779706"/>
                  <a:pt x="1250329" y="2778468"/>
                </a:cubicBezTo>
                <a:cubicBezTo>
                  <a:pt x="1251107" y="2777231"/>
                  <a:pt x="1251960" y="2776245"/>
                  <a:pt x="1252887" y="2775508"/>
                </a:cubicBezTo>
                <a:cubicBezTo>
                  <a:pt x="1253815" y="2774772"/>
                  <a:pt x="1254848" y="2774242"/>
                  <a:pt x="1255985" y="2773918"/>
                </a:cubicBezTo>
                <a:cubicBezTo>
                  <a:pt x="1257121" y="2773594"/>
                  <a:pt x="1258438" y="2773431"/>
                  <a:pt x="1259935" y="2773431"/>
                </a:cubicBezTo>
                <a:lnTo>
                  <a:pt x="1269720" y="2773431"/>
                </a:lnTo>
                <a:cubicBezTo>
                  <a:pt x="1270619" y="2773431"/>
                  <a:pt x="1271471" y="2773564"/>
                  <a:pt x="1272280" y="2773829"/>
                </a:cubicBezTo>
                <a:cubicBezTo>
                  <a:pt x="1273087" y="2774094"/>
                  <a:pt x="1273776" y="2774507"/>
                  <a:pt x="1274344" y="2775066"/>
                </a:cubicBezTo>
                <a:cubicBezTo>
                  <a:pt x="1274913" y="2775626"/>
                  <a:pt x="1275378" y="2776333"/>
                  <a:pt x="1275736" y="2777187"/>
                </a:cubicBezTo>
                <a:cubicBezTo>
                  <a:pt x="1276096" y="2778041"/>
                  <a:pt x="1276275" y="2779087"/>
                  <a:pt x="1276275" y="2780324"/>
                </a:cubicBezTo>
                <a:lnTo>
                  <a:pt x="1276275" y="2885480"/>
                </a:lnTo>
                <a:cubicBezTo>
                  <a:pt x="1276275" y="2885952"/>
                  <a:pt x="1276153" y="2886364"/>
                  <a:pt x="1275911" y="2886718"/>
                </a:cubicBezTo>
                <a:cubicBezTo>
                  <a:pt x="1275668" y="2887071"/>
                  <a:pt x="1275244" y="2887351"/>
                  <a:pt x="1274636" y="2887557"/>
                </a:cubicBezTo>
                <a:cubicBezTo>
                  <a:pt x="1274029" y="2887763"/>
                  <a:pt x="1273256" y="2887940"/>
                  <a:pt x="1272315" y="2888087"/>
                </a:cubicBezTo>
                <a:cubicBezTo>
                  <a:pt x="1271375" y="2888235"/>
                  <a:pt x="1270146" y="2888308"/>
                  <a:pt x="1268630" y="2888308"/>
                </a:cubicBezTo>
                <a:cubicBezTo>
                  <a:pt x="1267234" y="2888308"/>
                  <a:pt x="1266036" y="2888235"/>
                  <a:pt x="1265034" y="2888087"/>
                </a:cubicBezTo>
                <a:cubicBezTo>
                  <a:pt x="1264033" y="2887940"/>
                  <a:pt x="1263245" y="2887763"/>
                  <a:pt x="1262668" y="2887557"/>
                </a:cubicBezTo>
                <a:cubicBezTo>
                  <a:pt x="1262092" y="2887351"/>
                  <a:pt x="1261682" y="2887071"/>
                  <a:pt x="1261439" y="2886718"/>
                </a:cubicBezTo>
                <a:cubicBezTo>
                  <a:pt x="1261197" y="2886364"/>
                  <a:pt x="1261076" y="2885952"/>
                  <a:pt x="1261076" y="2885480"/>
                </a:cubicBezTo>
                <a:lnTo>
                  <a:pt x="1261076" y="2785891"/>
                </a:lnTo>
                <a:lnTo>
                  <a:pt x="1260899" y="2785891"/>
                </a:lnTo>
                <a:lnTo>
                  <a:pt x="1220602" y="2885922"/>
                </a:lnTo>
                <a:cubicBezTo>
                  <a:pt x="1220426" y="2886335"/>
                  <a:pt x="1220175" y="2886688"/>
                  <a:pt x="1219851" y="2886983"/>
                </a:cubicBezTo>
                <a:cubicBezTo>
                  <a:pt x="1219527" y="2887277"/>
                  <a:pt x="1219055" y="2887528"/>
                  <a:pt x="1218437" y="2887734"/>
                </a:cubicBezTo>
                <a:cubicBezTo>
                  <a:pt x="1217819" y="2887940"/>
                  <a:pt x="1217083" y="2888087"/>
                  <a:pt x="1216229" y="2888176"/>
                </a:cubicBezTo>
                <a:cubicBezTo>
                  <a:pt x="1215374" y="2888264"/>
                  <a:pt x="1214357" y="2888308"/>
                  <a:pt x="1213179" y="2888308"/>
                </a:cubicBezTo>
                <a:cubicBezTo>
                  <a:pt x="1211942" y="2888308"/>
                  <a:pt x="1210882" y="2888249"/>
                  <a:pt x="1209998" y="2888131"/>
                </a:cubicBezTo>
                <a:cubicBezTo>
                  <a:pt x="1209114" y="2888014"/>
                  <a:pt x="1208378" y="2887852"/>
                  <a:pt x="1207789" y="2887645"/>
                </a:cubicBezTo>
                <a:cubicBezTo>
                  <a:pt x="1207200" y="2887439"/>
                  <a:pt x="1206743" y="2887189"/>
                  <a:pt x="1206419" y="2886894"/>
                </a:cubicBezTo>
                <a:cubicBezTo>
                  <a:pt x="1206096" y="2886600"/>
                  <a:pt x="1205875" y="2886276"/>
                  <a:pt x="1205757" y="2885922"/>
                </a:cubicBezTo>
                <a:lnTo>
                  <a:pt x="1167230" y="2785891"/>
                </a:lnTo>
                <a:lnTo>
                  <a:pt x="1167141" y="2785891"/>
                </a:lnTo>
                <a:lnTo>
                  <a:pt x="1167141" y="2885480"/>
                </a:lnTo>
                <a:cubicBezTo>
                  <a:pt x="1167141" y="2885952"/>
                  <a:pt x="1167021" y="2886364"/>
                  <a:pt x="1166778" y="2886718"/>
                </a:cubicBezTo>
                <a:cubicBezTo>
                  <a:pt x="1166536" y="2887071"/>
                  <a:pt x="1166111" y="2887351"/>
                  <a:pt x="1165504" y="2887557"/>
                </a:cubicBezTo>
                <a:cubicBezTo>
                  <a:pt x="1164897" y="2887763"/>
                  <a:pt x="1164107" y="2887940"/>
                  <a:pt x="1163137" y="2888087"/>
                </a:cubicBezTo>
                <a:cubicBezTo>
                  <a:pt x="1162166" y="2888235"/>
                  <a:pt x="1160923" y="2888308"/>
                  <a:pt x="1159406" y="2888308"/>
                </a:cubicBezTo>
                <a:cubicBezTo>
                  <a:pt x="1157949" y="2888308"/>
                  <a:pt x="1156736" y="2888235"/>
                  <a:pt x="1155765" y="2888087"/>
                </a:cubicBezTo>
                <a:cubicBezTo>
                  <a:pt x="1154795" y="2887940"/>
                  <a:pt x="1154022" y="2887763"/>
                  <a:pt x="1153445" y="2887557"/>
                </a:cubicBezTo>
                <a:cubicBezTo>
                  <a:pt x="1152868" y="2887351"/>
                  <a:pt x="1152473" y="2887071"/>
                  <a:pt x="1152262" y="2886718"/>
                </a:cubicBezTo>
                <a:cubicBezTo>
                  <a:pt x="1152049" y="2886364"/>
                  <a:pt x="1151944" y="2885952"/>
                  <a:pt x="1151944" y="2885480"/>
                </a:cubicBezTo>
                <a:lnTo>
                  <a:pt x="1151944" y="2780324"/>
                </a:lnTo>
                <a:cubicBezTo>
                  <a:pt x="1151944" y="2777850"/>
                  <a:pt x="1152601" y="2776083"/>
                  <a:pt x="1153917" y="2775022"/>
                </a:cubicBezTo>
                <a:cubicBezTo>
                  <a:pt x="1155232" y="2773962"/>
                  <a:pt x="1156698" y="2773431"/>
                  <a:pt x="1158314" y="2773431"/>
                </a:cubicBezTo>
                <a:close/>
                <a:moveTo>
                  <a:pt x="691604" y="2773431"/>
                </a:moveTo>
                <a:lnTo>
                  <a:pt x="700935" y="2773431"/>
                </a:lnTo>
                <a:cubicBezTo>
                  <a:pt x="702849" y="2773431"/>
                  <a:pt x="704524" y="2773608"/>
                  <a:pt x="705960" y="2773962"/>
                </a:cubicBezTo>
                <a:cubicBezTo>
                  <a:pt x="707396" y="2774315"/>
                  <a:pt x="708651" y="2774875"/>
                  <a:pt x="709730" y="2775641"/>
                </a:cubicBezTo>
                <a:cubicBezTo>
                  <a:pt x="710806" y="2776407"/>
                  <a:pt x="711703" y="2777379"/>
                  <a:pt x="712421" y="2778557"/>
                </a:cubicBezTo>
                <a:cubicBezTo>
                  <a:pt x="713139" y="2779735"/>
                  <a:pt x="713768" y="2781119"/>
                  <a:pt x="714305" y="2782710"/>
                </a:cubicBezTo>
                <a:lnTo>
                  <a:pt x="746993" y="2865510"/>
                </a:lnTo>
                <a:lnTo>
                  <a:pt x="747434" y="2865510"/>
                </a:lnTo>
                <a:lnTo>
                  <a:pt x="781454" y="2782975"/>
                </a:lnTo>
                <a:cubicBezTo>
                  <a:pt x="782112" y="2781208"/>
                  <a:pt x="782831" y="2779706"/>
                  <a:pt x="783608" y="2778468"/>
                </a:cubicBezTo>
                <a:cubicBezTo>
                  <a:pt x="784387" y="2777231"/>
                  <a:pt x="785240" y="2776245"/>
                  <a:pt x="786168" y="2775508"/>
                </a:cubicBezTo>
                <a:cubicBezTo>
                  <a:pt x="787096" y="2774772"/>
                  <a:pt x="788128" y="2774242"/>
                  <a:pt x="789265" y="2773918"/>
                </a:cubicBezTo>
                <a:cubicBezTo>
                  <a:pt x="790402" y="2773594"/>
                  <a:pt x="791718" y="2773431"/>
                  <a:pt x="793215" y="2773431"/>
                </a:cubicBezTo>
                <a:lnTo>
                  <a:pt x="803000" y="2773431"/>
                </a:lnTo>
                <a:cubicBezTo>
                  <a:pt x="803897" y="2773431"/>
                  <a:pt x="804750" y="2773564"/>
                  <a:pt x="805557" y="2773829"/>
                </a:cubicBezTo>
                <a:cubicBezTo>
                  <a:pt x="806366" y="2774094"/>
                  <a:pt x="807053" y="2774507"/>
                  <a:pt x="807623" y="2775066"/>
                </a:cubicBezTo>
                <a:cubicBezTo>
                  <a:pt x="808191" y="2775626"/>
                  <a:pt x="808656" y="2776333"/>
                  <a:pt x="809015" y="2777187"/>
                </a:cubicBezTo>
                <a:cubicBezTo>
                  <a:pt x="809373" y="2778041"/>
                  <a:pt x="809553" y="2779087"/>
                  <a:pt x="809553" y="2780324"/>
                </a:cubicBezTo>
                <a:lnTo>
                  <a:pt x="809553" y="2885480"/>
                </a:lnTo>
                <a:cubicBezTo>
                  <a:pt x="809553" y="2885952"/>
                  <a:pt x="809431" y="2886364"/>
                  <a:pt x="809188" y="2886718"/>
                </a:cubicBezTo>
                <a:cubicBezTo>
                  <a:pt x="808946" y="2887071"/>
                  <a:pt x="808521" y="2887351"/>
                  <a:pt x="807915" y="2887557"/>
                </a:cubicBezTo>
                <a:cubicBezTo>
                  <a:pt x="807308" y="2887763"/>
                  <a:pt x="806534" y="2887940"/>
                  <a:pt x="805594" y="2888087"/>
                </a:cubicBezTo>
                <a:cubicBezTo>
                  <a:pt x="804655" y="2888235"/>
                  <a:pt x="803426" y="2888308"/>
                  <a:pt x="801907" y="2888308"/>
                </a:cubicBezTo>
                <a:cubicBezTo>
                  <a:pt x="800514" y="2888308"/>
                  <a:pt x="799314" y="2888235"/>
                  <a:pt x="798313" y="2888087"/>
                </a:cubicBezTo>
                <a:cubicBezTo>
                  <a:pt x="797314" y="2887940"/>
                  <a:pt x="796525" y="2887763"/>
                  <a:pt x="795947" y="2887557"/>
                </a:cubicBezTo>
                <a:cubicBezTo>
                  <a:pt x="795371" y="2887351"/>
                  <a:pt x="794963" y="2887071"/>
                  <a:pt x="794719" y="2886718"/>
                </a:cubicBezTo>
                <a:cubicBezTo>
                  <a:pt x="794477" y="2886364"/>
                  <a:pt x="794355" y="2885952"/>
                  <a:pt x="794355" y="2885480"/>
                </a:cubicBezTo>
                <a:lnTo>
                  <a:pt x="794355" y="2785891"/>
                </a:lnTo>
                <a:lnTo>
                  <a:pt x="794179" y="2785891"/>
                </a:lnTo>
                <a:lnTo>
                  <a:pt x="753884" y="2885922"/>
                </a:lnTo>
                <a:cubicBezTo>
                  <a:pt x="753707" y="2886335"/>
                  <a:pt x="753457" y="2886688"/>
                  <a:pt x="753133" y="2886983"/>
                </a:cubicBezTo>
                <a:cubicBezTo>
                  <a:pt x="752809" y="2887277"/>
                  <a:pt x="752338" y="2887528"/>
                  <a:pt x="751719" y="2887734"/>
                </a:cubicBezTo>
                <a:cubicBezTo>
                  <a:pt x="751101" y="2887940"/>
                  <a:pt x="750364" y="2888087"/>
                  <a:pt x="749510" y="2888176"/>
                </a:cubicBezTo>
                <a:cubicBezTo>
                  <a:pt x="748658" y="2888264"/>
                  <a:pt x="747641" y="2888308"/>
                  <a:pt x="746462" y="2888308"/>
                </a:cubicBezTo>
                <a:cubicBezTo>
                  <a:pt x="745227" y="2888308"/>
                  <a:pt x="744168" y="2888249"/>
                  <a:pt x="743286" y="2888131"/>
                </a:cubicBezTo>
                <a:cubicBezTo>
                  <a:pt x="742402" y="2888014"/>
                  <a:pt x="741666" y="2887852"/>
                  <a:pt x="741077" y="2887645"/>
                </a:cubicBezTo>
                <a:cubicBezTo>
                  <a:pt x="740486" y="2887439"/>
                  <a:pt x="740030" y="2887189"/>
                  <a:pt x="739707" y="2886894"/>
                </a:cubicBezTo>
                <a:cubicBezTo>
                  <a:pt x="739384" y="2886600"/>
                  <a:pt x="739161" y="2886276"/>
                  <a:pt x="739044" y="2885922"/>
                </a:cubicBezTo>
                <a:lnTo>
                  <a:pt x="700520" y="2785891"/>
                </a:lnTo>
                <a:lnTo>
                  <a:pt x="700432" y="2785891"/>
                </a:lnTo>
                <a:lnTo>
                  <a:pt x="700432" y="2885480"/>
                </a:lnTo>
                <a:cubicBezTo>
                  <a:pt x="700432" y="2885952"/>
                  <a:pt x="700311" y="2886364"/>
                  <a:pt x="700068" y="2886718"/>
                </a:cubicBezTo>
                <a:cubicBezTo>
                  <a:pt x="699825" y="2887071"/>
                  <a:pt x="699400" y="2887351"/>
                  <a:pt x="698793" y="2887557"/>
                </a:cubicBezTo>
                <a:cubicBezTo>
                  <a:pt x="698186" y="2887763"/>
                  <a:pt x="697397" y="2887940"/>
                  <a:pt x="696426" y="2888087"/>
                </a:cubicBezTo>
                <a:cubicBezTo>
                  <a:pt x="695455" y="2888235"/>
                  <a:pt x="694212" y="2888308"/>
                  <a:pt x="692696" y="2888308"/>
                </a:cubicBezTo>
                <a:cubicBezTo>
                  <a:pt x="691240" y="2888308"/>
                  <a:pt x="690025" y="2888235"/>
                  <a:pt x="689056" y="2888087"/>
                </a:cubicBezTo>
                <a:cubicBezTo>
                  <a:pt x="688085" y="2887940"/>
                  <a:pt x="687312" y="2887763"/>
                  <a:pt x="686735" y="2887557"/>
                </a:cubicBezTo>
                <a:cubicBezTo>
                  <a:pt x="686158" y="2887351"/>
                  <a:pt x="685762" y="2887071"/>
                  <a:pt x="685551" y="2886718"/>
                </a:cubicBezTo>
                <a:cubicBezTo>
                  <a:pt x="685338" y="2886364"/>
                  <a:pt x="685233" y="2885952"/>
                  <a:pt x="685233" y="2885480"/>
                </a:cubicBezTo>
                <a:lnTo>
                  <a:pt x="685233" y="2780324"/>
                </a:lnTo>
                <a:cubicBezTo>
                  <a:pt x="685233" y="2777850"/>
                  <a:pt x="685891" y="2776083"/>
                  <a:pt x="687206" y="2775022"/>
                </a:cubicBezTo>
                <a:cubicBezTo>
                  <a:pt x="688523" y="2773962"/>
                  <a:pt x="689987" y="2773431"/>
                  <a:pt x="691604" y="2773431"/>
                </a:cubicBezTo>
                <a:close/>
                <a:moveTo>
                  <a:pt x="215335" y="2773431"/>
                </a:moveTo>
                <a:lnTo>
                  <a:pt x="224667" y="2773431"/>
                </a:lnTo>
                <a:cubicBezTo>
                  <a:pt x="226581" y="2773431"/>
                  <a:pt x="228256" y="2773608"/>
                  <a:pt x="229692" y="2773962"/>
                </a:cubicBezTo>
                <a:cubicBezTo>
                  <a:pt x="231127" y="2774315"/>
                  <a:pt x="232384" y="2774875"/>
                  <a:pt x="233460" y="2775641"/>
                </a:cubicBezTo>
                <a:cubicBezTo>
                  <a:pt x="234537" y="2776407"/>
                  <a:pt x="235434" y="2777379"/>
                  <a:pt x="236152" y="2778557"/>
                </a:cubicBezTo>
                <a:cubicBezTo>
                  <a:pt x="236870" y="2779735"/>
                  <a:pt x="237498" y="2781119"/>
                  <a:pt x="238037" y="2782710"/>
                </a:cubicBezTo>
                <a:lnTo>
                  <a:pt x="270732" y="2865510"/>
                </a:lnTo>
                <a:lnTo>
                  <a:pt x="271174" y="2865510"/>
                </a:lnTo>
                <a:lnTo>
                  <a:pt x="305195" y="2782975"/>
                </a:lnTo>
                <a:cubicBezTo>
                  <a:pt x="305853" y="2781208"/>
                  <a:pt x="306571" y="2779706"/>
                  <a:pt x="307349" y="2778468"/>
                </a:cubicBezTo>
                <a:cubicBezTo>
                  <a:pt x="308128" y="2777231"/>
                  <a:pt x="308981" y="2776245"/>
                  <a:pt x="309908" y="2775508"/>
                </a:cubicBezTo>
                <a:cubicBezTo>
                  <a:pt x="310836" y="2774772"/>
                  <a:pt x="311869" y="2774242"/>
                  <a:pt x="313005" y="2773918"/>
                </a:cubicBezTo>
                <a:cubicBezTo>
                  <a:pt x="314142" y="2773594"/>
                  <a:pt x="315459" y="2773431"/>
                  <a:pt x="316956" y="2773431"/>
                </a:cubicBezTo>
                <a:lnTo>
                  <a:pt x="326741" y="2773431"/>
                </a:lnTo>
                <a:cubicBezTo>
                  <a:pt x="327639" y="2773431"/>
                  <a:pt x="328492" y="2773564"/>
                  <a:pt x="329300" y="2773829"/>
                </a:cubicBezTo>
                <a:cubicBezTo>
                  <a:pt x="330108" y="2774094"/>
                  <a:pt x="330796" y="2774507"/>
                  <a:pt x="331365" y="2775066"/>
                </a:cubicBezTo>
                <a:cubicBezTo>
                  <a:pt x="331934" y="2775626"/>
                  <a:pt x="332398" y="2776333"/>
                  <a:pt x="332757" y="2777187"/>
                </a:cubicBezTo>
                <a:cubicBezTo>
                  <a:pt x="333116" y="2778041"/>
                  <a:pt x="333295" y="2779087"/>
                  <a:pt x="333295" y="2780324"/>
                </a:cubicBezTo>
                <a:lnTo>
                  <a:pt x="333295" y="2885480"/>
                </a:lnTo>
                <a:cubicBezTo>
                  <a:pt x="333295" y="2885952"/>
                  <a:pt x="333174" y="2886364"/>
                  <a:pt x="332931" y="2886718"/>
                </a:cubicBezTo>
                <a:cubicBezTo>
                  <a:pt x="332689" y="2887071"/>
                  <a:pt x="332264" y="2887351"/>
                  <a:pt x="331657" y="2887557"/>
                </a:cubicBezTo>
                <a:cubicBezTo>
                  <a:pt x="331050" y="2887763"/>
                  <a:pt x="330276" y="2887940"/>
                  <a:pt x="329336" y="2888087"/>
                </a:cubicBezTo>
                <a:cubicBezTo>
                  <a:pt x="328396" y="2888235"/>
                  <a:pt x="327167" y="2888308"/>
                  <a:pt x="325650" y="2888308"/>
                </a:cubicBezTo>
                <a:cubicBezTo>
                  <a:pt x="324255" y="2888308"/>
                  <a:pt x="323057" y="2888235"/>
                  <a:pt x="322055" y="2888087"/>
                </a:cubicBezTo>
                <a:cubicBezTo>
                  <a:pt x="321054" y="2887940"/>
                  <a:pt x="320266" y="2887763"/>
                  <a:pt x="319689" y="2887557"/>
                </a:cubicBezTo>
                <a:cubicBezTo>
                  <a:pt x="319112" y="2887351"/>
                  <a:pt x="318703" y="2887071"/>
                  <a:pt x="318460" y="2886718"/>
                </a:cubicBezTo>
                <a:cubicBezTo>
                  <a:pt x="318218" y="2886364"/>
                  <a:pt x="318096" y="2885952"/>
                  <a:pt x="318096" y="2885480"/>
                </a:cubicBezTo>
                <a:lnTo>
                  <a:pt x="318096" y="2785891"/>
                </a:lnTo>
                <a:lnTo>
                  <a:pt x="317919" y="2785891"/>
                </a:lnTo>
                <a:lnTo>
                  <a:pt x="277624" y="2885922"/>
                </a:lnTo>
                <a:cubicBezTo>
                  <a:pt x="277448" y="2886335"/>
                  <a:pt x="277197" y="2886688"/>
                  <a:pt x="276873" y="2886983"/>
                </a:cubicBezTo>
                <a:cubicBezTo>
                  <a:pt x="276549" y="2887277"/>
                  <a:pt x="276078" y="2887528"/>
                  <a:pt x="275459" y="2887734"/>
                </a:cubicBezTo>
                <a:cubicBezTo>
                  <a:pt x="274841" y="2887940"/>
                  <a:pt x="274104" y="2888087"/>
                  <a:pt x="273250" y="2888176"/>
                </a:cubicBezTo>
                <a:cubicBezTo>
                  <a:pt x="272396" y="2888264"/>
                  <a:pt x="271380" y="2888308"/>
                  <a:pt x="270202" y="2888308"/>
                </a:cubicBezTo>
                <a:cubicBezTo>
                  <a:pt x="268965" y="2888308"/>
                  <a:pt x="267904" y="2888249"/>
                  <a:pt x="267021" y="2888131"/>
                </a:cubicBezTo>
                <a:cubicBezTo>
                  <a:pt x="266137" y="2888014"/>
                  <a:pt x="265400" y="2887852"/>
                  <a:pt x="264811" y="2887645"/>
                </a:cubicBezTo>
                <a:cubicBezTo>
                  <a:pt x="264222" y="2887439"/>
                  <a:pt x="263766" y="2887189"/>
                  <a:pt x="263442" y="2886894"/>
                </a:cubicBezTo>
                <a:cubicBezTo>
                  <a:pt x="263117" y="2886600"/>
                  <a:pt x="262897" y="2886276"/>
                  <a:pt x="262779" y="2885922"/>
                </a:cubicBezTo>
                <a:lnTo>
                  <a:pt x="224251" y="2785891"/>
                </a:lnTo>
                <a:lnTo>
                  <a:pt x="224163" y="2785891"/>
                </a:lnTo>
                <a:lnTo>
                  <a:pt x="224163" y="2885480"/>
                </a:lnTo>
                <a:cubicBezTo>
                  <a:pt x="224163" y="2885952"/>
                  <a:pt x="224042" y="2886364"/>
                  <a:pt x="223799" y="2886718"/>
                </a:cubicBezTo>
                <a:cubicBezTo>
                  <a:pt x="223557" y="2887071"/>
                  <a:pt x="223132" y="2887351"/>
                  <a:pt x="222525" y="2887557"/>
                </a:cubicBezTo>
                <a:cubicBezTo>
                  <a:pt x="221918" y="2887763"/>
                  <a:pt x="221129" y="2887940"/>
                  <a:pt x="220158" y="2888087"/>
                </a:cubicBezTo>
                <a:cubicBezTo>
                  <a:pt x="219188" y="2888235"/>
                  <a:pt x="217944" y="2888308"/>
                  <a:pt x="216427" y="2888308"/>
                </a:cubicBezTo>
                <a:cubicBezTo>
                  <a:pt x="214971" y="2888308"/>
                  <a:pt x="213757" y="2888235"/>
                  <a:pt x="212787" y="2888087"/>
                </a:cubicBezTo>
                <a:cubicBezTo>
                  <a:pt x="211816" y="2887940"/>
                  <a:pt x="211043" y="2887763"/>
                  <a:pt x="210466" y="2887557"/>
                </a:cubicBezTo>
                <a:cubicBezTo>
                  <a:pt x="209889" y="2887351"/>
                  <a:pt x="209495" y="2887071"/>
                  <a:pt x="209282" y="2886718"/>
                </a:cubicBezTo>
                <a:cubicBezTo>
                  <a:pt x="209070" y="2886364"/>
                  <a:pt x="208964" y="2885952"/>
                  <a:pt x="208964" y="2885480"/>
                </a:cubicBezTo>
                <a:lnTo>
                  <a:pt x="208964" y="2780324"/>
                </a:lnTo>
                <a:cubicBezTo>
                  <a:pt x="208964" y="2777850"/>
                  <a:pt x="209622" y="2776083"/>
                  <a:pt x="210938" y="2775022"/>
                </a:cubicBezTo>
                <a:cubicBezTo>
                  <a:pt x="212254" y="2773962"/>
                  <a:pt x="213719" y="2773431"/>
                  <a:pt x="215335" y="2773431"/>
                </a:cubicBezTo>
                <a:close/>
                <a:moveTo>
                  <a:pt x="8388985" y="2772901"/>
                </a:moveTo>
                <a:cubicBezTo>
                  <a:pt x="8390459" y="2772901"/>
                  <a:pt x="8391681" y="2772975"/>
                  <a:pt x="8392653" y="2773122"/>
                </a:cubicBezTo>
                <a:cubicBezTo>
                  <a:pt x="8393625" y="2773270"/>
                  <a:pt x="8394405" y="2773446"/>
                  <a:pt x="8394994" y="2773652"/>
                </a:cubicBezTo>
                <a:cubicBezTo>
                  <a:pt x="8395584" y="2773859"/>
                  <a:pt x="8395996" y="2774138"/>
                  <a:pt x="8396231" y="2774492"/>
                </a:cubicBezTo>
                <a:cubicBezTo>
                  <a:pt x="8396467" y="2774845"/>
                  <a:pt x="8396585" y="2775258"/>
                  <a:pt x="8396585" y="2775729"/>
                </a:cubicBezTo>
                <a:lnTo>
                  <a:pt x="8396585" y="2821503"/>
                </a:lnTo>
                <a:lnTo>
                  <a:pt x="8448633" y="2821503"/>
                </a:lnTo>
                <a:lnTo>
                  <a:pt x="8448633" y="2775729"/>
                </a:lnTo>
                <a:cubicBezTo>
                  <a:pt x="8448633" y="2775258"/>
                  <a:pt x="8448751" y="2774845"/>
                  <a:pt x="8448986" y="2774492"/>
                </a:cubicBezTo>
                <a:cubicBezTo>
                  <a:pt x="8449222" y="2774138"/>
                  <a:pt x="8449635" y="2773859"/>
                  <a:pt x="8450223" y="2773652"/>
                </a:cubicBezTo>
                <a:cubicBezTo>
                  <a:pt x="8450813" y="2773446"/>
                  <a:pt x="8451579" y="2773270"/>
                  <a:pt x="8452521" y="2773122"/>
                </a:cubicBezTo>
                <a:cubicBezTo>
                  <a:pt x="8453464" y="2772975"/>
                  <a:pt x="8454701" y="2772901"/>
                  <a:pt x="8456232" y="2772901"/>
                </a:cubicBezTo>
                <a:cubicBezTo>
                  <a:pt x="8457646" y="2772901"/>
                  <a:pt x="8458839" y="2772975"/>
                  <a:pt x="8459811" y="2773122"/>
                </a:cubicBezTo>
                <a:cubicBezTo>
                  <a:pt x="8460783" y="2773270"/>
                  <a:pt x="8461564" y="2773446"/>
                  <a:pt x="8462153" y="2773652"/>
                </a:cubicBezTo>
                <a:cubicBezTo>
                  <a:pt x="8462743" y="2773859"/>
                  <a:pt x="8463155" y="2774138"/>
                  <a:pt x="8463390" y="2774492"/>
                </a:cubicBezTo>
                <a:cubicBezTo>
                  <a:pt x="8463626" y="2774845"/>
                  <a:pt x="8463744" y="2775258"/>
                  <a:pt x="8463744" y="2775729"/>
                </a:cubicBezTo>
                <a:lnTo>
                  <a:pt x="8463744" y="2885480"/>
                </a:lnTo>
                <a:cubicBezTo>
                  <a:pt x="8463744" y="2885952"/>
                  <a:pt x="8463626" y="2886364"/>
                  <a:pt x="8463390" y="2886718"/>
                </a:cubicBezTo>
                <a:cubicBezTo>
                  <a:pt x="8463155" y="2887071"/>
                  <a:pt x="8462743" y="2887351"/>
                  <a:pt x="8462153" y="2887557"/>
                </a:cubicBezTo>
                <a:cubicBezTo>
                  <a:pt x="8461564" y="2887763"/>
                  <a:pt x="8460783" y="2887940"/>
                  <a:pt x="8459811" y="2888087"/>
                </a:cubicBezTo>
                <a:cubicBezTo>
                  <a:pt x="8458839" y="2888235"/>
                  <a:pt x="8457646" y="2888308"/>
                  <a:pt x="8456232" y="2888308"/>
                </a:cubicBezTo>
                <a:cubicBezTo>
                  <a:pt x="8454701" y="2888308"/>
                  <a:pt x="8453464" y="2888235"/>
                  <a:pt x="8452521" y="2888087"/>
                </a:cubicBezTo>
                <a:cubicBezTo>
                  <a:pt x="8451579" y="2887940"/>
                  <a:pt x="8450813" y="2887763"/>
                  <a:pt x="8450223" y="2887557"/>
                </a:cubicBezTo>
                <a:cubicBezTo>
                  <a:pt x="8449635" y="2887351"/>
                  <a:pt x="8449222" y="2887071"/>
                  <a:pt x="8448986" y="2886718"/>
                </a:cubicBezTo>
                <a:cubicBezTo>
                  <a:pt x="8448751" y="2886364"/>
                  <a:pt x="8448633" y="2885952"/>
                  <a:pt x="8448633" y="2885480"/>
                </a:cubicBezTo>
                <a:lnTo>
                  <a:pt x="8448633" y="2834758"/>
                </a:lnTo>
                <a:lnTo>
                  <a:pt x="8396585" y="2834758"/>
                </a:lnTo>
                <a:lnTo>
                  <a:pt x="8396585" y="2885480"/>
                </a:lnTo>
                <a:cubicBezTo>
                  <a:pt x="8396585" y="2885952"/>
                  <a:pt x="8396467" y="2886364"/>
                  <a:pt x="8396231" y="2886718"/>
                </a:cubicBezTo>
                <a:cubicBezTo>
                  <a:pt x="8395996" y="2887071"/>
                  <a:pt x="8395584" y="2887351"/>
                  <a:pt x="8394994" y="2887557"/>
                </a:cubicBezTo>
                <a:cubicBezTo>
                  <a:pt x="8394405" y="2887763"/>
                  <a:pt x="8393625" y="2887940"/>
                  <a:pt x="8392653" y="2888087"/>
                </a:cubicBezTo>
                <a:cubicBezTo>
                  <a:pt x="8391681" y="2888235"/>
                  <a:pt x="8390459" y="2888308"/>
                  <a:pt x="8388985" y="2888308"/>
                </a:cubicBezTo>
                <a:cubicBezTo>
                  <a:pt x="8387572" y="2888308"/>
                  <a:pt x="8386364" y="2888235"/>
                  <a:pt x="8385362" y="2888087"/>
                </a:cubicBezTo>
                <a:cubicBezTo>
                  <a:pt x="8384361" y="2887940"/>
                  <a:pt x="8383566" y="2887763"/>
                  <a:pt x="8382976" y="2887557"/>
                </a:cubicBezTo>
                <a:cubicBezTo>
                  <a:pt x="8382388" y="2887351"/>
                  <a:pt x="8381975" y="2887071"/>
                  <a:pt x="8381739" y="2886718"/>
                </a:cubicBezTo>
                <a:cubicBezTo>
                  <a:pt x="8381504" y="2886364"/>
                  <a:pt x="8381386" y="2885952"/>
                  <a:pt x="8381386" y="2885480"/>
                </a:cubicBezTo>
                <a:lnTo>
                  <a:pt x="8381386" y="2775729"/>
                </a:lnTo>
                <a:cubicBezTo>
                  <a:pt x="8381386" y="2775258"/>
                  <a:pt x="8381504" y="2774845"/>
                  <a:pt x="8381739" y="2774492"/>
                </a:cubicBezTo>
                <a:cubicBezTo>
                  <a:pt x="8381975" y="2774138"/>
                  <a:pt x="8382388" y="2773859"/>
                  <a:pt x="8382976" y="2773652"/>
                </a:cubicBezTo>
                <a:cubicBezTo>
                  <a:pt x="8383566" y="2773446"/>
                  <a:pt x="8384361" y="2773270"/>
                  <a:pt x="8385362" y="2773122"/>
                </a:cubicBezTo>
                <a:cubicBezTo>
                  <a:pt x="8386364" y="2772975"/>
                  <a:pt x="8387572" y="2772901"/>
                  <a:pt x="8388985" y="2772901"/>
                </a:cubicBezTo>
                <a:close/>
                <a:moveTo>
                  <a:pt x="8138401" y="2772901"/>
                </a:moveTo>
                <a:cubicBezTo>
                  <a:pt x="8140168" y="2772901"/>
                  <a:pt x="8141597" y="2772960"/>
                  <a:pt x="8142686" y="2773078"/>
                </a:cubicBezTo>
                <a:cubicBezTo>
                  <a:pt x="8143777" y="2773196"/>
                  <a:pt x="8144646" y="2773358"/>
                  <a:pt x="8145293" y="2773564"/>
                </a:cubicBezTo>
                <a:cubicBezTo>
                  <a:pt x="8145941" y="2773770"/>
                  <a:pt x="8146428" y="2774065"/>
                  <a:pt x="8146751" y="2774448"/>
                </a:cubicBezTo>
                <a:cubicBezTo>
                  <a:pt x="8147076" y="2774831"/>
                  <a:pt x="8147385" y="2775317"/>
                  <a:pt x="8147679" y="2775906"/>
                </a:cubicBezTo>
                <a:lnTo>
                  <a:pt x="8163497" y="2808778"/>
                </a:lnTo>
                <a:cubicBezTo>
                  <a:pt x="8164965" y="2811901"/>
                  <a:pt x="8166432" y="2815170"/>
                  <a:pt x="8167895" y="2818587"/>
                </a:cubicBezTo>
                <a:cubicBezTo>
                  <a:pt x="8169359" y="2822004"/>
                  <a:pt x="8170853" y="2825450"/>
                  <a:pt x="8172377" y="2828926"/>
                </a:cubicBezTo>
                <a:lnTo>
                  <a:pt x="8172552" y="2828926"/>
                </a:lnTo>
                <a:cubicBezTo>
                  <a:pt x="8173899" y="2825568"/>
                  <a:pt x="8175289" y="2822225"/>
                  <a:pt x="8176724" y="2818896"/>
                </a:cubicBezTo>
                <a:cubicBezTo>
                  <a:pt x="8178159" y="2815568"/>
                  <a:pt x="8179612" y="2812283"/>
                  <a:pt x="8181082" y="2809043"/>
                </a:cubicBezTo>
                <a:lnTo>
                  <a:pt x="8196988" y="2775994"/>
                </a:lnTo>
                <a:cubicBezTo>
                  <a:pt x="8197165" y="2775405"/>
                  <a:pt x="8197415" y="2774904"/>
                  <a:pt x="8197739" y="2774492"/>
                </a:cubicBezTo>
                <a:cubicBezTo>
                  <a:pt x="8198063" y="2774080"/>
                  <a:pt x="8198505" y="2773770"/>
                  <a:pt x="8199064" y="2773564"/>
                </a:cubicBezTo>
                <a:cubicBezTo>
                  <a:pt x="8199624" y="2773358"/>
                  <a:pt x="8200405" y="2773196"/>
                  <a:pt x="8201406" y="2773078"/>
                </a:cubicBezTo>
                <a:cubicBezTo>
                  <a:pt x="8202408" y="2772960"/>
                  <a:pt x="8203675" y="2772901"/>
                  <a:pt x="8205206" y="2772901"/>
                </a:cubicBezTo>
                <a:cubicBezTo>
                  <a:pt x="8207327" y="2772901"/>
                  <a:pt x="8208991" y="2772975"/>
                  <a:pt x="8210199" y="2773122"/>
                </a:cubicBezTo>
                <a:cubicBezTo>
                  <a:pt x="8211407" y="2773270"/>
                  <a:pt x="8212246" y="2773550"/>
                  <a:pt x="8212717" y="2773962"/>
                </a:cubicBezTo>
                <a:cubicBezTo>
                  <a:pt x="8213189" y="2774374"/>
                  <a:pt x="8213351" y="2774963"/>
                  <a:pt x="8213203" y="2775729"/>
                </a:cubicBezTo>
                <a:cubicBezTo>
                  <a:pt x="8213056" y="2776495"/>
                  <a:pt x="8212658" y="2777526"/>
                  <a:pt x="8212010" y="2778822"/>
                </a:cubicBezTo>
                <a:lnTo>
                  <a:pt x="8179668" y="2843330"/>
                </a:lnTo>
                <a:lnTo>
                  <a:pt x="8179668" y="2885480"/>
                </a:lnTo>
                <a:cubicBezTo>
                  <a:pt x="8179668" y="2885952"/>
                  <a:pt x="8179551" y="2886364"/>
                  <a:pt x="8179317" y="2886718"/>
                </a:cubicBezTo>
                <a:cubicBezTo>
                  <a:pt x="8179082" y="2887071"/>
                  <a:pt x="8178673" y="2887351"/>
                  <a:pt x="8178087" y="2887557"/>
                </a:cubicBezTo>
                <a:cubicBezTo>
                  <a:pt x="8177501" y="2887763"/>
                  <a:pt x="8176710" y="2887940"/>
                  <a:pt x="8175715" y="2888087"/>
                </a:cubicBezTo>
                <a:cubicBezTo>
                  <a:pt x="8174719" y="2888235"/>
                  <a:pt x="8173518" y="2888308"/>
                  <a:pt x="8172113" y="2888308"/>
                </a:cubicBezTo>
                <a:cubicBezTo>
                  <a:pt x="8170648" y="2888308"/>
                  <a:pt x="8169433" y="2888235"/>
                  <a:pt x="8168466" y="2888087"/>
                </a:cubicBezTo>
                <a:cubicBezTo>
                  <a:pt x="8167500" y="2887940"/>
                  <a:pt x="8166709" y="2887763"/>
                  <a:pt x="8166094" y="2887557"/>
                </a:cubicBezTo>
                <a:cubicBezTo>
                  <a:pt x="8165479" y="2887351"/>
                  <a:pt x="8165055" y="2887071"/>
                  <a:pt x="8164821" y="2886718"/>
                </a:cubicBezTo>
                <a:cubicBezTo>
                  <a:pt x="8164586" y="2886364"/>
                  <a:pt x="8164469" y="2885952"/>
                  <a:pt x="8164469" y="2885480"/>
                </a:cubicBezTo>
                <a:lnTo>
                  <a:pt x="8164469" y="2843330"/>
                </a:lnTo>
                <a:lnTo>
                  <a:pt x="8132127" y="2778822"/>
                </a:lnTo>
                <a:cubicBezTo>
                  <a:pt x="8131479" y="2777467"/>
                  <a:pt x="8131081" y="2776407"/>
                  <a:pt x="8130934" y="2775641"/>
                </a:cubicBezTo>
                <a:cubicBezTo>
                  <a:pt x="8130787" y="2774875"/>
                  <a:pt x="8130934" y="2774286"/>
                  <a:pt x="8131376" y="2773873"/>
                </a:cubicBezTo>
                <a:cubicBezTo>
                  <a:pt x="8131817" y="2773461"/>
                  <a:pt x="8132613" y="2773196"/>
                  <a:pt x="8133761" y="2773078"/>
                </a:cubicBezTo>
                <a:cubicBezTo>
                  <a:pt x="8134910" y="2772960"/>
                  <a:pt x="8136457" y="2772901"/>
                  <a:pt x="8138401" y="2772901"/>
                </a:cubicBezTo>
                <a:close/>
                <a:moveTo>
                  <a:pt x="7912736" y="2772901"/>
                </a:moveTo>
                <a:cubicBezTo>
                  <a:pt x="7914209" y="2772901"/>
                  <a:pt x="7915431" y="2772975"/>
                  <a:pt x="7916403" y="2773122"/>
                </a:cubicBezTo>
                <a:cubicBezTo>
                  <a:pt x="7917375" y="2773270"/>
                  <a:pt x="7918156" y="2773446"/>
                  <a:pt x="7918745" y="2773652"/>
                </a:cubicBezTo>
                <a:cubicBezTo>
                  <a:pt x="7919334" y="2773859"/>
                  <a:pt x="7919746" y="2774138"/>
                  <a:pt x="7919982" y="2774492"/>
                </a:cubicBezTo>
                <a:cubicBezTo>
                  <a:pt x="7920218" y="2774845"/>
                  <a:pt x="7920335" y="2775258"/>
                  <a:pt x="7920335" y="2775729"/>
                </a:cubicBezTo>
                <a:lnTo>
                  <a:pt x="7920335" y="2821503"/>
                </a:lnTo>
                <a:lnTo>
                  <a:pt x="7972383" y="2821503"/>
                </a:lnTo>
                <a:lnTo>
                  <a:pt x="7972383" y="2775729"/>
                </a:lnTo>
                <a:cubicBezTo>
                  <a:pt x="7972383" y="2775258"/>
                  <a:pt x="7972501" y="2774845"/>
                  <a:pt x="7972736" y="2774492"/>
                </a:cubicBezTo>
                <a:cubicBezTo>
                  <a:pt x="7972972" y="2774138"/>
                  <a:pt x="7973385" y="2773859"/>
                  <a:pt x="7973973" y="2773652"/>
                </a:cubicBezTo>
                <a:cubicBezTo>
                  <a:pt x="7974563" y="2773446"/>
                  <a:pt x="7975329" y="2773270"/>
                  <a:pt x="7976271" y="2773122"/>
                </a:cubicBezTo>
                <a:cubicBezTo>
                  <a:pt x="7977214" y="2772975"/>
                  <a:pt x="7978451" y="2772901"/>
                  <a:pt x="7979982" y="2772901"/>
                </a:cubicBezTo>
                <a:cubicBezTo>
                  <a:pt x="7981396" y="2772901"/>
                  <a:pt x="7982589" y="2772975"/>
                  <a:pt x="7983561" y="2773122"/>
                </a:cubicBezTo>
                <a:cubicBezTo>
                  <a:pt x="7984533" y="2773270"/>
                  <a:pt x="7985314" y="2773446"/>
                  <a:pt x="7985903" y="2773652"/>
                </a:cubicBezTo>
                <a:cubicBezTo>
                  <a:pt x="7986493" y="2773859"/>
                  <a:pt x="7986905" y="2774138"/>
                  <a:pt x="7987140" y="2774492"/>
                </a:cubicBezTo>
                <a:cubicBezTo>
                  <a:pt x="7987376" y="2774845"/>
                  <a:pt x="7987494" y="2775258"/>
                  <a:pt x="7987494" y="2775729"/>
                </a:cubicBezTo>
                <a:lnTo>
                  <a:pt x="7987494" y="2885480"/>
                </a:lnTo>
                <a:cubicBezTo>
                  <a:pt x="7987494" y="2885952"/>
                  <a:pt x="7987376" y="2886364"/>
                  <a:pt x="7987140" y="2886718"/>
                </a:cubicBezTo>
                <a:cubicBezTo>
                  <a:pt x="7986905" y="2887071"/>
                  <a:pt x="7986493" y="2887351"/>
                  <a:pt x="7985903" y="2887557"/>
                </a:cubicBezTo>
                <a:cubicBezTo>
                  <a:pt x="7985314" y="2887763"/>
                  <a:pt x="7984533" y="2887940"/>
                  <a:pt x="7983561" y="2888087"/>
                </a:cubicBezTo>
                <a:cubicBezTo>
                  <a:pt x="7982589" y="2888235"/>
                  <a:pt x="7981396" y="2888308"/>
                  <a:pt x="7979982" y="2888308"/>
                </a:cubicBezTo>
                <a:cubicBezTo>
                  <a:pt x="7978451" y="2888308"/>
                  <a:pt x="7977214" y="2888235"/>
                  <a:pt x="7976271" y="2888087"/>
                </a:cubicBezTo>
                <a:cubicBezTo>
                  <a:pt x="7975329" y="2887940"/>
                  <a:pt x="7974563" y="2887763"/>
                  <a:pt x="7973973" y="2887557"/>
                </a:cubicBezTo>
                <a:cubicBezTo>
                  <a:pt x="7973385" y="2887351"/>
                  <a:pt x="7972972" y="2887071"/>
                  <a:pt x="7972736" y="2886718"/>
                </a:cubicBezTo>
                <a:cubicBezTo>
                  <a:pt x="7972501" y="2886364"/>
                  <a:pt x="7972383" y="2885952"/>
                  <a:pt x="7972383" y="2885480"/>
                </a:cubicBezTo>
                <a:lnTo>
                  <a:pt x="7972383" y="2834758"/>
                </a:lnTo>
                <a:lnTo>
                  <a:pt x="7920335" y="2834758"/>
                </a:lnTo>
                <a:lnTo>
                  <a:pt x="7920335" y="2885480"/>
                </a:lnTo>
                <a:cubicBezTo>
                  <a:pt x="7920335" y="2885952"/>
                  <a:pt x="7920218" y="2886364"/>
                  <a:pt x="7919982" y="2886718"/>
                </a:cubicBezTo>
                <a:cubicBezTo>
                  <a:pt x="7919746" y="2887071"/>
                  <a:pt x="7919334" y="2887351"/>
                  <a:pt x="7918745" y="2887557"/>
                </a:cubicBezTo>
                <a:cubicBezTo>
                  <a:pt x="7918156" y="2887763"/>
                  <a:pt x="7917375" y="2887940"/>
                  <a:pt x="7916403" y="2888087"/>
                </a:cubicBezTo>
                <a:cubicBezTo>
                  <a:pt x="7915431" y="2888235"/>
                  <a:pt x="7914209" y="2888308"/>
                  <a:pt x="7912736" y="2888308"/>
                </a:cubicBezTo>
                <a:cubicBezTo>
                  <a:pt x="7911322" y="2888308"/>
                  <a:pt x="7910114" y="2888235"/>
                  <a:pt x="7909113" y="2888087"/>
                </a:cubicBezTo>
                <a:cubicBezTo>
                  <a:pt x="7908111" y="2887940"/>
                  <a:pt x="7907316" y="2887763"/>
                  <a:pt x="7906727" y="2887557"/>
                </a:cubicBezTo>
                <a:cubicBezTo>
                  <a:pt x="7906138" y="2887351"/>
                  <a:pt x="7905726" y="2887071"/>
                  <a:pt x="7905490" y="2886718"/>
                </a:cubicBezTo>
                <a:cubicBezTo>
                  <a:pt x="7905254" y="2886364"/>
                  <a:pt x="7905136" y="2885952"/>
                  <a:pt x="7905136" y="2885480"/>
                </a:cubicBezTo>
                <a:lnTo>
                  <a:pt x="7905136" y="2775729"/>
                </a:lnTo>
                <a:cubicBezTo>
                  <a:pt x="7905136" y="2775258"/>
                  <a:pt x="7905254" y="2774845"/>
                  <a:pt x="7905490" y="2774492"/>
                </a:cubicBezTo>
                <a:cubicBezTo>
                  <a:pt x="7905726" y="2774138"/>
                  <a:pt x="7906138" y="2773859"/>
                  <a:pt x="7906727" y="2773652"/>
                </a:cubicBezTo>
                <a:cubicBezTo>
                  <a:pt x="7907316" y="2773446"/>
                  <a:pt x="7908111" y="2773270"/>
                  <a:pt x="7909113" y="2773122"/>
                </a:cubicBezTo>
                <a:cubicBezTo>
                  <a:pt x="7910114" y="2772975"/>
                  <a:pt x="7911322" y="2772901"/>
                  <a:pt x="7912736" y="2772901"/>
                </a:cubicBezTo>
                <a:close/>
                <a:moveTo>
                  <a:pt x="7662151" y="2772901"/>
                </a:moveTo>
                <a:cubicBezTo>
                  <a:pt x="7663918" y="2772901"/>
                  <a:pt x="7665347" y="2772960"/>
                  <a:pt x="7666437" y="2773078"/>
                </a:cubicBezTo>
                <a:cubicBezTo>
                  <a:pt x="7667527" y="2773196"/>
                  <a:pt x="7668396" y="2773358"/>
                  <a:pt x="7669044" y="2773564"/>
                </a:cubicBezTo>
                <a:cubicBezTo>
                  <a:pt x="7669692" y="2773770"/>
                  <a:pt x="7670178" y="2774065"/>
                  <a:pt x="7670502" y="2774448"/>
                </a:cubicBezTo>
                <a:cubicBezTo>
                  <a:pt x="7670826" y="2774831"/>
                  <a:pt x="7671135" y="2775317"/>
                  <a:pt x="7671429" y="2775906"/>
                </a:cubicBezTo>
                <a:lnTo>
                  <a:pt x="7687247" y="2808778"/>
                </a:lnTo>
                <a:cubicBezTo>
                  <a:pt x="7688716" y="2811901"/>
                  <a:pt x="7690182" y="2815170"/>
                  <a:pt x="7691646" y="2818587"/>
                </a:cubicBezTo>
                <a:cubicBezTo>
                  <a:pt x="7693109" y="2822004"/>
                  <a:pt x="7694604" y="2825450"/>
                  <a:pt x="7696127" y="2828926"/>
                </a:cubicBezTo>
                <a:lnTo>
                  <a:pt x="7696302" y="2828926"/>
                </a:lnTo>
                <a:cubicBezTo>
                  <a:pt x="7697649" y="2825568"/>
                  <a:pt x="7699039" y="2822225"/>
                  <a:pt x="7700475" y="2818896"/>
                </a:cubicBezTo>
                <a:cubicBezTo>
                  <a:pt x="7701910" y="2815568"/>
                  <a:pt x="7703362" y="2812283"/>
                  <a:pt x="7704832" y="2809043"/>
                </a:cubicBezTo>
                <a:lnTo>
                  <a:pt x="7720738" y="2775994"/>
                </a:lnTo>
                <a:cubicBezTo>
                  <a:pt x="7720915" y="2775405"/>
                  <a:pt x="7721165" y="2774904"/>
                  <a:pt x="7721489" y="2774492"/>
                </a:cubicBezTo>
                <a:cubicBezTo>
                  <a:pt x="7721814" y="2774080"/>
                  <a:pt x="7722255" y="2773770"/>
                  <a:pt x="7722815" y="2773564"/>
                </a:cubicBezTo>
                <a:cubicBezTo>
                  <a:pt x="7723375" y="2773358"/>
                  <a:pt x="7724155" y="2773196"/>
                  <a:pt x="7725156" y="2773078"/>
                </a:cubicBezTo>
                <a:cubicBezTo>
                  <a:pt x="7726158" y="2772960"/>
                  <a:pt x="7727425" y="2772901"/>
                  <a:pt x="7728956" y="2772901"/>
                </a:cubicBezTo>
                <a:cubicBezTo>
                  <a:pt x="7731077" y="2772901"/>
                  <a:pt x="7732741" y="2772975"/>
                  <a:pt x="7733949" y="2773122"/>
                </a:cubicBezTo>
                <a:cubicBezTo>
                  <a:pt x="7735157" y="2773270"/>
                  <a:pt x="7735996" y="2773550"/>
                  <a:pt x="7736467" y="2773962"/>
                </a:cubicBezTo>
                <a:cubicBezTo>
                  <a:pt x="7736939" y="2774374"/>
                  <a:pt x="7737101" y="2774963"/>
                  <a:pt x="7736953" y="2775729"/>
                </a:cubicBezTo>
                <a:cubicBezTo>
                  <a:pt x="7736806" y="2776495"/>
                  <a:pt x="7736409" y="2777526"/>
                  <a:pt x="7735760" y="2778822"/>
                </a:cubicBezTo>
                <a:lnTo>
                  <a:pt x="7703418" y="2843330"/>
                </a:lnTo>
                <a:lnTo>
                  <a:pt x="7703418" y="2885480"/>
                </a:lnTo>
                <a:cubicBezTo>
                  <a:pt x="7703418" y="2885952"/>
                  <a:pt x="7703301" y="2886364"/>
                  <a:pt x="7703067" y="2886718"/>
                </a:cubicBezTo>
                <a:cubicBezTo>
                  <a:pt x="7702833" y="2887071"/>
                  <a:pt x="7702423" y="2887351"/>
                  <a:pt x="7701837" y="2887557"/>
                </a:cubicBezTo>
                <a:cubicBezTo>
                  <a:pt x="7701251" y="2887763"/>
                  <a:pt x="7700460" y="2887940"/>
                  <a:pt x="7699465" y="2888087"/>
                </a:cubicBezTo>
                <a:cubicBezTo>
                  <a:pt x="7698469" y="2888235"/>
                  <a:pt x="7697269" y="2888308"/>
                  <a:pt x="7695863" y="2888308"/>
                </a:cubicBezTo>
                <a:cubicBezTo>
                  <a:pt x="7694398" y="2888308"/>
                  <a:pt x="7693183" y="2888235"/>
                  <a:pt x="7692217" y="2888087"/>
                </a:cubicBezTo>
                <a:cubicBezTo>
                  <a:pt x="7691250" y="2887940"/>
                  <a:pt x="7690459" y="2887763"/>
                  <a:pt x="7689845" y="2887557"/>
                </a:cubicBezTo>
                <a:cubicBezTo>
                  <a:pt x="7689230" y="2887351"/>
                  <a:pt x="7688805" y="2887071"/>
                  <a:pt x="7688571" y="2886718"/>
                </a:cubicBezTo>
                <a:cubicBezTo>
                  <a:pt x="7688337" y="2886364"/>
                  <a:pt x="7688219" y="2885952"/>
                  <a:pt x="7688219" y="2885480"/>
                </a:cubicBezTo>
                <a:lnTo>
                  <a:pt x="7688219" y="2843330"/>
                </a:lnTo>
                <a:lnTo>
                  <a:pt x="7655877" y="2778822"/>
                </a:lnTo>
                <a:cubicBezTo>
                  <a:pt x="7655229" y="2777467"/>
                  <a:pt x="7654832" y="2776407"/>
                  <a:pt x="7654684" y="2775641"/>
                </a:cubicBezTo>
                <a:cubicBezTo>
                  <a:pt x="7654537" y="2774875"/>
                  <a:pt x="7654684" y="2774286"/>
                  <a:pt x="7655126" y="2773873"/>
                </a:cubicBezTo>
                <a:cubicBezTo>
                  <a:pt x="7655568" y="2773461"/>
                  <a:pt x="7656363" y="2773196"/>
                  <a:pt x="7657512" y="2773078"/>
                </a:cubicBezTo>
                <a:cubicBezTo>
                  <a:pt x="7658660" y="2772960"/>
                  <a:pt x="7660207" y="2772901"/>
                  <a:pt x="7662151" y="2772901"/>
                </a:cubicBezTo>
                <a:close/>
                <a:moveTo>
                  <a:pt x="7446011" y="2772901"/>
                </a:moveTo>
                <a:cubicBezTo>
                  <a:pt x="7447484" y="2772901"/>
                  <a:pt x="7448706" y="2772975"/>
                  <a:pt x="7449678" y="2773122"/>
                </a:cubicBezTo>
                <a:cubicBezTo>
                  <a:pt x="7450650" y="2773270"/>
                  <a:pt x="7451431" y="2773446"/>
                  <a:pt x="7452020" y="2773652"/>
                </a:cubicBezTo>
                <a:cubicBezTo>
                  <a:pt x="7452609" y="2773859"/>
                  <a:pt x="7453021" y="2774138"/>
                  <a:pt x="7453257" y="2774492"/>
                </a:cubicBezTo>
                <a:cubicBezTo>
                  <a:pt x="7453493" y="2774845"/>
                  <a:pt x="7453610" y="2775258"/>
                  <a:pt x="7453610" y="2775729"/>
                </a:cubicBezTo>
                <a:lnTo>
                  <a:pt x="7453610" y="2821503"/>
                </a:lnTo>
                <a:lnTo>
                  <a:pt x="7505658" y="2821503"/>
                </a:lnTo>
                <a:lnTo>
                  <a:pt x="7505658" y="2775729"/>
                </a:lnTo>
                <a:cubicBezTo>
                  <a:pt x="7505658" y="2775258"/>
                  <a:pt x="7505776" y="2774845"/>
                  <a:pt x="7506012" y="2774492"/>
                </a:cubicBezTo>
                <a:cubicBezTo>
                  <a:pt x="7506248" y="2774138"/>
                  <a:pt x="7506660" y="2773859"/>
                  <a:pt x="7507249" y="2773652"/>
                </a:cubicBezTo>
                <a:cubicBezTo>
                  <a:pt x="7507838" y="2773446"/>
                  <a:pt x="7508604" y="2773270"/>
                  <a:pt x="7509546" y="2773122"/>
                </a:cubicBezTo>
                <a:cubicBezTo>
                  <a:pt x="7510489" y="2772975"/>
                  <a:pt x="7511726" y="2772901"/>
                  <a:pt x="7513258" y="2772901"/>
                </a:cubicBezTo>
                <a:cubicBezTo>
                  <a:pt x="7514672" y="2772901"/>
                  <a:pt x="7515865" y="2772975"/>
                  <a:pt x="7516837" y="2773122"/>
                </a:cubicBezTo>
                <a:cubicBezTo>
                  <a:pt x="7517809" y="2773270"/>
                  <a:pt x="7518589" y="2773446"/>
                  <a:pt x="7519178" y="2773652"/>
                </a:cubicBezTo>
                <a:cubicBezTo>
                  <a:pt x="7519768" y="2773859"/>
                  <a:pt x="7520180" y="2774138"/>
                  <a:pt x="7520415" y="2774492"/>
                </a:cubicBezTo>
                <a:cubicBezTo>
                  <a:pt x="7520651" y="2774845"/>
                  <a:pt x="7520769" y="2775258"/>
                  <a:pt x="7520769" y="2775729"/>
                </a:cubicBezTo>
                <a:lnTo>
                  <a:pt x="7520769" y="2885480"/>
                </a:lnTo>
                <a:cubicBezTo>
                  <a:pt x="7520769" y="2885952"/>
                  <a:pt x="7520651" y="2886364"/>
                  <a:pt x="7520415" y="2886718"/>
                </a:cubicBezTo>
                <a:cubicBezTo>
                  <a:pt x="7520180" y="2887071"/>
                  <a:pt x="7519768" y="2887351"/>
                  <a:pt x="7519178" y="2887557"/>
                </a:cubicBezTo>
                <a:cubicBezTo>
                  <a:pt x="7518589" y="2887763"/>
                  <a:pt x="7517809" y="2887940"/>
                  <a:pt x="7516837" y="2888087"/>
                </a:cubicBezTo>
                <a:cubicBezTo>
                  <a:pt x="7515865" y="2888235"/>
                  <a:pt x="7514672" y="2888308"/>
                  <a:pt x="7513258" y="2888308"/>
                </a:cubicBezTo>
                <a:cubicBezTo>
                  <a:pt x="7511726" y="2888308"/>
                  <a:pt x="7510489" y="2888235"/>
                  <a:pt x="7509546" y="2888087"/>
                </a:cubicBezTo>
                <a:cubicBezTo>
                  <a:pt x="7508604" y="2887940"/>
                  <a:pt x="7507838" y="2887763"/>
                  <a:pt x="7507249" y="2887557"/>
                </a:cubicBezTo>
                <a:cubicBezTo>
                  <a:pt x="7506660" y="2887351"/>
                  <a:pt x="7506248" y="2887071"/>
                  <a:pt x="7506012" y="2886718"/>
                </a:cubicBezTo>
                <a:cubicBezTo>
                  <a:pt x="7505776" y="2886364"/>
                  <a:pt x="7505658" y="2885952"/>
                  <a:pt x="7505658" y="2885480"/>
                </a:cubicBezTo>
                <a:lnTo>
                  <a:pt x="7505658" y="2834758"/>
                </a:lnTo>
                <a:lnTo>
                  <a:pt x="7453610" y="2834758"/>
                </a:lnTo>
                <a:lnTo>
                  <a:pt x="7453610" y="2885480"/>
                </a:lnTo>
                <a:cubicBezTo>
                  <a:pt x="7453610" y="2885952"/>
                  <a:pt x="7453493" y="2886364"/>
                  <a:pt x="7453257" y="2886718"/>
                </a:cubicBezTo>
                <a:cubicBezTo>
                  <a:pt x="7453021" y="2887071"/>
                  <a:pt x="7452609" y="2887351"/>
                  <a:pt x="7452020" y="2887557"/>
                </a:cubicBezTo>
                <a:cubicBezTo>
                  <a:pt x="7451431" y="2887763"/>
                  <a:pt x="7450650" y="2887940"/>
                  <a:pt x="7449678" y="2888087"/>
                </a:cubicBezTo>
                <a:cubicBezTo>
                  <a:pt x="7448706" y="2888235"/>
                  <a:pt x="7447484" y="2888308"/>
                  <a:pt x="7446011" y="2888308"/>
                </a:cubicBezTo>
                <a:cubicBezTo>
                  <a:pt x="7444597" y="2888308"/>
                  <a:pt x="7443389" y="2888235"/>
                  <a:pt x="7442388" y="2888087"/>
                </a:cubicBezTo>
                <a:cubicBezTo>
                  <a:pt x="7441386" y="2887940"/>
                  <a:pt x="7440591" y="2887763"/>
                  <a:pt x="7440002" y="2887557"/>
                </a:cubicBezTo>
                <a:cubicBezTo>
                  <a:pt x="7439413" y="2887351"/>
                  <a:pt x="7439001" y="2887071"/>
                  <a:pt x="7438765" y="2886718"/>
                </a:cubicBezTo>
                <a:cubicBezTo>
                  <a:pt x="7438529" y="2886364"/>
                  <a:pt x="7438411" y="2885952"/>
                  <a:pt x="7438411" y="2885480"/>
                </a:cubicBezTo>
                <a:lnTo>
                  <a:pt x="7438411" y="2775729"/>
                </a:lnTo>
                <a:cubicBezTo>
                  <a:pt x="7438411" y="2775258"/>
                  <a:pt x="7438529" y="2774845"/>
                  <a:pt x="7438765" y="2774492"/>
                </a:cubicBezTo>
                <a:cubicBezTo>
                  <a:pt x="7439001" y="2774138"/>
                  <a:pt x="7439413" y="2773859"/>
                  <a:pt x="7440002" y="2773652"/>
                </a:cubicBezTo>
                <a:cubicBezTo>
                  <a:pt x="7440591" y="2773446"/>
                  <a:pt x="7441386" y="2773270"/>
                  <a:pt x="7442388" y="2773122"/>
                </a:cubicBezTo>
                <a:cubicBezTo>
                  <a:pt x="7443389" y="2772975"/>
                  <a:pt x="7444597" y="2772901"/>
                  <a:pt x="7446011" y="2772901"/>
                </a:cubicBezTo>
                <a:close/>
                <a:moveTo>
                  <a:pt x="7195426" y="2772901"/>
                </a:moveTo>
                <a:cubicBezTo>
                  <a:pt x="7197193" y="2772901"/>
                  <a:pt x="7198622" y="2772960"/>
                  <a:pt x="7199712" y="2773078"/>
                </a:cubicBezTo>
                <a:cubicBezTo>
                  <a:pt x="7200802" y="2773196"/>
                  <a:pt x="7201671" y="2773358"/>
                  <a:pt x="7202319" y="2773564"/>
                </a:cubicBezTo>
                <a:cubicBezTo>
                  <a:pt x="7202967" y="2773770"/>
                  <a:pt x="7203453" y="2774065"/>
                  <a:pt x="7203777" y="2774448"/>
                </a:cubicBezTo>
                <a:cubicBezTo>
                  <a:pt x="7204101" y="2774831"/>
                  <a:pt x="7204410" y="2775317"/>
                  <a:pt x="7204704" y="2775906"/>
                </a:cubicBezTo>
                <a:lnTo>
                  <a:pt x="7220522" y="2808778"/>
                </a:lnTo>
                <a:cubicBezTo>
                  <a:pt x="7221991" y="2811901"/>
                  <a:pt x="7223457" y="2815170"/>
                  <a:pt x="7224921" y="2818587"/>
                </a:cubicBezTo>
                <a:cubicBezTo>
                  <a:pt x="7226384" y="2822004"/>
                  <a:pt x="7227879" y="2825450"/>
                  <a:pt x="7229402" y="2828926"/>
                </a:cubicBezTo>
                <a:lnTo>
                  <a:pt x="7229577" y="2828926"/>
                </a:lnTo>
                <a:cubicBezTo>
                  <a:pt x="7230924" y="2825568"/>
                  <a:pt x="7232314" y="2822225"/>
                  <a:pt x="7233750" y="2818896"/>
                </a:cubicBezTo>
                <a:cubicBezTo>
                  <a:pt x="7235185" y="2815568"/>
                  <a:pt x="7236637" y="2812283"/>
                  <a:pt x="7238107" y="2809043"/>
                </a:cubicBezTo>
                <a:lnTo>
                  <a:pt x="7254013" y="2775994"/>
                </a:lnTo>
                <a:cubicBezTo>
                  <a:pt x="7254190" y="2775405"/>
                  <a:pt x="7254440" y="2774904"/>
                  <a:pt x="7254764" y="2774492"/>
                </a:cubicBezTo>
                <a:cubicBezTo>
                  <a:pt x="7255089" y="2774080"/>
                  <a:pt x="7255530" y="2773770"/>
                  <a:pt x="7256090" y="2773564"/>
                </a:cubicBezTo>
                <a:cubicBezTo>
                  <a:pt x="7256650" y="2773358"/>
                  <a:pt x="7257430" y="2773196"/>
                  <a:pt x="7258431" y="2773078"/>
                </a:cubicBezTo>
                <a:cubicBezTo>
                  <a:pt x="7259433" y="2772960"/>
                  <a:pt x="7260700" y="2772901"/>
                  <a:pt x="7262231" y="2772901"/>
                </a:cubicBezTo>
                <a:cubicBezTo>
                  <a:pt x="7264352" y="2772901"/>
                  <a:pt x="7266016" y="2772975"/>
                  <a:pt x="7267224" y="2773122"/>
                </a:cubicBezTo>
                <a:cubicBezTo>
                  <a:pt x="7268432" y="2773270"/>
                  <a:pt x="7269271" y="2773550"/>
                  <a:pt x="7269742" y="2773962"/>
                </a:cubicBezTo>
                <a:cubicBezTo>
                  <a:pt x="7270214" y="2774374"/>
                  <a:pt x="7270376" y="2774963"/>
                  <a:pt x="7270228" y="2775729"/>
                </a:cubicBezTo>
                <a:cubicBezTo>
                  <a:pt x="7270081" y="2776495"/>
                  <a:pt x="7269684" y="2777526"/>
                  <a:pt x="7269035" y="2778822"/>
                </a:cubicBezTo>
                <a:lnTo>
                  <a:pt x="7236693" y="2843330"/>
                </a:lnTo>
                <a:lnTo>
                  <a:pt x="7236693" y="2885480"/>
                </a:lnTo>
                <a:cubicBezTo>
                  <a:pt x="7236693" y="2885952"/>
                  <a:pt x="7236576" y="2886364"/>
                  <a:pt x="7236342" y="2886718"/>
                </a:cubicBezTo>
                <a:cubicBezTo>
                  <a:pt x="7236108" y="2887071"/>
                  <a:pt x="7235698" y="2887351"/>
                  <a:pt x="7235112" y="2887557"/>
                </a:cubicBezTo>
                <a:cubicBezTo>
                  <a:pt x="7234526" y="2887763"/>
                  <a:pt x="7233735" y="2887940"/>
                  <a:pt x="7232740" y="2888087"/>
                </a:cubicBezTo>
                <a:cubicBezTo>
                  <a:pt x="7231744" y="2888235"/>
                  <a:pt x="7230544" y="2888308"/>
                  <a:pt x="7229138" y="2888308"/>
                </a:cubicBezTo>
                <a:cubicBezTo>
                  <a:pt x="7227673" y="2888308"/>
                  <a:pt x="7226458" y="2888235"/>
                  <a:pt x="7225492" y="2888087"/>
                </a:cubicBezTo>
                <a:cubicBezTo>
                  <a:pt x="7224525" y="2887940"/>
                  <a:pt x="7223734" y="2887763"/>
                  <a:pt x="7223120" y="2887557"/>
                </a:cubicBezTo>
                <a:cubicBezTo>
                  <a:pt x="7222505" y="2887351"/>
                  <a:pt x="7222080" y="2887071"/>
                  <a:pt x="7221846" y="2886718"/>
                </a:cubicBezTo>
                <a:cubicBezTo>
                  <a:pt x="7221612" y="2886364"/>
                  <a:pt x="7221494" y="2885952"/>
                  <a:pt x="7221494" y="2885480"/>
                </a:cubicBezTo>
                <a:lnTo>
                  <a:pt x="7221494" y="2843330"/>
                </a:lnTo>
                <a:lnTo>
                  <a:pt x="7189152" y="2778822"/>
                </a:lnTo>
                <a:cubicBezTo>
                  <a:pt x="7188504" y="2777467"/>
                  <a:pt x="7188107" y="2776407"/>
                  <a:pt x="7187959" y="2775641"/>
                </a:cubicBezTo>
                <a:cubicBezTo>
                  <a:pt x="7187812" y="2774875"/>
                  <a:pt x="7187959" y="2774286"/>
                  <a:pt x="7188401" y="2773873"/>
                </a:cubicBezTo>
                <a:cubicBezTo>
                  <a:pt x="7188843" y="2773461"/>
                  <a:pt x="7189638" y="2773196"/>
                  <a:pt x="7190787" y="2773078"/>
                </a:cubicBezTo>
                <a:cubicBezTo>
                  <a:pt x="7191935" y="2772960"/>
                  <a:pt x="7193482" y="2772901"/>
                  <a:pt x="7195426" y="2772901"/>
                </a:cubicBezTo>
                <a:close/>
                <a:moveTo>
                  <a:pt x="6969761" y="2772901"/>
                </a:moveTo>
                <a:cubicBezTo>
                  <a:pt x="6971234" y="2772901"/>
                  <a:pt x="6972456" y="2772975"/>
                  <a:pt x="6973428" y="2773122"/>
                </a:cubicBezTo>
                <a:cubicBezTo>
                  <a:pt x="6974400" y="2773270"/>
                  <a:pt x="6975181" y="2773446"/>
                  <a:pt x="6975770" y="2773652"/>
                </a:cubicBezTo>
                <a:cubicBezTo>
                  <a:pt x="6976359" y="2773859"/>
                  <a:pt x="6976771" y="2774138"/>
                  <a:pt x="6977007" y="2774492"/>
                </a:cubicBezTo>
                <a:cubicBezTo>
                  <a:pt x="6977243" y="2774845"/>
                  <a:pt x="6977360" y="2775258"/>
                  <a:pt x="6977360" y="2775729"/>
                </a:cubicBezTo>
                <a:lnTo>
                  <a:pt x="6977360" y="2821503"/>
                </a:lnTo>
                <a:lnTo>
                  <a:pt x="7029408" y="2821503"/>
                </a:lnTo>
                <a:lnTo>
                  <a:pt x="7029408" y="2775729"/>
                </a:lnTo>
                <a:cubicBezTo>
                  <a:pt x="7029408" y="2775258"/>
                  <a:pt x="7029526" y="2774845"/>
                  <a:pt x="7029762" y="2774492"/>
                </a:cubicBezTo>
                <a:cubicBezTo>
                  <a:pt x="7029998" y="2774138"/>
                  <a:pt x="7030410" y="2773859"/>
                  <a:pt x="7030999" y="2773652"/>
                </a:cubicBezTo>
                <a:cubicBezTo>
                  <a:pt x="7031588" y="2773446"/>
                  <a:pt x="7032354" y="2773270"/>
                  <a:pt x="7033296" y="2773122"/>
                </a:cubicBezTo>
                <a:cubicBezTo>
                  <a:pt x="7034239" y="2772975"/>
                  <a:pt x="7035476" y="2772901"/>
                  <a:pt x="7037008" y="2772901"/>
                </a:cubicBezTo>
                <a:cubicBezTo>
                  <a:pt x="7038422" y="2772901"/>
                  <a:pt x="7039615" y="2772975"/>
                  <a:pt x="7040587" y="2773122"/>
                </a:cubicBezTo>
                <a:cubicBezTo>
                  <a:pt x="7041559" y="2773270"/>
                  <a:pt x="7042339" y="2773446"/>
                  <a:pt x="7042928" y="2773652"/>
                </a:cubicBezTo>
                <a:cubicBezTo>
                  <a:pt x="7043518" y="2773859"/>
                  <a:pt x="7043930" y="2774138"/>
                  <a:pt x="7044165" y="2774492"/>
                </a:cubicBezTo>
                <a:cubicBezTo>
                  <a:pt x="7044401" y="2774845"/>
                  <a:pt x="7044519" y="2775258"/>
                  <a:pt x="7044519" y="2775729"/>
                </a:cubicBezTo>
                <a:lnTo>
                  <a:pt x="7044519" y="2885480"/>
                </a:lnTo>
                <a:cubicBezTo>
                  <a:pt x="7044519" y="2885952"/>
                  <a:pt x="7044401" y="2886364"/>
                  <a:pt x="7044165" y="2886718"/>
                </a:cubicBezTo>
                <a:cubicBezTo>
                  <a:pt x="7043930" y="2887071"/>
                  <a:pt x="7043518" y="2887351"/>
                  <a:pt x="7042928" y="2887557"/>
                </a:cubicBezTo>
                <a:cubicBezTo>
                  <a:pt x="7042339" y="2887763"/>
                  <a:pt x="7041559" y="2887940"/>
                  <a:pt x="7040587" y="2888087"/>
                </a:cubicBezTo>
                <a:cubicBezTo>
                  <a:pt x="7039615" y="2888235"/>
                  <a:pt x="7038422" y="2888308"/>
                  <a:pt x="7037008" y="2888308"/>
                </a:cubicBezTo>
                <a:cubicBezTo>
                  <a:pt x="7035476" y="2888308"/>
                  <a:pt x="7034239" y="2888235"/>
                  <a:pt x="7033296" y="2888087"/>
                </a:cubicBezTo>
                <a:cubicBezTo>
                  <a:pt x="7032354" y="2887940"/>
                  <a:pt x="7031588" y="2887763"/>
                  <a:pt x="7030999" y="2887557"/>
                </a:cubicBezTo>
                <a:cubicBezTo>
                  <a:pt x="7030410" y="2887351"/>
                  <a:pt x="7029998" y="2887071"/>
                  <a:pt x="7029762" y="2886718"/>
                </a:cubicBezTo>
                <a:cubicBezTo>
                  <a:pt x="7029526" y="2886364"/>
                  <a:pt x="7029408" y="2885952"/>
                  <a:pt x="7029408" y="2885480"/>
                </a:cubicBezTo>
                <a:lnTo>
                  <a:pt x="7029408" y="2834758"/>
                </a:lnTo>
                <a:lnTo>
                  <a:pt x="6977360" y="2834758"/>
                </a:lnTo>
                <a:lnTo>
                  <a:pt x="6977360" y="2885480"/>
                </a:lnTo>
                <a:cubicBezTo>
                  <a:pt x="6977360" y="2885952"/>
                  <a:pt x="6977243" y="2886364"/>
                  <a:pt x="6977007" y="2886718"/>
                </a:cubicBezTo>
                <a:cubicBezTo>
                  <a:pt x="6976771" y="2887071"/>
                  <a:pt x="6976359" y="2887351"/>
                  <a:pt x="6975770" y="2887557"/>
                </a:cubicBezTo>
                <a:cubicBezTo>
                  <a:pt x="6975181" y="2887763"/>
                  <a:pt x="6974400" y="2887940"/>
                  <a:pt x="6973428" y="2888087"/>
                </a:cubicBezTo>
                <a:cubicBezTo>
                  <a:pt x="6972456" y="2888235"/>
                  <a:pt x="6971234" y="2888308"/>
                  <a:pt x="6969761" y="2888308"/>
                </a:cubicBezTo>
                <a:cubicBezTo>
                  <a:pt x="6968347" y="2888308"/>
                  <a:pt x="6967139" y="2888235"/>
                  <a:pt x="6966138" y="2888087"/>
                </a:cubicBezTo>
                <a:cubicBezTo>
                  <a:pt x="6965136" y="2887940"/>
                  <a:pt x="6964341" y="2887763"/>
                  <a:pt x="6963752" y="2887557"/>
                </a:cubicBezTo>
                <a:cubicBezTo>
                  <a:pt x="6963163" y="2887351"/>
                  <a:pt x="6962751" y="2887071"/>
                  <a:pt x="6962515" y="2886718"/>
                </a:cubicBezTo>
                <a:cubicBezTo>
                  <a:pt x="6962279" y="2886364"/>
                  <a:pt x="6962161" y="2885952"/>
                  <a:pt x="6962161" y="2885480"/>
                </a:cubicBezTo>
                <a:lnTo>
                  <a:pt x="6962161" y="2775729"/>
                </a:lnTo>
                <a:cubicBezTo>
                  <a:pt x="6962161" y="2775258"/>
                  <a:pt x="6962279" y="2774845"/>
                  <a:pt x="6962515" y="2774492"/>
                </a:cubicBezTo>
                <a:cubicBezTo>
                  <a:pt x="6962751" y="2774138"/>
                  <a:pt x="6963163" y="2773859"/>
                  <a:pt x="6963752" y="2773652"/>
                </a:cubicBezTo>
                <a:cubicBezTo>
                  <a:pt x="6964341" y="2773446"/>
                  <a:pt x="6965136" y="2773270"/>
                  <a:pt x="6966138" y="2773122"/>
                </a:cubicBezTo>
                <a:cubicBezTo>
                  <a:pt x="6967139" y="2772975"/>
                  <a:pt x="6968347" y="2772901"/>
                  <a:pt x="6969761" y="2772901"/>
                </a:cubicBezTo>
                <a:close/>
                <a:moveTo>
                  <a:pt x="6719176" y="2772901"/>
                </a:moveTo>
                <a:cubicBezTo>
                  <a:pt x="6720943" y="2772901"/>
                  <a:pt x="6722372" y="2772960"/>
                  <a:pt x="6723462" y="2773078"/>
                </a:cubicBezTo>
                <a:cubicBezTo>
                  <a:pt x="6724552" y="2773196"/>
                  <a:pt x="6725421" y="2773358"/>
                  <a:pt x="6726069" y="2773564"/>
                </a:cubicBezTo>
                <a:cubicBezTo>
                  <a:pt x="6726717" y="2773770"/>
                  <a:pt x="6727203" y="2774065"/>
                  <a:pt x="6727527" y="2774448"/>
                </a:cubicBezTo>
                <a:cubicBezTo>
                  <a:pt x="6727851" y="2774831"/>
                  <a:pt x="6728160" y="2775317"/>
                  <a:pt x="6728454" y="2775906"/>
                </a:cubicBezTo>
                <a:lnTo>
                  <a:pt x="6744272" y="2808778"/>
                </a:lnTo>
                <a:cubicBezTo>
                  <a:pt x="6745741" y="2811901"/>
                  <a:pt x="6747207" y="2815170"/>
                  <a:pt x="6748671" y="2818587"/>
                </a:cubicBezTo>
                <a:cubicBezTo>
                  <a:pt x="6750134" y="2822004"/>
                  <a:pt x="6751629" y="2825450"/>
                  <a:pt x="6753152" y="2828926"/>
                </a:cubicBezTo>
                <a:lnTo>
                  <a:pt x="6753327" y="2828926"/>
                </a:lnTo>
                <a:cubicBezTo>
                  <a:pt x="6754674" y="2825568"/>
                  <a:pt x="6756064" y="2822225"/>
                  <a:pt x="6757500" y="2818896"/>
                </a:cubicBezTo>
                <a:cubicBezTo>
                  <a:pt x="6758935" y="2815568"/>
                  <a:pt x="6760387" y="2812283"/>
                  <a:pt x="6761857" y="2809043"/>
                </a:cubicBezTo>
                <a:lnTo>
                  <a:pt x="6777763" y="2775994"/>
                </a:lnTo>
                <a:cubicBezTo>
                  <a:pt x="6777940" y="2775405"/>
                  <a:pt x="6778190" y="2774904"/>
                  <a:pt x="6778514" y="2774492"/>
                </a:cubicBezTo>
                <a:cubicBezTo>
                  <a:pt x="6778839" y="2774080"/>
                  <a:pt x="6779280" y="2773770"/>
                  <a:pt x="6779840" y="2773564"/>
                </a:cubicBezTo>
                <a:cubicBezTo>
                  <a:pt x="6780400" y="2773358"/>
                  <a:pt x="6781180" y="2773196"/>
                  <a:pt x="6782181" y="2773078"/>
                </a:cubicBezTo>
                <a:cubicBezTo>
                  <a:pt x="6783183" y="2772960"/>
                  <a:pt x="6784450" y="2772901"/>
                  <a:pt x="6785981" y="2772901"/>
                </a:cubicBezTo>
                <a:cubicBezTo>
                  <a:pt x="6788102" y="2772901"/>
                  <a:pt x="6789766" y="2772975"/>
                  <a:pt x="6790974" y="2773122"/>
                </a:cubicBezTo>
                <a:cubicBezTo>
                  <a:pt x="6792182" y="2773270"/>
                  <a:pt x="6793021" y="2773550"/>
                  <a:pt x="6793492" y="2773962"/>
                </a:cubicBezTo>
                <a:cubicBezTo>
                  <a:pt x="6793964" y="2774374"/>
                  <a:pt x="6794126" y="2774963"/>
                  <a:pt x="6793978" y="2775729"/>
                </a:cubicBezTo>
                <a:cubicBezTo>
                  <a:pt x="6793831" y="2776495"/>
                  <a:pt x="6793434" y="2777526"/>
                  <a:pt x="6792785" y="2778822"/>
                </a:cubicBezTo>
                <a:lnTo>
                  <a:pt x="6760443" y="2843330"/>
                </a:lnTo>
                <a:lnTo>
                  <a:pt x="6760443" y="2885480"/>
                </a:lnTo>
                <a:cubicBezTo>
                  <a:pt x="6760443" y="2885952"/>
                  <a:pt x="6760326" y="2886364"/>
                  <a:pt x="6760092" y="2886718"/>
                </a:cubicBezTo>
                <a:cubicBezTo>
                  <a:pt x="6759858" y="2887071"/>
                  <a:pt x="6759448" y="2887351"/>
                  <a:pt x="6758862" y="2887557"/>
                </a:cubicBezTo>
                <a:cubicBezTo>
                  <a:pt x="6758276" y="2887763"/>
                  <a:pt x="6757485" y="2887940"/>
                  <a:pt x="6756490" y="2888087"/>
                </a:cubicBezTo>
                <a:cubicBezTo>
                  <a:pt x="6755494" y="2888235"/>
                  <a:pt x="6754294" y="2888308"/>
                  <a:pt x="6752888" y="2888308"/>
                </a:cubicBezTo>
                <a:cubicBezTo>
                  <a:pt x="6751423" y="2888308"/>
                  <a:pt x="6750208" y="2888235"/>
                  <a:pt x="6749242" y="2888087"/>
                </a:cubicBezTo>
                <a:cubicBezTo>
                  <a:pt x="6748275" y="2887940"/>
                  <a:pt x="6747484" y="2887763"/>
                  <a:pt x="6746870" y="2887557"/>
                </a:cubicBezTo>
                <a:cubicBezTo>
                  <a:pt x="6746255" y="2887351"/>
                  <a:pt x="6745830" y="2887071"/>
                  <a:pt x="6745596" y="2886718"/>
                </a:cubicBezTo>
                <a:cubicBezTo>
                  <a:pt x="6745362" y="2886364"/>
                  <a:pt x="6745244" y="2885952"/>
                  <a:pt x="6745244" y="2885480"/>
                </a:cubicBezTo>
                <a:lnTo>
                  <a:pt x="6745244" y="2843330"/>
                </a:lnTo>
                <a:lnTo>
                  <a:pt x="6712902" y="2778822"/>
                </a:lnTo>
                <a:cubicBezTo>
                  <a:pt x="6712254" y="2777467"/>
                  <a:pt x="6711857" y="2776407"/>
                  <a:pt x="6711709" y="2775641"/>
                </a:cubicBezTo>
                <a:cubicBezTo>
                  <a:pt x="6711562" y="2774875"/>
                  <a:pt x="6711709" y="2774286"/>
                  <a:pt x="6712151" y="2773873"/>
                </a:cubicBezTo>
                <a:cubicBezTo>
                  <a:pt x="6712593" y="2773461"/>
                  <a:pt x="6713388" y="2773196"/>
                  <a:pt x="6714537" y="2773078"/>
                </a:cubicBezTo>
                <a:cubicBezTo>
                  <a:pt x="6715685" y="2772960"/>
                  <a:pt x="6717232" y="2772901"/>
                  <a:pt x="6719176" y="2772901"/>
                </a:cubicBezTo>
                <a:close/>
                <a:moveTo>
                  <a:pt x="6503036" y="2772901"/>
                </a:moveTo>
                <a:cubicBezTo>
                  <a:pt x="6504509" y="2772901"/>
                  <a:pt x="6505731" y="2772975"/>
                  <a:pt x="6506703" y="2773122"/>
                </a:cubicBezTo>
                <a:cubicBezTo>
                  <a:pt x="6507675" y="2773270"/>
                  <a:pt x="6508456" y="2773446"/>
                  <a:pt x="6509045" y="2773652"/>
                </a:cubicBezTo>
                <a:cubicBezTo>
                  <a:pt x="6509634" y="2773859"/>
                  <a:pt x="6510046" y="2774138"/>
                  <a:pt x="6510282" y="2774492"/>
                </a:cubicBezTo>
                <a:cubicBezTo>
                  <a:pt x="6510518" y="2774845"/>
                  <a:pt x="6510635" y="2775258"/>
                  <a:pt x="6510635" y="2775729"/>
                </a:cubicBezTo>
                <a:lnTo>
                  <a:pt x="6510635" y="2821503"/>
                </a:lnTo>
                <a:lnTo>
                  <a:pt x="6562683" y="2821503"/>
                </a:lnTo>
                <a:lnTo>
                  <a:pt x="6562683" y="2775729"/>
                </a:lnTo>
                <a:cubicBezTo>
                  <a:pt x="6562683" y="2775258"/>
                  <a:pt x="6562801" y="2774845"/>
                  <a:pt x="6563037" y="2774492"/>
                </a:cubicBezTo>
                <a:cubicBezTo>
                  <a:pt x="6563273" y="2774138"/>
                  <a:pt x="6563685" y="2773859"/>
                  <a:pt x="6564274" y="2773652"/>
                </a:cubicBezTo>
                <a:cubicBezTo>
                  <a:pt x="6564863" y="2773446"/>
                  <a:pt x="6565629" y="2773270"/>
                  <a:pt x="6566571" y="2773122"/>
                </a:cubicBezTo>
                <a:cubicBezTo>
                  <a:pt x="6567514" y="2772975"/>
                  <a:pt x="6568751" y="2772901"/>
                  <a:pt x="6570283" y="2772901"/>
                </a:cubicBezTo>
                <a:cubicBezTo>
                  <a:pt x="6571697" y="2772901"/>
                  <a:pt x="6572890" y="2772975"/>
                  <a:pt x="6573862" y="2773122"/>
                </a:cubicBezTo>
                <a:cubicBezTo>
                  <a:pt x="6574834" y="2773270"/>
                  <a:pt x="6575614" y="2773446"/>
                  <a:pt x="6576203" y="2773652"/>
                </a:cubicBezTo>
                <a:cubicBezTo>
                  <a:pt x="6576793" y="2773859"/>
                  <a:pt x="6577205" y="2774138"/>
                  <a:pt x="6577440" y="2774492"/>
                </a:cubicBezTo>
                <a:cubicBezTo>
                  <a:pt x="6577676" y="2774845"/>
                  <a:pt x="6577794" y="2775258"/>
                  <a:pt x="6577794" y="2775729"/>
                </a:cubicBezTo>
                <a:lnTo>
                  <a:pt x="6577794" y="2885480"/>
                </a:lnTo>
                <a:cubicBezTo>
                  <a:pt x="6577794" y="2885952"/>
                  <a:pt x="6577676" y="2886364"/>
                  <a:pt x="6577440" y="2886718"/>
                </a:cubicBezTo>
                <a:cubicBezTo>
                  <a:pt x="6577205" y="2887071"/>
                  <a:pt x="6576793" y="2887351"/>
                  <a:pt x="6576203" y="2887557"/>
                </a:cubicBezTo>
                <a:cubicBezTo>
                  <a:pt x="6575614" y="2887763"/>
                  <a:pt x="6574834" y="2887940"/>
                  <a:pt x="6573862" y="2888087"/>
                </a:cubicBezTo>
                <a:cubicBezTo>
                  <a:pt x="6572890" y="2888235"/>
                  <a:pt x="6571697" y="2888308"/>
                  <a:pt x="6570283" y="2888308"/>
                </a:cubicBezTo>
                <a:cubicBezTo>
                  <a:pt x="6568751" y="2888308"/>
                  <a:pt x="6567514" y="2888235"/>
                  <a:pt x="6566571" y="2888087"/>
                </a:cubicBezTo>
                <a:cubicBezTo>
                  <a:pt x="6565629" y="2887940"/>
                  <a:pt x="6564863" y="2887763"/>
                  <a:pt x="6564274" y="2887557"/>
                </a:cubicBezTo>
                <a:cubicBezTo>
                  <a:pt x="6563685" y="2887351"/>
                  <a:pt x="6563273" y="2887071"/>
                  <a:pt x="6563037" y="2886718"/>
                </a:cubicBezTo>
                <a:cubicBezTo>
                  <a:pt x="6562801" y="2886364"/>
                  <a:pt x="6562683" y="2885952"/>
                  <a:pt x="6562683" y="2885480"/>
                </a:cubicBezTo>
                <a:lnTo>
                  <a:pt x="6562683" y="2834758"/>
                </a:lnTo>
                <a:lnTo>
                  <a:pt x="6510635" y="2834758"/>
                </a:lnTo>
                <a:lnTo>
                  <a:pt x="6510635" y="2885480"/>
                </a:lnTo>
                <a:cubicBezTo>
                  <a:pt x="6510635" y="2885952"/>
                  <a:pt x="6510518" y="2886364"/>
                  <a:pt x="6510282" y="2886718"/>
                </a:cubicBezTo>
                <a:cubicBezTo>
                  <a:pt x="6510046" y="2887071"/>
                  <a:pt x="6509634" y="2887351"/>
                  <a:pt x="6509045" y="2887557"/>
                </a:cubicBezTo>
                <a:cubicBezTo>
                  <a:pt x="6508456" y="2887763"/>
                  <a:pt x="6507675" y="2887940"/>
                  <a:pt x="6506703" y="2888087"/>
                </a:cubicBezTo>
                <a:cubicBezTo>
                  <a:pt x="6505731" y="2888235"/>
                  <a:pt x="6504509" y="2888308"/>
                  <a:pt x="6503036" y="2888308"/>
                </a:cubicBezTo>
                <a:cubicBezTo>
                  <a:pt x="6501622" y="2888308"/>
                  <a:pt x="6500414" y="2888235"/>
                  <a:pt x="6499413" y="2888087"/>
                </a:cubicBezTo>
                <a:cubicBezTo>
                  <a:pt x="6498411" y="2887940"/>
                  <a:pt x="6497616" y="2887763"/>
                  <a:pt x="6497027" y="2887557"/>
                </a:cubicBezTo>
                <a:cubicBezTo>
                  <a:pt x="6496438" y="2887351"/>
                  <a:pt x="6496026" y="2887071"/>
                  <a:pt x="6495790" y="2886718"/>
                </a:cubicBezTo>
                <a:cubicBezTo>
                  <a:pt x="6495554" y="2886364"/>
                  <a:pt x="6495436" y="2885952"/>
                  <a:pt x="6495436" y="2885480"/>
                </a:cubicBezTo>
                <a:lnTo>
                  <a:pt x="6495436" y="2775729"/>
                </a:lnTo>
                <a:cubicBezTo>
                  <a:pt x="6495436" y="2775258"/>
                  <a:pt x="6495554" y="2774845"/>
                  <a:pt x="6495790" y="2774492"/>
                </a:cubicBezTo>
                <a:cubicBezTo>
                  <a:pt x="6496026" y="2774138"/>
                  <a:pt x="6496438" y="2773859"/>
                  <a:pt x="6497027" y="2773652"/>
                </a:cubicBezTo>
                <a:cubicBezTo>
                  <a:pt x="6497616" y="2773446"/>
                  <a:pt x="6498411" y="2773270"/>
                  <a:pt x="6499413" y="2773122"/>
                </a:cubicBezTo>
                <a:cubicBezTo>
                  <a:pt x="6500414" y="2772975"/>
                  <a:pt x="6501622" y="2772901"/>
                  <a:pt x="6503036" y="2772901"/>
                </a:cubicBezTo>
                <a:close/>
                <a:moveTo>
                  <a:pt x="6252451" y="2772901"/>
                </a:moveTo>
                <a:cubicBezTo>
                  <a:pt x="6254218" y="2772901"/>
                  <a:pt x="6255647" y="2772960"/>
                  <a:pt x="6256737" y="2773078"/>
                </a:cubicBezTo>
                <a:cubicBezTo>
                  <a:pt x="6257827" y="2773196"/>
                  <a:pt x="6258696" y="2773358"/>
                  <a:pt x="6259344" y="2773564"/>
                </a:cubicBezTo>
                <a:cubicBezTo>
                  <a:pt x="6259992" y="2773770"/>
                  <a:pt x="6260478" y="2774065"/>
                  <a:pt x="6260802" y="2774448"/>
                </a:cubicBezTo>
                <a:cubicBezTo>
                  <a:pt x="6261126" y="2774831"/>
                  <a:pt x="6261435" y="2775317"/>
                  <a:pt x="6261729" y="2775906"/>
                </a:cubicBezTo>
                <a:lnTo>
                  <a:pt x="6277547" y="2808778"/>
                </a:lnTo>
                <a:cubicBezTo>
                  <a:pt x="6279016" y="2811901"/>
                  <a:pt x="6280482" y="2815170"/>
                  <a:pt x="6281946" y="2818587"/>
                </a:cubicBezTo>
                <a:cubicBezTo>
                  <a:pt x="6283409" y="2822004"/>
                  <a:pt x="6284904" y="2825450"/>
                  <a:pt x="6286427" y="2828926"/>
                </a:cubicBezTo>
                <a:lnTo>
                  <a:pt x="6286602" y="2828926"/>
                </a:lnTo>
                <a:cubicBezTo>
                  <a:pt x="6287949" y="2825568"/>
                  <a:pt x="6289339" y="2822225"/>
                  <a:pt x="6290775" y="2818896"/>
                </a:cubicBezTo>
                <a:cubicBezTo>
                  <a:pt x="6292210" y="2815568"/>
                  <a:pt x="6293662" y="2812283"/>
                  <a:pt x="6295132" y="2809043"/>
                </a:cubicBezTo>
                <a:lnTo>
                  <a:pt x="6311038" y="2775994"/>
                </a:lnTo>
                <a:cubicBezTo>
                  <a:pt x="6311215" y="2775405"/>
                  <a:pt x="6311465" y="2774904"/>
                  <a:pt x="6311789" y="2774492"/>
                </a:cubicBezTo>
                <a:cubicBezTo>
                  <a:pt x="6312114" y="2774080"/>
                  <a:pt x="6312555" y="2773770"/>
                  <a:pt x="6313115" y="2773564"/>
                </a:cubicBezTo>
                <a:cubicBezTo>
                  <a:pt x="6313675" y="2773358"/>
                  <a:pt x="6314455" y="2773196"/>
                  <a:pt x="6315456" y="2773078"/>
                </a:cubicBezTo>
                <a:cubicBezTo>
                  <a:pt x="6316458" y="2772960"/>
                  <a:pt x="6317725" y="2772901"/>
                  <a:pt x="6319256" y="2772901"/>
                </a:cubicBezTo>
                <a:cubicBezTo>
                  <a:pt x="6321377" y="2772901"/>
                  <a:pt x="6323041" y="2772975"/>
                  <a:pt x="6324249" y="2773122"/>
                </a:cubicBezTo>
                <a:cubicBezTo>
                  <a:pt x="6325457" y="2773270"/>
                  <a:pt x="6326296" y="2773550"/>
                  <a:pt x="6326767" y="2773962"/>
                </a:cubicBezTo>
                <a:cubicBezTo>
                  <a:pt x="6327239" y="2774374"/>
                  <a:pt x="6327401" y="2774963"/>
                  <a:pt x="6327253" y="2775729"/>
                </a:cubicBezTo>
                <a:cubicBezTo>
                  <a:pt x="6327106" y="2776495"/>
                  <a:pt x="6326709" y="2777526"/>
                  <a:pt x="6326060" y="2778822"/>
                </a:cubicBezTo>
                <a:lnTo>
                  <a:pt x="6293718" y="2843330"/>
                </a:lnTo>
                <a:lnTo>
                  <a:pt x="6293718" y="2885480"/>
                </a:lnTo>
                <a:cubicBezTo>
                  <a:pt x="6293718" y="2885952"/>
                  <a:pt x="6293601" y="2886364"/>
                  <a:pt x="6293367" y="2886718"/>
                </a:cubicBezTo>
                <a:cubicBezTo>
                  <a:pt x="6293133" y="2887071"/>
                  <a:pt x="6292723" y="2887351"/>
                  <a:pt x="6292137" y="2887557"/>
                </a:cubicBezTo>
                <a:cubicBezTo>
                  <a:pt x="6291551" y="2887763"/>
                  <a:pt x="6290760" y="2887940"/>
                  <a:pt x="6289765" y="2888087"/>
                </a:cubicBezTo>
                <a:cubicBezTo>
                  <a:pt x="6288769" y="2888235"/>
                  <a:pt x="6287569" y="2888308"/>
                  <a:pt x="6286163" y="2888308"/>
                </a:cubicBezTo>
                <a:cubicBezTo>
                  <a:pt x="6284698" y="2888308"/>
                  <a:pt x="6283483" y="2888235"/>
                  <a:pt x="6282517" y="2888087"/>
                </a:cubicBezTo>
                <a:cubicBezTo>
                  <a:pt x="6281550" y="2887940"/>
                  <a:pt x="6280759" y="2887763"/>
                  <a:pt x="6280145" y="2887557"/>
                </a:cubicBezTo>
                <a:cubicBezTo>
                  <a:pt x="6279530" y="2887351"/>
                  <a:pt x="6279105" y="2887071"/>
                  <a:pt x="6278871" y="2886718"/>
                </a:cubicBezTo>
                <a:cubicBezTo>
                  <a:pt x="6278637" y="2886364"/>
                  <a:pt x="6278519" y="2885952"/>
                  <a:pt x="6278519" y="2885480"/>
                </a:cubicBezTo>
                <a:lnTo>
                  <a:pt x="6278519" y="2843330"/>
                </a:lnTo>
                <a:lnTo>
                  <a:pt x="6246177" y="2778822"/>
                </a:lnTo>
                <a:cubicBezTo>
                  <a:pt x="6245529" y="2777467"/>
                  <a:pt x="6245132" y="2776407"/>
                  <a:pt x="6244984" y="2775641"/>
                </a:cubicBezTo>
                <a:cubicBezTo>
                  <a:pt x="6244837" y="2774875"/>
                  <a:pt x="6244984" y="2774286"/>
                  <a:pt x="6245426" y="2773873"/>
                </a:cubicBezTo>
                <a:cubicBezTo>
                  <a:pt x="6245868" y="2773461"/>
                  <a:pt x="6246663" y="2773196"/>
                  <a:pt x="6247812" y="2773078"/>
                </a:cubicBezTo>
                <a:cubicBezTo>
                  <a:pt x="6248960" y="2772960"/>
                  <a:pt x="6250507" y="2772901"/>
                  <a:pt x="6252451" y="2772901"/>
                </a:cubicBezTo>
                <a:close/>
                <a:moveTo>
                  <a:pt x="6026786" y="2772901"/>
                </a:moveTo>
                <a:cubicBezTo>
                  <a:pt x="6028259" y="2772901"/>
                  <a:pt x="6029481" y="2772975"/>
                  <a:pt x="6030453" y="2773122"/>
                </a:cubicBezTo>
                <a:cubicBezTo>
                  <a:pt x="6031425" y="2773270"/>
                  <a:pt x="6032206" y="2773446"/>
                  <a:pt x="6032795" y="2773652"/>
                </a:cubicBezTo>
                <a:cubicBezTo>
                  <a:pt x="6033384" y="2773859"/>
                  <a:pt x="6033796" y="2774138"/>
                  <a:pt x="6034032" y="2774492"/>
                </a:cubicBezTo>
                <a:cubicBezTo>
                  <a:pt x="6034268" y="2774845"/>
                  <a:pt x="6034385" y="2775258"/>
                  <a:pt x="6034385" y="2775729"/>
                </a:cubicBezTo>
                <a:lnTo>
                  <a:pt x="6034385" y="2821503"/>
                </a:lnTo>
                <a:lnTo>
                  <a:pt x="6086433" y="2821503"/>
                </a:lnTo>
                <a:lnTo>
                  <a:pt x="6086433" y="2775729"/>
                </a:lnTo>
                <a:cubicBezTo>
                  <a:pt x="6086433" y="2775258"/>
                  <a:pt x="6086551" y="2774845"/>
                  <a:pt x="6086787" y="2774492"/>
                </a:cubicBezTo>
                <a:cubicBezTo>
                  <a:pt x="6087023" y="2774138"/>
                  <a:pt x="6087435" y="2773859"/>
                  <a:pt x="6088024" y="2773652"/>
                </a:cubicBezTo>
                <a:cubicBezTo>
                  <a:pt x="6088613" y="2773446"/>
                  <a:pt x="6089379" y="2773270"/>
                  <a:pt x="6090321" y="2773122"/>
                </a:cubicBezTo>
                <a:cubicBezTo>
                  <a:pt x="6091264" y="2772975"/>
                  <a:pt x="6092501" y="2772901"/>
                  <a:pt x="6094033" y="2772901"/>
                </a:cubicBezTo>
                <a:cubicBezTo>
                  <a:pt x="6095447" y="2772901"/>
                  <a:pt x="6096640" y="2772975"/>
                  <a:pt x="6097612" y="2773122"/>
                </a:cubicBezTo>
                <a:cubicBezTo>
                  <a:pt x="6098584" y="2773270"/>
                  <a:pt x="6099364" y="2773446"/>
                  <a:pt x="6099953" y="2773652"/>
                </a:cubicBezTo>
                <a:cubicBezTo>
                  <a:pt x="6100543" y="2773859"/>
                  <a:pt x="6100955" y="2774138"/>
                  <a:pt x="6101190" y="2774492"/>
                </a:cubicBezTo>
                <a:cubicBezTo>
                  <a:pt x="6101426" y="2774845"/>
                  <a:pt x="6101544" y="2775258"/>
                  <a:pt x="6101544" y="2775729"/>
                </a:cubicBezTo>
                <a:lnTo>
                  <a:pt x="6101544" y="2885480"/>
                </a:lnTo>
                <a:cubicBezTo>
                  <a:pt x="6101544" y="2885952"/>
                  <a:pt x="6101426" y="2886364"/>
                  <a:pt x="6101190" y="2886718"/>
                </a:cubicBezTo>
                <a:cubicBezTo>
                  <a:pt x="6100955" y="2887071"/>
                  <a:pt x="6100543" y="2887351"/>
                  <a:pt x="6099953" y="2887557"/>
                </a:cubicBezTo>
                <a:cubicBezTo>
                  <a:pt x="6099364" y="2887763"/>
                  <a:pt x="6098584" y="2887940"/>
                  <a:pt x="6097612" y="2888087"/>
                </a:cubicBezTo>
                <a:cubicBezTo>
                  <a:pt x="6096640" y="2888235"/>
                  <a:pt x="6095447" y="2888308"/>
                  <a:pt x="6094033" y="2888308"/>
                </a:cubicBezTo>
                <a:cubicBezTo>
                  <a:pt x="6092501" y="2888308"/>
                  <a:pt x="6091264" y="2888235"/>
                  <a:pt x="6090321" y="2888087"/>
                </a:cubicBezTo>
                <a:cubicBezTo>
                  <a:pt x="6089379" y="2887940"/>
                  <a:pt x="6088613" y="2887763"/>
                  <a:pt x="6088024" y="2887557"/>
                </a:cubicBezTo>
                <a:cubicBezTo>
                  <a:pt x="6087435" y="2887351"/>
                  <a:pt x="6087023" y="2887071"/>
                  <a:pt x="6086787" y="2886718"/>
                </a:cubicBezTo>
                <a:cubicBezTo>
                  <a:pt x="6086551" y="2886364"/>
                  <a:pt x="6086433" y="2885952"/>
                  <a:pt x="6086433" y="2885480"/>
                </a:cubicBezTo>
                <a:lnTo>
                  <a:pt x="6086433" y="2834758"/>
                </a:lnTo>
                <a:lnTo>
                  <a:pt x="6034385" y="2834758"/>
                </a:lnTo>
                <a:lnTo>
                  <a:pt x="6034385" y="2885480"/>
                </a:lnTo>
                <a:cubicBezTo>
                  <a:pt x="6034385" y="2885952"/>
                  <a:pt x="6034268" y="2886364"/>
                  <a:pt x="6034032" y="2886718"/>
                </a:cubicBezTo>
                <a:cubicBezTo>
                  <a:pt x="6033796" y="2887071"/>
                  <a:pt x="6033384" y="2887351"/>
                  <a:pt x="6032795" y="2887557"/>
                </a:cubicBezTo>
                <a:cubicBezTo>
                  <a:pt x="6032206" y="2887763"/>
                  <a:pt x="6031425" y="2887940"/>
                  <a:pt x="6030453" y="2888087"/>
                </a:cubicBezTo>
                <a:cubicBezTo>
                  <a:pt x="6029481" y="2888235"/>
                  <a:pt x="6028259" y="2888308"/>
                  <a:pt x="6026786" y="2888308"/>
                </a:cubicBezTo>
                <a:cubicBezTo>
                  <a:pt x="6025372" y="2888308"/>
                  <a:pt x="6024164" y="2888235"/>
                  <a:pt x="6023163" y="2888087"/>
                </a:cubicBezTo>
                <a:cubicBezTo>
                  <a:pt x="6022161" y="2887940"/>
                  <a:pt x="6021366" y="2887763"/>
                  <a:pt x="6020777" y="2887557"/>
                </a:cubicBezTo>
                <a:cubicBezTo>
                  <a:pt x="6020188" y="2887351"/>
                  <a:pt x="6019776" y="2887071"/>
                  <a:pt x="6019540" y="2886718"/>
                </a:cubicBezTo>
                <a:cubicBezTo>
                  <a:pt x="6019304" y="2886364"/>
                  <a:pt x="6019186" y="2885952"/>
                  <a:pt x="6019186" y="2885480"/>
                </a:cubicBezTo>
                <a:lnTo>
                  <a:pt x="6019186" y="2775729"/>
                </a:lnTo>
                <a:cubicBezTo>
                  <a:pt x="6019186" y="2775258"/>
                  <a:pt x="6019304" y="2774845"/>
                  <a:pt x="6019540" y="2774492"/>
                </a:cubicBezTo>
                <a:cubicBezTo>
                  <a:pt x="6019776" y="2774138"/>
                  <a:pt x="6020188" y="2773859"/>
                  <a:pt x="6020777" y="2773652"/>
                </a:cubicBezTo>
                <a:cubicBezTo>
                  <a:pt x="6021366" y="2773446"/>
                  <a:pt x="6022161" y="2773270"/>
                  <a:pt x="6023163" y="2773122"/>
                </a:cubicBezTo>
                <a:cubicBezTo>
                  <a:pt x="6024164" y="2772975"/>
                  <a:pt x="6025372" y="2772901"/>
                  <a:pt x="6026786" y="2772901"/>
                </a:cubicBezTo>
                <a:close/>
                <a:moveTo>
                  <a:pt x="5776201" y="2772901"/>
                </a:moveTo>
                <a:cubicBezTo>
                  <a:pt x="5777968" y="2772901"/>
                  <a:pt x="5779397" y="2772960"/>
                  <a:pt x="5780487" y="2773078"/>
                </a:cubicBezTo>
                <a:cubicBezTo>
                  <a:pt x="5781577" y="2773196"/>
                  <a:pt x="5782446" y="2773358"/>
                  <a:pt x="5783094" y="2773564"/>
                </a:cubicBezTo>
                <a:cubicBezTo>
                  <a:pt x="5783742" y="2773770"/>
                  <a:pt x="5784228" y="2774065"/>
                  <a:pt x="5784552" y="2774448"/>
                </a:cubicBezTo>
                <a:cubicBezTo>
                  <a:pt x="5784876" y="2774831"/>
                  <a:pt x="5785185" y="2775317"/>
                  <a:pt x="5785479" y="2775906"/>
                </a:cubicBezTo>
                <a:lnTo>
                  <a:pt x="5801297" y="2808778"/>
                </a:lnTo>
                <a:cubicBezTo>
                  <a:pt x="5802766" y="2811901"/>
                  <a:pt x="5804232" y="2815170"/>
                  <a:pt x="5805696" y="2818587"/>
                </a:cubicBezTo>
                <a:cubicBezTo>
                  <a:pt x="5807159" y="2822004"/>
                  <a:pt x="5808654" y="2825450"/>
                  <a:pt x="5810177" y="2828926"/>
                </a:cubicBezTo>
                <a:lnTo>
                  <a:pt x="5810352" y="2828926"/>
                </a:lnTo>
                <a:cubicBezTo>
                  <a:pt x="5811699" y="2825568"/>
                  <a:pt x="5813089" y="2822225"/>
                  <a:pt x="5814525" y="2818896"/>
                </a:cubicBezTo>
                <a:cubicBezTo>
                  <a:pt x="5815960" y="2815568"/>
                  <a:pt x="5817412" y="2812283"/>
                  <a:pt x="5818882" y="2809043"/>
                </a:cubicBezTo>
                <a:lnTo>
                  <a:pt x="5834788" y="2775994"/>
                </a:lnTo>
                <a:cubicBezTo>
                  <a:pt x="5834965" y="2775405"/>
                  <a:pt x="5835215" y="2774904"/>
                  <a:pt x="5835539" y="2774492"/>
                </a:cubicBezTo>
                <a:cubicBezTo>
                  <a:pt x="5835864" y="2774080"/>
                  <a:pt x="5836305" y="2773770"/>
                  <a:pt x="5836865" y="2773564"/>
                </a:cubicBezTo>
                <a:cubicBezTo>
                  <a:pt x="5837425" y="2773358"/>
                  <a:pt x="5838205" y="2773196"/>
                  <a:pt x="5839206" y="2773078"/>
                </a:cubicBezTo>
                <a:cubicBezTo>
                  <a:pt x="5840208" y="2772960"/>
                  <a:pt x="5841475" y="2772901"/>
                  <a:pt x="5843006" y="2772901"/>
                </a:cubicBezTo>
                <a:cubicBezTo>
                  <a:pt x="5845127" y="2772901"/>
                  <a:pt x="5846791" y="2772975"/>
                  <a:pt x="5847999" y="2773122"/>
                </a:cubicBezTo>
                <a:cubicBezTo>
                  <a:pt x="5849207" y="2773270"/>
                  <a:pt x="5850046" y="2773550"/>
                  <a:pt x="5850517" y="2773962"/>
                </a:cubicBezTo>
                <a:cubicBezTo>
                  <a:pt x="5850989" y="2774374"/>
                  <a:pt x="5851151" y="2774963"/>
                  <a:pt x="5851003" y="2775729"/>
                </a:cubicBezTo>
                <a:cubicBezTo>
                  <a:pt x="5850856" y="2776495"/>
                  <a:pt x="5850459" y="2777526"/>
                  <a:pt x="5849810" y="2778822"/>
                </a:cubicBezTo>
                <a:lnTo>
                  <a:pt x="5817468" y="2843330"/>
                </a:lnTo>
                <a:lnTo>
                  <a:pt x="5817468" y="2885480"/>
                </a:lnTo>
                <a:cubicBezTo>
                  <a:pt x="5817468" y="2885952"/>
                  <a:pt x="5817351" y="2886364"/>
                  <a:pt x="5817117" y="2886718"/>
                </a:cubicBezTo>
                <a:cubicBezTo>
                  <a:pt x="5816883" y="2887071"/>
                  <a:pt x="5816473" y="2887351"/>
                  <a:pt x="5815887" y="2887557"/>
                </a:cubicBezTo>
                <a:cubicBezTo>
                  <a:pt x="5815301" y="2887763"/>
                  <a:pt x="5814510" y="2887940"/>
                  <a:pt x="5813515" y="2888087"/>
                </a:cubicBezTo>
                <a:cubicBezTo>
                  <a:pt x="5812519" y="2888235"/>
                  <a:pt x="5811319" y="2888308"/>
                  <a:pt x="5809913" y="2888308"/>
                </a:cubicBezTo>
                <a:cubicBezTo>
                  <a:pt x="5808448" y="2888308"/>
                  <a:pt x="5807233" y="2888235"/>
                  <a:pt x="5806267" y="2888087"/>
                </a:cubicBezTo>
                <a:cubicBezTo>
                  <a:pt x="5805300" y="2887940"/>
                  <a:pt x="5804509" y="2887763"/>
                  <a:pt x="5803895" y="2887557"/>
                </a:cubicBezTo>
                <a:cubicBezTo>
                  <a:pt x="5803280" y="2887351"/>
                  <a:pt x="5802855" y="2887071"/>
                  <a:pt x="5802621" y="2886718"/>
                </a:cubicBezTo>
                <a:cubicBezTo>
                  <a:pt x="5802387" y="2886364"/>
                  <a:pt x="5802269" y="2885952"/>
                  <a:pt x="5802269" y="2885480"/>
                </a:cubicBezTo>
                <a:lnTo>
                  <a:pt x="5802269" y="2843330"/>
                </a:lnTo>
                <a:lnTo>
                  <a:pt x="5769927" y="2778822"/>
                </a:lnTo>
                <a:cubicBezTo>
                  <a:pt x="5769279" y="2777467"/>
                  <a:pt x="5768882" y="2776407"/>
                  <a:pt x="5768734" y="2775641"/>
                </a:cubicBezTo>
                <a:cubicBezTo>
                  <a:pt x="5768587" y="2774875"/>
                  <a:pt x="5768734" y="2774286"/>
                  <a:pt x="5769176" y="2773873"/>
                </a:cubicBezTo>
                <a:cubicBezTo>
                  <a:pt x="5769618" y="2773461"/>
                  <a:pt x="5770413" y="2773196"/>
                  <a:pt x="5771562" y="2773078"/>
                </a:cubicBezTo>
                <a:cubicBezTo>
                  <a:pt x="5772710" y="2772960"/>
                  <a:pt x="5774257" y="2772901"/>
                  <a:pt x="5776201" y="2772901"/>
                </a:cubicBezTo>
                <a:close/>
                <a:moveTo>
                  <a:pt x="5560061" y="2772901"/>
                </a:moveTo>
                <a:cubicBezTo>
                  <a:pt x="5561534" y="2772901"/>
                  <a:pt x="5562756" y="2772975"/>
                  <a:pt x="5563728" y="2773122"/>
                </a:cubicBezTo>
                <a:cubicBezTo>
                  <a:pt x="5564700" y="2773270"/>
                  <a:pt x="5565481" y="2773446"/>
                  <a:pt x="5566070" y="2773652"/>
                </a:cubicBezTo>
                <a:cubicBezTo>
                  <a:pt x="5566659" y="2773859"/>
                  <a:pt x="5567071" y="2774138"/>
                  <a:pt x="5567307" y="2774492"/>
                </a:cubicBezTo>
                <a:cubicBezTo>
                  <a:pt x="5567543" y="2774845"/>
                  <a:pt x="5567660" y="2775258"/>
                  <a:pt x="5567660" y="2775729"/>
                </a:cubicBezTo>
                <a:lnTo>
                  <a:pt x="5567660" y="2821503"/>
                </a:lnTo>
                <a:lnTo>
                  <a:pt x="5619708" y="2821503"/>
                </a:lnTo>
                <a:lnTo>
                  <a:pt x="5619708" y="2775729"/>
                </a:lnTo>
                <a:cubicBezTo>
                  <a:pt x="5619708" y="2775258"/>
                  <a:pt x="5619826" y="2774845"/>
                  <a:pt x="5620062" y="2774492"/>
                </a:cubicBezTo>
                <a:cubicBezTo>
                  <a:pt x="5620298" y="2774138"/>
                  <a:pt x="5620710" y="2773859"/>
                  <a:pt x="5621299" y="2773652"/>
                </a:cubicBezTo>
                <a:cubicBezTo>
                  <a:pt x="5621888" y="2773446"/>
                  <a:pt x="5622654" y="2773270"/>
                  <a:pt x="5623596" y="2773122"/>
                </a:cubicBezTo>
                <a:cubicBezTo>
                  <a:pt x="5624539" y="2772975"/>
                  <a:pt x="5625776" y="2772901"/>
                  <a:pt x="5627308" y="2772901"/>
                </a:cubicBezTo>
                <a:cubicBezTo>
                  <a:pt x="5628722" y="2772901"/>
                  <a:pt x="5629915" y="2772975"/>
                  <a:pt x="5630887" y="2773122"/>
                </a:cubicBezTo>
                <a:cubicBezTo>
                  <a:pt x="5631859" y="2773270"/>
                  <a:pt x="5632639" y="2773446"/>
                  <a:pt x="5633228" y="2773652"/>
                </a:cubicBezTo>
                <a:cubicBezTo>
                  <a:pt x="5633818" y="2773859"/>
                  <a:pt x="5634230" y="2774138"/>
                  <a:pt x="5634465" y="2774492"/>
                </a:cubicBezTo>
                <a:cubicBezTo>
                  <a:pt x="5634701" y="2774845"/>
                  <a:pt x="5634819" y="2775258"/>
                  <a:pt x="5634819" y="2775729"/>
                </a:cubicBezTo>
                <a:lnTo>
                  <a:pt x="5634819" y="2885480"/>
                </a:lnTo>
                <a:cubicBezTo>
                  <a:pt x="5634819" y="2885952"/>
                  <a:pt x="5634701" y="2886364"/>
                  <a:pt x="5634465" y="2886718"/>
                </a:cubicBezTo>
                <a:cubicBezTo>
                  <a:pt x="5634230" y="2887071"/>
                  <a:pt x="5633818" y="2887351"/>
                  <a:pt x="5633228" y="2887557"/>
                </a:cubicBezTo>
                <a:cubicBezTo>
                  <a:pt x="5632639" y="2887763"/>
                  <a:pt x="5631859" y="2887940"/>
                  <a:pt x="5630887" y="2888087"/>
                </a:cubicBezTo>
                <a:cubicBezTo>
                  <a:pt x="5629915" y="2888235"/>
                  <a:pt x="5628722" y="2888308"/>
                  <a:pt x="5627308" y="2888308"/>
                </a:cubicBezTo>
                <a:cubicBezTo>
                  <a:pt x="5625776" y="2888308"/>
                  <a:pt x="5624539" y="2888235"/>
                  <a:pt x="5623596" y="2888087"/>
                </a:cubicBezTo>
                <a:cubicBezTo>
                  <a:pt x="5622654" y="2887940"/>
                  <a:pt x="5621888" y="2887763"/>
                  <a:pt x="5621299" y="2887557"/>
                </a:cubicBezTo>
                <a:cubicBezTo>
                  <a:pt x="5620710" y="2887351"/>
                  <a:pt x="5620298" y="2887071"/>
                  <a:pt x="5620062" y="2886718"/>
                </a:cubicBezTo>
                <a:cubicBezTo>
                  <a:pt x="5619826" y="2886364"/>
                  <a:pt x="5619708" y="2885952"/>
                  <a:pt x="5619708" y="2885480"/>
                </a:cubicBezTo>
                <a:lnTo>
                  <a:pt x="5619708" y="2834758"/>
                </a:lnTo>
                <a:lnTo>
                  <a:pt x="5567660" y="2834758"/>
                </a:lnTo>
                <a:lnTo>
                  <a:pt x="5567660" y="2885480"/>
                </a:lnTo>
                <a:cubicBezTo>
                  <a:pt x="5567660" y="2885952"/>
                  <a:pt x="5567543" y="2886364"/>
                  <a:pt x="5567307" y="2886718"/>
                </a:cubicBezTo>
                <a:cubicBezTo>
                  <a:pt x="5567071" y="2887071"/>
                  <a:pt x="5566659" y="2887351"/>
                  <a:pt x="5566070" y="2887557"/>
                </a:cubicBezTo>
                <a:cubicBezTo>
                  <a:pt x="5565481" y="2887763"/>
                  <a:pt x="5564700" y="2887940"/>
                  <a:pt x="5563728" y="2888087"/>
                </a:cubicBezTo>
                <a:cubicBezTo>
                  <a:pt x="5562756" y="2888235"/>
                  <a:pt x="5561534" y="2888308"/>
                  <a:pt x="5560061" y="2888308"/>
                </a:cubicBezTo>
                <a:cubicBezTo>
                  <a:pt x="5558647" y="2888308"/>
                  <a:pt x="5557439" y="2888235"/>
                  <a:pt x="5556438" y="2888087"/>
                </a:cubicBezTo>
                <a:cubicBezTo>
                  <a:pt x="5555436" y="2887940"/>
                  <a:pt x="5554641" y="2887763"/>
                  <a:pt x="5554052" y="2887557"/>
                </a:cubicBezTo>
                <a:cubicBezTo>
                  <a:pt x="5553463" y="2887351"/>
                  <a:pt x="5553051" y="2887071"/>
                  <a:pt x="5552815" y="2886718"/>
                </a:cubicBezTo>
                <a:cubicBezTo>
                  <a:pt x="5552579" y="2886364"/>
                  <a:pt x="5552461" y="2885952"/>
                  <a:pt x="5552461" y="2885480"/>
                </a:cubicBezTo>
                <a:lnTo>
                  <a:pt x="5552461" y="2775729"/>
                </a:lnTo>
                <a:cubicBezTo>
                  <a:pt x="5552461" y="2775258"/>
                  <a:pt x="5552579" y="2774845"/>
                  <a:pt x="5552815" y="2774492"/>
                </a:cubicBezTo>
                <a:cubicBezTo>
                  <a:pt x="5553051" y="2774138"/>
                  <a:pt x="5553463" y="2773859"/>
                  <a:pt x="5554052" y="2773652"/>
                </a:cubicBezTo>
                <a:cubicBezTo>
                  <a:pt x="5554641" y="2773446"/>
                  <a:pt x="5555436" y="2773270"/>
                  <a:pt x="5556438" y="2773122"/>
                </a:cubicBezTo>
                <a:cubicBezTo>
                  <a:pt x="5557439" y="2772975"/>
                  <a:pt x="5558647" y="2772901"/>
                  <a:pt x="5560061" y="2772901"/>
                </a:cubicBezTo>
                <a:close/>
                <a:moveTo>
                  <a:pt x="5309476" y="2772901"/>
                </a:moveTo>
                <a:cubicBezTo>
                  <a:pt x="5311243" y="2772901"/>
                  <a:pt x="5312672" y="2772960"/>
                  <a:pt x="5313762" y="2773078"/>
                </a:cubicBezTo>
                <a:cubicBezTo>
                  <a:pt x="5314852" y="2773196"/>
                  <a:pt x="5315721" y="2773358"/>
                  <a:pt x="5316369" y="2773564"/>
                </a:cubicBezTo>
                <a:cubicBezTo>
                  <a:pt x="5317017" y="2773770"/>
                  <a:pt x="5317503" y="2774065"/>
                  <a:pt x="5317827" y="2774448"/>
                </a:cubicBezTo>
                <a:cubicBezTo>
                  <a:pt x="5318151" y="2774831"/>
                  <a:pt x="5318460" y="2775317"/>
                  <a:pt x="5318754" y="2775906"/>
                </a:cubicBezTo>
                <a:lnTo>
                  <a:pt x="5334572" y="2808778"/>
                </a:lnTo>
                <a:cubicBezTo>
                  <a:pt x="5336041" y="2811901"/>
                  <a:pt x="5337507" y="2815170"/>
                  <a:pt x="5338971" y="2818587"/>
                </a:cubicBezTo>
                <a:cubicBezTo>
                  <a:pt x="5340434" y="2822004"/>
                  <a:pt x="5341929" y="2825450"/>
                  <a:pt x="5343452" y="2828926"/>
                </a:cubicBezTo>
                <a:lnTo>
                  <a:pt x="5343627" y="2828926"/>
                </a:lnTo>
                <a:cubicBezTo>
                  <a:pt x="5344974" y="2825568"/>
                  <a:pt x="5346364" y="2822225"/>
                  <a:pt x="5347800" y="2818896"/>
                </a:cubicBezTo>
                <a:cubicBezTo>
                  <a:pt x="5349235" y="2815568"/>
                  <a:pt x="5350687" y="2812283"/>
                  <a:pt x="5352157" y="2809043"/>
                </a:cubicBezTo>
                <a:lnTo>
                  <a:pt x="5368063" y="2775994"/>
                </a:lnTo>
                <a:cubicBezTo>
                  <a:pt x="5368240" y="2775405"/>
                  <a:pt x="5368490" y="2774904"/>
                  <a:pt x="5368814" y="2774492"/>
                </a:cubicBezTo>
                <a:cubicBezTo>
                  <a:pt x="5369139" y="2774080"/>
                  <a:pt x="5369580" y="2773770"/>
                  <a:pt x="5370140" y="2773564"/>
                </a:cubicBezTo>
                <a:cubicBezTo>
                  <a:pt x="5370700" y="2773358"/>
                  <a:pt x="5371480" y="2773196"/>
                  <a:pt x="5372481" y="2773078"/>
                </a:cubicBezTo>
                <a:cubicBezTo>
                  <a:pt x="5373483" y="2772960"/>
                  <a:pt x="5374750" y="2772901"/>
                  <a:pt x="5376281" y="2772901"/>
                </a:cubicBezTo>
                <a:cubicBezTo>
                  <a:pt x="5378402" y="2772901"/>
                  <a:pt x="5380066" y="2772975"/>
                  <a:pt x="5381274" y="2773122"/>
                </a:cubicBezTo>
                <a:cubicBezTo>
                  <a:pt x="5382482" y="2773270"/>
                  <a:pt x="5383321" y="2773550"/>
                  <a:pt x="5383792" y="2773962"/>
                </a:cubicBezTo>
                <a:cubicBezTo>
                  <a:pt x="5384264" y="2774374"/>
                  <a:pt x="5384426" y="2774963"/>
                  <a:pt x="5384278" y="2775729"/>
                </a:cubicBezTo>
                <a:cubicBezTo>
                  <a:pt x="5384131" y="2776495"/>
                  <a:pt x="5383734" y="2777526"/>
                  <a:pt x="5383085" y="2778822"/>
                </a:cubicBezTo>
                <a:lnTo>
                  <a:pt x="5350743" y="2843330"/>
                </a:lnTo>
                <a:lnTo>
                  <a:pt x="5350743" y="2885480"/>
                </a:lnTo>
                <a:cubicBezTo>
                  <a:pt x="5350743" y="2885952"/>
                  <a:pt x="5350626" y="2886364"/>
                  <a:pt x="5350392" y="2886718"/>
                </a:cubicBezTo>
                <a:cubicBezTo>
                  <a:pt x="5350158" y="2887071"/>
                  <a:pt x="5349748" y="2887351"/>
                  <a:pt x="5349162" y="2887557"/>
                </a:cubicBezTo>
                <a:cubicBezTo>
                  <a:pt x="5348576" y="2887763"/>
                  <a:pt x="5347785" y="2887940"/>
                  <a:pt x="5346790" y="2888087"/>
                </a:cubicBezTo>
                <a:cubicBezTo>
                  <a:pt x="5345794" y="2888235"/>
                  <a:pt x="5344594" y="2888308"/>
                  <a:pt x="5343188" y="2888308"/>
                </a:cubicBezTo>
                <a:cubicBezTo>
                  <a:pt x="5341723" y="2888308"/>
                  <a:pt x="5340508" y="2888235"/>
                  <a:pt x="5339542" y="2888087"/>
                </a:cubicBezTo>
                <a:cubicBezTo>
                  <a:pt x="5338575" y="2887940"/>
                  <a:pt x="5337784" y="2887763"/>
                  <a:pt x="5337170" y="2887557"/>
                </a:cubicBezTo>
                <a:cubicBezTo>
                  <a:pt x="5336555" y="2887351"/>
                  <a:pt x="5336130" y="2887071"/>
                  <a:pt x="5335896" y="2886718"/>
                </a:cubicBezTo>
                <a:cubicBezTo>
                  <a:pt x="5335662" y="2886364"/>
                  <a:pt x="5335544" y="2885952"/>
                  <a:pt x="5335544" y="2885480"/>
                </a:cubicBezTo>
                <a:lnTo>
                  <a:pt x="5335544" y="2843330"/>
                </a:lnTo>
                <a:lnTo>
                  <a:pt x="5303202" y="2778822"/>
                </a:lnTo>
                <a:cubicBezTo>
                  <a:pt x="5302554" y="2777467"/>
                  <a:pt x="5302157" y="2776407"/>
                  <a:pt x="5302009" y="2775641"/>
                </a:cubicBezTo>
                <a:cubicBezTo>
                  <a:pt x="5301862" y="2774875"/>
                  <a:pt x="5302009" y="2774286"/>
                  <a:pt x="5302451" y="2773873"/>
                </a:cubicBezTo>
                <a:cubicBezTo>
                  <a:pt x="5302893" y="2773461"/>
                  <a:pt x="5303688" y="2773196"/>
                  <a:pt x="5304837" y="2773078"/>
                </a:cubicBezTo>
                <a:cubicBezTo>
                  <a:pt x="5305985" y="2772960"/>
                  <a:pt x="5307532" y="2772901"/>
                  <a:pt x="5309476" y="2772901"/>
                </a:cubicBezTo>
                <a:close/>
                <a:moveTo>
                  <a:pt x="5083811" y="2772901"/>
                </a:moveTo>
                <a:cubicBezTo>
                  <a:pt x="5085284" y="2772901"/>
                  <a:pt x="5086506" y="2772975"/>
                  <a:pt x="5087478" y="2773122"/>
                </a:cubicBezTo>
                <a:cubicBezTo>
                  <a:pt x="5088450" y="2773270"/>
                  <a:pt x="5089231" y="2773446"/>
                  <a:pt x="5089820" y="2773652"/>
                </a:cubicBezTo>
                <a:cubicBezTo>
                  <a:pt x="5090409" y="2773859"/>
                  <a:pt x="5090821" y="2774138"/>
                  <a:pt x="5091057" y="2774492"/>
                </a:cubicBezTo>
                <a:cubicBezTo>
                  <a:pt x="5091293" y="2774845"/>
                  <a:pt x="5091410" y="2775258"/>
                  <a:pt x="5091410" y="2775729"/>
                </a:cubicBezTo>
                <a:lnTo>
                  <a:pt x="5091410" y="2821503"/>
                </a:lnTo>
                <a:lnTo>
                  <a:pt x="5143458" y="2821503"/>
                </a:lnTo>
                <a:lnTo>
                  <a:pt x="5143458" y="2775729"/>
                </a:lnTo>
                <a:cubicBezTo>
                  <a:pt x="5143458" y="2775258"/>
                  <a:pt x="5143576" y="2774845"/>
                  <a:pt x="5143812" y="2774492"/>
                </a:cubicBezTo>
                <a:cubicBezTo>
                  <a:pt x="5144048" y="2774138"/>
                  <a:pt x="5144460" y="2773859"/>
                  <a:pt x="5145049" y="2773652"/>
                </a:cubicBezTo>
                <a:cubicBezTo>
                  <a:pt x="5145638" y="2773446"/>
                  <a:pt x="5146404" y="2773270"/>
                  <a:pt x="5147346" y="2773122"/>
                </a:cubicBezTo>
                <a:cubicBezTo>
                  <a:pt x="5148289" y="2772975"/>
                  <a:pt x="5149526" y="2772901"/>
                  <a:pt x="5151058" y="2772901"/>
                </a:cubicBezTo>
                <a:cubicBezTo>
                  <a:pt x="5152472" y="2772901"/>
                  <a:pt x="5153665" y="2772975"/>
                  <a:pt x="5154637" y="2773122"/>
                </a:cubicBezTo>
                <a:cubicBezTo>
                  <a:pt x="5155609" y="2773270"/>
                  <a:pt x="5156389" y="2773446"/>
                  <a:pt x="5156978" y="2773652"/>
                </a:cubicBezTo>
                <a:cubicBezTo>
                  <a:pt x="5157568" y="2773859"/>
                  <a:pt x="5157980" y="2774138"/>
                  <a:pt x="5158215" y="2774492"/>
                </a:cubicBezTo>
                <a:cubicBezTo>
                  <a:pt x="5158451" y="2774845"/>
                  <a:pt x="5158569" y="2775258"/>
                  <a:pt x="5158569" y="2775729"/>
                </a:cubicBezTo>
                <a:lnTo>
                  <a:pt x="5158569" y="2885480"/>
                </a:lnTo>
                <a:cubicBezTo>
                  <a:pt x="5158569" y="2885952"/>
                  <a:pt x="5158451" y="2886364"/>
                  <a:pt x="5158215" y="2886718"/>
                </a:cubicBezTo>
                <a:cubicBezTo>
                  <a:pt x="5157980" y="2887071"/>
                  <a:pt x="5157568" y="2887351"/>
                  <a:pt x="5156978" y="2887557"/>
                </a:cubicBezTo>
                <a:cubicBezTo>
                  <a:pt x="5156389" y="2887763"/>
                  <a:pt x="5155609" y="2887940"/>
                  <a:pt x="5154637" y="2888087"/>
                </a:cubicBezTo>
                <a:cubicBezTo>
                  <a:pt x="5153665" y="2888235"/>
                  <a:pt x="5152472" y="2888308"/>
                  <a:pt x="5151058" y="2888308"/>
                </a:cubicBezTo>
                <a:cubicBezTo>
                  <a:pt x="5149526" y="2888308"/>
                  <a:pt x="5148289" y="2888235"/>
                  <a:pt x="5147346" y="2888087"/>
                </a:cubicBezTo>
                <a:cubicBezTo>
                  <a:pt x="5146404" y="2887940"/>
                  <a:pt x="5145638" y="2887763"/>
                  <a:pt x="5145049" y="2887557"/>
                </a:cubicBezTo>
                <a:cubicBezTo>
                  <a:pt x="5144460" y="2887351"/>
                  <a:pt x="5144048" y="2887071"/>
                  <a:pt x="5143812" y="2886718"/>
                </a:cubicBezTo>
                <a:cubicBezTo>
                  <a:pt x="5143576" y="2886364"/>
                  <a:pt x="5143458" y="2885952"/>
                  <a:pt x="5143458" y="2885480"/>
                </a:cubicBezTo>
                <a:lnTo>
                  <a:pt x="5143458" y="2834758"/>
                </a:lnTo>
                <a:lnTo>
                  <a:pt x="5091410" y="2834758"/>
                </a:lnTo>
                <a:lnTo>
                  <a:pt x="5091410" y="2885480"/>
                </a:lnTo>
                <a:cubicBezTo>
                  <a:pt x="5091410" y="2885952"/>
                  <a:pt x="5091293" y="2886364"/>
                  <a:pt x="5091057" y="2886718"/>
                </a:cubicBezTo>
                <a:cubicBezTo>
                  <a:pt x="5090821" y="2887071"/>
                  <a:pt x="5090409" y="2887351"/>
                  <a:pt x="5089820" y="2887557"/>
                </a:cubicBezTo>
                <a:cubicBezTo>
                  <a:pt x="5089231" y="2887763"/>
                  <a:pt x="5088450" y="2887940"/>
                  <a:pt x="5087478" y="2888087"/>
                </a:cubicBezTo>
                <a:cubicBezTo>
                  <a:pt x="5086506" y="2888235"/>
                  <a:pt x="5085284" y="2888308"/>
                  <a:pt x="5083811" y="2888308"/>
                </a:cubicBezTo>
                <a:cubicBezTo>
                  <a:pt x="5082397" y="2888308"/>
                  <a:pt x="5081189" y="2888235"/>
                  <a:pt x="5080188" y="2888087"/>
                </a:cubicBezTo>
                <a:cubicBezTo>
                  <a:pt x="5079186" y="2887940"/>
                  <a:pt x="5078391" y="2887763"/>
                  <a:pt x="5077802" y="2887557"/>
                </a:cubicBezTo>
                <a:cubicBezTo>
                  <a:pt x="5077213" y="2887351"/>
                  <a:pt x="5076801" y="2887071"/>
                  <a:pt x="5076565" y="2886718"/>
                </a:cubicBezTo>
                <a:cubicBezTo>
                  <a:pt x="5076329" y="2886364"/>
                  <a:pt x="5076211" y="2885952"/>
                  <a:pt x="5076211" y="2885480"/>
                </a:cubicBezTo>
                <a:lnTo>
                  <a:pt x="5076211" y="2775729"/>
                </a:lnTo>
                <a:cubicBezTo>
                  <a:pt x="5076211" y="2775258"/>
                  <a:pt x="5076329" y="2774845"/>
                  <a:pt x="5076565" y="2774492"/>
                </a:cubicBezTo>
                <a:cubicBezTo>
                  <a:pt x="5076801" y="2774138"/>
                  <a:pt x="5077213" y="2773859"/>
                  <a:pt x="5077802" y="2773652"/>
                </a:cubicBezTo>
                <a:cubicBezTo>
                  <a:pt x="5078391" y="2773446"/>
                  <a:pt x="5079186" y="2773270"/>
                  <a:pt x="5080188" y="2773122"/>
                </a:cubicBezTo>
                <a:cubicBezTo>
                  <a:pt x="5081189" y="2772975"/>
                  <a:pt x="5082397" y="2772901"/>
                  <a:pt x="5083811" y="2772901"/>
                </a:cubicBezTo>
                <a:close/>
                <a:moveTo>
                  <a:pt x="4833226" y="2772901"/>
                </a:moveTo>
                <a:cubicBezTo>
                  <a:pt x="4834993" y="2772901"/>
                  <a:pt x="4836422" y="2772960"/>
                  <a:pt x="4837512" y="2773078"/>
                </a:cubicBezTo>
                <a:cubicBezTo>
                  <a:pt x="4838602" y="2773196"/>
                  <a:pt x="4839471" y="2773358"/>
                  <a:pt x="4840119" y="2773564"/>
                </a:cubicBezTo>
                <a:cubicBezTo>
                  <a:pt x="4840767" y="2773770"/>
                  <a:pt x="4841253" y="2774065"/>
                  <a:pt x="4841577" y="2774448"/>
                </a:cubicBezTo>
                <a:cubicBezTo>
                  <a:pt x="4841901" y="2774831"/>
                  <a:pt x="4842210" y="2775317"/>
                  <a:pt x="4842504" y="2775906"/>
                </a:cubicBezTo>
                <a:lnTo>
                  <a:pt x="4858322" y="2808778"/>
                </a:lnTo>
                <a:cubicBezTo>
                  <a:pt x="4859791" y="2811901"/>
                  <a:pt x="4861257" y="2815170"/>
                  <a:pt x="4862721" y="2818587"/>
                </a:cubicBezTo>
                <a:cubicBezTo>
                  <a:pt x="4864184" y="2822004"/>
                  <a:pt x="4865679" y="2825450"/>
                  <a:pt x="4867202" y="2828926"/>
                </a:cubicBezTo>
                <a:lnTo>
                  <a:pt x="4867377" y="2828926"/>
                </a:lnTo>
                <a:cubicBezTo>
                  <a:pt x="4868724" y="2825568"/>
                  <a:pt x="4870114" y="2822225"/>
                  <a:pt x="4871550" y="2818896"/>
                </a:cubicBezTo>
                <a:cubicBezTo>
                  <a:pt x="4872985" y="2815568"/>
                  <a:pt x="4874437" y="2812283"/>
                  <a:pt x="4875907" y="2809043"/>
                </a:cubicBezTo>
                <a:lnTo>
                  <a:pt x="4891813" y="2775994"/>
                </a:lnTo>
                <a:cubicBezTo>
                  <a:pt x="4891990" y="2775405"/>
                  <a:pt x="4892240" y="2774904"/>
                  <a:pt x="4892564" y="2774492"/>
                </a:cubicBezTo>
                <a:cubicBezTo>
                  <a:pt x="4892889" y="2774080"/>
                  <a:pt x="4893330" y="2773770"/>
                  <a:pt x="4893890" y="2773564"/>
                </a:cubicBezTo>
                <a:cubicBezTo>
                  <a:pt x="4894450" y="2773358"/>
                  <a:pt x="4895230" y="2773196"/>
                  <a:pt x="4896231" y="2773078"/>
                </a:cubicBezTo>
                <a:cubicBezTo>
                  <a:pt x="4897233" y="2772960"/>
                  <a:pt x="4898500" y="2772901"/>
                  <a:pt x="4900031" y="2772901"/>
                </a:cubicBezTo>
                <a:cubicBezTo>
                  <a:pt x="4902152" y="2772901"/>
                  <a:pt x="4903816" y="2772975"/>
                  <a:pt x="4905024" y="2773122"/>
                </a:cubicBezTo>
                <a:cubicBezTo>
                  <a:pt x="4906232" y="2773270"/>
                  <a:pt x="4907071" y="2773550"/>
                  <a:pt x="4907542" y="2773962"/>
                </a:cubicBezTo>
                <a:cubicBezTo>
                  <a:pt x="4908014" y="2774374"/>
                  <a:pt x="4908176" y="2774963"/>
                  <a:pt x="4908028" y="2775729"/>
                </a:cubicBezTo>
                <a:cubicBezTo>
                  <a:pt x="4907881" y="2776495"/>
                  <a:pt x="4907484" y="2777526"/>
                  <a:pt x="4906835" y="2778822"/>
                </a:cubicBezTo>
                <a:lnTo>
                  <a:pt x="4874493" y="2843330"/>
                </a:lnTo>
                <a:lnTo>
                  <a:pt x="4874493" y="2885480"/>
                </a:lnTo>
                <a:cubicBezTo>
                  <a:pt x="4874493" y="2885952"/>
                  <a:pt x="4874376" y="2886364"/>
                  <a:pt x="4874142" y="2886718"/>
                </a:cubicBezTo>
                <a:cubicBezTo>
                  <a:pt x="4873908" y="2887071"/>
                  <a:pt x="4873498" y="2887351"/>
                  <a:pt x="4872912" y="2887557"/>
                </a:cubicBezTo>
                <a:cubicBezTo>
                  <a:pt x="4872326" y="2887763"/>
                  <a:pt x="4871535" y="2887940"/>
                  <a:pt x="4870540" y="2888087"/>
                </a:cubicBezTo>
                <a:cubicBezTo>
                  <a:pt x="4869544" y="2888235"/>
                  <a:pt x="4868344" y="2888308"/>
                  <a:pt x="4866938" y="2888308"/>
                </a:cubicBezTo>
                <a:cubicBezTo>
                  <a:pt x="4865473" y="2888308"/>
                  <a:pt x="4864258" y="2888235"/>
                  <a:pt x="4863292" y="2888087"/>
                </a:cubicBezTo>
                <a:cubicBezTo>
                  <a:pt x="4862325" y="2887940"/>
                  <a:pt x="4861534" y="2887763"/>
                  <a:pt x="4860920" y="2887557"/>
                </a:cubicBezTo>
                <a:cubicBezTo>
                  <a:pt x="4860305" y="2887351"/>
                  <a:pt x="4859880" y="2887071"/>
                  <a:pt x="4859646" y="2886718"/>
                </a:cubicBezTo>
                <a:cubicBezTo>
                  <a:pt x="4859412" y="2886364"/>
                  <a:pt x="4859294" y="2885952"/>
                  <a:pt x="4859294" y="2885480"/>
                </a:cubicBezTo>
                <a:lnTo>
                  <a:pt x="4859294" y="2843330"/>
                </a:lnTo>
                <a:lnTo>
                  <a:pt x="4826952" y="2778822"/>
                </a:lnTo>
                <a:cubicBezTo>
                  <a:pt x="4826304" y="2777467"/>
                  <a:pt x="4825907" y="2776407"/>
                  <a:pt x="4825759" y="2775641"/>
                </a:cubicBezTo>
                <a:cubicBezTo>
                  <a:pt x="4825612" y="2774875"/>
                  <a:pt x="4825759" y="2774286"/>
                  <a:pt x="4826201" y="2773873"/>
                </a:cubicBezTo>
                <a:cubicBezTo>
                  <a:pt x="4826643" y="2773461"/>
                  <a:pt x="4827438" y="2773196"/>
                  <a:pt x="4828587" y="2773078"/>
                </a:cubicBezTo>
                <a:cubicBezTo>
                  <a:pt x="4829735" y="2772960"/>
                  <a:pt x="4831282" y="2772901"/>
                  <a:pt x="4833226" y="2772901"/>
                </a:cubicBezTo>
                <a:close/>
                <a:moveTo>
                  <a:pt x="4617086" y="2772901"/>
                </a:moveTo>
                <a:cubicBezTo>
                  <a:pt x="4618559" y="2772901"/>
                  <a:pt x="4619781" y="2772975"/>
                  <a:pt x="4620753" y="2773122"/>
                </a:cubicBezTo>
                <a:cubicBezTo>
                  <a:pt x="4621725" y="2773270"/>
                  <a:pt x="4622506" y="2773446"/>
                  <a:pt x="4623095" y="2773652"/>
                </a:cubicBezTo>
                <a:cubicBezTo>
                  <a:pt x="4623684" y="2773859"/>
                  <a:pt x="4624096" y="2774138"/>
                  <a:pt x="4624332" y="2774492"/>
                </a:cubicBezTo>
                <a:cubicBezTo>
                  <a:pt x="4624568" y="2774845"/>
                  <a:pt x="4624685" y="2775258"/>
                  <a:pt x="4624685" y="2775729"/>
                </a:cubicBezTo>
                <a:lnTo>
                  <a:pt x="4624685" y="2821503"/>
                </a:lnTo>
                <a:lnTo>
                  <a:pt x="4676733" y="2821503"/>
                </a:lnTo>
                <a:lnTo>
                  <a:pt x="4676733" y="2775729"/>
                </a:lnTo>
                <a:cubicBezTo>
                  <a:pt x="4676733" y="2775258"/>
                  <a:pt x="4676851" y="2774845"/>
                  <a:pt x="4677087" y="2774492"/>
                </a:cubicBezTo>
                <a:cubicBezTo>
                  <a:pt x="4677323" y="2774138"/>
                  <a:pt x="4677735" y="2773859"/>
                  <a:pt x="4678324" y="2773652"/>
                </a:cubicBezTo>
                <a:cubicBezTo>
                  <a:pt x="4678913" y="2773446"/>
                  <a:pt x="4679679" y="2773270"/>
                  <a:pt x="4680621" y="2773122"/>
                </a:cubicBezTo>
                <a:cubicBezTo>
                  <a:pt x="4681564" y="2772975"/>
                  <a:pt x="4682801" y="2772901"/>
                  <a:pt x="4684333" y="2772901"/>
                </a:cubicBezTo>
                <a:cubicBezTo>
                  <a:pt x="4685747" y="2772901"/>
                  <a:pt x="4686940" y="2772975"/>
                  <a:pt x="4687912" y="2773122"/>
                </a:cubicBezTo>
                <a:cubicBezTo>
                  <a:pt x="4688884" y="2773270"/>
                  <a:pt x="4689664" y="2773446"/>
                  <a:pt x="4690253" y="2773652"/>
                </a:cubicBezTo>
                <a:cubicBezTo>
                  <a:pt x="4690843" y="2773859"/>
                  <a:pt x="4691255" y="2774138"/>
                  <a:pt x="4691490" y="2774492"/>
                </a:cubicBezTo>
                <a:cubicBezTo>
                  <a:pt x="4691726" y="2774845"/>
                  <a:pt x="4691844" y="2775258"/>
                  <a:pt x="4691844" y="2775729"/>
                </a:cubicBezTo>
                <a:lnTo>
                  <a:pt x="4691844" y="2885480"/>
                </a:lnTo>
                <a:cubicBezTo>
                  <a:pt x="4691844" y="2885952"/>
                  <a:pt x="4691726" y="2886364"/>
                  <a:pt x="4691490" y="2886718"/>
                </a:cubicBezTo>
                <a:cubicBezTo>
                  <a:pt x="4691255" y="2887071"/>
                  <a:pt x="4690843" y="2887351"/>
                  <a:pt x="4690253" y="2887557"/>
                </a:cubicBezTo>
                <a:cubicBezTo>
                  <a:pt x="4689664" y="2887763"/>
                  <a:pt x="4688884" y="2887940"/>
                  <a:pt x="4687912" y="2888087"/>
                </a:cubicBezTo>
                <a:cubicBezTo>
                  <a:pt x="4686940" y="2888235"/>
                  <a:pt x="4685747" y="2888308"/>
                  <a:pt x="4684333" y="2888308"/>
                </a:cubicBezTo>
                <a:cubicBezTo>
                  <a:pt x="4682801" y="2888308"/>
                  <a:pt x="4681564" y="2888235"/>
                  <a:pt x="4680621" y="2888087"/>
                </a:cubicBezTo>
                <a:cubicBezTo>
                  <a:pt x="4679679" y="2887940"/>
                  <a:pt x="4678913" y="2887763"/>
                  <a:pt x="4678324" y="2887557"/>
                </a:cubicBezTo>
                <a:cubicBezTo>
                  <a:pt x="4677735" y="2887351"/>
                  <a:pt x="4677323" y="2887071"/>
                  <a:pt x="4677087" y="2886718"/>
                </a:cubicBezTo>
                <a:cubicBezTo>
                  <a:pt x="4676851" y="2886364"/>
                  <a:pt x="4676733" y="2885952"/>
                  <a:pt x="4676733" y="2885480"/>
                </a:cubicBezTo>
                <a:lnTo>
                  <a:pt x="4676733" y="2834758"/>
                </a:lnTo>
                <a:lnTo>
                  <a:pt x="4624685" y="2834758"/>
                </a:lnTo>
                <a:lnTo>
                  <a:pt x="4624685" y="2885480"/>
                </a:lnTo>
                <a:cubicBezTo>
                  <a:pt x="4624685" y="2885952"/>
                  <a:pt x="4624568" y="2886364"/>
                  <a:pt x="4624332" y="2886718"/>
                </a:cubicBezTo>
                <a:cubicBezTo>
                  <a:pt x="4624096" y="2887071"/>
                  <a:pt x="4623684" y="2887351"/>
                  <a:pt x="4623095" y="2887557"/>
                </a:cubicBezTo>
                <a:cubicBezTo>
                  <a:pt x="4622506" y="2887763"/>
                  <a:pt x="4621725" y="2887940"/>
                  <a:pt x="4620753" y="2888087"/>
                </a:cubicBezTo>
                <a:cubicBezTo>
                  <a:pt x="4619781" y="2888235"/>
                  <a:pt x="4618559" y="2888308"/>
                  <a:pt x="4617086" y="2888308"/>
                </a:cubicBezTo>
                <a:cubicBezTo>
                  <a:pt x="4615672" y="2888308"/>
                  <a:pt x="4614464" y="2888235"/>
                  <a:pt x="4613463" y="2888087"/>
                </a:cubicBezTo>
                <a:cubicBezTo>
                  <a:pt x="4612461" y="2887940"/>
                  <a:pt x="4611666" y="2887763"/>
                  <a:pt x="4611077" y="2887557"/>
                </a:cubicBezTo>
                <a:cubicBezTo>
                  <a:pt x="4610488" y="2887351"/>
                  <a:pt x="4610076" y="2887071"/>
                  <a:pt x="4609840" y="2886718"/>
                </a:cubicBezTo>
                <a:cubicBezTo>
                  <a:pt x="4609604" y="2886364"/>
                  <a:pt x="4609486" y="2885952"/>
                  <a:pt x="4609486" y="2885480"/>
                </a:cubicBezTo>
                <a:lnTo>
                  <a:pt x="4609486" y="2775729"/>
                </a:lnTo>
                <a:cubicBezTo>
                  <a:pt x="4609486" y="2775258"/>
                  <a:pt x="4609604" y="2774845"/>
                  <a:pt x="4609840" y="2774492"/>
                </a:cubicBezTo>
                <a:cubicBezTo>
                  <a:pt x="4610076" y="2774138"/>
                  <a:pt x="4610488" y="2773859"/>
                  <a:pt x="4611077" y="2773652"/>
                </a:cubicBezTo>
                <a:cubicBezTo>
                  <a:pt x="4611666" y="2773446"/>
                  <a:pt x="4612461" y="2773270"/>
                  <a:pt x="4613463" y="2773122"/>
                </a:cubicBezTo>
                <a:cubicBezTo>
                  <a:pt x="4614464" y="2772975"/>
                  <a:pt x="4615672" y="2772901"/>
                  <a:pt x="4617086" y="2772901"/>
                </a:cubicBezTo>
                <a:close/>
                <a:moveTo>
                  <a:pt x="4366501" y="2772901"/>
                </a:moveTo>
                <a:cubicBezTo>
                  <a:pt x="4368269" y="2772901"/>
                  <a:pt x="4369697" y="2772960"/>
                  <a:pt x="4370787" y="2773078"/>
                </a:cubicBezTo>
                <a:cubicBezTo>
                  <a:pt x="4371877" y="2773196"/>
                  <a:pt x="4372746" y="2773358"/>
                  <a:pt x="4373394" y="2773564"/>
                </a:cubicBezTo>
                <a:cubicBezTo>
                  <a:pt x="4374042" y="2773770"/>
                  <a:pt x="4374528" y="2774065"/>
                  <a:pt x="4374852" y="2774448"/>
                </a:cubicBezTo>
                <a:cubicBezTo>
                  <a:pt x="4375176" y="2774831"/>
                  <a:pt x="4375485" y="2775317"/>
                  <a:pt x="4375780" y="2775906"/>
                </a:cubicBezTo>
                <a:lnTo>
                  <a:pt x="4391597" y="2808778"/>
                </a:lnTo>
                <a:cubicBezTo>
                  <a:pt x="4393066" y="2811901"/>
                  <a:pt x="4394531" y="2815170"/>
                  <a:pt x="4395996" y="2818587"/>
                </a:cubicBezTo>
                <a:cubicBezTo>
                  <a:pt x="4397460" y="2822004"/>
                  <a:pt x="4398953" y="2825450"/>
                  <a:pt x="4400477" y="2828926"/>
                </a:cubicBezTo>
                <a:lnTo>
                  <a:pt x="4400652" y="2828926"/>
                </a:lnTo>
                <a:cubicBezTo>
                  <a:pt x="4401999" y="2825568"/>
                  <a:pt x="4403390" y="2822225"/>
                  <a:pt x="4404825" y="2818896"/>
                </a:cubicBezTo>
                <a:cubicBezTo>
                  <a:pt x="4406260" y="2815568"/>
                  <a:pt x="4407712" y="2812283"/>
                  <a:pt x="4409182" y="2809043"/>
                </a:cubicBezTo>
                <a:lnTo>
                  <a:pt x="4425088" y="2775994"/>
                </a:lnTo>
                <a:cubicBezTo>
                  <a:pt x="4425265" y="2775405"/>
                  <a:pt x="4425515" y="2774904"/>
                  <a:pt x="4425839" y="2774492"/>
                </a:cubicBezTo>
                <a:cubicBezTo>
                  <a:pt x="4426163" y="2774080"/>
                  <a:pt x="4426605" y="2773770"/>
                  <a:pt x="4427165" y="2773564"/>
                </a:cubicBezTo>
                <a:cubicBezTo>
                  <a:pt x="4427725" y="2773358"/>
                  <a:pt x="4428505" y="2773196"/>
                  <a:pt x="4429506" y="2773078"/>
                </a:cubicBezTo>
                <a:cubicBezTo>
                  <a:pt x="4430508" y="2772960"/>
                  <a:pt x="4431775" y="2772901"/>
                  <a:pt x="4433306" y="2772901"/>
                </a:cubicBezTo>
                <a:cubicBezTo>
                  <a:pt x="4435427" y="2772901"/>
                  <a:pt x="4437091" y="2772975"/>
                  <a:pt x="4438299" y="2773122"/>
                </a:cubicBezTo>
                <a:cubicBezTo>
                  <a:pt x="4439507" y="2773270"/>
                  <a:pt x="4440346" y="2773550"/>
                  <a:pt x="4440817" y="2773962"/>
                </a:cubicBezTo>
                <a:cubicBezTo>
                  <a:pt x="4441289" y="2774374"/>
                  <a:pt x="4441451" y="2774963"/>
                  <a:pt x="4441303" y="2775729"/>
                </a:cubicBezTo>
                <a:cubicBezTo>
                  <a:pt x="4441156" y="2776495"/>
                  <a:pt x="4440759" y="2777526"/>
                  <a:pt x="4440110" y="2778822"/>
                </a:cubicBezTo>
                <a:lnTo>
                  <a:pt x="4407768" y="2843330"/>
                </a:lnTo>
                <a:lnTo>
                  <a:pt x="4407768" y="2885480"/>
                </a:lnTo>
                <a:cubicBezTo>
                  <a:pt x="4407768" y="2885952"/>
                  <a:pt x="4407651" y="2886364"/>
                  <a:pt x="4407417" y="2886718"/>
                </a:cubicBezTo>
                <a:cubicBezTo>
                  <a:pt x="4407183" y="2887071"/>
                  <a:pt x="4406773" y="2887351"/>
                  <a:pt x="4406187" y="2887557"/>
                </a:cubicBezTo>
                <a:cubicBezTo>
                  <a:pt x="4405601" y="2887763"/>
                  <a:pt x="4404810" y="2887940"/>
                  <a:pt x="4403815" y="2888087"/>
                </a:cubicBezTo>
                <a:cubicBezTo>
                  <a:pt x="4402819" y="2888235"/>
                  <a:pt x="4401619" y="2888308"/>
                  <a:pt x="4400213" y="2888308"/>
                </a:cubicBezTo>
                <a:cubicBezTo>
                  <a:pt x="4398749" y="2888308"/>
                  <a:pt x="4397533" y="2888235"/>
                  <a:pt x="4396567" y="2888087"/>
                </a:cubicBezTo>
                <a:cubicBezTo>
                  <a:pt x="4395600" y="2887940"/>
                  <a:pt x="4394809" y="2887763"/>
                  <a:pt x="4394195" y="2887557"/>
                </a:cubicBezTo>
                <a:cubicBezTo>
                  <a:pt x="4393580" y="2887351"/>
                  <a:pt x="4393155" y="2887071"/>
                  <a:pt x="4392921" y="2886718"/>
                </a:cubicBezTo>
                <a:cubicBezTo>
                  <a:pt x="4392687" y="2886364"/>
                  <a:pt x="4392569" y="2885952"/>
                  <a:pt x="4392569" y="2885480"/>
                </a:cubicBezTo>
                <a:lnTo>
                  <a:pt x="4392569" y="2843330"/>
                </a:lnTo>
                <a:lnTo>
                  <a:pt x="4360227" y="2778822"/>
                </a:lnTo>
                <a:cubicBezTo>
                  <a:pt x="4359579" y="2777467"/>
                  <a:pt x="4359181" y="2776407"/>
                  <a:pt x="4359034" y="2775641"/>
                </a:cubicBezTo>
                <a:cubicBezTo>
                  <a:pt x="4358887" y="2774875"/>
                  <a:pt x="4359034" y="2774286"/>
                  <a:pt x="4359476" y="2773873"/>
                </a:cubicBezTo>
                <a:cubicBezTo>
                  <a:pt x="4359918" y="2773461"/>
                  <a:pt x="4360713" y="2773196"/>
                  <a:pt x="4361862" y="2773078"/>
                </a:cubicBezTo>
                <a:cubicBezTo>
                  <a:pt x="4363011" y="2772960"/>
                  <a:pt x="4364557" y="2772901"/>
                  <a:pt x="4366501" y="2772901"/>
                </a:cubicBezTo>
                <a:close/>
                <a:moveTo>
                  <a:pt x="4140836" y="2772901"/>
                </a:moveTo>
                <a:cubicBezTo>
                  <a:pt x="4142309" y="2772901"/>
                  <a:pt x="4143531" y="2772975"/>
                  <a:pt x="4144503" y="2773122"/>
                </a:cubicBezTo>
                <a:cubicBezTo>
                  <a:pt x="4145475" y="2773270"/>
                  <a:pt x="4146256" y="2773446"/>
                  <a:pt x="4146845" y="2773652"/>
                </a:cubicBezTo>
                <a:cubicBezTo>
                  <a:pt x="4147434" y="2773859"/>
                  <a:pt x="4147846" y="2774138"/>
                  <a:pt x="4148082" y="2774492"/>
                </a:cubicBezTo>
                <a:cubicBezTo>
                  <a:pt x="4148317" y="2774845"/>
                  <a:pt x="4148435" y="2775258"/>
                  <a:pt x="4148435" y="2775729"/>
                </a:cubicBezTo>
                <a:lnTo>
                  <a:pt x="4148435" y="2821503"/>
                </a:lnTo>
                <a:lnTo>
                  <a:pt x="4200483" y="2821503"/>
                </a:lnTo>
                <a:lnTo>
                  <a:pt x="4200483" y="2775729"/>
                </a:lnTo>
                <a:cubicBezTo>
                  <a:pt x="4200483" y="2775258"/>
                  <a:pt x="4200601" y="2774845"/>
                  <a:pt x="4200837" y="2774492"/>
                </a:cubicBezTo>
                <a:cubicBezTo>
                  <a:pt x="4201072" y="2774138"/>
                  <a:pt x="4201485" y="2773859"/>
                  <a:pt x="4202074" y="2773652"/>
                </a:cubicBezTo>
                <a:cubicBezTo>
                  <a:pt x="4202663" y="2773446"/>
                  <a:pt x="4203429" y="2773270"/>
                  <a:pt x="4204372" y="2773122"/>
                </a:cubicBezTo>
                <a:cubicBezTo>
                  <a:pt x="4205314" y="2772975"/>
                  <a:pt x="4206551" y="2772901"/>
                  <a:pt x="4208083" y="2772901"/>
                </a:cubicBezTo>
                <a:cubicBezTo>
                  <a:pt x="4209497" y="2772901"/>
                  <a:pt x="4210690" y="2772975"/>
                  <a:pt x="4211662" y="2773122"/>
                </a:cubicBezTo>
                <a:cubicBezTo>
                  <a:pt x="4212634" y="2773270"/>
                  <a:pt x="4213414" y="2773446"/>
                  <a:pt x="4214004" y="2773652"/>
                </a:cubicBezTo>
                <a:cubicBezTo>
                  <a:pt x="4214592" y="2773859"/>
                  <a:pt x="4215005" y="2774138"/>
                  <a:pt x="4215241" y="2774492"/>
                </a:cubicBezTo>
                <a:cubicBezTo>
                  <a:pt x="4215476" y="2774845"/>
                  <a:pt x="4215594" y="2775258"/>
                  <a:pt x="4215594" y="2775729"/>
                </a:cubicBezTo>
                <a:lnTo>
                  <a:pt x="4215594" y="2885480"/>
                </a:lnTo>
                <a:cubicBezTo>
                  <a:pt x="4215594" y="2885952"/>
                  <a:pt x="4215476" y="2886364"/>
                  <a:pt x="4215241" y="2886718"/>
                </a:cubicBezTo>
                <a:cubicBezTo>
                  <a:pt x="4215005" y="2887071"/>
                  <a:pt x="4214592" y="2887351"/>
                  <a:pt x="4214004" y="2887557"/>
                </a:cubicBezTo>
                <a:cubicBezTo>
                  <a:pt x="4213414" y="2887763"/>
                  <a:pt x="4212634" y="2887940"/>
                  <a:pt x="4211662" y="2888087"/>
                </a:cubicBezTo>
                <a:cubicBezTo>
                  <a:pt x="4210690" y="2888235"/>
                  <a:pt x="4209497" y="2888308"/>
                  <a:pt x="4208083" y="2888308"/>
                </a:cubicBezTo>
                <a:cubicBezTo>
                  <a:pt x="4206551" y="2888308"/>
                  <a:pt x="4205314" y="2888235"/>
                  <a:pt x="4204372" y="2888087"/>
                </a:cubicBezTo>
                <a:cubicBezTo>
                  <a:pt x="4203429" y="2887940"/>
                  <a:pt x="4202663" y="2887763"/>
                  <a:pt x="4202074" y="2887557"/>
                </a:cubicBezTo>
                <a:cubicBezTo>
                  <a:pt x="4201485" y="2887351"/>
                  <a:pt x="4201072" y="2887071"/>
                  <a:pt x="4200837" y="2886718"/>
                </a:cubicBezTo>
                <a:cubicBezTo>
                  <a:pt x="4200601" y="2886364"/>
                  <a:pt x="4200483" y="2885952"/>
                  <a:pt x="4200483" y="2885480"/>
                </a:cubicBezTo>
                <a:lnTo>
                  <a:pt x="4200483" y="2834758"/>
                </a:lnTo>
                <a:lnTo>
                  <a:pt x="4148435" y="2834758"/>
                </a:lnTo>
                <a:lnTo>
                  <a:pt x="4148435" y="2885480"/>
                </a:lnTo>
                <a:cubicBezTo>
                  <a:pt x="4148435" y="2885952"/>
                  <a:pt x="4148317" y="2886364"/>
                  <a:pt x="4148082" y="2886718"/>
                </a:cubicBezTo>
                <a:cubicBezTo>
                  <a:pt x="4147846" y="2887071"/>
                  <a:pt x="4147434" y="2887351"/>
                  <a:pt x="4146845" y="2887557"/>
                </a:cubicBezTo>
                <a:cubicBezTo>
                  <a:pt x="4146256" y="2887763"/>
                  <a:pt x="4145475" y="2887940"/>
                  <a:pt x="4144503" y="2888087"/>
                </a:cubicBezTo>
                <a:cubicBezTo>
                  <a:pt x="4143531" y="2888235"/>
                  <a:pt x="4142309" y="2888308"/>
                  <a:pt x="4140836" y="2888308"/>
                </a:cubicBezTo>
                <a:cubicBezTo>
                  <a:pt x="4139422" y="2888308"/>
                  <a:pt x="4138214" y="2888235"/>
                  <a:pt x="4137213" y="2888087"/>
                </a:cubicBezTo>
                <a:cubicBezTo>
                  <a:pt x="4136211" y="2887940"/>
                  <a:pt x="4135416" y="2887763"/>
                  <a:pt x="4134827" y="2887557"/>
                </a:cubicBezTo>
                <a:cubicBezTo>
                  <a:pt x="4134238" y="2887351"/>
                  <a:pt x="4133825" y="2887071"/>
                  <a:pt x="4133590" y="2886718"/>
                </a:cubicBezTo>
                <a:cubicBezTo>
                  <a:pt x="4133354" y="2886364"/>
                  <a:pt x="4133236" y="2885952"/>
                  <a:pt x="4133236" y="2885480"/>
                </a:cubicBezTo>
                <a:lnTo>
                  <a:pt x="4133236" y="2775729"/>
                </a:lnTo>
                <a:cubicBezTo>
                  <a:pt x="4133236" y="2775258"/>
                  <a:pt x="4133354" y="2774845"/>
                  <a:pt x="4133590" y="2774492"/>
                </a:cubicBezTo>
                <a:cubicBezTo>
                  <a:pt x="4133825" y="2774138"/>
                  <a:pt x="4134238" y="2773859"/>
                  <a:pt x="4134827" y="2773652"/>
                </a:cubicBezTo>
                <a:cubicBezTo>
                  <a:pt x="4135416" y="2773446"/>
                  <a:pt x="4136211" y="2773270"/>
                  <a:pt x="4137213" y="2773122"/>
                </a:cubicBezTo>
                <a:cubicBezTo>
                  <a:pt x="4138214" y="2772975"/>
                  <a:pt x="4139422" y="2772901"/>
                  <a:pt x="4140836" y="2772901"/>
                </a:cubicBezTo>
                <a:close/>
                <a:moveTo>
                  <a:pt x="3890251" y="2772901"/>
                </a:moveTo>
                <a:cubicBezTo>
                  <a:pt x="3892019" y="2772901"/>
                  <a:pt x="3893447" y="2772960"/>
                  <a:pt x="3894537" y="2773078"/>
                </a:cubicBezTo>
                <a:cubicBezTo>
                  <a:pt x="3895627" y="2773196"/>
                  <a:pt x="3896496" y="2773358"/>
                  <a:pt x="3897144" y="2773564"/>
                </a:cubicBezTo>
                <a:cubicBezTo>
                  <a:pt x="3897792" y="2773770"/>
                  <a:pt x="3898278" y="2774065"/>
                  <a:pt x="3898602" y="2774448"/>
                </a:cubicBezTo>
                <a:cubicBezTo>
                  <a:pt x="3898926" y="2774831"/>
                  <a:pt x="3899235" y="2775317"/>
                  <a:pt x="3899530" y="2775906"/>
                </a:cubicBezTo>
                <a:lnTo>
                  <a:pt x="3915347" y="2808778"/>
                </a:lnTo>
                <a:cubicBezTo>
                  <a:pt x="3916816" y="2811901"/>
                  <a:pt x="3918281" y="2815170"/>
                  <a:pt x="3919746" y="2818587"/>
                </a:cubicBezTo>
                <a:cubicBezTo>
                  <a:pt x="3921210" y="2822004"/>
                  <a:pt x="3922703" y="2825450"/>
                  <a:pt x="3924227" y="2828926"/>
                </a:cubicBezTo>
                <a:lnTo>
                  <a:pt x="3924402" y="2828926"/>
                </a:lnTo>
                <a:cubicBezTo>
                  <a:pt x="3925749" y="2825568"/>
                  <a:pt x="3927140" y="2822225"/>
                  <a:pt x="3928575" y="2818896"/>
                </a:cubicBezTo>
                <a:cubicBezTo>
                  <a:pt x="3930010" y="2815568"/>
                  <a:pt x="3931462" y="2812283"/>
                  <a:pt x="3932932" y="2809043"/>
                </a:cubicBezTo>
                <a:lnTo>
                  <a:pt x="3948838" y="2775994"/>
                </a:lnTo>
                <a:cubicBezTo>
                  <a:pt x="3949015" y="2775405"/>
                  <a:pt x="3949265" y="2774904"/>
                  <a:pt x="3949589" y="2774492"/>
                </a:cubicBezTo>
                <a:cubicBezTo>
                  <a:pt x="3949913" y="2774080"/>
                  <a:pt x="3950355" y="2773770"/>
                  <a:pt x="3950915" y="2773564"/>
                </a:cubicBezTo>
                <a:cubicBezTo>
                  <a:pt x="3951475" y="2773358"/>
                  <a:pt x="3952255" y="2773196"/>
                  <a:pt x="3953257" y="2773078"/>
                </a:cubicBezTo>
                <a:cubicBezTo>
                  <a:pt x="3954258" y="2772960"/>
                  <a:pt x="3955525" y="2772901"/>
                  <a:pt x="3957056" y="2772901"/>
                </a:cubicBezTo>
                <a:cubicBezTo>
                  <a:pt x="3959177" y="2772901"/>
                  <a:pt x="3960841" y="2772975"/>
                  <a:pt x="3962049" y="2773122"/>
                </a:cubicBezTo>
                <a:cubicBezTo>
                  <a:pt x="3963257" y="2773270"/>
                  <a:pt x="3964096" y="2773550"/>
                  <a:pt x="3964568" y="2773962"/>
                </a:cubicBezTo>
                <a:cubicBezTo>
                  <a:pt x="3965039" y="2774374"/>
                  <a:pt x="3965201" y="2774963"/>
                  <a:pt x="3965054" y="2775729"/>
                </a:cubicBezTo>
                <a:cubicBezTo>
                  <a:pt x="3964906" y="2776495"/>
                  <a:pt x="3964509" y="2777526"/>
                  <a:pt x="3963861" y="2778822"/>
                </a:cubicBezTo>
                <a:lnTo>
                  <a:pt x="3931518" y="2843330"/>
                </a:lnTo>
                <a:lnTo>
                  <a:pt x="3931518" y="2885480"/>
                </a:lnTo>
                <a:cubicBezTo>
                  <a:pt x="3931518" y="2885952"/>
                  <a:pt x="3931401" y="2886364"/>
                  <a:pt x="3931167" y="2886718"/>
                </a:cubicBezTo>
                <a:cubicBezTo>
                  <a:pt x="3930933" y="2887071"/>
                  <a:pt x="3930523" y="2887351"/>
                  <a:pt x="3929937" y="2887557"/>
                </a:cubicBezTo>
                <a:cubicBezTo>
                  <a:pt x="3929351" y="2887763"/>
                  <a:pt x="3928560" y="2887940"/>
                  <a:pt x="3927565" y="2888087"/>
                </a:cubicBezTo>
                <a:cubicBezTo>
                  <a:pt x="3926569" y="2888235"/>
                  <a:pt x="3925369" y="2888308"/>
                  <a:pt x="3923963" y="2888308"/>
                </a:cubicBezTo>
                <a:cubicBezTo>
                  <a:pt x="3922499" y="2888308"/>
                  <a:pt x="3921283" y="2888235"/>
                  <a:pt x="3920317" y="2888087"/>
                </a:cubicBezTo>
                <a:cubicBezTo>
                  <a:pt x="3919350" y="2887940"/>
                  <a:pt x="3918559" y="2887763"/>
                  <a:pt x="3917945" y="2887557"/>
                </a:cubicBezTo>
                <a:cubicBezTo>
                  <a:pt x="3917330" y="2887351"/>
                  <a:pt x="3916905" y="2887071"/>
                  <a:pt x="3916671" y="2886718"/>
                </a:cubicBezTo>
                <a:cubicBezTo>
                  <a:pt x="3916437" y="2886364"/>
                  <a:pt x="3916319" y="2885952"/>
                  <a:pt x="3916319" y="2885480"/>
                </a:cubicBezTo>
                <a:lnTo>
                  <a:pt x="3916319" y="2843330"/>
                </a:lnTo>
                <a:lnTo>
                  <a:pt x="3883977" y="2778822"/>
                </a:lnTo>
                <a:cubicBezTo>
                  <a:pt x="3883329" y="2777467"/>
                  <a:pt x="3882931" y="2776407"/>
                  <a:pt x="3882784" y="2775641"/>
                </a:cubicBezTo>
                <a:cubicBezTo>
                  <a:pt x="3882637" y="2774875"/>
                  <a:pt x="3882784" y="2774286"/>
                  <a:pt x="3883226" y="2773873"/>
                </a:cubicBezTo>
                <a:cubicBezTo>
                  <a:pt x="3883668" y="2773461"/>
                  <a:pt x="3884463" y="2773196"/>
                  <a:pt x="3885612" y="2773078"/>
                </a:cubicBezTo>
                <a:cubicBezTo>
                  <a:pt x="3886761" y="2772960"/>
                  <a:pt x="3888307" y="2772901"/>
                  <a:pt x="3890251" y="2772901"/>
                </a:cubicBezTo>
                <a:close/>
                <a:moveTo>
                  <a:pt x="3674144" y="2772901"/>
                </a:moveTo>
                <a:cubicBezTo>
                  <a:pt x="3675617" y="2772901"/>
                  <a:pt x="3676838" y="2772975"/>
                  <a:pt x="3677811" y="2773122"/>
                </a:cubicBezTo>
                <a:cubicBezTo>
                  <a:pt x="3678783" y="2773270"/>
                  <a:pt x="3679564" y="2773446"/>
                  <a:pt x="3680152" y="2773652"/>
                </a:cubicBezTo>
                <a:cubicBezTo>
                  <a:pt x="3680741" y="2773859"/>
                  <a:pt x="3681154" y="2774138"/>
                  <a:pt x="3681390" y="2774492"/>
                </a:cubicBezTo>
                <a:cubicBezTo>
                  <a:pt x="3681626" y="2774845"/>
                  <a:pt x="3681743" y="2775258"/>
                  <a:pt x="3681743" y="2775729"/>
                </a:cubicBezTo>
                <a:lnTo>
                  <a:pt x="3681743" y="2821503"/>
                </a:lnTo>
                <a:lnTo>
                  <a:pt x="3733792" y="2821503"/>
                </a:lnTo>
                <a:lnTo>
                  <a:pt x="3733792" y="2775729"/>
                </a:lnTo>
                <a:cubicBezTo>
                  <a:pt x="3733792" y="2775258"/>
                  <a:pt x="3733909" y="2774845"/>
                  <a:pt x="3734145" y="2774492"/>
                </a:cubicBezTo>
                <a:cubicBezTo>
                  <a:pt x="3734380" y="2774138"/>
                  <a:pt x="3734792" y="2773859"/>
                  <a:pt x="3735382" y="2773652"/>
                </a:cubicBezTo>
                <a:cubicBezTo>
                  <a:pt x="3735971" y="2773446"/>
                  <a:pt x="3736738" y="2773270"/>
                  <a:pt x="3737679" y="2773122"/>
                </a:cubicBezTo>
                <a:cubicBezTo>
                  <a:pt x="3738622" y="2772975"/>
                  <a:pt x="3739859" y="2772901"/>
                  <a:pt x="3741391" y="2772901"/>
                </a:cubicBezTo>
                <a:cubicBezTo>
                  <a:pt x="3742805" y="2772901"/>
                  <a:pt x="3743998" y="2772975"/>
                  <a:pt x="3744937" y="2773122"/>
                </a:cubicBezTo>
                <a:cubicBezTo>
                  <a:pt x="3745909" y="2773270"/>
                  <a:pt x="3746689" y="2773446"/>
                  <a:pt x="3747279" y="2773652"/>
                </a:cubicBezTo>
                <a:cubicBezTo>
                  <a:pt x="3747867" y="2773859"/>
                  <a:pt x="3748280" y="2774138"/>
                  <a:pt x="3748516" y="2774492"/>
                </a:cubicBezTo>
                <a:cubicBezTo>
                  <a:pt x="3748751" y="2774845"/>
                  <a:pt x="3748869" y="2775258"/>
                  <a:pt x="3748869" y="2775729"/>
                </a:cubicBezTo>
                <a:lnTo>
                  <a:pt x="3748869" y="2885480"/>
                </a:lnTo>
                <a:cubicBezTo>
                  <a:pt x="3748869" y="2885952"/>
                  <a:pt x="3748751" y="2886364"/>
                  <a:pt x="3748516" y="2886718"/>
                </a:cubicBezTo>
                <a:cubicBezTo>
                  <a:pt x="3748280" y="2887071"/>
                  <a:pt x="3747867" y="2887351"/>
                  <a:pt x="3747279" y="2887557"/>
                </a:cubicBezTo>
                <a:cubicBezTo>
                  <a:pt x="3746689" y="2887763"/>
                  <a:pt x="3745909" y="2887940"/>
                  <a:pt x="3744937" y="2888087"/>
                </a:cubicBezTo>
                <a:cubicBezTo>
                  <a:pt x="3743998" y="2888235"/>
                  <a:pt x="3742805" y="2888308"/>
                  <a:pt x="3741391" y="2888308"/>
                </a:cubicBezTo>
                <a:cubicBezTo>
                  <a:pt x="3739859" y="2888308"/>
                  <a:pt x="3738622" y="2888235"/>
                  <a:pt x="3737679" y="2888087"/>
                </a:cubicBezTo>
                <a:cubicBezTo>
                  <a:pt x="3736738" y="2887940"/>
                  <a:pt x="3735971" y="2887763"/>
                  <a:pt x="3735382" y="2887557"/>
                </a:cubicBezTo>
                <a:cubicBezTo>
                  <a:pt x="3734792" y="2887351"/>
                  <a:pt x="3734380" y="2887071"/>
                  <a:pt x="3734145" y="2886718"/>
                </a:cubicBezTo>
                <a:cubicBezTo>
                  <a:pt x="3733909" y="2886364"/>
                  <a:pt x="3733792" y="2885952"/>
                  <a:pt x="3733792" y="2885480"/>
                </a:cubicBezTo>
                <a:lnTo>
                  <a:pt x="3733792" y="2834758"/>
                </a:lnTo>
                <a:lnTo>
                  <a:pt x="3681743" y="2834758"/>
                </a:lnTo>
                <a:lnTo>
                  <a:pt x="3681743" y="2885480"/>
                </a:lnTo>
                <a:cubicBezTo>
                  <a:pt x="3681743" y="2885952"/>
                  <a:pt x="3681626" y="2886364"/>
                  <a:pt x="3681390" y="2886718"/>
                </a:cubicBezTo>
                <a:cubicBezTo>
                  <a:pt x="3681154" y="2887071"/>
                  <a:pt x="3680741" y="2887351"/>
                  <a:pt x="3680152" y="2887557"/>
                </a:cubicBezTo>
                <a:cubicBezTo>
                  <a:pt x="3679564" y="2887763"/>
                  <a:pt x="3678783" y="2887940"/>
                  <a:pt x="3677811" y="2888087"/>
                </a:cubicBezTo>
                <a:cubicBezTo>
                  <a:pt x="3676838" y="2888235"/>
                  <a:pt x="3675617" y="2888308"/>
                  <a:pt x="3674144" y="2888308"/>
                </a:cubicBezTo>
                <a:cubicBezTo>
                  <a:pt x="3672731" y="2888308"/>
                  <a:pt x="3671523" y="2888235"/>
                  <a:pt x="3670522" y="2888087"/>
                </a:cubicBezTo>
                <a:cubicBezTo>
                  <a:pt x="3669520" y="2887940"/>
                  <a:pt x="3668725" y="2887763"/>
                  <a:pt x="3668136" y="2887557"/>
                </a:cubicBezTo>
                <a:cubicBezTo>
                  <a:pt x="3667546" y="2887351"/>
                  <a:pt x="3667134" y="2887071"/>
                  <a:pt x="3666898" y="2886718"/>
                </a:cubicBezTo>
                <a:cubicBezTo>
                  <a:pt x="3666663" y="2886364"/>
                  <a:pt x="3666545" y="2885952"/>
                  <a:pt x="3666545" y="2885480"/>
                </a:cubicBezTo>
                <a:lnTo>
                  <a:pt x="3666545" y="2775729"/>
                </a:lnTo>
                <a:cubicBezTo>
                  <a:pt x="3666545" y="2775258"/>
                  <a:pt x="3666663" y="2774845"/>
                  <a:pt x="3666898" y="2774492"/>
                </a:cubicBezTo>
                <a:cubicBezTo>
                  <a:pt x="3667134" y="2774138"/>
                  <a:pt x="3667546" y="2773859"/>
                  <a:pt x="3668136" y="2773652"/>
                </a:cubicBezTo>
                <a:cubicBezTo>
                  <a:pt x="3668725" y="2773446"/>
                  <a:pt x="3669520" y="2773270"/>
                  <a:pt x="3670522" y="2773122"/>
                </a:cubicBezTo>
                <a:cubicBezTo>
                  <a:pt x="3671523" y="2772975"/>
                  <a:pt x="3672731" y="2772901"/>
                  <a:pt x="3674144" y="2772901"/>
                </a:cubicBezTo>
                <a:close/>
                <a:moveTo>
                  <a:pt x="3423560" y="2772901"/>
                </a:moveTo>
                <a:cubicBezTo>
                  <a:pt x="3425328" y="2772901"/>
                  <a:pt x="3426756" y="2772960"/>
                  <a:pt x="3427846" y="2773078"/>
                </a:cubicBezTo>
                <a:cubicBezTo>
                  <a:pt x="3428936" y="2773196"/>
                  <a:pt x="3429805" y="2773358"/>
                  <a:pt x="3430453" y="2773564"/>
                </a:cubicBezTo>
                <a:cubicBezTo>
                  <a:pt x="3431100" y="2773770"/>
                  <a:pt x="3431586" y="2774065"/>
                  <a:pt x="3431910" y="2774448"/>
                </a:cubicBezTo>
                <a:cubicBezTo>
                  <a:pt x="3432235" y="2774831"/>
                  <a:pt x="3432544" y="2775317"/>
                  <a:pt x="3432838" y="2775906"/>
                </a:cubicBezTo>
                <a:lnTo>
                  <a:pt x="3448656" y="2808778"/>
                </a:lnTo>
                <a:cubicBezTo>
                  <a:pt x="3450125" y="2811901"/>
                  <a:pt x="3451590" y="2815170"/>
                  <a:pt x="3453055" y="2818587"/>
                </a:cubicBezTo>
                <a:cubicBezTo>
                  <a:pt x="3454519" y="2822004"/>
                  <a:pt x="3456012" y="2825450"/>
                  <a:pt x="3457536" y="2828926"/>
                </a:cubicBezTo>
                <a:lnTo>
                  <a:pt x="3457710" y="2828926"/>
                </a:lnTo>
                <a:cubicBezTo>
                  <a:pt x="3459058" y="2825568"/>
                  <a:pt x="3460449" y="2822225"/>
                  <a:pt x="3461884" y="2818896"/>
                </a:cubicBezTo>
                <a:cubicBezTo>
                  <a:pt x="3463319" y="2815568"/>
                  <a:pt x="3464771" y="2812283"/>
                  <a:pt x="3466241" y="2809043"/>
                </a:cubicBezTo>
                <a:lnTo>
                  <a:pt x="3482147" y="2775994"/>
                </a:lnTo>
                <a:cubicBezTo>
                  <a:pt x="3482324" y="2775405"/>
                  <a:pt x="3482574" y="2774904"/>
                  <a:pt x="3482898" y="2774492"/>
                </a:cubicBezTo>
                <a:cubicBezTo>
                  <a:pt x="3483223" y="2774080"/>
                  <a:pt x="3483664" y="2773770"/>
                  <a:pt x="3484224" y="2773564"/>
                </a:cubicBezTo>
                <a:cubicBezTo>
                  <a:pt x="3484784" y="2773358"/>
                  <a:pt x="3485564" y="2773196"/>
                  <a:pt x="3486566" y="2773078"/>
                </a:cubicBezTo>
                <a:cubicBezTo>
                  <a:pt x="3487567" y="2772960"/>
                  <a:pt x="3488834" y="2772901"/>
                  <a:pt x="3490365" y="2772901"/>
                </a:cubicBezTo>
                <a:cubicBezTo>
                  <a:pt x="3492486" y="2772901"/>
                  <a:pt x="3494151" y="2772975"/>
                  <a:pt x="3495359" y="2773122"/>
                </a:cubicBezTo>
                <a:cubicBezTo>
                  <a:pt x="3496566" y="2773270"/>
                  <a:pt x="3497405" y="2773550"/>
                  <a:pt x="3497877" y="2773962"/>
                </a:cubicBezTo>
                <a:cubicBezTo>
                  <a:pt x="3498348" y="2774374"/>
                  <a:pt x="3498510" y="2774963"/>
                  <a:pt x="3498363" y="2775729"/>
                </a:cubicBezTo>
                <a:cubicBezTo>
                  <a:pt x="3498215" y="2776495"/>
                  <a:pt x="3497818" y="2777526"/>
                  <a:pt x="3497170" y="2778822"/>
                </a:cubicBezTo>
                <a:lnTo>
                  <a:pt x="3464827" y="2843330"/>
                </a:lnTo>
                <a:lnTo>
                  <a:pt x="3464827" y="2885480"/>
                </a:lnTo>
                <a:cubicBezTo>
                  <a:pt x="3464827" y="2885952"/>
                  <a:pt x="3464710" y="2886364"/>
                  <a:pt x="3464475" y="2886718"/>
                </a:cubicBezTo>
                <a:cubicBezTo>
                  <a:pt x="3464242" y="2887071"/>
                  <a:pt x="3463832" y="2887351"/>
                  <a:pt x="3463246" y="2887557"/>
                </a:cubicBezTo>
                <a:cubicBezTo>
                  <a:pt x="3462660" y="2887763"/>
                  <a:pt x="3461869" y="2887940"/>
                  <a:pt x="3460874" y="2888087"/>
                </a:cubicBezTo>
                <a:cubicBezTo>
                  <a:pt x="3459878" y="2888235"/>
                  <a:pt x="3458678" y="2888308"/>
                  <a:pt x="3457272" y="2888308"/>
                </a:cubicBezTo>
                <a:cubicBezTo>
                  <a:pt x="3455808" y="2888308"/>
                  <a:pt x="3454592" y="2888235"/>
                  <a:pt x="3453626" y="2888087"/>
                </a:cubicBezTo>
                <a:cubicBezTo>
                  <a:pt x="3452659" y="2887940"/>
                  <a:pt x="3451869" y="2887763"/>
                  <a:pt x="3451254" y="2887557"/>
                </a:cubicBezTo>
                <a:cubicBezTo>
                  <a:pt x="3450638" y="2887351"/>
                  <a:pt x="3450214" y="2887071"/>
                  <a:pt x="3449980" y="2886718"/>
                </a:cubicBezTo>
                <a:cubicBezTo>
                  <a:pt x="3449746" y="2886364"/>
                  <a:pt x="3449628" y="2885952"/>
                  <a:pt x="3449628" y="2885480"/>
                </a:cubicBezTo>
                <a:lnTo>
                  <a:pt x="3449628" y="2843330"/>
                </a:lnTo>
                <a:lnTo>
                  <a:pt x="3417287" y="2778822"/>
                </a:lnTo>
                <a:cubicBezTo>
                  <a:pt x="3416638" y="2777467"/>
                  <a:pt x="3416240" y="2776407"/>
                  <a:pt x="3416093" y="2775641"/>
                </a:cubicBezTo>
                <a:cubicBezTo>
                  <a:pt x="3415946" y="2774875"/>
                  <a:pt x="3416093" y="2774286"/>
                  <a:pt x="3416535" y="2773873"/>
                </a:cubicBezTo>
                <a:cubicBezTo>
                  <a:pt x="3416977" y="2773461"/>
                  <a:pt x="3417772" y="2773196"/>
                  <a:pt x="3418921" y="2773078"/>
                </a:cubicBezTo>
                <a:cubicBezTo>
                  <a:pt x="3420069" y="2772960"/>
                  <a:pt x="3421616" y="2772901"/>
                  <a:pt x="3423560" y="2772901"/>
                </a:cubicBezTo>
                <a:close/>
                <a:moveTo>
                  <a:pt x="3197893" y="2772901"/>
                </a:moveTo>
                <a:cubicBezTo>
                  <a:pt x="3199366" y="2772901"/>
                  <a:pt x="3200589" y="2772975"/>
                  <a:pt x="3201559" y="2773122"/>
                </a:cubicBezTo>
                <a:cubicBezTo>
                  <a:pt x="3202533" y="2773270"/>
                  <a:pt x="3203312" y="2773446"/>
                  <a:pt x="3203901" y="2773652"/>
                </a:cubicBezTo>
                <a:cubicBezTo>
                  <a:pt x="3204492" y="2773859"/>
                  <a:pt x="3204903" y="2774138"/>
                  <a:pt x="3205139" y="2774492"/>
                </a:cubicBezTo>
                <a:cubicBezTo>
                  <a:pt x="3205374" y="2774845"/>
                  <a:pt x="3205493" y="2775258"/>
                  <a:pt x="3205493" y="2775729"/>
                </a:cubicBezTo>
                <a:lnTo>
                  <a:pt x="3205493" y="2821503"/>
                </a:lnTo>
                <a:lnTo>
                  <a:pt x="3257543" y="2821503"/>
                </a:lnTo>
                <a:lnTo>
                  <a:pt x="3257543" y="2775729"/>
                </a:lnTo>
                <a:cubicBezTo>
                  <a:pt x="3257543" y="2775258"/>
                  <a:pt x="3257661" y="2774845"/>
                  <a:pt x="3257895" y="2774492"/>
                </a:cubicBezTo>
                <a:cubicBezTo>
                  <a:pt x="3258132" y="2774138"/>
                  <a:pt x="3258544" y="2773859"/>
                  <a:pt x="3259133" y="2773652"/>
                </a:cubicBezTo>
                <a:cubicBezTo>
                  <a:pt x="3259723" y="2773446"/>
                  <a:pt x="3260489" y="2773270"/>
                  <a:pt x="3261431" y="2773122"/>
                </a:cubicBezTo>
                <a:cubicBezTo>
                  <a:pt x="3262373" y="2772975"/>
                  <a:pt x="3263610" y="2772901"/>
                  <a:pt x="3265142" y="2772901"/>
                </a:cubicBezTo>
                <a:cubicBezTo>
                  <a:pt x="3266556" y="2772901"/>
                  <a:pt x="3267749" y="2772975"/>
                  <a:pt x="3268721" y="2773122"/>
                </a:cubicBezTo>
                <a:cubicBezTo>
                  <a:pt x="3269694" y="2773270"/>
                  <a:pt x="3270474" y="2773446"/>
                  <a:pt x="3271063" y="2773652"/>
                </a:cubicBezTo>
                <a:cubicBezTo>
                  <a:pt x="3271652" y="2773859"/>
                  <a:pt x="3272064" y="2774138"/>
                  <a:pt x="3272300" y="2774492"/>
                </a:cubicBezTo>
                <a:cubicBezTo>
                  <a:pt x="3272536" y="2774845"/>
                  <a:pt x="3272654" y="2775258"/>
                  <a:pt x="3272654" y="2775729"/>
                </a:cubicBezTo>
                <a:lnTo>
                  <a:pt x="3272654" y="2885480"/>
                </a:lnTo>
                <a:cubicBezTo>
                  <a:pt x="3272654" y="2885952"/>
                  <a:pt x="3272536" y="2886364"/>
                  <a:pt x="3272300" y="2886718"/>
                </a:cubicBezTo>
                <a:cubicBezTo>
                  <a:pt x="3272064" y="2887071"/>
                  <a:pt x="3271652" y="2887351"/>
                  <a:pt x="3271063" y="2887557"/>
                </a:cubicBezTo>
                <a:cubicBezTo>
                  <a:pt x="3270474" y="2887763"/>
                  <a:pt x="3269694" y="2887940"/>
                  <a:pt x="3268721" y="2888087"/>
                </a:cubicBezTo>
                <a:cubicBezTo>
                  <a:pt x="3267749" y="2888235"/>
                  <a:pt x="3266556" y="2888308"/>
                  <a:pt x="3265142" y="2888308"/>
                </a:cubicBezTo>
                <a:cubicBezTo>
                  <a:pt x="3263610" y="2888308"/>
                  <a:pt x="3262373" y="2888235"/>
                  <a:pt x="3261431" y="2888087"/>
                </a:cubicBezTo>
                <a:cubicBezTo>
                  <a:pt x="3260489" y="2887940"/>
                  <a:pt x="3259723" y="2887763"/>
                  <a:pt x="3259133" y="2887557"/>
                </a:cubicBezTo>
                <a:cubicBezTo>
                  <a:pt x="3258544" y="2887351"/>
                  <a:pt x="3258132" y="2887071"/>
                  <a:pt x="3257895" y="2886718"/>
                </a:cubicBezTo>
                <a:cubicBezTo>
                  <a:pt x="3257661" y="2886364"/>
                  <a:pt x="3257543" y="2885952"/>
                  <a:pt x="3257543" y="2885480"/>
                </a:cubicBezTo>
                <a:lnTo>
                  <a:pt x="3257543" y="2834758"/>
                </a:lnTo>
                <a:lnTo>
                  <a:pt x="3205493" y="2834758"/>
                </a:lnTo>
                <a:lnTo>
                  <a:pt x="3205493" y="2885480"/>
                </a:lnTo>
                <a:cubicBezTo>
                  <a:pt x="3205493" y="2885952"/>
                  <a:pt x="3205374" y="2886364"/>
                  <a:pt x="3205139" y="2886718"/>
                </a:cubicBezTo>
                <a:cubicBezTo>
                  <a:pt x="3204903" y="2887071"/>
                  <a:pt x="3204492" y="2887351"/>
                  <a:pt x="3203901" y="2887557"/>
                </a:cubicBezTo>
                <a:cubicBezTo>
                  <a:pt x="3203312" y="2887763"/>
                  <a:pt x="3202533" y="2887940"/>
                  <a:pt x="3201559" y="2888087"/>
                </a:cubicBezTo>
                <a:cubicBezTo>
                  <a:pt x="3200589" y="2888235"/>
                  <a:pt x="3199366" y="2888308"/>
                  <a:pt x="3197893" y="2888308"/>
                </a:cubicBezTo>
                <a:cubicBezTo>
                  <a:pt x="3196480" y="2888308"/>
                  <a:pt x="3195270" y="2888235"/>
                  <a:pt x="3194269" y="2888087"/>
                </a:cubicBezTo>
                <a:cubicBezTo>
                  <a:pt x="3193268" y="2887940"/>
                  <a:pt x="3192473" y="2887763"/>
                  <a:pt x="3191885" y="2887557"/>
                </a:cubicBezTo>
                <a:cubicBezTo>
                  <a:pt x="3191296" y="2887351"/>
                  <a:pt x="3190883" y="2887071"/>
                  <a:pt x="3190647" y="2886718"/>
                </a:cubicBezTo>
                <a:cubicBezTo>
                  <a:pt x="3190411" y="2886364"/>
                  <a:pt x="3190295" y="2885952"/>
                  <a:pt x="3190295" y="2885480"/>
                </a:cubicBezTo>
                <a:lnTo>
                  <a:pt x="3190295" y="2775729"/>
                </a:lnTo>
                <a:cubicBezTo>
                  <a:pt x="3190295" y="2775258"/>
                  <a:pt x="3190411" y="2774845"/>
                  <a:pt x="3190647" y="2774492"/>
                </a:cubicBezTo>
                <a:cubicBezTo>
                  <a:pt x="3190883" y="2774138"/>
                  <a:pt x="3191296" y="2773859"/>
                  <a:pt x="3191885" y="2773652"/>
                </a:cubicBezTo>
                <a:cubicBezTo>
                  <a:pt x="3192473" y="2773446"/>
                  <a:pt x="3193268" y="2773270"/>
                  <a:pt x="3194269" y="2773122"/>
                </a:cubicBezTo>
                <a:cubicBezTo>
                  <a:pt x="3195270" y="2772975"/>
                  <a:pt x="3196480" y="2772901"/>
                  <a:pt x="3197893" y="2772901"/>
                </a:cubicBezTo>
                <a:close/>
                <a:moveTo>
                  <a:pt x="2947300" y="2772901"/>
                </a:moveTo>
                <a:cubicBezTo>
                  <a:pt x="2949076" y="2772901"/>
                  <a:pt x="2950504" y="2772960"/>
                  <a:pt x="2951594" y="2773078"/>
                </a:cubicBezTo>
                <a:cubicBezTo>
                  <a:pt x="2952678" y="2773196"/>
                  <a:pt x="2953546" y="2773358"/>
                  <a:pt x="2954193" y="2773564"/>
                </a:cubicBezTo>
                <a:cubicBezTo>
                  <a:pt x="2954845" y="2773770"/>
                  <a:pt x="2955332" y="2774065"/>
                  <a:pt x="2955654" y="2774448"/>
                </a:cubicBezTo>
                <a:cubicBezTo>
                  <a:pt x="2955978" y="2774831"/>
                  <a:pt x="2956292" y="2775317"/>
                  <a:pt x="2956580" y="2775906"/>
                </a:cubicBezTo>
                <a:lnTo>
                  <a:pt x="2972405" y="2808778"/>
                </a:lnTo>
                <a:cubicBezTo>
                  <a:pt x="2973872" y="2811901"/>
                  <a:pt x="2975338" y="2815170"/>
                  <a:pt x="2976798" y="2818587"/>
                </a:cubicBezTo>
                <a:cubicBezTo>
                  <a:pt x="2978263" y="2822004"/>
                  <a:pt x="2979762" y="2825450"/>
                  <a:pt x="2981284" y="2828926"/>
                </a:cubicBezTo>
                <a:lnTo>
                  <a:pt x="2981459" y="2828926"/>
                </a:lnTo>
                <a:cubicBezTo>
                  <a:pt x="2982805" y="2825568"/>
                  <a:pt x="2984192" y="2822225"/>
                  <a:pt x="2985631" y="2818896"/>
                </a:cubicBezTo>
                <a:cubicBezTo>
                  <a:pt x="2987069" y="2815568"/>
                  <a:pt x="2988518" y="2812283"/>
                  <a:pt x="2989988" y="2809043"/>
                </a:cubicBezTo>
                <a:lnTo>
                  <a:pt x="3005894" y="2775994"/>
                </a:lnTo>
                <a:cubicBezTo>
                  <a:pt x="3006071" y="2775405"/>
                  <a:pt x="3006321" y="2774904"/>
                  <a:pt x="3006646" y="2774492"/>
                </a:cubicBezTo>
                <a:cubicBezTo>
                  <a:pt x="3006969" y="2774080"/>
                  <a:pt x="3007412" y="2773770"/>
                  <a:pt x="3007971" y="2773564"/>
                </a:cubicBezTo>
                <a:cubicBezTo>
                  <a:pt x="3008531" y="2773358"/>
                  <a:pt x="3009312" y="2773196"/>
                  <a:pt x="3010312" y="2773078"/>
                </a:cubicBezTo>
                <a:cubicBezTo>
                  <a:pt x="3011313" y="2772960"/>
                  <a:pt x="3012582" y="2772901"/>
                  <a:pt x="3014113" y="2772901"/>
                </a:cubicBezTo>
                <a:cubicBezTo>
                  <a:pt x="3016233" y="2772901"/>
                  <a:pt x="3017897" y="2772975"/>
                  <a:pt x="3019107" y="2773122"/>
                </a:cubicBezTo>
                <a:cubicBezTo>
                  <a:pt x="3020314" y="2773270"/>
                  <a:pt x="3021153" y="2773550"/>
                  <a:pt x="3021625" y="2773962"/>
                </a:cubicBezTo>
                <a:cubicBezTo>
                  <a:pt x="3022096" y="2774374"/>
                  <a:pt x="3022258" y="2774963"/>
                  <a:pt x="3022111" y="2775729"/>
                </a:cubicBezTo>
                <a:cubicBezTo>
                  <a:pt x="3021964" y="2776495"/>
                  <a:pt x="3021565" y="2777526"/>
                  <a:pt x="3020916" y="2778822"/>
                </a:cubicBezTo>
                <a:lnTo>
                  <a:pt x="2988575" y="2843330"/>
                </a:lnTo>
                <a:lnTo>
                  <a:pt x="2988575" y="2885480"/>
                </a:lnTo>
                <a:cubicBezTo>
                  <a:pt x="2988575" y="2885952"/>
                  <a:pt x="2988455" y="2886364"/>
                  <a:pt x="2988223" y="2886718"/>
                </a:cubicBezTo>
                <a:cubicBezTo>
                  <a:pt x="2987990" y="2887071"/>
                  <a:pt x="2987580" y="2887351"/>
                  <a:pt x="2986989" y="2887557"/>
                </a:cubicBezTo>
                <a:cubicBezTo>
                  <a:pt x="2986404" y="2887763"/>
                  <a:pt x="2985614" y="2887940"/>
                  <a:pt x="2984621" y="2888087"/>
                </a:cubicBezTo>
                <a:cubicBezTo>
                  <a:pt x="2983626" y="2888235"/>
                  <a:pt x="2982426" y="2888308"/>
                  <a:pt x="2981018" y="2888308"/>
                </a:cubicBezTo>
                <a:cubicBezTo>
                  <a:pt x="2979553" y="2888308"/>
                  <a:pt x="2978340" y="2888235"/>
                  <a:pt x="2977375" y="2888087"/>
                </a:cubicBezTo>
                <a:cubicBezTo>
                  <a:pt x="2976408" y="2887940"/>
                  <a:pt x="2975616" y="2887763"/>
                  <a:pt x="2974998" y="2887557"/>
                </a:cubicBezTo>
                <a:cubicBezTo>
                  <a:pt x="2974388" y="2887351"/>
                  <a:pt x="2973959" y="2887071"/>
                  <a:pt x="2973725" y="2886718"/>
                </a:cubicBezTo>
                <a:cubicBezTo>
                  <a:pt x="2973490" y="2886364"/>
                  <a:pt x="2973377" y="2885952"/>
                  <a:pt x="2973377" y="2885480"/>
                </a:cubicBezTo>
                <a:lnTo>
                  <a:pt x="2973377" y="2843330"/>
                </a:lnTo>
                <a:lnTo>
                  <a:pt x="2941035" y="2778822"/>
                </a:lnTo>
                <a:cubicBezTo>
                  <a:pt x="2940386" y="2777467"/>
                  <a:pt x="2939986" y="2776407"/>
                  <a:pt x="2939842" y="2775641"/>
                </a:cubicBezTo>
                <a:cubicBezTo>
                  <a:pt x="2939691" y="2774875"/>
                  <a:pt x="2939842" y="2774286"/>
                  <a:pt x="2940276" y="2773873"/>
                </a:cubicBezTo>
                <a:cubicBezTo>
                  <a:pt x="2940722" y="2773461"/>
                  <a:pt x="2941512" y="2773196"/>
                  <a:pt x="2942662" y="2773078"/>
                </a:cubicBezTo>
                <a:cubicBezTo>
                  <a:pt x="2943810" y="2772960"/>
                  <a:pt x="2945362" y="2772901"/>
                  <a:pt x="2947300" y="2772901"/>
                </a:cubicBezTo>
                <a:close/>
                <a:moveTo>
                  <a:pt x="2731172" y="2772901"/>
                </a:moveTo>
                <a:cubicBezTo>
                  <a:pt x="2732645" y="2772901"/>
                  <a:pt x="2733868" y="2772975"/>
                  <a:pt x="2734839" y="2773122"/>
                </a:cubicBezTo>
                <a:cubicBezTo>
                  <a:pt x="2735810" y="2773270"/>
                  <a:pt x="2736590" y="2773446"/>
                  <a:pt x="2737180" y="2773652"/>
                </a:cubicBezTo>
                <a:cubicBezTo>
                  <a:pt x="2737770" y="2773859"/>
                  <a:pt x="2738181" y="2774138"/>
                  <a:pt x="2738417" y="2774492"/>
                </a:cubicBezTo>
                <a:cubicBezTo>
                  <a:pt x="2738653" y="2774845"/>
                  <a:pt x="2738770" y="2775258"/>
                  <a:pt x="2738770" y="2775729"/>
                </a:cubicBezTo>
                <a:lnTo>
                  <a:pt x="2738770" y="2821503"/>
                </a:lnTo>
                <a:lnTo>
                  <a:pt x="2790815" y="2821503"/>
                </a:lnTo>
                <a:lnTo>
                  <a:pt x="2790815" y="2775729"/>
                </a:lnTo>
                <a:cubicBezTo>
                  <a:pt x="2790815" y="2775258"/>
                  <a:pt x="2790932" y="2774845"/>
                  <a:pt x="2791168" y="2774492"/>
                </a:cubicBezTo>
                <a:cubicBezTo>
                  <a:pt x="2791403" y="2774138"/>
                  <a:pt x="2791815" y="2773859"/>
                  <a:pt x="2792405" y="2773652"/>
                </a:cubicBezTo>
                <a:cubicBezTo>
                  <a:pt x="2792994" y="2773446"/>
                  <a:pt x="2793760" y="2773270"/>
                  <a:pt x="2794702" y="2773122"/>
                </a:cubicBezTo>
                <a:cubicBezTo>
                  <a:pt x="2795645" y="2772975"/>
                  <a:pt x="2796882" y="2772901"/>
                  <a:pt x="2798414" y="2772901"/>
                </a:cubicBezTo>
                <a:cubicBezTo>
                  <a:pt x="2799828" y="2772901"/>
                  <a:pt x="2801021" y="2772975"/>
                  <a:pt x="2801993" y="2773122"/>
                </a:cubicBezTo>
                <a:cubicBezTo>
                  <a:pt x="2802965" y="2773270"/>
                  <a:pt x="2803745" y="2773446"/>
                  <a:pt x="2804335" y="2773652"/>
                </a:cubicBezTo>
                <a:cubicBezTo>
                  <a:pt x="2804923" y="2773859"/>
                  <a:pt x="2805336" y="2774138"/>
                  <a:pt x="2805572" y="2774492"/>
                </a:cubicBezTo>
                <a:cubicBezTo>
                  <a:pt x="2805807" y="2774845"/>
                  <a:pt x="2805926" y="2775258"/>
                  <a:pt x="2805926" y="2775729"/>
                </a:cubicBezTo>
                <a:lnTo>
                  <a:pt x="2805926" y="2885480"/>
                </a:lnTo>
                <a:cubicBezTo>
                  <a:pt x="2805926" y="2885952"/>
                  <a:pt x="2805807" y="2886364"/>
                  <a:pt x="2805572" y="2886718"/>
                </a:cubicBezTo>
                <a:cubicBezTo>
                  <a:pt x="2805336" y="2887071"/>
                  <a:pt x="2804923" y="2887351"/>
                  <a:pt x="2804335" y="2887557"/>
                </a:cubicBezTo>
                <a:cubicBezTo>
                  <a:pt x="2803745" y="2887763"/>
                  <a:pt x="2802965" y="2887940"/>
                  <a:pt x="2801993" y="2888087"/>
                </a:cubicBezTo>
                <a:cubicBezTo>
                  <a:pt x="2801021" y="2888235"/>
                  <a:pt x="2799828" y="2888308"/>
                  <a:pt x="2798414" y="2888308"/>
                </a:cubicBezTo>
                <a:cubicBezTo>
                  <a:pt x="2796882" y="2888308"/>
                  <a:pt x="2795645" y="2888235"/>
                  <a:pt x="2794702" y="2888087"/>
                </a:cubicBezTo>
                <a:cubicBezTo>
                  <a:pt x="2793760" y="2887940"/>
                  <a:pt x="2792994" y="2887763"/>
                  <a:pt x="2792405" y="2887557"/>
                </a:cubicBezTo>
                <a:cubicBezTo>
                  <a:pt x="2791815" y="2887351"/>
                  <a:pt x="2791403" y="2887071"/>
                  <a:pt x="2791168" y="2886718"/>
                </a:cubicBezTo>
                <a:cubicBezTo>
                  <a:pt x="2790932" y="2886364"/>
                  <a:pt x="2790815" y="2885952"/>
                  <a:pt x="2790815" y="2885480"/>
                </a:cubicBezTo>
                <a:lnTo>
                  <a:pt x="2790815" y="2834758"/>
                </a:lnTo>
                <a:lnTo>
                  <a:pt x="2738770" y="2834758"/>
                </a:lnTo>
                <a:lnTo>
                  <a:pt x="2738770" y="2885480"/>
                </a:lnTo>
                <a:cubicBezTo>
                  <a:pt x="2738770" y="2885952"/>
                  <a:pt x="2738653" y="2886364"/>
                  <a:pt x="2738417" y="2886718"/>
                </a:cubicBezTo>
                <a:cubicBezTo>
                  <a:pt x="2738181" y="2887071"/>
                  <a:pt x="2737770" y="2887351"/>
                  <a:pt x="2737180" y="2887557"/>
                </a:cubicBezTo>
                <a:cubicBezTo>
                  <a:pt x="2736590" y="2887763"/>
                  <a:pt x="2735810" y="2887940"/>
                  <a:pt x="2734839" y="2888087"/>
                </a:cubicBezTo>
                <a:cubicBezTo>
                  <a:pt x="2733868" y="2888235"/>
                  <a:pt x="2732645" y="2888308"/>
                  <a:pt x="2731172" y="2888308"/>
                </a:cubicBezTo>
                <a:cubicBezTo>
                  <a:pt x="2729757" y="2888308"/>
                  <a:pt x="2728550" y="2888235"/>
                  <a:pt x="2727549" y="2888087"/>
                </a:cubicBezTo>
                <a:cubicBezTo>
                  <a:pt x="2726547" y="2887940"/>
                  <a:pt x="2725752" y="2887763"/>
                  <a:pt x="2725164" y="2887557"/>
                </a:cubicBezTo>
                <a:cubicBezTo>
                  <a:pt x="2724575" y="2887351"/>
                  <a:pt x="2724163" y="2887071"/>
                  <a:pt x="2723925" y="2886718"/>
                </a:cubicBezTo>
                <a:cubicBezTo>
                  <a:pt x="2723690" y="2886364"/>
                  <a:pt x="2723573" y="2885952"/>
                  <a:pt x="2723573" y="2885480"/>
                </a:cubicBezTo>
                <a:lnTo>
                  <a:pt x="2723573" y="2775729"/>
                </a:lnTo>
                <a:cubicBezTo>
                  <a:pt x="2723573" y="2775258"/>
                  <a:pt x="2723690" y="2774845"/>
                  <a:pt x="2723925" y="2774492"/>
                </a:cubicBezTo>
                <a:cubicBezTo>
                  <a:pt x="2724163" y="2774138"/>
                  <a:pt x="2724575" y="2773859"/>
                  <a:pt x="2725164" y="2773652"/>
                </a:cubicBezTo>
                <a:cubicBezTo>
                  <a:pt x="2725752" y="2773446"/>
                  <a:pt x="2726547" y="2773270"/>
                  <a:pt x="2727549" y="2773122"/>
                </a:cubicBezTo>
                <a:cubicBezTo>
                  <a:pt x="2728550" y="2772975"/>
                  <a:pt x="2729757" y="2772901"/>
                  <a:pt x="2731172" y="2772901"/>
                </a:cubicBezTo>
                <a:close/>
                <a:moveTo>
                  <a:pt x="2480584" y="2772901"/>
                </a:moveTo>
                <a:cubicBezTo>
                  <a:pt x="2482351" y="2772901"/>
                  <a:pt x="2483779" y="2772960"/>
                  <a:pt x="2484869" y="2773078"/>
                </a:cubicBezTo>
                <a:cubicBezTo>
                  <a:pt x="2485959" y="2773196"/>
                  <a:pt x="2486829" y="2773358"/>
                  <a:pt x="2487477" y="2773564"/>
                </a:cubicBezTo>
                <a:cubicBezTo>
                  <a:pt x="2488124" y="2773770"/>
                  <a:pt x="2488611" y="2774065"/>
                  <a:pt x="2488935" y="2774448"/>
                </a:cubicBezTo>
                <a:cubicBezTo>
                  <a:pt x="2489259" y="2774831"/>
                  <a:pt x="2489567" y="2775317"/>
                  <a:pt x="2489863" y="2775906"/>
                </a:cubicBezTo>
                <a:lnTo>
                  <a:pt x="2505680" y="2808778"/>
                </a:lnTo>
                <a:cubicBezTo>
                  <a:pt x="2507148" y="2811901"/>
                  <a:pt x="2508615" y="2815170"/>
                  <a:pt x="2510079" y="2818587"/>
                </a:cubicBezTo>
                <a:cubicBezTo>
                  <a:pt x="2511543" y="2822004"/>
                  <a:pt x="2513037" y="2825450"/>
                  <a:pt x="2514561" y="2828926"/>
                </a:cubicBezTo>
                <a:lnTo>
                  <a:pt x="2514736" y="2828926"/>
                </a:lnTo>
                <a:cubicBezTo>
                  <a:pt x="2516083" y="2825568"/>
                  <a:pt x="2517474" y="2822225"/>
                  <a:pt x="2518908" y="2818896"/>
                </a:cubicBezTo>
                <a:cubicBezTo>
                  <a:pt x="2520344" y="2815568"/>
                  <a:pt x="2521796" y="2812283"/>
                  <a:pt x="2523266" y="2809043"/>
                </a:cubicBezTo>
                <a:lnTo>
                  <a:pt x="2539172" y="2775994"/>
                </a:lnTo>
                <a:cubicBezTo>
                  <a:pt x="2539350" y="2775405"/>
                  <a:pt x="2539601" y="2774904"/>
                  <a:pt x="2539925" y="2774492"/>
                </a:cubicBezTo>
                <a:cubicBezTo>
                  <a:pt x="2540248" y="2774080"/>
                  <a:pt x="2540690" y="2773770"/>
                  <a:pt x="2541249" y="2773564"/>
                </a:cubicBezTo>
                <a:cubicBezTo>
                  <a:pt x="2541810" y="2773358"/>
                  <a:pt x="2542591" y="2773196"/>
                  <a:pt x="2543592" y="2773078"/>
                </a:cubicBezTo>
                <a:cubicBezTo>
                  <a:pt x="2544593" y="2772960"/>
                  <a:pt x="2545860" y="2772901"/>
                  <a:pt x="2547392" y="2772901"/>
                </a:cubicBezTo>
                <a:cubicBezTo>
                  <a:pt x="2549512" y="2772901"/>
                  <a:pt x="2551177" y="2772975"/>
                  <a:pt x="2552384" y="2773122"/>
                </a:cubicBezTo>
                <a:cubicBezTo>
                  <a:pt x="2553592" y="2773270"/>
                  <a:pt x="2554432" y="2773550"/>
                  <a:pt x="2554902" y="2773962"/>
                </a:cubicBezTo>
                <a:cubicBezTo>
                  <a:pt x="2555373" y="2774374"/>
                  <a:pt x="2555536" y="2774963"/>
                  <a:pt x="2555388" y="2775729"/>
                </a:cubicBezTo>
                <a:cubicBezTo>
                  <a:pt x="2555241" y="2776495"/>
                  <a:pt x="2554843" y="2777526"/>
                  <a:pt x="2554196" y="2778822"/>
                </a:cubicBezTo>
                <a:lnTo>
                  <a:pt x="2521852" y="2843330"/>
                </a:lnTo>
                <a:lnTo>
                  <a:pt x="2521852" y="2885480"/>
                </a:lnTo>
                <a:cubicBezTo>
                  <a:pt x="2521852" y="2885952"/>
                  <a:pt x="2521735" y="2886364"/>
                  <a:pt x="2521501" y="2886718"/>
                </a:cubicBezTo>
                <a:cubicBezTo>
                  <a:pt x="2521267" y="2887071"/>
                  <a:pt x="2520857" y="2887351"/>
                  <a:pt x="2520271" y="2887557"/>
                </a:cubicBezTo>
                <a:cubicBezTo>
                  <a:pt x="2519685" y="2887763"/>
                  <a:pt x="2518894" y="2887940"/>
                  <a:pt x="2517899" y="2888087"/>
                </a:cubicBezTo>
                <a:cubicBezTo>
                  <a:pt x="2516903" y="2888235"/>
                  <a:pt x="2515703" y="2888308"/>
                  <a:pt x="2514297" y="2888308"/>
                </a:cubicBezTo>
                <a:cubicBezTo>
                  <a:pt x="2512832" y="2888308"/>
                  <a:pt x="2511616" y="2888235"/>
                  <a:pt x="2510650" y="2888087"/>
                </a:cubicBezTo>
                <a:cubicBezTo>
                  <a:pt x="2509684" y="2887940"/>
                  <a:pt x="2508892" y="2887763"/>
                  <a:pt x="2508278" y="2887557"/>
                </a:cubicBezTo>
                <a:cubicBezTo>
                  <a:pt x="2507663" y="2887351"/>
                  <a:pt x="2507238" y="2887071"/>
                  <a:pt x="2507005" y="2886718"/>
                </a:cubicBezTo>
                <a:cubicBezTo>
                  <a:pt x="2506770" y="2886364"/>
                  <a:pt x="2506653" y="2885952"/>
                  <a:pt x="2506653" y="2885480"/>
                </a:cubicBezTo>
                <a:lnTo>
                  <a:pt x="2506653" y="2843330"/>
                </a:lnTo>
                <a:lnTo>
                  <a:pt x="2474311" y="2778822"/>
                </a:lnTo>
                <a:cubicBezTo>
                  <a:pt x="2473662" y="2777467"/>
                  <a:pt x="2473264" y="2776407"/>
                  <a:pt x="2473117" y="2775641"/>
                </a:cubicBezTo>
                <a:cubicBezTo>
                  <a:pt x="2472969" y="2774875"/>
                  <a:pt x="2473117" y="2774286"/>
                  <a:pt x="2473559" y="2773873"/>
                </a:cubicBezTo>
                <a:cubicBezTo>
                  <a:pt x="2474001" y="2773461"/>
                  <a:pt x="2474797" y="2773196"/>
                  <a:pt x="2475946" y="2773078"/>
                </a:cubicBezTo>
                <a:cubicBezTo>
                  <a:pt x="2477094" y="2772960"/>
                  <a:pt x="2478640" y="2772901"/>
                  <a:pt x="2480584" y="2772901"/>
                </a:cubicBezTo>
                <a:close/>
                <a:moveTo>
                  <a:pt x="2254920" y="2772901"/>
                </a:moveTo>
                <a:cubicBezTo>
                  <a:pt x="2256394" y="2772901"/>
                  <a:pt x="2257615" y="2772975"/>
                  <a:pt x="2258589" y="2773122"/>
                </a:cubicBezTo>
                <a:cubicBezTo>
                  <a:pt x="2259561" y="2773270"/>
                  <a:pt x="2260341" y="2773446"/>
                  <a:pt x="2260930" y="2773652"/>
                </a:cubicBezTo>
                <a:cubicBezTo>
                  <a:pt x="2261518" y="2773859"/>
                  <a:pt x="2261931" y="2774138"/>
                  <a:pt x="2262167" y="2774492"/>
                </a:cubicBezTo>
                <a:cubicBezTo>
                  <a:pt x="2262403" y="2774845"/>
                  <a:pt x="2262521" y="2775258"/>
                  <a:pt x="2262521" y="2775729"/>
                </a:cubicBezTo>
                <a:lnTo>
                  <a:pt x="2262521" y="2821503"/>
                </a:lnTo>
                <a:lnTo>
                  <a:pt x="2314568" y="2821503"/>
                </a:lnTo>
                <a:lnTo>
                  <a:pt x="2314568" y="2775729"/>
                </a:lnTo>
                <a:cubicBezTo>
                  <a:pt x="2314568" y="2775258"/>
                  <a:pt x="2314687" y="2774845"/>
                  <a:pt x="2314922" y="2774492"/>
                </a:cubicBezTo>
                <a:cubicBezTo>
                  <a:pt x="2315157" y="2774138"/>
                  <a:pt x="2315570" y="2773859"/>
                  <a:pt x="2316159" y="2773652"/>
                </a:cubicBezTo>
                <a:cubicBezTo>
                  <a:pt x="2316748" y="2773446"/>
                  <a:pt x="2317514" y="2773270"/>
                  <a:pt x="2318456" y="2773122"/>
                </a:cubicBezTo>
                <a:cubicBezTo>
                  <a:pt x="2319399" y="2772975"/>
                  <a:pt x="2320636" y="2772901"/>
                  <a:pt x="2322168" y="2772901"/>
                </a:cubicBezTo>
                <a:cubicBezTo>
                  <a:pt x="2323582" y="2772901"/>
                  <a:pt x="2324775" y="2772975"/>
                  <a:pt x="2325747" y="2773122"/>
                </a:cubicBezTo>
                <a:cubicBezTo>
                  <a:pt x="2326719" y="2773270"/>
                  <a:pt x="2327500" y="2773446"/>
                  <a:pt x="2328088" y="2773652"/>
                </a:cubicBezTo>
                <a:cubicBezTo>
                  <a:pt x="2328678" y="2773859"/>
                  <a:pt x="2329090" y="2774138"/>
                  <a:pt x="2329325" y="2774492"/>
                </a:cubicBezTo>
                <a:cubicBezTo>
                  <a:pt x="2329561" y="2774845"/>
                  <a:pt x="2329679" y="2775258"/>
                  <a:pt x="2329679" y="2775729"/>
                </a:cubicBezTo>
                <a:lnTo>
                  <a:pt x="2329679" y="2885480"/>
                </a:lnTo>
                <a:cubicBezTo>
                  <a:pt x="2329679" y="2885952"/>
                  <a:pt x="2329561" y="2886364"/>
                  <a:pt x="2329325" y="2886718"/>
                </a:cubicBezTo>
                <a:cubicBezTo>
                  <a:pt x="2329090" y="2887071"/>
                  <a:pt x="2328678" y="2887351"/>
                  <a:pt x="2328088" y="2887557"/>
                </a:cubicBezTo>
                <a:cubicBezTo>
                  <a:pt x="2327500" y="2887763"/>
                  <a:pt x="2326719" y="2887940"/>
                  <a:pt x="2325747" y="2888087"/>
                </a:cubicBezTo>
                <a:cubicBezTo>
                  <a:pt x="2324775" y="2888235"/>
                  <a:pt x="2323582" y="2888308"/>
                  <a:pt x="2322168" y="2888308"/>
                </a:cubicBezTo>
                <a:cubicBezTo>
                  <a:pt x="2320636" y="2888308"/>
                  <a:pt x="2319399" y="2888235"/>
                  <a:pt x="2318456" y="2888087"/>
                </a:cubicBezTo>
                <a:cubicBezTo>
                  <a:pt x="2317514" y="2887940"/>
                  <a:pt x="2316748" y="2887763"/>
                  <a:pt x="2316159" y="2887557"/>
                </a:cubicBezTo>
                <a:cubicBezTo>
                  <a:pt x="2315570" y="2887351"/>
                  <a:pt x="2315157" y="2887071"/>
                  <a:pt x="2314922" y="2886718"/>
                </a:cubicBezTo>
                <a:cubicBezTo>
                  <a:pt x="2314687" y="2886364"/>
                  <a:pt x="2314568" y="2885952"/>
                  <a:pt x="2314568" y="2885480"/>
                </a:cubicBezTo>
                <a:lnTo>
                  <a:pt x="2314568" y="2834758"/>
                </a:lnTo>
                <a:lnTo>
                  <a:pt x="2262521" y="2834758"/>
                </a:lnTo>
                <a:lnTo>
                  <a:pt x="2262521" y="2885480"/>
                </a:lnTo>
                <a:cubicBezTo>
                  <a:pt x="2262521" y="2885952"/>
                  <a:pt x="2262403" y="2886364"/>
                  <a:pt x="2262167" y="2886718"/>
                </a:cubicBezTo>
                <a:cubicBezTo>
                  <a:pt x="2261931" y="2887071"/>
                  <a:pt x="2261518" y="2887351"/>
                  <a:pt x="2260930" y="2887557"/>
                </a:cubicBezTo>
                <a:cubicBezTo>
                  <a:pt x="2260341" y="2887763"/>
                  <a:pt x="2259561" y="2887940"/>
                  <a:pt x="2258589" y="2888087"/>
                </a:cubicBezTo>
                <a:cubicBezTo>
                  <a:pt x="2257615" y="2888235"/>
                  <a:pt x="2256394" y="2888308"/>
                  <a:pt x="2254920" y="2888308"/>
                </a:cubicBezTo>
                <a:cubicBezTo>
                  <a:pt x="2253508" y="2888308"/>
                  <a:pt x="2252300" y="2888235"/>
                  <a:pt x="2251299" y="2888087"/>
                </a:cubicBezTo>
                <a:cubicBezTo>
                  <a:pt x="2250296" y="2887940"/>
                  <a:pt x="2249501" y="2887763"/>
                  <a:pt x="2248913" y="2887557"/>
                </a:cubicBezTo>
                <a:cubicBezTo>
                  <a:pt x="2248323" y="2887351"/>
                  <a:pt x="2247910" y="2887071"/>
                  <a:pt x="2247676" y="2886718"/>
                </a:cubicBezTo>
                <a:cubicBezTo>
                  <a:pt x="2247440" y="2886364"/>
                  <a:pt x="2247321" y="2885952"/>
                  <a:pt x="2247321" y="2885480"/>
                </a:cubicBezTo>
                <a:lnTo>
                  <a:pt x="2247321" y="2775729"/>
                </a:lnTo>
                <a:cubicBezTo>
                  <a:pt x="2247321" y="2775258"/>
                  <a:pt x="2247440" y="2774845"/>
                  <a:pt x="2247676" y="2774492"/>
                </a:cubicBezTo>
                <a:cubicBezTo>
                  <a:pt x="2247910" y="2774138"/>
                  <a:pt x="2248323" y="2773859"/>
                  <a:pt x="2248913" y="2773652"/>
                </a:cubicBezTo>
                <a:cubicBezTo>
                  <a:pt x="2249501" y="2773446"/>
                  <a:pt x="2250296" y="2773270"/>
                  <a:pt x="2251299" y="2773122"/>
                </a:cubicBezTo>
                <a:cubicBezTo>
                  <a:pt x="2252300" y="2772975"/>
                  <a:pt x="2253508" y="2772901"/>
                  <a:pt x="2254920" y="2772901"/>
                </a:cubicBezTo>
                <a:close/>
                <a:moveTo>
                  <a:pt x="2004336" y="2772901"/>
                </a:moveTo>
                <a:cubicBezTo>
                  <a:pt x="2006102" y="2772901"/>
                  <a:pt x="2007531" y="2772960"/>
                  <a:pt x="2008621" y="2773078"/>
                </a:cubicBezTo>
                <a:cubicBezTo>
                  <a:pt x="2009710" y="2773196"/>
                  <a:pt x="2010580" y="2773358"/>
                  <a:pt x="2011228" y="2773564"/>
                </a:cubicBezTo>
                <a:cubicBezTo>
                  <a:pt x="2011876" y="2773770"/>
                  <a:pt x="2012361" y="2774065"/>
                  <a:pt x="2012685" y="2774448"/>
                </a:cubicBezTo>
                <a:cubicBezTo>
                  <a:pt x="2013009" y="2774831"/>
                  <a:pt x="2013318" y="2775317"/>
                  <a:pt x="2013614" y="2775906"/>
                </a:cubicBezTo>
                <a:lnTo>
                  <a:pt x="2029431" y="2808778"/>
                </a:lnTo>
                <a:cubicBezTo>
                  <a:pt x="2030899" y="2811901"/>
                  <a:pt x="2032365" y="2815170"/>
                  <a:pt x="2033829" y="2818587"/>
                </a:cubicBezTo>
                <a:cubicBezTo>
                  <a:pt x="2035293" y="2822004"/>
                  <a:pt x="2036786" y="2825450"/>
                  <a:pt x="2038309" y="2828926"/>
                </a:cubicBezTo>
                <a:lnTo>
                  <a:pt x="2038485" y="2828926"/>
                </a:lnTo>
                <a:cubicBezTo>
                  <a:pt x="2039832" y="2825568"/>
                  <a:pt x="2041224" y="2822225"/>
                  <a:pt x="2042658" y="2818896"/>
                </a:cubicBezTo>
                <a:cubicBezTo>
                  <a:pt x="2044093" y="2815568"/>
                  <a:pt x="2045546" y="2812283"/>
                  <a:pt x="2047016" y="2809043"/>
                </a:cubicBezTo>
                <a:lnTo>
                  <a:pt x="2062921" y="2775994"/>
                </a:lnTo>
                <a:cubicBezTo>
                  <a:pt x="2063098" y="2775405"/>
                  <a:pt x="2063349" y="2774904"/>
                  <a:pt x="2063673" y="2774492"/>
                </a:cubicBezTo>
                <a:cubicBezTo>
                  <a:pt x="2063997" y="2774080"/>
                  <a:pt x="2064438" y="2773770"/>
                  <a:pt x="2064998" y="2773564"/>
                </a:cubicBezTo>
                <a:cubicBezTo>
                  <a:pt x="2065558" y="2773358"/>
                  <a:pt x="2066340" y="2773196"/>
                  <a:pt x="2067340" y="2773078"/>
                </a:cubicBezTo>
                <a:cubicBezTo>
                  <a:pt x="2068341" y="2772960"/>
                  <a:pt x="2069608" y="2772901"/>
                  <a:pt x="2071139" y="2772901"/>
                </a:cubicBezTo>
                <a:cubicBezTo>
                  <a:pt x="2073261" y="2772901"/>
                  <a:pt x="2074925" y="2772975"/>
                  <a:pt x="2076132" y="2773122"/>
                </a:cubicBezTo>
                <a:cubicBezTo>
                  <a:pt x="2077340" y="2773270"/>
                  <a:pt x="2078180" y="2773550"/>
                  <a:pt x="2078651" y="2773962"/>
                </a:cubicBezTo>
                <a:cubicBezTo>
                  <a:pt x="2079121" y="2774374"/>
                  <a:pt x="2079284" y="2774963"/>
                  <a:pt x="2079137" y="2775729"/>
                </a:cubicBezTo>
                <a:cubicBezTo>
                  <a:pt x="2078989" y="2776495"/>
                  <a:pt x="2078592" y="2777526"/>
                  <a:pt x="2077943" y="2778822"/>
                </a:cubicBezTo>
                <a:lnTo>
                  <a:pt x="2045601" y="2843330"/>
                </a:lnTo>
                <a:lnTo>
                  <a:pt x="2045601" y="2885480"/>
                </a:lnTo>
                <a:cubicBezTo>
                  <a:pt x="2045601" y="2885952"/>
                  <a:pt x="2045485" y="2886364"/>
                  <a:pt x="2045250" y="2886718"/>
                </a:cubicBezTo>
                <a:cubicBezTo>
                  <a:pt x="2045016" y="2887071"/>
                  <a:pt x="2044605" y="2887351"/>
                  <a:pt x="2044020" y="2887557"/>
                </a:cubicBezTo>
                <a:cubicBezTo>
                  <a:pt x="2043435" y="2887763"/>
                  <a:pt x="2042645" y="2887940"/>
                  <a:pt x="2041648" y="2888087"/>
                </a:cubicBezTo>
                <a:cubicBezTo>
                  <a:pt x="2040652" y="2888235"/>
                  <a:pt x="2039451" y="2888308"/>
                  <a:pt x="2038046" y="2888308"/>
                </a:cubicBezTo>
                <a:cubicBezTo>
                  <a:pt x="2036582" y="2888308"/>
                  <a:pt x="2035365" y="2888235"/>
                  <a:pt x="2034400" y="2888087"/>
                </a:cubicBezTo>
                <a:cubicBezTo>
                  <a:pt x="2033433" y="2887940"/>
                  <a:pt x="2032643" y="2887763"/>
                  <a:pt x="2032027" y="2887557"/>
                </a:cubicBezTo>
                <a:cubicBezTo>
                  <a:pt x="2031412" y="2887351"/>
                  <a:pt x="2030989" y="2887071"/>
                  <a:pt x="2030755" y="2886718"/>
                </a:cubicBezTo>
                <a:cubicBezTo>
                  <a:pt x="2030521" y="2886364"/>
                  <a:pt x="2030402" y="2885952"/>
                  <a:pt x="2030402" y="2885480"/>
                </a:cubicBezTo>
                <a:lnTo>
                  <a:pt x="2030402" y="2843330"/>
                </a:lnTo>
                <a:lnTo>
                  <a:pt x="1998062" y="2778822"/>
                </a:lnTo>
                <a:cubicBezTo>
                  <a:pt x="1997413" y="2777467"/>
                  <a:pt x="1997015" y="2776407"/>
                  <a:pt x="1996868" y="2775641"/>
                </a:cubicBezTo>
                <a:cubicBezTo>
                  <a:pt x="1996721" y="2774875"/>
                  <a:pt x="1996868" y="2774286"/>
                  <a:pt x="1997310" y="2773873"/>
                </a:cubicBezTo>
                <a:cubicBezTo>
                  <a:pt x="1997751" y="2773461"/>
                  <a:pt x="1998547" y="2773196"/>
                  <a:pt x="1999696" y="2773078"/>
                </a:cubicBezTo>
                <a:cubicBezTo>
                  <a:pt x="2000845" y="2772960"/>
                  <a:pt x="2002391" y="2772901"/>
                  <a:pt x="2004336" y="2772901"/>
                </a:cubicBezTo>
                <a:close/>
                <a:moveTo>
                  <a:pt x="1788198" y="2772901"/>
                </a:moveTo>
                <a:cubicBezTo>
                  <a:pt x="1789670" y="2772901"/>
                  <a:pt x="1790893" y="2772975"/>
                  <a:pt x="1791865" y="2773122"/>
                </a:cubicBezTo>
                <a:cubicBezTo>
                  <a:pt x="1792836" y="2773270"/>
                  <a:pt x="1793617" y="2773446"/>
                  <a:pt x="1794207" y="2773652"/>
                </a:cubicBezTo>
                <a:cubicBezTo>
                  <a:pt x="1794796" y="2773859"/>
                  <a:pt x="1795208" y="2774138"/>
                  <a:pt x="1795444" y="2774492"/>
                </a:cubicBezTo>
                <a:cubicBezTo>
                  <a:pt x="1795679" y="2774845"/>
                  <a:pt x="1795798" y="2775258"/>
                  <a:pt x="1795798" y="2775729"/>
                </a:cubicBezTo>
                <a:lnTo>
                  <a:pt x="1795798" y="2821503"/>
                </a:lnTo>
                <a:lnTo>
                  <a:pt x="1847843" y="2821503"/>
                </a:lnTo>
                <a:lnTo>
                  <a:pt x="1847843" y="2775729"/>
                </a:lnTo>
                <a:cubicBezTo>
                  <a:pt x="1847843" y="2775258"/>
                  <a:pt x="1847961" y="2774845"/>
                  <a:pt x="1848197" y="2774492"/>
                </a:cubicBezTo>
                <a:cubicBezTo>
                  <a:pt x="1848433" y="2774138"/>
                  <a:pt x="1848845" y="2773859"/>
                  <a:pt x="1849434" y="2773652"/>
                </a:cubicBezTo>
                <a:cubicBezTo>
                  <a:pt x="1850024" y="2773446"/>
                  <a:pt x="1850789" y="2773270"/>
                  <a:pt x="1851732" y="2773122"/>
                </a:cubicBezTo>
                <a:cubicBezTo>
                  <a:pt x="1852674" y="2772975"/>
                  <a:pt x="1853912" y="2772901"/>
                  <a:pt x="1855443" y="2772901"/>
                </a:cubicBezTo>
                <a:cubicBezTo>
                  <a:pt x="1856858" y="2772901"/>
                  <a:pt x="1858050" y="2772975"/>
                  <a:pt x="1859022" y="2773122"/>
                </a:cubicBezTo>
                <a:cubicBezTo>
                  <a:pt x="1859993" y="2773270"/>
                  <a:pt x="1860774" y="2773446"/>
                  <a:pt x="1861364" y="2773652"/>
                </a:cubicBezTo>
                <a:cubicBezTo>
                  <a:pt x="1861953" y="2773859"/>
                  <a:pt x="1862366" y="2774138"/>
                  <a:pt x="1862601" y="2774492"/>
                </a:cubicBezTo>
                <a:cubicBezTo>
                  <a:pt x="1862836" y="2774845"/>
                  <a:pt x="1862955" y="2775258"/>
                  <a:pt x="1862955" y="2775729"/>
                </a:cubicBezTo>
                <a:lnTo>
                  <a:pt x="1862955" y="2885480"/>
                </a:lnTo>
                <a:cubicBezTo>
                  <a:pt x="1862955" y="2885952"/>
                  <a:pt x="1862836" y="2886364"/>
                  <a:pt x="1862601" y="2886718"/>
                </a:cubicBezTo>
                <a:cubicBezTo>
                  <a:pt x="1862366" y="2887071"/>
                  <a:pt x="1861953" y="2887351"/>
                  <a:pt x="1861364" y="2887557"/>
                </a:cubicBezTo>
                <a:cubicBezTo>
                  <a:pt x="1860774" y="2887763"/>
                  <a:pt x="1859993" y="2887940"/>
                  <a:pt x="1859022" y="2888087"/>
                </a:cubicBezTo>
                <a:cubicBezTo>
                  <a:pt x="1858050" y="2888235"/>
                  <a:pt x="1856858" y="2888308"/>
                  <a:pt x="1855443" y="2888308"/>
                </a:cubicBezTo>
                <a:cubicBezTo>
                  <a:pt x="1853912" y="2888308"/>
                  <a:pt x="1852674" y="2888235"/>
                  <a:pt x="1851732" y="2888087"/>
                </a:cubicBezTo>
                <a:cubicBezTo>
                  <a:pt x="1850789" y="2887940"/>
                  <a:pt x="1850024" y="2887763"/>
                  <a:pt x="1849434" y="2887557"/>
                </a:cubicBezTo>
                <a:cubicBezTo>
                  <a:pt x="1848845" y="2887351"/>
                  <a:pt x="1848433" y="2887071"/>
                  <a:pt x="1848197" y="2886718"/>
                </a:cubicBezTo>
                <a:cubicBezTo>
                  <a:pt x="1847961" y="2886364"/>
                  <a:pt x="1847843" y="2885952"/>
                  <a:pt x="1847843" y="2885480"/>
                </a:cubicBezTo>
                <a:lnTo>
                  <a:pt x="1847843" y="2834758"/>
                </a:lnTo>
                <a:lnTo>
                  <a:pt x="1795798" y="2834758"/>
                </a:lnTo>
                <a:lnTo>
                  <a:pt x="1795798" y="2885480"/>
                </a:lnTo>
                <a:cubicBezTo>
                  <a:pt x="1795798" y="2885952"/>
                  <a:pt x="1795679" y="2886364"/>
                  <a:pt x="1795444" y="2886718"/>
                </a:cubicBezTo>
                <a:cubicBezTo>
                  <a:pt x="1795208" y="2887071"/>
                  <a:pt x="1794796" y="2887351"/>
                  <a:pt x="1794207" y="2887557"/>
                </a:cubicBezTo>
                <a:cubicBezTo>
                  <a:pt x="1793617" y="2887763"/>
                  <a:pt x="1792836" y="2887940"/>
                  <a:pt x="1791865" y="2888087"/>
                </a:cubicBezTo>
                <a:cubicBezTo>
                  <a:pt x="1790893" y="2888235"/>
                  <a:pt x="1789670" y="2888308"/>
                  <a:pt x="1788198" y="2888308"/>
                </a:cubicBezTo>
                <a:cubicBezTo>
                  <a:pt x="1786783" y="2888308"/>
                  <a:pt x="1785576" y="2888235"/>
                  <a:pt x="1784575" y="2888087"/>
                </a:cubicBezTo>
                <a:cubicBezTo>
                  <a:pt x="1783573" y="2887940"/>
                  <a:pt x="1782777" y="2887763"/>
                  <a:pt x="1782188" y="2887557"/>
                </a:cubicBezTo>
                <a:cubicBezTo>
                  <a:pt x="1781600" y="2887351"/>
                  <a:pt x="1781187" y="2887071"/>
                  <a:pt x="1780951" y="2886718"/>
                </a:cubicBezTo>
                <a:cubicBezTo>
                  <a:pt x="1780716" y="2886364"/>
                  <a:pt x="1780599" y="2885952"/>
                  <a:pt x="1780599" y="2885480"/>
                </a:cubicBezTo>
                <a:lnTo>
                  <a:pt x="1780599" y="2775729"/>
                </a:lnTo>
                <a:cubicBezTo>
                  <a:pt x="1780599" y="2775258"/>
                  <a:pt x="1780716" y="2774845"/>
                  <a:pt x="1780951" y="2774492"/>
                </a:cubicBezTo>
                <a:cubicBezTo>
                  <a:pt x="1781187" y="2774138"/>
                  <a:pt x="1781600" y="2773859"/>
                  <a:pt x="1782188" y="2773652"/>
                </a:cubicBezTo>
                <a:cubicBezTo>
                  <a:pt x="1782777" y="2773446"/>
                  <a:pt x="1783573" y="2773270"/>
                  <a:pt x="1784575" y="2773122"/>
                </a:cubicBezTo>
                <a:cubicBezTo>
                  <a:pt x="1785576" y="2772975"/>
                  <a:pt x="1786783" y="2772901"/>
                  <a:pt x="1788198" y="2772901"/>
                </a:cubicBezTo>
                <a:close/>
                <a:moveTo>
                  <a:pt x="1537607" y="2772901"/>
                </a:moveTo>
                <a:cubicBezTo>
                  <a:pt x="1539374" y="2772901"/>
                  <a:pt x="1540802" y="2772960"/>
                  <a:pt x="1541892" y="2773078"/>
                </a:cubicBezTo>
                <a:cubicBezTo>
                  <a:pt x="1542982" y="2773196"/>
                  <a:pt x="1543851" y="2773358"/>
                  <a:pt x="1544500" y="2773564"/>
                </a:cubicBezTo>
                <a:cubicBezTo>
                  <a:pt x="1545148" y="2773770"/>
                  <a:pt x="1545633" y="2774065"/>
                  <a:pt x="1545957" y="2774448"/>
                </a:cubicBezTo>
                <a:cubicBezTo>
                  <a:pt x="1546281" y="2774831"/>
                  <a:pt x="1546590" y="2775317"/>
                  <a:pt x="1546885" y="2775906"/>
                </a:cubicBezTo>
                <a:lnTo>
                  <a:pt x="1562702" y="2808778"/>
                </a:lnTo>
                <a:cubicBezTo>
                  <a:pt x="1564170" y="2811901"/>
                  <a:pt x="1565636" y="2815170"/>
                  <a:pt x="1567101" y="2818587"/>
                </a:cubicBezTo>
                <a:cubicBezTo>
                  <a:pt x="1568564" y="2822004"/>
                  <a:pt x="1570058" y="2825450"/>
                  <a:pt x="1571582" y="2828926"/>
                </a:cubicBezTo>
                <a:lnTo>
                  <a:pt x="1571757" y="2828926"/>
                </a:lnTo>
                <a:cubicBezTo>
                  <a:pt x="1573103" y="2825568"/>
                  <a:pt x="1574494" y="2822225"/>
                  <a:pt x="1575930" y="2818896"/>
                </a:cubicBezTo>
                <a:cubicBezTo>
                  <a:pt x="1577365" y="2815568"/>
                  <a:pt x="1578816" y="2812283"/>
                  <a:pt x="1580287" y="2809043"/>
                </a:cubicBezTo>
                <a:lnTo>
                  <a:pt x="1596193" y="2775994"/>
                </a:lnTo>
                <a:cubicBezTo>
                  <a:pt x="1596370" y="2775405"/>
                  <a:pt x="1596620" y="2774904"/>
                  <a:pt x="1596944" y="2774492"/>
                </a:cubicBezTo>
                <a:cubicBezTo>
                  <a:pt x="1597268" y="2774080"/>
                  <a:pt x="1597709" y="2773770"/>
                  <a:pt x="1598269" y="2773564"/>
                </a:cubicBezTo>
                <a:cubicBezTo>
                  <a:pt x="1598829" y="2773358"/>
                  <a:pt x="1599609" y="2773196"/>
                  <a:pt x="1600611" y="2773078"/>
                </a:cubicBezTo>
                <a:cubicBezTo>
                  <a:pt x="1601613" y="2772960"/>
                  <a:pt x="1602879" y="2772901"/>
                  <a:pt x="1604411" y="2772901"/>
                </a:cubicBezTo>
                <a:cubicBezTo>
                  <a:pt x="1606531" y="2772901"/>
                  <a:pt x="1608195" y="2772975"/>
                  <a:pt x="1609403" y="2773122"/>
                </a:cubicBezTo>
                <a:cubicBezTo>
                  <a:pt x="1610611" y="2773270"/>
                  <a:pt x="1611451" y="2773550"/>
                  <a:pt x="1611922" y="2773962"/>
                </a:cubicBezTo>
                <a:cubicBezTo>
                  <a:pt x="1612393" y="2774374"/>
                  <a:pt x="1612555" y="2774963"/>
                  <a:pt x="1612408" y="2775729"/>
                </a:cubicBezTo>
                <a:cubicBezTo>
                  <a:pt x="1612260" y="2776495"/>
                  <a:pt x="1611863" y="2777526"/>
                  <a:pt x="1611215" y="2778822"/>
                </a:cubicBezTo>
                <a:lnTo>
                  <a:pt x="1578873" y="2843330"/>
                </a:lnTo>
                <a:lnTo>
                  <a:pt x="1578873" y="2885480"/>
                </a:lnTo>
                <a:cubicBezTo>
                  <a:pt x="1578873" y="2885952"/>
                  <a:pt x="1578756" y="2886364"/>
                  <a:pt x="1578521" y="2886718"/>
                </a:cubicBezTo>
                <a:cubicBezTo>
                  <a:pt x="1578287" y="2887071"/>
                  <a:pt x="1577877" y="2887351"/>
                  <a:pt x="1577291" y="2887557"/>
                </a:cubicBezTo>
                <a:cubicBezTo>
                  <a:pt x="1576706" y="2887763"/>
                  <a:pt x="1575914" y="2887940"/>
                  <a:pt x="1574919" y="2888087"/>
                </a:cubicBezTo>
                <a:cubicBezTo>
                  <a:pt x="1573924" y="2888235"/>
                  <a:pt x="1572724" y="2888308"/>
                  <a:pt x="1571318" y="2888308"/>
                </a:cubicBezTo>
                <a:cubicBezTo>
                  <a:pt x="1569853" y="2888308"/>
                  <a:pt x="1568638" y="2888235"/>
                  <a:pt x="1567672" y="2888087"/>
                </a:cubicBezTo>
                <a:cubicBezTo>
                  <a:pt x="1566705" y="2887940"/>
                  <a:pt x="1565914" y="2887763"/>
                  <a:pt x="1565299" y="2887557"/>
                </a:cubicBezTo>
                <a:cubicBezTo>
                  <a:pt x="1564684" y="2887351"/>
                  <a:pt x="1564260" y="2887071"/>
                  <a:pt x="1564025" y="2886718"/>
                </a:cubicBezTo>
                <a:cubicBezTo>
                  <a:pt x="1563791" y="2886364"/>
                  <a:pt x="1563674" y="2885952"/>
                  <a:pt x="1563674" y="2885480"/>
                </a:cubicBezTo>
                <a:lnTo>
                  <a:pt x="1563674" y="2843330"/>
                </a:lnTo>
                <a:lnTo>
                  <a:pt x="1531333" y="2778822"/>
                </a:lnTo>
                <a:cubicBezTo>
                  <a:pt x="1530685" y="2777467"/>
                  <a:pt x="1530287" y="2776407"/>
                  <a:pt x="1530140" y="2775641"/>
                </a:cubicBezTo>
                <a:cubicBezTo>
                  <a:pt x="1529993" y="2774875"/>
                  <a:pt x="1530140" y="2774286"/>
                  <a:pt x="1530581" y="2773873"/>
                </a:cubicBezTo>
                <a:cubicBezTo>
                  <a:pt x="1531023" y="2773461"/>
                  <a:pt x="1531819" y="2773196"/>
                  <a:pt x="1532968" y="2773078"/>
                </a:cubicBezTo>
                <a:cubicBezTo>
                  <a:pt x="1534116" y="2772960"/>
                  <a:pt x="1535662" y="2772901"/>
                  <a:pt x="1537607" y="2772901"/>
                </a:cubicBezTo>
                <a:close/>
                <a:moveTo>
                  <a:pt x="1311942" y="2772901"/>
                </a:moveTo>
                <a:cubicBezTo>
                  <a:pt x="1313415" y="2772901"/>
                  <a:pt x="1314637" y="2772975"/>
                  <a:pt x="1315609" y="2773122"/>
                </a:cubicBezTo>
                <a:cubicBezTo>
                  <a:pt x="1316581" y="2773270"/>
                  <a:pt x="1317361" y="2773446"/>
                  <a:pt x="1317950" y="2773652"/>
                </a:cubicBezTo>
                <a:cubicBezTo>
                  <a:pt x="1318540" y="2773859"/>
                  <a:pt x="1318952" y="2774138"/>
                  <a:pt x="1319188" y="2774492"/>
                </a:cubicBezTo>
                <a:cubicBezTo>
                  <a:pt x="1319423" y="2774845"/>
                  <a:pt x="1319541" y="2775258"/>
                  <a:pt x="1319541" y="2775729"/>
                </a:cubicBezTo>
                <a:lnTo>
                  <a:pt x="1319541" y="2821503"/>
                </a:lnTo>
                <a:lnTo>
                  <a:pt x="1371588" y="2821503"/>
                </a:lnTo>
                <a:lnTo>
                  <a:pt x="1371588" y="2775729"/>
                </a:lnTo>
                <a:cubicBezTo>
                  <a:pt x="1371588" y="2775258"/>
                  <a:pt x="1371706" y="2774845"/>
                  <a:pt x="1371942" y="2774492"/>
                </a:cubicBezTo>
                <a:cubicBezTo>
                  <a:pt x="1372177" y="2774138"/>
                  <a:pt x="1372590" y="2773859"/>
                  <a:pt x="1373178" y="2773652"/>
                </a:cubicBezTo>
                <a:cubicBezTo>
                  <a:pt x="1373768" y="2773446"/>
                  <a:pt x="1374534" y="2773270"/>
                  <a:pt x="1375476" y="2773122"/>
                </a:cubicBezTo>
                <a:cubicBezTo>
                  <a:pt x="1376419" y="2772975"/>
                  <a:pt x="1377656" y="2772901"/>
                  <a:pt x="1379188" y="2772901"/>
                </a:cubicBezTo>
                <a:cubicBezTo>
                  <a:pt x="1380602" y="2772901"/>
                  <a:pt x="1381795" y="2772975"/>
                  <a:pt x="1382766" y="2773122"/>
                </a:cubicBezTo>
                <a:cubicBezTo>
                  <a:pt x="1383738" y="2773270"/>
                  <a:pt x="1384520" y="2773446"/>
                  <a:pt x="1385109" y="2773652"/>
                </a:cubicBezTo>
                <a:cubicBezTo>
                  <a:pt x="1385699" y="2773859"/>
                  <a:pt x="1386110" y="2774138"/>
                  <a:pt x="1386346" y="2774492"/>
                </a:cubicBezTo>
                <a:cubicBezTo>
                  <a:pt x="1386581" y="2774845"/>
                  <a:pt x="1386699" y="2775258"/>
                  <a:pt x="1386699" y="2775729"/>
                </a:cubicBezTo>
                <a:lnTo>
                  <a:pt x="1386699" y="2885480"/>
                </a:lnTo>
                <a:cubicBezTo>
                  <a:pt x="1386699" y="2885952"/>
                  <a:pt x="1386581" y="2886364"/>
                  <a:pt x="1386346" y="2886718"/>
                </a:cubicBezTo>
                <a:cubicBezTo>
                  <a:pt x="1386110" y="2887071"/>
                  <a:pt x="1385699" y="2887351"/>
                  <a:pt x="1385109" y="2887557"/>
                </a:cubicBezTo>
                <a:cubicBezTo>
                  <a:pt x="1384520" y="2887763"/>
                  <a:pt x="1383738" y="2887940"/>
                  <a:pt x="1382766" y="2888087"/>
                </a:cubicBezTo>
                <a:cubicBezTo>
                  <a:pt x="1381795" y="2888235"/>
                  <a:pt x="1380602" y="2888308"/>
                  <a:pt x="1379188" y="2888308"/>
                </a:cubicBezTo>
                <a:cubicBezTo>
                  <a:pt x="1377656" y="2888308"/>
                  <a:pt x="1376419" y="2888235"/>
                  <a:pt x="1375476" y="2888087"/>
                </a:cubicBezTo>
                <a:cubicBezTo>
                  <a:pt x="1374534" y="2887940"/>
                  <a:pt x="1373768" y="2887763"/>
                  <a:pt x="1373178" y="2887557"/>
                </a:cubicBezTo>
                <a:cubicBezTo>
                  <a:pt x="1372590" y="2887351"/>
                  <a:pt x="1372177" y="2887071"/>
                  <a:pt x="1371942" y="2886718"/>
                </a:cubicBezTo>
                <a:cubicBezTo>
                  <a:pt x="1371706" y="2886364"/>
                  <a:pt x="1371588" y="2885952"/>
                  <a:pt x="1371588" y="2885480"/>
                </a:cubicBezTo>
                <a:lnTo>
                  <a:pt x="1371588" y="2834758"/>
                </a:lnTo>
                <a:lnTo>
                  <a:pt x="1319541" y="2834758"/>
                </a:lnTo>
                <a:lnTo>
                  <a:pt x="1319541" y="2885480"/>
                </a:lnTo>
                <a:cubicBezTo>
                  <a:pt x="1319541" y="2885952"/>
                  <a:pt x="1319423" y="2886364"/>
                  <a:pt x="1319188" y="2886718"/>
                </a:cubicBezTo>
                <a:cubicBezTo>
                  <a:pt x="1318952" y="2887071"/>
                  <a:pt x="1318540" y="2887351"/>
                  <a:pt x="1317950" y="2887557"/>
                </a:cubicBezTo>
                <a:cubicBezTo>
                  <a:pt x="1317361" y="2887763"/>
                  <a:pt x="1316581" y="2887940"/>
                  <a:pt x="1315609" y="2888087"/>
                </a:cubicBezTo>
                <a:cubicBezTo>
                  <a:pt x="1314637" y="2888235"/>
                  <a:pt x="1313415" y="2888308"/>
                  <a:pt x="1311942" y="2888308"/>
                </a:cubicBezTo>
                <a:cubicBezTo>
                  <a:pt x="1310528" y="2888308"/>
                  <a:pt x="1309320" y="2888235"/>
                  <a:pt x="1308319" y="2888087"/>
                </a:cubicBezTo>
                <a:cubicBezTo>
                  <a:pt x="1307317" y="2887940"/>
                  <a:pt x="1306522" y="2887763"/>
                  <a:pt x="1305933" y="2887557"/>
                </a:cubicBezTo>
                <a:cubicBezTo>
                  <a:pt x="1305343" y="2887351"/>
                  <a:pt x="1304931" y="2887071"/>
                  <a:pt x="1304696" y="2886718"/>
                </a:cubicBezTo>
                <a:cubicBezTo>
                  <a:pt x="1304460" y="2886364"/>
                  <a:pt x="1304342" y="2885952"/>
                  <a:pt x="1304342" y="2885480"/>
                </a:cubicBezTo>
                <a:lnTo>
                  <a:pt x="1304342" y="2775729"/>
                </a:lnTo>
                <a:cubicBezTo>
                  <a:pt x="1304342" y="2775258"/>
                  <a:pt x="1304460" y="2774845"/>
                  <a:pt x="1304696" y="2774492"/>
                </a:cubicBezTo>
                <a:cubicBezTo>
                  <a:pt x="1304931" y="2774138"/>
                  <a:pt x="1305343" y="2773859"/>
                  <a:pt x="1305933" y="2773652"/>
                </a:cubicBezTo>
                <a:cubicBezTo>
                  <a:pt x="1306522" y="2773446"/>
                  <a:pt x="1307317" y="2773270"/>
                  <a:pt x="1308319" y="2773122"/>
                </a:cubicBezTo>
                <a:cubicBezTo>
                  <a:pt x="1309320" y="2772975"/>
                  <a:pt x="1310528" y="2772901"/>
                  <a:pt x="1311942" y="2772901"/>
                </a:cubicBezTo>
                <a:close/>
                <a:moveTo>
                  <a:pt x="1061357" y="2772901"/>
                </a:moveTo>
                <a:cubicBezTo>
                  <a:pt x="1063124" y="2772901"/>
                  <a:pt x="1064553" y="2772960"/>
                  <a:pt x="1065643" y="2773078"/>
                </a:cubicBezTo>
                <a:cubicBezTo>
                  <a:pt x="1066733" y="2773196"/>
                  <a:pt x="1067602" y="2773358"/>
                  <a:pt x="1068250" y="2773564"/>
                </a:cubicBezTo>
                <a:cubicBezTo>
                  <a:pt x="1068897" y="2773770"/>
                  <a:pt x="1069383" y="2774065"/>
                  <a:pt x="1069708" y="2774448"/>
                </a:cubicBezTo>
                <a:cubicBezTo>
                  <a:pt x="1070031" y="2774831"/>
                  <a:pt x="1070341" y="2775317"/>
                  <a:pt x="1070635" y="2775906"/>
                </a:cubicBezTo>
                <a:lnTo>
                  <a:pt x="1086453" y="2808778"/>
                </a:lnTo>
                <a:cubicBezTo>
                  <a:pt x="1087921" y="2811901"/>
                  <a:pt x="1089387" y="2815170"/>
                  <a:pt x="1090851" y="2818587"/>
                </a:cubicBezTo>
                <a:cubicBezTo>
                  <a:pt x="1092315" y="2822004"/>
                  <a:pt x="1093809" y="2825450"/>
                  <a:pt x="1095332" y="2828926"/>
                </a:cubicBezTo>
                <a:lnTo>
                  <a:pt x="1095507" y="2828926"/>
                </a:lnTo>
                <a:cubicBezTo>
                  <a:pt x="1096855" y="2825568"/>
                  <a:pt x="1098245" y="2822225"/>
                  <a:pt x="1099680" y="2818896"/>
                </a:cubicBezTo>
                <a:cubicBezTo>
                  <a:pt x="1101115" y="2815568"/>
                  <a:pt x="1102569" y="2812283"/>
                  <a:pt x="1104039" y="2809043"/>
                </a:cubicBezTo>
                <a:lnTo>
                  <a:pt x="1119946" y="2775994"/>
                </a:lnTo>
                <a:cubicBezTo>
                  <a:pt x="1120123" y="2775405"/>
                  <a:pt x="1120373" y="2774904"/>
                  <a:pt x="1120697" y="2774492"/>
                </a:cubicBezTo>
                <a:cubicBezTo>
                  <a:pt x="1121021" y="2774080"/>
                  <a:pt x="1121463" y="2773770"/>
                  <a:pt x="1122022" y="2773564"/>
                </a:cubicBezTo>
                <a:cubicBezTo>
                  <a:pt x="1122583" y="2773358"/>
                  <a:pt x="1123362" y="2773196"/>
                  <a:pt x="1124364" y="2773078"/>
                </a:cubicBezTo>
                <a:cubicBezTo>
                  <a:pt x="1125366" y="2772960"/>
                  <a:pt x="1126632" y="2772901"/>
                  <a:pt x="1128164" y="2772901"/>
                </a:cubicBezTo>
                <a:cubicBezTo>
                  <a:pt x="1130285" y="2772901"/>
                  <a:pt x="1131949" y="2772975"/>
                  <a:pt x="1133157" y="2773122"/>
                </a:cubicBezTo>
                <a:cubicBezTo>
                  <a:pt x="1134364" y="2773270"/>
                  <a:pt x="1135204" y="2773550"/>
                  <a:pt x="1135675" y="2773962"/>
                </a:cubicBezTo>
                <a:cubicBezTo>
                  <a:pt x="1136146" y="2774374"/>
                  <a:pt x="1136308" y="2774963"/>
                  <a:pt x="1136161" y="2775729"/>
                </a:cubicBezTo>
                <a:cubicBezTo>
                  <a:pt x="1136014" y="2776495"/>
                  <a:pt x="1135616" y="2777526"/>
                  <a:pt x="1134968" y="2778822"/>
                </a:cubicBezTo>
                <a:lnTo>
                  <a:pt x="1102624" y="2843330"/>
                </a:lnTo>
                <a:lnTo>
                  <a:pt x="1102624" y="2885480"/>
                </a:lnTo>
                <a:cubicBezTo>
                  <a:pt x="1102624" y="2885952"/>
                  <a:pt x="1102508" y="2886364"/>
                  <a:pt x="1102273" y="2886718"/>
                </a:cubicBezTo>
                <a:cubicBezTo>
                  <a:pt x="1102039" y="2887071"/>
                  <a:pt x="1101628" y="2887351"/>
                  <a:pt x="1101043" y="2887557"/>
                </a:cubicBezTo>
                <a:cubicBezTo>
                  <a:pt x="1100457" y="2887763"/>
                  <a:pt x="1099666" y="2887940"/>
                  <a:pt x="1098670" y="2888087"/>
                </a:cubicBezTo>
                <a:cubicBezTo>
                  <a:pt x="1097675" y="2888235"/>
                  <a:pt x="1096475" y="2888308"/>
                  <a:pt x="1095069" y="2888308"/>
                </a:cubicBezTo>
                <a:cubicBezTo>
                  <a:pt x="1093604" y="2888308"/>
                  <a:pt x="1092389" y="2888235"/>
                  <a:pt x="1091422" y="2888087"/>
                </a:cubicBezTo>
                <a:cubicBezTo>
                  <a:pt x="1090455" y="2887940"/>
                  <a:pt x="1089664" y="2887763"/>
                  <a:pt x="1089050" y="2887557"/>
                </a:cubicBezTo>
                <a:cubicBezTo>
                  <a:pt x="1088435" y="2887351"/>
                  <a:pt x="1088010" y="2887071"/>
                  <a:pt x="1087776" y="2886718"/>
                </a:cubicBezTo>
                <a:cubicBezTo>
                  <a:pt x="1087542" y="2886364"/>
                  <a:pt x="1087425" y="2885952"/>
                  <a:pt x="1087425" y="2885480"/>
                </a:cubicBezTo>
                <a:lnTo>
                  <a:pt x="1087425" y="2843330"/>
                </a:lnTo>
                <a:lnTo>
                  <a:pt x="1055083" y="2778822"/>
                </a:lnTo>
                <a:cubicBezTo>
                  <a:pt x="1054436" y="2777467"/>
                  <a:pt x="1054038" y="2776407"/>
                  <a:pt x="1053891" y="2775641"/>
                </a:cubicBezTo>
                <a:cubicBezTo>
                  <a:pt x="1053743" y="2774875"/>
                  <a:pt x="1053891" y="2774286"/>
                  <a:pt x="1054332" y="2773873"/>
                </a:cubicBezTo>
                <a:cubicBezTo>
                  <a:pt x="1054775" y="2773461"/>
                  <a:pt x="1055570" y="2773196"/>
                  <a:pt x="1056719" y="2773078"/>
                </a:cubicBezTo>
                <a:cubicBezTo>
                  <a:pt x="1057867" y="2772960"/>
                  <a:pt x="1059413" y="2772901"/>
                  <a:pt x="1061357" y="2772901"/>
                </a:cubicBezTo>
                <a:close/>
                <a:moveTo>
                  <a:pt x="845220" y="2772901"/>
                </a:moveTo>
                <a:cubicBezTo>
                  <a:pt x="846693" y="2772901"/>
                  <a:pt x="847915" y="2772975"/>
                  <a:pt x="848886" y="2773122"/>
                </a:cubicBezTo>
                <a:cubicBezTo>
                  <a:pt x="849859" y="2773270"/>
                  <a:pt x="850639" y="2773446"/>
                  <a:pt x="851228" y="2773652"/>
                </a:cubicBezTo>
                <a:cubicBezTo>
                  <a:pt x="851819" y="2773859"/>
                  <a:pt x="852231" y="2774138"/>
                  <a:pt x="852467" y="2774492"/>
                </a:cubicBezTo>
                <a:cubicBezTo>
                  <a:pt x="852702" y="2774845"/>
                  <a:pt x="852820" y="2775258"/>
                  <a:pt x="852820" y="2775729"/>
                </a:cubicBezTo>
                <a:lnTo>
                  <a:pt x="852820" y="2821503"/>
                </a:lnTo>
                <a:lnTo>
                  <a:pt x="904866" y="2821503"/>
                </a:lnTo>
                <a:lnTo>
                  <a:pt x="904866" y="2775729"/>
                </a:lnTo>
                <a:cubicBezTo>
                  <a:pt x="904866" y="2775258"/>
                  <a:pt x="904984" y="2774845"/>
                  <a:pt x="905220" y="2774492"/>
                </a:cubicBezTo>
                <a:cubicBezTo>
                  <a:pt x="905455" y="2774138"/>
                  <a:pt x="905867" y="2773859"/>
                  <a:pt x="906457" y="2773652"/>
                </a:cubicBezTo>
                <a:cubicBezTo>
                  <a:pt x="907046" y="2773446"/>
                  <a:pt x="907812" y="2773270"/>
                  <a:pt x="908755" y="2773122"/>
                </a:cubicBezTo>
                <a:cubicBezTo>
                  <a:pt x="909697" y="2772975"/>
                  <a:pt x="910934" y="2772901"/>
                  <a:pt x="912466" y="2772901"/>
                </a:cubicBezTo>
                <a:cubicBezTo>
                  <a:pt x="913880" y="2772901"/>
                  <a:pt x="915072" y="2772975"/>
                  <a:pt x="916045" y="2773122"/>
                </a:cubicBezTo>
                <a:cubicBezTo>
                  <a:pt x="917017" y="2773270"/>
                  <a:pt x="917797" y="2773446"/>
                  <a:pt x="918386" y="2773652"/>
                </a:cubicBezTo>
                <a:cubicBezTo>
                  <a:pt x="918975" y="2773859"/>
                  <a:pt x="919387" y="2774138"/>
                  <a:pt x="919624" y="2774492"/>
                </a:cubicBezTo>
                <a:cubicBezTo>
                  <a:pt x="919859" y="2774845"/>
                  <a:pt x="919978" y="2775258"/>
                  <a:pt x="919978" y="2775729"/>
                </a:cubicBezTo>
                <a:lnTo>
                  <a:pt x="919978" y="2885480"/>
                </a:lnTo>
                <a:cubicBezTo>
                  <a:pt x="919978" y="2885952"/>
                  <a:pt x="919859" y="2886364"/>
                  <a:pt x="919624" y="2886718"/>
                </a:cubicBezTo>
                <a:cubicBezTo>
                  <a:pt x="919387" y="2887071"/>
                  <a:pt x="918975" y="2887351"/>
                  <a:pt x="918386" y="2887557"/>
                </a:cubicBezTo>
                <a:cubicBezTo>
                  <a:pt x="917797" y="2887763"/>
                  <a:pt x="917017" y="2887940"/>
                  <a:pt x="916045" y="2888087"/>
                </a:cubicBezTo>
                <a:cubicBezTo>
                  <a:pt x="915072" y="2888235"/>
                  <a:pt x="913880" y="2888308"/>
                  <a:pt x="912466" y="2888308"/>
                </a:cubicBezTo>
                <a:cubicBezTo>
                  <a:pt x="910934" y="2888308"/>
                  <a:pt x="909697" y="2888235"/>
                  <a:pt x="908755" y="2888087"/>
                </a:cubicBezTo>
                <a:cubicBezTo>
                  <a:pt x="907812" y="2887940"/>
                  <a:pt x="907046" y="2887763"/>
                  <a:pt x="906457" y="2887557"/>
                </a:cubicBezTo>
                <a:cubicBezTo>
                  <a:pt x="905867" y="2887351"/>
                  <a:pt x="905455" y="2887071"/>
                  <a:pt x="905220" y="2886718"/>
                </a:cubicBezTo>
                <a:cubicBezTo>
                  <a:pt x="904984" y="2886364"/>
                  <a:pt x="904866" y="2885952"/>
                  <a:pt x="904866" y="2885480"/>
                </a:cubicBezTo>
                <a:lnTo>
                  <a:pt x="904866" y="2834758"/>
                </a:lnTo>
                <a:lnTo>
                  <a:pt x="852820" y="2834758"/>
                </a:lnTo>
                <a:lnTo>
                  <a:pt x="852820" y="2885480"/>
                </a:lnTo>
                <a:cubicBezTo>
                  <a:pt x="852820" y="2885952"/>
                  <a:pt x="852702" y="2886364"/>
                  <a:pt x="852467" y="2886718"/>
                </a:cubicBezTo>
                <a:cubicBezTo>
                  <a:pt x="852231" y="2887071"/>
                  <a:pt x="851819" y="2887351"/>
                  <a:pt x="851228" y="2887557"/>
                </a:cubicBezTo>
                <a:cubicBezTo>
                  <a:pt x="850639" y="2887763"/>
                  <a:pt x="849859" y="2887940"/>
                  <a:pt x="848886" y="2888087"/>
                </a:cubicBezTo>
                <a:cubicBezTo>
                  <a:pt x="847915" y="2888235"/>
                  <a:pt x="846693" y="2888308"/>
                  <a:pt x="845220" y="2888308"/>
                </a:cubicBezTo>
                <a:cubicBezTo>
                  <a:pt x="843805" y="2888308"/>
                  <a:pt x="842598" y="2888235"/>
                  <a:pt x="841597" y="2888087"/>
                </a:cubicBezTo>
                <a:cubicBezTo>
                  <a:pt x="840595" y="2887940"/>
                  <a:pt x="839799" y="2887763"/>
                  <a:pt x="839210" y="2887557"/>
                </a:cubicBezTo>
                <a:cubicBezTo>
                  <a:pt x="838620" y="2887351"/>
                  <a:pt x="838209" y="2887071"/>
                  <a:pt x="837973" y="2886718"/>
                </a:cubicBezTo>
                <a:cubicBezTo>
                  <a:pt x="837738" y="2886364"/>
                  <a:pt x="837620" y="2885952"/>
                  <a:pt x="837620" y="2885480"/>
                </a:cubicBezTo>
                <a:lnTo>
                  <a:pt x="837620" y="2775729"/>
                </a:lnTo>
                <a:cubicBezTo>
                  <a:pt x="837620" y="2775258"/>
                  <a:pt x="837738" y="2774845"/>
                  <a:pt x="837973" y="2774492"/>
                </a:cubicBezTo>
                <a:cubicBezTo>
                  <a:pt x="838209" y="2774138"/>
                  <a:pt x="838620" y="2773859"/>
                  <a:pt x="839210" y="2773652"/>
                </a:cubicBezTo>
                <a:cubicBezTo>
                  <a:pt x="839799" y="2773446"/>
                  <a:pt x="840595" y="2773270"/>
                  <a:pt x="841597" y="2773122"/>
                </a:cubicBezTo>
                <a:cubicBezTo>
                  <a:pt x="842598" y="2772975"/>
                  <a:pt x="843805" y="2772901"/>
                  <a:pt x="845220" y="2772901"/>
                </a:cubicBezTo>
                <a:close/>
                <a:moveTo>
                  <a:pt x="594627" y="2772901"/>
                </a:moveTo>
                <a:cubicBezTo>
                  <a:pt x="596395" y="2772901"/>
                  <a:pt x="597823" y="2772960"/>
                  <a:pt x="598932" y="2773078"/>
                </a:cubicBezTo>
                <a:cubicBezTo>
                  <a:pt x="600022" y="2773196"/>
                  <a:pt x="600892" y="2773358"/>
                  <a:pt x="601540" y="2773564"/>
                </a:cubicBezTo>
                <a:cubicBezTo>
                  <a:pt x="602189" y="2773770"/>
                  <a:pt x="602674" y="2774065"/>
                  <a:pt x="602998" y="2774448"/>
                </a:cubicBezTo>
                <a:cubicBezTo>
                  <a:pt x="603322" y="2774831"/>
                  <a:pt x="603631" y="2775317"/>
                  <a:pt x="603925" y="2775906"/>
                </a:cubicBezTo>
                <a:lnTo>
                  <a:pt x="619743" y="2808778"/>
                </a:lnTo>
                <a:cubicBezTo>
                  <a:pt x="621211" y="2811901"/>
                  <a:pt x="622677" y="2815170"/>
                  <a:pt x="624141" y="2818587"/>
                </a:cubicBezTo>
                <a:cubicBezTo>
                  <a:pt x="625605" y="2822004"/>
                  <a:pt x="627099" y="2825450"/>
                  <a:pt x="628623" y="2828926"/>
                </a:cubicBezTo>
                <a:lnTo>
                  <a:pt x="628798" y="2828926"/>
                </a:lnTo>
                <a:cubicBezTo>
                  <a:pt x="630145" y="2825568"/>
                  <a:pt x="631535" y="2822225"/>
                  <a:pt x="632971" y="2818896"/>
                </a:cubicBezTo>
                <a:cubicBezTo>
                  <a:pt x="634405" y="2815568"/>
                  <a:pt x="635857" y="2812283"/>
                  <a:pt x="637327" y="2809043"/>
                </a:cubicBezTo>
                <a:lnTo>
                  <a:pt x="653235" y="2775994"/>
                </a:lnTo>
                <a:cubicBezTo>
                  <a:pt x="653412" y="2775405"/>
                  <a:pt x="653661" y="2774904"/>
                  <a:pt x="653985" y="2774492"/>
                </a:cubicBezTo>
                <a:cubicBezTo>
                  <a:pt x="654309" y="2774080"/>
                  <a:pt x="654751" y="2773770"/>
                  <a:pt x="655312" y="2773564"/>
                </a:cubicBezTo>
                <a:cubicBezTo>
                  <a:pt x="655871" y="2773358"/>
                  <a:pt x="656650" y="2773196"/>
                  <a:pt x="657653" y="2773078"/>
                </a:cubicBezTo>
                <a:cubicBezTo>
                  <a:pt x="658653" y="2772960"/>
                  <a:pt x="659921" y="2772901"/>
                  <a:pt x="661452" y="2772901"/>
                </a:cubicBezTo>
                <a:cubicBezTo>
                  <a:pt x="663573" y="2772901"/>
                  <a:pt x="665238" y="2772975"/>
                  <a:pt x="666445" y="2773122"/>
                </a:cubicBezTo>
                <a:cubicBezTo>
                  <a:pt x="667652" y="2773270"/>
                  <a:pt x="668492" y="2773550"/>
                  <a:pt x="668963" y="2773962"/>
                </a:cubicBezTo>
                <a:cubicBezTo>
                  <a:pt x="669435" y="2774374"/>
                  <a:pt x="669598" y="2774963"/>
                  <a:pt x="669449" y="2775729"/>
                </a:cubicBezTo>
                <a:cubicBezTo>
                  <a:pt x="669304" y="2776495"/>
                  <a:pt x="668906" y="2777526"/>
                  <a:pt x="668257" y="2778822"/>
                </a:cubicBezTo>
                <a:lnTo>
                  <a:pt x="635915" y="2843330"/>
                </a:lnTo>
                <a:lnTo>
                  <a:pt x="635915" y="2885480"/>
                </a:lnTo>
                <a:cubicBezTo>
                  <a:pt x="635915" y="2885952"/>
                  <a:pt x="635798" y="2886364"/>
                  <a:pt x="635563" y="2886718"/>
                </a:cubicBezTo>
                <a:cubicBezTo>
                  <a:pt x="635328" y="2887071"/>
                  <a:pt x="634919" y="2887351"/>
                  <a:pt x="634334" y="2887557"/>
                </a:cubicBezTo>
                <a:cubicBezTo>
                  <a:pt x="633747" y="2887763"/>
                  <a:pt x="632957" y="2887940"/>
                  <a:pt x="631961" y="2888087"/>
                </a:cubicBezTo>
                <a:cubicBezTo>
                  <a:pt x="630966" y="2888235"/>
                  <a:pt x="629765" y="2888308"/>
                  <a:pt x="628358" y="2888308"/>
                </a:cubicBezTo>
                <a:cubicBezTo>
                  <a:pt x="626894" y="2888308"/>
                  <a:pt x="625679" y="2888235"/>
                  <a:pt x="624712" y="2888087"/>
                </a:cubicBezTo>
                <a:cubicBezTo>
                  <a:pt x="623745" y="2887940"/>
                  <a:pt x="622956" y="2887763"/>
                  <a:pt x="622341" y="2887557"/>
                </a:cubicBezTo>
                <a:cubicBezTo>
                  <a:pt x="621726" y="2887351"/>
                  <a:pt x="621301" y="2887071"/>
                  <a:pt x="621066" y="2886718"/>
                </a:cubicBezTo>
                <a:cubicBezTo>
                  <a:pt x="620833" y="2886364"/>
                  <a:pt x="620716" y="2885952"/>
                  <a:pt x="620716" y="2885480"/>
                </a:cubicBezTo>
                <a:lnTo>
                  <a:pt x="620716" y="2843330"/>
                </a:lnTo>
                <a:lnTo>
                  <a:pt x="588353" y="2778822"/>
                </a:lnTo>
                <a:cubicBezTo>
                  <a:pt x="587705" y="2777467"/>
                  <a:pt x="587308" y="2776407"/>
                  <a:pt x="587160" y="2775641"/>
                </a:cubicBezTo>
                <a:cubicBezTo>
                  <a:pt x="587013" y="2774875"/>
                  <a:pt x="587160" y="2774286"/>
                  <a:pt x="587602" y="2773873"/>
                </a:cubicBezTo>
                <a:cubicBezTo>
                  <a:pt x="588044" y="2773461"/>
                  <a:pt x="588839" y="2773196"/>
                  <a:pt x="589988" y="2773078"/>
                </a:cubicBezTo>
                <a:cubicBezTo>
                  <a:pt x="591137" y="2772960"/>
                  <a:pt x="592683" y="2772901"/>
                  <a:pt x="594627" y="2772901"/>
                </a:cubicBezTo>
                <a:close/>
                <a:moveTo>
                  <a:pt x="368963" y="2772901"/>
                </a:moveTo>
                <a:cubicBezTo>
                  <a:pt x="370436" y="2772901"/>
                  <a:pt x="371658" y="2772975"/>
                  <a:pt x="372630" y="2773122"/>
                </a:cubicBezTo>
                <a:cubicBezTo>
                  <a:pt x="373602" y="2773270"/>
                  <a:pt x="374382" y="2773446"/>
                  <a:pt x="374972" y="2773652"/>
                </a:cubicBezTo>
                <a:cubicBezTo>
                  <a:pt x="375561" y="2773859"/>
                  <a:pt x="375973" y="2774138"/>
                  <a:pt x="376209" y="2774492"/>
                </a:cubicBezTo>
                <a:cubicBezTo>
                  <a:pt x="376444" y="2774845"/>
                  <a:pt x="376562" y="2775258"/>
                  <a:pt x="376562" y="2775729"/>
                </a:cubicBezTo>
                <a:lnTo>
                  <a:pt x="376562" y="2821503"/>
                </a:lnTo>
                <a:lnTo>
                  <a:pt x="428610" y="2821503"/>
                </a:lnTo>
                <a:lnTo>
                  <a:pt x="428610" y="2775729"/>
                </a:lnTo>
                <a:cubicBezTo>
                  <a:pt x="428610" y="2775258"/>
                  <a:pt x="428728" y="2774845"/>
                  <a:pt x="428963" y="2774492"/>
                </a:cubicBezTo>
                <a:cubicBezTo>
                  <a:pt x="429199" y="2774138"/>
                  <a:pt x="429611" y="2773859"/>
                  <a:pt x="430200" y="2773652"/>
                </a:cubicBezTo>
                <a:cubicBezTo>
                  <a:pt x="430790" y="2773446"/>
                  <a:pt x="431555" y="2773270"/>
                  <a:pt x="432498" y="2773122"/>
                </a:cubicBezTo>
                <a:cubicBezTo>
                  <a:pt x="433441" y="2772975"/>
                  <a:pt x="434678" y="2772901"/>
                  <a:pt x="436209" y="2772901"/>
                </a:cubicBezTo>
                <a:cubicBezTo>
                  <a:pt x="437623" y="2772901"/>
                  <a:pt x="438816" y="2772975"/>
                  <a:pt x="439788" y="2773122"/>
                </a:cubicBezTo>
                <a:cubicBezTo>
                  <a:pt x="440760" y="2773270"/>
                  <a:pt x="441541" y="2773446"/>
                  <a:pt x="442130" y="2773652"/>
                </a:cubicBezTo>
                <a:cubicBezTo>
                  <a:pt x="442719" y="2773859"/>
                  <a:pt x="443132" y="2774138"/>
                  <a:pt x="443367" y="2774492"/>
                </a:cubicBezTo>
                <a:cubicBezTo>
                  <a:pt x="443603" y="2774845"/>
                  <a:pt x="443721" y="2775258"/>
                  <a:pt x="443721" y="2775729"/>
                </a:cubicBezTo>
                <a:lnTo>
                  <a:pt x="443721" y="2885480"/>
                </a:lnTo>
                <a:cubicBezTo>
                  <a:pt x="443721" y="2885952"/>
                  <a:pt x="443603" y="2886364"/>
                  <a:pt x="443367" y="2886718"/>
                </a:cubicBezTo>
                <a:cubicBezTo>
                  <a:pt x="443132" y="2887071"/>
                  <a:pt x="442719" y="2887351"/>
                  <a:pt x="442130" y="2887557"/>
                </a:cubicBezTo>
                <a:cubicBezTo>
                  <a:pt x="441541" y="2887763"/>
                  <a:pt x="440760" y="2887940"/>
                  <a:pt x="439788" y="2888087"/>
                </a:cubicBezTo>
                <a:cubicBezTo>
                  <a:pt x="438816" y="2888235"/>
                  <a:pt x="437623" y="2888308"/>
                  <a:pt x="436209" y="2888308"/>
                </a:cubicBezTo>
                <a:cubicBezTo>
                  <a:pt x="434678" y="2888308"/>
                  <a:pt x="433441" y="2888235"/>
                  <a:pt x="432498" y="2888087"/>
                </a:cubicBezTo>
                <a:cubicBezTo>
                  <a:pt x="431555" y="2887940"/>
                  <a:pt x="430790" y="2887763"/>
                  <a:pt x="430200" y="2887557"/>
                </a:cubicBezTo>
                <a:cubicBezTo>
                  <a:pt x="429611" y="2887351"/>
                  <a:pt x="429199" y="2887071"/>
                  <a:pt x="428963" y="2886718"/>
                </a:cubicBezTo>
                <a:cubicBezTo>
                  <a:pt x="428728" y="2886364"/>
                  <a:pt x="428610" y="2885952"/>
                  <a:pt x="428610" y="2885480"/>
                </a:cubicBezTo>
                <a:lnTo>
                  <a:pt x="428610" y="2834758"/>
                </a:lnTo>
                <a:lnTo>
                  <a:pt x="376562" y="2834758"/>
                </a:lnTo>
                <a:lnTo>
                  <a:pt x="376562" y="2885480"/>
                </a:lnTo>
                <a:cubicBezTo>
                  <a:pt x="376562" y="2885952"/>
                  <a:pt x="376444" y="2886364"/>
                  <a:pt x="376209" y="2886718"/>
                </a:cubicBezTo>
                <a:cubicBezTo>
                  <a:pt x="375973" y="2887071"/>
                  <a:pt x="375561" y="2887351"/>
                  <a:pt x="374972" y="2887557"/>
                </a:cubicBezTo>
                <a:cubicBezTo>
                  <a:pt x="374382" y="2887763"/>
                  <a:pt x="373602" y="2887940"/>
                  <a:pt x="372630" y="2888087"/>
                </a:cubicBezTo>
                <a:cubicBezTo>
                  <a:pt x="371658" y="2888235"/>
                  <a:pt x="370436" y="2888308"/>
                  <a:pt x="368963" y="2888308"/>
                </a:cubicBezTo>
                <a:cubicBezTo>
                  <a:pt x="367549" y="2888308"/>
                  <a:pt x="366341" y="2888235"/>
                  <a:pt x="365340" y="2888087"/>
                </a:cubicBezTo>
                <a:cubicBezTo>
                  <a:pt x="364338" y="2887940"/>
                  <a:pt x="363543" y="2887763"/>
                  <a:pt x="362954" y="2887557"/>
                </a:cubicBezTo>
                <a:cubicBezTo>
                  <a:pt x="362365" y="2887351"/>
                  <a:pt x="361952" y="2887071"/>
                  <a:pt x="361717" y="2886718"/>
                </a:cubicBezTo>
                <a:cubicBezTo>
                  <a:pt x="361481" y="2886364"/>
                  <a:pt x="361363" y="2885952"/>
                  <a:pt x="361363" y="2885480"/>
                </a:cubicBezTo>
                <a:lnTo>
                  <a:pt x="361363" y="2775729"/>
                </a:lnTo>
                <a:cubicBezTo>
                  <a:pt x="361363" y="2775258"/>
                  <a:pt x="361481" y="2774845"/>
                  <a:pt x="361717" y="2774492"/>
                </a:cubicBezTo>
                <a:cubicBezTo>
                  <a:pt x="361952" y="2774138"/>
                  <a:pt x="362365" y="2773859"/>
                  <a:pt x="362954" y="2773652"/>
                </a:cubicBezTo>
                <a:cubicBezTo>
                  <a:pt x="363543" y="2773446"/>
                  <a:pt x="364338" y="2773270"/>
                  <a:pt x="365340" y="2773122"/>
                </a:cubicBezTo>
                <a:cubicBezTo>
                  <a:pt x="366341" y="2772975"/>
                  <a:pt x="367549" y="2772901"/>
                  <a:pt x="368963" y="2772901"/>
                </a:cubicBezTo>
                <a:close/>
                <a:moveTo>
                  <a:pt x="118379" y="2772901"/>
                </a:moveTo>
                <a:cubicBezTo>
                  <a:pt x="120147" y="2772901"/>
                  <a:pt x="121575" y="2772960"/>
                  <a:pt x="122665" y="2773078"/>
                </a:cubicBezTo>
                <a:cubicBezTo>
                  <a:pt x="123755" y="2773196"/>
                  <a:pt x="124624" y="2773358"/>
                  <a:pt x="125272" y="2773564"/>
                </a:cubicBezTo>
                <a:cubicBezTo>
                  <a:pt x="125920" y="2773770"/>
                  <a:pt x="126406" y="2774065"/>
                  <a:pt x="126730" y="2774448"/>
                </a:cubicBezTo>
                <a:cubicBezTo>
                  <a:pt x="127054" y="2774831"/>
                  <a:pt x="127363" y="2775317"/>
                  <a:pt x="127658" y="2775906"/>
                </a:cubicBezTo>
                <a:lnTo>
                  <a:pt x="143475" y="2808778"/>
                </a:lnTo>
                <a:cubicBezTo>
                  <a:pt x="144944" y="2811901"/>
                  <a:pt x="146410" y="2815170"/>
                  <a:pt x="147874" y="2818587"/>
                </a:cubicBezTo>
                <a:cubicBezTo>
                  <a:pt x="149338" y="2822004"/>
                  <a:pt x="150831" y="2825450"/>
                  <a:pt x="152355" y="2828926"/>
                </a:cubicBezTo>
                <a:lnTo>
                  <a:pt x="152530" y="2828926"/>
                </a:lnTo>
                <a:cubicBezTo>
                  <a:pt x="153877" y="2825568"/>
                  <a:pt x="155268" y="2822225"/>
                  <a:pt x="156703" y="2818896"/>
                </a:cubicBezTo>
                <a:cubicBezTo>
                  <a:pt x="158138" y="2815568"/>
                  <a:pt x="159590" y="2812283"/>
                  <a:pt x="161060" y="2809043"/>
                </a:cubicBezTo>
                <a:lnTo>
                  <a:pt x="176966" y="2775994"/>
                </a:lnTo>
                <a:cubicBezTo>
                  <a:pt x="177143" y="2775405"/>
                  <a:pt x="177393" y="2774904"/>
                  <a:pt x="177717" y="2774492"/>
                </a:cubicBezTo>
                <a:cubicBezTo>
                  <a:pt x="178042" y="2774080"/>
                  <a:pt x="178483" y="2773770"/>
                  <a:pt x="179043" y="2773564"/>
                </a:cubicBezTo>
                <a:cubicBezTo>
                  <a:pt x="179603" y="2773358"/>
                  <a:pt x="180383" y="2773196"/>
                  <a:pt x="181385" y="2773078"/>
                </a:cubicBezTo>
                <a:cubicBezTo>
                  <a:pt x="182386" y="2772960"/>
                  <a:pt x="183653" y="2772901"/>
                  <a:pt x="185184" y="2772901"/>
                </a:cubicBezTo>
                <a:cubicBezTo>
                  <a:pt x="187305" y="2772901"/>
                  <a:pt x="188969" y="2772975"/>
                  <a:pt x="190177" y="2773122"/>
                </a:cubicBezTo>
                <a:cubicBezTo>
                  <a:pt x="191385" y="2773270"/>
                  <a:pt x="192224" y="2773550"/>
                  <a:pt x="192696" y="2773962"/>
                </a:cubicBezTo>
                <a:cubicBezTo>
                  <a:pt x="193167" y="2774374"/>
                  <a:pt x="193329" y="2774963"/>
                  <a:pt x="193181" y="2775729"/>
                </a:cubicBezTo>
                <a:cubicBezTo>
                  <a:pt x="193034" y="2776495"/>
                  <a:pt x="192637" y="2777526"/>
                  <a:pt x="191989" y="2778822"/>
                </a:cubicBezTo>
                <a:lnTo>
                  <a:pt x="159646" y="2843330"/>
                </a:lnTo>
                <a:lnTo>
                  <a:pt x="159646" y="2885480"/>
                </a:lnTo>
                <a:cubicBezTo>
                  <a:pt x="159646" y="2885952"/>
                  <a:pt x="159529" y="2886364"/>
                  <a:pt x="159295" y="2886718"/>
                </a:cubicBezTo>
                <a:cubicBezTo>
                  <a:pt x="159061" y="2887071"/>
                  <a:pt x="158651" y="2887351"/>
                  <a:pt x="158065" y="2887557"/>
                </a:cubicBezTo>
                <a:cubicBezTo>
                  <a:pt x="157479" y="2887763"/>
                  <a:pt x="156688" y="2887940"/>
                  <a:pt x="155693" y="2888087"/>
                </a:cubicBezTo>
                <a:cubicBezTo>
                  <a:pt x="154697" y="2888235"/>
                  <a:pt x="153497" y="2888308"/>
                  <a:pt x="152091" y="2888308"/>
                </a:cubicBezTo>
                <a:cubicBezTo>
                  <a:pt x="150627" y="2888308"/>
                  <a:pt x="149411" y="2888235"/>
                  <a:pt x="148445" y="2888087"/>
                </a:cubicBezTo>
                <a:cubicBezTo>
                  <a:pt x="147478" y="2887940"/>
                  <a:pt x="146687" y="2887763"/>
                  <a:pt x="146073" y="2887557"/>
                </a:cubicBezTo>
                <a:cubicBezTo>
                  <a:pt x="145458" y="2887351"/>
                  <a:pt x="145033" y="2887071"/>
                  <a:pt x="144799" y="2886718"/>
                </a:cubicBezTo>
                <a:cubicBezTo>
                  <a:pt x="144564" y="2886364"/>
                  <a:pt x="144447" y="2885952"/>
                  <a:pt x="144447" y="2885480"/>
                </a:cubicBezTo>
                <a:lnTo>
                  <a:pt x="144447" y="2843330"/>
                </a:lnTo>
                <a:lnTo>
                  <a:pt x="112105" y="2778822"/>
                </a:lnTo>
                <a:cubicBezTo>
                  <a:pt x="111457" y="2777467"/>
                  <a:pt x="111060" y="2776407"/>
                  <a:pt x="110912" y="2775641"/>
                </a:cubicBezTo>
                <a:cubicBezTo>
                  <a:pt x="110765" y="2774875"/>
                  <a:pt x="110912" y="2774286"/>
                  <a:pt x="111354" y="2773873"/>
                </a:cubicBezTo>
                <a:cubicBezTo>
                  <a:pt x="111796" y="2773461"/>
                  <a:pt x="112591" y="2773196"/>
                  <a:pt x="113740" y="2773078"/>
                </a:cubicBezTo>
                <a:cubicBezTo>
                  <a:pt x="114889" y="2772960"/>
                  <a:pt x="116435" y="2772901"/>
                  <a:pt x="118379" y="2772901"/>
                </a:cubicBezTo>
                <a:close/>
                <a:moveTo>
                  <a:pt x="8524317" y="2771753"/>
                </a:moveTo>
                <a:cubicBezTo>
                  <a:pt x="8526850" y="2771753"/>
                  <a:pt x="8529398" y="2771973"/>
                  <a:pt x="8531960" y="2772415"/>
                </a:cubicBezTo>
                <a:cubicBezTo>
                  <a:pt x="8534523" y="2772857"/>
                  <a:pt x="8536939" y="2773446"/>
                  <a:pt x="8539206" y="2774183"/>
                </a:cubicBezTo>
                <a:cubicBezTo>
                  <a:pt x="8541475" y="2774919"/>
                  <a:pt x="8543492" y="2775744"/>
                  <a:pt x="8545260" y="2776657"/>
                </a:cubicBezTo>
                <a:cubicBezTo>
                  <a:pt x="8547027" y="2777570"/>
                  <a:pt x="8548191" y="2778306"/>
                  <a:pt x="8548750" y="2778866"/>
                </a:cubicBezTo>
                <a:lnTo>
                  <a:pt x="8549744" y="2780059"/>
                </a:lnTo>
                <a:lnTo>
                  <a:pt x="8549744" y="2791503"/>
                </a:lnTo>
                <a:lnTo>
                  <a:pt x="8549369" y="2792121"/>
                </a:lnTo>
                <a:cubicBezTo>
                  <a:pt x="8549045" y="2792386"/>
                  <a:pt x="8548677" y="2792519"/>
                  <a:pt x="8548264" y="2792519"/>
                </a:cubicBezTo>
                <a:cubicBezTo>
                  <a:pt x="8547616" y="2792519"/>
                  <a:pt x="8546600" y="2792107"/>
                  <a:pt x="8545215" y="2791282"/>
                </a:cubicBezTo>
                <a:cubicBezTo>
                  <a:pt x="8543831" y="2790457"/>
                  <a:pt x="8542138" y="2789529"/>
                  <a:pt x="8540134" y="2788498"/>
                </a:cubicBezTo>
                <a:cubicBezTo>
                  <a:pt x="8538132" y="2787467"/>
                  <a:pt x="8535760" y="2786525"/>
                  <a:pt x="8533021" y="2785670"/>
                </a:cubicBezTo>
                <a:cubicBezTo>
                  <a:pt x="8530281" y="2784816"/>
                  <a:pt x="8527204" y="2784389"/>
                  <a:pt x="8523786" y="2784389"/>
                </a:cubicBezTo>
                <a:cubicBezTo>
                  <a:pt x="8520605" y="2784389"/>
                  <a:pt x="8517837" y="2784816"/>
                  <a:pt x="8515480" y="2785670"/>
                </a:cubicBezTo>
                <a:cubicBezTo>
                  <a:pt x="8513124" y="2786525"/>
                  <a:pt x="8511180" y="2787659"/>
                  <a:pt x="8509648" y="2789072"/>
                </a:cubicBezTo>
                <a:cubicBezTo>
                  <a:pt x="8508116" y="2790486"/>
                  <a:pt x="8506968" y="2792165"/>
                  <a:pt x="8506201" y="2794109"/>
                </a:cubicBezTo>
                <a:cubicBezTo>
                  <a:pt x="8505436" y="2796053"/>
                  <a:pt x="8505053" y="2798115"/>
                  <a:pt x="8505053" y="2800295"/>
                </a:cubicBezTo>
                <a:cubicBezTo>
                  <a:pt x="8505053" y="2803476"/>
                  <a:pt x="8505789" y="2806216"/>
                  <a:pt x="8507262" y="2808513"/>
                </a:cubicBezTo>
                <a:cubicBezTo>
                  <a:pt x="8508735" y="2810811"/>
                  <a:pt x="8510694" y="2812843"/>
                  <a:pt x="8513138" y="2814610"/>
                </a:cubicBezTo>
                <a:cubicBezTo>
                  <a:pt x="8515583" y="2816378"/>
                  <a:pt x="8518367" y="2817998"/>
                  <a:pt x="8521489" y="2819471"/>
                </a:cubicBezTo>
                <a:cubicBezTo>
                  <a:pt x="8524611" y="2820943"/>
                  <a:pt x="8527793" y="2822431"/>
                  <a:pt x="8531033" y="2823933"/>
                </a:cubicBezTo>
                <a:cubicBezTo>
                  <a:pt x="8534273" y="2825435"/>
                  <a:pt x="8537454" y="2827085"/>
                  <a:pt x="8540576" y="2828882"/>
                </a:cubicBezTo>
                <a:cubicBezTo>
                  <a:pt x="8543699" y="2830679"/>
                  <a:pt x="8546482" y="2832799"/>
                  <a:pt x="8548927" y="2835244"/>
                </a:cubicBezTo>
                <a:lnTo>
                  <a:pt x="8549744" y="2836439"/>
                </a:lnTo>
                <a:lnTo>
                  <a:pt x="8549744" y="2875712"/>
                </a:lnTo>
                <a:lnTo>
                  <a:pt x="8545922" y="2880664"/>
                </a:lnTo>
                <a:cubicBezTo>
                  <a:pt x="8542417" y="2883581"/>
                  <a:pt x="8538294" y="2885775"/>
                  <a:pt x="8533551" y="2887248"/>
                </a:cubicBezTo>
                <a:cubicBezTo>
                  <a:pt x="8528809" y="2888721"/>
                  <a:pt x="8523698" y="2889457"/>
                  <a:pt x="8518219" y="2889457"/>
                </a:cubicBezTo>
                <a:cubicBezTo>
                  <a:pt x="8514391" y="2889457"/>
                  <a:pt x="8510841" y="2889133"/>
                  <a:pt x="8507571" y="2888485"/>
                </a:cubicBezTo>
                <a:cubicBezTo>
                  <a:pt x="8504302" y="2887837"/>
                  <a:pt x="8501385" y="2887042"/>
                  <a:pt x="8498823" y="2886099"/>
                </a:cubicBezTo>
                <a:cubicBezTo>
                  <a:pt x="8496260" y="2885157"/>
                  <a:pt x="8494110" y="2884185"/>
                  <a:pt x="8492372" y="2883183"/>
                </a:cubicBezTo>
                <a:cubicBezTo>
                  <a:pt x="8490634" y="2882182"/>
                  <a:pt x="8489427" y="2881327"/>
                  <a:pt x="8488749" y="2880620"/>
                </a:cubicBezTo>
                <a:cubicBezTo>
                  <a:pt x="8488072" y="2879913"/>
                  <a:pt x="8487571" y="2879015"/>
                  <a:pt x="8487247" y="2877925"/>
                </a:cubicBezTo>
                <a:cubicBezTo>
                  <a:pt x="8486923" y="2876835"/>
                  <a:pt x="8486761" y="2875377"/>
                  <a:pt x="8486761" y="2873551"/>
                </a:cubicBezTo>
                <a:cubicBezTo>
                  <a:pt x="8486761" y="2872255"/>
                  <a:pt x="8486820" y="2871180"/>
                  <a:pt x="8486938" y="2870326"/>
                </a:cubicBezTo>
                <a:cubicBezTo>
                  <a:pt x="8487056" y="2869472"/>
                  <a:pt x="8487232" y="2868779"/>
                  <a:pt x="8487468" y="2868249"/>
                </a:cubicBezTo>
                <a:cubicBezTo>
                  <a:pt x="8487704" y="2867719"/>
                  <a:pt x="8487998" y="2867351"/>
                  <a:pt x="8488351" y="2867144"/>
                </a:cubicBezTo>
                <a:cubicBezTo>
                  <a:pt x="8488705" y="2866938"/>
                  <a:pt x="8489118" y="2866835"/>
                  <a:pt x="8489589" y="2866835"/>
                </a:cubicBezTo>
                <a:cubicBezTo>
                  <a:pt x="8490413" y="2866835"/>
                  <a:pt x="8491577" y="2867336"/>
                  <a:pt x="8493079" y="2868337"/>
                </a:cubicBezTo>
                <a:cubicBezTo>
                  <a:pt x="8494581" y="2869339"/>
                  <a:pt x="8496511" y="2870429"/>
                  <a:pt x="8498867" y="2871607"/>
                </a:cubicBezTo>
                <a:cubicBezTo>
                  <a:pt x="8501224" y="2872785"/>
                  <a:pt x="8504066" y="2873890"/>
                  <a:pt x="8507394" y="2874921"/>
                </a:cubicBezTo>
                <a:cubicBezTo>
                  <a:pt x="8510723" y="2875952"/>
                  <a:pt x="8514567" y="2876467"/>
                  <a:pt x="8518926" y="2876467"/>
                </a:cubicBezTo>
                <a:cubicBezTo>
                  <a:pt x="8522225" y="2876467"/>
                  <a:pt x="8525245" y="2876025"/>
                  <a:pt x="8527984" y="2875142"/>
                </a:cubicBezTo>
                <a:cubicBezTo>
                  <a:pt x="8530723" y="2874258"/>
                  <a:pt x="8533080" y="2873006"/>
                  <a:pt x="8535053" y="2871386"/>
                </a:cubicBezTo>
                <a:cubicBezTo>
                  <a:pt x="8537027" y="2869766"/>
                  <a:pt x="8538544" y="2867778"/>
                  <a:pt x="8539604" y="2865421"/>
                </a:cubicBezTo>
                <a:cubicBezTo>
                  <a:pt x="8540664" y="2863065"/>
                  <a:pt x="8541195" y="2860384"/>
                  <a:pt x="8541195" y="2857380"/>
                </a:cubicBezTo>
                <a:cubicBezTo>
                  <a:pt x="8541195" y="2854140"/>
                  <a:pt x="8540459" y="2851371"/>
                  <a:pt x="8538986" y="2849073"/>
                </a:cubicBezTo>
                <a:cubicBezTo>
                  <a:pt x="8537513" y="2846776"/>
                  <a:pt x="8535569" y="2844758"/>
                  <a:pt x="8533153" y="2843020"/>
                </a:cubicBezTo>
                <a:cubicBezTo>
                  <a:pt x="8530738" y="2841283"/>
                  <a:pt x="8527984" y="2839692"/>
                  <a:pt x="8524891" y="2838248"/>
                </a:cubicBezTo>
                <a:cubicBezTo>
                  <a:pt x="8521798" y="2836805"/>
                  <a:pt x="8518632" y="2835332"/>
                  <a:pt x="8515392" y="2833830"/>
                </a:cubicBezTo>
                <a:cubicBezTo>
                  <a:pt x="8512152" y="2832328"/>
                  <a:pt x="8509000" y="2830664"/>
                  <a:pt x="8505936" y="2828837"/>
                </a:cubicBezTo>
                <a:cubicBezTo>
                  <a:pt x="8502873" y="2827011"/>
                  <a:pt x="8500134" y="2824861"/>
                  <a:pt x="8497718" y="2822387"/>
                </a:cubicBezTo>
                <a:cubicBezTo>
                  <a:pt x="8495303" y="2819912"/>
                  <a:pt x="8493344" y="2817011"/>
                  <a:pt x="8491842" y="2813683"/>
                </a:cubicBezTo>
                <a:cubicBezTo>
                  <a:pt x="8490340" y="2810354"/>
                  <a:pt x="8489589" y="2806363"/>
                  <a:pt x="8489589" y="2801709"/>
                </a:cubicBezTo>
                <a:cubicBezTo>
                  <a:pt x="8489589" y="2796937"/>
                  <a:pt x="8490458" y="2792681"/>
                  <a:pt x="8492195" y="2788940"/>
                </a:cubicBezTo>
                <a:cubicBezTo>
                  <a:pt x="8493934" y="2785199"/>
                  <a:pt x="8496349" y="2782062"/>
                  <a:pt x="8499441" y="2779529"/>
                </a:cubicBezTo>
                <a:cubicBezTo>
                  <a:pt x="8502534" y="2776996"/>
                  <a:pt x="8506217" y="2775066"/>
                  <a:pt x="8510487" y="2773741"/>
                </a:cubicBezTo>
                <a:cubicBezTo>
                  <a:pt x="8514759" y="2772415"/>
                  <a:pt x="8519368" y="2771753"/>
                  <a:pt x="8524317" y="2771753"/>
                </a:cubicBezTo>
                <a:close/>
                <a:moveTo>
                  <a:pt x="8048067" y="2771753"/>
                </a:moveTo>
                <a:cubicBezTo>
                  <a:pt x="8050600" y="2771753"/>
                  <a:pt x="8053148" y="2771973"/>
                  <a:pt x="8055710" y="2772415"/>
                </a:cubicBezTo>
                <a:cubicBezTo>
                  <a:pt x="8058273" y="2772857"/>
                  <a:pt x="8060689" y="2773446"/>
                  <a:pt x="8062956" y="2774183"/>
                </a:cubicBezTo>
                <a:cubicBezTo>
                  <a:pt x="8065225" y="2774919"/>
                  <a:pt x="8067242" y="2775744"/>
                  <a:pt x="8069010" y="2776657"/>
                </a:cubicBezTo>
                <a:cubicBezTo>
                  <a:pt x="8070777" y="2777570"/>
                  <a:pt x="8071941" y="2778306"/>
                  <a:pt x="8072500" y="2778866"/>
                </a:cubicBezTo>
                <a:cubicBezTo>
                  <a:pt x="8073060" y="2779426"/>
                  <a:pt x="8073428" y="2779868"/>
                  <a:pt x="8073605" y="2780192"/>
                </a:cubicBezTo>
                <a:cubicBezTo>
                  <a:pt x="8073781" y="2780516"/>
                  <a:pt x="8073929" y="2780928"/>
                  <a:pt x="8074046" y="2781429"/>
                </a:cubicBezTo>
                <a:cubicBezTo>
                  <a:pt x="8074164" y="2781930"/>
                  <a:pt x="8074253" y="2782533"/>
                  <a:pt x="8074312" y="2783240"/>
                </a:cubicBezTo>
                <a:cubicBezTo>
                  <a:pt x="8074371" y="2783947"/>
                  <a:pt x="8074400" y="2784860"/>
                  <a:pt x="8074400" y="2785980"/>
                </a:cubicBezTo>
                <a:cubicBezTo>
                  <a:pt x="8074400" y="2787040"/>
                  <a:pt x="8074356" y="2787983"/>
                  <a:pt x="8074267" y="2788807"/>
                </a:cubicBezTo>
                <a:cubicBezTo>
                  <a:pt x="8074179" y="2789632"/>
                  <a:pt x="8074046" y="2790324"/>
                  <a:pt x="8073870" y="2790884"/>
                </a:cubicBezTo>
                <a:cubicBezTo>
                  <a:pt x="8073693" y="2791444"/>
                  <a:pt x="8073443" y="2791856"/>
                  <a:pt x="8073119" y="2792121"/>
                </a:cubicBezTo>
                <a:cubicBezTo>
                  <a:pt x="8072795" y="2792386"/>
                  <a:pt x="8072427" y="2792519"/>
                  <a:pt x="8072014" y="2792519"/>
                </a:cubicBezTo>
                <a:cubicBezTo>
                  <a:pt x="8071366" y="2792519"/>
                  <a:pt x="8070350" y="2792107"/>
                  <a:pt x="8068965" y="2791282"/>
                </a:cubicBezTo>
                <a:cubicBezTo>
                  <a:pt x="8067581" y="2790457"/>
                  <a:pt x="8065888" y="2789529"/>
                  <a:pt x="8063884" y="2788498"/>
                </a:cubicBezTo>
                <a:cubicBezTo>
                  <a:pt x="8061882" y="2787467"/>
                  <a:pt x="8059510" y="2786525"/>
                  <a:pt x="8056771" y="2785670"/>
                </a:cubicBezTo>
                <a:cubicBezTo>
                  <a:pt x="8054031" y="2784816"/>
                  <a:pt x="8050954" y="2784389"/>
                  <a:pt x="8047536" y="2784389"/>
                </a:cubicBezTo>
                <a:cubicBezTo>
                  <a:pt x="8044355" y="2784389"/>
                  <a:pt x="8041587" y="2784816"/>
                  <a:pt x="8039230" y="2785670"/>
                </a:cubicBezTo>
                <a:cubicBezTo>
                  <a:pt x="8036874" y="2786525"/>
                  <a:pt x="8034930" y="2787659"/>
                  <a:pt x="8033398" y="2789072"/>
                </a:cubicBezTo>
                <a:cubicBezTo>
                  <a:pt x="8031866" y="2790486"/>
                  <a:pt x="8030718" y="2792165"/>
                  <a:pt x="8029951" y="2794109"/>
                </a:cubicBezTo>
                <a:cubicBezTo>
                  <a:pt x="8029186" y="2796053"/>
                  <a:pt x="8028803" y="2798115"/>
                  <a:pt x="8028803" y="2800295"/>
                </a:cubicBezTo>
                <a:cubicBezTo>
                  <a:pt x="8028803" y="2803476"/>
                  <a:pt x="8029539" y="2806216"/>
                  <a:pt x="8031012" y="2808513"/>
                </a:cubicBezTo>
                <a:cubicBezTo>
                  <a:pt x="8032485" y="2810811"/>
                  <a:pt x="8034444" y="2812843"/>
                  <a:pt x="8036888" y="2814610"/>
                </a:cubicBezTo>
                <a:cubicBezTo>
                  <a:pt x="8039333" y="2816378"/>
                  <a:pt x="8042117" y="2817998"/>
                  <a:pt x="8045239" y="2819471"/>
                </a:cubicBezTo>
                <a:cubicBezTo>
                  <a:pt x="8048361" y="2820943"/>
                  <a:pt x="8051543" y="2822431"/>
                  <a:pt x="8054783" y="2823933"/>
                </a:cubicBezTo>
                <a:cubicBezTo>
                  <a:pt x="8058023" y="2825435"/>
                  <a:pt x="8061204" y="2827085"/>
                  <a:pt x="8064326" y="2828882"/>
                </a:cubicBezTo>
                <a:cubicBezTo>
                  <a:pt x="8067449" y="2830679"/>
                  <a:pt x="8070232" y="2832799"/>
                  <a:pt x="8072677" y="2835244"/>
                </a:cubicBezTo>
                <a:cubicBezTo>
                  <a:pt x="8075122" y="2837689"/>
                  <a:pt x="8077095" y="2840576"/>
                  <a:pt x="8078597" y="2843904"/>
                </a:cubicBezTo>
                <a:cubicBezTo>
                  <a:pt x="8080100" y="2847233"/>
                  <a:pt x="8080851" y="2851165"/>
                  <a:pt x="8080851" y="2855701"/>
                </a:cubicBezTo>
                <a:cubicBezTo>
                  <a:pt x="8080851" y="2861062"/>
                  <a:pt x="8079864" y="2865834"/>
                  <a:pt x="8077890" y="2870016"/>
                </a:cubicBezTo>
                <a:cubicBezTo>
                  <a:pt x="8075917" y="2874199"/>
                  <a:pt x="8073178" y="2877748"/>
                  <a:pt x="8069672" y="2880664"/>
                </a:cubicBezTo>
                <a:cubicBezTo>
                  <a:pt x="8066167" y="2883581"/>
                  <a:pt x="8062044" y="2885775"/>
                  <a:pt x="8057301" y="2887248"/>
                </a:cubicBezTo>
                <a:cubicBezTo>
                  <a:pt x="8052559" y="2888721"/>
                  <a:pt x="8047448" y="2889457"/>
                  <a:pt x="8041969" y="2889457"/>
                </a:cubicBezTo>
                <a:cubicBezTo>
                  <a:pt x="8038141" y="2889457"/>
                  <a:pt x="8034591" y="2889133"/>
                  <a:pt x="8031321" y="2888485"/>
                </a:cubicBezTo>
                <a:cubicBezTo>
                  <a:pt x="8028052" y="2887837"/>
                  <a:pt x="8025135" y="2887042"/>
                  <a:pt x="8022573" y="2886099"/>
                </a:cubicBezTo>
                <a:cubicBezTo>
                  <a:pt x="8020010" y="2885157"/>
                  <a:pt x="8017860" y="2884185"/>
                  <a:pt x="8016122" y="2883183"/>
                </a:cubicBezTo>
                <a:cubicBezTo>
                  <a:pt x="8014384" y="2882182"/>
                  <a:pt x="8013177" y="2881327"/>
                  <a:pt x="8012499" y="2880620"/>
                </a:cubicBezTo>
                <a:cubicBezTo>
                  <a:pt x="8011822" y="2879913"/>
                  <a:pt x="8011321" y="2879015"/>
                  <a:pt x="8010997" y="2877925"/>
                </a:cubicBezTo>
                <a:cubicBezTo>
                  <a:pt x="8010673" y="2876835"/>
                  <a:pt x="8010511" y="2875377"/>
                  <a:pt x="8010511" y="2873551"/>
                </a:cubicBezTo>
                <a:cubicBezTo>
                  <a:pt x="8010511" y="2872255"/>
                  <a:pt x="8010570" y="2871180"/>
                  <a:pt x="8010688" y="2870326"/>
                </a:cubicBezTo>
                <a:cubicBezTo>
                  <a:pt x="8010806" y="2869472"/>
                  <a:pt x="8010982" y="2868779"/>
                  <a:pt x="8011218" y="2868249"/>
                </a:cubicBezTo>
                <a:cubicBezTo>
                  <a:pt x="8011454" y="2867719"/>
                  <a:pt x="8011748" y="2867351"/>
                  <a:pt x="8012101" y="2867144"/>
                </a:cubicBezTo>
                <a:cubicBezTo>
                  <a:pt x="8012455" y="2866938"/>
                  <a:pt x="8012868" y="2866835"/>
                  <a:pt x="8013339" y="2866835"/>
                </a:cubicBezTo>
                <a:cubicBezTo>
                  <a:pt x="8014163" y="2866835"/>
                  <a:pt x="8015327" y="2867336"/>
                  <a:pt x="8016829" y="2868337"/>
                </a:cubicBezTo>
                <a:cubicBezTo>
                  <a:pt x="8018331" y="2869339"/>
                  <a:pt x="8020261" y="2870429"/>
                  <a:pt x="8022617" y="2871607"/>
                </a:cubicBezTo>
                <a:cubicBezTo>
                  <a:pt x="8024974" y="2872785"/>
                  <a:pt x="8027816" y="2873890"/>
                  <a:pt x="8031144" y="2874921"/>
                </a:cubicBezTo>
                <a:cubicBezTo>
                  <a:pt x="8034473" y="2875952"/>
                  <a:pt x="8038317" y="2876467"/>
                  <a:pt x="8042676" y="2876467"/>
                </a:cubicBezTo>
                <a:cubicBezTo>
                  <a:pt x="8045975" y="2876467"/>
                  <a:pt x="8048995" y="2876025"/>
                  <a:pt x="8051734" y="2875142"/>
                </a:cubicBezTo>
                <a:cubicBezTo>
                  <a:pt x="8054473" y="2874258"/>
                  <a:pt x="8056830" y="2873006"/>
                  <a:pt x="8058803" y="2871386"/>
                </a:cubicBezTo>
                <a:cubicBezTo>
                  <a:pt x="8060777" y="2869766"/>
                  <a:pt x="8062294" y="2867778"/>
                  <a:pt x="8063354" y="2865421"/>
                </a:cubicBezTo>
                <a:cubicBezTo>
                  <a:pt x="8064414" y="2863065"/>
                  <a:pt x="8064945" y="2860384"/>
                  <a:pt x="8064945" y="2857380"/>
                </a:cubicBezTo>
                <a:cubicBezTo>
                  <a:pt x="8064945" y="2854140"/>
                  <a:pt x="8064209" y="2851371"/>
                  <a:pt x="8062736" y="2849073"/>
                </a:cubicBezTo>
                <a:cubicBezTo>
                  <a:pt x="8061263" y="2846776"/>
                  <a:pt x="8059319" y="2844758"/>
                  <a:pt x="8056903" y="2843020"/>
                </a:cubicBezTo>
                <a:cubicBezTo>
                  <a:pt x="8054488" y="2841283"/>
                  <a:pt x="8051734" y="2839692"/>
                  <a:pt x="8048641" y="2838248"/>
                </a:cubicBezTo>
                <a:cubicBezTo>
                  <a:pt x="8045548" y="2836805"/>
                  <a:pt x="8042382" y="2835332"/>
                  <a:pt x="8039142" y="2833830"/>
                </a:cubicBezTo>
                <a:cubicBezTo>
                  <a:pt x="8035902" y="2832328"/>
                  <a:pt x="8032750" y="2830664"/>
                  <a:pt x="8029686" y="2828837"/>
                </a:cubicBezTo>
                <a:cubicBezTo>
                  <a:pt x="8026623" y="2827011"/>
                  <a:pt x="8023884" y="2824861"/>
                  <a:pt x="8021468" y="2822387"/>
                </a:cubicBezTo>
                <a:cubicBezTo>
                  <a:pt x="8019053" y="2819912"/>
                  <a:pt x="8017094" y="2817011"/>
                  <a:pt x="8015592" y="2813683"/>
                </a:cubicBezTo>
                <a:cubicBezTo>
                  <a:pt x="8014090" y="2810354"/>
                  <a:pt x="8013339" y="2806363"/>
                  <a:pt x="8013339" y="2801709"/>
                </a:cubicBezTo>
                <a:cubicBezTo>
                  <a:pt x="8013339" y="2796937"/>
                  <a:pt x="8014208" y="2792681"/>
                  <a:pt x="8015945" y="2788940"/>
                </a:cubicBezTo>
                <a:cubicBezTo>
                  <a:pt x="8017684" y="2785199"/>
                  <a:pt x="8020099" y="2782062"/>
                  <a:pt x="8023191" y="2779529"/>
                </a:cubicBezTo>
                <a:cubicBezTo>
                  <a:pt x="8026284" y="2776996"/>
                  <a:pt x="8029967" y="2775066"/>
                  <a:pt x="8034237" y="2773741"/>
                </a:cubicBezTo>
                <a:cubicBezTo>
                  <a:pt x="8038509" y="2772415"/>
                  <a:pt x="8043118" y="2771753"/>
                  <a:pt x="8048067" y="2771753"/>
                </a:cubicBezTo>
                <a:close/>
                <a:moveTo>
                  <a:pt x="7581342" y="2771753"/>
                </a:moveTo>
                <a:cubicBezTo>
                  <a:pt x="7583875" y="2771753"/>
                  <a:pt x="7586423" y="2771973"/>
                  <a:pt x="7588986" y="2772415"/>
                </a:cubicBezTo>
                <a:cubicBezTo>
                  <a:pt x="7591548" y="2772857"/>
                  <a:pt x="7593964" y="2773446"/>
                  <a:pt x="7596232" y="2774183"/>
                </a:cubicBezTo>
                <a:cubicBezTo>
                  <a:pt x="7598500" y="2774919"/>
                  <a:pt x="7600517" y="2775744"/>
                  <a:pt x="7602285" y="2776657"/>
                </a:cubicBezTo>
                <a:cubicBezTo>
                  <a:pt x="7604052" y="2777570"/>
                  <a:pt x="7605216" y="2778306"/>
                  <a:pt x="7605775" y="2778866"/>
                </a:cubicBezTo>
                <a:cubicBezTo>
                  <a:pt x="7606335" y="2779426"/>
                  <a:pt x="7606703" y="2779868"/>
                  <a:pt x="7606880" y="2780192"/>
                </a:cubicBezTo>
                <a:cubicBezTo>
                  <a:pt x="7607057" y="2780516"/>
                  <a:pt x="7607204" y="2780928"/>
                  <a:pt x="7607322" y="2781429"/>
                </a:cubicBezTo>
                <a:cubicBezTo>
                  <a:pt x="7607440" y="2781930"/>
                  <a:pt x="7607528" y="2782533"/>
                  <a:pt x="7607587" y="2783240"/>
                </a:cubicBezTo>
                <a:cubicBezTo>
                  <a:pt x="7607646" y="2783947"/>
                  <a:pt x="7607675" y="2784860"/>
                  <a:pt x="7607675" y="2785980"/>
                </a:cubicBezTo>
                <a:cubicBezTo>
                  <a:pt x="7607675" y="2787040"/>
                  <a:pt x="7607631" y="2787983"/>
                  <a:pt x="7607543" y="2788807"/>
                </a:cubicBezTo>
                <a:cubicBezTo>
                  <a:pt x="7607454" y="2789632"/>
                  <a:pt x="7607322" y="2790324"/>
                  <a:pt x="7607145" y="2790884"/>
                </a:cubicBezTo>
                <a:cubicBezTo>
                  <a:pt x="7606968" y="2791444"/>
                  <a:pt x="7606718" y="2791856"/>
                  <a:pt x="7606394" y="2792121"/>
                </a:cubicBezTo>
                <a:cubicBezTo>
                  <a:pt x="7606070" y="2792386"/>
                  <a:pt x="7605702" y="2792519"/>
                  <a:pt x="7605289" y="2792519"/>
                </a:cubicBezTo>
                <a:cubicBezTo>
                  <a:pt x="7604642" y="2792519"/>
                  <a:pt x="7603625" y="2792107"/>
                  <a:pt x="7602241" y="2791282"/>
                </a:cubicBezTo>
                <a:cubicBezTo>
                  <a:pt x="7600856" y="2790457"/>
                  <a:pt x="7599163" y="2789529"/>
                  <a:pt x="7597160" y="2788498"/>
                </a:cubicBezTo>
                <a:cubicBezTo>
                  <a:pt x="7595157" y="2787467"/>
                  <a:pt x="7592785" y="2786525"/>
                  <a:pt x="7590046" y="2785670"/>
                </a:cubicBezTo>
                <a:cubicBezTo>
                  <a:pt x="7587307" y="2784816"/>
                  <a:pt x="7584229" y="2784389"/>
                  <a:pt x="7580812" y="2784389"/>
                </a:cubicBezTo>
                <a:cubicBezTo>
                  <a:pt x="7577630" y="2784389"/>
                  <a:pt x="7574862" y="2784816"/>
                  <a:pt x="7572505" y="2785670"/>
                </a:cubicBezTo>
                <a:cubicBezTo>
                  <a:pt x="7570149" y="2786525"/>
                  <a:pt x="7568205" y="2787659"/>
                  <a:pt x="7566673" y="2789072"/>
                </a:cubicBezTo>
                <a:cubicBezTo>
                  <a:pt x="7565142" y="2790486"/>
                  <a:pt x="7563993" y="2792165"/>
                  <a:pt x="7563227" y="2794109"/>
                </a:cubicBezTo>
                <a:cubicBezTo>
                  <a:pt x="7562461" y="2796053"/>
                  <a:pt x="7562078" y="2798115"/>
                  <a:pt x="7562078" y="2800295"/>
                </a:cubicBezTo>
                <a:cubicBezTo>
                  <a:pt x="7562078" y="2803476"/>
                  <a:pt x="7562815" y="2806216"/>
                  <a:pt x="7564287" y="2808513"/>
                </a:cubicBezTo>
                <a:cubicBezTo>
                  <a:pt x="7565760" y="2810811"/>
                  <a:pt x="7567719" y="2812843"/>
                  <a:pt x="7570164" y="2814610"/>
                </a:cubicBezTo>
                <a:cubicBezTo>
                  <a:pt x="7572609" y="2816378"/>
                  <a:pt x="7575392" y="2817998"/>
                  <a:pt x="7578514" y="2819471"/>
                </a:cubicBezTo>
                <a:cubicBezTo>
                  <a:pt x="7581637" y="2820943"/>
                  <a:pt x="7584818" y="2822431"/>
                  <a:pt x="7588058" y="2823933"/>
                </a:cubicBezTo>
                <a:cubicBezTo>
                  <a:pt x="7591298" y="2825435"/>
                  <a:pt x="7594479" y="2827085"/>
                  <a:pt x="7597601" y="2828882"/>
                </a:cubicBezTo>
                <a:cubicBezTo>
                  <a:pt x="7600724" y="2830679"/>
                  <a:pt x="7603507" y="2832799"/>
                  <a:pt x="7605952" y="2835244"/>
                </a:cubicBezTo>
                <a:cubicBezTo>
                  <a:pt x="7608397" y="2837689"/>
                  <a:pt x="7610370" y="2840576"/>
                  <a:pt x="7611873" y="2843904"/>
                </a:cubicBezTo>
                <a:cubicBezTo>
                  <a:pt x="7613375" y="2847233"/>
                  <a:pt x="7614126" y="2851165"/>
                  <a:pt x="7614126" y="2855701"/>
                </a:cubicBezTo>
                <a:cubicBezTo>
                  <a:pt x="7614126" y="2861062"/>
                  <a:pt x="7613139" y="2865834"/>
                  <a:pt x="7611166" y="2870016"/>
                </a:cubicBezTo>
                <a:cubicBezTo>
                  <a:pt x="7609193" y="2874199"/>
                  <a:pt x="7606453" y="2877748"/>
                  <a:pt x="7602948" y="2880664"/>
                </a:cubicBezTo>
                <a:cubicBezTo>
                  <a:pt x="7599443" y="2883581"/>
                  <a:pt x="7595319" y="2885775"/>
                  <a:pt x="7590576" y="2887248"/>
                </a:cubicBezTo>
                <a:cubicBezTo>
                  <a:pt x="7585834" y="2888721"/>
                  <a:pt x="7580723" y="2889457"/>
                  <a:pt x="7575245" y="2889457"/>
                </a:cubicBezTo>
                <a:cubicBezTo>
                  <a:pt x="7571416" y="2889457"/>
                  <a:pt x="7567866" y="2889133"/>
                  <a:pt x="7564596" y="2888485"/>
                </a:cubicBezTo>
                <a:cubicBezTo>
                  <a:pt x="7561327" y="2887837"/>
                  <a:pt x="7558411" y="2887042"/>
                  <a:pt x="7555848" y="2886099"/>
                </a:cubicBezTo>
                <a:cubicBezTo>
                  <a:pt x="7553285" y="2885157"/>
                  <a:pt x="7551136" y="2884185"/>
                  <a:pt x="7549397" y="2883183"/>
                </a:cubicBezTo>
                <a:cubicBezTo>
                  <a:pt x="7547660" y="2882182"/>
                  <a:pt x="7546452" y="2881327"/>
                  <a:pt x="7545774" y="2880620"/>
                </a:cubicBezTo>
                <a:cubicBezTo>
                  <a:pt x="7545097" y="2879913"/>
                  <a:pt x="7544596" y="2879015"/>
                  <a:pt x="7544272" y="2877925"/>
                </a:cubicBezTo>
                <a:cubicBezTo>
                  <a:pt x="7543948" y="2876835"/>
                  <a:pt x="7543786" y="2875377"/>
                  <a:pt x="7543786" y="2873551"/>
                </a:cubicBezTo>
                <a:cubicBezTo>
                  <a:pt x="7543786" y="2872255"/>
                  <a:pt x="7543845" y="2871180"/>
                  <a:pt x="7543963" y="2870326"/>
                </a:cubicBezTo>
                <a:cubicBezTo>
                  <a:pt x="7544081" y="2869472"/>
                  <a:pt x="7544258" y="2868779"/>
                  <a:pt x="7544493" y="2868249"/>
                </a:cubicBezTo>
                <a:cubicBezTo>
                  <a:pt x="7544729" y="2867719"/>
                  <a:pt x="7545023" y="2867351"/>
                  <a:pt x="7545377" y="2867144"/>
                </a:cubicBezTo>
                <a:cubicBezTo>
                  <a:pt x="7545730" y="2866938"/>
                  <a:pt x="7546143" y="2866835"/>
                  <a:pt x="7546614" y="2866835"/>
                </a:cubicBezTo>
                <a:cubicBezTo>
                  <a:pt x="7547439" y="2866835"/>
                  <a:pt x="7548602" y="2867336"/>
                  <a:pt x="7550104" y="2868337"/>
                </a:cubicBezTo>
                <a:cubicBezTo>
                  <a:pt x="7551607" y="2869339"/>
                  <a:pt x="7553536" y="2870429"/>
                  <a:pt x="7555892" y="2871607"/>
                </a:cubicBezTo>
                <a:cubicBezTo>
                  <a:pt x="7558249" y="2872785"/>
                  <a:pt x="7561091" y="2873890"/>
                  <a:pt x="7564420" y="2874921"/>
                </a:cubicBezTo>
                <a:cubicBezTo>
                  <a:pt x="7567749" y="2875952"/>
                  <a:pt x="7571592" y="2876467"/>
                  <a:pt x="7575952" y="2876467"/>
                </a:cubicBezTo>
                <a:cubicBezTo>
                  <a:pt x="7579251" y="2876467"/>
                  <a:pt x="7582270" y="2876025"/>
                  <a:pt x="7585009" y="2875142"/>
                </a:cubicBezTo>
                <a:cubicBezTo>
                  <a:pt x="7587748" y="2874258"/>
                  <a:pt x="7590105" y="2873006"/>
                  <a:pt x="7592078" y="2871386"/>
                </a:cubicBezTo>
                <a:cubicBezTo>
                  <a:pt x="7594052" y="2869766"/>
                  <a:pt x="7595569" y="2867778"/>
                  <a:pt x="7596629" y="2865421"/>
                </a:cubicBezTo>
                <a:cubicBezTo>
                  <a:pt x="7597690" y="2863065"/>
                  <a:pt x="7598220" y="2860384"/>
                  <a:pt x="7598220" y="2857380"/>
                </a:cubicBezTo>
                <a:cubicBezTo>
                  <a:pt x="7598220" y="2854140"/>
                  <a:pt x="7597484" y="2851371"/>
                  <a:pt x="7596011" y="2849073"/>
                </a:cubicBezTo>
                <a:cubicBezTo>
                  <a:pt x="7594538" y="2846776"/>
                  <a:pt x="7592594" y="2844758"/>
                  <a:pt x="7590179" y="2843020"/>
                </a:cubicBezTo>
                <a:cubicBezTo>
                  <a:pt x="7587764" y="2841283"/>
                  <a:pt x="7585009" y="2839692"/>
                  <a:pt x="7581916" y="2838248"/>
                </a:cubicBezTo>
                <a:cubicBezTo>
                  <a:pt x="7578823" y="2836805"/>
                  <a:pt x="7575657" y="2835332"/>
                  <a:pt x="7572417" y="2833830"/>
                </a:cubicBezTo>
                <a:cubicBezTo>
                  <a:pt x="7569177" y="2832328"/>
                  <a:pt x="7566025" y="2830664"/>
                  <a:pt x="7562962" y="2828837"/>
                </a:cubicBezTo>
                <a:cubicBezTo>
                  <a:pt x="7559898" y="2827011"/>
                  <a:pt x="7557159" y="2824861"/>
                  <a:pt x="7554744" y="2822387"/>
                </a:cubicBezTo>
                <a:cubicBezTo>
                  <a:pt x="7552329" y="2819912"/>
                  <a:pt x="7550369" y="2817011"/>
                  <a:pt x="7548867" y="2813683"/>
                </a:cubicBezTo>
                <a:cubicBezTo>
                  <a:pt x="7547365" y="2810354"/>
                  <a:pt x="7546614" y="2806363"/>
                  <a:pt x="7546614" y="2801709"/>
                </a:cubicBezTo>
                <a:cubicBezTo>
                  <a:pt x="7546614" y="2796937"/>
                  <a:pt x="7547483" y="2792681"/>
                  <a:pt x="7549221" y="2788940"/>
                </a:cubicBezTo>
                <a:cubicBezTo>
                  <a:pt x="7550959" y="2785199"/>
                  <a:pt x="7553374" y="2782062"/>
                  <a:pt x="7556467" y="2779529"/>
                </a:cubicBezTo>
                <a:cubicBezTo>
                  <a:pt x="7559560" y="2776996"/>
                  <a:pt x="7563242" y="2775066"/>
                  <a:pt x="7567513" y="2773741"/>
                </a:cubicBezTo>
                <a:cubicBezTo>
                  <a:pt x="7571784" y="2772415"/>
                  <a:pt x="7576393" y="2771753"/>
                  <a:pt x="7581342" y="2771753"/>
                </a:cubicBezTo>
                <a:close/>
                <a:moveTo>
                  <a:pt x="7105092" y="2771753"/>
                </a:moveTo>
                <a:cubicBezTo>
                  <a:pt x="7107625" y="2771753"/>
                  <a:pt x="7110173" y="2771973"/>
                  <a:pt x="7112736" y="2772415"/>
                </a:cubicBezTo>
                <a:cubicBezTo>
                  <a:pt x="7115298" y="2772857"/>
                  <a:pt x="7117714" y="2773446"/>
                  <a:pt x="7119982" y="2774183"/>
                </a:cubicBezTo>
                <a:cubicBezTo>
                  <a:pt x="7122250" y="2774919"/>
                  <a:pt x="7124267" y="2775744"/>
                  <a:pt x="7126035" y="2776657"/>
                </a:cubicBezTo>
                <a:cubicBezTo>
                  <a:pt x="7127802" y="2777570"/>
                  <a:pt x="7128966" y="2778306"/>
                  <a:pt x="7129525" y="2778866"/>
                </a:cubicBezTo>
                <a:cubicBezTo>
                  <a:pt x="7130085" y="2779426"/>
                  <a:pt x="7130453" y="2779868"/>
                  <a:pt x="7130630" y="2780192"/>
                </a:cubicBezTo>
                <a:cubicBezTo>
                  <a:pt x="7130807" y="2780516"/>
                  <a:pt x="7130954" y="2780928"/>
                  <a:pt x="7131072" y="2781429"/>
                </a:cubicBezTo>
                <a:cubicBezTo>
                  <a:pt x="7131190" y="2781930"/>
                  <a:pt x="7131278" y="2782533"/>
                  <a:pt x="7131337" y="2783240"/>
                </a:cubicBezTo>
                <a:cubicBezTo>
                  <a:pt x="7131396" y="2783947"/>
                  <a:pt x="7131425" y="2784860"/>
                  <a:pt x="7131425" y="2785980"/>
                </a:cubicBezTo>
                <a:cubicBezTo>
                  <a:pt x="7131425" y="2787040"/>
                  <a:pt x="7131381" y="2787983"/>
                  <a:pt x="7131293" y="2788807"/>
                </a:cubicBezTo>
                <a:cubicBezTo>
                  <a:pt x="7131204" y="2789632"/>
                  <a:pt x="7131072" y="2790324"/>
                  <a:pt x="7130895" y="2790884"/>
                </a:cubicBezTo>
                <a:cubicBezTo>
                  <a:pt x="7130718" y="2791444"/>
                  <a:pt x="7130468" y="2791856"/>
                  <a:pt x="7130144" y="2792121"/>
                </a:cubicBezTo>
                <a:cubicBezTo>
                  <a:pt x="7129820" y="2792386"/>
                  <a:pt x="7129452" y="2792519"/>
                  <a:pt x="7129039" y="2792519"/>
                </a:cubicBezTo>
                <a:cubicBezTo>
                  <a:pt x="7128392" y="2792519"/>
                  <a:pt x="7127375" y="2792107"/>
                  <a:pt x="7125991" y="2791282"/>
                </a:cubicBezTo>
                <a:cubicBezTo>
                  <a:pt x="7124606" y="2790457"/>
                  <a:pt x="7122913" y="2789529"/>
                  <a:pt x="7120910" y="2788498"/>
                </a:cubicBezTo>
                <a:cubicBezTo>
                  <a:pt x="7118907" y="2787467"/>
                  <a:pt x="7116535" y="2786525"/>
                  <a:pt x="7113796" y="2785670"/>
                </a:cubicBezTo>
                <a:cubicBezTo>
                  <a:pt x="7111057" y="2784816"/>
                  <a:pt x="7107979" y="2784389"/>
                  <a:pt x="7104562" y="2784389"/>
                </a:cubicBezTo>
                <a:cubicBezTo>
                  <a:pt x="7101380" y="2784389"/>
                  <a:pt x="7098612" y="2784816"/>
                  <a:pt x="7096255" y="2785670"/>
                </a:cubicBezTo>
                <a:cubicBezTo>
                  <a:pt x="7093899" y="2786525"/>
                  <a:pt x="7091955" y="2787659"/>
                  <a:pt x="7090423" y="2789072"/>
                </a:cubicBezTo>
                <a:cubicBezTo>
                  <a:pt x="7088892" y="2790486"/>
                  <a:pt x="7087743" y="2792165"/>
                  <a:pt x="7086977" y="2794109"/>
                </a:cubicBezTo>
                <a:cubicBezTo>
                  <a:pt x="7086211" y="2796053"/>
                  <a:pt x="7085828" y="2798115"/>
                  <a:pt x="7085828" y="2800295"/>
                </a:cubicBezTo>
                <a:cubicBezTo>
                  <a:pt x="7085828" y="2803476"/>
                  <a:pt x="7086565" y="2806216"/>
                  <a:pt x="7088037" y="2808513"/>
                </a:cubicBezTo>
                <a:cubicBezTo>
                  <a:pt x="7089510" y="2810811"/>
                  <a:pt x="7091469" y="2812843"/>
                  <a:pt x="7093914" y="2814610"/>
                </a:cubicBezTo>
                <a:cubicBezTo>
                  <a:pt x="7096359" y="2816378"/>
                  <a:pt x="7099142" y="2817998"/>
                  <a:pt x="7102264" y="2819471"/>
                </a:cubicBezTo>
                <a:cubicBezTo>
                  <a:pt x="7105387" y="2820943"/>
                  <a:pt x="7108568" y="2822431"/>
                  <a:pt x="7111808" y="2823933"/>
                </a:cubicBezTo>
                <a:cubicBezTo>
                  <a:pt x="7115048" y="2825435"/>
                  <a:pt x="7118229" y="2827085"/>
                  <a:pt x="7121351" y="2828882"/>
                </a:cubicBezTo>
                <a:cubicBezTo>
                  <a:pt x="7124474" y="2830679"/>
                  <a:pt x="7127257" y="2832799"/>
                  <a:pt x="7129702" y="2835244"/>
                </a:cubicBezTo>
                <a:cubicBezTo>
                  <a:pt x="7132147" y="2837689"/>
                  <a:pt x="7134120" y="2840576"/>
                  <a:pt x="7135623" y="2843904"/>
                </a:cubicBezTo>
                <a:cubicBezTo>
                  <a:pt x="7137125" y="2847233"/>
                  <a:pt x="7137876" y="2851165"/>
                  <a:pt x="7137876" y="2855701"/>
                </a:cubicBezTo>
                <a:cubicBezTo>
                  <a:pt x="7137876" y="2861062"/>
                  <a:pt x="7136889" y="2865834"/>
                  <a:pt x="7134916" y="2870016"/>
                </a:cubicBezTo>
                <a:cubicBezTo>
                  <a:pt x="7132943" y="2874199"/>
                  <a:pt x="7130203" y="2877748"/>
                  <a:pt x="7126698" y="2880664"/>
                </a:cubicBezTo>
                <a:cubicBezTo>
                  <a:pt x="7123193" y="2883581"/>
                  <a:pt x="7119069" y="2885775"/>
                  <a:pt x="7114326" y="2887248"/>
                </a:cubicBezTo>
                <a:cubicBezTo>
                  <a:pt x="7109584" y="2888721"/>
                  <a:pt x="7104473" y="2889457"/>
                  <a:pt x="7098995" y="2889457"/>
                </a:cubicBezTo>
                <a:cubicBezTo>
                  <a:pt x="7095166" y="2889457"/>
                  <a:pt x="7091616" y="2889133"/>
                  <a:pt x="7088346" y="2888485"/>
                </a:cubicBezTo>
                <a:cubicBezTo>
                  <a:pt x="7085077" y="2887837"/>
                  <a:pt x="7082161" y="2887042"/>
                  <a:pt x="7079598" y="2886099"/>
                </a:cubicBezTo>
                <a:cubicBezTo>
                  <a:pt x="7077035" y="2885157"/>
                  <a:pt x="7074886" y="2884185"/>
                  <a:pt x="7073147" y="2883183"/>
                </a:cubicBezTo>
                <a:cubicBezTo>
                  <a:pt x="7071410" y="2882182"/>
                  <a:pt x="7070202" y="2881327"/>
                  <a:pt x="7069524" y="2880620"/>
                </a:cubicBezTo>
                <a:cubicBezTo>
                  <a:pt x="7068847" y="2879913"/>
                  <a:pt x="7068346" y="2879015"/>
                  <a:pt x="7068022" y="2877925"/>
                </a:cubicBezTo>
                <a:cubicBezTo>
                  <a:pt x="7067698" y="2876835"/>
                  <a:pt x="7067536" y="2875377"/>
                  <a:pt x="7067536" y="2873551"/>
                </a:cubicBezTo>
                <a:cubicBezTo>
                  <a:pt x="7067536" y="2872255"/>
                  <a:pt x="7067595" y="2871180"/>
                  <a:pt x="7067713" y="2870326"/>
                </a:cubicBezTo>
                <a:cubicBezTo>
                  <a:pt x="7067831" y="2869472"/>
                  <a:pt x="7068008" y="2868779"/>
                  <a:pt x="7068243" y="2868249"/>
                </a:cubicBezTo>
                <a:cubicBezTo>
                  <a:pt x="7068479" y="2867719"/>
                  <a:pt x="7068773" y="2867351"/>
                  <a:pt x="7069127" y="2867144"/>
                </a:cubicBezTo>
                <a:cubicBezTo>
                  <a:pt x="7069480" y="2866938"/>
                  <a:pt x="7069893" y="2866835"/>
                  <a:pt x="7070364" y="2866835"/>
                </a:cubicBezTo>
                <a:cubicBezTo>
                  <a:pt x="7071189" y="2866835"/>
                  <a:pt x="7072352" y="2867336"/>
                  <a:pt x="7073854" y="2868337"/>
                </a:cubicBezTo>
                <a:cubicBezTo>
                  <a:pt x="7075357" y="2869339"/>
                  <a:pt x="7077286" y="2870429"/>
                  <a:pt x="7079642" y="2871607"/>
                </a:cubicBezTo>
                <a:cubicBezTo>
                  <a:pt x="7081999" y="2872785"/>
                  <a:pt x="7084841" y="2873890"/>
                  <a:pt x="7088170" y="2874921"/>
                </a:cubicBezTo>
                <a:cubicBezTo>
                  <a:pt x="7091499" y="2875952"/>
                  <a:pt x="7095342" y="2876467"/>
                  <a:pt x="7099702" y="2876467"/>
                </a:cubicBezTo>
                <a:cubicBezTo>
                  <a:pt x="7103001" y="2876467"/>
                  <a:pt x="7106020" y="2876025"/>
                  <a:pt x="7108759" y="2875142"/>
                </a:cubicBezTo>
                <a:cubicBezTo>
                  <a:pt x="7111498" y="2874258"/>
                  <a:pt x="7113855" y="2873006"/>
                  <a:pt x="7115828" y="2871386"/>
                </a:cubicBezTo>
                <a:cubicBezTo>
                  <a:pt x="7117802" y="2869766"/>
                  <a:pt x="7119319" y="2867778"/>
                  <a:pt x="7120379" y="2865421"/>
                </a:cubicBezTo>
                <a:cubicBezTo>
                  <a:pt x="7121440" y="2863065"/>
                  <a:pt x="7121970" y="2860384"/>
                  <a:pt x="7121970" y="2857380"/>
                </a:cubicBezTo>
                <a:cubicBezTo>
                  <a:pt x="7121970" y="2854140"/>
                  <a:pt x="7121234" y="2851371"/>
                  <a:pt x="7119761" y="2849073"/>
                </a:cubicBezTo>
                <a:cubicBezTo>
                  <a:pt x="7118288" y="2846776"/>
                  <a:pt x="7116344" y="2844758"/>
                  <a:pt x="7113929" y="2843020"/>
                </a:cubicBezTo>
                <a:cubicBezTo>
                  <a:pt x="7111514" y="2841283"/>
                  <a:pt x="7108759" y="2839692"/>
                  <a:pt x="7105666" y="2838248"/>
                </a:cubicBezTo>
                <a:cubicBezTo>
                  <a:pt x="7102573" y="2836805"/>
                  <a:pt x="7099407" y="2835332"/>
                  <a:pt x="7096167" y="2833830"/>
                </a:cubicBezTo>
                <a:cubicBezTo>
                  <a:pt x="7092927" y="2832328"/>
                  <a:pt x="7089775" y="2830664"/>
                  <a:pt x="7086712" y="2828837"/>
                </a:cubicBezTo>
                <a:cubicBezTo>
                  <a:pt x="7083648" y="2827011"/>
                  <a:pt x="7080909" y="2824861"/>
                  <a:pt x="7078494" y="2822387"/>
                </a:cubicBezTo>
                <a:cubicBezTo>
                  <a:pt x="7076079" y="2819912"/>
                  <a:pt x="7074119" y="2817011"/>
                  <a:pt x="7072617" y="2813683"/>
                </a:cubicBezTo>
                <a:cubicBezTo>
                  <a:pt x="7071115" y="2810354"/>
                  <a:pt x="7070364" y="2806363"/>
                  <a:pt x="7070364" y="2801709"/>
                </a:cubicBezTo>
                <a:cubicBezTo>
                  <a:pt x="7070364" y="2796937"/>
                  <a:pt x="7071233" y="2792681"/>
                  <a:pt x="7072971" y="2788940"/>
                </a:cubicBezTo>
                <a:cubicBezTo>
                  <a:pt x="7074709" y="2785199"/>
                  <a:pt x="7077124" y="2782062"/>
                  <a:pt x="7080217" y="2779529"/>
                </a:cubicBezTo>
                <a:cubicBezTo>
                  <a:pt x="7083310" y="2776996"/>
                  <a:pt x="7086992" y="2775066"/>
                  <a:pt x="7091263" y="2773741"/>
                </a:cubicBezTo>
                <a:cubicBezTo>
                  <a:pt x="7095534" y="2772415"/>
                  <a:pt x="7100143" y="2771753"/>
                  <a:pt x="7105092" y="2771753"/>
                </a:cubicBezTo>
                <a:close/>
                <a:moveTo>
                  <a:pt x="6638367" y="2771753"/>
                </a:moveTo>
                <a:cubicBezTo>
                  <a:pt x="6640900" y="2771753"/>
                  <a:pt x="6643448" y="2771973"/>
                  <a:pt x="6646011" y="2772415"/>
                </a:cubicBezTo>
                <a:cubicBezTo>
                  <a:pt x="6648573" y="2772857"/>
                  <a:pt x="6650989" y="2773446"/>
                  <a:pt x="6653257" y="2774183"/>
                </a:cubicBezTo>
                <a:cubicBezTo>
                  <a:pt x="6655525" y="2774919"/>
                  <a:pt x="6657542" y="2775744"/>
                  <a:pt x="6659310" y="2776657"/>
                </a:cubicBezTo>
                <a:cubicBezTo>
                  <a:pt x="6661077" y="2777570"/>
                  <a:pt x="6662241" y="2778306"/>
                  <a:pt x="6662800" y="2778866"/>
                </a:cubicBezTo>
                <a:cubicBezTo>
                  <a:pt x="6663360" y="2779426"/>
                  <a:pt x="6663728" y="2779868"/>
                  <a:pt x="6663905" y="2780192"/>
                </a:cubicBezTo>
                <a:cubicBezTo>
                  <a:pt x="6664082" y="2780516"/>
                  <a:pt x="6664229" y="2780928"/>
                  <a:pt x="6664347" y="2781429"/>
                </a:cubicBezTo>
                <a:cubicBezTo>
                  <a:pt x="6664465" y="2781930"/>
                  <a:pt x="6664553" y="2782533"/>
                  <a:pt x="6664612" y="2783240"/>
                </a:cubicBezTo>
                <a:cubicBezTo>
                  <a:pt x="6664671" y="2783947"/>
                  <a:pt x="6664700" y="2784860"/>
                  <a:pt x="6664700" y="2785980"/>
                </a:cubicBezTo>
                <a:cubicBezTo>
                  <a:pt x="6664700" y="2787040"/>
                  <a:pt x="6664656" y="2787983"/>
                  <a:pt x="6664568" y="2788807"/>
                </a:cubicBezTo>
                <a:cubicBezTo>
                  <a:pt x="6664479" y="2789632"/>
                  <a:pt x="6664347" y="2790324"/>
                  <a:pt x="6664170" y="2790884"/>
                </a:cubicBezTo>
                <a:cubicBezTo>
                  <a:pt x="6663993" y="2791444"/>
                  <a:pt x="6663743" y="2791856"/>
                  <a:pt x="6663419" y="2792121"/>
                </a:cubicBezTo>
                <a:cubicBezTo>
                  <a:pt x="6663095" y="2792386"/>
                  <a:pt x="6662727" y="2792519"/>
                  <a:pt x="6662314" y="2792519"/>
                </a:cubicBezTo>
                <a:cubicBezTo>
                  <a:pt x="6661667" y="2792519"/>
                  <a:pt x="6660650" y="2792107"/>
                  <a:pt x="6659266" y="2791282"/>
                </a:cubicBezTo>
                <a:cubicBezTo>
                  <a:pt x="6657881" y="2790457"/>
                  <a:pt x="6656188" y="2789529"/>
                  <a:pt x="6654185" y="2788498"/>
                </a:cubicBezTo>
                <a:cubicBezTo>
                  <a:pt x="6652182" y="2787467"/>
                  <a:pt x="6649810" y="2786525"/>
                  <a:pt x="6647071" y="2785670"/>
                </a:cubicBezTo>
                <a:cubicBezTo>
                  <a:pt x="6644332" y="2784816"/>
                  <a:pt x="6641254" y="2784389"/>
                  <a:pt x="6637837" y="2784389"/>
                </a:cubicBezTo>
                <a:cubicBezTo>
                  <a:pt x="6634655" y="2784389"/>
                  <a:pt x="6631887" y="2784816"/>
                  <a:pt x="6629530" y="2785670"/>
                </a:cubicBezTo>
                <a:cubicBezTo>
                  <a:pt x="6627174" y="2786525"/>
                  <a:pt x="6625230" y="2787659"/>
                  <a:pt x="6623698" y="2789072"/>
                </a:cubicBezTo>
                <a:cubicBezTo>
                  <a:pt x="6622167" y="2790486"/>
                  <a:pt x="6621018" y="2792165"/>
                  <a:pt x="6620252" y="2794109"/>
                </a:cubicBezTo>
                <a:cubicBezTo>
                  <a:pt x="6619486" y="2796053"/>
                  <a:pt x="6619103" y="2798115"/>
                  <a:pt x="6619103" y="2800295"/>
                </a:cubicBezTo>
                <a:cubicBezTo>
                  <a:pt x="6619103" y="2803476"/>
                  <a:pt x="6619840" y="2806216"/>
                  <a:pt x="6621312" y="2808513"/>
                </a:cubicBezTo>
                <a:cubicBezTo>
                  <a:pt x="6622785" y="2810811"/>
                  <a:pt x="6624744" y="2812843"/>
                  <a:pt x="6627189" y="2814610"/>
                </a:cubicBezTo>
                <a:cubicBezTo>
                  <a:pt x="6629634" y="2816378"/>
                  <a:pt x="6632417" y="2817998"/>
                  <a:pt x="6635539" y="2819471"/>
                </a:cubicBezTo>
                <a:cubicBezTo>
                  <a:pt x="6638662" y="2820943"/>
                  <a:pt x="6641843" y="2822431"/>
                  <a:pt x="6645083" y="2823933"/>
                </a:cubicBezTo>
                <a:cubicBezTo>
                  <a:pt x="6648323" y="2825435"/>
                  <a:pt x="6651504" y="2827085"/>
                  <a:pt x="6654626" y="2828882"/>
                </a:cubicBezTo>
                <a:cubicBezTo>
                  <a:pt x="6657749" y="2830679"/>
                  <a:pt x="6660532" y="2832799"/>
                  <a:pt x="6662977" y="2835244"/>
                </a:cubicBezTo>
                <a:cubicBezTo>
                  <a:pt x="6665422" y="2837689"/>
                  <a:pt x="6667395" y="2840576"/>
                  <a:pt x="6668898" y="2843904"/>
                </a:cubicBezTo>
                <a:cubicBezTo>
                  <a:pt x="6670400" y="2847233"/>
                  <a:pt x="6671151" y="2851165"/>
                  <a:pt x="6671151" y="2855701"/>
                </a:cubicBezTo>
                <a:cubicBezTo>
                  <a:pt x="6671151" y="2861062"/>
                  <a:pt x="6670164" y="2865834"/>
                  <a:pt x="6668191" y="2870016"/>
                </a:cubicBezTo>
                <a:cubicBezTo>
                  <a:pt x="6666218" y="2874199"/>
                  <a:pt x="6663478" y="2877748"/>
                  <a:pt x="6659973" y="2880664"/>
                </a:cubicBezTo>
                <a:cubicBezTo>
                  <a:pt x="6656468" y="2883581"/>
                  <a:pt x="6652344" y="2885775"/>
                  <a:pt x="6647601" y="2887248"/>
                </a:cubicBezTo>
                <a:cubicBezTo>
                  <a:pt x="6642859" y="2888721"/>
                  <a:pt x="6637748" y="2889457"/>
                  <a:pt x="6632270" y="2889457"/>
                </a:cubicBezTo>
                <a:cubicBezTo>
                  <a:pt x="6628441" y="2889457"/>
                  <a:pt x="6624891" y="2889133"/>
                  <a:pt x="6621621" y="2888485"/>
                </a:cubicBezTo>
                <a:cubicBezTo>
                  <a:pt x="6618352" y="2887837"/>
                  <a:pt x="6615436" y="2887042"/>
                  <a:pt x="6612873" y="2886099"/>
                </a:cubicBezTo>
                <a:cubicBezTo>
                  <a:pt x="6610310" y="2885157"/>
                  <a:pt x="6608161" y="2884185"/>
                  <a:pt x="6606422" y="2883183"/>
                </a:cubicBezTo>
                <a:cubicBezTo>
                  <a:pt x="6604685" y="2882182"/>
                  <a:pt x="6603477" y="2881327"/>
                  <a:pt x="6602799" y="2880620"/>
                </a:cubicBezTo>
                <a:cubicBezTo>
                  <a:pt x="6602122" y="2879913"/>
                  <a:pt x="6601621" y="2879015"/>
                  <a:pt x="6601297" y="2877925"/>
                </a:cubicBezTo>
                <a:cubicBezTo>
                  <a:pt x="6600973" y="2876835"/>
                  <a:pt x="6600811" y="2875377"/>
                  <a:pt x="6600811" y="2873551"/>
                </a:cubicBezTo>
                <a:cubicBezTo>
                  <a:pt x="6600811" y="2872255"/>
                  <a:pt x="6600870" y="2871180"/>
                  <a:pt x="6600988" y="2870326"/>
                </a:cubicBezTo>
                <a:cubicBezTo>
                  <a:pt x="6601106" y="2869472"/>
                  <a:pt x="6601283" y="2868779"/>
                  <a:pt x="6601518" y="2868249"/>
                </a:cubicBezTo>
                <a:cubicBezTo>
                  <a:pt x="6601754" y="2867719"/>
                  <a:pt x="6602048" y="2867351"/>
                  <a:pt x="6602402" y="2867144"/>
                </a:cubicBezTo>
                <a:cubicBezTo>
                  <a:pt x="6602755" y="2866938"/>
                  <a:pt x="6603168" y="2866835"/>
                  <a:pt x="6603639" y="2866835"/>
                </a:cubicBezTo>
                <a:cubicBezTo>
                  <a:pt x="6604464" y="2866835"/>
                  <a:pt x="6605627" y="2867336"/>
                  <a:pt x="6607129" y="2868337"/>
                </a:cubicBezTo>
                <a:cubicBezTo>
                  <a:pt x="6608632" y="2869339"/>
                  <a:pt x="6610561" y="2870429"/>
                  <a:pt x="6612917" y="2871607"/>
                </a:cubicBezTo>
                <a:cubicBezTo>
                  <a:pt x="6615274" y="2872785"/>
                  <a:pt x="6618116" y="2873890"/>
                  <a:pt x="6621445" y="2874921"/>
                </a:cubicBezTo>
                <a:cubicBezTo>
                  <a:pt x="6624774" y="2875952"/>
                  <a:pt x="6628617" y="2876467"/>
                  <a:pt x="6632977" y="2876467"/>
                </a:cubicBezTo>
                <a:cubicBezTo>
                  <a:pt x="6636276" y="2876467"/>
                  <a:pt x="6639295" y="2876025"/>
                  <a:pt x="6642034" y="2875142"/>
                </a:cubicBezTo>
                <a:cubicBezTo>
                  <a:pt x="6644773" y="2874258"/>
                  <a:pt x="6647130" y="2873006"/>
                  <a:pt x="6649103" y="2871386"/>
                </a:cubicBezTo>
                <a:cubicBezTo>
                  <a:pt x="6651077" y="2869766"/>
                  <a:pt x="6652594" y="2867778"/>
                  <a:pt x="6653654" y="2865421"/>
                </a:cubicBezTo>
                <a:cubicBezTo>
                  <a:pt x="6654715" y="2863065"/>
                  <a:pt x="6655245" y="2860384"/>
                  <a:pt x="6655245" y="2857380"/>
                </a:cubicBezTo>
                <a:cubicBezTo>
                  <a:pt x="6655245" y="2854140"/>
                  <a:pt x="6654509" y="2851371"/>
                  <a:pt x="6653036" y="2849073"/>
                </a:cubicBezTo>
                <a:cubicBezTo>
                  <a:pt x="6651563" y="2846776"/>
                  <a:pt x="6649619" y="2844758"/>
                  <a:pt x="6647204" y="2843020"/>
                </a:cubicBezTo>
                <a:cubicBezTo>
                  <a:pt x="6644789" y="2841283"/>
                  <a:pt x="6642034" y="2839692"/>
                  <a:pt x="6638941" y="2838248"/>
                </a:cubicBezTo>
                <a:cubicBezTo>
                  <a:pt x="6635848" y="2836805"/>
                  <a:pt x="6632682" y="2835332"/>
                  <a:pt x="6629442" y="2833830"/>
                </a:cubicBezTo>
                <a:cubicBezTo>
                  <a:pt x="6626202" y="2832328"/>
                  <a:pt x="6623050" y="2830664"/>
                  <a:pt x="6619987" y="2828837"/>
                </a:cubicBezTo>
                <a:cubicBezTo>
                  <a:pt x="6616923" y="2827011"/>
                  <a:pt x="6614184" y="2824861"/>
                  <a:pt x="6611769" y="2822387"/>
                </a:cubicBezTo>
                <a:cubicBezTo>
                  <a:pt x="6609354" y="2819912"/>
                  <a:pt x="6607394" y="2817011"/>
                  <a:pt x="6605892" y="2813683"/>
                </a:cubicBezTo>
                <a:cubicBezTo>
                  <a:pt x="6604390" y="2810354"/>
                  <a:pt x="6603639" y="2806363"/>
                  <a:pt x="6603639" y="2801709"/>
                </a:cubicBezTo>
                <a:cubicBezTo>
                  <a:pt x="6603639" y="2796937"/>
                  <a:pt x="6604508" y="2792681"/>
                  <a:pt x="6606246" y="2788940"/>
                </a:cubicBezTo>
                <a:cubicBezTo>
                  <a:pt x="6607984" y="2785199"/>
                  <a:pt x="6610399" y="2782062"/>
                  <a:pt x="6613492" y="2779529"/>
                </a:cubicBezTo>
                <a:cubicBezTo>
                  <a:pt x="6616585" y="2776996"/>
                  <a:pt x="6620267" y="2775066"/>
                  <a:pt x="6624538" y="2773741"/>
                </a:cubicBezTo>
                <a:cubicBezTo>
                  <a:pt x="6628809" y="2772415"/>
                  <a:pt x="6633418" y="2771753"/>
                  <a:pt x="6638367" y="2771753"/>
                </a:cubicBezTo>
                <a:close/>
                <a:moveTo>
                  <a:pt x="6162117" y="2771753"/>
                </a:moveTo>
                <a:cubicBezTo>
                  <a:pt x="6164650" y="2771753"/>
                  <a:pt x="6167198" y="2771973"/>
                  <a:pt x="6169761" y="2772415"/>
                </a:cubicBezTo>
                <a:cubicBezTo>
                  <a:pt x="6172323" y="2772857"/>
                  <a:pt x="6174739" y="2773446"/>
                  <a:pt x="6177007" y="2774183"/>
                </a:cubicBezTo>
                <a:cubicBezTo>
                  <a:pt x="6179275" y="2774919"/>
                  <a:pt x="6181292" y="2775744"/>
                  <a:pt x="6183060" y="2776657"/>
                </a:cubicBezTo>
                <a:cubicBezTo>
                  <a:pt x="6184827" y="2777570"/>
                  <a:pt x="6185991" y="2778306"/>
                  <a:pt x="6186550" y="2778866"/>
                </a:cubicBezTo>
                <a:cubicBezTo>
                  <a:pt x="6187110" y="2779426"/>
                  <a:pt x="6187478" y="2779868"/>
                  <a:pt x="6187655" y="2780192"/>
                </a:cubicBezTo>
                <a:cubicBezTo>
                  <a:pt x="6187832" y="2780516"/>
                  <a:pt x="6187979" y="2780928"/>
                  <a:pt x="6188097" y="2781429"/>
                </a:cubicBezTo>
                <a:cubicBezTo>
                  <a:pt x="6188215" y="2781930"/>
                  <a:pt x="6188303" y="2782533"/>
                  <a:pt x="6188362" y="2783240"/>
                </a:cubicBezTo>
                <a:cubicBezTo>
                  <a:pt x="6188421" y="2783947"/>
                  <a:pt x="6188450" y="2784860"/>
                  <a:pt x="6188450" y="2785980"/>
                </a:cubicBezTo>
                <a:cubicBezTo>
                  <a:pt x="6188450" y="2787040"/>
                  <a:pt x="6188406" y="2787983"/>
                  <a:pt x="6188318" y="2788807"/>
                </a:cubicBezTo>
                <a:cubicBezTo>
                  <a:pt x="6188229" y="2789632"/>
                  <a:pt x="6188097" y="2790324"/>
                  <a:pt x="6187920" y="2790884"/>
                </a:cubicBezTo>
                <a:cubicBezTo>
                  <a:pt x="6187743" y="2791444"/>
                  <a:pt x="6187493" y="2791856"/>
                  <a:pt x="6187169" y="2792121"/>
                </a:cubicBezTo>
                <a:cubicBezTo>
                  <a:pt x="6186845" y="2792386"/>
                  <a:pt x="6186477" y="2792519"/>
                  <a:pt x="6186064" y="2792519"/>
                </a:cubicBezTo>
                <a:cubicBezTo>
                  <a:pt x="6185417" y="2792519"/>
                  <a:pt x="6184400" y="2792107"/>
                  <a:pt x="6183016" y="2791282"/>
                </a:cubicBezTo>
                <a:cubicBezTo>
                  <a:pt x="6181631" y="2790457"/>
                  <a:pt x="6179938" y="2789529"/>
                  <a:pt x="6177935" y="2788498"/>
                </a:cubicBezTo>
                <a:cubicBezTo>
                  <a:pt x="6175932" y="2787467"/>
                  <a:pt x="6173560" y="2786525"/>
                  <a:pt x="6170821" y="2785670"/>
                </a:cubicBezTo>
                <a:cubicBezTo>
                  <a:pt x="6168082" y="2784816"/>
                  <a:pt x="6165004" y="2784389"/>
                  <a:pt x="6161587" y="2784389"/>
                </a:cubicBezTo>
                <a:cubicBezTo>
                  <a:pt x="6158405" y="2784389"/>
                  <a:pt x="6155637" y="2784816"/>
                  <a:pt x="6153280" y="2785670"/>
                </a:cubicBezTo>
                <a:cubicBezTo>
                  <a:pt x="6150924" y="2786525"/>
                  <a:pt x="6148980" y="2787659"/>
                  <a:pt x="6147448" y="2789072"/>
                </a:cubicBezTo>
                <a:cubicBezTo>
                  <a:pt x="6145917" y="2790486"/>
                  <a:pt x="6144768" y="2792165"/>
                  <a:pt x="6144002" y="2794109"/>
                </a:cubicBezTo>
                <a:cubicBezTo>
                  <a:pt x="6143236" y="2796053"/>
                  <a:pt x="6142853" y="2798115"/>
                  <a:pt x="6142853" y="2800295"/>
                </a:cubicBezTo>
                <a:cubicBezTo>
                  <a:pt x="6142853" y="2803476"/>
                  <a:pt x="6143590" y="2806216"/>
                  <a:pt x="6145062" y="2808513"/>
                </a:cubicBezTo>
                <a:cubicBezTo>
                  <a:pt x="6146535" y="2810811"/>
                  <a:pt x="6148494" y="2812843"/>
                  <a:pt x="6150939" y="2814610"/>
                </a:cubicBezTo>
                <a:cubicBezTo>
                  <a:pt x="6153384" y="2816378"/>
                  <a:pt x="6156167" y="2817998"/>
                  <a:pt x="6159289" y="2819471"/>
                </a:cubicBezTo>
                <a:cubicBezTo>
                  <a:pt x="6162412" y="2820943"/>
                  <a:pt x="6165593" y="2822431"/>
                  <a:pt x="6168833" y="2823933"/>
                </a:cubicBezTo>
                <a:cubicBezTo>
                  <a:pt x="6172073" y="2825435"/>
                  <a:pt x="6175254" y="2827085"/>
                  <a:pt x="6178376" y="2828882"/>
                </a:cubicBezTo>
                <a:cubicBezTo>
                  <a:pt x="6181499" y="2830679"/>
                  <a:pt x="6184282" y="2832799"/>
                  <a:pt x="6186727" y="2835244"/>
                </a:cubicBezTo>
                <a:cubicBezTo>
                  <a:pt x="6189172" y="2837689"/>
                  <a:pt x="6191145" y="2840576"/>
                  <a:pt x="6192648" y="2843904"/>
                </a:cubicBezTo>
                <a:cubicBezTo>
                  <a:pt x="6194150" y="2847233"/>
                  <a:pt x="6194901" y="2851165"/>
                  <a:pt x="6194901" y="2855701"/>
                </a:cubicBezTo>
                <a:cubicBezTo>
                  <a:pt x="6194901" y="2861062"/>
                  <a:pt x="6193914" y="2865834"/>
                  <a:pt x="6191941" y="2870016"/>
                </a:cubicBezTo>
                <a:cubicBezTo>
                  <a:pt x="6189968" y="2874199"/>
                  <a:pt x="6187228" y="2877748"/>
                  <a:pt x="6183723" y="2880664"/>
                </a:cubicBezTo>
                <a:cubicBezTo>
                  <a:pt x="6180218" y="2883581"/>
                  <a:pt x="6176094" y="2885775"/>
                  <a:pt x="6171351" y="2887248"/>
                </a:cubicBezTo>
                <a:cubicBezTo>
                  <a:pt x="6166609" y="2888721"/>
                  <a:pt x="6161498" y="2889457"/>
                  <a:pt x="6156020" y="2889457"/>
                </a:cubicBezTo>
                <a:cubicBezTo>
                  <a:pt x="6152191" y="2889457"/>
                  <a:pt x="6148641" y="2889133"/>
                  <a:pt x="6145371" y="2888485"/>
                </a:cubicBezTo>
                <a:cubicBezTo>
                  <a:pt x="6142102" y="2887837"/>
                  <a:pt x="6139186" y="2887042"/>
                  <a:pt x="6136623" y="2886099"/>
                </a:cubicBezTo>
                <a:cubicBezTo>
                  <a:pt x="6134060" y="2885157"/>
                  <a:pt x="6131911" y="2884185"/>
                  <a:pt x="6130172" y="2883183"/>
                </a:cubicBezTo>
                <a:cubicBezTo>
                  <a:pt x="6128435" y="2882182"/>
                  <a:pt x="6127227" y="2881327"/>
                  <a:pt x="6126549" y="2880620"/>
                </a:cubicBezTo>
                <a:cubicBezTo>
                  <a:pt x="6125872" y="2879913"/>
                  <a:pt x="6125371" y="2879015"/>
                  <a:pt x="6125047" y="2877925"/>
                </a:cubicBezTo>
                <a:cubicBezTo>
                  <a:pt x="6124723" y="2876835"/>
                  <a:pt x="6124561" y="2875377"/>
                  <a:pt x="6124561" y="2873551"/>
                </a:cubicBezTo>
                <a:cubicBezTo>
                  <a:pt x="6124561" y="2872255"/>
                  <a:pt x="6124620" y="2871180"/>
                  <a:pt x="6124738" y="2870326"/>
                </a:cubicBezTo>
                <a:cubicBezTo>
                  <a:pt x="6124856" y="2869472"/>
                  <a:pt x="6125033" y="2868779"/>
                  <a:pt x="6125268" y="2868249"/>
                </a:cubicBezTo>
                <a:cubicBezTo>
                  <a:pt x="6125504" y="2867719"/>
                  <a:pt x="6125798" y="2867351"/>
                  <a:pt x="6126152" y="2867144"/>
                </a:cubicBezTo>
                <a:cubicBezTo>
                  <a:pt x="6126505" y="2866938"/>
                  <a:pt x="6126918" y="2866835"/>
                  <a:pt x="6127389" y="2866835"/>
                </a:cubicBezTo>
                <a:cubicBezTo>
                  <a:pt x="6128214" y="2866835"/>
                  <a:pt x="6129377" y="2867336"/>
                  <a:pt x="6130879" y="2868337"/>
                </a:cubicBezTo>
                <a:cubicBezTo>
                  <a:pt x="6132382" y="2869339"/>
                  <a:pt x="6134311" y="2870429"/>
                  <a:pt x="6136667" y="2871607"/>
                </a:cubicBezTo>
                <a:cubicBezTo>
                  <a:pt x="6139024" y="2872785"/>
                  <a:pt x="6141866" y="2873890"/>
                  <a:pt x="6145195" y="2874921"/>
                </a:cubicBezTo>
                <a:cubicBezTo>
                  <a:pt x="6148524" y="2875952"/>
                  <a:pt x="6152367" y="2876467"/>
                  <a:pt x="6156727" y="2876467"/>
                </a:cubicBezTo>
                <a:cubicBezTo>
                  <a:pt x="6160026" y="2876467"/>
                  <a:pt x="6163045" y="2876025"/>
                  <a:pt x="6165784" y="2875142"/>
                </a:cubicBezTo>
                <a:cubicBezTo>
                  <a:pt x="6168523" y="2874258"/>
                  <a:pt x="6170880" y="2873006"/>
                  <a:pt x="6172853" y="2871386"/>
                </a:cubicBezTo>
                <a:cubicBezTo>
                  <a:pt x="6174827" y="2869766"/>
                  <a:pt x="6176344" y="2867778"/>
                  <a:pt x="6177404" y="2865421"/>
                </a:cubicBezTo>
                <a:cubicBezTo>
                  <a:pt x="6178465" y="2863065"/>
                  <a:pt x="6178995" y="2860384"/>
                  <a:pt x="6178995" y="2857380"/>
                </a:cubicBezTo>
                <a:cubicBezTo>
                  <a:pt x="6178995" y="2854140"/>
                  <a:pt x="6178259" y="2851371"/>
                  <a:pt x="6176786" y="2849073"/>
                </a:cubicBezTo>
                <a:cubicBezTo>
                  <a:pt x="6175313" y="2846776"/>
                  <a:pt x="6173369" y="2844758"/>
                  <a:pt x="6170954" y="2843020"/>
                </a:cubicBezTo>
                <a:cubicBezTo>
                  <a:pt x="6168539" y="2841283"/>
                  <a:pt x="6165784" y="2839692"/>
                  <a:pt x="6162691" y="2838248"/>
                </a:cubicBezTo>
                <a:cubicBezTo>
                  <a:pt x="6159598" y="2836805"/>
                  <a:pt x="6156432" y="2835332"/>
                  <a:pt x="6153192" y="2833830"/>
                </a:cubicBezTo>
                <a:cubicBezTo>
                  <a:pt x="6149952" y="2832328"/>
                  <a:pt x="6146800" y="2830664"/>
                  <a:pt x="6143737" y="2828837"/>
                </a:cubicBezTo>
                <a:cubicBezTo>
                  <a:pt x="6140673" y="2827011"/>
                  <a:pt x="6137934" y="2824861"/>
                  <a:pt x="6135519" y="2822387"/>
                </a:cubicBezTo>
                <a:cubicBezTo>
                  <a:pt x="6133104" y="2819912"/>
                  <a:pt x="6131144" y="2817011"/>
                  <a:pt x="6129642" y="2813683"/>
                </a:cubicBezTo>
                <a:cubicBezTo>
                  <a:pt x="6128140" y="2810354"/>
                  <a:pt x="6127389" y="2806363"/>
                  <a:pt x="6127389" y="2801709"/>
                </a:cubicBezTo>
                <a:cubicBezTo>
                  <a:pt x="6127389" y="2796937"/>
                  <a:pt x="6128258" y="2792681"/>
                  <a:pt x="6129996" y="2788940"/>
                </a:cubicBezTo>
                <a:cubicBezTo>
                  <a:pt x="6131734" y="2785199"/>
                  <a:pt x="6134149" y="2782062"/>
                  <a:pt x="6137242" y="2779529"/>
                </a:cubicBezTo>
                <a:cubicBezTo>
                  <a:pt x="6140335" y="2776996"/>
                  <a:pt x="6144017" y="2775066"/>
                  <a:pt x="6148288" y="2773741"/>
                </a:cubicBezTo>
                <a:cubicBezTo>
                  <a:pt x="6152559" y="2772415"/>
                  <a:pt x="6157168" y="2771753"/>
                  <a:pt x="6162117" y="2771753"/>
                </a:cubicBezTo>
                <a:close/>
                <a:moveTo>
                  <a:pt x="5695392" y="2771753"/>
                </a:moveTo>
                <a:cubicBezTo>
                  <a:pt x="5697925" y="2771753"/>
                  <a:pt x="5700473" y="2771973"/>
                  <a:pt x="5703036" y="2772415"/>
                </a:cubicBezTo>
                <a:cubicBezTo>
                  <a:pt x="5705598" y="2772857"/>
                  <a:pt x="5708014" y="2773446"/>
                  <a:pt x="5710282" y="2774183"/>
                </a:cubicBezTo>
                <a:cubicBezTo>
                  <a:pt x="5712550" y="2774919"/>
                  <a:pt x="5714567" y="2775744"/>
                  <a:pt x="5716335" y="2776657"/>
                </a:cubicBezTo>
                <a:cubicBezTo>
                  <a:pt x="5718102" y="2777570"/>
                  <a:pt x="5719266" y="2778306"/>
                  <a:pt x="5719825" y="2778866"/>
                </a:cubicBezTo>
                <a:cubicBezTo>
                  <a:pt x="5720385" y="2779426"/>
                  <a:pt x="5720753" y="2779868"/>
                  <a:pt x="5720930" y="2780192"/>
                </a:cubicBezTo>
                <a:cubicBezTo>
                  <a:pt x="5721107" y="2780516"/>
                  <a:pt x="5721254" y="2780928"/>
                  <a:pt x="5721372" y="2781429"/>
                </a:cubicBezTo>
                <a:cubicBezTo>
                  <a:pt x="5721490" y="2781930"/>
                  <a:pt x="5721578" y="2782533"/>
                  <a:pt x="5721637" y="2783240"/>
                </a:cubicBezTo>
                <a:cubicBezTo>
                  <a:pt x="5721696" y="2783947"/>
                  <a:pt x="5721725" y="2784860"/>
                  <a:pt x="5721725" y="2785980"/>
                </a:cubicBezTo>
                <a:cubicBezTo>
                  <a:pt x="5721725" y="2787040"/>
                  <a:pt x="5721681" y="2787983"/>
                  <a:pt x="5721593" y="2788807"/>
                </a:cubicBezTo>
                <a:cubicBezTo>
                  <a:pt x="5721504" y="2789632"/>
                  <a:pt x="5721372" y="2790324"/>
                  <a:pt x="5721195" y="2790884"/>
                </a:cubicBezTo>
                <a:cubicBezTo>
                  <a:pt x="5721018" y="2791444"/>
                  <a:pt x="5720768" y="2791856"/>
                  <a:pt x="5720444" y="2792121"/>
                </a:cubicBezTo>
                <a:cubicBezTo>
                  <a:pt x="5720120" y="2792386"/>
                  <a:pt x="5719752" y="2792519"/>
                  <a:pt x="5719339" y="2792519"/>
                </a:cubicBezTo>
                <a:cubicBezTo>
                  <a:pt x="5718692" y="2792519"/>
                  <a:pt x="5717675" y="2792107"/>
                  <a:pt x="5716291" y="2791282"/>
                </a:cubicBezTo>
                <a:cubicBezTo>
                  <a:pt x="5714906" y="2790457"/>
                  <a:pt x="5713213" y="2789529"/>
                  <a:pt x="5711210" y="2788498"/>
                </a:cubicBezTo>
                <a:cubicBezTo>
                  <a:pt x="5709207" y="2787467"/>
                  <a:pt x="5706835" y="2786525"/>
                  <a:pt x="5704096" y="2785670"/>
                </a:cubicBezTo>
                <a:cubicBezTo>
                  <a:pt x="5701357" y="2784816"/>
                  <a:pt x="5698279" y="2784389"/>
                  <a:pt x="5694862" y="2784389"/>
                </a:cubicBezTo>
                <a:cubicBezTo>
                  <a:pt x="5691680" y="2784389"/>
                  <a:pt x="5688912" y="2784816"/>
                  <a:pt x="5686555" y="2785670"/>
                </a:cubicBezTo>
                <a:cubicBezTo>
                  <a:pt x="5684199" y="2786525"/>
                  <a:pt x="5682255" y="2787659"/>
                  <a:pt x="5680723" y="2789072"/>
                </a:cubicBezTo>
                <a:cubicBezTo>
                  <a:pt x="5679192" y="2790486"/>
                  <a:pt x="5678043" y="2792165"/>
                  <a:pt x="5677277" y="2794109"/>
                </a:cubicBezTo>
                <a:cubicBezTo>
                  <a:pt x="5676511" y="2796053"/>
                  <a:pt x="5676128" y="2798115"/>
                  <a:pt x="5676128" y="2800295"/>
                </a:cubicBezTo>
                <a:cubicBezTo>
                  <a:pt x="5676128" y="2803476"/>
                  <a:pt x="5676865" y="2806216"/>
                  <a:pt x="5678337" y="2808513"/>
                </a:cubicBezTo>
                <a:cubicBezTo>
                  <a:pt x="5679810" y="2810811"/>
                  <a:pt x="5681769" y="2812843"/>
                  <a:pt x="5684214" y="2814610"/>
                </a:cubicBezTo>
                <a:cubicBezTo>
                  <a:pt x="5686659" y="2816378"/>
                  <a:pt x="5689442" y="2817998"/>
                  <a:pt x="5692564" y="2819471"/>
                </a:cubicBezTo>
                <a:cubicBezTo>
                  <a:pt x="5695687" y="2820943"/>
                  <a:pt x="5698868" y="2822431"/>
                  <a:pt x="5702108" y="2823933"/>
                </a:cubicBezTo>
                <a:cubicBezTo>
                  <a:pt x="5705348" y="2825435"/>
                  <a:pt x="5708529" y="2827085"/>
                  <a:pt x="5711651" y="2828882"/>
                </a:cubicBezTo>
                <a:cubicBezTo>
                  <a:pt x="5714774" y="2830679"/>
                  <a:pt x="5717557" y="2832799"/>
                  <a:pt x="5720002" y="2835244"/>
                </a:cubicBezTo>
                <a:cubicBezTo>
                  <a:pt x="5722447" y="2837689"/>
                  <a:pt x="5724420" y="2840576"/>
                  <a:pt x="5725923" y="2843904"/>
                </a:cubicBezTo>
                <a:cubicBezTo>
                  <a:pt x="5727425" y="2847233"/>
                  <a:pt x="5728176" y="2851165"/>
                  <a:pt x="5728176" y="2855701"/>
                </a:cubicBezTo>
                <a:cubicBezTo>
                  <a:pt x="5728176" y="2861062"/>
                  <a:pt x="5727189" y="2865834"/>
                  <a:pt x="5725216" y="2870016"/>
                </a:cubicBezTo>
                <a:cubicBezTo>
                  <a:pt x="5723243" y="2874199"/>
                  <a:pt x="5720503" y="2877748"/>
                  <a:pt x="5716998" y="2880664"/>
                </a:cubicBezTo>
                <a:cubicBezTo>
                  <a:pt x="5713493" y="2883581"/>
                  <a:pt x="5709369" y="2885775"/>
                  <a:pt x="5704626" y="2887248"/>
                </a:cubicBezTo>
                <a:cubicBezTo>
                  <a:pt x="5699884" y="2888721"/>
                  <a:pt x="5694773" y="2889457"/>
                  <a:pt x="5689295" y="2889457"/>
                </a:cubicBezTo>
                <a:cubicBezTo>
                  <a:pt x="5685466" y="2889457"/>
                  <a:pt x="5681916" y="2889133"/>
                  <a:pt x="5678646" y="2888485"/>
                </a:cubicBezTo>
                <a:cubicBezTo>
                  <a:pt x="5675377" y="2887837"/>
                  <a:pt x="5672461" y="2887042"/>
                  <a:pt x="5669898" y="2886099"/>
                </a:cubicBezTo>
                <a:cubicBezTo>
                  <a:pt x="5667335" y="2885157"/>
                  <a:pt x="5665186" y="2884185"/>
                  <a:pt x="5663447" y="2883183"/>
                </a:cubicBezTo>
                <a:cubicBezTo>
                  <a:pt x="5661710" y="2882182"/>
                  <a:pt x="5660502" y="2881327"/>
                  <a:pt x="5659824" y="2880620"/>
                </a:cubicBezTo>
                <a:cubicBezTo>
                  <a:pt x="5659147" y="2879913"/>
                  <a:pt x="5658646" y="2879015"/>
                  <a:pt x="5658322" y="2877925"/>
                </a:cubicBezTo>
                <a:cubicBezTo>
                  <a:pt x="5657998" y="2876835"/>
                  <a:pt x="5657836" y="2875377"/>
                  <a:pt x="5657836" y="2873551"/>
                </a:cubicBezTo>
                <a:cubicBezTo>
                  <a:pt x="5657836" y="2872255"/>
                  <a:pt x="5657895" y="2871180"/>
                  <a:pt x="5658013" y="2870326"/>
                </a:cubicBezTo>
                <a:cubicBezTo>
                  <a:pt x="5658131" y="2869472"/>
                  <a:pt x="5658308" y="2868779"/>
                  <a:pt x="5658543" y="2868249"/>
                </a:cubicBezTo>
                <a:cubicBezTo>
                  <a:pt x="5658779" y="2867719"/>
                  <a:pt x="5659073" y="2867351"/>
                  <a:pt x="5659427" y="2867144"/>
                </a:cubicBezTo>
                <a:cubicBezTo>
                  <a:pt x="5659780" y="2866938"/>
                  <a:pt x="5660193" y="2866835"/>
                  <a:pt x="5660664" y="2866835"/>
                </a:cubicBezTo>
                <a:cubicBezTo>
                  <a:pt x="5661489" y="2866835"/>
                  <a:pt x="5662652" y="2867336"/>
                  <a:pt x="5664154" y="2868337"/>
                </a:cubicBezTo>
                <a:cubicBezTo>
                  <a:pt x="5665657" y="2869339"/>
                  <a:pt x="5667586" y="2870429"/>
                  <a:pt x="5669942" y="2871607"/>
                </a:cubicBezTo>
                <a:cubicBezTo>
                  <a:pt x="5672299" y="2872785"/>
                  <a:pt x="5675141" y="2873890"/>
                  <a:pt x="5678470" y="2874921"/>
                </a:cubicBezTo>
                <a:cubicBezTo>
                  <a:pt x="5681799" y="2875952"/>
                  <a:pt x="5685642" y="2876467"/>
                  <a:pt x="5690002" y="2876467"/>
                </a:cubicBezTo>
                <a:cubicBezTo>
                  <a:pt x="5693301" y="2876467"/>
                  <a:pt x="5696320" y="2876025"/>
                  <a:pt x="5699059" y="2875142"/>
                </a:cubicBezTo>
                <a:cubicBezTo>
                  <a:pt x="5701798" y="2874258"/>
                  <a:pt x="5704155" y="2873006"/>
                  <a:pt x="5706128" y="2871386"/>
                </a:cubicBezTo>
                <a:cubicBezTo>
                  <a:pt x="5708102" y="2869766"/>
                  <a:pt x="5709619" y="2867778"/>
                  <a:pt x="5710679" y="2865421"/>
                </a:cubicBezTo>
                <a:cubicBezTo>
                  <a:pt x="5711740" y="2863065"/>
                  <a:pt x="5712270" y="2860384"/>
                  <a:pt x="5712270" y="2857380"/>
                </a:cubicBezTo>
                <a:cubicBezTo>
                  <a:pt x="5712270" y="2854140"/>
                  <a:pt x="5711534" y="2851371"/>
                  <a:pt x="5710061" y="2849073"/>
                </a:cubicBezTo>
                <a:cubicBezTo>
                  <a:pt x="5708588" y="2846776"/>
                  <a:pt x="5706644" y="2844758"/>
                  <a:pt x="5704229" y="2843020"/>
                </a:cubicBezTo>
                <a:cubicBezTo>
                  <a:pt x="5701814" y="2841283"/>
                  <a:pt x="5699059" y="2839692"/>
                  <a:pt x="5695966" y="2838248"/>
                </a:cubicBezTo>
                <a:cubicBezTo>
                  <a:pt x="5692873" y="2836805"/>
                  <a:pt x="5689707" y="2835332"/>
                  <a:pt x="5686467" y="2833830"/>
                </a:cubicBezTo>
                <a:cubicBezTo>
                  <a:pt x="5683227" y="2832328"/>
                  <a:pt x="5680075" y="2830664"/>
                  <a:pt x="5677012" y="2828837"/>
                </a:cubicBezTo>
                <a:cubicBezTo>
                  <a:pt x="5673948" y="2827011"/>
                  <a:pt x="5671209" y="2824861"/>
                  <a:pt x="5668794" y="2822387"/>
                </a:cubicBezTo>
                <a:cubicBezTo>
                  <a:pt x="5666379" y="2819912"/>
                  <a:pt x="5664419" y="2817011"/>
                  <a:pt x="5662917" y="2813683"/>
                </a:cubicBezTo>
                <a:cubicBezTo>
                  <a:pt x="5661415" y="2810354"/>
                  <a:pt x="5660664" y="2806363"/>
                  <a:pt x="5660664" y="2801709"/>
                </a:cubicBezTo>
                <a:cubicBezTo>
                  <a:pt x="5660664" y="2796937"/>
                  <a:pt x="5661533" y="2792681"/>
                  <a:pt x="5663271" y="2788940"/>
                </a:cubicBezTo>
                <a:cubicBezTo>
                  <a:pt x="5665009" y="2785199"/>
                  <a:pt x="5667424" y="2782062"/>
                  <a:pt x="5670517" y="2779529"/>
                </a:cubicBezTo>
                <a:cubicBezTo>
                  <a:pt x="5673610" y="2776996"/>
                  <a:pt x="5677292" y="2775066"/>
                  <a:pt x="5681563" y="2773741"/>
                </a:cubicBezTo>
                <a:cubicBezTo>
                  <a:pt x="5685834" y="2772415"/>
                  <a:pt x="5690443" y="2771753"/>
                  <a:pt x="5695392" y="2771753"/>
                </a:cubicBezTo>
                <a:close/>
                <a:moveTo>
                  <a:pt x="5219142" y="2771753"/>
                </a:moveTo>
                <a:cubicBezTo>
                  <a:pt x="5221675" y="2771753"/>
                  <a:pt x="5224223" y="2771973"/>
                  <a:pt x="5226786" y="2772415"/>
                </a:cubicBezTo>
                <a:cubicBezTo>
                  <a:pt x="5229348" y="2772857"/>
                  <a:pt x="5231764" y="2773446"/>
                  <a:pt x="5234032" y="2774183"/>
                </a:cubicBezTo>
                <a:cubicBezTo>
                  <a:pt x="5236300" y="2774919"/>
                  <a:pt x="5238317" y="2775744"/>
                  <a:pt x="5240085" y="2776657"/>
                </a:cubicBezTo>
                <a:cubicBezTo>
                  <a:pt x="5241852" y="2777570"/>
                  <a:pt x="5243016" y="2778306"/>
                  <a:pt x="5243575" y="2778866"/>
                </a:cubicBezTo>
                <a:cubicBezTo>
                  <a:pt x="5244135" y="2779426"/>
                  <a:pt x="5244503" y="2779868"/>
                  <a:pt x="5244680" y="2780192"/>
                </a:cubicBezTo>
                <a:cubicBezTo>
                  <a:pt x="5244857" y="2780516"/>
                  <a:pt x="5245004" y="2780928"/>
                  <a:pt x="5245122" y="2781429"/>
                </a:cubicBezTo>
                <a:cubicBezTo>
                  <a:pt x="5245240" y="2781930"/>
                  <a:pt x="5245328" y="2782533"/>
                  <a:pt x="5245387" y="2783240"/>
                </a:cubicBezTo>
                <a:cubicBezTo>
                  <a:pt x="5245446" y="2783947"/>
                  <a:pt x="5245475" y="2784860"/>
                  <a:pt x="5245475" y="2785980"/>
                </a:cubicBezTo>
                <a:cubicBezTo>
                  <a:pt x="5245475" y="2787040"/>
                  <a:pt x="5245431" y="2787983"/>
                  <a:pt x="5245343" y="2788807"/>
                </a:cubicBezTo>
                <a:cubicBezTo>
                  <a:pt x="5245254" y="2789632"/>
                  <a:pt x="5245122" y="2790324"/>
                  <a:pt x="5244945" y="2790884"/>
                </a:cubicBezTo>
                <a:cubicBezTo>
                  <a:pt x="5244768" y="2791444"/>
                  <a:pt x="5244518" y="2791856"/>
                  <a:pt x="5244194" y="2792121"/>
                </a:cubicBezTo>
                <a:cubicBezTo>
                  <a:pt x="5243870" y="2792386"/>
                  <a:pt x="5243502" y="2792519"/>
                  <a:pt x="5243089" y="2792519"/>
                </a:cubicBezTo>
                <a:cubicBezTo>
                  <a:pt x="5242442" y="2792519"/>
                  <a:pt x="5241425" y="2792107"/>
                  <a:pt x="5240041" y="2791282"/>
                </a:cubicBezTo>
                <a:cubicBezTo>
                  <a:pt x="5238656" y="2790457"/>
                  <a:pt x="5236963" y="2789529"/>
                  <a:pt x="5234960" y="2788498"/>
                </a:cubicBezTo>
                <a:cubicBezTo>
                  <a:pt x="5232957" y="2787467"/>
                  <a:pt x="5230585" y="2786525"/>
                  <a:pt x="5227846" y="2785670"/>
                </a:cubicBezTo>
                <a:cubicBezTo>
                  <a:pt x="5225107" y="2784816"/>
                  <a:pt x="5222029" y="2784389"/>
                  <a:pt x="5218612" y="2784389"/>
                </a:cubicBezTo>
                <a:cubicBezTo>
                  <a:pt x="5215430" y="2784389"/>
                  <a:pt x="5212662" y="2784816"/>
                  <a:pt x="5210305" y="2785670"/>
                </a:cubicBezTo>
                <a:cubicBezTo>
                  <a:pt x="5207949" y="2786525"/>
                  <a:pt x="5206005" y="2787659"/>
                  <a:pt x="5204473" y="2789072"/>
                </a:cubicBezTo>
                <a:cubicBezTo>
                  <a:pt x="5202942" y="2790486"/>
                  <a:pt x="5201793" y="2792165"/>
                  <a:pt x="5201027" y="2794109"/>
                </a:cubicBezTo>
                <a:cubicBezTo>
                  <a:pt x="5200261" y="2796053"/>
                  <a:pt x="5199878" y="2798115"/>
                  <a:pt x="5199878" y="2800295"/>
                </a:cubicBezTo>
                <a:cubicBezTo>
                  <a:pt x="5199878" y="2803476"/>
                  <a:pt x="5200615" y="2806216"/>
                  <a:pt x="5202087" y="2808513"/>
                </a:cubicBezTo>
                <a:cubicBezTo>
                  <a:pt x="5203560" y="2810811"/>
                  <a:pt x="5205519" y="2812843"/>
                  <a:pt x="5207964" y="2814610"/>
                </a:cubicBezTo>
                <a:cubicBezTo>
                  <a:pt x="5210409" y="2816378"/>
                  <a:pt x="5213192" y="2817998"/>
                  <a:pt x="5216314" y="2819471"/>
                </a:cubicBezTo>
                <a:cubicBezTo>
                  <a:pt x="5219437" y="2820943"/>
                  <a:pt x="5222618" y="2822431"/>
                  <a:pt x="5225858" y="2823933"/>
                </a:cubicBezTo>
                <a:cubicBezTo>
                  <a:pt x="5229098" y="2825435"/>
                  <a:pt x="5232279" y="2827085"/>
                  <a:pt x="5235401" y="2828882"/>
                </a:cubicBezTo>
                <a:cubicBezTo>
                  <a:pt x="5238524" y="2830679"/>
                  <a:pt x="5241307" y="2832799"/>
                  <a:pt x="5243752" y="2835244"/>
                </a:cubicBezTo>
                <a:cubicBezTo>
                  <a:pt x="5246197" y="2837689"/>
                  <a:pt x="5248170" y="2840576"/>
                  <a:pt x="5249673" y="2843904"/>
                </a:cubicBezTo>
                <a:cubicBezTo>
                  <a:pt x="5251175" y="2847233"/>
                  <a:pt x="5251926" y="2851165"/>
                  <a:pt x="5251926" y="2855701"/>
                </a:cubicBezTo>
                <a:cubicBezTo>
                  <a:pt x="5251926" y="2861062"/>
                  <a:pt x="5250939" y="2865834"/>
                  <a:pt x="5248966" y="2870016"/>
                </a:cubicBezTo>
                <a:cubicBezTo>
                  <a:pt x="5246993" y="2874199"/>
                  <a:pt x="5244253" y="2877748"/>
                  <a:pt x="5240748" y="2880664"/>
                </a:cubicBezTo>
                <a:cubicBezTo>
                  <a:pt x="5237243" y="2883581"/>
                  <a:pt x="5233119" y="2885775"/>
                  <a:pt x="5228376" y="2887248"/>
                </a:cubicBezTo>
                <a:cubicBezTo>
                  <a:pt x="5223634" y="2888721"/>
                  <a:pt x="5218523" y="2889457"/>
                  <a:pt x="5213045" y="2889457"/>
                </a:cubicBezTo>
                <a:cubicBezTo>
                  <a:pt x="5209216" y="2889457"/>
                  <a:pt x="5205666" y="2889133"/>
                  <a:pt x="5202396" y="2888485"/>
                </a:cubicBezTo>
                <a:cubicBezTo>
                  <a:pt x="5199127" y="2887837"/>
                  <a:pt x="5196211" y="2887042"/>
                  <a:pt x="5193648" y="2886099"/>
                </a:cubicBezTo>
                <a:cubicBezTo>
                  <a:pt x="5191085" y="2885157"/>
                  <a:pt x="5188936" y="2884185"/>
                  <a:pt x="5187197" y="2883183"/>
                </a:cubicBezTo>
                <a:cubicBezTo>
                  <a:pt x="5185460" y="2882182"/>
                  <a:pt x="5184252" y="2881327"/>
                  <a:pt x="5183574" y="2880620"/>
                </a:cubicBezTo>
                <a:cubicBezTo>
                  <a:pt x="5182897" y="2879913"/>
                  <a:pt x="5182396" y="2879015"/>
                  <a:pt x="5182072" y="2877925"/>
                </a:cubicBezTo>
                <a:cubicBezTo>
                  <a:pt x="5181748" y="2876835"/>
                  <a:pt x="5181586" y="2875377"/>
                  <a:pt x="5181586" y="2873551"/>
                </a:cubicBezTo>
                <a:cubicBezTo>
                  <a:pt x="5181586" y="2872255"/>
                  <a:pt x="5181645" y="2871180"/>
                  <a:pt x="5181763" y="2870326"/>
                </a:cubicBezTo>
                <a:cubicBezTo>
                  <a:pt x="5181881" y="2869472"/>
                  <a:pt x="5182058" y="2868779"/>
                  <a:pt x="5182293" y="2868249"/>
                </a:cubicBezTo>
                <a:cubicBezTo>
                  <a:pt x="5182529" y="2867719"/>
                  <a:pt x="5182823" y="2867351"/>
                  <a:pt x="5183177" y="2867144"/>
                </a:cubicBezTo>
                <a:cubicBezTo>
                  <a:pt x="5183530" y="2866938"/>
                  <a:pt x="5183943" y="2866835"/>
                  <a:pt x="5184414" y="2866835"/>
                </a:cubicBezTo>
                <a:cubicBezTo>
                  <a:pt x="5185239" y="2866835"/>
                  <a:pt x="5186402" y="2867336"/>
                  <a:pt x="5187904" y="2868337"/>
                </a:cubicBezTo>
                <a:cubicBezTo>
                  <a:pt x="5189407" y="2869339"/>
                  <a:pt x="5191336" y="2870429"/>
                  <a:pt x="5193692" y="2871607"/>
                </a:cubicBezTo>
                <a:cubicBezTo>
                  <a:pt x="5196049" y="2872785"/>
                  <a:pt x="5198891" y="2873890"/>
                  <a:pt x="5202220" y="2874921"/>
                </a:cubicBezTo>
                <a:cubicBezTo>
                  <a:pt x="5205549" y="2875952"/>
                  <a:pt x="5209392" y="2876467"/>
                  <a:pt x="5213752" y="2876467"/>
                </a:cubicBezTo>
                <a:cubicBezTo>
                  <a:pt x="5217051" y="2876467"/>
                  <a:pt x="5220070" y="2876025"/>
                  <a:pt x="5222809" y="2875142"/>
                </a:cubicBezTo>
                <a:cubicBezTo>
                  <a:pt x="5225548" y="2874258"/>
                  <a:pt x="5227905" y="2873006"/>
                  <a:pt x="5229878" y="2871386"/>
                </a:cubicBezTo>
                <a:cubicBezTo>
                  <a:pt x="5231852" y="2869766"/>
                  <a:pt x="5233369" y="2867778"/>
                  <a:pt x="5234429" y="2865421"/>
                </a:cubicBezTo>
                <a:cubicBezTo>
                  <a:pt x="5235490" y="2863065"/>
                  <a:pt x="5236020" y="2860384"/>
                  <a:pt x="5236020" y="2857380"/>
                </a:cubicBezTo>
                <a:cubicBezTo>
                  <a:pt x="5236020" y="2854140"/>
                  <a:pt x="5235284" y="2851371"/>
                  <a:pt x="5233811" y="2849073"/>
                </a:cubicBezTo>
                <a:cubicBezTo>
                  <a:pt x="5232338" y="2846776"/>
                  <a:pt x="5230394" y="2844758"/>
                  <a:pt x="5227979" y="2843020"/>
                </a:cubicBezTo>
                <a:cubicBezTo>
                  <a:pt x="5225564" y="2841283"/>
                  <a:pt x="5222809" y="2839692"/>
                  <a:pt x="5219716" y="2838248"/>
                </a:cubicBezTo>
                <a:cubicBezTo>
                  <a:pt x="5216623" y="2836805"/>
                  <a:pt x="5213457" y="2835332"/>
                  <a:pt x="5210217" y="2833830"/>
                </a:cubicBezTo>
                <a:cubicBezTo>
                  <a:pt x="5206977" y="2832328"/>
                  <a:pt x="5203825" y="2830664"/>
                  <a:pt x="5200762" y="2828837"/>
                </a:cubicBezTo>
                <a:cubicBezTo>
                  <a:pt x="5197698" y="2827011"/>
                  <a:pt x="5194959" y="2824861"/>
                  <a:pt x="5192544" y="2822387"/>
                </a:cubicBezTo>
                <a:cubicBezTo>
                  <a:pt x="5190129" y="2819912"/>
                  <a:pt x="5188169" y="2817011"/>
                  <a:pt x="5186667" y="2813683"/>
                </a:cubicBezTo>
                <a:cubicBezTo>
                  <a:pt x="5185165" y="2810354"/>
                  <a:pt x="5184414" y="2806363"/>
                  <a:pt x="5184414" y="2801709"/>
                </a:cubicBezTo>
                <a:cubicBezTo>
                  <a:pt x="5184414" y="2796937"/>
                  <a:pt x="5185283" y="2792681"/>
                  <a:pt x="5187021" y="2788940"/>
                </a:cubicBezTo>
                <a:cubicBezTo>
                  <a:pt x="5188759" y="2785199"/>
                  <a:pt x="5191174" y="2782062"/>
                  <a:pt x="5194267" y="2779529"/>
                </a:cubicBezTo>
                <a:cubicBezTo>
                  <a:pt x="5197360" y="2776996"/>
                  <a:pt x="5201042" y="2775066"/>
                  <a:pt x="5205313" y="2773741"/>
                </a:cubicBezTo>
                <a:cubicBezTo>
                  <a:pt x="5209584" y="2772415"/>
                  <a:pt x="5214193" y="2771753"/>
                  <a:pt x="5219142" y="2771753"/>
                </a:cubicBezTo>
                <a:close/>
                <a:moveTo>
                  <a:pt x="4752417" y="2771753"/>
                </a:moveTo>
                <a:cubicBezTo>
                  <a:pt x="4754950" y="2771753"/>
                  <a:pt x="4757498" y="2771973"/>
                  <a:pt x="4760061" y="2772415"/>
                </a:cubicBezTo>
                <a:cubicBezTo>
                  <a:pt x="4762623" y="2772857"/>
                  <a:pt x="4765039" y="2773446"/>
                  <a:pt x="4767307" y="2774183"/>
                </a:cubicBezTo>
                <a:cubicBezTo>
                  <a:pt x="4769575" y="2774919"/>
                  <a:pt x="4771592" y="2775744"/>
                  <a:pt x="4773360" y="2776657"/>
                </a:cubicBezTo>
                <a:cubicBezTo>
                  <a:pt x="4775127" y="2777570"/>
                  <a:pt x="4776291" y="2778306"/>
                  <a:pt x="4776850" y="2778866"/>
                </a:cubicBezTo>
                <a:cubicBezTo>
                  <a:pt x="4777410" y="2779426"/>
                  <a:pt x="4777778" y="2779868"/>
                  <a:pt x="4777955" y="2780192"/>
                </a:cubicBezTo>
                <a:cubicBezTo>
                  <a:pt x="4778132" y="2780516"/>
                  <a:pt x="4778279" y="2780928"/>
                  <a:pt x="4778397" y="2781429"/>
                </a:cubicBezTo>
                <a:cubicBezTo>
                  <a:pt x="4778515" y="2781930"/>
                  <a:pt x="4778603" y="2782533"/>
                  <a:pt x="4778662" y="2783240"/>
                </a:cubicBezTo>
                <a:cubicBezTo>
                  <a:pt x="4778721" y="2783947"/>
                  <a:pt x="4778750" y="2784860"/>
                  <a:pt x="4778750" y="2785980"/>
                </a:cubicBezTo>
                <a:cubicBezTo>
                  <a:pt x="4778750" y="2787040"/>
                  <a:pt x="4778706" y="2787983"/>
                  <a:pt x="4778618" y="2788807"/>
                </a:cubicBezTo>
                <a:cubicBezTo>
                  <a:pt x="4778529" y="2789632"/>
                  <a:pt x="4778397" y="2790324"/>
                  <a:pt x="4778220" y="2790884"/>
                </a:cubicBezTo>
                <a:cubicBezTo>
                  <a:pt x="4778043" y="2791444"/>
                  <a:pt x="4777793" y="2791856"/>
                  <a:pt x="4777469" y="2792121"/>
                </a:cubicBezTo>
                <a:cubicBezTo>
                  <a:pt x="4777145" y="2792386"/>
                  <a:pt x="4776777" y="2792519"/>
                  <a:pt x="4776364" y="2792519"/>
                </a:cubicBezTo>
                <a:cubicBezTo>
                  <a:pt x="4775717" y="2792519"/>
                  <a:pt x="4774700" y="2792107"/>
                  <a:pt x="4773316" y="2791282"/>
                </a:cubicBezTo>
                <a:cubicBezTo>
                  <a:pt x="4771931" y="2790457"/>
                  <a:pt x="4770238" y="2789529"/>
                  <a:pt x="4768235" y="2788498"/>
                </a:cubicBezTo>
                <a:cubicBezTo>
                  <a:pt x="4766232" y="2787467"/>
                  <a:pt x="4763860" y="2786525"/>
                  <a:pt x="4761121" y="2785670"/>
                </a:cubicBezTo>
                <a:cubicBezTo>
                  <a:pt x="4758382" y="2784816"/>
                  <a:pt x="4755304" y="2784389"/>
                  <a:pt x="4751887" y="2784389"/>
                </a:cubicBezTo>
                <a:cubicBezTo>
                  <a:pt x="4748705" y="2784389"/>
                  <a:pt x="4745937" y="2784816"/>
                  <a:pt x="4743580" y="2785670"/>
                </a:cubicBezTo>
                <a:cubicBezTo>
                  <a:pt x="4741224" y="2786525"/>
                  <a:pt x="4739280" y="2787659"/>
                  <a:pt x="4737748" y="2789072"/>
                </a:cubicBezTo>
                <a:cubicBezTo>
                  <a:pt x="4736217" y="2790486"/>
                  <a:pt x="4735068" y="2792165"/>
                  <a:pt x="4734302" y="2794109"/>
                </a:cubicBezTo>
                <a:cubicBezTo>
                  <a:pt x="4733536" y="2796053"/>
                  <a:pt x="4733153" y="2798115"/>
                  <a:pt x="4733153" y="2800295"/>
                </a:cubicBezTo>
                <a:cubicBezTo>
                  <a:pt x="4733153" y="2803476"/>
                  <a:pt x="4733890" y="2806216"/>
                  <a:pt x="4735362" y="2808513"/>
                </a:cubicBezTo>
                <a:cubicBezTo>
                  <a:pt x="4736835" y="2810811"/>
                  <a:pt x="4738794" y="2812843"/>
                  <a:pt x="4741239" y="2814610"/>
                </a:cubicBezTo>
                <a:cubicBezTo>
                  <a:pt x="4743684" y="2816378"/>
                  <a:pt x="4746467" y="2817998"/>
                  <a:pt x="4749589" y="2819471"/>
                </a:cubicBezTo>
                <a:cubicBezTo>
                  <a:pt x="4752712" y="2820943"/>
                  <a:pt x="4755893" y="2822431"/>
                  <a:pt x="4759133" y="2823933"/>
                </a:cubicBezTo>
                <a:cubicBezTo>
                  <a:pt x="4762373" y="2825435"/>
                  <a:pt x="4765554" y="2827085"/>
                  <a:pt x="4768676" y="2828882"/>
                </a:cubicBezTo>
                <a:cubicBezTo>
                  <a:pt x="4771799" y="2830679"/>
                  <a:pt x="4774582" y="2832799"/>
                  <a:pt x="4777027" y="2835244"/>
                </a:cubicBezTo>
                <a:cubicBezTo>
                  <a:pt x="4779472" y="2837689"/>
                  <a:pt x="4781445" y="2840576"/>
                  <a:pt x="4782948" y="2843904"/>
                </a:cubicBezTo>
                <a:cubicBezTo>
                  <a:pt x="4784450" y="2847233"/>
                  <a:pt x="4785201" y="2851165"/>
                  <a:pt x="4785201" y="2855701"/>
                </a:cubicBezTo>
                <a:cubicBezTo>
                  <a:pt x="4785201" y="2861062"/>
                  <a:pt x="4784214" y="2865834"/>
                  <a:pt x="4782241" y="2870016"/>
                </a:cubicBezTo>
                <a:cubicBezTo>
                  <a:pt x="4780268" y="2874199"/>
                  <a:pt x="4777528" y="2877748"/>
                  <a:pt x="4774023" y="2880664"/>
                </a:cubicBezTo>
                <a:cubicBezTo>
                  <a:pt x="4770518" y="2883581"/>
                  <a:pt x="4766394" y="2885775"/>
                  <a:pt x="4761651" y="2887248"/>
                </a:cubicBezTo>
                <a:cubicBezTo>
                  <a:pt x="4756909" y="2888721"/>
                  <a:pt x="4751798" y="2889457"/>
                  <a:pt x="4746320" y="2889457"/>
                </a:cubicBezTo>
                <a:cubicBezTo>
                  <a:pt x="4742491" y="2889457"/>
                  <a:pt x="4738941" y="2889133"/>
                  <a:pt x="4735671" y="2888485"/>
                </a:cubicBezTo>
                <a:cubicBezTo>
                  <a:pt x="4732402" y="2887837"/>
                  <a:pt x="4729486" y="2887042"/>
                  <a:pt x="4726923" y="2886099"/>
                </a:cubicBezTo>
                <a:cubicBezTo>
                  <a:pt x="4724360" y="2885157"/>
                  <a:pt x="4722211" y="2884185"/>
                  <a:pt x="4720472" y="2883183"/>
                </a:cubicBezTo>
                <a:cubicBezTo>
                  <a:pt x="4718735" y="2882182"/>
                  <a:pt x="4717527" y="2881327"/>
                  <a:pt x="4716849" y="2880620"/>
                </a:cubicBezTo>
                <a:cubicBezTo>
                  <a:pt x="4716172" y="2879913"/>
                  <a:pt x="4715671" y="2879015"/>
                  <a:pt x="4715347" y="2877925"/>
                </a:cubicBezTo>
                <a:cubicBezTo>
                  <a:pt x="4715023" y="2876835"/>
                  <a:pt x="4714861" y="2875377"/>
                  <a:pt x="4714861" y="2873551"/>
                </a:cubicBezTo>
                <a:cubicBezTo>
                  <a:pt x="4714861" y="2872255"/>
                  <a:pt x="4714920" y="2871180"/>
                  <a:pt x="4715038" y="2870326"/>
                </a:cubicBezTo>
                <a:cubicBezTo>
                  <a:pt x="4715156" y="2869472"/>
                  <a:pt x="4715333" y="2868779"/>
                  <a:pt x="4715568" y="2868249"/>
                </a:cubicBezTo>
                <a:cubicBezTo>
                  <a:pt x="4715804" y="2867719"/>
                  <a:pt x="4716098" y="2867351"/>
                  <a:pt x="4716452" y="2867144"/>
                </a:cubicBezTo>
                <a:cubicBezTo>
                  <a:pt x="4716805" y="2866938"/>
                  <a:pt x="4717218" y="2866835"/>
                  <a:pt x="4717689" y="2866835"/>
                </a:cubicBezTo>
                <a:cubicBezTo>
                  <a:pt x="4718514" y="2866835"/>
                  <a:pt x="4719677" y="2867336"/>
                  <a:pt x="4721179" y="2868337"/>
                </a:cubicBezTo>
                <a:cubicBezTo>
                  <a:pt x="4722682" y="2869339"/>
                  <a:pt x="4724611" y="2870429"/>
                  <a:pt x="4726967" y="2871607"/>
                </a:cubicBezTo>
                <a:cubicBezTo>
                  <a:pt x="4729324" y="2872785"/>
                  <a:pt x="4732166" y="2873890"/>
                  <a:pt x="4735495" y="2874921"/>
                </a:cubicBezTo>
                <a:cubicBezTo>
                  <a:pt x="4738824" y="2875952"/>
                  <a:pt x="4742667" y="2876467"/>
                  <a:pt x="4747027" y="2876467"/>
                </a:cubicBezTo>
                <a:cubicBezTo>
                  <a:pt x="4750326" y="2876467"/>
                  <a:pt x="4753345" y="2876025"/>
                  <a:pt x="4756084" y="2875142"/>
                </a:cubicBezTo>
                <a:cubicBezTo>
                  <a:pt x="4758823" y="2874258"/>
                  <a:pt x="4761180" y="2873006"/>
                  <a:pt x="4763153" y="2871386"/>
                </a:cubicBezTo>
                <a:cubicBezTo>
                  <a:pt x="4765127" y="2869766"/>
                  <a:pt x="4766644" y="2867778"/>
                  <a:pt x="4767704" y="2865421"/>
                </a:cubicBezTo>
                <a:cubicBezTo>
                  <a:pt x="4768765" y="2863065"/>
                  <a:pt x="4769295" y="2860384"/>
                  <a:pt x="4769295" y="2857380"/>
                </a:cubicBezTo>
                <a:cubicBezTo>
                  <a:pt x="4769295" y="2854140"/>
                  <a:pt x="4768559" y="2851371"/>
                  <a:pt x="4767086" y="2849073"/>
                </a:cubicBezTo>
                <a:cubicBezTo>
                  <a:pt x="4765613" y="2846776"/>
                  <a:pt x="4763669" y="2844758"/>
                  <a:pt x="4761254" y="2843020"/>
                </a:cubicBezTo>
                <a:cubicBezTo>
                  <a:pt x="4758839" y="2841283"/>
                  <a:pt x="4756084" y="2839692"/>
                  <a:pt x="4752991" y="2838248"/>
                </a:cubicBezTo>
                <a:cubicBezTo>
                  <a:pt x="4749898" y="2836805"/>
                  <a:pt x="4746732" y="2835332"/>
                  <a:pt x="4743492" y="2833830"/>
                </a:cubicBezTo>
                <a:cubicBezTo>
                  <a:pt x="4740252" y="2832328"/>
                  <a:pt x="4737100" y="2830664"/>
                  <a:pt x="4734037" y="2828837"/>
                </a:cubicBezTo>
                <a:cubicBezTo>
                  <a:pt x="4730973" y="2827011"/>
                  <a:pt x="4728234" y="2824861"/>
                  <a:pt x="4725819" y="2822387"/>
                </a:cubicBezTo>
                <a:cubicBezTo>
                  <a:pt x="4723404" y="2819912"/>
                  <a:pt x="4721444" y="2817011"/>
                  <a:pt x="4719942" y="2813683"/>
                </a:cubicBezTo>
                <a:cubicBezTo>
                  <a:pt x="4718440" y="2810354"/>
                  <a:pt x="4717689" y="2806363"/>
                  <a:pt x="4717689" y="2801709"/>
                </a:cubicBezTo>
                <a:cubicBezTo>
                  <a:pt x="4717689" y="2796937"/>
                  <a:pt x="4718558" y="2792681"/>
                  <a:pt x="4720296" y="2788940"/>
                </a:cubicBezTo>
                <a:cubicBezTo>
                  <a:pt x="4722034" y="2785199"/>
                  <a:pt x="4724449" y="2782062"/>
                  <a:pt x="4727542" y="2779529"/>
                </a:cubicBezTo>
                <a:cubicBezTo>
                  <a:pt x="4730635" y="2776996"/>
                  <a:pt x="4734317" y="2775066"/>
                  <a:pt x="4738588" y="2773741"/>
                </a:cubicBezTo>
                <a:cubicBezTo>
                  <a:pt x="4742859" y="2772415"/>
                  <a:pt x="4747468" y="2771753"/>
                  <a:pt x="4752417" y="2771753"/>
                </a:cubicBezTo>
                <a:close/>
                <a:moveTo>
                  <a:pt x="4276167" y="2771753"/>
                </a:moveTo>
                <a:cubicBezTo>
                  <a:pt x="4278700" y="2771753"/>
                  <a:pt x="4281248" y="2771973"/>
                  <a:pt x="4283811" y="2772415"/>
                </a:cubicBezTo>
                <a:cubicBezTo>
                  <a:pt x="4286374" y="2772857"/>
                  <a:pt x="4288789" y="2773446"/>
                  <a:pt x="4291057" y="2774183"/>
                </a:cubicBezTo>
                <a:cubicBezTo>
                  <a:pt x="4293325" y="2774919"/>
                  <a:pt x="4295343" y="2775744"/>
                  <a:pt x="4297110" y="2776657"/>
                </a:cubicBezTo>
                <a:cubicBezTo>
                  <a:pt x="4298877" y="2777570"/>
                  <a:pt x="4300041" y="2778306"/>
                  <a:pt x="4300601" y="2778866"/>
                </a:cubicBezTo>
                <a:cubicBezTo>
                  <a:pt x="4301160" y="2779426"/>
                  <a:pt x="4301528" y="2779868"/>
                  <a:pt x="4301705" y="2780192"/>
                </a:cubicBezTo>
                <a:cubicBezTo>
                  <a:pt x="4301882" y="2780516"/>
                  <a:pt x="4302029" y="2780928"/>
                  <a:pt x="4302147" y="2781429"/>
                </a:cubicBezTo>
                <a:cubicBezTo>
                  <a:pt x="4302265" y="2781930"/>
                  <a:pt x="4302353" y="2782533"/>
                  <a:pt x="4302412" y="2783240"/>
                </a:cubicBezTo>
                <a:cubicBezTo>
                  <a:pt x="4302471" y="2783947"/>
                  <a:pt x="4302500" y="2784860"/>
                  <a:pt x="4302500" y="2785980"/>
                </a:cubicBezTo>
                <a:cubicBezTo>
                  <a:pt x="4302500" y="2787040"/>
                  <a:pt x="4302456" y="2787983"/>
                  <a:pt x="4302368" y="2788807"/>
                </a:cubicBezTo>
                <a:cubicBezTo>
                  <a:pt x="4302280" y="2789632"/>
                  <a:pt x="4302147" y="2790324"/>
                  <a:pt x="4301970" y="2790884"/>
                </a:cubicBezTo>
                <a:cubicBezTo>
                  <a:pt x="4301794" y="2791444"/>
                  <a:pt x="4301543" y="2791856"/>
                  <a:pt x="4301219" y="2792121"/>
                </a:cubicBezTo>
                <a:cubicBezTo>
                  <a:pt x="4300895" y="2792386"/>
                  <a:pt x="4300527" y="2792519"/>
                  <a:pt x="4300115" y="2792519"/>
                </a:cubicBezTo>
                <a:cubicBezTo>
                  <a:pt x="4299467" y="2792519"/>
                  <a:pt x="4298450" y="2792107"/>
                  <a:pt x="4297066" y="2791282"/>
                </a:cubicBezTo>
                <a:cubicBezTo>
                  <a:pt x="4295681" y="2790457"/>
                  <a:pt x="4293988" y="2789529"/>
                  <a:pt x="4291985" y="2788498"/>
                </a:cubicBezTo>
                <a:cubicBezTo>
                  <a:pt x="4289982" y="2787467"/>
                  <a:pt x="4287611" y="2786525"/>
                  <a:pt x="4284871" y="2785670"/>
                </a:cubicBezTo>
                <a:cubicBezTo>
                  <a:pt x="4282132" y="2784816"/>
                  <a:pt x="4279054" y="2784389"/>
                  <a:pt x="4275637" y="2784389"/>
                </a:cubicBezTo>
                <a:cubicBezTo>
                  <a:pt x="4272456" y="2784389"/>
                  <a:pt x="4269687" y="2784816"/>
                  <a:pt x="4267331" y="2785670"/>
                </a:cubicBezTo>
                <a:cubicBezTo>
                  <a:pt x="4264974" y="2786525"/>
                  <a:pt x="4263030" y="2787659"/>
                  <a:pt x="4261498" y="2789072"/>
                </a:cubicBezTo>
                <a:cubicBezTo>
                  <a:pt x="4259966" y="2790486"/>
                  <a:pt x="4258818" y="2792165"/>
                  <a:pt x="4258052" y="2794109"/>
                </a:cubicBezTo>
                <a:cubicBezTo>
                  <a:pt x="4257286" y="2796053"/>
                  <a:pt x="4256903" y="2798115"/>
                  <a:pt x="4256903" y="2800295"/>
                </a:cubicBezTo>
                <a:cubicBezTo>
                  <a:pt x="4256903" y="2803476"/>
                  <a:pt x="4257640" y="2806216"/>
                  <a:pt x="4259112" y="2808513"/>
                </a:cubicBezTo>
                <a:cubicBezTo>
                  <a:pt x="4260585" y="2810811"/>
                  <a:pt x="4262544" y="2812843"/>
                  <a:pt x="4264989" y="2814610"/>
                </a:cubicBezTo>
                <a:cubicBezTo>
                  <a:pt x="4267433" y="2816378"/>
                  <a:pt x="4270217" y="2817998"/>
                  <a:pt x="4273339" y="2819471"/>
                </a:cubicBezTo>
                <a:cubicBezTo>
                  <a:pt x="4276462" y="2820943"/>
                  <a:pt x="4279643" y="2822431"/>
                  <a:pt x="4282883" y="2823933"/>
                </a:cubicBezTo>
                <a:cubicBezTo>
                  <a:pt x="4286123" y="2825435"/>
                  <a:pt x="4289304" y="2827085"/>
                  <a:pt x="4292427" y="2828882"/>
                </a:cubicBezTo>
                <a:cubicBezTo>
                  <a:pt x="4295549" y="2830679"/>
                  <a:pt x="4298332" y="2832799"/>
                  <a:pt x="4300777" y="2835244"/>
                </a:cubicBezTo>
                <a:cubicBezTo>
                  <a:pt x="4303222" y="2837689"/>
                  <a:pt x="4305196" y="2840576"/>
                  <a:pt x="4306698" y="2843904"/>
                </a:cubicBezTo>
                <a:cubicBezTo>
                  <a:pt x="4308200" y="2847233"/>
                  <a:pt x="4308951" y="2851165"/>
                  <a:pt x="4308951" y="2855701"/>
                </a:cubicBezTo>
                <a:cubicBezTo>
                  <a:pt x="4308951" y="2861062"/>
                  <a:pt x="4307964" y="2865834"/>
                  <a:pt x="4305991" y="2870016"/>
                </a:cubicBezTo>
                <a:cubicBezTo>
                  <a:pt x="4304018" y="2874199"/>
                  <a:pt x="4301278" y="2877748"/>
                  <a:pt x="4297773" y="2880664"/>
                </a:cubicBezTo>
                <a:cubicBezTo>
                  <a:pt x="4294268" y="2883581"/>
                  <a:pt x="4290144" y="2885775"/>
                  <a:pt x="4285402" y="2887248"/>
                </a:cubicBezTo>
                <a:cubicBezTo>
                  <a:pt x="4280659" y="2888721"/>
                  <a:pt x="4275549" y="2889457"/>
                  <a:pt x="4270070" y="2889457"/>
                </a:cubicBezTo>
                <a:cubicBezTo>
                  <a:pt x="4266240" y="2889457"/>
                  <a:pt x="4262691" y="2889133"/>
                  <a:pt x="4259422" y="2888485"/>
                </a:cubicBezTo>
                <a:cubicBezTo>
                  <a:pt x="4256152" y="2887837"/>
                  <a:pt x="4253236" y="2887042"/>
                  <a:pt x="4250673" y="2886099"/>
                </a:cubicBezTo>
                <a:cubicBezTo>
                  <a:pt x="4248111" y="2885157"/>
                  <a:pt x="4245961" y="2884185"/>
                  <a:pt x="4244223" y="2883183"/>
                </a:cubicBezTo>
                <a:cubicBezTo>
                  <a:pt x="4242485" y="2882182"/>
                  <a:pt x="4241277" y="2881327"/>
                  <a:pt x="4240600" y="2880620"/>
                </a:cubicBezTo>
                <a:cubicBezTo>
                  <a:pt x="4239922" y="2879913"/>
                  <a:pt x="4239421" y="2879015"/>
                  <a:pt x="4239097" y="2877925"/>
                </a:cubicBezTo>
                <a:cubicBezTo>
                  <a:pt x="4238773" y="2876835"/>
                  <a:pt x="4238611" y="2875377"/>
                  <a:pt x="4238611" y="2873551"/>
                </a:cubicBezTo>
                <a:cubicBezTo>
                  <a:pt x="4238611" y="2872255"/>
                  <a:pt x="4238670" y="2871180"/>
                  <a:pt x="4238788" y="2870326"/>
                </a:cubicBezTo>
                <a:cubicBezTo>
                  <a:pt x="4238906" y="2869472"/>
                  <a:pt x="4239083" y="2868779"/>
                  <a:pt x="4239318" y="2868249"/>
                </a:cubicBezTo>
                <a:cubicBezTo>
                  <a:pt x="4239554" y="2867719"/>
                  <a:pt x="4239848" y="2867351"/>
                  <a:pt x="4240202" y="2867144"/>
                </a:cubicBezTo>
                <a:cubicBezTo>
                  <a:pt x="4240555" y="2866938"/>
                  <a:pt x="4240968" y="2866835"/>
                  <a:pt x="4241439" y="2866835"/>
                </a:cubicBezTo>
                <a:cubicBezTo>
                  <a:pt x="4242264" y="2866835"/>
                  <a:pt x="4243427" y="2867336"/>
                  <a:pt x="4244930" y="2868337"/>
                </a:cubicBezTo>
                <a:cubicBezTo>
                  <a:pt x="4246432" y="2869339"/>
                  <a:pt x="4248361" y="2870429"/>
                  <a:pt x="4250718" y="2871607"/>
                </a:cubicBezTo>
                <a:cubicBezTo>
                  <a:pt x="4253074" y="2872785"/>
                  <a:pt x="4255916" y="2873890"/>
                  <a:pt x="4259245" y="2874921"/>
                </a:cubicBezTo>
                <a:cubicBezTo>
                  <a:pt x="4262573" y="2875952"/>
                  <a:pt x="4266417" y="2876467"/>
                  <a:pt x="4270777" y="2876467"/>
                </a:cubicBezTo>
                <a:cubicBezTo>
                  <a:pt x="4274076" y="2876467"/>
                  <a:pt x="4277095" y="2876025"/>
                  <a:pt x="4279834" y="2875142"/>
                </a:cubicBezTo>
                <a:cubicBezTo>
                  <a:pt x="4282574" y="2874258"/>
                  <a:pt x="4284930" y="2873006"/>
                  <a:pt x="4286904" y="2871386"/>
                </a:cubicBezTo>
                <a:cubicBezTo>
                  <a:pt x="4288877" y="2869766"/>
                  <a:pt x="4290394" y="2867778"/>
                  <a:pt x="4291455" y="2865421"/>
                </a:cubicBezTo>
                <a:cubicBezTo>
                  <a:pt x="4292515" y="2863065"/>
                  <a:pt x="4293045" y="2860384"/>
                  <a:pt x="4293045" y="2857380"/>
                </a:cubicBezTo>
                <a:cubicBezTo>
                  <a:pt x="4293045" y="2854140"/>
                  <a:pt x="4292309" y="2851371"/>
                  <a:pt x="4290836" y="2849073"/>
                </a:cubicBezTo>
                <a:cubicBezTo>
                  <a:pt x="4289363" y="2846776"/>
                  <a:pt x="4287419" y="2844758"/>
                  <a:pt x="4285004" y="2843020"/>
                </a:cubicBezTo>
                <a:cubicBezTo>
                  <a:pt x="4282589" y="2841283"/>
                  <a:pt x="4279834" y="2839692"/>
                  <a:pt x="4276742" y="2838248"/>
                </a:cubicBezTo>
                <a:cubicBezTo>
                  <a:pt x="4273649" y="2836805"/>
                  <a:pt x="4270482" y="2835332"/>
                  <a:pt x="4267242" y="2833830"/>
                </a:cubicBezTo>
                <a:cubicBezTo>
                  <a:pt x="4264002" y="2832328"/>
                  <a:pt x="4260850" y="2830664"/>
                  <a:pt x="4257787" y="2828837"/>
                </a:cubicBezTo>
                <a:cubicBezTo>
                  <a:pt x="4254723" y="2827011"/>
                  <a:pt x="4251984" y="2824861"/>
                  <a:pt x="4249569" y="2822387"/>
                </a:cubicBezTo>
                <a:cubicBezTo>
                  <a:pt x="4247154" y="2819912"/>
                  <a:pt x="4245195" y="2817011"/>
                  <a:pt x="4243692" y="2813683"/>
                </a:cubicBezTo>
                <a:cubicBezTo>
                  <a:pt x="4242190" y="2810354"/>
                  <a:pt x="4241439" y="2806363"/>
                  <a:pt x="4241439" y="2801709"/>
                </a:cubicBezTo>
                <a:cubicBezTo>
                  <a:pt x="4241439" y="2796937"/>
                  <a:pt x="4242308" y="2792681"/>
                  <a:pt x="4244046" y="2788940"/>
                </a:cubicBezTo>
                <a:cubicBezTo>
                  <a:pt x="4245784" y="2785199"/>
                  <a:pt x="4248199" y="2782062"/>
                  <a:pt x="4251292" y="2779529"/>
                </a:cubicBezTo>
                <a:cubicBezTo>
                  <a:pt x="4254385" y="2776996"/>
                  <a:pt x="4258067" y="2775066"/>
                  <a:pt x="4262338" y="2773741"/>
                </a:cubicBezTo>
                <a:cubicBezTo>
                  <a:pt x="4266609" y="2772415"/>
                  <a:pt x="4271219" y="2771753"/>
                  <a:pt x="4276167" y="2771753"/>
                </a:cubicBezTo>
                <a:close/>
                <a:moveTo>
                  <a:pt x="3809442" y="2771753"/>
                </a:moveTo>
                <a:cubicBezTo>
                  <a:pt x="3811975" y="2771753"/>
                  <a:pt x="3814523" y="2771973"/>
                  <a:pt x="3817086" y="2772415"/>
                </a:cubicBezTo>
                <a:cubicBezTo>
                  <a:pt x="3819649" y="2772857"/>
                  <a:pt x="3822064" y="2773446"/>
                  <a:pt x="3824332" y="2774183"/>
                </a:cubicBezTo>
                <a:cubicBezTo>
                  <a:pt x="3826600" y="2774919"/>
                  <a:pt x="3828618" y="2775744"/>
                  <a:pt x="3830385" y="2776657"/>
                </a:cubicBezTo>
                <a:cubicBezTo>
                  <a:pt x="3832152" y="2777570"/>
                  <a:pt x="3833316" y="2778306"/>
                  <a:pt x="3833876" y="2778866"/>
                </a:cubicBezTo>
                <a:cubicBezTo>
                  <a:pt x="3834435" y="2779426"/>
                  <a:pt x="3834803" y="2779868"/>
                  <a:pt x="3834980" y="2780192"/>
                </a:cubicBezTo>
                <a:cubicBezTo>
                  <a:pt x="3835157" y="2780516"/>
                  <a:pt x="3835304" y="2780928"/>
                  <a:pt x="3835422" y="2781429"/>
                </a:cubicBezTo>
                <a:cubicBezTo>
                  <a:pt x="3835540" y="2781930"/>
                  <a:pt x="3835628" y="2782533"/>
                  <a:pt x="3835687" y="2783240"/>
                </a:cubicBezTo>
                <a:cubicBezTo>
                  <a:pt x="3835746" y="2783947"/>
                  <a:pt x="3835775" y="2784860"/>
                  <a:pt x="3835775" y="2785980"/>
                </a:cubicBezTo>
                <a:cubicBezTo>
                  <a:pt x="3835775" y="2787040"/>
                  <a:pt x="3835731" y="2787983"/>
                  <a:pt x="3835643" y="2788807"/>
                </a:cubicBezTo>
                <a:cubicBezTo>
                  <a:pt x="3835555" y="2789632"/>
                  <a:pt x="3835422" y="2790324"/>
                  <a:pt x="3835245" y="2790884"/>
                </a:cubicBezTo>
                <a:cubicBezTo>
                  <a:pt x="3835069" y="2791444"/>
                  <a:pt x="3834818" y="2791856"/>
                  <a:pt x="3834494" y="2792121"/>
                </a:cubicBezTo>
                <a:cubicBezTo>
                  <a:pt x="3834170" y="2792386"/>
                  <a:pt x="3833802" y="2792519"/>
                  <a:pt x="3833390" y="2792519"/>
                </a:cubicBezTo>
                <a:cubicBezTo>
                  <a:pt x="3832742" y="2792519"/>
                  <a:pt x="3831725" y="2792107"/>
                  <a:pt x="3830341" y="2791282"/>
                </a:cubicBezTo>
                <a:cubicBezTo>
                  <a:pt x="3828956" y="2790457"/>
                  <a:pt x="3827263" y="2789529"/>
                  <a:pt x="3825260" y="2788498"/>
                </a:cubicBezTo>
                <a:cubicBezTo>
                  <a:pt x="3823257" y="2787467"/>
                  <a:pt x="3820886" y="2786525"/>
                  <a:pt x="3818146" y="2785670"/>
                </a:cubicBezTo>
                <a:cubicBezTo>
                  <a:pt x="3815407" y="2784816"/>
                  <a:pt x="3812329" y="2784389"/>
                  <a:pt x="3808912" y="2784389"/>
                </a:cubicBezTo>
                <a:cubicBezTo>
                  <a:pt x="3805731" y="2784389"/>
                  <a:pt x="3802962" y="2784816"/>
                  <a:pt x="3800606" y="2785670"/>
                </a:cubicBezTo>
                <a:cubicBezTo>
                  <a:pt x="3798249" y="2786525"/>
                  <a:pt x="3796305" y="2787659"/>
                  <a:pt x="3794773" y="2789072"/>
                </a:cubicBezTo>
                <a:cubicBezTo>
                  <a:pt x="3793241" y="2790486"/>
                  <a:pt x="3792093" y="2792165"/>
                  <a:pt x="3791327" y="2794109"/>
                </a:cubicBezTo>
                <a:cubicBezTo>
                  <a:pt x="3790561" y="2796053"/>
                  <a:pt x="3790178" y="2798115"/>
                  <a:pt x="3790178" y="2800295"/>
                </a:cubicBezTo>
                <a:cubicBezTo>
                  <a:pt x="3790178" y="2803476"/>
                  <a:pt x="3790915" y="2806216"/>
                  <a:pt x="3792387" y="2808513"/>
                </a:cubicBezTo>
                <a:cubicBezTo>
                  <a:pt x="3793860" y="2810811"/>
                  <a:pt x="3795819" y="2812843"/>
                  <a:pt x="3798264" y="2814610"/>
                </a:cubicBezTo>
                <a:cubicBezTo>
                  <a:pt x="3800708" y="2816378"/>
                  <a:pt x="3803492" y="2817998"/>
                  <a:pt x="3806614" y="2819471"/>
                </a:cubicBezTo>
                <a:cubicBezTo>
                  <a:pt x="3809737" y="2820943"/>
                  <a:pt x="3812918" y="2822431"/>
                  <a:pt x="3816158" y="2823933"/>
                </a:cubicBezTo>
                <a:cubicBezTo>
                  <a:pt x="3819398" y="2825435"/>
                  <a:pt x="3822579" y="2827085"/>
                  <a:pt x="3825702" y="2828882"/>
                </a:cubicBezTo>
                <a:cubicBezTo>
                  <a:pt x="3828824" y="2830679"/>
                  <a:pt x="3831607" y="2832799"/>
                  <a:pt x="3834052" y="2835244"/>
                </a:cubicBezTo>
                <a:cubicBezTo>
                  <a:pt x="3836497" y="2837689"/>
                  <a:pt x="3838471" y="2840576"/>
                  <a:pt x="3839973" y="2843904"/>
                </a:cubicBezTo>
                <a:cubicBezTo>
                  <a:pt x="3841475" y="2847233"/>
                  <a:pt x="3842226" y="2851165"/>
                  <a:pt x="3842226" y="2855701"/>
                </a:cubicBezTo>
                <a:cubicBezTo>
                  <a:pt x="3842226" y="2861062"/>
                  <a:pt x="3841239" y="2865834"/>
                  <a:pt x="3839266" y="2870016"/>
                </a:cubicBezTo>
                <a:cubicBezTo>
                  <a:pt x="3837293" y="2874199"/>
                  <a:pt x="3834553" y="2877748"/>
                  <a:pt x="3831048" y="2880664"/>
                </a:cubicBezTo>
                <a:cubicBezTo>
                  <a:pt x="3827543" y="2883581"/>
                  <a:pt x="3823419" y="2885775"/>
                  <a:pt x="3818677" y="2887248"/>
                </a:cubicBezTo>
                <a:cubicBezTo>
                  <a:pt x="3813934" y="2888721"/>
                  <a:pt x="3808824" y="2889457"/>
                  <a:pt x="3803345" y="2889457"/>
                </a:cubicBezTo>
                <a:cubicBezTo>
                  <a:pt x="3799515" y="2889457"/>
                  <a:pt x="3795966" y="2889133"/>
                  <a:pt x="3792697" y="2888485"/>
                </a:cubicBezTo>
                <a:cubicBezTo>
                  <a:pt x="3789427" y="2887837"/>
                  <a:pt x="3786511" y="2887042"/>
                  <a:pt x="3783948" y="2886099"/>
                </a:cubicBezTo>
                <a:cubicBezTo>
                  <a:pt x="3781386" y="2885157"/>
                  <a:pt x="3779236" y="2884185"/>
                  <a:pt x="3777498" y="2883183"/>
                </a:cubicBezTo>
                <a:cubicBezTo>
                  <a:pt x="3775760" y="2882182"/>
                  <a:pt x="3774552" y="2881327"/>
                  <a:pt x="3773875" y="2880620"/>
                </a:cubicBezTo>
                <a:cubicBezTo>
                  <a:pt x="3773197" y="2879913"/>
                  <a:pt x="3772696" y="2879015"/>
                  <a:pt x="3772372" y="2877925"/>
                </a:cubicBezTo>
                <a:cubicBezTo>
                  <a:pt x="3772048" y="2876835"/>
                  <a:pt x="3771886" y="2875377"/>
                  <a:pt x="3771886" y="2873551"/>
                </a:cubicBezTo>
                <a:cubicBezTo>
                  <a:pt x="3771886" y="2872255"/>
                  <a:pt x="3771945" y="2871180"/>
                  <a:pt x="3772063" y="2870326"/>
                </a:cubicBezTo>
                <a:cubicBezTo>
                  <a:pt x="3772181" y="2869472"/>
                  <a:pt x="3772358" y="2868779"/>
                  <a:pt x="3772593" y="2868249"/>
                </a:cubicBezTo>
                <a:cubicBezTo>
                  <a:pt x="3772829" y="2867719"/>
                  <a:pt x="3773123" y="2867351"/>
                  <a:pt x="3773477" y="2867144"/>
                </a:cubicBezTo>
                <a:cubicBezTo>
                  <a:pt x="3773830" y="2866938"/>
                  <a:pt x="3774243" y="2866835"/>
                  <a:pt x="3774714" y="2866835"/>
                </a:cubicBezTo>
                <a:cubicBezTo>
                  <a:pt x="3775539" y="2866835"/>
                  <a:pt x="3776702" y="2867336"/>
                  <a:pt x="3778205" y="2868337"/>
                </a:cubicBezTo>
                <a:cubicBezTo>
                  <a:pt x="3779707" y="2869339"/>
                  <a:pt x="3781636" y="2870429"/>
                  <a:pt x="3783993" y="2871607"/>
                </a:cubicBezTo>
                <a:cubicBezTo>
                  <a:pt x="3786349" y="2872785"/>
                  <a:pt x="3789191" y="2873890"/>
                  <a:pt x="3792520" y="2874921"/>
                </a:cubicBezTo>
                <a:cubicBezTo>
                  <a:pt x="3795848" y="2875952"/>
                  <a:pt x="3799692" y="2876467"/>
                  <a:pt x="3804052" y="2876467"/>
                </a:cubicBezTo>
                <a:cubicBezTo>
                  <a:pt x="3807351" y="2876467"/>
                  <a:pt x="3810370" y="2876025"/>
                  <a:pt x="3813109" y="2875142"/>
                </a:cubicBezTo>
                <a:cubicBezTo>
                  <a:pt x="3815849" y="2874258"/>
                  <a:pt x="3818205" y="2873006"/>
                  <a:pt x="3820179" y="2871386"/>
                </a:cubicBezTo>
                <a:cubicBezTo>
                  <a:pt x="3822152" y="2869766"/>
                  <a:pt x="3823669" y="2867778"/>
                  <a:pt x="3824730" y="2865421"/>
                </a:cubicBezTo>
                <a:cubicBezTo>
                  <a:pt x="3825790" y="2863065"/>
                  <a:pt x="3826320" y="2860384"/>
                  <a:pt x="3826320" y="2857380"/>
                </a:cubicBezTo>
                <a:cubicBezTo>
                  <a:pt x="3826320" y="2854140"/>
                  <a:pt x="3825584" y="2851371"/>
                  <a:pt x="3824111" y="2849073"/>
                </a:cubicBezTo>
                <a:cubicBezTo>
                  <a:pt x="3822638" y="2846776"/>
                  <a:pt x="3820694" y="2844758"/>
                  <a:pt x="3818279" y="2843020"/>
                </a:cubicBezTo>
                <a:cubicBezTo>
                  <a:pt x="3815864" y="2841283"/>
                  <a:pt x="3813109" y="2839692"/>
                  <a:pt x="3810017" y="2838248"/>
                </a:cubicBezTo>
                <a:cubicBezTo>
                  <a:pt x="3806924" y="2836805"/>
                  <a:pt x="3803757" y="2835332"/>
                  <a:pt x="3800517" y="2833830"/>
                </a:cubicBezTo>
                <a:cubicBezTo>
                  <a:pt x="3797277" y="2832328"/>
                  <a:pt x="3794125" y="2830664"/>
                  <a:pt x="3791062" y="2828837"/>
                </a:cubicBezTo>
                <a:cubicBezTo>
                  <a:pt x="3787998" y="2827011"/>
                  <a:pt x="3785259" y="2824861"/>
                  <a:pt x="3782844" y="2822387"/>
                </a:cubicBezTo>
                <a:cubicBezTo>
                  <a:pt x="3780429" y="2819912"/>
                  <a:pt x="3778470" y="2817011"/>
                  <a:pt x="3776967" y="2813683"/>
                </a:cubicBezTo>
                <a:cubicBezTo>
                  <a:pt x="3775465" y="2810354"/>
                  <a:pt x="3774714" y="2806363"/>
                  <a:pt x="3774714" y="2801709"/>
                </a:cubicBezTo>
                <a:cubicBezTo>
                  <a:pt x="3774714" y="2796937"/>
                  <a:pt x="3775583" y="2792681"/>
                  <a:pt x="3777321" y="2788940"/>
                </a:cubicBezTo>
                <a:cubicBezTo>
                  <a:pt x="3779059" y="2785199"/>
                  <a:pt x="3781474" y="2782062"/>
                  <a:pt x="3784567" y="2779529"/>
                </a:cubicBezTo>
                <a:cubicBezTo>
                  <a:pt x="3787660" y="2776996"/>
                  <a:pt x="3791342" y="2775066"/>
                  <a:pt x="3795613" y="2773741"/>
                </a:cubicBezTo>
                <a:cubicBezTo>
                  <a:pt x="3799884" y="2772415"/>
                  <a:pt x="3804494" y="2771753"/>
                  <a:pt x="3809442" y="2771753"/>
                </a:cubicBezTo>
                <a:close/>
                <a:moveTo>
                  <a:pt x="3333227" y="2771753"/>
                </a:moveTo>
                <a:cubicBezTo>
                  <a:pt x="3335760" y="2771753"/>
                  <a:pt x="3338309" y="2771973"/>
                  <a:pt x="3340871" y="2772415"/>
                </a:cubicBezTo>
                <a:cubicBezTo>
                  <a:pt x="3343433" y="2772857"/>
                  <a:pt x="3345849" y="2773446"/>
                  <a:pt x="3348116" y="2774183"/>
                </a:cubicBezTo>
                <a:cubicBezTo>
                  <a:pt x="3350385" y="2774919"/>
                  <a:pt x="3352402" y="2775744"/>
                  <a:pt x="3354169" y="2776657"/>
                </a:cubicBezTo>
                <a:cubicBezTo>
                  <a:pt x="3355937" y="2777570"/>
                  <a:pt x="3357100" y="2778306"/>
                  <a:pt x="3357660" y="2778866"/>
                </a:cubicBezTo>
                <a:cubicBezTo>
                  <a:pt x="3358219" y="2779426"/>
                  <a:pt x="3358588" y="2779868"/>
                  <a:pt x="3358764" y="2780192"/>
                </a:cubicBezTo>
                <a:cubicBezTo>
                  <a:pt x="3358941" y="2780516"/>
                  <a:pt x="3359089" y="2780928"/>
                  <a:pt x="3359206" y="2781429"/>
                </a:cubicBezTo>
                <a:cubicBezTo>
                  <a:pt x="3359324" y="2781930"/>
                  <a:pt x="3359412" y="2782533"/>
                  <a:pt x="3359471" y="2783240"/>
                </a:cubicBezTo>
                <a:cubicBezTo>
                  <a:pt x="3359530" y="2783947"/>
                  <a:pt x="3359560" y="2784860"/>
                  <a:pt x="3359560" y="2785980"/>
                </a:cubicBezTo>
                <a:cubicBezTo>
                  <a:pt x="3359560" y="2787040"/>
                  <a:pt x="3359516" y="2787983"/>
                  <a:pt x="3359427" y="2788807"/>
                </a:cubicBezTo>
                <a:cubicBezTo>
                  <a:pt x="3359339" y="2789632"/>
                  <a:pt x="3359206" y="2790324"/>
                  <a:pt x="3359030" y="2790884"/>
                </a:cubicBezTo>
                <a:cubicBezTo>
                  <a:pt x="3358853" y="2791444"/>
                  <a:pt x="3358603" y="2791856"/>
                  <a:pt x="3358279" y="2792121"/>
                </a:cubicBezTo>
                <a:cubicBezTo>
                  <a:pt x="3357954" y="2792386"/>
                  <a:pt x="3357586" y="2792519"/>
                  <a:pt x="3357174" y="2792519"/>
                </a:cubicBezTo>
                <a:cubicBezTo>
                  <a:pt x="3356526" y="2792519"/>
                  <a:pt x="3355510" y="2792107"/>
                  <a:pt x="3354126" y="2791282"/>
                </a:cubicBezTo>
                <a:cubicBezTo>
                  <a:pt x="3352741" y="2790457"/>
                  <a:pt x="3351047" y="2789529"/>
                  <a:pt x="3349044" y="2788498"/>
                </a:cubicBezTo>
                <a:cubicBezTo>
                  <a:pt x="3347041" y="2787467"/>
                  <a:pt x="3344670" y="2786525"/>
                  <a:pt x="3341932" y="2785670"/>
                </a:cubicBezTo>
                <a:cubicBezTo>
                  <a:pt x="3339192" y="2784816"/>
                  <a:pt x="3336114" y="2784389"/>
                  <a:pt x="3332697" y="2784389"/>
                </a:cubicBezTo>
                <a:cubicBezTo>
                  <a:pt x="3329516" y="2784389"/>
                  <a:pt x="3326747" y="2784816"/>
                  <a:pt x="3324390" y="2785670"/>
                </a:cubicBezTo>
                <a:cubicBezTo>
                  <a:pt x="3322034" y="2786525"/>
                  <a:pt x="3320090" y="2787659"/>
                  <a:pt x="3318558" y="2789072"/>
                </a:cubicBezTo>
                <a:cubicBezTo>
                  <a:pt x="3317026" y="2790486"/>
                  <a:pt x="3315878" y="2792165"/>
                  <a:pt x="3315112" y="2794109"/>
                </a:cubicBezTo>
                <a:cubicBezTo>
                  <a:pt x="3314346" y="2796053"/>
                  <a:pt x="3313963" y="2798115"/>
                  <a:pt x="3313963" y="2800295"/>
                </a:cubicBezTo>
                <a:cubicBezTo>
                  <a:pt x="3313963" y="2803476"/>
                  <a:pt x="3314700" y="2806216"/>
                  <a:pt x="3316173" y="2808513"/>
                </a:cubicBezTo>
                <a:cubicBezTo>
                  <a:pt x="3317645" y="2810811"/>
                  <a:pt x="3319604" y="2812843"/>
                  <a:pt x="3322049" y="2814610"/>
                </a:cubicBezTo>
                <a:cubicBezTo>
                  <a:pt x="3324494" y="2816378"/>
                  <a:pt x="3327278" y="2817998"/>
                  <a:pt x="3330400" y="2819471"/>
                </a:cubicBezTo>
                <a:cubicBezTo>
                  <a:pt x="3333523" y="2820943"/>
                  <a:pt x="3336703" y="2822431"/>
                  <a:pt x="3339943" y="2823933"/>
                </a:cubicBezTo>
                <a:cubicBezTo>
                  <a:pt x="3343183" y="2825435"/>
                  <a:pt x="3346364" y="2827085"/>
                  <a:pt x="3349487" y="2828882"/>
                </a:cubicBezTo>
                <a:cubicBezTo>
                  <a:pt x="3352608" y="2830679"/>
                  <a:pt x="3355391" y="2832799"/>
                  <a:pt x="3357836" y="2835244"/>
                </a:cubicBezTo>
                <a:cubicBezTo>
                  <a:pt x="3360282" y="2837689"/>
                  <a:pt x="3362255" y="2840576"/>
                  <a:pt x="3363757" y="2843904"/>
                </a:cubicBezTo>
                <a:cubicBezTo>
                  <a:pt x="3365259" y="2847233"/>
                  <a:pt x="3366011" y="2851165"/>
                  <a:pt x="3366011" y="2855701"/>
                </a:cubicBezTo>
                <a:cubicBezTo>
                  <a:pt x="3366011" y="2861062"/>
                  <a:pt x="3365024" y="2865834"/>
                  <a:pt x="3363051" y="2870016"/>
                </a:cubicBezTo>
                <a:cubicBezTo>
                  <a:pt x="3361076" y="2874199"/>
                  <a:pt x="3358338" y="2877748"/>
                  <a:pt x="3354832" y="2880664"/>
                </a:cubicBezTo>
                <a:cubicBezTo>
                  <a:pt x="3351327" y="2883581"/>
                  <a:pt x="3347203" y="2885775"/>
                  <a:pt x="3342461" y="2887248"/>
                </a:cubicBezTo>
                <a:cubicBezTo>
                  <a:pt x="3337719" y="2888721"/>
                  <a:pt x="3332609" y="2889457"/>
                  <a:pt x="3327130" y="2889457"/>
                </a:cubicBezTo>
                <a:cubicBezTo>
                  <a:pt x="3323300" y="2889457"/>
                  <a:pt x="3319752" y="2889133"/>
                  <a:pt x="3316482" y="2888485"/>
                </a:cubicBezTo>
                <a:cubicBezTo>
                  <a:pt x="3313213" y="2887837"/>
                  <a:pt x="3310296" y="2887042"/>
                  <a:pt x="3307733" y="2886099"/>
                </a:cubicBezTo>
                <a:cubicBezTo>
                  <a:pt x="3305170" y="2885157"/>
                  <a:pt x="3303020" y="2884185"/>
                  <a:pt x="3301283" y="2883183"/>
                </a:cubicBezTo>
                <a:cubicBezTo>
                  <a:pt x="3299545" y="2882182"/>
                  <a:pt x="3298337" y="2881327"/>
                  <a:pt x="3297660" y="2880620"/>
                </a:cubicBezTo>
                <a:cubicBezTo>
                  <a:pt x="3296981" y="2879913"/>
                  <a:pt x="3296481" y="2879015"/>
                  <a:pt x="3296157" y="2877925"/>
                </a:cubicBezTo>
                <a:cubicBezTo>
                  <a:pt x="3295833" y="2876835"/>
                  <a:pt x="3295672" y="2875377"/>
                  <a:pt x="3295672" y="2873551"/>
                </a:cubicBezTo>
                <a:cubicBezTo>
                  <a:pt x="3295672" y="2872255"/>
                  <a:pt x="3295730" y="2871180"/>
                  <a:pt x="3295847" y="2870326"/>
                </a:cubicBezTo>
                <a:cubicBezTo>
                  <a:pt x="3295965" y="2869472"/>
                  <a:pt x="3296142" y="2868779"/>
                  <a:pt x="3296378" y="2868249"/>
                </a:cubicBezTo>
                <a:cubicBezTo>
                  <a:pt x="3296613" y="2867719"/>
                  <a:pt x="3296909" y="2867351"/>
                  <a:pt x="3297262" y="2867144"/>
                </a:cubicBezTo>
                <a:cubicBezTo>
                  <a:pt x="3297615" y="2866938"/>
                  <a:pt x="3298028" y="2866835"/>
                  <a:pt x="3298499" y="2866835"/>
                </a:cubicBezTo>
                <a:cubicBezTo>
                  <a:pt x="3299324" y="2866835"/>
                  <a:pt x="3300487" y="2867336"/>
                  <a:pt x="3301989" y="2868337"/>
                </a:cubicBezTo>
                <a:cubicBezTo>
                  <a:pt x="3303492" y="2869339"/>
                  <a:pt x="3305421" y="2870429"/>
                  <a:pt x="3307777" y="2871607"/>
                </a:cubicBezTo>
                <a:cubicBezTo>
                  <a:pt x="3310134" y="2872785"/>
                  <a:pt x="3312976" y="2873890"/>
                  <a:pt x="3316305" y="2874921"/>
                </a:cubicBezTo>
                <a:cubicBezTo>
                  <a:pt x="3319634" y="2875952"/>
                  <a:pt x="3323477" y="2876467"/>
                  <a:pt x="3327837" y="2876467"/>
                </a:cubicBezTo>
                <a:cubicBezTo>
                  <a:pt x="3331136" y="2876467"/>
                  <a:pt x="3334155" y="2876025"/>
                  <a:pt x="3336894" y="2875142"/>
                </a:cubicBezTo>
                <a:cubicBezTo>
                  <a:pt x="3339634" y="2874258"/>
                  <a:pt x="3341990" y="2873006"/>
                  <a:pt x="3343964" y="2871386"/>
                </a:cubicBezTo>
                <a:cubicBezTo>
                  <a:pt x="3345937" y="2869766"/>
                  <a:pt x="3347454" y="2867778"/>
                  <a:pt x="3348514" y="2865421"/>
                </a:cubicBezTo>
                <a:cubicBezTo>
                  <a:pt x="3349574" y="2863065"/>
                  <a:pt x="3350105" y="2860384"/>
                  <a:pt x="3350105" y="2857380"/>
                </a:cubicBezTo>
                <a:cubicBezTo>
                  <a:pt x="3350105" y="2854140"/>
                  <a:pt x="3349369" y="2851371"/>
                  <a:pt x="3347896" y="2849073"/>
                </a:cubicBezTo>
                <a:cubicBezTo>
                  <a:pt x="3346423" y="2846776"/>
                  <a:pt x="3344478" y="2844758"/>
                  <a:pt x="3342064" y="2843020"/>
                </a:cubicBezTo>
                <a:cubicBezTo>
                  <a:pt x="3339648" y="2841283"/>
                  <a:pt x="3336894" y="2839692"/>
                  <a:pt x="3333802" y="2838248"/>
                </a:cubicBezTo>
                <a:cubicBezTo>
                  <a:pt x="3330708" y="2836805"/>
                  <a:pt x="3327542" y="2835332"/>
                  <a:pt x="3324303" y="2833830"/>
                </a:cubicBezTo>
                <a:cubicBezTo>
                  <a:pt x="3321062" y="2832328"/>
                  <a:pt x="3317911" y="2830664"/>
                  <a:pt x="3314846" y="2828837"/>
                </a:cubicBezTo>
                <a:cubicBezTo>
                  <a:pt x="3311784" y="2827011"/>
                  <a:pt x="3309044" y="2824861"/>
                  <a:pt x="3306629" y="2822387"/>
                </a:cubicBezTo>
                <a:cubicBezTo>
                  <a:pt x="3304214" y="2819912"/>
                  <a:pt x="3302255" y="2817011"/>
                  <a:pt x="3300752" y="2813683"/>
                </a:cubicBezTo>
                <a:cubicBezTo>
                  <a:pt x="3299251" y="2810354"/>
                  <a:pt x="3298499" y="2806363"/>
                  <a:pt x="3298499" y="2801709"/>
                </a:cubicBezTo>
                <a:cubicBezTo>
                  <a:pt x="3298499" y="2796937"/>
                  <a:pt x="3299368" y="2792681"/>
                  <a:pt x="3301106" y="2788940"/>
                </a:cubicBezTo>
                <a:cubicBezTo>
                  <a:pt x="3302844" y="2785199"/>
                  <a:pt x="3305259" y="2782062"/>
                  <a:pt x="3308353" y="2779529"/>
                </a:cubicBezTo>
                <a:cubicBezTo>
                  <a:pt x="3311445" y="2776996"/>
                  <a:pt x="3315127" y="2775066"/>
                  <a:pt x="3319397" y="2773741"/>
                </a:cubicBezTo>
                <a:cubicBezTo>
                  <a:pt x="3323668" y="2772415"/>
                  <a:pt x="3328279" y="2771753"/>
                  <a:pt x="3333227" y="2771753"/>
                </a:cubicBezTo>
                <a:close/>
                <a:moveTo>
                  <a:pt x="2866499" y="2771753"/>
                </a:moveTo>
                <a:cubicBezTo>
                  <a:pt x="2869032" y="2771753"/>
                  <a:pt x="2871579" y="2771973"/>
                  <a:pt x="2874143" y="2772415"/>
                </a:cubicBezTo>
                <a:cubicBezTo>
                  <a:pt x="2876705" y="2772857"/>
                  <a:pt x="2879120" y="2773446"/>
                  <a:pt x="2881388" y="2774183"/>
                </a:cubicBezTo>
                <a:cubicBezTo>
                  <a:pt x="2883657" y="2774919"/>
                  <a:pt x="2885675" y="2775744"/>
                  <a:pt x="2887440" y="2776657"/>
                </a:cubicBezTo>
                <a:cubicBezTo>
                  <a:pt x="2889209" y="2777570"/>
                  <a:pt x="2890373" y="2778306"/>
                  <a:pt x="2890931" y="2778866"/>
                </a:cubicBezTo>
                <a:cubicBezTo>
                  <a:pt x="2891490" y="2779426"/>
                  <a:pt x="2891858" y="2779868"/>
                  <a:pt x="2892036" y="2780192"/>
                </a:cubicBezTo>
                <a:cubicBezTo>
                  <a:pt x="2892213" y="2780516"/>
                  <a:pt x="2892358" y="2780928"/>
                  <a:pt x="2892480" y="2781429"/>
                </a:cubicBezTo>
                <a:cubicBezTo>
                  <a:pt x="2892594" y="2781930"/>
                  <a:pt x="2892683" y="2782533"/>
                  <a:pt x="2892744" y="2783240"/>
                </a:cubicBezTo>
                <a:cubicBezTo>
                  <a:pt x="2892803" y="2783947"/>
                  <a:pt x="2892829" y="2784860"/>
                  <a:pt x="2892829" y="2785980"/>
                </a:cubicBezTo>
                <a:cubicBezTo>
                  <a:pt x="2892829" y="2787040"/>
                  <a:pt x="2892786" y="2787983"/>
                  <a:pt x="2892698" y="2788807"/>
                </a:cubicBezTo>
                <a:cubicBezTo>
                  <a:pt x="2892612" y="2789632"/>
                  <a:pt x="2892480" y="2790324"/>
                  <a:pt x="2892302" y="2790884"/>
                </a:cubicBezTo>
                <a:cubicBezTo>
                  <a:pt x="2892123" y="2791444"/>
                  <a:pt x="2891876" y="2791856"/>
                  <a:pt x="2891550" y="2792121"/>
                </a:cubicBezTo>
                <a:cubicBezTo>
                  <a:pt x="2891225" y="2792386"/>
                  <a:pt x="2890860" y="2792519"/>
                  <a:pt x="2890446" y="2792519"/>
                </a:cubicBezTo>
                <a:cubicBezTo>
                  <a:pt x="2889798" y="2792519"/>
                  <a:pt x="2888781" y="2792107"/>
                  <a:pt x="2887397" y="2791282"/>
                </a:cubicBezTo>
                <a:cubicBezTo>
                  <a:pt x="2886013" y="2790457"/>
                  <a:pt x="2884320" y="2789529"/>
                  <a:pt x="2882316" y="2788498"/>
                </a:cubicBezTo>
                <a:cubicBezTo>
                  <a:pt x="2880314" y="2787467"/>
                  <a:pt x="2877942" y="2786525"/>
                  <a:pt x="2875203" y="2785670"/>
                </a:cubicBezTo>
                <a:cubicBezTo>
                  <a:pt x="2872463" y="2784816"/>
                  <a:pt x="2869385" y="2784389"/>
                  <a:pt x="2865967" y="2784389"/>
                </a:cubicBezTo>
                <a:cubicBezTo>
                  <a:pt x="2862786" y="2784389"/>
                  <a:pt x="2860018" y="2784816"/>
                  <a:pt x="2857661" y="2785670"/>
                </a:cubicBezTo>
                <a:cubicBezTo>
                  <a:pt x="2855304" y="2786525"/>
                  <a:pt x="2853361" y="2787659"/>
                  <a:pt x="2851829" y="2789072"/>
                </a:cubicBezTo>
                <a:cubicBezTo>
                  <a:pt x="2850297" y="2790486"/>
                  <a:pt x="2849149" y="2792165"/>
                  <a:pt x="2848381" y="2794109"/>
                </a:cubicBezTo>
                <a:cubicBezTo>
                  <a:pt x="2847618" y="2796053"/>
                  <a:pt x="2847234" y="2798115"/>
                  <a:pt x="2847234" y="2800295"/>
                </a:cubicBezTo>
                <a:cubicBezTo>
                  <a:pt x="2847234" y="2803476"/>
                  <a:pt x="2847970" y="2806216"/>
                  <a:pt x="2849442" y="2808513"/>
                </a:cubicBezTo>
                <a:cubicBezTo>
                  <a:pt x="2850915" y="2810811"/>
                  <a:pt x="2852874" y="2812843"/>
                  <a:pt x="2855317" y="2814610"/>
                </a:cubicBezTo>
                <a:cubicBezTo>
                  <a:pt x="2857763" y="2816378"/>
                  <a:pt x="2860547" y="2817998"/>
                  <a:pt x="2863670" y="2819471"/>
                </a:cubicBezTo>
                <a:cubicBezTo>
                  <a:pt x="2866792" y="2820943"/>
                  <a:pt x="2869974" y="2822431"/>
                  <a:pt x="2873214" y="2823933"/>
                </a:cubicBezTo>
                <a:cubicBezTo>
                  <a:pt x="2876455" y="2825435"/>
                  <a:pt x="2879636" y="2827085"/>
                  <a:pt x="2882758" y="2828882"/>
                </a:cubicBezTo>
                <a:cubicBezTo>
                  <a:pt x="2885878" y="2830679"/>
                  <a:pt x="2888664" y="2832799"/>
                  <a:pt x="2891109" y="2835244"/>
                </a:cubicBezTo>
                <a:cubicBezTo>
                  <a:pt x="2893550" y="2837689"/>
                  <a:pt x="2895523" y="2840576"/>
                  <a:pt x="2897029" y="2843904"/>
                </a:cubicBezTo>
                <a:cubicBezTo>
                  <a:pt x="2898532" y="2847233"/>
                  <a:pt x="2899283" y="2851165"/>
                  <a:pt x="2899283" y="2855701"/>
                </a:cubicBezTo>
                <a:cubicBezTo>
                  <a:pt x="2899283" y="2861062"/>
                  <a:pt x="2898292" y="2865834"/>
                  <a:pt x="2896320" y="2870016"/>
                </a:cubicBezTo>
                <a:cubicBezTo>
                  <a:pt x="2894348" y="2874199"/>
                  <a:pt x="2891610" y="2877748"/>
                  <a:pt x="2888105" y="2880664"/>
                </a:cubicBezTo>
                <a:cubicBezTo>
                  <a:pt x="2884599" y="2883581"/>
                  <a:pt x="2880475" y="2885775"/>
                  <a:pt x="2875733" y="2887248"/>
                </a:cubicBezTo>
                <a:cubicBezTo>
                  <a:pt x="2870990" y="2888721"/>
                  <a:pt x="2865878" y="2889457"/>
                  <a:pt x="2860400" y="2889457"/>
                </a:cubicBezTo>
                <a:cubicBezTo>
                  <a:pt x="2856573" y="2889457"/>
                  <a:pt x="2853019" y="2889133"/>
                  <a:pt x="2849754" y="2888485"/>
                </a:cubicBezTo>
                <a:cubicBezTo>
                  <a:pt x="2846484" y="2887837"/>
                  <a:pt x="2843568" y="2887042"/>
                  <a:pt x="2841007" y="2886099"/>
                </a:cubicBezTo>
                <a:cubicBezTo>
                  <a:pt x="2838442" y="2885157"/>
                  <a:pt x="2836289" y="2884185"/>
                  <a:pt x="2834554" y="2883183"/>
                </a:cubicBezTo>
                <a:cubicBezTo>
                  <a:pt x="2832816" y="2882182"/>
                  <a:pt x="2831608" y="2881327"/>
                  <a:pt x="2830931" y="2880620"/>
                </a:cubicBezTo>
                <a:cubicBezTo>
                  <a:pt x="2830253" y="2879913"/>
                  <a:pt x="2829753" y="2879015"/>
                  <a:pt x="2829428" y="2877925"/>
                </a:cubicBezTo>
                <a:cubicBezTo>
                  <a:pt x="2829105" y="2876835"/>
                  <a:pt x="2828942" y="2875377"/>
                  <a:pt x="2828942" y="2873551"/>
                </a:cubicBezTo>
                <a:cubicBezTo>
                  <a:pt x="2828942" y="2872255"/>
                  <a:pt x="2829001" y="2871180"/>
                  <a:pt x="2829119" y="2870326"/>
                </a:cubicBezTo>
                <a:cubicBezTo>
                  <a:pt x="2829237" y="2869472"/>
                  <a:pt x="2829413" y="2868779"/>
                  <a:pt x="2829649" y="2868249"/>
                </a:cubicBezTo>
                <a:cubicBezTo>
                  <a:pt x="2829887" y="2867719"/>
                  <a:pt x="2830180" y="2867351"/>
                  <a:pt x="2830533" y="2867144"/>
                </a:cubicBezTo>
                <a:cubicBezTo>
                  <a:pt x="2830886" y="2866938"/>
                  <a:pt x="2831297" y="2866835"/>
                  <a:pt x="2831771" y="2866835"/>
                </a:cubicBezTo>
                <a:cubicBezTo>
                  <a:pt x="2832596" y="2866835"/>
                  <a:pt x="2833758" y="2867336"/>
                  <a:pt x="2835262" y="2868337"/>
                </a:cubicBezTo>
                <a:cubicBezTo>
                  <a:pt x="2836763" y="2869339"/>
                  <a:pt x="2838690" y="2870429"/>
                  <a:pt x="2841050" y="2871607"/>
                </a:cubicBezTo>
                <a:cubicBezTo>
                  <a:pt x="2843407" y="2872785"/>
                  <a:pt x="2846250" y="2873890"/>
                  <a:pt x="2849574" y="2874921"/>
                </a:cubicBezTo>
                <a:cubicBezTo>
                  <a:pt x="2852904" y="2875952"/>
                  <a:pt x="2856747" y="2876467"/>
                  <a:pt x="2861106" y="2876467"/>
                </a:cubicBezTo>
                <a:cubicBezTo>
                  <a:pt x="2864406" y="2876467"/>
                  <a:pt x="2867425" y="2876025"/>
                  <a:pt x="2870166" y="2875142"/>
                </a:cubicBezTo>
                <a:cubicBezTo>
                  <a:pt x="2872905" y="2874258"/>
                  <a:pt x="2875263" y="2873006"/>
                  <a:pt x="2877236" y="2871386"/>
                </a:cubicBezTo>
                <a:cubicBezTo>
                  <a:pt x="2879209" y="2869766"/>
                  <a:pt x="2880727" y="2867778"/>
                  <a:pt x="2881786" y="2865421"/>
                </a:cubicBezTo>
                <a:cubicBezTo>
                  <a:pt x="2882847" y="2863065"/>
                  <a:pt x="2883378" y="2860384"/>
                  <a:pt x="2883378" y="2857380"/>
                </a:cubicBezTo>
                <a:cubicBezTo>
                  <a:pt x="2883378" y="2854140"/>
                  <a:pt x="2882641" y="2851371"/>
                  <a:pt x="2881169" y="2849073"/>
                </a:cubicBezTo>
                <a:cubicBezTo>
                  <a:pt x="2879695" y="2846776"/>
                  <a:pt x="2877750" y="2844758"/>
                  <a:pt x="2875336" y="2843020"/>
                </a:cubicBezTo>
                <a:cubicBezTo>
                  <a:pt x="2872920" y="2841283"/>
                  <a:pt x="2870166" y="2839692"/>
                  <a:pt x="2867072" y="2838248"/>
                </a:cubicBezTo>
                <a:cubicBezTo>
                  <a:pt x="2863979" y="2836805"/>
                  <a:pt x="2860811" y="2835332"/>
                  <a:pt x="2857572" y="2833830"/>
                </a:cubicBezTo>
                <a:cubicBezTo>
                  <a:pt x="2854334" y="2832328"/>
                  <a:pt x="2851178" y="2830664"/>
                  <a:pt x="2848119" y="2828837"/>
                </a:cubicBezTo>
                <a:cubicBezTo>
                  <a:pt x="2845057" y="2827011"/>
                  <a:pt x="2842318" y="2824861"/>
                  <a:pt x="2839902" y="2822387"/>
                </a:cubicBezTo>
                <a:cubicBezTo>
                  <a:pt x="2837483" y="2819912"/>
                  <a:pt x="2835527" y="2817011"/>
                  <a:pt x="2834024" y="2813683"/>
                </a:cubicBezTo>
                <a:cubicBezTo>
                  <a:pt x="2832519" y="2810354"/>
                  <a:pt x="2831771" y="2806363"/>
                  <a:pt x="2831771" y="2801709"/>
                </a:cubicBezTo>
                <a:cubicBezTo>
                  <a:pt x="2831771" y="2796937"/>
                  <a:pt x="2832639" y="2792681"/>
                  <a:pt x="2834376" y="2788940"/>
                </a:cubicBezTo>
                <a:cubicBezTo>
                  <a:pt x="2836115" y="2785199"/>
                  <a:pt x="2838533" y="2782062"/>
                  <a:pt x="2841622" y="2779529"/>
                </a:cubicBezTo>
                <a:cubicBezTo>
                  <a:pt x="2844721" y="2776996"/>
                  <a:pt x="2848398" y="2775066"/>
                  <a:pt x="2852671" y="2773741"/>
                </a:cubicBezTo>
                <a:cubicBezTo>
                  <a:pt x="2856941" y="2772415"/>
                  <a:pt x="2861549" y="2771753"/>
                  <a:pt x="2866499" y="2771753"/>
                </a:cubicBezTo>
                <a:close/>
                <a:moveTo>
                  <a:pt x="2390246" y="2771753"/>
                </a:moveTo>
                <a:cubicBezTo>
                  <a:pt x="2392780" y="2771753"/>
                  <a:pt x="2395328" y="2771973"/>
                  <a:pt x="2397891" y="2772415"/>
                </a:cubicBezTo>
                <a:cubicBezTo>
                  <a:pt x="2400453" y="2772857"/>
                  <a:pt x="2402869" y="2773446"/>
                  <a:pt x="2405137" y="2774183"/>
                </a:cubicBezTo>
                <a:cubicBezTo>
                  <a:pt x="2407405" y="2774919"/>
                  <a:pt x="2409423" y="2775744"/>
                  <a:pt x="2411190" y="2776657"/>
                </a:cubicBezTo>
                <a:cubicBezTo>
                  <a:pt x="2412958" y="2777570"/>
                  <a:pt x="2414120" y="2778306"/>
                  <a:pt x="2414682" y="2778866"/>
                </a:cubicBezTo>
                <a:cubicBezTo>
                  <a:pt x="2415241" y="2779426"/>
                  <a:pt x="2415609" y="2779868"/>
                  <a:pt x="2415785" y="2780192"/>
                </a:cubicBezTo>
                <a:cubicBezTo>
                  <a:pt x="2415962" y="2780516"/>
                  <a:pt x="2416109" y="2780928"/>
                  <a:pt x="2416228" y="2781429"/>
                </a:cubicBezTo>
                <a:cubicBezTo>
                  <a:pt x="2416346" y="2781930"/>
                  <a:pt x="2416434" y="2782533"/>
                  <a:pt x="2416492" y="2783240"/>
                </a:cubicBezTo>
                <a:cubicBezTo>
                  <a:pt x="2416553" y="2783947"/>
                  <a:pt x="2416581" y="2784860"/>
                  <a:pt x="2416581" y="2785980"/>
                </a:cubicBezTo>
                <a:cubicBezTo>
                  <a:pt x="2416581" y="2787040"/>
                  <a:pt x="2416537" y="2787983"/>
                  <a:pt x="2416448" y="2788807"/>
                </a:cubicBezTo>
                <a:cubicBezTo>
                  <a:pt x="2416360" y="2789632"/>
                  <a:pt x="2416228" y="2790324"/>
                  <a:pt x="2416050" y="2790884"/>
                </a:cubicBezTo>
                <a:cubicBezTo>
                  <a:pt x="2415875" y="2791444"/>
                  <a:pt x="2415624" y="2791856"/>
                  <a:pt x="2415300" y="2792121"/>
                </a:cubicBezTo>
                <a:cubicBezTo>
                  <a:pt x="2414976" y="2792386"/>
                  <a:pt x="2414608" y="2792519"/>
                  <a:pt x="2414195" y="2792519"/>
                </a:cubicBezTo>
                <a:cubicBezTo>
                  <a:pt x="2413547" y="2792519"/>
                  <a:pt x="2412532" y="2792107"/>
                  <a:pt x="2411146" y="2791282"/>
                </a:cubicBezTo>
                <a:cubicBezTo>
                  <a:pt x="2409762" y="2790457"/>
                  <a:pt x="2408068" y="2789529"/>
                  <a:pt x="2406065" y="2788498"/>
                </a:cubicBezTo>
                <a:cubicBezTo>
                  <a:pt x="2404061" y="2787467"/>
                  <a:pt x="2401691" y="2786525"/>
                  <a:pt x="2398951" y="2785670"/>
                </a:cubicBezTo>
                <a:cubicBezTo>
                  <a:pt x="2396212" y="2784816"/>
                  <a:pt x="2393133" y="2784389"/>
                  <a:pt x="2389717" y="2784389"/>
                </a:cubicBezTo>
                <a:cubicBezTo>
                  <a:pt x="2386536" y="2784389"/>
                  <a:pt x="2383765" y="2784816"/>
                  <a:pt x="2381410" y="2785670"/>
                </a:cubicBezTo>
                <a:cubicBezTo>
                  <a:pt x="2379055" y="2786525"/>
                  <a:pt x="2377109" y="2787659"/>
                  <a:pt x="2375578" y="2789072"/>
                </a:cubicBezTo>
                <a:cubicBezTo>
                  <a:pt x="2374046" y="2790486"/>
                  <a:pt x="2372898" y="2792165"/>
                  <a:pt x="2372132" y="2794109"/>
                </a:cubicBezTo>
                <a:cubicBezTo>
                  <a:pt x="2371366" y="2796053"/>
                  <a:pt x="2370984" y="2798115"/>
                  <a:pt x="2370984" y="2800295"/>
                </a:cubicBezTo>
                <a:cubicBezTo>
                  <a:pt x="2370984" y="2803476"/>
                  <a:pt x="2371719" y="2806216"/>
                  <a:pt x="2373194" y="2808513"/>
                </a:cubicBezTo>
                <a:cubicBezTo>
                  <a:pt x="2374664" y="2810811"/>
                  <a:pt x="2376624" y="2812843"/>
                  <a:pt x="2379068" y="2814610"/>
                </a:cubicBezTo>
                <a:cubicBezTo>
                  <a:pt x="2381512" y="2816378"/>
                  <a:pt x="2384297" y="2817998"/>
                  <a:pt x="2387419" y="2819471"/>
                </a:cubicBezTo>
                <a:cubicBezTo>
                  <a:pt x="2390542" y="2820943"/>
                  <a:pt x="2393723" y="2822431"/>
                  <a:pt x="2396963" y="2823933"/>
                </a:cubicBezTo>
                <a:cubicBezTo>
                  <a:pt x="2400204" y="2825435"/>
                  <a:pt x="2403384" y="2827085"/>
                  <a:pt x="2406506" y="2828882"/>
                </a:cubicBezTo>
                <a:cubicBezTo>
                  <a:pt x="2409628" y="2830679"/>
                  <a:pt x="2412413" y="2832799"/>
                  <a:pt x="2414857" y="2835244"/>
                </a:cubicBezTo>
                <a:cubicBezTo>
                  <a:pt x="2417303" y="2837689"/>
                  <a:pt x="2419277" y="2840576"/>
                  <a:pt x="2420780" y="2843904"/>
                </a:cubicBezTo>
                <a:cubicBezTo>
                  <a:pt x="2422280" y="2847233"/>
                  <a:pt x="2423033" y="2851165"/>
                  <a:pt x="2423033" y="2855701"/>
                </a:cubicBezTo>
                <a:cubicBezTo>
                  <a:pt x="2423033" y="2861062"/>
                  <a:pt x="2422045" y="2865834"/>
                  <a:pt x="2420072" y="2870016"/>
                </a:cubicBezTo>
                <a:cubicBezTo>
                  <a:pt x="2418098" y="2874199"/>
                  <a:pt x="2415358" y="2877748"/>
                  <a:pt x="2411853" y="2880664"/>
                </a:cubicBezTo>
                <a:cubicBezTo>
                  <a:pt x="2408347" y="2883581"/>
                  <a:pt x="2404224" y="2885775"/>
                  <a:pt x="2399482" y="2887248"/>
                </a:cubicBezTo>
                <a:cubicBezTo>
                  <a:pt x="2394739" y="2888721"/>
                  <a:pt x="2389628" y="2889457"/>
                  <a:pt x="2384150" y="2889457"/>
                </a:cubicBezTo>
                <a:cubicBezTo>
                  <a:pt x="2380320" y="2889457"/>
                  <a:pt x="2376771" y="2889133"/>
                  <a:pt x="2373503" y="2888485"/>
                </a:cubicBezTo>
                <a:cubicBezTo>
                  <a:pt x="2370233" y="2887837"/>
                  <a:pt x="2367316" y="2887042"/>
                  <a:pt x="2364754" y="2886099"/>
                </a:cubicBezTo>
                <a:cubicBezTo>
                  <a:pt x="2362194" y="2885157"/>
                  <a:pt x="2360041" y="2884185"/>
                  <a:pt x="2358303" y="2883183"/>
                </a:cubicBezTo>
                <a:cubicBezTo>
                  <a:pt x="2356568" y="2882182"/>
                  <a:pt x="2355358" y="2881327"/>
                  <a:pt x="2354681" y="2880620"/>
                </a:cubicBezTo>
                <a:cubicBezTo>
                  <a:pt x="2354003" y="2879913"/>
                  <a:pt x="2353503" y="2879015"/>
                  <a:pt x="2353179" y="2877925"/>
                </a:cubicBezTo>
                <a:cubicBezTo>
                  <a:pt x="2352855" y="2876835"/>
                  <a:pt x="2352692" y="2875377"/>
                  <a:pt x="2352692" y="2873551"/>
                </a:cubicBezTo>
                <a:cubicBezTo>
                  <a:pt x="2352692" y="2872255"/>
                  <a:pt x="2352753" y="2871180"/>
                  <a:pt x="2352871" y="2870326"/>
                </a:cubicBezTo>
                <a:cubicBezTo>
                  <a:pt x="2352988" y="2869472"/>
                  <a:pt x="2353166" y="2868779"/>
                  <a:pt x="2353401" y="2868249"/>
                </a:cubicBezTo>
                <a:cubicBezTo>
                  <a:pt x="2353635" y="2867719"/>
                  <a:pt x="2353930" y="2867351"/>
                  <a:pt x="2354284" y="2867144"/>
                </a:cubicBezTo>
                <a:cubicBezTo>
                  <a:pt x="2354639" y="2866938"/>
                  <a:pt x="2355049" y="2866835"/>
                  <a:pt x="2355520" y="2866835"/>
                </a:cubicBezTo>
                <a:cubicBezTo>
                  <a:pt x="2356344" y="2866835"/>
                  <a:pt x="2357510" y="2867336"/>
                  <a:pt x="2359010" y="2868337"/>
                </a:cubicBezTo>
                <a:cubicBezTo>
                  <a:pt x="2360514" y="2869339"/>
                  <a:pt x="2362442" y="2870429"/>
                  <a:pt x="2364797" y="2871607"/>
                </a:cubicBezTo>
                <a:cubicBezTo>
                  <a:pt x="2367156" y="2872785"/>
                  <a:pt x="2369996" y="2873890"/>
                  <a:pt x="2373324" y="2874921"/>
                </a:cubicBezTo>
                <a:cubicBezTo>
                  <a:pt x="2376652" y="2875952"/>
                  <a:pt x="2380497" y="2876467"/>
                  <a:pt x="2384857" y="2876467"/>
                </a:cubicBezTo>
                <a:cubicBezTo>
                  <a:pt x="2388157" y="2876467"/>
                  <a:pt x="2391175" y="2876025"/>
                  <a:pt x="2393914" y="2875142"/>
                </a:cubicBezTo>
                <a:cubicBezTo>
                  <a:pt x="2396654" y="2874258"/>
                  <a:pt x="2399010" y="2873006"/>
                  <a:pt x="2400983" y="2871386"/>
                </a:cubicBezTo>
                <a:cubicBezTo>
                  <a:pt x="2402957" y="2869766"/>
                  <a:pt x="2404474" y="2867778"/>
                  <a:pt x="2405535" y="2865421"/>
                </a:cubicBezTo>
                <a:cubicBezTo>
                  <a:pt x="2406595" y="2863065"/>
                  <a:pt x="2407126" y="2860384"/>
                  <a:pt x="2407126" y="2857380"/>
                </a:cubicBezTo>
                <a:cubicBezTo>
                  <a:pt x="2407126" y="2854140"/>
                  <a:pt x="2406389" y="2851371"/>
                  <a:pt x="2404916" y="2849073"/>
                </a:cubicBezTo>
                <a:cubicBezTo>
                  <a:pt x="2403444" y="2846776"/>
                  <a:pt x="2401499" y="2844758"/>
                  <a:pt x="2399084" y="2843020"/>
                </a:cubicBezTo>
                <a:cubicBezTo>
                  <a:pt x="2396669" y="2841283"/>
                  <a:pt x="2393914" y="2839692"/>
                  <a:pt x="2390821" y="2838248"/>
                </a:cubicBezTo>
                <a:cubicBezTo>
                  <a:pt x="2387729" y="2836805"/>
                  <a:pt x="2384562" y="2835332"/>
                  <a:pt x="2381321" y="2833830"/>
                </a:cubicBezTo>
                <a:cubicBezTo>
                  <a:pt x="2378082" y="2832328"/>
                  <a:pt x="2374930" y="2830664"/>
                  <a:pt x="2371866" y="2828837"/>
                </a:cubicBezTo>
                <a:cubicBezTo>
                  <a:pt x="2368803" y="2827011"/>
                  <a:pt x="2366064" y="2824861"/>
                  <a:pt x="2363649" y="2822387"/>
                </a:cubicBezTo>
                <a:cubicBezTo>
                  <a:pt x="2361234" y="2819912"/>
                  <a:pt x="2359276" y="2817011"/>
                  <a:pt x="2357773" y="2813683"/>
                </a:cubicBezTo>
                <a:cubicBezTo>
                  <a:pt x="2356272" y="2810354"/>
                  <a:pt x="2355520" y="2806363"/>
                  <a:pt x="2355520" y="2801709"/>
                </a:cubicBezTo>
                <a:cubicBezTo>
                  <a:pt x="2355520" y="2796937"/>
                  <a:pt x="2356389" y="2792681"/>
                  <a:pt x="2358128" y="2788940"/>
                </a:cubicBezTo>
                <a:cubicBezTo>
                  <a:pt x="2359865" y="2785199"/>
                  <a:pt x="2362280" y="2782062"/>
                  <a:pt x="2365373" y="2779529"/>
                </a:cubicBezTo>
                <a:cubicBezTo>
                  <a:pt x="2368465" y="2776996"/>
                  <a:pt x="2372145" y="2775066"/>
                  <a:pt x="2376417" y="2773741"/>
                </a:cubicBezTo>
                <a:cubicBezTo>
                  <a:pt x="2380688" y="2772415"/>
                  <a:pt x="2385299" y="2771753"/>
                  <a:pt x="2390246" y="2771753"/>
                </a:cubicBezTo>
                <a:close/>
                <a:moveTo>
                  <a:pt x="1923527" y="2771753"/>
                </a:moveTo>
                <a:cubicBezTo>
                  <a:pt x="1926060" y="2771753"/>
                  <a:pt x="1928608" y="2771973"/>
                  <a:pt x="1931171" y="2772415"/>
                </a:cubicBezTo>
                <a:cubicBezTo>
                  <a:pt x="1933734" y="2772857"/>
                  <a:pt x="1936149" y="2773446"/>
                  <a:pt x="1938417" y="2774183"/>
                </a:cubicBezTo>
                <a:cubicBezTo>
                  <a:pt x="1940684" y="2774919"/>
                  <a:pt x="1942703" y="2775744"/>
                  <a:pt x="1944470" y="2776657"/>
                </a:cubicBezTo>
                <a:cubicBezTo>
                  <a:pt x="1946237" y="2777570"/>
                  <a:pt x="1947401" y="2778306"/>
                  <a:pt x="1947960" y="2778866"/>
                </a:cubicBezTo>
                <a:cubicBezTo>
                  <a:pt x="1948520" y="2779426"/>
                  <a:pt x="1948889" y="2779868"/>
                  <a:pt x="1949065" y="2780192"/>
                </a:cubicBezTo>
                <a:cubicBezTo>
                  <a:pt x="1949242" y="2780516"/>
                  <a:pt x="1949389" y="2780928"/>
                  <a:pt x="1949506" y="2781429"/>
                </a:cubicBezTo>
                <a:cubicBezTo>
                  <a:pt x="1949625" y="2781930"/>
                  <a:pt x="1949712" y="2782533"/>
                  <a:pt x="1949772" y="2783240"/>
                </a:cubicBezTo>
                <a:cubicBezTo>
                  <a:pt x="1949831" y="2783947"/>
                  <a:pt x="1949860" y="2784860"/>
                  <a:pt x="1949860" y="2785980"/>
                </a:cubicBezTo>
                <a:cubicBezTo>
                  <a:pt x="1949860" y="2787040"/>
                  <a:pt x="1949816" y="2787983"/>
                  <a:pt x="1949728" y="2788807"/>
                </a:cubicBezTo>
                <a:cubicBezTo>
                  <a:pt x="1949639" y="2789632"/>
                  <a:pt x="1949506" y="2790324"/>
                  <a:pt x="1949331" y="2790884"/>
                </a:cubicBezTo>
                <a:cubicBezTo>
                  <a:pt x="1949153" y="2791444"/>
                  <a:pt x="1948903" y="2791856"/>
                  <a:pt x="1948579" y="2792121"/>
                </a:cubicBezTo>
                <a:cubicBezTo>
                  <a:pt x="1948254" y="2792386"/>
                  <a:pt x="1947886" y="2792519"/>
                  <a:pt x="1947475" y="2792519"/>
                </a:cubicBezTo>
                <a:cubicBezTo>
                  <a:pt x="1946826" y="2792519"/>
                  <a:pt x="1945810" y="2792107"/>
                  <a:pt x="1944426" y="2791282"/>
                </a:cubicBezTo>
                <a:cubicBezTo>
                  <a:pt x="1943041" y="2790457"/>
                  <a:pt x="1941348" y="2789529"/>
                  <a:pt x="1939345" y="2788498"/>
                </a:cubicBezTo>
                <a:cubicBezTo>
                  <a:pt x="1937342" y="2787467"/>
                  <a:pt x="1934971" y="2786525"/>
                  <a:pt x="1932232" y="2785670"/>
                </a:cubicBezTo>
                <a:cubicBezTo>
                  <a:pt x="1929492" y="2784816"/>
                  <a:pt x="1926414" y="2784389"/>
                  <a:pt x="1922997" y="2784389"/>
                </a:cubicBezTo>
                <a:cubicBezTo>
                  <a:pt x="1919815" y="2784389"/>
                  <a:pt x="1917047" y="2784816"/>
                  <a:pt x="1914691" y="2785670"/>
                </a:cubicBezTo>
                <a:cubicBezTo>
                  <a:pt x="1912334" y="2786525"/>
                  <a:pt x="1910390" y="2787659"/>
                  <a:pt x="1908858" y="2789072"/>
                </a:cubicBezTo>
                <a:cubicBezTo>
                  <a:pt x="1907326" y="2790486"/>
                  <a:pt x="1906178" y="2792165"/>
                  <a:pt x="1905412" y="2794109"/>
                </a:cubicBezTo>
                <a:cubicBezTo>
                  <a:pt x="1904646" y="2796053"/>
                  <a:pt x="1904263" y="2798115"/>
                  <a:pt x="1904263" y="2800295"/>
                </a:cubicBezTo>
                <a:cubicBezTo>
                  <a:pt x="1904263" y="2803476"/>
                  <a:pt x="1905000" y="2806216"/>
                  <a:pt x="1906472" y="2808513"/>
                </a:cubicBezTo>
                <a:cubicBezTo>
                  <a:pt x="1907945" y="2810811"/>
                  <a:pt x="1909904" y="2812843"/>
                  <a:pt x="1912349" y="2814610"/>
                </a:cubicBezTo>
                <a:cubicBezTo>
                  <a:pt x="1914794" y="2816378"/>
                  <a:pt x="1917577" y="2817998"/>
                  <a:pt x="1920700" y="2819471"/>
                </a:cubicBezTo>
                <a:cubicBezTo>
                  <a:pt x="1923822" y="2820943"/>
                  <a:pt x="1927002" y="2822431"/>
                  <a:pt x="1930243" y="2823933"/>
                </a:cubicBezTo>
                <a:cubicBezTo>
                  <a:pt x="1933483" y="2825435"/>
                  <a:pt x="1936664" y="2827085"/>
                  <a:pt x="1939786" y="2828882"/>
                </a:cubicBezTo>
                <a:cubicBezTo>
                  <a:pt x="1942908" y="2830679"/>
                  <a:pt x="1945692" y="2832799"/>
                  <a:pt x="1948137" y="2835244"/>
                </a:cubicBezTo>
                <a:cubicBezTo>
                  <a:pt x="1950582" y="2837689"/>
                  <a:pt x="1952555" y="2840576"/>
                  <a:pt x="1954058" y="2843904"/>
                </a:cubicBezTo>
                <a:cubicBezTo>
                  <a:pt x="1955559" y="2847233"/>
                  <a:pt x="1956311" y="2851165"/>
                  <a:pt x="1956311" y="2855701"/>
                </a:cubicBezTo>
                <a:cubicBezTo>
                  <a:pt x="1956311" y="2861062"/>
                  <a:pt x="1955324" y="2865834"/>
                  <a:pt x="1953351" y="2870016"/>
                </a:cubicBezTo>
                <a:cubicBezTo>
                  <a:pt x="1951377" y="2874199"/>
                  <a:pt x="1948638" y="2877748"/>
                  <a:pt x="1945132" y="2880664"/>
                </a:cubicBezTo>
                <a:cubicBezTo>
                  <a:pt x="1941627" y="2883581"/>
                  <a:pt x="1937503" y="2885775"/>
                  <a:pt x="1932761" y="2887248"/>
                </a:cubicBezTo>
                <a:cubicBezTo>
                  <a:pt x="1928019" y="2888721"/>
                  <a:pt x="1922908" y="2889457"/>
                  <a:pt x="1917430" y="2889457"/>
                </a:cubicBezTo>
                <a:cubicBezTo>
                  <a:pt x="1913601" y="2889457"/>
                  <a:pt x="1910051" y="2889133"/>
                  <a:pt x="1906782" y="2888485"/>
                </a:cubicBezTo>
                <a:cubicBezTo>
                  <a:pt x="1903512" y="2887837"/>
                  <a:pt x="1900596" y="2887042"/>
                  <a:pt x="1898034" y="2886099"/>
                </a:cubicBezTo>
                <a:cubicBezTo>
                  <a:pt x="1895471" y="2885157"/>
                  <a:pt x="1893321" y="2884185"/>
                  <a:pt x="1891583" y="2883183"/>
                </a:cubicBezTo>
                <a:cubicBezTo>
                  <a:pt x="1889845" y="2882182"/>
                  <a:pt x="1888637" y="2881327"/>
                  <a:pt x="1887959" y="2880620"/>
                </a:cubicBezTo>
                <a:cubicBezTo>
                  <a:pt x="1887282" y="2879913"/>
                  <a:pt x="1886781" y="2879015"/>
                  <a:pt x="1886457" y="2877925"/>
                </a:cubicBezTo>
                <a:cubicBezTo>
                  <a:pt x="1886134" y="2876835"/>
                  <a:pt x="1885972" y="2875377"/>
                  <a:pt x="1885972" y="2873551"/>
                </a:cubicBezTo>
                <a:cubicBezTo>
                  <a:pt x="1885972" y="2872255"/>
                  <a:pt x="1886030" y="2871180"/>
                  <a:pt x="1886149" y="2870326"/>
                </a:cubicBezTo>
                <a:cubicBezTo>
                  <a:pt x="1886266" y="2869472"/>
                  <a:pt x="1886443" y="2868779"/>
                  <a:pt x="1886678" y="2868249"/>
                </a:cubicBezTo>
                <a:cubicBezTo>
                  <a:pt x="1886914" y="2867719"/>
                  <a:pt x="1887209" y="2867351"/>
                  <a:pt x="1887562" y="2867144"/>
                </a:cubicBezTo>
                <a:cubicBezTo>
                  <a:pt x="1887915" y="2866938"/>
                  <a:pt x="1888328" y="2866835"/>
                  <a:pt x="1888799" y="2866835"/>
                </a:cubicBezTo>
                <a:cubicBezTo>
                  <a:pt x="1889624" y="2866835"/>
                  <a:pt x="1890787" y="2867336"/>
                  <a:pt x="1892289" y="2868337"/>
                </a:cubicBezTo>
                <a:cubicBezTo>
                  <a:pt x="1893791" y="2869339"/>
                  <a:pt x="1895721" y="2870429"/>
                  <a:pt x="1898078" y="2871607"/>
                </a:cubicBezTo>
                <a:cubicBezTo>
                  <a:pt x="1900434" y="2872785"/>
                  <a:pt x="1903276" y="2873890"/>
                  <a:pt x="1906605" y="2874921"/>
                </a:cubicBezTo>
                <a:cubicBezTo>
                  <a:pt x="1909933" y="2875952"/>
                  <a:pt x="1913777" y="2876467"/>
                  <a:pt x="1918137" y="2876467"/>
                </a:cubicBezTo>
                <a:cubicBezTo>
                  <a:pt x="1921436" y="2876467"/>
                  <a:pt x="1924455" y="2876025"/>
                  <a:pt x="1927195" y="2875142"/>
                </a:cubicBezTo>
                <a:cubicBezTo>
                  <a:pt x="1929934" y="2874258"/>
                  <a:pt x="1932290" y="2873006"/>
                  <a:pt x="1934264" y="2871386"/>
                </a:cubicBezTo>
                <a:cubicBezTo>
                  <a:pt x="1936237" y="2869766"/>
                  <a:pt x="1937754" y="2867778"/>
                  <a:pt x="1938815" y="2865421"/>
                </a:cubicBezTo>
                <a:cubicBezTo>
                  <a:pt x="1939875" y="2863065"/>
                  <a:pt x="1940405" y="2860384"/>
                  <a:pt x="1940405" y="2857380"/>
                </a:cubicBezTo>
                <a:cubicBezTo>
                  <a:pt x="1940405" y="2854140"/>
                  <a:pt x="1939669" y="2851371"/>
                  <a:pt x="1938196" y="2849073"/>
                </a:cubicBezTo>
                <a:cubicBezTo>
                  <a:pt x="1936723" y="2846776"/>
                  <a:pt x="1934778" y="2844758"/>
                  <a:pt x="1932363" y="2843020"/>
                </a:cubicBezTo>
                <a:cubicBezTo>
                  <a:pt x="1929948" y="2841283"/>
                  <a:pt x="1927195" y="2839692"/>
                  <a:pt x="1924102" y="2838248"/>
                </a:cubicBezTo>
                <a:cubicBezTo>
                  <a:pt x="1921009" y="2836805"/>
                  <a:pt x="1917842" y="2835332"/>
                  <a:pt x="1914602" y="2833830"/>
                </a:cubicBezTo>
                <a:cubicBezTo>
                  <a:pt x="1911362" y="2832328"/>
                  <a:pt x="1908211" y="2830664"/>
                  <a:pt x="1905147" y="2828837"/>
                </a:cubicBezTo>
                <a:cubicBezTo>
                  <a:pt x="1902084" y="2827011"/>
                  <a:pt x="1899344" y="2824861"/>
                  <a:pt x="1896929" y="2822387"/>
                </a:cubicBezTo>
                <a:cubicBezTo>
                  <a:pt x="1894513" y="2819912"/>
                  <a:pt x="1892555" y="2817011"/>
                  <a:pt x="1891053" y="2813683"/>
                </a:cubicBezTo>
                <a:cubicBezTo>
                  <a:pt x="1889550" y="2810354"/>
                  <a:pt x="1888799" y="2806363"/>
                  <a:pt x="1888799" y="2801709"/>
                </a:cubicBezTo>
                <a:cubicBezTo>
                  <a:pt x="1888799" y="2796937"/>
                  <a:pt x="1889668" y="2792681"/>
                  <a:pt x="1891406" y="2788940"/>
                </a:cubicBezTo>
                <a:cubicBezTo>
                  <a:pt x="1893144" y="2785199"/>
                  <a:pt x="1895559" y="2782062"/>
                  <a:pt x="1898653" y="2779529"/>
                </a:cubicBezTo>
                <a:cubicBezTo>
                  <a:pt x="1901745" y="2776996"/>
                  <a:pt x="1905427" y="2775066"/>
                  <a:pt x="1909698" y="2773741"/>
                </a:cubicBezTo>
                <a:cubicBezTo>
                  <a:pt x="1913969" y="2772415"/>
                  <a:pt x="1918578" y="2771753"/>
                  <a:pt x="1923527" y="2771753"/>
                </a:cubicBezTo>
                <a:close/>
                <a:moveTo>
                  <a:pt x="1447272" y="2771753"/>
                </a:moveTo>
                <a:cubicBezTo>
                  <a:pt x="1449806" y="2771753"/>
                  <a:pt x="1452354" y="2771973"/>
                  <a:pt x="1454917" y="2772415"/>
                </a:cubicBezTo>
                <a:cubicBezTo>
                  <a:pt x="1457480" y="2772857"/>
                  <a:pt x="1459896" y="2773446"/>
                  <a:pt x="1462163" y="2774183"/>
                </a:cubicBezTo>
                <a:cubicBezTo>
                  <a:pt x="1464430" y="2774919"/>
                  <a:pt x="1466448" y="2775744"/>
                  <a:pt x="1468216" y="2776657"/>
                </a:cubicBezTo>
                <a:cubicBezTo>
                  <a:pt x="1469984" y="2777570"/>
                  <a:pt x="1471147" y="2778306"/>
                  <a:pt x="1471707" y="2778866"/>
                </a:cubicBezTo>
                <a:cubicBezTo>
                  <a:pt x="1472266" y="2779426"/>
                  <a:pt x="1472634" y="2779868"/>
                  <a:pt x="1472811" y="2780192"/>
                </a:cubicBezTo>
                <a:cubicBezTo>
                  <a:pt x="1472988" y="2780516"/>
                  <a:pt x="1473134" y="2780928"/>
                  <a:pt x="1473253" y="2781429"/>
                </a:cubicBezTo>
                <a:cubicBezTo>
                  <a:pt x="1473371" y="2781930"/>
                  <a:pt x="1473460" y="2782533"/>
                  <a:pt x="1473519" y="2783240"/>
                </a:cubicBezTo>
                <a:cubicBezTo>
                  <a:pt x="1473577" y="2783947"/>
                  <a:pt x="1473607" y="2784860"/>
                  <a:pt x="1473607" y="2785980"/>
                </a:cubicBezTo>
                <a:cubicBezTo>
                  <a:pt x="1473607" y="2787040"/>
                  <a:pt x="1473563" y="2787983"/>
                  <a:pt x="1473474" y="2788807"/>
                </a:cubicBezTo>
                <a:cubicBezTo>
                  <a:pt x="1473385" y="2789632"/>
                  <a:pt x="1473253" y="2790324"/>
                  <a:pt x="1473077" y="2790884"/>
                </a:cubicBezTo>
                <a:cubicBezTo>
                  <a:pt x="1472900" y="2791444"/>
                  <a:pt x="1472649" y="2791856"/>
                  <a:pt x="1472325" y="2792121"/>
                </a:cubicBezTo>
                <a:cubicBezTo>
                  <a:pt x="1472000" y="2792386"/>
                  <a:pt x="1471633" y="2792519"/>
                  <a:pt x="1471221" y="2792519"/>
                </a:cubicBezTo>
                <a:cubicBezTo>
                  <a:pt x="1470573" y="2792519"/>
                  <a:pt x="1469557" y="2792107"/>
                  <a:pt x="1468171" y="2791282"/>
                </a:cubicBezTo>
                <a:cubicBezTo>
                  <a:pt x="1466787" y="2790457"/>
                  <a:pt x="1465093" y="2789529"/>
                  <a:pt x="1463091" y="2788498"/>
                </a:cubicBezTo>
                <a:cubicBezTo>
                  <a:pt x="1461087" y="2787467"/>
                  <a:pt x="1458717" y="2786525"/>
                  <a:pt x="1455978" y="2785670"/>
                </a:cubicBezTo>
                <a:cubicBezTo>
                  <a:pt x="1453238" y="2784816"/>
                  <a:pt x="1450160" y="2784389"/>
                  <a:pt x="1446743" y="2784389"/>
                </a:cubicBezTo>
                <a:cubicBezTo>
                  <a:pt x="1443561" y="2784389"/>
                  <a:pt x="1440794" y="2784816"/>
                  <a:pt x="1438436" y="2785670"/>
                </a:cubicBezTo>
                <a:cubicBezTo>
                  <a:pt x="1436080" y="2786525"/>
                  <a:pt x="1434136" y="2787659"/>
                  <a:pt x="1432604" y="2789072"/>
                </a:cubicBezTo>
                <a:cubicBezTo>
                  <a:pt x="1431073" y="2790486"/>
                  <a:pt x="1429923" y="2792165"/>
                  <a:pt x="1429157" y="2794109"/>
                </a:cubicBezTo>
                <a:cubicBezTo>
                  <a:pt x="1428392" y="2796053"/>
                  <a:pt x="1428009" y="2798115"/>
                  <a:pt x="1428009" y="2800295"/>
                </a:cubicBezTo>
                <a:cubicBezTo>
                  <a:pt x="1428009" y="2803476"/>
                  <a:pt x="1428745" y="2806216"/>
                  <a:pt x="1430218" y="2808513"/>
                </a:cubicBezTo>
                <a:cubicBezTo>
                  <a:pt x="1431691" y="2810811"/>
                  <a:pt x="1433650" y="2812843"/>
                  <a:pt x="1436095" y="2814610"/>
                </a:cubicBezTo>
                <a:cubicBezTo>
                  <a:pt x="1438540" y="2816378"/>
                  <a:pt x="1441323" y="2817998"/>
                  <a:pt x="1444446" y="2819471"/>
                </a:cubicBezTo>
                <a:cubicBezTo>
                  <a:pt x="1447568" y="2820943"/>
                  <a:pt x="1450749" y="2822431"/>
                  <a:pt x="1453989" y="2823933"/>
                </a:cubicBezTo>
                <a:cubicBezTo>
                  <a:pt x="1457230" y="2825435"/>
                  <a:pt x="1460409" y="2827085"/>
                  <a:pt x="1463532" y="2828882"/>
                </a:cubicBezTo>
                <a:cubicBezTo>
                  <a:pt x="1466655" y="2830679"/>
                  <a:pt x="1469439" y="2832799"/>
                  <a:pt x="1471883" y="2835244"/>
                </a:cubicBezTo>
                <a:cubicBezTo>
                  <a:pt x="1474328" y="2837689"/>
                  <a:pt x="1476302" y="2840576"/>
                  <a:pt x="1477804" y="2843904"/>
                </a:cubicBezTo>
                <a:cubicBezTo>
                  <a:pt x="1479305" y="2847233"/>
                  <a:pt x="1480057" y="2851165"/>
                  <a:pt x="1480057" y="2855701"/>
                </a:cubicBezTo>
                <a:cubicBezTo>
                  <a:pt x="1480057" y="2861062"/>
                  <a:pt x="1479071" y="2865834"/>
                  <a:pt x="1477097" y="2870016"/>
                </a:cubicBezTo>
                <a:cubicBezTo>
                  <a:pt x="1475123" y="2874199"/>
                  <a:pt x="1472385" y="2877748"/>
                  <a:pt x="1468879" y="2880664"/>
                </a:cubicBezTo>
                <a:cubicBezTo>
                  <a:pt x="1465373" y="2883581"/>
                  <a:pt x="1461251" y="2885775"/>
                  <a:pt x="1456508" y="2887248"/>
                </a:cubicBezTo>
                <a:cubicBezTo>
                  <a:pt x="1451766" y="2888721"/>
                  <a:pt x="1446654" y="2889457"/>
                  <a:pt x="1441176" y="2889457"/>
                </a:cubicBezTo>
                <a:cubicBezTo>
                  <a:pt x="1437347" y="2889457"/>
                  <a:pt x="1433797" y="2889133"/>
                  <a:pt x="1430527" y="2888485"/>
                </a:cubicBezTo>
                <a:cubicBezTo>
                  <a:pt x="1427258" y="2887837"/>
                  <a:pt x="1424341" y="2887042"/>
                  <a:pt x="1421778" y="2886099"/>
                </a:cubicBezTo>
                <a:cubicBezTo>
                  <a:pt x="1419216" y="2885157"/>
                  <a:pt x="1417065" y="2884185"/>
                  <a:pt x="1415329" y="2883183"/>
                </a:cubicBezTo>
                <a:cubicBezTo>
                  <a:pt x="1413590" y="2882182"/>
                  <a:pt x="1412382" y="2881327"/>
                  <a:pt x="1411705" y="2880620"/>
                </a:cubicBezTo>
                <a:cubicBezTo>
                  <a:pt x="1411027" y="2879913"/>
                  <a:pt x="1410527" y="2879015"/>
                  <a:pt x="1410202" y="2877925"/>
                </a:cubicBezTo>
                <a:cubicBezTo>
                  <a:pt x="1409878" y="2876835"/>
                  <a:pt x="1409716" y="2875377"/>
                  <a:pt x="1409716" y="2873551"/>
                </a:cubicBezTo>
                <a:cubicBezTo>
                  <a:pt x="1409716" y="2872255"/>
                  <a:pt x="1409776" y="2871180"/>
                  <a:pt x="1409893" y="2870326"/>
                </a:cubicBezTo>
                <a:cubicBezTo>
                  <a:pt x="1410011" y="2869472"/>
                  <a:pt x="1410188" y="2868779"/>
                  <a:pt x="1410423" y="2868249"/>
                </a:cubicBezTo>
                <a:cubicBezTo>
                  <a:pt x="1410659" y="2867719"/>
                  <a:pt x="1410953" y="2867351"/>
                  <a:pt x="1411307" y="2867144"/>
                </a:cubicBezTo>
                <a:cubicBezTo>
                  <a:pt x="1411660" y="2866938"/>
                  <a:pt x="1412073" y="2866835"/>
                  <a:pt x="1412544" y="2866835"/>
                </a:cubicBezTo>
                <a:cubicBezTo>
                  <a:pt x="1413369" y="2866835"/>
                  <a:pt x="1414532" y="2867336"/>
                  <a:pt x="1416036" y="2868337"/>
                </a:cubicBezTo>
                <a:cubicBezTo>
                  <a:pt x="1417537" y="2869339"/>
                  <a:pt x="1419466" y="2870429"/>
                  <a:pt x="1421823" y="2871607"/>
                </a:cubicBezTo>
                <a:cubicBezTo>
                  <a:pt x="1424180" y="2872785"/>
                  <a:pt x="1427023" y="2873890"/>
                  <a:pt x="1430351" y="2874921"/>
                </a:cubicBezTo>
                <a:cubicBezTo>
                  <a:pt x="1433679" y="2875952"/>
                  <a:pt x="1437524" y="2876467"/>
                  <a:pt x="1441883" y="2876467"/>
                </a:cubicBezTo>
                <a:cubicBezTo>
                  <a:pt x="1445182" y="2876467"/>
                  <a:pt x="1448202" y="2876025"/>
                  <a:pt x="1450940" y="2875142"/>
                </a:cubicBezTo>
                <a:cubicBezTo>
                  <a:pt x="1453681" y="2874258"/>
                  <a:pt x="1456036" y="2873006"/>
                  <a:pt x="1458010" y="2871386"/>
                </a:cubicBezTo>
                <a:cubicBezTo>
                  <a:pt x="1459982" y="2869766"/>
                  <a:pt x="1461500" y="2867778"/>
                  <a:pt x="1462560" y="2865421"/>
                </a:cubicBezTo>
                <a:cubicBezTo>
                  <a:pt x="1463621" y="2863065"/>
                  <a:pt x="1464151" y="2860384"/>
                  <a:pt x="1464151" y="2857380"/>
                </a:cubicBezTo>
                <a:cubicBezTo>
                  <a:pt x="1464151" y="2854140"/>
                  <a:pt x="1463414" y="2851371"/>
                  <a:pt x="1461941" y="2849073"/>
                </a:cubicBezTo>
                <a:cubicBezTo>
                  <a:pt x="1460469" y="2846776"/>
                  <a:pt x="1458526" y="2844758"/>
                  <a:pt x="1456110" y="2843020"/>
                </a:cubicBezTo>
                <a:cubicBezTo>
                  <a:pt x="1453694" y="2841283"/>
                  <a:pt x="1450940" y="2839692"/>
                  <a:pt x="1447847" y="2838248"/>
                </a:cubicBezTo>
                <a:cubicBezTo>
                  <a:pt x="1444754" y="2836805"/>
                  <a:pt x="1441589" y="2835332"/>
                  <a:pt x="1438349" y="2833830"/>
                </a:cubicBezTo>
                <a:cubicBezTo>
                  <a:pt x="1435109" y="2832328"/>
                  <a:pt x="1431956" y="2830664"/>
                  <a:pt x="1428893" y="2828837"/>
                </a:cubicBezTo>
                <a:cubicBezTo>
                  <a:pt x="1425829" y="2827011"/>
                  <a:pt x="1423090" y="2824861"/>
                  <a:pt x="1420674" y="2822387"/>
                </a:cubicBezTo>
                <a:cubicBezTo>
                  <a:pt x="1418258" y="2819912"/>
                  <a:pt x="1416300" y="2817011"/>
                  <a:pt x="1414797" y="2813683"/>
                </a:cubicBezTo>
                <a:cubicBezTo>
                  <a:pt x="1413295" y="2810354"/>
                  <a:pt x="1412544" y="2806363"/>
                  <a:pt x="1412544" y="2801709"/>
                </a:cubicBezTo>
                <a:cubicBezTo>
                  <a:pt x="1412544" y="2796937"/>
                  <a:pt x="1413413" y="2792681"/>
                  <a:pt x="1415151" y="2788940"/>
                </a:cubicBezTo>
                <a:cubicBezTo>
                  <a:pt x="1416888" y="2785199"/>
                  <a:pt x="1419304" y="2782062"/>
                  <a:pt x="1422397" y="2779529"/>
                </a:cubicBezTo>
                <a:cubicBezTo>
                  <a:pt x="1425491" y="2776996"/>
                  <a:pt x="1429172" y="2775066"/>
                  <a:pt x="1433444" y="2773741"/>
                </a:cubicBezTo>
                <a:cubicBezTo>
                  <a:pt x="1437715" y="2772415"/>
                  <a:pt x="1442325" y="2771753"/>
                  <a:pt x="1447272" y="2771753"/>
                </a:cubicBezTo>
                <a:close/>
                <a:moveTo>
                  <a:pt x="980549" y="2771753"/>
                </a:moveTo>
                <a:cubicBezTo>
                  <a:pt x="983082" y="2771753"/>
                  <a:pt x="985630" y="2771973"/>
                  <a:pt x="988192" y="2772415"/>
                </a:cubicBezTo>
                <a:cubicBezTo>
                  <a:pt x="990755" y="2772857"/>
                  <a:pt x="993170" y="2773446"/>
                  <a:pt x="995439" y="2774183"/>
                </a:cubicBezTo>
                <a:cubicBezTo>
                  <a:pt x="997707" y="2774919"/>
                  <a:pt x="999725" y="2775744"/>
                  <a:pt x="1001492" y="2776657"/>
                </a:cubicBezTo>
                <a:cubicBezTo>
                  <a:pt x="1003259" y="2777570"/>
                  <a:pt x="1004423" y="2778306"/>
                  <a:pt x="1004982" y="2778866"/>
                </a:cubicBezTo>
                <a:cubicBezTo>
                  <a:pt x="1005542" y="2779426"/>
                  <a:pt x="1005910" y="2779868"/>
                  <a:pt x="1006087" y="2780192"/>
                </a:cubicBezTo>
                <a:cubicBezTo>
                  <a:pt x="1006264" y="2780516"/>
                  <a:pt x="1006411" y="2780928"/>
                  <a:pt x="1006529" y="2781429"/>
                </a:cubicBezTo>
                <a:cubicBezTo>
                  <a:pt x="1006647" y="2781930"/>
                  <a:pt x="1006735" y="2782533"/>
                  <a:pt x="1006794" y="2783240"/>
                </a:cubicBezTo>
                <a:cubicBezTo>
                  <a:pt x="1006853" y="2783947"/>
                  <a:pt x="1006882" y="2784860"/>
                  <a:pt x="1006882" y="2785980"/>
                </a:cubicBezTo>
                <a:cubicBezTo>
                  <a:pt x="1006882" y="2787040"/>
                  <a:pt x="1006839" y="2787983"/>
                  <a:pt x="1006750" y="2788807"/>
                </a:cubicBezTo>
                <a:cubicBezTo>
                  <a:pt x="1006662" y="2789632"/>
                  <a:pt x="1006529" y="2790324"/>
                  <a:pt x="1006352" y="2790884"/>
                </a:cubicBezTo>
                <a:cubicBezTo>
                  <a:pt x="1006176" y="2791444"/>
                  <a:pt x="1005925" y="2791856"/>
                  <a:pt x="1005601" y="2792121"/>
                </a:cubicBezTo>
                <a:cubicBezTo>
                  <a:pt x="1005278" y="2792386"/>
                  <a:pt x="1004909" y="2792519"/>
                  <a:pt x="1004496" y="2792519"/>
                </a:cubicBezTo>
                <a:cubicBezTo>
                  <a:pt x="1003848" y="2792519"/>
                  <a:pt x="1002832" y="2792107"/>
                  <a:pt x="1001448" y="2791282"/>
                </a:cubicBezTo>
                <a:cubicBezTo>
                  <a:pt x="1000063" y="2790457"/>
                  <a:pt x="998369" y="2789529"/>
                  <a:pt x="996367" y="2788498"/>
                </a:cubicBezTo>
                <a:cubicBezTo>
                  <a:pt x="994363" y="2787467"/>
                  <a:pt x="991992" y="2786525"/>
                  <a:pt x="989253" y="2785670"/>
                </a:cubicBezTo>
                <a:cubicBezTo>
                  <a:pt x="986514" y="2784816"/>
                  <a:pt x="983435" y="2784389"/>
                  <a:pt x="980019" y="2784389"/>
                </a:cubicBezTo>
                <a:cubicBezTo>
                  <a:pt x="976837" y="2784389"/>
                  <a:pt x="974069" y="2784816"/>
                  <a:pt x="971712" y="2785670"/>
                </a:cubicBezTo>
                <a:cubicBezTo>
                  <a:pt x="969356" y="2786525"/>
                  <a:pt x="967412" y="2787659"/>
                  <a:pt x="965880" y="2789072"/>
                </a:cubicBezTo>
                <a:cubicBezTo>
                  <a:pt x="964348" y="2790486"/>
                  <a:pt x="963199" y="2792165"/>
                  <a:pt x="962433" y="2794109"/>
                </a:cubicBezTo>
                <a:cubicBezTo>
                  <a:pt x="961667" y="2796053"/>
                  <a:pt x="961285" y="2798115"/>
                  <a:pt x="961285" y="2800295"/>
                </a:cubicBezTo>
                <a:cubicBezTo>
                  <a:pt x="961285" y="2803476"/>
                  <a:pt x="962021" y="2806216"/>
                  <a:pt x="963494" y="2808513"/>
                </a:cubicBezTo>
                <a:cubicBezTo>
                  <a:pt x="964967" y="2810811"/>
                  <a:pt x="966926" y="2812843"/>
                  <a:pt x="969370" y="2814610"/>
                </a:cubicBezTo>
                <a:cubicBezTo>
                  <a:pt x="971815" y="2816378"/>
                  <a:pt x="974598" y="2817998"/>
                  <a:pt x="977721" y="2819471"/>
                </a:cubicBezTo>
                <a:cubicBezTo>
                  <a:pt x="980843" y="2820943"/>
                  <a:pt x="984025" y="2822431"/>
                  <a:pt x="987264" y="2823933"/>
                </a:cubicBezTo>
                <a:cubicBezTo>
                  <a:pt x="990504" y="2825435"/>
                  <a:pt x="993686" y="2827085"/>
                  <a:pt x="996808" y="2828882"/>
                </a:cubicBezTo>
                <a:cubicBezTo>
                  <a:pt x="999931" y="2830679"/>
                  <a:pt x="1002714" y="2832799"/>
                  <a:pt x="1005160" y="2835244"/>
                </a:cubicBezTo>
                <a:cubicBezTo>
                  <a:pt x="1007604" y="2837689"/>
                  <a:pt x="1009578" y="2840576"/>
                  <a:pt x="1011080" y="2843904"/>
                </a:cubicBezTo>
                <a:cubicBezTo>
                  <a:pt x="1012583" y="2847233"/>
                  <a:pt x="1013334" y="2851165"/>
                  <a:pt x="1013334" y="2855701"/>
                </a:cubicBezTo>
                <a:cubicBezTo>
                  <a:pt x="1013334" y="2861062"/>
                  <a:pt x="1012347" y="2865834"/>
                  <a:pt x="1010373" y="2870016"/>
                </a:cubicBezTo>
                <a:cubicBezTo>
                  <a:pt x="1008399" y="2874199"/>
                  <a:pt x="1005660" y="2877748"/>
                  <a:pt x="1002155" y="2880664"/>
                </a:cubicBezTo>
                <a:cubicBezTo>
                  <a:pt x="998649" y="2883581"/>
                  <a:pt x="994525" y="2885775"/>
                  <a:pt x="989783" y="2887248"/>
                </a:cubicBezTo>
                <a:cubicBezTo>
                  <a:pt x="985041" y="2888721"/>
                  <a:pt x="979930" y="2889457"/>
                  <a:pt x="974451" y="2889457"/>
                </a:cubicBezTo>
                <a:cubicBezTo>
                  <a:pt x="970622" y="2889457"/>
                  <a:pt x="967073" y="2889133"/>
                  <a:pt x="963804" y="2888485"/>
                </a:cubicBezTo>
                <a:cubicBezTo>
                  <a:pt x="960534" y="2887837"/>
                  <a:pt x="957617" y="2887042"/>
                  <a:pt x="955056" y="2886099"/>
                </a:cubicBezTo>
                <a:cubicBezTo>
                  <a:pt x="952493" y="2885157"/>
                  <a:pt x="950343" y="2884185"/>
                  <a:pt x="948605" y="2883183"/>
                </a:cubicBezTo>
                <a:cubicBezTo>
                  <a:pt x="946867" y="2882182"/>
                  <a:pt x="945660" y="2881327"/>
                  <a:pt x="944983" y="2880620"/>
                </a:cubicBezTo>
                <a:cubicBezTo>
                  <a:pt x="944305" y="2879913"/>
                  <a:pt x="943804" y="2879015"/>
                  <a:pt x="943481" y="2877925"/>
                </a:cubicBezTo>
                <a:cubicBezTo>
                  <a:pt x="943156" y="2876835"/>
                  <a:pt x="942994" y="2875377"/>
                  <a:pt x="942994" y="2873551"/>
                </a:cubicBezTo>
                <a:cubicBezTo>
                  <a:pt x="942994" y="2872255"/>
                  <a:pt x="943054" y="2871180"/>
                  <a:pt x="943171" y="2870326"/>
                </a:cubicBezTo>
                <a:cubicBezTo>
                  <a:pt x="943289" y="2869472"/>
                  <a:pt x="943466" y="2868779"/>
                  <a:pt x="943701" y="2868249"/>
                </a:cubicBezTo>
                <a:cubicBezTo>
                  <a:pt x="943936" y="2867719"/>
                  <a:pt x="944232" y="2867351"/>
                  <a:pt x="944585" y="2867144"/>
                </a:cubicBezTo>
                <a:cubicBezTo>
                  <a:pt x="944938" y="2866938"/>
                  <a:pt x="945352" y="2866835"/>
                  <a:pt x="945823" y="2866835"/>
                </a:cubicBezTo>
                <a:cubicBezTo>
                  <a:pt x="946647" y="2866835"/>
                  <a:pt x="947810" y="2867336"/>
                  <a:pt x="949312" y="2868337"/>
                </a:cubicBezTo>
                <a:cubicBezTo>
                  <a:pt x="950814" y="2869339"/>
                  <a:pt x="952743" y="2870429"/>
                  <a:pt x="955100" y="2871607"/>
                </a:cubicBezTo>
                <a:cubicBezTo>
                  <a:pt x="957456" y="2872785"/>
                  <a:pt x="960298" y="2873890"/>
                  <a:pt x="963627" y="2874921"/>
                </a:cubicBezTo>
                <a:cubicBezTo>
                  <a:pt x="966955" y="2875952"/>
                  <a:pt x="970799" y="2876467"/>
                  <a:pt x="975158" y="2876467"/>
                </a:cubicBezTo>
                <a:cubicBezTo>
                  <a:pt x="978457" y="2876467"/>
                  <a:pt x="981477" y="2876025"/>
                  <a:pt x="984216" y="2875142"/>
                </a:cubicBezTo>
                <a:cubicBezTo>
                  <a:pt x="986955" y="2874258"/>
                  <a:pt x="989312" y="2873006"/>
                  <a:pt x="991285" y="2871386"/>
                </a:cubicBezTo>
                <a:cubicBezTo>
                  <a:pt x="993259" y="2869766"/>
                  <a:pt x="994775" y="2867778"/>
                  <a:pt x="995836" y="2865421"/>
                </a:cubicBezTo>
                <a:cubicBezTo>
                  <a:pt x="996896" y="2863065"/>
                  <a:pt x="997426" y="2860384"/>
                  <a:pt x="997426" y="2857380"/>
                </a:cubicBezTo>
                <a:cubicBezTo>
                  <a:pt x="997426" y="2854140"/>
                  <a:pt x="996690" y="2851371"/>
                  <a:pt x="995217" y="2849073"/>
                </a:cubicBezTo>
                <a:cubicBezTo>
                  <a:pt x="993745" y="2846776"/>
                  <a:pt x="991801" y="2844758"/>
                  <a:pt x="989385" y="2843020"/>
                </a:cubicBezTo>
                <a:cubicBezTo>
                  <a:pt x="986970" y="2841283"/>
                  <a:pt x="984216" y="2839692"/>
                  <a:pt x="981123" y="2838248"/>
                </a:cubicBezTo>
                <a:cubicBezTo>
                  <a:pt x="978030" y="2836805"/>
                  <a:pt x="974864" y="2835332"/>
                  <a:pt x="971623" y="2833830"/>
                </a:cubicBezTo>
                <a:cubicBezTo>
                  <a:pt x="968384" y="2832328"/>
                  <a:pt x="965232" y="2830664"/>
                  <a:pt x="962168" y="2828837"/>
                </a:cubicBezTo>
                <a:cubicBezTo>
                  <a:pt x="959105" y="2827011"/>
                  <a:pt x="956366" y="2824861"/>
                  <a:pt x="953951" y="2822387"/>
                </a:cubicBezTo>
                <a:cubicBezTo>
                  <a:pt x="951536" y="2819912"/>
                  <a:pt x="949577" y="2817011"/>
                  <a:pt x="948076" y="2813683"/>
                </a:cubicBezTo>
                <a:cubicBezTo>
                  <a:pt x="946572" y="2810354"/>
                  <a:pt x="945823" y="2806363"/>
                  <a:pt x="945823" y="2801709"/>
                </a:cubicBezTo>
                <a:cubicBezTo>
                  <a:pt x="945823" y="2796937"/>
                  <a:pt x="946691" y="2792681"/>
                  <a:pt x="948429" y="2788940"/>
                </a:cubicBezTo>
                <a:cubicBezTo>
                  <a:pt x="950167" y="2785199"/>
                  <a:pt x="952581" y="2782062"/>
                  <a:pt x="955674" y="2779529"/>
                </a:cubicBezTo>
                <a:cubicBezTo>
                  <a:pt x="958766" y="2776996"/>
                  <a:pt x="962449" y="2775066"/>
                  <a:pt x="966720" y="2773741"/>
                </a:cubicBezTo>
                <a:cubicBezTo>
                  <a:pt x="970990" y="2772415"/>
                  <a:pt x="975600" y="2771753"/>
                  <a:pt x="980549" y="2771753"/>
                </a:cubicBezTo>
                <a:close/>
                <a:moveTo>
                  <a:pt x="504294" y="2771753"/>
                </a:moveTo>
                <a:cubicBezTo>
                  <a:pt x="506827" y="2771753"/>
                  <a:pt x="509375" y="2771973"/>
                  <a:pt x="511937" y="2772415"/>
                </a:cubicBezTo>
                <a:cubicBezTo>
                  <a:pt x="514500" y="2772857"/>
                  <a:pt x="516915" y="2773446"/>
                  <a:pt x="519183" y="2774183"/>
                </a:cubicBezTo>
                <a:cubicBezTo>
                  <a:pt x="521452" y="2774919"/>
                  <a:pt x="523469" y="2775744"/>
                  <a:pt x="525237" y="2776657"/>
                </a:cubicBezTo>
                <a:cubicBezTo>
                  <a:pt x="527004" y="2777570"/>
                  <a:pt x="528167" y="2778306"/>
                  <a:pt x="528727" y="2778866"/>
                </a:cubicBezTo>
                <a:cubicBezTo>
                  <a:pt x="529287" y="2779426"/>
                  <a:pt x="529655" y="2779868"/>
                  <a:pt x="529832" y="2780192"/>
                </a:cubicBezTo>
                <a:cubicBezTo>
                  <a:pt x="530008" y="2780516"/>
                  <a:pt x="530156" y="2780928"/>
                  <a:pt x="530273" y="2781429"/>
                </a:cubicBezTo>
                <a:cubicBezTo>
                  <a:pt x="530391" y="2781930"/>
                  <a:pt x="530480" y="2782533"/>
                  <a:pt x="530538" y="2783240"/>
                </a:cubicBezTo>
                <a:cubicBezTo>
                  <a:pt x="530597" y="2783947"/>
                  <a:pt x="530627" y="2784860"/>
                  <a:pt x="530627" y="2785980"/>
                </a:cubicBezTo>
                <a:cubicBezTo>
                  <a:pt x="530627" y="2787040"/>
                  <a:pt x="530583" y="2787983"/>
                  <a:pt x="530494" y="2788807"/>
                </a:cubicBezTo>
                <a:cubicBezTo>
                  <a:pt x="530406" y="2789632"/>
                  <a:pt x="530273" y="2790324"/>
                  <a:pt x="530097" y="2790884"/>
                </a:cubicBezTo>
                <a:cubicBezTo>
                  <a:pt x="529920" y="2791444"/>
                  <a:pt x="529670" y="2791856"/>
                  <a:pt x="529346" y="2792121"/>
                </a:cubicBezTo>
                <a:cubicBezTo>
                  <a:pt x="529022" y="2792386"/>
                  <a:pt x="528653" y="2792519"/>
                  <a:pt x="528241" y="2792519"/>
                </a:cubicBezTo>
                <a:cubicBezTo>
                  <a:pt x="527593" y="2792519"/>
                  <a:pt x="526577" y="2792107"/>
                  <a:pt x="525192" y="2791282"/>
                </a:cubicBezTo>
                <a:cubicBezTo>
                  <a:pt x="523808" y="2790457"/>
                  <a:pt x="522114" y="2789529"/>
                  <a:pt x="520111" y="2788498"/>
                </a:cubicBezTo>
                <a:cubicBezTo>
                  <a:pt x="518108" y="2787467"/>
                  <a:pt x="515737" y="2786525"/>
                  <a:pt x="512998" y="2785670"/>
                </a:cubicBezTo>
                <a:cubicBezTo>
                  <a:pt x="510258" y="2784816"/>
                  <a:pt x="507180" y="2784389"/>
                  <a:pt x="503763" y="2784389"/>
                </a:cubicBezTo>
                <a:cubicBezTo>
                  <a:pt x="500582" y="2784389"/>
                  <a:pt x="497813" y="2784816"/>
                  <a:pt x="495457" y="2785670"/>
                </a:cubicBezTo>
                <a:cubicBezTo>
                  <a:pt x="493101" y="2786525"/>
                  <a:pt x="491157" y="2787659"/>
                  <a:pt x="489625" y="2789072"/>
                </a:cubicBezTo>
                <a:cubicBezTo>
                  <a:pt x="488093" y="2790486"/>
                  <a:pt x="486944" y="2792165"/>
                  <a:pt x="486179" y="2794109"/>
                </a:cubicBezTo>
                <a:cubicBezTo>
                  <a:pt x="485413" y="2796053"/>
                  <a:pt x="485030" y="2798115"/>
                  <a:pt x="485030" y="2800295"/>
                </a:cubicBezTo>
                <a:cubicBezTo>
                  <a:pt x="485030" y="2803476"/>
                  <a:pt x="485766" y="2806216"/>
                  <a:pt x="487239" y="2808513"/>
                </a:cubicBezTo>
                <a:cubicBezTo>
                  <a:pt x="488712" y="2810811"/>
                  <a:pt x="490670" y="2812843"/>
                  <a:pt x="493115" y="2814610"/>
                </a:cubicBezTo>
                <a:cubicBezTo>
                  <a:pt x="495560" y="2816378"/>
                  <a:pt x="498344" y="2817998"/>
                  <a:pt x="501466" y="2819471"/>
                </a:cubicBezTo>
                <a:cubicBezTo>
                  <a:pt x="504588" y="2820943"/>
                  <a:pt x="507769" y="2822431"/>
                  <a:pt x="511010" y="2823933"/>
                </a:cubicBezTo>
                <a:cubicBezTo>
                  <a:pt x="514250" y="2825435"/>
                  <a:pt x="517431" y="2827085"/>
                  <a:pt x="520553" y="2828882"/>
                </a:cubicBezTo>
                <a:cubicBezTo>
                  <a:pt x="523675" y="2830679"/>
                  <a:pt x="526459" y="2832799"/>
                  <a:pt x="528904" y="2835244"/>
                </a:cubicBezTo>
                <a:cubicBezTo>
                  <a:pt x="531349" y="2837689"/>
                  <a:pt x="533322" y="2840576"/>
                  <a:pt x="534824" y="2843904"/>
                </a:cubicBezTo>
                <a:cubicBezTo>
                  <a:pt x="536327" y="2847233"/>
                  <a:pt x="537078" y="2851165"/>
                  <a:pt x="537078" y="2855701"/>
                </a:cubicBezTo>
                <a:cubicBezTo>
                  <a:pt x="537078" y="2861062"/>
                  <a:pt x="536091" y="2865834"/>
                  <a:pt x="534117" y="2870016"/>
                </a:cubicBezTo>
                <a:cubicBezTo>
                  <a:pt x="532144" y="2874199"/>
                  <a:pt x="529404" y="2877748"/>
                  <a:pt x="525899" y="2880664"/>
                </a:cubicBezTo>
                <a:cubicBezTo>
                  <a:pt x="522394" y="2883581"/>
                  <a:pt x="518270" y="2885775"/>
                  <a:pt x="513528" y="2887248"/>
                </a:cubicBezTo>
                <a:cubicBezTo>
                  <a:pt x="508786" y="2888721"/>
                  <a:pt x="503675" y="2889457"/>
                  <a:pt x="498196" y="2889457"/>
                </a:cubicBezTo>
                <a:cubicBezTo>
                  <a:pt x="494367" y="2889457"/>
                  <a:pt x="490818" y="2889133"/>
                  <a:pt x="487548" y="2888485"/>
                </a:cubicBezTo>
                <a:cubicBezTo>
                  <a:pt x="484279" y="2887837"/>
                  <a:pt x="481363" y="2887042"/>
                  <a:pt x="478800" y="2886099"/>
                </a:cubicBezTo>
                <a:cubicBezTo>
                  <a:pt x="476237" y="2885157"/>
                  <a:pt x="474087" y="2884185"/>
                  <a:pt x="472349" y="2883183"/>
                </a:cubicBezTo>
                <a:cubicBezTo>
                  <a:pt x="470611" y="2882182"/>
                  <a:pt x="469404" y="2881327"/>
                  <a:pt x="468726" y="2880620"/>
                </a:cubicBezTo>
                <a:cubicBezTo>
                  <a:pt x="468049" y="2879913"/>
                  <a:pt x="467548" y="2879015"/>
                  <a:pt x="467224" y="2877925"/>
                </a:cubicBezTo>
                <a:cubicBezTo>
                  <a:pt x="466900" y="2876835"/>
                  <a:pt x="466738" y="2875377"/>
                  <a:pt x="466738" y="2873551"/>
                </a:cubicBezTo>
                <a:cubicBezTo>
                  <a:pt x="466738" y="2872255"/>
                  <a:pt x="466797" y="2871180"/>
                  <a:pt x="466914" y="2870326"/>
                </a:cubicBezTo>
                <a:cubicBezTo>
                  <a:pt x="467032" y="2869472"/>
                  <a:pt x="467209" y="2868779"/>
                  <a:pt x="467445" y="2868249"/>
                </a:cubicBezTo>
                <a:cubicBezTo>
                  <a:pt x="467680" y="2867719"/>
                  <a:pt x="467975" y="2867351"/>
                  <a:pt x="468328" y="2867144"/>
                </a:cubicBezTo>
                <a:cubicBezTo>
                  <a:pt x="468682" y="2866938"/>
                  <a:pt x="469094" y="2866835"/>
                  <a:pt x="469566" y="2866835"/>
                </a:cubicBezTo>
                <a:cubicBezTo>
                  <a:pt x="470390" y="2866835"/>
                  <a:pt x="471554" y="2867336"/>
                  <a:pt x="473056" y="2868337"/>
                </a:cubicBezTo>
                <a:cubicBezTo>
                  <a:pt x="474558" y="2869339"/>
                  <a:pt x="476488" y="2870429"/>
                  <a:pt x="478844" y="2871607"/>
                </a:cubicBezTo>
                <a:cubicBezTo>
                  <a:pt x="481201" y="2872785"/>
                  <a:pt x="484043" y="2873890"/>
                  <a:pt x="487371" y="2874921"/>
                </a:cubicBezTo>
                <a:cubicBezTo>
                  <a:pt x="490700" y="2875952"/>
                  <a:pt x="494544" y="2876467"/>
                  <a:pt x="498903" y="2876467"/>
                </a:cubicBezTo>
                <a:cubicBezTo>
                  <a:pt x="502202" y="2876467"/>
                  <a:pt x="505221" y="2876025"/>
                  <a:pt x="507961" y="2875142"/>
                </a:cubicBezTo>
                <a:cubicBezTo>
                  <a:pt x="510700" y="2874258"/>
                  <a:pt x="513057" y="2873006"/>
                  <a:pt x="515030" y="2871386"/>
                </a:cubicBezTo>
                <a:cubicBezTo>
                  <a:pt x="517004" y="2869766"/>
                  <a:pt x="518521" y="2867778"/>
                  <a:pt x="519581" y="2865421"/>
                </a:cubicBezTo>
                <a:cubicBezTo>
                  <a:pt x="520641" y="2863065"/>
                  <a:pt x="521172" y="2860384"/>
                  <a:pt x="521172" y="2857380"/>
                </a:cubicBezTo>
                <a:cubicBezTo>
                  <a:pt x="521172" y="2854140"/>
                  <a:pt x="520435" y="2851371"/>
                  <a:pt x="518963" y="2849073"/>
                </a:cubicBezTo>
                <a:cubicBezTo>
                  <a:pt x="517490" y="2846776"/>
                  <a:pt x="515546" y="2844758"/>
                  <a:pt x="513130" y="2843020"/>
                </a:cubicBezTo>
                <a:cubicBezTo>
                  <a:pt x="510715" y="2841283"/>
                  <a:pt x="507961" y="2839692"/>
                  <a:pt x="504868" y="2838248"/>
                </a:cubicBezTo>
                <a:cubicBezTo>
                  <a:pt x="501775" y="2836805"/>
                  <a:pt x="498609" y="2835332"/>
                  <a:pt x="495369" y="2833830"/>
                </a:cubicBezTo>
                <a:cubicBezTo>
                  <a:pt x="492129" y="2832328"/>
                  <a:pt x="488977" y="2830664"/>
                  <a:pt x="485913" y="2828837"/>
                </a:cubicBezTo>
                <a:cubicBezTo>
                  <a:pt x="482850" y="2827011"/>
                  <a:pt x="480111" y="2824861"/>
                  <a:pt x="477695" y="2822387"/>
                </a:cubicBezTo>
                <a:cubicBezTo>
                  <a:pt x="475280" y="2819912"/>
                  <a:pt x="473321" y="2817011"/>
                  <a:pt x="471819" y="2813683"/>
                </a:cubicBezTo>
                <a:cubicBezTo>
                  <a:pt x="470317" y="2810354"/>
                  <a:pt x="469566" y="2806363"/>
                  <a:pt x="469566" y="2801709"/>
                </a:cubicBezTo>
                <a:cubicBezTo>
                  <a:pt x="469566" y="2796937"/>
                  <a:pt x="470435" y="2792681"/>
                  <a:pt x="472172" y="2788940"/>
                </a:cubicBezTo>
                <a:cubicBezTo>
                  <a:pt x="473910" y="2785199"/>
                  <a:pt x="476326" y="2782062"/>
                  <a:pt x="479418" y="2779529"/>
                </a:cubicBezTo>
                <a:cubicBezTo>
                  <a:pt x="482511" y="2776996"/>
                  <a:pt x="486193" y="2775066"/>
                  <a:pt x="490464" y="2773741"/>
                </a:cubicBezTo>
                <a:cubicBezTo>
                  <a:pt x="494735" y="2772415"/>
                  <a:pt x="499345" y="2771753"/>
                  <a:pt x="504294" y="2771753"/>
                </a:cubicBezTo>
                <a:close/>
                <a:moveTo>
                  <a:pt x="37570" y="2771753"/>
                </a:moveTo>
                <a:cubicBezTo>
                  <a:pt x="40104" y="2771753"/>
                  <a:pt x="42651" y="2771973"/>
                  <a:pt x="45214" y="2772415"/>
                </a:cubicBezTo>
                <a:cubicBezTo>
                  <a:pt x="47777" y="2772857"/>
                  <a:pt x="50192" y="2773446"/>
                  <a:pt x="52460" y="2774183"/>
                </a:cubicBezTo>
                <a:cubicBezTo>
                  <a:pt x="54728" y="2774919"/>
                  <a:pt x="56746" y="2775744"/>
                  <a:pt x="58513" y="2776657"/>
                </a:cubicBezTo>
                <a:cubicBezTo>
                  <a:pt x="60281" y="2777570"/>
                  <a:pt x="61444" y="2778306"/>
                  <a:pt x="62004" y="2778866"/>
                </a:cubicBezTo>
                <a:cubicBezTo>
                  <a:pt x="62563" y="2779426"/>
                  <a:pt x="62932" y="2779868"/>
                  <a:pt x="63108" y="2780192"/>
                </a:cubicBezTo>
                <a:cubicBezTo>
                  <a:pt x="63285" y="2780516"/>
                  <a:pt x="63432" y="2780928"/>
                  <a:pt x="63550" y="2781429"/>
                </a:cubicBezTo>
                <a:cubicBezTo>
                  <a:pt x="63668" y="2781930"/>
                  <a:pt x="63756" y="2782533"/>
                  <a:pt x="63815" y="2783240"/>
                </a:cubicBezTo>
                <a:cubicBezTo>
                  <a:pt x="63874" y="2783947"/>
                  <a:pt x="63904" y="2784860"/>
                  <a:pt x="63904" y="2785980"/>
                </a:cubicBezTo>
                <a:cubicBezTo>
                  <a:pt x="63904" y="2787040"/>
                  <a:pt x="63859" y="2787983"/>
                  <a:pt x="63771" y="2788807"/>
                </a:cubicBezTo>
                <a:cubicBezTo>
                  <a:pt x="63683" y="2789632"/>
                  <a:pt x="63550" y="2790324"/>
                  <a:pt x="63373" y="2790884"/>
                </a:cubicBezTo>
                <a:cubicBezTo>
                  <a:pt x="63197" y="2791444"/>
                  <a:pt x="62946" y="2791856"/>
                  <a:pt x="62622" y="2792121"/>
                </a:cubicBezTo>
                <a:cubicBezTo>
                  <a:pt x="62298" y="2792386"/>
                  <a:pt x="61930" y="2792519"/>
                  <a:pt x="61518" y="2792519"/>
                </a:cubicBezTo>
                <a:cubicBezTo>
                  <a:pt x="60870" y="2792519"/>
                  <a:pt x="59853" y="2792107"/>
                  <a:pt x="58469" y="2791282"/>
                </a:cubicBezTo>
                <a:cubicBezTo>
                  <a:pt x="57085" y="2790457"/>
                  <a:pt x="55391" y="2789529"/>
                  <a:pt x="53388" y="2788498"/>
                </a:cubicBezTo>
                <a:cubicBezTo>
                  <a:pt x="51385" y="2787467"/>
                  <a:pt x="49014" y="2786525"/>
                  <a:pt x="46274" y="2785670"/>
                </a:cubicBezTo>
                <a:cubicBezTo>
                  <a:pt x="43535" y="2784816"/>
                  <a:pt x="40457" y="2784389"/>
                  <a:pt x="37040" y="2784389"/>
                </a:cubicBezTo>
                <a:cubicBezTo>
                  <a:pt x="33859" y="2784389"/>
                  <a:pt x="31090" y="2784816"/>
                  <a:pt x="28734" y="2785670"/>
                </a:cubicBezTo>
                <a:cubicBezTo>
                  <a:pt x="26377" y="2786525"/>
                  <a:pt x="24433" y="2787659"/>
                  <a:pt x="22901" y="2789072"/>
                </a:cubicBezTo>
                <a:cubicBezTo>
                  <a:pt x="21370" y="2790486"/>
                  <a:pt x="20221" y="2792165"/>
                  <a:pt x="19455" y="2794109"/>
                </a:cubicBezTo>
                <a:cubicBezTo>
                  <a:pt x="18689" y="2796053"/>
                  <a:pt x="18306" y="2798115"/>
                  <a:pt x="18306" y="2800295"/>
                </a:cubicBezTo>
                <a:cubicBezTo>
                  <a:pt x="18306" y="2803476"/>
                  <a:pt x="19043" y="2806216"/>
                  <a:pt x="20516" y="2808513"/>
                </a:cubicBezTo>
                <a:cubicBezTo>
                  <a:pt x="21988" y="2810811"/>
                  <a:pt x="23947" y="2812843"/>
                  <a:pt x="26392" y="2814610"/>
                </a:cubicBezTo>
                <a:cubicBezTo>
                  <a:pt x="28837" y="2816378"/>
                  <a:pt x="31620" y="2817998"/>
                  <a:pt x="34743" y="2819471"/>
                </a:cubicBezTo>
                <a:cubicBezTo>
                  <a:pt x="37865" y="2820943"/>
                  <a:pt x="41046" y="2822431"/>
                  <a:pt x="44286" y="2823933"/>
                </a:cubicBezTo>
                <a:cubicBezTo>
                  <a:pt x="47526" y="2825435"/>
                  <a:pt x="50707" y="2827085"/>
                  <a:pt x="53830" y="2828882"/>
                </a:cubicBezTo>
                <a:cubicBezTo>
                  <a:pt x="56952" y="2830679"/>
                  <a:pt x="59736" y="2832799"/>
                  <a:pt x="62180" y="2835244"/>
                </a:cubicBezTo>
                <a:cubicBezTo>
                  <a:pt x="64625" y="2837689"/>
                  <a:pt x="66599" y="2840576"/>
                  <a:pt x="68101" y="2843904"/>
                </a:cubicBezTo>
                <a:cubicBezTo>
                  <a:pt x="69603" y="2847233"/>
                  <a:pt x="70354" y="2851165"/>
                  <a:pt x="70354" y="2855701"/>
                </a:cubicBezTo>
                <a:cubicBezTo>
                  <a:pt x="70354" y="2861062"/>
                  <a:pt x="69368" y="2865834"/>
                  <a:pt x="67394" y="2870016"/>
                </a:cubicBezTo>
                <a:cubicBezTo>
                  <a:pt x="65421" y="2874199"/>
                  <a:pt x="62681" y="2877748"/>
                  <a:pt x="59176" y="2880664"/>
                </a:cubicBezTo>
                <a:cubicBezTo>
                  <a:pt x="55671" y="2883581"/>
                  <a:pt x="51547" y="2885775"/>
                  <a:pt x="46805" y="2887248"/>
                </a:cubicBezTo>
                <a:cubicBezTo>
                  <a:pt x="42062" y="2888721"/>
                  <a:pt x="36952" y="2889457"/>
                  <a:pt x="31473" y="2889457"/>
                </a:cubicBezTo>
                <a:cubicBezTo>
                  <a:pt x="27644" y="2889457"/>
                  <a:pt x="24094" y="2889133"/>
                  <a:pt x="20825" y="2888485"/>
                </a:cubicBezTo>
                <a:cubicBezTo>
                  <a:pt x="17555" y="2887837"/>
                  <a:pt x="14639" y="2887042"/>
                  <a:pt x="12077" y="2886099"/>
                </a:cubicBezTo>
                <a:cubicBezTo>
                  <a:pt x="9514" y="2885157"/>
                  <a:pt x="7364" y="2884185"/>
                  <a:pt x="5626" y="2883183"/>
                </a:cubicBezTo>
                <a:cubicBezTo>
                  <a:pt x="3888" y="2882182"/>
                  <a:pt x="2680" y="2881327"/>
                  <a:pt x="2003" y="2880620"/>
                </a:cubicBezTo>
                <a:cubicBezTo>
                  <a:pt x="1325" y="2879913"/>
                  <a:pt x="824" y="2879015"/>
                  <a:pt x="500" y="2877925"/>
                </a:cubicBezTo>
                <a:cubicBezTo>
                  <a:pt x="176" y="2876835"/>
                  <a:pt x="14" y="2875377"/>
                  <a:pt x="14" y="2873551"/>
                </a:cubicBezTo>
                <a:cubicBezTo>
                  <a:pt x="14" y="2872255"/>
                  <a:pt x="73" y="2871180"/>
                  <a:pt x="191" y="2870326"/>
                </a:cubicBezTo>
                <a:cubicBezTo>
                  <a:pt x="309" y="2869472"/>
                  <a:pt x="486" y="2868779"/>
                  <a:pt x="721" y="2868249"/>
                </a:cubicBezTo>
                <a:cubicBezTo>
                  <a:pt x="957" y="2867719"/>
                  <a:pt x="1252" y="2867351"/>
                  <a:pt x="1605" y="2867144"/>
                </a:cubicBezTo>
                <a:cubicBezTo>
                  <a:pt x="1959" y="2866938"/>
                  <a:pt x="2371" y="2866835"/>
                  <a:pt x="2842" y="2866835"/>
                </a:cubicBezTo>
                <a:cubicBezTo>
                  <a:pt x="3667" y="2866835"/>
                  <a:pt x="4830" y="2867336"/>
                  <a:pt x="6333" y="2868337"/>
                </a:cubicBezTo>
                <a:cubicBezTo>
                  <a:pt x="7835" y="2869339"/>
                  <a:pt x="9764" y="2870429"/>
                  <a:pt x="12121" y="2871607"/>
                </a:cubicBezTo>
                <a:cubicBezTo>
                  <a:pt x="14477" y="2872785"/>
                  <a:pt x="17320" y="2873890"/>
                  <a:pt x="20648" y="2874921"/>
                </a:cubicBezTo>
                <a:cubicBezTo>
                  <a:pt x="23977" y="2875952"/>
                  <a:pt x="27821" y="2876467"/>
                  <a:pt x="32180" y="2876467"/>
                </a:cubicBezTo>
                <a:cubicBezTo>
                  <a:pt x="35479" y="2876467"/>
                  <a:pt x="38498" y="2876025"/>
                  <a:pt x="41238" y="2875142"/>
                </a:cubicBezTo>
                <a:cubicBezTo>
                  <a:pt x="43977" y="2874258"/>
                  <a:pt x="46333" y="2873006"/>
                  <a:pt x="48307" y="2871386"/>
                </a:cubicBezTo>
                <a:cubicBezTo>
                  <a:pt x="50280" y="2869766"/>
                  <a:pt x="51797" y="2867778"/>
                  <a:pt x="52858" y="2865421"/>
                </a:cubicBezTo>
                <a:cubicBezTo>
                  <a:pt x="53918" y="2863065"/>
                  <a:pt x="54448" y="2860384"/>
                  <a:pt x="54448" y="2857380"/>
                </a:cubicBezTo>
                <a:cubicBezTo>
                  <a:pt x="54448" y="2854140"/>
                  <a:pt x="53712" y="2851371"/>
                  <a:pt x="52239" y="2849073"/>
                </a:cubicBezTo>
                <a:cubicBezTo>
                  <a:pt x="50766" y="2846776"/>
                  <a:pt x="48822" y="2844758"/>
                  <a:pt x="46407" y="2843020"/>
                </a:cubicBezTo>
                <a:cubicBezTo>
                  <a:pt x="43992" y="2841283"/>
                  <a:pt x="41238" y="2839692"/>
                  <a:pt x="38145" y="2838248"/>
                </a:cubicBezTo>
                <a:cubicBezTo>
                  <a:pt x="35052" y="2836805"/>
                  <a:pt x="31885" y="2835332"/>
                  <a:pt x="28645" y="2833830"/>
                </a:cubicBezTo>
                <a:cubicBezTo>
                  <a:pt x="25405" y="2832328"/>
                  <a:pt x="22253" y="2830664"/>
                  <a:pt x="19190" y="2828837"/>
                </a:cubicBezTo>
                <a:cubicBezTo>
                  <a:pt x="16127" y="2827011"/>
                  <a:pt x="13387" y="2824861"/>
                  <a:pt x="10972" y="2822387"/>
                </a:cubicBezTo>
                <a:cubicBezTo>
                  <a:pt x="8557" y="2819912"/>
                  <a:pt x="6598" y="2817011"/>
                  <a:pt x="5096" y="2813683"/>
                </a:cubicBezTo>
                <a:cubicBezTo>
                  <a:pt x="3593" y="2810354"/>
                  <a:pt x="2842" y="2806363"/>
                  <a:pt x="2842" y="2801709"/>
                </a:cubicBezTo>
                <a:cubicBezTo>
                  <a:pt x="2842" y="2796937"/>
                  <a:pt x="3711" y="2792681"/>
                  <a:pt x="5449" y="2788940"/>
                </a:cubicBezTo>
                <a:cubicBezTo>
                  <a:pt x="7187" y="2785199"/>
                  <a:pt x="9602" y="2782062"/>
                  <a:pt x="12695" y="2779529"/>
                </a:cubicBezTo>
                <a:cubicBezTo>
                  <a:pt x="15788" y="2776996"/>
                  <a:pt x="19470" y="2775066"/>
                  <a:pt x="23741" y="2773741"/>
                </a:cubicBezTo>
                <a:cubicBezTo>
                  <a:pt x="28012" y="2772415"/>
                  <a:pt x="32622" y="2771753"/>
                  <a:pt x="37570" y="2771753"/>
                </a:cubicBezTo>
                <a:close/>
                <a:moveTo>
                  <a:pt x="8235357" y="2554356"/>
                </a:moveTo>
                <a:lnTo>
                  <a:pt x="8244689" y="2554356"/>
                </a:lnTo>
                <a:cubicBezTo>
                  <a:pt x="8246603" y="2554356"/>
                  <a:pt x="8248278" y="2554533"/>
                  <a:pt x="8249714" y="2554887"/>
                </a:cubicBezTo>
                <a:cubicBezTo>
                  <a:pt x="8251150" y="2555240"/>
                  <a:pt x="8252406" y="2555800"/>
                  <a:pt x="8253482" y="2556566"/>
                </a:cubicBezTo>
                <a:cubicBezTo>
                  <a:pt x="8254559" y="2557332"/>
                  <a:pt x="8255456" y="2558304"/>
                  <a:pt x="8256174" y="2559482"/>
                </a:cubicBezTo>
                <a:cubicBezTo>
                  <a:pt x="8256892" y="2560660"/>
                  <a:pt x="8257520" y="2562044"/>
                  <a:pt x="8258058" y="2563635"/>
                </a:cubicBezTo>
                <a:lnTo>
                  <a:pt x="8290754" y="2646435"/>
                </a:lnTo>
                <a:lnTo>
                  <a:pt x="8291196" y="2646435"/>
                </a:lnTo>
                <a:lnTo>
                  <a:pt x="8325217" y="2563900"/>
                </a:lnTo>
                <a:cubicBezTo>
                  <a:pt x="8325875" y="2562133"/>
                  <a:pt x="8326594" y="2560631"/>
                  <a:pt x="8327372" y="2559393"/>
                </a:cubicBezTo>
                <a:cubicBezTo>
                  <a:pt x="8328150" y="2558156"/>
                  <a:pt x="8329004" y="2557170"/>
                  <a:pt x="8329931" y="2556433"/>
                </a:cubicBezTo>
                <a:cubicBezTo>
                  <a:pt x="8330859" y="2555697"/>
                  <a:pt x="8331891" y="2555167"/>
                  <a:pt x="8333028" y="2554843"/>
                </a:cubicBezTo>
                <a:cubicBezTo>
                  <a:pt x="8334165" y="2554519"/>
                  <a:pt x="8335482" y="2554356"/>
                  <a:pt x="8336979" y="2554356"/>
                </a:cubicBezTo>
                <a:lnTo>
                  <a:pt x="8346764" y="2554356"/>
                </a:lnTo>
                <a:cubicBezTo>
                  <a:pt x="8347662" y="2554356"/>
                  <a:pt x="8348515" y="2554489"/>
                  <a:pt x="8349323" y="2554754"/>
                </a:cubicBezTo>
                <a:cubicBezTo>
                  <a:pt x="8350131" y="2555019"/>
                  <a:pt x="8350819" y="2555432"/>
                  <a:pt x="8351388" y="2555991"/>
                </a:cubicBezTo>
                <a:cubicBezTo>
                  <a:pt x="8351957" y="2556551"/>
                  <a:pt x="8352421" y="2557258"/>
                  <a:pt x="8352779" y="2558112"/>
                </a:cubicBezTo>
                <a:cubicBezTo>
                  <a:pt x="8353139" y="2558966"/>
                  <a:pt x="8353318" y="2560012"/>
                  <a:pt x="8353318" y="2561249"/>
                </a:cubicBezTo>
                <a:lnTo>
                  <a:pt x="8353318" y="2666405"/>
                </a:lnTo>
                <a:cubicBezTo>
                  <a:pt x="8353318" y="2666877"/>
                  <a:pt x="8353197" y="2667289"/>
                  <a:pt x="8352954" y="2667643"/>
                </a:cubicBezTo>
                <a:cubicBezTo>
                  <a:pt x="8352711" y="2667996"/>
                  <a:pt x="8352287" y="2668276"/>
                  <a:pt x="8351680" y="2668482"/>
                </a:cubicBezTo>
                <a:cubicBezTo>
                  <a:pt x="8351073" y="2668688"/>
                  <a:pt x="8350299" y="2668865"/>
                  <a:pt x="8349359" y="2669012"/>
                </a:cubicBezTo>
                <a:cubicBezTo>
                  <a:pt x="8348419" y="2669160"/>
                  <a:pt x="8347190" y="2669233"/>
                  <a:pt x="8345673" y="2669233"/>
                </a:cubicBezTo>
                <a:cubicBezTo>
                  <a:pt x="8344278" y="2669233"/>
                  <a:pt x="8343079" y="2669160"/>
                  <a:pt x="8342078" y="2669012"/>
                </a:cubicBezTo>
                <a:cubicBezTo>
                  <a:pt x="8341077" y="2668865"/>
                  <a:pt x="8340288" y="2668688"/>
                  <a:pt x="8339712" y="2668482"/>
                </a:cubicBezTo>
                <a:cubicBezTo>
                  <a:pt x="8339135" y="2668276"/>
                  <a:pt x="8338725" y="2667996"/>
                  <a:pt x="8338483" y="2667643"/>
                </a:cubicBezTo>
                <a:cubicBezTo>
                  <a:pt x="8338240" y="2667289"/>
                  <a:pt x="8338119" y="2666877"/>
                  <a:pt x="8338119" y="2666405"/>
                </a:cubicBezTo>
                <a:lnTo>
                  <a:pt x="8338119" y="2566816"/>
                </a:lnTo>
                <a:lnTo>
                  <a:pt x="8337942" y="2566816"/>
                </a:lnTo>
                <a:lnTo>
                  <a:pt x="8297647" y="2666847"/>
                </a:lnTo>
                <a:cubicBezTo>
                  <a:pt x="8297470" y="2667260"/>
                  <a:pt x="8297220" y="2667613"/>
                  <a:pt x="8296896" y="2667908"/>
                </a:cubicBezTo>
                <a:cubicBezTo>
                  <a:pt x="8296572" y="2668202"/>
                  <a:pt x="8296100" y="2668453"/>
                  <a:pt x="8295482" y="2668659"/>
                </a:cubicBezTo>
                <a:cubicBezTo>
                  <a:pt x="8294863" y="2668865"/>
                  <a:pt x="8294127" y="2669012"/>
                  <a:pt x="8293273" y="2669101"/>
                </a:cubicBezTo>
                <a:cubicBezTo>
                  <a:pt x="8292419" y="2669189"/>
                  <a:pt x="8291402" y="2669233"/>
                  <a:pt x="8290224" y="2669233"/>
                </a:cubicBezTo>
                <a:cubicBezTo>
                  <a:pt x="8288987" y="2669233"/>
                  <a:pt x="8287926" y="2669174"/>
                  <a:pt x="8287043" y="2669056"/>
                </a:cubicBezTo>
                <a:cubicBezTo>
                  <a:pt x="8286159" y="2668939"/>
                  <a:pt x="8285423" y="2668777"/>
                  <a:pt x="8284834" y="2668570"/>
                </a:cubicBezTo>
                <a:cubicBezTo>
                  <a:pt x="8284245" y="2668364"/>
                  <a:pt x="8283788" y="2668114"/>
                  <a:pt x="8283464" y="2667819"/>
                </a:cubicBezTo>
                <a:cubicBezTo>
                  <a:pt x="8283140" y="2667525"/>
                  <a:pt x="8282919" y="2667201"/>
                  <a:pt x="8282801" y="2666847"/>
                </a:cubicBezTo>
                <a:lnTo>
                  <a:pt x="8244273" y="2566816"/>
                </a:lnTo>
                <a:lnTo>
                  <a:pt x="8244185" y="2566816"/>
                </a:lnTo>
                <a:lnTo>
                  <a:pt x="8244185" y="2666405"/>
                </a:lnTo>
                <a:cubicBezTo>
                  <a:pt x="8244185" y="2666877"/>
                  <a:pt x="8244064" y="2667289"/>
                  <a:pt x="8243822" y="2667643"/>
                </a:cubicBezTo>
                <a:cubicBezTo>
                  <a:pt x="8243579" y="2667996"/>
                  <a:pt x="8243154" y="2668276"/>
                  <a:pt x="8242547" y="2668482"/>
                </a:cubicBezTo>
                <a:cubicBezTo>
                  <a:pt x="8241940" y="2668688"/>
                  <a:pt x="8241151" y="2668865"/>
                  <a:pt x="8240181" y="2669012"/>
                </a:cubicBezTo>
                <a:cubicBezTo>
                  <a:pt x="8239210" y="2669160"/>
                  <a:pt x="8237966" y="2669233"/>
                  <a:pt x="8236449" y="2669233"/>
                </a:cubicBezTo>
                <a:cubicBezTo>
                  <a:pt x="8234992" y="2669233"/>
                  <a:pt x="8233779" y="2669160"/>
                  <a:pt x="8232809" y="2669012"/>
                </a:cubicBezTo>
                <a:cubicBezTo>
                  <a:pt x="8231838" y="2668865"/>
                  <a:pt x="8231064" y="2668688"/>
                  <a:pt x="8230487" y="2668482"/>
                </a:cubicBezTo>
                <a:cubicBezTo>
                  <a:pt x="8229911" y="2668276"/>
                  <a:pt x="8229517" y="2667996"/>
                  <a:pt x="8229304" y="2667643"/>
                </a:cubicBezTo>
                <a:cubicBezTo>
                  <a:pt x="8229092" y="2667289"/>
                  <a:pt x="8228986" y="2666877"/>
                  <a:pt x="8228986" y="2666405"/>
                </a:cubicBezTo>
                <a:lnTo>
                  <a:pt x="8228986" y="2561249"/>
                </a:lnTo>
                <a:cubicBezTo>
                  <a:pt x="8228986" y="2558775"/>
                  <a:pt x="8229644" y="2557008"/>
                  <a:pt x="8230960" y="2555947"/>
                </a:cubicBezTo>
                <a:cubicBezTo>
                  <a:pt x="8232276" y="2554887"/>
                  <a:pt x="8233741" y="2554356"/>
                  <a:pt x="8235357" y="2554356"/>
                </a:cubicBezTo>
                <a:close/>
                <a:moveTo>
                  <a:pt x="7759107" y="2554356"/>
                </a:moveTo>
                <a:lnTo>
                  <a:pt x="7768439" y="2554356"/>
                </a:lnTo>
                <a:cubicBezTo>
                  <a:pt x="7770353" y="2554356"/>
                  <a:pt x="7772028" y="2554533"/>
                  <a:pt x="7773464" y="2554887"/>
                </a:cubicBezTo>
                <a:cubicBezTo>
                  <a:pt x="7774900" y="2555240"/>
                  <a:pt x="7776156" y="2555800"/>
                  <a:pt x="7777232" y="2556566"/>
                </a:cubicBezTo>
                <a:cubicBezTo>
                  <a:pt x="7778309" y="2557332"/>
                  <a:pt x="7779207" y="2558304"/>
                  <a:pt x="7779925" y="2559482"/>
                </a:cubicBezTo>
                <a:cubicBezTo>
                  <a:pt x="7780643" y="2560660"/>
                  <a:pt x="7781270" y="2562044"/>
                  <a:pt x="7781809" y="2563635"/>
                </a:cubicBezTo>
                <a:lnTo>
                  <a:pt x="7814504" y="2646435"/>
                </a:lnTo>
                <a:lnTo>
                  <a:pt x="7814946" y="2646435"/>
                </a:lnTo>
                <a:lnTo>
                  <a:pt x="7848967" y="2563900"/>
                </a:lnTo>
                <a:cubicBezTo>
                  <a:pt x="7849626" y="2562133"/>
                  <a:pt x="7850344" y="2560631"/>
                  <a:pt x="7851123" y="2559393"/>
                </a:cubicBezTo>
                <a:cubicBezTo>
                  <a:pt x="7851900" y="2558156"/>
                  <a:pt x="7852754" y="2557170"/>
                  <a:pt x="7853682" y="2556433"/>
                </a:cubicBezTo>
                <a:cubicBezTo>
                  <a:pt x="7854610" y="2555697"/>
                  <a:pt x="7855641" y="2555167"/>
                  <a:pt x="7856779" y="2554843"/>
                </a:cubicBezTo>
                <a:cubicBezTo>
                  <a:pt x="7857915" y="2554519"/>
                  <a:pt x="7859232" y="2554356"/>
                  <a:pt x="7860729" y="2554356"/>
                </a:cubicBezTo>
                <a:lnTo>
                  <a:pt x="7870514" y="2554356"/>
                </a:lnTo>
                <a:cubicBezTo>
                  <a:pt x="7871413" y="2554356"/>
                  <a:pt x="7872265" y="2554489"/>
                  <a:pt x="7873073" y="2554754"/>
                </a:cubicBezTo>
                <a:cubicBezTo>
                  <a:pt x="7873881" y="2555019"/>
                  <a:pt x="7874569" y="2555432"/>
                  <a:pt x="7875138" y="2555991"/>
                </a:cubicBezTo>
                <a:cubicBezTo>
                  <a:pt x="7875707" y="2556551"/>
                  <a:pt x="7876171" y="2557258"/>
                  <a:pt x="7876530" y="2558112"/>
                </a:cubicBezTo>
                <a:cubicBezTo>
                  <a:pt x="7876889" y="2558966"/>
                  <a:pt x="7877068" y="2560012"/>
                  <a:pt x="7877068" y="2561249"/>
                </a:cubicBezTo>
                <a:lnTo>
                  <a:pt x="7877068" y="2666405"/>
                </a:lnTo>
                <a:cubicBezTo>
                  <a:pt x="7877068" y="2666877"/>
                  <a:pt x="7876947" y="2667289"/>
                  <a:pt x="7876705" y="2667643"/>
                </a:cubicBezTo>
                <a:cubicBezTo>
                  <a:pt x="7876462" y="2667996"/>
                  <a:pt x="7876037" y="2668276"/>
                  <a:pt x="7875430" y="2668482"/>
                </a:cubicBezTo>
                <a:cubicBezTo>
                  <a:pt x="7874823" y="2668688"/>
                  <a:pt x="7874049" y="2668865"/>
                  <a:pt x="7873109" y="2669012"/>
                </a:cubicBezTo>
                <a:cubicBezTo>
                  <a:pt x="7872169" y="2669160"/>
                  <a:pt x="7870940" y="2669233"/>
                  <a:pt x="7869423" y="2669233"/>
                </a:cubicBezTo>
                <a:cubicBezTo>
                  <a:pt x="7868028" y="2669233"/>
                  <a:pt x="7866830" y="2669160"/>
                  <a:pt x="7865829" y="2669012"/>
                </a:cubicBezTo>
                <a:cubicBezTo>
                  <a:pt x="7864828" y="2668865"/>
                  <a:pt x="7864039" y="2668688"/>
                  <a:pt x="7863462" y="2668482"/>
                </a:cubicBezTo>
                <a:cubicBezTo>
                  <a:pt x="7862885" y="2668276"/>
                  <a:pt x="7862475" y="2667996"/>
                  <a:pt x="7862233" y="2667643"/>
                </a:cubicBezTo>
                <a:cubicBezTo>
                  <a:pt x="7861990" y="2667289"/>
                  <a:pt x="7861869" y="2666877"/>
                  <a:pt x="7861869" y="2666405"/>
                </a:cubicBezTo>
                <a:lnTo>
                  <a:pt x="7861869" y="2566816"/>
                </a:lnTo>
                <a:lnTo>
                  <a:pt x="7861692" y="2566816"/>
                </a:lnTo>
                <a:lnTo>
                  <a:pt x="7821397" y="2666847"/>
                </a:lnTo>
                <a:cubicBezTo>
                  <a:pt x="7821220" y="2667260"/>
                  <a:pt x="7820970" y="2667613"/>
                  <a:pt x="7820646" y="2667908"/>
                </a:cubicBezTo>
                <a:cubicBezTo>
                  <a:pt x="7820322" y="2668202"/>
                  <a:pt x="7819851" y="2668453"/>
                  <a:pt x="7819232" y="2668659"/>
                </a:cubicBezTo>
                <a:cubicBezTo>
                  <a:pt x="7818613" y="2668865"/>
                  <a:pt x="7817877" y="2669012"/>
                  <a:pt x="7817023" y="2669101"/>
                </a:cubicBezTo>
                <a:cubicBezTo>
                  <a:pt x="7816169" y="2669189"/>
                  <a:pt x="7815153" y="2669233"/>
                  <a:pt x="7813974" y="2669233"/>
                </a:cubicBezTo>
                <a:cubicBezTo>
                  <a:pt x="7812737" y="2669233"/>
                  <a:pt x="7811677" y="2669174"/>
                  <a:pt x="7810793" y="2669056"/>
                </a:cubicBezTo>
                <a:cubicBezTo>
                  <a:pt x="7809909" y="2668939"/>
                  <a:pt x="7809173" y="2668777"/>
                  <a:pt x="7808584" y="2668570"/>
                </a:cubicBezTo>
                <a:cubicBezTo>
                  <a:pt x="7807995" y="2668364"/>
                  <a:pt x="7807539" y="2668114"/>
                  <a:pt x="7807214" y="2667819"/>
                </a:cubicBezTo>
                <a:cubicBezTo>
                  <a:pt x="7806890" y="2667525"/>
                  <a:pt x="7806669" y="2667201"/>
                  <a:pt x="7806551" y="2666847"/>
                </a:cubicBezTo>
                <a:lnTo>
                  <a:pt x="7768024" y="2566816"/>
                </a:lnTo>
                <a:lnTo>
                  <a:pt x="7767935" y="2566816"/>
                </a:lnTo>
                <a:lnTo>
                  <a:pt x="7767935" y="2666405"/>
                </a:lnTo>
                <a:cubicBezTo>
                  <a:pt x="7767935" y="2666877"/>
                  <a:pt x="7767814" y="2667289"/>
                  <a:pt x="7767572" y="2667643"/>
                </a:cubicBezTo>
                <a:cubicBezTo>
                  <a:pt x="7767329" y="2667996"/>
                  <a:pt x="7766904" y="2668276"/>
                  <a:pt x="7766297" y="2668482"/>
                </a:cubicBezTo>
                <a:cubicBezTo>
                  <a:pt x="7765690" y="2668688"/>
                  <a:pt x="7764901" y="2668865"/>
                  <a:pt x="7763931" y="2669012"/>
                </a:cubicBezTo>
                <a:cubicBezTo>
                  <a:pt x="7762960" y="2669160"/>
                  <a:pt x="7761716" y="2669233"/>
                  <a:pt x="7760199" y="2669233"/>
                </a:cubicBezTo>
                <a:cubicBezTo>
                  <a:pt x="7758743" y="2669233"/>
                  <a:pt x="7757529" y="2669160"/>
                  <a:pt x="7756559" y="2669012"/>
                </a:cubicBezTo>
                <a:cubicBezTo>
                  <a:pt x="7755588" y="2668865"/>
                  <a:pt x="7754814" y="2668688"/>
                  <a:pt x="7754238" y="2668482"/>
                </a:cubicBezTo>
                <a:cubicBezTo>
                  <a:pt x="7753661" y="2668276"/>
                  <a:pt x="7753267" y="2667996"/>
                  <a:pt x="7753055" y="2667643"/>
                </a:cubicBezTo>
                <a:cubicBezTo>
                  <a:pt x="7752842" y="2667289"/>
                  <a:pt x="7752736" y="2666877"/>
                  <a:pt x="7752736" y="2666405"/>
                </a:cubicBezTo>
                <a:lnTo>
                  <a:pt x="7752736" y="2561249"/>
                </a:lnTo>
                <a:cubicBezTo>
                  <a:pt x="7752736" y="2558775"/>
                  <a:pt x="7753394" y="2557008"/>
                  <a:pt x="7754710" y="2555947"/>
                </a:cubicBezTo>
                <a:cubicBezTo>
                  <a:pt x="7756026" y="2554887"/>
                  <a:pt x="7757492" y="2554356"/>
                  <a:pt x="7759107" y="2554356"/>
                </a:cubicBezTo>
                <a:close/>
                <a:moveTo>
                  <a:pt x="7292382" y="2554356"/>
                </a:moveTo>
                <a:lnTo>
                  <a:pt x="7301714" y="2554356"/>
                </a:lnTo>
                <a:cubicBezTo>
                  <a:pt x="7303628" y="2554356"/>
                  <a:pt x="7305303" y="2554533"/>
                  <a:pt x="7306739" y="2554887"/>
                </a:cubicBezTo>
                <a:cubicBezTo>
                  <a:pt x="7308175" y="2555240"/>
                  <a:pt x="7309431" y="2555800"/>
                  <a:pt x="7310507" y="2556566"/>
                </a:cubicBezTo>
                <a:cubicBezTo>
                  <a:pt x="7311584" y="2557332"/>
                  <a:pt x="7312482" y="2558304"/>
                  <a:pt x="7313200" y="2559482"/>
                </a:cubicBezTo>
                <a:cubicBezTo>
                  <a:pt x="7313918" y="2560660"/>
                  <a:pt x="7314545" y="2562044"/>
                  <a:pt x="7315084" y="2563635"/>
                </a:cubicBezTo>
                <a:lnTo>
                  <a:pt x="7347779" y="2646435"/>
                </a:lnTo>
                <a:lnTo>
                  <a:pt x="7348221" y="2646435"/>
                </a:lnTo>
                <a:lnTo>
                  <a:pt x="7382242" y="2563900"/>
                </a:lnTo>
                <a:cubicBezTo>
                  <a:pt x="7382901" y="2562133"/>
                  <a:pt x="7383619" y="2560631"/>
                  <a:pt x="7384398" y="2559393"/>
                </a:cubicBezTo>
                <a:cubicBezTo>
                  <a:pt x="7385175" y="2558156"/>
                  <a:pt x="7386029" y="2557170"/>
                  <a:pt x="7386957" y="2556433"/>
                </a:cubicBezTo>
                <a:cubicBezTo>
                  <a:pt x="7387885" y="2555697"/>
                  <a:pt x="7388916" y="2555167"/>
                  <a:pt x="7390054" y="2554843"/>
                </a:cubicBezTo>
                <a:cubicBezTo>
                  <a:pt x="7391190" y="2554519"/>
                  <a:pt x="7392507" y="2554356"/>
                  <a:pt x="7394004" y="2554356"/>
                </a:cubicBezTo>
                <a:lnTo>
                  <a:pt x="7403789" y="2554356"/>
                </a:lnTo>
                <a:cubicBezTo>
                  <a:pt x="7404688" y="2554356"/>
                  <a:pt x="7405540" y="2554489"/>
                  <a:pt x="7406348" y="2554754"/>
                </a:cubicBezTo>
                <a:cubicBezTo>
                  <a:pt x="7407156" y="2555019"/>
                  <a:pt x="7407844" y="2555432"/>
                  <a:pt x="7408413" y="2555991"/>
                </a:cubicBezTo>
                <a:cubicBezTo>
                  <a:pt x="7408982" y="2556551"/>
                  <a:pt x="7409446" y="2557258"/>
                  <a:pt x="7409805" y="2558112"/>
                </a:cubicBezTo>
                <a:cubicBezTo>
                  <a:pt x="7410164" y="2558966"/>
                  <a:pt x="7410343" y="2560012"/>
                  <a:pt x="7410343" y="2561249"/>
                </a:cubicBezTo>
                <a:lnTo>
                  <a:pt x="7410343" y="2666405"/>
                </a:lnTo>
                <a:cubicBezTo>
                  <a:pt x="7410343" y="2666877"/>
                  <a:pt x="7410222" y="2667289"/>
                  <a:pt x="7409980" y="2667643"/>
                </a:cubicBezTo>
                <a:cubicBezTo>
                  <a:pt x="7409737" y="2667996"/>
                  <a:pt x="7409312" y="2668276"/>
                  <a:pt x="7408705" y="2668482"/>
                </a:cubicBezTo>
                <a:cubicBezTo>
                  <a:pt x="7408098" y="2668688"/>
                  <a:pt x="7407324" y="2668865"/>
                  <a:pt x="7406384" y="2669012"/>
                </a:cubicBezTo>
                <a:cubicBezTo>
                  <a:pt x="7405444" y="2669160"/>
                  <a:pt x="7404215" y="2669233"/>
                  <a:pt x="7402698" y="2669233"/>
                </a:cubicBezTo>
                <a:cubicBezTo>
                  <a:pt x="7401303" y="2669233"/>
                  <a:pt x="7400105" y="2669160"/>
                  <a:pt x="7399104" y="2669012"/>
                </a:cubicBezTo>
                <a:cubicBezTo>
                  <a:pt x="7398103" y="2668865"/>
                  <a:pt x="7397314" y="2668688"/>
                  <a:pt x="7396737" y="2668482"/>
                </a:cubicBezTo>
                <a:cubicBezTo>
                  <a:pt x="7396160" y="2668276"/>
                  <a:pt x="7395750" y="2667996"/>
                  <a:pt x="7395508" y="2667643"/>
                </a:cubicBezTo>
                <a:cubicBezTo>
                  <a:pt x="7395265" y="2667289"/>
                  <a:pt x="7395144" y="2666877"/>
                  <a:pt x="7395144" y="2666405"/>
                </a:cubicBezTo>
                <a:lnTo>
                  <a:pt x="7395144" y="2566816"/>
                </a:lnTo>
                <a:lnTo>
                  <a:pt x="7394967" y="2566816"/>
                </a:lnTo>
                <a:lnTo>
                  <a:pt x="7354672" y="2666847"/>
                </a:lnTo>
                <a:cubicBezTo>
                  <a:pt x="7354495" y="2667260"/>
                  <a:pt x="7354245" y="2667613"/>
                  <a:pt x="7353921" y="2667908"/>
                </a:cubicBezTo>
                <a:cubicBezTo>
                  <a:pt x="7353597" y="2668202"/>
                  <a:pt x="7353126" y="2668453"/>
                  <a:pt x="7352507" y="2668659"/>
                </a:cubicBezTo>
                <a:cubicBezTo>
                  <a:pt x="7351888" y="2668865"/>
                  <a:pt x="7351152" y="2669012"/>
                  <a:pt x="7350298" y="2669101"/>
                </a:cubicBezTo>
                <a:cubicBezTo>
                  <a:pt x="7349444" y="2669189"/>
                  <a:pt x="7348428" y="2669233"/>
                  <a:pt x="7347249" y="2669233"/>
                </a:cubicBezTo>
                <a:cubicBezTo>
                  <a:pt x="7346012" y="2669233"/>
                  <a:pt x="7344952" y="2669174"/>
                  <a:pt x="7344068" y="2669056"/>
                </a:cubicBezTo>
                <a:cubicBezTo>
                  <a:pt x="7343184" y="2668939"/>
                  <a:pt x="7342448" y="2668777"/>
                  <a:pt x="7341859" y="2668570"/>
                </a:cubicBezTo>
                <a:cubicBezTo>
                  <a:pt x="7341270" y="2668364"/>
                  <a:pt x="7340814" y="2668114"/>
                  <a:pt x="7340489" y="2667819"/>
                </a:cubicBezTo>
                <a:cubicBezTo>
                  <a:pt x="7340165" y="2667525"/>
                  <a:pt x="7339944" y="2667201"/>
                  <a:pt x="7339826" y="2666847"/>
                </a:cubicBezTo>
                <a:lnTo>
                  <a:pt x="7301299" y="2566816"/>
                </a:lnTo>
                <a:lnTo>
                  <a:pt x="7301210" y="2566816"/>
                </a:lnTo>
                <a:lnTo>
                  <a:pt x="7301210" y="2666405"/>
                </a:lnTo>
                <a:cubicBezTo>
                  <a:pt x="7301210" y="2666877"/>
                  <a:pt x="7301089" y="2667289"/>
                  <a:pt x="7300847" y="2667643"/>
                </a:cubicBezTo>
                <a:cubicBezTo>
                  <a:pt x="7300604" y="2667996"/>
                  <a:pt x="7300179" y="2668276"/>
                  <a:pt x="7299572" y="2668482"/>
                </a:cubicBezTo>
                <a:cubicBezTo>
                  <a:pt x="7298965" y="2668688"/>
                  <a:pt x="7298176" y="2668865"/>
                  <a:pt x="7297206" y="2669012"/>
                </a:cubicBezTo>
                <a:cubicBezTo>
                  <a:pt x="7296235" y="2669160"/>
                  <a:pt x="7294991" y="2669233"/>
                  <a:pt x="7293474" y="2669233"/>
                </a:cubicBezTo>
                <a:cubicBezTo>
                  <a:pt x="7292018" y="2669233"/>
                  <a:pt x="7290804" y="2669160"/>
                  <a:pt x="7289834" y="2669012"/>
                </a:cubicBezTo>
                <a:cubicBezTo>
                  <a:pt x="7288863" y="2668865"/>
                  <a:pt x="7288089" y="2668688"/>
                  <a:pt x="7287513" y="2668482"/>
                </a:cubicBezTo>
                <a:cubicBezTo>
                  <a:pt x="7286936" y="2668276"/>
                  <a:pt x="7286542" y="2667996"/>
                  <a:pt x="7286330" y="2667643"/>
                </a:cubicBezTo>
                <a:cubicBezTo>
                  <a:pt x="7286117" y="2667289"/>
                  <a:pt x="7286011" y="2666877"/>
                  <a:pt x="7286011" y="2666405"/>
                </a:cubicBezTo>
                <a:lnTo>
                  <a:pt x="7286011" y="2561249"/>
                </a:lnTo>
                <a:cubicBezTo>
                  <a:pt x="7286011" y="2558775"/>
                  <a:pt x="7286669" y="2557008"/>
                  <a:pt x="7287985" y="2555947"/>
                </a:cubicBezTo>
                <a:cubicBezTo>
                  <a:pt x="7289301" y="2554887"/>
                  <a:pt x="7290767" y="2554356"/>
                  <a:pt x="7292382" y="2554356"/>
                </a:cubicBezTo>
                <a:close/>
                <a:moveTo>
                  <a:pt x="6816132" y="2554356"/>
                </a:moveTo>
                <a:lnTo>
                  <a:pt x="6825464" y="2554356"/>
                </a:lnTo>
                <a:cubicBezTo>
                  <a:pt x="6827378" y="2554356"/>
                  <a:pt x="6829053" y="2554533"/>
                  <a:pt x="6830489" y="2554887"/>
                </a:cubicBezTo>
                <a:cubicBezTo>
                  <a:pt x="6831925" y="2555240"/>
                  <a:pt x="6833181" y="2555800"/>
                  <a:pt x="6834257" y="2556566"/>
                </a:cubicBezTo>
                <a:cubicBezTo>
                  <a:pt x="6835334" y="2557332"/>
                  <a:pt x="6836232" y="2558304"/>
                  <a:pt x="6836950" y="2559482"/>
                </a:cubicBezTo>
                <a:cubicBezTo>
                  <a:pt x="6837668" y="2560660"/>
                  <a:pt x="6838295" y="2562044"/>
                  <a:pt x="6838834" y="2563635"/>
                </a:cubicBezTo>
                <a:lnTo>
                  <a:pt x="6871529" y="2646435"/>
                </a:lnTo>
                <a:lnTo>
                  <a:pt x="6871971" y="2646435"/>
                </a:lnTo>
                <a:lnTo>
                  <a:pt x="6905992" y="2563900"/>
                </a:lnTo>
                <a:cubicBezTo>
                  <a:pt x="6906651" y="2562133"/>
                  <a:pt x="6907369" y="2560631"/>
                  <a:pt x="6908148" y="2559393"/>
                </a:cubicBezTo>
                <a:cubicBezTo>
                  <a:pt x="6908925" y="2558156"/>
                  <a:pt x="6909779" y="2557170"/>
                  <a:pt x="6910707" y="2556433"/>
                </a:cubicBezTo>
                <a:cubicBezTo>
                  <a:pt x="6911635" y="2555697"/>
                  <a:pt x="6912666" y="2555167"/>
                  <a:pt x="6913804" y="2554843"/>
                </a:cubicBezTo>
                <a:cubicBezTo>
                  <a:pt x="6914940" y="2554519"/>
                  <a:pt x="6916257" y="2554356"/>
                  <a:pt x="6917754" y="2554356"/>
                </a:cubicBezTo>
                <a:lnTo>
                  <a:pt x="6927539" y="2554356"/>
                </a:lnTo>
                <a:cubicBezTo>
                  <a:pt x="6928438" y="2554356"/>
                  <a:pt x="6929290" y="2554489"/>
                  <a:pt x="6930098" y="2554754"/>
                </a:cubicBezTo>
                <a:cubicBezTo>
                  <a:pt x="6930906" y="2555019"/>
                  <a:pt x="6931594" y="2555432"/>
                  <a:pt x="6932163" y="2555991"/>
                </a:cubicBezTo>
                <a:cubicBezTo>
                  <a:pt x="6932732" y="2556551"/>
                  <a:pt x="6933196" y="2557258"/>
                  <a:pt x="6933555" y="2558112"/>
                </a:cubicBezTo>
                <a:cubicBezTo>
                  <a:pt x="6933914" y="2558966"/>
                  <a:pt x="6934093" y="2560012"/>
                  <a:pt x="6934093" y="2561249"/>
                </a:cubicBezTo>
                <a:lnTo>
                  <a:pt x="6934093" y="2666405"/>
                </a:lnTo>
                <a:cubicBezTo>
                  <a:pt x="6934093" y="2666877"/>
                  <a:pt x="6933972" y="2667289"/>
                  <a:pt x="6933730" y="2667643"/>
                </a:cubicBezTo>
                <a:cubicBezTo>
                  <a:pt x="6933487" y="2667996"/>
                  <a:pt x="6933062" y="2668276"/>
                  <a:pt x="6932455" y="2668482"/>
                </a:cubicBezTo>
                <a:cubicBezTo>
                  <a:pt x="6931848" y="2668688"/>
                  <a:pt x="6931074" y="2668865"/>
                  <a:pt x="6930134" y="2669012"/>
                </a:cubicBezTo>
                <a:cubicBezTo>
                  <a:pt x="6929194" y="2669160"/>
                  <a:pt x="6927965" y="2669233"/>
                  <a:pt x="6926448" y="2669233"/>
                </a:cubicBezTo>
                <a:cubicBezTo>
                  <a:pt x="6925053" y="2669233"/>
                  <a:pt x="6923855" y="2669160"/>
                  <a:pt x="6922854" y="2669012"/>
                </a:cubicBezTo>
                <a:cubicBezTo>
                  <a:pt x="6921853" y="2668865"/>
                  <a:pt x="6921064" y="2668688"/>
                  <a:pt x="6920487" y="2668482"/>
                </a:cubicBezTo>
                <a:cubicBezTo>
                  <a:pt x="6919910" y="2668276"/>
                  <a:pt x="6919500" y="2667996"/>
                  <a:pt x="6919258" y="2667643"/>
                </a:cubicBezTo>
                <a:cubicBezTo>
                  <a:pt x="6919015" y="2667289"/>
                  <a:pt x="6918894" y="2666877"/>
                  <a:pt x="6918894" y="2666405"/>
                </a:cubicBezTo>
                <a:lnTo>
                  <a:pt x="6918894" y="2566816"/>
                </a:lnTo>
                <a:lnTo>
                  <a:pt x="6918717" y="2566816"/>
                </a:lnTo>
                <a:lnTo>
                  <a:pt x="6878422" y="2666847"/>
                </a:lnTo>
                <a:cubicBezTo>
                  <a:pt x="6878245" y="2667260"/>
                  <a:pt x="6877995" y="2667613"/>
                  <a:pt x="6877671" y="2667908"/>
                </a:cubicBezTo>
                <a:cubicBezTo>
                  <a:pt x="6877347" y="2668202"/>
                  <a:pt x="6876876" y="2668453"/>
                  <a:pt x="6876257" y="2668659"/>
                </a:cubicBezTo>
                <a:cubicBezTo>
                  <a:pt x="6875638" y="2668865"/>
                  <a:pt x="6874902" y="2669012"/>
                  <a:pt x="6874048" y="2669101"/>
                </a:cubicBezTo>
                <a:cubicBezTo>
                  <a:pt x="6873194" y="2669189"/>
                  <a:pt x="6872178" y="2669233"/>
                  <a:pt x="6870999" y="2669233"/>
                </a:cubicBezTo>
                <a:cubicBezTo>
                  <a:pt x="6869762" y="2669233"/>
                  <a:pt x="6868702" y="2669174"/>
                  <a:pt x="6867818" y="2669056"/>
                </a:cubicBezTo>
                <a:cubicBezTo>
                  <a:pt x="6866934" y="2668939"/>
                  <a:pt x="6866198" y="2668777"/>
                  <a:pt x="6865609" y="2668570"/>
                </a:cubicBezTo>
                <a:cubicBezTo>
                  <a:pt x="6865020" y="2668364"/>
                  <a:pt x="6864564" y="2668114"/>
                  <a:pt x="6864239" y="2667819"/>
                </a:cubicBezTo>
                <a:cubicBezTo>
                  <a:pt x="6863915" y="2667525"/>
                  <a:pt x="6863694" y="2667201"/>
                  <a:pt x="6863576" y="2666847"/>
                </a:cubicBezTo>
                <a:lnTo>
                  <a:pt x="6825049" y="2566816"/>
                </a:lnTo>
                <a:lnTo>
                  <a:pt x="6824960" y="2566816"/>
                </a:lnTo>
                <a:lnTo>
                  <a:pt x="6824960" y="2666405"/>
                </a:lnTo>
                <a:cubicBezTo>
                  <a:pt x="6824960" y="2666877"/>
                  <a:pt x="6824839" y="2667289"/>
                  <a:pt x="6824597" y="2667643"/>
                </a:cubicBezTo>
                <a:cubicBezTo>
                  <a:pt x="6824354" y="2667996"/>
                  <a:pt x="6823929" y="2668276"/>
                  <a:pt x="6823322" y="2668482"/>
                </a:cubicBezTo>
                <a:cubicBezTo>
                  <a:pt x="6822715" y="2668688"/>
                  <a:pt x="6821926" y="2668865"/>
                  <a:pt x="6820956" y="2669012"/>
                </a:cubicBezTo>
                <a:cubicBezTo>
                  <a:pt x="6819985" y="2669160"/>
                  <a:pt x="6818741" y="2669233"/>
                  <a:pt x="6817224" y="2669233"/>
                </a:cubicBezTo>
                <a:cubicBezTo>
                  <a:pt x="6815768" y="2669233"/>
                  <a:pt x="6814554" y="2669160"/>
                  <a:pt x="6813584" y="2669012"/>
                </a:cubicBezTo>
                <a:cubicBezTo>
                  <a:pt x="6812613" y="2668865"/>
                  <a:pt x="6811839" y="2668688"/>
                  <a:pt x="6811263" y="2668482"/>
                </a:cubicBezTo>
                <a:cubicBezTo>
                  <a:pt x="6810686" y="2668276"/>
                  <a:pt x="6810292" y="2667996"/>
                  <a:pt x="6810080" y="2667643"/>
                </a:cubicBezTo>
                <a:cubicBezTo>
                  <a:pt x="6809867" y="2667289"/>
                  <a:pt x="6809761" y="2666877"/>
                  <a:pt x="6809761" y="2666405"/>
                </a:cubicBezTo>
                <a:lnTo>
                  <a:pt x="6809761" y="2561249"/>
                </a:lnTo>
                <a:cubicBezTo>
                  <a:pt x="6809761" y="2558775"/>
                  <a:pt x="6810419" y="2557008"/>
                  <a:pt x="6811735" y="2555947"/>
                </a:cubicBezTo>
                <a:cubicBezTo>
                  <a:pt x="6813051" y="2554887"/>
                  <a:pt x="6814517" y="2554356"/>
                  <a:pt x="6816132" y="2554356"/>
                </a:cubicBezTo>
                <a:close/>
                <a:moveTo>
                  <a:pt x="6349407" y="2554356"/>
                </a:moveTo>
                <a:lnTo>
                  <a:pt x="6358739" y="2554356"/>
                </a:lnTo>
                <a:cubicBezTo>
                  <a:pt x="6360653" y="2554356"/>
                  <a:pt x="6362328" y="2554533"/>
                  <a:pt x="6363764" y="2554887"/>
                </a:cubicBezTo>
                <a:cubicBezTo>
                  <a:pt x="6365200" y="2555240"/>
                  <a:pt x="6366456" y="2555800"/>
                  <a:pt x="6367532" y="2556566"/>
                </a:cubicBezTo>
                <a:cubicBezTo>
                  <a:pt x="6368609" y="2557332"/>
                  <a:pt x="6369507" y="2558304"/>
                  <a:pt x="6370225" y="2559482"/>
                </a:cubicBezTo>
                <a:cubicBezTo>
                  <a:pt x="6370943" y="2560660"/>
                  <a:pt x="6371570" y="2562044"/>
                  <a:pt x="6372109" y="2563635"/>
                </a:cubicBezTo>
                <a:lnTo>
                  <a:pt x="6404804" y="2646435"/>
                </a:lnTo>
                <a:lnTo>
                  <a:pt x="6405246" y="2646435"/>
                </a:lnTo>
                <a:lnTo>
                  <a:pt x="6439267" y="2563900"/>
                </a:lnTo>
                <a:cubicBezTo>
                  <a:pt x="6439926" y="2562133"/>
                  <a:pt x="6440644" y="2560631"/>
                  <a:pt x="6441423" y="2559393"/>
                </a:cubicBezTo>
                <a:cubicBezTo>
                  <a:pt x="6442200" y="2558156"/>
                  <a:pt x="6443054" y="2557170"/>
                  <a:pt x="6443982" y="2556433"/>
                </a:cubicBezTo>
                <a:cubicBezTo>
                  <a:pt x="6444910" y="2555697"/>
                  <a:pt x="6445941" y="2555167"/>
                  <a:pt x="6447079" y="2554843"/>
                </a:cubicBezTo>
                <a:cubicBezTo>
                  <a:pt x="6448215" y="2554519"/>
                  <a:pt x="6449532" y="2554356"/>
                  <a:pt x="6451029" y="2554356"/>
                </a:cubicBezTo>
                <a:lnTo>
                  <a:pt x="6460814" y="2554356"/>
                </a:lnTo>
                <a:cubicBezTo>
                  <a:pt x="6461713" y="2554356"/>
                  <a:pt x="6462565" y="2554489"/>
                  <a:pt x="6463373" y="2554754"/>
                </a:cubicBezTo>
                <a:cubicBezTo>
                  <a:pt x="6464181" y="2555019"/>
                  <a:pt x="6464869" y="2555432"/>
                  <a:pt x="6465438" y="2555991"/>
                </a:cubicBezTo>
                <a:cubicBezTo>
                  <a:pt x="6466007" y="2556551"/>
                  <a:pt x="6466471" y="2557258"/>
                  <a:pt x="6466830" y="2558112"/>
                </a:cubicBezTo>
                <a:cubicBezTo>
                  <a:pt x="6467189" y="2558966"/>
                  <a:pt x="6467368" y="2560012"/>
                  <a:pt x="6467368" y="2561249"/>
                </a:cubicBezTo>
                <a:lnTo>
                  <a:pt x="6467368" y="2666405"/>
                </a:lnTo>
                <a:cubicBezTo>
                  <a:pt x="6467368" y="2666877"/>
                  <a:pt x="6467247" y="2667289"/>
                  <a:pt x="6467005" y="2667643"/>
                </a:cubicBezTo>
                <a:cubicBezTo>
                  <a:pt x="6466762" y="2667996"/>
                  <a:pt x="6466337" y="2668276"/>
                  <a:pt x="6465730" y="2668482"/>
                </a:cubicBezTo>
                <a:cubicBezTo>
                  <a:pt x="6465123" y="2668688"/>
                  <a:pt x="6464349" y="2668865"/>
                  <a:pt x="6463409" y="2669012"/>
                </a:cubicBezTo>
                <a:cubicBezTo>
                  <a:pt x="6462469" y="2669160"/>
                  <a:pt x="6461240" y="2669233"/>
                  <a:pt x="6459723" y="2669233"/>
                </a:cubicBezTo>
                <a:cubicBezTo>
                  <a:pt x="6458328" y="2669233"/>
                  <a:pt x="6457130" y="2669160"/>
                  <a:pt x="6456129" y="2669012"/>
                </a:cubicBezTo>
                <a:cubicBezTo>
                  <a:pt x="6455128" y="2668865"/>
                  <a:pt x="6454339" y="2668688"/>
                  <a:pt x="6453762" y="2668482"/>
                </a:cubicBezTo>
                <a:cubicBezTo>
                  <a:pt x="6453185" y="2668276"/>
                  <a:pt x="6452775" y="2667996"/>
                  <a:pt x="6452533" y="2667643"/>
                </a:cubicBezTo>
                <a:cubicBezTo>
                  <a:pt x="6452290" y="2667289"/>
                  <a:pt x="6452169" y="2666877"/>
                  <a:pt x="6452169" y="2666405"/>
                </a:cubicBezTo>
                <a:lnTo>
                  <a:pt x="6452169" y="2566816"/>
                </a:lnTo>
                <a:lnTo>
                  <a:pt x="6451992" y="2566816"/>
                </a:lnTo>
                <a:lnTo>
                  <a:pt x="6411697" y="2666847"/>
                </a:lnTo>
                <a:cubicBezTo>
                  <a:pt x="6411520" y="2667260"/>
                  <a:pt x="6411270" y="2667613"/>
                  <a:pt x="6410946" y="2667908"/>
                </a:cubicBezTo>
                <a:cubicBezTo>
                  <a:pt x="6410622" y="2668202"/>
                  <a:pt x="6410151" y="2668453"/>
                  <a:pt x="6409532" y="2668659"/>
                </a:cubicBezTo>
                <a:cubicBezTo>
                  <a:pt x="6408913" y="2668865"/>
                  <a:pt x="6408177" y="2669012"/>
                  <a:pt x="6407323" y="2669101"/>
                </a:cubicBezTo>
                <a:cubicBezTo>
                  <a:pt x="6406469" y="2669189"/>
                  <a:pt x="6405453" y="2669233"/>
                  <a:pt x="6404274" y="2669233"/>
                </a:cubicBezTo>
                <a:cubicBezTo>
                  <a:pt x="6403037" y="2669233"/>
                  <a:pt x="6401977" y="2669174"/>
                  <a:pt x="6401093" y="2669056"/>
                </a:cubicBezTo>
                <a:cubicBezTo>
                  <a:pt x="6400209" y="2668939"/>
                  <a:pt x="6399473" y="2668777"/>
                  <a:pt x="6398884" y="2668570"/>
                </a:cubicBezTo>
                <a:cubicBezTo>
                  <a:pt x="6398295" y="2668364"/>
                  <a:pt x="6397839" y="2668114"/>
                  <a:pt x="6397514" y="2667819"/>
                </a:cubicBezTo>
                <a:cubicBezTo>
                  <a:pt x="6397190" y="2667525"/>
                  <a:pt x="6396969" y="2667201"/>
                  <a:pt x="6396851" y="2666847"/>
                </a:cubicBezTo>
                <a:lnTo>
                  <a:pt x="6358324" y="2566816"/>
                </a:lnTo>
                <a:lnTo>
                  <a:pt x="6358235" y="2566816"/>
                </a:lnTo>
                <a:lnTo>
                  <a:pt x="6358235" y="2666405"/>
                </a:lnTo>
                <a:cubicBezTo>
                  <a:pt x="6358235" y="2666877"/>
                  <a:pt x="6358114" y="2667289"/>
                  <a:pt x="6357872" y="2667643"/>
                </a:cubicBezTo>
                <a:cubicBezTo>
                  <a:pt x="6357629" y="2667996"/>
                  <a:pt x="6357204" y="2668276"/>
                  <a:pt x="6356597" y="2668482"/>
                </a:cubicBezTo>
                <a:cubicBezTo>
                  <a:pt x="6355990" y="2668688"/>
                  <a:pt x="6355201" y="2668865"/>
                  <a:pt x="6354231" y="2669012"/>
                </a:cubicBezTo>
                <a:cubicBezTo>
                  <a:pt x="6353260" y="2669160"/>
                  <a:pt x="6352016" y="2669233"/>
                  <a:pt x="6350499" y="2669233"/>
                </a:cubicBezTo>
                <a:cubicBezTo>
                  <a:pt x="6349043" y="2669233"/>
                  <a:pt x="6347829" y="2669160"/>
                  <a:pt x="6346859" y="2669012"/>
                </a:cubicBezTo>
                <a:cubicBezTo>
                  <a:pt x="6345888" y="2668865"/>
                  <a:pt x="6345114" y="2668688"/>
                  <a:pt x="6344538" y="2668482"/>
                </a:cubicBezTo>
                <a:cubicBezTo>
                  <a:pt x="6343961" y="2668276"/>
                  <a:pt x="6343567" y="2667996"/>
                  <a:pt x="6343355" y="2667643"/>
                </a:cubicBezTo>
                <a:cubicBezTo>
                  <a:pt x="6343142" y="2667289"/>
                  <a:pt x="6343036" y="2666877"/>
                  <a:pt x="6343036" y="2666405"/>
                </a:cubicBezTo>
                <a:lnTo>
                  <a:pt x="6343036" y="2561249"/>
                </a:lnTo>
                <a:cubicBezTo>
                  <a:pt x="6343036" y="2558775"/>
                  <a:pt x="6343694" y="2557008"/>
                  <a:pt x="6345010" y="2555947"/>
                </a:cubicBezTo>
                <a:cubicBezTo>
                  <a:pt x="6346326" y="2554887"/>
                  <a:pt x="6347792" y="2554356"/>
                  <a:pt x="6349407" y="2554356"/>
                </a:cubicBezTo>
                <a:close/>
                <a:moveTo>
                  <a:pt x="5873157" y="2554356"/>
                </a:moveTo>
                <a:lnTo>
                  <a:pt x="5882489" y="2554356"/>
                </a:lnTo>
                <a:cubicBezTo>
                  <a:pt x="5884403" y="2554356"/>
                  <a:pt x="5886078" y="2554533"/>
                  <a:pt x="5887514" y="2554887"/>
                </a:cubicBezTo>
                <a:cubicBezTo>
                  <a:pt x="5888950" y="2555240"/>
                  <a:pt x="5890206" y="2555800"/>
                  <a:pt x="5891282" y="2556566"/>
                </a:cubicBezTo>
                <a:cubicBezTo>
                  <a:pt x="5892359" y="2557332"/>
                  <a:pt x="5893257" y="2558304"/>
                  <a:pt x="5893975" y="2559482"/>
                </a:cubicBezTo>
                <a:cubicBezTo>
                  <a:pt x="5894693" y="2560660"/>
                  <a:pt x="5895320" y="2562044"/>
                  <a:pt x="5895859" y="2563635"/>
                </a:cubicBezTo>
                <a:lnTo>
                  <a:pt x="5928554" y="2646435"/>
                </a:lnTo>
                <a:lnTo>
                  <a:pt x="5928996" y="2646435"/>
                </a:lnTo>
                <a:lnTo>
                  <a:pt x="5963017" y="2563900"/>
                </a:lnTo>
                <a:cubicBezTo>
                  <a:pt x="5963676" y="2562133"/>
                  <a:pt x="5964394" y="2560631"/>
                  <a:pt x="5965173" y="2559393"/>
                </a:cubicBezTo>
                <a:cubicBezTo>
                  <a:pt x="5965950" y="2558156"/>
                  <a:pt x="5966804" y="2557170"/>
                  <a:pt x="5967732" y="2556433"/>
                </a:cubicBezTo>
                <a:cubicBezTo>
                  <a:pt x="5968660" y="2555697"/>
                  <a:pt x="5969691" y="2555167"/>
                  <a:pt x="5970829" y="2554843"/>
                </a:cubicBezTo>
                <a:cubicBezTo>
                  <a:pt x="5971965" y="2554519"/>
                  <a:pt x="5973282" y="2554356"/>
                  <a:pt x="5974779" y="2554356"/>
                </a:cubicBezTo>
                <a:lnTo>
                  <a:pt x="5984564" y="2554356"/>
                </a:lnTo>
                <a:cubicBezTo>
                  <a:pt x="5985463" y="2554356"/>
                  <a:pt x="5986315" y="2554489"/>
                  <a:pt x="5987123" y="2554754"/>
                </a:cubicBezTo>
                <a:cubicBezTo>
                  <a:pt x="5987931" y="2555019"/>
                  <a:pt x="5988619" y="2555432"/>
                  <a:pt x="5989188" y="2555991"/>
                </a:cubicBezTo>
                <a:cubicBezTo>
                  <a:pt x="5989757" y="2556551"/>
                  <a:pt x="5990221" y="2557258"/>
                  <a:pt x="5990580" y="2558112"/>
                </a:cubicBezTo>
                <a:cubicBezTo>
                  <a:pt x="5990939" y="2558966"/>
                  <a:pt x="5991118" y="2560012"/>
                  <a:pt x="5991118" y="2561249"/>
                </a:cubicBezTo>
                <a:lnTo>
                  <a:pt x="5991118" y="2666405"/>
                </a:lnTo>
                <a:cubicBezTo>
                  <a:pt x="5991118" y="2666877"/>
                  <a:pt x="5990997" y="2667289"/>
                  <a:pt x="5990755" y="2667643"/>
                </a:cubicBezTo>
                <a:cubicBezTo>
                  <a:pt x="5990512" y="2667996"/>
                  <a:pt x="5990087" y="2668276"/>
                  <a:pt x="5989480" y="2668482"/>
                </a:cubicBezTo>
                <a:cubicBezTo>
                  <a:pt x="5988873" y="2668688"/>
                  <a:pt x="5988099" y="2668865"/>
                  <a:pt x="5987159" y="2669012"/>
                </a:cubicBezTo>
                <a:cubicBezTo>
                  <a:pt x="5986219" y="2669160"/>
                  <a:pt x="5984990" y="2669233"/>
                  <a:pt x="5983473" y="2669233"/>
                </a:cubicBezTo>
                <a:cubicBezTo>
                  <a:pt x="5982078" y="2669233"/>
                  <a:pt x="5980880" y="2669160"/>
                  <a:pt x="5979879" y="2669012"/>
                </a:cubicBezTo>
                <a:cubicBezTo>
                  <a:pt x="5978878" y="2668865"/>
                  <a:pt x="5978089" y="2668688"/>
                  <a:pt x="5977512" y="2668482"/>
                </a:cubicBezTo>
                <a:cubicBezTo>
                  <a:pt x="5976935" y="2668276"/>
                  <a:pt x="5976525" y="2667996"/>
                  <a:pt x="5976283" y="2667643"/>
                </a:cubicBezTo>
                <a:cubicBezTo>
                  <a:pt x="5976040" y="2667289"/>
                  <a:pt x="5975919" y="2666877"/>
                  <a:pt x="5975919" y="2666405"/>
                </a:cubicBezTo>
                <a:lnTo>
                  <a:pt x="5975919" y="2566816"/>
                </a:lnTo>
                <a:lnTo>
                  <a:pt x="5975742" y="2566816"/>
                </a:lnTo>
                <a:lnTo>
                  <a:pt x="5935447" y="2666847"/>
                </a:lnTo>
                <a:cubicBezTo>
                  <a:pt x="5935270" y="2667260"/>
                  <a:pt x="5935020" y="2667613"/>
                  <a:pt x="5934696" y="2667908"/>
                </a:cubicBezTo>
                <a:cubicBezTo>
                  <a:pt x="5934372" y="2668202"/>
                  <a:pt x="5933901" y="2668453"/>
                  <a:pt x="5933282" y="2668659"/>
                </a:cubicBezTo>
                <a:cubicBezTo>
                  <a:pt x="5932663" y="2668865"/>
                  <a:pt x="5931927" y="2669012"/>
                  <a:pt x="5931073" y="2669101"/>
                </a:cubicBezTo>
                <a:cubicBezTo>
                  <a:pt x="5930219" y="2669189"/>
                  <a:pt x="5929203" y="2669233"/>
                  <a:pt x="5928024" y="2669233"/>
                </a:cubicBezTo>
                <a:cubicBezTo>
                  <a:pt x="5926787" y="2669233"/>
                  <a:pt x="5925727" y="2669174"/>
                  <a:pt x="5924843" y="2669056"/>
                </a:cubicBezTo>
                <a:cubicBezTo>
                  <a:pt x="5923959" y="2668939"/>
                  <a:pt x="5923223" y="2668777"/>
                  <a:pt x="5922634" y="2668570"/>
                </a:cubicBezTo>
                <a:cubicBezTo>
                  <a:pt x="5922045" y="2668364"/>
                  <a:pt x="5921589" y="2668114"/>
                  <a:pt x="5921264" y="2667819"/>
                </a:cubicBezTo>
                <a:cubicBezTo>
                  <a:pt x="5920940" y="2667525"/>
                  <a:pt x="5920719" y="2667201"/>
                  <a:pt x="5920601" y="2666847"/>
                </a:cubicBezTo>
                <a:lnTo>
                  <a:pt x="5882074" y="2566816"/>
                </a:lnTo>
                <a:lnTo>
                  <a:pt x="5881985" y="2566816"/>
                </a:lnTo>
                <a:lnTo>
                  <a:pt x="5881985" y="2666405"/>
                </a:lnTo>
                <a:cubicBezTo>
                  <a:pt x="5881985" y="2666877"/>
                  <a:pt x="5881864" y="2667289"/>
                  <a:pt x="5881622" y="2667643"/>
                </a:cubicBezTo>
                <a:cubicBezTo>
                  <a:pt x="5881379" y="2667996"/>
                  <a:pt x="5880954" y="2668276"/>
                  <a:pt x="5880347" y="2668482"/>
                </a:cubicBezTo>
                <a:cubicBezTo>
                  <a:pt x="5879740" y="2668688"/>
                  <a:pt x="5878951" y="2668865"/>
                  <a:pt x="5877981" y="2669012"/>
                </a:cubicBezTo>
                <a:cubicBezTo>
                  <a:pt x="5877010" y="2669160"/>
                  <a:pt x="5875766" y="2669233"/>
                  <a:pt x="5874249" y="2669233"/>
                </a:cubicBezTo>
                <a:cubicBezTo>
                  <a:pt x="5872793" y="2669233"/>
                  <a:pt x="5871579" y="2669160"/>
                  <a:pt x="5870609" y="2669012"/>
                </a:cubicBezTo>
                <a:cubicBezTo>
                  <a:pt x="5869638" y="2668865"/>
                  <a:pt x="5868864" y="2668688"/>
                  <a:pt x="5868288" y="2668482"/>
                </a:cubicBezTo>
                <a:cubicBezTo>
                  <a:pt x="5867711" y="2668276"/>
                  <a:pt x="5867317" y="2667996"/>
                  <a:pt x="5867105" y="2667643"/>
                </a:cubicBezTo>
                <a:cubicBezTo>
                  <a:pt x="5866892" y="2667289"/>
                  <a:pt x="5866786" y="2666877"/>
                  <a:pt x="5866786" y="2666405"/>
                </a:cubicBezTo>
                <a:lnTo>
                  <a:pt x="5866786" y="2561249"/>
                </a:lnTo>
                <a:cubicBezTo>
                  <a:pt x="5866786" y="2558775"/>
                  <a:pt x="5867444" y="2557008"/>
                  <a:pt x="5868760" y="2555947"/>
                </a:cubicBezTo>
                <a:cubicBezTo>
                  <a:pt x="5870076" y="2554887"/>
                  <a:pt x="5871542" y="2554356"/>
                  <a:pt x="5873157" y="2554356"/>
                </a:cubicBezTo>
                <a:close/>
                <a:moveTo>
                  <a:pt x="5406432" y="2554356"/>
                </a:moveTo>
                <a:lnTo>
                  <a:pt x="5415764" y="2554356"/>
                </a:lnTo>
                <a:cubicBezTo>
                  <a:pt x="5417678" y="2554356"/>
                  <a:pt x="5419353" y="2554533"/>
                  <a:pt x="5420789" y="2554887"/>
                </a:cubicBezTo>
                <a:cubicBezTo>
                  <a:pt x="5422225" y="2555240"/>
                  <a:pt x="5423481" y="2555800"/>
                  <a:pt x="5424557" y="2556566"/>
                </a:cubicBezTo>
                <a:cubicBezTo>
                  <a:pt x="5425634" y="2557332"/>
                  <a:pt x="5426532" y="2558304"/>
                  <a:pt x="5427250" y="2559482"/>
                </a:cubicBezTo>
                <a:cubicBezTo>
                  <a:pt x="5427968" y="2560660"/>
                  <a:pt x="5428595" y="2562044"/>
                  <a:pt x="5429134" y="2563635"/>
                </a:cubicBezTo>
                <a:lnTo>
                  <a:pt x="5461829" y="2646435"/>
                </a:lnTo>
                <a:lnTo>
                  <a:pt x="5462271" y="2646435"/>
                </a:lnTo>
                <a:lnTo>
                  <a:pt x="5496292" y="2563900"/>
                </a:lnTo>
                <a:cubicBezTo>
                  <a:pt x="5496951" y="2562133"/>
                  <a:pt x="5497669" y="2560631"/>
                  <a:pt x="5498448" y="2559393"/>
                </a:cubicBezTo>
                <a:cubicBezTo>
                  <a:pt x="5499225" y="2558156"/>
                  <a:pt x="5500079" y="2557170"/>
                  <a:pt x="5501007" y="2556433"/>
                </a:cubicBezTo>
                <a:cubicBezTo>
                  <a:pt x="5501935" y="2555697"/>
                  <a:pt x="5502966" y="2555167"/>
                  <a:pt x="5504104" y="2554843"/>
                </a:cubicBezTo>
                <a:cubicBezTo>
                  <a:pt x="5505240" y="2554519"/>
                  <a:pt x="5506557" y="2554356"/>
                  <a:pt x="5508054" y="2554356"/>
                </a:cubicBezTo>
                <a:lnTo>
                  <a:pt x="5517839" y="2554356"/>
                </a:lnTo>
                <a:cubicBezTo>
                  <a:pt x="5518738" y="2554356"/>
                  <a:pt x="5519590" y="2554489"/>
                  <a:pt x="5520398" y="2554754"/>
                </a:cubicBezTo>
                <a:cubicBezTo>
                  <a:pt x="5521206" y="2555019"/>
                  <a:pt x="5521894" y="2555432"/>
                  <a:pt x="5522463" y="2555991"/>
                </a:cubicBezTo>
                <a:cubicBezTo>
                  <a:pt x="5523032" y="2556551"/>
                  <a:pt x="5523496" y="2557258"/>
                  <a:pt x="5523855" y="2558112"/>
                </a:cubicBezTo>
                <a:cubicBezTo>
                  <a:pt x="5524214" y="2558966"/>
                  <a:pt x="5524393" y="2560012"/>
                  <a:pt x="5524393" y="2561249"/>
                </a:cubicBezTo>
                <a:lnTo>
                  <a:pt x="5524393" y="2666405"/>
                </a:lnTo>
                <a:cubicBezTo>
                  <a:pt x="5524393" y="2666877"/>
                  <a:pt x="5524272" y="2667289"/>
                  <a:pt x="5524030" y="2667643"/>
                </a:cubicBezTo>
                <a:cubicBezTo>
                  <a:pt x="5523787" y="2667996"/>
                  <a:pt x="5523362" y="2668276"/>
                  <a:pt x="5522755" y="2668482"/>
                </a:cubicBezTo>
                <a:cubicBezTo>
                  <a:pt x="5522148" y="2668688"/>
                  <a:pt x="5521374" y="2668865"/>
                  <a:pt x="5520434" y="2669012"/>
                </a:cubicBezTo>
                <a:cubicBezTo>
                  <a:pt x="5519494" y="2669160"/>
                  <a:pt x="5518265" y="2669233"/>
                  <a:pt x="5516748" y="2669233"/>
                </a:cubicBezTo>
                <a:cubicBezTo>
                  <a:pt x="5515353" y="2669233"/>
                  <a:pt x="5514155" y="2669160"/>
                  <a:pt x="5513154" y="2669012"/>
                </a:cubicBezTo>
                <a:cubicBezTo>
                  <a:pt x="5512153" y="2668865"/>
                  <a:pt x="5511364" y="2668688"/>
                  <a:pt x="5510787" y="2668482"/>
                </a:cubicBezTo>
                <a:cubicBezTo>
                  <a:pt x="5510210" y="2668276"/>
                  <a:pt x="5509800" y="2667996"/>
                  <a:pt x="5509558" y="2667643"/>
                </a:cubicBezTo>
                <a:cubicBezTo>
                  <a:pt x="5509315" y="2667289"/>
                  <a:pt x="5509194" y="2666877"/>
                  <a:pt x="5509194" y="2666405"/>
                </a:cubicBezTo>
                <a:lnTo>
                  <a:pt x="5509194" y="2566816"/>
                </a:lnTo>
                <a:lnTo>
                  <a:pt x="5509017" y="2566816"/>
                </a:lnTo>
                <a:lnTo>
                  <a:pt x="5468722" y="2666847"/>
                </a:lnTo>
                <a:cubicBezTo>
                  <a:pt x="5468545" y="2667260"/>
                  <a:pt x="5468295" y="2667613"/>
                  <a:pt x="5467971" y="2667908"/>
                </a:cubicBezTo>
                <a:cubicBezTo>
                  <a:pt x="5467647" y="2668202"/>
                  <a:pt x="5467176" y="2668453"/>
                  <a:pt x="5466557" y="2668659"/>
                </a:cubicBezTo>
                <a:cubicBezTo>
                  <a:pt x="5465938" y="2668865"/>
                  <a:pt x="5465202" y="2669012"/>
                  <a:pt x="5464348" y="2669101"/>
                </a:cubicBezTo>
                <a:cubicBezTo>
                  <a:pt x="5463494" y="2669189"/>
                  <a:pt x="5462478" y="2669233"/>
                  <a:pt x="5461299" y="2669233"/>
                </a:cubicBezTo>
                <a:cubicBezTo>
                  <a:pt x="5460062" y="2669233"/>
                  <a:pt x="5459002" y="2669174"/>
                  <a:pt x="5458118" y="2669056"/>
                </a:cubicBezTo>
                <a:cubicBezTo>
                  <a:pt x="5457234" y="2668939"/>
                  <a:pt x="5456498" y="2668777"/>
                  <a:pt x="5455909" y="2668570"/>
                </a:cubicBezTo>
                <a:cubicBezTo>
                  <a:pt x="5455320" y="2668364"/>
                  <a:pt x="5454864" y="2668114"/>
                  <a:pt x="5454539" y="2667819"/>
                </a:cubicBezTo>
                <a:cubicBezTo>
                  <a:pt x="5454215" y="2667525"/>
                  <a:pt x="5453994" y="2667201"/>
                  <a:pt x="5453876" y="2666847"/>
                </a:cubicBezTo>
                <a:lnTo>
                  <a:pt x="5415349" y="2566816"/>
                </a:lnTo>
                <a:lnTo>
                  <a:pt x="5415260" y="2566816"/>
                </a:lnTo>
                <a:lnTo>
                  <a:pt x="5415260" y="2666405"/>
                </a:lnTo>
                <a:cubicBezTo>
                  <a:pt x="5415260" y="2666877"/>
                  <a:pt x="5415139" y="2667289"/>
                  <a:pt x="5414897" y="2667643"/>
                </a:cubicBezTo>
                <a:cubicBezTo>
                  <a:pt x="5414654" y="2667996"/>
                  <a:pt x="5414229" y="2668276"/>
                  <a:pt x="5413622" y="2668482"/>
                </a:cubicBezTo>
                <a:cubicBezTo>
                  <a:pt x="5413015" y="2668688"/>
                  <a:pt x="5412226" y="2668865"/>
                  <a:pt x="5411256" y="2669012"/>
                </a:cubicBezTo>
                <a:cubicBezTo>
                  <a:pt x="5410285" y="2669160"/>
                  <a:pt x="5409041" y="2669233"/>
                  <a:pt x="5407524" y="2669233"/>
                </a:cubicBezTo>
                <a:cubicBezTo>
                  <a:pt x="5406068" y="2669233"/>
                  <a:pt x="5404854" y="2669160"/>
                  <a:pt x="5403884" y="2669012"/>
                </a:cubicBezTo>
                <a:cubicBezTo>
                  <a:pt x="5402913" y="2668865"/>
                  <a:pt x="5402139" y="2668688"/>
                  <a:pt x="5401563" y="2668482"/>
                </a:cubicBezTo>
                <a:cubicBezTo>
                  <a:pt x="5400986" y="2668276"/>
                  <a:pt x="5400592" y="2667996"/>
                  <a:pt x="5400380" y="2667643"/>
                </a:cubicBezTo>
                <a:cubicBezTo>
                  <a:pt x="5400167" y="2667289"/>
                  <a:pt x="5400061" y="2666877"/>
                  <a:pt x="5400061" y="2666405"/>
                </a:cubicBezTo>
                <a:lnTo>
                  <a:pt x="5400061" y="2561249"/>
                </a:lnTo>
                <a:cubicBezTo>
                  <a:pt x="5400061" y="2558775"/>
                  <a:pt x="5400719" y="2557008"/>
                  <a:pt x="5402035" y="2555947"/>
                </a:cubicBezTo>
                <a:cubicBezTo>
                  <a:pt x="5403351" y="2554887"/>
                  <a:pt x="5404817" y="2554356"/>
                  <a:pt x="5406432" y="2554356"/>
                </a:cubicBezTo>
                <a:close/>
                <a:moveTo>
                  <a:pt x="4930182" y="2554356"/>
                </a:moveTo>
                <a:lnTo>
                  <a:pt x="4939514" y="2554356"/>
                </a:lnTo>
                <a:cubicBezTo>
                  <a:pt x="4941428" y="2554356"/>
                  <a:pt x="4943103" y="2554533"/>
                  <a:pt x="4944539" y="2554887"/>
                </a:cubicBezTo>
                <a:cubicBezTo>
                  <a:pt x="4945975" y="2555240"/>
                  <a:pt x="4947231" y="2555800"/>
                  <a:pt x="4948307" y="2556566"/>
                </a:cubicBezTo>
                <a:cubicBezTo>
                  <a:pt x="4949384" y="2557332"/>
                  <a:pt x="4950282" y="2558304"/>
                  <a:pt x="4951000" y="2559482"/>
                </a:cubicBezTo>
                <a:cubicBezTo>
                  <a:pt x="4951718" y="2560660"/>
                  <a:pt x="4952345" y="2562044"/>
                  <a:pt x="4952884" y="2563635"/>
                </a:cubicBezTo>
                <a:lnTo>
                  <a:pt x="4985579" y="2646435"/>
                </a:lnTo>
                <a:lnTo>
                  <a:pt x="4986021" y="2646435"/>
                </a:lnTo>
                <a:lnTo>
                  <a:pt x="5020042" y="2563900"/>
                </a:lnTo>
                <a:cubicBezTo>
                  <a:pt x="5020701" y="2562133"/>
                  <a:pt x="5021419" y="2560631"/>
                  <a:pt x="5022198" y="2559393"/>
                </a:cubicBezTo>
                <a:cubicBezTo>
                  <a:pt x="5022975" y="2558156"/>
                  <a:pt x="5023829" y="2557170"/>
                  <a:pt x="5024757" y="2556433"/>
                </a:cubicBezTo>
                <a:cubicBezTo>
                  <a:pt x="5025685" y="2555697"/>
                  <a:pt x="5026716" y="2555167"/>
                  <a:pt x="5027854" y="2554843"/>
                </a:cubicBezTo>
                <a:cubicBezTo>
                  <a:pt x="5028990" y="2554519"/>
                  <a:pt x="5030307" y="2554356"/>
                  <a:pt x="5031804" y="2554356"/>
                </a:cubicBezTo>
                <a:lnTo>
                  <a:pt x="5041589" y="2554356"/>
                </a:lnTo>
                <a:cubicBezTo>
                  <a:pt x="5042488" y="2554356"/>
                  <a:pt x="5043340" y="2554489"/>
                  <a:pt x="5044148" y="2554754"/>
                </a:cubicBezTo>
                <a:cubicBezTo>
                  <a:pt x="5044956" y="2555019"/>
                  <a:pt x="5045644" y="2555432"/>
                  <a:pt x="5046213" y="2555991"/>
                </a:cubicBezTo>
                <a:cubicBezTo>
                  <a:pt x="5046782" y="2556551"/>
                  <a:pt x="5047246" y="2557258"/>
                  <a:pt x="5047605" y="2558112"/>
                </a:cubicBezTo>
                <a:cubicBezTo>
                  <a:pt x="5047964" y="2558966"/>
                  <a:pt x="5048143" y="2560012"/>
                  <a:pt x="5048143" y="2561249"/>
                </a:cubicBezTo>
                <a:lnTo>
                  <a:pt x="5048143" y="2666405"/>
                </a:lnTo>
                <a:cubicBezTo>
                  <a:pt x="5048143" y="2666877"/>
                  <a:pt x="5048022" y="2667289"/>
                  <a:pt x="5047780" y="2667643"/>
                </a:cubicBezTo>
                <a:cubicBezTo>
                  <a:pt x="5047537" y="2667996"/>
                  <a:pt x="5047112" y="2668276"/>
                  <a:pt x="5046505" y="2668482"/>
                </a:cubicBezTo>
                <a:cubicBezTo>
                  <a:pt x="5045898" y="2668688"/>
                  <a:pt x="5045124" y="2668865"/>
                  <a:pt x="5044184" y="2669012"/>
                </a:cubicBezTo>
                <a:cubicBezTo>
                  <a:pt x="5043244" y="2669160"/>
                  <a:pt x="5042015" y="2669233"/>
                  <a:pt x="5040498" y="2669233"/>
                </a:cubicBezTo>
                <a:cubicBezTo>
                  <a:pt x="5039103" y="2669233"/>
                  <a:pt x="5037905" y="2669160"/>
                  <a:pt x="5036904" y="2669012"/>
                </a:cubicBezTo>
                <a:cubicBezTo>
                  <a:pt x="5035903" y="2668865"/>
                  <a:pt x="5035114" y="2668688"/>
                  <a:pt x="5034537" y="2668482"/>
                </a:cubicBezTo>
                <a:cubicBezTo>
                  <a:pt x="5033960" y="2668276"/>
                  <a:pt x="5033550" y="2667996"/>
                  <a:pt x="5033308" y="2667643"/>
                </a:cubicBezTo>
                <a:cubicBezTo>
                  <a:pt x="5033065" y="2667289"/>
                  <a:pt x="5032944" y="2666877"/>
                  <a:pt x="5032944" y="2666405"/>
                </a:cubicBezTo>
                <a:lnTo>
                  <a:pt x="5032944" y="2566816"/>
                </a:lnTo>
                <a:lnTo>
                  <a:pt x="5032767" y="2566816"/>
                </a:lnTo>
                <a:lnTo>
                  <a:pt x="4992472" y="2666847"/>
                </a:lnTo>
                <a:cubicBezTo>
                  <a:pt x="4992295" y="2667260"/>
                  <a:pt x="4992045" y="2667613"/>
                  <a:pt x="4991721" y="2667908"/>
                </a:cubicBezTo>
                <a:cubicBezTo>
                  <a:pt x="4991397" y="2668202"/>
                  <a:pt x="4990926" y="2668453"/>
                  <a:pt x="4990307" y="2668659"/>
                </a:cubicBezTo>
                <a:cubicBezTo>
                  <a:pt x="4989688" y="2668865"/>
                  <a:pt x="4988952" y="2669012"/>
                  <a:pt x="4988098" y="2669101"/>
                </a:cubicBezTo>
                <a:cubicBezTo>
                  <a:pt x="4987244" y="2669189"/>
                  <a:pt x="4986228" y="2669233"/>
                  <a:pt x="4985049" y="2669233"/>
                </a:cubicBezTo>
                <a:cubicBezTo>
                  <a:pt x="4983812" y="2669233"/>
                  <a:pt x="4982752" y="2669174"/>
                  <a:pt x="4981868" y="2669056"/>
                </a:cubicBezTo>
                <a:cubicBezTo>
                  <a:pt x="4980984" y="2668939"/>
                  <a:pt x="4980248" y="2668777"/>
                  <a:pt x="4979659" y="2668570"/>
                </a:cubicBezTo>
                <a:cubicBezTo>
                  <a:pt x="4979070" y="2668364"/>
                  <a:pt x="4978614" y="2668114"/>
                  <a:pt x="4978289" y="2667819"/>
                </a:cubicBezTo>
                <a:cubicBezTo>
                  <a:pt x="4977965" y="2667525"/>
                  <a:pt x="4977744" y="2667201"/>
                  <a:pt x="4977626" y="2666847"/>
                </a:cubicBezTo>
                <a:lnTo>
                  <a:pt x="4939099" y="2566816"/>
                </a:lnTo>
                <a:lnTo>
                  <a:pt x="4939010" y="2566816"/>
                </a:lnTo>
                <a:lnTo>
                  <a:pt x="4939010" y="2666405"/>
                </a:lnTo>
                <a:cubicBezTo>
                  <a:pt x="4939010" y="2666877"/>
                  <a:pt x="4938889" y="2667289"/>
                  <a:pt x="4938647" y="2667643"/>
                </a:cubicBezTo>
                <a:cubicBezTo>
                  <a:pt x="4938404" y="2667996"/>
                  <a:pt x="4937979" y="2668276"/>
                  <a:pt x="4937372" y="2668482"/>
                </a:cubicBezTo>
                <a:cubicBezTo>
                  <a:pt x="4936765" y="2668688"/>
                  <a:pt x="4935976" y="2668865"/>
                  <a:pt x="4935006" y="2669012"/>
                </a:cubicBezTo>
                <a:cubicBezTo>
                  <a:pt x="4934035" y="2669160"/>
                  <a:pt x="4932791" y="2669233"/>
                  <a:pt x="4931274" y="2669233"/>
                </a:cubicBezTo>
                <a:cubicBezTo>
                  <a:pt x="4929818" y="2669233"/>
                  <a:pt x="4928604" y="2669160"/>
                  <a:pt x="4927634" y="2669012"/>
                </a:cubicBezTo>
                <a:cubicBezTo>
                  <a:pt x="4926663" y="2668865"/>
                  <a:pt x="4925889" y="2668688"/>
                  <a:pt x="4925313" y="2668482"/>
                </a:cubicBezTo>
                <a:cubicBezTo>
                  <a:pt x="4924736" y="2668276"/>
                  <a:pt x="4924342" y="2667996"/>
                  <a:pt x="4924130" y="2667643"/>
                </a:cubicBezTo>
                <a:cubicBezTo>
                  <a:pt x="4923917" y="2667289"/>
                  <a:pt x="4923811" y="2666877"/>
                  <a:pt x="4923811" y="2666405"/>
                </a:cubicBezTo>
                <a:lnTo>
                  <a:pt x="4923811" y="2561249"/>
                </a:lnTo>
                <a:cubicBezTo>
                  <a:pt x="4923811" y="2558775"/>
                  <a:pt x="4924469" y="2557008"/>
                  <a:pt x="4925785" y="2555947"/>
                </a:cubicBezTo>
                <a:cubicBezTo>
                  <a:pt x="4927101" y="2554887"/>
                  <a:pt x="4928567" y="2554356"/>
                  <a:pt x="4930182" y="2554356"/>
                </a:cubicBezTo>
                <a:close/>
                <a:moveTo>
                  <a:pt x="4463457" y="2554356"/>
                </a:moveTo>
                <a:lnTo>
                  <a:pt x="4472789" y="2554356"/>
                </a:lnTo>
                <a:cubicBezTo>
                  <a:pt x="4474703" y="2554356"/>
                  <a:pt x="4476378" y="2554533"/>
                  <a:pt x="4477814" y="2554887"/>
                </a:cubicBezTo>
                <a:cubicBezTo>
                  <a:pt x="4479250" y="2555240"/>
                  <a:pt x="4480506" y="2555800"/>
                  <a:pt x="4481582" y="2556566"/>
                </a:cubicBezTo>
                <a:cubicBezTo>
                  <a:pt x="4482659" y="2557332"/>
                  <a:pt x="4483557" y="2558304"/>
                  <a:pt x="4484275" y="2559482"/>
                </a:cubicBezTo>
                <a:cubicBezTo>
                  <a:pt x="4484993" y="2560660"/>
                  <a:pt x="4485620" y="2562044"/>
                  <a:pt x="4486159" y="2563635"/>
                </a:cubicBezTo>
                <a:lnTo>
                  <a:pt x="4518854" y="2646435"/>
                </a:lnTo>
                <a:lnTo>
                  <a:pt x="4519296" y="2646435"/>
                </a:lnTo>
                <a:lnTo>
                  <a:pt x="4553317" y="2563900"/>
                </a:lnTo>
                <a:cubicBezTo>
                  <a:pt x="4553976" y="2562133"/>
                  <a:pt x="4554694" y="2560631"/>
                  <a:pt x="4555473" y="2559393"/>
                </a:cubicBezTo>
                <a:cubicBezTo>
                  <a:pt x="4556250" y="2558156"/>
                  <a:pt x="4557104" y="2557170"/>
                  <a:pt x="4558032" y="2556433"/>
                </a:cubicBezTo>
                <a:cubicBezTo>
                  <a:pt x="4558960" y="2555697"/>
                  <a:pt x="4559991" y="2555167"/>
                  <a:pt x="4561129" y="2554843"/>
                </a:cubicBezTo>
                <a:cubicBezTo>
                  <a:pt x="4562265" y="2554519"/>
                  <a:pt x="4563582" y="2554356"/>
                  <a:pt x="4565079" y="2554356"/>
                </a:cubicBezTo>
                <a:lnTo>
                  <a:pt x="4574864" y="2554356"/>
                </a:lnTo>
                <a:cubicBezTo>
                  <a:pt x="4575763" y="2554356"/>
                  <a:pt x="4576615" y="2554489"/>
                  <a:pt x="4577423" y="2554754"/>
                </a:cubicBezTo>
                <a:cubicBezTo>
                  <a:pt x="4578231" y="2555019"/>
                  <a:pt x="4578919" y="2555432"/>
                  <a:pt x="4579488" y="2555991"/>
                </a:cubicBezTo>
                <a:cubicBezTo>
                  <a:pt x="4580057" y="2556551"/>
                  <a:pt x="4580521" y="2557258"/>
                  <a:pt x="4580880" y="2558112"/>
                </a:cubicBezTo>
                <a:cubicBezTo>
                  <a:pt x="4581239" y="2558966"/>
                  <a:pt x="4581418" y="2560012"/>
                  <a:pt x="4581418" y="2561249"/>
                </a:cubicBezTo>
                <a:lnTo>
                  <a:pt x="4581418" y="2666405"/>
                </a:lnTo>
                <a:cubicBezTo>
                  <a:pt x="4581418" y="2666877"/>
                  <a:pt x="4581297" y="2667289"/>
                  <a:pt x="4581055" y="2667643"/>
                </a:cubicBezTo>
                <a:cubicBezTo>
                  <a:pt x="4580812" y="2667996"/>
                  <a:pt x="4580387" y="2668276"/>
                  <a:pt x="4579780" y="2668482"/>
                </a:cubicBezTo>
                <a:cubicBezTo>
                  <a:pt x="4579173" y="2668688"/>
                  <a:pt x="4578399" y="2668865"/>
                  <a:pt x="4577459" y="2669012"/>
                </a:cubicBezTo>
                <a:cubicBezTo>
                  <a:pt x="4576519" y="2669160"/>
                  <a:pt x="4575290" y="2669233"/>
                  <a:pt x="4573773" y="2669233"/>
                </a:cubicBezTo>
                <a:cubicBezTo>
                  <a:pt x="4572378" y="2669233"/>
                  <a:pt x="4571180" y="2669160"/>
                  <a:pt x="4570179" y="2669012"/>
                </a:cubicBezTo>
                <a:cubicBezTo>
                  <a:pt x="4569178" y="2668865"/>
                  <a:pt x="4568389" y="2668688"/>
                  <a:pt x="4567812" y="2668482"/>
                </a:cubicBezTo>
                <a:cubicBezTo>
                  <a:pt x="4567235" y="2668276"/>
                  <a:pt x="4566825" y="2667996"/>
                  <a:pt x="4566583" y="2667643"/>
                </a:cubicBezTo>
                <a:cubicBezTo>
                  <a:pt x="4566340" y="2667289"/>
                  <a:pt x="4566219" y="2666877"/>
                  <a:pt x="4566219" y="2666405"/>
                </a:cubicBezTo>
                <a:lnTo>
                  <a:pt x="4566219" y="2566816"/>
                </a:lnTo>
                <a:lnTo>
                  <a:pt x="4566042" y="2566816"/>
                </a:lnTo>
                <a:lnTo>
                  <a:pt x="4525747" y="2666847"/>
                </a:lnTo>
                <a:cubicBezTo>
                  <a:pt x="4525570" y="2667260"/>
                  <a:pt x="4525320" y="2667613"/>
                  <a:pt x="4524996" y="2667908"/>
                </a:cubicBezTo>
                <a:cubicBezTo>
                  <a:pt x="4524672" y="2668202"/>
                  <a:pt x="4524201" y="2668453"/>
                  <a:pt x="4523582" y="2668659"/>
                </a:cubicBezTo>
                <a:cubicBezTo>
                  <a:pt x="4522963" y="2668865"/>
                  <a:pt x="4522227" y="2669012"/>
                  <a:pt x="4521373" y="2669101"/>
                </a:cubicBezTo>
                <a:cubicBezTo>
                  <a:pt x="4520519" y="2669189"/>
                  <a:pt x="4519503" y="2669233"/>
                  <a:pt x="4518324" y="2669233"/>
                </a:cubicBezTo>
                <a:cubicBezTo>
                  <a:pt x="4517087" y="2669233"/>
                  <a:pt x="4516027" y="2669174"/>
                  <a:pt x="4515143" y="2669056"/>
                </a:cubicBezTo>
                <a:cubicBezTo>
                  <a:pt x="4514259" y="2668939"/>
                  <a:pt x="4513523" y="2668777"/>
                  <a:pt x="4512934" y="2668570"/>
                </a:cubicBezTo>
                <a:cubicBezTo>
                  <a:pt x="4512345" y="2668364"/>
                  <a:pt x="4511889" y="2668114"/>
                  <a:pt x="4511564" y="2667819"/>
                </a:cubicBezTo>
                <a:cubicBezTo>
                  <a:pt x="4511240" y="2667525"/>
                  <a:pt x="4511019" y="2667201"/>
                  <a:pt x="4510901" y="2666847"/>
                </a:cubicBezTo>
                <a:lnTo>
                  <a:pt x="4472374" y="2566816"/>
                </a:lnTo>
                <a:lnTo>
                  <a:pt x="4472285" y="2566816"/>
                </a:lnTo>
                <a:lnTo>
                  <a:pt x="4472285" y="2666405"/>
                </a:lnTo>
                <a:cubicBezTo>
                  <a:pt x="4472285" y="2666877"/>
                  <a:pt x="4472164" y="2667289"/>
                  <a:pt x="4471922" y="2667643"/>
                </a:cubicBezTo>
                <a:cubicBezTo>
                  <a:pt x="4471679" y="2667996"/>
                  <a:pt x="4471254" y="2668276"/>
                  <a:pt x="4470647" y="2668482"/>
                </a:cubicBezTo>
                <a:cubicBezTo>
                  <a:pt x="4470040" y="2668688"/>
                  <a:pt x="4469251" y="2668865"/>
                  <a:pt x="4468281" y="2669012"/>
                </a:cubicBezTo>
                <a:cubicBezTo>
                  <a:pt x="4467310" y="2669160"/>
                  <a:pt x="4466066" y="2669233"/>
                  <a:pt x="4464549" y="2669233"/>
                </a:cubicBezTo>
                <a:cubicBezTo>
                  <a:pt x="4463093" y="2669233"/>
                  <a:pt x="4461879" y="2669160"/>
                  <a:pt x="4460909" y="2669012"/>
                </a:cubicBezTo>
                <a:cubicBezTo>
                  <a:pt x="4459938" y="2668865"/>
                  <a:pt x="4459164" y="2668688"/>
                  <a:pt x="4458588" y="2668482"/>
                </a:cubicBezTo>
                <a:cubicBezTo>
                  <a:pt x="4458011" y="2668276"/>
                  <a:pt x="4457617" y="2667996"/>
                  <a:pt x="4457405" y="2667643"/>
                </a:cubicBezTo>
                <a:cubicBezTo>
                  <a:pt x="4457192" y="2667289"/>
                  <a:pt x="4457086" y="2666877"/>
                  <a:pt x="4457086" y="2666405"/>
                </a:cubicBezTo>
                <a:lnTo>
                  <a:pt x="4457086" y="2561249"/>
                </a:lnTo>
                <a:cubicBezTo>
                  <a:pt x="4457086" y="2558775"/>
                  <a:pt x="4457744" y="2557008"/>
                  <a:pt x="4459060" y="2555947"/>
                </a:cubicBezTo>
                <a:cubicBezTo>
                  <a:pt x="4460376" y="2554887"/>
                  <a:pt x="4461842" y="2554356"/>
                  <a:pt x="4463457" y="2554356"/>
                </a:cubicBezTo>
                <a:close/>
                <a:moveTo>
                  <a:pt x="3987207" y="2554356"/>
                </a:moveTo>
                <a:lnTo>
                  <a:pt x="3996539" y="2554356"/>
                </a:lnTo>
                <a:cubicBezTo>
                  <a:pt x="3998453" y="2554356"/>
                  <a:pt x="4000128" y="2554533"/>
                  <a:pt x="4001564" y="2554887"/>
                </a:cubicBezTo>
                <a:cubicBezTo>
                  <a:pt x="4003000" y="2555240"/>
                  <a:pt x="4004256" y="2555800"/>
                  <a:pt x="4005333" y="2556566"/>
                </a:cubicBezTo>
                <a:cubicBezTo>
                  <a:pt x="4006409" y="2557332"/>
                  <a:pt x="4007306" y="2558304"/>
                  <a:pt x="4008024" y="2559482"/>
                </a:cubicBezTo>
                <a:cubicBezTo>
                  <a:pt x="4008742" y="2560660"/>
                  <a:pt x="4009370" y="2562044"/>
                  <a:pt x="4009909" y="2563635"/>
                </a:cubicBezTo>
                <a:lnTo>
                  <a:pt x="4042605" y="2646435"/>
                </a:lnTo>
                <a:lnTo>
                  <a:pt x="4043047" y="2646435"/>
                </a:lnTo>
                <a:lnTo>
                  <a:pt x="4077068" y="2563900"/>
                </a:lnTo>
                <a:cubicBezTo>
                  <a:pt x="4077726" y="2562133"/>
                  <a:pt x="4078444" y="2560631"/>
                  <a:pt x="4079222" y="2559393"/>
                </a:cubicBezTo>
                <a:cubicBezTo>
                  <a:pt x="4080001" y="2558156"/>
                  <a:pt x="4080854" y="2557170"/>
                  <a:pt x="4081781" y="2556433"/>
                </a:cubicBezTo>
                <a:cubicBezTo>
                  <a:pt x="4082709" y="2555697"/>
                  <a:pt x="4083742" y="2555167"/>
                  <a:pt x="4084879" y="2554843"/>
                </a:cubicBezTo>
                <a:cubicBezTo>
                  <a:pt x="4086015" y="2554519"/>
                  <a:pt x="4087332" y="2554356"/>
                  <a:pt x="4088829" y="2554356"/>
                </a:cubicBezTo>
                <a:lnTo>
                  <a:pt x="4098614" y="2554356"/>
                </a:lnTo>
                <a:cubicBezTo>
                  <a:pt x="4099512" y="2554356"/>
                  <a:pt x="4100365" y="2554489"/>
                  <a:pt x="4101173" y="2554754"/>
                </a:cubicBezTo>
                <a:cubicBezTo>
                  <a:pt x="4101981" y="2555019"/>
                  <a:pt x="4102669" y="2555432"/>
                  <a:pt x="4103238" y="2555991"/>
                </a:cubicBezTo>
                <a:cubicBezTo>
                  <a:pt x="4103807" y="2556551"/>
                  <a:pt x="4104271" y="2557258"/>
                  <a:pt x="4104630" y="2558112"/>
                </a:cubicBezTo>
                <a:cubicBezTo>
                  <a:pt x="4104989" y="2558966"/>
                  <a:pt x="4105168" y="2560012"/>
                  <a:pt x="4105168" y="2561249"/>
                </a:cubicBezTo>
                <a:lnTo>
                  <a:pt x="4105168" y="2666405"/>
                </a:lnTo>
                <a:cubicBezTo>
                  <a:pt x="4105168" y="2666877"/>
                  <a:pt x="4105047" y="2667289"/>
                  <a:pt x="4104804" y="2667643"/>
                </a:cubicBezTo>
                <a:cubicBezTo>
                  <a:pt x="4104562" y="2667996"/>
                  <a:pt x="4104137" y="2668276"/>
                  <a:pt x="4103530" y="2668482"/>
                </a:cubicBezTo>
                <a:cubicBezTo>
                  <a:pt x="4102923" y="2668688"/>
                  <a:pt x="4102149" y="2668865"/>
                  <a:pt x="4101209" y="2669012"/>
                </a:cubicBezTo>
                <a:cubicBezTo>
                  <a:pt x="4100269" y="2669160"/>
                  <a:pt x="4099040" y="2669233"/>
                  <a:pt x="4097523" y="2669233"/>
                </a:cubicBezTo>
                <a:cubicBezTo>
                  <a:pt x="4096128" y="2669233"/>
                  <a:pt x="4094929" y="2669160"/>
                  <a:pt x="4093928" y="2669012"/>
                </a:cubicBezTo>
                <a:cubicBezTo>
                  <a:pt x="4092928" y="2668865"/>
                  <a:pt x="4092139" y="2668688"/>
                  <a:pt x="4091562" y="2668482"/>
                </a:cubicBezTo>
                <a:cubicBezTo>
                  <a:pt x="4090985" y="2668276"/>
                  <a:pt x="4090576" y="2667996"/>
                  <a:pt x="4090333" y="2667643"/>
                </a:cubicBezTo>
                <a:cubicBezTo>
                  <a:pt x="4090090" y="2667289"/>
                  <a:pt x="4089969" y="2666877"/>
                  <a:pt x="4089969" y="2666405"/>
                </a:cubicBezTo>
                <a:lnTo>
                  <a:pt x="4089969" y="2566816"/>
                </a:lnTo>
                <a:lnTo>
                  <a:pt x="4089793" y="2566816"/>
                </a:lnTo>
                <a:lnTo>
                  <a:pt x="4049497" y="2666847"/>
                </a:lnTo>
                <a:cubicBezTo>
                  <a:pt x="4049321" y="2667260"/>
                  <a:pt x="4049070" y="2667613"/>
                  <a:pt x="4048746" y="2667908"/>
                </a:cubicBezTo>
                <a:cubicBezTo>
                  <a:pt x="4048422" y="2668202"/>
                  <a:pt x="4047951" y="2668453"/>
                  <a:pt x="4047332" y="2668659"/>
                </a:cubicBezTo>
                <a:cubicBezTo>
                  <a:pt x="4046714" y="2668865"/>
                  <a:pt x="4045977" y="2669012"/>
                  <a:pt x="4045123" y="2669101"/>
                </a:cubicBezTo>
                <a:cubicBezTo>
                  <a:pt x="4044269" y="2669189"/>
                  <a:pt x="4043253" y="2669233"/>
                  <a:pt x="4042075" y="2669233"/>
                </a:cubicBezTo>
                <a:cubicBezTo>
                  <a:pt x="4040837" y="2669233"/>
                  <a:pt x="4039777" y="2669174"/>
                  <a:pt x="4038893" y="2669056"/>
                </a:cubicBezTo>
                <a:cubicBezTo>
                  <a:pt x="4038010" y="2668939"/>
                  <a:pt x="4037273" y="2668777"/>
                  <a:pt x="4036684" y="2668570"/>
                </a:cubicBezTo>
                <a:cubicBezTo>
                  <a:pt x="4036095" y="2668364"/>
                  <a:pt x="4035638" y="2668114"/>
                  <a:pt x="4035314" y="2667819"/>
                </a:cubicBezTo>
                <a:cubicBezTo>
                  <a:pt x="4034990" y="2667525"/>
                  <a:pt x="4034769" y="2667201"/>
                  <a:pt x="4034652" y="2666847"/>
                </a:cubicBezTo>
                <a:lnTo>
                  <a:pt x="3996124" y="2566816"/>
                </a:lnTo>
                <a:lnTo>
                  <a:pt x="3996035" y="2566816"/>
                </a:lnTo>
                <a:lnTo>
                  <a:pt x="3996035" y="2666405"/>
                </a:lnTo>
                <a:cubicBezTo>
                  <a:pt x="3996035" y="2666877"/>
                  <a:pt x="3995914" y="2667289"/>
                  <a:pt x="3995672" y="2667643"/>
                </a:cubicBezTo>
                <a:cubicBezTo>
                  <a:pt x="3995429" y="2667996"/>
                  <a:pt x="3995004" y="2668276"/>
                  <a:pt x="3994397" y="2668482"/>
                </a:cubicBezTo>
                <a:cubicBezTo>
                  <a:pt x="3993790" y="2668688"/>
                  <a:pt x="3993001" y="2668865"/>
                  <a:pt x="3992030" y="2669012"/>
                </a:cubicBezTo>
                <a:cubicBezTo>
                  <a:pt x="3991060" y="2669160"/>
                  <a:pt x="3989816" y="2669233"/>
                  <a:pt x="3988299" y="2669233"/>
                </a:cubicBezTo>
                <a:cubicBezTo>
                  <a:pt x="3986843" y="2669233"/>
                  <a:pt x="3985629" y="2669160"/>
                  <a:pt x="3984659" y="2669012"/>
                </a:cubicBezTo>
                <a:cubicBezTo>
                  <a:pt x="3983688" y="2668865"/>
                  <a:pt x="3982914" y="2668688"/>
                  <a:pt x="3982338" y="2668482"/>
                </a:cubicBezTo>
                <a:cubicBezTo>
                  <a:pt x="3981761" y="2668276"/>
                  <a:pt x="3981367" y="2667996"/>
                  <a:pt x="3981155" y="2667643"/>
                </a:cubicBezTo>
                <a:cubicBezTo>
                  <a:pt x="3980942" y="2667289"/>
                  <a:pt x="3980836" y="2666877"/>
                  <a:pt x="3980836" y="2666405"/>
                </a:cubicBezTo>
                <a:lnTo>
                  <a:pt x="3980836" y="2561249"/>
                </a:lnTo>
                <a:cubicBezTo>
                  <a:pt x="3980836" y="2558775"/>
                  <a:pt x="3981494" y="2557008"/>
                  <a:pt x="3982810" y="2555947"/>
                </a:cubicBezTo>
                <a:cubicBezTo>
                  <a:pt x="3984126" y="2554887"/>
                  <a:pt x="3985592" y="2554356"/>
                  <a:pt x="3987207" y="2554356"/>
                </a:cubicBezTo>
                <a:close/>
                <a:moveTo>
                  <a:pt x="3520519" y="2554356"/>
                </a:moveTo>
                <a:lnTo>
                  <a:pt x="3529852" y="2554356"/>
                </a:lnTo>
                <a:cubicBezTo>
                  <a:pt x="3531765" y="2554356"/>
                  <a:pt x="3533440" y="2554533"/>
                  <a:pt x="3534876" y="2554887"/>
                </a:cubicBezTo>
                <a:cubicBezTo>
                  <a:pt x="3536311" y="2555240"/>
                  <a:pt x="3537568" y="2555800"/>
                  <a:pt x="3538645" y="2556566"/>
                </a:cubicBezTo>
                <a:cubicBezTo>
                  <a:pt x="3539721" y="2557332"/>
                  <a:pt x="3540619" y="2558304"/>
                  <a:pt x="3541336" y="2559482"/>
                </a:cubicBezTo>
                <a:cubicBezTo>
                  <a:pt x="3542054" y="2560660"/>
                  <a:pt x="3542683" y="2562044"/>
                  <a:pt x="3543221" y="2563635"/>
                </a:cubicBezTo>
                <a:lnTo>
                  <a:pt x="3575917" y="2646435"/>
                </a:lnTo>
                <a:lnTo>
                  <a:pt x="3576358" y="2646435"/>
                </a:lnTo>
                <a:lnTo>
                  <a:pt x="3610379" y="2563900"/>
                </a:lnTo>
                <a:cubicBezTo>
                  <a:pt x="3611038" y="2562133"/>
                  <a:pt x="3611756" y="2560631"/>
                  <a:pt x="3612534" y="2559393"/>
                </a:cubicBezTo>
                <a:cubicBezTo>
                  <a:pt x="3613312" y="2558156"/>
                  <a:pt x="3614166" y="2557170"/>
                  <a:pt x="3615094" y="2556433"/>
                </a:cubicBezTo>
                <a:cubicBezTo>
                  <a:pt x="3616020" y="2555697"/>
                  <a:pt x="3617054" y="2555167"/>
                  <a:pt x="3618191" y="2554843"/>
                </a:cubicBezTo>
                <a:cubicBezTo>
                  <a:pt x="3619326" y="2554519"/>
                  <a:pt x="3620644" y="2554356"/>
                  <a:pt x="3622140" y="2554356"/>
                </a:cubicBezTo>
                <a:lnTo>
                  <a:pt x="3631926" y="2554356"/>
                </a:lnTo>
                <a:cubicBezTo>
                  <a:pt x="3632824" y="2554356"/>
                  <a:pt x="3633677" y="2554489"/>
                  <a:pt x="3634485" y="2554754"/>
                </a:cubicBezTo>
                <a:cubicBezTo>
                  <a:pt x="3635293" y="2555019"/>
                  <a:pt x="3635981" y="2555432"/>
                  <a:pt x="3636550" y="2555991"/>
                </a:cubicBezTo>
                <a:cubicBezTo>
                  <a:pt x="3637119" y="2556551"/>
                  <a:pt x="3637582" y="2557258"/>
                  <a:pt x="3637941" y="2558112"/>
                </a:cubicBezTo>
                <a:cubicBezTo>
                  <a:pt x="3638300" y="2558966"/>
                  <a:pt x="3638480" y="2560012"/>
                  <a:pt x="3638480" y="2561249"/>
                </a:cubicBezTo>
                <a:lnTo>
                  <a:pt x="3638480" y="2666405"/>
                </a:lnTo>
                <a:cubicBezTo>
                  <a:pt x="3638480" y="2666877"/>
                  <a:pt x="3638359" y="2667289"/>
                  <a:pt x="3638116" y="2667643"/>
                </a:cubicBezTo>
                <a:cubicBezTo>
                  <a:pt x="3637874" y="2667996"/>
                  <a:pt x="3637449" y="2668276"/>
                  <a:pt x="3636842" y="2668482"/>
                </a:cubicBezTo>
                <a:cubicBezTo>
                  <a:pt x="3636234" y="2668688"/>
                  <a:pt x="3635461" y="2668865"/>
                  <a:pt x="3634521" y="2669012"/>
                </a:cubicBezTo>
                <a:cubicBezTo>
                  <a:pt x="3633580" y="2669160"/>
                  <a:pt x="3632352" y="2669233"/>
                  <a:pt x="3630835" y="2669233"/>
                </a:cubicBezTo>
                <a:cubicBezTo>
                  <a:pt x="3629439" y="2669233"/>
                  <a:pt x="3628241" y="2669160"/>
                  <a:pt x="3627240" y="2669012"/>
                </a:cubicBezTo>
                <a:cubicBezTo>
                  <a:pt x="3626239" y="2668865"/>
                  <a:pt x="3625450" y="2668688"/>
                  <a:pt x="3624873" y="2668482"/>
                </a:cubicBezTo>
                <a:cubicBezTo>
                  <a:pt x="3624296" y="2668276"/>
                  <a:pt x="3623888" y="2667996"/>
                  <a:pt x="3623645" y="2667643"/>
                </a:cubicBezTo>
                <a:cubicBezTo>
                  <a:pt x="3623402" y="2667289"/>
                  <a:pt x="3623281" y="2666877"/>
                  <a:pt x="3623281" y="2666405"/>
                </a:cubicBezTo>
                <a:lnTo>
                  <a:pt x="3623281" y="2566816"/>
                </a:lnTo>
                <a:lnTo>
                  <a:pt x="3623104" y="2566816"/>
                </a:lnTo>
                <a:lnTo>
                  <a:pt x="3582809" y="2666847"/>
                </a:lnTo>
                <a:cubicBezTo>
                  <a:pt x="3582632" y="2667260"/>
                  <a:pt x="3582382" y="2667613"/>
                  <a:pt x="3582058" y="2667908"/>
                </a:cubicBezTo>
                <a:cubicBezTo>
                  <a:pt x="3581734" y="2668202"/>
                  <a:pt x="3581263" y="2668453"/>
                  <a:pt x="3580644" y="2668659"/>
                </a:cubicBezTo>
                <a:cubicBezTo>
                  <a:pt x="3580025" y="2668865"/>
                  <a:pt x="3579289" y="2669012"/>
                  <a:pt x="3578435" y="2669101"/>
                </a:cubicBezTo>
                <a:cubicBezTo>
                  <a:pt x="3577581" y="2669189"/>
                  <a:pt x="3576564" y="2669233"/>
                  <a:pt x="3575387" y="2669233"/>
                </a:cubicBezTo>
                <a:cubicBezTo>
                  <a:pt x="3574149" y="2669233"/>
                  <a:pt x="3573089" y="2669174"/>
                  <a:pt x="3572205" y="2669056"/>
                </a:cubicBezTo>
                <a:cubicBezTo>
                  <a:pt x="3571322" y="2668939"/>
                  <a:pt x="3570585" y="2668777"/>
                  <a:pt x="3569996" y="2668570"/>
                </a:cubicBezTo>
                <a:cubicBezTo>
                  <a:pt x="3569407" y="2668364"/>
                  <a:pt x="3568950" y="2668114"/>
                  <a:pt x="3568626" y="2667819"/>
                </a:cubicBezTo>
                <a:cubicBezTo>
                  <a:pt x="3568302" y="2667525"/>
                  <a:pt x="3568081" y="2667201"/>
                  <a:pt x="3567964" y="2666847"/>
                </a:cubicBezTo>
                <a:lnTo>
                  <a:pt x="3529436" y="2566816"/>
                </a:lnTo>
                <a:lnTo>
                  <a:pt x="3529348" y="2566816"/>
                </a:lnTo>
                <a:lnTo>
                  <a:pt x="3529348" y="2666405"/>
                </a:lnTo>
                <a:cubicBezTo>
                  <a:pt x="3529348" y="2666877"/>
                  <a:pt x="3529227" y="2667289"/>
                  <a:pt x="3528984" y="2667643"/>
                </a:cubicBezTo>
                <a:cubicBezTo>
                  <a:pt x="3528741" y="2667996"/>
                  <a:pt x="3528316" y="2668276"/>
                  <a:pt x="3527709" y="2668482"/>
                </a:cubicBezTo>
                <a:cubicBezTo>
                  <a:pt x="3527102" y="2668688"/>
                  <a:pt x="3526313" y="2668865"/>
                  <a:pt x="3525342" y="2669012"/>
                </a:cubicBezTo>
                <a:cubicBezTo>
                  <a:pt x="3524372" y="2669160"/>
                  <a:pt x="3523128" y="2669233"/>
                  <a:pt x="3521611" y="2669233"/>
                </a:cubicBezTo>
                <a:cubicBezTo>
                  <a:pt x="3520155" y="2669233"/>
                  <a:pt x="3518942" y="2669160"/>
                  <a:pt x="3517971" y="2669012"/>
                </a:cubicBezTo>
                <a:cubicBezTo>
                  <a:pt x="3517000" y="2668865"/>
                  <a:pt x="3516227" y="2668688"/>
                  <a:pt x="3515650" y="2668482"/>
                </a:cubicBezTo>
                <a:cubicBezTo>
                  <a:pt x="3515074" y="2668276"/>
                  <a:pt x="3514679" y="2667996"/>
                  <a:pt x="3514467" y="2667643"/>
                </a:cubicBezTo>
                <a:cubicBezTo>
                  <a:pt x="3514254" y="2667289"/>
                  <a:pt x="3514149" y="2666877"/>
                  <a:pt x="3514149" y="2666405"/>
                </a:cubicBezTo>
                <a:lnTo>
                  <a:pt x="3514149" y="2561249"/>
                </a:lnTo>
                <a:cubicBezTo>
                  <a:pt x="3514149" y="2558775"/>
                  <a:pt x="3514806" y="2557008"/>
                  <a:pt x="3516122" y="2555947"/>
                </a:cubicBezTo>
                <a:cubicBezTo>
                  <a:pt x="3517438" y="2554887"/>
                  <a:pt x="3518903" y="2554356"/>
                  <a:pt x="3520519" y="2554356"/>
                </a:cubicBezTo>
                <a:close/>
                <a:moveTo>
                  <a:pt x="3044269" y="2554356"/>
                </a:moveTo>
                <a:lnTo>
                  <a:pt x="3053600" y="2554356"/>
                </a:lnTo>
                <a:cubicBezTo>
                  <a:pt x="3055515" y="2554356"/>
                  <a:pt x="3057188" y="2554533"/>
                  <a:pt x="3058626" y="2554887"/>
                </a:cubicBezTo>
                <a:cubicBezTo>
                  <a:pt x="3060062" y="2555240"/>
                  <a:pt x="3061317" y="2555800"/>
                  <a:pt x="3062395" y="2556566"/>
                </a:cubicBezTo>
                <a:cubicBezTo>
                  <a:pt x="3063469" y="2557332"/>
                  <a:pt x="3064369" y="2558304"/>
                  <a:pt x="3065086" y="2559482"/>
                </a:cubicBezTo>
                <a:cubicBezTo>
                  <a:pt x="3065803" y="2560660"/>
                  <a:pt x="3066432" y="2562044"/>
                  <a:pt x="3066970" y="2563635"/>
                </a:cubicBezTo>
                <a:lnTo>
                  <a:pt x="3099666" y="2646435"/>
                </a:lnTo>
                <a:lnTo>
                  <a:pt x="3100108" y="2646435"/>
                </a:lnTo>
                <a:lnTo>
                  <a:pt x="3134128" y="2563900"/>
                </a:lnTo>
                <a:cubicBezTo>
                  <a:pt x="3134786" y="2562133"/>
                  <a:pt x="3135505" y="2560631"/>
                  <a:pt x="3136283" y="2559393"/>
                </a:cubicBezTo>
                <a:cubicBezTo>
                  <a:pt x="3137062" y="2558156"/>
                  <a:pt x="3137914" y="2557170"/>
                  <a:pt x="3138841" y="2556433"/>
                </a:cubicBezTo>
                <a:cubicBezTo>
                  <a:pt x="3139770" y="2555697"/>
                  <a:pt x="3140803" y="2555167"/>
                  <a:pt x="3141939" y="2554843"/>
                </a:cubicBezTo>
                <a:cubicBezTo>
                  <a:pt x="3143076" y="2554519"/>
                  <a:pt x="3144393" y="2554356"/>
                  <a:pt x="3145889" y="2554356"/>
                </a:cubicBezTo>
                <a:lnTo>
                  <a:pt x="3155674" y="2554356"/>
                </a:lnTo>
                <a:cubicBezTo>
                  <a:pt x="3156573" y="2554356"/>
                  <a:pt x="3157426" y="2554489"/>
                  <a:pt x="3158234" y="2554754"/>
                </a:cubicBezTo>
                <a:cubicBezTo>
                  <a:pt x="3159041" y="2555019"/>
                  <a:pt x="3159730" y="2555432"/>
                  <a:pt x="3160298" y="2555991"/>
                </a:cubicBezTo>
                <a:cubicBezTo>
                  <a:pt x="3160865" y="2556551"/>
                  <a:pt x="3161331" y="2557258"/>
                  <a:pt x="3161690" y="2558112"/>
                </a:cubicBezTo>
                <a:cubicBezTo>
                  <a:pt x="3162048" y="2558966"/>
                  <a:pt x="3162228" y="2560012"/>
                  <a:pt x="3162228" y="2561249"/>
                </a:cubicBezTo>
                <a:lnTo>
                  <a:pt x="3162228" y="2666405"/>
                </a:lnTo>
                <a:cubicBezTo>
                  <a:pt x="3162228" y="2666877"/>
                  <a:pt x="3162108" y="2667289"/>
                  <a:pt x="3161865" y="2667643"/>
                </a:cubicBezTo>
                <a:cubicBezTo>
                  <a:pt x="3161623" y="2667996"/>
                  <a:pt x="3161197" y="2668276"/>
                  <a:pt x="3160589" y="2668482"/>
                </a:cubicBezTo>
                <a:cubicBezTo>
                  <a:pt x="3159984" y="2668688"/>
                  <a:pt x="3159210" y="2668865"/>
                  <a:pt x="3158269" y="2669012"/>
                </a:cubicBezTo>
                <a:cubicBezTo>
                  <a:pt x="3157329" y="2669160"/>
                  <a:pt x="3156099" y="2669233"/>
                  <a:pt x="3154584" y="2669233"/>
                </a:cubicBezTo>
                <a:cubicBezTo>
                  <a:pt x="3153188" y="2669233"/>
                  <a:pt x="3151990" y="2669160"/>
                  <a:pt x="3150989" y="2669012"/>
                </a:cubicBezTo>
                <a:cubicBezTo>
                  <a:pt x="3149988" y="2668865"/>
                  <a:pt x="3149199" y="2668688"/>
                  <a:pt x="3148622" y="2668482"/>
                </a:cubicBezTo>
                <a:cubicBezTo>
                  <a:pt x="3148046" y="2668276"/>
                  <a:pt x="3147636" y="2667996"/>
                  <a:pt x="3147393" y="2667643"/>
                </a:cubicBezTo>
                <a:cubicBezTo>
                  <a:pt x="3147151" y="2667289"/>
                  <a:pt x="3147030" y="2666877"/>
                  <a:pt x="3147030" y="2666405"/>
                </a:cubicBezTo>
                <a:lnTo>
                  <a:pt x="3147030" y="2566816"/>
                </a:lnTo>
                <a:lnTo>
                  <a:pt x="3146853" y="2566816"/>
                </a:lnTo>
                <a:lnTo>
                  <a:pt x="3106559" y="2666847"/>
                </a:lnTo>
                <a:cubicBezTo>
                  <a:pt x="3106382" y="2667260"/>
                  <a:pt x="3106131" y="2667613"/>
                  <a:pt x="3105808" y="2667908"/>
                </a:cubicBezTo>
                <a:cubicBezTo>
                  <a:pt x="3105483" y="2668202"/>
                  <a:pt x="3105012" y="2668453"/>
                  <a:pt x="3104393" y="2668659"/>
                </a:cubicBezTo>
                <a:cubicBezTo>
                  <a:pt x="3103773" y="2668865"/>
                  <a:pt x="3103039" y="2669012"/>
                  <a:pt x="3102187" y="2669101"/>
                </a:cubicBezTo>
                <a:cubicBezTo>
                  <a:pt x="3101329" y="2669189"/>
                  <a:pt x="3100314" y="2669233"/>
                  <a:pt x="3099135" y="2669233"/>
                </a:cubicBezTo>
                <a:cubicBezTo>
                  <a:pt x="3097898" y="2669233"/>
                  <a:pt x="3096837" y="2669174"/>
                  <a:pt x="3095955" y="2669056"/>
                </a:cubicBezTo>
                <a:cubicBezTo>
                  <a:pt x="3095071" y="2668939"/>
                  <a:pt x="3094334" y="2668777"/>
                  <a:pt x="3093746" y="2668570"/>
                </a:cubicBezTo>
                <a:cubicBezTo>
                  <a:pt x="3093156" y="2668364"/>
                  <a:pt x="3092700" y="2668114"/>
                  <a:pt x="3092377" y="2667819"/>
                </a:cubicBezTo>
                <a:cubicBezTo>
                  <a:pt x="3092052" y="2667525"/>
                  <a:pt x="3091830" y="2667201"/>
                  <a:pt x="3091714" y="2666847"/>
                </a:cubicBezTo>
                <a:lnTo>
                  <a:pt x="3053185" y="2566816"/>
                </a:lnTo>
                <a:lnTo>
                  <a:pt x="3053097" y="2566816"/>
                </a:lnTo>
                <a:lnTo>
                  <a:pt x="3053097" y="2666405"/>
                </a:lnTo>
                <a:cubicBezTo>
                  <a:pt x="3053097" y="2666877"/>
                  <a:pt x="3052977" y="2667289"/>
                  <a:pt x="3052734" y="2667643"/>
                </a:cubicBezTo>
                <a:cubicBezTo>
                  <a:pt x="3052489" y="2667996"/>
                  <a:pt x="3052066" y="2668276"/>
                  <a:pt x="3051460" y="2668482"/>
                </a:cubicBezTo>
                <a:cubicBezTo>
                  <a:pt x="3050853" y="2668688"/>
                  <a:pt x="3050064" y="2668865"/>
                  <a:pt x="3049093" y="2669012"/>
                </a:cubicBezTo>
                <a:cubicBezTo>
                  <a:pt x="3048122" y="2669160"/>
                  <a:pt x="3046878" y="2669233"/>
                  <a:pt x="3045361" y="2669233"/>
                </a:cubicBezTo>
                <a:cubicBezTo>
                  <a:pt x="3043904" y="2669233"/>
                  <a:pt x="3042691" y="2669160"/>
                  <a:pt x="3041721" y="2669012"/>
                </a:cubicBezTo>
                <a:cubicBezTo>
                  <a:pt x="3040750" y="2668865"/>
                  <a:pt x="3039976" y="2668688"/>
                  <a:pt x="3039398" y="2668482"/>
                </a:cubicBezTo>
                <a:cubicBezTo>
                  <a:pt x="3038823" y="2668276"/>
                  <a:pt x="3038427" y="2667996"/>
                  <a:pt x="3038217" y="2667643"/>
                </a:cubicBezTo>
                <a:cubicBezTo>
                  <a:pt x="3038004" y="2667289"/>
                  <a:pt x="3037898" y="2666877"/>
                  <a:pt x="3037898" y="2666405"/>
                </a:cubicBezTo>
                <a:lnTo>
                  <a:pt x="3037898" y="2561249"/>
                </a:lnTo>
                <a:cubicBezTo>
                  <a:pt x="3037898" y="2558775"/>
                  <a:pt x="3038555" y="2557008"/>
                  <a:pt x="3039872" y="2555947"/>
                </a:cubicBezTo>
                <a:cubicBezTo>
                  <a:pt x="3041187" y="2554887"/>
                  <a:pt x="3042654" y="2554356"/>
                  <a:pt x="3044269" y="2554356"/>
                </a:cubicBezTo>
                <a:close/>
                <a:moveTo>
                  <a:pt x="2577545" y="2554356"/>
                </a:moveTo>
                <a:lnTo>
                  <a:pt x="2586878" y="2554356"/>
                </a:lnTo>
                <a:cubicBezTo>
                  <a:pt x="2588792" y="2554356"/>
                  <a:pt x="2590466" y="2554533"/>
                  <a:pt x="2591902" y="2554887"/>
                </a:cubicBezTo>
                <a:cubicBezTo>
                  <a:pt x="2593339" y="2555240"/>
                  <a:pt x="2594596" y="2555800"/>
                  <a:pt x="2595672" y="2556566"/>
                </a:cubicBezTo>
                <a:cubicBezTo>
                  <a:pt x="2596748" y="2557332"/>
                  <a:pt x="2597645" y="2558304"/>
                  <a:pt x="2598363" y="2559482"/>
                </a:cubicBezTo>
                <a:cubicBezTo>
                  <a:pt x="2599082" y="2560660"/>
                  <a:pt x="2599710" y="2562044"/>
                  <a:pt x="2600248" y="2563635"/>
                </a:cubicBezTo>
                <a:lnTo>
                  <a:pt x="2632946" y="2646435"/>
                </a:lnTo>
                <a:lnTo>
                  <a:pt x="2633388" y="2646435"/>
                </a:lnTo>
                <a:lnTo>
                  <a:pt x="2667411" y="2563900"/>
                </a:lnTo>
                <a:cubicBezTo>
                  <a:pt x="2668068" y="2562133"/>
                  <a:pt x="2668786" y="2560631"/>
                  <a:pt x="2669564" y="2559393"/>
                </a:cubicBezTo>
                <a:cubicBezTo>
                  <a:pt x="2670343" y="2558156"/>
                  <a:pt x="2671197" y="2557170"/>
                  <a:pt x="2672124" y="2556433"/>
                </a:cubicBezTo>
                <a:cubicBezTo>
                  <a:pt x="2673051" y="2555697"/>
                  <a:pt x="2674084" y="2555167"/>
                  <a:pt x="2675220" y="2554843"/>
                </a:cubicBezTo>
                <a:cubicBezTo>
                  <a:pt x="2676357" y="2554519"/>
                  <a:pt x="2677674" y="2554356"/>
                  <a:pt x="2679171" y="2554356"/>
                </a:cubicBezTo>
                <a:lnTo>
                  <a:pt x="2688956" y="2554356"/>
                </a:lnTo>
                <a:cubicBezTo>
                  <a:pt x="2689854" y="2554356"/>
                  <a:pt x="2690707" y="2554489"/>
                  <a:pt x="2691515" y="2554754"/>
                </a:cubicBezTo>
                <a:cubicBezTo>
                  <a:pt x="2692323" y="2555019"/>
                  <a:pt x="2693011" y="2555432"/>
                  <a:pt x="2693580" y="2555991"/>
                </a:cubicBezTo>
                <a:cubicBezTo>
                  <a:pt x="2694149" y="2556551"/>
                  <a:pt x="2694613" y="2557258"/>
                  <a:pt x="2694972" y="2558112"/>
                </a:cubicBezTo>
                <a:cubicBezTo>
                  <a:pt x="2695331" y="2558966"/>
                  <a:pt x="2695510" y="2560012"/>
                  <a:pt x="2695510" y="2561249"/>
                </a:cubicBezTo>
                <a:lnTo>
                  <a:pt x="2695510" y="2666405"/>
                </a:lnTo>
                <a:cubicBezTo>
                  <a:pt x="2695510" y="2666877"/>
                  <a:pt x="2695389" y="2667289"/>
                  <a:pt x="2695146" y="2667643"/>
                </a:cubicBezTo>
                <a:cubicBezTo>
                  <a:pt x="2694904" y="2667996"/>
                  <a:pt x="2694479" y="2668276"/>
                  <a:pt x="2693872" y="2668482"/>
                </a:cubicBezTo>
                <a:cubicBezTo>
                  <a:pt x="2693265" y="2668688"/>
                  <a:pt x="2692492" y="2668865"/>
                  <a:pt x="2691551" y="2669012"/>
                </a:cubicBezTo>
                <a:cubicBezTo>
                  <a:pt x="2690610" y="2669160"/>
                  <a:pt x="2689382" y="2669233"/>
                  <a:pt x="2687865" y="2669233"/>
                </a:cubicBezTo>
                <a:cubicBezTo>
                  <a:pt x="2686470" y="2669233"/>
                  <a:pt x="2685271" y="2669160"/>
                  <a:pt x="2684270" y="2669012"/>
                </a:cubicBezTo>
                <a:cubicBezTo>
                  <a:pt x="2683269" y="2668865"/>
                  <a:pt x="2682480" y="2668688"/>
                  <a:pt x="2681904" y="2668482"/>
                </a:cubicBezTo>
                <a:cubicBezTo>
                  <a:pt x="2681327" y="2668276"/>
                  <a:pt x="2680917" y="2667996"/>
                  <a:pt x="2680675" y="2667643"/>
                </a:cubicBezTo>
                <a:cubicBezTo>
                  <a:pt x="2680432" y="2667289"/>
                  <a:pt x="2680311" y="2666877"/>
                  <a:pt x="2680311" y="2666405"/>
                </a:cubicBezTo>
                <a:lnTo>
                  <a:pt x="2680311" y="2566816"/>
                </a:lnTo>
                <a:lnTo>
                  <a:pt x="2680135" y="2566816"/>
                </a:lnTo>
                <a:lnTo>
                  <a:pt x="2639839" y="2666847"/>
                </a:lnTo>
                <a:cubicBezTo>
                  <a:pt x="2639662" y="2667260"/>
                  <a:pt x="2639412" y="2667613"/>
                  <a:pt x="2639088" y="2667908"/>
                </a:cubicBezTo>
                <a:cubicBezTo>
                  <a:pt x="2638763" y="2668202"/>
                  <a:pt x="2638293" y="2668453"/>
                  <a:pt x="2637674" y="2668659"/>
                </a:cubicBezTo>
                <a:cubicBezTo>
                  <a:pt x="2637055" y="2668865"/>
                  <a:pt x="2636319" y="2669012"/>
                  <a:pt x="2635465" y="2669101"/>
                </a:cubicBezTo>
                <a:cubicBezTo>
                  <a:pt x="2634610" y="2669189"/>
                  <a:pt x="2633594" y="2669233"/>
                  <a:pt x="2632416" y="2669233"/>
                </a:cubicBezTo>
                <a:cubicBezTo>
                  <a:pt x="2631179" y="2669233"/>
                  <a:pt x="2630118" y="2669174"/>
                  <a:pt x="2629234" y="2669056"/>
                </a:cubicBezTo>
                <a:cubicBezTo>
                  <a:pt x="2628352" y="2668939"/>
                  <a:pt x="2627614" y="2668777"/>
                  <a:pt x="2627024" y="2668570"/>
                </a:cubicBezTo>
                <a:cubicBezTo>
                  <a:pt x="2626437" y="2668364"/>
                  <a:pt x="2625980" y="2668114"/>
                  <a:pt x="2625656" y="2667819"/>
                </a:cubicBezTo>
                <a:cubicBezTo>
                  <a:pt x="2625332" y="2667525"/>
                  <a:pt x="2625110" y="2667201"/>
                  <a:pt x="2624992" y="2666847"/>
                </a:cubicBezTo>
                <a:lnTo>
                  <a:pt x="2586462" y="2566816"/>
                </a:lnTo>
                <a:lnTo>
                  <a:pt x="2586373" y="2566816"/>
                </a:lnTo>
                <a:lnTo>
                  <a:pt x="2586373" y="2666405"/>
                </a:lnTo>
                <a:cubicBezTo>
                  <a:pt x="2586373" y="2666877"/>
                  <a:pt x="2586253" y="2667289"/>
                  <a:pt x="2586010" y="2667643"/>
                </a:cubicBezTo>
                <a:cubicBezTo>
                  <a:pt x="2585768" y="2667996"/>
                  <a:pt x="2585343" y="2668276"/>
                  <a:pt x="2584736" y="2668482"/>
                </a:cubicBezTo>
                <a:cubicBezTo>
                  <a:pt x="2584128" y="2668688"/>
                  <a:pt x="2583340" y="2668865"/>
                  <a:pt x="2582369" y="2669012"/>
                </a:cubicBezTo>
                <a:cubicBezTo>
                  <a:pt x="2581398" y="2669160"/>
                  <a:pt x="2580155" y="2669233"/>
                  <a:pt x="2578638" y="2669233"/>
                </a:cubicBezTo>
                <a:cubicBezTo>
                  <a:pt x="2577181" y="2669233"/>
                  <a:pt x="2575968" y="2669160"/>
                  <a:pt x="2574997" y="2669012"/>
                </a:cubicBezTo>
                <a:cubicBezTo>
                  <a:pt x="2574027" y="2668865"/>
                  <a:pt x="2573253" y="2668688"/>
                  <a:pt x="2572676" y="2668482"/>
                </a:cubicBezTo>
                <a:cubicBezTo>
                  <a:pt x="2572099" y="2668276"/>
                  <a:pt x="2571705" y="2667996"/>
                  <a:pt x="2571493" y="2667643"/>
                </a:cubicBezTo>
                <a:cubicBezTo>
                  <a:pt x="2571281" y="2667289"/>
                  <a:pt x="2571174" y="2666877"/>
                  <a:pt x="2571174" y="2666405"/>
                </a:cubicBezTo>
                <a:lnTo>
                  <a:pt x="2571174" y="2561249"/>
                </a:lnTo>
                <a:cubicBezTo>
                  <a:pt x="2571174" y="2558775"/>
                  <a:pt x="2571833" y="2557008"/>
                  <a:pt x="2573147" y="2555947"/>
                </a:cubicBezTo>
                <a:cubicBezTo>
                  <a:pt x="2574465" y="2554887"/>
                  <a:pt x="2575930" y="2554356"/>
                  <a:pt x="2577545" y="2554356"/>
                </a:cubicBezTo>
                <a:close/>
                <a:moveTo>
                  <a:pt x="2101292" y="2554356"/>
                </a:moveTo>
                <a:lnTo>
                  <a:pt x="2110625" y="2554356"/>
                </a:lnTo>
                <a:cubicBezTo>
                  <a:pt x="2112539" y="2554356"/>
                  <a:pt x="2114214" y="2554533"/>
                  <a:pt x="2115650" y="2554887"/>
                </a:cubicBezTo>
                <a:cubicBezTo>
                  <a:pt x="2117086" y="2555240"/>
                  <a:pt x="2118342" y="2555800"/>
                  <a:pt x="2119419" y="2556566"/>
                </a:cubicBezTo>
                <a:cubicBezTo>
                  <a:pt x="2120494" y="2557332"/>
                  <a:pt x="2121392" y="2558304"/>
                  <a:pt x="2122110" y="2559482"/>
                </a:cubicBezTo>
                <a:cubicBezTo>
                  <a:pt x="2122827" y="2560660"/>
                  <a:pt x="2123456" y="2562044"/>
                  <a:pt x="2123993" y="2563635"/>
                </a:cubicBezTo>
                <a:lnTo>
                  <a:pt x="2156689" y="2646435"/>
                </a:lnTo>
                <a:lnTo>
                  <a:pt x="2157132" y="2646435"/>
                </a:lnTo>
                <a:lnTo>
                  <a:pt x="2191153" y="2563900"/>
                </a:lnTo>
                <a:cubicBezTo>
                  <a:pt x="2191810" y="2562133"/>
                  <a:pt x="2192529" y="2560631"/>
                  <a:pt x="2193306" y="2559393"/>
                </a:cubicBezTo>
                <a:cubicBezTo>
                  <a:pt x="2194085" y="2558156"/>
                  <a:pt x="2194938" y="2557170"/>
                  <a:pt x="2195865" y="2556433"/>
                </a:cubicBezTo>
                <a:cubicBezTo>
                  <a:pt x="2196794" y="2555697"/>
                  <a:pt x="2197826" y="2555167"/>
                  <a:pt x="2198964" y="2554843"/>
                </a:cubicBezTo>
                <a:cubicBezTo>
                  <a:pt x="2200100" y="2554519"/>
                  <a:pt x="2201416" y="2554356"/>
                  <a:pt x="2202915" y="2554356"/>
                </a:cubicBezTo>
                <a:lnTo>
                  <a:pt x="2212701" y="2554356"/>
                </a:lnTo>
                <a:cubicBezTo>
                  <a:pt x="2213597" y="2554356"/>
                  <a:pt x="2214452" y="2554489"/>
                  <a:pt x="2215260" y="2554754"/>
                </a:cubicBezTo>
                <a:cubicBezTo>
                  <a:pt x="2216067" y="2555019"/>
                  <a:pt x="2216755" y="2555432"/>
                  <a:pt x="2217323" y="2555991"/>
                </a:cubicBezTo>
                <a:cubicBezTo>
                  <a:pt x="2217894" y="2556551"/>
                  <a:pt x="2218357" y="2557258"/>
                  <a:pt x="2218717" y="2558112"/>
                </a:cubicBezTo>
                <a:cubicBezTo>
                  <a:pt x="2219076" y="2558966"/>
                  <a:pt x="2219255" y="2560012"/>
                  <a:pt x="2219255" y="2561249"/>
                </a:cubicBezTo>
                <a:lnTo>
                  <a:pt x="2219255" y="2666405"/>
                </a:lnTo>
                <a:cubicBezTo>
                  <a:pt x="2219255" y="2666877"/>
                  <a:pt x="2219134" y="2667289"/>
                  <a:pt x="2218891" y="2667643"/>
                </a:cubicBezTo>
                <a:cubicBezTo>
                  <a:pt x="2218648" y="2667996"/>
                  <a:pt x="2218223" y="2668276"/>
                  <a:pt x="2217617" y="2668482"/>
                </a:cubicBezTo>
                <a:cubicBezTo>
                  <a:pt x="2217010" y="2668688"/>
                  <a:pt x="2216236" y="2668865"/>
                  <a:pt x="2215296" y="2669012"/>
                </a:cubicBezTo>
                <a:cubicBezTo>
                  <a:pt x="2214356" y="2669160"/>
                  <a:pt x="2213126" y="2669233"/>
                  <a:pt x="2211609" y="2669233"/>
                </a:cubicBezTo>
                <a:cubicBezTo>
                  <a:pt x="2210214" y="2669233"/>
                  <a:pt x="2209016" y="2669160"/>
                  <a:pt x="2208014" y="2669012"/>
                </a:cubicBezTo>
                <a:cubicBezTo>
                  <a:pt x="2207012" y="2668865"/>
                  <a:pt x="2206224" y="2668688"/>
                  <a:pt x="2205646" y="2668482"/>
                </a:cubicBezTo>
                <a:cubicBezTo>
                  <a:pt x="2205071" y="2668276"/>
                  <a:pt x="2204661" y="2667996"/>
                  <a:pt x="2204417" y="2667643"/>
                </a:cubicBezTo>
                <a:cubicBezTo>
                  <a:pt x="2204174" y="2667289"/>
                  <a:pt x="2204055" y="2666877"/>
                  <a:pt x="2204055" y="2666405"/>
                </a:cubicBezTo>
                <a:lnTo>
                  <a:pt x="2204055" y="2566816"/>
                </a:lnTo>
                <a:lnTo>
                  <a:pt x="2203878" y="2566816"/>
                </a:lnTo>
                <a:lnTo>
                  <a:pt x="2163581" y="2666847"/>
                </a:lnTo>
                <a:cubicBezTo>
                  <a:pt x="2163405" y="2667260"/>
                  <a:pt x="2163155" y="2667613"/>
                  <a:pt x="2162832" y="2667908"/>
                </a:cubicBezTo>
                <a:cubicBezTo>
                  <a:pt x="2162507" y="2668202"/>
                  <a:pt x="2162036" y="2668453"/>
                  <a:pt x="2161417" y="2668659"/>
                </a:cubicBezTo>
                <a:cubicBezTo>
                  <a:pt x="2160799" y="2668865"/>
                  <a:pt x="2160063" y="2669012"/>
                  <a:pt x="2159208" y="2669101"/>
                </a:cubicBezTo>
                <a:cubicBezTo>
                  <a:pt x="2158353" y="2669189"/>
                  <a:pt x="2157337" y="2669233"/>
                  <a:pt x="2156159" y="2669233"/>
                </a:cubicBezTo>
                <a:cubicBezTo>
                  <a:pt x="2154922" y="2669233"/>
                  <a:pt x="2153863" y="2669174"/>
                  <a:pt x="2152978" y="2669056"/>
                </a:cubicBezTo>
                <a:cubicBezTo>
                  <a:pt x="2152094" y="2668939"/>
                  <a:pt x="2151357" y="2668777"/>
                  <a:pt x="2150770" y="2668570"/>
                </a:cubicBezTo>
                <a:cubicBezTo>
                  <a:pt x="2150180" y="2668364"/>
                  <a:pt x="2149723" y="2668114"/>
                  <a:pt x="2149400" y="2667819"/>
                </a:cubicBezTo>
                <a:cubicBezTo>
                  <a:pt x="2149076" y="2667525"/>
                  <a:pt x="2148855" y="2667201"/>
                  <a:pt x="2148736" y="2666847"/>
                </a:cubicBezTo>
                <a:lnTo>
                  <a:pt x="2110209" y="2566816"/>
                </a:lnTo>
                <a:lnTo>
                  <a:pt x="2110120" y="2566816"/>
                </a:lnTo>
                <a:lnTo>
                  <a:pt x="2110120" y="2666405"/>
                </a:lnTo>
                <a:cubicBezTo>
                  <a:pt x="2110120" y="2666877"/>
                  <a:pt x="2110000" y="2667289"/>
                  <a:pt x="2109756" y="2667643"/>
                </a:cubicBezTo>
                <a:cubicBezTo>
                  <a:pt x="2109515" y="2667996"/>
                  <a:pt x="2109089" y="2668276"/>
                  <a:pt x="2108483" y="2668482"/>
                </a:cubicBezTo>
                <a:cubicBezTo>
                  <a:pt x="2107876" y="2668688"/>
                  <a:pt x="2107087" y="2668865"/>
                  <a:pt x="2106116" y="2669012"/>
                </a:cubicBezTo>
                <a:cubicBezTo>
                  <a:pt x="2105145" y="2669160"/>
                  <a:pt x="2103902" y="2669233"/>
                  <a:pt x="2102386" y="2669233"/>
                </a:cubicBezTo>
                <a:cubicBezTo>
                  <a:pt x="2100929" y="2669233"/>
                  <a:pt x="2099715" y="2669160"/>
                  <a:pt x="2098745" y="2669012"/>
                </a:cubicBezTo>
                <a:cubicBezTo>
                  <a:pt x="2097774" y="2668865"/>
                  <a:pt x="2097001" y="2668688"/>
                  <a:pt x="2096424" y="2668482"/>
                </a:cubicBezTo>
                <a:cubicBezTo>
                  <a:pt x="2095847" y="2668276"/>
                  <a:pt x="2095454" y="2667996"/>
                  <a:pt x="2095241" y="2667643"/>
                </a:cubicBezTo>
                <a:cubicBezTo>
                  <a:pt x="2095028" y="2667289"/>
                  <a:pt x="2094922" y="2666877"/>
                  <a:pt x="2094922" y="2666405"/>
                </a:cubicBezTo>
                <a:lnTo>
                  <a:pt x="2094922" y="2561249"/>
                </a:lnTo>
                <a:cubicBezTo>
                  <a:pt x="2094922" y="2558775"/>
                  <a:pt x="2095580" y="2557008"/>
                  <a:pt x="2096896" y="2555947"/>
                </a:cubicBezTo>
                <a:cubicBezTo>
                  <a:pt x="2098212" y="2554887"/>
                  <a:pt x="2099678" y="2554356"/>
                  <a:pt x="2101292" y="2554356"/>
                </a:cubicBezTo>
                <a:close/>
                <a:moveTo>
                  <a:pt x="1634564" y="2554356"/>
                </a:moveTo>
                <a:lnTo>
                  <a:pt x="1643897" y="2554356"/>
                </a:lnTo>
                <a:cubicBezTo>
                  <a:pt x="1645810" y="2554356"/>
                  <a:pt x="1647495" y="2554533"/>
                  <a:pt x="1648931" y="2554887"/>
                </a:cubicBezTo>
                <a:cubicBezTo>
                  <a:pt x="1650367" y="2555240"/>
                  <a:pt x="1651624" y="2555800"/>
                  <a:pt x="1652700" y="2556566"/>
                </a:cubicBezTo>
                <a:cubicBezTo>
                  <a:pt x="1653777" y="2557332"/>
                  <a:pt x="1654674" y="2558304"/>
                  <a:pt x="1655392" y="2559482"/>
                </a:cubicBezTo>
                <a:cubicBezTo>
                  <a:pt x="1656110" y="2560660"/>
                  <a:pt x="1656738" y="2562044"/>
                  <a:pt x="1657276" y="2563635"/>
                </a:cubicBezTo>
                <a:lnTo>
                  <a:pt x="1689971" y="2646435"/>
                </a:lnTo>
                <a:lnTo>
                  <a:pt x="1690413" y="2646435"/>
                </a:lnTo>
                <a:lnTo>
                  <a:pt x="1724433" y="2563900"/>
                </a:lnTo>
                <a:cubicBezTo>
                  <a:pt x="1725091" y="2562133"/>
                  <a:pt x="1725809" y="2560631"/>
                  <a:pt x="1726588" y="2559393"/>
                </a:cubicBezTo>
                <a:cubicBezTo>
                  <a:pt x="1727366" y="2558156"/>
                  <a:pt x="1728220" y="2557170"/>
                  <a:pt x="1729147" y="2556433"/>
                </a:cubicBezTo>
                <a:cubicBezTo>
                  <a:pt x="1730076" y="2555697"/>
                  <a:pt x="1731108" y="2555167"/>
                  <a:pt x="1732244" y="2554843"/>
                </a:cubicBezTo>
                <a:cubicBezTo>
                  <a:pt x="1733381" y="2554519"/>
                  <a:pt x="1734697" y="2554356"/>
                  <a:pt x="1736194" y="2554356"/>
                </a:cubicBezTo>
                <a:lnTo>
                  <a:pt x="1745979" y="2554356"/>
                </a:lnTo>
                <a:cubicBezTo>
                  <a:pt x="1746878" y="2554356"/>
                  <a:pt x="1747731" y="2554489"/>
                  <a:pt x="1748539" y="2554754"/>
                </a:cubicBezTo>
                <a:cubicBezTo>
                  <a:pt x="1749347" y="2555019"/>
                  <a:pt x="1750035" y="2555432"/>
                  <a:pt x="1750604" y="2555991"/>
                </a:cubicBezTo>
                <a:cubicBezTo>
                  <a:pt x="1751173" y="2556551"/>
                  <a:pt x="1751636" y="2557258"/>
                  <a:pt x="1751995" y="2558112"/>
                </a:cubicBezTo>
                <a:cubicBezTo>
                  <a:pt x="1752354" y="2558966"/>
                  <a:pt x="1752533" y="2560012"/>
                  <a:pt x="1752533" y="2561249"/>
                </a:cubicBezTo>
                <a:lnTo>
                  <a:pt x="1752533" y="2666405"/>
                </a:lnTo>
                <a:cubicBezTo>
                  <a:pt x="1752533" y="2666877"/>
                  <a:pt x="1752412" y="2667289"/>
                  <a:pt x="1752170" y="2667643"/>
                </a:cubicBezTo>
                <a:cubicBezTo>
                  <a:pt x="1751927" y="2667996"/>
                  <a:pt x="1751503" y="2668276"/>
                  <a:pt x="1750896" y="2668482"/>
                </a:cubicBezTo>
                <a:cubicBezTo>
                  <a:pt x="1750288" y="2668688"/>
                  <a:pt x="1749514" y="2668865"/>
                  <a:pt x="1748575" y="2669012"/>
                </a:cubicBezTo>
                <a:cubicBezTo>
                  <a:pt x="1747634" y="2669160"/>
                  <a:pt x="1746405" y="2669233"/>
                  <a:pt x="1744889" y="2669233"/>
                </a:cubicBezTo>
                <a:cubicBezTo>
                  <a:pt x="1743493" y="2669233"/>
                  <a:pt x="1742295" y="2669160"/>
                  <a:pt x="1741295" y="2669012"/>
                </a:cubicBezTo>
                <a:cubicBezTo>
                  <a:pt x="1740292" y="2668865"/>
                  <a:pt x="1739504" y="2668688"/>
                  <a:pt x="1738927" y="2668482"/>
                </a:cubicBezTo>
                <a:cubicBezTo>
                  <a:pt x="1738351" y="2668276"/>
                  <a:pt x="1737941" y="2667996"/>
                  <a:pt x="1737698" y="2667643"/>
                </a:cubicBezTo>
                <a:cubicBezTo>
                  <a:pt x="1737456" y="2667289"/>
                  <a:pt x="1737334" y="2666877"/>
                  <a:pt x="1737334" y="2666405"/>
                </a:cubicBezTo>
                <a:lnTo>
                  <a:pt x="1737334" y="2566816"/>
                </a:lnTo>
                <a:lnTo>
                  <a:pt x="1737158" y="2566816"/>
                </a:lnTo>
                <a:lnTo>
                  <a:pt x="1696864" y="2666847"/>
                </a:lnTo>
                <a:cubicBezTo>
                  <a:pt x="1696687" y="2667260"/>
                  <a:pt x="1696437" y="2667613"/>
                  <a:pt x="1696112" y="2667908"/>
                </a:cubicBezTo>
                <a:cubicBezTo>
                  <a:pt x="1695788" y="2668202"/>
                  <a:pt x="1695317" y="2668453"/>
                  <a:pt x="1694700" y="2668659"/>
                </a:cubicBezTo>
                <a:cubicBezTo>
                  <a:pt x="1694081" y="2668865"/>
                  <a:pt x="1693343" y="2669012"/>
                  <a:pt x="1692490" y="2669101"/>
                </a:cubicBezTo>
                <a:cubicBezTo>
                  <a:pt x="1691635" y="2669189"/>
                  <a:pt x="1690620" y="2669233"/>
                  <a:pt x="1689441" y="2669233"/>
                </a:cubicBezTo>
                <a:cubicBezTo>
                  <a:pt x="1688204" y="2669233"/>
                  <a:pt x="1687144" y="2669174"/>
                  <a:pt x="1686260" y="2669056"/>
                </a:cubicBezTo>
                <a:cubicBezTo>
                  <a:pt x="1685377" y="2668939"/>
                  <a:pt x="1684640" y="2668777"/>
                  <a:pt x="1684052" y="2668570"/>
                </a:cubicBezTo>
                <a:cubicBezTo>
                  <a:pt x="1683461" y="2668364"/>
                  <a:pt x="1683005" y="2668114"/>
                  <a:pt x="1682680" y="2667819"/>
                </a:cubicBezTo>
                <a:cubicBezTo>
                  <a:pt x="1682356" y="2667525"/>
                  <a:pt x="1682136" y="2667201"/>
                  <a:pt x="1682019" y="2666847"/>
                </a:cubicBezTo>
                <a:lnTo>
                  <a:pt x="1643481" y="2566816"/>
                </a:lnTo>
                <a:lnTo>
                  <a:pt x="1643392" y="2566816"/>
                </a:lnTo>
                <a:lnTo>
                  <a:pt x="1643392" y="2666405"/>
                </a:lnTo>
                <a:cubicBezTo>
                  <a:pt x="1643392" y="2666877"/>
                  <a:pt x="1643271" y="2667289"/>
                  <a:pt x="1643028" y="2667643"/>
                </a:cubicBezTo>
                <a:cubicBezTo>
                  <a:pt x="1642787" y="2667996"/>
                  <a:pt x="1642361" y="2668276"/>
                  <a:pt x="1641754" y="2668482"/>
                </a:cubicBezTo>
                <a:cubicBezTo>
                  <a:pt x="1641147" y="2668688"/>
                  <a:pt x="1640358" y="2668865"/>
                  <a:pt x="1639387" y="2669012"/>
                </a:cubicBezTo>
                <a:cubicBezTo>
                  <a:pt x="1638417" y="2669160"/>
                  <a:pt x="1637173" y="2669233"/>
                  <a:pt x="1635656" y="2669233"/>
                </a:cubicBezTo>
                <a:cubicBezTo>
                  <a:pt x="1634200" y="2669233"/>
                  <a:pt x="1632986" y="2669160"/>
                  <a:pt x="1632016" y="2669012"/>
                </a:cubicBezTo>
                <a:cubicBezTo>
                  <a:pt x="1631045" y="2668865"/>
                  <a:pt x="1630271" y="2668688"/>
                  <a:pt x="1629695" y="2668482"/>
                </a:cubicBezTo>
                <a:cubicBezTo>
                  <a:pt x="1629118" y="2668276"/>
                  <a:pt x="1628724" y="2667996"/>
                  <a:pt x="1628511" y="2667643"/>
                </a:cubicBezTo>
                <a:cubicBezTo>
                  <a:pt x="1628299" y="2667289"/>
                  <a:pt x="1628193" y="2666877"/>
                  <a:pt x="1628193" y="2666405"/>
                </a:cubicBezTo>
                <a:lnTo>
                  <a:pt x="1628193" y="2561249"/>
                </a:lnTo>
                <a:cubicBezTo>
                  <a:pt x="1628193" y="2558775"/>
                  <a:pt x="1628851" y="2557008"/>
                  <a:pt x="1630167" y="2555947"/>
                </a:cubicBezTo>
                <a:cubicBezTo>
                  <a:pt x="1631483" y="2554887"/>
                  <a:pt x="1632949" y="2554356"/>
                  <a:pt x="1634564" y="2554356"/>
                </a:cubicBezTo>
                <a:close/>
                <a:moveTo>
                  <a:pt x="1158317" y="2554356"/>
                </a:moveTo>
                <a:lnTo>
                  <a:pt x="1167648" y="2554356"/>
                </a:lnTo>
                <a:cubicBezTo>
                  <a:pt x="1169562" y="2554356"/>
                  <a:pt x="1171238" y="2554533"/>
                  <a:pt x="1172672" y="2554887"/>
                </a:cubicBezTo>
                <a:cubicBezTo>
                  <a:pt x="1174109" y="2555240"/>
                  <a:pt x="1175365" y="2555800"/>
                  <a:pt x="1176441" y="2556566"/>
                </a:cubicBezTo>
                <a:cubicBezTo>
                  <a:pt x="1177518" y="2557332"/>
                  <a:pt x="1178415" y="2558304"/>
                  <a:pt x="1179133" y="2559482"/>
                </a:cubicBezTo>
                <a:cubicBezTo>
                  <a:pt x="1179851" y="2560660"/>
                  <a:pt x="1180479" y="2562044"/>
                  <a:pt x="1181018" y="2563635"/>
                </a:cubicBezTo>
                <a:lnTo>
                  <a:pt x="1213712" y="2646435"/>
                </a:lnTo>
                <a:lnTo>
                  <a:pt x="1214154" y="2646435"/>
                </a:lnTo>
                <a:lnTo>
                  <a:pt x="1248176" y="2563900"/>
                </a:lnTo>
                <a:cubicBezTo>
                  <a:pt x="1248834" y="2562133"/>
                  <a:pt x="1249553" y="2560631"/>
                  <a:pt x="1250332" y="2559393"/>
                </a:cubicBezTo>
                <a:cubicBezTo>
                  <a:pt x="1251110" y="2558156"/>
                  <a:pt x="1251963" y="2557170"/>
                  <a:pt x="1252890" y="2556433"/>
                </a:cubicBezTo>
                <a:cubicBezTo>
                  <a:pt x="1253818" y="2555697"/>
                  <a:pt x="1254851" y="2555167"/>
                  <a:pt x="1255987" y="2554843"/>
                </a:cubicBezTo>
                <a:cubicBezTo>
                  <a:pt x="1257124" y="2554519"/>
                  <a:pt x="1258441" y="2554356"/>
                  <a:pt x="1259937" y="2554356"/>
                </a:cubicBezTo>
                <a:lnTo>
                  <a:pt x="1269722" y="2554356"/>
                </a:lnTo>
                <a:cubicBezTo>
                  <a:pt x="1270621" y="2554356"/>
                  <a:pt x="1271474" y="2554489"/>
                  <a:pt x="1272282" y="2554754"/>
                </a:cubicBezTo>
                <a:cubicBezTo>
                  <a:pt x="1273090" y="2555019"/>
                  <a:pt x="1273779" y="2555432"/>
                  <a:pt x="1274346" y="2555991"/>
                </a:cubicBezTo>
                <a:cubicBezTo>
                  <a:pt x="1274916" y="2556551"/>
                  <a:pt x="1275381" y="2557258"/>
                  <a:pt x="1275739" y="2558112"/>
                </a:cubicBezTo>
                <a:cubicBezTo>
                  <a:pt x="1276098" y="2558966"/>
                  <a:pt x="1276278" y="2560012"/>
                  <a:pt x="1276278" y="2561249"/>
                </a:cubicBezTo>
                <a:lnTo>
                  <a:pt x="1276278" y="2666405"/>
                </a:lnTo>
                <a:cubicBezTo>
                  <a:pt x="1276278" y="2666877"/>
                  <a:pt x="1276156" y="2667289"/>
                  <a:pt x="1275913" y="2667643"/>
                </a:cubicBezTo>
                <a:cubicBezTo>
                  <a:pt x="1275671" y="2667996"/>
                  <a:pt x="1275247" y="2668276"/>
                  <a:pt x="1274639" y="2668482"/>
                </a:cubicBezTo>
                <a:cubicBezTo>
                  <a:pt x="1274032" y="2668688"/>
                  <a:pt x="1273258" y="2668865"/>
                  <a:pt x="1272318" y="2669012"/>
                </a:cubicBezTo>
                <a:cubicBezTo>
                  <a:pt x="1271377" y="2669160"/>
                  <a:pt x="1270149" y="2669233"/>
                  <a:pt x="1268633" y="2669233"/>
                </a:cubicBezTo>
                <a:cubicBezTo>
                  <a:pt x="1267237" y="2669233"/>
                  <a:pt x="1266039" y="2669160"/>
                  <a:pt x="1265037" y="2669012"/>
                </a:cubicBezTo>
                <a:cubicBezTo>
                  <a:pt x="1264036" y="2668865"/>
                  <a:pt x="1263247" y="2668688"/>
                  <a:pt x="1262670" y="2668482"/>
                </a:cubicBezTo>
                <a:cubicBezTo>
                  <a:pt x="1262094" y="2668276"/>
                  <a:pt x="1261684" y="2667996"/>
                  <a:pt x="1261442" y="2667643"/>
                </a:cubicBezTo>
                <a:cubicBezTo>
                  <a:pt x="1261200" y="2667289"/>
                  <a:pt x="1261079" y="2666877"/>
                  <a:pt x="1261079" y="2666405"/>
                </a:cubicBezTo>
                <a:lnTo>
                  <a:pt x="1261079" y="2566816"/>
                </a:lnTo>
                <a:lnTo>
                  <a:pt x="1260902" y="2566816"/>
                </a:lnTo>
                <a:lnTo>
                  <a:pt x="1220605" y="2666847"/>
                </a:lnTo>
                <a:cubicBezTo>
                  <a:pt x="1220429" y="2667260"/>
                  <a:pt x="1220177" y="2667613"/>
                  <a:pt x="1219854" y="2667908"/>
                </a:cubicBezTo>
                <a:cubicBezTo>
                  <a:pt x="1219530" y="2668202"/>
                  <a:pt x="1219058" y="2668453"/>
                  <a:pt x="1218440" y="2668659"/>
                </a:cubicBezTo>
                <a:cubicBezTo>
                  <a:pt x="1217822" y="2668865"/>
                  <a:pt x="1217085" y="2669012"/>
                  <a:pt x="1216231" y="2669101"/>
                </a:cubicBezTo>
                <a:cubicBezTo>
                  <a:pt x="1215376" y="2669189"/>
                  <a:pt x="1214360" y="2669233"/>
                  <a:pt x="1213182" y="2669233"/>
                </a:cubicBezTo>
                <a:cubicBezTo>
                  <a:pt x="1211945" y="2669233"/>
                  <a:pt x="1210884" y="2669174"/>
                  <a:pt x="1210000" y="2669056"/>
                </a:cubicBezTo>
                <a:cubicBezTo>
                  <a:pt x="1209117" y="2668939"/>
                  <a:pt x="1208381" y="2668777"/>
                  <a:pt x="1207792" y="2668570"/>
                </a:cubicBezTo>
                <a:cubicBezTo>
                  <a:pt x="1207203" y="2668364"/>
                  <a:pt x="1206746" y="2668114"/>
                  <a:pt x="1206422" y="2667819"/>
                </a:cubicBezTo>
                <a:cubicBezTo>
                  <a:pt x="1206098" y="2667525"/>
                  <a:pt x="1205877" y="2667201"/>
                  <a:pt x="1205759" y="2666847"/>
                </a:cubicBezTo>
                <a:lnTo>
                  <a:pt x="1167233" y="2566816"/>
                </a:lnTo>
                <a:lnTo>
                  <a:pt x="1167144" y="2566816"/>
                </a:lnTo>
                <a:lnTo>
                  <a:pt x="1167144" y="2666405"/>
                </a:lnTo>
                <a:cubicBezTo>
                  <a:pt x="1167144" y="2666877"/>
                  <a:pt x="1167023" y="2667289"/>
                  <a:pt x="1166781" y="2667643"/>
                </a:cubicBezTo>
                <a:cubicBezTo>
                  <a:pt x="1166538" y="2667996"/>
                  <a:pt x="1166114" y="2668276"/>
                  <a:pt x="1165507" y="2668482"/>
                </a:cubicBezTo>
                <a:cubicBezTo>
                  <a:pt x="1164899" y="2668688"/>
                  <a:pt x="1164110" y="2668865"/>
                  <a:pt x="1163140" y="2669012"/>
                </a:cubicBezTo>
                <a:cubicBezTo>
                  <a:pt x="1162169" y="2669160"/>
                  <a:pt x="1160926" y="2669233"/>
                  <a:pt x="1159409" y="2669233"/>
                </a:cubicBezTo>
                <a:cubicBezTo>
                  <a:pt x="1157952" y="2669233"/>
                  <a:pt x="1156739" y="2669160"/>
                  <a:pt x="1155768" y="2669012"/>
                </a:cubicBezTo>
                <a:cubicBezTo>
                  <a:pt x="1154798" y="2668865"/>
                  <a:pt x="1154024" y="2668688"/>
                  <a:pt x="1153447" y="2668482"/>
                </a:cubicBezTo>
                <a:cubicBezTo>
                  <a:pt x="1152870" y="2668276"/>
                  <a:pt x="1152476" y="2667996"/>
                  <a:pt x="1152264" y="2667643"/>
                </a:cubicBezTo>
                <a:cubicBezTo>
                  <a:pt x="1152052" y="2667289"/>
                  <a:pt x="1151946" y="2666877"/>
                  <a:pt x="1151946" y="2666405"/>
                </a:cubicBezTo>
                <a:lnTo>
                  <a:pt x="1151946" y="2561249"/>
                </a:lnTo>
                <a:cubicBezTo>
                  <a:pt x="1151946" y="2558775"/>
                  <a:pt x="1152604" y="2557008"/>
                  <a:pt x="1153920" y="2555947"/>
                </a:cubicBezTo>
                <a:cubicBezTo>
                  <a:pt x="1155235" y="2554887"/>
                  <a:pt x="1156701" y="2554356"/>
                  <a:pt x="1158317" y="2554356"/>
                </a:cubicBezTo>
                <a:close/>
                <a:moveTo>
                  <a:pt x="691608" y="2554356"/>
                </a:moveTo>
                <a:lnTo>
                  <a:pt x="700939" y="2554356"/>
                </a:lnTo>
                <a:cubicBezTo>
                  <a:pt x="702853" y="2554356"/>
                  <a:pt x="704528" y="2554533"/>
                  <a:pt x="705964" y="2554887"/>
                </a:cubicBezTo>
                <a:cubicBezTo>
                  <a:pt x="707400" y="2555240"/>
                  <a:pt x="708655" y="2555800"/>
                  <a:pt x="709733" y="2556566"/>
                </a:cubicBezTo>
                <a:cubicBezTo>
                  <a:pt x="710810" y="2557332"/>
                  <a:pt x="711707" y="2558304"/>
                  <a:pt x="712425" y="2559482"/>
                </a:cubicBezTo>
                <a:cubicBezTo>
                  <a:pt x="713143" y="2560660"/>
                  <a:pt x="713772" y="2562044"/>
                  <a:pt x="714309" y="2563635"/>
                </a:cubicBezTo>
                <a:lnTo>
                  <a:pt x="746995" y="2646435"/>
                </a:lnTo>
                <a:lnTo>
                  <a:pt x="747437" y="2646435"/>
                </a:lnTo>
                <a:lnTo>
                  <a:pt x="781457" y="2563900"/>
                </a:lnTo>
                <a:cubicBezTo>
                  <a:pt x="782115" y="2562133"/>
                  <a:pt x="782834" y="2560631"/>
                  <a:pt x="783611" y="2559393"/>
                </a:cubicBezTo>
                <a:cubicBezTo>
                  <a:pt x="784390" y="2558156"/>
                  <a:pt x="785244" y="2557170"/>
                  <a:pt x="786171" y="2556433"/>
                </a:cubicBezTo>
                <a:cubicBezTo>
                  <a:pt x="787099" y="2555697"/>
                  <a:pt x="788132" y="2555167"/>
                  <a:pt x="789268" y="2554843"/>
                </a:cubicBezTo>
                <a:cubicBezTo>
                  <a:pt x="790405" y="2554519"/>
                  <a:pt x="791721" y="2554356"/>
                  <a:pt x="793218" y="2554356"/>
                </a:cubicBezTo>
                <a:lnTo>
                  <a:pt x="803002" y="2554356"/>
                </a:lnTo>
                <a:cubicBezTo>
                  <a:pt x="803901" y="2554356"/>
                  <a:pt x="804753" y="2554489"/>
                  <a:pt x="805560" y="2554754"/>
                </a:cubicBezTo>
                <a:cubicBezTo>
                  <a:pt x="806369" y="2555019"/>
                  <a:pt x="807056" y="2555432"/>
                  <a:pt x="807625" y="2555991"/>
                </a:cubicBezTo>
                <a:cubicBezTo>
                  <a:pt x="808194" y="2556551"/>
                  <a:pt x="808658" y="2557258"/>
                  <a:pt x="809018" y="2558112"/>
                </a:cubicBezTo>
                <a:cubicBezTo>
                  <a:pt x="809377" y="2558966"/>
                  <a:pt x="809556" y="2560012"/>
                  <a:pt x="809556" y="2561249"/>
                </a:cubicBezTo>
                <a:lnTo>
                  <a:pt x="809556" y="2666405"/>
                </a:lnTo>
                <a:cubicBezTo>
                  <a:pt x="809556" y="2666877"/>
                  <a:pt x="809435" y="2667289"/>
                  <a:pt x="809192" y="2667643"/>
                </a:cubicBezTo>
                <a:cubicBezTo>
                  <a:pt x="808949" y="2667996"/>
                  <a:pt x="808524" y="2668276"/>
                  <a:pt x="807918" y="2668482"/>
                </a:cubicBezTo>
                <a:cubicBezTo>
                  <a:pt x="807311" y="2668688"/>
                  <a:pt x="806537" y="2668865"/>
                  <a:pt x="805598" y="2669012"/>
                </a:cubicBezTo>
                <a:cubicBezTo>
                  <a:pt x="804657" y="2669160"/>
                  <a:pt x="803429" y="2669233"/>
                  <a:pt x="801910" y="2669233"/>
                </a:cubicBezTo>
                <a:cubicBezTo>
                  <a:pt x="800517" y="2669233"/>
                  <a:pt x="799318" y="2669160"/>
                  <a:pt x="798317" y="2669012"/>
                </a:cubicBezTo>
                <a:cubicBezTo>
                  <a:pt x="797317" y="2668865"/>
                  <a:pt x="796528" y="2668688"/>
                  <a:pt x="795950" y="2668482"/>
                </a:cubicBezTo>
                <a:cubicBezTo>
                  <a:pt x="795375" y="2668276"/>
                  <a:pt x="794966" y="2667996"/>
                  <a:pt x="794723" y="2667643"/>
                </a:cubicBezTo>
                <a:cubicBezTo>
                  <a:pt x="794480" y="2667289"/>
                  <a:pt x="794359" y="2666877"/>
                  <a:pt x="794359" y="2666405"/>
                </a:cubicBezTo>
                <a:lnTo>
                  <a:pt x="794359" y="2566816"/>
                </a:lnTo>
                <a:lnTo>
                  <a:pt x="794182" y="2566816"/>
                </a:lnTo>
                <a:lnTo>
                  <a:pt x="753887" y="2666847"/>
                </a:lnTo>
                <a:cubicBezTo>
                  <a:pt x="753710" y="2667260"/>
                  <a:pt x="753460" y="2667613"/>
                  <a:pt x="753137" y="2667908"/>
                </a:cubicBezTo>
                <a:cubicBezTo>
                  <a:pt x="752812" y="2668202"/>
                  <a:pt x="752341" y="2668453"/>
                  <a:pt x="751723" y="2668659"/>
                </a:cubicBezTo>
                <a:cubicBezTo>
                  <a:pt x="751104" y="2668865"/>
                  <a:pt x="750367" y="2669012"/>
                  <a:pt x="749513" y="2669101"/>
                </a:cubicBezTo>
                <a:cubicBezTo>
                  <a:pt x="748661" y="2669189"/>
                  <a:pt x="747644" y="2669233"/>
                  <a:pt x="746466" y="2669233"/>
                </a:cubicBezTo>
                <a:cubicBezTo>
                  <a:pt x="745230" y="2669233"/>
                  <a:pt x="744172" y="2669174"/>
                  <a:pt x="743289" y="2669056"/>
                </a:cubicBezTo>
                <a:cubicBezTo>
                  <a:pt x="742406" y="2668939"/>
                  <a:pt x="741670" y="2668777"/>
                  <a:pt x="741080" y="2668570"/>
                </a:cubicBezTo>
                <a:cubicBezTo>
                  <a:pt x="740490" y="2668364"/>
                  <a:pt x="740035" y="2668114"/>
                  <a:pt x="739710" y="2667819"/>
                </a:cubicBezTo>
                <a:cubicBezTo>
                  <a:pt x="739388" y="2667525"/>
                  <a:pt x="739165" y="2667201"/>
                  <a:pt x="739048" y="2666847"/>
                </a:cubicBezTo>
                <a:lnTo>
                  <a:pt x="700524" y="2566816"/>
                </a:lnTo>
                <a:lnTo>
                  <a:pt x="700436" y="2566816"/>
                </a:lnTo>
                <a:lnTo>
                  <a:pt x="700436" y="2666405"/>
                </a:lnTo>
                <a:cubicBezTo>
                  <a:pt x="700436" y="2666877"/>
                  <a:pt x="700315" y="2667289"/>
                  <a:pt x="700072" y="2667643"/>
                </a:cubicBezTo>
                <a:cubicBezTo>
                  <a:pt x="699829" y="2667996"/>
                  <a:pt x="699404" y="2668276"/>
                  <a:pt x="698797" y="2668482"/>
                </a:cubicBezTo>
                <a:cubicBezTo>
                  <a:pt x="698190" y="2668688"/>
                  <a:pt x="697401" y="2668865"/>
                  <a:pt x="696430" y="2669012"/>
                </a:cubicBezTo>
                <a:cubicBezTo>
                  <a:pt x="695459" y="2669160"/>
                  <a:pt x="694216" y="2669233"/>
                  <a:pt x="692700" y="2669233"/>
                </a:cubicBezTo>
                <a:cubicBezTo>
                  <a:pt x="691244" y="2669233"/>
                  <a:pt x="690029" y="2669160"/>
                  <a:pt x="689060" y="2669012"/>
                </a:cubicBezTo>
                <a:cubicBezTo>
                  <a:pt x="688089" y="2668865"/>
                  <a:pt x="687316" y="2668688"/>
                  <a:pt x="686739" y="2668482"/>
                </a:cubicBezTo>
                <a:cubicBezTo>
                  <a:pt x="686162" y="2668276"/>
                  <a:pt x="685766" y="2667996"/>
                  <a:pt x="685555" y="2667643"/>
                </a:cubicBezTo>
                <a:cubicBezTo>
                  <a:pt x="685342" y="2667289"/>
                  <a:pt x="685237" y="2666877"/>
                  <a:pt x="685237" y="2666405"/>
                </a:cubicBezTo>
                <a:lnTo>
                  <a:pt x="685237" y="2561249"/>
                </a:lnTo>
                <a:cubicBezTo>
                  <a:pt x="685237" y="2558775"/>
                  <a:pt x="685895" y="2557008"/>
                  <a:pt x="687210" y="2555947"/>
                </a:cubicBezTo>
                <a:cubicBezTo>
                  <a:pt x="688527" y="2554887"/>
                  <a:pt x="689991" y="2554356"/>
                  <a:pt x="691608" y="2554356"/>
                </a:cubicBezTo>
                <a:close/>
                <a:moveTo>
                  <a:pt x="215337" y="2554356"/>
                </a:moveTo>
                <a:lnTo>
                  <a:pt x="224669" y="2554356"/>
                </a:lnTo>
                <a:cubicBezTo>
                  <a:pt x="226583" y="2554356"/>
                  <a:pt x="228258" y="2554533"/>
                  <a:pt x="229694" y="2554887"/>
                </a:cubicBezTo>
                <a:cubicBezTo>
                  <a:pt x="231130" y="2555240"/>
                  <a:pt x="232386" y="2555800"/>
                  <a:pt x="233462" y="2556566"/>
                </a:cubicBezTo>
                <a:cubicBezTo>
                  <a:pt x="234539" y="2557332"/>
                  <a:pt x="235436" y="2558304"/>
                  <a:pt x="236154" y="2559482"/>
                </a:cubicBezTo>
                <a:cubicBezTo>
                  <a:pt x="236872" y="2560660"/>
                  <a:pt x="237500" y="2562044"/>
                  <a:pt x="238039" y="2563635"/>
                </a:cubicBezTo>
                <a:lnTo>
                  <a:pt x="270734" y="2646435"/>
                </a:lnTo>
                <a:lnTo>
                  <a:pt x="271176" y="2646435"/>
                </a:lnTo>
                <a:lnTo>
                  <a:pt x="305197" y="2563900"/>
                </a:lnTo>
                <a:cubicBezTo>
                  <a:pt x="305855" y="2562133"/>
                  <a:pt x="306573" y="2560631"/>
                  <a:pt x="307352" y="2559393"/>
                </a:cubicBezTo>
                <a:cubicBezTo>
                  <a:pt x="308130" y="2558156"/>
                  <a:pt x="308983" y="2557170"/>
                  <a:pt x="309911" y="2556433"/>
                </a:cubicBezTo>
                <a:cubicBezTo>
                  <a:pt x="310839" y="2555697"/>
                  <a:pt x="311871" y="2555167"/>
                  <a:pt x="313008" y="2554843"/>
                </a:cubicBezTo>
                <a:cubicBezTo>
                  <a:pt x="314145" y="2554519"/>
                  <a:pt x="315461" y="2554356"/>
                  <a:pt x="316958" y="2554356"/>
                </a:cubicBezTo>
                <a:lnTo>
                  <a:pt x="326743" y="2554356"/>
                </a:lnTo>
                <a:cubicBezTo>
                  <a:pt x="327642" y="2554356"/>
                  <a:pt x="328495" y="2554489"/>
                  <a:pt x="329303" y="2554754"/>
                </a:cubicBezTo>
                <a:cubicBezTo>
                  <a:pt x="330110" y="2555019"/>
                  <a:pt x="330798" y="2555432"/>
                  <a:pt x="331367" y="2555991"/>
                </a:cubicBezTo>
                <a:cubicBezTo>
                  <a:pt x="331936" y="2556551"/>
                  <a:pt x="332400" y="2557258"/>
                  <a:pt x="332759" y="2558112"/>
                </a:cubicBezTo>
                <a:cubicBezTo>
                  <a:pt x="333118" y="2558966"/>
                  <a:pt x="333298" y="2560012"/>
                  <a:pt x="333298" y="2561249"/>
                </a:cubicBezTo>
                <a:lnTo>
                  <a:pt x="333298" y="2666405"/>
                </a:lnTo>
                <a:cubicBezTo>
                  <a:pt x="333298" y="2666877"/>
                  <a:pt x="333176" y="2667289"/>
                  <a:pt x="332934" y="2667643"/>
                </a:cubicBezTo>
                <a:cubicBezTo>
                  <a:pt x="332691" y="2667996"/>
                  <a:pt x="332266" y="2668276"/>
                  <a:pt x="331659" y="2668482"/>
                </a:cubicBezTo>
                <a:cubicBezTo>
                  <a:pt x="331052" y="2668688"/>
                  <a:pt x="330279" y="2668865"/>
                  <a:pt x="329338" y="2669012"/>
                </a:cubicBezTo>
                <a:cubicBezTo>
                  <a:pt x="328398" y="2669160"/>
                  <a:pt x="327170" y="2669233"/>
                  <a:pt x="325652" y="2669233"/>
                </a:cubicBezTo>
                <a:cubicBezTo>
                  <a:pt x="324257" y="2669233"/>
                  <a:pt x="323059" y="2669160"/>
                  <a:pt x="322058" y="2669012"/>
                </a:cubicBezTo>
                <a:cubicBezTo>
                  <a:pt x="321057" y="2668865"/>
                  <a:pt x="320268" y="2668688"/>
                  <a:pt x="319691" y="2668482"/>
                </a:cubicBezTo>
                <a:cubicBezTo>
                  <a:pt x="319114" y="2668276"/>
                  <a:pt x="318705" y="2667996"/>
                  <a:pt x="318462" y="2667643"/>
                </a:cubicBezTo>
                <a:cubicBezTo>
                  <a:pt x="318220" y="2667289"/>
                  <a:pt x="318098" y="2666877"/>
                  <a:pt x="318098" y="2666405"/>
                </a:cubicBezTo>
                <a:lnTo>
                  <a:pt x="318098" y="2566816"/>
                </a:lnTo>
                <a:lnTo>
                  <a:pt x="317922" y="2566816"/>
                </a:lnTo>
                <a:lnTo>
                  <a:pt x="277627" y="2666847"/>
                </a:lnTo>
                <a:cubicBezTo>
                  <a:pt x="277450" y="2667260"/>
                  <a:pt x="277200" y="2667613"/>
                  <a:pt x="276876" y="2667908"/>
                </a:cubicBezTo>
                <a:cubicBezTo>
                  <a:pt x="276552" y="2668202"/>
                  <a:pt x="276080" y="2668453"/>
                  <a:pt x="275462" y="2668659"/>
                </a:cubicBezTo>
                <a:cubicBezTo>
                  <a:pt x="274843" y="2668865"/>
                  <a:pt x="274107" y="2669012"/>
                  <a:pt x="273253" y="2669101"/>
                </a:cubicBezTo>
                <a:cubicBezTo>
                  <a:pt x="272399" y="2669189"/>
                  <a:pt x="271382" y="2669233"/>
                  <a:pt x="270204" y="2669233"/>
                </a:cubicBezTo>
                <a:cubicBezTo>
                  <a:pt x="268967" y="2669233"/>
                  <a:pt x="267906" y="2669174"/>
                  <a:pt x="267023" y="2669056"/>
                </a:cubicBezTo>
                <a:cubicBezTo>
                  <a:pt x="266139" y="2668939"/>
                  <a:pt x="265403" y="2668777"/>
                  <a:pt x="264814" y="2668570"/>
                </a:cubicBezTo>
                <a:cubicBezTo>
                  <a:pt x="264225" y="2668364"/>
                  <a:pt x="263768" y="2668114"/>
                  <a:pt x="263444" y="2667819"/>
                </a:cubicBezTo>
                <a:cubicBezTo>
                  <a:pt x="263120" y="2667525"/>
                  <a:pt x="262899" y="2667201"/>
                  <a:pt x="262781" y="2666847"/>
                </a:cubicBezTo>
                <a:lnTo>
                  <a:pt x="224254" y="2566816"/>
                </a:lnTo>
                <a:lnTo>
                  <a:pt x="224166" y="2566816"/>
                </a:lnTo>
                <a:lnTo>
                  <a:pt x="224166" y="2666405"/>
                </a:lnTo>
                <a:cubicBezTo>
                  <a:pt x="224166" y="2666877"/>
                  <a:pt x="224044" y="2667289"/>
                  <a:pt x="223802" y="2667643"/>
                </a:cubicBezTo>
                <a:cubicBezTo>
                  <a:pt x="223559" y="2667996"/>
                  <a:pt x="223134" y="2668276"/>
                  <a:pt x="222527" y="2668482"/>
                </a:cubicBezTo>
                <a:cubicBezTo>
                  <a:pt x="221920" y="2668688"/>
                  <a:pt x="221131" y="2668865"/>
                  <a:pt x="220161" y="2669012"/>
                </a:cubicBezTo>
                <a:cubicBezTo>
                  <a:pt x="219190" y="2669160"/>
                  <a:pt x="217946" y="2669233"/>
                  <a:pt x="216429" y="2669233"/>
                </a:cubicBezTo>
                <a:cubicBezTo>
                  <a:pt x="214973" y="2669233"/>
                  <a:pt x="213760" y="2669160"/>
                  <a:pt x="212789" y="2669012"/>
                </a:cubicBezTo>
                <a:cubicBezTo>
                  <a:pt x="211818" y="2668865"/>
                  <a:pt x="211045" y="2668688"/>
                  <a:pt x="210468" y="2668482"/>
                </a:cubicBezTo>
                <a:cubicBezTo>
                  <a:pt x="209892" y="2668276"/>
                  <a:pt x="209497" y="2667996"/>
                  <a:pt x="209285" y="2667643"/>
                </a:cubicBezTo>
                <a:cubicBezTo>
                  <a:pt x="209073" y="2667289"/>
                  <a:pt x="208967" y="2666877"/>
                  <a:pt x="208967" y="2666405"/>
                </a:cubicBezTo>
                <a:lnTo>
                  <a:pt x="208967" y="2561249"/>
                </a:lnTo>
                <a:cubicBezTo>
                  <a:pt x="208967" y="2558775"/>
                  <a:pt x="209624" y="2557008"/>
                  <a:pt x="210940" y="2555947"/>
                </a:cubicBezTo>
                <a:cubicBezTo>
                  <a:pt x="212256" y="2554887"/>
                  <a:pt x="213722" y="2554356"/>
                  <a:pt x="215337" y="2554356"/>
                </a:cubicBezTo>
                <a:close/>
                <a:moveTo>
                  <a:pt x="8388985" y="2553826"/>
                </a:moveTo>
                <a:cubicBezTo>
                  <a:pt x="8390459" y="2553826"/>
                  <a:pt x="8391681" y="2553900"/>
                  <a:pt x="8392653" y="2554047"/>
                </a:cubicBezTo>
                <a:cubicBezTo>
                  <a:pt x="8393625" y="2554195"/>
                  <a:pt x="8394405" y="2554371"/>
                  <a:pt x="8394994" y="2554577"/>
                </a:cubicBezTo>
                <a:cubicBezTo>
                  <a:pt x="8395584" y="2554784"/>
                  <a:pt x="8395996" y="2555063"/>
                  <a:pt x="8396231" y="2555417"/>
                </a:cubicBezTo>
                <a:cubicBezTo>
                  <a:pt x="8396467" y="2555770"/>
                  <a:pt x="8396585" y="2556183"/>
                  <a:pt x="8396585" y="2556654"/>
                </a:cubicBezTo>
                <a:lnTo>
                  <a:pt x="8396585" y="2602428"/>
                </a:lnTo>
                <a:lnTo>
                  <a:pt x="8448633" y="2602428"/>
                </a:lnTo>
                <a:lnTo>
                  <a:pt x="8448633" y="2556654"/>
                </a:lnTo>
                <a:cubicBezTo>
                  <a:pt x="8448633" y="2556183"/>
                  <a:pt x="8448751" y="2555770"/>
                  <a:pt x="8448986" y="2555417"/>
                </a:cubicBezTo>
                <a:cubicBezTo>
                  <a:pt x="8449222" y="2555063"/>
                  <a:pt x="8449635" y="2554784"/>
                  <a:pt x="8450223" y="2554577"/>
                </a:cubicBezTo>
                <a:cubicBezTo>
                  <a:pt x="8450813" y="2554371"/>
                  <a:pt x="8451579" y="2554195"/>
                  <a:pt x="8452521" y="2554047"/>
                </a:cubicBezTo>
                <a:cubicBezTo>
                  <a:pt x="8453464" y="2553900"/>
                  <a:pt x="8454701" y="2553826"/>
                  <a:pt x="8456232" y="2553826"/>
                </a:cubicBezTo>
                <a:cubicBezTo>
                  <a:pt x="8457646" y="2553826"/>
                  <a:pt x="8458839" y="2553900"/>
                  <a:pt x="8459811" y="2554047"/>
                </a:cubicBezTo>
                <a:cubicBezTo>
                  <a:pt x="8460783" y="2554195"/>
                  <a:pt x="8461564" y="2554371"/>
                  <a:pt x="8462153" y="2554577"/>
                </a:cubicBezTo>
                <a:cubicBezTo>
                  <a:pt x="8462743" y="2554784"/>
                  <a:pt x="8463155" y="2555063"/>
                  <a:pt x="8463390" y="2555417"/>
                </a:cubicBezTo>
                <a:cubicBezTo>
                  <a:pt x="8463626" y="2555770"/>
                  <a:pt x="8463744" y="2556183"/>
                  <a:pt x="8463744" y="2556654"/>
                </a:cubicBezTo>
                <a:lnTo>
                  <a:pt x="8463744" y="2666405"/>
                </a:lnTo>
                <a:cubicBezTo>
                  <a:pt x="8463744" y="2666877"/>
                  <a:pt x="8463626" y="2667289"/>
                  <a:pt x="8463390" y="2667643"/>
                </a:cubicBezTo>
                <a:cubicBezTo>
                  <a:pt x="8463155" y="2667996"/>
                  <a:pt x="8462743" y="2668276"/>
                  <a:pt x="8462153" y="2668482"/>
                </a:cubicBezTo>
                <a:cubicBezTo>
                  <a:pt x="8461564" y="2668688"/>
                  <a:pt x="8460783" y="2668865"/>
                  <a:pt x="8459811" y="2669012"/>
                </a:cubicBezTo>
                <a:cubicBezTo>
                  <a:pt x="8458839" y="2669160"/>
                  <a:pt x="8457646" y="2669233"/>
                  <a:pt x="8456232" y="2669233"/>
                </a:cubicBezTo>
                <a:cubicBezTo>
                  <a:pt x="8454701" y="2669233"/>
                  <a:pt x="8453464" y="2669160"/>
                  <a:pt x="8452521" y="2669012"/>
                </a:cubicBezTo>
                <a:cubicBezTo>
                  <a:pt x="8451579" y="2668865"/>
                  <a:pt x="8450813" y="2668688"/>
                  <a:pt x="8450223" y="2668482"/>
                </a:cubicBezTo>
                <a:cubicBezTo>
                  <a:pt x="8449635" y="2668276"/>
                  <a:pt x="8449222" y="2667996"/>
                  <a:pt x="8448986" y="2667643"/>
                </a:cubicBezTo>
                <a:cubicBezTo>
                  <a:pt x="8448751" y="2667289"/>
                  <a:pt x="8448633" y="2666877"/>
                  <a:pt x="8448633" y="2666405"/>
                </a:cubicBezTo>
                <a:lnTo>
                  <a:pt x="8448633" y="2615683"/>
                </a:lnTo>
                <a:lnTo>
                  <a:pt x="8396585" y="2615683"/>
                </a:lnTo>
                <a:lnTo>
                  <a:pt x="8396585" y="2666405"/>
                </a:lnTo>
                <a:cubicBezTo>
                  <a:pt x="8396585" y="2666877"/>
                  <a:pt x="8396467" y="2667289"/>
                  <a:pt x="8396231" y="2667643"/>
                </a:cubicBezTo>
                <a:cubicBezTo>
                  <a:pt x="8395996" y="2667996"/>
                  <a:pt x="8395584" y="2668276"/>
                  <a:pt x="8394994" y="2668482"/>
                </a:cubicBezTo>
                <a:cubicBezTo>
                  <a:pt x="8394405" y="2668688"/>
                  <a:pt x="8393625" y="2668865"/>
                  <a:pt x="8392653" y="2669012"/>
                </a:cubicBezTo>
                <a:cubicBezTo>
                  <a:pt x="8391681" y="2669160"/>
                  <a:pt x="8390459" y="2669233"/>
                  <a:pt x="8388985" y="2669233"/>
                </a:cubicBezTo>
                <a:cubicBezTo>
                  <a:pt x="8387572" y="2669233"/>
                  <a:pt x="8386364" y="2669160"/>
                  <a:pt x="8385362" y="2669012"/>
                </a:cubicBezTo>
                <a:cubicBezTo>
                  <a:pt x="8384361" y="2668865"/>
                  <a:pt x="8383566" y="2668688"/>
                  <a:pt x="8382976" y="2668482"/>
                </a:cubicBezTo>
                <a:cubicBezTo>
                  <a:pt x="8382388" y="2668276"/>
                  <a:pt x="8381975" y="2667996"/>
                  <a:pt x="8381739" y="2667643"/>
                </a:cubicBezTo>
                <a:cubicBezTo>
                  <a:pt x="8381504" y="2667289"/>
                  <a:pt x="8381386" y="2666877"/>
                  <a:pt x="8381386" y="2666405"/>
                </a:cubicBezTo>
                <a:lnTo>
                  <a:pt x="8381386" y="2556654"/>
                </a:lnTo>
                <a:cubicBezTo>
                  <a:pt x="8381386" y="2556183"/>
                  <a:pt x="8381504" y="2555770"/>
                  <a:pt x="8381739" y="2555417"/>
                </a:cubicBezTo>
                <a:cubicBezTo>
                  <a:pt x="8381975" y="2555063"/>
                  <a:pt x="8382388" y="2554784"/>
                  <a:pt x="8382976" y="2554577"/>
                </a:cubicBezTo>
                <a:cubicBezTo>
                  <a:pt x="8383566" y="2554371"/>
                  <a:pt x="8384361" y="2554195"/>
                  <a:pt x="8385362" y="2554047"/>
                </a:cubicBezTo>
                <a:cubicBezTo>
                  <a:pt x="8386364" y="2553900"/>
                  <a:pt x="8387572" y="2553826"/>
                  <a:pt x="8388985" y="2553826"/>
                </a:cubicBezTo>
                <a:close/>
                <a:moveTo>
                  <a:pt x="8138401" y="2553826"/>
                </a:moveTo>
                <a:cubicBezTo>
                  <a:pt x="8140168" y="2553826"/>
                  <a:pt x="8141597" y="2553885"/>
                  <a:pt x="8142686" y="2554003"/>
                </a:cubicBezTo>
                <a:cubicBezTo>
                  <a:pt x="8143777" y="2554121"/>
                  <a:pt x="8144646" y="2554283"/>
                  <a:pt x="8145293" y="2554489"/>
                </a:cubicBezTo>
                <a:cubicBezTo>
                  <a:pt x="8145941" y="2554695"/>
                  <a:pt x="8146428" y="2554990"/>
                  <a:pt x="8146751" y="2555373"/>
                </a:cubicBezTo>
                <a:cubicBezTo>
                  <a:pt x="8147076" y="2555756"/>
                  <a:pt x="8147385" y="2556242"/>
                  <a:pt x="8147679" y="2556831"/>
                </a:cubicBezTo>
                <a:lnTo>
                  <a:pt x="8163497" y="2589703"/>
                </a:lnTo>
                <a:cubicBezTo>
                  <a:pt x="8164965" y="2592826"/>
                  <a:pt x="8166432" y="2596095"/>
                  <a:pt x="8167895" y="2599512"/>
                </a:cubicBezTo>
                <a:cubicBezTo>
                  <a:pt x="8169359" y="2602929"/>
                  <a:pt x="8170853" y="2606375"/>
                  <a:pt x="8172377" y="2609851"/>
                </a:cubicBezTo>
                <a:lnTo>
                  <a:pt x="8172552" y="2609851"/>
                </a:lnTo>
                <a:cubicBezTo>
                  <a:pt x="8173899" y="2606493"/>
                  <a:pt x="8175289" y="2603150"/>
                  <a:pt x="8176724" y="2599821"/>
                </a:cubicBezTo>
                <a:cubicBezTo>
                  <a:pt x="8178159" y="2596493"/>
                  <a:pt x="8179612" y="2593208"/>
                  <a:pt x="8181082" y="2589968"/>
                </a:cubicBezTo>
                <a:lnTo>
                  <a:pt x="8196988" y="2556919"/>
                </a:lnTo>
                <a:cubicBezTo>
                  <a:pt x="8197165" y="2556330"/>
                  <a:pt x="8197415" y="2555829"/>
                  <a:pt x="8197739" y="2555417"/>
                </a:cubicBezTo>
                <a:cubicBezTo>
                  <a:pt x="8198063" y="2555005"/>
                  <a:pt x="8198505" y="2554695"/>
                  <a:pt x="8199064" y="2554489"/>
                </a:cubicBezTo>
                <a:cubicBezTo>
                  <a:pt x="8199624" y="2554283"/>
                  <a:pt x="8200405" y="2554121"/>
                  <a:pt x="8201406" y="2554003"/>
                </a:cubicBezTo>
                <a:cubicBezTo>
                  <a:pt x="8202408" y="2553885"/>
                  <a:pt x="8203675" y="2553826"/>
                  <a:pt x="8205206" y="2553826"/>
                </a:cubicBezTo>
                <a:cubicBezTo>
                  <a:pt x="8207327" y="2553826"/>
                  <a:pt x="8208991" y="2553900"/>
                  <a:pt x="8210199" y="2554047"/>
                </a:cubicBezTo>
                <a:cubicBezTo>
                  <a:pt x="8211407" y="2554195"/>
                  <a:pt x="8212246" y="2554475"/>
                  <a:pt x="8212717" y="2554887"/>
                </a:cubicBezTo>
                <a:cubicBezTo>
                  <a:pt x="8213189" y="2555299"/>
                  <a:pt x="8213351" y="2555888"/>
                  <a:pt x="8213203" y="2556654"/>
                </a:cubicBezTo>
                <a:cubicBezTo>
                  <a:pt x="8213056" y="2557420"/>
                  <a:pt x="8212658" y="2558451"/>
                  <a:pt x="8212010" y="2559747"/>
                </a:cubicBezTo>
                <a:lnTo>
                  <a:pt x="8179668" y="2624255"/>
                </a:lnTo>
                <a:lnTo>
                  <a:pt x="8179668" y="2666405"/>
                </a:lnTo>
                <a:cubicBezTo>
                  <a:pt x="8179668" y="2666877"/>
                  <a:pt x="8179551" y="2667289"/>
                  <a:pt x="8179317" y="2667643"/>
                </a:cubicBezTo>
                <a:cubicBezTo>
                  <a:pt x="8179082" y="2667996"/>
                  <a:pt x="8178673" y="2668276"/>
                  <a:pt x="8178087" y="2668482"/>
                </a:cubicBezTo>
                <a:cubicBezTo>
                  <a:pt x="8177501" y="2668688"/>
                  <a:pt x="8176710" y="2668865"/>
                  <a:pt x="8175715" y="2669012"/>
                </a:cubicBezTo>
                <a:cubicBezTo>
                  <a:pt x="8174719" y="2669160"/>
                  <a:pt x="8173518" y="2669233"/>
                  <a:pt x="8172113" y="2669233"/>
                </a:cubicBezTo>
                <a:cubicBezTo>
                  <a:pt x="8170648" y="2669233"/>
                  <a:pt x="8169433" y="2669160"/>
                  <a:pt x="8168466" y="2669012"/>
                </a:cubicBezTo>
                <a:cubicBezTo>
                  <a:pt x="8167500" y="2668865"/>
                  <a:pt x="8166709" y="2668688"/>
                  <a:pt x="8166094" y="2668482"/>
                </a:cubicBezTo>
                <a:cubicBezTo>
                  <a:pt x="8165479" y="2668276"/>
                  <a:pt x="8165055" y="2667996"/>
                  <a:pt x="8164821" y="2667643"/>
                </a:cubicBezTo>
                <a:cubicBezTo>
                  <a:pt x="8164586" y="2667289"/>
                  <a:pt x="8164469" y="2666877"/>
                  <a:pt x="8164469" y="2666405"/>
                </a:cubicBezTo>
                <a:lnTo>
                  <a:pt x="8164469" y="2624255"/>
                </a:lnTo>
                <a:lnTo>
                  <a:pt x="8132127" y="2559747"/>
                </a:lnTo>
                <a:cubicBezTo>
                  <a:pt x="8131479" y="2558392"/>
                  <a:pt x="8131081" y="2557332"/>
                  <a:pt x="8130934" y="2556566"/>
                </a:cubicBezTo>
                <a:cubicBezTo>
                  <a:pt x="8130787" y="2555800"/>
                  <a:pt x="8130934" y="2555211"/>
                  <a:pt x="8131376" y="2554798"/>
                </a:cubicBezTo>
                <a:cubicBezTo>
                  <a:pt x="8131817" y="2554386"/>
                  <a:pt x="8132613" y="2554121"/>
                  <a:pt x="8133761" y="2554003"/>
                </a:cubicBezTo>
                <a:cubicBezTo>
                  <a:pt x="8134910" y="2553885"/>
                  <a:pt x="8136457" y="2553826"/>
                  <a:pt x="8138401" y="2553826"/>
                </a:cubicBezTo>
                <a:close/>
                <a:moveTo>
                  <a:pt x="7912736" y="2553826"/>
                </a:moveTo>
                <a:cubicBezTo>
                  <a:pt x="7914209" y="2553826"/>
                  <a:pt x="7915431" y="2553900"/>
                  <a:pt x="7916403" y="2554047"/>
                </a:cubicBezTo>
                <a:cubicBezTo>
                  <a:pt x="7917375" y="2554195"/>
                  <a:pt x="7918156" y="2554371"/>
                  <a:pt x="7918745" y="2554577"/>
                </a:cubicBezTo>
                <a:cubicBezTo>
                  <a:pt x="7919334" y="2554784"/>
                  <a:pt x="7919746" y="2555063"/>
                  <a:pt x="7919982" y="2555417"/>
                </a:cubicBezTo>
                <a:cubicBezTo>
                  <a:pt x="7920218" y="2555770"/>
                  <a:pt x="7920335" y="2556183"/>
                  <a:pt x="7920335" y="2556654"/>
                </a:cubicBezTo>
                <a:lnTo>
                  <a:pt x="7920335" y="2602428"/>
                </a:lnTo>
                <a:lnTo>
                  <a:pt x="7972383" y="2602428"/>
                </a:lnTo>
                <a:lnTo>
                  <a:pt x="7972383" y="2556654"/>
                </a:lnTo>
                <a:cubicBezTo>
                  <a:pt x="7972383" y="2556183"/>
                  <a:pt x="7972501" y="2555770"/>
                  <a:pt x="7972736" y="2555417"/>
                </a:cubicBezTo>
                <a:cubicBezTo>
                  <a:pt x="7972972" y="2555063"/>
                  <a:pt x="7973385" y="2554784"/>
                  <a:pt x="7973973" y="2554577"/>
                </a:cubicBezTo>
                <a:cubicBezTo>
                  <a:pt x="7974563" y="2554371"/>
                  <a:pt x="7975329" y="2554195"/>
                  <a:pt x="7976271" y="2554047"/>
                </a:cubicBezTo>
                <a:cubicBezTo>
                  <a:pt x="7977214" y="2553900"/>
                  <a:pt x="7978451" y="2553826"/>
                  <a:pt x="7979982" y="2553826"/>
                </a:cubicBezTo>
                <a:cubicBezTo>
                  <a:pt x="7981396" y="2553826"/>
                  <a:pt x="7982589" y="2553900"/>
                  <a:pt x="7983561" y="2554047"/>
                </a:cubicBezTo>
                <a:cubicBezTo>
                  <a:pt x="7984533" y="2554195"/>
                  <a:pt x="7985314" y="2554371"/>
                  <a:pt x="7985903" y="2554577"/>
                </a:cubicBezTo>
                <a:cubicBezTo>
                  <a:pt x="7986493" y="2554784"/>
                  <a:pt x="7986905" y="2555063"/>
                  <a:pt x="7987140" y="2555417"/>
                </a:cubicBezTo>
                <a:cubicBezTo>
                  <a:pt x="7987376" y="2555770"/>
                  <a:pt x="7987494" y="2556183"/>
                  <a:pt x="7987494" y="2556654"/>
                </a:cubicBezTo>
                <a:lnTo>
                  <a:pt x="7987494" y="2666405"/>
                </a:lnTo>
                <a:cubicBezTo>
                  <a:pt x="7987494" y="2666877"/>
                  <a:pt x="7987376" y="2667289"/>
                  <a:pt x="7987140" y="2667643"/>
                </a:cubicBezTo>
                <a:cubicBezTo>
                  <a:pt x="7986905" y="2667996"/>
                  <a:pt x="7986493" y="2668276"/>
                  <a:pt x="7985903" y="2668482"/>
                </a:cubicBezTo>
                <a:cubicBezTo>
                  <a:pt x="7985314" y="2668688"/>
                  <a:pt x="7984533" y="2668865"/>
                  <a:pt x="7983561" y="2669012"/>
                </a:cubicBezTo>
                <a:cubicBezTo>
                  <a:pt x="7982589" y="2669160"/>
                  <a:pt x="7981396" y="2669233"/>
                  <a:pt x="7979982" y="2669233"/>
                </a:cubicBezTo>
                <a:cubicBezTo>
                  <a:pt x="7978451" y="2669233"/>
                  <a:pt x="7977214" y="2669160"/>
                  <a:pt x="7976271" y="2669012"/>
                </a:cubicBezTo>
                <a:cubicBezTo>
                  <a:pt x="7975329" y="2668865"/>
                  <a:pt x="7974563" y="2668688"/>
                  <a:pt x="7973973" y="2668482"/>
                </a:cubicBezTo>
                <a:cubicBezTo>
                  <a:pt x="7973385" y="2668276"/>
                  <a:pt x="7972972" y="2667996"/>
                  <a:pt x="7972736" y="2667643"/>
                </a:cubicBezTo>
                <a:cubicBezTo>
                  <a:pt x="7972501" y="2667289"/>
                  <a:pt x="7972383" y="2666877"/>
                  <a:pt x="7972383" y="2666405"/>
                </a:cubicBezTo>
                <a:lnTo>
                  <a:pt x="7972383" y="2615683"/>
                </a:lnTo>
                <a:lnTo>
                  <a:pt x="7920335" y="2615683"/>
                </a:lnTo>
                <a:lnTo>
                  <a:pt x="7920335" y="2666405"/>
                </a:lnTo>
                <a:cubicBezTo>
                  <a:pt x="7920335" y="2666877"/>
                  <a:pt x="7920218" y="2667289"/>
                  <a:pt x="7919982" y="2667643"/>
                </a:cubicBezTo>
                <a:cubicBezTo>
                  <a:pt x="7919746" y="2667996"/>
                  <a:pt x="7919334" y="2668276"/>
                  <a:pt x="7918745" y="2668482"/>
                </a:cubicBezTo>
                <a:cubicBezTo>
                  <a:pt x="7918156" y="2668688"/>
                  <a:pt x="7917375" y="2668865"/>
                  <a:pt x="7916403" y="2669012"/>
                </a:cubicBezTo>
                <a:cubicBezTo>
                  <a:pt x="7915431" y="2669160"/>
                  <a:pt x="7914209" y="2669233"/>
                  <a:pt x="7912736" y="2669233"/>
                </a:cubicBezTo>
                <a:cubicBezTo>
                  <a:pt x="7911322" y="2669233"/>
                  <a:pt x="7910114" y="2669160"/>
                  <a:pt x="7909113" y="2669012"/>
                </a:cubicBezTo>
                <a:cubicBezTo>
                  <a:pt x="7908111" y="2668865"/>
                  <a:pt x="7907316" y="2668688"/>
                  <a:pt x="7906727" y="2668482"/>
                </a:cubicBezTo>
                <a:cubicBezTo>
                  <a:pt x="7906138" y="2668276"/>
                  <a:pt x="7905726" y="2667996"/>
                  <a:pt x="7905490" y="2667643"/>
                </a:cubicBezTo>
                <a:cubicBezTo>
                  <a:pt x="7905254" y="2667289"/>
                  <a:pt x="7905136" y="2666877"/>
                  <a:pt x="7905136" y="2666405"/>
                </a:cubicBezTo>
                <a:lnTo>
                  <a:pt x="7905136" y="2556654"/>
                </a:lnTo>
                <a:cubicBezTo>
                  <a:pt x="7905136" y="2556183"/>
                  <a:pt x="7905254" y="2555770"/>
                  <a:pt x="7905490" y="2555417"/>
                </a:cubicBezTo>
                <a:cubicBezTo>
                  <a:pt x="7905726" y="2555063"/>
                  <a:pt x="7906138" y="2554784"/>
                  <a:pt x="7906727" y="2554577"/>
                </a:cubicBezTo>
                <a:cubicBezTo>
                  <a:pt x="7907316" y="2554371"/>
                  <a:pt x="7908111" y="2554195"/>
                  <a:pt x="7909113" y="2554047"/>
                </a:cubicBezTo>
                <a:cubicBezTo>
                  <a:pt x="7910114" y="2553900"/>
                  <a:pt x="7911322" y="2553826"/>
                  <a:pt x="7912736" y="2553826"/>
                </a:cubicBezTo>
                <a:close/>
                <a:moveTo>
                  <a:pt x="7662151" y="2553826"/>
                </a:moveTo>
                <a:cubicBezTo>
                  <a:pt x="7663918" y="2553826"/>
                  <a:pt x="7665347" y="2553885"/>
                  <a:pt x="7666437" y="2554003"/>
                </a:cubicBezTo>
                <a:cubicBezTo>
                  <a:pt x="7667527" y="2554121"/>
                  <a:pt x="7668396" y="2554283"/>
                  <a:pt x="7669044" y="2554489"/>
                </a:cubicBezTo>
                <a:cubicBezTo>
                  <a:pt x="7669692" y="2554695"/>
                  <a:pt x="7670178" y="2554990"/>
                  <a:pt x="7670502" y="2555373"/>
                </a:cubicBezTo>
                <a:cubicBezTo>
                  <a:pt x="7670826" y="2555756"/>
                  <a:pt x="7671135" y="2556242"/>
                  <a:pt x="7671429" y="2556831"/>
                </a:cubicBezTo>
                <a:lnTo>
                  <a:pt x="7687247" y="2589703"/>
                </a:lnTo>
                <a:cubicBezTo>
                  <a:pt x="7688716" y="2592826"/>
                  <a:pt x="7690182" y="2596095"/>
                  <a:pt x="7691646" y="2599512"/>
                </a:cubicBezTo>
                <a:cubicBezTo>
                  <a:pt x="7693109" y="2602929"/>
                  <a:pt x="7694604" y="2606375"/>
                  <a:pt x="7696127" y="2609851"/>
                </a:cubicBezTo>
                <a:lnTo>
                  <a:pt x="7696302" y="2609851"/>
                </a:lnTo>
                <a:cubicBezTo>
                  <a:pt x="7697649" y="2606493"/>
                  <a:pt x="7699039" y="2603150"/>
                  <a:pt x="7700475" y="2599821"/>
                </a:cubicBezTo>
                <a:cubicBezTo>
                  <a:pt x="7701910" y="2596493"/>
                  <a:pt x="7703362" y="2593208"/>
                  <a:pt x="7704832" y="2589968"/>
                </a:cubicBezTo>
                <a:lnTo>
                  <a:pt x="7720738" y="2556919"/>
                </a:lnTo>
                <a:cubicBezTo>
                  <a:pt x="7720915" y="2556330"/>
                  <a:pt x="7721165" y="2555829"/>
                  <a:pt x="7721489" y="2555417"/>
                </a:cubicBezTo>
                <a:cubicBezTo>
                  <a:pt x="7721814" y="2555005"/>
                  <a:pt x="7722255" y="2554695"/>
                  <a:pt x="7722815" y="2554489"/>
                </a:cubicBezTo>
                <a:cubicBezTo>
                  <a:pt x="7723375" y="2554283"/>
                  <a:pt x="7724155" y="2554121"/>
                  <a:pt x="7725156" y="2554003"/>
                </a:cubicBezTo>
                <a:cubicBezTo>
                  <a:pt x="7726158" y="2553885"/>
                  <a:pt x="7727425" y="2553826"/>
                  <a:pt x="7728956" y="2553826"/>
                </a:cubicBezTo>
                <a:cubicBezTo>
                  <a:pt x="7731077" y="2553826"/>
                  <a:pt x="7732741" y="2553900"/>
                  <a:pt x="7733949" y="2554047"/>
                </a:cubicBezTo>
                <a:cubicBezTo>
                  <a:pt x="7735157" y="2554195"/>
                  <a:pt x="7735996" y="2554475"/>
                  <a:pt x="7736467" y="2554887"/>
                </a:cubicBezTo>
                <a:cubicBezTo>
                  <a:pt x="7736939" y="2555299"/>
                  <a:pt x="7737101" y="2555888"/>
                  <a:pt x="7736953" y="2556654"/>
                </a:cubicBezTo>
                <a:cubicBezTo>
                  <a:pt x="7736806" y="2557420"/>
                  <a:pt x="7736409" y="2558451"/>
                  <a:pt x="7735760" y="2559747"/>
                </a:cubicBezTo>
                <a:lnTo>
                  <a:pt x="7703418" y="2624255"/>
                </a:lnTo>
                <a:lnTo>
                  <a:pt x="7703418" y="2666405"/>
                </a:lnTo>
                <a:cubicBezTo>
                  <a:pt x="7703418" y="2666877"/>
                  <a:pt x="7703301" y="2667289"/>
                  <a:pt x="7703067" y="2667643"/>
                </a:cubicBezTo>
                <a:cubicBezTo>
                  <a:pt x="7702833" y="2667996"/>
                  <a:pt x="7702423" y="2668276"/>
                  <a:pt x="7701837" y="2668482"/>
                </a:cubicBezTo>
                <a:cubicBezTo>
                  <a:pt x="7701251" y="2668688"/>
                  <a:pt x="7700460" y="2668865"/>
                  <a:pt x="7699465" y="2669012"/>
                </a:cubicBezTo>
                <a:cubicBezTo>
                  <a:pt x="7698469" y="2669160"/>
                  <a:pt x="7697269" y="2669233"/>
                  <a:pt x="7695863" y="2669233"/>
                </a:cubicBezTo>
                <a:cubicBezTo>
                  <a:pt x="7694398" y="2669233"/>
                  <a:pt x="7693183" y="2669160"/>
                  <a:pt x="7692217" y="2669012"/>
                </a:cubicBezTo>
                <a:cubicBezTo>
                  <a:pt x="7691250" y="2668865"/>
                  <a:pt x="7690459" y="2668688"/>
                  <a:pt x="7689845" y="2668482"/>
                </a:cubicBezTo>
                <a:cubicBezTo>
                  <a:pt x="7689230" y="2668276"/>
                  <a:pt x="7688805" y="2667996"/>
                  <a:pt x="7688571" y="2667643"/>
                </a:cubicBezTo>
                <a:cubicBezTo>
                  <a:pt x="7688337" y="2667289"/>
                  <a:pt x="7688219" y="2666877"/>
                  <a:pt x="7688219" y="2666405"/>
                </a:cubicBezTo>
                <a:lnTo>
                  <a:pt x="7688219" y="2624255"/>
                </a:lnTo>
                <a:lnTo>
                  <a:pt x="7655877" y="2559747"/>
                </a:lnTo>
                <a:cubicBezTo>
                  <a:pt x="7655229" y="2558392"/>
                  <a:pt x="7654832" y="2557332"/>
                  <a:pt x="7654684" y="2556566"/>
                </a:cubicBezTo>
                <a:cubicBezTo>
                  <a:pt x="7654537" y="2555800"/>
                  <a:pt x="7654684" y="2555211"/>
                  <a:pt x="7655126" y="2554798"/>
                </a:cubicBezTo>
                <a:cubicBezTo>
                  <a:pt x="7655568" y="2554386"/>
                  <a:pt x="7656363" y="2554121"/>
                  <a:pt x="7657512" y="2554003"/>
                </a:cubicBezTo>
                <a:cubicBezTo>
                  <a:pt x="7658660" y="2553885"/>
                  <a:pt x="7660207" y="2553826"/>
                  <a:pt x="7662151" y="2553826"/>
                </a:cubicBezTo>
                <a:close/>
                <a:moveTo>
                  <a:pt x="7446011" y="2553826"/>
                </a:moveTo>
                <a:cubicBezTo>
                  <a:pt x="7447484" y="2553826"/>
                  <a:pt x="7448706" y="2553900"/>
                  <a:pt x="7449678" y="2554047"/>
                </a:cubicBezTo>
                <a:cubicBezTo>
                  <a:pt x="7450650" y="2554195"/>
                  <a:pt x="7451431" y="2554371"/>
                  <a:pt x="7452020" y="2554577"/>
                </a:cubicBezTo>
                <a:cubicBezTo>
                  <a:pt x="7452609" y="2554784"/>
                  <a:pt x="7453021" y="2555063"/>
                  <a:pt x="7453257" y="2555417"/>
                </a:cubicBezTo>
                <a:cubicBezTo>
                  <a:pt x="7453493" y="2555770"/>
                  <a:pt x="7453610" y="2556183"/>
                  <a:pt x="7453610" y="2556654"/>
                </a:cubicBezTo>
                <a:lnTo>
                  <a:pt x="7453610" y="2602428"/>
                </a:lnTo>
                <a:lnTo>
                  <a:pt x="7505658" y="2602428"/>
                </a:lnTo>
                <a:lnTo>
                  <a:pt x="7505658" y="2556654"/>
                </a:lnTo>
                <a:cubicBezTo>
                  <a:pt x="7505658" y="2556183"/>
                  <a:pt x="7505776" y="2555770"/>
                  <a:pt x="7506012" y="2555417"/>
                </a:cubicBezTo>
                <a:cubicBezTo>
                  <a:pt x="7506248" y="2555063"/>
                  <a:pt x="7506660" y="2554784"/>
                  <a:pt x="7507249" y="2554577"/>
                </a:cubicBezTo>
                <a:cubicBezTo>
                  <a:pt x="7507838" y="2554371"/>
                  <a:pt x="7508604" y="2554195"/>
                  <a:pt x="7509546" y="2554047"/>
                </a:cubicBezTo>
                <a:cubicBezTo>
                  <a:pt x="7510489" y="2553900"/>
                  <a:pt x="7511726" y="2553826"/>
                  <a:pt x="7513258" y="2553826"/>
                </a:cubicBezTo>
                <a:cubicBezTo>
                  <a:pt x="7514672" y="2553826"/>
                  <a:pt x="7515865" y="2553900"/>
                  <a:pt x="7516837" y="2554047"/>
                </a:cubicBezTo>
                <a:cubicBezTo>
                  <a:pt x="7517809" y="2554195"/>
                  <a:pt x="7518589" y="2554371"/>
                  <a:pt x="7519178" y="2554577"/>
                </a:cubicBezTo>
                <a:cubicBezTo>
                  <a:pt x="7519768" y="2554784"/>
                  <a:pt x="7520180" y="2555063"/>
                  <a:pt x="7520415" y="2555417"/>
                </a:cubicBezTo>
                <a:cubicBezTo>
                  <a:pt x="7520651" y="2555770"/>
                  <a:pt x="7520769" y="2556183"/>
                  <a:pt x="7520769" y="2556654"/>
                </a:cubicBezTo>
                <a:lnTo>
                  <a:pt x="7520769" y="2666405"/>
                </a:lnTo>
                <a:cubicBezTo>
                  <a:pt x="7520769" y="2666877"/>
                  <a:pt x="7520651" y="2667289"/>
                  <a:pt x="7520415" y="2667643"/>
                </a:cubicBezTo>
                <a:cubicBezTo>
                  <a:pt x="7520180" y="2667996"/>
                  <a:pt x="7519768" y="2668276"/>
                  <a:pt x="7519178" y="2668482"/>
                </a:cubicBezTo>
                <a:cubicBezTo>
                  <a:pt x="7518589" y="2668688"/>
                  <a:pt x="7517809" y="2668865"/>
                  <a:pt x="7516837" y="2669012"/>
                </a:cubicBezTo>
                <a:cubicBezTo>
                  <a:pt x="7515865" y="2669160"/>
                  <a:pt x="7514672" y="2669233"/>
                  <a:pt x="7513258" y="2669233"/>
                </a:cubicBezTo>
                <a:cubicBezTo>
                  <a:pt x="7511726" y="2669233"/>
                  <a:pt x="7510489" y="2669160"/>
                  <a:pt x="7509546" y="2669012"/>
                </a:cubicBezTo>
                <a:cubicBezTo>
                  <a:pt x="7508604" y="2668865"/>
                  <a:pt x="7507838" y="2668688"/>
                  <a:pt x="7507249" y="2668482"/>
                </a:cubicBezTo>
                <a:cubicBezTo>
                  <a:pt x="7506660" y="2668276"/>
                  <a:pt x="7506248" y="2667996"/>
                  <a:pt x="7506012" y="2667643"/>
                </a:cubicBezTo>
                <a:cubicBezTo>
                  <a:pt x="7505776" y="2667289"/>
                  <a:pt x="7505658" y="2666877"/>
                  <a:pt x="7505658" y="2666405"/>
                </a:cubicBezTo>
                <a:lnTo>
                  <a:pt x="7505658" y="2615683"/>
                </a:lnTo>
                <a:lnTo>
                  <a:pt x="7453610" y="2615683"/>
                </a:lnTo>
                <a:lnTo>
                  <a:pt x="7453610" y="2666405"/>
                </a:lnTo>
                <a:cubicBezTo>
                  <a:pt x="7453610" y="2666877"/>
                  <a:pt x="7453493" y="2667289"/>
                  <a:pt x="7453257" y="2667643"/>
                </a:cubicBezTo>
                <a:cubicBezTo>
                  <a:pt x="7453021" y="2667996"/>
                  <a:pt x="7452609" y="2668276"/>
                  <a:pt x="7452020" y="2668482"/>
                </a:cubicBezTo>
                <a:cubicBezTo>
                  <a:pt x="7451431" y="2668688"/>
                  <a:pt x="7450650" y="2668865"/>
                  <a:pt x="7449678" y="2669012"/>
                </a:cubicBezTo>
                <a:cubicBezTo>
                  <a:pt x="7448706" y="2669160"/>
                  <a:pt x="7447484" y="2669233"/>
                  <a:pt x="7446011" y="2669233"/>
                </a:cubicBezTo>
                <a:cubicBezTo>
                  <a:pt x="7444597" y="2669233"/>
                  <a:pt x="7443389" y="2669160"/>
                  <a:pt x="7442388" y="2669012"/>
                </a:cubicBezTo>
                <a:cubicBezTo>
                  <a:pt x="7441386" y="2668865"/>
                  <a:pt x="7440591" y="2668688"/>
                  <a:pt x="7440002" y="2668482"/>
                </a:cubicBezTo>
                <a:cubicBezTo>
                  <a:pt x="7439413" y="2668276"/>
                  <a:pt x="7439001" y="2667996"/>
                  <a:pt x="7438765" y="2667643"/>
                </a:cubicBezTo>
                <a:cubicBezTo>
                  <a:pt x="7438529" y="2667289"/>
                  <a:pt x="7438411" y="2666877"/>
                  <a:pt x="7438411" y="2666405"/>
                </a:cubicBezTo>
                <a:lnTo>
                  <a:pt x="7438411" y="2556654"/>
                </a:lnTo>
                <a:cubicBezTo>
                  <a:pt x="7438411" y="2556183"/>
                  <a:pt x="7438529" y="2555770"/>
                  <a:pt x="7438765" y="2555417"/>
                </a:cubicBezTo>
                <a:cubicBezTo>
                  <a:pt x="7439001" y="2555063"/>
                  <a:pt x="7439413" y="2554784"/>
                  <a:pt x="7440002" y="2554577"/>
                </a:cubicBezTo>
                <a:cubicBezTo>
                  <a:pt x="7440591" y="2554371"/>
                  <a:pt x="7441386" y="2554195"/>
                  <a:pt x="7442388" y="2554047"/>
                </a:cubicBezTo>
                <a:cubicBezTo>
                  <a:pt x="7443389" y="2553900"/>
                  <a:pt x="7444597" y="2553826"/>
                  <a:pt x="7446011" y="2553826"/>
                </a:cubicBezTo>
                <a:close/>
                <a:moveTo>
                  <a:pt x="7195426" y="2553826"/>
                </a:moveTo>
                <a:cubicBezTo>
                  <a:pt x="7197193" y="2553826"/>
                  <a:pt x="7198622" y="2553885"/>
                  <a:pt x="7199712" y="2554003"/>
                </a:cubicBezTo>
                <a:cubicBezTo>
                  <a:pt x="7200802" y="2554121"/>
                  <a:pt x="7201671" y="2554283"/>
                  <a:pt x="7202319" y="2554489"/>
                </a:cubicBezTo>
                <a:cubicBezTo>
                  <a:pt x="7202967" y="2554695"/>
                  <a:pt x="7203453" y="2554990"/>
                  <a:pt x="7203777" y="2555373"/>
                </a:cubicBezTo>
                <a:cubicBezTo>
                  <a:pt x="7204101" y="2555756"/>
                  <a:pt x="7204410" y="2556242"/>
                  <a:pt x="7204704" y="2556831"/>
                </a:cubicBezTo>
                <a:lnTo>
                  <a:pt x="7220522" y="2589703"/>
                </a:lnTo>
                <a:cubicBezTo>
                  <a:pt x="7221991" y="2592826"/>
                  <a:pt x="7223457" y="2596095"/>
                  <a:pt x="7224921" y="2599512"/>
                </a:cubicBezTo>
                <a:cubicBezTo>
                  <a:pt x="7226384" y="2602929"/>
                  <a:pt x="7227879" y="2606375"/>
                  <a:pt x="7229402" y="2609851"/>
                </a:cubicBezTo>
                <a:lnTo>
                  <a:pt x="7229577" y="2609851"/>
                </a:lnTo>
                <a:cubicBezTo>
                  <a:pt x="7230924" y="2606493"/>
                  <a:pt x="7232314" y="2603150"/>
                  <a:pt x="7233750" y="2599821"/>
                </a:cubicBezTo>
                <a:cubicBezTo>
                  <a:pt x="7235185" y="2596493"/>
                  <a:pt x="7236637" y="2593208"/>
                  <a:pt x="7238107" y="2589968"/>
                </a:cubicBezTo>
                <a:lnTo>
                  <a:pt x="7254013" y="2556919"/>
                </a:lnTo>
                <a:cubicBezTo>
                  <a:pt x="7254190" y="2556330"/>
                  <a:pt x="7254440" y="2555829"/>
                  <a:pt x="7254764" y="2555417"/>
                </a:cubicBezTo>
                <a:cubicBezTo>
                  <a:pt x="7255089" y="2555005"/>
                  <a:pt x="7255530" y="2554695"/>
                  <a:pt x="7256090" y="2554489"/>
                </a:cubicBezTo>
                <a:cubicBezTo>
                  <a:pt x="7256650" y="2554283"/>
                  <a:pt x="7257430" y="2554121"/>
                  <a:pt x="7258431" y="2554003"/>
                </a:cubicBezTo>
                <a:cubicBezTo>
                  <a:pt x="7259433" y="2553885"/>
                  <a:pt x="7260700" y="2553826"/>
                  <a:pt x="7262231" y="2553826"/>
                </a:cubicBezTo>
                <a:cubicBezTo>
                  <a:pt x="7264352" y="2553826"/>
                  <a:pt x="7266016" y="2553900"/>
                  <a:pt x="7267224" y="2554047"/>
                </a:cubicBezTo>
                <a:cubicBezTo>
                  <a:pt x="7268432" y="2554195"/>
                  <a:pt x="7269271" y="2554475"/>
                  <a:pt x="7269742" y="2554887"/>
                </a:cubicBezTo>
                <a:cubicBezTo>
                  <a:pt x="7270214" y="2555299"/>
                  <a:pt x="7270376" y="2555888"/>
                  <a:pt x="7270228" y="2556654"/>
                </a:cubicBezTo>
                <a:cubicBezTo>
                  <a:pt x="7270081" y="2557420"/>
                  <a:pt x="7269684" y="2558451"/>
                  <a:pt x="7269035" y="2559747"/>
                </a:cubicBezTo>
                <a:lnTo>
                  <a:pt x="7236693" y="2624255"/>
                </a:lnTo>
                <a:lnTo>
                  <a:pt x="7236693" y="2666405"/>
                </a:lnTo>
                <a:cubicBezTo>
                  <a:pt x="7236693" y="2666877"/>
                  <a:pt x="7236576" y="2667289"/>
                  <a:pt x="7236342" y="2667643"/>
                </a:cubicBezTo>
                <a:cubicBezTo>
                  <a:pt x="7236108" y="2667996"/>
                  <a:pt x="7235698" y="2668276"/>
                  <a:pt x="7235112" y="2668482"/>
                </a:cubicBezTo>
                <a:cubicBezTo>
                  <a:pt x="7234526" y="2668688"/>
                  <a:pt x="7233735" y="2668865"/>
                  <a:pt x="7232740" y="2669012"/>
                </a:cubicBezTo>
                <a:cubicBezTo>
                  <a:pt x="7231744" y="2669160"/>
                  <a:pt x="7230544" y="2669233"/>
                  <a:pt x="7229138" y="2669233"/>
                </a:cubicBezTo>
                <a:cubicBezTo>
                  <a:pt x="7227673" y="2669233"/>
                  <a:pt x="7226458" y="2669160"/>
                  <a:pt x="7225492" y="2669012"/>
                </a:cubicBezTo>
                <a:cubicBezTo>
                  <a:pt x="7224525" y="2668865"/>
                  <a:pt x="7223734" y="2668688"/>
                  <a:pt x="7223120" y="2668482"/>
                </a:cubicBezTo>
                <a:cubicBezTo>
                  <a:pt x="7222505" y="2668276"/>
                  <a:pt x="7222080" y="2667996"/>
                  <a:pt x="7221846" y="2667643"/>
                </a:cubicBezTo>
                <a:cubicBezTo>
                  <a:pt x="7221612" y="2667289"/>
                  <a:pt x="7221494" y="2666877"/>
                  <a:pt x="7221494" y="2666405"/>
                </a:cubicBezTo>
                <a:lnTo>
                  <a:pt x="7221494" y="2624255"/>
                </a:lnTo>
                <a:lnTo>
                  <a:pt x="7189152" y="2559747"/>
                </a:lnTo>
                <a:cubicBezTo>
                  <a:pt x="7188504" y="2558392"/>
                  <a:pt x="7188107" y="2557332"/>
                  <a:pt x="7187959" y="2556566"/>
                </a:cubicBezTo>
                <a:cubicBezTo>
                  <a:pt x="7187812" y="2555800"/>
                  <a:pt x="7187959" y="2555211"/>
                  <a:pt x="7188401" y="2554798"/>
                </a:cubicBezTo>
                <a:cubicBezTo>
                  <a:pt x="7188843" y="2554386"/>
                  <a:pt x="7189638" y="2554121"/>
                  <a:pt x="7190787" y="2554003"/>
                </a:cubicBezTo>
                <a:cubicBezTo>
                  <a:pt x="7191935" y="2553885"/>
                  <a:pt x="7193482" y="2553826"/>
                  <a:pt x="7195426" y="2553826"/>
                </a:cubicBezTo>
                <a:close/>
                <a:moveTo>
                  <a:pt x="6969761" y="2553826"/>
                </a:moveTo>
                <a:cubicBezTo>
                  <a:pt x="6971234" y="2553826"/>
                  <a:pt x="6972456" y="2553900"/>
                  <a:pt x="6973428" y="2554047"/>
                </a:cubicBezTo>
                <a:cubicBezTo>
                  <a:pt x="6974400" y="2554195"/>
                  <a:pt x="6975181" y="2554371"/>
                  <a:pt x="6975770" y="2554577"/>
                </a:cubicBezTo>
                <a:cubicBezTo>
                  <a:pt x="6976359" y="2554784"/>
                  <a:pt x="6976771" y="2555063"/>
                  <a:pt x="6977007" y="2555417"/>
                </a:cubicBezTo>
                <a:cubicBezTo>
                  <a:pt x="6977243" y="2555770"/>
                  <a:pt x="6977360" y="2556183"/>
                  <a:pt x="6977360" y="2556654"/>
                </a:cubicBezTo>
                <a:lnTo>
                  <a:pt x="6977360" y="2602428"/>
                </a:lnTo>
                <a:lnTo>
                  <a:pt x="7029408" y="2602428"/>
                </a:lnTo>
                <a:lnTo>
                  <a:pt x="7029408" y="2556654"/>
                </a:lnTo>
                <a:cubicBezTo>
                  <a:pt x="7029408" y="2556183"/>
                  <a:pt x="7029526" y="2555770"/>
                  <a:pt x="7029762" y="2555417"/>
                </a:cubicBezTo>
                <a:cubicBezTo>
                  <a:pt x="7029998" y="2555063"/>
                  <a:pt x="7030410" y="2554784"/>
                  <a:pt x="7030999" y="2554577"/>
                </a:cubicBezTo>
                <a:cubicBezTo>
                  <a:pt x="7031588" y="2554371"/>
                  <a:pt x="7032354" y="2554195"/>
                  <a:pt x="7033296" y="2554047"/>
                </a:cubicBezTo>
                <a:cubicBezTo>
                  <a:pt x="7034239" y="2553900"/>
                  <a:pt x="7035476" y="2553826"/>
                  <a:pt x="7037008" y="2553826"/>
                </a:cubicBezTo>
                <a:cubicBezTo>
                  <a:pt x="7038422" y="2553826"/>
                  <a:pt x="7039615" y="2553900"/>
                  <a:pt x="7040587" y="2554047"/>
                </a:cubicBezTo>
                <a:cubicBezTo>
                  <a:pt x="7041559" y="2554195"/>
                  <a:pt x="7042339" y="2554371"/>
                  <a:pt x="7042928" y="2554577"/>
                </a:cubicBezTo>
                <a:cubicBezTo>
                  <a:pt x="7043518" y="2554784"/>
                  <a:pt x="7043930" y="2555063"/>
                  <a:pt x="7044165" y="2555417"/>
                </a:cubicBezTo>
                <a:cubicBezTo>
                  <a:pt x="7044401" y="2555770"/>
                  <a:pt x="7044519" y="2556183"/>
                  <a:pt x="7044519" y="2556654"/>
                </a:cubicBezTo>
                <a:lnTo>
                  <a:pt x="7044519" y="2666405"/>
                </a:lnTo>
                <a:cubicBezTo>
                  <a:pt x="7044519" y="2666877"/>
                  <a:pt x="7044401" y="2667289"/>
                  <a:pt x="7044165" y="2667643"/>
                </a:cubicBezTo>
                <a:cubicBezTo>
                  <a:pt x="7043930" y="2667996"/>
                  <a:pt x="7043518" y="2668276"/>
                  <a:pt x="7042928" y="2668482"/>
                </a:cubicBezTo>
                <a:cubicBezTo>
                  <a:pt x="7042339" y="2668688"/>
                  <a:pt x="7041559" y="2668865"/>
                  <a:pt x="7040587" y="2669012"/>
                </a:cubicBezTo>
                <a:cubicBezTo>
                  <a:pt x="7039615" y="2669160"/>
                  <a:pt x="7038422" y="2669233"/>
                  <a:pt x="7037008" y="2669233"/>
                </a:cubicBezTo>
                <a:cubicBezTo>
                  <a:pt x="7035476" y="2669233"/>
                  <a:pt x="7034239" y="2669160"/>
                  <a:pt x="7033296" y="2669012"/>
                </a:cubicBezTo>
                <a:cubicBezTo>
                  <a:pt x="7032354" y="2668865"/>
                  <a:pt x="7031588" y="2668688"/>
                  <a:pt x="7030999" y="2668482"/>
                </a:cubicBezTo>
                <a:cubicBezTo>
                  <a:pt x="7030410" y="2668276"/>
                  <a:pt x="7029998" y="2667996"/>
                  <a:pt x="7029762" y="2667643"/>
                </a:cubicBezTo>
                <a:cubicBezTo>
                  <a:pt x="7029526" y="2667289"/>
                  <a:pt x="7029408" y="2666877"/>
                  <a:pt x="7029408" y="2666405"/>
                </a:cubicBezTo>
                <a:lnTo>
                  <a:pt x="7029408" y="2615683"/>
                </a:lnTo>
                <a:lnTo>
                  <a:pt x="6977360" y="2615683"/>
                </a:lnTo>
                <a:lnTo>
                  <a:pt x="6977360" y="2666405"/>
                </a:lnTo>
                <a:cubicBezTo>
                  <a:pt x="6977360" y="2666877"/>
                  <a:pt x="6977243" y="2667289"/>
                  <a:pt x="6977007" y="2667643"/>
                </a:cubicBezTo>
                <a:cubicBezTo>
                  <a:pt x="6976771" y="2667996"/>
                  <a:pt x="6976359" y="2668276"/>
                  <a:pt x="6975770" y="2668482"/>
                </a:cubicBezTo>
                <a:cubicBezTo>
                  <a:pt x="6975181" y="2668688"/>
                  <a:pt x="6974400" y="2668865"/>
                  <a:pt x="6973428" y="2669012"/>
                </a:cubicBezTo>
                <a:cubicBezTo>
                  <a:pt x="6972456" y="2669160"/>
                  <a:pt x="6971234" y="2669233"/>
                  <a:pt x="6969761" y="2669233"/>
                </a:cubicBezTo>
                <a:cubicBezTo>
                  <a:pt x="6968347" y="2669233"/>
                  <a:pt x="6967139" y="2669160"/>
                  <a:pt x="6966138" y="2669012"/>
                </a:cubicBezTo>
                <a:cubicBezTo>
                  <a:pt x="6965136" y="2668865"/>
                  <a:pt x="6964341" y="2668688"/>
                  <a:pt x="6963752" y="2668482"/>
                </a:cubicBezTo>
                <a:cubicBezTo>
                  <a:pt x="6963163" y="2668276"/>
                  <a:pt x="6962751" y="2667996"/>
                  <a:pt x="6962515" y="2667643"/>
                </a:cubicBezTo>
                <a:cubicBezTo>
                  <a:pt x="6962279" y="2667289"/>
                  <a:pt x="6962161" y="2666877"/>
                  <a:pt x="6962161" y="2666405"/>
                </a:cubicBezTo>
                <a:lnTo>
                  <a:pt x="6962161" y="2556654"/>
                </a:lnTo>
                <a:cubicBezTo>
                  <a:pt x="6962161" y="2556183"/>
                  <a:pt x="6962279" y="2555770"/>
                  <a:pt x="6962515" y="2555417"/>
                </a:cubicBezTo>
                <a:cubicBezTo>
                  <a:pt x="6962751" y="2555063"/>
                  <a:pt x="6963163" y="2554784"/>
                  <a:pt x="6963752" y="2554577"/>
                </a:cubicBezTo>
                <a:cubicBezTo>
                  <a:pt x="6964341" y="2554371"/>
                  <a:pt x="6965136" y="2554195"/>
                  <a:pt x="6966138" y="2554047"/>
                </a:cubicBezTo>
                <a:cubicBezTo>
                  <a:pt x="6967139" y="2553900"/>
                  <a:pt x="6968347" y="2553826"/>
                  <a:pt x="6969761" y="2553826"/>
                </a:cubicBezTo>
                <a:close/>
                <a:moveTo>
                  <a:pt x="6719176" y="2553826"/>
                </a:moveTo>
                <a:cubicBezTo>
                  <a:pt x="6720943" y="2553826"/>
                  <a:pt x="6722372" y="2553885"/>
                  <a:pt x="6723462" y="2554003"/>
                </a:cubicBezTo>
                <a:cubicBezTo>
                  <a:pt x="6724552" y="2554121"/>
                  <a:pt x="6725421" y="2554283"/>
                  <a:pt x="6726069" y="2554489"/>
                </a:cubicBezTo>
                <a:cubicBezTo>
                  <a:pt x="6726717" y="2554695"/>
                  <a:pt x="6727203" y="2554990"/>
                  <a:pt x="6727527" y="2555373"/>
                </a:cubicBezTo>
                <a:cubicBezTo>
                  <a:pt x="6727851" y="2555756"/>
                  <a:pt x="6728160" y="2556242"/>
                  <a:pt x="6728454" y="2556831"/>
                </a:cubicBezTo>
                <a:lnTo>
                  <a:pt x="6744272" y="2589703"/>
                </a:lnTo>
                <a:cubicBezTo>
                  <a:pt x="6745741" y="2592826"/>
                  <a:pt x="6747207" y="2596095"/>
                  <a:pt x="6748671" y="2599512"/>
                </a:cubicBezTo>
                <a:cubicBezTo>
                  <a:pt x="6750134" y="2602929"/>
                  <a:pt x="6751629" y="2606375"/>
                  <a:pt x="6753152" y="2609851"/>
                </a:cubicBezTo>
                <a:lnTo>
                  <a:pt x="6753327" y="2609851"/>
                </a:lnTo>
                <a:cubicBezTo>
                  <a:pt x="6754674" y="2606493"/>
                  <a:pt x="6756064" y="2603150"/>
                  <a:pt x="6757500" y="2599821"/>
                </a:cubicBezTo>
                <a:cubicBezTo>
                  <a:pt x="6758935" y="2596493"/>
                  <a:pt x="6760387" y="2593208"/>
                  <a:pt x="6761857" y="2589968"/>
                </a:cubicBezTo>
                <a:lnTo>
                  <a:pt x="6777763" y="2556919"/>
                </a:lnTo>
                <a:cubicBezTo>
                  <a:pt x="6777940" y="2556330"/>
                  <a:pt x="6778190" y="2555829"/>
                  <a:pt x="6778514" y="2555417"/>
                </a:cubicBezTo>
                <a:cubicBezTo>
                  <a:pt x="6778839" y="2555005"/>
                  <a:pt x="6779280" y="2554695"/>
                  <a:pt x="6779840" y="2554489"/>
                </a:cubicBezTo>
                <a:cubicBezTo>
                  <a:pt x="6780400" y="2554283"/>
                  <a:pt x="6781180" y="2554121"/>
                  <a:pt x="6782181" y="2554003"/>
                </a:cubicBezTo>
                <a:cubicBezTo>
                  <a:pt x="6783183" y="2553885"/>
                  <a:pt x="6784450" y="2553826"/>
                  <a:pt x="6785981" y="2553826"/>
                </a:cubicBezTo>
                <a:cubicBezTo>
                  <a:pt x="6788102" y="2553826"/>
                  <a:pt x="6789766" y="2553900"/>
                  <a:pt x="6790974" y="2554047"/>
                </a:cubicBezTo>
                <a:cubicBezTo>
                  <a:pt x="6792182" y="2554195"/>
                  <a:pt x="6793021" y="2554475"/>
                  <a:pt x="6793492" y="2554887"/>
                </a:cubicBezTo>
                <a:cubicBezTo>
                  <a:pt x="6793964" y="2555299"/>
                  <a:pt x="6794126" y="2555888"/>
                  <a:pt x="6793978" y="2556654"/>
                </a:cubicBezTo>
                <a:cubicBezTo>
                  <a:pt x="6793831" y="2557420"/>
                  <a:pt x="6793434" y="2558451"/>
                  <a:pt x="6792785" y="2559747"/>
                </a:cubicBezTo>
                <a:lnTo>
                  <a:pt x="6760443" y="2624255"/>
                </a:lnTo>
                <a:lnTo>
                  <a:pt x="6760443" y="2666405"/>
                </a:lnTo>
                <a:cubicBezTo>
                  <a:pt x="6760443" y="2666877"/>
                  <a:pt x="6760326" y="2667289"/>
                  <a:pt x="6760092" y="2667643"/>
                </a:cubicBezTo>
                <a:cubicBezTo>
                  <a:pt x="6759858" y="2667996"/>
                  <a:pt x="6759448" y="2668276"/>
                  <a:pt x="6758862" y="2668482"/>
                </a:cubicBezTo>
                <a:cubicBezTo>
                  <a:pt x="6758276" y="2668688"/>
                  <a:pt x="6757485" y="2668865"/>
                  <a:pt x="6756490" y="2669012"/>
                </a:cubicBezTo>
                <a:cubicBezTo>
                  <a:pt x="6755494" y="2669160"/>
                  <a:pt x="6754294" y="2669233"/>
                  <a:pt x="6752888" y="2669233"/>
                </a:cubicBezTo>
                <a:cubicBezTo>
                  <a:pt x="6751423" y="2669233"/>
                  <a:pt x="6750208" y="2669160"/>
                  <a:pt x="6749242" y="2669012"/>
                </a:cubicBezTo>
                <a:cubicBezTo>
                  <a:pt x="6748275" y="2668865"/>
                  <a:pt x="6747484" y="2668688"/>
                  <a:pt x="6746870" y="2668482"/>
                </a:cubicBezTo>
                <a:cubicBezTo>
                  <a:pt x="6746255" y="2668276"/>
                  <a:pt x="6745830" y="2667996"/>
                  <a:pt x="6745596" y="2667643"/>
                </a:cubicBezTo>
                <a:cubicBezTo>
                  <a:pt x="6745362" y="2667289"/>
                  <a:pt x="6745244" y="2666877"/>
                  <a:pt x="6745244" y="2666405"/>
                </a:cubicBezTo>
                <a:lnTo>
                  <a:pt x="6745244" y="2624255"/>
                </a:lnTo>
                <a:lnTo>
                  <a:pt x="6712902" y="2559747"/>
                </a:lnTo>
                <a:cubicBezTo>
                  <a:pt x="6712254" y="2558392"/>
                  <a:pt x="6711857" y="2557332"/>
                  <a:pt x="6711709" y="2556566"/>
                </a:cubicBezTo>
                <a:cubicBezTo>
                  <a:pt x="6711562" y="2555800"/>
                  <a:pt x="6711709" y="2555211"/>
                  <a:pt x="6712151" y="2554798"/>
                </a:cubicBezTo>
                <a:cubicBezTo>
                  <a:pt x="6712593" y="2554386"/>
                  <a:pt x="6713388" y="2554121"/>
                  <a:pt x="6714537" y="2554003"/>
                </a:cubicBezTo>
                <a:cubicBezTo>
                  <a:pt x="6715685" y="2553885"/>
                  <a:pt x="6717232" y="2553826"/>
                  <a:pt x="6719176" y="2553826"/>
                </a:cubicBezTo>
                <a:close/>
                <a:moveTo>
                  <a:pt x="6503036" y="2553826"/>
                </a:moveTo>
                <a:cubicBezTo>
                  <a:pt x="6504509" y="2553826"/>
                  <a:pt x="6505731" y="2553900"/>
                  <a:pt x="6506703" y="2554047"/>
                </a:cubicBezTo>
                <a:cubicBezTo>
                  <a:pt x="6507675" y="2554195"/>
                  <a:pt x="6508456" y="2554371"/>
                  <a:pt x="6509045" y="2554577"/>
                </a:cubicBezTo>
                <a:cubicBezTo>
                  <a:pt x="6509634" y="2554784"/>
                  <a:pt x="6510046" y="2555063"/>
                  <a:pt x="6510282" y="2555417"/>
                </a:cubicBezTo>
                <a:cubicBezTo>
                  <a:pt x="6510518" y="2555770"/>
                  <a:pt x="6510635" y="2556183"/>
                  <a:pt x="6510635" y="2556654"/>
                </a:cubicBezTo>
                <a:lnTo>
                  <a:pt x="6510635" y="2602428"/>
                </a:lnTo>
                <a:lnTo>
                  <a:pt x="6562683" y="2602428"/>
                </a:lnTo>
                <a:lnTo>
                  <a:pt x="6562683" y="2556654"/>
                </a:lnTo>
                <a:cubicBezTo>
                  <a:pt x="6562683" y="2556183"/>
                  <a:pt x="6562801" y="2555770"/>
                  <a:pt x="6563037" y="2555417"/>
                </a:cubicBezTo>
                <a:cubicBezTo>
                  <a:pt x="6563273" y="2555063"/>
                  <a:pt x="6563685" y="2554784"/>
                  <a:pt x="6564274" y="2554577"/>
                </a:cubicBezTo>
                <a:cubicBezTo>
                  <a:pt x="6564863" y="2554371"/>
                  <a:pt x="6565629" y="2554195"/>
                  <a:pt x="6566571" y="2554047"/>
                </a:cubicBezTo>
                <a:cubicBezTo>
                  <a:pt x="6567514" y="2553900"/>
                  <a:pt x="6568751" y="2553826"/>
                  <a:pt x="6570283" y="2553826"/>
                </a:cubicBezTo>
                <a:cubicBezTo>
                  <a:pt x="6571697" y="2553826"/>
                  <a:pt x="6572890" y="2553900"/>
                  <a:pt x="6573862" y="2554047"/>
                </a:cubicBezTo>
                <a:cubicBezTo>
                  <a:pt x="6574834" y="2554195"/>
                  <a:pt x="6575614" y="2554371"/>
                  <a:pt x="6576203" y="2554577"/>
                </a:cubicBezTo>
                <a:cubicBezTo>
                  <a:pt x="6576793" y="2554784"/>
                  <a:pt x="6577205" y="2555063"/>
                  <a:pt x="6577440" y="2555417"/>
                </a:cubicBezTo>
                <a:cubicBezTo>
                  <a:pt x="6577676" y="2555770"/>
                  <a:pt x="6577794" y="2556183"/>
                  <a:pt x="6577794" y="2556654"/>
                </a:cubicBezTo>
                <a:lnTo>
                  <a:pt x="6577794" y="2666405"/>
                </a:lnTo>
                <a:cubicBezTo>
                  <a:pt x="6577794" y="2666877"/>
                  <a:pt x="6577676" y="2667289"/>
                  <a:pt x="6577440" y="2667643"/>
                </a:cubicBezTo>
                <a:cubicBezTo>
                  <a:pt x="6577205" y="2667996"/>
                  <a:pt x="6576793" y="2668276"/>
                  <a:pt x="6576203" y="2668482"/>
                </a:cubicBezTo>
                <a:cubicBezTo>
                  <a:pt x="6575614" y="2668688"/>
                  <a:pt x="6574834" y="2668865"/>
                  <a:pt x="6573862" y="2669012"/>
                </a:cubicBezTo>
                <a:cubicBezTo>
                  <a:pt x="6572890" y="2669160"/>
                  <a:pt x="6571697" y="2669233"/>
                  <a:pt x="6570283" y="2669233"/>
                </a:cubicBezTo>
                <a:cubicBezTo>
                  <a:pt x="6568751" y="2669233"/>
                  <a:pt x="6567514" y="2669160"/>
                  <a:pt x="6566571" y="2669012"/>
                </a:cubicBezTo>
                <a:cubicBezTo>
                  <a:pt x="6565629" y="2668865"/>
                  <a:pt x="6564863" y="2668688"/>
                  <a:pt x="6564274" y="2668482"/>
                </a:cubicBezTo>
                <a:cubicBezTo>
                  <a:pt x="6563685" y="2668276"/>
                  <a:pt x="6563273" y="2667996"/>
                  <a:pt x="6563037" y="2667643"/>
                </a:cubicBezTo>
                <a:cubicBezTo>
                  <a:pt x="6562801" y="2667289"/>
                  <a:pt x="6562683" y="2666877"/>
                  <a:pt x="6562683" y="2666405"/>
                </a:cubicBezTo>
                <a:lnTo>
                  <a:pt x="6562683" y="2615683"/>
                </a:lnTo>
                <a:lnTo>
                  <a:pt x="6510635" y="2615683"/>
                </a:lnTo>
                <a:lnTo>
                  <a:pt x="6510635" y="2666405"/>
                </a:lnTo>
                <a:cubicBezTo>
                  <a:pt x="6510635" y="2666877"/>
                  <a:pt x="6510518" y="2667289"/>
                  <a:pt x="6510282" y="2667643"/>
                </a:cubicBezTo>
                <a:cubicBezTo>
                  <a:pt x="6510046" y="2667996"/>
                  <a:pt x="6509634" y="2668276"/>
                  <a:pt x="6509045" y="2668482"/>
                </a:cubicBezTo>
                <a:cubicBezTo>
                  <a:pt x="6508456" y="2668688"/>
                  <a:pt x="6507675" y="2668865"/>
                  <a:pt x="6506703" y="2669012"/>
                </a:cubicBezTo>
                <a:cubicBezTo>
                  <a:pt x="6505731" y="2669160"/>
                  <a:pt x="6504509" y="2669233"/>
                  <a:pt x="6503036" y="2669233"/>
                </a:cubicBezTo>
                <a:cubicBezTo>
                  <a:pt x="6501622" y="2669233"/>
                  <a:pt x="6500414" y="2669160"/>
                  <a:pt x="6499413" y="2669012"/>
                </a:cubicBezTo>
                <a:cubicBezTo>
                  <a:pt x="6498411" y="2668865"/>
                  <a:pt x="6497616" y="2668688"/>
                  <a:pt x="6497027" y="2668482"/>
                </a:cubicBezTo>
                <a:cubicBezTo>
                  <a:pt x="6496438" y="2668276"/>
                  <a:pt x="6496026" y="2667996"/>
                  <a:pt x="6495790" y="2667643"/>
                </a:cubicBezTo>
                <a:cubicBezTo>
                  <a:pt x="6495554" y="2667289"/>
                  <a:pt x="6495436" y="2666877"/>
                  <a:pt x="6495436" y="2666405"/>
                </a:cubicBezTo>
                <a:lnTo>
                  <a:pt x="6495436" y="2556654"/>
                </a:lnTo>
                <a:cubicBezTo>
                  <a:pt x="6495436" y="2556183"/>
                  <a:pt x="6495554" y="2555770"/>
                  <a:pt x="6495790" y="2555417"/>
                </a:cubicBezTo>
                <a:cubicBezTo>
                  <a:pt x="6496026" y="2555063"/>
                  <a:pt x="6496438" y="2554784"/>
                  <a:pt x="6497027" y="2554577"/>
                </a:cubicBezTo>
                <a:cubicBezTo>
                  <a:pt x="6497616" y="2554371"/>
                  <a:pt x="6498411" y="2554195"/>
                  <a:pt x="6499413" y="2554047"/>
                </a:cubicBezTo>
                <a:cubicBezTo>
                  <a:pt x="6500414" y="2553900"/>
                  <a:pt x="6501622" y="2553826"/>
                  <a:pt x="6503036" y="2553826"/>
                </a:cubicBezTo>
                <a:close/>
                <a:moveTo>
                  <a:pt x="6252451" y="2553826"/>
                </a:moveTo>
                <a:cubicBezTo>
                  <a:pt x="6254218" y="2553826"/>
                  <a:pt x="6255647" y="2553885"/>
                  <a:pt x="6256737" y="2554003"/>
                </a:cubicBezTo>
                <a:cubicBezTo>
                  <a:pt x="6257827" y="2554121"/>
                  <a:pt x="6258696" y="2554283"/>
                  <a:pt x="6259344" y="2554489"/>
                </a:cubicBezTo>
                <a:cubicBezTo>
                  <a:pt x="6259992" y="2554695"/>
                  <a:pt x="6260478" y="2554990"/>
                  <a:pt x="6260802" y="2555373"/>
                </a:cubicBezTo>
                <a:cubicBezTo>
                  <a:pt x="6261126" y="2555756"/>
                  <a:pt x="6261435" y="2556242"/>
                  <a:pt x="6261729" y="2556831"/>
                </a:cubicBezTo>
                <a:lnTo>
                  <a:pt x="6277547" y="2589703"/>
                </a:lnTo>
                <a:cubicBezTo>
                  <a:pt x="6279016" y="2592826"/>
                  <a:pt x="6280482" y="2596095"/>
                  <a:pt x="6281946" y="2599512"/>
                </a:cubicBezTo>
                <a:cubicBezTo>
                  <a:pt x="6283409" y="2602929"/>
                  <a:pt x="6284904" y="2606375"/>
                  <a:pt x="6286427" y="2609851"/>
                </a:cubicBezTo>
                <a:lnTo>
                  <a:pt x="6286602" y="2609851"/>
                </a:lnTo>
                <a:cubicBezTo>
                  <a:pt x="6287949" y="2606493"/>
                  <a:pt x="6289339" y="2603150"/>
                  <a:pt x="6290775" y="2599821"/>
                </a:cubicBezTo>
                <a:cubicBezTo>
                  <a:pt x="6292210" y="2596493"/>
                  <a:pt x="6293662" y="2593208"/>
                  <a:pt x="6295132" y="2589968"/>
                </a:cubicBezTo>
                <a:lnTo>
                  <a:pt x="6311038" y="2556919"/>
                </a:lnTo>
                <a:cubicBezTo>
                  <a:pt x="6311215" y="2556330"/>
                  <a:pt x="6311465" y="2555829"/>
                  <a:pt x="6311789" y="2555417"/>
                </a:cubicBezTo>
                <a:cubicBezTo>
                  <a:pt x="6312114" y="2555005"/>
                  <a:pt x="6312555" y="2554695"/>
                  <a:pt x="6313115" y="2554489"/>
                </a:cubicBezTo>
                <a:cubicBezTo>
                  <a:pt x="6313675" y="2554283"/>
                  <a:pt x="6314455" y="2554121"/>
                  <a:pt x="6315456" y="2554003"/>
                </a:cubicBezTo>
                <a:cubicBezTo>
                  <a:pt x="6316458" y="2553885"/>
                  <a:pt x="6317725" y="2553826"/>
                  <a:pt x="6319256" y="2553826"/>
                </a:cubicBezTo>
                <a:cubicBezTo>
                  <a:pt x="6321377" y="2553826"/>
                  <a:pt x="6323041" y="2553900"/>
                  <a:pt x="6324249" y="2554047"/>
                </a:cubicBezTo>
                <a:cubicBezTo>
                  <a:pt x="6325457" y="2554195"/>
                  <a:pt x="6326296" y="2554475"/>
                  <a:pt x="6326767" y="2554887"/>
                </a:cubicBezTo>
                <a:cubicBezTo>
                  <a:pt x="6327239" y="2555299"/>
                  <a:pt x="6327401" y="2555888"/>
                  <a:pt x="6327253" y="2556654"/>
                </a:cubicBezTo>
                <a:cubicBezTo>
                  <a:pt x="6327106" y="2557420"/>
                  <a:pt x="6326709" y="2558451"/>
                  <a:pt x="6326060" y="2559747"/>
                </a:cubicBezTo>
                <a:lnTo>
                  <a:pt x="6293718" y="2624255"/>
                </a:lnTo>
                <a:lnTo>
                  <a:pt x="6293718" y="2666405"/>
                </a:lnTo>
                <a:cubicBezTo>
                  <a:pt x="6293718" y="2666877"/>
                  <a:pt x="6293601" y="2667289"/>
                  <a:pt x="6293367" y="2667643"/>
                </a:cubicBezTo>
                <a:cubicBezTo>
                  <a:pt x="6293133" y="2667996"/>
                  <a:pt x="6292723" y="2668276"/>
                  <a:pt x="6292137" y="2668482"/>
                </a:cubicBezTo>
                <a:cubicBezTo>
                  <a:pt x="6291551" y="2668688"/>
                  <a:pt x="6290760" y="2668865"/>
                  <a:pt x="6289765" y="2669012"/>
                </a:cubicBezTo>
                <a:cubicBezTo>
                  <a:pt x="6288769" y="2669160"/>
                  <a:pt x="6287569" y="2669233"/>
                  <a:pt x="6286163" y="2669233"/>
                </a:cubicBezTo>
                <a:cubicBezTo>
                  <a:pt x="6284698" y="2669233"/>
                  <a:pt x="6283483" y="2669160"/>
                  <a:pt x="6282517" y="2669012"/>
                </a:cubicBezTo>
                <a:cubicBezTo>
                  <a:pt x="6281550" y="2668865"/>
                  <a:pt x="6280759" y="2668688"/>
                  <a:pt x="6280145" y="2668482"/>
                </a:cubicBezTo>
                <a:cubicBezTo>
                  <a:pt x="6279530" y="2668276"/>
                  <a:pt x="6279105" y="2667996"/>
                  <a:pt x="6278871" y="2667643"/>
                </a:cubicBezTo>
                <a:cubicBezTo>
                  <a:pt x="6278637" y="2667289"/>
                  <a:pt x="6278519" y="2666877"/>
                  <a:pt x="6278519" y="2666405"/>
                </a:cubicBezTo>
                <a:lnTo>
                  <a:pt x="6278519" y="2624255"/>
                </a:lnTo>
                <a:lnTo>
                  <a:pt x="6246177" y="2559747"/>
                </a:lnTo>
                <a:cubicBezTo>
                  <a:pt x="6245529" y="2558392"/>
                  <a:pt x="6245132" y="2557332"/>
                  <a:pt x="6244984" y="2556566"/>
                </a:cubicBezTo>
                <a:cubicBezTo>
                  <a:pt x="6244837" y="2555800"/>
                  <a:pt x="6244984" y="2555211"/>
                  <a:pt x="6245426" y="2554798"/>
                </a:cubicBezTo>
                <a:cubicBezTo>
                  <a:pt x="6245868" y="2554386"/>
                  <a:pt x="6246663" y="2554121"/>
                  <a:pt x="6247812" y="2554003"/>
                </a:cubicBezTo>
                <a:cubicBezTo>
                  <a:pt x="6248960" y="2553885"/>
                  <a:pt x="6250507" y="2553826"/>
                  <a:pt x="6252451" y="2553826"/>
                </a:cubicBezTo>
                <a:close/>
                <a:moveTo>
                  <a:pt x="6026786" y="2553826"/>
                </a:moveTo>
                <a:cubicBezTo>
                  <a:pt x="6028259" y="2553826"/>
                  <a:pt x="6029481" y="2553900"/>
                  <a:pt x="6030453" y="2554047"/>
                </a:cubicBezTo>
                <a:cubicBezTo>
                  <a:pt x="6031425" y="2554195"/>
                  <a:pt x="6032206" y="2554371"/>
                  <a:pt x="6032795" y="2554577"/>
                </a:cubicBezTo>
                <a:cubicBezTo>
                  <a:pt x="6033384" y="2554784"/>
                  <a:pt x="6033796" y="2555063"/>
                  <a:pt x="6034032" y="2555417"/>
                </a:cubicBezTo>
                <a:cubicBezTo>
                  <a:pt x="6034268" y="2555770"/>
                  <a:pt x="6034385" y="2556183"/>
                  <a:pt x="6034385" y="2556654"/>
                </a:cubicBezTo>
                <a:lnTo>
                  <a:pt x="6034385" y="2602428"/>
                </a:lnTo>
                <a:lnTo>
                  <a:pt x="6086433" y="2602428"/>
                </a:lnTo>
                <a:lnTo>
                  <a:pt x="6086433" y="2556654"/>
                </a:lnTo>
                <a:cubicBezTo>
                  <a:pt x="6086433" y="2556183"/>
                  <a:pt x="6086551" y="2555770"/>
                  <a:pt x="6086787" y="2555417"/>
                </a:cubicBezTo>
                <a:cubicBezTo>
                  <a:pt x="6087023" y="2555063"/>
                  <a:pt x="6087435" y="2554784"/>
                  <a:pt x="6088024" y="2554577"/>
                </a:cubicBezTo>
                <a:cubicBezTo>
                  <a:pt x="6088613" y="2554371"/>
                  <a:pt x="6089379" y="2554195"/>
                  <a:pt x="6090321" y="2554047"/>
                </a:cubicBezTo>
                <a:cubicBezTo>
                  <a:pt x="6091264" y="2553900"/>
                  <a:pt x="6092501" y="2553826"/>
                  <a:pt x="6094033" y="2553826"/>
                </a:cubicBezTo>
                <a:cubicBezTo>
                  <a:pt x="6095447" y="2553826"/>
                  <a:pt x="6096640" y="2553900"/>
                  <a:pt x="6097612" y="2554047"/>
                </a:cubicBezTo>
                <a:cubicBezTo>
                  <a:pt x="6098584" y="2554195"/>
                  <a:pt x="6099364" y="2554371"/>
                  <a:pt x="6099953" y="2554577"/>
                </a:cubicBezTo>
                <a:cubicBezTo>
                  <a:pt x="6100543" y="2554784"/>
                  <a:pt x="6100955" y="2555063"/>
                  <a:pt x="6101190" y="2555417"/>
                </a:cubicBezTo>
                <a:cubicBezTo>
                  <a:pt x="6101426" y="2555770"/>
                  <a:pt x="6101544" y="2556183"/>
                  <a:pt x="6101544" y="2556654"/>
                </a:cubicBezTo>
                <a:lnTo>
                  <a:pt x="6101544" y="2666405"/>
                </a:lnTo>
                <a:cubicBezTo>
                  <a:pt x="6101544" y="2666877"/>
                  <a:pt x="6101426" y="2667289"/>
                  <a:pt x="6101190" y="2667643"/>
                </a:cubicBezTo>
                <a:cubicBezTo>
                  <a:pt x="6100955" y="2667996"/>
                  <a:pt x="6100543" y="2668276"/>
                  <a:pt x="6099953" y="2668482"/>
                </a:cubicBezTo>
                <a:cubicBezTo>
                  <a:pt x="6099364" y="2668688"/>
                  <a:pt x="6098584" y="2668865"/>
                  <a:pt x="6097612" y="2669012"/>
                </a:cubicBezTo>
                <a:cubicBezTo>
                  <a:pt x="6096640" y="2669160"/>
                  <a:pt x="6095447" y="2669233"/>
                  <a:pt x="6094033" y="2669233"/>
                </a:cubicBezTo>
                <a:cubicBezTo>
                  <a:pt x="6092501" y="2669233"/>
                  <a:pt x="6091264" y="2669160"/>
                  <a:pt x="6090321" y="2669012"/>
                </a:cubicBezTo>
                <a:cubicBezTo>
                  <a:pt x="6089379" y="2668865"/>
                  <a:pt x="6088613" y="2668688"/>
                  <a:pt x="6088024" y="2668482"/>
                </a:cubicBezTo>
                <a:cubicBezTo>
                  <a:pt x="6087435" y="2668276"/>
                  <a:pt x="6087023" y="2667996"/>
                  <a:pt x="6086787" y="2667643"/>
                </a:cubicBezTo>
                <a:cubicBezTo>
                  <a:pt x="6086551" y="2667289"/>
                  <a:pt x="6086433" y="2666877"/>
                  <a:pt x="6086433" y="2666405"/>
                </a:cubicBezTo>
                <a:lnTo>
                  <a:pt x="6086433" y="2615683"/>
                </a:lnTo>
                <a:lnTo>
                  <a:pt x="6034385" y="2615683"/>
                </a:lnTo>
                <a:lnTo>
                  <a:pt x="6034385" y="2666405"/>
                </a:lnTo>
                <a:cubicBezTo>
                  <a:pt x="6034385" y="2666877"/>
                  <a:pt x="6034268" y="2667289"/>
                  <a:pt x="6034032" y="2667643"/>
                </a:cubicBezTo>
                <a:cubicBezTo>
                  <a:pt x="6033796" y="2667996"/>
                  <a:pt x="6033384" y="2668276"/>
                  <a:pt x="6032795" y="2668482"/>
                </a:cubicBezTo>
                <a:cubicBezTo>
                  <a:pt x="6032206" y="2668688"/>
                  <a:pt x="6031425" y="2668865"/>
                  <a:pt x="6030453" y="2669012"/>
                </a:cubicBezTo>
                <a:cubicBezTo>
                  <a:pt x="6029481" y="2669160"/>
                  <a:pt x="6028259" y="2669233"/>
                  <a:pt x="6026786" y="2669233"/>
                </a:cubicBezTo>
                <a:cubicBezTo>
                  <a:pt x="6025372" y="2669233"/>
                  <a:pt x="6024164" y="2669160"/>
                  <a:pt x="6023163" y="2669012"/>
                </a:cubicBezTo>
                <a:cubicBezTo>
                  <a:pt x="6022161" y="2668865"/>
                  <a:pt x="6021366" y="2668688"/>
                  <a:pt x="6020777" y="2668482"/>
                </a:cubicBezTo>
                <a:cubicBezTo>
                  <a:pt x="6020188" y="2668276"/>
                  <a:pt x="6019776" y="2667996"/>
                  <a:pt x="6019540" y="2667643"/>
                </a:cubicBezTo>
                <a:cubicBezTo>
                  <a:pt x="6019304" y="2667289"/>
                  <a:pt x="6019186" y="2666877"/>
                  <a:pt x="6019186" y="2666405"/>
                </a:cubicBezTo>
                <a:lnTo>
                  <a:pt x="6019186" y="2556654"/>
                </a:lnTo>
                <a:cubicBezTo>
                  <a:pt x="6019186" y="2556183"/>
                  <a:pt x="6019304" y="2555770"/>
                  <a:pt x="6019540" y="2555417"/>
                </a:cubicBezTo>
                <a:cubicBezTo>
                  <a:pt x="6019776" y="2555063"/>
                  <a:pt x="6020188" y="2554784"/>
                  <a:pt x="6020777" y="2554577"/>
                </a:cubicBezTo>
                <a:cubicBezTo>
                  <a:pt x="6021366" y="2554371"/>
                  <a:pt x="6022161" y="2554195"/>
                  <a:pt x="6023163" y="2554047"/>
                </a:cubicBezTo>
                <a:cubicBezTo>
                  <a:pt x="6024164" y="2553900"/>
                  <a:pt x="6025372" y="2553826"/>
                  <a:pt x="6026786" y="2553826"/>
                </a:cubicBezTo>
                <a:close/>
                <a:moveTo>
                  <a:pt x="5776201" y="2553826"/>
                </a:moveTo>
                <a:cubicBezTo>
                  <a:pt x="5777968" y="2553826"/>
                  <a:pt x="5779397" y="2553885"/>
                  <a:pt x="5780487" y="2554003"/>
                </a:cubicBezTo>
                <a:cubicBezTo>
                  <a:pt x="5781577" y="2554121"/>
                  <a:pt x="5782446" y="2554283"/>
                  <a:pt x="5783094" y="2554489"/>
                </a:cubicBezTo>
                <a:cubicBezTo>
                  <a:pt x="5783742" y="2554695"/>
                  <a:pt x="5784228" y="2554990"/>
                  <a:pt x="5784552" y="2555373"/>
                </a:cubicBezTo>
                <a:cubicBezTo>
                  <a:pt x="5784876" y="2555756"/>
                  <a:pt x="5785185" y="2556242"/>
                  <a:pt x="5785479" y="2556831"/>
                </a:cubicBezTo>
                <a:lnTo>
                  <a:pt x="5801297" y="2589703"/>
                </a:lnTo>
                <a:cubicBezTo>
                  <a:pt x="5802766" y="2592826"/>
                  <a:pt x="5804232" y="2596095"/>
                  <a:pt x="5805696" y="2599512"/>
                </a:cubicBezTo>
                <a:cubicBezTo>
                  <a:pt x="5807159" y="2602929"/>
                  <a:pt x="5808654" y="2606375"/>
                  <a:pt x="5810177" y="2609851"/>
                </a:cubicBezTo>
                <a:lnTo>
                  <a:pt x="5810352" y="2609851"/>
                </a:lnTo>
                <a:cubicBezTo>
                  <a:pt x="5811699" y="2606493"/>
                  <a:pt x="5813089" y="2603150"/>
                  <a:pt x="5814525" y="2599821"/>
                </a:cubicBezTo>
                <a:cubicBezTo>
                  <a:pt x="5815960" y="2596493"/>
                  <a:pt x="5817412" y="2593208"/>
                  <a:pt x="5818882" y="2589968"/>
                </a:cubicBezTo>
                <a:lnTo>
                  <a:pt x="5834788" y="2556919"/>
                </a:lnTo>
                <a:cubicBezTo>
                  <a:pt x="5834965" y="2556330"/>
                  <a:pt x="5835215" y="2555829"/>
                  <a:pt x="5835539" y="2555417"/>
                </a:cubicBezTo>
                <a:cubicBezTo>
                  <a:pt x="5835864" y="2555005"/>
                  <a:pt x="5836305" y="2554695"/>
                  <a:pt x="5836865" y="2554489"/>
                </a:cubicBezTo>
                <a:cubicBezTo>
                  <a:pt x="5837425" y="2554283"/>
                  <a:pt x="5838205" y="2554121"/>
                  <a:pt x="5839206" y="2554003"/>
                </a:cubicBezTo>
                <a:cubicBezTo>
                  <a:pt x="5840208" y="2553885"/>
                  <a:pt x="5841475" y="2553826"/>
                  <a:pt x="5843006" y="2553826"/>
                </a:cubicBezTo>
                <a:cubicBezTo>
                  <a:pt x="5845127" y="2553826"/>
                  <a:pt x="5846791" y="2553900"/>
                  <a:pt x="5847999" y="2554047"/>
                </a:cubicBezTo>
                <a:cubicBezTo>
                  <a:pt x="5849207" y="2554195"/>
                  <a:pt x="5850046" y="2554475"/>
                  <a:pt x="5850517" y="2554887"/>
                </a:cubicBezTo>
                <a:cubicBezTo>
                  <a:pt x="5850989" y="2555299"/>
                  <a:pt x="5851151" y="2555888"/>
                  <a:pt x="5851003" y="2556654"/>
                </a:cubicBezTo>
                <a:cubicBezTo>
                  <a:pt x="5850856" y="2557420"/>
                  <a:pt x="5850459" y="2558451"/>
                  <a:pt x="5849810" y="2559747"/>
                </a:cubicBezTo>
                <a:lnTo>
                  <a:pt x="5817468" y="2624255"/>
                </a:lnTo>
                <a:lnTo>
                  <a:pt x="5817468" y="2666405"/>
                </a:lnTo>
                <a:cubicBezTo>
                  <a:pt x="5817468" y="2666877"/>
                  <a:pt x="5817351" y="2667289"/>
                  <a:pt x="5817117" y="2667643"/>
                </a:cubicBezTo>
                <a:cubicBezTo>
                  <a:pt x="5816883" y="2667996"/>
                  <a:pt x="5816473" y="2668276"/>
                  <a:pt x="5815887" y="2668482"/>
                </a:cubicBezTo>
                <a:cubicBezTo>
                  <a:pt x="5815301" y="2668688"/>
                  <a:pt x="5814510" y="2668865"/>
                  <a:pt x="5813515" y="2669012"/>
                </a:cubicBezTo>
                <a:cubicBezTo>
                  <a:pt x="5812519" y="2669160"/>
                  <a:pt x="5811319" y="2669233"/>
                  <a:pt x="5809913" y="2669233"/>
                </a:cubicBezTo>
                <a:cubicBezTo>
                  <a:pt x="5808448" y="2669233"/>
                  <a:pt x="5807233" y="2669160"/>
                  <a:pt x="5806267" y="2669012"/>
                </a:cubicBezTo>
                <a:cubicBezTo>
                  <a:pt x="5805300" y="2668865"/>
                  <a:pt x="5804509" y="2668688"/>
                  <a:pt x="5803895" y="2668482"/>
                </a:cubicBezTo>
                <a:cubicBezTo>
                  <a:pt x="5803280" y="2668276"/>
                  <a:pt x="5802855" y="2667996"/>
                  <a:pt x="5802621" y="2667643"/>
                </a:cubicBezTo>
                <a:cubicBezTo>
                  <a:pt x="5802387" y="2667289"/>
                  <a:pt x="5802269" y="2666877"/>
                  <a:pt x="5802269" y="2666405"/>
                </a:cubicBezTo>
                <a:lnTo>
                  <a:pt x="5802269" y="2624255"/>
                </a:lnTo>
                <a:lnTo>
                  <a:pt x="5769927" y="2559747"/>
                </a:lnTo>
                <a:cubicBezTo>
                  <a:pt x="5769279" y="2558392"/>
                  <a:pt x="5768882" y="2557332"/>
                  <a:pt x="5768734" y="2556566"/>
                </a:cubicBezTo>
                <a:cubicBezTo>
                  <a:pt x="5768587" y="2555800"/>
                  <a:pt x="5768734" y="2555211"/>
                  <a:pt x="5769176" y="2554798"/>
                </a:cubicBezTo>
                <a:cubicBezTo>
                  <a:pt x="5769618" y="2554386"/>
                  <a:pt x="5770413" y="2554121"/>
                  <a:pt x="5771562" y="2554003"/>
                </a:cubicBezTo>
                <a:cubicBezTo>
                  <a:pt x="5772710" y="2553885"/>
                  <a:pt x="5774257" y="2553826"/>
                  <a:pt x="5776201" y="2553826"/>
                </a:cubicBezTo>
                <a:close/>
                <a:moveTo>
                  <a:pt x="5560061" y="2553826"/>
                </a:moveTo>
                <a:cubicBezTo>
                  <a:pt x="5561534" y="2553826"/>
                  <a:pt x="5562756" y="2553900"/>
                  <a:pt x="5563728" y="2554047"/>
                </a:cubicBezTo>
                <a:cubicBezTo>
                  <a:pt x="5564700" y="2554195"/>
                  <a:pt x="5565481" y="2554371"/>
                  <a:pt x="5566070" y="2554577"/>
                </a:cubicBezTo>
                <a:cubicBezTo>
                  <a:pt x="5566659" y="2554784"/>
                  <a:pt x="5567071" y="2555063"/>
                  <a:pt x="5567307" y="2555417"/>
                </a:cubicBezTo>
                <a:cubicBezTo>
                  <a:pt x="5567543" y="2555770"/>
                  <a:pt x="5567660" y="2556183"/>
                  <a:pt x="5567660" y="2556654"/>
                </a:cubicBezTo>
                <a:lnTo>
                  <a:pt x="5567660" y="2602428"/>
                </a:lnTo>
                <a:lnTo>
                  <a:pt x="5619708" y="2602428"/>
                </a:lnTo>
                <a:lnTo>
                  <a:pt x="5619708" y="2556654"/>
                </a:lnTo>
                <a:cubicBezTo>
                  <a:pt x="5619708" y="2556183"/>
                  <a:pt x="5619826" y="2555770"/>
                  <a:pt x="5620062" y="2555417"/>
                </a:cubicBezTo>
                <a:cubicBezTo>
                  <a:pt x="5620298" y="2555063"/>
                  <a:pt x="5620710" y="2554784"/>
                  <a:pt x="5621299" y="2554577"/>
                </a:cubicBezTo>
                <a:cubicBezTo>
                  <a:pt x="5621888" y="2554371"/>
                  <a:pt x="5622654" y="2554195"/>
                  <a:pt x="5623596" y="2554047"/>
                </a:cubicBezTo>
                <a:cubicBezTo>
                  <a:pt x="5624539" y="2553900"/>
                  <a:pt x="5625776" y="2553826"/>
                  <a:pt x="5627308" y="2553826"/>
                </a:cubicBezTo>
                <a:cubicBezTo>
                  <a:pt x="5628722" y="2553826"/>
                  <a:pt x="5629915" y="2553900"/>
                  <a:pt x="5630887" y="2554047"/>
                </a:cubicBezTo>
                <a:cubicBezTo>
                  <a:pt x="5631859" y="2554195"/>
                  <a:pt x="5632639" y="2554371"/>
                  <a:pt x="5633228" y="2554577"/>
                </a:cubicBezTo>
                <a:cubicBezTo>
                  <a:pt x="5633818" y="2554784"/>
                  <a:pt x="5634230" y="2555063"/>
                  <a:pt x="5634465" y="2555417"/>
                </a:cubicBezTo>
                <a:cubicBezTo>
                  <a:pt x="5634701" y="2555770"/>
                  <a:pt x="5634819" y="2556183"/>
                  <a:pt x="5634819" y="2556654"/>
                </a:cubicBezTo>
                <a:lnTo>
                  <a:pt x="5634819" y="2666405"/>
                </a:lnTo>
                <a:cubicBezTo>
                  <a:pt x="5634819" y="2666877"/>
                  <a:pt x="5634701" y="2667289"/>
                  <a:pt x="5634465" y="2667643"/>
                </a:cubicBezTo>
                <a:cubicBezTo>
                  <a:pt x="5634230" y="2667996"/>
                  <a:pt x="5633818" y="2668276"/>
                  <a:pt x="5633228" y="2668482"/>
                </a:cubicBezTo>
                <a:cubicBezTo>
                  <a:pt x="5632639" y="2668688"/>
                  <a:pt x="5631859" y="2668865"/>
                  <a:pt x="5630887" y="2669012"/>
                </a:cubicBezTo>
                <a:cubicBezTo>
                  <a:pt x="5629915" y="2669160"/>
                  <a:pt x="5628722" y="2669233"/>
                  <a:pt x="5627308" y="2669233"/>
                </a:cubicBezTo>
                <a:cubicBezTo>
                  <a:pt x="5625776" y="2669233"/>
                  <a:pt x="5624539" y="2669160"/>
                  <a:pt x="5623596" y="2669012"/>
                </a:cubicBezTo>
                <a:cubicBezTo>
                  <a:pt x="5622654" y="2668865"/>
                  <a:pt x="5621888" y="2668688"/>
                  <a:pt x="5621299" y="2668482"/>
                </a:cubicBezTo>
                <a:cubicBezTo>
                  <a:pt x="5620710" y="2668276"/>
                  <a:pt x="5620298" y="2667996"/>
                  <a:pt x="5620062" y="2667643"/>
                </a:cubicBezTo>
                <a:cubicBezTo>
                  <a:pt x="5619826" y="2667289"/>
                  <a:pt x="5619708" y="2666877"/>
                  <a:pt x="5619708" y="2666405"/>
                </a:cubicBezTo>
                <a:lnTo>
                  <a:pt x="5619708" y="2615683"/>
                </a:lnTo>
                <a:lnTo>
                  <a:pt x="5567660" y="2615683"/>
                </a:lnTo>
                <a:lnTo>
                  <a:pt x="5567660" y="2666405"/>
                </a:lnTo>
                <a:cubicBezTo>
                  <a:pt x="5567660" y="2666877"/>
                  <a:pt x="5567543" y="2667289"/>
                  <a:pt x="5567307" y="2667643"/>
                </a:cubicBezTo>
                <a:cubicBezTo>
                  <a:pt x="5567071" y="2667996"/>
                  <a:pt x="5566659" y="2668276"/>
                  <a:pt x="5566070" y="2668482"/>
                </a:cubicBezTo>
                <a:cubicBezTo>
                  <a:pt x="5565481" y="2668688"/>
                  <a:pt x="5564700" y="2668865"/>
                  <a:pt x="5563728" y="2669012"/>
                </a:cubicBezTo>
                <a:cubicBezTo>
                  <a:pt x="5562756" y="2669160"/>
                  <a:pt x="5561534" y="2669233"/>
                  <a:pt x="5560061" y="2669233"/>
                </a:cubicBezTo>
                <a:cubicBezTo>
                  <a:pt x="5558647" y="2669233"/>
                  <a:pt x="5557439" y="2669160"/>
                  <a:pt x="5556438" y="2669012"/>
                </a:cubicBezTo>
                <a:cubicBezTo>
                  <a:pt x="5555436" y="2668865"/>
                  <a:pt x="5554641" y="2668688"/>
                  <a:pt x="5554052" y="2668482"/>
                </a:cubicBezTo>
                <a:cubicBezTo>
                  <a:pt x="5553463" y="2668276"/>
                  <a:pt x="5553051" y="2667996"/>
                  <a:pt x="5552815" y="2667643"/>
                </a:cubicBezTo>
                <a:cubicBezTo>
                  <a:pt x="5552579" y="2667289"/>
                  <a:pt x="5552461" y="2666877"/>
                  <a:pt x="5552461" y="2666405"/>
                </a:cubicBezTo>
                <a:lnTo>
                  <a:pt x="5552461" y="2556654"/>
                </a:lnTo>
                <a:cubicBezTo>
                  <a:pt x="5552461" y="2556183"/>
                  <a:pt x="5552579" y="2555770"/>
                  <a:pt x="5552815" y="2555417"/>
                </a:cubicBezTo>
                <a:cubicBezTo>
                  <a:pt x="5553051" y="2555063"/>
                  <a:pt x="5553463" y="2554784"/>
                  <a:pt x="5554052" y="2554577"/>
                </a:cubicBezTo>
                <a:cubicBezTo>
                  <a:pt x="5554641" y="2554371"/>
                  <a:pt x="5555436" y="2554195"/>
                  <a:pt x="5556438" y="2554047"/>
                </a:cubicBezTo>
                <a:cubicBezTo>
                  <a:pt x="5557439" y="2553900"/>
                  <a:pt x="5558647" y="2553826"/>
                  <a:pt x="5560061" y="2553826"/>
                </a:cubicBezTo>
                <a:close/>
                <a:moveTo>
                  <a:pt x="5309476" y="2553826"/>
                </a:moveTo>
                <a:cubicBezTo>
                  <a:pt x="5311243" y="2553826"/>
                  <a:pt x="5312672" y="2553885"/>
                  <a:pt x="5313762" y="2554003"/>
                </a:cubicBezTo>
                <a:cubicBezTo>
                  <a:pt x="5314852" y="2554121"/>
                  <a:pt x="5315721" y="2554283"/>
                  <a:pt x="5316369" y="2554489"/>
                </a:cubicBezTo>
                <a:cubicBezTo>
                  <a:pt x="5317017" y="2554695"/>
                  <a:pt x="5317503" y="2554990"/>
                  <a:pt x="5317827" y="2555373"/>
                </a:cubicBezTo>
                <a:cubicBezTo>
                  <a:pt x="5318151" y="2555756"/>
                  <a:pt x="5318460" y="2556242"/>
                  <a:pt x="5318754" y="2556831"/>
                </a:cubicBezTo>
                <a:lnTo>
                  <a:pt x="5334572" y="2589703"/>
                </a:lnTo>
                <a:cubicBezTo>
                  <a:pt x="5336041" y="2592826"/>
                  <a:pt x="5337507" y="2596095"/>
                  <a:pt x="5338971" y="2599512"/>
                </a:cubicBezTo>
                <a:cubicBezTo>
                  <a:pt x="5340434" y="2602929"/>
                  <a:pt x="5341929" y="2606375"/>
                  <a:pt x="5343452" y="2609851"/>
                </a:cubicBezTo>
                <a:lnTo>
                  <a:pt x="5343627" y="2609851"/>
                </a:lnTo>
                <a:cubicBezTo>
                  <a:pt x="5344974" y="2606493"/>
                  <a:pt x="5346364" y="2603150"/>
                  <a:pt x="5347800" y="2599821"/>
                </a:cubicBezTo>
                <a:cubicBezTo>
                  <a:pt x="5349235" y="2596493"/>
                  <a:pt x="5350687" y="2593208"/>
                  <a:pt x="5352157" y="2589968"/>
                </a:cubicBezTo>
                <a:lnTo>
                  <a:pt x="5368063" y="2556919"/>
                </a:lnTo>
                <a:cubicBezTo>
                  <a:pt x="5368240" y="2556330"/>
                  <a:pt x="5368490" y="2555829"/>
                  <a:pt x="5368814" y="2555417"/>
                </a:cubicBezTo>
                <a:cubicBezTo>
                  <a:pt x="5369139" y="2555005"/>
                  <a:pt x="5369580" y="2554695"/>
                  <a:pt x="5370140" y="2554489"/>
                </a:cubicBezTo>
                <a:cubicBezTo>
                  <a:pt x="5370700" y="2554283"/>
                  <a:pt x="5371480" y="2554121"/>
                  <a:pt x="5372481" y="2554003"/>
                </a:cubicBezTo>
                <a:cubicBezTo>
                  <a:pt x="5373483" y="2553885"/>
                  <a:pt x="5374750" y="2553826"/>
                  <a:pt x="5376281" y="2553826"/>
                </a:cubicBezTo>
                <a:cubicBezTo>
                  <a:pt x="5378402" y="2553826"/>
                  <a:pt x="5380066" y="2553900"/>
                  <a:pt x="5381274" y="2554047"/>
                </a:cubicBezTo>
                <a:cubicBezTo>
                  <a:pt x="5382482" y="2554195"/>
                  <a:pt x="5383321" y="2554475"/>
                  <a:pt x="5383792" y="2554887"/>
                </a:cubicBezTo>
                <a:cubicBezTo>
                  <a:pt x="5384264" y="2555299"/>
                  <a:pt x="5384426" y="2555888"/>
                  <a:pt x="5384278" y="2556654"/>
                </a:cubicBezTo>
                <a:cubicBezTo>
                  <a:pt x="5384131" y="2557420"/>
                  <a:pt x="5383734" y="2558451"/>
                  <a:pt x="5383085" y="2559747"/>
                </a:cubicBezTo>
                <a:lnTo>
                  <a:pt x="5350743" y="2624255"/>
                </a:lnTo>
                <a:lnTo>
                  <a:pt x="5350743" y="2666405"/>
                </a:lnTo>
                <a:cubicBezTo>
                  <a:pt x="5350743" y="2666877"/>
                  <a:pt x="5350626" y="2667289"/>
                  <a:pt x="5350392" y="2667643"/>
                </a:cubicBezTo>
                <a:cubicBezTo>
                  <a:pt x="5350158" y="2667996"/>
                  <a:pt x="5349748" y="2668276"/>
                  <a:pt x="5349162" y="2668482"/>
                </a:cubicBezTo>
                <a:cubicBezTo>
                  <a:pt x="5348576" y="2668688"/>
                  <a:pt x="5347785" y="2668865"/>
                  <a:pt x="5346790" y="2669012"/>
                </a:cubicBezTo>
                <a:cubicBezTo>
                  <a:pt x="5345794" y="2669160"/>
                  <a:pt x="5344594" y="2669233"/>
                  <a:pt x="5343188" y="2669233"/>
                </a:cubicBezTo>
                <a:cubicBezTo>
                  <a:pt x="5341723" y="2669233"/>
                  <a:pt x="5340508" y="2669160"/>
                  <a:pt x="5339542" y="2669012"/>
                </a:cubicBezTo>
                <a:cubicBezTo>
                  <a:pt x="5338575" y="2668865"/>
                  <a:pt x="5337784" y="2668688"/>
                  <a:pt x="5337170" y="2668482"/>
                </a:cubicBezTo>
                <a:cubicBezTo>
                  <a:pt x="5336555" y="2668276"/>
                  <a:pt x="5336130" y="2667996"/>
                  <a:pt x="5335896" y="2667643"/>
                </a:cubicBezTo>
                <a:cubicBezTo>
                  <a:pt x="5335662" y="2667289"/>
                  <a:pt x="5335544" y="2666877"/>
                  <a:pt x="5335544" y="2666405"/>
                </a:cubicBezTo>
                <a:lnTo>
                  <a:pt x="5335544" y="2624255"/>
                </a:lnTo>
                <a:lnTo>
                  <a:pt x="5303202" y="2559747"/>
                </a:lnTo>
                <a:cubicBezTo>
                  <a:pt x="5302554" y="2558392"/>
                  <a:pt x="5302157" y="2557332"/>
                  <a:pt x="5302009" y="2556566"/>
                </a:cubicBezTo>
                <a:cubicBezTo>
                  <a:pt x="5301862" y="2555800"/>
                  <a:pt x="5302009" y="2555211"/>
                  <a:pt x="5302451" y="2554798"/>
                </a:cubicBezTo>
                <a:cubicBezTo>
                  <a:pt x="5302893" y="2554386"/>
                  <a:pt x="5303688" y="2554121"/>
                  <a:pt x="5304837" y="2554003"/>
                </a:cubicBezTo>
                <a:cubicBezTo>
                  <a:pt x="5305985" y="2553885"/>
                  <a:pt x="5307532" y="2553826"/>
                  <a:pt x="5309476" y="2553826"/>
                </a:cubicBezTo>
                <a:close/>
                <a:moveTo>
                  <a:pt x="5083811" y="2553826"/>
                </a:moveTo>
                <a:cubicBezTo>
                  <a:pt x="5085284" y="2553826"/>
                  <a:pt x="5086506" y="2553900"/>
                  <a:pt x="5087478" y="2554047"/>
                </a:cubicBezTo>
                <a:cubicBezTo>
                  <a:pt x="5088450" y="2554195"/>
                  <a:pt x="5089231" y="2554371"/>
                  <a:pt x="5089820" y="2554577"/>
                </a:cubicBezTo>
                <a:cubicBezTo>
                  <a:pt x="5090409" y="2554784"/>
                  <a:pt x="5090821" y="2555063"/>
                  <a:pt x="5091057" y="2555417"/>
                </a:cubicBezTo>
                <a:cubicBezTo>
                  <a:pt x="5091293" y="2555770"/>
                  <a:pt x="5091410" y="2556183"/>
                  <a:pt x="5091410" y="2556654"/>
                </a:cubicBezTo>
                <a:lnTo>
                  <a:pt x="5091410" y="2602428"/>
                </a:lnTo>
                <a:lnTo>
                  <a:pt x="5143458" y="2602428"/>
                </a:lnTo>
                <a:lnTo>
                  <a:pt x="5143458" y="2556654"/>
                </a:lnTo>
                <a:cubicBezTo>
                  <a:pt x="5143458" y="2556183"/>
                  <a:pt x="5143576" y="2555770"/>
                  <a:pt x="5143812" y="2555417"/>
                </a:cubicBezTo>
                <a:cubicBezTo>
                  <a:pt x="5144048" y="2555063"/>
                  <a:pt x="5144460" y="2554784"/>
                  <a:pt x="5145049" y="2554577"/>
                </a:cubicBezTo>
                <a:cubicBezTo>
                  <a:pt x="5145638" y="2554371"/>
                  <a:pt x="5146404" y="2554195"/>
                  <a:pt x="5147346" y="2554047"/>
                </a:cubicBezTo>
                <a:cubicBezTo>
                  <a:pt x="5148289" y="2553900"/>
                  <a:pt x="5149526" y="2553826"/>
                  <a:pt x="5151058" y="2553826"/>
                </a:cubicBezTo>
                <a:cubicBezTo>
                  <a:pt x="5152472" y="2553826"/>
                  <a:pt x="5153665" y="2553900"/>
                  <a:pt x="5154637" y="2554047"/>
                </a:cubicBezTo>
                <a:cubicBezTo>
                  <a:pt x="5155609" y="2554195"/>
                  <a:pt x="5156389" y="2554371"/>
                  <a:pt x="5156978" y="2554577"/>
                </a:cubicBezTo>
                <a:cubicBezTo>
                  <a:pt x="5157568" y="2554784"/>
                  <a:pt x="5157980" y="2555063"/>
                  <a:pt x="5158215" y="2555417"/>
                </a:cubicBezTo>
                <a:cubicBezTo>
                  <a:pt x="5158451" y="2555770"/>
                  <a:pt x="5158569" y="2556183"/>
                  <a:pt x="5158569" y="2556654"/>
                </a:cubicBezTo>
                <a:lnTo>
                  <a:pt x="5158569" y="2666405"/>
                </a:lnTo>
                <a:cubicBezTo>
                  <a:pt x="5158569" y="2666877"/>
                  <a:pt x="5158451" y="2667289"/>
                  <a:pt x="5158215" y="2667643"/>
                </a:cubicBezTo>
                <a:cubicBezTo>
                  <a:pt x="5157980" y="2667996"/>
                  <a:pt x="5157568" y="2668276"/>
                  <a:pt x="5156978" y="2668482"/>
                </a:cubicBezTo>
                <a:cubicBezTo>
                  <a:pt x="5156389" y="2668688"/>
                  <a:pt x="5155609" y="2668865"/>
                  <a:pt x="5154637" y="2669012"/>
                </a:cubicBezTo>
                <a:cubicBezTo>
                  <a:pt x="5153665" y="2669160"/>
                  <a:pt x="5152472" y="2669233"/>
                  <a:pt x="5151058" y="2669233"/>
                </a:cubicBezTo>
                <a:cubicBezTo>
                  <a:pt x="5149526" y="2669233"/>
                  <a:pt x="5148289" y="2669160"/>
                  <a:pt x="5147346" y="2669012"/>
                </a:cubicBezTo>
                <a:cubicBezTo>
                  <a:pt x="5146404" y="2668865"/>
                  <a:pt x="5145638" y="2668688"/>
                  <a:pt x="5145049" y="2668482"/>
                </a:cubicBezTo>
                <a:cubicBezTo>
                  <a:pt x="5144460" y="2668276"/>
                  <a:pt x="5144048" y="2667996"/>
                  <a:pt x="5143812" y="2667643"/>
                </a:cubicBezTo>
                <a:cubicBezTo>
                  <a:pt x="5143576" y="2667289"/>
                  <a:pt x="5143458" y="2666877"/>
                  <a:pt x="5143458" y="2666405"/>
                </a:cubicBezTo>
                <a:lnTo>
                  <a:pt x="5143458" y="2615683"/>
                </a:lnTo>
                <a:lnTo>
                  <a:pt x="5091410" y="2615683"/>
                </a:lnTo>
                <a:lnTo>
                  <a:pt x="5091410" y="2666405"/>
                </a:lnTo>
                <a:cubicBezTo>
                  <a:pt x="5091410" y="2666877"/>
                  <a:pt x="5091293" y="2667289"/>
                  <a:pt x="5091057" y="2667643"/>
                </a:cubicBezTo>
                <a:cubicBezTo>
                  <a:pt x="5090821" y="2667996"/>
                  <a:pt x="5090409" y="2668276"/>
                  <a:pt x="5089820" y="2668482"/>
                </a:cubicBezTo>
                <a:cubicBezTo>
                  <a:pt x="5089231" y="2668688"/>
                  <a:pt x="5088450" y="2668865"/>
                  <a:pt x="5087478" y="2669012"/>
                </a:cubicBezTo>
                <a:cubicBezTo>
                  <a:pt x="5086506" y="2669160"/>
                  <a:pt x="5085284" y="2669233"/>
                  <a:pt x="5083811" y="2669233"/>
                </a:cubicBezTo>
                <a:cubicBezTo>
                  <a:pt x="5082397" y="2669233"/>
                  <a:pt x="5081189" y="2669160"/>
                  <a:pt x="5080188" y="2669012"/>
                </a:cubicBezTo>
                <a:cubicBezTo>
                  <a:pt x="5079186" y="2668865"/>
                  <a:pt x="5078391" y="2668688"/>
                  <a:pt x="5077802" y="2668482"/>
                </a:cubicBezTo>
                <a:cubicBezTo>
                  <a:pt x="5077213" y="2668276"/>
                  <a:pt x="5076801" y="2667996"/>
                  <a:pt x="5076565" y="2667643"/>
                </a:cubicBezTo>
                <a:cubicBezTo>
                  <a:pt x="5076329" y="2667289"/>
                  <a:pt x="5076211" y="2666877"/>
                  <a:pt x="5076211" y="2666405"/>
                </a:cubicBezTo>
                <a:lnTo>
                  <a:pt x="5076211" y="2556654"/>
                </a:lnTo>
                <a:cubicBezTo>
                  <a:pt x="5076211" y="2556183"/>
                  <a:pt x="5076329" y="2555770"/>
                  <a:pt x="5076565" y="2555417"/>
                </a:cubicBezTo>
                <a:cubicBezTo>
                  <a:pt x="5076801" y="2555063"/>
                  <a:pt x="5077213" y="2554784"/>
                  <a:pt x="5077802" y="2554577"/>
                </a:cubicBezTo>
                <a:cubicBezTo>
                  <a:pt x="5078391" y="2554371"/>
                  <a:pt x="5079186" y="2554195"/>
                  <a:pt x="5080188" y="2554047"/>
                </a:cubicBezTo>
                <a:cubicBezTo>
                  <a:pt x="5081189" y="2553900"/>
                  <a:pt x="5082397" y="2553826"/>
                  <a:pt x="5083811" y="2553826"/>
                </a:cubicBezTo>
                <a:close/>
                <a:moveTo>
                  <a:pt x="4833226" y="2553826"/>
                </a:moveTo>
                <a:cubicBezTo>
                  <a:pt x="4834993" y="2553826"/>
                  <a:pt x="4836422" y="2553885"/>
                  <a:pt x="4837512" y="2554003"/>
                </a:cubicBezTo>
                <a:cubicBezTo>
                  <a:pt x="4838602" y="2554121"/>
                  <a:pt x="4839471" y="2554283"/>
                  <a:pt x="4840119" y="2554489"/>
                </a:cubicBezTo>
                <a:cubicBezTo>
                  <a:pt x="4840767" y="2554695"/>
                  <a:pt x="4841253" y="2554990"/>
                  <a:pt x="4841577" y="2555373"/>
                </a:cubicBezTo>
                <a:cubicBezTo>
                  <a:pt x="4841901" y="2555756"/>
                  <a:pt x="4842210" y="2556242"/>
                  <a:pt x="4842504" y="2556831"/>
                </a:cubicBezTo>
                <a:lnTo>
                  <a:pt x="4858322" y="2589703"/>
                </a:lnTo>
                <a:cubicBezTo>
                  <a:pt x="4859791" y="2592826"/>
                  <a:pt x="4861257" y="2596095"/>
                  <a:pt x="4862721" y="2599512"/>
                </a:cubicBezTo>
                <a:cubicBezTo>
                  <a:pt x="4864184" y="2602929"/>
                  <a:pt x="4865679" y="2606375"/>
                  <a:pt x="4867202" y="2609851"/>
                </a:cubicBezTo>
                <a:lnTo>
                  <a:pt x="4867377" y="2609851"/>
                </a:lnTo>
                <a:cubicBezTo>
                  <a:pt x="4868724" y="2606493"/>
                  <a:pt x="4870114" y="2603150"/>
                  <a:pt x="4871550" y="2599821"/>
                </a:cubicBezTo>
                <a:cubicBezTo>
                  <a:pt x="4872985" y="2596493"/>
                  <a:pt x="4874437" y="2593208"/>
                  <a:pt x="4875907" y="2589968"/>
                </a:cubicBezTo>
                <a:lnTo>
                  <a:pt x="4891813" y="2556919"/>
                </a:lnTo>
                <a:cubicBezTo>
                  <a:pt x="4891990" y="2556330"/>
                  <a:pt x="4892240" y="2555829"/>
                  <a:pt x="4892564" y="2555417"/>
                </a:cubicBezTo>
                <a:cubicBezTo>
                  <a:pt x="4892889" y="2555005"/>
                  <a:pt x="4893330" y="2554695"/>
                  <a:pt x="4893890" y="2554489"/>
                </a:cubicBezTo>
                <a:cubicBezTo>
                  <a:pt x="4894450" y="2554283"/>
                  <a:pt x="4895230" y="2554121"/>
                  <a:pt x="4896231" y="2554003"/>
                </a:cubicBezTo>
                <a:cubicBezTo>
                  <a:pt x="4897233" y="2553885"/>
                  <a:pt x="4898500" y="2553826"/>
                  <a:pt x="4900031" y="2553826"/>
                </a:cubicBezTo>
                <a:cubicBezTo>
                  <a:pt x="4902152" y="2553826"/>
                  <a:pt x="4903816" y="2553900"/>
                  <a:pt x="4905024" y="2554047"/>
                </a:cubicBezTo>
                <a:cubicBezTo>
                  <a:pt x="4906232" y="2554195"/>
                  <a:pt x="4907071" y="2554475"/>
                  <a:pt x="4907542" y="2554887"/>
                </a:cubicBezTo>
                <a:cubicBezTo>
                  <a:pt x="4908014" y="2555299"/>
                  <a:pt x="4908176" y="2555888"/>
                  <a:pt x="4908028" y="2556654"/>
                </a:cubicBezTo>
                <a:cubicBezTo>
                  <a:pt x="4907881" y="2557420"/>
                  <a:pt x="4907484" y="2558451"/>
                  <a:pt x="4906835" y="2559747"/>
                </a:cubicBezTo>
                <a:lnTo>
                  <a:pt x="4874493" y="2624255"/>
                </a:lnTo>
                <a:lnTo>
                  <a:pt x="4874493" y="2666405"/>
                </a:lnTo>
                <a:cubicBezTo>
                  <a:pt x="4874493" y="2666877"/>
                  <a:pt x="4874376" y="2667289"/>
                  <a:pt x="4874142" y="2667643"/>
                </a:cubicBezTo>
                <a:cubicBezTo>
                  <a:pt x="4873908" y="2667996"/>
                  <a:pt x="4873498" y="2668276"/>
                  <a:pt x="4872912" y="2668482"/>
                </a:cubicBezTo>
                <a:cubicBezTo>
                  <a:pt x="4872326" y="2668688"/>
                  <a:pt x="4871535" y="2668865"/>
                  <a:pt x="4870540" y="2669012"/>
                </a:cubicBezTo>
                <a:cubicBezTo>
                  <a:pt x="4869544" y="2669160"/>
                  <a:pt x="4868344" y="2669233"/>
                  <a:pt x="4866938" y="2669233"/>
                </a:cubicBezTo>
                <a:cubicBezTo>
                  <a:pt x="4865473" y="2669233"/>
                  <a:pt x="4864258" y="2669160"/>
                  <a:pt x="4863292" y="2669012"/>
                </a:cubicBezTo>
                <a:cubicBezTo>
                  <a:pt x="4862325" y="2668865"/>
                  <a:pt x="4861534" y="2668688"/>
                  <a:pt x="4860920" y="2668482"/>
                </a:cubicBezTo>
                <a:cubicBezTo>
                  <a:pt x="4860305" y="2668276"/>
                  <a:pt x="4859880" y="2667996"/>
                  <a:pt x="4859646" y="2667643"/>
                </a:cubicBezTo>
                <a:cubicBezTo>
                  <a:pt x="4859412" y="2667289"/>
                  <a:pt x="4859294" y="2666877"/>
                  <a:pt x="4859294" y="2666405"/>
                </a:cubicBezTo>
                <a:lnTo>
                  <a:pt x="4859294" y="2624255"/>
                </a:lnTo>
                <a:lnTo>
                  <a:pt x="4826952" y="2559747"/>
                </a:lnTo>
                <a:cubicBezTo>
                  <a:pt x="4826304" y="2558392"/>
                  <a:pt x="4825907" y="2557332"/>
                  <a:pt x="4825759" y="2556566"/>
                </a:cubicBezTo>
                <a:cubicBezTo>
                  <a:pt x="4825612" y="2555800"/>
                  <a:pt x="4825759" y="2555211"/>
                  <a:pt x="4826201" y="2554798"/>
                </a:cubicBezTo>
                <a:cubicBezTo>
                  <a:pt x="4826643" y="2554386"/>
                  <a:pt x="4827438" y="2554121"/>
                  <a:pt x="4828587" y="2554003"/>
                </a:cubicBezTo>
                <a:cubicBezTo>
                  <a:pt x="4829735" y="2553885"/>
                  <a:pt x="4831282" y="2553826"/>
                  <a:pt x="4833226" y="2553826"/>
                </a:cubicBezTo>
                <a:close/>
                <a:moveTo>
                  <a:pt x="4617086" y="2553826"/>
                </a:moveTo>
                <a:cubicBezTo>
                  <a:pt x="4618559" y="2553826"/>
                  <a:pt x="4619781" y="2553900"/>
                  <a:pt x="4620753" y="2554047"/>
                </a:cubicBezTo>
                <a:cubicBezTo>
                  <a:pt x="4621725" y="2554195"/>
                  <a:pt x="4622506" y="2554371"/>
                  <a:pt x="4623095" y="2554577"/>
                </a:cubicBezTo>
                <a:cubicBezTo>
                  <a:pt x="4623684" y="2554784"/>
                  <a:pt x="4624096" y="2555063"/>
                  <a:pt x="4624332" y="2555417"/>
                </a:cubicBezTo>
                <a:cubicBezTo>
                  <a:pt x="4624568" y="2555770"/>
                  <a:pt x="4624685" y="2556183"/>
                  <a:pt x="4624685" y="2556654"/>
                </a:cubicBezTo>
                <a:lnTo>
                  <a:pt x="4624685" y="2602428"/>
                </a:lnTo>
                <a:lnTo>
                  <a:pt x="4676733" y="2602428"/>
                </a:lnTo>
                <a:lnTo>
                  <a:pt x="4676733" y="2556654"/>
                </a:lnTo>
                <a:cubicBezTo>
                  <a:pt x="4676733" y="2556183"/>
                  <a:pt x="4676851" y="2555770"/>
                  <a:pt x="4677087" y="2555417"/>
                </a:cubicBezTo>
                <a:cubicBezTo>
                  <a:pt x="4677323" y="2555063"/>
                  <a:pt x="4677735" y="2554784"/>
                  <a:pt x="4678324" y="2554577"/>
                </a:cubicBezTo>
                <a:cubicBezTo>
                  <a:pt x="4678913" y="2554371"/>
                  <a:pt x="4679679" y="2554195"/>
                  <a:pt x="4680621" y="2554047"/>
                </a:cubicBezTo>
                <a:cubicBezTo>
                  <a:pt x="4681564" y="2553900"/>
                  <a:pt x="4682801" y="2553826"/>
                  <a:pt x="4684333" y="2553826"/>
                </a:cubicBezTo>
                <a:cubicBezTo>
                  <a:pt x="4685747" y="2553826"/>
                  <a:pt x="4686940" y="2553900"/>
                  <a:pt x="4687912" y="2554047"/>
                </a:cubicBezTo>
                <a:cubicBezTo>
                  <a:pt x="4688884" y="2554195"/>
                  <a:pt x="4689664" y="2554371"/>
                  <a:pt x="4690253" y="2554577"/>
                </a:cubicBezTo>
                <a:cubicBezTo>
                  <a:pt x="4690843" y="2554784"/>
                  <a:pt x="4691255" y="2555063"/>
                  <a:pt x="4691490" y="2555417"/>
                </a:cubicBezTo>
                <a:cubicBezTo>
                  <a:pt x="4691726" y="2555770"/>
                  <a:pt x="4691844" y="2556183"/>
                  <a:pt x="4691844" y="2556654"/>
                </a:cubicBezTo>
                <a:lnTo>
                  <a:pt x="4691844" y="2666405"/>
                </a:lnTo>
                <a:cubicBezTo>
                  <a:pt x="4691844" y="2666877"/>
                  <a:pt x="4691726" y="2667289"/>
                  <a:pt x="4691490" y="2667643"/>
                </a:cubicBezTo>
                <a:cubicBezTo>
                  <a:pt x="4691255" y="2667996"/>
                  <a:pt x="4690843" y="2668276"/>
                  <a:pt x="4690253" y="2668482"/>
                </a:cubicBezTo>
                <a:cubicBezTo>
                  <a:pt x="4689664" y="2668688"/>
                  <a:pt x="4688884" y="2668865"/>
                  <a:pt x="4687912" y="2669012"/>
                </a:cubicBezTo>
                <a:cubicBezTo>
                  <a:pt x="4686940" y="2669160"/>
                  <a:pt x="4685747" y="2669233"/>
                  <a:pt x="4684333" y="2669233"/>
                </a:cubicBezTo>
                <a:cubicBezTo>
                  <a:pt x="4682801" y="2669233"/>
                  <a:pt x="4681564" y="2669160"/>
                  <a:pt x="4680621" y="2669012"/>
                </a:cubicBezTo>
                <a:cubicBezTo>
                  <a:pt x="4679679" y="2668865"/>
                  <a:pt x="4678913" y="2668688"/>
                  <a:pt x="4678324" y="2668482"/>
                </a:cubicBezTo>
                <a:cubicBezTo>
                  <a:pt x="4677735" y="2668276"/>
                  <a:pt x="4677323" y="2667996"/>
                  <a:pt x="4677087" y="2667643"/>
                </a:cubicBezTo>
                <a:cubicBezTo>
                  <a:pt x="4676851" y="2667289"/>
                  <a:pt x="4676733" y="2666877"/>
                  <a:pt x="4676733" y="2666405"/>
                </a:cubicBezTo>
                <a:lnTo>
                  <a:pt x="4676733" y="2615683"/>
                </a:lnTo>
                <a:lnTo>
                  <a:pt x="4624685" y="2615683"/>
                </a:lnTo>
                <a:lnTo>
                  <a:pt x="4624685" y="2666405"/>
                </a:lnTo>
                <a:cubicBezTo>
                  <a:pt x="4624685" y="2666877"/>
                  <a:pt x="4624568" y="2667289"/>
                  <a:pt x="4624332" y="2667643"/>
                </a:cubicBezTo>
                <a:cubicBezTo>
                  <a:pt x="4624096" y="2667996"/>
                  <a:pt x="4623684" y="2668276"/>
                  <a:pt x="4623095" y="2668482"/>
                </a:cubicBezTo>
                <a:cubicBezTo>
                  <a:pt x="4622506" y="2668688"/>
                  <a:pt x="4621725" y="2668865"/>
                  <a:pt x="4620753" y="2669012"/>
                </a:cubicBezTo>
                <a:cubicBezTo>
                  <a:pt x="4619781" y="2669160"/>
                  <a:pt x="4618559" y="2669233"/>
                  <a:pt x="4617086" y="2669233"/>
                </a:cubicBezTo>
                <a:cubicBezTo>
                  <a:pt x="4615672" y="2669233"/>
                  <a:pt x="4614464" y="2669160"/>
                  <a:pt x="4613463" y="2669012"/>
                </a:cubicBezTo>
                <a:cubicBezTo>
                  <a:pt x="4612461" y="2668865"/>
                  <a:pt x="4611666" y="2668688"/>
                  <a:pt x="4611077" y="2668482"/>
                </a:cubicBezTo>
                <a:cubicBezTo>
                  <a:pt x="4610488" y="2668276"/>
                  <a:pt x="4610076" y="2667996"/>
                  <a:pt x="4609840" y="2667643"/>
                </a:cubicBezTo>
                <a:cubicBezTo>
                  <a:pt x="4609604" y="2667289"/>
                  <a:pt x="4609486" y="2666877"/>
                  <a:pt x="4609486" y="2666405"/>
                </a:cubicBezTo>
                <a:lnTo>
                  <a:pt x="4609486" y="2556654"/>
                </a:lnTo>
                <a:cubicBezTo>
                  <a:pt x="4609486" y="2556183"/>
                  <a:pt x="4609604" y="2555770"/>
                  <a:pt x="4609840" y="2555417"/>
                </a:cubicBezTo>
                <a:cubicBezTo>
                  <a:pt x="4610076" y="2555063"/>
                  <a:pt x="4610488" y="2554784"/>
                  <a:pt x="4611077" y="2554577"/>
                </a:cubicBezTo>
                <a:cubicBezTo>
                  <a:pt x="4611666" y="2554371"/>
                  <a:pt x="4612461" y="2554195"/>
                  <a:pt x="4613463" y="2554047"/>
                </a:cubicBezTo>
                <a:cubicBezTo>
                  <a:pt x="4614464" y="2553900"/>
                  <a:pt x="4615672" y="2553826"/>
                  <a:pt x="4617086" y="2553826"/>
                </a:cubicBezTo>
                <a:close/>
                <a:moveTo>
                  <a:pt x="4366501" y="2553826"/>
                </a:moveTo>
                <a:cubicBezTo>
                  <a:pt x="4368269" y="2553826"/>
                  <a:pt x="4369697" y="2553885"/>
                  <a:pt x="4370787" y="2554003"/>
                </a:cubicBezTo>
                <a:cubicBezTo>
                  <a:pt x="4371877" y="2554121"/>
                  <a:pt x="4372746" y="2554283"/>
                  <a:pt x="4373394" y="2554489"/>
                </a:cubicBezTo>
                <a:cubicBezTo>
                  <a:pt x="4374042" y="2554695"/>
                  <a:pt x="4374528" y="2554990"/>
                  <a:pt x="4374852" y="2555373"/>
                </a:cubicBezTo>
                <a:cubicBezTo>
                  <a:pt x="4375176" y="2555756"/>
                  <a:pt x="4375485" y="2556242"/>
                  <a:pt x="4375780" y="2556831"/>
                </a:cubicBezTo>
                <a:lnTo>
                  <a:pt x="4391597" y="2589703"/>
                </a:lnTo>
                <a:cubicBezTo>
                  <a:pt x="4393066" y="2592826"/>
                  <a:pt x="4394531" y="2596095"/>
                  <a:pt x="4395996" y="2599512"/>
                </a:cubicBezTo>
                <a:cubicBezTo>
                  <a:pt x="4397460" y="2602929"/>
                  <a:pt x="4398953" y="2606375"/>
                  <a:pt x="4400477" y="2609851"/>
                </a:cubicBezTo>
                <a:lnTo>
                  <a:pt x="4400652" y="2609851"/>
                </a:lnTo>
                <a:cubicBezTo>
                  <a:pt x="4401999" y="2606493"/>
                  <a:pt x="4403390" y="2603150"/>
                  <a:pt x="4404825" y="2599821"/>
                </a:cubicBezTo>
                <a:cubicBezTo>
                  <a:pt x="4406260" y="2596493"/>
                  <a:pt x="4407712" y="2593208"/>
                  <a:pt x="4409182" y="2589968"/>
                </a:cubicBezTo>
                <a:lnTo>
                  <a:pt x="4425088" y="2556919"/>
                </a:lnTo>
                <a:cubicBezTo>
                  <a:pt x="4425265" y="2556330"/>
                  <a:pt x="4425515" y="2555829"/>
                  <a:pt x="4425839" y="2555417"/>
                </a:cubicBezTo>
                <a:cubicBezTo>
                  <a:pt x="4426163" y="2555005"/>
                  <a:pt x="4426605" y="2554695"/>
                  <a:pt x="4427165" y="2554489"/>
                </a:cubicBezTo>
                <a:cubicBezTo>
                  <a:pt x="4427725" y="2554283"/>
                  <a:pt x="4428505" y="2554121"/>
                  <a:pt x="4429506" y="2554003"/>
                </a:cubicBezTo>
                <a:cubicBezTo>
                  <a:pt x="4430508" y="2553885"/>
                  <a:pt x="4431775" y="2553826"/>
                  <a:pt x="4433306" y="2553826"/>
                </a:cubicBezTo>
                <a:cubicBezTo>
                  <a:pt x="4435427" y="2553826"/>
                  <a:pt x="4437091" y="2553900"/>
                  <a:pt x="4438299" y="2554047"/>
                </a:cubicBezTo>
                <a:cubicBezTo>
                  <a:pt x="4439507" y="2554195"/>
                  <a:pt x="4440346" y="2554475"/>
                  <a:pt x="4440817" y="2554887"/>
                </a:cubicBezTo>
                <a:cubicBezTo>
                  <a:pt x="4441289" y="2555299"/>
                  <a:pt x="4441451" y="2555888"/>
                  <a:pt x="4441303" y="2556654"/>
                </a:cubicBezTo>
                <a:cubicBezTo>
                  <a:pt x="4441156" y="2557420"/>
                  <a:pt x="4440759" y="2558451"/>
                  <a:pt x="4440110" y="2559747"/>
                </a:cubicBezTo>
                <a:lnTo>
                  <a:pt x="4407768" y="2624255"/>
                </a:lnTo>
                <a:lnTo>
                  <a:pt x="4407768" y="2666405"/>
                </a:lnTo>
                <a:cubicBezTo>
                  <a:pt x="4407768" y="2666877"/>
                  <a:pt x="4407651" y="2667289"/>
                  <a:pt x="4407417" y="2667643"/>
                </a:cubicBezTo>
                <a:cubicBezTo>
                  <a:pt x="4407183" y="2667996"/>
                  <a:pt x="4406773" y="2668276"/>
                  <a:pt x="4406187" y="2668482"/>
                </a:cubicBezTo>
                <a:cubicBezTo>
                  <a:pt x="4405601" y="2668688"/>
                  <a:pt x="4404810" y="2668865"/>
                  <a:pt x="4403815" y="2669012"/>
                </a:cubicBezTo>
                <a:cubicBezTo>
                  <a:pt x="4402819" y="2669160"/>
                  <a:pt x="4401619" y="2669233"/>
                  <a:pt x="4400213" y="2669233"/>
                </a:cubicBezTo>
                <a:cubicBezTo>
                  <a:pt x="4398749" y="2669233"/>
                  <a:pt x="4397533" y="2669160"/>
                  <a:pt x="4396567" y="2669012"/>
                </a:cubicBezTo>
                <a:cubicBezTo>
                  <a:pt x="4395600" y="2668865"/>
                  <a:pt x="4394809" y="2668688"/>
                  <a:pt x="4394195" y="2668482"/>
                </a:cubicBezTo>
                <a:cubicBezTo>
                  <a:pt x="4393580" y="2668276"/>
                  <a:pt x="4393155" y="2667996"/>
                  <a:pt x="4392921" y="2667643"/>
                </a:cubicBezTo>
                <a:cubicBezTo>
                  <a:pt x="4392687" y="2667289"/>
                  <a:pt x="4392569" y="2666877"/>
                  <a:pt x="4392569" y="2666405"/>
                </a:cubicBezTo>
                <a:lnTo>
                  <a:pt x="4392569" y="2624255"/>
                </a:lnTo>
                <a:lnTo>
                  <a:pt x="4360227" y="2559747"/>
                </a:lnTo>
                <a:cubicBezTo>
                  <a:pt x="4359579" y="2558392"/>
                  <a:pt x="4359181" y="2557332"/>
                  <a:pt x="4359034" y="2556566"/>
                </a:cubicBezTo>
                <a:cubicBezTo>
                  <a:pt x="4358887" y="2555800"/>
                  <a:pt x="4359034" y="2555211"/>
                  <a:pt x="4359476" y="2554798"/>
                </a:cubicBezTo>
                <a:cubicBezTo>
                  <a:pt x="4359918" y="2554386"/>
                  <a:pt x="4360713" y="2554121"/>
                  <a:pt x="4361862" y="2554003"/>
                </a:cubicBezTo>
                <a:cubicBezTo>
                  <a:pt x="4363011" y="2553885"/>
                  <a:pt x="4364557" y="2553826"/>
                  <a:pt x="4366501" y="2553826"/>
                </a:cubicBezTo>
                <a:close/>
                <a:moveTo>
                  <a:pt x="4140836" y="2553826"/>
                </a:moveTo>
                <a:cubicBezTo>
                  <a:pt x="4142309" y="2553826"/>
                  <a:pt x="4143531" y="2553900"/>
                  <a:pt x="4144503" y="2554047"/>
                </a:cubicBezTo>
                <a:cubicBezTo>
                  <a:pt x="4145475" y="2554195"/>
                  <a:pt x="4146256" y="2554371"/>
                  <a:pt x="4146845" y="2554577"/>
                </a:cubicBezTo>
                <a:cubicBezTo>
                  <a:pt x="4147434" y="2554784"/>
                  <a:pt x="4147846" y="2555063"/>
                  <a:pt x="4148082" y="2555417"/>
                </a:cubicBezTo>
                <a:cubicBezTo>
                  <a:pt x="4148317" y="2555770"/>
                  <a:pt x="4148435" y="2556183"/>
                  <a:pt x="4148435" y="2556654"/>
                </a:cubicBezTo>
                <a:lnTo>
                  <a:pt x="4148435" y="2602428"/>
                </a:lnTo>
                <a:lnTo>
                  <a:pt x="4200483" y="2602428"/>
                </a:lnTo>
                <a:lnTo>
                  <a:pt x="4200483" y="2556654"/>
                </a:lnTo>
                <a:cubicBezTo>
                  <a:pt x="4200483" y="2556183"/>
                  <a:pt x="4200601" y="2555770"/>
                  <a:pt x="4200837" y="2555417"/>
                </a:cubicBezTo>
                <a:cubicBezTo>
                  <a:pt x="4201072" y="2555063"/>
                  <a:pt x="4201485" y="2554784"/>
                  <a:pt x="4202074" y="2554577"/>
                </a:cubicBezTo>
                <a:cubicBezTo>
                  <a:pt x="4202663" y="2554371"/>
                  <a:pt x="4203429" y="2554195"/>
                  <a:pt x="4204372" y="2554047"/>
                </a:cubicBezTo>
                <a:cubicBezTo>
                  <a:pt x="4205314" y="2553900"/>
                  <a:pt x="4206551" y="2553826"/>
                  <a:pt x="4208083" y="2553826"/>
                </a:cubicBezTo>
                <a:cubicBezTo>
                  <a:pt x="4209497" y="2553826"/>
                  <a:pt x="4210690" y="2553900"/>
                  <a:pt x="4211662" y="2554047"/>
                </a:cubicBezTo>
                <a:cubicBezTo>
                  <a:pt x="4212634" y="2554195"/>
                  <a:pt x="4213414" y="2554371"/>
                  <a:pt x="4214004" y="2554577"/>
                </a:cubicBezTo>
                <a:cubicBezTo>
                  <a:pt x="4214592" y="2554784"/>
                  <a:pt x="4215005" y="2555063"/>
                  <a:pt x="4215241" y="2555417"/>
                </a:cubicBezTo>
                <a:cubicBezTo>
                  <a:pt x="4215476" y="2555770"/>
                  <a:pt x="4215594" y="2556183"/>
                  <a:pt x="4215594" y="2556654"/>
                </a:cubicBezTo>
                <a:lnTo>
                  <a:pt x="4215594" y="2666405"/>
                </a:lnTo>
                <a:cubicBezTo>
                  <a:pt x="4215594" y="2666877"/>
                  <a:pt x="4215476" y="2667289"/>
                  <a:pt x="4215241" y="2667643"/>
                </a:cubicBezTo>
                <a:cubicBezTo>
                  <a:pt x="4215005" y="2667996"/>
                  <a:pt x="4214592" y="2668276"/>
                  <a:pt x="4214004" y="2668482"/>
                </a:cubicBezTo>
                <a:cubicBezTo>
                  <a:pt x="4213414" y="2668688"/>
                  <a:pt x="4212634" y="2668865"/>
                  <a:pt x="4211662" y="2669012"/>
                </a:cubicBezTo>
                <a:cubicBezTo>
                  <a:pt x="4210690" y="2669160"/>
                  <a:pt x="4209497" y="2669233"/>
                  <a:pt x="4208083" y="2669233"/>
                </a:cubicBezTo>
                <a:cubicBezTo>
                  <a:pt x="4206551" y="2669233"/>
                  <a:pt x="4205314" y="2669160"/>
                  <a:pt x="4204372" y="2669012"/>
                </a:cubicBezTo>
                <a:cubicBezTo>
                  <a:pt x="4203429" y="2668865"/>
                  <a:pt x="4202663" y="2668688"/>
                  <a:pt x="4202074" y="2668482"/>
                </a:cubicBezTo>
                <a:cubicBezTo>
                  <a:pt x="4201485" y="2668276"/>
                  <a:pt x="4201072" y="2667996"/>
                  <a:pt x="4200837" y="2667643"/>
                </a:cubicBezTo>
                <a:cubicBezTo>
                  <a:pt x="4200601" y="2667289"/>
                  <a:pt x="4200483" y="2666877"/>
                  <a:pt x="4200483" y="2666405"/>
                </a:cubicBezTo>
                <a:lnTo>
                  <a:pt x="4200483" y="2615683"/>
                </a:lnTo>
                <a:lnTo>
                  <a:pt x="4148435" y="2615683"/>
                </a:lnTo>
                <a:lnTo>
                  <a:pt x="4148435" y="2666405"/>
                </a:lnTo>
                <a:cubicBezTo>
                  <a:pt x="4148435" y="2666877"/>
                  <a:pt x="4148317" y="2667289"/>
                  <a:pt x="4148082" y="2667643"/>
                </a:cubicBezTo>
                <a:cubicBezTo>
                  <a:pt x="4147846" y="2667996"/>
                  <a:pt x="4147434" y="2668276"/>
                  <a:pt x="4146845" y="2668482"/>
                </a:cubicBezTo>
                <a:cubicBezTo>
                  <a:pt x="4146256" y="2668688"/>
                  <a:pt x="4145475" y="2668865"/>
                  <a:pt x="4144503" y="2669012"/>
                </a:cubicBezTo>
                <a:cubicBezTo>
                  <a:pt x="4143531" y="2669160"/>
                  <a:pt x="4142309" y="2669233"/>
                  <a:pt x="4140836" y="2669233"/>
                </a:cubicBezTo>
                <a:cubicBezTo>
                  <a:pt x="4139422" y="2669233"/>
                  <a:pt x="4138214" y="2669160"/>
                  <a:pt x="4137213" y="2669012"/>
                </a:cubicBezTo>
                <a:cubicBezTo>
                  <a:pt x="4136211" y="2668865"/>
                  <a:pt x="4135416" y="2668688"/>
                  <a:pt x="4134827" y="2668482"/>
                </a:cubicBezTo>
                <a:cubicBezTo>
                  <a:pt x="4134238" y="2668276"/>
                  <a:pt x="4133825" y="2667996"/>
                  <a:pt x="4133590" y="2667643"/>
                </a:cubicBezTo>
                <a:cubicBezTo>
                  <a:pt x="4133354" y="2667289"/>
                  <a:pt x="4133236" y="2666877"/>
                  <a:pt x="4133236" y="2666405"/>
                </a:cubicBezTo>
                <a:lnTo>
                  <a:pt x="4133236" y="2556654"/>
                </a:lnTo>
                <a:cubicBezTo>
                  <a:pt x="4133236" y="2556183"/>
                  <a:pt x="4133354" y="2555770"/>
                  <a:pt x="4133590" y="2555417"/>
                </a:cubicBezTo>
                <a:cubicBezTo>
                  <a:pt x="4133825" y="2555063"/>
                  <a:pt x="4134238" y="2554784"/>
                  <a:pt x="4134827" y="2554577"/>
                </a:cubicBezTo>
                <a:cubicBezTo>
                  <a:pt x="4135416" y="2554371"/>
                  <a:pt x="4136211" y="2554195"/>
                  <a:pt x="4137213" y="2554047"/>
                </a:cubicBezTo>
                <a:cubicBezTo>
                  <a:pt x="4138214" y="2553900"/>
                  <a:pt x="4139422" y="2553826"/>
                  <a:pt x="4140836" y="2553826"/>
                </a:cubicBezTo>
                <a:close/>
                <a:moveTo>
                  <a:pt x="3890251" y="2553826"/>
                </a:moveTo>
                <a:cubicBezTo>
                  <a:pt x="3892019" y="2553826"/>
                  <a:pt x="3893447" y="2553885"/>
                  <a:pt x="3894537" y="2554003"/>
                </a:cubicBezTo>
                <a:cubicBezTo>
                  <a:pt x="3895627" y="2554121"/>
                  <a:pt x="3896496" y="2554283"/>
                  <a:pt x="3897144" y="2554489"/>
                </a:cubicBezTo>
                <a:cubicBezTo>
                  <a:pt x="3897792" y="2554695"/>
                  <a:pt x="3898278" y="2554990"/>
                  <a:pt x="3898602" y="2555373"/>
                </a:cubicBezTo>
                <a:cubicBezTo>
                  <a:pt x="3898926" y="2555756"/>
                  <a:pt x="3899235" y="2556242"/>
                  <a:pt x="3899530" y="2556831"/>
                </a:cubicBezTo>
                <a:lnTo>
                  <a:pt x="3915347" y="2589703"/>
                </a:lnTo>
                <a:cubicBezTo>
                  <a:pt x="3916816" y="2592826"/>
                  <a:pt x="3918281" y="2596095"/>
                  <a:pt x="3919746" y="2599512"/>
                </a:cubicBezTo>
                <a:cubicBezTo>
                  <a:pt x="3921210" y="2602929"/>
                  <a:pt x="3922703" y="2606375"/>
                  <a:pt x="3924227" y="2609851"/>
                </a:cubicBezTo>
                <a:lnTo>
                  <a:pt x="3924402" y="2609851"/>
                </a:lnTo>
                <a:cubicBezTo>
                  <a:pt x="3925749" y="2606493"/>
                  <a:pt x="3927140" y="2603150"/>
                  <a:pt x="3928575" y="2599821"/>
                </a:cubicBezTo>
                <a:cubicBezTo>
                  <a:pt x="3930010" y="2596493"/>
                  <a:pt x="3931462" y="2593208"/>
                  <a:pt x="3932932" y="2589968"/>
                </a:cubicBezTo>
                <a:lnTo>
                  <a:pt x="3948838" y="2556919"/>
                </a:lnTo>
                <a:cubicBezTo>
                  <a:pt x="3949015" y="2556330"/>
                  <a:pt x="3949265" y="2555829"/>
                  <a:pt x="3949589" y="2555417"/>
                </a:cubicBezTo>
                <a:cubicBezTo>
                  <a:pt x="3949913" y="2555005"/>
                  <a:pt x="3950355" y="2554695"/>
                  <a:pt x="3950915" y="2554489"/>
                </a:cubicBezTo>
                <a:cubicBezTo>
                  <a:pt x="3951475" y="2554283"/>
                  <a:pt x="3952255" y="2554121"/>
                  <a:pt x="3953257" y="2554003"/>
                </a:cubicBezTo>
                <a:cubicBezTo>
                  <a:pt x="3954258" y="2553885"/>
                  <a:pt x="3955525" y="2553826"/>
                  <a:pt x="3957056" y="2553826"/>
                </a:cubicBezTo>
                <a:cubicBezTo>
                  <a:pt x="3959177" y="2553826"/>
                  <a:pt x="3960841" y="2553900"/>
                  <a:pt x="3962049" y="2554047"/>
                </a:cubicBezTo>
                <a:cubicBezTo>
                  <a:pt x="3963257" y="2554195"/>
                  <a:pt x="3964096" y="2554475"/>
                  <a:pt x="3964568" y="2554887"/>
                </a:cubicBezTo>
                <a:cubicBezTo>
                  <a:pt x="3965039" y="2555299"/>
                  <a:pt x="3965201" y="2555888"/>
                  <a:pt x="3965054" y="2556654"/>
                </a:cubicBezTo>
                <a:cubicBezTo>
                  <a:pt x="3964906" y="2557420"/>
                  <a:pt x="3964509" y="2558451"/>
                  <a:pt x="3963861" y="2559747"/>
                </a:cubicBezTo>
                <a:lnTo>
                  <a:pt x="3931518" y="2624255"/>
                </a:lnTo>
                <a:lnTo>
                  <a:pt x="3931518" y="2666405"/>
                </a:lnTo>
                <a:cubicBezTo>
                  <a:pt x="3931518" y="2666877"/>
                  <a:pt x="3931401" y="2667289"/>
                  <a:pt x="3931167" y="2667643"/>
                </a:cubicBezTo>
                <a:cubicBezTo>
                  <a:pt x="3930933" y="2667996"/>
                  <a:pt x="3930523" y="2668276"/>
                  <a:pt x="3929937" y="2668482"/>
                </a:cubicBezTo>
                <a:cubicBezTo>
                  <a:pt x="3929351" y="2668688"/>
                  <a:pt x="3928560" y="2668865"/>
                  <a:pt x="3927565" y="2669012"/>
                </a:cubicBezTo>
                <a:cubicBezTo>
                  <a:pt x="3926569" y="2669160"/>
                  <a:pt x="3925369" y="2669233"/>
                  <a:pt x="3923963" y="2669233"/>
                </a:cubicBezTo>
                <a:cubicBezTo>
                  <a:pt x="3922499" y="2669233"/>
                  <a:pt x="3921283" y="2669160"/>
                  <a:pt x="3920317" y="2669012"/>
                </a:cubicBezTo>
                <a:cubicBezTo>
                  <a:pt x="3919350" y="2668865"/>
                  <a:pt x="3918559" y="2668688"/>
                  <a:pt x="3917945" y="2668482"/>
                </a:cubicBezTo>
                <a:cubicBezTo>
                  <a:pt x="3917330" y="2668276"/>
                  <a:pt x="3916905" y="2667996"/>
                  <a:pt x="3916671" y="2667643"/>
                </a:cubicBezTo>
                <a:cubicBezTo>
                  <a:pt x="3916437" y="2667289"/>
                  <a:pt x="3916319" y="2666877"/>
                  <a:pt x="3916319" y="2666405"/>
                </a:cubicBezTo>
                <a:lnTo>
                  <a:pt x="3916319" y="2624255"/>
                </a:lnTo>
                <a:lnTo>
                  <a:pt x="3883977" y="2559747"/>
                </a:lnTo>
                <a:cubicBezTo>
                  <a:pt x="3883329" y="2558392"/>
                  <a:pt x="3882931" y="2557332"/>
                  <a:pt x="3882784" y="2556566"/>
                </a:cubicBezTo>
                <a:cubicBezTo>
                  <a:pt x="3882637" y="2555800"/>
                  <a:pt x="3882784" y="2555211"/>
                  <a:pt x="3883226" y="2554798"/>
                </a:cubicBezTo>
                <a:cubicBezTo>
                  <a:pt x="3883668" y="2554386"/>
                  <a:pt x="3884463" y="2554121"/>
                  <a:pt x="3885612" y="2554003"/>
                </a:cubicBezTo>
                <a:cubicBezTo>
                  <a:pt x="3886761" y="2553885"/>
                  <a:pt x="3888307" y="2553826"/>
                  <a:pt x="3890251" y="2553826"/>
                </a:cubicBezTo>
                <a:close/>
                <a:moveTo>
                  <a:pt x="3674147" y="2553826"/>
                </a:moveTo>
                <a:cubicBezTo>
                  <a:pt x="3675620" y="2553826"/>
                  <a:pt x="3676842" y="2553900"/>
                  <a:pt x="3677814" y="2554047"/>
                </a:cubicBezTo>
                <a:cubicBezTo>
                  <a:pt x="3678786" y="2554195"/>
                  <a:pt x="3679567" y="2554371"/>
                  <a:pt x="3680156" y="2554577"/>
                </a:cubicBezTo>
                <a:cubicBezTo>
                  <a:pt x="3680744" y="2554784"/>
                  <a:pt x="3681157" y="2555063"/>
                  <a:pt x="3681393" y="2555417"/>
                </a:cubicBezTo>
                <a:cubicBezTo>
                  <a:pt x="3681628" y="2555770"/>
                  <a:pt x="3681746" y="2556183"/>
                  <a:pt x="3681746" y="2556654"/>
                </a:cubicBezTo>
                <a:lnTo>
                  <a:pt x="3681746" y="2602428"/>
                </a:lnTo>
                <a:lnTo>
                  <a:pt x="3733794" y="2602428"/>
                </a:lnTo>
                <a:lnTo>
                  <a:pt x="3733794" y="2556654"/>
                </a:lnTo>
                <a:cubicBezTo>
                  <a:pt x="3733794" y="2556183"/>
                  <a:pt x="3733912" y="2555770"/>
                  <a:pt x="3734148" y="2555417"/>
                </a:cubicBezTo>
                <a:cubicBezTo>
                  <a:pt x="3734383" y="2555063"/>
                  <a:pt x="3734795" y="2554784"/>
                  <a:pt x="3735385" y="2554577"/>
                </a:cubicBezTo>
                <a:cubicBezTo>
                  <a:pt x="3735974" y="2554371"/>
                  <a:pt x="3736740" y="2554195"/>
                  <a:pt x="3737682" y="2554047"/>
                </a:cubicBezTo>
                <a:cubicBezTo>
                  <a:pt x="3738625" y="2553900"/>
                  <a:pt x="3739862" y="2553826"/>
                  <a:pt x="3741394" y="2553826"/>
                </a:cubicBezTo>
                <a:cubicBezTo>
                  <a:pt x="3742808" y="2553826"/>
                  <a:pt x="3744001" y="2553900"/>
                  <a:pt x="3744937" y="2554047"/>
                </a:cubicBezTo>
                <a:cubicBezTo>
                  <a:pt x="3745909" y="2554195"/>
                  <a:pt x="3746689" y="2554371"/>
                  <a:pt x="3747279" y="2554577"/>
                </a:cubicBezTo>
                <a:cubicBezTo>
                  <a:pt x="3747867" y="2554784"/>
                  <a:pt x="3748280" y="2555063"/>
                  <a:pt x="3748516" y="2555417"/>
                </a:cubicBezTo>
                <a:cubicBezTo>
                  <a:pt x="3748751" y="2555770"/>
                  <a:pt x="3748869" y="2556183"/>
                  <a:pt x="3748869" y="2556654"/>
                </a:cubicBezTo>
                <a:lnTo>
                  <a:pt x="3748869" y="2666405"/>
                </a:lnTo>
                <a:cubicBezTo>
                  <a:pt x="3748869" y="2666877"/>
                  <a:pt x="3748751" y="2667289"/>
                  <a:pt x="3748516" y="2667643"/>
                </a:cubicBezTo>
                <a:cubicBezTo>
                  <a:pt x="3748280" y="2667996"/>
                  <a:pt x="3747867" y="2668276"/>
                  <a:pt x="3747279" y="2668482"/>
                </a:cubicBezTo>
                <a:cubicBezTo>
                  <a:pt x="3746689" y="2668688"/>
                  <a:pt x="3745909" y="2668865"/>
                  <a:pt x="3744937" y="2669012"/>
                </a:cubicBezTo>
                <a:cubicBezTo>
                  <a:pt x="3744001" y="2669160"/>
                  <a:pt x="3742808" y="2669233"/>
                  <a:pt x="3741394" y="2669233"/>
                </a:cubicBezTo>
                <a:cubicBezTo>
                  <a:pt x="3739862" y="2669233"/>
                  <a:pt x="3738625" y="2669160"/>
                  <a:pt x="3737682" y="2669012"/>
                </a:cubicBezTo>
                <a:cubicBezTo>
                  <a:pt x="3736740" y="2668865"/>
                  <a:pt x="3735974" y="2668688"/>
                  <a:pt x="3735385" y="2668482"/>
                </a:cubicBezTo>
                <a:cubicBezTo>
                  <a:pt x="3734795" y="2668276"/>
                  <a:pt x="3734383" y="2667996"/>
                  <a:pt x="3734148" y="2667643"/>
                </a:cubicBezTo>
                <a:cubicBezTo>
                  <a:pt x="3733912" y="2667289"/>
                  <a:pt x="3733794" y="2666877"/>
                  <a:pt x="3733794" y="2666405"/>
                </a:cubicBezTo>
                <a:lnTo>
                  <a:pt x="3733794" y="2615683"/>
                </a:lnTo>
                <a:lnTo>
                  <a:pt x="3681746" y="2615683"/>
                </a:lnTo>
                <a:lnTo>
                  <a:pt x="3681746" y="2666405"/>
                </a:lnTo>
                <a:cubicBezTo>
                  <a:pt x="3681746" y="2666877"/>
                  <a:pt x="3681628" y="2667289"/>
                  <a:pt x="3681393" y="2667643"/>
                </a:cubicBezTo>
                <a:cubicBezTo>
                  <a:pt x="3681157" y="2667996"/>
                  <a:pt x="3680744" y="2668276"/>
                  <a:pt x="3680156" y="2668482"/>
                </a:cubicBezTo>
                <a:cubicBezTo>
                  <a:pt x="3679567" y="2668688"/>
                  <a:pt x="3678786" y="2668865"/>
                  <a:pt x="3677814" y="2669012"/>
                </a:cubicBezTo>
                <a:cubicBezTo>
                  <a:pt x="3676842" y="2669160"/>
                  <a:pt x="3675620" y="2669233"/>
                  <a:pt x="3674147" y="2669233"/>
                </a:cubicBezTo>
                <a:cubicBezTo>
                  <a:pt x="3672734" y="2669233"/>
                  <a:pt x="3671525" y="2669160"/>
                  <a:pt x="3670525" y="2669012"/>
                </a:cubicBezTo>
                <a:cubicBezTo>
                  <a:pt x="3669523" y="2668865"/>
                  <a:pt x="3668728" y="2668688"/>
                  <a:pt x="3668139" y="2668482"/>
                </a:cubicBezTo>
                <a:cubicBezTo>
                  <a:pt x="3667549" y="2668276"/>
                  <a:pt x="3667137" y="2667996"/>
                  <a:pt x="3666901" y="2667643"/>
                </a:cubicBezTo>
                <a:cubicBezTo>
                  <a:pt x="3666666" y="2667289"/>
                  <a:pt x="3666548" y="2666877"/>
                  <a:pt x="3666548" y="2666405"/>
                </a:cubicBezTo>
                <a:lnTo>
                  <a:pt x="3666548" y="2556654"/>
                </a:lnTo>
                <a:cubicBezTo>
                  <a:pt x="3666548" y="2556183"/>
                  <a:pt x="3666666" y="2555770"/>
                  <a:pt x="3666901" y="2555417"/>
                </a:cubicBezTo>
                <a:cubicBezTo>
                  <a:pt x="3667137" y="2555063"/>
                  <a:pt x="3667549" y="2554784"/>
                  <a:pt x="3668139" y="2554577"/>
                </a:cubicBezTo>
                <a:cubicBezTo>
                  <a:pt x="3668728" y="2554371"/>
                  <a:pt x="3669523" y="2554195"/>
                  <a:pt x="3670525" y="2554047"/>
                </a:cubicBezTo>
                <a:cubicBezTo>
                  <a:pt x="3671525" y="2553900"/>
                  <a:pt x="3672734" y="2553826"/>
                  <a:pt x="3674147" y="2553826"/>
                </a:cubicBezTo>
                <a:close/>
                <a:moveTo>
                  <a:pt x="3423563" y="2553826"/>
                </a:moveTo>
                <a:cubicBezTo>
                  <a:pt x="3425331" y="2553826"/>
                  <a:pt x="3426759" y="2553885"/>
                  <a:pt x="3427849" y="2554003"/>
                </a:cubicBezTo>
                <a:cubicBezTo>
                  <a:pt x="3428939" y="2554121"/>
                  <a:pt x="3429808" y="2554283"/>
                  <a:pt x="3430456" y="2554489"/>
                </a:cubicBezTo>
                <a:cubicBezTo>
                  <a:pt x="3431103" y="2554695"/>
                  <a:pt x="3431590" y="2554990"/>
                  <a:pt x="3431913" y="2555373"/>
                </a:cubicBezTo>
                <a:cubicBezTo>
                  <a:pt x="3432238" y="2555756"/>
                  <a:pt x="3432547" y="2556242"/>
                  <a:pt x="3432841" y="2556831"/>
                </a:cubicBezTo>
                <a:lnTo>
                  <a:pt x="3448659" y="2589703"/>
                </a:lnTo>
                <a:cubicBezTo>
                  <a:pt x="3450128" y="2592826"/>
                  <a:pt x="3451593" y="2596095"/>
                  <a:pt x="3453058" y="2599512"/>
                </a:cubicBezTo>
                <a:cubicBezTo>
                  <a:pt x="3454522" y="2602929"/>
                  <a:pt x="3456015" y="2606375"/>
                  <a:pt x="3457539" y="2609851"/>
                </a:cubicBezTo>
                <a:lnTo>
                  <a:pt x="3457713" y="2609851"/>
                </a:lnTo>
                <a:cubicBezTo>
                  <a:pt x="3459061" y="2606493"/>
                  <a:pt x="3460452" y="2603150"/>
                  <a:pt x="3461887" y="2599821"/>
                </a:cubicBezTo>
                <a:cubicBezTo>
                  <a:pt x="3463322" y="2596493"/>
                  <a:pt x="3464774" y="2593208"/>
                  <a:pt x="3466244" y="2589968"/>
                </a:cubicBezTo>
                <a:lnTo>
                  <a:pt x="3482150" y="2556919"/>
                </a:lnTo>
                <a:cubicBezTo>
                  <a:pt x="3482327" y="2556330"/>
                  <a:pt x="3482577" y="2555829"/>
                  <a:pt x="3482901" y="2555417"/>
                </a:cubicBezTo>
                <a:cubicBezTo>
                  <a:pt x="3483225" y="2555005"/>
                  <a:pt x="3483667" y="2554695"/>
                  <a:pt x="3484227" y="2554489"/>
                </a:cubicBezTo>
                <a:cubicBezTo>
                  <a:pt x="3484787" y="2554283"/>
                  <a:pt x="3485567" y="2554121"/>
                  <a:pt x="3486569" y="2554003"/>
                </a:cubicBezTo>
                <a:cubicBezTo>
                  <a:pt x="3487570" y="2553885"/>
                  <a:pt x="3488837" y="2553826"/>
                  <a:pt x="3490368" y="2553826"/>
                </a:cubicBezTo>
                <a:cubicBezTo>
                  <a:pt x="3492489" y="2553826"/>
                  <a:pt x="3494154" y="2553900"/>
                  <a:pt x="3495361" y="2554047"/>
                </a:cubicBezTo>
                <a:cubicBezTo>
                  <a:pt x="3496569" y="2554195"/>
                  <a:pt x="3497408" y="2554475"/>
                  <a:pt x="3497880" y="2554887"/>
                </a:cubicBezTo>
                <a:cubicBezTo>
                  <a:pt x="3498351" y="2555299"/>
                  <a:pt x="3498513" y="2555888"/>
                  <a:pt x="3498366" y="2556654"/>
                </a:cubicBezTo>
                <a:cubicBezTo>
                  <a:pt x="3498218" y="2557420"/>
                  <a:pt x="3497821" y="2558451"/>
                  <a:pt x="3497173" y="2559747"/>
                </a:cubicBezTo>
                <a:lnTo>
                  <a:pt x="3464830" y="2624255"/>
                </a:lnTo>
                <a:lnTo>
                  <a:pt x="3464830" y="2666405"/>
                </a:lnTo>
                <a:cubicBezTo>
                  <a:pt x="3464830" y="2666877"/>
                  <a:pt x="3464713" y="2667289"/>
                  <a:pt x="3464478" y="2667643"/>
                </a:cubicBezTo>
                <a:cubicBezTo>
                  <a:pt x="3464245" y="2667996"/>
                  <a:pt x="3463835" y="2668276"/>
                  <a:pt x="3463249" y="2668482"/>
                </a:cubicBezTo>
                <a:cubicBezTo>
                  <a:pt x="3462662" y="2668688"/>
                  <a:pt x="3461872" y="2668865"/>
                  <a:pt x="3460877" y="2669012"/>
                </a:cubicBezTo>
                <a:cubicBezTo>
                  <a:pt x="3459881" y="2669160"/>
                  <a:pt x="3458681" y="2669233"/>
                  <a:pt x="3457275" y="2669233"/>
                </a:cubicBezTo>
                <a:cubicBezTo>
                  <a:pt x="3455811" y="2669233"/>
                  <a:pt x="3454595" y="2669160"/>
                  <a:pt x="3453628" y="2669012"/>
                </a:cubicBezTo>
                <a:cubicBezTo>
                  <a:pt x="3452662" y="2668865"/>
                  <a:pt x="3451872" y="2668688"/>
                  <a:pt x="3451257" y="2668482"/>
                </a:cubicBezTo>
                <a:cubicBezTo>
                  <a:pt x="3450641" y="2668276"/>
                  <a:pt x="3450217" y="2667996"/>
                  <a:pt x="3449983" y="2667643"/>
                </a:cubicBezTo>
                <a:cubicBezTo>
                  <a:pt x="3449749" y="2667289"/>
                  <a:pt x="3449631" y="2666877"/>
                  <a:pt x="3449631" y="2666405"/>
                </a:cubicBezTo>
                <a:lnTo>
                  <a:pt x="3449631" y="2624255"/>
                </a:lnTo>
                <a:lnTo>
                  <a:pt x="3417290" y="2559747"/>
                </a:lnTo>
                <a:cubicBezTo>
                  <a:pt x="3416641" y="2558392"/>
                  <a:pt x="3416243" y="2557332"/>
                  <a:pt x="3416096" y="2556566"/>
                </a:cubicBezTo>
                <a:cubicBezTo>
                  <a:pt x="3415949" y="2555800"/>
                  <a:pt x="3416096" y="2555211"/>
                  <a:pt x="3416538" y="2554798"/>
                </a:cubicBezTo>
                <a:cubicBezTo>
                  <a:pt x="3416980" y="2554386"/>
                  <a:pt x="3417775" y="2554121"/>
                  <a:pt x="3418924" y="2554003"/>
                </a:cubicBezTo>
                <a:cubicBezTo>
                  <a:pt x="3420073" y="2553885"/>
                  <a:pt x="3421619" y="2553826"/>
                  <a:pt x="3423563" y="2553826"/>
                </a:cubicBezTo>
                <a:close/>
                <a:moveTo>
                  <a:pt x="3197896" y="2553826"/>
                </a:moveTo>
                <a:cubicBezTo>
                  <a:pt x="3199369" y="2553826"/>
                  <a:pt x="3200591" y="2553900"/>
                  <a:pt x="3201561" y="2554047"/>
                </a:cubicBezTo>
                <a:cubicBezTo>
                  <a:pt x="3202535" y="2554195"/>
                  <a:pt x="3203314" y="2554371"/>
                  <a:pt x="3203904" y="2554577"/>
                </a:cubicBezTo>
                <a:cubicBezTo>
                  <a:pt x="3204495" y="2554784"/>
                  <a:pt x="3204906" y="2555063"/>
                  <a:pt x="3205142" y="2555417"/>
                </a:cubicBezTo>
                <a:cubicBezTo>
                  <a:pt x="3205377" y="2555770"/>
                  <a:pt x="3205495" y="2556183"/>
                  <a:pt x="3205495" y="2556654"/>
                </a:cubicBezTo>
                <a:lnTo>
                  <a:pt x="3205495" y="2602428"/>
                </a:lnTo>
                <a:lnTo>
                  <a:pt x="3257545" y="2602428"/>
                </a:lnTo>
                <a:lnTo>
                  <a:pt x="3257545" y="2556654"/>
                </a:lnTo>
                <a:cubicBezTo>
                  <a:pt x="3257545" y="2556183"/>
                  <a:pt x="3257664" y="2555770"/>
                  <a:pt x="3257898" y="2555417"/>
                </a:cubicBezTo>
                <a:cubicBezTo>
                  <a:pt x="3258135" y="2555063"/>
                  <a:pt x="3258547" y="2554784"/>
                  <a:pt x="3259137" y="2554577"/>
                </a:cubicBezTo>
                <a:cubicBezTo>
                  <a:pt x="3259726" y="2554371"/>
                  <a:pt x="3260491" y="2554195"/>
                  <a:pt x="3261434" y="2554047"/>
                </a:cubicBezTo>
                <a:cubicBezTo>
                  <a:pt x="3262376" y="2553900"/>
                  <a:pt x="3263614" y="2553826"/>
                  <a:pt x="3265145" y="2553826"/>
                </a:cubicBezTo>
                <a:cubicBezTo>
                  <a:pt x="3266560" y="2553826"/>
                  <a:pt x="3267752" y="2553900"/>
                  <a:pt x="3268724" y="2554047"/>
                </a:cubicBezTo>
                <a:cubicBezTo>
                  <a:pt x="3269697" y="2554195"/>
                  <a:pt x="3270477" y="2554371"/>
                  <a:pt x="3271066" y="2554577"/>
                </a:cubicBezTo>
                <a:cubicBezTo>
                  <a:pt x="3271655" y="2554784"/>
                  <a:pt x="3272068" y="2555063"/>
                  <a:pt x="3272303" y="2555417"/>
                </a:cubicBezTo>
                <a:cubicBezTo>
                  <a:pt x="3272539" y="2555770"/>
                  <a:pt x="3272657" y="2556183"/>
                  <a:pt x="3272657" y="2556654"/>
                </a:cubicBezTo>
                <a:lnTo>
                  <a:pt x="3272657" y="2666405"/>
                </a:lnTo>
                <a:cubicBezTo>
                  <a:pt x="3272657" y="2666877"/>
                  <a:pt x="3272539" y="2667289"/>
                  <a:pt x="3272303" y="2667643"/>
                </a:cubicBezTo>
                <a:cubicBezTo>
                  <a:pt x="3272068" y="2667996"/>
                  <a:pt x="3271655" y="2668276"/>
                  <a:pt x="3271066" y="2668482"/>
                </a:cubicBezTo>
                <a:cubicBezTo>
                  <a:pt x="3270477" y="2668688"/>
                  <a:pt x="3269697" y="2668865"/>
                  <a:pt x="3268724" y="2669012"/>
                </a:cubicBezTo>
                <a:cubicBezTo>
                  <a:pt x="3267752" y="2669160"/>
                  <a:pt x="3266560" y="2669233"/>
                  <a:pt x="3265145" y="2669233"/>
                </a:cubicBezTo>
                <a:cubicBezTo>
                  <a:pt x="3263614" y="2669233"/>
                  <a:pt x="3262376" y="2669160"/>
                  <a:pt x="3261434" y="2669012"/>
                </a:cubicBezTo>
                <a:cubicBezTo>
                  <a:pt x="3260491" y="2668865"/>
                  <a:pt x="3259726" y="2668688"/>
                  <a:pt x="3259137" y="2668482"/>
                </a:cubicBezTo>
                <a:cubicBezTo>
                  <a:pt x="3258547" y="2668276"/>
                  <a:pt x="3258135" y="2667996"/>
                  <a:pt x="3257898" y="2667643"/>
                </a:cubicBezTo>
                <a:cubicBezTo>
                  <a:pt x="3257664" y="2667289"/>
                  <a:pt x="3257545" y="2666877"/>
                  <a:pt x="3257545" y="2666405"/>
                </a:cubicBezTo>
                <a:lnTo>
                  <a:pt x="3257545" y="2615683"/>
                </a:lnTo>
                <a:lnTo>
                  <a:pt x="3205495" y="2615683"/>
                </a:lnTo>
                <a:lnTo>
                  <a:pt x="3205495" y="2666405"/>
                </a:lnTo>
                <a:cubicBezTo>
                  <a:pt x="3205495" y="2666877"/>
                  <a:pt x="3205377" y="2667289"/>
                  <a:pt x="3205142" y="2667643"/>
                </a:cubicBezTo>
                <a:cubicBezTo>
                  <a:pt x="3204906" y="2667996"/>
                  <a:pt x="3204495" y="2668276"/>
                  <a:pt x="3203904" y="2668482"/>
                </a:cubicBezTo>
                <a:cubicBezTo>
                  <a:pt x="3203314" y="2668688"/>
                  <a:pt x="3202535" y="2668865"/>
                  <a:pt x="3201561" y="2669012"/>
                </a:cubicBezTo>
                <a:cubicBezTo>
                  <a:pt x="3200591" y="2669160"/>
                  <a:pt x="3199369" y="2669233"/>
                  <a:pt x="3197896" y="2669233"/>
                </a:cubicBezTo>
                <a:cubicBezTo>
                  <a:pt x="3196483" y="2669233"/>
                  <a:pt x="3195273" y="2669160"/>
                  <a:pt x="3194272" y="2669012"/>
                </a:cubicBezTo>
                <a:cubicBezTo>
                  <a:pt x="3193271" y="2668865"/>
                  <a:pt x="3192476" y="2668688"/>
                  <a:pt x="3191888" y="2668482"/>
                </a:cubicBezTo>
                <a:cubicBezTo>
                  <a:pt x="3191298" y="2668276"/>
                  <a:pt x="3190886" y="2667996"/>
                  <a:pt x="3190650" y="2667643"/>
                </a:cubicBezTo>
                <a:cubicBezTo>
                  <a:pt x="3190414" y="2667289"/>
                  <a:pt x="3190298" y="2666877"/>
                  <a:pt x="3190298" y="2666405"/>
                </a:cubicBezTo>
                <a:lnTo>
                  <a:pt x="3190298" y="2556654"/>
                </a:lnTo>
                <a:cubicBezTo>
                  <a:pt x="3190298" y="2556183"/>
                  <a:pt x="3190414" y="2555770"/>
                  <a:pt x="3190650" y="2555417"/>
                </a:cubicBezTo>
                <a:cubicBezTo>
                  <a:pt x="3190886" y="2555063"/>
                  <a:pt x="3191298" y="2554784"/>
                  <a:pt x="3191888" y="2554577"/>
                </a:cubicBezTo>
                <a:cubicBezTo>
                  <a:pt x="3192476" y="2554371"/>
                  <a:pt x="3193271" y="2554195"/>
                  <a:pt x="3194272" y="2554047"/>
                </a:cubicBezTo>
                <a:cubicBezTo>
                  <a:pt x="3195273" y="2553900"/>
                  <a:pt x="3196483" y="2553826"/>
                  <a:pt x="3197896" y="2553826"/>
                </a:cubicBezTo>
                <a:close/>
                <a:moveTo>
                  <a:pt x="2947303" y="2553826"/>
                </a:moveTo>
                <a:cubicBezTo>
                  <a:pt x="2949078" y="2553826"/>
                  <a:pt x="2950506" y="2553885"/>
                  <a:pt x="2951596" y="2554003"/>
                </a:cubicBezTo>
                <a:cubicBezTo>
                  <a:pt x="2952681" y="2554121"/>
                  <a:pt x="2953549" y="2554283"/>
                  <a:pt x="2954196" y="2554489"/>
                </a:cubicBezTo>
                <a:cubicBezTo>
                  <a:pt x="2954848" y="2554695"/>
                  <a:pt x="2955334" y="2554990"/>
                  <a:pt x="2955656" y="2555373"/>
                </a:cubicBezTo>
                <a:cubicBezTo>
                  <a:pt x="2955980" y="2555756"/>
                  <a:pt x="2956294" y="2556242"/>
                  <a:pt x="2956583" y="2556831"/>
                </a:cubicBezTo>
                <a:lnTo>
                  <a:pt x="2972407" y="2589703"/>
                </a:lnTo>
                <a:cubicBezTo>
                  <a:pt x="2973875" y="2592826"/>
                  <a:pt x="2975341" y="2596095"/>
                  <a:pt x="2976801" y="2599512"/>
                </a:cubicBezTo>
                <a:cubicBezTo>
                  <a:pt x="2978266" y="2602929"/>
                  <a:pt x="2979764" y="2606375"/>
                  <a:pt x="2981286" y="2609851"/>
                </a:cubicBezTo>
                <a:lnTo>
                  <a:pt x="2981462" y="2609851"/>
                </a:lnTo>
                <a:cubicBezTo>
                  <a:pt x="2982808" y="2606493"/>
                  <a:pt x="2984195" y="2603150"/>
                  <a:pt x="2985635" y="2599821"/>
                </a:cubicBezTo>
                <a:cubicBezTo>
                  <a:pt x="2987071" y="2596493"/>
                  <a:pt x="2988521" y="2593208"/>
                  <a:pt x="2989991" y="2589968"/>
                </a:cubicBezTo>
                <a:lnTo>
                  <a:pt x="3005897" y="2556919"/>
                </a:lnTo>
                <a:cubicBezTo>
                  <a:pt x="3006074" y="2556330"/>
                  <a:pt x="3006324" y="2555829"/>
                  <a:pt x="3006648" y="2555417"/>
                </a:cubicBezTo>
                <a:cubicBezTo>
                  <a:pt x="3006971" y="2555005"/>
                  <a:pt x="3007415" y="2554695"/>
                  <a:pt x="3007974" y="2554489"/>
                </a:cubicBezTo>
                <a:cubicBezTo>
                  <a:pt x="3008534" y="2554283"/>
                  <a:pt x="3009315" y="2554121"/>
                  <a:pt x="3010315" y="2554003"/>
                </a:cubicBezTo>
                <a:cubicBezTo>
                  <a:pt x="3011315" y="2553885"/>
                  <a:pt x="3012584" y="2553826"/>
                  <a:pt x="3014116" y="2553826"/>
                </a:cubicBezTo>
                <a:cubicBezTo>
                  <a:pt x="3016236" y="2553826"/>
                  <a:pt x="3017900" y="2553900"/>
                  <a:pt x="3019109" y="2554047"/>
                </a:cubicBezTo>
                <a:cubicBezTo>
                  <a:pt x="3020317" y="2554195"/>
                  <a:pt x="3021157" y="2554475"/>
                  <a:pt x="3021628" y="2554887"/>
                </a:cubicBezTo>
                <a:cubicBezTo>
                  <a:pt x="3022098" y="2555299"/>
                  <a:pt x="3022261" y="2555888"/>
                  <a:pt x="3022113" y="2556654"/>
                </a:cubicBezTo>
                <a:cubicBezTo>
                  <a:pt x="3021967" y="2557420"/>
                  <a:pt x="3021568" y="2558451"/>
                  <a:pt x="3020919" y="2559747"/>
                </a:cubicBezTo>
                <a:lnTo>
                  <a:pt x="2988578" y="2624255"/>
                </a:lnTo>
                <a:lnTo>
                  <a:pt x="2988578" y="2666405"/>
                </a:lnTo>
                <a:cubicBezTo>
                  <a:pt x="2988578" y="2666877"/>
                  <a:pt x="2988458" y="2667289"/>
                  <a:pt x="2988226" y="2667643"/>
                </a:cubicBezTo>
                <a:cubicBezTo>
                  <a:pt x="2987992" y="2667996"/>
                  <a:pt x="2987582" y="2668276"/>
                  <a:pt x="2986992" y="2668482"/>
                </a:cubicBezTo>
                <a:cubicBezTo>
                  <a:pt x="2986408" y="2668688"/>
                  <a:pt x="2985616" y="2668865"/>
                  <a:pt x="2984624" y="2669012"/>
                </a:cubicBezTo>
                <a:cubicBezTo>
                  <a:pt x="2983628" y="2669160"/>
                  <a:pt x="2982428" y="2669233"/>
                  <a:pt x="2981021" y="2669233"/>
                </a:cubicBezTo>
                <a:cubicBezTo>
                  <a:pt x="2979556" y="2669233"/>
                  <a:pt x="2978342" y="2669160"/>
                  <a:pt x="2977378" y="2669012"/>
                </a:cubicBezTo>
                <a:cubicBezTo>
                  <a:pt x="2976411" y="2668865"/>
                  <a:pt x="2975619" y="2668688"/>
                  <a:pt x="2975001" y="2668482"/>
                </a:cubicBezTo>
                <a:cubicBezTo>
                  <a:pt x="2974390" y="2668276"/>
                  <a:pt x="2973962" y="2667996"/>
                  <a:pt x="2973729" y="2667643"/>
                </a:cubicBezTo>
                <a:cubicBezTo>
                  <a:pt x="2973493" y="2667289"/>
                  <a:pt x="2973379" y="2666877"/>
                  <a:pt x="2973379" y="2666405"/>
                </a:cubicBezTo>
                <a:lnTo>
                  <a:pt x="2973379" y="2624255"/>
                </a:lnTo>
                <a:lnTo>
                  <a:pt x="2941037" y="2559747"/>
                </a:lnTo>
                <a:cubicBezTo>
                  <a:pt x="2940388" y="2558392"/>
                  <a:pt x="2939988" y="2557332"/>
                  <a:pt x="2939844" y="2556566"/>
                </a:cubicBezTo>
                <a:cubicBezTo>
                  <a:pt x="2939695" y="2555800"/>
                  <a:pt x="2939844" y="2555211"/>
                  <a:pt x="2940280" y="2554798"/>
                </a:cubicBezTo>
                <a:cubicBezTo>
                  <a:pt x="2940724" y="2554386"/>
                  <a:pt x="2941516" y="2554121"/>
                  <a:pt x="2942665" y="2554003"/>
                </a:cubicBezTo>
                <a:cubicBezTo>
                  <a:pt x="2943813" y="2553885"/>
                  <a:pt x="2945364" y="2553826"/>
                  <a:pt x="2947303" y="2553826"/>
                </a:cubicBezTo>
                <a:close/>
                <a:moveTo>
                  <a:pt x="2731175" y="2553826"/>
                </a:moveTo>
                <a:cubicBezTo>
                  <a:pt x="2732648" y="2553826"/>
                  <a:pt x="2733871" y="2553900"/>
                  <a:pt x="2734842" y="2554047"/>
                </a:cubicBezTo>
                <a:cubicBezTo>
                  <a:pt x="2735814" y="2554195"/>
                  <a:pt x="2736593" y="2554371"/>
                  <a:pt x="2737183" y="2554577"/>
                </a:cubicBezTo>
                <a:cubicBezTo>
                  <a:pt x="2737773" y="2554784"/>
                  <a:pt x="2738184" y="2555063"/>
                  <a:pt x="2738421" y="2555417"/>
                </a:cubicBezTo>
                <a:cubicBezTo>
                  <a:pt x="2738656" y="2555770"/>
                  <a:pt x="2738773" y="2556183"/>
                  <a:pt x="2738773" y="2556654"/>
                </a:cubicBezTo>
                <a:lnTo>
                  <a:pt x="2738773" y="2602428"/>
                </a:lnTo>
                <a:lnTo>
                  <a:pt x="2790817" y="2602428"/>
                </a:lnTo>
                <a:lnTo>
                  <a:pt x="2790817" y="2556654"/>
                </a:lnTo>
                <a:cubicBezTo>
                  <a:pt x="2790817" y="2556183"/>
                  <a:pt x="2790935" y="2555770"/>
                  <a:pt x="2791170" y="2555417"/>
                </a:cubicBezTo>
                <a:cubicBezTo>
                  <a:pt x="2791406" y="2555063"/>
                  <a:pt x="2791818" y="2554784"/>
                  <a:pt x="2792408" y="2554577"/>
                </a:cubicBezTo>
                <a:cubicBezTo>
                  <a:pt x="2792997" y="2554371"/>
                  <a:pt x="2793763" y="2554195"/>
                  <a:pt x="2794705" y="2554047"/>
                </a:cubicBezTo>
                <a:cubicBezTo>
                  <a:pt x="2795648" y="2553900"/>
                  <a:pt x="2796885" y="2553826"/>
                  <a:pt x="2798417" y="2553826"/>
                </a:cubicBezTo>
                <a:cubicBezTo>
                  <a:pt x="2799830" y="2553826"/>
                  <a:pt x="2801023" y="2553900"/>
                  <a:pt x="2801995" y="2554047"/>
                </a:cubicBezTo>
                <a:cubicBezTo>
                  <a:pt x="2802967" y="2554195"/>
                  <a:pt x="2803748" y="2554371"/>
                  <a:pt x="2804337" y="2554577"/>
                </a:cubicBezTo>
                <a:cubicBezTo>
                  <a:pt x="2804926" y="2554784"/>
                  <a:pt x="2805339" y="2555063"/>
                  <a:pt x="2805574" y="2555417"/>
                </a:cubicBezTo>
                <a:cubicBezTo>
                  <a:pt x="2805810" y="2555770"/>
                  <a:pt x="2805928" y="2556183"/>
                  <a:pt x="2805928" y="2556654"/>
                </a:cubicBezTo>
                <a:lnTo>
                  <a:pt x="2805928" y="2666405"/>
                </a:lnTo>
                <a:cubicBezTo>
                  <a:pt x="2805928" y="2666877"/>
                  <a:pt x="2805810" y="2667289"/>
                  <a:pt x="2805574" y="2667643"/>
                </a:cubicBezTo>
                <a:cubicBezTo>
                  <a:pt x="2805339" y="2667996"/>
                  <a:pt x="2804926" y="2668276"/>
                  <a:pt x="2804337" y="2668482"/>
                </a:cubicBezTo>
                <a:cubicBezTo>
                  <a:pt x="2803748" y="2668688"/>
                  <a:pt x="2802967" y="2668865"/>
                  <a:pt x="2801995" y="2669012"/>
                </a:cubicBezTo>
                <a:cubicBezTo>
                  <a:pt x="2801023" y="2669160"/>
                  <a:pt x="2799830" y="2669233"/>
                  <a:pt x="2798417" y="2669233"/>
                </a:cubicBezTo>
                <a:cubicBezTo>
                  <a:pt x="2796885" y="2669233"/>
                  <a:pt x="2795648" y="2669160"/>
                  <a:pt x="2794705" y="2669012"/>
                </a:cubicBezTo>
                <a:cubicBezTo>
                  <a:pt x="2793763" y="2668865"/>
                  <a:pt x="2792997" y="2668688"/>
                  <a:pt x="2792408" y="2668482"/>
                </a:cubicBezTo>
                <a:cubicBezTo>
                  <a:pt x="2791818" y="2668276"/>
                  <a:pt x="2791406" y="2667996"/>
                  <a:pt x="2791170" y="2667643"/>
                </a:cubicBezTo>
                <a:cubicBezTo>
                  <a:pt x="2790935" y="2667289"/>
                  <a:pt x="2790817" y="2666877"/>
                  <a:pt x="2790817" y="2666405"/>
                </a:cubicBezTo>
                <a:lnTo>
                  <a:pt x="2790817" y="2615683"/>
                </a:lnTo>
                <a:lnTo>
                  <a:pt x="2738773" y="2615683"/>
                </a:lnTo>
                <a:lnTo>
                  <a:pt x="2738773" y="2666405"/>
                </a:lnTo>
                <a:cubicBezTo>
                  <a:pt x="2738773" y="2666877"/>
                  <a:pt x="2738656" y="2667289"/>
                  <a:pt x="2738421" y="2667643"/>
                </a:cubicBezTo>
                <a:cubicBezTo>
                  <a:pt x="2738184" y="2667996"/>
                  <a:pt x="2737773" y="2668276"/>
                  <a:pt x="2737183" y="2668482"/>
                </a:cubicBezTo>
                <a:cubicBezTo>
                  <a:pt x="2736593" y="2668688"/>
                  <a:pt x="2735814" y="2668865"/>
                  <a:pt x="2734842" y="2669012"/>
                </a:cubicBezTo>
                <a:cubicBezTo>
                  <a:pt x="2733871" y="2669160"/>
                  <a:pt x="2732648" y="2669233"/>
                  <a:pt x="2731175" y="2669233"/>
                </a:cubicBezTo>
                <a:cubicBezTo>
                  <a:pt x="2729761" y="2669233"/>
                  <a:pt x="2728553" y="2669160"/>
                  <a:pt x="2727551" y="2669012"/>
                </a:cubicBezTo>
                <a:cubicBezTo>
                  <a:pt x="2726550" y="2668865"/>
                  <a:pt x="2725755" y="2668688"/>
                  <a:pt x="2725166" y="2668482"/>
                </a:cubicBezTo>
                <a:cubicBezTo>
                  <a:pt x="2724577" y="2668276"/>
                  <a:pt x="2724165" y="2667996"/>
                  <a:pt x="2723929" y="2667643"/>
                </a:cubicBezTo>
                <a:cubicBezTo>
                  <a:pt x="2723694" y="2667289"/>
                  <a:pt x="2723576" y="2666877"/>
                  <a:pt x="2723576" y="2666405"/>
                </a:cubicBezTo>
                <a:lnTo>
                  <a:pt x="2723576" y="2556654"/>
                </a:lnTo>
                <a:cubicBezTo>
                  <a:pt x="2723576" y="2556183"/>
                  <a:pt x="2723694" y="2555770"/>
                  <a:pt x="2723929" y="2555417"/>
                </a:cubicBezTo>
                <a:cubicBezTo>
                  <a:pt x="2724165" y="2555063"/>
                  <a:pt x="2724577" y="2554784"/>
                  <a:pt x="2725166" y="2554577"/>
                </a:cubicBezTo>
                <a:cubicBezTo>
                  <a:pt x="2725755" y="2554371"/>
                  <a:pt x="2726550" y="2554195"/>
                  <a:pt x="2727551" y="2554047"/>
                </a:cubicBezTo>
                <a:cubicBezTo>
                  <a:pt x="2728553" y="2553900"/>
                  <a:pt x="2729761" y="2553826"/>
                  <a:pt x="2731175" y="2553826"/>
                </a:cubicBezTo>
                <a:close/>
                <a:moveTo>
                  <a:pt x="2480587" y="2553826"/>
                </a:moveTo>
                <a:cubicBezTo>
                  <a:pt x="2482354" y="2553826"/>
                  <a:pt x="2483782" y="2553885"/>
                  <a:pt x="2484873" y="2554003"/>
                </a:cubicBezTo>
                <a:cubicBezTo>
                  <a:pt x="2485962" y="2554121"/>
                  <a:pt x="2486832" y="2554283"/>
                  <a:pt x="2487479" y="2554489"/>
                </a:cubicBezTo>
                <a:cubicBezTo>
                  <a:pt x="2488127" y="2554695"/>
                  <a:pt x="2488614" y="2554990"/>
                  <a:pt x="2488938" y="2555373"/>
                </a:cubicBezTo>
                <a:cubicBezTo>
                  <a:pt x="2489262" y="2555756"/>
                  <a:pt x="2489570" y="2556242"/>
                  <a:pt x="2489866" y="2556831"/>
                </a:cubicBezTo>
                <a:lnTo>
                  <a:pt x="2505683" y="2589703"/>
                </a:lnTo>
                <a:cubicBezTo>
                  <a:pt x="2507151" y="2592826"/>
                  <a:pt x="2508618" y="2596095"/>
                  <a:pt x="2510082" y="2599512"/>
                </a:cubicBezTo>
                <a:cubicBezTo>
                  <a:pt x="2511546" y="2602929"/>
                  <a:pt x="2513040" y="2606375"/>
                  <a:pt x="2514564" y="2609851"/>
                </a:cubicBezTo>
                <a:lnTo>
                  <a:pt x="2514739" y="2609851"/>
                </a:lnTo>
                <a:cubicBezTo>
                  <a:pt x="2516086" y="2606493"/>
                  <a:pt x="2517477" y="2603150"/>
                  <a:pt x="2518911" y="2599821"/>
                </a:cubicBezTo>
                <a:cubicBezTo>
                  <a:pt x="2520346" y="2596493"/>
                  <a:pt x="2521800" y="2593208"/>
                  <a:pt x="2523270" y="2589968"/>
                </a:cubicBezTo>
                <a:lnTo>
                  <a:pt x="2539176" y="2556919"/>
                </a:lnTo>
                <a:cubicBezTo>
                  <a:pt x="2539353" y="2556330"/>
                  <a:pt x="2539604" y="2555829"/>
                  <a:pt x="2539928" y="2555417"/>
                </a:cubicBezTo>
                <a:cubicBezTo>
                  <a:pt x="2540251" y="2555005"/>
                  <a:pt x="2540693" y="2554695"/>
                  <a:pt x="2541253" y="2554489"/>
                </a:cubicBezTo>
                <a:cubicBezTo>
                  <a:pt x="2541813" y="2554283"/>
                  <a:pt x="2542593" y="2554121"/>
                  <a:pt x="2543595" y="2554003"/>
                </a:cubicBezTo>
                <a:cubicBezTo>
                  <a:pt x="2544596" y="2553885"/>
                  <a:pt x="2545863" y="2553826"/>
                  <a:pt x="2547395" y="2553826"/>
                </a:cubicBezTo>
                <a:cubicBezTo>
                  <a:pt x="2549516" y="2553826"/>
                  <a:pt x="2551180" y="2553900"/>
                  <a:pt x="2552387" y="2554047"/>
                </a:cubicBezTo>
                <a:cubicBezTo>
                  <a:pt x="2553595" y="2554195"/>
                  <a:pt x="2554435" y="2554475"/>
                  <a:pt x="2554906" y="2554887"/>
                </a:cubicBezTo>
                <a:cubicBezTo>
                  <a:pt x="2555376" y="2555299"/>
                  <a:pt x="2555539" y="2555888"/>
                  <a:pt x="2555391" y="2556654"/>
                </a:cubicBezTo>
                <a:cubicBezTo>
                  <a:pt x="2555244" y="2557420"/>
                  <a:pt x="2554847" y="2558451"/>
                  <a:pt x="2554199" y="2559747"/>
                </a:cubicBezTo>
                <a:lnTo>
                  <a:pt x="2521855" y="2624255"/>
                </a:lnTo>
                <a:lnTo>
                  <a:pt x="2521855" y="2666405"/>
                </a:lnTo>
                <a:cubicBezTo>
                  <a:pt x="2521855" y="2666877"/>
                  <a:pt x="2521738" y="2667289"/>
                  <a:pt x="2521504" y="2667643"/>
                </a:cubicBezTo>
                <a:cubicBezTo>
                  <a:pt x="2521269" y="2667996"/>
                  <a:pt x="2520860" y="2668276"/>
                  <a:pt x="2520274" y="2668482"/>
                </a:cubicBezTo>
                <a:cubicBezTo>
                  <a:pt x="2519688" y="2668688"/>
                  <a:pt x="2518897" y="2668865"/>
                  <a:pt x="2517902" y="2669012"/>
                </a:cubicBezTo>
                <a:cubicBezTo>
                  <a:pt x="2516906" y="2669160"/>
                  <a:pt x="2515706" y="2669233"/>
                  <a:pt x="2514300" y="2669233"/>
                </a:cubicBezTo>
                <a:cubicBezTo>
                  <a:pt x="2512835" y="2669233"/>
                  <a:pt x="2511619" y="2669160"/>
                  <a:pt x="2510653" y="2669012"/>
                </a:cubicBezTo>
                <a:cubicBezTo>
                  <a:pt x="2509686" y="2668865"/>
                  <a:pt x="2508895" y="2668688"/>
                  <a:pt x="2508281" y="2668482"/>
                </a:cubicBezTo>
                <a:cubicBezTo>
                  <a:pt x="2507665" y="2668276"/>
                  <a:pt x="2507241" y="2667996"/>
                  <a:pt x="2507008" y="2667643"/>
                </a:cubicBezTo>
                <a:cubicBezTo>
                  <a:pt x="2506772" y="2667289"/>
                  <a:pt x="2506656" y="2666877"/>
                  <a:pt x="2506656" y="2666405"/>
                </a:cubicBezTo>
                <a:lnTo>
                  <a:pt x="2506656" y="2624255"/>
                </a:lnTo>
                <a:lnTo>
                  <a:pt x="2474314" y="2559747"/>
                </a:lnTo>
                <a:cubicBezTo>
                  <a:pt x="2473666" y="2558392"/>
                  <a:pt x="2473267" y="2557332"/>
                  <a:pt x="2473121" y="2556566"/>
                </a:cubicBezTo>
                <a:cubicBezTo>
                  <a:pt x="2472972" y="2555800"/>
                  <a:pt x="2473121" y="2555211"/>
                  <a:pt x="2473563" y="2554798"/>
                </a:cubicBezTo>
                <a:cubicBezTo>
                  <a:pt x="2474004" y="2554386"/>
                  <a:pt x="2474800" y="2554121"/>
                  <a:pt x="2475948" y="2554003"/>
                </a:cubicBezTo>
                <a:cubicBezTo>
                  <a:pt x="2477097" y="2553885"/>
                  <a:pt x="2478643" y="2553826"/>
                  <a:pt x="2480587" y="2553826"/>
                </a:cubicBezTo>
                <a:close/>
                <a:moveTo>
                  <a:pt x="2254924" y="2553826"/>
                </a:moveTo>
                <a:cubicBezTo>
                  <a:pt x="2256397" y="2553826"/>
                  <a:pt x="2257619" y="2553900"/>
                  <a:pt x="2258592" y="2554047"/>
                </a:cubicBezTo>
                <a:cubicBezTo>
                  <a:pt x="2259563" y="2554195"/>
                  <a:pt x="2260344" y="2554371"/>
                  <a:pt x="2260933" y="2554577"/>
                </a:cubicBezTo>
                <a:cubicBezTo>
                  <a:pt x="2261522" y="2554784"/>
                  <a:pt x="2261934" y="2555063"/>
                  <a:pt x="2262170" y="2555417"/>
                </a:cubicBezTo>
                <a:cubicBezTo>
                  <a:pt x="2262406" y="2555770"/>
                  <a:pt x="2262524" y="2556183"/>
                  <a:pt x="2262524" y="2556654"/>
                </a:cubicBezTo>
                <a:lnTo>
                  <a:pt x="2262524" y="2602428"/>
                </a:lnTo>
                <a:lnTo>
                  <a:pt x="2314572" y="2602428"/>
                </a:lnTo>
                <a:lnTo>
                  <a:pt x="2314572" y="2556654"/>
                </a:lnTo>
                <a:cubicBezTo>
                  <a:pt x="2314572" y="2556183"/>
                  <a:pt x="2314689" y="2555770"/>
                  <a:pt x="2314925" y="2555417"/>
                </a:cubicBezTo>
                <a:cubicBezTo>
                  <a:pt x="2315160" y="2555063"/>
                  <a:pt x="2315573" y="2554784"/>
                  <a:pt x="2316161" y="2554577"/>
                </a:cubicBezTo>
                <a:cubicBezTo>
                  <a:pt x="2316751" y="2554371"/>
                  <a:pt x="2317517" y="2554195"/>
                  <a:pt x="2318459" y="2554047"/>
                </a:cubicBezTo>
                <a:cubicBezTo>
                  <a:pt x="2319402" y="2553900"/>
                  <a:pt x="2320639" y="2553826"/>
                  <a:pt x="2322171" y="2553826"/>
                </a:cubicBezTo>
                <a:cubicBezTo>
                  <a:pt x="2323585" y="2553826"/>
                  <a:pt x="2324778" y="2553900"/>
                  <a:pt x="2325750" y="2554047"/>
                </a:cubicBezTo>
                <a:cubicBezTo>
                  <a:pt x="2326722" y="2554195"/>
                  <a:pt x="2327503" y="2554371"/>
                  <a:pt x="2328091" y="2554577"/>
                </a:cubicBezTo>
                <a:cubicBezTo>
                  <a:pt x="2328681" y="2554784"/>
                  <a:pt x="2329093" y="2555063"/>
                  <a:pt x="2329328" y="2555417"/>
                </a:cubicBezTo>
                <a:cubicBezTo>
                  <a:pt x="2329564" y="2555770"/>
                  <a:pt x="2329682" y="2556183"/>
                  <a:pt x="2329682" y="2556654"/>
                </a:cubicBezTo>
                <a:lnTo>
                  <a:pt x="2329682" y="2666405"/>
                </a:lnTo>
                <a:cubicBezTo>
                  <a:pt x="2329682" y="2666877"/>
                  <a:pt x="2329564" y="2667289"/>
                  <a:pt x="2329328" y="2667643"/>
                </a:cubicBezTo>
                <a:cubicBezTo>
                  <a:pt x="2329093" y="2667996"/>
                  <a:pt x="2328681" y="2668276"/>
                  <a:pt x="2328091" y="2668482"/>
                </a:cubicBezTo>
                <a:cubicBezTo>
                  <a:pt x="2327503" y="2668688"/>
                  <a:pt x="2326722" y="2668865"/>
                  <a:pt x="2325750" y="2669012"/>
                </a:cubicBezTo>
                <a:cubicBezTo>
                  <a:pt x="2324778" y="2669160"/>
                  <a:pt x="2323585" y="2669233"/>
                  <a:pt x="2322171" y="2669233"/>
                </a:cubicBezTo>
                <a:cubicBezTo>
                  <a:pt x="2320639" y="2669233"/>
                  <a:pt x="2319402" y="2669160"/>
                  <a:pt x="2318459" y="2669012"/>
                </a:cubicBezTo>
                <a:cubicBezTo>
                  <a:pt x="2317517" y="2668865"/>
                  <a:pt x="2316751" y="2668688"/>
                  <a:pt x="2316161" y="2668482"/>
                </a:cubicBezTo>
                <a:cubicBezTo>
                  <a:pt x="2315573" y="2668276"/>
                  <a:pt x="2315160" y="2667996"/>
                  <a:pt x="2314925" y="2667643"/>
                </a:cubicBezTo>
                <a:cubicBezTo>
                  <a:pt x="2314689" y="2667289"/>
                  <a:pt x="2314572" y="2666877"/>
                  <a:pt x="2314572" y="2666405"/>
                </a:cubicBezTo>
                <a:lnTo>
                  <a:pt x="2314572" y="2615683"/>
                </a:lnTo>
                <a:lnTo>
                  <a:pt x="2262524" y="2615683"/>
                </a:lnTo>
                <a:lnTo>
                  <a:pt x="2262524" y="2666405"/>
                </a:lnTo>
                <a:cubicBezTo>
                  <a:pt x="2262524" y="2666877"/>
                  <a:pt x="2262406" y="2667289"/>
                  <a:pt x="2262170" y="2667643"/>
                </a:cubicBezTo>
                <a:cubicBezTo>
                  <a:pt x="2261934" y="2667996"/>
                  <a:pt x="2261522" y="2668276"/>
                  <a:pt x="2260933" y="2668482"/>
                </a:cubicBezTo>
                <a:cubicBezTo>
                  <a:pt x="2260344" y="2668688"/>
                  <a:pt x="2259563" y="2668865"/>
                  <a:pt x="2258592" y="2669012"/>
                </a:cubicBezTo>
                <a:cubicBezTo>
                  <a:pt x="2257619" y="2669160"/>
                  <a:pt x="2256397" y="2669233"/>
                  <a:pt x="2254924" y="2669233"/>
                </a:cubicBezTo>
                <a:cubicBezTo>
                  <a:pt x="2253511" y="2669233"/>
                  <a:pt x="2252303" y="2669160"/>
                  <a:pt x="2251302" y="2669012"/>
                </a:cubicBezTo>
                <a:cubicBezTo>
                  <a:pt x="2250299" y="2668865"/>
                  <a:pt x="2249504" y="2668688"/>
                  <a:pt x="2248916" y="2668482"/>
                </a:cubicBezTo>
                <a:cubicBezTo>
                  <a:pt x="2248326" y="2668276"/>
                  <a:pt x="2247914" y="2667996"/>
                  <a:pt x="2247678" y="2667643"/>
                </a:cubicBezTo>
                <a:cubicBezTo>
                  <a:pt x="2247443" y="2667289"/>
                  <a:pt x="2247325" y="2666877"/>
                  <a:pt x="2247325" y="2666405"/>
                </a:cubicBezTo>
                <a:lnTo>
                  <a:pt x="2247325" y="2556654"/>
                </a:lnTo>
                <a:cubicBezTo>
                  <a:pt x="2247325" y="2556183"/>
                  <a:pt x="2247443" y="2555770"/>
                  <a:pt x="2247678" y="2555417"/>
                </a:cubicBezTo>
                <a:cubicBezTo>
                  <a:pt x="2247914" y="2555063"/>
                  <a:pt x="2248326" y="2554784"/>
                  <a:pt x="2248916" y="2554577"/>
                </a:cubicBezTo>
                <a:cubicBezTo>
                  <a:pt x="2249504" y="2554371"/>
                  <a:pt x="2250299" y="2554195"/>
                  <a:pt x="2251302" y="2554047"/>
                </a:cubicBezTo>
                <a:cubicBezTo>
                  <a:pt x="2252303" y="2553900"/>
                  <a:pt x="2253511" y="2553826"/>
                  <a:pt x="2254924" y="2553826"/>
                </a:cubicBezTo>
                <a:close/>
                <a:moveTo>
                  <a:pt x="2004339" y="2553826"/>
                </a:moveTo>
                <a:cubicBezTo>
                  <a:pt x="2006105" y="2553826"/>
                  <a:pt x="2007534" y="2553885"/>
                  <a:pt x="2008624" y="2554003"/>
                </a:cubicBezTo>
                <a:cubicBezTo>
                  <a:pt x="2009713" y="2554121"/>
                  <a:pt x="2010583" y="2554283"/>
                  <a:pt x="2011231" y="2554489"/>
                </a:cubicBezTo>
                <a:cubicBezTo>
                  <a:pt x="2011879" y="2554695"/>
                  <a:pt x="2012364" y="2554990"/>
                  <a:pt x="2012688" y="2555373"/>
                </a:cubicBezTo>
                <a:cubicBezTo>
                  <a:pt x="2013012" y="2555756"/>
                  <a:pt x="2013321" y="2556242"/>
                  <a:pt x="2013617" y="2556831"/>
                </a:cubicBezTo>
                <a:lnTo>
                  <a:pt x="2029433" y="2589703"/>
                </a:lnTo>
                <a:cubicBezTo>
                  <a:pt x="2030902" y="2592826"/>
                  <a:pt x="2032367" y="2596095"/>
                  <a:pt x="2033832" y="2599512"/>
                </a:cubicBezTo>
                <a:cubicBezTo>
                  <a:pt x="2035297" y="2602929"/>
                  <a:pt x="2036789" y="2606375"/>
                  <a:pt x="2038312" y="2609851"/>
                </a:cubicBezTo>
                <a:lnTo>
                  <a:pt x="2038488" y="2609851"/>
                </a:lnTo>
                <a:cubicBezTo>
                  <a:pt x="2039835" y="2606493"/>
                  <a:pt x="2041227" y="2603150"/>
                  <a:pt x="2042661" y="2599821"/>
                </a:cubicBezTo>
                <a:cubicBezTo>
                  <a:pt x="2044095" y="2596493"/>
                  <a:pt x="2045549" y="2593208"/>
                  <a:pt x="2047019" y="2589968"/>
                </a:cubicBezTo>
                <a:lnTo>
                  <a:pt x="2062924" y="2556919"/>
                </a:lnTo>
                <a:cubicBezTo>
                  <a:pt x="2063100" y="2556330"/>
                  <a:pt x="2063352" y="2555829"/>
                  <a:pt x="2063676" y="2555417"/>
                </a:cubicBezTo>
                <a:cubicBezTo>
                  <a:pt x="2063999" y="2555005"/>
                  <a:pt x="2064441" y="2554695"/>
                  <a:pt x="2065001" y="2554489"/>
                </a:cubicBezTo>
                <a:cubicBezTo>
                  <a:pt x="2065560" y="2554283"/>
                  <a:pt x="2066342" y="2554121"/>
                  <a:pt x="2067343" y="2554003"/>
                </a:cubicBezTo>
                <a:cubicBezTo>
                  <a:pt x="2068343" y="2553885"/>
                  <a:pt x="2069611" y="2553826"/>
                  <a:pt x="2071142" y="2553826"/>
                </a:cubicBezTo>
                <a:cubicBezTo>
                  <a:pt x="2073264" y="2553826"/>
                  <a:pt x="2074927" y="2553900"/>
                  <a:pt x="2076135" y="2554047"/>
                </a:cubicBezTo>
                <a:cubicBezTo>
                  <a:pt x="2077342" y="2554195"/>
                  <a:pt x="2078183" y="2554475"/>
                  <a:pt x="2078653" y="2554887"/>
                </a:cubicBezTo>
                <a:cubicBezTo>
                  <a:pt x="2079124" y="2555299"/>
                  <a:pt x="2079287" y="2555888"/>
                  <a:pt x="2079140" y="2556654"/>
                </a:cubicBezTo>
                <a:cubicBezTo>
                  <a:pt x="2078992" y="2557420"/>
                  <a:pt x="2078595" y="2558451"/>
                  <a:pt x="2077946" y="2559747"/>
                </a:cubicBezTo>
                <a:lnTo>
                  <a:pt x="2045605" y="2624255"/>
                </a:lnTo>
                <a:lnTo>
                  <a:pt x="2045605" y="2666405"/>
                </a:lnTo>
                <a:cubicBezTo>
                  <a:pt x="2045605" y="2666877"/>
                  <a:pt x="2045488" y="2667289"/>
                  <a:pt x="2045253" y="2667643"/>
                </a:cubicBezTo>
                <a:cubicBezTo>
                  <a:pt x="2045018" y="2667996"/>
                  <a:pt x="2044608" y="2668276"/>
                  <a:pt x="2044023" y="2668482"/>
                </a:cubicBezTo>
                <a:cubicBezTo>
                  <a:pt x="2043437" y="2668688"/>
                  <a:pt x="2042647" y="2668865"/>
                  <a:pt x="2041651" y="2669012"/>
                </a:cubicBezTo>
                <a:cubicBezTo>
                  <a:pt x="2040654" y="2669160"/>
                  <a:pt x="2039454" y="2669233"/>
                  <a:pt x="2038050" y="2669233"/>
                </a:cubicBezTo>
                <a:cubicBezTo>
                  <a:pt x="2036585" y="2669233"/>
                  <a:pt x="2035368" y="2669160"/>
                  <a:pt x="2034402" y="2669012"/>
                </a:cubicBezTo>
                <a:cubicBezTo>
                  <a:pt x="2033436" y="2668865"/>
                  <a:pt x="2032646" y="2668688"/>
                  <a:pt x="2032030" y="2668482"/>
                </a:cubicBezTo>
                <a:cubicBezTo>
                  <a:pt x="2031415" y="2668276"/>
                  <a:pt x="2030991" y="2667996"/>
                  <a:pt x="2030758" y="2667643"/>
                </a:cubicBezTo>
                <a:cubicBezTo>
                  <a:pt x="2030523" y="2667289"/>
                  <a:pt x="2030405" y="2666877"/>
                  <a:pt x="2030405" y="2666405"/>
                </a:cubicBezTo>
                <a:lnTo>
                  <a:pt x="2030405" y="2624255"/>
                </a:lnTo>
                <a:lnTo>
                  <a:pt x="1998065" y="2559747"/>
                </a:lnTo>
                <a:cubicBezTo>
                  <a:pt x="1997416" y="2558392"/>
                  <a:pt x="1997018" y="2557332"/>
                  <a:pt x="1996871" y="2556566"/>
                </a:cubicBezTo>
                <a:cubicBezTo>
                  <a:pt x="1996723" y="2555800"/>
                  <a:pt x="1996871" y="2555211"/>
                  <a:pt x="1997313" y="2554798"/>
                </a:cubicBezTo>
                <a:cubicBezTo>
                  <a:pt x="1997754" y="2554386"/>
                  <a:pt x="1998550" y="2554121"/>
                  <a:pt x="1999699" y="2554003"/>
                </a:cubicBezTo>
                <a:cubicBezTo>
                  <a:pt x="2000848" y="2553885"/>
                  <a:pt x="2002394" y="2553826"/>
                  <a:pt x="2004339" y="2553826"/>
                </a:cubicBezTo>
                <a:close/>
                <a:moveTo>
                  <a:pt x="1788201" y="2553826"/>
                </a:moveTo>
                <a:cubicBezTo>
                  <a:pt x="1789673" y="2553826"/>
                  <a:pt x="1790895" y="2553900"/>
                  <a:pt x="1791869" y="2554047"/>
                </a:cubicBezTo>
                <a:cubicBezTo>
                  <a:pt x="1792840" y="2554195"/>
                  <a:pt x="1793620" y="2554371"/>
                  <a:pt x="1794209" y="2554577"/>
                </a:cubicBezTo>
                <a:cubicBezTo>
                  <a:pt x="1794799" y="2554784"/>
                  <a:pt x="1795211" y="2555063"/>
                  <a:pt x="1795447" y="2555417"/>
                </a:cubicBezTo>
                <a:cubicBezTo>
                  <a:pt x="1795682" y="2555770"/>
                  <a:pt x="1795801" y="2556183"/>
                  <a:pt x="1795801" y="2556654"/>
                </a:cubicBezTo>
                <a:lnTo>
                  <a:pt x="1795801" y="2602428"/>
                </a:lnTo>
                <a:lnTo>
                  <a:pt x="1847847" y="2602428"/>
                </a:lnTo>
                <a:lnTo>
                  <a:pt x="1847847" y="2556654"/>
                </a:lnTo>
                <a:cubicBezTo>
                  <a:pt x="1847847" y="2556183"/>
                  <a:pt x="1847964" y="2555770"/>
                  <a:pt x="1848200" y="2555417"/>
                </a:cubicBezTo>
                <a:cubicBezTo>
                  <a:pt x="1848436" y="2555063"/>
                  <a:pt x="1848848" y="2554784"/>
                  <a:pt x="1849437" y="2554577"/>
                </a:cubicBezTo>
                <a:cubicBezTo>
                  <a:pt x="1850027" y="2554371"/>
                  <a:pt x="1850793" y="2554195"/>
                  <a:pt x="1851735" y="2554047"/>
                </a:cubicBezTo>
                <a:cubicBezTo>
                  <a:pt x="1852677" y="2553900"/>
                  <a:pt x="1853914" y="2553826"/>
                  <a:pt x="1855446" y="2553826"/>
                </a:cubicBezTo>
                <a:cubicBezTo>
                  <a:pt x="1856860" y="2553826"/>
                  <a:pt x="1858053" y="2553900"/>
                  <a:pt x="1859025" y="2554047"/>
                </a:cubicBezTo>
                <a:cubicBezTo>
                  <a:pt x="1859997" y="2554195"/>
                  <a:pt x="1860777" y="2554371"/>
                  <a:pt x="1861367" y="2554577"/>
                </a:cubicBezTo>
                <a:cubicBezTo>
                  <a:pt x="1861956" y="2554784"/>
                  <a:pt x="1862368" y="2555063"/>
                  <a:pt x="1862604" y="2555417"/>
                </a:cubicBezTo>
                <a:cubicBezTo>
                  <a:pt x="1862839" y="2555770"/>
                  <a:pt x="1862958" y="2556183"/>
                  <a:pt x="1862958" y="2556654"/>
                </a:cubicBezTo>
                <a:lnTo>
                  <a:pt x="1862958" y="2666405"/>
                </a:lnTo>
                <a:cubicBezTo>
                  <a:pt x="1862958" y="2666877"/>
                  <a:pt x="1862839" y="2667289"/>
                  <a:pt x="1862604" y="2667643"/>
                </a:cubicBezTo>
                <a:cubicBezTo>
                  <a:pt x="1862368" y="2667996"/>
                  <a:pt x="1861956" y="2668276"/>
                  <a:pt x="1861367" y="2668482"/>
                </a:cubicBezTo>
                <a:cubicBezTo>
                  <a:pt x="1860777" y="2668688"/>
                  <a:pt x="1859997" y="2668865"/>
                  <a:pt x="1859025" y="2669012"/>
                </a:cubicBezTo>
                <a:cubicBezTo>
                  <a:pt x="1858053" y="2669160"/>
                  <a:pt x="1856860" y="2669233"/>
                  <a:pt x="1855446" y="2669233"/>
                </a:cubicBezTo>
                <a:cubicBezTo>
                  <a:pt x="1853914" y="2669233"/>
                  <a:pt x="1852677" y="2669160"/>
                  <a:pt x="1851735" y="2669012"/>
                </a:cubicBezTo>
                <a:cubicBezTo>
                  <a:pt x="1850793" y="2668865"/>
                  <a:pt x="1850027" y="2668688"/>
                  <a:pt x="1849437" y="2668482"/>
                </a:cubicBezTo>
                <a:cubicBezTo>
                  <a:pt x="1848848" y="2668276"/>
                  <a:pt x="1848436" y="2667996"/>
                  <a:pt x="1848200" y="2667643"/>
                </a:cubicBezTo>
                <a:cubicBezTo>
                  <a:pt x="1847964" y="2667289"/>
                  <a:pt x="1847847" y="2666877"/>
                  <a:pt x="1847847" y="2666405"/>
                </a:cubicBezTo>
                <a:lnTo>
                  <a:pt x="1847847" y="2615683"/>
                </a:lnTo>
                <a:lnTo>
                  <a:pt x="1795801" y="2615683"/>
                </a:lnTo>
                <a:lnTo>
                  <a:pt x="1795801" y="2666405"/>
                </a:lnTo>
                <a:cubicBezTo>
                  <a:pt x="1795801" y="2666877"/>
                  <a:pt x="1795682" y="2667289"/>
                  <a:pt x="1795447" y="2667643"/>
                </a:cubicBezTo>
                <a:cubicBezTo>
                  <a:pt x="1795211" y="2667996"/>
                  <a:pt x="1794799" y="2668276"/>
                  <a:pt x="1794209" y="2668482"/>
                </a:cubicBezTo>
                <a:cubicBezTo>
                  <a:pt x="1793620" y="2668688"/>
                  <a:pt x="1792840" y="2668865"/>
                  <a:pt x="1791869" y="2669012"/>
                </a:cubicBezTo>
                <a:cubicBezTo>
                  <a:pt x="1790895" y="2669160"/>
                  <a:pt x="1789673" y="2669233"/>
                  <a:pt x="1788201" y="2669233"/>
                </a:cubicBezTo>
                <a:cubicBezTo>
                  <a:pt x="1786787" y="2669233"/>
                  <a:pt x="1785579" y="2669160"/>
                  <a:pt x="1784579" y="2669012"/>
                </a:cubicBezTo>
                <a:cubicBezTo>
                  <a:pt x="1783576" y="2668865"/>
                  <a:pt x="1782781" y="2668688"/>
                  <a:pt x="1782192" y="2668482"/>
                </a:cubicBezTo>
                <a:cubicBezTo>
                  <a:pt x="1781603" y="2668276"/>
                  <a:pt x="1781190" y="2667996"/>
                  <a:pt x="1780955" y="2667643"/>
                </a:cubicBezTo>
                <a:cubicBezTo>
                  <a:pt x="1780720" y="2667289"/>
                  <a:pt x="1780602" y="2666877"/>
                  <a:pt x="1780602" y="2666405"/>
                </a:cubicBezTo>
                <a:lnTo>
                  <a:pt x="1780602" y="2556654"/>
                </a:lnTo>
                <a:cubicBezTo>
                  <a:pt x="1780602" y="2556183"/>
                  <a:pt x="1780720" y="2555770"/>
                  <a:pt x="1780955" y="2555417"/>
                </a:cubicBezTo>
                <a:cubicBezTo>
                  <a:pt x="1781190" y="2555063"/>
                  <a:pt x="1781603" y="2554784"/>
                  <a:pt x="1782192" y="2554577"/>
                </a:cubicBezTo>
                <a:cubicBezTo>
                  <a:pt x="1782781" y="2554371"/>
                  <a:pt x="1783576" y="2554195"/>
                  <a:pt x="1784579" y="2554047"/>
                </a:cubicBezTo>
                <a:cubicBezTo>
                  <a:pt x="1785579" y="2553900"/>
                  <a:pt x="1786787" y="2553826"/>
                  <a:pt x="1788201" y="2553826"/>
                </a:cubicBezTo>
                <a:close/>
                <a:moveTo>
                  <a:pt x="1537609" y="2553826"/>
                </a:moveTo>
                <a:cubicBezTo>
                  <a:pt x="1539377" y="2553826"/>
                  <a:pt x="1540805" y="2553885"/>
                  <a:pt x="1541895" y="2554003"/>
                </a:cubicBezTo>
                <a:cubicBezTo>
                  <a:pt x="1542984" y="2554121"/>
                  <a:pt x="1543854" y="2554283"/>
                  <a:pt x="1544502" y="2554489"/>
                </a:cubicBezTo>
                <a:cubicBezTo>
                  <a:pt x="1545150" y="2554695"/>
                  <a:pt x="1545636" y="2554990"/>
                  <a:pt x="1545960" y="2555373"/>
                </a:cubicBezTo>
                <a:cubicBezTo>
                  <a:pt x="1546284" y="2555756"/>
                  <a:pt x="1546593" y="2556242"/>
                  <a:pt x="1546888" y="2556831"/>
                </a:cubicBezTo>
                <a:lnTo>
                  <a:pt x="1562705" y="2589703"/>
                </a:lnTo>
                <a:cubicBezTo>
                  <a:pt x="1564173" y="2592826"/>
                  <a:pt x="1565639" y="2596095"/>
                  <a:pt x="1567103" y="2599512"/>
                </a:cubicBezTo>
                <a:cubicBezTo>
                  <a:pt x="1568567" y="2602929"/>
                  <a:pt x="1570061" y="2606375"/>
                  <a:pt x="1571584" y="2609851"/>
                </a:cubicBezTo>
                <a:lnTo>
                  <a:pt x="1571759" y="2609851"/>
                </a:lnTo>
                <a:cubicBezTo>
                  <a:pt x="1573106" y="2606493"/>
                  <a:pt x="1574497" y="2603150"/>
                  <a:pt x="1575932" y="2599821"/>
                </a:cubicBezTo>
                <a:cubicBezTo>
                  <a:pt x="1577367" y="2596493"/>
                  <a:pt x="1578819" y="2593208"/>
                  <a:pt x="1580289" y="2589968"/>
                </a:cubicBezTo>
                <a:lnTo>
                  <a:pt x="1596195" y="2556919"/>
                </a:lnTo>
                <a:cubicBezTo>
                  <a:pt x="1596372" y="2556330"/>
                  <a:pt x="1596622" y="2555829"/>
                  <a:pt x="1596946" y="2555417"/>
                </a:cubicBezTo>
                <a:cubicBezTo>
                  <a:pt x="1597270" y="2555005"/>
                  <a:pt x="1597712" y="2554695"/>
                  <a:pt x="1598271" y="2554489"/>
                </a:cubicBezTo>
                <a:cubicBezTo>
                  <a:pt x="1598831" y="2554283"/>
                  <a:pt x="1599612" y="2554121"/>
                  <a:pt x="1600614" y="2554003"/>
                </a:cubicBezTo>
                <a:cubicBezTo>
                  <a:pt x="1601615" y="2553885"/>
                  <a:pt x="1602882" y="2553826"/>
                  <a:pt x="1604413" y="2553826"/>
                </a:cubicBezTo>
                <a:cubicBezTo>
                  <a:pt x="1606534" y="2553826"/>
                  <a:pt x="1608198" y="2553900"/>
                  <a:pt x="1609406" y="2554047"/>
                </a:cubicBezTo>
                <a:cubicBezTo>
                  <a:pt x="1610613" y="2554195"/>
                  <a:pt x="1611453" y="2554475"/>
                  <a:pt x="1611924" y="2554887"/>
                </a:cubicBezTo>
                <a:cubicBezTo>
                  <a:pt x="1612396" y="2555299"/>
                  <a:pt x="1612558" y="2555888"/>
                  <a:pt x="1612410" y="2556654"/>
                </a:cubicBezTo>
                <a:cubicBezTo>
                  <a:pt x="1612263" y="2557420"/>
                  <a:pt x="1611865" y="2558451"/>
                  <a:pt x="1611217" y="2559747"/>
                </a:cubicBezTo>
                <a:lnTo>
                  <a:pt x="1578875" y="2624255"/>
                </a:lnTo>
                <a:lnTo>
                  <a:pt x="1578875" y="2666405"/>
                </a:lnTo>
                <a:cubicBezTo>
                  <a:pt x="1578875" y="2666877"/>
                  <a:pt x="1578758" y="2667289"/>
                  <a:pt x="1578524" y="2667643"/>
                </a:cubicBezTo>
                <a:cubicBezTo>
                  <a:pt x="1578290" y="2667996"/>
                  <a:pt x="1577880" y="2668276"/>
                  <a:pt x="1577293" y="2668482"/>
                </a:cubicBezTo>
                <a:cubicBezTo>
                  <a:pt x="1576708" y="2668688"/>
                  <a:pt x="1575917" y="2668865"/>
                  <a:pt x="1574922" y="2669012"/>
                </a:cubicBezTo>
                <a:cubicBezTo>
                  <a:pt x="1573927" y="2669160"/>
                  <a:pt x="1572726" y="2669233"/>
                  <a:pt x="1571321" y="2669233"/>
                </a:cubicBezTo>
                <a:cubicBezTo>
                  <a:pt x="1569856" y="2669233"/>
                  <a:pt x="1568640" y="2669160"/>
                  <a:pt x="1567674" y="2669012"/>
                </a:cubicBezTo>
                <a:cubicBezTo>
                  <a:pt x="1566708" y="2668865"/>
                  <a:pt x="1565917" y="2668688"/>
                  <a:pt x="1565302" y="2668482"/>
                </a:cubicBezTo>
                <a:cubicBezTo>
                  <a:pt x="1564687" y="2668276"/>
                  <a:pt x="1564263" y="2667996"/>
                  <a:pt x="1564028" y="2667643"/>
                </a:cubicBezTo>
                <a:cubicBezTo>
                  <a:pt x="1563794" y="2667289"/>
                  <a:pt x="1563677" y="2666877"/>
                  <a:pt x="1563677" y="2666405"/>
                </a:cubicBezTo>
                <a:lnTo>
                  <a:pt x="1563677" y="2624255"/>
                </a:lnTo>
                <a:lnTo>
                  <a:pt x="1531335" y="2559747"/>
                </a:lnTo>
                <a:cubicBezTo>
                  <a:pt x="1530687" y="2558392"/>
                  <a:pt x="1530290" y="2557332"/>
                  <a:pt x="1530142" y="2556566"/>
                </a:cubicBezTo>
                <a:cubicBezTo>
                  <a:pt x="1529995" y="2555800"/>
                  <a:pt x="1530142" y="2555211"/>
                  <a:pt x="1530584" y="2554798"/>
                </a:cubicBezTo>
                <a:cubicBezTo>
                  <a:pt x="1531026" y="2554386"/>
                  <a:pt x="1531821" y="2554121"/>
                  <a:pt x="1532970" y="2554003"/>
                </a:cubicBezTo>
                <a:cubicBezTo>
                  <a:pt x="1534119" y="2553885"/>
                  <a:pt x="1535665" y="2553826"/>
                  <a:pt x="1537609" y="2553826"/>
                </a:cubicBezTo>
                <a:close/>
                <a:moveTo>
                  <a:pt x="1311945" y="2553826"/>
                </a:moveTo>
                <a:cubicBezTo>
                  <a:pt x="1313417" y="2553826"/>
                  <a:pt x="1314640" y="2553900"/>
                  <a:pt x="1315611" y="2554047"/>
                </a:cubicBezTo>
                <a:cubicBezTo>
                  <a:pt x="1316584" y="2554195"/>
                  <a:pt x="1317364" y="2554371"/>
                  <a:pt x="1317953" y="2554577"/>
                </a:cubicBezTo>
                <a:cubicBezTo>
                  <a:pt x="1318543" y="2554784"/>
                  <a:pt x="1318955" y="2555063"/>
                  <a:pt x="1319190" y="2555417"/>
                </a:cubicBezTo>
                <a:cubicBezTo>
                  <a:pt x="1319426" y="2555770"/>
                  <a:pt x="1319544" y="2556183"/>
                  <a:pt x="1319544" y="2556654"/>
                </a:cubicBezTo>
                <a:lnTo>
                  <a:pt x="1319544" y="2602428"/>
                </a:lnTo>
                <a:lnTo>
                  <a:pt x="1371590" y="2602428"/>
                </a:lnTo>
                <a:lnTo>
                  <a:pt x="1371590" y="2556654"/>
                </a:lnTo>
                <a:cubicBezTo>
                  <a:pt x="1371590" y="2556183"/>
                  <a:pt x="1371708" y="2555770"/>
                  <a:pt x="1371944" y="2555417"/>
                </a:cubicBezTo>
                <a:cubicBezTo>
                  <a:pt x="1372180" y="2555063"/>
                  <a:pt x="1372593" y="2554784"/>
                  <a:pt x="1373181" y="2554577"/>
                </a:cubicBezTo>
                <a:cubicBezTo>
                  <a:pt x="1373770" y="2554371"/>
                  <a:pt x="1374536" y="2554195"/>
                  <a:pt x="1375479" y="2554047"/>
                </a:cubicBezTo>
                <a:cubicBezTo>
                  <a:pt x="1376422" y="2553900"/>
                  <a:pt x="1377659" y="2553826"/>
                  <a:pt x="1379191" y="2553826"/>
                </a:cubicBezTo>
                <a:cubicBezTo>
                  <a:pt x="1380605" y="2553826"/>
                  <a:pt x="1381798" y="2553900"/>
                  <a:pt x="1382768" y="2554047"/>
                </a:cubicBezTo>
                <a:cubicBezTo>
                  <a:pt x="1383741" y="2554195"/>
                  <a:pt x="1384522" y="2554371"/>
                  <a:pt x="1385111" y="2554577"/>
                </a:cubicBezTo>
                <a:cubicBezTo>
                  <a:pt x="1385701" y="2554784"/>
                  <a:pt x="1386112" y="2555063"/>
                  <a:pt x="1386349" y="2555417"/>
                </a:cubicBezTo>
                <a:cubicBezTo>
                  <a:pt x="1386584" y="2555770"/>
                  <a:pt x="1386702" y="2556183"/>
                  <a:pt x="1386702" y="2556654"/>
                </a:cubicBezTo>
                <a:lnTo>
                  <a:pt x="1386702" y="2666405"/>
                </a:lnTo>
                <a:cubicBezTo>
                  <a:pt x="1386702" y="2666877"/>
                  <a:pt x="1386584" y="2667289"/>
                  <a:pt x="1386349" y="2667643"/>
                </a:cubicBezTo>
                <a:cubicBezTo>
                  <a:pt x="1386112" y="2667996"/>
                  <a:pt x="1385701" y="2668276"/>
                  <a:pt x="1385111" y="2668482"/>
                </a:cubicBezTo>
                <a:cubicBezTo>
                  <a:pt x="1384522" y="2668688"/>
                  <a:pt x="1383741" y="2668865"/>
                  <a:pt x="1382768" y="2669012"/>
                </a:cubicBezTo>
                <a:cubicBezTo>
                  <a:pt x="1381798" y="2669160"/>
                  <a:pt x="1380605" y="2669233"/>
                  <a:pt x="1379191" y="2669233"/>
                </a:cubicBezTo>
                <a:cubicBezTo>
                  <a:pt x="1377659" y="2669233"/>
                  <a:pt x="1376422" y="2669160"/>
                  <a:pt x="1375479" y="2669012"/>
                </a:cubicBezTo>
                <a:cubicBezTo>
                  <a:pt x="1374536" y="2668865"/>
                  <a:pt x="1373770" y="2668688"/>
                  <a:pt x="1373181" y="2668482"/>
                </a:cubicBezTo>
                <a:cubicBezTo>
                  <a:pt x="1372593" y="2668276"/>
                  <a:pt x="1372180" y="2667996"/>
                  <a:pt x="1371944" y="2667643"/>
                </a:cubicBezTo>
                <a:cubicBezTo>
                  <a:pt x="1371708" y="2667289"/>
                  <a:pt x="1371590" y="2666877"/>
                  <a:pt x="1371590" y="2666405"/>
                </a:cubicBezTo>
                <a:lnTo>
                  <a:pt x="1371590" y="2615683"/>
                </a:lnTo>
                <a:lnTo>
                  <a:pt x="1319544" y="2615683"/>
                </a:lnTo>
                <a:lnTo>
                  <a:pt x="1319544" y="2666405"/>
                </a:lnTo>
                <a:cubicBezTo>
                  <a:pt x="1319544" y="2666877"/>
                  <a:pt x="1319426" y="2667289"/>
                  <a:pt x="1319190" y="2667643"/>
                </a:cubicBezTo>
                <a:cubicBezTo>
                  <a:pt x="1318955" y="2667996"/>
                  <a:pt x="1318543" y="2668276"/>
                  <a:pt x="1317953" y="2668482"/>
                </a:cubicBezTo>
                <a:cubicBezTo>
                  <a:pt x="1317364" y="2668688"/>
                  <a:pt x="1316584" y="2668865"/>
                  <a:pt x="1315611" y="2669012"/>
                </a:cubicBezTo>
                <a:cubicBezTo>
                  <a:pt x="1314640" y="2669160"/>
                  <a:pt x="1313417" y="2669233"/>
                  <a:pt x="1311945" y="2669233"/>
                </a:cubicBezTo>
                <a:cubicBezTo>
                  <a:pt x="1310530" y="2669233"/>
                  <a:pt x="1309323" y="2669160"/>
                  <a:pt x="1308321" y="2669012"/>
                </a:cubicBezTo>
                <a:cubicBezTo>
                  <a:pt x="1307320" y="2668865"/>
                  <a:pt x="1306525" y="2668688"/>
                  <a:pt x="1305935" y="2668482"/>
                </a:cubicBezTo>
                <a:cubicBezTo>
                  <a:pt x="1305346" y="2668276"/>
                  <a:pt x="1304934" y="2667996"/>
                  <a:pt x="1304698" y="2667643"/>
                </a:cubicBezTo>
                <a:cubicBezTo>
                  <a:pt x="1304463" y="2667289"/>
                  <a:pt x="1304345" y="2666877"/>
                  <a:pt x="1304345" y="2666405"/>
                </a:cubicBezTo>
                <a:lnTo>
                  <a:pt x="1304345" y="2556654"/>
                </a:lnTo>
                <a:cubicBezTo>
                  <a:pt x="1304345" y="2556183"/>
                  <a:pt x="1304463" y="2555770"/>
                  <a:pt x="1304698" y="2555417"/>
                </a:cubicBezTo>
                <a:cubicBezTo>
                  <a:pt x="1304934" y="2555063"/>
                  <a:pt x="1305346" y="2554784"/>
                  <a:pt x="1305935" y="2554577"/>
                </a:cubicBezTo>
                <a:cubicBezTo>
                  <a:pt x="1306525" y="2554371"/>
                  <a:pt x="1307320" y="2554195"/>
                  <a:pt x="1308321" y="2554047"/>
                </a:cubicBezTo>
                <a:cubicBezTo>
                  <a:pt x="1309323" y="2553900"/>
                  <a:pt x="1310530" y="2553826"/>
                  <a:pt x="1311945" y="2553826"/>
                </a:cubicBezTo>
                <a:close/>
                <a:moveTo>
                  <a:pt x="1061360" y="2553826"/>
                </a:moveTo>
                <a:cubicBezTo>
                  <a:pt x="1063127" y="2553826"/>
                  <a:pt x="1064556" y="2553885"/>
                  <a:pt x="1065646" y="2554003"/>
                </a:cubicBezTo>
                <a:cubicBezTo>
                  <a:pt x="1066735" y="2554121"/>
                  <a:pt x="1067604" y="2554283"/>
                  <a:pt x="1068252" y="2554489"/>
                </a:cubicBezTo>
                <a:cubicBezTo>
                  <a:pt x="1068900" y="2554695"/>
                  <a:pt x="1069386" y="2554990"/>
                  <a:pt x="1069710" y="2555373"/>
                </a:cubicBezTo>
                <a:cubicBezTo>
                  <a:pt x="1070034" y="2555756"/>
                  <a:pt x="1070344" y="2556242"/>
                  <a:pt x="1070638" y="2556831"/>
                </a:cubicBezTo>
                <a:lnTo>
                  <a:pt x="1086455" y="2589703"/>
                </a:lnTo>
                <a:cubicBezTo>
                  <a:pt x="1087923" y="2592826"/>
                  <a:pt x="1089389" y="2596095"/>
                  <a:pt x="1090854" y="2599512"/>
                </a:cubicBezTo>
                <a:cubicBezTo>
                  <a:pt x="1092317" y="2602929"/>
                  <a:pt x="1093811" y="2606375"/>
                  <a:pt x="1095335" y="2609851"/>
                </a:cubicBezTo>
                <a:lnTo>
                  <a:pt x="1095510" y="2609851"/>
                </a:lnTo>
                <a:cubicBezTo>
                  <a:pt x="1096857" y="2606493"/>
                  <a:pt x="1098248" y="2603150"/>
                  <a:pt x="1099683" y="2599821"/>
                </a:cubicBezTo>
                <a:cubicBezTo>
                  <a:pt x="1101118" y="2596493"/>
                  <a:pt x="1102572" y="2593208"/>
                  <a:pt x="1104042" y="2589968"/>
                </a:cubicBezTo>
                <a:lnTo>
                  <a:pt x="1119948" y="2556919"/>
                </a:lnTo>
                <a:cubicBezTo>
                  <a:pt x="1120126" y="2556330"/>
                  <a:pt x="1120375" y="2555829"/>
                  <a:pt x="1120700" y="2555417"/>
                </a:cubicBezTo>
                <a:cubicBezTo>
                  <a:pt x="1121024" y="2555005"/>
                  <a:pt x="1121466" y="2554695"/>
                  <a:pt x="1122025" y="2554489"/>
                </a:cubicBezTo>
                <a:cubicBezTo>
                  <a:pt x="1122585" y="2554283"/>
                  <a:pt x="1123365" y="2554121"/>
                  <a:pt x="1124366" y="2554003"/>
                </a:cubicBezTo>
                <a:cubicBezTo>
                  <a:pt x="1125369" y="2553885"/>
                  <a:pt x="1126635" y="2553826"/>
                  <a:pt x="1128167" y="2553826"/>
                </a:cubicBezTo>
                <a:cubicBezTo>
                  <a:pt x="1130288" y="2553826"/>
                  <a:pt x="1131952" y="2553900"/>
                  <a:pt x="1133159" y="2554047"/>
                </a:cubicBezTo>
                <a:cubicBezTo>
                  <a:pt x="1134367" y="2554195"/>
                  <a:pt x="1135207" y="2554475"/>
                  <a:pt x="1135678" y="2554887"/>
                </a:cubicBezTo>
                <a:cubicBezTo>
                  <a:pt x="1136148" y="2555299"/>
                  <a:pt x="1136311" y="2555888"/>
                  <a:pt x="1136164" y="2556654"/>
                </a:cubicBezTo>
                <a:cubicBezTo>
                  <a:pt x="1136016" y="2557420"/>
                  <a:pt x="1135619" y="2558451"/>
                  <a:pt x="1134971" y="2559747"/>
                </a:cubicBezTo>
                <a:lnTo>
                  <a:pt x="1102627" y="2624255"/>
                </a:lnTo>
                <a:lnTo>
                  <a:pt x="1102627" y="2666405"/>
                </a:lnTo>
                <a:cubicBezTo>
                  <a:pt x="1102627" y="2666877"/>
                  <a:pt x="1102510" y="2667289"/>
                  <a:pt x="1102276" y="2667643"/>
                </a:cubicBezTo>
                <a:cubicBezTo>
                  <a:pt x="1102042" y="2667996"/>
                  <a:pt x="1101631" y="2668276"/>
                  <a:pt x="1101045" y="2668482"/>
                </a:cubicBezTo>
                <a:cubicBezTo>
                  <a:pt x="1100459" y="2668688"/>
                  <a:pt x="1099669" y="2668865"/>
                  <a:pt x="1098673" y="2669012"/>
                </a:cubicBezTo>
                <a:cubicBezTo>
                  <a:pt x="1097678" y="2669160"/>
                  <a:pt x="1096477" y="2669233"/>
                  <a:pt x="1095072" y="2669233"/>
                </a:cubicBezTo>
                <a:cubicBezTo>
                  <a:pt x="1093607" y="2669233"/>
                  <a:pt x="1092392" y="2669160"/>
                  <a:pt x="1091425" y="2669012"/>
                </a:cubicBezTo>
                <a:cubicBezTo>
                  <a:pt x="1090458" y="2668865"/>
                  <a:pt x="1089667" y="2668688"/>
                  <a:pt x="1089052" y="2668482"/>
                </a:cubicBezTo>
                <a:cubicBezTo>
                  <a:pt x="1088437" y="2668276"/>
                  <a:pt x="1088013" y="2667996"/>
                  <a:pt x="1087779" y="2667643"/>
                </a:cubicBezTo>
                <a:cubicBezTo>
                  <a:pt x="1087544" y="2667289"/>
                  <a:pt x="1087427" y="2666877"/>
                  <a:pt x="1087427" y="2666405"/>
                </a:cubicBezTo>
                <a:lnTo>
                  <a:pt x="1087427" y="2624255"/>
                </a:lnTo>
                <a:lnTo>
                  <a:pt x="1055086" y="2559747"/>
                </a:lnTo>
                <a:cubicBezTo>
                  <a:pt x="1054439" y="2558392"/>
                  <a:pt x="1054041" y="2557332"/>
                  <a:pt x="1053893" y="2556566"/>
                </a:cubicBezTo>
                <a:cubicBezTo>
                  <a:pt x="1053746" y="2555800"/>
                  <a:pt x="1053893" y="2555211"/>
                  <a:pt x="1054335" y="2554798"/>
                </a:cubicBezTo>
                <a:cubicBezTo>
                  <a:pt x="1054778" y="2554386"/>
                  <a:pt x="1055573" y="2554121"/>
                  <a:pt x="1056721" y="2554003"/>
                </a:cubicBezTo>
                <a:cubicBezTo>
                  <a:pt x="1057870" y="2553885"/>
                  <a:pt x="1059416" y="2553826"/>
                  <a:pt x="1061360" y="2553826"/>
                </a:cubicBezTo>
                <a:close/>
                <a:moveTo>
                  <a:pt x="845223" y="2553826"/>
                </a:moveTo>
                <a:cubicBezTo>
                  <a:pt x="846695" y="2553826"/>
                  <a:pt x="847917" y="2553900"/>
                  <a:pt x="848889" y="2554047"/>
                </a:cubicBezTo>
                <a:cubicBezTo>
                  <a:pt x="849862" y="2554195"/>
                  <a:pt x="850642" y="2554371"/>
                  <a:pt x="851231" y="2554577"/>
                </a:cubicBezTo>
                <a:cubicBezTo>
                  <a:pt x="851822" y="2554784"/>
                  <a:pt x="852233" y="2555063"/>
                  <a:pt x="852470" y="2555417"/>
                </a:cubicBezTo>
                <a:cubicBezTo>
                  <a:pt x="852705" y="2555770"/>
                  <a:pt x="852823" y="2556183"/>
                  <a:pt x="852823" y="2556654"/>
                </a:cubicBezTo>
                <a:lnTo>
                  <a:pt x="852823" y="2602428"/>
                </a:lnTo>
                <a:lnTo>
                  <a:pt x="904869" y="2602428"/>
                </a:lnTo>
                <a:lnTo>
                  <a:pt x="904869" y="2556654"/>
                </a:lnTo>
                <a:cubicBezTo>
                  <a:pt x="904869" y="2556183"/>
                  <a:pt x="904987" y="2555770"/>
                  <a:pt x="905223" y="2555417"/>
                </a:cubicBezTo>
                <a:cubicBezTo>
                  <a:pt x="905458" y="2555063"/>
                  <a:pt x="905870" y="2554784"/>
                  <a:pt x="906460" y="2554577"/>
                </a:cubicBezTo>
                <a:cubicBezTo>
                  <a:pt x="907049" y="2554371"/>
                  <a:pt x="907815" y="2554195"/>
                  <a:pt x="908758" y="2554047"/>
                </a:cubicBezTo>
                <a:cubicBezTo>
                  <a:pt x="909700" y="2553900"/>
                  <a:pt x="910937" y="2553826"/>
                  <a:pt x="912469" y="2553826"/>
                </a:cubicBezTo>
                <a:cubicBezTo>
                  <a:pt x="913883" y="2553826"/>
                  <a:pt x="915075" y="2553900"/>
                  <a:pt x="916048" y="2554047"/>
                </a:cubicBezTo>
                <a:cubicBezTo>
                  <a:pt x="917019" y="2554195"/>
                  <a:pt x="917800" y="2554371"/>
                  <a:pt x="918389" y="2554577"/>
                </a:cubicBezTo>
                <a:cubicBezTo>
                  <a:pt x="918978" y="2554784"/>
                  <a:pt x="919390" y="2555063"/>
                  <a:pt x="919627" y="2555417"/>
                </a:cubicBezTo>
                <a:cubicBezTo>
                  <a:pt x="919862" y="2555770"/>
                  <a:pt x="919980" y="2556183"/>
                  <a:pt x="919980" y="2556654"/>
                </a:cubicBezTo>
                <a:lnTo>
                  <a:pt x="919980" y="2666405"/>
                </a:lnTo>
                <a:cubicBezTo>
                  <a:pt x="919980" y="2666877"/>
                  <a:pt x="919862" y="2667289"/>
                  <a:pt x="919627" y="2667643"/>
                </a:cubicBezTo>
                <a:cubicBezTo>
                  <a:pt x="919390" y="2667996"/>
                  <a:pt x="918978" y="2668276"/>
                  <a:pt x="918389" y="2668482"/>
                </a:cubicBezTo>
                <a:cubicBezTo>
                  <a:pt x="917800" y="2668688"/>
                  <a:pt x="917019" y="2668865"/>
                  <a:pt x="916048" y="2669012"/>
                </a:cubicBezTo>
                <a:cubicBezTo>
                  <a:pt x="915075" y="2669160"/>
                  <a:pt x="913883" y="2669233"/>
                  <a:pt x="912469" y="2669233"/>
                </a:cubicBezTo>
                <a:cubicBezTo>
                  <a:pt x="910937" y="2669233"/>
                  <a:pt x="909700" y="2669160"/>
                  <a:pt x="908758" y="2669012"/>
                </a:cubicBezTo>
                <a:cubicBezTo>
                  <a:pt x="907815" y="2668865"/>
                  <a:pt x="907049" y="2668688"/>
                  <a:pt x="906460" y="2668482"/>
                </a:cubicBezTo>
                <a:cubicBezTo>
                  <a:pt x="905870" y="2668276"/>
                  <a:pt x="905458" y="2667996"/>
                  <a:pt x="905223" y="2667643"/>
                </a:cubicBezTo>
                <a:cubicBezTo>
                  <a:pt x="904987" y="2667289"/>
                  <a:pt x="904869" y="2666877"/>
                  <a:pt x="904869" y="2666405"/>
                </a:cubicBezTo>
                <a:lnTo>
                  <a:pt x="904869" y="2615683"/>
                </a:lnTo>
                <a:lnTo>
                  <a:pt x="852823" y="2615683"/>
                </a:lnTo>
                <a:lnTo>
                  <a:pt x="852823" y="2666405"/>
                </a:lnTo>
                <a:cubicBezTo>
                  <a:pt x="852823" y="2666877"/>
                  <a:pt x="852705" y="2667289"/>
                  <a:pt x="852470" y="2667643"/>
                </a:cubicBezTo>
                <a:cubicBezTo>
                  <a:pt x="852233" y="2667996"/>
                  <a:pt x="851822" y="2668276"/>
                  <a:pt x="851231" y="2668482"/>
                </a:cubicBezTo>
                <a:cubicBezTo>
                  <a:pt x="850642" y="2668688"/>
                  <a:pt x="849862" y="2668865"/>
                  <a:pt x="848889" y="2669012"/>
                </a:cubicBezTo>
                <a:cubicBezTo>
                  <a:pt x="847917" y="2669160"/>
                  <a:pt x="846695" y="2669233"/>
                  <a:pt x="845223" y="2669233"/>
                </a:cubicBezTo>
                <a:cubicBezTo>
                  <a:pt x="843807" y="2669233"/>
                  <a:pt x="842601" y="2669160"/>
                  <a:pt x="841600" y="2669012"/>
                </a:cubicBezTo>
                <a:cubicBezTo>
                  <a:pt x="840598" y="2668865"/>
                  <a:pt x="839802" y="2668688"/>
                  <a:pt x="839213" y="2668482"/>
                </a:cubicBezTo>
                <a:cubicBezTo>
                  <a:pt x="838624" y="2668276"/>
                  <a:pt x="838212" y="2667996"/>
                  <a:pt x="837976" y="2667643"/>
                </a:cubicBezTo>
                <a:cubicBezTo>
                  <a:pt x="837741" y="2667289"/>
                  <a:pt x="837623" y="2666877"/>
                  <a:pt x="837623" y="2666405"/>
                </a:cubicBezTo>
                <a:lnTo>
                  <a:pt x="837623" y="2556654"/>
                </a:lnTo>
                <a:cubicBezTo>
                  <a:pt x="837623" y="2556183"/>
                  <a:pt x="837741" y="2555770"/>
                  <a:pt x="837976" y="2555417"/>
                </a:cubicBezTo>
                <a:cubicBezTo>
                  <a:pt x="838212" y="2555063"/>
                  <a:pt x="838624" y="2554784"/>
                  <a:pt x="839213" y="2554577"/>
                </a:cubicBezTo>
                <a:cubicBezTo>
                  <a:pt x="839802" y="2554371"/>
                  <a:pt x="840598" y="2554195"/>
                  <a:pt x="841600" y="2554047"/>
                </a:cubicBezTo>
                <a:cubicBezTo>
                  <a:pt x="842601" y="2553900"/>
                  <a:pt x="843807" y="2553826"/>
                  <a:pt x="845223" y="2553826"/>
                </a:cubicBezTo>
                <a:close/>
                <a:moveTo>
                  <a:pt x="594630" y="2553826"/>
                </a:moveTo>
                <a:cubicBezTo>
                  <a:pt x="596397" y="2553826"/>
                  <a:pt x="597826" y="2553885"/>
                  <a:pt x="598936" y="2554003"/>
                </a:cubicBezTo>
                <a:cubicBezTo>
                  <a:pt x="600026" y="2554121"/>
                  <a:pt x="600896" y="2554283"/>
                  <a:pt x="601544" y="2554489"/>
                </a:cubicBezTo>
                <a:cubicBezTo>
                  <a:pt x="602193" y="2554695"/>
                  <a:pt x="602678" y="2554990"/>
                  <a:pt x="603002" y="2555373"/>
                </a:cubicBezTo>
                <a:cubicBezTo>
                  <a:pt x="603326" y="2555756"/>
                  <a:pt x="603635" y="2556242"/>
                  <a:pt x="603929" y="2556831"/>
                </a:cubicBezTo>
                <a:lnTo>
                  <a:pt x="619747" y="2589703"/>
                </a:lnTo>
                <a:cubicBezTo>
                  <a:pt x="621215" y="2592826"/>
                  <a:pt x="622681" y="2596095"/>
                  <a:pt x="624145" y="2599512"/>
                </a:cubicBezTo>
                <a:cubicBezTo>
                  <a:pt x="625609" y="2602929"/>
                  <a:pt x="627103" y="2606375"/>
                  <a:pt x="628627" y="2609851"/>
                </a:cubicBezTo>
                <a:lnTo>
                  <a:pt x="628802" y="2609851"/>
                </a:lnTo>
                <a:cubicBezTo>
                  <a:pt x="630149" y="2606493"/>
                  <a:pt x="631539" y="2603150"/>
                  <a:pt x="632975" y="2599821"/>
                </a:cubicBezTo>
                <a:cubicBezTo>
                  <a:pt x="634409" y="2596493"/>
                  <a:pt x="635861" y="2593208"/>
                  <a:pt x="637331" y="2589968"/>
                </a:cubicBezTo>
                <a:lnTo>
                  <a:pt x="653239" y="2556919"/>
                </a:lnTo>
                <a:cubicBezTo>
                  <a:pt x="653416" y="2556330"/>
                  <a:pt x="653665" y="2555829"/>
                  <a:pt x="653989" y="2555417"/>
                </a:cubicBezTo>
                <a:cubicBezTo>
                  <a:pt x="654313" y="2555005"/>
                  <a:pt x="654755" y="2554695"/>
                  <a:pt x="655316" y="2554489"/>
                </a:cubicBezTo>
                <a:cubicBezTo>
                  <a:pt x="655875" y="2554283"/>
                  <a:pt x="656654" y="2554121"/>
                  <a:pt x="657657" y="2554003"/>
                </a:cubicBezTo>
                <a:cubicBezTo>
                  <a:pt x="658657" y="2553885"/>
                  <a:pt x="659925" y="2553826"/>
                  <a:pt x="661456" y="2553826"/>
                </a:cubicBezTo>
                <a:cubicBezTo>
                  <a:pt x="663577" y="2553826"/>
                  <a:pt x="665242" y="2553900"/>
                  <a:pt x="666449" y="2554047"/>
                </a:cubicBezTo>
                <a:cubicBezTo>
                  <a:pt x="667656" y="2554195"/>
                  <a:pt x="668496" y="2554475"/>
                  <a:pt x="668967" y="2554887"/>
                </a:cubicBezTo>
                <a:cubicBezTo>
                  <a:pt x="669439" y="2555299"/>
                  <a:pt x="669602" y="2555888"/>
                  <a:pt x="669453" y="2556654"/>
                </a:cubicBezTo>
                <a:cubicBezTo>
                  <a:pt x="669307" y="2557420"/>
                  <a:pt x="668910" y="2558451"/>
                  <a:pt x="668261" y="2559747"/>
                </a:cubicBezTo>
                <a:lnTo>
                  <a:pt x="635919" y="2624255"/>
                </a:lnTo>
                <a:lnTo>
                  <a:pt x="635919" y="2666405"/>
                </a:lnTo>
                <a:cubicBezTo>
                  <a:pt x="635919" y="2666877"/>
                  <a:pt x="635802" y="2667289"/>
                  <a:pt x="635567" y="2667643"/>
                </a:cubicBezTo>
                <a:cubicBezTo>
                  <a:pt x="635332" y="2667996"/>
                  <a:pt x="634923" y="2668276"/>
                  <a:pt x="634338" y="2668482"/>
                </a:cubicBezTo>
                <a:cubicBezTo>
                  <a:pt x="633751" y="2668688"/>
                  <a:pt x="632961" y="2668865"/>
                  <a:pt x="631965" y="2669012"/>
                </a:cubicBezTo>
                <a:cubicBezTo>
                  <a:pt x="630970" y="2669160"/>
                  <a:pt x="629769" y="2669233"/>
                  <a:pt x="628362" y="2669233"/>
                </a:cubicBezTo>
                <a:cubicBezTo>
                  <a:pt x="626898" y="2669233"/>
                  <a:pt x="625683" y="2669160"/>
                  <a:pt x="624716" y="2669012"/>
                </a:cubicBezTo>
                <a:cubicBezTo>
                  <a:pt x="623749" y="2668865"/>
                  <a:pt x="622960" y="2668688"/>
                  <a:pt x="622345" y="2668482"/>
                </a:cubicBezTo>
                <a:cubicBezTo>
                  <a:pt x="621730" y="2668276"/>
                  <a:pt x="621305" y="2667996"/>
                  <a:pt x="621070" y="2667643"/>
                </a:cubicBezTo>
                <a:cubicBezTo>
                  <a:pt x="620837" y="2667289"/>
                  <a:pt x="620720" y="2666877"/>
                  <a:pt x="620720" y="2666405"/>
                </a:cubicBezTo>
                <a:lnTo>
                  <a:pt x="620720" y="2624255"/>
                </a:lnTo>
                <a:lnTo>
                  <a:pt x="588356" y="2559747"/>
                </a:lnTo>
                <a:cubicBezTo>
                  <a:pt x="587708" y="2558392"/>
                  <a:pt x="587310" y="2557332"/>
                  <a:pt x="587163" y="2556566"/>
                </a:cubicBezTo>
                <a:cubicBezTo>
                  <a:pt x="587016" y="2555800"/>
                  <a:pt x="587163" y="2555211"/>
                  <a:pt x="587605" y="2554798"/>
                </a:cubicBezTo>
                <a:cubicBezTo>
                  <a:pt x="588046" y="2554386"/>
                  <a:pt x="588842" y="2554121"/>
                  <a:pt x="589991" y="2554003"/>
                </a:cubicBezTo>
                <a:cubicBezTo>
                  <a:pt x="591139" y="2553885"/>
                  <a:pt x="592686" y="2553826"/>
                  <a:pt x="594630" y="2553826"/>
                </a:cubicBezTo>
                <a:close/>
                <a:moveTo>
                  <a:pt x="368965" y="2553826"/>
                </a:moveTo>
                <a:cubicBezTo>
                  <a:pt x="370438" y="2553826"/>
                  <a:pt x="371660" y="2553900"/>
                  <a:pt x="372632" y="2554047"/>
                </a:cubicBezTo>
                <a:cubicBezTo>
                  <a:pt x="373604" y="2554195"/>
                  <a:pt x="374385" y="2554371"/>
                  <a:pt x="374974" y="2554577"/>
                </a:cubicBezTo>
                <a:cubicBezTo>
                  <a:pt x="375563" y="2554784"/>
                  <a:pt x="375976" y="2555063"/>
                  <a:pt x="376211" y="2555417"/>
                </a:cubicBezTo>
                <a:cubicBezTo>
                  <a:pt x="376446" y="2555770"/>
                  <a:pt x="376564" y="2556183"/>
                  <a:pt x="376564" y="2556654"/>
                </a:cubicBezTo>
                <a:lnTo>
                  <a:pt x="376564" y="2602428"/>
                </a:lnTo>
                <a:lnTo>
                  <a:pt x="428612" y="2602428"/>
                </a:lnTo>
                <a:lnTo>
                  <a:pt x="428612" y="2556654"/>
                </a:lnTo>
                <a:cubicBezTo>
                  <a:pt x="428612" y="2556183"/>
                  <a:pt x="428730" y="2555770"/>
                  <a:pt x="428966" y="2555417"/>
                </a:cubicBezTo>
                <a:cubicBezTo>
                  <a:pt x="429201" y="2555063"/>
                  <a:pt x="429614" y="2554784"/>
                  <a:pt x="430203" y="2554577"/>
                </a:cubicBezTo>
                <a:cubicBezTo>
                  <a:pt x="430792" y="2554371"/>
                  <a:pt x="431558" y="2554195"/>
                  <a:pt x="432500" y="2554047"/>
                </a:cubicBezTo>
                <a:cubicBezTo>
                  <a:pt x="433443" y="2553900"/>
                  <a:pt x="434680" y="2553826"/>
                  <a:pt x="436212" y="2553826"/>
                </a:cubicBezTo>
                <a:cubicBezTo>
                  <a:pt x="437626" y="2553826"/>
                  <a:pt x="438819" y="2553900"/>
                  <a:pt x="439790" y="2554047"/>
                </a:cubicBezTo>
                <a:cubicBezTo>
                  <a:pt x="440763" y="2554195"/>
                  <a:pt x="441543" y="2554371"/>
                  <a:pt x="442132" y="2554577"/>
                </a:cubicBezTo>
                <a:cubicBezTo>
                  <a:pt x="442721" y="2554784"/>
                  <a:pt x="443134" y="2555063"/>
                  <a:pt x="443369" y="2555417"/>
                </a:cubicBezTo>
                <a:cubicBezTo>
                  <a:pt x="443605" y="2555770"/>
                  <a:pt x="443723" y="2556183"/>
                  <a:pt x="443723" y="2556654"/>
                </a:cubicBezTo>
                <a:lnTo>
                  <a:pt x="443723" y="2666405"/>
                </a:lnTo>
                <a:cubicBezTo>
                  <a:pt x="443723" y="2666877"/>
                  <a:pt x="443605" y="2667289"/>
                  <a:pt x="443369" y="2667643"/>
                </a:cubicBezTo>
                <a:cubicBezTo>
                  <a:pt x="443134" y="2667996"/>
                  <a:pt x="442721" y="2668276"/>
                  <a:pt x="442132" y="2668482"/>
                </a:cubicBezTo>
                <a:cubicBezTo>
                  <a:pt x="441543" y="2668688"/>
                  <a:pt x="440763" y="2668865"/>
                  <a:pt x="439790" y="2669012"/>
                </a:cubicBezTo>
                <a:cubicBezTo>
                  <a:pt x="438819" y="2669160"/>
                  <a:pt x="437626" y="2669233"/>
                  <a:pt x="436212" y="2669233"/>
                </a:cubicBezTo>
                <a:cubicBezTo>
                  <a:pt x="434680" y="2669233"/>
                  <a:pt x="433443" y="2669160"/>
                  <a:pt x="432500" y="2669012"/>
                </a:cubicBezTo>
                <a:cubicBezTo>
                  <a:pt x="431558" y="2668865"/>
                  <a:pt x="430792" y="2668688"/>
                  <a:pt x="430203" y="2668482"/>
                </a:cubicBezTo>
                <a:cubicBezTo>
                  <a:pt x="429614" y="2668276"/>
                  <a:pt x="429201" y="2667996"/>
                  <a:pt x="428966" y="2667643"/>
                </a:cubicBezTo>
                <a:cubicBezTo>
                  <a:pt x="428730" y="2667289"/>
                  <a:pt x="428612" y="2666877"/>
                  <a:pt x="428612" y="2666405"/>
                </a:cubicBezTo>
                <a:lnTo>
                  <a:pt x="428612" y="2615683"/>
                </a:lnTo>
                <a:lnTo>
                  <a:pt x="376564" y="2615683"/>
                </a:lnTo>
                <a:lnTo>
                  <a:pt x="376564" y="2666405"/>
                </a:lnTo>
                <a:cubicBezTo>
                  <a:pt x="376564" y="2666877"/>
                  <a:pt x="376446" y="2667289"/>
                  <a:pt x="376211" y="2667643"/>
                </a:cubicBezTo>
                <a:cubicBezTo>
                  <a:pt x="375976" y="2667996"/>
                  <a:pt x="375563" y="2668276"/>
                  <a:pt x="374974" y="2668482"/>
                </a:cubicBezTo>
                <a:cubicBezTo>
                  <a:pt x="374385" y="2668688"/>
                  <a:pt x="373604" y="2668865"/>
                  <a:pt x="372632" y="2669012"/>
                </a:cubicBezTo>
                <a:cubicBezTo>
                  <a:pt x="371660" y="2669160"/>
                  <a:pt x="370438" y="2669233"/>
                  <a:pt x="368965" y="2669233"/>
                </a:cubicBezTo>
                <a:cubicBezTo>
                  <a:pt x="367551" y="2669233"/>
                  <a:pt x="366343" y="2669160"/>
                  <a:pt x="365342" y="2669012"/>
                </a:cubicBezTo>
                <a:cubicBezTo>
                  <a:pt x="364340" y="2668865"/>
                  <a:pt x="363545" y="2668688"/>
                  <a:pt x="362956" y="2668482"/>
                </a:cubicBezTo>
                <a:cubicBezTo>
                  <a:pt x="362367" y="2668276"/>
                  <a:pt x="361955" y="2667996"/>
                  <a:pt x="361719" y="2667643"/>
                </a:cubicBezTo>
                <a:cubicBezTo>
                  <a:pt x="361483" y="2667289"/>
                  <a:pt x="361365" y="2666877"/>
                  <a:pt x="361365" y="2666405"/>
                </a:cubicBezTo>
                <a:lnTo>
                  <a:pt x="361365" y="2556654"/>
                </a:lnTo>
                <a:cubicBezTo>
                  <a:pt x="361365" y="2556183"/>
                  <a:pt x="361483" y="2555770"/>
                  <a:pt x="361719" y="2555417"/>
                </a:cubicBezTo>
                <a:cubicBezTo>
                  <a:pt x="361955" y="2555063"/>
                  <a:pt x="362367" y="2554784"/>
                  <a:pt x="362956" y="2554577"/>
                </a:cubicBezTo>
                <a:cubicBezTo>
                  <a:pt x="363545" y="2554371"/>
                  <a:pt x="364340" y="2554195"/>
                  <a:pt x="365342" y="2554047"/>
                </a:cubicBezTo>
                <a:cubicBezTo>
                  <a:pt x="366343" y="2553900"/>
                  <a:pt x="367551" y="2553826"/>
                  <a:pt x="368965" y="2553826"/>
                </a:cubicBezTo>
                <a:close/>
                <a:moveTo>
                  <a:pt x="118382" y="2553826"/>
                </a:moveTo>
                <a:cubicBezTo>
                  <a:pt x="120149" y="2553826"/>
                  <a:pt x="121577" y="2553885"/>
                  <a:pt x="122667" y="2554003"/>
                </a:cubicBezTo>
                <a:cubicBezTo>
                  <a:pt x="123757" y="2554121"/>
                  <a:pt x="124626" y="2554283"/>
                  <a:pt x="125274" y="2554489"/>
                </a:cubicBezTo>
                <a:cubicBezTo>
                  <a:pt x="125922" y="2554695"/>
                  <a:pt x="126408" y="2554990"/>
                  <a:pt x="126732" y="2555373"/>
                </a:cubicBezTo>
                <a:cubicBezTo>
                  <a:pt x="127056" y="2555756"/>
                  <a:pt x="127366" y="2556242"/>
                  <a:pt x="127660" y="2556831"/>
                </a:cubicBezTo>
                <a:lnTo>
                  <a:pt x="143478" y="2589703"/>
                </a:lnTo>
                <a:cubicBezTo>
                  <a:pt x="144946" y="2592826"/>
                  <a:pt x="146412" y="2596095"/>
                  <a:pt x="147876" y="2599512"/>
                </a:cubicBezTo>
                <a:cubicBezTo>
                  <a:pt x="149340" y="2602929"/>
                  <a:pt x="150834" y="2606375"/>
                  <a:pt x="152357" y="2609851"/>
                </a:cubicBezTo>
                <a:lnTo>
                  <a:pt x="152533" y="2609851"/>
                </a:lnTo>
                <a:cubicBezTo>
                  <a:pt x="153879" y="2606493"/>
                  <a:pt x="155270" y="2603150"/>
                  <a:pt x="156705" y="2599821"/>
                </a:cubicBezTo>
                <a:cubicBezTo>
                  <a:pt x="158140" y="2596493"/>
                  <a:pt x="159593" y="2593208"/>
                  <a:pt x="161063" y="2589968"/>
                </a:cubicBezTo>
                <a:lnTo>
                  <a:pt x="176969" y="2556919"/>
                </a:lnTo>
                <a:cubicBezTo>
                  <a:pt x="177145" y="2556330"/>
                  <a:pt x="177396" y="2555829"/>
                  <a:pt x="177720" y="2555417"/>
                </a:cubicBezTo>
                <a:cubicBezTo>
                  <a:pt x="178044" y="2555005"/>
                  <a:pt x="178486" y="2554695"/>
                  <a:pt x="179045" y="2554489"/>
                </a:cubicBezTo>
                <a:cubicBezTo>
                  <a:pt x="179605" y="2554283"/>
                  <a:pt x="180386" y="2554121"/>
                  <a:pt x="181387" y="2554003"/>
                </a:cubicBezTo>
                <a:cubicBezTo>
                  <a:pt x="182389" y="2553885"/>
                  <a:pt x="183655" y="2553826"/>
                  <a:pt x="185187" y="2553826"/>
                </a:cubicBezTo>
                <a:cubicBezTo>
                  <a:pt x="187307" y="2553826"/>
                  <a:pt x="188972" y="2553900"/>
                  <a:pt x="190179" y="2554047"/>
                </a:cubicBezTo>
                <a:cubicBezTo>
                  <a:pt x="191387" y="2554195"/>
                  <a:pt x="192227" y="2554475"/>
                  <a:pt x="192698" y="2554887"/>
                </a:cubicBezTo>
                <a:cubicBezTo>
                  <a:pt x="193169" y="2555299"/>
                  <a:pt x="193331" y="2555888"/>
                  <a:pt x="193184" y="2556654"/>
                </a:cubicBezTo>
                <a:cubicBezTo>
                  <a:pt x="193037" y="2557420"/>
                  <a:pt x="192639" y="2558451"/>
                  <a:pt x="191991" y="2559747"/>
                </a:cubicBezTo>
                <a:lnTo>
                  <a:pt x="159649" y="2624255"/>
                </a:lnTo>
                <a:lnTo>
                  <a:pt x="159649" y="2666405"/>
                </a:lnTo>
                <a:cubicBezTo>
                  <a:pt x="159649" y="2666877"/>
                  <a:pt x="159532" y="2667289"/>
                  <a:pt x="159297" y="2667643"/>
                </a:cubicBezTo>
                <a:cubicBezTo>
                  <a:pt x="159063" y="2667996"/>
                  <a:pt x="158653" y="2668276"/>
                  <a:pt x="158067" y="2668482"/>
                </a:cubicBezTo>
                <a:cubicBezTo>
                  <a:pt x="157481" y="2668688"/>
                  <a:pt x="156691" y="2668865"/>
                  <a:pt x="155695" y="2669012"/>
                </a:cubicBezTo>
                <a:cubicBezTo>
                  <a:pt x="154700" y="2669160"/>
                  <a:pt x="153499" y="2669233"/>
                  <a:pt x="152093" y="2669233"/>
                </a:cubicBezTo>
                <a:cubicBezTo>
                  <a:pt x="150629" y="2669233"/>
                  <a:pt x="149414" y="2669160"/>
                  <a:pt x="148447" y="2669012"/>
                </a:cubicBezTo>
                <a:cubicBezTo>
                  <a:pt x="147480" y="2668865"/>
                  <a:pt x="146690" y="2668688"/>
                  <a:pt x="146075" y="2668482"/>
                </a:cubicBezTo>
                <a:cubicBezTo>
                  <a:pt x="145460" y="2668276"/>
                  <a:pt x="145035" y="2667996"/>
                  <a:pt x="144801" y="2667643"/>
                </a:cubicBezTo>
                <a:cubicBezTo>
                  <a:pt x="144567" y="2667289"/>
                  <a:pt x="144450" y="2666877"/>
                  <a:pt x="144450" y="2666405"/>
                </a:cubicBezTo>
                <a:lnTo>
                  <a:pt x="144450" y="2624255"/>
                </a:lnTo>
                <a:lnTo>
                  <a:pt x="112108" y="2559747"/>
                </a:lnTo>
                <a:cubicBezTo>
                  <a:pt x="111460" y="2558392"/>
                  <a:pt x="111062" y="2557332"/>
                  <a:pt x="110915" y="2556566"/>
                </a:cubicBezTo>
                <a:cubicBezTo>
                  <a:pt x="110767" y="2555800"/>
                  <a:pt x="110915" y="2555211"/>
                  <a:pt x="111356" y="2554798"/>
                </a:cubicBezTo>
                <a:cubicBezTo>
                  <a:pt x="111798" y="2554386"/>
                  <a:pt x="112594" y="2554121"/>
                  <a:pt x="113742" y="2554003"/>
                </a:cubicBezTo>
                <a:cubicBezTo>
                  <a:pt x="114891" y="2553885"/>
                  <a:pt x="116438" y="2553826"/>
                  <a:pt x="118382" y="2553826"/>
                </a:cubicBezTo>
                <a:close/>
                <a:moveTo>
                  <a:pt x="8524317" y="2552678"/>
                </a:moveTo>
                <a:cubicBezTo>
                  <a:pt x="8526850" y="2552678"/>
                  <a:pt x="8529398" y="2552898"/>
                  <a:pt x="8531960" y="2553340"/>
                </a:cubicBezTo>
                <a:cubicBezTo>
                  <a:pt x="8534523" y="2553782"/>
                  <a:pt x="8536939" y="2554371"/>
                  <a:pt x="8539206" y="2555108"/>
                </a:cubicBezTo>
                <a:cubicBezTo>
                  <a:pt x="8541475" y="2555844"/>
                  <a:pt x="8543492" y="2556669"/>
                  <a:pt x="8545260" y="2557582"/>
                </a:cubicBezTo>
                <a:cubicBezTo>
                  <a:pt x="8547027" y="2558495"/>
                  <a:pt x="8548191" y="2559231"/>
                  <a:pt x="8548750" y="2559791"/>
                </a:cubicBezTo>
                <a:lnTo>
                  <a:pt x="8549744" y="2560983"/>
                </a:lnTo>
                <a:lnTo>
                  <a:pt x="8549744" y="2572428"/>
                </a:lnTo>
                <a:lnTo>
                  <a:pt x="8549369" y="2573046"/>
                </a:lnTo>
                <a:cubicBezTo>
                  <a:pt x="8549045" y="2573311"/>
                  <a:pt x="8548677" y="2573444"/>
                  <a:pt x="8548264" y="2573444"/>
                </a:cubicBezTo>
                <a:cubicBezTo>
                  <a:pt x="8547616" y="2573444"/>
                  <a:pt x="8546600" y="2573032"/>
                  <a:pt x="8545215" y="2572207"/>
                </a:cubicBezTo>
                <a:cubicBezTo>
                  <a:pt x="8543831" y="2571382"/>
                  <a:pt x="8542138" y="2570454"/>
                  <a:pt x="8540134" y="2569423"/>
                </a:cubicBezTo>
                <a:cubicBezTo>
                  <a:pt x="8538132" y="2568392"/>
                  <a:pt x="8535760" y="2567450"/>
                  <a:pt x="8533021" y="2566595"/>
                </a:cubicBezTo>
                <a:cubicBezTo>
                  <a:pt x="8530281" y="2565741"/>
                  <a:pt x="8527204" y="2565314"/>
                  <a:pt x="8523786" y="2565314"/>
                </a:cubicBezTo>
                <a:cubicBezTo>
                  <a:pt x="8520605" y="2565314"/>
                  <a:pt x="8517837" y="2565741"/>
                  <a:pt x="8515480" y="2566595"/>
                </a:cubicBezTo>
                <a:cubicBezTo>
                  <a:pt x="8513124" y="2567450"/>
                  <a:pt x="8511180" y="2568584"/>
                  <a:pt x="8509648" y="2569997"/>
                </a:cubicBezTo>
                <a:cubicBezTo>
                  <a:pt x="8508116" y="2571411"/>
                  <a:pt x="8506968" y="2573090"/>
                  <a:pt x="8506201" y="2575034"/>
                </a:cubicBezTo>
                <a:cubicBezTo>
                  <a:pt x="8505436" y="2576978"/>
                  <a:pt x="8505053" y="2579040"/>
                  <a:pt x="8505053" y="2581220"/>
                </a:cubicBezTo>
                <a:cubicBezTo>
                  <a:pt x="8505053" y="2584401"/>
                  <a:pt x="8505789" y="2587141"/>
                  <a:pt x="8507262" y="2589438"/>
                </a:cubicBezTo>
                <a:cubicBezTo>
                  <a:pt x="8508735" y="2591736"/>
                  <a:pt x="8510694" y="2593768"/>
                  <a:pt x="8513138" y="2595535"/>
                </a:cubicBezTo>
                <a:cubicBezTo>
                  <a:pt x="8515583" y="2597303"/>
                  <a:pt x="8518367" y="2598923"/>
                  <a:pt x="8521489" y="2600396"/>
                </a:cubicBezTo>
                <a:cubicBezTo>
                  <a:pt x="8524611" y="2601868"/>
                  <a:pt x="8527793" y="2603356"/>
                  <a:pt x="8531033" y="2604858"/>
                </a:cubicBezTo>
                <a:cubicBezTo>
                  <a:pt x="8534273" y="2606360"/>
                  <a:pt x="8537454" y="2608010"/>
                  <a:pt x="8540576" y="2609807"/>
                </a:cubicBezTo>
                <a:cubicBezTo>
                  <a:pt x="8543699" y="2611604"/>
                  <a:pt x="8546482" y="2613724"/>
                  <a:pt x="8548927" y="2616169"/>
                </a:cubicBezTo>
                <a:lnTo>
                  <a:pt x="8549744" y="2617364"/>
                </a:lnTo>
                <a:lnTo>
                  <a:pt x="8549744" y="2656637"/>
                </a:lnTo>
                <a:lnTo>
                  <a:pt x="8545922" y="2661589"/>
                </a:lnTo>
                <a:cubicBezTo>
                  <a:pt x="8542417" y="2664506"/>
                  <a:pt x="8538294" y="2666700"/>
                  <a:pt x="8533551" y="2668173"/>
                </a:cubicBezTo>
                <a:cubicBezTo>
                  <a:pt x="8528809" y="2669646"/>
                  <a:pt x="8523698" y="2670382"/>
                  <a:pt x="8518219" y="2670382"/>
                </a:cubicBezTo>
                <a:cubicBezTo>
                  <a:pt x="8514391" y="2670382"/>
                  <a:pt x="8510841" y="2670058"/>
                  <a:pt x="8507571" y="2669410"/>
                </a:cubicBezTo>
                <a:cubicBezTo>
                  <a:pt x="8504302" y="2668762"/>
                  <a:pt x="8501385" y="2667967"/>
                  <a:pt x="8498823" y="2667024"/>
                </a:cubicBezTo>
                <a:cubicBezTo>
                  <a:pt x="8496260" y="2666082"/>
                  <a:pt x="8494110" y="2665110"/>
                  <a:pt x="8492372" y="2664108"/>
                </a:cubicBezTo>
                <a:cubicBezTo>
                  <a:pt x="8490634" y="2663107"/>
                  <a:pt x="8489427" y="2662252"/>
                  <a:pt x="8488749" y="2661545"/>
                </a:cubicBezTo>
                <a:cubicBezTo>
                  <a:pt x="8488072" y="2660838"/>
                  <a:pt x="8487571" y="2659940"/>
                  <a:pt x="8487247" y="2658850"/>
                </a:cubicBezTo>
                <a:cubicBezTo>
                  <a:pt x="8486923" y="2657760"/>
                  <a:pt x="8486761" y="2656302"/>
                  <a:pt x="8486761" y="2654476"/>
                </a:cubicBezTo>
                <a:cubicBezTo>
                  <a:pt x="8486761" y="2653180"/>
                  <a:pt x="8486820" y="2652105"/>
                  <a:pt x="8486938" y="2651251"/>
                </a:cubicBezTo>
                <a:cubicBezTo>
                  <a:pt x="8487056" y="2650397"/>
                  <a:pt x="8487232" y="2649704"/>
                  <a:pt x="8487468" y="2649174"/>
                </a:cubicBezTo>
                <a:cubicBezTo>
                  <a:pt x="8487704" y="2648644"/>
                  <a:pt x="8487998" y="2648276"/>
                  <a:pt x="8488351" y="2648069"/>
                </a:cubicBezTo>
                <a:cubicBezTo>
                  <a:pt x="8488705" y="2647863"/>
                  <a:pt x="8489118" y="2647760"/>
                  <a:pt x="8489589" y="2647760"/>
                </a:cubicBezTo>
                <a:cubicBezTo>
                  <a:pt x="8490413" y="2647760"/>
                  <a:pt x="8491577" y="2648261"/>
                  <a:pt x="8493079" y="2649262"/>
                </a:cubicBezTo>
                <a:cubicBezTo>
                  <a:pt x="8494581" y="2650264"/>
                  <a:pt x="8496511" y="2651354"/>
                  <a:pt x="8498867" y="2652532"/>
                </a:cubicBezTo>
                <a:cubicBezTo>
                  <a:pt x="8501224" y="2653710"/>
                  <a:pt x="8504066" y="2654815"/>
                  <a:pt x="8507394" y="2655846"/>
                </a:cubicBezTo>
                <a:cubicBezTo>
                  <a:pt x="8510723" y="2656877"/>
                  <a:pt x="8514567" y="2657392"/>
                  <a:pt x="8518926" y="2657392"/>
                </a:cubicBezTo>
                <a:cubicBezTo>
                  <a:pt x="8522225" y="2657392"/>
                  <a:pt x="8525245" y="2656950"/>
                  <a:pt x="8527984" y="2656067"/>
                </a:cubicBezTo>
                <a:cubicBezTo>
                  <a:pt x="8530723" y="2655183"/>
                  <a:pt x="8533080" y="2653931"/>
                  <a:pt x="8535053" y="2652311"/>
                </a:cubicBezTo>
                <a:cubicBezTo>
                  <a:pt x="8537027" y="2650691"/>
                  <a:pt x="8538544" y="2648703"/>
                  <a:pt x="8539604" y="2646346"/>
                </a:cubicBezTo>
                <a:cubicBezTo>
                  <a:pt x="8540664" y="2643990"/>
                  <a:pt x="8541195" y="2641309"/>
                  <a:pt x="8541195" y="2638305"/>
                </a:cubicBezTo>
                <a:cubicBezTo>
                  <a:pt x="8541195" y="2635065"/>
                  <a:pt x="8540459" y="2632296"/>
                  <a:pt x="8538986" y="2629998"/>
                </a:cubicBezTo>
                <a:cubicBezTo>
                  <a:pt x="8537513" y="2627701"/>
                  <a:pt x="8535569" y="2625683"/>
                  <a:pt x="8533153" y="2623945"/>
                </a:cubicBezTo>
                <a:cubicBezTo>
                  <a:pt x="8530738" y="2622208"/>
                  <a:pt x="8527984" y="2620617"/>
                  <a:pt x="8524891" y="2619173"/>
                </a:cubicBezTo>
                <a:cubicBezTo>
                  <a:pt x="8521798" y="2617730"/>
                  <a:pt x="8518632" y="2616257"/>
                  <a:pt x="8515392" y="2614755"/>
                </a:cubicBezTo>
                <a:cubicBezTo>
                  <a:pt x="8512152" y="2613253"/>
                  <a:pt x="8509000" y="2611589"/>
                  <a:pt x="8505936" y="2609762"/>
                </a:cubicBezTo>
                <a:cubicBezTo>
                  <a:pt x="8502873" y="2607936"/>
                  <a:pt x="8500134" y="2605786"/>
                  <a:pt x="8497718" y="2603312"/>
                </a:cubicBezTo>
                <a:cubicBezTo>
                  <a:pt x="8495303" y="2600837"/>
                  <a:pt x="8493344" y="2597936"/>
                  <a:pt x="8491842" y="2594608"/>
                </a:cubicBezTo>
                <a:cubicBezTo>
                  <a:pt x="8490340" y="2591279"/>
                  <a:pt x="8489589" y="2587288"/>
                  <a:pt x="8489589" y="2582634"/>
                </a:cubicBezTo>
                <a:cubicBezTo>
                  <a:pt x="8489589" y="2577862"/>
                  <a:pt x="8490458" y="2573606"/>
                  <a:pt x="8492195" y="2569865"/>
                </a:cubicBezTo>
                <a:cubicBezTo>
                  <a:pt x="8493934" y="2566124"/>
                  <a:pt x="8496349" y="2562987"/>
                  <a:pt x="8499441" y="2560454"/>
                </a:cubicBezTo>
                <a:cubicBezTo>
                  <a:pt x="8502534" y="2557921"/>
                  <a:pt x="8506217" y="2555991"/>
                  <a:pt x="8510487" y="2554666"/>
                </a:cubicBezTo>
                <a:cubicBezTo>
                  <a:pt x="8514759" y="2553340"/>
                  <a:pt x="8519368" y="2552678"/>
                  <a:pt x="8524317" y="2552678"/>
                </a:cubicBezTo>
                <a:close/>
                <a:moveTo>
                  <a:pt x="8048067" y="2552678"/>
                </a:moveTo>
                <a:cubicBezTo>
                  <a:pt x="8050600" y="2552678"/>
                  <a:pt x="8053148" y="2552898"/>
                  <a:pt x="8055710" y="2553340"/>
                </a:cubicBezTo>
                <a:cubicBezTo>
                  <a:pt x="8058273" y="2553782"/>
                  <a:pt x="8060689" y="2554371"/>
                  <a:pt x="8062956" y="2555108"/>
                </a:cubicBezTo>
                <a:cubicBezTo>
                  <a:pt x="8065225" y="2555844"/>
                  <a:pt x="8067242" y="2556669"/>
                  <a:pt x="8069010" y="2557582"/>
                </a:cubicBezTo>
                <a:cubicBezTo>
                  <a:pt x="8070777" y="2558495"/>
                  <a:pt x="8071941" y="2559231"/>
                  <a:pt x="8072500" y="2559791"/>
                </a:cubicBezTo>
                <a:cubicBezTo>
                  <a:pt x="8073060" y="2560351"/>
                  <a:pt x="8073428" y="2560793"/>
                  <a:pt x="8073605" y="2561117"/>
                </a:cubicBezTo>
                <a:cubicBezTo>
                  <a:pt x="8073781" y="2561441"/>
                  <a:pt x="8073929" y="2561853"/>
                  <a:pt x="8074046" y="2562354"/>
                </a:cubicBezTo>
                <a:cubicBezTo>
                  <a:pt x="8074164" y="2562855"/>
                  <a:pt x="8074253" y="2563458"/>
                  <a:pt x="8074312" y="2564165"/>
                </a:cubicBezTo>
                <a:cubicBezTo>
                  <a:pt x="8074371" y="2564872"/>
                  <a:pt x="8074400" y="2565785"/>
                  <a:pt x="8074400" y="2566905"/>
                </a:cubicBezTo>
                <a:cubicBezTo>
                  <a:pt x="8074400" y="2567965"/>
                  <a:pt x="8074356" y="2568908"/>
                  <a:pt x="8074267" y="2569732"/>
                </a:cubicBezTo>
                <a:cubicBezTo>
                  <a:pt x="8074179" y="2570557"/>
                  <a:pt x="8074046" y="2571249"/>
                  <a:pt x="8073870" y="2571809"/>
                </a:cubicBezTo>
                <a:cubicBezTo>
                  <a:pt x="8073693" y="2572369"/>
                  <a:pt x="8073443" y="2572781"/>
                  <a:pt x="8073119" y="2573046"/>
                </a:cubicBezTo>
                <a:cubicBezTo>
                  <a:pt x="8072795" y="2573311"/>
                  <a:pt x="8072427" y="2573444"/>
                  <a:pt x="8072014" y="2573444"/>
                </a:cubicBezTo>
                <a:cubicBezTo>
                  <a:pt x="8071366" y="2573444"/>
                  <a:pt x="8070350" y="2573032"/>
                  <a:pt x="8068965" y="2572207"/>
                </a:cubicBezTo>
                <a:cubicBezTo>
                  <a:pt x="8067581" y="2571382"/>
                  <a:pt x="8065888" y="2570454"/>
                  <a:pt x="8063884" y="2569423"/>
                </a:cubicBezTo>
                <a:cubicBezTo>
                  <a:pt x="8061882" y="2568392"/>
                  <a:pt x="8059510" y="2567450"/>
                  <a:pt x="8056771" y="2566595"/>
                </a:cubicBezTo>
                <a:cubicBezTo>
                  <a:pt x="8054031" y="2565741"/>
                  <a:pt x="8050954" y="2565314"/>
                  <a:pt x="8047536" y="2565314"/>
                </a:cubicBezTo>
                <a:cubicBezTo>
                  <a:pt x="8044355" y="2565314"/>
                  <a:pt x="8041587" y="2565741"/>
                  <a:pt x="8039230" y="2566595"/>
                </a:cubicBezTo>
                <a:cubicBezTo>
                  <a:pt x="8036874" y="2567450"/>
                  <a:pt x="8034930" y="2568584"/>
                  <a:pt x="8033398" y="2569997"/>
                </a:cubicBezTo>
                <a:cubicBezTo>
                  <a:pt x="8031866" y="2571411"/>
                  <a:pt x="8030718" y="2573090"/>
                  <a:pt x="8029951" y="2575034"/>
                </a:cubicBezTo>
                <a:cubicBezTo>
                  <a:pt x="8029186" y="2576978"/>
                  <a:pt x="8028803" y="2579040"/>
                  <a:pt x="8028803" y="2581220"/>
                </a:cubicBezTo>
                <a:cubicBezTo>
                  <a:pt x="8028803" y="2584401"/>
                  <a:pt x="8029539" y="2587141"/>
                  <a:pt x="8031012" y="2589438"/>
                </a:cubicBezTo>
                <a:cubicBezTo>
                  <a:pt x="8032485" y="2591736"/>
                  <a:pt x="8034444" y="2593768"/>
                  <a:pt x="8036888" y="2595535"/>
                </a:cubicBezTo>
                <a:cubicBezTo>
                  <a:pt x="8039333" y="2597303"/>
                  <a:pt x="8042117" y="2598923"/>
                  <a:pt x="8045239" y="2600396"/>
                </a:cubicBezTo>
                <a:cubicBezTo>
                  <a:pt x="8048361" y="2601868"/>
                  <a:pt x="8051543" y="2603356"/>
                  <a:pt x="8054783" y="2604858"/>
                </a:cubicBezTo>
                <a:cubicBezTo>
                  <a:pt x="8058023" y="2606360"/>
                  <a:pt x="8061204" y="2608010"/>
                  <a:pt x="8064326" y="2609807"/>
                </a:cubicBezTo>
                <a:cubicBezTo>
                  <a:pt x="8067449" y="2611604"/>
                  <a:pt x="8070232" y="2613724"/>
                  <a:pt x="8072677" y="2616169"/>
                </a:cubicBezTo>
                <a:cubicBezTo>
                  <a:pt x="8075122" y="2618614"/>
                  <a:pt x="8077095" y="2621501"/>
                  <a:pt x="8078597" y="2624829"/>
                </a:cubicBezTo>
                <a:cubicBezTo>
                  <a:pt x="8080100" y="2628158"/>
                  <a:pt x="8080851" y="2632090"/>
                  <a:pt x="8080851" y="2636626"/>
                </a:cubicBezTo>
                <a:cubicBezTo>
                  <a:pt x="8080851" y="2641987"/>
                  <a:pt x="8079864" y="2646759"/>
                  <a:pt x="8077890" y="2650941"/>
                </a:cubicBezTo>
                <a:cubicBezTo>
                  <a:pt x="8075917" y="2655124"/>
                  <a:pt x="8073178" y="2658673"/>
                  <a:pt x="8069672" y="2661589"/>
                </a:cubicBezTo>
                <a:cubicBezTo>
                  <a:pt x="8066167" y="2664506"/>
                  <a:pt x="8062044" y="2666700"/>
                  <a:pt x="8057301" y="2668173"/>
                </a:cubicBezTo>
                <a:cubicBezTo>
                  <a:pt x="8052559" y="2669646"/>
                  <a:pt x="8047448" y="2670382"/>
                  <a:pt x="8041969" y="2670382"/>
                </a:cubicBezTo>
                <a:cubicBezTo>
                  <a:pt x="8038141" y="2670382"/>
                  <a:pt x="8034591" y="2670058"/>
                  <a:pt x="8031321" y="2669410"/>
                </a:cubicBezTo>
                <a:cubicBezTo>
                  <a:pt x="8028052" y="2668762"/>
                  <a:pt x="8025135" y="2667967"/>
                  <a:pt x="8022573" y="2667024"/>
                </a:cubicBezTo>
                <a:cubicBezTo>
                  <a:pt x="8020010" y="2666082"/>
                  <a:pt x="8017860" y="2665110"/>
                  <a:pt x="8016122" y="2664108"/>
                </a:cubicBezTo>
                <a:cubicBezTo>
                  <a:pt x="8014384" y="2663107"/>
                  <a:pt x="8013177" y="2662252"/>
                  <a:pt x="8012499" y="2661545"/>
                </a:cubicBezTo>
                <a:cubicBezTo>
                  <a:pt x="8011822" y="2660838"/>
                  <a:pt x="8011321" y="2659940"/>
                  <a:pt x="8010997" y="2658850"/>
                </a:cubicBezTo>
                <a:cubicBezTo>
                  <a:pt x="8010673" y="2657760"/>
                  <a:pt x="8010511" y="2656302"/>
                  <a:pt x="8010511" y="2654476"/>
                </a:cubicBezTo>
                <a:cubicBezTo>
                  <a:pt x="8010511" y="2653180"/>
                  <a:pt x="8010570" y="2652105"/>
                  <a:pt x="8010688" y="2651251"/>
                </a:cubicBezTo>
                <a:cubicBezTo>
                  <a:pt x="8010806" y="2650397"/>
                  <a:pt x="8010982" y="2649704"/>
                  <a:pt x="8011218" y="2649174"/>
                </a:cubicBezTo>
                <a:cubicBezTo>
                  <a:pt x="8011454" y="2648644"/>
                  <a:pt x="8011748" y="2648276"/>
                  <a:pt x="8012101" y="2648069"/>
                </a:cubicBezTo>
                <a:cubicBezTo>
                  <a:pt x="8012455" y="2647863"/>
                  <a:pt x="8012868" y="2647760"/>
                  <a:pt x="8013339" y="2647760"/>
                </a:cubicBezTo>
                <a:cubicBezTo>
                  <a:pt x="8014163" y="2647760"/>
                  <a:pt x="8015327" y="2648261"/>
                  <a:pt x="8016829" y="2649262"/>
                </a:cubicBezTo>
                <a:cubicBezTo>
                  <a:pt x="8018331" y="2650264"/>
                  <a:pt x="8020261" y="2651354"/>
                  <a:pt x="8022617" y="2652532"/>
                </a:cubicBezTo>
                <a:cubicBezTo>
                  <a:pt x="8024974" y="2653710"/>
                  <a:pt x="8027816" y="2654815"/>
                  <a:pt x="8031144" y="2655846"/>
                </a:cubicBezTo>
                <a:cubicBezTo>
                  <a:pt x="8034473" y="2656877"/>
                  <a:pt x="8038317" y="2657392"/>
                  <a:pt x="8042676" y="2657392"/>
                </a:cubicBezTo>
                <a:cubicBezTo>
                  <a:pt x="8045975" y="2657392"/>
                  <a:pt x="8048995" y="2656950"/>
                  <a:pt x="8051734" y="2656067"/>
                </a:cubicBezTo>
                <a:cubicBezTo>
                  <a:pt x="8054473" y="2655183"/>
                  <a:pt x="8056830" y="2653931"/>
                  <a:pt x="8058803" y="2652311"/>
                </a:cubicBezTo>
                <a:cubicBezTo>
                  <a:pt x="8060777" y="2650691"/>
                  <a:pt x="8062294" y="2648703"/>
                  <a:pt x="8063354" y="2646346"/>
                </a:cubicBezTo>
                <a:cubicBezTo>
                  <a:pt x="8064414" y="2643990"/>
                  <a:pt x="8064945" y="2641309"/>
                  <a:pt x="8064945" y="2638305"/>
                </a:cubicBezTo>
                <a:cubicBezTo>
                  <a:pt x="8064945" y="2635065"/>
                  <a:pt x="8064209" y="2632296"/>
                  <a:pt x="8062736" y="2629998"/>
                </a:cubicBezTo>
                <a:cubicBezTo>
                  <a:pt x="8061263" y="2627701"/>
                  <a:pt x="8059319" y="2625683"/>
                  <a:pt x="8056903" y="2623945"/>
                </a:cubicBezTo>
                <a:cubicBezTo>
                  <a:pt x="8054488" y="2622208"/>
                  <a:pt x="8051734" y="2620617"/>
                  <a:pt x="8048641" y="2619173"/>
                </a:cubicBezTo>
                <a:cubicBezTo>
                  <a:pt x="8045548" y="2617730"/>
                  <a:pt x="8042382" y="2616257"/>
                  <a:pt x="8039142" y="2614755"/>
                </a:cubicBezTo>
                <a:cubicBezTo>
                  <a:pt x="8035902" y="2613253"/>
                  <a:pt x="8032750" y="2611589"/>
                  <a:pt x="8029686" y="2609762"/>
                </a:cubicBezTo>
                <a:cubicBezTo>
                  <a:pt x="8026623" y="2607936"/>
                  <a:pt x="8023884" y="2605786"/>
                  <a:pt x="8021468" y="2603312"/>
                </a:cubicBezTo>
                <a:cubicBezTo>
                  <a:pt x="8019053" y="2600837"/>
                  <a:pt x="8017094" y="2597936"/>
                  <a:pt x="8015592" y="2594608"/>
                </a:cubicBezTo>
                <a:cubicBezTo>
                  <a:pt x="8014090" y="2591279"/>
                  <a:pt x="8013339" y="2587288"/>
                  <a:pt x="8013339" y="2582634"/>
                </a:cubicBezTo>
                <a:cubicBezTo>
                  <a:pt x="8013339" y="2577862"/>
                  <a:pt x="8014208" y="2573606"/>
                  <a:pt x="8015945" y="2569865"/>
                </a:cubicBezTo>
                <a:cubicBezTo>
                  <a:pt x="8017684" y="2566124"/>
                  <a:pt x="8020099" y="2562987"/>
                  <a:pt x="8023191" y="2560454"/>
                </a:cubicBezTo>
                <a:cubicBezTo>
                  <a:pt x="8026284" y="2557921"/>
                  <a:pt x="8029967" y="2555991"/>
                  <a:pt x="8034237" y="2554666"/>
                </a:cubicBezTo>
                <a:cubicBezTo>
                  <a:pt x="8038509" y="2553340"/>
                  <a:pt x="8043118" y="2552678"/>
                  <a:pt x="8048067" y="2552678"/>
                </a:cubicBezTo>
                <a:close/>
                <a:moveTo>
                  <a:pt x="7581342" y="2552678"/>
                </a:moveTo>
                <a:cubicBezTo>
                  <a:pt x="7583875" y="2552678"/>
                  <a:pt x="7586423" y="2552898"/>
                  <a:pt x="7588986" y="2553340"/>
                </a:cubicBezTo>
                <a:cubicBezTo>
                  <a:pt x="7591548" y="2553782"/>
                  <a:pt x="7593964" y="2554371"/>
                  <a:pt x="7596232" y="2555108"/>
                </a:cubicBezTo>
                <a:cubicBezTo>
                  <a:pt x="7598500" y="2555844"/>
                  <a:pt x="7600517" y="2556669"/>
                  <a:pt x="7602285" y="2557582"/>
                </a:cubicBezTo>
                <a:cubicBezTo>
                  <a:pt x="7604052" y="2558495"/>
                  <a:pt x="7605216" y="2559231"/>
                  <a:pt x="7605775" y="2559791"/>
                </a:cubicBezTo>
                <a:cubicBezTo>
                  <a:pt x="7606335" y="2560351"/>
                  <a:pt x="7606703" y="2560793"/>
                  <a:pt x="7606880" y="2561117"/>
                </a:cubicBezTo>
                <a:cubicBezTo>
                  <a:pt x="7607057" y="2561441"/>
                  <a:pt x="7607204" y="2561853"/>
                  <a:pt x="7607322" y="2562354"/>
                </a:cubicBezTo>
                <a:cubicBezTo>
                  <a:pt x="7607440" y="2562855"/>
                  <a:pt x="7607528" y="2563458"/>
                  <a:pt x="7607587" y="2564165"/>
                </a:cubicBezTo>
                <a:cubicBezTo>
                  <a:pt x="7607646" y="2564872"/>
                  <a:pt x="7607675" y="2565785"/>
                  <a:pt x="7607675" y="2566905"/>
                </a:cubicBezTo>
                <a:cubicBezTo>
                  <a:pt x="7607675" y="2567965"/>
                  <a:pt x="7607631" y="2568908"/>
                  <a:pt x="7607543" y="2569732"/>
                </a:cubicBezTo>
                <a:cubicBezTo>
                  <a:pt x="7607454" y="2570557"/>
                  <a:pt x="7607322" y="2571249"/>
                  <a:pt x="7607145" y="2571809"/>
                </a:cubicBezTo>
                <a:cubicBezTo>
                  <a:pt x="7606968" y="2572369"/>
                  <a:pt x="7606718" y="2572781"/>
                  <a:pt x="7606394" y="2573046"/>
                </a:cubicBezTo>
                <a:cubicBezTo>
                  <a:pt x="7606070" y="2573311"/>
                  <a:pt x="7605702" y="2573444"/>
                  <a:pt x="7605289" y="2573444"/>
                </a:cubicBezTo>
                <a:cubicBezTo>
                  <a:pt x="7604642" y="2573444"/>
                  <a:pt x="7603625" y="2573032"/>
                  <a:pt x="7602241" y="2572207"/>
                </a:cubicBezTo>
                <a:cubicBezTo>
                  <a:pt x="7600856" y="2571382"/>
                  <a:pt x="7599163" y="2570454"/>
                  <a:pt x="7597160" y="2569423"/>
                </a:cubicBezTo>
                <a:cubicBezTo>
                  <a:pt x="7595157" y="2568392"/>
                  <a:pt x="7592785" y="2567450"/>
                  <a:pt x="7590046" y="2566595"/>
                </a:cubicBezTo>
                <a:cubicBezTo>
                  <a:pt x="7587307" y="2565741"/>
                  <a:pt x="7584229" y="2565314"/>
                  <a:pt x="7580812" y="2565314"/>
                </a:cubicBezTo>
                <a:cubicBezTo>
                  <a:pt x="7577630" y="2565314"/>
                  <a:pt x="7574862" y="2565741"/>
                  <a:pt x="7572505" y="2566595"/>
                </a:cubicBezTo>
                <a:cubicBezTo>
                  <a:pt x="7570149" y="2567450"/>
                  <a:pt x="7568205" y="2568584"/>
                  <a:pt x="7566673" y="2569997"/>
                </a:cubicBezTo>
                <a:cubicBezTo>
                  <a:pt x="7565142" y="2571411"/>
                  <a:pt x="7563993" y="2573090"/>
                  <a:pt x="7563227" y="2575034"/>
                </a:cubicBezTo>
                <a:cubicBezTo>
                  <a:pt x="7562461" y="2576978"/>
                  <a:pt x="7562078" y="2579040"/>
                  <a:pt x="7562078" y="2581220"/>
                </a:cubicBezTo>
                <a:cubicBezTo>
                  <a:pt x="7562078" y="2584401"/>
                  <a:pt x="7562815" y="2587141"/>
                  <a:pt x="7564287" y="2589438"/>
                </a:cubicBezTo>
                <a:cubicBezTo>
                  <a:pt x="7565760" y="2591736"/>
                  <a:pt x="7567719" y="2593768"/>
                  <a:pt x="7570164" y="2595535"/>
                </a:cubicBezTo>
                <a:cubicBezTo>
                  <a:pt x="7572609" y="2597303"/>
                  <a:pt x="7575392" y="2598923"/>
                  <a:pt x="7578514" y="2600396"/>
                </a:cubicBezTo>
                <a:cubicBezTo>
                  <a:pt x="7581637" y="2601868"/>
                  <a:pt x="7584818" y="2603356"/>
                  <a:pt x="7588058" y="2604858"/>
                </a:cubicBezTo>
                <a:cubicBezTo>
                  <a:pt x="7591298" y="2606360"/>
                  <a:pt x="7594479" y="2608010"/>
                  <a:pt x="7597601" y="2609807"/>
                </a:cubicBezTo>
                <a:cubicBezTo>
                  <a:pt x="7600724" y="2611604"/>
                  <a:pt x="7603507" y="2613724"/>
                  <a:pt x="7605952" y="2616169"/>
                </a:cubicBezTo>
                <a:cubicBezTo>
                  <a:pt x="7608397" y="2618614"/>
                  <a:pt x="7610370" y="2621501"/>
                  <a:pt x="7611873" y="2624829"/>
                </a:cubicBezTo>
                <a:cubicBezTo>
                  <a:pt x="7613375" y="2628158"/>
                  <a:pt x="7614126" y="2632090"/>
                  <a:pt x="7614126" y="2636626"/>
                </a:cubicBezTo>
                <a:cubicBezTo>
                  <a:pt x="7614126" y="2641987"/>
                  <a:pt x="7613139" y="2646759"/>
                  <a:pt x="7611166" y="2650941"/>
                </a:cubicBezTo>
                <a:cubicBezTo>
                  <a:pt x="7609193" y="2655124"/>
                  <a:pt x="7606453" y="2658673"/>
                  <a:pt x="7602948" y="2661589"/>
                </a:cubicBezTo>
                <a:cubicBezTo>
                  <a:pt x="7599443" y="2664506"/>
                  <a:pt x="7595319" y="2666700"/>
                  <a:pt x="7590576" y="2668173"/>
                </a:cubicBezTo>
                <a:cubicBezTo>
                  <a:pt x="7585834" y="2669646"/>
                  <a:pt x="7580723" y="2670382"/>
                  <a:pt x="7575245" y="2670382"/>
                </a:cubicBezTo>
                <a:cubicBezTo>
                  <a:pt x="7571416" y="2670382"/>
                  <a:pt x="7567866" y="2670058"/>
                  <a:pt x="7564596" y="2669410"/>
                </a:cubicBezTo>
                <a:cubicBezTo>
                  <a:pt x="7561327" y="2668762"/>
                  <a:pt x="7558411" y="2667967"/>
                  <a:pt x="7555848" y="2667024"/>
                </a:cubicBezTo>
                <a:cubicBezTo>
                  <a:pt x="7553285" y="2666082"/>
                  <a:pt x="7551136" y="2665110"/>
                  <a:pt x="7549397" y="2664108"/>
                </a:cubicBezTo>
                <a:cubicBezTo>
                  <a:pt x="7547660" y="2663107"/>
                  <a:pt x="7546452" y="2662252"/>
                  <a:pt x="7545774" y="2661545"/>
                </a:cubicBezTo>
                <a:cubicBezTo>
                  <a:pt x="7545097" y="2660838"/>
                  <a:pt x="7544596" y="2659940"/>
                  <a:pt x="7544272" y="2658850"/>
                </a:cubicBezTo>
                <a:cubicBezTo>
                  <a:pt x="7543948" y="2657760"/>
                  <a:pt x="7543786" y="2656302"/>
                  <a:pt x="7543786" y="2654476"/>
                </a:cubicBezTo>
                <a:cubicBezTo>
                  <a:pt x="7543786" y="2653180"/>
                  <a:pt x="7543845" y="2652105"/>
                  <a:pt x="7543963" y="2651251"/>
                </a:cubicBezTo>
                <a:cubicBezTo>
                  <a:pt x="7544081" y="2650397"/>
                  <a:pt x="7544258" y="2649704"/>
                  <a:pt x="7544493" y="2649174"/>
                </a:cubicBezTo>
                <a:cubicBezTo>
                  <a:pt x="7544729" y="2648644"/>
                  <a:pt x="7545023" y="2648276"/>
                  <a:pt x="7545377" y="2648069"/>
                </a:cubicBezTo>
                <a:cubicBezTo>
                  <a:pt x="7545730" y="2647863"/>
                  <a:pt x="7546143" y="2647760"/>
                  <a:pt x="7546614" y="2647760"/>
                </a:cubicBezTo>
                <a:cubicBezTo>
                  <a:pt x="7547439" y="2647760"/>
                  <a:pt x="7548602" y="2648261"/>
                  <a:pt x="7550104" y="2649262"/>
                </a:cubicBezTo>
                <a:cubicBezTo>
                  <a:pt x="7551607" y="2650264"/>
                  <a:pt x="7553536" y="2651354"/>
                  <a:pt x="7555892" y="2652532"/>
                </a:cubicBezTo>
                <a:cubicBezTo>
                  <a:pt x="7558249" y="2653710"/>
                  <a:pt x="7561091" y="2654815"/>
                  <a:pt x="7564420" y="2655846"/>
                </a:cubicBezTo>
                <a:cubicBezTo>
                  <a:pt x="7567749" y="2656877"/>
                  <a:pt x="7571592" y="2657392"/>
                  <a:pt x="7575952" y="2657392"/>
                </a:cubicBezTo>
                <a:cubicBezTo>
                  <a:pt x="7579251" y="2657392"/>
                  <a:pt x="7582270" y="2656950"/>
                  <a:pt x="7585009" y="2656067"/>
                </a:cubicBezTo>
                <a:cubicBezTo>
                  <a:pt x="7587748" y="2655183"/>
                  <a:pt x="7590105" y="2653931"/>
                  <a:pt x="7592078" y="2652311"/>
                </a:cubicBezTo>
                <a:cubicBezTo>
                  <a:pt x="7594052" y="2650691"/>
                  <a:pt x="7595569" y="2648703"/>
                  <a:pt x="7596629" y="2646346"/>
                </a:cubicBezTo>
                <a:cubicBezTo>
                  <a:pt x="7597690" y="2643990"/>
                  <a:pt x="7598220" y="2641309"/>
                  <a:pt x="7598220" y="2638305"/>
                </a:cubicBezTo>
                <a:cubicBezTo>
                  <a:pt x="7598220" y="2635065"/>
                  <a:pt x="7597484" y="2632296"/>
                  <a:pt x="7596011" y="2629998"/>
                </a:cubicBezTo>
                <a:cubicBezTo>
                  <a:pt x="7594538" y="2627701"/>
                  <a:pt x="7592594" y="2625683"/>
                  <a:pt x="7590179" y="2623945"/>
                </a:cubicBezTo>
                <a:cubicBezTo>
                  <a:pt x="7587764" y="2622208"/>
                  <a:pt x="7585009" y="2620617"/>
                  <a:pt x="7581916" y="2619173"/>
                </a:cubicBezTo>
                <a:cubicBezTo>
                  <a:pt x="7578823" y="2617730"/>
                  <a:pt x="7575657" y="2616257"/>
                  <a:pt x="7572417" y="2614755"/>
                </a:cubicBezTo>
                <a:cubicBezTo>
                  <a:pt x="7569177" y="2613253"/>
                  <a:pt x="7566025" y="2611589"/>
                  <a:pt x="7562962" y="2609762"/>
                </a:cubicBezTo>
                <a:cubicBezTo>
                  <a:pt x="7559898" y="2607936"/>
                  <a:pt x="7557159" y="2605786"/>
                  <a:pt x="7554744" y="2603312"/>
                </a:cubicBezTo>
                <a:cubicBezTo>
                  <a:pt x="7552329" y="2600837"/>
                  <a:pt x="7550369" y="2597936"/>
                  <a:pt x="7548867" y="2594608"/>
                </a:cubicBezTo>
                <a:cubicBezTo>
                  <a:pt x="7547365" y="2591279"/>
                  <a:pt x="7546614" y="2587288"/>
                  <a:pt x="7546614" y="2582634"/>
                </a:cubicBezTo>
                <a:cubicBezTo>
                  <a:pt x="7546614" y="2577862"/>
                  <a:pt x="7547483" y="2573606"/>
                  <a:pt x="7549221" y="2569865"/>
                </a:cubicBezTo>
                <a:cubicBezTo>
                  <a:pt x="7550959" y="2566124"/>
                  <a:pt x="7553374" y="2562987"/>
                  <a:pt x="7556467" y="2560454"/>
                </a:cubicBezTo>
                <a:cubicBezTo>
                  <a:pt x="7559560" y="2557921"/>
                  <a:pt x="7563242" y="2555991"/>
                  <a:pt x="7567513" y="2554666"/>
                </a:cubicBezTo>
                <a:cubicBezTo>
                  <a:pt x="7571784" y="2553340"/>
                  <a:pt x="7576393" y="2552678"/>
                  <a:pt x="7581342" y="2552678"/>
                </a:cubicBezTo>
                <a:close/>
                <a:moveTo>
                  <a:pt x="7105092" y="2552678"/>
                </a:moveTo>
                <a:cubicBezTo>
                  <a:pt x="7107625" y="2552678"/>
                  <a:pt x="7110173" y="2552898"/>
                  <a:pt x="7112736" y="2553340"/>
                </a:cubicBezTo>
                <a:cubicBezTo>
                  <a:pt x="7115298" y="2553782"/>
                  <a:pt x="7117714" y="2554371"/>
                  <a:pt x="7119982" y="2555108"/>
                </a:cubicBezTo>
                <a:cubicBezTo>
                  <a:pt x="7122250" y="2555844"/>
                  <a:pt x="7124267" y="2556669"/>
                  <a:pt x="7126035" y="2557582"/>
                </a:cubicBezTo>
                <a:cubicBezTo>
                  <a:pt x="7127802" y="2558495"/>
                  <a:pt x="7128966" y="2559231"/>
                  <a:pt x="7129525" y="2559791"/>
                </a:cubicBezTo>
                <a:cubicBezTo>
                  <a:pt x="7130085" y="2560351"/>
                  <a:pt x="7130453" y="2560793"/>
                  <a:pt x="7130630" y="2561117"/>
                </a:cubicBezTo>
                <a:cubicBezTo>
                  <a:pt x="7130807" y="2561441"/>
                  <a:pt x="7130954" y="2561853"/>
                  <a:pt x="7131072" y="2562354"/>
                </a:cubicBezTo>
                <a:cubicBezTo>
                  <a:pt x="7131190" y="2562855"/>
                  <a:pt x="7131278" y="2563458"/>
                  <a:pt x="7131337" y="2564165"/>
                </a:cubicBezTo>
                <a:cubicBezTo>
                  <a:pt x="7131396" y="2564872"/>
                  <a:pt x="7131425" y="2565785"/>
                  <a:pt x="7131425" y="2566905"/>
                </a:cubicBezTo>
                <a:cubicBezTo>
                  <a:pt x="7131425" y="2567965"/>
                  <a:pt x="7131381" y="2568908"/>
                  <a:pt x="7131293" y="2569732"/>
                </a:cubicBezTo>
                <a:cubicBezTo>
                  <a:pt x="7131204" y="2570557"/>
                  <a:pt x="7131072" y="2571249"/>
                  <a:pt x="7130895" y="2571809"/>
                </a:cubicBezTo>
                <a:cubicBezTo>
                  <a:pt x="7130718" y="2572369"/>
                  <a:pt x="7130468" y="2572781"/>
                  <a:pt x="7130144" y="2573046"/>
                </a:cubicBezTo>
                <a:cubicBezTo>
                  <a:pt x="7129820" y="2573311"/>
                  <a:pt x="7129452" y="2573444"/>
                  <a:pt x="7129039" y="2573444"/>
                </a:cubicBezTo>
                <a:cubicBezTo>
                  <a:pt x="7128392" y="2573444"/>
                  <a:pt x="7127375" y="2573032"/>
                  <a:pt x="7125991" y="2572207"/>
                </a:cubicBezTo>
                <a:cubicBezTo>
                  <a:pt x="7124606" y="2571382"/>
                  <a:pt x="7122913" y="2570454"/>
                  <a:pt x="7120910" y="2569423"/>
                </a:cubicBezTo>
                <a:cubicBezTo>
                  <a:pt x="7118907" y="2568392"/>
                  <a:pt x="7116535" y="2567450"/>
                  <a:pt x="7113796" y="2566595"/>
                </a:cubicBezTo>
                <a:cubicBezTo>
                  <a:pt x="7111057" y="2565741"/>
                  <a:pt x="7107979" y="2565314"/>
                  <a:pt x="7104562" y="2565314"/>
                </a:cubicBezTo>
                <a:cubicBezTo>
                  <a:pt x="7101380" y="2565314"/>
                  <a:pt x="7098612" y="2565741"/>
                  <a:pt x="7096255" y="2566595"/>
                </a:cubicBezTo>
                <a:cubicBezTo>
                  <a:pt x="7093899" y="2567450"/>
                  <a:pt x="7091955" y="2568584"/>
                  <a:pt x="7090423" y="2569997"/>
                </a:cubicBezTo>
                <a:cubicBezTo>
                  <a:pt x="7088892" y="2571411"/>
                  <a:pt x="7087743" y="2573090"/>
                  <a:pt x="7086977" y="2575034"/>
                </a:cubicBezTo>
                <a:cubicBezTo>
                  <a:pt x="7086211" y="2576978"/>
                  <a:pt x="7085828" y="2579040"/>
                  <a:pt x="7085828" y="2581220"/>
                </a:cubicBezTo>
                <a:cubicBezTo>
                  <a:pt x="7085828" y="2584401"/>
                  <a:pt x="7086565" y="2587141"/>
                  <a:pt x="7088037" y="2589438"/>
                </a:cubicBezTo>
                <a:cubicBezTo>
                  <a:pt x="7089510" y="2591736"/>
                  <a:pt x="7091469" y="2593768"/>
                  <a:pt x="7093914" y="2595535"/>
                </a:cubicBezTo>
                <a:cubicBezTo>
                  <a:pt x="7096359" y="2597303"/>
                  <a:pt x="7099142" y="2598923"/>
                  <a:pt x="7102264" y="2600396"/>
                </a:cubicBezTo>
                <a:cubicBezTo>
                  <a:pt x="7105387" y="2601868"/>
                  <a:pt x="7108568" y="2603356"/>
                  <a:pt x="7111808" y="2604858"/>
                </a:cubicBezTo>
                <a:cubicBezTo>
                  <a:pt x="7115048" y="2606360"/>
                  <a:pt x="7118229" y="2608010"/>
                  <a:pt x="7121351" y="2609807"/>
                </a:cubicBezTo>
                <a:cubicBezTo>
                  <a:pt x="7124474" y="2611604"/>
                  <a:pt x="7127257" y="2613724"/>
                  <a:pt x="7129702" y="2616169"/>
                </a:cubicBezTo>
                <a:cubicBezTo>
                  <a:pt x="7132147" y="2618614"/>
                  <a:pt x="7134120" y="2621501"/>
                  <a:pt x="7135623" y="2624829"/>
                </a:cubicBezTo>
                <a:cubicBezTo>
                  <a:pt x="7137125" y="2628158"/>
                  <a:pt x="7137876" y="2632090"/>
                  <a:pt x="7137876" y="2636626"/>
                </a:cubicBezTo>
                <a:cubicBezTo>
                  <a:pt x="7137876" y="2641987"/>
                  <a:pt x="7136889" y="2646759"/>
                  <a:pt x="7134916" y="2650941"/>
                </a:cubicBezTo>
                <a:cubicBezTo>
                  <a:pt x="7132943" y="2655124"/>
                  <a:pt x="7130203" y="2658673"/>
                  <a:pt x="7126698" y="2661589"/>
                </a:cubicBezTo>
                <a:cubicBezTo>
                  <a:pt x="7123193" y="2664506"/>
                  <a:pt x="7119069" y="2666700"/>
                  <a:pt x="7114326" y="2668173"/>
                </a:cubicBezTo>
                <a:cubicBezTo>
                  <a:pt x="7109584" y="2669646"/>
                  <a:pt x="7104473" y="2670382"/>
                  <a:pt x="7098995" y="2670382"/>
                </a:cubicBezTo>
                <a:cubicBezTo>
                  <a:pt x="7095166" y="2670382"/>
                  <a:pt x="7091616" y="2670058"/>
                  <a:pt x="7088346" y="2669410"/>
                </a:cubicBezTo>
                <a:cubicBezTo>
                  <a:pt x="7085077" y="2668762"/>
                  <a:pt x="7082161" y="2667967"/>
                  <a:pt x="7079598" y="2667024"/>
                </a:cubicBezTo>
                <a:cubicBezTo>
                  <a:pt x="7077035" y="2666082"/>
                  <a:pt x="7074886" y="2665110"/>
                  <a:pt x="7073147" y="2664108"/>
                </a:cubicBezTo>
                <a:cubicBezTo>
                  <a:pt x="7071410" y="2663107"/>
                  <a:pt x="7070202" y="2662252"/>
                  <a:pt x="7069524" y="2661545"/>
                </a:cubicBezTo>
                <a:cubicBezTo>
                  <a:pt x="7068847" y="2660838"/>
                  <a:pt x="7068346" y="2659940"/>
                  <a:pt x="7068022" y="2658850"/>
                </a:cubicBezTo>
                <a:cubicBezTo>
                  <a:pt x="7067698" y="2657760"/>
                  <a:pt x="7067536" y="2656302"/>
                  <a:pt x="7067536" y="2654476"/>
                </a:cubicBezTo>
                <a:cubicBezTo>
                  <a:pt x="7067536" y="2653180"/>
                  <a:pt x="7067595" y="2652105"/>
                  <a:pt x="7067713" y="2651251"/>
                </a:cubicBezTo>
                <a:cubicBezTo>
                  <a:pt x="7067831" y="2650397"/>
                  <a:pt x="7068008" y="2649704"/>
                  <a:pt x="7068243" y="2649174"/>
                </a:cubicBezTo>
                <a:cubicBezTo>
                  <a:pt x="7068479" y="2648644"/>
                  <a:pt x="7068773" y="2648276"/>
                  <a:pt x="7069127" y="2648069"/>
                </a:cubicBezTo>
                <a:cubicBezTo>
                  <a:pt x="7069480" y="2647863"/>
                  <a:pt x="7069893" y="2647760"/>
                  <a:pt x="7070364" y="2647760"/>
                </a:cubicBezTo>
                <a:cubicBezTo>
                  <a:pt x="7071189" y="2647760"/>
                  <a:pt x="7072352" y="2648261"/>
                  <a:pt x="7073854" y="2649262"/>
                </a:cubicBezTo>
                <a:cubicBezTo>
                  <a:pt x="7075357" y="2650264"/>
                  <a:pt x="7077286" y="2651354"/>
                  <a:pt x="7079642" y="2652532"/>
                </a:cubicBezTo>
                <a:cubicBezTo>
                  <a:pt x="7081999" y="2653710"/>
                  <a:pt x="7084841" y="2654815"/>
                  <a:pt x="7088170" y="2655846"/>
                </a:cubicBezTo>
                <a:cubicBezTo>
                  <a:pt x="7091499" y="2656877"/>
                  <a:pt x="7095342" y="2657392"/>
                  <a:pt x="7099702" y="2657392"/>
                </a:cubicBezTo>
                <a:cubicBezTo>
                  <a:pt x="7103001" y="2657392"/>
                  <a:pt x="7106020" y="2656950"/>
                  <a:pt x="7108759" y="2656067"/>
                </a:cubicBezTo>
                <a:cubicBezTo>
                  <a:pt x="7111498" y="2655183"/>
                  <a:pt x="7113855" y="2653931"/>
                  <a:pt x="7115828" y="2652311"/>
                </a:cubicBezTo>
                <a:cubicBezTo>
                  <a:pt x="7117802" y="2650691"/>
                  <a:pt x="7119319" y="2648703"/>
                  <a:pt x="7120379" y="2646346"/>
                </a:cubicBezTo>
                <a:cubicBezTo>
                  <a:pt x="7121440" y="2643990"/>
                  <a:pt x="7121970" y="2641309"/>
                  <a:pt x="7121970" y="2638305"/>
                </a:cubicBezTo>
                <a:cubicBezTo>
                  <a:pt x="7121970" y="2635065"/>
                  <a:pt x="7121234" y="2632296"/>
                  <a:pt x="7119761" y="2629998"/>
                </a:cubicBezTo>
                <a:cubicBezTo>
                  <a:pt x="7118288" y="2627701"/>
                  <a:pt x="7116344" y="2625683"/>
                  <a:pt x="7113929" y="2623945"/>
                </a:cubicBezTo>
                <a:cubicBezTo>
                  <a:pt x="7111514" y="2622208"/>
                  <a:pt x="7108759" y="2620617"/>
                  <a:pt x="7105666" y="2619173"/>
                </a:cubicBezTo>
                <a:cubicBezTo>
                  <a:pt x="7102573" y="2617730"/>
                  <a:pt x="7099407" y="2616257"/>
                  <a:pt x="7096167" y="2614755"/>
                </a:cubicBezTo>
                <a:cubicBezTo>
                  <a:pt x="7092927" y="2613253"/>
                  <a:pt x="7089775" y="2611589"/>
                  <a:pt x="7086712" y="2609762"/>
                </a:cubicBezTo>
                <a:cubicBezTo>
                  <a:pt x="7083648" y="2607936"/>
                  <a:pt x="7080909" y="2605786"/>
                  <a:pt x="7078494" y="2603312"/>
                </a:cubicBezTo>
                <a:cubicBezTo>
                  <a:pt x="7076079" y="2600837"/>
                  <a:pt x="7074119" y="2597936"/>
                  <a:pt x="7072617" y="2594608"/>
                </a:cubicBezTo>
                <a:cubicBezTo>
                  <a:pt x="7071115" y="2591279"/>
                  <a:pt x="7070364" y="2587288"/>
                  <a:pt x="7070364" y="2582634"/>
                </a:cubicBezTo>
                <a:cubicBezTo>
                  <a:pt x="7070364" y="2577862"/>
                  <a:pt x="7071233" y="2573606"/>
                  <a:pt x="7072971" y="2569865"/>
                </a:cubicBezTo>
                <a:cubicBezTo>
                  <a:pt x="7074709" y="2566124"/>
                  <a:pt x="7077124" y="2562987"/>
                  <a:pt x="7080217" y="2560454"/>
                </a:cubicBezTo>
                <a:cubicBezTo>
                  <a:pt x="7083310" y="2557921"/>
                  <a:pt x="7086992" y="2555991"/>
                  <a:pt x="7091263" y="2554666"/>
                </a:cubicBezTo>
                <a:cubicBezTo>
                  <a:pt x="7095534" y="2553340"/>
                  <a:pt x="7100143" y="2552678"/>
                  <a:pt x="7105092" y="2552678"/>
                </a:cubicBezTo>
                <a:close/>
                <a:moveTo>
                  <a:pt x="6638367" y="2552678"/>
                </a:moveTo>
                <a:cubicBezTo>
                  <a:pt x="6640900" y="2552678"/>
                  <a:pt x="6643448" y="2552898"/>
                  <a:pt x="6646011" y="2553340"/>
                </a:cubicBezTo>
                <a:cubicBezTo>
                  <a:pt x="6648573" y="2553782"/>
                  <a:pt x="6650989" y="2554371"/>
                  <a:pt x="6653257" y="2555108"/>
                </a:cubicBezTo>
                <a:cubicBezTo>
                  <a:pt x="6655525" y="2555844"/>
                  <a:pt x="6657542" y="2556669"/>
                  <a:pt x="6659310" y="2557582"/>
                </a:cubicBezTo>
                <a:cubicBezTo>
                  <a:pt x="6661077" y="2558495"/>
                  <a:pt x="6662241" y="2559231"/>
                  <a:pt x="6662800" y="2559791"/>
                </a:cubicBezTo>
                <a:cubicBezTo>
                  <a:pt x="6663360" y="2560351"/>
                  <a:pt x="6663728" y="2560793"/>
                  <a:pt x="6663905" y="2561117"/>
                </a:cubicBezTo>
                <a:cubicBezTo>
                  <a:pt x="6664082" y="2561441"/>
                  <a:pt x="6664229" y="2561853"/>
                  <a:pt x="6664347" y="2562354"/>
                </a:cubicBezTo>
                <a:cubicBezTo>
                  <a:pt x="6664465" y="2562855"/>
                  <a:pt x="6664553" y="2563458"/>
                  <a:pt x="6664612" y="2564165"/>
                </a:cubicBezTo>
                <a:cubicBezTo>
                  <a:pt x="6664671" y="2564872"/>
                  <a:pt x="6664700" y="2565785"/>
                  <a:pt x="6664700" y="2566905"/>
                </a:cubicBezTo>
                <a:cubicBezTo>
                  <a:pt x="6664700" y="2567965"/>
                  <a:pt x="6664656" y="2568908"/>
                  <a:pt x="6664568" y="2569732"/>
                </a:cubicBezTo>
                <a:cubicBezTo>
                  <a:pt x="6664479" y="2570557"/>
                  <a:pt x="6664347" y="2571249"/>
                  <a:pt x="6664170" y="2571809"/>
                </a:cubicBezTo>
                <a:cubicBezTo>
                  <a:pt x="6663993" y="2572369"/>
                  <a:pt x="6663743" y="2572781"/>
                  <a:pt x="6663419" y="2573046"/>
                </a:cubicBezTo>
                <a:cubicBezTo>
                  <a:pt x="6663095" y="2573311"/>
                  <a:pt x="6662727" y="2573444"/>
                  <a:pt x="6662314" y="2573444"/>
                </a:cubicBezTo>
                <a:cubicBezTo>
                  <a:pt x="6661667" y="2573444"/>
                  <a:pt x="6660650" y="2573032"/>
                  <a:pt x="6659266" y="2572207"/>
                </a:cubicBezTo>
                <a:cubicBezTo>
                  <a:pt x="6657881" y="2571382"/>
                  <a:pt x="6656188" y="2570454"/>
                  <a:pt x="6654185" y="2569423"/>
                </a:cubicBezTo>
                <a:cubicBezTo>
                  <a:pt x="6652182" y="2568392"/>
                  <a:pt x="6649810" y="2567450"/>
                  <a:pt x="6647071" y="2566595"/>
                </a:cubicBezTo>
                <a:cubicBezTo>
                  <a:pt x="6644332" y="2565741"/>
                  <a:pt x="6641254" y="2565314"/>
                  <a:pt x="6637837" y="2565314"/>
                </a:cubicBezTo>
                <a:cubicBezTo>
                  <a:pt x="6634655" y="2565314"/>
                  <a:pt x="6631887" y="2565741"/>
                  <a:pt x="6629530" y="2566595"/>
                </a:cubicBezTo>
                <a:cubicBezTo>
                  <a:pt x="6627174" y="2567450"/>
                  <a:pt x="6625230" y="2568584"/>
                  <a:pt x="6623698" y="2569997"/>
                </a:cubicBezTo>
                <a:cubicBezTo>
                  <a:pt x="6622167" y="2571411"/>
                  <a:pt x="6621018" y="2573090"/>
                  <a:pt x="6620252" y="2575034"/>
                </a:cubicBezTo>
                <a:cubicBezTo>
                  <a:pt x="6619486" y="2576978"/>
                  <a:pt x="6619103" y="2579040"/>
                  <a:pt x="6619103" y="2581220"/>
                </a:cubicBezTo>
                <a:cubicBezTo>
                  <a:pt x="6619103" y="2584401"/>
                  <a:pt x="6619840" y="2587141"/>
                  <a:pt x="6621312" y="2589438"/>
                </a:cubicBezTo>
                <a:cubicBezTo>
                  <a:pt x="6622785" y="2591736"/>
                  <a:pt x="6624744" y="2593768"/>
                  <a:pt x="6627189" y="2595535"/>
                </a:cubicBezTo>
                <a:cubicBezTo>
                  <a:pt x="6629634" y="2597303"/>
                  <a:pt x="6632417" y="2598923"/>
                  <a:pt x="6635539" y="2600396"/>
                </a:cubicBezTo>
                <a:cubicBezTo>
                  <a:pt x="6638662" y="2601868"/>
                  <a:pt x="6641843" y="2603356"/>
                  <a:pt x="6645083" y="2604858"/>
                </a:cubicBezTo>
                <a:cubicBezTo>
                  <a:pt x="6648323" y="2606360"/>
                  <a:pt x="6651504" y="2608010"/>
                  <a:pt x="6654626" y="2609807"/>
                </a:cubicBezTo>
                <a:cubicBezTo>
                  <a:pt x="6657749" y="2611604"/>
                  <a:pt x="6660532" y="2613724"/>
                  <a:pt x="6662977" y="2616169"/>
                </a:cubicBezTo>
                <a:cubicBezTo>
                  <a:pt x="6665422" y="2618614"/>
                  <a:pt x="6667395" y="2621501"/>
                  <a:pt x="6668898" y="2624829"/>
                </a:cubicBezTo>
                <a:cubicBezTo>
                  <a:pt x="6670400" y="2628158"/>
                  <a:pt x="6671151" y="2632090"/>
                  <a:pt x="6671151" y="2636626"/>
                </a:cubicBezTo>
                <a:cubicBezTo>
                  <a:pt x="6671151" y="2641987"/>
                  <a:pt x="6670164" y="2646759"/>
                  <a:pt x="6668191" y="2650941"/>
                </a:cubicBezTo>
                <a:cubicBezTo>
                  <a:pt x="6666218" y="2655124"/>
                  <a:pt x="6663478" y="2658673"/>
                  <a:pt x="6659973" y="2661589"/>
                </a:cubicBezTo>
                <a:cubicBezTo>
                  <a:pt x="6656468" y="2664506"/>
                  <a:pt x="6652344" y="2666700"/>
                  <a:pt x="6647601" y="2668173"/>
                </a:cubicBezTo>
                <a:cubicBezTo>
                  <a:pt x="6642859" y="2669646"/>
                  <a:pt x="6637748" y="2670382"/>
                  <a:pt x="6632270" y="2670382"/>
                </a:cubicBezTo>
                <a:cubicBezTo>
                  <a:pt x="6628441" y="2670382"/>
                  <a:pt x="6624891" y="2670058"/>
                  <a:pt x="6621621" y="2669410"/>
                </a:cubicBezTo>
                <a:cubicBezTo>
                  <a:pt x="6618352" y="2668762"/>
                  <a:pt x="6615436" y="2667967"/>
                  <a:pt x="6612873" y="2667024"/>
                </a:cubicBezTo>
                <a:cubicBezTo>
                  <a:pt x="6610310" y="2666082"/>
                  <a:pt x="6608161" y="2665110"/>
                  <a:pt x="6606422" y="2664108"/>
                </a:cubicBezTo>
                <a:cubicBezTo>
                  <a:pt x="6604685" y="2663107"/>
                  <a:pt x="6603477" y="2662252"/>
                  <a:pt x="6602799" y="2661545"/>
                </a:cubicBezTo>
                <a:cubicBezTo>
                  <a:pt x="6602122" y="2660838"/>
                  <a:pt x="6601621" y="2659940"/>
                  <a:pt x="6601297" y="2658850"/>
                </a:cubicBezTo>
                <a:cubicBezTo>
                  <a:pt x="6600973" y="2657760"/>
                  <a:pt x="6600811" y="2656302"/>
                  <a:pt x="6600811" y="2654476"/>
                </a:cubicBezTo>
                <a:cubicBezTo>
                  <a:pt x="6600811" y="2653180"/>
                  <a:pt x="6600870" y="2652105"/>
                  <a:pt x="6600988" y="2651251"/>
                </a:cubicBezTo>
                <a:cubicBezTo>
                  <a:pt x="6601106" y="2650397"/>
                  <a:pt x="6601283" y="2649704"/>
                  <a:pt x="6601518" y="2649174"/>
                </a:cubicBezTo>
                <a:cubicBezTo>
                  <a:pt x="6601754" y="2648644"/>
                  <a:pt x="6602048" y="2648276"/>
                  <a:pt x="6602402" y="2648069"/>
                </a:cubicBezTo>
                <a:cubicBezTo>
                  <a:pt x="6602755" y="2647863"/>
                  <a:pt x="6603168" y="2647760"/>
                  <a:pt x="6603639" y="2647760"/>
                </a:cubicBezTo>
                <a:cubicBezTo>
                  <a:pt x="6604464" y="2647760"/>
                  <a:pt x="6605627" y="2648261"/>
                  <a:pt x="6607129" y="2649262"/>
                </a:cubicBezTo>
                <a:cubicBezTo>
                  <a:pt x="6608632" y="2650264"/>
                  <a:pt x="6610561" y="2651354"/>
                  <a:pt x="6612917" y="2652532"/>
                </a:cubicBezTo>
                <a:cubicBezTo>
                  <a:pt x="6615274" y="2653710"/>
                  <a:pt x="6618116" y="2654815"/>
                  <a:pt x="6621445" y="2655846"/>
                </a:cubicBezTo>
                <a:cubicBezTo>
                  <a:pt x="6624774" y="2656877"/>
                  <a:pt x="6628617" y="2657392"/>
                  <a:pt x="6632977" y="2657392"/>
                </a:cubicBezTo>
                <a:cubicBezTo>
                  <a:pt x="6636276" y="2657392"/>
                  <a:pt x="6639295" y="2656950"/>
                  <a:pt x="6642034" y="2656067"/>
                </a:cubicBezTo>
                <a:cubicBezTo>
                  <a:pt x="6644773" y="2655183"/>
                  <a:pt x="6647130" y="2653931"/>
                  <a:pt x="6649103" y="2652311"/>
                </a:cubicBezTo>
                <a:cubicBezTo>
                  <a:pt x="6651077" y="2650691"/>
                  <a:pt x="6652594" y="2648703"/>
                  <a:pt x="6653654" y="2646346"/>
                </a:cubicBezTo>
                <a:cubicBezTo>
                  <a:pt x="6654715" y="2643990"/>
                  <a:pt x="6655245" y="2641309"/>
                  <a:pt x="6655245" y="2638305"/>
                </a:cubicBezTo>
                <a:cubicBezTo>
                  <a:pt x="6655245" y="2635065"/>
                  <a:pt x="6654509" y="2632296"/>
                  <a:pt x="6653036" y="2629998"/>
                </a:cubicBezTo>
                <a:cubicBezTo>
                  <a:pt x="6651563" y="2627701"/>
                  <a:pt x="6649619" y="2625683"/>
                  <a:pt x="6647204" y="2623945"/>
                </a:cubicBezTo>
                <a:cubicBezTo>
                  <a:pt x="6644789" y="2622208"/>
                  <a:pt x="6642034" y="2620617"/>
                  <a:pt x="6638941" y="2619173"/>
                </a:cubicBezTo>
                <a:cubicBezTo>
                  <a:pt x="6635848" y="2617730"/>
                  <a:pt x="6632682" y="2616257"/>
                  <a:pt x="6629442" y="2614755"/>
                </a:cubicBezTo>
                <a:cubicBezTo>
                  <a:pt x="6626202" y="2613253"/>
                  <a:pt x="6623050" y="2611589"/>
                  <a:pt x="6619987" y="2609762"/>
                </a:cubicBezTo>
                <a:cubicBezTo>
                  <a:pt x="6616923" y="2607936"/>
                  <a:pt x="6614184" y="2605786"/>
                  <a:pt x="6611769" y="2603312"/>
                </a:cubicBezTo>
                <a:cubicBezTo>
                  <a:pt x="6609354" y="2600837"/>
                  <a:pt x="6607394" y="2597936"/>
                  <a:pt x="6605892" y="2594608"/>
                </a:cubicBezTo>
                <a:cubicBezTo>
                  <a:pt x="6604390" y="2591279"/>
                  <a:pt x="6603639" y="2587288"/>
                  <a:pt x="6603639" y="2582634"/>
                </a:cubicBezTo>
                <a:cubicBezTo>
                  <a:pt x="6603639" y="2577862"/>
                  <a:pt x="6604508" y="2573606"/>
                  <a:pt x="6606246" y="2569865"/>
                </a:cubicBezTo>
                <a:cubicBezTo>
                  <a:pt x="6607984" y="2566124"/>
                  <a:pt x="6610399" y="2562987"/>
                  <a:pt x="6613492" y="2560454"/>
                </a:cubicBezTo>
                <a:cubicBezTo>
                  <a:pt x="6616585" y="2557921"/>
                  <a:pt x="6620267" y="2555991"/>
                  <a:pt x="6624538" y="2554666"/>
                </a:cubicBezTo>
                <a:cubicBezTo>
                  <a:pt x="6628809" y="2553340"/>
                  <a:pt x="6633418" y="2552678"/>
                  <a:pt x="6638367" y="2552678"/>
                </a:cubicBezTo>
                <a:close/>
                <a:moveTo>
                  <a:pt x="6162117" y="2552678"/>
                </a:moveTo>
                <a:cubicBezTo>
                  <a:pt x="6164650" y="2552678"/>
                  <a:pt x="6167198" y="2552898"/>
                  <a:pt x="6169761" y="2553340"/>
                </a:cubicBezTo>
                <a:cubicBezTo>
                  <a:pt x="6172323" y="2553782"/>
                  <a:pt x="6174739" y="2554371"/>
                  <a:pt x="6177007" y="2555108"/>
                </a:cubicBezTo>
                <a:cubicBezTo>
                  <a:pt x="6179275" y="2555844"/>
                  <a:pt x="6181292" y="2556669"/>
                  <a:pt x="6183060" y="2557582"/>
                </a:cubicBezTo>
                <a:cubicBezTo>
                  <a:pt x="6184827" y="2558495"/>
                  <a:pt x="6185991" y="2559231"/>
                  <a:pt x="6186550" y="2559791"/>
                </a:cubicBezTo>
                <a:cubicBezTo>
                  <a:pt x="6187110" y="2560351"/>
                  <a:pt x="6187478" y="2560793"/>
                  <a:pt x="6187655" y="2561117"/>
                </a:cubicBezTo>
                <a:cubicBezTo>
                  <a:pt x="6187832" y="2561441"/>
                  <a:pt x="6187979" y="2561853"/>
                  <a:pt x="6188097" y="2562354"/>
                </a:cubicBezTo>
                <a:cubicBezTo>
                  <a:pt x="6188215" y="2562855"/>
                  <a:pt x="6188303" y="2563458"/>
                  <a:pt x="6188362" y="2564165"/>
                </a:cubicBezTo>
                <a:cubicBezTo>
                  <a:pt x="6188421" y="2564872"/>
                  <a:pt x="6188450" y="2565785"/>
                  <a:pt x="6188450" y="2566905"/>
                </a:cubicBezTo>
                <a:cubicBezTo>
                  <a:pt x="6188450" y="2567965"/>
                  <a:pt x="6188406" y="2568908"/>
                  <a:pt x="6188318" y="2569732"/>
                </a:cubicBezTo>
                <a:cubicBezTo>
                  <a:pt x="6188229" y="2570557"/>
                  <a:pt x="6188097" y="2571249"/>
                  <a:pt x="6187920" y="2571809"/>
                </a:cubicBezTo>
                <a:cubicBezTo>
                  <a:pt x="6187743" y="2572369"/>
                  <a:pt x="6187493" y="2572781"/>
                  <a:pt x="6187169" y="2573046"/>
                </a:cubicBezTo>
                <a:cubicBezTo>
                  <a:pt x="6186845" y="2573311"/>
                  <a:pt x="6186477" y="2573444"/>
                  <a:pt x="6186064" y="2573444"/>
                </a:cubicBezTo>
                <a:cubicBezTo>
                  <a:pt x="6185417" y="2573444"/>
                  <a:pt x="6184400" y="2573032"/>
                  <a:pt x="6183016" y="2572207"/>
                </a:cubicBezTo>
                <a:cubicBezTo>
                  <a:pt x="6181631" y="2571382"/>
                  <a:pt x="6179938" y="2570454"/>
                  <a:pt x="6177935" y="2569423"/>
                </a:cubicBezTo>
                <a:cubicBezTo>
                  <a:pt x="6175932" y="2568392"/>
                  <a:pt x="6173560" y="2567450"/>
                  <a:pt x="6170821" y="2566595"/>
                </a:cubicBezTo>
                <a:cubicBezTo>
                  <a:pt x="6168082" y="2565741"/>
                  <a:pt x="6165004" y="2565314"/>
                  <a:pt x="6161587" y="2565314"/>
                </a:cubicBezTo>
                <a:cubicBezTo>
                  <a:pt x="6158405" y="2565314"/>
                  <a:pt x="6155637" y="2565741"/>
                  <a:pt x="6153280" y="2566595"/>
                </a:cubicBezTo>
                <a:cubicBezTo>
                  <a:pt x="6150924" y="2567450"/>
                  <a:pt x="6148980" y="2568584"/>
                  <a:pt x="6147448" y="2569997"/>
                </a:cubicBezTo>
                <a:cubicBezTo>
                  <a:pt x="6145917" y="2571411"/>
                  <a:pt x="6144768" y="2573090"/>
                  <a:pt x="6144002" y="2575034"/>
                </a:cubicBezTo>
                <a:cubicBezTo>
                  <a:pt x="6143236" y="2576978"/>
                  <a:pt x="6142853" y="2579040"/>
                  <a:pt x="6142853" y="2581220"/>
                </a:cubicBezTo>
                <a:cubicBezTo>
                  <a:pt x="6142853" y="2584401"/>
                  <a:pt x="6143590" y="2587141"/>
                  <a:pt x="6145062" y="2589438"/>
                </a:cubicBezTo>
                <a:cubicBezTo>
                  <a:pt x="6146535" y="2591736"/>
                  <a:pt x="6148494" y="2593768"/>
                  <a:pt x="6150939" y="2595535"/>
                </a:cubicBezTo>
                <a:cubicBezTo>
                  <a:pt x="6153384" y="2597303"/>
                  <a:pt x="6156167" y="2598923"/>
                  <a:pt x="6159289" y="2600396"/>
                </a:cubicBezTo>
                <a:cubicBezTo>
                  <a:pt x="6162412" y="2601868"/>
                  <a:pt x="6165593" y="2603356"/>
                  <a:pt x="6168833" y="2604858"/>
                </a:cubicBezTo>
                <a:cubicBezTo>
                  <a:pt x="6172073" y="2606360"/>
                  <a:pt x="6175254" y="2608010"/>
                  <a:pt x="6178376" y="2609807"/>
                </a:cubicBezTo>
                <a:cubicBezTo>
                  <a:pt x="6181499" y="2611604"/>
                  <a:pt x="6184282" y="2613724"/>
                  <a:pt x="6186727" y="2616169"/>
                </a:cubicBezTo>
                <a:cubicBezTo>
                  <a:pt x="6189172" y="2618614"/>
                  <a:pt x="6191145" y="2621501"/>
                  <a:pt x="6192648" y="2624829"/>
                </a:cubicBezTo>
                <a:cubicBezTo>
                  <a:pt x="6194150" y="2628158"/>
                  <a:pt x="6194901" y="2632090"/>
                  <a:pt x="6194901" y="2636626"/>
                </a:cubicBezTo>
                <a:cubicBezTo>
                  <a:pt x="6194901" y="2641987"/>
                  <a:pt x="6193914" y="2646759"/>
                  <a:pt x="6191941" y="2650941"/>
                </a:cubicBezTo>
                <a:cubicBezTo>
                  <a:pt x="6189968" y="2655124"/>
                  <a:pt x="6187228" y="2658673"/>
                  <a:pt x="6183723" y="2661589"/>
                </a:cubicBezTo>
                <a:cubicBezTo>
                  <a:pt x="6180218" y="2664506"/>
                  <a:pt x="6176094" y="2666700"/>
                  <a:pt x="6171351" y="2668173"/>
                </a:cubicBezTo>
                <a:cubicBezTo>
                  <a:pt x="6166609" y="2669646"/>
                  <a:pt x="6161498" y="2670382"/>
                  <a:pt x="6156020" y="2670382"/>
                </a:cubicBezTo>
                <a:cubicBezTo>
                  <a:pt x="6152191" y="2670382"/>
                  <a:pt x="6148641" y="2670058"/>
                  <a:pt x="6145371" y="2669410"/>
                </a:cubicBezTo>
                <a:cubicBezTo>
                  <a:pt x="6142102" y="2668762"/>
                  <a:pt x="6139186" y="2667967"/>
                  <a:pt x="6136623" y="2667024"/>
                </a:cubicBezTo>
                <a:cubicBezTo>
                  <a:pt x="6134060" y="2666082"/>
                  <a:pt x="6131911" y="2665110"/>
                  <a:pt x="6130172" y="2664108"/>
                </a:cubicBezTo>
                <a:cubicBezTo>
                  <a:pt x="6128435" y="2663107"/>
                  <a:pt x="6127227" y="2662252"/>
                  <a:pt x="6126549" y="2661545"/>
                </a:cubicBezTo>
                <a:cubicBezTo>
                  <a:pt x="6125872" y="2660838"/>
                  <a:pt x="6125371" y="2659940"/>
                  <a:pt x="6125047" y="2658850"/>
                </a:cubicBezTo>
                <a:cubicBezTo>
                  <a:pt x="6124723" y="2657760"/>
                  <a:pt x="6124561" y="2656302"/>
                  <a:pt x="6124561" y="2654476"/>
                </a:cubicBezTo>
                <a:cubicBezTo>
                  <a:pt x="6124561" y="2653180"/>
                  <a:pt x="6124620" y="2652105"/>
                  <a:pt x="6124738" y="2651251"/>
                </a:cubicBezTo>
                <a:cubicBezTo>
                  <a:pt x="6124856" y="2650397"/>
                  <a:pt x="6125033" y="2649704"/>
                  <a:pt x="6125268" y="2649174"/>
                </a:cubicBezTo>
                <a:cubicBezTo>
                  <a:pt x="6125504" y="2648644"/>
                  <a:pt x="6125798" y="2648276"/>
                  <a:pt x="6126152" y="2648069"/>
                </a:cubicBezTo>
                <a:cubicBezTo>
                  <a:pt x="6126505" y="2647863"/>
                  <a:pt x="6126918" y="2647760"/>
                  <a:pt x="6127389" y="2647760"/>
                </a:cubicBezTo>
                <a:cubicBezTo>
                  <a:pt x="6128214" y="2647760"/>
                  <a:pt x="6129377" y="2648261"/>
                  <a:pt x="6130879" y="2649262"/>
                </a:cubicBezTo>
                <a:cubicBezTo>
                  <a:pt x="6132382" y="2650264"/>
                  <a:pt x="6134311" y="2651354"/>
                  <a:pt x="6136667" y="2652532"/>
                </a:cubicBezTo>
                <a:cubicBezTo>
                  <a:pt x="6139024" y="2653710"/>
                  <a:pt x="6141866" y="2654815"/>
                  <a:pt x="6145195" y="2655846"/>
                </a:cubicBezTo>
                <a:cubicBezTo>
                  <a:pt x="6148524" y="2656877"/>
                  <a:pt x="6152367" y="2657392"/>
                  <a:pt x="6156727" y="2657392"/>
                </a:cubicBezTo>
                <a:cubicBezTo>
                  <a:pt x="6160026" y="2657392"/>
                  <a:pt x="6163045" y="2656950"/>
                  <a:pt x="6165784" y="2656067"/>
                </a:cubicBezTo>
                <a:cubicBezTo>
                  <a:pt x="6168523" y="2655183"/>
                  <a:pt x="6170880" y="2653931"/>
                  <a:pt x="6172853" y="2652311"/>
                </a:cubicBezTo>
                <a:cubicBezTo>
                  <a:pt x="6174827" y="2650691"/>
                  <a:pt x="6176344" y="2648703"/>
                  <a:pt x="6177404" y="2646346"/>
                </a:cubicBezTo>
                <a:cubicBezTo>
                  <a:pt x="6178465" y="2643990"/>
                  <a:pt x="6178995" y="2641309"/>
                  <a:pt x="6178995" y="2638305"/>
                </a:cubicBezTo>
                <a:cubicBezTo>
                  <a:pt x="6178995" y="2635065"/>
                  <a:pt x="6178259" y="2632296"/>
                  <a:pt x="6176786" y="2629998"/>
                </a:cubicBezTo>
                <a:cubicBezTo>
                  <a:pt x="6175313" y="2627701"/>
                  <a:pt x="6173369" y="2625683"/>
                  <a:pt x="6170954" y="2623945"/>
                </a:cubicBezTo>
                <a:cubicBezTo>
                  <a:pt x="6168539" y="2622208"/>
                  <a:pt x="6165784" y="2620617"/>
                  <a:pt x="6162691" y="2619173"/>
                </a:cubicBezTo>
                <a:cubicBezTo>
                  <a:pt x="6159598" y="2617730"/>
                  <a:pt x="6156432" y="2616257"/>
                  <a:pt x="6153192" y="2614755"/>
                </a:cubicBezTo>
                <a:cubicBezTo>
                  <a:pt x="6149952" y="2613253"/>
                  <a:pt x="6146800" y="2611589"/>
                  <a:pt x="6143737" y="2609762"/>
                </a:cubicBezTo>
                <a:cubicBezTo>
                  <a:pt x="6140673" y="2607936"/>
                  <a:pt x="6137934" y="2605786"/>
                  <a:pt x="6135519" y="2603312"/>
                </a:cubicBezTo>
                <a:cubicBezTo>
                  <a:pt x="6133104" y="2600837"/>
                  <a:pt x="6131144" y="2597936"/>
                  <a:pt x="6129642" y="2594608"/>
                </a:cubicBezTo>
                <a:cubicBezTo>
                  <a:pt x="6128140" y="2591279"/>
                  <a:pt x="6127389" y="2587288"/>
                  <a:pt x="6127389" y="2582634"/>
                </a:cubicBezTo>
                <a:cubicBezTo>
                  <a:pt x="6127389" y="2577862"/>
                  <a:pt x="6128258" y="2573606"/>
                  <a:pt x="6129996" y="2569865"/>
                </a:cubicBezTo>
                <a:cubicBezTo>
                  <a:pt x="6131734" y="2566124"/>
                  <a:pt x="6134149" y="2562987"/>
                  <a:pt x="6137242" y="2560454"/>
                </a:cubicBezTo>
                <a:cubicBezTo>
                  <a:pt x="6140335" y="2557921"/>
                  <a:pt x="6144017" y="2555991"/>
                  <a:pt x="6148288" y="2554666"/>
                </a:cubicBezTo>
                <a:cubicBezTo>
                  <a:pt x="6152559" y="2553340"/>
                  <a:pt x="6157168" y="2552678"/>
                  <a:pt x="6162117" y="2552678"/>
                </a:cubicBezTo>
                <a:close/>
                <a:moveTo>
                  <a:pt x="5695392" y="2552678"/>
                </a:moveTo>
                <a:cubicBezTo>
                  <a:pt x="5697925" y="2552678"/>
                  <a:pt x="5700473" y="2552898"/>
                  <a:pt x="5703036" y="2553340"/>
                </a:cubicBezTo>
                <a:cubicBezTo>
                  <a:pt x="5705598" y="2553782"/>
                  <a:pt x="5708014" y="2554371"/>
                  <a:pt x="5710282" y="2555108"/>
                </a:cubicBezTo>
                <a:cubicBezTo>
                  <a:pt x="5712550" y="2555844"/>
                  <a:pt x="5714567" y="2556669"/>
                  <a:pt x="5716335" y="2557582"/>
                </a:cubicBezTo>
                <a:cubicBezTo>
                  <a:pt x="5718102" y="2558495"/>
                  <a:pt x="5719266" y="2559231"/>
                  <a:pt x="5719825" y="2559791"/>
                </a:cubicBezTo>
                <a:cubicBezTo>
                  <a:pt x="5720385" y="2560351"/>
                  <a:pt x="5720753" y="2560793"/>
                  <a:pt x="5720930" y="2561117"/>
                </a:cubicBezTo>
                <a:cubicBezTo>
                  <a:pt x="5721107" y="2561441"/>
                  <a:pt x="5721254" y="2561853"/>
                  <a:pt x="5721372" y="2562354"/>
                </a:cubicBezTo>
                <a:cubicBezTo>
                  <a:pt x="5721490" y="2562855"/>
                  <a:pt x="5721578" y="2563458"/>
                  <a:pt x="5721637" y="2564165"/>
                </a:cubicBezTo>
                <a:cubicBezTo>
                  <a:pt x="5721696" y="2564872"/>
                  <a:pt x="5721725" y="2565785"/>
                  <a:pt x="5721725" y="2566905"/>
                </a:cubicBezTo>
                <a:cubicBezTo>
                  <a:pt x="5721725" y="2567965"/>
                  <a:pt x="5721681" y="2568908"/>
                  <a:pt x="5721593" y="2569732"/>
                </a:cubicBezTo>
                <a:cubicBezTo>
                  <a:pt x="5721504" y="2570557"/>
                  <a:pt x="5721372" y="2571249"/>
                  <a:pt x="5721195" y="2571809"/>
                </a:cubicBezTo>
                <a:cubicBezTo>
                  <a:pt x="5721018" y="2572369"/>
                  <a:pt x="5720768" y="2572781"/>
                  <a:pt x="5720444" y="2573046"/>
                </a:cubicBezTo>
                <a:cubicBezTo>
                  <a:pt x="5720120" y="2573311"/>
                  <a:pt x="5719752" y="2573444"/>
                  <a:pt x="5719339" y="2573444"/>
                </a:cubicBezTo>
                <a:cubicBezTo>
                  <a:pt x="5718692" y="2573444"/>
                  <a:pt x="5717675" y="2573032"/>
                  <a:pt x="5716291" y="2572207"/>
                </a:cubicBezTo>
                <a:cubicBezTo>
                  <a:pt x="5714906" y="2571382"/>
                  <a:pt x="5713213" y="2570454"/>
                  <a:pt x="5711210" y="2569423"/>
                </a:cubicBezTo>
                <a:cubicBezTo>
                  <a:pt x="5709207" y="2568392"/>
                  <a:pt x="5706835" y="2567450"/>
                  <a:pt x="5704096" y="2566595"/>
                </a:cubicBezTo>
                <a:cubicBezTo>
                  <a:pt x="5701357" y="2565741"/>
                  <a:pt x="5698279" y="2565314"/>
                  <a:pt x="5694862" y="2565314"/>
                </a:cubicBezTo>
                <a:cubicBezTo>
                  <a:pt x="5691680" y="2565314"/>
                  <a:pt x="5688912" y="2565741"/>
                  <a:pt x="5686555" y="2566595"/>
                </a:cubicBezTo>
                <a:cubicBezTo>
                  <a:pt x="5684199" y="2567450"/>
                  <a:pt x="5682255" y="2568584"/>
                  <a:pt x="5680723" y="2569997"/>
                </a:cubicBezTo>
                <a:cubicBezTo>
                  <a:pt x="5679192" y="2571411"/>
                  <a:pt x="5678043" y="2573090"/>
                  <a:pt x="5677277" y="2575034"/>
                </a:cubicBezTo>
                <a:cubicBezTo>
                  <a:pt x="5676511" y="2576978"/>
                  <a:pt x="5676128" y="2579040"/>
                  <a:pt x="5676128" y="2581220"/>
                </a:cubicBezTo>
                <a:cubicBezTo>
                  <a:pt x="5676128" y="2584401"/>
                  <a:pt x="5676865" y="2587141"/>
                  <a:pt x="5678337" y="2589438"/>
                </a:cubicBezTo>
                <a:cubicBezTo>
                  <a:pt x="5679810" y="2591736"/>
                  <a:pt x="5681769" y="2593768"/>
                  <a:pt x="5684214" y="2595535"/>
                </a:cubicBezTo>
                <a:cubicBezTo>
                  <a:pt x="5686659" y="2597303"/>
                  <a:pt x="5689442" y="2598923"/>
                  <a:pt x="5692564" y="2600396"/>
                </a:cubicBezTo>
                <a:cubicBezTo>
                  <a:pt x="5695687" y="2601868"/>
                  <a:pt x="5698868" y="2603356"/>
                  <a:pt x="5702108" y="2604858"/>
                </a:cubicBezTo>
                <a:cubicBezTo>
                  <a:pt x="5705348" y="2606360"/>
                  <a:pt x="5708529" y="2608010"/>
                  <a:pt x="5711651" y="2609807"/>
                </a:cubicBezTo>
                <a:cubicBezTo>
                  <a:pt x="5714774" y="2611604"/>
                  <a:pt x="5717557" y="2613724"/>
                  <a:pt x="5720002" y="2616169"/>
                </a:cubicBezTo>
                <a:cubicBezTo>
                  <a:pt x="5722447" y="2618614"/>
                  <a:pt x="5724420" y="2621501"/>
                  <a:pt x="5725923" y="2624829"/>
                </a:cubicBezTo>
                <a:cubicBezTo>
                  <a:pt x="5727425" y="2628158"/>
                  <a:pt x="5728176" y="2632090"/>
                  <a:pt x="5728176" y="2636626"/>
                </a:cubicBezTo>
                <a:cubicBezTo>
                  <a:pt x="5728176" y="2641987"/>
                  <a:pt x="5727189" y="2646759"/>
                  <a:pt x="5725216" y="2650941"/>
                </a:cubicBezTo>
                <a:cubicBezTo>
                  <a:pt x="5723243" y="2655124"/>
                  <a:pt x="5720503" y="2658673"/>
                  <a:pt x="5716998" y="2661589"/>
                </a:cubicBezTo>
                <a:cubicBezTo>
                  <a:pt x="5713493" y="2664506"/>
                  <a:pt x="5709369" y="2666700"/>
                  <a:pt x="5704626" y="2668173"/>
                </a:cubicBezTo>
                <a:cubicBezTo>
                  <a:pt x="5699884" y="2669646"/>
                  <a:pt x="5694773" y="2670382"/>
                  <a:pt x="5689295" y="2670382"/>
                </a:cubicBezTo>
                <a:cubicBezTo>
                  <a:pt x="5685466" y="2670382"/>
                  <a:pt x="5681916" y="2670058"/>
                  <a:pt x="5678646" y="2669410"/>
                </a:cubicBezTo>
                <a:cubicBezTo>
                  <a:pt x="5675377" y="2668762"/>
                  <a:pt x="5672461" y="2667967"/>
                  <a:pt x="5669898" y="2667024"/>
                </a:cubicBezTo>
                <a:cubicBezTo>
                  <a:pt x="5667335" y="2666082"/>
                  <a:pt x="5665186" y="2665110"/>
                  <a:pt x="5663447" y="2664108"/>
                </a:cubicBezTo>
                <a:cubicBezTo>
                  <a:pt x="5661710" y="2663107"/>
                  <a:pt x="5660502" y="2662252"/>
                  <a:pt x="5659824" y="2661545"/>
                </a:cubicBezTo>
                <a:cubicBezTo>
                  <a:pt x="5659147" y="2660838"/>
                  <a:pt x="5658646" y="2659940"/>
                  <a:pt x="5658322" y="2658850"/>
                </a:cubicBezTo>
                <a:cubicBezTo>
                  <a:pt x="5657998" y="2657760"/>
                  <a:pt x="5657836" y="2656302"/>
                  <a:pt x="5657836" y="2654476"/>
                </a:cubicBezTo>
                <a:cubicBezTo>
                  <a:pt x="5657836" y="2653180"/>
                  <a:pt x="5657895" y="2652105"/>
                  <a:pt x="5658013" y="2651251"/>
                </a:cubicBezTo>
                <a:cubicBezTo>
                  <a:pt x="5658131" y="2650397"/>
                  <a:pt x="5658308" y="2649704"/>
                  <a:pt x="5658543" y="2649174"/>
                </a:cubicBezTo>
                <a:cubicBezTo>
                  <a:pt x="5658779" y="2648644"/>
                  <a:pt x="5659073" y="2648276"/>
                  <a:pt x="5659427" y="2648069"/>
                </a:cubicBezTo>
                <a:cubicBezTo>
                  <a:pt x="5659780" y="2647863"/>
                  <a:pt x="5660193" y="2647760"/>
                  <a:pt x="5660664" y="2647760"/>
                </a:cubicBezTo>
                <a:cubicBezTo>
                  <a:pt x="5661489" y="2647760"/>
                  <a:pt x="5662652" y="2648261"/>
                  <a:pt x="5664154" y="2649262"/>
                </a:cubicBezTo>
                <a:cubicBezTo>
                  <a:pt x="5665657" y="2650264"/>
                  <a:pt x="5667586" y="2651354"/>
                  <a:pt x="5669942" y="2652532"/>
                </a:cubicBezTo>
                <a:cubicBezTo>
                  <a:pt x="5672299" y="2653710"/>
                  <a:pt x="5675141" y="2654815"/>
                  <a:pt x="5678470" y="2655846"/>
                </a:cubicBezTo>
                <a:cubicBezTo>
                  <a:pt x="5681799" y="2656877"/>
                  <a:pt x="5685642" y="2657392"/>
                  <a:pt x="5690002" y="2657392"/>
                </a:cubicBezTo>
                <a:cubicBezTo>
                  <a:pt x="5693301" y="2657392"/>
                  <a:pt x="5696320" y="2656950"/>
                  <a:pt x="5699059" y="2656067"/>
                </a:cubicBezTo>
                <a:cubicBezTo>
                  <a:pt x="5701798" y="2655183"/>
                  <a:pt x="5704155" y="2653931"/>
                  <a:pt x="5706128" y="2652311"/>
                </a:cubicBezTo>
                <a:cubicBezTo>
                  <a:pt x="5708102" y="2650691"/>
                  <a:pt x="5709619" y="2648703"/>
                  <a:pt x="5710679" y="2646346"/>
                </a:cubicBezTo>
                <a:cubicBezTo>
                  <a:pt x="5711740" y="2643990"/>
                  <a:pt x="5712270" y="2641309"/>
                  <a:pt x="5712270" y="2638305"/>
                </a:cubicBezTo>
                <a:cubicBezTo>
                  <a:pt x="5712270" y="2635065"/>
                  <a:pt x="5711534" y="2632296"/>
                  <a:pt x="5710061" y="2629998"/>
                </a:cubicBezTo>
                <a:cubicBezTo>
                  <a:pt x="5708588" y="2627701"/>
                  <a:pt x="5706644" y="2625683"/>
                  <a:pt x="5704229" y="2623945"/>
                </a:cubicBezTo>
                <a:cubicBezTo>
                  <a:pt x="5701814" y="2622208"/>
                  <a:pt x="5699059" y="2620617"/>
                  <a:pt x="5695966" y="2619173"/>
                </a:cubicBezTo>
                <a:cubicBezTo>
                  <a:pt x="5692873" y="2617730"/>
                  <a:pt x="5689707" y="2616257"/>
                  <a:pt x="5686467" y="2614755"/>
                </a:cubicBezTo>
                <a:cubicBezTo>
                  <a:pt x="5683227" y="2613253"/>
                  <a:pt x="5680075" y="2611589"/>
                  <a:pt x="5677012" y="2609762"/>
                </a:cubicBezTo>
                <a:cubicBezTo>
                  <a:pt x="5673948" y="2607936"/>
                  <a:pt x="5671209" y="2605786"/>
                  <a:pt x="5668794" y="2603312"/>
                </a:cubicBezTo>
                <a:cubicBezTo>
                  <a:pt x="5666379" y="2600837"/>
                  <a:pt x="5664419" y="2597936"/>
                  <a:pt x="5662917" y="2594608"/>
                </a:cubicBezTo>
                <a:cubicBezTo>
                  <a:pt x="5661415" y="2591279"/>
                  <a:pt x="5660664" y="2587288"/>
                  <a:pt x="5660664" y="2582634"/>
                </a:cubicBezTo>
                <a:cubicBezTo>
                  <a:pt x="5660664" y="2577862"/>
                  <a:pt x="5661533" y="2573606"/>
                  <a:pt x="5663271" y="2569865"/>
                </a:cubicBezTo>
                <a:cubicBezTo>
                  <a:pt x="5665009" y="2566124"/>
                  <a:pt x="5667424" y="2562987"/>
                  <a:pt x="5670517" y="2560454"/>
                </a:cubicBezTo>
                <a:cubicBezTo>
                  <a:pt x="5673610" y="2557921"/>
                  <a:pt x="5677292" y="2555991"/>
                  <a:pt x="5681563" y="2554666"/>
                </a:cubicBezTo>
                <a:cubicBezTo>
                  <a:pt x="5685834" y="2553340"/>
                  <a:pt x="5690443" y="2552678"/>
                  <a:pt x="5695392" y="2552678"/>
                </a:cubicBezTo>
                <a:close/>
                <a:moveTo>
                  <a:pt x="5219142" y="2552678"/>
                </a:moveTo>
                <a:cubicBezTo>
                  <a:pt x="5221675" y="2552678"/>
                  <a:pt x="5224223" y="2552898"/>
                  <a:pt x="5226786" y="2553340"/>
                </a:cubicBezTo>
                <a:cubicBezTo>
                  <a:pt x="5229348" y="2553782"/>
                  <a:pt x="5231764" y="2554371"/>
                  <a:pt x="5234032" y="2555108"/>
                </a:cubicBezTo>
                <a:cubicBezTo>
                  <a:pt x="5236300" y="2555844"/>
                  <a:pt x="5238317" y="2556669"/>
                  <a:pt x="5240085" y="2557582"/>
                </a:cubicBezTo>
                <a:cubicBezTo>
                  <a:pt x="5241852" y="2558495"/>
                  <a:pt x="5243016" y="2559231"/>
                  <a:pt x="5243575" y="2559791"/>
                </a:cubicBezTo>
                <a:cubicBezTo>
                  <a:pt x="5244135" y="2560351"/>
                  <a:pt x="5244503" y="2560793"/>
                  <a:pt x="5244680" y="2561117"/>
                </a:cubicBezTo>
                <a:cubicBezTo>
                  <a:pt x="5244857" y="2561441"/>
                  <a:pt x="5245004" y="2561853"/>
                  <a:pt x="5245122" y="2562354"/>
                </a:cubicBezTo>
                <a:cubicBezTo>
                  <a:pt x="5245240" y="2562855"/>
                  <a:pt x="5245328" y="2563458"/>
                  <a:pt x="5245387" y="2564165"/>
                </a:cubicBezTo>
                <a:cubicBezTo>
                  <a:pt x="5245446" y="2564872"/>
                  <a:pt x="5245475" y="2565785"/>
                  <a:pt x="5245475" y="2566905"/>
                </a:cubicBezTo>
                <a:cubicBezTo>
                  <a:pt x="5245475" y="2567965"/>
                  <a:pt x="5245431" y="2568908"/>
                  <a:pt x="5245343" y="2569732"/>
                </a:cubicBezTo>
                <a:cubicBezTo>
                  <a:pt x="5245254" y="2570557"/>
                  <a:pt x="5245122" y="2571249"/>
                  <a:pt x="5244945" y="2571809"/>
                </a:cubicBezTo>
                <a:cubicBezTo>
                  <a:pt x="5244768" y="2572369"/>
                  <a:pt x="5244518" y="2572781"/>
                  <a:pt x="5244194" y="2573046"/>
                </a:cubicBezTo>
                <a:cubicBezTo>
                  <a:pt x="5243870" y="2573311"/>
                  <a:pt x="5243502" y="2573444"/>
                  <a:pt x="5243089" y="2573444"/>
                </a:cubicBezTo>
                <a:cubicBezTo>
                  <a:pt x="5242442" y="2573444"/>
                  <a:pt x="5241425" y="2573032"/>
                  <a:pt x="5240041" y="2572207"/>
                </a:cubicBezTo>
                <a:cubicBezTo>
                  <a:pt x="5238656" y="2571382"/>
                  <a:pt x="5236963" y="2570454"/>
                  <a:pt x="5234960" y="2569423"/>
                </a:cubicBezTo>
                <a:cubicBezTo>
                  <a:pt x="5232957" y="2568392"/>
                  <a:pt x="5230585" y="2567450"/>
                  <a:pt x="5227846" y="2566595"/>
                </a:cubicBezTo>
                <a:cubicBezTo>
                  <a:pt x="5225107" y="2565741"/>
                  <a:pt x="5222029" y="2565314"/>
                  <a:pt x="5218612" y="2565314"/>
                </a:cubicBezTo>
                <a:cubicBezTo>
                  <a:pt x="5215430" y="2565314"/>
                  <a:pt x="5212662" y="2565741"/>
                  <a:pt x="5210305" y="2566595"/>
                </a:cubicBezTo>
                <a:cubicBezTo>
                  <a:pt x="5207949" y="2567450"/>
                  <a:pt x="5206005" y="2568584"/>
                  <a:pt x="5204473" y="2569997"/>
                </a:cubicBezTo>
                <a:cubicBezTo>
                  <a:pt x="5202942" y="2571411"/>
                  <a:pt x="5201793" y="2573090"/>
                  <a:pt x="5201027" y="2575034"/>
                </a:cubicBezTo>
                <a:cubicBezTo>
                  <a:pt x="5200261" y="2576978"/>
                  <a:pt x="5199878" y="2579040"/>
                  <a:pt x="5199878" y="2581220"/>
                </a:cubicBezTo>
                <a:cubicBezTo>
                  <a:pt x="5199878" y="2584401"/>
                  <a:pt x="5200615" y="2587141"/>
                  <a:pt x="5202087" y="2589438"/>
                </a:cubicBezTo>
                <a:cubicBezTo>
                  <a:pt x="5203560" y="2591736"/>
                  <a:pt x="5205519" y="2593768"/>
                  <a:pt x="5207964" y="2595535"/>
                </a:cubicBezTo>
                <a:cubicBezTo>
                  <a:pt x="5210409" y="2597303"/>
                  <a:pt x="5213192" y="2598923"/>
                  <a:pt x="5216314" y="2600396"/>
                </a:cubicBezTo>
                <a:cubicBezTo>
                  <a:pt x="5219437" y="2601868"/>
                  <a:pt x="5222618" y="2603356"/>
                  <a:pt x="5225858" y="2604858"/>
                </a:cubicBezTo>
                <a:cubicBezTo>
                  <a:pt x="5229098" y="2606360"/>
                  <a:pt x="5232279" y="2608010"/>
                  <a:pt x="5235401" y="2609807"/>
                </a:cubicBezTo>
                <a:cubicBezTo>
                  <a:pt x="5238524" y="2611604"/>
                  <a:pt x="5241307" y="2613724"/>
                  <a:pt x="5243752" y="2616169"/>
                </a:cubicBezTo>
                <a:cubicBezTo>
                  <a:pt x="5246197" y="2618614"/>
                  <a:pt x="5248170" y="2621501"/>
                  <a:pt x="5249673" y="2624829"/>
                </a:cubicBezTo>
                <a:cubicBezTo>
                  <a:pt x="5251175" y="2628158"/>
                  <a:pt x="5251926" y="2632090"/>
                  <a:pt x="5251926" y="2636626"/>
                </a:cubicBezTo>
                <a:cubicBezTo>
                  <a:pt x="5251926" y="2641987"/>
                  <a:pt x="5250939" y="2646759"/>
                  <a:pt x="5248966" y="2650941"/>
                </a:cubicBezTo>
                <a:cubicBezTo>
                  <a:pt x="5246993" y="2655124"/>
                  <a:pt x="5244253" y="2658673"/>
                  <a:pt x="5240748" y="2661589"/>
                </a:cubicBezTo>
                <a:cubicBezTo>
                  <a:pt x="5237243" y="2664506"/>
                  <a:pt x="5233119" y="2666700"/>
                  <a:pt x="5228376" y="2668173"/>
                </a:cubicBezTo>
                <a:cubicBezTo>
                  <a:pt x="5223634" y="2669646"/>
                  <a:pt x="5218523" y="2670382"/>
                  <a:pt x="5213045" y="2670382"/>
                </a:cubicBezTo>
                <a:cubicBezTo>
                  <a:pt x="5209216" y="2670382"/>
                  <a:pt x="5205666" y="2670058"/>
                  <a:pt x="5202396" y="2669410"/>
                </a:cubicBezTo>
                <a:cubicBezTo>
                  <a:pt x="5199127" y="2668762"/>
                  <a:pt x="5196211" y="2667967"/>
                  <a:pt x="5193648" y="2667024"/>
                </a:cubicBezTo>
                <a:cubicBezTo>
                  <a:pt x="5191085" y="2666082"/>
                  <a:pt x="5188936" y="2665110"/>
                  <a:pt x="5187197" y="2664108"/>
                </a:cubicBezTo>
                <a:cubicBezTo>
                  <a:pt x="5185460" y="2663107"/>
                  <a:pt x="5184252" y="2662252"/>
                  <a:pt x="5183574" y="2661545"/>
                </a:cubicBezTo>
                <a:cubicBezTo>
                  <a:pt x="5182897" y="2660838"/>
                  <a:pt x="5182396" y="2659940"/>
                  <a:pt x="5182072" y="2658850"/>
                </a:cubicBezTo>
                <a:cubicBezTo>
                  <a:pt x="5181748" y="2657760"/>
                  <a:pt x="5181586" y="2656302"/>
                  <a:pt x="5181586" y="2654476"/>
                </a:cubicBezTo>
                <a:cubicBezTo>
                  <a:pt x="5181586" y="2653180"/>
                  <a:pt x="5181645" y="2652105"/>
                  <a:pt x="5181763" y="2651251"/>
                </a:cubicBezTo>
                <a:cubicBezTo>
                  <a:pt x="5181881" y="2650397"/>
                  <a:pt x="5182058" y="2649704"/>
                  <a:pt x="5182293" y="2649174"/>
                </a:cubicBezTo>
                <a:cubicBezTo>
                  <a:pt x="5182529" y="2648644"/>
                  <a:pt x="5182823" y="2648276"/>
                  <a:pt x="5183177" y="2648069"/>
                </a:cubicBezTo>
                <a:cubicBezTo>
                  <a:pt x="5183530" y="2647863"/>
                  <a:pt x="5183943" y="2647760"/>
                  <a:pt x="5184414" y="2647760"/>
                </a:cubicBezTo>
                <a:cubicBezTo>
                  <a:pt x="5185239" y="2647760"/>
                  <a:pt x="5186402" y="2648261"/>
                  <a:pt x="5187904" y="2649262"/>
                </a:cubicBezTo>
                <a:cubicBezTo>
                  <a:pt x="5189407" y="2650264"/>
                  <a:pt x="5191336" y="2651354"/>
                  <a:pt x="5193692" y="2652532"/>
                </a:cubicBezTo>
                <a:cubicBezTo>
                  <a:pt x="5196049" y="2653710"/>
                  <a:pt x="5198891" y="2654815"/>
                  <a:pt x="5202220" y="2655846"/>
                </a:cubicBezTo>
                <a:cubicBezTo>
                  <a:pt x="5205549" y="2656877"/>
                  <a:pt x="5209392" y="2657392"/>
                  <a:pt x="5213752" y="2657392"/>
                </a:cubicBezTo>
                <a:cubicBezTo>
                  <a:pt x="5217051" y="2657392"/>
                  <a:pt x="5220070" y="2656950"/>
                  <a:pt x="5222809" y="2656067"/>
                </a:cubicBezTo>
                <a:cubicBezTo>
                  <a:pt x="5225548" y="2655183"/>
                  <a:pt x="5227905" y="2653931"/>
                  <a:pt x="5229878" y="2652311"/>
                </a:cubicBezTo>
                <a:cubicBezTo>
                  <a:pt x="5231852" y="2650691"/>
                  <a:pt x="5233369" y="2648703"/>
                  <a:pt x="5234429" y="2646346"/>
                </a:cubicBezTo>
                <a:cubicBezTo>
                  <a:pt x="5235490" y="2643990"/>
                  <a:pt x="5236020" y="2641309"/>
                  <a:pt x="5236020" y="2638305"/>
                </a:cubicBezTo>
                <a:cubicBezTo>
                  <a:pt x="5236020" y="2635065"/>
                  <a:pt x="5235284" y="2632296"/>
                  <a:pt x="5233811" y="2629998"/>
                </a:cubicBezTo>
                <a:cubicBezTo>
                  <a:pt x="5232338" y="2627701"/>
                  <a:pt x="5230394" y="2625683"/>
                  <a:pt x="5227979" y="2623945"/>
                </a:cubicBezTo>
                <a:cubicBezTo>
                  <a:pt x="5225564" y="2622208"/>
                  <a:pt x="5222809" y="2620617"/>
                  <a:pt x="5219716" y="2619173"/>
                </a:cubicBezTo>
                <a:cubicBezTo>
                  <a:pt x="5216623" y="2617730"/>
                  <a:pt x="5213457" y="2616257"/>
                  <a:pt x="5210217" y="2614755"/>
                </a:cubicBezTo>
                <a:cubicBezTo>
                  <a:pt x="5206977" y="2613253"/>
                  <a:pt x="5203825" y="2611589"/>
                  <a:pt x="5200762" y="2609762"/>
                </a:cubicBezTo>
                <a:cubicBezTo>
                  <a:pt x="5197698" y="2607936"/>
                  <a:pt x="5194959" y="2605786"/>
                  <a:pt x="5192544" y="2603312"/>
                </a:cubicBezTo>
                <a:cubicBezTo>
                  <a:pt x="5190129" y="2600837"/>
                  <a:pt x="5188169" y="2597936"/>
                  <a:pt x="5186667" y="2594608"/>
                </a:cubicBezTo>
                <a:cubicBezTo>
                  <a:pt x="5185165" y="2591279"/>
                  <a:pt x="5184414" y="2587288"/>
                  <a:pt x="5184414" y="2582634"/>
                </a:cubicBezTo>
                <a:cubicBezTo>
                  <a:pt x="5184414" y="2577862"/>
                  <a:pt x="5185283" y="2573606"/>
                  <a:pt x="5187021" y="2569865"/>
                </a:cubicBezTo>
                <a:cubicBezTo>
                  <a:pt x="5188759" y="2566124"/>
                  <a:pt x="5191174" y="2562987"/>
                  <a:pt x="5194267" y="2560454"/>
                </a:cubicBezTo>
                <a:cubicBezTo>
                  <a:pt x="5197360" y="2557921"/>
                  <a:pt x="5201042" y="2555991"/>
                  <a:pt x="5205313" y="2554666"/>
                </a:cubicBezTo>
                <a:cubicBezTo>
                  <a:pt x="5209584" y="2553340"/>
                  <a:pt x="5214193" y="2552678"/>
                  <a:pt x="5219142" y="2552678"/>
                </a:cubicBezTo>
                <a:close/>
                <a:moveTo>
                  <a:pt x="4752417" y="2552678"/>
                </a:moveTo>
                <a:cubicBezTo>
                  <a:pt x="4754950" y="2552678"/>
                  <a:pt x="4757498" y="2552898"/>
                  <a:pt x="4760061" y="2553340"/>
                </a:cubicBezTo>
                <a:cubicBezTo>
                  <a:pt x="4762623" y="2553782"/>
                  <a:pt x="4765039" y="2554371"/>
                  <a:pt x="4767307" y="2555108"/>
                </a:cubicBezTo>
                <a:cubicBezTo>
                  <a:pt x="4769575" y="2555844"/>
                  <a:pt x="4771592" y="2556669"/>
                  <a:pt x="4773360" y="2557582"/>
                </a:cubicBezTo>
                <a:cubicBezTo>
                  <a:pt x="4775127" y="2558495"/>
                  <a:pt x="4776291" y="2559231"/>
                  <a:pt x="4776850" y="2559791"/>
                </a:cubicBezTo>
                <a:cubicBezTo>
                  <a:pt x="4777410" y="2560351"/>
                  <a:pt x="4777778" y="2560793"/>
                  <a:pt x="4777955" y="2561117"/>
                </a:cubicBezTo>
                <a:cubicBezTo>
                  <a:pt x="4778132" y="2561441"/>
                  <a:pt x="4778279" y="2561853"/>
                  <a:pt x="4778397" y="2562354"/>
                </a:cubicBezTo>
                <a:cubicBezTo>
                  <a:pt x="4778515" y="2562855"/>
                  <a:pt x="4778603" y="2563458"/>
                  <a:pt x="4778662" y="2564165"/>
                </a:cubicBezTo>
                <a:cubicBezTo>
                  <a:pt x="4778721" y="2564872"/>
                  <a:pt x="4778750" y="2565785"/>
                  <a:pt x="4778750" y="2566905"/>
                </a:cubicBezTo>
                <a:cubicBezTo>
                  <a:pt x="4778750" y="2567965"/>
                  <a:pt x="4778706" y="2568908"/>
                  <a:pt x="4778618" y="2569732"/>
                </a:cubicBezTo>
                <a:cubicBezTo>
                  <a:pt x="4778529" y="2570557"/>
                  <a:pt x="4778397" y="2571249"/>
                  <a:pt x="4778220" y="2571809"/>
                </a:cubicBezTo>
                <a:cubicBezTo>
                  <a:pt x="4778043" y="2572369"/>
                  <a:pt x="4777793" y="2572781"/>
                  <a:pt x="4777469" y="2573046"/>
                </a:cubicBezTo>
                <a:cubicBezTo>
                  <a:pt x="4777145" y="2573311"/>
                  <a:pt x="4776777" y="2573444"/>
                  <a:pt x="4776364" y="2573444"/>
                </a:cubicBezTo>
                <a:cubicBezTo>
                  <a:pt x="4775717" y="2573444"/>
                  <a:pt x="4774700" y="2573032"/>
                  <a:pt x="4773316" y="2572207"/>
                </a:cubicBezTo>
                <a:cubicBezTo>
                  <a:pt x="4771931" y="2571382"/>
                  <a:pt x="4770238" y="2570454"/>
                  <a:pt x="4768235" y="2569423"/>
                </a:cubicBezTo>
                <a:cubicBezTo>
                  <a:pt x="4766232" y="2568392"/>
                  <a:pt x="4763860" y="2567450"/>
                  <a:pt x="4761121" y="2566595"/>
                </a:cubicBezTo>
                <a:cubicBezTo>
                  <a:pt x="4758382" y="2565741"/>
                  <a:pt x="4755304" y="2565314"/>
                  <a:pt x="4751887" y="2565314"/>
                </a:cubicBezTo>
                <a:cubicBezTo>
                  <a:pt x="4748705" y="2565314"/>
                  <a:pt x="4745937" y="2565741"/>
                  <a:pt x="4743580" y="2566595"/>
                </a:cubicBezTo>
                <a:cubicBezTo>
                  <a:pt x="4741224" y="2567450"/>
                  <a:pt x="4739280" y="2568584"/>
                  <a:pt x="4737748" y="2569997"/>
                </a:cubicBezTo>
                <a:cubicBezTo>
                  <a:pt x="4736217" y="2571411"/>
                  <a:pt x="4735068" y="2573090"/>
                  <a:pt x="4734302" y="2575034"/>
                </a:cubicBezTo>
                <a:cubicBezTo>
                  <a:pt x="4733536" y="2576978"/>
                  <a:pt x="4733153" y="2579040"/>
                  <a:pt x="4733153" y="2581220"/>
                </a:cubicBezTo>
                <a:cubicBezTo>
                  <a:pt x="4733153" y="2584401"/>
                  <a:pt x="4733890" y="2587141"/>
                  <a:pt x="4735362" y="2589438"/>
                </a:cubicBezTo>
                <a:cubicBezTo>
                  <a:pt x="4736835" y="2591736"/>
                  <a:pt x="4738794" y="2593768"/>
                  <a:pt x="4741239" y="2595535"/>
                </a:cubicBezTo>
                <a:cubicBezTo>
                  <a:pt x="4743684" y="2597303"/>
                  <a:pt x="4746467" y="2598923"/>
                  <a:pt x="4749589" y="2600396"/>
                </a:cubicBezTo>
                <a:cubicBezTo>
                  <a:pt x="4752712" y="2601868"/>
                  <a:pt x="4755893" y="2603356"/>
                  <a:pt x="4759133" y="2604858"/>
                </a:cubicBezTo>
                <a:cubicBezTo>
                  <a:pt x="4762373" y="2606360"/>
                  <a:pt x="4765554" y="2608010"/>
                  <a:pt x="4768676" y="2609807"/>
                </a:cubicBezTo>
                <a:cubicBezTo>
                  <a:pt x="4771799" y="2611604"/>
                  <a:pt x="4774582" y="2613724"/>
                  <a:pt x="4777027" y="2616169"/>
                </a:cubicBezTo>
                <a:cubicBezTo>
                  <a:pt x="4779472" y="2618614"/>
                  <a:pt x="4781445" y="2621501"/>
                  <a:pt x="4782948" y="2624829"/>
                </a:cubicBezTo>
                <a:cubicBezTo>
                  <a:pt x="4784450" y="2628158"/>
                  <a:pt x="4785201" y="2632090"/>
                  <a:pt x="4785201" y="2636626"/>
                </a:cubicBezTo>
                <a:cubicBezTo>
                  <a:pt x="4785201" y="2641987"/>
                  <a:pt x="4784214" y="2646759"/>
                  <a:pt x="4782241" y="2650941"/>
                </a:cubicBezTo>
                <a:cubicBezTo>
                  <a:pt x="4780268" y="2655124"/>
                  <a:pt x="4777528" y="2658673"/>
                  <a:pt x="4774023" y="2661589"/>
                </a:cubicBezTo>
                <a:cubicBezTo>
                  <a:pt x="4770518" y="2664506"/>
                  <a:pt x="4766394" y="2666700"/>
                  <a:pt x="4761651" y="2668173"/>
                </a:cubicBezTo>
                <a:cubicBezTo>
                  <a:pt x="4756909" y="2669646"/>
                  <a:pt x="4751798" y="2670382"/>
                  <a:pt x="4746320" y="2670382"/>
                </a:cubicBezTo>
                <a:cubicBezTo>
                  <a:pt x="4742491" y="2670382"/>
                  <a:pt x="4738941" y="2670058"/>
                  <a:pt x="4735671" y="2669410"/>
                </a:cubicBezTo>
                <a:cubicBezTo>
                  <a:pt x="4732402" y="2668762"/>
                  <a:pt x="4729486" y="2667967"/>
                  <a:pt x="4726923" y="2667024"/>
                </a:cubicBezTo>
                <a:cubicBezTo>
                  <a:pt x="4724360" y="2666082"/>
                  <a:pt x="4722211" y="2665110"/>
                  <a:pt x="4720472" y="2664108"/>
                </a:cubicBezTo>
                <a:cubicBezTo>
                  <a:pt x="4718735" y="2663107"/>
                  <a:pt x="4717527" y="2662252"/>
                  <a:pt x="4716849" y="2661545"/>
                </a:cubicBezTo>
                <a:cubicBezTo>
                  <a:pt x="4716172" y="2660838"/>
                  <a:pt x="4715671" y="2659940"/>
                  <a:pt x="4715347" y="2658850"/>
                </a:cubicBezTo>
                <a:cubicBezTo>
                  <a:pt x="4715023" y="2657760"/>
                  <a:pt x="4714861" y="2656302"/>
                  <a:pt x="4714861" y="2654476"/>
                </a:cubicBezTo>
                <a:cubicBezTo>
                  <a:pt x="4714861" y="2653180"/>
                  <a:pt x="4714920" y="2652105"/>
                  <a:pt x="4715038" y="2651251"/>
                </a:cubicBezTo>
                <a:cubicBezTo>
                  <a:pt x="4715156" y="2650397"/>
                  <a:pt x="4715333" y="2649704"/>
                  <a:pt x="4715568" y="2649174"/>
                </a:cubicBezTo>
                <a:cubicBezTo>
                  <a:pt x="4715804" y="2648644"/>
                  <a:pt x="4716098" y="2648276"/>
                  <a:pt x="4716452" y="2648069"/>
                </a:cubicBezTo>
                <a:cubicBezTo>
                  <a:pt x="4716805" y="2647863"/>
                  <a:pt x="4717218" y="2647760"/>
                  <a:pt x="4717689" y="2647760"/>
                </a:cubicBezTo>
                <a:cubicBezTo>
                  <a:pt x="4718514" y="2647760"/>
                  <a:pt x="4719677" y="2648261"/>
                  <a:pt x="4721179" y="2649262"/>
                </a:cubicBezTo>
                <a:cubicBezTo>
                  <a:pt x="4722682" y="2650264"/>
                  <a:pt x="4724611" y="2651354"/>
                  <a:pt x="4726967" y="2652532"/>
                </a:cubicBezTo>
                <a:cubicBezTo>
                  <a:pt x="4729324" y="2653710"/>
                  <a:pt x="4732166" y="2654815"/>
                  <a:pt x="4735495" y="2655846"/>
                </a:cubicBezTo>
                <a:cubicBezTo>
                  <a:pt x="4738824" y="2656877"/>
                  <a:pt x="4742667" y="2657392"/>
                  <a:pt x="4747027" y="2657392"/>
                </a:cubicBezTo>
                <a:cubicBezTo>
                  <a:pt x="4750326" y="2657392"/>
                  <a:pt x="4753345" y="2656950"/>
                  <a:pt x="4756084" y="2656067"/>
                </a:cubicBezTo>
                <a:cubicBezTo>
                  <a:pt x="4758823" y="2655183"/>
                  <a:pt x="4761180" y="2653931"/>
                  <a:pt x="4763153" y="2652311"/>
                </a:cubicBezTo>
                <a:cubicBezTo>
                  <a:pt x="4765127" y="2650691"/>
                  <a:pt x="4766644" y="2648703"/>
                  <a:pt x="4767704" y="2646346"/>
                </a:cubicBezTo>
                <a:cubicBezTo>
                  <a:pt x="4768765" y="2643990"/>
                  <a:pt x="4769295" y="2641309"/>
                  <a:pt x="4769295" y="2638305"/>
                </a:cubicBezTo>
                <a:cubicBezTo>
                  <a:pt x="4769295" y="2635065"/>
                  <a:pt x="4768559" y="2632296"/>
                  <a:pt x="4767086" y="2629998"/>
                </a:cubicBezTo>
                <a:cubicBezTo>
                  <a:pt x="4765613" y="2627701"/>
                  <a:pt x="4763669" y="2625683"/>
                  <a:pt x="4761254" y="2623945"/>
                </a:cubicBezTo>
                <a:cubicBezTo>
                  <a:pt x="4758839" y="2622208"/>
                  <a:pt x="4756084" y="2620617"/>
                  <a:pt x="4752991" y="2619173"/>
                </a:cubicBezTo>
                <a:cubicBezTo>
                  <a:pt x="4749898" y="2617730"/>
                  <a:pt x="4746732" y="2616257"/>
                  <a:pt x="4743492" y="2614755"/>
                </a:cubicBezTo>
                <a:cubicBezTo>
                  <a:pt x="4740252" y="2613253"/>
                  <a:pt x="4737100" y="2611589"/>
                  <a:pt x="4734037" y="2609762"/>
                </a:cubicBezTo>
                <a:cubicBezTo>
                  <a:pt x="4730973" y="2607936"/>
                  <a:pt x="4728234" y="2605786"/>
                  <a:pt x="4725819" y="2603312"/>
                </a:cubicBezTo>
                <a:cubicBezTo>
                  <a:pt x="4723404" y="2600837"/>
                  <a:pt x="4721444" y="2597936"/>
                  <a:pt x="4719942" y="2594608"/>
                </a:cubicBezTo>
                <a:cubicBezTo>
                  <a:pt x="4718440" y="2591279"/>
                  <a:pt x="4717689" y="2587288"/>
                  <a:pt x="4717689" y="2582634"/>
                </a:cubicBezTo>
                <a:cubicBezTo>
                  <a:pt x="4717689" y="2577862"/>
                  <a:pt x="4718558" y="2573606"/>
                  <a:pt x="4720296" y="2569865"/>
                </a:cubicBezTo>
                <a:cubicBezTo>
                  <a:pt x="4722034" y="2566124"/>
                  <a:pt x="4724449" y="2562987"/>
                  <a:pt x="4727542" y="2560454"/>
                </a:cubicBezTo>
                <a:cubicBezTo>
                  <a:pt x="4730635" y="2557921"/>
                  <a:pt x="4734317" y="2555991"/>
                  <a:pt x="4738588" y="2554666"/>
                </a:cubicBezTo>
                <a:cubicBezTo>
                  <a:pt x="4742859" y="2553340"/>
                  <a:pt x="4747468" y="2552678"/>
                  <a:pt x="4752417" y="2552678"/>
                </a:cubicBezTo>
                <a:close/>
                <a:moveTo>
                  <a:pt x="4276167" y="2552678"/>
                </a:moveTo>
                <a:cubicBezTo>
                  <a:pt x="4278700" y="2552678"/>
                  <a:pt x="4281248" y="2552898"/>
                  <a:pt x="4283811" y="2553340"/>
                </a:cubicBezTo>
                <a:cubicBezTo>
                  <a:pt x="4286374" y="2553782"/>
                  <a:pt x="4288789" y="2554371"/>
                  <a:pt x="4291057" y="2555108"/>
                </a:cubicBezTo>
                <a:cubicBezTo>
                  <a:pt x="4293325" y="2555844"/>
                  <a:pt x="4295343" y="2556669"/>
                  <a:pt x="4297110" y="2557582"/>
                </a:cubicBezTo>
                <a:cubicBezTo>
                  <a:pt x="4298877" y="2558495"/>
                  <a:pt x="4300041" y="2559231"/>
                  <a:pt x="4300601" y="2559791"/>
                </a:cubicBezTo>
                <a:cubicBezTo>
                  <a:pt x="4301160" y="2560351"/>
                  <a:pt x="4301528" y="2560793"/>
                  <a:pt x="4301705" y="2561117"/>
                </a:cubicBezTo>
                <a:cubicBezTo>
                  <a:pt x="4301882" y="2561441"/>
                  <a:pt x="4302029" y="2561853"/>
                  <a:pt x="4302147" y="2562354"/>
                </a:cubicBezTo>
                <a:cubicBezTo>
                  <a:pt x="4302265" y="2562855"/>
                  <a:pt x="4302353" y="2563458"/>
                  <a:pt x="4302412" y="2564165"/>
                </a:cubicBezTo>
                <a:cubicBezTo>
                  <a:pt x="4302471" y="2564872"/>
                  <a:pt x="4302500" y="2565785"/>
                  <a:pt x="4302500" y="2566905"/>
                </a:cubicBezTo>
                <a:cubicBezTo>
                  <a:pt x="4302500" y="2567965"/>
                  <a:pt x="4302456" y="2568908"/>
                  <a:pt x="4302368" y="2569732"/>
                </a:cubicBezTo>
                <a:cubicBezTo>
                  <a:pt x="4302280" y="2570557"/>
                  <a:pt x="4302147" y="2571249"/>
                  <a:pt x="4301970" y="2571809"/>
                </a:cubicBezTo>
                <a:cubicBezTo>
                  <a:pt x="4301794" y="2572369"/>
                  <a:pt x="4301543" y="2572781"/>
                  <a:pt x="4301219" y="2573046"/>
                </a:cubicBezTo>
                <a:cubicBezTo>
                  <a:pt x="4300895" y="2573311"/>
                  <a:pt x="4300527" y="2573444"/>
                  <a:pt x="4300115" y="2573444"/>
                </a:cubicBezTo>
                <a:cubicBezTo>
                  <a:pt x="4299467" y="2573444"/>
                  <a:pt x="4298450" y="2573032"/>
                  <a:pt x="4297066" y="2572207"/>
                </a:cubicBezTo>
                <a:cubicBezTo>
                  <a:pt x="4295681" y="2571382"/>
                  <a:pt x="4293988" y="2570454"/>
                  <a:pt x="4291985" y="2569423"/>
                </a:cubicBezTo>
                <a:cubicBezTo>
                  <a:pt x="4289982" y="2568392"/>
                  <a:pt x="4287611" y="2567450"/>
                  <a:pt x="4284871" y="2566595"/>
                </a:cubicBezTo>
                <a:cubicBezTo>
                  <a:pt x="4282132" y="2565741"/>
                  <a:pt x="4279054" y="2565314"/>
                  <a:pt x="4275637" y="2565314"/>
                </a:cubicBezTo>
                <a:cubicBezTo>
                  <a:pt x="4272456" y="2565314"/>
                  <a:pt x="4269687" y="2565741"/>
                  <a:pt x="4267331" y="2566595"/>
                </a:cubicBezTo>
                <a:cubicBezTo>
                  <a:pt x="4264974" y="2567450"/>
                  <a:pt x="4263030" y="2568584"/>
                  <a:pt x="4261498" y="2569997"/>
                </a:cubicBezTo>
                <a:cubicBezTo>
                  <a:pt x="4259966" y="2571411"/>
                  <a:pt x="4258818" y="2573090"/>
                  <a:pt x="4258052" y="2575034"/>
                </a:cubicBezTo>
                <a:cubicBezTo>
                  <a:pt x="4257286" y="2576978"/>
                  <a:pt x="4256903" y="2579040"/>
                  <a:pt x="4256903" y="2581220"/>
                </a:cubicBezTo>
                <a:cubicBezTo>
                  <a:pt x="4256903" y="2584401"/>
                  <a:pt x="4257640" y="2587141"/>
                  <a:pt x="4259112" y="2589438"/>
                </a:cubicBezTo>
                <a:cubicBezTo>
                  <a:pt x="4260585" y="2591736"/>
                  <a:pt x="4262544" y="2593768"/>
                  <a:pt x="4264989" y="2595535"/>
                </a:cubicBezTo>
                <a:cubicBezTo>
                  <a:pt x="4267433" y="2597303"/>
                  <a:pt x="4270217" y="2598923"/>
                  <a:pt x="4273339" y="2600396"/>
                </a:cubicBezTo>
                <a:cubicBezTo>
                  <a:pt x="4276462" y="2601868"/>
                  <a:pt x="4279643" y="2603356"/>
                  <a:pt x="4282883" y="2604858"/>
                </a:cubicBezTo>
                <a:cubicBezTo>
                  <a:pt x="4286123" y="2606360"/>
                  <a:pt x="4289304" y="2608010"/>
                  <a:pt x="4292427" y="2609807"/>
                </a:cubicBezTo>
                <a:cubicBezTo>
                  <a:pt x="4295549" y="2611604"/>
                  <a:pt x="4298332" y="2613724"/>
                  <a:pt x="4300777" y="2616169"/>
                </a:cubicBezTo>
                <a:cubicBezTo>
                  <a:pt x="4303222" y="2618614"/>
                  <a:pt x="4305196" y="2621501"/>
                  <a:pt x="4306698" y="2624829"/>
                </a:cubicBezTo>
                <a:cubicBezTo>
                  <a:pt x="4308200" y="2628158"/>
                  <a:pt x="4308951" y="2632090"/>
                  <a:pt x="4308951" y="2636626"/>
                </a:cubicBezTo>
                <a:cubicBezTo>
                  <a:pt x="4308951" y="2641987"/>
                  <a:pt x="4307964" y="2646759"/>
                  <a:pt x="4305991" y="2650941"/>
                </a:cubicBezTo>
                <a:cubicBezTo>
                  <a:pt x="4304018" y="2655124"/>
                  <a:pt x="4301278" y="2658673"/>
                  <a:pt x="4297773" y="2661589"/>
                </a:cubicBezTo>
                <a:cubicBezTo>
                  <a:pt x="4294268" y="2664506"/>
                  <a:pt x="4290144" y="2666700"/>
                  <a:pt x="4285402" y="2668173"/>
                </a:cubicBezTo>
                <a:cubicBezTo>
                  <a:pt x="4280659" y="2669646"/>
                  <a:pt x="4275549" y="2670382"/>
                  <a:pt x="4270070" y="2670382"/>
                </a:cubicBezTo>
                <a:cubicBezTo>
                  <a:pt x="4266240" y="2670382"/>
                  <a:pt x="4262691" y="2670058"/>
                  <a:pt x="4259422" y="2669410"/>
                </a:cubicBezTo>
                <a:cubicBezTo>
                  <a:pt x="4256152" y="2668762"/>
                  <a:pt x="4253236" y="2667967"/>
                  <a:pt x="4250673" y="2667024"/>
                </a:cubicBezTo>
                <a:cubicBezTo>
                  <a:pt x="4248111" y="2666082"/>
                  <a:pt x="4245961" y="2665110"/>
                  <a:pt x="4244223" y="2664108"/>
                </a:cubicBezTo>
                <a:cubicBezTo>
                  <a:pt x="4242485" y="2663107"/>
                  <a:pt x="4241277" y="2662252"/>
                  <a:pt x="4240600" y="2661545"/>
                </a:cubicBezTo>
                <a:cubicBezTo>
                  <a:pt x="4239922" y="2660838"/>
                  <a:pt x="4239421" y="2659940"/>
                  <a:pt x="4239097" y="2658850"/>
                </a:cubicBezTo>
                <a:cubicBezTo>
                  <a:pt x="4238773" y="2657760"/>
                  <a:pt x="4238611" y="2656302"/>
                  <a:pt x="4238611" y="2654476"/>
                </a:cubicBezTo>
                <a:cubicBezTo>
                  <a:pt x="4238611" y="2653180"/>
                  <a:pt x="4238670" y="2652105"/>
                  <a:pt x="4238788" y="2651251"/>
                </a:cubicBezTo>
                <a:cubicBezTo>
                  <a:pt x="4238906" y="2650397"/>
                  <a:pt x="4239083" y="2649704"/>
                  <a:pt x="4239318" y="2649174"/>
                </a:cubicBezTo>
                <a:cubicBezTo>
                  <a:pt x="4239554" y="2648644"/>
                  <a:pt x="4239848" y="2648276"/>
                  <a:pt x="4240202" y="2648069"/>
                </a:cubicBezTo>
                <a:cubicBezTo>
                  <a:pt x="4240555" y="2647863"/>
                  <a:pt x="4240968" y="2647760"/>
                  <a:pt x="4241439" y="2647760"/>
                </a:cubicBezTo>
                <a:cubicBezTo>
                  <a:pt x="4242264" y="2647760"/>
                  <a:pt x="4243427" y="2648261"/>
                  <a:pt x="4244930" y="2649262"/>
                </a:cubicBezTo>
                <a:cubicBezTo>
                  <a:pt x="4246432" y="2650264"/>
                  <a:pt x="4248361" y="2651354"/>
                  <a:pt x="4250718" y="2652532"/>
                </a:cubicBezTo>
                <a:cubicBezTo>
                  <a:pt x="4253074" y="2653710"/>
                  <a:pt x="4255916" y="2654815"/>
                  <a:pt x="4259245" y="2655846"/>
                </a:cubicBezTo>
                <a:cubicBezTo>
                  <a:pt x="4262573" y="2656877"/>
                  <a:pt x="4266417" y="2657392"/>
                  <a:pt x="4270777" y="2657392"/>
                </a:cubicBezTo>
                <a:cubicBezTo>
                  <a:pt x="4274076" y="2657392"/>
                  <a:pt x="4277095" y="2656950"/>
                  <a:pt x="4279834" y="2656067"/>
                </a:cubicBezTo>
                <a:cubicBezTo>
                  <a:pt x="4282574" y="2655183"/>
                  <a:pt x="4284930" y="2653931"/>
                  <a:pt x="4286904" y="2652311"/>
                </a:cubicBezTo>
                <a:cubicBezTo>
                  <a:pt x="4288877" y="2650691"/>
                  <a:pt x="4290394" y="2648703"/>
                  <a:pt x="4291455" y="2646346"/>
                </a:cubicBezTo>
                <a:cubicBezTo>
                  <a:pt x="4292515" y="2643990"/>
                  <a:pt x="4293045" y="2641309"/>
                  <a:pt x="4293045" y="2638305"/>
                </a:cubicBezTo>
                <a:cubicBezTo>
                  <a:pt x="4293045" y="2635065"/>
                  <a:pt x="4292309" y="2632296"/>
                  <a:pt x="4290836" y="2629998"/>
                </a:cubicBezTo>
                <a:cubicBezTo>
                  <a:pt x="4289363" y="2627701"/>
                  <a:pt x="4287419" y="2625683"/>
                  <a:pt x="4285004" y="2623945"/>
                </a:cubicBezTo>
                <a:cubicBezTo>
                  <a:pt x="4282589" y="2622208"/>
                  <a:pt x="4279834" y="2620617"/>
                  <a:pt x="4276742" y="2619173"/>
                </a:cubicBezTo>
                <a:cubicBezTo>
                  <a:pt x="4273649" y="2617730"/>
                  <a:pt x="4270482" y="2616257"/>
                  <a:pt x="4267242" y="2614755"/>
                </a:cubicBezTo>
                <a:cubicBezTo>
                  <a:pt x="4264002" y="2613253"/>
                  <a:pt x="4260850" y="2611589"/>
                  <a:pt x="4257787" y="2609762"/>
                </a:cubicBezTo>
                <a:cubicBezTo>
                  <a:pt x="4254723" y="2607936"/>
                  <a:pt x="4251984" y="2605786"/>
                  <a:pt x="4249569" y="2603312"/>
                </a:cubicBezTo>
                <a:cubicBezTo>
                  <a:pt x="4247154" y="2600837"/>
                  <a:pt x="4245195" y="2597936"/>
                  <a:pt x="4243692" y="2594608"/>
                </a:cubicBezTo>
                <a:cubicBezTo>
                  <a:pt x="4242190" y="2591279"/>
                  <a:pt x="4241439" y="2587288"/>
                  <a:pt x="4241439" y="2582634"/>
                </a:cubicBezTo>
                <a:cubicBezTo>
                  <a:pt x="4241439" y="2577862"/>
                  <a:pt x="4242308" y="2573606"/>
                  <a:pt x="4244046" y="2569865"/>
                </a:cubicBezTo>
                <a:cubicBezTo>
                  <a:pt x="4245784" y="2566124"/>
                  <a:pt x="4248199" y="2562987"/>
                  <a:pt x="4251292" y="2560454"/>
                </a:cubicBezTo>
                <a:cubicBezTo>
                  <a:pt x="4254385" y="2557921"/>
                  <a:pt x="4258067" y="2555991"/>
                  <a:pt x="4262338" y="2554666"/>
                </a:cubicBezTo>
                <a:cubicBezTo>
                  <a:pt x="4266609" y="2553340"/>
                  <a:pt x="4271219" y="2552678"/>
                  <a:pt x="4276167" y="2552678"/>
                </a:cubicBezTo>
                <a:close/>
                <a:moveTo>
                  <a:pt x="3809442" y="2552678"/>
                </a:moveTo>
                <a:cubicBezTo>
                  <a:pt x="3811975" y="2552678"/>
                  <a:pt x="3814523" y="2552898"/>
                  <a:pt x="3817086" y="2553340"/>
                </a:cubicBezTo>
                <a:cubicBezTo>
                  <a:pt x="3819649" y="2553782"/>
                  <a:pt x="3822064" y="2554371"/>
                  <a:pt x="3824332" y="2555108"/>
                </a:cubicBezTo>
                <a:cubicBezTo>
                  <a:pt x="3826600" y="2555844"/>
                  <a:pt x="3828618" y="2556669"/>
                  <a:pt x="3830385" y="2557582"/>
                </a:cubicBezTo>
                <a:cubicBezTo>
                  <a:pt x="3832152" y="2558495"/>
                  <a:pt x="3833316" y="2559231"/>
                  <a:pt x="3833876" y="2559791"/>
                </a:cubicBezTo>
                <a:cubicBezTo>
                  <a:pt x="3834435" y="2560351"/>
                  <a:pt x="3834803" y="2560793"/>
                  <a:pt x="3834980" y="2561117"/>
                </a:cubicBezTo>
                <a:cubicBezTo>
                  <a:pt x="3835157" y="2561441"/>
                  <a:pt x="3835304" y="2561853"/>
                  <a:pt x="3835422" y="2562354"/>
                </a:cubicBezTo>
                <a:cubicBezTo>
                  <a:pt x="3835540" y="2562855"/>
                  <a:pt x="3835628" y="2563458"/>
                  <a:pt x="3835687" y="2564165"/>
                </a:cubicBezTo>
                <a:cubicBezTo>
                  <a:pt x="3835746" y="2564872"/>
                  <a:pt x="3835775" y="2565785"/>
                  <a:pt x="3835775" y="2566905"/>
                </a:cubicBezTo>
                <a:cubicBezTo>
                  <a:pt x="3835775" y="2567965"/>
                  <a:pt x="3835731" y="2568908"/>
                  <a:pt x="3835643" y="2569732"/>
                </a:cubicBezTo>
                <a:cubicBezTo>
                  <a:pt x="3835555" y="2570557"/>
                  <a:pt x="3835422" y="2571249"/>
                  <a:pt x="3835245" y="2571809"/>
                </a:cubicBezTo>
                <a:cubicBezTo>
                  <a:pt x="3835069" y="2572369"/>
                  <a:pt x="3834818" y="2572781"/>
                  <a:pt x="3834494" y="2573046"/>
                </a:cubicBezTo>
                <a:cubicBezTo>
                  <a:pt x="3834170" y="2573311"/>
                  <a:pt x="3833802" y="2573444"/>
                  <a:pt x="3833390" y="2573444"/>
                </a:cubicBezTo>
                <a:cubicBezTo>
                  <a:pt x="3832742" y="2573444"/>
                  <a:pt x="3831725" y="2573032"/>
                  <a:pt x="3830341" y="2572207"/>
                </a:cubicBezTo>
                <a:cubicBezTo>
                  <a:pt x="3828956" y="2571382"/>
                  <a:pt x="3827263" y="2570454"/>
                  <a:pt x="3825260" y="2569423"/>
                </a:cubicBezTo>
                <a:cubicBezTo>
                  <a:pt x="3823257" y="2568392"/>
                  <a:pt x="3820886" y="2567450"/>
                  <a:pt x="3818146" y="2566595"/>
                </a:cubicBezTo>
                <a:cubicBezTo>
                  <a:pt x="3815407" y="2565741"/>
                  <a:pt x="3812329" y="2565314"/>
                  <a:pt x="3808912" y="2565314"/>
                </a:cubicBezTo>
                <a:cubicBezTo>
                  <a:pt x="3805731" y="2565314"/>
                  <a:pt x="3802962" y="2565741"/>
                  <a:pt x="3800606" y="2566595"/>
                </a:cubicBezTo>
                <a:cubicBezTo>
                  <a:pt x="3798249" y="2567450"/>
                  <a:pt x="3796305" y="2568584"/>
                  <a:pt x="3794773" y="2569997"/>
                </a:cubicBezTo>
                <a:cubicBezTo>
                  <a:pt x="3793241" y="2571411"/>
                  <a:pt x="3792093" y="2573090"/>
                  <a:pt x="3791327" y="2575034"/>
                </a:cubicBezTo>
                <a:cubicBezTo>
                  <a:pt x="3790561" y="2576978"/>
                  <a:pt x="3790178" y="2579040"/>
                  <a:pt x="3790178" y="2581220"/>
                </a:cubicBezTo>
                <a:cubicBezTo>
                  <a:pt x="3790178" y="2584401"/>
                  <a:pt x="3790915" y="2587141"/>
                  <a:pt x="3792387" y="2589438"/>
                </a:cubicBezTo>
                <a:cubicBezTo>
                  <a:pt x="3793860" y="2591736"/>
                  <a:pt x="3795819" y="2593768"/>
                  <a:pt x="3798264" y="2595535"/>
                </a:cubicBezTo>
                <a:cubicBezTo>
                  <a:pt x="3800708" y="2597303"/>
                  <a:pt x="3803492" y="2598923"/>
                  <a:pt x="3806614" y="2600396"/>
                </a:cubicBezTo>
                <a:cubicBezTo>
                  <a:pt x="3809737" y="2601868"/>
                  <a:pt x="3812918" y="2603356"/>
                  <a:pt x="3816158" y="2604858"/>
                </a:cubicBezTo>
                <a:cubicBezTo>
                  <a:pt x="3819398" y="2606360"/>
                  <a:pt x="3822579" y="2608010"/>
                  <a:pt x="3825702" y="2609807"/>
                </a:cubicBezTo>
                <a:cubicBezTo>
                  <a:pt x="3828824" y="2611604"/>
                  <a:pt x="3831607" y="2613724"/>
                  <a:pt x="3834052" y="2616169"/>
                </a:cubicBezTo>
                <a:cubicBezTo>
                  <a:pt x="3836497" y="2618614"/>
                  <a:pt x="3838471" y="2621501"/>
                  <a:pt x="3839973" y="2624829"/>
                </a:cubicBezTo>
                <a:cubicBezTo>
                  <a:pt x="3841475" y="2628158"/>
                  <a:pt x="3842226" y="2632090"/>
                  <a:pt x="3842226" y="2636626"/>
                </a:cubicBezTo>
                <a:cubicBezTo>
                  <a:pt x="3842226" y="2641987"/>
                  <a:pt x="3841239" y="2646759"/>
                  <a:pt x="3839266" y="2650941"/>
                </a:cubicBezTo>
                <a:cubicBezTo>
                  <a:pt x="3837293" y="2655124"/>
                  <a:pt x="3834553" y="2658673"/>
                  <a:pt x="3831048" y="2661589"/>
                </a:cubicBezTo>
                <a:cubicBezTo>
                  <a:pt x="3827543" y="2664506"/>
                  <a:pt x="3823419" y="2666700"/>
                  <a:pt x="3818677" y="2668173"/>
                </a:cubicBezTo>
                <a:cubicBezTo>
                  <a:pt x="3813934" y="2669646"/>
                  <a:pt x="3808824" y="2670382"/>
                  <a:pt x="3803345" y="2670382"/>
                </a:cubicBezTo>
                <a:cubicBezTo>
                  <a:pt x="3799515" y="2670382"/>
                  <a:pt x="3795966" y="2670058"/>
                  <a:pt x="3792697" y="2669410"/>
                </a:cubicBezTo>
                <a:cubicBezTo>
                  <a:pt x="3789427" y="2668762"/>
                  <a:pt x="3786511" y="2667967"/>
                  <a:pt x="3783948" y="2667024"/>
                </a:cubicBezTo>
                <a:cubicBezTo>
                  <a:pt x="3781386" y="2666082"/>
                  <a:pt x="3779236" y="2665110"/>
                  <a:pt x="3777498" y="2664108"/>
                </a:cubicBezTo>
                <a:cubicBezTo>
                  <a:pt x="3775760" y="2663107"/>
                  <a:pt x="3774552" y="2662252"/>
                  <a:pt x="3773875" y="2661545"/>
                </a:cubicBezTo>
                <a:cubicBezTo>
                  <a:pt x="3773197" y="2660838"/>
                  <a:pt x="3772696" y="2659940"/>
                  <a:pt x="3772372" y="2658850"/>
                </a:cubicBezTo>
                <a:cubicBezTo>
                  <a:pt x="3772048" y="2657760"/>
                  <a:pt x="3771886" y="2656302"/>
                  <a:pt x="3771886" y="2654476"/>
                </a:cubicBezTo>
                <a:cubicBezTo>
                  <a:pt x="3771886" y="2653180"/>
                  <a:pt x="3771945" y="2652105"/>
                  <a:pt x="3772063" y="2651251"/>
                </a:cubicBezTo>
                <a:cubicBezTo>
                  <a:pt x="3772181" y="2650397"/>
                  <a:pt x="3772358" y="2649704"/>
                  <a:pt x="3772593" y="2649174"/>
                </a:cubicBezTo>
                <a:cubicBezTo>
                  <a:pt x="3772829" y="2648644"/>
                  <a:pt x="3773123" y="2648276"/>
                  <a:pt x="3773477" y="2648069"/>
                </a:cubicBezTo>
                <a:cubicBezTo>
                  <a:pt x="3773830" y="2647863"/>
                  <a:pt x="3774243" y="2647760"/>
                  <a:pt x="3774714" y="2647760"/>
                </a:cubicBezTo>
                <a:cubicBezTo>
                  <a:pt x="3775539" y="2647760"/>
                  <a:pt x="3776702" y="2648261"/>
                  <a:pt x="3778205" y="2649262"/>
                </a:cubicBezTo>
                <a:cubicBezTo>
                  <a:pt x="3779707" y="2650264"/>
                  <a:pt x="3781636" y="2651354"/>
                  <a:pt x="3783993" y="2652532"/>
                </a:cubicBezTo>
                <a:cubicBezTo>
                  <a:pt x="3786349" y="2653710"/>
                  <a:pt x="3789191" y="2654815"/>
                  <a:pt x="3792520" y="2655846"/>
                </a:cubicBezTo>
                <a:cubicBezTo>
                  <a:pt x="3795848" y="2656877"/>
                  <a:pt x="3799692" y="2657392"/>
                  <a:pt x="3804052" y="2657392"/>
                </a:cubicBezTo>
                <a:cubicBezTo>
                  <a:pt x="3807351" y="2657392"/>
                  <a:pt x="3810370" y="2656950"/>
                  <a:pt x="3813109" y="2656067"/>
                </a:cubicBezTo>
                <a:cubicBezTo>
                  <a:pt x="3815849" y="2655183"/>
                  <a:pt x="3818205" y="2653931"/>
                  <a:pt x="3820179" y="2652311"/>
                </a:cubicBezTo>
                <a:cubicBezTo>
                  <a:pt x="3822152" y="2650691"/>
                  <a:pt x="3823669" y="2648703"/>
                  <a:pt x="3824730" y="2646346"/>
                </a:cubicBezTo>
                <a:cubicBezTo>
                  <a:pt x="3825790" y="2643990"/>
                  <a:pt x="3826320" y="2641309"/>
                  <a:pt x="3826320" y="2638305"/>
                </a:cubicBezTo>
                <a:cubicBezTo>
                  <a:pt x="3826320" y="2635065"/>
                  <a:pt x="3825584" y="2632296"/>
                  <a:pt x="3824111" y="2629998"/>
                </a:cubicBezTo>
                <a:cubicBezTo>
                  <a:pt x="3822638" y="2627701"/>
                  <a:pt x="3820694" y="2625683"/>
                  <a:pt x="3818279" y="2623945"/>
                </a:cubicBezTo>
                <a:cubicBezTo>
                  <a:pt x="3815864" y="2622208"/>
                  <a:pt x="3813109" y="2620617"/>
                  <a:pt x="3810017" y="2619173"/>
                </a:cubicBezTo>
                <a:cubicBezTo>
                  <a:pt x="3806924" y="2617730"/>
                  <a:pt x="3803757" y="2616257"/>
                  <a:pt x="3800517" y="2614755"/>
                </a:cubicBezTo>
                <a:cubicBezTo>
                  <a:pt x="3797277" y="2613253"/>
                  <a:pt x="3794125" y="2611589"/>
                  <a:pt x="3791062" y="2609762"/>
                </a:cubicBezTo>
                <a:cubicBezTo>
                  <a:pt x="3787998" y="2607936"/>
                  <a:pt x="3785259" y="2605786"/>
                  <a:pt x="3782844" y="2603312"/>
                </a:cubicBezTo>
                <a:cubicBezTo>
                  <a:pt x="3780429" y="2600837"/>
                  <a:pt x="3778470" y="2597936"/>
                  <a:pt x="3776967" y="2594608"/>
                </a:cubicBezTo>
                <a:cubicBezTo>
                  <a:pt x="3775465" y="2591279"/>
                  <a:pt x="3774714" y="2587288"/>
                  <a:pt x="3774714" y="2582634"/>
                </a:cubicBezTo>
                <a:cubicBezTo>
                  <a:pt x="3774714" y="2577862"/>
                  <a:pt x="3775583" y="2573606"/>
                  <a:pt x="3777321" y="2569865"/>
                </a:cubicBezTo>
                <a:cubicBezTo>
                  <a:pt x="3779059" y="2566124"/>
                  <a:pt x="3781474" y="2562987"/>
                  <a:pt x="3784567" y="2560454"/>
                </a:cubicBezTo>
                <a:cubicBezTo>
                  <a:pt x="3787660" y="2557921"/>
                  <a:pt x="3791342" y="2555991"/>
                  <a:pt x="3795613" y="2554666"/>
                </a:cubicBezTo>
                <a:cubicBezTo>
                  <a:pt x="3799884" y="2553340"/>
                  <a:pt x="3804494" y="2552678"/>
                  <a:pt x="3809442" y="2552678"/>
                </a:cubicBezTo>
                <a:close/>
                <a:moveTo>
                  <a:pt x="3333231" y="2552678"/>
                </a:moveTo>
                <a:cubicBezTo>
                  <a:pt x="3335763" y="2552678"/>
                  <a:pt x="3338312" y="2552898"/>
                  <a:pt x="3340874" y="2553340"/>
                </a:cubicBezTo>
                <a:cubicBezTo>
                  <a:pt x="3343436" y="2553782"/>
                  <a:pt x="3345851" y="2554371"/>
                  <a:pt x="3348119" y="2555108"/>
                </a:cubicBezTo>
                <a:cubicBezTo>
                  <a:pt x="3350388" y="2555844"/>
                  <a:pt x="3352405" y="2556669"/>
                  <a:pt x="3354172" y="2557582"/>
                </a:cubicBezTo>
                <a:cubicBezTo>
                  <a:pt x="3355939" y="2558495"/>
                  <a:pt x="3357103" y="2559231"/>
                  <a:pt x="3357663" y="2559791"/>
                </a:cubicBezTo>
                <a:cubicBezTo>
                  <a:pt x="3358222" y="2560351"/>
                  <a:pt x="3358591" y="2560793"/>
                  <a:pt x="3358767" y="2561117"/>
                </a:cubicBezTo>
                <a:cubicBezTo>
                  <a:pt x="3358944" y="2561441"/>
                  <a:pt x="3359091" y="2561853"/>
                  <a:pt x="3359209" y="2562354"/>
                </a:cubicBezTo>
                <a:cubicBezTo>
                  <a:pt x="3359327" y="2562855"/>
                  <a:pt x="3359415" y="2563458"/>
                  <a:pt x="3359474" y="2564165"/>
                </a:cubicBezTo>
                <a:cubicBezTo>
                  <a:pt x="3359533" y="2564872"/>
                  <a:pt x="3359563" y="2565785"/>
                  <a:pt x="3359563" y="2566905"/>
                </a:cubicBezTo>
                <a:cubicBezTo>
                  <a:pt x="3359563" y="2567965"/>
                  <a:pt x="3359519" y="2568908"/>
                  <a:pt x="3359430" y="2569732"/>
                </a:cubicBezTo>
                <a:cubicBezTo>
                  <a:pt x="3359342" y="2570557"/>
                  <a:pt x="3359209" y="2571249"/>
                  <a:pt x="3359033" y="2571809"/>
                </a:cubicBezTo>
                <a:cubicBezTo>
                  <a:pt x="3358856" y="2572369"/>
                  <a:pt x="3358606" y="2572781"/>
                  <a:pt x="3358282" y="2573046"/>
                </a:cubicBezTo>
                <a:cubicBezTo>
                  <a:pt x="3357957" y="2573311"/>
                  <a:pt x="3357589" y="2573444"/>
                  <a:pt x="3357177" y="2573444"/>
                </a:cubicBezTo>
                <a:cubicBezTo>
                  <a:pt x="3356529" y="2573444"/>
                  <a:pt x="3355513" y="2573032"/>
                  <a:pt x="3354128" y="2572207"/>
                </a:cubicBezTo>
                <a:cubicBezTo>
                  <a:pt x="3352744" y="2571382"/>
                  <a:pt x="3351050" y="2570454"/>
                  <a:pt x="3349047" y="2569423"/>
                </a:cubicBezTo>
                <a:cubicBezTo>
                  <a:pt x="3347044" y="2568392"/>
                  <a:pt x="3344673" y="2567450"/>
                  <a:pt x="3341935" y="2566595"/>
                </a:cubicBezTo>
                <a:cubicBezTo>
                  <a:pt x="3339195" y="2565741"/>
                  <a:pt x="3336116" y="2565314"/>
                  <a:pt x="3332700" y="2565314"/>
                </a:cubicBezTo>
                <a:cubicBezTo>
                  <a:pt x="3329519" y="2565314"/>
                  <a:pt x="3326750" y="2565741"/>
                  <a:pt x="3324393" y="2566595"/>
                </a:cubicBezTo>
                <a:cubicBezTo>
                  <a:pt x="3322037" y="2567450"/>
                  <a:pt x="3320093" y="2568584"/>
                  <a:pt x="3318561" y="2569997"/>
                </a:cubicBezTo>
                <a:cubicBezTo>
                  <a:pt x="3317029" y="2571411"/>
                  <a:pt x="3315882" y="2573090"/>
                  <a:pt x="3315115" y="2575034"/>
                </a:cubicBezTo>
                <a:cubicBezTo>
                  <a:pt x="3314349" y="2576978"/>
                  <a:pt x="3313966" y="2579040"/>
                  <a:pt x="3313966" y="2581220"/>
                </a:cubicBezTo>
                <a:cubicBezTo>
                  <a:pt x="3313966" y="2584401"/>
                  <a:pt x="3314703" y="2587141"/>
                  <a:pt x="3316176" y="2589438"/>
                </a:cubicBezTo>
                <a:cubicBezTo>
                  <a:pt x="3317648" y="2591736"/>
                  <a:pt x="3319607" y="2593768"/>
                  <a:pt x="3322052" y="2595535"/>
                </a:cubicBezTo>
                <a:cubicBezTo>
                  <a:pt x="3324497" y="2597303"/>
                  <a:pt x="3327281" y="2598923"/>
                  <a:pt x="3330403" y="2600396"/>
                </a:cubicBezTo>
                <a:cubicBezTo>
                  <a:pt x="3333526" y="2601868"/>
                  <a:pt x="3336706" y="2603356"/>
                  <a:pt x="3339946" y="2604858"/>
                </a:cubicBezTo>
                <a:cubicBezTo>
                  <a:pt x="3343186" y="2606360"/>
                  <a:pt x="3346367" y="2608010"/>
                  <a:pt x="3349490" y="2609807"/>
                </a:cubicBezTo>
                <a:cubicBezTo>
                  <a:pt x="3352611" y="2611604"/>
                  <a:pt x="3355395" y="2613724"/>
                  <a:pt x="3357839" y="2616169"/>
                </a:cubicBezTo>
                <a:cubicBezTo>
                  <a:pt x="3360285" y="2618614"/>
                  <a:pt x="3362258" y="2621501"/>
                  <a:pt x="3363760" y="2624829"/>
                </a:cubicBezTo>
                <a:cubicBezTo>
                  <a:pt x="3365262" y="2628158"/>
                  <a:pt x="3366014" y="2632090"/>
                  <a:pt x="3366014" y="2636626"/>
                </a:cubicBezTo>
                <a:cubicBezTo>
                  <a:pt x="3366014" y="2641987"/>
                  <a:pt x="3365027" y="2646759"/>
                  <a:pt x="3363054" y="2650941"/>
                </a:cubicBezTo>
                <a:cubicBezTo>
                  <a:pt x="3361080" y="2655124"/>
                  <a:pt x="3358341" y="2658673"/>
                  <a:pt x="3354835" y="2661589"/>
                </a:cubicBezTo>
                <a:cubicBezTo>
                  <a:pt x="3351330" y="2664506"/>
                  <a:pt x="3347207" y="2666700"/>
                  <a:pt x="3342464" y="2668173"/>
                </a:cubicBezTo>
                <a:cubicBezTo>
                  <a:pt x="3337722" y="2669646"/>
                  <a:pt x="3332612" y="2670382"/>
                  <a:pt x="3327133" y="2670382"/>
                </a:cubicBezTo>
                <a:cubicBezTo>
                  <a:pt x="3323303" y="2670382"/>
                  <a:pt x="3319755" y="2670058"/>
                  <a:pt x="3316485" y="2669410"/>
                </a:cubicBezTo>
                <a:cubicBezTo>
                  <a:pt x="3313216" y="2668762"/>
                  <a:pt x="3310299" y="2667967"/>
                  <a:pt x="3307736" y="2667024"/>
                </a:cubicBezTo>
                <a:cubicBezTo>
                  <a:pt x="3305174" y="2666082"/>
                  <a:pt x="3303024" y="2665110"/>
                  <a:pt x="3301286" y="2664108"/>
                </a:cubicBezTo>
                <a:cubicBezTo>
                  <a:pt x="3299547" y="2663107"/>
                  <a:pt x="3298340" y="2662252"/>
                  <a:pt x="3297663" y="2661545"/>
                </a:cubicBezTo>
                <a:cubicBezTo>
                  <a:pt x="3296985" y="2660838"/>
                  <a:pt x="3296485" y="2659940"/>
                  <a:pt x="3296160" y="2658850"/>
                </a:cubicBezTo>
                <a:cubicBezTo>
                  <a:pt x="3295836" y="2657760"/>
                  <a:pt x="3295675" y="2656302"/>
                  <a:pt x="3295675" y="2654476"/>
                </a:cubicBezTo>
                <a:cubicBezTo>
                  <a:pt x="3295675" y="2653180"/>
                  <a:pt x="3295733" y="2652105"/>
                  <a:pt x="3295850" y="2651251"/>
                </a:cubicBezTo>
                <a:cubicBezTo>
                  <a:pt x="3295968" y="2650397"/>
                  <a:pt x="3296145" y="2649704"/>
                  <a:pt x="3296381" y="2649174"/>
                </a:cubicBezTo>
                <a:cubicBezTo>
                  <a:pt x="3296617" y="2648644"/>
                  <a:pt x="3296912" y="2648276"/>
                  <a:pt x="3297265" y="2648069"/>
                </a:cubicBezTo>
                <a:cubicBezTo>
                  <a:pt x="3297618" y="2647863"/>
                  <a:pt x="3298031" y="2647760"/>
                  <a:pt x="3298502" y="2647760"/>
                </a:cubicBezTo>
                <a:cubicBezTo>
                  <a:pt x="3299327" y="2647760"/>
                  <a:pt x="3300490" y="2648261"/>
                  <a:pt x="3301992" y="2649262"/>
                </a:cubicBezTo>
                <a:cubicBezTo>
                  <a:pt x="3303495" y="2650264"/>
                  <a:pt x="3305423" y="2651354"/>
                  <a:pt x="3307780" y="2652532"/>
                </a:cubicBezTo>
                <a:cubicBezTo>
                  <a:pt x="3310137" y="2653710"/>
                  <a:pt x="3312979" y="2654815"/>
                  <a:pt x="3316308" y="2655846"/>
                </a:cubicBezTo>
                <a:cubicBezTo>
                  <a:pt x="3319637" y="2656877"/>
                  <a:pt x="3323480" y="2657392"/>
                  <a:pt x="3327840" y="2657392"/>
                </a:cubicBezTo>
                <a:cubicBezTo>
                  <a:pt x="3331139" y="2657392"/>
                  <a:pt x="3334158" y="2656950"/>
                  <a:pt x="3336897" y="2656067"/>
                </a:cubicBezTo>
                <a:cubicBezTo>
                  <a:pt x="3339637" y="2655183"/>
                  <a:pt x="3341994" y="2653931"/>
                  <a:pt x="3343967" y="2652311"/>
                </a:cubicBezTo>
                <a:cubicBezTo>
                  <a:pt x="3345940" y="2650691"/>
                  <a:pt x="3347457" y="2648703"/>
                  <a:pt x="3348517" y="2646346"/>
                </a:cubicBezTo>
                <a:cubicBezTo>
                  <a:pt x="3349577" y="2643990"/>
                  <a:pt x="3350108" y="2641309"/>
                  <a:pt x="3350108" y="2638305"/>
                </a:cubicBezTo>
                <a:cubicBezTo>
                  <a:pt x="3350108" y="2635065"/>
                  <a:pt x="3349372" y="2632296"/>
                  <a:pt x="3347899" y="2629998"/>
                </a:cubicBezTo>
                <a:cubicBezTo>
                  <a:pt x="3346426" y="2627701"/>
                  <a:pt x="3344481" y="2625683"/>
                  <a:pt x="3342067" y="2623945"/>
                </a:cubicBezTo>
                <a:cubicBezTo>
                  <a:pt x="3339651" y="2622208"/>
                  <a:pt x="3336897" y="2620617"/>
                  <a:pt x="3333805" y="2619173"/>
                </a:cubicBezTo>
                <a:cubicBezTo>
                  <a:pt x="3330711" y="2617730"/>
                  <a:pt x="3327545" y="2616257"/>
                  <a:pt x="3324306" y="2614755"/>
                </a:cubicBezTo>
                <a:cubicBezTo>
                  <a:pt x="3321065" y="2613253"/>
                  <a:pt x="3317914" y="2611589"/>
                  <a:pt x="3314849" y="2609762"/>
                </a:cubicBezTo>
                <a:cubicBezTo>
                  <a:pt x="3311787" y="2607936"/>
                  <a:pt x="3309047" y="2605786"/>
                  <a:pt x="3306632" y="2603312"/>
                </a:cubicBezTo>
                <a:cubicBezTo>
                  <a:pt x="3304217" y="2600837"/>
                  <a:pt x="3302258" y="2597936"/>
                  <a:pt x="3300755" y="2594608"/>
                </a:cubicBezTo>
                <a:cubicBezTo>
                  <a:pt x="3299254" y="2591279"/>
                  <a:pt x="3298502" y="2587288"/>
                  <a:pt x="3298502" y="2582634"/>
                </a:cubicBezTo>
                <a:cubicBezTo>
                  <a:pt x="3298502" y="2577862"/>
                  <a:pt x="3299370" y="2573606"/>
                  <a:pt x="3301109" y="2569865"/>
                </a:cubicBezTo>
                <a:cubicBezTo>
                  <a:pt x="3302847" y="2566124"/>
                  <a:pt x="3305262" y="2562987"/>
                  <a:pt x="3308356" y="2560454"/>
                </a:cubicBezTo>
                <a:cubicBezTo>
                  <a:pt x="3311448" y="2557921"/>
                  <a:pt x="3315130" y="2555991"/>
                  <a:pt x="3319401" y="2554666"/>
                </a:cubicBezTo>
                <a:cubicBezTo>
                  <a:pt x="3323671" y="2553340"/>
                  <a:pt x="3328282" y="2552678"/>
                  <a:pt x="3333231" y="2552678"/>
                </a:cubicBezTo>
                <a:close/>
                <a:moveTo>
                  <a:pt x="2866501" y="2552678"/>
                </a:moveTo>
                <a:cubicBezTo>
                  <a:pt x="2869035" y="2552678"/>
                  <a:pt x="2871581" y="2552898"/>
                  <a:pt x="2874145" y="2553340"/>
                </a:cubicBezTo>
                <a:cubicBezTo>
                  <a:pt x="2876708" y="2553782"/>
                  <a:pt x="2879123" y="2554371"/>
                  <a:pt x="2881391" y="2555108"/>
                </a:cubicBezTo>
                <a:cubicBezTo>
                  <a:pt x="2883660" y="2555844"/>
                  <a:pt x="2885678" y="2556669"/>
                  <a:pt x="2887443" y="2557582"/>
                </a:cubicBezTo>
                <a:cubicBezTo>
                  <a:pt x="2889212" y="2558495"/>
                  <a:pt x="2890375" y="2559231"/>
                  <a:pt x="2890934" y="2559791"/>
                </a:cubicBezTo>
                <a:cubicBezTo>
                  <a:pt x="2891493" y="2560351"/>
                  <a:pt x="2891861" y="2560793"/>
                  <a:pt x="2892038" y="2561117"/>
                </a:cubicBezTo>
                <a:cubicBezTo>
                  <a:pt x="2892215" y="2561441"/>
                  <a:pt x="2892360" y="2561853"/>
                  <a:pt x="2892482" y="2562354"/>
                </a:cubicBezTo>
                <a:cubicBezTo>
                  <a:pt x="2892597" y="2562855"/>
                  <a:pt x="2892686" y="2563458"/>
                  <a:pt x="2892746" y="2564165"/>
                </a:cubicBezTo>
                <a:cubicBezTo>
                  <a:pt x="2892805" y="2564872"/>
                  <a:pt x="2892832" y="2565785"/>
                  <a:pt x="2892832" y="2566905"/>
                </a:cubicBezTo>
                <a:cubicBezTo>
                  <a:pt x="2892832" y="2567965"/>
                  <a:pt x="2892789" y="2568908"/>
                  <a:pt x="2892700" y="2569732"/>
                </a:cubicBezTo>
                <a:cubicBezTo>
                  <a:pt x="2892614" y="2570557"/>
                  <a:pt x="2892482" y="2571249"/>
                  <a:pt x="2892305" y="2571809"/>
                </a:cubicBezTo>
                <a:cubicBezTo>
                  <a:pt x="2892126" y="2572369"/>
                  <a:pt x="2891878" y="2572781"/>
                  <a:pt x="2891553" y="2573046"/>
                </a:cubicBezTo>
                <a:cubicBezTo>
                  <a:pt x="2891228" y="2573311"/>
                  <a:pt x="2890862" y="2573444"/>
                  <a:pt x="2890449" y="2573444"/>
                </a:cubicBezTo>
                <a:cubicBezTo>
                  <a:pt x="2889801" y="2573444"/>
                  <a:pt x="2888784" y="2573032"/>
                  <a:pt x="2887399" y="2572207"/>
                </a:cubicBezTo>
                <a:cubicBezTo>
                  <a:pt x="2886015" y="2571382"/>
                  <a:pt x="2884322" y="2570454"/>
                  <a:pt x="2882319" y="2569423"/>
                </a:cubicBezTo>
                <a:cubicBezTo>
                  <a:pt x="2880317" y="2568392"/>
                  <a:pt x="2877945" y="2567450"/>
                  <a:pt x="2875206" y="2566595"/>
                </a:cubicBezTo>
                <a:cubicBezTo>
                  <a:pt x="2872466" y="2565741"/>
                  <a:pt x="2869387" y="2565314"/>
                  <a:pt x="2865970" y="2565314"/>
                </a:cubicBezTo>
                <a:cubicBezTo>
                  <a:pt x="2862789" y="2565314"/>
                  <a:pt x="2860020" y="2565741"/>
                  <a:pt x="2857663" y="2566595"/>
                </a:cubicBezTo>
                <a:cubicBezTo>
                  <a:pt x="2855306" y="2567450"/>
                  <a:pt x="2853364" y="2568584"/>
                  <a:pt x="2851832" y="2569997"/>
                </a:cubicBezTo>
                <a:cubicBezTo>
                  <a:pt x="2850300" y="2571411"/>
                  <a:pt x="2849152" y="2573090"/>
                  <a:pt x="2848384" y="2575034"/>
                </a:cubicBezTo>
                <a:cubicBezTo>
                  <a:pt x="2847620" y="2576978"/>
                  <a:pt x="2847237" y="2579040"/>
                  <a:pt x="2847237" y="2581220"/>
                </a:cubicBezTo>
                <a:cubicBezTo>
                  <a:pt x="2847237" y="2584401"/>
                  <a:pt x="2847973" y="2587141"/>
                  <a:pt x="2849445" y="2589438"/>
                </a:cubicBezTo>
                <a:cubicBezTo>
                  <a:pt x="2850918" y="2591736"/>
                  <a:pt x="2852877" y="2593768"/>
                  <a:pt x="2855320" y="2595535"/>
                </a:cubicBezTo>
                <a:cubicBezTo>
                  <a:pt x="2857766" y="2597303"/>
                  <a:pt x="2860549" y="2598923"/>
                  <a:pt x="2863672" y="2600396"/>
                </a:cubicBezTo>
                <a:cubicBezTo>
                  <a:pt x="2866795" y="2601868"/>
                  <a:pt x="2869977" y="2603356"/>
                  <a:pt x="2873217" y="2604858"/>
                </a:cubicBezTo>
                <a:cubicBezTo>
                  <a:pt x="2876458" y="2606360"/>
                  <a:pt x="2879639" y="2608010"/>
                  <a:pt x="2882761" y="2609807"/>
                </a:cubicBezTo>
                <a:cubicBezTo>
                  <a:pt x="2885881" y="2611604"/>
                  <a:pt x="2888667" y="2613724"/>
                  <a:pt x="2891111" y="2616169"/>
                </a:cubicBezTo>
                <a:cubicBezTo>
                  <a:pt x="2893553" y="2618614"/>
                  <a:pt x="2895526" y="2621501"/>
                  <a:pt x="2897031" y="2624829"/>
                </a:cubicBezTo>
                <a:cubicBezTo>
                  <a:pt x="2898535" y="2628158"/>
                  <a:pt x="2899285" y="2632090"/>
                  <a:pt x="2899285" y="2636626"/>
                </a:cubicBezTo>
                <a:cubicBezTo>
                  <a:pt x="2899285" y="2641987"/>
                  <a:pt x="2898295" y="2646759"/>
                  <a:pt x="2896323" y="2650941"/>
                </a:cubicBezTo>
                <a:cubicBezTo>
                  <a:pt x="2894351" y="2655124"/>
                  <a:pt x="2891612" y="2658673"/>
                  <a:pt x="2888107" y="2661589"/>
                </a:cubicBezTo>
                <a:cubicBezTo>
                  <a:pt x="2884602" y="2664506"/>
                  <a:pt x="2880478" y="2666700"/>
                  <a:pt x="2875736" y="2668173"/>
                </a:cubicBezTo>
                <a:cubicBezTo>
                  <a:pt x="2870993" y="2669646"/>
                  <a:pt x="2865881" y="2670382"/>
                  <a:pt x="2860402" y="2670382"/>
                </a:cubicBezTo>
                <a:cubicBezTo>
                  <a:pt x="2856576" y="2670382"/>
                  <a:pt x="2853022" y="2670058"/>
                  <a:pt x="2849757" y="2669410"/>
                </a:cubicBezTo>
                <a:cubicBezTo>
                  <a:pt x="2846487" y="2668762"/>
                  <a:pt x="2843571" y="2667967"/>
                  <a:pt x="2841010" y="2667024"/>
                </a:cubicBezTo>
                <a:cubicBezTo>
                  <a:pt x="2838445" y="2666082"/>
                  <a:pt x="2836292" y="2665110"/>
                  <a:pt x="2834557" y="2664108"/>
                </a:cubicBezTo>
                <a:cubicBezTo>
                  <a:pt x="2832818" y="2663107"/>
                  <a:pt x="2831610" y="2662252"/>
                  <a:pt x="2830934" y="2661545"/>
                </a:cubicBezTo>
                <a:cubicBezTo>
                  <a:pt x="2830256" y="2660838"/>
                  <a:pt x="2829756" y="2659940"/>
                  <a:pt x="2829431" y="2658850"/>
                </a:cubicBezTo>
                <a:cubicBezTo>
                  <a:pt x="2829108" y="2657760"/>
                  <a:pt x="2828945" y="2656302"/>
                  <a:pt x="2828945" y="2654476"/>
                </a:cubicBezTo>
                <a:cubicBezTo>
                  <a:pt x="2828945" y="2653180"/>
                  <a:pt x="2829004" y="2652105"/>
                  <a:pt x="2829122" y="2651251"/>
                </a:cubicBezTo>
                <a:cubicBezTo>
                  <a:pt x="2829240" y="2650397"/>
                  <a:pt x="2829416" y="2649704"/>
                  <a:pt x="2829652" y="2649174"/>
                </a:cubicBezTo>
                <a:cubicBezTo>
                  <a:pt x="2829890" y="2648644"/>
                  <a:pt x="2830182" y="2648276"/>
                  <a:pt x="2830535" y="2648069"/>
                </a:cubicBezTo>
                <a:cubicBezTo>
                  <a:pt x="2830889" y="2647863"/>
                  <a:pt x="2831300" y="2647760"/>
                  <a:pt x="2831773" y="2647760"/>
                </a:cubicBezTo>
                <a:cubicBezTo>
                  <a:pt x="2832599" y="2647760"/>
                  <a:pt x="2833761" y="2648261"/>
                  <a:pt x="2835265" y="2649262"/>
                </a:cubicBezTo>
                <a:cubicBezTo>
                  <a:pt x="2836765" y="2650264"/>
                  <a:pt x="2838693" y="2651354"/>
                  <a:pt x="2841053" y="2652532"/>
                </a:cubicBezTo>
                <a:cubicBezTo>
                  <a:pt x="2843410" y="2653710"/>
                  <a:pt x="2846253" y="2654815"/>
                  <a:pt x="2849577" y="2655846"/>
                </a:cubicBezTo>
                <a:cubicBezTo>
                  <a:pt x="2852907" y="2656877"/>
                  <a:pt x="2856750" y="2657392"/>
                  <a:pt x="2861109" y="2657392"/>
                </a:cubicBezTo>
                <a:cubicBezTo>
                  <a:pt x="2864409" y="2657392"/>
                  <a:pt x="2867428" y="2656950"/>
                  <a:pt x="2870168" y="2656067"/>
                </a:cubicBezTo>
                <a:cubicBezTo>
                  <a:pt x="2872908" y="2655183"/>
                  <a:pt x="2875265" y="2653931"/>
                  <a:pt x="2877238" y="2652311"/>
                </a:cubicBezTo>
                <a:cubicBezTo>
                  <a:pt x="2879212" y="2650691"/>
                  <a:pt x="2880729" y="2648703"/>
                  <a:pt x="2881788" y="2646346"/>
                </a:cubicBezTo>
                <a:cubicBezTo>
                  <a:pt x="2882850" y="2643990"/>
                  <a:pt x="2883381" y="2641309"/>
                  <a:pt x="2883381" y="2638305"/>
                </a:cubicBezTo>
                <a:cubicBezTo>
                  <a:pt x="2883381" y="2635065"/>
                  <a:pt x="2882644" y="2632296"/>
                  <a:pt x="2881171" y="2629998"/>
                </a:cubicBezTo>
                <a:cubicBezTo>
                  <a:pt x="2879698" y="2627701"/>
                  <a:pt x="2877753" y="2625683"/>
                  <a:pt x="2875338" y="2623945"/>
                </a:cubicBezTo>
                <a:cubicBezTo>
                  <a:pt x="2872923" y="2622208"/>
                  <a:pt x="2870168" y="2620617"/>
                  <a:pt x="2867075" y="2619173"/>
                </a:cubicBezTo>
                <a:cubicBezTo>
                  <a:pt x="2863982" y="2617730"/>
                  <a:pt x="2860813" y="2616257"/>
                  <a:pt x="2857575" y="2614755"/>
                </a:cubicBezTo>
                <a:cubicBezTo>
                  <a:pt x="2854337" y="2613253"/>
                  <a:pt x="2851181" y="2611589"/>
                  <a:pt x="2848123" y="2609762"/>
                </a:cubicBezTo>
                <a:cubicBezTo>
                  <a:pt x="2845060" y="2607936"/>
                  <a:pt x="2842322" y="2605786"/>
                  <a:pt x="2839905" y="2603312"/>
                </a:cubicBezTo>
                <a:cubicBezTo>
                  <a:pt x="2837486" y="2600837"/>
                  <a:pt x="2835529" y="2597936"/>
                  <a:pt x="2834026" y="2594608"/>
                </a:cubicBezTo>
                <a:cubicBezTo>
                  <a:pt x="2832522" y="2591279"/>
                  <a:pt x="2831773" y="2587288"/>
                  <a:pt x="2831773" y="2582634"/>
                </a:cubicBezTo>
                <a:cubicBezTo>
                  <a:pt x="2831773" y="2577862"/>
                  <a:pt x="2832642" y="2573606"/>
                  <a:pt x="2834380" y="2569865"/>
                </a:cubicBezTo>
                <a:cubicBezTo>
                  <a:pt x="2836118" y="2566124"/>
                  <a:pt x="2838537" y="2562987"/>
                  <a:pt x="2841625" y="2560454"/>
                </a:cubicBezTo>
                <a:cubicBezTo>
                  <a:pt x="2844724" y="2557921"/>
                  <a:pt x="2848400" y="2555991"/>
                  <a:pt x="2852673" y="2554666"/>
                </a:cubicBezTo>
                <a:cubicBezTo>
                  <a:pt x="2856943" y="2553340"/>
                  <a:pt x="2861552" y="2552678"/>
                  <a:pt x="2866501" y="2552678"/>
                </a:cubicBezTo>
                <a:close/>
                <a:moveTo>
                  <a:pt x="2390249" y="2552678"/>
                </a:moveTo>
                <a:cubicBezTo>
                  <a:pt x="2392782" y="2552678"/>
                  <a:pt x="2395331" y="2552898"/>
                  <a:pt x="2397894" y="2553340"/>
                </a:cubicBezTo>
                <a:cubicBezTo>
                  <a:pt x="2400456" y="2553782"/>
                  <a:pt x="2402872" y="2554371"/>
                  <a:pt x="2405140" y="2555108"/>
                </a:cubicBezTo>
                <a:cubicBezTo>
                  <a:pt x="2407408" y="2555844"/>
                  <a:pt x="2409426" y="2556669"/>
                  <a:pt x="2411192" y="2557582"/>
                </a:cubicBezTo>
                <a:cubicBezTo>
                  <a:pt x="2412961" y="2558495"/>
                  <a:pt x="2414123" y="2559231"/>
                  <a:pt x="2414685" y="2559791"/>
                </a:cubicBezTo>
                <a:cubicBezTo>
                  <a:pt x="2415244" y="2560351"/>
                  <a:pt x="2415612" y="2560793"/>
                  <a:pt x="2415787" y="2561117"/>
                </a:cubicBezTo>
                <a:cubicBezTo>
                  <a:pt x="2415964" y="2561441"/>
                  <a:pt x="2416111" y="2561853"/>
                  <a:pt x="2416230" y="2562354"/>
                </a:cubicBezTo>
                <a:cubicBezTo>
                  <a:pt x="2416348" y="2562855"/>
                  <a:pt x="2416437" y="2563458"/>
                  <a:pt x="2416495" y="2564165"/>
                </a:cubicBezTo>
                <a:cubicBezTo>
                  <a:pt x="2416555" y="2564872"/>
                  <a:pt x="2416584" y="2565785"/>
                  <a:pt x="2416584" y="2566905"/>
                </a:cubicBezTo>
                <a:cubicBezTo>
                  <a:pt x="2416584" y="2567965"/>
                  <a:pt x="2416540" y="2568908"/>
                  <a:pt x="2416451" y="2569732"/>
                </a:cubicBezTo>
                <a:cubicBezTo>
                  <a:pt x="2416363" y="2570557"/>
                  <a:pt x="2416230" y="2571249"/>
                  <a:pt x="2416052" y="2571809"/>
                </a:cubicBezTo>
                <a:cubicBezTo>
                  <a:pt x="2415877" y="2572369"/>
                  <a:pt x="2415627" y="2572781"/>
                  <a:pt x="2415302" y="2573046"/>
                </a:cubicBezTo>
                <a:cubicBezTo>
                  <a:pt x="2414978" y="2573311"/>
                  <a:pt x="2414610" y="2573444"/>
                  <a:pt x="2414198" y="2573444"/>
                </a:cubicBezTo>
                <a:cubicBezTo>
                  <a:pt x="2413550" y="2573444"/>
                  <a:pt x="2412535" y="2573032"/>
                  <a:pt x="2411148" y="2572207"/>
                </a:cubicBezTo>
                <a:cubicBezTo>
                  <a:pt x="2409764" y="2571382"/>
                  <a:pt x="2408071" y="2570454"/>
                  <a:pt x="2406068" y="2569423"/>
                </a:cubicBezTo>
                <a:cubicBezTo>
                  <a:pt x="2404064" y="2568392"/>
                  <a:pt x="2401694" y="2567450"/>
                  <a:pt x="2398954" y="2566595"/>
                </a:cubicBezTo>
                <a:cubicBezTo>
                  <a:pt x="2396214" y="2565741"/>
                  <a:pt x="2393136" y="2565314"/>
                  <a:pt x="2389719" y="2565314"/>
                </a:cubicBezTo>
                <a:cubicBezTo>
                  <a:pt x="2386538" y="2565314"/>
                  <a:pt x="2383768" y="2565741"/>
                  <a:pt x="2381413" y="2566595"/>
                </a:cubicBezTo>
                <a:cubicBezTo>
                  <a:pt x="2379058" y="2567450"/>
                  <a:pt x="2377112" y="2568584"/>
                  <a:pt x="2375581" y="2569997"/>
                </a:cubicBezTo>
                <a:cubicBezTo>
                  <a:pt x="2374049" y="2571411"/>
                  <a:pt x="2372901" y="2573090"/>
                  <a:pt x="2372134" y="2575034"/>
                </a:cubicBezTo>
                <a:cubicBezTo>
                  <a:pt x="2371369" y="2576978"/>
                  <a:pt x="2370987" y="2579040"/>
                  <a:pt x="2370987" y="2581220"/>
                </a:cubicBezTo>
                <a:cubicBezTo>
                  <a:pt x="2370987" y="2584401"/>
                  <a:pt x="2371722" y="2587141"/>
                  <a:pt x="2373196" y="2589438"/>
                </a:cubicBezTo>
                <a:cubicBezTo>
                  <a:pt x="2374667" y="2591736"/>
                  <a:pt x="2376627" y="2593768"/>
                  <a:pt x="2379071" y="2595535"/>
                </a:cubicBezTo>
                <a:cubicBezTo>
                  <a:pt x="2381515" y="2597303"/>
                  <a:pt x="2384300" y="2598923"/>
                  <a:pt x="2387422" y="2600396"/>
                </a:cubicBezTo>
                <a:cubicBezTo>
                  <a:pt x="2390545" y="2601868"/>
                  <a:pt x="2393725" y="2603356"/>
                  <a:pt x="2396966" y="2604858"/>
                </a:cubicBezTo>
                <a:cubicBezTo>
                  <a:pt x="2400206" y="2606360"/>
                  <a:pt x="2403387" y="2608010"/>
                  <a:pt x="2406509" y="2609807"/>
                </a:cubicBezTo>
                <a:cubicBezTo>
                  <a:pt x="2409631" y="2611604"/>
                  <a:pt x="2412415" y="2613724"/>
                  <a:pt x="2414860" y="2616169"/>
                </a:cubicBezTo>
                <a:cubicBezTo>
                  <a:pt x="2417305" y="2618614"/>
                  <a:pt x="2419280" y="2621501"/>
                  <a:pt x="2420782" y="2624829"/>
                </a:cubicBezTo>
                <a:cubicBezTo>
                  <a:pt x="2422282" y="2628158"/>
                  <a:pt x="2423036" y="2632090"/>
                  <a:pt x="2423036" y="2636626"/>
                </a:cubicBezTo>
                <a:cubicBezTo>
                  <a:pt x="2423036" y="2641987"/>
                  <a:pt x="2422048" y="2646759"/>
                  <a:pt x="2420074" y="2650941"/>
                </a:cubicBezTo>
                <a:cubicBezTo>
                  <a:pt x="2418101" y="2655124"/>
                  <a:pt x="2415360" y="2658673"/>
                  <a:pt x="2411855" y="2661589"/>
                </a:cubicBezTo>
                <a:cubicBezTo>
                  <a:pt x="2408350" y="2664506"/>
                  <a:pt x="2404227" y="2666700"/>
                  <a:pt x="2399484" y="2668173"/>
                </a:cubicBezTo>
                <a:cubicBezTo>
                  <a:pt x="2394742" y="2669646"/>
                  <a:pt x="2389631" y="2670382"/>
                  <a:pt x="2384153" y="2670382"/>
                </a:cubicBezTo>
                <a:cubicBezTo>
                  <a:pt x="2380322" y="2670382"/>
                  <a:pt x="2376773" y="2670058"/>
                  <a:pt x="2373505" y="2669410"/>
                </a:cubicBezTo>
                <a:cubicBezTo>
                  <a:pt x="2370235" y="2668762"/>
                  <a:pt x="2367319" y="2667967"/>
                  <a:pt x="2364757" y="2667024"/>
                </a:cubicBezTo>
                <a:cubicBezTo>
                  <a:pt x="2362196" y="2666082"/>
                  <a:pt x="2360044" y="2665110"/>
                  <a:pt x="2358307" y="2664108"/>
                </a:cubicBezTo>
                <a:cubicBezTo>
                  <a:pt x="2356571" y="2663107"/>
                  <a:pt x="2355360" y="2662252"/>
                  <a:pt x="2354684" y="2661545"/>
                </a:cubicBezTo>
                <a:cubicBezTo>
                  <a:pt x="2354005" y="2660838"/>
                  <a:pt x="2353506" y="2659940"/>
                  <a:pt x="2353182" y="2658850"/>
                </a:cubicBezTo>
                <a:cubicBezTo>
                  <a:pt x="2352857" y="2657760"/>
                  <a:pt x="2352695" y="2656302"/>
                  <a:pt x="2352695" y="2654476"/>
                </a:cubicBezTo>
                <a:cubicBezTo>
                  <a:pt x="2352695" y="2653180"/>
                  <a:pt x="2352756" y="2652105"/>
                  <a:pt x="2352873" y="2651251"/>
                </a:cubicBezTo>
                <a:cubicBezTo>
                  <a:pt x="2352991" y="2650397"/>
                  <a:pt x="2353169" y="2649704"/>
                  <a:pt x="2353403" y="2649174"/>
                </a:cubicBezTo>
                <a:cubicBezTo>
                  <a:pt x="2353637" y="2648644"/>
                  <a:pt x="2353933" y="2648276"/>
                  <a:pt x="2354287" y="2648069"/>
                </a:cubicBezTo>
                <a:cubicBezTo>
                  <a:pt x="2354641" y="2647863"/>
                  <a:pt x="2355052" y="2647760"/>
                  <a:pt x="2355523" y="2647760"/>
                </a:cubicBezTo>
                <a:cubicBezTo>
                  <a:pt x="2356346" y="2647760"/>
                  <a:pt x="2357513" y="2648261"/>
                  <a:pt x="2359013" y="2649262"/>
                </a:cubicBezTo>
                <a:cubicBezTo>
                  <a:pt x="2360517" y="2650264"/>
                  <a:pt x="2362445" y="2651354"/>
                  <a:pt x="2364800" y="2652532"/>
                </a:cubicBezTo>
                <a:cubicBezTo>
                  <a:pt x="2367159" y="2653710"/>
                  <a:pt x="2369998" y="2654815"/>
                  <a:pt x="2373327" y="2655846"/>
                </a:cubicBezTo>
                <a:cubicBezTo>
                  <a:pt x="2376655" y="2656877"/>
                  <a:pt x="2380499" y="2657392"/>
                  <a:pt x="2384859" y="2657392"/>
                </a:cubicBezTo>
                <a:cubicBezTo>
                  <a:pt x="2388159" y="2657392"/>
                  <a:pt x="2391178" y="2656950"/>
                  <a:pt x="2393916" y="2656067"/>
                </a:cubicBezTo>
                <a:cubicBezTo>
                  <a:pt x="2396657" y="2655183"/>
                  <a:pt x="2399013" y="2653931"/>
                  <a:pt x="2400986" y="2652311"/>
                </a:cubicBezTo>
                <a:cubicBezTo>
                  <a:pt x="2402960" y="2650691"/>
                  <a:pt x="2404477" y="2648703"/>
                  <a:pt x="2405537" y="2646346"/>
                </a:cubicBezTo>
                <a:cubicBezTo>
                  <a:pt x="2406597" y="2643990"/>
                  <a:pt x="2407128" y="2641309"/>
                  <a:pt x="2407128" y="2638305"/>
                </a:cubicBezTo>
                <a:cubicBezTo>
                  <a:pt x="2407128" y="2635065"/>
                  <a:pt x="2406392" y="2632296"/>
                  <a:pt x="2404919" y="2629998"/>
                </a:cubicBezTo>
                <a:cubicBezTo>
                  <a:pt x="2403446" y="2627701"/>
                  <a:pt x="2401501" y="2625683"/>
                  <a:pt x="2399087" y="2623945"/>
                </a:cubicBezTo>
                <a:cubicBezTo>
                  <a:pt x="2396671" y="2622208"/>
                  <a:pt x="2393916" y="2620617"/>
                  <a:pt x="2390824" y="2619173"/>
                </a:cubicBezTo>
                <a:cubicBezTo>
                  <a:pt x="2387732" y="2617730"/>
                  <a:pt x="2384565" y="2616257"/>
                  <a:pt x="2381324" y="2614755"/>
                </a:cubicBezTo>
                <a:cubicBezTo>
                  <a:pt x="2378086" y="2613253"/>
                  <a:pt x="2374932" y="2611589"/>
                  <a:pt x="2371869" y="2609762"/>
                </a:cubicBezTo>
                <a:cubicBezTo>
                  <a:pt x="2368806" y="2607936"/>
                  <a:pt x="2366067" y="2605786"/>
                  <a:pt x="2363651" y="2603312"/>
                </a:cubicBezTo>
                <a:cubicBezTo>
                  <a:pt x="2361237" y="2600837"/>
                  <a:pt x="2359279" y="2597936"/>
                  <a:pt x="2357776" y="2594608"/>
                </a:cubicBezTo>
                <a:cubicBezTo>
                  <a:pt x="2356274" y="2591279"/>
                  <a:pt x="2355523" y="2587288"/>
                  <a:pt x="2355523" y="2582634"/>
                </a:cubicBezTo>
                <a:cubicBezTo>
                  <a:pt x="2355523" y="2577862"/>
                  <a:pt x="2356392" y="2573606"/>
                  <a:pt x="2358131" y="2569865"/>
                </a:cubicBezTo>
                <a:cubicBezTo>
                  <a:pt x="2359868" y="2566124"/>
                  <a:pt x="2362284" y="2562987"/>
                  <a:pt x="2365375" y="2560454"/>
                </a:cubicBezTo>
                <a:cubicBezTo>
                  <a:pt x="2368467" y="2557921"/>
                  <a:pt x="2372148" y="2555991"/>
                  <a:pt x="2376419" y="2554666"/>
                </a:cubicBezTo>
                <a:cubicBezTo>
                  <a:pt x="2380690" y="2553340"/>
                  <a:pt x="2385302" y="2552678"/>
                  <a:pt x="2390249" y="2552678"/>
                </a:cubicBezTo>
                <a:close/>
                <a:moveTo>
                  <a:pt x="1923530" y="2552678"/>
                </a:moveTo>
                <a:cubicBezTo>
                  <a:pt x="1926063" y="2552678"/>
                  <a:pt x="1928611" y="2552898"/>
                  <a:pt x="1931174" y="2553340"/>
                </a:cubicBezTo>
                <a:cubicBezTo>
                  <a:pt x="1933737" y="2553782"/>
                  <a:pt x="1936152" y="2554371"/>
                  <a:pt x="1938420" y="2555108"/>
                </a:cubicBezTo>
                <a:cubicBezTo>
                  <a:pt x="1940688" y="2555844"/>
                  <a:pt x="1942705" y="2556669"/>
                  <a:pt x="1944473" y="2557582"/>
                </a:cubicBezTo>
                <a:cubicBezTo>
                  <a:pt x="1946240" y="2558495"/>
                  <a:pt x="1947404" y="2559231"/>
                  <a:pt x="1947963" y="2559791"/>
                </a:cubicBezTo>
                <a:cubicBezTo>
                  <a:pt x="1948523" y="2560351"/>
                  <a:pt x="1948891" y="2560793"/>
                  <a:pt x="1949068" y="2561117"/>
                </a:cubicBezTo>
                <a:cubicBezTo>
                  <a:pt x="1949245" y="2561441"/>
                  <a:pt x="1949392" y="2561853"/>
                  <a:pt x="1949510" y="2562354"/>
                </a:cubicBezTo>
                <a:cubicBezTo>
                  <a:pt x="1949628" y="2562855"/>
                  <a:pt x="1949715" y="2563458"/>
                  <a:pt x="1949775" y="2564165"/>
                </a:cubicBezTo>
                <a:cubicBezTo>
                  <a:pt x="1949834" y="2564872"/>
                  <a:pt x="1949864" y="2565785"/>
                  <a:pt x="1949864" y="2566905"/>
                </a:cubicBezTo>
                <a:cubicBezTo>
                  <a:pt x="1949864" y="2567965"/>
                  <a:pt x="1949819" y="2568908"/>
                  <a:pt x="1949731" y="2569732"/>
                </a:cubicBezTo>
                <a:cubicBezTo>
                  <a:pt x="1949642" y="2570557"/>
                  <a:pt x="1949510" y="2571249"/>
                  <a:pt x="1949333" y="2571809"/>
                </a:cubicBezTo>
                <a:cubicBezTo>
                  <a:pt x="1949156" y="2572369"/>
                  <a:pt x="1948906" y="2572781"/>
                  <a:pt x="1948581" y="2573046"/>
                </a:cubicBezTo>
                <a:cubicBezTo>
                  <a:pt x="1948257" y="2573311"/>
                  <a:pt x="1947889" y="2573444"/>
                  <a:pt x="1947477" y="2573444"/>
                </a:cubicBezTo>
                <a:cubicBezTo>
                  <a:pt x="1946829" y="2573444"/>
                  <a:pt x="1945812" y="2573032"/>
                  <a:pt x="1944429" y="2572207"/>
                </a:cubicBezTo>
                <a:cubicBezTo>
                  <a:pt x="1943044" y="2571382"/>
                  <a:pt x="1941351" y="2570454"/>
                  <a:pt x="1939348" y="2569423"/>
                </a:cubicBezTo>
                <a:cubicBezTo>
                  <a:pt x="1937345" y="2568392"/>
                  <a:pt x="1934973" y="2567450"/>
                  <a:pt x="1932234" y="2566595"/>
                </a:cubicBezTo>
                <a:cubicBezTo>
                  <a:pt x="1929495" y="2565741"/>
                  <a:pt x="1926417" y="2565314"/>
                  <a:pt x="1923000" y="2565314"/>
                </a:cubicBezTo>
                <a:cubicBezTo>
                  <a:pt x="1919818" y="2565314"/>
                  <a:pt x="1917050" y="2565741"/>
                  <a:pt x="1914693" y="2566595"/>
                </a:cubicBezTo>
                <a:cubicBezTo>
                  <a:pt x="1912337" y="2567450"/>
                  <a:pt x="1910393" y="2568584"/>
                  <a:pt x="1908861" y="2569997"/>
                </a:cubicBezTo>
                <a:cubicBezTo>
                  <a:pt x="1907329" y="2571411"/>
                  <a:pt x="1906181" y="2573090"/>
                  <a:pt x="1905415" y="2575034"/>
                </a:cubicBezTo>
                <a:cubicBezTo>
                  <a:pt x="1904649" y="2576978"/>
                  <a:pt x="1904266" y="2579040"/>
                  <a:pt x="1904266" y="2581220"/>
                </a:cubicBezTo>
                <a:cubicBezTo>
                  <a:pt x="1904266" y="2584401"/>
                  <a:pt x="1905003" y="2587141"/>
                  <a:pt x="1906475" y="2589438"/>
                </a:cubicBezTo>
                <a:cubicBezTo>
                  <a:pt x="1907948" y="2591736"/>
                  <a:pt x="1909907" y="2593768"/>
                  <a:pt x="1912352" y="2595535"/>
                </a:cubicBezTo>
                <a:cubicBezTo>
                  <a:pt x="1914797" y="2597303"/>
                  <a:pt x="1917580" y="2598923"/>
                  <a:pt x="1920703" y="2600396"/>
                </a:cubicBezTo>
                <a:cubicBezTo>
                  <a:pt x="1923825" y="2601868"/>
                  <a:pt x="1927006" y="2603356"/>
                  <a:pt x="1930246" y="2604858"/>
                </a:cubicBezTo>
                <a:cubicBezTo>
                  <a:pt x="1933486" y="2606360"/>
                  <a:pt x="1936667" y="2608010"/>
                  <a:pt x="1939789" y="2609807"/>
                </a:cubicBezTo>
                <a:cubicBezTo>
                  <a:pt x="1942911" y="2611604"/>
                  <a:pt x="1945695" y="2613724"/>
                  <a:pt x="1948140" y="2616169"/>
                </a:cubicBezTo>
                <a:cubicBezTo>
                  <a:pt x="1950584" y="2618614"/>
                  <a:pt x="1952559" y="2621501"/>
                  <a:pt x="1954061" y="2624829"/>
                </a:cubicBezTo>
                <a:cubicBezTo>
                  <a:pt x="1955563" y="2628158"/>
                  <a:pt x="1956313" y="2632090"/>
                  <a:pt x="1956313" y="2636626"/>
                </a:cubicBezTo>
                <a:cubicBezTo>
                  <a:pt x="1956313" y="2641987"/>
                  <a:pt x="1955327" y="2646759"/>
                  <a:pt x="1953353" y="2650941"/>
                </a:cubicBezTo>
                <a:cubicBezTo>
                  <a:pt x="1951380" y="2655124"/>
                  <a:pt x="1948641" y="2658673"/>
                  <a:pt x="1945135" y="2661589"/>
                </a:cubicBezTo>
                <a:cubicBezTo>
                  <a:pt x="1941630" y="2664506"/>
                  <a:pt x="1937507" y="2666700"/>
                  <a:pt x="1932764" y="2668173"/>
                </a:cubicBezTo>
                <a:cubicBezTo>
                  <a:pt x="1928022" y="2669646"/>
                  <a:pt x="1922911" y="2670382"/>
                  <a:pt x="1917433" y="2670382"/>
                </a:cubicBezTo>
                <a:cubicBezTo>
                  <a:pt x="1913603" y="2670382"/>
                  <a:pt x="1910054" y="2670058"/>
                  <a:pt x="1906785" y="2669410"/>
                </a:cubicBezTo>
                <a:cubicBezTo>
                  <a:pt x="1903515" y="2668762"/>
                  <a:pt x="1900599" y="2667967"/>
                  <a:pt x="1898037" y="2667024"/>
                </a:cubicBezTo>
                <a:cubicBezTo>
                  <a:pt x="1895474" y="2666082"/>
                  <a:pt x="1893324" y="2665110"/>
                  <a:pt x="1891586" y="2664108"/>
                </a:cubicBezTo>
                <a:cubicBezTo>
                  <a:pt x="1889848" y="2663107"/>
                  <a:pt x="1888640" y="2662252"/>
                  <a:pt x="1887963" y="2661545"/>
                </a:cubicBezTo>
                <a:cubicBezTo>
                  <a:pt x="1887285" y="2660838"/>
                  <a:pt x="1886784" y="2659940"/>
                  <a:pt x="1886460" y="2658850"/>
                </a:cubicBezTo>
                <a:cubicBezTo>
                  <a:pt x="1886137" y="2657760"/>
                  <a:pt x="1885975" y="2656302"/>
                  <a:pt x="1885975" y="2654476"/>
                </a:cubicBezTo>
                <a:cubicBezTo>
                  <a:pt x="1885975" y="2653180"/>
                  <a:pt x="1886033" y="2652105"/>
                  <a:pt x="1886152" y="2651251"/>
                </a:cubicBezTo>
                <a:cubicBezTo>
                  <a:pt x="1886269" y="2650397"/>
                  <a:pt x="1886445" y="2649704"/>
                  <a:pt x="1886682" y="2649174"/>
                </a:cubicBezTo>
                <a:cubicBezTo>
                  <a:pt x="1886917" y="2648644"/>
                  <a:pt x="1887212" y="2648276"/>
                  <a:pt x="1887565" y="2648069"/>
                </a:cubicBezTo>
                <a:cubicBezTo>
                  <a:pt x="1887919" y="2647863"/>
                  <a:pt x="1888331" y="2647760"/>
                  <a:pt x="1888802" y="2647760"/>
                </a:cubicBezTo>
                <a:cubicBezTo>
                  <a:pt x="1889627" y="2647760"/>
                  <a:pt x="1890790" y="2648261"/>
                  <a:pt x="1892292" y="2649262"/>
                </a:cubicBezTo>
                <a:cubicBezTo>
                  <a:pt x="1893795" y="2650264"/>
                  <a:pt x="1895724" y="2651354"/>
                  <a:pt x="1898081" y="2652532"/>
                </a:cubicBezTo>
                <a:cubicBezTo>
                  <a:pt x="1900437" y="2653710"/>
                  <a:pt x="1903279" y="2654815"/>
                  <a:pt x="1906608" y="2655846"/>
                </a:cubicBezTo>
                <a:cubicBezTo>
                  <a:pt x="1909936" y="2656877"/>
                  <a:pt x="1913780" y="2657392"/>
                  <a:pt x="1918140" y="2657392"/>
                </a:cubicBezTo>
                <a:cubicBezTo>
                  <a:pt x="1921439" y="2657392"/>
                  <a:pt x="1924458" y="2656950"/>
                  <a:pt x="1927197" y="2656067"/>
                </a:cubicBezTo>
                <a:cubicBezTo>
                  <a:pt x="1929937" y="2655183"/>
                  <a:pt x="1932293" y="2653931"/>
                  <a:pt x="1934267" y="2652311"/>
                </a:cubicBezTo>
                <a:cubicBezTo>
                  <a:pt x="1936240" y="2650691"/>
                  <a:pt x="1937757" y="2648703"/>
                  <a:pt x="1938818" y="2646346"/>
                </a:cubicBezTo>
                <a:cubicBezTo>
                  <a:pt x="1939878" y="2643990"/>
                  <a:pt x="1940408" y="2641309"/>
                  <a:pt x="1940408" y="2638305"/>
                </a:cubicBezTo>
                <a:cubicBezTo>
                  <a:pt x="1940408" y="2635065"/>
                  <a:pt x="1939672" y="2632296"/>
                  <a:pt x="1938199" y="2629998"/>
                </a:cubicBezTo>
                <a:cubicBezTo>
                  <a:pt x="1936726" y="2627701"/>
                  <a:pt x="1934782" y="2625683"/>
                  <a:pt x="1932367" y="2623945"/>
                </a:cubicBezTo>
                <a:cubicBezTo>
                  <a:pt x="1929952" y="2622208"/>
                  <a:pt x="1927197" y="2620617"/>
                  <a:pt x="1924105" y="2619173"/>
                </a:cubicBezTo>
                <a:cubicBezTo>
                  <a:pt x="1921012" y="2617730"/>
                  <a:pt x="1917845" y="2616257"/>
                  <a:pt x="1914605" y="2614755"/>
                </a:cubicBezTo>
                <a:cubicBezTo>
                  <a:pt x="1911365" y="2613253"/>
                  <a:pt x="1908214" y="2611589"/>
                  <a:pt x="1905150" y="2609762"/>
                </a:cubicBezTo>
                <a:cubicBezTo>
                  <a:pt x="1902087" y="2607936"/>
                  <a:pt x="1899347" y="2605786"/>
                  <a:pt x="1896932" y="2603312"/>
                </a:cubicBezTo>
                <a:cubicBezTo>
                  <a:pt x="1894516" y="2600837"/>
                  <a:pt x="1892558" y="2597936"/>
                  <a:pt x="1891056" y="2594608"/>
                </a:cubicBezTo>
                <a:cubicBezTo>
                  <a:pt x="1889553" y="2591279"/>
                  <a:pt x="1888802" y="2587288"/>
                  <a:pt x="1888802" y="2582634"/>
                </a:cubicBezTo>
                <a:cubicBezTo>
                  <a:pt x="1888802" y="2577862"/>
                  <a:pt x="1889671" y="2573606"/>
                  <a:pt x="1891409" y="2569865"/>
                </a:cubicBezTo>
                <a:cubicBezTo>
                  <a:pt x="1893147" y="2566124"/>
                  <a:pt x="1895562" y="2562987"/>
                  <a:pt x="1898656" y="2560454"/>
                </a:cubicBezTo>
                <a:cubicBezTo>
                  <a:pt x="1901748" y="2557921"/>
                  <a:pt x="1905430" y="2555991"/>
                  <a:pt x="1909701" y="2554666"/>
                </a:cubicBezTo>
                <a:cubicBezTo>
                  <a:pt x="1913972" y="2553340"/>
                  <a:pt x="1918582" y="2552678"/>
                  <a:pt x="1923530" y="2552678"/>
                </a:cubicBezTo>
                <a:close/>
                <a:moveTo>
                  <a:pt x="1447275" y="2552678"/>
                </a:moveTo>
                <a:cubicBezTo>
                  <a:pt x="1449809" y="2552678"/>
                  <a:pt x="1452357" y="2552898"/>
                  <a:pt x="1454920" y="2553340"/>
                </a:cubicBezTo>
                <a:cubicBezTo>
                  <a:pt x="1457483" y="2553782"/>
                  <a:pt x="1459898" y="2554371"/>
                  <a:pt x="1462165" y="2555108"/>
                </a:cubicBezTo>
                <a:cubicBezTo>
                  <a:pt x="1464432" y="2555844"/>
                  <a:pt x="1466451" y="2556669"/>
                  <a:pt x="1468219" y="2557582"/>
                </a:cubicBezTo>
                <a:cubicBezTo>
                  <a:pt x="1469986" y="2558495"/>
                  <a:pt x="1471150" y="2559231"/>
                  <a:pt x="1471710" y="2559791"/>
                </a:cubicBezTo>
                <a:cubicBezTo>
                  <a:pt x="1472269" y="2560351"/>
                  <a:pt x="1472637" y="2560793"/>
                  <a:pt x="1472814" y="2561117"/>
                </a:cubicBezTo>
                <a:cubicBezTo>
                  <a:pt x="1472990" y="2561441"/>
                  <a:pt x="1473137" y="2561853"/>
                  <a:pt x="1473255" y="2562354"/>
                </a:cubicBezTo>
                <a:cubicBezTo>
                  <a:pt x="1473374" y="2562855"/>
                  <a:pt x="1473462" y="2563458"/>
                  <a:pt x="1473522" y="2564165"/>
                </a:cubicBezTo>
                <a:cubicBezTo>
                  <a:pt x="1473580" y="2564872"/>
                  <a:pt x="1473610" y="2565785"/>
                  <a:pt x="1473610" y="2566905"/>
                </a:cubicBezTo>
                <a:cubicBezTo>
                  <a:pt x="1473610" y="2567965"/>
                  <a:pt x="1473566" y="2568908"/>
                  <a:pt x="1473477" y="2569732"/>
                </a:cubicBezTo>
                <a:cubicBezTo>
                  <a:pt x="1473388" y="2570557"/>
                  <a:pt x="1473255" y="2571249"/>
                  <a:pt x="1473079" y="2571809"/>
                </a:cubicBezTo>
                <a:cubicBezTo>
                  <a:pt x="1472903" y="2572369"/>
                  <a:pt x="1472652" y="2572781"/>
                  <a:pt x="1472328" y="2573046"/>
                </a:cubicBezTo>
                <a:cubicBezTo>
                  <a:pt x="1472003" y="2573311"/>
                  <a:pt x="1471636" y="2573444"/>
                  <a:pt x="1471224" y="2573444"/>
                </a:cubicBezTo>
                <a:cubicBezTo>
                  <a:pt x="1470576" y="2573444"/>
                  <a:pt x="1469560" y="2573032"/>
                  <a:pt x="1468174" y="2572207"/>
                </a:cubicBezTo>
                <a:cubicBezTo>
                  <a:pt x="1466790" y="2571382"/>
                  <a:pt x="1465096" y="2570454"/>
                  <a:pt x="1463094" y="2569423"/>
                </a:cubicBezTo>
                <a:cubicBezTo>
                  <a:pt x="1461090" y="2568392"/>
                  <a:pt x="1458719" y="2567450"/>
                  <a:pt x="1455981" y="2566595"/>
                </a:cubicBezTo>
                <a:cubicBezTo>
                  <a:pt x="1453241" y="2565741"/>
                  <a:pt x="1450163" y="2565314"/>
                  <a:pt x="1446746" y="2565314"/>
                </a:cubicBezTo>
                <a:cubicBezTo>
                  <a:pt x="1443564" y="2565314"/>
                  <a:pt x="1440796" y="2565741"/>
                  <a:pt x="1438439" y="2566595"/>
                </a:cubicBezTo>
                <a:cubicBezTo>
                  <a:pt x="1436083" y="2567450"/>
                  <a:pt x="1434138" y="2568584"/>
                  <a:pt x="1432607" y="2569997"/>
                </a:cubicBezTo>
                <a:cubicBezTo>
                  <a:pt x="1431075" y="2571411"/>
                  <a:pt x="1429926" y="2573090"/>
                  <a:pt x="1429160" y="2575034"/>
                </a:cubicBezTo>
                <a:cubicBezTo>
                  <a:pt x="1428395" y="2576978"/>
                  <a:pt x="1428011" y="2579040"/>
                  <a:pt x="1428011" y="2581220"/>
                </a:cubicBezTo>
                <a:cubicBezTo>
                  <a:pt x="1428011" y="2584401"/>
                  <a:pt x="1428748" y="2587141"/>
                  <a:pt x="1430221" y="2589438"/>
                </a:cubicBezTo>
                <a:cubicBezTo>
                  <a:pt x="1431693" y="2591736"/>
                  <a:pt x="1433652" y="2593768"/>
                  <a:pt x="1436097" y="2595535"/>
                </a:cubicBezTo>
                <a:cubicBezTo>
                  <a:pt x="1438543" y="2597303"/>
                  <a:pt x="1441326" y="2598923"/>
                  <a:pt x="1444448" y="2600396"/>
                </a:cubicBezTo>
                <a:cubicBezTo>
                  <a:pt x="1447571" y="2601868"/>
                  <a:pt x="1450752" y="2603356"/>
                  <a:pt x="1453992" y="2604858"/>
                </a:cubicBezTo>
                <a:cubicBezTo>
                  <a:pt x="1457232" y="2606360"/>
                  <a:pt x="1460412" y="2608010"/>
                  <a:pt x="1463534" y="2609807"/>
                </a:cubicBezTo>
                <a:cubicBezTo>
                  <a:pt x="1466657" y="2611604"/>
                  <a:pt x="1469442" y="2613724"/>
                  <a:pt x="1471886" y="2616169"/>
                </a:cubicBezTo>
                <a:cubicBezTo>
                  <a:pt x="1474331" y="2618614"/>
                  <a:pt x="1476304" y="2621501"/>
                  <a:pt x="1477807" y="2624829"/>
                </a:cubicBezTo>
                <a:cubicBezTo>
                  <a:pt x="1479308" y="2628158"/>
                  <a:pt x="1480060" y="2632090"/>
                  <a:pt x="1480060" y="2636626"/>
                </a:cubicBezTo>
                <a:cubicBezTo>
                  <a:pt x="1480060" y="2641987"/>
                  <a:pt x="1479074" y="2646759"/>
                  <a:pt x="1477099" y="2650941"/>
                </a:cubicBezTo>
                <a:cubicBezTo>
                  <a:pt x="1475126" y="2655124"/>
                  <a:pt x="1472387" y="2658673"/>
                  <a:pt x="1468882" y="2661589"/>
                </a:cubicBezTo>
                <a:cubicBezTo>
                  <a:pt x="1465376" y="2664506"/>
                  <a:pt x="1461253" y="2666700"/>
                  <a:pt x="1456511" y="2668173"/>
                </a:cubicBezTo>
                <a:cubicBezTo>
                  <a:pt x="1451768" y="2669646"/>
                  <a:pt x="1446657" y="2670382"/>
                  <a:pt x="1441179" y="2670382"/>
                </a:cubicBezTo>
                <a:cubicBezTo>
                  <a:pt x="1437350" y="2670382"/>
                  <a:pt x="1433800" y="2670058"/>
                  <a:pt x="1430530" y="2669410"/>
                </a:cubicBezTo>
                <a:cubicBezTo>
                  <a:pt x="1427261" y="2668762"/>
                  <a:pt x="1424343" y="2667967"/>
                  <a:pt x="1421781" y="2667024"/>
                </a:cubicBezTo>
                <a:cubicBezTo>
                  <a:pt x="1419218" y="2666082"/>
                  <a:pt x="1417068" y="2665110"/>
                  <a:pt x="1415331" y="2664108"/>
                </a:cubicBezTo>
                <a:cubicBezTo>
                  <a:pt x="1413593" y="2663107"/>
                  <a:pt x="1412385" y="2662252"/>
                  <a:pt x="1411707" y="2661545"/>
                </a:cubicBezTo>
                <a:cubicBezTo>
                  <a:pt x="1411030" y="2660838"/>
                  <a:pt x="1410529" y="2659940"/>
                  <a:pt x="1410205" y="2658850"/>
                </a:cubicBezTo>
                <a:cubicBezTo>
                  <a:pt x="1409881" y="2657760"/>
                  <a:pt x="1409719" y="2656302"/>
                  <a:pt x="1409719" y="2654476"/>
                </a:cubicBezTo>
                <a:cubicBezTo>
                  <a:pt x="1409719" y="2653180"/>
                  <a:pt x="1409778" y="2652105"/>
                  <a:pt x="1409896" y="2651251"/>
                </a:cubicBezTo>
                <a:cubicBezTo>
                  <a:pt x="1410013" y="2650397"/>
                  <a:pt x="1410190" y="2649704"/>
                  <a:pt x="1410426" y="2649174"/>
                </a:cubicBezTo>
                <a:cubicBezTo>
                  <a:pt x="1410662" y="2648644"/>
                  <a:pt x="1410956" y="2648276"/>
                  <a:pt x="1411310" y="2648069"/>
                </a:cubicBezTo>
                <a:cubicBezTo>
                  <a:pt x="1411663" y="2647863"/>
                  <a:pt x="1412075" y="2647760"/>
                  <a:pt x="1412547" y="2647760"/>
                </a:cubicBezTo>
                <a:cubicBezTo>
                  <a:pt x="1413371" y="2647760"/>
                  <a:pt x="1414535" y="2648261"/>
                  <a:pt x="1416038" y="2649262"/>
                </a:cubicBezTo>
                <a:cubicBezTo>
                  <a:pt x="1417539" y="2650264"/>
                  <a:pt x="1419469" y="2651354"/>
                  <a:pt x="1421825" y="2652532"/>
                </a:cubicBezTo>
                <a:cubicBezTo>
                  <a:pt x="1424182" y="2653710"/>
                  <a:pt x="1427025" y="2654815"/>
                  <a:pt x="1430354" y="2655846"/>
                </a:cubicBezTo>
                <a:cubicBezTo>
                  <a:pt x="1433682" y="2656877"/>
                  <a:pt x="1437527" y="2657392"/>
                  <a:pt x="1441886" y="2657392"/>
                </a:cubicBezTo>
                <a:cubicBezTo>
                  <a:pt x="1445184" y="2657392"/>
                  <a:pt x="1448204" y="2656950"/>
                  <a:pt x="1450943" y="2656067"/>
                </a:cubicBezTo>
                <a:cubicBezTo>
                  <a:pt x="1453684" y="2655183"/>
                  <a:pt x="1456039" y="2653931"/>
                  <a:pt x="1458013" y="2652311"/>
                </a:cubicBezTo>
                <a:cubicBezTo>
                  <a:pt x="1459985" y="2650691"/>
                  <a:pt x="1461503" y="2648703"/>
                  <a:pt x="1462563" y="2646346"/>
                </a:cubicBezTo>
                <a:cubicBezTo>
                  <a:pt x="1463623" y="2643990"/>
                  <a:pt x="1464153" y="2641309"/>
                  <a:pt x="1464153" y="2638305"/>
                </a:cubicBezTo>
                <a:cubicBezTo>
                  <a:pt x="1464153" y="2635065"/>
                  <a:pt x="1463417" y="2632296"/>
                  <a:pt x="1461944" y="2629998"/>
                </a:cubicBezTo>
                <a:cubicBezTo>
                  <a:pt x="1460471" y="2627701"/>
                  <a:pt x="1458528" y="2625683"/>
                  <a:pt x="1456113" y="2623945"/>
                </a:cubicBezTo>
                <a:cubicBezTo>
                  <a:pt x="1453697" y="2622208"/>
                  <a:pt x="1450943" y="2620617"/>
                  <a:pt x="1447850" y="2619173"/>
                </a:cubicBezTo>
                <a:cubicBezTo>
                  <a:pt x="1444757" y="2617730"/>
                  <a:pt x="1441592" y="2616257"/>
                  <a:pt x="1438351" y="2614755"/>
                </a:cubicBezTo>
                <a:cubicBezTo>
                  <a:pt x="1435111" y="2613253"/>
                  <a:pt x="1431959" y="2611589"/>
                  <a:pt x="1428895" y="2609762"/>
                </a:cubicBezTo>
                <a:cubicBezTo>
                  <a:pt x="1425831" y="2607936"/>
                  <a:pt x="1423092" y="2605786"/>
                  <a:pt x="1420676" y="2603312"/>
                </a:cubicBezTo>
                <a:cubicBezTo>
                  <a:pt x="1418261" y="2600837"/>
                  <a:pt x="1416303" y="2597936"/>
                  <a:pt x="1414800" y="2594608"/>
                </a:cubicBezTo>
                <a:cubicBezTo>
                  <a:pt x="1413298" y="2591279"/>
                  <a:pt x="1412547" y="2587288"/>
                  <a:pt x="1412547" y="2582634"/>
                </a:cubicBezTo>
                <a:cubicBezTo>
                  <a:pt x="1412547" y="2577862"/>
                  <a:pt x="1413416" y="2573606"/>
                  <a:pt x="1415154" y="2569865"/>
                </a:cubicBezTo>
                <a:cubicBezTo>
                  <a:pt x="1416891" y="2566124"/>
                  <a:pt x="1419307" y="2562987"/>
                  <a:pt x="1422399" y="2560454"/>
                </a:cubicBezTo>
                <a:cubicBezTo>
                  <a:pt x="1425493" y="2557921"/>
                  <a:pt x="1429175" y="2555991"/>
                  <a:pt x="1433447" y="2554666"/>
                </a:cubicBezTo>
                <a:cubicBezTo>
                  <a:pt x="1437718" y="2553340"/>
                  <a:pt x="1442328" y="2552678"/>
                  <a:pt x="1447275" y="2552678"/>
                </a:cubicBezTo>
                <a:close/>
                <a:moveTo>
                  <a:pt x="980551" y="2552678"/>
                </a:moveTo>
                <a:cubicBezTo>
                  <a:pt x="983084" y="2552678"/>
                  <a:pt x="985632" y="2552898"/>
                  <a:pt x="988195" y="2553340"/>
                </a:cubicBezTo>
                <a:cubicBezTo>
                  <a:pt x="990758" y="2553782"/>
                  <a:pt x="993173" y="2554371"/>
                  <a:pt x="995441" y="2555108"/>
                </a:cubicBezTo>
                <a:cubicBezTo>
                  <a:pt x="997709" y="2555844"/>
                  <a:pt x="999727" y="2556669"/>
                  <a:pt x="1001495" y="2557582"/>
                </a:cubicBezTo>
                <a:cubicBezTo>
                  <a:pt x="1003262" y="2558495"/>
                  <a:pt x="1004426" y="2559231"/>
                  <a:pt x="1004985" y="2559791"/>
                </a:cubicBezTo>
                <a:cubicBezTo>
                  <a:pt x="1005545" y="2560351"/>
                  <a:pt x="1005913" y="2560793"/>
                  <a:pt x="1006089" y="2561117"/>
                </a:cubicBezTo>
                <a:cubicBezTo>
                  <a:pt x="1006267" y="2561441"/>
                  <a:pt x="1006414" y="2561853"/>
                  <a:pt x="1006532" y="2562354"/>
                </a:cubicBezTo>
                <a:cubicBezTo>
                  <a:pt x="1006650" y="2562855"/>
                  <a:pt x="1006738" y="2563458"/>
                  <a:pt x="1006797" y="2564165"/>
                </a:cubicBezTo>
                <a:cubicBezTo>
                  <a:pt x="1006856" y="2564872"/>
                  <a:pt x="1006885" y="2565785"/>
                  <a:pt x="1006885" y="2566905"/>
                </a:cubicBezTo>
                <a:cubicBezTo>
                  <a:pt x="1006885" y="2567965"/>
                  <a:pt x="1006841" y="2568908"/>
                  <a:pt x="1006753" y="2569732"/>
                </a:cubicBezTo>
                <a:cubicBezTo>
                  <a:pt x="1006664" y="2570557"/>
                  <a:pt x="1006532" y="2571249"/>
                  <a:pt x="1006355" y="2571809"/>
                </a:cubicBezTo>
                <a:cubicBezTo>
                  <a:pt x="1006179" y="2572369"/>
                  <a:pt x="1005928" y="2572781"/>
                  <a:pt x="1005604" y="2573046"/>
                </a:cubicBezTo>
                <a:cubicBezTo>
                  <a:pt x="1005280" y="2573311"/>
                  <a:pt x="1004912" y="2573444"/>
                  <a:pt x="1004499" y="2573444"/>
                </a:cubicBezTo>
                <a:cubicBezTo>
                  <a:pt x="1003851" y="2573444"/>
                  <a:pt x="1002835" y="2573032"/>
                  <a:pt x="1001451" y="2572207"/>
                </a:cubicBezTo>
                <a:cubicBezTo>
                  <a:pt x="1000066" y="2571382"/>
                  <a:pt x="998372" y="2570454"/>
                  <a:pt x="996369" y="2569423"/>
                </a:cubicBezTo>
                <a:cubicBezTo>
                  <a:pt x="994366" y="2568392"/>
                  <a:pt x="991994" y="2567450"/>
                  <a:pt x="989255" y="2566595"/>
                </a:cubicBezTo>
                <a:cubicBezTo>
                  <a:pt x="986516" y="2565741"/>
                  <a:pt x="983438" y="2565314"/>
                  <a:pt x="980021" y="2565314"/>
                </a:cubicBezTo>
                <a:cubicBezTo>
                  <a:pt x="976840" y="2565314"/>
                  <a:pt x="974071" y="2565741"/>
                  <a:pt x="971715" y="2566595"/>
                </a:cubicBezTo>
                <a:cubicBezTo>
                  <a:pt x="969359" y="2567450"/>
                  <a:pt x="967414" y="2568584"/>
                  <a:pt x="965883" y="2569997"/>
                </a:cubicBezTo>
                <a:cubicBezTo>
                  <a:pt x="964352" y="2571411"/>
                  <a:pt x="963202" y="2573090"/>
                  <a:pt x="962436" y="2575034"/>
                </a:cubicBezTo>
                <a:cubicBezTo>
                  <a:pt x="961670" y="2576978"/>
                  <a:pt x="961288" y="2579040"/>
                  <a:pt x="961288" y="2581220"/>
                </a:cubicBezTo>
                <a:cubicBezTo>
                  <a:pt x="961288" y="2584401"/>
                  <a:pt x="962024" y="2587141"/>
                  <a:pt x="963497" y="2589438"/>
                </a:cubicBezTo>
                <a:cubicBezTo>
                  <a:pt x="964970" y="2591736"/>
                  <a:pt x="966928" y="2593768"/>
                  <a:pt x="969373" y="2595535"/>
                </a:cubicBezTo>
                <a:cubicBezTo>
                  <a:pt x="971818" y="2597303"/>
                  <a:pt x="974601" y="2598923"/>
                  <a:pt x="977724" y="2600396"/>
                </a:cubicBezTo>
                <a:cubicBezTo>
                  <a:pt x="980846" y="2601868"/>
                  <a:pt x="984027" y="2603356"/>
                  <a:pt x="987267" y="2604858"/>
                </a:cubicBezTo>
                <a:cubicBezTo>
                  <a:pt x="990507" y="2606360"/>
                  <a:pt x="993688" y="2608010"/>
                  <a:pt x="996811" y="2609807"/>
                </a:cubicBezTo>
                <a:cubicBezTo>
                  <a:pt x="999934" y="2611604"/>
                  <a:pt x="1002717" y="2613724"/>
                  <a:pt x="1005162" y="2616169"/>
                </a:cubicBezTo>
                <a:cubicBezTo>
                  <a:pt x="1007607" y="2618614"/>
                  <a:pt x="1009581" y="2621501"/>
                  <a:pt x="1011083" y="2624829"/>
                </a:cubicBezTo>
                <a:cubicBezTo>
                  <a:pt x="1012586" y="2628158"/>
                  <a:pt x="1013336" y="2632090"/>
                  <a:pt x="1013336" y="2636626"/>
                </a:cubicBezTo>
                <a:cubicBezTo>
                  <a:pt x="1013336" y="2641987"/>
                  <a:pt x="1012350" y="2646759"/>
                  <a:pt x="1010376" y="2650941"/>
                </a:cubicBezTo>
                <a:cubicBezTo>
                  <a:pt x="1008402" y="2655124"/>
                  <a:pt x="1005663" y="2658673"/>
                  <a:pt x="1002158" y="2661589"/>
                </a:cubicBezTo>
                <a:cubicBezTo>
                  <a:pt x="998652" y="2664506"/>
                  <a:pt x="994528" y="2666700"/>
                  <a:pt x="989785" y="2668173"/>
                </a:cubicBezTo>
                <a:cubicBezTo>
                  <a:pt x="985043" y="2669646"/>
                  <a:pt x="979933" y="2670382"/>
                  <a:pt x="974454" y="2670382"/>
                </a:cubicBezTo>
                <a:cubicBezTo>
                  <a:pt x="970625" y="2670382"/>
                  <a:pt x="967075" y="2670058"/>
                  <a:pt x="963807" y="2669410"/>
                </a:cubicBezTo>
                <a:cubicBezTo>
                  <a:pt x="960536" y="2668762"/>
                  <a:pt x="957620" y="2667967"/>
                  <a:pt x="955058" y="2667024"/>
                </a:cubicBezTo>
                <a:cubicBezTo>
                  <a:pt x="952496" y="2666082"/>
                  <a:pt x="950346" y="2665110"/>
                  <a:pt x="948608" y="2664108"/>
                </a:cubicBezTo>
                <a:cubicBezTo>
                  <a:pt x="946870" y="2663107"/>
                  <a:pt x="945662" y="2662252"/>
                  <a:pt x="944986" y="2661545"/>
                </a:cubicBezTo>
                <a:cubicBezTo>
                  <a:pt x="944308" y="2660838"/>
                  <a:pt x="943807" y="2659940"/>
                  <a:pt x="943483" y="2658850"/>
                </a:cubicBezTo>
                <a:cubicBezTo>
                  <a:pt x="943159" y="2657760"/>
                  <a:pt x="942997" y="2656302"/>
                  <a:pt x="942997" y="2654476"/>
                </a:cubicBezTo>
                <a:cubicBezTo>
                  <a:pt x="942997" y="2653180"/>
                  <a:pt x="943057" y="2652105"/>
                  <a:pt x="943174" y="2651251"/>
                </a:cubicBezTo>
                <a:cubicBezTo>
                  <a:pt x="943292" y="2650397"/>
                  <a:pt x="943468" y="2649704"/>
                  <a:pt x="943704" y="2649174"/>
                </a:cubicBezTo>
                <a:cubicBezTo>
                  <a:pt x="943939" y="2648644"/>
                  <a:pt x="944234" y="2648276"/>
                  <a:pt x="944588" y="2648069"/>
                </a:cubicBezTo>
                <a:cubicBezTo>
                  <a:pt x="944941" y="2647863"/>
                  <a:pt x="945355" y="2647760"/>
                  <a:pt x="945825" y="2647760"/>
                </a:cubicBezTo>
                <a:cubicBezTo>
                  <a:pt x="946649" y="2647760"/>
                  <a:pt x="947813" y="2648261"/>
                  <a:pt x="949315" y="2649262"/>
                </a:cubicBezTo>
                <a:cubicBezTo>
                  <a:pt x="950817" y="2650264"/>
                  <a:pt x="952745" y="2651354"/>
                  <a:pt x="955103" y="2652532"/>
                </a:cubicBezTo>
                <a:cubicBezTo>
                  <a:pt x="957458" y="2653710"/>
                  <a:pt x="960301" y="2654815"/>
                  <a:pt x="963629" y="2655846"/>
                </a:cubicBezTo>
                <a:cubicBezTo>
                  <a:pt x="966958" y="2656877"/>
                  <a:pt x="970802" y="2657392"/>
                  <a:pt x="975161" y="2657392"/>
                </a:cubicBezTo>
                <a:cubicBezTo>
                  <a:pt x="978460" y="2657392"/>
                  <a:pt x="981479" y="2656950"/>
                  <a:pt x="984219" y="2656067"/>
                </a:cubicBezTo>
                <a:cubicBezTo>
                  <a:pt x="986958" y="2655183"/>
                  <a:pt x="989314" y="2653931"/>
                  <a:pt x="991288" y="2652311"/>
                </a:cubicBezTo>
                <a:cubicBezTo>
                  <a:pt x="993261" y="2650691"/>
                  <a:pt x="994778" y="2648703"/>
                  <a:pt x="995839" y="2646346"/>
                </a:cubicBezTo>
                <a:cubicBezTo>
                  <a:pt x="996899" y="2643990"/>
                  <a:pt x="997429" y="2641309"/>
                  <a:pt x="997429" y="2638305"/>
                </a:cubicBezTo>
                <a:cubicBezTo>
                  <a:pt x="997429" y="2635065"/>
                  <a:pt x="996693" y="2632296"/>
                  <a:pt x="995220" y="2629998"/>
                </a:cubicBezTo>
                <a:cubicBezTo>
                  <a:pt x="993747" y="2627701"/>
                  <a:pt x="991803" y="2625683"/>
                  <a:pt x="989388" y="2623945"/>
                </a:cubicBezTo>
                <a:cubicBezTo>
                  <a:pt x="986973" y="2622208"/>
                  <a:pt x="984219" y="2620617"/>
                  <a:pt x="981126" y="2619173"/>
                </a:cubicBezTo>
                <a:cubicBezTo>
                  <a:pt x="978033" y="2617730"/>
                  <a:pt x="974867" y="2616257"/>
                  <a:pt x="971626" y="2614755"/>
                </a:cubicBezTo>
                <a:cubicBezTo>
                  <a:pt x="968386" y="2613253"/>
                  <a:pt x="965235" y="2611589"/>
                  <a:pt x="962171" y="2609762"/>
                </a:cubicBezTo>
                <a:cubicBezTo>
                  <a:pt x="959108" y="2607936"/>
                  <a:pt x="956369" y="2605786"/>
                  <a:pt x="953954" y="2603312"/>
                </a:cubicBezTo>
                <a:cubicBezTo>
                  <a:pt x="951539" y="2600837"/>
                  <a:pt x="949580" y="2597936"/>
                  <a:pt x="948078" y="2594608"/>
                </a:cubicBezTo>
                <a:cubicBezTo>
                  <a:pt x="946575" y="2591279"/>
                  <a:pt x="945825" y="2587288"/>
                  <a:pt x="945825" y="2582634"/>
                </a:cubicBezTo>
                <a:cubicBezTo>
                  <a:pt x="945825" y="2577862"/>
                  <a:pt x="946694" y="2573606"/>
                  <a:pt x="948431" y="2569865"/>
                </a:cubicBezTo>
                <a:cubicBezTo>
                  <a:pt x="950169" y="2566124"/>
                  <a:pt x="952584" y="2562987"/>
                  <a:pt x="955677" y="2560454"/>
                </a:cubicBezTo>
                <a:cubicBezTo>
                  <a:pt x="958769" y="2557921"/>
                  <a:pt x="962451" y="2555991"/>
                  <a:pt x="966723" y="2554666"/>
                </a:cubicBezTo>
                <a:cubicBezTo>
                  <a:pt x="970993" y="2553340"/>
                  <a:pt x="975603" y="2552678"/>
                  <a:pt x="980551" y="2552678"/>
                </a:cubicBezTo>
                <a:close/>
                <a:moveTo>
                  <a:pt x="504296" y="2552678"/>
                </a:moveTo>
                <a:cubicBezTo>
                  <a:pt x="506829" y="2552678"/>
                  <a:pt x="509377" y="2552898"/>
                  <a:pt x="511940" y="2553340"/>
                </a:cubicBezTo>
                <a:cubicBezTo>
                  <a:pt x="514502" y="2553782"/>
                  <a:pt x="516918" y="2554371"/>
                  <a:pt x="519186" y="2555108"/>
                </a:cubicBezTo>
                <a:cubicBezTo>
                  <a:pt x="521454" y="2555844"/>
                  <a:pt x="523472" y="2556669"/>
                  <a:pt x="525239" y="2557582"/>
                </a:cubicBezTo>
                <a:cubicBezTo>
                  <a:pt x="527006" y="2558495"/>
                  <a:pt x="528170" y="2559231"/>
                  <a:pt x="528729" y="2559791"/>
                </a:cubicBezTo>
                <a:cubicBezTo>
                  <a:pt x="529289" y="2560351"/>
                  <a:pt x="529657" y="2560793"/>
                  <a:pt x="529834" y="2561117"/>
                </a:cubicBezTo>
                <a:cubicBezTo>
                  <a:pt x="530011" y="2561441"/>
                  <a:pt x="530158" y="2561853"/>
                  <a:pt x="530276" y="2562354"/>
                </a:cubicBezTo>
                <a:cubicBezTo>
                  <a:pt x="530394" y="2562855"/>
                  <a:pt x="530482" y="2563458"/>
                  <a:pt x="530541" y="2564165"/>
                </a:cubicBezTo>
                <a:cubicBezTo>
                  <a:pt x="530600" y="2564872"/>
                  <a:pt x="530629" y="2565785"/>
                  <a:pt x="530629" y="2566905"/>
                </a:cubicBezTo>
                <a:cubicBezTo>
                  <a:pt x="530629" y="2567965"/>
                  <a:pt x="530585" y="2568908"/>
                  <a:pt x="530497" y="2569732"/>
                </a:cubicBezTo>
                <a:cubicBezTo>
                  <a:pt x="530408" y="2570557"/>
                  <a:pt x="530276" y="2571249"/>
                  <a:pt x="530099" y="2571809"/>
                </a:cubicBezTo>
                <a:cubicBezTo>
                  <a:pt x="529922" y="2572369"/>
                  <a:pt x="529672" y="2572781"/>
                  <a:pt x="529348" y="2573046"/>
                </a:cubicBezTo>
                <a:cubicBezTo>
                  <a:pt x="529024" y="2573311"/>
                  <a:pt x="528656" y="2573444"/>
                  <a:pt x="528243" y="2573444"/>
                </a:cubicBezTo>
                <a:cubicBezTo>
                  <a:pt x="527595" y="2573444"/>
                  <a:pt x="526579" y="2573032"/>
                  <a:pt x="525195" y="2572207"/>
                </a:cubicBezTo>
                <a:cubicBezTo>
                  <a:pt x="523810" y="2571382"/>
                  <a:pt x="522116" y="2570454"/>
                  <a:pt x="520113" y="2569423"/>
                </a:cubicBezTo>
                <a:cubicBezTo>
                  <a:pt x="518111" y="2568392"/>
                  <a:pt x="515739" y="2567450"/>
                  <a:pt x="513000" y="2566595"/>
                </a:cubicBezTo>
                <a:cubicBezTo>
                  <a:pt x="510261" y="2565741"/>
                  <a:pt x="507183" y="2565314"/>
                  <a:pt x="503766" y="2565314"/>
                </a:cubicBezTo>
                <a:cubicBezTo>
                  <a:pt x="500585" y="2565314"/>
                  <a:pt x="497816" y="2565741"/>
                  <a:pt x="495459" y="2566595"/>
                </a:cubicBezTo>
                <a:cubicBezTo>
                  <a:pt x="493103" y="2567450"/>
                  <a:pt x="491159" y="2568584"/>
                  <a:pt x="489627" y="2569997"/>
                </a:cubicBezTo>
                <a:cubicBezTo>
                  <a:pt x="488095" y="2571411"/>
                  <a:pt x="486947" y="2573090"/>
                  <a:pt x="486181" y="2575034"/>
                </a:cubicBezTo>
                <a:cubicBezTo>
                  <a:pt x="485415" y="2576978"/>
                  <a:pt x="485032" y="2579040"/>
                  <a:pt x="485032" y="2581220"/>
                </a:cubicBezTo>
                <a:cubicBezTo>
                  <a:pt x="485032" y="2584401"/>
                  <a:pt x="485768" y="2587141"/>
                  <a:pt x="487241" y="2589438"/>
                </a:cubicBezTo>
                <a:cubicBezTo>
                  <a:pt x="488714" y="2591736"/>
                  <a:pt x="490673" y="2593768"/>
                  <a:pt x="493118" y="2595535"/>
                </a:cubicBezTo>
                <a:cubicBezTo>
                  <a:pt x="495562" y="2597303"/>
                  <a:pt x="498346" y="2598923"/>
                  <a:pt x="501468" y="2600396"/>
                </a:cubicBezTo>
                <a:cubicBezTo>
                  <a:pt x="504591" y="2601868"/>
                  <a:pt x="507772" y="2603356"/>
                  <a:pt x="511012" y="2604858"/>
                </a:cubicBezTo>
                <a:cubicBezTo>
                  <a:pt x="514252" y="2606360"/>
                  <a:pt x="517433" y="2608010"/>
                  <a:pt x="520555" y="2609807"/>
                </a:cubicBezTo>
                <a:cubicBezTo>
                  <a:pt x="523678" y="2611604"/>
                  <a:pt x="526461" y="2613724"/>
                  <a:pt x="528906" y="2616169"/>
                </a:cubicBezTo>
                <a:cubicBezTo>
                  <a:pt x="531351" y="2618614"/>
                  <a:pt x="533324" y="2621501"/>
                  <a:pt x="534827" y="2624829"/>
                </a:cubicBezTo>
                <a:cubicBezTo>
                  <a:pt x="536329" y="2628158"/>
                  <a:pt x="537080" y="2632090"/>
                  <a:pt x="537080" y="2636626"/>
                </a:cubicBezTo>
                <a:cubicBezTo>
                  <a:pt x="537080" y="2641987"/>
                  <a:pt x="536093" y="2646759"/>
                  <a:pt x="534120" y="2650941"/>
                </a:cubicBezTo>
                <a:cubicBezTo>
                  <a:pt x="532146" y="2655124"/>
                  <a:pt x="529407" y="2658673"/>
                  <a:pt x="525902" y="2661589"/>
                </a:cubicBezTo>
                <a:cubicBezTo>
                  <a:pt x="522396" y="2664506"/>
                  <a:pt x="518273" y="2666700"/>
                  <a:pt x="513530" y="2668173"/>
                </a:cubicBezTo>
                <a:cubicBezTo>
                  <a:pt x="508788" y="2669646"/>
                  <a:pt x="503677" y="2670382"/>
                  <a:pt x="498199" y="2670382"/>
                </a:cubicBezTo>
                <a:cubicBezTo>
                  <a:pt x="494369" y="2670382"/>
                  <a:pt x="490820" y="2670058"/>
                  <a:pt x="487550" y="2669410"/>
                </a:cubicBezTo>
                <a:cubicBezTo>
                  <a:pt x="484281" y="2668762"/>
                  <a:pt x="481365" y="2667967"/>
                  <a:pt x="478802" y="2667024"/>
                </a:cubicBezTo>
                <a:cubicBezTo>
                  <a:pt x="476239" y="2666082"/>
                  <a:pt x="474089" y="2665110"/>
                  <a:pt x="472351" y="2664108"/>
                </a:cubicBezTo>
                <a:cubicBezTo>
                  <a:pt x="470614" y="2663107"/>
                  <a:pt x="469406" y="2662252"/>
                  <a:pt x="468728" y="2661545"/>
                </a:cubicBezTo>
                <a:cubicBezTo>
                  <a:pt x="468051" y="2660838"/>
                  <a:pt x="467550" y="2659940"/>
                  <a:pt x="467226" y="2658850"/>
                </a:cubicBezTo>
                <a:cubicBezTo>
                  <a:pt x="466902" y="2657760"/>
                  <a:pt x="466740" y="2656302"/>
                  <a:pt x="466740" y="2654476"/>
                </a:cubicBezTo>
                <a:cubicBezTo>
                  <a:pt x="466740" y="2653180"/>
                  <a:pt x="466799" y="2652105"/>
                  <a:pt x="466917" y="2651251"/>
                </a:cubicBezTo>
                <a:cubicBezTo>
                  <a:pt x="467035" y="2650397"/>
                  <a:pt x="467211" y="2649704"/>
                  <a:pt x="467447" y="2649174"/>
                </a:cubicBezTo>
                <a:cubicBezTo>
                  <a:pt x="467683" y="2648644"/>
                  <a:pt x="467977" y="2648276"/>
                  <a:pt x="468331" y="2648069"/>
                </a:cubicBezTo>
                <a:cubicBezTo>
                  <a:pt x="468684" y="2647863"/>
                  <a:pt x="469097" y="2647760"/>
                  <a:pt x="469568" y="2647760"/>
                </a:cubicBezTo>
                <a:cubicBezTo>
                  <a:pt x="470393" y="2647760"/>
                  <a:pt x="471556" y="2648261"/>
                  <a:pt x="473058" y="2649262"/>
                </a:cubicBezTo>
                <a:cubicBezTo>
                  <a:pt x="474561" y="2650264"/>
                  <a:pt x="476490" y="2651354"/>
                  <a:pt x="478846" y="2652532"/>
                </a:cubicBezTo>
                <a:cubicBezTo>
                  <a:pt x="481203" y="2653710"/>
                  <a:pt x="484045" y="2654815"/>
                  <a:pt x="487374" y="2655846"/>
                </a:cubicBezTo>
                <a:cubicBezTo>
                  <a:pt x="490702" y="2656877"/>
                  <a:pt x="494546" y="2657392"/>
                  <a:pt x="498906" y="2657392"/>
                </a:cubicBezTo>
                <a:cubicBezTo>
                  <a:pt x="502205" y="2657392"/>
                  <a:pt x="505224" y="2656950"/>
                  <a:pt x="507963" y="2656067"/>
                </a:cubicBezTo>
                <a:cubicBezTo>
                  <a:pt x="510702" y="2655183"/>
                  <a:pt x="513059" y="2653931"/>
                  <a:pt x="515032" y="2652311"/>
                </a:cubicBezTo>
                <a:cubicBezTo>
                  <a:pt x="517006" y="2650691"/>
                  <a:pt x="518523" y="2648703"/>
                  <a:pt x="519583" y="2646346"/>
                </a:cubicBezTo>
                <a:cubicBezTo>
                  <a:pt x="520644" y="2643990"/>
                  <a:pt x="521174" y="2641309"/>
                  <a:pt x="521174" y="2638305"/>
                </a:cubicBezTo>
                <a:cubicBezTo>
                  <a:pt x="521174" y="2635065"/>
                  <a:pt x="520438" y="2632296"/>
                  <a:pt x="518965" y="2629998"/>
                </a:cubicBezTo>
                <a:cubicBezTo>
                  <a:pt x="517492" y="2627701"/>
                  <a:pt x="515548" y="2625683"/>
                  <a:pt x="513133" y="2623945"/>
                </a:cubicBezTo>
                <a:cubicBezTo>
                  <a:pt x="510717" y="2622208"/>
                  <a:pt x="507963" y="2620617"/>
                  <a:pt x="504870" y="2619173"/>
                </a:cubicBezTo>
                <a:cubicBezTo>
                  <a:pt x="501778" y="2617730"/>
                  <a:pt x="498611" y="2616257"/>
                  <a:pt x="495371" y="2614755"/>
                </a:cubicBezTo>
                <a:cubicBezTo>
                  <a:pt x="492131" y="2613253"/>
                  <a:pt x="488979" y="2611589"/>
                  <a:pt x="485916" y="2609762"/>
                </a:cubicBezTo>
                <a:cubicBezTo>
                  <a:pt x="482852" y="2607936"/>
                  <a:pt x="480113" y="2605786"/>
                  <a:pt x="477698" y="2603312"/>
                </a:cubicBezTo>
                <a:cubicBezTo>
                  <a:pt x="475282" y="2600837"/>
                  <a:pt x="473323" y="2597936"/>
                  <a:pt x="471821" y="2594608"/>
                </a:cubicBezTo>
                <a:cubicBezTo>
                  <a:pt x="470319" y="2591279"/>
                  <a:pt x="469568" y="2587288"/>
                  <a:pt x="469568" y="2582634"/>
                </a:cubicBezTo>
                <a:cubicBezTo>
                  <a:pt x="469568" y="2577862"/>
                  <a:pt x="470437" y="2573606"/>
                  <a:pt x="472175" y="2569865"/>
                </a:cubicBezTo>
                <a:cubicBezTo>
                  <a:pt x="473913" y="2566124"/>
                  <a:pt x="476328" y="2562987"/>
                  <a:pt x="479421" y="2560454"/>
                </a:cubicBezTo>
                <a:cubicBezTo>
                  <a:pt x="482514" y="2557921"/>
                  <a:pt x="486195" y="2555991"/>
                  <a:pt x="490467" y="2554666"/>
                </a:cubicBezTo>
                <a:cubicBezTo>
                  <a:pt x="494738" y="2553340"/>
                  <a:pt x="499347" y="2552678"/>
                  <a:pt x="504296" y="2552678"/>
                </a:cubicBezTo>
                <a:close/>
                <a:moveTo>
                  <a:pt x="37573" y="2552678"/>
                </a:moveTo>
                <a:cubicBezTo>
                  <a:pt x="40106" y="2552678"/>
                  <a:pt x="42654" y="2552898"/>
                  <a:pt x="45216" y="2553340"/>
                </a:cubicBezTo>
                <a:cubicBezTo>
                  <a:pt x="47779" y="2553782"/>
                  <a:pt x="50195" y="2554371"/>
                  <a:pt x="52463" y="2555108"/>
                </a:cubicBezTo>
                <a:cubicBezTo>
                  <a:pt x="54731" y="2555844"/>
                  <a:pt x="56748" y="2556669"/>
                  <a:pt x="58516" y="2557582"/>
                </a:cubicBezTo>
                <a:cubicBezTo>
                  <a:pt x="60283" y="2558495"/>
                  <a:pt x="61446" y="2559231"/>
                  <a:pt x="62006" y="2559791"/>
                </a:cubicBezTo>
                <a:cubicBezTo>
                  <a:pt x="62566" y="2560351"/>
                  <a:pt x="62934" y="2560793"/>
                  <a:pt x="63111" y="2561117"/>
                </a:cubicBezTo>
                <a:cubicBezTo>
                  <a:pt x="63287" y="2561441"/>
                  <a:pt x="63435" y="2561853"/>
                  <a:pt x="63553" y="2562354"/>
                </a:cubicBezTo>
                <a:cubicBezTo>
                  <a:pt x="63670" y="2562855"/>
                  <a:pt x="63759" y="2563458"/>
                  <a:pt x="63818" y="2564165"/>
                </a:cubicBezTo>
                <a:cubicBezTo>
                  <a:pt x="63877" y="2564872"/>
                  <a:pt x="63906" y="2565785"/>
                  <a:pt x="63906" y="2566905"/>
                </a:cubicBezTo>
                <a:cubicBezTo>
                  <a:pt x="63906" y="2567965"/>
                  <a:pt x="63862" y="2568908"/>
                  <a:pt x="63773" y="2569732"/>
                </a:cubicBezTo>
                <a:cubicBezTo>
                  <a:pt x="63685" y="2570557"/>
                  <a:pt x="63553" y="2571249"/>
                  <a:pt x="63376" y="2571809"/>
                </a:cubicBezTo>
                <a:cubicBezTo>
                  <a:pt x="63199" y="2572369"/>
                  <a:pt x="62949" y="2572781"/>
                  <a:pt x="62625" y="2573046"/>
                </a:cubicBezTo>
                <a:cubicBezTo>
                  <a:pt x="62301" y="2573311"/>
                  <a:pt x="61932" y="2573444"/>
                  <a:pt x="61520" y="2573444"/>
                </a:cubicBezTo>
                <a:cubicBezTo>
                  <a:pt x="60872" y="2573444"/>
                  <a:pt x="59856" y="2573032"/>
                  <a:pt x="58472" y="2572207"/>
                </a:cubicBezTo>
                <a:cubicBezTo>
                  <a:pt x="57087" y="2571382"/>
                  <a:pt x="55393" y="2570454"/>
                  <a:pt x="53390" y="2569423"/>
                </a:cubicBezTo>
                <a:cubicBezTo>
                  <a:pt x="51387" y="2568392"/>
                  <a:pt x="49016" y="2567450"/>
                  <a:pt x="46277" y="2566595"/>
                </a:cubicBezTo>
                <a:cubicBezTo>
                  <a:pt x="43537" y="2565741"/>
                  <a:pt x="40459" y="2565314"/>
                  <a:pt x="37043" y="2565314"/>
                </a:cubicBezTo>
                <a:cubicBezTo>
                  <a:pt x="33861" y="2565314"/>
                  <a:pt x="31093" y="2565741"/>
                  <a:pt x="28736" y="2566595"/>
                </a:cubicBezTo>
                <a:cubicBezTo>
                  <a:pt x="26380" y="2567450"/>
                  <a:pt x="24436" y="2568584"/>
                  <a:pt x="22904" y="2569997"/>
                </a:cubicBezTo>
                <a:cubicBezTo>
                  <a:pt x="21372" y="2571411"/>
                  <a:pt x="20223" y="2573090"/>
                  <a:pt x="19457" y="2575034"/>
                </a:cubicBezTo>
                <a:cubicBezTo>
                  <a:pt x="18692" y="2576978"/>
                  <a:pt x="18309" y="2579040"/>
                  <a:pt x="18309" y="2581220"/>
                </a:cubicBezTo>
                <a:cubicBezTo>
                  <a:pt x="18309" y="2584401"/>
                  <a:pt x="19045" y="2587141"/>
                  <a:pt x="20518" y="2589438"/>
                </a:cubicBezTo>
                <a:cubicBezTo>
                  <a:pt x="21991" y="2591736"/>
                  <a:pt x="23950" y="2593768"/>
                  <a:pt x="26394" y="2595535"/>
                </a:cubicBezTo>
                <a:cubicBezTo>
                  <a:pt x="28839" y="2597303"/>
                  <a:pt x="31623" y="2598923"/>
                  <a:pt x="34745" y="2600396"/>
                </a:cubicBezTo>
                <a:cubicBezTo>
                  <a:pt x="37867" y="2601868"/>
                  <a:pt x="41049" y="2603356"/>
                  <a:pt x="44289" y="2604858"/>
                </a:cubicBezTo>
                <a:cubicBezTo>
                  <a:pt x="47529" y="2606360"/>
                  <a:pt x="50710" y="2608010"/>
                  <a:pt x="53832" y="2609807"/>
                </a:cubicBezTo>
                <a:cubicBezTo>
                  <a:pt x="56955" y="2611604"/>
                  <a:pt x="59738" y="2613724"/>
                  <a:pt x="62183" y="2616169"/>
                </a:cubicBezTo>
                <a:cubicBezTo>
                  <a:pt x="64628" y="2618614"/>
                  <a:pt x="66601" y="2621501"/>
                  <a:pt x="68103" y="2624829"/>
                </a:cubicBezTo>
                <a:cubicBezTo>
                  <a:pt x="69606" y="2628158"/>
                  <a:pt x="70357" y="2632090"/>
                  <a:pt x="70357" y="2636626"/>
                </a:cubicBezTo>
                <a:cubicBezTo>
                  <a:pt x="70357" y="2641987"/>
                  <a:pt x="69370" y="2646759"/>
                  <a:pt x="67396" y="2650941"/>
                </a:cubicBezTo>
                <a:cubicBezTo>
                  <a:pt x="65423" y="2655124"/>
                  <a:pt x="62684" y="2658673"/>
                  <a:pt x="59178" y="2661589"/>
                </a:cubicBezTo>
                <a:cubicBezTo>
                  <a:pt x="55673" y="2664506"/>
                  <a:pt x="51549" y="2666700"/>
                  <a:pt x="46807" y="2668173"/>
                </a:cubicBezTo>
                <a:cubicBezTo>
                  <a:pt x="42065" y="2669646"/>
                  <a:pt x="36954" y="2670382"/>
                  <a:pt x="31475" y="2670382"/>
                </a:cubicBezTo>
                <a:cubicBezTo>
                  <a:pt x="27646" y="2670382"/>
                  <a:pt x="24097" y="2670058"/>
                  <a:pt x="20827" y="2669410"/>
                </a:cubicBezTo>
                <a:cubicBezTo>
                  <a:pt x="17558" y="2668762"/>
                  <a:pt x="14642" y="2667967"/>
                  <a:pt x="12079" y="2667024"/>
                </a:cubicBezTo>
                <a:cubicBezTo>
                  <a:pt x="9516" y="2666082"/>
                  <a:pt x="7366" y="2665110"/>
                  <a:pt x="5628" y="2664108"/>
                </a:cubicBezTo>
                <a:cubicBezTo>
                  <a:pt x="3890" y="2663107"/>
                  <a:pt x="2683" y="2662252"/>
                  <a:pt x="2005" y="2661545"/>
                </a:cubicBezTo>
                <a:cubicBezTo>
                  <a:pt x="1328" y="2660838"/>
                  <a:pt x="827" y="2659940"/>
                  <a:pt x="503" y="2658850"/>
                </a:cubicBezTo>
                <a:cubicBezTo>
                  <a:pt x="179" y="2657760"/>
                  <a:pt x="17" y="2656302"/>
                  <a:pt x="17" y="2654476"/>
                </a:cubicBezTo>
                <a:cubicBezTo>
                  <a:pt x="17" y="2653180"/>
                  <a:pt x="76" y="2652105"/>
                  <a:pt x="194" y="2651251"/>
                </a:cubicBezTo>
                <a:cubicBezTo>
                  <a:pt x="311" y="2650397"/>
                  <a:pt x="488" y="2649704"/>
                  <a:pt x="724" y="2649174"/>
                </a:cubicBezTo>
                <a:cubicBezTo>
                  <a:pt x="959" y="2648644"/>
                  <a:pt x="1254" y="2648276"/>
                  <a:pt x="1608" y="2648069"/>
                </a:cubicBezTo>
                <a:cubicBezTo>
                  <a:pt x="1961" y="2647863"/>
                  <a:pt x="2373" y="2647760"/>
                  <a:pt x="2845" y="2647760"/>
                </a:cubicBezTo>
                <a:cubicBezTo>
                  <a:pt x="3669" y="2647760"/>
                  <a:pt x="4833" y="2648261"/>
                  <a:pt x="6335" y="2649262"/>
                </a:cubicBezTo>
                <a:cubicBezTo>
                  <a:pt x="7837" y="2650264"/>
                  <a:pt x="9767" y="2651354"/>
                  <a:pt x="12123" y="2652532"/>
                </a:cubicBezTo>
                <a:cubicBezTo>
                  <a:pt x="14480" y="2653710"/>
                  <a:pt x="17322" y="2654815"/>
                  <a:pt x="20650" y="2655846"/>
                </a:cubicBezTo>
                <a:cubicBezTo>
                  <a:pt x="23979" y="2656877"/>
                  <a:pt x="27823" y="2657392"/>
                  <a:pt x="32182" y="2657392"/>
                </a:cubicBezTo>
                <a:cubicBezTo>
                  <a:pt x="35481" y="2657392"/>
                  <a:pt x="38501" y="2656950"/>
                  <a:pt x="41240" y="2656067"/>
                </a:cubicBezTo>
                <a:cubicBezTo>
                  <a:pt x="43979" y="2655183"/>
                  <a:pt x="46336" y="2653931"/>
                  <a:pt x="48309" y="2652311"/>
                </a:cubicBezTo>
                <a:cubicBezTo>
                  <a:pt x="50283" y="2650691"/>
                  <a:pt x="51800" y="2648703"/>
                  <a:pt x="52860" y="2646346"/>
                </a:cubicBezTo>
                <a:cubicBezTo>
                  <a:pt x="53921" y="2643990"/>
                  <a:pt x="54451" y="2641309"/>
                  <a:pt x="54451" y="2638305"/>
                </a:cubicBezTo>
                <a:cubicBezTo>
                  <a:pt x="54451" y="2635065"/>
                  <a:pt x="53714" y="2632296"/>
                  <a:pt x="52242" y="2629998"/>
                </a:cubicBezTo>
                <a:cubicBezTo>
                  <a:pt x="50769" y="2627701"/>
                  <a:pt x="48825" y="2625683"/>
                  <a:pt x="46409" y="2623945"/>
                </a:cubicBezTo>
                <a:cubicBezTo>
                  <a:pt x="43994" y="2622208"/>
                  <a:pt x="41240" y="2620617"/>
                  <a:pt x="38147" y="2619173"/>
                </a:cubicBezTo>
                <a:cubicBezTo>
                  <a:pt x="35054" y="2617730"/>
                  <a:pt x="31888" y="2616257"/>
                  <a:pt x="28648" y="2614755"/>
                </a:cubicBezTo>
                <a:cubicBezTo>
                  <a:pt x="25408" y="2613253"/>
                  <a:pt x="22256" y="2611589"/>
                  <a:pt x="19192" y="2609762"/>
                </a:cubicBezTo>
                <a:cubicBezTo>
                  <a:pt x="16129" y="2607936"/>
                  <a:pt x="13390" y="2605786"/>
                  <a:pt x="10974" y="2603312"/>
                </a:cubicBezTo>
                <a:cubicBezTo>
                  <a:pt x="8559" y="2600837"/>
                  <a:pt x="6600" y="2597936"/>
                  <a:pt x="5098" y="2594608"/>
                </a:cubicBezTo>
                <a:cubicBezTo>
                  <a:pt x="3596" y="2591279"/>
                  <a:pt x="2845" y="2587288"/>
                  <a:pt x="2845" y="2582634"/>
                </a:cubicBezTo>
                <a:cubicBezTo>
                  <a:pt x="2845" y="2577862"/>
                  <a:pt x="3714" y="2573606"/>
                  <a:pt x="5451" y="2569865"/>
                </a:cubicBezTo>
                <a:cubicBezTo>
                  <a:pt x="7189" y="2566124"/>
                  <a:pt x="9605" y="2562987"/>
                  <a:pt x="12698" y="2560454"/>
                </a:cubicBezTo>
                <a:cubicBezTo>
                  <a:pt x="15790" y="2557921"/>
                  <a:pt x="19472" y="2555991"/>
                  <a:pt x="23743" y="2554666"/>
                </a:cubicBezTo>
                <a:cubicBezTo>
                  <a:pt x="28014" y="2553340"/>
                  <a:pt x="32624" y="2552678"/>
                  <a:pt x="37573" y="2552678"/>
                </a:cubicBezTo>
                <a:close/>
                <a:moveTo>
                  <a:pt x="8235357" y="2344806"/>
                </a:moveTo>
                <a:lnTo>
                  <a:pt x="8244689" y="2344806"/>
                </a:lnTo>
                <a:cubicBezTo>
                  <a:pt x="8246603" y="2344806"/>
                  <a:pt x="8248278" y="2344983"/>
                  <a:pt x="8249714" y="2345337"/>
                </a:cubicBezTo>
                <a:cubicBezTo>
                  <a:pt x="8251150" y="2345690"/>
                  <a:pt x="8252406" y="2346250"/>
                  <a:pt x="8253482" y="2347016"/>
                </a:cubicBezTo>
                <a:cubicBezTo>
                  <a:pt x="8254559" y="2347782"/>
                  <a:pt x="8255456" y="2348754"/>
                  <a:pt x="8256174" y="2349932"/>
                </a:cubicBezTo>
                <a:cubicBezTo>
                  <a:pt x="8256892" y="2351110"/>
                  <a:pt x="8257520" y="2352494"/>
                  <a:pt x="8258058" y="2354085"/>
                </a:cubicBezTo>
                <a:lnTo>
                  <a:pt x="8290754" y="2436885"/>
                </a:lnTo>
                <a:lnTo>
                  <a:pt x="8291196" y="2436885"/>
                </a:lnTo>
                <a:lnTo>
                  <a:pt x="8325217" y="2354350"/>
                </a:lnTo>
                <a:cubicBezTo>
                  <a:pt x="8325875" y="2352583"/>
                  <a:pt x="8326594" y="2351081"/>
                  <a:pt x="8327372" y="2349843"/>
                </a:cubicBezTo>
                <a:cubicBezTo>
                  <a:pt x="8328150" y="2348606"/>
                  <a:pt x="8329004" y="2347620"/>
                  <a:pt x="8329931" y="2346883"/>
                </a:cubicBezTo>
                <a:cubicBezTo>
                  <a:pt x="8330859" y="2346147"/>
                  <a:pt x="8331891" y="2345617"/>
                  <a:pt x="8333028" y="2345293"/>
                </a:cubicBezTo>
                <a:cubicBezTo>
                  <a:pt x="8334165" y="2344969"/>
                  <a:pt x="8335482" y="2344806"/>
                  <a:pt x="8336979" y="2344806"/>
                </a:cubicBezTo>
                <a:lnTo>
                  <a:pt x="8346764" y="2344806"/>
                </a:lnTo>
                <a:cubicBezTo>
                  <a:pt x="8347662" y="2344806"/>
                  <a:pt x="8348515" y="2344939"/>
                  <a:pt x="8349323" y="2345204"/>
                </a:cubicBezTo>
                <a:cubicBezTo>
                  <a:pt x="8350131" y="2345469"/>
                  <a:pt x="8350819" y="2345882"/>
                  <a:pt x="8351388" y="2346441"/>
                </a:cubicBezTo>
                <a:cubicBezTo>
                  <a:pt x="8351957" y="2347001"/>
                  <a:pt x="8352421" y="2347708"/>
                  <a:pt x="8352779" y="2348562"/>
                </a:cubicBezTo>
                <a:cubicBezTo>
                  <a:pt x="8353139" y="2349416"/>
                  <a:pt x="8353318" y="2350462"/>
                  <a:pt x="8353318" y="2351699"/>
                </a:cubicBezTo>
                <a:lnTo>
                  <a:pt x="8353318" y="2456855"/>
                </a:lnTo>
                <a:cubicBezTo>
                  <a:pt x="8353318" y="2457327"/>
                  <a:pt x="8353197" y="2457739"/>
                  <a:pt x="8352954" y="2458093"/>
                </a:cubicBezTo>
                <a:cubicBezTo>
                  <a:pt x="8352711" y="2458446"/>
                  <a:pt x="8352287" y="2458726"/>
                  <a:pt x="8351680" y="2458932"/>
                </a:cubicBezTo>
                <a:cubicBezTo>
                  <a:pt x="8351073" y="2459138"/>
                  <a:pt x="8350299" y="2459315"/>
                  <a:pt x="8349359" y="2459462"/>
                </a:cubicBezTo>
                <a:cubicBezTo>
                  <a:pt x="8348419" y="2459610"/>
                  <a:pt x="8347190" y="2459683"/>
                  <a:pt x="8345673" y="2459683"/>
                </a:cubicBezTo>
                <a:cubicBezTo>
                  <a:pt x="8344278" y="2459683"/>
                  <a:pt x="8343079" y="2459610"/>
                  <a:pt x="8342078" y="2459462"/>
                </a:cubicBezTo>
                <a:cubicBezTo>
                  <a:pt x="8341077" y="2459315"/>
                  <a:pt x="8340288" y="2459138"/>
                  <a:pt x="8339712" y="2458932"/>
                </a:cubicBezTo>
                <a:cubicBezTo>
                  <a:pt x="8339135" y="2458726"/>
                  <a:pt x="8338725" y="2458446"/>
                  <a:pt x="8338483" y="2458093"/>
                </a:cubicBezTo>
                <a:cubicBezTo>
                  <a:pt x="8338240" y="2457739"/>
                  <a:pt x="8338119" y="2457327"/>
                  <a:pt x="8338119" y="2456855"/>
                </a:cubicBezTo>
                <a:lnTo>
                  <a:pt x="8338119" y="2357266"/>
                </a:lnTo>
                <a:lnTo>
                  <a:pt x="8337942" y="2357266"/>
                </a:lnTo>
                <a:lnTo>
                  <a:pt x="8297647" y="2457297"/>
                </a:lnTo>
                <a:cubicBezTo>
                  <a:pt x="8297470" y="2457710"/>
                  <a:pt x="8297220" y="2458063"/>
                  <a:pt x="8296896" y="2458358"/>
                </a:cubicBezTo>
                <a:cubicBezTo>
                  <a:pt x="8296572" y="2458652"/>
                  <a:pt x="8296100" y="2458903"/>
                  <a:pt x="8295482" y="2459109"/>
                </a:cubicBezTo>
                <a:cubicBezTo>
                  <a:pt x="8294863" y="2459315"/>
                  <a:pt x="8294127" y="2459462"/>
                  <a:pt x="8293273" y="2459551"/>
                </a:cubicBezTo>
                <a:cubicBezTo>
                  <a:pt x="8292419" y="2459639"/>
                  <a:pt x="8291402" y="2459683"/>
                  <a:pt x="8290224" y="2459683"/>
                </a:cubicBezTo>
                <a:cubicBezTo>
                  <a:pt x="8288987" y="2459683"/>
                  <a:pt x="8287926" y="2459624"/>
                  <a:pt x="8287043" y="2459506"/>
                </a:cubicBezTo>
                <a:cubicBezTo>
                  <a:pt x="8286159" y="2459389"/>
                  <a:pt x="8285423" y="2459227"/>
                  <a:pt x="8284834" y="2459020"/>
                </a:cubicBezTo>
                <a:cubicBezTo>
                  <a:pt x="8284245" y="2458814"/>
                  <a:pt x="8283788" y="2458564"/>
                  <a:pt x="8283464" y="2458269"/>
                </a:cubicBezTo>
                <a:cubicBezTo>
                  <a:pt x="8283140" y="2457975"/>
                  <a:pt x="8282919" y="2457651"/>
                  <a:pt x="8282801" y="2457297"/>
                </a:cubicBezTo>
                <a:lnTo>
                  <a:pt x="8244273" y="2357266"/>
                </a:lnTo>
                <a:lnTo>
                  <a:pt x="8244185" y="2357266"/>
                </a:lnTo>
                <a:lnTo>
                  <a:pt x="8244185" y="2456855"/>
                </a:lnTo>
                <a:cubicBezTo>
                  <a:pt x="8244185" y="2457327"/>
                  <a:pt x="8244064" y="2457739"/>
                  <a:pt x="8243822" y="2458093"/>
                </a:cubicBezTo>
                <a:cubicBezTo>
                  <a:pt x="8243579" y="2458446"/>
                  <a:pt x="8243154" y="2458726"/>
                  <a:pt x="8242547" y="2458932"/>
                </a:cubicBezTo>
                <a:cubicBezTo>
                  <a:pt x="8241940" y="2459138"/>
                  <a:pt x="8241151" y="2459315"/>
                  <a:pt x="8240181" y="2459462"/>
                </a:cubicBezTo>
                <a:cubicBezTo>
                  <a:pt x="8239210" y="2459610"/>
                  <a:pt x="8237966" y="2459683"/>
                  <a:pt x="8236449" y="2459683"/>
                </a:cubicBezTo>
                <a:cubicBezTo>
                  <a:pt x="8234992" y="2459683"/>
                  <a:pt x="8233779" y="2459610"/>
                  <a:pt x="8232809" y="2459462"/>
                </a:cubicBezTo>
                <a:cubicBezTo>
                  <a:pt x="8231838" y="2459315"/>
                  <a:pt x="8231064" y="2459138"/>
                  <a:pt x="8230487" y="2458932"/>
                </a:cubicBezTo>
                <a:cubicBezTo>
                  <a:pt x="8229911" y="2458726"/>
                  <a:pt x="8229517" y="2458446"/>
                  <a:pt x="8229304" y="2458093"/>
                </a:cubicBezTo>
                <a:cubicBezTo>
                  <a:pt x="8229092" y="2457739"/>
                  <a:pt x="8228986" y="2457327"/>
                  <a:pt x="8228986" y="2456855"/>
                </a:cubicBezTo>
                <a:lnTo>
                  <a:pt x="8228986" y="2351699"/>
                </a:lnTo>
                <a:cubicBezTo>
                  <a:pt x="8228986" y="2349225"/>
                  <a:pt x="8229644" y="2347458"/>
                  <a:pt x="8230960" y="2346397"/>
                </a:cubicBezTo>
                <a:cubicBezTo>
                  <a:pt x="8232276" y="2345337"/>
                  <a:pt x="8233741" y="2344806"/>
                  <a:pt x="8235357" y="2344806"/>
                </a:cubicBezTo>
                <a:close/>
                <a:moveTo>
                  <a:pt x="7759107" y="2344806"/>
                </a:moveTo>
                <a:lnTo>
                  <a:pt x="7768439" y="2344806"/>
                </a:lnTo>
                <a:cubicBezTo>
                  <a:pt x="7770353" y="2344806"/>
                  <a:pt x="7772028" y="2344983"/>
                  <a:pt x="7773464" y="2345337"/>
                </a:cubicBezTo>
                <a:cubicBezTo>
                  <a:pt x="7774900" y="2345690"/>
                  <a:pt x="7776156" y="2346250"/>
                  <a:pt x="7777232" y="2347016"/>
                </a:cubicBezTo>
                <a:cubicBezTo>
                  <a:pt x="7778309" y="2347782"/>
                  <a:pt x="7779207" y="2348754"/>
                  <a:pt x="7779925" y="2349932"/>
                </a:cubicBezTo>
                <a:cubicBezTo>
                  <a:pt x="7780643" y="2351110"/>
                  <a:pt x="7781270" y="2352494"/>
                  <a:pt x="7781809" y="2354085"/>
                </a:cubicBezTo>
                <a:lnTo>
                  <a:pt x="7814504" y="2436885"/>
                </a:lnTo>
                <a:lnTo>
                  <a:pt x="7814946" y="2436885"/>
                </a:lnTo>
                <a:lnTo>
                  <a:pt x="7848967" y="2354350"/>
                </a:lnTo>
                <a:cubicBezTo>
                  <a:pt x="7849626" y="2352583"/>
                  <a:pt x="7850344" y="2351081"/>
                  <a:pt x="7851123" y="2349843"/>
                </a:cubicBezTo>
                <a:cubicBezTo>
                  <a:pt x="7851900" y="2348606"/>
                  <a:pt x="7852754" y="2347620"/>
                  <a:pt x="7853682" y="2346883"/>
                </a:cubicBezTo>
                <a:cubicBezTo>
                  <a:pt x="7854610" y="2346147"/>
                  <a:pt x="7855641" y="2345617"/>
                  <a:pt x="7856779" y="2345293"/>
                </a:cubicBezTo>
                <a:cubicBezTo>
                  <a:pt x="7857915" y="2344969"/>
                  <a:pt x="7859232" y="2344806"/>
                  <a:pt x="7860729" y="2344806"/>
                </a:cubicBezTo>
                <a:lnTo>
                  <a:pt x="7870514" y="2344806"/>
                </a:lnTo>
                <a:cubicBezTo>
                  <a:pt x="7871413" y="2344806"/>
                  <a:pt x="7872265" y="2344939"/>
                  <a:pt x="7873073" y="2345204"/>
                </a:cubicBezTo>
                <a:cubicBezTo>
                  <a:pt x="7873881" y="2345469"/>
                  <a:pt x="7874569" y="2345882"/>
                  <a:pt x="7875138" y="2346441"/>
                </a:cubicBezTo>
                <a:cubicBezTo>
                  <a:pt x="7875707" y="2347001"/>
                  <a:pt x="7876171" y="2347708"/>
                  <a:pt x="7876530" y="2348562"/>
                </a:cubicBezTo>
                <a:cubicBezTo>
                  <a:pt x="7876889" y="2349416"/>
                  <a:pt x="7877068" y="2350462"/>
                  <a:pt x="7877068" y="2351699"/>
                </a:cubicBezTo>
                <a:lnTo>
                  <a:pt x="7877068" y="2456855"/>
                </a:lnTo>
                <a:cubicBezTo>
                  <a:pt x="7877068" y="2457327"/>
                  <a:pt x="7876947" y="2457739"/>
                  <a:pt x="7876705" y="2458093"/>
                </a:cubicBezTo>
                <a:cubicBezTo>
                  <a:pt x="7876462" y="2458446"/>
                  <a:pt x="7876037" y="2458726"/>
                  <a:pt x="7875430" y="2458932"/>
                </a:cubicBezTo>
                <a:cubicBezTo>
                  <a:pt x="7874823" y="2459138"/>
                  <a:pt x="7874049" y="2459315"/>
                  <a:pt x="7873109" y="2459462"/>
                </a:cubicBezTo>
                <a:cubicBezTo>
                  <a:pt x="7872169" y="2459610"/>
                  <a:pt x="7870940" y="2459683"/>
                  <a:pt x="7869423" y="2459683"/>
                </a:cubicBezTo>
                <a:cubicBezTo>
                  <a:pt x="7868028" y="2459683"/>
                  <a:pt x="7866830" y="2459610"/>
                  <a:pt x="7865829" y="2459462"/>
                </a:cubicBezTo>
                <a:cubicBezTo>
                  <a:pt x="7864828" y="2459315"/>
                  <a:pt x="7864039" y="2459138"/>
                  <a:pt x="7863462" y="2458932"/>
                </a:cubicBezTo>
                <a:cubicBezTo>
                  <a:pt x="7862885" y="2458726"/>
                  <a:pt x="7862475" y="2458446"/>
                  <a:pt x="7862233" y="2458093"/>
                </a:cubicBezTo>
                <a:cubicBezTo>
                  <a:pt x="7861990" y="2457739"/>
                  <a:pt x="7861869" y="2457327"/>
                  <a:pt x="7861869" y="2456855"/>
                </a:cubicBezTo>
                <a:lnTo>
                  <a:pt x="7861869" y="2357266"/>
                </a:lnTo>
                <a:lnTo>
                  <a:pt x="7861692" y="2357266"/>
                </a:lnTo>
                <a:lnTo>
                  <a:pt x="7821397" y="2457297"/>
                </a:lnTo>
                <a:cubicBezTo>
                  <a:pt x="7821220" y="2457710"/>
                  <a:pt x="7820970" y="2458063"/>
                  <a:pt x="7820646" y="2458358"/>
                </a:cubicBezTo>
                <a:cubicBezTo>
                  <a:pt x="7820322" y="2458652"/>
                  <a:pt x="7819851" y="2458903"/>
                  <a:pt x="7819232" y="2459109"/>
                </a:cubicBezTo>
                <a:cubicBezTo>
                  <a:pt x="7818613" y="2459315"/>
                  <a:pt x="7817877" y="2459462"/>
                  <a:pt x="7817023" y="2459551"/>
                </a:cubicBezTo>
                <a:cubicBezTo>
                  <a:pt x="7816169" y="2459639"/>
                  <a:pt x="7815153" y="2459683"/>
                  <a:pt x="7813974" y="2459683"/>
                </a:cubicBezTo>
                <a:cubicBezTo>
                  <a:pt x="7812737" y="2459683"/>
                  <a:pt x="7811677" y="2459624"/>
                  <a:pt x="7810793" y="2459506"/>
                </a:cubicBezTo>
                <a:cubicBezTo>
                  <a:pt x="7809909" y="2459389"/>
                  <a:pt x="7809173" y="2459227"/>
                  <a:pt x="7808584" y="2459020"/>
                </a:cubicBezTo>
                <a:cubicBezTo>
                  <a:pt x="7807995" y="2458814"/>
                  <a:pt x="7807539" y="2458564"/>
                  <a:pt x="7807214" y="2458269"/>
                </a:cubicBezTo>
                <a:cubicBezTo>
                  <a:pt x="7806890" y="2457975"/>
                  <a:pt x="7806669" y="2457651"/>
                  <a:pt x="7806551" y="2457297"/>
                </a:cubicBezTo>
                <a:lnTo>
                  <a:pt x="7768024" y="2357266"/>
                </a:lnTo>
                <a:lnTo>
                  <a:pt x="7767935" y="2357266"/>
                </a:lnTo>
                <a:lnTo>
                  <a:pt x="7767935" y="2456855"/>
                </a:lnTo>
                <a:cubicBezTo>
                  <a:pt x="7767935" y="2457327"/>
                  <a:pt x="7767814" y="2457739"/>
                  <a:pt x="7767572" y="2458093"/>
                </a:cubicBezTo>
                <a:cubicBezTo>
                  <a:pt x="7767329" y="2458446"/>
                  <a:pt x="7766904" y="2458726"/>
                  <a:pt x="7766297" y="2458932"/>
                </a:cubicBezTo>
                <a:cubicBezTo>
                  <a:pt x="7765690" y="2459138"/>
                  <a:pt x="7764901" y="2459315"/>
                  <a:pt x="7763931" y="2459462"/>
                </a:cubicBezTo>
                <a:cubicBezTo>
                  <a:pt x="7762960" y="2459610"/>
                  <a:pt x="7761716" y="2459683"/>
                  <a:pt x="7760199" y="2459683"/>
                </a:cubicBezTo>
                <a:cubicBezTo>
                  <a:pt x="7758743" y="2459683"/>
                  <a:pt x="7757529" y="2459610"/>
                  <a:pt x="7756559" y="2459462"/>
                </a:cubicBezTo>
                <a:cubicBezTo>
                  <a:pt x="7755588" y="2459315"/>
                  <a:pt x="7754814" y="2459138"/>
                  <a:pt x="7754238" y="2458932"/>
                </a:cubicBezTo>
                <a:cubicBezTo>
                  <a:pt x="7753661" y="2458726"/>
                  <a:pt x="7753267" y="2458446"/>
                  <a:pt x="7753055" y="2458093"/>
                </a:cubicBezTo>
                <a:cubicBezTo>
                  <a:pt x="7752842" y="2457739"/>
                  <a:pt x="7752736" y="2457327"/>
                  <a:pt x="7752736" y="2456855"/>
                </a:cubicBezTo>
                <a:lnTo>
                  <a:pt x="7752736" y="2351699"/>
                </a:lnTo>
                <a:cubicBezTo>
                  <a:pt x="7752736" y="2349225"/>
                  <a:pt x="7753394" y="2347458"/>
                  <a:pt x="7754710" y="2346397"/>
                </a:cubicBezTo>
                <a:cubicBezTo>
                  <a:pt x="7756026" y="2345337"/>
                  <a:pt x="7757492" y="2344806"/>
                  <a:pt x="7759107" y="2344806"/>
                </a:cubicBezTo>
                <a:close/>
                <a:moveTo>
                  <a:pt x="7292382" y="2344806"/>
                </a:moveTo>
                <a:lnTo>
                  <a:pt x="7301714" y="2344806"/>
                </a:lnTo>
                <a:cubicBezTo>
                  <a:pt x="7303628" y="2344806"/>
                  <a:pt x="7305303" y="2344983"/>
                  <a:pt x="7306739" y="2345337"/>
                </a:cubicBezTo>
                <a:cubicBezTo>
                  <a:pt x="7308175" y="2345690"/>
                  <a:pt x="7309431" y="2346250"/>
                  <a:pt x="7310507" y="2347016"/>
                </a:cubicBezTo>
                <a:cubicBezTo>
                  <a:pt x="7311584" y="2347782"/>
                  <a:pt x="7312482" y="2348754"/>
                  <a:pt x="7313200" y="2349932"/>
                </a:cubicBezTo>
                <a:cubicBezTo>
                  <a:pt x="7313918" y="2351110"/>
                  <a:pt x="7314545" y="2352494"/>
                  <a:pt x="7315084" y="2354085"/>
                </a:cubicBezTo>
                <a:lnTo>
                  <a:pt x="7347779" y="2436885"/>
                </a:lnTo>
                <a:lnTo>
                  <a:pt x="7348221" y="2436885"/>
                </a:lnTo>
                <a:lnTo>
                  <a:pt x="7382242" y="2354350"/>
                </a:lnTo>
                <a:cubicBezTo>
                  <a:pt x="7382901" y="2352583"/>
                  <a:pt x="7383619" y="2351081"/>
                  <a:pt x="7384398" y="2349843"/>
                </a:cubicBezTo>
                <a:cubicBezTo>
                  <a:pt x="7385175" y="2348606"/>
                  <a:pt x="7386029" y="2347620"/>
                  <a:pt x="7386957" y="2346883"/>
                </a:cubicBezTo>
                <a:cubicBezTo>
                  <a:pt x="7387885" y="2346147"/>
                  <a:pt x="7388916" y="2345617"/>
                  <a:pt x="7390054" y="2345293"/>
                </a:cubicBezTo>
                <a:cubicBezTo>
                  <a:pt x="7391190" y="2344969"/>
                  <a:pt x="7392507" y="2344806"/>
                  <a:pt x="7394004" y="2344806"/>
                </a:cubicBezTo>
                <a:lnTo>
                  <a:pt x="7403789" y="2344806"/>
                </a:lnTo>
                <a:cubicBezTo>
                  <a:pt x="7404688" y="2344806"/>
                  <a:pt x="7405540" y="2344939"/>
                  <a:pt x="7406348" y="2345204"/>
                </a:cubicBezTo>
                <a:cubicBezTo>
                  <a:pt x="7407156" y="2345469"/>
                  <a:pt x="7407844" y="2345882"/>
                  <a:pt x="7408413" y="2346441"/>
                </a:cubicBezTo>
                <a:cubicBezTo>
                  <a:pt x="7408982" y="2347001"/>
                  <a:pt x="7409446" y="2347708"/>
                  <a:pt x="7409805" y="2348562"/>
                </a:cubicBezTo>
                <a:cubicBezTo>
                  <a:pt x="7410164" y="2349416"/>
                  <a:pt x="7410343" y="2350462"/>
                  <a:pt x="7410343" y="2351699"/>
                </a:cubicBezTo>
                <a:lnTo>
                  <a:pt x="7410343" y="2456855"/>
                </a:lnTo>
                <a:cubicBezTo>
                  <a:pt x="7410343" y="2457327"/>
                  <a:pt x="7410222" y="2457739"/>
                  <a:pt x="7409980" y="2458093"/>
                </a:cubicBezTo>
                <a:cubicBezTo>
                  <a:pt x="7409737" y="2458446"/>
                  <a:pt x="7409312" y="2458726"/>
                  <a:pt x="7408705" y="2458932"/>
                </a:cubicBezTo>
                <a:cubicBezTo>
                  <a:pt x="7408098" y="2459138"/>
                  <a:pt x="7407324" y="2459315"/>
                  <a:pt x="7406384" y="2459462"/>
                </a:cubicBezTo>
                <a:cubicBezTo>
                  <a:pt x="7405444" y="2459610"/>
                  <a:pt x="7404215" y="2459683"/>
                  <a:pt x="7402698" y="2459683"/>
                </a:cubicBezTo>
                <a:cubicBezTo>
                  <a:pt x="7401303" y="2459683"/>
                  <a:pt x="7400105" y="2459610"/>
                  <a:pt x="7399104" y="2459462"/>
                </a:cubicBezTo>
                <a:cubicBezTo>
                  <a:pt x="7398103" y="2459315"/>
                  <a:pt x="7397314" y="2459138"/>
                  <a:pt x="7396737" y="2458932"/>
                </a:cubicBezTo>
                <a:cubicBezTo>
                  <a:pt x="7396160" y="2458726"/>
                  <a:pt x="7395750" y="2458446"/>
                  <a:pt x="7395508" y="2458093"/>
                </a:cubicBezTo>
                <a:cubicBezTo>
                  <a:pt x="7395265" y="2457739"/>
                  <a:pt x="7395144" y="2457327"/>
                  <a:pt x="7395144" y="2456855"/>
                </a:cubicBezTo>
                <a:lnTo>
                  <a:pt x="7395144" y="2357266"/>
                </a:lnTo>
                <a:lnTo>
                  <a:pt x="7394967" y="2357266"/>
                </a:lnTo>
                <a:lnTo>
                  <a:pt x="7354672" y="2457297"/>
                </a:lnTo>
                <a:cubicBezTo>
                  <a:pt x="7354495" y="2457710"/>
                  <a:pt x="7354245" y="2458063"/>
                  <a:pt x="7353921" y="2458358"/>
                </a:cubicBezTo>
                <a:cubicBezTo>
                  <a:pt x="7353597" y="2458652"/>
                  <a:pt x="7353126" y="2458903"/>
                  <a:pt x="7352507" y="2459109"/>
                </a:cubicBezTo>
                <a:cubicBezTo>
                  <a:pt x="7351888" y="2459315"/>
                  <a:pt x="7351152" y="2459462"/>
                  <a:pt x="7350298" y="2459551"/>
                </a:cubicBezTo>
                <a:cubicBezTo>
                  <a:pt x="7349444" y="2459639"/>
                  <a:pt x="7348428" y="2459683"/>
                  <a:pt x="7347249" y="2459683"/>
                </a:cubicBezTo>
                <a:cubicBezTo>
                  <a:pt x="7346012" y="2459683"/>
                  <a:pt x="7344952" y="2459624"/>
                  <a:pt x="7344068" y="2459506"/>
                </a:cubicBezTo>
                <a:cubicBezTo>
                  <a:pt x="7343184" y="2459389"/>
                  <a:pt x="7342448" y="2459227"/>
                  <a:pt x="7341859" y="2459020"/>
                </a:cubicBezTo>
                <a:cubicBezTo>
                  <a:pt x="7341270" y="2458814"/>
                  <a:pt x="7340814" y="2458564"/>
                  <a:pt x="7340489" y="2458269"/>
                </a:cubicBezTo>
                <a:cubicBezTo>
                  <a:pt x="7340165" y="2457975"/>
                  <a:pt x="7339944" y="2457651"/>
                  <a:pt x="7339826" y="2457297"/>
                </a:cubicBezTo>
                <a:lnTo>
                  <a:pt x="7301299" y="2357266"/>
                </a:lnTo>
                <a:lnTo>
                  <a:pt x="7301210" y="2357266"/>
                </a:lnTo>
                <a:lnTo>
                  <a:pt x="7301210" y="2456855"/>
                </a:lnTo>
                <a:cubicBezTo>
                  <a:pt x="7301210" y="2457327"/>
                  <a:pt x="7301089" y="2457739"/>
                  <a:pt x="7300847" y="2458093"/>
                </a:cubicBezTo>
                <a:cubicBezTo>
                  <a:pt x="7300604" y="2458446"/>
                  <a:pt x="7300179" y="2458726"/>
                  <a:pt x="7299572" y="2458932"/>
                </a:cubicBezTo>
                <a:cubicBezTo>
                  <a:pt x="7298965" y="2459138"/>
                  <a:pt x="7298176" y="2459315"/>
                  <a:pt x="7297206" y="2459462"/>
                </a:cubicBezTo>
                <a:cubicBezTo>
                  <a:pt x="7296235" y="2459610"/>
                  <a:pt x="7294991" y="2459683"/>
                  <a:pt x="7293474" y="2459683"/>
                </a:cubicBezTo>
                <a:cubicBezTo>
                  <a:pt x="7292018" y="2459683"/>
                  <a:pt x="7290804" y="2459610"/>
                  <a:pt x="7289834" y="2459462"/>
                </a:cubicBezTo>
                <a:cubicBezTo>
                  <a:pt x="7288863" y="2459315"/>
                  <a:pt x="7288089" y="2459138"/>
                  <a:pt x="7287513" y="2458932"/>
                </a:cubicBezTo>
                <a:cubicBezTo>
                  <a:pt x="7286936" y="2458726"/>
                  <a:pt x="7286542" y="2458446"/>
                  <a:pt x="7286330" y="2458093"/>
                </a:cubicBezTo>
                <a:cubicBezTo>
                  <a:pt x="7286117" y="2457739"/>
                  <a:pt x="7286011" y="2457327"/>
                  <a:pt x="7286011" y="2456855"/>
                </a:cubicBezTo>
                <a:lnTo>
                  <a:pt x="7286011" y="2351699"/>
                </a:lnTo>
                <a:cubicBezTo>
                  <a:pt x="7286011" y="2349225"/>
                  <a:pt x="7286669" y="2347458"/>
                  <a:pt x="7287985" y="2346397"/>
                </a:cubicBezTo>
                <a:cubicBezTo>
                  <a:pt x="7289301" y="2345337"/>
                  <a:pt x="7290767" y="2344806"/>
                  <a:pt x="7292382" y="2344806"/>
                </a:cubicBezTo>
                <a:close/>
                <a:moveTo>
                  <a:pt x="6816132" y="2344806"/>
                </a:moveTo>
                <a:lnTo>
                  <a:pt x="6825464" y="2344806"/>
                </a:lnTo>
                <a:cubicBezTo>
                  <a:pt x="6827378" y="2344806"/>
                  <a:pt x="6829053" y="2344983"/>
                  <a:pt x="6830489" y="2345337"/>
                </a:cubicBezTo>
                <a:cubicBezTo>
                  <a:pt x="6831925" y="2345690"/>
                  <a:pt x="6833181" y="2346250"/>
                  <a:pt x="6834257" y="2347016"/>
                </a:cubicBezTo>
                <a:cubicBezTo>
                  <a:pt x="6835334" y="2347782"/>
                  <a:pt x="6836232" y="2348754"/>
                  <a:pt x="6836950" y="2349932"/>
                </a:cubicBezTo>
                <a:cubicBezTo>
                  <a:pt x="6837668" y="2351110"/>
                  <a:pt x="6838295" y="2352494"/>
                  <a:pt x="6838834" y="2354085"/>
                </a:cubicBezTo>
                <a:lnTo>
                  <a:pt x="6871529" y="2436885"/>
                </a:lnTo>
                <a:lnTo>
                  <a:pt x="6871971" y="2436885"/>
                </a:lnTo>
                <a:lnTo>
                  <a:pt x="6905992" y="2354350"/>
                </a:lnTo>
                <a:cubicBezTo>
                  <a:pt x="6906651" y="2352583"/>
                  <a:pt x="6907369" y="2351081"/>
                  <a:pt x="6908148" y="2349843"/>
                </a:cubicBezTo>
                <a:cubicBezTo>
                  <a:pt x="6908925" y="2348606"/>
                  <a:pt x="6909779" y="2347620"/>
                  <a:pt x="6910707" y="2346883"/>
                </a:cubicBezTo>
                <a:cubicBezTo>
                  <a:pt x="6911635" y="2346147"/>
                  <a:pt x="6912666" y="2345617"/>
                  <a:pt x="6913804" y="2345293"/>
                </a:cubicBezTo>
                <a:cubicBezTo>
                  <a:pt x="6914940" y="2344969"/>
                  <a:pt x="6916257" y="2344806"/>
                  <a:pt x="6917754" y="2344806"/>
                </a:cubicBezTo>
                <a:lnTo>
                  <a:pt x="6927539" y="2344806"/>
                </a:lnTo>
                <a:cubicBezTo>
                  <a:pt x="6928438" y="2344806"/>
                  <a:pt x="6929290" y="2344939"/>
                  <a:pt x="6930098" y="2345204"/>
                </a:cubicBezTo>
                <a:cubicBezTo>
                  <a:pt x="6930906" y="2345469"/>
                  <a:pt x="6931594" y="2345882"/>
                  <a:pt x="6932163" y="2346441"/>
                </a:cubicBezTo>
                <a:cubicBezTo>
                  <a:pt x="6932732" y="2347001"/>
                  <a:pt x="6933196" y="2347708"/>
                  <a:pt x="6933555" y="2348562"/>
                </a:cubicBezTo>
                <a:cubicBezTo>
                  <a:pt x="6933914" y="2349416"/>
                  <a:pt x="6934093" y="2350462"/>
                  <a:pt x="6934093" y="2351699"/>
                </a:cubicBezTo>
                <a:lnTo>
                  <a:pt x="6934093" y="2456855"/>
                </a:lnTo>
                <a:cubicBezTo>
                  <a:pt x="6934093" y="2457327"/>
                  <a:pt x="6933972" y="2457739"/>
                  <a:pt x="6933730" y="2458093"/>
                </a:cubicBezTo>
                <a:cubicBezTo>
                  <a:pt x="6933487" y="2458446"/>
                  <a:pt x="6933062" y="2458726"/>
                  <a:pt x="6932455" y="2458932"/>
                </a:cubicBezTo>
                <a:cubicBezTo>
                  <a:pt x="6931848" y="2459138"/>
                  <a:pt x="6931074" y="2459315"/>
                  <a:pt x="6930134" y="2459462"/>
                </a:cubicBezTo>
                <a:cubicBezTo>
                  <a:pt x="6929194" y="2459610"/>
                  <a:pt x="6927965" y="2459683"/>
                  <a:pt x="6926448" y="2459683"/>
                </a:cubicBezTo>
                <a:cubicBezTo>
                  <a:pt x="6925053" y="2459683"/>
                  <a:pt x="6923855" y="2459610"/>
                  <a:pt x="6922854" y="2459462"/>
                </a:cubicBezTo>
                <a:cubicBezTo>
                  <a:pt x="6921853" y="2459315"/>
                  <a:pt x="6921064" y="2459138"/>
                  <a:pt x="6920487" y="2458932"/>
                </a:cubicBezTo>
                <a:cubicBezTo>
                  <a:pt x="6919910" y="2458726"/>
                  <a:pt x="6919500" y="2458446"/>
                  <a:pt x="6919258" y="2458093"/>
                </a:cubicBezTo>
                <a:cubicBezTo>
                  <a:pt x="6919015" y="2457739"/>
                  <a:pt x="6918894" y="2457327"/>
                  <a:pt x="6918894" y="2456855"/>
                </a:cubicBezTo>
                <a:lnTo>
                  <a:pt x="6918894" y="2357266"/>
                </a:lnTo>
                <a:lnTo>
                  <a:pt x="6918717" y="2357266"/>
                </a:lnTo>
                <a:lnTo>
                  <a:pt x="6878422" y="2457297"/>
                </a:lnTo>
                <a:cubicBezTo>
                  <a:pt x="6878245" y="2457710"/>
                  <a:pt x="6877995" y="2458063"/>
                  <a:pt x="6877671" y="2458358"/>
                </a:cubicBezTo>
                <a:cubicBezTo>
                  <a:pt x="6877347" y="2458652"/>
                  <a:pt x="6876876" y="2458903"/>
                  <a:pt x="6876257" y="2459109"/>
                </a:cubicBezTo>
                <a:cubicBezTo>
                  <a:pt x="6875638" y="2459315"/>
                  <a:pt x="6874902" y="2459462"/>
                  <a:pt x="6874048" y="2459551"/>
                </a:cubicBezTo>
                <a:cubicBezTo>
                  <a:pt x="6873194" y="2459639"/>
                  <a:pt x="6872178" y="2459683"/>
                  <a:pt x="6870999" y="2459683"/>
                </a:cubicBezTo>
                <a:cubicBezTo>
                  <a:pt x="6869762" y="2459683"/>
                  <a:pt x="6868702" y="2459624"/>
                  <a:pt x="6867818" y="2459506"/>
                </a:cubicBezTo>
                <a:cubicBezTo>
                  <a:pt x="6866934" y="2459389"/>
                  <a:pt x="6866198" y="2459227"/>
                  <a:pt x="6865609" y="2459020"/>
                </a:cubicBezTo>
                <a:cubicBezTo>
                  <a:pt x="6865020" y="2458814"/>
                  <a:pt x="6864564" y="2458564"/>
                  <a:pt x="6864239" y="2458269"/>
                </a:cubicBezTo>
                <a:cubicBezTo>
                  <a:pt x="6863915" y="2457975"/>
                  <a:pt x="6863694" y="2457651"/>
                  <a:pt x="6863576" y="2457297"/>
                </a:cubicBezTo>
                <a:lnTo>
                  <a:pt x="6825049" y="2357266"/>
                </a:lnTo>
                <a:lnTo>
                  <a:pt x="6824960" y="2357266"/>
                </a:lnTo>
                <a:lnTo>
                  <a:pt x="6824960" y="2456855"/>
                </a:lnTo>
                <a:cubicBezTo>
                  <a:pt x="6824960" y="2457327"/>
                  <a:pt x="6824839" y="2457739"/>
                  <a:pt x="6824597" y="2458093"/>
                </a:cubicBezTo>
                <a:cubicBezTo>
                  <a:pt x="6824354" y="2458446"/>
                  <a:pt x="6823929" y="2458726"/>
                  <a:pt x="6823322" y="2458932"/>
                </a:cubicBezTo>
                <a:cubicBezTo>
                  <a:pt x="6822715" y="2459138"/>
                  <a:pt x="6821926" y="2459315"/>
                  <a:pt x="6820956" y="2459462"/>
                </a:cubicBezTo>
                <a:cubicBezTo>
                  <a:pt x="6819985" y="2459610"/>
                  <a:pt x="6818741" y="2459683"/>
                  <a:pt x="6817224" y="2459683"/>
                </a:cubicBezTo>
                <a:cubicBezTo>
                  <a:pt x="6815768" y="2459683"/>
                  <a:pt x="6814554" y="2459610"/>
                  <a:pt x="6813584" y="2459462"/>
                </a:cubicBezTo>
                <a:cubicBezTo>
                  <a:pt x="6812613" y="2459315"/>
                  <a:pt x="6811839" y="2459138"/>
                  <a:pt x="6811263" y="2458932"/>
                </a:cubicBezTo>
                <a:cubicBezTo>
                  <a:pt x="6810686" y="2458726"/>
                  <a:pt x="6810292" y="2458446"/>
                  <a:pt x="6810080" y="2458093"/>
                </a:cubicBezTo>
                <a:cubicBezTo>
                  <a:pt x="6809867" y="2457739"/>
                  <a:pt x="6809761" y="2457327"/>
                  <a:pt x="6809761" y="2456855"/>
                </a:cubicBezTo>
                <a:lnTo>
                  <a:pt x="6809761" y="2351699"/>
                </a:lnTo>
                <a:cubicBezTo>
                  <a:pt x="6809761" y="2349225"/>
                  <a:pt x="6810419" y="2347458"/>
                  <a:pt x="6811735" y="2346397"/>
                </a:cubicBezTo>
                <a:cubicBezTo>
                  <a:pt x="6813051" y="2345337"/>
                  <a:pt x="6814517" y="2344806"/>
                  <a:pt x="6816132" y="2344806"/>
                </a:cubicBezTo>
                <a:close/>
                <a:moveTo>
                  <a:pt x="6349407" y="2344806"/>
                </a:moveTo>
                <a:lnTo>
                  <a:pt x="6358739" y="2344806"/>
                </a:lnTo>
                <a:cubicBezTo>
                  <a:pt x="6360653" y="2344806"/>
                  <a:pt x="6362328" y="2344983"/>
                  <a:pt x="6363764" y="2345337"/>
                </a:cubicBezTo>
                <a:cubicBezTo>
                  <a:pt x="6365200" y="2345690"/>
                  <a:pt x="6366456" y="2346250"/>
                  <a:pt x="6367532" y="2347016"/>
                </a:cubicBezTo>
                <a:cubicBezTo>
                  <a:pt x="6368609" y="2347782"/>
                  <a:pt x="6369507" y="2348754"/>
                  <a:pt x="6370225" y="2349932"/>
                </a:cubicBezTo>
                <a:cubicBezTo>
                  <a:pt x="6370943" y="2351110"/>
                  <a:pt x="6371570" y="2352494"/>
                  <a:pt x="6372109" y="2354085"/>
                </a:cubicBezTo>
                <a:lnTo>
                  <a:pt x="6404804" y="2436885"/>
                </a:lnTo>
                <a:lnTo>
                  <a:pt x="6405246" y="2436885"/>
                </a:lnTo>
                <a:lnTo>
                  <a:pt x="6439267" y="2354350"/>
                </a:lnTo>
                <a:cubicBezTo>
                  <a:pt x="6439926" y="2352583"/>
                  <a:pt x="6440644" y="2351081"/>
                  <a:pt x="6441423" y="2349843"/>
                </a:cubicBezTo>
                <a:cubicBezTo>
                  <a:pt x="6442200" y="2348606"/>
                  <a:pt x="6443054" y="2347620"/>
                  <a:pt x="6443982" y="2346883"/>
                </a:cubicBezTo>
                <a:cubicBezTo>
                  <a:pt x="6444910" y="2346147"/>
                  <a:pt x="6445941" y="2345617"/>
                  <a:pt x="6447079" y="2345293"/>
                </a:cubicBezTo>
                <a:cubicBezTo>
                  <a:pt x="6448215" y="2344969"/>
                  <a:pt x="6449532" y="2344806"/>
                  <a:pt x="6451029" y="2344806"/>
                </a:cubicBezTo>
                <a:lnTo>
                  <a:pt x="6460814" y="2344806"/>
                </a:lnTo>
                <a:cubicBezTo>
                  <a:pt x="6461713" y="2344806"/>
                  <a:pt x="6462565" y="2344939"/>
                  <a:pt x="6463373" y="2345204"/>
                </a:cubicBezTo>
                <a:cubicBezTo>
                  <a:pt x="6464181" y="2345469"/>
                  <a:pt x="6464869" y="2345882"/>
                  <a:pt x="6465438" y="2346441"/>
                </a:cubicBezTo>
                <a:cubicBezTo>
                  <a:pt x="6466007" y="2347001"/>
                  <a:pt x="6466471" y="2347708"/>
                  <a:pt x="6466830" y="2348562"/>
                </a:cubicBezTo>
                <a:cubicBezTo>
                  <a:pt x="6467189" y="2349416"/>
                  <a:pt x="6467368" y="2350462"/>
                  <a:pt x="6467368" y="2351699"/>
                </a:cubicBezTo>
                <a:lnTo>
                  <a:pt x="6467368" y="2456855"/>
                </a:lnTo>
                <a:cubicBezTo>
                  <a:pt x="6467368" y="2457327"/>
                  <a:pt x="6467247" y="2457739"/>
                  <a:pt x="6467005" y="2458093"/>
                </a:cubicBezTo>
                <a:cubicBezTo>
                  <a:pt x="6466762" y="2458446"/>
                  <a:pt x="6466337" y="2458726"/>
                  <a:pt x="6465730" y="2458932"/>
                </a:cubicBezTo>
                <a:cubicBezTo>
                  <a:pt x="6465123" y="2459138"/>
                  <a:pt x="6464349" y="2459315"/>
                  <a:pt x="6463409" y="2459462"/>
                </a:cubicBezTo>
                <a:cubicBezTo>
                  <a:pt x="6462469" y="2459610"/>
                  <a:pt x="6461240" y="2459683"/>
                  <a:pt x="6459723" y="2459683"/>
                </a:cubicBezTo>
                <a:cubicBezTo>
                  <a:pt x="6458328" y="2459683"/>
                  <a:pt x="6457130" y="2459610"/>
                  <a:pt x="6456129" y="2459462"/>
                </a:cubicBezTo>
                <a:cubicBezTo>
                  <a:pt x="6455128" y="2459315"/>
                  <a:pt x="6454339" y="2459138"/>
                  <a:pt x="6453762" y="2458932"/>
                </a:cubicBezTo>
                <a:cubicBezTo>
                  <a:pt x="6453185" y="2458726"/>
                  <a:pt x="6452775" y="2458446"/>
                  <a:pt x="6452533" y="2458093"/>
                </a:cubicBezTo>
                <a:cubicBezTo>
                  <a:pt x="6452290" y="2457739"/>
                  <a:pt x="6452169" y="2457327"/>
                  <a:pt x="6452169" y="2456855"/>
                </a:cubicBezTo>
                <a:lnTo>
                  <a:pt x="6452169" y="2357266"/>
                </a:lnTo>
                <a:lnTo>
                  <a:pt x="6451992" y="2357266"/>
                </a:lnTo>
                <a:lnTo>
                  <a:pt x="6411697" y="2457297"/>
                </a:lnTo>
                <a:cubicBezTo>
                  <a:pt x="6411520" y="2457710"/>
                  <a:pt x="6411270" y="2458063"/>
                  <a:pt x="6410946" y="2458358"/>
                </a:cubicBezTo>
                <a:cubicBezTo>
                  <a:pt x="6410622" y="2458652"/>
                  <a:pt x="6410151" y="2458903"/>
                  <a:pt x="6409532" y="2459109"/>
                </a:cubicBezTo>
                <a:cubicBezTo>
                  <a:pt x="6408913" y="2459315"/>
                  <a:pt x="6408177" y="2459462"/>
                  <a:pt x="6407323" y="2459551"/>
                </a:cubicBezTo>
                <a:cubicBezTo>
                  <a:pt x="6406469" y="2459639"/>
                  <a:pt x="6405453" y="2459683"/>
                  <a:pt x="6404274" y="2459683"/>
                </a:cubicBezTo>
                <a:cubicBezTo>
                  <a:pt x="6403037" y="2459683"/>
                  <a:pt x="6401977" y="2459624"/>
                  <a:pt x="6401093" y="2459506"/>
                </a:cubicBezTo>
                <a:cubicBezTo>
                  <a:pt x="6400209" y="2459389"/>
                  <a:pt x="6399473" y="2459227"/>
                  <a:pt x="6398884" y="2459020"/>
                </a:cubicBezTo>
                <a:cubicBezTo>
                  <a:pt x="6398295" y="2458814"/>
                  <a:pt x="6397839" y="2458564"/>
                  <a:pt x="6397514" y="2458269"/>
                </a:cubicBezTo>
                <a:cubicBezTo>
                  <a:pt x="6397190" y="2457975"/>
                  <a:pt x="6396969" y="2457651"/>
                  <a:pt x="6396851" y="2457297"/>
                </a:cubicBezTo>
                <a:lnTo>
                  <a:pt x="6358324" y="2357266"/>
                </a:lnTo>
                <a:lnTo>
                  <a:pt x="6358235" y="2357266"/>
                </a:lnTo>
                <a:lnTo>
                  <a:pt x="6358235" y="2456855"/>
                </a:lnTo>
                <a:cubicBezTo>
                  <a:pt x="6358235" y="2457327"/>
                  <a:pt x="6358114" y="2457739"/>
                  <a:pt x="6357872" y="2458093"/>
                </a:cubicBezTo>
                <a:cubicBezTo>
                  <a:pt x="6357629" y="2458446"/>
                  <a:pt x="6357204" y="2458726"/>
                  <a:pt x="6356597" y="2458932"/>
                </a:cubicBezTo>
                <a:cubicBezTo>
                  <a:pt x="6355990" y="2459138"/>
                  <a:pt x="6355201" y="2459315"/>
                  <a:pt x="6354231" y="2459462"/>
                </a:cubicBezTo>
                <a:cubicBezTo>
                  <a:pt x="6353260" y="2459610"/>
                  <a:pt x="6352016" y="2459683"/>
                  <a:pt x="6350499" y="2459683"/>
                </a:cubicBezTo>
                <a:cubicBezTo>
                  <a:pt x="6349043" y="2459683"/>
                  <a:pt x="6347829" y="2459610"/>
                  <a:pt x="6346859" y="2459462"/>
                </a:cubicBezTo>
                <a:cubicBezTo>
                  <a:pt x="6345888" y="2459315"/>
                  <a:pt x="6345114" y="2459138"/>
                  <a:pt x="6344538" y="2458932"/>
                </a:cubicBezTo>
                <a:cubicBezTo>
                  <a:pt x="6343961" y="2458726"/>
                  <a:pt x="6343567" y="2458446"/>
                  <a:pt x="6343355" y="2458093"/>
                </a:cubicBezTo>
                <a:cubicBezTo>
                  <a:pt x="6343142" y="2457739"/>
                  <a:pt x="6343036" y="2457327"/>
                  <a:pt x="6343036" y="2456855"/>
                </a:cubicBezTo>
                <a:lnTo>
                  <a:pt x="6343036" y="2351699"/>
                </a:lnTo>
                <a:cubicBezTo>
                  <a:pt x="6343036" y="2349225"/>
                  <a:pt x="6343694" y="2347458"/>
                  <a:pt x="6345010" y="2346397"/>
                </a:cubicBezTo>
                <a:cubicBezTo>
                  <a:pt x="6346326" y="2345337"/>
                  <a:pt x="6347792" y="2344806"/>
                  <a:pt x="6349407" y="2344806"/>
                </a:cubicBezTo>
                <a:close/>
                <a:moveTo>
                  <a:pt x="5873157" y="2344806"/>
                </a:moveTo>
                <a:lnTo>
                  <a:pt x="5882489" y="2344806"/>
                </a:lnTo>
                <a:cubicBezTo>
                  <a:pt x="5884403" y="2344806"/>
                  <a:pt x="5886078" y="2344983"/>
                  <a:pt x="5887514" y="2345337"/>
                </a:cubicBezTo>
                <a:cubicBezTo>
                  <a:pt x="5888950" y="2345690"/>
                  <a:pt x="5890206" y="2346250"/>
                  <a:pt x="5891282" y="2347016"/>
                </a:cubicBezTo>
                <a:cubicBezTo>
                  <a:pt x="5892359" y="2347782"/>
                  <a:pt x="5893257" y="2348754"/>
                  <a:pt x="5893975" y="2349932"/>
                </a:cubicBezTo>
                <a:cubicBezTo>
                  <a:pt x="5894693" y="2351110"/>
                  <a:pt x="5895320" y="2352494"/>
                  <a:pt x="5895859" y="2354085"/>
                </a:cubicBezTo>
                <a:lnTo>
                  <a:pt x="5928554" y="2436885"/>
                </a:lnTo>
                <a:lnTo>
                  <a:pt x="5928996" y="2436885"/>
                </a:lnTo>
                <a:lnTo>
                  <a:pt x="5963017" y="2354350"/>
                </a:lnTo>
                <a:cubicBezTo>
                  <a:pt x="5963676" y="2352583"/>
                  <a:pt x="5964394" y="2351081"/>
                  <a:pt x="5965173" y="2349843"/>
                </a:cubicBezTo>
                <a:cubicBezTo>
                  <a:pt x="5965950" y="2348606"/>
                  <a:pt x="5966804" y="2347620"/>
                  <a:pt x="5967732" y="2346883"/>
                </a:cubicBezTo>
                <a:cubicBezTo>
                  <a:pt x="5968660" y="2346147"/>
                  <a:pt x="5969691" y="2345617"/>
                  <a:pt x="5970829" y="2345293"/>
                </a:cubicBezTo>
                <a:cubicBezTo>
                  <a:pt x="5971965" y="2344969"/>
                  <a:pt x="5973282" y="2344806"/>
                  <a:pt x="5974779" y="2344806"/>
                </a:cubicBezTo>
                <a:lnTo>
                  <a:pt x="5984564" y="2344806"/>
                </a:lnTo>
                <a:cubicBezTo>
                  <a:pt x="5985463" y="2344806"/>
                  <a:pt x="5986315" y="2344939"/>
                  <a:pt x="5987123" y="2345204"/>
                </a:cubicBezTo>
                <a:cubicBezTo>
                  <a:pt x="5987931" y="2345469"/>
                  <a:pt x="5988619" y="2345882"/>
                  <a:pt x="5989188" y="2346441"/>
                </a:cubicBezTo>
                <a:cubicBezTo>
                  <a:pt x="5989757" y="2347001"/>
                  <a:pt x="5990221" y="2347708"/>
                  <a:pt x="5990580" y="2348562"/>
                </a:cubicBezTo>
                <a:cubicBezTo>
                  <a:pt x="5990939" y="2349416"/>
                  <a:pt x="5991118" y="2350462"/>
                  <a:pt x="5991118" y="2351699"/>
                </a:cubicBezTo>
                <a:lnTo>
                  <a:pt x="5991118" y="2456855"/>
                </a:lnTo>
                <a:cubicBezTo>
                  <a:pt x="5991118" y="2457327"/>
                  <a:pt x="5990997" y="2457739"/>
                  <a:pt x="5990755" y="2458093"/>
                </a:cubicBezTo>
                <a:cubicBezTo>
                  <a:pt x="5990512" y="2458446"/>
                  <a:pt x="5990087" y="2458726"/>
                  <a:pt x="5989480" y="2458932"/>
                </a:cubicBezTo>
                <a:cubicBezTo>
                  <a:pt x="5988873" y="2459138"/>
                  <a:pt x="5988099" y="2459315"/>
                  <a:pt x="5987159" y="2459462"/>
                </a:cubicBezTo>
                <a:cubicBezTo>
                  <a:pt x="5986219" y="2459610"/>
                  <a:pt x="5984990" y="2459683"/>
                  <a:pt x="5983473" y="2459683"/>
                </a:cubicBezTo>
                <a:cubicBezTo>
                  <a:pt x="5982078" y="2459683"/>
                  <a:pt x="5980880" y="2459610"/>
                  <a:pt x="5979879" y="2459462"/>
                </a:cubicBezTo>
                <a:cubicBezTo>
                  <a:pt x="5978878" y="2459315"/>
                  <a:pt x="5978089" y="2459138"/>
                  <a:pt x="5977512" y="2458932"/>
                </a:cubicBezTo>
                <a:cubicBezTo>
                  <a:pt x="5976935" y="2458726"/>
                  <a:pt x="5976525" y="2458446"/>
                  <a:pt x="5976283" y="2458093"/>
                </a:cubicBezTo>
                <a:cubicBezTo>
                  <a:pt x="5976040" y="2457739"/>
                  <a:pt x="5975919" y="2457327"/>
                  <a:pt x="5975919" y="2456855"/>
                </a:cubicBezTo>
                <a:lnTo>
                  <a:pt x="5975919" y="2357266"/>
                </a:lnTo>
                <a:lnTo>
                  <a:pt x="5975742" y="2357266"/>
                </a:lnTo>
                <a:lnTo>
                  <a:pt x="5935447" y="2457297"/>
                </a:lnTo>
                <a:cubicBezTo>
                  <a:pt x="5935270" y="2457710"/>
                  <a:pt x="5935020" y="2458063"/>
                  <a:pt x="5934696" y="2458358"/>
                </a:cubicBezTo>
                <a:cubicBezTo>
                  <a:pt x="5934372" y="2458652"/>
                  <a:pt x="5933901" y="2458903"/>
                  <a:pt x="5933282" y="2459109"/>
                </a:cubicBezTo>
                <a:cubicBezTo>
                  <a:pt x="5932663" y="2459315"/>
                  <a:pt x="5931927" y="2459462"/>
                  <a:pt x="5931073" y="2459551"/>
                </a:cubicBezTo>
                <a:cubicBezTo>
                  <a:pt x="5930219" y="2459639"/>
                  <a:pt x="5929203" y="2459683"/>
                  <a:pt x="5928024" y="2459683"/>
                </a:cubicBezTo>
                <a:cubicBezTo>
                  <a:pt x="5926787" y="2459683"/>
                  <a:pt x="5925727" y="2459624"/>
                  <a:pt x="5924843" y="2459506"/>
                </a:cubicBezTo>
                <a:cubicBezTo>
                  <a:pt x="5923959" y="2459389"/>
                  <a:pt x="5923223" y="2459227"/>
                  <a:pt x="5922634" y="2459020"/>
                </a:cubicBezTo>
                <a:cubicBezTo>
                  <a:pt x="5922045" y="2458814"/>
                  <a:pt x="5921589" y="2458564"/>
                  <a:pt x="5921264" y="2458269"/>
                </a:cubicBezTo>
                <a:cubicBezTo>
                  <a:pt x="5920940" y="2457975"/>
                  <a:pt x="5920719" y="2457651"/>
                  <a:pt x="5920601" y="2457297"/>
                </a:cubicBezTo>
                <a:lnTo>
                  <a:pt x="5882074" y="2357266"/>
                </a:lnTo>
                <a:lnTo>
                  <a:pt x="5881985" y="2357266"/>
                </a:lnTo>
                <a:lnTo>
                  <a:pt x="5881985" y="2456855"/>
                </a:lnTo>
                <a:cubicBezTo>
                  <a:pt x="5881985" y="2457327"/>
                  <a:pt x="5881864" y="2457739"/>
                  <a:pt x="5881622" y="2458093"/>
                </a:cubicBezTo>
                <a:cubicBezTo>
                  <a:pt x="5881379" y="2458446"/>
                  <a:pt x="5880954" y="2458726"/>
                  <a:pt x="5880347" y="2458932"/>
                </a:cubicBezTo>
                <a:cubicBezTo>
                  <a:pt x="5879740" y="2459138"/>
                  <a:pt x="5878951" y="2459315"/>
                  <a:pt x="5877981" y="2459462"/>
                </a:cubicBezTo>
                <a:cubicBezTo>
                  <a:pt x="5877010" y="2459610"/>
                  <a:pt x="5875766" y="2459683"/>
                  <a:pt x="5874249" y="2459683"/>
                </a:cubicBezTo>
                <a:cubicBezTo>
                  <a:pt x="5872793" y="2459683"/>
                  <a:pt x="5871579" y="2459610"/>
                  <a:pt x="5870609" y="2459462"/>
                </a:cubicBezTo>
                <a:cubicBezTo>
                  <a:pt x="5869638" y="2459315"/>
                  <a:pt x="5868864" y="2459138"/>
                  <a:pt x="5868288" y="2458932"/>
                </a:cubicBezTo>
                <a:cubicBezTo>
                  <a:pt x="5867711" y="2458726"/>
                  <a:pt x="5867317" y="2458446"/>
                  <a:pt x="5867105" y="2458093"/>
                </a:cubicBezTo>
                <a:cubicBezTo>
                  <a:pt x="5866892" y="2457739"/>
                  <a:pt x="5866786" y="2457327"/>
                  <a:pt x="5866786" y="2456855"/>
                </a:cubicBezTo>
                <a:lnTo>
                  <a:pt x="5866786" y="2351699"/>
                </a:lnTo>
                <a:cubicBezTo>
                  <a:pt x="5866786" y="2349225"/>
                  <a:pt x="5867444" y="2347458"/>
                  <a:pt x="5868760" y="2346397"/>
                </a:cubicBezTo>
                <a:cubicBezTo>
                  <a:pt x="5870076" y="2345337"/>
                  <a:pt x="5871542" y="2344806"/>
                  <a:pt x="5873157" y="2344806"/>
                </a:cubicBezTo>
                <a:close/>
                <a:moveTo>
                  <a:pt x="5406432" y="2344806"/>
                </a:moveTo>
                <a:lnTo>
                  <a:pt x="5415764" y="2344806"/>
                </a:lnTo>
                <a:cubicBezTo>
                  <a:pt x="5417678" y="2344806"/>
                  <a:pt x="5419353" y="2344983"/>
                  <a:pt x="5420789" y="2345337"/>
                </a:cubicBezTo>
                <a:cubicBezTo>
                  <a:pt x="5422225" y="2345690"/>
                  <a:pt x="5423481" y="2346250"/>
                  <a:pt x="5424557" y="2347016"/>
                </a:cubicBezTo>
                <a:cubicBezTo>
                  <a:pt x="5425634" y="2347782"/>
                  <a:pt x="5426532" y="2348754"/>
                  <a:pt x="5427250" y="2349932"/>
                </a:cubicBezTo>
                <a:cubicBezTo>
                  <a:pt x="5427968" y="2351110"/>
                  <a:pt x="5428595" y="2352494"/>
                  <a:pt x="5429134" y="2354085"/>
                </a:cubicBezTo>
                <a:lnTo>
                  <a:pt x="5461829" y="2436885"/>
                </a:lnTo>
                <a:lnTo>
                  <a:pt x="5462271" y="2436885"/>
                </a:lnTo>
                <a:lnTo>
                  <a:pt x="5496292" y="2354350"/>
                </a:lnTo>
                <a:cubicBezTo>
                  <a:pt x="5496951" y="2352583"/>
                  <a:pt x="5497669" y="2351081"/>
                  <a:pt x="5498448" y="2349843"/>
                </a:cubicBezTo>
                <a:cubicBezTo>
                  <a:pt x="5499225" y="2348606"/>
                  <a:pt x="5500079" y="2347620"/>
                  <a:pt x="5501007" y="2346883"/>
                </a:cubicBezTo>
                <a:cubicBezTo>
                  <a:pt x="5501935" y="2346147"/>
                  <a:pt x="5502966" y="2345617"/>
                  <a:pt x="5504104" y="2345293"/>
                </a:cubicBezTo>
                <a:cubicBezTo>
                  <a:pt x="5505240" y="2344969"/>
                  <a:pt x="5506557" y="2344806"/>
                  <a:pt x="5508054" y="2344806"/>
                </a:cubicBezTo>
                <a:lnTo>
                  <a:pt x="5517839" y="2344806"/>
                </a:lnTo>
                <a:cubicBezTo>
                  <a:pt x="5518738" y="2344806"/>
                  <a:pt x="5519590" y="2344939"/>
                  <a:pt x="5520398" y="2345204"/>
                </a:cubicBezTo>
                <a:cubicBezTo>
                  <a:pt x="5521206" y="2345469"/>
                  <a:pt x="5521894" y="2345882"/>
                  <a:pt x="5522463" y="2346441"/>
                </a:cubicBezTo>
                <a:cubicBezTo>
                  <a:pt x="5523032" y="2347001"/>
                  <a:pt x="5523496" y="2347708"/>
                  <a:pt x="5523855" y="2348562"/>
                </a:cubicBezTo>
                <a:cubicBezTo>
                  <a:pt x="5524214" y="2349416"/>
                  <a:pt x="5524393" y="2350462"/>
                  <a:pt x="5524393" y="2351699"/>
                </a:cubicBezTo>
                <a:lnTo>
                  <a:pt x="5524393" y="2456855"/>
                </a:lnTo>
                <a:cubicBezTo>
                  <a:pt x="5524393" y="2457327"/>
                  <a:pt x="5524272" y="2457739"/>
                  <a:pt x="5524030" y="2458093"/>
                </a:cubicBezTo>
                <a:cubicBezTo>
                  <a:pt x="5523787" y="2458446"/>
                  <a:pt x="5523362" y="2458726"/>
                  <a:pt x="5522755" y="2458932"/>
                </a:cubicBezTo>
                <a:cubicBezTo>
                  <a:pt x="5522148" y="2459138"/>
                  <a:pt x="5521374" y="2459315"/>
                  <a:pt x="5520434" y="2459462"/>
                </a:cubicBezTo>
                <a:cubicBezTo>
                  <a:pt x="5519494" y="2459610"/>
                  <a:pt x="5518265" y="2459683"/>
                  <a:pt x="5516748" y="2459683"/>
                </a:cubicBezTo>
                <a:cubicBezTo>
                  <a:pt x="5515353" y="2459683"/>
                  <a:pt x="5514155" y="2459610"/>
                  <a:pt x="5513154" y="2459462"/>
                </a:cubicBezTo>
                <a:cubicBezTo>
                  <a:pt x="5512153" y="2459315"/>
                  <a:pt x="5511364" y="2459138"/>
                  <a:pt x="5510787" y="2458932"/>
                </a:cubicBezTo>
                <a:cubicBezTo>
                  <a:pt x="5510210" y="2458726"/>
                  <a:pt x="5509800" y="2458446"/>
                  <a:pt x="5509558" y="2458093"/>
                </a:cubicBezTo>
                <a:cubicBezTo>
                  <a:pt x="5509315" y="2457739"/>
                  <a:pt x="5509194" y="2457327"/>
                  <a:pt x="5509194" y="2456855"/>
                </a:cubicBezTo>
                <a:lnTo>
                  <a:pt x="5509194" y="2357266"/>
                </a:lnTo>
                <a:lnTo>
                  <a:pt x="5509017" y="2357266"/>
                </a:lnTo>
                <a:lnTo>
                  <a:pt x="5468722" y="2457297"/>
                </a:lnTo>
                <a:cubicBezTo>
                  <a:pt x="5468545" y="2457710"/>
                  <a:pt x="5468295" y="2458063"/>
                  <a:pt x="5467971" y="2458358"/>
                </a:cubicBezTo>
                <a:cubicBezTo>
                  <a:pt x="5467647" y="2458652"/>
                  <a:pt x="5467176" y="2458903"/>
                  <a:pt x="5466557" y="2459109"/>
                </a:cubicBezTo>
                <a:cubicBezTo>
                  <a:pt x="5465938" y="2459315"/>
                  <a:pt x="5465202" y="2459462"/>
                  <a:pt x="5464348" y="2459551"/>
                </a:cubicBezTo>
                <a:cubicBezTo>
                  <a:pt x="5463494" y="2459639"/>
                  <a:pt x="5462478" y="2459683"/>
                  <a:pt x="5461299" y="2459683"/>
                </a:cubicBezTo>
                <a:cubicBezTo>
                  <a:pt x="5460062" y="2459683"/>
                  <a:pt x="5459002" y="2459624"/>
                  <a:pt x="5458118" y="2459506"/>
                </a:cubicBezTo>
                <a:cubicBezTo>
                  <a:pt x="5457234" y="2459389"/>
                  <a:pt x="5456498" y="2459227"/>
                  <a:pt x="5455909" y="2459020"/>
                </a:cubicBezTo>
                <a:cubicBezTo>
                  <a:pt x="5455320" y="2458814"/>
                  <a:pt x="5454864" y="2458564"/>
                  <a:pt x="5454539" y="2458269"/>
                </a:cubicBezTo>
                <a:cubicBezTo>
                  <a:pt x="5454215" y="2457975"/>
                  <a:pt x="5453994" y="2457651"/>
                  <a:pt x="5453876" y="2457297"/>
                </a:cubicBezTo>
                <a:lnTo>
                  <a:pt x="5415349" y="2357266"/>
                </a:lnTo>
                <a:lnTo>
                  <a:pt x="5415260" y="2357266"/>
                </a:lnTo>
                <a:lnTo>
                  <a:pt x="5415260" y="2456855"/>
                </a:lnTo>
                <a:cubicBezTo>
                  <a:pt x="5415260" y="2457327"/>
                  <a:pt x="5415139" y="2457739"/>
                  <a:pt x="5414897" y="2458093"/>
                </a:cubicBezTo>
                <a:cubicBezTo>
                  <a:pt x="5414654" y="2458446"/>
                  <a:pt x="5414229" y="2458726"/>
                  <a:pt x="5413622" y="2458932"/>
                </a:cubicBezTo>
                <a:cubicBezTo>
                  <a:pt x="5413015" y="2459138"/>
                  <a:pt x="5412226" y="2459315"/>
                  <a:pt x="5411256" y="2459462"/>
                </a:cubicBezTo>
                <a:cubicBezTo>
                  <a:pt x="5410285" y="2459610"/>
                  <a:pt x="5409041" y="2459683"/>
                  <a:pt x="5407524" y="2459683"/>
                </a:cubicBezTo>
                <a:cubicBezTo>
                  <a:pt x="5406068" y="2459683"/>
                  <a:pt x="5404854" y="2459610"/>
                  <a:pt x="5403884" y="2459462"/>
                </a:cubicBezTo>
                <a:cubicBezTo>
                  <a:pt x="5402913" y="2459315"/>
                  <a:pt x="5402139" y="2459138"/>
                  <a:pt x="5401563" y="2458932"/>
                </a:cubicBezTo>
                <a:cubicBezTo>
                  <a:pt x="5400986" y="2458726"/>
                  <a:pt x="5400592" y="2458446"/>
                  <a:pt x="5400380" y="2458093"/>
                </a:cubicBezTo>
                <a:cubicBezTo>
                  <a:pt x="5400167" y="2457739"/>
                  <a:pt x="5400061" y="2457327"/>
                  <a:pt x="5400061" y="2456855"/>
                </a:cubicBezTo>
                <a:lnTo>
                  <a:pt x="5400061" y="2351699"/>
                </a:lnTo>
                <a:cubicBezTo>
                  <a:pt x="5400061" y="2349225"/>
                  <a:pt x="5400719" y="2347458"/>
                  <a:pt x="5402035" y="2346397"/>
                </a:cubicBezTo>
                <a:cubicBezTo>
                  <a:pt x="5403351" y="2345337"/>
                  <a:pt x="5404817" y="2344806"/>
                  <a:pt x="5406432" y="2344806"/>
                </a:cubicBezTo>
                <a:close/>
                <a:moveTo>
                  <a:pt x="4930182" y="2344806"/>
                </a:moveTo>
                <a:lnTo>
                  <a:pt x="4939514" y="2344806"/>
                </a:lnTo>
                <a:cubicBezTo>
                  <a:pt x="4941428" y="2344806"/>
                  <a:pt x="4943103" y="2344983"/>
                  <a:pt x="4944539" y="2345337"/>
                </a:cubicBezTo>
                <a:cubicBezTo>
                  <a:pt x="4945975" y="2345690"/>
                  <a:pt x="4947231" y="2346250"/>
                  <a:pt x="4948307" y="2347016"/>
                </a:cubicBezTo>
                <a:cubicBezTo>
                  <a:pt x="4949384" y="2347782"/>
                  <a:pt x="4950282" y="2348754"/>
                  <a:pt x="4951000" y="2349932"/>
                </a:cubicBezTo>
                <a:cubicBezTo>
                  <a:pt x="4951718" y="2351110"/>
                  <a:pt x="4952345" y="2352494"/>
                  <a:pt x="4952884" y="2354085"/>
                </a:cubicBezTo>
                <a:lnTo>
                  <a:pt x="4985579" y="2436885"/>
                </a:lnTo>
                <a:lnTo>
                  <a:pt x="4986021" y="2436885"/>
                </a:lnTo>
                <a:lnTo>
                  <a:pt x="5020042" y="2354350"/>
                </a:lnTo>
                <a:cubicBezTo>
                  <a:pt x="5020701" y="2352583"/>
                  <a:pt x="5021419" y="2351081"/>
                  <a:pt x="5022198" y="2349843"/>
                </a:cubicBezTo>
                <a:cubicBezTo>
                  <a:pt x="5022975" y="2348606"/>
                  <a:pt x="5023829" y="2347620"/>
                  <a:pt x="5024757" y="2346883"/>
                </a:cubicBezTo>
                <a:cubicBezTo>
                  <a:pt x="5025685" y="2346147"/>
                  <a:pt x="5026716" y="2345617"/>
                  <a:pt x="5027854" y="2345293"/>
                </a:cubicBezTo>
                <a:cubicBezTo>
                  <a:pt x="5028990" y="2344969"/>
                  <a:pt x="5030307" y="2344806"/>
                  <a:pt x="5031804" y="2344806"/>
                </a:cubicBezTo>
                <a:lnTo>
                  <a:pt x="5041589" y="2344806"/>
                </a:lnTo>
                <a:cubicBezTo>
                  <a:pt x="5042488" y="2344806"/>
                  <a:pt x="5043340" y="2344939"/>
                  <a:pt x="5044148" y="2345204"/>
                </a:cubicBezTo>
                <a:cubicBezTo>
                  <a:pt x="5044956" y="2345469"/>
                  <a:pt x="5045644" y="2345882"/>
                  <a:pt x="5046213" y="2346441"/>
                </a:cubicBezTo>
                <a:cubicBezTo>
                  <a:pt x="5046782" y="2347001"/>
                  <a:pt x="5047246" y="2347708"/>
                  <a:pt x="5047605" y="2348562"/>
                </a:cubicBezTo>
                <a:cubicBezTo>
                  <a:pt x="5047964" y="2349416"/>
                  <a:pt x="5048143" y="2350462"/>
                  <a:pt x="5048143" y="2351699"/>
                </a:cubicBezTo>
                <a:lnTo>
                  <a:pt x="5048143" y="2456855"/>
                </a:lnTo>
                <a:cubicBezTo>
                  <a:pt x="5048143" y="2457327"/>
                  <a:pt x="5048022" y="2457739"/>
                  <a:pt x="5047780" y="2458093"/>
                </a:cubicBezTo>
                <a:cubicBezTo>
                  <a:pt x="5047537" y="2458446"/>
                  <a:pt x="5047112" y="2458726"/>
                  <a:pt x="5046505" y="2458932"/>
                </a:cubicBezTo>
                <a:cubicBezTo>
                  <a:pt x="5045898" y="2459138"/>
                  <a:pt x="5045124" y="2459315"/>
                  <a:pt x="5044184" y="2459462"/>
                </a:cubicBezTo>
                <a:cubicBezTo>
                  <a:pt x="5043244" y="2459610"/>
                  <a:pt x="5042015" y="2459683"/>
                  <a:pt x="5040498" y="2459683"/>
                </a:cubicBezTo>
                <a:cubicBezTo>
                  <a:pt x="5039103" y="2459683"/>
                  <a:pt x="5037905" y="2459610"/>
                  <a:pt x="5036904" y="2459462"/>
                </a:cubicBezTo>
                <a:cubicBezTo>
                  <a:pt x="5035903" y="2459315"/>
                  <a:pt x="5035114" y="2459138"/>
                  <a:pt x="5034537" y="2458932"/>
                </a:cubicBezTo>
                <a:cubicBezTo>
                  <a:pt x="5033960" y="2458726"/>
                  <a:pt x="5033550" y="2458446"/>
                  <a:pt x="5033308" y="2458093"/>
                </a:cubicBezTo>
                <a:cubicBezTo>
                  <a:pt x="5033065" y="2457739"/>
                  <a:pt x="5032944" y="2457327"/>
                  <a:pt x="5032944" y="2456855"/>
                </a:cubicBezTo>
                <a:lnTo>
                  <a:pt x="5032944" y="2357266"/>
                </a:lnTo>
                <a:lnTo>
                  <a:pt x="5032767" y="2357266"/>
                </a:lnTo>
                <a:lnTo>
                  <a:pt x="4992472" y="2457297"/>
                </a:lnTo>
                <a:cubicBezTo>
                  <a:pt x="4992295" y="2457710"/>
                  <a:pt x="4992045" y="2458063"/>
                  <a:pt x="4991721" y="2458358"/>
                </a:cubicBezTo>
                <a:cubicBezTo>
                  <a:pt x="4991397" y="2458652"/>
                  <a:pt x="4990926" y="2458903"/>
                  <a:pt x="4990307" y="2459109"/>
                </a:cubicBezTo>
                <a:cubicBezTo>
                  <a:pt x="4989688" y="2459315"/>
                  <a:pt x="4988952" y="2459462"/>
                  <a:pt x="4988098" y="2459551"/>
                </a:cubicBezTo>
                <a:cubicBezTo>
                  <a:pt x="4987244" y="2459639"/>
                  <a:pt x="4986228" y="2459683"/>
                  <a:pt x="4985049" y="2459683"/>
                </a:cubicBezTo>
                <a:cubicBezTo>
                  <a:pt x="4983812" y="2459683"/>
                  <a:pt x="4982752" y="2459624"/>
                  <a:pt x="4981868" y="2459506"/>
                </a:cubicBezTo>
                <a:cubicBezTo>
                  <a:pt x="4980984" y="2459389"/>
                  <a:pt x="4980248" y="2459227"/>
                  <a:pt x="4979659" y="2459020"/>
                </a:cubicBezTo>
                <a:cubicBezTo>
                  <a:pt x="4979070" y="2458814"/>
                  <a:pt x="4978614" y="2458564"/>
                  <a:pt x="4978289" y="2458269"/>
                </a:cubicBezTo>
                <a:cubicBezTo>
                  <a:pt x="4977965" y="2457975"/>
                  <a:pt x="4977744" y="2457651"/>
                  <a:pt x="4977626" y="2457297"/>
                </a:cubicBezTo>
                <a:lnTo>
                  <a:pt x="4939099" y="2357266"/>
                </a:lnTo>
                <a:lnTo>
                  <a:pt x="4939010" y="2357266"/>
                </a:lnTo>
                <a:lnTo>
                  <a:pt x="4939010" y="2456855"/>
                </a:lnTo>
                <a:cubicBezTo>
                  <a:pt x="4939010" y="2457327"/>
                  <a:pt x="4938889" y="2457739"/>
                  <a:pt x="4938647" y="2458093"/>
                </a:cubicBezTo>
                <a:cubicBezTo>
                  <a:pt x="4938404" y="2458446"/>
                  <a:pt x="4937979" y="2458726"/>
                  <a:pt x="4937372" y="2458932"/>
                </a:cubicBezTo>
                <a:cubicBezTo>
                  <a:pt x="4936765" y="2459138"/>
                  <a:pt x="4935976" y="2459315"/>
                  <a:pt x="4935006" y="2459462"/>
                </a:cubicBezTo>
                <a:cubicBezTo>
                  <a:pt x="4934035" y="2459610"/>
                  <a:pt x="4932791" y="2459683"/>
                  <a:pt x="4931274" y="2459683"/>
                </a:cubicBezTo>
                <a:cubicBezTo>
                  <a:pt x="4929818" y="2459683"/>
                  <a:pt x="4928604" y="2459610"/>
                  <a:pt x="4927634" y="2459462"/>
                </a:cubicBezTo>
                <a:cubicBezTo>
                  <a:pt x="4926663" y="2459315"/>
                  <a:pt x="4925889" y="2459138"/>
                  <a:pt x="4925313" y="2458932"/>
                </a:cubicBezTo>
                <a:cubicBezTo>
                  <a:pt x="4924736" y="2458726"/>
                  <a:pt x="4924342" y="2458446"/>
                  <a:pt x="4924130" y="2458093"/>
                </a:cubicBezTo>
                <a:cubicBezTo>
                  <a:pt x="4923917" y="2457739"/>
                  <a:pt x="4923811" y="2457327"/>
                  <a:pt x="4923811" y="2456855"/>
                </a:cubicBezTo>
                <a:lnTo>
                  <a:pt x="4923811" y="2351699"/>
                </a:lnTo>
                <a:cubicBezTo>
                  <a:pt x="4923811" y="2349225"/>
                  <a:pt x="4924469" y="2347458"/>
                  <a:pt x="4925785" y="2346397"/>
                </a:cubicBezTo>
                <a:cubicBezTo>
                  <a:pt x="4927101" y="2345337"/>
                  <a:pt x="4928567" y="2344806"/>
                  <a:pt x="4930182" y="2344806"/>
                </a:cubicBezTo>
                <a:close/>
                <a:moveTo>
                  <a:pt x="4463457" y="2344806"/>
                </a:moveTo>
                <a:lnTo>
                  <a:pt x="4472789" y="2344806"/>
                </a:lnTo>
                <a:cubicBezTo>
                  <a:pt x="4474703" y="2344806"/>
                  <a:pt x="4476378" y="2344983"/>
                  <a:pt x="4477814" y="2345337"/>
                </a:cubicBezTo>
                <a:cubicBezTo>
                  <a:pt x="4479250" y="2345690"/>
                  <a:pt x="4480506" y="2346250"/>
                  <a:pt x="4481582" y="2347016"/>
                </a:cubicBezTo>
                <a:cubicBezTo>
                  <a:pt x="4482659" y="2347782"/>
                  <a:pt x="4483557" y="2348754"/>
                  <a:pt x="4484275" y="2349932"/>
                </a:cubicBezTo>
                <a:cubicBezTo>
                  <a:pt x="4484993" y="2351110"/>
                  <a:pt x="4485620" y="2352494"/>
                  <a:pt x="4486159" y="2354085"/>
                </a:cubicBezTo>
                <a:lnTo>
                  <a:pt x="4518854" y="2436885"/>
                </a:lnTo>
                <a:lnTo>
                  <a:pt x="4519296" y="2436885"/>
                </a:lnTo>
                <a:lnTo>
                  <a:pt x="4553317" y="2354350"/>
                </a:lnTo>
                <a:cubicBezTo>
                  <a:pt x="4553976" y="2352583"/>
                  <a:pt x="4554694" y="2351081"/>
                  <a:pt x="4555473" y="2349843"/>
                </a:cubicBezTo>
                <a:cubicBezTo>
                  <a:pt x="4556250" y="2348606"/>
                  <a:pt x="4557104" y="2347620"/>
                  <a:pt x="4558032" y="2346883"/>
                </a:cubicBezTo>
                <a:cubicBezTo>
                  <a:pt x="4558960" y="2346147"/>
                  <a:pt x="4559991" y="2345617"/>
                  <a:pt x="4561129" y="2345293"/>
                </a:cubicBezTo>
                <a:cubicBezTo>
                  <a:pt x="4562265" y="2344969"/>
                  <a:pt x="4563582" y="2344806"/>
                  <a:pt x="4565079" y="2344806"/>
                </a:cubicBezTo>
                <a:lnTo>
                  <a:pt x="4574864" y="2344806"/>
                </a:lnTo>
                <a:cubicBezTo>
                  <a:pt x="4575763" y="2344806"/>
                  <a:pt x="4576615" y="2344939"/>
                  <a:pt x="4577423" y="2345204"/>
                </a:cubicBezTo>
                <a:cubicBezTo>
                  <a:pt x="4578231" y="2345469"/>
                  <a:pt x="4578919" y="2345882"/>
                  <a:pt x="4579488" y="2346441"/>
                </a:cubicBezTo>
                <a:cubicBezTo>
                  <a:pt x="4580057" y="2347001"/>
                  <a:pt x="4580521" y="2347708"/>
                  <a:pt x="4580880" y="2348562"/>
                </a:cubicBezTo>
                <a:cubicBezTo>
                  <a:pt x="4581239" y="2349416"/>
                  <a:pt x="4581418" y="2350462"/>
                  <a:pt x="4581418" y="2351699"/>
                </a:cubicBezTo>
                <a:lnTo>
                  <a:pt x="4581418" y="2456855"/>
                </a:lnTo>
                <a:cubicBezTo>
                  <a:pt x="4581418" y="2457327"/>
                  <a:pt x="4581297" y="2457739"/>
                  <a:pt x="4581055" y="2458093"/>
                </a:cubicBezTo>
                <a:cubicBezTo>
                  <a:pt x="4580812" y="2458446"/>
                  <a:pt x="4580387" y="2458726"/>
                  <a:pt x="4579780" y="2458932"/>
                </a:cubicBezTo>
                <a:cubicBezTo>
                  <a:pt x="4579173" y="2459138"/>
                  <a:pt x="4578399" y="2459315"/>
                  <a:pt x="4577459" y="2459462"/>
                </a:cubicBezTo>
                <a:cubicBezTo>
                  <a:pt x="4576519" y="2459610"/>
                  <a:pt x="4575290" y="2459683"/>
                  <a:pt x="4573773" y="2459683"/>
                </a:cubicBezTo>
                <a:cubicBezTo>
                  <a:pt x="4572378" y="2459683"/>
                  <a:pt x="4571180" y="2459610"/>
                  <a:pt x="4570179" y="2459462"/>
                </a:cubicBezTo>
                <a:cubicBezTo>
                  <a:pt x="4569178" y="2459315"/>
                  <a:pt x="4568389" y="2459138"/>
                  <a:pt x="4567812" y="2458932"/>
                </a:cubicBezTo>
                <a:cubicBezTo>
                  <a:pt x="4567235" y="2458726"/>
                  <a:pt x="4566825" y="2458446"/>
                  <a:pt x="4566583" y="2458093"/>
                </a:cubicBezTo>
                <a:cubicBezTo>
                  <a:pt x="4566340" y="2457739"/>
                  <a:pt x="4566219" y="2457327"/>
                  <a:pt x="4566219" y="2456855"/>
                </a:cubicBezTo>
                <a:lnTo>
                  <a:pt x="4566219" y="2357266"/>
                </a:lnTo>
                <a:lnTo>
                  <a:pt x="4566042" y="2357266"/>
                </a:lnTo>
                <a:lnTo>
                  <a:pt x="4525747" y="2457297"/>
                </a:lnTo>
                <a:cubicBezTo>
                  <a:pt x="4525570" y="2457710"/>
                  <a:pt x="4525320" y="2458063"/>
                  <a:pt x="4524996" y="2458358"/>
                </a:cubicBezTo>
                <a:cubicBezTo>
                  <a:pt x="4524672" y="2458652"/>
                  <a:pt x="4524201" y="2458903"/>
                  <a:pt x="4523582" y="2459109"/>
                </a:cubicBezTo>
                <a:cubicBezTo>
                  <a:pt x="4522963" y="2459315"/>
                  <a:pt x="4522227" y="2459462"/>
                  <a:pt x="4521373" y="2459551"/>
                </a:cubicBezTo>
                <a:cubicBezTo>
                  <a:pt x="4520519" y="2459639"/>
                  <a:pt x="4519503" y="2459683"/>
                  <a:pt x="4518324" y="2459683"/>
                </a:cubicBezTo>
                <a:cubicBezTo>
                  <a:pt x="4517087" y="2459683"/>
                  <a:pt x="4516027" y="2459624"/>
                  <a:pt x="4515143" y="2459506"/>
                </a:cubicBezTo>
                <a:cubicBezTo>
                  <a:pt x="4514259" y="2459389"/>
                  <a:pt x="4513523" y="2459227"/>
                  <a:pt x="4512934" y="2459020"/>
                </a:cubicBezTo>
                <a:cubicBezTo>
                  <a:pt x="4512345" y="2458814"/>
                  <a:pt x="4511889" y="2458564"/>
                  <a:pt x="4511564" y="2458269"/>
                </a:cubicBezTo>
                <a:cubicBezTo>
                  <a:pt x="4511240" y="2457975"/>
                  <a:pt x="4511019" y="2457651"/>
                  <a:pt x="4510901" y="2457297"/>
                </a:cubicBezTo>
                <a:lnTo>
                  <a:pt x="4472374" y="2357266"/>
                </a:lnTo>
                <a:lnTo>
                  <a:pt x="4472285" y="2357266"/>
                </a:lnTo>
                <a:lnTo>
                  <a:pt x="4472285" y="2456855"/>
                </a:lnTo>
                <a:cubicBezTo>
                  <a:pt x="4472285" y="2457327"/>
                  <a:pt x="4472164" y="2457739"/>
                  <a:pt x="4471922" y="2458093"/>
                </a:cubicBezTo>
                <a:cubicBezTo>
                  <a:pt x="4471679" y="2458446"/>
                  <a:pt x="4471254" y="2458726"/>
                  <a:pt x="4470647" y="2458932"/>
                </a:cubicBezTo>
                <a:cubicBezTo>
                  <a:pt x="4470040" y="2459138"/>
                  <a:pt x="4469251" y="2459315"/>
                  <a:pt x="4468281" y="2459462"/>
                </a:cubicBezTo>
                <a:cubicBezTo>
                  <a:pt x="4467310" y="2459610"/>
                  <a:pt x="4466066" y="2459683"/>
                  <a:pt x="4464549" y="2459683"/>
                </a:cubicBezTo>
                <a:cubicBezTo>
                  <a:pt x="4463093" y="2459683"/>
                  <a:pt x="4461879" y="2459610"/>
                  <a:pt x="4460909" y="2459462"/>
                </a:cubicBezTo>
                <a:cubicBezTo>
                  <a:pt x="4459938" y="2459315"/>
                  <a:pt x="4459164" y="2459138"/>
                  <a:pt x="4458588" y="2458932"/>
                </a:cubicBezTo>
                <a:cubicBezTo>
                  <a:pt x="4458011" y="2458726"/>
                  <a:pt x="4457617" y="2458446"/>
                  <a:pt x="4457405" y="2458093"/>
                </a:cubicBezTo>
                <a:cubicBezTo>
                  <a:pt x="4457192" y="2457739"/>
                  <a:pt x="4457086" y="2457327"/>
                  <a:pt x="4457086" y="2456855"/>
                </a:cubicBezTo>
                <a:lnTo>
                  <a:pt x="4457086" y="2351699"/>
                </a:lnTo>
                <a:cubicBezTo>
                  <a:pt x="4457086" y="2349225"/>
                  <a:pt x="4457744" y="2347458"/>
                  <a:pt x="4459060" y="2346397"/>
                </a:cubicBezTo>
                <a:cubicBezTo>
                  <a:pt x="4460376" y="2345337"/>
                  <a:pt x="4461842" y="2344806"/>
                  <a:pt x="4463457" y="2344806"/>
                </a:cubicBezTo>
                <a:close/>
                <a:moveTo>
                  <a:pt x="3987207" y="2344806"/>
                </a:moveTo>
                <a:lnTo>
                  <a:pt x="3996539" y="2344806"/>
                </a:lnTo>
                <a:cubicBezTo>
                  <a:pt x="3998453" y="2344806"/>
                  <a:pt x="4000128" y="2344983"/>
                  <a:pt x="4001564" y="2345337"/>
                </a:cubicBezTo>
                <a:cubicBezTo>
                  <a:pt x="4003000" y="2345690"/>
                  <a:pt x="4004256" y="2346250"/>
                  <a:pt x="4005333" y="2347016"/>
                </a:cubicBezTo>
                <a:cubicBezTo>
                  <a:pt x="4006409" y="2347782"/>
                  <a:pt x="4007306" y="2348754"/>
                  <a:pt x="4008024" y="2349932"/>
                </a:cubicBezTo>
                <a:cubicBezTo>
                  <a:pt x="4008742" y="2351110"/>
                  <a:pt x="4009370" y="2352494"/>
                  <a:pt x="4009909" y="2354085"/>
                </a:cubicBezTo>
                <a:lnTo>
                  <a:pt x="4042605" y="2436885"/>
                </a:lnTo>
                <a:lnTo>
                  <a:pt x="4043047" y="2436885"/>
                </a:lnTo>
                <a:lnTo>
                  <a:pt x="4077068" y="2354350"/>
                </a:lnTo>
                <a:cubicBezTo>
                  <a:pt x="4077726" y="2352583"/>
                  <a:pt x="4078444" y="2351081"/>
                  <a:pt x="4079222" y="2349843"/>
                </a:cubicBezTo>
                <a:cubicBezTo>
                  <a:pt x="4080001" y="2348606"/>
                  <a:pt x="4080854" y="2347620"/>
                  <a:pt x="4081781" y="2346883"/>
                </a:cubicBezTo>
                <a:cubicBezTo>
                  <a:pt x="4082709" y="2346147"/>
                  <a:pt x="4083742" y="2345617"/>
                  <a:pt x="4084879" y="2345293"/>
                </a:cubicBezTo>
                <a:cubicBezTo>
                  <a:pt x="4086015" y="2344969"/>
                  <a:pt x="4087332" y="2344806"/>
                  <a:pt x="4088829" y="2344806"/>
                </a:cubicBezTo>
                <a:lnTo>
                  <a:pt x="4098614" y="2344806"/>
                </a:lnTo>
                <a:cubicBezTo>
                  <a:pt x="4099512" y="2344806"/>
                  <a:pt x="4100365" y="2344939"/>
                  <a:pt x="4101173" y="2345204"/>
                </a:cubicBezTo>
                <a:cubicBezTo>
                  <a:pt x="4101981" y="2345469"/>
                  <a:pt x="4102669" y="2345882"/>
                  <a:pt x="4103238" y="2346441"/>
                </a:cubicBezTo>
                <a:cubicBezTo>
                  <a:pt x="4103807" y="2347001"/>
                  <a:pt x="4104271" y="2347708"/>
                  <a:pt x="4104630" y="2348562"/>
                </a:cubicBezTo>
                <a:cubicBezTo>
                  <a:pt x="4104989" y="2349416"/>
                  <a:pt x="4105168" y="2350462"/>
                  <a:pt x="4105168" y="2351699"/>
                </a:cubicBezTo>
                <a:lnTo>
                  <a:pt x="4105168" y="2456855"/>
                </a:lnTo>
                <a:cubicBezTo>
                  <a:pt x="4105168" y="2457327"/>
                  <a:pt x="4105047" y="2457739"/>
                  <a:pt x="4104804" y="2458093"/>
                </a:cubicBezTo>
                <a:cubicBezTo>
                  <a:pt x="4104562" y="2458446"/>
                  <a:pt x="4104137" y="2458726"/>
                  <a:pt x="4103530" y="2458932"/>
                </a:cubicBezTo>
                <a:cubicBezTo>
                  <a:pt x="4102923" y="2459138"/>
                  <a:pt x="4102149" y="2459315"/>
                  <a:pt x="4101209" y="2459462"/>
                </a:cubicBezTo>
                <a:cubicBezTo>
                  <a:pt x="4100269" y="2459610"/>
                  <a:pt x="4099040" y="2459683"/>
                  <a:pt x="4097523" y="2459683"/>
                </a:cubicBezTo>
                <a:cubicBezTo>
                  <a:pt x="4096128" y="2459683"/>
                  <a:pt x="4094929" y="2459610"/>
                  <a:pt x="4093928" y="2459462"/>
                </a:cubicBezTo>
                <a:cubicBezTo>
                  <a:pt x="4092928" y="2459315"/>
                  <a:pt x="4092139" y="2459138"/>
                  <a:pt x="4091562" y="2458932"/>
                </a:cubicBezTo>
                <a:cubicBezTo>
                  <a:pt x="4090985" y="2458726"/>
                  <a:pt x="4090576" y="2458446"/>
                  <a:pt x="4090333" y="2458093"/>
                </a:cubicBezTo>
                <a:cubicBezTo>
                  <a:pt x="4090090" y="2457739"/>
                  <a:pt x="4089969" y="2457327"/>
                  <a:pt x="4089969" y="2456855"/>
                </a:cubicBezTo>
                <a:lnTo>
                  <a:pt x="4089969" y="2357266"/>
                </a:lnTo>
                <a:lnTo>
                  <a:pt x="4089793" y="2357266"/>
                </a:lnTo>
                <a:lnTo>
                  <a:pt x="4049497" y="2457297"/>
                </a:lnTo>
                <a:cubicBezTo>
                  <a:pt x="4049321" y="2457710"/>
                  <a:pt x="4049070" y="2458063"/>
                  <a:pt x="4048746" y="2458358"/>
                </a:cubicBezTo>
                <a:cubicBezTo>
                  <a:pt x="4048422" y="2458652"/>
                  <a:pt x="4047951" y="2458903"/>
                  <a:pt x="4047332" y="2459109"/>
                </a:cubicBezTo>
                <a:cubicBezTo>
                  <a:pt x="4046714" y="2459315"/>
                  <a:pt x="4045977" y="2459462"/>
                  <a:pt x="4045123" y="2459551"/>
                </a:cubicBezTo>
                <a:cubicBezTo>
                  <a:pt x="4044269" y="2459639"/>
                  <a:pt x="4043253" y="2459683"/>
                  <a:pt x="4042075" y="2459683"/>
                </a:cubicBezTo>
                <a:cubicBezTo>
                  <a:pt x="4040837" y="2459683"/>
                  <a:pt x="4039777" y="2459624"/>
                  <a:pt x="4038893" y="2459506"/>
                </a:cubicBezTo>
                <a:cubicBezTo>
                  <a:pt x="4038010" y="2459389"/>
                  <a:pt x="4037273" y="2459227"/>
                  <a:pt x="4036684" y="2459020"/>
                </a:cubicBezTo>
                <a:cubicBezTo>
                  <a:pt x="4036095" y="2458814"/>
                  <a:pt x="4035638" y="2458564"/>
                  <a:pt x="4035314" y="2458269"/>
                </a:cubicBezTo>
                <a:cubicBezTo>
                  <a:pt x="4034990" y="2457975"/>
                  <a:pt x="4034769" y="2457651"/>
                  <a:pt x="4034652" y="2457297"/>
                </a:cubicBezTo>
                <a:lnTo>
                  <a:pt x="3996124" y="2357266"/>
                </a:lnTo>
                <a:lnTo>
                  <a:pt x="3996035" y="2357266"/>
                </a:lnTo>
                <a:lnTo>
                  <a:pt x="3996035" y="2456855"/>
                </a:lnTo>
                <a:cubicBezTo>
                  <a:pt x="3996035" y="2457327"/>
                  <a:pt x="3995914" y="2457739"/>
                  <a:pt x="3995672" y="2458093"/>
                </a:cubicBezTo>
                <a:cubicBezTo>
                  <a:pt x="3995429" y="2458446"/>
                  <a:pt x="3995004" y="2458726"/>
                  <a:pt x="3994397" y="2458932"/>
                </a:cubicBezTo>
                <a:cubicBezTo>
                  <a:pt x="3993790" y="2459138"/>
                  <a:pt x="3993001" y="2459315"/>
                  <a:pt x="3992030" y="2459462"/>
                </a:cubicBezTo>
                <a:cubicBezTo>
                  <a:pt x="3991060" y="2459610"/>
                  <a:pt x="3989816" y="2459683"/>
                  <a:pt x="3988299" y="2459683"/>
                </a:cubicBezTo>
                <a:cubicBezTo>
                  <a:pt x="3986843" y="2459683"/>
                  <a:pt x="3985629" y="2459610"/>
                  <a:pt x="3984659" y="2459462"/>
                </a:cubicBezTo>
                <a:cubicBezTo>
                  <a:pt x="3983688" y="2459315"/>
                  <a:pt x="3982914" y="2459138"/>
                  <a:pt x="3982338" y="2458932"/>
                </a:cubicBezTo>
                <a:cubicBezTo>
                  <a:pt x="3981761" y="2458726"/>
                  <a:pt x="3981367" y="2458446"/>
                  <a:pt x="3981155" y="2458093"/>
                </a:cubicBezTo>
                <a:cubicBezTo>
                  <a:pt x="3980942" y="2457739"/>
                  <a:pt x="3980836" y="2457327"/>
                  <a:pt x="3980836" y="2456855"/>
                </a:cubicBezTo>
                <a:lnTo>
                  <a:pt x="3980836" y="2351699"/>
                </a:lnTo>
                <a:cubicBezTo>
                  <a:pt x="3980836" y="2349225"/>
                  <a:pt x="3981494" y="2347458"/>
                  <a:pt x="3982810" y="2346397"/>
                </a:cubicBezTo>
                <a:cubicBezTo>
                  <a:pt x="3984126" y="2345337"/>
                  <a:pt x="3985592" y="2344806"/>
                  <a:pt x="3987207" y="2344806"/>
                </a:cubicBezTo>
                <a:close/>
                <a:moveTo>
                  <a:pt x="3520522" y="2344806"/>
                </a:moveTo>
                <a:lnTo>
                  <a:pt x="3529855" y="2344806"/>
                </a:lnTo>
                <a:cubicBezTo>
                  <a:pt x="3531768" y="2344806"/>
                  <a:pt x="3533443" y="2344983"/>
                  <a:pt x="3534879" y="2345337"/>
                </a:cubicBezTo>
                <a:cubicBezTo>
                  <a:pt x="3536314" y="2345690"/>
                  <a:pt x="3537571" y="2346250"/>
                  <a:pt x="3538648" y="2347016"/>
                </a:cubicBezTo>
                <a:cubicBezTo>
                  <a:pt x="3539724" y="2347782"/>
                  <a:pt x="3540622" y="2348754"/>
                  <a:pt x="3541339" y="2349932"/>
                </a:cubicBezTo>
                <a:cubicBezTo>
                  <a:pt x="3542057" y="2351110"/>
                  <a:pt x="3542686" y="2352494"/>
                  <a:pt x="3543224" y="2354085"/>
                </a:cubicBezTo>
                <a:lnTo>
                  <a:pt x="3575920" y="2436885"/>
                </a:lnTo>
                <a:lnTo>
                  <a:pt x="3576361" y="2436885"/>
                </a:lnTo>
                <a:lnTo>
                  <a:pt x="3610382" y="2354350"/>
                </a:lnTo>
                <a:cubicBezTo>
                  <a:pt x="3611041" y="2352583"/>
                  <a:pt x="3611759" y="2351081"/>
                  <a:pt x="3612537" y="2349843"/>
                </a:cubicBezTo>
                <a:cubicBezTo>
                  <a:pt x="3613315" y="2348606"/>
                  <a:pt x="3614169" y="2347620"/>
                  <a:pt x="3615097" y="2346883"/>
                </a:cubicBezTo>
                <a:cubicBezTo>
                  <a:pt x="3616023" y="2346147"/>
                  <a:pt x="3617057" y="2345617"/>
                  <a:pt x="3618194" y="2345293"/>
                </a:cubicBezTo>
                <a:cubicBezTo>
                  <a:pt x="3619329" y="2344969"/>
                  <a:pt x="3620646" y="2344806"/>
                  <a:pt x="3622143" y="2344806"/>
                </a:cubicBezTo>
                <a:lnTo>
                  <a:pt x="3631929" y="2344806"/>
                </a:lnTo>
                <a:cubicBezTo>
                  <a:pt x="3632827" y="2344806"/>
                  <a:pt x="3633681" y="2344939"/>
                  <a:pt x="3634488" y="2345204"/>
                </a:cubicBezTo>
                <a:cubicBezTo>
                  <a:pt x="3635296" y="2345469"/>
                  <a:pt x="3635984" y="2345882"/>
                  <a:pt x="3636553" y="2346441"/>
                </a:cubicBezTo>
                <a:cubicBezTo>
                  <a:pt x="3637122" y="2347001"/>
                  <a:pt x="3637585" y="2347708"/>
                  <a:pt x="3637944" y="2348562"/>
                </a:cubicBezTo>
                <a:cubicBezTo>
                  <a:pt x="3638303" y="2349416"/>
                  <a:pt x="3638483" y="2350462"/>
                  <a:pt x="3638483" y="2351699"/>
                </a:cubicBezTo>
                <a:lnTo>
                  <a:pt x="3638483" y="2456855"/>
                </a:lnTo>
                <a:cubicBezTo>
                  <a:pt x="3638483" y="2457327"/>
                  <a:pt x="3638362" y="2457739"/>
                  <a:pt x="3638119" y="2458093"/>
                </a:cubicBezTo>
                <a:cubicBezTo>
                  <a:pt x="3637876" y="2458446"/>
                  <a:pt x="3637452" y="2458726"/>
                  <a:pt x="3636845" y="2458932"/>
                </a:cubicBezTo>
                <a:cubicBezTo>
                  <a:pt x="3636237" y="2459138"/>
                  <a:pt x="3635464" y="2459315"/>
                  <a:pt x="3634524" y="2459462"/>
                </a:cubicBezTo>
                <a:cubicBezTo>
                  <a:pt x="3633583" y="2459610"/>
                  <a:pt x="3632355" y="2459683"/>
                  <a:pt x="3630838" y="2459683"/>
                </a:cubicBezTo>
                <a:cubicBezTo>
                  <a:pt x="3629442" y="2459683"/>
                  <a:pt x="3628244" y="2459610"/>
                  <a:pt x="3627244" y="2459462"/>
                </a:cubicBezTo>
                <a:cubicBezTo>
                  <a:pt x="3626242" y="2459315"/>
                  <a:pt x="3625453" y="2459138"/>
                  <a:pt x="3624876" y="2458932"/>
                </a:cubicBezTo>
                <a:cubicBezTo>
                  <a:pt x="3624299" y="2458726"/>
                  <a:pt x="3623891" y="2458446"/>
                  <a:pt x="3623648" y="2458093"/>
                </a:cubicBezTo>
                <a:cubicBezTo>
                  <a:pt x="3623405" y="2457739"/>
                  <a:pt x="3623284" y="2457327"/>
                  <a:pt x="3623284" y="2456855"/>
                </a:cubicBezTo>
                <a:lnTo>
                  <a:pt x="3623284" y="2357266"/>
                </a:lnTo>
                <a:lnTo>
                  <a:pt x="3623107" y="2357266"/>
                </a:lnTo>
                <a:lnTo>
                  <a:pt x="3582812" y="2457297"/>
                </a:lnTo>
                <a:cubicBezTo>
                  <a:pt x="3582635" y="2457710"/>
                  <a:pt x="3582385" y="2458063"/>
                  <a:pt x="3582062" y="2458358"/>
                </a:cubicBezTo>
                <a:cubicBezTo>
                  <a:pt x="3581737" y="2458652"/>
                  <a:pt x="3581266" y="2458903"/>
                  <a:pt x="3580647" y="2459109"/>
                </a:cubicBezTo>
                <a:cubicBezTo>
                  <a:pt x="3580028" y="2459315"/>
                  <a:pt x="3579292" y="2459462"/>
                  <a:pt x="3578438" y="2459551"/>
                </a:cubicBezTo>
                <a:cubicBezTo>
                  <a:pt x="3577584" y="2459639"/>
                  <a:pt x="3576567" y="2459683"/>
                  <a:pt x="3575390" y="2459683"/>
                </a:cubicBezTo>
                <a:cubicBezTo>
                  <a:pt x="3574152" y="2459683"/>
                  <a:pt x="3573092" y="2459624"/>
                  <a:pt x="3572208" y="2459506"/>
                </a:cubicBezTo>
                <a:cubicBezTo>
                  <a:pt x="3571325" y="2459389"/>
                  <a:pt x="3570588" y="2459227"/>
                  <a:pt x="3569999" y="2459020"/>
                </a:cubicBezTo>
                <a:cubicBezTo>
                  <a:pt x="3569410" y="2458814"/>
                  <a:pt x="3568953" y="2458564"/>
                  <a:pt x="3568629" y="2458269"/>
                </a:cubicBezTo>
                <a:cubicBezTo>
                  <a:pt x="3568305" y="2457975"/>
                  <a:pt x="3568084" y="2457651"/>
                  <a:pt x="3567967" y="2457297"/>
                </a:cubicBezTo>
                <a:lnTo>
                  <a:pt x="3529439" y="2357266"/>
                </a:lnTo>
                <a:lnTo>
                  <a:pt x="3529350" y="2357266"/>
                </a:lnTo>
                <a:lnTo>
                  <a:pt x="3529350" y="2456855"/>
                </a:lnTo>
                <a:cubicBezTo>
                  <a:pt x="3529350" y="2457327"/>
                  <a:pt x="3529230" y="2457739"/>
                  <a:pt x="3528986" y="2458093"/>
                </a:cubicBezTo>
                <a:cubicBezTo>
                  <a:pt x="3528744" y="2458446"/>
                  <a:pt x="3528319" y="2458726"/>
                  <a:pt x="3527712" y="2458932"/>
                </a:cubicBezTo>
                <a:cubicBezTo>
                  <a:pt x="3527105" y="2459138"/>
                  <a:pt x="3526316" y="2459315"/>
                  <a:pt x="3525345" y="2459462"/>
                </a:cubicBezTo>
                <a:cubicBezTo>
                  <a:pt x="3524375" y="2459610"/>
                  <a:pt x="3523131" y="2459683"/>
                  <a:pt x="3521614" y="2459683"/>
                </a:cubicBezTo>
                <a:cubicBezTo>
                  <a:pt x="3520158" y="2459683"/>
                  <a:pt x="3518945" y="2459610"/>
                  <a:pt x="3517974" y="2459462"/>
                </a:cubicBezTo>
                <a:cubicBezTo>
                  <a:pt x="3517003" y="2459315"/>
                  <a:pt x="3516230" y="2459138"/>
                  <a:pt x="3515653" y="2458932"/>
                </a:cubicBezTo>
                <a:cubicBezTo>
                  <a:pt x="3515077" y="2458726"/>
                  <a:pt x="3514682" y="2458446"/>
                  <a:pt x="3514470" y="2458093"/>
                </a:cubicBezTo>
                <a:cubicBezTo>
                  <a:pt x="3514257" y="2457739"/>
                  <a:pt x="3514152" y="2457327"/>
                  <a:pt x="3514152" y="2456855"/>
                </a:cubicBezTo>
                <a:lnTo>
                  <a:pt x="3514152" y="2351699"/>
                </a:lnTo>
                <a:cubicBezTo>
                  <a:pt x="3514152" y="2349225"/>
                  <a:pt x="3514809" y="2347458"/>
                  <a:pt x="3516125" y="2346397"/>
                </a:cubicBezTo>
                <a:cubicBezTo>
                  <a:pt x="3517441" y="2345337"/>
                  <a:pt x="3518906" y="2344806"/>
                  <a:pt x="3520522" y="2344806"/>
                </a:cubicBezTo>
                <a:close/>
                <a:moveTo>
                  <a:pt x="3044272" y="2344806"/>
                </a:moveTo>
                <a:lnTo>
                  <a:pt x="3053604" y="2344806"/>
                </a:lnTo>
                <a:cubicBezTo>
                  <a:pt x="3055518" y="2344806"/>
                  <a:pt x="3057191" y="2344983"/>
                  <a:pt x="3058629" y="2345337"/>
                </a:cubicBezTo>
                <a:cubicBezTo>
                  <a:pt x="3060065" y="2345690"/>
                  <a:pt x="3061320" y="2346250"/>
                  <a:pt x="3062397" y="2347016"/>
                </a:cubicBezTo>
                <a:cubicBezTo>
                  <a:pt x="3063472" y="2347782"/>
                  <a:pt x="3064372" y="2348754"/>
                  <a:pt x="3065089" y="2349932"/>
                </a:cubicBezTo>
                <a:cubicBezTo>
                  <a:pt x="3065806" y="2351110"/>
                  <a:pt x="3066434" y="2352494"/>
                  <a:pt x="3066973" y="2354085"/>
                </a:cubicBezTo>
                <a:lnTo>
                  <a:pt x="3099669" y="2436885"/>
                </a:lnTo>
                <a:lnTo>
                  <a:pt x="3100111" y="2436885"/>
                </a:lnTo>
                <a:lnTo>
                  <a:pt x="3134131" y="2354350"/>
                </a:lnTo>
                <a:cubicBezTo>
                  <a:pt x="3134789" y="2352583"/>
                  <a:pt x="3135508" y="2351081"/>
                  <a:pt x="3136286" y="2349843"/>
                </a:cubicBezTo>
                <a:cubicBezTo>
                  <a:pt x="3137064" y="2348606"/>
                  <a:pt x="3137917" y="2347620"/>
                  <a:pt x="3138844" y="2346883"/>
                </a:cubicBezTo>
                <a:cubicBezTo>
                  <a:pt x="3139773" y="2346147"/>
                  <a:pt x="3140805" y="2345617"/>
                  <a:pt x="3141942" y="2345293"/>
                </a:cubicBezTo>
                <a:cubicBezTo>
                  <a:pt x="3143079" y="2344969"/>
                  <a:pt x="3144396" y="2344806"/>
                  <a:pt x="3145892" y="2344806"/>
                </a:cubicBezTo>
                <a:lnTo>
                  <a:pt x="3155677" y="2344806"/>
                </a:lnTo>
                <a:cubicBezTo>
                  <a:pt x="3156576" y="2344806"/>
                  <a:pt x="3157429" y="2344939"/>
                  <a:pt x="3158236" y="2345204"/>
                </a:cubicBezTo>
                <a:cubicBezTo>
                  <a:pt x="3159044" y="2345469"/>
                  <a:pt x="3159732" y="2345882"/>
                  <a:pt x="3160301" y="2346441"/>
                </a:cubicBezTo>
                <a:cubicBezTo>
                  <a:pt x="3160869" y="2347001"/>
                  <a:pt x="3161334" y="2347708"/>
                  <a:pt x="3161693" y="2348562"/>
                </a:cubicBezTo>
                <a:cubicBezTo>
                  <a:pt x="3162051" y="2349416"/>
                  <a:pt x="3162231" y="2350462"/>
                  <a:pt x="3162231" y="2351699"/>
                </a:cubicBezTo>
                <a:lnTo>
                  <a:pt x="3162231" y="2456855"/>
                </a:lnTo>
                <a:cubicBezTo>
                  <a:pt x="3162231" y="2457327"/>
                  <a:pt x="3162111" y="2457739"/>
                  <a:pt x="3161868" y="2458093"/>
                </a:cubicBezTo>
                <a:cubicBezTo>
                  <a:pt x="3161625" y="2458446"/>
                  <a:pt x="3161200" y="2458726"/>
                  <a:pt x="3160592" y="2458932"/>
                </a:cubicBezTo>
                <a:cubicBezTo>
                  <a:pt x="3159987" y="2459138"/>
                  <a:pt x="3159213" y="2459315"/>
                  <a:pt x="3158272" y="2459462"/>
                </a:cubicBezTo>
                <a:cubicBezTo>
                  <a:pt x="3157332" y="2459610"/>
                  <a:pt x="3156102" y="2459683"/>
                  <a:pt x="3154586" y="2459683"/>
                </a:cubicBezTo>
                <a:cubicBezTo>
                  <a:pt x="3153191" y="2459683"/>
                  <a:pt x="3151992" y="2459610"/>
                  <a:pt x="3150991" y="2459462"/>
                </a:cubicBezTo>
                <a:cubicBezTo>
                  <a:pt x="3149991" y="2459315"/>
                  <a:pt x="3149202" y="2459138"/>
                  <a:pt x="3148625" y="2458932"/>
                </a:cubicBezTo>
                <a:cubicBezTo>
                  <a:pt x="3148049" y="2458726"/>
                  <a:pt x="3147639" y="2458446"/>
                  <a:pt x="3147397" y="2458093"/>
                </a:cubicBezTo>
                <a:cubicBezTo>
                  <a:pt x="3147154" y="2457739"/>
                  <a:pt x="3147033" y="2457327"/>
                  <a:pt x="3147033" y="2456855"/>
                </a:cubicBezTo>
                <a:lnTo>
                  <a:pt x="3147033" y="2357266"/>
                </a:lnTo>
                <a:lnTo>
                  <a:pt x="3146856" y="2357266"/>
                </a:lnTo>
                <a:lnTo>
                  <a:pt x="3106562" y="2457297"/>
                </a:lnTo>
                <a:cubicBezTo>
                  <a:pt x="3106385" y="2457710"/>
                  <a:pt x="3106134" y="2458063"/>
                  <a:pt x="3105811" y="2458358"/>
                </a:cubicBezTo>
                <a:cubicBezTo>
                  <a:pt x="3105486" y="2458652"/>
                  <a:pt x="3105015" y="2458903"/>
                  <a:pt x="3104396" y="2459109"/>
                </a:cubicBezTo>
                <a:cubicBezTo>
                  <a:pt x="3103776" y="2459315"/>
                  <a:pt x="3103042" y="2459462"/>
                  <a:pt x="3102189" y="2459551"/>
                </a:cubicBezTo>
                <a:cubicBezTo>
                  <a:pt x="3101332" y="2459639"/>
                  <a:pt x="3100317" y="2459683"/>
                  <a:pt x="3099138" y="2459683"/>
                </a:cubicBezTo>
                <a:cubicBezTo>
                  <a:pt x="3097901" y="2459683"/>
                  <a:pt x="3096840" y="2459624"/>
                  <a:pt x="3095957" y="2459506"/>
                </a:cubicBezTo>
                <a:cubicBezTo>
                  <a:pt x="3095074" y="2459389"/>
                  <a:pt x="3094337" y="2459227"/>
                  <a:pt x="3093749" y="2459020"/>
                </a:cubicBezTo>
                <a:cubicBezTo>
                  <a:pt x="3093160" y="2458814"/>
                  <a:pt x="3092703" y="2458564"/>
                  <a:pt x="3092380" y="2458269"/>
                </a:cubicBezTo>
                <a:cubicBezTo>
                  <a:pt x="3092056" y="2457975"/>
                  <a:pt x="3091833" y="2457651"/>
                  <a:pt x="3091716" y="2457297"/>
                </a:cubicBezTo>
                <a:lnTo>
                  <a:pt x="3053189" y="2357266"/>
                </a:lnTo>
                <a:lnTo>
                  <a:pt x="3053100" y="2357266"/>
                </a:lnTo>
                <a:lnTo>
                  <a:pt x="3053100" y="2456855"/>
                </a:lnTo>
                <a:cubicBezTo>
                  <a:pt x="3053100" y="2457327"/>
                  <a:pt x="3052980" y="2457739"/>
                  <a:pt x="3052736" y="2458093"/>
                </a:cubicBezTo>
                <a:cubicBezTo>
                  <a:pt x="3052492" y="2458446"/>
                  <a:pt x="3052070" y="2458726"/>
                  <a:pt x="3051463" y="2458932"/>
                </a:cubicBezTo>
                <a:cubicBezTo>
                  <a:pt x="3050855" y="2459138"/>
                  <a:pt x="3050067" y="2459315"/>
                  <a:pt x="3049096" y="2459462"/>
                </a:cubicBezTo>
                <a:cubicBezTo>
                  <a:pt x="3048125" y="2459610"/>
                  <a:pt x="3046881" y="2459683"/>
                  <a:pt x="3045364" y="2459683"/>
                </a:cubicBezTo>
                <a:cubicBezTo>
                  <a:pt x="3043908" y="2459683"/>
                  <a:pt x="3042694" y="2459610"/>
                  <a:pt x="3041724" y="2459462"/>
                </a:cubicBezTo>
                <a:cubicBezTo>
                  <a:pt x="3040753" y="2459315"/>
                  <a:pt x="3039979" y="2459138"/>
                  <a:pt x="3039401" y="2458932"/>
                </a:cubicBezTo>
                <a:cubicBezTo>
                  <a:pt x="3038826" y="2458726"/>
                  <a:pt x="3038430" y="2458446"/>
                  <a:pt x="3038219" y="2458093"/>
                </a:cubicBezTo>
                <a:cubicBezTo>
                  <a:pt x="3038007" y="2457739"/>
                  <a:pt x="3037901" y="2457327"/>
                  <a:pt x="3037901" y="2456855"/>
                </a:cubicBezTo>
                <a:lnTo>
                  <a:pt x="3037901" y="2351699"/>
                </a:lnTo>
                <a:cubicBezTo>
                  <a:pt x="3037901" y="2349225"/>
                  <a:pt x="3038558" y="2347458"/>
                  <a:pt x="3039874" y="2346397"/>
                </a:cubicBezTo>
                <a:cubicBezTo>
                  <a:pt x="3041190" y="2345337"/>
                  <a:pt x="3042657" y="2344806"/>
                  <a:pt x="3044272" y="2344806"/>
                </a:cubicBezTo>
                <a:close/>
                <a:moveTo>
                  <a:pt x="2577548" y="2344806"/>
                </a:moveTo>
                <a:lnTo>
                  <a:pt x="2586880" y="2344806"/>
                </a:lnTo>
                <a:cubicBezTo>
                  <a:pt x="2588795" y="2344806"/>
                  <a:pt x="2590469" y="2344983"/>
                  <a:pt x="2591905" y="2345337"/>
                </a:cubicBezTo>
                <a:cubicBezTo>
                  <a:pt x="2593342" y="2345690"/>
                  <a:pt x="2594599" y="2346250"/>
                  <a:pt x="2595675" y="2347016"/>
                </a:cubicBezTo>
                <a:cubicBezTo>
                  <a:pt x="2596751" y="2347782"/>
                  <a:pt x="2597648" y="2348754"/>
                  <a:pt x="2598366" y="2349932"/>
                </a:cubicBezTo>
                <a:cubicBezTo>
                  <a:pt x="2599085" y="2351110"/>
                  <a:pt x="2599713" y="2352494"/>
                  <a:pt x="2600252" y="2354085"/>
                </a:cubicBezTo>
                <a:lnTo>
                  <a:pt x="2632950" y="2436885"/>
                </a:lnTo>
                <a:lnTo>
                  <a:pt x="2633391" y="2436885"/>
                </a:lnTo>
                <a:lnTo>
                  <a:pt x="2667414" y="2354350"/>
                </a:lnTo>
                <a:cubicBezTo>
                  <a:pt x="2668072" y="2352583"/>
                  <a:pt x="2668789" y="2351081"/>
                  <a:pt x="2669568" y="2349843"/>
                </a:cubicBezTo>
                <a:cubicBezTo>
                  <a:pt x="2670346" y="2348606"/>
                  <a:pt x="2671200" y="2347620"/>
                  <a:pt x="2672127" y="2346883"/>
                </a:cubicBezTo>
                <a:cubicBezTo>
                  <a:pt x="2673055" y="2346147"/>
                  <a:pt x="2674087" y="2345617"/>
                  <a:pt x="2675224" y="2345293"/>
                </a:cubicBezTo>
                <a:cubicBezTo>
                  <a:pt x="2676361" y="2344969"/>
                  <a:pt x="2677677" y="2344806"/>
                  <a:pt x="2679174" y="2344806"/>
                </a:cubicBezTo>
                <a:lnTo>
                  <a:pt x="2688959" y="2344806"/>
                </a:lnTo>
                <a:cubicBezTo>
                  <a:pt x="2689858" y="2344806"/>
                  <a:pt x="2690711" y="2344939"/>
                  <a:pt x="2691519" y="2345204"/>
                </a:cubicBezTo>
                <a:cubicBezTo>
                  <a:pt x="2692326" y="2345469"/>
                  <a:pt x="2693014" y="2345882"/>
                  <a:pt x="2693583" y="2346441"/>
                </a:cubicBezTo>
                <a:cubicBezTo>
                  <a:pt x="2694152" y="2347001"/>
                  <a:pt x="2694616" y="2347708"/>
                  <a:pt x="2694975" y="2348562"/>
                </a:cubicBezTo>
                <a:cubicBezTo>
                  <a:pt x="2695334" y="2349416"/>
                  <a:pt x="2695514" y="2350462"/>
                  <a:pt x="2695514" y="2351699"/>
                </a:cubicBezTo>
                <a:lnTo>
                  <a:pt x="2695514" y="2456855"/>
                </a:lnTo>
                <a:cubicBezTo>
                  <a:pt x="2695514" y="2457327"/>
                  <a:pt x="2695392" y="2457739"/>
                  <a:pt x="2695150" y="2458093"/>
                </a:cubicBezTo>
                <a:cubicBezTo>
                  <a:pt x="2694908" y="2458446"/>
                  <a:pt x="2694482" y="2458726"/>
                  <a:pt x="2693875" y="2458932"/>
                </a:cubicBezTo>
                <a:cubicBezTo>
                  <a:pt x="2693269" y="2459138"/>
                  <a:pt x="2692495" y="2459315"/>
                  <a:pt x="2691554" y="2459462"/>
                </a:cubicBezTo>
                <a:cubicBezTo>
                  <a:pt x="2690614" y="2459610"/>
                  <a:pt x="2689385" y="2459683"/>
                  <a:pt x="2687868" y="2459683"/>
                </a:cubicBezTo>
                <a:cubicBezTo>
                  <a:pt x="2686473" y="2459683"/>
                  <a:pt x="2685275" y="2459610"/>
                  <a:pt x="2684274" y="2459462"/>
                </a:cubicBezTo>
                <a:cubicBezTo>
                  <a:pt x="2683272" y="2459315"/>
                  <a:pt x="2682484" y="2459138"/>
                  <a:pt x="2681907" y="2458932"/>
                </a:cubicBezTo>
                <a:cubicBezTo>
                  <a:pt x="2681330" y="2458726"/>
                  <a:pt x="2680921" y="2458446"/>
                  <a:pt x="2680678" y="2458093"/>
                </a:cubicBezTo>
                <a:cubicBezTo>
                  <a:pt x="2680435" y="2457739"/>
                  <a:pt x="2680314" y="2457327"/>
                  <a:pt x="2680314" y="2456855"/>
                </a:cubicBezTo>
                <a:lnTo>
                  <a:pt x="2680314" y="2357266"/>
                </a:lnTo>
                <a:lnTo>
                  <a:pt x="2680138" y="2357266"/>
                </a:lnTo>
                <a:lnTo>
                  <a:pt x="2639842" y="2457297"/>
                </a:lnTo>
                <a:cubicBezTo>
                  <a:pt x="2639666" y="2457710"/>
                  <a:pt x="2639416" y="2458063"/>
                  <a:pt x="2639092" y="2458358"/>
                </a:cubicBezTo>
                <a:cubicBezTo>
                  <a:pt x="2638766" y="2458652"/>
                  <a:pt x="2638296" y="2458903"/>
                  <a:pt x="2637677" y="2459109"/>
                </a:cubicBezTo>
                <a:cubicBezTo>
                  <a:pt x="2637058" y="2459315"/>
                  <a:pt x="2636321" y="2459462"/>
                  <a:pt x="2635468" y="2459551"/>
                </a:cubicBezTo>
                <a:cubicBezTo>
                  <a:pt x="2634613" y="2459639"/>
                  <a:pt x="2633597" y="2459683"/>
                  <a:pt x="2632419" y="2459683"/>
                </a:cubicBezTo>
                <a:cubicBezTo>
                  <a:pt x="2631182" y="2459683"/>
                  <a:pt x="2630121" y="2459624"/>
                  <a:pt x="2629237" y="2459506"/>
                </a:cubicBezTo>
                <a:cubicBezTo>
                  <a:pt x="2628355" y="2459389"/>
                  <a:pt x="2627617" y="2459227"/>
                  <a:pt x="2627028" y="2459020"/>
                </a:cubicBezTo>
                <a:cubicBezTo>
                  <a:pt x="2626440" y="2458814"/>
                  <a:pt x="2625983" y="2458564"/>
                  <a:pt x="2625659" y="2458269"/>
                </a:cubicBezTo>
                <a:cubicBezTo>
                  <a:pt x="2625335" y="2457975"/>
                  <a:pt x="2625114" y="2457651"/>
                  <a:pt x="2624995" y="2457297"/>
                </a:cubicBezTo>
                <a:lnTo>
                  <a:pt x="2586465" y="2357266"/>
                </a:lnTo>
                <a:lnTo>
                  <a:pt x="2586376" y="2357266"/>
                </a:lnTo>
                <a:lnTo>
                  <a:pt x="2586376" y="2456855"/>
                </a:lnTo>
                <a:cubicBezTo>
                  <a:pt x="2586376" y="2457327"/>
                  <a:pt x="2586256" y="2457739"/>
                  <a:pt x="2586014" y="2458093"/>
                </a:cubicBezTo>
                <a:cubicBezTo>
                  <a:pt x="2585770" y="2458446"/>
                  <a:pt x="2585346" y="2458726"/>
                  <a:pt x="2584738" y="2458932"/>
                </a:cubicBezTo>
                <a:cubicBezTo>
                  <a:pt x="2584131" y="2459138"/>
                  <a:pt x="2583343" y="2459315"/>
                  <a:pt x="2582372" y="2459462"/>
                </a:cubicBezTo>
                <a:cubicBezTo>
                  <a:pt x="2581401" y="2459610"/>
                  <a:pt x="2580158" y="2459683"/>
                  <a:pt x="2578641" y="2459683"/>
                </a:cubicBezTo>
                <a:cubicBezTo>
                  <a:pt x="2577184" y="2459683"/>
                  <a:pt x="2575971" y="2459610"/>
                  <a:pt x="2574999" y="2459462"/>
                </a:cubicBezTo>
                <a:cubicBezTo>
                  <a:pt x="2574030" y="2459315"/>
                  <a:pt x="2573256" y="2459138"/>
                  <a:pt x="2572679" y="2458932"/>
                </a:cubicBezTo>
                <a:cubicBezTo>
                  <a:pt x="2572102" y="2458726"/>
                  <a:pt x="2571708" y="2458446"/>
                  <a:pt x="2571496" y="2458093"/>
                </a:cubicBezTo>
                <a:cubicBezTo>
                  <a:pt x="2571284" y="2457739"/>
                  <a:pt x="2571177" y="2457327"/>
                  <a:pt x="2571177" y="2456855"/>
                </a:cubicBezTo>
                <a:lnTo>
                  <a:pt x="2571177" y="2351699"/>
                </a:lnTo>
                <a:cubicBezTo>
                  <a:pt x="2571177" y="2349225"/>
                  <a:pt x="2571836" y="2347458"/>
                  <a:pt x="2573150" y="2346397"/>
                </a:cubicBezTo>
                <a:cubicBezTo>
                  <a:pt x="2574468" y="2345337"/>
                  <a:pt x="2575933" y="2344806"/>
                  <a:pt x="2577548" y="2344806"/>
                </a:cubicBezTo>
                <a:close/>
                <a:moveTo>
                  <a:pt x="2101295" y="2344806"/>
                </a:moveTo>
                <a:lnTo>
                  <a:pt x="2110627" y="2344806"/>
                </a:lnTo>
                <a:cubicBezTo>
                  <a:pt x="2112543" y="2344806"/>
                  <a:pt x="2114217" y="2344983"/>
                  <a:pt x="2115653" y="2345337"/>
                </a:cubicBezTo>
                <a:cubicBezTo>
                  <a:pt x="2117088" y="2345690"/>
                  <a:pt x="2118345" y="2346250"/>
                  <a:pt x="2119422" y="2347016"/>
                </a:cubicBezTo>
                <a:cubicBezTo>
                  <a:pt x="2120497" y="2347782"/>
                  <a:pt x="2121395" y="2348754"/>
                  <a:pt x="2122113" y="2349932"/>
                </a:cubicBezTo>
                <a:cubicBezTo>
                  <a:pt x="2122830" y="2351110"/>
                  <a:pt x="2123459" y="2352494"/>
                  <a:pt x="2123997" y="2354085"/>
                </a:cubicBezTo>
                <a:lnTo>
                  <a:pt x="2156692" y="2436885"/>
                </a:lnTo>
                <a:lnTo>
                  <a:pt x="2157135" y="2436885"/>
                </a:lnTo>
                <a:lnTo>
                  <a:pt x="2191155" y="2354350"/>
                </a:lnTo>
                <a:cubicBezTo>
                  <a:pt x="2191813" y="2352583"/>
                  <a:pt x="2192532" y="2351081"/>
                  <a:pt x="2193309" y="2349843"/>
                </a:cubicBezTo>
                <a:cubicBezTo>
                  <a:pt x="2194088" y="2348606"/>
                  <a:pt x="2194941" y="2347620"/>
                  <a:pt x="2195868" y="2346883"/>
                </a:cubicBezTo>
                <a:cubicBezTo>
                  <a:pt x="2196797" y="2346147"/>
                  <a:pt x="2197828" y="2345617"/>
                  <a:pt x="2198966" y="2345293"/>
                </a:cubicBezTo>
                <a:cubicBezTo>
                  <a:pt x="2200103" y="2344969"/>
                  <a:pt x="2201419" y="2344806"/>
                  <a:pt x="2202917" y="2344806"/>
                </a:cubicBezTo>
                <a:lnTo>
                  <a:pt x="2212704" y="2344806"/>
                </a:lnTo>
                <a:cubicBezTo>
                  <a:pt x="2213601" y="2344806"/>
                  <a:pt x="2214455" y="2344939"/>
                  <a:pt x="2215263" y="2345204"/>
                </a:cubicBezTo>
                <a:cubicBezTo>
                  <a:pt x="2216070" y="2345469"/>
                  <a:pt x="2216758" y="2345882"/>
                  <a:pt x="2217326" y="2346441"/>
                </a:cubicBezTo>
                <a:cubicBezTo>
                  <a:pt x="2217896" y="2347001"/>
                  <a:pt x="2218360" y="2347708"/>
                  <a:pt x="2218719" y="2348562"/>
                </a:cubicBezTo>
                <a:cubicBezTo>
                  <a:pt x="2219079" y="2349416"/>
                  <a:pt x="2219258" y="2350462"/>
                  <a:pt x="2219258" y="2351699"/>
                </a:cubicBezTo>
                <a:lnTo>
                  <a:pt x="2219258" y="2456855"/>
                </a:lnTo>
                <a:cubicBezTo>
                  <a:pt x="2219258" y="2457327"/>
                  <a:pt x="2219137" y="2457739"/>
                  <a:pt x="2218894" y="2458093"/>
                </a:cubicBezTo>
                <a:cubicBezTo>
                  <a:pt x="2218651" y="2458446"/>
                  <a:pt x="2218226" y="2458726"/>
                  <a:pt x="2217620" y="2458932"/>
                </a:cubicBezTo>
                <a:cubicBezTo>
                  <a:pt x="2217013" y="2459138"/>
                  <a:pt x="2216239" y="2459315"/>
                  <a:pt x="2215298" y="2459462"/>
                </a:cubicBezTo>
                <a:cubicBezTo>
                  <a:pt x="2214359" y="2459610"/>
                  <a:pt x="2213128" y="2459683"/>
                  <a:pt x="2211612" y="2459683"/>
                </a:cubicBezTo>
                <a:cubicBezTo>
                  <a:pt x="2210217" y="2459683"/>
                  <a:pt x="2209019" y="2459610"/>
                  <a:pt x="2208016" y="2459462"/>
                </a:cubicBezTo>
                <a:cubicBezTo>
                  <a:pt x="2207015" y="2459315"/>
                  <a:pt x="2206227" y="2459138"/>
                  <a:pt x="2205650" y="2458932"/>
                </a:cubicBezTo>
                <a:cubicBezTo>
                  <a:pt x="2205074" y="2458726"/>
                  <a:pt x="2204664" y="2458446"/>
                  <a:pt x="2204421" y="2458093"/>
                </a:cubicBezTo>
                <a:cubicBezTo>
                  <a:pt x="2204178" y="2457739"/>
                  <a:pt x="2204057" y="2457327"/>
                  <a:pt x="2204057" y="2456855"/>
                </a:cubicBezTo>
                <a:lnTo>
                  <a:pt x="2204057" y="2357266"/>
                </a:lnTo>
                <a:lnTo>
                  <a:pt x="2203881" y="2357266"/>
                </a:lnTo>
                <a:lnTo>
                  <a:pt x="2163585" y="2457297"/>
                </a:lnTo>
                <a:cubicBezTo>
                  <a:pt x="2163408" y="2457710"/>
                  <a:pt x="2163157" y="2458063"/>
                  <a:pt x="2162835" y="2458358"/>
                </a:cubicBezTo>
                <a:cubicBezTo>
                  <a:pt x="2162509" y="2458652"/>
                  <a:pt x="2162039" y="2458903"/>
                  <a:pt x="2161419" y="2459109"/>
                </a:cubicBezTo>
                <a:cubicBezTo>
                  <a:pt x="2160802" y="2459315"/>
                  <a:pt x="2160066" y="2459462"/>
                  <a:pt x="2159211" y="2459551"/>
                </a:cubicBezTo>
                <a:cubicBezTo>
                  <a:pt x="2158356" y="2459639"/>
                  <a:pt x="2157340" y="2459683"/>
                  <a:pt x="2156162" y="2459683"/>
                </a:cubicBezTo>
                <a:cubicBezTo>
                  <a:pt x="2154925" y="2459683"/>
                  <a:pt x="2153866" y="2459624"/>
                  <a:pt x="2152981" y="2459506"/>
                </a:cubicBezTo>
                <a:cubicBezTo>
                  <a:pt x="2152097" y="2459389"/>
                  <a:pt x="2151360" y="2459227"/>
                  <a:pt x="2150773" y="2459020"/>
                </a:cubicBezTo>
                <a:cubicBezTo>
                  <a:pt x="2150183" y="2458814"/>
                  <a:pt x="2149727" y="2458564"/>
                  <a:pt x="2149403" y="2458269"/>
                </a:cubicBezTo>
                <a:cubicBezTo>
                  <a:pt x="2149078" y="2457975"/>
                  <a:pt x="2148858" y="2457651"/>
                  <a:pt x="2148738" y="2457297"/>
                </a:cubicBezTo>
                <a:lnTo>
                  <a:pt x="2110212" y="2357266"/>
                </a:lnTo>
                <a:lnTo>
                  <a:pt x="2110124" y="2357266"/>
                </a:lnTo>
                <a:lnTo>
                  <a:pt x="2110124" y="2456855"/>
                </a:lnTo>
                <a:cubicBezTo>
                  <a:pt x="2110124" y="2457327"/>
                  <a:pt x="2110003" y="2457739"/>
                  <a:pt x="2109760" y="2458093"/>
                </a:cubicBezTo>
                <a:cubicBezTo>
                  <a:pt x="2109517" y="2458446"/>
                  <a:pt x="2109092" y="2458726"/>
                  <a:pt x="2108485" y="2458932"/>
                </a:cubicBezTo>
                <a:cubicBezTo>
                  <a:pt x="2107878" y="2459138"/>
                  <a:pt x="2107090" y="2459315"/>
                  <a:pt x="2106119" y="2459462"/>
                </a:cubicBezTo>
                <a:cubicBezTo>
                  <a:pt x="2105149" y="2459610"/>
                  <a:pt x="2103904" y="2459683"/>
                  <a:pt x="2102388" y="2459683"/>
                </a:cubicBezTo>
                <a:cubicBezTo>
                  <a:pt x="2100932" y="2459683"/>
                  <a:pt x="2099718" y="2459610"/>
                  <a:pt x="2098748" y="2459462"/>
                </a:cubicBezTo>
                <a:cubicBezTo>
                  <a:pt x="2097777" y="2459315"/>
                  <a:pt x="2097003" y="2459138"/>
                  <a:pt x="2096427" y="2458932"/>
                </a:cubicBezTo>
                <a:cubicBezTo>
                  <a:pt x="2095850" y="2458726"/>
                  <a:pt x="2095457" y="2458446"/>
                  <a:pt x="2095244" y="2458093"/>
                </a:cubicBezTo>
                <a:cubicBezTo>
                  <a:pt x="2095031" y="2457739"/>
                  <a:pt x="2094925" y="2457327"/>
                  <a:pt x="2094925" y="2456855"/>
                </a:cubicBezTo>
                <a:lnTo>
                  <a:pt x="2094925" y="2351699"/>
                </a:lnTo>
                <a:cubicBezTo>
                  <a:pt x="2094925" y="2349225"/>
                  <a:pt x="2095583" y="2347458"/>
                  <a:pt x="2096898" y="2346397"/>
                </a:cubicBezTo>
                <a:cubicBezTo>
                  <a:pt x="2098215" y="2345337"/>
                  <a:pt x="2099681" y="2344806"/>
                  <a:pt x="2101295" y="2344806"/>
                </a:cubicBezTo>
                <a:close/>
                <a:moveTo>
                  <a:pt x="1634567" y="2344806"/>
                </a:moveTo>
                <a:lnTo>
                  <a:pt x="1643899" y="2344806"/>
                </a:lnTo>
                <a:cubicBezTo>
                  <a:pt x="1645813" y="2344806"/>
                  <a:pt x="1647499" y="2344983"/>
                  <a:pt x="1648935" y="2345337"/>
                </a:cubicBezTo>
                <a:cubicBezTo>
                  <a:pt x="1650371" y="2345690"/>
                  <a:pt x="1651627" y="2346250"/>
                  <a:pt x="1652703" y="2347016"/>
                </a:cubicBezTo>
                <a:cubicBezTo>
                  <a:pt x="1653780" y="2347782"/>
                  <a:pt x="1654677" y="2348754"/>
                  <a:pt x="1655395" y="2349932"/>
                </a:cubicBezTo>
                <a:cubicBezTo>
                  <a:pt x="1656114" y="2351110"/>
                  <a:pt x="1656741" y="2352494"/>
                  <a:pt x="1657280" y="2354085"/>
                </a:cubicBezTo>
                <a:lnTo>
                  <a:pt x="1689974" y="2436885"/>
                </a:lnTo>
                <a:lnTo>
                  <a:pt x="1690416" y="2436885"/>
                </a:lnTo>
                <a:lnTo>
                  <a:pt x="1724436" y="2354350"/>
                </a:lnTo>
                <a:cubicBezTo>
                  <a:pt x="1725095" y="2352583"/>
                  <a:pt x="1725813" y="2351081"/>
                  <a:pt x="1726591" y="2349843"/>
                </a:cubicBezTo>
                <a:cubicBezTo>
                  <a:pt x="1727370" y="2348606"/>
                  <a:pt x="1728223" y="2347620"/>
                  <a:pt x="1729150" y="2346883"/>
                </a:cubicBezTo>
                <a:cubicBezTo>
                  <a:pt x="1730079" y="2346147"/>
                  <a:pt x="1731110" y="2345617"/>
                  <a:pt x="1732247" y="2345293"/>
                </a:cubicBezTo>
                <a:cubicBezTo>
                  <a:pt x="1733384" y="2344969"/>
                  <a:pt x="1734701" y="2344806"/>
                  <a:pt x="1736197" y="2344806"/>
                </a:cubicBezTo>
                <a:lnTo>
                  <a:pt x="1745983" y="2344806"/>
                </a:lnTo>
                <a:cubicBezTo>
                  <a:pt x="1746882" y="2344806"/>
                  <a:pt x="1747734" y="2344939"/>
                  <a:pt x="1748542" y="2345204"/>
                </a:cubicBezTo>
                <a:cubicBezTo>
                  <a:pt x="1749350" y="2345469"/>
                  <a:pt x="1750039" y="2345882"/>
                  <a:pt x="1750607" y="2346441"/>
                </a:cubicBezTo>
                <a:cubicBezTo>
                  <a:pt x="1751175" y="2347001"/>
                  <a:pt x="1751639" y="2347708"/>
                  <a:pt x="1751998" y="2348562"/>
                </a:cubicBezTo>
                <a:cubicBezTo>
                  <a:pt x="1752357" y="2349416"/>
                  <a:pt x="1752537" y="2350462"/>
                  <a:pt x="1752537" y="2351699"/>
                </a:cubicBezTo>
                <a:lnTo>
                  <a:pt x="1752537" y="2456855"/>
                </a:lnTo>
                <a:cubicBezTo>
                  <a:pt x="1752537" y="2457327"/>
                  <a:pt x="1752416" y="2457739"/>
                  <a:pt x="1752173" y="2458093"/>
                </a:cubicBezTo>
                <a:cubicBezTo>
                  <a:pt x="1751931" y="2458446"/>
                  <a:pt x="1751506" y="2458726"/>
                  <a:pt x="1750899" y="2458932"/>
                </a:cubicBezTo>
                <a:cubicBezTo>
                  <a:pt x="1750292" y="2459138"/>
                  <a:pt x="1749518" y="2459315"/>
                  <a:pt x="1748578" y="2459462"/>
                </a:cubicBezTo>
                <a:cubicBezTo>
                  <a:pt x="1747638" y="2459610"/>
                  <a:pt x="1746409" y="2459683"/>
                  <a:pt x="1744892" y="2459683"/>
                </a:cubicBezTo>
                <a:cubicBezTo>
                  <a:pt x="1743496" y="2459683"/>
                  <a:pt x="1742298" y="2459610"/>
                  <a:pt x="1741298" y="2459462"/>
                </a:cubicBezTo>
                <a:cubicBezTo>
                  <a:pt x="1740296" y="2459315"/>
                  <a:pt x="1739507" y="2459138"/>
                  <a:pt x="1738931" y="2458932"/>
                </a:cubicBezTo>
                <a:cubicBezTo>
                  <a:pt x="1738354" y="2458726"/>
                  <a:pt x="1737944" y="2458446"/>
                  <a:pt x="1737702" y="2458093"/>
                </a:cubicBezTo>
                <a:cubicBezTo>
                  <a:pt x="1737459" y="2457739"/>
                  <a:pt x="1737338" y="2457327"/>
                  <a:pt x="1737338" y="2456855"/>
                </a:cubicBezTo>
                <a:lnTo>
                  <a:pt x="1737338" y="2357266"/>
                </a:lnTo>
                <a:lnTo>
                  <a:pt x="1737161" y="2357266"/>
                </a:lnTo>
                <a:lnTo>
                  <a:pt x="1696867" y="2457297"/>
                </a:lnTo>
                <a:cubicBezTo>
                  <a:pt x="1696690" y="2457710"/>
                  <a:pt x="1696441" y="2458063"/>
                  <a:pt x="1696116" y="2458358"/>
                </a:cubicBezTo>
                <a:cubicBezTo>
                  <a:pt x="1695792" y="2458652"/>
                  <a:pt x="1695321" y="2458903"/>
                  <a:pt x="1694702" y="2459109"/>
                </a:cubicBezTo>
                <a:cubicBezTo>
                  <a:pt x="1694084" y="2459315"/>
                  <a:pt x="1693347" y="2459462"/>
                  <a:pt x="1692492" y="2459551"/>
                </a:cubicBezTo>
                <a:cubicBezTo>
                  <a:pt x="1691639" y="2459639"/>
                  <a:pt x="1690623" y="2459683"/>
                  <a:pt x="1689445" y="2459683"/>
                </a:cubicBezTo>
                <a:cubicBezTo>
                  <a:pt x="1688207" y="2459683"/>
                  <a:pt x="1687147" y="2459624"/>
                  <a:pt x="1686263" y="2459506"/>
                </a:cubicBezTo>
                <a:cubicBezTo>
                  <a:pt x="1685380" y="2459389"/>
                  <a:pt x="1684643" y="2459227"/>
                  <a:pt x="1684054" y="2459020"/>
                </a:cubicBezTo>
                <a:cubicBezTo>
                  <a:pt x="1683465" y="2458814"/>
                  <a:pt x="1683008" y="2458564"/>
                  <a:pt x="1682684" y="2458269"/>
                </a:cubicBezTo>
                <a:cubicBezTo>
                  <a:pt x="1682359" y="2457975"/>
                  <a:pt x="1682139" y="2457651"/>
                  <a:pt x="1682021" y="2457297"/>
                </a:cubicBezTo>
                <a:lnTo>
                  <a:pt x="1643484" y="2357266"/>
                </a:lnTo>
                <a:lnTo>
                  <a:pt x="1643395" y="2357266"/>
                </a:lnTo>
                <a:lnTo>
                  <a:pt x="1643395" y="2456855"/>
                </a:lnTo>
                <a:cubicBezTo>
                  <a:pt x="1643395" y="2457327"/>
                  <a:pt x="1643274" y="2457739"/>
                  <a:pt x="1643031" y="2458093"/>
                </a:cubicBezTo>
                <a:cubicBezTo>
                  <a:pt x="1642789" y="2458446"/>
                  <a:pt x="1642364" y="2458726"/>
                  <a:pt x="1641757" y="2458932"/>
                </a:cubicBezTo>
                <a:cubicBezTo>
                  <a:pt x="1641150" y="2459138"/>
                  <a:pt x="1640361" y="2459315"/>
                  <a:pt x="1639390" y="2459462"/>
                </a:cubicBezTo>
                <a:cubicBezTo>
                  <a:pt x="1638420" y="2459610"/>
                  <a:pt x="1637176" y="2459683"/>
                  <a:pt x="1635658" y="2459683"/>
                </a:cubicBezTo>
                <a:cubicBezTo>
                  <a:pt x="1634203" y="2459683"/>
                  <a:pt x="1632989" y="2459610"/>
                  <a:pt x="1632019" y="2459462"/>
                </a:cubicBezTo>
                <a:cubicBezTo>
                  <a:pt x="1631048" y="2459315"/>
                  <a:pt x="1630274" y="2459138"/>
                  <a:pt x="1629697" y="2458932"/>
                </a:cubicBezTo>
                <a:cubicBezTo>
                  <a:pt x="1629121" y="2458726"/>
                  <a:pt x="1628726" y="2458446"/>
                  <a:pt x="1628514" y="2458093"/>
                </a:cubicBezTo>
                <a:cubicBezTo>
                  <a:pt x="1628302" y="2457739"/>
                  <a:pt x="1628196" y="2457327"/>
                  <a:pt x="1628196" y="2456855"/>
                </a:cubicBezTo>
                <a:lnTo>
                  <a:pt x="1628196" y="2351699"/>
                </a:lnTo>
                <a:cubicBezTo>
                  <a:pt x="1628196" y="2349225"/>
                  <a:pt x="1628854" y="2347458"/>
                  <a:pt x="1630169" y="2346397"/>
                </a:cubicBezTo>
                <a:cubicBezTo>
                  <a:pt x="1631485" y="2345337"/>
                  <a:pt x="1632951" y="2344806"/>
                  <a:pt x="1634567" y="2344806"/>
                </a:cubicBezTo>
                <a:close/>
                <a:moveTo>
                  <a:pt x="1158319" y="2344806"/>
                </a:moveTo>
                <a:lnTo>
                  <a:pt x="1167651" y="2344806"/>
                </a:lnTo>
                <a:cubicBezTo>
                  <a:pt x="1169565" y="2344806"/>
                  <a:pt x="1171240" y="2344983"/>
                  <a:pt x="1172675" y="2345337"/>
                </a:cubicBezTo>
                <a:cubicBezTo>
                  <a:pt x="1174111" y="2345690"/>
                  <a:pt x="1175368" y="2346250"/>
                  <a:pt x="1176444" y="2347016"/>
                </a:cubicBezTo>
                <a:cubicBezTo>
                  <a:pt x="1177521" y="2347782"/>
                  <a:pt x="1178417" y="2348754"/>
                  <a:pt x="1179136" y="2349932"/>
                </a:cubicBezTo>
                <a:cubicBezTo>
                  <a:pt x="1179854" y="2351110"/>
                  <a:pt x="1180482" y="2352494"/>
                  <a:pt x="1181021" y="2354085"/>
                </a:cubicBezTo>
                <a:lnTo>
                  <a:pt x="1213715" y="2436885"/>
                </a:lnTo>
                <a:lnTo>
                  <a:pt x="1214157" y="2436885"/>
                </a:lnTo>
                <a:lnTo>
                  <a:pt x="1248179" y="2354350"/>
                </a:lnTo>
                <a:cubicBezTo>
                  <a:pt x="1248837" y="2352583"/>
                  <a:pt x="1249555" y="2351081"/>
                  <a:pt x="1250334" y="2349843"/>
                </a:cubicBezTo>
                <a:cubicBezTo>
                  <a:pt x="1251112" y="2348606"/>
                  <a:pt x="1251965" y="2347620"/>
                  <a:pt x="1252892" y="2346883"/>
                </a:cubicBezTo>
                <a:cubicBezTo>
                  <a:pt x="1253821" y="2346147"/>
                  <a:pt x="1254853" y="2345617"/>
                  <a:pt x="1255990" y="2345293"/>
                </a:cubicBezTo>
                <a:cubicBezTo>
                  <a:pt x="1257127" y="2344969"/>
                  <a:pt x="1258444" y="2344806"/>
                  <a:pt x="1259940" y="2344806"/>
                </a:cubicBezTo>
                <a:lnTo>
                  <a:pt x="1269725" y="2344806"/>
                </a:lnTo>
                <a:cubicBezTo>
                  <a:pt x="1270624" y="2344806"/>
                  <a:pt x="1271476" y="2344939"/>
                  <a:pt x="1272285" y="2345204"/>
                </a:cubicBezTo>
                <a:cubicBezTo>
                  <a:pt x="1273093" y="2345469"/>
                  <a:pt x="1273782" y="2345882"/>
                  <a:pt x="1274349" y="2346441"/>
                </a:cubicBezTo>
                <a:cubicBezTo>
                  <a:pt x="1274918" y="2347001"/>
                  <a:pt x="1275383" y="2347708"/>
                  <a:pt x="1275741" y="2348562"/>
                </a:cubicBezTo>
                <a:cubicBezTo>
                  <a:pt x="1276101" y="2349416"/>
                  <a:pt x="1276281" y="2350462"/>
                  <a:pt x="1276281" y="2351699"/>
                </a:cubicBezTo>
                <a:lnTo>
                  <a:pt x="1276281" y="2456855"/>
                </a:lnTo>
                <a:cubicBezTo>
                  <a:pt x="1276281" y="2457327"/>
                  <a:pt x="1276159" y="2457739"/>
                  <a:pt x="1275916" y="2458093"/>
                </a:cubicBezTo>
                <a:cubicBezTo>
                  <a:pt x="1275674" y="2458446"/>
                  <a:pt x="1275249" y="2458726"/>
                  <a:pt x="1274642" y="2458932"/>
                </a:cubicBezTo>
                <a:cubicBezTo>
                  <a:pt x="1274035" y="2459138"/>
                  <a:pt x="1273261" y="2459315"/>
                  <a:pt x="1272320" y="2459462"/>
                </a:cubicBezTo>
                <a:cubicBezTo>
                  <a:pt x="1271380" y="2459610"/>
                  <a:pt x="1270151" y="2459683"/>
                  <a:pt x="1268636" y="2459683"/>
                </a:cubicBezTo>
                <a:cubicBezTo>
                  <a:pt x="1267239" y="2459683"/>
                  <a:pt x="1266042" y="2459610"/>
                  <a:pt x="1265040" y="2459462"/>
                </a:cubicBezTo>
                <a:cubicBezTo>
                  <a:pt x="1264039" y="2459315"/>
                  <a:pt x="1263250" y="2459138"/>
                  <a:pt x="1262673" y="2458932"/>
                </a:cubicBezTo>
                <a:cubicBezTo>
                  <a:pt x="1262097" y="2458726"/>
                  <a:pt x="1261687" y="2458446"/>
                  <a:pt x="1261445" y="2458093"/>
                </a:cubicBezTo>
                <a:cubicBezTo>
                  <a:pt x="1261202" y="2457739"/>
                  <a:pt x="1261081" y="2457327"/>
                  <a:pt x="1261081" y="2456855"/>
                </a:cubicBezTo>
                <a:lnTo>
                  <a:pt x="1261081" y="2357266"/>
                </a:lnTo>
                <a:lnTo>
                  <a:pt x="1260904" y="2357266"/>
                </a:lnTo>
                <a:lnTo>
                  <a:pt x="1220607" y="2457297"/>
                </a:lnTo>
                <a:cubicBezTo>
                  <a:pt x="1220431" y="2457710"/>
                  <a:pt x="1220180" y="2458063"/>
                  <a:pt x="1219856" y="2458358"/>
                </a:cubicBezTo>
                <a:cubicBezTo>
                  <a:pt x="1219532" y="2458652"/>
                  <a:pt x="1219060" y="2458903"/>
                  <a:pt x="1218442" y="2459109"/>
                </a:cubicBezTo>
                <a:cubicBezTo>
                  <a:pt x="1217824" y="2459315"/>
                  <a:pt x="1217088" y="2459462"/>
                  <a:pt x="1216234" y="2459551"/>
                </a:cubicBezTo>
                <a:cubicBezTo>
                  <a:pt x="1215379" y="2459639"/>
                  <a:pt x="1214362" y="2459683"/>
                  <a:pt x="1213184" y="2459683"/>
                </a:cubicBezTo>
                <a:cubicBezTo>
                  <a:pt x="1211948" y="2459683"/>
                  <a:pt x="1210887" y="2459624"/>
                  <a:pt x="1210003" y="2459506"/>
                </a:cubicBezTo>
                <a:cubicBezTo>
                  <a:pt x="1209119" y="2459389"/>
                  <a:pt x="1208383" y="2459227"/>
                  <a:pt x="1207794" y="2459020"/>
                </a:cubicBezTo>
                <a:cubicBezTo>
                  <a:pt x="1207205" y="2458814"/>
                  <a:pt x="1206749" y="2458564"/>
                  <a:pt x="1206425" y="2458269"/>
                </a:cubicBezTo>
                <a:cubicBezTo>
                  <a:pt x="1206101" y="2457975"/>
                  <a:pt x="1205880" y="2457651"/>
                  <a:pt x="1205762" y="2457297"/>
                </a:cubicBezTo>
                <a:lnTo>
                  <a:pt x="1167236" y="2357266"/>
                </a:lnTo>
                <a:lnTo>
                  <a:pt x="1167147" y="2357266"/>
                </a:lnTo>
                <a:lnTo>
                  <a:pt x="1167147" y="2456855"/>
                </a:lnTo>
                <a:cubicBezTo>
                  <a:pt x="1167147" y="2457327"/>
                  <a:pt x="1167026" y="2457739"/>
                  <a:pt x="1166783" y="2458093"/>
                </a:cubicBezTo>
                <a:cubicBezTo>
                  <a:pt x="1166541" y="2458446"/>
                  <a:pt x="1166116" y="2458726"/>
                  <a:pt x="1165509" y="2458932"/>
                </a:cubicBezTo>
                <a:cubicBezTo>
                  <a:pt x="1164902" y="2459138"/>
                  <a:pt x="1164113" y="2459315"/>
                  <a:pt x="1163143" y="2459462"/>
                </a:cubicBezTo>
                <a:cubicBezTo>
                  <a:pt x="1162172" y="2459610"/>
                  <a:pt x="1160929" y="2459683"/>
                  <a:pt x="1159411" y="2459683"/>
                </a:cubicBezTo>
                <a:cubicBezTo>
                  <a:pt x="1157955" y="2459683"/>
                  <a:pt x="1156742" y="2459610"/>
                  <a:pt x="1155771" y="2459462"/>
                </a:cubicBezTo>
                <a:cubicBezTo>
                  <a:pt x="1154800" y="2459315"/>
                  <a:pt x="1154027" y="2459138"/>
                  <a:pt x="1153450" y="2458932"/>
                </a:cubicBezTo>
                <a:cubicBezTo>
                  <a:pt x="1152873" y="2458726"/>
                  <a:pt x="1152479" y="2458446"/>
                  <a:pt x="1152267" y="2458093"/>
                </a:cubicBezTo>
                <a:cubicBezTo>
                  <a:pt x="1152055" y="2457739"/>
                  <a:pt x="1151949" y="2457327"/>
                  <a:pt x="1151949" y="2456855"/>
                </a:cubicBezTo>
                <a:lnTo>
                  <a:pt x="1151949" y="2351699"/>
                </a:lnTo>
                <a:cubicBezTo>
                  <a:pt x="1151949" y="2349225"/>
                  <a:pt x="1152607" y="2347458"/>
                  <a:pt x="1153923" y="2346397"/>
                </a:cubicBezTo>
                <a:cubicBezTo>
                  <a:pt x="1155238" y="2345337"/>
                  <a:pt x="1156704" y="2344806"/>
                  <a:pt x="1158319" y="2344806"/>
                </a:cubicBezTo>
                <a:close/>
                <a:moveTo>
                  <a:pt x="691612" y="2344806"/>
                </a:moveTo>
                <a:lnTo>
                  <a:pt x="700943" y="2344806"/>
                </a:lnTo>
                <a:cubicBezTo>
                  <a:pt x="702857" y="2344806"/>
                  <a:pt x="704532" y="2344983"/>
                  <a:pt x="705968" y="2345337"/>
                </a:cubicBezTo>
                <a:cubicBezTo>
                  <a:pt x="707404" y="2345690"/>
                  <a:pt x="708659" y="2346250"/>
                  <a:pt x="709737" y="2347016"/>
                </a:cubicBezTo>
                <a:cubicBezTo>
                  <a:pt x="710814" y="2347782"/>
                  <a:pt x="711711" y="2348754"/>
                  <a:pt x="712429" y="2349932"/>
                </a:cubicBezTo>
                <a:cubicBezTo>
                  <a:pt x="713147" y="2351110"/>
                  <a:pt x="713775" y="2352494"/>
                  <a:pt x="714313" y="2354085"/>
                </a:cubicBezTo>
                <a:lnTo>
                  <a:pt x="746999" y="2436885"/>
                </a:lnTo>
                <a:lnTo>
                  <a:pt x="747440" y="2436885"/>
                </a:lnTo>
                <a:lnTo>
                  <a:pt x="781460" y="2354350"/>
                </a:lnTo>
                <a:cubicBezTo>
                  <a:pt x="782119" y="2352583"/>
                  <a:pt x="782837" y="2351081"/>
                  <a:pt x="783615" y="2349843"/>
                </a:cubicBezTo>
                <a:cubicBezTo>
                  <a:pt x="784393" y="2348606"/>
                  <a:pt x="785247" y="2347620"/>
                  <a:pt x="786174" y="2346883"/>
                </a:cubicBezTo>
                <a:cubicBezTo>
                  <a:pt x="787102" y="2346147"/>
                  <a:pt x="788135" y="2345617"/>
                  <a:pt x="789271" y="2345293"/>
                </a:cubicBezTo>
                <a:cubicBezTo>
                  <a:pt x="790408" y="2344969"/>
                  <a:pt x="791724" y="2344806"/>
                  <a:pt x="793221" y="2344806"/>
                </a:cubicBezTo>
                <a:lnTo>
                  <a:pt x="803006" y="2344806"/>
                </a:lnTo>
                <a:cubicBezTo>
                  <a:pt x="803904" y="2344806"/>
                  <a:pt x="804756" y="2344939"/>
                  <a:pt x="805563" y="2345204"/>
                </a:cubicBezTo>
                <a:cubicBezTo>
                  <a:pt x="806372" y="2345469"/>
                  <a:pt x="807059" y="2345882"/>
                  <a:pt x="807628" y="2346441"/>
                </a:cubicBezTo>
                <a:cubicBezTo>
                  <a:pt x="808198" y="2347001"/>
                  <a:pt x="808661" y="2347708"/>
                  <a:pt x="809021" y="2348562"/>
                </a:cubicBezTo>
                <a:cubicBezTo>
                  <a:pt x="809379" y="2349416"/>
                  <a:pt x="809558" y="2350462"/>
                  <a:pt x="809558" y="2351699"/>
                </a:cubicBezTo>
                <a:lnTo>
                  <a:pt x="809558" y="2456855"/>
                </a:lnTo>
                <a:cubicBezTo>
                  <a:pt x="809558" y="2457327"/>
                  <a:pt x="809437" y="2457739"/>
                  <a:pt x="809194" y="2458093"/>
                </a:cubicBezTo>
                <a:cubicBezTo>
                  <a:pt x="808952" y="2458446"/>
                  <a:pt x="808527" y="2458726"/>
                  <a:pt x="807921" y="2458932"/>
                </a:cubicBezTo>
                <a:cubicBezTo>
                  <a:pt x="807314" y="2459138"/>
                  <a:pt x="806541" y="2459315"/>
                  <a:pt x="805600" y="2459462"/>
                </a:cubicBezTo>
                <a:cubicBezTo>
                  <a:pt x="804661" y="2459610"/>
                  <a:pt x="803432" y="2459683"/>
                  <a:pt x="801913" y="2459683"/>
                </a:cubicBezTo>
                <a:cubicBezTo>
                  <a:pt x="800521" y="2459683"/>
                  <a:pt x="799321" y="2459610"/>
                  <a:pt x="798319" y="2459462"/>
                </a:cubicBezTo>
                <a:cubicBezTo>
                  <a:pt x="797320" y="2459315"/>
                  <a:pt x="796531" y="2459138"/>
                  <a:pt x="795954" y="2458932"/>
                </a:cubicBezTo>
                <a:cubicBezTo>
                  <a:pt x="795377" y="2458726"/>
                  <a:pt x="794969" y="2458446"/>
                  <a:pt x="794726" y="2458093"/>
                </a:cubicBezTo>
                <a:cubicBezTo>
                  <a:pt x="794484" y="2457739"/>
                  <a:pt x="794362" y="2457327"/>
                  <a:pt x="794362" y="2456855"/>
                </a:cubicBezTo>
                <a:lnTo>
                  <a:pt x="794362" y="2357266"/>
                </a:lnTo>
                <a:lnTo>
                  <a:pt x="794185" y="2357266"/>
                </a:lnTo>
                <a:lnTo>
                  <a:pt x="753890" y="2457297"/>
                </a:lnTo>
                <a:cubicBezTo>
                  <a:pt x="753713" y="2457710"/>
                  <a:pt x="753463" y="2458063"/>
                  <a:pt x="753139" y="2458358"/>
                </a:cubicBezTo>
                <a:cubicBezTo>
                  <a:pt x="752815" y="2458652"/>
                  <a:pt x="752344" y="2458903"/>
                  <a:pt x="751726" y="2459109"/>
                </a:cubicBezTo>
                <a:cubicBezTo>
                  <a:pt x="751107" y="2459315"/>
                  <a:pt x="750370" y="2459462"/>
                  <a:pt x="749517" y="2459551"/>
                </a:cubicBezTo>
                <a:cubicBezTo>
                  <a:pt x="748664" y="2459639"/>
                  <a:pt x="747647" y="2459683"/>
                  <a:pt x="746470" y="2459683"/>
                </a:cubicBezTo>
                <a:cubicBezTo>
                  <a:pt x="745234" y="2459683"/>
                  <a:pt x="744176" y="2459624"/>
                  <a:pt x="743293" y="2459506"/>
                </a:cubicBezTo>
                <a:cubicBezTo>
                  <a:pt x="742410" y="2459389"/>
                  <a:pt x="741674" y="2459227"/>
                  <a:pt x="741083" y="2459020"/>
                </a:cubicBezTo>
                <a:cubicBezTo>
                  <a:pt x="740494" y="2458814"/>
                  <a:pt x="740039" y="2458564"/>
                  <a:pt x="739714" y="2458269"/>
                </a:cubicBezTo>
                <a:cubicBezTo>
                  <a:pt x="739392" y="2457975"/>
                  <a:pt x="739169" y="2457651"/>
                  <a:pt x="739052" y="2457297"/>
                </a:cubicBezTo>
                <a:lnTo>
                  <a:pt x="700528" y="2357266"/>
                </a:lnTo>
                <a:lnTo>
                  <a:pt x="700440" y="2357266"/>
                </a:lnTo>
                <a:lnTo>
                  <a:pt x="700440" y="2456855"/>
                </a:lnTo>
                <a:cubicBezTo>
                  <a:pt x="700440" y="2457327"/>
                  <a:pt x="700319" y="2457739"/>
                  <a:pt x="700076" y="2458093"/>
                </a:cubicBezTo>
                <a:cubicBezTo>
                  <a:pt x="699833" y="2458446"/>
                  <a:pt x="699408" y="2458726"/>
                  <a:pt x="698801" y="2458932"/>
                </a:cubicBezTo>
                <a:cubicBezTo>
                  <a:pt x="698194" y="2459138"/>
                  <a:pt x="697405" y="2459315"/>
                  <a:pt x="696434" y="2459462"/>
                </a:cubicBezTo>
                <a:cubicBezTo>
                  <a:pt x="695463" y="2459610"/>
                  <a:pt x="694220" y="2459683"/>
                  <a:pt x="692704" y="2459683"/>
                </a:cubicBezTo>
                <a:cubicBezTo>
                  <a:pt x="691248" y="2459683"/>
                  <a:pt x="690033" y="2459610"/>
                  <a:pt x="689064" y="2459462"/>
                </a:cubicBezTo>
                <a:cubicBezTo>
                  <a:pt x="688093" y="2459315"/>
                  <a:pt x="687319" y="2459138"/>
                  <a:pt x="686743" y="2458932"/>
                </a:cubicBezTo>
                <a:cubicBezTo>
                  <a:pt x="686166" y="2458726"/>
                  <a:pt x="685770" y="2458446"/>
                  <a:pt x="685559" y="2458093"/>
                </a:cubicBezTo>
                <a:cubicBezTo>
                  <a:pt x="685346" y="2457739"/>
                  <a:pt x="685241" y="2457327"/>
                  <a:pt x="685241" y="2456855"/>
                </a:cubicBezTo>
                <a:lnTo>
                  <a:pt x="685241" y="2351699"/>
                </a:lnTo>
                <a:cubicBezTo>
                  <a:pt x="685241" y="2349225"/>
                  <a:pt x="685899" y="2347458"/>
                  <a:pt x="687214" y="2346397"/>
                </a:cubicBezTo>
                <a:cubicBezTo>
                  <a:pt x="688531" y="2345337"/>
                  <a:pt x="689995" y="2344806"/>
                  <a:pt x="691612" y="2344806"/>
                </a:cubicBezTo>
                <a:close/>
                <a:moveTo>
                  <a:pt x="215340" y="2344806"/>
                </a:moveTo>
                <a:lnTo>
                  <a:pt x="224672" y="2344806"/>
                </a:lnTo>
                <a:cubicBezTo>
                  <a:pt x="226586" y="2344806"/>
                  <a:pt x="228260" y="2344983"/>
                  <a:pt x="229696" y="2345337"/>
                </a:cubicBezTo>
                <a:cubicBezTo>
                  <a:pt x="231132" y="2345690"/>
                  <a:pt x="232388" y="2346250"/>
                  <a:pt x="233465" y="2347016"/>
                </a:cubicBezTo>
                <a:cubicBezTo>
                  <a:pt x="234542" y="2347782"/>
                  <a:pt x="235439" y="2348754"/>
                  <a:pt x="236157" y="2349932"/>
                </a:cubicBezTo>
                <a:cubicBezTo>
                  <a:pt x="236875" y="2351110"/>
                  <a:pt x="237503" y="2352494"/>
                  <a:pt x="238041" y="2354085"/>
                </a:cubicBezTo>
                <a:lnTo>
                  <a:pt x="270736" y="2436885"/>
                </a:lnTo>
                <a:lnTo>
                  <a:pt x="271178" y="2436885"/>
                </a:lnTo>
                <a:lnTo>
                  <a:pt x="305199" y="2354350"/>
                </a:lnTo>
                <a:cubicBezTo>
                  <a:pt x="305857" y="2352583"/>
                  <a:pt x="306576" y="2351081"/>
                  <a:pt x="307354" y="2349843"/>
                </a:cubicBezTo>
                <a:cubicBezTo>
                  <a:pt x="308132" y="2348606"/>
                  <a:pt x="308985" y="2347620"/>
                  <a:pt x="309913" y="2346883"/>
                </a:cubicBezTo>
                <a:cubicBezTo>
                  <a:pt x="310841" y="2346147"/>
                  <a:pt x="311873" y="2345617"/>
                  <a:pt x="313010" y="2345293"/>
                </a:cubicBezTo>
                <a:cubicBezTo>
                  <a:pt x="314147" y="2344969"/>
                  <a:pt x="315464" y="2344806"/>
                  <a:pt x="316960" y="2344806"/>
                </a:cubicBezTo>
                <a:lnTo>
                  <a:pt x="326746" y="2344806"/>
                </a:lnTo>
                <a:cubicBezTo>
                  <a:pt x="327644" y="2344806"/>
                  <a:pt x="328497" y="2344939"/>
                  <a:pt x="329305" y="2345204"/>
                </a:cubicBezTo>
                <a:cubicBezTo>
                  <a:pt x="330112" y="2345469"/>
                  <a:pt x="330801" y="2345882"/>
                  <a:pt x="331370" y="2346441"/>
                </a:cubicBezTo>
                <a:cubicBezTo>
                  <a:pt x="331938" y="2347001"/>
                  <a:pt x="332402" y="2347708"/>
                  <a:pt x="332762" y="2348562"/>
                </a:cubicBezTo>
                <a:cubicBezTo>
                  <a:pt x="333120" y="2349416"/>
                  <a:pt x="333300" y="2350462"/>
                  <a:pt x="333300" y="2351699"/>
                </a:cubicBezTo>
                <a:lnTo>
                  <a:pt x="333300" y="2456855"/>
                </a:lnTo>
                <a:cubicBezTo>
                  <a:pt x="333300" y="2457327"/>
                  <a:pt x="333179" y="2457739"/>
                  <a:pt x="332936" y="2458093"/>
                </a:cubicBezTo>
                <a:cubicBezTo>
                  <a:pt x="332694" y="2458446"/>
                  <a:pt x="332269" y="2458726"/>
                  <a:pt x="331662" y="2458932"/>
                </a:cubicBezTo>
                <a:cubicBezTo>
                  <a:pt x="331055" y="2459138"/>
                  <a:pt x="330281" y="2459315"/>
                  <a:pt x="329341" y="2459462"/>
                </a:cubicBezTo>
                <a:cubicBezTo>
                  <a:pt x="328400" y="2459610"/>
                  <a:pt x="327172" y="2459683"/>
                  <a:pt x="325655" y="2459683"/>
                </a:cubicBezTo>
                <a:cubicBezTo>
                  <a:pt x="324259" y="2459683"/>
                  <a:pt x="323061" y="2459610"/>
                  <a:pt x="322060" y="2459462"/>
                </a:cubicBezTo>
                <a:cubicBezTo>
                  <a:pt x="321059" y="2459315"/>
                  <a:pt x="320270" y="2459138"/>
                  <a:pt x="319694" y="2458932"/>
                </a:cubicBezTo>
                <a:cubicBezTo>
                  <a:pt x="319117" y="2458726"/>
                  <a:pt x="318707" y="2458446"/>
                  <a:pt x="318465" y="2458093"/>
                </a:cubicBezTo>
                <a:cubicBezTo>
                  <a:pt x="318222" y="2457739"/>
                  <a:pt x="318101" y="2457327"/>
                  <a:pt x="318101" y="2456855"/>
                </a:cubicBezTo>
                <a:lnTo>
                  <a:pt x="318101" y="2357266"/>
                </a:lnTo>
                <a:lnTo>
                  <a:pt x="317924" y="2357266"/>
                </a:lnTo>
                <a:lnTo>
                  <a:pt x="277629" y="2457297"/>
                </a:lnTo>
                <a:cubicBezTo>
                  <a:pt x="277452" y="2457710"/>
                  <a:pt x="277202" y="2458063"/>
                  <a:pt x="276878" y="2458358"/>
                </a:cubicBezTo>
                <a:cubicBezTo>
                  <a:pt x="276554" y="2458652"/>
                  <a:pt x="276083" y="2458903"/>
                  <a:pt x="275464" y="2459109"/>
                </a:cubicBezTo>
                <a:cubicBezTo>
                  <a:pt x="274846" y="2459315"/>
                  <a:pt x="274109" y="2459462"/>
                  <a:pt x="273255" y="2459551"/>
                </a:cubicBezTo>
                <a:cubicBezTo>
                  <a:pt x="272401" y="2459639"/>
                  <a:pt x="271384" y="2459683"/>
                  <a:pt x="270206" y="2459683"/>
                </a:cubicBezTo>
                <a:cubicBezTo>
                  <a:pt x="268969" y="2459683"/>
                  <a:pt x="267909" y="2459624"/>
                  <a:pt x="267025" y="2459506"/>
                </a:cubicBezTo>
                <a:cubicBezTo>
                  <a:pt x="266142" y="2459389"/>
                  <a:pt x="265405" y="2459227"/>
                  <a:pt x="264816" y="2459020"/>
                </a:cubicBezTo>
                <a:cubicBezTo>
                  <a:pt x="264227" y="2458814"/>
                  <a:pt x="263771" y="2458564"/>
                  <a:pt x="263446" y="2458269"/>
                </a:cubicBezTo>
                <a:cubicBezTo>
                  <a:pt x="263122" y="2457975"/>
                  <a:pt x="262902" y="2457651"/>
                  <a:pt x="262784" y="2457297"/>
                </a:cubicBezTo>
                <a:lnTo>
                  <a:pt x="224256" y="2357266"/>
                </a:lnTo>
                <a:lnTo>
                  <a:pt x="224168" y="2357266"/>
                </a:lnTo>
                <a:lnTo>
                  <a:pt x="224168" y="2456855"/>
                </a:lnTo>
                <a:cubicBezTo>
                  <a:pt x="224168" y="2457327"/>
                  <a:pt x="224047" y="2457739"/>
                  <a:pt x="223804" y="2458093"/>
                </a:cubicBezTo>
                <a:cubicBezTo>
                  <a:pt x="223562" y="2458446"/>
                  <a:pt x="223137" y="2458726"/>
                  <a:pt x="222530" y="2458932"/>
                </a:cubicBezTo>
                <a:cubicBezTo>
                  <a:pt x="221923" y="2459138"/>
                  <a:pt x="221134" y="2459315"/>
                  <a:pt x="220163" y="2459462"/>
                </a:cubicBezTo>
                <a:cubicBezTo>
                  <a:pt x="219192" y="2459610"/>
                  <a:pt x="217949" y="2459683"/>
                  <a:pt x="216432" y="2459683"/>
                </a:cubicBezTo>
                <a:cubicBezTo>
                  <a:pt x="214976" y="2459683"/>
                  <a:pt x="213762" y="2459610"/>
                  <a:pt x="212791" y="2459462"/>
                </a:cubicBezTo>
                <a:cubicBezTo>
                  <a:pt x="211821" y="2459315"/>
                  <a:pt x="211047" y="2459138"/>
                  <a:pt x="210471" y="2458932"/>
                </a:cubicBezTo>
                <a:cubicBezTo>
                  <a:pt x="209894" y="2458726"/>
                  <a:pt x="209499" y="2458446"/>
                  <a:pt x="209287" y="2458093"/>
                </a:cubicBezTo>
                <a:cubicBezTo>
                  <a:pt x="209075" y="2457739"/>
                  <a:pt x="208969" y="2457327"/>
                  <a:pt x="208969" y="2456855"/>
                </a:cubicBezTo>
                <a:lnTo>
                  <a:pt x="208969" y="2351699"/>
                </a:lnTo>
                <a:cubicBezTo>
                  <a:pt x="208969" y="2349225"/>
                  <a:pt x="209627" y="2347458"/>
                  <a:pt x="210943" y="2346397"/>
                </a:cubicBezTo>
                <a:cubicBezTo>
                  <a:pt x="212258" y="2345337"/>
                  <a:pt x="213724" y="2344806"/>
                  <a:pt x="215340" y="2344806"/>
                </a:cubicBezTo>
                <a:close/>
                <a:moveTo>
                  <a:pt x="8388985" y="2344276"/>
                </a:moveTo>
                <a:cubicBezTo>
                  <a:pt x="8390459" y="2344276"/>
                  <a:pt x="8391681" y="2344350"/>
                  <a:pt x="8392653" y="2344497"/>
                </a:cubicBezTo>
                <a:cubicBezTo>
                  <a:pt x="8393625" y="2344645"/>
                  <a:pt x="8394405" y="2344821"/>
                  <a:pt x="8394994" y="2345027"/>
                </a:cubicBezTo>
                <a:cubicBezTo>
                  <a:pt x="8395584" y="2345234"/>
                  <a:pt x="8395996" y="2345513"/>
                  <a:pt x="8396231" y="2345867"/>
                </a:cubicBezTo>
                <a:cubicBezTo>
                  <a:pt x="8396467" y="2346220"/>
                  <a:pt x="8396585" y="2346633"/>
                  <a:pt x="8396585" y="2347104"/>
                </a:cubicBezTo>
                <a:lnTo>
                  <a:pt x="8396585" y="2392878"/>
                </a:lnTo>
                <a:lnTo>
                  <a:pt x="8448633" y="2392878"/>
                </a:lnTo>
                <a:lnTo>
                  <a:pt x="8448633" y="2347104"/>
                </a:lnTo>
                <a:cubicBezTo>
                  <a:pt x="8448633" y="2346633"/>
                  <a:pt x="8448751" y="2346220"/>
                  <a:pt x="8448986" y="2345867"/>
                </a:cubicBezTo>
                <a:cubicBezTo>
                  <a:pt x="8449222" y="2345513"/>
                  <a:pt x="8449635" y="2345234"/>
                  <a:pt x="8450223" y="2345027"/>
                </a:cubicBezTo>
                <a:cubicBezTo>
                  <a:pt x="8450813" y="2344821"/>
                  <a:pt x="8451579" y="2344645"/>
                  <a:pt x="8452521" y="2344497"/>
                </a:cubicBezTo>
                <a:cubicBezTo>
                  <a:pt x="8453464" y="2344350"/>
                  <a:pt x="8454701" y="2344276"/>
                  <a:pt x="8456232" y="2344276"/>
                </a:cubicBezTo>
                <a:cubicBezTo>
                  <a:pt x="8457646" y="2344276"/>
                  <a:pt x="8458839" y="2344350"/>
                  <a:pt x="8459811" y="2344497"/>
                </a:cubicBezTo>
                <a:cubicBezTo>
                  <a:pt x="8460783" y="2344645"/>
                  <a:pt x="8461564" y="2344821"/>
                  <a:pt x="8462153" y="2345027"/>
                </a:cubicBezTo>
                <a:cubicBezTo>
                  <a:pt x="8462743" y="2345234"/>
                  <a:pt x="8463155" y="2345513"/>
                  <a:pt x="8463390" y="2345867"/>
                </a:cubicBezTo>
                <a:cubicBezTo>
                  <a:pt x="8463626" y="2346220"/>
                  <a:pt x="8463744" y="2346633"/>
                  <a:pt x="8463744" y="2347104"/>
                </a:cubicBezTo>
                <a:lnTo>
                  <a:pt x="8463744" y="2456855"/>
                </a:lnTo>
                <a:cubicBezTo>
                  <a:pt x="8463744" y="2457327"/>
                  <a:pt x="8463626" y="2457739"/>
                  <a:pt x="8463390" y="2458093"/>
                </a:cubicBezTo>
                <a:cubicBezTo>
                  <a:pt x="8463155" y="2458446"/>
                  <a:pt x="8462743" y="2458726"/>
                  <a:pt x="8462153" y="2458932"/>
                </a:cubicBezTo>
                <a:cubicBezTo>
                  <a:pt x="8461564" y="2459138"/>
                  <a:pt x="8460783" y="2459315"/>
                  <a:pt x="8459811" y="2459462"/>
                </a:cubicBezTo>
                <a:cubicBezTo>
                  <a:pt x="8458839" y="2459610"/>
                  <a:pt x="8457646" y="2459683"/>
                  <a:pt x="8456232" y="2459683"/>
                </a:cubicBezTo>
                <a:cubicBezTo>
                  <a:pt x="8454701" y="2459683"/>
                  <a:pt x="8453464" y="2459610"/>
                  <a:pt x="8452521" y="2459462"/>
                </a:cubicBezTo>
                <a:cubicBezTo>
                  <a:pt x="8451579" y="2459315"/>
                  <a:pt x="8450813" y="2459138"/>
                  <a:pt x="8450223" y="2458932"/>
                </a:cubicBezTo>
                <a:cubicBezTo>
                  <a:pt x="8449635" y="2458726"/>
                  <a:pt x="8449222" y="2458446"/>
                  <a:pt x="8448986" y="2458093"/>
                </a:cubicBezTo>
                <a:cubicBezTo>
                  <a:pt x="8448751" y="2457739"/>
                  <a:pt x="8448633" y="2457327"/>
                  <a:pt x="8448633" y="2456855"/>
                </a:cubicBezTo>
                <a:lnTo>
                  <a:pt x="8448633" y="2406133"/>
                </a:lnTo>
                <a:lnTo>
                  <a:pt x="8396585" y="2406133"/>
                </a:lnTo>
                <a:lnTo>
                  <a:pt x="8396585" y="2456855"/>
                </a:lnTo>
                <a:cubicBezTo>
                  <a:pt x="8396585" y="2457327"/>
                  <a:pt x="8396467" y="2457739"/>
                  <a:pt x="8396231" y="2458093"/>
                </a:cubicBezTo>
                <a:cubicBezTo>
                  <a:pt x="8395996" y="2458446"/>
                  <a:pt x="8395584" y="2458726"/>
                  <a:pt x="8394994" y="2458932"/>
                </a:cubicBezTo>
                <a:cubicBezTo>
                  <a:pt x="8394405" y="2459138"/>
                  <a:pt x="8393625" y="2459315"/>
                  <a:pt x="8392653" y="2459462"/>
                </a:cubicBezTo>
                <a:cubicBezTo>
                  <a:pt x="8391681" y="2459610"/>
                  <a:pt x="8390459" y="2459683"/>
                  <a:pt x="8388985" y="2459683"/>
                </a:cubicBezTo>
                <a:cubicBezTo>
                  <a:pt x="8387572" y="2459683"/>
                  <a:pt x="8386364" y="2459610"/>
                  <a:pt x="8385362" y="2459462"/>
                </a:cubicBezTo>
                <a:cubicBezTo>
                  <a:pt x="8384361" y="2459315"/>
                  <a:pt x="8383566" y="2459138"/>
                  <a:pt x="8382976" y="2458932"/>
                </a:cubicBezTo>
                <a:cubicBezTo>
                  <a:pt x="8382388" y="2458726"/>
                  <a:pt x="8381975" y="2458446"/>
                  <a:pt x="8381739" y="2458093"/>
                </a:cubicBezTo>
                <a:cubicBezTo>
                  <a:pt x="8381504" y="2457739"/>
                  <a:pt x="8381386" y="2457327"/>
                  <a:pt x="8381386" y="2456855"/>
                </a:cubicBezTo>
                <a:lnTo>
                  <a:pt x="8381386" y="2347104"/>
                </a:lnTo>
                <a:cubicBezTo>
                  <a:pt x="8381386" y="2346633"/>
                  <a:pt x="8381504" y="2346220"/>
                  <a:pt x="8381739" y="2345867"/>
                </a:cubicBezTo>
                <a:cubicBezTo>
                  <a:pt x="8381975" y="2345513"/>
                  <a:pt x="8382388" y="2345234"/>
                  <a:pt x="8382976" y="2345027"/>
                </a:cubicBezTo>
                <a:cubicBezTo>
                  <a:pt x="8383566" y="2344821"/>
                  <a:pt x="8384361" y="2344645"/>
                  <a:pt x="8385362" y="2344497"/>
                </a:cubicBezTo>
                <a:cubicBezTo>
                  <a:pt x="8386364" y="2344350"/>
                  <a:pt x="8387572" y="2344276"/>
                  <a:pt x="8388985" y="2344276"/>
                </a:cubicBezTo>
                <a:close/>
                <a:moveTo>
                  <a:pt x="8138401" y="2344276"/>
                </a:moveTo>
                <a:cubicBezTo>
                  <a:pt x="8140168" y="2344276"/>
                  <a:pt x="8141597" y="2344335"/>
                  <a:pt x="8142686" y="2344453"/>
                </a:cubicBezTo>
                <a:cubicBezTo>
                  <a:pt x="8143777" y="2344571"/>
                  <a:pt x="8144646" y="2344733"/>
                  <a:pt x="8145293" y="2344939"/>
                </a:cubicBezTo>
                <a:cubicBezTo>
                  <a:pt x="8145941" y="2345145"/>
                  <a:pt x="8146428" y="2345440"/>
                  <a:pt x="8146751" y="2345823"/>
                </a:cubicBezTo>
                <a:cubicBezTo>
                  <a:pt x="8147076" y="2346206"/>
                  <a:pt x="8147385" y="2346692"/>
                  <a:pt x="8147679" y="2347281"/>
                </a:cubicBezTo>
                <a:lnTo>
                  <a:pt x="8163497" y="2380153"/>
                </a:lnTo>
                <a:cubicBezTo>
                  <a:pt x="8164965" y="2383276"/>
                  <a:pt x="8166432" y="2386545"/>
                  <a:pt x="8167895" y="2389962"/>
                </a:cubicBezTo>
                <a:cubicBezTo>
                  <a:pt x="8169359" y="2393379"/>
                  <a:pt x="8170853" y="2396825"/>
                  <a:pt x="8172377" y="2400301"/>
                </a:cubicBezTo>
                <a:lnTo>
                  <a:pt x="8172552" y="2400301"/>
                </a:lnTo>
                <a:cubicBezTo>
                  <a:pt x="8173899" y="2396943"/>
                  <a:pt x="8175289" y="2393600"/>
                  <a:pt x="8176724" y="2390271"/>
                </a:cubicBezTo>
                <a:cubicBezTo>
                  <a:pt x="8178159" y="2386943"/>
                  <a:pt x="8179612" y="2383658"/>
                  <a:pt x="8181082" y="2380418"/>
                </a:cubicBezTo>
                <a:lnTo>
                  <a:pt x="8196988" y="2347369"/>
                </a:lnTo>
                <a:cubicBezTo>
                  <a:pt x="8197165" y="2346780"/>
                  <a:pt x="8197415" y="2346279"/>
                  <a:pt x="8197739" y="2345867"/>
                </a:cubicBezTo>
                <a:cubicBezTo>
                  <a:pt x="8198063" y="2345455"/>
                  <a:pt x="8198505" y="2345145"/>
                  <a:pt x="8199064" y="2344939"/>
                </a:cubicBezTo>
                <a:cubicBezTo>
                  <a:pt x="8199624" y="2344733"/>
                  <a:pt x="8200405" y="2344571"/>
                  <a:pt x="8201406" y="2344453"/>
                </a:cubicBezTo>
                <a:cubicBezTo>
                  <a:pt x="8202408" y="2344335"/>
                  <a:pt x="8203675" y="2344276"/>
                  <a:pt x="8205206" y="2344276"/>
                </a:cubicBezTo>
                <a:cubicBezTo>
                  <a:pt x="8207327" y="2344276"/>
                  <a:pt x="8208991" y="2344350"/>
                  <a:pt x="8210199" y="2344497"/>
                </a:cubicBezTo>
                <a:cubicBezTo>
                  <a:pt x="8211407" y="2344645"/>
                  <a:pt x="8212246" y="2344925"/>
                  <a:pt x="8212717" y="2345337"/>
                </a:cubicBezTo>
                <a:cubicBezTo>
                  <a:pt x="8213189" y="2345749"/>
                  <a:pt x="8213351" y="2346338"/>
                  <a:pt x="8213203" y="2347104"/>
                </a:cubicBezTo>
                <a:cubicBezTo>
                  <a:pt x="8213056" y="2347870"/>
                  <a:pt x="8212658" y="2348901"/>
                  <a:pt x="8212010" y="2350197"/>
                </a:cubicBezTo>
                <a:lnTo>
                  <a:pt x="8179668" y="2414705"/>
                </a:lnTo>
                <a:lnTo>
                  <a:pt x="8179668" y="2456855"/>
                </a:lnTo>
                <a:cubicBezTo>
                  <a:pt x="8179668" y="2457327"/>
                  <a:pt x="8179551" y="2457739"/>
                  <a:pt x="8179317" y="2458093"/>
                </a:cubicBezTo>
                <a:cubicBezTo>
                  <a:pt x="8179082" y="2458446"/>
                  <a:pt x="8178673" y="2458726"/>
                  <a:pt x="8178087" y="2458932"/>
                </a:cubicBezTo>
                <a:cubicBezTo>
                  <a:pt x="8177501" y="2459138"/>
                  <a:pt x="8176710" y="2459315"/>
                  <a:pt x="8175715" y="2459462"/>
                </a:cubicBezTo>
                <a:cubicBezTo>
                  <a:pt x="8174719" y="2459610"/>
                  <a:pt x="8173518" y="2459683"/>
                  <a:pt x="8172113" y="2459683"/>
                </a:cubicBezTo>
                <a:cubicBezTo>
                  <a:pt x="8170648" y="2459683"/>
                  <a:pt x="8169433" y="2459610"/>
                  <a:pt x="8168466" y="2459462"/>
                </a:cubicBezTo>
                <a:cubicBezTo>
                  <a:pt x="8167500" y="2459315"/>
                  <a:pt x="8166709" y="2459138"/>
                  <a:pt x="8166094" y="2458932"/>
                </a:cubicBezTo>
                <a:cubicBezTo>
                  <a:pt x="8165479" y="2458726"/>
                  <a:pt x="8165055" y="2458446"/>
                  <a:pt x="8164821" y="2458093"/>
                </a:cubicBezTo>
                <a:cubicBezTo>
                  <a:pt x="8164586" y="2457739"/>
                  <a:pt x="8164469" y="2457327"/>
                  <a:pt x="8164469" y="2456855"/>
                </a:cubicBezTo>
                <a:lnTo>
                  <a:pt x="8164469" y="2414705"/>
                </a:lnTo>
                <a:lnTo>
                  <a:pt x="8132127" y="2350197"/>
                </a:lnTo>
                <a:cubicBezTo>
                  <a:pt x="8131479" y="2348842"/>
                  <a:pt x="8131081" y="2347782"/>
                  <a:pt x="8130934" y="2347016"/>
                </a:cubicBezTo>
                <a:cubicBezTo>
                  <a:pt x="8130787" y="2346250"/>
                  <a:pt x="8130934" y="2345661"/>
                  <a:pt x="8131376" y="2345248"/>
                </a:cubicBezTo>
                <a:cubicBezTo>
                  <a:pt x="8131817" y="2344836"/>
                  <a:pt x="8132613" y="2344571"/>
                  <a:pt x="8133761" y="2344453"/>
                </a:cubicBezTo>
                <a:cubicBezTo>
                  <a:pt x="8134910" y="2344335"/>
                  <a:pt x="8136457" y="2344276"/>
                  <a:pt x="8138401" y="2344276"/>
                </a:cubicBezTo>
                <a:close/>
                <a:moveTo>
                  <a:pt x="7912736" y="2344276"/>
                </a:moveTo>
                <a:cubicBezTo>
                  <a:pt x="7914209" y="2344276"/>
                  <a:pt x="7915431" y="2344350"/>
                  <a:pt x="7916403" y="2344497"/>
                </a:cubicBezTo>
                <a:cubicBezTo>
                  <a:pt x="7917375" y="2344645"/>
                  <a:pt x="7918156" y="2344821"/>
                  <a:pt x="7918745" y="2345027"/>
                </a:cubicBezTo>
                <a:cubicBezTo>
                  <a:pt x="7919334" y="2345234"/>
                  <a:pt x="7919746" y="2345513"/>
                  <a:pt x="7919982" y="2345867"/>
                </a:cubicBezTo>
                <a:cubicBezTo>
                  <a:pt x="7920218" y="2346220"/>
                  <a:pt x="7920335" y="2346633"/>
                  <a:pt x="7920335" y="2347104"/>
                </a:cubicBezTo>
                <a:lnTo>
                  <a:pt x="7920335" y="2392878"/>
                </a:lnTo>
                <a:lnTo>
                  <a:pt x="7972383" y="2392878"/>
                </a:lnTo>
                <a:lnTo>
                  <a:pt x="7972383" y="2347104"/>
                </a:lnTo>
                <a:cubicBezTo>
                  <a:pt x="7972383" y="2346633"/>
                  <a:pt x="7972501" y="2346220"/>
                  <a:pt x="7972736" y="2345867"/>
                </a:cubicBezTo>
                <a:cubicBezTo>
                  <a:pt x="7972972" y="2345513"/>
                  <a:pt x="7973385" y="2345234"/>
                  <a:pt x="7973973" y="2345027"/>
                </a:cubicBezTo>
                <a:cubicBezTo>
                  <a:pt x="7974563" y="2344821"/>
                  <a:pt x="7975329" y="2344645"/>
                  <a:pt x="7976271" y="2344497"/>
                </a:cubicBezTo>
                <a:cubicBezTo>
                  <a:pt x="7977214" y="2344350"/>
                  <a:pt x="7978451" y="2344276"/>
                  <a:pt x="7979982" y="2344276"/>
                </a:cubicBezTo>
                <a:cubicBezTo>
                  <a:pt x="7981396" y="2344276"/>
                  <a:pt x="7982589" y="2344350"/>
                  <a:pt x="7983561" y="2344497"/>
                </a:cubicBezTo>
                <a:cubicBezTo>
                  <a:pt x="7984533" y="2344645"/>
                  <a:pt x="7985314" y="2344821"/>
                  <a:pt x="7985903" y="2345027"/>
                </a:cubicBezTo>
                <a:cubicBezTo>
                  <a:pt x="7986493" y="2345234"/>
                  <a:pt x="7986905" y="2345513"/>
                  <a:pt x="7987140" y="2345867"/>
                </a:cubicBezTo>
                <a:cubicBezTo>
                  <a:pt x="7987376" y="2346220"/>
                  <a:pt x="7987494" y="2346633"/>
                  <a:pt x="7987494" y="2347104"/>
                </a:cubicBezTo>
                <a:lnTo>
                  <a:pt x="7987494" y="2456855"/>
                </a:lnTo>
                <a:cubicBezTo>
                  <a:pt x="7987494" y="2457327"/>
                  <a:pt x="7987376" y="2457739"/>
                  <a:pt x="7987140" y="2458093"/>
                </a:cubicBezTo>
                <a:cubicBezTo>
                  <a:pt x="7986905" y="2458446"/>
                  <a:pt x="7986493" y="2458726"/>
                  <a:pt x="7985903" y="2458932"/>
                </a:cubicBezTo>
                <a:cubicBezTo>
                  <a:pt x="7985314" y="2459138"/>
                  <a:pt x="7984533" y="2459315"/>
                  <a:pt x="7983561" y="2459462"/>
                </a:cubicBezTo>
                <a:cubicBezTo>
                  <a:pt x="7982589" y="2459610"/>
                  <a:pt x="7981396" y="2459683"/>
                  <a:pt x="7979982" y="2459683"/>
                </a:cubicBezTo>
                <a:cubicBezTo>
                  <a:pt x="7978451" y="2459683"/>
                  <a:pt x="7977214" y="2459610"/>
                  <a:pt x="7976271" y="2459462"/>
                </a:cubicBezTo>
                <a:cubicBezTo>
                  <a:pt x="7975329" y="2459315"/>
                  <a:pt x="7974563" y="2459138"/>
                  <a:pt x="7973973" y="2458932"/>
                </a:cubicBezTo>
                <a:cubicBezTo>
                  <a:pt x="7973385" y="2458726"/>
                  <a:pt x="7972972" y="2458446"/>
                  <a:pt x="7972736" y="2458093"/>
                </a:cubicBezTo>
                <a:cubicBezTo>
                  <a:pt x="7972501" y="2457739"/>
                  <a:pt x="7972383" y="2457327"/>
                  <a:pt x="7972383" y="2456855"/>
                </a:cubicBezTo>
                <a:lnTo>
                  <a:pt x="7972383" y="2406133"/>
                </a:lnTo>
                <a:lnTo>
                  <a:pt x="7920335" y="2406133"/>
                </a:lnTo>
                <a:lnTo>
                  <a:pt x="7920335" y="2456855"/>
                </a:lnTo>
                <a:cubicBezTo>
                  <a:pt x="7920335" y="2457327"/>
                  <a:pt x="7920218" y="2457739"/>
                  <a:pt x="7919982" y="2458093"/>
                </a:cubicBezTo>
                <a:cubicBezTo>
                  <a:pt x="7919746" y="2458446"/>
                  <a:pt x="7919334" y="2458726"/>
                  <a:pt x="7918745" y="2458932"/>
                </a:cubicBezTo>
                <a:cubicBezTo>
                  <a:pt x="7918156" y="2459138"/>
                  <a:pt x="7917375" y="2459315"/>
                  <a:pt x="7916403" y="2459462"/>
                </a:cubicBezTo>
                <a:cubicBezTo>
                  <a:pt x="7915431" y="2459610"/>
                  <a:pt x="7914209" y="2459683"/>
                  <a:pt x="7912736" y="2459683"/>
                </a:cubicBezTo>
                <a:cubicBezTo>
                  <a:pt x="7911322" y="2459683"/>
                  <a:pt x="7910114" y="2459610"/>
                  <a:pt x="7909113" y="2459462"/>
                </a:cubicBezTo>
                <a:cubicBezTo>
                  <a:pt x="7908111" y="2459315"/>
                  <a:pt x="7907316" y="2459138"/>
                  <a:pt x="7906727" y="2458932"/>
                </a:cubicBezTo>
                <a:cubicBezTo>
                  <a:pt x="7906138" y="2458726"/>
                  <a:pt x="7905726" y="2458446"/>
                  <a:pt x="7905490" y="2458093"/>
                </a:cubicBezTo>
                <a:cubicBezTo>
                  <a:pt x="7905254" y="2457739"/>
                  <a:pt x="7905136" y="2457327"/>
                  <a:pt x="7905136" y="2456855"/>
                </a:cubicBezTo>
                <a:lnTo>
                  <a:pt x="7905136" y="2347104"/>
                </a:lnTo>
                <a:cubicBezTo>
                  <a:pt x="7905136" y="2346633"/>
                  <a:pt x="7905254" y="2346220"/>
                  <a:pt x="7905490" y="2345867"/>
                </a:cubicBezTo>
                <a:cubicBezTo>
                  <a:pt x="7905726" y="2345513"/>
                  <a:pt x="7906138" y="2345234"/>
                  <a:pt x="7906727" y="2345027"/>
                </a:cubicBezTo>
                <a:cubicBezTo>
                  <a:pt x="7907316" y="2344821"/>
                  <a:pt x="7908111" y="2344645"/>
                  <a:pt x="7909113" y="2344497"/>
                </a:cubicBezTo>
                <a:cubicBezTo>
                  <a:pt x="7910114" y="2344350"/>
                  <a:pt x="7911322" y="2344276"/>
                  <a:pt x="7912736" y="2344276"/>
                </a:cubicBezTo>
                <a:close/>
                <a:moveTo>
                  <a:pt x="7662151" y="2344276"/>
                </a:moveTo>
                <a:cubicBezTo>
                  <a:pt x="7663918" y="2344276"/>
                  <a:pt x="7665347" y="2344335"/>
                  <a:pt x="7666437" y="2344453"/>
                </a:cubicBezTo>
                <a:cubicBezTo>
                  <a:pt x="7667527" y="2344571"/>
                  <a:pt x="7668396" y="2344733"/>
                  <a:pt x="7669044" y="2344939"/>
                </a:cubicBezTo>
                <a:cubicBezTo>
                  <a:pt x="7669692" y="2345145"/>
                  <a:pt x="7670178" y="2345440"/>
                  <a:pt x="7670502" y="2345823"/>
                </a:cubicBezTo>
                <a:cubicBezTo>
                  <a:pt x="7670826" y="2346206"/>
                  <a:pt x="7671135" y="2346692"/>
                  <a:pt x="7671429" y="2347281"/>
                </a:cubicBezTo>
                <a:lnTo>
                  <a:pt x="7687247" y="2380153"/>
                </a:lnTo>
                <a:cubicBezTo>
                  <a:pt x="7688716" y="2383276"/>
                  <a:pt x="7690182" y="2386545"/>
                  <a:pt x="7691646" y="2389962"/>
                </a:cubicBezTo>
                <a:cubicBezTo>
                  <a:pt x="7693109" y="2393379"/>
                  <a:pt x="7694604" y="2396825"/>
                  <a:pt x="7696127" y="2400301"/>
                </a:cubicBezTo>
                <a:lnTo>
                  <a:pt x="7696302" y="2400301"/>
                </a:lnTo>
                <a:cubicBezTo>
                  <a:pt x="7697649" y="2396943"/>
                  <a:pt x="7699039" y="2393600"/>
                  <a:pt x="7700475" y="2390271"/>
                </a:cubicBezTo>
                <a:cubicBezTo>
                  <a:pt x="7701910" y="2386943"/>
                  <a:pt x="7703362" y="2383658"/>
                  <a:pt x="7704832" y="2380418"/>
                </a:cubicBezTo>
                <a:lnTo>
                  <a:pt x="7720738" y="2347369"/>
                </a:lnTo>
                <a:cubicBezTo>
                  <a:pt x="7720915" y="2346780"/>
                  <a:pt x="7721165" y="2346279"/>
                  <a:pt x="7721489" y="2345867"/>
                </a:cubicBezTo>
                <a:cubicBezTo>
                  <a:pt x="7721814" y="2345455"/>
                  <a:pt x="7722255" y="2345145"/>
                  <a:pt x="7722815" y="2344939"/>
                </a:cubicBezTo>
                <a:cubicBezTo>
                  <a:pt x="7723375" y="2344733"/>
                  <a:pt x="7724155" y="2344571"/>
                  <a:pt x="7725156" y="2344453"/>
                </a:cubicBezTo>
                <a:cubicBezTo>
                  <a:pt x="7726158" y="2344335"/>
                  <a:pt x="7727425" y="2344276"/>
                  <a:pt x="7728956" y="2344276"/>
                </a:cubicBezTo>
                <a:cubicBezTo>
                  <a:pt x="7731077" y="2344276"/>
                  <a:pt x="7732741" y="2344350"/>
                  <a:pt x="7733949" y="2344497"/>
                </a:cubicBezTo>
                <a:cubicBezTo>
                  <a:pt x="7735157" y="2344645"/>
                  <a:pt x="7735996" y="2344925"/>
                  <a:pt x="7736467" y="2345337"/>
                </a:cubicBezTo>
                <a:cubicBezTo>
                  <a:pt x="7736939" y="2345749"/>
                  <a:pt x="7737101" y="2346338"/>
                  <a:pt x="7736953" y="2347104"/>
                </a:cubicBezTo>
                <a:cubicBezTo>
                  <a:pt x="7736806" y="2347870"/>
                  <a:pt x="7736409" y="2348901"/>
                  <a:pt x="7735760" y="2350197"/>
                </a:cubicBezTo>
                <a:lnTo>
                  <a:pt x="7703418" y="2414705"/>
                </a:lnTo>
                <a:lnTo>
                  <a:pt x="7703418" y="2456855"/>
                </a:lnTo>
                <a:cubicBezTo>
                  <a:pt x="7703418" y="2457327"/>
                  <a:pt x="7703301" y="2457739"/>
                  <a:pt x="7703067" y="2458093"/>
                </a:cubicBezTo>
                <a:cubicBezTo>
                  <a:pt x="7702833" y="2458446"/>
                  <a:pt x="7702423" y="2458726"/>
                  <a:pt x="7701837" y="2458932"/>
                </a:cubicBezTo>
                <a:cubicBezTo>
                  <a:pt x="7701251" y="2459138"/>
                  <a:pt x="7700460" y="2459315"/>
                  <a:pt x="7699465" y="2459462"/>
                </a:cubicBezTo>
                <a:cubicBezTo>
                  <a:pt x="7698469" y="2459610"/>
                  <a:pt x="7697269" y="2459683"/>
                  <a:pt x="7695863" y="2459683"/>
                </a:cubicBezTo>
                <a:cubicBezTo>
                  <a:pt x="7694398" y="2459683"/>
                  <a:pt x="7693183" y="2459610"/>
                  <a:pt x="7692217" y="2459462"/>
                </a:cubicBezTo>
                <a:cubicBezTo>
                  <a:pt x="7691250" y="2459315"/>
                  <a:pt x="7690459" y="2459138"/>
                  <a:pt x="7689845" y="2458932"/>
                </a:cubicBezTo>
                <a:cubicBezTo>
                  <a:pt x="7689230" y="2458726"/>
                  <a:pt x="7688805" y="2458446"/>
                  <a:pt x="7688571" y="2458093"/>
                </a:cubicBezTo>
                <a:cubicBezTo>
                  <a:pt x="7688337" y="2457739"/>
                  <a:pt x="7688219" y="2457327"/>
                  <a:pt x="7688219" y="2456855"/>
                </a:cubicBezTo>
                <a:lnTo>
                  <a:pt x="7688219" y="2414705"/>
                </a:lnTo>
                <a:lnTo>
                  <a:pt x="7655877" y="2350197"/>
                </a:lnTo>
                <a:cubicBezTo>
                  <a:pt x="7655229" y="2348842"/>
                  <a:pt x="7654832" y="2347782"/>
                  <a:pt x="7654684" y="2347016"/>
                </a:cubicBezTo>
                <a:cubicBezTo>
                  <a:pt x="7654537" y="2346250"/>
                  <a:pt x="7654684" y="2345661"/>
                  <a:pt x="7655126" y="2345248"/>
                </a:cubicBezTo>
                <a:cubicBezTo>
                  <a:pt x="7655568" y="2344836"/>
                  <a:pt x="7656363" y="2344571"/>
                  <a:pt x="7657512" y="2344453"/>
                </a:cubicBezTo>
                <a:cubicBezTo>
                  <a:pt x="7658660" y="2344335"/>
                  <a:pt x="7660207" y="2344276"/>
                  <a:pt x="7662151" y="2344276"/>
                </a:cubicBezTo>
                <a:close/>
                <a:moveTo>
                  <a:pt x="7446011" y="2344276"/>
                </a:moveTo>
                <a:cubicBezTo>
                  <a:pt x="7447484" y="2344276"/>
                  <a:pt x="7448706" y="2344350"/>
                  <a:pt x="7449678" y="2344497"/>
                </a:cubicBezTo>
                <a:cubicBezTo>
                  <a:pt x="7450650" y="2344645"/>
                  <a:pt x="7451431" y="2344821"/>
                  <a:pt x="7452020" y="2345027"/>
                </a:cubicBezTo>
                <a:cubicBezTo>
                  <a:pt x="7452609" y="2345234"/>
                  <a:pt x="7453021" y="2345513"/>
                  <a:pt x="7453257" y="2345867"/>
                </a:cubicBezTo>
                <a:cubicBezTo>
                  <a:pt x="7453493" y="2346220"/>
                  <a:pt x="7453610" y="2346633"/>
                  <a:pt x="7453610" y="2347104"/>
                </a:cubicBezTo>
                <a:lnTo>
                  <a:pt x="7453610" y="2392878"/>
                </a:lnTo>
                <a:lnTo>
                  <a:pt x="7505658" y="2392878"/>
                </a:lnTo>
                <a:lnTo>
                  <a:pt x="7505658" y="2347104"/>
                </a:lnTo>
                <a:cubicBezTo>
                  <a:pt x="7505658" y="2346633"/>
                  <a:pt x="7505776" y="2346220"/>
                  <a:pt x="7506012" y="2345867"/>
                </a:cubicBezTo>
                <a:cubicBezTo>
                  <a:pt x="7506248" y="2345513"/>
                  <a:pt x="7506660" y="2345234"/>
                  <a:pt x="7507249" y="2345027"/>
                </a:cubicBezTo>
                <a:cubicBezTo>
                  <a:pt x="7507838" y="2344821"/>
                  <a:pt x="7508604" y="2344645"/>
                  <a:pt x="7509546" y="2344497"/>
                </a:cubicBezTo>
                <a:cubicBezTo>
                  <a:pt x="7510489" y="2344350"/>
                  <a:pt x="7511726" y="2344276"/>
                  <a:pt x="7513258" y="2344276"/>
                </a:cubicBezTo>
                <a:cubicBezTo>
                  <a:pt x="7514672" y="2344276"/>
                  <a:pt x="7515865" y="2344350"/>
                  <a:pt x="7516837" y="2344497"/>
                </a:cubicBezTo>
                <a:cubicBezTo>
                  <a:pt x="7517809" y="2344645"/>
                  <a:pt x="7518589" y="2344821"/>
                  <a:pt x="7519178" y="2345027"/>
                </a:cubicBezTo>
                <a:cubicBezTo>
                  <a:pt x="7519768" y="2345234"/>
                  <a:pt x="7520180" y="2345513"/>
                  <a:pt x="7520415" y="2345867"/>
                </a:cubicBezTo>
                <a:cubicBezTo>
                  <a:pt x="7520651" y="2346220"/>
                  <a:pt x="7520769" y="2346633"/>
                  <a:pt x="7520769" y="2347104"/>
                </a:cubicBezTo>
                <a:lnTo>
                  <a:pt x="7520769" y="2456855"/>
                </a:lnTo>
                <a:cubicBezTo>
                  <a:pt x="7520769" y="2457327"/>
                  <a:pt x="7520651" y="2457739"/>
                  <a:pt x="7520415" y="2458093"/>
                </a:cubicBezTo>
                <a:cubicBezTo>
                  <a:pt x="7520180" y="2458446"/>
                  <a:pt x="7519768" y="2458726"/>
                  <a:pt x="7519178" y="2458932"/>
                </a:cubicBezTo>
                <a:cubicBezTo>
                  <a:pt x="7518589" y="2459138"/>
                  <a:pt x="7517809" y="2459315"/>
                  <a:pt x="7516837" y="2459462"/>
                </a:cubicBezTo>
                <a:cubicBezTo>
                  <a:pt x="7515865" y="2459610"/>
                  <a:pt x="7514672" y="2459683"/>
                  <a:pt x="7513258" y="2459683"/>
                </a:cubicBezTo>
                <a:cubicBezTo>
                  <a:pt x="7511726" y="2459683"/>
                  <a:pt x="7510489" y="2459610"/>
                  <a:pt x="7509546" y="2459462"/>
                </a:cubicBezTo>
                <a:cubicBezTo>
                  <a:pt x="7508604" y="2459315"/>
                  <a:pt x="7507838" y="2459138"/>
                  <a:pt x="7507249" y="2458932"/>
                </a:cubicBezTo>
                <a:cubicBezTo>
                  <a:pt x="7506660" y="2458726"/>
                  <a:pt x="7506248" y="2458446"/>
                  <a:pt x="7506012" y="2458093"/>
                </a:cubicBezTo>
                <a:cubicBezTo>
                  <a:pt x="7505776" y="2457739"/>
                  <a:pt x="7505658" y="2457327"/>
                  <a:pt x="7505658" y="2456855"/>
                </a:cubicBezTo>
                <a:lnTo>
                  <a:pt x="7505658" y="2406133"/>
                </a:lnTo>
                <a:lnTo>
                  <a:pt x="7453610" y="2406133"/>
                </a:lnTo>
                <a:lnTo>
                  <a:pt x="7453610" y="2456855"/>
                </a:lnTo>
                <a:cubicBezTo>
                  <a:pt x="7453610" y="2457327"/>
                  <a:pt x="7453493" y="2457739"/>
                  <a:pt x="7453257" y="2458093"/>
                </a:cubicBezTo>
                <a:cubicBezTo>
                  <a:pt x="7453021" y="2458446"/>
                  <a:pt x="7452609" y="2458726"/>
                  <a:pt x="7452020" y="2458932"/>
                </a:cubicBezTo>
                <a:cubicBezTo>
                  <a:pt x="7451431" y="2459138"/>
                  <a:pt x="7450650" y="2459315"/>
                  <a:pt x="7449678" y="2459462"/>
                </a:cubicBezTo>
                <a:cubicBezTo>
                  <a:pt x="7448706" y="2459610"/>
                  <a:pt x="7447484" y="2459683"/>
                  <a:pt x="7446011" y="2459683"/>
                </a:cubicBezTo>
                <a:cubicBezTo>
                  <a:pt x="7444597" y="2459683"/>
                  <a:pt x="7443389" y="2459610"/>
                  <a:pt x="7442388" y="2459462"/>
                </a:cubicBezTo>
                <a:cubicBezTo>
                  <a:pt x="7441386" y="2459315"/>
                  <a:pt x="7440591" y="2459138"/>
                  <a:pt x="7440002" y="2458932"/>
                </a:cubicBezTo>
                <a:cubicBezTo>
                  <a:pt x="7439413" y="2458726"/>
                  <a:pt x="7439001" y="2458446"/>
                  <a:pt x="7438765" y="2458093"/>
                </a:cubicBezTo>
                <a:cubicBezTo>
                  <a:pt x="7438529" y="2457739"/>
                  <a:pt x="7438411" y="2457327"/>
                  <a:pt x="7438411" y="2456855"/>
                </a:cubicBezTo>
                <a:lnTo>
                  <a:pt x="7438411" y="2347104"/>
                </a:lnTo>
                <a:cubicBezTo>
                  <a:pt x="7438411" y="2346633"/>
                  <a:pt x="7438529" y="2346220"/>
                  <a:pt x="7438765" y="2345867"/>
                </a:cubicBezTo>
                <a:cubicBezTo>
                  <a:pt x="7439001" y="2345513"/>
                  <a:pt x="7439413" y="2345234"/>
                  <a:pt x="7440002" y="2345027"/>
                </a:cubicBezTo>
                <a:cubicBezTo>
                  <a:pt x="7440591" y="2344821"/>
                  <a:pt x="7441386" y="2344645"/>
                  <a:pt x="7442388" y="2344497"/>
                </a:cubicBezTo>
                <a:cubicBezTo>
                  <a:pt x="7443389" y="2344350"/>
                  <a:pt x="7444597" y="2344276"/>
                  <a:pt x="7446011" y="2344276"/>
                </a:cubicBezTo>
                <a:close/>
                <a:moveTo>
                  <a:pt x="7195426" y="2344276"/>
                </a:moveTo>
                <a:cubicBezTo>
                  <a:pt x="7197193" y="2344276"/>
                  <a:pt x="7198622" y="2344335"/>
                  <a:pt x="7199712" y="2344453"/>
                </a:cubicBezTo>
                <a:cubicBezTo>
                  <a:pt x="7200802" y="2344571"/>
                  <a:pt x="7201671" y="2344733"/>
                  <a:pt x="7202319" y="2344939"/>
                </a:cubicBezTo>
                <a:cubicBezTo>
                  <a:pt x="7202967" y="2345145"/>
                  <a:pt x="7203453" y="2345440"/>
                  <a:pt x="7203777" y="2345823"/>
                </a:cubicBezTo>
                <a:cubicBezTo>
                  <a:pt x="7204101" y="2346206"/>
                  <a:pt x="7204410" y="2346692"/>
                  <a:pt x="7204704" y="2347281"/>
                </a:cubicBezTo>
                <a:lnTo>
                  <a:pt x="7220522" y="2380153"/>
                </a:lnTo>
                <a:cubicBezTo>
                  <a:pt x="7221991" y="2383276"/>
                  <a:pt x="7223457" y="2386545"/>
                  <a:pt x="7224921" y="2389962"/>
                </a:cubicBezTo>
                <a:cubicBezTo>
                  <a:pt x="7226384" y="2393379"/>
                  <a:pt x="7227879" y="2396825"/>
                  <a:pt x="7229402" y="2400301"/>
                </a:cubicBezTo>
                <a:lnTo>
                  <a:pt x="7229577" y="2400301"/>
                </a:lnTo>
                <a:cubicBezTo>
                  <a:pt x="7230924" y="2396943"/>
                  <a:pt x="7232314" y="2393600"/>
                  <a:pt x="7233750" y="2390271"/>
                </a:cubicBezTo>
                <a:cubicBezTo>
                  <a:pt x="7235185" y="2386943"/>
                  <a:pt x="7236637" y="2383658"/>
                  <a:pt x="7238107" y="2380418"/>
                </a:cubicBezTo>
                <a:lnTo>
                  <a:pt x="7254013" y="2347369"/>
                </a:lnTo>
                <a:cubicBezTo>
                  <a:pt x="7254190" y="2346780"/>
                  <a:pt x="7254440" y="2346279"/>
                  <a:pt x="7254764" y="2345867"/>
                </a:cubicBezTo>
                <a:cubicBezTo>
                  <a:pt x="7255089" y="2345455"/>
                  <a:pt x="7255530" y="2345145"/>
                  <a:pt x="7256090" y="2344939"/>
                </a:cubicBezTo>
                <a:cubicBezTo>
                  <a:pt x="7256650" y="2344733"/>
                  <a:pt x="7257430" y="2344571"/>
                  <a:pt x="7258431" y="2344453"/>
                </a:cubicBezTo>
                <a:cubicBezTo>
                  <a:pt x="7259433" y="2344335"/>
                  <a:pt x="7260700" y="2344276"/>
                  <a:pt x="7262231" y="2344276"/>
                </a:cubicBezTo>
                <a:cubicBezTo>
                  <a:pt x="7264352" y="2344276"/>
                  <a:pt x="7266016" y="2344350"/>
                  <a:pt x="7267224" y="2344497"/>
                </a:cubicBezTo>
                <a:cubicBezTo>
                  <a:pt x="7268432" y="2344645"/>
                  <a:pt x="7269271" y="2344925"/>
                  <a:pt x="7269742" y="2345337"/>
                </a:cubicBezTo>
                <a:cubicBezTo>
                  <a:pt x="7270214" y="2345749"/>
                  <a:pt x="7270376" y="2346338"/>
                  <a:pt x="7270228" y="2347104"/>
                </a:cubicBezTo>
                <a:cubicBezTo>
                  <a:pt x="7270081" y="2347870"/>
                  <a:pt x="7269684" y="2348901"/>
                  <a:pt x="7269035" y="2350197"/>
                </a:cubicBezTo>
                <a:lnTo>
                  <a:pt x="7236693" y="2414705"/>
                </a:lnTo>
                <a:lnTo>
                  <a:pt x="7236693" y="2456855"/>
                </a:lnTo>
                <a:cubicBezTo>
                  <a:pt x="7236693" y="2457327"/>
                  <a:pt x="7236576" y="2457739"/>
                  <a:pt x="7236342" y="2458093"/>
                </a:cubicBezTo>
                <a:cubicBezTo>
                  <a:pt x="7236108" y="2458446"/>
                  <a:pt x="7235698" y="2458726"/>
                  <a:pt x="7235112" y="2458932"/>
                </a:cubicBezTo>
                <a:cubicBezTo>
                  <a:pt x="7234526" y="2459138"/>
                  <a:pt x="7233735" y="2459315"/>
                  <a:pt x="7232740" y="2459462"/>
                </a:cubicBezTo>
                <a:cubicBezTo>
                  <a:pt x="7231744" y="2459610"/>
                  <a:pt x="7230544" y="2459683"/>
                  <a:pt x="7229138" y="2459683"/>
                </a:cubicBezTo>
                <a:cubicBezTo>
                  <a:pt x="7227673" y="2459683"/>
                  <a:pt x="7226458" y="2459610"/>
                  <a:pt x="7225492" y="2459462"/>
                </a:cubicBezTo>
                <a:cubicBezTo>
                  <a:pt x="7224525" y="2459315"/>
                  <a:pt x="7223734" y="2459138"/>
                  <a:pt x="7223120" y="2458932"/>
                </a:cubicBezTo>
                <a:cubicBezTo>
                  <a:pt x="7222505" y="2458726"/>
                  <a:pt x="7222080" y="2458446"/>
                  <a:pt x="7221846" y="2458093"/>
                </a:cubicBezTo>
                <a:cubicBezTo>
                  <a:pt x="7221612" y="2457739"/>
                  <a:pt x="7221494" y="2457327"/>
                  <a:pt x="7221494" y="2456855"/>
                </a:cubicBezTo>
                <a:lnTo>
                  <a:pt x="7221494" y="2414705"/>
                </a:lnTo>
                <a:lnTo>
                  <a:pt x="7189152" y="2350197"/>
                </a:lnTo>
                <a:cubicBezTo>
                  <a:pt x="7188504" y="2348842"/>
                  <a:pt x="7188107" y="2347782"/>
                  <a:pt x="7187959" y="2347016"/>
                </a:cubicBezTo>
                <a:cubicBezTo>
                  <a:pt x="7187812" y="2346250"/>
                  <a:pt x="7187959" y="2345661"/>
                  <a:pt x="7188401" y="2345248"/>
                </a:cubicBezTo>
                <a:cubicBezTo>
                  <a:pt x="7188843" y="2344836"/>
                  <a:pt x="7189638" y="2344571"/>
                  <a:pt x="7190787" y="2344453"/>
                </a:cubicBezTo>
                <a:cubicBezTo>
                  <a:pt x="7191935" y="2344335"/>
                  <a:pt x="7193482" y="2344276"/>
                  <a:pt x="7195426" y="2344276"/>
                </a:cubicBezTo>
                <a:close/>
                <a:moveTo>
                  <a:pt x="6969761" y="2344276"/>
                </a:moveTo>
                <a:cubicBezTo>
                  <a:pt x="6971234" y="2344276"/>
                  <a:pt x="6972456" y="2344350"/>
                  <a:pt x="6973428" y="2344497"/>
                </a:cubicBezTo>
                <a:cubicBezTo>
                  <a:pt x="6974400" y="2344645"/>
                  <a:pt x="6975181" y="2344821"/>
                  <a:pt x="6975770" y="2345027"/>
                </a:cubicBezTo>
                <a:cubicBezTo>
                  <a:pt x="6976359" y="2345234"/>
                  <a:pt x="6976771" y="2345513"/>
                  <a:pt x="6977007" y="2345867"/>
                </a:cubicBezTo>
                <a:cubicBezTo>
                  <a:pt x="6977243" y="2346220"/>
                  <a:pt x="6977360" y="2346633"/>
                  <a:pt x="6977360" y="2347104"/>
                </a:cubicBezTo>
                <a:lnTo>
                  <a:pt x="6977360" y="2392878"/>
                </a:lnTo>
                <a:lnTo>
                  <a:pt x="7029408" y="2392878"/>
                </a:lnTo>
                <a:lnTo>
                  <a:pt x="7029408" y="2347104"/>
                </a:lnTo>
                <a:cubicBezTo>
                  <a:pt x="7029408" y="2346633"/>
                  <a:pt x="7029526" y="2346220"/>
                  <a:pt x="7029762" y="2345867"/>
                </a:cubicBezTo>
                <a:cubicBezTo>
                  <a:pt x="7029998" y="2345513"/>
                  <a:pt x="7030410" y="2345234"/>
                  <a:pt x="7030999" y="2345027"/>
                </a:cubicBezTo>
                <a:cubicBezTo>
                  <a:pt x="7031588" y="2344821"/>
                  <a:pt x="7032354" y="2344645"/>
                  <a:pt x="7033296" y="2344497"/>
                </a:cubicBezTo>
                <a:cubicBezTo>
                  <a:pt x="7034239" y="2344350"/>
                  <a:pt x="7035476" y="2344276"/>
                  <a:pt x="7037008" y="2344276"/>
                </a:cubicBezTo>
                <a:cubicBezTo>
                  <a:pt x="7038422" y="2344276"/>
                  <a:pt x="7039615" y="2344350"/>
                  <a:pt x="7040587" y="2344497"/>
                </a:cubicBezTo>
                <a:cubicBezTo>
                  <a:pt x="7041559" y="2344645"/>
                  <a:pt x="7042339" y="2344821"/>
                  <a:pt x="7042928" y="2345027"/>
                </a:cubicBezTo>
                <a:cubicBezTo>
                  <a:pt x="7043518" y="2345234"/>
                  <a:pt x="7043930" y="2345513"/>
                  <a:pt x="7044165" y="2345867"/>
                </a:cubicBezTo>
                <a:cubicBezTo>
                  <a:pt x="7044401" y="2346220"/>
                  <a:pt x="7044519" y="2346633"/>
                  <a:pt x="7044519" y="2347104"/>
                </a:cubicBezTo>
                <a:lnTo>
                  <a:pt x="7044519" y="2456855"/>
                </a:lnTo>
                <a:cubicBezTo>
                  <a:pt x="7044519" y="2457327"/>
                  <a:pt x="7044401" y="2457739"/>
                  <a:pt x="7044165" y="2458093"/>
                </a:cubicBezTo>
                <a:cubicBezTo>
                  <a:pt x="7043930" y="2458446"/>
                  <a:pt x="7043518" y="2458726"/>
                  <a:pt x="7042928" y="2458932"/>
                </a:cubicBezTo>
                <a:cubicBezTo>
                  <a:pt x="7042339" y="2459138"/>
                  <a:pt x="7041559" y="2459315"/>
                  <a:pt x="7040587" y="2459462"/>
                </a:cubicBezTo>
                <a:cubicBezTo>
                  <a:pt x="7039615" y="2459610"/>
                  <a:pt x="7038422" y="2459683"/>
                  <a:pt x="7037008" y="2459683"/>
                </a:cubicBezTo>
                <a:cubicBezTo>
                  <a:pt x="7035476" y="2459683"/>
                  <a:pt x="7034239" y="2459610"/>
                  <a:pt x="7033296" y="2459462"/>
                </a:cubicBezTo>
                <a:cubicBezTo>
                  <a:pt x="7032354" y="2459315"/>
                  <a:pt x="7031588" y="2459138"/>
                  <a:pt x="7030999" y="2458932"/>
                </a:cubicBezTo>
                <a:cubicBezTo>
                  <a:pt x="7030410" y="2458726"/>
                  <a:pt x="7029998" y="2458446"/>
                  <a:pt x="7029762" y="2458093"/>
                </a:cubicBezTo>
                <a:cubicBezTo>
                  <a:pt x="7029526" y="2457739"/>
                  <a:pt x="7029408" y="2457327"/>
                  <a:pt x="7029408" y="2456855"/>
                </a:cubicBezTo>
                <a:lnTo>
                  <a:pt x="7029408" y="2406133"/>
                </a:lnTo>
                <a:lnTo>
                  <a:pt x="6977360" y="2406133"/>
                </a:lnTo>
                <a:lnTo>
                  <a:pt x="6977360" y="2456855"/>
                </a:lnTo>
                <a:cubicBezTo>
                  <a:pt x="6977360" y="2457327"/>
                  <a:pt x="6977243" y="2457739"/>
                  <a:pt x="6977007" y="2458093"/>
                </a:cubicBezTo>
                <a:cubicBezTo>
                  <a:pt x="6976771" y="2458446"/>
                  <a:pt x="6976359" y="2458726"/>
                  <a:pt x="6975770" y="2458932"/>
                </a:cubicBezTo>
                <a:cubicBezTo>
                  <a:pt x="6975181" y="2459138"/>
                  <a:pt x="6974400" y="2459315"/>
                  <a:pt x="6973428" y="2459462"/>
                </a:cubicBezTo>
                <a:cubicBezTo>
                  <a:pt x="6972456" y="2459610"/>
                  <a:pt x="6971234" y="2459683"/>
                  <a:pt x="6969761" y="2459683"/>
                </a:cubicBezTo>
                <a:cubicBezTo>
                  <a:pt x="6968347" y="2459683"/>
                  <a:pt x="6967139" y="2459610"/>
                  <a:pt x="6966138" y="2459462"/>
                </a:cubicBezTo>
                <a:cubicBezTo>
                  <a:pt x="6965136" y="2459315"/>
                  <a:pt x="6964341" y="2459138"/>
                  <a:pt x="6963752" y="2458932"/>
                </a:cubicBezTo>
                <a:cubicBezTo>
                  <a:pt x="6963163" y="2458726"/>
                  <a:pt x="6962751" y="2458446"/>
                  <a:pt x="6962515" y="2458093"/>
                </a:cubicBezTo>
                <a:cubicBezTo>
                  <a:pt x="6962279" y="2457739"/>
                  <a:pt x="6962161" y="2457327"/>
                  <a:pt x="6962161" y="2456855"/>
                </a:cubicBezTo>
                <a:lnTo>
                  <a:pt x="6962161" y="2347104"/>
                </a:lnTo>
                <a:cubicBezTo>
                  <a:pt x="6962161" y="2346633"/>
                  <a:pt x="6962279" y="2346220"/>
                  <a:pt x="6962515" y="2345867"/>
                </a:cubicBezTo>
                <a:cubicBezTo>
                  <a:pt x="6962751" y="2345513"/>
                  <a:pt x="6963163" y="2345234"/>
                  <a:pt x="6963752" y="2345027"/>
                </a:cubicBezTo>
                <a:cubicBezTo>
                  <a:pt x="6964341" y="2344821"/>
                  <a:pt x="6965136" y="2344645"/>
                  <a:pt x="6966138" y="2344497"/>
                </a:cubicBezTo>
                <a:cubicBezTo>
                  <a:pt x="6967139" y="2344350"/>
                  <a:pt x="6968347" y="2344276"/>
                  <a:pt x="6969761" y="2344276"/>
                </a:cubicBezTo>
                <a:close/>
                <a:moveTo>
                  <a:pt x="6719176" y="2344276"/>
                </a:moveTo>
                <a:cubicBezTo>
                  <a:pt x="6720943" y="2344276"/>
                  <a:pt x="6722372" y="2344335"/>
                  <a:pt x="6723462" y="2344453"/>
                </a:cubicBezTo>
                <a:cubicBezTo>
                  <a:pt x="6724552" y="2344571"/>
                  <a:pt x="6725421" y="2344733"/>
                  <a:pt x="6726069" y="2344939"/>
                </a:cubicBezTo>
                <a:cubicBezTo>
                  <a:pt x="6726717" y="2345145"/>
                  <a:pt x="6727203" y="2345440"/>
                  <a:pt x="6727527" y="2345823"/>
                </a:cubicBezTo>
                <a:cubicBezTo>
                  <a:pt x="6727851" y="2346206"/>
                  <a:pt x="6728160" y="2346692"/>
                  <a:pt x="6728454" y="2347281"/>
                </a:cubicBezTo>
                <a:lnTo>
                  <a:pt x="6744272" y="2380153"/>
                </a:lnTo>
                <a:cubicBezTo>
                  <a:pt x="6745741" y="2383276"/>
                  <a:pt x="6747207" y="2386545"/>
                  <a:pt x="6748671" y="2389962"/>
                </a:cubicBezTo>
                <a:cubicBezTo>
                  <a:pt x="6750134" y="2393379"/>
                  <a:pt x="6751629" y="2396825"/>
                  <a:pt x="6753152" y="2400301"/>
                </a:cubicBezTo>
                <a:lnTo>
                  <a:pt x="6753327" y="2400301"/>
                </a:lnTo>
                <a:cubicBezTo>
                  <a:pt x="6754674" y="2396943"/>
                  <a:pt x="6756064" y="2393600"/>
                  <a:pt x="6757500" y="2390271"/>
                </a:cubicBezTo>
                <a:cubicBezTo>
                  <a:pt x="6758935" y="2386943"/>
                  <a:pt x="6760387" y="2383658"/>
                  <a:pt x="6761857" y="2380418"/>
                </a:cubicBezTo>
                <a:lnTo>
                  <a:pt x="6777763" y="2347369"/>
                </a:lnTo>
                <a:cubicBezTo>
                  <a:pt x="6777940" y="2346780"/>
                  <a:pt x="6778190" y="2346279"/>
                  <a:pt x="6778514" y="2345867"/>
                </a:cubicBezTo>
                <a:cubicBezTo>
                  <a:pt x="6778839" y="2345455"/>
                  <a:pt x="6779280" y="2345145"/>
                  <a:pt x="6779840" y="2344939"/>
                </a:cubicBezTo>
                <a:cubicBezTo>
                  <a:pt x="6780400" y="2344733"/>
                  <a:pt x="6781180" y="2344571"/>
                  <a:pt x="6782181" y="2344453"/>
                </a:cubicBezTo>
                <a:cubicBezTo>
                  <a:pt x="6783183" y="2344335"/>
                  <a:pt x="6784450" y="2344276"/>
                  <a:pt x="6785981" y="2344276"/>
                </a:cubicBezTo>
                <a:cubicBezTo>
                  <a:pt x="6788102" y="2344276"/>
                  <a:pt x="6789766" y="2344350"/>
                  <a:pt x="6790974" y="2344497"/>
                </a:cubicBezTo>
                <a:cubicBezTo>
                  <a:pt x="6792182" y="2344645"/>
                  <a:pt x="6793021" y="2344925"/>
                  <a:pt x="6793492" y="2345337"/>
                </a:cubicBezTo>
                <a:cubicBezTo>
                  <a:pt x="6793964" y="2345749"/>
                  <a:pt x="6794126" y="2346338"/>
                  <a:pt x="6793978" y="2347104"/>
                </a:cubicBezTo>
                <a:cubicBezTo>
                  <a:pt x="6793831" y="2347870"/>
                  <a:pt x="6793434" y="2348901"/>
                  <a:pt x="6792785" y="2350197"/>
                </a:cubicBezTo>
                <a:lnTo>
                  <a:pt x="6760443" y="2414705"/>
                </a:lnTo>
                <a:lnTo>
                  <a:pt x="6760443" y="2456855"/>
                </a:lnTo>
                <a:cubicBezTo>
                  <a:pt x="6760443" y="2457327"/>
                  <a:pt x="6760326" y="2457739"/>
                  <a:pt x="6760092" y="2458093"/>
                </a:cubicBezTo>
                <a:cubicBezTo>
                  <a:pt x="6759858" y="2458446"/>
                  <a:pt x="6759448" y="2458726"/>
                  <a:pt x="6758862" y="2458932"/>
                </a:cubicBezTo>
                <a:cubicBezTo>
                  <a:pt x="6758276" y="2459138"/>
                  <a:pt x="6757485" y="2459315"/>
                  <a:pt x="6756490" y="2459462"/>
                </a:cubicBezTo>
                <a:cubicBezTo>
                  <a:pt x="6755494" y="2459610"/>
                  <a:pt x="6754294" y="2459683"/>
                  <a:pt x="6752888" y="2459683"/>
                </a:cubicBezTo>
                <a:cubicBezTo>
                  <a:pt x="6751423" y="2459683"/>
                  <a:pt x="6750208" y="2459610"/>
                  <a:pt x="6749242" y="2459462"/>
                </a:cubicBezTo>
                <a:cubicBezTo>
                  <a:pt x="6748275" y="2459315"/>
                  <a:pt x="6747484" y="2459138"/>
                  <a:pt x="6746870" y="2458932"/>
                </a:cubicBezTo>
                <a:cubicBezTo>
                  <a:pt x="6746255" y="2458726"/>
                  <a:pt x="6745830" y="2458446"/>
                  <a:pt x="6745596" y="2458093"/>
                </a:cubicBezTo>
                <a:cubicBezTo>
                  <a:pt x="6745362" y="2457739"/>
                  <a:pt x="6745244" y="2457327"/>
                  <a:pt x="6745244" y="2456855"/>
                </a:cubicBezTo>
                <a:lnTo>
                  <a:pt x="6745244" y="2414705"/>
                </a:lnTo>
                <a:lnTo>
                  <a:pt x="6712902" y="2350197"/>
                </a:lnTo>
                <a:cubicBezTo>
                  <a:pt x="6712254" y="2348842"/>
                  <a:pt x="6711857" y="2347782"/>
                  <a:pt x="6711709" y="2347016"/>
                </a:cubicBezTo>
                <a:cubicBezTo>
                  <a:pt x="6711562" y="2346250"/>
                  <a:pt x="6711709" y="2345661"/>
                  <a:pt x="6712151" y="2345248"/>
                </a:cubicBezTo>
                <a:cubicBezTo>
                  <a:pt x="6712593" y="2344836"/>
                  <a:pt x="6713388" y="2344571"/>
                  <a:pt x="6714537" y="2344453"/>
                </a:cubicBezTo>
                <a:cubicBezTo>
                  <a:pt x="6715685" y="2344335"/>
                  <a:pt x="6717232" y="2344276"/>
                  <a:pt x="6719176" y="2344276"/>
                </a:cubicBezTo>
                <a:close/>
                <a:moveTo>
                  <a:pt x="6503036" y="2344276"/>
                </a:moveTo>
                <a:cubicBezTo>
                  <a:pt x="6504509" y="2344276"/>
                  <a:pt x="6505731" y="2344350"/>
                  <a:pt x="6506703" y="2344497"/>
                </a:cubicBezTo>
                <a:cubicBezTo>
                  <a:pt x="6507675" y="2344645"/>
                  <a:pt x="6508456" y="2344821"/>
                  <a:pt x="6509045" y="2345027"/>
                </a:cubicBezTo>
                <a:cubicBezTo>
                  <a:pt x="6509634" y="2345234"/>
                  <a:pt x="6510046" y="2345513"/>
                  <a:pt x="6510282" y="2345867"/>
                </a:cubicBezTo>
                <a:cubicBezTo>
                  <a:pt x="6510518" y="2346220"/>
                  <a:pt x="6510635" y="2346633"/>
                  <a:pt x="6510635" y="2347104"/>
                </a:cubicBezTo>
                <a:lnTo>
                  <a:pt x="6510635" y="2392878"/>
                </a:lnTo>
                <a:lnTo>
                  <a:pt x="6562683" y="2392878"/>
                </a:lnTo>
                <a:lnTo>
                  <a:pt x="6562683" y="2347104"/>
                </a:lnTo>
                <a:cubicBezTo>
                  <a:pt x="6562683" y="2346633"/>
                  <a:pt x="6562801" y="2346220"/>
                  <a:pt x="6563037" y="2345867"/>
                </a:cubicBezTo>
                <a:cubicBezTo>
                  <a:pt x="6563273" y="2345513"/>
                  <a:pt x="6563685" y="2345234"/>
                  <a:pt x="6564274" y="2345027"/>
                </a:cubicBezTo>
                <a:cubicBezTo>
                  <a:pt x="6564863" y="2344821"/>
                  <a:pt x="6565629" y="2344645"/>
                  <a:pt x="6566571" y="2344497"/>
                </a:cubicBezTo>
                <a:cubicBezTo>
                  <a:pt x="6567514" y="2344350"/>
                  <a:pt x="6568751" y="2344276"/>
                  <a:pt x="6570283" y="2344276"/>
                </a:cubicBezTo>
                <a:cubicBezTo>
                  <a:pt x="6571697" y="2344276"/>
                  <a:pt x="6572890" y="2344350"/>
                  <a:pt x="6573862" y="2344497"/>
                </a:cubicBezTo>
                <a:cubicBezTo>
                  <a:pt x="6574834" y="2344645"/>
                  <a:pt x="6575614" y="2344821"/>
                  <a:pt x="6576203" y="2345027"/>
                </a:cubicBezTo>
                <a:cubicBezTo>
                  <a:pt x="6576793" y="2345234"/>
                  <a:pt x="6577205" y="2345513"/>
                  <a:pt x="6577440" y="2345867"/>
                </a:cubicBezTo>
                <a:cubicBezTo>
                  <a:pt x="6577676" y="2346220"/>
                  <a:pt x="6577794" y="2346633"/>
                  <a:pt x="6577794" y="2347104"/>
                </a:cubicBezTo>
                <a:lnTo>
                  <a:pt x="6577794" y="2456855"/>
                </a:lnTo>
                <a:cubicBezTo>
                  <a:pt x="6577794" y="2457327"/>
                  <a:pt x="6577676" y="2457739"/>
                  <a:pt x="6577440" y="2458093"/>
                </a:cubicBezTo>
                <a:cubicBezTo>
                  <a:pt x="6577205" y="2458446"/>
                  <a:pt x="6576793" y="2458726"/>
                  <a:pt x="6576203" y="2458932"/>
                </a:cubicBezTo>
                <a:cubicBezTo>
                  <a:pt x="6575614" y="2459138"/>
                  <a:pt x="6574834" y="2459315"/>
                  <a:pt x="6573862" y="2459462"/>
                </a:cubicBezTo>
                <a:cubicBezTo>
                  <a:pt x="6572890" y="2459610"/>
                  <a:pt x="6571697" y="2459683"/>
                  <a:pt x="6570283" y="2459683"/>
                </a:cubicBezTo>
                <a:cubicBezTo>
                  <a:pt x="6568751" y="2459683"/>
                  <a:pt x="6567514" y="2459610"/>
                  <a:pt x="6566571" y="2459462"/>
                </a:cubicBezTo>
                <a:cubicBezTo>
                  <a:pt x="6565629" y="2459315"/>
                  <a:pt x="6564863" y="2459138"/>
                  <a:pt x="6564274" y="2458932"/>
                </a:cubicBezTo>
                <a:cubicBezTo>
                  <a:pt x="6563685" y="2458726"/>
                  <a:pt x="6563273" y="2458446"/>
                  <a:pt x="6563037" y="2458093"/>
                </a:cubicBezTo>
                <a:cubicBezTo>
                  <a:pt x="6562801" y="2457739"/>
                  <a:pt x="6562683" y="2457327"/>
                  <a:pt x="6562683" y="2456855"/>
                </a:cubicBezTo>
                <a:lnTo>
                  <a:pt x="6562683" y="2406133"/>
                </a:lnTo>
                <a:lnTo>
                  <a:pt x="6510635" y="2406133"/>
                </a:lnTo>
                <a:lnTo>
                  <a:pt x="6510635" y="2456855"/>
                </a:lnTo>
                <a:cubicBezTo>
                  <a:pt x="6510635" y="2457327"/>
                  <a:pt x="6510518" y="2457739"/>
                  <a:pt x="6510282" y="2458093"/>
                </a:cubicBezTo>
                <a:cubicBezTo>
                  <a:pt x="6510046" y="2458446"/>
                  <a:pt x="6509634" y="2458726"/>
                  <a:pt x="6509045" y="2458932"/>
                </a:cubicBezTo>
                <a:cubicBezTo>
                  <a:pt x="6508456" y="2459138"/>
                  <a:pt x="6507675" y="2459315"/>
                  <a:pt x="6506703" y="2459462"/>
                </a:cubicBezTo>
                <a:cubicBezTo>
                  <a:pt x="6505731" y="2459610"/>
                  <a:pt x="6504509" y="2459683"/>
                  <a:pt x="6503036" y="2459683"/>
                </a:cubicBezTo>
                <a:cubicBezTo>
                  <a:pt x="6501622" y="2459683"/>
                  <a:pt x="6500414" y="2459610"/>
                  <a:pt x="6499413" y="2459462"/>
                </a:cubicBezTo>
                <a:cubicBezTo>
                  <a:pt x="6498411" y="2459315"/>
                  <a:pt x="6497616" y="2459138"/>
                  <a:pt x="6497027" y="2458932"/>
                </a:cubicBezTo>
                <a:cubicBezTo>
                  <a:pt x="6496438" y="2458726"/>
                  <a:pt x="6496026" y="2458446"/>
                  <a:pt x="6495790" y="2458093"/>
                </a:cubicBezTo>
                <a:cubicBezTo>
                  <a:pt x="6495554" y="2457739"/>
                  <a:pt x="6495436" y="2457327"/>
                  <a:pt x="6495436" y="2456855"/>
                </a:cubicBezTo>
                <a:lnTo>
                  <a:pt x="6495436" y="2347104"/>
                </a:lnTo>
                <a:cubicBezTo>
                  <a:pt x="6495436" y="2346633"/>
                  <a:pt x="6495554" y="2346220"/>
                  <a:pt x="6495790" y="2345867"/>
                </a:cubicBezTo>
                <a:cubicBezTo>
                  <a:pt x="6496026" y="2345513"/>
                  <a:pt x="6496438" y="2345234"/>
                  <a:pt x="6497027" y="2345027"/>
                </a:cubicBezTo>
                <a:cubicBezTo>
                  <a:pt x="6497616" y="2344821"/>
                  <a:pt x="6498411" y="2344645"/>
                  <a:pt x="6499413" y="2344497"/>
                </a:cubicBezTo>
                <a:cubicBezTo>
                  <a:pt x="6500414" y="2344350"/>
                  <a:pt x="6501622" y="2344276"/>
                  <a:pt x="6503036" y="2344276"/>
                </a:cubicBezTo>
                <a:close/>
                <a:moveTo>
                  <a:pt x="6252451" y="2344276"/>
                </a:moveTo>
                <a:cubicBezTo>
                  <a:pt x="6254218" y="2344276"/>
                  <a:pt x="6255647" y="2344335"/>
                  <a:pt x="6256737" y="2344453"/>
                </a:cubicBezTo>
                <a:cubicBezTo>
                  <a:pt x="6257827" y="2344571"/>
                  <a:pt x="6258696" y="2344733"/>
                  <a:pt x="6259344" y="2344939"/>
                </a:cubicBezTo>
                <a:cubicBezTo>
                  <a:pt x="6259992" y="2345145"/>
                  <a:pt x="6260478" y="2345440"/>
                  <a:pt x="6260802" y="2345823"/>
                </a:cubicBezTo>
                <a:cubicBezTo>
                  <a:pt x="6261126" y="2346206"/>
                  <a:pt x="6261435" y="2346692"/>
                  <a:pt x="6261729" y="2347281"/>
                </a:cubicBezTo>
                <a:lnTo>
                  <a:pt x="6277547" y="2380153"/>
                </a:lnTo>
                <a:cubicBezTo>
                  <a:pt x="6279016" y="2383276"/>
                  <a:pt x="6280482" y="2386545"/>
                  <a:pt x="6281946" y="2389962"/>
                </a:cubicBezTo>
                <a:cubicBezTo>
                  <a:pt x="6283409" y="2393379"/>
                  <a:pt x="6284904" y="2396825"/>
                  <a:pt x="6286427" y="2400301"/>
                </a:cubicBezTo>
                <a:lnTo>
                  <a:pt x="6286602" y="2400301"/>
                </a:lnTo>
                <a:cubicBezTo>
                  <a:pt x="6287949" y="2396943"/>
                  <a:pt x="6289339" y="2393600"/>
                  <a:pt x="6290775" y="2390271"/>
                </a:cubicBezTo>
                <a:cubicBezTo>
                  <a:pt x="6292210" y="2386943"/>
                  <a:pt x="6293662" y="2383658"/>
                  <a:pt x="6295132" y="2380418"/>
                </a:cubicBezTo>
                <a:lnTo>
                  <a:pt x="6311038" y="2347369"/>
                </a:lnTo>
                <a:cubicBezTo>
                  <a:pt x="6311215" y="2346780"/>
                  <a:pt x="6311465" y="2346279"/>
                  <a:pt x="6311789" y="2345867"/>
                </a:cubicBezTo>
                <a:cubicBezTo>
                  <a:pt x="6312114" y="2345455"/>
                  <a:pt x="6312555" y="2345145"/>
                  <a:pt x="6313115" y="2344939"/>
                </a:cubicBezTo>
                <a:cubicBezTo>
                  <a:pt x="6313675" y="2344733"/>
                  <a:pt x="6314455" y="2344571"/>
                  <a:pt x="6315456" y="2344453"/>
                </a:cubicBezTo>
                <a:cubicBezTo>
                  <a:pt x="6316458" y="2344335"/>
                  <a:pt x="6317725" y="2344276"/>
                  <a:pt x="6319256" y="2344276"/>
                </a:cubicBezTo>
                <a:cubicBezTo>
                  <a:pt x="6321377" y="2344276"/>
                  <a:pt x="6323041" y="2344350"/>
                  <a:pt x="6324249" y="2344497"/>
                </a:cubicBezTo>
                <a:cubicBezTo>
                  <a:pt x="6325457" y="2344645"/>
                  <a:pt x="6326296" y="2344925"/>
                  <a:pt x="6326767" y="2345337"/>
                </a:cubicBezTo>
                <a:cubicBezTo>
                  <a:pt x="6327239" y="2345749"/>
                  <a:pt x="6327401" y="2346338"/>
                  <a:pt x="6327253" y="2347104"/>
                </a:cubicBezTo>
                <a:cubicBezTo>
                  <a:pt x="6327106" y="2347870"/>
                  <a:pt x="6326709" y="2348901"/>
                  <a:pt x="6326060" y="2350197"/>
                </a:cubicBezTo>
                <a:lnTo>
                  <a:pt x="6293718" y="2414705"/>
                </a:lnTo>
                <a:lnTo>
                  <a:pt x="6293718" y="2456855"/>
                </a:lnTo>
                <a:cubicBezTo>
                  <a:pt x="6293718" y="2457327"/>
                  <a:pt x="6293601" y="2457739"/>
                  <a:pt x="6293367" y="2458093"/>
                </a:cubicBezTo>
                <a:cubicBezTo>
                  <a:pt x="6293133" y="2458446"/>
                  <a:pt x="6292723" y="2458726"/>
                  <a:pt x="6292137" y="2458932"/>
                </a:cubicBezTo>
                <a:cubicBezTo>
                  <a:pt x="6291551" y="2459138"/>
                  <a:pt x="6290760" y="2459315"/>
                  <a:pt x="6289765" y="2459462"/>
                </a:cubicBezTo>
                <a:cubicBezTo>
                  <a:pt x="6288769" y="2459610"/>
                  <a:pt x="6287569" y="2459683"/>
                  <a:pt x="6286163" y="2459683"/>
                </a:cubicBezTo>
                <a:cubicBezTo>
                  <a:pt x="6284698" y="2459683"/>
                  <a:pt x="6283483" y="2459610"/>
                  <a:pt x="6282517" y="2459462"/>
                </a:cubicBezTo>
                <a:cubicBezTo>
                  <a:pt x="6281550" y="2459315"/>
                  <a:pt x="6280759" y="2459138"/>
                  <a:pt x="6280145" y="2458932"/>
                </a:cubicBezTo>
                <a:cubicBezTo>
                  <a:pt x="6279530" y="2458726"/>
                  <a:pt x="6279105" y="2458446"/>
                  <a:pt x="6278871" y="2458093"/>
                </a:cubicBezTo>
                <a:cubicBezTo>
                  <a:pt x="6278637" y="2457739"/>
                  <a:pt x="6278519" y="2457327"/>
                  <a:pt x="6278519" y="2456855"/>
                </a:cubicBezTo>
                <a:lnTo>
                  <a:pt x="6278519" y="2414705"/>
                </a:lnTo>
                <a:lnTo>
                  <a:pt x="6246177" y="2350197"/>
                </a:lnTo>
                <a:cubicBezTo>
                  <a:pt x="6245529" y="2348842"/>
                  <a:pt x="6245132" y="2347782"/>
                  <a:pt x="6244984" y="2347016"/>
                </a:cubicBezTo>
                <a:cubicBezTo>
                  <a:pt x="6244837" y="2346250"/>
                  <a:pt x="6244984" y="2345661"/>
                  <a:pt x="6245426" y="2345248"/>
                </a:cubicBezTo>
                <a:cubicBezTo>
                  <a:pt x="6245868" y="2344836"/>
                  <a:pt x="6246663" y="2344571"/>
                  <a:pt x="6247812" y="2344453"/>
                </a:cubicBezTo>
                <a:cubicBezTo>
                  <a:pt x="6248960" y="2344335"/>
                  <a:pt x="6250507" y="2344276"/>
                  <a:pt x="6252451" y="2344276"/>
                </a:cubicBezTo>
                <a:close/>
                <a:moveTo>
                  <a:pt x="6026786" y="2344276"/>
                </a:moveTo>
                <a:cubicBezTo>
                  <a:pt x="6028259" y="2344276"/>
                  <a:pt x="6029481" y="2344350"/>
                  <a:pt x="6030453" y="2344497"/>
                </a:cubicBezTo>
                <a:cubicBezTo>
                  <a:pt x="6031425" y="2344645"/>
                  <a:pt x="6032206" y="2344821"/>
                  <a:pt x="6032795" y="2345027"/>
                </a:cubicBezTo>
                <a:cubicBezTo>
                  <a:pt x="6033384" y="2345234"/>
                  <a:pt x="6033796" y="2345513"/>
                  <a:pt x="6034032" y="2345867"/>
                </a:cubicBezTo>
                <a:cubicBezTo>
                  <a:pt x="6034268" y="2346220"/>
                  <a:pt x="6034385" y="2346633"/>
                  <a:pt x="6034385" y="2347104"/>
                </a:cubicBezTo>
                <a:lnTo>
                  <a:pt x="6034385" y="2392878"/>
                </a:lnTo>
                <a:lnTo>
                  <a:pt x="6086433" y="2392878"/>
                </a:lnTo>
                <a:lnTo>
                  <a:pt x="6086433" y="2347104"/>
                </a:lnTo>
                <a:cubicBezTo>
                  <a:pt x="6086433" y="2346633"/>
                  <a:pt x="6086551" y="2346220"/>
                  <a:pt x="6086787" y="2345867"/>
                </a:cubicBezTo>
                <a:cubicBezTo>
                  <a:pt x="6087023" y="2345513"/>
                  <a:pt x="6087435" y="2345234"/>
                  <a:pt x="6088024" y="2345027"/>
                </a:cubicBezTo>
                <a:cubicBezTo>
                  <a:pt x="6088613" y="2344821"/>
                  <a:pt x="6089379" y="2344645"/>
                  <a:pt x="6090321" y="2344497"/>
                </a:cubicBezTo>
                <a:cubicBezTo>
                  <a:pt x="6091264" y="2344350"/>
                  <a:pt x="6092501" y="2344276"/>
                  <a:pt x="6094033" y="2344276"/>
                </a:cubicBezTo>
                <a:cubicBezTo>
                  <a:pt x="6095447" y="2344276"/>
                  <a:pt x="6096640" y="2344350"/>
                  <a:pt x="6097612" y="2344497"/>
                </a:cubicBezTo>
                <a:cubicBezTo>
                  <a:pt x="6098584" y="2344645"/>
                  <a:pt x="6099364" y="2344821"/>
                  <a:pt x="6099953" y="2345027"/>
                </a:cubicBezTo>
                <a:cubicBezTo>
                  <a:pt x="6100543" y="2345234"/>
                  <a:pt x="6100955" y="2345513"/>
                  <a:pt x="6101190" y="2345867"/>
                </a:cubicBezTo>
                <a:cubicBezTo>
                  <a:pt x="6101426" y="2346220"/>
                  <a:pt x="6101544" y="2346633"/>
                  <a:pt x="6101544" y="2347104"/>
                </a:cubicBezTo>
                <a:lnTo>
                  <a:pt x="6101544" y="2456855"/>
                </a:lnTo>
                <a:cubicBezTo>
                  <a:pt x="6101544" y="2457327"/>
                  <a:pt x="6101426" y="2457739"/>
                  <a:pt x="6101190" y="2458093"/>
                </a:cubicBezTo>
                <a:cubicBezTo>
                  <a:pt x="6100955" y="2458446"/>
                  <a:pt x="6100543" y="2458726"/>
                  <a:pt x="6099953" y="2458932"/>
                </a:cubicBezTo>
                <a:cubicBezTo>
                  <a:pt x="6099364" y="2459138"/>
                  <a:pt x="6098584" y="2459315"/>
                  <a:pt x="6097612" y="2459462"/>
                </a:cubicBezTo>
                <a:cubicBezTo>
                  <a:pt x="6096640" y="2459610"/>
                  <a:pt x="6095447" y="2459683"/>
                  <a:pt x="6094033" y="2459683"/>
                </a:cubicBezTo>
                <a:cubicBezTo>
                  <a:pt x="6092501" y="2459683"/>
                  <a:pt x="6091264" y="2459610"/>
                  <a:pt x="6090321" y="2459462"/>
                </a:cubicBezTo>
                <a:cubicBezTo>
                  <a:pt x="6089379" y="2459315"/>
                  <a:pt x="6088613" y="2459138"/>
                  <a:pt x="6088024" y="2458932"/>
                </a:cubicBezTo>
                <a:cubicBezTo>
                  <a:pt x="6087435" y="2458726"/>
                  <a:pt x="6087023" y="2458446"/>
                  <a:pt x="6086787" y="2458093"/>
                </a:cubicBezTo>
                <a:cubicBezTo>
                  <a:pt x="6086551" y="2457739"/>
                  <a:pt x="6086433" y="2457327"/>
                  <a:pt x="6086433" y="2456855"/>
                </a:cubicBezTo>
                <a:lnTo>
                  <a:pt x="6086433" y="2406133"/>
                </a:lnTo>
                <a:lnTo>
                  <a:pt x="6034385" y="2406133"/>
                </a:lnTo>
                <a:lnTo>
                  <a:pt x="6034385" y="2456855"/>
                </a:lnTo>
                <a:cubicBezTo>
                  <a:pt x="6034385" y="2457327"/>
                  <a:pt x="6034268" y="2457739"/>
                  <a:pt x="6034032" y="2458093"/>
                </a:cubicBezTo>
                <a:cubicBezTo>
                  <a:pt x="6033796" y="2458446"/>
                  <a:pt x="6033384" y="2458726"/>
                  <a:pt x="6032795" y="2458932"/>
                </a:cubicBezTo>
                <a:cubicBezTo>
                  <a:pt x="6032206" y="2459138"/>
                  <a:pt x="6031425" y="2459315"/>
                  <a:pt x="6030453" y="2459462"/>
                </a:cubicBezTo>
                <a:cubicBezTo>
                  <a:pt x="6029481" y="2459610"/>
                  <a:pt x="6028259" y="2459683"/>
                  <a:pt x="6026786" y="2459683"/>
                </a:cubicBezTo>
                <a:cubicBezTo>
                  <a:pt x="6025372" y="2459683"/>
                  <a:pt x="6024164" y="2459610"/>
                  <a:pt x="6023163" y="2459462"/>
                </a:cubicBezTo>
                <a:cubicBezTo>
                  <a:pt x="6022161" y="2459315"/>
                  <a:pt x="6021366" y="2459138"/>
                  <a:pt x="6020777" y="2458932"/>
                </a:cubicBezTo>
                <a:cubicBezTo>
                  <a:pt x="6020188" y="2458726"/>
                  <a:pt x="6019776" y="2458446"/>
                  <a:pt x="6019540" y="2458093"/>
                </a:cubicBezTo>
                <a:cubicBezTo>
                  <a:pt x="6019304" y="2457739"/>
                  <a:pt x="6019186" y="2457327"/>
                  <a:pt x="6019186" y="2456855"/>
                </a:cubicBezTo>
                <a:lnTo>
                  <a:pt x="6019186" y="2347104"/>
                </a:lnTo>
                <a:cubicBezTo>
                  <a:pt x="6019186" y="2346633"/>
                  <a:pt x="6019304" y="2346220"/>
                  <a:pt x="6019540" y="2345867"/>
                </a:cubicBezTo>
                <a:cubicBezTo>
                  <a:pt x="6019776" y="2345513"/>
                  <a:pt x="6020188" y="2345234"/>
                  <a:pt x="6020777" y="2345027"/>
                </a:cubicBezTo>
                <a:cubicBezTo>
                  <a:pt x="6021366" y="2344821"/>
                  <a:pt x="6022161" y="2344645"/>
                  <a:pt x="6023163" y="2344497"/>
                </a:cubicBezTo>
                <a:cubicBezTo>
                  <a:pt x="6024164" y="2344350"/>
                  <a:pt x="6025372" y="2344276"/>
                  <a:pt x="6026786" y="2344276"/>
                </a:cubicBezTo>
                <a:close/>
                <a:moveTo>
                  <a:pt x="5776201" y="2344276"/>
                </a:moveTo>
                <a:cubicBezTo>
                  <a:pt x="5777968" y="2344276"/>
                  <a:pt x="5779397" y="2344335"/>
                  <a:pt x="5780487" y="2344453"/>
                </a:cubicBezTo>
                <a:cubicBezTo>
                  <a:pt x="5781577" y="2344571"/>
                  <a:pt x="5782446" y="2344733"/>
                  <a:pt x="5783094" y="2344939"/>
                </a:cubicBezTo>
                <a:cubicBezTo>
                  <a:pt x="5783742" y="2345145"/>
                  <a:pt x="5784228" y="2345440"/>
                  <a:pt x="5784552" y="2345823"/>
                </a:cubicBezTo>
                <a:cubicBezTo>
                  <a:pt x="5784876" y="2346206"/>
                  <a:pt x="5785185" y="2346692"/>
                  <a:pt x="5785479" y="2347281"/>
                </a:cubicBezTo>
                <a:lnTo>
                  <a:pt x="5801297" y="2380153"/>
                </a:lnTo>
                <a:cubicBezTo>
                  <a:pt x="5802766" y="2383276"/>
                  <a:pt x="5804232" y="2386545"/>
                  <a:pt x="5805696" y="2389962"/>
                </a:cubicBezTo>
                <a:cubicBezTo>
                  <a:pt x="5807159" y="2393379"/>
                  <a:pt x="5808654" y="2396825"/>
                  <a:pt x="5810177" y="2400301"/>
                </a:cubicBezTo>
                <a:lnTo>
                  <a:pt x="5810352" y="2400301"/>
                </a:lnTo>
                <a:cubicBezTo>
                  <a:pt x="5811699" y="2396943"/>
                  <a:pt x="5813089" y="2393600"/>
                  <a:pt x="5814525" y="2390271"/>
                </a:cubicBezTo>
                <a:cubicBezTo>
                  <a:pt x="5815960" y="2386943"/>
                  <a:pt x="5817412" y="2383658"/>
                  <a:pt x="5818882" y="2380418"/>
                </a:cubicBezTo>
                <a:lnTo>
                  <a:pt x="5834788" y="2347369"/>
                </a:lnTo>
                <a:cubicBezTo>
                  <a:pt x="5834965" y="2346780"/>
                  <a:pt x="5835215" y="2346279"/>
                  <a:pt x="5835539" y="2345867"/>
                </a:cubicBezTo>
                <a:cubicBezTo>
                  <a:pt x="5835864" y="2345455"/>
                  <a:pt x="5836305" y="2345145"/>
                  <a:pt x="5836865" y="2344939"/>
                </a:cubicBezTo>
                <a:cubicBezTo>
                  <a:pt x="5837425" y="2344733"/>
                  <a:pt x="5838205" y="2344571"/>
                  <a:pt x="5839206" y="2344453"/>
                </a:cubicBezTo>
                <a:cubicBezTo>
                  <a:pt x="5840208" y="2344335"/>
                  <a:pt x="5841475" y="2344276"/>
                  <a:pt x="5843006" y="2344276"/>
                </a:cubicBezTo>
                <a:cubicBezTo>
                  <a:pt x="5845127" y="2344276"/>
                  <a:pt x="5846791" y="2344350"/>
                  <a:pt x="5847999" y="2344497"/>
                </a:cubicBezTo>
                <a:cubicBezTo>
                  <a:pt x="5849207" y="2344645"/>
                  <a:pt x="5850046" y="2344925"/>
                  <a:pt x="5850517" y="2345337"/>
                </a:cubicBezTo>
                <a:cubicBezTo>
                  <a:pt x="5850989" y="2345749"/>
                  <a:pt x="5851151" y="2346338"/>
                  <a:pt x="5851003" y="2347104"/>
                </a:cubicBezTo>
                <a:cubicBezTo>
                  <a:pt x="5850856" y="2347870"/>
                  <a:pt x="5850459" y="2348901"/>
                  <a:pt x="5849810" y="2350197"/>
                </a:cubicBezTo>
                <a:lnTo>
                  <a:pt x="5817468" y="2414705"/>
                </a:lnTo>
                <a:lnTo>
                  <a:pt x="5817468" y="2456855"/>
                </a:lnTo>
                <a:cubicBezTo>
                  <a:pt x="5817468" y="2457327"/>
                  <a:pt x="5817351" y="2457739"/>
                  <a:pt x="5817117" y="2458093"/>
                </a:cubicBezTo>
                <a:cubicBezTo>
                  <a:pt x="5816883" y="2458446"/>
                  <a:pt x="5816473" y="2458726"/>
                  <a:pt x="5815887" y="2458932"/>
                </a:cubicBezTo>
                <a:cubicBezTo>
                  <a:pt x="5815301" y="2459138"/>
                  <a:pt x="5814510" y="2459315"/>
                  <a:pt x="5813515" y="2459462"/>
                </a:cubicBezTo>
                <a:cubicBezTo>
                  <a:pt x="5812519" y="2459610"/>
                  <a:pt x="5811319" y="2459683"/>
                  <a:pt x="5809913" y="2459683"/>
                </a:cubicBezTo>
                <a:cubicBezTo>
                  <a:pt x="5808448" y="2459683"/>
                  <a:pt x="5807233" y="2459610"/>
                  <a:pt x="5806267" y="2459462"/>
                </a:cubicBezTo>
                <a:cubicBezTo>
                  <a:pt x="5805300" y="2459315"/>
                  <a:pt x="5804509" y="2459138"/>
                  <a:pt x="5803895" y="2458932"/>
                </a:cubicBezTo>
                <a:cubicBezTo>
                  <a:pt x="5803280" y="2458726"/>
                  <a:pt x="5802855" y="2458446"/>
                  <a:pt x="5802621" y="2458093"/>
                </a:cubicBezTo>
                <a:cubicBezTo>
                  <a:pt x="5802387" y="2457739"/>
                  <a:pt x="5802269" y="2457327"/>
                  <a:pt x="5802269" y="2456855"/>
                </a:cubicBezTo>
                <a:lnTo>
                  <a:pt x="5802269" y="2414705"/>
                </a:lnTo>
                <a:lnTo>
                  <a:pt x="5769927" y="2350197"/>
                </a:lnTo>
                <a:cubicBezTo>
                  <a:pt x="5769279" y="2348842"/>
                  <a:pt x="5768882" y="2347782"/>
                  <a:pt x="5768734" y="2347016"/>
                </a:cubicBezTo>
                <a:cubicBezTo>
                  <a:pt x="5768587" y="2346250"/>
                  <a:pt x="5768734" y="2345661"/>
                  <a:pt x="5769176" y="2345248"/>
                </a:cubicBezTo>
                <a:cubicBezTo>
                  <a:pt x="5769618" y="2344836"/>
                  <a:pt x="5770413" y="2344571"/>
                  <a:pt x="5771562" y="2344453"/>
                </a:cubicBezTo>
                <a:cubicBezTo>
                  <a:pt x="5772710" y="2344335"/>
                  <a:pt x="5774257" y="2344276"/>
                  <a:pt x="5776201" y="2344276"/>
                </a:cubicBezTo>
                <a:close/>
                <a:moveTo>
                  <a:pt x="5560061" y="2344276"/>
                </a:moveTo>
                <a:cubicBezTo>
                  <a:pt x="5561534" y="2344276"/>
                  <a:pt x="5562756" y="2344350"/>
                  <a:pt x="5563728" y="2344497"/>
                </a:cubicBezTo>
                <a:cubicBezTo>
                  <a:pt x="5564700" y="2344645"/>
                  <a:pt x="5565481" y="2344821"/>
                  <a:pt x="5566070" y="2345027"/>
                </a:cubicBezTo>
                <a:cubicBezTo>
                  <a:pt x="5566659" y="2345234"/>
                  <a:pt x="5567071" y="2345513"/>
                  <a:pt x="5567307" y="2345867"/>
                </a:cubicBezTo>
                <a:cubicBezTo>
                  <a:pt x="5567543" y="2346220"/>
                  <a:pt x="5567660" y="2346633"/>
                  <a:pt x="5567660" y="2347104"/>
                </a:cubicBezTo>
                <a:lnTo>
                  <a:pt x="5567660" y="2392878"/>
                </a:lnTo>
                <a:lnTo>
                  <a:pt x="5619708" y="2392878"/>
                </a:lnTo>
                <a:lnTo>
                  <a:pt x="5619708" y="2347104"/>
                </a:lnTo>
                <a:cubicBezTo>
                  <a:pt x="5619708" y="2346633"/>
                  <a:pt x="5619826" y="2346220"/>
                  <a:pt x="5620062" y="2345867"/>
                </a:cubicBezTo>
                <a:cubicBezTo>
                  <a:pt x="5620298" y="2345513"/>
                  <a:pt x="5620710" y="2345234"/>
                  <a:pt x="5621299" y="2345027"/>
                </a:cubicBezTo>
                <a:cubicBezTo>
                  <a:pt x="5621888" y="2344821"/>
                  <a:pt x="5622654" y="2344645"/>
                  <a:pt x="5623596" y="2344497"/>
                </a:cubicBezTo>
                <a:cubicBezTo>
                  <a:pt x="5624539" y="2344350"/>
                  <a:pt x="5625776" y="2344276"/>
                  <a:pt x="5627308" y="2344276"/>
                </a:cubicBezTo>
                <a:cubicBezTo>
                  <a:pt x="5628722" y="2344276"/>
                  <a:pt x="5629915" y="2344350"/>
                  <a:pt x="5630887" y="2344497"/>
                </a:cubicBezTo>
                <a:cubicBezTo>
                  <a:pt x="5631859" y="2344645"/>
                  <a:pt x="5632639" y="2344821"/>
                  <a:pt x="5633228" y="2345027"/>
                </a:cubicBezTo>
                <a:cubicBezTo>
                  <a:pt x="5633818" y="2345234"/>
                  <a:pt x="5634230" y="2345513"/>
                  <a:pt x="5634465" y="2345867"/>
                </a:cubicBezTo>
                <a:cubicBezTo>
                  <a:pt x="5634701" y="2346220"/>
                  <a:pt x="5634819" y="2346633"/>
                  <a:pt x="5634819" y="2347104"/>
                </a:cubicBezTo>
                <a:lnTo>
                  <a:pt x="5634819" y="2456855"/>
                </a:lnTo>
                <a:cubicBezTo>
                  <a:pt x="5634819" y="2457327"/>
                  <a:pt x="5634701" y="2457739"/>
                  <a:pt x="5634465" y="2458093"/>
                </a:cubicBezTo>
                <a:cubicBezTo>
                  <a:pt x="5634230" y="2458446"/>
                  <a:pt x="5633818" y="2458726"/>
                  <a:pt x="5633228" y="2458932"/>
                </a:cubicBezTo>
                <a:cubicBezTo>
                  <a:pt x="5632639" y="2459138"/>
                  <a:pt x="5631859" y="2459315"/>
                  <a:pt x="5630887" y="2459462"/>
                </a:cubicBezTo>
                <a:cubicBezTo>
                  <a:pt x="5629915" y="2459610"/>
                  <a:pt x="5628722" y="2459683"/>
                  <a:pt x="5627308" y="2459683"/>
                </a:cubicBezTo>
                <a:cubicBezTo>
                  <a:pt x="5625776" y="2459683"/>
                  <a:pt x="5624539" y="2459610"/>
                  <a:pt x="5623596" y="2459462"/>
                </a:cubicBezTo>
                <a:cubicBezTo>
                  <a:pt x="5622654" y="2459315"/>
                  <a:pt x="5621888" y="2459138"/>
                  <a:pt x="5621299" y="2458932"/>
                </a:cubicBezTo>
                <a:cubicBezTo>
                  <a:pt x="5620710" y="2458726"/>
                  <a:pt x="5620298" y="2458446"/>
                  <a:pt x="5620062" y="2458093"/>
                </a:cubicBezTo>
                <a:cubicBezTo>
                  <a:pt x="5619826" y="2457739"/>
                  <a:pt x="5619708" y="2457327"/>
                  <a:pt x="5619708" y="2456855"/>
                </a:cubicBezTo>
                <a:lnTo>
                  <a:pt x="5619708" y="2406133"/>
                </a:lnTo>
                <a:lnTo>
                  <a:pt x="5567660" y="2406133"/>
                </a:lnTo>
                <a:lnTo>
                  <a:pt x="5567660" y="2456855"/>
                </a:lnTo>
                <a:cubicBezTo>
                  <a:pt x="5567660" y="2457327"/>
                  <a:pt x="5567543" y="2457739"/>
                  <a:pt x="5567307" y="2458093"/>
                </a:cubicBezTo>
                <a:cubicBezTo>
                  <a:pt x="5567071" y="2458446"/>
                  <a:pt x="5566659" y="2458726"/>
                  <a:pt x="5566070" y="2458932"/>
                </a:cubicBezTo>
                <a:cubicBezTo>
                  <a:pt x="5565481" y="2459138"/>
                  <a:pt x="5564700" y="2459315"/>
                  <a:pt x="5563728" y="2459462"/>
                </a:cubicBezTo>
                <a:cubicBezTo>
                  <a:pt x="5562756" y="2459610"/>
                  <a:pt x="5561534" y="2459683"/>
                  <a:pt x="5560061" y="2459683"/>
                </a:cubicBezTo>
                <a:cubicBezTo>
                  <a:pt x="5558647" y="2459683"/>
                  <a:pt x="5557439" y="2459610"/>
                  <a:pt x="5556438" y="2459462"/>
                </a:cubicBezTo>
                <a:cubicBezTo>
                  <a:pt x="5555436" y="2459315"/>
                  <a:pt x="5554641" y="2459138"/>
                  <a:pt x="5554052" y="2458932"/>
                </a:cubicBezTo>
                <a:cubicBezTo>
                  <a:pt x="5553463" y="2458726"/>
                  <a:pt x="5553051" y="2458446"/>
                  <a:pt x="5552815" y="2458093"/>
                </a:cubicBezTo>
                <a:cubicBezTo>
                  <a:pt x="5552579" y="2457739"/>
                  <a:pt x="5552461" y="2457327"/>
                  <a:pt x="5552461" y="2456855"/>
                </a:cubicBezTo>
                <a:lnTo>
                  <a:pt x="5552461" y="2347104"/>
                </a:lnTo>
                <a:cubicBezTo>
                  <a:pt x="5552461" y="2346633"/>
                  <a:pt x="5552579" y="2346220"/>
                  <a:pt x="5552815" y="2345867"/>
                </a:cubicBezTo>
                <a:cubicBezTo>
                  <a:pt x="5553051" y="2345513"/>
                  <a:pt x="5553463" y="2345234"/>
                  <a:pt x="5554052" y="2345027"/>
                </a:cubicBezTo>
                <a:cubicBezTo>
                  <a:pt x="5554641" y="2344821"/>
                  <a:pt x="5555436" y="2344645"/>
                  <a:pt x="5556438" y="2344497"/>
                </a:cubicBezTo>
                <a:cubicBezTo>
                  <a:pt x="5557439" y="2344350"/>
                  <a:pt x="5558647" y="2344276"/>
                  <a:pt x="5560061" y="2344276"/>
                </a:cubicBezTo>
                <a:close/>
                <a:moveTo>
                  <a:pt x="5309476" y="2344276"/>
                </a:moveTo>
                <a:cubicBezTo>
                  <a:pt x="5311243" y="2344276"/>
                  <a:pt x="5312672" y="2344335"/>
                  <a:pt x="5313762" y="2344453"/>
                </a:cubicBezTo>
                <a:cubicBezTo>
                  <a:pt x="5314852" y="2344571"/>
                  <a:pt x="5315721" y="2344733"/>
                  <a:pt x="5316369" y="2344939"/>
                </a:cubicBezTo>
                <a:cubicBezTo>
                  <a:pt x="5317017" y="2345145"/>
                  <a:pt x="5317503" y="2345440"/>
                  <a:pt x="5317827" y="2345823"/>
                </a:cubicBezTo>
                <a:cubicBezTo>
                  <a:pt x="5318151" y="2346206"/>
                  <a:pt x="5318460" y="2346692"/>
                  <a:pt x="5318754" y="2347281"/>
                </a:cubicBezTo>
                <a:lnTo>
                  <a:pt x="5334572" y="2380153"/>
                </a:lnTo>
                <a:cubicBezTo>
                  <a:pt x="5336041" y="2383276"/>
                  <a:pt x="5337507" y="2386545"/>
                  <a:pt x="5338971" y="2389962"/>
                </a:cubicBezTo>
                <a:cubicBezTo>
                  <a:pt x="5340434" y="2393379"/>
                  <a:pt x="5341929" y="2396825"/>
                  <a:pt x="5343452" y="2400301"/>
                </a:cubicBezTo>
                <a:lnTo>
                  <a:pt x="5343627" y="2400301"/>
                </a:lnTo>
                <a:cubicBezTo>
                  <a:pt x="5344974" y="2396943"/>
                  <a:pt x="5346364" y="2393600"/>
                  <a:pt x="5347800" y="2390271"/>
                </a:cubicBezTo>
                <a:cubicBezTo>
                  <a:pt x="5349235" y="2386943"/>
                  <a:pt x="5350687" y="2383658"/>
                  <a:pt x="5352157" y="2380418"/>
                </a:cubicBezTo>
                <a:lnTo>
                  <a:pt x="5368063" y="2347369"/>
                </a:lnTo>
                <a:cubicBezTo>
                  <a:pt x="5368240" y="2346780"/>
                  <a:pt x="5368490" y="2346279"/>
                  <a:pt x="5368814" y="2345867"/>
                </a:cubicBezTo>
                <a:cubicBezTo>
                  <a:pt x="5369139" y="2345455"/>
                  <a:pt x="5369580" y="2345145"/>
                  <a:pt x="5370140" y="2344939"/>
                </a:cubicBezTo>
                <a:cubicBezTo>
                  <a:pt x="5370700" y="2344733"/>
                  <a:pt x="5371480" y="2344571"/>
                  <a:pt x="5372481" y="2344453"/>
                </a:cubicBezTo>
                <a:cubicBezTo>
                  <a:pt x="5373483" y="2344335"/>
                  <a:pt x="5374750" y="2344276"/>
                  <a:pt x="5376281" y="2344276"/>
                </a:cubicBezTo>
                <a:cubicBezTo>
                  <a:pt x="5378402" y="2344276"/>
                  <a:pt x="5380066" y="2344350"/>
                  <a:pt x="5381274" y="2344497"/>
                </a:cubicBezTo>
                <a:cubicBezTo>
                  <a:pt x="5382482" y="2344645"/>
                  <a:pt x="5383321" y="2344925"/>
                  <a:pt x="5383792" y="2345337"/>
                </a:cubicBezTo>
                <a:cubicBezTo>
                  <a:pt x="5384264" y="2345749"/>
                  <a:pt x="5384426" y="2346338"/>
                  <a:pt x="5384278" y="2347104"/>
                </a:cubicBezTo>
                <a:cubicBezTo>
                  <a:pt x="5384131" y="2347870"/>
                  <a:pt x="5383734" y="2348901"/>
                  <a:pt x="5383085" y="2350197"/>
                </a:cubicBezTo>
                <a:lnTo>
                  <a:pt x="5350743" y="2414705"/>
                </a:lnTo>
                <a:lnTo>
                  <a:pt x="5350743" y="2456855"/>
                </a:lnTo>
                <a:cubicBezTo>
                  <a:pt x="5350743" y="2457327"/>
                  <a:pt x="5350626" y="2457739"/>
                  <a:pt x="5350392" y="2458093"/>
                </a:cubicBezTo>
                <a:cubicBezTo>
                  <a:pt x="5350158" y="2458446"/>
                  <a:pt x="5349748" y="2458726"/>
                  <a:pt x="5349162" y="2458932"/>
                </a:cubicBezTo>
                <a:cubicBezTo>
                  <a:pt x="5348576" y="2459138"/>
                  <a:pt x="5347785" y="2459315"/>
                  <a:pt x="5346790" y="2459462"/>
                </a:cubicBezTo>
                <a:cubicBezTo>
                  <a:pt x="5345794" y="2459610"/>
                  <a:pt x="5344594" y="2459683"/>
                  <a:pt x="5343188" y="2459683"/>
                </a:cubicBezTo>
                <a:cubicBezTo>
                  <a:pt x="5341723" y="2459683"/>
                  <a:pt x="5340508" y="2459610"/>
                  <a:pt x="5339542" y="2459462"/>
                </a:cubicBezTo>
                <a:cubicBezTo>
                  <a:pt x="5338575" y="2459315"/>
                  <a:pt x="5337784" y="2459138"/>
                  <a:pt x="5337170" y="2458932"/>
                </a:cubicBezTo>
                <a:cubicBezTo>
                  <a:pt x="5336555" y="2458726"/>
                  <a:pt x="5336130" y="2458446"/>
                  <a:pt x="5335896" y="2458093"/>
                </a:cubicBezTo>
                <a:cubicBezTo>
                  <a:pt x="5335662" y="2457739"/>
                  <a:pt x="5335544" y="2457327"/>
                  <a:pt x="5335544" y="2456855"/>
                </a:cubicBezTo>
                <a:lnTo>
                  <a:pt x="5335544" y="2414705"/>
                </a:lnTo>
                <a:lnTo>
                  <a:pt x="5303202" y="2350197"/>
                </a:lnTo>
                <a:cubicBezTo>
                  <a:pt x="5302554" y="2348842"/>
                  <a:pt x="5302157" y="2347782"/>
                  <a:pt x="5302009" y="2347016"/>
                </a:cubicBezTo>
                <a:cubicBezTo>
                  <a:pt x="5301862" y="2346250"/>
                  <a:pt x="5302009" y="2345661"/>
                  <a:pt x="5302451" y="2345248"/>
                </a:cubicBezTo>
                <a:cubicBezTo>
                  <a:pt x="5302893" y="2344836"/>
                  <a:pt x="5303688" y="2344571"/>
                  <a:pt x="5304837" y="2344453"/>
                </a:cubicBezTo>
                <a:cubicBezTo>
                  <a:pt x="5305985" y="2344335"/>
                  <a:pt x="5307532" y="2344276"/>
                  <a:pt x="5309476" y="2344276"/>
                </a:cubicBezTo>
                <a:close/>
                <a:moveTo>
                  <a:pt x="5083811" y="2344276"/>
                </a:moveTo>
                <a:cubicBezTo>
                  <a:pt x="5085284" y="2344276"/>
                  <a:pt x="5086506" y="2344350"/>
                  <a:pt x="5087478" y="2344497"/>
                </a:cubicBezTo>
                <a:cubicBezTo>
                  <a:pt x="5088450" y="2344645"/>
                  <a:pt x="5089231" y="2344821"/>
                  <a:pt x="5089820" y="2345027"/>
                </a:cubicBezTo>
                <a:cubicBezTo>
                  <a:pt x="5090409" y="2345234"/>
                  <a:pt x="5090821" y="2345513"/>
                  <a:pt x="5091057" y="2345867"/>
                </a:cubicBezTo>
                <a:cubicBezTo>
                  <a:pt x="5091293" y="2346220"/>
                  <a:pt x="5091410" y="2346633"/>
                  <a:pt x="5091410" y="2347104"/>
                </a:cubicBezTo>
                <a:lnTo>
                  <a:pt x="5091410" y="2392878"/>
                </a:lnTo>
                <a:lnTo>
                  <a:pt x="5143458" y="2392878"/>
                </a:lnTo>
                <a:lnTo>
                  <a:pt x="5143458" y="2347104"/>
                </a:lnTo>
                <a:cubicBezTo>
                  <a:pt x="5143458" y="2346633"/>
                  <a:pt x="5143576" y="2346220"/>
                  <a:pt x="5143812" y="2345867"/>
                </a:cubicBezTo>
                <a:cubicBezTo>
                  <a:pt x="5144048" y="2345513"/>
                  <a:pt x="5144460" y="2345234"/>
                  <a:pt x="5145049" y="2345027"/>
                </a:cubicBezTo>
                <a:cubicBezTo>
                  <a:pt x="5145638" y="2344821"/>
                  <a:pt x="5146404" y="2344645"/>
                  <a:pt x="5147346" y="2344497"/>
                </a:cubicBezTo>
                <a:cubicBezTo>
                  <a:pt x="5148289" y="2344350"/>
                  <a:pt x="5149526" y="2344276"/>
                  <a:pt x="5151058" y="2344276"/>
                </a:cubicBezTo>
                <a:cubicBezTo>
                  <a:pt x="5152472" y="2344276"/>
                  <a:pt x="5153665" y="2344350"/>
                  <a:pt x="5154637" y="2344497"/>
                </a:cubicBezTo>
                <a:cubicBezTo>
                  <a:pt x="5155609" y="2344645"/>
                  <a:pt x="5156389" y="2344821"/>
                  <a:pt x="5156978" y="2345027"/>
                </a:cubicBezTo>
                <a:cubicBezTo>
                  <a:pt x="5157568" y="2345234"/>
                  <a:pt x="5157980" y="2345513"/>
                  <a:pt x="5158215" y="2345867"/>
                </a:cubicBezTo>
                <a:cubicBezTo>
                  <a:pt x="5158451" y="2346220"/>
                  <a:pt x="5158569" y="2346633"/>
                  <a:pt x="5158569" y="2347104"/>
                </a:cubicBezTo>
                <a:lnTo>
                  <a:pt x="5158569" y="2456855"/>
                </a:lnTo>
                <a:cubicBezTo>
                  <a:pt x="5158569" y="2457327"/>
                  <a:pt x="5158451" y="2457739"/>
                  <a:pt x="5158215" y="2458093"/>
                </a:cubicBezTo>
                <a:cubicBezTo>
                  <a:pt x="5157980" y="2458446"/>
                  <a:pt x="5157568" y="2458726"/>
                  <a:pt x="5156978" y="2458932"/>
                </a:cubicBezTo>
                <a:cubicBezTo>
                  <a:pt x="5156389" y="2459138"/>
                  <a:pt x="5155609" y="2459315"/>
                  <a:pt x="5154637" y="2459462"/>
                </a:cubicBezTo>
                <a:cubicBezTo>
                  <a:pt x="5153665" y="2459610"/>
                  <a:pt x="5152472" y="2459683"/>
                  <a:pt x="5151058" y="2459683"/>
                </a:cubicBezTo>
                <a:cubicBezTo>
                  <a:pt x="5149526" y="2459683"/>
                  <a:pt x="5148289" y="2459610"/>
                  <a:pt x="5147346" y="2459462"/>
                </a:cubicBezTo>
                <a:cubicBezTo>
                  <a:pt x="5146404" y="2459315"/>
                  <a:pt x="5145638" y="2459138"/>
                  <a:pt x="5145049" y="2458932"/>
                </a:cubicBezTo>
                <a:cubicBezTo>
                  <a:pt x="5144460" y="2458726"/>
                  <a:pt x="5144048" y="2458446"/>
                  <a:pt x="5143812" y="2458093"/>
                </a:cubicBezTo>
                <a:cubicBezTo>
                  <a:pt x="5143576" y="2457739"/>
                  <a:pt x="5143458" y="2457327"/>
                  <a:pt x="5143458" y="2456855"/>
                </a:cubicBezTo>
                <a:lnTo>
                  <a:pt x="5143458" y="2406133"/>
                </a:lnTo>
                <a:lnTo>
                  <a:pt x="5091410" y="2406133"/>
                </a:lnTo>
                <a:lnTo>
                  <a:pt x="5091410" y="2456855"/>
                </a:lnTo>
                <a:cubicBezTo>
                  <a:pt x="5091410" y="2457327"/>
                  <a:pt x="5091293" y="2457739"/>
                  <a:pt x="5091057" y="2458093"/>
                </a:cubicBezTo>
                <a:cubicBezTo>
                  <a:pt x="5090821" y="2458446"/>
                  <a:pt x="5090409" y="2458726"/>
                  <a:pt x="5089820" y="2458932"/>
                </a:cubicBezTo>
                <a:cubicBezTo>
                  <a:pt x="5089231" y="2459138"/>
                  <a:pt x="5088450" y="2459315"/>
                  <a:pt x="5087478" y="2459462"/>
                </a:cubicBezTo>
                <a:cubicBezTo>
                  <a:pt x="5086506" y="2459610"/>
                  <a:pt x="5085284" y="2459683"/>
                  <a:pt x="5083811" y="2459683"/>
                </a:cubicBezTo>
                <a:cubicBezTo>
                  <a:pt x="5082397" y="2459683"/>
                  <a:pt x="5081189" y="2459610"/>
                  <a:pt x="5080188" y="2459462"/>
                </a:cubicBezTo>
                <a:cubicBezTo>
                  <a:pt x="5079186" y="2459315"/>
                  <a:pt x="5078391" y="2459138"/>
                  <a:pt x="5077802" y="2458932"/>
                </a:cubicBezTo>
                <a:cubicBezTo>
                  <a:pt x="5077213" y="2458726"/>
                  <a:pt x="5076801" y="2458446"/>
                  <a:pt x="5076565" y="2458093"/>
                </a:cubicBezTo>
                <a:cubicBezTo>
                  <a:pt x="5076329" y="2457739"/>
                  <a:pt x="5076211" y="2457327"/>
                  <a:pt x="5076211" y="2456855"/>
                </a:cubicBezTo>
                <a:lnTo>
                  <a:pt x="5076211" y="2347104"/>
                </a:lnTo>
                <a:cubicBezTo>
                  <a:pt x="5076211" y="2346633"/>
                  <a:pt x="5076329" y="2346220"/>
                  <a:pt x="5076565" y="2345867"/>
                </a:cubicBezTo>
                <a:cubicBezTo>
                  <a:pt x="5076801" y="2345513"/>
                  <a:pt x="5077213" y="2345234"/>
                  <a:pt x="5077802" y="2345027"/>
                </a:cubicBezTo>
                <a:cubicBezTo>
                  <a:pt x="5078391" y="2344821"/>
                  <a:pt x="5079186" y="2344645"/>
                  <a:pt x="5080188" y="2344497"/>
                </a:cubicBezTo>
                <a:cubicBezTo>
                  <a:pt x="5081189" y="2344350"/>
                  <a:pt x="5082397" y="2344276"/>
                  <a:pt x="5083811" y="2344276"/>
                </a:cubicBezTo>
                <a:close/>
                <a:moveTo>
                  <a:pt x="4833226" y="2344276"/>
                </a:moveTo>
                <a:cubicBezTo>
                  <a:pt x="4834993" y="2344276"/>
                  <a:pt x="4836422" y="2344335"/>
                  <a:pt x="4837512" y="2344453"/>
                </a:cubicBezTo>
                <a:cubicBezTo>
                  <a:pt x="4838602" y="2344571"/>
                  <a:pt x="4839471" y="2344733"/>
                  <a:pt x="4840119" y="2344939"/>
                </a:cubicBezTo>
                <a:cubicBezTo>
                  <a:pt x="4840767" y="2345145"/>
                  <a:pt x="4841253" y="2345440"/>
                  <a:pt x="4841577" y="2345823"/>
                </a:cubicBezTo>
                <a:cubicBezTo>
                  <a:pt x="4841901" y="2346206"/>
                  <a:pt x="4842210" y="2346692"/>
                  <a:pt x="4842504" y="2347281"/>
                </a:cubicBezTo>
                <a:lnTo>
                  <a:pt x="4858322" y="2380153"/>
                </a:lnTo>
                <a:cubicBezTo>
                  <a:pt x="4859791" y="2383276"/>
                  <a:pt x="4861257" y="2386545"/>
                  <a:pt x="4862721" y="2389962"/>
                </a:cubicBezTo>
                <a:cubicBezTo>
                  <a:pt x="4864184" y="2393379"/>
                  <a:pt x="4865679" y="2396825"/>
                  <a:pt x="4867202" y="2400301"/>
                </a:cubicBezTo>
                <a:lnTo>
                  <a:pt x="4867377" y="2400301"/>
                </a:lnTo>
                <a:cubicBezTo>
                  <a:pt x="4868724" y="2396943"/>
                  <a:pt x="4870114" y="2393600"/>
                  <a:pt x="4871550" y="2390271"/>
                </a:cubicBezTo>
                <a:cubicBezTo>
                  <a:pt x="4872985" y="2386943"/>
                  <a:pt x="4874437" y="2383658"/>
                  <a:pt x="4875907" y="2380418"/>
                </a:cubicBezTo>
                <a:lnTo>
                  <a:pt x="4891813" y="2347369"/>
                </a:lnTo>
                <a:cubicBezTo>
                  <a:pt x="4891990" y="2346780"/>
                  <a:pt x="4892240" y="2346279"/>
                  <a:pt x="4892564" y="2345867"/>
                </a:cubicBezTo>
                <a:cubicBezTo>
                  <a:pt x="4892889" y="2345455"/>
                  <a:pt x="4893330" y="2345145"/>
                  <a:pt x="4893890" y="2344939"/>
                </a:cubicBezTo>
                <a:cubicBezTo>
                  <a:pt x="4894450" y="2344733"/>
                  <a:pt x="4895230" y="2344571"/>
                  <a:pt x="4896231" y="2344453"/>
                </a:cubicBezTo>
                <a:cubicBezTo>
                  <a:pt x="4897233" y="2344335"/>
                  <a:pt x="4898500" y="2344276"/>
                  <a:pt x="4900031" y="2344276"/>
                </a:cubicBezTo>
                <a:cubicBezTo>
                  <a:pt x="4902152" y="2344276"/>
                  <a:pt x="4903816" y="2344350"/>
                  <a:pt x="4905024" y="2344497"/>
                </a:cubicBezTo>
                <a:cubicBezTo>
                  <a:pt x="4906232" y="2344645"/>
                  <a:pt x="4907071" y="2344925"/>
                  <a:pt x="4907542" y="2345337"/>
                </a:cubicBezTo>
                <a:cubicBezTo>
                  <a:pt x="4908014" y="2345749"/>
                  <a:pt x="4908176" y="2346338"/>
                  <a:pt x="4908028" y="2347104"/>
                </a:cubicBezTo>
                <a:cubicBezTo>
                  <a:pt x="4907881" y="2347870"/>
                  <a:pt x="4907484" y="2348901"/>
                  <a:pt x="4906835" y="2350197"/>
                </a:cubicBezTo>
                <a:lnTo>
                  <a:pt x="4874493" y="2414705"/>
                </a:lnTo>
                <a:lnTo>
                  <a:pt x="4874493" y="2456855"/>
                </a:lnTo>
                <a:cubicBezTo>
                  <a:pt x="4874493" y="2457327"/>
                  <a:pt x="4874376" y="2457739"/>
                  <a:pt x="4874142" y="2458093"/>
                </a:cubicBezTo>
                <a:cubicBezTo>
                  <a:pt x="4873908" y="2458446"/>
                  <a:pt x="4873498" y="2458726"/>
                  <a:pt x="4872912" y="2458932"/>
                </a:cubicBezTo>
                <a:cubicBezTo>
                  <a:pt x="4872326" y="2459138"/>
                  <a:pt x="4871535" y="2459315"/>
                  <a:pt x="4870540" y="2459462"/>
                </a:cubicBezTo>
                <a:cubicBezTo>
                  <a:pt x="4869544" y="2459610"/>
                  <a:pt x="4868344" y="2459683"/>
                  <a:pt x="4866938" y="2459683"/>
                </a:cubicBezTo>
                <a:cubicBezTo>
                  <a:pt x="4865473" y="2459683"/>
                  <a:pt x="4864258" y="2459610"/>
                  <a:pt x="4863292" y="2459462"/>
                </a:cubicBezTo>
                <a:cubicBezTo>
                  <a:pt x="4862325" y="2459315"/>
                  <a:pt x="4861534" y="2459138"/>
                  <a:pt x="4860920" y="2458932"/>
                </a:cubicBezTo>
                <a:cubicBezTo>
                  <a:pt x="4860305" y="2458726"/>
                  <a:pt x="4859880" y="2458446"/>
                  <a:pt x="4859646" y="2458093"/>
                </a:cubicBezTo>
                <a:cubicBezTo>
                  <a:pt x="4859412" y="2457739"/>
                  <a:pt x="4859294" y="2457327"/>
                  <a:pt x="4859294" y="2456855"/>
                </a:cubicBezTo>
                <a:lnTo>
                  <a:pt x="4859294" y="2414705"/>
                </a:lnTo>
                <a:lnTo>
                  <a:pt x="4826952" y="2350197"/>
                </a:lnTo>
                <a:cubicBezTo>
                  <a:pt x="4826304" y="2348842"/>
                  <a:pt x="4825907" y="2347782"/>
                  <a:pt x="4825759" y="2347016"/>
                </a:cubicBezTo>
                <a:cubicBezTo>
                  <a:pt x="4825612" y="2346250"/>
                  <a:pt x="4825759" y="2345661"/>
                  <a:pt x="4826201" y="2345248"/>
                </a:cubicBezTo>
                <a:cubicBezTo>
                  <a:pt x="4826643" y="2344836"/>
                  <a:pt x="4827438" y="2344571"/>
                  <a:pt x="4828587" y="2344453"/>
                </a:cubicBezTo>
                <a:cubicBezTo>
                  <a:pt x="4829735" y="2344335"/>
                  <a:pt x="4831282" y="2344276"/>
                  <a:pt x="4833226" y="2344276"/>
                </a:cubicBezTo>
                <a:close/>
                <a:moveTo>
                  <a:pt x="4617086" y="2344276"/>
                </a:moveTo>
                <a:cubicBezTo>
                  <a:pt x="4618559" y="2344276"/>
                  <a:pt x="4619781" y="2344350"/>
                  <a:pt x="4620753" y="2344497"/>
                </a:cubicBezTo>
                <a:cubicBezTo>
                  <a:pt x="4621725" y="2344645"/>
                  <a:pt x="4622506" y="2344821"/>
                  <a:pt x="4623095" y="2345027"/>
                </a:cubicBezTo>
                <a:cubicBezTo>
                  <a:pt x="4623684" y="2345234"/>
                  <a:pt x="4624096" y="2345513"/>
                  <a:pt x="4624332" y="2345867"/>
                </a:cubicBezTo>
                <a:cubicBezTo>
                  <a:pt x="4624568" y="2346220"/>
                  <a:pt x="4624685" y="2346633"/>
                  <a:pt x="4624685" y="2347104"/>
                </a:cubicBezTo>
                <a:lnTo>
                  <a:pt x="4624685" y="2392878"/>
                </a:lnTo>
                <a:lnTo>
                  <a:pt x="4676733" y="2392878"/>
                </a:lnTo>
                <a:lnTo>
                  <a:pt x="4676733" y="2347104"/>
                </a:lnTo>
                <a:cubicBezTo>
                  <a:pt x="4676733" y="2346633"/>
                  <a:pt x="4676851" y="2346220"/>
                  <a:pt x="4677087" y="2345867"/>
                </a:cubicBezTo>
                <a:cubicBezTo>
                  <a:pt x="4677323" y="2345513"/>
                  <a:pt x="4677735" y="2345234"/>
                  <a:pt x="4678324" y="2345027"/>
                </a:cubicBezTo>
                <a:cubicBezTo>
                  <a:pt x="4678913" y="2344821"/>
                  <a:pt x="4679679" y="2344645"/>
                  <a:pt x="4680621" y="2344497"/>
                </a:cubicBezTo>
                <a:cubicBezTo>
                  <a:pt x="4681564" y="2344350"/>
                  <a:pt x="4682801" y="2344276"/>
                  <a:pt x="4684333" y="2344276"/>
                </a:cubicBezTo>
                <a:cubicBezTo>
                  <a:pt x="4685747" y="2344276"/>
                  <a:pt x="4686940" y="2344350"/>
                  <a:pt x="4687912" y="2344497"/>
                </a:cubicBezTo>
                <a:cubicBezTo>
                  <a:pt x="4688884" y="2344645"/>
                  <a:pt x="4689664" y="2344821"/>
                  <a:pt x="4690253" y="2345027"/>
                </a:cubicBezTo>
                <a:cubicBezTo>
                  <a:pt x="4690843" y="2345234"/>
                  <a:pt x="4691255" y="2345513"/>
                  <a:pt x="4691490" y="2345867"/>
                </a:cubicBezTo>
                <a:cubicBezTo>
                  <a:pt x="4691726" y="2346220"/>
                  <a:pt x="4691844" y="2346633"/>
                  <a:pt x="4691844" y="2347104"/>
                </a:cubicBezTo>
                <a:lnTo>
                  <a:pt x="4691844" y="2456855"/>
                </a:lnTo>
                <a:cubicBezTo>
                  <a:pt x="4691844" y="2457327"/>
                  <a:pt x="4691726" y="2457739"/>
                  <a:pt x="4691490" y="2458093"/>
                </a:cubicBezTo>
                <a:cubicBezTo>
                  <a:pt x="4691255" y="2458446"/>
                  <a:pt x="4690843" y="2458726"/>
                  <a:pt x="4690253" y="2458932"/>
                </a:cubicBezTo>
                <a:cubicBezTo>
                  <a:pt x="4689664" y="2459138"/>
                  <a:pt x="4688884" y="2459315"/>
                  <a:pt x="4687912" y="2459462"/>
                </a:cubicBezTo>
                <a:cubicBezTo>
                  <a:pt x="4686940" y="2459610"/>
                  <a:pt x="4685747" y="2459683"/>
                  <a:pt x="4684333" y="2459683"/>
                </a:cubicBezTo>
                <a:cubicBezTo>
                  <a:pt x="4682801" y="2459683"/>
                  <a:pt x="4681564" y="2459610"/>
                  <a:pt x="4680621" y="2459462"/>
                </a:cubicBezTo>
                <a:cubicBezTo>
                  <a:pt x="4679679" y="2459315"/>
                  <a:pt x="4678913" y="2459138"/>
                  <a:pt x="4678324" y="2458932"/>
                </a:cubicBezTo>
                <a:cubicBezTo>
                  <a:pt x="4677735" y="2458726"/>
                  <a:pt x="4677323" y="2458446"/>
                  <a:pt x="4677087" y="2458093"/>
                </a:cubicBezTo>
                <a:cubicBezTo>
                  <a:pt x="4676851" y="2457739"/>
                  <a:pt x="4676733" y="2457327"/>
                  <a:pt x="4676733" y="2456855"/>
                </a:cubicBezTo>
                <a:lnTo>
                  <a:pt x="4676733" y="2406133"/>
                </a:lnTo>
                <a:lnTo>
                  <a:pt x="4624685" y="2406133"/>
                </a:lnTo>
                <a:lnTo>
                  <a:pt x="4624685" y="2456855"/>
                </a:lnTo>
                <a:cubicBezTo>
                  <a:pt x="4624685" y="2457327"/>
                  <a:pt x="4624568" y="2457739"/>
                  <a:pt x="4624332" y="2458093"/>
                </a:cubicBezTo>
                <a:cubicBezTo>
                  <a:pt x="4624096" y="2458446"/>
                  <a:pt x="4623684" y="2458726"/>
                  <a:pt x="4623095" y="2458932"/>
                </a:cubicBezTo>
                <a:cubicBezTo>
                  <a:pt x="4622506" y="2459138"/>
                  <a:pt x="4621725" y="2459315"/>
                  <a:pt x="4620753" y="2459462"/>
                </a:cubicBezTo>
                <a:cubicBezTo>
                  <a:pt x="4619781" y="2459610"/>
                  <a:pt x="4618559" y="2459683"/>
                  <a:pt x="4617086" y="2459683"/>
                </a:cubicBezTo>
                <a:cubicBezTo>
                  <a:pt x="4615672" y="2459683"/>
                  <a:pt x="4614464" y="2459610"/>
                  <a:pt x="4613463" y="2459462"/>
                </a:cubicBezTo>
                <a:cubicBezTo>
                  <a:pt x="4612461" y="2459315"/>
                  <a:pt x="4611666" y="2459138"/>
                  <a:pt x="4611077" y="2458932"/>
                </a:cubicBezTo>
                <a:cubicBezTo>
                  <a:pt x="4610488" y="2458726"/>
                  <a:pt x="4610076" y="2458446"/>
                  <a:pt x="4609840" y="2458093"/>
                </a:cubicBezTo>
                <a:cubicBezTo>
                  <a:pt x="4609604" y="2457739"/>
                  <a:pt x="4609486" y="2457327"/>
                  <a:pt x="4609486" y="2456855"/>
                </a:cubicBezTo>
                <a:lnTo>
                  <a:pt x="4609486" y="2347104"/>
                </a:lnTo>
                <a:cubicBezTo>
                  <a:pt x="4609486" y="2346633"/>
                  <a:pt x="4609604" y="2346220"/>
                  <a:pt x="4609840" y="2345867"/>
                </a:cubicBezTo>
                <a:cubicBezTo>
                  <a:pt x="4610076" y="2345513"/>
                  <a:pt x="4610488" y="2345234"/>
                  <a:pt x="4611077" y="2345027"/>
                </a:cubicBezTo>
                <a:cubicBezTo>
                  <a:pt x="4611666" y="2344821"/>
                  <a:pt x="4612461" y="2344645"/>
                  <a:pt x="4613463" y="2344497"/>
                </a:cubicBezTo>
                <a:cubicBezTo>
                  <a:pt x="4614464" y="2344350"/>
                  <a:pt x="4615672" y="2344276"/>
                  <a:pt x="4617086" y="2344276"/>
                </a:cubicBezTo>
                <a:close/>
                <a:moveTo>
                  <a:pt x="4366501" y="2344276"/>
                </a:moveTo>
                <a:cubicBezTo>
                  <a:pt x="4368269" y="2344276"/>
                  <a:pt x="4369697" y="2344335"/>
                  <a:pt x="4370787" y="2344453"/>
                </a:cubicBezTo>
                <a:cubicBezTo>
                  <a:pt x="4371877" y="2344571"/>
                  <a:pt x="4372746" y="2344733"/>
                  <a:pt x="4373394" y="2344939"/>
                </a:cubicBezTo>
                <a:cubicBezTo>
                  <a:pt x="4374042" y="2345145"/>
                  <a:pt x="4374528" y="2345440"/>
                  <a:pt x="4374852" y="2345823"/>
                </a:cubicBezTo>
                <a:cubicBezTo>
                  <a:pt x="4375176" y="2346206"/>
                  <a:pt x="4375485" y="2346692"/>
                  <a:pt x="4375780" y="2347281"/>
                </a:cubicBezTo>
                <a:lnTo>
                  <a:pt x="4391597" y="2380153"/>
                </a:lnTo>
                <a:cubicBezTo>
                  <a:pt x="4393066" y="2383276"/>
                  <a:pt x="4394531" y="2386545"/>
                  <a:pt x="4395996" y="2389962"/>
                </a:cubicBezTo>
                <a:cubicBezTo>
                  <a:pt x="4397460" y="2393379"/>
                  <a:pt x="4398953" y="2396825"/>
                  <a:pt x="4400477" y="2400301"/>
                </a:cubicBezTo>
                <a:lnTo>
                  <a:pt x="4400652" y="2400301"/>
                </a:lnTo>
                <a:cubicBezTo>
                  <a:pt x="4401999" y="2396943"/>
                  <a:pt x="4403390" y="2393600"/>
                  <a:pt x="4404825" y="2390271"/>
                </a:cubicBezTo>
                <a:cubicBezTo>
                  <a:pt x="4406260" y="2386943"/>
                  <a:pt x="4407712" y="2383658"/>
                  <a:pt x="4409182" y="2380418"/>
                </a:cubicBezTo>
                <a:lnTo>
                  <a:pt x="4425088" y="2347369"/>
                </a:lnTo>
                <a:cubicBezTo>
                  <a:pt x="4425265" y="2346780"/>
                  <a:pt x="4425515" y="2346279"/>
                  <a:pt x="4425839" y="2345867"/>
                </a:cubicBezTo>
                <a:cubicBezTo>
                  <a:pt x="4426163" y="2345455"/>
                  <a:pt x="4426605" y="2345145"/>
                  <a:pt x="4427165" y="2344939"/>
                </a:cubicBezTo>
                <a:cubicBezTo>
                  <a:pt x="4427725" y="2344733"/>
                  <a:pt x="4428505" y="2344571"/>
                  <a:pt x="4429506" y="2344453"/>
                </a:cubicBezTo>
                <a:cubicBezTo>
                  <a:pt x="4430508" y="2344335"/>
                  <a:pt x="4431775" y="2344276"/>
                  <a:pt x="4433306" y="2344276"/>
                </a:cubicBezTo>
                <a:cubicBezTo>
                  <a:pt x="4435427" y="2344276"/>
                  <a:pt x="4437091" y="2344350"/>
                  <a:pt x="4438299" y="2344497"/>
                </a:cubicBezTo>
                <a:cubicBezTo>
                  <a:pt x="4439507" y="2344645"/>
                  <a:pt x="4440346" y="2344925"/>
                  <a:pt x="4440817" y="2345337"/>
                </a:cubicBezTo>
                <a:cubicBezTo>
                  <a:pt x="4441289" y="2345749"/>
                  <a:pt x="4441451" y="2346338"/>
                  <a:pt x="4441303" y="2347104"/>
                </a:cubicBezTo>
                <a:cubicBezTo>
                  <a:pt x="4441156" y="2347870"/>
                  <a:pt x="4440759" y="2348901"/>
                  <a:pt x="4440110" y="2350197"/>
                </a:cubicBezTo>
                <a:lnTo>
                  <a:pt x="4407768" y="2414705"/>
                </a:lnTo>
                <a:lnTo>
                  <a:pt x="4407768" y="2456855"/>
                </a:lnTo>
                <a:cubicBezTo>
                  <a:pt x="4407768" y="2457327"/>
                  <a:pt x="4407651" y="2457739"/>
                  <a:pt x="4407417" y="2458093"/>
                </a:cubicBezTo>
                <a:cubicBezTo>
                  <a:pt x="4407183" y="2458446"/>
                  <a:pt x="4406773" y="2458726"/>
                  <a:pt x="4406187" y="2458932"/>
                </a:cubicBezTo>
                <a:cubicBezTo>
                  <a:pt x="4405601" y="2459138"/>
                  <a:pt x="4404810" y="2459315"/>
                  <a:pt x="4403815" y="2459462"/>
                </a:cubicBezTo>
                <a:cubicBezTo>
                  <a:pt x="4402819" y="2459610"/>
                  <a:pt x="4401619" y="2459683"/>
                  <a:pt x="4400213" y="2459683"/>
                </a:cubicBezTo>
                <a:cubicBezTo>
                  <a:pt x="4398749" y="2459683"/>
                  <a:pt x="4397533" y="2459610"/>
                  <a:pt x="4396567" y="2459462"/>
                </a:cubicBezTo>
                <a:cubicBezTo>
                  <a:pt x="4395600" y="2459315"/>
                  <a:pt x="4394809" y="2459138"/>
                  <a:pt x="4394195" y="2458932"/>
                </a:cubicBezTo>
                <a:cubicBezTo>
                  <a:pt x="4393580" y="2458726"/>
                  <a:pt x="4393155" y="2458446"/>
                  <a:pt x="4392921" y="2458093"/>
                </a:cubicBezTo>
                <a:cubicBezTo>
                  <a:pt x="4392687" y="2457739"/>
                  <a:pt x="4392569" y="2457327"/>
                  <a:pt x="4392569" y="2456855"/>
                </a:cubicBezTo>
                <a:lnTo>
                  <a:pt x="4392569" y="2414705"/>
                </a:lnTo>
                <a:lnTo>
                  <a:pt x="4360227" y="2350197"/>
                </a:lnTo>
                <a:cubicBezTo>
                  <a:pt x="4359579" y="2348842"/>
                  <a:pt x="4359181" y="2347782"/>
                  <a:pt x="4359034" y="2347016"/>
                </a:cubicBezTo>
                <a:cubicBezTo>
                  <a:pt x="4358887" y="2346250"/>
                  <a:pt x="4359034" y="2345661"/>
                  <a:pt x="4359476" y="2345248"/>
                </a:cubicBezTo>
                <a:cubicBezTo>
                  <a:pt x="4359918" y="2344836"/>
                  <a:pt x="4360713" y="2344571"/>
                  <a:pt x="4361862" y="2344453"/>
                </a:cubicBezTo>
                <a:cubicBezTo>
                  <a:pt x="4363011" y="2344335"/>
                  <a:pt x="4364557" y="2344276"/>
                  <a:pt x="4366501" y="2344276"/>
                </a:cubicBezTo>
                <a:close/>
                <a:moveTo>
                  <a:pt x="4140836" y="2344276"/>
                </a:moveTo>
                <a:cubicBezTo>
                  <a:pt x="4142309" y="2344276"/>
                  <a:pt x="4143531" y="2344350"/>
                  <a:pt x="4144503" y="2344497"/>
                </a:cubicBezTo>
                <a:cubicBezTo>
                  <a:pt x="4145475" y="2344645"/>
                  <a:pt x="4146256" y="2344821"/>
                  <a:pt x="4146845" y="2345027"/>
                </a:cubicBezTo>
                <a:cubicBezTo>
                  <a:pt x="4147434" y="2345234"/>
                  <a:pt x="4147846" y="2345513"/>
                  <a:pt x="4148082" y="2345867"/>
                </a:cubicBezTo>
                <a:cubicBezTo>
                  <a:pt x="4148317" y="2346220"/>
                  <a:pt x="4148435" y="2346633"/>
                  <a:pt x="4148435" y="2347104"/>
                </a:cubicBezTo>
                <a:lnTo>
                  <a:pt x="4148435" y="2392878"/>
                </a:lnTo>
                <a:lnTo>
                  <a:pt x="4200483" y="2392878"/>
                </a:lnTo>
                <a:lnTo>
                  <a:pt x="4200483" y="2347104"/>
                </a:lnTo>
                <a:cubicBezTo>
                  <a:pt x="4200483" y="2346633"/>
                  <a:pt x="4200601" y="2346220"/>
                  <a:pt x="4200837" y="2345867"/>
                </a:cubicBezTo>
                <a:cubicBezTo>
                  <a:pt x="4201072" y="2345513"/>
                  <a:pt x="4201485" y="2345234"/>
                  <a:pt x="4202074" y="2345027"/>
                </a:cubicBezTo>
                <a:cubicBezTo>
                  <a:pt x="4202663" y="2344821"/>
                  <a:pt x="4203429" y="2344645"/>
                  <a:pt x="4204372" y="2344497"/>
                </a:cubicBezTo>
                <a:cubicBezTo>
                  <a:pt x="4205314" y="2344350"/>
                  <a:pt x="4206551" y="2344276"/>
                  <a:pt x="4208083" y="2344276"/>
                </a:cubicBezTo>
                <a:cubicBezTo>
                  <a:pt x="4209497" y="2344276"/>
                  <a:pt x="4210690" y="2344350"/>
                  <a:pt x="4211662" y="2344497"/>
                </a:cubicBezTo>
                <a:cubicBezTo>
                  <a:pt x="4212634" y="2344645"/>
                  <a:pt x="4213414" y="2344821"/>
                  <a:pt x="4214004" y="2345027"/>
                </a:cubicBezTo>
                <a:cubicBezTo>
                  <a:pt x="4214592" y="2345234"/>
                  <a:pt x="4215005" y="2345513"/>
                  <a:pt x="4215241" y="2345867"/>
                </a:cubicBezTo>
                <a:cubicBezTo>
                  <a:pt x="4215476" y="2346220"/>
                  <a:pt x="4215594" y="2346633"/>
                  <a:pt x="4215594" y="2347104"/>
                </a:cubicBezTo>
                <a:lnTo>
                  <a:pt x="4215594" y="2456855"/>
                </a:lnTo>
                <a:cubicBezTo>
                  <a:pt x="4215594" y="2457327"/>
                  <a:pt x="4215476" y="2457739"/>
                  <a:pt x="4215241" y="2458093"/>
                </a:cubicBezTo>
                <a:cubicBezTo>
                  <a:pt x="4215005" y="2458446"/>
                  <a:pt x="4214592" y="2458726"/>
                  <a:pt x="4214004" y="2458932"/>
                </a:cubicBezTo>
                <a:cubicBezTo>
                  <a:pt x="4213414" y="2459138"/>
                  <a:pt x="4212634" y="2459315"/>
                  <a:pt x="4211662" y="2459462"/>
                </a:cubicBezTo>
                <a:cubicBezTo>
                  <a:pt x="4210690" y="2459610"/>
                  <a:pt x="4209497" y="2459683"/>
                  <a:pt x="4208083" y="2459683"/>
                </a:cubicBezTo>
                <a:cubicBezTo>
                  <a:pt x="4206551" y="2459683"/>
                  <a:pt x="4205314" y="2459610"/>
                  <a:pt x="4204372" y="2459462"/>
                </a:cubicBezTo>
                <a:cubicBezTo>
                  <a:pt x="4203429" y="2459315"/>
                  <a:pt x="4202663" y="2459138"/>
                  <a:pt x="4202074" y="2458932"/>
                </a:cubicBezTo>
                <a:cubicBezTo>
                  <a:pt x="4201485" y="2458726"/>
                  <a:pt x="4201072" y="2458446"/>
                  <a:pt x="4200837" y="2458093"/>
                </a:cubicBezTo>
                <a:cubicBezTo>
                  <a:pt x="4200601" y="2457739"/>
                  <a:pt x="4200483" y="2457327"/>
                  <a:pt x="4200483" y="2456855"/>
                </a:cubicBezTo>
                <a:lnTo>
                  <a:pt x="4200483" y="2406133"/>
                </a:lnTo>
                <a:lnTo>
                  <a:pt x="4148435" y="2406133"/>
                </a:lnTo>
                <a:lnTo>
                  <a:pt x="4148435" y="2456855"/>
                </a:lnTo>
                <a:cubicBezTo>
                  <a:pt x="4148435" y="2457327"/>
                  <a:pt x="4148317" y="2457739"/>
                  <a:pt x="4148082" y="2458093"/>
                </a:cubicBezTo>
                <a:cubicBezTo>
                  <a:pt x="4147846" y="2458446"/>
                  <a:pt x="4147434" y="2458726"/>
                  <a:pt x="4146845" y="2458932"/>
                </a:cubicBezTo>
                <a:cubicBezTo>
                  <a:pt x="4146256" y="2459138"/>
                  <a:pt x="4145475" y="2459315"/>
                  <a:pt x="4144503" y="2459462"/>
                </a:cubicBezTo>
                <a:cubicBezTo>
                  <a:pt x="4143531" y="2459610"/>
                  <a:pt x="4142309" y="2459683"/>
                  <a:pt x="4140836" y="2459683"/>
                </a:cubicBezTo>
                <a:cubicBezTo>
                  <a:pt x="4139422" y="2459683"/>
                  <a:pt x="4138214" y="2459610"/>
                  <a:pt x="4137213" y="2459462"/>
                </a:cubicBezTo>
                <a:cubicBezTo>
                  <a:pt x="4136211" y="2459315"/>
                  <a:pt x="4135416" y="2459138"/>
                  <a:pt x="4134827" y="2458932"/>
                </a:cubicBezTo>
                <a:cubicBezTo>
                  <a:pt x="4134238" y="2458726"/>
                  <a:pt x="4133825" y="2458446"/>
                  <a:pt x="4133590" y="2458093"/>
                </a:cubicBezTo>
                <a:cubicBezTo>
                  <a:pt x="4133354" y="2457739"/>
                  <a:pt x="4133236" y="2457327"/>
                  <a:pt x="4133236" y="2456855"/>
                </a:cubicBezTo>
                <a:lnTo>
                  <a:pt x="4133236" y="2347104"/>
                </a:lnTo>
                <a:cubicBezTo>
                  <a:pt x="4133236" y="2346633"/>
                  <a:pt x="4133354" y="2346220"/>
                  <a:pt x="4133590" y="2345867"/>
                </a:cubicBezTo>
                <a:cubicBezTo>
                  <a:pt x="4133825" y="2345513"/>
                  <a:pt x="4134238" y="2345234"/>
                  <a:pt x="4134827" y="2345027"/>
                </a:cubicBezTo>
                <a:cubicBezTo>
                  <a:pt x="4135416" y="2344821"/>
                  <a:pt x="4136211" y="2344645"/>
                  <a:pt x="4137213" y="2344497"/>
                </a:cubicBezTo>
                <a:cubicBezTo>
                  <a:pt x="4138214" y="2344350"/>
                  <a:pt x="4139422" y="2344276"/>
                  <a:pt x="4140836" y="2344276"/>
                </a:cubicBezTo>
                <a:close/>
                <a:moveTo>
                  <a:pt x="3890251" y="2344276"/>
                </a:moveTo>
                <a:cubicBezTo>
                  <a:pt x="3892019" y="2344276"/>
                  <a:pt x="3893447" y="2344335"/>
                  <a:pt x="3894537" y="2344453"/>
                </a:cubicBezTo>
                <a:cubicBezTo>
                  <a:pt x="3895627" y="2344571"/>
                  <a:pt x="3896496" y="2344733"/>
                  <a:pt x="3897144" y="2344939"/>
                </a:cubicBezTo>
                <a:cubicBezTo>
                  <a:pt x="3897792" y="2345145"/>
                  <a:pt x="3898278" y="2345440"/>
                  <a:pt x="3898602" y="2345823"/>
                </a:cubicBezTo>
                <a:cubicBezTo>
                  <a:pt x="3898926" y="2346206"/>
                  <a:pt x="3899235" y="2346692"/>
                  <a:pt x="3899530" y="2347281"/>
                </a:cubicBezTo>
                <a:lnTo>
                  <a:pt x="3915347" y="2380153"/>
                </a:lnTo>
                <a:cubicBezTo>
                  <a:pt x="3916816" y="2383276"/>
                  <a:pt x="3918281" y="2386545"/>
                  <a:pt x="3919746" y="2389962"/>
                </a:cubicBezTo>
                <a:cubicBezTo>
                  <a:pt x="3921210" y="2393379"/>
                  <a:pt x="3922703" y="2396825"/>
                  <a:pt x="3924227" y="2400301"/>
                </a:cubicBezTo>
                <a:lnTo>
                  <a:pt x="3924402" y="2400301"/>
                </a:lnTo>
                <a:cubicBezTo>
                  <a:pt x="3925749" y="2396943"/>
                  <a:pt x="3927140" y="2393600"/>
                  <a:pt x="3928575" y="2390271"/>
                </a:cubicBezTo>
                <a:cubicBezTo>
                  <a:pt x="3930010" y="2386943"/>
                  <a:pt x="3931462" y="2383658"/>
                  <a:pt x="3932932" y="2380418"/>
                </a:cubicBezTo>
                <a:lnTo>
                  <a:pt x="3948838" y="2347369"/>
                </a:lnTo>
                <a:cubicBezTo>
                  <a:pt x="3949015" y="2346780"/>
                  <a:pt x="3949265" y="2346279"/>
                  <a:pt x="3949589" y="2345867"/>
                </a:cubicBezTo>
                <a:cubicBezTo>
                  <a:pt x="3949913" y="2345455"/>
                  <a:pt x="3950355" y="2345145"/>
                  <a:pt x="3950915" y="2344939"/>
                </a:cubicBezTo>
                <a:cubicBezTo>
                  <a:pt x="3951475" y="2344733"/>
                  <a:pt x="3952255" y="2344571"/>
                  <a:pt x="3953257" y="2344453"/>
                </a:cubicBezTo>
                <a:cubicBezTo>
                  <a:pt x="3954258" y="2344335"/>
                  <a:pt x="3955525" y="2344276"/>
                  <a:pt x="3957056" y="2344276"/>
                </a:cubicBezTo>
                <a:cubicBezTo>
                  <a:pt x="3959177" y="2344276"/>
                  <a:pt x="3960841" y="2344350"/>
                  <a:pt x="3962049" y="2344497"/>
                </a:cubicBezTo>
                <a:cubicBezTo>
                  <a:pt x="3963257" y="2344645"/>
                  <a:pt x="3964096" y="2344925"/>
                  <a:pt x="3964568" y="2345337"/>
                </a:cubicBezTo>
                <a:cubicBezTo>
                  <a:pt x="3965039" y="2345749"/>
                  <a:pt x="3965201" y="2346338"/>
                  <a:pt x="3965054" y="2347104"/>
                </a:cubicBezTo>
                <a:cubicBezTo>
                  <a:pt x="3964906" y="2347870"/>
                  <a:pt x="3964509" y="2348901"/>
                  <a:pt x="3963861" y="2350197"/>
                </a:cubicBezTo>
                <a:lnTo>
                  <a:pt x="3931518" y="2414705"/>
                </a:lnTo>
                <a:lnTo>
                  <a:pt x="3931518" y="2456855"/>
                </a:lnTo>
                <a:cubicBezTo>
                  <a:pt x="3931518" y="2457327"/>
                  <a:pt x="3931401" y="2457739"/>
                  <a:pt x="3931167" y="2458093"/>
                </a:cubicBezTo>
                <a:cubicBezTo>
                  <a:pt x="3930933" y="2458446"/>
                  <a:pt x="3930523" y="2458726"/>
                  <a:pt x="3929937" y="2458932"/>
                </a:cubicBezTo>
                <a:cubicBezTo>
                  <a:pt x="3929351" y="2459138"/>
                  <a:pt x="3928560" y="2459315"/>
                  <a:pt x="3927565" y="2459462"/>
                </a:cubicBezTo>
                <a:cubicBezTo>
                  <a:pt x="3926569" y="2459610"/>
                  <a:pt x="3925369" y="2459683"/>
                  <a:pt x="3923963" y="2459683"/>
                </a:cubicBezTo>
                <a:cubicBezTo>
                  <a:pt x="3922499" y="2459683"/>
                  <a:pt x="3921283" y="2459610"/>
                  <a:pt x="3920317" y="2459462"/>
                </a:cubicBezTo>
                <a:cubicBezTo>
                  <a:pt x="3919350" y="2459315"/>
                  <a:pt x="3918559" y="2459138"/>
                  <a:pt x="3917945" y="2458932"/>
                </a:cubicBezTo>
                <a:cubicBezTo>
                  <a:pt x="3917330" y="2458726"/>
                  <a:pt x="3916905" y="2458446"/>
                  <a:pt x="3916671" y="2458093"/>
                </a:cubicBezTo>
                <a:cubicBezTo>
                  <a:pt x="3916437" y="2457739"/>
                  <a:pt x="3916319" y="2457327"/>
                  <a:pt x="3916319" y="2456855"/>
                </a:cubicBezTo>
                <a:lnTo>
                  <a:pt x="3916319" y="2414705"/>
                </a:lnTo>
                <a:lnTo>
                  <a:pt x="3883977" y="2350197"/>
                </a:lnTo>
                <a:cubicBezTo>
                  <a:pt x="3883329" y="2348842"/>
                  <a:pt x="3882931" y="2347782"/>
                  <a:pt x="3882784" y="2347016"/>
                </a:cubicBezTo>
                <a:cubicBezTo>
                  <a:pt x="3882637" y="2346250"/>
                  <a:pt x="3882784" y="2345661"/>
                  <a:pt x="3883226" y="2345248"/>
                </a:cubicBezTo>
                <a:cubicBezTo>
                  <a:pt x="3883668" y="2344836"/>
                  <a:pt x="3884463" y="2344571"/>
                  <a:pt x="3885612" y="2344453"/>
                </a:cubicBezTo>
                <a:cubicBezTo>
                  <a:pt x="3886761" y="2344335"/>
                  <a:pt x="3888307" y="2344276"/>
                  <a:pt x="3890251" y="2344276"/>
                </a:cubicBezTo>
                <a:close/>
                <a:moveTo>
                  <a:pt x="3674150" y="2344276"/>
                </a:moveTo>
                <a:cubicBezTo>
                  <a:pt x="3675623" y="2344276"/>
                  <a:pt x="3676844" y="2344350"/>
                  <a:pt x="3677817" y="2344497"/>
                </a:cubicBezTo>
                <a:cubicBezTo>
                  <a:pt x="3678789" y="2344645"/>
                  <a:pt x="3679570" y="2344821"/>
                  <a:pt x="3680158" y="2345027"/>
                </a:cubicBezTo>
                <a:cubicBezTo>
                  <a:pt x="3680747" y="2345234"/>
                  <a:pt x="3681160" y="2345513"/>
                  <a:pt x="3681396" y="2345867"/>
                </a:cubicBezTo>
                <a:cubicBezTo>
                  <a:pt x="3681631" y="2346220"/>
                  <a:pt x="3681749" y="2346633"/>
                  <a:pt x="3681749" y="2347104"/>
                </a:cubicBezTo>
                <a:lnTo>
                  <a:pt x="3681749" y="2392878"/>
                </a:lnTo>
                <a:lnTo>
                  <a:pt x="3733798" y="2392878"/>
                </a:lnTo>
                <a:lnTo>
                  <a:pt x="3733798" y="2347104"/>
                </a:lnTo>
                <a:cubicBezTo>
                  <a:pt x="3733798" y="2346633"/>
                  <a:pt x="3733915" y="2346220"/>
                  <a:pt x="3734150" y="2345867"/>
                </a:cubicBezTo>
                <a:cubicBezTo>
                  <a:pt x="3734385" y="2345513"/>
                  <a:pt x="3734798" y="2345234"/>
                  <a:pt x="3735388" y="2345027"/>
                </a:cubicBezTo>
                <a:cubicBezTo>
                  <a:pt x="3735977" y="2344821"/>
                  <a:pt x="3736743" y="2344645"/>
                  <a:pt x="3737685" y="2344497"/>
                </a:cubicBezTo>
                <a:cubicBezTo>
                  <a:pt x="3738628" y="2344350"/>
                  <a:pt x="3739865" y="2344276"/>
                  <a:pt x="3741397" y="2344276"/>
                </a:cubicBezTo>
                <a:cubicBezTo>
                  <a:pt x="3742811" y="2344276"/>
                  <a:pt x="3744003" y="2344350"/>
                  <a:pt x="3744937" y="2344497"/>
                </a:cubicBezTo>
                <a:cubicBezTo>
                  <a:pt x="3745909" y="2344645"/>
                  <a:pt x="3746689" y="2344821"/>
                  <a:pt x="3747279" y="2345027"/>
                </a:cubicBezTo>
                <a:cubicBezTo>
                  <a:pt x="3747867" y="2345234"/>
                  <a:pt x="3748280" y="2345513"/>
                  <a:pt x="3748516" y="2345867"/>
                </a:cubicBezTo>
                <a:cubicBezTo>
                  <a:pt x="3748751" y="2346220"/>
                  <a:pt x="3748869" y="2346633"/>
                  <a:pt x="3748869" y="2347104"/>
                </a:cubicBezTo>
                <a:lnTo>
                  <a:pt x="3748869" y="2456855"/>
                </a:lnTo>
                <a:cubicBezTo>
                  <a:pt x="3748869" y="2457327"/>
                  <a:pt x="3748751" y="2457739"/>
                  <a:pt x="3748516" y="2458093"/>
                </a:cubicBezTo>
                <a:cubicBezTo>
                  <a:pt x="3748280" y="2458446"/>
                  <a:pt x="3747867" y="2458726"/>
                  <a:pt x="3747279" y="2458932"/>
                </a:cubicBezTo>
                <a:cubicBezTo>
                  <a:pt x="3746689" y="2459138"/>
                  <a:pt x="3745909" y="2459315"/>
                  <a:pt x="3744937" y="2459462"/>
                </a:cubicBezTo>
                <a:cubicBezTo>
                  <a:pt x="3744003" y="2459610"/>
                  <a:pt x="3742811" y="2459683"/>
                  <a:pt x="3741397" y="2459683"/>
                </a:cubicBezTo>
                <a:cubicBezTo>
                  <a:pt x="3739865" y="2459683"/>
                  <a:pt x="3738628" y="2459610"/>
                  <a:pt x="3737685" y="2459462"/>
                </a:cubicBezTo>
                <a:cubicBezTo>
                  <a:pt x="3736743" y="2459315"/>
                  <a:pt x="3735977" y="2459138"/>
                  <a:pt x="3735388" y="2458932"/>
                </a:cubicBezTo>
                <a:cubicBezTo>
                  <a:pt x="3734798" y="2458726"/>
                  <a:pt x="3734385" y="2458446"/>
                  <a:pt x="3734150" y="2458093"/>
                </a:cubicBezTo>
                <a:cubicBezTo>
                  <a:pt x="3733915" y="2457739"/>
                  <a:pt x="3733798" y="2457327"/>
                  <a:pt x="3733798" y="2456855"/>
                </a:cubicBezTo>
                <a:lnTo>
                  <a:pt x="3733798" y="2406133"/>
                </a:lnTo>
                <a:lnTo>
                  <a:pt x="3681749" y="2406133"/>
                </a:lnTo>
                <a:lnTo>
                  <a:pt x="3681749" y="2456855"/>
                </a:lnTo>
                <a:cubicBezTo>
                  <a:pt x="3681749" y="2457327"/>
                  <a:pt x="3681631" y="2457739"/>
                  <a:pt x="3681396" y="2458093"/>
                </a:cubicBezTo>
                <a:cubicBezTo>
                  <a:pt x="3681160" y="2458446"/>
                  <a:pt x="3680747" y="2458726"/>
                  <a:pt x="3680158" y="2458932"/>
                </a:cubicBezTo>
                <a:cubicBezTo>
                  <a:pt x="3679570" y="2459138"/>
                  <a:pt x="3678789" y="2459315"/>
                  <a:pt x="3677817" y="2459462"/>
                </a:cubicBezTo>
                <a:cubicBezTo>
                  <a:pt x="3676844" y="2459610"/>
                  <a:pt x="3675623" y="2459683"/>
                  <a:pt x="3674150" y="2459683"/>
                </a:cubicBezTo>
                <a:cubicBezTo>
                  <a:pt x="3672736" y="2459683"/>
                  <a:pt x="3671528" y="2459610"/>
                  <a:pt x="3670528" y="2459462"/>
                </a:cubicBezTo>
                <a:cubicBezTo>
                  <a:pt x="3669526" y="2459315"/>
                  <a:pt x="3668731" y="2459138"/>
                  <a:pt x="3668141" y="2458932"/>
                </a:cubicBezTo>
                <a:cubicBezTo>
                  <a:pt x="3667551" y="2458726"/>
                  <a:pt x="3667139" y="2458446"/>
                  <a:pt x="3666904" y="2458093"/>
                </a:cubicBezTo>
                <a:cubicBezTo>
                  <a:pt x="3666669" y="2457739"/>
                  <a:pt x="3666550" y="2457327"/>
                  <a:pt x="3666550" y="2456855"/>
                </a:cubicBezTo>
                <a:lnTo>
                  <a:pt x="3666550" y="2347104"/>
                </a:lnTo>
                <a:cubicBezTo>
                  <a:pt x="3666550" y="2346633"/>
                  <a:pt x="3666669" y="2346220"/>
                  <a:pt x="3666904" y="2345867"/>
                </a:cubicBezTo>
                <a:cubicBezTo>
                  <a:pt x="3667139" y="2345513"/>
                  <a:pt x="3667551" y="2345234"/>
                  <a:pt x="3668141" y="2345027"/>
                </a:cubicBezTo>
                <a:cubicBezTo>
                  <a:pt x="3668731" y="2344821"/>
                  <a:pt x="3669526" y="2344645"/>
                  <a:pt x="3670528" y="2344497"/>
                </a:cubicBezTo>
                <a:cubicBezTo>
                  <a:pt x="3671528" y="2344350"/>
                  <a:pt x="3672736" y="2344276"/>
                  <a:pt x="3674150" y="2344276"/>
                </a:cubicBezTo>
                <a:close/>
                <a:moveTo>
                  <a:pt x="3423566" y="2344276"/>
                </a:moveTo>
                <a:cubicBezTo>
                  <a:pt x="3425334" y="2344276"/>
                  <a:pt x="3426762" y="2344335"/>
                  <a:pt x="3427852" y="2344453"/>
                </a:cubicBezTo>
                <a:cubicBezTo>
                  <a:pt x="3428942" y="2344571"/>
                  <a:pt x="3429811" y="2344733"/>
                  <a:pt x="3430459" y="2344939"/>
                </a:cubicBezTo>
                <a:cubicBezTo>
                  <a:pt x="3431106" y="2345145"/>
                  <a:pt x="3431593" y="2345440"/>
                  <a:pt x="3431916" y="2345823"/>
                </a:cubicBezTo>
                <a:cubicBezTo>
                  <a:pt x="3432241" y="2346206"/>
                  <a:pt x="3432550" y="2346692"/>
                  <a:pt x="3432845" y="2347281"/>
                </a:cubicBezTo>
                <a:lnTo>
                  <a:pt x="3448662" y="2380153"/>
                </a:lnTo>
                <a:cubicBezTo>
                  <a:pt x="3450131" y="2383276"/>
                  <a:pt x="3451597" y="2386545"/>
                  <a:pt x="3453061" y="2389962"/>
                </a:cubicBezTo>
                <a:cubicBezTo>
                  <a:pt x="3454525" y="2393379"/>
                  <a:pt x="3456018" y="2396825"/>
                  <a:pt x="3457542" y="2400301"/>
                </a:cubicBezTo>
                <a:lnTo>
                  <a:pt x="3457716" y="2400301"/>
                </a:lnTo>
                <a:cubicBezTo>
                  <a:pt x="3459064" y="2396943"/>
                  <a:pt x="3460455" y="2393600"/>
                  <a:pt x="3461890" y="2390271"/>
                </a:cubicBezTo>
                <a:cubicBezTo>
                  <a:pt x="3463325" y="2386943"/>
                  <a:pt x="3464777" y="2383658"/>
                  <a:pt x="3466247" y="2380418"/>
                </a:cubicBezTo>
                <a:lnTo>
                  <a:pt x="3482153" y="2347369"/>
                </a:lnTo>
                <a:cubicBezTo>
                  <a:pt x="3482330" y="2346780"/>
                  <a:pt x="3482580" y="2346279"/>
                  <a:pt x="3482904" y="2345867"/>
                </a:cubicBezTo>
                <a:cubicBezTo>
                  <a:pt x="3483229" y="2345455"/>
                  <a:pt x="3483670" y="2345145"/>
                  <a:pt x="3484230" y="2344939"/>
                </a:cubicBezTo>
                <a:cubicBezTo>
                  <a:pt x="3484790" y="2344733"/>
                  <a:pt x="3485570" y="2344571"/>
                  <a:pt x="3486572" y="2344453"/>
                </a:cubicBezTo>
                <a:cubicBezTo>
                  <a:pt x="3487573" y="2344335"/>
                  <a:pt x="3488840" y="2344276"/>
                  <a:pt x="3490371" y="2344276"/>
                </a:cubicBezTo>
                <a:cubicBezTo>
                  <a:pt x="3492492" y="2344276"/>
                  <a:pt x="3494157" y="2344350"/>
                  <a:pt x="3495364" y="2344497"/>
                </a:cubicBezTo>
                <a:cubicBezTo>
                  <a:pt x="3496572" y="2344645"/>
                  <a:pt x="3497411" y="2344925"/>
                  <a:pt x="3497883" y="2345337"/>
                </a:cubicBezTo>
                <a:cubicBezTo>
                  <a:pt x="3498354" y="2345749"/>
                  <a:pt x="3498516" y="2346338"/>
                  <a:pt x="3498369" y="2347104"/>
                </a:cubicBezTo>
                <a:cubicBezTo>
                  <a:pt x="3498221" y="2347870"/>
                  <a:pt x="3497824" y="2348901"/>
                  <a:pt x="3497176" y="2350197"/>
                </a:cubicBezTo>
                <a:lnTo>
                  <a:pt x="3464833" y="2414705"/>
                </a:lnTo>
                <a:lnTo>
                  <a:pt x="3464833" y="2456855"/>
                </a:lnTo>
                <a:cubicBezTo>
                  <a:pt x="3464833" y="2457327"/>
                  <a:pt x="3464716" y="2457739"/>
                  <a:pt x="3464481" y="2458093"/>
                </a:cubicBezTo>
                <a:cubicBezTo>
                  <a:pt x="3464248" y="2458446"/>
                  <a:pt x="3463838" y="2458726"/>
                  <a:pt x="3463252" y="2458932"/>
                </a:cubicBezTo>
                <a:cubicBezTo>
                  <a:pt x="3462665" y="2459138"/>
                  <a:pt x="3461875" y="2459315"/>
                  <a:pt x="3460880" y="2459462"/>
                </a:cubicBezTo>
                <a:cubicBezTo>
                  <a:pt x="3459884" y="2459610"/>
                  <a:pt x="3458684" y="2459683"/>
                  <a:pt x="3457278" y="2459683"/>
                </a:cubicBezTo>
                <a:cubicBezTo>
                  <a:pt x="3455814" y="2459683"/>
                  <a:pt x="3454598" y="2459610"/>
                  <a:pt x="3453632" y="2459462"/>
                </a:cubicBezTo>
                <a:cubicBezTo>
                  <a:pt x="3452665" y="2459315"/>
                  <a:pt x="3451875" y="2459138"/>
                  <a:pt x="3451260" y="2458932"/>
                </a:cubicBezTo>
                <a:cubicBezTo>
                  <a:pt x="3450644" y="2458726"/>
                  <a:pt x="3450220" y="2458446"/>
                  <a:pt x="3449985" y="2458093"/>
                </a:cubicBezTo>
                <a:cubicBezTo>
                  <a:pt x="3449752" y="2457739"/>
                  <a:pt x="3449634" y="2457327"/>
                  <a:pt x="3449634" y="2456855"/>
                </a:cubicBezTo>
                <a:lnTo>
                  <a:pt x="3449634" y="2414705"/>
                </a:lnTo>
                <a:lnTo>
                  <a:pt x="3417293" y="2350197"/>
                </a:lnTo>
                <a:cubicBezTo>
                  <a:pt x="3416644" y="2348842"/>
                  <a:pt x="3416246" y="2347782"/>
                  <a:pt x="3416099" y="2347016"/>
                </a:cubicBezTo>
                <a:cubicBezTo>
                  <a:pt x="3415952" y="2346250"/>
                  <a:pt x="3416099" y="2345661"/>
                  <a:pt x="3416541" y="2345248"/>
                </a:cubicBezTo>
                <a:cubicBezTo>
                  <a:pt x="3416983" y="2344836"/>
                  <a:pt x="3417778" y="2344571"/>
                  <a:pt x="3418927" y="2344453"/>
                </a:cubicBezTo>
                <a:cubicBezTo>
                  <a:pt x="3420076" y="2344335"/>
                  <a:pt x="3421622" y="2344276"/>
                  <a:pt x="3423566" y="2344276"/>
                </a:cubicBezTo>
                <a:close/>
                <a:moveTo>
                  <a:pt x="3197899" y="2344276"/>
                </a:moveTo>
                <a:cubicBezTo>
                  <a:pt x="3199372" y="2344276"/>
                  <a:pt x="3200594" y="2344350"/>
                  <a:pt x="3201564" y="2344497"/>
                </a:cubicBezTo>
                <a:cubicBezTo>
                  <a:pt x="3202538" y="2344645"/>
                  <a:pt x="3203317" y="2344821"/>
                  <a:pt x="3203907" y="2345027"/>
                </a:cubicBezTo>
                <a:cubicBezTo>
                  <a:pt x="3204497" y="2345234"/>
                  <a:pt x="3204909" y="2345513"/>
                  <a:pt x="3205144" y="2345867"/>
                </a:cubicBezTo>
                <a:cubicBezTo>
                  <a:pt x="3205379" y="2346220"/>
                  <a:pt x="3205498" y="2346633"/>
                  <a:pt x="3205498" y="2347104"/>
                </a:cubicBezTo>
                <a:lnTo>
                  <a:pt x="3205498" y="2392878"/>
                </a:lnTo>
                <a:lnTo>
                  <a:pt x="3257549" y="2392878"/>
                </a:lnTo>
                <a:lnTo>
                  <a:pt x="3257549" y="2347104"/>
                </a:lnTo>
                <a:cubicBezTo>
                  <a:pt x="3257549" y="2346633"/>
                  <a:pt x="3257667" y="2346220"/>
                  <a:pt x="3257901" y="2345867"/>
                </a:cubicBezTo>
                <a:cubicBezTo>
                  <a:pt x="3258138" y="2345513"/>
                  <a:pt x="3258550" y="2345234"/>
                  <a:pt x="3259139" y="2345027"/>
                </a:cubicBezTo>
                <a:cubicBezTo>
                  <a:pt x="3259729" y="2344821"/>
                  <a:pt x="3260495" y="2344645"/>
                  <a:pt x="3261437" y="2344497"/>
                </a:cubicBezTo>
                <a:cubicBezTo>
                  <a:pt x="3262379" y="2344350"/>
                  <a:pt x="3263616" y="2344276"/>
                  <a:pt x="3265148" y="2344276"/>
                </a:cubicBezTo>
                <a:cubicBezTo>
                  <a:pt x="3266562" y="2344276"/>
                  <a:pt x="3267756" y="2344350"/>
                  <a:pt x="3268727" y="2344497"/>
                </a:cubicBezTo>
                <a:cubicBezTo>
                  <a:pt x="3269700" y="2344645"/>
                  <a:pt x="3270480" y="2344821"/>
                  <a:pt x="3271069" y="2345027"/>
                </a:cubicBezTo>
                <a:cubicBezTo>
                  <a:pt x="3271658" y="2345234"/>
                  <a:pt x="3272070" y="2345513"/>
                  <a:pt x="3272306" y="2345867"/>
                </a:cubicBezTo>
                <a:cubicBezTo>
                  <a:pt x="3272542" y="2346220"/>
                  <a:pt x="3272660" y="2346633"/>
                  <a:pt x="3272660" y="2347104"/>
                </a:cubicBezTo>
                <a:lnTo>
                  <a:pt x="3272660" y="2456855"/>
                </a:lnTo>
                <a:cubicBezTo>
                  <a:pt x="3272660" y="2457327"/>
                  <a:pt x="3272542" y="2457739"/>
                  <a:pt x="3272306" y="2458093"/>
                </a:cubicBezTo>
                <a:cubicBezTo>
                  <a:pt x="3272070" y="2458446"/>
                  <a:pt x="3271658" y="2458726"/>
                  <a:pt x="3271069" y="2458932"/>
                </a:cubicBezTo>
                <a:cubicBezTo>
                  <a:pt x="3270480" y="2459138"/>
                  <a:pt x="3269700" y="2459315"/>
                  <a:pt x="3268727" y="2459462"/>
                </a:cubicBezTo>
                <a:cubicBezTo>
                  <a:pt x="3267756" y="2459610"/>
                  <a:pt x="3266562" y="2459683"/>
                  <a:pt x="3265148" y="2459683"/>
                </a:cubicBezTo>
                <a:cubicBezTo>
                  <a:pt x="3263616" y="2459683"/>
                  <a:pt x="3262379" y="2459610"/>
                  <a:pt x="3261437" y="2459462"/>
                </a:cubicBezTo>
                <a:cubicBezTo>
                  <a:pt x="3260495" y="2459315"/>
                  <a:pt x="3259729" y="2459138"/>
                  <a:pt x="3259139" y="2458932"/>
                </a:cubicBezTo>
                <a:cubicBezTo>
                  <a:pt x="3258550" y="2458726"/>
                  <a:pt x="3258138" y="2458446"/>
                  <a:pt x="3257901" y="2458093"/>
                </a:cubicBezTo>
                <a:cubicBezTo>
                  <a:pt x="3257667" y="2457739"/>
                  <a:pt x="3257549" y="2457327"/>
                  <a:pt x="3257549" y="2456855"/>
                </a:cubicBezTo>
                <a:lnTo>
                  <a:pt x="3257549" y="2406133"/>
                </a:lnTo>
                <a:lnTo>
                  <a:pt x="3205498" y="2406133"/>
                </a:lnTo>
                <a:lnTo>
                  <a:pt x="3205498" y="2456855"/>
                </a:lnTo>
                <a:cubicBezTo>
                  <a:pt x="3205498" y="2457327"/>
                  <a:pt x="3205379" y="2457739"/>
                  <a:pt x="3205144" y="2458093"/>
                </a:cubicBezTo>
                <a:cubicBezTo>
                  <a:pt x="3204909" y="2458446"/>
                  <a:pt x="3204497" y="2458726"/>
                  <a:pt x="3203907" y="2458932"/>
                </a:cubicBezTo>
                <a:cubicBezTo>
                  <a:pt x="3203317" y="2459138"/>
                  <a:pt x="3202538" y="2459315"/>
                  <a:pt x="3201564" y="2459462"/>
                </a:cubicBezTo>
                <a:cubicBezTo>
                  <a:pt x="3200594" y="2459610"/>
                  <a:pt x="3199372" y="2459683"/>
                  <a:pt x="3197899" y="2459683"/>
                </a:cubicBezTo>
                <a:cubicBezTo>
                  <a:pt x="3196486" y="2459683"/>
                  <a:pt x="3195276" y="2459610"/>
                  <a:pt x="3194275" y="2459462"/>
                </a:cubicBezTo>
                <a:cubicBezTo>
                  <a:pt x="3193274" y="2459315"/>
                  <a:pt x="3192479" y="2459138"/>
                  <a:pt x="3191891" y="2458932"/>
                </a:cubicBezTo>
                <a:cubicBezTo>
                  <a:pt x="3191301" y="2458726"/>
                  <a:pt x="3190889" y="2458446"/>
                  <a:pt x="3190654" y="2458093"/>
                </a:cubicBezTo>
                <a:cubicBezTo>
                  <a:pt x="3190417" y="2457739"/>
                  <a:pt x="3190301" y="2457327"/>
                  <a:pt x="3190301" y="2456855"/>
                </a:cubicBezTo>
                <a:lnTo>
                  <a:pt x="3190301" y="2347104"/>
                </a:lnTo>
                <a:cubicBezTo>
                  <a:pt x="3190301" y="2346633"/>
                  <a:pt x="3190417" y="2346220"/>
                  <a:pt x="3190654" y="2345867"/>
                </a:cubicBezTo>
                <a:cubicBezTo>
                  <a:pt x="3190889" y="2345513"/>
                  <a:pt x="3191301" y="2345234"/>
                  <a:pt x="3191891" y="2345027"/>
                </a:cubicBezTo>
                <a:cubicBezTo>
                  <a:pt x="3192479" y="2344821"/>
                  <a:pt x="3193274" y="2344645"/>
                  <a:pt x="3194275" y="2344497"/>
                </a:cubicBezTo>
                <a:cubicBezTo>
                  <a:pt x="3195276" y="2344350"/>
                  <a:pt x="3196486" y="2344276"/>
                  <a:pt x="3197899" y="2344276"/>
                </a:cubicBezTo>
                <a:close/>
                <a:moveTo>
                  <a:pt x="2947307" y="2344276"/>
                </a:moveTo>
                <a:cubicBezTo>
                  <a:pt x="2949080" y="2344276"/>
                  <a:pt x="2950508" y="2344335"/>
                  <a:pt x="2951599" y="2344453"/>
                </a:cubicBezTo>
                <a:cubicBezTo>
                  <a:pt x="2952685" y="2344571"/>
                  <a:pt x="2953552" y="2344733"/>
                  <a:pt x="2954200" y="2344939"/>
                </a:cubicBezTo>
                <a:cubicBezTo>
                  <a:pt x="2954852" y="2345145"/>
                  <a:pt x="2955336" y="2345440"/>
                  <a:pt x="2955659" y="2345823"/>
                </a:cubicBezTo>
                <a:cubicBezTo>
                  <a:pt x="2955982" y="2346206"/>
                  <a:pt x="2956296" y="2346692"/>
                  <a:pt x="2956587" y="2347281"/>
                </a:cubicBezTo>
                <a:lnTo>
                  <a:pt x="2972410" y="2380153"/>
                </a:lnTo>
                <a:cubicBezTo>
                  <a:pt x="2973877" y="2383276"/>
                  <a:pt x="2975343" y="2386545"/>
                  <a:pt x="2976805" y="2389962"/>
                </a:cubicBezTo>
                <a:cubicBezTo>
                  <a:pt x="2978268" y="2393379"/>
                  <a:pt x="2979767" y="2396825"/>
                  <a:pt x="2981289" y="2400301"/>
                </a:cubicBezTo>
                <a:lnTo>
                  <a:pt x="2981464" y="2400301"/>
                </a:lnTo>
                <a:cubicBezTo>
                  <a:pt x="2982810" y="2396943"/>
                  <a:pt x="2984198" y="2393600"/>
                  <a:pt x="2985637" y="2390271"/>
                </a:cubicBezTo>
                <a:cubicBezTo>
                  <a:pt x="2987073" y="2386943"/>
                  <a:pt x="2988524" y="2383658"/>
                  <a:pt x="2989994" y="2380418"/>
                </a:cubicBezTo>
                <a:lnTo>
                  <a:pt x="3005900" y="2347369"/>
                </a:lnTo>
                <a:cubicBezTo>
                  <a:pt x="3006076" y="2346780"/>
                  <a:pt x="3006326" y="2346279"/>
                  <a:pt x="3006651" y="2345867"/>
                </a:cubicBezTo>
                <a:cubicBezTo>
                  <a:pt x="3006974" y="2345455"/>
                  <a:pt x="3007417" y="2345145"/>
                  <a:pt x="3007977" y="2344939"/>
                </a:cubicBezTo>
                <a:cubicBezTo>
                  <a:pt x="3008537" y="2344733"/>
                  <a:pt x="3009317" y="2344571"/>
                  <a:pt x="3010317" y="2344453"/>
                </a:cubicBezTo>
                <a:cubicBezTo>
                  <a:pt x="3011318" y="2344335"/>
                  <a:pt x="3012587" y="2344276"/>
                  <a:pt x="3014118" y="2344276"/>
                </a:cubicBezTo>
                <a:cubicBezTo>
                  <a:pt x="3016239" y="2344276"/>
                  <a:pt x="3017903" y="2344350"/>
                  <a:pt x="3019112" y="2344497"/>
                </a:cubicBezTo>
                <a:cubicBezTo>
                  <a:pt x="3020319" y="2344645"/>
                  <a:pt x="3021160" y="2344925"/>
                  <a:pt x="3021630" y="2345337"/>
                </a:cubicBezTo>
                <a:cubicBezTo>
                  <a:pt x="3022101" y="2345749"/>
                  <a:pt x="3022264" y="2346338"/>
                  <a:pt x="3022116" y="2347104"/>
                </a:cubicBezTo>
                <a:cubicBezTo>
                  <a:pt x="3021969" y="2347870"/>
                  <a:pt x="3021570" y="2348901"/>
                  <a:pt x="3020922" y="2350197"/>
                </a:cubicBezTo>
                <a:lnTo>
                  <a:pt x="2988580" y="2414705"/>
                </a:lnTo>
                <a:lnTo>
                  <a:pt x="2988580" y="2456855"/>
                </a:lnTo>
                <a:cubicBezTo>
                  <a:pt x="2988580" y="2457327"/>
                  <a:pt x="2988461" y="2457739"/>
                  <a:pt x="2988229" y="2458093"/>
                </a:cubicBezTo>
                <a:cubicBezTo>
                  <a:pt x="2987995" y="2458446"/>
                  <a:pt x="2987585" y="2458726"/>
                  <a:pt x="2986995" y="2458932"/>
                </a:cubicBezTo>
                <a:cubicBezTo>
                  <a:pt x="2986411" y="2459138"/>
                  <a:pt x="2985619" y="2459315"/>
                  <a:pt x="2984627" y="2459462"/>
                </a:cubicBezTo>
                <a:cubicBezTo>
                  <a:pt x="2983630" y="2459610"/>
                  <a:pt x="2982430" y="2459683"/>
                  <a:pt x="2981023" y="2459683"/>
                </a:cubicBezTo>
                <a:cubicBezTo>
                  <a:pt x="2979560" y="2459683"/>
                  <a:pt x="2978344" y="2459610"/>
                  <a:pt x="2977380" y="2459462"/>
                </a:cubicBezTo>
                <a:cubicBezTo>
                  <a:pt x="2976413" y="2459315"/>
                  <a:pt x="2975622" y="2459138"/>
                  <a:pt x="2975003" y="2458932"/>
                </a:cubicBezTo>
                <a:cubicBezTo>
                  <a:pt x="2974392" y="2458726"/>
                  <a:pt x="2973965" y="2458446"/>
                  <a:pt x="2973732" y="2458093"/>
                </a:cubicBezTo>
                <a:cubicBezTo>
                  <a:pt x="2973497" y="2457739"/>
                  <a:pt x="2973381" y="2457327"/>
                  <a:pt x="2973381" y="2456855"/>
                </a:cubicBezTo>
                <a:lnTo>
                  <a:pt x="2973381" y="2414705"/>
                </a:lnTo>
                <a:lnTo>
                  <a:pt x="2941039" y="2350197"/>
                </a:lnTo>
                <a:cubicBezTo>
                  <a:pt x="2940390" y="2348842"/>
                  <a:pt x="2939990" y="2347782"/>
                  <a:pt x="2939846" y="2347016"/>
                </a:cubicBezTo>
                <a:cubicBezTo>
                  <a:pt x="2939698" y="2346250"/>
                  <a:pt x="2939846" y="2345661"/>
                  <a:pt x="2940283" y="2345248"/>
                </a:cubicBezTo>
                <a:cubicBezTo>
                  <a:pt x="2940726" y="2344836"/>
                  <a:pt x="2941519" y="2344571"/>
                  <a:pt x="2942669" y="2344453"/>
                </a:cubicBezTo>
                <a:cubicBezTo>
                  <a:pt x="2943816" y="2344335"/>
                  <a:pt x="2945366" y="2344276"/>
                  <a:pt x="2947307" y="2344276"/>
                </a:cubicBezTo>
                <a:close/>
                <a:moveTo>
                  <a:pt x="2731178" y="2344276"/>
                </a:moveTo>
                <a:cubicBezTo>
                  <a:pt x="2732651" y="2344276"/>
                  <a:pt x="2733874" y="2344350"/>
                  <a:pt x="2734846" y="2344497"/>
                </a:cubicBezTo>
                <a:cubicBezTo>
                  <a:pt x="2735816" y="2344645"/>
                  <a:pt x="2736596" y="2344821"/>
                  <a:pt x="2737186" y="2345027"/>
                </a:cubicBezTo>
                <a:cubicBezTo>
                  <a:pt x="2737776" y="2345234"/>
                  <a:pt x="2738187" y="2345513"/>
                  <a:pt x="2738424" y="2345867"/>
                </a:cubicBezTo>
                <a:cubicBezTo>
                  <a:pt x="2738659" y="2346220"/>
                  <a:pt x="2738776" y="2346633"/>
                  <a:pt x="2738776" y="2347104"/>
                </a:cubicBezTo>
                <a:lnTo>
                  <a:pt x="2738776" y="2392878"/>
                </a:lnTo>
                <a:lnTo>
                  <a:pt x="2790820" y="2392878"/>
                </a:lnTo>
                <a:lnTo>
                  <a:pt x="2790820" y="2347104"/>
                </a:lnTo>
                <a:cubicBezTo>
                  <a:pt x="2790820" y="2346633"/>
                  <a:pt x="2790938" y="2346220"/>
                  <a:pt x="2791173" y="2345867"/>
                </a:cubicBezTo>
                <a:cubicBezTo>
                  <a:pt x="2791409" y="2345513"/>
                  <a:pt x="2791821" y="2345234"/>
                  <a:pt x="2792410" y="2345027"/>
                </a:cubicBezTo>
                <a:cubicBezTo>
                  <a:pt x="2793000" y="2344821"/>
                  <a:pt x="2793765" y="2344645"/>
                  <a:pt x="2794708" y="2344497"/>
                </a:cubicBezTo>
                <a:cubicBezTo>
                  <a:pt x="2795650" y="2344350"/>
                  <a:pt x="2796888" y="2344276"/>
                  <a:pt x="2798419" y="2344276"/>
                </a:cubicBezTo>
                <a:cubicBezTo>
                  <a:pt x="2799833" y="2344276"/>
                  <a:pt x="2801026" y="2344350"/>
                  <a:pt x="2801998" y="2344497"/>
                </a:cubicBezTo>
                <a:cubicBezTo>
                  <a:pt x="2802970" y="2344645"/>
                  <a:pt x="2803750" y="2344821"/>
                  <a:pt x="2804340" y="2345027"/>
                </a:cubicBezTo>
                <a:cubicBezTo>
                  <a:pt x="2804929" y="2345234"/>
                  <a:pt x="2805342" y="2345513"/>
                  <a:pt x="2805577" y="2345867"/>
                </a:cubicBezTo>
                <a:cubicBezTo>
                  <a:pt x="2805813" y="2346220"/>
                  <a:pt x="2805931" y="2346633"/>
                  <a:pt x="2805931" y="2347104"/>
                </a:cubicBezTo>
                <a:lnTo>
                  <a:pt x="2805931" y="2456855"/>
                </a:lnTo>
                <a:cubicBezTo>
                  <a:pt x="2805931" y="2457327"/>
                  <a:pt x="2805813" y="2457739"/>
                  <a:pt x="2805577" y="2458093"/>
                </a:cubicBezTo>
                <a:cubicBezTo>
                  <a:pt x="2805342" y="2458446"/>
                  <a:pt x="2804929" y="2458726"/>
                  <a:pt x="2804340" y="2458932"/>
                </a:cubicBezTo>
                <a:cubicBezTo>
                  <a:pt x="2803750" y="2459138"/>
                  <a:pt x="2802970" y="2459315"/>
                  <a:pt x="2801998" y="2459462"/>
                </a:cubicBezTo>
                <a:cubicBezTo>
                  <a:pt x="2801026" y="2459610"/>
                  <a:pt x="2799833" y="2459683"/>
                  <a:pt x="2798419" y="2459683"/>
                </a:cubicBezTo>
                <a:cubicBezTo>
                  <a:pt x="2796888" y="2459683"/>
                  <a:pt x="2795650" y="2459610"/>
                  <a:pt x="2794708" y="2459462"/>
                </a:cubicBezTo>
                <a:cubicBezTo>
                  <a:pt x="2793765" y="2459315"/>
                  <a:pt x="2793000" y="2459138"/>
                  <a:pt x="2792410" y="2458932"/>
                </a:cubicBezTo>
                <a:cubicBezTo>
                  <a:pt x="2791821" y="2458726"/>
                  <a:pt x="2791409" y="2458446"/>
                  <a:pt x="2791173" y="2458093"/>
                </a:cubicBezTo>
                <a:cubicBezTo>
                  <a:pt x="2790938" y="2457739"/>
                  <a:pt x="2790820" y="2457327"/>
                  <a:pt x="2790820" y="2456855"/>
                </a:cubicBezTo>
                <a:lnTo>
                  <a:pt x="2790820" y="2406133"/>
                </a:lnTo>
                <a:lnTo>
                  <a:pt x="2738776" y="2406133"/>
                </a:lnTo>
                <a:lnTo>
                  <a:pt x="2738776" y="2456855"/>
                </a:lnTo>
                <a:cubicBezTo>
                  <a:pt x="2738776" y="2457327"/>
                  <a:pt x="2738659" y="2457739"/>
                  <a:pt x="2738424" y="2458093"/>
                </a:cubicBezTo>
                <a:cubicBezTo>
                  <a:pt x="2738187" y="2458446"/>
                  <a:pt x="2737776" y="2458726"/>
                  <a:pt x="2737186" y="2458932"/>
                </a:cubicBezTo>
                <a:cubicBezTo>
                  <a:pt x="2736596" y="2459138"/>
                  <a:pt x="2735816" y="2459315"/>
                  <a:pt x="2734846" y="2459462"/>
                </a:cubicBezTo>
                <a:cubicBezTo>
                  <a:pt x="2733874" y="2459610"/>
                  <a:pt x="2732651" y="2459683"/>
                  <a:pt x="2731178" y="2459683"/>
                </a:cubicBezTo>
                <a:cubicBezTo>
                  <a:pt x="2729763" y="2459683"/>
                  <a:pt x="2728556" y="2459610"/>
                  <a:pt x="2727555" y="2459462"/>
                </a:cubicBezTo>
                <a:cubicBezTo>
                  <a:pt x="2726554" y="2459315"/>
                  <a:pt x="2725759" y="2459138"/>
                  <a:pt x="2725170" y="2458932"/>
                </a:cubicBezTo>
                <a:cubicBezTo>
                  <a:pt x="2724581" y="2458726"/>
                  <a:pt x="2724169" y="2458446"/>
                  <a:pt x="2723932" y="2458093"/>
                </a:cubicBezTo>
                <a:cubicBezTo>
                  <a:pt x="2723696" y="2457739"/>
                  <a:pt x="2723580" y="2457327"/>
                  <a:pt x="2723580" y="2456855"/>
                </a:cubicBezTo>
                <a:lnTo>
                  <a:pt x="2723580" y="2347104"/>
                </a:lnTo>
                <a:cubicBezTo>
                  <a:pt x="2723580" y="2346633"/>
                  <a:pt x="2723696" y="2346220"/>
                  <a:pt x="2723932" y="2345867"/>
                </a:cubicBezTo>
                <a:cubicBezTo>
                  <a:pt x="2724169" y="2345513"/>
                  <a:pt x="2724581" y="2345234"/>
                  <a:pt x="2725170" y="2345027"/>
                </a:cubicBezTo>
                <a:cubicBezTo>
                  <a:pt x="2725759" y="2344821"/>
                  <a:pt x="2726554" y="2344645"/>
                  <a:pt x="2727555" y="2344497"/>
                </a:cubicBezTo>
                <a:cubicBezTo>
                  <a:pt x="2728556" y="2344350"/>
                  <a:pt x="2729763" y="2344276"/>
                  <a:pt x="2731178" y="2344276"/>
                </a:cubicBezTo>
                <a:close/>
                <a:moveTo>
                  <a:pt x="2480589" y="2344276"/>
                </a:moveTo>
                <a:cubicBezTo>
                  <a:pt x="2482357" y="2344276"/>
                  <a:pt x="2483785" y="2344335"/>
                  <a:pt x="2484875" y="2344453"/>
                </a:cubicBezTo>
                <a:cubicBezTo>
                  <a:pt x="2485965" y="2344571"/>
                  <a:pt x="2486835" y="2344733"/>
                  <a:pt x="2487482" y="2344939"/>
                </a:cubicBezTo>
                <a:cubicBezTo>
                  <a:pt x="2488130" y="2345145"/>
                  <a:pt x="2488617" y="2345440"/>
                  <a:pt x="2488941" y="2345823"/>
                </a:cubicBezTo>
                <a:cubicBezTo>
                  <a:pt x="2489265" y="2346206"/>
                  <a:pt x="2489573" y="2346692"/>
                  <a:pt x="2489868" y="2347281"/>
                </a:cubicBezTo>
                <a:lnTo>
                  <a:pt x="2505686" y="2380153"/>
                </a:lnTo>
                <a:cubicBezTo>
                  <a:pt x="2507154" y="2383276"/>
                  <a:pt x="2508621" y="2386545"/>
                  <a:pt x="2510085" y="2389962"/>
                </a:cubicBezTo>
                <a:cubicBezTo>
                  <a:pt x="2511549" y="2393379"/>
                  <a:pt x="2513043" y="2396825"/>
                  <a:pt x="2514567" y="2400301"/>
                </a:cubicBezTo>
                <a:lnTo>
                  <a:pt x="2514742" y="2400301"/>
                </a:lnTo>
                <a:cubicBezTo>
                  <a:pt x="2516089" y="2396943"/>
                  <a:pt x="2517480" y="2393600"/>
                  <a:pt x="2518914" y="2390271"/>
                </a:cubicBezTo>
                <a:cubicBezTo>
                  <a:pt x="2520350" y="2386943"/>
                  <a:pt x="2521802" y="2383658"/>
                  <a:pt x="2523272" y="2380418"/>
                </a:cubicBezTo>
                <a:lnTo>
                  <a:pt x="2539178" y="2347369"/>
                </a:lnTo>
                <a:cubicBezTo>
                  <a:pt x="2539357" y="2346780"/>
                  <a:pt x="2539607" y="2346279"/>
                  <a:pt x="2539931" y="2345867"/>
                </a:cubicBezTo>
                <a:cubicBezTo>
                  <a:pt x="2540254" y="2345455"/>
                  <a:pt x="2540696" y="2345145"/>
                  <a:pt x="2541256" y="2344939"/>
                </a:cubicBezTo>
                <a:cubicBezTo>
                  <a:pt x="2541816" y="2344733"/>
                  <a:pt x="2542596" y="2344571"/>
                  <a:pt x="2543598" y="2344453"/>
                </a:cubicBezTo>
                <a:cubicBezTo>
                  <a:pt x="2544599" y="2344335"/>
                  <a:pt x="2545866" y="2344276"/>
                  <a:pt x="2547398" y="2344276"/>
                </a:cubicBezTo>
                <a:cubicBezTo>
                  <a:pt x="2549519" y="2344276"/>
                  <a:pt x="2551183" y="2344350"/>
                  <a:pt x="2552390" y="2344497"/>
                </a:cubicBezTo>
                <a:cubicBezTo>
                  <a:pt x="2553598" y="2344645"/>
                  <a:pt x="2554438" y="2344925"/>
                  <a:pt x="2554908" y="2345337"/>
                </a:cubicBezTo>
                <a:cubicBezTo>
                  <a:pt x="2555379" y="2345749"/>
                  <a:pt x="2555542" y="2346338"/>
                  <a:pt x="2555394" y="2347104"/>
                </a:cubicBezTo>
                <a:cubicBezTo>
                  <a:pt x="2555247" y="2347870"/>
                  <a:pt x="2554850" y="2348901"/>
                  <a:pt x="2554202" y="2350197"/>
                </a:cubicBezTo>
                <a:lnTo>
                  <a:pt x="2521858" y="2414705"/>
                </a:lnTo>
                <a:lnTo>
                  <a:pt x="2521858" y="2456855"/>
                </a:lnTo>
                <a:cubicBezTo>
                  <a:pt x="2521858" y="2457327"/>
                  <a:pt x="2521741" y="2457739"/>
                  <a:pt x="2521507" y="2458093"/>
                </a:cubicBezTo>
                <a:cubicBezTo>
                  <a:pt x="2521273" y="2458446"/>
                  <a:pt x="2520863" y="2458726"/>
                  <a:pt x="2520277" y="2458932"/>
                </a:cubicBezTo>
                <a:cubicBezTo>
                  <a:pt x="2519691" y="2459138"/>
                  <a:pt x="2518900" y="2459315"/>
                  <a:pt x="2517905" y="2459462"/>
                </a:cubicBezTo>
                <a:cubicBezTo>
                  <a:pt x="2516909" y="2459610"/>
                  <a:pt x="2515709" y="2459683"/>
                  <a:pt x="2514303" y="2459683"/>
                </a:cubicBezTo>
                <a:cubicBezTo>
                  <a:pt x="2512837" y="2459683"/>
                  <a:pt x="2511622" y="2459610"/>
                  <a:pt x="2510656" y="2459462"/>
                </a:cubicBezTo>
                <a:cubicBezTo>
                  <a:pt x="2509690" y="2459315"/>
                  <a:pt x="2508898" y="2459138"/>
                  <a:pt x="2508284" y="2458932"/>
                </a:cubicBezTo>
                <a:cubicBezTo>
                  <a:pt x="2507669" y="2458726"/>
                  <a:pt x="2507244" y="2458446"/>
                  <a:pt x="2507011" y="2458093"/>
                </a:cubicBezTo>
                <a:cubicBezTo>
                  <a:pt x="2506775" y="2457739"/>
                  <a:pt x="2506659" y="2457327"/>
                  <a:pt x="2506659" y="2456855"/>
                </a:cubicBezTo>
                <a:lnTo>
                  <a:pt x="2506659" y="2414705"/>
                </a:lnTo>
                <a:lnTo>
                  <a:pt x="2474317" y="2350197"/>
                </a:lnTo>
                <a:cubicBezTo>
                  <a:pt x="2473668" y="2348842"/>
                  <a:pt x="2473270" y="2347782"/>
                  <a:pt x="2473123" y="2347016"/>
                </a:cubicBezTo>
                <a:cubicBezTo>
                  <a:pt x="2472974" y="2346250"/>
                  <a:pt x="2473123" y="2345661"/>
                  <a:pt x="2473565" y="2345248"/>
                </a:cubicBezTo>
                <a:cubicBezTo>
                  <a:pt x="2474006" y="2344836"/>
                  <a:pt x="2474802" y="2344571"/>
                  <a:pt x="2475950" y="2344453"/>
                </a:cubicBezTo>
                <a:cubicBezTo>
                  <a:pt x="2477100" y="2344335"/>
                  <a:pt x="2478646" y="2344276"/>
                  <a:pt x="2480589" y="2344276"/>
                </a:cubicBezTo>
                <a:close/>
                <a:moveTo>
                  <a:pt x="2254927" y="2344276"/>
                </a:moveTo>
                <a:cubicBezTo>
                  <a:pt x="2256400" y="2344276"/>
                  <a:pt x="2257622" y="2344350"/>
                  <a:pt x="2258594" y="2344497"/>
                </a:cubicBezTo>
                <a:cubicBezTo>
                  <a:pt x="2259567" y="2344645"/>
                  <a:pt x="2260347" y="2344821"/>
                  <a:pt x="2260936" y="2345027"/>
                </a:cubicBezTo>
                <a:cubicBezTo>
                  <a:pt x="2261525" y="2345234"/>
                  <a:pt x="2261937" y="2345513"/>
                  <a:pt x="2262173" y="2345867"/>
                </a:cubicBezTo>
                <a:cubicBezTo>
                  <a:pt x="2262409" y="2346220"/>
                  <a:pt x="2262527" y="2346633"/>
                  <a:pt x="2262527" y="2347104"/>
                </a:cubicBezTo>
                <a:lnTo>
                  <a:pt x="2262527" y="2392878"/>
                </a:lnTo>
                <a:lnTo>
                  <a:pt x="2314575" y="2392878"/>
                </a:lnTo>
                <a:lnTo>
                  <a:pt x="2314575" y="2347104"/>
                </a:lnTo>
                <a:cubicBezTo>
                  <a:pt x="2314575" y="2346633"/>
                  <a:pt x="2314693" y="2346220"/>
                  <a:pt x="2314928" y="2345867"/>
                </a:cubicBezTo>
                <a:cubicBezTo>
                  <a:pt x="2315163" y="2345513"/>
                  <a:pt x="2315576" y="2345234"/>
                  <a:pt x="2316165" y="2345027"/>
                </a:cubicBezTo>
                <a:cubicBezTo>
                  <a:pt x="2316754" y="2344821"/>
                  <a:pt x="2317520" y="2344645"/>
                  <a:pt x="2318462" y="2344497"/>
                </a:cubicBezTo>
                <a:cubicBezTo>
                  <a:pt x="2319405" y="2344350"/>
                  <a:pt x="2320642" y="2344276"/>
                  <a:pt x="2322174" y="2344276"/>
                </a:cubicBezTo>
                <a:cubicBezTo>
                  <a:pt x="2323588" y="2344276"/>
                  <a:pt x="2324781" y="2344350"/>
                  <a:pt x="2325753" y="2344497"/>
                </a:cubicBezTo>
                <a:cubicBezTo>
                  <a:pt x="2326725" y="2344645"/>
                  <a:pt x="2327506" y="2344821"/>
                  <a:pt x="2328094" y="2345027"/>
                </a:cubicBezTo>
                <a:cubicBezTo>
                  <a:pt x="2328684" y="2345234"/>
                  <a:pt x="2329096" y="2345513"/>
                  <a:pt x="2329331" y="2345867"/>
                </a:cubicBezTo>
                <a:cubicBezTo>
                  <a:pt x="2329567" y="2346220"/>
                  <a:pt x="2329685" y="2346633"/>
                  <a:pt x="2329685" y="2347104"/>
                </a:cubicBezTo>
                <a:lnTo>
                  <a:pt x="2329685" y="2456855"/>
                </a:lnTo>
                <a:cubicBezTo>
                  <a:pt x="2329685" y="2457327"/>
                  <a:pt x="2329567" y="2457739"/>
                  <a:pt x="2329331" y="2458093"/>
                </a:cubicBezTo>
                <a:cubicBezTo>
                  <a:pt x="2329096" y="2458446"/>
                  <a:pt x="2328684" y="2458726"/>
                  <a:pt x="2328094" y="2458932"/>
                </a:cubicBezTo>
                <a:cubicBezTo>
                  <a:pt x="2327506" y="2459138"/>
                  <a:pt x="2326725" y="2459315"/>
                  <a:pt x="2325753" y="2459462"/>
                </a:cubicBezTo>
                <a:cubicBezTo>
                  <a:pt x="2324781" y="2459610"/>
                  <a:pt x="2323588" y="2459683"/>
                  <a:pt x="2322174" y="2459683"/>
                </a:cubicBezTo>
                <a:cubicBezTo>
                  <a:pt x="2320642" y="2459683"/>
                  <a:pt x="2319405" y="2459610"/>
                  <a:pt x="2318462" y="2459462"/>
                </a:cubicBezTo>
                <a:cubicBezTo>
                  <a:pt x="2317520" y="2459315"/>
                  <a:pt x="2316754" y="2459138"/>
                  <a:pt x="2316165" y="2458932"/>
                </a:cubicBezTo>
                <a:cubicBezTo>
                  <a:pt x="2315576" y="2458726"/>
                  <a:pt x="2315163" y="2458446"/>
                  <a:pt x="2314928" y="2458093"/>
                </a:cubicBezTo>
                <a:cubicBezTo>
                  <a:pt x="2314693" y="2457739"/>
                  <a:pt x="2314575" y="2457327"/>
                  <a:pt x="2314575" y="2456855"/>
                </a:cubicBezTo>
                <a:lnTo>
                  <a:pt x="2314575" y="2406133"/>
                </a:lnTo>
                <a:lnTo>
                  <a:pt x="2262527" y="2406133"/>
                </a:lnTo>
                <a:lnTo>
                  <a:pt x="2262527" y="2456855"/>
                </a:lnTo>
                <a:cubicBezTo>
                  <a:pt x="2262527" y="2457327"/>
                  <a:pt x="2262409" y="2457739"/>
                  <a:pt x="2262173" y="2458093"/>
                </a:cubicBezTo>
                <a:cubicBezTo>
                  <a:pt x="2261937" y="2458446"/>
                  <a:pt x="2261525" y="2458726"/>
                  <a:pt x="2260936" y="2458932"/>
                </a:cubicBezTo>
                <a:cubicBezTo>
                  <a:pt x="2260347" y="2459138"/>
                  <a:pt x="2259567" y="2459315"/>
                  <a:pt x="2258594" y="2459462"/>
                </a:cubicBezTo>
                <a:cubicBezTo>
                  <a:pt x="2257622" y="2459610"/>
                  <a:pt x="2256400" y="2459683"/>
                  <a:pt x="2254927" y="2459683"/>
                </a:cubicBezTo>
                <a:cubicBezTo>
                  <a:pt x="2253514" y="2459683"/>
                  <a:pt x="2252306" y="2459610"/>
                  <a:pt x="2251305" y="2459462"/>
                </a:cubicBezTo>
                <a:cubicBezTo>
                  <a:pt x="2250303" y="2459315"/>
                  <a:pt x="2249507" y="2459138"/>
                  <a:pt x="2248919" y="2458932"/>
                </a:cubicBezTo>
                <a:cubicBezTo>
                  <a:pt x="2248329" y="2458726"/>
                  <a:pt x="2247916" y="2458446"/>
                  <a:pt x="2247682" y="2458093"/>
                </a:cubicBezTo>
                <a:cubicBezTo>
                  <a:pt x="2247446" y="2457739"/>
                  <a:pt x="2247327" y="2457327"/>
                  <a:pt x="2247327" y="2456855"/>
                </a:cubicBezTo>
                <a:lnTo>
                  <a:pt x="2247327" y="2347104"/>
                </a:lnTo>
                <a:cubicBezTo>
                  <a:pt x="2247327" y="2346633"/>
                  <a:pt x="2247446" y="2346220"/>
                  <a:pt x="2247682" y="2345867"/>
                </a:cubicBezTo>
                <a:cubicBezTo>
                  <a:pt x="2247916" y="2345513"/>
                  <a:pt x="2248329" y="2345234"/>
                  <a:pt x="2248919" y="2345027"/>
                </a:cubicBezTo>
                <a:cubicBezTo>
                  <a:pt x="2249507" y="2344821"/>
                  <a:pt x="2250303" y="2344645"/>
                  <a:pt x="2251305" y="2344497"/>
                </a:cubicBezTo>
                <a:cubicBezTo>
                  <a:pt x="2252306" y="2344350"/>
                  <a:pt x="2253514" y="2344276"/>
                  <a:pt x="2254927" y="2344276"/>
                </a:cubicBezTo>
                <a:close/>
                <a:moveTo>
                  <a:pt x="2004342" y="2344276"/>
                </a:moveTo>
                <a:cubicBezTo>
                  <a:pt x="2006108" y="2344276"/>
                  <a:pt x="2007537" y="2344335"/>
                  <a:pt x="2008627" y="2344453"/>
                </a:cubicBezTo>
                <a:cubicBezTo>
                  <a:pt x="2009716" y="2344571"/>
                  <a:pt x="2010586" y="2344733"/>
                  <a:pt x="2011234" y="2344939"/>
                </a:cubicBezTo>
                <a:cubicBezTo>
                  <a:pt x="2011881" y="2345145"/>
                  <a:pt x="2012367" y="2345440"/>
                  <a:pt x="2012691" y="2345823"/>
                </a:cubicBezTo>
                <a:cubicBezTo>
                  <a:pt x="2013015" y="2346206"/>
                  <a:pt x="2013324" y="2346692"/>
                  <a:pt x="2013620" y="2347281"/>
                </a:cubicBezTo>
                <a:lnTo>
                  <a:pt x="2029436" y="2380153"/>
                </a:lnTo>
                <a:cubicBezTo>
                  <a:pt x="2030905" y="2383276"/>
                  <a:pt x="2032371" y="2386545"/>
                  <a:pt x="2033835" y="2389962"/>
                </a:cubicBezTo>
                <a:cubicBezTo>
                  <a:pt x="2035299" y="2393379"/>
                  <a:pt x="2036791" y="2396825"/>
                  <a:pt x="2038315" y="2400301"/>
                </a:cubicBezTo>
                <a:lnTo>
                  <a:pt x="2038490" y="2400301"/>
                </a:lnTo>
                <a:cubicBezTo>
                  <a:pt x="2039838" y="2396943"/>
                  <a:pt x="2041229" y="2393600"/>
                  <a:pt x="2042663" y="2390271"/>
                </a:cubicBezTo>
                <a:cubicBezTo>
                  <a:pt x="2044099" y="2386943"/>
                  <a:pt x="2045551" y="2383658"/>
                  <a:pt x="2047021" y="2380418"/>
                </a:cubicBezTo>
                <a:lnTo>
                  <a:pt x="2062927" y="2347369"/>
                </a:lnTo>
                <a:cubicBezTo>
                  <a:pt x="2063103" y="2346780"/>
                  <a:pt x="2063354" y="2346279"/>
                  <a:pt x="2063679" y="2345867"/>
                </a:cubicBezTo>
                <a:cubicBezTo>
                  <a:pt x="2064003" y="2345455"/>
                  <a:pt x="2064444" y="2345145"/>
                  <a:pt x="2065004" y="2344939"/>
                </a:cubicBezTo>
                <a:cubicBezTo>
                  <a:pt x="2065563" y="2344733"/>
                  <a:pt x="2066345" y="2344571"/>
                  <a:pt x="2067346" y="2344453"/>
                </a:cubicBezTo>
                <a:cubicBezTo>
                  <a:pt x="2068347" y="2344335"/>
                  <a:pt x="2069613" y="2344276"/>
                  <a:pt x="2071145" y="2344276"/>
                </a:cubicBezTo>
                <a:cubicBezTo>
                  <a:pt x="2073267" y="2344276"/>
                  <a:pt x="2074930" y="2344350"/>
                  <a:pt x="2076137" y="2344497"/>
                </a:cubicBezTo>
                <a:cubicBezTo>
                  <a:pt x="2077345" y="2344645"/>
                  <a:pt x="2078186" y="2344925"/>
                  <a:pt x="2078656" y="2345337"/>
                </a:cubicBezTo>
                <a:cubicBezTo>
                  <a:pt x="2079127" y="2345749"/>
                  <a:pt x="2079290" y="2346338"/>
                  <a:pt x="2079143" y="2347104"/>
                </a:cubicBezTo>
                <a:cubicBezTo>
                  <a:pt x="2078995" y="2347870"/>
                  <a:pt x="2078598" y="2348901"/>
                  <a:pt x="2077949" y="2350197"/>
                </a:cubicBezTo>
                <a:lnTo>
                  <a:pt x="2045607" y="2414705"/>
                </a:lnTo>
                <a:lnTo>
                  <a:pt x="2045607" y="2456855"/>
                </a:lnTo>
                <a:cubicBezTo>
                  <a:pt x="2045607" y="2457327"/>
                  <a:pt x="2045491" y="2457739"/>
                  <a:pt x="2045256" y="2458093"/>
                </a:cubicBezTo>
                <a:cubicBezTo>
                  <a:pt x="2045022" y="2458446"/>
                  <a:pt x="2044611" y="2458726"/>
                  <a:pt x="2044026" y="2458932"/>
                </a:cubicBezTo>
                <a:cubicBezTo>
                  <a:pt x="2043440" y="2459138"/>
                  <a:pt x="2042650" y="2459315"/>
                  <a:pt x="2041653" y="2459462"/>
                </a:cubicBezTo>
                <a:cubicBezTo>
                  <a:pt x="2040657" y="2459610"/>
                  <a:pt x="2039457" y="2459683"/>
                  <a:pt x="2038052" y="2459683"/>
                </a:cubicBezTo>
                <a:cubicBezTo>
                  <a:pt x="2036588" y="2459683"/>
                  <a:pt x="2035371" y="2459610"/>
                  <a:pt x="2034405" y="2459462"/>
                </a:cubicBezTo>
                <a:cubicBezTo>
                  <a:pt x="2033439" y="2459315"/>
                  <a:pt x="2032648" y="2459138"/>
                  <a:pt x="2032033" y="2458932"/>
                </a:cubicBezTo>
                <a:cubicBezTo>
                  <a:pt x="2031418" y="2458726"/>
                  <a:pt x="2030994" y="2458446"/>
                  <a:pt x="2030760" y="2458093"/>
                </a:cubicBezTo>
                <a:cubicBezTo>
                  <a:pt x="2030526" y="2457739"/>
                  <a:pt x="2030408" y="2457327"/>
                  <a:pt x="2030408" y="2456855"/>
                </a:cubicBezTo>
                <a:lnTo>
                  <a:pt x="2030408" y="2414705"/>
                </a:lnTo>
                <a:lnTo>
                  <a:pt x="1998068" y="2350197"/>
                </a:lnTo>
                <a:cubicBezTo>
                  <a:pt x="1997419" y="2348842"/>
                  <a:pt x="1997021" y="2347782"/>
                  <a:pt x="1996874" y="2347016"/>
                </a:cubicBezTo>
                <a:cubicBezTo>
                  <a:pt x="1996727" y="2346250"/>
                  <a:pt x="1996874" y="2345661"/>
                  <a:pt x="1997316" y="2345248"/>
                </a:cubicBezTo>
                <a:cubicBezTo>
                  <a:pt x="1997757" y="2344836"/>
                  <a:pt x="1998553" y="2344571"/>
                  <a:pt x="1999702" y="2344453"/>
                </a:cubicBezTo>
                <a:cubicBezTo>
                  <a:pt x="2000851" y="2344335"/>
                  <a:pt x="2002397" y="2344276"/>
                  <a:pt x="2004342" y="2344276"/>
                </a:cubicBezTo>
                <a:close/>
                <a:moveTo>
                  <a:pt x="1788204" y="2344276"/>
                </a:moveTo>
                <a:cubicBezTo>
                  <a:pt x="1789676" y="2344276"/>
                  <a:pt x="1790899" y="2344350"/>
                  <a:pt x="1791872" y="2344497"/>
                </a:cubicBezTo>
                <a:cubicBezTo>
                  <a:pt x="1792843" y="2344645"/>
                  <a:pt x="1793624" y="2344821"/>
                  <a:pt x="1794213" y="2345027"/>
                </a:cubicBezTo>
                <a:cubicBezTo>
                  <a:pt x="1794802" y="2345234"/>
                  <a:pt x="1795214" y="2345513"/>
                  <a:pt x="1795450" y="2345867"/>
                </a:cubicBezTo>
                <a:cubicBezTo>
                  <a:pt x="1795685" y="2346220"/>
                  <a:pt x="1795804" y="2346633"/>
                  <a:pt x="1795804" y="2347104"/>
                </a:cubicBezTo>
                <a:lnTo>
                  <a:pt x="1795804" y="2392878"/>
                </a:lnTo>
                <a:lnTo>
                  <a:pt x="1847849" y="2392878"/>
                </a:lnTo>
                <a:lnTo>
                  <a:pt x="1847849" y="2347104"/>
                </a:lnTo>
                <a:cubicBezTo>
                  <a:pt x="1847849" y="2346633"/>
                  <a:pt x="1847967" y="2346220"/>
                  <a:pt x="1848203" y="2345867"/>
                </a:cubicBezTo>
                <a:cubicBezTo>
                  <a:pt x="1848439" y="2345513"/>
                  <a:pt x="1848851" y="2345234"/>
                  <a:pt x="1849440" y="2345027"/>
                </a:cubicBezTo>
                <a:cubicBezTo>
                  <a:pt x="1850030" y="2344821"/>
                  <a:pt x="1850795" y="2344645"/>
                  <a:pt x="1851738" y="2344497"/>
                </a:cubicBezTo>
                <a:cubicBezTo>
                  <a:pt x="1852680" y="2344350"/>
                  <a:pt x="1853918" y="2344276"/>
                  <a:pt x="1855450" y="2344276"/>
                </a:cubicBezTo>
                <a:cubicBezTo>
                  <a:pt x="1856864" y="2344276"/>
                  <a:pt x="1858056" y="2344350"/>
                  <a:pt x="1859028" y="2344497"/>
                </a:cubicBezTo>
                <a:cubicBezTo>
                  <a:pt x="1860000" y="2344645"/>
                  <a:pt x="1860781" y="2344821"/>
                  <a:pt x="1861370" y="2345027"/>
                </a:cubicBezTo>
                <a:cubicBezTo>
                  <a:pt x="1861959" y="2345234"/>
                  <a:pt x="1862372" y="2345513"/>
                  <a:pt x="1862607" y="2345867"/>
                </a:cubicBezTo>
                <a:cubicBezTo>
                  <a:pt x="1862842" y="2346220"/>
                  <a:pt x="1862961" y="2346633"/>
                  <a:pt x="1862961" y="2347104"/>
                </a:cubicBezTo>
                <a:lnTo>
                  <a:pt x="1862961" y="2456855"/>
                </a:lnTo>
                <a:cubicBezTo>
                  <a:pt x="1862961" y="2457327"/>
                  <a:pt x="1862842" y="2457739"/>
                  <a:pt x="1862607" y="2458093"/>
                </a:cubicBezTo>
                <a:cubicBezTo>
                  <a:pt x="1862372" y="2458446"/>
                  <a:pt x="1861959" y="2458726"/>
                  <a:pt x="1861370" y="2458932"/>
                </a:cubicBezTo>
                <a:cubicBezTo>
                  <a:pt x="1860781" y="2459138"/>
                  <a:pt x="1860000" y="2459315"/>
                  <a:pt x="1859028" y="2459462"/>
                </a:cubicBezTo>
                <a:cubicBezTo>
                  <a:pt x="1858056" y="2459610"/>
                  <a:pt x="1856864" y="2459683"/>
                  <a:pt x="1855450" y="2459683"/>
                </a:cubicBezTo>
                <a:cubicBezTo>
                  <a:pt x="1853918" y="2459683"/>
                  <a:pt x="1852680" y="2459610"/>
                  <a:pt x="1851738" y="2459462"/>
                </a:cubicBezTo>
                <a:cubicBezTo>
                  <a:pt x="1850795" y="2459315"/>
                  <a:pt x="1850030" y="2459138"/>
                  <a:pt x="1849440" y="2458932"/>
                </a:cubicBezTo>
                <a:cubicBezTo>
                  <a:pt x="1848851" y="2458726"/>
                  <a:pt x="1848439" y="2458446"/>
                  <a:pt x="1848203" y="2458093"/>
                </a:cubicBezTo>
                <a:cubicBezTo>
                  <a:pt x="1847967" y="2457739"/>
                  <a:pt x="1847849" y="2457327"/>
                  <a:pt x="1847849" y="2456855"/>
                </a:cubicBezTo>
                <a:lnTo>
                  <a:pt x="1847849" y="2406133"/>
                </a:lnTo>
                <a:lnTo>
                  <a:pt x="1795804" y="2406133"/>
                </a:lnTo>
                <a:lnTo>
                  <a:pt x="1795804" y="2456855"/>
                </a:lnTo>
                <a:cubicBezTo>
                  <a:pt x="1795804" y="2457327"/>
                  <a:pt x="1795685" y="2457739"/>
                  <a:pt x="1795450" y="2458093"/>
                </a:cubicBezTo>
                <a:cubicBezTo>
                  <a:pt x="1795214" y="2458446"/>
                  <a:pt x="1794802" y="2458726"/>
                  <a:pt x="1794213" y="2458932"/>
                </a:cubicBezTo>
                <a:cubicBezTo>
                  <a:pt x="1793624" y="2459138"/>
                  <a:pt x="1792843" y="2459315"/>
                  <a:pt x="1791872" y="2459462"/>
                </a:cubicBezTo>
                <a:cubicBezTo>
                  <a:pt x="1790899" y="2459610"/>
                  <a:pt x="1789676" y="2459683"/>
                  <a:pt x="1788204" y="2459683"/>
                </a:cubicBezTo>
                <a:cubicBezTo>
                  <a:pt x="1786789" y="2459683"/>
                  <a:pt x="1785582" y="2459610"/>
                  <a:pt x="1784581" y="2459462"/>
                </a:cubicBezTo>
                <a:cubicBezTo>
                  <a:pt x="1783579" y="2459315"/>
                  <a:pt x="1782783" y="2459138"/>
                  <a:pt x="1782194" y="2458932"/>
                </a:cubicBezTo>
                <a:cubicBezTo>
                  <a:pt x="1781606" y="2458726"/>
                  <a:pt x="1781194" y="2458446"/>
                  <a:pt x="1780957" y="2458093"/>
                </a:cubicBezTo>
                <a:cubicBezTo>
                  <a:pt x="1780722" y="2457739"/>
                  <a:pt x="1780605" y="2457327"/>
                  <a:pt x="1780605" y="2456855"/>
                </a:cubicBezTo>
                <a:lnTo>
                  <a:pt x="1780605" y="2347104"/>
                </a:lnTo>
                <a:cubicBezTo>
                  <a:pt x="1780605" y="2346633"/>
                  <a:pt x="1780722" y="2346220"/>
                  <a:pt x="1780957" y="2345867"/>
                </a:cubicBezTo>
                <a:cubicBezTo>
                  <a:pt x="1781194" y="2345513"/>
                  <a:pt x="1781606" y="2345234"/>
                  <a:pt x="1782194" y="2345027"/>
                </a:cubicBezTo>
                <a:cubicBezTo>
                  <a:pt x="1782783" y="2344821"/>
                  <a:pt x="1783579" y="2344645"/>
                  <a:pt x="1784581" y="2344497"/>
                </a:cubicBezTo>
                <a:cubicBezTo>
                  <a:pt x="1785582" y="2344350"/>
                  <a:pt x="1786789" y="2344276"/>
                  <a:pt x="1788204" y="2344276"/>
                </a:cubicBezTo>
                <a:close/>
                <a:moveTo>
                  <a:pt x="1537612" y="2344276"/>
                </a:moveTo>
                <a:cubicBezTo>
                  <a:pt x="1539380" y="2344276"/>
                  <a:pt x="1540808" y="2344335"/>
                  <a:pt x="1541898" y="2344453"/>
                </a:cubicBezTo>
                <a:cubicBezTo>
                  <a:pt x="1542987" y="2344571"/>
                  <a:pt x="1543857" y="2344733"/>
                  <a:pt x="1544505" y="2344939"/>
                </a:cubicBezTo>
                <a:cubicBezTo>
                  <a:pt x="1545153" y="2345145"/>
                  <a:pt x="1545639" y="2345440"/>
                  <a:pt x="1545962" y="2345823"/>
                </a:cubicBezTo>
                <a:cubicBezTo>
                  <a:pt x="1546286" y="2346206"/>
                  <a:pt x="1546595" y="2346692"/>
                  <a:pt x="1546890" y="2347281"/>
                </a:cubicBezTo>
                <a:lnTo>
                  <a:pt x="1562707" y="2380153"/>
                </a:lnTo>
                <a:cubicBezTo>
                  <a:pt x="1564175" y="2383276"/>
                  <a:pt x="1565642" y="2386545"/>
                  <a:pt x="1567106" y="2389962"/>
                </a:cubicBezTo>
                <a:cubicBezTo>
                  <a:pt x="1568569" y="2393379"/>
                  <a:pt x="1570063" y="2396825"/>
                  <a:pt x="1571587" y="2400301"/>
                </a:cubicBezTo>
                <a:lnTo>
                  <a:pt x="1571762" y="2400301"/>
                </a:lnTo>
                <a:cubicBezTo>
                  <a:pt x="1573108" y="2396943"/>
                  <a:pt x="1574500" y="2393600"/>
                  <a:pt x="1575935" y="2390271"/>
                </a:cubicBezTo>
                <a:cubicBezTo>
                  <a:pt x="1577370" y="2386943"/>
                  <a:pt x="1578821" y="2383658"/>
                  <a:pt x="1580292" y="2380418"/>
                </a:cubicBezTo>
                <a:lnTo>
                  <a:pt x="1596198" y="2347369"/>
                </a:lnTo>
                <a:cubicBezTo>
                  <a:pt x="1596375" y="2346780"/>
                  <a:pt x="1596625" y="2346279"/>
                  <a:pt x="1596949" y="2345867"/>
                </a:cubicBezTo>
                <a:cubicBezTo>
                  <a:pt x="1597273" y="2345455"/>
                  <a:pt x="1597714" y="2345145"/>
                  <a:pt x="1598274" y="2344939"/>
                </a:cubicBezTo>
                <a:cubicBezTo>
                  <a:pt x="1598834" y="2344733"/>
                  <a:pt x="1599614" y="2344571"/>
                  <a:pt x="1600616" y="2344453"/>
                </a:cubicBezTo>
                <a:cubicBezTo>
                  <a:pt x="1601618" y="2344335"/>
                  <a:pt x="1602884" y="2344276"/>
                  <a:pt x="1604416" y="2344276"/>
                </a:cubicBezTo>
                <a:cubicBezTo>
                  <a:pt x="1606536" y="2344276"/>
                  <a:pt x="1608201" y="2344350"/>
                  <a:pt x="1609408" y="2344497"/>
                </a:cubicBezTo>
                <a:cubicBezTo>
                  <a:pt x="1610616" y="2344645"/>
                  <a:pt x="1611456" y="2344925"/>
                  <a:pt x="1611927" y="2345337"/>
                </a:cubicBezTo>
                <a:cubicBezTo>
                  <a:pt x="1612398" y="2345749"/>
                  <a:pt x="1612560" y="2346338"/>
                  <a:pt x="1612413" y="2347104"/>
                </a:cubicBezTo>
                <a:cubicBezTo>
                  <a:pt x="1612265" y="2347870"/>
                  <a:pt x="1611868" y="2348901"/>
                  <a:pt x="1611220" y="2350197"/>
                </a:cubicBezTo>
                <a:lnTo>
                  <a:pt x="1578878" y="2414705"/>
                </a:lnTo>
                <a:lnTo>
                  <a:pt x="1578878" y="2456855"/>
                </a:lnTo>
                <a:cubicBezTo>
                  <a:pt x="1578878" y="2457327"/>
                  <a:pt x="1578761" y="2457739"/>
                  <a:pt x="1578526" y="2458093"/>
                </a:cubicBezTo>
                <a:cubicBezTo>
                  <a:pt x="1578292" y="2458446"/>
                  <a:pt x="1577882" y="2458726"/>
                  <a:pt x="1577296" y="2458932"/>
                </a:cubicBezTo>
                <a:cubicBezTo>
                  <a:pt x="1576711" y="2459138"/>
                  <a:pt x="1575920" y="2459315"/>
                  <a:pt x="1574924" y="2459462"/>
                </a:cubicBezTo>
                <a:cubicBezTo>
                  <a:pt x="1573929" y="2459610"/>
                  <a:pt x="1572729" y="2459683"/>
                  <a:pt x="1571323" y="2459683"/>
                </a:cubicBezTo>
                <a:cubicBezTo>
                  <a:pt x="1569858" y="2459683"/>
                  <a:pt x="1568643" y="2459610"/>
                  <a:pt x="1567677" y="2459462"/>
                </a:cubicBezTo>
                <a:cubicBezTo>
                  <a:pt x="1566710" y="2459315"/>
                  <a:pt x="1565919" y="2459138"/>
                  <a:pt x="1565305" y="2458932"/>
                </a:cubicBezTo>
                <a:cubicBezTo>
                  <a:pt x="1564689" y="2458726"/>
                  <a:pt x="1564265" y="2458446"/>
                  <a:pt x="1564031" y="2458093"/>
                </a:cubicBezTo>
                <a:cubicBezTo>
                  <a:pt x="1563797" y="2457739"/>
                  <a:pt x="1563679" y="2457327"/>
                  <a:pt x="1563679" y="2456855"/>
                </a:cubicBezTo>
                <a:lnTo>
                  <a:pt x="1563679" y="2414705"/>
                </a:lnTo>
                <a:lnTo>
                  <a:pt x="1531338" y="2350197"/>
                </a:lnTo>
                <a:cubicBezTo>
                  <a:pt x="1530690" y="2348842"/>
                  <a:pt x="1530292" y="2347782"/>
                  <a:pt x="1530145" y="2347016"/>
                </a:cubicBezTo>
                <a:cubicBezTo>
                  <a:pt x="1529998" y="2346250"/>
                  <a:pt x="1530145" y="2345661"/>
                  <a:pt x="1530587" y="2345248"/>
                </a:cubicBezTo>
                <a:cubicBezTo>
                  <a:pt x="1531028" y="2344836"/>
                  <a:pt x="1531824" y="2344571"/>
                  <a:pt x="1532973" y="2344453"/>
                </a:cubicBezTo>
                <a:cubicBezTo>
                  <a:pt x="1534122" y="2344335"/>
                  <a:pt x="1535668" y="2344276"/>
                  <a:pt x="1537612" y="2344276"/>
                </a:cubicBezTo>
                <a:close/>
                <a:moveTo>
                  <a:pt x="1311947" y="2344276"/>
                </a:moveTo>
                <a:cubicBezTo>
                  <a:pt x="1313420" y="2344276"/>
                  <a:pt x="1314642" y="2344350"/>
                  <a:pt x="1315614" y="2344497"/>
                </a:cubicBezTo>
                <a:cubicBezTo>
                  <a:pt x="1316586" y="2344645"/>
                  <a:pt x="1317367" y="2344821"/>
                  <a:pt x="1317956" y="2345027"/>
                </a:cubicBezTo>
                <a:cubicBezTo>
                  <a:pt x="1318545" y="2345234"/>
                  <a:pt x="1318957" y="2345513"/>
                  <a:pt x="1319193" y="2345867"/>
                </a:cubicBezTo>
                <a:cubicBezTo>
                  <a:pt x="1319429" y="2346220"/>
                  <a:pt x="1319546" y="2346633"/>
                  <a:pt x="1319546" y="2347104"/>
                </a:cubicBezTo>
                <a:lnTo>
                  <a:pt x="1319546" y="2392878"/>
                </a:lnTo>
                <a:lnTo>
                  <a:pt x="1371593" y="2392878"/>
                </a:lnTo>
                <a:lnTo>
                  <a:pt x="1371593" y="2347104"/>
                </a:lnTo>
                <a:cubicBezTo>
                  <a:pt x="1371593" y="2346633"/>
                  <a:pt x="1371711" y="2346220"/>
                  <a:pt x="1371947" y="2345867"/>
                </a:cubicBezTo>
                <a:cubicBezTo>
                  <a:pt x="1372182" y="2345513"/>
                  <a:pt x="1372595" y="2345234"/>
                  <a:pt x="1373184" y="2345027"/>
                </a:cubicBezTo>
                <a:cubicBezTo>
                  <a:pt x="1373773" y="2344821"/>
                  <a:pt x="1374539" y="2344645"/>
                  <a:pt x="1375482" y="2344497"/>
                </a:cubicBezTo>
                <a:cubicBezTo>
                  <a:pt x="1376424" y="2344350"/>
                  <a:pt x="1377661" y="2344276"/>
                  <a:pt x="1379193" y="2344276"/>
                </a:cubicBezTo>
                <a:cubicBezTo>
                  <a:pt x="1380607" y="2344276"/>
                  <a:pt x="1381801" y="2344350"/>
                  <a:pt x="1382771" y="2344497"/>
                </a:cubicBezTo>
                <a:cubicBezTo>
                  <a:pt x="1383743" y="2344645"/>
                  <a:pt x="1384524" y="2344821"/>
                  <a:pt x="1385114" y="2345027"/>
                </a:cubicBezTo>
                <a:cubicBezTo>
                  <a:pt x="1385703" y="2345234"/>
                  <a:pt x="1386115" y="2345513"/>
                  <a:pt x="1386352" y="2345867"/>
                </a:cubicBezTo>
                <a:cubicBezTo>
                  <a:pt x="1386587" y="2346220"/>
                  <a:pt x="1386705" y="2346633"/>
                  <a:pt x="1386705" y="2347104"/>
                </a:cubicBezTo>
                <a:lnTo>
                  <a:pt x="1386705" y="2456855"/>
                </a:lnTo>
                <a:cubicBezTo>
                  <a:pt x="1386705" y="2457327"/>
                  <a:pt x="1386587" y="2457739"/>
                  <a:pt x="1386352" y="2458093"/>
                </a:cubicBezTo>
                <a:cubicBezTo>
                  <a:pt x="1386115" y="2458446"/>
                  <a:pt x="1385703" y="2458726"/>
                  <a:pt x="1385114" y="2458932"/>
                </a:cubicBezTo>
                <a:cubicBezTo>
                  <a:pt x="1384524" y="2459138"/>
                  <a:pt x="1383743" y="2459315"/>
                  <a:pt x="1382771" y="2459462"/>
                </a:cubicBezTo>
                <a:cubicBezTo>
                  <a:pt x="1381801" y="2459610"/>
                  <a:pt x="1380607" y="2459683"/>
                  <a:pt x="1379193" y="2459683"/>
                </a:cubicBezTo>
                <a:cubicBezTo>
                  <a:pt x="1377661" y="2459683"/>
                  <a:pt x="1376424" y="2459610"/>
                  <a:pt x="1375482" y="2459462"/>
                </a:cubicBezTo>
                <a:cubicBezTo>
                  <a:pt x="1374539" y="2459315"/>
                  <a:pt x="1373773" y="2459138"/>
                  <a:pt x="1373184" y="2458932"/>
                </a:cubicBezTo>
                <a:cubicBezTo>
                  <a:pt x="1372595" y="2458726"/>
                  <a:pt x="1372182" y="2458446"/>
                  <a:pt x="1371947" y="2458093"/>
                </a:cubicBezTo>
                <a:cubicBezTo>
                  <a:pt x="1371711" y="2457739"/>
                  <a:pt x="1371593" y="2457327"/>
                  <a:pt x="1371593" y="2456855"/>
                </a:cubicBezTo>
                <a:lnTo>
                  <a:pt x="1371593" y="2406133"/>
                </a:lnTo>
                <a:lnTo>
                  <a:pt x="1319546" y="2406133"/>
                </a:lnTo>
                <a:lnTo>
                  <a:pt x="1319546" y="2456855"/>
                </a:lnTo>
                <a:cubicBezTo>
                  <a:pt x="1319546" y="2457327"/>
                  <a:pt x="1319429" y="2457739"/>
                  <a:pt x="1319193" y="2458093"/>
                </a:cubicBezTo>
                <a:cubicBezTo>
                  <a:pt x="1318957" y="2458446"/>
                  <a:pt x="1318545" y="2458726"/>
                  <a:pt x="1317956" y="2458932"/>
                </a:cubicBezTo>
                <a:cubicBezTo>
                  <a:pt x="1317367" y="2459138"/>
                  <a:pt x="1316586" y="2459315"/>
                  <a:pt x="1315614" y="2459462"/>
                </a:cubicBezTo>
                <a:cubicBezTo>
                  <a:pt x="1314642" y="2459610"/>
                  <a:pt x="1313420" y="2459683"/>
                  <a:pt x="1311947" y="2459683"/>
                </a:cubicBezTo>
                <a:cubicBezTo>
                  <a:pt x="1310533" y="2459683"/>
                  <a:pt x="1309325" y="2459610"/>
                  <a:pt x="1308324" y="2459462"/>
                </a:cubicBezTo>
                <a:cubicBezTo>
                  <a:pt x="1307323" y="2459315"/>
                  <a:pt x="1306527" y="2459138"/>
                  <a:pt x="1305938" y="2458932"/>
                </a:cubicBezTo>
                <a:cubicBezTo>
                  <a:pt x="1305349" y="2458726"/>
                  <a:pt x="1304937" y="2458446"/>
                  <a:pt x="1304701" y="2458093"/>
                </a:cubicBezTo>
                <a:cubicBezTo>
                  <a:pt x="1304465" y="2457739"/>
                  <a:pt x="1304348" y="2457327"/>
                  <a:pt x="1304348" y="2456855"/>
                </a:cubicBezTo>
                <a:lnTo>
                  <a:pt x="1304348" y="2347104"/>
                </a:lnTo>
                <a:cubicBezTo>
                  <a:pt x="1304348" y="2346633"/>
                  <a:pt x="1304465" y="2346220"/>
                  <a:pt x="1304701" y="2345867"/>
                </a:cubicBezTo>
                <a:cubicBezTo>
                  <a:pt x="1304937" y="2345513"/>
                  <a:pt x="1305349" y="2345234"/>
                  <a:pt x="1305938" y="2345027"/>
                </a:cubicBezTo>
                <a:cubicBezTo>
                  <a:pt x="1306527" y="2344821"/>
                  <a:pt x="1307323" y="2344645"/>
                  <a:pt x="1308324" y="2344497"/>
                </a:cubicBezTo>
                <a:cubicBezTo>
                  <a:pt x="1309325" y="2344350"/>
                  <a:pt x="1310533" y="2344276"/>
                  <a:pt x="1311947" y="2344276"/>
                </a:cubicBezTo>
                <a:close/>
                <a:moveTo>
                  <a:pt x="1061362" y="2344276"/>
                </a:moveTo>
                <a:cubicBezTo>
                  <a:pt x="1063130" y="2344276"/>
                  <a:pt x="1064559" y="2344335"/>
                  <a:pt x="1065649" y="2344453"/>
                </a:cubicBezTo>
                <a:cubicBezTo>
                  <a:pt x="1066738" y="2344571"/>
                  <a:pt x="1067607" y="2344733"/>
                  <a:pt x="1068255" y="2344939"/>
                </a:cubicBezTo>
                <a:cubicBezTo>
                  <a:pt x="1068903" y="2345145"/>
                  <a:pt x="1069389" y="2345440"/>
                  <a:pt x="1069713" y="2345823"/>
                </a:cubicBezTo>
                <a:cubicBezTo>
                  <a:pt x="1070037" y="2346206"/>
                  <a:pt x="1070346" y="2346692"/>
                  <a:pt x="1070641" y="2347281"/>
                </a:cubicBezTo>
                <a:lnTo>
                  <a:pt x="1086458" y="2380153"/>
                </a:lnTo>
                <a:cubicBezTo>
                  <a:pt x="1087926" y="2383276"/>
                  <a:pt x="1089392" y="2386545"/>
                  <a:pt x="1090856" y="2389962"/>
                </a:cubicBezTo>
                <a:cubicBezTo>
                  <a:pt x="1092320" y="2393379"/>
                  <a:pt x="1093814" y="2396825"/>
                  <a:pt x="1095338" y="2400301"/>
                </a:cubicBezTo>
                <a:lnTo>
                  <a:pt x="1095513" y="2400301"/>
                </a:lnTo>
                <a:cubicBezTo>
                  <a:pt x="1096860" y="2396943"/>
                  <a:pt x="1098251" y="2393600"/>
                  <a:pt x="1099686" y="2390271"/>
                </a:cubicBezTo>
                <a:cubicBezTo>
                  <a:pt x="1101120" y="2386943"/>
                  <a:pt x="1102575" y="2383658"/>
                  <a:pt x="1104045" y="2380418"/>
                </a:cubicBezTo>
                <a:lnTo>
                  <a:pt x="1119951" y="2347369"/>
                </a:lnTo>
                <a:cubicBezTo>
                  <a:pt x="1120129" y="2346780"/>
                  <a:pt x="1120379" y="2346279"/>
                  <a:pt x="1120703" y="2345867"/>
                </a:cubicBezTo>
                <a:cubicBezTo>
                  <a:pt x="1121027" y="2345455"/>
                  <a:pt x="1121469" y="2345145"/>
                  <a:pt x="1122028" y="2344939"/>
                </a:cubicBezTo>
                <a:cubicBezTo>
                  <a:pt x="1122588" y="2344733"/>
                  <a:pt x="1123368" y="2344571"/>
                  <a:pt x="1124369" y="2344453"/>
                </a:cubicBezTo>
                <a:cubicBezTo>
                  <a:pt x="1125372" y="2344335"/>
                  <a:pt x="1126637" y="2344276"/>
                  <a:pt x="1128170" y="2344276"/>
                </a:cubicBezTo>
                <a:cubicBezTo>
                  <a:pt x="1130291" y="2344276"/>
                  <a:pt x="1131954" y="2344350"/>
                  <a:pt x="1133162" y="2344497"/>
                </a:cubicBezTo>
                <a:cubicBezTo>
                  <a:pt x="1134370" y="2344645"/>
                  <a:pt x="1135210" y="2344925"/>
                  <a:pt x="1135681" y="2345337"/>
                </a:cubicBezTo>
                <a:cubicBezTo>
                  <a:pt x="1136151" y="2345749"/>
                  <a:pt x="1136314" y="2346338"/>
                  <a:pt x="1136167" y="2347104"/>
                </a:cubicBezTo>
                <a:cubicBezTo>
                  <a:pt x="1136019" y="2347870"/>
                  <a:pt x="1135622" y="2348901"/>
                  <a:pt x="1134974" y="2350197"/>
                </a:cubicBezTo>
                <a:lnTo>
                  <a:pt x="1102629" y="2414705"/>
                </a:lnTo>
                <a:lnTo>
                  <a:pt x="1102629" y="2456855"/>
                </a:lnTo>
                <a:cubicBezTo>
                  <a:pt x="1102629" y="2457327"/>
                  <a:pt x="1102513" y="2457739"/>
                  <a:pt x="1102279" y="2458093"/>
                </a:cubicBezTo>
                <a:cubicBezTo>
                  <a:pt x="1102045" y="2458446"/>
                  <a:pt x="1101633" y="2458726"/>
                  <a:pt x="1101048" y="2458932"/>
                </a:cubicBezTo>
                <a:cubicBezTo>
                  <a:pt x="1100462" y="2459138"/>
                  <a:pt x="1099672" y="2459315"/>
                  <a:pt x="1098676" y="2459462"/>
                </a:cubicBezTo>
                <a:cubicBezTo>
                  <a:pt x="1097680" y="2459610"/>
                  <a:pt x="1096480" y="2459683"/>
                  <a:pt x="1095074" y="2459683"/>
                </a:cubicBezTo>
                <a:cubicBezTo>
                  <a:pt x="1093610" y="2459683"/>
                  <a:pt x="1092394" y="2459610"/>
                  <a:pt x="1091427" y="2459462"/>
                </a:cubicBezTo>
                <a:cubicBezTo>
                  <a:pt x="1090460" y="2459315"/>
                  <a:pt x="1089670" y="2459138"/>
                  <a:pt x="1089055" y="2458932"/>
                </a:cubicBezTo>
                <a:cubicBezTo>
                  <a:pt x="1088440" y="2458726"/>
                  <a:pt x="1088016" y="2458446"/>
                  <a:pt x="1087781" y="2458093"/>
                </a:cubicBezTo>
                <a:cubicBezTo>
                  <a:pt x="1087547" y="2457739"/>
                  <a:pt x="1087430" y="2457327"/>
                  <a:pt x="1087430" y="2456855"/>
                </a:cubicBezTo>
                <a:lnTo>
                  <a:pt x="1087430" y="2414705"/>
                </a:lnTo>
                <a:lnTo>
                  <a:pt x="1055089" y="2350197"/>
                </a:lnTo>
                <a:cubicBezTo>
                  <a:pt x="1054442" y="2348842"/>
                  <a:pt x="1054044" y="2347782"/>
                  <a:pt x="1053896" y="2347016"/>
                </a:cubicBezTo>
                <a:cubicBezTo>
                  <a:pt x="1053749" y="2346250"/>
                  <a:pt x="1053896" y="2345661"/>
                  <a:pt x="1054337" y="2345248"/>
                </a:cubicBezTo>
                <a:cubicBezTo>
                  <a:pt x="1054780" y="2344836"/>
                  <a:pt x="1055576" y="2344571"/>
                  <a:pt x="1056724" y="2344453"/>
                </a:cubicBezTo>
                <a:cubicBezTo>
                  <a:pt x="1057873" y="2344335"/>
                  <a:pt x="1059419" y="2344276"/>
                  <a:pt x="1061362" y="2344276"/>
                </a:cubicBezTo>
                <a:close/>
                <a:moveTo>
                  <a:pt x="845225" y="2344276"/>
                </a:moveTo>
                <a:cubicBezTo>
                  <a:pt x="846698" y="2344276"/>
                  <a:pt x="847920" y="2344350"/>
                  <a:pt x="848892" y="2344497"/>
                </a:cubicBezTo>
                <a:cubicBezTo>
                  <a:pt x="849864" y="2344645"/>
                  <a:pt x="850645" y="2344821"/>
                  <a:pt x="851234" y="2345027"/>
                </a:cubicBezTo>
                <a:cubicBezTo>
                  <a:pt x="851824" y="2345234"/>
                  <a:pt x="852236" y="2345513"/>
                  <a:pt x="852473" y="2345867"/>
                </a:cubicBezTo>
                <a:cubicBezTo>
                  <a:pt x="852708" y="2346220"/>
                  <a:pt x="852827" y="2346633"/>
                  <a:pt x="852827" y="2347104"/>
                </a:cubicBezTo>
                <a:lnTo>
                  <a:pt x="852827" y="2392878"/>
                </a:lnTo>
                <a:lnTo>
                  <a:pt x="904872" y="2392878"/>
                </a:lnTo>
                <a:lnTo>
                  <a:pt x="904872" y="2347104"/>
                </a:lnTo>
                <a:cubicBezTo>
                  <a:pt x="904872" y="2346633"/>
                  <a:pt x="904989" y="2346220"/>
                  <a:pt x="905226" y="2345867"/>
                </a:cubicBezTo>
                <a:cubicBezTo>
                  <a:pt x="905461" y="2345513"/>
                  <a:pt x="905873" y="2345234"/>
                  <a:pt x="906463" y="2345027"/>
                </a:cubicBezTo>
                <a:cubicBezTo>
                  <a:pt x="907052" y="2344821"/>
                  <a:pt x="907817" y="2344645"/>
                  <a:pt x="908761" y="2344497"/>
                </a:cubicBezTo>
                <a:cubicBezTo>
                  <a:pt x="909703" y="2344350"/>
                  <a:pt x="910940" y="2344276"/>
                  <a:pt x="912472" y="2344276"/>
                </a:cubicBezTo>
                <a:cubicBezTo>
                  <a:pt x="913885" y="2344276"/>
                  <a:pt x="915078" y="2344350"/>
                  <a:pt x="916051" y="2344497"/>
                </a:cubicBezTo>
                <a:cubicBezTo>
                  <a:pt x="917022" y="2344645"/>
                  <a:pt x="917803" y="2344821"/>
                  <a:pt x="918392" y="2345027"/>
                </a:cubicBezTo>
                <a:cubicBezTo>
                  <a:pt x="918980" y="2345234"/>
                  <a:pt x="919393" y="2345513"/>
                  <a:pt x="919629" y="2345867"/>
                </a:cubicBezTo>
                <a:cubicBezTo>
                  <a:pt x="919865" y="2346220"/>
                  <a:pt x="919983" y="2346633"/>
                  <a:pt x="919983" y="2347104"/>
                </a:cubicBezTo>
                <a:lnTo>
                  <a:pt x="919983" y="2456855"/>
                </a:lnTo>
                <a:cubicBezTo>
                  <a:pt x="919983" y="2457327"/>
                  <a:pt x="919865" y="2457739"/>
                  <a:pt x="919629" y="2458093"/>
                </a:cubicBezTo>
                <a:cubicBezTo>
                  <a:pt x="919393" y="2458446"/>
                  <a:pt x="918980" y="2458726"/>
                  <a:pt x="918392" y="2458932"/>
                </a:cubicBezTo>
                <a:cubicBezTo>
                  <a:pt x="917803" y="2459138"/>
                  <a:pt x="917022" y="2459315"/>
                  <a:pt x="916051" y="2459462"/>
                </a:cubicBezTo>
                <a:cubicBezTo>
                  <a:pt x="915078" y="2459610"/>
                  <a:pt x="913885" y="2459683"/>
                  <a:pt x="912472" y="2459683"/>
                </a:cubicBezTo>
                <a:cubicBezTo>
                  <a:pt x="910940" y="2459683"/>
                  <a:pt x="909703" y="2459610"/>
                  <a:pt x="908761" y="2459462"/>
                </a:cubicBezTo>
                <a:cubicBezTo>
                  <a:pt x="907817" y="2459315"/>
                  <a:pt x="907052" y="2459138"/>
                  <a:pt x="906463" y="2458932"/>
                </a:cubicBezTo>
                <a:cubicBezTo>
                  <a:pt x="905873" y="2458726"/>
                  <a:pt x="905461" y="2458446"/>
                  <a:pt x="905226" y="2458093"/>
                </a:cubicBezTo>
                <a:cubicBezTo>
                  <a:pt x="904989" y="2457739"/>
                  <a:pt x="904872" y="2457327"/>
                  <a:pt x="904872" y="2456855"/>
                </a:cubicBezTo>
                <a:lnTo>
                  <a:pt x="904872" y="2406133"/>
                </a:lnTo>
                <a:lnTo>
                  <a:pt x="852827" y="2406133"/>
                </a:lnTo>
                <a:lnTo>
                  <a:pt x="852827" y="2456855"/>
                </a:lnTo>
                <a:cubicBezTo>
                  <a:pt x="852827" y="2457327"/>
                  <a:pt x="852708" y="2457739"/>
                  <a:pt x="852473" y="2458093"/>
                </a:cubicBezTo>
                <a:cubicBezTo>
                  <a:pt x="852236" y="2458446"/>
                  <a:pt x="851824" y="2458726"/>
                  <a:pt x="851234" y="2458932"/>
                </a:cubicBezTo>
                <a:cubicBezTo>
                  <a:pt x="850645" y="2459138"/>
                  <a:pt x="849864" y="2459315"/>
                  <a:pt x="848892" y="2459462"/>
                </a:cubicBezTo>
                <a:cubicBezTo>
                  <a:pt x="847920" y="2459610"/>
                  <a:pt x="846698" y="2459683"/>
                  <a:pt x="845225" y="2459683"/>
                </a:cubicBezTo>
                <a:cubicBezTo>
                  <a:pt x="843810" y="2459683"/>
                  <a:pt x="842604" y="2459610"/>
                  <a:pt x="841603" y="2459462"/>
                </a:cubicBezTo>
                <a:cubicBezTo>
                  <a:pt x="840601" y="2459315"/>
                  <a:pt x="839805" y="2459138"/>
                  <a:pt x="839216" y="2458932"/>
                </a:cubicBezTo>
                <a:cubicBezTo>
                  <a:pt x="838627" y="2458726"/>
                  <a:pt x="838215" y="2458446"/>
                  <a:pt x="837979" y="2458093"/>
                </a:cubicBezTo>
                <a:cubicBezTo>
                  <a:pt x="837744" y="2457739"/>
                  <a:pt x="837625" y="2457327"/>
                  <a:pt x="837625" y="2456855"/>
                </a:cubicBezTo>
                <a:lnTo>
                  <a:pt x="837625" y="2347104"/>
                </a:lnTo>
                <a:cubicBezTo>
                  <a:pt x="837625" y="2346633"/>
                  <a:pt x="837744" y="2346220"/>
                  <a:pt x="837979" y="2345867"/>
                </a:cubicBezTo>
                <a:cubicBezTo>
                  <a:pt x="838215" y="2345513"/>
                  <a:pt x="838627" y="2345234"/>
                  <a:pt x="839216" y="2345027"/>
                </a:cubicBezTo>
                <a:cubicBezTo>
                  <a:pt x="839805" y="2344821"/>
                  <a:pt x="840601" y="2344645"/>
                  <a:pt x="841603" y="2344497"/>
                </a:cubicBezTo>
                <a:cubicBezTo>
                  <a:pt x="842604" y="2344350"/>
                  <a:pt x="843810" y="2344276"/>
                  <a:pt x="845225" y="2344276"/>
                </a:cubicBezTo>
                <a:close/>
                <a:moveTo>
                  <a:pt x="594632" y="2344276"/>
                </a:moveTo>
                <a:cubicBezTo>
                  <a:pt x="596399" y="2344276"/>
                  <a:pt x="597828" y="2344335"/>
                  <a:pt x="598940" y="2344453"/>
                </a:cubicBezTo>
                <a:cubicBezTo>
                  <a:pt x="600030" y="2344571"/>
                  <a:pt x="600900" y="2344733"/>
                  <a:pt x="601548" y="2344939"/>
                </a:cubicBezTo>
                <a:cubicBezTo>
                  <a:pt x="602197" y="2345145"/>
                  <a:pt x="602682" y="2345440"/>
                  <a:pt x="603006" y="2345823"/>
                </a:cubicBezTo>
                <a:cubicBezTo>
                  <a:pt x="603330" y="2346206"/>
                  <a:pt x="603639" y="2346692"/>
                  <a:pt x="603933" y="2347281"/>
                </a:cubicBezTo>
                <a:lnTo>
                  <a:pt x="619751" y="2380153"/>
                </a:lnTo>
                <a:cubicBezTo>
                  <a:pt x="621219" y="2383276"/>
                  <a:pt x="622685" y="2386545"/>
                  <a:pt x="624149" y="2389962"/>
                </a:cubicBezTo>
                <a:cubicBezTo>
                  <a:pt x="625613" y="2393379"/>
                  <a:pt x="627107" y="2396825"/>
                  <a:pt x="628631" y="2400301"/>
                </a:cubicBezTo>
                <a:lnTo>
                  <a:pt x="628806" y="2400301"/>
                </a:lnTo>
                <a:cubicBezTo>
                  <a:pt x="630153" y="2396943"/>
                  <a:pt x="631543" y="2393600"/>
                  <a:pt x="632979" y="2390271"/>
                </a:cubicBezTo>
                <a:cubicBezTo>
                  <a:pt x="634413" y="2386943"/>
                  <a:pt x="635865" y="2383658"/>
                  <a:pt x="637335" y="2380418"/>
                </a:cubicBezTo>
                <a:lnTo>
                  <a:pt x="653243" y="2347369"/>
                </a:lnTo>
                <a:cubicBezTo>
                  <a:pt x="653420" y="2346780"/>
                  <a:pt x="653669" y="2346279"/>
                  <a:pt x="653993" y="2345867"/>
                </a:cubicBezTo>
                <a:cubicBezTo>
                  <a:pt x="654317" y="2345455"/>
                  <a:pt x="654759" y="2345145"/>
                  <a:pt x="655320" y="2344939"/>
                </a:cubicBezTo>
                <a:cubicBezTo>
                  <a:pt x="655879" y="2344733"/>
                  <a:pt x="656658" y="2344571"/>
                  <a:pt x="657661" y="2344453"/>
                </a:cubicBezTo>
                <a:cubicBezTo>
                  <a:pt x="658661" y="2344335"/>
                  <a:pt x="659929" y="2344276"/>
                  <a:pt x="661460" y="2344276"/>
                </a:cubicBezTo>
                <a:cubicBezTo>
                  <a:pt x="663581" y="2344276"/>
                  <a:pt x="665246" y="2344350"/>
                  <a:pt x="666453" y="2344497"/>
                </a:cubicBezTo>
                <a:cubicBezTo>
                  <a:pt x="667660" y="2344645"/>
                  <a:pt x="668500" y="2344925"/>
                  <a:pt x="668971" y="2345337"/>
                </a:cubicBezTo>
                <a:cubicBezTo>
                  <a:pt x="669443" y="2345749"/>
                  <a:pt x="669606" y="2346338"/>
                  <a:pt x="669457" y="2347104"/>
                </a:cubicBezTo>
                <a:cubicBezTo>
                  <a:pt x="669311" y="2347870"/>
                  <a:pt x="668914" y="2348901"/>
                  <a:pt x="668265" y="2350197"/>
                </a:cubicBezTo>
                <a:lnTo>
                  <a:pt x="635923" y="2414705"/>
                </a:lnTo>
                <a:lnTo>
                  <a:pt x="635923" y="2456855"/>
                </a:lnTo>
                <a:cubicBezTo>
                  <a:pt x="635923" y="2457327"/>
                  <a:pt x="635806" y="2457739"/>
                  <a:pt x="635571" y="2458093"/>
                </a:cubicBezTo>
                <a:cubicBezTo>
                  <a:pt x="635336" y="2458446"/>
                  <a:pt x="634927" y="2458726"/>
                  <a:pt x="634342" y="2458932"/>
                </a:cubicBezTo>
                <a:cubicBezTo>
                  <a:pt x="633755" y="2459138"/>
                  <a:pt x="632965" y="2459315"/>
                  <a:pt x="631969" y="2459462"/>
                </a:cubicBezTo>
                <a:cubicBezTo>
                  <a:pt x="630974" y="2459610"/>
                  <a:pt x="629773" y="2459683"/>
                  <a:pt x="628366" y="2459683"/>
                </a:cubicBezTo>
                <a:cubicBezTo>
                  <a:pt x="626902" y="2459683"/>
                  <a:pt x="625687" y="2459610"/>
                  <a:pt x="624720" y="2459462"/>
                </a:cubicBezTo>
                <a:cubicBezTo>
                  <a:pt x="623753" y="2459315"/>
                  <a:pt x="622964" y="2459138"/>
                  <a:pt x="622349" y="2458932"/>
                </a:cubicBezTo>
                <a:cubicBezTo>
                  <a:pt x="621734" y="2458726"/>
                  <a:pt x="621309" y="2458446"/>
                  <a:pt x="621074" y="2458093"/>
                </a:cubicBezTo>
                <a:cubicBezTo>
                  <a:pt x="620841" y="2457739"/>
                  <a:pt x="620724" y="2457327"/>
                  <a:pt x="620724" y="2456855"/>
                </a:cubicBezTo>
                <a:lnTo>
                  <a:pt x="620724" y="2414705"/>
                </a:lnTo>
                <a:lnTo>
                  <a:pt x="588358" y="2350197"/>
                </a:lnTo>
                <a:cubicBezTo>
                  <a:pt x="587710" y="2348842"/>
                  <a:pt x="587312" y="2347782"/>
                  <a:pt x="587165" y="2347016"/>
                </a:cubicBezTo>
                <a:cubicBezTo>
                  <a:pt x="587018" y="2346250"/>
                  <a:pt x="587165" y="2345661"/>
                  <a:pt x="587607" y="2345248"/>
                </a:cubicBezTo>
                <a:cubicBezTo>
                  <a:pt x="588049" y="2344836"/>
                  <a:pt x="588844" y="2344571"/>
                  <a:pt x="589993" y="2344453"/>
                </a:cubicBezTo>
                <a:cubicBezTo>
                  <a:pt x="591142" y="2344335"/>
                  <a:pt x="592688" y="2344276"/>
                  <a:pt x="594632" y="2344276"/>
                </a:cubicBezTo>
                <a:close/>
                <a:moveTo>
                  <a:pt x="368967" y="2344276"/>
                </a:moveTo>
                <a:cubicBezTo>
                  <a:pt x="370440" y="2344276"/>
                  <a:pt x="371662" y="2344350"/>
                  <a:pt x="372635" y="2344497"/>
                </a:cubicBezTo>
                <a:cubicBezTo>
                  <a:pt x="373607" y="2344645"/>
                  <a:pt x="374387" y="2344821"/>
                  <a:pt x="374976" y="2345027"/>
                </a:cubicBezTo>
                <a:cubicBezTo>
                  <a:pt x="375566" y="2345234"/>
                  <a:pt x="375978" y="2345513"/>
                  <a:pt x="376213" y="2345867"/>
                </a:cubicBezTo>
                <a:cubicBezTo>
                  <a:pt x="376449" y="2346220"/>
                  <a:pt x="376567" y="2346633"/>
                  <a:pt x="376567" y="2347104"/>
                </a:cubicBezTo>
                <a:lnTo>
                  <a:pt x="376567" y="2392878"/>
                </a:lnTo>
                <a:lnTo>
                  <a:pt x="428614" y="2392878"/>
                </a:lnTo>
                <a:lnTo>
                  <a:pt x="428614" y="2347104"/>
                </a:lnTo>
                <a:cubicBezTo>
                  <a:pt x="428614" y="2346633"/>
                  <a:pt x="428732" y="2346220"/>
                  <a:pt x="428968" y="2345867"/>
                </a:cubicBezTo>
                <a:cubicBezTo>
                  <a:pt x="429204" y="2345513"/>
                  <a:pt x="429616" y="2345234"/>
                  <a:pt x="430205" y="2345027"/>
                </a:cubicBezTo>
                <a:cubicBezTo>
                  <a:pt x="430794" y="2344821"/>
                  <a:pt x="431560" y="2344645"/>
                  <a:pt x="432503" y="2344497"/>
                </a:cubicBezTo>
                <a:cubicBezTo>
                  <a:pt x="433445" y="2344350"/>
                  <a:pt x="434682" y="2344276"/>
                  <a:pt x="436214" y="2344276"/>
                </a:cubicBezTo>
                <a:cubicBezTo>
                  <a:pt x="437628" y="2344276"/>
                  <a:pt x="438821" y="2344350"/>
                  <a:pt x="439793" y="2344497"/>
                </a:cubicBezTo>
                <a:cubicBezTo>
                  <a:pt x="440765" y="2344645"/>
                  <a:pt x="441546" y="2344821"/>
                  <a:pt x="442135" y="2345027"/>
                </a:cubicBezTo>
                <a:cubicBezTo>
                  <a:pt x="442724" y="2345234"/>
                  <a:pt x="443136" y="2345513"/>
                  <a:pt x="443372" y="2345867"/>
                </a:cubicBezTo>
                <a:cubicBezTo>
                  <a:pt x="443607" y="2346220"/>
                  <a:pt x="443725" y="2346633"/>
                  <a:pt x="443725" y="2347104"/>
                </a:cubicBezTo>
                <a:lnTo>
                  <a:pt x="443725" y="2456855"/>
                </a:lnTo>
                <a:cubicBezTo>
                  <a:pt x="443725" y="2457327"/>
                  <a:pt x="443607" y="2457739"/>
                  <a:pt x="443372" y="2458093"/>
                </a:cubicBezTo>
                <a:cubicBezTo>
                  <a:pt x="443136" y="2458446"/>
                  <a:pt x="442724" y="2458726"/>
                  <a:pt x="442135" y="2458932"/>
                </a:cubicBezTo>
                <a:cubicBezTo>
                  <a:pt x="441546" y="2459138"/>
                  <a:pt x="440765" y="2459315"/>
                  <a:pt x="439793" y="2459462"/>
                </a:cubicBezTo>
                <a:cubicBezTo>
                  <a:pt x="438821" y="2459610"/>
                  <a:pt x="437628" y="2459683"/>
                  <a:pt x="436214" y="2459683"/>
                </a:cubicBezTo>
                <a:cubicBezTo>
                  <a:pt x="434682" y="2459683"/>
                  <a:pt x="433445" y="2459610"/>
                  <a:pt x="432503" y="2459462"/>
                </a:cubicBezTo>
                <a:cubicBezTo>
                  <a:pt x="431560" y="2459315"/>
                  <a:pt x="430794" y="2459138"/>
                  <a:pt x="430205" y="2458932"/>
                </a:cubicBezTo>
                <a:cubicBezTo>
                  <a:pt x="429616" y="2458726"/>
                  <a:pt x="429204" y="2458446"/>
                  <a:pt x="428968" y="2458093"/>
                </a:cubicBezTo>
                <a:cubicBezTo>
                  <a:pt x="428732" y="2457739"/>
                  <a:pt x="428614" y="2457327"/>
                  <a:pt x="428614" y="2456855"/>
                </a:cubicBezTo>
                <a:lnTo>
                  <a:pt x="428614" y="2406133"/>
                </a:lnTo>
                <a:lnTo>
                  <a:pt x="376567" y="2406133"/>
                </a:lnTo>
                <a:lnTo>
                  <a:pt x="376567" y="2456855"/>
                </a:lnTo>
                <a:cubicBezTo>
                  <a:pt x="376567" y="2457327"/>
                  <a:pt x="376449" y="2457739"/>
                  <a:pt x="376213" y="2458093"/>
                </a:cubicBezTo>
                <a:cubicBezTo>
                  <a:pt x="375978" y="2458446"/>
                  <a:pt x="375566" y="2458726"/>
                  <a:pt x="374976" y="2458932"/>
                </a:cubicBezTo>
                <a:cubicBezTo>
                  <a:pt x="374387" y="2459138"/>
                  <a:pt x="373607" y="2459315"/>
                  <a:pt x="372635" y="2459462"/>
                </a:cubicBezTo>
                <a:cubicBezTo>
                  <a:pt x="371662" y="2459610"/>
                  <a:pt x="370440" y="2459683"/>
                  <a:pt x="368967" y="2459683"/>
                </a:cubicBezTo>
                <a:cubicBezTo>
                  <a:pt x="367553" y="2459683"/>
                  <a:pt x="366346" y="2459610"/>
                  <a:pt x="365344" y="2459462"/>
                </a:cubicBezTo>
                <a:cubicBezTo>
                  <a:pt x="364343" y="2459315"/>
                  <a:pt x="363548" y="2459138"/>
                  <a:pt x="362958" y="2458932"/>
                </a:cubicBezTo>
                <a:cubicBezTo>
                  <a:pt x="362369" y="2458726"/>
                  <a:pt x="361957" y="2458446"/>
                  <a:pt x="361721" y="2458093"/>
                </a:cubicBezTo>
                <a:cubicBezTo>
                  <a:pt x="361486" y="2457739"/>
                  <a:pt x="361368" y="2457327"/>
                  <a:pt x="361368" y="2456855"/>
                </a:cubicBezTo>
                <a:lnTo>
                  <a:pt x="361368" y="2347104"/>
                </a:lnTo>
                <a:cubicBezTo>
                  <a:pt x="361368" y="2346633"/>
                  <a:pt x="361486" y="2346220"/>
                  <a:pt x="361721" y="2345867"/>
                </a:cubicBezTo>
                <a:cubicBezTo>
                  <a:pt x="361957" y="2345513"/>
                  <a:pt x="362369" y="2345234"/>
                  <a:pt x="362958" y="2345027"/>
                </a:cubicBezTo>
                <a:cubicBezTo>
                  <a:pt x="363548" y="2344821"/>
                  <a:pt x="364343" y="2344645"/>
                  <a:pt x="365344" y="2344497"/>
                </a:cubicBezTo>
                <a:cubicBezTo>
                  <a:pt x="366346" y="2344350"/>
                  <a:pt x="367553" y="2344276"/>
                  <a:pt x="368967" y="2344276"/>
                </a:cubicBezTo>
                <a:close/>
                <a:moveTo>
                  <a:pt x="118384" y="2344276"/>
                </a:moveTo>
                <a:cubicBezTo>
                  <a:pt x="120151" y="2344276"/>
                  <a:pt x="121580" y="2344335"/>
                  <a:pt x="122670" y="2344453"/>
                </a:cubicBezTo>
                <a:cubicBezTo>
                  <a:pt x="123760" y="2344571"/>
                  <a:pt x="124629" y="2344733"/>
                  <a:pt x="125277" y="2344939"/>
                </a:cubicBezTo>
                <a:cubicBezTo>
                  <a:pt x="125925" y="2345145"/>
                  <a:pt x="126411" y="2345440"/>
                  <a:pt x="126735" y="2345823"/>
                </a:cubicBezTo>
                <a:cubicBezTo>
                  <a:pt x="127059" y="2346206"/>
                  <a:pt x="127368" y="2346692"/>
                  <a:pt x="127663" y="2347281"/>
                </a:cubicBezTo>
                <a:lnTo>
                  <a:pt x="143480" y="2380153"/>
                </a:lnTo>
                <a:cubicBezTo>
                  <a:pt x="144948" y="2383276"/>
                  <a:pt x="146414" y="2386545"/>
                  <a:pt x="147878" y="2389962"/>
                </a:cubicBezTo>
                <a:cubicBezTo>
                  <a:pt x="149342" y="2393379"/>
                  <a:pt x="150836" y="2396825"/>
                  <a:pt x="152360" y="2400301"/>
                </a:cubicBezTo>
                <a:lnTo>
                  <a:pt x="152535" y="2400301"/>
                </a:lnTo>
                <a:cubicBezTo>
                  <a:pt x="153882" y="2396943"/>
                  <a:pt x="155272" y="2393600"/>
                  <a:pt x="156708" y="2390271"/>
                </a:cubicBezTo>
                <a:cubicBezTo>
                  <a:pt x="158143" y="2386943"/>
                  <a:pt x="159595" y="2383658"/>
                  <a:pt x="161065" y="2380418"/>
                </a:cubicBezTo>
                <a:lnTo>
                  <a:pt x="176971" y="2347369"/>
                </a:lnTo>
                <a:cubicBezTo>
                  <a:pt x="177148" y="2346780"/>
                  <a:pt x="177398" y="2346279"/>
                  <a:pt x="177722" y="2345867"/>
                </a:cubicBezTo>
                <a:cubicBezTo>
                  <a:pt x="178046" y="2345455"/>
                  <a:pt x="178488" y="2345145"/>
                  <a:pt x="179048" y="2344939"/>
                </a:cubicBezTo>
                <a:cubicBezTo>
                  <a:pt x="179607" y="2344733"/>
                  <a:pt x="180388" y="2344571"/>
                  <a:pt x="181389" y="2344453"/>
                </a:cubicBezTo>
                <a:cubicBezTo>
                  <a:pt x="182391" y="2344335"/>
                  <a:pt x="183657" y="2344276"/>
                  <a:pt x="185189" y="2344276"/>
                </a:cubicBezTo>
                <a:cubicBezTo>
                  <a:pt x="187310" y="2344276"/>
                  <a:pt x="188974" y="2344350"/>
                  <a:pt x="190182" y="2344497"/>
                </a:cubicBezTo>
                <a:cubicBezTo>
                  <a:pt x="191390" y="2344645"/>
                  <a:pt x="192229" y="2344925"/>
                  <a:pt x="192700" y="2345337"/>
                </a:cubicBezTo>
                <a:cubicBezTo>
                  <a:pt x="193171" y="2345749"/>
                  <a:pt x="193334" y="2346338"/>
                  <a:pt x="193186" y="2347104"/>
                </a:cubicBezTo>
                <a:cubicBezTo>
                  <a:pt x="193039" y="2347870"/>
                  <a:pt x="192641" y="2348901"/>
                  <a:pt x="191993" y="2350197"/>
                </a:cubicBezTo>
                <a:lnTo>
                  <a:pt x="159651" y="2414705"/>
                </a:lnTo>
                <a:lnTo>
                  <a:pt x="159651" y="2456855"/>
                </a:lnTo>
                <a:cubicBezTo>
                  <a:pt x="159651" y="2457327"/>
                  <a:pt x="159534" y="2457739"/>
                  <a:pt x="159300" y="2458093"/>
                </a:cubicBezTo>
                <a:cubicBezTo>
                  <a:pt x="159066" y="2458446"/>
                  <a:pt x="158656" y="2458726"/>
                  <a:pt x="158070" y="2458932"/>
                </a:cubicBezTo>
                <a:cubicBezTo>
                  <a:pt x="157484" y="2459138"/>
                  <a:pt x="156693" y="2459315"/>
                  <a:pt x="155698" y="2459462"/>
                </a:cubicBezTo>
                <a:cubicBezTo>
                  <a:pt x="154702" y="2459610"/>
                  <a:pt x="153501" y="2459683"/>
                  <a:pt x="152096" y="2459683"/>
                </a:cubicBezTo>
                <a:cubicBezTo>
                  <a:pt x="150631" y="2459683"/>
                  <a:pt x="149416" y="2459610"/>
                  <a:pt x="148449" y="2459462"/>
                </a:cubicBezTo>
                <a:cubicBezTo>
                  <a:pt x="147483" y="2459315"/>
                  <a:pt x="146692" y="2459138"/>
                  <a:pt x="146077" y="2458932"/>
                </a:cubicBezTo>
                <a:cubicBezTo>
                  <a:pt x="145462" y="2458726"/>
                  <a:pt x="145038" y="2458446"/>
                  <a:pt x="144804" y="2458093"/>
                </a:cubicBezTo>
                <a:cubicBezTo>
                  <a:pt x="144569" y="2457739"/>
                  <a:pt x="144452" y="2457327"/>
                  <a:pt x="144452" y="2456855"/>
                </a:cubicBezTo>
                <a:lnTo>
                  <a:pt x="144452" y="2414705"/>
                </a:lnTo>
                <a:lnTo>
                  <a:pt x="112110" y="2350197"/>
                </a:lnTo>
                <a:cubicBezTo>
                  <a:pt x="111462" y="2348842"/>
                  <a:pt x="111064" y="2347782"/>
                  <a:pt x="110917" y="2347016"/>
                </a:cubicBezTo>
                <a:cubicBezTo>
                  <a:pt x="110770" y="2346250"/>
                  <a:pt x="110917" y="2345661"/>
                  <a:pt x="111359" y="2345248"/>
                </a:cubicBezTo>
                <a:cubicBezTo>
                  <a:pt x="111801" y="2344836"/>
                  <a:pt x="112596" y="2344571"/>
                  <a:pt x="113745" y="2344453"/>
                </a:cubicBezTo>
                <a:cubicBezTo>
                  <a:pt x="114894" y="2344335"/>
                  <a:pt x="116440" y="2344276"/>
                  <a:pt x="118384" y="2344276"/>
                </a:cubicBezTo>
                <a:close/>
                <a:moveTo>
                  <a:pt x="8524317" y="2343128"/>
                </a:moveTo>
                <a:cubicBezTo>
                  <a:pt x="8526850" y="2343128"/>
                  <a:pt x="8529398" y="2343348"/>
                  <a:pt x="8531960" y="2343790"/>
                </a:cubicBezTo>
                <a:cubicBezTo>
                  <a:pt x="8534523" y="2344232"/>
                  <a:pt x="8536939" y="2344821"/>
                  <a:pt x="8539206" y="2345558"/>
                </a:cubicBezTo>
                <a:cubicBezTo>
                  <a:pt x="8541475" y="2346294"/>
                  <a:pt x="8543492" y="2347119"/>
                  <a:pt x="8545260" y="2348032"/>
                </a:cubicBezTo>
                <a:cubicBezTo>
                  <a:pt x="8547027" y="2348945"/>
                  <a:pt x="8548191" y="2349681"/>
                  <a:pt x="8548750" y="2350241"/>
                </a:cubicBezTo>
                <a:lnTo>
                  <a:pt x="8549744" y="2351434"/>
                </a:lnTo>
                <a:lnTo>
                  <a:pt x="8549744" y="2362878"/>
                </a:lnTo>
                <a:lnTo>
                  <a:pt x="8549369" y="2363496"/>
                </a:lnTo>
                <a:cubicBezTo>
                  <a:pt x="8549045" y="2363761"/>
                  <a:pt x="8548677" y="2363894"/>
                  <a:pt x="8548264" y="2363894"/>
                </a:cubicBezTo>
                <a:cubicBezTo>
                  <a:pt x="8547616" y="2363894"/>
                  <a:pt x="8546600" y="2363482"/>
                  <a:pt x="8545215" y="2362657"/>
                </a:cubicBezTo>
                <a:cubicBezTo>
                  <a:pt x="8543831" y="2361832"/>
                  <a:pt x="8542138" y="2360904"/>
                  <a:pt x="8540134" y="2359873"/>
                </a:cubicBezTo>
                <a:cubicBezTo>
                  <a:pt x="8538132" y="2358842"/>
                  <a:pt x="8535760" y="2357900"/>
                  <a:pt x="8533021" y="2357045"/>
                </a:cubicBezTo>
                <a:cubicBezTo>
                  <a:pt x="8530281" y="2356191"/>
                  <a:pt x="8527204" y="2355764"/>
                  <a:pt x="8523786" y="2355764"/>
                </a:cubicBezTo>
                <a:cubicBezTo>
                  <a:pt x="8520605" y="2355764"/>
                  <a:pt x="8517837" y="2356191"/>
                  <a:pt x="8515480" y="2357045"/>
                </a:cubicBezTo>
                <a:cubicBezTo>
                  <a:pt x="8513124" y="2357900"/>
                  <a:pt x="8511180" y="2359034"/>
                  <a:pt x="8509648" y="2360447"/>
                </a:cubicBezTo>
                <a:cubicBezTo>
                  <a:pt x="8508116" y="2361861"/>
                  <a:pt x="8506968" y="2363540"/>
                  <a:pt x="8506201" y="2365484"/>
                </a:cubicBezTo>
                <a:cubicBezTo>
                  <a:pt x="8505436" y="2367428"/>
                  <a:pt x="8505053" y="2369490"/>
                  <a:pt x="8505053" y="2371670"/>
                </a:cubicBezTo>
                <a:cubicBezTo>
                  <a:pt x="8505053" y="2374851"/>
                  <a:pt x="8505789" y="2377591"/>
                  <a:pt x="8507262" y="2379888"/>
                </a:cubicBezTo>
                <a:cubicBezTo>
                  <a:pt x="8508735" y="2382186"/>
                  <a:pt x="8510694" y="2384218"/>
                  <a:pt x="8513138" y="2385985"/>
                </a:cubicBezTo>
                <a:cubicBezTo>
                  <a:pt x="8515583" y="2387753"/>
                  <a:pt x="8518367" y="2389373"/>
                  <a:pt x="8521489" y="2390846"/>
                </a:cubicBezTo>
                <a:cubicBezTo>
                  <a:pt x="8524611" y="2392318"/>
                  <a:pt x="8527793" y="2393806"/>
                  <a:pt x="8531033" y="2395308"/>
                </a:cubicBezTo>
                <a:cubicBezTo>
                  <a:pt x="8534273" y="2396810"/>
                  <a:pt x="8537454" y="2398460"/>
                  <a:pt x="8540576" y="2400257"/>
                </a:cubicBezTo>
                <a:cubicBezTo>
                  <a:pt x="8543699" y="2402054"/>
                  <a:pt x="8546482" y="2404174"/>
                  <a:pt x="8548927" y="2406619"/>
                </a:cubicBezTo>
                <a:lnTo>
                  <a:pt x="8549744" y="2407814"/>
                </a:lnTo>
                <a:lnTo>
                  <a:pt x="8549744" y="2447087"/>
                </a:lnTo>
                <a:lnTo>
                  <a:pt x="8545922" y="2452039"/>
                </a:lnTo>
                <a:cubicBezTo>
                  <a:pt x="8542417" y="2454956"/>
                  <a:pt x="8538294" y="2457150"/>
                  <a:pt x="8533551" y="2458623"/>
                </a:cubicBezTo>
                <a:cubicBezTo>
                  <a:pt x="8528809" y="2460096"/>
                  <a:pt x="8523698" y="2460832"/>
                  <a:pt x="8518219" y="2460832"/>
                </a:cubicBezTo>
                <a:cubicBezTo>
                  <a:pt x="8514391" y="2460832"/>
                  <a:pt x="8510841" y="2460508"/>
                  <a:pt x="8507571" y="2459860"/>
                </a:cubicBezTo>
                <a:cubicBezTo>
                  <a:pt x="8504302" y="2459212"/>
                  <a:pt x="8501385" y="2458417"/>
                  <a:pt x="8498823" y="2457474"/>
                </a:cubicBezTo>
                <a:cubicBezTo>
                  <a:pt x="8496260" y="2456532"/>
                  <a:pt x="8494110" y="2455560"/>
                  <a:pt x="8492372" y="2454558"/>
                </a:cubicBezTo>
                <a:cubicBezTo>
                  <a:pt x="8490634" y="2453557"/>
                  <a:pt x="8489427" y="2452702"/>
                  <a:pt x="8488749" y="2451995"/>
                </a:cubicBezTo>
                <a:cubicBezTo>
                  <a:pt x="8488072" y="2451288"/>
                  <a:pt x="8487571" y="2450390"/>
                  <a:pt x="8487247" y="2449300"/>
                </a:cubicBezTo>
                <a:cubicBezTo>
                  <a:pt x="8486923" y="2448210"/>
                  <a:pt x="8486761" y="2446752"/>
                  <a:pt x="8486761" y="2444926"/>
                </a:cubicBezTo>
                <a:cubicBezTo>
                  <a:pt x="8486761" y="2443630"/>
                  <a:pt x="8486820" y="2442555"/>
                  <a:pt x="8486938" y="2441701"/>
                </a:cubicBezTo>
                <a:cubicBezTo>
                  <a:pt x="8487056" y="2440847"/>
                  <a:pt x="8487232" y="2440154"/>
                  <a:pt x="8487468" y="2439624"/>
                </a:cubicBezTo>
                <a:cubicBezTo>
                  <a:pt x="8487704" y="2439094"/>
                  <a:pt x="8487998" y="2438726"/>
                  <a:pt x="8488351" y="2438519"/>
                </a:cubicBezTo>
                <a:cubicBezTo>
                  <a:pt x="8488705" y="2438313"/>
                  <a:pt x="8489118" y="2438210"/>
                  <a:pt x="8489589" y="2438210"/>
                </a:cubicBezTo>
                <a:cubicBezTo>
                  <a:pt x="8490413" y="2438210"/>
                  <a:pt x="8491577" y="2438711"/>
                  <a:pt x="8493079" y="2439712"/>
                </a:cubicBezTo>
                <a:cubicBezTo>
                  <a:pt x="8494581" y="2440714"/>
                  <a:pt x="8496511" y="2441804"/>
                  <a:pt x="8498867" y="2442982"/>
                </a:cubicBezTo>
                <a:cubicBezTo>
                  <a:pt x="8501224" y="2444160"/>
                  <a:pt x="8504066" y="2445265"/>
                  <a:pt x="8507394" y="2446296"/>
                </a:cubicBezTo>
                <a:cubicBezTo>
                  <a:pt x="8510723" y="2447327"/>
                  <a:pt x="8514567" y="2447842"/>
                  <a:pt x="8518926" y="2447842"/>
                </a:cubicBezTo>
                <a:cubicBezTo>
                  <a:pt x="8522225" y="2447842"/>
                  <a:pt x="8525245" y="2447400"/>
                  <a:pt x="8527984" y="2446517"/>
                </a:cubicBezTo>
                <a:cubicBezTo>
                  <a:pt x="8530723" y="2445633"/>
                  <a:pt x="8533080" y="2444381"/>
                  <a:pt x="8535053" y="2442761"/>
                </a:cubicBezTo>
                <a:cubicBezTo>
                  <a:pt x="8537027" y="2441141"/>
                  <a:pt x="8538544" y="2439153"/>
                  <a:pt x="8539604" y="2436796"/>
                </a:cubicBezTo>
                <a:cubicBezTo>
                  <a:pt x="8540664" y="2434440"/>
                  <a:pt x="8541195" y="2431759"/>
                  <a:pt x="8541195" y="2428755"/>
                </a:cubicBezTo>
                <a:cubicBezTo>
                  <a:pt x="8541195" y="2425515"/>
                  <a:pt x="8540459" y="2422746"/>
                  <a:pt x="8538986" y="2420448"/>
                </a:cubicBezTo>
                <a:cubicBezTo>
                  <a:pt x="8537513" y="2418151"/>
                  <a:pt x="8535569" y="2416133"/>
                  <a:pt x="8533153" y="2414395"/>
                </a:cubicBezTo>
                <a:cubicBezTo>
                  <a:pt x="8530738" y="2412658"/>
                  <a:pt x="8527984" y="2411067"/>
                  <a:pt x="8524891" y="2409623"/>
                </a:cubicBezTo>
                <a:cubicBezTo>
                  <a:pt x="8521798" y="2408180"/>
                  <a:pt x="8518632" y="2406707"/>
                  <a:pt x="8515392" y="2405205"/>
                </a:cubicBezTo>
                <a:cubicBezTo>
                  <a:pt x="8512152" y="2403703"/>
                  <a:pt x="8509000" y="2402039"/>
                  <a:pt x="8505936" y="2400212"/>
                </a:cubicBezTo>
                <a:cubicBezTo>
                  <a:pt x="8502873" y="2398386"/>
                  <a:pt x="8500134" y="2396236"/>
                  <a:pt x="8497718" y="2393762"/>
                </a:cubicBezTo>
                <a:cubicBezTo>
                  <a:pt x="8495303" y="2391287"/>
                  <a:pt x="8493344" y="2388386"/>
                  <a:pt x="8491842" y="2385058"/>
                </a:cubicBezTo>
                <a:cubicBezTo>
                  <a:pt x="8490340" y="2381729"/>
                  <a:pt x="8489589" y="2377738"/>
                  <a:pt x="8489589" y="2373084"/>
                </a:cubicBezTo>
                <a:cubicBezTo>
                  <a:pt x="8489589" y="2368312"/>
                  <a:pt x="8490458" y="2364056"/>
                  <a:pt x="8492195" y="2360315"/>
                </a:cubicBezTo>
                <a:cubicBezTo>
                  <a:pt x="8493934" y="2356574"/>
                  <a:pt x="8496349" y="2353437"/>
                  <a:pt x="8499441" y="2350904"/>
                </a:cubicBezTo>
                <a:cubicBezTo>
                  <a:pt x="8502534" y="2348371"/>
                  <a:pt x="8506217" y="2346441"/>
                  <a:pt x="8510487" y="2345116"/>
                </a:cubicBezTo>
                <a:cubicBezTo>
                  <a:pt x="8514759" y="2343790"/>
                  <a:pt x="8519368" y="2343128"/>
                  <a:pt x="8524317" y="2343128"/>
                </a:cubicBezTo>
                <a:close/>
                <a:moveTo>
                  <a:pt x="8048067" y="2343128"/>
                </a:moveTo>
                <a:cubicBezTo>
                  <a:pt x="8050600" y="2343128"/>
                  <a:pt x="8053148" y="2343348"/>
                  <a:pt x="8055710" y="2343790"/>
                </a:cubicBezTo>
                <a:cubicBezTo>
                  <a:pt x="8058273" y="2344232"/>
                  <a:pt x="8060689" y="2344821"/>
                  <a:pt x="8062956" y="2345558"/>
                </a:cubicBezTo>
                <a:cubicBezTo>
                  <a:pt x="8065225" y="2346294"/>
                  <a:pt x="8067242" y="2347119"/>
                  <a:pt x="8069010" y="2348032"/>
                </a:cubicBezTo>
                <a:cubicBezTo>
                  <a:pt x="8070777" y="2348945"/>
                  <a:pt x="8071941" y="2349681"/>
                  <a:pt x="8072500" y="2350241"/>
                </a:cubicBezTo>
                <a:cubicBezTo>
                  <a:pt x="8073060" y="2350801"/>
                  <a:pt x="8073428" y="2351243"/>
                  <a:pt x="8073605" y="2351567"/>
                </a:cubicBezTo>
                <a:cubicBezTo>
                  <a:pt x="8073781" y="2351891"/>
                  <a:pt x="8073929" y="2352303"/>
                  <a:pt x="8074046" y="2352804"/>
                </a:cubicBezTo>
                <a:cubicBezTo>
                  <a:pt x="8074164" y="2353305"/>
                  <a:pt x="8074253" y="2353908"/>
                  <a:pt x="8074312" y="2354615"/>
                </a:cubicBezTo>
                <a:cubicBezTo>
                  <a:pt x="8074371" y="2355322"/>
                  <a:pt x="8074400" y="2356235"/>
                  <a:pt x="8074400" y="2357355"/>
                </a:cubicBezTo>
                <a:cubicBezTo>
                  <a:pt x="8074400" y="2358415"/>
                  <a:pt x="8074356" y="2359358"/>
                  <a:pt x="8074267" y="2360182"/>
                </a:cubicBezTo>
                <a:cubicBezTo>
                  <a:pt x="8074179" y="2361007"/>
                  <a:pt x="8074046" y="2361699"/>
                  <a:pt x="8073870" y="2362259"/>
                </a:cubicBezTo>
                <a:cubicBezTo>
                  <a:pt x="8073693" y="2362819"/>
                  <a:pt x="8073443" y="2363231"/>
                  <a:pt x="8073119" y="2363496"/>
                </a:cubicBezTo>
                <a:cubicBezTo>
                  <a:pt x="8072795" y="2363761"/>
                  <a:pt x="8072427" y="2363894"/>
                  <a:pt x="8072014" y="2363894"/>
                </a:cubicBezTo>
                <a:cubicBezTo>
                  <a:pt x="8071366" y="2363894"/>
                  <a:pt x="8070350" y="2363482"/>
                  <a:pt x="8068965" y="2362657"/>
                </a:cubicBezTo>
                <a:cubicBezTo>
                  <a:pt x="8067581" y="2361832"/>
                  <a:pt x="8065888" y="2360904"/>
                  <a:pt x="8063884" y="2359873"/>
                </a:cubicBezTo>
                <a:cubicBezTo>
                  <a:pt x="8061882" y="2358842"/>
                  <a:pt x="8059510" y="2357900"/>
                  <a:pt x="8056771" y="2357045"/>
                </a:cubicBezTo>
                <a:cubicBezTo>
                  <a:pt x="8054031" y="2356191"/>
                  <a:pt x="8050954" y="2355764"/>
                  <a:pt x="8047536" y="2355764"/>
                </a:cubicBezTo>
                <a:cubicBezTo>
                  <a:pt x="8044355" y="2355764"/>
                  <a:pt x="8041587" y="2356191"/>
                  <a:pt x="8039230" y="2357045"/>
                </a:cubicBezTo>
                <a:cubicBezTo>
                  <a:pt x="8036874" y="2357900"/>
                  <a:pt x="8034930" y="2359034"/>
                  <a:pt x="8033398" y="2360447"/>
                </a:cubicBezTo>
                <a:cubicBezTo>
                  <a:pt x="8031866" y="2361861"/>
                  <a:pt x="8030718" y="2363540"/>
                  <a:pt x="8029951" y="2365484"/>
                </a:cubicBezTo>
                <a:cubicBezTo>
                  <a:pt x="8029186" y="2367428"/>
                  <a:pt x="8028803" y="2369490"/>
                  <a:pt x="8028803" y="2371670"/>
                </a:cubicBezTo>
                <a:cubicBezTo>
                  <a:pt x="8028803" y="2374851"/>
                  <a:pt x="8029539" y="2377591"/>
                  <a:pt x="8031012" y="2379888"/>
                </a:cubicBezTo>
                <a:cubicBezTo>
                  <a:pt x="8032485" y="2382186"/>
                  <a:pt x="8034444" y="2384218"/>
                  <a:pt x="8036888" y="2385985"/>
                </a:cubicBezTo>
                <a:cubicBezTo>
                  <a:pt x="8039333" y="2387753"/>
                  <a:pt x="8042117" y="2389373"/>
                  <a:pt x="8045239" y="2390846"/>
                </a:cubicBezTo>
                <a:cubicBezTo>
                  <a:pt x="8048361" y="2392318"/>
                  <a:pt x="8051543" y="2393806"/>
                  <a:pt x="8054783" y="2395308"/>
                </a:cubicBezTo>
                <a:cubicBezTo>
                  <a:pt x="8058023" y="2396810"/>
                  <a:pt x="8061204" y="2398460"/>
                  <a:pt x="8064326" y="2400257"/>
                </a:cubicBezTo>
                <a:cubicBezTo>
                  <a:pt x="8067449" y="2402054"/>
                  <a:pt x="8070232" y="2404174"/>
                  <a:pt x="8072677" y="2406619"/>
                </a:cubicBezTo>
                <a:cubicBezTo>
                  <a:pt x="8075122" y="2409064"/>
                  <a:pt x="8077095" y="2411951"/>
                  <a:pt x="8078597" y="2415279"/>
                </a:cubicBezTo>
                <a:cubicBezTo>
                  <a:pt x="8080100" y="2418608"/>
                  <a:pt x="8080851" y="2422540"/>
                  <a:pt x="8080851" y="2427076"/>
                </a:cubicBezTo>
                <a:cubicBezTo>
                  <a:pt x="8080851" y="2432437"/>
                  <a:pt x="8079864" y="2437209"/>
                  <a:pt x="8077890" y="2441391"/>
                </a:cubicBezTo>
                <a:cubicBezTo>
                  <a:pt x="8075917" y="2445574"/>
                  <a:pt x="8073178" y="2449123"/>
                  <a:pt x="8069672" y="2452039"/>
                </a:cubicBezTo>
                <a:cubicBezTo>
                  <a:pt x="8066167" y="2454956"/>
                  <a:pt x="8062044" y="2457150"/>
                  <a:pt x="8057301" y="2458623"/>
                </a:cubicBezTo>
                <a:cubicBezTo>
                  <a:pt x="8052559" y="2460096"/>
                  <a:pt x="8047448" y="2460832"/>
                  <a:pt x="8041969" y="2460832"/>
                </a:cubicBezTo>
                <a:cubicBezTo>
                  <a:pt x="8038141" y="2460832"/>
                  <a:pt x="8034591" y="2460508"/>
                  <a:pt x="8031321" y="2459860"/>
                </a:cubicBezTo>
                <a:cubicBezTo>
                  <a:pt x="8028052" y="2459212"/>
                  <a:pt x="8025135" y="2458417"/>
                  <a:pt x="8022573" y="2457474"/>
                </a:cubicBezTo>
                <a:cubicBezTo>
                  <a:pt x="8020010" y="2456532"/>
                  <a:pt x="8017860" y="2455560"/>
                  <a:pt x="8016122" y="2454558"/>
                </a:cubicBezTo>
                <a:cubicBezTo>
                  <a:pt x="8014384" y="2453557"/>
                  <a:pt x="8013177" y="2452702"/>
                  <a:pt x="8012499" y="2451995"/>
                </a:cubicBezTo>
                <a:cubicBezTo>
                  <a:pt x="8011822" y="2451288"/>
                  <a:pt x="8011321" y="2450390"/>
                  <a:pt x="8010997" y="2449300"/>
                </a:cubicBezTo>
                <a:cubicBezTo>
                  <a:pt x="8010673" y="2448210"/>
                  <a:pt x="8010511" y="2446752"/>
                  <a:pt x="8010511" y="2444926"/>
                </a:cubicBezTo>
                <a:cubicBezTo>
                  <a:pt x="8010511" y="2443630"/>
                  <a:pt x="8010570" y="2442555"/>
                  <a:pt x="8010688" y="2441701"/>
                </a:cubicBezTo>
                <a:cubicBezTo>
                  <a:pt x="8010806" y="2440847"/>
                  <a:pt x="8010982" y="2440154"/>
                  <a:pt x="8011218" y="2439624"/>
                </a:cubicBezTo>
                <a:cubicBezTo>
                  <a:pt x="8011454" y="2439094"/>
                  <a:pt x="8011748" y="2438726"/>
                  <a:pt x="8012101" y="2438519"/>
                </a:cubicBezTo>
                <a:cubicBezTo>
                  <a:pt x="8012455" y="2438313"/>
                  <a:pt x="8012868" y="2438210"/>
                  <a:pt x="8013339" y="2438210"/>
                </a:cubicBezTo>
                <a:cubicBezTo>
                  <a:pt x="8014163" y="2438210"/>
                  <a:pt x="8015327" y="2438711"/>
                  <a:pt x="8016829" y="2439712"/>
                </a:cubicBezTo>
                <a:cubicBezTo>
                  <a:pt x="8018331" y="2440714"/>
                  <a:pt x="8020261" y="2441804"/>
                  <a:pt x="8022617" y="2442982"/>
                </a:cubicBezTo>
                <a:cubicBezTo>
                  <a:pt x="8024974" y="2444160"/>
                  <a:pt x="8027816" y="2445265"/>
                  <a:pt x="8031144" y="2446296"/>
                </a:cubicBezTo>
                <a:cubicBezTo>
                  <a:pt x="8034473" y="2447327"/>
                  <a:pt x="8038317" y="2447842"/>
                  <a:pt x="8042676" y="2447842"/>
                </a:cubicBezTo>
                <a:cubicBezTo>
                  <a:pt x="8045975" y="2447842"/>
                  <a:pt x="8048995" y="2447400"/>
                  <a:pt x="8051734" y="2446517"/>
                </a:cubicBezTo>
                <a:cubicBezTo>
                  <a:pt x="8054473" y="2445633"/>
                  <a:pt x="8056830" y="2444381"/>
                  <a:pt x="8058803" y="2442761"/>
                </a:cubicBezTo>
                <a:cubicBezTo>
                  <a:pt x="8060777" y="2441141"/>
                  <a:pt x="8062294" y="2439153"/>
                  <a:pt x="8063354" y="2436796"/>
                </a:cubicBezTo>
                <a:cubicBezTo>
                  <a:pt x="8064414" y="2434440"/>
                  <a:pt x="8064945" y="2431759"/>
                  <a:pt x="8064945" y="2428755"/>
                </a:cubicBezTo>
                <a:cubicBezTo>
                  <a:pt x="8064945" y="2425515"/>
                  <a:pt x="8064209" y="2422746"/>
                  <a:pt x="8062736" y="2420448"/>
                </a:cubicBezTo>
                <a:cubicBezTo>
                  <a:pt x="8061263" y="2418151"/>
                  <a:pt x="8059319" y="2416133"/>
                  <a:pt x="8056903" y="2414395"/>
                </a:cubicBezTo>
                <a:cubicBezTo>
                  <a:pt x="8054488" y="2412658"/>
                  <a:pt x="8051734" y="2411067"/>
                  <a:pt x="8048641" y="2409623"/>
                </a:cubicBezTo>
                <a:cubicBezTo>
                  <a:pt x="8045548" y="2408180"/>
                  <a:pt x="8042382" y="2406707"/>
                  <a:pt x="8039142" y="2405205"/>
                </a:cubicBezTo>
                <a:cubicBezTo>
                  <a:pt x="8035902" y="2403703"/>
                  <a:pt x="8032750" y="2402039"/>
                  <a:pt x="8029686" y="2400212"/>
                </a:cubicBezTo>
                <a:cubicBezTo>
                  <a:pt x="8026623" y="2398386"/>
                  <a:pt x="8023884" y="2396236"/>
                  <a:pt x="8021468" y="2393762"/>
                </a:cubicBezTo>
                <a:cubicBezTo>
                  <a:pt x="8019053" y="2391287"/>
                  <a:pt x="8017094" y="2388386"/>
                  <a:pt x="8015592" y="2385058"/>
                </a:cubicBezTo>
                <a:cubicBezTo>
                  <a:pt x="8014090" y="2381729"/>
                  <a:pt x="8013339" y="2377738"/>
                  <a:pt x="8013339" y="2373084"/>
                </a:cubicBezTo>
                <a:cubicBezTo>
                  <a:pt x="8013339" y="2368312"/>
                  <a:pt x="8014208" y="2364056"/>
                  <a:pt x="8015945" y="2360315"/>
                </a:cubicBezTo>
                <a:cubicBezTo>
                  <a:pt x="8017684" y="2356574"/>
                  <a:pt x="8020099" y="2353437"/>
                  <a:pt x="8023191" y="2350904"/>
                </a:cubicBezTo>
                <a:cubicBezTo>
                  <a:pt x="8026284" y="2348371"/>
                  <a:pt x="8029967" y="2346441"/>
                  <a:pt x="8034237" y="2345116"/>
                </a:cubicBezTo>
                <a:cubicBezTo>
                  <a:pt x="8038509" y="2343790"/>
                  <a:pt x="8043118" y="2343128"/>
                  <a:pt x="8048067" y="2343128"/>
                </a:cubicBezTo>
                <a:close/>
                <a:moveTo>
                  <a:pt x="7581342" y="2343128"/>
                </a:moveTo>
                <a:cubicBezTo>
                  <a:pt x="7583875" y="2343128"/>
                  <a:pt x="7586423" y="2343348"/>
                  <a:pt x="7588986" y="2343790"/>
                </a:cubicBezTo>
                <a:cubicBezTo>
                  <a:pt x="7591548" y="2344232"/>
                  <a:pt x="7593964" y="2344821"/>
                  <a:pt x="7596232" y="2345558"/>
                </a:cubicBezTo>
                <a:cubicBezTo>
                  <a:pt x="7598500" y="2346294"/>
                  <a:pt x="7600517" y="2347119"/>
                  <a:pt x="7602285" y="2348032"/>
                </a:cubicBezTo>
                <a:cubicBezTo>
                  <a:pt x="7604052" y="2348945"/>
                  <a:pt x="7605216" y="2349681"/>
                  <a:pt x="7605775" y="2350241"/>
                </a:cubicBezTo>
                <a:cubicBezTo>
                  <a:pt x="7606335" y="2350801"/>
                  <a:pt x="7606703" y="2351243"/>
                  <a:pt x="7606880" y="2351567"/>
                </a:cubicBezTo>
                <a:cubicBezTo>
                  <a:pt x="7607057" y="2351891"/>
                  <a:pt x="7607204" y="2352303"/>
                  <a:pt x="7607322" y="2352804"/>
                </a:cubicBezTo>
                <a:cubicBezTo>
                  <a:pt x="7607440" y="2353305"/>
                  <a:pt x="7607528" y="2353908"/>
                  <a:pt x="7607587" y="2354615"/>
                </a:cubicBezTo>
                <a:cubicBezTo>
                  <a:pt x="7607646" y="2355322"/>
                  <a:pt x="7607675" y="2356235"/>
                  <a:pt x="7607675" y="2357355"/>
                </a:cubicBezTo>
                <a:cubicBezTo>
                  <a:pt x="7607675" y="2358415"/>
                  <a:pt x="7607631" y="2359358"/>
                  <a:pt x="7607543" y="2360182"/>
                </a:cubicBezTo>
                <a:cubicBezTo>
                  <a:pt x="7607454" y="2361007"/>
                  <a:pt x="7607322" y="2361699"/>
                  <a:pt x="7607145" y="2362259"/>
                </a:cubicBezTo>
                <a:cubicBezTo>
                  <a:pt x="7606968" y="2362819"/>
                  <a:pt x="7606718" y="2363231"/>
                  <a:pt x="7606394" y="2363496"/>
                </a:cubicBezTo>
                <a:cubicBezTo>
                  <a:pt x="7606070" y="2363761"/>
                  <a:pt x="7605702" y="2363894"/>
                  <a:pt x="7605289" y="2363894"/>
                </a:cubicBezTo>
                <a:cubicBezTo>
                  <a:pt x="7604642" y="2363894"/>
                  <a:pt x="7603625" y="2363482"/>
                  <a:pt x="7602241" y="2362657"/>
                </a:cubicBezTo>
                <a:cubicBezTo>
                  <a:pt x="7600856" y="2361832"/>
                  <a:pt x="7599163" y="2360904"/>
                  <a:pt x="7597160" y="2359873"/>
                </a:cubicBezTo>
                <a:cubicBezTo>
                  <a:pt x="7595157" y="2358842"/>
                  <a:pt x="7592785" y="2357900"/>
                  <a:pt x="7590046" y="2357045"/>
                </a:cubicBezTo>
                <a:cubicBezTo>
                  <a:pt x="7587307" y="2356191"/>
                  <a:pt x="7584229" y="2355764"/>
                  <a:pt x="7580812" y="2355764"/>
                </a:cubicBezTo>
                <a:cubicBezTo>
                  <a:pt x="7577630" y="2355764"/>
                  <a:pt x="7574862" y="2356191"/>
                  <a:pt x="7572505" y="2357045"/>
                </a:cubicBezTo>
                <a:cubicBezTo>
                  <a:pt x="7570149" y="2357900"/>
                  <a:pt x="7568205" y="2359034"/>
                  <a:pt x="7566673" y="2360447"/>
                </a:cubicBezTo>
                <a:cubicBezTo>
                  <a:pt x="7565142" y="2361861"/>
                  <a:pt x="7563993" y="2363540"/>
                  <a:pt x="7563227" y="2365484"/>
                </a:cubicBezTo>
                <a:cubicBezTo>
                  <a:pt x="7562461" y="2367428"/>
                  <a:pt x="7562078" y="2369490"/>
                  <a:pt x="7562078" y="2371670"/>
                </a:cubicBezTo>
                <a:cubicBezTo>
                  <a:pt x="7562078" y="2374851"/>
                  <a:pt x="7562815" y="2377591"/>
                  <a:pt x="7564287" y="2379888"/>
                </a:cubicBezTo>
                <a:cubicBezTo>
                  <a:pt x="7565760" y="2382186"/>
                  <a:pt x="7567719" y="2384218"/>
                  <a:pt x="7570164" y="2385985"/>
                </a:cubicBezTo>
                <a:cubicBezTo>
                  <a:pt x="7572609" y="2387753"/>
                  <a:pt x="7575392" y="2389373"/>
                  <a:pt x="7578514" y="2390846"/>
                </a:cubicBezTo>
                <a:cubicBezTo>
                  <a:pt x="7581637" y="2392318"/>
                  <a:pt x="7584818" y="2393806"/>
                  <a:pt x="7588058" y="2395308"/>
                </a:cubicBezTo>
                <a:cubicBezTo>
                  <a:pt x="7591298" y="2396810"/>
                  <a:pt x="7594479" y="2398460"/>
                  <a:pt x="7597601" y="2400257"/>
                </a:cubicBezTo>
                <a:cubicBezTo>
                  <a:pt x="7600724" y="2402054"/>
                  <a:pt x="7603507" y="2404174"/>
                  <a:pt x="7605952" y="2406619"/>
                </a:cubicBezTo>
                <a:cubicBezTo>
                  <a:pt x="7608397" y="2409064"/>
                  <a:pt x="7610370" y="2411951"/>
                  <a:pt x="7611873" y="2415279"/>
                </a:cubicBezTo>
                <a:cubicBezTo>
                  <a:pt x="7613375" y="2418608"/>
                  <a:pt x="7614126" y="2422540"/>
                  <a:pt x="7614126" y="2427076"/>
                </a:cubicBezTo>
                <a:cubicBezTo>
                  <a:pt x="7614126" y="2432437"/>
                  <a:pt x="7613139" y="2437209"/>
                  <a:pt x="7611166" y="2441391"/>
                </a:cubicBezTo>
                <a:cubicBezTo>
                  <a:pt x="7609193" y="2445574"/>
                  <a:pt x="7606453" y="2449123"/>
                  <a:pt x="7602948" y="2452039"/>
                </a:cubicBezTo>
                <a:cubicBezTo>
                  <a:pt x="7599443" y="2454956"/>
                  <a:pt x="7595319" y="2457150"/>
                  <a:pt x="7590576" y="2458623"/>
                </a:cubicBezTo>
                <a:cubicBezTo>
                  <a:pt x="7585834" y="2460096"/>
                  <a:pt x="7580723" y="2460832"/>
                  <a:pt x="7575245" y="2460832"/>
                </a:cubicBezTo>
                <a:cubicBezTo>
                  <a:pt x="7571416" y="2460832"/>
                  <a:pt x="7567866" y="2460508"/>
                  <a:pt x="7564596" y="2459860"/>
                </a:cubicBezTo>
                <a:cubicBezTo>
                  <a:pt x="7561327" y="2459212"/>
                  <a:pt x="7558411" y="2458417"/>
                  <a:pt x="7555848" y="2457474"/>
                </a:cubicBezTo>
                <a:cubicBezTo>
                  <a:pt x="7553285" y="2456532"/>
                  <a:pt x="7551136" y="2455560"/>
                  <a:pt x="7549397" y="2454558"/>
                </a:cubicBezTo>
                <a:cubicBezTo>
                  <a:pt x="7547660" y="2453557"/>
                  <a:pt x="7546452" y="2452702"/>
                  <a:pt x="7545774" y="2451995"/>
                </a:cubicBezTo>
                <a:cubicBezTo>
                  <a:pt x="7545097" y="2451288"/>
                  <a:pt x="7544596" y="2450390"/>
                  <a:pt x="7544272" y="2449300"/>
                </a:cubicBezTo>
                <a:cubicBezTo>
                  <a:pt x="7543948" y="2448210"/>
                  <a:pt x="7543786" y="2446752"/>
                  <a:pt x="7543786" y="2444926"/>
                </a:cubicBezTo>
                <a:cubicBezTo>
                  <a:pt x="7543786" y="2443630"/>
                  <a:pt x="7543845" y="2442555"/>
                  <a:pt x="7543963" y="2441701"/>
                </a:cubicBezTo>
                <a:cubicBezTo>
                  <a:pt x="7544081" y="2440847"/>
                  <a:pt x="7544258" y="2440154"/>
                  <a:pt x="7544493" y="2439624"/>
                </a:cubicBezTo>
                <a:cubicBezTo>
                  <a:pt x="7544729" y="2439094"/>
                  <a:pt x="7545023" y="2438726"/>
                  <a:pt x="7545377" y="2438519"/>
                </a:cubicBezTo>
                <a:cubicBezTo>
                  <a:pt x="7545730" y="2438313"/>
                  <a:pt x="7546143" y="2438210"/>
                  <a:pt x="7546614" y="2438210"/>
                </a:cubicBezTo>
                <a:cubicBezTo>
                  <a:pt x="7547439" y="2438210"/>
                  <a:pt x="7548602" y="2438711"/>
                  <a:pt x="7550104" y="2439712"/>
                </a:cubicBezTo>
                <a:cubicBezTo>
                  <a:pt x="7551607" y="2440714"/>
                  <a:pt x="7553536" y="2441804"/>
                  <a:pt x="7555892" y="2442982"/>
                </a:cubicBezTo>
                <a:cubicBezTo>
                  <a:pt x="7558249" y="2444160"/>
                  <a:pt x="7561091" y="2445265"/>
                  <a:pt x="7564420" y="2446296"/>
                </a:cubicBezTo>
                <a:cubicBezTo>
                  <a:pt x="7567749" y="2447327"/>
                  <a:pt x="7571592" y="2447842"/>
                  <a:pt x="7575952" y="2447842"/>
                </a:cubicBezTo>
                <a:cubicBezTo>
                  <a:pt x="7579251" y="2447842"/>
                  <a:pt x="7582270" y="2447400"/>
                  <a:pt x="7585009" y="2446517"/>
                </a:cubicBezTo>
                <a:cubicBezTo>
                  <a:pt x="7587748" y="2445633"/>
                  <a:pt x="7590105" y="2444381"/>
                  <a:pt x="7592078" y="2442761"/>
                </a:cubicBezTo>
                <a:cubicBezTo>
                  <a:pt x="7594052" y="2441141"/>
                  <a:pt x="7595569" y="2439153"/>
                  <a:pt x="7596629" y="2436796"/>
                </a:cubicBezTo>
                <a:cubicBezTo>
                  <a:pt x="7597690" y="2434440"/>
                  <a:pt x="7598220" y="2431759"/>
                  <a:pt x="7598220" y="2428755"/>
                </a:cubicBezTo>
                <a:cubicBezTo>
                  <a:pt x="7598220" y="2425515"/>
                  <a:pt x="7597484" y="2422746"/>
                  <a:pt x="7596011" y="2420448"/>
                </a:cubicBezTo>
                <a:cubicBezTo>
                  <a:pt x="7594538" y="2418151"/>
                  <a:pt x="7592594" y="2416133"/>
                  <a:pt x="7590179" y="2414395"/>
                </a:cubicBezTo>
                <a:cubicBezTo>
                  <a:pt x="7587764" y="2412658"/>
                  <a:pt x="7585009" y="2411067"/>
                  <a:pt x="7581916" y="2409623"/>
                </a:cubicBezTo>
                <a:cubicBezTo>
                  <a:pt x="7578823" y="2408180"/>
                  <a:pt x="7575657" y="2406707"/>
                  <a:pt x="7572417" y="2405205"/>
                </a:cubicBezTo>
                <a:cubicBezTo>
                  <a:pt x="7569177" y="2403703"/>
                  <a:pt x="7566025" y="2402039"/>
                  <a:pt x="7562962" y="2400212"/>
                </a:cubicBezTo>
                <a:cubicBezTo>
                  <a:pt x="7559898" y="2398386"/>
                  <a:pt x="7557159" y="2396236"/>
                  <a:pt x="7554744" y="2393762"/>
                </a:cubicBezTo>
                <a:cubicBezTo>
                  <a:pt x="7552329" y="2391287"/>
                  <a:pt x="7550369" y="2388386"/>
                  <a:pt x="7548867" y="2385058"/>
                </a:cubicBezTo>
                <a:cubicBezTo>
                  <a:pt x="7547365" y="2381729"/>
                  <a:pt x="7546614" y="2377738"/>
                  <a:pt x="7546614" y="2373084"/>
                </a:cubicBezTo>
                <a:cubicBezTo>
                  <a:pt x="7546614" y="2368312"/>
                  <a:pt x="7547483" y="2364056"/>
                  <a:pt x="7549221" y="2360315"/>
                </a:cubicBezTo>
                <a:cubicBezTo>
                  <a:pt x="7550959" y="2356574"/>
                  <a:pt x="7553374" y="2353437"/>
                  <a:pt x="7556467" y="2350904"/>
                </a:cubicBezTo>
                <a:cubicBezTo>
                  <a:pt x="7559560" y="2348371"/>
                  <a:pt x="7563242" y="2346441"/>
                  <a:pt x="7567513" y="2345116"/>
                </a:cubicBezTo>
                <a:cubicBezTo>
                  <a:pt x="7571784" y="2343790"/>
                  <a:pt x="7576393" y="2343128"/>
                  <a:pt x="7581342" y="2343128"/>
                </a:cubicBezTo>
                <a:close/>
                <a:moveTo>
                  <a:pt x="7105092" y="2343128"/>
                </a:moveTo>
                <a:cubicBezTo>
                  <a:pt x="7107625" y="2343128"/>
                  <a:pt x="7110173" y="2343348"/>
                  <a:pt x="7112736" y="2343790"/>
                </a:cubicBezTo>
                <a:cubicBezTo>
                  <a:pt x="7115298" y="2344232"/>
                  <a:pt x="7117714" y="2344821"/>
                  <a:pt x="7119982" y="2345558"/>
                </a:cubicBezTo>
                <a:cubicBezTo>
                  <a:pt x="7122250" y="2346294"/>
                  <a:pt x="7124267" y="2347119"/>
                  <a:pt x="7126035" y="2348032"/>
                </a:cubicBezTo>
                <a:cubicBezTo>
                  <a:pt x="7127802" y="2348945"/>
                  <a:pt x="7128966" y="2349681"/>
                  <a:pt x="7129525" y="2350241"/>
                </a:cubicBezTo>
                <a:cubicBezTo>
                  <a:pt x="7130085" y="2350801"/>
                  <a:pt x="7130453" y="2351243"/>
                  <a:pt x="7130630" y="2351567"/>
                </a:cubicBezTo>
                <a:cubicBezTo>
                  <a:pt x="7130807" y="2351891"/>
                  <a:pt x="7130954" y="2352303"/>
                  <a:pt x="7131072" y="2352804"/>
                </a:cubicBezTo>
                <a:cubicBezTo>
                  <a:pt x="7131190" y="2353305"/>
                  <a:pt x="7131278" y="2353908"/>
                  <a:pt x="7131337" y="2354615"/>
                </a:cubicBezTo>
                <a:cubicBezTo>
                  <a:pt x="7131396" y="2355322"/>
                  <a:pt x="7131425" y="2356235"/>
                  <a:pt x="7131425" y="2357355"/>
                </a:cubicBezTo>
                <a:cubicBezTo>
                  <a:pt x="7131425" y="2358415"/>
                  <a:pt x="7131381" y="2359358"/>
                  <a:pt x="7131293" y="2360182"/>
                </a:cubicBezTo>
                <a:cubicBezTo>
                  <a:pt x="7131204" y="2361007"/>
                  <a:pt x="7131072" y="2361699"/>
                  <a:pt x="7130895" y="2362259"/>
                </a:cubicBezTo>
                <a:cubicBezTo>
                  <a:pt x="7130718" y="2362819"/>
                  <a:pt x="7130468" y="2363231"/>
                  <a:pt x="7130144" y="2363496"/>
                </a:cubicBezTo>
                <a:cubicBezTo>
                  <a:pt x="7129820" y="2363761"/>
                  <a:pt x="7129452" y="2363894"/>
                  <a:pt x="7129039" y="2363894"/>
                </a:cubicBezTo>
                <a:cubicBezTo>
                  <a:pt x="7128392" y="2363894"/>
                  <a:pt x="7127375" y="2363482"/>
                  <a:pt x="7125991" y="2362657"/>
                </a:cubicBezTo>
                <a:cubicBezTo>
                  <a:pt x="7124606" y="2361832"/>
                  <a:pt x="7122913" y="2360904"/>
                  <a:pt x="7120910" y="2359873"/>
                </a:cubicBezTo>
                <a:cubicBezTo>
                  <a:pt x="7118907" y="2358842"/>
                  <a:pt x="7116535" y="2357900"/>
                  <a:pt x="7113796" y="2357045"/>
                </a:cubicBezTo>
                <a:cubicBezTo>
                  <a:pt x="7111057" y="2356191"/>
                  <a:pt x="7107979" y="2355764"/>
                  <a:pt x="7104562" y="2355764"/>
                </a:cubicBezTo>
                <a:cubicBezTo>
                  <a:pt x="7101380" y="2355764"/>
                  <a:pt x="7098612" y="2356191"/>
                  <a:pt x="7096255" y="2357045"/>
                </a:cubicBezTo>
                <a:cubicBezTo>
                  <a:pt x="7093899" y="2357900"/>
                  <a:pt x="7091955" y="2359034"/>
                  <a:pt x="7090423" y="2360447"/>
                </a:cubicBezTo>
                <a:cubicBezTo>
                  <a:pt x="7088892" y="2361861"/>
                  <a:pt x="7087743" y="2363540"/>
                  <a:pt x="7086977" y="2365484"/>
                </a:cubicBezTo>
                <a:cubicBezTo>
                  <a:pt x="7086211" y="2367428"/>
                  <a:pt x="7085828" y="2369490"/>
                  <a:pt x="7085828" y="2371670"/>
                </a:cubicBezTo>
                <a:cubicBezTo>
                  <a:pt x="7085828" y="2374851"/>
                  <a:pt x="7086565" y="2377591"/>
                  <a:pt x="7088037" y="2379888"/>
                </a:cubicBezTo>
                <a:cubicBezTo>
                  <a:pt x="7089510" y="2382186"/>
                  <a:pt x="7091469" y="2384218"/>
                  <a:pt x="7093914" y="2385985"/>
                </a:cubicBezTo>
                <a:cubicBezTo>
                  <a:pt x="7096359" y="2387753"/>
                  <a:pt x="7099142" y="2389373"/>
                  <a:pt x="7102264" y="2390846"/>
                </a:cubicBezTo>
                <a:cubicBezTo>
                  <a:pt x="7105387" y="2392318"/>
                  <a:pt x="7108568" y="2393806"/>
                  <a:pt x="7111808" y="2395308"/>
                </a:cubicBezTo>
                <a:cubicBezTo>
                  <a:pt x="7115048" y="2396810"/>
                  <a:pt x="7118229" y="2398460"/>
                  <a:pt x="7121351" y="2400257"/>
                </a:cubicBezTo>
                <a:cubicBezTo>
                  <a:pt x="7124474" y="2402054"/>
                  <a:pt x="7127257" y="2404174"/>
                  <a:pt x="7129702" y="2406619"/>
                </a:cubicBezTo>
                <a:cubicBezTo>
                  <a:pt x="7132147" y="2409064"/>
                  <a:pt x="7134120" y="2411951"/>
                  <a:pt x="7135623" y="2415279"/>
                </a:cubicBezTo>
                <a:cubicBezTo>
                  <a:pt x="7137125" y="2418608"/>
                  <a:pt x="7137876" y="2422540"/>
                  <a:pt x="7137876" y="2427076"/>
                </a:cubicBezTo>
                <a:cubicBezTo>
                  <a:pt x="7137876" y="2432437"/>
                  <a:pt x="7136889" y="2437209"/>
                  <a:pt x="7134916" y="2441391"/>
                </a:cubicBezTo>
                <a:cubicBezTo>
                  <a:pt x="7132943" y="2445574"/>
                  <a:pt x="7130203" y="2449123"/>
                  <a:pt x="7126698" y="2452039"/>
                </a:cubicBezTo>
                <a:cubicBezTo>
                  <a:pt x="7123193" y="2454956"/>
                  <a:pt x="7119069" y="2457150"/>
                  <a:pt x="7114326" y="2458623"/>
                </a:cubicBezTo>
                <a:cubicBezTo>
                  <a:pt x="7109584" y="2460096"/>
                  <a:pt x="7104473" y="2460832"/>
                  <a:pt x="7098995" y="2460832"/>
                </a:cubicBezTo>
                <a:cubicBezTo>
                  <a:pt x="7095166" y="2460832"/>
                  <a:pt x="7091616" y="2460508"/>
                  <a:pt x="7088346" y="2459860"/>
                </a:cubicBezTo>
                <a:cubicBezTo>
                  <a:pt x="7085077" y="2459212"/>
                  <a:pt x="7082161" y="2458417"/>
                  <a:pt x="7079598" y="2457474"/>
                </a:cubicBezTo>
                <a:cubicBezTo>
                  <a:pt x="7077035" y="2456532"/>
                  <a:pt x="7074886" y="2455560"/>
                  <a:pt x="7073147" y="2454558"/>
                </a:cubicBezTo>
                <a:cubicBezTo>
                  <a:pt x="7071410" y="2453557"/>
                  <a:pt x="7070202" y="2452702"/>
                  <a:pt x="7069524" y="2451995"/>
                </a:cubicBezTo>
                <a:cubicBezTo>
                  <a:pt x="7068847" y="2451288"/>
                  <a:pt x="7068346" y="2450390"/>
                  <a:pt x="7068022" y="2449300"/>
                </a:cubicBezTo>
                <a:cubicBezTo>
                  <a:pt x="7067698" y="2448210"/>
                  <a:pt x="7067536" y="2446752"/>
                  <a:pt x="7067536" y="2444926"/>
                </a:cubicBezTo>
                <a:cubicBezTo>
                  <a:pt x="7067536" y="2443630"/>
                  <a:pt x="7067595" y="2442555"/>
                  <a:pt x="7067713" y="2441701"/>
                </a:cubicBezTo>
                <a:cubicBezTo>
                  <a:pt x="7067831" y="2440847"/>
                  <a:pt x="7068008" y="2440154"/>
                  <a:pt x="7068243" y="2439624"/>
                </a:cubicBezTo>
                <a:cubicBezTo>
                  <a:pt x="7068479" y="2439094"/>
                  <a:pt x="7068773" y="2438726"/>
                  <a:pt x="7069127" y="2438519"/>
                </a:cubicBezTo>
                <a:cubicBezTo>
                  <a:pt x="7069480" y="2438313"/>
                  <a:pt x="7069893" y="2438210"/>
                  <a:pt x="7070364" y="2438210"/>
                </a:cubicBezTo>
                <a:cubicBezTo>
                  <a:pt x="7071189" y="2438210"/>
                  <a:pt x="7072352" y="2438711"/>
                  <a:pt x="7073854" y="2439712"/>
                </a:cubicBezTo>
                <a:cubicBezTo>
                  <a:pt x="7075357" y="2440714"/>
                  <a:pt x="7077286" y="2441804"/>
                  <a:pt x="7079642" y="2442982"/>
                </a:cubicBezTo>
                <a:cubicBezTo>
                  <a:pt x="7081999" y="2444160"/>
                  <a:pt x="7084841" y="2445265"/>
                  <a:pt x="7088170" y="2446296"/>
                </a:cubicBezTo>
                <a:cubicBezTo>
                  <a:pt x="7091499" y="2447327"/>
                  <a:pt x="7095342" y="2447842"/>
                  <a:pt x="7099702" y="2447842"/>
                </a:cubicBezTo>
                <a:cubicBezTo>
                  <a:pt x="7103001" y="2447842"/>
                  <a:pt x="7106020" y="2447400"/>
                  <a:pt x="7108759" y="2446517"/>
                </a:cubicBezTo>
                <a:cubicBezTo>
                  <a:pt x="7111498" y="2445633"/>
                  <a:pt x="7113855" y="2444381"/>
                  <a:pt x="7115828" y="2442761"/>
                </a:cubicBezTo>
                <a:cubicBezTo>
                  <a:pt x="7117802" y="2441141"/>
                  <a:pt x="7119319" y="2439153"/>
                  <a:pt x="7120379" y="2436796"/>
                </a:cubicBezTo>
                <a:cubicBezTo>
                  <a:pt x="7121440" y="2434440"/>
                  <a:pt x="7121970" y="2431759"/>
                  <a:pt x="7121970" y="2428755"/>
                </a:cubicBezTo>
                <a:cubicBezTo>
                  <a:pt x="7121970" y="2425515"/>
                  <a:pt x="7121234" y="2422746"/>
                  <a:pt x="7119761" y="2420448"/>
                </a:cubicBezTo>
                <a:cubicBezTo>
                  <a:pt x="7118288" y="2418151"/>
                  <a:pt x="7116344" y="2416133"/>
                  <a:pt x="7113929" y="2414395"/>
                </a:cubicBezTo>
                <a:cubicBezTo>
                  <a:pt x="7111514" y="2412658"/>
                  <a:pt x="7108759" y="2411067"/>
                  <a:pt x="7105666" y="2409623"/>
                </a:cubicBezTo>
                <a:cubicBezTo>
                  <a:pt x="7102573" y="2408180"/>
                  <a:pt x="7099407" y="2406707"/>
                  <a:pt x="7096167" y="2405205"/>
                </a:cubicBezTo>
                <a:cubicBezTo>
                  <a:pt x="7092927" y="2403703"/>
                  <a:pt x="7089775" y="2402039"/>
                  <a:pt x="7086712" y="2400212"/>
                </a:cubicBezTo>
                <a:cubicBezTo>
                  <a:pt x="7083648" y="2398386"/>
                  <a:pt x="7080909" y="2396236"/>
                  <a:pt x="7078494" y="2393762"/>
                </a:cubicBezTo>
                <a:cubicBezTo>
                  <a:pt x="7076079" y="2391287"/>
                  <a:pt x="7074119" y="2388386"/>
                  <a:pt x="7072617" y="2385058"/>
                </a:cubicBezTo>
                <a:cubicBezTo>
                  <a:pt x="7071115" y="2381729"/>
                  <a:pt x="7070364" y="2377738"/>
                  <a:pt x="7070364" y="2373084"/>
                </a:cubicBezTo>
                <a:cubicBezTo>
                  <a:pt x="7070364" y="2368312"/>
                  <a:pt x="7071233" y="2364056"/>
                  <a:pt x="7072971" y="2360315"/>
                </a:cubicBezTo>
                <a:cubicBezTo>
                  <a:pt x="7074709" y="2356574"/>
                  <a:pt x="7077124" y="2353437"/>
                  <a:pt x="7080217" y="2350904"/>
                </a:cubicBezTo>
                <a:cubicBezTo>
                  <a:pt x="7083310" y="2348371"/>
                  <a:pt x="7086992" y="2346441"/>
                  <a:pt x="7091263" y="2345116"/>
                </a:cubicBezTo>
                <a:cubicBezTo>
                  <a:pt x="7095534" y="2343790"/>
                  <a:pt x="7100143" y="2343128"/>
                  <a:pt x="7105092" y="2343128"/>
                </a:cubicBezTo>
                <a:close/>
                <a:moveTo>
                  <a:pt x="6638367" y="2343128"/>
                </a:moveTo>
                <a:cubicBezTo>
                  <a:pt x="6640900" y="2343128"/>
                  <a:pt x="6643448" y="2343348"/>
                  <a:pt x="6646011" y="2343790"/>
                </a:cubicBezTo>
                <a:cubicBezTo>
                  <a:pt x="6648573" y="2344232"/>
                  <a:pt x="6650989" y="2344821"/>
                  <a:pt x="6653257" y="2345558"/>
                </a:cubicBezTo>
                <a:cubicBezTo>
                  <a:pt x="6655525" y="2346294"/>
                  <a:pt x="6657542" y="2347119"/>
                  <a:pt x="6659310" y="2348032"/>
                </a:cubicBezTo>
                <a:cubicBezTo>
                  <a:pt x="6661077" y="2348945"/>
                  <a:pt x="6662241" y="2349681"/>
                  <a:pt x="6662800" y="2350241"/>
                </a:cubicBezTo>
                <a:cubicBezTo>
                  <a:pt x="6663360" y="2350801"/>
                  <a:pt x="6663728" y="2351243"/>
                  <a:pt x="6663905" y="2351567"/>
                </a:cubicBezTo>
                <a:cubicBezTo>
                  <a:pt x="6664082" y="2351891"/>
                  <a:pt x="6664229" y="2352303"/>
                  <a:pt x="6664347" y="2352804"/>
                </a:cubicBezTo>
                <a:cubicBezTo>
                  <a:pt x="6664465" y="2353305"/>
                  <a:pt x="6664553" y="2353908"/>
                  <a:pt x="6664612" y="2354615"/>
                </a:cubicBezTo>
                <a:cubicBezTo>
                  <a:pt x="6664671" y="2355322"/>
                  <a:pt x="6664700" y="2356235"/>
                  <a:pt x="6664700" y="2357355"/>
                </a:cubicBezTo>
                <a:cubicBezTo>
                  <a:pt x="6664700" y="2358415"/>
                  <a:pt x="6664656" y="2359358"/>
                  <a:pt x="6664568" y="2360182"/>
                </a:cubicBezTo>
                <a:cubicBezTo>
                  <a:pt x="6664479" y="2361007"/>
                  <a:pt x="6664347" y="2361699"/>
                  <a:pt x="6664170" y="2362259"/>
                </a:cubicBezTo>
                <a:cubicBezTo>
                  <a:pt x="6663993" y="2362819"/>
                  <a:pt x="6663743" y="2363231"/>
                  <a:pt x="6663419" y="2363496"/>
                </a:cubicBezTo>
                <a:cubicBezTo>
                  <a:pt x="6663095" y="2363761"/>
                  <a:pt x="6662727" y="2363894"/>
                  <a:pt x="6662314" y="2363894"/>
                </a:cubicBezTo>
                <a:cubicBezTo>
                  <a:pt x="6661667" y="2363894"/>
                  <a:pt x="6660650" y="2363482"/>
                  <a:pt x="6659266" y="2362657"/>
                </a:cubicBezTo>
                <a:cubicBezTo>
                  <a:pt x="6657881" y="2361832"/>
                  <a:pt x="6656188" y="2360904"/>
                  <a:pt x="6654185" y="2359873"/>
                </a:cubicBezTo>
                <a:cubicBezTo>
                  <a:pt x="6652182" y="2358842"/>
                  <a:pt x="6649810" y="2357900"/>
                  <a:pt x="6647071" y="2357045"/>
                </a:cubicBezTo>
                <a:cubicBezTo>
                  <a:pt x="6644332" y="2356191"/>
                  <a:pt x="6641254" y="2355764"/>
                  <a:pt x="6637837" y="2355764"/>
                </a:cubicBezTo>
                <a:cubicBezTo>
                  <a:pt x="6634655" y="2355764"/>
                  <a:pt x="6631887" y="2356191"/>
                  <a:pt x="6629530" y="2357045"/>
                </a:cubicBezTo>
                <a:cubicBezTo>
                  <a:pt x="6627174" y="2357900"/>
                  <a:pt x="6625230" y="2359034"/>
                  <a:pt x="6623698" y="2360447"/>
                </a:cubicBezTo>
                <a:cubicBezTo>
                  <a:pt x="6622167" y="2361861"/>
                  <a:pt x="6621018" y="2363540"/>
                  <a:pt x="6620252" y="2365484"/>
                </a:cubicBezTo>
                <a:cubicBezTo>
                  <a:pt x="6619486" y="2367428"/>
                  <a:pt x="6619103" y="2369490"/>
                  <a:pt x="6619103" y="2371670"/>
                </a:cubicBezTo>
                <a:cubicBezTo>
                  <a:pt x="6619103" y="2374851"/>
                  <a:pt x="6619840" y="2377591"/>
                  <a:pt x="6621312" y="2379888"/>
                </a:cubicBezTo>
                <a:cubicBezTo>
                  <a:pt x="6622785" y="2382186"/>
                  <a:pt x="6624744" y="2384218"/>
                  <a:pt x="6627189" y="2385985"/>
                </a:cubicBezTo>
                <a:cubicBezTo>
                  <a:pt x="6629634" y="2387753"/>
                  <a:pt x="6632417" y="2389373"/>
                  <a:pt x="6635539" y="2390846"/>
                </a:cubicBezTo>
                <a:cubicBezTo>
                  <a:pt x="6638662" y="2392318"/>
                  <a:pt x="6641843" y="2393806"/>
                  <a:pt x="6645083" y="2395308"/>
                </a:cubicBezTo>
                <a:cubicBezTo>
                  <a:pt x="6648323" y="2396810"/>
                  <a:pt x="6651504" y="2398460"/>
                  <a:pt x="6654626" y="2400257"/>
                </a:cubicBezTo>
                <a:cubicBezTo>
                  <a:pt x="6657749" y="2402054"/>
                  <a:pt x="6660532" y="2404174"/>
                  <a:pt x="6662977" y="2406619"/>
                </a:cubicBezTo>
                <a:cubicBezTo>
                  <a:pt x="6665422" y="2409064"/>
                  <a:pt x="6667395" y="2411951"/>
                  <a:pt x="6668898" y="2415279"/>
                </a:cubicBezTo>
                <a:cubicBezTo>
                  <a:pt x="6670400" y="2418608"/>
                  <a:pt x="6671151" y="2422540"/>
                  <a:pt x="6671151" y="2427076"/>
                </a:cubicBezTo>
                <a:cubicBezTo>
                  <a:pt x="6671151" y="2432437"/>
                  <a:pt x="6670164" y="2437209"/>
                  <a:pt x="6668191" y="2441391"/>
                </a:cubicBezTo>
                <a:cubicBezTo>
                  <a:pt x="6666218" y="2445574"/>
                  <a:pt x="6663478" y="2449123"/>
                  <a:pt x="6659973" y="2452039"/>
                </a:cubicBezTo>
                <a:cubicBezTo>
                  <a:pt x="6656468" y="2454956"/>
                  <a:pt x="6652344" y="2457150"/>
                  <a:pt x="6647601" y="2458623"/>
                </a:cubicBezTo>
                <a:cubicBezTo>
                  <a:pt x="6642859" y="2460096"/>
                  <a:pt x="6637748" y="2460832"/>
                  <a:pt x="6632270" y="2460832"/>
                </a:cubicBezTo>
                <a:cubicBezTo>
                  <a:pt x="6628441" y="2460832"/>
                  <a:pt x="6624891" y="2460508"/>
                  <a:pt x="6621621" y="2459860"/>
                </a:cubicBezTo>
                <a:cubicBezTo>
                  <a:pt x="6618352" y="2459212"/>
                  <a:pt x="6615436" y="2458417"/>
                  <a:pt x="6612873" y="2457474"/>
                </a:cubicBezTo>
                <a:cubicBezTo>
                  <a:pt x="6610310" y="2456532"/>
                  <a:pt x="6608161" y="2455560"/>
                  <a:pt x="6606422" y="2454558"/>
                </a:cubicBezTo>
                <a:cubicBezTo>
                  <a:pt x="6604685" y="2453557"/>
                  <a:pt x="6603477" y="2452702"/>
                  <a:pt x="6602799" y="2451995"/>
                </a:cubicBezTo>
                <a:cubicBezTo>
                  <a:pt x="6602122" y="2451288"/>
                  <a:pt x="6601621" y="2450390"/>
                  <a:pt x="6601297" y="2449300"/>
                </a:cubicBezTo>
                <a:cubicBezTo>
                  <a:pt x="6600973" y="2448210"/>
                  <a:pt x="6600811" y="2446752"/>
                  <a:pt x="6600811" y="2444926"/>
                </a:cubicBezTo>
                <a:cubicBezTo>
                  <a:pt x="6600811" y="2443630"/>
                  <a:pt x="6600870" y="2442555"/>
                  <a:pt x="6600988" y="2441701"/>
                </a:cubicBezTo>
                <a:cubicBezTo>
                  <a:pt x="6601106" y="2440847"/>
                  <a:pt x="6601283" y="2440154"/>
                  <a:pt x="6601518" y="2439624"/>
                </a:cubicBezTo>
                <a:cubicBezTo>
                  <a:pt x="6601754" y="2439094"/>
                  <a:pt x="6602048" y="2438726"/>
                  <a:pt x="6602402" y="2438519"/>
                </a:cubicBezTo>
                <a:cubicBezTo>
                  <a:pt x="6602755" y="2438313"/>
                  <a:pt x="6603168" y="2438210"/>
                  <a:pt x="6603639" y="2438210"/>
                </a:cubicBezTo>
                <a:cubicBezTo>
                  <a:pt x="6604464" y="2438210"/>
                  <a:pt x="6605627" y="2438711"/>
                  <a:pt x="6607129" y="2439712"/>
                </a:cubicBezTo>
                <a:cubicBezTo>
                  <a:pt x="6608632" y="2440714"/>
                  <a:pt x="6610561" y="2441804"/>
                  <a:pt x="6612917" y="2442982"/>
                </a:cubicBezTo>
                <a:cubicBezTo>
                  <a:pt x="6615274" y="2444160"/>
                  <a:pt x="6618116" y="2445265"/>
                  <a:pt x="6621445" y="2446296"/>
                </a:cubicBezTo>
                <a:cubicBezTo>
                  <a:pt x="6624774" y="2447327"/>
                  <a:pt x="6628617" y="2447842"/>
                  <a:pt x="6632977" y="2447842"/>
                </a:cubicBezTo>
                <a:cubicBezTo>
                  <a:pt x="6636276" y="2447842"/>
                  <a:pt x="6639295" y="2447400"/>
                  <a:pt x="6642034" y="2446517"/>
                </a:cubicBezTo>
                <a:cubicBezTo>
                  <a:pt x="6644773" y="2445633"/>
                  <a:pt x="6647130" y="2444381"/>
                  <a:pt x="6649103" y="2442761"/>
                </a:cubicBezTo>
                <a:cubicBezTo>
                  <a:pt x="6651077" y="2441141"/>
                  <a:pt x="6652594" y="2439153"/>
                  <a:pt x="6653654" y="2436796"/>
                </a:cubicBezTo>
                <a:cubicBezTo>
                  <a:pt x="6654715" y="2434440"/>
                  <a:pt x="6655245" y="2431759"/>
                  <a:pt x="6655245" y="2428755"/>
                </a:cubicBezTo>
                <a:cubicBezTo>
                  <a:pt x="6655245" y="2425515"/>
                  <a:pt x="6654509" y="2422746"/>
                  <a:pt x="6653036" y="2420448"/>
                </a:cubicBezTo>
                <a:cubicBezTo>
                  <a:pt x="6651563" y="2418151"/>
                  <a:pt x="6649619" y="2416133"/>
                  <a:pt x="6647204" y="2414395"/>
                </a:cubicBezTo>
                <a:cubicBezTo>
                  <a:pt x="6644789" y="2412658"/>
                  <a:pt x="6642034" y="2411067"/>
                  <a:pt x="6638941" y="2409623"/>
                </a:cubicBezTo>
                <a:cubicBezTo>
                  <a:pt x="6635848" y="2408180"/>
                  <a:pt x="6632682" y="2406707"/>
                  <a:pt x="6629442" y="2405205"/>
                </a:cubicBezTo>
                <a:cubicBezTo>
                  <a:pt x="6626202" y="2403703"/>
                  <a:pt x="6623050" y="2402039"/>
                  <a:pt x="6619987" y="2400212"/>
                </a:cubicBezTo>
                <a:cubicBezTo>
                  <a:pt x="6616923" y="2398386"/>
                  <a:pt x="6614184" y="2396236"/>
                  <a:pt x="6611769" y="2393762"/>
                </a:cubicBezTo>
                <a:cubicBezTo>
                  <a:pt x="6609354" y="2391287"/>
                  <a:pt x="6607394" y="2388386"/>
                  <a:pt x="6605892" y="2385058"/>
                </a:cubicBezTo>
                <a:cubicBezTo>
                  <a:pt x="6604390" y="2381729"/>
                  <a:pt x="6603639" y="2377738"/>
                  <a:pt x="6603639" y="2373084"/>
                </a:cubicBezTo>
                <a:cubicBezTo>
                  <a:pt x="6603639" y="2368312"/>
                  <a:pt x="6604508" y="2364056"/>
                  <a:pt x="6606246" y="2360315"/>
                </a:cubicBezTo>
                <a:cubicBezTo>
                  <a:pt x="6607984" y="2356574"/>
                  <a:pt x="6610399" y="2353437"/>
                  <a:pt x="6613492" y="2350904"/>
                </a:cubicBezTo>
                <a:cubicBezTo>
                  <a:pt x="6616585" y="2348371"/>
                  <a:pt x="6620267" y="2346441"/>
                  <a:pt x="6624538" y="2345116"/>
                </a:cubicBezTo>
                <a:cubicBezTo>
                  <a:pt x="6628809" y="2343790"/>
                  <a:pt x="6633418" y="2343128"/>
                  <a:pt x="6638367" y="2343128"/>
                </a:cubicBezTo>
                <a:close/>
                <a:moveTo>
                  <a:pt x="6162117" y="2343128"/>
                </a:moveTo>
                <a:cubicBezTo>
                  <a:pt x="6164650" y="2343128"/>
                  <a:pt x="6167198" y="2343348"/>
                  <a:pt x="6169761" y="2343790"/>
                </a:cubicBezTo>
                <a:cubicBezTo>
                  <a:pt x="6172323" y="2344232"/>
                  <a:pt x="6174739" y="2344821"/>
                  <a:pt x="6177007" y="2345558"/>
                </a:cubicBezTo>
                <a:cubicBezTo>
                  <a:pt x="6179275" y="2346294"/>
                  <a:pt x="6181292" y="2347119"/>
                  <a:pt x="6183060" y="2348032"/>
                </a:cubicBezTo>
                <a:cubicBezTo>
                  <a:pt x="6184827" y="2348945"/>
                  <a:pt x="6185991" y="2349681"/>
                  <a:pt x="6186550" y="2350241"/>
                </a:cubicBezTo>
                <a:cubicBezTo>
                  <a:pt x="6187110" y="2350801"/>
                  <a:pt x="6187478" y="2351243"/>
                  <a:pt x="6187655" y="2351567"/>
                </a:cubicBezTo>
                <a:cubicBezTo>
                  <a:pt x="6187832" y="2351891"/>
                  <a:pt x="6187979" y="2352303"/>
                  <a:pt x="6188097" y="2352804"/>
                </a:cubicBezTo>
                <a:cubicBezTo>
                  <a:pt x="6188215" y="2353305"/>
                  <a:pt x="6188303" y="2353908"/>
                  <a:pt x="6188362" y="2354615"/>
                </a:cubicBezTo>
                <a:cubicBezTo>
                  <a:pt x="6188421" y="2355322"/>
                  <a:pt x="6188450" y="2356235"/>
                  <a:pt x="6188450" y="2357355"/>
                </a:cubicBezTo>
                <a:cubicBezTo>
                  <a:pt x="6188450" y="2358415"/>
                  <a:pt x="6188406" y="2359358"/>
                  <a:pt x="6188318" y="2360182"/>
                </a:cubicBezTo>
                <a:cubicBezTo>
                  <a:pt x="6188229" y="2361007"/>
                  <a:pt x="6188097" y="2361699"/>
                  <a:pt x="6187920" y="2362259"/>
                </a:cubicBezTo>
                <a:cubicBezTo>
                  <a:pt x="6187743" y="2362819"/>
                  <a:pt x="6187493" y="2363231"/>
                  <a:pt x="6187169" y="2363496"/>
                </a:cubicBezTo>
                <a:cubicBezTo>
                  <a:pt x="6186845" y="2363761"/>
                  <a:pt x="6186477" y="2363894"/>
                  <a:pt x="6186064" y="2363894"/>
                </a:cubicBezTo>
                <a:cubicBezTo>
                  <a:pt x="6185417" y="2363894"/>
                  <a:pt x="6184400" y="2363482"/>
                  <a:pt x="6183016" y="2362657"/>
                </a:cubicBezTo>
                <a:cubicBezTo>
                  <a:pt x="6181631" y="2361832"/>
                  <a:pt x="6179938" y="2360904"/>
                  <a:pt x="6177935" y="2359873"/>
                </a:cubicBezTo>
                <a:cubicBezTo>
                  <a:pt x="6175932" y="2358842"/>
                  <a:pt x="6173560" y="2357900"/>
                  <a:pt x="6170821" y="2357045"/>
                </a:cubicBezTo>
                <a:cubicBezTo>
                  <a:pt x="6168082" y="2356191"/>
                  <a:pt x="6165004" y="2355764"/>
                  <a:pt x="6161587" y="2355764"/>
                </a:cubicBezTo>
                <a:cubicBezTo>
                  <a:pt x="6158405" y="2355764"/>
                  <a:pt x="6155637" y="2356191"/>
                  <a:pt x="6153280" y="2357045"/>
                </a:cubicBezTo>
                <a:cubicBezTo>
                  <a:pt x="6150924" y="2357900"/>
                  <a:pt x="6148980" y="2359034"/>
                  <a:pt x="6147448" y="2360447"/>
                </a:cubicBezTo>
                <a:cubicBezTo>
                  <a:pt x="6145917" y="2361861"/>
                  <a:pt x="6144768" y="2363540"/>
                  <a:pt x="6144002" y="2365484"/>
                </a:cubicBezTo>
                <a:cubicBezTo>
                  <a:pt x="6143236" y="2367428"/>
                  <a:pt x="6142853" y="2369490"/>
                  <a:pt x="6142853" y="2371670"/>
                </a:cubicBezTo>
                <a:cubicBezTo>
                  <a:pt x="6142853" y="2374851"/>
                  <a:pt x="6143590" y="2377591"/>
                  <a:pt x="6145062" y="2379888"/>
                </a:cubicBezTo>
                <a:cubicBezTo>
                  <a:pt x="6146535" y="2382186"/>
                  <a:pt x="6148494" y="2384218"/>
                  <a:pt x="6150939" y="2385985"/>
                </a:cubicBezTo>
                <a:cubicBezTo>
                  <a:pt x="6153384" y="2387753"/>
                  <a:pt x="6156167" y="2389373"/>
                  <a:pt x="6159289" y="2390846"/>
                </a:cubicBezTo>
                <a:cubicBezTo>
                  <a:pt x="6162412" y="2392318"/>
                  <a:pt x="6165593" y="2393806"/>
                  <a:pt x="6168833" y="2395308"/>
                </a:cubicBezTo>
                <a:cubicBezTo>
                  <a:pt x="6172073" y="2396810"/>
                  <a:pt x="6175254" y="2398460"/>
                  <a:pt x="6178376" y="2400257"/>
                </a:cubicBezTo>
                <a:cubicBezTo>
                  <a:pt x="6181499" y="2402054"/>
                  <a:pt x="6184282" y="2404174"/>
                  <a:pt x="6186727" y="2406619"/>
                </a:cubicBezTo>
                <a:cubicBezTo>
                  <a:pt x="6189172" y="2409064"/>
                  <a:pt x="6191145" y="2411951"/>
                  <a:pt x="6192648" y="2415279"/>
                </a:cubicBezTo>
                <a:cubicBezTo>
                  <a:pt x="6194150" y="2418608"/>
                  <a:pt x="6194901" y="2422540"/>
                  <a:pt x="6194901" y="2427076"/>
                </a:cubicBezTo>
                <a:cubicBezTo>
                  <a:pt x="6194901" y="2432437"/>
                  <a:pt x="6193914" y="2437209"/>
                  <a:pt x="6191941" y="2441391"/>
                </a:cubicBezTo>
                <a:cubicBezTo>
                  <a:pt x="6189968" y="2445574"/>
                  <a:pt x="6187228" y="2449123"/>
                  <a:pt x="6183723" y="2452039"/>
                </a:cubicBezTo>
                <a:cubicBezTo>
                  <a:pt x="6180218" y="2454956"/>
                  <a:pt x="6176094" y="2457150"/>
                  <a:pt x="6171351" y="2458623"/>
                </a:cubicBezTo>
                <a:cubicBezTo>
                  <a:pt x="6166609" y="2460096"/>
                  <a:pt x="6161498" y="2460832"/>
                  <a:pt x="6156020" y="2460832"/>
                </a:cubicBezTo>
                <a:cubicBezTo>
                  <a:pt x="6152191" y="2460832"/>
                  <a:pt x="6148641" y="2460508"/>
                  <a:pt x="6145371" y="2459860"/>
                </a:cubicBezTo>
                <a:cubicBezTo>
                  <a:pt x="6142102" y="2459212"/>
                  <a:pt x="6139186" y="2458417"/>
                  <a:pt x="6136623" y="2457474"/>
                </a:cubicBezTo>
                <a:cubicBezTo>
                  <a:pt x="6134060" y="2456532"/>
                  <a:pt x="6131911" y="2455560"/>
                  <a:pt x="6130172" y="2454558"/>
                </a:cubicBezTo>
                <a:cubicBezTo>
                  <a:pt x="6128435" y="2453557"/>
                  <a:pt x="6127227" y="2452702"/>
                  <a:pt x="6126549" y="2451995"/>
                </a:cubicBezTo>
                <a:cubicBezTo>
                  <a:pt x="6125872" y="2451288"/>
                  <a:pt x="6125371" y="2450390"/>
                  <a:pt x="6125047" y="2449300"/>
                </a:cubicBezTo>
                <a:cubicBezTo>
                  <a:pt x="6124723" y="2448210"/>
                  <a:pt x="6124561" y="2446752"/>
                  <a:pt x="6124561" y="2444926"/>
                </a:cubicBezTo>
                <a:cubicBezTo>
                  <a:pt x="6124561" y="2443630"/>
                  <a:pt x="6124620" y="2442555"/>
                  <a:pt x="6124738" y="2441701"/>
                </a:cubicBezTo>
                <a:cubicBezTo>
                  <a:pt x="6124856" y="2440847"/>
                  <a:pt x="6125033" y="2440154"/>
                  <a:pt x="6125268" y="2439624"/>
                </a:cubicBezTo>
                <a:cubicBezTo>
                  <a:pt x="6125504" y="2439094"/>
                  <a:pt x="6125798" y="2438726"/>
                  <a:pt x="6126152" y="2438519"/>
                </a:cubicBezTo>
                <a:cubicBezTo>
                  <a:pt x="6126505" y="2438313"/>
                  <a:pt x="6126918" y="2438210"/>
                  <a:pt x="6127389" y="2438210"/>
                </a:cubicBezTo>
                <a:cubicBezTo>
                  <a:pt x="6128214" y="2438210"/>
                  <a:pt x="6129377" y="2438711"/>
                  <a:pt x="6130879" y="2439712"/>
                </a:cubicBezTo>
                <a:cubicBezTo>
                  <a:pt x="6132382" y="2440714"/>
                  <a:pt x="6134311" y="2441804"/>
                  <a:pt x="6136667" y="2442982"/>
                </a:cubicBezTo>
                <a:cubicBezTo>
                  <a:pt x="6139024" y="2444160"/>
                  <a:pt x="6141866" y="2445265"/>
                  <a:pt x="6145195" y="2446296"/>
                </a:cubicBezTo>
                <a:cubicBezTo>
                  <a:pt x="6148524" y="2447327"/>
                  <a:pt x="6152367" y="2447842"/>
                  <a:pt x="6156727" y="2447842"/>
                </a:cubicBezTo>
                <a:cubicBezTo>
                  <a:pt x="6160026" y="2447842"/>
                  <a:pt x="6163045" y="2447400"/>
                  <a:pt x="6165784" y="2446517"/>
                </a:cubicBezTo>
                <a:cubicBezTo>
                  <a:pt x="6168523" y="2445633"/>
                  <a:pt x="6170880" y="2444381"/>
                  <a:pt x="6172853" y="2442761"/>
                </a:cubicBezTo>
                <a:cubicBezTo>
                  <a:pt x="6174827" y="2441141"/>
                  <a:pt x="6176344" y="2439153"/>
                  <a:pt x="6177404" y="2436796"/>
                </a:cubicBezTo>
                <a:cubicBezTo>
                  <a:pt x="6178465" y="2434440"/>
                  <a:pt x="6178995" y="2431759"/>
                  <a:pt x="6178995" y="2428755"/>
                </a:cubicBezTo>
                <a:cubicBezTo>
                  <a:pt x="6178995" y="2425515"/>
                  <a:pt x="6178259" y="2422746"/>
                  <a:pt x="6176786" y="2420448"/>
                </a:cubicBezTo>
                <a:cubicBezTo>
                  <a:pt x="6175313" y="2418151"/>
                  <a:pt x="6173369" y="2416133"/>
                  <a:pt x="6170954" y="2414395"/>
                </a:cubicBezTo>
                <a:cubicBezTo>
                  <a:pt x="6168539" y="2412658"/>
                  <a:pt x="6165784" y="2411067"/>
                  <a:pt x="6162691" y="2409623"/>
                </a:cubicBezTo>
                <a:cubicBezTo>
                  <a:pt x="6159598" y="2408180"/>
                  <a:pt x="6156432" y="2406707"/>
                  <a:pt x="6153192" y="2405205"/>
                </a:cubicBezTo>
                <a:cubicBezTo>
                  <a:pt x="6149952" y="2403703"/>
                  <a:pt x="6146800" y="2402039"/>
                  <a:pt x="6143737" y="2400212"/>
                </a:cubicBezTo>
                <a:cubicBezTo>
                  <a:pt x="6140673" y="2398386"/>
                  <a:pt x="6137934" y="2396236"/>
                  <a:pt x="6135519" y="2393762"/>
                </a:cubicBezTo>
                <a:cubicBezTo>
                  <a:pt x="6133104" y="2391287"/>
                  <a:pt x="6131144" y="2388386"/>
                  <a:pt x="6129642" y="2385058"/>
                </a:cubicBezTo>
                <a:cubicBezTo>
                  <a:pt x="6128140" y="2381729"/>
                  <a:pt x="6127389" y="2377738"/>
                  <a:pt x="6127389" y="2373084"/>
                </a:cubicBezTo>
                <a:cubicBezTo>
                  <a:pt x="6127389" y="2368312"/>
                  <a:pt x="6128258" y="2364056"/>
                  <a:pt x="6129996" y="2360315"/>
                </a:cubicBezTo>
                <a:cubicBezTo>
                  <a:pt x="6131734" y="2356574"/>
                  <a:pt x="6134149" y="2353437"/>
                  <a:pt x="6137242" y="2350904"/>
                </a:cubicBezTo>
                <a:cubicBezTo>
                  <a:pt x="6140335" y="2348371"/>
                  <a:pt x="6144017" y="2346441"/>
                  <a:pt x="6148288" y="2345116"/>
                </a:cubicBezTo>
                <a:cubicBezTo>
                  <a:pt x="6152559" y="2343790"/>
                  <a:pt x="6157168" y="2343128"/>
                  <a:pt x="6162117" y="2343128"/>
                </a:cubicBezTo>
                <a:close/>
                <a:moveTo>
                  <a:pt x="5695392" y="2343128"/>
                </a:moveTo>
                <a:cubicBezTo>
                  <a:pt x="5697925" y="2343128"/>
                  <a:pt x="5700473" y="2343348"/>
                  <a:pt x="5703036" y="2343790"/>
                </a:cubicBezTo>
                <a:cubicBezTo>
                  <a:pt x="5705598" y="2344232"/>
                  <a:pt x="5708014" y="2344821"/>
                  <a:pt x="5710282" y="2345558"/>
                </a:cubicBezTo>
                <a:cubicBezTo>
                  <a:pt x="5712550" y="2346294"/>
                  <a:pt x="5714567" y="2347119"/>
                  <a:pt x="5716335" y="2348032"/>
                </a:cubicBezTo>
                <a:cubicBezTo>
                  <a:pt x="5718102" y="2348945"/>
                  <a:pt x="5719266" y="2349681"/>
                  <a:pt x="5719825" y="2350241"/>
                </a:cubicBezTo>
                <a:cubicBezTo>
                  <a:pt x="5720385" y="2350801"/>
                  <a:pt x="5720753" y="2351243"/>
                  <a:pt x="5720930" y="2351567"/>
                </a:cubicBezTo>
                <a:cubicBezTo>
                  <a:pt x="5721107" y="2351891"/>
                  <a:pt x="5721254" y="2352303"/>
                  <a:pt x="5721372" y="2352804"/>
                </a:cubicBezTo>
                <a:cubicBezTo>
                  <a:pt x="5721490" y="2353305"/>
                  <a:pt x="5721578" y="2353908"/>
                  <a:pt x="5721637" y="2354615"/>
                </a:cubicBezTo>
                <a:cubicBezTo>
                  <a:pt x="5721696" y="2355322"/>
                  <a:pt x="5721725" y="2356235"/>
                  <a:pt x="5721725" y="2357355"/>
                </a:cubicBezTo>
                <a:cubicBezTo>
                  <a:pt x="5721725" y="2358415"/>
                  <a:pt x="5721681" y="2359358"/>
                  <a:pt x="5721593" y="2360182"/>
                </a:cubicBezTo>
                <a:cubicBezTo>
                  <a:pt x="5721504" y="2361007"/>
                  <a:pt x="5721372" y="2361699"/>
                  <a:pt x="5721195" y="2362259"/>
                </a:cubicBezTo>
                <a:cubicBezTo>
                  <a:pt x="5721018" y="2362819"/>
                  <a:pt x="5720768" y="2363231"/>
                  <a:pt x="5720444" y="2363496"/>
                </a:cubicBezTo>
                <a:cubicBezTo>
                  <a:pt x="5720120" y="2363761"/>
                  <a:pt x="5719752" y="2363894"/>
                  <a:pt x="5719339" y="2363894"/>
                </a:cubicBezTo>
                <a:cubicBezTo>
                  <a:pt x="5718692" y="2363894"/>
                  <a:pt x="5717675" y="2363482"/>
                  <a:pt x="5716291" y="2362657"/>
                </a:cubicBezTo>
                <a:cubicBezTo>
                  <a:pt x="5714906" y="2361832"/>
                  <a:pt x="5713213" y="2360904"/>
                  <a:pt x="5711210" y="2359873"/>
                </a:cubicBezTo>
                <a:cubicBezTo>
                  <a:pt x="5709207" y="2358842"/>
                  <a:pt x="5706835" y="2357900"/>
                  <a:pt x="5704096" y="2357045"/>
                </a:cubicBezTo>
                <a:cubicBezTo>
                  <a:pt x="5701357" y="2356191"/>
                  <a:pt x="5698279" y="2355764"/>
                  <a:pt x="5694862" y="2355764"/>
                </a:cubicBezTo>
                <a:cubicBezTo>
                  <a:pt x="5691680" y="2355764"/>
                  <a:pt x="5688912" y="2356191"/>
                  <a:pt x="5686555" y="2357045"/>
                </a:cubicBezTo>
                <a:cubicBezTo>
                  <a:pt x="5684199" y="2357900"/>
                  <a:pt x="5682255" y="2359034"/>
                  <a:pt x="5680723" y="2360447"/>
                </a:cubicBezTo>
                <a:cubicBezTo>
                  <a:pt x="5679192" y="2361861"/>
                  <a:pt x="5678043" y="2363540"/>
                  <a:pt x="5677277" y="2365484"/>
                </a:cubicBezTo>
                <a:cubicBezTo>
                  <a:pt x="5676511" y="2367428"/>
                  <a:pt x="5676128" y="2369490"/>
                  <a:pt x="5676128" y="2371670"/>
                </a:cubicBezTo>
                <a:cubicBezTo>
                  <a:pt x="5676128" y="2374851"/>
                  <a:pt x="5676865" y="2377591"/>
                  <a:pt x="5678337" y="2379888"/>
                </a:cubicBezTo>
                <a:cubicBezTo>
                  <a:pt x="5679810" y="2382186"/>
                  <a:pt x="5681769" y="2384218"/>
                  <a:pt x="5684214" y="2385985"/>
                </a:cubicBezTo>
                <a:cubicBezTo>
                  <a:pt x="5686659" y="2387753"/>
                  <a:pt x="5689442" y="2389373"/>
                  <a:pt x="5692564" y="2390846"/>
                </a:cubicBezTo>
                <a:cubicBezTo>
                  <a:pt x="5695687" y="2392318"/>
                  <a:pt x="5698868" y="2393806"/>
                  <a:pt x="5702108" y="2395308"/>
                </a:cubicBezTo>
                <a:cubicBezTo>
                  <a:pt x="5705348" y="2396810"/>
                  <a:pt x="5708529" y="2398460"/>
                  <a:pt x="5711651" y="2400257"/>
                </a:cubicBezTo>
                <a:cubicBezTo>
                  <a:pt x="5714774" y="2402054"/>
                  <a:pt x="5717557" y="2404174"/>
                  <a:pt x="5720002" y="2406619"/>
                </a:cubicBezTo>
                <a:cubicBezTo>
                  <a:pt x="5722447" y="2409064"/>
                  <a:pt x="5724420" y="2411951"/>
                  <a:pt x="5725923" y="2415279"/>
                </a:cubicBezTo>
                <a:cubicBezTo>
                  <a:pt x="5727425" y="2418608"/>
                  <a:pt x="5728176" y="2422540"/>
                  <a:pt x="5728176" y="2427076"/>
                </a:cubicBezTo>
                <a:cubicBezTo>
                  <a:pt x="5728176" y="2432437"/>
                  <a:pt x="5727189" y="2437209"/>
                  <a:pt x="5725216" y="2441391"/>
                </a:cubicBezTo>
                <a:cubicBezTo>
                  <a:pt x="5723243" y="2445574"/>
                  <a:pt x="5720503" y="2449123"/>
                  <a:pt x="5716998" y="2452039"/>
                </a:cubicBezTo>
                <a:cubicBezTo>
                  <a:pt x="5713493" y="2454956"/>
                  <a:pt x="5709369" y="2457150"/>
                  <a:pt x="5704626" y="2458623"/>
                </a:cubicBezTo>
                <a:cubicBezTo>
                  <a:pt x="5699884" y="2460096"/>
                  <a:pt x="5694773" y="2460832"/>
                  <a:pt x="5689295" y="2460832"/>
                </a:cubicBezTo>
                <a:cubicBezTo>
                  <a:pt x="5685466" y="2460832"/>
                  <a:pt x="5681916" y="2460508"/>
                  <a:pt x="5678646" y="2459860"/>
                </a:cubicBezTo>
                <a:cubicBezTo>
                  <a:pt x="5675377" y="2459212"/>
                  <a:pt x="5672461" y="2458417"/>
                  <a:pt x="5669898" y="2457474"/>
                </a:cubicBezTo>
                <a:cubicBezTo>
                  <a:pt x="5667335" y="2456532"/>
                  <a:pt x="5665186" y="2455560"/>
                  <a:pt x="5663447" y="2454558"/>
                </a:cubicBezTo>
                <a:cubicBezTo>
                  <a:pt x="5661710" y="2453557"/>
                  <a:pt x="5660502" y="2452702"/>
                  <a:pt x="5659824" y="2451995"/>
                </a:cubicBezTo>
                <a:cubicBezTo>
                  <a:pt x="5659147" y="2451288"/>
                  <a:pt x="5658646" y="2450390"/>
                  <a:pt x="5658322" y="2449300"/>
                </a:cubicBezTo>
                <a:cubicBezTo>
                  <a:pt x="5657998" y="2448210"/>
                  <a:pt x="5657836" y="2446752"/>
                  <a:pt x="5657836" y="2444926"/>
                </a:cubicBezTo>
                <a:cubicBezTo>
                  <a:pt x="5657836" y="2443630"/>
                  <a:pt x="5657895" y="2442555"/>
                  <a:pt x="5658013" y="2441701"/>
                </a:cubicBezTo>
                <a:cubicBezTo>
                  <a:pt x="5658131" y="2440847"/>
                  <a:pt x="5658308" y="2440154"/>
                  <a:pt x="5658543" y="2439624"/>
                </a:cubicBezTo>
                <a:cubicBezTo>
                  <a:pt x="5658779" y="2439094"/>
                  <a:pt x="5659073" y="2438726"/>
                  <a:pt x="5659427" y="2438519"/>
                </a:cubicBezTo>
                <a:cubicBezTo>
                  <a:pt x="5659780" y="2438313"/>
                  <a:pt x="5660193" y="2438210"/>
                  <a:pt x="5660664" y="2438210"/>
                </a:cubicBezTo>
                <a:cubicBezTo>
                  <a:pt x="5661489" y="2438210"/>
                  <a:pt x="5662652" y="2438711"/>
                  <a:pt x="5664154" y="2439712"/>
                </a:cubicBezTo>
                <a:cubicBezTo>
                  <a:pt x="5665657" y="2440714"/>
                  <a:pt x="5667586" y="2441804"/>
                  <a:pt x="5669942" y="2442982"/>
                </a:cubicBezTo>
                <a:cubicBezTo>
                  <a:pt x="5672299" y="2444160"/>
                  <a:pt x="5675141" y="2445265"/>
                  <a:pt x="5678470" y="2446296"/>
                </a:cubicBezTo>
                <a:cubicBezTo>
                  <a:pt x="5681799" y="2447327"/>
                  <a:pt x="5685642" y="2447842"/>
                  <a:pt x="5690002" y="2447842"/>
                </a:cubicBezTo>
                <a:cubicBezTo>
                  <a:pt x="5693301" y="2447842"/>
                  <a:pt x="5696320" y="2447400"/>
                  <a:pt x="5699059" y="2446517"/>
                </a:cubicBezTo>
                <a:cubicBezTo>
                  <a:pt x="5701798" y="2445633"/>
                  <a:pt x="5704155" y="2444381"/>
                  <a:pt x="5706128" y="2442761"/>
                </a:cubicBezTo>
                <a:cubicBezTo>
                  <a:pt x="5708102" y="2441141"/>
                  <a:pt x="5709619" y="2439153"/>
                  <a:pt x="5710679" y="2436796"/>
                </a:cubicBezTo>
                <a:cubicBezTo>
                  <a:pt x="5711740" y="2434440"/>
                  <a:pt x="5712270" y="2431759"/>
                  <a:pt x="5712270" y="2428755"/>
                </a:cubicBezTo>
                <a:cubicBezTo>
                  <a:pt x="5712270" y="2425515"/>
                  <a:pt x="5711534" y="2422746"/>
                  <a:pt x="5710061" y="2420448"/>
                </a:cubicBezTo>
                <a:cubicBezTo>
                  <a:pt x="5708588" y="2418151"/>
                  <a:pt x="5706644" y="2416133"/>
                  <a:pt x="5704229" y="2414395"/>
                </a:cubicBezTo>
                <a:cubicBezTo>
                  <a:pt x="5701814" y="2412658"/>
                  <a:pt x="5699059" y="2411067"/>
                  <a:pt x="5695966" y="2409623"/>
                </a:cubicBezTo>
                <a:cubicBezTo>
                  <a:pt x="5692873" y="2408180"/>
                  <a:pt x="5689707" y="2406707"/>
                  <a:pt x="5686467" y="2405205"/>
                </a:cubicBezTo>
                <a:cubicBezTo>
                  <a:pt x="5683227" y="2403703"/>
                  <a:pt x="5680075" y="2402039"/>
                  <a:pt x="5677012" y="2400212"/>
                </a:cubicBezTo>
                <a:cubicBezTo>
                  <a:pt x="5673948" y="2398386"/>
                  <a:pt x="5671209" y="2396236"/>
                  <a:pt x="5668794" y="2393762"/>
                </a:cubicBezTo>
                <a:cubicBezTo>
                  <a:pt x="5666379" y="2391287"/>
                  <a:pt x="5664419" y="2388386"/>
                  <a:pt x="5662917" y="2385058"/>
                </a:cubicBezTo>
                <a:cubicBezTo>
                  <a:pt x="5661415" y="2381729"/>
                  <a:pt x="5660664" y="2377738"/>
                  <a:pt x="5660664" y="2373084"/>
                </a:cubicBezTo>
                <a:cubicBezTo>
                  <a:pt x="5660664" y="2368312"/>
                  <a:pt x="5661533" y="2364056"/>
                  <a:pt x="5663271" y="2360315"/>
                </a:cubicBezTo>
                <a:cubicBezTo>
                  <a:pt x="5665009" y="2356574"/>
                  <a:pt x="5667424" y="2353437"/>
                  <a:pt x="5670517" y="2350904"/>
                </a:cubicBezTo>
                <a:cubicBezTo>
                  <a:pt x="5673610" y="2348371"/>
                  <a:pt x="5677292" y="2346441"/>
                  <a:pt x="5681563" y="2345116"/>
                </a:cubicBezTo>
                <a:cubicBezTo>
                  <a:pt x="5685834" y="2343790"/>
                  <a:pt x="5690443" y="2343128"/>
                  <a:pt x="5695392" y="2343128"/>
                </a:cubicBezTo>
                <a:close/>
                <a:moveTo>
                  <a:pt x="5219142" y="2343128"/>
                </a:moveTo>
                <a:cubicBezTo>
                  <a:pt x="5221675" y="2343128"/>
                  <a:pt x="5224223" y="2343348"/>
                  <a:pt x="5226786" y="2343790"/>
                </a:cubicBezTo>
                <a:cubicBezTo>
                  <a:pt x="5229348" y="2344232"/>
                  <a:pt x="5231764" y="2344821"/>
                  <a:pt x="5234032" y="2345558"/>
                </a:cubicBezTo>
                <a:cubicBezTo>
                  <a:pt x="5236300" y="2346294"/>
                  <a:pt x="5238317" y="2347119"/>
                  <a:pt x="5240085" y="2348032"/>
                </a:cubicBezTo>
                <a:cubicBezTo>
                  <a:pt x="5241852" y="2348945"/>
                  <a:pt x="5243016" y="2349681"/>
                  <a:pt x="5243575" y="2350241"/>
                </a:cubicBezTo>
                <a:cubicBezTo>
                  <a:pt x="5244135" y="2350801"/>
                  <a:pt x="5244503" y="2351243"/>
                  <a:pt x="5244680" y="2351567"/>
                </a:cubicBezTo>
                <a:cubicBezTo>
                  <a:pt x="5244857" y="2351891"/>
                  <a:pt x="5245004" y="2352303"/>
                  <a:pt x="5245122" y="2352804"/>
                </a:cubicBezTo>
                <a:cubicBezTo>
                  <a:pt x="5245240" y="2353305"/>
                  <a:pt x="5245328" y="2353908"/>
                  <a:pt x="5245387" y="2354615"/>
                </a:cubicBezTo>
                <a:cubicBezTo>
                  <a:pt x="5245446" y="2355322"/>
                  <a:pt x="5245475" y="2356235"/>
                  <a:pt x="5245475" y="2357355"/>
                </a:cubicBezTo>
                <a:cubicBezTo>
                  <a:pt x="5245475" y="2358415"/>
                  <a:pt x="5245431" y="2359358"/>
                  <a:pt x="5245343" y="2360182"/>
                </a:cubicBezTo>
                <a:cubicBezTo>
                  <a:pt x="5245254" y="2361007"/>
                  <a:pt x="5245122" y="2361699"/>
                  <a:pt x="5244945" y="2362259"/>
                </a:cubicBezTo>
                <a:cubicBezTo>
                  <a:pt x="5244768" y="2362819"/>
                  <a:pt x="5244518" y="2363231"/>
                  <a:pt x="5244194" y="2363496"/>
                </a:cubicBezTo>
                <a:cubicBezTo>
                  <a:pt x="5243870" y="2363761"/>
                  <a:pt x="5243502" y="2363894"/>
                  <a:pt x="5243089" y="2363894"/>
                </a:cubicBezTo>
                <a:cubicBezTo>
                  <a:pt x="5242442" y="2363894"/>
                  <a:pt x="5241425" y="2363482"/>
                  <a:pt x="5240041" y="2362657"/>
                </a:cubicBezTo>
                <a:cubicBezTo>
                  <a:pt x="5238656" y="2361832"/>
                  <a:pt x="5236963" y="2360904"/>
                  <a:pt x="5234960" y="2359873"/>
                </a:cubicBezTo>
                <a:cubicBezTo>
                  <a:pt x="5232957" y="2358842"/>
                  <a:pt x="5230585" y="2357900"/>
                  <a:pt x="5227846" y="2357045"/>
                </a:cubicBezTo>
                <a:cubicBezTo>
                  <a:pt x="5225107" y="2356191"/>
                  <a:pt x="5222029" y="2355764"/>
                  <a:pt x="5218612" y="2355764"/>
                </a:cubicBezTo>
                <a:cubicBezTo>
                  <a:pt x="5215430" y="2355764"/>
                  <a:pt x="5212662" y="2356191"/>
                  <a:pt x="5210305" y="2357045"/>
                </a:cubicBezTo>
                <a:cubicBezTo>
                  <a:pt x="5207949" y="2357900"/>
                  <a:pt x="5206005" y="2359034"/>
                  <a:pt x="5204473" y="2360447"/>
                </a:cubicBezTo>
                <a:cubicBezTo>
                  <a:pt x="5202942" y="2361861"/>
                  <a:pt x="5201793" y="2363540"/>
                  <a:pt x="5201027" y="2365484"/>
                </a:cubicBezTo>
                <a:cubicBezTo>
                  <a:pt x="5200261" y="2367428"/>
                  <a:pt x="5199878" y="2369490"/>
                  <a:pt x="5199878" y="2371670"/>
                </a:cubicBezTo>
                <a:cubicBezTo>
                  <a:pt x="5199878" y="2374851"/>
                  <a:pt x="5200615" y="2377591"/>
                  <a:pt x="5202087" y="2379888"/>
                </a:cubicBezTo>
                <a:cubicBezTo>
                  <a:pt x="5203560" y="2382186"/>
                  <a:pt x="5205519" y="2384218"/>
                  <a:pt x="5207964" y="2385985"/>
                </a:cubicBezTo>
                <a:cubicBezTo>
                  <a:pt x="5210409" y="2387753"/>
                  <a:pt x="5213192" y="2389373"/>
                  <a:pt x="5216314" y="2390846"/>
                </a:cubicBezTo>
                <a:cubicBezTo>
                  <a:pt x="5219437" y="2392318"/>
                  <a:pt x="5222618" y="2393806"/>
                  <a:pt x="5225858" y="2395308"/>
                </a:cubicBezTo>
                <a:cubicBezTo>
                  <a:pt x="5229098" y="2396810"/>
                  <a:pt x="5232279" y="2398460"/>
                  <a:pt x="5235401" y="2400257"/>
                </a:cubicBezTo>
                <a:cubicBezTo>
                  <a:pt x="5238524" y="2402054"/>
                  <a:pt x="5241307" y="2404174"/>
                  <a:pt x="5243752" y="2406619"/>
                </a:cubicBezTo>
                <a:cubicBezTo>
                  <a:pt x="5246197" y="2409064"/>
                  <a:pt x="5248170" y="2411951"/>
                  <a:pt x="5249673" y="2415279"/>
                </a:cubicBezTo>
                <a:cubicBezTo>
                  <a:pt x="5251175" y="2418608"/>
                  <a:pt x="5251926" y="2422540"/>
                  <a:pt x="5251926" y="2427076"/>
                </a:cubicBezTo>
                <a:cubicBezTo>
                  <a:pt x="5251926" y="2432437"/>
                  <a:pt x="5250939" y="2437209"/>
                  <a:pt x="5248966" y="2441391"/>
                </a:cubicBezTo>
                <a:cubicBezTo>
                  <a:pt x="5246993" y="2445574"/>
                  <a:pt x="5244253" y="2449123"/>
                  <a:pt x="5240748" y="2452039"/>
                </a:cubicBezTo>
                <a:cubicBezTo>
                  <a:pt x="5237243" y="2454956"/>
                  <a:pt x="5233119" y="2457150"/>
                  <a:pt x="5228376" y="2458623"/>
                </a:cubicBezTo>
                <a:cubicBezTo>
                  <a:pt x="5223634" y="2460096"/>
                  <a:pt x="5218523" y="2460832"/>
                  <a:pt x="5213045" y="2460832"/>
                </a:cubicBezTo>
                <a:cubicBezTo>
                  <a:pt x="5209216" y="2460832"/>
                  <a:pt x="5205666" y="2460508"/>
                  <a:pt x="5202396" y="2459860"/>
                </a:cubicBezTo>
                <a:cubicBezTo>
                  <a:pt x="5199127" y="2459212"/>
                  <a:pt x="5196211" y="2458417"/>
                  <a:pt x="5193648" y="2457474"/>
                </a:cubicBezTo>
                <a:cubicBezTo>
                  <a:pt x="5191085" y="2456532"/>
                  <a:pt x="5188936" y="2455560"/>
                  <a:pt x="5187197" y="2454558"/>
                </a:cubicBezTo>
                <a:cubicBezTo>
                  <a:pt x="5185460" y="2453557"/>
                  <a:pt x="5184252" y="2452702"/>
                  <a:pt x="5183574" y="2451995"/>
                </a:cubicBezTo>
                <a:cubicBezTo>
                  <a:pt x="5182897" y="2451288"/>
                  <a:pt x="5182396" y="2450390"/>
                  <a:pt x="5182072" y="2449300"/>
                </a:cubicBezTo>
                <a:cubicBezTo>
                  <a:pt x="5181748" y="2448210"/>
                  <a:pt x="5181586" y="2446752"/>
                  <a:pt x="5181586" y="2444926"/>
                </a:cubicBezTo>
                <a:cubicBezTo>
                  <a:pt x="5181586" y="2443630"/>
                  <a:pt x="5181645" y="2442555"/>
                  <a:pt x="5181763" y="2441701"/>
                </a:cubicBezTo>
                <a:cubicBezTo>
                  <a:pt x="5181881" y="2440847"/>
                  <a:pt x="5182058" y="2440154"/>
                  <a:pt x="5182293" y="2439624"/>
                </a:cubicBezTo>
                <a:cubicBezTo>
                  <a:pt x="5182529" y="2439094"/>
                  <a:pt x="5182823" y="2438726"/>
                  <a:pt x="5183177" y="2438519"/>
                </a:cubicBezTo>
                <a:cubicBezTo>
                  <a:pt x="5183530" y="2438313"/>
                  <a:pt x="5183943" y="2438210"/>
                  <a:pt x="5184414" y="2438210"/>
                </a:cubicBezTo>
                <a:cubicBezTo>
                  <a:pt x="5185239" y="2438210"/>
                  <a:pt x="5186402" y="2438711"/>
                  <a:pt x="5187904" y="2439712"/>
                </a:cubicBezTo>
                <a:cubicBezTo>
                  <a:pt x="5189407" y="2440714"/>
                  <a:pt x="5191336" y="2441804"/>
                  <a:pt x="5193692" y="2442982"/>
                </a:cubicBezTo>
                <a:cubicBezTo>
                  <a:pt x="5196049" y="2444160"/>
                  <a:pt x="5198891" y="2445265"/>
                  <a:pt x="5202220" y="2446296"/>
                </a:cubicBezTo>
                <a:cubicBezTo>
                  <a:pt x="5205549" y="2447327"/>
                  <a:pt x="5209392" y="2447842"/>
                  <a:pt x="5213752" y="2447842"/>
                </a:cubicBezTo>
                <a:cubicBezTo>
                  <a:pt x="5217051" y="2447842"/>
                  <a:pt x="5220070" y="2447400"/>
                  <a:pt x="5222809" y="2446517"/>
                </a:cubicBezTo>
                <a:cubicBezTo>
                  <a:pt x="5225548" y="2445633"/>
                  <a:pt x="5227905" y="2444381"/>
                  <a:pt x="5229878" y="2442761"/>
                </a:cubicBezTo>
                <a:cubicBezTo>
                  <a:pt x="5231852" y="2441141"/>
                  <a:pt x="5233369" y="2439153"/>
                  <a:pt x="5234429" y="2436796"/>
                </a:cubicBezTo>
                <a:cubicBezTo>
                  <a:pt x="5235490" y="2434440"/>
                  <a:pt x="5236020" y="2431759"/>
                  <a:pt x="5236020" y="2428755"/>
                </a:cubicBezTo>
                <a:cubicBezTo>
                  <a:pt x="5236020" y="2425515"/>
                  <a:pt x="5235284" y="2422746"/>
                  <a:pt x="5233811" y="2420448"/>
                </a:cubicBezTo>
                <a:cubicBezTo>
                  <a:pt x="5232338" y="2418151"/>
                  <a:pt x="5230394" y="2416133"/>
                  <a:pt x="5227979" y="2414395"/>
                </a:cubicBezTo>
                <a:cubicBezTo>
                  <a:pt x="5225564" y="2412658"/>
                  <a:pt x="5222809" y="2411067"/>
                  <a:pt x="5219716" y="2409623"/>
                </a:cubicBezTo>
                <a:cubicBezTo>
                  <a:pt x="5216623" y="2408180"/>
                  <a:pt x="5213457" y="2406707"/>
                  <a:pt x="5210217" y="2405205"/>
                </a:cubicBezTo>
                <a:cubicBezTo>
                  <a:pt x="5206977" y="2403703"/>
                  <a:pt x="5203825" y="2402039"/>
                  <a:pt x="5200762" y="2400212"/>
                </a:cubicBezTo>
                <a:cubicBezTo>
                  <a:pt x="5197698" y="2398386"/>
                  <a:pt x="5194959" y="2396236"/>
                  <a:pt x="5192544" y="2393762"/>
                </a:cubicBezTo>
                <a:cubicBezTo>
                  <a:pt x="5190129" y="2391287"/>
                  <a:pt x="5188169" y="2388386"/>
                  <a:pt x="5186667" y="2385058"/>
                </a:cubicBezTo>
                <a:cubicBezTo>
                  <a:pt x="5185165" y="2381729"/>
                  <a:pt x="5184414" y="2377738"/>
                  <a:pt x="5184414" y="2373084"/>
                </a:cubicBezTo>
                <a:cubicBezTo>
                  <a:pt x="5184414" y="2368312"/>
                  <a:pt x="5185283" y="2364056"/>
                  <a:pt x="5187021" y="2360315"/>
                </a:cubicBezTo>
                <a:cubicBezTo>
                  <a:pt x="5188759" y="2356574"/>
                  <a:pt x="5191174" y="2353437"/>
                  <a:pt x="5194267" y="2350904"/>
                </a:cubicBezTo>
                <a:cubicBezTo>
                  <a:pt x="5197360" y="2348371"/>
                  <a:pt x="5201042" y="2346441"/>
                  <a:pt x="5205313" y="2345116"/>
                </a:cubicBezTo>
                <a:cubicBezTo>
                  <a:pt x="5209584" y="2343790"/>
                  <a:pt x="5214193" y="2343128"/>
                  <a:pt x="5219142" y="2343128"/>
                </a:cubicBezTo>
                <a:close/>
                <a:moveTo>
                  <a:pt x="4752417" y="2343128"/>
                </a:moveTo>
                <a:cubicBezTo>
                  <a:pt x="4754950" y="2343128"/>
                  <a:pt x="4757498" y="2343348"/>
                  <a:pt x="4760061" y="2343790"/>
                </a:cubicBezTo>
                <a:cubicBezTo>
                  <a:pt x="4762623" y="2344232"/>
                  <a:pt x="4765039" y="2344821"/>
                  <a:pt x="4767307" y="2345558"/>
                </a:cubicBezTo>
                <a:cubicBezTo>
                  <a:pt x="4769575" y="2346294"/>
                  <a:pt x="4771592" y="2347119"/>
                  <a:pt x="4773360" y="2348032"/>
                </a:cubicBezTo>
                <a:cubicBezTo>
                  <a:pt x="4775127" y="2348945"/>
                  <a:pt x="4776291" y="2349681"/>
                  <a:pt x="4776850" y="2350241"/>
                </a:cubicBezTo>
                <a:cubicBezTo>
                  <a:pt x="4777410" y="2350801"/>
                  <a:pt x="4777778" y="2351243"/>
                  <a:pt x="4777955" y="2351567"/>
                </a:cubicBezTo>
                <a:cubicBezTo>
                  <a:pt x="4778132" y="2351891"/>
                  <a:pt x="4778279" y="2352303"/>
                  <a:pt x="4778397" y="2352804"/>
                </a:cubicBezTo>
                <a:cubicBezTo>
                  <a:pt x="4778515" y="2353305"/>
                  <a:pt x="4778603" y="2353908"/>
                  <a:pt x="4778662" y="2354615"/>
                </a:cubicBezTo>
                <a:cubicBezTo>
                  <a:pt x="4778721" y="2355322"/>
                  <a:pt x="4778750" y="2356235"/>
                  <a:pt x="4778750" y="2357355"/>
                </a:cubicBezTo>
                <a:cubicBezTo>
                  <a:pt x="4778750" y="2358415"/>
                  <a:pt x="4778706" y="2359358"/>
                  <a:pt x="4778618" y="2360182"/>
                </a:cubicBezTo>
                <a:cubicBezTo>
                  <a:pt x="4778529" y="2361007"/>
                  <a:pt x="4778397" y="2361699"/>
                  <a:pt x="4778220" y="2362259"/>
                </a:cubicBezTo>
                <a:cubicBezTo>
                  <a:pt x="4778043" y="2362819"/>
                  <a:pt x="4777793" y="2363231"/>
                  <a:pt x="4777469" y="2363496"/>
                </a:cubicBezTo>
                <a:cubicBezTo>
                  <a:pt x="4777145" y="2363761"/>
                  <a:pt x="4776777" y="2363894"/>
                  <a:pt x="4776364" y="2363894"/>
                </a:cubicBezTo>
                <a:cubicBezTo>
                  <a:pt x="4775717" y="2363894"/>
                  <a:pt x="4774700" y="2363482"/>
                  <a:pt x="4773316" y="2362657"/>
                </a:cubicBezTo>
                <a:cubicBezTo>
                  <a:pt x="4771931" y="2361832"/>
                  <a:pt x="4770238" y="2360904"/>
                  <a:pt x="4768235" y="2359873"/>
                </a:cubicBezTo>
                <a:cubicBezTo>
                  <a:pt x="4766232" y="2358842"/>
                  <a:pt x="4763860" y="2357900"/>
                  <a:pt x="4761121" y="2357045"/>
                </a:cubicBezTo>
                <a:cubicBezTo>
                  <a:pt x="4758382" y="2356191"/>
                  <a:pt x="4755304" y="2355764"/>
                  <a:pt x="4751887" y="2355764"/>
                </a:cubicBezTo>
                <a:cubicBezTo>
                  <a:pt x="4748705" y="2355764"/>
                  <a:pt x="4745937" y="2356191"/>
                  <a:pt x="4743580" y="2357045"/>
                </a:cubicBezTo>
                <a:cubicBezTo>
                  <a:pt x="4741224" y="2357900"/>
                  <a:pt x="4739280" y="2359034"/>
                  <a:pt x="4737748" y="2360447"/>
                </a:cubicBezTo>
                <a:cubicBezTo>
                  <a:pt x="4736217" y="2361861"/>
                  <a:pt x="4735068" y="2363540"/>
                  <a:pt x="4734302" y="2365484"/>
                </a:cubicBezTo>
                <a:cubicBezTo>
                  <a:pt x="4733536" y="2367428"/>
                  <a:pt x="4733153" y="2369490"/>
                  <a:pt x="4733153" y="2371670"/>
                </a:cubicBezTo>
                <a:cubicBezTo>
                  <a:pt x="4733153" y="2374851"/>
                  <a:pt x="4733890" y="2377591"/>
                  <a:pt x="4735362" y="2379888"/>
                </a:cubicBezTo>
                <a:cubicBezTo>
                  <a:pt x="4736835" y="2382186"/>
                  <a:pt x="4738794" y="2384218"/>
                  <a:pt x="4741239" y="2385985"/>
                </a:cubicBezTo>
                <a:cubicBezTo>
                  <a:pt x="4743684" y="2387753"/>
                  <a:pt x="4746467" y="2389373"/>
                  <a:pt x="4749589" y="2390846"/>
                </a:cubicBezTo>
                <a:cubicBezTo>
                  <a:pt x="4752712" y="2392318"/>
                  <a:pt x="4755893" y="2393806"/>
                  <a:pt x="4759133" y="2395308"/>
                </a:cubicBezTo>
                <a:cubicBezTo>
                  <a:pt x="4762373" y="2396810"/>
                  <a:pt x="4765554" y="2398460"/>
                  <a:pt x="4768676" y="2400257"/>
                </a:cubicBezTo>
                <a:cubicBezTo>
                  <a:pt x="4771799" y="2402054"/>
                  <a:pt x="4774582" y="2404174"/>
                  <a:pt x="4777027" y="2406619"/>
                </a:cubicBezTo>
                <a:cubicBezTo>
                  <a:pt x="4779472" y="2409064"/>
                  <a:pt x="4781445" y="2411951"/>
                  <a:pt x="4782948" y="2415279"/>
                </a:cubicBezTo>
                <a:cubicBezTo>
                  <a:pt x="4784450" y="2418608"/>
                  <a:pt x="4785201" y="2422540"/>
                  <a:pt x="4785201" y="2427076"/>
                </a:cubicBezTo>
                <a:cubicBezTo>
                  <a:pt x="4785201" y="2432437"/>
                  <a:pt x="4784214" y="2437209"/>
                  <a:pt x="4782241" y="2441391"/>
                </a:cubicBezTo>
                <a:cubicBezTo>
                  <a:pt x="4780268" y="2445574"/>
                  <a:pt x="4777528" y="2449123"/>
                  <a:pt x="4774023" y="2452039"/>
                </a:cubicBezTo>
                <a:cubicBezTo>
                  <a:pt x="4770518" y="2454956"/>
                  <a:pt x="4766394" y="2457150"/>
                  <a:pt x="4761651" y="2458623"/>
                </a:cubicBezTo>
                <a:cubicBezTo>
                  <a:pt x="4756909" y="2460096"/>
                  <a:pt x="4751798" y="2460832"/>
                  <a:pt x="4746320" y="2460832"/>
                </a:cubicBezTo>
                <a:cubicBezTo>
                  <a:pt x="4742491" y="2460832"/>
                  <a:pt x="4738941" y="2460508"/>
                  <a:pt x="4735671" y="2459860"/>
                </a:cubicBezTo>
                <a:cubicBezTo>
                  <a:pt x="4732402" y="2459212"/>
                  <a:pt x="4729486" y="2458417"/>
                  <a:pt x="4726923" y="2457474"/>
                </a:cubicBezTo>
                <a:cubicBezTo>
                  <a:pt x="4724360" y="2456532"/>
                  <a:pt x="4722211" y="2455560"/>
                  <a:pt x="4720472" y="2454558"/>
                </a:cubicBezTo>
                <a:cubicBezTo>
                  <a:pt x="4718735" y="2453557"/>
                  <a:pt x="4717527" y="2452702"/>
                  <a:pt x="4716849" y="2451995"/>
                </a:cubicBezTo>
                <a:cubicBezTo>
                  <a:pt x="4716172" y="2451288"/>
                  <a:pt x="4715671" y="2450390"/>
                  <a:pt x="4715347" y="2449300"/>
                </a:cubicBezTo>
                <a:cubicBezTo>
                  <a:pt x="4715023" y="2448210"/>
                  <a:pt x="4714861" y="2446752"/>
                  <a:pt x="4714861" y="2444926"/>
                </a:cubicBezTo>
                <a:cubicBezTo>
                  <a:pt x="4714861" y="2443630"/>
                  <a:pt x="4714920" y="2442555"/>
                  <a:pt x="4715038" y="2441701"/>
                </a:cubicBezTo>
                <a:cubicBezTo>
                  <a:pt x="4715156" y="2440847"/>
                  <a:pt x="4715333" y="2440154"/>
                  <a:pt x="4715568" y="2439624"/>
                </a:cubicBezTo>
                <a:cubicBezTo>
                  <a:pt x="4715804" y="2439094"/>
                  <a:pt x="4716098" y="2438726"/>
                  <a:pt x="4716452" y="2438519"/>
                </a:cubicBezTo>
                <a:cubicBezTo>
                  <a:pt x="4716805" y="2438313"/>
                  <a:pt x="4717218" y="2438210"/>
                  <a:pt x="4717689" y="2438210"/>
                </a:cubicBezTo>
                <a:cubicBezTo>
                  <a:pt x="4718514" y="2438210"/>
                  <a:pt x="4719677" y="2438711"/>
                  <a:pt x="4721179" y="2439712"/>
                </a:cubicBezTo>
                <a:cubicBezTo>
                  <a:pt x="4722682" y="2440714"/>
                  <a:pt x="4724611" y="2441804"/>
                  <a:pt x="4726967" y="2442982"/>
                </a:cubicBezTo>
                <a:cubicBezTo>
                  <a:pt x="4729324" y="2444160"/>
                  <a:pt x="4732166" y="2445265"/>
                  <a:pt x="4735495" y="2446296"/>
                </a:cubicBezTo>
                <a:cubicBezTo>
                  <a:pt x="4738824" y="2447327"/>
                  <a:pt x="4742667" y="2447842"/>
                  <a:pt x="4747027" y="2447842"/>
                </a:cubicBezTo>
                <a:cubicBezTo>
                  <a:pt x="4750326" y="2447842"/>
                  <a:pt x="4753345" y="2447400"/>
                  <a:pt x="4756084" y="2446517"/>
                </a:cubicBezTo>
                <a:cubicBezTo>
                  <a:pt x="4758823" y="2445633"/>
                  <a:pt x="4761180" y="2444381"/>
                  <a:pt x="4763153" y="2442761"/>
                </a:cubicBezTo>
                <a:cubicBezTo>
                  <a:pt x="4765127" y="2441141"/>
                  <a:pt x="4766644" y="2439153"/>
                  <a:pt x="4767704" y="2436796"/>
                </a:cubicBezTo>
                <a:cubicBezTo>
                  <a:pt x="4768765" y="2434440"/>
                  <a:pt x="4769295" y="2431759"/>
                  <a:pt x="4769295" y="2428755"/>
                </a:cubicBezTo>
                <a:cubicBezTo>
                  <a:pt x="4769295" y="2425515"/>
                  <a:pt x="4768559" y="2422746"/>
                  <a:pt x="4767086" y="2420448"/>
                </a:cubicBezTo>
                <a:cubicBezTo>
                  <a:pt x="4765613" y="2418151"/>
                  <a:pt x="4763669" y="2416133"/>
                  <a:pt x="4761254" y="2414395"/>
                </a:cubicBezTo>
                <a:cubicBezTo>
                  <a:pt x="4758839" y="2412658"/>
                  <a:pt x="4756084" y="2411067"/>
                  <a:pt x="4752991" y="2409623"/>
                </a:cubicBezTo>
                <a:cubicBezTo>
                  <a:pt x="4749898" y="2408180"/>
                  <a:pt x="4746732" y="2406707"/>
                  <a:pt x="4743492" y="2405205"/>
                </a:cubicBezTo>
                <a:cubicBezTo>
                  <a:pt x="4740252" y="2403703"/>
                  <a:pt x="4737100" y="2402039"/>
                  <a:pt x="4734037" y="2400212"/>
                </a:cubicBezTo>
                <a:cubicBezTo>
                  <a:pt x="4730973" y="2398386"/>
                  <a:pt x="4728234" y="2396236"/>
                  <a:pt x="4725819" y="2393762"/>
                </a:cubicBezTo>
                <a:cubicBezTo>
                  <a:pt x="4723404" y="2391287"/>
                  <a:pt x="4721444" y="2388386"/>
                  <a:pt x="4719942" y="2385058"/>
                </a:cubicBezTo>
                <a:cubicBezTo>
                  <a:pt x="4718440" y="2381729"/>
                  <a:pt x="4717689" y="2377738"/>
                  <a:pt x="4717689" y="2373084"/>
                </a:cubicBezTo>
                <a:cubicBezTo>
                  <a:pt x="4717689" y="2368312"/>
                  <a:pt x="4718558" y="2364056"/>
                  <a:pt x="4720296" y="2360315"/>
                </a:cubicBezTo>
                <a:cubicBezTo>
                  <a:pt x="4722034" y="2356574"/>
                  <a:pt x="4724449" y="2353437"/>
                  <a:pt x="4727542" y="2350904"/>
                </a:cubicBezTo>
                <a:cubicBezTo>
                  <a:pt x="4730635" y="2348371"/>
                  <a:pt x="4734317" y="2346441"/>
                  <a:pt x="4738588" y="2345116"/>
                </a:cubicBezTo>
                <a:cubicBezTo>
                  <a:pt x="4742859" y="2343790"/>
                  <a:pt x="4747468" y="2343128"/>
                  <a:pt x="4752417" y="2343128"/>
                </a:cubicBezTo>
                <a:close/>
                <a:moveTo>
                  <a:pt x="4276167" y="2343128"/>
                </a:moveTo>
                <a:cubicBezTo>
                  <a:pt x="4278700" y="2343128"/>
                  <a:pt x="4281248" y="2343348"/>
                  <a:pt x="4283811" y="2343790"/>
                </a:cubicBezTo>
                <a:cubicBezTo>
                  <a:pt x="4286374" y="2344232"/>
                  <a:pt x="4288789" y="2344821"/>
                  <a:pt x="4291057" y="2345558"/>
                </a:cubicBezTo>
                <a:cubicBezTo>
                  <a:pt x="4293325" y="2346294"/>
                  <a:pt x="4295343" y="2347119"/>
                  <a:pt x="4297110" y="2348032"/>
                </a:cubicBezTo>
                <a:cubicBezTo>
                  <a:pt x="4298877" y="2348945"/>
                  <a:pt x="4300041" y="2349681"/>
                  <a:pt x="4300601" y="2350241"/>
                </a:cubicBezTo>
                <a:cubicBezTo>
                  <a:pt x="4301160" y="2350801"/>
                  <a:pt x="4301528" y="2351243"/>
                  <a:pt x="4301705" y="2351567"/>
                </a:cubicBezTo>
                <a:cubicBezTo>
                  <a:pt x="4301882" y="2351891"/>
                  <a:pt x="4302029" y="2352303"/>
                  <a:pt x="4302147" y="2352804"/>
                </a:cubicBezTo>
                <a:cubicBezTo>
                  <a:pt x="4302265" y="2353305"/>
                  <a:pt x="4302353" y="2353908"/>
                  <a:pt x="4302412" y="2354615"/>
                </a:cubicBezTo>
                <a:cubicBezTo>
                  <a:pt x="4302471" y="2355322"/>
                  <a:pt x="4302500" y="2356235"/>
                  <a:pt x="4302500" y="2357355"/>
                </a:cubicBezTo>
                <a:cubicBezTo>
                  <a:pt x="4302500" y="2358415"/>
                  <a:pt x="4302456" y="2359358"/>
                  <a:pt x="4302368" y="2360182"/>
                </a:cubicBezTo>
                <a:cubicBezTo>
                  <a:pt x="4302280" y="2361007"/>
                  <a:pt x="4302147" y="2361699"/>
                  <a:pt x="4301970" y="2362259"/>
                </a:cubicBezTo>
                <a:cubicBezTo>
                  <a:pt x="4301794" y="2362819"/>
                  <a:pt x="4301543" y="2363231"/>
                  <a:pt x="4301219" y="2363496"/>
                </a:cubicBezTo>
                <a:cubicBezTo>
                  <a:pt x="4300895" y="2363761"/>
                  <a:pt x="4300527" y="2363894"/>
                  <a:pt x="4300115" y="2363894"/>
                </a:cubicBezTo>
                <a:cubicBezTo>
                  <a:pt x="4299467" y="2363894"/>
                  <a:pt x="4298450" y="2363482"/>
                  <a:pt x="4297066" y="2362657"/>
                </a:cubicBezTo>
                <a:cubicBezTo>
                  <a:pt x="4295681" y="2361832"/>
                  <a:pt x="4293988" y="2360904"/>
                  <a:pt x="4291985" y="2359873"/>
                </a:cubicBezTo>
                <a:cubicBezTo>
                  <a:pt x="4289982" y="2358842"/>
                  <a:pt x="4287611" y="2357900"/>
                  <a:pt x="4284871" y="2357045"/>
                </a:cubicBezTo>
                <a:cubicBezTo>
                  <a:pt x="4282132" y="2356191"/>
                  <a:pt x="4279054" y="2355764"/>
                  <a:pt x="4275637" y="2355764"/>
                </a:cubicBezTo>
                <a:cubicBezTo>
                  <a:pt x="4272456" y="2355764"/>
                  <a:pt x="4269687" y="2356191"/>
                  <a:pt x="4267331" y="2357045"/>
                </a:cubicBezTo>
                <a:cubicBezTo>
                  <a:pt x="4264974" y="2357900"/>
                  <a:pt x="4263030" y="2359034"/>
                  <a:pt x="4261498" y="2360447"/>
                </a:cubicBezTo>
                <a:cubicBezTo>
                  <a:pt x="4259966" y="2361861"/>
                  <a:pt x="4258818" y="2363540"/>
                  <a:pt x="4258052" y="2365484"/>
                </a:cubicBezTo>
                <a:cubicBezTo>
                  <a:pt x="4257286" y="2367428"/>
                  <a:pt x="4256903" y="2369490"/>
                  <a:pt x="4256903" y="2371670"/>
                </a:cubicBezTo>
                <a:cubicBezTo>
                  <a:pt x="4256903" y="2374851"/>
                  <a:pt x="4257640" y="2377591"/>
                  <a:pt x="4259112" y="2379888"/>
                </a:cubicBezTo>
                <a:cubicBezTo>
                  <a:pt x="4260585" y="2382186"/>
                  <a:pt x="4262544" y="2384218"/>
                  <a:pt x="4264989" y="2385985"/>
                </a:cubicBezTo>
                <a:cubicBezTo>
                  <a:pt x="4267433" y="2387753"/>
                  <a:pt x="4270217" y="2389373"/>
                  <a:pt x="4273339" y="2390846"/>
                </a:cubicBezTo>
                <a:cubicBezTo>
                  <a:pt x="4276462" y="2392318"/>
                  <a:pt x="4279643" y="2393806"/>
                  <a:pt x="4282883" y="2395308"/>
                </a:cubicBezTo>
                <a:cubicBezTo>
                  <a:pt x="4286123" y="2396810"/>
                  <a:pt x="4289304" y="2398460"/>
                  <a:pt x="4292427" y="2400257"/>
                </a:cubicBezTo>
                <a:cubicBezTo>
                  <a:pt x="4295549" y="2402054"/>
                  <a:pt x="4298332" y="2404174"/>
                  <a:pt x="4300777" y="2406619"/>
                </a:cubicBezTo>
                <a:cubicBezTo>
                  <a:pt x="4303222" y="2409064"/>
                  <a:pt x="4305196" y="2411951"/>
                  <a:pt x="4306698" y="2415279"/>
                </a:cubicBezTo>
                <a:cubicBezTo>
                  <a:pt x="4308200" y="2418608"/>
                  <a:pt x="4308951" y="2422540"/>
                  <a:pt x="4308951" y="2427076"/>
                </a:cubicBezTo>
                <a:cubicBezTo>
                  <a:pt x="4308951" y="2432437"/>
                  <a:pt x="4307964" y="2437209"/>
                  <a:pt x="4305991" y="2441391"/>
                </a:cubicBezTo>
                <a:cubicBezTo>
                  <a:pt x="4304018" y="2445574"/>
                  <a:pt x="4301278" y="2449123"/>
                  <a:pt x="4297773" y="2452039"/>
                </a:cubicBezTo>
                <a:cubicBezTo>
                  <a:pt x="4294268" y="2454956"/>
                  <a:pt x="4290144" y="2457150"/>
                  <a:pt x="4285402" y="2458623"/>
                </a:cubicBezTo>
                <a:cubicBezTo>
                  <a:pt x="4280659" y="2460096"/>
                  <a:pt x="4275549" y="2460832"/>
                  <a:pt x="4270070" y="2460832"/>
                </a:cubicBezTo>
                <a:cubicBezTo>
                  <a:pt x="4266240" y="2460832"/>
                  <a:pt x="4262691" y="2460508"/>
                  <a:pt x="4259422" y="2459860"/>
                </a:cubicBezTo>
                <a:cubicBezTo>
                  <a:pt x="4256152" y="2459212"/>
                  <a:pt x="4253236" y="2458417"/>
                  <a:pt x="4250673" y="2457474"/>
                </a:cubicBezTo>
                <a:cubicBezTo>
                  <a:pt x="4248111" y="2456532"/>
                  <a:pt x="4245961" y="2455560"/>
                  <a:pt x="4244223" y="2454558"/>
                </a:cubicBezTo>
                <a:cubicBezTo>
                  <a:pt x="4242485" y="2453557"/>
                  <a:pt x="4241277" y="2452702"/>
                  <a:pt x="4240600" y="2451995"/>
                </a:cubicBezTo>
                <a:cubicBezTo>
                  <a:pt x="4239922" y="2451288"/>
                  <a:pt x="4239421" y="2450390"/>
                  <a:pt x="4239097" y="2449300"/>
                </a:cubicBezTo>
                <a:cubicBezTo>
                  <a:pt x="4238773" y="2448210"/>
                  <a:pt x="4238611" y="2446752"/>
                  <a:pt x="4238611" y="2444926"/>
                </a:cubicBezTo>
                <a:cubicBezTo>
                  <a:pt x="4238611" y="2443630"/>
                  <a:pt x="4238670" y="2442555"/>
                  <a:pt x="4238788" y="2441701"/>
                </a:cubicBezTo>
                <a:cubicBezTo>
                  <a:pt x="4238906" y="2440847"/>
                  <a:pt x="4239083" y="2440154"/>
                  <a:pt x="4239318" y="2439624"/>
                </a:cubicBezTo>
                <a:cubicBezTo>
                  <a:pt x="4239554" y="2439094"/>
                  <a:pt x="4239848" y="2438726"/>
                  <a:pt x="4240202" y="2438519"/>
                </a:cubicBezTo>
                <a:cubicBezTo>
                  <a:pt x="4240555" y="2438313"/>
                  <a:pt x="4240968" y="2438210"/>
                  <a:pt x="4241439" y="2438210"/>
                </a:cubicBezTo>
                <a:cubicBezTo>
                  <a:pt x="4242264" y="2438210"/>
                  <a:pt x="4243427" y="2438711"/>
                  <a:pt x="4244930" y="2439712"/>
                </a:cubicBezTo>
                <a:cubicBezTo>
                  <a:pt x="4246432" y="2440714"/>
                  <a:pt x="4248361" y="2441804"/>
                  <a:pt x="4250718" y="2442982"/>
                </a:cubicBezTo>
                <a:cubicBezTo>
                  <a:pt x="4253074" y="2444160"/>
                  <a:pt x="4255916" y="2445265"/>
                  <a:pt x="4259245" y="2446296"/>
                </a:cubicBezTo>
                <a:cubicBezTo>
                  <a:pt x="4262573" y="2447327"/>
                  <a:pt x="4266417" y="2447842"/>
                  <a:pt x="4270777" y="2447842"/>
                </a:cubicBezTo>
                <a:cubicBezTo>
                  <a:pt x="4274076" y="2447842"/>
                  <a:pt x="4277095" y="2447400"/>
                  <a:pt x="4279834" y="2446517"/>
                </a:cubicBezTo>
                <a:cubicBezTo>
                  <a:pt x="4282574" y="2445633"/>
                  <a:pt x="4284930" y="2444381"/>
                  <a:pt x="4286904" y="2442761"/>
                </a:cubicBezTo>
                <a:cubicBezTo>
                  <a:pt x="4288877" y="2441141"/>
                  <a:pt x="4290394" y="2439153"/>
                  <a:pt x="4291455" y="2436796"/>
                </a:cubicBezTo>
                <a:cubicBezTo>
                  <a:pt x="4292515" y="2434440"/>
                  <a:pt x="4293045" y="2431759"/>
                  <a:pt x="4293045" y="2428755"/>
                </a:cubicBezTo>
                <a:cubicBezTo>
                  <a:pt x="4293045" y="2425515"/>
                  <a:pt x="4292309" y="2422746"/>
                  <a:pt x="4290836" y="2420448"/>
                </a:cubicBezTo>
                <a:cubicBezTo>
                  <a:pt x="4289363" y="2418151"/>
                  <a:pt x="4287419" y="2416133"/>
                  <a:pt x="4285004" y="2414395"/>
                </a:cubicBezTo>
                <a:cubicBezTo>
                  <a:pt x="4282589" y="2412658"/>
                  <a:pt x="4279834" y="2411067"/>
                  <a:pt x="4276742" y="2409623"/>
                </a:cubicBezTo>
                <a:cubicBezTo>
                  <a:pt x="4273649" y="2408180"/>
                  <a:pt x="4270482" y="2406707"/>
                  <a:pt x="4267242" y="2405205"/>
                </a:cubicBezTo>
                <a:cubicBezTo>
                  <a:pt x="4264002" y="2403703"/>
                  <a:pt x="4260850" y="2402039"/>
                  <a:pt x="4257787" y="2400212"/>
                </a:cubicBezTo>
                <a:cubicBezTo>
                  <a:pt x="4254723" y="2398386"/>
                  <a:pt x="4251984" y="2396236"/>
                  <a:pt x="4249569" y="2393762"/>
                </a:cubicBezTo>
                <a:cubicBezTo>
                  <a:pt x="4247154" y="2391287"/>
                  <a:pt x="4245195" y="2388386"/>
                  <a:pt x="4243692" y="2385058"/>
                </a:cubicBezTo>
                <a:cubicBezTo>
                  <a:pt x="4242190" y="2381729"/>
                  <a:pt x="4241439" y="2377738"/>
                  <a:pt x="4241439" y="2373084"/>
                </a:cubicBezTo>
                <a:cubicBezTo>
                  <a:pt x="4241439" y="2368312"/>
                  <a:pt x="4242308" y="2364056"/>
                  <a:pt x="4244046" y="2360315"/>
                </a:cubicBezTo>
                <a:cubicBezTo>
                  <a:pt x="4245784" y="2356574"/>
                  <a:pt x="4248199" y="2353437"/>
                  <a:pt x="4251292" y="2350904"/>
                </a:cubicBezTo>
                <a:cubicBezTo>
                  <a:pt x="4254385" y="2348371"/>
                  <a:pt x="4258067" y="2346441"/>
                  <a:pt x="4262338" y="2345116"/>
                </a:cubicBezTo>
                <a:cubicBezTo>
                  <a:pt x="4266609" y="2343790"/>
                  <a:pt x="4271219" y="2343128"/>
                  <a:pt x="4276167" y="2343128"/>
                </a:cubicBezTo>
                <a:close/>
                <a:moveTo>
                  <a:pt x="3809442" y="2343128"/>
                </a:moveTo>
                <a:cubicBezTo>
                  <a:pt x="3811975" y="2343128"/>
                  <a:pt x="3814523" y="2343348"/>
                  <a:pt x="3817086" y="2343790"/>
                </a:cubicBezTo>
                <a:cubicBezTo>
                  <a:pt x="3819649" y="2344232"/>
                  <a:pt x="3822064" y="2344821"/>
                  <a:pt x="3824332" y="2345558"/>
                </a:cubicBezTo>
                <a:cubicBezTo>
                  <a:pt x="3826600" y="2346294"/>
                  <a:pt x="3828618" y="2347119"/>
                  <a:pt x="3830385" y="2348032"/>
                </a:cubicBezTo>
                <a:cubicBezTo>
                  <a:pt x="3832152" y="2348945"/>
                  <a:pt x="3833316" y="2349681"/>
                  <a:pt x="3833876" y="2350241"/>
                </a:cubicBezTo>
                <a:cubicBezTo>
                  <a:pt x="3834435" y="2350801"/>
                  <a:pt x="3834803" y="2351243"/>
                  <a:pt x="3834980" y="2351567"/>
                </a:cubicBezTo>
                <a:cubicBezTo>
                  <a:pt x="3835157" y="2351891"/>
                  <a:pt x="3835304" y="2352303"/>
                  <a:pt x="3835422" y="2352804"/>
                </a:cubicBezTo>
                <a:cubicBezTo>
                  <a:pt x="3835540" y="2353305"/>
                  <a:pt x="3835628" y="2353908"/>
                  <a:pt x="3835687" y="2354615"/>
                </a:cubicBezTo>
                <a:cubicBezTo>
                  <a:pt x="3835746" y="2355322"/>
                  <a:pt x="3835775" y="2356235"/>
                  <a:pt x="3835775" y="2357355"/>
                </a:cubicBezTo>
                <a:cubicBezTo>
                  <a:pt x="3835775" y="2358415"/>
                  <a:pt x="3835731" y="2359358"/>
                  <a:pt x="3835643" y="2360182"/>
                </a:cubicBezTo>
                <a:cubicBezTo>
                  <a:pt x="3835555" y="2361007"/>
                  <a:pt x="3835422" y="2361699"/>
                  <a:pt x="3835245" y="2362259"/>
                </a:cubicBezTo>
                <a:cubicBezTo>
                  <a:pt x="3835069" y="2362819"/>
                  <a:pt x="3834818" y="2363231"/>
                  <a:pt x="3834494" y="2363496"/>
                </a:cubicBezTo>
                <a:cubicBezTo>
                  <a:pt x="3834170" y="2363761"/>
                  <a:pt x="3833802" y="2363894"/>
                  <a:pt x="3833390" y="2363894"/>
                </a:cubicBezTo>
                <a:cubicBezTo>
                  <a:pt x="3832742" y="2363894"/>
                  <a:pt x="3831725" y="2363482"/>
                  <a:pt x="3830341" y="2362657"/>
                </a:cubicBezTo>
                <a:cubicBezTo>
                  <a:pt x="3828956" y="2361832"/>
                  <a:pt x="3827263" y="2360904"/>
                  <a:pt x="3825260" y="2359873"/>
                </a:cubicBezTo>
                <a:cubicBezTo>
                  <a:pt x="3823257" y="2358842"/>
                  <a:pt x="3820886" y="2357900"/>
                  <a:pt x="3818146" y="2357045"/>
                </a:cubicBezTo>
                <a:cubicBezTo>
                  <a:pt x="3815407" y="2356191"/>
                  <a:pt x="3812329" y="2355764"/>
                  <a:pt x="3808912" y="2355764"/>
                </a:cubicBezTo>
                <a:cubicBezTo>
                  <a:pt x="3805731" y="2355764"/>
                  <a:pt x="3802962" y="2356191"/>
                  <a:pt x="3800606" y="2357045"/>
                </a:cubicBezTo>
                <a:cubicBezTo>
                  <a:pt x="3798249" y="2357900"/>
                  <a:pt x="3796305" y="2359034"/>
                  <a:pt x="3794773" y="2360447"/>
                </a:cubicBezTo>
                <a:cubicBezTo>
                  <a:pt x="3793241" y="2361861"/>
                  <a:pt x="3792093" y="2363540"/>
                  <a:pt x="3791327" y="2365484"/>
                </a:cubicBezTo>
                <a:cubicBezTo>
                  <a:pt x="3790561" y="2367428"/>
                  <a:pt x="3790178" y="2369490"/>
                  <a:pt x="3790178" y="2371670"/>
                </a:cubicBezTo>
                <a:cubicBezTo>
                  <a:pt x="3790178" y="2374851"/>
                  <a:pt x="3790915" y="2377591"/>
                  <a:pt x="3792387" y="2379888"/>
                </a:cubicBezTo>
                <a:cubicBezTo>
                  <a:pt x="3793860" y="2382186"/>
                  <a:pt x="3795819" y="2384218"/>
                  <a:pt x="3798264" y="2385985"/>
                </a:cubicBezTo>
                <a:cubicBezTo>
                  <a:pt x="3800708" y="2387753"/>
                  <a:pt x="3803492" y="2389373"/>
                  <a:pt x="3806614" y="2390846"/>
                </a:cubicBezTo>
                <a:cubicBezTo>
                  <a:pt x="3809737" y="2392318"/>
                  <a:pt x="3812918" y="2393806"/>
                  <a:pt x="3816158" y="2395308"/>
                </a:cubicBezTo>
                <a:cubicBezTo>
                  <a:pt x="3819398" y="2396810"/>
                  <a:pt x="3822579" y="2398460"/>
                  <a:pt x="3825702" y="2400257"/>
                </a:cubicBezTo>
                <a:cubicBezTo>
                  <a:pt x="3828824" y="2402054"/>
                  <a:pt x="3831607" y="2404174"/>
                  <a:pt x="3834052" y="2406619"/>
                </a:cubicBezTo>
                <a:cubicBezTo>
                  <a:pt x="3836497" y="2409064"/>
                  <a:pt x="3838471" y="2411951"/>
                  <a:pt x="3839973" y="2415279"/>
                </a:cubicBezTo>
                <a:cubicBezTo>
                  <a:pt x="3841475" y="2418608"/>
                  <a:pt x="3842226" y="2422540"/>
                  <a:pt x="3842226" y="2427076"/>
                </a:cubicBezTo>
                <a:cubicBezTo>
                  <a:pt x="3842226" y="2432437"/>
                  <a:pt x="3841239" y="2437209"/>
                  <a:pt x="3839266" y="2441391"/>
                </a:cubicBezTo>
                <a:cubicBezTo>
                  <a:pt x="3837293" y="2445574"/>
                  <a:pt x="3834553" y="2449123"/>
                  <a:pt x="3831048" y="2452039"/>
                </a:cubicBezTo>
                <a:cubicBezTo>
                  <a:pt x="3827543" y="2454956"/>
                  <a:pt x="3823419" y="2457150"/>
                  <a:pt x="3818677" y="2458623"/>
                </a:cubicBezTo>
                <a:cubicBezTo>
                  <a:pt x="3813934" y="2460096"/>
                  <a:pt x="3808824" y="2460832"/>
                  <a:pt x="3803345" y="2460832"/>
                </a:cubicBezTo>
                <a:cubicBezTo>
                  <a:pt x="3799515" y="2460832"/>
                  <a:pt x="3795966" y="2460508"/>
                  <a:pt x="3792697" y="2459860"/>
                </a:cubicBezTo>
                <a:cubicBezTo>
                  <a:pt x="3789427" y="2459212"/>
                  <a:pt x="3786511" y="2458417"/>
                  <a:pt x="3783948" y="2457474"/>
                </a:cubicBezTo>
                <a:cubicBezTo>
                  <a:pt x="3781386" y="2456532"/>
                  <a:pt x="3779236" y="2455560"/>
                  <a:pt x="3777498" y="2454558"/>
                </a:cubicBezTo>
                <a:cubicBezTo>
                  <a:pt x="3775760" y="2453557"/>
                  <a:pt x="3774552" y="2452702"/>
                  <a:pt x="3773875" y="2451995"/>
                </a:cubicBezTo>
                <a:cubicBezTo>
                  <a:pt x="3773197" y="2451288"/>
                  <a:pt x="3772696" y="2450390"/>
                  <a:pt x="3772372" y="2449300"/>
                </a:cubicBezTo>
                <a:cubicBezTo>
                  <a:pt x="3772048" y="2448210"/>
                  <a:pt x="3771886" y="2446752"/>
                  <a:pt x="3771886" y="2444926"/>
                </a:cubicBezTo>
                <a:cubicBezTo>
                  <a:pt x="3771886" y="2443630"/>
                  <a:pt x="3771945" y="2442555"/>
                  <a:pt x="3772063" y="2441701"/>
                </a:cubicBezTo>
                <a:cubicBezTo>
                  <a:pt x="3772181" y="2440847"/>
                  <a:pt x="3772358" y="2440154"/>
                  <a:pt x="3772593" y="2439624"/>
                </a:cubicBezTo>
                <a:cubicBezTo>
                  <a:pt x="3772829" y="2439094"/>
                  <a:pt x="3773123" y="2438726"/>
                  <a:pt x="3773477" y="2438519"/>
                </a:cubicBezTo>
                <a:cubicBezTo>
                  <a:pt x="3773830" y="2438313"/>
                  <a:pt x="3774243" y="2438210"/>
                  <a:pt x="3774714" y="2438210"/>
                </a:cubicBezTo>
                <a:cubicBezTo>
                  <a:pt x="3775539" y="2438210"/>
                  <a:pt x="3776702" y="2438711"/>
                  <a:pt x="3778205" y="2439712"/>
                </a:cubicBezTo>
                <a:cubicBezTo>
                  <a:pt x="3779707" y="2440714"/>
                  <a:pt x="3781636" y="2441804"/>
                  <a:pt x="3783993" y="2442982"/>
                </a:cubicBezTo>
                <a:cubicBezTo>
                  <a:pt x="3786349" y="2444160"/>
                  <a:pt x="3789191" y="2445265"/>
                  <a:pt x="3792520" y="2446296"/>
                </a:cubicBezTo>
                <a:cubicBezTo>
                  <a:pt x="3795848" y="2447327"/>
                  <a:pt x="3799692" y="2447842"/>
                  <a:pt x="3804052" y="2447842"/>
                </a:cubicBezTo>
                <a:cubicBezTo>
                  <a:pt x="3807351" y="2447842"/>
                  <a:pt x="3810370" y="2447400"/>
                  <a:pt x="3813109" y="2446517"/>
                </a:cubicBezTo>
                <a:cubicBezTo>
                  <a:pt x="3815849" y="2445633"/>
                  <a:pt x="3818205" y="2444381"/>
                  <a:pt x="3820179" y="2442761"/>
                </a:cubicBezTo>
                <a:cubicBezTo>
                  <a:pt x="3822152" y="2441141"/>
                  <a:pt x="3823669" y="2439153"/>
                  <a:pt x="3824730" y="2436796"/>
                </a:cubicBezTo>
                <a:cubicBezTo>
                  <a:pt x="3825790" y="2434440"/>
                  <a:pt x="3826320" y="2431759"/>
                  <a:pt x="3826320" y="2428755"/>
                </a:cubicBezTo>
                <a:cubicBezTo>
                  <a:pt x="3826320" y="2425515"/>
                  <a:pt x="3825584" y="2422746"/>
                  <a:pt x="3824111" y="2420448"/>
                </a:cubicBezTo>
                <a:cubicBezTo>
                  <a:pt x="3822638" y="2418151"/>
                  <a:pt x="3820694" y="2416133"/>
                  <a:pt x="3818279" y="2414395"/>
                </a:cubicBezTo>
                <a:cubicBezTo>
                  <a:pt x="3815864" y="2412658"/>
                  <a:pt x="3813109" y="2411067"/>
                  <a:pt x="3810017" y="2409623"/>
                </a:cubicBezTo>
                <a:cubicBezTo>
                  <a:pt x="3806924" y="2408180"/>
                  <a:pt x="3803757" y="2406707"/>
                  <a:pt x="3800517" y="2405205"/>
                </a:cubicBezTo>
                <a:cubicBezTo>
                  <a:pt x="3797277" y="2403703"/>
                  <a:pt x="3794125" y="2402039"/>
                  <a:pt x="3791062" y="2400212"/>
                </a:cubicBezTo>
                <a:cubicBezTo>
                  <a:pt x="3787998" y="2398386"/>
                  <a:pt x="3785259" y="2396236"/>
                  <a:pt x="3782844" y="2393762"/>
                </a:cubicBezTo>
                <a:cubicBezTo>
                  <a:pt x="3780429" y="2391287"/>
                  <a:pt x="3778470" y="2388386"/>
                  <a:pt x="3776967" y="2385058"/>
                </a:cubicBezTo>
                <a:cubicBezTo>
                  <a:pt x="3775465" y="2381729"/>
                  <a:pt x="3774714" y="2377738"/>
                  <a:pt x="3774714" y="2373084"/>
                </a:cubicBezTo>
                <a:cubicBezTo>
                  <a:pt x="3774714" y="2368312"/>
                  <a:pt x="3775583" y="2364056"/>
                  <a:pt x="3777321" y="2360315"/>
                </a:cubicBezTo>
                <a:cubicBezTo>
                  <a:pt x="3779059" y="2356574"/>
                  <a:pt x="3781474" y="2353437"/>
                  <a:pt x="3784567" y="2350904"/>
                </a:cubicBezTo>
                <a:cubicBezTo>
                  <a:pt x="3787660" y="2348371"/>
                  <a:pt x="3791342" y="2346441"/>
                  <a:pt x="3795613" y="2345116"/>
                </a:cubicBezTo>
                <a:cubicBezTo>
                  <a:pt x="3799884" y="2343790"/>
                  <a:pt x="3804494" y="2343128"/>
                  <a:pt x="3809442" y="2343128"/>
                </a:cubicBezTo>
                <a:close/>
                <a:moveTo>
                  <a:pt x="3333233" y="2343128"/>
                </a:moveTo>
                <a:cubicBezTo>
                  <a:pt x="3335766" y="2343128"/>
                  <a:pt x="3338315" y="2343348"/>
                  <a:pt x="3340878" y="2343790"/>
                </a:cubicBezTo>
                <a:cubicBezTo>
                  <a:pt x="3343439" y="2344232"/>
                  <a:pt x="3345855" y="2344821"/>
                  <a:pt x="3348122" y="2345558"/>
                </a:cubicBezTo>
                <a:cubicBezTo>
                  <a:pt x="3350391" y="2346294"/>
                  <a:pt x="3352408" y="2347119"/>
                  <a:pt x="3354175" y="2348032"/>
                </a:cubicBezTo>
                <a:cubicBezTo>
                  <a:pt x="3355942" y="2348945"/>
                  <a:pt x="3357106" y="2349681"/>
                  <a:pt x="3357666" y="2350241"/>
                </a:cubicBezTo>
                <a:cubicBezTo>
                  <a:pt x="3358225" y="2350801"/>
                  <a:pt x="3358594" y="2351243"/>
                  <a:pt x="3358770" y="2351567"/>
                </a:cubicBezTo>
                <a:cubicBezTo>
                  <a:pt x="3358947" y="2351891"/>
                  <a:pt x="3359094" y="2352303"/>
                  <a:pt x="3359212" y="2352804"/>
                </a:cubicBezTo>
                <a:cubicBezTo>
                  <a:pt x="3359330" y="2353305"/>
                  <a:pt x="3359418" y="2353908"/>
                  <a:pt x="3359477" y="2354615"/>
                </a:cubicBezTo>
                <a:cubicBezTo>
                  <a:pt x="3359536" y="2355322"/>
                  <a:pt x="3359566" y="2356235"/>
                  <a:pt x="3359566" y="2357355"/>
                </a:cubicBezTo>
                <a:cubicBezTo>
                  <a:pt x="3359566" y="2358415"/>
                  <a:pt x="3359522" y="2359358"/>
                  <a:pt x="3359433" y="2360182"/>
                </a:cubicBezTo>
                <a:cubicBezTo>
                  <a:pt x="3359345" y="2361007"/>
                  <a:pt x="3359212" y="2361699"/>
                  <a:pt x="3359036" y="2362259"/>
                </a:cubicBezTo>
                <a:cubicBezTo>
                  <a:pt x="3358859" y="2362819"/>
                  <a:pt x="3358609" y="2363231"/>
                  <a:pt x="3358285" y="2363496"/>
                </a:cubicBezTo>
                <a:cubicBezTo>
                  <a:pt x="3357960" y="2363761"/>
                  <a:pt x="3357592" y="2363894"/>
                  <a:pt x="3357180" y="2363894"/>
                </a:cubicBezTo>
                <a:cubicBezTo>
                  <a:pt x="3356532" y="2363894"/>
                  <a:pt x="3355516" y="2363482"/>
                  <a:pt x="3354131" y="2362657"/>
                </a:cubicBezTo>
                <a:cubicBezTo>
                  <a:pt x="3352747" y="2361832"/>
                  <a:pt x="3351053" y="2360904"/>
                  <a:pt x="3349050" y="2359873"/>
                </a:cubicBezTo>
                <a:cubicBezTo>
                  <a:pt x="3347047" y="2358842"/>
                  <a:pt x="3344676" y="2357900"/>
                  <a:pt x="3341938" y="2357045"/>
                </a:cubicBezTo>
                <a:cubicBezTo>
                  <a:pt x="3339198" y="2356191"/>
                  <a:pt x="3336120" y="2355764"/>
                  <a:pt x="3332703" y="2355764"/>
                </a:cubicBezTo>
                <a:cubicBezTo>
                  <a:pt x="3329522" y="2355764"/>
                  <a:pt x="3326753" y="2356191"/>
                  <a:pt x="3324396" y="2357045"/>
                </a:cubicBezTo>
                <a:cubicBezTo>
                  <a:pt x="3322040" y="2357900"/>
                  <a:pt x="3320096" y="2359034"/>
                  <a:pt x="3318564" y="2360447"/>
                </a:cubicBezTo>
                <a:cubicBezTo>
                  <a:pt x="3317032" y="2361861"/>
                  <a:pt x="3315885" y="2363540"/>
                  <a:pt x="3315118" y="2365484"/>
                </a:cubicBezTo>
                <a:cubicBezTo>
                  <a:pt x="3314352" y="2367428"/>
                  <a:pt x="3313969" y="2369490"/>
                  <a:pt x="3313969" y="2371670"/>
                </a:cubicBezTo>
                <a:cubicBezTo>
                  <a:pt x="3313969" y="2374851"/>
                  <a:pt x="3314706" y="2377591"/>
                  <a:pt x="3316179" y="2379888"/>
                </a:cubicBezTo>
                <a:cubicBezTo>
                  <a:pt x="3317651" y="2382186"/>
                  <a:pt x="3319610" y="2384218"/>
                  <a:pt x="3322055" y="2385985"/>
                </a:cubicBezTo>
                <a:cubicBezTo>
                  <a:pt x="3324500" y="2387753"/>
                  <a:pt x="3327284" y="2389373"/>
                  <a:pt x="3330406" y="2390846"/>
                </a:cubicBezTo>
                <a:cubicBezTo>
                  <a:pt x="3333529" y="2392318"/>
                  <a:pt x="3336709" y="2393806"/>
                  <a:pt x="3339949" y="2395308"/>
                </a:cubicBezTo>
                <a:cubicBezTo>
                  <a:pt x="3343189" y="2396810"/>
                  <a:pt x="3346370" y="2398460"/>
                  <a:pt x="3349493" y="2400257"/>
                </a:cubicBezTo>
                <a:cubicBezTo>
                  <a:pt x="3352614" y="2402054"/>
                  <a:pt x="3355398" y="2404174"/>
                  <a:pt x="3357842" y="2406619"/>
                </a:cubicBezTo>
                <a:cubicBezTo>
                  <a:pt x="3360288" y="2409064"/>
                  <a:pt x="3362261" y="2411951"/>
                  <a:pt x="3363763" y="2415279"/>
                </a:cubicBezTo>
                <a:cubicBezTo>
                  <a:pt x="3365265" y="2418608"/>
                  <a:pt x="3366017" y="2422540"/>
                  <a:pt x="3366017" y="2427076"/>
                </a:cubicBezTo>
                <a:cubicBezTo>
                  <a:pt x="3366017" y="2432437"/>
                  <a:pt x="3365030" y="2437209"/>
                  <a:pt x="3363057" y="2441391"/>
                </a:cubicBezTo>
                <a:cubicBezTo>
                  <a:pt x="3361083" y="2445574"/>
                  <a:pt x="3358343" y="2449123"/>
                  <a:pt x="3354838" y="2452039"/>
                </a:cubicBezTo>
                <a:cubicBezTo>
                  <a:pt x="3351332" y="2454956"/>
                  <a:pt x="3347209" y="2457150"/>
                  <a:pt x="3342467" y="2458623"/>
                </a:cubicBezTo>
                <a:cubicBezTo>
                  <a:pt x="3337725" y="2460096"/>
                  <a:pt x="3332615" y="2460832"/>
                  <a:pt x="3327136" y="2460832"/>
                </a:cubicBezTo>
                <a:cubicBezTo>
                  <a:pt x="3323307" y="2460832"/>
                  <a:pt x="3319757" y="2460508"/>
                  <a:pt x="3316488" y="2459860"/>
                </a:cubicBezTo>
                <a:cubicBezTo>
                  <a:pt x="3313219" y="2459212"/>
                  <a:pt x="3310302" y="2458417"/>
                  <a:pt x="3307739" y="2457474"/>
                </a:cubicBezTo>
                <a:cubicBezTo>
                  <a:pt x="3305177" y="2456532"/>
                  <a:pt x="3303027" y="2455560"/>
                  <a:pt x="3301289" y="2454558"/>
                </a:cubicBezTo>
                <a:cubicBezTo>
                  <a:pt x="3299551" y="2453557"/>
                  <a:pt x="3298343" y="2452702"/>
                  <a:pt x="3297666" y="2451995"/>
                </a:cubicBezTo>
                <a:cubicBezTo>
                  <a:pt x="3296988" y="2451288"/>
                  <a:pt x="3296488" y="2450390"/>
                  <a:pt x="3296163" y="2449300"/>
                </a:cubicBezTo>
                <a:cubicBezTo>
                  <a:pt x="3295839" y="2448210"/>
                  <a:pt x="3295678" y="2446752"/>
                  <a:pt x="3295678" y="2444926"/>
                </a:cubicBezTo>
                <a:cubicBezTo>
                  <a:pt x="3295678" y="2443630"/>
                  <a:pt x="3295736" y="2442555"/>
                  <a:pt x="3295853" y="2441701"/>
                </a:cubicBezTo>
                <a:cubicBezTo>
                  <a:pt x="3295971" y="2440847"/>
                  <a:pt x="3296148" y="2440154"/>
                  <a:pt x="3296384" y="2439624"/>
                </a:cubicBezTo>
                <a:cubicBezTo>
                  <a:pt x="3296620" y="2439094"/>
                  <a:pt x="3296915" y="2438726"/>
                  <a:pt x="3297268" y="2438519"/>
                </a:cubicBezTo>
                <a:cubicBezTo>
                  <a:pt x="3297621" y="2438313"/>
                  <a:pt x="3298034" y="2438210"/>
                  <a:pt x="3298506" y="2438210"/>
                </a:cubicBezTo>
                <a:cubicBezTo>
                  <a:pt x="3299330" y="2438210"/>
                  <a:pt x="3300493" y="2438711"/>
                  <a:pt x="3301995" y="2439712"/>
                </a:cubicBezTo>
                <a:cubicBezTo>
                  <a:pt x="3303498" y="2440714"/>
                  <a:pt x="3305427" y="2441804"/>
                  <a:pt x="3307783" y="2442982"/>
                </a:cubicBezTo>
                <a:cubicBezTo>
                  <a:pt x="3310140" y="2444160"/>
                  <a:pt x="3312982" y="2445265"/>
                  <a:pt x="3316311" y="2446296"/>
                </a:cubicBezTo>
                <a:cubicBezTo>
                  <a:pt x="3319640" y="2447327"/>
                  <a:pt x="3323483" y="2447842"/>
                  <a:pt x="3327843" y="2447842"/>
                </a:cubicBezTo>
                <a:cubicBezTo>
                  <a:pt x="3331142" y="2447842"/>
                  <a:pt x="3334161" y="2447400"/>
                  <a:pt x="3336900" y="2446517"/>
                </a:cubicBezTo>
                <a:cubicBezTo>
                  <a:pt x="3339640" y="2445633"/>
                  <a:pt x="3341996" y="2444381"/>
                  <a:pt x="3343970" y="2442761"/>
                </a:cubicBezTo>
                <a:cubicBezTo>
                  <a:pt x="3345943" y="2441141"/>
                  <a:pt x="3347460" y="2439153"/>
                  <a:pt x="3348520" y="2436796"/>
                </a:cubicBezTo>
                <a:cubicBezTo>
                  <a:pt x="3349580" y="2434440"/>
                  <a:pt x="3350111" y="2431759"/>
                  <a:pt x="3350111" y="2428755"/>
                </a:cubicBezTo>
                <a:cubicBezTo>
                  <a:pt x="3350111" y="2425515"/>
                  <a:pt x="3349375" y="2422746"/>
                  <a:pt x="3347902" y="2420448"/>
                </a:cubicBezTo>
                <a:cubicBezTo>
                  <a:pt x="3346429" y="2418151"/>
                  <a:pt x="3344484" y="2416133"/>
                  <a:pt x="3342070" y="2414395"/>
                </a:cubicBezTo>
                <a:cubicBezTo>
                  <a:pt x="3339654" y="2412658"/>
                  <a:pt x="3336900" y="2411067"/>
                  <a:pt x="3333808" y="2409623"/>
                </a:cubicBezTo>
                <a:cubicBezTo>
                  <a:pt x="3330715" y="2408180"/>
                  <a:pt x="3327548" y="2406707"/>
                  <a:pt x="3324309" y="2405205"/>
                </a:cubicBezTo>
                <a:cubicBezTo>
                  <a:pt x="3321068" y="2403703"/>
                  <a:pt x="3317917" y="2402039"/>
                  <a:pt x="3314852" y="2400212"/>
                </a:cubicBezTo>
                <a:cubicBezTo>
                  <a:pt x="3311790" y="2398386"/>
                  <a:pt x="3309050" y="2396236"/>
                  <a:pt x="3306635" y="2393762"/>
                </a:cubicBezTo>
                <a:cubicBezTo>
                  <a:pt x="3304220" y="2391287"/>
                  <a:pt x="3302261" y="2388386"/>
                  <a:pt x="3300758" y="2385058"/>
                </a:cubicBezTo>
                <a:cubicBezTo>
                  <a:pt x="3299257" y="2381729"/>
                  <a:pt x="3298506" y="2377738"/>
                  <a:pt x="3298506" y="2373084"/>
                </a:cubicBezTo>
                <a:cubicBezTo>
                  <a:pt x="3298506" y="2368312"/>
                  <a:pt x="3299374" y="2364056"/>
                  <a:pt x="3301112" y="2360315"/>
                </a:cubicBezTo>
                <a:cubicBezTo>
                  <a:pt x="3302850" y="2356574"/>
                  <a:pt x="3305265" y="2353437"/>
                  <a:pt x="3308359" y="2350904"/>
                </a:cubicBezTo>
                <a:cubicBezTo>
                  <a:pt x="3311451" y="2348371"/>
                  <a:pt x="3315133" y="2346441"/>
                  <a:pt x="3319404" y="2345116"/>
                </a:cubicBezTo>
                <a:cubicBezTo>
                  <a:pt x="3323675" y="2343790"/>
                  <a:pt x="3328285" y="2343128"/>
                  <a:pt x="3333233" y="2343128"/>
                </a:cubicBezTo>
                <a:close/>
                <a:moveTo>
                  <a:pt x="2866503" y="2343128"/>
                </a:moveTo>
                <a:cubicBezTo>
                  <a:pt x="2869037" y="2343128"/>
                  <a:pt x="2871584" y="2343348"/>
                  <a:pt x="2874148" y="2343790"/>
                </a:cubicBezTo>
                <a:cubicBezTo>
                  <a:pt x="2876711" y="2344232"/>
                  <a:pt x="2879126" y="2344821"/>
                  <a:pt x="2881394" y="2345558"/>
                </a:cubicBezTo>
                <a:cubicBezTo>
                  <a:pt x="2883663" y="2346294"/>
                  <a:pt x="2885681" y="2347119"/>
                  <a:pt x="2887445" y="2348032"/>
                </a:cubicBezTo>
                <a:cubicBezTo>
                  <a:pt x="2889215" y="2348945"/>
                  <a:pt x="2890377" y="2349681"/>
                  <a:pt x="2890936" y="2350241"/>
                </a:cubicBezTo>
                <a:cubicBezTo>
                  <a:pt x="2891496" y="2350801"/>
                  <a:pt x="2891864" y="2351243"/>
                  <a:pt x="2892041" y="2351567"/>
                </a:cubicBezTo>
                <a:cubicBezTo>
                  <a:pt x="2892218" y="2351891"/>
                  <a:pt x="2892363" y="2352303"/>
                  <a:pt x="2892485" y="2352804"/>
                </a:cubicBezTo>
                <a:cubicBezTo>
                  <a:pt x="2892600" y="2353305"/>
                  <a:pt x="2892689" y="2353908"/>
                  <a:pt x="2892749" y="2354615"/>
                </a:cubicBezTo>
                <a:cubicBezTo>
                  <a:pt x="2892808" y="2355322"/>
                  <a:pt x="2892835" y="2356235"/>
                  <a:pt x="2892835" y="2357355"/>
                </a:cubicBezTo>
                <a:cubicBezTo>
                  <a:pt x="2892835" y="2358415"/>
                  <a:pt x="2892792" y="2359358"/>
                  <a:pt x="2892703" y="2360182"/>
                </a:cubicBezTo>
                <a:cubicBezTo>
                  <a:pt x="2892617" y="2361007"/>
                  <a:pt x="2892485" y="2361699"/>
                  <a:pt x="2892307" y="2362259"/>
                </a:cubicBezTo>
                <a:cubicBezTo>
                  <a:pt x="2892129" y="2362819"/>
                  <a:pt x="2891881" y="2363231"/>
                  <a:pt x="2891555" y="2363496"/>
                </a:cubicBezTo>
                <a:cubicBezTo>
                  <a:pt x="2891230" y="2363761"/>
                  <a:pt x="2890865" y="2363894"/>
                  <a:pt x="2890451" y="2363894"/>
                </a:cubicBezTo>
                <a:cubicBezTo>
                  <a:pt x="2889804" y="2363894"/>
                  <a:pt x="2888787" y="2363482"/>
                  <a:pt x="2887402" y="2362657"/>
                </a:cubicBezTo>
                <a:cubicBezTo>
                  <a:pt x="2886018" y="2361832"/>
                  <a:pt x="2884325" y="2360904"/>
                  <a:pt x="2882322" y="2359873"/>
                </a:cubicBezTo>
                <a:cubicBezTo>
                  <a:pt x="2880320" y="2358842"/>
                  <a:pt x="2877948" y="2357900"/>
                  <a:pt x="2875209" y="2357045"/>
                </a:cubicBezTo>
                <a:cubicBezTo>
                  <a:pt x="2872469" y="2356191"/>
                  <a:pt x="2869390" y="2355764"/>
                  <a:pt x="2865973" y="2355764"/>
                </a:cubicBezTo>
                <a:cubicBezTo>
                  <a:pt x="2862791" y="2355764"/>
                  <a:pt x="2860022" y="2356191"/>
                  <a:pt x="2857666" y="2357045"/>
                </a:cubicBezTo>
                <a:cubicBezTo>
                  <a:pt x="2855309" y="2357900"/>
                  <a:pt x="2853367" y="2359034"/>
                  <a:pt x="2851835" y="2360447"/>
                </a:cubicBezTo>
                <a:cubicBezTo>
                  <a:pt x="2850303" y="2361861"/>
                  <a:pt x="2849155" y="2363540"/>
                  <a:pt x="2848387" y="2365484"/>
                </a:cubicBezTo>
                <a:cubicBezTo>
                  <a:pt x="2847623" y="2367428"/>
                  <a:pt x="2847240" y="2369490"/>
                  <a:pt x="2847240" y="2371670"/>
                </a:cubicBezTo>
                <a:cubicBezTo>
                  <a:pt x="2847240" y="2374851"/>
                  <a:pt x="2847976" y="2377591"/>
                  <a:pt x="2849448" y="2379888"/>
                </a:cubicBezTo>
                <a:cubicBezTo>
                  <a:pt x="2850921" y="2382186"/>
                  <a:pt x="2852879" y="2384218"/>
                  <a:pt x="2855322" y="2385985"/>
                </a:cubicBezTo>
                <a:cubicBezTo>
                  <a:pt x="2857769" y="2387753"/>
                  <a:pt x="2860552" y="2389373"/>
                  <a:pt x="2863675" y="2390846"/>
                </a:cubicBezTo>
                <a:cubicBezTo>
                  <a:pt x="2866797" y="2392318"/>
                  <a:pt x="2869980" y="2393806"/>
                  <a:pt x="2873220" y="2395308"/>
                </a:cubicBezTo>
                <a:cubicBezTo>
                  <a:pt x="2876461" y="2396810"/>
                  <a:pt x="2879642" y="2398460"/>
                  <a:pt x="2882764" y="2400257"/>
                </a:cubicBezTo>
                <a:cubicBezTo>
                  <a:pt x="2885884" y="2402054"/>
                  <a:pt x="2888670" y="2404174"/>
                  <a:pt x="2891113" y="2406619"/>
                </a:cubicBezTo>
                <a:cubicBezTo>
                  <a:pt x="2893556" y="2409064"/>
                  <a:pt x="2895529" y="2411951"/>
                  <a:pt x="2897034" y="2415279"/>
                </a:cubicBezTo>
                <a:cubicBezTo>
                  <a:pt x="2898537" y="2418608"/>
                  <a:pt x="2899287" y="2422540"/>
                  <a:pt x="2899287" y="2427076"/>
                </a:cubicBezTo>
                <a:cubicBezTo>
                  <a:pt x="2899287" y="2432437"/>
                  <a:pt x="2898298" y="2437209"/>
                  <a:pt x="2896326" y="2441391"/>
                </a:cubicBezTo>
                <a:cubicBezTo>
                  <a:pt x="2894353" y="2445574"/>
                  <a:pt x="2891614" y="2449123"/>
                  <a:pt x="2888110" y="2452039"/>
                </a:cubicBezTo>
                <a:cubicBezTo>
                  <a:pt x="2884605" y="2454956"/>
                  <a:pt x="2880481" y="2457150"/>
                  <a:pt x="2875739" y="2458623"/>
                </a:cubicBezTo>
                <a:cubicBezTo>
                  <a:pt x="2870996" y="2460096"/>
                  <a:pt x="2865884" y="2460832"/>
                  <a:pt x="2860404" y="2460832"/>
                </a:cubicBezTo>
                <a:cubicBezTo>
                  <a:pt x="2856578" y="2460832"/>
                  <a:pt x="2853025" y="2460508"/>
                  <a:pt x="2849760" y="2459860"/>
                </a:cubicBezTo>
                <a:cubicBezTo>
                  <a:pt x="2846489" y="2459212"/>
                  <a:pt x="2843574" y="2458417"/>
                  <a:pt x="2841014" y="2457474"/>
                </a:cubicBezTo>
                <a:cubicBezTo>
                  <a:pt x="2838448" y="2456532"/>
                  <a:pt x="2836295" y="2455560"/>
                  <a:pt x="2834559" y="2454558"/>
                </a:cubicBezTo>
                <a:cubicBezTo>
                  <a:pt x="2832822" y="2453557"/>
                  <a:pt x="2831613" y="2452702"/>
                  <a:pt x="2830936" y="2451995"/>
                </a:cubicBezTo>
                <a:cubicBezTo>
                  <a:pt x="2830258" y="2451288"/>
                  <a:pt x="2829758" y="2450390"/>
                  <a:pt x="2829433" y="2449300"/>
                </a:cubicBezTo>
                <a:cubicBezTo>
                  <a:pt x="2829110" y="2448210"/>
                  <a:pt x="2828948" y="2446752"/>
                  <a:pt x="2828948" y="2444926"/>
                </a:cubicBezTo>
                <a:cubicBezTo>
                  <a:pt x="2828948" y="2443630"/>
                  <a:pt x="2829006" y="2442555"/>
                  <a:pt x="2829124" y="2441701"/>
                </a:cubicBezTo>
                <a:cubicBezTo>
                  <a:pt x="2829242" y="2440847"/>
                  <a:pt x="2829419" y="2440154"/>
                  <a:pt x="2829655" y="2439624"/>
                </a:cubicBezTo>
                <a:cubicBezTo>
                  <a:pt x="2829892" y="2439094"/>
                  <a:pt x="2830185" y="2438726"/>
                  <a:pt x="2830538" y="2438519"/>
                </a:cubicBezTo>
                <a:cubicBezTo>
                  <a:pt x="2830891" y="2438313"/>
                  <a:pt x="2831302" y="2438210"/>
                  <a:pt x="2831775" y="2438210"/>
                </a:cubicBezTo>
                <a:cubicBezTo>
                  <a:pt x="2832601" y="2438210"/>
                  <a:pt x="2833763" y="2438711"/>
                  <a:pt x="2835267" y="2439712"/>
                </a:cubicBezTo>
                <a:cubicBezTo>
                  <a:pt x="2836769" y="2440714"/>
                  <a:pt x="2838696" y="2441804"/>
                  <a:pt x="2841056" y="2442982"/>
                </a:cubicBezTo>
                <a:cubicBezTo>
                  <a:pt x="2843412" y="2444160"/>
                  <a:pt x="2846255" y="2445265"/>
                  <a:pt x="2849579" y="2446296"/>
                </a:cubicBezTo>
                <a:cubicBezTo>
                  <a:pt x="2852910" y="2447327"/>
                  <a:pt x="2856753" y="2447842"/>
                  <a:pt x="2861112" y="2447842"/>
                </a:cubicBezTo>
                <a:cubicBezTo>
                  <a:pt x="2864412" y="2447842"/>
                  <a:pt x="2867431" y="2447400"/>
                  <a:pt x="2870171" y="2446517"/>
                </a:cubicBezTo>
                <a:cubicBezTo>
                  <a:pt x="2872910" y="2445633"/>
                  <a:pt x="2875268" y="2444381"/>
                  <a:pt x="2877241" y="2442761"/>
                </a:cubicBezTo>
                <a:cubicBezTo>
                  <a:pt x="2879214" y="2441141"/>
                  <a:pt x="2880732" y="2439153"/>
                  <a:pt x="2881791" y="2436796"/>
                </a:cubicBezTo>
                <a:cubicBezTo>
                  <a:pt x="2882852" y="2434440"/>
                  <a:pt x="2883383" y="2431759"/>
                  <a:pt x="2883383" y="2428755"/>
                </a:cubicBezTo>
                <a:cubicBezTo>
                  <a:pt x="2883383" y="2425515"/>
                  <a:pt x="2882647" y="2422746"/>
                  <a:pt x="2881174" y="2420448"/>
                </a:cubicBezTo>
                <a:cubicBezTo>
                  <a:pt x="2879701" y="2418151"/>
                  <a:pt x="2877756" y="2416133"/>
                  <a:pt x="2875341" y="2414395"/>
                </a:cubicBezTo>
                <a:cubicBezTo>
                  <a:pt x="2872926" y="2412658"/>
                  <a:pt x="2870171" y="2411067"/>
                  <a:pt x="2867077" y="2409623"/>
                </a:cubicBezTo>
                <a:cubicBezTo>
                  <a:pt x="2863985" y="2408180"/>
                  <a:pt x="2860816" y="2406707"/>
                  <a:pt x="2857577" y="2405205"/>
                </a:cubicBezTo>
                <a:cubicBezTo>
                  <a:pt x="2854339" y="2403703"/>
                  <a:pt x="2851184" y="2402039"/>
                  <a:pt x="2848126" y="2400212"/>
                </a:cubicBezTo>
                <a:cubicBezTo>
                  <a:pt x="2845062" y="2398386"/>
                  <a:pt x="2842325" y="2396236"/>
                  <a:pt x="2839908" y="2393762"/>
                </a:cubicBezTo>
                <a:cubicBezTo>
                  <a:pt x="2837488" y="2391287"/>
                  <a:pt x="2835532" y="2388386"/>
                  <a:pt x="2834029" y="2385058"/>
                </a:cubicBezTo>
                <a:cubicBezTo>
                  <a:pt x="2832525" y="2381729"/>
                  <a:pt x="2831775" y="2377738"/>
                  <a:pt x="2831775" y="2373084"/>
                </a:cubicBezTo>
                <a:cubicBezTo>
                  <a:pt x="2831775" y="2368312"/>
                  <a:pt x="2832645" y="2364056"/>
                  <a:pt x="2834383" y="2360315"/>
                </a:cubicBezTo>
                <a:cubicBezTo>
                  <a:pt x="2836121" y="2356574"/>
                  <a:pt x="2838539" y="2353437"/>
                  <a:pt x="2841628" y="2350904"/>
                </a:cubicBezTo>
                <a:cubicBezTo>
                  <a:pt x="2844726" y="2348371"/>
                  <a:pt x="2848403" y="2346441"/>
                  <a:pt x="2852675" y="2345116"/>
                </a:cubicBezTo>
                <a:cubicBezTo>
                  <a:pt x="2856945" y="2343790"/>
                  <a:pt x="2861555" y="2343128"/>
                  <a:pt x="2866503" y="2343128"/>
                </a:cubicBezTo>
                <a:close/>
                <a:moveTo>
                  <a:pt x="2390252" y="2343128"/>
                </a:moveTo>
                <a:cubicBezTo>
                  <a:pt x="2392785" y="2343128"/>
                  <a:pt x="2395333" y="2343348"/>
                  <a:pt x="2397896" y="2343790"/>
                </a:cubicBezTo>
                <a:cubicBezTo>
                  <a:pt x="2400459" y="2344232"/>
                  <a:pt x="2402874" y="2344821"/>
                  <a:pt x="2405143" y="2345558"/>
                </a:cubicBezTo>
                <a:cubicBezTo>
                  <a:pt x="2407410" y="2346294"/>
                  <a:pt x="2409428" y="2347119"/>
                  <a:pt x="2411195" y="2348032"/>
                </a:cubicBezTo>
                <a:cubicBezTo>
                  <a:pt x="2412963" y="2348945"/>
                  <a:pt x="2414126" y="2349681"/>
                  <a:pt x="2414687" y="2350241"/>
                </a:cubicBezTo>
                <a:cubicBezTo>
                  <a:pt x="2415246" y="2350801"/>
                  <a:pt x="2415614" y="2351243"/>
                  <a:pt x="2415790" y="2351567"/>
                </a:cubicBezTo>
                <a:cubicBezTo>
                  <a:pt x="2415967" y="2351891"/>
                  <a:pt x="2416114" y="2352303"/>
                  <a:pt x="2416233" y="2352804"/>
                </a:cubicBezTo>
                <a:cubicBezTo>
                  <a:pt x="2416351" y="2353305"/>
                  <a:pt x="2416440" y="2353908"/>
                  <a:pt x="2416497" y="2354615"/>
                </a:cubicBezTo>
                <a:cubicBezTo>
                  <a:pt x="2416558" y="2355322"/>
                  <a:pt x="2416587" y="2356235"/>
                  <a:pt x="2416587" y="2357355"/>
                </a:cubicBezTo>
                <a:cubicBezTo>
                  <a:pt x="2416587" y="2358415"/>
                  <a:pt x="2416543" y="2359358"/>
                  <a:pt x="2416454" y="2360182"/>
                </a:cubicBezTo>
                <a:cubicBezTo>
                  <a:pt x="2416365" y="2361007"/>
                  <a:pt x="2416233" y="2361699"/>
                  <a:pt x="2416055" y="2362259"/>
                </a:cubicBezTo>
                <a:cubicBezTo>
                  <a:pt x="2415880" y="2362819"/>
                  <a:pt x="2415629" y="2363231"/>
                  <a:pt x="2415305" y="2363496"/>
                </a:cubicBezTo>
                <a:cubicBezTo>
                  <a:pt x="2414981" y="2363761"/>
                  <a:pt x="2414613" y="2363894"/>
                  <a:pt x="2414200" y="2363894"/>
                </a:cubicBezTo>
                <a:cubicBezTo>
                  <a:pt x="2413553" y="2363894"/>
                  <a:pt x="2412537" y="2363482"/>
                  <a:pt x="2411151" y="2362657"/>
                </a:cubicBezTo>
                <a:cubicBezTo>
                  <a:pt x="2409767" y="2361832"/>
                  <a:pt x="2408073" y="2360904"/>
                  <a:pt x="2406070" y="2359873"/>
                </a:cubicBezTo>
                <a:cubicBezTo>
                  <a:pt x="2404067" y="2358842"/>
                  <a:pt x="2401696" y="2357900"/>
                  <a:pt x="2398956" y="2357045"/>
                </a:cubicBezTo>
                <a:cubicBezTo>
                  <a:pt x="2396217" y="2356191"/>
                  <a:pt x="2393138" y="2355764"/>
                  <a:pt x="2389722" y="2355764"/>
                </a:cubicBezTo>
                <a:cubicBezTo>
                  <a:pt x="2386541" y="2355764"/>
                  <a:pt x="2383771" y="2356191"/>
                  <a:pt x="2381416" y="2357045"/>
                </a:cubicBezTo>
                <a:cubicBezTo>
                  <a:pt x="2379060" y="2357900"/>
                  <a:pt x="2377114" y="2359034"/>
                  <a:pt x="2375583" y="2360447"/>
                </a:cubicBezTo>
                <a:cubicBezTo>
                  <a:pt x="2374052" y="2361861"/>
                  <a:pt x="2372903" y="2363540"/>
                  <a:pt x="2372137" y="2365484"/>
                </a:cubicBezTo>
                <a:cubicBezTo>
                  <a:pt x="2371371" y="2367428"/>
                  <a:pt x="2370990" y="2369490"/>
                  <a:pt x="2370990" y="2371670"/>
                </a:cubicBezTo>
                <a:cubicBezTo>
                  <a:pt x="2370990" y="2374851"/>
                  <a:pt x="2371724" y="2377591"/>
                  <a:pt x="2373199" y="2379888"/>
                </a:cubicBezTo>
                <a:cubicBezTo>
                  <a:pt x="2374669" y="2382186"/>
                  <a:pt x="2376630" y="2384218"/>
                  <a:pt x="2379073" y="2385985"/>
                </a:cubicBezTo>
                <a:cubicBezTo>
                  <a:pt x="2381518" y="2387753"/>
                  <a:pt x="2384302" y="2389373"/>
                  <a:pt x="2387424" y="2390846"/>
                </a:cubicBezTo>
                <a:cubicBezTo>
                  <a:pt x="2390547" y="2392318"/>
                  <a:pt x="2393727" y="2393806"/>
                  <a:pt x="2396968" y="2395308"/>
                </a:cubicBezTo>
                <a:cubicBezTo>
                  <a:pt x="2400209" y="2396810"/>
                  <a:pt x="2403389" y="2398460"/>
                  <a:pt x="2406512" y="2400257"/>
                </a:cubicBezTo>
                <a:cubicBezTo>
                  <a:pt x="2409633" y="2402054"/>
                  <a:pt x="2412418" y="2404174"/>
                  <a:pt x="2414862" y="2406619"/>
                </a:cubicBezTo>
                <a:cubicBezTo>
                  <a:pt x="2417308" y="2409064"/>
                  <a:pt x="2419282" y="2411951"/>
                  <a:pt x="2420785" y="2415279"/>
                </a:cubicBezTo>
                <a:cubicBezTo>
                  <a:pt x="2422286" y="2418608"/>
                  <a:pt x="2423038" y="2422540"/>
                  <a:pt x="2423038" y="2427076"/>
                </a:cubicBezTo>
                <a:cubicBezTo>
                  <a:pt x="2423038" y="2432437"/>
                  <a:pt x="2422051" y="2437209"/>
                  <a:pt x="2420076" y="2441391"/>
                </a:cubicBezTo>
                <a:cubicBezTo>
                  <a:pt x="2418103" y="2445574"/>
                  <a:pt x="2415363" y="2449123"/>
                  <a:pt x="2411858" y="2452039"/>
                </a:cubicBezTo>
                <a:cubicBezTo>
                  <a:pt x="2408352" y="2454956"/>
                  <a:pt x="2404230" y="2457150"/>
                  <a:pt x="2399487" y="2458623"/>
                </a:cubicBezTo>
                <a:cubicBezTo>
                  <a:pt x="2394744" y="2460096"/>
                  <a:pt x="2389633" y="2460832"/>
                  <a:pt x="2384155" y="2460832"/>
                </a:cubicBezTo>
                <a:cubicBezTo>
                  <a:pt x="2380325" y="2460832"/>
                  <a:pt x="2376776" y="2460508"/>
                  <a:pt x="2373507" y="2459860"/>
                </a:cubicBezTo>
                <a:cubicBezTo>
                  <a:pt x="2370238" y="2459212"/>
                  <a:pt x="2367321" y="2458417"/>
                  <a:pt x="2364759" y="2457474"/>
                </a:cubicBezTo>
                <a:cubicBezTo>
                  <a:pt x="2362199" y="2456532"/>
                  <a:pt x="2360046" y="2455560"/>
                  <a:pt x="2358310" y="2454558"/>
                </a:cubicBezTo>
                <a:cubicBezTo>
                  <a:pt x="2356573" y="2453557"/>
                  <a:pt x="2355363" y="2452702"/>
                  <a:pt x="2354687" y="2451995"/>
                </a:cubicBezTo>
                <a:cubicBezTo>
                  <a:pt x="2354008" y="2451288"/>
                  <a:pt x="2353509" y="2450390"/>
                  <a:pt x="2353185" y="2449300"/>
                </a:cubicBezTo>
                <a:cubicBezTo>
                  <a:pt x="2352861" y="2448210"/>
                  <a:pt x="2352697" y="2446752"/>
                  <a:pt x="2352697" y="2444926"/>
                </a:cubicBezTo>
                <a:cubicBezTo>
                  <a:pt x="2352697" y="2443630"/>
                  <a:pt x="2352758" y="2442555"/>
                  <a:pt x="2352876" y="2441701"/>
                </a:cubicBezTo>
                <a:cubicBezTo>
                  <a:pt x="2352993" y="2440847"/>
                  <a:pt x="2353171" y="2440154"/>
                  <a:pt x="2353406" y="2439624"/>
                </a:cubicBezTo>
                <a:cubicBezTo>
                  <a:pt x="2353639" y="2439094"/>
                  <a:pt x="2353935" y="2438726"/>
                  <a:pt x="2354290" y="2438519"/>
                </a:cubicBezTo>
                <a:cubicBezTo>
                  <a:pt x="2354644" y="2438313"/>
                  <a:pt x="2355055" y="2438210"/>
                  <a:pt x="2355526" y="2438210"/>
                </a:cubicBezTo>
                <a:cubicBezTo>
                  <a:pt x="2356349" y="2438210"/>
                  <a:pt x="2357516" y="2438711"/>
                  <a:pt x="2359016" y="2439712"/>
                </a:cubicBezTo>
                <a:cubicBezTo>
                  <a:pt x="2360519" y="2440714"/>
                  <a:pt x="2362447" y="2441804"/>
                  <a:pt x="2364803" y="2442982"/>
                </a:cubicBezTo>
                <a:cubicBezTo>
                  <a:pt x="2367161" y="2444160"/>
                  <a:pt x="2370002" y="2445265"/>
                  <a:pt x="2373330" y="2446296"/>
                </a:cubicBezTo>
                <a:cubicBezTo>
                  <a:pt x="2376658" y="2447327"/>
                  <a:pt x="2380502" y="2447842"/>
                  <a:pt x="2384861" y="2447842"/>
                </a:cubicBezTo>
                <a:cubicBezTo>
                  <a:pt x="2388162" y="2447842"/>
                  <a:pt x="2391181" y="2447400"/>
                  <a:pt x="2393919" y="2446517"/>
                </a:cubicBezTo>
                <a:cubicBezTo>
                  <a:pt x="2396659" y="2445633"/>
                  <a:pt x="2399015" y="2444381"/>
                  <a:pt x="2400988" y="2442761"/>
                </a:cubicBezTo>
                <a:cubicBezTo>
                  <a:pt x="2402963" y="2441141"/>
                  <a:pt x="2404479" y="2439153"/>
                  <a:pt x="2405540" y="2436796"/>
                </a:cubicBezTo>
                <a:cubicBezTo>
                  <a:pt x="2406600" y="2434440"/>
                  <a:pt x="2407131" y="2431759"/>
                  <a:pt x="2407131" y="2428755"/>
                </a:cubicBezTo>
                <a:cubicBezTo>
                  <a:pt x="2407131" y="2425515"/>
                  <a:pt x="2406394" y="2422746"/>
                  <a:pt x="2404922" y="2420448"/>
                </a:cubicBezTo>
                <a:cubicBezTo>
                  <a:pt x="2403449" y="2418151"/>
                  <a:pt x="2401504" y="2416133"/>
                  <a:pt x="2399089" y="2414395"/>
                </a:cubicBezTo>
                <a:cubicBezTo>
                  <a:pt x="2396674" y="2412658"/>
                  <a:pt x="2393919" y="2411067"/>
                  <a:pt x="2390826" y="2409623"/>
                </a:cubicBezTo>
                <a:cubicBezTo>
                  <a:pt x="2387734" y="2408180"/>
                  <a:pt x="2384567" y="2406707"/>
                  <a:pt x="2381327" y="2405205"/>
                </a:cubicBezTo>
                <a:cubicBezTo>
                  <a:pt x="2378088" y="2403703"/>
                  <a:pt x="2374935" y="2402039"/>
                  <a:pt x="2371872" y="2400212"/>
                </a:cubicBezTo>
                <a:cubicBezTo>
                  <a:pt x="2368808" y="2398386"/>
                  <a:pt x="2366069" y="2396236"/>
                  <a:pt x="2363654" y="2393762"/>
                </a:cubicBezTo>
                <a:cubicBezTo>
                  <a:pt x="2361239" y="2391287"/>
                  <a:pt x="2359281" y="2388386"/>
                  <a:pt x="2357779" y="2385058"/>
                </a:cubicBezTo>
                <a:cubicBezTo>
                  <a:pt x="2356277" y="2381729"/>
                  <a:pt x="2355526" y="2377738"/>
                  <a:pt x="2355526" y="2373084"/>
                </a:cubicBezTo>
                <a:cubicBezTo>
                  <a:pt x="2355526" y="2368312"/>
                  <a:pt x="2356394" y="2364056"/>
                  <a:pt x="2358133" y="2360315"/>
                </a:cubicBezTo>
                <a:cubicBezTo>
                  <a:pt x="2359871" y="2356574"/>
                  <a:pt x="2362286" y="2353437"/>
                  <a:pt x="2365378" y="2350904"/>
                </a:cubicBezTo>
                <a:cubicBezTo>
                  <a:pt x="2368470" y="2348371"/>
                  <a:pt x="2372151" y="2346441"/>
                  <a:pt x="2376422" y="2345116"/>
                </a:cubicBezTo>
                <a:cubicBezTo>
                  <a:pt x="2380693" y="2343790"/>
                  <a:pt x="2385304" y="2343128"/>
                  <a:pt x="2390252" y="2343128"/>
                </a:cubicBezTo>
                <a:close/>
                <a:moveTo>
                  <a:pt x="1923533" y="2343128"/>
                </a:moveTo>
                <a:cubicBezTo>
                  <a:pt x="1926066" y="2343128"/>
                  <a:pt x="1928614" y="2343348"/>
                  <a:pt x="1931177" y="2343790"/>
                </a:cubicBezTo>
                <a:cubicBezTo>
                  <a:pt x="1933740" y="2344232"/>
                  <a:pt x="1936155" y="2344821"/>
                  <a:pt x="1938423" y="2345558"/>
                </a:cubicBezTo>
                <a:cubicBezTo>
                  <a:pt x="1940691" y="2346294"/>
                  <a:pt x="1942709" y="2347119"/>
                  <a:pt x="1944476" y="2348032"/>
                </a:cubicBezTo>
                <a:cubicBezTo>
                  <a:pt x="1946243" y="2348945"/>
                  <a:pt x="1947407" y="2349681"/>
                  <a:pt x="1947966" y="2350241"/>
                </a:cubicBezTo>
                <a:cubicBezTo>
                  <a:pt x="1948526" y="2350801"/>
                  <a:pt x="1948895" y="2351243"/>
                  <a:pt x="1949071" y="2351567"/>
                </a:cubicBezTo>
                <a:cubicBezTo>
                  <a:pt x="1949248" y="2351891"/>
                  <a:pt x="1949395" y="2352303"/>
                  <a:pt x="1949513" y="2352804"/>
                </a:cubicBezTo>
                <a:cubicBezTo>
                  <a:pt x="1949631" y="2353305"/>
                  <a:pt x="1949718" y="2353908"/>
                  <a:pt x="1949778" y="2354615"/>
                </a:cubicBezTo>
                <a:cubicBezTo>
                  <a:pt x="1949837" y="2355322"/>
                  <a:pt x="1949866" y="2356235"/>
                  <a:pt x="1949866" y="2357355"/>
                </a:cubicBezTo>
                <a:cubicBezTo>
                  <a:pt x="1949866" y="2358415"/>
                  <a:pt x="1949822" y="2359358"/>
                  <a:pt x="1949734" y="2360182"/>
                </a:cubicBezTo>
                <a:cubicBezTo>
                  <a:pt x="1949645" y="2361007"/>
                  <a:pt x="1949513" y="2361699"/>
                  <a:pt x="1949336" y="2362259"/>
                </a:cubicBezTo>
                <a:cubicBezTo>
                  <a:pt x="1949159" y="2362819"/>
                  <a:pt x="1948909" y="2363231"/>
                  <a:pt x="1948585" y="2363496"/>
                </a:cubicBezTo>
                <a:cubicBezTo>
                  <a:pt x="1948260" y="2363761"/>
                  <a:pt x="1947892" y="2363894"/>
                  <a:pt x="1947481" y="2363894"/>
                </a:cubicBezTo>
                <a:cubicBezTo>
                  <a:pt x="1946832" y="2363894"/>
                  <a:pt x="1945816" y="2363482"/>
                  <a:pt x="1944432" y="2362657"/>
                </a:cubicBezTo>
                <a:cubicBezTo>
                  <a:pt x="1943047" y="2361832"/>
                  <a:pt x="1941354" y="2360904"/>
                  <a:pt x="1939351" y="2359873"/>
                </a:cubicBezTo>
                <a:cubicBezTo>
                  <a:pt x="1937348" y="2358842"/>
                  <a:pt x="1934977" y="2357900"/>
                  <a:pt x="1932238" y="2357045"/>
                </a:cubicBezTo>
                <a:cubicBezTo>
                  <a:pt x="1929498" y="2356191"/>
                  <a:pt x="1926420" y="2355764"/>
                  <a:pt x="1923003" y="2355764"/>
                </a:cubicBezTo>
                <a:cubicBezTo>
                  <a:pt x="1919821" y="2355764"/>
                  <a:pt x="1917053" y="2356191"/>
                  <a:pt x="1914697" y="2357045"/>
                </a:cubicBezTo>
                <a:cubicBezTo>
                  <a:pt x="1912340" y="2357900"/>
                  <a:pt x="1910396" y="2359034"/>
                  <a:pt x="1908864" y="2360447"/>
                </a:cubicBezTo>
                <a:cubicBezTo>
                  <a:pt x="1907332" y="2361861"/>
                  <a:pt x="1906184" y="2363540"/>
                  <a:pt x="1905418" y="2365484"/>
                </a:cubicBezTo>
                <a:cubicBezTo>
                  <a:pt x="1904652" y="2367428"/>
                  <a:pt x="1904269" y="2369490"/>
                  <a:pt x="1904269" y="2371670"/>
                </a:cubicBezTo>
                <a:cubicBezTo>
                  <a:pt x="1904269" y="2374851"/>
                  <a:pt x="1905006" y="2377591"/>
                  <a:pt x="1906478" y="2379888"/>
                </a:cubicBezTo>
                <a:cubicBezTo>
                  <a:pt x="1907951" y="2382186"/>
                  <a:pt x="1909910" y="2384218"/>
                  <a:pt x="1912355" y="2385985"/>
                </a:cubicBezTo>
                <a:cubicBezTo>
                  <a:pt x="1914800" y="2387753"/>
                  <a:pt x="1917583" y="2389373"/>
                  <a:pt x="1920706" y="2390846"/>
                </a:cubicBezTo>
                <a:cubicBezTo>
                  <a:pt x="1923828" y="2392318"/>
                  <a:pt x="1927008" y="2393806"/>
                  <a:pt x="1930249" y="2395308"/>
                </a:cubicBezTo>
                <a:cubicBezTo>
                  <a:pt x="1933489" y="2396810"/>
                  <a:pt x="1936670" y="2398460"/>
                  <a:pt x="1939792" y="2400257"/>
                </a:cubicBezTo>
                <a:cubicBezTo>
                  <a:pt x="1942914" y="2402054"/>
                  <a:pt x="1945698" y="2404174"/>
                  <a:pt x="1948143" y="2406619"/>
                </a:cubicBezTo>
                <a:cubicBezTo>
                  <a:pt x="1950588" y="2409064"/>
                  <a:pt x="1952561" y="2411951"/>
                  <a:pt x="1954063" y="2415279"/>
                </a:cubicBezTo>
                <a:cubicBezTo>
                  <a:pt x="1955565" y="2418608"/>
                  <a:pt x="1956316" y="2422540"/>
                  <a:pt x="1956316" y="2427076"/>
                </a:cubicBezTo>
                <a:cubicBezTo>
                  <a:pt x="1956316" y="2432437"/>
                  <a:pt x="1955330" y="2437209"/>
                  <a:pt x="1953357" y="2441391"/>
                </a:cubicBezTo>
                <a:cubicBezTo>
                  <a:pt x="1951383" y="2445574"/>
                  <a:pt x="1948644" y="2449123"/>
                  <a:pt x="1945138" y="2452039"/>
                </a:cubicBezTo>
                <a:cubicBezTo>
                  <a:pt x="1941633" y="2454956"/>
                  <a:pt x="1937509" y="2457150"/>
                  <a:pt x="1932767" y="2458623"/>
                </a:cubicBezTo>
                <a:cubicBezTo>
                  <a:pt x="1928025" y="2460096"/>
                  <a:pt x="1922914" y="2460832"/>
                  <a:pt x="1917436" y="2460832"/>
                </a:cubicBezTo>
                <a:cubicBezTo>
                  <a:pt x="1913607" y="2460832"/>
                  <a:pt x="1910057" y="2460508"/>
                  <a:pt x="1906788" y="2459860"/>
                </a:cubicBezTo>
                <a:cubicBezTo>
                  <a:pt x="1903518" y="2459212"/>
                  <a:pt x="1900602" y="2458417"/>
                  <a:pt x="1898040" y="2457474"/>
                </a:cubicBezTo>
                <a:cubicBezTo>
                  <a:pt x="1895477" y="2456532"/>
                  <a:pt x="1893327" y="2455560"/>
                  <a:pt x="1891589" y="2454558"/>
                </a:cubicBezTo>
                <a:cubicBezTo>
                  <a:pt x="1889851" y="2453557"/>
                  <a:pt x="1888643" y="2452702"/>
                  <a:pt x="1887966" y="2451995"/>
                </a:cubicBezTo>
                <a:cubicBezTo>
                  <a:pt x="1887288" y="2451288"/>
                  <a:pt x="1886787" y="2450390"/>
                  <a:pt x="1886463" y="2449300"/>
                </a:cubicBezTo>
                <a:cubicBezTo>
                  <a:pt x="1886140" y="2448210"/>
                  <a:pt x="1885978" y="2446752"/>
                  <a:pt x="1885978" y="2444926"/>
                </a:cubicBezTo>
                <a:cubicBezTo>
                  <a:pt x="1885978" y="2443630"/>
                  <a:pt x="1886036" y="2442555"/>
                  <a:pt x="1886155" y="2441701"/>
                </a:cubicBezTo>
                <a:cubicBezTo>
                  <a:pt x="1886272" y="2440847"/>
                  <a:pt x="1886449" y="2440154"/>
                  <a:pt x="1886685" y="2439624"/>
                </a:cubicBezTo>
                <a:cubicBezTo>
                  <a:pt x="1886920" y="2439094"/>
                  <a:pt x="1887215" y="2438726"/>
                  <a:pt x="1887568" y="2438519"/>
                </a:cubicBezTo>
                <a:cubicBezTo>
                  <a:pt x="1887922" y="2438313"/>
                  <a:pt x="1888334" y="2438210"/>
                  <a:pt x="1888805" y="2438210"/>
                </a:cubicBezTo>
                <a:cubicBezTo>
                  <a:pt x="1889630" y="2438210"/>
                  <a:pt x="1890793" y="2438711"/>
                  <a:pt x="1892295" y="2439712"/>
                </a:cubicBezTo>
                <a:cubicBezTo>
                  <a:pt x="1893798" y="2440714"/>
                  <a:pt x="1895727" y="2441804"/>
                  <a:pt x="1898084" y="2442982"/>
                </a:cubicBezTo>
                <a:cubicBezTo>
                  <a:pt x="1900440" y="2444160"/>
                  <a:pt x="1903282" y="2445265"/>
                  <a:pt x="1906611" y="2446296"/>
                </a:cubicBezTo>
                <a:cubicBezTo>
                  <a:pt x="1909939" y="2447327"/>
                  <a:pt x="1913783" y="2447842"/>
                  <a:pt x="1918143" y="2447842"/>
                </a:cubicBezTo>
                <a:cubicBezTo>
                  <a:pt x="1921442" y="2447842"/>
                  <a:pt x="1924461" y="2447400"/>
                  <a:pt x="1927201" y="2446517"/>
                </a:cubicBezTo>
                <a:cubicBezTo>
                  <a:pt x="1929940" y="2445633"/>
                  <a:pt x="1932296" y="2444381"/>
                  <a:pt x="1934270" y="2442761"/>
                </a:cubicBezTo>
                <a:cubicBezTo>
                  <a:pt x="1936243" y="2441141"/>
                  <a:pt x="1937760" y="2439153"/>
                  <a:pt x="1938820" y="2436796"/>
                </a:cubicBezTo>
                <a:cubicBezTo>
                  <a:pt x="1939881" y="2434440"/>
                  <a:pt x="1940411" y="2431759"/>
                  <a:pt x="1940411" y="2428755"/>
                </a:cubicBezTo>
                <a:cubicBezTo>
                  <a:pt x="1940411" y="2425515"/>
                  <a:pt x="1939675" y="2422746"/>
                  <a:pt x="1938202" y="2420448"/>
                </a:cubicBezTo>
                <a:cubicBezTo>
                  <a:pt x="1936729" y="2418151"/>
                  <a:pt x="1934784" y="2416133"/>
                  <a:pt x="1932370" y="2414395"/>
                </a:cubicBezTo>
                <a:cubicBezTo>
                  <a:pt x="1929954" y="2412658"/>
                  <a:pt x="1927201" y="2411067"/>
                  <a:pt x="1924108" y="2409623"/>
                </a:cubicBezTo>
                <a:cubicBezTo>
                  <a:pt x="1921015" y="2408180"/>
                  <a:pt x="1917848" y="2406707"/>
                  <a:pt x="1914608" y="2405205"/>
                </a:cubicBezTo>
                <a:cubicBezTo>
                  <a:pt x="1911368" y="2403703"/>
                  <a:pt x="1908217" y="2402039"/>
                  <a:pt x="1905153" y="2400212"/>
                </a:cubicBezTo>
                <a:cubicBezTo>
                  <a:pt x="1902090" y="2398386"/>
                  <a:pt x="1899350" y="2396236"/>
                  <a:pt x="1896935" y="2393762"/>
                </a:cubicBezTo>
                <a:cubicBezTo>
                  <a:pt x="1894519" y="2391287"/>
                  <a:pt x="1892561" y="2388386"/>
                  <a:pt x="1891059" y="2385058"/>
                </a:cubicBezTo>
                <a:cubicBezTo>
                  <a:pt x="1889556" y="2381729"/>
                  <a:pt x="1888805" y="2377738"/>
                  <a:pt x="1888805" y="2373084"/>
                </a:cubicBezTo>
                <a:cubicBezTo>
                  <a:pt x="1888805" y="2368312"/>
                  <a:pt x="1889674" y="2364056"/>
                  <a:pt x="1891412" y="2360315"/>
                </a:cubicBezTo>
                <a:cubicBezTo>
                  <a:pt x="1893150" y="2356574"/>
                  <a:pt x="1895565" y="2353437"/>
                  <a:pt x="1898659" y="2350904"/>
                </a:cubicBezTo>
                <a:cubicBezTo>
                  <a:pt x="1901751" y="2348371"/>
                  <a:pt x="1905433" y="2346441"/>
                  <a:pt x="1909704" y="2345116"/>
                </a:cubicBezTo>
                <a:cubicBezTo>
                  <a:pt x="1913975" y="2343790"/>
                  <a:pt x="1918584" y="2343128"/>
                  <a:pt x="1923533" y="2343128"/>
                </a:cubicBezTo>
                <a:close/>
                <a:moveTo>
                  <a:pt x="1447278" y="2343128"/>
                </a:moveTo>
                <a:cubicBezTo>
                  <a:pt x="1449812" y="2343128"/>
                  <a:pt x="1452360" y="2343348"/>
                  <a:pt x="1454923" y="2343790"/>
                </a:cubicBezTo>
                <a:cubicBezTo>
                  <a:pt x="1457486" y="2344232"/>
                  <a:pt x="1459901" y="2344821"/>
                  <a:pt x="1462168" y="2345558"/>
                </a:cubicBezTo>
                <a:cubicBezTo>
                  <a:pt x="1464435" y="2346294"/>
                  <a:pt x="1466453" y="2347119"/>
                  <a:pt x="1468222" y="2348032"/>
                </a:cubicBezTo>
                <a:cubicBezTo>
                  <a:pt x="1469989" y="2348945"/>
                  <a:pt x="1471153" y="2349681"/>
                  <a:pt x="1471712" y="2350241"/>
                </a:cubicBezTo>
                <a:cubicBezTo>
                  <a:pt x="1472272" y="2350801"/>
                  <a:pt x="1472640" y="2351243"/>
                  <a:pt x="1472817" y="2351567"/>
                </a:cubicBezTo>
                <a:cubicBezTo>
                  <a:pt x="1472993" y="2351891"/>
                  <a:pt x="1473140" y="2352303"/>
                  <a:pt x="1473258" y="2352804"/>
                </a:cubicBezTo>
                <a:cubicBezTo>
                  <a:pt x="1473376" y="2353305"/>
                  <a:pt x="1473465" y="2353908"/>
                  <a:pt x="1473524" y="2354615"/>
                </a:cubicBezTo>
                <a:cubicBezTo>
                  <a:pt x="1473583" y="2355322"/>
                  <a:pt x="1473613" y="2356235"/>
                  <a:pt x="1473613" y="2357355"/>
                </a:cubicBezTo>
                <a:cubicBezTo>
                  <a:pt x="1473613" y="2358415"/>
                  <a:pt x="1473568" y="2359358"/>
                  <a:pt x="1473479" y="2360182"/>
                </a:cubicBezTo>
                <a:cubicBezTo>
                  <a:pt x="1473391" y="2361007"/>
                  <a:pt x="1473258" y="2361699"/>
                  <a:pt x="1473082" y="2362259"/>
                </a:cubicBezTo>
                <a:cubicBezTo>
                  <a:pt x="1472906" y="2362819"/>
                  <a:pt x="1472655" y="2363231"/>
                  <a:pt x="1472331" y="2363496"/>
                </a:cubicBezTo>
                <a:cubicBezTo>
                  <a:pt x="1472006" y="2363761"/>
                  <a:pt x="1471639" y="2363894"/>
                  <a:pt x="1471226" y="2363894"/>
                </a:cubicBezTo>
                <a:cubicBezTo>
                  <a:pt x="1470578" y="2363894"/>
                  <a:pt x="1469562" y="2363482"/>
                  <a:pt x="1468177" y="2362657"/>
                </a:cubicBezTo>
                <a:cubicBezTo>
                  <a:pt x="1466792" y="2361832"/>
                  <a:pt x="1465099" y="2360904"/>
                  <a:pt x="1463097" y="2359873"/>
                </a:cubicBezTo>
                <a:cubicBezTo>
                  <a:pt x="1461092" y="2358842"/>
                  <a:pt x="1458722" y="2357900"/>
                  <a:pt x="1455984" y="2357045"/>
                </a:cubicBezTo>
                <a:cubicBezTo>
                  <a:pt x="1453244" y="2356191"/>
                  <a:pt x="1450166" y="2355764"/>
                  <a:pt x="1446748" y="2355764"/>
                </a:cubicBezTo>
                <a:cubicBezTo>
                  <a:pt x="1443567" y="2355764"/>
                  <a:pt x="1440799" y="2356191"/>
                  <a:pt x="1438441" y="2357045"/>
                </a:cubicBezTo>
                <a:cubicBezTo>
                  <a:pt x="1436086" y="2357900"/>
                  <a:pt x="1434141" y="2359034"/>
                  <a:pt x="1432610" y="2360447"/>
                </a:cubicBezTo>
                <a:cubicBezTo>
                  <a:pt x="1431078" y="2361861"/>
                  <a:pt x="1429929" y="2363540"/>
                  <a:pt x="1429162" y="2365484"/>
                </a:cubicBezTo>
                <a:cubicBezTo>
                  <a:pt x="1428397" y="2367428"/>
                  <a:pt x="1428014" y="2369490"/>
                  <a:pt x="1428014" y="2371670"/>
                </a:cubicBezTo>
                <a:cubicBezTo>
                  <a:pt x="1428014" y="2374851"/>
                  <a:pt x="1428751" y="2377591"/>
                  <a:pt x="1430223" y="2379888"/>
                </a:cubicBezTo>
                <a:cubicBezTo>
                  <a:pt x="1431696" y="2382186"/>
                  <a:pt x="1433655" y="2384218"/>
                  <a:pt x="1436100" y="2385985"/>
                </a:cubicBezTo>
                <a:cubicBezTo>
                  <a:pt x="1438546" y="2387753"/>
                  <a:pt x="1441329" y="2389373"/>
                  <a:pt x="1444451" y="2390846"/>
                </a:cubicBezTo>
                <a:cubicBezTo>
                  <a:pt x="1447573" y="2392318"/>
                  <a:pt x="1450754" y="2393806"/>
                  <a:pt x="1453995" y="2395308"/>
                </a:cubicBezTo>
                <a:cubicBezTo>
                  <a:pt x="1457235" y="2396810"/>
                  <a:pt x="1460415" y="2398460"/>
                  <a:pt x="1463537" y="2400257"/>
                </a:cubicBezTo>
                <a:cubicBezTo>
                  <a:pt x="1466660" y="2402054"/>
                  <a:pt x="1469444" y="2404174"/>
                  <a:pt x="1471889" y="2406619"/>
                </a:cubicBezTo>
                <a:cubicBezTo>
                  <a:pt x="1474333" y="2409064"/>
                  <a:pt x="1476307" y="2411951"/>
                  <a:pt x="1477810" y="2415279"/>
                </a:cubicBezTo>
                <a:cubicBezTo>
                  <a:pt x="1479311" y="2418608"/>
                  <a:pt x="1480062" y="2422540"/>
                  <a:pt x="1480062" y="2427076"/>
                </a:cubicBezTo>
                <a:cubicBezTo>
                  <a:pt x="1480062" y="2432437"/>
                  <a:pt x="1479077" y="2437209"/>
                  <a:pt x="1477102" y="2441391"/>
                </a:cubicBezTo>
                <a:cubicBezTo>
                  <a:pt x="1475129" y="2445574"/>
                  <a:pt x="1472390" y="2449123"/>
                  <a:pt x="1468884" y="2452039"/>
                </a:cubicBezTo>
                <a:cubicBezTo>
                  <a:pt x="1465378" y="2454956"/>
                  <a:pt x="1461256" y="2457150"/>
                  <a:pt x="1456513" y="2458623"/>
                </a:cubicBezTo>
                <a:cubicBezTo>
                  <a:pt x="1451771" y="2460096"/>
                  <a:pt x="1446660" y="2460832"/>
                  <a:pt x="1441182" y="2460832"/>
                </a:cubicBezTo>
                <a:cubicBezTo>
                  <a:pt x="1437352" y="2460832"/>
                  <a:pt x="1433803" y="2460508"/>
                  <a:pt x="1430532" y="2459860"/>
                </a:cubicBezTo>
                <a:cubicBezTo>
                  <a:pt x="1427263" y="2459212"/>
                  <a:pt x="1424346" y="2458417"/>
                  <a:pt x="1421784" y="2457474"/>
                </a:cubicBezTo>
                <a:cubicBezTo>
                  <a:pt x="1419221" y="2456532"/>
                  <a:pt x="1417070" y="2455560"/>
                  <a:pt x="1415334" y="2454558"/>
                </a:cubicBezTo>
                <a:cubicBezTo>
                  <a:pt x="1413595" y="2453557"/>
                  <a:pt x="1412387" y="2452702"/>
                  <a:pt x="1411710" y="2451995"/>
                </a:cubicBezTo>
                <a:cubicBezTo>
                  <a:pt x="1411032" y="2451288"/>
                  <a:pt x="1410532" y="2450390"/>
                  <a:pt x="1410208" y="2449300"/>
                </a:cubicBezTo>
                <a:cubicBezTo>
                  <a:pt x="1409884" y="2448210"/>
                  <a:pt x="1409722" y="2446752"/>
                  <a:pt x="1409722" y="2444926"/>
                </a:cubicBezTo>
                <a:cubicBezTo>
                  <a:pt x="1409722" y="2443630"/>
                  <a:pt x="1409781" y="2442555"/>
                  <a:pt x="1409898" y="2441701"/>
                </a:cubicBezTo>
                <a:cubicBezTo>
                  <a:pt x="1410016" y="2440847"/>
                  <a:pt x="1410193" y="2440154"/>
                  <a:pt x="1410428" y="2439624"/>
                </a:cubicBezTo>
                <a:cubicBezTo>
                  <a:pt x="1410664" y="2439094"/>
                  <a:pt x="1410959" y="2438726"/>
                  <a:pt x="1411312" y="2438519"/>
                </a:cubicBezTo>
                <a:cubicBezTo>
                  <a:pt x="1411666" y="2438313"/>
                  <a:pt x="1412078" y="2438210"/>
                  <a:pt x="1412550" y="2438210"/>
                </a:cubicBezTo>
                <a:cubicBezTo>
                  <a:pt x="1413374" y="2438210"/>
                  <a:pt x="1414537" y="2438711"/>
                  <a:pt x="1416041" y="2439712"/>
                </a:cubicBezTo>
                <a:cubicBezTo>
                  <a:pt x="1417542" y="2440714"/>
                  <a:pt x="1419471" y="2441804"/>
                  <a:pt x="1421828" y="2442982"/>
                </a:cubicBezTo>
                <a:cubicBezTo>
                  <a:pt x="1424185" y="2444160"/>
                  <a:pt x="1427028" y="2445265"/>
                  <a:pt x="1430357" y="2446296"/>
                </a:cubicBezTo>
                <a:cubicBezTo>
                  <a:pt x="1433685" y="2447327"/>
                  <a:pt x="1437530" y="2447842"/>
                  <a:pt x="1441889" y="2447842"/>
                </a:cubicBezTo>
                <a:cubicBezTo>
                  <a:pt x="1445187" y="2447842"/>
                  <a:pt x="1448207" y="2447400"/>
                  <a:pt x="1450946" y="2446517"/>
                </a:cubicBezTo>
                <a:cubicBezTo>
                  <a:pt x="1453686" y="2445633"/>
                  <a:pt x="1456041" y="2444381"/>
                  <a:pt x="1458015" y="2442761"/>
                </a:cubicBezTo>
                <a:cubicBezTo>
                  <a:pt x="1459988" y="2441141"/>
                  <a:pt x="1461506" y="2439153"/>
                  <a:pt x="1462565" y="2436796"/>
                </a:cubicBezTo>
                <a:cubicBezTo>
                  <a:pt x="1463626" y="2434440"/>
                  <a:pt x="1464156" y="2431759"/>
                  <a:pt x="1464156" y="2428755"/>
                </a:cubicBezTo>
                <a:cubicBezTo>
                  <a:pt x="1464156" y="2425515"/>
                  <a:pt x="1463419" y="2422746"/>
                  <a:pt x="1461947" y="2420448"/>
                </a:cubicBezTo>
                <a:cubicBezTo>
                  <a:pt x="1460474" y="2418151"/>
                  <a:pt x="1458531" y="2416133"/>
                  <a:pt x="1456115" y="2414395"/>
                </a:cubicBezTo>
                <a:cubicBezTo>
                  <a:pt x="1453700" y="2412658"/>
                  <a:pt x="1450946" y="2411067"/>
                  <a:pt x="1447853" y="2409623"/>
                </a:cubicBezTo>
                <a:cubicBezTo>
                  <a:pt x="1444760" y="2408180"/>
                  <a:pt x="1441594" y="2406707"/>
                  <a:pt x="1438354" y="2405205"/>
                </a:cubicBezTo>
                <a:cubicBezTo>
                  <a:pt x="1435114" y="2403703"/>
                  <a:pt x="1431962" y="2402039"/>
                  <a:pt x="1428898" y="2400212"/>
                </a:cubicBezTo>
                <a:cubicBezTo>
                  <a:pt x="1425834" y="2398386"/>
                  <a:pt x="1423095" y="2396236"/>
                  <a:pt x="1420679" y="2393762"/>
                </a:cubicBezTo>
                <a:cubicBezTo>
                  <a:pt x="1418263" y="2391287"/>
                  <a:pt x="1416305" y="2388386"/>
                  <a:pt x="1414803" y="2385058"/>
                </a:cubicBezTo>
                <a:cubicBezTo>
                  <a:pt x="1413300" y="2381729"/>
                  <a:pt x="1412550" y="2377738"/>
                  <a:pt x="1412550" y="2373084"/>
                </a:cubicBezTo>
                <a:cubicBezTo>
                  <a:pt x="1412550" y="2368312"/>
                  <a:pt x="1413418" y="2364056"/>
                  <a:pt x="1415157" y="2360315"/>
                </a:cubicBezTo>
                <a:cubicBezTo>
                  <a:pt x="1416894" y="2356574"/>
                  <a:pt x="1419309" y="2353437"/>
                  <a:pt x="1422402" y="2350904"/>
                </a:cubicBezTo>
                <a:cubicBezTo>
                  <a:pt x="1425496" y="2348371"/>
                  <a:pt x="1429177" y="2346441"/>
                  <a:pt x="1433450" y="2345116"/>
                </a:cubicBezTo>
                <a:cubicBezTo>
                  <a:pt x="1437720" y="2343790"/>
                  <a:pt x="1442330" y="2343128"/>
                  <a:pt x="1447278" y="2343128"/>
                </a:cubicBezTo>
                <a:close/>
                <a:moveTo>
                  <a:pt x="980554" y="2343128"/>
                </a:moveTo>
                <a:cubicBezTo>
                  <a:pt x="983087" y="2343128"/>
                  <a:pt x="985635" y="2343348"/>
                  <a:pt x="988198" y="2343790"/>
                </a:cubicBezTo>
                <a:cubicBezTo>
                  <a:pt x="990760" y="2344232"/>
                  <a:pt x="993176" y="2344821"/>
                  <a:pt x="995444" y="2345558"/>
                </a:cubicBezTo>
                <a:cubicBezTo>
                  <a:pt x="997712" y="2346294"/>
                  <a:pt x="999730" y="2347119"/>
                  <a:pt x="1001498" y="2348032"/>
                </a:cubicBezTo>
                <a:cubicBezTo>
                  <a:pt x="1003265" y="2348945"/>
                  <a:pt x="1004428" y="2349681"/>
                  <a:pt x="1004988" y="2350241"/>
                </a:cubicBezTo>
                <a:cubicBezTo>
                  <a:pt x="1005548" y="2350801"/>
                  <a:pt x="1005916" y="2351243"/>
                  <a:pt x="1006092" y="2351567"/>
                </a:cubicBezTo>
                <a:cubicBezTo>
                  <a:pt x="1006270" y="2351891"/>
                  <a:pt x="1006416" y="2352303"/>
                  <a:pt x="1006535" y="2352804"/>
                </a:cubicBezTo>
                <a:cubicBezTo>
                  <a:pt x="1006653" y="2353305"/>
                  <a:pt x="1006741" y="2353908"/>
                  <a:pt x="1006800" y="2354615"/>
                </a:cubicBezTo>
                <a:cubicBezTo>
                  <a:pt x="1006858" y="2355322"/>
                  <a:pt x="1006888" y="2356235"/>
                  <a:pt x="1006888" y="2357355"/>
                </a:cubicBezTo>
                <a:cubicBezTo>
                  <a:pt x="1006888" y="2358415"/>
                  <a:pt x="1006844" y="2359358"/>
                  <a:pt x="1006756" y="2360182"/>
                </a:cubicBezTo>
                <a:cubicBezTo>
                  <a:pt x="1006667" y="2361007"/>
                  <a:pt x="1006535" y="2361699"/>
                  <a:pt x="1006358" y="2362259"/>
                </a:cubicBezTo>
                <a:cubicBezTo>
                  <a:pt x="1006181" y="2362819"/>
                  <a:pt x="1005930" y="2363231"/>
                  <a:pt x="1005607" y="2363496"/>
                </a:cubicBezTo>
                <a:cubicBezTo>
                  <a:pt x="1005283" y="2363761"/>
                  <a:pt x="1004914" y="2363894"/>
                  <a:pt x="1004502" y="2363894"/>
                </a:cubicBezTo>
                <a:cubicBezTo>
                  <a:pt x="1003854" y="2363894"/>
                  <a:pt x="1002838" y="2363482"/>
                  <a:pt x="1001453" y="2362657"/>
                </a:cubicBezTo>
                <a:cubicBezTo>
                  <a:pt x="1000069" y="2361832"/>
                  <a:pt x="998375" y="2360904"/>
                  <a:pt x="996372" y="2359873"/>
                </a:cubicBezTo>
                <a:cubicBezTo>
                  <a:pt x="994368" y="2358842"/>
                  <a:pt x="991997" y="2357900"/>
                  <a:pt x="989258" y="2357045"/>
                </a:cubicBezTo>
                <a:cubicBezTo>
                  <a:pt x="986519" y="2356191"/>
                  <a:pt x="983440" y="2355764"/>
                  <a:pt x="980024" y="2355764"/>
                </a:cubicBezTo>
                <a:cubicBezTo>
                  <a:pt x="976842" y="2355764"/>
                  <a:pt x="974074" y="2356191"/>
                  <a:pt x="971718" y="2357045"/>
                </a:cubicBezTo>
                <a:cubicBezTo>
                  <a:pt x="969361" y="2357900"/>
                  <a:pt x="967417" y="2359034"/>
                  <a:pt x="965886" y="2360447"/>
                </a:cubicBezTo>
                <a:cubicBezTo>
                  <a:pt x="964354" y="2361861"/>
                  <a:pt x="963205" y="2363540"/>
                  <a:pt x="962439" y="2365484"/>
                </a:cubicBezTo>
                <a:cubicBezTo>
                  <a:pt x="961673" y="2367428"/>
                  <a:pt x="961291" y="2369490"/>
                  <a:pt x="961291" y="2371670"/>
                </a:cubicBezTo>
                <a:cubicBezTo>
                  <a:pt x="961291" y="2374851"/>
                  <a:pt x="962027" y="2377591"/>
                  <a:pt x="963499" y="2379888"/>
                </a:cubicBezTo>
                <a:cubicBezTo>
                  <a:pt x="964973" y="2382186"/>
                  <a:pt x="966931" y="2384218"/>
                  <a:pt x="969376" y="2385985"/>
                </a:cubicBezTo>
                <a:cubicBezTo>
                  <a:pt x="971821" y="2387753"/>
                  <a:pt x="974604" y="2389373"/>
                  <a:pt x="977727" y="2390846"/>
                </a:cubicBezTo>
                <a:cubicBezTo>
                  <a:pt x="980848" y="2392318"/>
                  <a:pt x="984030" y="2393806"/>
                  <a:pt x="987270" y="2395308"/>
                </a:cubicBezTo>
                <a:cubicBezTo>
                  <a:pt x="990510" y="2396810"/>
                  <a:pt x="993691" y="2398460"/>
                  <a:pt x="996814" y="2400257"/>
                </a:cubicBezTo>
                <a:cubicBezTo>
                  <a:pt x="999936" y="2402054"/>
                  <a:pt x="1002720" y="2404174"/>
                  <a:pt x="1005165" y="2406619"/>
                </a:cubicBezTo>
                <a:cubicBezTo>
                  <a:pt x="1007610" y="2409064"/>
                  <a:pt x="1009583" y="2411951"/>
                  <a:pt x="1011085" y="2415279"/>
                </a:cubicBezTo>
                <a:cubicBezTo>
                  <a:pt x="1012589" y="2418608"/>
                  <a:pt x="1013340" y="2422540"/>
                  <a:pt x="1013340" y="2427076"/>
                </a:cubicBezTo>
                <a:cubicBezTo>
                  <a:pt x="1013340" y="2432437"/>
                  <a:pt x="1012353" y="2437209"/>
                  <a:pt x="1010379" y="2441391"/>
                </a:cubicBezTo>
                <a:cubicBezTo>
                  <a:pt x="1008405" y="2445574"/>
                  <a:pt x="1005666" y="2449123"/>
                  <a:pt x="1002160" y="2452039"/>
                </a:cubicBezTo>
                <a:cubicBezTo>
                  <a:pt x="998655" y="2454956"/>
                  <a:pt x="994531" y="2457150"/>
                  <a:pt x="989788" y="2458623"/>
                </a:cubicBezTo>
                <a:cubicBezTo>
                  <a:pt x="985046" y="2460096"/>
                  <a:pt x="979935" y="2460832"/>
                  <a:pt x="974457" y="2460832"/>
                </a:cubicBezTo>
                <a:cubicBezTo>
                  <a:pt x="970628" y="2460832"/>
                  <a:pt x="967078" y="2460508"/>
                  <a:pt x="963809" y="2459860"/>
                </a:cubicBezTo>
                <a:cubicBezTo>
                  <a:pt x="960539" y="2459212"/>
                  <a:pt x="957623" y="2458417"/>
                  <a:pt x="955061" y="2457474"/>
                </a:cubicBezTo>
                <a:cubicBezTo>
                  <a:pt x="952498" y="2456532"/>
                  <a:pt x="950349" y="2455560"/>
                  <a:pt x="948611" y="2454558"/>
                </a:cubicBezTo>
                <a:cubicBezTo>
                  <a:pt x="946873" y="2453557"/>
                  <a:pt x="945665" y="2452702"/>
                  <a:pt x="944988" y="2451995"/>
                </a:cubicBezTo>
                <a:cubicBezTo>
                  <a:pt x="944310" y="2451288"/>
                  <a:pt x="943810" y="2450390"/>
                  <a:pt x="943486" y="2449300"/>
                </a:cubicBezTo>
                <a:cubicBezTo>
                  <a:pt x="943162" y="2448210"/>
                  <a:pt x="943000" y="2446752"/>
                  <a:pt x="943000" y="2444926"/>
                </a:cubicBezTo>
                <a:cubicBezTo>
                  <a:pt x="943000" y="2443630"/>
                  <a:pt x="943060" y="2442555"/>
                  <a:pt x="943177" y="2441701"/>
                </a:cubicBezTo>
                <a:cubicBezTo>
                  <a:pt x="943295" y="2440847"/>
                  <a:pt x="943471" y="2440154"/>
                  <a:pt x="943706" y="2439624"/>
                </a:cubicBezTo>
                <a:cubicBezTo>
                  <a:pt x="943942" y="2439094"/>
                  <a:pt x="944237" y="2438726"/>
                  <a:pt x="944591" y="2438519"/>
                </a:cubicBezTo>
                <a:cubicBezTo>
                  <a:pt x="944944" y="2438313"/>
                  <a:pt x="945357" y="2438210"/>
                  <a:pt x="945828" y="2438210"/>
                </a:cubicBezTo>
                <a:cubicBezTo>
                  <a:pt x="946652" y="2438210"/>
                  <a:pt x="947816" y="2438711"/>
                  <a:pt x="949318" y="2439712"/>
                </a:cubicBezTo>
                <a:cubicBezTo>
                  <a:pt x="950820" y="2440714"/>
                  <a:pt x="952748" y="2441804"/>
                  <a:pt x="955105" y="2442982"/>
                </a:cubicBezTo>
                <a:cubicBezTo>
                  <a:pt x="957461" y="2444160"/>
                  <a:pt x="960304" y="2445265"/>
                  <a:pt x="963632" y="2446296"/>
                </a:cubicBezTo>
                <a:cubicBezTo>
                  <a:pt x="966960" y="2447327"/>
                  <a:pt x="970804" y="2447842"/>
                  <a:pt x="975163" y="2447842"/>
                </a:cubicBezTo>
                <a:cubicBezTo>
                  <a:pt x="978463" y="2447842"/>
                  <a:pt x="981482" y="2447400"/>
                  <a:pt x="984221" y="2446517"/>
                </a:cubicBezTo>
                <a:cubicBezTo>
                  <a:pt x="986961" y="2445633"/>
                  <a:pt x="989317" y="2444381"/>
                  <a:pt x="991290" y="2442761"/>
                </a:cubicBezTo>
                <a:cubicBezTo>
                  <a:pt x="993264" y="2441141"/>
                  <a:pt x="994781" y="2439153"/>
                  <a:pt x="995842" y="2436796"/>
                </a:cubicBezTo>
                <a:cubicBezTo>
                  <a:pt x="996902" y="2434440"/>
                  <a:pt x="997432" y="2431759"/>
                  <a:pt x="997432" y="2428755"/>
                </a:cubicBezTo>
                <a:cubicBezTo>
                  <a:pt x="997432" y="2425515"/>
                  <a:pt x="996696" y="2422746"/>
                  <a:pt x="995223" y="2420448"/>
                </a:cubicBezTo>
                <a:cubicBezTo>
                  <a:pt x="993750" y="2418151"/>
                  <a:pt x="991806" y="2416133"/>
                  <a:pt x="989391" y="2414395"/>
                </a:cubicBezTo>
                <a:cubicBezTo>
                  <a:pt x="986975" y="2412658"/>
                  <a:pt x="984221" y="2411067"/>
                  <a:pt x="981128" y="2409623"/>
                </a:cubicBezTo>
                <a:cubicBezTo>
                  <a:pt x="978036" y="2408180"/>
                  <a:pt x="974869" y="2406707"/>
                  <a:pt x="971629" y="2405205"/>
                </a:cubicBezTo>
                <a:cubicBezTo>
                  <a:pt x="968389" y="2403703"/>
                  <a:pt x="965237" y="2402039"/>
                  <a:pt x="962174" y="2400212"/>
                </a:cubicBezTo>
                <a:cubicBezTo>
                  <a:pt x="959110" y="2398386"/>
                  <a:pt x="956372" y="2396236"/>
                  <a:pt x="953956" y="2393762"/>
                </a:cubicBezTo>
                <a:cubicBezTo>
                  <a:pt x="951541" y="2391287"/>
                  <a:pt x="949583" y="2388386"/>
                  <a:pt x="948081" y="2385058"/>
                </a:cubicBezTo>
                <a:cubicBezTo>
                  <a:pt x="946578" y="2381729"/>
                  <a:pt x="945828" y="2377738"/>
                  <a:pt x="945828" y="2373084"/>
                </a:cubicBezTo>
                <a:cubicBezTo>
                  <a:pt x="945828" y="2368312"/>
                  <a:pt x="946697" y="2364056"/>
                  <a:pt x="948434" y="2360315"/>
                </a:cubicBezTo>
                <a:cubicBezTo>
                  <a:pt x="950172" y="2356574"/>
                  <a:pt x="952587" y="2353437"/>
                  <a:pt x="955679" y="2350904"/>
                </a:cubicBezTo>
                <a:cubicBezTo>
                  <a:pt x="958772" y="2348371"/>
                  <a:pt x="962454" y="2346441"/>
                  <a:pt x="966725" y="2345116"/>
                </a:cubicBezTo>
                <a:cubicBezTo>
                  <a:pt x="970995" y="2343790"/>
                  <a:pt x="975605" y="2343128"/>
                  <a:pt x="980554" y="2343128"/>
                </a:cubicBezTo>
                <a:close/>
                <a:moveTo>
                  <a:pt x="504298" y="2343128"/>
                </a:moveTo>
                <a:cubicBezTo>
                  <a:pt x="506831" y="2343128"/>
                  <a:pt x="509379" y="2343348"/>
                  <a:pt x="511942" y="2343790"/>
                </a:cubicBezTo>
                <a:cubicBezTo>
                  <a:pt x="514505" y="2344232"/>
                  <a:pt x="516920" y="2344821"/>
                  <a:pt x="519188" y="2345558"/>
                </a:cubicBezTo>
                <a:cubicBezTo>
                  <a:pt x="521456" y="2346294"/>
                  <a:pt x="523474" y="2347119"/>
                  <a:pt x="525241" y="2348032"/>
                </a:cubicBezTo>
                <a:cubicBezTo>
                  <a:pt x="527008" y="2348945"/>
                  <a:pt x="528172" y="2349681"/>
                  <a:pt x="528732" y="2350241"/>
                </a:cubicBezTo>
                <a:cubicBezTo>
                  <a:pt x="529291" y="2350801"/>
                  <a:pt x="529659" y="2351243"/>
                  <a:pt x="529836" y="2351567"/>
                </a:cubicBezTo>
                <a:cubicBezTo>
                  <a:pt x="530013" y="2351891"/>
                  <a:pt x="530160" y="2352303"/>
                  <a:pt x="530278" y="2352804"/>
                </a:cubicBezTo>
                <a:cubicBezTo>
                  <a:pt x="530396" y="2353305"/>
                  <a:pt x="530484" y="2353908"/>
                  <a:pt x="530543" y="2354615"/>
                </a:cubicBezTo>
                <a:cubicBezTo>
                  <a:pt x="530602" y="2355322"/>
                  <a:pt x="530631" y="2356235"/>
                  <a:pt x="530631" y="2357355"/>
                </a:cubicBezTo>
                <a:cubicBezTo>
                  <a:pt x="530631" y="2358415"/>
                  <a:pt x="530587" y="2359358"/>
                  <a:pt x="530499" y="2360182"/>
                </a:cubicBezTo>
                <a:cubicBezTo>
                  <a:pt x="530411" y="2361007"/>
                  <a:pt x="530278" y="2361699"/>
                  <a:pt x="530101" y="2362259"/>
                </a:cubicBezTo>
                <a:cubicBezTo>
                  <a:pt x="529925" y="2362819"/>
                  <a:pt x="529674" y="2363231"/>
                  <a:pt x="529350" y="2363496"/>
                </a:cubicBezTo>
                <a:cubicBezTo>
                  <a:pt x="529026" y="2363761"/>
                  <a:pt x="528658" y="2363894"/>
                  <a:pt x="528246" y="2363894"/>
                </a:cubicBezTo>
                <a:cubicBezTo>
                  <a:pt x="527598" y="2363894"/>
                  <a:pt x="526581" y="2363482"/>
                  <a:pt x="525197" y="2362657"/>
                </a:cubicBezTo>
                <a:cubicBezTo>
                  <a:pt x="523813" y="2361832"/>
                  <a:pt x="522119" y="2360904"/>
                  <a:pt x="520116" y="2359873"/>
                </a:cubicBezTo>
                <a:cubicBezTo>
                  <a:pt x="518113" y="2358842"/>
                  <a:pt x="515742" y="2357900"/>
                  <a:pt x="513002" y="2357045"/>
                </a:cubicBezTo>
                <a:cubicBezTo>
                  <a:pt x="510263" y="2356191"/>
                  <a:pt x="507185" y="2355764"/>
                  <a:pt x="503768" y="2355764"/>
                </a:cubicBezTo>
                <a:cubicBezTo>
                  <a:pt x="500587" y="2355764"/>
                  <a:pt x="497818" y="2356191"/>
                  <a:pt x="495461" y="2357045"/>
                </a:cubicBezTo>
                <a:cubicBezTo>
                  <a:pt x="493105" y="2357900"/>
                  <a:pt x="491161" y="2359034"/>
                  <a:pt x="489629" y="2360447"/>
                </a:cubicBezTo>
                <a:cubicBezTo>
                  <a:pt x="488098" y="2361861"/>
                  <a:pt x="486949" y="2363540"/>
                  <a:pt x="486183" y="2365484"/>
                </a:cubicBezTo>
                <a:cubicBezTo>
                  <a:pt x="485417" y="2367428"/>
                  <a:pt x="485034" y="2369490"/>
                  <a:pt x="485034" y="2371670"/>
                </a:cubicBezTo>
                <a:cubicBezTo>
                  <a:pt x="485034" y="2374851"/>
                  <a:pt x="485771" y="2377591"/>
                  <a:pt x="487243" y="2379888"/>
                </a:cubicBezTo>
                <a:cubicBezTo>
                  <a:pt x="488716" y="2382186"/>
                  <a:pt x="490675" y="2384218"/>
                  <a:pt x="493120" y="2385985"/>
                </a:cubicBezTo>
                <a:cubicBezTo>
                  <a:pt x="495565" y="2387753"/>
                  <a:pt x="498348" y="2389373"/>
                  <a:pt x="501470" y="2390846"/>
                </a:cubicBezTo>
                <a:cubicBezTo>
                  <a:pt x="504593" y="2392318"/>
                  <a:pt x="507774" y="2393806"/>
                  <a:pt x="511014" y="2395308"/>
                </a:cubicBezTo>
                <a:cubicBezTo>
                  <a:pt x="514254" y="2396810"/>
                  <a:pt x="517435" y="2398460"/>
                  <a:pt x="520558" y="2400257"/>
                </a:cubicBezTo>
                <a:cubicBezTo>
                  <a:pt x="523680" y="2402054"/>
                  <a:pt x="526464" y="2404174"/>
                  <a:pt x="528908" y="2406619"/>
                </a:cubicBezTo>
                <a:cubicBezTo>
                  <a:pt x="531353" y="2409064"/>
                  <a:pt x="533327" y="2411951"/>
                  <a:pt x="534829" y="2415279"/>
                </a:cubicBezTo>
                <a:cubicBezTo>
                  <a:pt x="536331" y="2418608"/>
                  <a:pt x="537082" y="2422540"/>
                  <a:pt x="537082" y="2427076"/>
                </a:cubicBezTo>
                <a:cubicBezTo>
                  <a:pt x="537082" y="2432437"/>
                  <a:pt x="536095" y="2437209"/>
                  <a:pt x="534122" y="2441391"/>
                </a:cubicBezTo>
                <a:cubicBezTo>
                  <a:pt x="532148" y="2445574"/>
                  <a:pt x="529409" y="2449123"/>
                  <a:pt x="525904" y="2452039"/>
                </a:cubicBezTo>
                <a:cubicBezTo>
                  <a:pt x="522399" y="2454956"/>
                  <a:pt x="518275" y="2457150"/>
                  <a:pt x="513532" y="2458623"/>
                </a:cubicBezTo>
                <a:cubicBezTo>
                  <a:pt x="508790" y="2460096"/>
                  <a:pt x="503680" y="2460832"/>
                  <a:pt x="498201" y="2460832"/>
                </a:cubicBezTo>
                <a:cubicBezTo>
                  <a:pt x="494372" y="2460832"/>
                  <a:pt x="490822" y="2460508"/>
                  <a:pt x="487553" y="2459860"/>
                </a:cubicBezTo>
                <a:cubicBezTo>
                  <a:pt x="484283" y="2459212"/>
                  <a:pt x="481367" y="2458417"/>
                  <a:pt x="478804" y="2457474"/>
                </a:cubicBezTo>
                <a:cubicBezTo>
                  <a:pt x="476242" y="2456532"/>
                  <a:pt x="474091" y="2455560"/>
                  <a:pt x="472354" y="2454558"/>
                </a:cubicBezTo>
                <a:cubicBezTo>
                  <a:pt x="470616" y="2453557"/>
                  <a:pt x="469408" y="2452702"/>
                  <a:pt x="468731" y="2451995"/>
                </a:cubicBezTo>
                <a:cubicBezTo>
                  <a:pt x="468053" y="2451288"/>
                  <a:pt x="467552" y="2450390"/>
                  <a:pt x="467228" y="2449300"/>
                </a:cubicBezTo>
                <a:cubicBezTo>
                  <a:pt x="466904" y="2448210"/>
                  <a:pt x="466742" y="2446752"/>
                  <a:pt x="466742" y="2444926"/>
                </a:cubicBezTo>
                <a:cubicBezTo>
                  <a:pt x="466742" y="2443630"/>
                  <a:pt x="466801" y="2442555"/>
                  <a:pt x="466919" y="2441701"/>
                </a:cubicBezTo>
                <a:cubicBezTo>
                  <a:pt x="467037" y="2440847"/>
                  <a:pt x="467214" y="2440154"/>
                  <a:pt x="467449" y="2439624"/>
                </a:cubicBezTo>
                <a:cubicBezTo>
                  <a:pt x="467685" y="2439094"/>
                  <a:pt x="467979" y="2438726"/>
                  <a:pt x="468333" y="2438519"/>
                </a:cubicBezTo>
                <a:cubicBezTo>
                  <a:pt x="468686" y="2438313"/>
                  <a:pt x="469099" y="2438210"/>
                  <a:pt x="469570" y="2438210"/>
                </a:cubicBezTo>
                <a:cubicBezTo>
                  <a:pt x="470395" y="2438210"/>
                  <a:pt x="471558" y="2438711"/>
                  <a:pt x="473061" y="2439712"/>
                </a:cubicBezTo>
                <a:cubicBezTo>
                  <a:pt x="474563" y="2440714"/>
                  <a:pt x="476492" y="2441804"/>
                  <a:pt x="478849" y="2442982"/>
                </a:cubicBezTo>
                <a:cubicBezTo>
                  <a:pt x="481205" y="2444160"/>
                  <a:pt x="484047" y="2445265"/>
                  <a:pt x="487376" y="2446296"/>
                </a:cubicBezTo>
                <a:cubicBezTo>
                  <a:pt x="490704" y="2447327"/>
                  <a:pt x="494548" y="2447842"/>
                  <a:pt x="498908" y="2447842"/>
                </a:cubicBezTo>
                <a:cubicBezTo>
                  <a:pt x="502207" y="2447842"/>
                  <a:pt x="505226" y="2447400"/>
                  <a:pt x="507965" y="2446517"/>
                </a:cubicBezTo>
                <a:cubicBezTo>
                  <a:pt x="510705" y="2445633"/>
                  <a:pt x="513061" y="2444381"/>
                  <a:pt x="515035" y="2442761"/>
                </a:cubicBezTo>
                <a:cubicBezTo>
                  <a:pt x="517008" y="2441141"/>
                  <a:pt x="518525" y="2439153"/>
                  <a:pt x="519586" y="2436796"/>
                </a:cubicBezTo>
                <a:cubicBezTo>
                  <a:pt x="520646" y="2434440"/>
                  <a:pt x="521176" y="2431759"/>
                  <a:pt x="521176" y="2428755"/>
                </a:cubicBezTo>
                <a:cubicBezTo>
                  <a:pt x="521176" y="2425515"/>
                  <a:pt x="520440" y="2422746"/>
                  <a:pt x="518967" y="2420448"/>
                </a:cubicBezTo>
                <a:cubicBezTo>
                  <a:pt x="517494" y="2418151"/>
                  <a:pt x="515550" y="2416133"/>
                  <a:pt x="513135" y="2414395"/>
                </a:cubicBezTo>
                <a:cubicBezTo>
                  <a:pt x="510720" y="2412658"/>
                  <a:pt x="507965" y="2411067"/>
                  <a:pt x="504873" y="2409623"/>
                </a:cubicBezTo>
                <a:cubicBezTo>
                  <a:pt x="501780" y="2408180"/>
                  <a:pt x="498613" y="2406707"/>
                  <a:pt x="495373" y="2405205"/>
                </a:cubicBezTo>
                <a:cubicBezTo>
                  <a:pt x="492133" y="2403703"/>
                  <a:pt x="488981" y="2402039"/>
                  <a:pt x="485918" y="2400212"/>
                </a:cubicBezTo>
                <a:cubicBezTo>
                  <a:pt x="482855" y="2398386"/>
                  <a:pt x="480115" y="2396236"/>
                  <a:pt x="477700" y="2393762"/>
                </a:cubicBezTo>
                <a:cubicBezTo>
                  <a:pt x="475284" y="2391287"/>
                  <a:pt x="473326" y="2388386"/>
                  <a:pt x="471823" y="2385058"/>
                </a:cubicBezTo>
                <a:cubicBezTo>
                  <a:pt x="470321" y="2381729"/>
                  <a:pt x="469570" y="2377738"/>
                  <a:pt x="469570" y="2373084"/>
                </a:cubicBezTo>
                <a:cubicBezTo>
                  <a:pt x="469570" y="2368312"/>
                  <a:pt x="470439" y="2364056"/>
                  <a:pt x="472177" y="2360315"/>
                </a:cubicBezTo>
                <a:cubicBezTo>
                  <a:pt x="473915" y="2356574"/>
                  <a:pt x="476330" y="2353437"/>
                  <a:pt x="479423" y="2350904"/>
                </a:cubicBezTo>
                <a:cubicBezTo>
                  <a:pt x="482516" y="2348371"/>
                  <a:pt x="486198" y="2346441"/>
                  <a:pt x="490469" y="2345116"/>
                </a:cubicBezTo>
                <a:cubicBezTo>
                  <a:pt x="494740" y="2343790"/>
                  <a:pt x="499350" y="2343128"/>
                  <a:pt x="504298" y="2343128"/>
                </a:cubicBezTo>
                <a:close/>
                <a:moveTo>
                  <a:pt x="37575" y="2343128"/>
                </a:moveTo>
                <a:cubicBezTo>
                  <a:pt x="40108" y="2343128"/>
                  <a:pt x="42656" y="2343348"/>
                  <a:pt x="45219" y="2343790"/>
                </a:cubicBezTo>
                <a:cubicBezTo>
                  <a:pt x="47781" y="2344232"/>
                  <a:pt x="50197" y="2344821"/>
                  <a:pt x="52465" y="2345558"/>
                </a:cubicBezTo>
                <a:cubicBezTo>
                  <a:pt x="54733" y="2346294"/>
                  <a:pt x="56751" y="2347119"/>
                  <a:pt x="58518" y="2348032"/>
                </a:cubicBezTo>
                <a:cubicBezTo>
                  <a:pt x="60285" y="2348945"/>
                  <a:pt x="61449" y="2349681"/>
                  <a:pt x="62009" y="2350241"/>
                </a:cubicBezTo>
                <a:cubicBezTo>
                  <a:pt x="62568" y="2350801"/>
                  <a:pt x="62936" y="2351243"/>
                  <a:pt x="63113" y="2351567"/>
                </a:cubicBezTo>
                <a:cubicBezTo>
                  <a:pt x="63290" y="2351891"/>
                  <a:pt x="63437" y="2352303"/>
                  <a:pt x="63555" y="2352804"/>
                </a:cubicBezTo>
                <a:cubicBezTo>
                  <a:pt x="63673" y="2353305"/>
                  <a:pt x="63761" y="2353908"/>
                  <a:pt x="63820" y="2354615"/>
                </a:cubicBezTo>
                <a:cubicBezTo>
                  <a:pt x="63879" y="2355322"/>
                  <a:pt x="63908" y="2356235"/>
                  <a:pt x="63908" y="2357355"/>
                </a:cubicBezTo>
                <a:cubicBezTo>
                  <a:pt x="63908" y="2358415"/>
                  <a:pt x="63864" y="2359358"/>
                  <a:pt x="63776" y="2360182"/>
                </a:cubicBezTo>
                <a:cubicBezTo>
                  <a:pt x="63688" y="2361007"/>
                  <a:pt x="63555" y="2361699"/>
                  <a:pt x="63378" y="2362259"/>
                </a:cubicBezTo>
                <a:cubicBezTo>
                  <a:pt x="63201" y="2362819"/>
                  <a:pt x="62951" y="2363231"/>
                  <a:pt x="62627" y="2363496"/>
                </a:cubicBezTo>
                <a:cubicBezTo>
                  <a:pt x="62303" y="2363761"/>
                  <a:pt x="61935" y="2363894"/>
                  <a:pt x="61522" y="2363894"/>
                </a:cubicBezTo>
                <a:cubicBezTo>
                  <a:pt x="60875" y="2363894"/>
                  <a:pt x="59858" y="2363482"/>
                  <a:pt x="58474" y="2362657"/>
                </a:cubicBezTo>
                <a:cubicBezTo>
                  <a:pt x="57089" y="2361832"/>
                  <a:pt x="55396" y="2360904"/>
                  <a:pt x="53393" y="2359873"/>
                </a:cubicBezTo>
                <a:cubicBezTo>
                  <a:pt x="51390" y="2358842"/>
                  <a:pt x="49019" y="2357900"/>
                  <a:pt x="46279" y="2357045"/>
                </a:cubicBezTo>
                <a:cubicBezTo>
                  <a:pt x="43540" y="2356191"/>
                  <a:pt x="40462" y="2355764"/>
                  <a:pt x="37045" y="2355764"/>
                </a:cubicBezTo>
                <a:cubicBezTo>
                  <a:pt x="33864" y="2355764"/>
                  <a:pt x="31095" y="2356191"/>
                  <a:pt x="28738" y="2357045"/>
                </a:cubicBezTo>
                <a:cubicBezTo>
                  <a:pt x="26382" y="2357900"/>
                  <a:pt x="24438" y="2359034"/>
                  <a:pt x="22906" y="2360447"/>
                </a:cubicBezTo>
                <a:cubicBezTo>
                  <a:pt x="21375" y="2361861"/>
                  <a:pt x="20226" y="2363540"/>
                  <a:pt x="19460" y="2365484"/>
                </a:cubicBezTo>
                <a:cubicBezTo>
                  <a:pt x="18694" y="2367428"/>
                  <a:pt x="18311" y="2369490"/>
                  <a:pt x="18311" y="2371670"/>
                </a:cubicBezTo>
                <a:cubicBezTo>
                  <a:pt x="18311" y="2374851"/>
                  <a:pt x="19048" y="2377591"/>
                  <a:pt x="20520" y="2379888"/>
                </a:cubicBezTo>
                <a:cubicBezTo>
                  <a:pt x="21993" y="2382186"/>
                  <a:pt x="23952" y="2384218"/>
                  <a:pt x="26397" y="2385985"/>
                </a:cubicBezTo>
                <a:cubicBezTo>
                  <a:pt x="28842" y="2387753"/>
                  <a:pt x="31625" y="2389373"/>
                  <a:pt x="34747" y="2390846"/>
                </a:cubicBezTo>
                <a:cubicBezTo>
                  <a:pt x="37870" y="2392318"/>
                  <a:pt x="41051" y="2393806"/>
                  <a:pt x="44291" y="2395308"/>
                </a:cubicBezTo>
                <a:cubicBezTo>
                  <a:pt x="47531" y="2396810"/>
                  <a:pt x="50712" y="2398460"/>
                  <a:pt x="53835" y="2400257"/>
                </a:cubicBezTo>
                <a:cubicBezTo>
                  <a:pt x="56957" y="2402054"/>
                  <a:pt x="59740" y="2404174"/>
                  <a:pt x="62185" y="2406619"/>
                </a:cubicBezTo>
                <a:cubicBezTo>
                  <a:pt x="64630" y="2409064"/>
                  <a:pt x="66604" y="2411951"/>
                  <a:pt x="68106" y="2415279"/>
                </a:cubicBezTo>
                <a:cubicBezTo>
                  <a:pt x="69608" y="2418608"/>
                  <a:pt x="70359" y="2422540"/>
                  <a:pt x="70359" y="2427076"/>
                </a:cubicBezTo>
                <a:cubicBezTo>
                  <a:pt x="70359" y="2432437"/>
                  <a:pt x="69372" y="2437209"/>
                  <a:pt x="67399" y="2441391"/>
                </a:cubicBezTo>
                <a:cubicBezTo>
                  <a:pt x="65425" y="2445574"/>
                  <a:pt x="62686" y="2449123"/>
                  <a:pt x="59181" y="2452039"/>
                </a:cubicBezTo>
                <a:cubicBezTo>
                  <a:pt x="55676" y="2454956"/>
                  <a:pt x="51552" y="2457150"/>
                  <a:pt x="46809" y="2458623"/>
                </a:cubicBezTo>
                <a:cubicBezTo>
                  <a:pt x="42067" y="2460096"/>
                  <a:pt x="36957" y="2460832"/>
                  <a:pt x="31478" y="2460832"/>
                </a:cubicBezTo>
                <a:cubicBezTo>
                  <a:pt x="27649" y="2460832"/>
                  <a:pt x="24099" y="2460508"/>
                  <a:pt x="20830" y="2459860"/>
                </a:cubicBezTo>
                <a:cubicBezTo>
                  <a:pt x="17560" y="2459212"/>
                  <a:pt x="14644" y="2458417"/>
                  <a:pt x="12081" y="2457474"/>
                </a:cubicBezTo>
                <a:cubicBezTo>
                  <a:pt x="9519" y="2456532"/>
                  <a:pt x="7368" y="2455560"/>
                  <a:pt x="5631" y="2454558"/>
                </a:cubicBezTo>
                <a:cubicBezTo>
                  <a:pt x="3893" y="2453557"/>
                  <a:pt x="2685" y="2452702"/>
                  <a:pt x="2008" y="2451995"/>
                </a:cubicBezTo>
                <a:cubicBezTo>
                  <a:pt x="1330" y="2451288"/>
                  <a:pt x="829" y="2450390"/>
                  <a:pt x="505" y="2449300"/>
                </a:cubicBezTo>
                <a:cubicBezTo>
                  <a:pt x="181" y="2448210"/>
                  <a:pt x="19" y="2446752"/>
                  <a:pt x="19" y="2444926"/>
                </a:cubicBezTo>
                <a:cubicBezTo>
                  <a:pt x="19" y="2443630"/>
                  <a:pt x="78" y="2442555"/>
                  <a:pt x="196" y="2441701"/>
                </a:cubicBezTo>
                <a:cubicBezTo>
                  <a:pt x="314" y="2440847"/>
                  <a:pt x="491" y="2440154"/>
                  <a:pt x="726" y="2439624"/>
                </a:cubicBezTo>
                <a:cubicBezTo>
                  <a:pt x="962" y="2439094"/>
                  <a:pt x="1256" y="2438726"/>
                  <a:pt x="1610" y="2438519"/>
                </a:cubicBezTo>
                <a:cubicBezTo>
                  <a:pt x="1963" y="2438313"/>
                  <a:pt x="2376" y="2438210"/>
                  <a:pt x="2847" y="2438210"/>
                </a:cubicBezTo>
                <a:cubicBezTo>
                  <a:pt x="3672" y="2438210"/>
                  <a:pt x="4835" y="2438711"/>
                  <a:pt x="6338" y="2439712"/>
                </a:cubicBezTo>
                <a:cubicBezTo>
                  <a:pt x="7840" y="2440714"/>
                  <a:pt x="9769" y="2441804"/>
                  <a:pt x="12125" y="2442982"/>
                </a:cubicBezTo>
                <a:cubicBezTo>
                  <a:pt x="14482" y="2444160"/>
                  <a:pt x="17324" y="2445265"/>
                  <a:pt x="20653" y="2446296"/>
                </a:cubicBezTo>
                <a:cubicBezTo>
                  <a:pt x="23981" y="2447327"/>
                  <a:pt x="27825" y="2447842"/>
                  <a:pt x="32185" y="2447842"/>
                </a:cubicBezTo>
                <a:cubicBezTo>
                  <a:pt x="35484" y="2447842"/>
                  <a:pt x="38503" y="2447400"/>
                  <a:pt x="41242" y="2446517"/>
                </a:cubicBezTo>
                <a:cubicBezTo>
                  <a:pt x="43982" y="2445633"/>
                  <a:pt x="46338" y="2444381"/>
                  <a:pt x="48312" y="2442761"/>
                </a:cubicBezTo>
                <a:cubicBezTo>
                  <a:pt x="50285" y="2441141"/>
                  <a:pt x="51802" y="2439153"/>
                  <a:pt x="52863" y="2436796"/>
                </a:cubicBezTo>
                <a:cubicBezTo>
                  <a:pt x="53923" y="2434440"/>
                  <a:pt x="54453" y="2431759"/>
                  <a:pt x="54453" y="2428755"/>
                </a:cubicBezTo>
                <a:cubicBezTo>
                  <a:pt x="54453" y="2425515"/>
                  <a:pt x="53717" y="2422746"/>
                  <a:pt x="52244" y="2420448"/>
                </a:cubicBezTo>
                <a:cubicBezTo>
                  <a:pt x="50771" y="2418151"/>
                  <a:pt x="48827" y="2416133"/>
                  <a:pt x="46412" y="2414395"/>
                </a:cubicBezTo>
                <a:cubicBezTo>
                  <a:pt x="43997" y="2412658"/>
                  <a:pt x="41242" y="2411067"/>
                  <a:pt x="38149" y="2409623"/>
                </a:cubicBezTo>
                <a:cubicBezTo>
                  <a:pt x="35057" y="2408180"/>
                  <a:pt x="31890" y="2406707"/>
                  <a:pt x="28650" y="2405205"/>
                </a:cubicBezTo>
                <a:cubicBezTo>
                  <a:pt x="25410" y="2403703"/>
                  <a:pt x="22258" y="2402039"/>
                  <a:pt x="19195" y="2400212"/>
                </a:cubicBezTo>
                <a:cubicBezTo>
                  <a:pt x="16131" y="2398386"/>
                  <a:pt x="13392" y="2396236"/>
                  <a:pt x="10977" y="2393762"/>
                </a:cubicBezTo>
                <a:cubicBezTo>
                  <a:pt x="8561" y="2391287"/>
                  <a:pt x="6603" y="2388386"/>
                  <a:pt x="5100" y="2385058"/>
                </a:cubicBezTo>
                <a:cubicBezTo>
                  <a:pt x="3598" y="2381729"/>
                  <a:pt x="2847" y="2377738"/>
                  <a:pt x="2847" y="2373084"/>
                </a:cubicBezTo>
                <a:cubicBezTo>
                  <a:pt x="2847" y="2368312"/>
                  <a:pt x="3716" y="2364056"/>
                  <a:pt x="5454" y="2360315"/>
                </a:cubicBezTo>
                <a:cubicBezTo>
                  <a:pt x="7192" y="2356574"/>
                  <a:pt x="9607" y="2353437"/>
                  <a:pt x="12700" y="2350904"/>
                </a:cubicBezTo>
                <a:cubicBezTo>
                  <a:pt x="15793" y="2348371"/>
                  <a:pt x="19475" y="2346441"/>
                  <a:pt x="23746" y="2345116"/>
                </a:cubicBezTo>
                <a:cubicBezTo>
                  <a:pt x="28017" y="2343790"/>
                  <a:pt x="32627" y="2343128"/>
                  <a:pt x="37575" y="2343128"/>
                </a:cubicBezTo>
                <a:close/>
                <a:moveTo>
                  <a:pt x="8527689" y="2228660"/>
                </a:moveTo>
                <a:cubicBezTo>
                  <a:pt x="8528513" y="2228660"/>
                  <a:pt x="8529677" y="2229161"/>
                  <a:pt x="8531179" y="2230162"/>
                </a:cubicBezTo>
                <a:cubicBezTo>
                  <a:pt x="8532681" y="2231164"/>
                  <a:pt x="8534611" y="2232254"/>
                  <a:pt x="8536967" y="2233432"/>
                </a:cubicBezTo>
                <a:cubicBezTo>
                  <a:pt x="8539324" y="2234610"/>
                  <a:pt x="8542166" y="2235715"/>
                  <a:pt x="8545494" y="2236746"/>
                </a:cubicBezTo>
                <a:lnTo>
                  <a:pt x="8549744" y="2237316"/>
                </a:lnTo>
                <a:lnTo>
                  <a:pt x="8549744" y="2250682"/>
                </a:lnTo>
                <a:lnTo>
                  <a:pt x="8545671" y="2250310"/>
                </a:lnTo>
                <a:cubicBezTo>
                  <a:pt x="8542402" y="2249662"/>
                  <a:pt x="8539485" y="2248867"/>
                  <a:pt x="8536923" y="2247924"/>
                </a:cubicBezTo>
                <a:cubicBezTo>
                  <a:pt x="8534360" y="2246982"/>
                  <a:pt x="8532210" y="2246010"/>
                  <a:pt x="8530472" y="2245008"/>
                </a:cubicBezTo>
                <a:cubicBezTo>
                  <a:pt x="8528734" y="2244007"/>
                  <a:pt x="8527527" y="2243152"/>
                  <a:pt x="8526849" y="2242445"/>
                </a:cubicBezTo>
                <a:cubicBezTo>
                  <a:pt x="8526172" y="2241739"/>
                  <a:pt x="8525671" y="2240840"/>
                  <a:pt x="8525347" y="2239750"/>
                </a:cubicBezTo>
                <a:cubicBezTo>
                  <a:pt x="8525023" y="2238660"/>
                  <a:pt x="8524861" y="2237203"/>
                  <a:pt x="8524861" y="2235376"/>
                </a:cubicBezTo>
                <a:cubicBezTo>
                  <a:pt x="8524861" y="2234080"/>
                  <a:pt x="8524920" y="2233005"/>
                  <a:pt x="8525038" y="2232151"/>
                </a:cubicBezTo>
                <a:cubicBezTo>
                  <a:pt x="8525156" y="2231297"/>
                  <a:pt x="8525332" y="2230604"/>
                  <a:pt x="8525568" y="2230074"/>
                </a:cubicBezTo>
                <a:cubicBezTo>
                  <a:pt x="8525804" y="2229544"/>
                  <a:pt x="8526098" y="2229176"/>
                  <a:pt x="8526451" y="2228970"/>
                </a:cubicBezTo>
                <a:cubicBezTo>
                  <a:pt x="8526805" y="2228763"/>
                  <a:pt x="8527218" y="2228660"/>
                  <a:pt x="8527689" y="2228660"/>
                </a:cubicBezTo>
                <a:close/>
                <a:moveTo>
                  <a:pt x="8549744" y="2135400"/>
                </a:moveTo>
                <a:lnTo>
                  <a:pt x="8549744" y="2149733"/>
                </a:lnTo>
                <a:lnTo>
                  <a:pt x="8547748" y="2150897"/>
                </a:lnTo>
                <a:cubicBezTo>
                  <a:pt x="8546216" y="2152312"/>
                  <a:pt x="8545068" y="2153990"/>
                  <a:pt x="8544301" y="2155935"/>
                </a:cubicBezTo>
                <a:cubicBezTo>
                  <a:pt x="8543536" y="2157878"/>
                  <a:pt x="8543153" y="2159940"/>
                  <a:pt x="8543153" y="2162120"/>
                </a:cubicBezTo>
                <a:cubicBezTo>
                  <a:pt x="8543153" y="2165302"/>
                  <a:pt x="8543889" y="2168041"/>
                  <a:pt x="8545362" y="2170338"/>
                </a:cubicBezTo>
                <a:lnTo>
                  <a:pt x="8549744" y="2174886"/>
                </a:lnTo>
                <a:lnTo>
                  <a:pt x="8549744" y="2193676"/>
                </a:lnTo>
                <a:lnTo>
                  <a:pt x="8544036" y="2190662"/>
                </a:lnTo>
                <a:cubicBezTo>
                  <a:pt x="8540973" y="2188836"/>
                  <a:pt x="8538234" y="2186686"/>
                  <a:pt x="8535818" y="2184212"/>
                </a:cubicBezTo>
                <a:cubicBezTo>
                  <a:pt x="8533403" y="2181738"/>
                  <a:pt x="8531444" y="2178836"/>
                  <a:pt x="8529942" y="2175508"/>
                </a:cubicBezTo>
                <a:cubicBezTo>
                  <a:pt x="8528440" y="2172180"/>
                  <a:pt x="8527689" y="2168188"/>
                  <a:pt x="8527689" y="2163534"/>
                </a:cubicBezTo>
                <a:cubicBezTo>
                  <a:pt x="8527689" y="2158762"/>
                  <a:pt x="8528558" y="2154506"/>
                  <a:pt x="8530295" y="2150765"/>
                </a:cubicBezTo>
                <a:cubicBezTo>
                  <a:pt x="8532034" y="2147024"/>
                  <a:pt x="8534449" y="2143887"/>
                  <a:pt x="8537541" y="2141355"/>
                </a:cubicBezTo>
                <a:cubicBezTo>
                  <a:pt x="8540634" y="2138821"/>
                  <a:pt x="8544317" y="2136891"/>
                  <a:pt x="8548587" y="2135566"/>
                </a:cubicBezTo>
                <a:close/>
                <a:moveTo>
                  <a:pt x="8273457" y="2135257"/>
                </a:moveTo>
                <a:lnTo>
                  <a:pt x="8282789" y="2135257"/>
                </a:lnTo>
                <a:cubicBezTo>
                  <a:pt x="8284703" y="2135257"/>
                  <a:pt x="8286378" y="2135433"/>
                  <a:pt x="8287814" y="2135787"/>
                </a:cubicBezTo>
                <a:cubicBezTo>
                  <a:pt x="8289250" y="2136141"/>
                  <a:pt x="8290506" y="2136700"/>
                  <a:pt x="8291582" y="2137466"/>
                </a:cubicBezTo>
                <a:cubicBezTo>
                  <a:pt x="8292659" y="2138232"/>
                  <a:pt x="8293556" y="2139204"/>
                  <a:pt x="8294274" y="2140382"/>
                </a:cubicBezTo>
                <a:cubicBezTo>
                  <a:pt x="8294992" y="2141560"/>
                  <a:pt x="8295620" y="2142945"/>
                  <a:pt x="8296158" y="2144535"/>
                </a:cubicBezTo>
                <a:lnTo>
                  <a:pt x="8328854" y="2227335"/>
                </a:lnTo>
                <a:lnTo>
                  <a:pt x="8329296" y="2227335"/>
                </a:lnTo>
                <a:lnTo>
                  <a:pt x="8363317" y="2144800"/>
                </a:lnTo>
                <a:cubicBezTo>
                  <a:pt x="8363975" y="2143033"/>
                  <a:pt x="8364694" y="2141531"/>
                  <a:pt x="8365472" y="2140294"/>
                </a:cubicBezTo>
                <a:cubicBezTo>
                  <a:pt x="8366250" y="2139056"/>
                  <a:pt x="8367104" y="2138070"/>
                  <a:pt x="8368031" y="2137333"/>
                </a:cubicBezTo>
                <a:cubicBezTo>
                  <a:pt x="8368959" y="2136597"/>
                  <a:pt x="8369991" y="2136067"/>
                  <a:pt x="8371128" y="2135743"/>
                </a:cubicBezTo>
                <a:cubicBezTo>
                  <a:pt x="8372265" y="2135419"/>
                  <a:pt x="8373582" y="2135257"/>
                  <a:pt x="8375079" y="2135257"/>
                </a:cubicBezTo>
                <a:lnTo>
                  <a:pt x="8384864" y="2135257"/>
                </a:lnTo>
                <a:cubicBezTo>
                  <a:pt x="8385762" y="2135257"/>
                  <a:pt x="8386615" y="2135390"/>
                  <a:pt x="8387423" y="2135654"/>
                </a:cubicBezTo>
                <a:cubicBezTo>
                  <a:pt x="8388231" y="2135919"/>
                  <a:pt x="8388919" y="2136332"/>
                  <a:pt x="8389488" y="2136891"/>
                </a:cubicBezTo>
                <a:cubicBezTo>
                  <a:pt x="8390057" y="2137451"/>
                  <a:pt x="8390521" y="2138158"/>
                  <a:pt x="8390879" y="2139012"/>
                </a:cubicBezTo>
                <a:cubicBezTo>
                  <a:pt x="8391239" y="2139866"/>
                  <a:pt x="8391418" y="2140912"/>
                  <a:pt x="8391418" y="2142149"/>
                </a:cubicBezTo>
                <a:lnTo>
                  <a:pt x="8391418" y="2247305"/>
                </a:lnTo>
                <a:cubicBezTo>
                  <a:pt x="8391418" y="2247777"/>
                  <a:pt x="8391297" y="2248189"/>
                  <a:pt x="8391054" y="2248543"/>
                </a:cubicBezTo>
                <a:cubicBezTo>
                  <a:pt x="8390811" y="2248896"/>
                  <a:pt x="8390387" y="2249176"/>
                  <a:pt x="8389780" y="2249382"/>
                </a:cubicBezTo>
                <a:cubicBezTo>
                  <a:pt x="8389173" y="2249588"/>
                  <a:pt x="8388399" y="2249765"/>
                  <a:pt x="8387459" y="2249913"/>
                </a:cubicBezTo>
                <a:cubicBezTo>
                  <a:pt x="8386519" y="2250060"/>
                  <a:pt x="8385290" y="2250133"/>
                  <a:pt x="8383773" y="2250133"/>
                </a:cubicBezTo>
                <a:cubicBezTo>
                  <a:pt x="8382378" y="2250133"/>
                  <a:pt x="8381179" y="2250060"/>
                  <a:pt x="8380178" y="2249913"/>
                </a:cubicBezTo>
                <a:cubicBezTo>
                  <a:pt x="8379177" y="2249765"/>
                  <a:pt x="8378388" y="2249588"/>
                  <a:pt x="8377812" y="2249382"/>
                </a:cubicBezTo>
                <a:cubicBezTo>
                  <a:pt x="8377235" y="2249176"/>
                  <a:pt x="8376825" y="2248896"/>
                  <a:pt x="8376583" y="2248543"/>
                </a:cubicBezTo>
                <a:cubicBezTo>
                  <a:pt x="8376340" y="2248189"/>
                  <a:pt x="8376219" y="2247777"/>
                  <a:pt x="8376219" y="2247305"/>
                </a:cubicBezTo>
                <a:lnTo>
                  <a:pt x="8376219" y="2147716"/>
                </a:lnTo>
                <a:lnTo>
                  <a:pt x="8376042" y="2147716"/>
                </a:lnTo>
                <a:lnTo>
                  <a:pt x="8335747" y="2247748"/>
                </a:lnTo>
                <a:cubicBezTo>
                  <a:pt x="8335570" y="2248160"/>
                  <a:pt x="8335320" y="2248513"/>
                  <a:pt x="8334996" y="2248808"/>
                </a:cubicBezTo>
                <a:cubicBezTo>
                  <a:pt x="8334672" y="2249102"/>
                  <a:pt x="8334200" y="2249353"/>
                  <a:pt x="8333582" y="2249559"/>
                </a:cubicBezTo>
                <a:cubicBezTo>
                  <a:pt x="8332963" y="2249765"/>
                  <a:pt x="8332227" y="2249913"/>
                  <a:pt x="8331373" y="2250001"/>
                </a:cubicBezTo>
                <a:cubicBezTo>
                  <a:pt x="8330519" y="2250089"/>
                  <a:pt x="8329502" y="2250133"/>
                  <a:pt x="8328324" y="2250133"/>
                </a:cubicBezTo>
                <a:cubicBezTo>
                  <a:pt x="8327087" y="2250133"/>
                  <a:pt x="8326026" y="2250074"/>
                  <a:pt x="8325143" y="2249956"/>
                </a:cubicBezTo>
                <a:cubicBezTo>
                  <a:pt x="8324259" y="2249839"/>
                  <a:pt x="8323523" y="2249677"/>
                  <a:pt x="8322934" y="2249470"/>
                </a:cubicBezTo>
                <a:cubicBezTo>
                  <a:pt x="8322345" y="2249264"/>
                  <a:pt x="8321888" y="2249014"/>
                  <a:pt x="8321564" y="2248720"/>
                </a:cubicBezTo>
                <a:cubicBezTo>
                  <a:pt x="8321240" y="2248425"/>
                  <a:pt x="8321019" y="2248101"/>
                  <a:pt x="8320901" y="2247748"/>
                </a:cubicBezTo>
                <a:lnTo>
                  <a:pt x="8282373" y="2147716"/>
                </a:lnTo>
                <a:lnTo>
                  <a:pt x="8282285" y="2147716"/>
                </a:lnTo>
                <a:lnTo>
                  <a:pt x="8282285" y="2247305"/>
                </a:lnTo>
                <a:cubicBezTo>
                  <a:pt x="8282285" y="2247777"/>
                  <a:pt x="8282164" y="2248189"/>
                  <a:pt x="8281922" y="2248543"/>
                </a:cubicBezTo>
                <a:cubicBezTo>
                  <a:pt x="8281679" y="2248896"/>
                  <a:pt x="8281254" y="2249176"/>
                  <a:pt x="8280647" y="2249382"/>
                </a:cubicBezTo>
                <a:cubicBezTo>
                  <a:pt x="8280040" y="2249588"/>
                  <a:pt x="8279251" y="2249765"/>
                  <a:pt x="8278281" y="2249913"/>
                </a:cubicBezTo>
                <a:cubicBezTo>
                  <a:pt x="8277310" y="2250060"/>
                  <a:pt x="8276066" y="2250133"/>
                  <a:pt x="8274549" y="2250133"/>
                </a:cubicBezTo>
                <a:cubicBezTo>
                  <a:pt x="8273092" y="2250133"/>
                  <a:pt x="8271879" y="2250060"/>
                  <a:pt x="8270909" y="2249913"/>
                </a:cubicBezTo>
                <a:cubicBezTo>
                  <a:pt x="8269938" y="2249765"/>
                  <a:pt x="8269164" y="2249588"/>
                  <a:pt x="8268587" y="2249382"/>
                </a:cubicBezTo>
                <a:cubicBezTo>
                  <a:pt x="8268011" y="2249176"/>
                  <a:pt x="8267617" y="2248896"/>
                  <a:pt x="8267404" y="2248543"/>
                </a:cubicBezTo>
                <a:cubicBezTo>
                  <a:pt x="8267192" y="2248189"/>
                  <a:pt x="8267086" y="2247777"/>
                  <a:pt x="8267086" y="2247305"/>
                </a:cubicBezTo>
                <a:lnTo>
                  <a:pt x="8267086" y="2142149"/>
                </a:lnTo>
                <a:cubicBezTo>
                  <a:pt x="8267086" y="2139675"/>
                  <a:pt x="8267744" y="2137908"/>
                  <a:pt x="8269060" y="2136848"/>
                </a:cubicBezTo>
                <a:cubicBezTo>
                  <a:pt x="8270376" y="2135787"/>
                  <a:pt x="8271841" y="2135257"/>
                  <a:pt x="8273457" y="2135257"/>
                </a:cubicBezTo>
                <a:close/>
                <a:moveTo>
                  <a:pt x="7806732" y="2135257"/>
                </a:moveTo>
                <a:lnTo>
                  <a:pt x="7816064" y="2135257"/>
                </a:lnTo>
                <a:cubicBezTo>
                  <a:pt x="7817978" y="2135257"/>
                  <a:pt x="7819653" y="2135433"/>
                  <a:pt x="7821089" y="2135787"/>
                </a:cubicBezTo>
                <a:cubicBezTo>
                  <a:pt x="7822525" y="2136141"/>
                  <a:pt x="7823781" y="2136700"/>
                  <a:pt x="7824857" y="2137466"/>
                </a:cubicBezTo>
                <a:cubicBezTo>
                  <a:pt x="7825934" y="2138232"/>
                  <a:pt x="7826832" y="2139204"/>
                  <a:pt x="7827550" y="2140382"/>
                </a:cubicBezTo>
                <a:cubicBezTo>
                  <a:pt x="7828268" y="2141560"/>
                  <a:pt x="7828895" y="2142945"/>
                  <a:pt x="7829434" y="2144535"/>
                </a:cubicBezTo>
                <a:lnTo>
                  <a:pt x="7862129" y="2227335"/>
                </a:lnTo>
                <a:lnTo>
                  <a:pt x="7862571" y="2227335"/>
                </a:lnTo>
                <a:lnTo>
                  <a:pt x="7896592" y="2144800"/>
                </a:lnTo>
                <a:cubicBezTo>
                  <a:pt x="7897251" y="2143033"/>
                  <a:pt x="7897969" y="2141531"/>
                  <a:pt x="7898748" y="2140294"/>
                </a:cubicBezTo>
                <a:cubicBezTo>
                  <a:pt x="7899525" y="2139056"/>
                  <a:pt x="7900379" y="2138070"/>
                  <a:pt x="7901307" y="2137333"/>
                </a:cubicBezTo>
                <a:cubicBezTo>
                  <a:pt x="7902235" y="2136597"/>
                  <a:pt x="7903266" y="2136067"/>
                  <a:pt x="7904404" y="2135743"/>
                </a:cubicBezTo>
                <a:cubicBezTo>
                  <a:pt x="7905540" y="2135419"/>
                  <a:pt x="7906857" y="2135257"/>
                  <a:pt x="7908354" y="2135257"/>
                </a:cubicBezTo>
                <a:lnTo>
                  <a:pt x="7918139" y="2135257"/>
                </a:lnTo>
                <a:cubicBezTo>
                  <a:pt x="7919038" y="2135257"/>
                  <a:pt x="7919890" y="2135390"/>
                  <a:pt x="7920698" y="2135654"/>
                </a:cubicBezTo>
                <a:cubicBezTo>
                  <a:pt x="7921506" y="2135919"/>
                  <a:pt x="7922194" y="2136332"/>
                  <a:pt x="7922763" y="2136891"/>
                </a:cubicBezTo>
                <a:cubicBezTo>
                  <a:pt x="7923332" y="2137451"/>
                  <a:pt x="7923796" y="2138158"/>
                  <a:pt x="7924155" y="2139012"/>
                </a:cubicBezTo>
                <a:cubicBezTo>
                  <a:pt x="7924514" y="2139866"/>
                  <a:pt x="7924693" y="2140912"/>
                  <a:pt x="7924693" y="2142149"/>
                </a:cubicBezTo>
                <a:lnTo>
                  <a:pt x="7924693" y="2247305"/>
                </a:lnTo>
                <a:cubicBezTo>
                  <a:pt x="7924693" y="2247777"/>
                  <a:pt x="7924572" y="2248189"/>
                  <a:pt x="7924330" y="2248543"/>
                </a:cubicBezTo>
                <a:cubicBezTo>
                  <a:pt x="7924087" y="2248896"/>
                  <a:pt x="7923662" y="2249176"/>
                  <a:pt x="7923055" y="2249382"/>
                </a:cubicBezTo>
                <a:cubicBezTo>
                  <a:pt x="7922448" y="2249588"/>
                  <a:pt x="7921674" y="2249765"/>
                  <a:pt x="7920734" y="2249913"/>
                </a:cubicBezTo>
                <a:cubicBezTo>
                  <a:pt x="7919794" y="2250060"/>
                  <a:pt x="7918565" y="2250133"/>
                  <a:pt x="7917048" y="2250133"/>
                </a:cubicBezTo>
                <a:cubicBezTo>
                  <a:pt x="7915653" y="2250133"/>
                  <a:pt x="7914455" y="2250060"/>
                  <a:pt x="7913454" y="2249913"/>
                </a:cubicBezTo>
                <a:cubicBezTo>
                  <a:pt x="7912453" y="2249765"/>
                  <a:pt x="7911664" y="2249588"/>
                  <a:pt x="7911087" y="2249382"/>
                </a:cubicBezTo>
                <a:cubicBezTo>
                  <a:pt x="7910510" y="2249176"/>
                  <a:pt x="7910100" y="2248896"/>
                  <a:pt x="7909858" y="2248543"/>
                </a:cubicBezTo>
                <a:cubicBezTo>
                  <a:pt x="7909615" y="2248189"/>
                  <a:pt x="7909494" y="2247777"/>
                  <a:pt x="7909494" y="2247305"/>
                </a:cubicBezTo>
                <a:lnTo>
                  <a:pt x="7909494" y="2147716"/>
                </a:lnTo>
                <a:lnTo>
                  <a:pt x="7909317" y="2147716"/>
                </a:lnTo>
                <a:lnTo>
                  <a:pt x="7869022" y="2247748"/>
                </a:lnTo>
                <a:cubicBezTo>
                  <a:pt x="7868845" y="2248160"/>
                  <a:pt x="7868595" y="2248513"/>
                  <a:pt x="7868271" y="2248808"/>
                </a:cubicBezTo>
                <a:cubicBezTo>
                  <a:pt x="7867947" y="2249102"/>
                  <a:pt x="7867476" y="2249353"/>
                  <a:pt x="7866857" y="2249559"/>
                </a:cubicBezTo>
                <a:cubicBezTo>
                  <a:pt x="7866238" y="2249765"/>
                  <a:pt x="7865502" y="2249913"/>
                  <a:pt x="7864648" y="2250001"/>
                </a:cubicBezTo>
                <a:cubicBezTo>
                  <a:pt x="7863794" y="2250089"/>
                  <a:pt x="7862778" y="2250133"/>
                  <a:pt x="7861599" y="2250133"/>
                </a:cubicBezTo>
                <a:cubicBezTo>
                  <a:pt x="7860362" y="2250133"/>
                  <a:pt x="7859302" y="2250074"/>
                  <a:pt x="7858418" y="2249956"/>
                </a:cubicBezTo>
                <a:cubicBezTo>
                  <a:pt x="7857534" y="2249839"/>
                  <a:pt x="7856798" y="2249677"/>
                  <a:pt x="7856209" y="2249470"/>
                </a:cubicBezTo>
                <a:cubicBezTo>
                  <a:pt x="7855620" y="2249264"/>
                  <a:pt x="7855164" y="2249014"/>
                  <a:pt x="7854839" y="2248720"/>
                </a:cubicBezTo>
                <a:cubicBezTo>
                  <a:pt x="7854515" y="2248425"/>
                  <a:pt x="7854294" y="2248101"/>
                  <a:pt x="7854176" y="2247748"/>
                </a:cubicBezTo>
                <a:lnTo>
                  <a:pt x="7815649" y="2147716"/>
                </a:lnTo>
                <a:lnTo>
                  <a:pt x="7815560" y="2147716"/>
                </a:lnTo>
                <a:lnTo>
                  <a:pt x="7815560" y="2247305"/>
                </a:lnTo>
                <a:cubicBezTo>
                  <a:pt x="7815560" y="2247777"/>
                  <a:pt x="7815439" y="2248189"/>
                  <a:pt x="7815197" y="2248543"/>
                </a:cubicBezTo>
                <a:cubicBezTo>
                  <a:pt x="7814954" y="2248896"/>
                  <a:pt x="7814529" y="2249176"/>
                  <a:pt x="7813922" y="2249382"/>
                </a:cubicBezTo>
                <a:cubicBezTo>
                  <a:pt x="7813315" y="2249588"/>
                  <a:pt x="7812526" y="2249765"/>
                  <a:pt x="7811556" y="2249913"/>
                </a:cubicBezTo>
                <a:cubicBezTo>
                  <a:pt x="7810585" y="2250060"/>
                  <a:pt x="7809341" y="2250133"/>
                  <a:pt x="7807824" y="2250133"/>
                </a:cubicBezTo>
                <a:cubicBezTo>
                  <a:pt x="7806368" y="2250133"/>
                  <a:pt x="7805154" y="2250060"/>
                  <a:pt x="7804184" y="2249913"/>
                </a:cubicBezTo>
                <a:cubicBezTo>
                  <a:pt x="7803213" y="2249765"/>
                  <a:pt x="7802439" y="2249588"/>
                  <a:pt x="7801863" y="2249382"/>
                </a:cubicBezTo>
                <a:cubicBezTo>
                  <a:pt x="7801286" y="2249176"/>
                  <a:pt x="7800892" y="2248896"/>
                  <a:pt x="7800680" y="2248543"/>
                </a:cubicBezTo>
                <a:cubicBezTo>
                  <a:pt x="7800467" y="2248189"/>
                  <a:pt x="7800361" y="2247777"/>
                  <a:pt x="7800361" y="2247305"/>
                </a:cubicBezTo>
                <a:lnTo>
                  <a:pt x="7800361" y="2142149"/>
                </a:lnTo>
                <a:cubicBezTo>
                  <a:pt x="7800361" y="2139675"/>
                  <a:pt x="7801019" y="2137908"/>
                  <a:pt x="7802335" y="2136848"/>
                </a:cubicBezTo>
                <a:cubicBezTo>
                  <a:pt x="7803651" y="2135787"/>
                  <a:pt x="7805117" y="2135257"/>
                  <a:pt x="7806732" y="2135257"/>
                </a:cubicBezTo>
                <a:close/>
                <a:moveTo>
                  <a:pt x="7330482" y="2135257"/>
                </a:moveTo>
                <a:lnTo>
                  <a:pt x="7339814" y="2135257"/>
                </a:lnTo>
                <a:cubicBezTo>
                  <a:pt x="7341728" y="2135257"/>
                  <a:pt x="7343403" y="2135433"/>
                  <a:pt x="7344839" y="2135787"/>
                </a:cubicBezTo>
                <a:cubicBezTo>
                  <a:pt x="7346275" y="2136141"/>
                  <a:pt x="7347531" y="2136700"/>
                  <a:pt x="7348607" y="2137466"/>
                </a:cubicBezTo>
                <a:cubicBezTo>
                  <a:pt x="7349684" y="2138232"/>
                  <a:pt x="7350582" y="2139204"/>
                  <a:pt x="7351300" y="2140382"/>
                </a:cubicBezTo>
                <a:cubicBezTo>
                  <a:pt x="7352018" y="2141560"/>
                  <a:pt x="7352645" y="2142945"/>
                  <a:pt x="7353184" y="2144535"/>
                </a:cubicBezTo>
                <a:lnTo>
                  <a:pt x="7385879" y="2227335"/>
                </a:lnTo>
                <a:lnTo>
                  <a:pt x="7386321" y="2227335"/>
                </a:lnTo>
                <a:lnTo>
                  <a:pt x="7420342" y="2144800"/>
                </a:lnTo>
                <a:cubicBezTo>
                  <a:pt x="7421001" y="2143033"/>
                  <a:pt x="7421719" y="2141531"/>
                  <a:pt x="7422498" y="2140294"/>
                </a:cubicBezTo>
                <a:cubicBezTo>
                  <a:pt x="7423275" y="2139056"/>
                  <a:pt x="7424129" y="2138070"/>
                  <a:pt x="7425057" y="2137333"/>
                </a:cubicBezTo>
                <a:cubicBezTo>
                  <a:pt x="7425985" y="2136597"/>
                  <a:pt x="7427016" y="2136067"/>
                  <a:pt x="7428154" y="2135743"/>
                </a:cubicBezTo>
                <a:cubicBezTo>
                  <a:pt x="7429290" y="2135419"/>
                  <a:pt x="7430607" y="2135257"/>
                  <a:pt x="7432104" y="2135257"/>
                </a:cubicBezTo>
                <a:lnTo>
                  <a:pt x="7441889" y="2135257"/>
                </a:lnTo>
                <a:cubicBezTo>
                  <a:pt x="7442788" y="2135257"/>
                  <a:pt x="7443640" y="2135390"/>
                  <a:pt x="7444448" y="2135654"/>
                </a:cubicBezTo>
                <a:cubicBezTo>
                  <a:pt x="7445256" y="2135919"/>
                  <a:pt x="7445944" y="2136332"/>
                  <a:pt x="7446513" y="2136891"/>
                </a:cubicBezTo>
                <a:cubicBezTo>
                  <a:pt x="7447082" y="2137451"/>
                  <a:pt x="7447546" y="2138158"/>
                  <a:pt x="7447905" y="2139012"/>
                </a:cubicBezTo>
                <a:cubicBezTo>
                  <a:pt x="7448264" y="2139866"/>
                  <a:pt x="7448443" y="2140912"/>
                  <a:pt x="7448443" y="2142149"/>
                </a:cubicBezTo>
                <a:lnTo>
                  <a:pt x="7448443" y="2247305"/>
                </a:lnTo>
                <a:cubicBezTo>
                  <a:pt x="7448443" y="2247777"/>
                  <a:pt x="7448322" y="2248189"/>
                  <a:pt x="7448080" y="2248543"/>
                </a:cubicBezTo>
                <a:cubicBezTo>
                  <a:pt x="7447837" y="2248896"/>
                  <a:pt x="7447412" y="2249176"/>
                  <a:pt x="7446805" y="2249382"/>
                </a:cubicBezTo>
                <a:cubicBezTo>
                  <a:pt x="7446198" y="2249588"/>
                  <a:pt x="7445424" y="2249765"/>
                  <a:pt x="7444484" y="2249913"/>
                </a:cubicBezTo>
                <a:cubicBezTo>
                  <a:pt x="7443544" y="2250060"/>
                  <a:pt x="7442315" y="2250133"/>
                  <a:pt x="7440798" y="2250133"/>
                </a:cubicBezTo>
                <a:cubicBezTo>
                  <a:pt x="7439403" y="2250133"/>
                  <a:pt x="7438205" y="2250060"/>
                  <a:pt x="7437204" y="2249913"/>
                </a:cubicBezTo>
                <a:cubicBezTo>
                  <a:pt x="7436203" y="2249765"/>
                  <a:pt x="7435414" y="2249588"/>
                  <a:pt x="7434837" y="2249382"/>
                </a:cubicBezTo>
                <a:cubicBezTo>
                  <a:pt x="7434260" y="2249176"/>
                  <a:pt x="7433850" y="2248896"/>
                  <a:pt x="7433608" y="2248543"/>
                </a:cubicBezTo>
                <a:cubicBezTo>
                  <a:pt x="7433365" y="2248189"/>
                  <a:pt x="7433244" y="2247777"/>
                  <a:pt x="7433244" y="2247305"/>
                </a:cubicBezTo>
                <a:lnTo>
                  <a:pt x="7433244" y="2147716"/>
                </a:lnTo>
                <a:lnTo>
                  <a:pt x="7433067" y="2147716"/>
                </a:lnTo>
                <a:lnTo>
                  <a:pt x="7392772" y="2247748"/>
                </a:lnTo>
                <a:cubicBezTo>
                  <a:pt x="7392595" y="2248160"/>
                  <a:pt x="7392345" y="2248513"/>
                  <a:pt x="7392021" y="2248808"/>
                </a:cubicBezTo>
                <a:cubicBezTo>
                  <a:pt x="7391697" y="2249102"/>
                  <a:pt x="7391226" y="2249353"/>
                  <a:pt x="7390607" y="2249559"/>
                </a:cubicBezTo>
                <a:cubicBezTo>
                  <a:pt x="7389988" y="2249765"/>
                  <a:pt x="7389252" y="2249913"/>
                  <a:pt x="7388398" y="2250001"/>
                </a:cubicBezTo>
                <a:cubicBezTo>
                  <a:pt x="7387544" y="2250089"/>
                  <a:pt x="7386528" y="2250133"/>
                  <a:pt x="7385349" y="2250133"/>
                </a:cubicBezTo>
                <a:cubicBezTo>
                  <a:pt x="7384112" y="2250133"/>
                  <a:pt x="7383052" y="2250074"/>
                  <a:pt x="7382168" y="2249956"/>
                </a:cubicBezTo>
                <a:cubicBezTo>
                  <a:pt x="7381284" y="2249839"/>
                  <a:pt x="7380548" y="2249677"/>
                  <a:pt x="7379959" y="2249470"/>
                </a:cubicBezTo>
                <a:cubicBezTo>
                  <a:pt x="7379370" y="2249264"/>
                  <a:pt x="7378914" y="2249014"/>
                  <a:pt x="7378589" y="2248720"/>
                </a:cubicBezTo>
                <a:cubicBezTo>
                  <a:pt x="7378265" y="2248425"/>
                  <a:pt x="7378044" y="2248101"/>
                  <a:pt x="7377926" y="2247748"/>
                </a:cubicBezTo>
                <a:lnTo>
                  <a:pt x="7339399" y="2147716"/>
                </a:lnTo>
                <a:lnTo>
                  <a:pt x="7339310" y="2147716"/>
                </a:lnTo>
                <a:lnTo>
                  <a:pt x="7339310" y="2247305"/>
                </a:lnTo>
                <a:cubicBezTo>
                  <a:pt x="7339310" y="2247777"/>
                  <a:pt x="7339189" y="2248189"/>
                  <a:pt x="7338947" y="2248543"/>
                </a:cubicBezTo>
                <a:cubicBezTo>
                  <a:pt x="7338704" y="2248896"/>
                  <a:pt x="7338279" y="2249176"/>
                  <a:pt x="7337672" y="2249382"/>
                </a:cubicBezTo>
                <a:cubicBezTo>
                  <a:pt x="7337065" y="2249588"/>
                  <a:pt x="7336276" y="2249765"/>
                  <a:pt x="7335306" y="2249913"/>
                </a:cubicBezTo>
                <a:cubicBezTo>
                  <a:pt x="7334335" y="2250060"/>
                  <a:pt x="7333091" y="2250133"/>
                  <a:pt x="7331574" y="2250133"/>
                </a:cubicBezTo>
                <a:cubicBezTo>
                  <a:pt x="7330118" y="2250133"/>
                  <a:pt x="7328904" y="2250060"/>
                  <a:pt x="7327934" y="2249913"/>
                </a:cubicBezTo>
                <a:cubicBezTo>
                  <a:pt x="7326963" y="2249765"/>
                  <a:pt x="7326189" y="2249588"/>
                  <a:pt x="7325613" y="2249382"/>
                </a:cubicBezTo>
                <a:cubicBezTo>
                  <a:pt x="7325036" y="2249176"/>
                  <a:pt x="7324642" y="2248896"/>
                  <a:pt x="7324430" y="2248543"/>
                </a:cubicBezTo>
                <a:cubicBezTo>
                  <a:pt x="7324217" y="2248189"/>
                  <a:pt x="7324111" y="2247777"/>
                  <a:pt x="7324111" y="2247305"/>
                </a:cubicBezTo>
                <a:lnTo>
                  <a:pt x="7324111" y="2142149"/>
                </a:lnTo>
                <a:cubicBezTo>
                  <a:pt x="7324111" y="2139675"/>
                  <a:pt x="7324769" y="2137908"/>
                  <a:pt x="7326085" y="2136848"/>
                </a:cubicBezTo>
                <a:cubicBezTo>
                  <a:pt x="7327401" y="2135787"/>
                  <a:pt x="7328867" y="2135257"/>
                  <a:pt x="7330482" y="2135257"/>
                </a:cubicBezTo>
                <a:close/>
                <a:moveTo>
                  <a:pt x="6863757" y="2135257"/>
                </a:moveTo>
                <a:lnTo>
                  <a:pt x="6873089" y="2135257"/>
                </a:lnTo>
                <a:cubicBezTo>
                  <a:pt x="6875003" y="2135257"/>
                  <a:pt x="6876678" y="2135433"/>
                  <a:pt x="6878114" y="2135787"/>
                </a:cubicBezTo>
                <a:cubicBezTo>
                  <a:pt x="6879550" y="2136141"/>
                  <a:pt x="6880806" y="2136700"/>
                  <a:pt x="6881882" y="2137466"/>
                </a:cubicBezTo>
                <a:cubicBezTo>
                  <a:pt x="6882959" y="2138232"/>
                  <a:pt x="6883857" y="2139204"/>
                  <a:pt x="6884575" y="2140382"/>
                </a:cubicBezTo>
                <a:cubicBezTo>
                  <a:pt x="6885293" y="2141560"/>
                  <a:pt x="6885920" y="2142945"/>
                  <a:pt x="6886459" y="2144535"/>
                </a:cubicBezTo>
                <a:lnTo>
                  <a:pt x="6919154" y="2227335"/>
                </a:lnTo>
                <a:lnTo>
                  <a:pt x="6919596" y="2227335"/>
                </a:lnTo>
                <a:lnTo>
                  <a:pt x="6953617" y="2144800"/>
                </a:lnTo>
                <a:cubicBezTo>
                  <a:pt x="6954276" y="2143033"/>
                  <a:pt x="6954994" y="2141531"/>
                  <a:pt x="6955773" y="2140294"/>
                </a:cubicBezTo>
                <a:cubicBezTo>
                  <a:pt x="6956550" y="2139056"/>
                  <a:pt x="6957404" y="2138070"/>
                  <a:pt x="6958332" y="2137333"/>
                </a:cubicBezTo>
                <a:cubicBezTo>
                  <a:pt x="6959260" y="2136597"/>
                  <a:pt x="6960291" y="2136067"/>
                  <a:pt x="6961429" y="2135743"/>
                </a:cubicBezTo>
                <a:cubicBezTo>
                  <a:pt x="6962565" y="2135419"/>
                  <a:pt x="6963882" y="2135257"/>
                  <a:pt x="6965379" y="2135257"/>
                </a:cubicBezTo>
                <a:lnTo>
                  <a:pt x="6975164" y="2135257"/>
                </a:lnTo>
                <a:cubicBezTo>
                  <a:pt x="6976063" y="2135257"/>
                  <a:pt x="6976915" y="2135390"/>
                  <a:pt x="6977723" y="2135654"/>
                </a:cubicBezTo>
                <a:cubicBezTo>
                  <a:pt x="6978531" y="2135919"/>
                  <a:pt x="6979219" y="2136332"/>
                  <a:pt x="6979788" y="2136891"/>
                </a:cubicBezTo>
                <a:cubicBezTo>
                  <a:pt x="6980357" y="2137451"/>
                  <a:pt x="6980821" y="2138158"/>
                  <a:pt x="6981180" y="2139012"/>
                </a:cubicBezTo>
                <a:cubicBezTo>
                  <a:pt x="6981539" y="2139866"/>
                  <a:pt x="6981718" y="2140912"/>
                  <a:pt x="6981718" y="2142149"/>
                </a:cubicBezTo>
                <a:lnTo>
                  <a:pt x="6981718" y="2247305"/>
                </a:lnTo>
                <a:cubicBezTo>
                  <a:pt x="6981718" y="2247777"/>
                  <a:pt x="6981597" y="2248189"/>
                  <a:pt x="6981355" y="2248543"/>
                </a:cubicBezTo>
                <a:cubicBezTo>
                  <a:pt x="6981112" y="2248896"/>
                  <a:pt x="6980687" y="2249176"/>
                  <a:pt x="6980080" y="2249382"/>
                </a:cubicBezTo>
                <a:cubicBezTo>
                  <a:pt x="6979473" y="2249588"/>
                  <a:pt x="6978699" y="2249765"/>
                  <a:pt x="6977759" y="2249913"/>
                </a:cubicBezTo>
                <a:cubicBezTo>
                  <a:pt x="6976819" y="2250060"/>
                  <a:pt x="6975590" y="2250133"/>
                  <a:pt x="6974073" y="2250133"/>
                </a:cubicBezTo>
                <a:cubicBezTo>
                  <a:pt x="6972678" y="2250133"/>
                  <a:pt x="6971480" y="2250060"/>
                  <a:pt x="6970479" y="2249913"/>
                </a:cubicBezTo>
                <a:cubicBezTo>
                  <a:pt x="6969478" y="2249765"/>
                  <a:pt x="6968689" y="2249588"/>
                  <a:pt x="6968112" y="2249382"/>
                </a:cubicBezTo>
                <a:cubicBezTo>
                  <a:pt x="6967535" y="2249176"/>
                  <a:pt x="6967125" y="2248896"/>
                  <a:pt x="6966883" y="2248543"/>
                </a:cubicBezTo>
                <a:cubicBezTo>
                  <a:pt x="6966640" y="2248189"/>
                  <a:pt x="6966519" y="2247777"/>
                  <a:pt x="6966519" y="2247305"/>
                </a:cubicBezTo>
                <a:lnTo>
                  <a:pt x="6966519" y="2147716"/>
                </a:lnTo>
                <a:lnTo>
                  <a:pt x="6966342" y="2147716"/>
                </a:lnTo>
                <a:lnTo>
                  <a:pt x="6926047" y="2247748"/>
                </a:lnTo>
                <a:cubicBezTo>
                  <a:pt x="6925870" y="2248160"/>
                  <a:pt x="6925620" y="2248513"/>
                  <a:pt x="6925296" y="2248808"/>
                </a:cubicBezTo>
                <a:cubicBezTo>
                  <a:pt x="6924972" y="2249102"/>
                  <a:pt x="6924501" y="2249353"/>
                  <a:pt x="6923882" y="2249559"/>
                </a:cubicBezTo>
                <a:cubicBezTo>
                  <a:pt x="6923263" y="2249765"/>
                  <a:pt x="6922527" y="2249913"/>
                  <a:pt x="6921673" y="2250001"/>
                </a:cubicBezTo>
                <a:cubicBezTo>
                  <a:pt x="6920819" y="2250089"/>
                  <a:pt x="6919803" y="2250133"/>
                  <a:pt x="6918624" y="2250133"/>
                </a:cubicBezTo>
                <a:cubicBezTo>
                  <a:pt x="6917387" y="2250133"/>
                  <a:pt x="6916327" y="2250074"/>
                  <a:pt x="6915443" y="2249956"/>
                </a:cubicBezTo>
                <a:cubicBezTo>
                  <a:pt x="6914559" y="2249839"/>
                  <a:pt x="6913823" y="2249677"/>
                  <a:pt x="6913234" y="2249470"/>
                </a:cubicBezTo>
                <a:cubicBezTo>
                  <a:pt x="6912645" y="2249264"/>
                  <a:pt x="6912189" y="2249014"/>
                  <a:pt x="6911864" y="2248720"/>
                </a:cubicBezTo>
                <a:cubicBezTo>
                  <a:pt x="6911540" y="2248425"/>
                  <a:pt x="6911319" y="2248101"/>
                  <a:pt x="6911201" y="2247748"/>
                </a:cubicBezTo>
                <a:lnTo>
                  <a:pt x="6872674" y="2147716"/>
                </a:lnTo>
                <a:lnTo>
                  <a:pt x="6872585" y="2147716"/>
                </a:lnTo>
                <a:lnTo>
                  <a:pt x="6872585" y="2247305"/>
                </a:lnTo>
                <a:cubicBezTo>
                  <a:pt x="6872585" y="2247777"/>
                  <a:pt x="6872464" y="2248189"/>
                  <a:pt x="6872222" y="2248543"/>
                </a:cubicBezTo>
                <a:cubicBezTo>
                  <a:pt x="6871979" y="2248896"/>
                  <a:pt x="6871554" y="2249176"/>
                  <a:pt x="6870947" y="2249382"/>
                </a:cubicBezTo>
                <a:cubicBezTo>
                  <a:pt x="6870340" y="2249588"/>
                  <a:pt x="6869551" y="2249765"/>
                  <a:pt x="6868581" y="2249913"/>
                </a:cubicBezTo>
                <a:cubicBezTo>
                  <a:pt x="6867610" y="2250060"/>
                  <a:pt x="6866366" y="2250133"/>
                  <a:pt x="6864849" y="2250133"/>
                </a:cubicBezTo>
                <a:cubicBezTo>
                  <a:pt x="6863393" y="2250133"/>
                  <a:pt x="6862179" y="2250060"/>
                  <a:pt x="6861209" y="2249913"/>
                </a:cubicBezTo>
                <a:cubicBezTo>
                  <a:pt x="6860238" y="2249765"/>
                  <a:pt x="6859464" y="2249588"/>
                  <a:pt x="6858888" y="2249382"/>
                </a:cubicBezTo>
                <a:cubicBezTo>
                  <a:pt x="6858311" y="2249176"/>
                  <a:pt x="6857917" y="2248896"/>
                  <a:pt x="6857705" y="2248543"/>
                </a:cubicBezTo>
                <a:cubicBezTo>
                  <a:pt x="6857492" y="2248189"/>
                  <a:pt x="6857386" y="2247777"/>
                  <a:pt x="6857386" y="2247305"/>
                </a:cubicBezTo>
                <a:lnTo>
                  <a:pt x="6857386" y="2142149"/>
                </a:lnTo>
                <a:cubicBezTo>
                  <a:pt x="6857386" y="2139675"/>
                  <a:pt x="6858044" y="2137908"/>
                  <a:pt x="6859360" y="2136848"/>
                </a:cubicBezTo>
                <a:cubicBezTo>
                  <a:pt x="6860676" y="2135787"/>
                  <a:pt x="6862142" y="2135257"/>
                  <a:pt x="6863757" y="2135257"/>
                </a:cubicBezTo>
                <a:close/>
                <a:moveTo>
                  <a:pt x="6387507" y="2135257"/>
                </a:moveTo>
                <a:lnTo>
                  <a:pt x="6396839" y="2135257"/>
                </a:lnTo>
                <a:cubicBezTo>
                  <a:pt x="6398753" y="2135257"/>
                  <a:pt x="6400428" y="2135433"/>
                  <a:pt x="6401864" y="2135787"/>
                </a:cubicBezTo>
                <a:cubicBezTo>
                  <a:pt x="6403300" y="2136141"/>
                  <a:pt x="6404556" y="2136700"/>
                  <a:pt x="6405632" y="2137466"/>
                </a:cubicBezTo>
                <a:cubicBezTo>
                  <a:pt x="6406709" y="2138232"/>
                  <a:pt x="6407607" y="2139204"/>
                  <a:pt x="6408325" y="2140382"/>
                </a:cubicBezTo>
                <a:cubicBezTo>
                  <a:pt x="6409043" y="2141560"/>
                  <a:pt x="6409670" y="2142945"/>
                  <a:pt x="6410209" y="2144535"/>
                </a:cubicBezTo>
                <a:lnTo>
                  <a:pt x="6442904" y="2227335"/>
                </a:lnTo>
                <a:lnTo>
                  <a:pt x="6443346" y="2227335"/>
                </a:lnTo>
                <a:lnTo>
                  <a:pt x="6477367" y="2144800"/>
                </a:lnTo>
                <a:cubicBezTo>
                  <a:pt x="6478026" y="2143033"/>
                  <a:pt x="6478744" y="2141531"/>
                  <a:pt x="6479523" y="2140294"/>
                </a:cubicBezTo>
                <a:cubicBezTo>
                  <a:pt x="6480300" y="2139056"/>
                  <a:pt x="6481154" y="2138070"/>
                  <a:pt x="6482082" y="2137333"/>
                </a:cubicBezTo>
                <a:cubicBezTo>
                  <a:pt x="6483010" y="2136597"/>
                  <a:pt x="6484041" y="2136067"/>
                  <a:pt x="6485179" y="2135743"/>
                </a:cubicBezTo>
                <a:cubicBezTo>
                  <a:pt x="6486315" y="2135419"/>
                  <a:pt x="6487632" y="2135257"/>
                  <a:pt x="6489129" y="2135257"/>
                </a:cubicBezTo>
                <a:lnTo>
                  <a:pt x="6498914" y="2135257"/>
                </a:lnTo>
                <a:cubicBezTo>
                  <a:pt x="6499813" y="2135257"/>
                  <a:pt x="6500665" y="2135390"/>
                  <a:pt x="6501473" y="2135654"/>
                </a:cubicBezTo>
                <a:cubicBezTo>
                  <a:pt x="6502281" y="2135919"/>
                  <a:pt x="6502969" y="2136332"/>
                  <a:pt x="6503538" y="2136891"/>
                </a:cubicBezTo>
                <a:cubicBezTo>
                  <a:pt x="6504107" y="2137451"/>
                  <a:pt x="6504571" y="2138158"/>
                  <a:pt x="6504930" y="2139012"/>
                </a:cubicBezTo>
                <a:cubicBezTo>
                  <a:pt x="6505289" y="2139866"/>
                  <a:pt x="6505468" y="2140912"/>
                  <a:pt x="6505468" y="2142149"/>
                </a:cubicBezTo>
                <a:lnTo>
                  <a:pt x="6505468" y="2247305"/>
                </a:lnTo>
                <a:cubicBezTo>
                  <a:pt x="6505468" y="2247777"/>
                  <a:pt x="6505347" y="2248189"/>
                  <a:pt x="6505105" y="2248543"/>
                </a:cubicBezTo>
                <a:cubicBezTo>
                  <a:pt x="6504862" y="2248896"/>
                  <a:pt x="6504437" y="2249176"/>
                  <a:pt x="6503830" y="2249382"/>
                </a:cubicBezTo>
                <a:cubicBezTo>
                  <a:pt x="6503223" y="2249588"/>
                  <a:pt x="6502449" y="2249765"/>
                  <a:pt x="6501509" y="2249913"/>
                </a:cubicBezTo>
                <a:cubicBezTo>
                  <a:pt x="6500569" y="2250060"/>
                  <a:pt x="6499340" y="2250133"/>
                  <a:pt x="6497823" y="2250133"/>
                </a:cubicBezTo>
                <a:cubicBezTo>
                  <a:pt x="6496428" y="2250133"/>
                  <a:pt x="6495230" y="2250060"/>
                  <a:pt x="6494229" y="2249913"/>
                </a:cubicBezTo>
                <a:cubicBezTo>
                  <a:pt x="6493228" y="2249765"/>
                  <a:pt x="6492439" y="2249588"/>
                  <a:pt x="6491862" y="2249382"/>
                </a:cubicBezTo>
                <a:cubicBezTo>
                  <a:pt x="6491285" y="2249176"/>
                  <a:pt x="6490875" y="2248896"/>
                  <a:pt x="6490633" y="2248543"/>
                </a:cubicBezTo>
                <a:cubicBezTo>
                  <a:pt x="6490390" y="2248189"/>
                  <a:pt x="6490269" y="2247777"/>
                  <a:pt x="6490269" y="2247305"/>
                </a:cubicBezTo>
                <a:lnTo>
                  <a:pt x="6490269" y="2147716"/>
                </a:lnTo>
                <a:lnTo>
                  <a:pt x="6490092" y="2147716"/>
                </a:lnTo>
                <a:lnTo>
                  <a:pt x="6449797" y="2247748"/>
                </a:lnTo>
                <a:cubicBezTo>
                  <a:pt x="6449620" y="2248160"/>
                  <a:pt x="6449370" y="2248513"/>
                  <a:pt x="6449046" y="2248808"/>
                </a:cubicBezTo>
                <a:cubicBezTo>
                  <a:pt x="6448722" y="2249102"/>
                  <a:pt x="6448251" y="2249353"/>
                  <a:pt x="6447632" y="2249559"/>
                </a:cubicBezTo>
                <a:cubicBezTo>
                  <a:pt x="6447013" y="2249765"/>
                  <a:pt x="6446277" y="2249913"/>
                  <a:pt x="6445423" y="2250001"/>
                </a:cubicBezTo>
                <a:cubicBezTo>
                  <a:pt x="6444569" y="2250089"/>
                  <a:pt x="6443553" y="2250133"/>
                  <a:pt x="6442374" y="2250133"/>
                </a:cubicBezTo>
                <a:cubicBezTo>
                  <a:pt x="6441137" y="2250133"/>
                  <a:pt x="6440077" y="2250074"/>
                  <a:pt x="6439193" y="2249956"/>
                </a:cubicBezTo>
                <a:cubicBezTo>
                  <a:pt x="6438309" y="2249839"/>
                  <a:pt x="6437573" y="2249677"/>
                  <a:pt x="6436984" y="2249470"/>
                </a:cubicBezTo>
                <a:cubicBezTo>
                  <a:pt x="6436395" y="2249264"/>
                  <a:pt x="6435939" y="2249014"/>
                  <a:pt x="6435614" y="2248720"/>
                </a:cubicBezTo>
                <a:cubicBezTo>
                  <a:pt x="6435290" y="2248425"/>
                  <a:pt x="6435069" y="2248101"/>
                  <a:pt x="6434951" y="2247748"/>
                </a:cubicBezTo>
                <a:lnTo>
                  <a:pt x="6396424" y="2147716"/>
                </a:lnTo>
                <a:lnTo>
                  <a:pt x="6396335" y="2147716"/>
                </a:lnTo>
                <a:lnTo>
                  <a:pt x="6396335" y="2247305"/>
                </a:lnTo>
                <a:cubicBezTo>
                  <a:pt x="6396335" y="2247777"/>
                  <a:pt x="6396214" y="2248189"/>
                  <a:pt x="6395972" y="2248543"/>
                </a:cubicBezTo>
                <a:cubicBezTo>
                  <a:pt x="6395729" y="2248896"/>
                  <a:pt x="6395304" y="2249176"/>
                  <a:pt x="6394697" y="2249382"/>
                </a:cubicBezTo>
                <a:cubicBezTo>
                  <a:pt x="6394090" y="2249588"/>
                  <a:pt x="6393301" y="2249765"/>
                  <a:pt x="6392331" y="2249913"/>
                </a:cubicBezTo>
                <a:cubicBezTo>
                  <a:pt x="6391360" y="2250060"/>
                  <a:pt x="6390116" y="2250133"/>
                  <a:pt x="6388599" y="2250133"/>
                </a:cubicBezTo>
                <a:cubicBezTo>
                  <a:pt x="6387143" y="2250133"/>
                  <a:pt x="6385929" y="2250060"/>
                  <a:pt x="6384959" y="2249913"/>
                </a:cubicBezTo>
                <a:cubicBezTo>
                  <a:pt x="6383988" y="2249765"/>
                  <a:pt x="6383214" y="2249588"/>
                  <a:pt x="6382638" y="2249382"/>
                </a:cubicBezTo>
                <a:cubicBezTo>
                  <a:pt x="6382061" y="2249176"/>
                  <a:pt x="6381667" y="2248896"/>
                  <a:pt x="6381455" y="2248543"/>
                </a:cubicBezTo>
                <a:cubicBezTo>
                  <a:pt x="6381242" y="2248189"/>
                  <a:pt x="6381136" y="2247777"/>
                  <a:pt x="6381136" y="2247305"/>
                </a:cubicBezTo>
                <a:lnTo>
                  <a:pt x="6381136" y="2142149"/>
                </a:lnTo>
                <a:cubicBezTo>
                  <a:pt x="6381136" y="2139675"/>
                  <a:pt x="6381794" y="2137908"/>
                  <a:pt x="6383110" y="2136848"/>
                </a:cubicBezTo>
                <a:cubicBezTo>
                  <a:pt x="6384426" y="2135787"/>
                  <a:pt x="6385892" y="2135257"/>
                  <a:pt x="6387507" y="2135257"/>
                </a:cubicBezTo>
                <a:close/>
                <a:moveTo>
                  <a:pt x="5920782" y="2135257"/>
                </a:moveTo>
                <a:lnTo>
                  <a:pt x="5930114" y="2135257"/>
                </a:lnTo>
                <a:cubicBezTo>
                  <a:pt x="5932028" y="2135257"/>
                  <a:pt x="5933703" y="2135433"/>
                  <a:pt x="5935139" y="2135787"/>
                </a:cubicBezTo>
                <a:cubicBezTo>
                  <a:pt x="5936575" y="2136141"/>
                  <a:pt x="5937831" y="2136700"/>
                  <a:pt x="5938907" y="2137466"/>
                </a:cubicBezTo>
                <a:cubicBezTo>
                  <a:pt x="5939984" y="2138232"/>
                  <a:pt x="5940882" y="2139204"/>
                  <a:pt x="5941600" y="2140382"/>
                </a:cubicBezTo>
                <a:cubicBezTo>
                  <a:pt x="5942318" y="2141560"/>
                  <a:pt x="5942945" y="2142945"/>
                  <a:pt x="5943484" y="2144535"/>
                </a:cubicBezTo>
                <a:lnTo>
                  <a:pt x="5976179" y="2227335"/>
                </a:lnTo>
                <a:lnTo>
                  <a:pt x="5976621" y="2227335"/>
                </a:lnTo>
                <a:lnTo>
                  <a:pt x="6010642" y="2144800"/>
                </a:lnTo>
                <a:cubicBezTo>
                  <a:pt x="6011301" y="2143033"/>
                  <a:pt x="6012019" y="2141531"/>
                  <a:pt x="6012798" y="2140294"/>
                </a:cubicBezTo>
                <a:cubicBezTo>
                  <a:pt x="6013575" y="2139056"/>
                  <a:pt x="6014429" y="2138070"/>
                  <a:pt x="6015357" y="2137333"/>
                </a:cubicBezTo>
                <a:cubicBezTo>
                  <a:pt x="6016285" y="2136597"/>
                  <a:pt x="6017316" y="2136067"/>
                  <a:pt x="6018454" y="2135743"/>
                </a:cubicBezTo>
                <a:cubicBezTo>
                  <a:pt x="6019590" y="2135419"/>
                  <a:pt x="6020907" y="2135257"/>
                  <a:pt x="6022404" y="2135257"/>
                </a:cubicBezTo>
                <a:lnTo>
                  <a:pt x="6032189" y="2135257"/>
                </a:lnTo>
                <a:cubicBezTo>
                  <a:pt x="6033088" y="2135257"/>
                  <a:pt x="6033940" y="2135390"/>
                  <a:pt x="6034748" y="2135654"/>
                </a:cubicBezTo>
                <a:cubicBezTo>
                  <a:pt x="6035556" y="2135919"/>
                  <a:pt x="6036244" y="2136332"/>
                  <a:pt x="6036813" y="2136891"/>
                </a:cubicBezTo>
                <a:cubicBezTo>
                  <a:pt x="6037382" y="2137451"/>
                  <a:pt x="6037846" y="2138158"/>
                  <a:pt x="6038205" y="2139012"/>
                </a:cubicBezTo>
                <a:cubicBezTo>
                  <a:pt x="6038564" y="2139866"/>
                  <a:pt x="6038743" y="2140912"/>
                  <a:pt x="6038743" y="2142149"/>
                </a:cubicBezTo>
                <a:lnTo>
                  <a:pt x="6038743" y="2247305"/>
                </a:lnTo>
                <a:cubicBezTo>
                  <a:pt x="6038743" y="2247777"/>
                  <a:pt x="6038622" y="2248189"/>
                  <a:pt x="6038380" y="2248543"/>
                </a:cubicBezTo>
                <a:cubicBezTo>
                  <a:pt x="6038137" y="2248896"/>
                  <a:pt x="6037712" y="2249176"/>
                  <a:pt x="6037105" y="2249382"/>
                </a:cubicBezTo>
                <a:cubicBezTo>
                  <a:pt x="6036498" y="2249588"/>
                  <a:pt x="6035724" y="2249765"/>
                  <a:pt x="6034784" y="2249913"/>
                </a:cubicBezTo>
                <a:cubicBezTo>
                  <a:pt x="6033844" y="2250060"/>
                  <a:pt x="6032615" y="2250133"/>
                  <a:pt x="6031098" y="2250133"/>
                </a:cubicBezTo>
                <a:cubicBezTo>
                  <a:pt x="6029703" y="2250133"/>
                  <a:pt x="6028505" y="2250060"/>
                  <a:pt x="6027504" y="2249913"/>
                </a:cubicBezTo>
                <a:cubicBezTo>
                  <a:pt x="6026503" y="2249765"/>
                  <a:pt x="6025714" y="2249588"/>
                  <a:pt x="6025137" y="2249382"/>
                </a:cubicBezTo>
                <a:cubicBezTo>
                  <a:pt x="6024560" y="2249176"/>
                  <a:pt x="6024150" y="2248896"/>
                  <a:pt x="6023908" y="2248543"/>
                </a:cubicBezTo>
                <a:cubicBezTo>
                  <a:pt x="6023665" y="2248189"/>
                  <a:pt x="6023544" y="2247777"/>
                  <a:pt x="6023544" y="2247305"/>
                </a:cubicBezTo>
                <a:lnTo>
                  <a:pt x="6023544" y="2147716"/>
                </a:lnTo>
                <a:lnTo>
                  <a:pt x="6023367" y="2147716"/>
                </a:lnTo>
                <a:lnTo>
                  <a:pt x="5983072" y="2247748"/>
                </a:lnTo>
                <a:cubicBezTo>
                  <a:pt x="5982895" y="2248160"/>
                  <a:pt x="5982645" y="2248513"/>
                  <a:pt x="5982321" y="2248808"/>
                </a:cubicBezTo>
                <a:cubicBezTo>
                  <a:pt x="5981997" y="2249102"/>
                  <a:pt x="5981526" y="2249353"/>
                  <a:pt x="5980907" y="2249559"/>
                </a:cubicBezTo>
                <a:cubicBezTo>
                  <a:pt x="5980288" y="2249765"/>
                  <a:pt x="5979552" y="2249913"/>
                  <a:pt x="5978698" y="2250001"/>
                </a:cubicBezTo>
                <a:cubicBezTo>
                  <a:pt x="5977844" y="2250089"/>
                  <a:pt x="5976828" y="2250133"/>
                  <a:pt x="5975649" y="2250133"/>
                </a:cubicBezTo>
                <a:cubicBezTo>
                  <a:pt x="5974412" y="2250133"/>
                  <a:pt x="5973352" y="2250074"/>
                  <a:pt x="5972468" y="2249956"/>
                </a:cubicBezTo>
                <a:cubicBezTo>
                  <a:pt x="5971584" y="2249839"/>
                  <a:pt x="5970848" y="2249677"/>
                  <a:pt x="5970259" y="2249470"/>
                </a:cubicBezTo>
                <a:cubicBezTo>
                  <a:pt x="5969670" y="2249264"/>
                  <a:pt x="5969214" y="2249014"/>
                  <a:pt x="5968889" y="2248720"/>
                </a:cubicBezTo>
                <a:cubicBezTo>
                  <a:pt x="5968565" y="2248425"/>
                  <a:pt x="5968344" y="2248101"/>
                  <a:pt x="5968226" y="2247748"/>
                </a:cubicBezTo>
                <a:lnTo>
                  <a:pt x="5929699" y="2147716"/>
                </a:lnTo>
                <a:lnTo>
                  <a:pt x="5929610" y="2147716"/>
                </a:lnTo>
                <a:lnTo>
                  <a:pt x="5929610" y="2247305"/>
                </a:lnTo>
                <a:cubicBezTo>
                  <a:pt x="5929610" y="2247777"/>
                  <a:pt x="5929489" y="2248189"/>
                  <a:pt x="5929247" y="2248543"/>
                </a:cubicBezTo>
                <a:cubicBezTo>
                  <a:pt x="5929004" y="2248896"/>
                  <a:pt x="5928579" y="2249176"/>
                  <a:pt x="5927972" y="2249382"/>
                </a:cubicBezTo>
                <a:cubicBezTo>
                  <a:pt x="5927365" y="2249588"/>
                  <a:pt x="5926576" y="2249765"/>
                  <a:pt x="5925606" y="2249913"/>
                </a:cubicBezTo>
                <a:cubicBezTo>
                  <a:pt x="5924635" y="2250060"/>
                  <a:pt x="5923391" y="2250133"/>
                  <a:pt x="5921874" y="2250133"/>
                </a:cubicBezTo>
                <a:cubicBezTo>
                  <a:pt x="5920418" y="2250133"/>
                  <a:pt x="5919204" y="2250060"/>
                  <a:pt x="5918234" y="2249913"/>
                </a:cubicBezTo>
                <a:cubicBezTo>
                  <a:pt x="5917263" y="2249765"/>
                  <a:pt x="5916489" y="2249588"/>
                  <a:pt x="5915913" y="2249382"/>
                </a:cubicBezTo>
                <a:cubicBezTo>
                  <a:pt x="5915336" y="2249176"/>
                  <a:pt x="5914942" y="2248896"/>
                  <a:pt x="5914730" y="2248543"/>
                </a:cubicBezTo>
                <a:cubicBezTo>
                  <a:pt x="5914517" y="2248189"/>
                  <a:pt x="5914411" y="2247777"/>
                  <a:pt x="5914411" y="2247305"/>
                </a:cubicBezTo>
                <a:lnTo>
                  <a:pt x="5914411" y="2142149"/>
                </a:lnTo>
                <a:cubicBezTo>
                  <a:pt x="5914411" y="2139675"/>
                  <a:pt x="5915069" y="2137908"/>
                  <a:pt x="5916385" y="2136848"/>
                </a:cubicBezTo>
                <a:cubicBezTo>
                  <a:pt x="5917701" y="2135787"/>
                  <a:pt x="5919167" y="2135257"/>
                  <a:pt x="5920782" y="2135257"/>
                </a:cubicBezTo>
                <a:close/>
                <a:moveTo>
                  <a:pt x="5444532" y="2135257"/>
                </a:moveTo>
                <a:lnTo>
                  <a:pt x="5453864" y="2135257"/>
                </a:lnTo>
                <a:cubicBezTo>
                  <a:pt x="5455778" y="2135257"/>
                  <a:pt x="5457453" y="2135433"/>
                  <a:pt x="5458889" y="2135787"/>
                </a:cubicBezTo>
                <a:cubicBezTo>
                  <a:pt x="5460325" y="2136141"/>
                  <a:pt x="5461581" y="2136700"/>
                  <a:pt x="5462657" y="2137466"/>
                </a:cubicBezTo>
                <a:cubicBezTo>
                  <a:pt x="5463734" y="2138232"/>
                  <a:pt x="5464632" y="2139204"/>
                  <a:pt x="5465350" y="2140382"/>
                </a:cubicBezTo>
                <a:cubicBezTo>
                  <a:pt x="5466068" y="2141560"/>
                  <a:pt x="5466695" y="2142945"/>
                  <a:pt x="5467234" y="2144535"/>
                </a:cubicBezTo>
                <a:lnTo>
                  <a:pt x="5499929" y="2227335"/>
                </a:lnTo>
                <a:lnTo>
                  <a:pt x="5500371" y="2227335"/>
                </a:lnTo>
                <a:lnTo>
                  <a:pt x="5534392" y="2144800"/>
                </a:lnTo>
                <a:cubicBezTo>
                  <a:pt x="5535051" y="2143033"/>
                  <a:pt x="5535769" y="2141531"/>
                  <a:pt x="5536548" y="2140294"/>
                </a:cubicBezTo>
                <a:cubicBezTo>
                  <a:pt x="5537325" y="2139056"/>
                  <a:pt x="5538179" y="2138070"/>
                  <a:pt x="5539107" y="2137333"/>
                </a:cubicBezTo>
                <a:cubicBezTo>
                  <a:pt x="5540035" y="2136597"/>
                  <a:pt x="5541066" y="2136067"/>
                  <a:pt x="5542204" y="2135743"/>
                </a:cubicBezTo>
                <a:cubicBezTo>
                  <a:pt x="5543340" y="2135419"/>
                  <a:pt x="5544657" y="2135257"/>
                  <a:pt x="5546154" y="2135257"/>
                </a:cubicBezTo>
                <a:lnTo>
                  <a:pt x="5555939" y="2135257"/>
                </a:lnTo>
                <a:cubicBezTo>
                  <a:pt x="5556838" y="2135257"/>
                  <a:pt x="5557690" y="2135390"/>
                  <a:pt x="5558498" y="2135654"/>
                </a:cubicBezTo>
                <a:cubicBezTo>
                  <a:pt x="5559306" y="2135919"/>
                  <a:pt x="5559994" y="2136332"/>
                  <a:pt x="5560563" y="2136891"/>
                </a:cubicBezTo>
                <a:cubicBezTo>
                  <a:pt x="5561132" y="2137451"/>
                  <a:pt x="5561596" y="2138158"/>
                  <a:pt x="5561955" y="2139012"/>
                </a:cubicBezTo>
                <a:cubicBezTo>
                  <a:pt x="5562314" y="2139866"/>
                  <a:pt x="5562493" y="2140912"/>
                  <a:pt x="5562493" y="2142149"/>
                </a:cubicBezTo>
                <a:lnTo>
                  <a:pt x="5562493" y="2247305"/>
                </a:lnTo>
                <a:cubicBezTo>
                  <a:pt x="5562493" y="2247777"/>
                  <a:pt x="5562372" y="2248189"/>
                  <a:pt x="5562130" y="2248543"/>
                </a:cubicBezTo>
                <a:cubicBezTo>
                  <a:pt x="5561887" y="2248896"/>
                  <a:pt x="5561462" y="2249176"/>
                  <a:pt x="5560855" y="2249382"/>
                </a:cubicBezTo>
                <a:cubicBezTo>
                  <a:pt x="5560248" y="2249588"/>
                  <a:pt x="5559474" y="2249765"/>
                  <a:pt x="5558534" y="2249913"/>
                </a:cubicBezTo>
                <a:cubicBezTo>
                  <a:pt x="5557594" y="2250060"/>
                  <a:pt x="5556365" y="2250133"/>
                  <a:pt x="5554848" y="2250133"/>
                </a:cubicBezTo>
                <a:cubicBezTo>
                  <a:pt x="5553453" y="2250133"/>
                  <a:pt x="5552255" y="2250060"/>
                  <a:pt x="5551254" y="2249913"/>
                </a:cubicBezTo>
                <a:cubicBezTo>
                  <a:pt x="5550253" y="2249765"/>
                  <a:pt x="5549464" y="2249588"/>
                  <a:pt x="5548887" y="2249382"/>
                </a:cubicBezTo>
                <a:cubicBezTo>
                  <a:pt x="5548310" y="2249176"/>
                  <a:pt x="5547900" y="2248896"/>
                  <a:pt x="5547658" y="2248543"/>
                </a:cubicBezTo>
                <a:cubicBezTo>
                  <a:pt x="5547415" y="2248189"/>
                  <a:pt x="5547294" y="2247777"/>
                  <a:pt x="5547294" y="2247305"/>
                </a:cubicBezTo>
                <a:lnTo>
                  <a:pt x="5547294" y="2147716"/>
                </a:lnTo>
                <a:lnTo>
                  <a:pt x="5547117" y="2147716"/>
                </a:lnTo>
                <a:lnTo>
                  <a:pt x="5506822" y="2247748"/>
                </a:lnTo>
                <a:cubicBezTo>
                  <a:pt x="5506645" y="2248160"/>
                  <a:pt x="5506395" y="2248513"/>
                  <a:pt x="5506071" y="2248808"/>
                </a:cubicBezTo>
                <a:cubicBezTo>
                  <a:pt x="5505747" y="2249102"/>
                  <a:pt x="5505276" y="2249353"/>
                  <a:pt x="5504657" y="2249559"/>
                </a:cubicBezTo>
                <a:cubicBezTo>
                  <a:pt x="5504038" y="2249765"/>
                  <a:pt x="5503302" y="2249913"/>
                  <a:pt x="5502448" y="2250001"/>
                </a:cubicBezTo>
                <a:cubicBezTo>
                  <a:pt x="5501594" y="2250089"/>
                  <a:pt x="5500578" y="2250133"/>
                  <a:pt x="5499399" y="2250133"/>
                </a:cubicBezTo>
                <a:cubicBezTo>
                  <a:pt x="5498162" y="2250133"/>
                  <a:pt x="5497102" y="2250074"/>
                  <a:pt x="5496218" y="2249956"/>
                </a:cubicBezTo>
                <a:cubicBezTo>
                  <a:pt x="5495334" y="2249839"/>
                  <a:pt x="5494598" y="2249677"/>
                  <a:pt x="5494009" y="2249470"/>
                </a:cubicBezTo>
                <a:cubicBezTo>
                  <a:pt x="5493420" y="2249264"/>
                  <a:pt x="5492964" y="2249014"/>
                  <a:pt x="5492639" y="2248720"/>
                </a:cubicBezTo>
                <a:cubicBezTo>
                  <a:pt x="5492315" y="2248425"/>
                  <a:pt x="5492094" y="2248101"/>
                  <a:pt x="5491976" y="2247748"/>
                </a:cubicBezTo>
                <a:lnTo>
                  <a:pt x="5453449" y="2147716"/>
                </a:lnTo>
                <a:lnTo>
                  <a:pt x="5453360" y="2147716"/>
                </a:lnTo>
                <a:lnTo>
                  <a:pt x="5453360" y="2247305"/>
                </a:lnTo>
                <a:cubicBezTo>
                  <a:pt x="5453360" y="2247777"/>
                  <a:pt x="5453239" y="2248189"/>
                  <a:pt x="5452997" y="2248543"/>
                </a:cubicBezTo>
                <a:cubicBezTo>
                  <a:pt x="5452754" y="2248896"/>
                  <a:pt x="5452329" y="2249176"/>
                  <a:pt x="5451722" y="2249382"/>
                </a:cubicBezTo>
                <a:cubicBezTo>
                  <a:pt x="5451115" y="2249588"/>
                  <a:pt x="5450326" y="2249765"/>
                  <a:pt x="5449356" y="2249913"/>
                </a:cubicBezTo>
                <a:cubicBezTo>
                  <a:pt x="5448385" y="2250060"/>
                  <a:pt x="5447141" y="2250133"/>
                  <a:pt x="5445624" y="2250133"/>
                </a:cubicBezTo>
                <a:cubicBezTo>
                  <a:pt x="5444168" y="2250133"/>
                  <a:pt x="5442954" y="2250060"/>
                  <a:pt x="5441984" y="2249913"/>
                </a:cubicBezTo>
                <a:cubicBezTo>
                  <a:pt x="5441013" y="2249765"/>
                  <a:pt x="5440239" y="2249588"/>
                  <a:pt x="5439663" y="2249382"/>
                </a:cubicBezTo>
                <a:cubicBezTo>
                  <a:pt x="5439086" y="2249176"/>
                  <a:pt x="5438692" y="2248896"/>
                  <a:pt x="5438480" y="2248543"/>
                </a:cubicBezTo>
                <a:cubicBezTo>
                  <a:pt x="5438267" y="2248189"/>
                  <a:pt x="5438161" y="2247777"/>
                  <a:pt x="5438161" y="2247305"/>
                </a:cubicBezTo>
                <a:lnTo>
                  <a:pt x="5438161" y="2142149"/>
                </a:lnTo>
                <a:cubicBezTo>
                  <a:pt x="5438161" y="2139675"/>
                  <a:pt x="5438819" y="2137908"/>
                  <a:pt x="5440135" y="2136848"/>
                </a:cubicBezTo>
                <a:cubicBezTo>
                  <a:pt x="5441451" y="2135787"/>
                  <a:pt x="5442917" y="2135257"/>
                  <a:pt x="5444532" y="2135257"/>
                </a:cubicBezTo>
                <a:close/>
                <a:moveTo>
                  <a:pt x="4977807" y="2135257"/>
                </a:moveTo>
                <a:lnTo>
                  <a:pt x="4987139" y="2135257"/>
                </a:lnTo>
                <a:cubicBezTo>
                  <a:pt x="4989053" y="2135257"/>
                  <a:pt x="4990728" y="2135433"/>
                  <a:pt x="4992164" y="2135787"/>
                </a:cubicBezTo>
                <a:cubicBezTo>
                  <a:pt x="4993600" y="2136141"/>
                  <a:pt x="4994856" y="2136700"/>
                  <a:pt x="4995932" y="2137466"/>
                </a:cubicBezTo>
                <a:cubicBezTo>
                  <a:pt x="4997009" y="2138232"/>
                  <a:pt x="4997907" y="2139204"/>
                  <a:pt x="4998625" y="2140382"/>
                </a:cubicBezTo>
                <a:cubicBezTo>
                  <a:pt x="4999343" y="2141560"/>
                  <a:pt x="4999970" y="2142945"/>
                  <a:pt x="5000509" y="2144535"/>
                </a:cubicBezTo>
                <a:lnTo>
                  <a:pt x="5033204" y="2227335"/>
                </a:lnTo>
                <a:lnTo>
                  <a:pt x="5033646" y="2227335"/>
                </a:lnTo>
                <a:lnTo>
                  <a:pt x="5067667" y="2144800"/>
                </a:lnTo>
                <a:cubicBezTo>
                  <a:pt x="5068326" y="2143033"/>
                  <a:pt x="5069044" y="2141531"/>
                  <a:pt x="5069823" y="2140294"/>
                </a:cubicBezTo>
                <a:cubicBezTo>
                  <a:pt x="5070600" y="2139056"/>
                  <a:pt x="5071454" y="2138070"/>
                  <a:pt x="5072382" y="2137333"/>
                </a:cubicBezTo>
                <a:cubicBezTo>
                  <a:pt x="5073310" y="2136597"/>
                  <a:pt x="5074341" y="2136067"/>
                  <a:pt x="5075479" y="2135743"/>
                </a:cubicBezTo>
                <a:cubicBezTo>
                  <a:pt x="5076615" y="2135419"/>
                  <a:pt x="5077932" y="2135257"/>
                  <a:pt x="5079429" y="2135257"/>
                </a:cubicBezTo>
                <a:lnTo>
                  <a:pt x="5089214" y="2135257"/>
                </a:lnTo>
                <a:cubicBezTo>
                  <a:pt x="5090113" y="2135257"/>
                  <a:pt x="5090965" y="2135390"/>
                  <a:pt x="5091773" y="2135654"/>
                </a:cubicBezTo>
                <a:cubicBezTo>
                  <a:pt x="5092581" y="2135919"/>
                  <a:pt x="5093269" y="2136332"/>
                  <a:pt x="5093838" y="2136891"/>
                </a:cubicBezTo>
                <a:cubicBezTo>
                  <a:pt x="5094407" y="2137451"/>
                  <a:pt x="5094871" y="2138158"/>
                  <a:pt x="5095230" y="2139012"/>
                </a:cubicBezTo>
                <a:cubicBezTo>
                  <a:pt x="5095589" y="2139866"/>
                  <a:pt x="5095768" y="2140912"/>
                  <a:pt x="5095768" y="2142149"/>
                </a:cubicBezTo>
                <a:lnTo>
                  <a:pt x="5095768" y="2247305"/>
                </a:lnTo>
                <a:cubicBezTo>
                  <a:pt x="5095768" y="2247777"/>
                  <a:pt x="5095647" y="2248189"/>
                  <a:pt x="5095405" y="2248543"/>
                </a:cubicBezTo>
                <a:cubicBezTo>
                  <a:pt x="5095162" y="2248896"/>
                  <a:pt x="5094737" y="2249176"/>
                  <a:pt x="5094130" y="2249382"/>
                </a:cubicBezTo>
                <a:cubicBezTo>
                  <a:pt x="5093523" y="2249588"/>
                  <a:pt x="5092749" y="2249765"/>
                  <a:pt x="5091809" y="2249913"/>
                </a:cubicBezTo>
                <a:cubicBezTo>
                  <a:pt x="5090869" y="2250060"/>
                  <a:pt x="5089640" y="2250133"/>
                  <a:pt x="5088123" y="2250133"/>
                </a:cubicBezTo>
                <a:cubicBezTo>
                  <a:pt x="5086728" y="2250133"/>
                  <a:pt x="5085530" y="2250060"/>
                  <a:pt x="5084529" y="2249913"/>
                </a:cubicBezTo>
                <a:cubicBezTo>
                  <a:pt x="5083528" y="2249765"/>
                  <a:pt x="5082739" y="2249588"/>
                  <a:pt x="5082162" y="2249382"/>
                </a:cubicBezTo>
                <a:cubicBezTo>
                  <a:pt x="5081585" y="2249176"/>
                  <a:pt x="5081175" y="2248896"/>
                  <a:pt x="5080933" y="2248543"/>
                </a:cubicBezTo>
                <a:cubicBezTo>
                  <a:pt x="5080690" y="2248189"/>
                  <a:pt x="5080569" y="2247777"/>
                  <a:pt x="5080569" y="2247305"/>
                </a:cubicBezTo>
                <a:lnTo>
                  <a:pt x="5080569" y="2147716"/>
                </a:lnTo>
                <a:lnTo>
                  <a:pt x="5080392" y="2147716"/>
                </a:lnTo>
                <a:lnTo>
                  <a:pt x="5040097" y="2247748"/>
                </a:lnTo>
                <a:cubicBezTo>
                  <a:pt x="5039920" y="2248160"/>
                  <a:pt x="5039670" y="2248513"/>
                  <a:pt x="5039346" y="2248808"/>
                </a:cubicBezTo>
                <a:cubicBezTo>
                  <a:pt x="5039022" y="2249102"/>
                  <a:pt x="5038551" y="2249353"/>
                  <a:pt x="5037932" y="2249559"/>
                </a:cubicBezTo>
                <a:cubicBezTo>
                  <a:pt x="5037313" y="2249765"/>
                  <a:pt x="5036577" y="2249913"/>
                  <a:pt x="5035723" y="2250001"/>
                </a:cubicBezTo>
                <a:cubicBezTo>
                  <a:pt x="5034869" y="2250089"/>
                  <a:pt x="5033853" y="2250133"/>
                  <a:pt x="5032674" y="2250133"/>
                </a:cubicBezTo>
                <a:cubicBezTo>
                  <a:pt x="5031437" y="2250133"/>
                  <a:pt x="5030377" y="2250074"/>
                  <a:pt x="5029493" y="2249956"/>
                </a:cubicBezTo>
                <a:cubicBezTo>
                  <a:pt x="5028609" y="2249839"/>
                  <a:pt x="5027873" y="2249677"/>
                  <a:pt x="5027284" y="2249470"/>
                </a:cubicBezTo>
                <a:cubicBezTo>
                  <a:pt x="5026695" y="2249264"/>
                  <a:pt x="5026239" y="2249014"/>
                  <a:pt x="5025914" y="2248720"/>
                </a:cubicBezTo>
                <a:cubicBezTo>
                  <a:pt x="5025590" y="2248425"/>
                  <a:pt x="5025369" y="2248101"/>
                  <a:pt x="5025251" y="2247748"/>
                </a:cubicBezTo>
                <a:lnTo>
                  <a:pt x="4986724" y="2147716"/>
                </a:lnTo>
                <a:lnTo>
                  <a:pt x="4986635" y="2147716"/>
                </a:lnTo>
                <a:lnTo>
                  <a:pt x="4986635" y="2247305"/>
                </a:lnTo>
                <a:cubicBezTo>
                  <a:pt x="4986635" y="2247777"/>
                  <a:pt x="4986514" y="2248189"/>
                  <a:pt x="4986272" y="2248543"/>
                </a:cubicBezTo>
                <a:cubicBezTo>
                  <a:pt x="4986029" y="2248896"/>
                  <a:pt x="4985604" y="2249176"/>
                  <a:pt x="4984997" y="2249382"/>
                </a:cubicBezTo>
                <a:cubicBezTo>
                  <a:pt x="4984390" y="2249588"/>
                  <a:pt x="4983601" y="2249765"/>
                  <a:pt x="4982631" y="2249913"/>
                </a:cubicBezTo>
                <a:cubicBezTo>
                  <a:pt x="4981660" y="2250060"/>
                  <a:pt x="4980416" y="2250133"/>
                  <a:pt x="4978899" y="2250133"/>
                </a:cubicBezTo>
                <a:cubicBezTo>
                  <a:pt x="4977443" y="2250133"/>
                  <a:pt x="4976229" y="2250060"/>
                  <a:pt x="4975259" y="2249913"/>
                </a:cubicBezTo>
                <a:cubicBezTo>
                  <a:pt x="4974288" y="2249765"/>
                  <a:pt x="4973514" y="2249588"/>
                  <a:pt x="4972938" y="2249382"/>
                </a:cubicBezTo>
                <a:cubicBezTo>
                  <a:pt x="4972361" y="2249176"/>
                  <a:pt x="4971967" y="2248896"/>
                  <a:pt x="4971755" y="2248543"/>
                </a:cubicBezTo>
                <a:cubicBezTo>
                  <a:pt x="4971542" y="2248189"/>
                  <a:pt x="4971436" y="2247777"/>
                  <a:pt x="4971436" y="2247305"/>
                </a:cubicBezTo>
                <a:lnTo>
                  <a:pt x="4971436" y="2142149"/>
                </a:lnTo>
                <a:cubicBezTo>
                  <a:pt x="4971436" y="2139675"/>
                  <a:pt x="4972094" y="2137908"/>
                  <a:pt x="4973410" y="2136848"/>
                </a:cubicBezTo>
                <a:cubicBezTo>
                  <a:pt x="4974726" y="2135787"/>
                  <a:pt x="4976192" y="2135257"/>
                  <a:pt x="4977807" y="2135257"/>
                </a:cubicBezTo>
                <a:close/>
                <a:moveTo>
                  <a:pt x="4501557" y="2135257"/>
                </a:moveTo>
                <a:lnTo>
                  <a:pt x="4510889" y="2135257"/>
                </a:lnTo>
                <a:cubicBezTo>
                  <a:pt x="4512803" y="2135257"/>
                  <a:pt x="4514478" y="2135433"/>
                  <a:pt x="4515914" y="2135787"/>
                </a:cubicBezTo>
                <a:cubicBezTo>
                  <a:pt x="4517350" y="2136141"/>
                  <a:pt x="4518606" y="2136700"/>
                  <a:pt x="4519682" y="2137466"/>
                </a:cubicBezTo>
                <a:cubicBezTo>
                  <a:pt x="4520759" y="2138232"/>
                  <a:pt x="4521657" y="2139204"/>
                  <a:pt x="4522375" y="2140382"/>
                </a:cubicBezTo>
                <a:cubicBezTo>
                  <a:pt x="4523093" y="2141560"/>
                  <a:pt x="4523720" y="2142945"/>
                  <a:pt x="4524259" y="2144535"/>
                </a:cubicBezTo>
                <a:lnTo>
                  <a:pt x="4556954" y="2227335"/>
                </a:lnTo>
                <a:lnTo>
                  <a:pt x="4557396" y="2227335"/>
                </a:lnTo>
                <a:lnTo>
                  <a:pt x="4591417" y="2144800"/>
                </a:lnTo>
                <a:cubicBezTo>
                  <a:pt x="4592076" y="2143033"/>
                  <a:pt x="4592794" y="2141531"/>
                  <a:pt x="4593573" y="2140294"/>
                </a:cubicBezTo>
                <a:cubicBezTo>
                  <a:pt x="4594350" y="2139056"/>
                  <a:pt x="4595204" y="2138070"/>
                  <a:pt x="4596132" y="2137333"/>
                </a:cubicBezTo>
                <a:cubicBezTo>
                  <a:pt x="4597060" y="2136597"/>
                  <a:pt x="4598091" y="2136067"/>
                  <a:pt x="4599229" y="2135743"/>
                </a:cubicBezTo>
                <a:cubicBezTo>
                  <a:pt x="4600365" y="2135419"/>
                  <a:pt x="4601682" y="2135257"/>
                  <a:pt x="4603179" y="2135257"/>
                </a:cubicBezTo>
                <a:lnTo>
                  <a:pt x="4612964" y="2135257"/>
                </a:lnTo>
                <a:cubicBezTo>
                  <a:pt x="4613863" y="2135257"/>
                  <a:pt x="4614715" y="2135390"/>
                  <a:pt x="4615523" y="2135654"/>
                </a:cubicBezTo>
                <a:cubicBezTo>
                  <a:pt x="4616331" y="2135919"/>
                  <a:pt x="4617019" y="2136332"/>
                  <a:pt x="4617588" y="2136891"/>
                </a:cubicBezTo>
                <a:cubicBezTo>
                  <a:pt x="4618157" y="2137451"/>
                  <a:pt x="4618621" y="2138158"/>
                  <a:pt x="4618980" y="2139012"/>
                </a:cubicBezTo>
                <a:cubicBezTo>
                  <a:pt x="4619339" y="2139866"/>
                  <a:pt x="4619518" y="2140912"/>
                  <a:pt x="4619518" y="2142149"/>
                </a:cubicBezTo>
                <a:lnTo>
                  <a:pt x="4619518" y="2247305"/>
                </a:lnTo>
                <a:cubicBezTo>
                  <a:pt x="4619518" y="2247777"/>
                  <a:pt x="4619397" y="2248189"/>
                  <a:pt x="4619155" y="2248543"/>
                </a:cubicBezTo>
                <a:cubicBezTo>
                  <a:pt x="4618912" y="2248896"/>
                  <a:pt x="4618487" y="2249176"/>
                  <a:pt x="4617880" y="2249382"/>
                </a:cubicBezTo>
                <a:cubicBezTo>
                  <a:pt x="4617273" y="2249588"/>
                  <a:pt x="4616499" y="2249765"/>
                  <a:pt x="4615559" y="2249913"/>
                </a:cubicBezTo>
                <a:cubicBezTo>
                  <a:pt x="4614619" y="2250060"/>
                  <a:pt x="4613390" y="2250133"/>
                  <a:pt x="4611873" y="2250133"/>
                </a:cubicBezTo>
                <a:cubicBezTo>
                  <a:pt x="4610478" y="2250133"/>
                  <a:pt x="4609280" y="2250060"/>
                  <a:pt x="4608279" y="2249913"/>
                </a:cubicBezTo>
                <a:cubicBezTo>
                  <a:pt x="4607278" y="2249765"/>
                  <a:pt x="4606489" y="2249588"/>
                  <a:pt x="4605912" y="2249382"/>
                </a:cubicBezTo>
                <a:cubicBezTo>
                  <a:pt x="4605335" y="2249176"/>
                  <a:pt x="4604925" y="2248896"/>
                  <a:pt x="4604683" y="2248543"/>
                </a:cubicBezTo>
                <a:cubicBezTo>
                  <a:pt x="4604440" y="2248189"/>
                  <a:pt x="4604319" y="2247777"/>
                  <a:pt x="4604319" y="2247305"/>
                </a:cubicBezTo>
                <a:lnTo>
                  <a:pt x="4604319" y="2147716"/>
                </a:lnTo>
                <a:lnTo>
                  <a:pt x="4604142" y="2147716"/>
                </a:lnTo>
                <a:lnTo>
                  <a:pt x="4563847" y="2247748"/>
                </a:lnTo>
                <a:cubicBezTo>
                  <a:pt x="4563670" y="2248160"/>
                  <a:pt x="4563420" y="2248513"/>
                  <a:pt x="4563096" y="2248808"/>
                </a:cubicBezTo>
                <a:cubicBezTo>
                  <a:pt x="4562772" y="2249102"/>
                  <a:pt x="4562301" y="2249353"/>
                  <a:pt x="4561682" y="2249559"/>
                </a:cubicBezTo>
                <a:cubicBezTo>
                  <a:pt x="4561063" y="2249765"/>
                  <a:pt x="4560327" y="2249913"/>
                  <a:pt x="4559473" y="2250001"/>
                </a:cubicBezTo>
                <a:cubicBezTo>
                  <a:pt x="4558619" y="2250089"/>
                  <a:pt x="4557603" y="2250133"/>
                  <a:pt x="4556424" y="2250133"/>
                </a:cubicBezTo>
                <a:cubicBezTo>
                  <a:pt x="4555187" y="2250133"/>
                  <a:pt x="4554127" y="2250074"/>
                  <a:pt x="4553243" y="2249956"/>
                </a:cubicBezTo>
                <a:cubicBezTo>
                  <a:pt x="4552359" y="2249839"/>
                  <a:pt x="4551623" y="2249677"/>
                  <a:pt x="4551034" y="2249470"/>
                </a:cubicBezTo>
                <a:cubicBezTo>
                  <a:pt x="4550445" y="2249264"/>
                  <a:pt x="4549989" y="2249014"/>
                  <a:pt x="4549664" y="2248720"/>
                </a:cubicBezTo>
                <a:cubicBezTo>
                  <a:pt x="4549340" y="2248425"/>
                  <a:pt x="4549119" y="2248101"/>
                  <a:pt x="4549001" y="2247748"/>
                </a:cubicBezTo>
                <a:lnTo>
                  <a:pt x="4510474" y="2147716"/>
                </a:lnTo>
                <a:lnTo>
                  <a:pt x="4510385" y="2147716"/>
                </a:lnTo>
                <a:lnTo>
                  <a:pt x="4510385" y="2247305"/>
                </a:lnTo>
                <a:cubicBezTo>
                  <a:pt x="4510385" y="2247777"/>
                  <a:pt x="4510264" y="2248189"/>
                  <a:pt x="4510022" y="2248543"/>
                </a:cubicBezTo>
                <a:cubicBezTo>
                  <a:pt x="4509779" y="2248896"/>
                  <a:pt x="4509354" y="2249176"/>
                  <a:pt x="4508747" y="2249382"/>
                </a:cubicBezTo>
                <a:cubicBezTo>
                  <a:pt x="4508140" y="2249588"/>
                  <a:pt x="4507351" y="2249765"/>
                  <a:pt x="4506381" y="2249913"/>
                </a:cubicBezTo>
                <a:cubicBezTo>
                  <a:pt x="4505410" y="2250060"/>
                  <a:pt x="4504166" y="2250133"/>
                  <a:pt x="4502649" y="2250133"/>
                </a:cubicBezTo>
                <a:cubicBezTo>
                  <a:pt x="4501193" y="2250133"/>
                  <a:pt x="4499979" y="2250060"/>
                  <a:pt x="4499009" y="2249913"/>
                </a:cubicBezTo>
                <a:cubicBezTo>
                  <a:pt x="4498038" y="2249765"/>
                  <a:pt x="4497264" y="2249588"/>
                  <a:pt x="4496688" y="2249382"/>
                </a:cubicBezTo>
                <a:cubicBezTo>
                  <a:pt x="4496111" y="2249176"/>
                  <a:pt x="4495717" y="2248896"/>
                  <a:pt x="4495505" y="2248543"/>
                </a:cubicBezTo>
                <a:cubicBezTo>
                  <a:pt x="4495292" y="2248189"/>
                  <a:pt x="4495186" y="2247777"/>
                  <a:pt x="4495186" y="2247305"/>
                </a:cubicBezTo>
                <a:lnTo>
                  <a:pt x="4495186" y="2142149"/>
                </a:lnTo>
                <a:cubicBezTo>
                  <a:pt x="4495186" y="2139675"/>
                  <a:pt x="4495844" y="2137908"/>
                  <a:pt x="4497160" y="2136848"/>
                </a:cubicBezTo>
                <a:cubicBezTo>
                  <a:pt x="4498476" y="2135787"/>
                  <a:pt x="4499942" y="2135257"/>
                  <a:pt x="4501557" y="2135257"/>
                </a:cubicBezTo>
                <a:close/>
                <a:moveTo>
                  <a:pt x="4034832" y="2135257"/>
                </a:moveTo>
                <a:lnTo>
                  <a:pt x="4044164" y="2135257"/>
                </a:lnTo>
                <a:cubicBezTo>
                  <a:pt x="4046078" y="2135257"/>
                  <a:pt x="4047753" y="2135433"/>
                  <a:pt x="4049189" y="2135787"/>
                </a:cubicBezTo>
                <a:cubicBezTo>
                  <a:pt x="4050625" y="2136141"/>
                  <a:pt x="4051881" y="2136700"/>
                  <a:pt x="4052958" y="2137466"/>
                </a:cubicBezTo>
                <a:cubicBezTo>
                  <a:pt x="4054034" y="2138232"/>
                  <a:pt x="4054931" y="2139204"/>
                  <a:pt x="4055649" y="2140382"/>
                </a:cubicBezTo>
                <a:cubicBezTo>
                  <a:pt x="4056367" y="2141560"/>
                  <a:pt x="4056995" y="2142945"/>
                  <a:pt x="4057534" y="2144535"/>
                </a:cubicBezTo>
                <a:lnTo>
                  <a:pt x="4090230" y="2227335"/>
                </a:lnTo>
                <a:lnTo>
                  <a:pt x="4090672" y="2227335"/>
                </a:lnTo>
                <a:lnTo>
                  <a:pt x="4124693" y="2144800"/>
                </a:lnTo>
                <a:cubicBezTo>
                  <a:pt x="4125351" y="2143033"/>
                  <a:pt x="4126069" y="2141531"/>
                  <a:pt x="4126847" y="2140294"/>
                </a:cubicBezTo>
                <a:cubicBezTo>
                  <a:pt x="4127626" y="2139056"/>
                  <a:pt x="4128479" y="2138070"/>
                  <a:pt x="4129406" y="2137333"/>
                </a:cubicBezTo>
                <a:cubicBezTo>
                  <a:pt x="4130334" y="2136597"/>
                  <a:pt x="4131367" y="2136067"/>
                  <a:pt x="4132504" y="2135743"/>
                </a:cubicBezTo>
                <a:cubicBezTo>
                  <a:pt x="4133640" y="2135419"/>
                  <a:pt x="4134957" y="2135257"/>
                  <a:pt x="4136454" y="2135257"/>
                </a:cubicBezTo>
                <a:lnTo>
                  <a:pt x="4146239" y="2135257"/>
                </a:lnTo>
                <a:cubicBezTo>
                  <a:pt x="4147137" y="2135257"/>
                  <a:pt x="4147990" y="2135390"/>
                  <a:pt x="4148798" y="2135654"/>
                </a:cubicBezTo>
                <a:cubicBezTo>
                  <a:pt x="4149606" y="2135919"/>
                  <a:pt x="4150294" y="2136332"/>
                  <a:pt x="4150863" y="2136891"/>
                </a:cubicBezTo>
                <a:cubicBezTo>
                  <a:pt x="4151432" y="2137451"/>
                  <a:pt x="4151896" y="2138158"/>
                  <a:pt x="4152255" y="2139012"/>
                </a:cubicBezTo>
                <a:cubicBezTo>
                  <a:pt x="4152614" y="2139866"/>
                  <a:pt x="4152793" y="2140912"/>
                  <a:pt x="4152793" y="2142149"/>
                </a:cubicBezTo>
                <a:lnTo>
                  <a:pt x="4152793" y="2247305"/>
                </a:lnTo>
                <a:cubicBezTo>
                  <a:pt x="4152793" y="2247777"/>
                  <a:pt x="4152672" y="2248189"/>
                  <a:pt x="4152429" y="2248543"/>
                </a:cubicBezTo>
                <a:cubicBezTo>
                  <a:pt x="4152187" y="2248896"/>
                  <a:pt x="4151762" y="2249176"/>
                  <a:pt x="4151155" y="2249382"/>
                </a:cubicBezTo>
                <a:cubicBezTo>
                  <a:pt x="4150548" y="2249588"/>
                  <a:pt x="4149774" y="2249765"/>
                  <a:pt x="4148834" y="2249913"/>
                </a:cubicBezTo>
                <a:cubicBezTo>
                  <a:pt x="4147894" y="2250060"/>
                  <a:pt x="4146665" y="2250133"/>
                  <a:pt x="4145148" y="2250133"/>
                </a:cubicBezTo>
                <a:cubicBezTo>
                  <a:pt x="4143753" y="2250133"/>
                  <a:pt x="4142554" y="2250060"/>
                  <a:pt x="4141553" y="2249913"/>
                </a:cubicBezTo>
                <a:cubicBezTo>
                  <a:pt x="4140553" y="2249765"/>
                  <a:pt x="4139764" y="2249588"/>
                  <a:pt x="4139187" y="2249382"/>
                </a:cubicBezTo>
                <a:cubicBezTo>
                  <a:pt x="4138610" y="2249176"/>
                  <a:pt x="4138201" y="2248896"/>
                  <a:pt x="4137958" y="2248543"/>
                </a:cubicBezTo>
                <a:cubicBezTo>
                  <a:pt x="4137715" y="2248189"/>
                  <a:pt x="4137594" y="2247777"/>
                  <a:pt x="4137594" y="2247305"/>
                </a:cubicBezTo>
                <a:lnTo>
                  <a:pt x="4137594" y="2147716"/>
                </a:lnTo>
                <a:lnTo>
                  <a:pt x="4137418" y="2147716"/>
                </a:lnTo>
                <a:lnTo>
                  <a:pt x="4097122" y="2247748"/>
                </a:lnTo>
                <a:cubicBezTo>
                  <a:pt x="4096946" y="2248160"/>
                  <a:pt x="4096695" y="2248513"/>
                  <a:pt x="4096371" y="2248808"/>
                </a:cubicBezTo>
                <a:cubicBezTo>
                  <a:pt x="4096047" y="2249102"/>
                  <a:pt x="4095576" y="2249353"/>
                  <a:pt x="4094957" y="2249559"/>
                </a:cubicBezTo>
                <a:cubicBezTo>
                  <a:pt x="4094339" y="2249765"/>
                  <a:pt x="4093602" y="2249913"/>
                  <a:pt x="4092748" y="2250001"/>
                </a:cubicBezTo>
                <a:cubicBezTo>
                  <a:pt x="4091894" y="2250089"/>
                  <a:pt x="4090878" y="2250133"/>
                  <a:pt x="4089700" y="2250133"/>
                </a:cubicBezTo>
                <a:cubicBezTo>
                  <a:pt x="4088462" y="2250133"/>
                  <a:pt x="4087402" y="2250074"/>
                  <a:pt x="4086518" y="2249956"/>
                </a:cubicBezTo>
                <a:cubicBezTo>
                  <a:pt x="4085635" y="2249839"/>
                  <a:pt x="4084898" y="2249677"/>
                  <a:pt x="4084309" y="2249470"/>
                </a:cubicBezTo>
                <a:cubicBezTo>
                  <a:pt x="4083720" y="2249264"/>
                  <a:pt x="4083263" y="2249014"/>
                  <a:pt x="4082939" y="2248720"/>
                </a:cubicBezTo>
                <a:cubicBezTo>
                  <a:pt x="4082615" y="2248425"/>
                  <a:pt x="4082394" y="2248101"/>
                  <a:pt x="4082277" y="2247748"/>
                </a:cubicBezTo>
                <a:lnTo>
                  <a:pt x="4043749" y="2147716"/>
                </a:lnTo>
                <a:lnTo>
                  <a:pt x="4043660" y="2147716"/>
                </a:lnTo>
                <a:lnTo>
                  <a:pt x="4043660" y="2247305"/>
                </a:lnTo>
                <a:cubicBezTo>
                  <a:pt x="4043660" y="2247777"/>
                  <a:pt x="4043539" y="2248189"/>
                  <a:pt x="4043297" y="2248543"/>
                </a:cubicBezTo>
                <a:cubicBezTo>
                  <a:pt x="4043054" y="2248896"/>
                  <a:pt x="4042629" y="2249176"/>
                  <a:pt x="4042022" y="2249382"/>
                </a:cubicBezTo>
                <a:cubicBezTo>
                  <a:pt x="4041415" y="2249588"/>
                  <a:pt x="4040626" y="2249765"/>
                  <a:pt x="4039655" y="2249913"/>
                </a:cubicBezTo>
                <a:cubicBezTo>
                  <a:pt x="4038685" y="2250060"/>
                  <a:pt x="4037441" y="2250133"/>
                  <a:pt x="4035924" y="2250133"/>
                </a:cubicBezTo>
                <a:cubicBezTo>
                  <a:pt x="4034468" y="2250133"/>
                  <a:pt x="4033254" y="2250060"/>
                  <a:pt x="4032284" y="2249913"/>
                </a:cubicBezTo>
                <a:cubicBezTo>
                  <a:pt x="4031313" y="2249765"/>
                  <a:pt x="4030539" y="2249588"/>
                  <a:pt x="4029963" y="2249382"/>
                </a:cubicBezTo>
                <a:cubicBezTo>
                  <a:pt x="4029386" y="2249176"/>
                  <a:pt x="4028992" y="2248896"/>
                  <a:pt x="4028780" y="2248543"/>
                </a:cubicBezTo>
                <a:cubicBezTo>
                  <a:pt x="4028567" y="2248189"/>
                  <a:pt x="4028461" y="2247777"/>
                  <a:pt x="4028461" y="2247305"/>
                </a:cubicBezTo>
                <a:lnTo>
                  <a:pt x="4028461" y="2142149"/>
                </a:lnTo>
                <a:cubicBezTo>
                  <a:pt x="4028461" y="2139675"/>
                  <a:pt x="4029119" y="2137908"/>
                  <a:pt x="4030435" y="2136848"/>
                </a:cubicBezTo>
                <a:cubicBezTo>
                  <a:pt x="4031751" y="2135787"/>
                  <a:pt x="4033217" y="2135257"/>
                  <a:pt x="4034832" y="2135257"/>
                </a:cubicBezTo>
                <a:close/>
                <a:moveTo>
                  <a:pt x="3520525" y="2135257"/>
                </a:moveTo>
                <a:lnTo>
                  <a:pt x="3529858" y="2135257"/>
                </a:lnTo>
                <a:cubicBezTo>
                  <a:pt x="3531771" y="2135257"/>
                  <a:pt x="3533446" y="2135433"/>
                  <a:pt x="3534882" y="2135787"/>
                </a:cubicBezTo>
                <a:cubicBezTo>
                  <a:pt x="3536317" y="2136141"/>
                  <a:pt x="3537574" y="2136700"/>
                  <a:pt x="3538651" y="2137466"/>
                </a:cubicBezTo>
                <a:cubicBezTo>
                  <a:pt x="3539727" y="2138232"/>
                  <a:pt x="3540625" y="2139204"/>
                  <a:pt x="3541342" y="2140382"/>
                </a:cubicBezTo>
                <a:cubicBezTo>
                  <a:pt x="3542060" y="2141560"/>
                  <a:pt x="3542689" y="2142945"/>
                  <a:pt x="3543227" y="2144535"/>
                </a:cubicBezTo>
                <a:lnTo>
                  <a:pt x="3575923" y="2227335"/>
                </a:lnTo>
                <a:lnTo>
                  <a:pt x="3576365" y="2227335"/>
                </a:lnTo>
                <a:lnTo>
                  <a:pt x="3610385" y="2144800"/>
                </a:lnTo>
                <a:cubicBezTo>
                  <a:pt x="3611044" y="2143033"/>
                  <a:pt x="3611762" y="2141531"/>
                  <a:pt x="3612540" y="2140294"/>
                </a:cubicBezTo>
                <a:cubicBezTo>
                  <a:pt x="3613318" y="2139056"/>
                  <a:pt x="3614172" y="2138070"/>
                  <a:pt x="3615100" y="2137333"/>
                </a:cubicBezTo>
                <a:cubicBezTo>
                  <a:pt x="3616026" y="2136597"/>
                  <a:pt x="3617060" y="2136067"/>
                  <a:pt x="3618197" y="2135743"/>
                </a:cubicBezTo>
                <a:cubicBezTo>
                  <a:pt x="3619332" y="2135419"/>
                  <a:pt x="3620649" y="2135257"/>
                  <a:pt x="3622146" y="2135257"/>
                </a:cubicBezTo>
                <a:lnTo>
                  <a:pt x="3631932" y="2135257"/>
                </a:lnTo>
                <a:cubicBezTo>
                  <a:pt x="3632830" y="2135257"/>
                  <a:pt x="3633683" y="2135390"/>
                  <a:pt x="3634491" y="2135654"/>
                </a:cubicBezTo>
                <a:cubicBezTo>
                  <a:pt x="3635299" y="2135919"/>
                  <a:pt x="3635987" y="2136332"/>
                  <a:pt x="3636556" y="2136891"/>
                </a:cubicBezTo>
                <a:cubicBezTo>
                  <a:pt x="3637125" y="2137451"/>
                  <a:pt x="3637588" y="2138158"/>
                  <a:pt x="3637947" y="2139012"/>
                </a:cubicBezTo>
                <a:cubicBezTo>
                  <a:pt x="3638306" y="2139866"/>
                  <a:pt x="3638486" y="2140912"/>
                  <a:pt x="3638486" y="2142149"/>
                </a:cubicBezTo>
                <a:lnTo>
                  <a:pt x="3638486" y="2247305"/>
                </a:lnTo>
                <a:cubicBezTo>
                  <a:pt x="3638486" y="2247777"/>
                  <a:pt x="3638365" y="2248189"/>
                  <a:pt x="3638122" y="2248543"/>
                </a:cubicBezTo>
                <a:cubicBezTo>
                  <a:pt x="3637879" y="2248896"/>
                  <a:pt x="3637455" y="2249176"/>
                  <a:pt x="3636848" y="2249382"/>
                </a:cubicBezTo>
                <a:cubicBezTo>
                  <a:pt x="3636240" y="2249588"/>
                  <a:pt x="3635467" y="2249765"/>
                  <a:pt x="3634527" y="2249913"/>
                </a:cubicBezTo>
                <a:cubicBezTo>
                  <a:pt x="3633586" y="2250060"/>
                  <a:pt x="3632358" y="2250133"/>
                  <a:pt x="3630841" y="2250133"/>
                </a:cubicBezTo>
                <a:cubicBezTo>
                  <a:pt x="3629445" y="2250133"/>
                  <a:pt x="3628247" y="2250060"/>
                  <a:pt x="3627246" y="2249913"/>
                </a:cubicBezTo>
                <a:cubicBezTo>
                  <a:pt x="3626245" y="2249765"/>
                  <a:pt x="3625456" y="2249588"/>
                  <a:pt x="3624879" y="2249382"/>
                </a:cubicBezTo>
                <a:cubicBezTo>
                  <a:pt x="3624302" y="2249176"/>
                  <a:pt x="3623894" y="2248896"/>
                  <a:pt x="3623651" y="2248543"/>
                </a:cubicBezTo>
                <a:cubicBezTo>
                  <a:pt x="3623408" y="2248189"/>
                  <a:pt x="3623287" y="2247777"/>
                  <a:pt x="3623287" y="2247305"/>
                </a:cubicBezTo>
                <a:lnTo>
                  <a:pt x="3623287" y="2147716"/>
                </a:lnTo>
                <a:lnTo>
                  <a:pt x="3623110" y="2147716"/>
                </a:lnTo>
                <a:lnTo>
                  <a:pt x="3582815" y="2247748"/>
                </a:lnTo>
                <a:cubicBezTo>
                  <a:pt x="3582638" y="2248160"/>
                  <a:pt x="3582388" y="2248513"/>
                  <a:pt x="3582064" y="2248808"/>
                </a:cubicBezTo>
                <a:cubicBezTo>
                  <a:pt x="3581740" y="2249102"/>
                  <a:pt x="3581269" y="2249353"/>
                  <a:pt x="3580650" y="2249559"/>
                </a:cubicBezTo>
                <a:cubicBezTo>
                  <a:pt x="3580031" y="2249765"/>
                  <a:pt x="3579295" y="2249913"/>
                  <a:pt x="3578441" y="2250001"/>
                </a:cubicBezTo>
                <a:cubicBezTo>
                  <a:pt x="3577587" y="2250089"/>
                  <a:pt x="3576570" y="2250133"/>
                  <a:pt x="3575393" y="2250133"/>
                </a:cubicBezTo>
                <a:cubicBezTo>
                  <a:pt x="3574155" y="2250133"/>
                  <a:pt x="3573095" y="2250074"/>
                  <a:pt x="3572211" y="2249956"/>
                </a:cubicBezTo>
                <a:cubicBezTo>
                  <a:pt x="3571328" y="2249839"/>
                  <a:pt x="3570591" y="2249677"/>
                  <a:pt x="3570002" y="2249470"/>
                </a:cubicBezTo>
                <a:cubicBezTo>
                  <a:pt x="3569413" y="2249264"/>
                  <a:pt x="3568956" y="2249014"/>
                  <a:pt x="3568632" y="2248720"/>
                </a:cubicBezTo>
                <a:cubicBezTo>
                  <a:pt x="3568308" y="2248425"/>
                  <a:pt x="3568087" y="2248101"/>
                  <a:pt x="3567970" y="2247748"/>
                </a:cubicBezTo>
                <a:lnTo>
                  <a:pt x="3529442" y="2147716"/>
                </a:lnTo>
                <a:lnTo>
                  <a:pt x="3529353" y="2147716"/>
                </a:lnTo>
                <a:lnTo>
                  <a:pt x="3529353" y="2247305"/>
                </a:lnTo>
                <a:cubicBezTo>
                  <a:pt x="3529353" y="2247777"/>
                  <a:pt x="3529233" y="2248189"/>
                  <a:pt x="3528990" y="2248543"/>
                </a:cubicBezTo>
                <a:cubicBezTo>
                  <a:pt x="3528747" y="2248896"/>
                  <a:pt x="3528322" y="2249176"/>
                  <a:pt x="3527715" y="2249382"/>
                </a:cubicBezTo>
                <a:cubicBezTo>
                  <a:pt x="3527108" y="2249588"/>
                  <a:pt x="3526319" y="2249765"/>
                  <a:pt x="3525348" y="2249913"/>
                </a:cubicBezTo>
                <a:cubicBezTo>
                  <a:pt x="3524378" y="2250060"/>
                  <a:pt x="3523134" y="2250133"/>
                  <a:pt x="3521617" y="2250133"/>
                </a:cubicBezTo>
                <a:cubicBezTo>
                  <a:pt x="3520161" y="2250133"/>
                  <a:pt x="3518948" y="2250060"/>
                  <a:pt x="3517977" y="2249913"/>
                </a:cubicBezTo>
                <a:cubicBezTo>
                  <a:pt x="3517006" y="2249765"/>
                  <a:pt x="3516233" y="2249588"/>
                  <a:pt x="3515656" y="2249382"/>
                </a:cubicBezTo>
                <a:cubicBezTo>
                  <a:pt x="3515080" y="2249176"/>
                  <a:pt x="3514685" y="2248896"/>
                  <a:pt x="3514473" y="2248543"/>
                </a:cubicBezTo>
                <a:cubicBezTo>
                  <a:pt x="3514260" y="2248189"/>
                  <a:pt x="3514155" y="2247777"/>
                  <a:pt x="3514155" y="2247305"/>
                </a:cubicBezTo>
                <a:lnTo>
                  <a:pt x="3514155" y="2142149"/>
                </a:lnTo>
                <a:cubicBezTo>
                  <a:pt x="3514155" y="2139675"/>
                  <a:pt x="3514812" y="2137908"/>
                  <a:pt x="3516128" y="2136848"/>
                </a:cubicBezTo>
                <a:cubicBezTo>
                  <a:pt x="3517444" y="2135787"/>
                  <a:pt x="3518909" y="2135257"/>
                  <a:pt x="3520525" y="2135257"/>
                </a:cubicBezTo>
                <a:close/>
                <a:moveTo>
                  <a:pt x="3044275" y="2135257"/>
                </a:moveTo>
                <a:lnTo>
                  <a:pt x="3053607" y="2135257"/>
                </a:lnTo>
                <a:cubicBezTo>
                  <a:pt x="3055521" y="2135257"/>
                  <a:pt x="3057194" y="2135433"/>
                  <a:pt x="3058632" y="2135787"/>
                </a:cubicBezTo>
                <a:cubicBezTo>
                  <a:pt x="3060068" y="2136141"/>
                  <a:pt x="3061324" y="2136700"/>
                  <a:pt x="3062399" y="2137466"/>
                </a:cubicBezTo>
                <a:cubicBezTo>
                  <a:pt x="3063475" y="2138232"/>
                  <a:pt x="3064374" y="2139204"/>
                  <a:pt x="3065092" y="2140382"/>
                </a:cubicBezTo>
                <a:cubicBezTo>
                  <a:pt x="3065809" y="2141560"/>
                  <a:pt x="3066438" y="2142945"/>
                  <a:pt x="3066976" y="2144535"/>
                </a:cubicBezTo>
                <a:lnTo>
                  <a:pt x="3099671" y="2227335"/>
                </a:lnTo>
                <a:lnTo>
                  <a:pt x="3100114" y="2227335"/>
                </a:lnTo>
                <a:lnTo>
                  <a:pt x="3134134" y="2144800"/>
                </a:lnTo>
                <a:cubicBezTo>
                  <a:pt x="3134792" y="2143033"/>
                  <a:pt x="3135511" y="2141531"/>
                  <a:pt x="3136289" y="2140294"/>
                </a:cubicBezTo>
                <a:cubicBezTo>
                  <a:pt x="3137067" y="2139056"/>
                  <a:pt x="3137920" y="2138070"/>
                  <a:pt x="3138847" y="2137333"/>
                </a:cubicBezTo>
                <a:cubicBezTo>
                  <a:pt x="3139776" y="2136597"/>
                  <a:pt x="3140808" y="2136067"/>
                  <a:pt x="3141944" y="2135743"/>
                </a:cubicBezTo>
                <a:cubicBezTo>
                  <a:pt x="3143082" y="2135419"/>
                  <a:pt x="3144398" y="2135257"/>
                  <a:pt x="3145895" y="2135257"/>
                </a:cubicBezTo>
                <a:lnTo>
                  <a:pt x="3155680" y="2135257"/>
                </a:lnTo>
                <a:cubicBezTo>
                  <a:pt x="3156579" y="2135257"/>
                  <a:pt x="3157432" y="2135390"/>
                  <a:pt x="3158240" y="2135654"/>
                </a:cubicBezTo>
                <a:cubicBezTo>
                  <a:pt x="3159047" y="2135919"/>
                  <a:pt x="3159735" y="2136332"/>
                  <a:pt x="3160304" y="2136891"/>
                </a:cubicBezTo>
                <a:cubicBezTo>
                  <a:pt x="3160871" y="2137451"/>
                  <a:pt x="3161337" y="2138158"/>
                  <a:pt x="3161696" y="2139012"/>
                </a:cubicBezTo>
                <a:cubicBezTo>
                  <a:pt x="3162054" y="2139866"/>
                  <a:pt x="3162233" y="2140912"/>
                  <a:pt x="3162233" y="2142149"/>
                </a:cubicBezTo>
                <a:lnTo>
                  <a:pt x="3162233" y="2247305"/>
                </a:lnTo>
                <a:cubicBezTo>
                  <a:pt x="3162233" y="2247777"/>
                  <a:pt x="3162114" y="2248189"/>
                  <a:pt x="3161871" y="2248543"/>
                </a:cubicBezTo>
                <a:cubicBezTo>
                  <a:pt x="3161628" y="2248896"/>
                  <a:pt x="3161202" y="2249176"/>
                  <a:pt x="3160595" y="2249382"/>
                </a:cubicBezTo>
                <a:cubicBezTo>
                  <a:pt x="3159990" y="2249588"/>
                  <a:pt x="3159216" y="2249765"/>
                  <a:pt x="3158275" y="2249913"/>
                </a:cubicBezTo>
                <a:cubicBezTo>
                  <a:pt x="3157335" y="2250060"/>
                  <a:pt x="3156105" y="2250133"/>
                  <a:pt x="3154589" y="2250133"/>
                </a:cubicBezTo>
                <a:cubicBezTo>
                  <a:pt x="3153193" y="2250133"/>
                  <a:pt x="3151995" y="2250060"/>
                  <a:pt x="3150995" y="2249913"/>
                </a:cubicBezTo>
                <a:cubicBezTo>
                  <a:pt x="3149993" y="2249765"/>
                  <a:pt x="3149205" y="2249588"/>
                  <a:pt x="3148628" y="2249382"/>
                </a:cubicBezTo>
                <a:cubicBezTo>
                  <a:pt x="3148051" y="2249176"/>
                  <a:pt x="3147641" y="2248896"/>
                  <a:pt x="3147399" y="2248543"/>
                </a:cubicBezTo>
                <a:cubicBezTo>
                  <a:pt x="3147157" y="2248189"/>
                  <a:pt x="3147036" y="2247777"/>
                  <a:pt x="3147036" y="2247305"/>
                </a:cubicBezTo>
                <a:lnTo>
                  <a:pt x="3147036" y="2147716"/>
                </a:lnTo>
                <a:lnTo>
                  <a:pt x="3146859" y="2147716"/>
                </a:lnTo>
                <a:lnTo>
                  <a:pt x="3106565" y="2247748"/>
                </a:lnTo>
                <a:cubicBezTo>
                  <a:pt x="3106388" y="2248160"/>
                  <a:pt x="3106137" y="2248513"/>
                  <a:pt x="3105814" y="2248808"/>
                </a:cubicBezTo>
                <a:cubicBezTo>
                  <a:pt x="3105489" y="2249102"/>
                  <a:pt x="3105018" y="2249353"/>
                  <a:pt x="3104399" y="2249559"/>
                </a:cubicBezTo>
                <a:cubicBezTo>
                  <a:pt x="3103779" y="2249765"/>
                  <a:pt x="3103045" y="2249913"/>
                  <a:pt x="3102192" y="2250001"/>
                </a:cubicBezTo>
                <a:cubicBezTo>
                  <a:pt x="3101335" y="2250089"/>
                  <a:pt x="3100319" y="2250133"/>
                  <a:pt x="3099141" y="2250133"/>
                </a:cubicBezTo>
                <a:cubicBezTo>
                  <a:pt x="3097904" y="2250133"/>
                  <a:pt x="3096842" y="2250074"/>
                  <a:pt x="3095960" y="2249956"/>
                </a:cubicBezTo>
                <a:cubicBezTo>
                  <a:pt x="3095077" y="2249839"/>
                  <a:pt x="3094340" y="2249677"/>
                  <a:pt x="3093751" y="2249470"/>
                </a:cubicBezTo>
                <a:cubicBezTo>
                  <a:pt x="3093162" y="2249264"/>
                  <a:pt x="3092706" y="2249014"/>
                  <a:pt x="3092383" y="2248720"/>
                </a:cubicBezTo>
                <a:cubicBezTo>
                  <a:pt x="3092058" y="2248425"/>
                  <a:pt x="3091836" y="2248101"/>
                  <a:pt x="3091719" y="2247748"/>
                </a:cubicBezTo>
                <a:lnTo>
                  <a:pt x="3053192" y="2147716"/>
                </a:lnTo>
                <a:lnTo>
                  <a:pt x="3053104" y="2147716"/>
                </a:lnTo>
                <a:lnTo>
                  <a:pt x="3053104" y="2247305"/>
                </a:lnTo>
                <a:cubicBezTo>
                  <a:pt x="3053104" y="2247777"/>
                  <a:pt x="3052983" y="2248189"/>
                  <a:pt x="3052739" y="2248543"/>
                </a:cubicBezTo>
                <a:cubicBezTo>
                  <a:pt x="3052495" y="2248896"/>
                  <a:pt x="3052073" y="2249176"/>
                  <a:pt x="3051465" y="2249382"/>
                </a:cubicBezTo>
                <a:cubicBezTo>
                  <a:pt x="3050858" y="2249588"/>
                  <a:pt x="3050070" y="2249765"/>
                  <a:pt x="3049099" y="2249913"/>
                </a:cubicBezTo>
                <a:cubicBezTo>
                  <a:pt x="3048128" y="2250060"/>
                  <a:pt x="3046884" y="2250133"/>
                  <a:pt x="3045367" y="2250133"/>
                </a:cubicBezTo>
                <a:cubicBezTo>
                  <a:pt x="3043911" y="2250133"/>
                  <a:pt x="3042697" y="2250060"/>
                  <a:pt x="3041726" y="2249913"/>
                </a:cubicBezTo>
                <a:cubicBezTo>
                  <a:pt x="3040756" y="2249765"/>
                  <a:pt x="3039982" y="2249588"/>
                  <a:pt x="3039404" y="2249382"/>
                </a:cubicBezTo>
                <a:cubicBezTo>
                  <a:pt x="3038829" y="2249176"/>
                  <a:pt x="3038433" y="2248896"/>
                  <a:pt x="3038222" y="2248543"/>
                </a:cubicBezTo>
                <a:cubicBezTo>
                  <a:pt x="3038010" y="2248189"/>
                  <a:pt x="3037904" y="2247777"/>
                  <a:pt x="3037904" y="2247305"/>
                </a:cubicBezTo>
                <a:lnTo>
                  <a:pt x="3037904" y="2142149"/>
                </a:lnTo>
                <a:cubicBezTo>
                  <a:pt x="3037904" y="2139675"/>
                  <a:pt x="3038561" y="2137908"/>
                  <a:pt x="3039877" y="2136848"/>
                </a:cubicBezTo>
                <a:cubicBezTo>
                  <a:pt x="3041193" y="2135787"/>
                  <a:pt x="3042660" y="2135257"/>
                  <a:pt x="3044275" y="2135257"/>
                </a:cubicBezTo>
                <a:close/>
                <a:moveTo>
                  <a:pt x="2577551" y="2135257"/>
                </a:moveTo>
                <a:lnTo>
                  <a:pt x="2586884" y="2135257"/>
                </a:lnTo>
                <a:cubicBezTo>
                  <a:pt x="2588798" y="2135257"/>
                  <a:pt x="2590472" y="2135433"/>
                  <a:pt x="2591909" y="2135787"/>
                </a:cubicBezTo>
                <a:cubicBezTo>
                  <a:pt x="2593345" y="2136141"/>
                  <a:pt x="2594602" y="2136700"/>
                  <a:pt x="2595678" y="2137466"/>
                </a:cubicBezTo>
                <a:cubicBezTo>
                  <a:pt x="2596754" y="2138232"/>
                  <a:pt x="2597651" y="2139204"/>
                  <a:pt x="2598370" y="2140382"/>
                </a:cubicBezTo>
                <a:cubicBezTo>
                  <a:pt x="2599088" y="2141560"/>
                  <a:pt x="2599716" y="2142945"/>
                  <a:pt x="2600255" y="2144535"/>
                </a:cubicBezTo>
                <a:lnTo>
                  <a:pt x="2632953" y="2227335"/>
                </a:lnTo>
                <a:lnTo>
                  <a:pt x="2633395" y="2227335"/>
                </a:lnTo>
                <a:lnTo>
                  <a:pt x="2667418" y="2144800"/>
                </a:lnTo>
                <a:cubicBezTo>
                  <a:pt x="2668075" y="2143033"/>
                  <a:pt x="2668793" y="2141531"/>
                  <a:pt x="2669571" y="2140294"/>
                </a:cubicBezTo>
                <a:cubicBezTo>
                  <a:pt x="2670349" y="2139056"/>
                  <a:pt x="2671203" y="2138070"/>
                  <a:pt x="2672131" y="2137333"/>
                </a:cubicBezTo>
                <a:cubicBezTo>
                  <a:pt x="2673058" y="2136597"/>
                  <a:pt x="2674091" y="2136067"/>
                  <a:pt x="2675227" y="2135743"/>
                </a:cubicBezTo>
                <a:cubicBezTo>
                  <a:pt x="2676364" y="2135419"/>
                  <a:pt x="2677680" y="2135257"/>
                  <a:pt x="2679178" y="2135257"/>
                </a:cubicBezTo>
                <a:lnTo>
                  <a:pt x="2688963" y="2135257"/>
                </a:lnTo>
                <a:cubicBezTo>
                  <a:pt x="2689861" y="2135257"/>
                  <a:pt x="2690714" y="2135390"/>
                  <a:pt x="2691522" y="2135654"/>
                </a:cubicBezTo>
                <a:cubicBezTo>
                  <a:pt x="2692330" y="2135919"/>
                  <a:pt x="2693018" y="2136332"/>
                  <a:pt x="2693587" y="2136891"/>
                </a:cubicBezTo>
                <a:cubicBezTo>
                  <a:pt x="2694155" y="2137451"/>
                  <a:pt x="2694620" y="2138158"/>
                  <a:pt x="2694979" y="2139012"/>
                </a:cubicBezTo>
                <a:cubicBezTo>
                  <a:pt x="2695337" y="2139866"/>
                  <a:pt x="2695517" y="2140912"/>
                  <a:pt x="2695517" y="2142149"/>
                </a:cubicBezTo>
                <a:lnTo>
                  <a:pt x="2695517" y="2247305"/>
                </a:lnTo>
                <a:cubicBezTo>
                  <a:pt x="2695517" y="2247777"/>
                  <a:pt x="2695396" y="2248189"/>
                  <a:pt x="2695153" y="2248543"/>
                </a:cubicBezTo>
                <a:cubicBezTo>
                  <a:pt x="2694911" y="2248896"/>
                  <a:pt x="2694486" y="2249176"/>
                  <a:pt x="2693879" y="2249382"/>
                </a:cubicBezTo>
                <a:cubicBezTo>
                  <a:pt x="2693272" y="2249588"/>
                  <a:pt x="2692498" y="2249765"/>
                  <a:pt x="2691558" y="2249913"/>
                </a:cubicBezTo>
                <a:cubicBezTo>
                  <a:pt x="2690617" y="2250060"/>
                  <a:pt x="2689389" y="2250133"/>
                  <a:pt x="2687872" y="2250133"/>
                </a:cubicBezTo>
                <a:cubicBezTo>
                  <a:pt x="2686476" y="2250133"/>
                  <a:pt x="2685278" y="2250060"/>
                  <a:pt x="2684277" y="2249913"/>
                </a:cubicBezTo>
                <a:cubicBezTo>
                  <a:pt x="2683276" y="2249765"/>
                  <a:pt x="2682487" y="2249588"/>
                  <a:pt x="2681911" y="2249382"/>
                </a:cubicBezTo>
                <a:cubicBezTo>
                  <a:pt x="2681334" y="2249176"/>
                  <a:pt x="2680924" y="2248896"/>
                  <a:pt x="2680682" y="2248543"/>
                </a:cubicBezTo>
                <a:cubicBezTo>
                  <a:pt x="2680439" y="2248189"/>
                  <a:pt x="2680318" y="2247777"/>
                  <a:pt x="2680318" y="2247305"/>
                </a:cubicBezTo>
                <a:lnTo>
                  <a:pt x="2680318" y="2147716"/>
                </a:lnTo>
                <a:lnTo>
                  <a:pt x="2680141" y="2147716"/>
                </a:lnTo>
                <a:lnTo>
                  <a:pt x="2639845" y="2247748"/>
                </a:lnTo>
                <a:cubicBezTo>
                  <a:pt x="2639669" y="2248160"/>
                  <a:pt x="2639419" y="2248513"/>
                  <a:pt x="2639095" y="2248808"/>
                </a:cubicBezTo>
                <a:cubicBezTo>
                  <a:pt x="2638770" y="2249102"/>
                  <a:pt x="2638299" y="2249353"/>
                  <a:pt x="2637680" y="2249559"/>
                </a:cubicBezTo>
                <a:cubicBezTo>
                  <a:pt x="2637061" y="2249765"/>
                  <a:pt x="2636325" y="2249913"/>
                  <a:pt x="2635471" y="2250001"/>
                </a:cubicBezTo>
                <a:cubicBezTo>
                  <a:pt x="2634617" y="2250089"/>
                  <a:pt x="2633601" y="2250133"/>
                  <a:pt x="2632423" y="2250133"/>
                </a:cubicBezTo>
                <a:cubicBezTo>
                  <a:pt x="2631185" y="2250133"/>
                  <a:pt x="2630125" y="2250074"/>
                  <a:pt x="2629240" y="2249956"/>
                </a:cubicBezTo>
                <a:cubicBezTo>
                  <a:pt x="2628359" y="2249839"/>
                  <a:pt x="2627620" y="2249677"/>
                  <a:pt x="2627031" y="2249470"/>
                </a:cubicBezTo>
                <a:cubicBezTo>
                  <a:pt x="2626443" y="2249264"/>
                  <a:pt x="2625986" y="2249014"/>
                  <a:pt x="2625662" y="2248720"/>
                </a:cubicBezTo>
                <a:cubicBezTo>
                  <a:pt x="2625338" y="2248425"/>
                  <a:pt x="2625117" y="2248101"/>
                  <a:pt x="2624998" y="2247748"/>
                </a:cubicBezTo>
                <a:lnTo>
                  <a:pt x="2586468" y="2147716"/>
                </a:lnTo>
                <a:lnTo>
                  <a:pt x="2586380" y="2147716"/>
                </a:lnTo>
                <a:lnTo>
                  <a:pt x="2586380" y="2247305"/>
                </a:lnTo>
                <a:cubicBezTo>
                  <a:pt x="2586380" y="2247777"/>
                  <a:pt x="2586259" y="2248189"/>
                  <a:pt x="2586017" y="2248543"/>
                </a:cubicBezTo>
                <a:cubicBezTo>
                  <a:pt x="2585774" y="2248896"/>
                  <a:pt x="2585349" y="2249176"/>
                  <a:pt x="2584742" y="2249382"/>
                </a:cubicBezTo>
                <a:cubicBezTo>
                  <a:pt x="2584134" y="2249588"/>
                  <a:pt x="2583346" y="2249765"/>
                  <a:pt x="2582375" y="2249913"/>
                </a:cubicBezTo>
                <a:cubicBezTo>
                  <a:pt x="2581404" y="2250060"/>
                  <a:pt x="2580161" y="2250133"/>
                  <a:pt x="2578644" y="2250133"/>
                </a:cubicBezTo>
                <a:cubicBezTo>
                  <a:pt x="2577187" y="2250133"/>
                  <a:pt x="2575974" y="2250060"/>
                  <a:pt x="2575003" y="2249913"/>
                </a:cubicBezTo>
                <a:cubicBezTo>
                  <a:pt x="2574033" y="2249765"/>
                  <a:pt x="2573259" y="2249588"/>
                  <a:pt x="2572682" y="2249382"/>
                </a:cubicBezTo>
                <a:cubicBezTo>
                  <a:pt x="2572105" y="2249176"/>
                  <a:pt x="2571711" y="2248896"/>
                  <a:pt x="2571499" y="2248543"/>
                </a:cubicBezTo>
                <a:cubicBezTo>
                  <a:pt x="2571287" y="2248189"/>
                  <a:pt x="2571180" y="2247777"/>
                  <a:pt x="2571180" y="2247305"/>
                </a:cubicBezTo>
                <a:lnTo>
                  <a:pt x="2571180" y="2142149"/>
                </a:lnTo>
                <a:cubicBezTo>
                  <a:pt x="2571180" y="2139675"/>
                  <a:pt x="2571839" y="2137908"/>
                  <a:pt x="2573154" y="2136848"/>
                </a:cubicBezTo>
                <a:cubicBezTo>
                  <a:pt x="2574471" y="2135787"/>
                  <a:pt x="2575936" y="2135257"/>
                  <a:pt x="2577551" y="2135257"/>
                </a:cubicBezTo>
                <a:close/>
                <a:moveTo>
                  <a:pt x="2101298" y="2135257"/>
                </a:moveTo>
                <a:lnTo>
                  <a:pt x="2110630" y="2135257"/>
                </a:lnTo>
                <a:cubicBezTo>
                  <a:pt x="2112545" y="2135257"/>
                  <a:pt x="2114220" y="2135433"/>
                  <a:pt x="2115656" y="2135787"/>
                </a:cubicBezTo>
                <a:cubicBezTo>
                  <a:pt x="2117092" y="2136141"/>
                  <a:pt x="2118349" y="2136700"/>
                  <a:pt x="2119424" y="2137466"/>
                </a:cubicBezTo>
                <a:cubicBezTo>
                  <a:pt x="2120500" y="2138232"/>
                  <a:pt x="2121398" y="2139204"/>
                  <a:pt x="2122116" y="2140382"/>
                </a:cubicBezTo>
                <a:cubicBezTo>
                  <a:pt x="2122833" y="2141560"/>
                  <a:pt x="2123462" y="2142945"/>
                  <a:pt x="2124000" y="2144535"/>
                </a:cubicBezTo>
                <a:lnTo>
                  <a:pt x="2156695" y="2227335"/>
                </a:lnTo>
                <a:lnTo>
                  <a:pt x="2157138" y="2227335"/>
                </a:lnTo>
                <a:lnTo>
                  <a:pt x="2191158" y="2144800"/>
                </a:lnTo>
                <a:cubicBezTo>
                  <a:pt x="2191816" y="2143033"/>
                  <a:pt x="2192535" y="2141531"/>
                  <a:pt x="2193312" y="2140294"/>
                </a:cubicBezTo>
                <a:cubicBezTo>
                  <a:pt x="2194091" y="2139056"/>
                  <a:pt x="2194944" y="2138070"/>
                  <a:pt x="2195871" y="2137333"/>
                </a:cubicBezTo>
                <a:cubicBezTo>
                  <a:pt x="2196799" y="2136597"/>
                  <a:pt x="2197831" y="2136067"/>
                  <a:pt x="2198969" y="2135743"/>
                </a:cubicBezTo>
                <a:cubicBezTo>
                  <a:pt x="2200106" y="2135419"/>
                  <a:pt x="2201422" y="2135257"/>
                  <a:pt x="2202920" y="2135257"/>
                </a:cubicBezTo>
                <a:lnTo>
                  <a:pt x="2212707" y="2135257"/>
                </a:lnTo>
                <a:cubicBezTo>
                  <a:pt x="2213603" y="2135257"/>
                  <a:pt x="2214458" y="2135390"/>
                  <a:pt x="2215266" y="2135654"/>
                </a:cubicBezTo>
                <a:cubicBezTo>
                  <a:pt x="2216073" y="2135919"/>
                  <a:pt x="2216761" y="2136332"/>
                  <a:pt x="2217330" y="2136891"/>
                </a:cubicBezTo>
                <a:cubicBezTo>
                  <a:pt x="2217900" y="2137451"/>
                  <a:pt x="2218363" y="2138158"/>
                  <a:pt x="2218722" y="2139012"/>
                </a:cubicBezTo>
                <a:cubicBezTo>
                  <a:pt x="2219082" y="2139866"/>
                  <a:pt x="2219261" y="2140912"/>
                  <a:pt x="2219261" y="2142149"/>
                </a:cubicBezTo>
                <a:lnTo>
                  <a:pt x="2219261" y="2247305"/>
                </a:lnTo>
                <a:cubicBezTo>
                  <a:pt x="2219261" y="2247777"/>
                  <a:pt x="2219140" y="2248189"/>
                  <a:pt x="2218897" y="2248543"/>
                </a:cubicBezTo>
                <a:cubicBezTo>
                  <a:pt x="2218654" y="2248896"/>
                  <a:pt x="2218229" y="2249176"/>
                  <a:pt x="2217623" y="2249382"/>
                </a:cubicBezTo>
                <a:cubicBezTo>
                  <a:pt x="2217016" y="2249588"/>
                  <a:pt x="2216241" y="2249765"/>
                  <a:pt x="2215302" y="2249913"/>
                </a:cubicBezTo>
                <a:cubicBezTo>
                  <a:pt x="2214362" y="2250060"/>
                  <a:pt x="2213131" y="2250133"/>
                  <a:pt x="2211615" y="2250133"/>
                </a:cubicBezTo>
                <a:cubicBezTo>
                  <a:pt x="2210219" y="2250133"/>
                  <a:pt x="2209022" y="2250060"/>
                  <a:pt x="2208019" y="2249913"/>
                </a:cubicBezTo>
                <a:cubicBezTo>
                  <a:pt x="2207018" y="2249765"/>
                  <a:pt x="2206229" y="2249588"/>
                  <a:pt x="2205652" y="2249382"/>
                </a:cubicBezTo>
                <a:cubicBezTo>
                  <a:pt x="2205076" y="2249176"/>
                  <a:pt x="2204666" y="2248896"/>
                  <a:pt x="2204424" y="2248543"/>
                </a:cubicBezTo>
                <a:cubicBezTo>
                  <a:pt x="2204180" y="2248189"/>
                  <a:pt x="2204060" y="2247777"/>
                  <a:pt x="2204060" y="2247305"/>
                </a:cubicBezTo>
                <a:lnTo>
                  <a:pt x="2204060" y="2147716"/>
                </a:lnTo>
                <a:lnTo>
                  <a:pt x="2203884" y="2147716"/>
                </a:lnTo>
                <a:lnTo>
                  <a:pt x="2163587" y="2247748"/>
                </a:lnTo>
                <a:cubicBezTo>
                  <a:pt x="2163410" y="2248160"/>
                  <a:pt x="2163160" y="2248513"/>
                  <a:pt x="2162837" y="2248808"/>
                </a:cubicBezTo>
                <a:cubicBezTo>
                  <a:pt x="2162513" y="2249102"/>
                  <a:pt x="2162042" y="2249353"/>
                  <a:pt x="2161423" y="2249559"/>
                </a:cubicBezTo>
                <a:cubicBezTo>
                  <a:pt x="2160804" y="2249765"/>
                  <a:pt x="2160068" y="2249913"/>
                  <a:pt x="2159213" y="2250001"/>
                </a:cubicBezTo>
                <a:cubicBezTo>
                  <a:pt x="2158360" y="2250089"/>
                  <a:pt x="2157343" y="2250133"/>
                  <a:pt x="2156164" y="2250133"/>
                </a:cubicBezTo>
                <a:cubicBezTo>
                  <a:pt x="2154928" y="2250133"/>
                  <a:pt x="2153868" y="2250074"/>
                  <a:pt x="2152983" y="2249956"/>
                </a:cubicBezTo>
                <a:cubicBezTo>
                  <a:pt x="2152100" y="2249839"/>
                  <a:pt x="2151363" y="2249677"/>
                  <a:pt x="2150776" y="2249470"/>
                </a:cubicBezTo>
                <a:cubicBezTo>
                  <a:pt x="2150186" y="2249264"/>
                  <a:pt x="2149729" y="2249014"/>
                  <a:pt x="2149406" y="2248720"/>
                </a:cubicBezTo>
                <a:cubicBezTo>
                  <a:pt x="2149081" y="2248425"/>
                  <a:pt x="2148861" y="2248101"/>
                  <a:pt x="2148742" y="2247748"/>
                </a:cubicBezTo>
                <a:lnTo>
                  <a:pt x="2110215" y="2147716"/>
                </a:lnTo>
                <a:lnTo>
                  <a:pt x="2110126" y="2147716"/>
                </a:lnTo>
                <a:lnTo>
                  <a:pt x="2110126" y="2247305"/>
                </a:lnTo>
                <a:cubicBezTo>
                  <a:pt x="2110126" y="2247777"/>
                  <a:pt x="2110006" y="2248189"/>
                  <a:pt x="2109762" y="2248543"/>
                </a:cubicBezTo>
                <a:cubicBezTo>
                  <a:pt x="2109520" y="2248896"/>
                  <a:pt x="2109095" y="2249176"/>
                  <a:pt x="2108488" y="2249382"/>
                </a:cubicBezTo>
                <a:cubicBezTo>
                  <a:pt x="2107881" y="2249588"/>
                  <a:pt x="2107093" y="2249765"/>
                  <a:pt x="2106122" y="2249913"/>
                </a:cubicBezTo>
                <a:cubicBezTo>
                  <a:pt x="2105151" y="2250060"/>
                  <a:pt x="2103907" y="2250133"/>
                  <a:pt x="2102392" y="2250133"/>
                </a:cubicBezTo>
                <a:cubicBezTo>
                  <a:pt x="2100934" y="2250133"/>
                  <a:pt x="2099721" y="2250060"/>
                  <a:pt x="2098751" y="2249913"/>
                </a:cubicBezTo>
                <a:cubicBezTo>
                  <a:pt x="2097779" y="2249765"/>
                  <a:pt x="2097006" y="2249588"/>
                  <a:pt x="2096430" y="2249382"/>
                </a:cubicBezTo>
                <a:cubicBezTo>
                  <a:pt x="2095853" y="2249176"/>
                  <a:pt x="2095460" y="2248896"/>
                  <a:pt x="2095247" y="2248543"/>
                </a:cubicBezTo>
                <a:cubicBezTo>
                  <a:pt x="2095034" y="2248189"/>
                  <a:pt x="2094928" y="2247777"/>
                  <a:pt x="2094928" y="2247305"/>
                </a:cubicBezTo>
                <a:lnTo>
                  <a:pt x="2094928" y="2142149"/>
                </a:lnTo>
                <a:cubicBezTo>
                  <a:pt x="2094928" y="2139675"/>
                  <a:pt x="2095586" y="2137908"/>
                  <a:pt x="2096901" y="2136848"/>
                </a:cubicBezTo>
                <a:cubicBezTo>
                  <a:pt x="2098218" y="2135787"/>
                  <a:pt x="2099684" y="2135257"/>
                  <a:pt x="2101298" y="2135257"/>
                </a:cubicBezTo>
                <a:close/>
                <a:moveTo>
                  <a:pt x="1634569" y="2135257"/>
                </a:moveTo>
                <a:lnTo>
                  <a:pt x="1643902" y="2135257"/>
                </a:lnTo>
                <a:cubicBezTo>
                  <a:pt x="1645815" y="2135257"/>
                  <a:pt x="1647502" y="2135433"/>
                  <a:pt x="1648938" y="2135787"/>
                </a:cubicBezTo>
                <a:cubicBezTo>
                  <a:pt x="1650374" y="2136141"/>
                  <a:pt x="1651630" y="2136700"/>
                  <a:pt x="1652707" y="2137466"/>
                </a:cubicBezTo>
                <a:cubicBezTo>
                  <a:pt x="1653783" y="2138232"/>
                  <a:pt x="1654680" y="2139204"/>
                  <a:pt x="1655398" y="2140382"/>
                </a:cubicBezTo>
                <a:cubicBezTo>
                  <a:pt x="1656116" y="2141560"/>
                  <a:pt x="1656745" y="2142945"/>
                  <a:pt x="1657283" y="2144535"/>
                </a:cubicBezTo>
                <a:lnTo>
                  <a:pt x="1689978" y="2227335"/>
                </a:lnTo>
                <a:lnTo>
                  <a:pt x="1690419" y="2227335"/>
                </a:lnTo>
                <a:lnTo>
                  <a:pt x="1724440" y="2144800"/>
                </a:lnTo>
                <a:cubicBezTo>
                  <a:pt x="1725098" y="2143033"/>
                  <a:pt x="1725815" y="2141531"/>
                  <a:pt x="1726594" y="2140294"/>
                </a:cubicBezTo>
                <a:cubicBezTo>
                  <a:pt x="1727373" y="2139056"/>
                  <a:pt x="1728226" y="2138070"/>
                  <a:pt x="1729153" y="2137333"/>
                </a:cubicBezTo>
                <a:cubicBezTo>
                  <a:pt x="1730082" y="2136597"/>
                  <a:pt x="1731114" y="2136067"/>
                  <a:pt x="1732250" y="2135743"/>
                </a:cubicBezTo>
                <a:cubicBezTo>
                  <a:pt x="1733387" y="2135419"/>
                  <a:pt x="1734704" y="2135257"/>
                  <a:pt x="1736200" y="2135257"/>
                </a:cubicBezTo>
                <a:lnTo>
                  <a:pt x="1745985" y="2135257"/>
                </a:lnTo>
                <a:cubicBezTo>
                  <a:pt x="1746884" y="2135257"/>
                  <a:pt x="1747738" y="2135390"/>
                  <a:pt x="1748545" y="2135654"/>
                </a:cubicBezTo>
                <a:cubicBezTo>
                  <a:pt x="1749353" y="2135919"/>
                  <a:pt x="1750041" y="2136332"/>
                  <a:pt x="1750610" y="2136891"/>
                </a:cubicBezTo>
                <a:cubicBezTo>
                  <a:pt x="1751179" y="2137451"/>
                  <a:pt x="1751642" y="2138158"/>
                  <a:pt x="1752002" y="2139012"/>
                </a:cubicBezTo>
                <a:cubicBezTo>
                  <a:pt x="1752360" y="2139866"/>
                  <a:pt x="1752540" y="2140912"/>
                  <a:pt x="1752540" y="2142149"/>
                </a:cubicBezTo>
                <a:lnTo>
                  <a:pt x="1752540" y="2247305"/>
                </a:lnTo>
                <a:cubicBezTo>
                  <a:pt x="1752540" y="2247777"/>
                  <a:pt x="1752419" y="2248189"/>
                  <a:pt x="1752176" y="2248543"/>
                </a:cubicBezTo>
                <a:cubicBezTo>
                  <a:pt x="1751934" y="2248896"/>
                  <a:pt x="1751509" y="2249176"/>
                  <a:pt x="1750902" y="2249382"/>
                </a:cubicBezTo>
                <a:cubicBezTo>
                  <a:pt x="1750295" y="2249588"/>
                  <a:pt x="1749521" y="2249765"/>
                  <a:pt x="1748581" y="2249913"/>
                </a:cubicBezTo>
                <a:cubicBezTo>
                  <a:pt x="1747640" y="2250060"/>
                  <a:pt x="1746411" y="2250133"/>
                  <a:pt x="1744895" y="2250133"/>
                </a:cubicBezTo>
                <a:cubicBezTo>
                  <a:pt x="1743499" y="2250133"/>
                  <a:pt x="1742301" y="2250060"/>
                  <a:pt x="1741301" y="2249913"/>
                </a:cubicBezTo>
                <a:cubicBezTo>
                  <a:pt x="1740299" y="2249765"/>
                  <a:pt x="1739510" y="2249588"/>
                  <a:pt x="1738934" y="2249382"/>
                </a:cubicBezTo>
                <a:cubicBezTo>
                  <a:pt x="1738357" y="2249176"/>
                  <a:pt x="1737947" y="2248896"/>
                  <a:pt x="1737705" y="2248543"/>
                </a:cubicBezTo>
                <a:cubicBezTo>
                  <a:pt x="1737462" y="2248189"/>
                  <a:pt x="1737341" y="2247777"/>
                  <a:pt x="1737341" y="2247305"/>
                </a:cubicBezTo>
                <a:lnTo>
                  <a:pt x="1737341" y="2147716"/>
                </a:lnTo>
                <a:lnTo>
                  <a:pt x="1737165" y="2147716"/>
                </a:lnTo>
                <a:lnTo>
                  <a:pt x="1696870" y="2247748"/>
                </a:lnTo>
                <a:cubicBezTo>
                  <a:pt x="1696693" y="2248160"/>
                  <a:pt x="1696444" y="2248513"/>
                  <a:pt x="1696119" y="2248808"/>
                </a:cubicBezTo>
                <a:cubicBezTo>
                  <a:pt x="1695794" y="2249102"/>
                  <a:pt x="1695324" y="2249353"/>
                  <a:pt x="1694706" y="2249559"/>
                </a:cubicBezTo>
                <a:cubicBezTo>
                  <a:pt x="1694087" y="2249765"/>
                  <a:pt x="1693350" y="2249913"/>
                  <a:pt x="1692496" y="2250001"/>
                </a:cubicBezTo>
                <a:cubicBezTo>
                  <a:pt x="1691643" y="2250089"/>
                  <a:pt x="1690626" y="2250133"/>
                  <a:pt x="1689448" y="2250133"/>
                </a:cubicBezTo>
                <a:cubicBezTo>
                  <a:pt x="1688211" y="2250133"/>
                  <a:pt x="1687151" y="2250074"/>
                  <a:pt x="1686266" y="2249956"/>
                </a:cubicBezTo>
                <a:cubicBezTo>
                  <a:pt x="1685383" y="2249839"/>
                  <a:pt x="1684647" y="2249677"/>
                  <a:pt x="1684058" y="2249470"/>
                </a:cubicBezTo>
                <a:cubicBezTo>
                  <a:pt x="1683468" y="2249264"/>
                  <a:pt x="1683012" y="2249014"/>
                  <a:pt x="1682687" y="2248720"/>
                </a:cubicBezTo>
                <a:cubicBezTo>
                  <a:pt x="1682363" y="2248425"/>
                  <a:pt x="1682142" y="2248101"/>
                  <a:pt x="1682025" y="2247748"/>
                </a:cubicBezTo>
                <a:lnTo>
                  <a:pt x="1643486" y="2147716"/>
                </a:lnTo>
                <a:lnTo>
                  <a:pt x="1643397" y="2147716"/>
                </a:lnTo>
                <a:lnTo>
                  <a:pt x="1643397" y="2247305"/>
                </a:lnTo>
                <a:cubicBezTo>
                  <a:pt x="1643397" y="2247777"/>
                  <a:pt x="1643276" y="2248189"/>
                  <a:pt x="1643033" y="2248543"/>
                </a:cubicBezTo>
                <a:cubicBezTo>
                  <a:pt x="1642792" y="2248896"/>
                  <a:pt x="1642367" y="2249176"/>
                  <a:pt x="1641760" y="2249382"/>
                </a:cubicBezTo>
                <a:cubicBezTo>
                  <a:pt x="1641152" y="2249588"/>
                  <a:pt x="1640363" y="2249765"/>
                  <a:pt x="1639392" y="2249913"/>
                </a:cubicBezTo>
                <a:cubicBezTo>
                  <a:pt x="1638422" y="2250060"/>
                  <a:pt x="1637178" y="2250133"/>
                  <a:pt x="1635661" y="2250133"/>
                </a:cubicBezTo>
                <a:cubicBezTo>
                  <a:pt x="1634205" y="2250133"/>
                  <a:pt x="1632991" y="2250060"/>
                  <a:pt x="1632021" y="2249913"/>
                </a:cubicBezTo>
                <a:cubicBezTo>
                  <a:pt x="1631050" y="2249765"/>
                  <a:pt x="1630276" y="2249588"/>
                  <a:pt x="1629700" y="2249382"/>
                </a:cubicBezTo>
                <a:cubicBezTo>
                  <a:pt x="1629123" y="2249176"/>
                  <a:pt x="1628729" y="2248896"/>
                  <a:pt x="1628516" y="2248543"/>
                </a:cubicBezTo>
                <a:cubicBezTo>
                  <a:pt x="1628304" y="2248189"/>
                  <a:pt x="1628199" y="2247777"/>
                  <a:pt x="1628199" y="2247305"/>
                </a:cubicBezTo>
                <a:lnTo>
                  <a:pt x="1628199" y="2142149"/>
                </a:lnTo>
                <a:cubicBezTo>
                  <a:pt x="1628199" y="2139675"/>
                  <a:pt x="1628856" y="2137908"/>
                  <a:pt x="1630172" y="2136848"/>
                </a:cubicBezTo>
                <a:cubicBezTo>
                  <a:pt x="1631488" y="2135787"/>
                  <a:pt x="1632954" y="2135257"/>
                  <a:pt x="1634569" y="2135257"/>
                </a:cubicBezTo>
                <a:close/>
                <a:moveTo>
                  <a:pt x="1158322" y="2135257"/>
                </a:moveTo>
                <a:lnTo>
                  <a:pt x="1167654" y="2135257"/>
                </a:lnTo>
                <a:cubicBezTo>
                  <a:pt x="1169567" y="2135257"/>
                  <a:pt x="1171243" y="2135433"/>
                  <a:pt x="1172678" y="2135787"/>
                </a:cubicBezTo>
                <a:cubicBezTo>
                  <a:pt x="1174114" y="2136141"/>
                  <a:pt x="1175370" y="2136700"/>
                  <a:pt x="1176446" y="2137466"/>
                </a:cubicBezTo>
                <a:cubicBezTo>
                  <a:pt x="1177524" y="2138232"/>
                  <a:pt x="1178420" y="2139204"/>
                  <a:pt x="1179139" y="2140382"/>
                </a:cubicBezTo>
                <a:cubicBezTo>
                  <a:pt x="1179857" y="2141560"/>
                  <a:pt x="1180484" y="2142945"/>
                  <a:pt x="1181023" y="2144535"/>
                </a:cubicBezTo>
                <a:lnTo>
                  <a:pt x="1213717" y="2227335"/>
                </a:lnTo>
                <a:lnTo>
                  <a:pt x="1214159" y="2227335"/>
                </a:lnTo>
                <a:lnTo>
                  <a:pt x="1248181" y="2144800"/>
                </a:lnTo>
                <a:cubicBezTo>
                  <a:pt x="1248840" y="2143033"/>
                  <a:pt x="1249558" y="2141531"/>
                  <a:pt x="1250337" y="2140294"/>
                </a:cubicBezTo>
                <a:cubicBezTo>
                  <a:pt x="1251115" y="2139056"/>
                  <a:pt x="1251968" y="2138070"/>
                  <a:pt x="1252895" y="2137333"/>
                </a:cubicBezTo>
                <a:cubicBezTo>
                  <a:pt x="1253824" y="2136597"/>
                  <a:pt x="1254856" y="2136067"/>
                  <a:pt x="1255992" y="2135743"/>
                </a:cubicBezTo>
                <a:cubicBezTo>
                  <a:pt x="1257129" y="2135419"/>
                  <a:pt x="1258446" y="2135257"/>
                  <a:pt x="1259943" y="2135257"/>
                </a:cubicBezTo>
                <a:lnTo>
                  <a:pt x="1269727" y="2135257"/>
                </a:lnTo>
                <a:cubicBezTo>
                  <a:pt x="1270627" y="2135257"/>
                  <a:pt x="1271479" y="2135390"/>
                  <a:pt x="1272288" y="2135654"/>
                </a:cubicBezTo>
                <a:cubicBezTo>
                  <a:pt x="1273095" y="2135919"/>
                  <a:pt x="1273784" y="2136332"/>
                  <a:pt x="1274352" y="2136891"/>
                </a:cubicBezTo>
                <a:cubicBezTo>
                  <a:pt x="1274921" y="2137451"/>
                  <a:pt x="1275386" y="2138158"/>
                  <a:pt x="1275744" y="2139012"/>
                </a:cubicBezTo>
                <a:cubicBezTo>
                  <a:pt x="1276104" y="2139866"/>
                  <a:pt x="1276283" y="2140912"/>
                  <a:pt x="1276283" y="2142149"/>
                </a:cubicBezTo>
                <a:lnTo>
                  <a:pt x="1276283" y="2247305"/>
                </a:lnTo>
                <a:cubicBezTo>
                  <a:pt x="1276283" y="2247777"/>
                  <a:pt x="1276162" y="2248189"/>
                  <a:pt x="1275919" y="2248543"/>
                </a:cubicBezTo>
                <a:cubicBezTo>
                  <a:pt x="1275676" y="2248896"/>
                  <a:pt x="1275252" y="2249176"/>
                  <a:pt x="1274644" y="2249382"/>
                </a:cubicBezTo>
                <a:cubicBezTo>
                  <a:pt x="1274037" y="2249588"/>
                  <a:pt x="1273263" y="2249765"/>
                  <a:pt x="1272323" y="2249913"/>
                </a:cubicBezTo>
                <a:cubicBezTo>
                  <a:pt x="1271382" y="2250060"/>
                  <a:pt x="1270154" y="2250133"/>
                  <a:pt x="1268638" y="2250133"/>
                </a:cubicBezTo>
                <a:cubicBezTo>
                  <a:pt x="1267242" y="2250133"/>
                  <a:pt x="1266045" y="2250060"/>
                  <a:pt x="1265042" y="2249913"/>
                </a:cubicBezTo>
                <a:cubicBezTo>
                  <a:pt x="1264042" y="2249765"/>
                  <a:pt x="1263253" y="2249588"/>
                  <a:pt x="1262675" y="2249382"/>
                </a:cubicBezTo>
                <a:cubicBezTo>
                  <a:pt x="1262100" y="2249176"/>
                  <a:pt x="1261689" y="2248896"/>
                  <a:pt x="1261447" y="2248543"/>
                </a:cubicBezTo>
                <a:cubicBezTo>
                  <a:pt x="1261205" y="2248189"/>
                  <a:pt x="1261084" y="2247777"/>
                  <a:pt x="1261084" y="2247305"/>
                </a:cubicBezTo>
                <a:lnTo>
                  <a:pt x="1261084" y="2147716"/>
                </a:lnTo>
                <a:lnTo>
                  <a:pt x="1260907" y="2147716"/>
                </a:lnTo>
                <a:lnTo>
                  <a:pt x="1220610" y="2247748"/>
                </a:lnTo>
                <a:cubicBezTo>
                  <a:pt x="1220434" y="2248160"/>
                  <a:pt x="1220183" y="2248513"/>
                  <a:pt x="1219859" y="2248808"/>
                </a:cubicBezTo>
                <a:cubicBezTo>
                  <a:pt x="1219535" y="2249102"/>
                  <a:pt x="1219063" y="2249353"/>
                  <a:pt x="1218445" y="2249559"/>
                </a:cubicBezTo>
                <a:cubicBezTo>
                  <a:pt x="1217827" y="2249765"/>
                  <a:pt x="1217090" y="2249913"/>
                  <a:pt x="1216236" y="2250001"/>
                </a:cubicBezTo>
                <a:cubicBezTo>
                  <a:pt x="1215382" y="2250089"/>
                  <a:pt x="1214365" y="2250133"/>
                  <a:pt x="1213187" y="2250133"/>
                </a:cubicBezTo>
                <a:cubicBezTo>
                  <a:pt x="1211950" y="2250133"/>
                  <a:pt x="1210889" y="2250074"/>
                  <a:pt x="1210006" y="2249956"/>
                </a:cubicBezTo>
                <a:cubicBezTo>
                  <a:pt x="1209122" y="2249839"/>
                  <a:pt x="1208386" y="2249677"/>
                  <a:pt x="1207797" y="2249470"/>
                </a:cubicBezTo>
                <a:cubicBezTo>
                  <a:pt x="1207208" y="2249264"/>
                  <a:pt x="1206751" y="2249014"/>
                  <a:pt x="1206428" y="2248720"/>
                </a:cubicBezTo>
                <a:cubicBezTo>
                  <a:pt x="1206103" y="2248425"/>
                  <a:pt x="1205882" y="2248101"/>
                  <a:pt x="1205764" y="2247748"/>
                </a:cubicBezTo>
                <a:lnTo>
                  <a:pt x="1167238" y="2147716"/>
                </a:lnTo>
                <a:lnTo>
                  <a:pt x="1167150" y="2147716"/>
                </a:lnTo>
                <a:lnTo>
                  <a:pt x="1167150" y="2247305"/>
                </a:lnTo>
                <a:cubicBezTo>
                  <a:pt x="1167150" y="2247777"/>
                  <a:pt x="1167029" y="2248189"/>
                  <a:pt x="1166786" y="2248543"/>
                </a:cubicBezTo>
                <a:cubicBezTo>
                  <a:pt x="1166544" y="2248896"/>
                  <a:pt x="1166119" y="2249176"/>
                  <a:pt x="1165512" y="2249382"/>
                </a:cubicBezTo>
                <a:cubicBezTo>
                  <a:pt x="1164905" y="2249588"/>
                  <a:pt x="1164115" y="2249765"/>
                  <a:pt x="1163146" y="2249913"/>
                </a:cubicBezTo>
                <a:cubicBezTo>
                  <a:pt x="1162174" y="2250060"/>
                  <a:pt x="1160931" y="2250133"/>
                  <a:pt x="1159414" y="2250133"/>
                </a:cubicBezTo>
                <a:cubicBezTo>
                  <a:pt x="1157958" y="2250133"/>
                  <a:pt x="1156744" y="2250060"/>
                  <a:pt x="1155774" y="2249913"/>
                </a:cubicBezTo>
                <a:cubicBezTo>
                  <a:pt x="1154803" y="2249765"/>
                  <a:pt x="1154030" y="2249588"/>
                  <a:pt x="1153453" y="2249382"/>
                </a:cubicBezTo>
                <a:cubicBezTo>
                  <a:pt x="1152876" y="2249176"/>
                  <a:pt x="1152481" y="2248896"/>
                  <a:pt x="1152270" y="2248543"/>
                </a:cubicBezTo>
                <a:cubicBezTo>
                  <a:pt x="1152058" y="2248189"/>
                  <a:pt x="1151952" y="2247777"/>
                  <a:pt x="1151952" y="2247305"/>
                </a:cubicBezTo>
                <a:lnTo>
                  <a:pt x="1151952" y="2142149"/>
                </a:lnTo>
                <a:cubicBezTo>
                  <a:pt x="1151952" y="2139675"/>
                  <a:pt x="1152610" y="2137908"/>
                  <a:pt x="1153925" y="2136848"/>
                </a:cubicBezTo>
                <a:cubicBezTo>
                  <a:pt x="1155241" y="2135787"/>
                  <a:pt x="1156706" y="2135257"/>
                  <a:pt x="1158322" y="2135257"/>
                </a:cubicBezTo>
                <a:close/>
                <a:moveTo>
                  <a:pt x="691616" y="2135257"/>
                </a:moveTo>
                <a:lnTo>
                  <a:pt x="700947" y="2135257"/>
                </a:lnTo>
                <a:cubicBezTo>
                  <a:pt x="702861" y="2135257"/>
                  <a:pt x="704536" y="2135433"/>
                  <a:pt x="705972" y="2135787"/>
                </a:cubicBezTo>
                <a:cubicBezTo>
                  <a:pt x="707408" y="2136141"/>
                  <a:pt x="708663" y="2136700"/>
                  <a:pt x="709741" y="2137466"/>
                </a:cubicBezTo>
                <a:cubicBezTo>
                  <a:pt x="710818" y="2138232"/>
                  <a:pt x="711715" y="2139204"/>
                  <a:pt x="712433" y="2140382"/>
                </a:cubicBezTo>
                <a:cubicBezTo>
                  <a:pt x="713151" y="2141560"/>
                  <a:pt x="713779" y="2142945"/>
                  <a:pt x="714317" y="2144535"/>
                </a:cubicBezTo>
                <a:lnTo>
                  <a:pt x="747002" y="2227335"/>
                </a:lnTo>
                <a:lnTo>
                  <a:pt x="747444" y="2227335"/>
                </a:lnTo>
                <a:lnTo>
                  <a:pt x="781463" y="2144800"/>
                </a:lnTo>
                <a:cubicBezTo>
                  <a:pt x="782122" y="2143033"/>
                  <a:pt x="782840" y="2141531"/>
                  <a:pt x="783617" y="2140294"/>
                </a:cubicBezTo>
                <a:cubicBezTo>
                  <a:pt x="784396" y="2139056"/>
                  <a:pt x="785250" y="2138070"/>
                  <a:pt x="786177" y="2137333"/>
                </a:cubicBezTo>
                <a:cubicBezTo>
                  <a:pt x="787106" y="2136597"/>
                  <a:pt x="788138" y="2136067"/>
                  <a:pt x="789274" y="2135743"/>
                </a:cubicBezTo>
                <a:cubicBezTo>
                  <a:pt x="790411" y="2135419"/>
                  <a:pt x="791727" y="2135257"/>
                  <a:pt x="793225" y="2135257"/>
                </a:cubicBezTo>
                <a:lnTo>
                  <a:pt x="803009" y="2135257"/>
                </a:lnTo>
                <a:cubicBezTo>
                  <a:pt x="803906" y="2135257"/>
                  <a:pt x="804759" y="2135390"/>
                  <a:pt x="805566" y="2135654"/>
                </a:cubicBezTo>
                <a:cubicBezTo>
                  <a:pt x="806375" y="2135919"/>
                  <a:pt x="807062" y="2136332"/>
                  <a:pt x="807631" y="2136891"/>
                </a:cubicBezTo>
                <a:cubicBezTo>
                  <a:pt x="808201" y="2137451"/>
                  <a:pt x="808665" y="2138158"/>
                  <a:pt x="809024" y="2139012"/>
                </a:cubicBezTo>
                <a:cubicBezTo>
                  <a:pt x="809383" y="2139866"/>
                  <a:pt x="809562" y="2140912"/>
                  <a:pt x="809562" y="2142149"/>
                </a:cubicBezTo>
                <a:lnTo>
                  <a:pt x="809562" y="2247305"/>
                </a:lnTo>
                <a:cubicBezTo>
                  <a:pt x="809562" y="2247777"/>
                  <a:pt x="809440" y="2248189"/>
                  <a:pt x="809198" y="2248543"/>
                </a:cubicBezTo>
                <a:cubicBezTo>
                  <a:pt x="808955" y="2248896"/>
                  <a:pt x="808530" y="2249176"/>
                  <a:pt x="807924" y="2249382"/>
                </a:cubicBezTo>
                <a:cubicBezTo>
                  <a:pt x="807317" y="2249588"/>
                  <a:pt x="806543" y="2249765"/>
                  <a:pt x="805603" y="2249913"/>
                </a:cubicBezTo>
                <a:cubicBezTo>
                  <a:pt x="804664" y="2250060"/>
                  <a:pt x="803435" y="2250133"/>
                  <a:pt x="801916" y="2250133"/>
                </a:cubicBezTo>
                <a:cubicBezTo>
                  <a:pt x="800523" y="2250133"/>
                  <a:pt x="799324" y="2250060"/>
                  <a:pt x="798323" y="2249913"/>
                </a:cubicBezTo>
                <a:cubicBezTo>
                  <a:pt x="797324" y="2249765"/>
                  <a:pt x="796535" y="2249588"/>
                  <a:pt x="795956" y="2249382"/>
                </a:cubicBezTo>
                <a:cubicBezTo>
                  <a:pt x="795381" y="2249176"/>
                  <a:pt x="794972" y="2248896"/>
                  <a:pt x="794729" y="2248543"/>
                </a:cubicBezTo>
                <a:cubicBezTo>
                  <a:pt x="794486" y="2248189"/>
                  <a:pt x="794365" y="2247777"/>
                  <a:pt x="794365" y="2247305"/>
                </a:cubicBezTo>
                <a:lnTo>
                  <a:pt x="794365" y="2147716"/>
                </a:lnTo>
                <a:lnTo>
                  <a:pt x="794188" y="2147716"/>
                </a:lnTo>
                <a:lnTo>
                  <a:pt x="753893" y="2247748"/>
                </a:lnTo>
                <a:cubicBezTo>
                  <a:pt x="753716" y="2248160"/>
                  <a:pt x="753466" y="2248513"/>
                  <a:pt x="753143" y="2248808"/>
                </a:cubicBezTo>
                <a:cubicBezTo>
                  <a:pt x="752818" y="2249102"/>
                  <a:pt x="752348" y="2249353"/>
                  <a:pt x="751729" y="2249559"/>
                </a:cubicBezTo>
                <a:cubicBezTo>
                  <a:pt x="751110" y="2249765"/>
                  <a:pt x="750373" y="2249913"/>
                  <a:pt x="749520" y="2250001"/>
                </a:cubicBezTo>
                <a:cubicBezTo>
                  <a:pt x="748667" y="2250089"/>
                  <a:pt x="747651" y="2250133"/>
                  <a:pt x="746474" y="2250133"/>
                </a:cubicBezTo>
                <a:cubicBezTo>
                  <a:pt x="745238" y="2250133"/>
                  <a:pt x="744180" y="2250074"/>
                  <a:pt x="743297" y="2249956"/>
                </a:cubicBezTo>
                <a:cubicBezTo>
                  <a:pt x="742413" y="2249839"/>
                  <a:pt x="741678" y="2249677"/>
                  <a:pt x="741087" y="2249470"/>
                </a:cubicBezTo>
                <a:cubicBezTo>
                  <a:pt x="740498" y="2249264"/>
                  <a:pt x="740043" y="2249014"/>
                  <a:pt x="739718" y="2248720"/>
                </a:cubicBezTo>
                <a:cubicBezTo>
                  <a:pt x="739396" y="2248425"/>
                  <a:pt x="739173" y="2248101"/>
                  <a:pt x="739056" y="2247748"/>
                </a:cubicBezTo>
                <a:lnTo>
                  <a:pt x="700532" y="2147716"/>
                </a:lnTo>
                <a:lnTo>
                  <a:pt x="700444" y="2147716"/>
                </a:lnTo>
                <a:lnTo>
                  <a:pt x="700444" y="2247305"/>
                </a:lnTo>
                <a:cubicBezTo>
                  <a:pt x="700444" y="2247777"/>
                  <a:pt x="700323" y="2248189"/>
                  <a:pt x="700080" y="2248543"/>
                </a:cubicBezTo>
                <a:cubicBezTo>
                  <a:pt x="699837" y="2248896"/>
                  <a:pt x="699412" y="2249176"/>
                  <a:pt x="698805" y="2249382"/>
                </a:cubicBezTo>
                <a:cubicBezTo>
                  <a:pt x="698198" y="2249588"/>
                  <a:pt x="697409" y="2249765"/>
                  <a:pt x="696438" y="2249913"/>
                </a:cubicBezTo>
                <a:cubicBezTo>
                  <a:pt x="695467" y="2250060"/>
                  <a:pt x="694224" y="2250133"/>
                  <a:pt x="692708" y="2250133"/>
                </a:cubicBezTo>
                <a:cubicBezTo>
                  <a:pt x="691252" y="2250133"/>
                  <a:pt x="690037" y="2250060"/>
                  <a:pt x="689068" y="2249913"/>
                </a:cubicBezTo>
                <a:cubicBezTo>
                  <a:pt x="688097" y="2249765"/>
                  <a:pt x="687323" y="2249588"/>
                  <a:pt x="686747" y="2249382"/>
                </a:cubicBezTo>
                <a:cubicBezTo>
                  <a:pt x="686170" y="2249176"/>
                  <a:pt x="685774" y="2248896"/>
                  <a:pt x="685563" y="2248543"/>
                </a:cubicBezTo>
                <a:cubicBezTo>
                  <a:pt x="685350" y="2248189"/>
                  <a:pt x="685245" y="2247777"/>
                  <a:pt x="685245" y="2247305"/>
                </a:cubicBezTo>
                <a:lnTo>
                  <a:pt x="685245" y="2142149"/>
                </a:lnTo>
                <a:cubicBezTo>
                  <a:pt x="685245" y="2139675"/>
                  <a:pt x="685903" y="2137908"/>
                  <a:pt x="687218" y="2136848"/>
                </a:cubicBezTo>
                <a:cubicBezTo>
                  <a:pt x="688535" y="2135787"/>
                  <a:pt x="689999" y="2135257"/>
                  <a:pt x="691616" y="2135257"/>
                </a:cubicBezTo>
                <a:close/>
                <a:moveTo>
                  <a:pt x="215342" y="2135257"/>
                </a:moveTo>
                <a:lnTo>
                  <a:pt x="224674" y="2135257"/>
                </a:lnTo>
                <a:cubicBezTo>
                  <a:pt x="226588" y="2135257"/>
                  <a:pt x="228263" y="2135433"/>
                  <a:pt x="229699" y="2135787"/>
                </a:cubicBezTo>
                <a:cubicBezTo>
                  <a:pt x="231135" y="2136141"/>
                  <a:pt x="232391" y="2136700"/>
                  <a:pt x="233467" y="2137466"/>
                </a:cubicBezTo>
                <a:cubicBezTo>
                  <a:pt x="234544" y="2138232"/>
                  <a:pt x="235441" y="2139204"/>
                  <a:pt x="236159" y="2140382"/>
                </a:cubicBezTo>
                <a:cubicBezTo>
                  <a:pt x="236877" y="2141560"/>
                  <a:pt x="237505" y="2142945"/>
                  <a:pt x="238044" y="2144535"/>
                </a:cubicBezTo>
                <a:lnTo>
                  <a:pt x="270739" y="2227335"/>
                </a:lnTo>
                <a:lnTo>
                  <a:pt x="271181" y="2227335"/>
                </a:lnTo>
                <a:lnTo>
                  <a:pt x="305202" y="2144800"/>
                </a:lnTo>
                <a:cubicBezTo>
                  <a:pt x="305860" y="2143033"/>
                  <a:pt x="306578" y="2141531"/>
                  <a:pt x="307356" y="2140294"/>
                </a:cubicBezTo>
                <a:cubicBezTo>
                  <a:pt x="308134" y="2139056"/>
                  <a:pt x="308988" y="2138070"/>
                  <a:pt x="309915" y="2137333"/>
                </a:cubicBezTo>
                <a:cubicBezTo>
                  <a:pt x="310843" y="2136597"/>
                  <a:pt x="311876" y="2136067"/>
                  <a:pt x="313012" y="2135743"/>
                </a:cubicBezTo>
                <a:cubicBezTo>
                  <a:pt x="314149" y="2135419"/>
                  <a:pt x="315466" y="2135257"/>
                  <a:pt x="316963" y="2135257"/>
                </a:cubicBezTo>
                <a:lnTo>
                  <a:pt x="326748" y="2135257"/>
                </a:lnTo>
                <a:cubicBezTo>
                  <a:pt x="327646" y="2135257"/>
                  <a:pt x="328499" y="2135390"/>
                  <a:pt x="329307" y="2135654"/>
                </a:cubicBezTo>
                <a:cubicBezTo>
                  <a:pt x="330115" y="2135919"/>
                  <a:pt x="330803" y="2136332"/>
                  <a:pt x="331372" y="2136891"/>
                </a:cubicBezTo>
                <a:cubicBezTo>
                  <a:pt x="331941" y="2137451"/>
                  <a:pt x="332405" y="2138158"/>
                  <a:pt x="332764" y="2139012"/>
                </a:cubicBezTo>
                <a:cubicBezTo>
                  <a:pt x="333123" y="2139866"/>
                  <a:pt x="333302" y="2140912"/>
                  <a:pt x="333302" y="2142149"/>
                </a:cubicBezTo>
                <a:lnTo>
                  <a:pt x="333302" y="2247305"/>
                </a:lnTo>
                <a:cubicBezTo>
                  <a:pt x="333302" y="2247777"/>
                  <a:pt x="333181" y="2248189"/>
                  <a:pt x="332938" y="2248543"/>
                </a:cubicBezTo>
                <a:cubicBezTo>
                  <a:pt x="332696" y="2248896"/>
                  <a:pt x="332271" y="2249176"/>
                  <a:pt x="331664" y="2249382"/>
                </a:cubicBezTo>
                <a:cubicBezTo>
                  <a:pt x="331057" y="2249588"/>
                  <a:pt x="330283" y="2249765"/>
                  <a:pt x="329343" y="2249913"/>
                </a:cubicBezTo>
                <a:cubicBezTo>
                  <a:pt x="328403" y="2250060"/>
                  <a:pt x="327174" y="2250133"/>
                  <a:pt x="325657" y="2250133"/>
                </a:cubicBezTo>
                <a:cubicBezTo>
                  <a:pt x="324262" y="2250133"/>
                  <a:pt x="323063" y="2250060"/>
                  <a:pt x="322062" y="2249913"/>
                </a:cubicBezTo>
                <a:cubicBezTo>
                  <a:pt x="321061" y="2249765"/>
                  <a:pt x="320272" y="2249588"/>
                  <a:pt x="319696" y="2249382"/>
                </a:cubicBezTo>
                <a:cubicBezTo>
                  <a:pt x="319119" y="2249176"/>
                  <a:pt x="318710" y="2248896"/>
                  <a:pt x="318467" y="2248543"/>
                </a:cubicBezTo>
                <a:cubicBezTo>
                  <a:pt x="318225" y="2248189"/>
                  <a:pt x="318103" y="2247777"/>
                  <a:pt x="318103" y="2247305"/>
                </a:cubicBezTo>
                <a:lnTo>
                  <a:pt x="318103" y="2147716"/>
                </a:lnTo>
                <a:lnTo>
                  <a:pt x="317926" y="2147716"/>
                </a:lnTo>
                <a:lnTo>
                  <a:pt x="277632" y="2247748"/>
                </a:lnTo>
                <a:cubicBezTo>
                  <a:pt x="277455" y="2248160"/>
                  <a:pt x="277204" y="2248513"/>
                  <a:pt x="276880" y="2248808"/>
                </a:cubicBezTo>
                <a:cubicBezTo>
                  <a:pt x="276556" y="2249102"/>
                  <a:pt x="276085" y="2249353"/>
                  <a:pt x="275466" y="2249559"/>
                </a:cubicBezTo>
                <a:cubicBezTo>
                  <a:pt x="274848" y="2249765"/>
                  <a:pt x="274111" y="2249913"/>
                  <a:pt x="273257" y="2250001"/>
                </a:cubicBezTo>
                <a:cubicBezTo>
                  <a:pt x="272403" y="2250089"/>
                  <a:pt x="271387" y="2250133"/>
                  <a:pt x="270208" y="2250133"/>
                </a:cubicBezTo>
                <a:cubicBezTo>
                  <a:pt x="268972" y="2250133"/>
                  <a:pt x="267911" y="2250074"/>
                  <a:pt x="267028" y="2249956"/>
                </a:cubicBezTo>
                <a:cubicBezTo>
                  <a:pt x="266144" y="2249839"/>
                  <a:pt x="265407" y="2249677"/>
                  <a:pt x="264818" y="2249470"/>
                </a:cubicBezTo>
                <a:cubicBezTo>
                  <a:pt x="264229" y="2249264"/>
                  <a:pt x="263773" y="2249014"/>
                  <a:pt x="263449" y="2248720"/>
                </a:cubicBezTo>
                <a:cubicBezTo>
                  <a:pt x="263125" y="2248425"/>
                  <a:pt x="262904" y="2248101"/>
                  <a:pt x="262786" y="2247748"/>
                </a:cubicBezTo>
                <a:lnTo>
                  <a:pt x="224258" y="2147716"/>
                </a:lnTo>
                <a:lnTo>
                  <a:pt x="224170" y="2147716"/>
                </a:lnTo>
                <a:lnTo>
                  <a:pt x="224170" y="2247305"/>
                </a:lnTo>
                <a:cubicBezTo>
                  <a:pt x="224170" y="2247777"/>
                  <a:pt x="224049" y="2248189"/>
                  <a:pt x="223807" y="2248543"/>
                </a:cubicBezTo>
                <a:cubicBezTo>
                  <a:pt x="223564" y="2248896"/>
                  <a:pt x="223139" y="2249176"/>
                  <a:pt x="222532" y="2249382"/>
                </a:cubicBezTo>
                <a:cubicBezTo>
                  <a:pt x="221925" y="2249588"/>
                  <a:pt x="221136" y="2249765"/>
                  <a:pt x="220166" y="2249913"/>
                </a:cubicBezTo>
                <a:cubicBezTo>
                  <a:pt x="219195" y="2250060"/>
                  <a:pt x="217951" y="2250133"/>
                  <a:pt x="216434" y="2250133"/>
                </a:cubicBezTo>
                <a:cubicBezTo>
                  <a:pt x="214978" y="2250133"/>
                  <a:pt x="213764" y="2250060"/>
                  <a:pt x="212794" y="2249913"/>
                </a:cubicBezTo>
                <a:cubicBezTo>
                  <a:pt x="211823" y="2249765"/>
                  <a:pt x="211050" y="2249588"/>
                  <a:pt x="210473" y="2249382"/>
                </a:cubicBezTo>
                <a:cubicBezTo>
                  <a:pt x="209896" y="2249176"/>
                  <a:pt x="209502" y="2248896"/>
                  <a:pt x="209290" y="2248543"/>
                </a:cubicBezTo>
                <a:cubicBezTo>
                  <a:pt x="209077" y="2248189"/>
                  <a:pt x="208971" y="2247777"/>
                  <a:pt x="208971" y="2247305"/>
                </a:cubicBezTo>
                <a:lnTo>
                  <a:pt x="208971" y="2142149"/>
                </a:lnTo>
                <a:cubicBezTo>
                  <a:pt x="208971" y="2139675"/>
                  <a:pt x="209629" y="2137908"/>
                  <a:pt x="210945" y="2136848"/>
                </a:cubicBezTo>
                <a:cubicBezTo>
                  <a:pt x="212261" y="2135787"/>
                  <a:pt x="213727" y="2135257"/>
                  <a:pt x="215342" y="2135257"/>
                </a:cubicBezTo>
                <a:close/>
                <a:moveTo>
                  <a:pt x="8427085" y="2134727"/>
                </a:moveTo>
                <a:cubicBezTo>
                  <a:pt x="8428559" y="2134727"/>
                  <a:pt x="8429781" y="2134800"/>
                  <a:pt x="8430753" y="2134947"/>
                </a:cubicBezTo>
                <a:cubicBezTo>
                  <a:pt x="8431725" y="2135095"/>
                  <a:pt x="8432505" y="2135272"/>
                  <a:pt x="8433094" y="2135478"/>
                </a:cubicBezTo>
                <a:cubicBezTo>
                  <a:pt x="8433684" y="2135684"/>
                  <a:pt x="8434096" y="2135964"/>
                  <a:pt x="8434331" y="2136317"/>
                </a:cubicBezTo>
                <a:cubicBezTo>
                  <a:pt x="8434567" y="2136671"/>
                  <a:pt x="8434685" y="2137083"/>
                  <a:pt x="8434685" y="2137554"/>
                </a:cubicBezTo>
                <a:lnTo>
                  <a:pt x="8434685" y="2183328"/>
                </a:lnTo>
                <a:lnTo>
                  <a:pt x="8486733" y="2183328"/>
                </a:lnTo>
                <a:lnTo>
                  <a:pt x="8486733" y="2137554"/>
                </a:lnTo>
                <a:cubicBezTo>
                  <a:pt x="8486733" y="2137083"/>
                  <a:pt x="8486851" y="2136671"/>
                  <a:pt x="8487086" y="2136317"/>
                </a:cubicBezTo>
                <a:cubicBezTo>
                  <a:pt x="8487322" y="2135964"/>
                  <a:pt x="8487735" y="2135684"/>
                  <a:pt x="8488323" y="2135478"/>
                </a:cubicBezTo>
                <a:cubicBezTo>
                  <a:pt x="8488913" y="2135272"/>
                  <a:pt x="8489679" y="2135095"/>
                  <a:pt x="8490621" y="2134947"/>
                </a:cubicBezTo>
                <a:cubicBezTo>
                  <a:pt x="8491564" y="2134800"/>
                  <a:pt x="8492801" y="2134727"/>
                  <a:pt x="8494332" y="2134727"/>
                </a:cubicBezTo>
                <a:cubicBezTo>
                  <a:pt x="8495746" y="2134727"/>
                  <a:pt x="8496939" y="2134800"/>
                  <a:pt x="8497911" y="2134947"/>
                </a:cubicBezTo>
                <a:cubicBezTo>
                  <a:pt x="8498883" y="2135095"/>
                  <a:pt x="8499664" y="2135272"/>
                  <a:pt x="8500253" y="2135478"/>
                </a:cubicBezTo>
                <a:cubicBezTo>
                  <a:pt x="8500843" y="2135684"/>
                  <a:pt x="8501255" y="2135964"/>
                  <a:pt x="8501490" y="2136317"/>
                </a:cubicBezTo>
                <a:cubicBezTo>
                  <a:pt x="8501726" y="2136671"/>
                  <a:pt x="8501844" y="2137083"/>
                  <a:pt x="8501844" y="2137554"/>
                </a:cubicBezTo>
                <a:lnTo>
                  <a:pt x="8501844" y="2247305"/>
                </a:lnTo>
                <a:cubicBezTo>
                  <a:pt x="8501844" y="2247777"/>
                  <a:pt x="8501726" y="2248189"/>
                  <a:pt x="8501490" y="2248543"/>
                </a:cubicBezTo>
                <a:cubicBezTo>
                  <a:pt x="8501255" y="2248896"/>
                  <a:pt x="8500843" y="2249176"/>
                  <a:pt x="8500253" y="2249382"/>
                </a:cubicBezTo>
                <a:cubicBezTo>
                  <a:pt x="8499664" y="2249588"/>
                  <a:pt x="8498883" y="2249765"/>
                  <a:pt x="8497911" y="2249913"/>
                </a:cubicBezTo>
                <a:cubicBezTo>
                  <a:pt x="8496939" y="2250060"/>
                  <a:pt x="8495746" y="2250133"/>
                  <a:pt x="8494332" y="2250133"/>
                </a:cubicBezTo>
                <a:cubicBezTo>
                  <a:pt x="8492801" y="2250133"/>
                  <a:pt x="8491564" y="2250060"/>
                  <a:pt x="8490621" y="2249913"/>
                </a:cubicBezTo>
                <a:cubicBezTo>
                  <a:pt x="8489679" y="2249765"/>
                  <a:pt x="8488913" y="2249588"/>
                  <a:pt x="8488323" y="2249382"/>
                </a:cubicBezTo>
                <a:cubicBezTo>
                  <a:pt x="8487735" y="2249176"/>
                  <a:pt x="8487322" y="2248896"/>
                  <a:pt x="8487086" y="2248543"/>
                </a:cubicBezTo>
                <a:cubicBezTo>
                  <a:pt x="8486851" y="2248189"/>
                  <a:pt x="8486733" y="2247777"/>
                  <a:pt x="8486733" y="2247305"/>
                </a:cubicBezTo>
                <a:lnTo>
                  <a:pt x="8486733" y="2196583"/>
                </a:lnTo>
                <a:lnTo>
                  <a:pt x="8434685" y="2196583"/>
                </a:lnTo>
                <a:lnTo>
                  <a:pt x="8434685" y="2247305"/>
                </a:lnTo>
                <a:cubicBezTo>
                  <a:pt x="8434685" y="2247777"/>
                  <a:pt x="8434567" y="2248189"/>
                  <a:pt x="8434331" y="2248543"/>
                </a:cubicBezTo>
                <a:cubicBezTo>
                  <a:pt x="8434096" y="2248896"/>
                  <a:pt x="8433684" y="2249176"/>
                  <a:pt x="8433094" y="2249382"/>
                </a:cubicBezTo>
                <a:cubicBezTo>
                  <a:pt x="8432505" y="2249588"/>
                  <a:pt x="8431725" y="2249765"/>
                  <a:pt x="8430753" y="2249913"/>
                </a:cubicBezTo>
                <a:cubicBezTo>
                  <a:pt x="8429781" y="2250060"/>
                  <a:pt x="8428559" y="2250133"/>
                  <a:pt x="8427085" y="2250133"/>
                </a:cubicBezTo>
                <a:cubicBezTo>
                  <a:pt x="8425672" y="2250133"/>
                  <a:pt x="8424464" y="2250060"/>
                  <a:pt x="8423462" y="2249913"/>
                </a:cubicBezTo>
                <a:cubicBezTo>
                  <a:pt x="8422461" y="2249765"/>
                  <a:pt x="8421666" y="2249588"/>
                  <a:pt x="8421076" y="2249382"/>
                </a:cubicBezTo>
                <a:cubicBezTo>
                  <a:pt x="8420488" y="2249176"/>
                  <a:pt x="8420075" y="2248896"/>
                  <a:pt x="8419839" y="2248543"/>
                </a:cubicBezTo>
                <a:cubicBezTo>
                  <a:pt x="8419604" y="2248189"/>
                  <a:pt x="8419486" y="2247777"/>
                  <a:pt x="8419486" y="2247305"/>
                </a:cubicBezTo>
                <a:lnTo>
                  <a:pt x="8419486" y="2137554"/>
                </a:lnTo>
                <a:cubicBezTo>
                  <a:pt x="8419486" y="2137083"/>
                  <a:pt x="8419604" y="2136671"/>
                  <a:pt x="8419839" y="2136317"/>
                </a:cubicBezTo>
                <a:cubicBezTo>
                  <a:pt x="8420075" y="2135964"/>
                  <a:pt x="8420488" y="2135684"/>
                  <a:pt x="8421076" y="2135478"/>
                </a:cubicBezTo>
                <a:cubicBezTo>
                  <a:pt x="8421666" y="2135272"/>
                  <a:pt x="8422461" y="2135095"/>
                  <a:pt x="8423462" y="2134947"/>
                </a:cubicBezTo>
                <a:cubicBezTo>
                  <a:pt x="8424464" y="2134800"/>
                  <a:pt x="8425672" y="2134727"/>
                  <a:pt x="8427085" y="2134727"/>
                </a:cubicBezTo>
                <a:close/>
                <a:moveTo>
                  <a:pt x="8176501" y="2134727"/>
                </a:moveTo>
                <a:cubicBezTo>
                  <a:pt x="8178268" y="2134727"/>
                  <a:pt x="8179697" y="2134786"/>
                  <a:pt x="8180786" y="2134903"/>
                </a:cubicBezTo>
                <a:cubicBezTo>
                  <a:pt x="8181877" y="2135022"/>
                  <a:pt x="8182746" y="2135183"/>
                  <a:pt x="8183393" y="2135390"/>
                </a:cubicBezTo>
                <a:cubicBezTo>
                  <a:pt x="8184041" y="2135596"/>
                  <a:pt x="8184528" y="2135890"/>
                  <a:pt x="8184851" y="2136273"/>
                </a:cubicBezTo>
                <a:cubicBezTo>
                  <a:pt x="8185176" y="2136656"/>
                  <a:pt x="8185485" y="2137142"/>
                  <a:pt x="8185779" y="2137731"/>
                </a:cubicBezTo>
                <a:lnTo>
                  <a:pt x="8201597" y="2170603"/>
                </a:lnTo>
                <a:cubicBezTo>
                  <a:pt x="8203065" y="2173726"/>
                  <a:pt x="8204532" y="2176996"/>
                  <a:pt x="8205995" y="2180413"/>
                </a:cubicBezTo>
                <a:cubicBezTo>
                  <a:pt x="8207459" y="2183829"/>
                  <a:pt x="8208953" y="2187275"/>
                  <a:pt x="8210477" y="2190751"/>
                </a:cubicBezTo>
                <a:lnTo>
                  <a:pt x="8210652" y="2190751"/>
                </a:lnTo>
                <a:cubicBezTo>
                  <a:pt x="8211999" y="2187393"/>
                  <a:pt x="8213389" y="2184050"/>
                  <a:pt x="8214824" y="2180721"/>
                </a:cubicBezTo>
                <a:cubicBezTo>
                  <a:pt x="8216259" y="2177394"/>
                  <a:pt x="8217712" y="2174108"/>
                  <a:pt x="8219182" y="2170868"/>
                </a:cubicBezTo>
                <a:lnTo>
                  <a:pt x="8235088" y="2137819"/>
                </a:lnTo>
                <a:cubicBezTo>
                  <a:pt x="8235265" y="2137230"/>
                  <a:pt x="8235515" y="2136730"/>
                  <a:pt x="8235839" y="2136317"/>
                </a:cubicBezTo>
                <a:cubicBezTo>
                  <a:pt x="8236163" y="2135905"/>
                  <a:pt x="8236605" y="2135596"/>
                  <a:pt x="8237164" y="2135390"/>
                </a:cubicBezTo>
                <a:cubicBezTo>
                  <a:pt x="8237724" y="2135183"/>
                  <a:pt x="8238505" y="2135022"/>
                  <a:pt x="8239506" y="2134903"/>
                </a:cubicBezTo>
                <a:cubicBezTo>
                  <a:pt x="8240508" y="2134786"/>
                  <a:pt x="8241775" y="2134727"/>
                  <a:pt x="8243306" y="2134727"/>
                </a:cubicBezTo>
                <a:cubicBezTo>
                  <a:pt x="8245427" y="2134727"/>
                  <a:pt x="8247091" y="2134800"/>
                  <a:pt x="8248299" y="2134947"/>
                </a:cubicBezTo>
                <a:cubicBezTo>
                  <a:pt x="8249507" y="2135095"/>
                  <a:pt x="8250346" y="2135375"/>
                  <a:pt x="8250817" y="2135787"/>
                </a:cubicBezTo>
                <a:cubicBezTo>
                  <a:pt x="8251289" y="2136199"/>
                  <a:pt x="8251451" y="2136789"/>
                  <a:pt x="8251303" y="2137554"/>
                </a:cubicBezTo>
                <a:cubicBezTo>
                  <a:pt x="8251156" y="2138320"/>
                  <a:pt x="8250758" y="2139351"/>
                  <a:pt x="8250110" y="2140647"/>
                </a:cubicBezTo>
                <a:lnTo>
                  <a:pt x="8217768" y="2205155"/>
                </a:lnTo>
                <a:lnTo>
                  <a:pt x="8217768" y="2247305"/>
                </a:lnTo>
                <a:cubicBezTo>
                  <a:pt x="8217768" y="2247777"/>
                  <a:pt x="8217651" y="2248189"/>
                  <a:pt x="8217417" y="2248543"/>
                </a:cubicBezTo>
                <a:cubicBezTo>
                  <a:pt x="8217182" y="2248896"/>
                  <a:pt x="8216773" y="2249176"/>
                  <a:pt x="8216187" y="2249382"/>
                </a:cubicBezTo>
                <a:cubicBezTo>
                  <a:pt x="8215601" y="2249588"/>
                  <a:pt x="8214810" y="2249765"/>
                  <a:pt x="8213815" y="2249913"/>
                </a:cubicBezTo>
                <a:cubicBezTo>
                  <a:pt x="8212819" y="2250060"/>
                  <a:pt x="8211618" y="2250133"/>
                  <a:pt x="8210213" y="2250133"/>
                </a:cubicBezTo>
                <a:cubicBezTo>
                  <a:pt x="8208748" y="2250133"/>
                  <a:pt x="8207533" y="2250060"/>
                  <a:pt x="8206566" y="2249913"/>
                </a:cubicBezTo>
                <a:cubicBezTo>
                  <a:pt x="8205600" y="2249765"/>
                  <a:pt x="8204809" y="2249588"/>
                  <a:pt x="8204194" y="2249382"/>
                </a:cubicBezTo>
                <a:cubicBezTo>
                  <a:pt x="8203579" y="2249176"/>
                  <a:pt x="8203155" y="2248896"/>
                  <a:pt x="8202921" y="2248543"/>
                </a:cubicBezTo>
                <a:cubicBezTo>
                  <a:pt x="8202686" y="2248189"/>
                  <a:pt x="8202569" y="2247777"/>
                  <a:pt x="8202569" y="2247305"/>
                </a:cubicBezTo>
                <a:lnTo>
                  <a:pt x="8202569" y="2205155"/>
                </a:lnTo>
                <a:lnTo>
                  <a:pt x="8170227" y="2140647"/>
                </a:lnTo>
                <a:cubicBezTo>
                  <a:pt x="8169579" y="2139292"/>
                  <a:pt x="8169181" y="2138232"/>
                  <a:pt x="8169034" y="2137466"/>
                </a:cubicBezTo>
                <a:cubicBezTo>
                  <a:pt x="8168887" y="2136700"/>
                  <a:pt x="8169034" y="2136111"/>
                  <a:pt x="8169476" y="2135699"/>
                </a:cubicBezTo>
                <a:cubicBezTo>
                  <a:pt x="8169917" y="2135286"/>
                  <a:pt x="8170713" y="2135022"/>
                  <a:pt x="8171861" y="2134903"/>
                </a:cubicBezTo>
                <a:cubicBezTo>
                  <a:pt x="8173010" y="2134786"/>
                  <a:pt x="8174557" y="2134727"/>
                  <a:pt x="8176501" y="2134727"/>
                </a:cubicBezTo>
                <a:close/>
                <a:moveTo>
                  <a:pt x="7960360" y="2134727"/>
                </a:moveTo>
                <a:cubicBezTo>
                  <a:pt x="7961834" y="2134727"/>
                  <a:pt x="7963056" y="2134800"/>
                  <a:pt x="7964028" y="2134947"/>
                </a:cubicBezTo>
                <a:cubicBezTo>
                  <a:pt x="7965000" y="2135095"/>
                  <a:pt x="7965780" y="2135272"/>
                  <a:pt x="7966369" y="2135478"/>
                </a:cubicBezTo>
                <a:cubicBezTo>
                  <a:pt x="7966959" y="2135684"/>
                  <a:pt x="7967371" y="2135964"/>
                  <a:pt x="7967606" y="2136317"/>
                </a:cubicBezTo>
                <a:cubicBezTo>
                  <a:pt x="7967842" y="2136671"/>
                  <a:pt x="7967960" y="2137083"/>
                  <a:pt x="7967960" y="2137554"/>
                </a:cubicBezTo>
                <a:lnTo>
                  <a:pt x="7967960" y="2183328"/>
                </a:lnTo>
                <a:lnTo>
                  <a:pt x="8020008" y="2183328"/>
                </a:lnTo>
                <a:lnTo>
                  <a:pt x="8020008" y="2137554"/>
                </a:lnTo>
                <a:cubicBezTo>
                  <a:pt x="8020008" y="2137083"/>
                  <a:pt x="8020126" y="2136671"/>
                  <a:pt x="8020361" y="2136317"/>
                </a:cubicBezTo>
                <a:cubicBezTo>
                  <a:pt x="8020597" y="2135964"/>
                  <a:pt x="8021010" y="2135684"/>
                  <a:pt x="8021598" y="2135478"/>
                </a:cubicBezTo>
                <a:cubicBezTo>
                  <a:pt x="8022188" y="2135272"/>
                  <a:pt x="8022954" y="2135095"/>
                  <a:pt x="8023896" y="2134947"/>
                </a:cubicBezTo>
                <a:cubicBezTo>
                  <a:pt x="8024839" y="2134800"/>
                  <a:pt x="8026076" y="2134727"/>
                  <a:pt x="8027607" y="2134727"/>
                </a:cubicBezTo>
                <a:cubicBezTo>
                  <a:pt x="8029021" y="2134727"/>
                  <a:pt x="8030214" y="2134800"/>
                  <a:pt x="8031186" y="2134947"/>
                </a:cubicBezTo>
                <a:cubicBezTo>
                  <a:pt x="8032158" y="2135095"/>
                  <a:pt x="8032939" y="2135272"/>
                  <a:pt x="8033528" y="2135478"/>
                </a:cubicBezTo>
                <a:cubicBezTo>
                  <a:pt x="8034118" y="2135684"/>
                  <a:pt x="8034530" y="2135964"/>
                  <a:pt x="8034765" y="2136317"/>
                </a:cubicBezTo>
                <a:cubicBezTo>
                  <a:pt x="8035001" y="2136671"/>
                  <a:pt x="8035119" y="2137083"/>
                  <a:pt x="8035119" y="2137554"/>
                </a:cubicBezTo>
                <a:lnTo>
                  <a:pt x="8035119" y="2247305"/>
                </a:lnTo>
                <a:cubicBezTo>
                  <a:pt x="8035119" y="2247777"/>
                  <a:pt x="8035001" y="2248189"/>
                  <a:pt x="8034765" y="2248543"/>
                </a:cubicBezTo>
                <a:cubicBezTo>
                  <a:pt x="8034530" y="2248896"/>
                  <a:pt x="8034118" y="2249176"/>
                  <a:pt x="8033528" y="2249382"/>
                </a:cubicBezTo>
                <a:cubicBezTo>
                  <a:pt x="8032939" y="2249588"/>
                  <a:pt x="8032158" y="2249765"/>
                  <a:pt x="8031186" y="2249913"/>
                </a:cubicBezTo>
                <a:cubicBezTo>
                  <a:pt x="8030214" y="2250060"/>
                  <a:pt x="8029021" y="2250133"/>
                  <a:pt x="8027607" y="2250133"/>
                </a:cubicBezTo>
                <a:cubicBezTo>
                  <a:pt x="8026076" y="2250133"/>
                  <a:pt x="8024839" y="2250060"/>
                  <a:pt x="8023896" y="2249913"/>
                </a:cubicBezTo>
                <a:cubicBezTo>
                  <a:pt x="8022954" y="2249765"/>
                  <a:pt x="8022188" y="2249588"/>
                  <a:pt x="8021598" y="2249382"/>
                </a:cubicBezTo>
                <a:cubicBezTo>
                  <a:pt x="8021010" y="2249176"/>
                  <a:pt x="8020597" y="2248896"/>
                  <a:pt x="8020361" y="2248543"/>
                </a:cubicBezTo>
                <a:cubicBezTo>
                  <a:pt x="8020126" y="2248189"/>
                  <a:pt x="8020008" y="2247777"/>
                  <a:pt x="8020008" y="2247305"/>
                </a:cubicBezTo>
                <a:lnTo>
                  <a:pt x="8020008" y="2196583"/>
                </a:lnTo>
                <a:lnTo>
                  <a:pt x="7967960" y="2196583"/>
                </a:lnTo>
                <a:lnTo>
                  <a:pt x="7967960" y="2247305"/>
                </a:lnTo>
                <a:cubicBezTo>
                  <a:pt x="7967960" y="2247777"/>
                  <a:pt x="7967842" y="2248189"/>
                  <a:pt x="7967606" y="2248543"/>
                </a:cubicBezTo>
                <a:cubicBezTo>
                  <a:pt x="7967371" y="2248896"/>
                  <a:pt x="7966959" y="2249176"/>
                  <a:pt x="7966369" y="2249382"/>
                </a:cubicBezTo>
                <a:cubicBezTo>
                  <a:pt x="7965780" y="2249588"/>
                  <a:pt x="7965000" y="2249765"/>
                  <a:pt x="7964028" y="2249913"/>
                </a:cubicBezTo>
                <a:cubicBezTo>
                  <a:pt x="7963056" y="2250060"/>
                  <a:pt x="7961834" y="2250133"/>
                  <a:pt x="7960360" y="2250133"/>
                </a:cubicBezTo>
                <a:cubicBezTo>
                  <a:pt x="7958947" y="2250133"/>
                  <a:pt x="7957739" y="2250060"/>
                  <a:pt x="7956737" y="2249913"/>
                </a:cubicBezTo>
                <a:cubicBezTo>
                  <a:pt x="7955736" y="2249765"/>
                  <a:pt x="7954941" y="2249588"/>
                  <a:pt x="7954351" y="2249382"/>
                </a:cubicBezTo>
                <a:cubicBezTo>
                  <a:pt x="7953763" y="2249176"/>
                  <a:pt x="7953350" y="2248896"/>
                  <a:pt x="7953114" y="2248543"/>
                </a:cubicBezTo>
                <a:cubicBezTo>
                  <a:pt x="7952879" y="2248189"/>
                  <a:pt x="7952761" y="2247777"/>
                  <a:pt x="7952761" y="2247305"/>
                </a:cubicBezTo>
                <a:lnTo>
                  <a:pt x="7952761" y="2137554"/>
                </a:lnTo>
                <a:cubicBezTo>
                  <a:pt x="7952761" y="2137083"/>
                  <a:pt x="7952879" y="2136671"/>
                  <a:pt x="7953114" y="2136317"/>
                </a:cubicBezTo>
                <a:cubicBezTo>
                  <a:pt x="7953350" y="2135964"/>
                  <a:pt x="7953763" y="2135684"/>
                  <a:pt x="7954351" y="2135478"/>
                </a:cubicBezTo>
                <a:cubicBezTo>
                  <a:pt x="7954941" y="2135272"/>
                  <a:pt x="7955736" y="2135095"/>
                  <a:pt x="7956737" y="2134947"/>
                </a:cubicBezTo>
                <a:cubicBezTo>
                  <a:pt x="7957739" y="2134800"/>
                  <a:pt x="7958947" y="2134727"/>
                  <a:pt x="7960360" y="2134727"/>
                </a:cubicBezTo>
                <a:close/>
                <a:moveTo>
                  <a:pt x="7709776" y="2134727"/>
                </a:moveTo>
                <a:cubicBezTo>
                  <a:pt x="7711543" y="2134727"/>
                  <a:pt x="7712972" y="2134786"/>
                  <a:pt x="7714062" y="2134903"/>
                </a:cubicBezTo>
                <a:cubicBezTo>
                  <a:pt x="7715152" y="2135022"/>
                  <a:pt x="7716021" y="2135183"/>
                  <a:pt x="7716669" y="2135390"/>
                </a:cubicBezTo>
                <a:cubicBezTo>
                  <a:pt x="7717317" y="2135596"/>
                  <a:pt x="7717803" y="2135890"/>
                  <a:pt x="7718127" y="2136273"/>
                </a:cubicBezTo>
                <a:cubicBezTo>
                  <a:pt x="7718451" y="2136656"/>
                  <a:pt x="7718760" y="2137142"/>
                  <a:pt x="7719054" y="2137731"/>
                </a:cubicBezTo>
                <a:lnTo>
                  <a:pt x="7734872" y="2170603"/>
                </a:lnTo>
                <a:cubicBezTo>
                  <a:pt x="7736341" y="2173726"/>
                  <a:pt x="7737807" y="2176996"/>
                  <a:pt x="7739271" y="2180413"/>
                </a:cubicBezTo>
                <a:cubicBezTo>
                  <a:pt x="7740734" y="2183829"/>
                  <a:pt x="7742229" y="2187275"/>
                  <a:pt x="7743752" y="2190751"/>
                </a:cubicBezTo>
                <a:lnTo>
                  <a:pt x="7743927" y="2190751"/>
                </a:lnTo>
                <a:cubicBezTo>
                  <a:pt x="7745274" y="2187393"/>
                  <a:pt x="7746664" y="2184050"/>
                  <a:pt x="7748100" y="2180721"/>
                </a:cubicBezTo>
                <a:cubicBezTo>
                  <a:pt x="7749535" y="2177394"/>
                  <a:pt x="7750987" y="2174108"/>
                  <a:pt x="7752457" y="2170868"/>
                </a:cubicBezTo>
                <a:lnTo>
                  <a:pt x="7768363" y="2137819"/>
                </a:lnTo>
                <a:cubicBezTo>
                  <a:pt x="7768540" y="2137230"/>
                  <a:pt x="7768790" y="2136730"/>
                  <a:pt x="7769114" y="2136317"/>
                </a:cubicBezTo>
                <a:cubicBezTo>
                  <a:pt x="7769439" y="2135905"/>
                  <a:pt x="7769880" y="2135596"/>
                  <a:pt x="7770440" y="2135390"/>
                </a:cubicBezTo>
                <a:cubicBezTo>
                  <a:pt x="7771000" y="2135183"/>
                  <a:pt x="7771780" y="2135022"/>
                  <a:pt x="7772781" y="2134903"/>
                </a:cubicBezTo>
                <a:cubicBezTo>
                  <a:pt x="7773783" y="2134786"/>
                  <a:pt x="7775050" y="2134727"/>
                  <a:pt x="7776581" y="2134727"/>
                </a:cubicBezTo>
                <a:cubicBezTo>
                  <a:pt x="7778702" y="2134727"/>
                  <a:pt x="7780366" y="2134800"/>
                  <a:pt x="7781574" y="2134947"/>
                </a:cubicBezTo>
                <a:cubicBezTo>
                  <a:pt x="7782782" y="2135095"/>
                  <a:pt x="7783621" y="2135375"/>
                  <a:pt x="7784092" y="2135787"/>
                </a:cubicBezTo>
                <a:cubicBezTo>
                  <a:pt x="7784564" y="2136199"/>
                  <a:pt x="7784726" y="2136789"/>
                  <a:pt x="7784578" y="2137554"/>
                </a:cubicBezTo>
                <a:cubicBezTo>
                  <a:pt x="7784431" y="2138320"/>
                  <a:pt x="7784034" y="2139351"/>
                  <a:pt x="7783385" y="2140647"/>
                </a:cubicBezTo>
                <a:lnTo>
                  <a:pt x="7751043" y="2205155"/>
                </a:lnTo>
                <a:lnTo>
                  <a:pt x="7751043" y="2247305"/>
                </a:lnTo>
                <a:cubicBezTo>
                  <a:pt x="7751043" y="2247777"/>
                  <a:pt x="7750926" y="2248189"/>
                  <a:pt x="7750692" y="2248543"/>
                </a:cubicBezTo>
                <a:cubicBezTo>
                  <a:pt x="7750458" y="2248896"/>
                  <a:pt x="7750048" y="2249176"/>
                  <a:pt x="7749462" y="2249382"/>
                </a:cubicBezTo>
                <a:cubicBezTo>
                  <a:pt x="7748876" y="2249588"/>
                  <a:pt x="7748085" y="2249765"/>
                  <a:pt x="7747090" y="2249913"/>
                </a:cubicBezTo>
                <a:cubicBezTo>
                  <a:pt x="7746094" y="2250060"/>
                  <a:pt x="7744894" y="2250133"/>
                  <a:pt x="7743488" y="2250133"/>
                </a:cubicBezTo>
                <a:cubicBezTo>
                  <a:pt x="7742023" y="2250133"/>
                  <a:pt x="7740808" y="2250060"/>
                  <a:pt x="7739842" y="2249913"/>
                </a:cubicBezTo>
                <a:cubicBezTo>
                  <a:pt x="7738875" y="2249765"/>
                  <a:pt x="7738084" y="2249588"/>
                  <a:pt x="7737470" y="2249382"/>
                </a:cubicBezTo>
                <a:cubicBezTo>
                  <a:pt x="7736855" y="2249176"/>
                  <a:pt x="7736430" y="2248896"/>
                  <a:pt x="7736196" y="2248543"/>
                </a:cubicBezTo>
                <a:cubicBezTo>
                  <a:pt x="7735962" y="2248189"/>
                  <a:pt x="7735844" y="2247777"/>
                  <a:pt x="7735844" y="2247305"/>
                </a:cubicBezTo>
                <a:lnTo>
                  <a:pt x="7735844" y="2205155"/>
                </a:lnTo>
                <a:lnTo>
                  <a:pt x="7703502" y="2140647"/>
                </a:lnTo>
                <a:cubicBezTo>
                  <a:pt x="7702854" y="2139292"/>
                  <a:pt x="7702457" y="2138232"/>
                  <a:pt x="7702309" y="2137466"/>
                </a:cubicBezTo>
                <a:cubicBezTo>
                  <a:pt x="7702162" y="2136700"/>
                  <a:pt x="7702309" y="2136111"/>
                  <a:pt x="7702751" y="2135699"/>
                </a:cubicBezTo>
                <a:cubicBezTo>
                  <a:pt x="7703193" y="2135286"/>
                  <a:pt x="7703988" y="2135022"/>
                  <a:pt x="7705137" y="2134903"/>
                </a:cubicBezTo>
                <a:cubicBezTo>
                  <a:pt x="7706285" y="2134786"/>
                  <a:pt x="7707832" y="2134727"/>
                  <a:pt x="7709776" y="2134727"/>
                </a:cubicBezTo>
                <a:close/>
                <a:moveTo>
                  <a:pt x="7484111" y="2134727"/>
                </a:moveTo>
                <a:cubicBezTo>
                  <a:pt x="7485584" y="2134727"/>
                  <a:pt x="7486806" y="2134800"/>
                  <a:pt x="7487778" y="2134947"/>
                </a:cubicBezTo>
                <a:cubicBezTo>
                  <a:pt x="7488750" y="2135095"/>
                  <a:pt x="7489531" y="2135272"/>
                  <a:pt x="7490120" y="2135478"/>
                </a:cubicBezTo>
                <a:cubicBezTo>
                  <a:pt x="7490709" y="2135684"/>
                  <a:pt x="7491121" y="2135964"/>
                  <a:pt x="7491357" y="2136317"/>
                </a:cubicBezTo>
                <a:cubicBezTo>
                  <a:pt x="7491593" y="2136671"/>
                  <a:pt x="7491710" y="2137083"/>
                  <a:pt x="7491710" y="2137554"/>
                </a:cubicBezTo>
                <a:lnTo>
                  <a:pt x="7491710" y="2183328"/>
                </a:lnTo>
                <a:lnTo>
                  <a:pt x="7543758" y="2183328"/>
                </a:lnTo>
                <a:lnTo>
                  <a:pt x="7543758" y="2137554"/>
                </a:lnTo>
                <a:cubicBezTo>
                  <a:pt x="7543758" y="2137083"/>
                  <a:pt x="7543876" y="2136671"/>
                  <a:pt x="7544112" y="2136317"/>
                </a:cubicBezTo>
                <a:cubicBezTo>
                  <a:pt x="7544348" y="2135964"/>
                  <a:pt x="7544760" y="2135684"/>
                  <a:pt x="7545349" y="2135478"/>
                </a:cubicBezTo>
                <a:cubicBezTo>
                  <a:pt x="7545938" y="2135272"/>
                  <a:pt x="7546704" y="2135095"/>
                  <a:pt x="7547646" y="2134947"/>
                </a:cubicBezTo>
                <a:cubicBezTo>
                  <a:pt x="7548589" y="2134800"/>
                  <a:pt x="7549826" y="2134727"/>
                  <a:pt x="7551358" y="2134727"/>
                </a:cubicBezTo>
                <a:cubicBezTo>
                  <a:pt x="7552772" y="2134727"/>
                  <a:pt x="7553965" y="2134800"/>
                  <a:pt x="7554937" y="2134947"/>
                </a:cubicBezTo>
                <a:cubicBezTo>
                  <a:pt x="7555909" y="2135095"/>
                  <a:pt x="7556689" y="2135272"/>
                  <a:pt x="7557278" y="2135478"/>
                </a:cubicBezTo>
                <a:cubicBezTo>
                  <a:pt x="7557868" y="2135684"/>
                  <a:pt x="7558280" y="2135964"/>
                  <a:pt x="7558515" y="2136317"/>
                </a:cubicBezTo>
                <a:cubicBezTo>
                  <a:pt x="7558751" y="2136671"/>
                  <a:pt x="7558869" y="2137083"/>
                  <a:pt x="7558869" y="2137554"/>
                </a:cubicBezTo>
                <a:lnTo>
                  <a:pt x="7558869" y="2247305"/>
                </a:lnTo>
                <a:cubicBezTo>
                  <a:pt x="7558869" y="2247777"/>
                  <a:pt x="7558751" y="2248189"/>
                  <a:pt x="7558515" y="2248543"/>
                </a:cubicBezTo>
                <a:cubicBezTo>
                  <a:pt x="7558280" y="2248896"/>
                  <a:pt x="7557868" y="2249176"/>
                  <a:pt x="7557278" y="2249382"/>
                </a:cubicBezTo>
                <a:cubicBezTo>
                  <a:pt x="7556689" y="2249588"/>
                  <a:pt x="7555909" y="2249765"/>
                  <a:pt x="7554937" y="2249913"/>
                </a:cubicBezTo>
                <a:cubicBezTo>
                  <a:pt x="7553965" y="2250060"/>
                  <a:pt x="7552772" y="2250133"/>
                  <a:pt x="7551358" y="2250133"/>
                </a:cubicBezTo>
                <a:cubicBezTo>
                  <a:pt x="7549826" y="2250133"/>
                  <a:pt x="7548589" y="2250060"/>
                  <a:pt x="7547646" y="2249913"/>
                </a:cubicBezTo>
                <a:cubicBezTo>
                  <a:pt x="7546704" y="2249765"/>
                  <a:pt x="7545938" y="2249588"/>
                  <a:pt x="7545349" y="2249382"/>
                </a:cubicBezTo>
                <a:cubicBezTo>
                  <a:pt x="7544760" y="2249176"/>
                  <a:pt x="7544348" y="2248896"/>
                  <a:pt x="7544112" y="2248543"/>
                </a:cubicBezTo>
                <a:cubicBezTo>
                  <a:pt x="7543876" y="2248189"/>
                  <a:pt x="7543758" y="2247777"/>
                  <a:pt x="7543758" y="2247305"/>
                </a:cubicBezTo>
                <a:lnTo>
                  <a:pt x="7543758" y="2196583"/>
                </a:lnTo>
                <a:lnTo>
                  <a:pt x="7491710" y="2196583"/>
                </a:lnTo>
                <a:lnTo>
                  <a:pt x="7491710" y="2247305"/>
                </a:lnTo>
                <a:cubicBezTo>
                  <a:pt x="7491710" y="2247777"/>
                  <a:pt x="7491593" y="2248189"/>
                  <a:pt x="7491357" y="2248543"/>
                </a:cubicBezTo>
                <a:cubicBezTo>
                  <a:pt x="7491121" y="2248896"/>
                  <a:pt x="7490709" y="2249176"/>
                  <a:pt x="7490120" y="2249382"/>
                </a:cubicBezTo>
                <a:cubicBezTo>
                  <a:pt x="7489531" y="2249588"/>
                  <a:pt x="7488750" y="2249765"/>
                  <a:pt x="7487778" y="2249913"/>
                </a:cubicBezTo>
                <a:cubicBezTo>
                  <a:pt x="7486806" y="2250060"/>
                  <a:pt x="7485584" y="2250133"/>
                  <a:pt x="7484111" y="2250133"/>
                </a:cubicBezTo>
                <a:cubicBezTo>
                  <a:pt x="7482697" y="2250133"/>
                  <a:pt x="7481489" y="2250060"/>
                  <a:pt x="7480488" y="2249913"/>
                </a:cubicBezTo>
                <a:cubicBezTo>
                  <a:pt x="7479486" y="2249765"/>
                  <a:pt x="7478691" y="2249588"/>
                  <a:pt x="7478102" y="2249382"/>
                </a:cubicBezTo>
                <a:cubicBezTo>
                  <a:pt x="7477513" y="2249176"/>
                  <a:pt x="7477101" y="2248896"/>
                  <a:pt x="7476865" y="2248543"/>
                </a:cubicBezTo>
                <a:cubicBezTo>
                  <a:pt x="7476629" y="2248189"/>
                  <a:pt x="7476511" y="2247777"/>
                  <a:pt x="7476511" y="2247305"/>
                </a:cubicBezTo>
                <a:lnTo>
                  <a:pt x="7476511" y="2137554"/>
                </a:lnTo>
                <a:cubicBezTo>
                  <a:pt x="7476511" y="2137083"/>
                  <a:pt x="7476629" y="2136671"/>
                  <a:pt x="7476865" y="2136317"/>
                </a:cubicBezTo>
                <a:cubicBezTo>
                  <a:pt x="7477101" y="2135964"/>
                  <a:pt x="7477513" y="2135684"/>
                  <a:pt x="7478102" y="2135478"/>
                </a:cubicBezTo>
                <a:cubicBezTo>
                  <a:pt x="7478691" y="2135272"/>
                  <a:pt x="7479486" y="2135095"/>
                  <a:pt x="7480488" y="2134947"/>
                </a:cubicBezTo>
                <a:cubicBezTo>
                  <a:pt x="7481489" y="2134800"/>
                  <a:pt x="7482697" y="2134727"/>
                  <a:pt x="7484111" y="2134727"/>
                </a:cubicBezTo>
                <a:close/>
                <a:moveTo>
                  <a:pt x="7233526" y="2134727"/>
                </a:moveTo>
                <a:cubicBezTo>
                  <a:pt x="7235293" y="2134727"/>
                  <a:pt x="7236722" y="2134786"/>
                  <a:pt x="7237812" y="2134903"/>
                </a:cubicBezTo>
                <a:cubicBezTo>
                  <a:pt x="7238902" y="2135022"/>
                  <a:pt x="7239771" y="2135183"/>
                  <a:pt x="7240419" y="2135390"/>
                </a:cubicBezTo>
                <a:cubicBezTo>
                  <a:pt x="7241067" y="2135596"/>
                  <a:pt x="7241553" y="2135890"/>
                  <a:pt x="7241877" y="2136273"/>
                </a:cubicBezTo>
                <a:cubicBezTo>
                  <a:pt x="7242201" y="2136656"/>
                  <a:pt x="7242510" y="2137142"/>
                  <a:pt x="7242804" y="2137731"/>
                </a:cubicBezTo>
                <a:lnTo>
                  <a:pt x="7258622" y="2170603"/>
                </a:lnTo>
                <a:cubicBezTo>
                  <a:pt x="7260091" y="2173726"/>
                  <a:pt x="7261557" y="2176996"/>
                  <a:pt x="7263021" y="2180413"/>
                </a:cubicBezTo>
                <a:cubicBezTo>
                  <a:pt x="7264484" y="2183829"/>
                  <a:pt x="7265979" y="2187275"/>
                  <a:pt x="7267502" y="2190751"/>
                </a:cubicBezTo>
                <a:lnTo>
                  <a:pt x="7267677" y="2190751"/>
                </a:lnTo>
                <a:cubicBezTo>
                  <a:pt x="7269024" y="2187393"/>
                  <a:pt x="7270414" y="2184050"/>
                  <a:pt x="7271850" y="2180721"/>
                </a:cubicBezTo>
                <a:cubicBezTo>
                  <a:pt x="7273285" y="2177394"/>
                  <a:pt x="7274737" y="2174108"/>
                  <a:pt x="7276207" y="2170868"/>
                </a:cubicBezTo>
                <a:lnTo>
                  <a:pt x="7292113" y="2137819"/>
                </a:lnTo>
                <a:cubicBezTo>
                  <a:pt x="7292290" y="2137230"/>
                  <a:pt x="7292540" y="2136730"/>
                  <a:pt x="7292864" y="2136317"/>
                </a:cubicBezTo>
                <a:cubicBezTo>
                  <a:pt x="7293189" y="2135905"/>
                  <a:pt x="7293630" y="2135596"/>
                  <a:pt x="7294190" y="2135390"/>
                </a:cubicBezTo>
                <a:cubicBezTo>
                  <a:pt x="7294750" y="2135183"/>
                  <a:pt x="7295530" y="2135022"/>
                  <a:pt x="7296531" y="2134903"/>
                </a:cubicBezTo>
                <a:cubicBezTo>
                  <a:pt x="7297533" y="2134786"/>
                  <a:pt x="7298800" y="2134727"/>
                  <a:pt x="7300331" y="2134727"/>
                </a:cubicBezTo>
                <a:cubicBezTo>
                  <a:pt x="7302452" y="2134727"/>
                  <a:pt x="7304116" y="2134800"/>
                  <a:pt x="7305324" y="2134947"/>
                </a:cubicBezTo>
                <a:cubicBezTo>
                  <a:pt x="7306532" y="2135095"/>
                  <a:pt x="7307371" y="2135375"/>
                  <a:pt x="7307842" y="2135787"/>
                </a:cubicBezTo>
                <a:cubicBezTo>
                  <a:pt x="7308314" y="2136199"/>
                  <a:pt x="7308476" y="2136789"/>
                  <a:pt x="7308328" y="2137554"/>
                </a:cubicBezTo>
                <a:cubicBezTo>
                  <a:pt x="7308181" y="2138320"/>
                  <a:pt x="7307784" y="2139351"/>
                  <a:pt x="7307135" y="2140647"/>
                </a:cubicBezTo>
                <a:lnTo>
                  <a:pt x="7274793" y="2205155"/>
                </a:lnTo>
                <a:lnTo>
                  <a:pt x="7274793" y="2247305"/>
                </a:lnTo>
                <a:cubicBezTo>
                  <a:pt x="7274793" y="2247777"/>
                  <a:pt x="7274676" y="2248189"/>
                  <a:pt x="7274442" y="2248543"/>
                </a:cubicBezTo>
                <a:cubicBezTo>
                  <a:pt x="7274208" y="2248896"/>
                  <a:pt x="7273798" y="2249176"/>
                  <a:pt x="7273212" y="2249382"/>
                </a:cubicBezTo>
                <a:cubicBezTo>
                  <a:pt x="7272626" y="2249588"/>
                  <a:pt x="7271835" y="2249765"/>
                  <a:pt x="7270840" y="2249913"/>
                </a:cubicBezTo>
                <a:cubicBezTo>
                  <a:pt x="7269844" y="2250060"/>
                  <a:pt x="7268644" y="2250133"/>
                  <a:pt x="7267238" y="2250133"/>
                </a:cubicBezTo>
                <a:cubicBezTo>
                  <a:pt x="7265773" y="2250133"/>
                  <a:pt x="7264558" y="2250060"/>
                  <a:pt x="7263592" y="2249913"/>
                </a:cubicBezTo>
                <a:cubicBezTo>
                  <a:pt x="7262625" y="2249765"/>
                  <a:pt x="7261834" y="2249588"/>
                  <a:pt x="7261220" y="2249382"/>
                </a:cubicBezTo>
                <a:cubicBezTo>
                  <a:pt x="7260605" y="2249176"/>
                  <a:pt x="7260180" y="2248896"/>
                  <a:pt x="7259946" y="2248543"/>
                </a:cubicBezTo>
                <a:cubicBezTo>
                  <a:pt x="7259712" y="2248189"/>
                  <a:pt x="7259594" y="2247777"/>
                  <a:pt x="7259594" y="2247305"/>
                </a:cubicBezTo>
                <a:lnTo>
                  <a:pt x="7259594" y="2205155"/>
                </a:lnTo>
                <a:lnTo>
                  <a:pt x="7227252" y="2140647"/>
                </a:lnTo>
                <a:cubicBezTo>
                  <a:pt x="7226604" y="2139292"/>
                  <a:pt x="7226207" y="2138232"/>
                  <a:pt x="7226059" y="2137466"/>
                </a:cubicBezTo>
                <a:cubicBezTo>
                  <a:pt x="7225912" y="2136700"/>
                  <a:pt x="7226059" y="2136111"/>
                  <a:pt x="7226501" y="2135699"/>
                </a:cubicBezTo>
                <a:cubicBezTo>
                  <a:pt x="7226943" y="2135286"/>
                  <a:pt x="7227738" y="2135022"/>
                  <a:pt x="7228887" y="2134903"/>
                </a:cubicBezTo>
                <a:cubicBezTo>
                  <a:pt x="7230035" y="2134786"/>
                  <a:pt x="7231582" y="2134727"/>
                  <a:pt x="7233526" y="2134727"/>
                </a:cubicBezTo>
                <a:close/>
                <a:moveTo>
                  <a:pt x="7017386" y="2134727"/>
                </a:moveTo>
                <a:cubicBezTo>
                  <a:pt x="7018859" y="2134727"/>
                  <a:pt x="7020081" y="2134800"/>
                  <a:pt x="7021053" y="2134947"/>
                </a:cubicBezTo>
                <a:cubicBezTo>
                  <a:pt x="7022025" y="2135095"/>
                  <a:pt x="7022806" y="2135272"/>
                  <a:pt x="7023395" y="2135478"/>
                </a:cubicBezTo>
                <a:cubicBezTo>
                  <a:pt x="7023984" y="2135684"/>
                  <a:pt x="7024396" y="2135964"/>
                  <a:pt x="7024632" y="2136317"/>
                </a:cubicBezTo>
                <a:cubicBezTo>
                  <a:pt x="7024868" y="2136671"/>
                  <a:pt x="7024985" y="2137083"/>
                  <a:pt x="7024985" y="2137554"/>
                </a:cubicBezTo>
                <a:lnTo>
                  <a:pt x="7024985" y="2183328"/>
                </a:lnTo>
                <a:lnTo>
                  <a:pt x="7077033" y="2183328"/>
                </a:lnTo>
                <a:lnTo>
                  <a:pt x="7077033" y="2137554"/>
                </a:lnTo>
                <a:cubicBezTo>
                  <a:pt x="7077033" y="2137083"/>
                  <a:pt x="7077151" y="2136671"/>
                  <a:pt x="7077387" y="2136317"/>
                </a:cubicBezTo>
                <a:cubicBezTo>
                  <a:pt x="7077623" y="2135964"/>
                  <a:pt x="7078035" y="2135684"/>
                  <a:pt x="7078624" y="2135478"/>
                </a:cubicBezTo>
                <a:cubicBezTo>
                  <a:pt x="7079213" y="2135272"/>
                  <a:pt x="7079979" y="2135095"/>
                  <a:pt x="7080921" y="2134947"/>
                </a:cubicBezTo>
                <a:cubicBezTo>
                  <a:pt x="7081864" y="2134800"/>
                  <a:pt x="7083101" y="2134727"/>
                  <a:pt x="7084633" y="2134727"/>
                </a:cubicBezTo>
                <a:cubicBezTo>
                  <a:pt x="7086047" y="2134727"/>
                  <a:pt x="7087240" y="2134800"/>
                  <a:pt x="7088212" y="2134947"/>
                </a:cubicBezTo>
                <a:cubicBezTo>
                  <a:pt x="7089184" y="2135095"/>
                  <a:pt x="7089964" y="2135272"/>
                  <a:pt x="7090553" y="2135478"/>
                </a:cubicBezTo>
                <a:cubicBezTo>
                  <a:pt x="7091143" y="2135684"/>
                  <a:pt x="7091555" y="2135964"/>
                  <a:pt x="7091790" y="2136317"/>
                </a:cubicBezTo>
                <a:cubicBezTo>
                  <a:pt x="7092026" y="2136671"/>
                  <a:pt x="7092144" y="2137083"/>
                  <a:pt x="7092144" y="2137554"/>
                </a:cubicBezTo>
                <a:lnTo>
                  <a:pt x="7092144" y="2247305"/>
                </a:lnTo>
                <a:cubicBezTo>
                  <a:pt x="7092144" y="2247777"/>
                  <a:pt x="7092026" y="2248189"/>
                  <a:pt x="7091790" y="2248543"/>
                </a:cubicBezTo>
                <a:cubicBezTo>
                  <a:pt x="7091555" y="2248896"/>
                  <a:pt x="7091143" y="2249176"/>
                  <a:pt x="7090553" y="2249382"/>
                </a:cubicBezTo>
                <a:cubicBezTo>
                  <a:pt x="7089964" y="2249588"/>
                  <a:pt x="7089184" y="2249765"/>
                  <a:pt x="7088212" y="2249913"/>
                </a:cubicBezTo>
                <a:cubicBezTo>
                  <a:pt x="7087240" y="2250060"/>
                  <a:pt x="7086047" y="2250133"/>
                  <a:pt x="7084633" y="2250133"/>
                </a:cubicBezTo>
                <a:cubicBezTo>
                  <a:pt x="7083101" y="2250133"/>
                  <a:pt x="7081864" y="2250060"/>
                  <a:pt x="7080921" y="2249913"/>
                </a:cubicBezTo>
                <a:cubicBezTo>
                  <a:pt x="7079979" y="2249765"/>
                  <a:pt x="7079213" y="2249588"/>
                  <a:pt x="7078624" y="2249382"/>
                </a:cubicBezTo>
                <a:cubicBezTo>
                  <a:pt x="7078035" y="2249176"/>
                  <a:pt x="7077623" y="2248896"/>
                  <a:pt x="7077387" y="2248543"/>
                </a:cubicBezTo>
                <a:cubicBezTo>
                  <a:pt x="7077151" y="2248189"/>
                  <a:pt x="7077033" y="2247777"/>
                  <a:pt x="7077033" y="2247305"/>
                </a:cubicBezTo>
                <a:lnTo>
                  <a:pt x="7077033" y="2196583"/>
                </a:lnTo>
                <a:lnTo>
                  <a:pt x="7024985" y="2196583"/>
                </a:lnTo>
                <a:lnTo>
                  <a:pt x="7024985" y="2247305"/>
                </a:lnTo>
                <a:cubicBezTo>
                  <a:pt x="7024985" y="2247777"/>
                  <a:pt x="7024868" y="2248189"/>
                  <a:pt x="7024632" y="2248543"/>
                </a:cubicBezTo>
                <a:cubicBezTo>
                  <a:pt x="7024396" y="2248896"/>
                  <a:pt x="7023984" y="2249176"/>
                  <a:pt x="7023395" y="2249382"/>
                </a:cubicBezTo>
                <a:cubicBezTo>
                  <a:pt x="7022806" y="2249588"/>
                  <a:pt x="7022025" y="2249765"/>
                  <a:pt x="7021053" y="2249913"/>
                </a:cubicBezTo>
                <a:cubicBezTo>
                  <a:pt x="7020081" y="2250060"/>
                  <a:pt x="7018859" y="2250133"/>
                  <a:pt x="7017386" y="2250133"/>
                </a:cubicBezTo>
                <a:cubicBezTo>
                  <a:pt x="7015972" y="2250133"/>
                  <a:pt x="7014764" y="2250060"/>
                  <a:pt x="7013763" y="2249913"/>
                </a:cubicBezTo>
                <a:cubicBezTo>
                  <a:pt x="7012761" y="2249765"/>
                  <a:pt x="7011966" y="2249588"/>
                  <a:pt x="7011377" y="2249382"/>
                </a:cubicBezTo>
                <a:cubicBezTo>
                  <a:pt x="7010788" y="2249176"/>
                  <a:pt x="7010376" y="2248896"/>
                  <a:pt x="7010140" y="2248543"/>
                </a:cubicBezTo>
                <a:cubicBezTo>
                  <a:pt x="7009904" y="2248189"/>
                  <a:pt x="7009786" y="2247777"/>
                  <a:pt x="7009786" y="2247305"/>
                </a:cubicBezTo>
                <a:lnTo>
                  <a:pt x="7009786" y="2137554"/>
                </a:lnTo>
                <a:cubicBezTo>
                  <a:pt x="7009786" y="2137083"/>
                  <a:pt x="7009904" y="2136671"/>
                  <a:pt x="7010140" y="2136317"/>
                </a:cubicBezTo>
                <a:cubicBezTo>
                  <a:pt x="7010376" y="2135964"/>
                  <a:pt x="7010788" y="2135684"/>
                  <a:pt x="7011377" y="2135478"/>
                </a:cubicBezTo>
                <a:cubicBezTo>
                  <a:pt x="7011966" y="2135272"/>
                  <a:pt x="7012761" y="2135095"/>
                  <a:pt x="7013763" y="2134947"/>
                </a:cubicBezTo>
                <a:cubicBezTo>
                  <a:pt x="7014764" y="2134800"/>
                  <a:pt x="7015972" y="2134727"/>
                  <a:pt x="7017386" y="2134727"/>
                </a:cubicBezTo>
                <a:close/>
                <a:moveTo>
                  <a:pt x="6766801" y="2134727"/>
                </a:moveTo>
                <a:cubicBezTo>
                  <a:pt x="6768568" y="2134727"/>
                  <a:pt x="6769997" y="2134786"/>
                  <a:pt x="6771087" y="2134903"/>
                </a:cubicBezTo>
                <a:cubicBezTo>
                  <a:pt x="6772177" y="2135022"/>
                  <a:pt x="6773046" y="2135183"/>
                  <a:pt x="6773694" y="2135390"/>
                </a:cubicBezTo>
                <a:cubicBezTo>
                  <a:pt x="6774342" y="2135596"/>
                  <a:pt x="6774828" y="2135890"/>
                  <a:pt x="6775152" y="2136273"/>
                </a:cubicBezTo>
                <a:cubicBezTo>
                  <a:pt x="6775476" y="2136656"/>
                  <a:pt x="6775785" y="2137142"/>
                  <a:pt x="6776079" y="2137731"/>
                </a:cubicBezTo>
                <a:lnTo>
                  <a:pt x="6791897" y="2170603"/>
                </a:lnTo>
                <a:cubicBezTo>
                  <a:pt x="6793366" y="2173726"/>
                  <a:pt x="6794832" y="2176996"/>
                  <a:pt x="6796296" y="2180413"/>
                </a:cubicBezTo>
                <a:cubicBezTo>
                  <a:pt x="6797759" y="2183829"/>
                  <a:pt x="6799254" y="2187275"/>
                  <a:pt x="6800777" y="2190751"/>
                </a:cubicBezTo>
                <a:lnTo>
                  <a:pt x="6800952" y="2190751"/>
                </a:lnTo>
                <a:cubicBezTo>
                  <a:pt x="6802299" y="2187393"/>
                  <a:pt x="6803689" y="2184050"/>
                  <a:pt x="6805125" y="2180721"/>
                </a:cubicBezTo>
                <a:cubicBezTo>
                  <a:pt x="6806560" y="2177394"/>
                  <a:pt x="6808012" y="2174108"/>
                  <a:pt x="6809482" y="2170868"/>
                </a:cubicBezTo>
                <a:lnTo>
                  <a:pt x="6825388" y="2137819"/>
                </a:lnTo>
                <a:cubicBezTo>
                  <a:pt x="6825565" y="2137230"/>
                  <a:pt x="6825815" y="2136730"/>
                  <a:pt x="6826139" y="2136317"/>
                </a:cubicBezTo>
                <a:cubicBezTo>
                  <a:pt x="6826464" y="2135905"/>
                  <a:pt x="6826905" y="2135596"/>
                  <a:pt x="6827465" y="2135390"/>
                </a:cubicBezTo>
                <a:cubicBezTo>
                  <a:pt x="6828025" y="2135183"/>
                  <a:pt x="6828805" y="2135022"/>
                  <a:pt x="6829806" y="2134903"/>
                </a:cubicBezTo>
                <a:cubicBezTo>
                  <a:pt x="6830808" y="2134786"/>
                  <a:pt x="6832075" y="2134727"/>
                  <a:pt x="6833606" y="2134727"/>
                </a:cubicBezTo>
                <a:cubicBezTo>
                  <a:pt x="6835727" y="2134727"/>
                  <a:pt x="6837391" y="2134800"/>
                  <a:pt x="6838599" y="2134947"/>
                </a:cubicBezTo>
                <a:cubicBezTo>
                  <a:pt x="6839807" y="2135095"/>
                  <a:pt x="6840646" y="2135375"/>
                  <a:pt x="6841117" y="2135787"/>
                </a:cubicBezTo>
                <a:cubicBezTo>
                  <a:pt x="6841589" y="2136199"/>
                  <a:pt x="6841751" y="2136789"/>
                  <a:pt x="6841603" y="2137554"/>
                </a:cubicBezTo>
                <a:cubicBezTo>
                  <a:pt x="6841456" y="2138320"/>
                  <a:pt x="6841059" y="2139351"/>
                  <a:pt x="6840410" y="2140647"/>
                </a:cubicBezTo>
                <a:lnTo>
                  <a:pt x="6808068" y="2205155"/>
                </a:lnTo>
                <a:lnTo>
                  <a:pt x="6808068" y="2247305"/>
                </a:lnTo>
                <a:cubicBezTo>
                  <a:pt x="6808068" y="2247777"/>
                  <a:pt x="6807951" y="2248189"/>
                  <a:pt x="6807717" y="2248543"/>
                </a:cubicBezTo>
                <a:cubicBezTo>
                  <a:pt x="6807483" y="2248896"/>
                  <a:pt x="6807073" y="2249176"/>
                  <a:pt x="6806487" y="2249382"/>
                </a:cubicBezTo>
                <a:cubicBezTo>
                  <a:pt x="6805901" y="2249588"/>
                  <a:pt x="6805110" y="2249765"/>
                  <a:pt x="6804115" y="2249913"/>
                </a:cubicBezTo>
                <a:cubicBezTo>
                  <a:pt x="6803119" y="2250060"/>
                  <a:pt x="6801919" y="2250133"/>
                  <a:pt x="6800513" y="2250133"/>
                </a:cubicBezTo>
                <a:cubicBezTo>
                  <a:pt x="6799048" y="2250133"/>
                  <a:pt x="6797833" y="2250060"/>
                  <a:pt x="6796867" y="2249913"/>
                </a:cubicBezTo>
                <a:cubicBezTo>
                  <a:pt x="6795900" y="2249765"/>
                  <a:pt x="6795109" y="2249588"/>
                  <a:pt x="6794495" y="2249382"/>
                </a:cubicBezTo>
                <a:cubicBezTo>
                  <a:pt x="6793880" y="2249176"/>
                  <a:pt x="6793455" y="2248896"/>
                  <a:pt x="6793221" y="2248543"/>
                </a:cubicBezTo>
                <a:cubicBezTo>
                  <a:pt x="6792987" y="2248189"/>
                  <a:pt x="6792869" y="2247777"/>
                  <a:pt x="6792869" y="2247305"/>
                </a:cubicBezTo>
                <a:lnTo>
                  <a:pt x="6792869" y="2205155"/>
                </a:lnTo>
                <a:lnTo>
                  <a:pt x="6760527" y="2140647"/>
                </a:lnTo>
                <a:cubicBezTo>
                  <a:pt x="6759879" y="2139292"/>
                  <a:pt x="6759482" y="2138232"/>
                  <a:pt x="6759334" y="2137466"/>
                </a:cubicBezTo>
                <a:cubicBezTo>
                  <a:pt x="6759187" y="2136700"/>
                  <a:pt x="6759334" y="2136111"/>
                  <a:pt x="6759776" y="2135699"/>
                </a:cubicBezTo>
                <a:cubicBezTo>
                  <a:pt x="6760218" y="2135286"/>
                  <a:pt x="6761013" y="2135022"/>
                  <a:pt x="6762162" y="2134903"/>
                </a:cubicBezTo>
                <a:cubicBezTo>
                  <a:pt x="6763310" y="2134786"/>
                  <a:pt x="6764857" y="2134727"/>
                  <a:pt x="6766801" y="2134727"/>
                </a:cubicBezTo>
                <a:close/>
                <a:moveTo>
                  <a:pt x="6541136" y="2134727"/>
                </a:moveTo>
                <a:cubicBezTo>
                  <a:pt x="6542609" y="2134727"/>
                  <a:pt x="6543831" y="2134800"/>
                  <a:pt x="6544803" y="2134947"/>
                </a:cubicBezTo>
                <a:cubicBezTo>
                  <a:pt x="6545775" y="2135095"/>
                  <a:pt x="6546556" y="2135272"/>
                  <a:pt x="6547145" y="2135478"/>
                </a:cubicBezTo>
                <a:cubicBezTo>
                  <a:pt x="6547734" y="2135684"/>
                  <a:pt x="6548146" y="2135964"/>
                  <a:pt x="6548382" y="2136317"/>
                </a:cubicBezTo>
                <a:cubicBezTo>
                  <a:pt x="6548618" y="2136671"/>
                  <a:pt x="6548735" y="2137083"/>
                  <a:pt x="6548735" y="2137554"/>
                </a:cubicBezTo>
                <a:lnTo>
                  <a:pt x="6548735" y="2183328"/>
                </a:lnTo>
                <a:lnTo>
                  <a:pt x="6600783" y="2183328"/>
                </a:lnTo>
                <a:lnTo>
                  <a:pt x="6600783" y="2137554"/>
                </a:lnTo>
                <a:cubicBezTo>
                  <a:pt x="6600783" y="2137083"/>
                  <a:pt x="6600901" y="2136671"/>
                  <a:pt x="6601137" y="2136317"/>
                </a:cubicBezTo>
                <a:cubicBezTo>
                  <a:pt x="6601373" y="2135964"/>
                  <a:pt x="6601785" y="2135684"/>
                  <a:pt x="6602374" y="2135478"/>
                </a:cubicBezTo>
                <a:cubicBezTo>
                  <a:pt x="6602963" y="2135272"/>
                  <a:pt x="6603729" y="2135095"/>
                  <a:pt x="6604671" y="2134947"/>
                </a:cubicBezTo>
                <a:cubicBezTo>
                  <a:pt x="6605614" y="2134800"/>
                  <a:pt x="6606851" y="2134727"/>
                  <a:pt x="6608383" y="2134727"/>
                </a:cubicBezTo>
                <a:cubicBezTo>
                  <a:pt x="6609797" y="2134727"/>
                  <a:pt x="6610990" y="2134800"/>
                  <a:pt x="6611962" y="2134947"/>
                </a:cubicBezTo>
                <a:cubicBezTo>
                  <a:pt x="6612934" y="2135095"/>
                  <a:pt x="6613714" y="2135272"/>
                  <a:pt x="6614303" y="2135478"/>
                </a:cubicBezTo>
                <a:cubicBezTo>
                  <a:pt x="6614893" y="2135684"/>
                  <a:pt x="6615305" y="2135964"/>
                  <a:pt x="6615540" y="2136317"/>
                </a:cubicBezTo>
                <a:cubicBezTo>
                  <a:pt x="6615776" y="2136671"/>
                  <a:pt x="6615894" y="2137083"/>
                  <a:pt x="6615894" y="2137554"/>
                </a:cubicBezTo>
                <a:lnTo>
                  <a:pt x="6615894" y="2247305"/>
                </a:lnTo>
                <a:cubicBezTo>
                  <a:pt x="6615894" y="2247777"/>
                  <a:pt x="6615776" y="2248189"/>
                  <a:pt x="6615540" y="2248543"/>
                </a:cubicBezTo>
                <a:cubicBezTo>
                  <a:pt x="6615305" y="2248896"/>
                  <a:pt x="6614893" y="2249176"/>
                  <a:pt x="6614303" y="2249382"/>
                </a:cubicBezTo>
                <a:cubicBezTo>
                  <a:pt x="6613714" y="2249588"/>
                  <a:pt x="6612934" y="2249765"/>
                  <a:pt x="6611962" y="2249913"/>
                </a:cubicBezTo>
                <a:cubicBezTo>
                  <a:pt x="6610990" y="2250060"/>
                  <a:pt x="6609797" y="2250133"/>
                  <a:pt x="6608383" y="2250133"/>
                </a:cubicBezTo>
                <a:cubicBezTo>
                  <a:pt x="6606851" y="2250133"/>
                  <a:pt x="6605614" y="2250060"/>
                  <a:pt x="6604671" y="2249913"/>
                </a:cubicBezTo>
                <a:cubicBezTo>
                  <a:pt x="6603729" y="2249765"/>
                  <a:pt x="6602963" y="2249588"/>
                  <a:pt x="6602374" y="2249382"/>
                </a:cubicBezTo>
                <a:cubicBezTo>
                  <a:pt x="6601785" y="2249176"/>
                  <a:pt x="6601373" y="2248896"/>
                  <a:pt x="6601137" y="2248543"/>
                </a:cubicBezTo>
                <a:cubicBezTo>
                  <a:pt x="6600901" y="2248189"/>
                  <a:pt x="6600783" y="2247777"/>
                  <a:pt x="6600783" y="2247305"/>
                </a:cubicBezTo>
                <a:lnTo>
                  <a:pt x="6600783" y="2196583"/>
                </a:lnTo>
                <a:lnTo>
                  <a:pt x="6548735" y="2196583"/>
                </a:lnTo>
                <a:lnTo>
                  <a:pt x="6548735" y="2247305"/>
                </a:lnTo>
                <a:cubicBezTo>
                  <a:pt x="6548735" y="2247777"/>
                  <a:pt x="6548618" y="2248189"/>
                  <a:pt x="6548382" y="2248543"/>
                </a:cubicBezTo>
                <a:cubicBezTo>
                  <a:pt x="6548146" y="2248896"/>
                  <a:pt x="6547734" y="2249176"/>
                  <a:pt x="6547145" y="2249382"/>
                </a:cubicBezTo>
                <a:cubicBezTo>
                  <a:pt x="6546556" y="2249588"/>
                  <a:pt x="6545775" y="2249765"/>
                  <a:pt x="6544803" y="2249913"/>
                </a:cubicBezTo>
                <a:cubicBezTo>
                  <a:pt x="6543831" y="2250060"/>
                  <a:pt x="6542609" y="2250133"/>
                  <a:pt x="6541136" y="2250133"/>
                </a:cubicBezTo>
                <a:cubicBezTo>
                  <a:pt x="6539722" y="2250133"/>
                  <a:pt x="6538514" y="2250060"/>
                  <a:pt x="6537513" y="2249913"/>
                </a:cubicBezTo>
                <a:cubicBezTo>
                  <a:pt x="6536511" y="2249765"/>
                  <a:pt x="6535716" y="2249588"/>
                  <a:pt x="6535127" y="2249382"/>
                </a:cubicBezTo>
                <a:cubicBezTo>
                  <a:pt x="6534538" y="2249176"/>
                  <a:pt x="6534126" y="2248896"/>
                  <a:pt x="6533890" y="2248543"/>
                </a:cubicBezTo>
                <a:cubicBezTo>
                  <a:pt x="6533654" y="2248189"/>
                  <a:pt x="6533536" y="2247777"/>
                  <a:pt x="6533536" y="2247305"/>
                </a:cubicBezTo>
                <a:lnTo>
                  <a:pt x="6533536" y="2137554"/>
                </a:lnTo>
                <a:cubicBezTo>
                  <a:pt x="6533536" y="2137083"/>
                  <a:pt x="6533654" y="2136671"/>
                  <a:pt x="6533890" y="2136317"/>
                </a:cubicBezTo>
                <a:cubicBezTo>
                  <a:pt x="6534126" y="2135964"/>
                  <a:pt x="6534538" y="2135684"/>
                  <a:pt x="6535127" y="2135478"/>
                </a:cubicBezTo>
                <a:cubicBezTo>
                  <a:pt x="6535716" y="2135272"/>
                  <a:pt x="6536511" y="2135095"/>
                  <a:pt x="6537513" y="2134947"/>
                </a:cubicBezTo>
                <a:cubicBezTo>
                  <a:pt x="6538514" y="2134800"/>
                  <a:pt x="6539722" y="2134727"/>
                  <a:pt x="6541136" y="2134727"/>
                </a:cubicBezTo>
                <a:close/>
                <a:moveTo>
                  <a:pt x="6290551" y="2134727"/>
                </a:moveTo>
                <a:cubicBezTo>
                  <a:pt x="6292318" y="2134727"/>
                  <a:pt x="6293747" y="2134786"/>
                  <a:pt x="6294837" y="2134903"/>
                </a:cubicBezTo>
                <a:cubicBezTo>
                  <a:pt x="6295927" y="2135022"/>
                  <a:pt x="6296796" y="2135183"/>
                  <a:pt x="6297444" y="2135390"/>
                </a:cubicBezTo>
                <a:cubicBezTo>
                  <a:pt x="6298092" y="2135596"/>
                  <a:pt x="6298578" y="2135890"/>
                  <a:pt x="6298902" y="2136273"/>
                </a:cubicBezTo>
                <a:cubicBezTo>
                  <a:pt x="6299226" y="2136656"/>
                  <a:pt x="6299535" y="2137142"/>
                  <a:pt x="6299829" y="2137731"/>
                </a:cubicBezTo>
                <a:lnTo>
                  <a:pt x="6315647" y="2170603"/>
                </a:lnTo>
                <a:cubicBezTo>
                  <a:pt x="6317116" y="2173726"/>
                  <a:pt x="6318582" y="2176996"/>
                  <a:pt x="6320046" y="2180413"/>
                </a:cubicBezTo>
                <a:cubicBezTo>
                  <a:pt x="6321509" y="2183829"/>
                  <a:pt x="6323004" y="2187275"/>
                  <a:pt x="6324527" y="2190751"/>
                </a:cubicBezTo>
                <a:lnTo>
                  <a:pt x="6324702" y="2190751"/>
                </a:lnTo>
                <a:cubicBezTo>
                  <a:pt x="6326049" y="2187393"/>
                  <a:pt x="6327439" y="2184050"/>
                  <a:pt x="6328875" y="2180721"/>
                </a:cubicBezTo>
                <a:cubicBezTo>
                  <a:pt x="6330310" y="2177394"/>
                  <a:pt x="6331762" y="2174108"/>
                  <a:pt x="6333232" y="2170868"/>
                </a:cubicBezTo>
                <a:lnTo>
                  <a:pt x="6349138" y="2137819"/>
                </a:lnTo>
                <a:cubicBezTo>
                  <a:pt x="6349315" y="2137230"/>
                  <a:pt x="6349565" y="2136730"/>
                  <a:pt x="6349889" y="2136317"/>
                </a:cubicBezTo>
                <a:cubicBezTo>
                  <a:pt x="6350214" y="2135905"/>
                  <a:pt x="6350655" y="2135596"/>
                  <a:pt x="6351215" y="2135390"/>
                </a:cubicBezTo>
                <a:cubicBezTo>
                  <a:pt x="6351775" y="2135183"/>
                  <a:pt x="6352555" y="2135022"/>
                  <a:pt x="6353556" y="2134903"/>
                </a:cubicBezTo>
                <a:cubicBezTo>
                  <a:pt x="6354558" y="2134786"/>
                  <a:pt x="6355825" y="2134727"/>
                  <a:pt x="6357356" y="2134727"/>
                </a:cubicBezTo>
                <a:cubicBezTo>
                  <a:pt x="6359477" y="2134727"/>
                  <a:pt x="6361141" y="2134800"/>
                  <a:pt x="6362349" y="2134947"/>
                </a:cubicBezTo>
                <a:cubicBezTo>
                  <a:pt x="6363557" y="2135095"/>
                  <a:pt x="6364396" y="2135375"/>
                  <a:pt x="6364867" y="2135787"/>
                </a:cubicBezTo>
                <a:cubicBezTo>
                  <a:pt x="6365339" y="2136199"/>
                  <a:pt x="6365501" y="2136789"/>
                  <a:pt x="6365353" y="2137554"/>
                </a:cubicBezTo>
                <a:cubicBezTo>
                  <a:pt x="6365206" y="2138320"/>
                  <a:pt x="6364809" y="2139351"/>
                  <a:pt x="6364160" y="2140647"/>
                </a:cubicBezTo>
                <a:lnTo>
                  <a:pt x="6331818" y="2205155"/>
                </a:lnTo>
                <a:lnTo>
                  <a:pt x="6331818" y="2247305"/>
                </a:lnTo>
                <a:cubicBezTo>
                  <a:pt x="6331818" y="2247777"/>
                  <a:pt x="6331701" y="2248189"/>
                  <a:pt x="6331467" y="2248543"/>
                </a:cubicBezTo>
                <a:cubicBezTo>
                  <a:pt x="6331233" y="2248896"/>
                  <a:pt x="6330823" y="2249176"/>
                  <a:pt x="6330237" y="2249382"/>
                </a:cubicBezTo>
                <a:cubicBezTo>
                  <a:pt x="6329651" y="2249588"/>
                  <a:pt x="6328860" y="2249765"/>
                  <a:pt x="6327865" y="2249913"/>
                </a:cubicBezTo>
                <a:cubicBezTo>
                  <a:pt x="6326869" y="2250060"/>
                  <a:pt x="6325669" y="2250133"/>
                  <a:pt x="6324263" y="2250133"/>
                </a:cubicBezTo>
                <a:cubicBezTo>
                  <a:pt x="6322798" y="2250133"/>
                  <a:pt x="6321583" y="2250060"/>
                  <a:pt x="6320617" y="2249913"/>
                </a:cubicBezTo>
                <a:cubicBezTo>
                  <a:pt x="6319650" y="2249765"/>
                  <a:pt x="6318859" y="2249588"/>
                  <a:pt x="6318245" y="2249382"/>
                </a:cubicBezTo>
                <a:cubicBezTo>
                  <a:pt x="6317630" y="2249176"/>
                  <a:pt x="6317205" y="2248896"/>
                  <a:pt x="6316971" y="2248543"/>
                </a:cubicBezTo>
                <a:cubicBezTo>
                  <a:pt x="6316737" y="2248189"/>
                  <a:pt x="6316619" y="2247777"/>
                  <a:pt x="6316619" y="2247305"/>
                </a:cubicBezTo>
                <a:lnTo>
                  <a:pt x="6316619" y="2205155"/>
                </a:lnTo>
                <a:lnTo>
                  <a:pt x="6284277" y="2140647"/>
                </a:lnTo>
                <a:cubicBezTo>
                  <a:pt x="6283629" y="2139292"/>
                  <a:pt x="6283232" y="2138232"/>
                  <a:pt x="6283084" y="2137466"/>
                </a:cubicBezTo>
                <a:cubicBezTo>
                  <a:pt x="6282937" y="2136700"/>
                  <a:pt x="6283084" y="2136111"/>
                  <a:pt x="6283526" y="2135699"/>
                </a:cubicBezTo>
                <a:cubicBezTo>
                  <a:pt x="6283968" y="2135286"/>
                  <a:pt x="6284763" y="2135022"/>
                  <a:pt x="6285912" y="2134903"/>
                </a:cubicBezTo>
                <a:cubicBezTo>
                  <a:pt x="6287060" y="2134786"/>
                  <a:pt x="6288607" y="2134727"/>
                  <a:pt x="6290551" y="2134727"/>
                </a:cubicBezTo>
                <a:close/>
                <a:moveTo>
                  <a:pt x="6074411" y="2134727"/>
                </a:moveTo>
                <a:cubicBezTo>
                  <a:pt x="6075884" y="2134727"/>
                  <a:pt x="6077106" y="2134800"/>
                  <a:pt x="6078078" y="2134947"/>
                </a:cubicBezTo>
                <a:cubicBezTo>
                  <a:pt x="6079050" y="2135095"/>
                  <a:pt x="6079831" y="2135272"/>
                  <a:pt x="6080420" y="2135478"/>
                </a:cubicBezTo>
                <a:cubicBezTo>
                  <a:pt x="6081009" y="2135684"/>
                  <a:pt x="6081421" y="2135964"/>
                  <a:pt x="6081657" y="2136317"/>
                </a:cubicBezTo>
                <a:cubicBezTo>
                  <a:pt x="6081893" y="2136671"/>
                  <a:pt x="6082010" y="2137083"/>
                  <a:pt x="6082010" y="2137554"/>
                </a:cubicBezTo>
                <a:lnTo>
                  <a:pt x="6082010" y="2183328"/>
                </a:lnTo>
                <a:lnTo>
                  <a:pt x="6134058" y="2183328"/>
                </a:lnTo>
                <a:lnTo>
                  <a:pt x="6134058" y="2137554"/>
                </a:lnTo>
                <a:cubicBezTo>
                  <a:pt x="6134058" y="2137083"/>
                  <a:pt x="6134176" y="2136671"/>
                  <a:pt x="6134412" y="2136317"/>
                </a:cubicBezTo>
                <a:cubicBezTo>
                  <a:pt x="6134648" y="2135964"/>
                  <a:pt x="6135060" y="2135684"/>
                  <a:pt x="6135649" y="2135478"/>
                </a:cubicBezTo>
                <a:cubicBezTo>
                  <a:pt x="6136238" y="2135272"/>
                  <a:pt x="6137004" y="2135095"/>
                  <a:pt x="6137946" y="2134947"/>
                </a:cubicBezTo>
                <a:cubicBezTo>
                  <a:pt x="6138889" y="2134800"/>
                  <a:pt x="6140126" y="2134727"/>
                  <a:pt x="6141658" y="2134727"/>
                </a:cubicBezTo>
                <a:cubicBezTo>
                  <a:pt x="6143072" y="2134727"/>
                  <a:pt x="6144265" y="2134800"/>
                  <a:pt x="6145237" y="2134947"/>
                </a:cubicBezTo>
                <a:cubicBezTo>
                  <a:pt x="6146209" y="2135095"/>
                  <a:pt x="6146989" y="2135272"/>
                  <a:pt x="6147578" y="2135478"/>
                </a:cubicBezTo>
                <a:cubicBezTo>
                  <a:pt x="6148168" y="2135684"/>
                  <a:pt x="6148580" y="2135964"/>
                  <a:pt x="6148815" y="2136317"/>
                </a:cubicBezTo>
                <a:cubicBezTo>
                  <a:pt x="6149051" y="2136671"/>
                  <a:pt x="6149169" y="2137083"/>
                  <a:pt x="6149169" y="2137554"/>
                </a:cubicBezTo>
                <a:lnTo>
                  <a:pt x="6149169" y="2247305"/>
                </a:lnTo>
                <a:cubicBezTo>
                  <a:pt x="6149169" y="2247777"/>
                  <a:pt x="6149051" y="2248189"/>
                  <a:pt x="6148815" y="2248543"/>
                </a:cubicBezTo>
                <a:cubicBezTo>
                  <a:pt x="6148580" y="2248896"/>
                  <a:pt x="6148168" y="2249176"/>
                  <a:pt x="6147578" y="2249382"/>
                </a:cubicBezTo>
                <a:cubicBezTo>
                  <a:pt x="6146989" y="2249588"/>
                  <a:pt x="6146209" y="2249765"/>
                  <a:pt x="6145237" y="2249913"/>
                </a:cubicBezTo>
                <a:cubicBezTo>
                  <a:pt x="6144265" y="2250060"/>
                  <a:pt x="6143072" y="2250133"/>
                  <a:pt x="6141658" y="2250133"/>
                </a:cubicBezTo>
                <a:cubicBezTo>
                  <a:pt x="6140126" y="2250133"/>
                  <a:pt x="6138889" y="2250060"/>
                  <a:pt x="6137946" y="2249913"/>
                </a:cubicBezTo>
                <a:cubicBezTo>
                  <a:pt x="6137004" y="2249765"/>
                  <a:pt x="6136238" y="2249588"/>
                  <a:pt x="6135649" y="2249382"/>
                </a:cubicBezTo>
                <a:cubicBezTo>
                  <a:pt x="6135060" y="2249176"/>
                  <a:pt x="6134648" y="2248896"/>
                  <a:pt x="6134412" y="2248543"/>
                </a:cubicBezTo>
                <a:cubicBezTo>
                  <a:pt x="6134176" y="2248189"/>
                  <a:pt x="6134058" y="2247777"/>
                  <a:pt x="6134058" y="2247305"/>
                </a:cubicBezTo>
                <a:lnTo>
                  <a:pt x="6134058" y="2196583"/>
                </a:lnTo>
                <a:lnTo>
                  <a:pt x="6082010" y="2196583"/>
                </a:lnTo>
                <a:lnTo>
                  <a:pt x="6082010" y="2247305"/>
                </a:lnTo>
                <a:cubicBezTo>
                  <a:pt x="6082010" y="2247777"/>
                  <a:pt x="6081893" y="2248189"/>
                  <a:pt x="6081657" y="2248543"/>
                </a:cubicBezTo>
                <a:cubicBezTo>
                  <a:pt x="6081421" y="2248896"/>
                  <a:pt x="6081009" y="2249176"/>
                  <a:pt x="6080420" y="2249382"/>
                </a:cubicBezTo>
                <a:cubicBezTo>
                  <a:pt x="6079831" y="2249588"/>
                  <a:pt x="6079050" y="2249765"/>
                  <a:pt x="6078078" y="2249913"/>
                </a:cubicBezTo>
                <a:cubicBezTo>
                  <a:pt x="6077106" y="2250060"/>
                  <a:pt x="6075884" y="2250133"/>
                  <a:pt x="6074411" y="2250133"/>
                </a:cubicBezTo>
                <a:cubicBezTo>
                  <a:pt x="6072997" y="2250133"/>
                  <a:pt x="6071789" y="2250060"/>
                  <a:pt x="6070788" y="2249913"/>
                </a:cubicBezTo>
                <a:cubicBezTo>
                  <a:pt x="6069786" y="2249765"/>
                  <a:pt x="6068991" y="2249588"/>
                  <a:pt x="6068402" y="2249382"/>
                </a:cubicBezTo>
                <a:cubicBezTo>
                  <a:pt x="6067813" y="2249176"/>
                  <a:pt x="6067401" y="2248896"/>
                  <a:pt x="6067165" y="2248543"/>
                </a:cubicBezTo>
                <a:cubicBezTo>
                  <a:pt x="6066929" y="2248189"/>
                  <a:pt x="6066811" y="2247777"/>
                  <a:pt x="6066811" y="2247305"/>
                </a:cubicBezTo>
                <a:lnTo>
                  <a:pt x="6066811" y="2137554"/>
                </a:lnTo>
                <a:cubicBezTo>
                  <a:pt x="6066811" y="2137083"/>
                  <a:pt x="6066929" y="2136671"/>
                  <a:pt x="6067165" y="2136317"/>
                </a:cubicBezTo>
                <a:cubicBezTo>
                  <a:pt x="6067401" y="2135964"/>
                  <a:pt x="6067813" y="2135684"/>
                  <a:pt x="6068402" y="2135478"/>
                </a:cubicBezTo>
                <a:cubicBezTo>
                  <a:pt x="6068991" y="2135272"/>
                  <a:pt x="6069786" y="2135095"/>
                  <a:pt x="6070788" y="2134947"/>
                </a:cubicBezTo>
                <a:cubicBezTo>
                  <a:pt x="6071789" y="2134800"/>
                  <a:pt x="6072997" y="2134727"/>
                  <a:pt x="6074411" y="2134727"/>
                </a:cubicBezTo>
                <a:close/>
                <a:moveTo>
                  <a:pt x="5823826" y="2134727"/>
                </a:moveTo>
                <a:cubicBezTo>
                  <a:pt x="5825593" y="2134727"/>
                  <a:pt x="5827022" y="2134786"/>
                  <a:pt x="5828112" y="2134903"/>
                </a:cubicBezTo>
                <a:cubicBezTo>
                  <a:pt x="5829202" y="2135022"/>
                  <a:pt x="5830071" y="2135183"/>
                  <a:pt x="5830719" y="2135390"/>
                </a:cubicBezTo>
                <a:cubicBezTo>
                  <a:pt x="5831367" y="2135596"/>
                  <a:pt x="5831853" y="2135890"/>
                  <a:pt x="5832177" y="2136273"/>
                </a:cubicBezTo>
                <a:cubicBezTo>
                  <a:pt x="5832501" y="2136656"/>
                  <a:pt x="5832810" y="2137142"/>
                  <a:pt x="5833104" y="2137731"/>
                </a:cubicBezTo>
                <a:lnTo>
                  <a:pt x="5848922" y="2170603"/>
                </a:lnTo>
                <a:cubicBezTo>
                  <a:pt x="5850391" y="2173726"/>
                  <a:pt x="5851857" y="2176996"/>
                  <a:pt x="5853321" y="2180413"/>
                </a:cubicBezTo>
                <a:cubicBezTo>
                  <a:pt x="5854784" y="2183829"/>
                  <a:pt x="5856279" y="2187275"/>
                  <a:pt x="5857802" y="2190751"/>
                </a:cubicBezTo>
                <a:lnTo>
                  <a:pt x="5857977" y="2190751"/>
                </a:lnTo>
                <a:cubicBezTo>
                  <a:pt x="5859324" y="2187393"/>
                  <a:pt x="5860714" y="2184050"/>
                  <a:pt x="5862150" y="2180721"/>
                </a:cubicBezTo>
                <a:cubicBezTo>
                  <a:pt x="5863585" y="2177394"/>
                  <a:pt x="5865037" y="2174108"/>
                  <a:pt x="5866507" y="2170868"/>
                </a:cubicBezTo>
                <a:lnTo>
                  <a:pt x="5882413" y="2137819"/>
                </a:lnTo>
                <a:cubicBezTo>
                  <a:pt x="5882590" y="2137230"/>
                  <a:pt x="5882840" y="2136730"/>
                  <a:pt x="5883164" y="2136317"/>
                </a:cubicBezTo>
                <a:cubicBezTo>
                  <a:pt x="5883489" y="2135905"/>
                  <a:pt x="5883930" y="2135596"/>
                  <a:pt x="5884490" y="2135390"/>
                </a:cubicBezTo>
                <a:cubicBezTo>
                  <a:pt x="5885050" y="2135183"/>
                  <a:pt x="5885830" y="2135022"/>
                  <a:pt x="5886831" y="2134903"/>
                </a:cubicBezTo>
                <a:cubicBezTo>
                  <a:pt x="5887833" y="2134786"/>
                  <a:pt x="5889100" y="2134727"/>
                  <a:pt x="5890631" y="2134727"/>
                </a:cubicBezTo>
                <a:cubicBezTo>
                  <a:pt x="5892752" y="2134727"/>
                  <a:pt x="5894416" y="2134800"/>
                  <a:pt x="5895624" y="2134947"/>
                </a:cubicBezTo>
                <a:cubicBezTo>
                  <a:pt x="5896832" y="2135095"/>
                  <a:pt x="5897671" y="2135375"/>
                  <a:pt x="5898142" y="2135787"/>
                </a:cubicBezTo>
                <a:cubicBezTo>
                  <a:pt x="5898614" y="2136199"/>
                  <a:pt x="5898776" y="2136789"/>
                  <a:pt x="5898628" y="2137554"/>
                </a:cubicBezTo>
                <a:cubicBezTo>
                  <a:pt x="5898481" y="2138320"/>
                  <a:pt x="5898084" y="2139351"/>
                  <a:pt x="5897435" y="2140647"/>
                </a:cubicBezTo>
                <a:lnTo>
                  <a:pt x="5865093" y="2205155"/>
                </a:lnTo>
                <a:lnTo>
                  <a:pt x="5865093" y="2247305"/>
                </a:lnTo>
                <a:cubicBezTo>
                  <a:pt x="5865093" y="2247777"/>
                  <a:pt x="5864976" y="2248189"/>
                  <a:pt x="5864742" y="2248543"/>
                </a:cubicBezTo>
                <a:cubicBezTo>
                  <a:pt x="5864508" y="2248896"/>
                  <a:pt x="5864098" y="2249176"/>
                  <a:pt x="5863512" y="2249382"/>
                </a:cubicBezTo>
                <a:cubicBezTo>
                  <a:pt x="5862926" y="2249588"/>
                  <a:pt x="5862135" y="2249765"/>
                  <a:pt x="5861140" y="2249913"/>
                </a:cubicBezTo>
                <a:cubicBezTo>
                  <a:pt x="5860144" y="2250060"/>
                  <a:pt x="5858944" y="2250133"/>
                  <a:pt x="5857538" y="2250133"/>
                </a:cubicBezTo>
                <a:cubicBezTo>
                  <a:pt x="5856073" y="2250133"/>
                  <a:pt x="5854858" y="2250060"/>
                  <a:pt x="5853892" y="2249913"/>
                </a:cubicBezTo>
                <a:cubicBezTo>
                  <a:pt x="5852925" y="2249765"/>
                  <a:pt x="5852134" y="2249588"/>
                  <a:pt x="5851520" y="2249382"/>
                </a:cubicBezTo>
                <a:cubicBezTo>
                  <a:pt x="5850905" y="2249176"/>
                  <a:pt x="5850480" y="2248896"/>
                  <a:pt x="5850246" y="2248543"/>
                </a:cubicBezTo>
                <a:cubicBezTo>
                  <a:pt x="5850012" y="2248189"/>
                  <a:pt x="5849894" y="2247777"/>
                  <a:pt x="5849894" y="2247305"/>
                </a:cubicBezTo>
                <a:lnTo>
                  <a:pt x="5849894" y="2205155"/>
                </a:lnTo>
                <a:lnTo>
                  <a:pt x="5817552" y="2140647"/>
                </a:lnTo>
                <a:cubicBezTo>
                  <a:pt x="5816904" y="2139292"/>
                  <a:pt x="5816507" y="2138232"/>
                  <a:pt x="5816359" y="2137466"/>
                </a:cubicBezTo>
                <a:cubicBezTo>
                  <a:pt x="5816212" y="2136700"/>
                  <a:pt x="5816359" y="2136111"/>
                  <a:pt x="5816801" y="2135699"/>
                </a:cubicBezTo>
                <a:cubicBezTo>
                  <a:pt x="5817243" y="2135286"/>
                  <a:pt x="5818038" y="2135022"/>
                  <a:pt x="5819187" y="2134903"/>
                </a:cubicBezTo>
                <a:cubicBezTo>
                  <a:pt x="5820335" y="2134786"/>
                  <a:pt x="5821882" y="2134727"/>
                  <a:pt x="5823826" y="2134727"/>
                </a:cubicBezTo>
                <a:close/>
                <a:moveTo>
                  <a:pt x="5598161" y="2134727"/>
                </a:moveTo>
                <a:cubicBezTo>
                  <a:pt x="5599634" y="2134727"/>
                  <a:pt x="5600856" y="2134800"/>
                  <a:pt x="5601828" y="2134947"/>
                </a:cubicBezTo>
                <a:cubicBezTo>
                  <a:pt x="5602800" y="2135095"/>
                  <a:pt x="5603581" y="2135272"/>
                  <a:pt x="5604170" y="2135478"/>
                </a:cubicBezTo>
                <a:cubicBezTo>
                  <a:pt x="5604759" y="2135684"/>
                  <a:pt x="5605171" y="2135964"/>
                  <a:pt x="5605407" y="2136317"/>
                </a:cubicBezTo>
                <a:cubicBezTo>
                  <a:pt x="5605643" y="2136671"/>
                  <a:pt x="5605760" y="2137083"/>
                  <a:pt x="5605760" y="2137554"/>
                </a:cubicBezTo>
                <a:lnTo>
                  <a:pt x="5605760" y="2183328"/>
                </a:lnTo>
                <a:lnTo>
                  <a:pt x="5657808" y="2183328"/>
                </a:lnTo>
                <a:lnTo>
                  <a:pt x="5657808" y="2137554"/>
                </a:lnTo>
                <a:cubicBezTo>
                  <a:pt x="5657808" y="2137083"/>
                  <a:pt x="5657926" y="2136671"/>
                  <a:pt x="5658162" y="2136317"/>
                </a:cubicBezTo>
                <a:cubicBezTo>
                  <a:pt x="5658398" y="2135964"/>
                  <a:pt x="5658810" y="2135684"/>
                  <a:pt x="5659399" y="2135478"/>
                </a:cubicBezTo>
                <a:cubicBezTo>
                  <a:pt x="5659988" y="2135272"/>
                  <a:pt x="5660754" y="2135095"/>
                  <a:pt x="5661696" y="2134947"/>
                </a:cubicBezTo>
                <a:cubicBezTo>
                  <a:pt x="5662639" y="2134800"/>
                  <a:pt x="5663876" y="2134727"/>
                  <a:pt x="5665408" y="2134727"/>
                </a:cubicBezTo>
                <a:cubicBezTo>
                  <a:pt x="5666822" y="2134727"/>
                  <a:pt x="5668015" y="2134800"/>
                  <a:pt x="5668987" y="2134947"/>
                </a:cubicBezTo>
                <a:cubicBezTo>
                  <a:pt x="5669959" y="2135095"/>
                  <a:pt x="5670739" y="2135272"/>
                  <a:pt x="5671328" y="2135478"/>
                </a:cubicBezTo>
                <a:cubicBezTo>
                  <a:pt x="5671918" y="2135684"/>
                  <a:pt x="5672330" y="2135964"/>
                  <a:pt x="5672565" y="2136317"/>
                </a:cubicBezTo>
                <a:cubicBezTo>
                  <a:pt x="5672801" y="2136671"/>
                  <a:pt x="5672919" y="2137083"/>
                  <a:pt x="5672919" y="2137554"/>
                </a:cubicBezTo>
                <a:lnTo>
                  <a:pt x="5672919" y="2247305"/>
                </a:lnTo>
                <a:cubicBezTo>
                  <a:pt x="5672919" y="2247777"/>
                  <a:pt x="5672801" y="2248189"/>
                  <a:pt x="5672565" y="2248543"/>
                </a:cubicBezTo>
                <a:cubicBezTo>
                  <a:pt x="5672330" y="2248896"/>
                  <a:pt x="5671918" y="2249176"/>
                  <a:pt x="5671328" y="2249382"/>
                </a:cubicBezTo>
                <a:cubicBezTo>
                  <a:pt x="5670739" y="2249588"/>
                  <a:pt x="5669959" y="2249765"/>
                  <a:pt x="5668987" y="2249913"/>
                </a:cubicBezTo>
                <a:cubicBezTo>
                  <a:pt x="5668015" y="2250060"/>
                  <a:pt x="5666822" y="2250133"/>
                  <a:pt x="5665408" y="2250133"/>
                </a:cubicBezTo>
                <a:cubicBezTo>
                  <a:pt x="5663876" y="2250133"/>
                  <a:pt x="5662639" y="2250060"/>
                  <a:pt x="5661696" y="2249913"/>
                </a:cubicBezTo>
                <a:cubicBezTo>
                  <a:pt x="5660754" y="2249765"/>
                  <a:pt x="5659988" y="2249588"/>
                  <a:pt x="5659399" y="2249382"/>
                </a:cubicBezTo>
                <a:cubicBezTo>
                  <a:pt x="5658810" y="2249176"/>
                  <a:pt x="5658398" y="2248896"/>
                  <a:pt x="5658162" y="2248543"/>
                </a:cubicBezTo>
                <a:cubicBezTo>
                  <a:pt x="5657926" y="2248189"/>
                  <a:pt x="5657808" y="2247777"/>
                  <a:pt x="5657808" y="2247305"/>
                </a:cubicBezTo>
                <a:lnTo>
                  <a:pt x="5657808" y="2196583"/>
                </a:lnTo>
                <a:lnTo>
                  <a:pt x="5605760" y="2196583"/>
                </a:lnTo>
                <a:lnTo>
                  <a:pt x="5605760" y="2247305"/>
                </a:lnTo>
                <a:cubicBezTo>
                  <a:pt x="5605760" y="2247777"/>
                  <a:pt x="5605643" y="2248189"/>
                  <a:pt x="5605407" y="2248543"/>
                </a:cubicBezTo>
                <a:cubicBezTo>
                  <a:pt x="5605171" y="2248896"/>
                  <a:pt x="5604759" y="2249176"/>
                  <a:pt x="5604170" y="2249382"/>
                </a:cubicBezTo>
                <a:cubicBezTo>
                  <a:pt x="5603581" y="2249588"/>
                  <a:pt x="5602800" y="2249765"/>
                  <a:pt x="5601828" y="2249913"/>
                </a:cubicBezTo>
                <a:cubicBezTo>
                  <a:pt x="5600856" y="2250060"/>
                  <a:pt x="5599634" y="2250133"/>
                  <a:pt x="5598161" y="2250133"/>
                </a:cubicBezTo>
                <a:cubicBezTo>
                  <a:pt x="5596747" y="2250133"/>
                  <a:pt x="5595539" y="2250060"/>
                  <a:pt x="5594538" y="2249913"/>
                </a:cubicBezTo>
                <a:cubicBezTo>
                  <a:pt x="5593536" y="2249765"/>
                  <a:pt x="5592741" y="2249588"/>
                  <a:pt x="5592152" y="2249382"/>
                </a:cubicBezTo>
                <a:cubicBezTo>
                  <a:pt x="5591563" y="2249176"/>
                  <a:pt x="5591151" y="2248896"/>
                  <a:pt x="5590915" y="2248543"/>
                </a:cubicBezTo>
                <a:cubicBezTo>
                  <a:pt x="5590679" y="2248189"/>
                  <a:pt x="5590561" y="2247777"/>
                  <a:pt x="5590561" y="2247305"/>
                </a:cubicBezTo>
                <a:lnTo>
                  <a:pt x="5590561" y="2137554"/>
                </a:lnTo>
                <a:cubicBezTo>
                  <a:pt x="5590561" y="2137083"/>
                  <a:pt x="5590679" y="2136671"/>
                  <a:pt x="5590915" y="2136317"/>
                </a:cubicBezTo>
                <a:cubicBezTo>
                  <a:pt x="5591151" y="2135964"/>
                  <a:pt x="5591563" y="2135684"/>
                  <a:pt x="5592152" y="2135478"/>
                </a:cubicBezTo>
                <a:cubicBezTo>
                  <a:pt x="5592741" y="2135272"/>
                  <a:pt x="5593536" y="2135095"/>
                  <a:pt x="5594538" y="2134947"/>
                </a:cubicBezTo>
                <a:cubicBezTo>
                  <a:pt x="5595539" y="2134800"/>
                  <a:pt x="5596747" y="2134727"/>
                  <a:pt x="5598161" y="2134727"/>
                </a:cubicBezTo>
                <a:close/>
                <a:moveTo>
                  <a:pt x="5347576" y="2134727"/>
                </a:moveTo>
                <a:cubicBezTo>
                  <a:pt x="5349343" y="2134727"/>
                  <a:pt x="5350772" y="2134786"/>
                  <a:pt x="5351862" y="2134903"/>
                </a:cubicBezTo>
                <a:cubicBezTo>
                  <a:pt x="5352952" y="2135022"/>
                  <a:pt x="5353821" y="2135183"/>
                  <a:pt x="5354469" y="2135390"/>
                </a:cubicBezTo>
                <a:cubicBezTo>
                  <a:pt x="5355117" y="2135596"/>
                  <a:pt x="5355603" y="2135890"/>
                  <a:pt x="5355927" y="2136273"/>
                </a:cubicBezTo>
                <a:cubicBezTo>
                  <a:pt x="5356251" y="2136656"/>
                  <a:pt x="5356560" y="2137142"/>
                  <a:pt x="5356854" y="2137731"/>
                </a:cubicBezTo>
                <a:lnTo>
                  <a:pt x="5372672" y="2170603"/>
                </a:lnTo>
                <a:cubicBezTo>
                  <a:pt x="5374141" y="2173726"/>
                  <a:pt x="5375607" y="2176996"/>
                  <a:pt x="5377071" y="2180413"/>
                </a:cubicBezTo>
                <a:cubicBezTo>
                  <a:pt x="5378534" y="2183829"/>
                  <a:pt x="5380029" y="2187275"/>
                  <a:pt x="5381552" y="2190751"/>
                </a:cubicBezTo>
                <a:lnTo>
                  <a:pt x="5381727" y="2190751"/>
                </a:lnTo>
                <a:cubicBezTo>
                  <a:pt x="5383074" y="2187393"/>
                  <a:pt x="5384464" y="2184050"/>
                  <a:pt x="5385900" y="2180721"/>
                </a:cubicBezTo>
                <a:cubicBezTo>
                  <a:pt x="5387335" y="2177394"/>
                  <a:pt x="5388787" y="2174108"/>
                  <a:pt x="5390257" y="2170868"/>
                </a:cubicBezTo>
                <a:lnTo>
                  <a:pt x="5406163" y="2137819"/>
                </a:lnTo>
                <a:cubicBezTo>
                  <a:pt x="5406340" y="2137230"/>
                  <a:pt x="5406590" y="2136730"/>
                  <a:pt x="5406914" y="2136317"/>
                </a:cubicBezTo>
                <a:cubicBezTo>
                  <a:pt x="5407239" y="2135905"/>
                  <a:pt x="5407680" y="2135596"/>
                  <a:pt x="5408240" y="2135390"/>
                </a:cubicBezTo>
                <a:cubicBezTo>
                  <a:pt x="5408800" y="2135183"/>
                  <a:pt x="5409580" y="2135022"/>
                  <a:pt x="5410581" y="2134903"/>
                </a:cubicBezTo>
                <a:cubicBezTo>
                  <a:pt x="5411583" y="2134786"/>
                  <a:pt x="5412850" y="2134727"/>
                  <a:pt x="5414381" y="2134727"/>
                </a:cubicBezTo>
                <a:cubicBezTo>
                  <a:pt x="5416502" y="2134727"/>
                  <a:pt x="5418166" y="2134800"/>
                  <a:pt x="5419374" y="2134947"/>
                </a:cubicBezTo>
                <a:cubicBezTo>
                  <a:pt x="5420582" y="2135095"/>
                  <a:pt x="5421421" y="2135375"/>
                  <a:pt x="5421892" y="2135787"/>
                </a:cubicBezTo>
                <a:cubicBezTo>
                  <a:pt x="5422364" y="2136199"/>
                  <a:pt x="5422526" y="2136789"/>
                  <a:pt x="5422378" y="2137554"/>
                </a:cubicBezTo>
                <a:cubicBezTo>
                  <a:pt x="5422231" y="2138320"/>
                  <a:pt x="5421834" y="2139351"/>
                  <a:pt x="5421185" y="2140647"/>
                </a:cubicBezTo>
                <a:lnTo>
                  <a:pt x="5388843" y="2205155"/>
                </a:lnTo>
                <a:lnTo>
                  <a:pt x="5388843" y="2247305"/>
                </a:lnTo>
                <a:cubicBezTo>
                  <a:pt x="5388843" y="2247777"/>
                  <a:pt x="5388726" y="2248189"/>
                  <a:pt x="5388492" y="2248543"/>
                </a:cubicBezTo>
                <a:cubicBezTo>
                  <a:pt x="5388258" y="2248896"/>
                  <a:pt x="5387848" y="2249176"/>
                  <a:pt x="5387262" y="2249382"/>
                </a:cubicBezTo>
                <a:cubicBezTo>
                  <a:pt x="5386676" y="2249588"/>
                  <a:pt x="5385885" y="2249765"/>
                  <a:pt x="5384890" y="2249913"/>
                </a:cubicBezTo>
                <a:cubicBezTo>
                  <a:pt x="5383894" y="2250060"/>
                  <a:pt x="5382694" y="2250133"/>
                  <a:pt x="5381288" y="2250133"/>
                </a:cubicBezTo>
                <a:cubicBezTo>
                  <a:pt x="5379823" y="2250133"/>
                  <a:pt x="5378608" y="2250060"/>
                  <a:pt x="5377642" y="2249913"/>
                </a:cubicBezTo>
                <a:cubicBezTo>
                  <a:pt x="5376675" y="2249765"/>
                  <a:pt x="5375884" y="2249588"/>
                  <a:pt x="5375270" y="2249382"/>
                </a:cubicBezTo>
                <a:cubicBezTo>
                  <a:pt x="5374655" y="2249176"/>
                  <a:pt x="5374230" y="2248896"/>
                  <a:pt x="5373996" y="2248543"/>
                </a:cubicBezTo>
                <a:cubicBezTo>
                  <a:pt x="5373762" y="2248189"/>
                  <a:pt x="5373644" y="2247777"/>
                  <a:pt x="5373644" y="2247305"/>
                </a:cubicBezTo>
                <a:lnTo>
                  <a:pt x="5373644" y="2205155"/>
                </a:lnTo>
                <a:lnTo>
                  <a:pt x="5341302" y="2140647"/>
                </a:lnTo>
                <a:cubicBezTo>
                  <a:pt x="5340654" y="2139292"/>
                  <a:pt x="5340257" y="2138232"/>
                  <a:pt x="5340109" y="2137466"/>
                </a:cubicBezTo>
                <a:cubicBezTo>
                  <a:pt x="5339962" y="2136700"/>
                  <a:pt x="5340109" y="2136111"/>
                  <a:pt x="5340551" y="2135699"/>
                </a:cubicBezTo>
                <a:cubicBezTo>
                  <a:pt x="5340993" y="2135286"/>
                  <a:pt x="5341788" y="2135022"/>
                  <a:pt x="5342937" y="2134903"/>
                </a:cubicBezTo>
                <a:cubicBezTo>
                  <a:pt x="5344085" y="2134786"/>
                  <a:pt x="5345632" y="2134727"/>
                  <a:pt x="5347576" y="2134727"/>
                </a:cubicBezTo>
                <a:close/>
                <a:moveTo>
                  <a:pt x="5131436" y="2134727"/>
                </a:moveTo>
                <a:cubicBezTo>
                  <a:pt x="5132909" y="2134727"/>
                  <a:pt x="5134131" y="2134800"/>
                  <a:pt x="5135103" y="2134947"/>
                </a:cubicBezTo>
                <a:cubicBezTo>
                  <a:pt x="5136075" y="2135095"/>
                  <a:pt x="5136856" y="2135272"/>
                  <a:pt x="5137445" y="2135478"/>
                </a:cubicBezTo>
                <a:cubicBezTo>
                  <a:pt x="5138034" y="2135684"/>
                  <a:pt x="5138446" y="2135964"/>
                  <a:pt x="5138682" y="2136317"/>
                </a:cubicBezTo>
                <a:cubicBezTo>
                  <a:pt x="5138918" y="2136671"/>
                  <a:pt x="5139035" y="2137083"/>
                  <a:pt x="5139035" y="2137554"/>
                </a:cubicBezTo>
                <a:lnTo>
                  <a:pt x="5139035" y="2183328"/>
                </a:lnTo>
                <a:lnTo>
                  <a:pt x="5191083" y="2183328"/>
                </a:lnTo>
                <a:lnTo>
                  <a:pt x="5191083" y="2137554"/>
                </a:lnTo>
                <a:cubicBezTo>
                  <a:pt x="5191083" y="2137083"/>
                  <a:pt x="5191201" y="2136671"/>
                  <a:pt x="5191437" y="2136317"/>
                </a:cubicBezTo>
                <a:cubicBezTo>
                  <a:pt x="5191673" y="2135964"/>
                  <a:pt x="5192085" y="2135684"/>
                  <a:pt x="5192674" y="2135478"/>
                </a:cubicBezTo>
                <a:cubicBezTo>
                  <a:pt x="5193263" y="2135272"/>
                  <a:pt x="5194029" y="2135095"/>
                  <a:pt x="5194971" y="2134947"/>
                </a:cubicBezTo>
                <a:cubicBezTo>
                  <a:pt x="5195914" y="2134800"/>
                  <a:pt x="5197151" y="2134727"/>
                  <a:pt x="5198683" y="2134727"/>
                </a:cubicBezTo>
                <a:cubicBezTo>
                  <a:pt x="5200097" y="2134727"/>
                  <a:pt x="5201290" y="2134800"/>
                  <a:pt x="5202262" y="2134947"/>
                </a:cubicBezTo>
                <a:cubicBezTo>
                  <a:pt x="5203234" y="2135095"/>
                  <a:pt x="5204014" y="2135272"/>
                  <a:pt x="5204603" y="2135478"/>
                </a:cubicBezTo>
                <a:cubicBezTo>
                  <a:pt x="5205193" y="2135684"/>
                  <a:pt x="5205605" y="2135964"/>
                  <a:pt x="5205840" y="2136317"/>
                </a:cubicBezTo>
                <a:cubicBezTo>
                  <a:pt x="5206076" y="2136671"/>
                  <a:pt x="5206194" y="2137083"/>
                  <a:pt x="5206194" y="2137554"/>
                </a:cubicBezTo>
                <a:lnTo>
                  <a:pt x="5206194" y="2247305"/>
                </a:lnTo>
                <a:cubicBezTo>
                  <a:pt x="5206194" y="2247777"/>
                  <a:pt x="5206076" y="2248189"/>
                  <a:pt x="5205840" y="2248543"/>
                </a:cubicBezTo>
                <a:cubicBezTo>
                  <a:pt x="5205605" y="2248896"/>
                  <a:pt x="5205193" y="2249176"/>
                  <a:pt x="5204603" y="2249382"/>
                </a:cubicBezTo>
                <a:cubicBezTo>
                  <a:pt x="5204014" y="2249588"/>
                  <a:pt x="5203234" y="2249765"/>
                  <a:pt x="5202262" y="2249913"/>
                </a:cubicBezTo>
                <a:cubicBezTo>
                  <a:pt x="5201290" y="2250060"/>
                  <a:pt x="5200097" y="2250133"/>
                  <a:pt x="5198683" y="2250133"/>
                </a:cubicBezTo>
                <a:cubicBezTo>
                  <a:pt x="5197151" y="2250133"/>
                  <a:pt x="5195914" y="2250060"/>
                  <a:pt x="5194971" y="2249913"/>
                </a:cubicBezTo>
                <a:cubicBezTo>
                  <a:pt x="5194029" y="2249765"/>
                  <a:pt x="5193263" y="2249588"/>
                  <a:pt x="5192674" y="2249382"/>
                </a:cubicBezTo>
                <a:cubicBezTo>
                  <a:pt x="5192085" y="2249176"/>
                  <a:pt x="5191673" y="2248896"/>
                  <a:pt x="5191437" y="2248543"/>
                </a:cubicBezTo>
                <a:cubicBezTo>
                  <a:pt x="5191201" y="2248189"/>
                  <a:pt x="5191083" y="2247777"/>
                  <a:pt x="5191083" y="2247305"/>
                </a:cubicBezTo>
                <a:lnTo>
                  <a:pt x="5191083" y="2196583"/>
                </a:lnTo>
                <a:lnTo>
                  <a:pt x="5139035" y="2196583"/>
                </a:lnTo>
                <a:lnTo>
                  <a:pt x="5139035" y="2247305"/>
                </a:lnTo>
                <a:cubicBezTo>
                  <a:pt x="5139035" y="2247777"/>
                  <a:pt x="5138918" y="2248189"/>
                  <a:pt x="5138682" y="2248543"/>
                </a:cubicBezTo>
                <a:cubicBezTo>
                  <a:pt x="5138446" y="2248896"/>
                  <a:pt x="5138034" y="2249176"/>
                  <a:pt x="5137445" y="2249382"/>
                </a:cubicBezTo>
                <a:cubicBezTo>
                  <a:pt x="5136856" y="2249588"/>
                  <a:pt x="5136075" y="2249765"/>
                  <a:pt x="5135103" y="2249913"/>
                </a:cubicBezTo>
                <a:cubicBezTo>
                  <a:pt x="5134131" y="2250060"/>
                  <a:pt x="5132909" y="2250133"/>
                  <a:pt x="5131436" y="2250133"/>
                </a:cubicBezTo>
                <a:cubicBezTo>
                  <a:pt x="5130022" y="2250133"/>
                  <a:pt x="5128814" y="2250060"/>
                  <a:pt x="5127813" y="2249913"/>
                </a:cubicBezTo>
                <a:cubicBezTo>
                  <a:pt x="5126811" y="2249765"/>
                  <a:pt x="5126016" y="2249588"/>
                  <a:pt x="5125427" y="2249382"/>
                </a:cubicBezTo>
                <a:cubicBezTo>
                  <a:pt x="5124838" y="2249176"/>
                  <a:pt x="5124426" y="2248896"/>
                  <a:pt x="5124190" y="2248543"/>
                </a:cubicBezTo>
                <a:cubicBezTo>
                  <a:pt x="5123954" y="2248189"/>
                  <a:pt x="5123836" y="2247777"/>
                  <a:pt x="5123836" y="2247305"/>
                </a:cubicBezTo>
                <a:lnTo>
                  <a:pt x="5123836" y="2137554"/>
                </a:lnTo>
                <a:cubicBezTo>
                  <a:pt x="5123836" y="2137083"/>
                  <a:pt x="5123954" y="2136671"/>
                  <a:pt x="5124190" y="2136317"/>
                </a:cubicBezTo>
                <a:cubicBezTo>
                  <a:pt x="5124426" y="2135964"/>
                  <a:pt x="5124838" y="2135684"/>
                  <a:pt x="5125427" y="2135478"/>
                </a:cubicBezTo>
                <a:cubicBezTo>
                  <a:pt x="5126016" y="2135272"/>
                  <a:pt x="5126811" y="2135095"/>
                  <a:pt x="5127813" y="2134947"/>
                </a:cubicBezTo>
                <a:cubicBezTo>
                  <a:pt x="5128814" y="2134800"/>
                  <a:pt x="5130022" y="2134727"/>
                  <a:pt x="5131436" y="2134727"/>
                </a:cubicBezTo>
                <a:close/>
                <a:moveTo>
                  <a:pt x="4880851" y="2134727"/>
                </a:moveTo>
                <a:cubicBezTo>
                  <a:pt x="4882618" y="2134727"/>
                  <a:pt x="4884047" y="2134786"/>
                  <a:pt x="4885137" y="2134903"/>
                </a:cubicBezTo>
                <a:cubicBezTo>
                  <a:pt x="4886227" y="2135022"/>
                  <a:pt x="4887096" y="2135183"/>
                  <a:pt x="4887744" y="2135390"/>
                </a:cubicBezTo>
                <a:cubicBezTo>
                  <a:pt x="4888392" y="2135596"/>
                  <a:pt x="4888878" y="2135890"/>
                  <a:pt x="4889202" y="2136273"/>
                </a:cubicBezTo>
                <a:cubicBezTo>
                  <a:pt x="4889526" y="2136656"/>
                  <a:pt x="4889835" y="2137142"/>
                  <a:pt x="4890129" y="2137731"/>
                </a:cubicBezTo>
                <a:lnTo>
                  <a:pt x="4905947" y="2170603"/>
                </a:lnTo>
                <a:cubicBezTo>
                  <a:pt x="4907416" y="2173726"/>
                  <a:pt x="4908882" y="2176996"/>
                  <a:pt x="4910346" y="2180413"/>
                </a:cubicBezTo>
                <a:cubicBezTo>
                  <a:pt x="4911809" y="2183829"/>
                  <a:pt x="4913304" y="2187275"/>
                  <a:pt x="4914827" y="2190751"/>
                </a:cubicBezTo>
                <a:lnTo>
                  <a:pt x="4915002" y="2190751"/>
                </a:lnTo>
                <a:cubicBezTo>
                  <a:pt x="4916349" y="2187393"/>
                  <a:pt x="4917739" y="2184050"/>
                  <a:pt x="4919175" y="2180721"/>
                </a:cubicBezTo>
                <a:cubicBezTo>
                  <a:pt x="4920610" y="2177394"/>
                  <a:pt x="4922062" y="2174108"/>
                  <a:pt x="4923532" y="2170868"/>
                </a:cubicBezTo>
                <a:lnTo>
                  <a:pt x="4939438" y="2137819"/>
                </a:lnTo>
                <a:cubicBezTo>
                  <a:pt x="4939615" y="2137230"/>
                  <a:pt x="4939865" y="2136730"/>
                  <a:pt x="4940189" y="2136317"/>
                </a:cubicBezTo>
                <a:cubicBezTo>
                  <a:pt x="4940514" y="2135905"/>
                  <a:pt x="4940955" y="2135596"/>
                  <a:pt x="4941515" y="2135390"/>
                </a:cubicBezTo>
                <a:cubicBezTo>
                  <a:pt x="4942075" y="2135183"/>
                  <a:pt x="4942855" y="2135022"/>
                  <a:pt x="4943856" y="2134903"/>
                </a:cubicBezTo>
                <a:cubicBezTo>
                  <a:pt x="4944858" y="2134786"/>
                  <a:pt x="4946125" y="2134727"/>
                  <a:pt x="4947656" y="2134727"/>
                </a:cubicBezTo>
                <a:cubicBezTo>
                  <a:pt x="4949777" y="2134727"/>
                  <a:pt x="4951441" y="2134800"/>
                  <a:pt x="4952649" y="2134947"/>
                </a:cubicBezTo>
                <a:cubicBezTo>
                  <a:pt x="4953857" y="2135095"/>
                  <a:pt x="4954696" y="2135375"/>
                  <a:pt x="4955167" y="2135787"/>
                </a:cubicBezTo>
                <a:cubicBezTo>
                  <a:pt x="4955639" y="2136199"/>
                  <a:pt x="4955801" y="2136789"/>
                  <a:pt x="4955653" y="2137554"/>
                </a:cubicBezTo>
                <a:cubicBezTo>
                  <a:pt x="4955506" y="2138320"/>
                  <a:pt x="4955109" y="2139351"/>
                  <a:pt x="4954460" y="2140647"/>
                </a:cubicBezTo>
                <a:lnTo>
                  <a:pt x="4922118" y="2205155"/>
                </a:lnTo>
                <a:lnTo>
                  <a:pt x="4922118" y="2247305"/>
                </a:lnTo>
                <a:cubicBezTo>
                  <a:pt x="4922118" y="2247777"/>
                  <a:pt x="4922001" y="2248189"/>
                  <a:pt x="4921767" y="2248543"/>
                </a:cubicBezTo>
                <a:cubicBezTo>
                  <a:pt x="4921533" y="2248896"/>
                  <a:pt x="4921123" y="2249176"/>
                  <a:pt x="4920537" y="2249382"/>
                </a:cubicBezTo>
                <a:cubicBezTo>
                  <a:pt x="4919951" y="2249588"/>
                  <a:pt x="4919160" y="2249765"/>
                  <a:pt x="4918165" y="2249913"/>
                </a:cubicBezTo>
                <a:cubicBezTo>
                  <a:pt x="4917169" y="2250060"/>
                  <a:pt x="4915969" y="2250133"/>
                  <a:pt x="4914563" y="2250133"/>
                </a:cubicBezTo>
                <a:cubicBezTo>
                  <a:pt x="4913098" y="2250133"/>
                  <a:pt x="4911883" y="2250060"/>
                  <a:pt x="4910917" y="2249913"/>
                </a:cubicBezTo>
                <a:cubicBezTo>
                  <a:pt x="4909950" y="2249765"/>
                  <a:pt x="4909159" y="2249588"/>
                  <a:pt x="4908545" y="2249382"/>
                </a:cubicBezTo>
                <a:cubicBezTo>
                  <a:pt x="4907930" y="2249176"/>
                  <a:pt x="4907505" y="2248896"/>
                  <a:pt x="4907271" y="2248543"/>
                </a:cubicBezTo>
                <a:cubicBezTo>
                  <a:pt x="4907037" y="2248189"/>
                  <a:pt x="4906919" y="2247777"/>
                  <a:pt x="4906919" y="2247305"/>
                </a:cubicBezTo>
                <a:lnTo>
                  <a:pt x="4906919" y="2205155"/>
                </a:lnTo>
                <a:lnTo>
                  <a:pt x="4874577" y="2140647"/>
                </a:lnTo>
                <a:cubicBezTo>
                  <a:pt x="4873929" y="2139292"/>
                  <a:pt x="4873532" y="2138232"/>
                  <a:pt x="4873384" y="2137466"/>
                </a:cubicBezTo>
                <a:cubicBezTo>
                  <a:pt x="4873237" y="2136700"/>
                  <a:pt x="4873384" y="2136111"/>
                  <a:pt x="4873826" y="2135699"/>
                </a:cubicBezTo>
                <a:cubicBezTo>
                  <a:pt x="4874268" y="2135286"/>
                  <a:pt x="4875063" y="2135022"/>
                  <a:pt x="4876212" y="2134903"/>
                </a:cubicBezTo>
                <a:cubicBezTo>
                  <a:pt x="4877360" y="2134786"/>
                  <a:pt x="4878907" y="2134727"/>
                  <a:pt x="4880851" y="2134727"/>
                </a:cubicBezTo>
                <a:close/>
                <a:moveTo>
                  <a:pt x="4655186" y="2134727"/>
                </a:moveTo>
                <a:cubicBezTo>
                  <a:pt x="4656659" y="2134727"/>
                  <a:pt x="4657881" y="2134800"/>
                  <a:pt x="4658853" y="2134947"/>
                </a:cubicBezTo>
                <a:cubicBezTo>
                  <a:pt x="4659825" y="2135095"/>
                  <a:pt x="4660606" y="2135272"/>
                  <a:pt x="4661195" y="2135478"/>
                </a:cubicBezTo>
                <a:cubicBezTo>
                  <a:pt x="4661784" y="2135684"/>
                  <a:pt x="4662196" y="2135964"/>
                  <a:pt x="4662432" y="2136317"/>
                </a:cubicBezTo>
                <a:cubicBezTo>
                  <a:pt x="4662668" y="2136671"/>
                  <a:pt x="4662785" y="2137083"/>
                  <a:pt x="4662785" y="2137554"/>
                </a:cubicBezTo>
                <a:lnTo>
                  <a:pt x="4662785" y="2183328"/>
                </a:lnTo>
                <a:lnTo>
                  <a:pt x="4714833" y="2183328"/>
                </a:lnTo>
                <a:lnTo>
                  <a:pt x="4714833" y="2137554"/>
                </a:lnTo>
                <a:cubicBezTo>
                  <a:pt x="4714833" y="2137083"/>
                  <a:pt x="4714951" y="2136671"/>
                  <a:pt x="4715187" y="2136317"/>
                </a:cubicBezTo>
                <a:cubicBezTo>
                  <a:pt x="4715423" y="2135964"/>
                  <a:pt x="4715835" y="2135684"/>
                  <a:pt x="4716424" y="2135478"/>
                </a:cubicBezTo>
                <a:cubicBezTo>
                  <a:pt x="4717013" y="2135272"/>
                  <a:pt x="4717779" y="2135095"/>
                  <a:pt x="4718721" y="2134947"/>
                </a:cubicBezTo>
                <a:cubicBezTo>
                  <a:pt x="4719664" y="2134800"/>
                  <a:pt x="4720901" y="2134727"/>
                  <a:pt x="4722433" y="2134727"/>
                </a:cubicBezTo>
                <a:cubicBezTo>
                  <a:pt x="4723847" y="2134727"/>
                  <a:pt x="4725040" y="2134800"/>
                  <a:pt x="4726012" y="2134947"/>
                </a:cubicBezTo>
                <a:cubicBezTo>
                  <a:pt x="4726984" y="2135095"/>
                  <a:pt x="4727764" y="2135272"/>
                  <a:pt x="4728353" y="2135478"/>
                </a:cubicBezTo>
                <a:cubicBezTo>
                  <a:pt x="4728943" y="2135684"/>
                  <a:pt x="4729355" y="2135964"/>
                  <a:pt x="4729590" y="2136317"/>
                </a:cubicBezTo>
                <a:cubicBezTo>
                  <a:pt x="4729826" y="2136671"/>
                  <a:pt x="4729944" y="2137083"/>
                  <a:pt x="4729944" y="2137554"/>
                </a:cubicBezTo>
                <a:lnTo>
                  <a:pt x="4729944" y="2247305"/>
                </a:lnTo>
                <a:cubicBezTo>
                  <a:pt x="4729944" y="2247777"/>
                  <a:pt x="4729826" y="2248189"/>
                  <a:pt x="4729590" y="2248543"/>
                </a:cubicBezTo>
                <a:cubicBezTo>
                  <a:pt x="4729355" y="2248896"/>
                  <a:pt x="4728943" y="2249176"/>
                  <a:pt x="4728353" y="2249382"/>
                </a:cubicBezTo>
                <a:cubicBezTo>
                  <a:pt x="4727764" y="2249588"/>
                  <a:pt x="4726984" y="2249765"/>
                  <a:pt x="4726012" y="2249913"/>
                </a:cubicBezTo>
                <a:cubicBezTo>
                  <a:pt x="4725040" y="2250060"/>
                  <a:pt x="4723847" y="2250133"/>
                  <a:pt x="4722433" y="2250133"/>
                </a:cubicBezTo>
                <a:cubicBezTo>
                  <a:pt x="4720901" y="2250133"/>
                  <a:pt x="4719664" y="2250060"/>
                  <a:pt x="4718721" y="2249913"/>
                </a:cubicBezTo>
                <a:cubicBezTo>
                  <a:pt x="4717779" y="2249765"/>
                  <a:pt x="4717013" y="2249588"/>
                  <a:pt x="4716424" y="2249382"/>
                </a:cubicBezTo>
                <a:cubicBezTo>
                  <a:pt x="4715835" y="2249176"/>
                  <a:pt x="4715423" y="2248896"/>
                  <a:pt x="4715187" y="2248543"/>
                </a:cubicBezTo>
                <a:cubicBezTo>
                  <a:pt x="4714951" y="2248189"/>
                  <a:pt x="4714833" y="2247777"/>
                  <a:pt x="4714833" y="2247305"/>
                </a:cubicBezTo>
                <a:lnTo>
                  <a:pt x="4714833" y="2196583"/>
                </a:lnTo>
                <a:lnTo>
                  <a:pt x="4662785" y="2196583"/>
                </a:lnTo>
                <a:lnTo>
                  <a:pt x="4662785" y="2247305"/>
                </a:lnTo>
                <a:cubicBezTo>
                  <a:pt x="4662785" y="2247777"/>
                  <a:pt x="4662668" y="2248189"/>
                  <a:pt x="4662432" y="2248543"/>
                </a:cubicBezTo>
                <a:cubicBezTo>
                  <a:pt x="4662196" y="2248896"/>
                  <a:pt x="4661784" y="2249176"/>
                  <a:pt x="4661195" y="2249382"/>
                </a:cubicBezTo>
                <a:cubicBezTo>
                  <a:pt x="4660606" y="2249588"/>
                  <a:pt x="4659825" y="2249765"/>
                  <a:pt x="4658853" y="2249913"/>
                </a:cubicBezTo>
                <a:cubicBezTo>
                  <a:pt x="4657881" y="2250060"/>
                  <a:pt x="4656659" y="2250133"/>
                  <a:pt x="4655186" y="2250133"/>
                </a:cubicBezTo>
                <a:cubicBezTo>
                  <a:pt x="4653772" y="2250133"/>
                  <a:pt x="4652564" y="2250060"/>
                  <a:pt x="4651563" y="2249913"/>
                </a:cubicBezTo>
                <a:cubicBezTo>
                  <a:pt x="4650561" y="2249765"/>
                  <a:pt x="4649766" y="2249588"/>
                  <a:pt x="4649177" y="2249382"/>
                </a:cubicBezTo>
                <a:cubicBezTo>
                  <a:pt x="4648588" y="2249176"/>
                  <a:pt x="4648176" y="2248896"/>
                  <a:pt x="4647940" y="2248543"/>
                </a:cubicBezTo>
                <a:cubicBezTo>
                  <a:pt x="4647704" y="2248189"/>
                  <a:pt x="4647586" y="2247777"/>
                  <a:pt x="4647586" y="2247305"/>
                </a:cubicBezTo>
                <a:lnTo>
                  <a:pt x="4647586" y="2137554"/>
                </a:lnTo>
                <a:cubicBezTo>
                  <a:pt x="4647586" y="2137083"/>
                  <a:pt x="4647704" y="2136671"/>
                  <a:pt x="4647940" y="2136317"/>
                </a:cubicBezTo>
                <a:cubicBezTo>
                  <a:pt x="4648176" y="2135964"/>
                  <a:pt x="4648588" y="2135684"/>
                  <a:pt x="4649177" y="2135478"/>
                </a:cubicBezTo>
                <a:cubicBezTo>
                  <a:pt x="4649766" y="2135272"/>
                  <a:pt x="4650561" y="2135095"/>
                  <a:pt x="4651563" y="2134947"/>
                </a:cubicBezTo>
                <a:cubicBezTo>
                  <a:pt x="4652564" y="2134800"/>
                  <a:pt x="4653772" y="2134727"/>
                  <a:pt x="4655186" y="2134727"/>
                </a:cubicBezTo>
                <a:close/>
                <a:moveTo>
                  <a:pt x="4404601" y="2134727"/>
                </a:moveTo>
                <a:cubicBezTo>
                  <a:pt x="4406369" y="2134727"/>
                  <a:pt x="4407797" y="2134786"/>
                  <a:pt x="4408887" y="2134903"/>
                </a:cubicBezTo>
                <a:cubicBezTo>
                  <a:pt x="4409977" y="2135022"/>
                  <a:pt x="4410846" y="2135183"/>
                  <a:pt x="4411494" y="2135390"/>
                </a:cubicBezTo>
                <a:cubicBezTo>
                  <a:pt x="4412142" y="2135596"/>
                  <a:pt x="4412628" y="2135890"/>
                  <a:pt x="4412952" y="2136273"/>
                </a:cubicBezTo>
                <a:cubicBezTo>
                  <a:pt x="4413276" y="2136656"/>
                  <a:pt x="4413585" y="2137142"/>
                  <a:pt x="4413880" y="2137731"/>
                </a:cubicBezTo>
                <a:lnTo>
                  <a:pt x="4429697" y="2170603"/>
                </a:lnTo>
                <a:cubicBezTo>
                  <a:pt x="4431166" y="2173726"/>
                  <a:pt x="4432632" y="2176996"/>
                  <a:pt x="4434096" y="2180413"/>
                </a:cubicBezTo>
                <a:cubicBezTo>
                  <a:pt x="4435559" y="2183829"/>
                  <a:pt x="4437054" y="2187275"/>
                  <a:pt x="4438577" y="2190751"/>
                </a:cubicBezTo>
                <a:lnTo>
                  <a:pt x="4438752" y="2190751"/>
                </a:lnTo>
                <a:cubicBezTo>
                  <a:pt x="4440099" y="2187393"/>
                  <a:pt x="4441489" y="2184050"/>
                  <a:pt x="4442925" y="2180721"/>
                </a:cubicBezTo>
                <a:cubicBezTo>
                  <a:pt x="4444360" y="2177394"/>
                  <a:pt x="4445812" y="2174108"/>
                  <a:pt x="4447282" y="2170868"/>
                </a:cubicBezTo>
                <a:lnTo>
                  <a:pt x="4463188" y="2137819"/>
                </a:lnTo>
                <a:cubicBezTo>
                  <a:pt x="4463365" y="2137230"/>
                  <a:pt x="4463615" y="2136730"/>
                  <a:pt x="4463939" y="2136317"/>
                </a:cubicBezTo>
                <a:cubicBezTo>
                  <a:pt x="4464264" y="2135905"/>
                  <a:pt x="4464705" y="2135596"/>
                  <a:pt x="4465265" y="2135390"/>
                </a:cubicBezTo>
                <a:cubicBezTo>
                  <a:pt x="4465825" y="2135183"/>
                  <a:pt x="4466605" y="2135022"/>
                  <a:pt x="4467606" y="2134903"/>
                </a:cubicBezTo>
                <a:cubicBezTo>
                  <a:pt x="4468608" y="2134786"/>
                  <a:pt x="4469875" y="2134727"/>
                  <a:pt x="4471406" y="2134727"/>
                </a:cubicBezTo>
                <a:cubicBezTo>
                  <a:pt x="4473527" y="2134727"/>
                  <a:pt x="4475191" y="2134800"/>
                  <a:pt x="4476399" y="2134947"/>
                </a:cubicBezTo>
                <a:cubicBezTo>
                  <a:pt x="4477607" y="2135095"/>
                  <a:pt x="4478446" y="2135375"/>
                  <a:pt x="4478917" y="2135787"/>
                </a:cubicBezTo>
                <a:cubicBezTo>
                  <a:pt x="4479389" y="2136199"/>
                  <a:pt x="4479551" y="2136789"/>
                  <a:pt x="4479403" y="2137554"/>
                </a:cubicBezTo>
                <a:cubicBezTo>
                  <a:pt x="4479256" y="2138320"/>
                  <a:pt x="4478859" y="2139351"/>
                  <a:pt x="4478210" y="2140647"/>
                </a:cubicBezTo>
                <a:lnTo>
                  <a:pt x="4445868" y="2205155"/>
                </a:lnTo>
                <a:lnTo>
                  <a:pt x="4445868" y="2247305"/>
                </a:lnTo>
                <a:cubicBezTo>
                  <a:pt x="4445868" y="2247777"/>
                  <a:pt x="4445751" y="2248189"/>
                  <a:pt x="4445517" y="2248543"/>
                </a:cubicBezTo>
                <a:cubicBezTo>
                  <a:pt x="4445283" y="2248896"/>
                  <a:pt x="4444873" y="2249176"/>
                  <a:pt x="4444287" y="2249382"/>
                </a:cubicBezTo>
                <a:cubicBezTo>
                  <a:pt x="4443701" y="2249588"/>
                  <a:pt x="4442910" y="2249765"/>
                  <a:pt x="4441915" y="2249913"/>
                </a:cubicBezTo>
                <a:cubicBezTo>
                  <a:pt x="4440919" y="2250060"/>
                  <a:pt x="4439719" y="2250133"/>
                  <a:pt x="4438313" y="2250133"/>
                </a:cubicBezTo>
                <a:cubicBezTo>
                  <a:pt x="4436848" y="2250133"/>
                  <a:pt x="4435633" y="2250060"/>
                  <a:pt x="4434667" y="2249913"/>
                </a:cubicBezTo>
                <a:cubicBezTo>
                  <a:pt x="4433700" y="2249765"/>
                  <a:pt x="4432909" y="2249588"/>
                  <a:pt x="4432295" y="2249382"/>
                </a:cubicBezTo>
                <a:cubicBezTo>
                  <a:pt x="4431680" y="2249176"/>
                  <a:pt x="4431255" y="2248896"/>
                  <a:pt x="4431021" y="2248543"/>
                </a:cubicBezTo>
                <a:cubicBezTo>
                  <a:pt x="4430787" y="2248189"/>
                  <a:pt x="4430669" y="2247777"/>
                  <a:pt x="4430669" y="2247305"/>
                </a:cubicBezTo>
                <a:lnTo>
                  <a:pt x="4430669" y="2205155"/>
                </a:lnTo>
                <a:lnTo>
                  <a:pt x="4398327" y="2140647"/>
                </a:lnTo>
                <a:cubicBezTo>
                  <a:pt x="4397679" y="2139292"/>
                  <a:pt x="4397281" y="2138232"/>
                  <a:pt x="4397134" y="2137466"/>
                </a:cubicBezTo>
                <a:cubicBezTo>
                  <a:pt x="4396987" y="2136700"/>
                  <a:pt x="4397134" y="2136111"/>
                  <a:pt x="4397576" y="2135699"/>
                </a:cubicBezTo>
                <a:cubicBezTo>
                  <a:pt x="4398018" y="2135286"/>
                  <a:pt x="4398813" y="2135022"/>
                  <a:pt x="4399962" y="2134903"/>
                </a:cubicBezTo>
                <a:cubicBezTo>
                  <a:pt x="4401111" y="2134786"/>
                  <a:pt x="4402657" y="2134727"/>
                  <a:pt x="4404601" y="2134727"/>
                </a:cubicBezTo>
                <a:close/>
                <a:moveTo>
                  <a:pt x="4188461" y="2134727"/>
                </a:moveTo>
                <a:cubicBezTo>
                  <a:pt x="4189934" y="2134727"/>
                  <a:pt x="4191156" y="2134800"/>
                  <a:pt x="4192128" y="2134947"/>
                </a:cubicBezTo>
                <a:cubicBezTo>
                  <a:pt x="4193100" y="2135095"/>
                  <a:pt x="4193881" y="2135272"/>
                  <a:pt x="4194470" y="2135478"/>
                </a:cubicBezTo>
                <a:cubicBezTo>
                  <a:pt x="4195059" y="2135684"/>
                  <a:pt x="4195471" y="2135964"/>
                  <a:pt x="4195707" y="2136317"/>
                </a:cubicBezTo>
                <a:cubicBezTo>
                  <a:pt x="4195942" y="2136671"/>
                  <a:pt x="4196060" y="2137083"/>
                  <a:pt x="4196060" y="2137554"/>
                </a:cubicBezTo>
                <a:lnTo>
                  <a:pt x="4196060" y="2183328"/>
                </a:lnTo>
                <a:lnTo>
                  <a:pt x="4248108" y="2183328"/>
                </a:lnTo>
                <a:lnTo>
                  <a:pt x="4248108" y="2137554"/>
                </a:lnTo>
                <a:cubicBezTo>
                  <a:pt x="4248108" y="2137083"/>
                  <a:pt x="4248226" y="2136671"/>
                  <a:pt x="4248462" y="2136317"/>
                </a:cubicBezTo>
                <a:cubicBezTo>
                  <a:pt x="4248697" y="2135964"/>
                  <a:pt x="4249110" y="2135684"/>
                  <a:pt x="4249699" y="2135478"/>
                </a:cubicBezTo>
                <a:cubicBezTo>
                  <a:pt x="4250288" y="2135272"/>
                  <a:pt x="4251054" y="2135095"/>
                  <a:pt x="4251997" y="2134947"/>
                </a:cubicBezTo>
                <a:cubicBezTo>
                  <a:pt x="4252939" y="2134800"/>
                  <a:pt x="4254176" y="2134727"/>
                  <a:pt x="4255708" y="2134727"/>
                </a:cubicBezTo>
                <a:cubicBezTo>
                  <a:pt x="4257122" y="2134727"/>
                  <a:pt x="4258315" y="2134800"/>
                  <a:pt x="4259287" y="2134947"/>
                </a:cubicBezTo>
                <a:cubicBezTo>
                  <a:pt x="4260259" y="2135095"/>
                  <a:pt x="4261039" y="2135272"/>
                  <a:pt x="4261629" y="2135478"/>
                </a:cubicBezTo>
                <a:cubicBezTo>
                  <a:pt x="4262217" y="2135684"/>
                  <a:pt x="4262630" y="2135964"/>
                  <a:pt x="4262866" y="2136317"/>
                </a:cubicBezTo>
                <a:cubicBezTo>
                  <a:pt x="4263101" y="2136671"/>
                  <a:pt x="4263219" y="2137083"/>
                  <a:pt x="4263219" y="2137554"/>
                </a:cubicBezTo>
                <a:lnTo>
                  <a:pt x="4263219" y="2247305"/>
                </a:lnTo>
                <a:cubicBezTo>
                  <a:pt x="4263219" y="2247777"/>
                  <a:pt x="4263101" y="2248189"/>
                  <a:pt x="4262866" y="2248543"/>
                </a:cubicBezTo>
                <a:cubicBezTo>
                  <a:pt x="4262630" y="2248896"/>
                  <a:pt x="4262217" y="2249176"/>
                  <a:pt x="4261629" y="2249382"/>
                </a:cubicBezTo>
                <a:cubicBezTo>
                  <a:pt x="4261039" y="2249588"/>
                  <a:pt x="4260259" y="2249765"/>
                  <a:pt x="4259287" y="2249913"/>
                </a:cubicBezTo>
                <a:cubicBezTo>
                  <a:pt x="4258315" y="2250060"/>
                  <a:pt x="4257122" y="2250133"/>
                  <a:pt x="4255708" y="2250133"/>
                </a:cubicBezTo>
                <a:cubicBezTo>
                  <a:pt x="4254176" y="2250133"/>
                  <a:pt x="4252939" y="2250060"/>
                  <a:pt x="4251997" y="2249913"/>
                </a:cubicBezTo>
                <a:cubicBezTo>
                  <a:pt x="4251054" y="2249765"/>
                  <a:pt x="4250288" y="2249588"/>
                  <a:pt x="4249699" y="2249382"/>
                </a:cubicBezTo>
                <a:cubicBezTo>
                  <a:pt x="4249110" y="2249176"/>
                  <a:pt x="4248697" y="2248896"/>
                  <a:pt x="4248462" y="2248543"/>
                </a:cubicBezTo>
                <a:cubicBezTo>
                  <a:pt x="4248226" y="2248189"/>
                  <a:pt x="4248108" y="2247777"/>
                  <a:pt x="4248108" y="2247305"/>
                </a:cubicBezTo>
                <a:lnTo>
                  <a:pt x="4248108" y="2196583"/>
                </a:lnTo>
                <a:lnTo>
                  <a:pt x="4196060" y="2196583"/>
                </a:lnTo>
                <a:lnTo>
                  <a:pt x="4196060" y="2247305"/>
                </a:lnTo>
                <a:cubicBezTo>
                  <a:pt x="4196060" y="2247777"/>
                  <a:pt x="4195942" y="2248189"/>
                  <a:pt x="4195707" y="2248543"/>
                </a:cubicBezTo>
                <a:cubicBezTo>
                  <a:pt x="4195471" y="2248896"/>
                  <a:pt x="4195059" y="2249176"/>
                  <a:pt x="4194470" y="2249382"/>
                </a:cubicBezTo>
                <a:cubicBezTo>
                  <a:pt x="4193881" y="2249588"/>
                  <a:pt x="4193100" y="2249765"/>
                  <a:pt x="4192128" y="2249913"/>
                </a:cubicBezTo>
                <a:cubicBezTo>
                  <a:pt x="4191156" y="2250060"/>
                  <a:pt x="4189934" y="2250133"/>
                  <a:pt x="4188461" y="2250133"/>
                </a:cubicBezTo>
                <a:cubicBezTo>
                  <a:pt x="4187047" y="2250133"/>
                  <a:pt x="4185839" y="2250060"/>
                  <a:pt x="4184838" y="2249913"/>
                </a:cubicBezTo>
                <a:cubicBezTo>
                  <a:pt x="4183836" y="2249765"/>
                  <a:pt x="4183041" y="2249588"/>
                  <a:pt x="4182452" y="2249382"/>
                </a:cubicBezTo>
                <a:cubicBezTo>
                  <a:pt x="4181863" y="2249176"/>
                  <a:pt x="4181450" y="2248896"/>
                  <a:pt x="4181215" y="2248543"/>
                </a:cubicBezTo>
                <a:cubicBezTo>
                  <a:pt x="4180979" y="2248189"/>
                  <a:pt x="4180861" y="2247777"/>
                  <a:pt x="4180861" y="2247305"/>
                </a:cubicBezTo>
                <a:lnTo>
                  <a:pt x="4180861" y="2137554"/>
                </a:lnTo>
                <a:cubicBezTo>
                  <a:pt x="4180861" y="2137083"/>
                  <a:pt x="4180979" y="2136671"/>
                  <a:pt x="4181215" y="2136317"/>
                </a:cubicBezTo>
                <a:cubicBezTo>
                  <a:pt x="4181450" y="2135964"/>
                  <a:pt x="4181863" y="2135684"/>
                  <a:pt x="4182452" y="2135478"/>
                </a:cubicBezTo>
                <a:cubicBezTo>
                  <a:pt x="4183041" y="2135272"/>
                  <a:pt x="4183836" y="2135095"/>
                  <a:pt x="4184838" y="2134947"/>
                </a:cubicBezTo>
                <a:cubicBezTo>
                  <a:pt x="4185839" y="2134800"/>
                  <a:pt x="4187047" y="2134727"/>
                  <a:pt x="4188461" y="2134727"/>
                </a:cubicBezTo>
                <a:close/>
                <a:moveTo>
                  <a:pt x="3937876" y="2134727"/>
                </a:moveTo>
                <a:cubicBezTo>
                  <a:pt x="3939644" y="2134727"/>
                  <a:pt x="3941072" y="2134786"/>
                  <a:pt x="3942162" y="2134903"/>
                </a:cubicBezTo>
                <a:cubicBezTo>
                  <a:pt x="3943252" y="2135022"/>
                  <a:pt x="3944121" y="2135183"/>
                  <a:pt x="3944769" y="2135390"/>
                </a:cubicBezTo>
                <a:cubicBezTo>
                  <a:pt x="3945417" y="2135596"/>
                  <a:pt x="3945903" y="2135890"/>
                  <a:pt x="3946227" y="2136273"/>
                </a:cubicBezTo>
                <a:cubicBezTo>
                  <a:pt x="3946551" y="2136656"/>
                  <a:pt x="3946860" y="2137142"/>
                  <a:pt x="3947155" y="2137731"/>
                </a:cubicBezTo>
                <a:lnTo>
                  <a:pt x="3962972" y="2170603"/>
                </a:lnTo>
                <a:cubicBezTo>
                  <a:pt x="3964441" y="2173726"/>
                  <a:pt x="3965906" y="2176996"/>
                  <a:pt x="3967371" y="2180413"/>
                </a:cubicBezTo>
                <a:cubicBezTo>
                  <a:pt x="3968835" y="2183829"/>
                  <a:pt x="3970328" y="2187275"/>
                  <a:pt x="3971852" y="2190751"/>
                </a:cubicBezTo>
                <a:lnTo>
                  <a:pt x="3972027" y="2190751"/>
                </a:lnTo>
                <a:cubicBezTo>
                  <a:pt x="3973374" y="2187393"/>
                  <a:pt x="3974765" y="2184050"/>
                  <a:pt x="3976200" y="2180721"/>
                </a:cubicBezTo>
                <a:cubicBezTo>
                  <a:pt x="3977635" y="2177394"/>
                  <a:pt x="3979087" y="2174108"/>
                  <a:pt x="3980557" y="2170868"/>
                </a:cubicBezTo>
                <a:lnTo>
                  <a:pt x="3996463" y="2137819"/>
                </a:lnTo>
                <a:cubicBezTo>
                  <a:pt x="3996640" y="2137230"/>
                  <a:pt x="3996890" y="2136730"/>
                  <a:pt x="3997214" y="2136317"/>
                </a:cubicBezTo>
                <a:cubicBezTo>
                  <a:pt x="3997538" y="2135905"/>
                  <a:pt x="3997980" y="2135596"/>
                  <a:pt x="3998540" y="2135390"/>
                </a:cubicBezTo>
                <a:cubicBezTo>
                  <a:pt x="3999100" y="2135183"/>
                  <a:pt x="3999880" y="2135022"/>
                  <a:pt x="4000882" y="2134903"/>
                </a:cubicBezTo>
                <a:cubicBezTo>
                  <a:pt x="4001883" y="2134786"/>
                  <a:pt x="4003150" y="2134727"/>
                  <a:pt x="4004681" y="2134727"/>
                </a:cubicBezTo>
                <a:cubicBezTo>
                  <a:pt x="4006802" y="2134727"/>
                  <a:pt x="4008466" y="2134800"/>
                  <a:pt x="4009674" y="2134947"/>
                </a:cubicBezTo>
                <a:cubicBezTo>
                  <a:pt x="4010882" y="2135095"/>
                  <a:pt x="4011721" y="2135375"/>
                  <a:pt x="4012193" y="2135787"/>
                </a:cubicBezTo>
                <a:cubicBezTo>
                  <a:pt x="4012664" y="2136199"/>
                  <a:pt x="4012826" y="2136789"/>
                  <a:pt x="4012679" y="2137554"/>
                </a:cubicBezTo>
                <a:cubicBezTo>
                  <a:pt x="4012531" y="2138320"/>
                  <a:pt x="4012134" y="2139351"/>
                  <a:pt x="4011486" y="2140647"/>
                </a:cubicBezTo>
                <a:lnTo>
                  <a:pt x="3979143" y="2205155"/>
                </a:lnTo>
                <a:lnTo>
                  <a:pt x="3979143" y="2247305"/>
                </a:lnTo>
                <a:cubicBezTo>
                  <a:pt x="3979143" y="2247777"/>
                  <a:pt x="3979026" y="2248189"/>
                  <a:pt x="3978792" y="2248543"/>
                </a:cubicBezTo>
                <a:cubicBezTo>
                  <a:pt x="3978558" y="2248896"/>
                  <a:pt x="3978148" y="2249176"/>
                  <a:pt x="3977562" y="2249382"/>
                </a:cubicBezTo>
                <a:cubicBezTo>
                  <a:pt x="3976976" y="2249588"/>
                  <a:pt x="3976185" y="2249765"/>
                  <a:pt x="3975190" y="2249913"/>
                </a:cubicBezTo>
                <a:cubicBezTo>
                  <a:pt x="3974194" y="2250060"/>
                  <a:pt x="3972994" y="2250133"/>
                  <a:pt x="3971588" y="2250133"/>
                </a:cubicBezTo>
                <a:cubicBezTo>
                  <a:pt x="3970124" y="2250133"/>
                  <a:pt x="3968908" y="2250060"/>
                  <a:pt x="3967942" y="2249913"/>
                </a:cubicBezTo>
                <a:cubicBezTo>
                  <a:pt x="3966975" y="2249765"/>
                  <a:pt x="3966184" y="2249588"/>
                  <a:pt x="3965570" y="2249382"/>
                </a:cubicBezTo>
                <a:cubicBezTo>
                  <a:pt x="3964955" y="2249176"/>
                  <a:pt x="3964530" y="2248896"/>
                  <a:pt x="3964296" y="2248543"/>
                </a:cubicBezTo>
                <a:cubicBezTo>
                  <a:pt x="3964062" y="2248189"/>
                  <a:pt x="3963944" y="2247777"/>
                  <a:pt x="3963944" y="2247305"/>
                </a:cubicBezTo>
                <a:lnTo>
                  <a:pt x="3963944" y="2205155"/>
                </a:lnTo>
                <a:lnTo>
                  <a:pt x="3931602" y="2140647"/>
                </a:lnTo>
                <a:cubicBezTo>
                  <a:pt x="3930954" y="2139292"/>
                  <a:pt x="3930556" y="2138232"/>
                  <a:pt x="3930409" y="2137466"/>
                </a:cubicBezTo>
                <a:cubicBezTo>
                  <a:pt x="3930262" y="2136700"/>
                  <a:pt x="3930409" y="2136111"/>
                  <a:pt x="3930851" y="2135699"/>
                </a:cubicBezTo>
                <a:cubicBezTo>
                  <a:pt x="3931293" y="2135286"/>
                  <a:pt x="3932088" y="2135022"/>
                  <a:pt x="3933237" y="2134903"/>
                </a:cubicBezTo>
                <a:cubicBezTo>
                  <a:pt x="3934386" y="2134786"/>
                  <a:pt x="3935932" y="2134727"/>
                  <a:pt x="3937876" y="2134727"/>
                </a:cubicBezTo>
                <a:close/>
                <a:moveTo>
                  <a:pt x="3674153" y="2134727"/>
                </a:moveTo>
                <a:cubicBezTo>
                  <a:pt x="3675626" y="2134727"/>
                  <a:pt x="3676848" y="2134800"/>
                  <a:pt x="3677820" y="2134947"/>
                </a:cubicBezTo>
                <a:cubicBezTo>
                  <a:pt x="3678792" y="2135095"/>
                  <a:pt x="3679573" y="2135272"/>
                  <a:pt x="3680161" y="2135478"/>
                </a:cubicBezTo>
                <a:cubicBezTo>
                  <a:pt x="3680750" y="2135684"/>
                  <a:pt x="3681162" y="2135964"/>
                  <a:pt x="3681399" y="2136317"/>
                </a:cubicBezTo>
                <a:cubicBezTo>
                  <a:pt x="3681634" y="2136671"/>
                  <a:pt x="3681752" y="2137083"/>
                  <a:pt x="3681752" y="2137554"/>
                </a:cubicBezTo>
                <a:lnTo>
                  <a:pt x="3681752" y="2183328"/>
                </a:lnTo>
                <a:lnTo>
                  <a:pt x="3733800" y="2183328"/>
                </a:lnTo>
                <a:lnTo>
                  <a:pt x="3733800" y="2137554"/>
                </a:lnTo>
                <a:cubicBezTo>
                  <a:pt x="3733800" y="2137083"/>
                  <a:pt x="3733918" y="2136671"/>
                  <a:pt x="3734154" y="2136317"/>
                </a:cubicBezTo>
                <a:cubicBezTo>
                  <a:pt x="3734388" y="2135964"/>
                  <a:pt x="3734801" y="2135684"/>
                  <a:pt x="3735391" y="2135478"/>
                </a:cubicBezTo>
                <a:cubicBezTo>
                  <a:pt x="3735980" y="2135272"/>
                  <a:pt x="3736746" y="2135095"/>
                  <a:pt x="3737688" y="2134947"/>
                </a:cubicBezTo>
                <a:cubicBezTo>
                  <a:pt x="3738631" y="2134800"/>
                  <a:pt x="3739868" y="2134727"/>
                  <a:pt x="3741400" y="2134727"/>
                </a:cubicBezTo>
                <a:cubicBezTo>
                  <a:pt x="3742814" y="2134727"/>
                  <a:pt x="3744006" y="2134800"/>
                  <a:pt x="3744937" y="2134947"/>
                </a:cubicBezTo>
                <a:cubicBezTo>
                  <a:pt x="3745909" y="2135095"/>
                  <a:pt x="3746689" y="2135272"/>
                  <a:pt x="3747279" y="2135478"/>
                </a:cubicBezTo>
                <a:cubicBezTo>
                  <a:pt x="3747867" y="2135684"/>
                  <a:pt x="3748280" y="2135964"/>
                  <a:pt x="3748516" y="2136317"/>
                </a:cubicBezTo>
                <a:cubicBezTo>
                  <a:pt x="3748751" y="2136671"/>
                  <a:pt x="3748869" y="2137083"/>
                  <a:pt x="3748869" y="2137554"/>
                </a:cubicBezTo>
                <a:lnTo>
                  <a:pt x="3748869" y="2247305"/>
                </a:lnTo>
                <a:cubicBezTo>
                  <a:pt x="3748869" y="2247777"/>
                  <a:pt x="3748751" y="2248189"/>
                  <a:pt x="3748516" y="2248543"/>
                </a:cubicBezTo>
                <a:cubicBezTo>
                  <a:pt x="3748280" y="2248896"/>
                  <a:pt x="3747867" y="2249176"/>
                  <a:pt x="3747279" y="2249382"/>
                </a:cubicBezTo>
                <a:cubicBezTo>
                  <a:pt x="3746689" y="2249588"/>
                  <a:pt x="3745909" y="2249765"/>
                  <a:pt x="3744937" y="2249913"/>
                </a:cubicBezTo>
                <a:cubicBezTo>
                  <a:pt x="3744006" y="2250060"/>
                  <a:pt x="3742814" y="2250133"/>
                  <a:pt x="3741400" y="2250133"/>
                </a:cubicBezTo>
                <a:cubicBezTo>
                  <a:pt x="3739868" y="2250133"/>
                  <a:pt x="3738631" y="2250060"/>
                  <a:pt x="3737688" y="2249913"/>
                </a:cubicBezTo>
                <a:cubicBezTo>
                  <a:pt x="3736746" y="2249765"/>
                  <a:pt x="3735980" y="2249588"/>
                  <a:pt x="3735391" y="2249382"/>
                </a:cubicBezTo>
                <a:cubicBezTo>
                  <a:pt x="3734801" y="2249176"/>
                  <a:pt x="3734388" y="2248896"/>
                  <a:pt x="3734154" y="2248543"/>
                </a:cubicBezTo>
                <a:cubicBezTo>
                  <a:pt x="3733918" y="2248189"/>
                  <a:pt x="3733800" y="2247777"/>
                  <a:pt x="3733800" y="2247305"/>
                </a:cubicBezTo>
                <a:lnTo>
                  <a:pt x="3733800" y="2196583"/>
                </a:lnTo>
                <a:lnTo>
                  <a:pt x="3681752" y="2196583"/>
                </a:lnTo>
                <a:lnTo>
                  <a:pt x="3681752" y="2247305"/>
                </a:lnTo>
                <a:cubicBezTo>
                  <a:pt x="3681752" y="2247777"/>
                  <a:pt x="3681634" y="2248189"/>
                  <a:pt x="3681399" y="2248543"/>
                </a:cubicBezTo>
                <a:cubicBezTo>
                  <a:pt x="3681162" y="2248896"/>
                  <a:pt x="3680750" y="2249176"/>
                  <a:pt x="3680161" y="2249382"/>
                </a:cubicBezTo>
                <a:cubicBezTo>
                  <a:pt x="3679573" y="2249588"/>
                  <a:pt x="3678792" y="2249765"/>
                  <a:pt x="3677820" y="2249913"/>
                </a:cubicBezTo>
                <a:cubicBezTo>
                  <a:pt x="3676848" y="2250060"/>
                  <a:pt x="3675626" y="2250133"/>
                  <a:pt x="3674153" y="2250133"/>
                </a:cubicBezTo>
                <a:cubicBezTo>
                  <a:pt x="3672739" y="2250133"/>
                  <a:pt x="3671531" y="2250060"/>
                  <a:pt x="3670530" y="2249913"/>
                </a:cubicBezTo>
                <a:cubicBezTo>
                  <a:pt x="3669528" y="2249765"/>
                  <a:pt x="3668734" y="2249588"/>
                  <a:pt x="3668144" y="2249382"/>
                </a:cubicBezTo>
                <a:cubicBezTo>
                  <a:pt x="3667554" y="2249176"/>
                  <a:pt x="3667142" y="2248896"/>
                  <a:pt x="3666907" y="2248543"/>
                </a:cubicBezTo>
                <a:cubicBezTo>
                  <a:pt x="3666672" y="2248189"/>
                  <a:pt x="3666554" y="2247777"/>
                  <a:pt x="3666554" y="2247305"/>
                </a:cubicBezTo>
                <a:lnTo>
                  <a:pt x="3666554" y="2137554"/>
                </a:lnTo>
                <a:cubicBezTo>
                  <a:pt x="3666554" y="2137083"/>
                  <a:pt x="3666672" y="2136671"/>
                  <a:pt x="3666907" y="2136317"/>
                </a:cubicBezTo>
                <a:cubicBezTo>
                  <a:pt x="3667142" y="2135964"/>
                  <a:pt x="3667554" y="2135684"/>
                  <a:pt x="3668144" y="2135478"/>
                </a:cubicBezTo>
                <a:cubicBezTo>
                  <a:pt x="3668734" y="2135272"/>
                  <a:pt x="3669528" y="2135095"/>
                  <a:pt x="3670530" y="2134947"/>
                </a:cubicBezTo>
                <a:cubicBezTo>
                  <a:pt x="3671531" y="2134800"/>
                  <a:pt x="3672739" y="2134727"/>
                  <a:pt x="3674153" y="2134727"/>
                </a:cubicBezTo>
                <a:close/>
                <a:moveTo>
                  <a:pt x="3423569" y="2134727"/>
                </a:moveTo>
                <a:cubicBezTo>
                  <a:pt x="3425337" y="2134727"/>
                  <a:pt x="3426765" y="2134786"/>
                  <a:pt x="3427855" y="2134903"/>
                </a:cubicBezTo>
                <a:cubicBezTo>
                  <a:pt x="3428945" y="2135022"/>
                  <a:pt x="3429814" y="2135183"/>
                  <a:pt x="3430462" y="2135390"/>
                </a:cubicBezTo>
                <a:cubicBezTo>
                  <a:pt x="3431109" y="2135596"/>
                  <a:pt x="3431596" y="2135890"/>
                  <a:pt x="3431919" y="2136273"/>
                </a:cubicBezTo>
                <a:cubicBezTo>
                  <a:pt x="3432244" y="2136656"/>
                  <a:pt x="3432553" y="2137142"/>
                  <a:pt x="3432847" y="2137731"/>
                </a:cubicBezTo>
                <a:lnTo>
                  <a:pt x="3448665" y="2170603"/>
                </a:lnTo>
                <a:cubicBezTo>
                  <a:pt x="3450134" y="2173726"/>
                  <a:pt x="3451599" y="2176996"/>
                  <a:pt x="3453064" y="2180413"/>
                </a:cubicBezTo>
                <a:cubicBezTo>
                  <a:pt x="3454528" y="2183829"/>
                  <a:pt x="3456021" y="2187275"/>
                  <a:pt x="3457545" y="2190751"/>
                </a:cubicBezTo>
                <a:lnTo>
                  <a:pt x="3457719" y="2190751"/>
                </a:lnTo>
                <a:cubicBezTo>
                  <a:pt x="3459067" y="2187393"/>
                  <a:pt x="3460458" y="2184050"/>
                  <a:pt x="3461893" y="2180721"/>
                </a:cubicBezTo>
                <a:cubicBezTo>
                  <a:pt x="3463327" y="2177394"/>
                  <a:pt x="3464780" y="2174108"/>
                  <a:pt x="3466250" y="2170868"/>
                </a:cubicBezTo>
                <a:lnTo>
                  <a:pt x="3482156" y="2137819"/>
                </a:lnTo>
                <a:cubicBezTo>
                  <a:pt x="3482333" y="2137230"/>
                  <a:pt x="3482583" y="2136730"/>
                  <a:pt x="3482907" y="2136317"/>
                </a:cubicBezTo>
                <a:cubicBezTo>
                  <a:pt x="3483231" y="2135905"/>
                  <a:pt x="3483673" y="2135596"/>
                  <a:pt x="3484233" y="2135390"/>
                </a:cubicBezTo>
                <a:cubicBezTo>
                  <a:pt x="3484793" y="2135183"/>
                  <a:pt x="3485573" y="2135022"/>
                  <a:pt x="3486575" y="2134903"/>
                </a:cubicBezTo>
                <a:cubicBezTo>
                  <a:pt x="3487576" y="2134786"/>
                  <a:pt x="3488843" y="2134727"/>
                  <a:pt x="3490374" y="2134727"/>
                </a:cubicBezTo>
                <a:cubicBezTo>
                  <a:pt x="3492495" y="2134727"/>
                  <a:pt x="3494160" y="2134800"/>
                  <a:pt x="3495367" y="2134947"/>
                </a:cubicBezTo>
                <a:cubicBezTo>
                  <a:pt x="3496575" y="2135095"/>
                  <a:pt x="3497414" y="2135375"/>
                  <a:pt x="3497886" y="2135787"/>
                </a:cubicBezTo>
                <a:cubicBezTo>
                  <a:pt x="3498357" y="2136199"/>
                  <a:pt x="3498519" y="2136789"/>
                  <a:pt x="3498372" y="2137554"/>
                </a:cubicBezTo>
                <a:cubicBezTo>
                  <a:pt x="3498224" y="2138320"/>
                  <a:pt x="3497827" y="2139351"/>
                  <a:pt x="3497179" y="2140647"/>
                </a:cubicBezTo>
                <a:lnTo>
                  <a:pt x="3464836" y="2205155"/>
                </a:lnTo>
                <a:lnTo>
                  <a:pt x="3464836" y="2247305"/>
                </a:lnTo>
                <a:cubicBezTo>
                  <a:pt x="3464836" y="2247777"/>
                  <a:pt x="3464719" y="2248189"/>
                  <a:pt x="3464484" y="2248543"/>
                </a:cubicBezTo>
                <a:cubicBezTo>
                  <a:pt x="3464251" y="2248896"/>
                  <a:pt x="3463841" y="2249176"/>
                  <a:pt x="3463255" y="2249382"/>
                </a:cubicBezTo>
                <a:cubicBezTo>
                  <a:pt x="3462668" y="2249588"/>
                  <a:pt x="3461878" y="2249765"/>
                  <a:pt x="3460883" y="2249913"/>
                </a:cubicBezTo>
                <a:cubicBezTo>
                  <a:pt x="3459887" y="2250060"/>
                  <a:pt x="3458687" y="2250133"/>
                  <a:pt x="3457281" y="2250133"/>
                </a:cubicBezTo>
                <a:cubicBezTo>
                  <a:pt x="3455817" y="2250133"/>
                  <a:pt x="3454601" y="2250060"/>
                  <a:pt x="3453634" y="2249913"/>
                </a:cubicBezTo>
                <a:cubicBezTo>
                  <a:pt x="3452668" y="2249765"/>
                  <a:pt x="3451878" y="2249588"/>
                  <a:pt x="3451263" y="2249382"/>
                </a:cubicBezTo>
                <a:cubicBezTo>
                  <a:pt x="3450647" y="2249176"/>
                  <a:pt x="3450223" y="2248896"/>
                  <a:pt x="3449988" y="2248543"/>
                </a:cubicBezTo>
                <a:cubicBezTo>
                  <a:pt x="3449755" y="2248189"/>
                  <a:pt x="3449637" y="2247777"/>
                  <a:pt x="3449637" y="2247305"/>
                </a:cubicBezTo>
                <a:lnTo>
                  <a:pt x="3449637" y="2205155"/>
                </a:lnTo>
                <a:lnTo>
                  <a:pt x="3417296" y="2140647"/>
                </a:lnTo>
                <a:cubicBezTo>
                  <a:pt x="3416647" y="2139292"/>
                  <a:pt x="3416249" y="2138232"/>
                  <a:pt x="3416102" y="2137466"/>
                </a:cubicBezTo>
                <a:cubicBezTo>
                  <a:pt x="3415955" y="2136700"/>
                  <a:pt x="3416102" y="2136111"/>
                  <a:pt x="3416544" y="2135699"/>
                </a:cubicBezTo>
                <a:cubicBezTo>
                  <a:pt x="3416986" y="2135286"/>
                  <a:pt x="3417781" y="2135022"/>
                  <a:pt x="3418930" y="2134903"/>
                </a:cubicBezTo>
                <a:cubicBezTo>
                  <a:pt x="3420078" y="2134786"/>
                  <a:pt x="3421625" y="2134727"/>
                  <a:pt x="3423569" y="2134727"/>
                </a:cubicBezTo>
                <a:close/>
                <a:moveTo>
                  <a:pt x="3197902" y="2134727"/>
                </a:moveTo>
                <a:cubicBezTo>
                  <a:pt x="3199375" y="2134727"/>
                  <a:pt x="3200597" y="2134800"/>
                  <a:pt x="3201567" y="2134947"/>
                </a:cubicBezTo>
                <a:cubicBezTo>
                  <a:pt x="3202541" y="2135095"/>
                  <a:pt x="3203320" y="2135272"/>
                  <a:pt x="3203909" y="2135478"/>
                </a:cubicBezTo>
                <a:cubicBezTo>
                  <a:pt x="3204500" y="2135684"/>
                  <a:pt x="3204912" y="2135964"/>
                  <a:pt x="3205147" y="2136317"/>
                </a:cubicBezTo>
                <a:cubicBezTo>
                  <a:pt x="3205382" y="2136671"/>
                  <a:pt x="3205501" y="2137083"/>
                  <a:pt x="3205501" y="2137554"/>
                </a:cubicBezTo>
                <a:lnTo>
                  <a:pt x="3205501" y="2183328"/>
                </a:lnTo>
                <a:lnTo>
                  <a:pt x="3257551" y="2183328"/>
                </a:lnTo>
                <a:lnTo>
                  <a:pt x="3257551" y="2137554"/>
                </a:lnTo>
                <a:cubicBezTo>
                  <a:pt x="3257551" y="2137083"/>
                  <a:pt x="3257670" y="2136671"/>
                  <a:pt x="3257905" y="2136317"/>
                </a:cubicBezTo>
                <a:cubicBezTo>
                  <a:pt x="3258141" y="2135964"/>
                  <a:pt x="3258553" y="2135684"/>
                  <a:pt x="3259143" y="2135478"/>
                </a:cubicBezTo>
                <a:cubicBezTo>
                  <a:pt x="3259732" y="2135272"/>
                  <a:pt x="3260497" y="2135095"/>
                  <a:pt x="3261440" y="2134947"/>
                </a:cubicBezTo>
                <a:cubicBezTo>
                  <a:pt x="3262382" y="2134800"/>
                  <a:pt x="3263620" y="2134727"/>
                  <a:pt x="3265151" y="2134727"/>
                </a:cubicBezTo>
                <a:cubicBezTo>
                  <a:pt x="3266566" y="2134727"/>
                  <a:pt x="3267758" y="2134800"/>
                  <a:pt x="3268730" y="2134947"/>
                </a:cubicBezTo>
                <a:cubicBezTo>
                  <a:pt x="3269703" y="2135095"/>
                  <a:pt x="3270483" y="2135272"/>
                  <a:pt x="3271072" y="2135478"/>
                </a:cubicBezTo>
                <a:cubicBezTo>
                  <a:pt x="3271661" y="2135684"/>
                  <a:pt x="3272074" y="2135964"/>
                  <a:pt x="3272309" y="2136317"/>
                </a:cubicBezTo>
                <a:cubicBezTo>
                  <a:pt x="3272545" y="2136671"/>
                  <a:pt x="3272663" y="2137083"/>
                  <a:pt x="3272663" y="2137554"/>
                </a:cubicBezTo>
                <a:lnTo>
                  <a:pt x="3272663" y="2247305"/>
                </a:lnTo>
                <a:cubicBezTo>
                  <a:pt x="3272663" y="2247777"/>
                  <a:pt x="3272545" y="2248189"/>
                  <a:pt x="3272309" y="2248543"/>
                </a:cubicBezTo>
                <a:cubicBezTo>
                  <a:pt x="3272074" y="2248896"/>
                  <a:pt x="3271661" y="2249176"/>
                  <a:pt x="3271072" y="2249382"/>
                </a:cubicBezTo>
                <a:cubicBezTo>
                  <a:pt x="3270483" y="2249588"/>
                  <a:pt x="3269703" y="2249765"/>
                  <a:pt x="3268730" y="2249913"/>
                </a:cubicBezTo>
                <a:cubicBezTo>
                  <a:pt x="3267758" y="2250060"/>
                  <a:pt x="3266566" y="2250133"/>
                  <a:pt x="3265151" y="2250133"/>
                </a:cubicBezTo>
                <a:cubicBezTo>
                  <a:pt x="3263620" y="2250133"/>
                  <a:pt x="3262382" y="2250060"/>
                  <a:pt x="3261440" y="2249913"/>
                </a:cubicBezTo>
                <a:cubicBezTo>
                  <a:pt x="3260497" y="2249765"/>
                  <a:pt x="3259732" y="2249588"/>
                  <a:pt x="3259143" y="2249382"/>
                </a:cubicBezTo>
                <a:cubicBezTo>
                  <a:pt x="3258553" y="2249176"/>
                  <a:pt x="3258141" y="2248896"/>
                  <a:pt x="3257905" y="2248543"/>
                </a:cubicBezTo>
                <a:cubicBezTo>
                  <a:pt x="3257670" y="2248189"/>
                  <a:pt x="3257551" y="2247777"/>
                  <a:pt x="3257551" y="2247305"/>
                </a:cubicBezTo>
                <a:lnTo>
                  <a:pt x="3257551" y="2196583"/>
                </a:lnTo>
                <a:lnTo>
                  <a:pt x="3205501" y="2196583"/>
                </a:lnTo>
                <a:lnTo>
                  <a:pt x="3205501" y="2247305"/>
                </a:lnTo>
                <a:cubicBezTo>
                  <a:pt x="3205501" y="2247777"/>
                  <a:pt x="3205382" y="2248189"/>
                  <a:pt x="3205147" y="2248543"/>
                </a:cubicBezTo>
                <a:cubicBezTo>
                  <a:pt x="3204912" y="2248896"/>
                  <a:pt x="3204500" y="2249176"/>
                  <a:pt x="3203909" y="2249382"/>
                </a:cubicBezTo>
                <a:cubicBezTo>
                  <a:pt x="3203320" y="2249588"/>
                  <a:pt x="3202541" y="2249765"/>
                  <a:pt x="3201567" y="2249913"/>
                </a:cubicBezTo>
                <a:cubicBezTo>
                  <a:pt x="3200597" y="2250060"/>
                  <a:pt x="3199375" y="2250133"/>
                  <a:pt x="3197902" y="2250133"/>
                </a:cubicBezTo>
                <a:cubicBezTo>
                  <a:pt x="3196488" y="2250133"/>
                  <a:pt x="3195279" y="2250060"/>
                  <a:pt x="3194279" y="2249913"/>
                </a:cubicBezTo>
                <a:cubicBezTo>
                  <a:pt x="3193277" y="2249765"/>
                  <a:pt x="3192481" y="2249588"/>
                  <a:pt x="3191894" y="2249382"/>
                </a:cubicBezTo>
                <a:cubicBezTo>
                  <a:pt x="3191304" y="2249176"/>
                  <a:pt x="3190892" y="2248896"/>
                  <a:pt x="3190657" y="2248543"/>
                </a:cubicBezTo>
                <a:cubicBezTo>
                  <a:pt x="3190420" y="2248189"/>
                  <a:pt x="3190303" y="2247777"/>
                  <a:pt x="3190303" y="2247305"/>
                </a:cubicBezTo>
                <a:lnTo>
                  <a:pt x="3190303" y="2137554"/>
                </a:lnTo>
                <a:cubicBezTo>
                  <a:pt x="3190303" y="2137083"/>
                  <a:pt x="3190420" y="2136671"/>
                  <a:pt x="3190657" y="2136317"/>
                </a:cubicBezTo>
                <a:cubicBezTo>
                  <a:pt x="3190892" y="2135964"/>
                  <a:pt x="3191304" y="2135684"/>
                  <a:pt x="3191894" y="2135478"/>
                </a:cubicBezTo>
                <a:cubicBezTo>
                  <a:pt x="3192481" y="2135272"/>
                  <a:pt x="3193277" y="2135095"/>
                  <a:pt x="3194279" y="2134947"/>
                </a:cubicBezTo>
                <a:cubicBezTo>
                  <a:pt x="3195279" y="2134800"/>
                  <a:pt x="3196488" y="2134727"/>
                  <a:pt x="3197902" y="2134727"/>
                </a:cubicBezTo>
                <a:close/>
                <a:moveTo>
                  <a:pt x="2947310" y="2134727"/>
                </a:moveTo>
                <a:cubicBezTo>
                  <a:pt x="2949082" y="2134727"/>
                  <a:pt x="2950510" y="2134786"/>
                  <a:pt x="2951601" y="2134903"/>
                </a:cubicBezTo>
                <a:cubicBezTo>
                  <a:pt x="2952688" y="2135022"/>
                  <a:pt x="2953555" y="2135183"/>
                  <a:pt x="2954203" y="2135390"/>
                </a:cubicBezTo>
                <a:cubicBezTo>
                  <a:pt x="2954855" y="2135596"/>
                  <a:pt x="2955338" y="2135890"/>
                  <a:pt x="2955661" y="2136273"/>
                </a:cubicBezTo>
                <a:cubicBezTo>
                  <a:pt x="2955985" y="2136656"/>
                  <a:pt x="2956298" y="2137142"/>
                  <a:pt x="2956590" y="2137731"/>
                </a:cubicBezTo>
                <a:lnTo>
                  <a:pt x="2972412" y="2170603"/>
                </a:lnTo>
                <a:cubicBezTo>
                  <a:pt x="2973880" y="2173726"/>
                  <a:pt x="2975347" y="2176996"/>
                  <a:pt x="2976808" y="2180413"/>
                </a:cubicBezTo>
                <a:cubicBezTo>
                  <a:pt x="2978271" y="2183829"/>
                  <a:pt x="2979769" y="2187275"/>
                  <a:pt x="2981292" y="2190751"/>
                </a:cubicBezTo>
                <a:lnTo>
                  <a:pt x="2981465" y="2190751"/>
                </a:lnTo>
                <a:cubicBezTo>
                  <a:pt x="2982813" y="2187393"/>
                  <a:pt x="2984202" y="2184050"/>
                  <a:pt x="2985640" y="2180721"/>
                </a:cubicBezTo>
                <a:cubicBezTo>
                  <a:pt x="2987076" y="2177394"/>
                  <a:pt x="2988527" y="2174108"/>
                  <a:pt x="2989997" y="2170868"/>
                </a:cubicBezTo>
                <a:lnTo>
                  <a:pt x="3005902" y="2137819"/>
                </a:lnTo>
                <a:cubicBezTo>
                  <a:pt x="3006079" y="2137230"/>
                  <a:pt x="3006329" y="2136730"/>
                  <a:pt x="3006654" y="2136317"/>
                </a:cubicBezTo>
                <a:cubicBezTo>
                  <a:pt x="3006977" y="2135905"/>
                  <a:pt x="3007420" y="2135596"/>
                  <a:pt x="3007979" y="2135390"/>
                </a:cubicBezTo>
                <a:cubicBezTo>
                  <a:pt x="3008540" y="2135183"/>
                  <a:pt x="3009320" y="2135022"/>
                  <a:pt x="3010320" y="2134903"/>
                </a:cubicBezTo>
                <a:cubicBezTo>
                  <a:pt x="3011321" y="2134786"/>
                  <a:pt x="3012590" y="2134727"/>
                  <a:pt x="3014121" y="2134727"/>
                </a:cubicBezTo>
                <a:cubicBezTo>
                  <a:pt x="3016241" y="2134727"/>
                  <a:pt x="3017906" y="2134800"/>
                  <a:pt x="3019115" y="2134947"/>
                </a:cubicBezTo>
                <a:cubicBezTo>
                  <a:pt x="3020322" y="2135095"/>
                  <a:pt x="3021162" y="2135375"/>
                  <a:pt x="3021634" y="2135787"/>
                </a:cubicBezTo>
                <a:cubicBezTo>
                  <a:pt x="3022104" y="2136199"/>
                  <a:pt x="3022266" y="2136789"/>
                  <a:pt x="3022119" y="2137554"/>
                </a:cubicBezTo>
                <a:cubicBezTo>
                  <a:pt x="3021971" y="2138320"/>
                  <a:pt x="3021573" y="2139351"/>
                  <a:pt x="3020924" y="2140647"/>
                </a:cubicBezTo>
                <a:lnTo>
                  <a:pt x="2988583" y="2205155"/>
                </a:lnTo>
                <a:lnTo>
                  <a:pt x="2988583" y="2247305"/>
                </a:lnTo>
                <a:cubicBezTo>
                  <a:pt x="2988583" y="2247777"/>
                  <a:pt x="2988463" y="2248189"/>
                  <a:pt x="2988231" y="2248543"/>
                </a:cubicBezTo>
                <a:cubicBezTo>
                  <a:pt x="2987997" y="2248896"/>
                  <a:pt x="2987588" y="2249176"/>
                  <a:pt x="2986998" y="2249382"/>
                </a:cubicBezTo>
                <a:cubicBezTo>
                  <a:pt x="2986413" y="2249588"/>
                  <a:pt x="2985623" y="2249765"/>
                  <a:pt x="2984629" y="2249913"/>
                </a:cubicBezTo>
                <a:cubicBezTo>
                  <a:pt x="2983633" y="2250060"/>
                  <a:pt x="2982432" y="2250133"/>
                  <a:pt x="2981026" y="2250133"/>
                </a:cubicBezTo>
                <a:cubicBezTo>
                  <a:pt x="2979563" y="2250133"/>
                  <a:pt x="2978346" y="2250060"/>
                  <a:pt x="2977382" y="2249913"/>
                </a:cubicBezTo>
                <a:cubicBezTo>
                  <a:pt x="2976415" y="2249765"/>
                  <a:pt x="2975624" y="2249588"/>
                  <a:pt x="2975006" y="2249382"/>
                </a:cubicBezTo>
                <a:cubicBezTo>
                  <a:pt x="2974394" y="2249176"/>
                  <a:pt x="2973968" y="2248896"/>
                  <a:pt x="2973735" y="2248543"/>
                </a:cubicBezTo>
                <a:cubicBezTo>
                  <a:pt x="2973500" y="2248189"/>
                  <a:pt x="2973383" y="2247777"/>
                  <a:pt x="2973383" y="2247305"/>
                </a:cubicBezTo>
                <a:lnTo>
                  <a:pt x="2973383" y="2205155"/>
                </a:lnTo>
                <a:lnTo>
                  <a:pt x="2941041" y="2140647"/>
                </a:lnTo>
                <a:cubicBezTo>
                  <a:pt x="2940392" y="2139292"/>
                  <a:pt x="2939992" y="2138232"/>
                  <a:pt x="2939848" y="2137466"/>
                </a:cubicBezTo>
                <a:cubicBezTo>
                  <a:pt x="2939700" y="2136700"/>
                  <a:pt x="2939848" y="2136111"/>
                  <a:pt x="2940286" y="2135699"/>
                </a:cubicBezTo>
                <a:cubicBezTo>
                  <a:pt x="2940728" y="2135286"/>
                  <a:pt x="2941522" y="2135022"/>
                  <a:pt x="2942672" y="2134903"/>
                </a:cubicBezTo>
                <a:cubicBezTo>
                  <a:pt x="2943820" y="2134786"/>
                  <a:pt x="2945368" y="2134727"/>
                  <a:pt x="2947310" y="2134727"/>
                </a:cubicBezTo>
                <a:close/>
                <a:moveTo>
                  <a:pt x="2731181" y="2134727"/>
                </a:moveTo>
                <a:cubicBezTo>
                  <a:pt x="2732654" y="2134727"/>
                  <a:pt x="2733877" y="2134800"/>
                  <a:pt x="2734849" y="2134947"/>
                </a:cubicBezTo>
                <a:cubicBezTo>
                  <a:pt x="2735820" y="2135095"/>
                  <a:pt x="2736600" y="2135272"/>
                  <a:pt x="2737189" y="2135478"/>
                </a:cubicBezTo>
                <a:cubicBezTo>
                  <a:pt x="2737779" y="2135684"/>
                  <a:pt x="2738190" y="2135964"/>
                  <a:pt x="2738427" y="2136317"/>
                </a:cubicBezTo>
                <a:cubicBezTo>
                  <a:pt x="2738662" y="2136671"/>
                  <a:pt x="2738779" y="2137083"/>
                  <a:pt x="2738779" y="2137554"/>
                </a:cubicBezTo>
                <a:lnTo>
                  <a:pt x="2738779" y="2183328"/>
                </a:lnTo>
                <a:lnTo>
                  <a:pt x="2790823" y="2183328"/>
                </a:lnTo>
                <a:lnTo>
                  <a:pt x="2790823" y="2137554"/>
                </a:lnTo>
                <a:cubicBezTo>
                  <a:pt x="2790823" y="2137083"/>
                  <a:pt x="2790940" y="2136671"/>
                  <a:pt x="2791176" y="2136317"/>
                </a:cubicBezTo>
                <a:cubicBezTo>
                  <a:pt x="2791411" y="2135964"/>
                  <a:pt x="2791824" y="2135684"/>
                  <a:pt x="2792413" y="2135478"/>
                </a:cubicBezTo>
                <a:cubicBezTo>
                  <a:pt x="2793002" y="2135272"/>
                  <a:pt x="2793768" y="2135095"/>
                  <a:pt x="2794711" y="2134947"/>
                </a:cubicBezTo>
                <a:cubicBezTo>
                  <a:pt x="2795653" y="2134800"/>
                  <a:pt x="2796890" y="2134727"/>
                  <a:pt x="2798422" y="2134727"/>
                </a:cubicBezTo>
                <a:cubicBezTo>
                  <a:pt x="2799836" y="2134727"/>
                  <a:pt x="2801029" y="2134800"/>
                  <a:pt x="2802001" y="2134947"/>
                </a:cubicBezTo>
                <a:cubicBezTo>
                  <a:pt x="2802973" y="2135095"/>
                  <a:pt x="2803753" y="2135272"/>
                  <a:pt x="2804343" y="2135478"/>
                </a:cubicBezTo>
                <a:cubicBezTo>
                  <a:pt x="2804931" y="2135684"/>
                  <a:pt x="2805344" y="2135964"/>
                  <a:pt x="2805580" y="2136317"/>
                </a:cubicBezTo>
                <a:cubicBezTo>
                  <a:pt x="2805815" y="2136671"/>
                  <a:pt x="2805934" y="2137083"/>
                  <a:pt x="2805934" y="2137554"/>
                </a:cubicBezTo>
                <a:lnTo>
                  <a:pt x="2805934" y="2247305"/>
                </a:lnTo>
                <a:cubicBezTo>
                  <a:pt x="2805934" y="2247777"/>
                  <a:pt x="2805815" y="2248189"/>
                  <a:pt x="2805580" y="2248543"/>
                </a:cubicBezTo>
                <a:cubicBezTo>
                  <a:pt x="2805344" y="2248896"/>
                  <a:pt x="2804931" y="2249176"/>
                  <a:pt x="2804343" y="2249382"/>
                </a:cubicBezTo>
                <a:cubicBezTo>
                  <a:pt x="2803753" y="2249588"/>
                  <a:pt x="2802973" y="2249765"/>
                  <a:pt x="2802001" y="2249913"/>
                </a:cubicBezTo>
                <a:cubicBezTo>
                  <a:pt x="2801029" y="2250060"/>
                  <a:pt x="2799836" y="2250133"/>
                  <a:pt x="2798422" y="2250133"/>
                </a:cubicBezTo>
                <a:cubicBezTo>
                  <a:pt x="2796890" y="2250133"/>
                  <a:pt x="2795653" y="2250060"/>
                  <a:pt x="2794711" y="2249913"/>
                </a:cubicBezTo>
                <a:cubicBezTo>
                  <a:pt x="2793768" y="2249765"/>
                  <a:pt x="2793002" y="2249588"/>
                  <a:pt x="2792413" y="2249382"/>
                </a:cubicBezTo>
                <a:cubicBezTo>
                  <a:pt x="2791824" y="2249176"/>
                  <a:pt x="2791411" y="2248896"/>
                  <a:pt x="2791176" y="2248543"/>
                </a:cubicBezTo>
                <a:cubicBezTo>
                  <a:pt x="2790940" y="2248189"/>
                  <a:pt x="2790823" y="2247777"/>
                  <a:pt x="2790823" y="2247305"/>
                </a:cubicBezTo>
                <a:lnTo>
                  <a:pt x="2790823" y="2196583"/>
                </a:lnTo>
                <a:lnTo>
                  <a:pt x="2738779" y="2196583"/>
                </a:lnTo>
                <a:lnTo>
                  <a:pt x="2738779" y="2247305"/>
                </a:lnTo>
                <a:cubicBezTo>
                  <a:pt x="2738779" y="2247777"/>
                  <a:pt x="2738662" y="2248189"/>
                  <a:pt x="2738427" y="2248543"/>
                </a:cubicBezTo>
                <a:cubicBezTo>
                  <a:pt x="2738190" y="2248896"/>
                  <a:pt x="2737779" y="2249176"/>
                  <a:pt x="2737189" y="2249382"/>
                </a:cubicBezTo>
                <a:cubicBezTo>
                  <a:pt x="2736600" y="2249588"/>
                  <a:pt x="2735820" y="2249765"/>
                  <a:pt x="2734849" y="2249913"/>
                </a:cubicBezTo>
                <a:cubicBezTo>
                  <a:pt x="2733877" y="2250060"/>
                  <a:pt x="2732654" y="2250133"/>
                  <a:pt x="2731181" y="2250133"/>
                </a:cubicBezTo>
                <a:cubicBezTo>
                  <a:pt x="2729767" y="2250133"/>
                  <a:pt x="2728559" y="2250060"/>
                  <a:pt x="2727557" y="2249913"/>
                </a:cubicBezTo>
                <a:cubicBezTo>
                  <a:pt x="2726557" y="2249765"/>
                  <a:pt x="2725761" y="2249588"/>
                  <a:pt x="2725173" y="2249382"/>
                </a:cubicBezTo>
                <a:cubicBezTo>
                  <a:pt x="2724584" y="2249176"/>
                  <a:pt x="2724172" y="2248896"/>
                  <a:pt x="2723935" y="2248543"/>
                </a:cubicBezTo>
                <a:cubicBezTo>
                  <a:pt x="2723700" y="2248189"/>
                  <a:pt x="2723583" y="2247777"/>
                  <a:pt x="2723583" y="2247305"/>
                </a:cubicBezTo>
                <a:lnTo>
                  <a:pt x="2723583" y="2137554"/>
                </a:lnTo>
                <a:cubicBezTo>
                  <a:pt x="2723583" y="2137083"/>
                  <a:pt x="2723700" y="2136671"/>
                  <a:pt x="2723935" y="2136317"/>
                </a:cubicBezTo>
                <a:cubicBezTo>
                  <a:pt x="2724172" y="2135964"/>
                  <a:pt x="2724584" y="2135684"/>
                  <a:pt x="2725173" y="2135478"/>
                </a:cubicBezTo>
                <a:cubicBezTo>
                  <a:pt x="2725761" y="2135272"/>
                  <a:pt x="2726557" y="2135095"/>
                  <a:pt x="2727557" y="2134947"/>
                </a:cubicBezTo>
                <a:cubicBezTo>
                  <a:pt x="2728559" y="2134800"/>
                  <a:pt x="2729767" y="2134727"/>
                  <a:pt x="2731181" y="2134727"/>
                </a:cubicBezTo>
                <a:close/>
                <a:moveTo>
                  <a:pt x="2480592" y="2134727"/>
                </a:moveTo>
                <a:cubicBezTo>
                  <a:pt x="2482360" y="2134727"/>
                  <a:pt x="2483788" y="2134786"/>
                  <a:pt x="2484879" y="2134903"/>
                </a:cubicBezTo>
                <a:cubicBezTo>
                  <a:pt x="2485967" y="2135022"/>
                  <a:pt x="2486837" y="2135183"/>
                  <a:pt x="2487485" y="2135390"/>
                </a:cubicBezTo>
                <a:cubicBezTo>
                  <a:pt x="2488133" y="2135596"/>
                  <a:pt x="2488620" y="2135890"/>
                  <a:pt x="2488944" y="2136273"/>
                </a:cubicBezTo>
                <a:cubicBezTo>
                  <a:pt x="2489267" y="2136656"/>
                  <a:pt x="2489576" y="2137142"/>
                  <a:pt x="2489871" y="2137731"/>
                </a:cubicBezTo>
                <a:lnTo>
                  <a:pt x="2505689" y="2170603"/>
                </a:lnTo>
                <a:cubicBezTo>
                  <a:pt x="2507157" y="2173726"/>
                  <a:pt x="2508624" y="2176996"/>
                  <a:pt x="2510088" y="2180413"/>
                </a:cubicBezTo>
                <a:cubicBezTo>
                  <a:pt x="2511552" y="2183829"/>
                  <a:pt x="2513046" y="2187275"/>
                  <a:pt x="2514570" y="2190751"/>
                </a:cubicBezTo>
                <a:lnTo>
                  <a:pt x="2514745" y="2190751"/>
                </a:lnTo>
                <a:cubicBezTo>
                  <a:pt x="2516091" y="2187393"/>
                  <a:pt x="2517483" y="2184050"/>
                  <a:pt x="2518917" y="2180721"/>
                </a:cubicBezTo>
                <a:cubicBezTo>
                  <a:pt x="2520352" y="2177394"/>
                  <a:pt x="2521806" y="2174108"/>
                  <a:pt x="2523276" y="2170868"/>
                </a:cubicBezTo>
                <a:lnTo>
                  <a:pt x="2539181" y="2137819"/>
                </a:lnTo>
                <a:cubicBezTo>
                  <a:pt x="2539359" y="2137230"/>
                  <a:pt x="2539610" y="2136730"/>
                  <a:pt x="2539934" y="2136317"/>
                </a:cubicBezTo>
                <a:cubicBezTo>
                  <a:pt x="2540257" y="2135905"/>
                  <a:pt x="2540700" y="2135596"/>
                  <a:pt x="2541259" y="2135390"/>
                </a:cubicBezTo>
                <a:cubicBezTo>
                  <a:pt x="2541819" y="2135183"/>
                  <a:pt x="2542599" y="2135022"/>
                  <a:pt x="2543601" y="2134903"/>
                </a:cubicBezTo>
                <a:cubicBezTo>
                  <a:pt x="2544602" y="2134786"/>
                  <a:pt x="2545869" y="2134727"/>
                  <a:pt x="2547401" y="2134727"/>
                </a:cubicBezTo>
                <a:cubicBezTo>
                  <a:pt x="2549522" y="2134727"/>
                  <a:pt x="2551186" y="2134800"/>
                  <a:pt x="2552393" y="2134947"/>
                </a:cubicBezTo>
                <a:cubicBezTo>
                  <a:pt x="2553601" y="2135095"/>
                  <a:pt x="2554441" y="2135375"/>
                  <a:pt x="2554911" y="2135787"/>
                </a:cubicBezTo>
                <a:cubicBezTo>
                  <a:pt x="2555382" y="2136199"/>
                  <a:pt x="2555545" y="2136789"/>
                  <a:pt x="2555398" y="2137554"/>
                </a:cubicBezTo>
                <a:cubicBezTo>
                  <a:pt x="2555250" y="2138320"/>
                  <a:pt x="2554853" y="2139351"/>
                  <a:pt x="2554205" y="2140647"/>
                </a:cubicBezTo>
                <a:lnTo>
                  <a:pt x="2521861" y="2205155"/>
                </a:lnTo>
                <a:lnTo>
                  <a:pt x="2521861" y="2247305"/>
                </a:lnTo>
                <a:cubicBezTo>
                  <a:pt x="2521861" y="2247777"/>
                  <a:pt x="2521744" y="2248189"/>
                  <a:pt x="2521510" y="2248543"/>
                </a:cubicBezTo>
                <a:cubicBezTo>
                  <a:pt x="2521275" y="2248896"/>
                  <a:pt x="2520866" y="2249176"/>
                  <a:pt x="2520280" y="2249382"/>
                </a:cubicBezTo>
                <a:cubicBezTo>
                  <a:pt x="2519694" y="2249588"/>
                  <a:pt x="2518903" y="2249765"/>
                  <a:pt x="2517908" y="2249913"/>
                </a:cubicBezTo>
                <a:cubicBezTo>
                  <a:pt x="2516912" y="2250060"/>
                  <a:pt x="2515712" y="2250133"/>
                  <a:pt x="2514306" y="2250133"/>
                </a:cubicBezTo>
                <a:cubicBezTo>
                  <a:pt x="2512840" y="2250133"/>
                  <a:pt x="2511625" y="2250060"/>
                  <a:pt x="2510659" y="2249913"/>
                </a:cubicBezTo>
                <a:cubicBezTo>
                  <a:pt x="2509692" y="2249765"/>
                  <a:pt x="2508901" y="2249588"/>
                  <a:pt x="2508287" y="2249382"/>
                </a:cubicBezTo>
                <a:cubicBezTo>
                  <a:pt x="2507671" y="2249176"/>
                  <a:pt x="2507247" y="2248896"/>
                  <a:pt x="2507014" y="2248543"/>
                </a:cubicBezTo>
                <a:cubicBezTo>
                  <a:pt x="2506778" y="2248189"/>
                  <a:pt x="2506662" y="2247777"/>
                  <a:pt x="2506662" y="2247305"/>
                </a:cubicBezTo>
                <a:lnTo>
                  <a:pt x="2506662" y="2205155"/>
                </a:lnTo>
                <a:lnTo>
                  <a:pt x="2474320" y="2140647"/>
                </a:lnTo>
                <a:cubicBezTo>
                  <a:pt x="2473672" y="2139292"/>
                  <a:pt x="2473272" y="2138232"/>
                  <a:pt x="2473126" y="2137466"/>
                </a:cubicBezTo>
                <a:cubicBezTo>
                  <a:pt x="2472977" y="2136700"/>
                  <a:pt x="2473126" y="2136111"/>
                  <a:pt x="2473568" y="2135699"/>
                </a:cubicBezTo>
                <a:cubicBezTo>
                  <a:pt x="2474009" y="2135286"/>
                  <a:pt x="2474805" y="2135022"/>
                  <a:pt x="2475953" y="2134903"/>
                </a:cubicBezTo>
                <a:cubicBezTo>
                  <a:pt x="2477102" y="2134786"/>
                  <a:pt x="2478649" y="2134727"/>
                  <a:pt x="2480592" y="2134727"/>
                </a:cubicBezTo>
                <a:close/>
                <a:moveTo>
                  <a:pt x="2254930" y="2134727"/>
                </a:moveTo>
                <a:cubicBezTo>
                  <a:pt x="2256403" y="2134727"/>
                  <a:pt x="2257625" y="2134800"/>
                  <a:pt x="2258598" y="2134947"/>
                </a:cubicBezTo>
                <a:cubicBezTo>
                  <a:pt x="2259570" y="2135095"/>
                  <a:pt x="2260350" y="2135272"/>
                  <a:pt x="2260939" y="2135478"/>
                </a:cubicBezTo>
                <a:cubicBezTo>
                  <a:pt x="2261528" y="2135684"/>
                  <a:pt x="2261940" y="2135964"/>
                  <a:pt x="2262176" y="2136317"/>
                </a:cubicBezTo>
                <a:cubicBezTo>
                  <a:pt x="2262412" y="2136671"/>
                  <a:pt x="2262530" y="2137083"/>
                  <a:pt x="2262530" y="2137554"/>
                </a:cubicBezTo>
                <a:lnTo>
                  <a:pt x="2262530" y="2183328"/>
                </a:lnTo>
                <a:lnTo>
                  <a:pt x="2314578" y="2183328"/>
                </a:lnTo>
                <a:lnTo>
                  <a:pt x="2314578" y="2137554"/>
                </a:lnTo>
                <a:cubicBezTo>
                  <a:pt x="2314578" y="2137083"/>
                  <a:pt x="2314695" y="2136671"/>
                  <a:pt x="2314931" y="2136317"/>
                </a:cubicBezTo>
                <a:cubicBezTo>
                  <a:pt x="2315166" y="2135964"/>
                  <a:pt x="2315579" y="2135684"/>
                  <a:pt x="2316167" y="2135478"/>
                </a:cubicBezTo>
                <a:cubicBezTo>
                  <a:pt x="2316757" y="2135272"/>
                  <a:pt x="2317523" y="2135095"/>
                  <a:pt x="2318465" y="2134947"/>
                </a:cubicBezTo>
                <a:cubicBezTo>
                  <a:pt x="2319409" y="2134800"/>
                  <a:pt x="2320645" y="2134727"/>
                  <a:pt x="2322177" y="2134727"/>
                </a:cubicBezTo>
                <a:cubicBezTo>
                  <a:pt x="2323591" y="2134727"/>
                  <a:pt x="2324784" y="2134800"/>
                  <a:pt x="2325756" y="2134947"/>
                </a:cubicBezTo>
                <a:cubicBezTo>
                  <a:pt x="2326728" y="2135095"/>
                  <a:pt x="2327509" y="2135272"/>
                  <a:pt x="2328097" y="2135478"/>
                </a:cubicBezTo>
                <a:cubicBezTo>
                  <a:pt x="2328687" y="2135684"/>
                  <a:pt x="2329099" y="2135964"/>
                  <a:pt x="2329335" y="2136317"/>
                </a:cubicBezTo>
                <a:cubicBezTo>
                  <a:pt x="2329570" y="2136671"/>
                  <a:pt x="2329688" y="2137083"/>
                  <a:pt x="2329688" y="2137554"/>
                </a:cubicBezTo>
                <a:lnTo>
                  <a:pt x="2329688" y="2247305"/>
                </a:lnTo>
                <a:cubicBezTo>
                  <a:pt x="2329688" y="2247777"/>
                  <a:pt x="2329570" y="2248189"/>
                  <a:pt x="2329335" y="2248543"/>
                </a:cubicBezTo>
                <a:cubicBezTo>
                  <a:pt x="2329099" y="2248896"/>
                  <a:pt x="2328687" y="2249176"/>
                  <a:pt x="2328097" y="2249382"/>
                </a:cubicBezTo>
                <a:cubicBezTo>
                  <a:pt x="2327509" y="2249588"/>
                  <a:pt x="2326728" y="2249765"/>
                  <a:pt x="2325756" y="2249913"/>
                </a:cubicBezTo>
                <a:cubicBezTo>
                  <a:pt x="2324784" y="2250060"/>
                  <a:pt x="2323591" y="2250133"/>
                  <a:pt x="2322177" y="2250133"/>
                </a:cubicBezTo>
                <a:cubicBezTo>
                  <a:pt x="2320645" y="2250133"/>
                  <a:pt x="2319409" y="2250060"/>
                  <a:pt x="2318465" y="2249913"/>
                </a:cubicBezTo>
                <a:cubicBezTo>
                  <a:pt x="2317523" y="2249765"/>
                  <a:pt x="2316757" y="2249588"/>
                  <a:pt x="2316167" y="2249382"/>
                </a:cubicBezTo>
                <a:cubicBezTo>
                  <a:pt x="2315579" y="2249176"/>
                  <a:pt x="2315166" y="2248896"/>
                  <a:pt x="2314931" y="2248543"/>
                </a:cubicBezTo>
                <a:cubicBezTo>
                  <a:pt x="2314695" y="2248189"/>
                  <a:pt x="2314578" y="2247777"/>
                  <a:pt x="2314578" y="2247305"/>
                </a:cubicBezTo>
                <a:lnTo>
                  <a:pt x="2314578" y="2196583"/>
                </a:lnTo>
                <a:lnTo>
                  <a:pt x="2262530" y="2196583"/>
                </a:lnTo>
                <a:lnTo>
                  <a:pt x="2262530" y="2247305"/>
                </a:lnTo>
                <a:cubicBezTo>
                  <a:pt x="2262530" y="2247777"/>
                  <a:pt x="2262412" y="2248189"/>
                  <a:pt x="2262176" y="2248543"/>
                </a:cubicBezTo>
                <a:cubicBezTo>
                  <a:pt x="2261940" y="2248896"/>
                  <a:pt x="2261528" y="2249176"/>
                  <a:pt x="2260939" y="2249382"/>
                </a:cubicBezTo>
                <a:cubicBezTo>
                  <a:pt x="2260350" y="2249588"/>
                  <a:pt x="2259570" y="2249765"/>
                  <a:pt x="2258598" y="2249913"/>
                </a:cubicBezTo>
                <a:cubicBezTo>
                  <a:pt x="2257625" y="2250060"/>
                  <a:pt x="2256403" y="2250133"/>
                  <a:pt x="2254930" y="2250133"/>
                </a:cubicBezTo>
                <a:cubicBezTo>
                  <a:pt x="2253517" y="2250133"/>
                  <a:pt x="2252309" y="2250060"/>
                  <a:pt x="2251308" y="2249913"/>
                </a:cubicBezTo>
                <a:cubicBezTo>
                  <a:pt x="2250305" y="2249765"/>
                  <a:pt x="2249510" y="2249588"/>
                  <a:pt x="2248922" y="2249382"/>
                </a:cubicBezTo>
                <a:cubicBezTo>
                  <a:pt x="2248332" y="2249176"/>
                  <a:pt x="2247920" y="2248896"/>
                  <a:pt x="2247685" y="2248543"/>
                </a:cubicBezTo>
                <a:cubicBezTo>
                  <a:pt x="2247449" y="2248189"/>
                  <a:pt x="2247330" y="2247777"/>
                  <a:pt x="2247330" y="2247305"/>
                </a:cubicBezTo>
                <a:lnTo>
                  <a:pt x="2247330" y="2137554"/>
                </a:lnTo>
                <a:cubicBezTo>
                  <a:pt x="2247330" y="2137083"/>
                  <a:pt x="2247449" y="2136671"/>
                  <a:pt x="2247685" y="2136317"/>
                </a:cubicBezTo>
                <a:cubicBezTo>
                  <a:pt x="2247920" y="2135964"/>
                  <a:pt x="2248332" y="2135684"/>
                  <a:pt x="2248922" y="2135478"/>
                </a:cubicBezTo>
                <a:cubicBezTo>
                  <a:pt x="2249510" y="2135272"/>
                  <a:pt x="2250305" y="2135095"/>
                  <a:pt x="2251308" y="2134947"/>
                </a:cubicBezTo>
                <a:cubicBezTo>
                  <a:pt x="2252309" y="2134800"/>
                  <a:pt x="2253517" y="2134727"/>
                  <a:pt x="2254930" y="2134727"/>
                </a:cubicBezTo>
                <a:close/>
                <a:moveTo>
                  <a:pt x="2004344" y="2134727"/>
                </a:moveTo>
                <a:cubicBezTo>
                  <a:pt x="2006111" y="2134727"/>
                  <a:pt x="2007540" y="2134786"/>
                  <a:pt x="2008630" y="2134903"/>
                </a:cubicBezTo>
                <a:cubicBezTo>
                  <a:pt x="2009719" y="2135022"/>
                  <a:pt x="2010588" y="2135183"/>
                  <a:pt x="2011236" y="2135390"/>
                </a:cubicBezTo>
                <a:cubicBezTo>
                  <a:pt x="2011884" y="2135596"/>
                  <a:pt x="2012370" y="2135890"/>
                  <a:pt x="2012694" y="2136273"/>
                </a:cubicBezTo>
                <a:cubicBezTo>
                  <a:pt x="2013018" y="2136656"/>
                  <a:pt x="2013327" y="2137142"/>
                  <a:pt x="2013623" y="2137731"/>
                </a:cubicBezTo>
                <a:lnTo>
                  <a:pt x="2029439" y="2170603"/>
                </a:lnTo>
                <a:cubicBezTo>
                  <a:pt x="2030907" y="2173726"/>
                  <a:pt x="2032373" y="2176996"/>
                  <a:pt x="2033837" y="2180413"/>
                </a:cubicBezTo>
                <a:cubicBezTo>
                  <a:pt x="2035302" y="2183829"/>
                  <a:pt x="2036795" y="2187275"/>
                  <a:pt x="2038318" y="2190751"/>
                </a:cubicBezTo>
                <a:lnTo>
                  <a:pt x="2038493" y="2190751"/>
                </a:lnTo>
                <a:cubicBezTo>
                  <a:pt x="2039841" y="2187393"/>
                  <a:pt x="2041232" y="2184050"/>
                  <a:pt x="2042667" y="2180721"/>
                </a:cubicBezTo>
                <a:cubicBezTo>
                  <a:pt x="2044101" y="2177394"/>
                  <a:pt x="2045554" y="2174108"/>
                  <a:pt x="2047024" y="2170868"/>
                </a:cubicBezTo>
                <a:lnTo>
                  <a:pt x="2062930" y="2137819"/>
                </a:lnTo>
                <a:cubicBezTo>
                  <a:pt x="2063106" y="2137230"/>
                  <a:pt x="2063357" y="2136730"/>
                  <a:pt x="2063681" y="2136317"/>
                </a:cubicBezTo>
                <a:cubicBezTo>
                  <a:pt x="2064005" y="2135905"/>
                  <a:pt x="2064447" y="2135596"/>
                  <a:pt x="2065007" y="2135390"/>
                </a:cubicBezTo>
                <a:cubicBezTo>
                  <a:pt x="2065566" y="2135183"/>
                  <a:pt x="2066348" y="2135022"/>
                  <a:pt x="2067349" y="2134903"/>
                </a:cubicBezTo>
                <a:cubicBezTo>
                  <a:pt x="2068349" y="2134786"/>
                  <a:pt x="2069616" y="2134727"/>
                  <a:pt x="2071148" y="2134727"/>
                </a:cubicBezTo>
                <a:cubicBezTo>
                  <a:pt x="2073270" y="2134727"/>
                  <a:pt x="2074933" y="2134800"/>
                  <a:pt x="2076141" y="2134947"/>
                </a:cubicBezTo>
                <a:cubicBezTo>
                  <a:pt x="2077348" y="2135095"/>
                  <a:pt x="2078188" y="2135375"/>
                  <a:pt x="2078659" y="2135787"/>
                </a:cubicBezTo>
                <a:cubicBezTo>
                  <a:pt x="2079130" y="2136199"/>
                  <a:pt x="2079292" y="2136789"/>
                  <a:pt x="2079146" y="2137554"/>
                </a:cubicBezTo>
                <a:cubicBezTo>
                  <a:pt x="2078997" y="2138320"/>
                  <a:pt x="2078601" y="2139351"/>
                  <a:pt x="2077952" y="2140647"/>
                </a:cubicBezTo>
                <a:lnTo>
                  <a:pt x="2045610" y="2205155"/>
                </a:lnTo>
                <a:lnTo>
                  <a:pt x="2045610" y="2247305"/>
                </a:lnTo>
                <a:cubicBezTo>
                  <a:pt x="2045610" y="2247777"/>
                  <a:pt x="2045494" y="2248189"/>
                  <a:pt x="2045259" y="2248543"/>
                </a:cubicBezTo>
                <a:cubicBezTo>
                  <a:pt x="2045024" y="2248896"/>
                  <a:pt x="2044614" y="2249176"/>
                  <a:pt x="2044028" y="2249382"/>
                </a:cubicBezTo>
                <a:cubicBezTo>
                  <a:pt x="2043443" y="2249588"/>
                  <a:pt x="2042653" y="2249765"/>
                  <a:pt x="2041656" y="2249913"/>
                </a:cubicBezTo>
                <a:cubicBezTo>
                  <a:pt x="2040660" y="2250060"/>
                  <a:pt x="2039460" y="2250133"/>
                  <a:pt x="2038055" y="2250133"/>
                </a:cubicBezTo>
                <a:cubicBezTo>
                  <a:pt x="2036590" y="2250133"/>
                  <a:pt x="2035374" y="2250060"/>
                  <a:pt x="2034408" y="2249913"/>
                </a:cubicBezTo>
                <a:cubicBezTo>
                  <a:pt x="2033441" y="2249765"/>
                  <a:pt x="2032651" y="2249588"/>
                  <a:pt x="2032036" y="2249382"/>
                </a:cubicBezTo>
                <a:cubicBezTo>
                  <a:pt x="2031420" y="2249176"/>
                  <a:pt x="2030997" y="2248896"/>
                  <a:pt x="2030763" y="2248543"/>
                </a:cubicBezTo>
                <a:cubicBezTo>
                  <a:pt x="2030529" y="2248189"/>
                  <a:pt x="2030411" y="2247777"/>
                  <a:pt x="2030411" y="2247305"/>
                </a:cubicBezTo>
                <a:lnTo>
                  <a:pt x="2030411" y="2205155"/>
                </a:lnTo>
                <a:lnTo>
                  <a:pt x="1998071" y="2140647"/>
                </a:lnTo>
                <a:cubicBezTo>
                  <a:pt x="1997422" y="2139292"/>
                  <a:pt x="1997024" y="2138232"/>
                  <a:pt x="1996877" y="2137466"/>
                </a:cubicBezTo>
                <a:cubicBezTo>
                  <a:pt x="1996729" y="2136700"/>
                  <a:pt x="1996877" y="2136111"/>
                  <a:pt x="1997319" y="2135699"/>
                </a:cubicBezTo>
                <a:cubicBezTo>
                  <a:pt x="1997760" y="2135286"/>
                  <a:pt x="1998556" y="2135022"/>
                  <a:pt x="1999705" y="2134903"/>
                </a:cubicBezTo>
                <a:cubicBezTo>
                  <a:pt x="2000853" y="2134786"/>
                  <a:pt x="2002400" y="2134727"/>
                  <a:pt x="2004344" y="2134727"/>
                </a:cubicBezTo>
                <a:close/>
                <a:moveTo>
                  <a:pt x="1788207" y="2134727"/>
                </a:moveTo>
                <a:cubicBezTo>
                  <a:pt x="1789679" y="2134727"/>
                  <a:pt x="1790902" y="2134800"/>
                  <a:pt x="1791875" y="2134947"/>
                </a:cubicBezTo>
                <a:cubicBezTo>
                  <a:pt x="1792846" y="2135095"/>
                  <a:pt x="1793626" y="2135272"/>
                  <a:pt x="1794216" y="2135478"/>
                </a:cubicBezTo>
                <a:cubicBezTo>
                  <a:pt x="1794805" y="2135684"/>
                  <a:pt x="1795217" y="2135964"/>
                  <a:pt x="1795453" y="2136317"/>
                </a:cubicBezTo>
                <a:cubicBezTo>
                  <a:pt x="1795688" y="2136671"/>
                  <a:pt x="1795808" y="2137083"/>
                  <a:pt x="1795808" y="2137554"/>
                </a:cubicBezTo>
                <a:lnTo>
                  <a:pt x="1795808" y="2183328"/>
                </a:lnTo>
                <a:lnTo>
                  <a:pt x="1847853" y="2183328"/>
                </a:lnTo>
                <a:lnTo>
                  <a:pt x="1847853" y="2137554"/>
                </a:lnTo>
                <a:cubicBezTo>
                  <a:pt x="1847853" y="2137083"/>
                  <a:pt x="1847970" y="2136671"/>
                  <a:pt x="1848206" y="2136317"/>
                </a:cubicBezTo>
                <a:cubicBezTo>
                  <a:pt x="1848442" y="2135964"/>
                  <a:pt x="1848854" y="2135684"/>
                  <a:pt x="1849444" y="2135478"/>
                </a:cubicBezTo>
                <a:cubicBezTo>
                  <a:pt x="1850033" y="2135272"/>
                  <a:pt x="1850799" y="2135095"/>
                  <a:pt x="1851741" y="2134947"/>
                </a:cubicBezTo>
                <a:cubicBezTo>
                  <a:pt x="1852683" y="2134800"/>
                  <a:pt x="1853920" y="2134727"/>
                  <a:pt x="1855453" y="2134727"/>
                </a:cubicBezTo>
                <a:cubicBezTo>
                  <a:pt x="1856866" y="2134727"/>
                  <a:pt x="1858059" y="2134800"/>
                  <a:pt x="1859031" y="2134947"/>
                </a:cubicBezTo>
                <a:cubicBezTo>
                  <a:pt x="1860003" y="2135095"/>
                  <a:pt x="1860784" y="2135272"/>
                  <a:pt x="1861373" y="2135478"/>
                </a:cubicBezTo>
                <a:cubicBezTo>
                  <a:pt x="1861962" y="2135684"/>
                  <a:pt x="1862374" y="2135964"/>
                  <a:pt x="1862610" y="2136317"/>
                </a:cubicBezTo>
                <a:cubicBezTo>
                  <a:pt x="1862845" y="2136671"/>
                  <a:pt x="1862964" y="2137083"/>
                  <a:pt x="1862964" y="2137554"/>
                </a:cubicBezTo>
                <a:lnTo>
                  <a:pt x="1862964" y="2247305"/>
                </a:lnTo>
                <a:cubicBezTo>
                  <a:pt x="1862964" y="2247777"/>
                  <a:pt x="1862845" y="2248189"/>
                  <a:pt x="1862610" y="2248543"/>
                </a:cubicBezTo>
                <a:cubicBezTo>
                  <a:pt x="1862374" y="2248896"/>
                  <a:pt x="1861962" y="2249176"/>
                  <a:pt x="1861373" y="2249382"/>
                </a:cubicBezTo>
                <a:cubicBezTo>
                  <a:pt x="1860784" y="2249588"/>
                  <a:pt x="1860003" y="2249765"/>
                  <a:pt x="1859031" y="2249913"/>
                </a:cubicBezTo>
                <a:cubicBezTo>
                  <a:pt x="1858059" y="2250060"/>
                  <a:pt x="1856866" y="2250133"/>
                  <a:pt x="1855453" y="2250133"/>
                </a:cubicBezTo>
                <a:cubicBezTo>
                  <a:pt x="1853920" y="2250133"/>
                  <a:pt x="1852683" y="2250060"/>
                  <a:pt x="1851741" y="2249913"/>
                </a:cubicBezTo>
                <a:cubicBezTo>
                  <a:pt x="1850799" y="2249765"/>
                  <a:pt x="1850033" y="2249588"/>
                  <a:pt x="1849444" y="2249382"/>
                </a:cubicBezTo>
                <a:cubicBezTo>
                  <a:pt x="1848854" y="2249176"/>
                  <a:pt x="1848442" y="2248896"/>
                  <a:pt x="1848206" y="2248543"/>
                </a:cubicBezTo>
                <a:cubicBezTo>
                  <a:pt x="1847970" y="2248189"/>
                  <a:pt x="1847853" y="2247777"/>
                  <a:pt x="1847853" y="2247305"/>
                </a:cubicBezTo>
                <a:lnTo>
                  <a:pt x="1847853" y="2196583"/>
                </a:lnTo>
                <a:lnTo>
                  <a:pt x="1795808" y="2196583"/>
                </a:lnTo>
                <a:lnTo>
                  <a:pt x="1795808" y="2247305"/>
                </a:lnTo>
                <a:cubicBezTo>
                  <a:pt x="1795808" y="2247777"/>
                  <a:pt x="1795688" y="2248189"/>
                  <a:pt x="1795453" y="2248543"/>
                </a:cubicBezTo>
                <a:cubicBezTo>
                  <a:pt x="1795217" y="2248896"/>
                  <a:pt x="1794805" y="2249176"/>
                  <a:pt x="1794216" y="2249382"/>
                </a:cubicBezTo>
                <a:cubicBezTo>
                  <a:pt x="1793626" y="2249588"/>
                  <a:pt x="1792846" y="2249765"/>
                  <a:pt x="1791875" y="2249913"/>
                </a:cubicBezTo>
                <a:cubicBezTo>
                  <a:pt x="1790902" y="2250060"/>
                  <a:pt x="1789679" y="2250133"/>
                  <a:pt x="1788207" y="2250133"/>
                </a:cubicBezTo>
                <a:cubicBezTo>
                  <a:pt x="1786793" y="2250133"/>
                  <a:pt x="1785586" y="2250060"/>
                  <a:pt x="1784585" y="2249913"/>
                </a:cubicBezTo>
                <a:cubicBezTo>
                  <a:pt x="1783583" y="2249765"/>
                  <a:pt x="1782787" y="2249588"/>
                  <a:pt x="1782198" y="2249382"/>
                </a:cubicBezTo>
                <a:cubicBezTo>
                  <a:pt x="1781609" y="2249176"/>
                  <a:pt x="1781197" y="2248896"/>
                  <a:pt x="1780961" y="2248543"/>
                </a:cubicBezTo>
                <a:cubicBezTo>
                  <a:pt x="1780726" y="2248189"/>
                  <a:pt x="1780609" y="2247777"/>
                  <a:pt x="1780609" y="2247305"/>
                </a:cubicBezTo>
                <a:lnTo>
                  <a:pt x="1780609" y="2137554"/>
                </a:lnTo>
                <a:cubicBezTo>
                  <a:pt x="1780609" y="2137083"/>
                  <a:pt x="1780726" y="2136671"/>
                  <a:pt x="1780961" y="2136317"/>
                </a:cubicBezTo>
                <a:cubicBezTo>
                  <a:pt x="1781197" y="2135964"/>
                  <a:pt x="1781609" y="2135684"/>
                  <a:pt x="1782198" y="2135478"/>
                </a:cubicBezTo>
                <a:cubicBezTo>
                  <a:pt x="1782787" y="2135272"/>
                  <a:pt x="1783583" y="2135095"/>
                  <a:pt x="1784585" y="2134947"/>
                </a:cubicBezTo>
                <a:cubicBezTo>
                  <a:pt x="1785586" y="2134800"/>
                  <a:pt x="1786793" y="2134727"/>
                  <a:pt x="1788207" y="2134727"/>
                </a:cubicBezTo>
                <a:close/>
                <a:moveTo>
                  <a:pt x="1537615" y="2134727"/>
                </a:moveTo>
                <a:cubicBezTo>
                  <a:pt x="1539382" y="2134727"/>
                  <a:pt x="1540810" y="2134786"/>
                  <a:pt x="1541900" y="2134903"/>
                </a:cubicBezTo>
                <a:cubicBezTo>
                  <a:pt x="1542990" y="2135022"/>
                  <a:pt x="1543859" y="2135183"/>
                  <a:pt x="1544507" y="2135390"/>
                </a:cubicBezTo>
                <a:cubicBezTo>
                  <a:pt x="1545155" y="2135596"/>
                  <a:pt x="1545641" y="2135890"/>
                  <a:pt x="1545965" y="2136273"/>
                </a:cubicBezTo>
                <a:cubicBezTo>
                  <a:pt x="1546289" y="2136656"/>
                  <a:pt x="1546598" y="2137142"/>
                  <a:pt x="1546893" y="2137731"/>
                </a:cubicBezTo>
                <a:lnTo>
                  <a:pt x="1562710" y="2170603"/>
                </a:lnTo>
                <a:cubicBezTo>
                  <a:pt x="1564178" y="2173726"/>
                  <a:pt x="1565644" y="2176996"/>
                  <a:pt x="1567108" y="2180413"/>
                </a:cubicBezTo>
                <a:cubicBezTo>
                  <a:pt x="1568572" y="2183829"/>
                  <a:pt x="1570066" y="2187275"/>
                  <a:pt x="1571589" y="2190751"/>
                </a:cubicBezTo>
                <a:lnTo>
                  <a:pt x="1571765" y="2190751"/>
                </a:lnTo>
                <a:cubicBezTo>
                  <a:pt x="1573111" y="2187393"/>
                  <a:pt x="1574502" y="2184050"/>
                  <a:pt x="1575937" y="2180721"/>
                </a:cubicBezTo>
                <a:cubicBezTo>
                  <a:pt x="1577372" y="2177394"/>
                  <a:pt x="1578824" y="2174108"/>
                  <a:pt x="1580295" y="2170868"/>
                </a:cubicBezTo>
                <a:lnTo>
                  <a:pt x="1596200" y="2137819"/>
                </a:lnTo>
                <a:cubicBezTo>
                  <a:pt x="1596377" y="2137230"/>
                  <a:pt x="1596627" y="2136730"/>
                  <a:pt x="1596951" y="2136317"/>
                </a:cubicBezTo>
                <a:cubicBezTo>
                  <a:pt x="1597275" y="2135905"/>
                  <a:pt x="1597717" y="2135596"/>
                  <a:pt x="1598277" y="2135390"/>
                </a:cubicBezTo>
                <a:cubicBezTo>
                  <a:pt x="1598836" y="2135183"/>
                  <a:pt x="1599617" y="2135022"/>
                  <a:pt x="1600619" y="2134903"/>
                </a:cubicBezTo>
                <a:cubicBezTo>
                  <a:pt x="1601620" y="2134786"/>
                  <a:pt x="1602887" y="2134727"/>
                  <a:pt x="1604418" y="2134727"/>
                </a:cubicBezTo>
                <a:cubicBezTo>
                  <a:pt x="1606539" y="2134727"/>
                  <a:pt x="1608203" y="2134800"/>
                  <a:pt x="1609411" y="2134947"/>
                </a:cubicBezTo>
                <a:cubicBezTo>
                  <a:pt x="1610619" y="2135095"/>
                  <a:pt x="1611458" y="2135375"/>
                  <a:pt x="1611930" y="2135787"/>
                </a:cubicBezTo>
                <a:cubicBezTo>
                  <a:pt x="1612401" y="2136199"/>
                  <a:pt x="1612563" y="2136789"/>
                  <a:pt x="1612415" y="2137554"/>
                </a:cubicBezTo>
                <a:cubicBezTo>
                  <a:pt x="1612268" y="2138320"/>
                  <a:pt x="1611871" y="2139351"/>
                  <a:pt x="1611222" y="2140647"/>
                </a:cubicBezTo>
                <a:lnTo>
                  <a:pt x="1578881" y="2205155"/>
                </a:lnTo>
                <a:lnTo>
                  <a:pt x="1578881" y="2247305"/>
                </a:lnTo>
                <a:cubicBezTo>
                  <a:pt x="1578881" y="2247777"/>
                  <a:pt x="1578763" y="2248189"/>
                  <a:pt x="1578529" y="2248543"/>
                </a:cubicBezTo>
                <a:cubicBezTo>
                  <a:pt x="1578295" y="2248896"/>
                  <a:pt x="1577885" y="2249176"/>
                  <a:pt x="1577299" y="2249382"/>
                </a:cubicBezTo>
                <a:cubicBezTo>
                  <a:pt x="1576713" y="2249588"/>
                  <a:pt x="1575922" y="2249765"/>
                  <a:pt x="1574927" y="2249913"/>
                </a:cubicBezTo>
                <a:cubicBezTo>
                  <a:pt x="1573932" y="2250060"/>
                  <a:pt x="1572731" y="2250133"/>
                  <a:pt x="1571326" y="2250133"/>
                </a:cubicBezTo>
                <a:cubicBezTo>
                  <a:pt x="1569861" y="2250133"/>
                  <a:pt x="1568645" y="2250060"/>
                  <a:pt x="1567680" y="2249913"/>
                </a:cubicBezTo>
                <a:cubicBezTo>
                  <a:pt x="1566713" y="2249765"/>
                  <a:pt x="1565922" y="2249588"/>
                  <a:pt x="1565307" y="2249382"/>
                </a:cubicBezTo>
                <a:cubicBezTo>
                  <a:pt x="1564692" y="2249176"/>
                  <a:pt x="1564268" y="2248896"/>
                  <a:pt x="1564033" y="2248543"/>
                </a:cubicBezTo>
                <a:cubicBezTo>
                  <a:pt x="1563799" y="2248189"/>
                  <a:pt x="1563682" y="2247777"/>
                  <a:pt x="1563682" y="2247305"/>
                </a:cubicBezTo>
                <a:lnTo>
                  <a:pt x="1563682" y="2205155"/>
                </a:lnTo>
                <a:lnTo>
                  <a:pt x="1531341" y="2140647"/>
                </a:lnTo>
                <a:cubicBezTo>
                  <a:pt x="1530693" y="2139292"/>
                  <a:pt x="1530295" y="2138232"/>
                  <a:pt x="1530148" y="2137466"/>
                </a:cubicBezTo>
                <a:cubicBezTo>
                  <a:pt x="1530001" y="2136700"/>
                  <a:pt x="1530148" y="2136111"/>
                  <a:pt x="1530589" y="2135699"/>
                </a:cubicBezTo>
                <a:cubicBezTo>
                  <a:pt x="1531031" y="2135286"/>
                  <a:pt x="1531827" y="2135022"/>
                  <a:pt x="1532976" y="2134903"/>
                </a:cubicBezTo>
                <a:cubicBezTo>
                  <a:pt x="1534124" y="2134786"/>
                  <a:pt x="1535670" y="2134727"/>
                  <a:pt x="1537615" y="2134727"/>
                </a:cubicBezTo>
                <a:close/>
                <a:moveTo>
                  <a:pt x="1311950" y="2134727"/>
                </a:moveTo>
                <a:cubicBezTo>
                  <a:pt x="1313422" y="2134727"/>
                  <a:pt x="1314645" y="2134800"/>
                  <a:pt x="1315617" y="2134947"/>
                </a:cubicBezTo>
                <a:cubicBezTo>
                  <a:pt x="1316589" y="2135095"/>
                  <a:pt x="1317369" y="2135272"/>
                  <a:pt x="1317958" y="2135478"/>
                </a:cubicBezTo>
                <a:cubicBezTo>
                  <a:pt x="1318548" y="2135684"/>
                  <a:pt x="1318960" y="2135964"/>
                  <a:pt x="1319196" y="2136317"/>
                </a:cubicBezTo>
                <a:cubicBezTo>
                  <a:pt x="1319431" y="2136671"/>
                  <a:pt x="1319549" y="2137083"/>
                  <a:pt x="1319549" y="2137554"/>
                </a:cubicBezTo>
                <a:lnTo>
                  <a:pt x="1319549" y="2183328"/>
                </a:lnTo>
                <a:lnTo>
                  <a:pt x="1371596" y="2183328"/>
                </a:lnTo>
                <a:lnTo>
                  <a:pt x="1371596" y="2137554"/>
                </a:lnTo>
                <a:cubicBezTo>
                  <a:pt x="1371596" y="2137083"/>
                  <a:pt x="1371714" y="2136671"/>
                  <a:pt x="1371949" y="2136317"/>
                </a:cubicBezTo>
                <a:cubicBezTo>
                  <a:pt x="1372185" y="2135964"/>
                  <a:pt x="1372598" y="2135684"/>
                  <a:pt x="1373186" y="2135478"/>
                </a:cubicBezTo>
                <a:cubicBezTo>
                  <a:pt x="1373775" y="2135272"/>
                  <a:pt x="1374541" y="2135095"/>
                  <a:pt x="1375484" y="2134947"/>
                </a:cubicBezTo>
                <a:cubicBezTo>
                  <a:pt x="1376426" y="2134800"/>
                  <a:pt x="1377664" y="2134727"/>
                  <a:pt x="1379196" y="2134727"/>
                </a:cubicBezTo>
                <a:cubicBezTo>
                  <a:pt x="1380610" y="2134727"/>
                  <a:pt x="1381803" y="2134800"/>
                  <a:pt x="1382774" y="2134947"/>
                </a:cubicBezTo>
                <a:cubicBezTo>
                  <a:pt x="1383746" y="2135095"/>
                  <a:pt x="1384527" y="2135272"/>
                  <a:pt x="1385117" y="2135478"/>
                </a:cubicBezTo>
                <a:cubicBezTo>
                  <a:pt x="1385706" y="2135684"/>
                  <a:pt x="1386117" y="2135964"/>
                  <a:pt x="1386354" y="2136317"/>
                </a:cubicBezTo>
                <a:cubicBezTo>
                  <a:pt x="1386589" y="2136671"/>
                  <a:pt x="1386707" y="2137083"/>
                  <a:pt x="1386707" y="2137554"/>
                </a:cubicBezTo>
                <a:lnTo>
                  <a:pt x="1386707" y="2247305"/>
                </a:lnTo>
                <a:cubicBezTo>
                  <a:pt x="1386707" y="2247777"/>
                  <a:pt x="1386589" y="2248189"/>
                  <a:pt x="1386354" y="2248543"/>
                </a:cubicBezTo>
                <a:cubicBezTo>
                  <a:pt x="1386117" y="2248896"/>
                  <a:pt x="1385706" y="2249176"/>
                  <a:pt x="1385117" y="2249382"/>
                </a:cubicBezTo>
                <a:cubicBezTo>
                  <a:pt x="1384527" y="2249588"/>
                  <a:pt x="1383746" y="2249765"/>
                  <a:pt x="1382774" y="2249913"/>
                </a:cubicBezTo>
                <a:cubicBezTo>
                  <a:pt x="1381803" y="2250060"/>
                  <a:pt x="1380610" y="2250133"/>
                  <a:pt x="1379196" y="2250133"/>
                </a:cubicBezTo>
                <a:cubicBezTo>
                  <a:pt x="1377664" y="2250133"/>
                  <a:pt x="1376426" y="2250060"/>
                  <a:pt x="1375484" y="2249913"/>
                </a:cubicBezTo>
                <a:cubicBezTo>
                  <a:pt x="1374541" y="2249765"/>
                  <a:pt x="1373775" y="2249588"/>
                  <a:pt x="1373186" y="2249382"/>
                </a:cubicBezTo>
                <a:cubicBezTo>
                  <a:pt x="1372598" y="2249176"/>
                  <a:pt x="1372185" y="2248896"/>
                  <a:pt x="1371949" y="2248543"/>
                </a:cubicBezTo>
                <a:cubicBezTo>
                  <a:pt x="1371714" y="2248189"/>
                  <a:pt x="1371596" y="2247777"/>
                  <a:pt x="1371596" y="2247305"/>
                </a:cubicBezTo>
                <a:lnTo>
                  <a:pt x="1371596" y="2196583"/>
                </a:lnTo>
                <a:lnTo>
                  <a:pt x="1319549" y="2196583"/>
                </a:lnTo>
                <a:lnTo>
                  <a:pt x="1319549" y="2247305"/>
                </a:lnTo>
                <a:cubicBezTo>
                  <a:pt x="1319549" y="2247777"/>
                  <a:pt x="1319431" y="2248189"/>
                  <a:pt x="1319196" y="2248543"/>
                </a:cubicBezTo>
                <a:cubicBezTo>
                  <a:pt x="1318960" y="2248896"/>
                  <a:pt x="1318548" y="2249176"/>
                  <a:pt x="1317958" y="2249382"/>
                </a:cubicBezTo>
                <a:cubicBezTo>
                  <a:pt x="1317369" y="2249588"/>
                  <a:pt x="1316589" y="2249765"/>
                  <a:pt x="1315617" y="2249913"/>
                </a:cubicBezTo>
                <a:cubicBezTo>
                  <a:pt x="1314645" y="2250060"/>
                  <a:pt x="1313422" y="2250133"/>
                  <a:pt x="1311950" y="2250133"/>
                </a:cubicBezTo>
                <a:cubicBezTo>
                  <a:pt x="1310536" y="2250133"/>
                  <a:pt x="1309328" y="2250060"/>
                  <a:pt x="1308326" y="2249913"/>
                </a:cubicBezTo>
                <a:cubicBezTo>
                  <a:pt x="1307325" y="2249765"/>
                  <a:pt x="1306530" y="2249588"/>
                  <a:pt x="1305941" y="2249382"/>
                </a:cubicBezTo>
                <a:cubicBezTo>
                  <a:pt x="1305351" y="2249176"/>
                  <a:pt x="1304939" y="2248896"/>
                  <a:pt x="1304704" y="2248543"/>
                </a:cubicBezTo>
                <a:cubicBezTo>
                  <a:pt x="1304468" y="2248189"/>
                  <a:pt x="1304350" y="2247777"/>
                  <a:pt x="1304350" y="2247305"/>
                </a:cubicBezTo>
                <a:lnTo>
                  <a:pt x="1304350" y="2137554"/>
                </a:lnTo>
                <a:cubicBezTo>
                  <a:pt x="1304350" y="2137083"/>
                  <a:pt x="1304468" y="2136671"/>
                  <a:pt x="1304704" y="2136317"/>
                </a:cubicBezTo>
                <a:cubicBezTo>
                  <a:pt x="1304939" y="2135964"/>
                  <a:pt x="1305351" y="2135684"/>
                  <a:pt x="1305941" y="2135478"/>
                </a:cubicBezTo>
                <a:cubicBezTo>
                  <a:pt x="1306530" y="2135272"/>
                  <a:pt x="1307325" y="2135095"/>
                  <a:pt x="1308326" y="2134947"/>
                </a:cubicBezTo>
                <a:cubicBezTo>
                  <a:pt x="1309328" y="2134800"/>
                  <a:pt x="1310536" y="2134727"/>
                  <a:pt x="1311950" y="2134727"/>
                </a:cubicBezTo>
                <a:close/>
                <a:moveTo>
                  <a:pt x="1061365" y="2134727"/>
                </a:moveTo>
                <a:cubicBezTo>
                  <a:pt x="1063132" y="2134727"/>
                  <a:pt x="1064561" y="2134786"/>
                  <a:pt x="1065651" y="2134903"/>
                </a:cubicBezTo>
                <a:cubicBezTo>
                  <a:pt x="1066741" y="2135022"/>
                  <a:pt x="1067610" y="2135183"/>
                  <a:pt x="1068258" y="2135390"/>
                </a:cubicBezTo>
                <a:cubicBezTo>
                  <a:pt x="1068905" y="2135596"/>
                  <a:pt x="1069391" y="2135890"/>
                  <a:pt x="1069716" y="2136273"/>
                </a:cubicBezTo>
                <a:cubicBezTo>
                  <a:pt x="1070039" y="2136656"/>
                  <a:pt x="1070349" y="2137142"/>
                  <a:pt x="1070643" y="2137731"/>
                </a:cubicBezTo>
                <a:lnTo>
                  <a:pt x="1086460" y="2170603"/>
                </a:lnTo>
                <a:cubicBezTo>
                  <a:pt x="1087928" y="2173726"/>
                  <a:pt x="1089395" y="2176996"/>
                  <a:pt x="1090859" y="2180413"/>
                </a:cubicBezTo>
                <a:cubicBezTo>
                  <a:pt x="1092323" y="2183829"/>
                  <a:pt x="1093817" y="2187275"/>
                  <a:pt x="1095341" y="2190751"/>
                </a:cubicBezTo>
                <a:lnTo>
                  <a:pt x="1095515" y="2190751"/>
                </a:lnTo>
                <a:cubicBezTo>
                  <a:pt x="1096863" y="2187393"/>
                  <a:pt x="1098253" y="2184050"/>
                  <a:pt x="1099688" y="2180721"/>
                </a:cubicBezTo>
                <a:cubicBezTo>
                  <a:pt x="1101123" y="2177394"/>
                  <a:pt x="1102577" y="2174108"/>
                  <a:pt x="1104047" y="2170868"/>
                </a:cubicBezTo>
                <a:lnTo>
                  <a:pt x="1119954" y="2137819"/>
                </a:lnTo>
                <a:cubicBezTo>
                  <a:pt x="1120131" y="2137230"/>
                  <a:pt x="1120381" y="2136730"/>
                  <a:pt x="1120706" y="2136317"/>
                </a:cubicBezTo>
                <a:cubicBezTo>
                  <a:pt x="1121029" y="2135905"/>
                  <a:pt x="1121472" y="2135596"/>
                  <a:pt x="1122030" y="2135390"/>
                </a:cubicBezTo>
                <a:cubicBezTo>
                  <a:pt x="1122591" y="2135183"/>
                  <a:pt x="1123370" y="2135022"/>
                  <a:pt x="1124372" y="2134903"/>
                </a:cubicBezTo>
                <a:cubicBezTo>
                  <a:pt x="1125374" y="2134786"/>
                  <a:pt x="1126640" y="2134727"/>
                  <a:pt x="1128172" y="2134727"/>
                </a:cubicBezTo>
                <a:cubicBezTo>
                  <a:pt x="1130294" y="2134727"/>
                  <a:pt x="1131958" y="2134800"/>
                  <a:pt x="1133165" y="2134947"/>
                </a:cubicBezTo>
                <a:cubicBezTo>
                  <a:pt x="1134372" y="2135095"/>
                  <a:pt x="1135213" y="2135375"/>
                  <a:pt x="1135684" y="2135787"/>
                </a:cubicBezTo>
                <a:cubicBezTo>
                  <a:pt x="1136154" y="2136199"/>
                  <a:pt x="1136317" y="2136789"/>
                  <a:pt x="1136170" y="2137554"/>
                </a:cubicBezTo>
                <a:cubicBezTo>
                  <a:pt x="1136022" y="2138320"/>
                  <a:pt x="1135624" y="2139351"/>
                  <a:pt x="1134976" y="2140647"/>
                </a:cubicBezTo>
                <a:lnTo>
                  <a:pt x="1102632" y="2205155"/>
                </a:lnTo>
                <a:lnTo>
                  <a:pt x="1102632" y="2247305"/>
                </a:lnTo>
                <a:cubicBezTo>
                  <a:pt x="1102632" y="2247777"/>
                  <a:pt x="1102515" y="2248189"/>
                  <a:pt x="1102281" y="2248543"/>
                </a:cubicBezTo>
                <a:cubicBezTo>
                  <a:pt x="1102047" y="2248896"/>
                  <a:pt x="1101636" y="2249176"/>
                  <a:pt x="1101050" y="2249382"/>
                </a:cubicBezTo>
                <a:cubicBezTo>
                  <a:pt x="1100465" y="2249588"/>
                  <a:pt x="1099674" y="2249765"/>
                  <a:pt x="1098678" y="2249913"/>
                </a:cubicBezTo>
                <a:cubicBezTo>
                  <a:pt x="1097683" y="2250060"/>
                  <a:pt x="1096483" y="2250133"/>
                  <a:pt x="1095077" y="2250133"/>
                </a:cubicBezTo>
                <a:cubicBezTo>
                  <a:pt x="1093612" y="2250133"/>
                  <a:pt x="1092397" y="2250060"/>
                  <a:pt x="1091430" y="2249913"/>
                </a:cubicBezTo>
                <a:cubicBezTo>
                  <a:pt x="1090463" y="2249765"/>
                  <a:pt x="1089672" y="2249588"/>
                  <a:pt x="1089058" y="2249382"/>
                </a:cubicBezTo>
                <a:cubicBezTo>
                  <a:pt x="1088443" y="2249176"/>
                  <a:pt x="1088018" y="2248896"/>
                  <a:pt x="1087784" y="2248543"/>
                </a:cubicBezTo>
                <a:cubicBezTo>
                  <a:pt x="1087549" y="2248189"/>
                  <a:pt x="1087433" y="2247777"/>
                  <a:pt x="1087433" y="2247305"/>
                </a:cubicBezTo>
                <a:lnTo>
                  <a:pt x="1087433" y="2205155"/>
                </a:lnTo>
                <a:lnTo>
                  <a:pt x="1055092" y="2140647"/>
                </a:lnTo>
                <a:cubicBezTo>
                  <a:pt x="1054444" y="2139292"/>
                  <a:pt x="1054046" y="2138232"/>
                  <a:pt x="1053899" y="2137466"/>
                </a:cubicBezTo>
                <a:cubicBezTo>
                  <a:pt x="1053751" y="2136700"/>
                  <a:pt x="1053899" y="2136111"/>
                  <a:pt x="1054340" y="2135699"/>
                </a:cubicBezTo>
                <a:cubicBezTo>
                  <a:pt x="1054783" y="2135286"/>
                  <a:pt x="1055578" y="2135022"/>
                  <a:pt x="1056727" y="2134903"/>
                </a:cubicBezTo>
                <a:cubicBezTo>
                  <a:pt x="1057876" y="2134786"/>
                  <a:pt x="1059422" y="2134727"/>
                  <a:pt x="1061365" y="2134727"/>
                </a:cubicBezTo>
                <a:close/>
                <a:moveTo>
                  <a:pt x="845228" y="2134727"/>
                </a:moveTo>
                <a:cubicBezTo>
                  <a:pt x="846701" y="2134727"/>
                  <a:pt x="847923" y="2134800"/>
                  <a:pt x="848895" y="2134947"/>
                </a:cubicBezTo>
                <a:cubicBezTo>
                  <a:pt x="849867" y="2135095"/>
                  <a:pt x="850648" y="2135272"/>
                  <a:pt x="851237" y="2135478"/>
                </a:cubicBezTo>
                <a:cubicBezTo>
                  <a:pt x="851828" y="2135684"/>
                  <a:pt x="852239" y="2135964"/>
                  <a:pt x="852476" y="2136317"/>
                </a:cubicBezTo>
                <a:cubicBezTo>
                  <a:pt x="852711" y="2136671"/>
                  <a:pt x="852830" y="2137083"/>
                  <a:pt x="852830" y="2137554"/>
                </a:cubicBezTo>
                <a:lnTo>
                  <a:pt x="852830" y="2183328"/>
                </a:lnTo>
                <a:lnTo>
                  <a:pt x="904875" y="2183328"/>
                </a:lnTo>
                <a:lnTo>
                  <a:pt x="904875" y="2137554"/>
                </a:lnTo>
                <a:cubicBezTo>
                  <a:pt x="904875" y="2137083"/>
                  <a:pt x="904992" y="2136671"/>
                  <a:pt x="905229" y="2136317"/>
                </a:cubicBezTo>
                <a:cubicBezTo>
                  <a:pt x="905463" y="2135964"/>
                  <a:pt x="905876" y="2135684"/>
                  <a:pt x="906466" y="2135478"/>
                </a:cubicBezTo>
                <a:cubicBezTo>
                  <a:pt x="907055" y="2135272"/>
                  <a:pt x="907820" y="2135095"/>
                  <a:pt x="908763" y="2134947"/>
                </a:cubicBezTo>
                <a:cubicBezTo>
                  <a:pt x="909705" y="2134800"/>
                  <a:pt x="910943" y="2134727"/>
                  <a:pt x="912474" y="2134727"/>
                </a:cubicBezTo>
                <a:cubicBezTo>
                  <a:pt x="913888" y="2134727"/>
                  <a:pt x="915081" y="2134800"/>
                  <a:pt x="916053" y="2134947"/>
                </a:cubicBezTo>
                <a:cubicBezTo>
                  <a:pt x="917025" y="2135095"/>
                  <a:pt x="917805" y="2135272"/>
                  <a:pt x="918395" y="2135478"/>
                </a:cubicBezTo>
                <a:cubicBezTo>
                  <a:pt x="918983" y="2135684"/>
                  <a:pt x="919396" y="2135964"/>
                  <a:pt x="919632" y="2136317"/>
                </a:cubicBezTo>
                <a:cubicBezTo>
                  <a:pt x="919868" y="2136671"/>
                  <a:pt x="919986" y="2137083"/>
                  <a:pt x="919986" y="2137554"/>
                </a:cubicBezTo>
                <a:lnTo>
                  <a:pt x="919986" y="2247305"/>
                </a:lnTo>
                <a:cubicBezTo>
                  <a:pt x="919986" y="2247777"/>
                  <a:pt x="919868" y="2248189"/>
                  <a:pt x="919632" y="2248543"/>
                </a:cubicBezTo>
                <a:cubicBezTo>
                  <a:pt x="919396" y="2248896"/>
                  <a:pt x="918983" y="2249176"/>
                  <a:pt x="918395" y="2249382"/>
                </a:cubicBezTo>
                <a:cubicBezTo>
                  <a:pt x="917805" y="2249588"/>
                  <a:pt x="917025" y="2249765"/>
                  <a:pt x="916053" y="2249913"/>
                </a:cubicBezTo>
                <a:cubicBezTo>
                  <a:pt x="915081" y="2250060"/>
                  <a:pt x="913888" y="2250133"/>
                  <a:pt x="912474" y="2250133"/>
                </a:cubicBezTo>
                <a:cubicBezTo>
                  <a:pt x="910943" y="2250133"/>
                  <a:pt x="909705" y="2250060"/>
                  <a:pt x="908763" y="2249913"/>
                </a:cubicBezTo>
                <a:cubicBezTo>
                  <a:pt x="907820" y="2249765"/>
                  <a:pt x="907055" y="2249588"/>
                  <a:pt x="906466" y="2249382"/>
                </a:cubicBezTo>
                <a:cubicBezTo>
                  <a:pt x="905876" y="2249176"/>
                  <a:pt x="905463" y="2248896"/>
                  <a:pt x="905229" y="2248543"/>
                </a:cubicBezTo>
                <a:cubicBezTo>
                  <a:pt x="904992" y="2248189"/>
                  <a:pt x="904875" y="2247777"/>
                  <a:pt x="904875" y="2247305"/>
                </a:cubicBezTo>
                <a:lnTo>
                  <a:pt x="904875" y="2196583"/>
                </a:lnTo>
                <a:lnTo>
                  <a:pt x="852830" y="2196583"/>
                </a:lnTo>
                <a:lnTo>
                  <a:pt x="852830" y="2247305"/>
                </a:lnTo>
                <a:cubicBezTo>
                  <a:pt x="852830" y="2247777"/>
                  <a:pt x="852711" y="2248189"/>
                  <a:pt x="852476" y="2248543"/>
                </a:cubicBezTo>
                <a:cubicBezTo>
                  <a:pt x="852239" y="2248896"/>
                  <a:pt x="851828" y="2249176"/>
                  <a:pt x="851237" y="2249382"/>
                </a:cubicBezTo>
                <a:cubicBezTo>
                  <a:pt x="850648" y="2249588"/>
                  <a:pt x="849867" y="2249765"/>
                  <a:pt x="848895" y="2249913"/>
                </a:cubicBezTo>
                <a:cubicBezTo>
                  <a:pt x="847923" y="2250060"/>
                  <a:pt x="846701" y="2250133"/>
                  <a:pt x="845228" y="2250133"/>
                </a:cubicBezTo>
                <a:cubicBezTo>
                  <a:pt x="843813" y="2250133"/>
                  <a:pt x="842607" y="2250060"/>
                  <a:pt x="841605" y="2249913"/>
                </a:cubicBezTo>
                <a:cubicBezTo>
                  <a:pt x="840604" y="2249765"/>
                  <a:pt x="839808" y="2249588"/>
                  <a:pt x="839218" y="2249382"/>
                </a:cubicBezTo>
                <a:cubicBezTo>
                  <a:pt x="838630" y="2249176"/>
                  <a:pt x="838218" y="2248896"/>
                  <a:pt x="837982" y="2248543"/>
                </a:cubicBezTo>
                <a:cubicBezTo>
                  <a:pt x="837746" y="2248189"/>
                  <a:pt x="837628" y="2247777"/>
                  <a:pt x="837628" y="2247305"/>
                </a:cubicBezTo>
                <a:lnTo>
                  <a:pt x="837628" y="2137554"/>
                </a:lnTo>
                <a:cubicBezTo>
                  <a:pt x="837628" y="2137083"/>
                  <a:pt x="837746" y="2136671"/>
                  <a:pt x="837982" y="2136317"/>
                </a:cubicBezTo>
                <a:cubicBezTo>
                  <a:pt x="838218" y="2135964"/>
                  <a:pt x="838630" y="2135684"/>
                  <a:pt x="839218" y="2135478"/>
                </a:cubicBezTo>
                <a:cubicBezTo>
                  <a:pt x="839808" y="2135272"/>
                  <a:pt x="840604" y="2135095"/>
                  <a:pt x="841605" y="2134947"/>
                </a:cubicBezTo>
                <a:cubicBezTo>
                  <a:pt x="842607" y="2134800"/>
                  <a:pt x="843813" y="2134727"/>
                  <a:pt x="845228" y="2134727"/>
                </a:cubicBezTo>
                <a:close/>
                <a:moveTo>
                  <a:pt x="594634" y="2134727"/>
                </a:moveTo>
                <a:cubicBezTo>
                  <a:pt x="596402" y="2134727"/>
                  <a:pt x="597830" y="2134786"/>
                  <a:pt x="598944" y="2134903"/>
                </a:cubicBezTo>
                <a:cubicBezTo>
                  <a:pt x="600034" y="2135022"/>
                  <a:pt x="600904" y="2135183"/>
                  <a:pt x="601552" y="2135390"/>
                </a:cubicBezTo>
                <a:cubicBezTo>
                  <a:pt x="602201" y="2135596"/>
                  <a:pt x="602686" y="2135890"/>
                  <a:pt x="603010" y="2136273"/>
                </a:cubicBezTo>
                <a:cubicBezTo>
                  <a:pt x="603334" y="2136656"/>
                  <a:pt x="603643" y="2137142"/>
                  <a:pt x="603937" y="2137731"/>
                </a:cubicBezTo>
                <a:lnTo>
                  <a:pt x="619755" y="2170603"/>
                </a:lnTo>
                <a:cubicBezTo>
                  <a:pt x="621223" y="2173726"/>
                  <a:pt x="622689" y="2176996"/>
                  <a:pt x="624153" y="2180413"/>
                </a:cubicBezTo>
                <a:cubicBezTo>
                  <a:pt x="625617" y="2183829"/>
                  <a:pt x="627111" y="2187275"/>
                  <a:pt x="628635" y="2190751"/>
                </a:cubicBezTo>
                <a:lnTo>
                  <a:pt x="628810" y="2190751"/>
                </a:lnTo>
                <a:cubicBezTo>
                  <a:pt x="630156" y="2187393"/>
                  <a:pt x="631547" y="2184050"/>
                  <a:pt x="632983" y="2180721"/>
                </a:cubicBezTo>
                <a:cubicBezTo>
                  <a:pt x="634417" y="2177394"/>
                  <a:pt x="635869" y="2174108"/>
                  <a:pt x="637339" y="2170868"/>
                </a:cubicBezTo>
                <a:lnTo>
                  <a:pt x="653247" y="2137819"/>
                </a:lnTo>
                <a:cubicBezTo>
                  <a:pt x="653424" y="2137230"/>
                  <a:pt x="653673" y="2136730"/>
                  <a:pt x="653997" y="2136317"/>
                </a:cubicBezTo>
                <a:cubicBezTo>
                  <a:pt x="654321" y="2135905"/>
                  <a:pt x="654763" y="2135596"/>
                  <a:pt x="655324" y="2135390"/>
                </a:cubicBezTo>
                <a:cubicBezTo>
                  <a:pt x="655883" y="2135183"/>
                  <a:pt x="656662" y="2135022"/>
                  <a:pt x="657665" y="2134903"/>
                </a:cubicBezTo>
                <a:cubicBezTo>
                  <a:pt x="658665" y="2134786"/>
                  <a:pt x="659932" y="2134727"/>
                  <a:pt x="661464" y="2134727"/>
                </a:cubicBezTo>
                <a:cubicBezTo>
                  <a:pt x="663585" y="2134727"/>
                  <a:pt x="665250" y="2134800"/>
                  <a:pt x="666457" y="2134947"/>
                </a:cubicBezTo>
                <a:cubicBezTo>
                  <a:pt x="667664" y="2135095"/>
                  <a:pt x="668504" y="2135375"/>
                  <a:pt x="668975" y="2135787"/>
                </a:cubicBezTo>
                <a:cubicBezTo>
                  <a:pt x="669447" y="2136199"/>
                  <a:pt x="669610" y="2136789"/>
                  <a:pt x="669461" y="2137554"/>
                </a:cubicBezTo>
                <a:cubicBezTo>
                  <a:pt x="669315" y="2138320"/>
                  <a:pt x="668918" y="2139351"/>
                  <a:pt x="668269" y="2140647"/>
                </a:cubicBezTo>
                <a:lnTo>
                  <a:pt x="635927" y="2205155"/>
                </a:lnTo>
                <a:lnTo>
                  <a:pt x="635927" y="2247305"/>
                </a:lnTo>
                <a:cubicBezTo>
                  <a:pt x="635927" y="2247777"/>
                  <a:pt x="635810" y="2248189"/>
                  <a:pt x="635575" y="2248543"/>
                </a:cubicBezTo>
                <a:cubicBezTo>
                  <a:pt x="635340" y="2248896"/>
                  <a:pt x="634931" y="2249176"/>
                  <a:pt x="634346" y="2249382"/>
                </a:cubicBezTo>
                <a:cubicBezTo>
                  <a:pt x="633759" y="2249588"/>
                  <a:pt x="632969" y="2249765"/>
                  <a:pt x="631973" y="2249913"/>
                </a:cubicBezTo>
                <a:cubicBezTo>
                  <a:pt x="630978" y="2250060"/>
                  <a:pt x="629777" y="2250133"/>
                  <a:pt x="628370" y="2250133"/>
                </a:cubicBezTo>
                <a:cubicBezTo>
                  <a:pt x="626906" y="2250133"/>
                  <a:pt x="625691" y="2250060"/>
                  <a:pt x="624724" y="2249913"/>
                </a:cubicBezTo>
                <a:cubicBezTo>
                  <a:pt x="623757" y="2249765"/>
                  <a:pt x="622968" y="2249588"/>
                  <a:pt x="622353" y="2249382"/>
                </a:cubicBezTo>
                <a:cubicBezTo>
                  <a:pt x="621738" y="2249176"/>
                  <a:pt x="621313" y="2248896"/>
                  <a:pt x="621078" y="2248543"/>
                </a:cubicBezTo>
                <a:cubicBezTo>
                  <a:pt x="620845" y="2248189"/>
                  <a:pt x="620728" y="2247777"/>
                  <a:pt x="620728" y="2247305"/>
                </a:cubicBezTo>
                <a:lnTo>
                  <a:pt x="620728" y="2205155"/>
                </a:lnTo>
                <a:lnTo>
                  <a:pt x="588360" y="2140647"/>
                </a:lnTo>
                <a:cubicBezTo>
                  <a:pt x="587712" y="2139292"/>
                  <a:pt x="587315" y="2138232"/>
                  <a:pt x="587167" y="2137466"/>
                </a:cubicBezTo>
                <a:cubicBezTo>
                  <a:pt x="587020" y="2136700"/>
                  <a:pt x="587167" y="2136111"/>
                  <a:pt x="587609" y="2135699"/>
                </a:cubicBezTo>
                <a:cubicBezTo>
                  <a:pt x="588051" y="2135286"/>
                  <a:pt x="588846" y="2135022"/>
                  <a:pt x="589995" y="2134903"/>
                </a:cubicBezTo>
                <a:cubicBezTo>
                  <a:pt x="591144" y="2134786"/>
                  <a:pt x="592690" y="2134727"/>
                  <a:pt x="594634" y="2134727"/>
                </a:cubicBezTo>
                <a:close/>
                <a:moveTo>
                  <a:pt x="368970" y="2134727"/>
                </a:moveTo>
                <a:cubicBezTo>
                  <a:pt x="370443" y="2134727"/>
                  <a:pt x="371665" y="2134800"/>
                  <a:pt x="372637" y="2134947"/>
                </a:cubicBezTo>
                <a:cubicBezTo>
                  <a:pt x="373609" y="2135095"/>
                  <a:pt x="374389" y="2135272"/>
                  <a:pt x="374978" y="2135478"/>
                </a:cubicBezTo>
                <a:cubicBezTo>
                  <a:pt x="375568" y="2135684"/>
                  <a:pt x="375980" y="2135964"/>
                  <a:pt x="376216" y="2136317"/>
                </a:cubicBezTo>
                <a:cubicBezTo>
                  <a:pt x="376451" y="2136671"/>
                  <a:pt x="376569" y="2137083"/>
                  <a:pt x="376569" y="2137554"/>
                </a:cubicBezTo>
                <a:lnTo>
                  <a:pt x="376569" y="2183328"/>
                </a:lnTo>
                <a:lnTo>
                  <a:pt x="428617" y="2183328"/>
                </a:lnTo>
                <a:lnTo>
                  <a:pt x="428617" y="2137554"/>
                </a:lnTo>
                <a:cubicBezTo>
                  <a:pt x="428617" y="2137083"/>
                  <a:pt x="428734" y="2136671"/>
                  <a:pt x="428970" y="2136317"/>
                </a:cubicBezTo>
                <a:cubicBezTo>
                  <a:pt x="429206" y="2135964"/>
                  <a:pt x="429618" y="2135684"/>
                  <a:pt x="430207" y="2135478"/>
                </a:cubicBezTo>
                <a:cubicBezTo>
                  <a:pt x="430796" y="2135272"/>
                  <a:pt x="431562" y="2135095"/>
                  <a:pt x="432505" y="2134947"/>
                </a:cubicBezTo>
                <a:cubicBezTo>
                  <a:pt x="433448" y="2134800"/>
                  <a:pt x="434685" y="2134727"/>
                  <a:pt x="436216" y="2134727"/>
                </a:cubicBezTo>
                <a:cubicBezTo>
                  <a:pt x="437630" y="2134727"/>
                  <a:pt x="438823" y="2134800"/>
                  <a:pt x="439795" y="2134947"/>
                </a:cubicBezTo>
                <a:cubicBezTo>
                  <a:pt x="440767" y="2135095"/>
                  <a:pt x="441548" y="2135272"/>
                  <a:pt x="442137" y="2135478"/>
                </a:cubicBezTo>
                <a:cubicBezTo>
                  <a:pt x="442726" y="2135684"/>
                  <a:pt x="443138" y="2135964"/>
                  <a:pt x="443374" y="2136317"/>
                </a:cubicBezTo>
                <a:cubicBezTo>
                  <a:pt x="443610" y="2136671"/>
                  <a:pt x="443727" y="2137083"/>
                  <a:pt x="443727" y="2137554"/>
                </a:cubicBezTo>
                <a:lnTo>
                  <a:pt x="443727" y="2247305"/>
                </a:lnTo>
                <a:cubicBezTo>
                  <a:pt x="443727" y="2247777"/>
                  <a:pt x="443610" y="2248189"/>
                  <a:pt x="443374" y="2248543"/>
                </a:cubicBezTo>
                <a:cubicBezTo>
                  <a:pt x="443138" y="2248896"/>
                  <a:pt x="442726" y="2249176"/>
                  <a:pt x="442137" y="2249382"/>
                </a:cubicBezTo>
                <a:cubicBezTo>
                  <a:pt x="441548" y="2249588"/>
                  <a:pt x="440767" y="2249765"/>
                  <a:pt x="439795" y="2249913"/>
                </a:cubicBezTo>
                <a:cubicBezTo>
                  <a:pt x="438823" y="2250060"/>
                  <a:pt x="437630" y="2250133"/>
                  <a:pt x="436216" y="2250133"/>
                </a:cubicBezTo>
                <a:cubicBezTo>
                  <a:pt x="434685" y="2250133"/>
                  <a:pt x="433448" y="2250060"/>
                  <a:pt x="432505" y="2249913"/>
                </a:cubicBezTo>
                <a:cubicBezTo>
                  <a:pt x="431562" y="2249765"/>
                  <a:pt x="430796" y="2249588"/>
                  <a:pt x="430207" y="2249382"/>
                </a:cubicBezTo>
                <a:cubicBezTo>
                  <a:pt x="429618" y="2249176"/>
                  <a:pt x="429206" y="2248896"/>
                  <a:pt x="428970" y="2248543"/>
                </a:cubicBezTo>
                <a:cubicBezTo>
                  <a:pt x="428734" y="2248189"/>
                  <a:pt x="428617" y="2247777"/>
                  <a:pt x="428617" y="2247305"/>
                </a:cubicBezTo>
                <a:lnTo>
                  <a:pt x="428617" y="2196583"/>
                </a:lnTo>
                <a:lnTo>
                  <a:pt x="376569" y="2196583"/>
                </a:lnTo>
                <a:lnTo>
                  <a:pt x="376569" y="2247305"/>
                </a:lnTo>
                <a:cubicBezTo>
                  <a:pt x="376569" y="2247777"/>
                  <a:pt x="376451" y="2248189"/>
                  <a:pt x="376216" y="2248543"/>
                </a:cubicBezTo>
                <a:cubicBezTo>
                  <a:pt x="375980" y="2248896"/>
                  <a:pt x="375568" y="2249176"/>
                  <a:pt x="374978" y="2249382"/>
                </a:cubicBezTo>
                <a:cubicBezTo>
                  <a:pt x="374389" y="2249588"/>
                  <a:pt x="373609" y="2249765"/>
                  <a:pt x="372637" y="2249913"/>
                </a:cubicBezTo>
                <a:cubicBezTo>
                  <a:pt x="371665" y="2250060"/>
                  <a:pt x="370443" y="2250133"/>
                  <a:pt x="368970" y="2250133"/>
                </a:cubicBezTo>
                <a:cubicBezTo>
                  <a:pt x="367556" y="2250133"/>
                  <a:pt x="366348" y="2250060"/>
                  <a:pt x="365347" y="2249913"/>
                </a:cubicBezTo>
                <a:cubicBezTo>
                  <a:pt x="364345" y="2249765"/>
                  <a:pt x="363550" y="2249588"/>
                  <a:pt x="362961" y="2249382"/>
                </a:cubicBezTo>
                <a:cubicBezTo>
                  <a:pt x="362372" y="2249176"/>
                  <a:pt x="361959" y="2248896"/>
                  <a:pt x="361724" y="2248543"/>
                </a:cubicBezTo>
                <a:cubicBezTo>
                  <a:pt x="361488" y="2248189"/>
                  <a:pt x="361370" y="2247777"/>
                  <a:pt x="361370" y="2247305"/>
                </a:cubicBezTo>
                <a:lnTo>
                  <a:pt x="361370" y="2137554"/>
                </a:lnTo>
                <a:cubicBezTo>
                  <a:pt x="361370" y="2137083"/>
                  <a:pt x="361488" y="2136671"/>
                  <a:pt x="361724" y="2136317"/>
                </a:cubicBezTo>
                <a:cubicBezTo>
                  <a:pt x="361959" y="2135964"/>
                  <a:pt x="362372" y="2135684"/>
                  <a:pt x="362961" y="2135478"/>
                </a:cubicBezTo>
                <a:cubicBezTo>
                  <a:pt x="363550" y="2135272"/>
                  <a:pt x="364345" y="2135095"/>
                  <a:pt x="365347" y="2134947"/>
                </a:cubicBezTo>
                <a:cubicBezTo>
                  <a:pt x="366348" y="2134800"/>
                  <a:pt x="367556" y="2134727"/>
                  <a:pt x="368970" y="2134727"/>
                </a:cubicBezTo>
                <a:close/>
                <a:moveTo>
                  <a:pt x="118386" y="2134727"/>
                </a:moveTo>
                <a:cubicBezTo>
                  <a:pt x="120154" y="2134727"/>
                  <a:pt x="121582" y="2134786"/>
                  <a:pt x="122672" y="2134903"/>
                </a:cubicBezTo>
                <a:cubicBezTo>
                  <a:pt x="123762" y="2135022"/>
                  <a:pt x="124631" y="2135183"/>
                  <a:pt x="125279" y="2135390"/>
                </a:cubicBezTo>
                <a:cubicBezTo>
                  <a:pt x="125927" y="2135596"/>
                  <a:pt x="126413" y="2135890"/>
                  <a:pt x="126737" y="2136273"/>
                </a:cubicBezTo>
                <a:cubicBezTo>
                  <a:pt x="127061" y="2136656"/>
                  <a:pt x="127370" y="2137142"/>
                  <a:pt x="127665" y="2137731"/>
                </a:cubicBezTo>
                <a:lnTo>
                  <a:pt x="143483" y="2170603"/>
                </a:lnTo>
                <a:cubicBezTo>
                  <a:pt x="144951" y="2173726"/>
                  <a:pt x="146417" y="2176996"/>
                  <a:pt x="147881" y="2180413"/>
                </a:cubicBezTo>
                <a:cubicBezTo>
                  <a:pt x="149345" y="2183829"/>
                  <a:pt x="150839" y="2187275"/>
                  <a:pt x="152362" y="2190751"/>
                </a:cubicBezTo>
                <a:lnTo>
                  <a:pt x="152537" y="2190751"/>
                </a:lnTo>
                <a:cubicBezTo>
                  <a:pt x="153884" y="2187393"/>
                  <a:pt x="155275" y="2184050"/>
                  <a:pt x="156710" y="2180721"/>
                </a:cubicBezTo>
                <a:cubicBezTo>
                  <a:pt x="158145" y="2177394"/>
                  <a:pt x="159598" y="2174108"/>
                  <a:pt x="161068" y="2170868"/>
                </a:cubicBezTo>
                <a:lnTo>
                  <a:pt x="176973" y="2137819"/>
                </a:lnTo>
                <a:cubicBezTo>
                  <a:pt x="177150" y="2137230"/>
                  <a:pt x="177401" y="2136730"/>
                  <a:pt x="177725" y="2136317"/>
                </a:cubicBezTo>
                <a:cubicBezTo>
                  <a:pt x="178049" y="2135905"/>
                  <a:pt x="178491" y="2135596"/>
                  <a:pt x="179050" y="2135390"/>
                </a:cubicBezTo>
                <a:cubicBezTo>
                  <a:pt x="179610" y="2135183"/>
                  <a:pt x="180390" y="2135022"/>
                  <a:pt x="181392" y="2134903"/>
                </a:cubicBezTo>
                <a:cubicBezTo>
                  <a:pt x="182393" y="2134786"/>
                  <a:pt x="183660" y="2134727"/>
                  <a:pt x="185191" y="2134727"/>
                </a:cubicBezTo>
                <a:cubicBezTo>
                  <a:pt x="187312" y="2134727"/>
                  <a:pt x="188976" y="2134800"/>
                  <a:pt x="190184" y="2134947"/>
                </a:cubicBezTo>
                <a:cubicBezTo>
                  <a:pt x="191392" y="2135095"/>
                  <a:pt x="192231" y="2135375"/>
                  <a:pt x="192703" y="2135787"/>
                </a:cubicBezTo>
                <a:cubicBezTo>
                  <a:pt x="193174" y="2136199"/>
                  <a:pt x="193336" y="2136789"/>
                  <a:pt x="193189" y="2137554"/>
                </a:cubicBezTo>
                <a:cubicBezTo>
                  <a:pt x="193041" y="2138320"/>
                  <a:pt x="192644" y="2139351"/>
                  <a:pt x="191996" y="2140647"/>
                </a:cubicBezTo>
                <a:lnTo>
                  <a:pt x="159654" y="2205155"/>
                </a:lnTo>
                <a:lnTo>
                  <a:pt x="159654" y="2247305"/>
                </a:lnTo>
                <a:cubicBezTo>
                  <a:pt x="159654" y="2247777"/>
                  <a:pt x="159537" y="2248189"/>
                  <a:pt x="159302" y="2248543"/>
                </a:cubicBezTo>
                <a:cubicBezTo>
                  <a:pt x="159068" y="2248896"/>
                  <a:pt x="158658" y="2249176"/>
                  <a:pt x="158072" y="2249382"/>
                </a:cubicBezTo>
                <a:cubicBezTo>
                  <a:pt x="157486" y="2249588"/>
                  <a:pt x="156695" y="2249765"/>
                  <a:pt x="155700" y="2249913"/>
                </a:cubicBezTo>
                <a:cubicBezTo>
                  <a:pt x="154704" y="2250060"/>
                  <a:pt x="153504" y="2250133"/>
                  <a:pt x="152098" y="2250133"/>
                </a:cubicBezTo>
                <a:cubicBezTo>
                  <a:pt x="150634" y="2250133"/>
                  <a:pt x="149418" y="2250060"/>
                  <a:pt x="148452" y="2249913"/>
                </a:cubicBezTo>
                <a:cubicBezTo>
                  <a:pt x="147485" y="2249765"/>
                  <a:pt x="146695" y="2249588"/>
                  <a:pt x="146080" y="2249382"/>
                </a:cubicBezTo>
                <a:cubicBezTo>
                  <a:pt x="145465" y="2249176"/>
                  <a:pt x="145040" y="2248896"/>
                  <a:pt x="144806" y="2248543"/>
                </a:cubicBezTo>
                <a:cubicBezTo>
                  <a:pt x="144572" y="2248189"/>
                  <a:pt x="144455" y="2247777"/>
                  <a:pt x="144455" y="2247305"/>
                </a:cubicBezTo>
                <a:lnTo>
                  <a:pt x="144455" y="2205155"/>
                </a:lnTo>
                <a:lnTo>
                  <a:pt x="112112" y="2140647"/>
                </a:lnTo>
                <a:cubicBezTo>
                  <a:pt x="111464" y="2139292"/>
                  <a:pt x="111067" y="2138232"/>
                  <a:pt x="110919" y="2137466"/>
                </a:cubicBezTo>
                <a:cubicBezTo>
                  <a:pt x="110772" y="2136700"/>
                  <a:pt x="110919" y="2136111"/>
                  <a:pt x="111361" y="2135699"/>
                </a:cubicBezTo>
                <a:cubicBezTo>
                  <a:pt x="111803" y="2135286"/>
                  <a:pt x="112598" y="2135022"/>
                  <a:pt x="113747" y="2134903"/>
                </a:cubicBezTo>
                <a:cubicBezTo>
                  <a:pt x="114896" y="2134786"/>
                  <a:pt x="116442" y="2134727"/>
                  <a:pt x="118386" y="2134727"/>
                </a:cubicBezTo>
                <a:close/>
                <a:moveTo>
                  <a:pt x="8095692" y="2133578"/>
                </a:moveTo>
                <a:cubicBezTo>
                  <a:pt x="8098225" y="2133578"/>
                  <a:pt x="8100773" y="2133799"/>
                  <a:pt x="8103335" y="2134241"/>
                </a:cubicBezTo>
                <a:cubicBezTo>
                  <a:pt x="8105898" y="2134682"/>
                  <a:pt x="8108314" y="2135272"/>
                  <a:pt x="8110581" y="2136008"/>
                </a:cubicBezTo>
                <a:cubicBezTo>
                  <a:pt x="8112850" y="2136744"/>
                  <a:pt x="8114867" y="2137569"/>
                  <a:pt x="8116635" y="2138482"/>
                </a:cubicBezTo>
                <a:cubicBezTo>
                  <a:pt x="8118402" y="2139395"/>
                  <a:pt x="8119566" y="2140132"/>
                  <a:pt x="8120125" y="2140691"/>
                </a:cubicBezTo>
                <a:cubicBezTo>
                  <a:pt x="8120685" y="2141251"/>
                  <a:pt x="8121053" y="2141693"/>
                  <a:pt x="8121230" y="2142017"/>
                </a:cubicBezTo>
                <a:cubicBezTo>
                  <a:pt x="8121406" y="2142341"/>
                  <a:pt x="8121554" y="2142754"/>
                  <a:pt x="8121671" y="2143254"/>
                </a:cubicBezTo>
                <a:cubicBezTo>
                  <a:pt x="8121789" y="2143755"/>
                  <a:pt x="8121878" y="2144359"/>
                  <a:pt x="8121937" y="2145065"/>
                </a:cubicBezTo>
                <a:cubicBezTo>
                  <a:pt x="8121996" y="2145772"/>
                  <a:pt x="8122025" y="2146686"/>
                  <a:pt x="8122025" y="2147805"/>
                </a:cubicBezTo>
                <a:cubicBezTo>
                  <a:pt x="8122025" y="2148865"/>
                  <a:pt x="8121981" y="2149808"/>
                  <a:pt x="8121892" y="2150633"/>
                </a:cubicBezTo>
                <a:cubicBezTo>
                  <a:pt x="8121804" y="2151457"/>
                  <a:pt x="8121671" y="2152149"/>
                  <a:pt x="8121495" y="2152709"/>
                </a:cubicBezTo>
                <a:cubicBezTo>
                  <a:pt x="8121318" y="2153269"/>
                  <a:pt x="8121068" y="2153681"/>
                  <a:pt x="8120744" y="2153946"/>
                </a:cubicBezTo>
                <a:cubicBezTo>
                  <a:pt x="8120420" y="2154211"/>
                  <a:pt x="8120052" y="2154344"/>
                  <a:pt x="8119639" y="2154344"/>
                </a:cubicBezTo>
                <a:cubicBezTo>
                  <a:pt x="8118991" y="2154344"/>
                  <a:pt x="8117975" y="2153932"/>
                  <a:pt x="8116590" y="2153107"/>
                </a:cubicBezTo>
                <a:cubicBezTo>
                  <a:pt x="8115206" y="2152282"/>
                  <a:pt x="8113513" y="2151354"/>
                  <a:pt x="8111509" y="2150323"/>
                </a:cubicBezTo>
                <a:cubicBezTo>
                  <a:pt x="8109507" y="2149292"/>
                  <a:pt x="8107135" y="2148350"/>
                  <a:pt x="8104396" y="2147496"/>
                </a:cubicBezTo>
                <a:cubicBezTo>
                  <a:pt x="8101656" y="2146641"/>
                  <a:pt x="8098579" y="2146214"/>
                  <a:pt x="8095161" y="2146214"/>
                </a:cubicBezTo>
                <a:cubicBezTo>
                  <a:pt x="8091980" y="2146214"/>
                  <a:pt x="8089212" y="2146641"/>
                  <a:pt x="8086855" y="2147496"/>
                </a:cubicBezTo>
                <a:cubicBezTo>
                  <a:pt x="8084499" y="2148350"/>
                  <a:pt x="8082555" y="2149484"/>
                  <a:pt x="8081023" y="2150897"/>
                </a:cubicBezTo>
                <a:cubicBezTo>
                  <a:pt x="8079491" y="2152312"/>
                  <a:pt x="8078343" y="2153990"/>
                  <a:pt x="8077576" y="2155935"/>
                </a:cubicBezTo>
                <a:cubicBezTo>
                  <a:pt x="8076811" y="2157878"/>
                  <a:pt x="8076428" y="2159940"/>
                  <a:pt x="8076428" y="2162120"/>
                </a:cubicBezTo>
                <a:cubicBezTo>
                  <a:pt x="8076428" y="2165302"/>
                  <a:pt x="8077164" y="2168041"/>
                  <a:pt x="8078637" y="2170338"/>
                </a:cubicBezTo>
                <a:cubicBezTo>
                  <a:pt x="8080110" y="2172636"/>
                  <a:pt x="8082069" y="2174668"/>
                  <a:pt x="8084513" y="2176436"/>
                </a:cubicBezTo>
                <a:cubicBezTo>
                  <a:pt x="8086958" y="2178203"/>
                  <a:pt x="8089742" y="2179823"/>
                  <a:pt x="8092864" y="2181296"/>
                </a:cubicBezTo>
                <a:cubicBezTo>
                  <a:pt x="8095986" y="2182768"/>
                  <a:pt x="8099168" y="2184256"/>
                  <a:pt x="8102408" y="2185758"/>
                </a:cubicBezTo>
                <a:cubicBezTo>
                  <a:pt x="8105648" y="2187261"/>
                  <a:pt x="8108829" y="2188910"/>
                  <a:pt x="8111951" y="2190707"/>
                </a:cubicBezTo>
                <a:cubicBezTo>
                  <a:pt x="8115074" y="2192504"/>
                  <a:pt x="8117857" y="2194624"/>
                  <a:pt x="8120302" y="2197069"/>
                </a:cubicBezTo>
                <a:cubicBezTo>
                  <a:pt x="8122747" y="2199514"/>
                  <a:pt x="8124720" y="2202401"/>
                  <a:pt x="8126222" y="2205729"/>
                </a:cubicBezTo>
                <a:cubicBezTo>
                  <a:pt x="8127725" y="2209058"/>
                  <a:pt x="8128476" y="2212990"/>
                  <a:pt x="8128476" y="2217526"/>
                </a:cubicBezTo>
                <a:cubicBezTo>
                  <a:pt x="8128476" y="2222887"/>
                  <a:pt x="8127489" y="2227659"/>
                  <a:pt x="8125515" y="2231841"/>
                </a:cubicBezTo>
                <a:cubicBezTo>
                  <a:pt x="8123542" y="2236024"/>
                  <a:pt x="8120803" y="2239574"/>
                  <a:pt x="8117297" y="2242489"/>
                </a:cubicBezTo>
                <a:cubicBezTo>
                  <a:pt x="8113792" y="2245406"/>
                  <a:pt x="8109669" y="2247600"/>
                  <a:pt x="8104926" y="2249073"/>
                </a:cubicBezTo>
                <a:cubicBezTo>
                  <a:pt x="8100184" y="2250546"/>
                  <a:pt x="8095073" y="2251282"/>
                  <a:pt x="8089594" y="2251282"/>
                </a:cubicBezTo>
                <a:cubicBezTo>
                  <a:pt x="8085766" y="2251282"/>
                  <a:pt x="8082216" y="2250958"/>
                  <a:pt x="8078946" y="2250310"/>
                </a:cubicBezTo>
                <a:cubicBezTo>
                  <a:pt x="8075677" y="2249662"/>
                  <a:pt x="8072760" y="2248867"/>
                  <a:pt x="8070198" y="2247924"/>
                </a:cubicBezTo>
                <a:cubicBezTo>
                  <a:pt x="8067635" y="2246982"/>
                  <a:pt x="8065485" y="2246010"/>
                  <a:pt x="8063747" y="2245008"/>
                </a:cubicBezTo>
                <a:cubicBezTo>
                  <a:pt x="8062009" y="2244007"/>
                  <a:pt x="8060802" y="2243152"/>
                  <a:pt x="8060124" y="2242445"/>
                </a:cubicBezTo>
                <a:cubicBezTo>
                  <a:pt x="8059447" y="2241739"/>
                  <a:pt x="8058946" y="2240840"/>
                  <a:pt x="8058622" y="2239750"/>
                </a:cubicBezTo>
                <a:cubicBezTo>
                  <a:pt x="8058298" y="2238660"/>
                  <a:pt x="8058136" y="2237203"/>
                  <a:pt x="8058136" y="2235376"/>
                </a:cubicBezTo>
                <a:cubicBezTo>
                  <a:pt x="8058136" y="2234080"/>
                  <a:pt x="8058195" y="2233005"/>
                  <a:pt x="8058313" y="2232151"/>
                </a:cubicBezTo>
                <a:cubicBezTo>
                  <a:pt x="8058431" y="2231297"/>
                  <a:pt x="8058607" y="2230604"/>
                  <a:pt x="8058843" y="2230074"/>
                </a:cubicBezTo>
                <a:cubicBezTo>
                  <a:pt x="8059079" y="2229544"/>
                  <a:pt x="8059373" y="2229176"/>
                  <a:pt x="8059726" y="2228970"/>
                </a:cubicBezTo>
                <a:cubicBezTo>
                  <a:pt x="8060080" y="2228763"/>
                  <a:pt x="8060493" y="2228660"/>
                  <a:pt x="8060964" y="2228660"/>
                </a:cubicBezTo>
                <a:cubicBezTo>
                  <a:pt x="8061788" y="2228660"/>
                  <a:pt x="8062952" y="2229161"/>
                  <a:pt x="8064454" y="2230162"/>
                </a:cubicBezTo>
                <a:cubicBezTo>
                  <a:pt x="8065956" y="2231164"/>
                  <a:pt x="8067886" y="2232254"/>
                  <a:pt x="8070242" y="2233432"/>
                </a:cubicBezTo>
                <a:cubicBezTo>
                  <a:pt x="8072599" y="2234610"/>
                  <a:pt x="8075441" y="2235715"/>
                  <a:pt x="8078769" y="2236746"/>
                </a:cubicBezTo>
                <a:cubicBezTo>
                  <a:pt x="8082098" y="2237777"/>
                  <a:pt x="8085942" y="2238292"/>
                  <a:pt x="8090301" y="2238292"/>
                </a:cubicBezTo>
                <a:cubicBezTo>
                  <a:pt x="8093600" y="2238292"/>
                  <a:pt x="8096620" y="2237850"/>
                  <a:pt x="8099359" y="2236967"/>
                </a:cubicBezTo>
                <a:cubicBezTo>
                  <a:pt x="8102098" y="2236083"/>
                  <a:pt x="8104455" y="2234831"/>
                  <a:pt x="8106428" y="2233211"/>
                </a:cubicBezTo>
                <a:cubicBezTo>
                  <a:pt x="8108402" y="2231591"/>
                  <a:pt x="8109919" y="2229603"/>
                  <a:pt x="8110979" y="2227246"/>
                </a:cubicBezTo>
                <a:cubicBezTo>
                  <a:pt x="8112039" y="2224890"/>
                  <a:pt x="8112570" y="2222209"/>
                  <a:pt x="8112570" y="2219205"/>
                </a:cubicBezTo>
                <a:cubicBezTo>
                  <a:pt x="8112570" y="2215965"/>
                  <a:pt x="8111834" y="2213196"/>
                  <a:pt x="8110361" y="2210898"/>
                </a:cubicBezTo>
                <a:cubicBezTo>
                  <a:pt x="8108888" y="2208601"/>
                  <a:pt x="8106944" y="2206583"/>
                  <a:pt x="8104528" y="2204846"/>
                </a:cubicBezTo>
                <a:cubicBezTo>
                  <a:pt x="8102113" y="2203108"/>
                  <a:pt x="8099359" y="2201517"/>
                  <a:pt x="8096266" y="2200073"/>
                </a:cubicBezTo>
                <a:cubicBezTo>
                  <a:pt x="8093173" y="2198630"/>
                  <a:pt x="8090007" y="2197158"/>
                  <a:pt x="8086767" y="2195655"/>
                </a:cubicBezTo>
                <a:cubicBezTo>
                  <a:pt x="8083527" y="2194153"/>
                  <a:pt x="8080375" y="2192489"/>
                  <a:pt x="8077311" y="2190662"/>
                </a:cubicBezTo>
                <a:cubicBezTo>
                  <a:pt x="8074248" y="2188836"/>
                  <a:pt x="8071509" y="2186686"/>
                  <a:pt x="8069093" y="2184212"/>
                </a:cubicBezTo>
                <a:cubicBezTo>
                  <a:pt x="8066678" y="2181738"/>
                  <a:pt x="8064719" y="2178836"/>
                  <a:pt x="8063217" y="2175508"/>
                </a:cubicBezTo>
                <a:cubicBezTo>
                  <a:pt x="8061715" y="2172180"/>
                  <a:pt x="8060964" y="2168188"/>
                  <a:pt x="8060964" y="2163534"/>
                </a:cubicBezTo>
                <a:cubicBezTo>
                  <a:pt x="8060964" y="2158762"/>
                  <a:pt x="8061833" y="2154506"/>
                  <a:pt x="8063570" y="2150765"/>
                </a:cubicBezTo>
                <a:cubicBezTo>
                  <a:pt x="8065309" y="2147024"/>
                  <a:pt x="8067724" y="2143887"/>
                  <a:pt x="8070816" y="2141355"/>
                </a:cubicBezTo>
                <a:cubicBezTo>
                  <a:pt x="8073909" y="2138821"/>
                  <a:pt x="8077592" y="2136891"/>
                  <a:pt x="8081862" y="2135566"/>
                </a:cubicBezTo>
                <a:cubicBezTo>
                  <a:pt x="8086134" y="2134241"/>
                  <a:pt x="8090743" y="2133578"/>
                  <a:pt x="8095692" y="2133578"/>
                </a:cubicBezTo>
                <a:close/>
                <a:moveTo>
                  <a:pt x="7619442" y="2133578"/>
                </a:moveTo>
                <a:cubicBezTo>
                  <a:pt x="7621975" y="2133578"/>
                  <a:pt x="7624523" y="2133799"/>
                  <a:pt x="7627086" y="2134241"/>
                </a:cubicBezTo>
                <a:cubicBezTo>
                  <a:pt x="7629648" y="2134682"/>
                  <a:pt x="7632064" y="2135272"/>
                  <a:pt x="7634332" y="2136008"/>
                </a:cubicBezTo>
                <a:cubicBezTo>
                  <a:pt x="7636600" y="2136744"/>
                  <a:pt x="7638617" y="2137569"/>
                  <a:pt x="7640385" y="2138482"/>
                </a:cubicBezTo>
                <a:cubicBezTo>
                  <a:pt x="7642152" y="2139395"/>
                  <a:pt x="7643316" y="2140132"/>
                  <a:pt x="7643875" y="2140691"/>
                </a:cubicBezTo>
                <a:cubicBezTo>
                  <a:pt x="7644435" y="2141251"/>
                  <a:pt x="7644803" y="2141693"/>
                  <a:pt x="7644980" y="2142017"/>
                </a:cubicBezTo>
                <a:cubicBezTo>
                  <a:pt x="7645157" y="2142341"/>
                  <a:pt x="7645304" y="2142754"/>
                  <a:pt x="7645422" y="2143254"/>
                </a:cubicBezTo>
                <a:cubicBezTo>
                  <a:pt x="7645540" y="2143755"/>
                  <a:pt x="7645628" y="2144359"/>
                  <a:pt x="7645687" y="2145065"/>
                </a:cubicBezTo>
                <a:cubicBezTo>
                  <a:pt x="7645746" y="2145772"/>
                  <a:pt x="7645775" y="2146686"/>
                  <a:pt x="7645775" y="2147805"/>
                </a:cubicBezTo>
                <a:cubicBezTo>
                  <a:pt x="7645775" y="2148865"/>
                  <a:pt x="7645731" y="2149808"/>
                  <a:pt x="7645643" y="2150633"/>
                </a:cubicBezTo>
                <a:cubicBezTo>
                  <a:pt x="7645554" y="2151457"/>
                  <a:pt x="7645422" y="2152149"/>
                  <a:pt x="7645245" y="2152709"/>
                </a:cubicBezTo>
                <a:cubicBezTo>
                  <a:pt x="7645068" y="2153269"/>
                  <a:pt x="7644818" y="2153681"/>
                  <a:pt x="7644494" y="2153946"/>
                </a:cubicBezTo>
                <a:cubicBezTo>
                  <a:pt x="7644170" y="2154211"/>
                  <a:pt x="7643802" y="2154344"/>
                  <a:pt x="7643389" y="2154344"/>
                </a:cubicBezTo>
                <a:cubicBezTo>
                  <a:pt x="7642742" y="2154344"/>
                  <a:pt x="7641725" y="2153932"/>
                  <a:pt x="7640341" y="2153107"/>
                </a:cubicBezTo>
                <a:cubicBezTo>
                  <a:pt x="7638956" y="2152282"/>
                  <a:pt x="7637263" y="2151354"/>
                  <a:pt x="7635260" y="2150323"/>
                </a:cubicBezTo>
                <a:cubicBezTo>
                  <a:pt x="7633257" y="2149292"/>
                  <a:pt x="7630885" y="2148350"/>
                  <a:pt x="7628146" y="2147496"/>
                </a:cubicBezTo>
                <a:cubicBezTo>
                  <a:pt x="7625407" y="2146641"/>
                  <a:pt x="7622329" y="2146214"/>
                  <a:pt x="7618912" y="2146214"/>
                </a:cubicBezTo>
                <a:cubicBezTo>
                  <a:pt x="7615730" y="2146214"/>
                  <a:pt x="7612962" y="2146641"/>
                  <a:pt x="7610605" y="2147496"/>
                </a:cubicBezTo>
                <a:cubicBezTo>
                  <a:pt x="7608249" y="2148350"/>
                  <a:pt x="7606305" y="2149484"/>
                  <a:pt x="7604773" y="2150897"/>
                </a:cubicBezTo>
                <a:cubicBezTo>
                  <a:pt x="7603242" y="2152312"/>
                  <a:pt x="7602093" y="2153990"/>
                  <a:pt x="7601327" y="2155935"/>
                </a:cubicBezTo>
                <a:cubicBezTo>
                  <a:pt x="7600561" y="2157878"/>
                  <a:pt x="7600178" y="2159940"/>
                  <a:pt x="7600178" y="2162120"/>
                </a:cubicBezTo>
                <a:cubicBezTo>
                  <a:pt x="7600178" y="2165302"/>
                  <a:pt x="7600915" y="2168041"/>
                  <a:pt x="7602387" y="2170338"/>
                </a:cubicBezTo>
                <a:cubicBezTo>
                  <a:pt x="7603860" y="2172636"/>
                  <a:pt x="7605819" y="2174668"/>
                  <a:pt x="7608264" y="2176436"/>
                </a:cubicBezTo>
                <a:cubicBezTo>
                  <a:pt x="7610709" y="2178203"/>
                  <a:pt x="7613492" y="2179823"/>
                  <a:pt x="7616614" y="2181296"/>
                </a:cubicBezTo>
                <a:cubicBezTo>
                  <a:pt x="7619737" y="2182768"/>
                  <a:pt x="7622918" y="2184256"/>
                  <a:pt x="7626158" y="2185758"/>
                </a:cubicBezTo>
                <a:cubicBezTo>
                  <a:pt x="7629398" y="2187261"/>
                  <a:pt x="7632579" y="2188910"/>
                  <a:pt x="7635701" y="2190707"/>
                </a:cubicBezTo>
                <a:cubicBezTo>
                  <a:pt x="7638824" y="2192504"/>
                  <a:pt x="7641607" y="2194624"/>
                  <a:pt x="7644052" y="2197069"/>
                </a:cubicBezTo>
                <a:cubicBezTo>
                  <a:pt x="7646497" y="2199514"/>
                  <a:pt x="7648470" y="2202401"/>
                  <a:pt x="7649973" y="2205729"/>
                </a:cubicBezTo>
                <a:cubicBezTo>
                  <a:pt x="7651475" y="2209058"/>
                  <a:pt x="7652226" y="2212990"/>
                  <a:pt x="7652226" y="2217526"/>
                </a:cubicBezTo>
                <a:cubicBezTo>
                  <a:pt x="7652226" y="2222887"/>
                  <a:pt x="7651239" y="2227659"/>
                  <a:pt x="7649266" y="2231841"/>
                </a:cubicBezTo>
                <a:cubicBezTo>
                  <a:pt x="7647293" y="2236024"/>
                  <a:pt x="7644553" y="2239574"/>
                  <a:pt x="7641048" y="2242489"/>
                </a:cubicBezTo>
                <a:cubicBezTo>
                  <a:pt x="7637543" y="2245406"/>
                  <a:pt x="7633419" y="2247600"/>
                  <a:pt x="7628676" y="2249073"/>
                </a:cubicBezTo>
                <a:cubicBezTo>
                  <a:pt x="7623934" y="2250546"/>
                  <a:pt x="7618823" y="2251282"/>
                  <a:pt x="7613345" y="2251282"/>
                </a:cubicBezTo>
                <a:cubicBezTo>
                  <a:pt x="7609516" y="2251282"/>
                  <a:pt x="7605966" y="2250958"/>
                  <a:pt x="7602696" y="2250310"/>
                </a:cubicBezTo>
                <a:cubicBezTo>
                  <a:pt x="7599427" y="2249662"/>
                  <a:pt x="7596511" y="2248867"/>
                  <a:pt x="7593948" y="2247924"/>
                </a:cubicBezTo>
                <a:cubicBezTo>
                  <a:pt x="7591385" y="2246982"/>
                  <a:pt x="7589236" y="2246010"/>
                  <a:pt x="7587497" y="2245008"/>
                </a:cubicBezTo>
                <a:cubicBezTo>
                  <a:pt x="7585760" y="2244007"/>
                  <a:pt x="7584552" y="2243152"/>
                  <a:pt x="7583874" y="2242445"/>
                </a:cubicBezTo>
                <a:cubicBezTo>
                  <a:pt x="7583197" y="2241739"/>
                  <a:pt x="7582696" y="2240840"/>
                  <a:pt x="7582372" y="2239750"/>
                </a:cubicBezTo>
                <a:cubicBezTo>
                  <a:pt x="7582048" y="2238660"/>
                  <a:pt x="7581886" y="2237203"/>
                  <a:pt x="7581886" y="2235376"/>
                </a:cubicBezTo>
                <a:cubicBezTo>
                  <a:pt x="7581886" y="2234080"/>
                  <a:pt x="7581945" y="2233005"/>
                  <a:pt x="7582063" y="2232151"/>
                </a:cubicBezTo>
                <a:cubicBezTo>
                  <a:pt x="7582181" y="2231297"/>
                  <a:pt x="7582358" y="2230604"/>
                  <a:pt x="7582593" y="2230074"/>
                </a:cubicBezTo>
                <a:cubicBezTo>
                  <a:pt x="7582829" y="2229544"/>
                  <a:pt x="7583123" y="2229176"/>
                  <a:pt x="7583477" y="2228970"/>
                </a:cubicBezTo>
                <a:cubicBezTo>
                  <a:pt x="7583830" y="2228763"/>
                  <a:pt x="7584243" y="2228660"/>
                  <a:pt x="7584714" y="2228660"/>
                </a:cubicBezTo>
                <a:cubicBezTo>
                  <a:pt x="7585539" y="2228660"/>
                  <a:pt x="7586702" y="2229161"/>
                  <a:pt x="7588204" y="2230162"/>
                </a:cubicBezTo>
                <a:cubicBezTo>
                  <a:pt x="7589707" y="2231164"/>
                  <a:pt x="7591636" y="2232254"/>
                  <a:pt x="7593992" y="2233432"/>
                </a:cubicBezTo>
                <a:cubicBezTo>
                  <a:pt x="7596349" y="2234610"/>
                  <a:pt x="7599191" y="2235715"/>
                  <a:pt x="7602520" y="2236746"/>
                </a:cubicBezTo>
                <a:cubicBezTo>
                  <a:pt x="7605849" y="2237777"/>
                  <a:pt x="7609692" y="2238292"/>
                  <a:pt x="7614052" y="2238292"/>
                </a:cubicBezTo>
                <a:cubicBezTo>
                  <a:pt x="7617351" y="2238292"/>
                  <a:pt x="7620370" y="2237850"/>
                  <a:pt x="7623109" y="2236967"/>
                </a:cubicBezTo>
                <a:cubicBezTo>
                  <a:pt x="7625848" y="2236083"/>
                  <a:pt x="7628205" y="2234831"/>
                  <a:pt x="7630178" y="2233211"/>
                </a:cubicBezTo>
                <a:cubicBezTo>
                  <a:pt x="7632152" y="2231591"/>
                  <a:pt x="7633669" y="2229603"/>
                  <a:pt x="7634729" y="2227246"/>
                </a:cubicBezTo>
                <a:cubicBezTo>
                  <a:pt x="7635790" y="2224890"/>
                  <a:pt x="7636320" y="2222209"/>
                  <a:pt x="7636320" y="2219205"/>
                </a:cubicBezTo>
                <a:cubicBezTo>
                  <a:pt x="7636320" y="2215965"/>
                  <a:pt x="7635584" y="2213196"/>
                  <a:pt x="7634111" y="2210898"/>
                </a:cubicBezTo>
                <a:cubicBezTo>
                  <a:pt x="7632638" y="2208601"/>
                  <a:pt x="7630694" y="2206583"/>
                  <a:pt x="7628279" y="2204846"/>
                </a:cubicBezTo>
                <a:cubicBezTo>
                  <a:pt x="7625864" y="2203108"/>
                  <a:pt x="7623109" y="2201517"/>
                  <a:pt x="7620016" y="2200073"/>
                </a:cubicBezTo>
                <a:cubicBezTo>
                  <a:pt x="7616923" y="2198630"/>
                  <a:pt x="7613757" y="2197158"/>
                  <a:pt x="7610517" y="2195655"/>
                </a:cubicBezTo>
                <a:cubicBezTo>
                  <a:pt x="7607277" y="2194153"/>
                  <a:pt x="7604125" y="2192489"/>
                  <a:pt x="7601062" y="2190662"/>
                </a:cubicBezTo>
                <a:cubicBezTo>
                  <a:pt x="7597998" y="2188836"/>
                  <a:pt x="7595259" y="2186686"/>
                  <a:pt x="7592844" y="2184212"/>
                </a:cubicBezTo>
                <a:cubicBezTo>
                  <a:pt x="7590429" y="2181738"/>
                  <a:pt x="7588469" y="2178836"/>
                  <a:pt x="7586967" y="2175508"/>
                </a:cubicBezTo>
                <a:cubicBezTo>
                  <a:pt x="7585465" y="2172180"/>
                  <a:pt x="7584714" y="2168188"/>
                  <a:pt x="7584714" y="2163534"/>
                </a:cubicBezTo>
                <a:cubicBezTo>
                  <a:pt x="7584714" y="2158762"/>
                  <a:pt x="7585583" y="2154506"/>
                  <a:pt x="7587321" y="2150765"/>
                </a:cubicBezTo>
                <a:cubicBezTo>
                  <a:pt x="7589059" y="2147024"/>
                  <a:pt x="7591474" y="2143887"/>
                  <a:pt x="7594567" y="2141355"/>
                </a:cubicBezTo>
                <a:cubicBezTo>
                  <a:pt x="7597660" y="2138821"/>
                  <a:pt x="7601342" y="2136891"/>
                  <a:pt x="7605613" y="2135566"/>
                </a:cubicBezTo>
                <a:cubicBezTo>
                  <a:pt x="7609884" y="2134241"/>
                  <a:pt x="7614493" y="2133578"/>
                  <a:pt x="7619442" y="2133578"/>
                </a:cubicBezTo>
                <a:close/>
                <a:moveTo>
                  <a:pt x="7152717" y="2133578"/>
                </a:moveTo>
                <a:cubicBezTo>
                  <a:pt x="7155250" y="2133578"/>
                  <a:pt x="7157798" y="2133799"/>
                  <a:pt x="7160361" y="2134241"/>
                </a:cubicBezTo>
                <a:cubicBezTo>
                  <a:pt x="7162923" y="2134682"/>
                  <a:pt x="7165339" y="2135272"/>
                  <a:pt x="7167607" y="2136008"/>
                </a:cubicBezTo>
                <a:cubicBezTo>
                  <a:pt x="7169875" y="2136744"/>
                  <a:pt x="7171892" y="2137569"/>
                  <a:pt x="7173660" y="2138482"/>
                </a:cubicBezTo>
                <a:cubicBezTo>
                  <a:pt x="7175427" y="2139395"/>
                  <a:pt x="7176591" y="2140132"/>
                  <a:pt x="7177150" y="2140691"/>
                </a:cubicBezTo>
                <a:cubicBezTo>
                  <a:pt x="7177710" y="2141251"/>
                  <a:pt x="7178078" y="2141693"/>
                  <a:pt x="7178255" y="2142017"/>
                </a:cubicBezTo>
                <a:cubicBezTo>
                  <a:pt x="7178432" y="2142341"/>
                  <a:pt x="7178579" y="2142754"/>
                  <a:pt x="7178697" y="2143254"/>
                </a:cubicBezTo>
                <a:cubicBezTo>
                  <a:pt x="7178815" y="2143755"/>
                  <a:pt x="7178903" y="2144359"/>
                  <a:pt x="7178962" y="2145065"/>
                </a:cubicBezTo>
                <a:cubicBezTo>
                  <a:pt x="7179021" y="2145772"/>
                  <a:pt x="7179050" y="2146686"/>
                  <a:pt x="7179050" y="2147805"/>
                </a:cubicBezTo>
                <a:cubicBezTo>
                  <a:pt x="7179050" y="2148865"/>
                  <a:pt x="7179006" y="2149808"/>
                  <a:pt x="7178918" y="2150633"/>
                </a:cubicBezTo>
                <a:cubicBezTo>
                  <a:pt x="7178829" y="2151457"/>
                  <a:pt x="7178697" y="2152149"/>
                  <a:pt x="7178520" y="2152709"/>
                </a:cubicBezTo>
                <a:cubicBezTo>
                  <a:pt x="7178343" y="2153269"/>
                  <a:pt x="7178093" y="2153681"/>
                  <a:pt x="7177769" y="2153946"/>
                </a:cubicBezTo>
                <a:cubicBezTo>
                  <a:pt x="7177445" y="2154211"/>
                  <a:pt x="7177077" y="2154344"/>
                  <a:pt x="7176664" y="2154344"/>
                </a:cubicBezTo>
                <a:cubicBezTo>
                  <a:pt x="7176017" y="2154344"/>
                  <a:pt x="7175000" y="2153932"/>
                  <a:pt x="7173616" y="2153107"/>
                </a:cubicBezTo>
                <a:cubicBezTo>
                  <a:pt x="7172231" y="2152282"/>
                  <a:pt x="7170538" y="2151354"/>
                  <a:pt x="7168535" y="2150323"/>
                </a:cubicBezTo>
                <a:cubicBezTo>
                  <a:pt x="7166532" y="2149292"/>
                  <a:pt x="7164160" y="2148350"/>
                  <a:pt x="7161421" y="2147496"/>
                </a:cubicBezTo>
                <a:cubicBezTo>
                  <a:pt x="7158682" y="2146641"/>
                  <a:pt x="7155604" y="2146214"/>
                  <a:pt x="7152187" y="2146214"/>
                </a:cubicBezTo>
                <a:cubicBezTo>
                  <a:pt x="7149005" y="2146214"/>
                  <a:pt x="7146237" y="2146641"/>
                  <a:pt x="7143880" y="2147496"/>
                </a:cubicBezTo>
                <a:cubicBezTo>
                  <a:pt x="7141524" y="2148350"/>
                  <a:pt x="7139580" y="2149484"/>
                  <a:pt x="7138048" y="2150897"/>
                </a:cubicBezTo>
                <a:cubicBezTo>
                  <a:pt x="7136517" y="2152312"/>
                  <a:pt x="7135368" y="2153990"/>
                  <a:pt x="7134602" y="2155935"/>
                </a:cubicBezTo>
                <a:cubicBezTo>
                  <a:pt x="7133836" y="2157878"/>
                  <a:pt x="7133453" y="2159940"/>
                  <a:pt x="7133453" y="2162120"/>
                </a:cubicBezTo>
                <a:cubicBezTo>
                  <a:pt x="7133453" y="2165302"/>
                  <a:pt x="7134190" y="2168041"/>
                  <a:pt x="7135662" y="2170338"/>
                </a:cubicBezTo>
                <a:cubicBezTo>
                  <a:pt x="7137135" y="2172636"/>
                  <a:pt x="7139094" y="2174668"/>
                  <a:pt x="7141539" y="2176436"/>
                </a:cubicBezTo>
                <a:cubicBezTo>
                  <a:pt x="7143984" y="2178203"/>
                  <a:pt x="7146767" y="2179823"/>
                  <a:pt x="7149889" y="2181296"/>
                </a:cubicBezTo>
                <a:cubicBezTo>
                  <a:pt x="7153012" y="2182768"/>
                  <a:pt x="7156193" y="2184256"/>
                  <a:pt x="7159433" y="2185758"/>
                </a:cubicBezTo>
                <a:cubicBezTo>
                  <a:pt x="7162673" y="2187261"/>
                  <a:pt x="7165854" y="2188910"/>
                  <a:pt x="7168976" y="2190707"/>
                </a:cubicBezTo>
                <a:cubicBezTo>
                  <a:pt x="7172099" y="2192504"/>
                  <a:pt x="7174882" y="2194624"/>
                  <a:pt x="7177327" y="2197069"/>
                </a:cubicBezTo>
                <a:cubicBezTo>
                  <a:pt x="7179772" y="2199514"/>
                  <a:pt x="7181745" y="2202401"/>
                  <a:pt x="7183248" y="2205729"/>
                </a:cubicBezTo>
                <a:cubicBezTo>
                  <a:pt x="7184750" y="2209058"/>
                  <a:pt x="7185501" y="2212990"/>
                  <a:pt x="7185501" y="2217526"/>
                </a:cubicBezTo>
                <a:cubicBezTo>
                  <a:pt x="7185501" y="2222887"/>
                  <a:pt x="7184514" y="2227659"/>
                  <a:pt x="7182541" y="2231841"/>
                </a:cubicBezTo>
                <a:cubicBezTo>
                  <a:pt x="7180568" y="2236024"/>
                  <a:pt x="7177828" y="2239574"/>
                  <a:pt x="7174323" y="2242489"/>
                </a:cubicBezTo>
                <a:cubicBezTo>
                  <a:pt x="7170818" y="2245406"/>
                  <a:pt x="7166694" y="2247600"/>
                  <a:pt x="7161951" y="2249073"/>
                </a:cubicBezTo>
                <a:cubicBezTo>
                  <a:pt x="7157209" y="2250546"/>
                  <a:pt x="7152098" y="2251282"/>
                  <a:pt x="7146620" y="2251282"/>
                </a:cubicBezTo>
                <a:cubicBezTo>
                  <a:pt x="7142791" y="2251282"/>
                  <a:pt x="7139241" y="2250958"/>
                  <a:pt x="7135971" y="2250310"/>
                </a:cubicBezTo>
                <a:cubicBezTo>
                  <a:pt x="7132702" y="2249662"/>
                  <a:pt x="7129786" y="2248867"/>
                  <a:pt x="7127223" y="2247924"/>
                </a:cubicBezTo>
                <a:cubicBezTo>
                  <a:pt x="7124660" y="2246982"/>
                  <a:pt x="7122511" y="2246010"/>
                  <a:pt x="7120772" y="2245008"/>
                </a:cubicBezTo>
                <a:cubicBezTo>
                  <a:pt x="7119035" y="2244007"/>
                  <a:pt x="7117827" y="2243152"/>
                  <a:pt x="7117149" y="2242445"/>
                </a:cubicBezTo>
                <a:cubicBezTo>
                  <a:pt x="7116472" y="2241739"/>
                  <a:pt x="7115971" y="2240840"/>
                  <a:pt x="7115647" y="2239750"/>
                </a:cubicBezTo>
                <a:cubicBezTo>
                  <a:pt x="7115323" y="2238660"/>
                  <a:pt x="7115161" y="2237203"/>
                  <a:pt x="7115161" y="2235376"/>
                </a:cubicBezTo>
                <a:cubicBezTo>
                  <a:pt x="7115161" y="2234080"/>
                  <a:pt x="7115220" y="2233005"/>
                  <a:pt x="7115338" y="2232151"/>
                </a:cubicBezTo>
                <a:cubicBezTo>
                  <a:pt x="7115456" y="2231297"/>
                  <a:pt x="7115633" y="2230604"/>
                  <a:pt x="7115868" y="2230074"/>
                </a:cubicBezTo>
                <a:cubicBezTo>
                  <a:pt x="7116104" y="2229544"/>
                  <a:pt x="7116398" y="2229176"/>
                  <a:pt x="7116752" y="2228970"/>
                </a:cubicBezTo>
                <a:cubicBezTo>
                  <a:pt x="7117105" y="2228763"/>
                  <a:pt x="7117518" y="2228660"/>
                  <a:pt x="7117989" y="2228660"/>
                </a:cubicBezTo>
                <a:cubicBezTo>
                  <a:pt x="7118814" y="2228660"/>
                  <a:pt x="7119977" y="2229161"/>
                  <a:pt x="7121479" y="2230162"/>
                </a:cubicBezTo>
                <a:cubicBezTo>
                  <a:pt x="7122982" y="2231164"/>
                  <a:pt x="7124911" y="2232254"/>
                  <a:pt x="7127267" y="2233432"/>
                </a:cubicBezTo>
                <a:cubicBezTo>
                  <a:pt x="7129624" y="2234610"/>
                  <a:pt x="7132466" y="2235715"/>
                  <a:pt x="7135795" y="2236746"/>
                </a:cubicBezTo>
                <a:cubicBezTo>
                  <a:pt x="7139124" y="2237777"/>
                  <a:pt x="7142967" y="2238292"/>
                  <a:pt x="7147327" y="2238292"/>
                </a:cubicBezTo>
                <a:cubicBezTo>
                  <a:pt x="7150626" y="2238292"/>
                  <a:pt x="7153645" y="2237850"/>
                  <a:pt x="7156384" y="2236967"/>
                </a:cubicBezTo>
                <a:cubicBezTo>
                  <a:pt x="7159123" y="2236083"/>
                  <a:pt x="7161480" y="2234831"/>
                  <a:pt x="7163453" y="2233211"/>
                </a:cubicBezTo>
                <a:cubicBezTo>
                  <a:pt x="7165427" y="2231591"/>
                  <a:pt x="7166944" y="2229603"/>
                  <a:pt x="7168004" y="2227246"/>
                </a:cubicBezTo>
                <a:cubicBezTo>
                  <a:pt x="7169065" y="2224890"/>
                  <a:pt x="7169595" y="2222209"/>
                  <a:pt x="7169595" y="2219205"/>
                </a:cubicBezTo>
                <a:cubicBezTo>
                  <a:pt x="7169595" y="2215965"/>
                  <a:pt x="7168859" y="2213196"/>
                  <a:pt x="7167386" y="2210898"/>
                </a:cubicBezTo>
                <a:cubicBezTo>
                  <a:pt x="7165913" y="2208601"/>
                  <a:pt x="7163969" y="2206583"/>
                  <a:pt x="7161554" y="2204846"/>
                </a:cubicBezTo>
                <a:cubicBezTo>
                  <a:pt x="7159139" y="2203108"/>
                  <a:pt x="7156384" y="2201517"/>
                  <a:pt x="7153291" y="2200073"/>
                </a:cubicBezTo>
                <a:cubicBezTo>
                  <a:pt x="7150198" y="2198630"/>
                  <a:pt x="7147032" y="2197158"/>
                  <a:pt x="7143792" y="2195655"/>
                </a:cubicBezTo>
                <a:cubicBezTo>
                  <a:pt x="7140552" y="2194153"/>
                  <a:pt x="7137400" y="2192489"/>
                  <a:pt x="7134337" y="2190662"/>
                </a:cubicBezTo>
                <a:cubicBezTo>
                  <a:pt x="7131273" y="2188836"/>
                  <a:pt x="7128534" y="2186686"/>
                  <a:pt x="7126119" y="2184212"/>
                </a:cubicBezTo>
                <a:cubicBezTo>
                  <a:pt x="7123704" y="2181738"/>
                  <a:pt x="7121744" y="2178836"/>
                  <a:pt x="7120242" y="2175508"/>
                </a:cubicBezTo>
                <a:cubicBezTo>
                  <a:pt x="7118740" y="2172180"/>
                  <a:pt x="7117989" y="2168188"/>
                  <a:pt x="7117989" y="2163534"/>
                </a:cubicBezTo>
                <a:cubicBezTo>
                  <a:pt x="7117989" y="2158762"/>
                  <a:pt x="7118858" y="2154506"/>
                  <a:pt x="7120596" y="2150765"/>
                </a:cubicBezTo>
                <a:cubicBezTo>
                  <a:pt x="7122334" y="2147024"/>
                  <a:pt x="7124749" y="2143887"/>
                  <a:pt x="7127842" y="2141355"/>
                </a:cubicBezTo>
                <a:cubicBezTo>
                  <a:pt x="7130935" y="2138821"/>
                  <a:pt x="7134617" y="2136891"/>
                  <a:pt x="7138888" y="2135566"/>
                </a:cubicBezTo>
                <a:cubicBezTo>
                  <a:pt x="7143159" y="2134241"/>
                  <a:pt x="7147768" y="2133578"/>
                  <a:pt x="7152717" y="2133578"/>
                </a:cubicBezTo>
                <a:close/>
                <a:moveTo>
                  <a:pt x="6676467" y="2133578"/>
                </a:moveTo>
                <a:cubicBezTo>
                  <a:pt x="6679000" y="2133578"/>
                  <a:pt x="6681548" y="2133799"/>
                  <a:pt x="6684111" y="2134241"/>
                </a:cubicBezTo>
                <a:cubicBezTo>
                  <a:pt x="6686673" y="2134682"/>
                  <a:pt x="6689089" y="2135272"/>
                  <a:pt x="6691357" y="2136008"/>
                </a:cubicBezTo>
                <a:cubicBezTo>
                  <a:pt x="6693625" y="2136744"/>
                  <a:pt x="6695642" y="2137569"/>
                  <a:pt x="6697410" y="2138482"/>
                </a:cubicBezTo>
                <a:cubicBezTo>
                  <a:pt x="6699177" y="2139395"/>
                  <a:pt x="6700341" y="2140132"/>
                  <a:pt x="6700900" y="2140691"/>
                </a:cubicBezTo>
                <a:cubicBezTo>
                  <a:pt x="6701460" y="2141251"/>
                  <a:pt x="6701828" y="2141693"/>
                  <a:pt x="6702005" y="2142017"/>
                </a:cubicBezTo>
                <a:cubicBezTo>
                  <a:pt x="6702182" y="2142341"/>
                  <a:pt x="6702329" y="2142754"/>
                  <a:pt x="6702447" y="2143254"/>
                </a:cubicBezTo>
                <a:cubicBezTo>
                  <a:pt x="6702565" y="2143755"/>
                  <a:pt x="6702653" y="2144359"/>
                  <a:pt x="6702712" y="2145065"/>
                </a:cubicBezTo>
                <a:cubicBezTo>
                  <a:pt x="6702771" y="2145772"/>
                  <a:pt x="6702800" y="2146686"/>
                  <a:pt x="6702800" y="2147805"/>
                </a:cubicBezTo>
                <a:cubicBezTo>
                  <a:pt x="6702800" y="2148865"/>
                  <a:pt x="6702756" y="2149808"/>
                  <a:pt x="6702668" y="2150633"/>
                </a:cubicBezTo>
                <a:cubicBezTo>
                  <a:pt x="6702579" y="2151457"/>
                  <a:pt x="6702447" y="2152149"/>
                  <a:pt x="6702270" y="2152709"/>
                </a:cubicBezTo>
                <a:cubicBezTo>
                  <a:pt x="6702093" y="2153269"/>
                  <a:pt x="6701843" y="2153681"/>
                  <a:pt x="6701519" y="2153946"/>
                </a:cubicBezTo>
                <a:cubicBezTo>
                  <a:pt x="6701195" y="2154211"/>
                  <a:pt x="6700827" y="2154344"/>
                  <a:pt x="6700414" y="2154344"/>
                </a:cubicBezTo>
                <a:cubicBezTo>
                  <a:pt x="6699767" y="2154344"/>
                  <a:pt x="6698750" y="2153932"/>
                  <a:pt x="6697366" y="2153107"/>
                </a:cubicBezTo>
                <a:cubicBezTo>
                  <a:pt x="6695981" y="2152282"/>
                  <a:pt x="6694288" y="2151354"/>
                  <a:pt x="6692285" y="2150323"/>
                </a:cubicBezTo>
                <a:cubicBezTo>
                  <a:pt x="6690282" y="2149292"/>
                  <a:pt x="6687910" y="2148350"/>
                  <a:pt x="6685171" y="2147496"/>
                </a:cubicBezTo>
                <a:cubicBezTo>
                  <a:pt x="6682432" y="2146641"/>
                  <a:pt x="6679354" y="2146214"/>
                  <a:pt x="6675937" y="2146214"/>
                </a:cubicBezTo>
                <a:cubicBezTo>
                  <a:pt x="6672755" y="2146214"/>
                  <a:pt x="6669987" y="2146641"/>
                  <a:pt x="6667630" y="2147496"/>
                </a:cubicBezTo>
                <a:cubicBezTo>
                  <a:pt x="6665274" y="2148350"/>
                  <a:pt x="6663330" y="2149484"/>
                  <a:pt x="6661798" y="2150897"/>
                </a:cubicBezTo>
                <a:cubicBezTo>
                  <a:pt x="6660267" y="2152312"/>
                  <a:pt x="6659118" y="2153990"/>
                  <a:pt x="6658352" y="2155935"/>
                </a:cubicBezTo>
                <a:cubicBezTo>
                  <a:pt x="6657586" y="2157878"/>
                  <a:pt x="6657203" y="2159940"/>
                  <a:pt x="6657203" y="2162120"/>
                </a:cubicBezTo>
                <a:cubicBezTo>
                  <a:pt x="6657203" y="2165302"/>
                  <a:pt x="6657940" y="2168041"/>
                  <a:pt x="6659412" y="2170338"/>
                </a:cubicBezTo>
                <a:cubicBezTo>
                  <a:pt x="6660885" y="2172636"/>
                  <a:pt x="6662844" y="2174668"/>
                  <a:pt x="6665289" y="2176436"/>
                </a:cubicBezTo>
                <a:cubicBezTo>
                  <a:pt x="6667734" y="2178203"/>
                  <a:pt x="6670517" y="2179823"/>
                  <a:pt x="6673639" y="2181296"/>
                </a:cubicBezTo>
                <a:cubicBezTo>
                  <a:pt x="6676762" y="2182768"/>
                  <a:pt x="6679943" y="2184256"/>
                  <a:pt x="6683183" y="2185758"/>
                </a:cubicBezTo>
                <a:cubicBezTo>
                  <a:pt x="6686423" y="2187261"/>
                  <a:pt x="6689604" y="2188910"/>
                  <a:pt x="6692726" y="2190707"/>
                </a:cubicBezTo>
                <a:cubicBezTo>
                  <a:pt x="6695849" y="2192504"/>
                  <a:pt x="6698632" y="2194624"/>
                  <a:pt x="6701077" y="2197069"/>
                </a:cubicBezTo>
                <a:cubicBezTo>
                  <a:pt x="6703522" y="2199514"/>
                  <a:pt x="6705495" y="2202401"/>
                  <a:pt x="6706998" y="2205729"/>
                </a:cubicBezTo>
                <a:cubicBezTo>
                  <a:pt x="6708500" y="2209058"/>
                  <a:pt x="6709251" y="2212990"/>
                  <a:pt x="6709251" y="2217526"/>
                </a:cubicBezTo>
                <a:cubicBezTo>
                  <a:pt x="6709251" y="2222887"/>
                  <a:pt x="6708264" y="2227659"/>
                  <a:pt x="6706291" y="2231841"/>
                </a:cubicBezTo>
                <a:cubicBezTo>
                  <a:pt x="6704318" y="2236024"/>
                  <a:pt x="6701578" y="2239574"/>
                  <a:pt x="6698073" y="2242489"/>
                </a:cubicBezTo>
                <a:cubicBezTo>
                  <a:pt x="6694568" y="2245406"/>
                  <a:pt x="6690444" y="2247600"/>
                  <a:pt x="6685701" y="2249073"/>
                </a:cubicBezTo>
                <a:cubicBezTo>
                  <a:pt x="6680959" y="2250546"/>
                  <a:pt x="6675848" y="2251282"/>
                  <a:pt x="6670370" y="2251282"/>
                </a:cubicBezTo>
                <a:cubicBezTo>
                  <a:pt x="6666541" y="2251282"/>
                  <a:pt x="6662991" y="2250958"/>
                  <a:pt x="6659721" y="2250310"/>
                </a:cubicBezTo>
                <a:cubicBezTo>
                  <a:pt x="6656452" y="2249662"/>
                  <a:pt x="6653536" y="2248867"/>
                  <a:pt x="6650973" y="2247924"/>
                </a:cubicBezTo>
                <a:cubicBezTo>
                  <a:pt x="6648410" y="2246982"/>
                  <a:pt x="6646261" y="2246010"/>
                  <a:pt x="6644522" y="2245008"/>
                </a:cubicBezTo>
                <a:cubicBezTo>
                  <a:pt x="6642785" y="2244007"/>
                  <a:pt x="6641577" y="2243152"/>
                  <a:pt x="6640899" y="2242445"/>
                </a:cubicBezTo>
                <a:cubicBezTo>
                  <a:pt x="6640222" y="2241739"/>
                  <a:pt x="6639721" y="2240840"/>
                  <a:pt x="6639397" y="2239750"/>
                </a:cubicBezTo>
                <a:cubicBezTo>
                  <a:pt x="6639073" y="2238660"/>
                  <a:pt x="6638911" y="2237203"/>
                  <a:pt x="6638911" y="2235376"/>
                </a:cubicBezTo>
                <a:cubicBezTo>
                  <a:pt x="6638911" y="2234080"/>
                  <a:pt x="6638970" y="2233005"/>
                  <a:pt x="6639088" y="2232151"/>
                </a:cubicBezTo>
                <a:cubicBezTo>
                  <a:pt x="6639206" y="2231297"/>
                  <a:pt x="6639383" y="2230604"/>
                  <a:pt x="6639618" y="2230074"/>
                </a:cubicBezTo>
                <a:cubicBezTo>
                  <a:pt x="6639854" y="2229544"/>
                  <a:pt x="6640148" y="2229176"/>
                  <a:pt x="6640502" y="2228970"/>
                </a:cubicBezTo>
                <a:cubicBezTo>
                  <a:pt x="6640855" y="2228763"/>
                  <a:pt x="6641268" y="2228660"/>
                  <a:pt x="6641739" y="2228660"/>
                </a:cubicBezTo>
                <a:cubicBezTo>
                  <a:pt x="6642564" y="2228660"/>
                  <a:pt x="6643727" y="2229161"/>
                  <a:pt x="6645229" y="2230162"/>
                </a:cubicBezTo>
                <a:cubicBezTo>
                  <a:pt x="6646732" y="2231164"/>
                  <a:pt x="6648661" y="2232254"/>
                  <a:pt x="6651017" y="2233432"/>
                </a:cubicBezTo>
                <a:cubicBezTo>
                  <a:pt x="6653374" y="2234610"/>
                  <a:pt x="6656216" y="2235715"/>
                  <a:pt x="6659545" y="2236746"/>
                </a:cubicBezTo>
                <a:cubicBezTo>
                  <a:pt x="6662874" y="2237777"/>
                  <a:pt x="6666717" y="2238292"/>
                  <a:pt x="6671077" y="2238292"/>
                </a:cubicBezTo>
                <a:cubicBezTo>
                  <a:pt x="6674376" y="2238292"/>
                  <a:pt x="6677395" y="2237850"/>
                  <a:pt x="6680134" y="2236967"/>
                </a:cubicBezTo>
                <a:cubicBezTo>
                  <a:pt x="6682873" y="2236083"/>
                  <a:pt x="6685230" y="2234831"/>
                  <a:pt x="6687203" y="2233211"/>
                </a:cubicBezTo>
                <a:cubicBezTo>
                  <a:pt x="6689177" y="2231591"/>
                  <a:pt x="6690694" y="2229603"/>
                  <a:pt x="6691754" y="2227246"/>
                </a:cubicBezTo>
                <a:cubicBezTo>
                  <a:pt x="6692815" y="2224890"/>
                  <a:pt x="6693345" y="2222209"/>
                  <a:pt x="6693345" y="2219205"/>
                </a:cubicBezTo>
                <a:cubicBezTo>
                  <a:pt x="6693345" y="2215965"/>
                  <a:pt x="6692609" y="2213196"/>
                  <a:pt x="6691136" y="2210898"/>
                </a:cubicBezTo>
                <a:cubicBezTo>
                  <a:pt x="6689663" y="2208601"/>
                  <a:pt x="6687719" y="2206583"/>
                  <a:pt x="6685304" y="2204846"/>
                </a:cubicBezTo>
                <a:cubicBezTo>
                  <a:pt x="6682889" y="2203108"/>
                  <a:pt x="6680134" y="2201517"/>
                  <a:pt x="6677041" y="2200073"/>
                </a:cubicBezTo>
                <a:cubicBezTo>
                  <a:pt x="6673948" y="2198630"/>
                  <a:pt x="6670782" y="2197158"/>
                  <a:pt x="6667542" y="2195655"/>
                </a:cubicBezTo>
                <a:cubicBezTo>
                  <a:pt x="6664302" y="2194153"/>
                  <a:pt x="6661150" y="2192489"/>
                  <a:pt x="6658087" y="2190662"/>
                </a:cubicBezTo>
                <a:cubicBezTo>
                  <a:pt x="6655023" y="2188836"/>
                  <a:pt x="6652284" y="2186686"/>
                  <a:pt x="6649869" y="2184212"/>
                </a:cubicBezTo>
                <a:cubicBezTo>
                  <a:pt x="6647454" y="2181738"/>
                  <a:pt x="6645494" y="2178836"/>
                  <a:pt x="6643992" y="2175508"/>
                </a:cubicBezTo>
                <a:cubicBezTo>
                  <a:pt x="6642490" y="2172180"/>
                  <a:pt x="6641739" y="2168188"/>
                  <a:pt x="6641739" y="2163534"/>
                </a:cubicBezTo>
                <a:cubicBezTo>
                  <a:pt x="6641739" y="2158762"/>
                  <a:pt x="6642608" y="2154506"/>
                  <a:pt x="6644346" y="2150765"/>
                </a:cubicBezTo>
                <a:cubicBezTo>
                  <a:pt x="6646084" y="2147024"/>
                  <a:pt x="6648499" y="2143887"/>
                  <a:pt x="6651592" y="2141355"/>
                </a:cubicBezTo>
                <a:cubicBezTo>
                  <a:pt x="6654685" y="2138821"/>
                  <a:pt x="6658367" y="2136891"/>
                  <a:pt x="6662638" y="2135566"/>
                </a:cubicBezTo>
                <a:cubicBezTo>
                  <a:pt x="6666909" y="2134241"/>
                  <a:pt x="6671518" y="2133578"/>
                  <a:pt x="6676467" y="2133578"/>
                </a:cubicBezTo>
                <a:close/>
                <a:moveTo>
                  <a:pt x="6209742" y="2133578"/>
                </a:moveTo>
                <a:cubicBezTo>
                  <a:pt x="6212275" y="2133578"/>
                  <a:pt x="6214823" y="2133799"/>
                  <a:pt x="6217386" y="2134241"/>
                </a:cubicBezTo>
                <a:cubicBezTo>
                  <a:pt x="6219948" y="2134682"/>
                  <a:pt x="6222364" y="2135272"/>
                  <a:pt x="6224632" y="2136008"/>
                </a:cubicBezTo>
                <a:cubicBezTo>
                  <a:pt x="6226900" y="2136744"/>
                  <a:pt x="6228917" y="2137569"/>
                  <a:pt x="6230685" y="2138482"/>
                </a:cubicBezTo>
                <a:cubicBezTo>
                  <a:pt x="6232452" y="2139395"/>
                  <a:pt x="6233616" y="2140132"/>
                  <a:pt x="6234175" y="2140691"/>
                </a:cubicBezTo>
                <a:cubicBezTo>
                  <a:pt x="6234735" y="2141251"/>
                  <a:pt x="6235103" y="2141693"/>
                  <a:pt x="6235280" y="2142017"/>
                </a:cubicBezTo>
                <a:cubicBezTo>
                  <a:pt x="6235457" y="2142341"/>
                  <a:pt x="6235604" y="2142754"/>
                  <a:pt x="6235722" y="2143254"/>
                </a:cubicBezTo>
                <a:cubicBezTo>
                  <a:pt x="6235840" y="2143755"/>
                  <a:pt x="6235928" y="2144359"/>
                  <a:pt x="6235987" y="2145065"/>
                </a:cubicBezTo>
                <a:cubicBezTo>
                  <a:pt x="6236046" y="2145772"/>
                  <a:pt x="6236075" y="2146686"/>
                  <a:pt x="6236075" y="2147805"/>
                </a:cubicBezTo>
                <a:cubicBezTo>
                  <a:pt x="6236075" y="2148865"/>
                  <a:pt x="6236031" y="2149808"/>
                  <a:pt x="6235943" y="2150633"/>
                </a:cubicBezTo>
                <a:cubicBezTo>
                  <a:pt x="6235854" y="2151457"/>
                  <a:pt x="6235722" y="2152149"/>
                  <a:pt x="6235545" y="2152709"/>
                </a:cubicBezTo>
                <a:cubicBezTo>
                  <a:pt x="6235368" y="2153269"/>
                  <a:pt x="6235118" y="2153681"/>
                  <a:pt x="6234794" y="2153946"/>
                </a:cubicBezTo>
                <a:cubicBezTo>
                  <a:pt x="6234470" y="2154211"/>
                  <a:pt x="6234102" y="2154344"/>
                  <a:pt x="6233689" y="2154344"/>
                </a:cubicBezTo>
                <a:cubicBezTo>
                  <a:pt x="6233042" y="2154344"/>
                  <a:pt x="6232025" y="2153932"/>
                  <a:pt x="6230641" y="2153107"/>
                </a:cubicBezTo>
                <a:cubicBezTo>
                  <a:pt x="6229256" y="2152282"/>
                  <a:pt x="6227563" y="2151354"/>
                  <a:pt x="6225560" y="2150323"/>
                </a:cubicBezTo>
                <a:cubicBezTo>
                  <a:pt x="6223557" y="2149292"/>
                  <a:pt x="6221185" y="2148350"/>
                  <a:pt x="6218446" y="2147496"/>
                </a:cubicBezTo>
                <a:cubicBezTo>
                  <a:pt x="6215707" y="2146641"/>
                  <a:pt x="6212629" y="2146214"/>
                  <a:pt x="6209212" y="2146214"/>
                </a:cubicBezTo>
                <a:cubicBezTo>
                  <a:pt x="6206030" y="2146214"/>
                  <a:pt x="6203262" y="2146641"/>
                  <a:pt x="6200905" y="2147496"/>
                </a:cubicBezTo>
                <a:cubicBezTo>
                  <a:pt x="6198549" y="2148350"/>
                  <a:pt x="6196605" y="2149484"/>
                  <a:pt x="6195073" y="2150897"/>
                </a:cubicBezTo>
                <a:cubicBezTo>
                  <a:pt x="6193542" y="2152312"/>
                  <a:pt x="6192393" y="2153990"/>
                  <a:pt x="6191627" y="2155935"/>
                </a:cubicBezTo>
                <a:cubicBezTo>
                  <a:pt x="6190861" y="2157878"/>
                  <a:pt x="6190478" y="2159940"/>
                  <a:pt x="6190478" y="2162120"/>
                </a:cubicBezTo>
                <a:cubicBezTo>
                  <a:pt x="6190478" y="2165302"/>
                  <a:pt x="6191215" y="2168041"/>
                  <a:pt x="6192687" y="2170338"/>
                </a:cubicBezTo>
                <a:cubicBezTo>
                  <a:pt x="6194160" y="2172636"/>
                  <a:pt x="6196119" y="2174668"/>
                  <a:pt x="6198564" y="2176436"/>
                </a:cubicBezTo>
                <a:cubicBezTo>
                  <a:pt x="6201009" y="2178203"/>
                  <a:pt x="6203792" y="2179823"/>
                  <a:pt x="6206914" y="2181296"/>
                </a:cubicBezTo>
                <a:cubicBezTo>
                  <a:pt x="6210037" y="2182768"/>
                  <a:pt x="6213218" y="2184256"/>
                  <a:pt x="6216458" y="2185758"/>
                </a:cubicBezTo>
                <a:cubicBezTo>
                  <a:pt x="6219698" y="2187261"/>
                  <a:pt x="6222879" y="2188910"/>
                  <a:pt x="6226001" y="2190707"/>
                </a:cubicBezTo>
                <a:cubicBezTo>
                  <a:pt x="6229124" y="2192504"/>
                  <a:pt x="6231907" y="2194624"/>
                  <a:pt x="6234352" y="2197069"/>
                </a:cubicBezTo>
                <a:cubicBezTo>
                  <a:pt x="6236797" y="2199514"/>
                  <a:pt x="6238770" y="2202401"/>
                  <a:pt x="6240273" y="2205729"/>
                </a:cubicBezTo>
                <a:cubicBezTo>
                  <a:pt x="6241775" y="2209058"/>
                  <a:pt x="6242526" y="2212990"/>
                  <a:pt x="6242526" y="2217526"/>
                </a:cubicBezTo>
                <a:cubicBezTo>
                  <a:pt x="6242526" y="2222887"/>
                  <a:pt x="6241539" y="2227659"/>
                  <a:pt x="6239566" y="2231841"/>
                </a:cubicBezTo>
                <a:cubicBezTo>
                  <a:pt x="6237593" y="2236024"/>
                  <a:pt x="6234853" y="2239574"/>
                  <a:pt x="6231348" y="2242489"/>
                </a:cubicBezTo>
                <a:cubicBezTo>
                  <a:pt x="6227843" y="2245406"/>
                  <a:pt x="6223719" y="2247600"/>
                  <a:pt x="6218976" y="2249073"/>
                </a:cubicBezTo>
                <a:cubicBezTo>
                  <a:pt x="6214234" y="2250546"/>
                  <a:pt x="6209123" y="2251282"/>
                  <a:pt x="6203645" y="2251282"/>
                </a:cubicBezTo>
                <a:cubicBezTo>
                  <a:pt x="6199816" y="2251282"/>
                  <a:pt x="6196266" y="2250958"/>
                  <a:pt x="6192996" y="2250310"/>
                </a:cubicBezTo>
                <a:cubicBezTo>
                  <a:pt x="6189727" y="2249662"/>
                  <a:pt x="6186811" y="2248867"/>
                  <a:pt x="6184248" y="2247924"/>
                </a:cubicBezTo>
                <a:cubicBezTo>
                  <a:pt x="6181685" y="2246982"/>
                  <a:pt x="6179536" y="2246010"/>
                  <a:pt x="6177797" y="2245008"/>
                </a:cubicBezTo>
                <a:cubicBezTo>
                  <a:pt x="6176060" y="2244007"/>
                  <a:pt x="6174852" y="2243152"/>
                  <a:pt x="6174174" y="2242445"/>
                </a:cubicBezTo>
                <a:cubicBezTo>
                  <a:pt x="6173497" y="2241739"/>
                  <a:pt x="6172996" y="2240840"/>
                  <a:pt x="6172672" y="2239750"/>
                </a:cubicBezTo>
                <a:cubicBezTo>
                  <a:pt x="6172348" y="2238660"/>
                  <a:pt x="6172186" y="2237203"/>
                  <a:pt x="6172186" y="2235376"/>
                </a:cubicBezTo>
                <a:cubicBezTo>
                  <a:pt x="6172186" y="2234080"/>
                  <a:pt x="6172245" y="2233005"/>
                  <a:pt x="6172363" y="2232151"/>
                </a:cubicBezTo>
                <a:cubicBezTo>
                  <a:pt x="6172481" y="2231297"/>
                  <a:pt x="6172658" y="2230604"/>
                  <a:pt x="6172893" y="2230074"/>
                </a:cubicBezTo>
                <a:cubicBezTo>
                  <a:pt x="6173129" y="2229544"/>
                  <a:pt x="6173423" y="2229176"/>
                  <a:pt x="6173777" y="2228970"/>
                </a:cubicBezTo>
                <a:cubicBezTo>
                  <a:pt x="6174130" y="2228763"/>
                  <a:pt x="6174543" y="2228660"/>
                  <a:pt x="6175014" y="2228660"/>
                </a:cubicBezTo>
                <a:cubicBezTo>
                  <a:pt x="6175839" y="2228660"/>
                  <a:pt x="6177002" y="2229161"/>
                  <a:pt x="6178504" y="2230162"/>
                </a:cubicBezTo>
                <a:cubicBezTo>
                  <a:pt x="6180007" y="2231164"/>
                  <a:pt x="6181936" y="2232254"/>
                  <a:pt x="6184292" y="2233432"/>
                </a:cubicBezTo>
                <a:cubicBezTo>
                  <a:pt x="6186649" y="2234610"/>
                  <a:pt x="6189491" y="2235715"/>
                  <a:pt x="6192820" y="2236746"/>
                </a:cubicBezTo>
                <a:cubicBezTo>
                  <a:pt x="6196149" y="2237777"/>
                  <a:pt x="6199992" y="2238292"/>
                  <a:pt x="6204352" y="2238292"/>
                </a:cubicBezTo>
                <a:cubicBezTo>
                  <a:pt x="6207651" y="2238292"/>
                  <a:pt x="6210670" y="2237850"/>
                  <a:pt x="6213409" y="2236967"/>
                </a:cubicBezTo>
                <a:cubicBezTo>
                  <a:pt x="6216148" y="2236083"/>
                  <a:pt x="6218505" y="2234831"/>
                  <a:pt x="6220478" y="2233211"/>
                </a:cubicBezTo>
                <a:cubicBezTo>
                  <a:pt x="6222452" y="2231591"/>
                  <a:pt x="6223969" y="2229603"/>
                  <a:pt x="6225029" y="2227246"/>
                </a:cubicBezTo>
                <a:cubicBezTo>
                  <a:pt x="6226090" y="2224890"/>
                  <a:pt x="6226620" y="2222209"/>
                  <a:pt x="6226620" y="2219205"/>
                </a:cubicBezTo>
                <a:cubicBezTo>
                  <a:pt x="6226620" y="2215965"/>
                  <a:pt x="6225884" y="2213196"/>
                  <a:pt x="6224411" y="2210898"/>
                </a:cubicBezTo>
                <a:cubicBezTo>
                  <a:pt x="6222938" y="2208601"/>
                  <a:pt x="6220994" y="2206583"/>
                  <a:pt x="6218579" y="2204846"/>
                </a:cubicBezTo>
                <a:cubicBezTo>
                  <a:pt x="6216164" y="2203108"/>
                  <a:pt x="6213409" y="2201517"/>
                  <a:pt x="6210316" y="2200073"/>
                </a:cubicBezTo>
                <a:cubicBezTo>
                  <a:pt x="6207223" y="2198630"/>
                  <a:pt x="6204057" y="2197158"/>
                  <a:pt x="6200817" y="2195655"/>
                </a:cubicBezTo>
                <a:cubicBezTo>
                  <a:pt x="6197577" y="2194153"/>
                  <a:pt x="6194425" y="2192489"/>
                  <a:pt x="6191362" y="2190662"/>
                </a:cubicBezTo>
                <a:cubicBezTo>
                  <a:pt x="6188298" y="2188836"/>
                  <a:pt x="6185559" y="2186686"/>
                  <a:pt x="6183144" y="2184212"/>
                </a:cubicBezTo>
                <a:cubicBezTo>
                  <a:pt x="6180729" y="2181738"/>
                  <a:pt x="6178769" y="2178836"/>
                  <a:pt x="6177267" y="2175508"/>
                </a:cubicBezTo>
                <a:cubicBezTo>
                  <a:pt x="6175765" y="2172180"/>
                  <a:pt x="6175014" y="2168188"/>
                  <a:pt x="6175014" y="2163534"/>
                </a:cubicBezTo>
                <a:cubicBezTo>
                  <a:pt x="6175014" y="2158762"/>
                  <a:pt x="6175883" y="2154506"/>
                  <a:pt x="6177621" y="2150765"/>
                </a:cubicBezTo>
                <a:cubicBezTo>
                  <a:pt x="6179359" y="2147024"/>
                  <a:pt x="6181774" y="2143887"/>
                  <a:pt x="6184867" y="2141355"/>
                </a:cubicBezTo>
                <a:cubicBezTo>
                  <a:pt x="6187960" y="2138821"/>
                  <a:pt x="6191642" y="2136891"/>
                  <a:pt x="6195913" y="2135566"/>
                </a:cubicBezTo>
                <a:cubicBezTo>
                  <a:pt x="6200184" y="2134241"/>
                  <a:pt x="6204793" y="2133578"/>
                  <a:pt x="6209742" y="2133578"/>
                </a:cubicBezTo>
                <a:close/>
                <a:moveTo>
                  <a:pt x="5733492" y="2133578"/>
                </a:moveTo>
                <a:cubicBezTo>
                  <a:pt x="5736025" y="2133578"/>
                  <a:pt x="5738573" y="2133799"/>
                  <a:pt x="5741136" y="2134241"/>
                </a:cubicBezTo>
                <a:cubicBezTo>
                  <a:pt x="5743698" y="2134682"/>
                  <a:pt x="5746114" y="2135272"/>
                  <a:pt x="5748382" y="2136008"/>
                </a:cubicBezTo>
                <a:cubicBezTo>
                  <a:pt x="5750650" y="2136744"/>
                  <a:pt x="5752667" y="2137569"/>
                  <a:pt x="5754435" y="2138482"/>
                </a:cubicBezTo>
                <a:cubicBezTo>
                  <a:pt x="5756202" y="2139395"/>
                  <a:pt x="5757366" y="2140132"/>
                  <a:pt x="5757925" y="2140691"/>
                </a:cubicBezTo>
                <a:cubicBezTo>
                  <a:pt x="5758485" y="2141251"/>
                  <a:pt x="5758853" y="2141693"/>
                  <a:pt x="5759030" y="2142017"/>
                </a:cubicBezTo>
                <a:cubicBezTo>
                  <a:pt x="5759207" y="2142341"/>
                  <a:pt x="5759354" y="2142754"/>
                  <a:pt x="5759472" y="2143254"/>
                </a:cubicBezTo>
                <a:cubicBezTo>
                  <a:pt x="5759590" y="2143755"/>
                  <a:pt x="5759678" y="2144359"/>
                  <a:pt x="5759737" y="2145065"/>
                </a:cubicBezTo>
                <a:cubicBezTo>
                  <a:pt x="5759796" y="2145772"/>
                  <a:pt x="5759825" y="2146686"/>
                  <a:pt x="5759825" y="2147805"/>
                </a:cubicBezTo>
                <a:cubicBezTo>
                  <a:pt x="5759825" y="2148865"/>
                  <a:pt x="5759781" y="2149808"/>
                  <a:pt x="5759693" y="2150633"/>
                </a:cubicBezTo>
                <a:cubicBezTo>
                  <a:pt x="5759604" y="2151457"/>
                  <a:pt x="5759472" y="2152149"/>
                  <a:pt x="5759295" y="2152709"/>
                </a:cubicBezTo>
                <a:cubicBezTo>
                  <a:pt x="5759118" y="2153269"/>
                  <a:pt x="5758868" y="2153681"/>
                  <a:pt x="5758544" y="2153946"/>
                </a:cubicBezTo>
                <a:cubicBezTo>
                  <a:pt x="5758220" y="2154211"/>
                  <a:pt x="5757852" y="2154344"/>
                  <a:pt x="5757439" y="2154344"/>
                </a:cubicBezTo>
                <a:cubicBezTo>
                  <a:pt x="5756792" y="2154344"/>
                  <a:pt x="5755775" y="2153932"/>
                  <a:pt x="5754391" y="2153107"/>
                </a:cubicBezTo>
                <a:cubicBezTo>
                  <a:pt x="5753006" y="2152282"/>
                  <a:pt x="5751313" y="2151354"/>
                  <a:pt x="5749310" y="2150323"/>
                </a:cubicBezTo>
                <a:cubicBezTo>
                  <a:pt x="5747307" y="2149292"/>
                  <a:pt x="5744935" y="2148350"/>
                  <a:pt x="5742196" y="2147496"/>
                </a:cubicBezTo>
                <a:cubicBezTo>
                  <a:pt x="5739457" y="2146641"/>
                  <a:pt x="5736379" y="2146214"/>
                  <a:pt x="5732962" y="2146214"/>
                </a:cubicBezTo>
                <a:cubicBezTo>
                  <a:pt x="5729780" y="2146214"/>
                  <a:pt x="5727012" y="2146641"/>
                  <a:pt x="5724655" y="2147496"/>
                </a:cubicBezTo>
                <a:cubicBezTo>
                  <a:pt x="5722299" y="2148350"/>
                  <a:pt x="5720355" y="2149484"/>
                  <a:pt x="5718823" y="2150897"/>
                </a:cubicBezTo>
                <a:cubicBezTo>
                  <a:pt x="5717292" y="2152312"/>
                  <a:pt x="5716143" y="2153990"/>
                  <a:pt x="5715377" y="2155935"/>
                </a:cubicBezTo>
                <a:cubicBezTo>
                  <a:pt x="5714611" y="2157878"/>
                  <a:pt x="5714228" y="2159940"/>
                  <a:pt x="5714228" y="2162120"/>
                </a:cubicBezTo>
                <a:cubicBezTo>
                  <a:pt x="5714228" y="2165302"/>
                  <a:pt x="5714965" y="2168041"/>
                  <a:pt x="5716437" y="2170338"/>
                </a:cubicBezTo>
                <a:cubicBezTo>
                  <a:pt x="5717910" y="2172636"/>
                  <a:pt x="5719869" y="2174668"/>
                  <a:pt x="5722314" y="2176436"/>
                </a:cubicBezTo>
                <a:cubicBezTo>
                  <a:pt x="5724759" y="2178203"/>
                  <a:pt x="5727542" y="2179823"/>
                  <a:pt x="5730664" y="2181296"/>
                </a:cubicBezTo>
                <a:cubicBezTo>
                  <a:pt x="5733787" y="2182768"/>
                  <a:pt x="5736968" y="2184256"/>
                  <a:pt x="5740208" y="2185758"/>
                </a:cubicBezTo>
                <a:cubicBezTo>
                  <a:pt x="5743448" y="2187261"/>
                  <a:pt x="5746629" y="2188910"/>
                  <a:pt x="5749751" y="2190707"/>
                </a:cubicBezTo>
                <a:cubicBezTo>
                  <a:pt x="5752874" y="2192504"/>
                  <a:pt x="5755657" y="2194624"/>
                  <a:pt x="5758102" y="2197069"/>
                </a:cubicBezTo>
                <a:cubicBezTo>
                  <a:pt x="5760547" y="2199514"/>
                  <a:pt x="5762520" y="2202401"/>
                  <a:pt x="5764023" y="2205729"/>
                </a:cubicBezTo>
                <a:cubicBezTo>
                  <a:pt x="5765525" y="2209058"/>
                  <a:pt x="5766276" y="2212990"/>
                  <a:pt x="5766276" y="2217526"/>
                </a:cubicBezTo>
                <a:cubicBezTo>
                  <a:pt x="5766276" y="2222887"/>
                  <a:pt x="5765289" y="2227659"/>
                  <a:pt x="5763316" y="2231841"/>
                </a:cubicBezTo>
                <a:cubicBezTo>
                  <a:pt x="5761343" y="2236024"/>
                  <a:pt x="5758603" y="2239574"/>
                  <a:pt x="5755098" y="2242489"/>
                </a:cubicBezTo>
                <a:cubicBezTo>
                  <a:pt x="5751593" y="2245406"/>
                  <a:pt x="5747469" y="2247600"/>
                  <a:pt x="5742726" y="2249073"/>
                </a:cubicBezTo>
                <a:cubicBezTo>
                  <a:pt x="5737984" y="2250546"/>
                  <a:pt x="5732873" y="2251282"/>
                  <a:pt x="5727395" y="2251282"/>
                </a:cubicBezTo>
                <a:cubicBezTo>
                  <a:pt x="5723566" y="2251282"/>
                  <a:pt x="5720016" y="2250958"/>
                  <a:pt x="5716746" y="2250310"/>
                </a:cubicBezTo>
                <a:cubicBezTo>
                  <a:pt x="5713477" y="2249662"/>
                  <a:pt x="5710561" y="2248867"/>
                  <a:pt x="5707998" y="2247924"/>
                </a:cubicBezTo>
                <a:cubicBezTo>
                  <a:pt x="5705435" y="2246982"/>
                  <a:pt x="5703286" y="2246010"/>
                  <a:pt x="5701547" y="2245008"/>
                </a:cubicBezTo>
                <a:cubicBezTo>
                  <a:pt x="5699810" y="2244007"/>
                  <a:pt x="5698602" y="2243152"/>
                  <a:pt x="5697924" y="2242445"/>
                </a:cubicBezTo>
                <a:cubicBezTo>
                  <a:pt x="5697247" y="2241739"/>
                  <a:pt x="5696746" y="2240840"/>
                  <a:pt x="5696422" y="2239750"/>
                </a:cubicBezTo>
                <a:cubicBezTo>
                  <a:pt x="5696098" y="2238660"/>
                  <a:pt x="5695936" y="2237203"/>
                  <a:pt x="5695936" y="2235376"/>
                </a:cubicBezTo>
                <a:cubicBezTo>
                  <a:pt x="5695936" y="2234080"/>
                  <a:pt x="5695995" y="2233005"/>
                  <a:pt x="5696113" y="2232151"/>
                </a:cubicBezTo>
                <a:cubicBezTo>
                  <a:pt x="5696231" y="2231297"/>
                  <a:pt x="5696408" y="2230604"/>
                  <a:pt x="5696643" y="2230074"/>
                </a:cubicBezTo>
                <a:cubicBezTo>
                  <a:pt x="5696879" y="2229544"/>
                  <a:pt x="5697173" y="2229176"/>
                  <a:pt x="5697527" y="2228970"/>
                </a:cubicBezTo>
                <a:cubicBezTo>
                  <a:pt x="5697880" y="2228763"/>
                  <a:pt x="5698293" y="2228660"/>
                  <a:pt x="5698764" y="2228660"/>
                </a:cubicBezTo>
                <a:cubicBezTo>
                  <a:pt x="5699589" y="2228660"/>
                  <a:pt x="5700752" y="2229161"/>
                  <a:pt x="5702254" y="2230162"/>
                </a:cubicBezTo>
                <a:cubicBezTo>
                  <a:pt x="5703757" y="2231164"/>
                  <a:pt x="5705686" y="2232254"/>
                  <a:pt x="5708042" y="2233432"/>
                </a:cubicBezTo>
                <a:cubicBezTo>
                  <a:pt x="5710399" y="2234610"/>
                  <a:pt x="5713241" y="2235715"/>
                  <a:pt x="5716570" y="2236746"/>
                </a:cubicBezTo>
                <a:cubicBezTo>
                  <a:pt x="5719899" y="2237777"/>
                  <a:pt x="5723742" y="2238292"/>
                  <a:pt x="5728102" y="2238292"/>
                </a:cubicBezTo>
                <a:cubicBezTo>
                  <a:pt x="5731401" y="2238292"/>
                  <a:pt x="5734420" y="2237850"/>
                  <a:pt x="5737159" y="2236967"/>
                </a:cubicBezTo>
                <a:cubicBezTo>
                  <a:pt x="5739898" y="2236083"/>
                  <a:pt x="5742255" y="2234831"/>
                  <a:pt x="5744228" y="2233211"/>
                </a:cubicBezTo>
                <a:cubicBezTo>
                  <a:pt x="5746202" y="2231591"/>
                  <a:pt x="5747719" y="2229603"/>
                  <a:pt x="5748779" y="2227246"/>
                </a:cubicBezTo>
                <a:cubicBezTo>
                  <a:pt x="5749840" y="2224890"/>
                  <a:pt x="5750370" y="2222209"/>
                  <a:pt x="5750370" y="2219205"/>
                </a:cubicBezTo>
                <a:cubicBezTo>
                  <a:pt x="5750370" y="2215965"/>
                  <a:pt x="5749634" y="2213196"/>
                  <a:pt x="5748161" y="2210898"/>
                </a:cubicBezTo>
                <a:cubicBezTo>
                  <a:pt x="5746688" y="2208601"/>
                  <a:pt x="5744744" y="2206583"/>
                  <a:pt x="5742329" y="2204846"/>
                </a:cubicBezTo>
                <a:cubicBezTo>
                  <a:pt x="5739914" y="2203108"/>
                  <a:pt x="5737159" y="2201517"/>
                  <a:pt x="5734066" y="2200073"/>
                </a:cubicBezTo>
                <a:cubicBezTo>
                  <a:pt x="5730973" y="2198630"/>
                  <a:pt x="5727807" y="2197158"/>
                  <a:pt x="5724567" y="2195655"/>
                </a:cubicBezTo>
                <a:cubicBezTo>
                  <a:pt x="5721327" y="2194153"/>
                  <a:pt x="5718175" y="2192489"/>
                  <a:pt x="5715112" y="2190662"/>
                </a:cubicBezTo>
                <a:cubicBezTo>
                  <a:pt x="5712048" y="2188836"/>
                  <a:pt x="5709309" y="2186686"/>
                  <a:pt x="5706894" y="2184212"/>
                </a:cubicBezTo>
                <a:cubicBezTo>
                  <a:pt x="5704479" y="2181738"/>
                  <a:pt x="5702519" y="2178836"/>
                  <a:pt x="5701017" y="2175508"/>
                </a:cubicBezTo>
                <a:cubicBezTo>
                  <a:pt x="5699515" y="2172180"/>
                  <a:pt x="5698764" y="2168188"/>
                  <a:pt x="5698764" y="2163534"/>
                </a:cubicBezTo>
                <a:cubicBezTo>
                  <a:pt x="5698764" y="2158762"/>
                  <a:pt x="5699633" y="2154506"/>
                  <a:pt x="5701371" y="2150765"/>
                </a:cubicBezTo>
                <a:cubicBezTo>
                  <a:pt x="5703109" y="2147024"/>
                  <a:pt x="5705524" y="2143887"/>
                  <a:pt x="5708617" y="2141355"/>
                </a:cubicBezTo>
                <a:cubicBezTo>
                  <a:pt x="5711710" y="2138821"/>
                  <a:pt x="5715392" y="2136891"/>
                  <a:pt x="5719663" y="2135566"/>
                </a:cubicBezTo>
                <a:cubicBezTo>
                  <a:pt x="5723934" y="2134241"/>
                  <a:pt x="5728543" y="2133578"/>
                  <a:pt x="5733492" y="2133578"/>
                </a:cubicBezTo>
                <a:close/>
                <a:moveTo>
                  <a:pt x="5266767" y="2133578"/>
                </a:moveTo>
                <a:cubicBezTo>
                  <a:pt x="5269300" y="2133578"/>
                  <a:pt x="5271848" y="2133799"/>
                  <a:pt x="5274411" y="2134241"/>
                </a:cubicBezTo>
                <a:cubicBezTo>
                  <a:pt x="5276973" y="2134682"/>
                  <a:pt x="5279389" y="2135272"/>
                  <a:pt x="5281657" y="2136008"/>
                </a:cubicBezTo>
                <a:cubicBezTo>
                  <a:pt x="5283925" y="2136744"/>
                  <a:pt x="5285942" y="2137569"/>
                  <a:pt x="5287710" y="2138482"/>
                </a:cubicBezTo>
                <a:cubicBezTo>
                  <a:pt x="5289477" y="2139395"/>
                  <a:pt x="5290641" y="2140132"/>
                  <a:pt x="5291200" y="2140691"/>
                </a:cubicBezTo>
                <a:cubicBezTo>
                  <a:pt x="5291760" y="2141251"/>
                  <a:pt x="5292128" y="2141693"/>
                  <a:pt x="5292305" y="2142017"/>
                </a:cubicBezTo>
                <a:cubicBezTo>
                  <a:pt x="5292482" y="2142341"/>
                  <a:pt x="5292629" y="2142754"/>
                  <a:pt x="5292747" y="2143254"/>
                </a:cubicBezTo>
                <a:cubicBezTo>
                  <a:pt x="5292865" y="2143755"/>
                  <a:pt x="5292953" y="2144359"/>
                  <a:pt x="5293012" y="2145065"/>
                </a:cubicBezTo>
                <a:cubicBezTo>
                  <a:pt x="5293071" y="2145772"/>
                  <a:pt x="5293100" y="2146686"/>
                  <a:pt x="5293100" y="2147805"/>
                </a:cubicBezTo>
                <a:cubicBezTo>
                  <a:pt x="5293100" y="2148865"/>
                  <a:pt x="5293056" y="2149808"/>
                  <a:pt x="5292968" y="2150633"/>
                </a:cubicBezTo>
                <a:cubicBezTo>
                  <a:pt x="5292879" y="2151457"/>
                  <a:pt x="5292747" y="2152149"/>
                  <a:pt x="5292570" y="2152709"/>
                </a:cubicBezTo>
                <a:cubicBezTo>
                  <a:pt x="5292393" y="2153269"/>
                  <a:pt x="5292143" y="2153681"/>
                  <a:pt x="5291819" y="2153946"/>
                </a:cubicBezTo>
                <a:cubicBezTo>
                  <a:pt x="5291495" y="2154211"/>
                  <a:pt x="5291127" y="2154344"/>
                  <a:pt x="5290714" y="2154344"/>
                </a:cubicBezTo>
                <a:cubicBezTo>
                  <a:pt x="5290067" y="2154344"/>
                  <a:pt x="5289050" y="2153932"/>
                  <a:pt x="5287666" y="2153107"/>
                </a:cubicBezTo>
                <a:cubicBezTo>
                  <a:pt x="5286281" y="2152282"/>
                  <a:pt x="5284588" y="2151354"/>
                  <a:pt x="5282585" y="2150323"/>
                </a:cubicBezTo>
                <a:cubicBezTo>
                  <a:pt x="5280582" y="2149292"/>
                  <a:pt x="5278210" y="2148350"/>
                  <a:pt x="5275471" y="2147496"/>
                </a:cubicBezTo>
                <a:cubicBezTo>
                  <a:pt x="5272732" y="2146641"/>
                  <a:pt x="5269654" y="2146214"/>
                  <a:pt x="5266237" y="2146214"/>
                </a:cubicBezTo>
                <a:cubicBezTo>
                  <a:pt x="5263055" y="2146214"/>
                  <a:pt x="5260287" y="2146641"/>
                  <a:pt x="5257930" y="2147496"/>
                </a:cubicBezTo>
                <a:cubicBezTo>
                  <a:pt x="5255574" y="2148350"/>
                  <a:pt x="5253630" y="2149484"/>
                  <a:pt x="5252098" y="2150897"/>
                </a:cubicBezTo>
                <a:cubicBezTo>
                  <a:pt x="5250567" y="2152312"/>
                  <a:pt x="5249418" y="2153990"/>
                  <a:pt x="5248652" y="2155935"/>
                </a:cubicBezTo>
                <a:cubicBezTo>
                  <a:pt x="5247886" y="2157878"/>
                  <a:pt x="5247503" y="2159940"/>
                  <a:pt x="5247503" y="2162120"/>
                </a:cubicBezTo>
                <a:cubicBezTo>
                  <a:pt x="5247503" y="2165302"/>
                  <a:pt x="5248240" y="2168041"/>
                  <a:pt x="5249712" y="2170338"/>
                </a:cubicBezTo>
                <a:cubicBezTo>
                  <a:pt x="5251185" y="2172636"/>
                  <a:pt x="5253144" y="2174668"/>
                  <a:pt x="5255589" y="2176436"/>
                </a:cubicBezTo>
                <a:cubicBezTo>
                  <a:pt x="5258034" y="2178203"/>
                  <a:pt x="5260817" y="2179823"/>
                  <a:pt x="5263939" y="2181296"/>
                </a:cubicBezTo>
                <a:cubicBezTo>
                  <a:pt x="5267062" y="2182768"/>
                  <a:pt x="5270243" y="2184256"/>
                  <a:pt x="5273483" y="2185758"/>
                </a:cubicBezTo>
                <a:cubicBezTo>
                  <a:pt x="5276723" y="2187261"/>
                  <a:pt x="5279904" y="2188910"/>
                  <a:pt x="5283026" y="2190707"/>
                </a:cubicBezTo>
                <a:cubicBezTo>
                  <a:pt x="5286149" y="2192504"/>
                  <a:pt x="5288932" y="2194624"/>
                  <a:pt x="5291377" y="2197069"/>
                </a:cubicBezTo>
                <a:cubicBezTo>
                  <a:pt x="5293822" y="2199514"/>
                  <a:pt x="5295795" y="2202401"/>
                  <a:pt x="5297298" y="2205729"/>
                </a:cubicBezTo>
                <a:cubicBezTo>
                  <a:pt x="5298800" y="2209058"/>
                  <a:pt x="5299551" y="2212990"/>
                  <a:pt x="5299551" y="2217526"/>
                </a:cubicBezTo>
                <a:cubicBezTo>
                  <a:pt x="5299551" y="2222887"/>
                  <a:pt x="5298564" y="2227659"/>
                  <a:pt x="5296591" y="2231841"/>
                </a:cubicBezTo>
                <a:cubicBezTo>
                  <a:pt x="5294618" y="2236024"/>
                  <a:pt x="5291878" y="2239574"/>
                  <a:pt x="5288373" y="2242489"/>
                </a:cubicBezTo>
                <a:cubicBezTo>
                  <a:pt x="5284868" y="2245406"/>
                  <a:pt x="5280744" y="2247600"/>
                  <a:pt x="5276001" y="2249073"/>
                </a:cubicBezTo>
                <a:cubicBezTo>
                  <a:pt x="5271259" y="2250546"/>
                  <a:pt x="5266148" y="2251282"/>
                  <a:pt x="5260670" y="2251282"/>
                </a:cubicBezTo>
                <a:cubicBezTo>
                  <a:pt x="5256841" y="2251282"/>
                  <a:pt x="5253291" y="2250958"/>
                  <a:pt x="5250021" y="2250310"/>
                </a:cubicBezTo>
                <a:cubicBezTo>
                  <a:pt x="5246752" y="2249662"/>
                  <a:pt x="5243836" y="2248867"/>
                  <a:pt x="5241273" y="2247924"/>
                </a:cubicBezTo>
                <a:cubicBezTo>
                  <a:pt x="5238710" y="2246982"/>
                  <a:pt x="5236561" y="2246010"/>
                  <a:pt x="5234822" y="2245008"/>
                </a:cubicBezTo>
                <a:cubicBezTo>
                  <a:pt x="5233085" y="2244007"/>
                  <a:pt x="5231877" y="2243152"/>
                  <a:pt x="5231199" y="2242445"/>
                </a:cubicBezTo>
                <a:cubicBezTo>
                  <a:pt x="5230522" y="2241739"/>
                  <a:pt x="5230021" y="2240840"/>
                  <a:pt x="5229697" y="2239750"/>
                </a:cubicBezTo>
                <a:cubicBezTo>
                  <a:pt x="5229373" y="2238660"/>
                  <a:pt x="5229211" y="2237203"/>
                  <a:pt x="5229211" y="2235376"/>
                </a:cubicBezTo>
                <a:cubicBezTo>
                  <a:pt x="5229211" y="2234080"/>
                  <a:pt x="5229270" y="2233005"/>
                  <a:pt x="5229388" y="2232151"/>
                </a:cubicBezTo>
                <a:cubicBezTo>
                  <a:pt x="5229506" y="2231297"/>
                  <a:pt x="5229683" y="2230604"/>
                  <a:pt x="5229918" y="2230074"/>
                </a:cubicBezTo>
                <a:cubicBezTo>
                  <a:pt x="5230154" y="2229544"/>
                  <a:pt x="5230448" y="2229176"/>
                  <a:pt x="5230802" y="2228970"/>
                </a:cubicBezTo>
                <a:cubicBezTo>
                  <a:pt x="5231155" y="2228763"/>
                  <a:pt x="5231568" y="2228660"/>
                  <a:pt x="5232039" y="2228660"/>
                </a:cubicBezTo>
                <a:cubicBezTo>
                  <a:pt x="5232864" y="2228660"/>
                  <a:pt x="5234027" y="2229161"/>
                  <a:pt x="5235529" y="2230162"/>
                </a:cubicBezTo>
                <a:cubicBezTo>
                  <a:pt x="5237032" y="2231164"/>
                  <a:pt x="5238961" y="2232254"/>
                  <a:pt x="5241317" y="2233432"/>
                </a:cubicBezTo>
                <a:cubicBezTo>
                  <a:pt x="5243674" y="2234610"/>
                  <a:pt x="5246516" y="2235715"/>
                  <a:pt x="5249845" y="2236746"/>
                </a:cubicBezTo>
                <a:cubicBezTo>
                  <a:pt x="5253174" y="2237777"/>
                  <a:pt x="5257017" y="2238292"/>
                  <a:pt x="5261377" y="2238292"/>
                </a:cubicBezTo>
                <a:cubicBezTo>
                  <a:pt x="5264676" y="2238292"/>
                  <a:pt x="5267695" y="2237850"/>
                  <a:pt x="5270434" y="2236967"/>
                </a:cubicBezTo>
                <a:cubicBezTo>
                  <a:pt x="5273173" y="2236083"/>
                  <a:pt x="5275530" y="2234831"/>
                  <a:pt x="5277503" y="2233211"/>
                </a:cubicBezTo>
                <a:cubicBezTo>
                  <a:pt x="5279477" y="2231591"/>
                  <a:pt x="5280994" y="2229603"/>
                  <a:pt x="5282054" y="2227246"/>
                </a:cubicBezTo>
                <a:cubicBezTo>
                  <a:pt x="5283115" y="2224890"/>
                  <a:pt x="5283645" y="2222209"/>
                  <a:pt x="5283645" y="2219205"/>
                </a:cubicBezTo>
                <a:cubicBezTo>
                  <a:pt x="5283645" y="2215965"/>
                  <a:pt x="5282909" y="2213196"/>
                  <a:pt x="5281436" y="2210898"/>
                </a:cubicBezTo>
                <a:cubicBezTo>
                  <a:pt x="5279963" y="2208601"/>
                  <a:pt x="5278019" y="2206583"/>
                  <a:pt x="5275604" y="2204846"/>
                </a:cubicBezTo>
                <a:cubicBezTo>
                  <a:pt x="5273189" y="2203108"/>
                  <a:pt x="5270434" y="2201517"/>
                  <a:pt x="5267341" y="2200073"/>
                </a:cubicBezTo>
                <a:cubicBezTo>
                  <a:pt x="5264248" y="2198630"/>
                  <a:pt x="5261082" y="2197158"/>
                  <a:pt x="5257842" y="2195655"/>
                </a:cubicBezTo>
                <a:cubicBezTo>
                  <a:pt x="5254602" y="2194153"/>
                  <a:pt x="5251450" y="2192489"/>
                  <a:pt x="5248387" y="2190662"/>
                </a:cubicBezTo>
                <a:cubicBezTo>
                  <a:pt x="5245323" y="2188836"/>
                  <a:pt x="5242584" y="2186686"/>
                  <a:pt x="5240169" y="2184212"/>
                </a:cubicBezTo>
                <a:cubicBezTo>
                  <a:pt x="5237754" y="2181738"/>
                  <a:pt x="5235794" y="2178836"/>
                  <a:pt x="5234292" y="2175508"/>
                </a:cubicBezTo>
                <a:cubicBezTo>
                  <a:pt x="5232790" y="2172180"/>
                  <a:pt x="5232039" y="2168188"/>
                  <a:pt x="5232039" y="2163534"/>
                </a:cubicBezTo>
                <a:cubicBezTo>
                  <a:pt x="5232039" y="2158762"/>
                  <a:pt x="5232908" y="2154506"/>
                  <a:pt x="5234646" y="2150765"/>
                </a:cubicBezTo>
                <a:cubicBezTo>
                  <a:pt x="5236384" y="2147024"/>
                  <a:pt x="5238799" y="2143887"/>
                  <a:pt x="5241892" y="2141355"/>
                </a:cubicBezTo>
                <a:cubicBezTo>
                  <a:pt x="5244985" y="2138821"/>
                  <a:pt x="5248667" y="2136891"/>
                  <a:pt x="5252938" y="2135566"/>
                </a:cubicBezTo>
                <a:cubicBezTo>
                  <a:pt x="5257209" y="2134241"/>
                  <a:pt x="5261818" y="2133578"/>
                  <a:pt x="5266767" y="2133578"/>
                </a:cubicBezTo>
                <a:close/>
                <a:moveTo>
                  <a:pt x="4790517" y="2133578"/>
                </a:moveTo>
                <a:cubicBezTo>
                  <a:pt x="4793050" y="2133578"/>
                  <a:pt x="4795598" y="2133799"/>
                  <a:pt x="4798161" y="2134241"/>
                </a:cubicBezTo>
                <a:cubicBezTo>
                  <a:pt x="4800723" y="2134682"/>
                  <a:pt x="4803139" y="2135272"/>
                  <a:pt x="4805407" y="2136008"/>
                </a:cubicBezTo>
                <a:cubicBezTo>
                  <a:pt x="4807675" y="2136744"/>
                  <a:pt x="4809692" y="2137569"/>
                  <a:pt x="4811460" y="2138482"/>
                </a:cubicBezTo>
                <a:cubicBezTo>
                  <a:pt x="4813227" y="2139395"/>
                  <a:pt x="4814391" y="2140132"/>
                  <a:pt x="4814950" y="2140691"/>
                </a:cubicBezTo>
                <a:cubicBezTo>
                  <a:pt x="4815510" y="2141251"/>
                  <a:pt x="4815878" y="2141693"/>
                  <a:pt x="4816055" y="2142017"/>
                </a:cubicBezTo>
                <a:cubicBezTo>
                  <a:pt x="4816232" y="2142341"/>
                  <a:pt x="4816379" y="2142754"/>
                  <a:pt x="4816497" y="2143254"/>
                </a:cubicBezTo>
                <a:cubicBezTo>
                  <a:pt x="4816615" y="2143755"/>
                  <a:pt x="4816703" y="2144359"/>
                  <a:pt x="4816762" y="2145065"/>
                </a:cubicBezTo>
                <a:cubicBezTo>
                  <a:pt x="4816821" y="2145772"/>
                  <a:pt x="4816850" y="2146686"/>
                  <a:pt x="4816850" y="2147805"/>
                </a:cubicBezTo>
                <a:cubicBezTo>
                  <a:pt x="4816850" y="2148865"/>
                  <a:pt x="4816806" y="2149808"/>
                  <a:pt x="4816718" y="2150633"/>
                </a:cubicBezTo>
                <a:cubicBezTo>
                  <a:pt x="4816629" y="2151457"/>
                  <a:pt x="4816497" y="2152149"/>
                  <a:pt x="4816320" y="2152709"/>
                </a:cubicBezTo>
                <a:cubicBezTo>
                  <a:pt x="4816143" y="2153269"/>
                  <a:pt x="4815893" y="2153681"/>
                  <a:pt x="4815569" y="2153946"/>
                </a:cubicBezTo>
                <a:cubicBezTo>
                  <a:pt x="4815245" y="2154211"/>
                  <a:pt x="4814877" y="2154344"/>
                  <a:pt x="4814464" y="2154344"/>
                </a:cubicBezTo>
                <a:cubicBezTo>
                  <a:pt x="4813817" y="2154344"/>
                  <a:pt x="4812800" y="2153932"/>
                  <a:pt x="4811416" y="2153107"/>
                </a:cubicBezTo>
                <a:cubicBezTo>
                  <a:pt x="4810031" y="2152282"/>
                  <a:pt x="4808338" y="2151354"/>
                  <a:pt x="4806335" y="2150323"/>
                </a:cubicBezTo>
                <a:cubicBezTo>
                  <a:pt x="4804332" y="2149292"/>
                  <a:pt x="4801960" y="2148350"/>
                  <a:pt x="4799221" y="2147496"/>
                </a:cubicBezTo>
                <a:cubicBezTo>
                  <a:pt x="4796482" y="2146641"/>
                  <a:pt x="4793404" y="2146214"/>
                  <a:pt x="4789987" y="2146214"/>
                </a:cubicBezTo>
                <a:cubicBezTo>
                  <a:pt x="4786805" y="2146214"/>
                  <a:pt x="4784037" y="2146641"/>
                  <a:pt x="4781680" y="2147496"/>
                </a:cubicBezTo>
                <a:cubicBezTo>
                  <a:pt x="4779324" y="2148350"/>
                  <a:pt x="4777380" y="2149484"/>
                  <a:pt x="4775848" y="2150897"/>
                </a:cubicBezTo>
                <a:cubicBezTo>
                  <a:pt x="4774317" y="2152312"/>
                  <a:pt x="4773168" y="2153990"/>
                  <a:pt x="4772402" y="2155935"/>
                </a:cubicBezTo>
                <a:cubicBezTo>
                  <a:pt x="4771636" y="2157878"/>
                  <a:pt x="4771253" y="2159940"/>
                  <a:pt x="4771253" y="2162120"/>
                </a:cubicBezTo>
                <a:cubicBezTo>
                  <a:pt x="4771253" y="2165302"/>
                  <a:pt x="4771990" y="2168041"/>
                  <a:pt x="4773462" y="2170338"/>
                </a:cubicBezTo>
                <a:cubicBezTo>
                  <a:pt x="4774935" y="2172636"/>
                  <a:pt x="4776894" y="2174668"/>
                  <a:pt x="4779339" y="2176436"/>
                </a:cubicBezTo>
                <a:cubicBezTo>
                  <a:pt x="4781784" y="2178203"/>
                  <a:pt x="4784567" y="2179823"/>
                  <a:pt x="4787689" y="2181296"/>
                </a:cubicBezTo>
                <a:cubicBezTo>
                  <a:pt x="4790812" y="2182768"/>
                  <a:pt x="4793993" y="2184256"/>
                  <a:pt x="4797233" y="2185758"/>
                </a:cubicBezTo>
                <a:cubicBezTo>
                  <a:pt x="4800473" y="2187261"/>
                  <a:pt x="4803654" y="2188910"/>
                  <a:pt x="4806776" y="2190707"/>
                </a:cubicBezTo>
                <a:cubicBezTo>
                  <a:pt x="4809899" y="2192504"/>
                  <a:pt x="4812682" y="2194624"/>
                  <a:pt x="4815127" y="2197069"/>
                </a:cubicBezTo>
                <a:cubicBezTo>
                  <a:pt x="4817572" y="2199514"/>
                  <a:pt x="4819545" y="2202401"/>
                  <a:pt x="4821048" y="2205729"/>
                </a:cubicBezTo>
                <a:cubicBezTo>
                  <a:pt x="4822550" y="2209058"/>
                  <a:pt x="4823301" y="2212990"/>
                  <a:pt x="4823301" y="2217526"/>
                </a:cubicBezTo>
                <a:cubicBezTo>
                  <a:pt x="4823301" y="2222887"/>
                  <a:pt x="4822314" y="2227659"/>
                  <a:pt x="4820341" y="2231841"/>
                </a:cubicBezTo>
                <a:cubicBezTo>
                  <a:pt x="4818368" y="2236024"/>
                  <a:pt x="4815628" y="2239574"/>
                  <a:pt x="4812123" y="2242489"/>
                </a:cubicBezTo>
                <a:cubicBezTo>
                  <a:pt x="4808618" y="2245406"/>
                  <a:pt x="4804494" y="2247600"/>
                  <a:pt x="4799751" y="2249073"/>
                </a:cubicBezTo>
                <a:cubicBezTo>
                  <a:pt x="4795009" y="2250546"/>
                  <a:pt x="4789898" y="2251282"/>
                  <a:pt x="4784420" y="2251282"/>
                </a:cubicBezTo>
                <a:cubicBezTo>
                  <a:pt x="4780591" y="2251282"/>
                  <a:pt x="4777041" y="2250958"/>
                  <a:pt x="4773771" y="2250310"/>
                </a:cubicBezTo>
                <a:cubicBezTo>
                  <a:pt x="4770502" y="2249662"/>
                  <a:pt x="4767586" y="2248867"/>
                  <a:pt x="4765023" y="2247924"/>
                </a:cubicBezTo>
                <a:cubicBezTo>
                  <a:pt x="4762460" y="2246982"/>
                  <a:pt x="4760311" y="2246010"/>
                  <a:pt x="4758572" y="2245008"/>
                </a:cubicBezTo>
                <a:cubicBezTo>
                  <a:pt x="4756835" y="2244007"/>
                  <a:pt x="4755627" y="2243152"/>
                  <a:pt x="4754949" y="2242445"/>
                </a:cubicBezTo>
                <a:cubicBezTo>
                  <a:pt x="4754272" y="2241739"/>
                  <a:pt x="4753771" y="2240840"/>
                  <a:pt x="4753447" y="2239750"/>
                </a:cubicBezTo>
                <a:cubicBezTo>
                  <a:pt x="4753123" y="2238660"/>
                  <a:pt x="4752961" y="2237203"/>
                  <a:pt x="4752961" y="2235376"/>
                </a:cubicBezTo>
                <a:cubicBezTo>
                  <a:pt x="4752961" y="2234080"/>
                  <a:pt x="4753020" y="2233005"/>
                  <a:pt x="4753138" y="2232151"/>
                </a:cubicBezTo>
                <a:cubicBezTo>
                  <a:pt x="4753256" y="2231297"/>
                  <a:pt x="4753433" y="2230604"/>
                  <a:pt x="4753668" y="2230074"/>
                </a:cubicBezTo>
                <a:cubicBezTo>
                  <a:pt x="4753904" y="2229544"/>
                  <a:pt x="4754198" y="2229176"/>
                  <a:pt x="4754552" y="2228970"/>
                </a:cubicBezTo>
                <a:cubicBezTo>
                  <a:pt x="4754905" y="2228763"/>
                  <a:pt x="4755318" y="2228660"/>
                  <a:pt x="4755789" y="2228660"/>
                </a:cubicBezTo>
                <a:cubicBezTo>
                  <a:pt x="4756614" y="2228660"/>
                  <a:pt x="4757777" y="2229161"/>
                  <a:pt x="4759279" y="2230162"/>
                </a:cubicBezTo>
                <a:cubicBezTo>
                  <a:pt x="4760782" y="2231164"/>
                  <a:pt x="4762711" y="2232254"/>
                  <a:pt x="4765067" y="2233432"/>
                </a:cubicBezTo>
                <a:cubicBezTo>
                  <a:pt x="4767424" y="2234610"/>
                  <a:pt x="4770266" y="2235715"/>
                  <a:pt x="4773595" y="2236746"/>
                </a:cubicBezTo>
                <a:cubicBezTo>
                  <a:pt x="4776924" y="2237777"/>
                  <a:pt x="4780767" y="2238292"/>
                  <a:pt x="4785127" y="2238292"/>
                </a:cubicBezTo>
                <a:cubicBezTo>
                  <a:pt x="4788426" y="2238292"/>
                  <a:pt x="4791445" y="2237850"/>
                  <a:pt x="4794184" y="2236967"/>
                </a:cubicBezTo>
                <a:cubicBezTo>
                  <a:pt x="4796923" y="2236083"/>
                  <a:pt x="4799280" y="2234831"/>
                  <a:pt x="4801253" y="2233211"/>
                </a:cubicBezTo>
                <a:cubicBezTo>
                  <a:pt x="4803227" y="2231591"/>
                  <a:pt x="4804744" y="2229603"/>
                  <a:pt x="4805804" y="2227246"/>
                </a:cubicBezTo>
                <a:cubicBezTo>
                  <a:pt x="4806865" y="2224890"/>
                  <a:pt x="4807395" y="2222209"/>
                  <a:pt x="4807395" y="2219205"/>
                </a:cubicBezTo>
                <a:cubicBezTo>
                  <a:pt x="4807395" y="2215965"/>
                  <a:pt x="4806659" y="2213196"/>
                  <a:pt x="4805186" y="2210898"/>
                </a:cubicBezTo>
                <a:cubicBezTo>
                  <a:pt x="4803713" y="2208601"/>
                  <a:pt x="4801769" y="2206583"/>
                  <a:pt x="4799354" y="2204846"/>
                </a:cubicBezTo>
                <a:cubicBezTo>
                  <a:pt x="4796939" y="2203108"/>
                  <a:pt x="4794184" y="2201517"/>
                  <a:pt x="4791091" y="2200073"/>
                </a:cubicBezTo>
                <a:cubicBezTo>
                  <a:pt x="4787998" y="2198630"/>
                  <a:pt x="4784832" y="2197158"/>
                  <a:pt x="4781592" y="2195655"/>
                </a:cubicBezTo>
                <a:cubicBezTo>
                  <a:pt x="4778352" y="2194153"/>
                  <a:pt x="4775200" y="2192489"/>
                  <a:pt x="4772137" y="2190662"/>
                </a:cubicBezTo>
                <a:cubicBezTo>
                  <a:pt x="4769073" y="2188836"/>
                  <a:pt x="4766334" y="2186686"/>
                  <a:pt x="4763919" y="2184212"/>
                </a:cubicBezTo>
                <a:cubicBezTo>
                  <a:pt x="4761504" y="2181738"/>
                  <a:pt x="4759544" y="2178836"/>
                  <a:pt x="4758042" y="2175508"/>
                </a:cubicBezTo>
                <a:cubicBezTo>
                  <a:pt x="4756540" y="2172180"/>
                  <a:pt x="4755789" y="2168188"/>
                  <a:pt x="4755789" y="2163534"/>
                </a:cubicBezTo>
                <a:cubicBezTo>
                  <a:pt x="4755789" y="2158762"/>
                  <a:pt x="4756658" y="2154506"/>
                  <a:pt x="4758396" y="2150765"/>
                </a:cubicBezTo>
                <a:cubicBezTo>
                  <a:pt x="4760134" y="2147024"/>
                  <a:pt x="4762549" y="2143887"/>
                  <a:pt x="4765642" y="2141355"/>
                </a:cubicBezTo>
                <a:cubicBezTo>
                  <a:pt x="4768735" y="2138821"/>
                  <a:pt x="4772417" y="2136891"/>
                  <a:pt x="4776688" y="2135566"/>
                </a:cubicBezTo>
                <a:cubicBezTo>
                  <a:pt x="4780959" y="2134241"/>
                  <a:pt x="4785568" y="2133578"/>
                  <a:pt x="4790517" y="2133578"/>
                </a:cubicBezTo>
                <a:close/>
                <a:moveTo>
                  <a:pt x="4323792" y="2133578"/>
                </a:moveTo>
                <a:cubicBezTo>
                  <a:pt x="4326325" y="2133578"/>
                  <a:pt x="4328873" y="2133799"/>
                  <a:pt x="4331436" y="2134241"/>
                </a:cubicBezTo>
                <a:cubicBezTo>
                  <a:pt x="4333999" y="2134682"/>
                  <a:pt x="4336414" y="2135272"/>
                  <a:pt x="4338682" y="2136008"/>
                </a:cubicBezTo>
                <a:cubicBezTo>
                  <a:pt x="4340950" y="2136744"/>
                  <a:pt x="4342968" y="2137569"/>
                  <a:pt x="4344735" y="2138482"/>
                </a:cubicBezTo>
                <a:cubicBezTo>
                  <a:pt x="4346502" y="2139395"/>
                  <a:pt x="4347666" y="2140132"/>
                  <a:pt x="4348226" y="2140691"/>
                </a:cubicBezTo>
                <a:cubicBezTo>
                  <a:pt x="4348785" y="2141251"/>
                  <a:pt x="4349153" y="2141693"/>
                  <a:pt x="4349330" y="2142017"/>
                </a:cubicBezTo>
                <a:cubicBezTo>
                  <a:pt x="4349507" y="2142341"/>
                  <a:pt x="4349654" y="2142754"/>
                  <a:pt x="4349772" y="2143254"/>
                </a:cubicBezTo>
                <a:cubicBezTo>
                  <a:pt x="4349890" y="2143755"/>
                  <a:pt x="4349978" y="2144359"/>
                  <a:pt x="4350037" y="2145065"/>
                </a:cubicBezTo>
                <a:cubicBezTo>
                  <a:pt x="4350096" y="2145772"/>
                  <a:pt x="4350125" y="2146686"/>
                  <a:pt x="4350125" y="2147805"/>
                </a:cubicBezTo>
                <a:cubicBezTo>
                  <a:pt x="4350125" y="2148865"/>
                  <a:pt x="4350081" y="2149808"/>
                  <a:pt x="4349993" y="2150633"/>
                </a:cubicBezTo>
                <a:cubicBezTo>
                  <a:pt x="4349905" y="2151457"/>
                  <a:pt x="4349772" y="2152149"/>
                  <a:pt x="4349595" y="2152709"/>
                </a:cubicBezTo>
                <a:cubicBezTo>
                  <a:pt x="4349419" y="2153269"/>
                  <a:pt x="4349168" y="2153681"/>
                  <a:pt x="4348844" y="2153946"/>
                </a:cubicBezTo>
                <a:cubicBezTo>
                  <a:pt x="4348520" y="2154211"/>
                  <a:pt x="4348152" y="2154344"/>
                  <a:pt x="4347740" y="2154344"/>
                </a:cubicBezTo>
                <a:cubicBezTo>
                  <a:pt x="4347092" y="2154344"/>
                  <a:pt x="4346075" y="2153932"/>
                  <a:pt x="4344691" y="2153107"/>
                </a:cubicBezTo>
                <a:cubicBezTo>
                  <a:pt x="4343306" y="2152282"/>
                  <a:pt x="4341613" y="2151354"/>
                  <a:pt x="4339610" y="2150323"/>
                </a:cubicBezTo>
                <a:cubicBezTo>
                  <a:pt x="4337607" y="2149292"/>
                  <a:pt x="4335236" y="2148350"/>
                  <a:pt x="4332496" y="2147496"/>
                </a:cubicBezTo>
                <a:cubicBezTo>
                  <a:pt x="4329757" y="2146641"/>
                  <a:pt x="4326679" y="2146214"/>
                  <a:pt x="4323262" y="2146214"/>
                </a:cubicBezTo>
                <a:cubicBezTo>
                  <a:pt x="4320081" y="2146214"/>
                  <a:pt x="4317312" y="2146641"/>
                  <a:pt x="4314956" y="2147496"/>
                </a:cubicBezTo>
                <a:cubicBezTo>
                  <a:pt x="4312599" y="2148350"/>
                  <a:pt x="4310655" y="2149484"/>
                  <a:pt x="4309123" y="2150897"/>
                </a:cubicBezTo>
                <a:cubicBezTo>
                  <a:pt x="4307591" y="2152312"/>
                  <a:pt x="4306443" y="2153990"/>
                  <a:pt x="4305677" y="2155935"/>
                </a:cubicBezTo>
                <a:cubicBezTo>
                  <a:pt x="4304911" y="2157878"/>
                  <a:pt x="4304528" y="2159940"/>
                  <a:pt x="4304528" y="2162120"/>
                </a:cubicBezTo>
                <a:cubicBezTo>
                  <a:pt x="4304528" y="2165302"/>
                  <a:pt x="4305265" y="2168041"/>
                  <a:pt x="4306737" y="2170338"/>
                </a:cubicBezTo>
                <a:cubicBezTo>
                  <a:pt x="4308210" y="2172636"/>
                  <a:pt x="4310169" y="2174668"/>
                  <a:pt x="4312614" y="2176436"/>
                </a:cubicBezTo>
                <a:cubicBezTo>
                  <a:pt x="4315058" y="2178203"/>
                  <a:pt x="4317842" y="2179823"/>
                  <a:pt x="4320964" y="2181296"/>
                </a:cubicBezTo>
                <a:cubicBezTo>
                  <a:pt x="4324087" y="2182768"/>
                  <a:pt x="4327268" y="2184256"/>
                  <a:pt x="4330508" y="2185758"/>
                </a:cubicBezTo>
                <a:cubicBezTo>
                  <a:pt x="4333748" y="2187261"/>
                  <a:pt x="4336929" y="2188910"/>
                  <a:pt x="4340052" y="2190707"/>
                </a:cubicBezTo>
                <a:cubicBezTo>
                  <a:pt x="4343174" y="2192504"/>
                  <a:pt x="4345957" y="2194624"/>
                  <a:pt x="4348402" y="2197069"/>
                </a:cubicBezTo>
                <a:cubicBezTo>
                  <a:pt x="4350847" y="2199514"/>
                  <a:pt x="4352821" y="2202401"/>
                  <a:pt x="4354323" y="2205729"/>
                </a:cubicBezTo>
                <a:cubicBezTo>
                  <a:pt x="4355825" y="2209058"/>
                  <a:pt x="4356576" y="2212990"/>
                  <a:pt x="4356576" y="2217526"/>
                </a:cubicBezTo>
                <a:cubicBezTo>
                  <a:pt x="4356576" y="2222887"/>
                  <a:pt x="4355589" y="2227659"/>
                  <a:pt x="4353616" y="2231841"/>
                </a:cubicBezTo>
                <a:cubicBezTo>
                  <a:pt x="4351643" y="2236024"/>
                  <a:pt x="4348903" y="2239574"/>
                  <a:pt x="4345398" y="2242489"/>
                </a:cubicBezTo>
                <a:cubicBezTo>
                  <a:pt x="4341893" y="2245406"/>
                  <a:pt x="4337769" y="2247600"/>
                  <a:pt x="4333027" y="2249073"/>
                </a:cubicBezTo>
                <a:cubicBezTo>
                  <a:pt x="4328284" y="2250546"/>
                  <a:pt x="4323174" y="2251282"/>
                  <a:pt x="4317695" y="2251282"/>
                </a:cubicBezTo>
                <a:cubicBezTo>
                  <a:pt x="4313865" y="2251282"/>
                  <a:pt x="4310316" y="2250958"/>
                  <a:pt x="4307047" y="2250310"/>
                </a:cubicBezTo>
                <a:cubicBezTo>
                  <a:pt x="4303777" y="2249662"/>
                  <a:pt x="4300861" y="2248867"/>
                  <a:pt x="4298298" y="2247924"/>
                </a:cubicBezTo>
                <a:cubicBezTo>
                  <a:pt x="4295736" y="2246982"/>
                  <a:pt x="4293586" y="2246010"/>
                  <a:pt x="4291848" y="2245008"/>
                </a:cubicBezTo>
                <a:cubicBezTo>
                  <a:pt x="4290110" y="2244007"/>
                  <a:pt x="4288902" y="2243152"/>
                  <a:pt x="4288225" y="2242445"/>
                </a:cubicBezTo>
                <a:cubicBezTo>
                  <a:pt x="4287547" y="2241739"/>
                  <a:pt x="4287046" y="2240840"/>
                  <a:pt x="4286722" y="2239750"/>
                </a:cubicBezTo>
                <a:cubicBezTo>
                  <a:pt x="4286398" y="2238660"/>
                  <a:pt x="4286236" y="2237203"/>
                  <a:pt x="4286236" y="2235376"/>
                </a:cubicBezTo>
                <a:cubicBezTo>
                  <a:pt x="4286236" y="2234080"/>
                  <a:pt x="4286295" y="2233005"/>
                  <a:pt x="4286413" y="2232151"/>
                </a:cubicBezTo>
                <a:cubicBezTo>
                  <a:pt x="4286531" y="2231297"/>
                  <a:pt x="4286708" y="2230604"/>
                  <a:pt x="4286943" y="2230074"/>
                </a:cubicBezTo>
                <a:cubicBezTo>
                  <a:pt x="4287179" y="2229544"/>
                  <a:pt x="4287473" y="2229176"/>
                  <a:pt x="4287827" y="2228970"/>
                </a:cubicBezTo>
                <a:cubicBezTo>
                  <a:pt x="4288180" y="2228763"/>
                  <a:pt x="4288593" y="2228660"/>
                  <a:pt x="4289064" y="2228660"/>
                </a:cubicBezTo>
                <a:cubicBezTo>
                  <a:pt x="4289889" y="2228660"/>
                  <a:pt x="4291052" y="2229161"/>
                  <a:pt x="4292555" y="2230162"/>
                </a:cubicBezTo>
                <a:cubicBezTo>
                  <a:pt x="4294057" y="2231164"/>
                  <a:pt x="4295986" y="2232254"/>
                  <a:pt x="4298343" y="2233432"/>
                </a:cubicBezTo>
                <a:cubicBezTo>
                  <a:pt x="4300699" y="2234610"/>
                  <a:pt x="4303541" y="2235715"/>
                  <a:pt x="4306870" y="2236746"/>
                </a:cubicBezTo>
                <a:cubicBezTo>
                  <a:pt x="4310198" y="2237777"/>
                  <a:pt x="4314042" y="2238292"/>
                  <a:pt x="4318402" y="2238292"/>
                </a:cubicBezTo>
                <a:cubicBezTo>
                  <a:pt x="4321701" y="2238292"/>
                  <a:pt x="4324720" y="2237850"/>
                  <a:pt x="4327459" y="2236967"/>
                </a:cubicBezTo>
                <a:cubicBezTo>
                  <a:pt x="4330199" y="2236083"/>
                  <a:pt x="4332555" y="2234831"/>
                  <a:pt x="4334529" y="2233211"/>
                </a:cubicBezTo>
                <a:cubicBezTo>
                  <a:pt x="4336502" y="2231591"/>
                  <a:pt x="4338019" y="2229603"/>
                  <a:pt x="4339080" y="2227246"/>
                </a:cubicBezTo>
                <a:cubicBezTo>
                  <a:pt x="4340140" y="2224890"/>
                  <a:pt x="4340670" y="2222209"/>
                  <a:pt x="4340670" y="2219205"/>
                </a:cubicBezTo>
                <a:cubicBezTo>
                  <a:pt x="4340670" y="2215965"/>
                  <a:pt x="4339934" y="2213196"/>
                  <a:pt x="4338461" y="2210898"/>
                </a:cubicBezTo>
                <a:cubicBezTo>
                  <a:pt x="4336988" y="2208601"/>
                  <a:pt x="4335044" y="2206583"/>
                  <a:pt x="4332629" y="2204846"/>
                </a:cubicBezTo>
                <a:cubicBezTo>
                  <a:pt x="4330214" y="2203108"/>
                  <a:pt x="4327459" y="2201517"/>
                  <a:pt x="4324367" y="2200073"/>
                </a:cubicBezTo>
                <a:cubicBezTo>
                  <a:pt x="4321274" y="2198630"/>
                  <a:pt x="4318107" y="2197158"/>
                  <a:pt x="4314867" y="2195655"/>
                </a:cubicBezTo>
                <a:cubicBezTo>
                  <a:pt x="4311627" y="2194153"/>
                  <a:pt x="4308475" y="2192489"/>
                  <a:pt x="4305412" y="2190662"/>
                </a:cubicBezTo>
                <a:cubicBezTo>
                  <a:pt x="4302348" y="2188836"/>
                  <a:pt x="4299609" y="2186686"/>
                  <a:pt x="4297194" y="2184212"/>
                </a:cubicBezTo>
                <a:cubicBezTo>
                  <a:pt x="4294779" y="2181738"/>
                  <a:pt x="4292820" y="2178836"/>
                  <a:pt x="4291317" y="2175508"/>
                </a:cubicBezTo>
                <a:cubicBezTo>
                  <a:pt x="4289815" y="2172180"/>
                  <a:pt x="4289064" y="2168188"/>
                  <a:pt x="4289064" y="2163534"/>
                </a:cubicBezTo>
                <a:cubicBezTo>
                  <a:pt x="4289064" y="2158762"/>
                  <a:pt x="4289933" y="2154506"/>
                  <a:pt x="4291671" y="2150765"/>
                </a:cubicBezTo>
                <a:cubicBezTo>
                  <a:pt x="4293409" y="2147024"/>
                  <a:pt x="4295824" y="2143887"/>
                  <a:pt x="4298917" y="2141355"/>
                </a:cubicBezTo>
                <a:cubicBezTo>
                  <a:pt x="4302010" y="2138821"/>
                  <a:pt x="4305692" y="2136891"/>
                  <a:pt x="4309963" y="2135566"/>
                </a:cubicBezTo>
                <a:cubicBezTo>
                  <a:pt x="4314234" y="2134241"/>
                  <a:pt x="4318844" y="2133578"/>
                  <a:pt x="4323792" y="2133578"/>
                </a:cubicBezTo>
                <a:close/>
                <a:moveTo>
                  <a:pt x="3809442" y="2133578"/>
                </a:moveTo>
                <a:cubicBezTo>
                  <a:pt x="3811975" y="2133578"/>
                  <a:pt x="3814523" y="2133799"/>
                  <a:pt x="3817086" y="2134241"/>
                </a:cubicBezTo>
                <a:cubicBezTo>
                  <a:pt x="3819649" y="2134682"/>
                  <a:pt x="3822064" y="2135272"/>
                  <a:pt x="3824332" y="2136008"/>
                </a:cubicBezTo>
                <a:cubicBezTo>
                  <a:pt x="3826600" y="2136744"/>
                  <a:pt x="3828618" y="2137569"/>
                  <a:pt x="3830385" y="2138482"/>
                </a:cubicBezTo>
                <a:cubicBezTo>
                  <a:pt x="3832152" y="2139395"/>
                  <a:pt x="3833316" y="2140132"/>
                  <a:pt x="3833876" y="2140691"/>
                </a:cubicBezTo>
                <a:cubicBezTo>
                  <a:pt x="3834435" y="2141251"/>
                  <a:pt x="3834803" y="2141693"/>
                  <a:pt x="3834980" y="2142017"/>
                </a:cubicBezTo>
                <a:cubicBezTo>
                  <a:pt x="3835157" y="2142341"/>
                  <a:pt x="3835304" y="2142754"/>
                  <a:pt x="3835422" y="2143254"/>
                </a:cubicBezTo>
                <a:cubicBezTo>
                  <a:pt x="3835540" y="2143755"/>
                  <a:pt x="3835628" y="2144359"/>
                  <a:pt x="3835687" y="2145065"/>
                </a:cubicBezTo>
                <a:cubicBezTo>
                  <a:pt x="3835746" y="2145772"/>
                  <a:pt x="3835775" y="2146686"/>
                  <a:pt x="3835775" y="2147805"/>
                </a:cubicBezTo>
                <a:cubicBezTo>
                  <a:pt x="3835775" y="2148865"/>
                  <a:pt x="3835731" y="2149808"/>
                  <a:pt x="3835643" y="2150633"/>
                </a:cubicBezTo>
                <a:cubicBezTo>
                  <a:pt x="3835555" y="2151457"/>
                  <a:pt x="3835422" y="2152149"/>
                  <a:pt x="3835245" y="2152709"/>
                </a:cubicBezTo>
                <a:cubicBezTo>
                  <a:pt x="3835069" y="2153269"/>
                  <a:pt x="3834818" y="2153681"/>
                  <a:pt x="3834494" y="2153946"/>
                </a:cubicBezTo>
                <a:cubicBezTo>
                  <a:pt x="3834170" y="2154211"/>
                  <a:pt x="3833802" y="2154344"/>
                  <a:pt x="3833390" y="2154344"/>
                </a:cubicBezTo>
                <a:cubicBezTo>
                  <a:pt x="3832742" y="2154344"/>
                  <a:pt x="3831725" y="2153932"/>
                  <a:pt x="3830341" y="2153107"/>
                </a:cubicBezTo>
                <a:cubicBezTo>
                  <a:pt x="3828956" y="2152282"/>
                  <a:pt x="3827263" y="2151354"/>
                  <a:pt x="3825260" y="2150323"/>
                </a:cubicBezTo>
                <a:cubicBezTo>
                  <a:pt x="3823257" y="2149292"/>
                  <a:pt x="3820886" y="2148350"/>
                  <a:pt x="3818146" y="2147496"/>
                </a:cubicBezTo>
                <a:cubicBezTo>
                  <a:pt x="3815407" y="2146641"/>
                  <a:pt x="3812329" y="2146214"/>
                  <a:pt x="3808912" y="2146214"/>
                </a:cubicBezTo>
                <a:cubicBezTo>
                  <a:pt x="3805731" y="2146214"/>
                  <a:pt x="3802962" y="2146641"/>
                  <a:pt x="3800606" y="2147496"/>
                </a:cubicBezTo>
                <a:cubicBezTo>
                  <a:pt x="3798249" y="2148350"/>
                  <a:pt x="3796305" y="2149484"/>
                  <a:pt x="3794773" y="2150897"/>
                </a:cubicBezTo>
                <a:cubicBezTo>
                  <a:pt x="3793241" y="2152312"/>
                  <a:pt x="3792093" y="2153990"/>
                  <a:pt x="3791327" y="2155935"/>
                </a:cubicBezTo>
                <a:cubicBezTo>
                  <a:pt x="3790561" y="2157878"/>
                  <a:pt x="3790178" y="2159940"/>
                  <a:pt x="3790178" y="2162120"/>
                </a:cubicBezTo>
                <a:cubicBezTo>
                  <a:pt x="3790178" y="2165302"/>
                  <a:pt x="3790915" y="2168041"/>
                  <a:pt x="3792387" y="2170338"/>
                </a:cubicBezTo>
                <a:cubicBezTo>
                  <a:pt x="3793860" y="2172636"/>
                  <a:pt x="3795819" y="2174668"/>
                  <a:pt x="3798264" y="2176436"/>
                </a:cubicBezTo>
                <a:cubicBezTo>
                  <a:pt x="3800708" y="2178203"/>
                  <a:pt x="3803492" y="2179823"/>
                  <a:pt x="3806614" y="2181296"/>
                </a:cubicBezTo>
                <a:cubicBezTo>
                  <a:pt x="3809737" y="2182768"/>
                  <a:pt x="3812918" y="2184256"/>
                  <a:pt x="3816158" y="2185758"/>
                </a:cubicBezTo>
                <a:cubicBezTo>
                  <a:pt x="3819398" y="2187261"/>
                  <a:pt x="3822579" y="2188910"/>
                  <a:pt x="3825702" y="2190707"/>
                </a:cubicBezTo>
                <a:cubicBezTo>
                  <a:pt x="3828824" y="2192504"/>
                  <a:pt x="3831607" y="2194624"/>
                  <a:pt x="3834052" y="2197069"/>
                </a:cubicBezTo>
                <a:cubicBezTo>
                  <a:pt x="3836497" y="2199514"/>
                  <a:pt x="3838471" y="2202401"/>
                  <a:pt x="3839973" y="2205729"/>
                </a:cubicBezTo>
                <a:cubicBezTo>
                  <a:pt x="3841475" y="2209058"/>
                  <a:pt x="3842226" y="2212990"/>
                  <a:pt x="3842226" y="2217526"/>
                </a:cubicBezTo>
                <a:cubicBezTo>
                  <a:pt x="3842226" y="2222887"/>
                  <a:pt x="3841239" y="2227659"/>
                  <a:pt x="3839266" y="2231841"/>
                </a:cubicBezTo>
                <a:cubicBezTo>
                  <a:pt x="3837293" y="2236024"/>
                  <a:pt x="3834553" y="2239574"/>
                  <a:pt x="3831048" y="2242489"/>
                </a:cubicBezTo>
                <a:cubicBezTo>
                  <a:pt x="3827543" y="2245406"/>
                  <a:pt x="3823419" y="2247600"/>
                  <a:pt x="3818677" y="2249073"/>
                </a:cubicBezTo>
                <a:cubicBezTo>
                  <a:pt x="3813934" y="2250546"/>
                  <a:pt x="3808824" y="2251282"/>
                  <a:pt x="3803345" y="2251282"/>
                </a:cubicBezTo>
                <a:cubicBezTo>
                  <a:pt x="3799515" y="2251282"/>
                  <a:pt x="3795966" y="2250958"/>
                  <a:pt x="3792697" y="2250310"/>
                </a:cubicBezTo>
                <a:cubicBezTo>
                  <a:pt x="3789427" y="2249662"/>
                  <a:pt x="3786511" y="2248867"/>
                  <a:pt x="3783948" y="2247924"/>
                </a:cubicBezTo>
                <a:cubicBezTo>
                  <a:pt x="3781386" y="2246982"/>
                  <a:pt x="3779236" y="2246010"/>
                  <a:pt x="3777498" y="2245008"/>
                </a:cubicBezTo>
                <a:cubicBezTo>
                  <a:pt x="3775760" y="2244007"/>
                  <a:pt x="3774552" y="2243152"/>
                  <a:pt x="3773875" y="2242445"/>
                </a:cubicBezTo>
                <a:cubicBezTo>
                  <a:pt x="3773197" y="2241739"/>
                  <a:pt x="3772696" y="2240840"/>
                  <a:pt x="3772372" y="2239750"/>
                </a:cubicBezTo>
                <a:cubicBezTo>
                  <a:pt x="3772048" y="2238660"/>
                  <a:pt x="3771886" y="2237203"/>
                  <a:pt x="3771886" y="2235376"/>
                </a:cubicBezTo>
                <a:cubicBezTo>
                  <a:pt x="3771886" y="2234080"/>
                  <a:pt x="3771945" y="2233005"/>
                  <a:pt x="3772063" y="2232151"/>
                </a:cubicBezTo>
                <a:cubicBezTo>
                  <a:pt x="3772181" y="2231297"/>
                  <a:pt x="3772358" y="2230604"/>
                  <a:pt x="3772593" y="2230074"/>
                </a:cubicBezTo>
                <a:cubicBezTo>
                  <a:pt x="3772829" y="2229544"/>
                  <a:pt x="3773123" y="2229176"/>
                  <a:pt x="3773477" y="2228970"/>
                </a:cubicBezTo>
                <a:cubicBezTo>
                  <a:pt x="3773830" y="2228763"/>
                  <a:pt x="3774243" y="2228660"/>
                  <a:pt x="3774714" y="2228660"/>
                </a:cubicBezTo>
                <a:cubicBezTo>
                  <a:pt x="3775539" y="2228660"/>
                  <a:pt x="3776702" y="2229161"/>
                  <a:pt x="3778205" y="2230162"/>
                </a:cubicBezTo>
                <a:cubicBezTo>
                  <a:pt x="3779707" y="2231164"/>
                  <a:pt x="3781636" y="2232254"/>
                  <a:pt x="3783993" y="2233432"/>
                </a:cubicBezTo>
                <a:cubicBezTo>
                  <a:pt x="3786349" y="2234610"/>
                  <a:pt x="3789191" y="2235715"/>
                  <a:pt x="3792520" y="2236746"/>
                </a:cubicBezTo>
                <a:cubicBezTo>
                  <a:pt x="3795848" y="2237777"/>
                  <a:pt x="3799692" y="2238292"/>
                  <a:pt x="3804052" y="2238292"/>
                </a:cubicBezTo>
                <a:cubicBezTo>
                  <a:pt x="3807351" y="2238292"/>
                  <a:pt x="3810370" y="2237850"/>
                  <a:pt x="3813109" y="2236967"/>
                </a:cubicBezTo>
                <a:cubicBezTo>
                  <a:pt x="3815849" y="2236083"/>
                  <a:pt x="3818205" y="2234831"/>
                  <a:pt x="3820179" y="2233211"/>
                </a:cubicBezTo>
                <a:cubicBezTo>
                  <a:pt x="3822152" y="2231591"/>
                  <a:pt x="3823669" y="2229603"/>
                  <a:pt x="3824730" y="2227246"/>
                </a:cubicBezTo>
                <a:cubicBezTo>
                  <a:pt x="3825790" y="2224890"/>
                  <a:pt x="3826320" y="2222209"/>
                  <a:pt x="3826320" y="2219205"/>
                </a:cubicBezTo>
                <a:cubicBezTo>
                  <a:pt x="3826320" y="2215965"/>
                  <a:pt x="3825584" y="2213196"/>
                  <a:pt x="3824111" y="2210898"/>
                </a:cubicBezTo>
                <a:cubicBezTo>
                  <a:pt x="3822638" y="2208601"/>
                  <a:pt x="3820694" y="2206583"/>
                  <a:pt x="3818279" y="2204846"/>
                </a:cubicBezTo>
                <a:cubicBezTo>
                  <a:pt x="3815864" y="2203108"/>
                  <a:pt x="3813109" y="2201517"/>
                  <a:pt x="3810017" y="2200073"/>
                </a:cubicBezTo>
                <a:cubicBezTo>
                  <a:pt x="3806924" y="2198630"/>
                  <a:pt x="3803757" y="2197158"/>
                  <a:pt x="3800517" y="2195655"/>
                </a:cubicBezTo>
                <a:cubicBezTo>
                  <a:pt x="3797277" y="2194153"/>
                  <a:pt x="3794125" y="2192489"/>
                  <a:pt x="3791062" y="2190662"/>
                </a:cubicBezTo>
                <a:cubicBezTo>
                  <a:pt x="3787998" y="2188836"/>
                  <a:pt x="3785259" y="2186686"/>
                  <a:pt x="3782844" y="2184212"/>
                </a:cubicBezTo>
                <a:cubicBezTo>
                  <a:pt x="3780429" y="2181738"/>
                  <a:pt x="3778470" y="2178836"/>
                  <a:pt x="3776967" y="2175508"/>
                </a:cubicBezTo>
                <a:cubicBezTo>
                  <a:pt x="3775465" y="2172180"/>
                  <a:pt x="3774714" y="2168188"/>
                  <a:pt x="3774714" y="2163534"/>
                </a:cubicBezTo>
                <a:cubicBezTo>
                  <a:pt x="3774714" y="2158762"/>
                  <a:pt x="3775583" y="2154506"/>
                  <a:pt x="3777321" y="2150765"/>
                </a:cubicBezTo>
                <a:cubicBezTo>
                  <a:pt x="3779059" y="2147024"/>
                  <a:pt x="3781474" y="2143887"/>
                  <a:pt x="3784567" y="2141355"/>
                </a:cubicBezTo>
                <a:cubicBezTo>
                  <a:pt x="3787660" y="2138821"/>
                  <a:pt x="3791342" y="2136891"/>
                  <a:pt x="3795613" y="2135566"/>
                </a:cubicBezTo>
                <a:cubicBezTo>
                  <a:pt x="3799884" y="2134241"/>
                  <a:pt x="3804494" y="2133578"/>
                  <a:pt x="3809442" y="2133578"/>
                </a:cubicBezTo>
                <a:close/>
                <a:moveTo>
                  <a:pt x="3333237" y="2133578"/>
                </a:moveTo>
                <a:cubicBezTo>
                  <a:pt x="3335769" y="2133578"/>
                  <a:pt x="3338318" y="2133799"/>
                  <a:pt x="3340881" y="2134241"/>
                </a:cubicBezTo>
                <a:cubicBezTo>
                  <a:pt x="3343442" y="2134682"/>
                  <a:pt x="3345857" y="2135272"/>
                  <a:pt x="3348125" y="2136008"/>
                </a:cubicBezTo>
                <a:cubicBezTo>
                  <a:pt x="3350394" y="2136744"/>
                  <a:pt x="3352411" y="2137569"/>
                  <a:pt x="3354178" y="2138482"/>
                </a:cubicBezTo>
                <a:cubicBezTo>
                  <a:pt x="3355946" y="2139395"/>
                  <a:pt x="3357109" y="2140132"/>
                  <a:pt x="3357669" y="2140691"/>
                </a:cubicBezTo>
                <a:cubicBezTo>
                  <a:pt x="3358228" y="2141251"/>
                  <a:pt x="3358597" y="2141693"/>
                  <a:pt x="3358773" y="2142017"/>
                </a:cubicBezTo>
                <a:cubicBezTo>
                  <a:pt x="3358950" y="2142341"/>
                  <a:pt x="3359097" y="2142754"/>
                  <a:pt x="3359215" y="2143254"/>
                </a:cubicBezTo>
                <a:cubicBezTo>
                  <a:pt x="3359333" y="2143755"/>
                  <a:pt x="3359421" y="2144359"/>
                  <a:pt x="3359480" y="2145065"/>
                </a:cubicBezTo>
                <a:cubicBezTo>
                  <a:pt x="3359539" y="2145772"/>
                  <a:pt x="3359569" y="2146686"/>
                  <a:pt x="3359569" y="2147805"/>
                </a:cubicBezTo>
                <a:cubicBezTo>
                  <a:pt x="3359569" y="2148865"/>
                  <a:pt x="3359525" y="2149808"/>
                  <a:pt x="3359437" y="2150633"/>
                </a:cubicBezTo>
                <a:cubicBezTo>
                  <a:pt x="3359348" y="2151457"/>
                  <a:pt x="3359215" y="2152149"/>
                  <a:pt x="3359039" y="2152709"/>
                </a:cubicBezTo>
                <a:cubicBezTo>
                  <a:pt x="3358861" y="2153269"/>
                  <a:pt x="3358612" y="2153681"/>
                  <a:pt x="3358288" y="2153946"/>
                </a:cubicBezTo>
                <a:cubicBezTo>
                  <a:pt x="3357963" y="2154211"/>
                  <a:pt x="3357595" y="2154344"/>
                  <a:pt x="3357183" y="2154344"/>
                </a:cubicBezTo>
                <a:cubicBezTo>
                  <a:pt x="3356535" y="2154344"/>
                  <a:pt x="3355519" y="2153932"/>
                  <a:pt x="3354134" y="2153107"/>
                </a:cubicBezTo>
                <a:cubicBezTo>
                  <a:pt x="3352750" y="2152282"/>
                  <a:pt x="3351056" y="2151354"/>
                  <a:pt x="3349053" y="2150323"/>
                </a:cubicBezTo>
                <a:cubicBezTo>
                  <a:pt x="3347050" y="2149292"/>
                  <a:pt x="3344679" y="2148350"/>
                  <a:pt x="3341941" y="2147496"/>
                </a:cubicBezTo>
                <a:cubicBezTo>
                  <a:pt x="3339201" y="2146641"/>
                  <a:pt x="3336123" y="2146214"/>
                  <a:pt x="3332706" y="2146214"/>
                </a:cubicBezTo>
                <a:cubicBezTo>
                  <a:pt x="3329525" y="2146214"/>
                  <a:pt x="3326756" y="2146641"/>
                  <a:pt x="3324399" y="2147496"/>
                </a:cubicBezTo>
                <a:cubicBezTo>
                  <a:pt x="3322043" y="2148350"/>
                  <a:pt x="3320099" y="2149484"/>
                  <a:pt x="3318567" y="2150897"/>
                </a:cubicBezTo>
                <a:cubicBezTo>
                  <a:pt x="3317035" y="2152312"/>
                  <a:pt x="3315888" y="2153990"/>
                  <a:pt x="3315121" y="2155935"/>
                </a:cubicBezTo>
                <a:cubicBezTo>
                  <a:pt x="3314356" y="2157878"/>
                  <a:pt x="3313972" y="2159940"/>
                  <a:pt x="3313972" y="2162120"/>
                </a:cubicBezTo>
                <a:cubicBezTo>
                  <a:pt x="3313972" y="2165302"/>
                  <a:pt x="3314709" y="2168041"/>
                  <a:pt x="3316182" y="2170338"/>
                </a:cubicBezTo>
                <a:cubicBezTo>
                  <a:pt x="3317654" y="2172636"/>
                  <a:pt x="3319613" y="2174668"/>
                  <a:pt x="3322058" y="2176436"/>
                </a:cubicBezTo>
                <a:cubicBezTo>
                  <a:pt x="3324503" y="2178203"/>
                  <a:pt x="3327287" y="2179823"/>
                  <a:pt x="3330409" y="2181296"/>
                </a:cubicBezTo>
                <a:cubicBezTo>
                  <a:pt x="3333532" y="2182768"/>
                  <a:pt x="3336712" y="2184256"/>
                  <a:pt x="3339952" y="2185758"/>
                </a:cubicBezTo>
                <a:cubicBezTo>
                  <a:pt x="3343192" y="2187261"/>
                  <a:pt x="3346373" y="2188910"/>
                  <a:pt x="3349496" y="2190707"/>
                </a:cubicBezTo>
                <a:cubicBezTo>
                  <a:pt x="3352617" y="2192504"/>
                  <a:pt x="3355401" y="2194624"/>
                  <a:pt x="3357845" y="2197069"/>
                </a:cubicBezTo>
                <a:cubicBezTo>
                  <a:pt x="3360291" y="2199514"/>
                  <a:pt x="3362264" y="2202401"/>
                  <a:pt x="3363766" y="2205729"/>
                </a:cubicBezTo>
                <a:cubicBezTo>
                  <a:pt x="3365268" y="2209058"/>
                  <a:pt x="3366020" y="2212990"/>
                  <a:pt x="3366020" y="2217526"/>
                </a:cubicBezTo>
                <a:cubicBezTo>
                  <a:pt x="3366020" y="2222887"/>
                  <a:pt x="3365033" y="2227659"/>
                  <a:pt x="3363060" y="2231841"/>
                </a:cubicBezTo>
                <a:cubicBezTo>
                  <a:pt x="3361085" y="2236024"/>
                  <a:pt x="3358347" y="2239574"/>
                  <a:pt x="3354841" y="2242489"/>
                </a:cubicBezTo>
                <a:cubicBezTo>
                  <a:pt x="3351335" y="2245406"/>
                  <a:pt x="3347213" y="2247600"/>
                  <a:pt x="3342470" y="2249073"/>
                </a:cubicBezTo>
                <a:cubicBezTo>
                  <a:pt x="3337728" y="2250546"/>
                  <a:pt x="3332618" y="2251282"/>
                  <a:pt x="3327139" y="2251282"/>
                </a:cubicBezTo>
                <a:cubicBezTo>
                  <a:pt x="3323310" y="2251282"/>
                  <a:pt x="3319761" y="2250958"/>
                  <a:pt x="3316491" y="2250310"/>
                </a:cubicBezTo>
                <a:cubicBezTo>
                  <a:pt x="3313222" y="2249662"/>
                  <a:pt x="3310305" y="2248867"/>
                  <a:pt x="3307742" y="2247924"/>
                </a:cubicBezTo>
                <a:cubicBezTo>
                  <a:pt x="3305180" y="2246982"/>
                  <a:pt x="3303030" y="2246010"/>
                  <a:pt x="3301292" y="2245008"/>
                </a:cubicBezTo>
                <a:cubicBezTo>
                  <a:pt x="3299553" y="2244007"/>
                  <a:pt x="3298346" y="2243152"/>
                  <a:pt x="3297669" y="2242445"/>
                </a:cubicBezTo>
                <a:cubicBezTo>
                  <a:pt x="3296991" y="2241739"/>
                  <a:pt x="3296491" y="2240840"/>
                  <a:pt x="3296166" y="2239750"/>
                </a:cubicBezTo>
                <a:cubicBezTo>
                  <a:pt x="3295842" y="2238660"/>
                  <a:pt x="3295681" y="2237203"/>
                  <a:pt x="3295681" y="2235376"/>
                </a:cubicBezTo>
                <a:cubicBezTo>
                  <a:pt x="3295681" y="2234080"/>
                  <a:pt x="3295739" y="2233005"/>
                  <a:pt x="3295857" y="2232151"/>
                </a:cubicBezTo>
                <a:cubicBezTo>
                  <a:pt x="3295974" y="2231297"/>
                  <a:pt x="3296151" y="2230604"/>
                  <a:pt x="3296387" y="2230074"/>
                </a:cubicBezTo>
                <a:cubicBezTo>
                  <a:pt x="3296623" y="2229544"/>
                  <a:pt x="3296918" y="2229176"/>
                  <a:pt x="3297271" y="2228970"/>
                </a:cubicBezTo>
                <a:cubicBezTo>
                  <a:pt x="3297624" y="2228763"/>
                  <a:pt x="3298037" y="2228660"/>
                  <a:pt x="3298509" y="2228660"/>
                </a:cubicBezTo>
                <a:cubicBezTo>
                  <a:pt x="3299333" y="2228660"/>
                  <a:pt x="3300496" y="2229161"/>
                  <a:pt x="3301999" y="2230162"/>
                </a:cubicBezTo>
                <a:cubicBezTo>
                  <a:pt x="3303501" y="2231164"/>
                  <a:pt x="3305429" y="2232254"/>
                  <a:pt x="3307786" y="2233432"/>
                </a:cubicBezTo>
                <a:cubicBezTo>
                  <a:pt x="3310143" y="2234610"/>
                  <a:pt x="3312985" y="2235715"/>
                  <a:pt x="3316314" y="2236746"/>
                </a:cubicBezTo>
                <a:cubicBezTo>
                  <a:pt x="3319643" y="2237777"/>
                  <a:pt x="3323486" y="2238292"/>
                  <a:pt x="3327845" y="2238292"/>
                </a:cubicBezTo>
                <a:cubicBezTo>
                  <a:pt x="3331145" y="2238292"/>
                  <a:pt x="3334164" y="2237850"/>
                  <a:pt x="3336903" y="2236967"/>
                </a:cubicBezTo>
                <a:cubicBezTo>
                  <a:pt x="3339643" y="2236083"/>
                  <a:pt x="3342000" y="2234831"/>
                  <a:pt x="3343973" y="2233211"/>
                </a:cubicBezTo>
                <a:cubicBezTo>
                  <a:pt x="3345946" y="2231591"/>
                  <a:pt x="3347463" y="2229603"/>
                  <a:pt x="3348523" y="2227246"/>
                </a:cubicBezTo>
                <a:cubicBezTo>
                  <a:pt x="3349583" y="2224890"/>
                  <a:pt x="3350114" y="2222209"/>
                  <a:pt x="3350114" y="2219205"/>
                </a:cubicBezTo>
                <a:cubicBezTo>
                  <a:pt x="3350114" y="2215965"/>
                  <a:pt x="3349378" y="2213196"/>
                  <a:pt x="3347905" y="2210898"/>
                </a:cubicBezTo>
                <a:cubicBezTo>
                  <a:pt x="3346432" y="2208601"/>
                  <a:pt x="3344487" y="2206583"/>
                  <a:pt x="3342073" y="2204846"/>
                </a:cubicBezTo>
                <a:cubicBezTo>
                  <a:pt x="3339657" y="2203108"/>
                  <a:pt x="3336903" y="2201517"/>
                  <a:pt x="3333811" y="2200073"/>
                </a:cubicBezTo>
                <a:cubicBezTo>
                  <a:pt x="3330718" y="2198630"/>
                  <a:pt x="3327551" y="2197158"/>
                  <a:pt x="3324312" y="2195655"/>
                </a:cubicBezTo>
                <a:cubicBezTo>
                  <a:pt x="3321071" y="2194153"/>
                  <a:pt x="3317919" y="2192489"/>
                  <a:pt x="3314855" y="2190662"/>
                </a:cubicBezTo>
                <a:cubicBezTo>
                  <a:pt x="3311793" y="2188836"/>
                  <a:pt x="3309053" y="2186686"/>
                  <a:pt x="3306638" y="2184212"/>
                </a:cubicBezTo>
                <a:cubicBezTo>
                  <a:pt x="3304223" y="2181738"/>
                  <a:pt x="3302264" y="2178836"/>
                  <a:pt x="3300762" y="2175508"/>
                </a:cubicBezTo>
                <a:cubicBezTo>
                  <a:pt x="3299260" y="2172180"/>
                  <a:pt x="3298509" y="2168188"/>
                  <a:pt x="3298509" y="2163534"/>
                </a:cubicBezTo>
                <a:cubicBezTo>
                  <a:pt x="3298509" y="2158762"/>
                  <a:pt x="3299377" y="2154506"/>
                  <a:pt x="3301115" y="2150765"/>
                </a:cubicBezTo>
                <a:cubicBezTo>
                  <a:pt x="3302853" y="2147024"/>
                  <a:pt x="3305268" y="2143887"/>
                  <a:pt x="3308362" y="2141355"/>
                </a:cubicBezTo>
                <a:cubicBezTo>
                  <a:pt x="3311454" y="2138821"/>
                  <a:pt x="3315136" y="2136891"/>
                  <a:pt x="3319407" y="2135566"/>
                </a:cubicBezTo>
                <a:cubicBezTo>
                  <a:pt x="3323678" y="2134241"/>
                  <a:pt x="3328288" y="2133578"/>
                  <a:pt x="3333237" y="2133578"/>
                </a:cubicBezTo>
                <a:close/>
                <a:moveTo>
                  <a:pt x="2866506" y="2133578"/>
                </a:moveTo>
                <a:cubicBezTo>
                  <a:pt x="2869040" y="2133578"/>
                  <a:pt x="2871587" y="2133799"/>
                  <a:pt x="2874151" y="2134241"/>
                </a:cubicBezTo>
                <a:cubicBezTo>
                  <a:pt x="2876713" y="2134682"/>
                  <a:pt x="2879128" y="2135272"/>
                  <a:pt x="2881397" y="2136008"/>
                </a:cubicBezTo>
                <a:cubicBezTo>
                  <a:pt x="2883665" y="2136744"/>
                  <a:pt x="2885684" y="2137569"/>
                  <a:pt x="2887448" y="2138482"/>
                </a:cubicBezTo>
                <a:cubicBezTo>
                  <a:pt x="2889217" y="2139395"/>
                  <a:pt x="2890380" y="2140132"/>
                  <a:pt x="2890939" y="2140691"/>
                </a:cubicBezTo>
                <a:cubicBezTo>
                  <a:pt x="2891499" y="2141251"/>
                  <a:pt x="2891867" y="2141693"/>
                  <a:pt x="2892044" y="2142017"/>
                </a:cubicBezTo>
                <a:cubicBezTo>
                  <a:pt x="2892221" y="2142341"/>
                  <a:pt x="2892367" y="2142754"/>
                  <a:pt x="2892487" y="2143254"/>
                </a:cubicBezTo>
                <a:cubicBezTo>
                  <a:pt x="2892603" y="2143755"/>
                  <a:pt x="2892692" y="2144359"/>
                  <a:pt x="2892752" y="2145065"/>
                </a:cubicBezTo>
                <a:cubicBezTo>
                  <a:pt x="2892810" y="2145772"/>
                  <a:pt x="2892838" y="2146686"/>
                  <a:pt x="2892838" y="2147805"/>
                </a:cubicBezTo>
                <a:cubicBezTo>
                  <a:pt x="2892838" y="2148865"/>
                  <a:pt x="2892795" y="2149808"/>
                  <a:pt x="2892706" y="2150633"/>
                </a:cubicBezTo>
                <a:cubicBezTo>
                  <a:pt x="2892619" y="2151457"/>
                  <a:pt x="2892487" y="2152149"/>
                  <a:pt x="2892309" y="2152709"/>
                </a:cubicBezTo>
                <a:cubicBezTo>
                  <a:pt x="2892132" y="2153269"/>
                  <a:pt x="2891883" y="2153681"/>
                  <a:pt x="2891558" y="2153946"/>
                </a:cubicBezTo>
                <a:cubicBezTo>
                  <a:pt x="2891233" y="2154211"/>
                  <a:pt x="2890868" y="2154344"/>
                  <a:pt x="2890454" y="2154344"/>
                </a:cubicBezTo>
                <a:cubicBezTo>
                  <a:pt x="2889806" y="2154344"/>
                  <a:pt x="2888790" y="2153932"/>
                  <a:pt x="2887406" y="2153107"/>
                </a:cubicBezTo>
                <a:cubicBezTo>
                  <a:pt x="2886021" y="2152282"/>
                  <a:pt x="2884328" y="2151354"/>
                  <a:pt x="2882324" y="2150323"/>
                </a:cubicBezTo>
                <a:cubicBezTo>
                  <a:pt x="2880322" y="2149292"/>
                  <a:pt x="2877951" y="2148350"/>
                  <a:pt x="2875211" y="2147496"/>
                </a:cubicBezTo>
                <a:cubicBezTo>
                  <a:pt x="2872471" y="2146641"/>
                  <a:pt x="2869393" y="2146214"/>
                  <a:pt x="2865975" y="2146214"/>
                </a:cubicBezTo>
                <a:cubicBezTo>
                  <a:pt x="2862794" y="2146214"/>
                  <a:pt x="2860024" y="2146641"/>
                  <a:pt x="2857669" y="2147496"/>
                </a:cubicBezTo>
                <a:cubicBezTo>
                  <a:pt x="2855311" y="2148350"/>
                  <a:pt x="2853369" y="2149484"/>
                  <a:pt x="2851837" y="2150897"/>
                </a:cubicBezTo>
                <a:cubicBezTo>
                  <a:pt x="2850305" y="2152312"/>
                  <a:pt x="2849157" y="2153990"/>
                  <a:pt x="2848389" y="2155935"/>
                </a:cubicBezTo>
                <a:cubicBezTo>
                  <a:pt x="2847626" y="2157878"/>
                  <a:pt x="2847242" y="2159940"/>
                  <a:pt x="2847242" y="2162120"/>
                </a:cubicBezTo>
                <a:cubicBezTo>
                  <a:pt x="2847242" y="2165302"/>
                  <a:pt x="2847978" y="2168041"/>
                  <a:pt x="2849451" y="2170338"/>
                </a:cubicBezTo>
                <a:cubicBezTo>
                  <a:pt x="2850924" y="2172636"/>
                  <a:pt x="2852882" y="2174668"/>
                  <a:pt x="2855325" y="2176436"/>
                </a:cubicBezTo>
                <a:cubicBezTo>
                  <a:pt x="2857771" y="2178203"/>
                  <a:pt x="2860555" y="2179823"/>
                  <a:pt x="2863678" y="2181296"/>
                </a:cubicBezTo>
                <a:cubicBezTo>
                  <a:pt x="2866800" y="2182768"/>
                  <a:pt x="2869983" y="2184256"/>
                  <a:pt x="2873222" y="2185758"/>
                </a:cubicBezTo>
                <a:cubicBezTo>
                  <a:pt x="2876463" y="2187261"/>
                  <a:pt x="2879645" y="2188910"/>
                  <a:pt x="2882767" y="2190707"/>
                </a:cubicBezTo>
                <a:cubicBezTo>
                  <a:pt x="2885887" y="2192504"/>
                  <a:pt x="2888672" y="2194624"/>
                  <a:pt x="2891116" y="2197069"/>
                </a:cubicBezTo>
                <a:cubicBezTo>
                  <a:pt x="2893559" y="2199514"/>
                  <a:pt x="2895531" y="2202401"/>
                  <a:pt x="2897036" y="2205729"/>
                </a:cubicBezTo>
                <a:cubicBezTo>
                  <a:pt x="2898540" y="2209058"/>
                  <a:pt x="2899289" y="2212990"/>
                  <a:pt x="2899289" y="2217526"/>
                </a:cubicBezTo>
                <a:cubicBezTo>
                  <a:pt x="2899289" y="2222887"/>
                  <a:pt x="2898301" y="2227659"/>
                  <a:pt x="2896329" y="2231841"/>
                </a:cubicBezTo>
                <a:cubicBezTo>
                  <a:pt x="2894356" y="2236024"/>
                  <a:pt x="2891617" y="2239574"/>
                  <a:pt x="2888113" y="2242489"/>
                </a:cubicBezTo>
                <a:cubicBezTo>
                  <a:pt x="2884608" y="2245406"/>
                  <a:pt x="2880484" y="2247600"/>
                  <a:pt x="2875742" y="2249073"/>
                </a:cubicBezTo>
                <a:cubicBezTo>
                  <a:pt x="2870999" y="2250546"/>
                  <a:pt x="2865887" y="2251282"/>
                  <a:pt x="2860407" y="2251282"/>
                </a:cubicBezTo>
                <a:cubicBezTo>
                  <a:pt x="2856580" y="2251282"/>
                  <a:pt x="2853028" y="2250958"/>
                  <a:pt x="2849762" y="2250310"/>
                </a:cubicBezTo>
                <a:cubicBezTo>
                  <a:pt x="2846492" y="2249662"/>
                  <a:pt x="2843576" y="2248867"/>
                  <a:pt x="2841017" y="2247924"/>
                </a:cubicBezTo>
                <a:cubicBezTo>
                  <a:pt x="2838451" y="2246982"/>
                  <a:pt x="2836298" y="2246010"/>
                  <a:pt x="2834562" y="2245008"/>
                </a:cubicBezTo>
                <a:cubicBezTo>
                  <a:pt x="2832825" y="2244007"/>
                  <a:pt x="2831616" y="2243152"/>
                  <a:pt x="2830939" y="2242445"/>
                </a:cubicBezTo>
                <a:cubicBezTo>
                  <a:pt x="2830260" y="2241739"/>
                  <a:pt x="2829761" y="2240840"/>
                  <a:pt x="2829436" y="2239750"/>
                </a:cubicBezTo>
                <a:cubicBezTo>
                  <a:pt x="2829112" y="2238660"/>
                  <a:pt x="2828950" y="2237203"/>
                  <a:pt x="2828950" y="2235376"/>
                </a:cubicBezTo>
                <a:cubicBezTo>
                  <a:pt x="2828950" y="2234080"/>
                  <a:pt x="2829009" y="2233005"/>
                  <a:pt x="2829127" y="2232151"/>
                </a:cubicBezTo>
                <a:cubicBezTo>
                  <a:pt x="2829245" y="2231297"/>
                  <a:pt x="2829421" y="2230604"/>
                  <a:pt x="2829658" y="2230074"/>
                </a:cubicBezTo>
                <a:cubicBezTo>
                  <a:pt x="2829894" y="2229544"/>
                  <a:pt x="2830188" y="2229176"/>
                  <a:pt x="2830541" y="2228970"/>
                </a:cubicBezTo>
                <a:cubicBezTo>
                  <a:pt x="2830894" y="2228763"/>
                  <a:pt x="2831305" y="2228660"/>
                  <a:pt x="2831777" y="2228660"/>
                </a:cubicBezTo>
                <a:cubicBezTo>
                  <a:pt x="2832603" y="2228660"/>
                  <a:pt x="2833766" y="2229161"/>
                  <a:pt x="2835269" y="2230162"/>
                </a:cubicBezTo>
                <a:cubicBezTo>
                  <a:pt x="2836772" y="2231164"/>
                  <a:pt x="2838698" y="2232254"/>
                  <a:pt x="2841059" y="2233432"/>
                </a:cubicBezTo>
                <a:cubicBezTo>
                  <a:pt x="2843415" y="2234610"/>
                  <a:pt x="2846258" y="2235715"/>
                  <a:pt x="2849582" y="2236746"/>
                </a:cubicBezTo>
                <a:cubicBezTo>
                  <a:pt x="2852912" y="2237777"/>
                  <a:pt x="2856756" y="2238292"/>
                  <a:pt x="2861114" y="2238292"/>
                </a:cubicBezTo>
                <a:cubicBezTo>
                  <a:pt x="2864415" y="2238292"/>
                  <a:pt x="2867434" y="2237850"/>
                  <a:pt x="2870174" y="2236967"/>
                </a:cubicBezTo>
                <a:cubicBezTo>
                  <a:pt x="2872913" y="2236083"/>
                  <a:pt x="2875271" y="2234831"/>
                  <a:pt x="2877244" y="2233211"/>
                </a:cubicBezTo>
                <a:cubicBezTo>
                  <a:pt x="2879216" y="2231591"/>
                  <a:pt x="2880735" y="2229603"/>
                  <a:pt x="2881794" y="2227246"/>
                </a:cubicBezTo>
                <a:cubicBezTo>
                  <a:pt x="2882855" y="2224890"/>
                  <a:pt x="2883386" y="2222209"/>
                  <a:pt x="2883386" y="2219205"/>
                </a:cubicBezTo>
                <a:cubicBezTo>
                  <a:pt x="2883386" y="2215965"/>
                  <a:pt x="2882649" y="2213196"/>
                  <a:pt x="2881177" y="2210898"/>
                </a:cubicBezTo>
                <a:cubicBezTo>
                  <a:pt x="2879703" y="2208601"/>
                  <a:pt x="2877759" y="2206583"/>
                  <a:pt x="2875344" y="2204846"/>
                </a:cubicBezTo>
                <a:cubicBezTo>
                  <a:pt x="2872928" y="2203108"/>
                  <a:pt x="2870174" y="2201517"/>
                  <a:pt x="2867080" y="2200073"/>
                </a:cubicBezTo>
                <a:cubicBezTo>
                  <a:pt x="2863987" y="2198630"/>
                  <a:pt x="2860819" y="2197158"/>
                  <a:pt x="2857580" y="2195655"/>
                </a:cubicBezTo>
                <a:cubicBezTo>
                  <a:pt x="2854341" y="2194153"/>
                  <a:pt x="2851187" y="2192489"/>
                  <a:pt x="2848128" y="2190662"/>
                </a:cubicBezTo>
                <a:cubicBezTo>
                  <a:pt x="2845065" y="2188836"/>
                  <a:pt x="2842329" y="2186686"/>
                  <a:pt x="2839912" y="2184212"/>
                </a:cubicBezTo>
                <a:cubicBezTo>
                  <a:pt x="2837491" y="2181738"/>
                  <a:pt x="2835535" y="2178836"/>
                  <a:pt x="2834032" y="2175508"/>
                </a:cubicBezTo>
                <a:cubicBezTo>
                  <a:pt x="2832527" y="2172180"/>
                  <a:pt x="2831777" y="2168188"/>
                  <a:pt x="2831777" y="2163534"/>
                </a:cubicBezTo>
                <a:cubicBezTo>
                  <a:pt x="2831777" y="2158762"/>
                  <a:pt x="2832647" y="2154506"/>
                  <a:pt x="2834386" y="2150765"/>
                </a:cubicBezTo>
                <a:cubicBezTo>
                  <a:pt x="2836124" y="2147024"/>
                  <a:pt x="2838542" y="2143887"/>
                  <a:pt x="2841632" y="2141355"/>
                </a:cubicBezTo>
                <a:cubicBezTo>
                  <a:pt x="2844729" y="2138821"/>
                  <a:pt x="2848406" y="2136891"/>
                  <a:pt x="2852679" y="2135566"/>
                </a:cubicBezTo>
                <a:cubicBezTo>
                  <a:pt x="2856947" y="2134241"/>
                  <a:pt x="2861557" y="2133578"/>
                  <a:pt x="2866506" y="2133578"/>
                </a:cubicBezTo>
                <a:close/>
                <a:moveTo>
                  <a:pt x="2390254" y="2133578"/>
                </a:moveTo>
                <a:cubicBezTo>
                  <a:pt x="2392788" y="2133578"/>
                  <a:pt x="2395336" y="2133799"/>
                  <a:pt x="2397899" y="2134241"/>
                </a:cubicBezTo>
                <a:cubicBezTo>
                  <a:pt x="2400461" y="2134682"/>
                  <a:pt x="2402877" y="2135272"/>
                  <a:pt x="2405145" y="2136008"/>
                </a:cubicBezTo>
                <a:cubicBezTo>
                  <a:pt x="2407413" y="2136744"/>
                  <a:pt x="2409431" y="2137569"/>
                  <a:pt x="2411198" y="2138482"/>
                </a:cubicBezTo>
                <a:cubicBezTo>
                  <a:pt x="2412966" y="2139395"/>
                  <a:pt x="2414128" y="2140132"/>
                  <a:pt x="2414690" y="2140691"/>
                </a:cubicBezTo>
                <a:cubicBezTo>
                  <a:pt x="2415249" y="2141251"/>
                  <a:pt x="2415617" y="2141693"/>
                  <a:pt x="2415793" y="2142017"/>
                </a:cubicBezTo>
                <a:cubicBezTo>
                  <a:pt x="2415970" y="2142341"/>
                  <a:pt x="2416117" y="2142754"/>
                  <a:pt x="2416235" y="2143254"/>
                </a:cubicBezTo>
                <a:cubicBezTo>
                  <a:pt x="2416354" y="2143755"/>
                  <a:pt x="2416442" y="2144359"/>
                  <a:pt x="2416500" y="2145065"/>
                </a:cubicBezTo>
                <a:cubicBezTo>
                  <a:pt x="2416561" y="2145772"/>
                  <a:pt x="2416589" y="2146686"/>
                  <a:pt x="2416589" y="2147805"/>
                </a:cubicBezTo>
                <a:cubicBezTo>
                  <a:pt x="2416589" y="2148865"/>
                  <a:pt x="2416545" y="2149808"/>
                  <a:pt x="2416456" y="2150633"/>
                </a:cubicBezTo>
                <a:cubicBezTo>
                  <a:pt x="2416368" y="2151457"/>
                  <a:pt x="2416235" y="2152149"/>
                  <a:pt x="2416058" y="2152709"/>
                </a:cubicBezTo>
                <a:cubicBezTo>
                  <a:pt x="2415883" y="2153269"/>
                  <a:pt x="2415632" y="2153681"/>
                  <a:pt x="2415308" y="2153946"/>
                </a:cubicBezTo>
                <a:cubicBezTo>
                  <a:pt x="2414984" y="2154211"/>
                  <a:pt x="2414616" y="2154344"/>
                  <a:pt x="2414202" y="2154344"/>
                </a:cubicBezTo>
                <a:cubicBezTo>
                  <a:pt x="2413555" y="2154344"/>
                  <a:pt x="2412540" y="2153932"/>
                  <a:pt x="2411154" y="2153107"/>
                </a:cubicBezTo>
                <a:cubicBezTo>
                  <a:pt x="2409770" y="2152282"/>
                  <a:pt x="2408076" y="2151354"/>
                  <a:pt x="2406073" y="2150323"/>
                </a:cubicBezTo>
                <a:cubicBezTo>
                  <a:pt x="2404069" y="2149292"/>
                  <a:pt x="2401699" y="2148350"/>
                  <a:pt x="2398959" y="2147496"/>
                </a:cubicBezTo>
                <a:cubicBezTo>
                  <a:pt x="2396220" y="2146641"/>
                  <a:pt x="2393141" y="2146214"/>
                  <a:pt x="2389724" y="2146214"/>
                </a:cubicBezTo>
                <a:cubicBezTo>
                  <a:pt x="2386544" y="2146214"/>
                  <a:pt x="2383773" y="2146641"/>
                  <a:pt x="2381418" y="2147496"/>
                </a:cubicBezTo>
                <a:cubicBezTo>
                  <a:pt x="2379063" y="2148350"/>
                  <a:pt x="2377118" y="2149484"/>
                  <a:pt x="2375586" y="2150897"/>
                </a:cubicBezTo>
                <a:cubicBezTo>
                  <a:pt x="2374054" y="2152312"/>
                  <a:pt x="2372906" y="2153990"/>
                  <a:pt x="2372140" y="2155935"/>
                </a:cubicBezTo>
                <a:cubicBezTo>
                  <a:pt x="2371374" y="2157878"/>
                  <a:pt x="2370992" y="2159940"/>
                  <a:pt x="2370992" y="2162120"/>
                </a:cubicBezTo>
                <a:cubicBezTo>
                  <a:pt x="2370992" y="2165302"/>
                  <a:pt x="2371727" y="2168041"/>
                  <a:pt x="2373201" y="2170338"/>
                </a:cubicBezTo>
                <a:cubicBezTo>
                  <a:pt x="2374672" y="2172636"/>
                  <a:pt x="2376632" y="2174668"/>
                  <a:pt x="2379076" y="2176436"/>
                </a:cubicBezTo>
                <a:cubicBezTo>
                  <a:pt x="2381520" y="2178203"/>
                  <a:pt x="2384305" y="2179823"/>
                  <a:pt x="2387427" y="2181296"/>
                </a:cubicBezTo>
                <a:cubicBezTo>
                  <a:pt x="2390550" y="2182768"/>
                  <a:pt x="2393730" y="2184256"/>
                  <a:pt x="2396971" y="2185758"/>
                </a:cubicBezTo>
                <a:cubicBezTo>
                  <a:pt x="2400212" y="2187261"/>
                  <a:pt x="2403392" y="2188910"/>
                  <a:pt x="2406514" y="2190707"/>
                </a:cubicBezTo>
                <a:cubicBezTo>
                  <a:pt x="2409636" y="2192504"/>
                  <a:pt x="2412420" y="2194624"/>
                  <a:pt x="2414865" y="2197069"/>
                </a:cubicBezTo>
                <a:cubicBezTo>
                  <a:pt x="2417311" y="2199514"/>
                  <a:pt x="2419285" y="2202401"/>
                  <a:pt x="2420788" y="2205729"/>
                </a:cubicBezTo>
                <a:cubicBezTo>
                  <a:pt x="2422288" y="2209058"/>
                  <a:pt x="2423041" y="2212990"/>
                  <a:pt x="2423041" y="2217526"/>
                </a:cubicBezTo>
                <a:cubicBezTo>
                  <a:pt x="2423041" y="2222887"/>
                  <a:pt x="2422053" y="2227659"/>
                  <a:pt x="2420080" y="2231841"/>
                </a:cubicBezTo>
                <a:cubicBezTo>
                  <a:pt x="2418106" y="2236024"/>
                  <a:pt x="2415366" y="2239574"/>
                  <a:pt x="2411861" y="2242489"/>
                </a:cubicBezTo>
                <a:cubicBezTo>
                  <a:pt x="2408355" y="2245406"/>
                  <a:pt x="2404232" y="2247600"/>
                  <a:pt x="2399490" y="2249073"/>
                </a:cubicBezTo>
                <a:cubicBezTo>
                  <a:pt x="2394747" y="2250546"/>
                  <a:pt x="2389636" y="2251282"/>
                  <a:pt x="2384157" y="2251282"/>
                </a:cubicBezTo>
                <a:cubicBezTo>
                  <a:pt x="2380328" y="2251282"/>
                  <a:pt x="2376779" y="2250958"/>
                  <a:pt x="2373510" y="2250310"/>
                </a:cubicBezTo>
                <a:cubicBezTo>
                  <a:pt x="2370240" y="2249662"/>
                  <a:pt x="2367324" y="2248867"/>
                  <a:pt x="2364762" y="2247924"/>
                </a:cubicBezTo>
                <a:cubicBezTo>
                  <a:pt x="2362201" y="2246982"/>
                  <a:pt x="2360049" y="2246010"/>
                  <a:pt x="2358313" y="2245008"/>
                </a:cubicBezTo>
                <a:cubicBezTo>
                  <a:pt x="2356575" y="2244007"/>
                  <a:pt x="2355367" y="2243152"/>
                  <a:pt x="2354689" y="2242445"/>
                </a:cubicBezTo>
                <a:cubicBezTo>
                  <a:pt x="2354011" y="2241739"/>
                  <a:pt x="2353512" y="2240840"/>
                  <a:pt x="2353188" y="2239750"/>
                </a:cubicBezTo>
                <a:cubicBezTo>
                  <a:pt x="2352864" y="2238660"/>
                  <a:pt x="2352700" y="2237203"/>
                  <a:pt x="2352700" y="2235376"/>
                </a:cubicBezTo>
                <a:cubicBezTo>
                  <a:pt x="2352700" y="2234080"/>
                  <a:pt x="2352761" y="2233005"/>
                  <a:pt x="2352878" y="2232151"/>
                </a:cubicBezTo>
                <a:cubicBezTo>
                  <a:pt x="2352996" y="2231297"/>
                  <a:pt x="2353174" y="2230604"/>
                  <a:pt x="2353408" y="2230074"/>
                </a:cubicBezTo>
                <a:cubicBezTo>
                  <a:pt x="2353642" y="2229544"/>
                  <a:pt x="2353938" y="2229176"/>
                  <a:pt x="2354293" y="2228970"/>
                </a:cubicBezTo>
                <a:cubicBezTo>
                  <a:pt x="2354646" y="2228763"/>
                  <a:pt x="2355057" y="2228660"/>
                  <a:pt x="2355529" y="2228660"/>
                </a:cubicBezTo>
                <a:cubicBezTo>
                  <a:pt x="2356352" y="2228660"/>
                  <a:pt x="2357518" y="2229161"/>
                  <a:pt x="2359019" y="2230162"/>
                </a:cubicBezTo>
                <a:cubicBezTo>
                  <a:pt x="2360522" y="2231164"/>
                  <a:pt x="2362450" y="2232254"/>
                  <a:pt x="2364806" y="2233432"/>
                </a:cubicBezTo>
                <a:cubicBezTo>
                  <a:pt x="2367164" y="2234610"/>
                  <a:pt x="2370004" y="2235715"/>
                  <a:pt x="2373332" y="2236746"/>
                </a:cubicBezTo>
                <a:cubicBezTo>
                  <a:pt x="2376661" y="2237777"/>
                  <a:pt x="2380505" y="2238292"/>
                  <a:pt x="2384864" y="2238292"/>
                </a:cubicBezTo>
                <a:cubicBezTo>
                  <a:pt x="2388164" y="2238292"/>
                  <a:pt x="2391183" y="2237850"/>
                  <a:pt x="2393922" y="2236967"/>
                </a:cubicBezTo>
                <a:cubicBezTo>
                  <a:pt x="2396661" y="2236083"/>
                  <a:pt x="2399018" y="2234831"/>
                  <a:pt x="2400991" y="2233211"/>
                </a:cubicBezTo>
                <a:cubicBezTo>
                  <a:pt x="2402965" y="2231591"/>
                  <a:pt x="2404482" y="2229603"/>
                  <a:pt x="2405543" y="2227246"/>
                </a:cubicBezTo>
                <a:cubicBezTo>
                  <a:pt x="2406603" y="2224890"/>
                  <a:pt x="2407134" y="2222209"/>
                  <a:pt x="2407134" y="2219205"/>
                </a:cubicBezTo>
                <a:cubicBezTo>
                  <a:pt x="2407134" y="2215965"/>
                  <a:pt x="2406397" y="2213196"/>
                  <a:pt x="2404924" y="2210898"/>
                </a:cubicBezTo>
                <a:cubicBezTo>
                  <a:pt x="2403452" y="2208601"/>
                  <a:pt x="2401507" y="2206583"/>
                  <a:pt x="2399092" y="2204846"/>
                </a:cubicBezTo>
                <a:cubicBezTo>
                  <a:pt x="2396677" y="2203108"/>
                  <a:pt x="2393922" y="2201517"/>
                  <a:pt x="2390829" y="2200073"/>
                </a:cubicBezTo>
                <a:cubicBezTo>
                  <a:pt x="2387736" y="2198630"/>
                  <a:pt x="2384570" y="2197158"/>
                  <a:pt x="2381329" y="2195655"/>
                </a:cubicBezTo>
                <a:cubicBezTo>
                  <a:pt x="2378090" y="2194153"/>
                  <a:pt x="2374937" y="2192489"/>
                  <a:pt x="2371874" y="2190662"/>
                </a:cubicBezTo>
                <a:cubicBezTo>
                  <a:pt x="2368811" y="2188836"/>
                  <a:pt x="2366072" y="2186686"/>
                  <a:pt x="2363657" y="2184212"/>
                </a:cubicBezTo>
                <a:cubicBezTo>
                  <a:pt x="2361242" y="2181738"/>
                  <a:pt x="2359284" y="2178836"/>
                  <a:pt x="2357782" y="2175508"/>
                </a:cubicBezTo>
                <a:cubicBezTo>
                  <a:pt x="2356279" y="2172180"/>
                  <a:pt x="2355529" y="2168188"/>
                  <a:pt x="2355529" y="2163534"/>
                </a:cubicBezTo>
                <a:cubicBezTo>
                  <a:pt x="2355529" y="2158762"/>
                  <a:pt x="2356396" y="2154506"/>
                  <a:pt x="2358136" y="2150765"/>
                </a:cubicBezTo>
                <a:cubicBezTo>
                  <a:pt x="2359874" y="2147024"/>
                  <a:pt x="2362289" y="2143887"/>
                  <a:pt x="2365380" y="2141355"/>
                </a:cubicBezTo>
                <a:cubicBezTo>
                  <a:pt x="2368472" y="2138821"/>
                  <a:pt x="2372153" y="2136891"/>
                  <a:pt x="2376425" y="2135566"/>
                </a:cubicBezTo>
                <a:cubicBezTo>
                  <a:pt x="2380696" y="2134241"/>
                  <a:pt x="2385307" y="2133578"/>
                  <a:pt x="2390254" y="2133578"/>
                </a:cubicBezTo>
                <a:close/>
                <a:moveTo>
                  <a:pt x="1923536" y="2133578"/>
                </a:moveTo>
                <a:cubicBezTo>
                  <a:pt x="1926069" y="2133578"/>
                  <a:pt x="1928617" y="2133799"/>
                  <a:pt x="1931180" y="2134241"/>
                </a:cubicBezTo>
                <a:cubicBezTo>
                  <a:pt x="1933743" y="2134682"/>
                  <a:pt x="1936158" y="2135272"/>
                  <a:pt x="1938426" y="2136008"/>
                </a:cubicBezTo>
                <a:cubicBezTo>
                  <a:pt x="1940694" y="2136744"/>
                  <a:pt x="1942711" y="2137569"/>
                  <a:pt x="1944479" y="2138482"/>
                </a:cubicBezTo>
                <a:cubicBezTo>
                  <a:pt x="1946246" y="2139395"/>
                  <a:pt x="1947410" y="2140132"/>
                  <a:pt x="1947969" y="2140691"/>
                </a:cubicBezTo>
                <a:cubicBezTo>
                  <a:pt x="1948529" y="2141251"/>
                  <a:pt x="1948897" y="2141693"/>
                  <a:pt x="1949074" y="2142017"/>
                </a:cubicBezTo>
                <a:cubicBezTo>
                  <a:pt x="1949251" y="2142341"/>
                  <a:pt x="1949398" y="2142754"/>
                  <a:pt x="1949516" y="2143254"/>
                </a:cubicBezTo>
                <a:cubicBezTo>
                  <a:pt x="1949634" y="2143755"/>
                  <a:pt x="1949721" y="2144359"/>
                  <a:pt x="1949781" y="2145065"/>
                </a:cubicBezTo>
                <a:cubicBezTo>
                  <a:pt x="1949840" y="2145772"/>
                  <a:pt x="1949870" y="2146686"/>
                  <a:pt x="1949870" y="2147805"/>
                </a:cubicBezTo>
                <a:cubicBezTo>
                  <a:pt x="1949870" y="2148865"/>
                  <a:pt x="1949825" y="2149808"/>
                  <a:pt x="1949737" y="2150633"/>
                </a:cubicBezTo>
                <a:cubicBezTo>
                  <a:pt x="1949648" y="2151457"/>
                  <a:pt x="1949516" y="2152149"/>
                  <a:pt x="1949339" y="2152709"/>
                </a:cubicBezTo>
                <a:cubicBezTo>
                  <a:pt x="1949162" y="2153269"/>
                  <a:pt x="1948912" y="2153681"/>
                  <a:pt x="1948587" y="2153946"/>
                </a:cubicBezTo>
                <a:cubicBezTo>
                  <a:pt x="1948263" y="2154211"/>
                  <a:pt x="1947895" y="2154344"/>
                  <a:pt x="1947483" y="2154344"/>
                </a:cubicBezTo>
                <a:cubicBezTo>
                  <a:pt x="1946835" y="2154344"/>
                  <a:pt x="1945818" y="2153932"/>
                  <a:pt x="1944435" y="2153107"/>
                </a:cubicBezTo>
                <a:cubicBezTo>
                  <a:pt x="1943050" y="2152282"/>
                  <a:pt x="1941357" y="2151354"/>
                  <a:pt x="1939354" y="2150323"/>
                </a:cubicBezTo>
                <a:cubicBezTo>
                  <a:pt x="1937350" y="2149292"/>
                  <a:pt x="1934979" y="2148350"/>
                  <a:pt x="1932241" y="2147496"/>
                </a:cubicBezTo>
                <a:cubicBezTo>
                  <a:pt x="1929501" y="2146641"/>
                  <a:pt x="1926423" y="2146214"/>
                  <a:pt x="1923006" y="2146214"/>
                </a:cubicBezTo>
                <a:cubicBezTo>
                  <a:pt x="1919824" y="2146214"/>
                  <a:pt x="1917056" y="2146641"/>
                  <a:pt x="1914699" y="2147496"/>
                </a:cubicBezTo>
                <a:cubicBezTo>
                  <a:pt x="1912343" y="2148350"/>
                  <a:pt x="1910399" y="2149484"/>
                  <a:pt x="1908867" y="2150897"/>
                </a:cubicBezTo>
                <a:cubicBezTo>
                  <a:pt x="1907335" y="2152312"/>
                  <a:pt x="1906187" y="2153990"/>
                  <a:pt x="1905421" y="2155935"/>
                </a:cubicBezTo>
                <a:cubicBezTo>
                  <a:pt x="1904655" y="2157878"/>
                  <a:pt x="1904272" y="2159940"/>
                  <a:pt x="1904272" y="2162120"/>
                </a:cubicBezTo>
                <a:cubicBezTo>
                  <a:pt x="1904272" y="2165302"/>
                  <a:pt x="1905009" y="2168041"/>
                  <a:pt x="1906481" y="2170338"/>
                </a:cubicBezTo>
                <a:cubicBezTo>
                  <a:pt x="1907954" y="2172636"/>
                  <a:pt x="1909913" y="2174668"/>
                  <a:pt x="1912358" y="2176436"/>
                </a:cubicBezTo>
                <a:cubicBezTo>
                  <a:pt x="1914803" y="2178203"/>
                  <a:pt x="1917586" y="2179823"/>
                  <a:pt x="1920709" y="2181296"/>
                </a:cubicBezTo>
                <a:cubicBezTo>
                  <a:pt x="1923831" y="2182768"/>
                  <a:pt x="1927012" y="2184256"/>
                  <a:pt x="1930252" y="2185758"/>
                </a:cubicBezTo>
                <a:cubicBezTo>
                  <a:pt x="1933491" y="2187261"/>
                  <a:pt x="1936673" y="2188910"/>
                  <a:pt x="1939795" y="2190707"/>
                </a:cubicBezTo>
                <a:cubicBezTo>
                  <a:pt x="1942917" y="2192504"/>
                  <a:pt x="1945701" y="2194624"/>
                  <a:pt x="1948146" y="2197069"/>
                </a:cubicBezTo>
                <a:cubicBezTo>
                  <a:pt x="1950590" y="2199514"/>
                  <a:pt x="1952565" y="2202401"/>
                  <a:pt x="1954067" y="2205729"/>
                </a:cubicBezTo>
                <a:cubicBezTo>
                  <a:pt x="1955569" y="2209058"/>
                  <a:pt x="1956319" y="2212990"/>
                  <a:pt x="1956319" y="2217526"/>
                </a:cubicBezTo>
                <a:cubicBezTo>
                  <a:pt x="1956319" y="2222887"/>
                  <a:pt x="1955333" y="2227659"/>
                  <a:pt x="1953359" y="2231841"/>
                </a:cubicBezTo>
                <a:cubicBezTo>
                  <a:pt x="1951386" y="2236024"/>
                  <a:pt x="1948647" y="2239574"/>
                  <a:pt x="1945141" y="2242489"/>
                </a:cubicBezTo>
                <a:cubicBezTo>
                  <a:pt x="1941636" y="2245406"/>
                  <a:pt x="1937513" y="2247600"/>
                  <a:pt x="1932770" y="2249073"/>
                </a:cubicBezTo>
                <a:cubicBezTo>
                  <a:pt x="1928028" y="2250546"/>
                  <a:pt x="1922917" y="2251282"/>
                  <a:pt x="1917439" y="2251282"/>
                </a:cubicBezTo>
                <a:cubicBezTo>
                  <a:pt x="1913609" y="2251282"/>
                  <a:pt x="1910060" y="2250958"/>
                  <a:pt x="1906791" y="2250310"/>
                </a:cubicBezTo>
                <a:cubicBezTo>
                  <a:pt x="1903521" y="2249662"/>
                  <a:pt x="1900605" y="2248867"/>
                  <a:pt x="1898043" y="2247924"/>
                </a:cubicBezTo>
                <a:cubicBezTo>
                  <a:pt x="1895480" y="2246982"/>
                  <a:pt x="1893330" y="2246010"/>
                  <a:pt x="1891593" y="2245008"/>
                </a:cubicBezTo>
                <a:cubicBezTo>
                  <a:pt x="1889854" y="2244007"/>
                  <a:pt x="1888646" y="2243152"/>
                  <a:pt x="1887969" y="2242445"/>
                </a:cubicBezTo>
                <a:cubicBezTo>
                  <a:pt x="1887291" y="2241739"/>
                  <a:pt x="1886790" y="2240840"/>
                  <a:pt x="1886466" y="2239750"/>
                </a:cubicBezTo>
                <a:cubicBezTo>
                  <a:pt x="1886143" y="2238660"/>
                  <a:pt x="1885981" y="2237203"/>
                  <a:pt x="1885981" y="2235376"/>
                </a:cubicBezTo>
                <a:cubicBezTo>
                  <a:pt x="1885981" y="2234080"/>
                  <a:pt x="1886039" y="2233005"/>
                  <a:pt x="1886158" y="2232151"/>
                </a:cubicBezTo>
                <a:cubicBezTo>
                  <a:pt x="1886275" y="2231297"/>
                  <a:pt x="1886452" y="2230604"/>
                  <a:pt x="1886688" y="2230074"/>
                </a:cubicBezTo>
                <a:cubicBezTo>
                  <a:pt x="1886923" y="2229544"/>
                  <a:pt x="1887218" y="2229176"/>
                  <a:pt x="1887571" y="2228970"/>
                </a:cubicBezTo>
                <a:cubicBezTo>
                  <a:pt x="1887925" y="2228763"/>
                  <a:pt x="1888337" y="2228660"/>
                  <a:pt x="1888808" y="2228660"/>
                </a:cubicBezTo>
                <a:cubicBezTo>
                  <a:pt x="1889633" y="2228660"/>
                  <a:pt x="1890797" y="2229161"/>
                  <a:pt x="1892298" y="2230162"/>
                </a:cubicBezTo>
                <a:cubicBezTo>
                  <a:pt x="1893801" y="2231164"/>
                  <a:pt x="1895730" y="2232254"/>
                  <a:pt x="1898087" y="2233432"/>
                </a:cubicBezTo>
                <a:cubicBezTo>
                  <a:pt x="1900443" y="2234610"/>
                  <a:pt x="1903285" y="2235715"/>
                  <a:pt x="1906614" y="2236746"/>
                </a:cubicBezTo>
                <a:cubicBezTo>
                  <a:pt x="1909942" y="2237777"/>
                  <a:pt x="1913786" y="2238292"/>
                  <a:pt x="1918146" y="2238292"/>
                </a:cubicBezTo>
                <a:cubicBezTo>
                  <a:pt x="1921445" y="2238292"/>
                  <a:pt x="1924464" y="2237850"/>
                  <a:pt x="1927203" y="2236967"/>
                </a:cubicBezTo>
                <a:cubicBezTo>
                  <a:pt x="1929943" y="2236083"/>
                  <a:pt x="1932299" y="2234831"/>
                  <a:pt x="1934273" y="2233211"/>
                </a:cubicBezTo>
                <a:cubicBezTo>
                  <a:pt x="1936246" y="2231591"/>
                  <a:pt x="1937763" y="2229603"/>
                  <a:pt x="1938824" y="2227246"/>
                </a:cubicBezTo>
                <a:cubicBezTo>
                  <a:pt x="1939884" y="2224890"/>
                  <a:pt x="1940414" y="2222209"/>
                  <a:pt x="1940414" y="2219205"/>
                </a:cubicBezTo>
                <a:cubicBezTo>
                  <a:pt x="1940414" y="2215965"/>
                  <a:pt x="1939678" y="2213196"/>
                  <a:pt x="1938205" y="2210898"/>
                </a:cubicBezTo>
                <a:cubicBezTo>
                  <a:pt x="1936732" y="2208601"/>
                  <a:pt x="1934788" y="2206583"/>
                  <a:pt x="1932373" y="2204846"/>
                </a:cubicBezTo>
                <a:cubicBezTo>
                  <a:pt x="1929958" y="2203108"/>
                  <a:pt x="1927203" y="2201517"/>
                  <a:pt x="1924111" y="2200073"/>
                </a:cubicBezTo>
                <a:cubicBezTo>
                  <a:pt x="1921018" y="2198630"/>
                  <a:pt x="1917851" y="2197158"/>
                  <a:pt x="1914611" y="2195655"/>
                </a:cubicBezTo>
                <a:cubicBezTo>
                  <a:pt x="1911371" y="2194153"/>
                  <a:pt x="1908220" y="2192489"/>
                  <a:pt x="1905156" y="2190662"/>
                </a:cubicBezTo>
                <a:cubicBezTo>
                  <a:pt x="1902093" y="2188836"/>
                  <a:pt x="1899353" y="2186686"/>
                  <a:pt x="1896938" y="2184212"/>
                </a:cubicBezTo>
                <a:cubicBezTo>
                  <a:pt x="1894522" y="2181738"/>
                  <a:pt x="1892564" y="2178836"/>
                  <a:pt x="1891062" y="2175508"/>
                </a:cubicBezTo>
                <a:cubicBezTo>
                  <a:pt x="1889559" y="2172180"/>
                  <a:pt x="1888808" y="2168188"/>
                  <a:pt x="1888808" y="2163534"/>
                </a:cubicBezTo>
                <a:cubicBezTo>
                  <a:pt x="1888808" y="2158762"/>
                  <a:pt x="1889677" y="2154506"/>
                  <a:pt x="1891415" y="2150765"/>
                </a:cubicBezTo>
                <a:cubicBezTo>
                  <a:pt x="1893153" y="2147024"/>
                  <a:pt x="1895568" y="2143887"/>
                  <a:pt x="1898662" y="2141355"/>
                </a:cubicBezTo>
                <a:cubicBezTo>
                  <a:pt x="1901754" y="2138821"/>
                  <a:pt x="1905436" y="2136891"/>
                  <a:pt x="1909707" y="2135566"/>
                </a:cubicBezTo>
                <a:cubicBezTo>
                  <a:pt x="1913978" y="2134241"/>
                  <a:pt x="1918588" y="2133578"/>
                  <a:pt x="1923536" y="2133578"/>
                </a:cubicBezTo>
                <a:close/>
                <a:moveTo>
                  <a:pt x="1447280" y="2133578"/>
                </a:moveTo>
                <a:cubicBezTo>
                  <a:pt x="1449815" y="2133578"/>
                  <a:pt x="1452363" y="2133799"/>
                  <a:pt x="1454926" y="2134241"/>
                </a:cubicBezTo>
                <a:cubicBezTo>
                  <a:pt x="1457489" y="2134682"/>
                  <a:pt x="1459904" y="2135272"/>
                  <a:pt x="1462170" y="2136008"/>
                </a:cubicBezTo>
                <a:cubicBezTo>
                  <a:pt x="1464437" y="2136744"/>
                  <a:pt x="1466456" y="2137569"/>
                  <a:pt x="1468224" y="2138482"/>
                </a:cubicBezTo>
                <a:cubicBezTo>
                  <a:pt x="1469992" y="2139395"/>
                  <a:pt x="1471155" y="2140132"/>
                  <a:pt x="1471715" y="2140691"/>
                </a:cubicBezTo>
                <a:cubicBezTo>
                  <a:pt x="1472274" y="2141251"/>
                  <a:pt x="1472642" y="2141693"/>
                  <a:pt x="1472820" y="2142017"/>
                </a:cubicBezTo>
                <a:cubicBezTo>
                  <a:pt x="1472996" y="2142341"/>
                  <a:pt x="1473142" y="2142754"/>
                  <a:pt x="1473261" y="2143254"/>
                </a:cubicBezTo>
                <a:cubicBezTo>
                  <a:pt x="1473379" y="2143755"/>
                  <a:pt x="1473468" y="2144359"/>
                  <a:pt x="1473527" y="2145065"/>
                </a:cubicBezTo>
                <a:cubicBezTo>
                  <a:pt x="1473585" y="2145772"/>
                  <a:pt x="1473615" y="2146686"/>
                  <a:pt x="1473615" y="2147805"/>
                </a:cubicBezTo>
                <a:cubicBezTo>
                  <a:pt x="1473615" y="2148865"/>
                  <a:pt x="1473571" y="2149808"/>
                  <a:pt x="1473482" y="2150633"/>
                </a:cubicBezTo>
                <a:cubicBezTo>
                  <a:pt x="1473393" y="2151457"/>
                  <a:pt x="1473261" y="2152149"/>
                  <a:pt x="1473084" y="2152709"/>
                </a:cubicBezTo>
                <a:cubicBezTo>
                  <a:pt x="1472909" y="2153269"/>
                  <a:pt x="1472657" y="2153681"/>
                  <a:pt x="1472334" y="2153946"/>
                </a:cubicBezTo>
                <a:cubicBezTo>
                  <a:pt x="1472009" y="2154211"/>
                  <a:pt x="1471641" y="2154344"/>
                  <a:pt x="1471229" y="2154344"/>
                </a:cubicBezTo>
                <a:cubicBezTo>
                  <a:pt x="1470581" y="2154344"/>
                  <a:pt x="1469565" y="2153932"/>
                  <a:pt x="1468179" y="2153107"/>
                </a:cubicBezTo>
                <a:cubicBezTo>
                  <a:pt x="1466795" y="2152282"/>
                  <a:pt x="1465101" y="2151354"/>
                  <a:pt x="1463099" y="2150323"/>
                </a:cubicBezTo>
                <a:cubicBezTo>
                  <a:pt x="1461095" y="2149292"/>
                  <a:pt x="1458724" y="2148350"/>
                  <a:pt x="1455986" y="2147496"/>
                </a:cubicBezTo>
                <a:cubicBezTo>
                  <a:pt x="1453246" y="2146641"/>
                  <a:pt x="1450169" y="2146214"/>
                  <a:pt x="1446751" y="2146214"/>
                </a:cubicBezTo>
                <a:cubicBezTo>
                  <a:pt x="1443569" y="2146214"/>
                  <a:pt x="1440802" y="2146641"/>
                  <a:pt x="1438444" y="2147496"/>
                </a:cubicBezTo>
                <a:cubicBezTo>
                  <a:pt x="1436089" y="2148350"/>
                  <a:pt x="1434144" y="2149484"/>
                  <a:pt x="1432612" y="2150897"/>
                </a:cubicBezTo>
                <a:cubicBezTo>
                  <a:pt x="1431081" y="2152312"/>
                  <a:pt x="1429931" y="2153990"/>
                  <a:pt x="1429165" y="2155935"/>
                </a:cubicBezTo>
                <a:cubicBezTo>
                  <a:pt x="1428400" y="2157878"/>
                  <a:pt x="1428016" y="2159940"/>
                  <a:pt x="1428016" y="2162120"/>
                </a:cubicBezTo>
                <a:cubicBezTo>
                  <a:pt x="1428016" y="2165302"/>
                  <a:pt x="1428753" y="2168041"/>
                  <a:pt x="1430226" y="2170338"/>
                </a:cubicBezTo>
                <a:cubicBezTo>
                  <a:pt x="1431699" y="2172636"/>
                  <a:pt x="1433658" y="2174668"/>
                  <a:pt x="1436103" y="2176436"/>
                </a:cubicBezTo>
                <a:cubicBezTo>
                  <a:pt x="1438548" y="2178203"/>
                  <a:pt x="1441332" y="2179823"/>
                  <a:pt x="1444453" y="2181296"/>
                </a:cubicBezTo>
                <a:cubicBezTo>
                  <a:pt x="1447576" y="2182768"/>
                  <a:pt x="1450757" y="2184256"/>
                  <a:pt x="1453998" y="2185758"/>
                </a:cubicBezTo>
                <a:cubicBezTo>
                  <a:pt x="1457238" y="2187261"/>
                  <a:pt x="1460417" y="2188910"/>
                  <a:pt x="1463540" y="2190707"/>
                </a:cubicBezTo>
                <a:cubicBezTo>
                  <a:pt x="1466663" y="2192504"/>
                  <a:pt x="1469447" y="2194624"/>
                  <a:pt x="1471891" y="2197069"/>
                </a:cubicBezTo>
                <a:cubicBezTo>
                  <a:pt x="1474336" y="2199514"/>
                  <a:pt x="1476310" y="2202401"/>
                  <a:pt x="1477812" y="2205729"/>
                </a:cubicBezTo>
                <a:cubicBezTo>
                  <a:pt x="1479314" y="2209058"/>
                  <a:pt x="1480065" y="2212990"/>
                  <a:pt x="1480065" y="2217526"/>
                </a:cubicBezTo>
                <a:cubicBezTo>
                  <a:pt x="1480065" y="2222887"/>
                  <a:pt x="1479080" y="2227659"/>
                  <a:pt x="1477105" y="2231841"/>
                </a:cubicBezTo>
                <a:cubicBezTo>
                  <a:pt x="1475132" y="2236024"/>
                  <a:pt x="1472392" y="2239574"/>
                  <a:pt x="1468887" y="2242489"/>
                </a:cubicBezTo>
                <a:cubicBezTo>
                  <a:pt x="1465381" y="2245406"/>
                  <a:pt x="1461259" y="2247600"/>
                  <a:pt x="1456516" y="2249073"/>
                </a:cubicBezTo>
                <a:cubicBezTo>
                  <a:pt x="1451774" y="2250546"/>
                  <a:pt x="1446662" y="2251282"/>
                  <a:pt x="1441185" y="2251282"/>
                </a:cubicBezTo>
                <a:cubicBezTo>
                  <a:pt x="1437355" y="2251282"/>
                  <a:pt x="1433805" y="2250958"/>
                  <a:pt x="1430535" y="2250310"/>
                </a:cubicBezTo>
                <a:cubicBezTo>
                  <a:pt x="1427266" y="2249662"/>
                  <a:pt x="1424349" y="2248867"/>
                  <a:pt x="1421786" y="2247924"/>
                </a:cubicBezTo>
                <a:cubicBezTo>
                  <a:pt x="1419223" y="2246982"/>
                  <a:pt x="1417073" y="2246010"/>
                  <a:pt x="1415336" y="2245008"/>
                </a:cubicBezTo>
                <a:cubicBezTo>
                  <a:pt x="1413598" y="2244007"/>
                  <a:pt x="1412390" y="2243152"/>
                  <a:pt x="1411712" y="2242445"/>
                </a:cubicBezTo>
                <a:cubicBezTo>
                  <a:pt x="1411035" y="2241739"/>
                  <a:pt x="1410534" y="2240840"/>
                  <a:pt x="1410210" y="2239750"/>
                </a:cubicBezTo>
                <a:cubicBezTo>
                  <a:pt x="1409886" y="2238660"/>
                  <a:pt x="1409724" y="2237203"/>
                  <a:pt x="1409724" y="2235376"/>
                </a:cubicBezTo>
                <a:cubicBezTo>
                  <a:pt x="1409724" y="2234080"/>
                  <a:pt x="1409783" y="2233005"/>
                  <a:pt x="1409901" y="2232151"/>
                </a:cubicBezTo>
                <a:cubicBezTo>
                  <a:pt x="1410018" y="2231297"/>
                  <a:pt x="1410196" y="2230604"/>
                  <a:pt x="1410431" y="2230074"/>
                </a:cubicBezTo>
                <a:cubicBezTo>
                  <a:pt x="1410667" y="2229544"/>
                  <a:pt x="1410961" y="2229176"/>
                  <a:pt x="1411315" y="2228970"/>
                </a:cubicBezTo>
                <a:cubicBezTo>
                  <a:pt x="1411668" y="2228763"/>
                  <a:pt x="1412080" y="2228660"/>
                  <a:pt x="1412552" y="2228660"/>
                </a:cubicBezTo>
                <a:cubicBezTo>
                  <a:pt x="1413377" y="2228660"/>
                  <a:pt x="1414540" y="2229161"/>
                  <a:pt x="1416043" y="2230162"/>
                </a:cubicBezTo>
                <a:cubicBezTo>
                  <a:pt x="1417544" y="2231164"/>
                  <a:pt x="1419474" y="2232254"/>
                  <a:pt x="1421830" y="2233432"/>
                </a:cubicBezTo>
                <a:cubicBezTo>
                  <a:pt x="1424187" y="2234610"/>
                  <a:pt x="1427031" y="2235715"/>
                  <a:pt x="1430359" y="2236746"/>
                </a:cubicBezTo>
                <a:cubicBezTo>
                  <a:pt x="1433687" y="2237777"/>
                  <a:pt x="1437532" y="2238292"/>
                  <a:pt x="1441891" y="2238292"/>
                </a:cubicBezTo>
                <a:cubicBezTo>
                  <a:pt x="1445190" y="2238292"/>
                  <a:pt x="1448210" y="2237850"/>
                  <a:pt x="1450948" y="2236967"/>
                </a:cubicBezTo>
                <a:cubicBezTo>
                  <a:pt x="1453689" y="2236083"/>
                  <a:pt x="1456044" y="2234831"/>
                  <a:pt x="1458018" y="2233211"/>
                </a:cubicBezTo>
                <a:cubicBezTo>
                  <a:pt x="1459990" y="2231591"/>
                  <a:pt x="1461509" y="2229603"/>
                  <a:pt x="1462568" y="2227246"/>
                </a:cubicBezTo>
                <a:cubicBezTo>
                  <a:pt x="1463629" y="2224890"/>
                  <a:pt x="1464159" y="2222209"/>
                  <a:pt x="1464159" y="2219205"/>
                </a:cubicBezTo>
                <a:cubicBezTo>
                  <a:pt x="1464159" y="2215965"/>
                  <a:pt x="1463422" y="2213196"/>
                  <a:pt x="1461949" y="2210898"/>
                </a:cubicBezTo>
                <a:cubicBezTo>
                  <a:pt x="1460477" y="2208601"/>
                  <a:pt x="1458534" y="2206583"/>
                  <a:pt x="1456118" y="2204846"/>
                </a:cubicBezTo>
                <a:cubicBezTo>
                  <a:pt x="1453703" y="2203108"/>
                  <a:pt x="1450948" y="2201517"/>
                  <a:pt x="1447855" y="2200073"/>
                </a:cubicBezTo>
                <a:cubicBezTo>
                  <a:pt x="1444762" y="2198630"/>
                  <a:pt x="1441597" y="2197158"/>
                  <a:pt x="1438357" y="2195655"/>
                </a:cubicBezTo>
                <a:cubicBezTo>
                  <a:pt x="1435117" y="2194153"/>
                  <a:pt x="1431965" y="2192489"/>
                  <a:pt x="1428901" y="2190662"/>
                </a:cubicBezTo>
                <a:cubicBezTo>
                  <a:pt x="1425836" y="2188836"/>
                  <a:pt x="1423098" y="2186686"/>
                  <a:pt x="1420682" y="2184212"/>
                </a:cubicBezTo>
                <a:cubicBezTo>
                  <a:pt x="1418266" y="2181738"/>
                  <a:pt x="1416307" y="2178836"/>
                  <a:pt x="1414805" y="2175508"/>
                </a:cubicBezTo>
                <a:cubicBezTo>
                  <a:pt x="1413303" y="2172180"/>
                  <a:pt x="1412552" y="2168188"/>
                  <a:pt x="1412552" y="2163534"/>
                </a:cubicBezTo>
                <a:cubicBezTo>
                  <a:pt x="1412552" y="2158762"/>
                  <a:pt x="1413421" y="2154506"/>
                  <a:pt x="1415159" y="2150765"/>
                </a:cubicBezTo>
                <a:cubicBezTo>
                  <a:pt x="1416896" y="2147024"/>
                  <a:pt x="1419312" y="2143887"/>
                  <a:pt x="1422405" y="2141355"/>
                </a:cubicBezTo>
                <a:cubicBezTo>
                  <a:pt x="1425499" y="2138821"/>
                  <a:pt x="1429180" y="2136891"/>
                  <a:pt x="1433452" y="2135566"/>
                </a:cubicBezTo>
                <a:cubicBezTo>
                  <a:pt x="1437723" y="2134241"/>
                  <a:pt x="1442333" y="2133578"/>
                  <a:pt x="1447280" y="2133578"/>
                </a:cubicBezTo>
                <a:close/>
                <a:moveTo>
                  <a:pt x="980557" y="2133578"/>
                </a:moveTo>
                <a:cubicBezTo>
                  <a:pt x="983090" y="2133578"/>
                  <a:pt x="985638" y="2133799"/>
                  <a:pt x="988200" y="2134241"/>
                </a:cubicBezTo>
                <a:cubicBezTo>
                  <a:pt x="990763" y="2134682"/>
                  <a:pt x="993178" y="2135272"/>
                  <a:pt x="995447" y="2136008"/>
                </a:cubicBezTo>
                <a:cubicBezTo>
                  <a:pt x="997715" y="2136744"/>
                  <a:pt x="999733" y="2137569"/>
                  <a:pt x="1001500" y="2138482"/>
                </a:cubicBezTo>
                <a:cubicBezTo>
                  <a:pt x="1003267" y="2139395"/>
                  <a:pt x="1004431" y="2140132"/>
                  <a:pt x="1004991" y="2140691"/>
                </a:cubicBezTo>
                <a:cubicBezTo>
                  <a:pt x="1005550" y="2141251"/>
                  <a:pt x="1005919" y="2141693"/>
                  <a:pt x="1006095" y="2142017"/>
                </a:cubicBezTo>
                <a:cubicBezTo>
                  <a:pt x="1006273" y="2142341"/>
                  <a:pt x="1006419" y="2142754"/>
                  <a:pt x="1006538" y="2143254"/>
                </a:cubicBezTo>
                <a:cubicBezTo>
                  <a:pt x="1006656" y="2143755"/>
                  <a:pt x="1006743" y="2144359"/>
                  <a:pt x="1006803" y="2145065"/>
                </a:cubicBezTo>
                <a:cubicBezTo>
                  <a:pt x="1006861" y="2145772"/>
                  <a:pt x="1006891" y="2146686"/>
                  <a:pt x="1006891" y="2147805"/>
                </a:cubicBezTo>
                <a:cubicBezTo>
                  <a:pt x="1006891" y="2148865"/>
                  <a:pt x="1006847" y="2149808"/>
                  <a:pt x="1006758" y="2150633"/>
                </a:cubicBezTo>
                <a:cubicBezTo>
                  <a:pt x="1006670" y="2151457"/>
                  <a:pt x="1006538" y="2152149"/>
                  <a:pt x="1006361" y="2152709"/>
                </a:cubicBezTo>
                <a:cubicBezTo>
                  <a:pt x="1006184" y="2153269"/>
                  <a:pt x="1005933" y="2153681"/>
                  <a:pt x="1005609" y="2153946"/>
                </a:cubicBezTo>
                <a:cubicBezTo>
                  <a:pt x="1005286" y="2154211"/>
                  <a:pt x="1004917" y="2154344"/>
                  <a:pt x="1004505" y="2154344"/>
                </a:cubicBezTo>
                <a:cubicBezTo>
                  <a:pt x="1003857" y="2154344"/>
                  <a:pt x="1002840" y="2153932"/>
                  <a:pt x="1001456" y="2153107"/>
                </a:cubicBezTo>
                <a:cubicBezTo>
                  <a:pt x="1000072" y="2152282"/>
                  <a:pt x="998377" y="2151354"/>
                  <a:pt x="996375" y="2150323"/>
                </a:cubicBezTo>
                <a:cubicBezTo>
                  <a:pt x="994371" y="2149292"/>
                  <a:pt x="992000" y="2148350"/>
                  <a:pt x="989261" y="2147496"/>
                </a:cubicBezTo>
                <a:cubicBezTo>
                  <a:pt x="986522" y="2146641"/>
                  <a:pt x="983443" y="2146214"/>
                  <a:pt x="980027" y="2146214"/>
                </a:cubicBezTo>
                <a:cubicBezTo>
                  <a:pt x="976845" y="2146214"/>
                  <a:pt x="974077" y="2146641"/>
                  <a:pt x="971720" y="2147496"/>
                </a:cubicBezTo>
                <a:cubicBezTo>
                  <a:pt x="969364" y="2148350"/>
                  <a:pt x="967420" y="2149484"/>
                  <a:pt x="965888" y="2150897"/>
                </a:cubicBezTo>
                <a:cubicBezTo>
                  <a:pt x="964357" y="2152312"/>
                  <a:pt x="963208" y="2153990"/>
                  <a:pt x="962442" y="2155935"/>
                </a:cubicBezTo>
                <a:cubicBezTo>
                  <a:pt x="961676" y="2157878"/>
                  <a:pt x="961293" y="2159940"/>
                  <a:pt x="961293" y="2162120"/>
                </a:cubicBezTo>
                <a:cubicBezTo>
                  <a:pt x="961293" y="2165302"/>
                  <a:pt x="962029" y="2168041"/>
                  <a:pt x="963502" y="2170338"/>
                </a:cubicBezTo>
                <a:cubicBezTo>
                  <a:pt x="964975" y="2172636"/>
                  <a:pt x="966934" y="2174668"/>
                  <a:pt x="969379" y="2176436"/>
                </a:cubicBezTo>
                <a:cubicBezTo>
                  <a:pt x="971824" y="2178203"/>
                  <a:pt x="974606" y="2179823"/>
                  <a:pt x="977729" y="2181296"/>
                </a:cubicBezTo>
                <a:cubicBezTo>
                  <a:pt x="980851" y="2182768"/>
                  <a:pt x="984033" y="2184256"/>
                  <a:pt x="987272" y="2185758"/>
                </a:cubicBezTo>
                <a:cubicBezTo>
                  <a:pt x="990512" y="2187261"/>
                  <a:pt x="993694" y="2188910"/>
                  <a:pt x="996816" y="2190707"/>
                </a:cubicBezTo>
                <a:cubicBezTo>
                  <a:pt x="999939" y="2192504"/>
                  <a:pt x="1002723" y="2194624"/>
                  <a:pt x="1005168" y="2197069"/>
                </a:cubicBezTo>
                <a:cubicBezTo>
                  <a:pt x="1007612" y="2199514"/>
                  <a:pt x="1009586" y="2202401"/>
                  <a:pt x="1011088" y="2205729"/>
                </a:cubicBezTo>
                <a:cubicBezTo>
                  <a:pt x="1012591" y="2209058"/>
                  <a:pt x="1013342" y="2212990"/>
                  <a:pt x="1013342" y="2217526"/>
                </a:cubicBezTo>
                <a:cubicBezTo>
                  <a:pt x="1013342" y="2222887"/>
                  <a:pt x="1012356" y="2227659"/>
                  <a:pt x="1010382" y="2231841"/>
                </a:cubicBezTo>
                <a:cubicBezTo>
                  <a:pt x="1008408" y="2236024"/>
                  <a:pt x="1005669" y="2239574"/>
                  <a:pt x="1002163" y="2242489"/>
                </a:cubicBezTo>
                <a:cubicBezTo>
                  <a:pt x="998657" y="2245406"/>
                  <a:pt x="994533" y="2247600"/>
                  <a:pt x="989791" y="2249073"/>
                </a:cubicBezTo>
                <a:cubicBezTo>
                  <a:pt x="985049" y="2250546"/>
                  <a:pt x="979938" y="2251282"/>
                  <a:pt x="974459" y="2251282"/>
                </a:cubicBezTo>
                <a:cubicBezTo>
                  <a:pt x="970631" y="2251282"/>
                  <a:pt x="967081" y="2250958"/>
                  <a:pt x="963812" y="2250310"/>
                </a:cubicBezTo>
                <a:cubicBezTo>
                  <a:pt x="960542" y="2249662"/>
                  <a:pt x="957626" y="2248867"/>
                  <a:pt x="955064" y="2247924"/>
                </a:cubicBezTo>
                <a:cubicBezTo>
                  <a:pt x="952501" y="2246982"/>
                  <a:pt x="950352" y="2246010"/>
                  <a:pt x="948614" y="2245008"/>
                </a:cubicBezTo>
                <a:cubicBezTo>
                  <a:pt x="946875" y="2244007"/>
                  <a:pt x="945668" y="2243152"/>
                  <a:pt x="944991" y="2242445"/>
                </a:cubicBezTo>
                <a:cubicBezTo>
                  <a:pt x="944313" y="2241739"/>
                  <a:pt x="943813" y="2240840"/>
                  <a:pt x="943489" y="2239750"/>
                </a:cubicBezTo>
                <a:cubicBezTo>
                  <a:pt x="943165" y="2238660"/>
                  <a:pt x="943002" y="2237203"/>
                  <a:pt x="943002" y="2235376"/>
                </a:cubicBezTo>
                <a:cubicBezTo>
                  <a:pt x="943002" y="2234080"/>
                  <a:pt x="943063" y="2233005"/>
                  <a:pt x="943180" y="2232151"/>
                </a:cubicBezTo>
                <a:cubicBezTo>
                  <a:pt x="943298" y="2231297"/>
                  <a:pt x="943474" y="2230604"/>
                  <a:pt x="943709" y="2230074"/>
                </a:cubicBezTo>
                <a:cubicBezTo>
                  <a:pt x="943945" y="2229544"/>
                  <a:pt x="944240" y="2229176"/>
                  <a:pt x="944594" y="2228970"/>
                </a:cubicBezTo>
                <a:cubicBezTo>
                  <a:pt x="944946" y="2228763"/>
                  <a:pt x="945360" y="2228660"/>
                  <a:pt x="945831" y="2228660"/>
                </a:cubicBezTo>
                <a:cubicBezTo>
                  <a:pt x="946655" y="2228660"/>
                  <a:pt x="947818" y="2229161"/>
                  <a:pt x="949320" y="2230162"/>
                </a:cubicBezTo>
                <a:cubicBezTo>
                  <a:pt x="950822" y="2231164"/>
                  <a:pt x="952751" y="2232254"/>
                  <a:pt x="955108" y="2233432"/>
                </a:cubicBezTo>
                <a:cubicBezTo>
                  <a:pt x="957464" y="2234610"/>
                  <a:pt x="960306" y="2235715"/>
                  <a:pt x="963635" y="2236746"/>
                </a:cubicBezTo>
                <a:cubicBezTo>
                  <a:pt x="966963" y="2237777"/>
                  <a:pt x="970807" y="2238292"/>
                  <a:pt x="975166" y="2238292"/>
                </a:cubicBezTo>
                <a:cubicBezTo>
                  <a:pt x="978465" y="2238292"/>
                  <a:pt x="981485" y="2237850"/>
                  <a:pt x="984224" y="2236967"/>
                </a:cubicBezTo>
                <a:cubicBezTo>
                  <a:pt x="986963" y="2236083"/>
                  <a:pt x="989320" y="2234831"/>
                  <a:pt x="991293" y="2233211"/>
                </a:cubicBezTo>
                <a:cubicBezTo>
                  <a:pt x="993267" y="2231591"/>
                  <a:pt x="994784" y="2229603"/>
                  <a:pt x="995845" y="2227246"/>
                </a:cubicBezTo>
                <a:cubicBezTo>
                  <a:pt x="996905" y="2224890"/>
                  <a:pt x="997435" y="2222209"/>
                  <a:pt x="997435" y="2219205"/>
                </a:cubicBezTo>
                <a:cubicBezTo>
                  <a:pt x="997435" y="2215965"/>
                  <a:pt x="996699" y="2213196"/>
                  <a:pt x="995226" y="2210898"/>
                </a:cubicBezTo>
                <a:cubicBezTo>
                  <a:pt x="993753" y="2208601"/>
                  <a:pt x="991809" y="2206583"/>
                  <a:pt x="989393" y="2204846"/>
                </a:cubicBezTo>
                <a:cubicBezTo>
                  <a:pt x="986978" y="2203108"/>
                  <a:pt x="984224" y="2201517"/>
                  <a:pt x="981131" y="2200073"/>
                </a:cubicBezTo>
                <a:cubicBezTo>
                  <a:pt x="978038" y="2198630"/>
                  <a:pt x="974872" y="2197158"/>
                  <a:pt x="971632" y="2195655"/>
                </a:cubicBezTo>
                <a:cubicBezTo>
                  <a:pt x="968392" y="2194153"/>
                  <a:pt x="965240" y="2192489"/>
                  <a:pt x="962177" y="2190662"/>
                </a:cubicBezTo>
                <a:cubicBezTo>
                  <a:pt x="959113" y="2188836"/>
                  <a:pt x="956375" y="2186686"/>
                  <a:pt x="953959" y="2184212"/>
                </a:cubicBezTo>
                <a:cubicBezTo>
                  <a:pt x="951544" y="2181738"/>
                  <a:pt x="949586" y="2178836"/>
                  <a:pt x="948084" y="2175508"/>
                </a:cubicBezTo>
                <a:cubicBezTo>
                  <a:pt x="946581" y="2172180"/>
                  <a:pt x="945831" y="2168188"/>
                  <a:pt x="945831" y="2163534"/>
                </a:cubicBezTo>
                <a:cubicBezTo>
                  <a:pt x="945831" y="2158762"/>
                  <a:pt x="946700" y="2154506"/>
                  <a:pt x="948437" y="2150765"/>
                </a:cubicBezTo>
                <a:cubicBezTo>
                  <a:pt x="950175" y="2147024"/>
                  <a:pt x="952590" y="2143887"/>
                  <a:pt x="955682" y="2141355"/>
                </a:cubicBezTo>
                <a:cubicBezTo>
                  <a:pt x="958775" y="2138821"/>
                  <a:pt x="962457" y="2136891"/>
                  <a:pt x="966728" y="2135566"/>
                </a:cubicBezTo>
                <a:cubicBezTo>
                  <a:pt x="970998" y="2134241"/>
                  <a:pt x="975608" y="2133578"/>
                  <a:pt x="980557" y="2133578"/>
                </a:cubicBezTo>
                <a:close/>
                <a:moveTo>
                  <a:pt x="504300" y="2133578"/>
                </a:moveTo>
                <a:cubicBezTo>
                  <a:pt x="506834" y="2133578"/>
                  <a:pt x="509381" y="2133799"/>
                  <a:pt x="511944" y="2134241"/>
                </a:cubicBezTo>
                <a:cubicBezTo>
                  <a:pt x="514507" y="2134682"/>
                  <a:pt x="516922" y="2135272"/>
                  <a:pt x="519190" y="2136008"/>
                </a:cubicBezTo>
                <a:cubicBezTo>
                  <a:pt x="521458" y="2136744"/>
                  <a:pt x="523476" y="2137569"/>
                  <a:pt x="525243" y="2138482"/>
                </a:cubicBezTo>
                <a:cubicBezTo>
                  <a:pt x="527011" y="2139395"/>
                  <a:pt x="528174" y="2140132"/>
                  <a:pt x="528734" y="2140691"/>
                </a:cubicBezTo>
                <a:cubicBezTo>
                  <a:pt x="529293" y="2141251"/>
                  <a:pt x="529662" y="2141693"/>
                  <a:pt x="529838" y="2142017"/>
                </a:cubicBezTo>
                <a:cubicBezTo>
                  <a:pt x="530015" y="2142341"/>
                  <a:pt x="530162" y="2142754"/>
                  <a:pt x="530280" y="2143254"/>
                </a:cubicBezTo>
                <a:cubicBezTo>
                  <a:pt x="530398" y="2143755"/>
                  <a:pt x="530486" y="2144359"/>
                  <a:pt x="530545" y="2145065"/>
                </a:cubicBezTo>
                <a:cubicBezTo>
                  <a:pt x="530604" y="2145772"/>
                  <a:pt x="530634" y="2146686"/>
                  <a:pt x="530634" y="2147805"/>
                </a:cubicBezTo>
                <a:cubicBezTo>
                  <a:pt x="530634" y="2148865"/>
                  <a:pt x="530590" y="2149808"/>
                  <a:pt x="530501" y="2150633"/>
                </a:cubicBezTo>
                <a:cubicBezTo>
                  <a:pt x="530413" y="2151457"/>
                  <a:pt x="530280" y="2152149"/>
                  <a:pt x="530104" y="2152709"/>
                </a:cubicBezTo>
                <a:cubicBezTo>
                  <a:pt x="529927" y="2153269"/>
                  <a:pt x="529676" y="2153681"/>
                  <a:pt x="529352" y="2153946"/>
                </a:cubicBezTo>
                <a:cubicBezTo>
                  <a:pt x="529028" y="2154211"/>
                  <a:pt x="528660" y="2154344"/>
                  <a:pt x="528248" y="2154344"/>
                </a:cubicBezTo>
                <a:cubicBezTo>
                  <a:pt x="527600" y="2154344"/>
                  <a:pt x="526584" y="2153932"/>
                  <a:pt x="525199" y="2153107"/>
                </a:cubicBezTo>
                <a:cubicBezTo>
                  <a:pt x="523815" y="2152282"/>
                  <a:pt x="522121" y="2151354"/>
                  <a:pt x="520118" y="2150323"/>
                </a:cubicBezTo>
                <a:cubicBezTo>
                  <a:pt x="518115" y="2149292"/>
                  <a:pt x="515744" y="2148350"/>
                  <a:pt x="513005" y="2147496"/>
                </a:cubicBezTo>
                <a:cubicBezTo>
                  <a:pt x="510265" y="2146641"/>
                  <a:pt x="507187" y="2146214"/>
                  <a:pt x="503770" y="2146214"/>
                </a:cubicBezTo>
                <a:cubicBezTo>
                  <a:pt x="500589" y="2146214"/>
                  <a:pt x="497820" y="2146641"/>
                  <a:pt x="495464" y="2147496"/>
                </a:cubicBezTo>
                <a:cubicBezTo>
                  <a:pt x="493107" y="2148350"/>
                  <a:pt x="491163" y="2149484"/>
                  <a:pt x="489632" y="2150897"/>
                </a:cubicBezTo>
                <a:cubicBezTo>
                  <a:pt x="488100" y="2152312"/>
                  <a:pt x="486951" y="2153990"/>
                  <a:pt x="486185" y="2155935"/>
                </a:cubicBezTo>
                <a:cubicBezTo>
                  <a:pt x="485419" y="2157878"/>
                  <a:pt x="485037" y="2159940"/>
                  <a:pt x="485037" y="2162120"/>
                </a:cubicBezTo>
                <a:cubicBezTo>
                  <a:pt x="485037" y="2165302"/>
                  <a:pt x="485773" y="2168041"/>
                  <a:pt x="487246" y="2170338"/>
                </a:cubicBezTo>
                <a:cubicBezTo>
                  <a:pt x="488719" y="2172636"/>
                  <a:pt x="490677" y="2174668"/>
                  <a:pt x="493122" y="2176436"/>
                </a:cubicBezTo>
                <a:cubicBezTo>
                  <a:pt x="495567" y="2178203"/>
                  <a:pt x="498350" y="2179823"/>
                  <a:pt x="501473" y="2181296"/>
                </a:cubicBezTo>
                <a:cubicBezTo>
                  <a:pt x="504595" y="2182768"/>
                  <a:pt x="507776" y="2184256"/>
                  <a:pt x="511016" y="2185758"/>
                </a:cubicBezTo>
                <a:cubicBezTo>
                  <a:pt x="514256" y="2187261"/>
                  <a:pt x="517438" y="2188910"/>
                  <a:pt x="520560" y="2190707"/>
                </a:cubicBezTo>
                <a:cubicBezTo>
                  <a:pt x="523682" y="2192504"/>
                  <a:pt x="526466" y="2194624"/>
                  <a:pt x="528911" y="2197069"/>
                </a:cubicBezTo>
                <a:cubicBezTo>
                  <a:pt x="531355" y="2199514"/>
                  <a:pt x="533329" y="2202401"/>
                  <a:pt x="534831" y="2205729"/>
                </a:cubicBezTo>
                <a:cubicBezTo>
                  <a:pt x="536333" y="2209058"/>
                  <a:pt x="537084" y="2212990"/>
                  <a:pt x="537084" y="2217526"/>
                </a:cubicBezTo>
                <a:cubicBezTo>
                  <a:pt x="537084" y="2222887"/>
                  <a:pt x="536098" y="2227659"/>
                  <a:pt x="534124" y="2231841"/>
                </a:cubicBezTo>
                <a:cubicBezTo>
                  <a:pt x="532151" y="2236024"/>
                  <a:pt x="529411" y="2239574"/>
                  <a:pt x="525906" y="2242489"/>
                </a:cubicBezTo>
                <a:cubicBezTo>
                  <a:pt x="522401" y="2245406"/>
                  <a:pt x="518277" y="2247600"/>
                  <a:pt x="513535" y="2249073"/>
                </a:cubicBezTo>
                <a:cubicBezTo>
                  <a:pt x="508792" y="2250546"/>
                  <a:pt x="503682" y="2251282"/>
                  <a:pt x="498203" y="2251282"/>
                </a:cubicBezTo>
                <a:cubicBezTo>
                  <a:pt x="494374" y="2251282"/>
                  <a:pt x="490824" y="2250958"/>
                  <a:pt x="487555" y="2250310"/>
                </a:cubicBezTo>
                <a:cubicBezTo>
                  <a:pt x="484285" y="2249662"/>
                  <a:pt x="481369" y="2248867"/>
                  <a:pt x="478807" y="2247924"/>
                </a:cubicBezTo>
                <a:cubicBezTo>
                  <a:pt x="476244" y="2246982"/>
                  <a:pt x="474094" y="2246010"/>
                  <a:pt x="472356" y="2245008"/>
                </a:cubicBezTo>
                <a:cubicBezTo>
                  <a:pt x="470618" y="2244007"/>
                  <a:pt x="469410" y="2243152"/>
                  <a:pt x="468733" y="2242445"/>
                </a:cubicBezTo>
                <a:cubicBezTo>
                  <a:pt x="468055" y="2241739"/>
                  <a:pt x="467555" y="2240840"/>
                  <a:pt x="467231" y="2239750"/>
                </a:cubicBezTo>
                <a:cubicBezTo>
                  <a:pt x="466907" y="2238660"/>
                  <a:pt x="466745" y="2237203"/>
                  <a:pt x="466745" y="2235376"/>
                </a:cubicBezTo>
                <a:cubicBezTo>
                  <a:pt x="466745" y="2234080"/>
                  <a:pt x="466803" y="2233005"/>
                  <a:pt x="466921" y="2232151"/>
                </a:cubicBezTo>
                <a:cubicBezTo>
                  <a:pt x="467039" y="2231297"/>
                  <a:pt x="467216" y="2230604"/>
                  <a:pt x="467451" y="2230074"/>
                </a:cubicBezTo>
                <a:cubicBezTo>
                  <a:pt x="467687" y="2229544"/>
                  <a:pt x="467982" y="2229176"/>
                  <a:pt x="468335" y="2228970"/>
                </a:cubicBezTo>
                <a:cubicBezTo>
                  <a:pt x="468689" y="2228763"/>
                  <a:pt x="469101" y="2228660"/>
                  <a:pt x="469572" y="2228660"/>
                </a:cubicBezTo>
                <a:cubicBezTo>
                  <a:pt x="470397" y="2228660"/>
                  <a:pt x="471561" y="2229161"/>
                  <a:pt x="473063" y="2230162"/>
                </a:cubicBezTo>
                <a:cubicBezTo>
                  <a:pt x="474565" y="2231164"/>
                  <a:pt x="476494" y="2232254"/>
                  <a:pt x="478851" y="2233432"/>
                </a:cubicBezTo>
                <a:cubicBezTo>
                  <a:pt x="481207" y="2234610"/>
                  <a:pt x="484050" y="2235715"/>
                  <a:pt x="487378" y="2236746"/>
                </a:cubicBezTo>
                <a:cubicBezTo>
                  <a:pt x="490707" y="2237777"/>
                  <a:pt x="494551" y="2238292"/>
                  <a:pt x="498910" y="2238292"/>
                </a:cubicBezTo>
                <a:cubicBezTo>
                  <a:pt x="502209" y="2238292"/>
                  <a:pt x="505228" y="2237850"/>
                  <a:pt x="507968" y="2236967"/>
                </a:cubicBezTo>
                <a:cubicBezTo>
                  <a:pt x="510707" y="2236083"/>
                  <a:pt x="513063" y="2234831"/>
                  <a:pt x="515037" y="2233211"/>
                </a:cubicBezTo>
                <a:cubicBezTo>
                  <a:pt x="517011" y="2231591"/>
                  <a:pt x="518527" y="2229603"/>
                  <a:pt x="519588" y="2227246"/>
                </a:cubicBezTo>
                <a:cubicBezTo>
                  <a:pt x="520648" y="2224890"/>
                  <a:pt x="521179" y="2222209"/>
                  <a:pt x="521179" y="2219205"/>
                </a:cubicBezTo>
                <a:cubicBezTo>
                  <a:pt x="521179" y="2215965"/>
                  <a:pt x="520442" y="2213196"/>
                  <a:pt x="518969" y="2210898"/>
                </a:cubicBezTo>
                <a:cubicBezTo>
                  <a:pt x="517497" y="2208601"/>
                  <a:pt x="515553" y="2206583"/>
                  <a:pt x="513137" y="2204846"/>
                </a:cubicBezTo>
                <a:cubicBezTo>
                  <a:pt x="510722" y="2203108"/>
                  <a:pt x="507968" y="2201517"/>
                  <a:pt x="504875" y="2200073"/>
                </a:cubicBezTo>
                <a:cubicBezTo>
                  <a:pt x="501782" y="2198630"/>
                  <a:pt x="498616" y="2197158"/>
                  <a:pt x="495375" y="2195655"/>
                </a:cubicBezTo>
                <a:cubicBezTo>
                  <a:pt x="492135" y="2194153"/>
                  <a:pt x="488984" y="2192489"/>
                  <a:pt x="485920" y="2190662"/>
                </a:cubicBezTo>
                <a:cubicBezTo>
                  <a:pt x="482857" y="2188836"/>
                  <a:pt x="480118" y="2186686"/>
                  <a:pt x="477702" y="2184212"/>
                </a:cubicBezTo>
                <a:cubicBezTo>
                  <a:pt x="475287" y="2181738"/>
                  <a:pt x="473328" y="2178836"/>
                  <a:pt x="471826" y="2175508"/>
                </a:cubicBezTo>
                <a:cubicBezTo>
                  <a:pt x="470323" y="2172180"/>
                  <a:pt x="469572" y="2168188"/>
                  <a:pt x="469572" y="2163534"/>
                </a:cubicBezTo>
                <a:cubicBezTo>
                  <a:pt x="469572" y="2158762"/>
                  <a:pt x="470441" y="2154506"/>
                  <a:pt x="472179" y="2150765"/>
                </a:cubicBezTo>
                <a:cubicBezTo>
                  <a:pt x="473917" y="2147024"/>
                  <a:pt x="476332" y="2143887"/>
                  <a:pt x="479425" y="2141355"/>
                </a:cubicBezTo>
                <a:cubicBezTo>
                  <a:pt x="482518" y="2138821"/>
                  <a:pt x="486200" y="2136891"/>
                  <a:pt x="490471" y="2135566"/>
                </a:cubicBezTo>
                <a:cubicBezTo>
                  <a:pt x="494742" y="2134241"/>
                  <a:pt x="499352" y="2133578"/>
                  <a:pt x="504300" y="2133578"/>
                </a:cubicBezTo>
                <a:close/>
                <a:moveTo>
                  <a:pt x="37578" y="2133578"/>
                </a:moveTo>
                <a:cubicBezTo>
                  <a:pt x="40111" y="2133578"/>
                  <a:pt x="42659" y="2133799"/>
                  <a:pt x="45221" y="2134241"/>
                </a:cubicBezTo>
                <a:cubicBezTo>
                  <a:pt x="47784" y="2134682"/>
                  <a:pt x="50199" y="2135272"/>
                  <a:pt x="52467" y="2136008"/>
                </a:cubicBezTo>
                <a:cubicBezTo>
                  <a:pt x="54735" y="2136744"/>
                  <a:pt x="56753" y="2137569"/>
                  <a:pt x="58520" y="2138482"/>
                </a:cubicBezTo>
                <a:cubicBezTo>
                  <a:pt x="60288" y="2139395"/>
                  <a:pt x="61451" y="2140132"/>
                  <a:pt x="62011" y="2140691"/>
                </a:cubicBezTo>
                <a:cubicBezTo>
                  <a:pt x="62571" y="2141251"/>
                  <a:pt x="62939" y="2141693"/>
                  <a:pt x="63115" y="2142017"/>
                </a:cubicBezTo>
                <a:cubicBezTo>
                  <a:pt x="63292" y="2142341"/>
                  <a:pt x="63440" y="2142754"/>
                  <a:pt x="63557" y="2143254"/>
                </a:cubicBezTo>
                <a:cubicBezTo>
                  <a:pt x="63675" y="2143755"/>
                  <a:pt x="63764" y="2144359"/>
                  <a:pt x="63822" y="2145065"/>
                </a:cubicBezTo>
                <a:cubicBezTo>
                  <a:pt x="63881" y="2145772"/>
                  <a:pt x="63911" y="2146686"/>
                  <a:pt x="63911" y="2147805"/>
                </a:cubicBezTo>
                <a:cubicBezTo>
                  <a:pt x="63911" y="2148865"/>
                  <a:pt x="63867" y="2149808"/>
                  <a:pt x="63778" y="2150633"/>
                </a:cubicBezTo>
                <a:cubicBezTo>
                  <a:pt x="63690" y="2151457"/>
                  <a:pt x="63557" y="2152149"/>
                  <a:pt x="63381" y="2152709"/>
                </a:cubicBezTo>
                <a:cubicBezTo>
                  <a:pt x="63204" y="2153269"/>
                  <a:pt x="62954" y="2153681"/>
                  <a:pt x="62629" y="2153946"/>
                </a:cubicBezTo>
                <a:cubicBezTo>
                  <a:pt x="62305" y="2154211"/>
                  <a:pt x="61937" y="2154344"/>
                  <a:pt x="61525" y="2154344"/>
                </a:cubicBezTo>
                <a:cubicBezTo>
                  <a:pt x="60877" y="2154344"/>
                  <a:pt x="59861" y="2153932"/>
                  <a:pt x="58476" y="2153107"/>
                </a:cubicBezTo>
                <a:cubicBezTo>
                  <a:pt x="57092" y="2152282"/>
                  <a:pt x="55398" y="2151354"/>
                  <a:pt x="53395" y="2150323"/>
                </a:cubicBezTo>
                <a:cubicBezTo>
                  <a:pt x="51392" y="2149292"/>
                  <a:pt x="49021" y="2148350"/>
                  <a:pt x="46282" y="2147496"/>
                </a:cubicBezTo>
                <a:cubicBezTo>
                  <a:pt x="43542" y="2146641"/>
                  <a:pt x="40464" y="2146214"/>
                  <a:pt x="37047" y="2146214"/>
                </a:cubicBezTo>
                <a:cubicBezTo>
                  <a:pt x="33866" y="2146214"/>
                  <a:pt x="31097" y="2146641"/>
                  <a:pt x="28741" y="2147496"/>
                </a:cubicBezTo>
                <a:cubicBezTo>
                  <a:pt x="26384" y="2148350"/>
                  <a:pt x="24440" y="2149484"/>
                  <a:pt x="22909" y="2150897"/>
                </a:cubicBezTo>
                <a:cubicBezTo>
                  <a:pt x="21377" y="2152312"/>
                  <a:pt x="20228" y="2153990"/>
                  <a:pt x="19462" y="2155935"/>
                </a:cubicBezTo>
                <a:cubicBezTo>
                  <a:pt x="18697" y="2157878"/>
                  <a:pt x="18314" y="2159940"/>
                  <a:pt x="18314" y="2162120"/>
                </a:cubicBezTo>
                <a:cubicBezTo>
                  <a:pt x="18314" y="2165302"/>
                  <a:pt x="19050" y="2168041"/>
                  <a:pt x="20523" y="2170338"/>
                </a:cubicBezTo>
                <a:cubicBezTo>
                  <a:pt x="21995" y="2172636"/>
                  <a:pt x="23954" y="2174668"/>
                  <a:pt x="26399" y="2176436"/>
                </a:cubicBezTo>
                <a:cubicBezTo>
                  <a:pt x="28844" y="2178203"/>
                  <a:pt x="31628" y="2179823"/>
                  <a:pt x="34750" y="2181296"/>
                </a:cubicBezTo>
                <a:cubicBezTo>
                  <a:pt x="37872" y="2182768"/>
                  <a:pt x="41053" y="2184256"/>
                  <a:pt x="44293" y="2185758"/>
                </a:cubicBezTo>
                <a:cubicBezTo>
                  <a:pt x="47534" y="2187261"/>
                  <a:pt x="50715" y="2188910"/>
                  <a:pt x="53837" y="2190707"/>
                </a:cubicBezTo>
                <a:cubicBezTo>
                  <a:pt x="56959" y="2192504"/>
                  <a:pt x="59743" y="2194624"/>
                  <a:pt x="62188" y="2197069"/>
                </a:cubicBezTo>
                <a:cubicBezTo>
                  <a:pt x="64633" y="2199514"/>
                  <a:pt x="66606" y="2202401"/>
                  <a:pt x="68108" y="2205729"/>
                </a:cubicBezTo>
                <a:cubicBezTo>
                  <a:pt x="69610" y="2209058"/>
                  <a:pt x="70362" y="2212990"/>
                  <a:pt x="70362" y="2217526"/>
                </a:cubicBezTo>
                <a:cubicBezTo>
                  <a:pt x="70362" y="2222887"/>
                  <a:pt x="69375" y="2227659"/>
                  <a:pt x="67401" y="2231841"/>
                </a:cubicBezTo>
                <a:cubicBezTo>
                  <a:pt x="65428" y="2236024"/>
                  <a:pt x="62688" y="2239574"/>
                  <a:pt x="59183" y="2242489"/>
                </a:cubicBezTo>
                <a:cubicBezTo>
                  <a:pt x="55678" y="2245406"/>
                  <a:pt x="51554" y="2247600"/>
                  <a:pt x="46812" y="2249073"/>
                </a:cubicBezTo>
                <a:cubicBezTo>
                  <a:pt x="42070" y="2250546"/>
                  <a:pt x="36959" y="2251282"/>
                  <a:pt x="31480" y="2251282"/>
                </a:cubicBezTo>
                <a:cubicBezTo>
                  <a:pt x="27651" y="2251282"/>
                  <a:pt x="24102" y="2250958"/>
                  <a:pt x="20832" y="2250310"/>
                </a:cubicBezTo>
                <a:cubicBezTo>
                  <a:pt x="17563" y="2249662"/>
                  <a:pt x="14646" y="2248867"/>
                  <a:pt x="12084" y="2247924"/>
                </a:cubicBezTo>
                <a:cubicBezTo>
                  <a:pt x="9521" y="2246982"/>
                  <a:pt x="7371" y="2246010"/>
                  <a:pt x="5633" y="2245008"/>
                </a:cubicBezTo>
                <a:cubicBezTo>
                  <a:pt x="3895" y="2244007"/>
                  <a:pt x="2687" y="2243152"/>
                  <a:pt x="2010" y="2242445"/>
                </a:cubicBezTo>
                <a:cubicBezTo>
                  <a:pt x="1333" y="2241739"/>
                  <a:pt x="832" y="2240840"/>
                  <a:pt x="508" y="2239750"/>
                </a:cubicBezTo>
                <a:cubicBezTo>
                  <a:pt x="184" y="2238660"/>
                  <a:pt x="22" y="2237203"/>
                  <a:pt x="22" y="2235376"/>
                </a:cubicBezTo>
                <a:cubicBezTo>
                  <a:pt x="22" y="2234080"/>
                  <a:pt x="81" y="2233005"/>
                  <a:pt x="198" y="2232151"/>
                </a:cubicBezTo>
                <a:cubicBezTo>
                  <a:pt x="316" y="2231297"/>
                  <a:pt x="493" y="2230604"/>
                  <a:pt x="729" y="2230074"/>
                </a:cubicBezTo>
                <a:cubicBezTo>
                  <a:pt x="964" y="2229544"/>
                  <a:pt x="1259" y="2229176"/>
                  <a:pt x="1612" y="2228970"/>
                </a:cubicBezTo>
                <a:cubicBezTo>
                  <a:pt x="1966" y="2228763"/>
                  <a:pt x="2378" y="2228660"/>
                  <a:pt x="2849" y="2228660"/>
                </a:cubicBezTo>
                <a:cubicBezTo>
                  <a:pt x="3674" y="2228660"/>
                  <a:pt x="4838" y="2229161"/>
                  <a:pt x="6340" y="2230162"/>
                </a:cubicBezTo>
                <a:cubicBezTo>
                  <a:pt x="7842" y="2231164"/>
                  <a:pt x="9771" y="2232254"/>
                  <a:pt x="12128" y="2233432"/>
                </a:cubicBezTo>
                <a:cubicBezTo>
                  <a:pt x="14484" y="2234610"/>
                  <a:pt x="17327" y="2235715"/>
                  <a:pt x="20655" y="2236746"/>
                </a:cubicBezTo>
                <a:cubicBezTo>
                  <a:pt x="23984" y="2237777"/>
                  <a:pt x="27828" y="2238292"/>
                  <a:pt x="32187" y="2238292"/>
                </a:cubicBezTo>
                <a:cubicBezTo>
                  <a:pt x="35486" y="2238292"/>
                  <a:pt x="38505" y="2237850"/>
                  <a:pt x="41245" y="2236967"/>
                </a:cubicBezTo>
                <a:cubicBezTo>
                  <a:pt x="43984" y="2236083"/>
                  <a:pt x="46341" y="2234831"/>
                  <a:pt x="48314" y="2233211"/>
                </a:cubicBezTo>
                <a:cubicBezTo>
                  <a:pt x="50288" y="2231591"/>
                  <a:pt x="51805" y="2229603"/>
                  <a:pt x="52865" y="2227246"/>
                </a:cubicBezTo>
                <a:cubicBezTo>
                  <a:pt x="53925" y="2224890"/>
                  <a:pt x="54456" y="2222209"/>
                  <a:pt x="54456" y="2219205"/>
                </a:cubicBezTo>
                <a:cubicBezTo>
                  <a:pt x="54456" y="2215965"/>
                  <a:pt x="53719" y="2213196"/>
                  <a:pt x="52246" y="2210898"/>
                </a:cubicBezTo>
                <a:cubicBezTo>
                  <a:pt x="50774" y="2208601"/>
                  <a:pt x="48830" y="2206583"/>
                  <a:pt x="46414" y="2204846"/>
                </a:cubicBezTo>
                <a:cubicBezTo>
                  <a:pt x="43999" y="2203108"/>
                  <a:pt x="41245" y="2201517"/>
                  <a:pt x="38152" y="2200073"/>
                </a:cubicBezTo>
                <a:cubicBezTo>
                  <a:pt x="35059" y="2198630"/>
                  <a:pt x="31893" y="2197158"/>
                  <a:pt x="28653" y="2195655"/>
                </a:cubicBezTo>
                <a:cubicBezTo>
                  <a:pt x="25412" y="2194153"/>
                  <a:pt x="22261" y="2192489"/>
                  <a:pt x="19197" y="2190662"/>
                </a:cubicBezTo>
                <a:cubicBezTo>
                  <a:pt x="16134" y="2188836"/>
                  <a:pt x="13394" y="2186686"/>
                  <a:pt x="10979" y="2184212"/>
                </a:cubicBezTo>
                <a:cubicBezTo>
                  <a:pt x="8564" y="2181738"/>
                  <a:pt x="6605" y="2178836"/>
                  <a:pt x="5103" y="2175508"/>
                </a:cubicBezTo>
                <a:cubicBezTo>
                  <a:pt x="3601" y="2172180"/>
                  <a:pt x="2849" y="2168188"/>
                  <a:pt x="2849" y="2163534"/>
                </a:cubicBezTo>
                <a:cubicBezTo>
                  <a:pt x="2849" y="2158762"/>
                  <a:pt x="3718" y="2154506"/>
                  <a:pt x="5456" y="2150765"/>
                </a:cubicBezTo>
                <a:cubicBezTo>
                  <a:pt x="7194" y="2147024"/>
                  <a:pt x="9610" y="2143887"/>
                  <a:pt x="12702" y="2141355"/>
                </a:cubicBezTo>
                <a:cubicBezTo>
                  <a:pt x="15795" y="2138821"/>
                  <a:pt x="19477" y="2136891"/>
                  <a:pt x="23748" y="2135566"/>
                </a:cubicBezTo>
                <a:cubicBezTo>
                  <a:pt x="28019" y="2134241"/>
                  <a:pt x="32629" y="2133578"/>
                  <a:pt x="37578" y="2133578"/>
                </a:cubicBezTo>
                <a:close/>
                <a:moveTo>
                  <a:pt x="8235357" y="1916182"/>
                </a:moveTo>
                <a:lnTo>
                  <a:pt x="8244689" y="1916182"/>
                </a:lnTo>
                <a:cubicBezTo>
                  <a:pt x="8246603" y="1916182"/>
                  <a:pt x="8248278" y="1916359"/>
                  <a:pt x="8249714" y="1916712"/>
                </a:cubicBezTo>
                <a:cubicBezTo>
                  <a:pt x="8251150" y="1917066"/>
                  <a:pt x="8252406" y="1917625"/>
                  <a:pt x="8253482" y="1918391"/>
                </a:cubicBezTo>
                <a:cubicBezTo>
                  <a:pt x="8254559" y="1919157"/>
                  <a:pt x="8255456" y="1920129"/>
                  <a:pt x="8256174" y="1921307"/>
                </a:cubicBezTo>
                <a:cubicBezTo>
                  <a:pt x="8256892" y="1922486"/>
                  <a:pt x="8257520" y="1923870"/>
                  <a:pt x="8258058" y="1925460"/>
                </a:cubicBezTo>
                <a:lnTo>
                  <a:pt x="8290754" y="2008260"/>
                </a:lnTo>
                <a:lnTo>
                  <a:pt x="8291196" y="2008260"/>
                </a:lnTo>
                <a:lnTo>
                  <a:pt x="8325217" y="1925726"/>
                </a:lnTo>
                <a:cubicBezTo>
                  <a:pt x="8325875" y="1923958"/>
                  <a:pt x="8326594" y="1922456"/>
                  <a:pt x="8327372" y="1921219"/>
                </a:cubicBezTo>
                <a:cubicBezTo>
                  <a:pt x="8328150" y="1919982"/>
                  <a:pt x="8329004" y="1918995"/>
                  <a:pt x="8329931" y="1918258"/>
                </a:cubicBezTo>
                <a:cubicBezTo>
                  <a:pt x="8330859" y="1917523"/>
                  <a:pt x="8331891" y="1916992"/>
                  <a:pt x="8333028" y="1916668"/>
                </a:cubicBezTo>
                <a:cubicBezTo>
                  <a:pt x="8334165" y="1916344"/>
                  <a:pt x="8335482" y="1916182"/>
                  <a:pt x="8336979" y="1916182"/>
                </a:cubicBezTo>
                <a:lnTo>
                  <a:pt x="8346764" y="1916182"/>
                </a:lnTo>
                <a:cubicBezTo>
                  <a:pt x="8347662" y="1916182"/>
                  <a:pt x="8348515" y="1916314"/>
                  <a:pt x="8349323" y="1916580"/>
                </a:cubicBezTo>
                <a:cubicBezTo>
                  <a:pt x="8350131" y="1916845"/>
                  <a:pt x="8350819" y="1917257"/>
                  <a:pt x="8351388" y="1917817"/>
                </a:cubicBezTo>
                <a:cubicBezTo>
                  <a:pt x="8351957" y="1918377"/>
                  <a:pt x="8352421" y="1919084"/>
                  <a:pt x="8352779" y="1919937"/>
                </a:cubicBezTo>
                <a:cubicBezTo>
                  <a:pt x="8353139" y="1920792"/>
                  <a:pt x="8353318" y="1921837"/>
                  <a:pt x="8353318" y="1923074"/>
                </a:cubicBezTo>
                <a:lnTo>
                  <a:pt x="8353318" y="2028231"/>
                </a:lnTo>
                <a:cubicBezTo>
                  <a:pt x="8353318" y="2028702"/>
                  <a:pt x="8353197" y="2029114"/>
                  <a:pt x="8352954" y="2029468"/>
                </a:cubicBezTo>
                <a:cubicBezTo>
                  <a:pt x="8352711" y="2029821"/>
                  <a:pt x="8352287" y="2030101"/>
                  <a:pt x="8351680" y="2030307"/>
                </a:cubicBezTo>
                <a:cubicBezTo>
                  <a:pt x="8351073" y="2030514"/>
                  <a:pt x="8350299" y="2030690"/>
                  <a:pt x="8349359" y="2030838"/>
                </a:cubicBezTo>
                <a:cubicBezTo>
                  <a:pt x="8348419" y="2030985"/>
                  <a:pt x="8347190" y="2031059"/>
                  <a:pt x="8345673" y="2031059"/>
                </a:cubicBezTo>
                <a:cubicBezTo>
                  <a:pt x="8344278" y="2031059"/>
                  <a:pt x="8343079" y="2030985"/>
                  <a:pt x="8342078" y="2030838"/>
                </a:cubicBezTo>
                <a:cubicBezTo>
                  <a:pt x="8341077" y="2030690"/>
                  <a:pt x="8340288" y="2030514"/>
                  <a:pt x="8339712" y="2030307"/>
                </a:cubicBezTo>
                <a:cubicBezTo>
                  <a:pt x="8339135" y="2030101"/>
                  <a:pt x="8338725" y="2029821"/>
                  <a:pt x="8338483" y="2029468"/>
                </a:cubicBezTo>
                <a:cubicBezTo>
                  <a:pt x="8338240" y="2029114"/>
                  <a:pt x="8338119" y="2028702"/>
                  <a:pt x="8338119" y="2028231"/>
                </a:cubicBezTo>
                <a:lnTo>
                  <a:pt x="8338119" y="1928642"/>
                </a:lnTo>
                <a:lnTo>
                  <a:pt x="8337942" y="1928642"/>
                </a:lnTo>
                <a:lnTo>
                  <a:pt x="8297647" y="2028673"/>
                </a:lnTo>
                <a:cubicBezTo>
                  <a:pt x="8297470" y="2029085"/>
                  <a:pt x="8297220" y="2029438"/>
                  <a:pt x="8296896" y="2029733"/>
                </a:cubicBezTo>
                <a:cubicBezTo>
                  <a:pt x="8296572" y="2030028"/>
                  <a:pt x="8296100" y="2030278"/>
                  <a:pt x="8295482" y="2030484"/>
                </a:cubicBezTo>
                <a:cubicBezTo>
                  <a:pt x="8294863" y="2030690"/>
                  <a:pt x="8294127" y="2030838"/>
                  <a:pt x="8293273" y="2030926"/>
                </a:cubicBezTo>
                <a:cubicBezTo>
                  <a:pt x="8292419" y="2031014"/>
                  <a:pt x="8291402" y="2031059"/>
                  <a:pt x="8290224" y="2031059"/>
                </a:cubicBezTo>
                <a:cubicBezTo>
                  <a:pt x="8288987" y="2031059"/>
                  <a:pt x="8287926" y="2031000"/>
                  <a:pt x="8287043" y="2030882"/>
                </a:cubicBezTo>
                <a:cubicBezTo>
                  <a:pt x="8286159" y="2030764"/>
                  <a:pt x="8285423" y="2030602"/>
                  <a:pt x="8284834" y="2030396"/>
                </a:cubicBezTo>
                <a:cubicBezTo>
                  <a:pt x="8284245" y="2030190"/>
                  <a:pt x="8283788" y="2029940"/>
                  <a:pt x="8283464" y="2029645"/>
                </a:cubicBezTo>
                <a:cubicBezTo>
                  <a:pt x="8283140" y="2029350"/>
                  <a:pt x="8282919" y="2029026"/>
                  <a:pt x="8282801" y="2028673"/>
                </a:cubicBezTo>
                <a:lnTo>
                  <a:pt x="8244273" y="1928642"/>
                </a:lnTo>
                <a:lnTo>
                  <a:pt x="8244185" y="1928642"/>
                </a:lnTo>
                <a:lnTo>
                  <a:pt x="8244185" y="2028231"/>
                </a:lnTo>
                <a:cubicBezTo>
                  <a:pt x="8244185" y="2028702"/>
                  <a:pt x="8244064" y="2029114"/>
                  <a:pt x="8243822" y="2029468"/>
                </a:cubicBezTo>
                <a:cubicBezTo>
                  <a:pt x="8243579" y="2029821"/>
                  <a:pt x="8243154" y="2030101"/>
                  <a:pt x="8242547" y="2030307"/>
                </a:cubicBezTo>
                <a:cubicBezTo>
                  <a:pt x="8241940" y="2030514"/>
                  <a:pt x="8241151" y="2030690"/>
                  <a:pt x="8240181" y="2030838"/>
                </a:cubicBezTo>
                <a:cubicBezTo>
                  <a:pt x="8239210" y="2030985"/>
                  <a:pt x="8237966" y="2031059"/>
                  <a:pt x="8236449" y="2031059"/>
                </a:cubicBezTo>
                <a:cubicBezTo>
                  <a:pt x="8234992" y="2031059"/>
                  <a:pt x="8233779" y="2030985"/>
                  <a:pt x="8232809" y="2030838"/>
                </a:cubicBezTo>
                <a:cubicBezTo>
                  <a:pt x="8231838" y="2030690"/>
                  <a:pt x="8231064" y="2030514"/>
                  <a:pt x="8230487" y="2030307"/>
                </a:cubicBezTo>
                <a:cubicBezTo>
                  <a:pt x="8229911" y="2030101"/>
                  <a:pt x="8229517" y="2029821"/>
                  <a:pt x="8229304" y="2029468"/>
                </a:cubicBezTo>
                <a:cubicBezTo>
                  <a:pt x="8229092" y="2029114"/>
                  <a:pt x="8228986" y="2028702"/>
                  <a:pt x="8228986" y="2028231"/>
                </a:cubicBezTo>
                <a:lnTo>
                  <a:pt x="8228986" y="1923074"/>
                </a:lnTo>
                <a:cubicBezTo>
                  <a:pt x="8228986" y="1920600"/>
                  <a:pt x="8229644" y="1918833"/>
                  <a:pt x="8230960" y="1917772"/>
                </a:cubicBezTo>
                <a:cubicBezTo>
                  <a:pt x="8232276" y="1916712"/>
                  <a:pt x="8233741" y="1916182"/>
                  <a:pt x="8235357" y="1916182"/>
                </a:cubicBezTo>
                <a:close/>
                <a:moveTo>
                  <a:pt x="7759107" y="1916182"/>
                </a:moveTo>
                <a:lnTo>
                  <a:pt x="7768439" y="1916182"/>
                </a:lnTo>
                <a:cubicBezTo>
                  <a:pt x="7770353" y="1916182"/>
                  <a:pt x="7772028" y="1916359"/>
                  <a:pt x="7773464" y="1916712"/>
                </a:cubicBezTo>
                <a:cubicBezTo>
                  <a:pt x="7774900" y="1917066"/>
                  <a:pt x="7776156" y="1917625"/>
                  <a:pt x="7777232" y="1918391"/>
                </a:cubicBezTo>
                <a:cubicBezTo>
                  <a:pt x="7778309" y="1919157"/>
                  <a:pt x="7779207" y="1920129"/>
                  <a:pt x="7779925" y="1921307"/>
                </a:cubicBezTo>
                <a:cubicBezTo>
                  <a:pt x="7780643" y="1922486"/>
                  <a:pt x="7781270" y="1923870"/>
                  <a:pt x="7781809" y="1925460"/>
                </a:cubicBezTo>
                <a:lnTo>
                  <a:pt x="7814504" y="2008260"/>
                </a:lnTo>
                <a:lnTo>
                  <a:pt x="7814946" y="2008260"/>
                </a:lnTo>
                <a:lnTo>
                  <a:pt x="7848967" y="1925726"/>
                </a:lnTo>
                <a:cubicBezTo>
                  <a:pt x="7849626" y="1923958"/>
                  <a:pt x="7850344" y="1922456"/>
                  <a:pt x="7851123" y="1921219"/>
                </a:cubicBezTo>
                <a:cubicBezTo>
                  <a:pt x="7851900" y="1919982"/>
                  <a:pt x="7852754" y="1918995"/>
                  <a:pt x="7853682" y="1918258"/>
                </a:cubicBezTo>
                <a:cubicBezTo>
                  <a:pt x="7854610" y="1917523"/>
                  <a:pt x="7855641" y="1916992"/>
                  <a:pt x="7856779" y="1916668"/>
                </a:cubicBezTo>
                <a:cubicBezTo>
                  <a:pt x="7857915" y="1916344"/>
                  <a:pt x="7859232" y="1916182"/>
                  <a:pt x="7860729" y="1916182"/>
                </a:cubicBezTo>
                <a:lnTo>
                  <a:pt x="7870514" y="1916182"/>
                </a:lnTo>
                <a:cubicBezTo>
                  <a:pt x="7871413" y="1916182"/>
                  <a:pt x="7872265" y="1916314"/>
                  <a:pt x="7873073" y="1916580"/>
                </a:cubicBezTo>
                <a:cubicBezTo>
                  <a:pt x="7873881" y="1916845"/>
                  <a:pt x="7874569" y="1917257"/>
                  <a:pt x="7875138" y="1917817"/>
                </a:cubicBezTo>
                <a:cubicBezTo>
                  <a:pt x="7875707" y="1918377"/>
                  <a:pt x="7876171" y="1919084"/>
                  <a:pt x="7876530" y="1919937"/>
                </a:cubicBezTo>
                <a:cubicBezTo>
                  <a:pt x="7876889" y="1920792"/>
                  <a:pt x="7877068" y="1921837"/>
                  <a:pt x="7877068" y="1923074"/>
                </a:cubicBezTo>
                <a:lnTo>
                  <a:pt x="7877068" y="2028231"/>
                </a:lnTo>
                <a:cubicBezTo>
                  <a:pt x="7877068" y="2028702"/>
                  <a:pt x="7876947" y="2029114"/>
                  <a:pt x="7876705" y="2029468"/>
                </a:cubicBezTo>
                <a:cubicBezTo>
                  <a:pt x="7876462" y="2029821"/>
                  <a:pt x="7876037" y="2030101"/>
                  <a:pt x="7875430" y="2030307"/>
                </a:cubicBezTo>
                <a:cubicBezTo>
                  <a:pt x="7874823" y="2030514"/>
                  <a:pt x="7874049" y="2030690"/>
                  <a:pt x="7873109" y="2030838"/>
                </a:cubicBezTo>
                <a:cubicBezTo>
                  <a:pt x="7872169" y="2030985"/>
                  <a:pt x="7870940" y="2031059"/>
                  <a:pt x="7869423" y="2031059"/>
                </a:cubicBezTo>
                <a:cubicBezTo>
                  <a:pt x="7868028" y="2031059"/>
                  <a:pt x="7866830" y="2030985"/>
                  <a:pt x="7865829" y="2030838"/>
                </a:cubicBezTo>
                <a:cubicBezTo>
                  <a:pt x="7864828" y="2030690"/>
                  <a:pt x="7864039" y="2030514"/>
                  <a:pt x="7863462" y="2030307"/>
                </a:cubicBezTo>
                <a:cubicBezTo>
                  <a:pt x="7862885" y="2030101"/>
                  <a:pt x="7862475" y="2029821"/>
                  <a:pt x="7862233" y="2029468"/>
                </a:cubicBezTo>
                <a:cubicBezTo>
                  <a:pt x="7861990" y="2029114"/>
                  <a:pt x="7861869" y="2028702"/>
                  <a:pt x="7861869" y="2028231"/>
                </a:cubicBezTo>
                <a:lnTo>
                  <a:pt x="7861869" y="1928642"/>
                </a:lnTo>
                <a:lnTo>
                  <a:pt x="7861692" y="1928642"/>
                </a:lnTo>
                <a:lnTo>
                  <a:pt x="7821397" y="2028673"/>
                </a:lnTo>
                <a:cubicBezTo>
                  <a:pt x="7821220" y="2029085"/>
                  <a:pt x="7820970" y="2029438"/>
                  <a:pt x="7820646" y="2029733"/>
                </a:cubicBezTo>
                <a:cubicBezTo>
                  <a:pt x="7820322" y="2030028"/>
                  <a:pt x="7819851" y="2030278"/>
                  <a:pt x="7819232" y="2030484"/>
                </a:cubicBezTo>
                <a:cubicBezTo>
                  <a:pt x="7818613" y="2030690"/>
                  <a:pt x="7817877" y="2030838"/>
                  <a:pt x="7817023" y="2030926"/>
                </a:cubicBezTo>
                <a:cubicBezTo>
                  <a:pt x="7816169" y="2031014"/>
                  <a:pt x="7815153" y="2031059"/>
                  <a:pt x="7813974" y="2031059"/>
                </a:cubicBezTo>
                <a:cubicBezTo>
                  <a:pt x="7812737" y="2031059"/>
                  <a:pt x="7811677" y="2031000"/>
                  <a:pt x="7810793" y="2030882"/>
                </a:cubicBezTo>
                <a:cubicBezTo>
                  <a:pt x="7809909" y="2030764"/>
                  <a:pt x="7809173" y="2030602"/>
                  <a:pt x="7808584" y="2030396"/>
                </a:cubicBezTo>
                <a:cubicBezTo>
                  <a:pt x="7807995" y="2030190"/>
                  <a:pt x="7807539" y="2029940"/>
                  <a:pt x="7807214" y="2029645"/>
                </a:cubicBezTo>
                <a:cubicBezTo>
                  <a:pt x="7806890" y="2029350"/>
                  <a:pt x="7806669" y="2029026"/>
                  <a:pt x="7806551" y="2028673"/>
                </a:cubicBezTo>
                <a:lnTo>
                  <a:pt x="7768024" y="1928642"/>
                </a:lnTo>
                <a:lnTo>
                  <a:pt x="7767935" y="1928642"/>
                </a:lnTo>
                <a:lnTo>
                  <a:pt x="7767935" y="2028231"/>
                </a:lnTo>
                <a:cubicBezTo>
                  <a:pt x="7767935" y="2028702"/>
                  <a:pt x="7767814" y="2029114"/>
                  <a:pt x="7767572" y="2029468"/>
                </a:cubicBezTo>
                <a:cubicBezTo>
                  <a:pt x="7767329" y="2029821"/>
                  <a:pt x="7766904" y="2030101"/>
                  <a:pt x="7766297" y="2030307"/>
                </a:cubicBezTo>
                <a:cubicBezTo>
                  <a:pt x="7765690" y="2030514"/>
                  <a:pt x="7764901" y="2030690"/>
                  <a:pt x="7763931" y="2030838"/>
                </a:cubicBezTo>
                <a:cubicBezTo>
                  <a:pt x="7762960" y="2030985"/>
                  <a:pt x="7761716" y="2031059"/>
                  <a:pt x="7760199" y="2031059"/>
                </a:cubicBezTo>
                <a:cubicBezTo>
                  <a:pt x="7758743" y="2031059"/>
                  <a:pt x="7757529" y="2030985"/>
                  <a:pt x="7756559" y="2030838"/>
                </a:cubicBezTo>
                <a:cubicBezTo>
                  <a:pt x="7755588" y="2030690"/>
                  <a:pt x="7754814" y="2030514"/>
                  <a:pt x="7754238" y="2030307"/>
                </a:cubicBezTo>
                <a:cubicBezTo>
                  <a:pt x="7753661" y="2030101"/>
                  <a:pt x="7753267" y="2029821"/>
                  <a:pt x="7753055" y="2029468"/>
                </a:cubicBezTo>
                <a:cubicBezTo>
                  <a:pt x="7752842" y="2029114"/>
                  <a:pt x="7752736" y="2028702"/>
                  <a:pt x="7752736" y="2028231"/>
                </a:cubicBezTo>
                <a:lnTo>
                  <a:pt x="7752736" y="1923074"/>
                </a:lnTo>
                <a:cubicBezTo>
                  <a:pt x="7752736" y="1920600"/>
                  <a:pt x="7753394" y="1918833"/>
                  <a:pt x="7754710" y="1917772"/>
                </a:cubicBezTo>
                <a:cubicBezTo>
                  <a:pt x="7756026" y="1916712"/>
                  <a:pt x="7757492" y="1916182"/>
                  <a:pt x="7759107" y="1916182"/>
                </a:cubicBezTo>
                <a:close/>
                <a:moveTo>
                  <a:pt x="7292382" y="1916182"/>
                </a:moveTo>
                <a:lnTo>
                  <a:pt x="7301714" y="1916182"/>
                </a:lnTo>
                <a:cubicBezTo>
                  <a:pt x="7303628" y="1916182"/>
                  <a:pt x="7305303" y="1916359"/>
                  <a:pt x="7306739" y="1916712"/>
                </a:cubicBezTo>
                <a:cubicBezTo>
                  <a:pt x="7308175" y="1917066"/>
                  <a:pt x="7309431" y="1917625"/>
                  <a:pt x="7310507" y="1918391"/>
                </a:cubicBezTo>
                <a:cubicBezTo>
                  <a:pt x="7311584" y="1919157"/>
                  <a:pt x="7312482" y="1920129"/>
                  <a:pt x="7313200" y="1921307"/>
                </a:cubicBezTo>
                <a:cubicBezTo>
                  <a:pt x="7313918" y="1922486"/>
                  <a:pt x="7314545" y="1923870"/>
                  <a:pt x="7315084" y="1925460"/>
                </a:cubicBezTo>
                <a:lnTo>
                  <a:pt x="7347779" y="2008260"/>
                </a:lnTo>
                <a:lnTo>
                  <a:pt x="7348221" y="2008260"/>
                </a:lnTo>
                <a:lnTo>
                  <a:pt x="7382242" y="1925726"/>
                </a:lnTo>
                <a:cubicBezTo>
                  <a:pt x="7382901" y="1923958"/>
                  <a:pt x="7383619" y="1922456"/>
                  <a:pt x="7384398" y="1921219"/>
                </a:cubicBezTo>
                <a:cubicBezTo>
                  <a:pt x="7385175" y="1919982"/>
                  <a:pt x="7386029" y="1918995"/>
                  <a:pt x="7386957" y="1918258"/>
                </a:cubicBezTo>
                <a:cubicBezTo>
                  <a:pt x="7387885" y="1917523"/>
                  <a:pt x="7388916" y="1916992"/>
                  <a:pt x="7390054" y="1916668"/>
                </a:cubicBezTo>
                <a:cubicBezTo>
                  <a:pt x="7391190" y="1916344"/>
                  <a:pt x="7392507" y="1916182"/>
                  <a:pt x="7394004" y="1916182"/>
                </a:cubicBezTo>
                <a:lnTo>
                  <a:pt x="7403789" y="1916182"/>
                </a:lnTo>
                <a:cubicBezTo>
                  <a:pt x="7404688" y="1916182"/>
                  <a:pt x="7405540" y="1916314"/>
                  <a:pt x="7406348" y="1916580"/>
                </a:cubicBezTo>
                <a:cubicBezTo>
                  <a:pt x="7407156" y="1916845"/>
                  <a:pt x="7407844" y="1917257"/>
                  <a:pt x="7408413" y="1917817"/>
                </a:cubicBezTo>
                <a:cubicBezTo>
                  <a:pt x="7408982" y="1918377"/>
                  <a:pt x="7409446" y="1919084"/>
                  <a:pt x="7409805" y="1919937"/>
                </a:cubicBezTo>
                <a:cubicBezTo>
                  <a:pt x="7410164" y="1920792"/>
                  <a:pt x="7410343" y="1921837"/>
                  <a:pt x="7410343" y="1923074"/>
                </a:cubicBezTo>
                <a:lnTo>
                  <a:pt x="7410343" y="2028231"/>
                </a:lnTo>
                <a:cubicBezTo>
                  <a:pt x="7410343" y="2028702"/>
                  <a:pt x="7410222" y="2029114"/>
                  <a:pt x="7409980" y="2029468"/>
                </a:cubicBezTo>
                <a:cubicBezTo>
                  <a:pt x="7409737" y="2029821"/>
                  <a:pt x="7409312" y="2030101"/>
                  <a:pt x="7408705" y="2030307"/>
                </a:cubicBezTo>
                <a:cubicBezTo>
                  <a:pt x="7408098" y="2030514"/>
                  <a:pt x="7407324" y="2030690"/>
                  <a:pt x="7406384" y="2030838"/>
                </a:cubicBezTo>
                <a:cubicBezTo>
                  <a:pt x="7405444" y="2030985"/>
                  <a:pt x="7404215" y="2031059"/>
                  <a:pt x="7402698" y="2031059"/>
                </a:cubicBezTo>
                <a:cubicBezTo>
                  <a:pt x="7401303" y="2031059"/>
                  <a:pt x="7400105" y="2030985"/>
                  <a:pt x="7399104" y="2030838"/>
                </a:cubicBezTo>
                <a:cubicBezTo>
                  <a:pt x="7398103" y="2030690"/>
                  <a:pt x="7397314" y="2030514"/>
                  <a:pt x="7396737" y="2030307"/>
                </a:cubicBezTo>
                <a:cubicBezTo>
                  <a:pt x="7396160" y="2030101"/>
                  <a:pt x="7395750" y="2029821"/>
                  <a:pt x="7395508" y="2029468"/>
                </a:cubicBezTo>
                <a:cubicBezTo>
                  <a:pt x="7395265" y="2029114"/>
                  <a:pt x="7395144" y="2028702"/>
                  <a:pt x="7395144" y="2028231"/>
                </a:cubicBezTo>
                <a:lnTo>
                  <a:pt x="7395144" y="1928642"/>
                </a:lnTo>
                <a:lnTo>
                  <a:pt x="7394967" y="1928642"/>
                </a:lnTo>
                <a:lnTo>
                  <a:pt x="7354672" y="2028673"/>
                </a:lnTo>
                <a:cubicBezTo>
                  <a:pt x="7354495" y="2029085"/>
                  <a:pt x="7354245" y="2029438"/>
                  <a:pt x="7353921" y="2029733"/>
                </a:cubicBezTo>
                <a:cubicBezTo>
                  <a:pt x="7353597" y="2030028"/>
                  <a:pt x="7353126" y="2030278"/>
                  <a:pt x="7352507" y="2030484"/>
                </a:cubicBezTo>
                <a:cubicBezTo>
                  <a:pt x="7351888" y="2030690"/>
                  <a:pt x="7351152" y="2030838"/>
                  <a:pt x="7350298" y="2030926"/>
                </a:cubicBezTo>
                <a:cubicBezTo>
                  <a:pt x="7349444" y="2031014"/>
                  <a:pt x="7348428" y="2031059"/>
                  <a:pt x="7347249" y="2031059"/>
                </a:cubicBezTo>
                <a:cubicBezTo>
                  <a:pt x="7346012" y="2031059"/>
                  <a:pt x="7344952" y="2031000"/>
                  <a:pt x="7344068" y="2030882"/>
                </a:cubicBezTo>
                <a:cubicBezTo>
                  <a:pt x="7343184" y="2030764"/>
                  <a:pt x="7342448" y="2030602"/>
                  <a:pt x="7341859" y="2030396"/>
                </a:cubicBezTo>
                <a:cubicBezTo>
                  <a:pt x="7341270" y="2030190"/>
                  <a:pt x="7340814" y="2029940"/>
                  <a:pt x="7340489" y="2029645"/>
                </a:cubicBezTo>
                <a:cubicBezTo>
                  <a:pt x="7340165" y="2029350"/>
                  <a:pt x="7339944" y="2029026"/>
                  <a:pt x="7339826" y="2028673"/>
                </a:cubicBezTo>
                <a:lnTo>
                  <a:pt x="7301299" y="1928642"/>
                </a:lnTo>
                <a:lnTo>
                  <a:pt x="7301210" y="1928642"/>
                </a:lnTo>
                <a:lnTo>
                  <a:pt x="7301210" y="2028231"/>
                </a:lnTo>
                <a:cubicBezTo>
                  <a:pt x="7301210" y="2028702"/>
                  <a:pt x="7301089" y="2029114"/>
                  <a:pt x="7300847" y="2029468"/>
                </a:cubicBezTo>
                <a:cubicBezTo>
                  <a:pt x="7300604" y="2029821"/>
                  <a:pt x="7300179" y="2030101"/>
                  <a:pt x="7299572" y="2030307"/>
                </a:cubicBezTo>
                <a:cubicBezTo>
                  <a:pt x="7298965" y="2030514"/>
                  <a:pt x="7298176" y="2030690"/>
                  <a:pt x="7297206" y="2030838"/>
                </a:cubicBezTo>
                <a:cubicBezTo>
                  <a:pt x="7296235" y="2030985"/>
                  <a:pt x="7294991" y="2031059"/>
                  <a:pt x="7293474" y="2031059"/>
                </a:cubicBezTo>
                <a:cubicBezTo>
                  <a:pt x="7292018" y="2031059"/>
                  <a:pt x="7290804" y="2030985"/>
                  <a:pt x="7289834" y="2030838"/>
                </a:cubicBezTo>
                <a:cubicBezTo>
                  <a:pt x="7288863" y="2030690"/>
                  <a:pt x="7288089" y="2030514"/>
                  <a:pt x="7287513" y="2030307"/>
                </a:cubicBezTo>
                <a:cubicBezTo>
                  <a:pt x="7286936" y="2030101"/>
                  <a:pt x="7286542" y="2029821"/>
                  <a:pt x="7286330" y="2029468"/>
                </a:cubicBezTo>
                <a:cubicBezTo>
                  <a:pt x="7286117" y="2029114"/>
                  <a:pt x="7286011" y="2028702"/>
                  <a:pt x="7286011" y="2028231"/>
                </a:cubicBezTo>
                <a:lnTo>
                  <a:pt x="7286011" y="1923074"/>
                </a:lnTo>
                <a:cubicBezTo>
                  <a:pt x="7286011" y="1920600"/>
                  <a:pt x="7286669" y="1918833"/>
                  <a:pt x="7287985" y="1917772"/>
                </a:cubicBezTo>
                <a:cubicBezTo>
                  <a:pt x="7289301" y="1916712"/>
                  <a:pt x="7290767" y="1916182"/>
                  <a:pt x="7292382" y="1916182"/>
                </a:cubicBezTo>
                <a:close/>
                <a:moveTo>
                  <a:pt x="6816132" y="1916182"/>
                </a:moveTo>
                <a:lnTo>
                  <a:pt x="6825464" y="1916182"/>
                </a:lnTo>
                <a:cubicBezTo>
                  <a:pt x="6827378" y="1916182"/>
                  <a:pt x="6829053" y="1916359"/>
                  <a:pt x="6830489" y="1916712"/>
                </a:cubicBezTo>
                <a:cubicBezTo>
                  <a:pt x="6831925" y="1917066"/>
                  <a:pt x="6833181" y="1917625"/>
                  <a:pt x="6834257" y="1918391"/>
                </a:cubicBezTo>
                <a:cubicBezTo>
                  <a:pt x="6835334" y="1919157"/>
                  <a:pt x="6836232" y="1920129"/>
                  <a:pt x="6836950" y="1921307"/>
                </a:cubicBezTo>
                <a:cubicBezTo>
                  <a:pt x="6837668" y="1922486"/>
                  <a:pt x="6838295" y="1923870"/>
                  <a:pt x="6838834" y="1925460"/>
                </a:cubicBezTo>
                <a:lnTo>
                  <a:pt x="6871529" y="2008260"/>
                </a:lnTo>
                <a:lnTo>
                  <a:pt x="6871971" y="2008260"/>
                </a:lnTo>
                <a:lnTo>
                  <a:pt x="6905992" y="1925726"/>
                </a:lnTo>
                <a:cubicBezTo>
                  <a:pt x="6906651" y="1923958"/>
                  <a:pt x="6907369" y="1922456"/>
                  <a:pt x="6908148" y="1921219"/>
                </a:cubicBezTo>
                <a:cubicBezTo>
                  <a:pt x="6908925" y="1919982"/>
                  <a:pt x="6909779" y="1918995"/>
                  <a:pt x="6910707" y="1918258"/>
                </a:cubicBezTo>
                <a:cubicBezTo>
                  <a:pt x="6911635" y="1917523"/>
                  <a:pt x="6912666" y="1916992"/>
                  <a:pt x="6913804" y="1916668"/>
                </a:cubicBezTo>
                <a:cubicBezTo>
                  <a:pt x="6914940" y="1916344"/>
                  <a:pt x="6916257" y="1916182"/>
                  <a:pt x="6917754" y="1916182"/>
                </a:cubicBezTo>
                <a:lnTo>
                  <a:pt x="6927539" y="1916182"/>
                </a:lnTo>
                <a:cubicBezTo>
                  <a:pt x="6928438" y="1916182"/>
                  <a:pt x="6929290" y="1916314"/>
                  <a:pt x="6930098" y="1916580"/>
                </a:cubicBezTo>
                <a:cubicBezTo>
                  <a:pt x="6930906" y="1916845"/>
                  <a:pt x="6931594" y="1917257"/>
                  <a:pt x="6932163" y="1917817"/>
                </a:cubicBezTo>
                <a:cubicBezTo>
                  <a:pt x="6932732" y="1918377"/>
                  <a:pt x="6933196" y="1919084"/>
                  <a:pt x="6933555" y="1919937"/>
                </a:cubicBezTo>
                <a:cubicBezTo>
                  <a:pt x="6933914" y="1920792"/>
                  <a:pt x="6934093" y="1921837"/>
                  <a:pt x="6934093" y="1923074"/>
                </a:cubicBezTo>
                <a:lnTo>
                  <a:pt x="6934093" y="2028231"/>
                </a:lnTo>
                <a:cubicBezTo>
                  <a:pt x="6934093" y="2028702"/>
                  <a:pt x="6933972" y="2029114"/>
                  <a:pt x="6933730" y="2029468"/>
                </a:cubicBezTo>
                <a:cubicBezTo>
                  <a:pt x="6933487" y="2029821"/>
                  <a:pt x="6933062" y="2030101"/>
                  <a:pt x="6932455" y="2030307"/>
                </a:cubicBezTo>
                <a:cubicBezTo>
                  <a:pt x="6931848" y="2030514"/>
                  <a:pt x="6931074" y="2030690"/>
                  <a:pt x="6930134" y="2030838"/>
                </a:cubicBezTo>
                <a:cubicBezTo>
                  <a:pt x="6929194" y="2030985"/>
                  <a:pt x="6927965" y="2031059"/>
                  <a:pt x="6926448" y="2031059"/>
                </a:cubicBezTo>
                <a:cubicBezTo>
                  <a:pt x="6925053" y="2031059"/>
                  <a:pt x="6923855" y="2030985"/>
                  <a:pt x="6922854" y="2030838"/>
                </a:cubicBezTo>
                <a:cubicBezTo>
                  <a:pt x="6921853" y="2030690"/>
                  <a:pt x="6921064" y="2030514"/>
                  <a:pt x="6920487" y="2030307"/>
                </a:cubicBezTo>
                <a:cubicBezTo>
                  <a:pt x="6919910" y="2030101"/>
                  <a:pt x="6919500" y="2029821"/>
                  <a:pt x="6919258" y="2029468"/>
                </a:cubicBezTo>
                <a:cubicBezTo>
                  <a:pt x="6919015" y="2029114"/>
                  <a:pt x="6918894" y="2028702"/>
                  <a:pt x="6918894" y="2028231"/>
                </a:cubicBezTo>
                <a:lnTo>
                  <a:pt x="6918894" y="1928642"/>
                </a:lnTo>
                <a:lnTo>
                  <a:pt x="6918717" y="1928642"/>
                </a:lnTo>
                <a:lnTo>
                  <a:pt x="6878422" y="2028673"/>
                </a:lnTo>
                <a:cubicBezTo>
                  <a:pt x="6878245" y="2029085"/>
                  <a:pt x="6877995" y="2029438"/>
                  <a:pt x="6877671" y="2029733"/>
                </a:cubicBezTo>
                <a:cubicBezTo>
                  <a:pt x="6877347" y="2030028"/>
                  <a:pt x="6876876" y="2030278"/>
                  <a:pt x="6876257" y="2030484"/>
                </a:cubicBezTo>
                <a:cubicBezTo>
                  <a:pt x="6875638" y="2030690"/>
                  <a:pt x="6874902" y="2030838"/>
                  <a:pt x="6874048" y="2030926"/>
                </a:cubicBezTo>
                <a:cubicBezTo>
                  <a:pt x="6873194" y="2031014"/>
                  <a:pt x="6872178" y="2031059"/>
                  <a:pt x="6870999" y="2031059"/>
                </a:cubicBezTo>
                <a:cubicBezTo>
                  <a:pt x="6869762" y="2031059"/>
                  <a:pt x="6868702" y="2031000"/>
                  <a:pt x="6867818" y="2030882"/>
                </a:cubicBezTo>
                <a:cubicBezTo>
                  <a:pt x="6866934" y="2030764"/>
                  <a:pt x="6866198" y="2030602"/>
                  <a:pt x="6865609" y="2030396"/>
                </a:cubicBezTo>
                <a:cubicBezTo>
                  <a:pt x="6865020" y="2030190"/>
                  <a:pt x="6864564" y="2029940"/>
                  <a:pt x="6864239" y="2029645"/>
                </a:cubicBezTo>
                <a:cubicBezTo>
                  <a:pt x="6863915" y="2029350"/>
                  <a:pt x="6863694" y="2029026"/>
                  <a:pt x="6863576" y="2028673"/>
                </a:cubicBezTo>
                <a:lnTo>
                  <a:pt x="6825049" y="1928642"/>
                </a:lnTo>
                <a:lnTo>
                  <a:pt x="6824960" y="1928642"/>
                </a:lnTo>
                <a:lnTo>
                  <a:pt x="6824960" y="2028231"/>
                </a:lnTo>
                <a:cubicBezTo>
                  <a:pt x="6824960" y="2028702"/>
                  <a:pt x="6824839" y="2029114"/>
                  <a:pt x="6824597" y="2029468"/>
                </a:cubicBezTo>
                <a:cubicBezTo>
                  <a:pt x="6824354" y="2029821"/>
                  <a:pt x="6823929" y="2030101"/>
                  <a:pt x="6823322" y="2030307"/>
                </a:cubicBezTo>
                <a:cubicBezTo>
                  <a:pt x="6822715" y="2030514"/>
                  <a:pt x="6821926" y="2030690"/>
                  <a:pt x="6820956" y="2030838"/>
                </a:cubicBezTo>
                <a:cubicBezTo>
                  <a:pt x="6819985" y="2030985"/>
                  <a:pt x="6818741" y="2031059"/>
                  <a:pt x="6817224" y="2031059"/>
                </a:cubicBezTo>
                <a:cubicBezTo>
                  <a:pt x="6815768" y="2031059"/>
                  <a:pt x="6814554" y="2030985"/>
                  <a:pt x="6813584" y="2030838"/>
                </a:cubicBezTo>
                <a:cubicBezTo>
                  <a:pt x="6812613" y="2030690"/>
                  <a:pt x="6811839" y="2030514"/>
                  <a:pt x="6811263" y="2030307"/>
                </a:cubicBezTo>
                <a:cubicBezTo>
                  <a:pt x="6810686" y="2030101"/>
                  <a:pt x="6810292" y="2029821"/>
                  <a:pt x="6810080" y="2029468"/>
                </a:cubicBezTo>
                <a:cubicBezTo>
                  <a:pt x="6809867" y="2029114"/>
                  <a:pt x="6809761" y="2028702"/>
                  <a:pt x="6809761" y="2028231"/>
                </a:cubicBezTo>
                <a:lnTo>
                  <a:pt x="6809761" y="1923074"/>
                </a:lnTo>
                <a:cubicBezTo>
                  <a:pt x="6809761" y="1920600"/>
                  <a:pt x="6810419" y="1918833"/>
                  <a:pt x="6811735" y="1917772"/>
                </a:cubicBezTo>
                <a:cubicBezTo>
                  <a:pt x="6813051" y="1916712"/>
                  <a:pt x="6814517" y="1916182"/>
                  <a:pt x="6816132" y="1916182"/>
                </a:cubicBezTo>
                <a:close/>
                <a:moveTo>
                  <a:pt x="6349407" y="1916182"/>
                </a:moveTo>
                <a:lnTo>
                  <a:pt x="6358739" y="1916182"/>
                </a:lnTo>
                <a:cubicBezTo>
                  <a:pt x="6360653" y="1916182"/>
                  <a:pt x="6362328" y="1916359"/>
                  <a:pt x="6363764" y="1916712"/>
                </a:cubicBezTo>
                <a:cubicBezTo>
                  <a:pt x="6365200" y="1917066"/>
                  <a:pt x="6366456" y="1917625"/>
                  <a:pt x="6367532" y="1918391"/>
                </a:cubicBezTo>
                <a:cubicBezTo>
                  <a:pt x="6368609" y="1919157"/>
                  <a:pt x="6369507" y="1920129"/>
                  <a:pt x="6370225" y="1921307"/>
                </a:cubicBezTo>
                <a:cubicBezTo>
                  <a:pt x="6370943" y="1922486"/>
                  <a:pt x="6371570" y="1923870"/>
                  <a:pt x="6372109" y="1925460"/>
                </a:cubicBezTo>
                <a:lnTo>
                  <a:pt x="6404804" y="2008260"/>
                </a:lnTo>
                <a:lnTo>
                  <a:pt x="6405246" y="2008260"/>
                </a:lnTo>
                <a:lnTo>
                  <a:pt x="6439267" y="1925726"/>
                </a:lnTo>
                <a:cubicBezTo>
                  <a:pt x="6439926" y="1923958"/>
                  <a:pt x="6440644" y="1922456"/>
                  <a:pt x="6441423" y="1921219"/>
                </a:cubicBezTo>
                <a:cubicBezTo>
                  <a:pt x="6442200" y="1919982"/>
                  <a:pt x="6443054" y="1918995"/>
                  <a:pt x="6443982" y="1918258"/>
                </a:cubicBezTo>
                <a:cubicBezTo>
                  <a:pt x="6444910" y="1917523"/>
                  <a:pt x="6445941" y="1916992"/>
                  <a:pt x="6447079" y="1916668"/>
                </a:cubicBezTo>
                <a:cubicBezTo>
                  <a:pt x="6448215" y="1916344"/>
                  <a:pt x="6449532" y="1916182"/>
                  <a:pt x="6451029" y="1916182"/>
                </a:cubicBezTo>
                <a:lnTo>
                  <a:pt x="6460814" y="1916182"/>
                </a:lnTo>
                <a:cubicBezTo>
                  <a:pt x="6461713" y="1916182"/>
                  <a:pt x="6462565" y="1916314"/>
                  <a:pt x="6463373" y="1916580"/>
                </a:cubicBezTo>
                <a:cubicBezTo>
                  <a:pt x="6464181" y="1916845"/>
                  <a:pt x="6464869" y="1917257"/>
                  <a:pt x="6465438" y="1917817"/>
                </a:cubicBezTo>
                <a:cubicBezTo>
                  <a:pt x="6466007" y="1918377"/>
                  <a:pt x="6466471" y="1919084"/>
                  <a:pt x="6466830" y="1919937"/>
                </a:cubicBezTo>
                <a:cubicBezTo>
                  <a:pt x="6467189" y="1920792"/>
                  <a:pt x="6467368" y="1921837"/>
                  <a:pt x="6467368" y="1923074"/>
                </a:cubicBezTo>
                <a:lnTo>
                  <a:pt x="6467368" y="2028231"/>
                </a:lnTo>
                <a:cubicBezTo>
                  <a:pt x="6467368" y="2028702"/>
                  <a:pt x="6467247" y="2029114"/>
                  <a:pt x="6467005" y="2029468"/>
                </a:cubicBezTo>
                <a:cubicBezTo>
                  <a:pt x="6466762" y="2029821"/>
                  <a:pt x="6466337" y="2030101"/>
                  <a:pt x="6465730" y="2030307"/>
                </a:cubicBezTo>
                <a:cubicBezTo>
                  <a:pt x="6465123" y="2030514"/>
                  <a:pt x="6464349" y="2030690"/>
                  <a:pt x="6463409" y="2030838"/>
                </a:cubicBezTo>
                <a:cubicBezTo>
                  <a:pt x="6462469" y="2030985"/>
                  <a:pt x="6461240" y="2031059"/>
                  <a:pt x="6459723" y="2031059"/>
                </a:cubicBezTo>
                <a:cubicBezTo>
                  <a:pt x="6458328" y="2031059"/>
                  <a:pt x="6457130" y="2030985"/>
                  <a:pt x="6456129" y="2030838"/>
                </a:cubicBezTo>
                <a:cubicBezTo>
                  <a:pt x="6455128" y="2030690"/>
                  <a:pt x="6454339" y="2030514"/>
                  <a:pt x="6453762" y="2030307"/>
                </a:cubicBezTo>
                <a:cubicBezTo>
                  <a:pt x="6453185" y="2030101"/>
                  <a:pt x="6452775" y="2029821"/>
                  <a:pt x="6452533" y="2029468"/>
                </a:cubicBezTo>
                <a:cubicBezTo>
                  <a:pt x="6452290" y="2029114"/>
                  <a:pt x="6452169" y="2028702"/>
                  <a:pt x="6452169" y="2028231"/>
                </a:cubicBezTo>
                <a:lnTo>
                  <a:pt x="6452169" y="1928642"/>
                </a:lnTo>
                <a:lnTo>
                  <a:pt x="6451992" y="1928642"/>
                </a:lnTo>
                <a:lnTo>
                  <a:pt x="6411697" y="2028673"/>
                </a:lnTo>
                <a:cubicBezTo>
                  <a:pt x="6411520" y="2029085"/>
                  <a:pt x="6411270" y="2029438"/>
                  <a:pt x="6410946" y="2029733"/>
                </a:cubicBezTo>
                <a:cubicBezTo>
                  <a:pt x="6410622" y="2030028"/>
                  <a:pt x="6410151" y="2030278"/>
                  <a:pt x="6409532" y="2030484"/>
                </a:cubicBezTo>
                <a:cubicBezTo>
                  <a:pt x="6408913" y="2030690"/>
                  <a:pt x="6408177" y="2030838"/>
                  <a:pt x="6407323" y="2030926"/>
                </a:cubicBezTo>
                <a:cubicBezTo>
                  <a:pt x="6406469" y="2031014"/>
                  <a:pt x="6405453" y="2031059"/>
                  <a:pt x="6404274" y="2031059"/>
                </a:cubicBezTo>
                <a:cubicBezTo>
                  <a:pt x="6403037" y="2031059"/>
                  <a:pt x="6401977" y="2031000"/>
                  <a:pt x="6401093" y="2030882"/>
                </a:cubicBezTo>
                <a:cubicBezTo>
                  <a:pt x="6400209" y="2030764"/>
                  <a:pt x="6399473" y="2030602"/>
                  <a:pt x="6398884" y="2030396"/>
                </a:cubicBezTo>
                <a:cubicBezTo>
                  <a:pt x="6398295" y="2030190"/>
                  <a:pt x="6397839" y="2029940"/>
                  <a:pt x="6397514" y="2029645"/>
                </a:cubicBezTo>
                <a:cubicBezTo>
                  <a:pt x="6397190" y="2029350"/>
                  <a:pt x="6396969" y="2029026"/>
                  <a:pt x="6396851" y="2028673"/>
                </a:cubicBezTo>
                <a:lnTo>
                  <a:pt x="6358324" y="1928642"/>
                </a:lnTo>
                <a:lnTo>
                  <a:pt x="6358235" y="1928642"/>
                </a:lnTo>
                <a:lnTo>
                  <a:pt x="6358235" y="2028231"/>
                </a:lnTo>
                <a:cubicBezTo>
                  <a:pt x="6358235" y="2028702"/>
                  <a:pt x="6358114" y="2029114"/>
                  <a:pt x="6357872" y="2029468"/>
                </a:cubicBezTo>
                <a:cubicBezTo>
                  <a:pt x="6357629" y="2029821"/>
                  <a:pt x="6357204" y="2030101"/>
                  <a:pt x="6356597" y="2030307"/>
                </a:cubicBezTo>
                <a:cubicBezTo>
                  <a:pt x="6355990" y="2030514"/>
                  <a:pt x="6355201" y="2030690"/>
                  <a:pt x="6354231" y="2030838"/>
                </a:cubicBezTo>
                <a:cubicBezTo>
                  <a:pt x="6353260" y="2030985"/>
                  <a:pt x="6352016" y="2031059"/>
                  <a:pt x="6350499" y="2031059"/>
                </a:cubicBezTo>
                <a:cubicBezTo>
                  <a:pt x="6349043" y="2031059"/>
                  <a:pt x="6347829" y="2030985"/>
                  <a:pt x="6346859" y="2030838"/>
                </a:cubicBezTo>
                <a:cubicBezTo>
                  <a:pt x="6345888" y="2030690"/>
                  <a:pt x="6345114" y="2030514"/>
                  <a:pt x="6344538" y="2030307"/>
                </a:cubicBezTo>
                <a:cubicBezTo>
                  <a:pt x="6343961" y="2030101"/>
                  <a:pt x="6343567" y="2029821"/>
                  <a:pt x="6343355" y="2029468"/>
                </a:cubicBezTo>
                <a:cubicBezTo>
                  <a:pt x="6343142" y="2029114"/>
                  <a:pt x="6343036" y="2028702"/>
                  <a:pt x="6343036" y="2028231"/>
                </a:cubicBezTo>
                <a:lnTo>
                  <a:pt x="6343036" y="1923074"/>
                </a:lnTo>
                <a:cubicBezTo>
                  <a:pt x="6343036" y="1920600"/>
                  <a:pt x="6343694" y="1918833"/>
                  <a:pt x="6345010" y="1917772"/>
                </a:cubicBezTo>
                <a:cubicBezTo>
                  <a:pt x="6346326" y="1916712"/>
                  <a:pt x="6347792" y="1916182"/>
                  <a:pt x="6349407" y="1916182"/>
                </a:cubicBezTo>
                <a:close/>
                <a:moveTo>
                  <a:pt x="5873157" y="1916182"/>
                </a:moveTo>
                <a:lnTo>
                  <a:pt x="5882489" y="1916182"/>
                </a:lnTo>
                <a:cubicBezTo>
                  <a:pt x="5884403" y="1916182"/>
                  <a:pt x="5886078" y="1916359"/>
                  <a:pt x="5887514" y="1916712"/>
                </a:cubicBezTo>
                <a:cubicBezTo>
                  <a:pt x="5888950" y="1917066"/>
                  <a:pt x="5890206" y="1917625"/>
                  <a:pt x="5891282" y="1918391"/>
                </a:cubicBezTo>
                <a:cubicBezTo>
                  <a:pt x="5892359" y="1919157"/>
                  <a:pt x="5893257" y="1920129"/>
                  <a:pt x="5893975" y="1921307"/>
                </a:cubicBezTo>
                <a:cubicBezTo>
                  <a:pt x="5894693" y="1922486"/>
                  <a:pt x="5895320" y="1923870"/>
                  <a:pt x="5895859" y="1925460"/>
                </a:cubicBezTo>
                <a:lnTo>
                  <a:pt x="5928554" y="2008260"/>
                </a:lnTo>
                <a:lnTo>
                  <a:pt x="5928996" y="2008260"/>
                </a:lnTo>
                <a:lnTo>
                  <a:pt x="5963017" y="1925726"/>
                </a:lnTo>
                <a:cubicBezTo>
                  <a:pt x="5963676" y="1923958"/>
                  <a:pt x="5964394" y="1922456"/>
                  <a:pt x="5965173" y="1921219"/>
                </a:cubicBezTo>
                <a:cubicBezTo>
                  <a:pt x="5965950" y="1919982"/>
                  <a:pt x="5966804" y="1918995"/>
                  <a:pt x="5967732" y="1918258"/>
                </a:cubicBezTo>
                <a:cubicBezTo>
                  <a:pt x="5968660" y="1917523"/>
                  <a:pt x="5969691" y="1916992"/>
                  <a:pt x="5970829" y="1916668"/>
                </a:cubicBezTo>
                <a:cubicBezTo>
                  <a:pt x="5971965" y="1916344"/>
                  <a:pt x="5973282" y="1916182"/>
                  <a:pt x="5974779" y="1916182"/>
                </a:cubicBezTo>
                <a:lnTo>
                  <a:pt x="5984564" y="1916182"/>
                </a:lnTo>
                <a:cubicBezTo>
                  <a:pt x="5985463" y="1916182"/>
                  <a:pt x="5986315" y="1916314"/>
                  <a:pt x="5987123" y="1916580"/>
                </a:cubicBezTo>
                <a:cubicBezTo>
                  <a:pt x="5987931" y="1916845"/>
                  <a:pt x="5988619" y="1917257"/>
                  <a:pt x="5989188" y="1917817"/>
                </a:cubicBezTo>
                <a:cubicBezTo>
                  <a:pt x="5989757" y="1918377"/>
                  <a:pt x="5990221" y="1919084"/>
                  <a:pt x="5990580" y="1919937"/>
                </a:cubicBezTo>
                <a:cubicBezTo>
                  <a:pt x="5990939" y="1920792"/>
                  <a:pt x="5991118" y="1921837"/>
                  <a:pt x="5991118" y="1923074"/>
                </a:cubicBezTo>
                <a:lnTo>
                  <a:pt x="5991118" y="2028231"/>
                </a:lnTo>
                <a:cubicBezTo>
                  <a:pt x="5991118" y="2028702"/>
                  <a:pt x="5990997" y="2029114"/>
                  <a:pt x="5990755" y="2029468"/>
                </a:cubicBezTo>
                <a:cubicBezTo>
                  <a:pt x="5990512" y="2029821"/>
                  <a:pt x="5990087" y="2030101"/>
                  <a:pt x="5989480" y="2030307"/>
                </a:cubicBezTo>
                <a:cubicBezTo>
                  <a:pt x="5988873" y="2030514"/>
                  <a:pt x="5988099" y="2030690"/>
                  <a:pt x="5987159" y="2030838"/>
                </a:cubicBezTo>
                <a:cubicBezTo>
                  <a:pt x="5986219" y="2030985"/>
                  <a:pt x="5984990" y="2031059"/>
                  <a:pt x="5983473" y="2031059"/>
                </a:cubicBezTo>
                <a:cubicBezTo>
                  <a:pt x="5982078" y="2031059"/>
                  <a:pt x="5980880" y="2030985"/>
                  <a:pt x="5979879" y="2030838"/>
                </a:cubicBezTo>
                <a:cubicBezTo>
                  <a:pt x="5978878" y="2030690"/>
                  <a:pt x="5978089" y="2030514"/>
                  <a:pt x="5977512" y="2030307"/>
                </a:cubicBezTo>
                <a:cubicBezTo>
                  <a:pt x="5976935" y="2030101"/>
                  <a:pt x="5976525" y="2029821"/>
                  <a:pt x="5976283" y="2029468"/>
                </a:cubicBezTo>
                <a:cubicBezTo>
                  <a:pt x="5976040" y="2029114"/>
                  <a:pt x="5975919" y="2028702"/>
                  <a:pt x="5975919" y="2028231"/>
                </a:cubicBezTo>
                <a:lnTo>
                  <a:pt x="5975919" y="1928642"/>
                </a:lnTo>
                <a:lnTo>
                  <a:pt x="5975742" y="1928642"/>
                </a:lnTo>
                <a:lnTo>
                  <a:pt x="5935447" y="2028673"/>
                </a:lnTo>
                <a:cubicBezTo>
                  <a:pt x="5935270" y="2029085"/>
                  <a:pt x="5935020" y="2029438"/>
                  <a:pt x="5934696" y="2029733"/>
                </a:cubicBezTo>
                <a:cubicBezTo>
                  <a:pt x="5934372" y="2030028"/>
                  <a:pt x="5933901" y="2030278"/>
                  <a:pt x="5933282" y="2030484"/>
                </a:cubicBezTo>
                <a:cubicBezTo>
                  <a:pt x="5932663" y="2030690"/>
                  <a:pt x="5931927" y="2030838"/>
                  <a:pt x="5931073" y="2030926"/>
                </a:cubicBezTo>
                <a:cubicBezTo>
                  <a:pt x="5930219" y="2031014"/>
                  <a:pt x="5929203" y="2031059"/>
                  <a:pt x="5928024" y="2031059"/>
                </a:cubicBezTo>
                <a:cubicBezTo>
                  <a:pt x="5926787" y="2031059"/>
                  <a:pt x="5925727" y="2031000"/>
                  <a:pt x="5924843" y="2030882"/>
                </a:cubicBezTo>
                <a:cubicBezTo>
                  <a:pt x="5923959" y="2030764"/>
                  <a:pt x="5923223" y="2030602"/>
                  <a:pt x="5922634" y="2030396"/>
                </a:cubicBezTo>
                <a:cubicBezTo>
                  <a:pt x="5922045" y="2030190"/>
                  <a:pt x="5921589" y="2029940"/>
                  <a:pt x="5921264" y="2029645"/>
                </a:cubicBezTo>
                <a:cubicBezTo>
                  <a:pt x="5920940" y="2029350"/>
                  <a:pt x="5920719" y="2029026"/>
                  <a:pt x="5920601" y="2028673"/>
                </a:cubicBezTo>
                <a:lnTo>
                  <a:pt x="5882074" y="1928642"/>
                </a:lnTo>
                <a:lnTo>
                  <a:pt x="5881985" y="1928642"/>
                </a:lnTo>
                <a:lnTo>
                  <a:pt x="5881985" y="2028231"/>
                </a:lnTo>
                <a:cubicBezTo>
                  <a:pt x="5881985" y="2028702"/>
                  <a:pt x="5881864" y="2029114"/>
                  <a:pt x="5881622" y="2029468"/>
                </a:cubicBezTo>
                <a:cubicBezTo>
                  <a:pt x="5881379" y="2029821"/>
                  <a:pt x="5880954" y="2030101"/>
                  <a:pt x="5880347" y="2030307"/>
                </a:cubicBezTo>
                <a:cubicBezTo>
                  <a:pt x="5879740" y="2030514"/>
                  <a:pt x="5878951" y="2030690"/>
                  <a:pt x="5877981" y="2030838"/>
                </a:cubicBezTo>
                <a:cubicBezTo>
                  <a:pt x="5877010" y="2030985"/>
                  <a:pt x="5875766" y="2031059"/>
                  <a:pt x="5874249" y="2031059"/>
                </a:cubicBezTo>
                <a:cubicBezTo>
                  <a:pt x="5872793" y="2031059"/>
                  <a:pt x="5871579" y="2030985"/>
                  <a:pt x="5870609" y="2030838"/>
                </a:cubicBezTo>
                <a:cubicBezTo>
                  <a:pt x="5869638" y="2030690"/>
                  <a:pt x="5868864" y="2030514"/>
                  <a:pt x="5868288" y="2030307"/>
                </a:cubicBezTo>
                <a:cubicBezTo>
                  <a:pt x="5867711" y="2030101"/>
                  <a:pt x="5867317" y="2029821"/>
                  <a:pt x="5867105" y="2029468"/>
                </a:cubicBezTo>
                <a:cubicBezTo>
                  <a:pt x="5866892" y="2029114"/>
                  <a:pt x="5866786" y="2028702"/>
                  <a:pt x="5866786" y="2028231"/>
                </a:cubicBezTo>
                <a:lnTo>
                  <a:pt x="5866786" y="1923074"/>
                </a:lnTo>
                <a:cubicBezTo>
                  <a:pt x="5866786" y="1920600"/>
                  <a:pt x="5867444" y="1918833"/>
                  <a:pt x="5868760" y="1917772"/>
                </a:cubicBezTo>
                <a:cubicBezTo>
                  <a:pt x="5870076" y="1916712"/>
                  <a:pt x="5871542" y="1916182"/>
                  <a:pt x="5873157" y="1916182"/>
                </a:cubicBezTo>
                <a:close/>
                <a:moveTo>
                  <a:pt x="5406432" y="1916182"/>
                </a:moveTo>
                <a:lnTo>
                  <a:pt x="5415764" y="1916182"/>
                </a:lnTo>
                <a:cubicBezTo>
                  <a:pt x="5417678" y="1916182"/>
                  <a:pt x="5419353" y="1916359"/>
                  <a:pt x="5420789" y="1916712"/>
                </a:cubicBezTo>
                <a:cubicBezTo>
                  <a:pt x="5422225" y="1917066"/>
                  <a:pt x="5423481" y="1917625"/>
                  <a:pt x="5424557" y="1918391"/>
                </a:cubicBezTo>
                <a:cubicBezTo>
                  <a:pt x="5425634" y="1919157"/>
                  <a:pt x="5426532" y="1920129"/>
                  <a:pt x="5427250" y="1921307"/>
                </a:cubicBezTo>
                <a:cubicBezTo>
                  <a:pt x="5427968" y="1922486"/>
                  <a:pt x="5428595" y="1923870"/>
                  <a:pt x="5429134" y="1925460"/>
                </a:cubicBezTo>
                <a:lnTo>
                  <a:pt x="5461829" y="2008260"/>
                </a:lnTo>
                <a:lnTo>
                  <a:pt x="5462271" y="2008260"/>
                </a:lnTo>
                <a:lnTo>
                  <a:pt x="5496292" y="1925726"/>
                </a:lnTo>
                <a:cubicBezTo>
                  <a:pt x="5496951" y="1923958"/>
                  <a:pt x="5497669" y="1922456"/>
                  <a:pt x="5498448" y="1921219"/>
                </a:cubicBezTo>
                <a:cubicBezTo>
                  <a:pt x="5499225" y="1919982"/>
                  <a:pt x="5500079" y="1918995"/>
                  <a:pt x="5501007" y="1918258"/>
                </a:cubicBezTo>
                <a:cubicBezTo>
                  <a:pt x="5501935" y="1917523"/>
                  <a:pt x="5502966" y="1916992"/>
                  <a:pt x="5504104" y="1916668"/>
                </a:cubicBezTo>
                <a:cubicBezTo>
                  <a:pt x="5505240" y="1916344"/>
                  <a:pt x="5506557" y="1916182"/>
                  <a:pt x="5508054" y="1916182"/>
                </a:cubicBezTo>
                <a:lnTo>
                  <a:pt x="5517839" y="1916182"/>
                </a:lnTo>
                <a:cubicBezTo>
                  <a:pt x="5518738" y="1916182"/>
                  <a:pt x="5519590" y="1916314"/>
                  <a:pt x="5520398" y="1916580"/>
                </a:cubicBezTo>
                <a:cubicBezTo>
                  <a:pt x="5521206" y="1916845"/>
                  <a:pt x="5521894" y="1917257"/>
                  <a:pt x="5522463" y="1917817"/>
                </a:cubicBezTo>
                <a:cubicBezTo>
                  <a:pt x="5523032" y="1918377"/>
                  <a:pt x="5523496" y="1919084"/>
                  <a:pt x="5523855" y="1919937"/>
                </a:cubicBezTo>
                <a:cubicBezTo>
                  <a:pt x="5524214" y="1920792"/>
                  <a:pt x="5524393" y="1921837"/>
                  <a:pt x="5524393" y="1923074"/>
                </a:cubicBezTo>
                <a:lnTo>
                  <a:pt x="5524393" y="2028231"/>
                </a:lnTo>
                <a:cubicBezTo>
                  <a:pt x="5524393" y="2028702"/>
                  <a:pt x="5524272" y="2029114"/>
                  <a:pt x="5524030" y="2029468"/>
                </a:cubicBezTo>
                <a:cubicBezTo>
                  <a:pt x="5523787" y="2029821"/>
                  <a:pt x="5523362" y="2030101"/>
                  <a:pt x="5522755" y="2030307"/>
                </a:cubicBezTo>
                <a:cubicBezTo>
                  <a:pt x="5522148" y="2030514"/>
                  <a:pt x="5521374" y="2030690"/>
                  <a:pt x="5520434" y="2030838"/>
                </a:cubicBezTo>
                <a:cubicBezTo>
                  <a:pt x="5519494" y="2030985"/>
                  <a:pt x="5518265" y="2031059"/>
                  <a:pt x="5516748" y="2031059"/>
                </a:cubicBezTo>
                <a:cubicBezTo>
                  <a:pt x="5515353" y="2031059"/>
                  <a:pt x="5514155" y="2030985"/>
                  <a:pt x="5513154" y="2030838"/>
                </a:cubicBezTo>
                <a:cubicBezTo>
                  <a:pt x="5512153" y="2030690"/>
                  <a:pt x="5511364" y="2030514"/>
                  <a:pt x="5510787" y="2030307"/>
                </a:cubicBezTo>
                <a:cubicBezTo>
                  <a:pt x="5510210" y="2030101"/>
                  <a:pt x="5509800" y="2029821"/>
                  <a:pt x="5509558" y="2029468"/>
                </a:cubicBezTo>
                <a:cubicBezTo>
                  <a:pt x="5509315" y="2029114"/>
                  <a:pt x="5509194" y="2028702"/>
                  <a:pt x="5509194" y="2028231"/>
                </a:cubicBezTo>
                <a:lnTo>
                  <a:pt x="5509194" y="1928642"/>
                </a:lnTo>
                <a:lnTo>
                  <a:pt x="5509017" y="1928642"/>
                </a:lnTo>
                <a:lnTo>
                  <a:pt x="5468722" y="2028673"/>
                </a:lnTo>
                <a:cubicBezTo>
                  <a:pt x="5468545" y="2029085"/>
                  <a:pt x="5468295" y="2029438"/>
                  <a:pt x="5467971" y="2029733"/>
                </a:cubicBezTo>
                <a:cubicBezTo>
                  <a:pt x="5467647" y="2030028"/>
                  <a:pt x="5467176" y="2030278"/>
                  <a:pt x="5466557" y="2030484"/>
                </a:cubicBezTo>
                <a:cubicBezTo>
                  <a:pt x="5465938" y="2030690"/>
                  <a:pt x="5465202" y="2030838"/>
                  <a:pt x="5464348" y="2030926"/>
                </a:cubicBezTo>
                <a:cubicBezTo>
                  <a:pt x="5463494" y="2031014"/>
                  <a:pt x="5462478" y="2031059"/>
                  <a:pt x="5461299" y="2031059"/>
                </a:cubicBezTo>
                <a:cubicBezTo>
                  <a:pt x="5460062" y="2031059"/>
                  <a:pt x="5459002" y="2031000"/>
                  <a:pt x="5458118" y="2030882"/>
                </a:cubicBezTo>
                <a:cubicBezTo>
                  <a:pt x="5457234" y="2030764"/>
                  <a:pt x="5456498" y="2030602"/>
                  <a:pt x="5455909" y="2030396"/>
                </a:cubicBezTo>
                <a:cubicBezTo>
                  <a:pt x="5455320" y="2030190"/>
                  <a:pt x="5454864" y="2029940"/>
                  <a:pt x="5454539" y="2029645"/>
                </a:cubicBezTo>
                <a:cubicBezTo>
                  <a:pt x="5454215" y="2029350"/>
                  <a:pt x="5453994" y="2029026"/>
                  <a:pt x="5453876" y="2028673"/>
                </a:cubicBezTo>
                <a:lnTo>
                  <a:pt x="5415349" y="1928642"/>
                </a:lnTo>
                <a:lnTo>
                  <a:pt x="5415260" y="1928642"/>
                </a:lnTo>
                <a:lnTo>
                  <a:pt x="5415260" y="2028231"/>
                </a:lnTo>
                <a:cubicBezTo>
                  <a:pt x="5415260" y="2028702"/>
                  <a:pt x="5415139" y="2029114"/>
                  <a:pt x="5414897" y="2029468"/>
                </a:cubicBezTo>
                <a:cubicBezTo>
                  <a:pt x="5414654" y="2029821"/>
                  <a:pt x="5414229" y="2030101"/>
                  <a:pt x="5413622" y="2030307"/>
                </a:cubicBezTo>
                <a:cubicBezTo>
                  <a:pt x="5413015" y="2030514"/>
                  <a:pt x="5412226" y="2030690"/>
                  <a:pt x="5411256" y="2030838"/>
                </a:cubicBezTo>
                <a:cubicBezTo>
                  <a:pt x="5410285" y="2030985"/>
                  <a:pt x="5409041" y="2031059"/>
                  <a:pt x="5407524" y="2031059"/>
                </a:cubicBezTo>
                <a:cubicBezTo>
                  <a:pt x="5406068" y="2031059"/>
                  <a:pt x="5404854" y="2030985"/>
                  <a:pt x="5403884" y="2030838"/>
                </a:cubicBezTo>
                <a:cubicBezTo>
                  <a:pt x="5402913" y="2030690"/>
                  <a:pt x="5402139" y="2030514"/>
                  <a:pt x="5401563" y="2030307"/>
                </a:cubicBezTo>
                <a:cubicBezTo>
                  <a:pt x="5400986" y="2030101"/>
                  <a:pt x="5400592" y="2029821"/>
                  <a:pt x="5400380" y="2029468"/>
                </a:cubicBezTo>
                <a:cubicBezTo>
                  <a:pt x="5400167" y="2029114"/>
                  <a:pt x="5400061" y="2028702"/>
                  <a:pt x="5400061" y="2028231"/>
                </a:cubicBezTo>
                <a:lnTo>
                  <a:pt x="5400061" y="1923074"/>
                </a:lnTo>
                <a:cubicBezTo>
                  <a:pt x="5400061" y="1920600"/>
                  <a:pt x="5400719" y="1918833"/>
                  <a:pt x="5402035" y="1917772"/>
                </a:cubicBezTo>
                <a:cubicBezTo>
                  <a:pt x="5403351" y="1916712"/>
                  <a:pt x="5404817" y="1916182"/>
                  <a:pt x="5406432" y="1916182"/>
                </a:cubicBezTo>
                <a:close/>
                <a:moveTo>
                  <a:pt x="4930182" y="1916182"/>
                </a:moveTo>
                <a:lnTo>
                  <a:pt x="4939514" y="1916182"/>
                </a:lnTo>
                <a:cubicBezTo>
                  <a:pt x="4941428" y="1916182"/>
                  <a:pt x="4943103" y="1916359"/>
                  <a:pt x="4944539" y="1916712"/>
                </a:cubicBezTo>
                <a:cubicBezTo>
                  <a:pt x="4945975" y="1917066"/>
                  <a:pt x="4947231" y="1917625"/>
                  <a:pt x="4948307" y="1918391"/>
                </a:cubicBezTo>
                <a:cubicBezTo>
                  <a:pt x="4949384" y="1919157"/>
                  <a:pt x="4950282" y="1920129"/>
                  <a:pt x="4951000" y="1921307"/>
                </a:cubicBezTo>
                <a:cubicBezTo>
                  <a:pt x="4951718" y="1922486"/>
                  <a:pt x="4952345" y="1923870"/>
                  <a:pt x="4952884" y="1925460"/>
                </a:cubicBezTo>
                <a:lnTo>
                  <a:pt x="4985579" y="2008260"/>
                </a:lnTo>
                <a:lnTo>
                  <a:pt x="4986021" y="2008260"/>
                </a:lnTo>
                <a:lnTo>
                  <a:pt x="5020042" y="1925726"/>
                </a:lnTo>
                <a:cubicBezTo>
                  <a:pt x="5020701" y="1923958"/>
                  <a:pt x="5021419" y="1922456"/>
                  <a:pt x="5022198" y="1921219"/>
                </a:cubicBezTo>
                <a:cubicBezTo>
                  <a:pt x="5022975" y="1919982"/>
                  <a:pt x="5023829" y="1918995"/>
                  <a:pt x="5024757" y="1918258"/>
                </a:cubicBezTo>
                <a:cubicBezTo>
                  <a:pt x="5025685" y="1917523"/>
                  <a:pt x="5026716" y="1916992"/>
                  <a:pt x="5027854" y="1916668"/>
                </a:cubicBezTo>
                <a:cubicBezTo>
                  <a:pt x="5028990" y="1916344"/>
                  <a:pt x="5030307" y="1916182"/>
                  <a:pt x="5031804" y="1916182"/>
                </a:cubicBezTo>
                <a:lnTo>
                  <a:pt x="5041589" y="1916182"/>
                </a:lnTo>
                <a:cubicBezTo>
                  <a:pt x="5042488" y="1916182"/>
                  <a:pt x="5043340" y="1916314"/>
                  <a:pt x="5044148" y="1916580"/>
                </a:cubicBezTo>
                <a:cubicBezTo>
                  <a:pt x="5044956" y="1916845"/>
                  <a:pt x="5045644" y="1917257"/>
                  <a:pt x="5046213" y="1917817"/>
                </a:cubicBezTo>
                <a:cubicBezTo>
                  <a:pt x="5046782" y="1918377"/>
                  <a:pt x="5047246" y="1919084"/>
                  <a:pt x="5047605" y="1919937"/>
                </a:cubicBezTo>
                <a:cubicBezTo>
                  <a:pt x="5047964" y="1920792"/>
                  <a:pt x="5048143" y="1921837"/>
                  <a:pt x="5048143" y="1923074"/>
                </a:cubicBezTo>
                <a:lnTo>
                  <a:pt x="5048143" y="2028231"/>
                </a:lnTo>
                <a:cubicBezTo>
                  <a:pt x="5048143" y="2028702"/>
                  <a:pt x="5048022" y="2029114"/>
                  <a:pt x="5047780" y="2029468"/>
                </a:cubicBezTo>
                <a:cubicBezTo>
                  <a:pt x="5047537" y="2029821"/>
                  <a:pt x="5047112" y="2030101"/>
                  <a:pt x="5046505" y="2030307"/>
                </a:cubicBezTo>
                <a:cubicBezTo>
                  <a:pt x="5045898" y="2030514"/>
                  <a:pt x="5045124" y="2030690"/>
                  <a:pt x="5044184" y="2030838"/>
                </a:cubicBezTo>
                <a:cubicBezTo>
                  <a:pt x="5043244" y="2030985"/>
                  <a:pt x="5042015" y="2031059"/>
                  <a:pt x="5040498" y="2031059"/>
                </a:cubicBezTo>
                <a:cubicBezTo>
                  <a:pt x="5039103" y="2031059"/>
                  <a:pt x="5037905" y="2030985"/>
                  <a:pt x="5036904" y="2030838"/>
                </a:cubicBezTo>
                <a:cubicBezTo>
                  <a:pt x="5035903" y="2030690"/>
                  <a:pt x="5035114" y="2030514"/>
                  <a:pt x="5034537" y="2030307"/>
                </a:cubicBezTo>
                <a:cubicBezTo>
                  <a:pt x="5033960" y="2030101"/>
                  <a:pt x="5033550" y="2029821"/>
                  <a:pt x="5033308" y="2029468"/>
                </a:cubicBezTo>
                <a:cubicBezTo>
                  <a:pt x="5033065" y="2029114"/>
                  <a:pt x="5032944" y="2028702"/>
                  <a:pt x="5032944" y="2028231"/>
                </a:cubicBezTo>
                <a:lnTo>
                  <a:pt x="5032944" y="1928642"/>
                </a:lnTo>
                <a:lnTo>
                  <a:pt x="5032767" y="1928642"/>
                </a:lnTo>
                <a:lnTo>
                  <a:pt x="4992472" y="2028673"/>
                </a:lnTo>
                <a:cubicBezTo>
                  <a:pt x="4992295" y="2029085"/>
                  <a:pt x="4992045" y="2029438"/>
                  <a:pt x="4991721" y="2029733"/>
                </a:cubicBezTo>
                <a:cubicBezTo>
                  <a:pt x="4991397" y="2030028"/>
                  <a:pt x="4990926" y="2030278"/>
                  <a:pt x="4990307" y="2030484"/>
                </a:cubicBezTo>
                <a:cubicBezTo>
                  <a:pt x="4989688" y="2030690"/>
                  <a:pt x="4988952" y="2030838"/>
                  <a:pt x="4988098" y="2030926"/>
                </a:cubicBezTo>
                <a:cubicBezTo>
                  <a:pt x="4987244" y="2031014"/>
                  <a:pt x="4986228" y="2031059"/>
                  <a:pt x="4985049" y="2031059"/>
                </a:cubicBezTo>
                <a:cubicBezTo>
                  <a:pt x="4983812" y="2031059"/>
                  <a:pt x="4982752" y="2031000"/>
                  <a:pt x="4981868" y="2030882"/>
                </a:cubicBezTo>
                <a:cubicBezTo>
                  <a:pt x="4980984" y="2030764"/>
                  <a:pt x="4980248" y="2030602"/>
                  <a:pt x="4979659" y="2030396"/>
                </a:cubicBezTo>
                <a:cubicBezTo>
                  <a:pt x="4979070" y="2030190"/>
                  <a:pt x="4978614" y="2029940"/>
                  <a:pt x="4978289" y="2029645"/>
                </a:cubicBezTo>
                <a:cubicBezTo>
                  <a:pt x="4977965" y="2029350"/>
                  <a:pt x="4977744" y="2029026"/>
                  <a:pt x="4977626" y="2028673"/>
                </a:cubicBezTo>
                <a:lnTo>
                  <a:pt x="4939099" y="1928642"/>
                </a:lnTo>
                <a:lnTo>
                  <a:pt x="4939010" y="1928642"/>
                </a:lnTo>
                <a:lnTo>
                  <a:pt x="4939010" y="2028231"/>
                </a:lnTo>
                <a:cubicBezTo>
                  <a:pt x="4939010" y="2028702"/>
                  <a:pt x="4938889" y="2029114"/>
                  <a:pt x="4938647" y="2029468"/>
                </a:cubicBezTo>
                <a:cubicBezTo>
                  <a:pt x="4938404" y="2029821"/>
                  <a:pt x="4937979" y="2030101"/>
                  <a:pt x="4937372" y="2030307"/>
                </a:cubicBezTo>
                <a:cubicBezTo>
                  <a:pt x="4936765" y="2030514"/>
                  <a:pt x="4935976" y="2030690"/>
                  <a:pt x="4935006" y="2030838"/>
                </a:cubicBezTo>
                <a:cubicBezTo>
                  <a:pt x="4934035" y="2030985"/>
                  <a:pt x="4932791" y="2031059"/>
                  <a:pt x="4931274" y="2031059"/>
                </a:cubicBezTo>
                <a:cubicBezTo>
                  <a:pt x="4929818" y="2031059"/>
                  <a:pt x="4928604" y="2030985"/>
                  <a:pt x="4927634" y="2030838"/>
                </a:cubicBezTo>
                <a:cubicBezTo>
                  <a:pt x="4926663" y="2030690"/>
                  <a:pt x="4925889" y="2030514"/>
                  <a:pt x="4925313" y="2030307"/>
                </a:cubicBezTo>
                <a:cubicBezTo>
                  <a:pt x="4924736" y="2030101"/>
                  <a:pt x="4924342" y="2029821"/>
                  <a:pt x="4924130" y="2029468"/>
                </a:cubicBezTo>
                <a:cubicBezTo>
                  <a:pt x="4923917" y="2029114"/>
                  <a:pt x="4923811" y="2028702"/>
                  <a:pt x="4923811" y="2028231"/>
                </a:cubicBezTo>
                <a:lnTo>
                  <a:pt x="4923811" y="1923074"/>
                </a:lnTo>
                <a:cubicBezTo>
                  <a:pt x="4923811" y="1920600"/>
                  <a:pt x="4924469" y="1918833"/>
                  <a:pt x="4925785" y="1917772"/>
                </a:cubicBezTo>
                <a:cubicBezTo>
                  <a:pt x="4927101" y="1916712"/>
                  <a:pt x="4928567" y="1916182"/>
                  <a:pt x="4930182" y="1916182"/>
                </a:cubicBezTo>
                <a:close/>
                <a:moveTo>
                  <a:pt x="4463457" y="1916182"/>
                </a:moveTo>
                <a:lnTo>
                  <a:pt x="4472789" y="1916182"/>
                </a:lnTo>
                <a:cubicBezTo>
                  <a:pt x="4474703" y="1916182"/>
                  <a:pt x="4476378" y="1916359"/>
                  <a:pt x="4477814" y="1916712"/>
                </a:cubicBezTo>
                <a:cubicBezTo>
                  <a:pt x="4479250" y="1917066"/>
                  <a:pt x="4480506" y="1917625"/>
                  <a:pt x="4481582" y="1918391"/>
                </a:cubicBezTo>
                <a:cubicBezTo>
                  <a:pt x="4482659" y="1919157"/>
                  <a:pt x="4483557" y="1920129"/>
                  <a:pt x="4484275" y="1921307"/>
                </a:cubicBezTo>
                <a:cubicBezTo>
                  <a:pt x="4484993" y="1922486"/>
                  <a:pt x="4485620" y="1923870"/>
                  <a:pt x="4486159" y="1925460"/>
                </a:cubicBezTo>
                <a:lnTo>
                  <a:pt x="4518854" y="2008260"/>
                </a:lnTo>
                <a:lnTo>
                  <a:pt x="4519296" y="2008260"/>
                </a:lnTo>
                <a:lnTo>
                  <a:pt x="4553317" y="1925726"/>
                </a:lnTo>
                <a:cubicBezTo>
                  <a:pt x="4553976" y="1923958"/>
                  <a:pt x="4554694" y="1922456"/>
                  <a:pt x="4555473" y="1921219"/>
                </a:cubicBezTo>
                <a:cubicBezTo>
                  <a:pt x="4556250" y="1919982"/>
                  <a:pt x="4557104" y="1918995"/>
                  <a:pt x="4558032" y="1918258"/>
                </a:cubicBezTo>
                <a:cubicBezTo>
                  <a:pt x="4558960" y="1917523"/>
                  <a:pt x="4559991" y="1916992"/>
                  <a:pt x="4561129" y="1916668"/>
                </a:cubicBezTo>
                <a:cubicBezTo>
                  <a:pt x="4562265" y="1916344"/>
                  <a:pt x="4563582" y="1916182"/>
                  <a:pt x="4565079" y="1916182"/>
                </a:cubicBezTo>
                <a:lnTo>
                  <a:pt x="4574864" y="1916182"/>
                </a:lnTo>
                <a:cubicBezTo>
                  <a:pt x="4575763" y="1916182"/>
                  <a:pt x="4576615" y="1916314"/>
                  <a:pt x="4577423" y="1916580"/>
                </a:cubicBezTo>
                <a:cubicBezTo>
                  <a:pt x="4578231" y="1916845"/>
                  <a:pt x="4578919" y="1917257"/>
                  <a:pt x="4579488" y="1917817"/>
                </a:cubicBezTo>
                <a:cubicBezTo>
                  <a:pt x="4580057" y="1918377"/>
                  <a:pt x="4580521" y="1919084"/>
                  <a:pt x="4580880" y="1919937"/>
                </a:cubicBezTo>
                <a:cubicBezTo>
                  <a:pt x="4581239" y="1920792"/>
                  <a:pt x="4581418" y="1921837"/>
                  <a:pt x="4581418" y="1923074"/>
                </a:cubicBezTo>
                <a:lnTo>
                  <a:pt x="4581418" y="2028231"/>
                </a:lnTo>
                <a:cubicBezTo>
                  <a:pt x="4581418" y="2028702"/>
                  <a:pt x="4581297" y="2029114"/>
                  <a:pt x="4581055" y="2029468"/>
                </a:cubicBezTo>
                <a:cubicBezTo>
                  <a:pt x="4580812" y="2029821"/>
                  <a:pt x="4580387" y="2030101"/>
                  <a:pt x="4579780" y="2030307"/>
                </a:cubicBezTo>
                <a:cubicBezTo>
                  <a:pt x="4579173" y="2030514"/>
                  <a:pt x="4578399" y="2030690"/>
                  <a:pt x="4577459" y="2030838"/>
                </a:cubicBezTo>
                <a:cubicBezTo>
                  <a:pt x="4576519" y="2030985"/>
                  <a:pt x="4575290" y="2031059"/>
                  <a:pt x="4573773" y="2031059"/>
                </a:cubicBezTo>
                <a:cubicBezTo>
                  <a:pt x="4572378" y="2031059"/>
                  <a:pt x="4571180" y="2030985"/>
                  <a:pt x="4570179" y="2030838"/>
                </a:cubicBezTo>
                <a:cubicBezTo>
                  <a:pt x="4569178" y="2030690"/>
                  <a:pt x="4568389" y="2030514"/>
                  <a:pt x="4567812" y="2030307"/>
                </a:cubicBezTo>
                <a:cubicBezTo>
                  <a:pt x="4567235" y="2030101"/>
                  <a:pt x="4566825" y="2029821"/>
                  <a:pt x="4566583" y="2029468"/>
                </a:cubicBezTo>
                <a:cubicBezTo>
                  <a:pt x="4566340" y="2029114"/>
                  <a:pt x="4566219" y="2028702"/>
                  <a:pt x="4566219" y="2028231"/>
                </a:cubicBezTo>
                <a:lnTo>
                  <a:pt x="4566219" y="1928642"/>
                </a:lnTo>
                <a:lnTo>
                  <a:pt x="4566042" y="1928642"/>
                </a:lnTo>
                <a:lnTo>
                  <a:pt x="4525747" y="2028673"/>
                </a:lnTo>
                <a:cubicBezTo>
                  <a:pt x="4525570" y="2029085"/>
                  <a:pt x="4525320" y="2029438"/>
                  <a:pt x="4524996" y="2029733"/>
                </a:cubicBezTo>
                <a:cubicBezTo>
                  <a:pt x="4524672" y="2030028"/>
                  <a:pt x="4524201" y="2030278"/>
                  <a:pt x="4523582" y="2030484"/>
                </a:cubicBezTo>
                <a:cubicBezTo>
                  <a:pt x="4522963" y="2030690"/>
                  <a:pt x="4522227" y="2030838"/>
                  <a:pt x="4521373" y="2030926"/>
                </a:cubicBezTo>
                <a:cubicBezTo>
                  <a:pt x="4520519" y="2031014"/>
                  <a:pt x="4519503" y="2031059"/>
                  <a:pt x="4518324" y="2031059"/>
                </a:cubicBezTo>
                <a:cubicBezTo>
                  <a:pt x="4517087" y="2031059"/>
                  <a:pt x="4516027" y="2031000"/>
                  <a:pt x="4515143" y="2030882"/>
                </a:cubicBezTo>
                <a:cubicBezTo>
                  <a:pt x="4514259" y="2030764"/>
                  <a:pt x="4513523" y="2030602"/>
                  <a:pt x="4512934" y="2030396"/>
                </a:cubicBezTo>
                <a:cubicBezTo>
                  <a:pt x="4512345" y="2030190"/>
                  <a:pt x="4511889" y="2029940"/>
                  <a:pt x="4511564" y="2029645"/>
                </a:cubicBezTo>
                <a:cubicBezTo>
                  <a:pt x="4511240" y="2029350"/>
                  <a:pt x="4511019" y="2029026"/>
                  <a:pt x="4510901" y="2028673"/>
                </a:cubicBezTo>
                <a:lnTo>
                  <a:pt x="4472374" y="1928642"/>
                </a:lnTo>
                <a:lnTo>
                  <a:pt x="4472285" y="1928642"/>
                </a:lnTo>
                <a:lnTo>
                  <a:pt x="4472285" y="2028231"/>
                </a:lnTo>
                <a:cubicBezTo>
                  <a:pt x="4472285" y="2028702"/>
                  <a:pt x="4472164" y="2029114"/>
                  <a:pt x="4471922" y="2029468"/>
                </a:cubicBezTo>
                <a:cubicBezTo>
                  <a:pt x="4471679" y="2029821"/>
                  <a:pt x="4471254" y="2030101"/>
                  <a:pt x="4470647" y="2030307"/>
                </a:cubicBezTo>
                <a:cubicBezTo>
                  <a:pt x="4470040" y="2030514"/>
                  <a:pt x="4469251" y="2030690"/>
                  <a:pt x="4468281" y="2030838"/>
                </a:cubicBezTo>
                <a:cubicBezTo>
                  <a:pt x="4467310" y="2030985"/>
                  <a:pt x="4466066" y="2031059"/>
                  <a:pt x="4464549" y="2031059"/>
                </a:cubicBezTo>
                <a:cubicBezTo>
                  <a:pt x="4463093" y="2031059"/>
                  <a:pt x="4461879" y="2030985"/>
                  <a:pt x="4460909" y="2030838"/>
                </a:cubicBezTo>
                <a:cubicBezTo>
                  <a:pt x="4459938" y="2030690"/>
                  <a:pt x="4459164" y="2030514"/>
                  <a:pt x="4458588" y="2030307"/>
                </a:cubicBezTo>
                <a:cubicBezTo>
                  <a:pt x="4458011" y="2030101"/>
                  <a:pt x="4457617" y="2029821"/>
                  <a:pt x="4457405" y="2029468"/>
                </a:cubicBezTo>
                <a:cubicBezTo>
                  <a:pt x="4457192" y="2029114"/>
                  <a:pt x="4457086" y="2028702"/>
                  <a:pt x="4457086" y="2028231"/>
                </a:cubicBezTo>
                <a:lnTo>
                  <a:pt x="4457086" y="1923074"/>
                </a:lnTo>
                <a:cubicBezTo>
                  <a:pt x="4457086" y="1920600"/>
                  <a:pt x="4457744" y="1918833"/>
                  <a:pt x="4459060" y="1917772"/>
                </a:cubicBezTo>
                <a:cubicBezTo>
                  <a:pt x="4460376" y="1916712"/>
                  <a:pt x="4461842" y="1916182"/>
                  <a:pt x="4463457" y="1916182"/>
                </a:cubicBezTo>
                <a:close/>
                <a:moveTo>
                  <a:pt x="3987207" y="1916182"/>
                </a:moveTo>
                <a:lnTo>
                  <a:pt x="3996539" y="1916182"/>
                </a:lnTo>
                <a:cubicBezTo>
                  <a:pt x="3998453" y="1916182"/>
                  <a:pt x="4000128" y="1916359"/>
                  <a:pt x="4001564" y="1916712"/>
                </a:cubicBezTo>
                <a:cubicBezTo>
                  <a:pt x="4003000" y="1917066"/>
                  <a:pt x="4004256" y="1917625"/>
                  <a:pt x="4005333" y="1918391"/>
                </a:cubicBezTo>
                <a:cubicBezTo>
                  <a:pt x="4006409" y="1919157"/>
                  <a:pt x="4007306" y="1920129"/>
                  <a:pt x="4008024" y="1921307"/>
                </a:cubicBezTo>
                <a:cubicBezTo>
                  <a:pt x="4008742" y="1922486"/>
                  <a:pt x="4009370" y="1923870"/>
                  <a:pt x="4009909" y="1925460"/>
                </a:cubicBezTo>
                <a:lnTo>
                  <a:pt x="4042605" y="2008260"/>
                </a:lnTo>
                <a:lnTo>
                  <a:pt x="4043047" y="2008260"/>
                </a:lnTo>
                <a:lnTo>
                  <a:pt x="4077068" y="1925726"/>
                </a:lnTo>
                <a:cubicBezTo>
                  <a:pt x="4077726" y="1923958"/>
                  <a:pt x="4078444" y="1922456"/>
                  <a:pt x="4079222" y="1921219"/>
                </a:cubicBezTo>
                <a:cubicBezTo>
                  <a:pt x="4080001" y="1919982"/>
                  <a:pt x="4080854" y="1918995"/>
                  <a:pt x="4081781" y="1918258"/>
                </a:cubicBezTo>
                <a:cubicBezTo>
                  <a:pt x="4082709" y="1917523"/>
                  <a:pt x="4083742" y="1916992"/>
                  <a:pt x="4084879" y="1916668"/>
                </a:cubicBezTo>
                <a:cubicBezTo>
                  <a:pt x="4086015" y="1916344"/>
                  <a:pt x="4087332" y="1916182"/>
                  <a:pt x="4088829" y="1916182"/>
                </a:cubicBezTo>
                <a:lnTo>
                  <a:pt x="4098614" y="1916182"/>
                </a:lnTo>
                <a:cubicBezTo>
                  <a:pt x="4099512" y="1916182"/>
                  <a:pt x="4100365" y="1916314"/>
                  <a:pt x="4101173" y="1916580"/>
                </a:cubicBezTo>
                <a:cubicBezTo>
                  <a:pt x="4101981" y="1916845"/>
                  <a:pt x="4102669" y="1917257"/>
                  <a:pt x="4103238" y="1917817"/>
                </a:cubicBezTo>
                <a:cubicBezTo>
                  <a:pt x="4103807" y="1918377"/>
                  <a:pt x="4104271" y="1919084"/>
                  <a:pt x="4104630" y="1919937"/>
                </a:cubicBezTo>
                <a:cubicBezTo>
                  <a:pt x="4104989" y="1920792"/>
                  <a:pt x="4105168" y="1921837"/>
                  <a:pt x="4105168" y="1923074"/>
                </a:cubicBezTo>
                <a:lnTo>
                  <a:pt x="4105168" y="2028231"/>
                </a:lnTo>
                <a:cubicBezTo>
                  <a:pt x="4105168" y="2028702"/>
                  <a:pt x="4105047" y="2029114"/>
                  <a:pt x="4104804" y="2029468"/>
                </a:cubicBezTo>
                <a:cubicBezTo>
                  <a:pt x="4104562" y="2029821"/>
                  <a:pt x="4104137" y="2030101"/>
                  <a:pt x="4103530" y="2030307"/>
                </a:cubicBezTo>
                <a:cubicBezTo>
                  <a:pt x="4102923" y="2030514"/>
                  <a:pt x="4102149" y="2030690"/>
                  <a:pt x="4101209" y="2030838"/>
                </a:cubicBezTo>
                <a:cubicBezTo>
                  <a:pt x="4100269" y="2030985"/>
                  <a:pt x="4099040" y="2031059"/>
                  <a:pt x="4097523" y="2031059"/>
                </a:cubicBezTo>
                <a:cubicBezTo>
                  <a:pt x="4096128" y="2031059"/>
                  <a:pt x="4094929" y="2030985"/>
                  <a:pt x="4093928" y="2030838"/>
                </a:cubicBezTo>
                <a:cubicBezTo>
                  <a:pt x="4092928" y="2030690"/>
                  <a:pt x="4092139" y="2030514"/>
                  <a:pt x="4091562" y="2030307"/>
                </a:cubicBezTo>
                <a:cubicBezTo>
                  <a:pt x="4090985" y="2030101"/>
                  <a:pt x="4090576" y="2029821"/>
                  <a:pt x="4090333" y="2029468"/>
                </a:cubicBezTo>
                <a:cubicBezTo>
                  <a:pt x="4090090" y="2029114"/>
                  <a:pt x="4089969" y="2028702"/>
                  <a:pt x="4089969" y="2028231"/>
                </a:cubicBezTo>
                <a:lnTo>
                  <a:pt x="4089969" y="1928642"/>
                </a:lnTo>
                <a:lnTo>
                  <a:pt x="4089793" y="1928642"/>
                </a:lnTo>
                <a:lnTo>
                  <a:pt x="4049497" y="2028673"/>
                </a:lnTo>
                <a:cubicBezTo>
                  <a:pt x="4049321" y="2029085"/>
                  <a:pt x="4049070" y="2029438"/>
                  <a:pt x="4048746" y="2029733"/>
                </a:cubicBezTo>
                <a:cubicBezTo>
                  <a:pt x="4048422" y="2030028"/>
                  <a:pt x="4047951" y="2030278"/>
                  <a:pt x="4047332" y="2030484"/>
                </a:cubicBezTo>
                <a:cubicBezTo>
                  <a:pt x="4046714" y="2030690"/>
                  <a:pt x="4045977" y="2030838"/>
                  <a:pt x="4045123" y="2030926"/>
                </a:cubicBezTo>
                <a:cubicBezTo>
                  <a:pt x="4044269" y="2031014"/>
                  <a:pt x="4043253" y="2031059"/>
                  <a:pt x="4042075" y="2031059"/>
                </a:cubicBezTo>
                <a:cubicBezTo>
                  <a:pt x="4040837" y="2031059"/>
                  <a:pt x="4039777" y="2031000"/>
                  <a:pt x="4038893" y="2030882"/>
                </a:cubicBezTo>
                <a:cubicBezTo>
                  <a:pt x="4038010" y="2030764"/>
                  <a:pt x="4037273" y="2030602"/>
                  <a:pt x="4036684" y="2030396"/>
                </a:cubicBezTo>
                <a:cubicBezTo>
                  <a:pt x="4036095" y="2030190"/>
                  <a:pt x="4035638" y="2029940"/>
                  <a:pt x="4035314" y="2029645"/>
                </a:cubicBezTo>
                <a:cubicBezTo>
                  <a:pt x="4034990" y="2029350"/>
                  <a:pt x="4034769" y="2029026"/>
                  <a:pt x="4034652" y="2028673"/>
                </a:cubicBezTo>
                <a:lnTo>
                  <a:pt x="3996124" y="1928642"/>
                </a:lnTo>
                <a:lnTo>
                  <a:pt x="3996035" y="1928642"/>
                </a:lnTo>
                <a:lnTo>
                  <a:pt x="3996035" y="2028231"/>
                </a:lnTo>
                <a:cubicBezTo>
                  <a:pt x="3996035" y="2028702"/>
                  <a:pt x="3995914" y="2029114"/>
                  <a:pt x="3995672" y="2029468"/>
                </a:cubicBezTo>
                <a:cubicBezTo>
                  <a:pt x="3995429" y="2029821"/>
                  <a:pt x="3995004" y="2030101"/>
                  <a:pt x="3994397" y="2030307"/>
                </a:cubicBezTo>
                <a:cubicBezTo>
                  <a:pt x="3993790" y="2030514"/>
                  <a:pt x="3993001" y="2030690"/>
                  <a:pt x="3992030" y="2030838"/>
                </a:cubicBezTo>
                <a:cubicBezTo>
                  <a:pt x="3991060" y="2030985"/>
                  <a:pt x="3989816" y="2031059"/>
                  <a:pt x="3988299" y="2031059"/>
                </a:cubicBezTo>
                <a:cubicBezTo>
                  <a:pt x="3986843" y="2031059"/>
                  <a:pt x="3985629" y="2030985"/>
                  <a:pt x="3984659" y="2030838"/>
                </a:cubicBezTo>
                <a:cubicBezTo>
                  <a:pt x="3983688" y="2030690"/>
                  <a:pt x="3982914" y="2030514"/>
                  <a:pt x="3982338" y="2030307"/>
                </a:cubicBezTo>
                <a:cubicBezTo>
                  <a:pt x="3981761" y="2030101"/>
                  <a:pt x="3981367" y="2029821"/>
                  <a:pt x="3981155" y="2029468"/>
                </a:cubicBezTo>
                <a:cubicBezTo>
                  <a:pt x="3980942" y="2029114"/>
                  <a:pt x="3980836" y="2028702"/>
                  <a:pt x="3980836" y="2028231"/>
                </a:cubicBezTo>
                <a:lnTo>
                  <a:pt x="3980836" y="1923074"/>
                </a:lnTo>
                <a:cubicBezTo>
                  <a:pt x="3980836" y="1920600"/>
                  <a:pt x="3981494" y="1918833"/>
                  <a:pt x="3982810" y="1917772"/>
                </a:cubicBezTo>
                <a:cubicBezTo>
                  <a:pt x="3984126" y="1916712"/>
                  <a:pt x="3985592" y="1916182"/>
                  <a:pt x="3987207" y="1916182"/>
                </a:cubicBezTo>
                <a:close/>
                <a:moveTo>
                  <a:pt x="3520528" y="1916182"/>
                </a:moveTo>
                <a:lnTo>
                  <a:pt x="3529861" y="1916182"/>
                </a:lnTo>
                <a:cubicBezTo>
                  <a:pt x="3531774" y="1916182"/>
                  <a:pt x="3533449" y="1916359"/>
                  <a:pt x="3534885" y="1916712"/>
                </a:cubicBezTo>
                <a:cubicBezTo>
                  <a:pt x="3536320" y="1917066"/>
                  <a:pt x="3537577" y="1917625"/>
                  <a:pt x="3538654" y="1918391"/>
                </a:cubicBezTo>
                <a:cubicBezTo>
                  <a:pt x="3539730" y="1919157"/>
                  <a:pt x="3540628" y="1920129"/>
                  <a:pt x="3541345" y="1921307"/>
                </a:cubicBezTo>
                <a:cubicBezTo>
                  <a:pt x="3542063" y="1922486"/>
                  <a:pt x="3542692" y="1923870"/>
                  <a:pt x="3543230" y="1925460"/>
                </a:cubicBezTo>
                <a:lnTo>
                  <a:pt x="3575926" y="2008260"/>
                </a:lnTo>
                <a:lnTo>
                  <a:pt x="3576367" y="2008260"/>
                </a:lnTo>
                <a:lnTo>
                  <a:pt x="3610388" y="1925726"/>
                </a:lnTo>
                <a:cubicBezTo>
                  <a:pt x="3611047" y="1923958"/>
                  <a:pt x="3611765" y="1922456"/>
                  <a:pt x="3612543" y="1921219"/>
                </a:cubicBezTo>
                <a:cubicBezTo>
                  <a:pt x="3613321" y="1919982"/>
                  <a:pt x="3614175" y="1918995"/>
                  <a:pt x="3615102" y="1918258"/>
                </a:cubicBezTo>
                <a:cubicBezTo>
                  <a:pt x="3616029" y="1917523"/>
                  <a:pt x="3617063" y="1916992"/>
                  <a:pt x="3618200" y="1916668"/>
                </a:cubicBezTo>
                <a:cubicBezTo>
                  <a:pt x="3619335" y="1916344"/>
                  <a:pt x="3620652" y="1916182"/>
                  <a:pt x="3622149" y="1916182"/>
                </a:cubicBezTo>
                <a:lnTo>
                  <a:pt x="3631935" y="1916182"/>
                </a:lnTo>
                <a:cubicBezTo>
                  <a:pt x="3632833" y="1916182"/>
                  <a:pt x="3633687" y="1916314"/>
                  <a:pt x="3634494" y="1916580"/>
                </a:cubicBezTo>
                <a:cubicBezTo>
                  <a:pt x="3635302" y="1916845"/>
                  <a:pt x="3635990" y="1917257"/>
                  <a:pt x="3636559" y="1917817"/>
                </a:cubicBezTo>
                <a:cubicBezTo>
                  <a:pt x="3637128" y="1918377"/>
                  <a:pt x="3637591" y="1919084"/>
                  <a:pt x="3637950" y="1919937"/>
                </a:cubicBezTo>
                <a:cubicBezTo>
                  <a:pt x="3638309" y="1920792"/>
                  <a:pt x="3638489" y="1921837"/>
                  <a:pt x="3638489" y="1923074"/>
                </a:cubicBezTo>
                <a:lnTo>
                  <a:pt x="3638489" y="2028231"/>
                </a:lnTo>
                <a:cubicBezTo>
                  <a:pt x="3638489" y="2028702"/>
                  <a:pt x="3638368" y="2029114"/>
                  <a:pt x="3638125" y="2029468"/>
                </a:cubicBezTo>
                <a:cubicBezTo>
                  <a:pt x="3637882" y="2029821"/>
                  <a:pt x="3637458" y="2030101"/>
                  <a:pt x="3636851" y="2030307"/>
                </a:cubicBezTo>
                <a:cubicBezTo>
                  <a:pt x="3636243" y="2030514"/>
                  <a:pt x="3635470" y="2030690"/>
                  <a:pt x="3634530" y="2030838"/>
                </a:cubicBezTo>
                <a:cubicBezTo>
                  <a:pt x="3633589" y="2030985"/>
                  <a:pt x="3632361" y="2031059"/>
                  <a:pt x="3630844" y="2031059"/>
                </a:cubicBezTo>
                <a:cubicBezTo>
                  <a:pt x="3629448" y="2031059"/>
                  <a:pt x="3628250" y="2030985"/>
                  <a:pt x="3627250" y="2030838"/>
                </a:cubicBezTo>
                <a:cubicBezTo>
                  <a:pt x="3626248" y="2030690"/>
                  <a:pt x="3625459" y="2030514"/>
                  <a:pt x="3624882" y="2030307"/>
                </a:cubicBezTo>
                <a:cubicBezTo>
                  <a:pt x="3624306" y="2030101"/>
                  <a:pt x="3623897" y="2029821"/>
                  <a:pt x="3623654" y="2029468"/>
                </a:cubicBezTo>
                <a:cubicBezTo>
                  <a:pt x="3623411" y="2029114"/>
                  <a:pt x="3623290" y="2028702"/>
                  <a:pt x="3623290" y="2028231"/>
                </a:cubicBezTo>
                <a:lnTo>
                  <a:pt x="3623290" y="1928642"/>
                </a:lnTo>
                <a:lnTo>
                  <a:pt x="3623113" y="1928642"/>
                </a:lnTo>
                <a:lnTo>
                  <a:pt x="3582818" y="2028673"/>
                </a:lnTo>
                <a:cubicBezTo>
                  <a:pt x="3582641" y="2029085"/>
                  <a:pt x="3582391" y="2029438"/>
                  <a:pt x="3582068" y="2029733"/>
                </a:cubicBezTo>
                <a:cubicBezTo>
                  <a:pt x="3581743" y="2030028"/>
                  <a:pt x="3581272" y="2030278"/>
                  <a:pt x="3580653" y="2030484"/>
                </a:cubicBezTo>
                <a:cubicBezTo>
                  <a:pt x="3580034" y="2030690"/>
                  <a:pt x="3579298" y="2030838"/>
                  <a:pt x="3578444" y="2030926"/>
                </a:cubicBezTo>
                <a:cubicBezTo>
                  <a:pt x="3577590" y="2031014"/>
                  <a:pt x="3576573" y="2031059"/>
                  <a:pt x="3575396" y="2031059"/>
                </a:cubicBezTo>
                <a:cubicBezTo>
                  <a:pt x="3574158" y="2031059"/>
                  <a:pt x="3573098" y="2031000"/>
                  <a:pt x="3572214" y="2030882"/>
                </a:cubicBezTo>
                <a:cubicBezTo>
                  <a:pt x="3571331" y="2030764"/>
                  <a:pt x="3570594" y="2030602"/>
                  <a:pt x="3570005" y="2030396"/>
                </a:cubicBezTo>
                <a:cubicBezTo>
                  <a:pt x="3569416" y="2030190"/>
                  <a:pt x="3568959" y="2029940"/>
                  <a:pt x="3568635" y="2029645"/>
                </a:cubicBezTo>
                <a:cubicBezTo>
                  <a:pt x="3568311" y="2029350"/>
                  <a:pt x="3568090" y="2029026"/>
                  <a:pt x="3567973" y="2028673"/>
                </a:cubicBezTo>
                <a:lnTo>
                  <a:pt x="3529445" y="1928642"/>
                </a:lnTo>
                <a:lnTo>
                  <a:pt x="3529356" y="1928642"/>
                </a:lnTo>
                <a:lnTo>
                  <a:pt x="3529356" y="2028231"/>
                </a:lnTo>
                <a:cubicBezTo>
                  <a:pt x="3529356" y="2028702"/>
                  <a:pt x="3529236" y="2029114"/>
                  <a:pt x="3528992" y="2029468"/>
                </a:cubicBezTo>
                <a:cubicBezTo>
                  <a:pt x="3528750" y="2029821"/>
                  <a:pt x="3528325" y="2030101"/>
                  <a:pt x="3527718" y="2030307"/>
                </a:cubicBezTo>
                <a:cubicBezTo>
                  <a:pt x="3527111" y="2030514"/>
                  <a:pt x="3526322" y="2030690"/>
                  <a:pt x="3525351" y="2030838"/>
                </a:cubicBezTo>
                <a:cubicBezTo>
                  <a:pt x="3524381" y="2030985"/>
                  <a:pt x="3523137" y="2031059"/>
                  <a:pt x="3521620" y="2031059"/>
                </a:cubicBezTo>
                <a:cubicBezTo>
                  <a:pt x="3520164" y="2031059"/>
                  <a:pt x="3518951" y="2030985"/>
                  <a:pt x="3517980" y="2030838"/>
                </a:cubicBezTo>
                <a:cubicBezTo>
                  <a:pt x="3517009" y="2030690"/>
                  <a:pt x="3516236" y="2030514"/>
                  <a:pt x="3515659" y="2030307"/>
                </a:cubicBezTo>
                <a:cubicBezTo>
                  <a:pt x="3515083" y="2030101"/>
                  <a:pt x="3514688" y="2029821"/>
                  <a:pt x="3514476" y="2029468"/>
                </a:cubicBezTo>
                <a:cubicBezTo>
                  <a:pt x="3514263" y="2029114"/>
                  <a:pt x="3514158" y="2028702"/>
                  <a:pt x="3514158" y="2028231"/>
                </a:cubicBezTo>
                <a:lnTo>
                  <a:pt x="3514158" y="1923074"/>
                </a:lnTo>
                <a:cubicBezTo>
                  <a:pt x="3514158" y="1920600"/>
                  <a:pt x="3514815" y="1918833"/>
                  <a:pt x="3516131" y="1917772"/>
                </a:cubicBezTo>
                <a:cubicBezTo>
                  <a:pt x="3517447" y="1916712"/>
                  <a:pt x="3518912" y="1916182"/>
                  <a:pt x="3520528" y="1916182"/>
                </a:cubicBezTo>
                <a:close/>
                <a:moveTo>
                  <a:pt x="3044278" y="1916182"/>
                </a:moveTo>
                <a:lnTo>
                  <a:pt x="3053610" y="1916182"/>
                </a:lnTo>
                <a:cubicBezTo>
                  <a:pt x="3055524" y="1916182"/>
                  <a:pt x="3057197" y="1916359"/>
                  <a:pt x="3058634" y="1916712"/>
                </a:cubicBezTo>
                <a:cubicBezTo>
                  <a:pt x="3060071" y="1917066"/>
                  <a:pt x="3061327" y="1917625"/>
                  <a:pt x="3062402" y="1918391"/>
                </a:cubicBezTo>
                <a:cubicBezTo>
                  <a:pt x="3063479" y="1919157"/>
                  <a:pt x="3064377" y="1920129"/>
                  <a:pt x="3065095" y="1921307"/>
                </a:cubicBezTo>
                <a:cubicBezTo>
                  <a:pt x="3065812" y="1922486"/>
                  <a:pt x="3066441" y="1923870"/>
                  <a:pt x="3066979" y="1925460"/>
                </a:cubicBezTo>
                <a:lnTo>
                  <a:pt x="3099674" y="2008260"/>
                </a:lnTo>
                <a:lnTo>
                  <a:pt x="3100117" y="2008260"/>
                </a:lnTo>
                <a:lnTo>
                  <a:pt x="3134137" y="1925726"/>
                </a:lnTo>
                <a:cubicBezTo>
                  <a:pt x="3134795" y="1923958"/>
                  <a:pt x="3135513" y="1922456"/>
                  <a:pt x="3136291" y="1921219"/>
                </a:cubicBezTo>
                <a:cubicBezTo>
                  <a:pt x="3137070" y="1919982"/>
                  <a:pt x="3137922" y="1918995"/>
                  <a:pt x="3138850" y="1918258"/>
                </a:cubicBezTo>
                <a:cubicBezTo>
                  <a:pt x="3139779" y="1917523"/>
                  <a:pt x="3140811" y="1916992"/>
                  <a:pt x="3141948" y="1916668"/>
                </a:cubicBezTo>
                <a:cubicBezTo>
                  <a:pt x="3143085" y="1916344"/>
                  <a:pt x="3144401" y="1916182"/>
                  <a:pt x="3145898" y="1916182"/>
                </a:cubicBezTo>
                <a:lnTo>
                  <a:pt x="3155683" y="1916182"/>
                </a:lnTo>
                <a:cubicBezTo>
                  <a:pt x="3156581" y="1916182"/>
                  <a:pt x="3157435" y="1916314"/>
                  <a:pt x="3158242" y="1916580"/>
                </a:cubicBezTo>
                <a:cubicBezTo>
                  <a:pt x="3159049" y="1916845"/>
                  <a:pt x="3159738" y="1917257"/>
                  <a:pt x="3160306" y="1917817"/>
                </a:cubicBezTo>
                <a:cubicBezTo>
                  <a:pt x="3160874" y="1918377"/>
                  <a:pt x="3161339" y="1919084"/>
                  <a:pt x="3161699" y="1919937"/>
                </a:cubicBezTo>
                <a:cubicBezTo>
                  <a:pt x="3162056" y="1920792"/>
                  <a:pt x="3162236" y="1921837"/>
                  <a:pt x="3162236" y="1923074"/>
                </a:cubicBezTo>
                <a:lnTo>
                  <a:pt x="3162236" y="2028231"/>
                </a:lnTo>
                <a:cubicBezTo>
                  <a:pt x="3162236" y="2028702"/>
                  <a:pt x="3162117" y="2029114"/>
                  <a:pt x="3161873" y="2029468"/>
                </a:cubicBezTo>
                <a:cubicBezTo>
                  <a:pt x="3161631" y="2029821"/>
                  <a:pt x="3161205" y="2030101"/>
                  <a:pt x="3160598" y="2030307"/>
                </a:cubicBezTo>
                <a:cubicBezTo>
                  <a:pt x="3159992" y="2030514"/>
                  <a:pt x="3159218" y="2030690"/>
                  <a:pt x="3158277" y="2030838"/>
                </a:cubicBezTo>
                <a:cubicBezTo>
                  <a:pt x="3157338" y="2030985"/>
                  <a:pt x="3156108" y="2031059"/>
                  <a:pt x="3154592" y="2031059"/>
                </a:cubicBezTo>
                <a:cubicBezTo>
                  <a:pt x="3153197" y="2031059"/>
                  <a:pt x="3151998" y="2030985"/>
                  <a:pt x="3150997" y="2030838"/>
                </a:cubicBezTo>
                <a:cubicBezTo>
                  <a:pt x="3149996" y="2030690"/>
                  <a:pt x="3149208" y="2030514"/>
                  <a:pt x="3148631" y="2030307"/>
                </a:cubicBezTo>
                <a:cubicBezTo>
                  <a:pt x="3148055" y="2030101"/>
                  <a:pt x="3147644" y="2029821"/>
                  <a:pt x="3147402" y="2029468"/>
                </a:cubicBezTo>
                <a:cubicBezTo>
                  <a:pt x="3147160" y="2029114"/>
                  <a:pt x="3147039" y="2028702"/>
                  <a:pt x="3147039" y="2028231"/>
                </a:cubicBezTo>
                <a:lnTo>
                  <a:pt x="3147039" y="1928642"/>
                </a:lnTo>
                <a:lnTo>
                  <a:pt x="3146862" y="1928642"/>
                </a:lnTo>
                <a:lnTo>
                  <a:pt x="3106568" y="2028673"/>
                </a:lnTo>
                <a:cubicBezTo>
                  <a:pt x="3106390" y="2029085"/>
                  <a:pt x="3106140" y="2029438"/>
                  <a:pt x="3105817" y="2029733"/>
                </a:cubicBezTo>
                <a:cubicBezTo>
                  <a:pt x="3105492" y="2030028"/>
                  <a:pt x="3105021" y="2030278"/>
                  <a:pt x="3104402" y="2030484"/>
                </a:cubicBezTo>
                <a:cubicBezTo>
                  <a:pt x="3103782" y="2030690"/>
                  <a:pt x="3103048" y="2030838"/>
                  <a:pt x="3102195" y="2030926"/>
                </a:cubicBezTo>
                <a:cubicBezTo>
                  <a:pt x="3101337" y="2031014"/>
                  <a:pt x="3100322" y="2031059"/>
                  <a:pt x="3099144" y="2031059"/>
                </a:cubicBezTo>
                <a:cubicBezTo>
                  <a:pt x="3097907" y="2031059"/>
                  <a:pt x="3096846" y="2031000"/>
                  <a:pt x="3095963" y="2030882"/>
                </a:cubicBezTo>
                <a:cubicBezTo>
                  <a:pt x="3095080" y="2030764"/>
                  <a:pt x="3094342" y="2030602"/>
                  <a:pt x="3093754" y="2030396"/>
                </a:cubicBezTo>
                <a:cubicBezTo>
                  <a:pt x="3093166" y="2030190"/>
                  <a:pt x="3092709" y="2029940"/>
                  <a:pt x="3092386" y="2029645"/>
                </a:cubicBezTo>
                <a:cubicBezTo>
                  <a:pt x="3092062" y="2029350"/>
                  <a:pt x="3091839" y="2029026"/>
                  <a:pt x="3091722" y="2028673"/>
                </a:cubicBezTo>
                <a:lnTo>
                  <a:pt x="3053195" y="1928642"/>
                </a:lnTo>
                <a:lnTo>
                  <a:pt x="3053106" y="1928642"/>
                </a:lnTo>
                <a:lnTo>
                  <a:pt x="3053106" y="2028231"/>
                </a:lnTo>
                <a:cubicBezTo>
                  <a:pt x="3053106" y="2028702"/>
                  <a:pt x="3052985" y="2029114"/>
                  <a:pt x="3052742" y="2029468"/>
                </a:cubicBezTo>
                <a:cubicBezTo>
                  <a:pt x="3052498" y="2029821"/>
                  <a:pt x="3052075" y="2030101"/>
                  <a:pt x="3051467" y="2030307"/>
                </a:cubicBezTo>
                <a:cubicBezTo>
                  <a:pt x="3050861" y="2030514"/>
                  <a:pt x="3050073" y="2030690"/>
                  <a:pt x="3049102" y="2030838"/>
                </a:cubicBezTo>
                <a:cubicBezTo>
                  <a:pt x="3048131" y="2030985"/>
                  <a:pt x="3046887" y="2031059"/>
                  <a:pt x="3045370" y="2031059"/>
                </a:cubicBezTo>
                <a:cubicBezTo>
                  <a:pt x="3043914" y="2031059"/>
                  <a:pt x="3042699" y="2030985"/>
                  <a:pt x="3041729" y="2030838"/>
                </a:cubicBezTo>
                <a:cubicBezTo>
                  <a:pt x="3040759" y="2030690"/>
                  <a:pt x="3039985" y="2030514"/>
                  <a:pt x="3039408" y="2030307"/>
                </a:cubicBezTo>
                <a:cubicBezTo>
                  <a:pt x="3038832" y="2030101"/>
                  <a:pt x="3038436" y="2029821"/>
                  <a:pt x="3038225" y="2029468"/>
                </a:cubicBezTo>
                <a:cubicBezTo>
                  <a:pt x="3038013" y="2029114"/>
                  <a:pt x="3037907" y="2028702"/>
                  <a:pt x="3037907" y="2028231"/>
                </a:cubicBezTo>
                <a:lnTo>
                  <a:pt x="3037907" y="1923074"/>
                </a:lnTo>
                <a:cubicBezTo>
                  <a:pt x="3037907" y="1920600"/>
                  <a:pt x="3038564" y="1918833"/>
                  <a:pt x="3039880" y="1917772"/>
                </a:cubicBezTo>
                <a:cubicBezTo>
                  <a:pt x="3041196" y="1916712"/>
                  <a:pt x="3042663" y="1916182"/>
                  <a:pt x="3044278" y="1916182"/>
                </a:cubicBezTo>
                <a:close/>
                <a:moveTo>
                  <a:pt x="2577554" y="1916182"/>
                </a:moveTo>
                <a:lnTo>
                  <a:pt x="2586887" y="1916182"/>
                </a:lnTo>
                <a:cubicBezTo>
                  <a:pt x="2588801" y="1916182"/>
                  <a:pt x="2590475" y="1916359"/>
                  <a:pt x="2591911" y="1916712"/>
                </a:cubicBezTo>
                <a:cubicBezTo>
                  <a:pt x="2593348" y="1917066"/>
                  <a:pt x="2594605" y="1917625"/>
                  <a:pt x="2595681" y="1918391"/>
                </a:cubicBezTo>
                <a:cubicBezTo>
                  <a:pt x="2596757" y="1919157"/>
                  <a:pt x="2597654" y="1920129"/>
                  <a:pt x="2598373" y="1921307"/>
                </a:cubicBezTo>
                <a:cubicBezTo>
                  <a:pt x="2599091" y="1922486"/>
                  <a:pt x="2599719" y="1923870"/>
                  <a:pt x="2600258" y="1925460"/>
                </a:cubicBezTo>
                <a:lnTo>
                  <a:pt x="2632956" y="2008260"/>
                </a:lnTo>
                <a:lnTo>
                  <a:pt x="2633398" y="2008260"/>
                </a:lnTo>
                <a:lnTo>
                  <a:pt x="2667421" y="1925726"/>
                </a:lnTo>
                <a:cubicBezTo>
                  <a:pt x="2668078" y="1923958"/>
                  <a:pt x="2668796" y="1922456"/>
                  <a:pt x="2669574" y="1921219"/>
                </a:cubicBezTo>
                <a:cubicBezTo>
                  <a:pt x="2670353" y="1919982"/>
                  <a:pt x="2671207" y="1918995"/>
                  <a:pt x="2672134" y="1918258"/>
                </a:cubicBezTo>
                <a:cubicBezTo>
                  <a:pt x="2673061" y="1917523"/>
                  <a:pt x="2674094" y="1916992"/>
                  <a:pt x="2675230" y="1916668"/>
                </a:cubicBezTo>
                <a:cubicBezTo>
                  <a:pt x="2676367" y="1916344"/>
                  <a:pt x="2677684" y="1916182"/>
                  <a:pt x="2679181" y="1916182"/>
                </a:cubicBezTo>
                <a:lnTo>
                  <a:pt x="2688966" y="1916182"/>
                </a:lnTo>
                <a:cubicBezTo>
                  <a:pt x="2689864" y="1916182"/>
                  <a:pt x="2690717" y="1916314"/>
                  <a:pt x="2691525" y="1916580"/>
                </a:cubicBezTo>
                <a:cubicBezTo>
                  <a:pt x="2692333" y="1916845"/>
                  <a:pt x="2693021" y="1917257"/>
                  <a:pt x="2693590" y="1917817"/>
                </a:cubicBezTo>
                <a:cubicBezTo>
                  <a:pt x="2694159" y="1918377"/>
                  <a:pt x="2694623" y="1919084"/>
                  <a:pt x="2694982" y="1919937"/>
                </a:cubicBezTo>
                <a:cubicBezTo>
                  <a:pt x="2695341" y="1920792"/>
                  <a:pt x="2695520" y="1921837"/>
                  <a:pt x="2695520" y="1923074"/>
                </a:cubicBezTo>
                <a:lnTo>
                  <a:pt x="2695520" y="2028231"/>
                </a:lnTo>
                <a:cubicBezTo>
                  <a:pt x="2695520" y="2028702"/>
                  <a:pt x="2695399" y="2029114"/>
                  <a:pt x="2695156" y="2029468"/>
                </a:cubicBezTo>
                <a:cubicBezTo>
                  <a:pt x="2694914" y="2029821"/>
                  <a:pt x="2694489" y="2030101"/>
                  <a:pt x="2693882" y="2030307"/>
                </a:cubicBezTo>
                <a:cubicBezTo>
                  <a:pt x="2693275" y="2030514"/>
                  <a:pt x="2692502" y="2030690"/>
                  <a:pt x="2691561" y="2030838"/>
                </a:cubicBezTo>
                <a:cubicBezTo>
                  <a:pt x="2690620" y="2030985"/>
                  <a:pt x="2689392" y="2031059"/>
                  <a:pt x="2687875" y="2031059"/>
                </a:cubicBezTo>
                <a:cubicBezTo>
                  <a:pt x="2686480" y="2031059"/>
                  <a:pt x="2685281" y="2030985"/>
                  <a:pt x="2684280" y="2030838"/>
                </a:cubicBezTo>
                <a:cubicBezTo>
                  <a:pt x="2683279" y="2030690"/>
                  <a:pt x="2682490" y="2030514"/>
                  <a:pt x="2681914" y="2030307"/>
                </a:cubicBezTo>
                <a:cubicBezTo>
                  <a:pt x="2681337" y="2030101"/>
                  <a:pt x="2680927" y="2029821"/>
                  <a:pt x="2680685" y="2029468"/>
                </a:cubicBezTo>
                <a:cubicBezTo>
                  <a:pt x="2680442" y="2029114"/>
                  <a:pt x="2680321" y="2028702"/>
                  <a:pt x="2680321" y="2028231"/>
                </a:cubicBezTo>
                <a:lnTo>
                  <a:pt x="2680321" y="1928642"/>
                </a:lnTo>
                <a:lnTo>
                  <a:pt x="2680145" y="1928642"/>
                </a:lnTo>
                <a:lnTo>
                  <a:pt x="2639849" y="2028673"/>
                </a:lnTo>
                <a:cubicBezTo>
                  <a:pt x="2639673" y="2029085"/>
                  <a:pt x="2639422" y="2029438"/>
                  <a:pt x="2639098" y="2029733"/>
                </a:cubicBezTo>
                <a:cubicBezTo>
                  <a:pt x="2638773" y="2030028"/>
                  <a:pt x="2638303" y="2030278"/>
                  <a:pt x="2637684" y="2030484"/>
                </a:cubicBezTo>
                <a:cubicBezTo>
                  <a:pt x="2637065" y="2030690"/>
                  <a:pt x="2636328" y="2030838"/>
                  <a:pt x="2635474" y="2030926"/>
                </a:cubicBezTo>
                <a:cubicBezTo>
                  <a:pt x="2634620" y="2031014"/>
                  <a:pt x="2633604" y="2031059"/>
                  <a:pt x="2632426" y="2031059"/>
                </a:cubicBezTo>
                <a:cubicBezTo>
                  <a:pt x="2631189" y="2031059"/>
                  <a:pt x="2630128" y="2031000"/>
                  <a:pt x="2629244" y="2030882"/>
                </a:cubicBezTo>
                <a:cubicBezTo>
                  <a:pt x="2628362" y="2030764"/>
                  <a:pt x="2627623" y="2030602"/>
                  <a:pt x="2627034" y="2030396"/>
                </a:cubicBezTo>
                <a:cubicBezTo>
                  <a:pt x="2626447" y="2030190"/>
                  <a:pt x="2625989" y="2029940"/>
                  <a:pt x="2625665" y="2029645"/>
                </a:cubicBezTo>
                <a:cubicBezTo>
                  <a:pt x="2625341" y="2029350"/>
                  <a:pt x="2625120" y="2029026"/>
                  <a:pt x="2625001" y="2028673"/>
                </a:cubicBezTo>
                <a:lnTo>
                  <a:pt x="2586471" y="1928642"/>
                </a:lnTo>
                <a:lnTo>
                  <a:pt x="2586383" y="1928642"/>
                </a:lnTo>
                <a:lnTo>
                  <a:pt x="2586383" y="2028231"/>
                </a:lnTo>
                <a:cubicBezTo>
                  <a:pt x="2586383" y="2028702"/>
                  <a:pt x="2586262" y="2029114"/>
                  <a:pt x="2586020" y="2029468"/>
                </a:cubicBezTo>
                <a:cubicBezTo>
                  <a:pt x="2585776" y="2029821"/>
                  <a:pt x="2585352" y="2030101"/>
                  <a:pt x="2584745" y="2030307"/>
                </a:cubicBezTo>
                <a:cubicBezTo>
                  <a:pt x="2584137" y="2030514"/>
                  <a:pt x="2583350" y="2030690"/>
                  <a:pt x="2582378" y="2030838"/>
                </a:cubicBezTo>
                <a:cubicBezTo>
                  <a:pt x="2581407" y="2030985"/>
                  <a:pt x="2580164" y="2031059"/>
                  <a:pt x="2578647" y="2031059"/>
                </a:cubicBezTo>
                <a:cubicBezTo>
                  <a:pt x="2577190" y="2031059"/>
                  <a:pt x="2575977" y="2030985"/>
                  <a:pt x="2575006" y="2030838"/>
                </a:cubicBezTo>
                <a:cubicBezTo>
                  <a:pt x="2574036" y="2030690"/>
                  <a:pt x="2573262" y="2030514"/>
                  <a:pt x="2572685" y="2030307"/>
                </a:cubicBezTo>
                <a:cubicBezTo>
                  <a:pt x="2572108" y="2030101"/>
                  <a:pt x="2571714" y="2029821"/>
                  <a:pt x="2571503" y="2029468"/>
                </a:cubicBezTo>
                <a:cubicBezTo>
                  <a:pt x="2571290" y="2029114"/>
                  <a:pt x="2571183" y="2028702"/>
                  <a:pt x="2571183" y="2028231"/>
                </a:cubicBezTo>
                <a:lnTo>
                  <a:pt x="2571183" y="1923074"/>
                </a:lnTo>
                <a:cubicBezTo>
                  <a:pt x="2571183" y="1920600"/>
                  <a:pt x="2571842" y="1918833"/>
                  <a:pt x="2573157" y="1917772"/>
                </a:cubicBezTo>
                <a:cubicBezTo>
                  <a:pt x="2574474" y="1916712"/>
                  <a:pt x="2575939" y="1916182"/>
                  <a:pt x="2577554" y="1916182"/>
                </a:cubicBezTo>
                <a:close/>
                <a:moveTo>
                  <a:pt x="2101301" y="1916182"/>
                </a:moveTo>
                <a:lnTo>
                  <a:pt x="2110633" y="1916182"/>
                </a:lnTo>
                <a:cubicBezTo>
                  <a:pt x="2112548" y="1916182"/>
                  <a:pt x="2114222" y="1916359"/>
                  <a:pt x="2115659" y="1916712"/>
                </a:cubicBezTo>
                <a:cubicBezTo>
                  <a:pt x="2117094" y="1917066"/>
                  <a:pt x="2118351" y="1917625"/>
                  <a:pt x="2119427" y="1918391"/>
                </a:cubicBezTo>
                <a:cubicBezTo>
                  <a:pt x="2120502" y="1919157"/>
                  <a:pt x="2121400" y="1920129"/>
                  <a:pt x="2122119" y="1921307"/>
                </a:cubicBezTo>
                <a:cubicBezTo>
                  <a:pt x="2122835" y="1922486"/>
                  <a:pt x="2123465" y="1923870"/>
                  <a:pt x="2124002" y="1925460"/>
                </a:cubicBezTo>
                <a:lnTo>
                  <a:pt x="2156698" y="2008260"/>
                </a:lnTo>
                <a:lnTo>
                  <a:pt x="2157140" y="2008260"/>
                </a:lnTo>
                <a:lnTo>
                  <a:pt x="2191161" y="1925726"/>
                </a:lnTo>
                <a:cubicBezTo>
                  <a:pt x="2191818" y="1923958"/>
                  <a:pt x="2192537" y="1922456"/>
                  <a:pt x="2193314" y="1921219"/>
                </a:cubicBezTo>
                <a:cubicBezTo>
                  <a:pt x="2194093" y="1919982"/>
                  <a:pt x="2194946" y="1918995"/>
                  <a:pt x="2195874" y="1918258"/>
                </a:cubicBezTo>
                <a:cubicBezTo>
                  <a:pt x="2196802" y="1917523"/>
                  <a:pt x="2197834" y="1916992"/>
                  <a:pt x="2198971" y="1916668"/>
                </a:cubicBezTo>
                <a:cubicBezTo>
                  <a:pt x="2200109" y="1916344"/>
                  <a:pt x="2201425" y="1916182"/>
                  <a:pt x="2202923" y="1916182"/>
                </a:cubicBezTo>
                <a:lnTo>
                  <a:pt x="2212709" y="1916182"/>
                </a:lnTo>
                <a:cubicBezTo>
                  <a:pt x="2213607" y="1916182"/>
                  <a:pt x="2214460" y="1916314"/>
                  <a:pt x="2215269" y="1916580"/>
                </a:cubicBezTo>
                <a:cubicBezTo>
                  <a:pt x="2216076" y="1916845"/>
                  <a:pt x="2216764" y="1917257"/>
                  <a:pt x="2217332" y="1917817"/>
                </a:cubicBezTo>
                <a:cubicBezTo>
                  <a:pt x="2217902" y="1918377"/>
                  <a:pt x="2218365" y="1919084"/>
                  <a:pt x="2218725" y="1919937"/>
                </a:cubicBezTo>
                <a:cubicBezTo>
                  <a:pt x="2219085" y="1920792"/>
                  <a:pt x="2219264" y="1921837"/>
                  <a:pt x="2219264" y="1923074"/>
                </a:cubicBezTo>
                <a:lnTo>
                  <a:pt x="2219264" y="2028231"/>
                </a:lnTo>
                <a:cubicBezTo>
                  <a:pt x="2219264" y="2028702"/>
                  <a:pt x="2219142" y="2029114"/>
                  <a:pt x="2218900" y="2029468"/>
                </a:cubicBezTo>
                <a:cubicBezTo>
                  <a:pt x="2218657" y="2029821"/>
                  <a:pt x="2218232" y="2030101"/>
                  <a:pt x="2217626" y="2030307"/>
                </a:cubicBezTo>
                <a:cubicBezTo>
                  <a:pt x="2217018" y="2030514"/>
                  <a:pt x="2216245" y="2030690"/>
                  <a:pt x="2215304" y="2030838"/>
                </a:cubicBezTo>
                <a:cubicBezTo>
                  <a:pt x="2214364" y="2030985"/>
                  <a:pt x="2213134" y="2031059"/>
                  <a:pt x="2211618" y="2031059"/>
                </a:cubicBezTo>
                <a:cubicBezTo>
                  <a:pt x="2210222" y="2031059"/>
                  <a:pt x="2209024" y="2030985"/>
                  <a:pt x="2208022" y="2030838"/>
                </a:cubicBezTo>
                <a:cubicBezTo>
                  <a:pt x="2207020" y="2030690"/>
                  <a:pt x="2206232" y="2030514"/>
                  <a:pt x="2205655" y="2030307"/>
                </a:cubicBezTo>
                <a:cubicBezTo>
                  <a:pt x="2205079" y="2030101"/>
                  <a:pt x="2204669" y="2029821"/>
                  <a:pt x="2204427" y="2029468"/>
                </a:cubicBezTo>
                <a:cubicBezTo>
                  <a:pt x="2204183" y="2029114"/>
                  <a:pt x="2204063" y="2028702"/>
                  <a:pt x="2204063" y="2028231"/>
                </a:cubicBezTo>
                <a:lnTo>
                  <a:pt x="2204063" y="1928642"/>
                </a:lnTo>
                <a:lnTo>
                  <a:pt x="2203886" y="1928642"/>
                </a:lnTo>
                <a:lnTo>
                  <a:pt x="2163590" y="2028673"/>
                </a:lnTo>
                <a:cubicBezTo>
                  <a:pt x="2163414" y="2029085"/>
                  <a:pt x="2163162" y="2029438"/>
                  <a:pt x="2162840" y="2029733"/>
                </a:cubicBezTo>
                <a:cubicBezTo>
                  <a:pt x="2162515" y="2030028"/>
                  <a:pt x="2162044" y="2030278"/>
                  <a:pt x="2161425" y="2030484"/>
                </a:cubicBezTo>
                <a:cubicBezTo>
                  <a:pt x="2160807" y="2030690"/>
                  <a:pt x="2160071" y="2030838"/>
                  <a:pt x="2159217" y="2030926"/>
                </a:cubicBezTo>
                <a:cubicBezTo>
                  <a:pt x="2158362" y="2031014"/>
                  <a:pt x="2157345" y="2031059"/>
                  <a:pt x="2156167" y="2031059"/>
                </a:cubicBezTo>
                <a:cubicBezTo>
                  <a:pt x="2154931" y="2031059"/>
                  <a:pt x="2153871" y="2031000"/>
                  <a:pt x="2152987" y="2030882"/>
                </a:cubicBezTo>
                <a:cubicBezTo>
                  <a:pt x="2152103" y="2030764"/>
                  <a:pt x="2151366" y="2030602"/>
                  <a:pt x="2150779" y="2030396"/>
                </a:cubicBezTo>
                <a:cubicBezTo>
                  <a:pt x="2150189" y="2030190"/>
                  <a:pt x="2149732" y="2029940"/>
                  <a:pt x="2149409" y="2029645"/>
                </a:cubicBezTo>
                <a:cubicBezTo>
                  <a:pt x="2149084" y="2029350"/>
                  <a:pt x="2148864" y="2029026"/>
                  <a:pt x="2148744" y="2028673"/>
                </a:cubicBezTo>
                <a:lnTo>
                  <a:pt x="2110218" y="1928642"/>
                </a:lnTo>
                <a:lnTo>
                  <a:pt x="2110129" y="1928642"/>
                </a:lnTo>
                <a:lnTo>
                  <a:pt x="2110129" y="2028231"/>
                </a:lnTo>
                <a:cubicBezTo>
                  <a:pt x="2110129" y="2028702"/>
                  <a:pt x="2110008" y="2029114"/>
                  <a:pt x="2109765" y="2029468"/>
                </a:cubicBezTo>
                <a:cubicBezTo>
                  <a:pt x="2109523" y="2029821"/>
                  <a:pt x="2109098" y="2030101"/>
                  <a:pt x="2108491" y="2030307"/>
                </a:cubicBezTo>
                <a:cubicBezTo>
                  <a:pt x="2107884" y="2030514"/>
                  <a:pt x="2107096" y="2030690"/>
                  <a:pt x="2106125" y="2030838"/>
                </a:cubicBezTo>
                <a:cubicBezTo>
                  <a:pt x="2105154" y="2030985"/>
                  <a:pt x="2103910" y="2031059"/>
                  <a:pt x="2102394" y="2031059"/>
                </a:cubicBezTo>
                <a:cubicBezTo>
                  <a:pt x="2100938" y="2031059"/>
                  <a:pt x="2099724" y="2030985"/>
                  <a:pt x="2098754" y="2030838"/>
                </a:cubicBezTo>
                <a:cubicBezTo>
                  <a:pt x="2097783" y="2030690"/>
                  <a:pt x="2097009" y="2030514"/>
                  <a:pt x="2096433" y="2030307"/>
                </a:cubicBezTo>
                <a:cubicBezTo>
                  <a:pt x="2095856" y="2030101"/>
                  <a:pt x="2095462" y="2029821"/>
                  <a:pt x="2095250" y="2029468"/>
                </a:cubicBezTo>
                <a:cubicBezTo>
                  <a:pt x="2095037" y="2029114"/>
                  <a:pt x="2094931" y="2028702"/>
                  <a:pt x="2094931" y="2028231"/>
                </a:cubicBezTo>
                <a:lnTo>
                  <a:pt x="2094931" y="1923074"/>
                </a:lnTo>
                <a:cubicBezTo>
                  <a:pt x="2094931" y="1920600"/>
                  <a:pt x="2095589" y="1918833"/>
                  <a:pt x="2096904" y="1917772"/>
                </a:cubicBezTo>
                <a:cubicBezTo>
                  <a:pt x="2098221" y="1916712"/>
                  <a:pt x="2099687" y="1916182"/>
                  <a:pt x="2101301" y="1916182"/>
                </a:cubicBezTo>
                <a:close/>
                <a:moveTo>
                  <a:pt x="1634572" y="1916182"/>
                </a:moveTo>
                <a:lnTo>
                  <a:pt x="1643904" y="1916182"/>
                </a:lnTo>
                <a:cubicBezTo>
                  <a:pt x="1645818" y="1916182"/>
                  <a:pt x="1647505" y="1916359"/>
                  <a:pt x="1648941" y="1916712"/>
                </a:cubicBezTo>
                <a:cubicBezTo>
                  <a:pt x="1650377" y="1917066"/>
                  <a:pt x="1651634" y="1917625"/>
                  <a:pt x="1652710" y="1918391"/>
                </a:cubicBezTo>
                <a:cubicBezTo>
                  <a:pt x="1653787" y="1919157"/>
                  <a:pt x="1654684" y="1920129"/>
                  <a:pt x="1655402" y="1921307"/>
                </a:cubicBezTo>
                <a:cubicBezTo>
                  <a:pt x="1656120" y="1922486"/>
                  <a:pt x="1656748" y="1923870"/>
                  <a:pt x="1657286" y="1925460"/>
                </a:cubicBezTo>
                <a:lnTo>
                  <a:pt x="1689980" y="2008260"/>
                </a:lnTo>
                <a:lnTo>
                  <a:pt x="1690423" y="2008260"/>
                </a:lnTo>
                <a:lnTo>
                  <a:pt x="1724443" y="1925726"/>
                </a:lnTo>
                <a:cubicBezTo>
                  <a:pt x="1725101" y="1923958"/>
                  <a:pt x="1725819" y="1922456"/>
                  <a:pt x="1726597" y="1921219"/>
                </a:cubicBezTo>
                <a:cubicBezTo>
                  <a:pt x="1727376" y="1919982"/>
                  <a:pt x="1728229" y="1918995"/>
                  <a:pt x="1729157" y="1918258"/>
                </a:cubicBezTo>
                <a:cubicBezTo>
                  <a:pt x="1730085" y="1917523"/>
                  <a:pt x="1731117" y="1916992"/>
                  <a:pt x="1732254" y="1916668"/>
                </a:cubicBezTo>
                <a:cubicBezTo>
                  <a:pt x="1733390" y="1916344"/>
                  <a:pt x="1734707" y="1916182"/>
                  <a:pt x="1736204" y="1916182"/>
                </a:cubicBezTo>
                <a:lnTo>
                  <a:pt x="1745989" y="1916182"/>
                </a:lnTo>
                <a:cubicBezTo>
                  <a:pt x="1746888" y="1916182"/>
                  <a:pt x="1747741" y="1916314"/>
                  <a:pt x="1748549" y="1916580"/>
                </a:cubicBezTo>
                <a:cubicBezTo>
                  <a:pt x="1749357" y="1916845"/>
                  <a:pt x="1750045" y="1917257"/>
                  <a:pt x="1750614" y="1917817"/>
                </a:cubicBezTo>
                <a:cubicBezTo>
                  <a:pt x="1751182" y="1918377"/>
                  <a:pt x="1751646" y="1919084"/>
                  <a:pt x="1752005" y="1919937"/>
                </a:cubicBezTo>
                <a:cubicBezTo>
                  <a:pt x="1752364" y="1920792"/>
                  <a:pt x="1752543" y="1921837"/>
                  <a:pt x="1752543" y="1923074"/>
                </a:cubicBezTo>
                <a:lnTo>
                  <a:pt x="1752543" y="2028231"/>
                </a:lnTo>
                <a:cubicBezTo>
                  <a:pt x="1752543" y="2028702"/>
                  <a:pt x="1752422" y="2029114"/>
                  <a:pt x="1752179" y="2029468"/>
                </a:cubicBezTo>
                <a:cubicBezTo>
                  <a:pt x="1751937" y="2029821"/>
                  <a:pt x="1751513" y="2030101"/>
                  <a:pt x="1750905" y="2030307"/>
                </a:cubicBezTo>
                <a:cubicBezTo>
                  <a:pt x="1750298" y="2030514"/>
                  <a:pt x="1749524" y="2030690"/>
                  <a:pt x="1748585" y="2030838"/>
                </a:cubicBezTo>
                <a:cubicBezTo>
                  <a:pt x="1747644" y="2030985"/>
                  <a:pt x="1746415" y="2031059"/>
                  <a:pt x="1744899" y="2031059"/>
                </a:cubicBezTo>
                <a:cubicBezTo>
                  <a:pt x="1743503" y="2031059"/>
                  <a:pt x="1742305" y="2030985"/>
                  <a:pt x="1741304" y="2030838"/>
                </a:cubicBezTo>
                <a:cubicBezTo>
                  <a:pt x="1740302" y="2030690"/>
                  <a:pt x="1739514" y="2030514"/>
                  <a:pt x="1738937" y="2030307"/>
                </a:cubicBezTo>
                <a:cubicBezTo>
                  <a:pt x="1738360" y="2030101"/>
                  <a:pt x="1737951" y="2029821"/>
                  <a:pt x="1737708" y="2029468"/>
                </a:cubicBezTo>
                <a:cubicBezTo>
                  <a:pt x="1737465" y="2029114"/>
                  <a:pt x="1737344" y="2028702"/>
                  <a:pt x="1737344" y="2028231"/>
                </a:cubicBezTo>
                <a:lnTo>
                  <a:pt x="1737344" y="1928642"/>
                </a:lnTo>
                <a:lnTo>
                  <a:pt x="1737167" y="1928642"/>
                </a:lnTo>
                <a:lnTo>
                  <a:pt x="1696873" y="2028673"/>
                </a:lnTo>
                <a:cubicBezTo>
                  <a:pt x="1696697" y="2029085"/>
                  <a:pt x="1696447" y="2029438"/>
                  <a:pt x="1696122" y="2029733"/>
                </a:cubicBezTo>
                <a:cubicBezTo>
                  <a:pt x="1695798" y="2030028"/>
                  <a:pt x="1695327" y="2030278"/>
                  <a:pt x="1694709" y="2030484"/>
                </a:cubicBezTo>
                <a:cubicBezTo>
                  <a:pt x="1694091" y="2030690"/>
                  <a:pt x="1693353" y="2030838"/>
                  <a:pt x="1692500" y="2030926"/>
                </a:cubicBezTo>
                <a:cubicBezTo>
                  <a:pt x="1691646" y="2031014"/>
                  <a:pt x="1690629" y="2031059"/>
                  <a:pt x="1689451" y="2031059"/>
                </a:cubicBezTo>
                <a:cubicBezTo>
                  <a:pt x="1688214" y="2031059"/>
                  <a:pt x="1687153" y="2031000"/>
                  <a:pt x="1686270" y="2030882"/>
                </a:cubicBezTo>
                <a:cubicBezTo>
                  <a:pt x="1685387" y="2030764"/>
                  <a:pt x="1684650" y="2030602"/>
                  <a:pt x="1684061" y="2030396"/>
                </a:cubicBezTo>
                <a:cubicBezTo>
                  <a:pt x="1683472" y="2030190"/>
                  <a:pt x="1683015" y="2029940"/>
                  <a:pt x="1682691" y="2029645"/>
                </a:cubicBezTo>
                <a:cubicBezTo>
                  <a:pt x="1682366" y="2029350"/>
                  <a:pt x="1682146" y="2029026"/>
                  <a:pt x="1682029" y="2028673"/>
                </a:cubicBezTo>
                <a:lnTo>
                  <a:pt x="1643489" y="1928642"/>
                </a:lnTo>
                <a:lnTo>
                  <a:pt x="1643400" y="1928642"/>
                </a:lnTo>
                <a:lnTo>
                  <a:pt x="1643400" y="2028231"/>
                </a:lnTo>
                <a:cubicBezTo>
                  <a:pt x="1643400" y="2028702"/>
                  <a:pt x="1643279" y="2029114"/>
                  <a:pt x="1643036" y="2029468"/>
                </a:cubicBezTo>
                <a:cubicBezTo>
                  <a:pt x="1642795" y="2029821"/>
                  <a:pt x="1642369" y="2030101"/>
                  <a:pt x="1641762" y="2030307"/>
                </a:cubicBezTo>
                <a:cubicBezTo>
                  <a:pt x="1641155" y="2030514"/>
                  <a:pt x="1640366" y="2030690"/>
                  <a:pt x="1639395" y="2030838"/>
                </a:cubicBezTo>
                <a:cubicBezTo>
                  <a:pt x="1638425" y="2030985"/>
                  <a:pt x="1637181" y="2031059"/>
                  <a:pt x="1635663" y="2031059"/>
                </a:cubicBezTo>
                <a:cubicBezTo>
                  <a:pt x="1634208" y="2031059"/>
                  <a:pt x="1632994" y="2030985"/>
                  <a:pt x="1632024" y="2030838"/>
                </a:cubicBezTo>
                <a:cubicBezTo>
                  <a:pt x="1631053" y="2030690"/>
                  <a:pt x="1630279" y="2030514"/>
                  <a:pt x="1629702" y="2030307"/>
                </a:cubicBezTo>
                <a:cubicBezTo>
                  <a:pt x="1629126" y="2030101"/>
                  <a:pt x="1628731" y="2029821"/>
                  <a:pt x="1628519" y="2029468"/>
                </a:cubicBezTo>
                <a:cubicBezTo>
                  <a:pt x="1628307" y="2029114"/>
                  <a:pt x="1628201" y="2028702"/>
                  <a:pt x="1628201" y="2028231"/>
                </a:cubicBezTo>
                <a:lnTo>
                  <a:pt x="1628201" y="1923074"/>
                </a:lnTo>
                <a:cubicBezTo>
                  <a:pt x="1628201" y="1920600"/>
                  <a:pt x="1628859" y="1918833"/>
                  <a:pt x="1630174" y="1917772"/>
                </a:cubicBezTo>
                <a:cubicBezTo>
                  <a:pt x="1631490" y="1916712"/>
                  <a:pt x="1632956" y="1916182"/>
                  <a:pt x="1634572" y="1916182"/>
                </a:cubicBezTo>
                <a:close/>
                <a:moveTo>
                  <a:pt x="1158325" y="1916182"/>
                </a:moveTo>
                <a:lnTo>
                  <a:pt x="1167656" y="1916182"/>
                </a:lnTo>
                <a:cubicBezTo>
                  <a:pt x="1169570" y="1916182"/>
                  <a:pt x="1171246" y="1916359"/>
                  <a:pt x="1172681" y="1916712"/>
                </a:cubicBezTo>
                <a:cubicBezTo>
                  <a:pt x="1174116" y="1917066"/>
                  <a:pt x="1175373" y="1917625"/>
                  <a:pt x="1176449" y="1918391"/>
                </a:cubicBezTo>
                <a:cubicBezTo>
                  <a:pt x="1177526" y="1919157"/>
                  <a:pt x="1178423" y="1920129"/>
                  <a:pt x="1179141" y="1921307"/>
                </a:cubicBezTo>
                <a:cubicBezTo>
                  <a:pt x="1179860" y="1922486"/>
                  <a:pt x="1180487" y="1923870"/>
                  <a:pt x="1181026" y="1925460"/>
                </a:cubicBezTo>
                <a:lnTo>
                  <a:pt x="1213720" y="2008260"/>
                </a:lnTo>
                <a:lnTo>
                  <a:pt x="1214162" y="2008260"/>
                </a:lnTo>
                <a:lnTo>
                  <a:pt x="1248184" y="1925726"/>
                </a:lnTo>
                <a:cubicBezTo>
                  <a:pt x="1248842" y="1923958"/>
                  <a:pt x="1249560" y="1922456"/>
                  <a:pt x="1250339" y="1921219"/>
                </a:cubicBezTo>
                <a:cubicBezTo>
                  <a:pt x="1251117" y="1919982"/>
                  <a:pt x="1251970" y="1918995"/>
                  <a:pt x="1252898" y="1918258"/>
                </a:cubicBezTo>
                <a:cubicBezTo>
                  <a:pt x="1253826" y="1917523"/>
                  <a:pt x="1254859" y="1916992"/>
                  <a:pt x="1255995" y="1916668"/>
                </a:cubicBezTo>
                <a:cubicBezTo>
                  <a:pt x="1257132" y="1916344"/>
                  <a:pt x="1258449" y="1916182"/>
                  <a:pt x="1259945" y="1916182"/>
                </a:cubicBezTo>
                <a:lnTo>
                  <a:pt x="1269730" y="1916182"/>
                </a:lnTo>
                <a:cubicBezTo>
                  <a:pt x="1270629" y="1916182"/>
                  <a:pt x="1271482" y="1916314"/>
                  <a:pt x="1272290" y="1916580"/>
                </a:cubicBezTo>
                <a:cubicBezTo>
                  <a:pt x="1273098" y="1916845"/>
                  <a:pt x="1273787" y="1917257"/>
                  <a:pt x="1274354" y="1917817"/>
                </a:cubicBezTo>
                <a:cubicBezTo>
                  <a:pt x="1274924" y="1918377"/>
                  <a:pt x="1275389" y="1919084"/>
                  <a:pt x="1275746" y="1919937"/>
                </a:cubicBezTo>
                <a:cubicBezTo>
                  <a:pt x="1276106" y="1920792"/>
                  <a:pt x="1276286" y="1921837"/>
                  <a:pt x="1276286" y="1923074"/>
                </a:cubicBezTo>
                <a:lnTo>
                  <a:pt x="1276286" y="2028231"/>
                </a:lnTo>
                <a:cubicBezTo>
                  <a:pt x="1276286" y="2028702"/>
                  <a:pt x="1276164" y="2029114"/>
                  <a:pt x="1275921" y="2029468"/>
                </a:cubicBezTo>
                <a:cubicBezTo>
                  <a:pt x="1275679" y="2029821"/>
                  <a:pt x="1275255" y="2030101"/>
                  <a:pt x="1274647" y="2030307"/>
                </a:cubicBezTo>
                <a:cubicBezTo>
                  <a:pt x="1274040" y="2030514"/>
                  <a:pt x="1273266" y="2030690"/>
                  <a:pt x="1272325" y="2030838"/>
                </a:cubicBezTo>
                <a:cubicBezTo>
                  <a:pt x="1271385" y="2030985"/>
                  <a:pt x="1270157" y="2031059"/>
                  <a:pt x="1268641" y="2031059"/>
                </a:cubicBezTo>
                <a:cubicBezTo>
                  <a:pt x="1267244" y="2031059"/>
                  <a:pt x="1266047" y="2030985"/>
                  <a:pt x="1265045" y="2030838"/>
                </a:cubicBezTo>
                <a:cubicBezTo>
                  <a:pt x="1264044" y="2030690"/>
                  <a:pt x="1263256" y="2030514"/>
                  <a:pt x="1262678" y="2030307"/>
                </a:cubicBezTo>
                <a:cubicBezTo>
                  <a:pt x="1262102" y="2030101"/>
                  <a:pt x="1261692" y="2029821"/>
                  <a:pt x="1261450" y="2029468"/>
                </a:cubicBezTo>
                <a:cubicBezTo>
                  <a:pt x="1261207" y="2029114"/>
                  <a:pt x="1261087" y="2028702"/>
                  <a:pt x="1261087" y="2028231"/>
                </a:cubicBezTo>
                <a:lnTo>
                  <a:pt x="1261087" y="1928642"/>
                </a:lnTo>
                <a:lnTo>
                  <a:pt x="1260910" y="1928642"/>
                </a:lnTo>
                <a:lnTo>
                  <a:pt x="1220612" y="2028673"/>
                </a:lnTo>
                <a:cubicBezTo>
                  <a:pt x="1220437" y="2029085"/>
                  <a:pt x="1220185" y="2029438"/>
                  <a:pt x="1219861" y="2029733"/>
                </a:cubicBezTo>
                <a:cubicBezTo>
                  <a:pt x="1219537" y="2030028"/>
                  <a:pt x="1219065" y="2030278"/>
                  <a:pt x="1218447" y="2030484"/>
                </a:cubicBezTo>
                <a:cubicBezTo>
                  <a:pt x="1217829" y="2030690"/>
                  <a:pt x="1217093" y="2030838"/>
                  <a:pt x="1216239" y="2030926"/>
                </a:cubicBezTo>
                <a:cubicBezTo>
                  <a:pt x="1215384" y="2031014"/>
                  <a:pt x="1214368" y="2031059"/>
                  <a:pt x="1213189" y="2031059"/>
                </a:cubicBezTo>
                <a:cubicBezTo>
                  <a:pt x="1211953" y="2031059"/>
                  <a:pt x="1210892" y="2031000"/>
                  <a:pt x="1210008" y="2030882"/>
                </a:cubicBezTo>
                <a:cubicBezTo>
                  <a:pt x="1209124" y="2030764"/>
                  <a:pt x="1208388" y="2030602"/>
                  <a:pt x="1207800" y="2030396"/>
                </a:cubicBezTo>
                <a:cubicBezTo>
                  <a:pt x="1207210" y="2030190"/>
                  <a:pt x="1206754" y="2029940"/>
                  <a:pt x="1206430" y="2029645"/>
                </a:cubicBezTo>
                <a:cubicBezTo>
                  <a:pt x="1206106" y="2029350"/>
                  <a:pt x="1205885" y="2029026"/>
                  <a:pt x="1205767" y="2028673"/>
                </a:cubicBezTo>
                <a:lnTo>
                  <a:pt x="1167241" y="1928642"/>
                </a:lnTo>
                <a:lnTo>
                  <a:pt x="1167153" y="1928642"/>
                </a:lnTo>
                <a:lnTo>
                  <a:pt x="1167153" y="2028231"/>
                </a:lnTo>
                <a:cubicBezTo>
                  <a:pt x="1167153" y="2028702"/>
                  <a:pt x="1167032" y="2029114"/>
                  <a:pt x="1166788" y="2029468"/>
                </a:cubicBezTo>
                <a:cubicBezTo>
                  <a:pt x="1166546" y="2029821"/>
                  <a:pt x="1166122" y="2030101"/>
                  <a:pt x="1165515" y="2030307"/>
                </a:cubicBezTo>
                <a:cubicBezTo>
                  <a:pt x="1164908" y="2030514"/>
                  <a:pt x="1164118" y="2030690"/>
                  <a:pt x="1163148" y="2030838"/>
                </a:cubicBezTo>
                <a:cubicBezTo>
                  <a:pt x="1162177" y="2030985"/>
                  <a:pt x="1160934" y="2031059"/>
                  <a:pt x="1159417" y="2031059"/>
                </a:cubicBezTo>
                <a:cubicBezTo>
                  <a:pt x="1157961" y="2031059"/>
                  <a:pt x="1156747" y="2030985"/>
                  <a:pt x="1155776" y="2030838"/>
                </a:cubicBezTo>
                <a:cubicBezTo>
                  <a:pt x="1154806" y="2030690"/>
                  <a:pt x="1154032" y="2030514"/>
                  <a:pt x="1153455" y="2030307"/>
                </a:cubicBezTo>
                <a:cubicBezTo>
                  <a:pt x="1152879" y="2030101"/>
                  <a:pt x="1152484" y="2029821"/>
                  <a:pt x="1152272" y="2029468"/>
                </a:cubicBezTo>
                <a:cubicBezTo>
                  <a:pt x="1152060" y="2029114"/>
                  <a:pt x="1151955" y="2028702"/>
                  <a:pt x="1151955" y="2028231"/>
                </a:cubicBezTo>
                <a:lnTo>
                  <a:pt x="1151955" y="1923074"/>
                </a:lnTo>
                <a:cubicBezTo>
                  <a:pt x="1151955" y="1920600"/>
                  <a:pt x="1152612" y="1918833"/>
                  <a:pt x="1153928" y="1917772"/>
                </a:cubicBezTo>
                <a:cubicBezTo>
                  <a:pt x="1155244" y="1916712"/>
                  <a:pt x="1156709" y="1916182"/>
                  <a:pt x="1158325" y="1916182"/>
                </a:cubicBezTo>
                <a:close/>
                <a:moveTo>
                  <a:pt x="691620" y="1916182"/>
                </a:moveTo>
                <a:lnTo>
                  <a:pt x="700951" y="1916182"/>
                </a:lnTo>
                <a:cubicBezTo>
                  <a:pt x="702865" y="1916182"/>
                  <a:pt x="704540" y="1916359"/>
                  <a:pt x="705976" y="1916712"/>
                </a:cubicBezTo>
                <a:cubicBezTo>
                  <a:pt x="707412" y="1917066"/>
                  <a:pt x="708667" y="1917625"/>
                  <a:pt x="709745" y="1918391"/>
                </a:cubicBezTo>
                <a:cubicBezTo>
                  <a:pt x="710822" y="1919157"/>
                  <a:pt x="711719" y="1920129"/>
                  <a:pt x="712437" y="1921307"/>
                </a:cubicBezTo>
                <a:cubicBezTo>
                  <a:pt x="713155" y="1922486"/>
                  <a:pt x="713783" y="1923870"/>
                  <a:pt x="714321" y="1925460"/>
                </a:cubicBezTo>
                <a:lnTo>
                  <a:pt x="747005" y="2008260"/>
                </a:lnTo>
                <a:lnTo>
                  <a:pt x="747447" y="2008260"/>
                </a:lnTo>
                <a:lnTo>
                  <a:pt x="781467" y="1925726"/>
                </a:lnTo>
                <a:cubicBezTo>
                  <a:pt x="782125" y="1923958"/>
                  <a:pt x="782843" y="1922456"/>
                  <a:pt x="783621" y="1921219"/>
                </a:cubicBezTo>
                <a:cubicBezTo>
                  <a:pt x="784399" y="1919982"/>
                  <a:pt x="785253" y="1918995"/>
                  <a:pt x="786180" y="1918258"/>
                </a:cubicBezTo>
                <a:cubicBezTo>
                  <a:pt x="787108" y="1917523"/>
                  <a:pt x="788141" y="1916992"/>
                  <a:pt x="789277" y="1916668"/>
                </a:cubicBezTo>
                <a:cubicBezTo>
                  <a:pt x="790414" y="1916344"/>
                  <a:pt x="791731" y="1916182"/>
                  <a:pt x="793227" y="1916182"/>
                </a:cubicBezTo>
                <a:lnTo>
                  <a:pt x="803012" y="1916182"/>
                </a:lnTo>
                <a:cubicBezTo>
                  <a:pt x="803909" y="1916182"/>
                  <a:pt x="804762" y="1916314"/>
                  <a:pt x="805570" y="1916580"/>
                </a:cubicBezTo>
                <a:cubicBezTo>
                  <a:pt x="806378" y="1916845"/>
                  <a:pt x="807066" y="1917257"/>
                  <a:pt x="807634" y="1917817"/>
                </a:cubicBezTo>
                <a:cubicBezTo>
                  <a:pt x="808204" y="1918377"/>
                  <a:pt x="808667" y="1919084"/>
                  <a:pt x="809026" y="1919937"/>
                </a:cubicBezTo>
                <a:cubicBezTo>
                  <a:pt x="809386" y="1920792"/>
                  <a:pt x="809564" y="1921837"/>
                  <a:pt x="809564" y="1923074"/>
                </a:cubicBezTo>
                <a:lnTo>
                  <a:pt x="809564" y="2028231"/>
                </a:lnTo>
                <a:cubicBezTo>
                  <a:pt x="809564" y="2028702"/>
                  <a:pt x="809443" y="2029114"/>
                  <a:pt x="809201" y="2029468"/>
                </a:cubicBezTo>
                <a:cubicBezTo>
                  <a:pt x="808958" y="2029821"/>
                  <a:pt x="808534" y="2030101"/>
                  <a:pt x="807927" y="2030307"/>
                </a:cubicBezTo>
                <a:cubicBezTo>
                  <a:pt x="807320" y="2030514"/>
                  <a:pt x="806546" y="2030690"/>
                  <a:pt x="805606" y="2030838"/>
                </a:cubicBezTo>
                <a:cubicBezTo>
                  <a:pt x="804667" y="2030985"/>
                  <a:pt x="803438" y="2031059"/>
                  <a:pt x="801920" y="2031059"/>
                </a:cubicBezTo>
                <a:cubicBezTo>
                  <a:pt x="800526" y="2031059"/>
                  <a:pt x="799326" y="2030985"/>
                  <a:pt x="798326" y="2030838"/>
                </a:cubicBezTo>
                <a:cubicBezTo>
                  <a:pt x="797327" y="2030690"/>
                  <a:pt x="796537" y="2030514"/>
                  <a:pt x="795960" y="2030307"/>
                </a:cubicBezTo>
                <a:cubicBezTo>
                  <a:pt x="795384" y="2030101"/>
                  <a:pt x="794975" y="2029821"/>
                  <a:pt x="794732" y="2029468"/>
                </a:cubicBezTo>
                <a:cubicBezTo>
                  <a:pt x="794490" y="2029114"/>
                  <a:pt x="794368" y="2028702"/>
                  <a:pt x="794368" y="2028231"/>
                </a:cubicBezTo>
                <a:lnTo>
                  <a:pt x="794368" y="1928642"/>
                </a:lnTo>
                <a:lnTo>
                  <a:pt x="794191" y="1928642"/>
                </a:lnTo>
                <a:lnTo>
                  <a:pt x="753896" y="2028673"/>
                </a:lnTo>
                <a:cubicBezTo>
                  <a:pt x="753720" y="2029085"/>
                  <a:pt x="753469" y="2029438"/>
                  <a:pt x="753146" y="2029733"/>
                </a:cubicBezTo>
                <a:cubicBezTo>
                  <a:pt x="752821" y="2030028"/>
                  <a:pt x="752350" y="2030278"/>
                  <a:pt x="751732" y="2030484"/>
                </a:cubicBezTo>
                <a:cubicBezTo>
                  <a:pt x="751113" y="2030690"/>
                  <a:pt x="750376" y="2030838"/>
                  <a:pt x="749523" y="2030926"/>
                </a:cubicBezTo>
                <a:cubicBezTo>
                  <a:pt x="748670" y="2031014"/>
                  <a:pt x="747653" y="2031059"/>
                  <a:pt x="746478" y="2031059"/>
                </a:cubicBezTo>
                <a:cubicBezTo>
                  <a:pt x="745240" y="2031059"/>
                  <a:pt x="744184" y="2031000"/>
                  <a:pt x="743301" y="2030882"/>
                </a:cubicBezTo>
                <a:cubicBezTo>
                  <a:pt x="742416" y="2030764"/>
                  <a:pt x="741681" y="2030602"/>
                  <a:pt x="741091" y="2030396"/>
                </a:cubicBezTo>
                <a:cubicBezTo>
                  <a:pt x="740502" y="2030190"/>
                  <a:pt x="740047" y="2029940"/>
                  <a:pt x="739722" y="2029645"/>
                </a:cubicBezTo>
                <a:cubicBezTo>
                  <a:pt x="739400" y="2029350"/>
                  <a:pt x="739177" y="2029026"/>
                  <a:pt x="739059" y="2028673"/>
                </a:cubicBezTo>
                <a:lnTo>
                  <a:pt x="700536" y="1928642"/>
                </a:lnTo>
                <a:lnTo>
                  <a:pt x="700448" y="1928642"/>
                </a:lnTo>
                <a:lnTo>
                  <a:pt x="700448" y="2028231"/>
                </a:lnTo>
                <a:cubicBezTo>
                  <a:pt x="700448" y="2028702"/>
                  <a:pt x="700327" y="2029114"/>
                  <a:pt x="700084" y="2029468"/>
                </a:cubicBezTo>
                <a:cubicBezTo>
                  <a:pt x="699841" y="2029821"/>
                  <a:pt x="699416" y="2030101"/>
                  <a:pt x="698809" y="2030307"/>
                </a:cubicBezTo>
                <a:cubicBezTo>
                  <a:pt x="698202" y="2030514"/>
                  <a:pt x="697413" y="2030690"/>
                  <a:pt x="696442" y="2030838"/>
                </a:cubicBezTo>
                <a:cubicBezTo>
                  <a:pt x="695471" y="2030985"/>
                  <a:pt x="694228" y="2031059"/>
                  <a:pt x="692712" y="2031059"/>
                </a:cubicBezTo>
                <a:cubicBezTo>
                  <a:pt x="691256" y="2031059"/>
                  <a:pt x="690041" y="2030985"/>
                  <a:pt x="689072" y="2030838"/>
                </a:cubicBezTo>
                <a:cubicBezTo>
                  <a:pt x="688101" y="2030690"/>
                  <a:pt x="687327" y="2030514"/>
                  <a:pt x="686751" y="2030307"/>
                </a:cubicBezTo>
                <a:cubicBezTo>
                  <a:pt x="686174" y="2030101"/>
                  <a:pt x="685778" y="2029821"/>
                  <a:pt x="685567" y="2029468"/>
                </a:cubicBezTo>
                <a:cubicBezTo>
                  <a:pt x="685354" y="2029114"/>
                  <a:pt x="685249" y="2028702"/>
                  <a:pt x="685249" y="2028231"/>
                </a:cubicBezTo>
                <a:lnTo>
                  <a:pt x="685249" y="1923074"/>
                </a:lnTo>
                <a:cubicBezTo>
                  <a:pt x="685249" y="1920600"/>
                  <a:pt x="685907" y="1918833"/>
                  <a:pt x="687222" y="1917772"/>
                </a:cubicBezTo>
                <a:cubicBezTo>
                  <a:pt x="688539" y="1916712"/>
                  <a:pt x="690003" y="1916182"/>
                  <a:pt x="691620" y="1916182"/>
                </a:cubicBezTo>
                <a:close/>
                <a:moveTo>
                  <a:pt x="215344" y="1916182"/>
                </a:moveTo>
                <a:lnTo>
                  <a:pt x="224676" y="1916182"/>
                </a:lnTo>
                <a:cubicBezTo>
                  <a:pt x="226590" y="1916182"/>
                  <a:pt x="228265" y="1916359"/>
                  <a:pt x="229701" y="1916712"/>
                </a:cubicBezTo>
                <a:cubicBezTo>
                  <a:pt x="231137" y="1917066"/>
                  <a:pt x="232393" y="1917625"/>
                  <a:pt x="233470" y="1918391"/>
                </a:cubicBezTo>
                <a:cubicBezTo>
                  <a:pt x="234546" y="1919157"/>
                  <a:pt x="235443" y="1920129"/>
                  <a:pt x="236161" y="1921307"/>
                </a:cubicBezTo>
                <a:cubicBezTo>
                  <a:pt x="236880" y="1922486"/>
                  <a:pt x="237508" y="1923870"/>
                  <a:pt x="238046" y="1925460"/>
                </a:cubicBezTo>
                <a:lnTo>
                  <a:pt x="270741" y="2008260"/>
                </a:lnTo>
                <a:lnTo>
                  <a:pt x="271183" y="2008260"/>
                </a:lnTo>
                <a:lnTo>
                  <a:pt x="305204" y="1925726"/>
                </a:lnTo>
                <a:cubicBezTo>
                  <a:pt x="305862" y="1923958"/>
                  <a:pt x="306580" y="1922456"/>
                  <a:pt x="307358" y="1921219"/>
                </a:cubicBezTo>
                <a:cubicBezTo>
                  <a:pt x="308137" y="1919982"/>
                  <a:pt x="308990" y="1918995"/>
                  <a:pt x="309918" y="1918258"/>
                </a:cubicBezTo>
                <a:cubicBezTo>
                  <a:pt x="310845" y="1917523"/>
                  <a:pt x="311878" y="1916992"/>
                  <a:pt x="313015" y="1916668"/>
                </a:cubicBezTo>
                <a:cubicBezTo>
                  <a:pt x="314151" y="1916344"/>
                  <a:pt x="315468" y="1916182"/>
                  <a:pt x="316965" y="1916182"/>
                </a:cubicBezTo>
                <a:lnTo>
                  <a:pt x="326750" y="1916182"/>
                </a:lnTo>
                <a:cubicBezTo>
                  <a:pt x="327649" y="1916182"/>
                  <a:pt x="328502" y="1916314"/>
                  <a:pt x="329309" y="1916580"/>
                </a:cubicBezTo>
                <a:cubicBezTo>
                  <a:pt x="330117" y="1916845"/>
                  <a:pt x="330805" y="1917257"/>
                  <a:pt x="331374" y="1917817"/>
                </a:cubicBezTo>
                <a:cubicBezTo>
                  <a:pt x="331943" y="1918377"/>
                  <a:pt x="332407" y="1919084"/>
                  <a:pt x="332766" y="1919937"/>
                </a:cubicBezTo>
                <a:cubicBezTo>
                  <a:pt x="333125" y="1920792"/>
                  <a:pt x="333305" y="1921837"/>
                  <a:pt x="333305" y="1923074"/>
                </a:cubicBezTo>
                <a:lnTo>
                  <a:pt x="333305" y="2028231"/>
                </a:lnTo>
                <a:cubicBezTo>
                  <a:pt x="333305" y="2028702"/>
                  <a:pt x="333183" y="2029114"/>
                  <a:pt x="332941" y="2029468"/>
                </a:cubicBezTo>
                <a:cubicBezTo>
                  <a:pt x="332698" y="2029821"/>
                  <a:pt x="332273" y="2030101"/>
                  <a:pt x="331666" y="2030307"/>
                </a:cubicBezTo>
                <a:cubicBezTo>
                  <a:pt x="331059" y="2030514"/>
                  <a:pt x="330286" y="2030690"/>
                  <a:pt x="329345" y="2030838"/>
                </a:cubicBezTo>
                <a:cubicBezTo>
                  <a:pt x="328405" y="2030985"/>
                  <a:pt x="327176" y="2031059"/>
                  <a:pt x="325659" y="2031059"/>
                </a:cubicBezTo>
                <a:cubicBezTo>
                  <a:pt x="324264" y="2031059"/>
                  <a:pt x="323066" y="2030985"/>
                  <a:pt x="322065" y="2030838"/>
                </a:cubicBezTo>
                <a:cubicBezTo>
                  <a:pt x="321064" y="2030690"/>
                  <a:pt x="320275" y="2030514"/>
                  <a:pt x="319698" y="2030307"/>
                </a:cubicBezTo>
                <a:cubicBezTo>
                  <a:pt x="319121" y="2030101"/>
                  <a:pt x="318712" y="2029821"/>
                  <a:pt x="318469" y="2029468"/>
                </a:cubicBezTo>
                <a:cubicBezTo>
                  <a:pt x="318227" y="2029114"/>
                  <a:pt x="318105" y="2028702"/>
                  <a:pt x="318105" y="2028231"/>
                </a:cubicBezTo>
                <a:lnTo>
                  <a:pt x="318105" y="1928642"/>
                </a:lnTo>
                <a:lnTo>
                  <a:pt x="317929" y="1928642"/>
                </a:lnTo>
                <a:lnTo>
                  <a:pt x="277634" y="2028673"/>
                </a:lnTo>
                <a:cubicBezTo>
                  <a:pt x="277457" y="2029085"/>
                  <a:pt x="277207" y="2029438"/>
                  <a:pt x="276883" y="2029733"/>
                </a:cubicBezTo>
                <a:cubicBezTo>
                  <a:pt x="276559" y="2030028"/>
                  <a:pt x="276087" y="2030278"/>
                  <a:pt x="275469" y="2030484"/>
                </a:cubicBezTo>
                <a:cubicBezTo>
                  <a:pt x="274850" y="2030690"/>
                  <a:pt x="274114" y="2030838"/>
                  <a:pt x="273260" y="2030926"/>
                </a:cubicBezTo>
                <a:cubicBezTo>
                  <a:pt x="272406" y="2031014"/>
                  <a:pt x="271389" y="2031059"/>
                  <a:pt x="270211" y="2031059"/>
                </a:cubicBezTo>
                <a:cubicBezTo>
                  <a:pt x="268974" y="2031059"/>
                  <a:pt x="267913" y="2031000"/>
                  <a:pt x="267030" y="2030882"/>
                </a:cubicBezTo>
                <a:cubicBezTo>
                  <a:pt x="266146" y="2030764"/>
                  <a:pt x="265410" y="2030602"/>
                  <a:pt x="264820" y="2030396"/>
                </a:cubicBezTo>
                <a:cubicBezTo>
                  <a:pt x="264232" y="2030190"/>
                  <a:pt x="263775" y="2029940"/>
                  <a:pt x="263451" y="2029645"/>
                </a:cubicBezTo>
                <a:cubicBezTo>
                  <a:pt x="263127" y="2029350"/>
                  <a:pt x="262906" y="2029026"/>
                  <a:pt x="262788" y="2028673"/>
                </a:cubicBezTo>
                <a:lnTo>
                  <a:pt x="224261" y="1928642"/>
                </a:lnTo>
                <a:lnTo>
                  <a:pt x="224173" y="1928642"/>
                </a:lnTo>
                <a:lnTo>
                  <a:pt x="224173" y="2028231"/>
                </a:lnTo>
                <a:cubicBezTo>
                  <a:pt x="224173" y="2028702"/>
                  <a:pt x="224051" y="2029114"/>
                  <a:pt x="223809" y="2029468"/>
                </a:cubicBezTo>
                <a:cubicBezTo>
                  <a:pt x="223566" y="2029821"/>
                  <a:pt x="223142" y="2030101"/>
                  <a:pt x="222534" y="2030307"/>
                </a:cubicBezTo>
                <a:cubicBezTo>
                  <a:pt x="221927" y="2030514"/>
                  <a:pt x="221138" y="2030690"/>
                  <a:pt x="220168" y="2030838"/>
                </a:cubicBezTo>
                <a:cubicBezTo>
                  <a:pt x="219197" y="2030985"/>
                  <a:pt x="217953" y="2031059"/>
                  <a:pt x="216436" y="2031059"/>
                </a:cubicBezTo>
                <a:cubicBezTo>
                  <a:pt x="214980" y="2031059"/>
                  <a:pt x="213767" y="2030985"/>
                  <a:pt x="212796" y="2030838"/>
                </a:cubicBezTo>
                <a:cubicBezTo>
                  <a:pt x="211826" y="2030690"/>
                  <a:pt x="211052" y="2030514"/>
                  <a:pt x="210475" y="2030307"/>
                </a:cubicBezTo>
                <a:cubicBezTo>
                  <a:pt x="209899" y="2030101"/>
                  <a:pt x="209504" y="2029821"/>
                  <a:pt x="209292" y="2029468"/>
                </a:cubicBezTo>
                <a:cubicBezTo>
                  <a:pt x="209080" y="2029114"/>
                  <a:pt x="208974" y="2028702"/>
                  <a:pt x="208974" y="2028231"/>
                </a:cubicBezTo>
                <a:lnTo>
                  <a:pt x="208974" y="1923074"/>
                </a:lnTo>
                <a:cubicBezTo>
                  <a:pt x="208974" y="1920600"/>
                  <a:pt x="209632" y="1918833"/>
                  <a:pt x="210947" y="1917772"/>
                </a:cubicBezTo>
                <a:cubicBezTo>
                  <a:pt x="212263" y="1916712"/>
                  <a:pt x="213729" y="1916182"/>
                  <a:pt x="215344" y="1916182"/>
                </a:cubicBezTo>
                <a:close/>
                <a:moveTo>
                  <a:pt x="8388985" y="1915652"/>
                </a:moveTo>
                <a:cubicBezTo>
                  <a:pt x="8390459" y="1915652"/>
                  <a:pt x="8391681" y="1915725"/>
                  <a:pt x="8392653" y="1915873"/>
                </a:cubicBezTo>
                <a:cubicBezTo>
                  <a:pt x="8393625" y="1916020"/>
                  <a:pt x="8394405" y="1916196"/>
                  <a:pt x="8394994" y="1916403"/>
                </a:cubicBezTo>
                <a:cubicBezTo>
                  <a:pt x="8395584" y="1916609"/>
                  <a:pt x="8395996" y="1916888"/>
                  <a:pt x="8396231" y="1917243"/>
                </a:cubicBezTo>
                <a:cubicBezTo>
                  <a:pt x="8396467" y="1917596"/>
                  <a:pt x="8396585" y="1918008"/>
                  <a:pt x="8396585" y="1918479"/>
                </a:cubicBezTo>
                <a:lnTo>
                  <a:pt x="8396585" y="1964253"/>
                </a:lnTo>
                <a:lnTo>
                  <a:pt x="8448633" y="1964253"/>
                </a:lnTo>
                <a:lnTo>
                  <a:pt x="8448633" y="1918479"/>
                </a:lnTo>
                <a:cubicBezTo>
                  <a:pt x="8448633" y="1918008"/>
                  <a:pt x="8448751" y="1917596"/>
                  <a:pt x="8448986" y="1917243"/>
                </a:cubicBezTo>
                <a:cubicBezTo>
                  <a:pt x="8449222" y="1916888"/>
                  <a:pt x="8449635" y="1916609"/>
                  <a:pt x="8450223" y="1916403"/>
                </a:cubicBezTo>
                <a:cubicBezTo>
                  <a:pt x="8450813" y="1916196"/>
                  <a:pt x="8451579" y="1916020"/>
                  <a:pt x="8452521" y="1915873"/>
                </a:cubicBezTo>
                <a:cubicBezTo>
                  <a:pt x="8453464" y="1915725"/>
                  <a:pt x="8454701" y="1915652"/>
                  <a:pt x="8456232" y="1915652"/>
                </a:cubicBezTo>
                <a:cubicBezTo>
                  <a:pt x="8457646" y="1915652"/>
                  <a:pt x="8458839" y="1915725"/>
                  <a:pt x="8459811" y="1915873"/>
                </a:cubicBezTo>
                <a:cubicBezTo>
                  <a:pt x="8460783" y="1916020"/>
                  <a:pt x="8461564" y="1916196"/>
                  <a:pt x="8462153" y="1916403"/>
                </a:cubicBezTo>
                <a:cubicBezTo>
                  <a:pt x="8462743" y="1916609"/>
                  <a:pt x="8463155" y="1916888"/>
                  <a:pt x="8463390" y="1917243"/>
                </a:cubicBezTo>
                <a:cubicBezTo>
                  <a:pt x="8463626" y="1917596"/>
                  <a:pt x="8463744" y="1918008"/>
                  <a:pt x="8463744" y="1918479"/>
                </a:cubicBezTo>
                <a:lnTo>
                  <a:pt x="8463744" y="2028231"/>
                </a:lnTo>
                <a:cubicBezTo>
                  <a:pt x="8463744" y="2028702"/>
                  <a:pt x="8463626" y="2029114"/>
                  <a:pt x="8463390" y="2029468"/>
                </a:cubicBezTo>
                <a:cubicBezTo>
                  <a:pt x="8463155" y="2029821"/>
                  <a:pt x="8462743" y="2030101"/>
                  <a:pt x="8462153" y="2030307"/>
                </a:cubicBezTo>
                <a:cubicBezTo>
                  <a:pt x="8461564" y="2030514"/>
                  <a:pt x="8460783" y="2030690"/>
                  <a:pt x="8459811" y="2030838"/>
                </a:cubicBezTo>
                <a:cubicBezTo>
                  <a:pt x="8458839" y="2030985"/>
                  <a:pt x="8457646" y="2031059"/>
                  <a:pt x="8456232" y="2031059"/>
                </a:cubicBezTo>
                <a:cubicBezTo>
                  <a:pt x="8454701" y="2031059"/>
                  <a:pt x="8453464" y="2030985"/>
                  <a:pt x="8452521" y="2030838"/>
                </a:cubicBezTo>
                <a:cubicBezTo>
                  <a:pt x="8451579" y="2030690"/>
                  <a:pt x="8450813" y="2030514"/>
                  <a:pt x="8450223" y="2030307"/>
                </a:cubicBezTo>
                <a:cubicBezTo>
                  <a:pt x="8449635" y="2030101"/>
                  <a:pt x="8449222" y="2029821"/>
                  <a:pt x="8448986" y="2029468"/>
                </a:cubicBezTo>
                <a:cubicBezTo>
                  <a:pt x="8448751" y="2029114"/>
                  <a:pt x="8448633" y="2028702"/>
                  <a:pt x="8448633" y="2028231"/>
                </a:cubicBezTo>
                <a:lnTo>
                  <a:pt x="8448633" y="1977508"/>
                </a:lnTo>
                <a:lnTo>
                  <a:pt x="8396585" y="1977508"/>
                </a:lnTo>
                <a:lnTo>
                  <a:pt x="8396585" y="2028231"/>
                </a:lnTo>
                <a:cubicBezTo>
                  <a:pt x="8396585" y="2028702"/>
                  <a:pt x="8396467" y="2029114"/>
                  <a:pt x="8396231" y="2029468"/>
                </a:cubicBezTo>
                <a:cubicBezTo>
                  <a:pt x="8395996" y="2029821"/>
                  <a:pt x="8395584" y="2030101"/>
                  <a:pt x="8394994" y="2030307"/>
                </a:cubicBezTo>
                <a:cubicBezTo>
                  <a:pt x="8394405" y="2030514"/>
                  <a:pt x="8393625" y="2030690"/>
                  <a:pt x="8392653" y="2030838"/>
                </a:cubicBezTo>
                <a:cubicBezTo>
                  <a:pt x="8391681" y="2030985"/>
                  <a:pt x="8390459" y="2031059"/>
                  <a:pt x="8388985" y="2031059"/>
                </a:cubicBezTo>
                <a:cubicBezTo>
                  <a:pt x="8387572" y="2031059"/>
                  <a:pt x="8386364" y="2030985"/>
                  <a:pt x="8385362" y="2030838"/>
                </a:cubicBezTo>
                <a:cubicBezTo>
                  <a:pt x="8384361" y="2030690"/>
                  <a:pt x="8383566" y="2030514"/>
                  <a:pt x="8382976" y="2030307"/>
                </a:cubicBezTo>
                <a:cubicBezTo>
                  <a:pt x="8382388" y="2030101"/>
                  <a:pt x="8381975" y="2029821"/>
                  <a:pt x="8381739" y="2029468"/>
                </a:cubicBezTo>
                <a:cubicBezTo>
                  <a:pt x="8381504" y="2029114"/>
                  <a:pt x="8381386" y="2028702"/>
                  <a:pt x="8381386" y="2028231"/>
                </a:cubicBezTo>
                <a:lnTo>
                  <a:pt x="8381386" y="1918479"/>
                </a:lnTo>
                <a:cubicBezTo>
                  <a:pt x="8381386" y="1918008"/>
                  <a:pt x="8381504" y="1917596"/>
                  <a:pt x="8381739" y="1917243"/>
                </a:cubicBezTo>
                <a:cubicBezTo>
                  <a:pt x="8381975" y="1916888"/>
                  <a:pt x="8382388" y="1916609"/>
                  <a:pt x="8382976" y="1916403"/>
                </a:cubicBezTo>
                <a:cubicBezTo>
                  <a:pt x="8383566" y="1916196"/>
                  <a:pt x="8384361" y="1916020"/>
                  <a:pt x="8385362" y="1915873"/>
                </a:cubicBezTo>
                <a:cubicBezTo>
                  <a:pt x="8386364" y="1915725"/>
                  <a:pt x="8387572" y="1915652"/>
                  <a:pt x="8388985" y="1915652"/>
                </a:cubicBezTo>
                <a:close/>
                <a:moveTo>
                  <a:pt x="8138401" y="1915652"/>
                </a:moveTo>
                <a:cubicBezTo>
                  <a:pt x="8140168" y="1915652"/>
                  <a:pt x="8141597" y="1915710"/>
                  <a:pt x="8142686" y="1915828"/>
                </a:cubicBezTo>
                <a:cubicBezTo>
                  <a:pt x="8143777" y="1915947"/>
                  <a:pt x="8144646" y="1916108"/>
                  <a:pt x="8145293" y="1916314"/>
                </a:cubicBezTo>
                <a:cubicBezTo>
                  <a:pt x="8145941" y="1916521"/>
                  <a:pt x="8146428" y="1916816"/>
                  <a:pt x="8146751" y="1917198"/>
                </a:cubicBezTo>
                <a:cubicBezTo>
                  <a:pt x="8147076" y="1917581"/>
                  <a:pt x="8147385" y="1918067"/>
                  <a:pt x="8147679" y="1918656"/>
                </a:cubicBezTo>
                <a:lnTo>
                  <a:pt x="8163497" y="1951529"/>
                </a:lnTo>
                <a:cubicBezTo>
                  <a:pt x="8164965" y="1954651"/>
                  <a:pt x="8166432" y="1957920"/>
                  <a:pt x="8167895" y="1961337"/>
                </a:cubicBezTo>
                <a:cubicBezTo>
                  <a:pt x="8169359" y="1964755"/>
                  <a:pt x="8170853" y="1968200"/>
                  <a:pt x="8172377" y="1971676"/>
                </a:cubicBezTo>
                <a:lnTo>
                  <a:pt x="8172552" y="1971676"/>
                </a:lnTo>
                <a:cubicBezTo>
                  <a:pt x="8173899" y="1968318"/>
                  <a:pt x="8175289" y="1964975"/>
                  <a:pt x="8176724" y="1961646"/>
                </a:cubicBezTo>
                <a:cubicBezTo>
                  <a:pt x="8178159" y="1958318"/>
                  <a:pt x="8179612" y="1955034"/>
                  <a:pt x="8181082" y="1951794"/>
                </a:cubicBezTo>
                <a:lnTo>
                  <a:pt x="8196988" y="1918744"/>
                </a:lnTo>
                <a:cubicBezTo>
                  <a:pt x="8197165" y="1918156"/>
                  <a:pt x="8197415" y="1917655"/>
                  <a:pt x="8197739" y="1917243"/>
                </a:cubicBezTo>
                <a:cubicBezTo>
                  <a:pt x="8198063" y="1916830"/>
                  <a:pt x="8198505" y="1916521"/>
                  <a:pt x="8199064" y="1916314"/>
                </a:cubicBezTo>
                <a:cubicBezTo>
                  <a:pt x="8199624" y="1916108"/>
                  <a:pt x="8200405" y="1915947"/>
                  <a:pt x="8201406" y="1915828"/>
                </a:cubicBezTo>
                <a:cubicBezTo>
                  <a:pt x="8202408" y="1915710"/>
                  <a:pt x="8203675" y="1915652"/>
                  <a:pt x="8205206" y="1915652"/>
                </a:cubicBezTo>
                <a:cubicBezTo>
                  <a:pt x="8207327" y="1915652"/>
                  <a:pt x="8208991" y="1915725"/>
                  <a:pt x="8210199" y="1915873"/>
                </a:cubicBezTo>
                <a:cubicBezTo>
                  <a:pt x="8211407" y="1916020"/>
                  <a:pt x="8212246" y="1916301"/>
                  <a:pt x="8212717" y="1916712"/>
                </a:cubicBezTo>
                <a:cubicBezTo>
                  <a:pt x="8213189" y="1917124"/>
                  <a:pt x="8213351" y="1917714"/>
                  <a:pt x="8213203" y="1918479"/>
                </a:cubicBezTo>
                <a:cubicBezTo>
                  <a:pt x="8213056" y="1919245"/>
                  <a:pt x="8212658" y="1920277"/>
                  <a:pt x="8212010" y="1921572"/>
                </a:cubicBezTo>
                <a:lnTo>
                  <a:pt x="8179668" y="1986080"/>
                </a:lnTo>
                <a:lnTo>
                  <a:pt x="8179668" y="2028231"/>
                </a:lnTo>
                <a:cubicBezTo>
                  <a:pt x="8179668" y="2028702"/>
                  <a:pt x="8179551" y="2029114"/>
                  <a:pt x="8179317" y="2029468"/>
                </a:cubicBezTo>
                <a:cubicBezTo>
                  <a:pt x="8179082" y="2029821"/>
                  <a:pt x="8178673" y="2030101"/>
                  <a:pt x="8178087" y="2030307"/>
                </a:cubicBezTo>
                <a:cubicBezTo>
                  <a:pt x="8177501" y="2030514"/>
                  <a:pt x="8176710" y="2030690"/>
                  <a:pt x="8175715" y="2030838"/>
                </a:cubicBezTo>
                <a:cubicBezTo>
                  <a:pt x="8174719" y="2030985"/>
                  <a:pt x="8173518" y="2031059"/>
                  <a:pt x="8172113" y="2031059"/>
                </a:cubicBezTo>
                <a:cubicBezTo>
                  <a:pt x="8170648" y="2031059"/>
                  <a:pt x="8169433" y="2030985"/>
                  <a:pt x="8168466" y="2030838"/>
                </a:cubicBezTo>
                <a:cubicBezTo>
                  <a:pt x="8167500" y="2030690"/>
                  <a:pt x="8166709" y="2030514"/>
                  <a:pt x="8166094" y="2030307"/>
                </a:cubicBezTo>
                <a:cubicBezTo>
                  <a:pt x="8165479" y="2030101"/>
                  <a:pt x="8165055" y="2029821"/>
                  <a:pt x="8164821" y="2029468"/>
                </a:cubicBezTo>
                <a:cubicBezTo>
                  <a:pt x="8164586" y="2029114"/>
                  <a:pt x="8164469" y="2028702"/>
                  <a:pt x="8164469" y="2028231"/>
                </a:cubicBezTo>
                <a:lnTo>
                  <a:pt x="8164469" y="1986080"/>
                </a:lnTo>
                <a:lnTo>
                  <a:pt x="8132127" y="1921572"/>
                </a:lnTo>
                <a:cubicBezTo>
                  <a:pt x="8131479" y="1920217"/>
                  <a:pt x="8131081" y="1919157"/>
                  <a:pt x="8130934" y="1918391"/>
                </a:cubicBezTo>
                <a:cubicBezTo>
                  <a:pt x="8130787" y="1917625"/>
                  <a:pt x="8130934" y="1917036"/>
                  <a:pt x="8131376" y="1916624"/>
                </a:cubicBezTo>
                <a:cubicBezTo>
                  <a:pt x="8131817" y="1916212"/>
                  <a:pt x="8132613" y="1915947"/>
                  <a:pt x="8133761" y="1915828"/>
                </a:cubicBezTo>
                <a:cubicBezTo>
                  <a:pt x="8134910" y="1915710"/>
                  <a:pt x="8136457" y="1915652"/>
                  <a:pt x="8138401" y="1915652"/>
                </a:cubicBezTo>
                <a:close/>
                <a:moveTo>
                  <a:pt x="7912736" y="1915652"/>
                </a:moveTo>
                <a:cubicBezTo>
                  <a:pt x="7914209" y="1915652"/>
                  <a:pt x="7915431" y="1915725"/>
                  <a:pt x="7916403" y="1915873"/>
                </a:cubicBezTo>
                <a:cubicBezTo>
                  <a:pt x="7917375" y="1916020"/>
                  <a:pt x="7918156" y="1916196"/>
                  <a:pt x="7918745" y="1916403"/>
                </a:cubicBezTo>
                <a:cubicBezTo>
                  <a:pt x="7919334" y="1916609"/>
                  <a:pt x="7919746" y="1916888"/>
                  <a:pt x="7919982" y="1917243"/>
                </a:cubicBezTo>
                <a:cubicBezTo>
                  <a:pt x="7920218" y="1917596"/>
                  <a:pt x="7920335" y="1918008"/>
                  <a:pt x="7920335" y="1918479"/>
                </a:cubicBezTo>
                <a:lnTo>
                  <a:pt x="7920335" y="1964253"/>
                </a:lnTo>
                <a:lnTo>
                  <a:pt x="7972383" y="1964253"/>
                </a:lnTo>
                <a:lnTo>
                  <a:pt x="7972383" y="1918479"/>
                </a:lnTo>
                <a:cubicBezTo>
                  <a:pt x="7972383" y="1918008"/>
                  <a:pt x="7972501" y="1917596"/>
                  <a:pt x="7972736" y="1917243"/>
                </a:cubicBezTo>
                <a:cubicBezTo>
                  <a:pt x="7972972" y="1916888"/>
                  <a:pt x="7973385" y="1916609"/>
                  <a:pt x="7973973" y="1916403"/>
                </a:cubicBezTo>
                <a:cubicBezTo>
                  <a:pt x="7974563" y="1916196"/>
                  <a:pt x="7975329" y="1916020"/>
                  <a:pt x="7976271" y="1915873"/>
                </a:cubicBezTo>
                <a:cubicBezTo>
                  <a:pt x="7977214" y="1915725"/>
                  <a:pt x="7978451" y="1915652"/>
                  <a:pt x="7979982" y="1915652"/>
                </a:cubicBezTo>
                <a:cubicBezTo>
                  <a:pt x="7981396" y="1915652"/>
                  <a:pt x="7982589" y="1915725"/>
                  <a:pt x="7983561" y="1915873"/>
                </a:cubicBezTo>
                <a:cubicBezTo>
                  <a:pt x="7984533" y="1916020"/>
                  <a:pt x="7985314" y="1916196"/>
                  <a:pt x="7985903" y="1916403"/>
                </a:cubicBezTo>
                <a:cubicBezTo>
                  <a:pt x="7986493" y="1916609"/>
                  <a:pt x="7986905" y="1916888"/>
                  <a:pt x="7987140" y="1917243"/>
                </a:cubicBezTo>
                <a:cubicBezTo>
                  <a:pt x="7987376" y="1917596"/>
                  <a:pt x="7987494" y="1918008"/>
                  <a:pt x="7987494" y="1918479"/>
                </a:cubicBezTo>
                <a:lnTo>
                  <a:pt x="7987494" y="2028231"/>
                </a:lnTo>
                <a:cubicBezTo>
                  <a:pt x="7987494" y="2028702"/>
                  <a:pt x="7987376" y="2029114"/>
                  <a:pt x="7987140" y="2029468"/>
                </a:cubicBezTo>
                <a:cubicBezTo>
                  <a:pt x="7986905" y="2029821"/>
                  <a:pt x="7986493" y="2030101"/>
                  <a:pt x="7985903" y="2030307"/>
                </a:cubicBezTo>
                <a:cubicBezTo>
                  <a:pt x="7985314" y="2030514"/>
                  <a:pt x="7984533" y="2030690"/>
                  <a:pt x="7983561" y="2030838"/>
                </a:cubicBezTo>
                <a:cubicBezTo>
                  <a:pt x="7982589" y="2030985"/>
                  <a:pt x="7981396" y="2031059"/>
                  <a:pt x="7979982" y="2031059"/>
                </a:cubicBezTo>
                <a:cubicBezTo>
                  <a:pt x="7978451" y="2031059"/>
                  <a:pt x="7977214" y="2030985"/>
                  <a:pt x="7976271" y="2030838"/>
                </a:cubicBezTo>
                <a:cubicBezTo>
                  <a:pt x="7975329" y="2030690"/>
                  <a:pt x="7974563" y="2030514"/>
                  <a:pt x="7973973" y="2030307"/>
                </a:cubicBezTo>
                <a:cubicBezTo>
                  <a:pt x="7973385" y="2030101"/>
                  <a:pt x="7972972" y="2029821"/>
                  <a:pt x="7972736" y="2029468"/>
                </a:cubicBezTo>
                <a:cubicBezTo>
                  <a:pt x="7972501" y="2029114"/>
                  <a:pt x="7972383" y="2028702"/>
                  <a:pt x="7972383" y="2028231"/>
                </a:cubicBezTo>
                <a:lnTo>
                  <a:pt x="7972383" y="1977508"/>
                </a:lnTo>
                <a:lnTo>
                  <a:pt x="7920335" y="1977508"/>
                </a:lnTo>
                <a:lnTo>
                  <a:pt x="7920335" y="2028231"/>
                </a:lnTo>
                <a:cubicBezTo>
                  <a:pt x="7920335" y="2028702"/>
                  <a:pt x="7920218" y="2029114"/>
                  <a:pt x="7919982" y="2029468"/>
                </a:cubicBezTo>
                <a:cubicBezTo>
                  <a:pt x="7919746" y="2029821"/>
                  <a:pt x="7919334" y="2030101"/>
                  <a:pt x="7918745" y="2030307"/>
                </a:cubicBezTo>
                <a:cubicBezTo>
                  <a:pt x="7918156" y="2030514"/>
                  <a:pt x="7917375" y="2030690"/>
                  <a:pt x="7916403" y="2030838"/>
                </a:cubicBezTo>
                <a:cubicBezTo>
                  <a:pt x="7915431" y="2030985"/>
                  <a:pt x="7914209" y="2031059"/>
                  <a:pt x="7912736" y="2031059"/>
                </a:cubicBezTo>
                <a:cubicBezTo>
                  <a:pt x="7911322" y="2031059"/>
                  <a:pt x="7910114" y="2030985"/>
                  <a:pt x="7909113" y="2030838"/>
                </a:cubicBezTo>
                <a:cubicBezTo>
                  <a:pt x="7908111" y="2030690"/>
                  <a:pt x="7907316" y="2030514"/>
                  <a:pt x="7906727" y="2030307"/>
                </a:cubicBezTo>
                <a:cubicBezTo>
                  <a:pt x="7906138" y="2030101"/>
                  <a:pt x="7905726" y="2029821"/>
                  <a:pt x="7905490" y="2029468"/>
                </a:cubicBezTo>
                <a:cubicBezTo>
                  <a:pt x="7905254" y="2029114"/>
                  <a:pt x="7905136" y="2028702"/>
                  <a:pt x="7905136" y="2028231"/>
                </a:cubicBezTo>
                <a:lnTo>
                  <a:pt x="7905136" y="1918479"/>
                </a:lnTo>
                <a:cubicBezTo>
                  <a:pt x="7905136" y="1918008"/>
                  <a:pt x="7905254" y="1917596"/>
                  <a:pt x="7905490" y="1917243"/>
                </a:cubicBezTo>
                <a:cubicBezTo>
                  <a:pt x="7905726" y="1916888"/>
                  <a:pt x="7906138" y="1916609"/>
                  <a:pt x="7906727" y="1916403"/>
                </a:cubicBezTo>
                <a:cubicBezTo>
                  <a:pt x="7907316" y="1916196"/>
                  <a:pt x="7908111" y="1916020"/>
                  <a:pt x="7909113" y="1915873"/>
                </a:cubicBezTo>
                <a:cubicBezTo>
                  <a:pt x="7910114" y="1915725"/>
                  <a:pt x="7911322" y="1915652"/>
                  <a:pt x="7912736" y="1915652"/>
                </a:cubicBezTo>
                <a:close/>
                <a:moveTo>
                  <a:pt x="7662151" y="1915652"/>
                </a:moveTo>
                <a:cubicBezTo>
                  <a:pt x="7663918" y="1915652"/>
                  <a:pt x="7665347" y="1915710"/>
                  <a:pt x="7666437" y="1915828"/>
                </a:cubicBezTo>
                <a:cubicBezTo>
                  <a:pt x="7667527" y="1915947"/>
                  <a:pt x="7668396" y="1916108"/>
                  <a:pt x="7669044" y="1916314"/>
                </a:cubicBezTo>
                <a:cubicBezTo>
                  <a:pt x="7669692" y="1916521"/>
                  <a:pt x="7670178" y="1916816"/>
                  <a:pt x="7670502" y="1917198"/>
                </a:cubicBezTo>
                <a:cubicBezTo>
                  <a:pt x="7670826" y="1917581"/>
                  <a:pt x="7671135" y="1918067"/>
                  <a:pt x="7671429" y="1918656"/>
                </a:cubicBezTo>
                <a:lnTo>
                  <a:pt x="7687247" y="1951529"/>
                </a:lnTo>
                <a:cubicBezTo>
                  <a:pt x="7688716" y="1954651"/>
                  <a:pt x="7690182" y="1957920"/>
                  <a:pt x="7691646" y="1961337"/>
                </a:cubicBezTo>
                <a:cubicBezTo>
                  <a:pt x="7693109" y="1964755"/>
                  <a:pt x="7694604" y="1968200"/>
                  <a:pt x="7696127" y="1971676"/>
                </a:cubicBezTo>
                <a:lnTo>
                  <a:pt x="7696302" y="1971676"/>
                </a:lnTo>
                <a:cubicBezTo>
                  <a:pt x="7697649" y="1968318"/>
                  <a:pt x="7699039" y="1964975"/>
                  <a:pt x="7700475" y="1961646"/>
                </a:cubicBezTo>
                <a:cubicBezTo>
                  <a:pt x="7701910" y="1958318"/>
                  <a:pt x="7703362" y="1955034"/>
                  <a:pt x="7704832" y="1951794"/>
                </a:cubicBezTo>
                <a:lnTo>
                  <a:pt x="7720738" y="1918744"/>
                </a:lnTo>
                <a:cubicBezTo>
                  <a:pt x="7720915" y="1918156"/>
                  <a:pt x="7721165" y="1917655"/>
                  <a:pt x="7721489" y="1917243"/>
                </a:cubicBezTo>
                <a:cubicBezTo>
                  <a:pt x="7721814" y="1916830"/>
                  <a:pt x="7722255" y="1916521"/>
                  <a:pt x="7722815" y="1916314"/>
                </a:cubicBezTo>
                <a:cubicBezTo>
                  <a:pt x="7723375" y="1916108"/>
                  <a:pt x="7724155" y="1915947"/>
                  <a:pt x="7725156" y="1915828"/>
                </a:cubicBezTo>
                <a:cubicBezTo>
                  <a:pt x="7726158" y="1915710"/>
                  <a:pt x="7727425" y="1915652"/>
                  <a:pt x="7728956" y="1915652"/>
                </a:cubicBezTo>
                <a:cubicBezTo>
                  <a:pt x="7731077" y="1915652"/>
                  <a:pt x="7732741" y="1915725"/>
                  <a:pt x="7733949" y="1915873"/>
                </a:cubicBezTo>
                <a:cubicBezTo>
                  <a:pt x="7735157" y="1916020"/>
                  <a:pt x="7735996" y="1916301"/>
                  <a:pt x="7736467" y="1916712"/>
                </a:cubicBezTo>
                <a:cubicBezTo>
                  <a:pt x="7736939" y="1917124"/>
                  <a:pt x="7737101" y="1917714"/>
                  <a:pt x="7736953" y="1918479"/>
                </a:cubicBezTo>
                <a:cubicBezTo>
                  <a:pt x="7736806" y="1919245"/>
                  <a:pt x="7736409" y="1920277"/>
                  <a:pt x="7735760" y="1921572"/>
                </a:cubicBezTo>
                <a:lnTo>
                  <a:pt x="7703418" y="1986080"/>
                </a:lnTo>
                <a:lnTo>
                  <a:pt x="7703418" y="2028231"/>
                </a:lnTo>
                <a:cubicBezTo>
                  <a:pt x="7703418" y="2028702"/>
                  <a:pt x="7703301" y="2029114"/>
                  <a:pt x="7703067" y="2029468"/>
                </a:cubicBezTo>
                <a:cubicBezTo>
                  <a:pt x="7702833" y="2029821"/>
                  <a:pt x="7702423" y="2030101"/>
                  <a:pt x="7701837" y="2030307"/>
                </a:cubicBezTo>
                <a:cubicBezTo>
                  <a:pt x="7701251" y="2030514"/>
                  <a:pt x="7700460" y="2030690"/>
                  <a:pt x="7699465" y="2030838"/>
                </a:cubicBezTo>
                <a:cubicBezTo>
                  <a:pt x="7698469" y="2030985"/>
                  <a:pt x="7697269" y="2031059"/>
                  <a:pt x="7695863" y="2031059"/>
                </a:cubicBezTo>
                <a:cubicBezTo>
                  <a:pt x="7694398" y="2031059"/>
                  <a:pt x="7693183" y="2030985"/>
                  <a:pt x="7692217" y="2030838"/>
                </a:cubicBezTo>
                <a:cubicBezTo>
                  <a:pt x="7691250" y="2030690"/>
                  <a:pt x="7690459" y="2030514"/>
                  <a:pt x="7689845" y="2030307"/>
                </a:cubicBezTo>
                <a:cubicBezTo>
                  <a:pt x="7689230" y="2030101"/>
                  <a:pt x="7688805" y="2029821"/>
                  <a:pt x="7688571" y="2029468"/>
                </a:cubicBezTo>
                <a:cubicBezTo>
                  <a:pt x="7688337" y="2029114"/>
                  <a:pt x="7688219" y="2028702"/>
                  <a:pt x="7688219" y="2028231"/>
                </a:cubicBezTo>
                <a:lnTo>
                  <a:pt x="7688219" y="1986080"/>
                </a:lnTo>
                <a:lnTo>
                  <a:pt x="7655877" y="1921572"/>
                </a:lnTo>
                <a:cubicBezTo>
                  <a:pt x="7655229" y="1920217"/>
                  <a:pt x="7654832" y="1919157"/>
                  <a:pt x="7654684" y="1918391"/>
                </a:cubicBezTo>
                <a:cubicBezTo>
                  <a:pt x="7654537" y="1917625"/>
                  <a:pt x="7654684" y="1917036"/>
                  <a:pt x="7655126" y="1916624"/>
                </a:cubicBezTo>
                <a:cubicBezTo>
                  <a:pt x="7655568" y="1916212"/>
                  <a:pt x="7656363" y="1915947"/>
                  <a:pt x="7657512" y="1915828"/>
                </a:cubicBezTo>
                <a:cubicBezTo>
                  <a:pt x="7658660" y="1915710"/>
                  <a:pt x="7660207" y="1915652"/>
                  <a:pt x="7662151" y="1915652"/>
                </a:cubicBezTo>
                <a:close/>
                <a:moveTo>
                  <a:pt x="7446011" y="1915652"/>
                </a:moveTo>
                <a:cubicBezTo>
                  <a:pt x="7447484" y="1915652"/>
                  <a:pt x="7448706" y="1915725"/>
                  <a:pt x="7449678" y="1915873"/>
                </a:cubicBezTo>
                <a:cubicBezTo>
                  <a:pt x="7450650" y="1916020"/>
                  <a:pt x="7451431" y="1916196"/>
                  <a:pt x="7452020" y="1916403"/>
                </a:cubicBezTo>
                <a:cubicBezTo>
                  <a:pt x="7452609" y="1916609"/>
                  <a:pt x="7453021" y="1916888"/>
                  <a:pt x="7453257" y="1917243"/>
                </a:cubicBezTo>
                <a:cubicBezTo>
                  <a:pt x="7453493" y="1917596"/>
                  <a:pt x="7453610" y="1918008"/>
                  <a:pt x="7453610" y="1918479"/>
                </a:cubicBezTo>
                <a:lnTo>
                  <a:pt x="7453610" y="1964253"/>
                </a:lnTo>
                <a:lnTo>
                  <a:pt x="7505658" y="1964253"/>
                </a:lnTo>
                <a:lnTo>
                  <a:pt x="7505658" y="1918479"/>
                </a:lnTo>
                <a:cubicBezTo>
                  <a:pt x="7505658" y="1918008"/>
                  <a:pt x="7505776" y="1917596"/>
                  <a:pt x="7506012" y="1917243"/>
                </a:cubicBezTo>
                <a:cubicBezTo>
                  <a:pt x="7506248" y="1916888"/>
                  <a:pt x="7506660" y="1916609"/>
                  <a:pt x="7507249" y="1916403"/>
                </a:cubicBezTo>
                <a:cubicBezTo>
                  <a:pt x="7507838" y="1916196"/>
                  <a:pt x="7508604" y="1916020"/>
                  <a:pt x="7509546" y="1915873"/>
                </a:cubicBezTo>
                <a:cubicBezTo>
                  <a:pt x="7510489" y="1915725"/>
                  <a:pt x="7511726" y="1915652"/>
                  <a:pt x="7513258" y="1915652"/>
                </a:cubicBezTo>
                <a:cubicBezTo>
                  <a:pt x="7514672" y="1915652"/>
                  <a:pt x="7515865" y="1915725"/>
                  <a:pt x="7516837" y="1915873"/>
                </a:cubicBezTo>
                <a:cubicBezTo>
                  <a:pt x="7517809" y="1916020"/>
                  <a:pt x="7518589" y="1916196"/>
                  <a:pt x="7519178" y="1916403"/>
                </a:cubicBezTo>
                <a:cubicBezTo>
                  <a:pt x="7519768" y="1916609"/>
                  <a:pt x="7520180" y="1916888"/>
                  <a:pt x="7520415" y="1917243"/>
                </a:cubicBezTo>
                <a:cubicBezTo>
                  <a:pt x="7520651" y="1917596"/>
                  <a:pt x="7520769" y="1918008"/>
                  <a:pt x="7520769" y="1918479"/>
                </a:cubicBezTo>
                <a:lnTo>
                  <a:pt x="7520769" y="2028231"/>
                </a:lnTo>
                <a:cubicBezTo>
                  <a:pt x="7520769" y="2028702"/>
                  <a:pt x="7520651" y="2029114"/>
                  <a:pt x="7520415" y="2029468"/>
                </a:cubicBezTo>
                <a:cubicBezTo>
                  <a:pt x="7520180" y="2029821"/>
                  <a:pt x="7519768" y="2030101"/>
                  <a:pt x="7519178" y="2030307"/>
                </a:cubicBezTo>
                <a:cubicBezTo>
                  <a:pt x="7518589" y="2030514"/>
                  <a:pt x="7517809" y="2030690"/>
                  <a:pt x="7516837" y="2030838"/>
                </a:cubicBezTo>
                <a:cubicBezTo>
                  <a:pt x="7515865" y="2030985"/>
                  <a:pt x="7514672" y="2031059"/>
                  <a:pt x="7513258" y="2031059"/>
                </a:cubicBezTo>
                <a:cubicBezTo>
                  <a:pt x="7511726" y="2031059"/>
                  <a:pt x="7510489" y="2030985"/>
                  <a:pt x="7509546" y="2030838"/>
                </a:cubicBezTo>
                <a:cubicBezTo>
                  <a:pt x="7508604" y="2030690"/>
                  <a:pt x="7507838" y="2030514"/>
                  <a:pt x="7507249" y="2030307"/>
                </a:cubicBezTo>
                <a:cubicBezTo>
                  <a:pt x="7506660" y="2030101"/>
                  <a:pt x="7506248" y="2029821"/>
                  <a:pt x="7506012" y="2029468"/>
                </a:cubicBezTo>
                <a:cubicBezTo>
                  <a:pt x="7505776" y="2029114"/>
                  <a:pt x="7505658" y="2028702"/>
                  <a:pt x="7505658" y="2028231"/>
                </a:cubicBezTo>
                <a:lnTo>
                  <a:pt x="7505658" y="1977508"/>
                </a:lnTo>
                <a:lnTo>
                  <a:pt x="7453610" y="1977508"/>
                </a:lnTo>
                <a:lnTo>
                  <a:pt x="7453610" y="2028231"/>
                </a:lnTo>
                <a:cubicBezTo>
                  <a:pt x="7453610" y="2028702"/>
                  <a:pt x="7453493" y="2029114"/>
                  <a:pt x="7453257" y="2029468"/>
                </a:cubicBezTo>
                <a:cubicBezTo>
                  <a:pt x="7453021" y="2029821"/>
                  <a:pt x="7452609" y="2030101"/>
                  <a:pt x="7452020" y="2030307"/>
                </a:cubicBezTo>
                <a:cubicBezTo>
                  <a:pt x="7451431" y="2030514"/>
                  <a:pt x="7450650" y="2030690"/>
                  <a:pt x="7449678" y="2030838"/>
                </a:cubicBezTo>
                <a:cubicBezTo>
                  <a:pt x="7448706" y="2030985"/>
                  <a:pt x="7447484" y="2031059"/>
                  <a:pt x="7446011" y="2031059"/>
                </a:cubicBezTo>
                <a:cubicBezTo>
                  <a:pt x="7444597" y="2031059"/>
                  <a:pt x="7443389" y="2030985"/>
                  <a:pt x="7442388" y="2030838"/>
                </a:cubicBezTo>
                <a:cubicBezTo>
                  <a:pt x="7441386" y="2030690"/>
                  <a:pt x="7440591" y="2030514"/>
                  <a:pt x="7440002" y="2030307"/>
                </a:cubicBezTo>
                <a:cubicBezTo>
                  <a:pt x="7439413" y="2030101"/>
                  <a:pt x="7439001" y="2029821"/>
                  <a:pt x="7438765" y="2029468"/>
                </a:cubicBezTo>
                <a:cubicBezTo>
                  <a:pt x="7438529" y="2029114"/>
                  <a:pt x="7438411" y="2028702"/>
                  <a:pt x="7438411" y="2028231"/>
                </a:cubicBezTo>
                <a:lnTo>
                  <a:pt x="7438411" y="1918479"/>
                </a:lnTo>
                <a:cubicBezTo>
                  <a:pt x="7438411" y="1918008"/>
                  <a:pt x="7438529" y="1917596"/>
                  <a:pt x="7438765" y="1917243"/>
                </a:cubicBezTo>
                <a:cubicBezTo>
                  <a:pt x="7439001" y="1916888"/>
                  <a:pt x="7439413" y="1916609"/>
                  <a:pt x="7440002" y="1916403"/>
                </a:cubicBezTo>
                <a:cubicBezTo>
                  <a:pt x="7440591" y="1916196"/>
                  <a:pt x="7441386" y="1916020"/>
                  <a:pt x="7442388" y="1915873"/>
                </a:cubicBezTo>
                <a:cubicBezTo>
                  <a:pt x="7443389" y="1915725"/>
                  <a:pt x="7444597" y="1915652"/>
                  <a:pt x="7446011" y="1915652"/>
                </a:cubicBezTo>
                <a:close/>
                <a:moveTo>
                  <a:pt x="7195426" y="1915652"/>
                </a:moveTo>
                <a:cubicBezTo>
                  <a:pt x="7197193" y="1915652"/>
                  <a:pt x="7198622" y="1915710"/>
                  <a:pt x="7199712" y="1915828"/>
                </a:cubicBezTo>
                <a:cubicBezTo>
                  <a:pt x="7200802" y="1915947"/>
                  <a:pt x="7201671" y="1916108"/>
                  <a:pt x="7202319" y="1916314"/>
                </a:cubicBezTo>
                <a:cubicBezTo>
                  <a:pt x="7202967" y="1916521"/>
                  <a:pt x="7203453" y="1916816"/>
                  <a:pt x="7203777" y="1917198"/>
                </a:cubicBezTo>
                <a:cubicBezTo>
                  <a:pt x="7204101" y="1917581"/>
                  <a:pt x="7204410" y="1918067"/>
                  <a:pt x="7204704" y="1918656"/>
                </a:cubicBezTo>
                <a:lnTo>
                  <a:pt x="7220522" y="1951529"/>
                </a:lnTo>
                <a:cubicBezTo>
                  <a:pt x="7221991" y="1954651"/>
                  <a:pt x="7223457" y="1957920"/>
                  <a:pt x="7224921" y="1961337"/>
                </a:cubicBezTo>
                <a:cubicBezTo>
                  <a:pt x="7226384" y="1964755"/>
                  <a:pt x="7227879" y="1968200"/>
                  <a:pt x="7229402" y="1971676"/>
                </a:cubicBezTo>
                <a:lnTo>
                  <a:pt x="7229577" y="1971676"/>
                </a:lnTo>
                <a:cubicBezTo>
                  <a:pt x="7230924" y="1968318"/>
                  <a:pt x="7232314" y="1964975"/>
                  <a:pt x="7233750" y="1961646"/>
                </a:cubicBezTo>
                <a:cubicBezTo>
                  <a:pt x="7235185" y="1958318"/>
                  <a:pt x="7236637" y="1955034"/>
                  <a:pt x="7238107" y="1951794"/>
                </a:cubicBezTo>
                <a:lnTo>
                  <a:pt x="7254013" y="1918744"/>
                </a:lnTo>
                <a:cubicBezTo>
                  <a:pt x="7254190" y="1918156"/>
                  <a:pt x="7254440" y="1917655"/>
                  <a:pt x="7254764" y="1917243"/>
                </a:cubicBezTo>
                <a:cubicBezTo>
                  <a:pt x="7255089" y="1916830"/>
                  <a:pt x="7255530" y="1916521"/>
                  <a:pt x="7256090" y="1916314"/>
                </a:cubicBezTo>
                <a:cubicBezTo>
                  <a:pt x="7256650" y="1916108"/>
                  <a:pt x="7257430" y="1915947"/>
                  <a:pt x="7258431" y="1915828"/>
                </a:cubicBezTo>
                <a:cubicBezTo>
                  <a:pt x="7259433" y="1915710"/>
                  <a:pt x="7260700" y="1915652"/>
                  <a:pt x="7262231" y="1915652"/>
                </a:cubicBezTo>
                <a:cubicBezTo>
                  <a:pt x="7264352" y="1915652"/>
                  <a:pt x="7266016" y="1915725"/>
                  <a:pt x="7267224" y="1915873"/>
                </a:cubicBezTo>
                <a:cubicBezTo>
                  <a:pt x="7268432" y="1916020"/>
                  <a:pt x="7269271" y="1916301"/>
                  <a:pt x="7269742" y="1916712"/>
                </a:cubicBezTo>
                <a:cubicBezTo>
                  <a:pt x="7270214" y="1917124"/>
                  <a:pt x="7270376" y="1917714"/>
                  <a:pt x="7270228" y="1918479"/>
                </a:cubicBezTo>
                <a:cubicBezTo>
                  <a:pt x="7270081" y="1919245"/>
                  <a:pt x="7269684" y="1920277"/>
                  <a:pt x="7269035" y="1921572"/>
                </a:cubicBezTo>
                <a:lnTo>
                  <a:pt x="7236693" y="1986080"/>
                </a:lnTo>
                <a:lnTo>
                  <a:pt x="7236693" y="2028231"/>
                </a:lnTo>
                <a:cubicBezTo>
                  <a:pt x="7236693" y="2028702"/>
                  <a:pt x="7236576" y="2029114"/>
                  <a:pt x="7236342" y="2029468"/>
                </a:cubicBezTo>
                <a:cubicBezTo>
                  <a:pt x="7236108" y="2029821"/>
                  <a:pt x="7235698" y="2030101"/>
                  <a:pt x="7235112" y="2030307"/>
                </a:cubicBezTo>
                <a:cubicBezTo>
                  <a:pt x="7234526" y="2030514"/>
                  <a:pt x="7233735" y="2030690"/>
                  <a:pt x="7232740" y="2030838"/>
                </a:cubicBezTo>
                <a:cubicBezTo>
                  <a:pt x="7231744" y="2030985"/>
                  <a:pt x="7230544" y="2031059"/>
                  <a:pt x="7229138" y="2031059"/>
                </a:cubicBezTo>
                <a:cubicBezTo>
                  <a:pt x="7227673" y="2031059"/>
                  <a:pt x="7226458" y="2030985"/>
                  <a:pt x="7225492" y="2030838"/>
                </a:cubicBezTo>
                <a:cubicBezTo>
                  <a:pt x="7224525" y="2030690"/>
                  <a:pt x="7223734" y="2030514"/>
                  <a:pt x="7223120" y="2030307"/>
                </a:cubicBezTo>
                <a:cubicBezTo>
                  <a:pt x="7222505" y="2030101"/>
                  <a:pt x="7222080" y="2029821"/>
                  <a:pt x="7221846" y="2029468"/>
                </a:cubicBezTo>
                <a:cubicBezTo>
                  <a:pt x="7221612" y="2029114"/>
                  <a:pt x="7221494" y="2028702"/>
                  <a:pt x="7221494" y="2028231"/>
                </a:cubicBezTo>
                <a:lnTo>
                  <a:pt x="7221494" y="1986080"/>
                </a:lnTo>
                <a:lnTo>
                  <a:pt x="7189152" y="1921572"/>
                </a:lnTo>
                <a:cubicBezTo>
                  <a:pt x="7188504" y="1920217"/>
                  <a:pt x="7188107" y="1919157"/>
                  <a:pt x="7187959" y="1918391"/>
                </a:cubicBezTo>
                <a:cubicBezTo>
                  <a:pt x="7187812" y="1917625"/>
                  <a:pt x="7187959" y="1917036"/>
                  <a:pt x="7188401" y="1916624"/>
                </a:cubicBezTo>
                <a:cubicBezTo>
                  <a:pt x="7188843" y="1916212"/>
                  <a:pt x="7189638" y="1915947"/>
                  <a:pt x="7190787" y="1915828"/>
                </a:cubicBezTo>
                <a:cubicBezTo>
                  <a:pt x="7191935" y="1915710"/>
                  <a:pt x="7193482" y="1915652"/>
                  <a:pt x="7195426" y="1915652"/>
                </a:cubicBezTo>
                <a:close/>
                <a:moveTo>
                  <a:pt x="6969761" y="1915652"/>
                </a:moveTo>
                <a:cubicBezTo>
                  <a:pt x="6971234" y="1915652"/>
                  <a:pt x="6972456" y="1915725"/>
                  <a:pt x="6973428" y="1915873"/>
                </a:cubicBezTo>
                <a:cubicBezTo>
                  <a:pt x="6974400" y="1916020"/>
                  <a:pt x="6975181" y="1916196"/>
                  <a:pt x="6975770" y="1916403"/>
                </a:cubicBezTo>
                <a:cubicBezTo>
                  <a:pt x="6976359" y="1916609"/>
                  <a:pt x="6976771" y="1916888"/>
                  <a:pt x="6977007" y="1917243"/>
                </a:cubicBezTo>
                <a:cubicBezTo>
                  <a:pt x="6977243" y="1917596"/>
                  <a:pt x="6977360" y="1918008"/>
                  <a:pt x="6977360" y="1918479"/>
                </a:cubicBezTo>
                <a:lnTo>
                  <a:pt x="6977360" y="1964253"/>
                </a:lnTo>
                <a:lnTo>
                  <a:pt x="7029408" y="1964253"/>
                </a:lnTo>
                <a:lnTo>
                  <a:pt x="7029408" y="1918479"/>
                </a:lnTo>
                <a:cubicBezTo>
                  <a:pt x="7029408" y="1918008"/>
                  <a:pt x="7029526" y="1917596"/>
                  <a:pt x="7029762" y="1917243"/>
                </a:cubicBezTo>
                <a:cubicBezTo>
                  <a:pt x="7029998" y="1916888"/>
                  <a:pt x="7030410" y="1916609"/>
                  <a:pt x="7030999" y="1916403"/>
                </a:cubicBezTo>
                <a:cubicBezTo>
                  <a:pt x="7031588" y="1916196"/>
                  <a:pt x="7032354" y="1916020"/>
                  <a:pt x="7033296" y="1915873"/>
                </a:cubicBezTo>
                <a:cubicBezTo>
                  <a:pt x="7034239" y="1915725"/>
                  <a:pt x="7035476" y="1915652"/>
                  <a:pt x="7037008" y="1915652"/>
                </a:cubicBezTo>
                <a:cubicBezTo>
                  <a:pt x="7038422" y="1915652"/>
                  <a:pt x="7039615" y="1915725"/>
                  <a:pt x="7040587" y="1915873"/>
                </a:cubicBezTo>
                <a:cubicBezTo>
                  <a:pt x="7041559" y="1916020"/>
                  <a:pt x="7042339" y="1916196"/>
                  <a:pt x="7042928" y="1916403"/>
                </a:cubicBezTo>
                <a:cubicBezTo>
                  <a:pt x="7043518" y="1916609"/>
                  <a:pt x="7043930" y="1916888"/>
                  <a:pt x="7044165" y="1917243"/>
                </a:cubicBezTo>
                <a:cubicBezTo>
                  <a:pt x="7044401" y="1917596"/>
                  <a:pt x="7044519" y="1918008"/>
                  <a:pt x="7044519" y="1918479"/>
                </a:cubicBezTo>
                <a:lnTo>
                  <a:pt x="7044519" y="2028231"/>
                </a:lnTo>
                <a:cubicBezTo>
                  <a:pt x="7044519" y="2028702"/>
                  <a:pt x="7044401" y="2029114"/>
                  <a:pt x="7044165" y="2029468"/>
                </a:cubicBezTo>
                <a:cubicBezTo>
                  <a:pt x="7043930" y="2029821"/>
                  <a:pt x="7043518" y="2030101"/>
                  <a:pt x="7042928" y="2030307"/>
                </a:cubicBezTo>
                <a:cubicBezTo>
                  <a:pt x="7042339" y="2030514"/>
                  <a:pt x="7041559" y="2030690"/>
                  <a:pt x="7040587" y="2030838"/>
                </a:cubicBezTo>
                <a:cubicBezTo>
                  <a:pt x="7039615" y="2030985"/>
                  <a:pt x="7038422" y="2031059"/>
                  <a:pt x="7037008" y="2031059"/>
                </a:cubicBezTo>
                <a:cubicBezTo>
                  <a:pt x="7035476" y="2031059"/>
                  <a:pt x="7034239" y="2030985"/>
                  <a:pt x="7033296" y="2030838"/>
                </a:cubicBezTo>
                <a:cubicBezTo>
                  <a:pt x="7032354" y="2030690"/>
                  <a:pt x="7031588" y="2030514"/>
                  <a:pt x="7030999" y="2030307"/>
                </a:cubicBezTo>
                <a:cubicBezTo>
                  <a:pt x="7030410" y="2030101"/>
                  <a:pt x="7029998" y="2029821"/>
                  <a:pt x="7029762" y="2029468"/>
                </a:cubicBezTo>
                <a:cubicBezTo>
                  <a:pt x="7029526" y="2029114"/>
                  <a:pt x="7029408" y="2028702"/>
                  <a:pt x="7029408" y="2028231"/>
                </a:cubicBezTo>
                <a:lnTo>
                  <a:pt x="7029408" y="1977508"/>
                </a:lnTo>
                <a:lnTo>
                  <a:pt x="6977360" y="1977508"/>
                </a:lnTo>
                <a:lnTo>
                  <a:pt x="6977360" y="2028231"/>
                </a:lnTo>
                <a:cubicBezTo>
                  <a:pt x="6977360" y="2028702"/>
                  <a:pt x="6977243" y="2029114"/>
                  <a:pt x="6977007" y="2029468"/>
                </a:cubicBezTo>
                <a:cubicBezTo>
                  <a:pt x="6976771" y="2029821"/>
                  <a:pt x="6976359" y="2030101"/>
                  <a:pt x="6975770" y="2030307"/>
                </a:cubicBezTo>
                <a:cubicBezTo>
                  <a:pt x="6975181" y="2030514"/>
                  <a:pt x="6974400" y="2030690"/>
                  <a:pt x="6973428" y="2030838"/>
                </a:cubicBezTo>
                <a:cubicBezTo>
                  <a:pt x="6972456" y="2030985"/>
                  <a:pt x="6971234" y="2031059"/>
                  <a:pt x="6969761" y="2031059"/>
                </a:cubicBezTo>
                <a:cubicBezTo>
                  <a:pt x="6968347" y="2031059"/>
                  <a:pt x="6967139" y="2030985"/>
                  <a:pt x="6966138" y="2030838"/>
                </a:cubicBezTo>
                <a:cubicBezTo>
                  <a:pt x="6965136" y="2030690"/>
                  <a:pt x="6964341" y="2030514"/>
                  <a:pt x="6963752" y="2030307"/>
                </a:cubicBezTo>
                <a:cubicBezTo>
                  <a:pt x="6963163" y="2030101"/>
                  <a:pt x="6962751" y="2029821"/>
                  <a:pt x="6962515" y="2029468"/>
                </a:cubicBezTo>
                <a:cubicBezTo>
                  <a:pt x="6962279" y="2029114"/>
                  <a:pt x="6962161" y="2028702"/>
                  <a:pt x="6962161" y="2028231"/>
                </a:cubicBezTo>
                <a:lnTo>
                  <a:pt x="6962161" y="1918479"/>
                </a:lnTo>
                <a:cubicBezTo>
                  <a:pt x="6962161" y="1918008"/>
                  <a:pt x="6962279" y="1917596"/>
                  <a:pt x="6962515" y="1917243"/>
                </a:cubicBezTo>
                <a:cubicBezTo>
                  <a:pt x="6962751" y="1916888"/>
                  <a:pt x="6963163" y="1916609"/>
                  <a:pt x="6963752" y="1916403"/>
                </a:cubicBezTo>
                <a:cubicBezTo>
                  <a:pt x="6964341" y="1916196"/>
                  <a:pt x="6965136" y="1916020"/>
                  <a:pt x="6966138" y="1915873"/>
                </a:cubicBezTo>
                <a:cubicBezTo>
                  <a:pt x="6967139" y="1915725"/>
                  <a:pt x="6968347" y="1915652"/>
                  <a:pt x="6969761" y="1915652"/>
                </a:cubicBezTo>
                <a:close/>
                <a:moveTo>
                  <a:pt x="6719176" y="1915652"/>
                </a:moveTo>
                <a:cubicBezTo>
                  <a:pt x="6720943" y="1915652"/>
                  <a:pt x="6722372" y="1915710"/>
                  <a:pt x="6723462" y="1915828"/>
                </a:cubicBezTo>
                <a:cubicBezTo>
                  <a:pt x="6724552" y="1915947"/>
                  <a:pt x="6725421" y="1916108"/>
                  <a:pt x="6726069" y="1916314"/>
                </a:cubicBezTo>
                <a:cubicBezTo>
                  <a:pt x="6726717" y="1916521"/>
                  <a:pt x="6727203" y="1916816"/>
                  <a:pt x="6727527" y="1917198"/>
                </a:cubicBezTo>
                <a:cubicBezTo>
                  <a:pt x="6727851" y="1917581"/>
                  <a:pt x="6728160" y="1918067"/>
                  <a:pt x="6728454" y="1918656"/>
                </a:cubicBezTo>
                <a:lnTo>
                  <a:pt x="6744272" y="1951529"/>
                </a:lnTo>
                <a:cubicBezTo>
                  <a:pt x="6745741" y="1954651"/>
                  <a:pt x="6747207" y="1957920"/>
                  <a:pt x="6748671" y="1961337"/>
                </a:cubicBezTo>
                <a:cubicBezTo>
                  <a:pt x="6750134" y="1964755"/>
                  <a:pt x="6751629" y="1968200"/>
                  <a:pt x="6753152" y="1971676"/>
                </a:cubicBezTo>
                <a:lnTo>
                  <a:pt x="6753327" y="1971676"/>
                </a:lnTo>
                <a:cubicBezTo>
                  <a:pt x="6754674" y="1968318"/>
                  <a:pt x="6756064" y="1964975"/>
                  <a:pt x="6757500" y="1961646"/>
                </a:cubicBezTo>
                <a:cubicBezTo>
                  <a:pt x="6758935" y="1958318"/>
                  <a:pt x="6760387" y="1955034"/>
                  <a:pt x="6761857" y="1951794"/>
                </a:cubicBezTo>
                <a:lnTo>
                  <a:pt x="6777763" y="1918744"/>
                </a:lnTo>
                <a:cubicBezTo>
                  <a:pt x="6777940" y="1918156"/>
                  <a:pt x="6778190" y="1917655"/>
                  <a:pt x="6778514" y="1917243"/>
                </a:cubicBezTo>
                <a:cubicBezTo>
                  <a:pt x="6778839" y="1916830"/>
                  <a:pt x="6779280" y="1916521"/>
                  <a:pt x="6779840" y="1916314"/>
                </a:cubicBezTo>
                <a:cubicBezTo>
                  <a:pt x="6780400" y="1916108"/>
                  <a:pt x="6781180" y="1915947"/>
                  <a:pt x="6782181" y="1915828"/>
                </a:cubicBezTo>
                <a:cubicBezTo>
                  <a:pt x="6783183" y="1915710"/>
                  <a:pt x="6784450" y="1915652"/>
                  <a:pt x="6785981" y="1915652"/>
                </a:cubicBezTo>
                <a:cubicBezTo>
                  <a:pt x="6788102" y="1915652"/>
                  <a:pt x="6789766" y="1915725"/>
                  <a:pt x="6790974" y="1915873"/>
                </a:cubicBezTo>
                <a:cubicBezTo>
                  <a:pt x="6792182" y="1916020"/>
                  <a:pt x="6793021" y="1916301"/>
                  <a:pt x="6793492" y="1916712"/>
                </a:cubicBezTo>
                <a:cubicBezTo>
                  <a:pt x="6793964" y="1917124"/>
                  <a:pt x="6794126" y="1917714"/>
                  <a:pt x="6793978" y="1918479"/>
                </a:cubicBezTo>
                <a:cubicBezTo>
                  <a:pt x="6793831" y="1919245"/>
                  <a:pt x="6793434" y="1920277"/>
                  <a:pt x="6792785" y="1921572"/>
                </a:cubicBezTo>
                <a:lnTo>
                  <a:pt x="6760443" y="1986080"/>
                </a:lnTo>
                <a:lnTo>
                  <a:pt x="6760443" y="2028231"/>
                </a:lnTo>
                <a:cubicBezTo>
                  <a:pt x="6760443" y="2028702"/>
                  <a:pt x="6760326" y="2029114"/>
                  <a:pt x="6760092" y="2029468"/>
                </a:cubicBezTo>
                <a:cubicBezTo>
                  <a:pt x="6759858" y="2029821"/>
                  <a:pt x="6759448" y="2030101"/>
                  <a:pt x="6758862" y="2030307"/>
                </a:cubicBezTo>
                <a:cubicBezTo>
                  <a:pt x="6758276" y="2030514"/>
                  <a:pt x="6757485" y="2030690"/>
                  <a:pt x="6756490" y="2030838"/>
                </a:cubicBezTo>
                <a:cubicBezTo>
                  <a:pt x="6755494" y="2030985"/>
                  <a:pt x="6754294" y="2031059"/>
                  <a:pt x="6752888" y="2031059"/>
                </a:cubicBezTo>
                <a:cubicBezTo>
                  <a:pt x="6751423" y="2031059"/>
                  <a:pt x="6750208" y="2030985"/>
                  <a:pt x="6749242" y="2030838"/>
                </a:cubicBezTo>
                <a:cubicBezTo>
                  <a:pt x="6748275" y="2030690"/>
                  <a:pt x="6747484" y="2030514"/>
                  <a:pt x="6746870" y="2030307"/>
                </a:cubicBezTo>
                <a:cubicBezTo>
                  <a:pt x="6746255" y="2030101"/>
                  <a:pt x="6745830" y="2029821"/>
                  <a:pt x="6745596" y="2029468"/>
                </a:cubicBezTo>
                <a:cubicBezTo>
                  <a:pt x="6745362" y="2029114"/>
                  <a:pt x="6745244" y="2028702"/>
                  <a:pt x="6745244" y="2028231"/>
                </a:cubicBezTo>
                <a:lnTo>
                  <a:pt x="6745244" y="1986080"/>
                </a:lnTo>
                <a:lnTo>
                  <a:pt x="6712902" y="1921572"/>
                </a:lnTo>
                <a:cubicBezTo>
                  <a:pt x="6712254" y="1920217"/>
                  <a:pt x="6711857" y="1919157"/>
                  <a:pt x="6711709" y="1918391"/>
                </a:cubicBezTo>
                <a:cubicBezTo>
                  <a:pt x="6711562" y="1917625"/>
                  <a:pt x="6711709" y="1917036"/>
                  <a:pt x="6712151" y="1916624"/>
                </a:cubicBezTo>
                <a:cubicBezTo>
                  <a:pt x="6712593" y="1916212"/>
                  <a:pt x="6713388" y="1915947"/>
                  <a:pt x="6714537" y="1915828"/>
                </a:cubicBezTo>
                <a:cubicBezTo>
                  <a:pt x="6715685" y="1915710"/>
                  <a:pt x="6717232" y="1915652"/>
                  <a:pt x="6719176" y="1915652"/>
                </a:cubicBezTo>
                <a:close/>
                <a:moveTo>
                  <a:pt x="6503036" y="1915652"/>
                </a:moveTo>
                <a:cubicBezTo>
                  <a:pt x="6504509" y="1915652"/>
                  <a:pt x="6505731" y="1915725"/>
                  <a:pt x="6506703" y="1915873"/>
                </a:cubicBezTo>
                <a:cubicBezTo>
                  <a:pt x="6507675" y="1916020"/>
                  <a:pt x="6508456" y="1916196"/>
                  <a:pt x="6509045" y="1916403"/>
                </a:cubicBezTo>
                <a:cubicBezTo>
                  <a:pt x="6509634" y="1916609"/>
                  <a:pt x="6510046" y="1916888"/>
                  <a:pt x="6510282" y="1917243"/>
                </a:cubicBezTo>
                <a:cubicBezTo>
                  <a:pt x="6510518" y="1917596"/>
                  <a:pt x="6510635" y="1918008"/>
                  <a:pt x="6510635" y="1918479"/>
                </a:cubicBezTo>
                <a:lnTo>
                  <a:pt x="6510635" y="1964253"/>
                </a:lnTo>
                <a:lnTo>
                  <a:pt x="6562683" y="1964253"/>
                </a:lnTo>
                <a:lnTo>
                  <a:pt x="6562683" y="1918479"/>
                </a:lnTo>
                <a:cubicBezTo>
                  <a:pt x="6562683" y="1918008"/>
                  <a:pt x="6562801" y="1917596"/>
                  <a:pt x="6563037" y="1917243"/>
                </a:cubicBezTo>
                <a:cubicBezTo>
                  <a:pt x="6563273" y="1916888"/>
                  <a:pt x="6563685" y="1916609"/>
                  <a:pt x="6564274" y="1916403"/>
                </a:cubicBezTo>
                <a:cubicBezTo>
                  <a:pt x="6564863" y="1916196"/>
                  <a:pt x="6565629" y="1916020"/>
                  <a:pt x="6566571" y="1915873"/>
                </a:cubicBezTo>
                <a:cubicBezTo>
                  <a:pt x="6567514" y="1915725"/>
                  <a:pt x="6568751" y="1915652"/>
                  <a:pt x="6570283" y="1915652"/>
                </a:cubicBezTo>
                <a:cubicBezTo>
                  <a:pt x="6571697" y="1915652"/>
                  <a:pt x="6572890" y="1915725"/>
                  <a:pt x="6573862" y="1915873"/>
                </a:cubicBezTo>
                <a:cubicBezTo>
                  <a:pt x="6574834" y="1916020"/>
                  <a:pt x="6575614" y="1916196"/>
                  <a:pt x="6576203" y="1916403"/>
                </a:cubicBezTo>
                <a:cubicBezTo>
                  <a:pt x="6576793" y="1916609"/>
                  <a:pt x="6577205" y="1916888"/>
                  <a:pt x="6577440" y="1917243"/>
                </a:cubicBezTo>
                <a:cubicBezTo>
                  <a:pt x="6577676" y="1917596"/>
                  <a:pt x="6577794" y="1918008"/>
                  <a:pt x="6577794" y="1918479"/>
                </a:cubicBezTo>
                <a:lnTo>
                  <a:pt x="6577794" y="2028231"/>
                </a:lnTo>
                <a:cubicBezTo>
                  <a:pt x="6577794" y="2028702"/>
                  <a:pt x="6577676" y="2029114"/>
                  <a:pt x="6577440" y="2029468"/>
                </a:cubicBezTo>
                <a:cubicBezTo>
                  <a:pt x="6577205" y="2029821"/>
                  <a:pt x="6576793" y="2030101"/>
                  <a:pt x="6576203" y="2030307"/>
                </a:cubicBezTo>
                <a:cubicBezTo>
                  <a:pt x="6575614" y="2030514"/>
                  <a:pt x="6574834" y="2030690"/>
                  <a:pt x="6573862" y="2030838"/>
                </a:cubicBezTo>
                <a:cubicBezTo>
                  <a:pt x="6572890" y="2030985"/>
                  <a:pt x="6571697" y="2031059"/>
                  <a:pt x="6570283" y="2031059"/>
                </a:cubicBezTo>
                <a:cubicBezTo>
                  <a:pt x="6568751" y="2031059"/>
                  <a:pt x="6567514" y="2030985"/>
                  <a:pt x="6566571" y="2030838"/>
                </a:cubicBezTo>
                <a:cubicBezTo>
                  <a:pt x="6565629" y="2030690"/>
                  <a:pt x="6564863" y="2030514"/>
                  <a:pt x="6564274" y="2030307"/>
                </a:cubicBezTo>
                <a:cubicBezTo>
                  <a:pt x="6563685" y="2030101"/>
                  <a:pt x="6563273" y="2029821"/>
                  <a:pt x="6563037" y="2029468"/>
                </a:cubicBezTo>
                <a:cubicBezTo>
                  <a:pt x="6562801" y="2029114"/>
                  <a:pt x="6562683" y="2028702"/>
                  <a:pt x="6562683" y="2028231"/>
                </a:cubicBezTo>
                <a:lnTo>
                  <a:pt x="6562683" y="1977508"/>
                </a:lnTo>
                <a:lnTo>
                  <a:pt x="6510635" y="1977508"/>
                </a:lnTo>
                <a:lnTo>
                  <a:pt x="6510635" y="2028231"/>
                </a:lnTo>
                <a:cubicBezTo>
                  <a:pt x="6510635" y="2028702"/>
                  <a:pt x="6510518" y="2029114"/>
                  <a:pt x="6510282" y="2029468"/>
                </a:cubicBezTo>
                <a:cubicBezTo>
                  <a:pt x="6510046" y="2029821"/>
                  <a:pt x="6509634" y="2030101"/>
                  <a:pt x="6509045" y="2030307"/>
                </a:cubicBezTo>
                <a:cubicBezTo>
                  <a:pt x="6508456" y="2030514"/>
                  <a:pt x="6507675" y="2030690"/>
                  <a:pt x="6506703" y="2030838"/>
                </a:cubicBezTo>
                <a:cubicBezTo>
                  <a:pt x="6505731" y="2030985"/>
                  <a:pt x="6504509" y="2031059"/>
                  <a:pt x="6503036" y="2031059"/>
                </a:cubicBezTo>
                <a:cubicBezTo>
                  <a:pt x="6501622" y="2031059"/>
                  <a:pt x="6500414" y="2030985"/>
                  <a:pt x="6499413" y="2030838"/>
                </a:cubicBezTo>
                <a:cubicBezTo>
                  <a:pt x="6498411" y="2030690"/>
                  <a:pt x="6497616" y="2030514"/>
                  <a:pt x="6497027" y="2030307"/>
                </a:cubicBezTo>
                <a:cubicBezTo>
                  <a:pt x="6496438" y="2030101"/>
                  <a:pt x="6496026" y="2029821"/>
                  <a:pt x="6495790" y="2029468"/>
                </a:cubicBezTo>
                <a:cubicBezTo>
                  <a:pt x="6495554" y="2029114"/>
                  <a:pt x="6495436" y="2028702"/>
                  <a:pt x="6495436" y="2028231"/>
                </a:cubicBezTo>
                <a:lnTo>
                  <a:pt x="6495436" y="1918479"/>
                </a:lnTo>
                <a:cubicBezTo>
                  <a:pt x="6495436" y="1918008"/>
                  <a:pt x="6495554" y="1917596"/>
                  <a:pt x="6495790" y="1917243"/>
                </a:cubicBezTo>
                <a:cubicBezTo>
                  <a:pt x="6496026" y="1916888"/>
                  <a:pt x="6496438" y="1916609"/>
                  <a:pt x="6497027" y="1916403"/>
                </a:cubicBezTo>
                <a:cubicBezTo>
                  <a:pt x="6497616" y="1916196"/>
                  <a:pt x="6498411" y="1916020"/>
                  <a:pt x="6499413" y="1915873"/>
                </a:cubicBezTo>
                <a:cubicBezTo>
                  <a:pt x="6500414" y="1915725"/>
                  <a:pt x="6501622" y="1915652"/>
                  <a:pt x="6503036" y="1915652"/>
                </a:cubicBezTo>
                <a:close/>
                <a:moveTo>
                  <a:pt x="6252451" y="1915652"/>
                </a:moveTo>
                <a:cubicBezTo>
                  <a:pt x="6254218" y="1915652"/>
                  <a:pt x="6255647" y="1915710"/>
                  <a:pt x="6256737" y="1915828"/>
                </a:cubicBezTo>
                <a:cubicBezTo>
                  <a:pt x="6257827" y="1915947"/>
                  <a:pt x="6258696" y="1916108"/>
                  <a:pt x="6259344" y="1916314"/>
                </a:cubicBezTo>
                <a:cubicBezTo>
                  <a:pt x="6259992" y="1916521"/>
                  <a:pt x="6260478" y="1916816"/>
                  <a:pt x="6260802" y="1917198"/>
                </a:cubicBezTo>
                <a:cubicBezTo>
                  <a:pt x="6261126" y="1917581"/>
                  <a:pt x="6261435" y="1918067"/>
                  <a:pt x="6261729" y="1918656"/>
                </a:cubicBezTo>
                <a:lnTo>
                  <a:pt x="6277547" y="1951529"/>
                </a:lnTo>
                <a:cubicBezTo>
                  <a:pt x="6279016" y="1954651"/>
                  <a:pt x="6280482" y="1957920"/>
                  <a:pt x="6281946" y="1961337"/>
                </a:cubicBezTo>
                <a:cubicBezTo>
                  <a:pt x="6283409" y="1964755"/>
                  <a:pt x="6284904" y="1968200"/>
                  <a:pt x="6286427" y="1971676"/>
                </a:cubicBezTo>
                <a:lnTo>
                  <a:pt x="6286602" y="1971676"/>
                </a:lnTo>
                <a:cubicBezTo>
                  <a:pt x="6287949" y="1968318"/>
                  <a:pt x="6289339" y="1964975"/>
                  <a:pt x="6290775" y="1961646"/>
                </a:cubicBezTo>
                <a:cubicBezTo>
                  <a:pt x="6292210" y="1958318"/>
                  <a:pt x="6293662" y="1955034"/>
                  <a:pt x="6295132" y="1951794"/>
                </a:cubicBezTo>
                <a:lnTo>
                  <a:pt x="6311038" y="1918744"/>
                </a:lnTo>
                <a:cubicBezTo>
                  <a:pt x="6311215" y="1918156"/>
                  <a:pt x="6311465" y="1917655"/>
                  <a:pt x="6311789" y="1917243"/>
                </a:cubicBezTo>
                <a:cubicBezTo>
                  <a:pt x="6312114" y="1916830"/>
                  <a:pt x="6312555" y="1916521"/>
                  <a:pt x="6313115" y="1916314"/>
                </a:cubicBezTo>
                <a:cubicBezTo>
                  <a:pt x="6313675" y="1916108"/>
                  <a:pt x="6314455" y="1915947"/>
                  <a:pt x="6315456" y="1915828"/>
                </a:cubicBezTo>
                <a:cubicBezTo>
                  <a:pt x="6316458" y="1915710"/>
                  <a:pt x="6317725" y="1915652"/>
                  <a:pt x="6319256" y="1915652"/>
                </a:cubicBezTo>
                <a:cubicBezTo>
                  <a:pt x="6321377" y="1915652"/>
                  <a:pt x="6323041" y="1915725"/>
                  <a:pt x="6324249" y="1915873"/>
                </a:cubicBezTo>
                <a:cubicBezTo>
                  <a:pt x="6325457" y="1916020"/>
                  <a:pt x="6326296" y="1916301"/>
                  <a:pt x="6326767" y="1916712"/>
                </a:cubicBezTo>
                <a:cubicBezTo>
                  <a:pt x="6327239" y="1917124"/>
                  <a:pt x="6327401" y="1917714"/>
                  <a:pt x="6327253" y="1918479"/>
                </a:cubicBezTo>
                <a:cubicBezTo>
                  <a:pt x="6327106" y="1919245"/>
                  <a:pt x="6326709" y="1920277"/>
                  <a:pt x="6326060" y="1921572"/>
                </a:cubicBezTo>
                <a:lnTo>
                  <a:pt x="6293718" y="1986080"/>
                </a:lnTo>
                <a:lnTo>
                  <a:pt x="6293718" y="2028231"/>
                </a:lnTo>
                <a:cubicBezTo>
                  <a:pt x="6293718" y="2028702"/>
                  <a:pt x="6293601" y="2029114"/>
                  <a:pt x="6293367" y="2029468"/>
                </a:cubicBezTo>
                <a:cubicBezTo>
                  <a:pt x="6293133" y="2029821"/>
                  <a:pt x="6292723" y="2030101"/>
                  <a:pt x="6292137" y="2030307"/>
                </a:cubicBezTo>
                <a:cubicBezTo>
                  <a:pt x="6291551" y="2030514"/>
                  <a:pt x="6290760" y="2030690"/>
                  <a:pt x="6289765" y="2030838"/>
                </a:cubicBezTo>
                <a:cubicBezTo>
                  <a:pt x="6288769" y="2030985"/>
                  <a:pt x="6287569" y="2031059"/>
                  <a:pt x="6286163" y="2031059"/>
                </a:cubicBezTo>
                <a:cubicBezTo>
                  <a:pt x="6284698" y="2031059"/>
                  <a:pt x="6283483" y="2030985"/>
                  <a:pt x="6282517" y="2030838"/>
                </a:cubicBezTo>
                <a:cubicBezTo>
                  <a:pt x="6281550" y="2030690"/>
                  <a:pt x="6280759" y="2030514"/>
                  <a:pt x="6280145" y="2030307"/>
                </a:cubicBezTo>
                <a:cubicBezTo>
                  <a:pt x="6279530" y="2030101"/>
                  <a:pt x="6279105" y="2029821"/>
                  <a:pt x="6278871" y="2029468"/>
                </a:cubicBezTo>
                <a:cubicBezTo>
                  <a:pt x="6278637" y="2029114"/>
                  <a:pt x="6278519" y="2028702"/>
                  <a:pt x="6278519" y="2028231"/>
                </a:cubicBezTo>
                <a:lnTo>
                  <a:pt x="6278519" y="1986080"/>
                </a:lnTo>
                <a:lnTo>
                  <a:pt x="6246177" y="1921572"/>
                </a:lnTo>
                <a:cubicBezTo>
                  <a:pt x="6245529" y="1920217"/>
                  <a:pt x="6245132" y="1919157"/>
                  <a:pt x="6244984" y="1918391"/>
                </a:cubicBezTo>
                <a:cubicBezTo>
                  <a:pt x="6244837" y="1917625"/>
                  <a:pt x="6244984" y="1917036"/>
                  <a:pt x="6245426" y="1916624"/>
                </a:cubicBezTo>
                <a:cubicBezTo>
                  <a:pt x="6245868" y="1916212"/>
                  <a:pt x="6246663" y="1915947"/>
                  <a:pt x="6247812" y="1915828"/>
                </a:cubicBezTo>
                <a:cubicBezTo>
                  <a:pt x="6248960" y="1915710"/>
                  <a:pt x="6250507" y="1915652"/>
                  <a:pt x="6252451" y="1915652"/>
                </a:cubicBezTo>
                <a:close/>
                <a:moveTo>
                  <a:pt x="6026786" y="1915652"/>
                </a:moveTo>
                <a:cubicBezTo>
                  <a:pt x="6028259" y="1915652"/>
                  <a:pt x="6029481" y="1915725"/>
                  <a:pt x="6030453" y="1915873"/>
                </a:cubicBezTo>
                <a:cubicBezTo>
                  <a:pt x="6031425" y="1916020"/>
                  <a:pt x="6032206" y="1916196"/>
                  <a:pt x="6032795" y="1916403"/>
                </a:cubicBezTo>
                <a:cubicBezTo>
                  <a:pt x="6033384" y="1916609"/>
                  <a:pt x="6033796" y="1916888"/>
                  <a:pt x="6034032" y="1917243"/>
                </a:cubicBezTo>
                <a:cubicBezTo>
                  <a:pt x="6034268" y="1917596"/>
                  <a:pt x="6034385" y="1918008"/>
                  <a:pt x="6034385" y="1918479"/>
                </a:cubicBezTo>
                <a:lnTo>
                  <a:pt x="6034385" y="1964253"/>
                </a:lnTo>
                <a:lnTo>
                  <a:pt x="6086433" y="1964253"/>
                </a:lnTo>
                <a:lnTo>
                  <a:pt x="6086433" y="1918479"/>
                </a:lnTo>
                <a:cubicBezTo>
                  <a:pt x="6086433" y="1918008"/>
                  <a:pt x="6086551" y="1917596"/>
                  <a:pt x="6086787" y="1917243"/>
                </a:cubicBezTo>
                <a:cubicBezTo>
                  <a:pt x="6087023" y="1916888"/>
                  <a:pt x="6087435" y="1916609"/>
                  <a:pt x="6088024" y="1916403"/>
                </a:cubicBezTo>
                <a:cubicBezTo>
                  <a:pt x="6088613" y="1916196"/>
                  <a:pt x="6089379" y="1916020"/>
                  <a:pt x="6090321" y="1915873"/>
                </a:cubicBezTo>
                <a:cubicBezTo>
                  <a:pt x="6091264" y="1915725"/>
                  <a:pt x="6092501" y="1915652"/>
                  <a:pt x="6094033" y="1915652"/>
                </a:cubicBezTo>
                <a:cubicBezTo>
                  <a:pt x="6095447" y="1915652"/>
                  <a:pt x="6096640" y="1915725"/>
                  <a:pt x="6097612" y="1915873"/>
                </a:cubicBezTo>
                <a:cubicBezTo>
                  <a:pt x="6098584" y="1916020"/>
                  <a:pt x="6099364" y="1916196"/>
                  <a:pt x="6099953" y="1916403"/>
                </a:cubicBezTo>
                <a:cubicBezTo>
                  <a:pt x="6100543" y="1916609"/>
                  <a:pt x="6100955" y="1916888"/>
                  <a:pt x="6101190" y="1917243"/>
                </a:cubicBezTo>
                <a:cubicBezTo>
                  <a:pt x="6101426" y="1917596"/>
                  <a:pt x="6101544" y="1918008"/>
                  <a:pt x="6101544" y="1918479"/>
                </a:cubicBezTo>
                <a:lnTo>
                  <a:pt x="6101544" y="2028231"/>
                </a:lnTo>
                <a:cubicBezTo>
                  <a:pt x="6101544" y="2028702"/>
                  <a:pt x="6101426" y="2029114"/>
                  <a:pt x="6101190" y="2029468"/>
                </a:cubicBezTo>
                <a:cubicBezTo>
                  <a:pt x="6100955" y="2029821"/>
                  <a:pt x="6100543" y="2030101"/>
                  <a:pt x="6099953" y="2030307"/>
                </a:cubicBezTo>
                <a:cubicBezTo>
                  <a:pt x="6099364" y="2030514"/>
                  <a:pt x="6098584" y="2030690"/>
                  <a:pt x="6097612" y="2030838"/>
                </a:cubicBezTo>
                <a:cubicBezTo>
                  <a:pt x="6096640" y="2030985"/>
                  <a:pt x="6095447" y="2031059"/>
                  <a:pt x="6094033" y="2031059"/>
                </a:cubicBezTo>
                <a:cubicBezTo>
                  <a:pt x="6092501" y="2031059"/>
                  <a:pt x="6091264" y="2030985"/>
                  <a:pt x="6090321" y="2030838"/>
                </a:cubicBezTo>
                <a:cubicBezTo>
                  <a:pt x="6089379" y="2030690"/>
                  <a:pt x="6088613" y="2030514"/>
                  <a:pt x="6088024" y="2030307"/>
                </a:cubicBezTo>
                <a:cubicBezTo>
                  <a:pt x="6087435" y="2030101"/>
                  <a:pt x="6087023" y="2029821"/>
                  <a:pt x="6086787" y="2029468"/>
                </a:cubicBezTo>
                <a:cubicBezTo>
                  <a:pt x="6086551" y="2029114"/>
                  <a:pt x="6086433" y="2028702"/>
                  <a:pt x="6086433" y="2028231"/>
                </a:cubicBezTo>
                <a:lnTo>
                  <a:pt x="6086433" y="1977508"/>
                </a:lnTo>
                <a:lnTo>
                  <a:pt x="6034385" y="1977508"/>
                </a:lnTo>
                <a:lnTo>
                  <a:pt x="6034385" y="2028231"/>
                </a:lnTo>
                <a:cubicBezTo>
                  <a:pt x="6034385" y="2028702"/>
                  <a:pt x="6034268" y="2029114"/>
                  <a:pt x="6034032" y="2029468"/>
                </a:cubicBezTo>
                <a:cubicBezTo>
                  <a:pt x="6033796" y="2029821"/>
                  <a:pt x="6033384" y="2030101"/>
                  <a:pt x="6032795" y="2030307"/>
                </a:cubicBezTo>
                <a:cubicBezTo>
                  <a:pt x="6032206" y="2030514"/>
                  <a:pt x="6031425" y="2030690"/>
                  <a:pt x="6030453" y="2030838"/>
                </a:cubicBezTo>
                <a:cubicBezTo>
                  <a:pt x="6029481" y="2030985"/>
                  <a:pt x="6028259" y="2031059"/>
                  <a:pt x="6026786" y="2031059"/>
                </a:cubicBezTo>
                <a:cubicBezTo>
                  <a:pt x="6025372" y="2031059"/>
                  <a:pt x="6024164" y="2030985"/>
                  <a:pt x="6023163" y="2030838"/>
                </a:cubicBezTo>
                <a:cubicBezTo>
                  <a:pt x="6022161" y="2030690"/>
                  <a:pt x="6021366" y="2030514"/>
                  <a:pt x="6020777" y="2030307"/>
                </a:cubicBezTo>
                <a:cubicBezTo>
                  <a:pt x="6020188" y="2030101"/>
                  <a:pt x="6019776" y="2029821"/>
                  <a:pt x="6019540" y="2029468"/>
                </a:cubicBezTo>
                <a:cubicBezTo>
                  <a:pt x="6019304" y="2029114"/>
                  <a:pt x="6019186" y="2028702"/>
                  <a:pt x="6019186" y="2028231"/>
                </a:cubicBezTo>
                <a:lnTo>
                  <a:pt x="6019186" y="1918479"/>
                </a:lnTo>
                <a:cubicBezTo>
                  <a:pt x="6019186" y="1918008"/>
                  <a:pt x="6019304" y="1917596"/>
                  <a:pt x="6019540" y="1917243"/>
                </a:cubicBezTo>
                <a:cubicBezTo>
                  <a:pt x="6019776" y="1916888"/>
                  <a:pt x="6020188" y="1916609"/>
                  <a:pt x="6020777" y="1916403"/>
                </a:cubicBezTo>
                <a:cubicBezTo>
                  <a:pt x="6021366" y="1916196"/>
                  <a:pt x="6022161" y="1916020"/>
                  <a:pt x="6023163" y="1915873"/>
                </a:cubicBezTo>
                <a:cubicBezTo>
                  <a:pt x="6024164" y="1915725"/>
                  <a:pt x="6025372" y="1915652"/>
                  <a:pt x="6026786" y="1915652"/>
                </a:cubicBezTo>
                <a:close/>
                <a:moveTo>
                  <a:pt x="5776201" y="1915652"/>
                </a:moveTo>
                <a:cubicBezTo>
                  <a:pt x="5777968" y="1915652"/>
                  <a:pt x="5779397" y="1915710"/>
                  <a:pt x="5780487" y="1915828"/>
                </a:cubicBezTo>
                <a:cubicBezTo>
                  <a:pt x="5781577" y="1915947"/>
                  <a:pt x="5782446" y="1916108"/>
                  <a:pt x="5783094" y="1916314"/>
                </a:cubicBezTo>
                <a:cubicBezTo>
                  <a:pt x="5783742" y="1916521"/>
                  <a:pt x="5784228" y="1916816"/>
                  <a:pt x="5784552" y="1917198"/>
                </a:cubicBezTo>
                <a:cubicBezTo>
                  <a:pt x="5784876" y="1917581"/>
                  <a:pt x="5785185" y="1918067"/>
                  <a:pt x="5785479" y="1918656"/>
                </a:cubicBezTo>
                <a:lnTo>
                  <a:pt x="5801297" y="1951529"/>
                </a:lnTo>
                <a:cubicBezTo>
                  <a:pt x="5802766" y="1954651"/>
                  <a:pt x="5804232" y="1957920"/>
                  <a:pt x="5805696" y="1961337"/>
                </a:cubicBezTo>
                <a:cubicBezTo>
                  <a:pt x="5807159" y="1964755"/>
                  <a:pt x="5808654" y="1968200"/>
                  <a:pt x="5810177" y="1971676"/>
                </a:cubicBezTo>
                <a:lnTo>
                  <a:pt x="5810352" y="1971676"/>
                </a:lnTo>
                <a:cubicBezTo>
                  <a:pt x="5811699" y="1968318"/>
                  <a:pt x="5813089" y="1964975"/>
                  <a:pt x="5814525" y="1961646"/>
                </a:cubicBezTo>
                <a:cubicBezTo>
                  <a:pt x="5815960" y="1958318"/>
                  <a:pt x="5817412" y="1955034"/>
                  <a:pt x="5818882" y="1951794"/>
                </a:cubicBezTo>
                <a:lnTo>
                  <a:pt x="5834788" y="1918744"/>
                </a:lnTo>
                <a:cubicBezTo>
                  <a:pt x="5834965" y="1918156"/>
                  <a:pt x="5835215" y="1917655"/>
                  <a:pt x="5835539" y="1917243"/>
                </a:cubicBezTo>
                <a:cubicBezTo>
                  <a:pt x="5835864" y="1916830"/>
                  <a:pt x="5836305" y="1916521"/>
                  <a:pt x="5836865" y="1916314"/>
                </a:cubicBezTo>
                <a:cubicBezTo>
                  <a:pt x="5837425" y="1916108"/>
                  <a:pt x="5838205" y="1915947"/>
                  <a:pt x="5839206" y="1915828"/>
                </a:cubicBezTo>
                <a:cubicBezTo>
                  <a:pt x="5840208" y="1915710"/>
                  <a:pt x="5841475" y="1915652"/>
                  <a:pt x="5843006" y="1915652"/>
                </a:cubicBezTo>
                <a:cubicBezTo>
                  <a:pt x="5845127" y="1915652"/>
                  <a:pt x="5846791" y="1915725"/>
                  <a:pt x="5847999" y="1915873"/>
                </a:cubicBezTo>
                <a:cubicBezTo>
                  <a:pt x="5849207" y="1916020"/>
                  <a:pt x="5850046" y="1916301"/>
                  <a:pt x="5850517" y="1916712"/>
                </a:cubicBezTo>
                <a:cubicBezTo>
                  <a:pt x="5850989" y="1917124"/>
                  <a:pt x="5851151" y="1917714"/>
                  <a:pt x="5851003" y="1918479"/>
                </a:cubicBezTo>
                <a:cubicBezTo>
                  <a:pt x="5850856" y="1919245"/>
                  <a:pt x="5850459" y="1920277"/>
                  <a:pt x="5849810" y="1921572"/>
                </a:cubicBezTo>
                <a:lnTo>
                  <a:pt x="5817468" y="1986080"/>
                </a:lnTo>
                <a:lnTo>
                  <a:pt x="5817468" y="2028231"/>
                </a:lnTo>
                <a:cubicBezTo>
                  <a:pt x="5817468" y="2028702"/>
                  <a:pt x="5817351" y="2029114"/>
                  <a:pt x="5817117" y="2029468"/>
                </a:cubicBezTo>
                <a:cubicBezTo>
                  <a:pt x="5816883" y="2029821"/>
                  <a:pt x="5816473" y="2030101"/>
                  <a:pt x="5815887" y="2030307"/>
                </a:cubicBezTo>
                <a:cubicBezTo>
                  <a:pt x="5815301" y="2030514"/>
                  <a:pt x="5814510" y="2030690"/>
                  <a:pt x="5813515" y="2030838"/>
                </a:cubicBezTo>
                <a:cubicBezTo>
                  <a:pt x="5812519" y="2030985"/>
                  <a:pt x="5811319" y="2031059"/>
                  <a:pt x="5809913" y="2031059"/>
                </a:cubicBezTo>
                <a:cubicBezTo>
                  <a:pt x="5808448" y="2031059"/>
                  <a:pt x="5807233" y="2030985"/>
                  <a:pt x="5806267" y="2030838"/>
                </a:cubicBezTo>
                <a:cubicBezTo>
                  <a:pt x="5805300" y="2030690"/>
                  <a:pt x="5804509" y="2030514"/>
                  <a:pt x="5803895" y="2030307"/>
                </a:cubicBezTo>
                <a:cubicBezTo>
                  <a:pt x="5803280" y="2030101"/>
                  <a:pt x="5802855" y="2029821"/>
                  <a:pt x="5802621" y="2029468"/>
                </a:cubicBezTo>
                <a:cubicBezTo>
                  <a:pt x="5802387" y="2029114"/>
                  <a:pt x="5802269" y="2028702"/>
                  <a:pt x="5802269" y="2028231"/>
                </a:cubicBezTo>
                <a:lnTo>
                  <a:pt x="5802269" y="1986080"/>
                </a:lnTo>
                <a:lnTo>
                  <a:pt x="5769927" y="1921572"/>
                </a:lnTo>
                <a:cubicBezTo>
                  <a:pt x="5769279" y="1920217"/>
                  <a:pt x="5768882" y="1919157"/>
                  <a:pt x="5768734" y="1918391"/>
                </a:cubicBezTo>
                <a:cubicBezTo>
                  <a:pt x="5768587" y="1917625"/>
                  <a:pt x="5768734" y="1917036"/>
                  <a:pt x="5769176" y="1916624"/>
                </a:cubicBezTo>
                <a:cubicBezTo>
                  <a:pt x="5769618" y="1916212"/>
                  <a:pt x="5770413" y="1915947"/>
                  <a:pt x="5771562" y="1915828"/>
                </a:cubicBezTo>
                <a:cubicBezTo>
                  <a:pt x="5772710" y="1915710"/>
                  <a:pt x="5774257" y="1915652"/>
                  <a:pt x="5776201" y="1915652"/>
                </a:cubicBezTo>
                <a:close/>
                <a:moveTo>
                  <a:pt x="5560061" y="1915652"/>
                </a:moveTo>
                <a:cubicBezTo>
                  <a:pt x="5561534" y="1915652"/>
                  <a:pt x="5562756" y="1915725"/>
                  <a:pt x="5563728" y="1915873"/>
                </a:cubicBezTo>
                <a:cubicBezTo>
                  <a:pt x="5564700" y="1916020"/>
                  <a:pt x="5565481" y="1916196"/>
                  <a:pt x="5566070" y="1916403"/>
                </a:cubicBezTo>
                <a:cubicBezTo>
                  <a:pt x="5566659" y="1916609"/>
                  <a:pt x="5567071" y="1916888"/>
                  <a:pt x="5567307" y="1917243"/>
                </a:cubicBezTo>
                <a:cubicBezTo>
                  <a:pt x="5567543" y="1917596"/>
                  <a:pt x="5567660" y="1918008"/>
                  <a:pt x="5567660" y="1918479"/>
                </a:cubicBezTo>
                <a:lnTo>
                  <a:pt x="5567660" y="1964253"/>
                </a:lnTo>
                <a:lnTo>
                  <a:pt x="5619708" y="1964253"/>
                </a:lnTo>
                <a:lnTo>
                  <a:pt x="5619708" y="1918479"/>
                </a:lnTo>
                <a:cubicBezTo>
                  <a:pt x="5619708" y="1918008"/>
                  <a:pt x="5619826" y="1917596"/>
                  <a:pt x="5620062" y="1917243"/>
                </a:cubicBezTo>
                <a:cubicBezTo>
                  <a:pt x="5620298" y="1916888"/>
                  <a:pt x="5620710" y="1916609"/>
                  <a:pt x="5621299" y="1916403"/>
                </a:cubicBezTo>
                <a:cubicBezTo>
                  <a:pt x="5621888" y="1916196"/>
                  <a:pt x="5622654" y="1916020"/>
                  <a:pt x="5623596" y="1915873"/>
                </a:cubicBezTo>
                <a:cubicBezTo>
                  <a:pt x="5624539" y="1915725"/>
                  <a:pt x="5625776" y="1915652"/>
                  <a:pt x="5627308" y="1915652"/>
                </a:cubicBezTo>
                <a:cubicBezTo>
                  <a:pt x="5628722" y="1915652"/>
                  <a:pt x="5629915" y="1915725"/>
                  <a:pt x="5630887" y="1915873"/>
                </a:cubicBezTo>
                <a:cubicBezTo>
                  <a:pt x="5631859" y="1916020"/>
                  <a:pt x="5632639" y="1916196"/>
                  <a:pt x="5633228" y="1916403"/>
                </a:cubicBezTo>
                <a:cubicBezTo>
                  <a:pt x="5633818" y="1916609"/>
                  <a:pt x="5634230" y="1916888"/>
                  <a:pt x="5634465" y="1917243"/>
                </a:cubicBezTo>
                <a:cubicBezTo>
                  <a:pt x="5634701" y="1917596"/>
                  <a:pt x="5634819" y="1918008"/>
                  <a:pt x="5634819" y="1918479"/>
                </a:cubicBezTo>
                <a:lnTo>
                  <a:pt x="5634819" y="2028231"/>
                </a:lnTo>
                <a:cubicBezTo>
                  <a:pt x="5634819" y="2028702"/>
                  <a:pt x="5634701" y="2029114"/>
                  <a:pt x="5634465" y="2029468"/>
                </a:cubicBezTo>
                <a:cubicBezTo>
                  <a:pt x="5634230" y="2029821"/>
                  <a:pt x="5633818" y="2030101"/>
                  <a:pt x="5633228" y="2030307"/>
                </a:cubicBezTo>
                <a:cubicBezTo>
                  <a:pt x="5632639" y="2030514"/>
                  <a:pt x="5631859" y="2030690"/>
                  <a:pt x="5630887" y="2030838"/>
                </a:cubicBezTo>
                <a:cubicBezTo>
                  <a:pt x="5629915" y="2030985"/>
                  <a:pt x="5628722" y="2031059"/>
                  <a:pt x="5627308" y="2031059"/>
                </a:cubicBezTo>
                <a:cubicBezTo>
                  <a:pt x="5625776" y="2031059"/>
                  <a:pt x="5624539" y="2030985"/>
                  <a:pt x="5623596" y="2030838"/>
                </a:cubicBezTo>
                <a:cubicBezTo>
                  <a:pt x="5622654" y="2030690"/>
                  <a:pt x="5621888" y="2030514"/>
                  <a:pt x="5621299" y="2030307"/>
                </a:cubicBezTo>
                <a:cubicBezTo>
                  <a:pt x="5620710" y="2030101"/>
                  <a:pt x="5620298" y="2029821"/>
                  <a:pt x="5620062" y="2029468"/>
                </a:cubicBezTo>
                <a:cubicBezTo>
                  <a:pt x="5619826" y="2029114"/>
                  <a:pt x="5619708" y="2028702"/>
                  <a:pt x="5619708" y="2028231"/>
                </a:cubicBezTo>
                <a:lnTo>
                  <a:pt x="5619708" y="1977508"/>
                </a:lnTo>
                <a:lnTo>
                  <a:pt x="5567660" y="1977508"/>
                </a:lnTo>
                <a:lnTo>
                  <a:pt x="5567660" y="2028231"/>
                </a:lnTo>
                <a:cubicBezTo>
                  <a:pt x="5567660" y="2028702"/>
                  <a:pt x="5567543" y="2029114"/>
                  <a:pt x="5567307" y="2029468"/>
                </a:cubicBezTo>
                <a:cubicBezTo>
                  <a:pt x="5567071" y="2029821"/>
                  <a:pt x="5566659" y="2030101"/>
                  <a:pt x="5566070" y="2030307"/>
                </a:cubicBezTo>
                <a:cubicBezTo>
                  <a:pt x="5565481" y="2030514"/>
                  <a:pt x="5564700" y="2030690"/>
                  <a:pt x="5563728" y="2030838"/>
                </a:cubicBezTo>
                <a:cubicBezTo>
                  <a:pt x="5562756" y="2030985"/>
                  <a:pt x="5561534" y="2031059"/>
                  <a:pt x="5560061" y="2031059"/>
                </a:cubicBezTo>
                <a:cubicBezTo>
                  <a:pt x="5558647" y="2031059"/>
                  <a:pt x="5557439" y="2030985"/>
                  <a:pt x="5556438" y="2030838"/>
                </a:cubicBezTo>
                <a:cubicBezTo>
                  <a:pt x="5555436" y="2030690"/>
                  <a:pt x="5554641" y="2030514"/>
                  <a:pt x="5554052" y="2030307"/>
                </a:cubicBezTo>
                <a:cubicBezTo>
                  <a:pt x="5553463" y="2030101"/>
                  <a:pt x="5553051" y="2029821"/>
                  <a:pt x="5552815" y="2029468"/>
                </a:cubicBezTo>
                <a:cubicBezTo>
                  <a:pt x="5552579" y="2029114"/>
                  <a:pt x="5552461" y="2028702"/>
                  <a:pt x="5552461" y="2028231"/>
                </a:cubicBezTo>
                <a:lnTo>
                  <a:pt x="5552461" y="1918479"/>
                </a:lnTo>
                <a:cubicBezTo>
                  <a:pt x="5552461" y="1918008"/>
                  <a:pt x="5552579" y="1917596"/>
                  <a:pt x="5552815" y="1917243"/>
                </a:cubicBezTo>
                <a:cubicBezTo>
                  <a:pt x="5553051" y="1916888"/>
                  <a:pt x="5553463" y="1916609"/>
                  <a:pt x="5554052" y="1916403"/>
                </a:cubicBezTo>
                <a:cubicBezTo>
                  <a:pt x="5554641" y="1916196"/>
                  <a:pt x="5555436" y="1916020"/>
                  <a:pt x="5556438" y="1915873"/>
                </a:cubicBezTo>
                <a:cubicBezTo>
                  <a:pt x="5557439" y="1915725"/>
                  <a:pt x="5558647" y="1915652"/>
                  <a:pt x="5560061" y="1915652"/>
                </a:cubicBezTo>
                <a:close/>
                <a:moveTo>
                  <a:pt x="5309476" y="1915652"/>
                </a:moveTo>
                <a:cubicBezTo>
                  <a:pt x="5311243" y="1915652"/>
                  <a:pt x="5312672" y="1915710"/>
                  <a:pt x="5313762" y="1915828"/>
                </a:cubicBezTo>
                <a:cubicBezTo>
                  <a:pt x="5314852" y="1915947"/>
                  <a:pt x="5315721" y="1916108"/>
                  <a:pt x="5316369" y="1916314"/>
                </a:cubicBezTo>
                <a:cubicBezTo>
                  <a:pt x="5317017" y="1916521"/>
                  <a:pt x="5317503" y="1916816"/>
                  <a:pt x="5317827" y="1917198"/>
                </a:cubicBezTo>
                <a:cubicBezTo>
                  <a:pt x="5318151" y="1917581"/>
                  <a:pt x="5318460" y="1918067"/>
                  <a:pt x="5318754" y="1918656"/>
                </a:cubicBezTo>
                <a:lnTo>
                  <a:pt x="5334572" y="1951529"/>
                </a:lnTo>
                <a:cubicBezTo>
                  <a:pt x="5336041" y="1954651"/>
                  <a:pt x="5337507" y="1957920"/>
                  <a:pt x="5338971" y="1961337"/>
                </a:cubicBezTo>
                <a:cubicBezTo>
                  <a:pt x="5340434" y="1964755"/>
                  <a:pt x="5341929" y="1968200"/>
                  <a:pt x="5343452" y="1971676"/>
                </a:cubicBezTo>
                <a:lnTo>
                  <a:pt x="5343627" y="1971676"/>
                </a:lnTo>
                <a:cubicBezTo>
                  <a:pt x="5344974" y="1968318"/>
                  <a:pt x="5346364" y="1964975"/>
                  <a:pt x="5347800" y="1961646"/>
                </a:cubicBezTo>
                <a:cubicBezTo>
                  <a:pt x="5349235" y="1958318"/>
                  <a:pt x="5350687" y="1955034"/>
                  <a:pt x="5352157" y="1951794"/>
                </a:cubicBezTo>
                <a:lnTo>
                  <a:pt x="5368063" y="1918744"/>
                </a:lnTo>
                <a:cubicBezTo>
                  <a:pt x="5368240" y="1918156"/>
                  <a:pt x="5368490" y="1917655"/>
                  <a:pt x="5368814" y="1917243"/>
                </a:cubicBezTo>
                <a:cubicBezTo>
                  <a:pt x="5369139" y="1916830"/>
                  <a:pt x="5369580" y="1916521"/>
                  <a:pt x="5370140" y="1916314"/>
                </a:cubicBezTo>
                <a:cubicBezTo>
                  <a:pt x="5370700" y="1916108"/>
                  <a:pt x="5371480" y="1915947"/>
                  <a:pt x="5372481" y="1915828"/>
                </a:cubicBezTo>
                <a:cubicBezTo>
                  <a:pt x="5373483" y="1915710"/>
                  <a:pt x="5374750" y="1915652"/>
                  <a:pt x="5376281" y="1915652"/>
                </a:cubicBezTo>
                <a:cubicBezTo>
                  <a:pt x="5378402" y="1915652"/>
                  <a:pt x="5380066" y="1915725"/>
                  <a:pt x="5381274" y="1915873"/>
                </a:cubicBezTo>
                <a:cubicBezTo>
                  <a:pt x="5382482" y="1916020"/>
                  <a:pt x="5383321" y="1916301"/>
                  <a:pt x="5383792" y="1916712"/>
                </a:cubicBezTo>
                <a:cubicBezTo>
                  <a:pt x="5384264" y="1917124"/>
                  <a:pt x="5384426" y="1917714"/>
                  <a:pt x="5384278" y="1918479"/>
                </a:cubicBezTo>
                <a:cubicBezTo>
                  <a:pt x="5384131" y="1919245"/>
                  <a:pt x="5383734" y="1920277"/>
                  <a:pt x="5383085" y="1921572"/>
                </a:cubicBezTo>
                <a:lnTo>
                  <a:pt x="5350743" y="1986080"/>
                </a:lnTo>
                <a:lnTo>
                  <a:pt x="5350743" y="2028231"/>
                </a:lnTo>
                <a:cubicBezTo>
                  <a:pt x="5350743" y="2028702"/>
                  <a:pt x="5350626" y="2029114"/>
                  <a:pt x="5350392" y="2029468"/>
                </a:cubicBezTo>
                <a:cubicBezTo>
                  <a:pt x="5350158" y="2029821"/>
                  <a:pt x="5349748" y="2030101"/>
                  <a:pt x="5349162" y="2030307"/>
                </a:cubicBezTo>
                <a:cubicBezTo>
                  <a:pt x="5348576" y="2030514"/>
                  <a:pt x="5347785" y="2030690"/>
                  <a:pt x="5346790" y="2030838"/>
                </a:cubicBezTo>
                <a:cubicBezTo>
                  <a:pt x="5345794" y="2030985"/>
                  <a:pt x="5344594" y="2031059"/>
                  <a:pt x="5343188" y="2031059"/>
                </a:cubicBezTo>
                <a:cubicBezTo>
                  <a:pt x="5341723" y="2031059"/>
                  <a:pt x="5340508" y="2030985"/>
                  <a:pt x="5339542" y="2030838"/>
                </a:cubicBezTo>
                <a:cubicBezTo>
                  <a:pt x="5338575" y="2030690"/>
                  <a:pt x="5337784" y="2030514"/>
                  <a:pt x="5337170" y="2030307"/>
                </a:cubicBezTo>
                <a:cubicBezTo>
                  <a:pt x="5336555" y="2030101"/>
                  <a:pt x="5336130" y="2029821"/>
                  <a:pt x="5335896" y="2029468"/>
                </a:cubicBezTo>
                <a:cubicBezTo>
                  <a:pt x="5335662" y="2029114"/>
                  <a:pt x="5335544" y="2028702"/>
                  <a:pt x="5335544" y="2028231"/>
                </a:cubicBezTo>
                <a:lnTo>
                  <a:pt x="5335544" y="1986080"/>
                </a:lnTo>
                <a:lnTo>
                  <a:pt x="5303202" y="1921572"/>
                </a:lnTo>
                <a:cubicBezTo>
                  <a:pt x="5302554" y="1920217"/>
                  <a:pt x="5302157" y="1919157"/>
                  <a:pt x="5302009" y="1918391"/>
                </a:cubicBezTo>
                <a:cubicBezTo>
                  <a:pt x="5301862" y="1917625"/>
                  <a:pt x="5302009" y="1917036"/>
                  <a:pt x="5302451" y="1916624"/>
                </a:cubicBezTo>
                <a:cubicBezTo>
                  <a:pt x="5302893" y="1916212"/>
                  <a:pt x="5303688" y="1915947"/>
                  <a:pt x="5304837" y="1915828"/>
                </a:cubicBezTo>
                <a:cubicBezTo>
                  <a:pt x="5305985" y="1915710"/>
                  <a:pt x="5307532" y="1915652"/>
                  <a:pt x="5309476" y="1915652"/>
                </a:cubicBezTo>
                <a:close/>
                <a:moveTo>
                  <a:pt x="5083811" y="1915652"/>
                </a:moveTo>
                <a:cubicBezTo>
                  <a:pt x="5085284" y="1915652"/>
                  <a:pt x="5086506" y="1915725"/>
                  <a:pt x="5087478" y="1915873"/>
                </a:cubicBezTo>
                <a:cubicBezTo>
                  <a:pt x="5088450" y="1916020"/>
                  <a:pt x="5089231" y="1916196"/>
                  <a:pt x="5089820" y="1916403"/>
                </a:cubicBezTo>
                <a:cubicBezTo>
                  <a:pt x="5090409" y="1916609"/>
                  <a:pt x="5090821" y="1916888"/>
                  <a:pt x="5091057" y="1917243"/>
                </a:cubicBezTo>
                <a:cubicBezTo>
                  <a:pt x="5091293" y="1917596"/>
                  <a:pt x="5091410" y="1918008"/>
                  <a:pt x="5091410" y="1918479"/>
                </a:cubicBezTo>
                <a:lnTo>
                  <a:pt x="5091410" y="1964253"/>
                </a:lnTo>
                <a:lnTo>
                  <a:pt x="5143458" y="1964253"/>
                </a:lnTo>
                <a:lnTo>
                  <a:pt x="5143458" y="1918479"/>
                </a:lnTo>
                <a:cubicBezTo>
                  <a:pt x="5143458" y="1918008"/>
                  <a:pt x="5143576" y="1917596"/>
                  <a:pt x="5143812" y="1917243"/>
                </a:cubicBezTo>
                <a:cubicBezTo>
                  <a:pt x="5144048" y="1916888"/>
                  <a:pt x="5144460" y="1916609"/>
                  <a:pt x="5145049" y="1916403"/>
                </a:cubicBezTo>
                <a:cubicBezTo>
                  <a:pt x="5145638" y="1916196"/>
                  <a:pt x="5146404" y="1916020"/>
                  <a:pt x="5147346" y="1915873"/>
                </a:cubicBezTo>
                <a:cubicBezTo>
                  <a:pt x="5148289" y="1915725"/>
                  <a:pt x="5149526" y="1915652"/>
                  <a:pt x="5151058" y="1915652"/>
                </a:cubicBezTo>
                <a:cubicBezTo>
                  <a:pt x="5152472" y="1915652"/>
                  <a:pt x="5153665" y="1915725"/>
                  <a:pt x="5154637" y="1915873"/>
                </a:cubicBezTo>
                <a:cubicBezTo>
                  <a:pt x="5155609" y="1916020"/>
                  <a:pt x="5156389" y="1916196"/>
                  <a:pt x="5156978" y="1916403"/>
                </a:cubicBezTo>
                <a:cubicBezTo>
                  <a:pt x="5157568" y="1916609"/>
                  <a:pt x="5157980" y="1916888"/>
                  <a:pt x="5158215" y="1917243"/>
                </a:cubicBezTo>
                <a:cubicBezTo>
                  <a:pt x="5158451" y="1917596"/>
                  <a:pt x="5158569" y="1918008"/>
                  <a:pt x="5158569" y="1918479"/>
                </a:cubicBezTo>
                <a:lnTo>
                  <a:pt x="5158569" y="2028231"/>
                </a:lnTo>
                <a:cubicBezTo>
                  <a:pt x="5158569" y="2028702"/>
                  <a:pt x="5158451" y="2029114"/>
                  <a:pt x="5158215" y="2029468"/>
                </a:cubicBezTo>
                <a:cubicBezTo>
                  <a:pt x="5157980" y="2029821"/>
                  <a:pt x="5157568" y="2030101"/>
                  <a:pt x="5156978" y="2030307"/>
                </a:cubicBezTo>
                <a:cubicBezTo>
                  <a:pt x="5156389" y="2030514"/>
                  <a:pt x="5155609" y="2030690"/>
                  <a:pt x="5154637" y="2030838"/>
                </a:cubicBezTo>
                <a:cubicBezTo>
                  <a:pt x="5153665" y="2030985"/>
                  <a:pt x="5152472" y="2031059"/>
                  <a:pt x="5151058" y="2031059"/>
                </a:cubicBezTo>
                <a:cubicBezTo>
                  <a:pt x="5149526" y="2031059"/>
                  <a:pt x="5148289" y="2030985"/>
                  <a:pt x="5147346" y="2030838"/>
                </a:cubicBezTo>
                <a:cubicBezTo>
                  <a:pt x="5146404" y="2030690"/>
                  <a:pt x="5145638" y="2030514"/>
                  <a:pt x="5145049" y="2030307"/>
                </a:cubicBezTo>
                <a:cubicBezTo>
                  <a:pt x="5144460" y="2030101"/>
                  <a:pt x="5144048" y="2029821"/>
                  <a:pt x="5143812" y="2029468"/>
                </a:cubicBezTo>
                <a:cubicBezTo>
                  <a:pt x="5143576" y="2029114"/>
                  <a:pt x="5143458" y="2028702"/>
                  <a:pt x="5143458" y="2028231"/>
                </a:cubicBezTo>
                <a:lnTo>
                  <a:pt x="5143458" y="1977508"/>
                </a:lnTo>
                <a:lnTo>
                  <a:pt x="5091410" y="1977508"/>
                </a:lnTo>
                <a:lnTo>
                  <a:pt x="5091410" y="2028231"/>
                </a:lnTo>
                <a:cubicBezTo>
                  <a:pt x="5091410" y="2028702"/>
                  <a:pt x="5091293" y="2029114"/>
                  <a:pt x="5091057" y="2029468"/>
                </a:cubicBezTo>
                <a:cubicBezTo>
                  <a:pt x="5090821" y="2029821"/>
                  <a:pt x="5090409" y="2030101"/>
                  <a:pt x="5089820" y="2030307"/>
                </a:cubicBezTo>
                <a:cubicBezTo>
                  <a:pt x="5089231" y="2030514"/>
                  <a:pt x="5088450" y="2030690"/>
                  <a:pt x="5087478" y="2030838"/>
                </a:cubicBezTo>
                <a:cubicBezTo>
                  <a:pt x="5086506" y="2030985"/>
                  <a:pt x="5085284" y="2031059"/>
                  <a:pt x="5083811" y="2031059"/>
                </a:cubicBezTo>
                <a:cubicBezTo>
                  <a:pt x="5082397" y="2031059"/>
                  <a:pt x="5081189" y="2030985"/>
                  <a:pt x="5080188" y="2030838"/>
                </a:cubicBezTo>
                <a:cubicBezTo>
                  <a:pt x="5079186" y="2030690"/>
                  <a:pt x="5078391" y="2030514"/>
                  <a:pt x="5077802" y="2030307"/>
                </a:cubicBezTo>
                <a:cubicBezTo>
                  <a:pt x="5077213" y="2030101"/>
                  <a:pt x="5076801" y="2029821"/>
                  <a:pt x="5076565" y="2029468"/>
                </a:cubicBezTo>
                <a:cubicBezTo>
                  <a:pt x="5076329" y="2029114"/>
                  <a:pt x="5076211" y="2028702"/>
                  <a:pt x="5076211" y="2028231"/>
                </a:cubicBezTo>
                <a:lnTo>
                  <a:pt x="5076211" y="1918479"/>
                </a:lnTo>
                <a:cubicBezTo>
                  <a:pt x="5076211" y="1918008"/>
                  <a:pt x="5076329" y="1917596"/>
                  <a:pt x="5076565" y="1917243"/>
                </a:cubicBezTo>
                <a:cubicBezTo>
                  <a:pt x="5076801" y="1916888"/>
                  <a:pt x="5077213" y="1916609"/>
                  <a:pt x="5077802" y="1916403"/>
                </a:cubicBezTo>
                <a:cubicBezTo>
                  <a:pt x="5078391" y="1916196"/>
                  <a:pt x="5079186" y="1916020"/>
                  <a:pt x="5080188" y="1915873"/>
                </a:cubicBezTo>
                <a:cubicBezTo>
                  <a:pt x="5081189" y="1915725"/>
                  <a:pt x="5082397" y="1915652"/>
                  <a:pt x="5083811" y="1915652"/>
                </a:cubicBezTo>
                <a:close/>
                <a:moveTo>
                  <a:pt x="4833226" y="1915652"/>
                </a:moveTo>
                <a:cubicBezTo>
                  <a:pt x="4834993" y="1915652"/>
                  <a:pt x="4836422" y="1915710"/>
                  <a:pt x="4837512" y="1915828"/>
                </a:cubicBezTo>
                <a:cubicBezTo>
                  <a:pt x="4838602" y="1915947"/>
                  <a:pt x="4839471" y="1916108"/>
                  <a:pt x="4840119" y="1916314"/>
                </a:cubicBezTo>
                <a:cubicBezTo>
                  <a:pt x="4840767" y="1916521"/>
                  <a:pt x="4841253" y="1916816"/>
                  <a:pt x="4841577" y="1917198"/>
                </a:cubicBezTo>
                <a:cubicBezTo>
                  <a:pt x="4841901" y="1917581"/>
                  <a:pt x="4842210" y="1918067"/>
                  <a:pt x="4842504" y="1918656"/>
                </a:cubicBezTo>
                <a:lnTo>
                  <a:pt x="4858322" y="1951529"/>
                </a:lnTo>
                <a:cubicBezTo>
                  <a:pt x="4859791" y="1954651"/>
                  <a:pt x="4861257" y="1957920"/>
                  <a:pt x="4862721" y="1961337"/>
                </a:cubicBezTo>
                <a:cubicBezTo>
                  <a:pt x="4864184" y="1964755"/>
                  <a:pt x="4865679" y="1968200"/>
                  <a:pt x="4867202" y="1971676"/>
                </a:cubicBezTo>
                <a:lnTo>
                  <a:pt x="4867377" y="1971676"/>
                </a:lnTo>
                <a:cubicBezTo>
                  <a:pt x="4868724" y="1968318"/>
                  <a:pt x="4870114" y="1964975"/>
                  <a:pt x="4871550" y="1961646"/>
                </a:cubicBezTo>
                <a:cubicBezTo>
                  <a:pt x="4872985" y="1958318"/>
                  <a:pt x="4874437" y="1955034"/>
                  <a:pt x="4875907" y="1951794"/>
                </a:cubicBezTo>
                <a:lnTo>
                  <a:pt x="4891813" y="1918744"/>
                </a:lnTo>
                <a:cubicBezTo>
                  <a:pt x="4891990" y="1918156"/>
                  <a:pt x="4892240" y="1917655"/>
                  <a:pt x="4892564" y="1917243"/>
                </a:cubicBezTo>
                <a:cubicBezTo>
                  <a:pt x="4892889" y="1916830"/>
                  <a:pt x="4893330" y="1916521"/>
                  <a:pt x="4893890" y="1916314"/>
                </a:cubicBezTo>
                <a:cubicBezTo>
                  <a:pt x="4894450" y="1916108"/>
                  <a:pt x="4895230" y="1915947"/>
                  <a:pt x="4896231" y="1915828"/>
                </a:cubicBezTo>
                <a:cubicBezTo>
                  <a:pt x="4897233" y="1915710"/>
                  <a:pt x="4898500" y="1915652"/>
                  <a:pt x="4900031" y="1915652"/>
                </a:cubicBezTo>
                <a:cubicBezTo>
                  <a:pt x="4902152" y="1915652"/>
                  <a:pt x="4903816" y="1915725"/>
                  <a:pt x="4905024" y="1915873"/>
                </a:cubicBezTo>
                <a:cubicBezTo>
                  <a:pt x="4906232" y="1916020"/>
                  <a:pt x="4907071" y="1916301"/>
                  <a:pt x="4907542" y="1916712"/>
                </a:cubicBezTo>
                <a:cubicBezTo>
                  <a:pt x="4908014" y="1917124"/>
                  <a:pt x="4908176" y="1917714"/>
                  <a:pt x="4908028" y="1918479"/>
                </a:cubicBezTo>
                <a:cubicBezTo>
                  <a:pt x="4907881" y="1919245"/>
                  <a:pt x="4907484" y="1920277"/>
                  <a:pt x="4906835" y="1921572"/>
                </a:cubicBezTo>
                <a:lnTo>
                  <a:pt x="4874493" y="1986080"/>
                </a:lnTo>
                <a:lnTo>
                  <a:pt x="4874493" y="2028231"/>
                </a:lnTo>
                <a:cubicBezTo>
                  <a:pt x="4874493" y="2028702"/>
                  <a:pt x="4874376" y="2029114"/>
                  <a:pt x="4874142" y="2029468"/>
                </a:cubicBezTo>
                <a:cubicBezTo>
                  <a:pt x="4873908" y="2029821"/>
                  <a:pt x="4873498" y="2030101"/>
                  <a:pt x="4872912" y="2030307"/>
                </a:cubicBezTo>
                <a:cubicBezTo>
                  <a:pt x="4872326" y="2030514"/>
                  <a:pt x="4871535" y="2030690"/>
                  <a:pt x="4870540" y="2030838"/>
                </a:cubicBezTo>
                <a:cubicBezTo>
                  <a:pt x="4869544" y="2030985"/>
                  <a:pt x="4868344" y="2031059"/>
                  <a:pt x="4866938" y="2031059"/>
                </a:cubicBezTo>
                <a:cubicBezTo>
                  <a:pt x="4865473" y="2031059"/>
                  <a:pt x="4864258" y="2030985"/>
                  <a:pt x="4863292" y="2030838"/>
                </a:cubicBezTo>
                <a:cubicBezTo>
                  <a:pt x="4862325" y="2030690"/>
                  <a:pt x="4861534" y="2030514"/>
                  <a:pt x="4860920" y="2030307"/>
                </a:cubicBezTo>
                <a:cubicBezTo>
                  <a:pt x="4860305" y="2030101"/>
                  <a:pt x="4859880" y="2029821"/>
                  <a:pt x="4859646" y="2029468"/>
                </a:cubicBezTo>
                <a:cubicBezTo>
                  <a:pt x="4859412" y="2029114"/>
                  <a:pt x="4859294" y="2028702"/>
                  <a:pt x="4859294" y="2028231"/>
                </a:cubicBezTo>
                <a:lnTo>
                  <a:pt x="4859294" y="1986080"/>
                </a:lnTo>
                <a:lnTo>
                  <a:pt x="4826952" y="1921572"/>
                </a:lnTo>
                <a:cubicBezTo>
                  <a:pt x="4826304" y="1920217"/>
                  <a:pt x="4825907" y="1919157"/>
                  <a:pt x="4825759" y="1918391"/>
                </a:cubicBezTo>
                <a:cubicBezTo>
                  <a:pt x="4825612" y="1917625"/>
                  <a:pt x="4825759" y="1917036"/>
                  <a:pt x="4826201" y="1916624"/>
                </a:cubicBezTo>
                <a:cubicBezTo>
                  <a:pt x="4826643" y="1916212"/>
                  <a:pt x="4827438" y="1915947"/>
                  <a:pt x="4828587" y="1915828"/>
                </a:cubicBezTo>
                <a:cubicBezTo>
                  <a:pt x="4829735" y="1915710"/>
                  <a:pt x="4831282" y="1915652"/>
                  <a:pt x="4833226" y="1915652"/>
                </a:cubicBezTo>
                <a:close/>
                <a:moveTo>
                  <a:pt x="4617086" y="1915652"/>
                </a:moveTo>
                <a:cubicBezTo>
                  <a:pt x="4618559" y="1915652"/>
                  <a:pt x="4619781" y="1915725"/>
                  <a:pt x="4620753" y="1915873"/>
                </a:cubicBezTo>
                <a:cubicBezTo>
                  <a:pt x="4621725" y="1916020"/>
                  <a:pt x="4622506" y="1916196"/>
                  <a:pt x="4623095" y="1916403"/>
                </a:cubicBezTo>
                <a:cubicBezTo>
                  <a:pt x="4623684" y="1916609"/>
                  <a:pt x="4624096" y="1916888"/>
                  <a:pt x="4624332" y="1917243"/>
                </a:cubicBezTo>
                <a:cubicBezTo>
                  <a:pt x="4624568" y="1917596"/>
                  <a:pt x="4624685" y="1918008"/>
                  <a:pt x="4624685" y="1918479"/>
                </a:cubicBezTo>
                <a:lnTo>
                  <a:pt x="4624685" y="1964253"/>
                </a:lnTo>
                <a:lnTo>
                  <a:pt x="4676733" y="1964253"/>
                </a:lnTo>
                <a:lnTo>
                  <a:pt x="4676733" y="1918479"/>
                </a:lnTo>
                <a:cubicBezTo>
                  <a:pt x="4676733" y="1918008"/>
                  <a:pt x="4676851" y="1917596"/>
                  <a:pt x="4677087" y="1917243"/>
                </a:cubicBezTo>
                <a:cubicBezTo>
                  <a:pt x="4677323" y="1916888"/>
                  <a:pt x="4677735" y="1916609"/>
                  <a:pt x="4678324" y="1916403"/>
                </a:cubicBezTo>
                <a:cubicBezTo>
                  <a:pt x="4678913" y="1916196"/>
                  <a:pt x="4679679" y="1916020"/>
                  <a:pt x="4680621" y="1915873"/>
                </a:cubicBezTo>
                <a:cubicBezTo>
                  <a:pt x="4681564" y="1915725"/>
                  <a:pt x="4682801" y="1915652"/>
                  <a:pt x="4684333" y="1915652"/>
                </a:cubicBezTo>
                <a:cubicBezTo>
                  <a:pt x="4685747" y="1915652"/>
                  <a:pt x="4686940" y="1915725"/>
                  <a:pt x="4687912" y="1915873"/>
                </a:cubicBezTo>
                <a:cubicBezTo>
                  <a:pt x="4688884" y="1916020"/>
                  <a:pt x="4689664" y="1916196"/>
                  <a:pt x="4690253" y="1916403"/>
                </a:cubicBezTo>
                <a:cubicBezTo>
                  <a:pt x="4690843" y="1916609"/>
                  <a:pt x="4691255" y="1916888"/>
                  <a:pt x="4691490" y="1917243"/>
                </a:cubicBezTo>
                <a:cubicBezTo>
                  <a:pt x="4691726" y="1917596"/>
                  <a:pt x="4691844" y="1918008"/>
                  <a:pt x="4691844" y="1918479"/>
                </a:cubicBezTo>
                <a:lnTo>
                  <a:pt x="4691844" y="2028231"/>
                </a:lnTo>
                <a:cubicBezTo>
                  <a:pt x="4691844" y="2028702"/>
                  <a:pt x="4691726" y="2029114"/>
                  <a:pt x="4691490" y="2029468"/>
                </a:cubicBezTo>
                <a:cubicBezTo>
                  <a:pt x="4691255" y="2029821"/>
                  <a:pt x="4690843" y="2030101"/>
                  <a:pt x="4690253" y="2030307"/>
                </a:cubicBezTo>
                <a:cubicBezTo>
                  <a:pt x="4689664" y="2030514"/>
                  <a:pt x="4688884" y="2030690"/>
                  <a:pt x="4687912" y="2030838"/>
                </a:cubicBezTo>
                <a:cubicBezTo>
                  <a:pt x="4686940" y="2030985"/>
                  <a:pt x="4685747" y="2031059"/>
                  <a:pt x="4684333" y="2031059"/>
                </a:cubicBezTo>
                <a:cubicBezTo>
                  <a:pt x="4682801" y="2031059"/>
                  <a:pt x="4681564" y="2030985"/>
                  <a:pt x="4680621" y="2030838"/>
                </a:cubicBezTo>
                <a:cubicBezTo>
                  <a:pt x="4679679" y="2030690"/>
                  <a:pt x="4678913" y="2030514"/>
                  <a:pt x="4678324" y="2030307"/>
                </a:cubicBezTo>
                <a:cubicBezTo>
                  <a:pt x="4677735" y="2030101"/>
                  <a:pt x="4677323" y="2029821"/>
                  <a:pt x="4677087" y="2029468"/>
                </a:cubicBezTo>
                <a:cubicBezTo>
                  <a:pt x="4676851" y="2029114"/>
                  <a:pt x="4676733" y="2028702"/>
                  <a:pt x="4676733" y="2028231"/>
                </a:cubicBezTo>
                <a:lnTo>
                  <a:pt x="4676733" y="1977508"/>
                </a:lnTo>
                <a:lnTo>
                  <a:pt x="4624685" y="1977508"/>
                </a:lnTo>
                <a:lnTo>
                  <a:pt x="4624685" y="2028231"/>
                </a:lnTo>
                <a:cubicBezTo>
                  <a:pt x="4624685" y="2028702"/>
                  <a:pt x="4624568" y="2029114"/>
                  <a:pt x="4624332" y="2029468"/>
                </a:cubicBezTo>
                <a:cubicBezTo>
                  <a:pt x="4624096" y="2029821"/>
                  <a:pt x="4623684" y="2030101"/>
                  <a:pt x="4623095" y="2030307"/>
                </a:cubicBezTo>
                <a:cubicBezTo>
                  <a:pt x="4622506" y="2030514"/>
                  <a:pt x="4621725" y="2030690"/>
                  <a:pt x="4620753" y="2030838"/>
                </a:cubicBezTo>
                <a:cubicBezTo>
                  <a:pt x="4619781" y="2030985"/>
                  <a:pt x="4618559" y="2031059"/>
                  <a:pt x="4617086" y="2031059"/>
                </a:cubicBezTo>
                <a:cubicBezTo>
                  <a:pt x="4615672" y="2031059"/>
                  <a:pt x="4614464" y="2030985"/>
                  <a:pt x="4613463" y="2030838"/>
                </a:cubicBezTo>
                <a:cubicBezTo>
                  <a:pt x="4612461" y="2030690"/>
                  <a:pt x="4611666" y="2030514"/>
                  <a:pt x="4611077" y="2030307"/>
                </a:cubicBezTo>
                <a:cubicBezTo>
                  <a:pt x="4610488" y="2030101"/>
                  <a:pt x="4610076" y="2029821"/>
                  <a:pt x="4609840" y="2029468"/>
                </a:cubicBezTo>
                <a:cubicBezTo>
                  <a:pt x="4609604" y="2029114"/>
                  <a:pt x="4609486" y="2028702"/>
                  <a:pt x="4609486" y="2028231"/>
                </a:cubicBezTo>
                <a:lnTo>
                  <a:pt x="4609486" y="1918479"/>
                </a:lnTo>
                <a:cubicBezTo>
                  <a:pt x="4609486" y="1918008"/>
                  <a:pt x="4609604" y="1917596"/>
                  <a:pt x="4609840" y="1917243"/>
                </a:cubicBezTo>
                <a:cubicBezTo>
                  <a:pt x="4610076" y="1916888"/>
                  <a:pt x="4610488" y="1916609"/>
                  <a:pt x="4611077" y="1916403"/>
                </a:cubicBezTo>
                <a:cubicBezTo>
                  <a:pt x="4611666" y="1916196"/>
                  <a:pt x="4612461" y="1916020"/>
                  <a:pt x="4613463" y="1915873"/>
                </a:cubicBezTo>
                <a:cubicBezTo>
                  <a:pt x="4614464" y="1915725"/>
                  <a:pt x="4615672" y="1915652"/>
                  <a:pt x="4617086" y="1915652"/>
                </a:cubicBezTo>
                <a:close/>
                <a:moveTo>
                  <a:pt x="4366501" y="1915652"/>
                </a:moveTo>
                <a:cubicBezTo>
                  <a:pt x="4368269" y="1915652"/>
                  <a:pt x="4369697" y="1915710"/>
                  <a:pt x="4370787" y="1915828"/>
                </a:cubicBezTo>
                <a:cubicBezTo>
                  <a:pt x="4371877" y="1915947"/>
                  <a:pt x="4372746" y="1916108"/>
                  <a:pt x="4373394" y="1916314"/>
                </a:cubicBezTo>
                <a:cubicBezTo>
                  <a:pt x="4374042" y="1916521"/>
                  <a:pt x="4374528" y="1916816"/>
                  <a:pt x="4374852" y="1917198"/>
                </a:cubicBezTo>
                <a:cubicBezTo>
                  <a:pt x="4375176" y="1917581"/>
                  <a:pt x="4375485" y="1918067"/>
                  <a:pt x="4375780" y="1918656"/>
                </a:cubicBezTo>
                <a:lnTo>
                  <a:pt x="4391597" y="1951529"/>
                </a:lnTo>
                <a:cubicBezTo>
                  <a:pt x="4393066" y="1954651"/>
                  <a:pt x="4394531" y="1957920"/>
                  <a:pt x="4395996" y="1961337"/>
                </a:cubicBezTo>
                <a:cubicBezTo>
                  <a:pt x="4397460" y="1964755"/>
                  <a:pt x="4398953" y="1968200"/>
                  <a:pt x="4400477" y="1971676"/>
                </a:cubicBezTo>
                <a:lnTo>
                  <a:pt x="4400652" y="1971676"/>
                </a:lnTo>
                <a:cubicBezTo>
                  <a:pt x="4401999" y="1968318"/>
                  <a:pt x="4403390" y="1964975"/>
                  <a:pt x="4404825" y="1961646"/>
                </a:cubicBezTo>
                <a:cubicBezTo>
                  <a:pt x="4406260" y="1958318"/>
                  <a:pt x="4407712" y="1955034"/>
                  <a:pt x="4409182" y="1951794"/>
                </a:cubicBezTo>
                <a:lnTo>
                  <a:pt x="4425088" y="1918744"/>
                </a:lnTo>
                <a:cubicBezTo>
                  <a:pt x="4425265" y="1918156"/>
                  <a:pt x="4425515" y="1917655"/>
                  <a:pt x="4425839" y="1917243"/>
                </a:cubicBezTo>
                <a:cubicBezTo>
                  <a:pt x="4426163" y="1916830"/>
                  <a:pt x="4426605" y="1916521"/>
                  <a:pt x="4427165" y="1916314"/>
                </a:cubicBezTo>
                <a:cubicBezTo>
                  <a:pt x="4427725" y="1916108"/>
                  <a:pt x="4428505" y="1915947"/>
                  <a:pt x="4429506" y="1915828"/>
                </a:cubicBezTo>
                <a:cubicBezTo>
                  <a:pt x="4430508" y="1915710"/>
                  <a:pt x="4431775" y="1915652"/>
                  <a:pt x="4433306" y="1915652"/>
                </a:cubicBezTo>
                <a:cubicBezTo>
                  <a:pt x="4435427" y="1915652"/>
                  <a:pt x="4437091" y="1915725"/>
                  <a:pt x="4438299" y="1915873"/>
                </a:cubicBezTo>
                <a:cubicBezTo>
                  <a:pt x="4439507" y="1916020"/>
                  <a:pt x="4440346" y="1916301"/>
                  <a:pt x="4440817" y="1916712"/>
                </a:cubicBezTo>
                <a:cubicBezTo>
                  <a:pt x="4441289" y="1917124"/>
                  <a:pt x="4441451" y="1917714"/>
                  <a:pt x="4441303" y="1918479"/>
                </a:cubicBezTo>
                <a:cubicBezTo>
                  <a:pt x="4441156" y="1919245"/>
                  <a:pt x="4440759" y="1920277"/>
                  <a:pt x="4440110" y="1921572"/>
                </a:cubicBezTo>
                <a:lnTo>
                  <a:pt x="4407768" y="1986080"/>
                </a:lnTo>
                <a:lnTo>
                  <a:pt x="4407768" y="2028231"/>
                </a:lnTo>
                <a:cubicBezTo>
                  <a:pt x="4407768" y="2028702"/>
                  <a:pt x="4407651" y="2029114"/>
                  <a:pt x="4407417" y="2029468"/>
                </a:cubicBezTo>
                <a:cubicBezTo>
                  <a:pt x="4407183" y="2029821"/>
                  <a:pt x="4406773" y="2030101"/>
                  <a:pt x="4406187" y="2030307"/>
                </a:cubicBezTo>
                <a:cubicBezTo>
                  <a:pt x="4405601" y="2030514"/>
                  <a:pt x="4404810" y="2030690"/>
                  <a:pt x="4403815" y="2030838"/>
                </a:cubicBezTo>
                <a:cubicBezTo>
                  <a:pt x="4402819" y="2030985"/>
                  <a:pt x="4401619" y="2031059"/>
                  <a:pt x="4400213" y="2031059"/>
                </a:cubicBezTo>
                <a:cubicBezTo>
                  <a:pt x="4398749" y="2031059"/>
                  <a:pt x="4397533" y="2030985"/>
                  <a:pt x="4396567" y="2030838"/>
                </a:cubicBezTo>
                <a:cubicBezTo>
                  <a:pt x="4395600" y="2030690"/>
                  <a:pt x="4394809" y="2030514"/>
                  <a:pt x="4394195" y="2030307"/>
                </a:cubicBezTo>
                <a:cubicBezTo>
                  <a:pt x="4393580" y="2030101"/>
                  <a:pt x="4393155" y="2029821"/>
                  <a:pt x="4392921" y="2029468"/>
                </a:cubicBezTo>
                <a:cubicBezTo>
                  <a:pt x="4392687" y="2029114"/>
                  <a:pt x="4392569" y="2028702"/>
                  <a:pt x="4392569" y="2028231"/>
                </a:cubicBezTo>
                <a:lnTo>
                  <a:pt x="4392569" y="1986080"/>
                </a:lnTo>
                <a:lnTo>
                  <a:pt x="4360227" y="1921572"/>
                </a:lnTo>
                <a:cubicBezTo>
                  <a:pt x="4359579" y="1920217"/>
                  <a:pt x="4359181" y="1919157"/>
                  <a:pt x="4359034" y="1918391"/>
                </a:cubicBezTo>
                <a:cubicBezTo>
                  <a:pt x="4358887" y="1917625"/>
                  <a:pt x="4359034" y="1917036"/>
                  <a:pt x="4359476" y="1916624"/>
                </a:cubicBezTo>
                <a:cubicBezTo>
                  <a:pt x="4359918" y="1916212"/>
                  <a:pt x="4360713" y="1915947"/>
                  <a:pt x="4361862" y="1915828"/>
                </a:cubicBezTo>
                <a:cubicBezTo>
                  <a:pt x="4363011" y="1915710"/>
                  <a:pt x="4364557" y="1915652"/>
                  <a:pt x="4366501" y="1915652"/>
                </a:cubicBezTo>
                <a:close/>
                <a:moveTo>
                  <a:pt x="4140836" y="1915652"/>
                </a:moveTo>
                <a:cubicBezTo>
                  <a:pt x="4142309" y="1915652"/>
                  <a:pt x="4143531" y="1915725"/>
                  <a:pt x="4144503" y="1915873"/>
                </a:cubicBezTo>
                <a:cubicBezTo>
                  <a:pt x="4145475" y="1916020"/>
                  <a:pt x="4146256" y="1916196"/>
                  <a:pt x="4146845" y="1916403"/>
                </a:cubicBezTo>
                <a:cubicBezTo>
                  <a:pt x="4147434" y="1916609"/>
                  <a:pt x="4147846" y="1916888"/>
                  <a:pt x="4148082" y="1917243"/>
                </a:cubicBezTo>
                <a:cubicBezTo>
                  <a:pt x="4148317" y="1917596"/>
                  <a:pt x="4148435" y="1918008"/>
                  <a:pt x="4148435" y="1918479"/>
                </a:cubicBezTo>
                <a:lnTo>
                  <a:pt x="4148435" y="1964253"/>
                </a:lnTo>
                <a:lnTo>
                  <a:pt x="4200483" y="1964253"/>
                </a:lnTo>
                <a:lnTo>
                  <a:pt x="4200483" y="1918479"/>
                </a:lnTo>
                <a:cubicBezTo>
                  <a:pt x="4200483" y="1918008"/>
                  <a:pt x="4200601" y="1917596"/>
                  <a:pt x="4200837" y="1917243"/>
                </a:cubicBezTo>
                <a:cubicBezTo>
                  <a:pt x="4201072" y="1916888"/>
                  <a:pt x="4201485" y="1916609"/>
                  <a:pt x="4202074" y="1916403"/>
                </a:cubicBezTo>
                <a:cubicBezTo>
                  <a:pt x="4202663" y="1916196"/>
                  <a:pt x="4203429" y="1916020"/>
                  <a:pt x="4204372" y="1915873"/>
                </a:cubicBezTo>
                <a:cubicBezTo>
                  <a:pt x="4205314" y="1915725"/>
                  <a:pt x="4206551" y="1915652"/>
                  <a:pt x="4208083" y="1915652"/>
                </a:cubicBezTo>
                <a:cubicBezTo>
                  <a:pt x="4209497" y="1915652"/>
                  <a:pt x="4210690" y="1915725"/>
                  <a:pt x="4211662" y="1915873"/>
                </a:cubicBezTo>
                <a:cubicBezTo>
                  <a:pt x="4212634" y="1916020"/>
                  <a:pt x="4213414" y="1916196"/>
                  <a:pt x="4214004" y="1916403"/>
                </a:cubicBezTo>
                <a:cubicBezTo>
                  <a:pt x="4214592" y="1916609"/>
                  <a:pt x="4215005" y="1916888"/>
                  <a:pt x="4215241" y="1917243"/>
                </a:cubicBezTo>
                <a:cubicBezTo>
                  <a:pt x="4215476" y="1917596"/>
                  <a:pt x="4215594" y="1918008"/>
                  <a:pt x="4215594" y="1918479"/>
                </a:cubicBezTo>
                <a:lnTo>
                  <a:pt x="4215594" y="2028231"/>
                </a:lnTo>
                <a:cubicBezTo>
                  <a:pt x="4215594" y="2028702"/>
                  <a:pt x="4215476" y="2029114"/>
                  <a:pt x="4215241" y="2029468"/>
                </a:cubicBezTo>
                <a:cubicBezTo>
                  <a:pt x="4215005" y="2029821"/>
                  <a:pt x="4214592" y="2030101"/>
                  <a:pt x="4214004" y="2030307"/>
                </a:cubicBezTo>
                <a:cubicBezTo>
                  <a:pt x="4213414" y="2030514"/>
                  <a:pt x="4212634" y="2030690"/>
                  <a:pt x="4211662" y="2030838"/>
                </a:cubicBezTo>
                <a:cubicBezTo>
                  <a:pt x="4210690" y="2030985"/>
                  <a:pt x="4209497" y="2031059"/>
                  <a:pt x="4208083" y="2031059"/>
                </a:cubicBezTo>
                <a:cubicBezTo>
                  <a:pt x="4206551" y="2031059"/>
                  <a:pt x="4205314" y="2030985"/>
                  <a:pt x="4204372" y="2030838"/>
                </a:cubicBezTo>
                <a:cubicBezTo>
                  <a:pt x="4203429" y="2030690"/>
                  <a:pt x="4202663" y="2030514"/>
                  <a:pt x="4202074" y="2030307"/>
                </a:cubicBezTo>
                <a:cubicBezTo>
                  <a:pt x="4201485" y="2030101"/>
                  <a:pt x="4201072" y="2029821"/>
                  <a:pt x="4200837" y="2029468"/>
                </a:cubicBezTo>
                <a:cubicBezTo>
                  <a:pt x="4200601" y="2029114"/>
                  <a:pt x="4200483" y="2028702"/>
                  <a:pt x="4200483" y="2028231"/>
                </a:cubicBezTo>
                <a:lnTo>
                  <a:pt x="4200483" y="1977508"/>
                </a:lnTo>
                <a:lnTo>
                  <a:pt x="4148435" y="1977508"/>
                </a:lnTo>
                <a:lnTo>
                  <a:pt x="4148435" y="2028231"/>
                </a:lnTo>
                <a:cubicBezTo>
                  <a:pt x="4148435" y="2028702"/>
                  <a:pt x="4148317" y="2029114"/>
                  <a:pt x="4148082" y="2029468"/>
                </a:cubicBezTo>
                <a:cubicBezTo>
                  <a:pt x="4147846" y="2029821"/>
                  <a:pt x="4147434" y="2030101"/>
                  <a:pt x="4146845" y="2030307"/>
                </a:cubicBezTo>
                <a:cubicBezTo>
                  <a:pt x="4146256" y="2030514"/>
                  <a:pt x="4145475" y="2030690"/>
                  <a:pt x="4144503" y="2030838"/>
                </a:cubicBezTo>
                <a:cubicBezTo>
                  <a:pt x="4143531" y="2030985"/>
                  <a:pt x="4142309" y="2031059"/>
                  <a:pt x="4140836" y="2031059"/>
                </a:cubicBezTo>
                <a:cubicBezTo>
                  <a:pt x="4139422" y="2031059"/>
                  <a:pt x="4138214" y="2030985"/>
                  <a:pt x="4137213" y="2030838"/>
                </a:cubicBezTo>
                <a:cubicBezTo>
                  <a:pt x="4136211" y="2030690"/>
                  <a:pt x="4135416" y="2030514"/>
                  <a:pt x="4134827" y="2030307"/>
                </a:cubicBezTo>
                <a:cubicBezTo>
                  <a:pt x="4134238" y="2030101"/>
                  <a:pt x="4133825" y="2029821"/>
                  <a:pt x="4133590" y="2029468"/>
                </a:cubicBezTo>
                <a:cubicBezTo>
                  <a:pt x="4133354" y="2029114"/>
                  <a:pt x="4133236" y="2028702"/>
                  <a:pt x="4133236" y="2028231"/>
                </a:cubicBezTo>
                <a:lnTo>
                  <a:pt x="4133236" y="1918479"/>
                </a:lnTo>
                <a:cubicBezTo>
                  <a:pt x="4133236" y="1918008"/>
                  <a:pt x="4133354" y="1917596"/>
                  <a:pt x="4133590" y="1917243"/>
                </a:cubicBezTo>
                <a:cubicBezTo>
                  <a:pt x="4133825" y="1916888"/>
                  <a:pt x="4134238" y="1916609"/>
                  <a:pt x="4134827" y="1916403"/>
                </a:cubicBezTo>
                <a:cubicBezTo>
                  <a:pt x="4135416" y="1916196"/>
                  <a:pt x="4136211" y="1916020"/>
                  <a:pt x="4137213" y="1915873"/>
                </a:cubicBezTo>
                <a:cubicBezTo>
                  <a:pt x="4138214" y="1915725"/>
                  <a:pt x="4139422" y="1915652"/>
                  <a:pt x="4140836" y="1915652"/>
                </a:cubicBezTo>
                <a:close/>
                <a:moveTo>
                  <a:pt x="3890251" y="1915652"/>
                </a:moveTo>
                <a:cubicBezTo>
                  <a:pt x="3892019" y="1915652"/>
                  <a:pt x="3893447" y="1915710"/>
                  <a:pt x="3894537" y="1915828"/>
                </a:cubicBezTo>
                <a:cubicBezTo>
                  <a:pt x="3895627" y="1915947"/>
                  <a:pt x="3896496" y="1916108"/>
                  <a:pt x="3897144" y="1916314"/>
                </a:cubicBezTo>
                <a:cubicBezTo>
                  <a:pt x="3897792" y="1916521"/>
                  <a:pt x="3898278" y="1916816"/>
                  <a:pt x="3898602" y="1917198"/>
                </a:cubicBezTo>
                <a:cubicBezTo>
                  <a:pt x="3898926" y="1917581"/>
                  <a:pt x="3899235" y="1918067"/>
                  <a:pt x="3899530" y="1918656"/>
                </a:cubicBezTo>
                <a:lnTo>
                  <a:pt x="3915347" y="1951529"/>
                </a:lnTo>
                <a:cubicBezTo>
                  <a:pt x="3916816" y="1954651"/>
                  <a:pt x="3918281" y="1957920"/>
                  <a:pt x="3919746" y="1961337"/>
                </a:cubicBezTo>
                <a:cubicBezTo>
                  <a:pt x="3921210" y="1964755"/>
                  <a:pt x="3922703" y="1968200"/>
                  <a:pt x="3924227" y="1971676"/>
                </a:cubicBezTo>
                <a:lnTo>
                  <a:pt x="3924402" y="1971676"/>
                </a:lnTo>
                <a:cubicBezTo>
                  <a:pt x="3925749" y="1968318"/>
                  <a:pt x="3927140" y="1964975"/>
                  <a:pt x="3928575" y="1961646"/>
                </a:cubicBezTo>
                <a:cubicBezTo>
                  <a:pt x="3930010" y="1958318"/>
                  <a:pt x="3931462" y="1955034"/>
                  <a:pt x="3932932" y="1951794"/>
                </a:cubicBezTo>
                <a:lnTo>
                  <a:pt x="3948838" y="1918744"/>
                </a:lnTo>
                <a:cubicBezTo>
                  <a:pt x="3949015" y="1918156"/>
                  <a:pt x="3949265" y="1917655"/>
                  <a:pt x="3949589" y="1917243"/>
                </a:cubicBezTo>
                <a:cubicBezTo>
                  <a:pt x="3949913" y="1916830"/>
                  <a:pt x="3950355" y="1916521"/>
                  <a:pt x="3950915" y="1916314"/>
                </a:cubicBezTo>
                <a:cubicBezTo>
                  <a:pt x="3951475" y="1916108"/>
                  <a:pt x="3952255" y="1915947"/>
                  <a:pt x="3953257" y="1915828"/>
                </a:cubicBezTo>
                <a:cubicBezTo>
                  <a:pt x="3954258" y="1915710"/>
                  <a:pt x="3955525" y="1915652"/>
                  <a:pt x="3957056" y="1915652"/>
                </a:cubicBezTo>
                <a:cubicBezTo>
                  <a:pt x="3959177" y="1915652"/>
                  <a:pt x="3960841" y="1915725"/>
                  <a:pt x="3962049" y="1915873"/>
                </a:cubicBezTo>
                <a:cubicBezTo>
                  <a:pt x="3963257" y="1916020"/>
                  <a:pt x="3964096" y="1916301"/>
                  <a:pt x="3964568" y="1916712"/>
                </a:cubicBezTo>
                <a:cubicBezTo>
                  <a:pt x="3965039" y="1917124"/>
                  <a:pt x="3965201" y="1917714"/>
                  <a:pt x="3965054" y="1918479"/>
                </a:cubicBezTo>
                <a:cubicBezTo>
                  <a:pt x="3964906" y="1919245"/>
                  <a:pt x="3964509" y="1920277"/>
                  <a:pt x="3963861" y="1921572"/>
                </a:cubicBezTo>
                <a:lnTo>
                  <a:pt x="3931518" y="1986080"/>
                </a:lnTo>
                <a:lnTo>
                  <a:pt x="3931518" y="2028231"/>
                </a:lnTo>
                <a:cubicBezTo>
                  <a:pt x="3931518" y="2028702"/>
                  <a:pt x="3931401" y="2029114"/>
                  <a:pt x="3931167" y="2029468"/>
                </a:cubicBezTo>
                <a:cubicBezTo>
                  <a:pt x="3930933" y="2029821"/>
                  <a:pt x="3930523" y="2030101"/>
                  <a:pt x="3929937" y="2030307"/>
                </a:cubicBezTo>
                <a:cubicBezTo>
                  <a:pt x="3929351" y="2030514"/>
                  <a:pt x="3928560" y="2030690"/>
                  <a:pt x="3927565" y="2030838"/>
                </a:cubicBezTo>
                <a:cubicBezTo>
                  <a:pt x="3926569" y="2030985"/>
                  <a:pt x="3925369" y="2031059"/>
                  <a:pt x="3923963" y="2031059"/>
                </a:cubicBezTo>
                <a:cubicBezTo>
                  <a:pt x="3922499" y="2031059"/>
                  <a:pt x="3921283" y="2030985"/>
                  <a:pt x="3920317" y="2030838"/>
                </a:cubicBezTo>
                <a:cubicBezTo>
                  <a:pt x="3919350" y="2030690"/>
                  <a:pt x="3918559" y="2030514"/>
                  <a:pt x="3917945" y="2030307"/>
                </a:cubicBezTo>
                <a:cubicBezTo>
                  <a:pt x="3917330" y="2030101"/>
                  <a:pt x="3916905" y="2029821"/>
                  <a:pt x="3916671" y="2029468"/>
                </a:cubicBezTo>
                <a:cubicBezTo>
                  <a:pt x="3916437" y="2029114"/>
                  <a:pt x="3916319" y="2028702"/>
                  <a:pt x="3916319" y="2028231"/>
                </a:cubicBezTo>
                <a:lnTo>
                  <a:pt x="3916319" y="1986080"/>
                </a:lnTo>
                <a:lnTo>
                  <a:pt x="3883977" y="1921572"/>
                </a:lnTo>
                <a:cubicBezTo>
                  <a:pt x="3883329" y="1920217"/>
                  <a:pt x="3882931" y="1919157"/>
                  <a:pt x="3882784" y="1918391"/>
                </a:cubicBezTo>
                <a:cubicBezTo>
                  <a:pt x="3882637" y="1917625"/>
                  <a:pt x="3882784" y="1917036"/>
                  <a:pt x="3883226" y="1916624"/>
                </a:cubicBezTo>
                <a:cubicBezTo>
                  <a:pt x="3883668" y="1916212"/>
                  <a:pt x="3884463" y="1915947"/>
                  <a:pt x="3885612" y="1915828"/>
                </a:cubicBezTo>
                <a:cubicBezTo>
                  <a:pt x="3886761" y="1915710"/>
                  <a:pt x="3888307" y="1915652"/>
                  <a:pt x="3890251" y="1915652"/>
                </a:cubicBezTo>
                <a:close/>
                <a:moveTo>
                  <a:pt x="3674156" y="1915652"/>
                </a:moveTo>
                <a:cubicBezTo>
                  <a:pt x="3675629" y="1915652"/>
                  <a:pt x="3676850" y="1915725"/>
                  <a:pt x="3677823" y="1915873"/>
                </a:cubicBezTo>
                <a:cubicBezTo>
                  <a:pt x="3678795" y="1916020"/>
                  <a:pt x="3679575" y="1916196"/>
                  <a:pt x="3680164" y="1916403"/>
                </a:cubicBezTo>
                <a:cubicBezTo>
                  <a:pt x="3680753" y="1916609"/>
                  <a:pt x="3681165" y="1916888"/>
                  <a:pt x="3681402" y="1917243"/>
                </a:cubicBezTo>
                <a:cubicBezTo>
                  <a:pt x="3681637" y="1917596"/>
                  <a:pt x="3681755" y="1918008"/>
                  <a:pt x="3681755" y="1918479"/>
                </a:cubicBezTo>
                <a:lnTo>
                  <a:pt x="3681755" y="1964253"/>
                </a:lnTo>
                <a:lnTo>
                  <a:pt x="3733803" y="1964253"/>
                </a:lnTo>
                <a:lnTo>
                  <a:pt x="3733803" y="1918479"/>
                </a:lnTo>
                <a:cubicBezTo>
                  <a:pt x="3733803" y="1918008"/>
                  <a:pt x="3733921" y="1917596"/>
                  <a:pt x="3734156" y="1917243"/>
                </a:cubicBezTo>
                <a:cubicBezTo>
                  <a:pt x="3734391" y="1916888"/>
                  <a:pt x="3734804" y="1916609"/>
                  <a:pt x="3735394" y="1916403"/>
                </a:cubicBezTo>
                <a:cubicBezTo>
                  <a:pt x="3735982" y="1916196"/>
                  <a:pt x="3736749" y="1916020"/>
                  <a:pt x="3737691" y="1915873"/>
                </a:cubicBezTo>
                <a:cubicBezTo>
                  <a:pt x="3738634" y="1915725"/>
                  <a:pt x="3739871" y="1915652"/>
                  <a:pt x="3741403" y="1915652"/>
                </a:cubicBezTo>
                <a:cubicBezTo>
                  <a:pt x="3742817" y="1915652"/>
                  <a:pt x="3744009" y="1915725"/>
                  <a:pt x="3744937" y="1915873"/>
                </a:cubicBezTo>
                <a:cubicBezTo>
                  <a:pt x="3745909" y="1916020"/>
                  <a:pt x="3746689" y="1916196"/>
                  <a:pt x="3747279" y="1916403"/>
                </a:cubicBezTo>
                <a:cubicBezTo>
                  <a:pt x="3747867" y="1916609"/>
                  <a:pt x="3748280" y="1916888"/>
                  <a:pt x="3748516" y="1917243"/>
                </a:cubicBezTo>
                <a:cubicBezTo>
                  <a:pt x="3748751" y="1917596"/>
                  <a:pt x="3748869" y="1918008"/>
                  <a:pt x="3748869" y="1918479"/>
                </a:cubicBezTo>
                <a:lnTo>
                  <a:pt x="3748869" y="2028231"/>
                </a:lnTo>
                <a:cubicBezTo>
                  <a:pt x="3748869" y="2028702"/>
                  <a:pt x="3748751" y="2029114"/>
                  <a:pt x="3748516" y="2029468"/>
                </a:cubicBezTo>
                <a:cubicBezTo>
                  <a:pt x="3748280" y="2029821"/>
                  <a:pt x="3747867" y="2030101"/>
                  <a:pt x="3747279" y="2030307"/>
                </a:cubicBezTo>
                <a:cubicBezTo>
                  <a:pt x="3746689" y="2030514"/>
                  <a:pt x="3745909" y="2030690"/>
                  <a:pt x="3744937" y="2030838"/>
                </a:cubicBezTo>
                <a:cubicBezTo>
                  <a:pt x="3744009" y="2030985"/>
                  <a:pt x="3742817" y="2031059"/>
                  <a:pt x="3741403" y="2031059"/>
                </a:cubicBezTo>
                <a:cubicBezTo>
                  <a:pt x="3739871" y="2031059"/>
                  <a:pt x="3738634" y="2030985"/>
                  <a:pt x="3737691" y="2030838"/>
                </a:cubicBezTo>
                <a:cubicBezTo>
                  <a:pt x="3736749" y="2030690"/>
                  <a:pt x="3735982" y="2030514"/>
                  <a:pt x="3735394" y="2030307"/>
                </a:cubicBezTo>
                <a:cubicBezTo>
                  <a:pt x="3734804" y="2030101"/>
                  <a:pt x="3734391" y="2029821"/>
                  <a:pt x="3734156" y="2029468"/>
                </a:cubicBezTo>
                <a:cubicBezTo>
                  <a:pt x="3733921" y="2029114"/>
                  <a:pt x="3733803" y="2028702"/>
                  <a:pt x="3733803" y="2028231"/>
                </a:cubicBezTo>
                <a:lnTo>
                  <a:pt x="3733803" y="1977508"/>
                </a:lnTo>
                <a:lnTo>
                  <a:pt x="3681755" y="1977508"/>
                </a:lnTo>
                <a:lnTo>
                  <a:pt x="3681755" y="2028231"/>
                </a:lnTo>
                <a:cubicBezTo>
                  <a:pt x="3681755" y="2028702"/>
                  <a:pt x="3681637" y="2029114"/>
                  <a:pt x="3681402" y="2029468"/>
                </a:cubicBezTo>
                <a:cubicBezTo>
                  <a:pt x="3681165" y="2029821"/>
                  <a:pt x="3680753" y="2030101"/>
                  <a:pt x="3680164" y="2030307"/>
                </a:cubicBezTo>
                <a:cubicBezTo>
                  <a:pt x="3679575" y="2030514"/>
                  <a:pt x="3678795" y="2030690"/>
                  <a:pt x="3677823" y="2030838"/>
                </a:cubicBezTo>
                <a:cubicBezTo>
                  <a:pt x="3676850" y="2030985"/>
                  <a:pt x="3675629" y="2031059"/>
                  <a:pt x="3674156" y="2031059"/>
                </a:cubicBezTo>
                <a:cubicBezTo>
                  <a:pt x="3672742" y="2031059"/>
                  <a:pt x="3671534" y="2030985"/>
                  <a:pt x="3670533" y="2030838"/>
                </a:cubicBezTo>
                <a:cubicBezTo>
                  <a:pt x="3669531" y="2030690"/>
                  <a:pt x="3668736" y="2030514"/>
                  <a:pt x="3668147" y="2030307"/>
                </a:cubicBezTo>
                <a:cubicBezTo>
                  <a:pt x="3667557" y="2030101"/>
                  <a:pt x="3667145" y="2029821"/>
                  <a:pt x="3666910" y="2029468"/>
                </a:cubicBezTo>
                <a:cubicBezTo>
                  <a:pt x="3666675" y="2029114"/>
                  <a:pt x="3666556" y="2028702"/>
                  <a:pt x="3666556" y="2028231"/>
                </a:cubicBezTo>
                <a:lnTo>
                  <a:pt x="3666556" y="1918479"/>
                </a:lnTo>
                <a:cubicBezTo>
                  <a:pt x="3666556" y="1918008"/>
                  <a:pt x="3666675" y="1917596"/>
                  <a:pt x="3666910" y="1917243"/>
                </a:cubicBezTo>
                <a:cubicBezTo>
                  <a:pt x="3667145" y="1916888"/>
                  <a:pt x="3667557" y="1916609"/>
                  <a:pt x="3668147" y="1916403"/>
                </a:cubicBezTo>
                <a:cubicBezTo>
                  <a:pt x="3668736" y="1916196"/>
                  <a:pt x="3669531" y="1916020"/>
                  <a:pt x="3670533" y="1915873"/>
                </a:cubicBezTo>
                <a:cubicBezTo>
                  <a:pt x="3671534" y="1915725"/>
                  <a:pt x="3672742" y="1915652"/>
                  <a:pt x="3674156" y="1915652"/>
                </a:cubicBezTo>
                <a:close/>
                <a:moveTo>
                  <a:pt x="3423572" y="1915652"/>
                </a:moveTo>
                <a:cubicBezTo>
                  <a:pt x="3425340" y="1915652"/>
                  <a:pt x="3426768" y="1915710"/>
                  <a:pt x="3427858" y="1915828"/>
                </a:cubicBezTo>
                <a:cubicBezTo>
                  <a:pt x="3428948" y="1915947"/>
                  <a:pt x="3429817" y="1916108"/>
                  <a:pt x="3430465" y="1916314"/>
                </a:cubicBezTo>
                <a:cubicBezTo>
                  <a:pt x="3431112" y="1916521"/>
                  <a:pt x="3431599" y="1916816"/>
                  <a:pt x="3431922" y="1917198"/>
                </a:cubicBezTo>
                <a:cubicBezTo>
                  <a:pt x="3432247" y="1917581"/>
                  <a:pt x="3432556" y="1918067"/>
                  <a:pt x="3432851" y="1918656"/>
                </a:cubicBezTo>
                <a:lnTo>
                  <a:pt x="3448668" y="1951529"/>
                </a:lnTo>
                <a:cubicBezTo>
                  <a:pt x="3450137" y="1954651"/>
                  <a:pt x="3451603" y="1957920"/>
                  <a:pt x="3453067" y="1961337"/>
                </a:cubicBezTo>
                <a:cubicBezTo>
                  <a:pt x="3454531" y="1964755"/>
                  <a:pt x="3456024" y="1968200"/>
                  <a:pt x="3457548" y="1971676"/>
                </a:cubicBezTo>
                <a:lnTo>
                  <a:pt x="3457722" y="1971676"/>
                </a:lnTo>
                <a:cubicBezTo>
                  <a:pt x="3459070" y="1968318"/>
                  <a:pt x="3460460" y="1964975"/>
                  <a:pt x="3461896" y="1961646"/>
                </a:cubicBezTo>
                <a:cubicBezTo>
                  <a:pt x="3463330" y="1958318"/>
                  <a:pt x="3464783" y="1955034"/>
                  <a:pt x="3466253" y="1951794"/>
                </a:cubicBezTo>
                <a:lnTo>
                  <a:pt x="3482159" y="1918744"/>
                </a:lnTo>
                <a:cubicBezTo>
                  <a:pt x="3482336" y="1918156"/>
                  <a:pt x="3482586" y="1917655"/>
                  <a:pt x="3482910" y="1917243"/>
                </a:cubicBezTo>
                <a:cubicBezTo>
                  <a:pt x="3483235" y="1916830"/>
                  <a:pt x="3483676" y="1916521"/>
                  <a:pt x="3484236" y="1916314"/>
                </a:cubicBezTo>
                <a:cubicBezTo>
                  <a:pt x="3484796" y="1916108"/>
                  <a:pt x="3485576" y="1915947"/>
                  <a:pt x="3486578" y="1915828"/>
                </a:cubicBezTo>
                <a:cubicBezTo>
                  <a:pt x="3487579" y="1915710"/>
                  <a:pt x="3488846" y="1915652"/>
                  <a:pt x="3490378" y="1915652"/>
                </a:cubicBezTo>
                <a:cubicBezTo>
                  <a:pt x="3492498" y="1915652"/>
                  <a:pt x="3494163" y="1915725"/>
                  <a:pt x="3495370" y="1915873"/>
                </a:cubicBezTo>
                <a:cubicBezTo>
                  <a:pt x="3496578" y="1916020"/>
                  <a:pt x="3497417" y="1916301"/>
                  <a:pt x="3497889" y="1916712"/>
                </a:cubicBezTo>
                <a:cubicBezTo>
                  <a:pt x="3498360" y="1917124"/>
                  <a:pt x="3498522" y="1917714"/>
                  <a:pt x="3498375" y="1918479"/>
                </a:cubicBezTo>
                <a:cubicBezTo>
                  <a:pt x="3498227" y="1919245"/>
                  <a:pt x="3497830" y="1920277"/>
                  <a:pt x="3497182" y="1921572"/>
                </a:cubicBezTo>
                <a:lnTo>
                  <a:pt x="3464839" y="1986080"/>
                </a:lnTo>
                <a:lnTo>
                  <a:pt x="3464839" y="2028231"/>
                </a:lnTo>
                <a:cubicBezTo>
                  <a:pt x="3464839" y="2028702"/>
                  <a:pt x="3464722" y="2029114"/>
                  <a:pt x="3464487" y="2029468"/>
                </a:cubicBezTo>
                <a:cubicBezTo>
                  <a:pt x="3464253" y="2029821"/>
                  <a:pt x="3463843" y="2030101"/>
                  <a:pt x="3463258" y="2030307"/>
                </a:cubicBezTo>
                <a:cubicBezTo>
                  <a:pt x="3462671" y="2030514"/>
                  <a:pt x="3461881" y="2030690"/>
                  <a:pt x="3460886" y="2030838"/>
                </a:cubicBezTo>
                <a:cubicBezTo>
                  <a:pt x="3459890" y="2030985"/>
                  <a:pt x="3458690" y="2031059"/>
                  <a:pt x="3457284" y="2031059"/>
                </a:cubicBezTo>
                <a:cubicBezTo>
                  <a:pt x="3455820" y="2031059"/>
                  <a:pt x="3454605" y="2030985"/>
                  <a:pt x="3453638" y="2030838"/>
                </a:cubicBezTo>
                <a:cubicBezTo>
                  <a:pt x="3452671" y="2030690"/>
                  <a:pt x="3451881" y="2030514"/>
                  <a:pt x="3451266" y="2030307"/>
                </a:cubicBezTo>
                <a:cubicBezTo>
                  <a:pt x="3450650" y="2030101"/>
                  <a:pt x="3450226" y="2029821"/>
                  <a:pt x="3449991" y="2029468"/>
                </a:cubicBezTo>
                <a:cubicBezTo>
                  <a:pt x="3449758" y="2029114"/>
                  <a:pt x="3449640" y="2028702"/>
                  <a:pt x="3449640" y="2028231"/>
                </a:cubicBezTo>
                <a:lnTo>
                  <a:pt x="3449640" y="1986080"/>
                </a:lnTo>
                <a:lnTo>
                  <a:pt x="3417299" y="1921572"/>
                </a:lnTo>
                <a:cubicBezTo>
                  <a:pt x="3416650" y="1920217"/>
                  <a:pt x="3416252" y="1919157"/>
                  <a:pt x="3416105" y="1918391"/>
                </a:cubicBezTo>
                <a:cubicBezTo>
                  <a:pt x="3415958" y="1917625"/>
                  <a:pt x="3416105" y="1917036"/>
                  <a:pt x="3416547" y="1916624"/>
                </a:cubicBezTo>
                <a:cubicBezTo>
                  <a:pt x="3416989" y="1916212"/>
                  <a:pt x="3417784" y="1915947"/>
                  <a:pt x="3418933" y="1915828"/>
                </a:cubicBezTo>
                <a:cubicBezTo>
                  <a:pt x="3420081" y="1915710"/>
                  <a:pt x="3421628" y="1915652"/>
                  <a:pt x="3423572" y="1915652"/>
                </a:cubicBezTo>
                <a:close/>
                <a:moveTo>
                  <a:pt x="3197905" y="1915652"/>
                </a:moveTo>
                <a:cubicBezTo>
                  <a:pt x="3199377" y="1915652"/>
                  <a:pt x="3200599" y="1915725"/>
                  <a:pt x="3201570" y="1915873"/>
                </a:cubicBezTo>
                <a:cubicBezTo>
                  <a:pt x="3202543" y="1916020"/>
                  <a:pt x="3203323" y="1916196"/>
                  <a:pt x="3203912" y="1916403"/>
                </a:cubicBezTo>
                <a:cubicBezTo>
                  <a:pt x="3204503" y="1916609"/>
                  <a:pt x="3204914" y="1916888"/>
                  <a:pt x="3205150" y="1917243"/>
                </a:cubicBezTo>
                <a:cubicBezTo>
                  <a:pt x="3205385" y="1917596"/>
                  <a:pt x="3205503" y="1918008"/>
                  <a:pt x="3205503" y="1918479"/>
                </a:cubicBezTo>
                <a:lnTo>
                  <a:pt x="3205503" y="1964253"/>
                </a:lnTo>
                <a:lnTo>
                  <a:pt x="3257555" y="1964253"/>
                </a:lnTo>
                <a:lnTo>
                  <a:pt x="3257555" y="1918479"/>
                </a:lnTo>
                <a:cubicBezTo>
                  <a:pt x="3257555" y="1918008"/>
                  <a:pt x="3257673" y="1917596"/>
                  <a:pt x="3257907" y="1917243"/>
                </a:cubicBezTo>
                <a:cubicBezTo>
                  <a:pt x="3258144" y="1916888"/>
                  <a:pt x="3258556" y="1916609"/>
                  <a:pt x="3259146" y="1916403"/>
                </a:cubicBezTo>
                <a:cubicBezTo>
                  <a:pt x="3259735" y="1916196"/>
                  <a:pt x="3260501" y="1916020"/>
                  <a:pt x="3261443" y="1915873"/>
                </a:cubicBezTo>
                <a:cubicBezTo>
                  <a:pt x="3262385" y="1915725"/>
                  <a:pt x="3263622" y="1915652"/>
                  <a:pt x="3265154" y="1915652"/>
                </a:cubicBezTo>
                <a:cubicBezTo>
                  <a:pt x="3266568" y="1915652"/>
                  <a:pt x="3267762" y="1915725"/>
                  <a:pt x="3268733" y="1915873"/>
                </a:cubicBezTo>
                <a:cubicBezTo>
                  <a:pt x="3269706" y="1916020"/>
                  <a:pt x="3270486" y="1916196"/>
                  <a:pt x="3271075" y="1916403"/>
                </a:cubicBezTo>
                <a:cubicBezTo>
                  <a:pt x="3271664" y="1916609"/>
                  <a:pt x="3272076" y="1916888"/>
                  <a:pt x="3272312" y="1917243"/>
                </a:cubicBezTo>
                <a:cubicBezTo>
                  <a:pt x="3272548" y="1917596"/>
                  <a:pt x="3272666" y="1918008"/>
                  <a:pt x="3272666" y="1918479"/>
                </a:cubicBezTo>
                <a:lnTo>
                  <a:pt x="3272666" y="2028231"/>
                </a:lnTo>
                <a:cubicBezTo>
                  <a:pt x="3272666" y="2028702"/>
                  <a:pt x="3272548" y="2029114"/>
                  <a:pt x="3272312" y="2029468"/>
                </a:cubicBezTo>
                <a:cubicBezTo>
                  <a:pt x="3272076" y="2029821"/>
                  <a:pt x="3271664" y="2030101"/>
                  <a:pt x="3271075" y="2030307"/>
                </a:cubicBezTo>
                <a:cubicBezTo>
                  <a:pt x="3270486" y="2030514"/>
                  <a:pt x="3269706" y="2030690"/>
                  <a:pt x="3268733" y="2030838"/>
                </a:cubicBezTo>
                <a:cubicBezTo>
                  <a:pt x="3267762" y="2030985"/>
                  <a:pt x="3266568" y="2031059"/>
                  <a:pt x="3265154" y="2031059"/>
                </a:cubicBezTo>
                <a:cubicBezTo>
                  <a:pt x="3263622" y="2031059"/>
                  <a:pt x="3262385" y="2030985"/>
                  <a:pt x="3261443" y="2030838"/>
                </a:cubicBezTo>
                <a:cubicBezTo>
                  <a:pt x="3260501" y="2030690"/>
                  <a:pt x="3259735" y="2030514"/>
                  <a:pt x="3259146" y="2030307"/>
                </a:cubicBezTo>
                <a:cubicBezTo>
                  <a:pt x="3258556" y="2030101"/>
                  <a:pt x="3258144" y="2029821"/>
                  <a:pt x="3257907" y="2029468"/>
                </a:cubicBezTo>
                <a:cubicBezTo>
                  <a:pt x="3257673" y="2029114"/>
                  <a:pt x="3257555" y="2028702"/>
                  <a:pt x="3257555" y="2028231"/>
                </a:cubicBezTo>
                <a:lnTo>
                  <a:pt x="3257555" y="1977508"/>
                </a:lnTo>
                <a:lnTo>
                  <a:pt x="3205503" y="1977508"/>
                </a:lnTo>
                <a:lnTo>
                  <a:pt x="3205503" y="2028231"/>
                </a:lnTo>
                <a:cubicBezTo>
                  <a:pt x="3205503" y="2028702"/>
                  <a:pt x="3205385" y="2029114"/>
                  <a:pt x="3205150" y="2029468"/>
                </a:cubicBezTo>
                <a:cubicBezTo>
                  <a:pt x="3204914" y="2029821"/>
                  <a:pt x="3204503" y="2030101"/>
                  <a:pt x="3203912" y="2030307"/>
                </a:cubicBezTo>
                <a:cubicBezTo>
                  <a:pt x="3203323" y="2030514"/>
                  <a:pt x="3202543" y="2030690"/>
                  <a:pt x="3201570" y="2030838"/>
                </a:cubicBezTo>
                <a:cubicBezTo>
                  <a:pt x="3200599" y="2030985"/>
                  <a:pt x="3199377" y="2031059"/>
                  <a:pt x="3197905" y="2031059"/>
                </a:cubicBezTo>
                <a:cubicBezTo>
                  <a:pt x="3196491" y="2031059"/>
                  <a:pt x="3195282" y="2030985"/>
                  <a:pt x="3194282" y="2030838"/>
                </a:cubicBezTo>
                <a:cubicBezTo>
                  <a:pt x="3193279" y="2030690"/>
                  <a:pt x="3192484" y="2030514"/>
                  <a:pt x="3191897" y="2030307"/>
                </a:cubicBezTo>
                <a:cubicBezTo>
                  <a:pt x="3191307" y="2030101"/>
                  <a:pt x="3190895" y="2029821"/>
                  <a:pt x="3190659" y="2029468"/>
                </a:cubicBezTo>
                <a:cubicBezTo>
                  <a:pt x="3190423" y="2029114"/>
                  <a:pt x="3190306" y="2028702"/>
                  <a:pt x="3190306" y="2028231"/>
                </a:cubicBezTo>
                <a:lnTo>
                  <a:pt x="3190306" y="1918479"/>
                </a:lnTo>
                <a:cubicBezTo>
                  <a:pt x="3190306" y="1918008"/>
                  <a:pt x="3190423" y="1917596"/>
                  <a:pt x="3190659" y="1917243"/>
                </a:cubicBezTo>
                <a:cubicBezTo>
                  <a:pt x="3190895" y="1916888"/>
                  <a:pt x="3191307" y="1916609"/>
                  <a:pt x="3191897" y="1916403"/>
                </a:cubicBezTo>
                <a:cubicBezTo>
                  <a:pt x="3192484" y="1916196"/>
                  <a:pt x="3193279" y="1916020"/>
                  <a:pt x="3194282" y="1915873"/>
                </a:cubicBezTo>
                <a:cubicBezTo>
                  <a:pt x="3195282" y="1915725"/>
                  <a:pt x="3196491" y="1915652"/>
                  <a:pt x="3197905" y="1915652"/>
                </a:cubicBezTo>
                <a:close/>
                <a:moveTo>
                  <a:pt x="2947313" y="1915652"/>
                </a:moveTo>
                <a:cubicBezTo>
                  <a:pt x="2949084" y="1915652"/>
                  <a:pt x="2950512" y="1915710"/>
                  <a:pt x="2951603" y="1915828"/>
                </a:cubicBezTo>
                <a:cubicBezTo>
                  <a:pt x="2952691" y="1915947"/>
                  <a:pt x="2953559" y="1916108"/>
                  <a:pt x="2954206" y="1916314"/>
                </a:cubicBezTo>
                <a:cubicBezTo>
                  <a:pt x="2954858" y="1916521"/>
                  <a:pt x="2955341" y="1916816"/>
                  <a:pt x="2955664" y="1917198"/>
                </a:cubicBezTo>
                <a:cubicBezTo>
                  <a:pt x="2955989" y="1917581"/>
                  <a:pt x="2956300" y="1918067"/>
                  <a:pt x="2956593" y="1918656"/>
                </a:cubicBezTo>
                <a:lnTo>
                  <a:pt x="2972415" y="1951529"/>
                </a:lnTo>
                <a:cubicBezTo>
                  <a:pt x="2973882" y="1954651"/>
                  <a:pt x="2975349" y="1957920"/>
                  <a:pt x="2976811" y="1961337"/>
                </a:cubicBezTo>
                <a:cubicBezTo>
                  <a:pt x="2978275" y="1964755"/>
                  <a:pt x="2979771" y="1968200"/>
                  <a:pt x="2981294" y="1971676"/>
                </a:cubicBezTo>
                <a:lnTo>
                  <a:pt x="2981467" y="1971676"/>
                </a:lnTo>
                <a:cubicBezTo>
                  <a:pt x="2982816" y="1968318"/>
                  <a:pt x="2984205" y="1964975"/>
                  <a:pt x="2985642" y="1961646"/>
                </a:cubicBezTo>
                <a:cubicBezTo>
                  <a:pt x="2987078" y="1958318"/>
                  <a:pt x="2988529" y="1955034"/>
                  <a:pt x="2989999" y="1951794"/>
                </a:cubicBezTo>
                <a:lnTo>
                  <a:pt x="3005905" y="1918744"/>
                </a:lnTo>
                <a:cubicBezTo>
                  <a:pt x="3006082" y="1918156"/>
                  <a:pt x="3006332" y="1917655"/>
                  <a:pt x="3006657" y="1917243"/>
                </a:cubicBezTo>
                <a:cubicBezTo>
                  <a:pt x="3006979" y="1916830"/>
                  <a:pt x="3007423" y="1916521"/>
                  <a:pt x="3007982" y="1916314"/>
                </a:cubicBezTo>
                <a:cubicBezTo>
                  <a:pt x="3008542" y="1916108"/>
                  <a:pt x="3009323" y="1915947"/>
                  <a:pt x="3010322" y="1915828"/>
                </a:cubicBezTo>
                <a:cubicBezTo>
                  <a:pt x="3011323" y="1915710"/>
                  <a:pt x="3012592" y="1915652"/>
                  <a:pt x="3014123" y="1915652"/>
                </a:cubicBezTo>
                <a:cubicBezTo>
                  <a:pt x="3016244" y="1915652"/>
                  <a:pt x="3017909" y="1915725"/>
                  <a:pt x="3019117" y="1915873"/>
                </a:cubicBezTo>
                <a:cubicBezTo>
                  <a:pt x="3020325" y="1916020"/>
                  <a:pt x="3021165" y="1916301"/>
                  <a:pt x="3021636" y="1916712"/>
                </a:cubicBezTo>
                <a:cubicBezTo>
                  <a:pt x="3022106" y="1917124"/>
                  <a:pt x="3022269" y="1917714"/>
                  <a:pt x="3022121" y="1918479"/>
                </a:cubicBezTo>
                <a:cubicBezTo>
                  <a:pt x="3021974" y="1919245"/>
                  <a:pt x="3021576" y="1920277"/>
                  <a:pt x="3020928" y="1921572"/>
                </a:cubicBezTo>
                <a:lnTo>
                  <a:pt x="2988585" y="1986080"/>
                </a:lnTo>
                <a:lnTo>
                  <a:pt x="2988585" y="2028231"/>
                </a:lnTo>
                <a:cubicBezTo>
                  <a:pt x="2988585" y="2028702"/>
                  <a:pt x="2988467" y="2029114"/>
                  <a:pt x="2988234" y="2029468"/>
                </a:cubicBezTo>
                <a:cubicBezTo>
                  <a:pt x="2988000" y="2029821"/>
                  <a:pt x="2987590" y="2030101"/>
                  <a:pt x="2987001" y="2030307"/>
                </a:cubicBezTo>
                <a:cubicBezTo>
                  <a:pt x="2986417" y="2030514"/>
                  <a:pt x="2985626" y="2030690"/>
                  <a:pt x="2984632" y="2030838"/>
                </a:cubicBezTo>
                <a:cubicBezTo>
                  <a:pt x="2983636" y="2030985"/>
                  <a:pt x="2982434" y="2031059"/>
                  <a:pt x="2981030" y="2031059"/>
                </a:cubicBezTo>
                <a:cubicBezTo>
                  <a:pt x="2979566" y="2031059"/>
                  <a:pt x="2978349" y="2030985"/>
                  <a:pt x="2977384" y="2030838"/>
                </a:cubicBezTo>
                <a:cubicBezTo>
                  <a:pt x="2976417" y="2030690"/>
                  <a:pt x="2975627" y="2030514"/>
                  <a:pt x="2975009" y="2030307"/>
                </a:cubicBezTo>
                <a:cubicBezTo>
                  <a:pt x="2974396" y="2030101"/>
                  <a:pt x="2973971" y="2029821"/>
                  <a:pt x="2973738" y="2029468"/>
                </a:cubicBezTo>
                <a:cubicBezTo>
                  <a:pt x="2973503" y="2029114"/>
                  <a:pt x="2973385" y="2028702"/>
                  <a:pt x="2973385" y="2028231"/>
                </a:cubicBezTo>
                <a:lnTo>
                  <a:pt x="2973385" y="1986080"/>
                </a:lnTo>
                <a:lnTo>
                  <a:pt x="2941043" y="1921572"/>
                </a:lnTo>
                <a:cubicBezTo>
                  <a:pt x="2940394" y="1920217"/>
                  <a:pt x="2939995" y="1919157"/>
                  <a:pt x="2939850" y="1918391"/>
                </a:cubicBezTo>
                <a:cubicBezTo>
                  <a:pt x="2939702" y="1917625"/>
                  <a:pt x="2939850" y="1917036"/>
                  <a:pt x="2940290" y="1916624"/>
                </a:cubicBezTo>
                <a:cubicBezTo>
                  <a:pt x="2940731" y="1916212"/>
                  <a:pt x="2941526" y="1915947"/>
                  <a:pt x="2942675" y="1915828"/>
                </a:cubicBezTo>
                <a:cubicBezTo>
                  <a:pt x="2943823" y="1915710"/>
                  <a:pt x="2945371" y="1915652"/>
                  <a:pt x="2947313" y="1915652"/>
                </a:cubicBezTo>
                <a:close/>
                <a:moveTo>
                  <a:pt x="2731184" y="1915652"/>
                </a:moveTo>
                <a:cubicBezTo>
                  <a:pt x="2732657" y="1915652"/>
                  <a:pt x="2733880" y="1915725"/>
                  <a:pt x="2734852" y="1915873"/>
                </a:cubicBezTo>
                <a:cubicBezTo>
                  <a:pt x="2735822" y="1916020"/>
                  <a:pt x="2736602" y="1916196"/>
                  <a:pt x="2737192" y="1916403"/>
                </a:cubicBezTo>
                <a:cubicBezTo>
                  <a:pt x="2737782" y="1916609"/>
                  <a:pt x="2738193" y="1916888"/>
                  <a:pt x="2738430" y="1917243"/>
                </a:cubicBezTo>
                <a:cubicBezTo>
                  <a:pt x="2738665" y="1917596"/>
                  <a:pt x="2738781" y="1918008"/>
                  <a:pt x="2738781" y="1918479"/>
                </a:cubicBezTo>
                <a:lnTo>
                  <a:pt x="2738781" y="1964253"/>
                </a:lnTo>
                <a:lnTo>
                  <a:pt x="2790825" y="1964253"/>
                </a:lnTo>
                <a:lnTo>
                  <a:pt x="2790825" y="1918479"/>
                </a:lnTo>
                <a:cubicBezTo>
                  <a:pt x="2790825" y="1918008"/>
                  <a:pt x="2790943" y="1917596"/>
                  <a:pt x="2791178" y="1917243"/>
                </a:cubicBezTo>
                <a:cubicBezTo>
                  <a:pt x="2791414" y="1916888"/>
                  <a:pt x="2791826" y="1916609"/>
                  <a:pt x="2792416" y="1916403"/>
                </a:cubicBezTo>
                <a:cubicBezTo>
                  <a:pt x="2793005" y="1916196"/>
                  <a:pt x="2793771" y="1916020"/>
                  <a:pt x="2794713" y="1915873"/>
                </a:cubicBezTo>
                <a:cubicBezTo>
                  <a:pt x="2795656" y="1915725"/>
                  <a:pt x="2796893" y="1915652"/>
                  <a:pt x="2798425" y="1915652"/>
                </a:cubicBezTo>
                <a:cubicBezTo>
                  <a:pt x="2799838" y="1915652"/>
                  <a:pt x="2801031" y="1915725"/>
                  <a:pt x="2802003" y="1915873"/>
                </a:cubicBezTo>
                <a:cubicBezTo>
                  <a:pt x="2802976" y="1916020"/>
                  <a:pt x="2803756" y="1916196"/>
                  <a:pt x="2804345" y="1916403"/>
                </a:cubicBezTo>
                <a:cubicBezTo>
                  <a:pt x="2804934" y="1916609"/>
                  <a:pt x="2805347" y="1916888"/>
                  <a:pt x="2805582" y="1917243"/>
                </a:cubicBezTo>
                <a:cubicBezTo>
                  <a:pt x="2805818" y="1917596"/>
                  <a:pt x="2805936" y="1918008"/>
                  <a:pt x="2805936" y="1918479"/>
                </a:cubicBezTo>
                <a:lnTo>
                  <a:pt x="2805936" y="2028231"/>
                </a:lnTo>
                <a:cubicBezTo>
                  <a:pt x="2805936" y="2028702"/>
                  <a:pt x="2805818" y="2029114"/>
                  <a:pt x="2805582" y="2029468"/>
                </a:cubicBezTo>
                <a:cubicBezTo>
                  <a:pt x="2805347" y="2029821"/>
                  <a:pt x="2804934" y="2030101"/>
                  <a:pt x="2804345" y="2030307"/>
                </a:cubicBezTo>
                <a:cubicBezTo>
                  <a:pt x="2803756" y="2030514"/>
                  <a:pt x="2802976" y="2030690"/>
                  <a:pt x="2802003" y="2030838"/>
                </a:cubicBezTo>
                <a:cubicBezTo>
                  <a:pt x="2801031" y="2030985"/>
                  <a:pt x="2799838" y="2031059"/>
                  <a:pt x="2798425" y="2031059"/>
                </a:cubicBezTo>
                <a:cubicBezTo>
                  <a:pt x="2796893" y="2031059"/>
                  <a:pt x="2795656" y="2030985"/>
                  <a:pt x="2794713" y="2030838"/>
                </a:cubicBezTo>
                <a:cubicBezTo>
                  <a:pt x="2793771" y="2030690"/>
                  <a:pt x="2793005" y="2030514"/>
                  <a:pt x="2792416" y="2030307"/>
                </a:cubicBezTo>
                <a:cubicBezTo>
                  <a:pt x="2791826" y="2030101"/>
                  <a:pt x="2791414" y="2029821"/>
                  <a:pt x="2791178" y="2029468"/>
                </a:cubicBezTo>
                <a:cubicBezTo>
                  <a:pt x="2790943" y="2029114"/>
                  <a:pt x="2790825" y="2028702"/>
                  <a:pt x="2790825" y="2028231"/>
                </a:cubicBezTo>
                <a:lnTo>
                  <a:pt x="2790825" y="1977508"/>
                </a:lnTo>
                <a:lnTo>
                  <a:pt x="2738781" y="1977508"/>
                </a:lnTo>
                <a:lnTo>
                  <a:pt x="2738781" y="2028231"/>
                </a:lnTo>
                <a:cubicBezTo>
                  <a:pt x="2738781" y="2028702"/>
                  <a:pt x="2738665" y="2029114"/>
                  <a:pt x="2738430" y="2029468"/>
                </a:cubicBezTo>
                <a:cubicBezTo>
                  <a:pt x="2738193" y="2029821"/>
                  <a:pt x="2737782" y="2030101"/>
                  <a:pt x="2737192" y="2030307"/>
                </a:cubicBezTo>
                <a:cubicBezTo>
                  <a:pt x="2736602" y="2030514"/>
                  <a:pt x="2735822" y="2030690"/>
                  <a:pt x="2734852" y="2030838"/>
                </a:cubicBezTo>
                <a:cubicBezTo>
                  <a:pt x="2733880" y="2030985"/>
                  <a:pt x="2732657" y="2031059"/>
                  <a:pt x="2731184" y="2031059"/>
                </a:cubicBezTo>
                <a:cubicBezTo>
                  <a:pt x="2729770" y="2031059"/>
                  <a:pt x="2728562" y="2030985"/>
                  <a:pt x="2727561" y="2030838"/>
                </a:cubicBezTo>
                <a:cubicBezTo>
                  <a:pt x="2726560" y="2030690"/>
                  <a:pt x="2725765" y="2030514"/>
                  <a:pt x="2725176" y="2030307"/>
                </a:cubicBezTo>
                <a:cubicBezTo>
                  <a:pt x="2724587" y="2030101"/>
                  <a:pt x="2724175" y="2029821"/>
                  <a:pt x="2723938" y="2029468"/>
                </a:cubicBezTo>
                <a:cubicBezTo>
                  <a:pt x="2723703" y="2029114"/>
                  <a:pt x="2723586" y="2028702"/>
                  <a:pt x="2723586" y="2028231"/>
                </a:cubicBezTo>
                <a:lnTo>
                  <a:pt x="2723586" y="1918479"/>
                </a:lnTo>
                <a:cubicBezTo>
                  <a:pt x="2723586" y="1918008"/>
                  <a:pt x="2723703" y="1917596"/>
                  <a:pt x="2723938" y="1917243"/>
                </a:cubicBezTo>
                <a:cubicBezTo>
                  <a:pt x="2724175" y="1916888"/>
                  <a:pt x="2724587" y="1916609"/>
                  <a:pt x="2725176" y="1916403"/>
                </a:cubicBezTo>
                <a:cubicBezTo>
                  <a:pt x="2725765" y="1916196"/>
                  <a:pt x="2726560" y="1916020"/>
                  <a:pt x="2727561" y="1915873"/>
                </a:cubicBezTo>
                <a:cubicBezTo>
                  <a:pt x="2728562" y="1915725"/>
                  <a:pt x="2729770" y="1915652"/>
                  <a:pt x="2731184" y="1915652"/>
                </a:cubicBezTo>
                <a:close/>
                <a:moveTo>
                  <a:pt x="2480595" y="1915652"/>
                </a:moveTo>
                <a:cubicBezTo>
                  <a:pt x="2482363" y="1915652"/>
                  <a:pt x="2483791" y="1915710"/>
                  <a:pt x="2484881" y="1915828"/>
                </a:cubicBezTo>
                <a:cubicBezTo>
                  <a:pt x="2485971" y="1915947"/>
                  <a:pt x="2486840" y="1916108"/>
                  <a:pt x="2487487" y="1916314"/>
                </a:cubicBezTo>
                <a:cubicBezTo>
                  <a:pt x="2488136" y="1916521"/>
                  <a:pt x="2488623" y="1916816"/>
                  <a:pt x="2488947" y="1917198"/>
                </a:cubicBezTo>
                <a:cubicBezTo>
                  <a:pt x="2489270" y="1917581"/>
                  <a:pt x="2489579" y="1918067"/>
                  <a:pt x="2489874" y="1918656"/>
                </a:cubicBezTo>
                <a:lnTo>
                  <a:pt x="2505692" y="1951529"/>
                </a:lnTo>
                <a:cubicBezTo>
                  <a:pt x="2507160" y="1954651"/>
                  <a:pt x="2508627" y="1957920"/>
                  <a:pt x="2510091" y="1961337"/>
                </a:cubicBezTo>
                <a:cubicBezTo>
                  <a:pt x="2511555" y="1964755"/>
                  <a:pt x="2513049" y="1968200"/>
                  <a:pt x="2514573" y="1971676"/>
                </a:cubicBezTo>
                <a:lnTo>
                  <a:pt x="2514748" y="1971676"/>
                </a:lnTo>
                <a:cubicBezTo>
                  <a:pt x="2516094" y="1968318"/>
                  <a:pt x="2517486" y="1964975"/>
                  <a:pt x="2518920" y="1961646"/>
                </a:cubicBezTo>
                <a:cubicBezTo>
                  <a:pt x="2520355" y="1958318"/>
                  <a:pt x="2521808" y="1955034"/>
                  <a:pt x="2523278" y="1951794"/>
                </a:cubicBezTo>
                <a:lnTo>
                  <a:pt x="2539184" y="1918744"/>
                </a:lnTo>
                <a:cubicBezTo>
                  <a:pt x="2539362" y="1918156"/>
                  <a:pt x="2539613" y="1917655"/>
                  <a:pt x="2539937" y="1917243"/>
                </a:cubicBezTo>
                <a:cubicBezTo>
                  <a:pt x="2540260" y="1916830"/>
                  <a:pt x="2540703" y="1916521"/>
                  <a:pt x="2541262" y="1916314"/>
                </a:cubicBezTo>
                <a:cubicBezTo>
                  <a:pt x="2541822" y="1916108"/>
                  <a:pt x="2542602" y="1915947"/>
                  <a:pt x="2543604" y="1915828"/>
                </a:cubicBezTo>
                <a:cubicBezTo>
                  <a:pt x="2544606" y="1915710"/>
                  <a:pt x="2545872" y="1915652"/>
                  <a:pt x="2547404" y="1915652"/>
                </a:cubicBezTo>
                <a:cubicBezTo>
                  <a:pt x="2549525" y="1915652"/>
                  <a:pt x="2551189" y="1915725"/>
                  <a:pt x="2552396" y="1915873"/>
                </a:cubicBezTo>
                <a:cubicBezTo>
                  <a:pt x="2553604" y="1916020"/>
                  <a:pt x="2554444" y="1916301"/>
                  <a:pt x="2554914" y="1916712"/>
                </a:cubicBezTo>
                <a:cubicBezTo>
                  <a:pt x="2555385" y="1917124"/>
                  <a:pt x="2555548" y="1917714"/>
                  <a:pt x="2555401" y="1918479"/>
                </a:cubicBezTo>
                <a:cubicBezTo>
                  <a:pt x="2555253" y="1919245"/>
                  <a:pt x="2554856" y="1920277"/>
                  <a:pt x="2554208" y="1921572"/>
                </a:cubicBezTo>
                <a:lnTo>
                  <a:pt x="2521864" y="1986080"/>
                </a:lnTo>
                <a:lnTo>
                  <a:pt x="2521864" y="2028231"/>
                </a:lnTo>
                <a:cubicBezTo>
                  <a:pt x="2521864" y="2028702"/>
                  <a:pt x="2521747" y="2029114"/>
                  <a:pt x="2521513" y="2029468"/>
                </a:cubicBezTo>
                <a:cubicBezTo>
                  <a:pt x="2521278" y="2029821"/>
                  <a:pt x="2520869" y="2030101"/>
                  <a:pt x="2520283" y="2030307"/>
                </a:cubicBezTo>
                <a:cubicBezTo>
                  <a:pt x="2519697" y="2030514"/>
                  <a:pt x="2518906" y="2030690"/>
                  <a:pt x="2517911" y="2030838"/>
                </a:cubicBezTo>
                <a:cubicBezTo>
                  <a:pt x="2516915" y="2030985"/>
                  <a:pt x="2515715" y="2031059"/>
                  <a:pt x="2514309" y="2031059"/>
                </a:cubicBezTo>
                <a:cubicBezTo>
                  <a:pt x="2512843" y="2031059"/>
                  <a:pt x="2511628" y="2030985"/>
                  <a:pt x="2510662" y="2030838"/>
                </a:cubicBezTo>
                <a:cubicBezTo>
                  <a:pt x="2509695" y="2030690"/>
                  <a:pt x="2508904" y="2030514"/>
                  <a:pt x="2508290" y="2030307"/>
                </a:cubicBezTo>
                <a:cubicBezTo>
                  <a:pt x="2507674" y="2030101"/>
                  <a:pt x="2507250" y="2029821"/>
                  <a:pt x="2507017" y="2029468"/>
                </a:cubicBezTo>
                <a:cubicBezTo>
                  <a:pt x="2506781" y="2029114"/>
                  <a:pt x="2506665" y="2028702"/>
                  <a:pt x="2506665" y="2028231"/>
                </a:cubicBezTo>
                <a:lnTo>
                  <a:pt x="2506665" y="1986080"/>
                </a:lnTo>
                <a:lnTo>
                  <a:pt x="2474323" y="1921572"/>
                </a:lnTo>
                <a:cubicBezTo>
                  <a:pt x="2473674" y="1920217"/>
                  <a:pt x="2473275" y="1919157"/>
                  <a:pt x="2473129" y="1918391"/>
                </a:cubicBezTo>
                <a:cubicBezTo>
                  <a:pt x="2472980" y="1917625"/>
                  <a:pt x="2473129" y="1917036"/>
                  <a:pt x="2473571" y="1916624"/>
                </a:cubicBezTo>
                <a:cubicBezTo>
                  <a:pt x="2474012" y="1916212"/>
                  <a:pt x="2474808" y="1915947"/>
                  <a:pt x="2475956" y="1915828"/>
                </a:cubicBezTo>
                <a:cubicBezTo>
                  <a:pt x="2477105" y="1915710"/>
                  <a:pt x="2478652" y="1915652"/>
                  <a:pt x="2480595" y="1915652"/>
                </a:cubicBezTo>
                <a:close/>
                <a:moveTo>
                  <a:pt x="2254933" y="1915652"/>
                </a:moveTo>
                <a:cubicBezTo>
                  <a:pt x="2256406" y="1915652"/>
                  <a:pt x="2257628" y="1915725"/>
                  <a:pt x="2258601" y="1915873"/>
                </a:cubicBezTo>
                <a:cubicBezTo>
                  <a:pt x="2259573" y="1916020"/>
                  <a:pt x="2260353" y="1916196"/>
                  <a:pt x="2260942" y="1916403"/>
                </a:cubicBezTo>
                <a:cubicBezTo>
                  <a:pt x="2261531" y="1916609"/>
                  <a:pt x="2261944" y="1916888"/>
                  <a:pt x="2262179" y="1917243"/>
                </a:cubicBezTo>
                <a:cubicBezTo>
                  <a:pt x="2262415" y="1917596"/>
                  <a:pt x="2262533" y="1918008"/>
                  <a:pt x="2262533" y="1918479"/>
                </a:cubicBezTo>
                <a:lnTo>
                  <a:pt x="2262533" y="1964253"/>
                </a:lnTo>
                <a:lnTo>
                  <a:pt x="2314581" y="1964253"/>
                </a:lnTo>
                <a:lnTo>
                  <a:pt x="2314581" y="1918479"/>
                </a:lnTo>
                <a:cubicBezTo>
                  <a:pt x="2314581" y="1918008"/>
                  <a:pt x="2314699" y="1917596"/>
                  <a:pt x="2314934" y="1917243"/>
                </a:cubicBezTo>
                <a:cubicBezTo>
                  <a:pt x="2315169" y="1916888"/>
                  <a:pt x="2315582" y="1916609"/>
                  <a:pt x="2316171" y="1916403"/>
                </a:cubicBezTo>
                <a:cubicBezTo>
                  <a:pt x="2316760" y="1916196"/>
                  <a:pt x="2317526" y="1916020"/>
                  <a:pt x="2318468" y="1915873"/>
                </a:cubicBezTo>
                <a:cubicBezTo>
                  <a:pt x="2319411" y="1915725"/>
                  <a:pt x="2320648" y="1915652"/>
                  <a:pt x="2322180" y="1915652"/>
                </a:cubicBezTo>
                <a:cubicBezTo>
                  <a:pt x="2323594" y="1915652"/>
                  <a:pt x="2324787" y="1915725"/>
                  <a:pt x="2325759" y="1915873"/>
                </a:cubicBezTo>
                <a:cubicBezTo>
                  <a:pt x="2326731" y="1916020"/>
                  <a:pt x="2327512" y="1916196"/>
                  <a:pt x="2328100" y="1916403"/>
                </a:cubicBezTo>
                <a:cubicBezTo>
                  <a:pt x="2328690" y="1916609"/>
                  <a:pt x="2329102" y="1916888"/>
                  <a:pt x="2329338" y="1917243"/>
                </a:cubicBezTo>
                <a:cubicBezTo>
                  <a:pt x="2329574" y="1917596"/>
                  <a:pt x="2329691" y="1918008"/>
                  <a:pt x="2329691" y="1918479"/>
                </a:cubicBezTo>
                <a:lnTo>
                  <a:pt x="2329691" y="2028231"/>
                </a:lnTo>
                <a:cubicBezTo>
                  <a:pt x="2329691" y="2028702"/>
                  <a:pt x="2329574" y="2029114"/>
                  <a:pt x="2329338" y="2029468"/>
                </a:cubicBezTo>
                <a:cubicBezTo>
                  <a:pt x="2329102" y="2029821"/>
                  <a:pt x="2328690" y="2030101"/>
                  <a:pt x="2328100" y="2030307"/>
                </a:cubicBezTo>
                <a:cubicBezTo>
                  <a:pt x="2327512" y="2030514"/>
                  <a:pt x="2326731" y="2030690"/>
                  <a:pt x="2325759" y="2030838"/>
                </a:cubicBezTo>
                <a:cubicBezTo>
                  <a:pt x="2324787" y="2030985"/>
                  <a:pt x="2323594" y="2031059"/>
                  <a:pt x="2322180" y="2031059"/>
                </a:cubicBezTo>
                <a:cubicBezTo>
                  <a:pt x="2320648" y="2031059"/>
                  <a:pt x="2319411" y="2030985"/>
                  <a:pt x="2318468" y="2030838"/>
                </a:cubicBezTo>
                <a:cubicBezTo>
                  <a:pt x="2317526" y="2030690"/>
                  <a:pt x="2316760" y="2030514"/>
                  <a:pt x="2316171" y="2030307"/>
                </a:cubicBezTo>
                <a:cubicBezTo>
                  <a:pt x="2315582" y="2030101"/>
                  <a:pt x="2315169" y="2029821"/>
                  <a:pt x="2314934" y="2029468"/>
                </a:cubicBezTo>
                <a:cubicBezTo>
                  <a:pt x="2314699" y="2029114"/>
                  <a:pt x="2314581" y="2028702"/>
                  <a:pt x="2314581" y="2028231"/>
                </a:cubicBezTo>
                <a:lnTo>
                  <a:pt x="2314581" y="1977508"/>
                </a:lnTo>
                <a:lnTo>
                  <a:pt x="2262533" y="1977508"/>
                </a:lnTo>
                <a:lnTo>
                  <a:pt x="2262533" y="2028231"/>
                </a:lnTo>
                <a:cubicBezTo>
                  <a:pt x="2262533" y="2028702"/>
                  <a:pt x="2262415" y="2029114"/>
                  <a:pt x="2262179" y="2029468"/>
                </a:cubicBezTo>
                <a:cubicBezTo>
                  <a:pt x="2261944" y="2029821"/>
                  <a:pt x="2261531" y="2030101"/>
                  <a:pt x="2260942" y="2030307"/>
                </a:cubicBezTo>
                <a:cubicBezTo>
                  <a:pt x="2260353" y="2030514"/>
                  <a:pt x="2259573" y="2030690"/>
                  <a:pt x="2258601" y="2030838"/>
                </a:cubicBezTo>
                <a:cubicBezTo>
                  <a:pt x="2257628" y="2030985"/>
                  <a:pt x="2256406" y="2031059"/>
                  <a:pt x="2254933" y="2031059"/>
                </a:cubicBezTo>
                <a:cubicBezTo>
                  <a:pt x="2253520" y="2031059"/>
                  <a:pt x="2252312" y="2030985"/>
                  <a:pt x="2251311" y="2030838"/>
                </a:cubicBezTo>
                <a:cubicBezTo>
                  <a:pt x="2250309" y="2030690"/>
                  <a:pt x="2249514" y="2030514"/>
                  <a:pt x="2248925" y="2030307"/>
                </a:cubicBezTo>
                <a:cubicBezTo>
                  <a:pt x="2248335" y="2030101"/>
                  <a:pt x="2247922" y="2029821"/>
                  <a:pt x="2247687" y="2029468"/>
                </a:cubicBezTo>
                <a:cubicBezTo>
                  <a:pt x="2247452" y="2029114"/>
                  <a:pt x="2247334" y="2028702"/>
                  <a:pt x="2247334" y="2028231"/>
                </a:cubicBezTo>
                <a:lnTo>
                  <a:pt x="2247334" y="1918479"/>
                </a:lnTo>
                <a:cubicBezTo>
                  <a:pt x="2247334" y="1918008"/>
                  <a:pt x="2247452" y="1917596"/>
                  <a:pt x="2247687" y="1917243"/>
                </a:cubicBezTo>
                <a:cubicBezTo>
                  <a:pt x="2247922" y="1916888"/>
                  <a:pt x="2248335" y="1916609"/>
                  <a:pt x="2248925" y="1916403"/>
                </a:cubicBezTo>
                <a:cubicBezTo>
                  <a:pt x="2249514" y="1916196"/>
                  <a:pt x="2250309" y="1916020"/>
                  <a:pt x="2251311" y="1915873"/>
                </a:cubicBezTo>
                <a:cubicBezTo>
                  <a:pt x="2252312" y="1915725"/>
                  <a:pt x="2253520" y="1915652"/>
                  <a:pt x="2254933" y="1915652"/>
                </a:cubicBezTo>
                <a:close/>
                <a:moveTo>
                  <a:pt x="2004347" y="1915652"/>
                </a:moveTo>
                <a:cubicBezTo>
                  <a:pt x="2006114" y="1915652"/>
                  <a:pt x="2007543" y="1915710"/>
                  <a:pt x="2008633" y="1915828"/>
                </a:cubicBezTo>
                <a:cubicBezTo>
                  <a:pt x="2009722" y="1915947"/>
                  <a:pt x="2010591" y="1916108"/>
                  <a:pt x="2011240" y="1916314"/>
                </a:cubicBezTo>
                <a:cubicBezTo>
                  <a:pt x="2011887" y="1916521"/>
                  <a:pt x="2012373" y="1916816"/>
                  <a:pt x="2012697" y="1917198"/>
                </a:cubicBezTo>
                <a:cubicBezTo>
                  <a:pt x="2013021" y="1917581"/>
                  <a:pt x="2013330" y="1918067"/>
                  <a:pt x="2013625" y="1918656"/>
                </a:cubicBezTo>
                <a:lnTo>
                  <a:pt x="2029441" y="1951529"/>
                </a:lnTo>
                <a:cubicBezTo>
                  <a:pt x="2030911" y="1954651"/>
                  <a:pt x="2032376" y="1957920"/>
                  <a:pt x="2033841" y="1961337"/>
                </a:cubicBezTo>
                <a:cubicBezTo>
                  <a:pt x="2035305" y="1964755"/>
                  <a:pt x="2036797" y="1968200"/>
                  <a:pt x="2038321" y="1971676"/>
                </a:cubicBezTo>
                <a:lnTo>
                  <a:pt x="2038496" y="1971676"/>
                </a:lnTo>
                <a:cubicBezTo>
                  <a:pt x="2039844" y="1968318"/>
                  <a:pt x="2041235" y="1964975"/>
                  <a:pt x="2042669" y="1961646"/>
                </a:cubicBezTo>
                <a:cubicBezTo>
                  <a:pt x="2044105" y="1958318"/>
                  <a:pt x="2045557" y="1955034"/>
                  <a:pt x="2047027" y="1951794"/>
                </a:cubicBezTo>
                <a:lnTo>
                  <a:pt x="2062933" y="1918744"/>
                </a:lnTo>
                <a:cubicBezTo>
                  <a:pt x="2063109" y="1918156"/>
                  <a:pt x="2063360" y="1917655"/>
                  <a:pt x="2063684" y="1917243"/>
                </a:cubicBezTo>
                <a:cubicBezTo>
                  <a:pt x="2064008" y="1916830"/>
                  <a:pt x="2064450" y="1916521"/>
                  <a:pt x="2065009" y="1916314"/>
                </a:cubicBezTo>
                <a:cubicBezTo>
                  <a:pt x="2065569" y="1916108"/>
                  <a:pt x="2066350" y="1915947"/>
                  <a:pt x="2067351" y="1915828"/>
                </a:cubicBezTo>
                <a:cubicBezTo>
                  <a:pt x="2068353" y="1915710"/>
                  <a:pt x="2069619" y="1915652"/>
                  <a:pt x="2071151" y="1915652"/>
                </a:cubicBezTo>
                <a:cubicBezTo>
                  <a:pt x="2073272" y="1915652"/>
                  <a:pt x="2074936" y="1915725"/>
                  <a:pt x="2076143" y="1915873"/>
                </a:cubicBezTo>
                <a:cubicBezTo>
                  <a:pt x="2077352" y="1916020"/>
                  <a:pt x="2078191" y="1916301"/>
                  <a:pt x="2078662" y="1916712"/>
                </a:cubicBezTo>
                <a:cubicBezTo>
                  <a:pt x="2079133" y="1917124"/>
                  <a:pt x="2079295" y="1917714"/>
                  <a:pt x="2079149" y="1918479"/>
                </a:cubicBezTo>
                <a:cubicBezTo>
                  <a:pt x="2079001" y="1919245"/>
                  <a:pt x="2078603" y="1920277"/>
                  <a:pt x="2077955" y="1921572"/>
                </a:cubicBezTo>
                <a:lnTo>
                  <a:pt x="2045613" y="1986080"/>
                </a:lnTo>
                <a:lnTo>
                  <a:pt x="2045613" y="2028231"/>
                </a:lnTo>
                <a:cubicBezTo>
                  <a:pt x="2045613" y="2028702"/>
                  <a:pt x="2045496" y="2029114"/>
                  <a:pt x="2045262" y="2029468"/>
                </a:cubicBezTo>
                <a:cubicBezTo>
                  <a:pt x="2045028" y="2029821"/>
                  <a:pt x="2044617" y="2030101"/>
                  <a:pt x="2044031" y="2030307"/>
                </a:cubicBezTo>
                <a:cubicBezTo>
                  <a:pt x="2043446" y="2030514"/>
                  <a:pt x="2042655" y="2030690"/>
                  <a:pt x="2041659" y="2030838"/>
                </a:cubicBezTo>
                <a:cubicBezTo>
                  <a:pt x="2040663" y="2030985"/>
                  <a:pt x="2039463" y="2031059"/>
                  <a:pt x="2038058" y="2031059"/>
                </a:cubicBezTo>
                <a:cubicBezTo>
                  <a:pt x="2036594" y="2031059"/>
                  <a:pt x="2035377" y="2030985"/>
                  <a:pt x="2034411" y="2030838"/>
                </a:cubicBezTo>
                <a:cubicBezTo>
                  <a:pt x="2033445" y="2030690"/>
                  <a:pt x="2032654" y="2030514"/>
                  <a:pt x="2032039" y="2030307"/>
                </a:cubicBezTo>
                <a:cubicBezTo>
                  <a:pt x="2031424" y="2030101"/>
                  <a:pt x="2031000" y="2029821"/>
                  <a:pt x="2030766" y="2029468"/>
                </a:cubicBezTo>
                <a:cubicBezTo>
                  <a:pt x="2030531" y="2029114"/>
                  <a:pt x="2030414" y="2028702"/>
                  <a:pt x="2030414" y="2028231"/>
                </a:cubicBezTo>
                <a:lnTo>
                  <a:pt x="2030414" y="1986080"/>
                </a:lnTo>
                <a:lnTo>
                  <a:pt x="1998074" y="1921572"/>
                </a:lnTo>
                <a:cubicBezTo>
                  <a:pt x="1997425" y="1920217"/>
                  <a:pt x="1997027" y="1919157"/>
                  <a:pt x="1996880" y="1918391"/>
                </a:cubicBezTo>
                <a:cubicBezTo>
                  <a:pt x="1996732" y="1917625"/>
                  <a:pt x="1996880" y="1917036"/>
                  <a:pt x="1997322" y="1916624"/>
                </a:cubicBezTo>
                <a:cubicBezTo>
                  <a:pt x="1997763" y="1916212"/>
                  <a:pt x="1998559" y="1915947"/>
                  <a:pt x="1999708" y="1915828"/>
                </a:cubicBezTo>
                <a:cubicBezTo>
                  <a:pt x="2000856" y="1915710"/>
                  <a:pt x="2002403" y="1915652"/>
                  <a:pt x="2004347" y="1915652"/>
                </a:cubicBezTo>
                <a:close/>
                <a:moveTo>
                  <a:pt x="1788211" y="1915652"/>
                </a:moveTo>
                <a:cubicBezTo>
                  <a:pt x="1789683" y="1915652"/>
                  <a:pt x="1790905" y="1915725"/>
                  <a:pt x="1791878" y="1915873"/>
                </a:cubicBezTo>
                <a:cubicBezTo>
                  <a:pt x="1792850" y="1916020"/>
                  <a:pt x="1793630" y="1916196"/>
                  <a:pt x="1794219" y="1916403"/>
                </a:cubicBezTo>
                <a:cubicBezTo>
                  <a:pt x="1794809" y="1916609"/>
                  <a:pt x="1795220" y="1916888"/>
                  <a:pt x="1795456" y="1917243"/>
                </a:cubicBezTo>
                <a:cubicBezTo>
                  <a:pt x="1795691" y="1917596"/>
                  <a:pt x="1795810" y="1918008"/>
                  <a:pt x="1795810" y="1918479"/>
                </a:cubicBezTo>
                <a:lnTo>
                  <a:pt x="1795810" y="1964253"/>
                </a:lnTo>
                <a:lnTo>
                  <a:pt x="1847855" y="1964253"/>
                </a:lnTo>
                <a:lnTo>
                  <a:pt x="1847855" y="1918479"/>
                </a:lnTo>
                <a:cubicBezTo>
                  <a:pt x="1847855" y="1918008"/>
                  <a:pt x="1847974" y="1917596"/>
                  <a:pt x="1848209" y="1917243"/>
                </a:cubicBezTo>
                <a:cubicBezTo>
                  <a:pt x="1848445" y="1916888"/>
                  <a:pt x="1848857" y="1916609"/>
                  <a:pt x="1849446" y="1916403"/>
                </a:cubicBezTo>
                <a:cubicBezTo>
                  <a:pt x="1850036" y="1916196"/>
                  <a:pt x="1850801" y="1916020"/>
                  <a:pt x="1851744" y="1915873"/>
                </a:cubicBezTo>
                <a:cubicBezTo>
                  <a:pt x="1852686" y="1915725"/>
                  <a:pt x="1853924" y="1915652"/>
                  <a:pt x="1855456" y="1915652"/>
                </a:cubicBezTo>
                <a:cubicBezTo>
                  <a:pt x="1856870" y="1915652"/>
                  <a:pt x="1858062" y="1915725"/>
                  <a:pt x="1859034" y="1915873"/>
                </a:cubicBezTo>
                <a:cubicBezTo>
                  <a:pt x="1860006" y="1916020"/>
                  <a:pt x="1860787" y="1916196"/>
                  <a:pt x="1861376" y="1916403"/>
                </a:cubicBezTo>
                <a:cubicBezTo>
                  <a:pt x="1861965" y="1916609"/>
                  <a:pt x="1862378" y="1916888"/>
                  <a:pt x="1862613" y="1917243"/>
                </a:cubicBezTo>
                <a:cubicBezTo>
                  <a:pt x="1862848" y="1917596"/>
                  <a:pt x="1862967" y="1918008"/>
                  <a:pt x="1862967" y="1918479"/>
                </a:cubicBezTo>
                <a:lnTo>
                  <a:pt x="1862967" y="2028231"/>
                </a:lnTo>
                <a:cubicBezTo>
                  <a:pt x="1862967" y="2028702"/>
                  <a:pt x="1862848" y="2029114"/>
                  <a:pt x="1862613" y="2029468"/>
                </a:cubicBezTo>
                <a:cubicBezTo>
                  <a:pt x="1862378" y="2029821"/>
                  <a:pt x="1861965" y="2030101"/>
                  <a:pt x="1861376" y="2030307"/>
                </a:cubicBezTo>
                <a:cubicBezTo>
                  <a:pt x="1860787" y="2030514"/>
                  <a:pt x="1860006" y="2030690"/>
                  <a:pt x="1859034" y="2030838"/>
                </a:cubicBezTo>
                <a:cubicBezTo>
                  <a:pt x="1858062" y="2030985"/>
                  <a:pt x="1856870" y="2031059"/>
                  <a:pt x="1855456" y="2031059"/>
                </a:cubicBezTo>
                <a:cubicBezTo>
                  <a:pt x="1853924" y="2031059"/>
                  <a:pt x="1852686" y="2030985"/>
                  <a:pt x="1851744" y="2030838"/>
                </a:cubicBezTo>
                <a:cubicBezTo>
                  <a:pt x="1850801" y="2030690"/>
                  <a:pt x="1850036" y="2030514"/>
                  <a:pt x="1849446" y="2030307"/>
                </a:cubicBezTo>
                <a:cubicBezTo>
                  <a:pt x="1848857" y="2030101"/>
                  <a:pt x="1848445" y="2029821"/>
                  <a:pt x="1848209" y="2029468"/>
                </a:cubicBezTo>
                <a:cubicBezTo>
                  <a:pt x="1847974" y="2029114"/>
                  <a:pt x="1847855" y="2028702"/>
                  <a:pt x="1847855" y="2028231"/>
                </a:cubicBezTo>
                <a:lnTo>
                  <a:pt x="1847855" y="1977508"/>
                </a:lnTo>
                <a:lnTo>
                  <a:pt x="1795810" y="1977508"/>
                </a:lnTo>
                <a:lnTo>
                  <a:pt x="1795810" y="2028231"/>
                </a:lnTo>
                <a:cubicBezTo>
                  <a:pt x="1795810" y="2028702"/>
                  <a:pt x="1795691" y="2029114"/>
                  <a:pt x="1795456" y="2029468"/>
                </a:cubicBezTo>
                <a:cubicBezTo>
                  <a:pt x="1795220" y="2029821"/>
                  <a:pt x="1794809" y="2030101"/>
                  <a:pt x="1794219" y="2030307"/>
                </a:cubicBezTo>
                <a:cubicBezTo>
                  <a:pt x="1793630" y="2030514"/>
                  <a:pt x="1792850" y="2030690"/>
                  <a:pt x="1791878" y="2030838"/>
                </a:cubicBezTo>
                <a:cubicBezTo>
                  <a:pt x="1790905" y="2030985"/>
                  <a:pt x="1789683" y="2031059"/>
                  <a:pt x="1788211" y="2031059"/>
                </a:cubicBezTo>
                <a:cubicBezTo>
                  <a:pt x="1786796" y="2031059"/>
                  <a:pt x="1785589" y="2030985"/>
                  <a:pt x="1784588" y="2030838"/>
                </a:cubicBezTo>
                <a:cubicBezTo>
                  <a:pt x="1783586" y="2030690"/>
                  <a:pt x="1782790" y="2030514"/>
                  <a:pt x="1782201" y="2030307"/>
                </a:cubicBezTo>
                <a:cubicBezTo>
                  <a:pt x="1781613" y="2030101"/>
                  <a:pt x="1781200" y="2029821"/>
                  <a:pt x="1780964" y="2029468"/>
                </a:cubicBezTo>
                <a:cubicBezTo>
                  <a:pt x="1780729" y="2029114"/>
                  <a:pt x="1780612" y="2028702"/>
                  <a:pt x="1780612" y="2028231"/>
                </a:cubicBezTo>
                <a:lnTo>
                  <a:pt x="1780612" y="1918479"/>
                </a:lnTo>
                <a:cubicBezTo>
                  <a:pt x="1780612" y="1918008"/>
                  <a:pt x="1780729" y="1917596"/>
                  <a:pt x="1780964" y="1917243"/>
                </a:cubicBezTo>
                <a:cubicBezTo>
                  <a:pt x="1781200" y="1916888"/>
                  <a:pt x="1781613" y="1916609"/>
                  <a:pt x="1782201" y="1916403"/>
                </a:cubicBezTo>
                <a:cubicBezTo>
                  <a:pt x="1782790" y="1916196"/>
                  <a:pt x="1783586" y="1916020"/>
                  <a:pt x="1784588" y="1915873"/>
                </a:cubicBezTo>
                <a:cubicBezTo>
                  <a:pt x="1785589" y="1915725"/>
                  <a:pt x="1786796" y="1915652"/>
                  <a:pt x="1788211" y="1915652"/>
                </a:cubicBezTo>
                <a:close/>
                <a:moveTo>
                  <a:pt x="1537617" y="1915652"/>
                </a:moveTo>
                <a:cubicBezTo>
                  <a:pt x="1539385" y="1915652"/>
                  <a:pt x="1540813" y="1915710"/>
                  <a:pt x="1541903" y="1915828"/>
                </a:cubicBezTo>
                <a:cubicBezTo>
                  <a:pt x="1542993" y="1915947"/>
                  <a:pt x="1543862" y="1916108"/>
                  <a:pt x="1544510" y="1916314"/>
                </a:cubicBezTo>
                <a:cubicBezTo>
                  <a:pt x="1545158" y="1916521"/>
                  <a:pt x="1545644" y="1916816"/>
                  <a:pt x="1545968" y="1917198"/>
                </a:cubicBezTo>
                <a:cubicBezTo>
                  <a:pt x="1546292" y="1917581"/>
                  <a:pt x="1546601" y="1918067"/>
                  <a:pt x="1546895" y="1918656"/>
                </a:cubicBezTo>
                <a:lnTo>
                  <a:pt x="1562713" y="1951529"/>
                </a:lnTo>
                <a:cubicBezTo>
                  <a:pt x="1564181" y="1954651"/>
                  <a:pt x="1565647" y="1957920"/>
                  <a:pt x="1567111" y="1961337"/>
                </a:cubicBezTo>
                <a:cubicBezTo>
                  <a:pt x="1568575" y="1964755"/>
                  <a:pt x="1570069" y="1968200"/>
                  <a:pt x="1571592" y="1971676"/>
                </a:cubicBezTo>
                <a:lnTo>
                  <a:pt x="1571767" y="1971676"/>
                </a:lnTo>
                <a:cubicBezTo>
                  <a:pt x="1573113" y="1968318"/>
                  <a:pt x="1574505" y="1964975"/>
                  <a:pt x="1575940" y="1961646"/>
                </a:cubicBezTo>
                <a:cubicBezTo>
                  <a:pt x="1577375" y="1958318"/>
                  <a:pt x="1578827" y="1955034"/>
                  <a:pt x="1580297" y="1951794"/>
                </a:cubicBezTo>
                <a:lnTo>
                  <a:pt x="1596203" y="1918744"/>
                </a:lnTo>
                <a:cubicBezTo>
                  <a:pt x="1596380" y="1918156"/>
                  <a:pt x="1596630" y="1917655"/>
                  <a:pt x="1596954" y="1917243"/>
                </a:cubicBezTo>
                <a:cubicBezTo>
                  <a:pt x="1597278" y="1916830"/>
                  <a:pt x="1597720" y="1916521"/>
                  <a:pt x="1598279" y="1916314"/>
                </a:cubicBezTo>
                <a:cubicBezTo>
                  <a:pt x="1598839" y="1916108"/>
                  <a:pt x="1599620" y="1915947"/>
                  <a:pt x="1600621" y="1915828"/>
                </a:cubicBezTo>
                <a:cubicBezTo>
                  <a:pt x="1601623" y="1915710"/>
                  <a:pt x="1602889" y="1915652"/>
                  <a:pt x="1604421" y="1915652"/>
                </a:cubicBezTo>
                <a:cubicBezTo>
                  <a:pt x="1606542" y="1915652"/>
                  <a:pt x="1608206" y="1915725"/>
                  <a:pt x="1609414" y="1915873"/>
                </a:cubicBezTo>
                <a:cubicBezTo>
                  <a:pt x="1610621" y="1916020"/>
                  <a:pt x="1611461" y="1916301"/>
                  <a:pt x="1611932" y="1916712"/>
                </a:cubicBezTo>
                <a:cubicBezTo>
                  <a:pt x="1612403" y="1917124"/>
                  <a:pt x="1612565" y="1917714"/>
                  <a:pt x="1612418" y="1918479"/>
                </a:cubicBezTo>
                <a:cubicBezTo>
                  <a:pt x="1612270" y="1919245"/>
                  <a:pt x="1611873" y="1920277"/>
                  <a:pt x="1611225" y="1921572"/>
                </a:cubicBezTo>
                <a:lnTo>
                  <a:pt x="1578883" y="1986080"/>
                </a:lnTo>
                <a:lnTo>
                  <a:pt x="1578883" y="2028231"/>
                </a:lnTo>
                <a:cubicBezTo>
                  <a:pt x="1578883" y="2028702"/>
                  <a:pt x="1578766" y="2029114"/>
                  <a:pt x="1578531" y="2029468"/>
                </a:cubicBezTo>
                <a:cubicBezTo>
                  <a:pt x="1578297" y="2029821"/>
                  <a:pt x="1577887" y="2030101"/>
                  <a:pt x="1577301" y="2030307"/>
                </a:cubicBezTo>
                <a:cubicBezTo>
                  <a:pt x="1576716" y="2030514"/>
                  <a:pt x="1575925" y="2030690"/>
                  <a:pt x="1574930" y="2030838"/>
                </a:cubicBezTo>
                <a:cubicBezTo>
                  <a:pt x="1573934" y="2030985"/>
                  <a:pt x="1572734" y="2031059"/>
                  <a:pt x="1571328" y="2031059"/>
                </a:cubicBezTo>
                <a:cubicBezTo>
                  <a:pt x="1569863" y="2031059"/>
                  <a:pt x="1568648" y="2030985"/>
                  <a:pt x="1567682" y="2030838"/>
                </a:cubicBezTo>
                <a:cubicBezTo>
                  <a:pt x="1566715" y="2030690"/>
                  <a:pt x="1565925" y="2030514"/>
                  <a:pt x="1565310" y="2030307"/>
                </a:cubicBezTo>
                <a:cubicBezTo>
                  <a:pt x="1564694" y="2030101"/>
                  <a:pt x="1564270" y="2029821"/>
                  <a:pt x="1564036" y="2029468"/>
                </a:cubicBezTo>
                <a:cubicBezTo>
                  <a:pt x="1563802" y="2029114"/>
                  <a:pt x="1563684" y="2028702"/>
                  <a:pt x="1563684" y="2028231"/>
                </a:cubicBezTo>
                <a:lnTo>
                  <a:pt x="1563684" y="1986080"/>
                </a:lnTo>
                <a:lnTo>
                  <a:pt x="1531343" y="1921572"/>
                </a:lnTo>
                <a:cubicBezTo>
                  <a:pt x="1530695" y="1920217"/>
                  <a:pt x="1530297" y="1919157"/>
                  <a:pt x="1530150" y="1918391"/>
                </a:cubicBezTo>
                <a:cubicBezTo>
                  <a:pt x="1530003" y="1917625"/>
                  <a:pt x="1530150" y="1917036"/>
                  <a:pt x="1530592" y="1916624"/>
                </a:cubicBezTo>
                <a:cubicBezTo>
                  <a:pt x="1531033" y="1916212"/>
                  <a:pt x="1531829" y="1915947"/>
                  <a:pt x="1532978" y="1915828"/>
                </a:cubicBezTo>
                <a:cubicBezTo>
                  <a:pt x="1534127" y="1915710"/>
                  <a:pt x="1535673" y="1915652"/>
                  <a:pt x="1537617" y="1915652"/>
                </a:cubicBezTo>
                <a:close/>
                <a:moveTo>
                  <a:pt x="1311952" y="1915652"/>
                </a:moveTo>
                <a:cubicBezTo>
                  <a:pt x="1313425" y="1915652"/>
                  <a:pt x="1314648" y="1915725"/>
                  <a:pt x="1315619" y="1915873"/>
                </a:cubicBezTo>
                <a:cubicBezTo>
                  <a:pt x="1316591" y="1916020"/>
                  <a:pt x="1317372" y="1916196"/>
                  <a:pt x="1317961" y="1916403"/>
                </a:cubicBezTo>
                <a:cubicBezTo>
                  <a:pt x="1318551" y="1916609"/>
                  <a:pt x="1318963" y="1916888"/>
                  <a:pt x="1319198" y="1917243"/>
                </a:cubicBezTo>
                <a:cubicBezTo>
                  <a:pt x="1319434" y="1917596"/>
                  <a:pt x="1319552" y="1918008"/>
                  <a:pt x="1319552" y="1918479"/>
                </a:cubicBezTo>
                <a:lnTo>
                  <a:pt x="1319552" y="1964253"/>
                </a:lnTo>
                <a:lnTo>
                  <a:pt x="1371598" y="1964253"/>
                </a:lnTo>
                <a:lnTo>
                  <a:pt x="1371598" y="1918479"/>
                </a:lnTo>
                <a:cubicBezTo>
                  <a:pt x="1371598" y="1918008"/>
                  <a:pt x="1371716" y="1917596"/>
                  <a:pt x="1371952" y="1917243"/>
                </a:cubicBezTo>
                <a:cubicBezTo>
                  <a:pt x="1372187" y="1916888"/>
                  <a:pt x="1372600" y="1916609"/>
                  <a:pt x="1373188" y="1916403"/>
                </a:cubicBezTo>
                <a:cubicBezTo>
                  <a:pt x="1373778" y="1916196"/>
                  <a:pt x="1374544" y="1916020"/>
                  <a:pt x="1375487" y="1915873"/>
                </a:cubicBezTo>
                <a:cubicBezTo>
                  <a:pt x="1376429" y="1915725"/>
                  <a:pt x="1377666" y="1915652"/>
                  <a:pt x="1379198" y="1915652"/>
                </a:cubicBezTo>
                <a:cubicBezTo>
                  <a:pt x="1380612" y="1915652"/>
                  <a:pt x="1381806" y="1915725"/>
                  <a:pt x="1382776" y="1915873"/>
                </a:cubicBezTo>
                <a:cubicBezTo>
                  <a:pt x="1383749" y="1916020"/>
                  <a:pt x="1384529" y="1916196"/>
                  <a:pt x="1385119" y="1916403"/>
                </a:cubicBezTo>
                <a:cubicBezTo>
                  <a:pt x="1385709" y="1916609"/>
                  <a:pt x="1386120" y="1916888"/>
                  <a:pt x="1386357" y="1917243"/>
                </a:cubicBezTo>
                <a:cubicBezTo>
                  <a:pt x="1386592" y="1917596"/>
                  <a:pt x="1386710" y="1918008"/>
                  <a:pt x="1386710" y="1918479"/>
                </a:cubicBezTo>
                <a:lnTo>
                  <a:pt x="1386710" y="2028231"/>
                </a:lnTo>
                <a:cubicBezTo>
                  <a:pt x="1386710" y="2028702"/>
                  <a:pt x="1386592" y="2029114"/>
                  <a:pt x="1386357" y="2029468"/>
                </a:cubicBezTo>
                <a:cubicBezTo>
                  <a:pt x="1386120" y="2029821"/>
                  <a:pt x="1385709" y="2030101"/>
                  <a:pt x="1385119" y="2030307"/>
                </a:cubicBezTo>
                <a:cubicBezTo>
                  <a:pt x="1384529" y="2030514"/>
                  <a:pt x="1383749" y="2030690"/>
                  <a:pt x="1382776" y="2030838"/>
                </a:cubicBezTo>
                <a:cubicBezTo>
                  <a:pt x="1381806" y="2030985"/>
                  <a:pt x="1380612" y="2031059"/>
                  <a:pt x="1379198" y="2031059"/>
                </a:cubicBezTo>
                <a:cubicBezTo>
                  <a:pt x="1377666" y="2031059"/>
                  <a:pt x="1376429" y="2030985"/>
                  <a:pt x="1375487" y="2030838"/>
                </a:cubicBezTo>
                <a:cubicBezTo>
                  <a:pt x="1374544" y="2030690"/>
                  <a:pt x="1373778" y="2030514"/>
                  <a:pt x="1373188" y="2030307"/>
                </a:cubicBezTo>
                <a:cubicBezTo>
                  <a:pt x="1372600" y="2030101"/>
                  <a:pt x="1372187" y="2029821"/>
                  <a:pt x="1371952" y="2029468"/>
                </a:cubicBezTo>
                <a:cubicBezTo>
                  <a:pt x="1371716" y="2029114"/>
                  <a:pt x="1371598" y="2028702"/>
                  <a:pt x="1371598" y="2028231"/>
                </a:cubicBezTo>
                <a:lnTo>
                  <a:pt x="1371598" y="1977508"/>
                </a:lnTo>
                <a:lnTo>
                  <a:pt x="1319552" y="1977508"/>
                </a:lnTo>
                <a:lnTo>
                  <a:pt x="1319552" y="2028231"/>
                </a:lnTo>
                <a:cubicBezTo>
                  <a:pt x="1319552" y="2028702"/>
                  <a:pt x="1319434" y="2029114"/>
                  <a:pt x="1319198" y="2029468"/>
                </a:cubicBezTo>
                <a:cubicBezTo>
                  <a:pt x="1318963" y="2029821"/>
                  <a:pt x="1318551" y="2030101"/>
                  <a:pt x="1317961" y="2030307"/>
                </a:cubicBezTo>
                <a:cubicBezTo>
                  <a:pt x="1317372" y="2030514"/>
                  <a:pt x="1316591" y="2030690"/>
                  <a:pt x="1315619" y="2030838"/>
                </a:cubicBezTo>
                <a:cubicBezTo>
                  <a:pt x="1314648" y="2030985"/>
                  <a:pt x="1313425" y="2031059"/>
                  <a:pt x="1311952" y="2031059"/>
                </a:cubicBezTo>
                <a:cubicBezTo>
                  <a:pt x="1310539" y="2031059"/>
                  <a:pt x="1309331" y="2030985"/>
                  <a:pt x="1308329" y="2030838"/>
                </a:cubicBezTo>
                <a:cubicBezTo>
                  <a:pt x="1307328" y="2030690"/>
                  <a:pt x="1306533" y="2030514"/>
                  <a:pt x="1305944" y="2030307"/>
                </a:cubicBezTo>
                <a:cubicBezTo>
                  <a:pt x="1305354" y="2030101"/>
                  <a:pt x="1304942" y="2029821"/>
                  <a:pt x="1304706" y="2029468"/>
                </a:cubicBezTo>
                <a:cubicBezTo>
                  <a:pt x="1304471" y="2029114"/>
                  <a:pt x="1304353" y="2028702"/>
                  <a:pt x="1304353" y="2028231"/>
                </a:cubicBezTo>
                <a:lnTo>
                  <a:pt x="1304353" y="1918479"/>
                </a:lnTo>
                <a:cubicBezTo>
                  <a:pt x="1304353" y="1918008"/>
                  <a:pt x="1304471" y="1917596"/>
                  <a:pt x="1304706" y="1917243"/>
                </a:cubicBezTo>
                <a:cubicBezTo>
                  <a:pt x="1304942" y="1916888"/>
                  <a:pt x="1305354" y="1916609"/>
                  <a:pt x="1305944" y="1916403"/>
                </a:cubicBezTo>
                <a:cubicBezTo>
                  <a:pt x="1306533" y="1916196"/>
                  <a:pt x="1307328" y="1916020"/>
                  <a:pt x="1308329" y="1915873"/>
                </a:cubicBezTo>
                <a:cubicBezTo>
                  <a:pt x="1309331" y="1915725"/>
                  <a:pt x="1310539" y="1915652"/>
                  <a:pt x="1311952" y="1915652"/>
                </a:cubicBezTo>
                <a:close/>
                <a:moveTo>
                  <a:pt x="1061368" y="1915652"/>
                </a:moveTo>
                <a:cubicBezTo>
                  <a:pt x="1063135" y="1915652"/>
                  <a:pt x="1064564" y="1915710"/>
                  <a:pt x="1065654" y="1915828"/>
                </a:cubicBezTo>
                <a:cubicBezTo>
                  <a:pt x="1066743" y="1915947"/>
                  <a:pt x="1067612" y="1916108"/>
                  <a:pt x="1068260" y="1916314"/>
                </a:cubicBezTo>
                <a:cubicBezTo>
                  <a:pt x="1068908" y="1916521"/>
                  <a:pt x="1069394" y="1916816"/>
                  <a:pt x="1069718" y="1917198"/>
                </a:cubicBezTo>
                <a:cubicBezTo>
                  <a:pt x="1070042" y="1917581"/>
                  <a:pt x="1070351" y="1918067"/>
                  <a:pt x="1070646" y="1918656"/>
                </a:cubicBezTo>
                <a:lnTo>
                  <a:pt x="1086463" y="1951529"/>
                </a:lnTo>
                <a:cubicBezTo>
                  <a:pt x="1087931" y="1954651"/>
                  <a:pt x="1089397" y="1957920"/>
                  <a:pt x="1090862" y="1961337"/>
                </a:cubicBezTo>
                <a:cubicBezTo>
                  <a:pt x="1092325" y="1964755"/>
                  <a:pt x="1093819" y="1968200"/>
                  <a:pt x="1095343" y="1971676"/>
                </a:cubicBezTo>
                <a:lnTo>
                  <a:pt x="1095518" y="1971676"/>
                </a:lnTo>
                <a:cubicBezTo>
                  <a:pt x="1096865" y="1968318"/>
                  <a:pt x="1098256" y="1964975"/>
                  <a:pt x="1099691" y="1961646"/>
                </a:cubicBezTo>
                <a:cubicBezTo>
                  <a:pt x="1101126" y="1958318"/>
                  <a:pt x="1102580" y="1955034"/>
                  <a:pt x="1104050" y="1951794"/>
                </a:cubicBezTo>
                <a:lnTo>
                  <a:pt x="1119956" y="1918744"/>
                </a:lnTo>
                <a:cubicBezTo>
                  <a:pt x="1120134" y="1918156"/>
                  <a:pt x="1120384" y="1917655"/>
                  <a:pt x="1120708" y="1917243"/>
                </a:cubicBezTo>
                <a:cubicBezTo>
                  <a:pt x="1121032" y="1916830"/>
                  <a:pt x="1121475" y="1916521"/>
                  <a:pt x="1122034" y="1916314"/>
                </a:cubicBezTo>
                <a:cubicBezTo>
                  <a:pt x="1122593" y="1916108"/>
                  <a:pt x="1123373" y="1915947"/>
                  <a:pt x="1124375" y="1915828"/>
                </a:cubicBezTo>
                <a:cubicBezTo>
                  <a:pt x="1125378" y="1915710"/>
                  <a:pt x="1126643" y="1915652"/>
                  <a:pt x="1128175" y="1915652"/>
                </a:cubicBezTo>
                <a:cubicBezTo>
                  <a:pt x="1130297" y="1915652"/>
                  <a:pt x="1131960" y="1915725"/>
                  <a:pt x="1133168" y="1915873"/>
                </a:cubicBezTo>
                <a:cubicBezTo>
                  <a:pt x="1134375" y="1916020"/>
                  <a:pt x="1135216" y="1916301"/>
                  <a:pt x="1135686" y="1916712"/>
                </a:cubicBezTo>
                <a:cubicBezTo>
                  <a:pt x="1136157" y="1917124"/>
                  <a:pt x="1136320" y="1917714"/>
                  <a:pt x="1136173" y="1918479"/>
                </a:cubicBezTo>
                <a:cubicBezTo>
                  <a:pt x="1136025" y="1919245"/>
                  <a:pt x="1135628" y="1920277"/>
                  <a:pt x="1134979" y="1921572"/>
                </a:cubicBezTo>
                <a:lnTo>
                  <a:pt x="1102634" y="1986080"/>
                </a:lnTo>
                <a:lnTo>
                  <a:pt x="1102634" y="2028231"/>
                </a:lnTo>
                <a:cubicBezTo>
                  <a:pt x="1102634" y="2028702"/>
                  <a:pt x="1102518" y="2029114"/>
                  <a:pt x="1102284" y="2029468"/>
                </a:cubicBezTo>
                <a:cubicBezTo>
                  <a:pt x="1102050" y="2029821"/>
                  <a:pt x="1101639" y="2030101"/>
                  <a:pt x="1101053" y="2030307"/>
                </a:cubicBezTo>
                <a:cubicBezTo>
                  <a:pt x="1100467" y="2030514"/>
                  <a:pt x="1099677" y="2030690"/>
                  <a:pt x="1098681" y="2030838"/>
                </a:cubicBezTo>
                <a:cubicBezTo>
                  <a:pt x="1097686" y="2030985"/>
                  <a:pt x="1096486" y="2031059"/>
                  <a:pt x="1095080" y="2031059"/>
                </a:cubicBezTo>
                <a:cubicBezTo>
                  <a:pt x="1093615" y="2031059"/>
                  <a:pt x="1092400" y="2030985"/>
                  <a:pt x="1091432" y="2030838"/>
                </a:cubicBezTo>
                <a:cubicBezTo>
                  <a:pt x="1090466" y="2030690"/>
                  <a:pt x="1089675" y="2030514"/>
                  <a:pt x="1089061" y="2030307"/>
                </a:cubicBezTo>
                <a:cubicBezTo>
                  <a:pt x="1088445" y="2030101"/>
                  <a:pt x="1088021" y="2029821"/>
                  <a:pt x="1087787" y="2029468"/>
                </a:cubicBezTo>
                <a:cubicBezTo>
                  <a:pt x="1087552" y="2029114"/>
                  <a:pt x="1087435" y="2028702"/>
                  <a:pt x="1087435" y="2028231"/>
                </a:cubicBezTo>
                <a:lnTo>
                  <a:pt x="1087435" y="1986080"/>
                </a:lnTo>
                <a:lnTo>
                  <a:pt x="1055094" y="1921572"/>
                </a:lnTo>
                <a:cubicBezTo>
                  <a:pt x="1054447" y="1920217"/>
                  <a:pt x="1054049" y="1919157"/>
                  <a:pt x="1053901" y="1918391"/>
                </a:cubicBezTo>
                <a:cubicBezTo>
                  <a:pt x="1053754" y="1917625"/>
                  <a:pt x="1053901" y="1917036"/>
                  <a:pt x="1054343" y="1916624"/>
                </a:cubicBezTo>
                <a:cubicBezTo>
                  <a:pt x="1054786" y="1916212"/>
                  <a:pt x="1055581" y="1915947"/>
                  <a:pt x="1056729" y="1915828"/>
                </a:cubicBezTo>
                <a:cubicBezTo>
                  <a:pt x="1057879" y="1915710"/>
                  <a:pt x="1059424" y="1915652"/>
                  <a:pt x="1061368" y="1915652"/>
                </a:cubicBezTo>
                <a:close/>
                <a:moveTo>
                  <a:pt x="845231" y="1915652"/>
                </a:moveTo>
                <a:cubicBezTo>
                  <a:pt x="846704" y="1915652"/>
                  <a:pt x="847926" y="1915725"/>
                  <a:pt x="848898" y="1915873"/>
                </a:cubicBezTo>
                <a:cubicBezTo>
                  <a:pt x="849870" y="1916020"/>
                  <a:pt x="850651" y="1916196"/>
                  <a:pt x="851240" y="1916403"/>
                </a:cubicBezTo>
                <a:cubicBezTo>
                  <a:pt x="851831" y="1916609"/>
                  <a:pt x="852242" y="1916888"/>
                  <a:pt x="852479" y="1917243"/>
                </a:cubicBezTo>
                <a:cubicBezTo>
                  <a:pt x="852714" y="1917596"/>
                  <a:pt x="852832" y="1918008"/>
                  <a:pt x="852832" y="1918479"/>
                </a:cubicBezTo>
                <a:lnTo>
                  <a:pt x="852832" y="1964253"/>
                </a:lnTo>
                <a:lnTo>
                  <a:pt x="904877" y="1964253"/>
                </a:lnTo>
                <a:lnTo>
                  <a:pt x="904877" y="1918479"/>
                </a:lnTo>
                <a:cubicBezTo>
                  <a:pt x="904877" y="1918008"/>
                  <a:pt x="904995" y="1917596"/>
                  <a:pt x="905231" y="1917243"/>
                </a:cubicBezTo>
                <a:cubicBezTo>
                  <a:pt x="905466" y="1916888"/>
                  <a:pt x="905879" y="1916609"/>
                  <a:pt x="906468" y="1916403"/>
                </a:cubicBezTo>
                <a:cubicBezTo>
                  <a:pt x="907057" y="1916196"/>
                  <a:pt x="907823" y="1916020"/>
                  <a:pt x="908766" y="1915873"/>
                </a:cubicBezTo>
                <a:cubicBezTo>
                  <a:pt x="909708" y="1915725"/>
                  <a:pt x="910945" y="1915652"/>
                  <a:pt x="912477" y="1915652"/>
                </a:cubicBezTo>
                <a:cubicBezTo>
                  <a:pt x="913891" y="1915652"/>
                  <a:pt x="915084" y="1915725"/>
                  <a:pt x="916056" y="1915873"/>
                </a:cubicBezTo>
                <a:cubicBezTo>
                  <a:pt x="917028" y="1916020"/>
                  <a:pt x="917808" y="1916196"/>
                  <a:pt x="918398" y="1916403"/>
                </a:cubicBezTo>
                <a:cubicBezTo>
                  <a:pt x="918986" y="1916609"/>
                  <a:pt x="919399" y="1916888"/>
                  <a:pt x="919635" y="1917243"/>
                </a:cubicBezTo>
                <a:cubicBezTo>
                  <a:pt x="919871" y="1917596"/>
                  <a:pt x="919989" y="1918008"/>
                  <a:pt x="919989" y="1918479"/>
                </a:cubicBezTo>
                <a:lnTo>
                  <a:pt x="919989" y="2028231"/>
                </a:lnTo>
                <a:cubicBezTo>
                  <a:pt x="919989" y="2028702"/>
                  <a:pt x="919871" y="2029114"/>
                  <a:pt x="919635" y="2029468"/>
                </a:cubicBezTo>
                <a:cubicBezTo>
                  <a:pt x="919399" y="2029821"/>
                  <a:pt x="918986" y="2030101"/>
                  <a:pt x="918398" y="2030307"/>
                </a:cubicBezTo>
                <a:cubicBezTo>
                  <a:pt x="917808" y="2030514"/>
                  <a:pt x="917028" y="2030690"/>
                  <a:pt x="916056" y="2030838"/>
                </a:cubicBezTo>
                <a:cubicBezTo>
                  <a:pt x="915084" y="2030985"/>
                  <a:pt x="913891" y="2031059"/>
                  <a:pt x="912477" y="2031059"/>
                </a:cubicBezTo>
                <a:cubicBezTo>
                  <a:pt x="910945" y="2031059"/>
                  <a:pt x="909708" y="2030985"/>
                  <a:pt x="908766" y="2030838"/>
                </a:cubicBezTo>
                <a:cubicBezTo>
                  <a:pt x="907823" y="2030690"/>
                  <a:pt x="907057" y="2030514"/>
                  <a:pt x="906468" y="2030307"/>
                </a:cubicBezTo>
                <a:cubicBezTo>
                  <a:pt x="905879" y="2030101"/>
                  <a:pt x="905466" y="2029821"/>
                  <a:pt x="905231" y="2029468"/>
                </a:cubicBezTo>
                <a:cubicBezTo>
                  <a:pt x="904995" y="2029114"/>
                  <a:pt x="904877" y="2028702"/>
                  <a:pt x="904877" y="2028231"/>
                </a:cubicBezTo>
                <a:lnTo>
                  <a:pt x="904877" y="1977508"/>
                </a:lnTo>
                <a:lnTo>
                  <a:pt x="852832" y="1977508"/>
                </a:lnTo>
                <a:lnTo>
                  <a:pt x="852832" y="2028231"/>
                </a:lnTo>
                <a:cubicBezTo>
                  <a:pt x="852832" y="2028702"/>
                  <a:pt x="852714" y="2029114"/>
                  <a:pt x="852479" y="2029468"/>
                </a:cubicBezTo>
                <a:cubicBezTo>
                  <a:pt x="852242" y="2029821"/>
                  <a:pt x="851831" y="2030101"/>
                  <a:pt x="851240" y="2030307"/>
                </a:cubicBezTo>
                <a:cubicBezTo>
                  <a:pt x="850651" y="2030514"/>
                  <a:pt x="849870" y="2030690"/>
                  <a:pt x="848898" y="2030838"/>
                </a:cubicBezTo>
                <a:cubicBezTo>
                  <a:pt x="847926" y="2030985"/>
                  <a:pt x="846704" y="2031059"/>
                  <a:pt x="845231" y="2031059"/>
                </a:cubicBezTo>
                <a:cubicBezTo>
                  <a:pt x="843816" y="2031059"/>
                  <a:pt x="842610" y="2030985"/>
                  <a:pt x="841608" y="2030838"/>
                </a:cubicBezTo>
                <a:cubicBezTo>
                  <a:pt x="840607" y="2030690"/>
                  <a:pt x="839810" y="2030514"/>
                  <a:pt x="839221" y="2030307"/>
                </a:cubicBezTo>
                <a:cubicBezTo>
                  <a:pt x="838633" y="2030101"/>
                  <a:pt x="838220" y="2029821"/>
                  <a:pt x="837985" y="2029468"/>
                </a:cubicBezTo>
                <a:cubicBezTo>
                  <a:pt x="837749" y="2029114"/>
                  <a:pt x="837631" y="2028702"/>
                  <a:pt x="837631" y="2028231"/>
                </a:cubicBezTo>
                <a:lnTo>
                  <a:pt x="837631" y="1918479"/>
                </a:lnTo>
                <a:cubicBezTo>
                  <a:pt x="837631" y="1918008"/>
                  <a:pt x="837749" y="1917596"/>
                  <a:pt x="837985" y="1917243"/>
                </a:cubicBezTo>
                <a:cubicBezTo>
                  <a:pt x="838220" y="1916888"/>
                  <a:pt x="838633" y="1916609"/>
                  <a:pt x="839221" y="1916403"/>
                </a:cubicBezTo>
                <a:cubicBezTo>
                  <a:pt x="839810" y="1916196"/>
                  <a:pt x="840607" y="1916020"/>
                  <a:pt x="841608" y="1915873"/>
                </a:cubicBezTo>
                <a:cubicBezTo>
                  <a:pt x="842610" y="1915725"/>
                  <a:pt x="843816" y="1915652"/>
                  <a:pt x="845231" y="1915652"/>
                </a:cubicBezTo>
                <a:close/>
                <a:moveTo>
                  <a:pt x="594637" y="1915652"/>
                </a:moveTo>
                <a:cubicBezTo>
                  <a:pt x="596404" y="1915652"/>
                  <a:pt x="597832" y="1915710"/>
                  <a:pt x="598948" y="1915828"/>
                </a:cubicBezTo>
                <a:cubicBezTo>
                  <a:pt x="600038" y="1915947"/>
                  <a:pt x="600908" y="1916108"/>
                  <a:pt x="601556" y="1916314"/>
                </a:cubicBezTo>
                <a:cubicBezTo>
                  <a:pt x="602205" y="1916521"/>
                  <a:pt x="602690" y="1916816"/>
                  <a:pt x="603014" y="1917198"/>
                </a:cubicBezTo>
                <a:cubicBezTo>
                  <a:pt x="603338" y="1917581"/>
                  <a:pt x="603647" y="1918067"/>
                  <a:pt x="603941" y="1918656"/>
                </a:cubicBezTo>
                <a:lnTo>
                  <a:pt x="619759" y="1951529"/>
                </a:lnTo>
                <a:cubicBezTo>
                  <a:pt x="621227" y="1954651"/>
                  <a:pt x="622693" y="1957920"/>
                  <a:pt x="624157" y="1961337"/>
                </a:cubicBezTo>
                <a:cubicBezTo>
                  <a:pt x="625621" y="1964755"/>
                  <a:pt x="627115" y="1968200"/>
                  <a:pt x="628639" y="1971676"/>
                </a:cubicBezTo>
                <a:lnTo>
                  <a:pt x="628814" y="1971676"/>
                </a:lnTo>
                <a:cubicBezTo>
                  <a:pt x="630160" y="1968318"/>
                  <a:pt x="631551" y="1964975"/>
                  <a:pt x="632987" y="1961646"/>
                </a:cubicBezTo>
                <a:cubicBezTo>
                  <a:pt x="634421" y="1958318"/>
                  <a:pt x="635873" y="1955034"/>
                  <a:pt x="637343" y="1951794"/>
                </a:cubicBezTo>
                <a:lnTo>
                  <a:pt x="653251" y="1918744"/>
                </a:lnTo>
                <a:cubicBezTo>
                  <a:pt x="653428" y="1918156"/>
                  <a:pt x="653677" y="1917655"/>
                  <a:pt x="654001" y="1917243"/>
                </a:cubicBezTo>
                <a:cubicBezTo>
                  <a:pt x="654325" y="1916830"/>
                  <a:pt x="654767" y="1916521"/>
                  <a:pt x="655328" y="1916314"/>
                </a:cubicBezTo>
                <a:cubicBezTo>
                  <a:pt x="655887" y="1916108"/>
                  <a:pt x="656666" y="1915947"/>
                  <a:pt x="657669" y="1915828"/>
                </a:cubicBezTo>
                <a:cubicBezTo>
                  <a:pt x="658669" y="1915710"/>
                  <a:pt x="659936" y="1915652"/>
                  <a:pt x="661468" y="1915652"/>
                </a:cubicBezTo>
                <a:cubicBezTo>
                  <a:pt x="663589" y="1915652"/>
                  <a:pt x="665254" y="1915725"/>
                  <a:pt x="666461" y="1915873"/>
                </a:cubicBezTo>
                <a:cubicBezTo>
                  <a:pt x="667668" y="1916020"/>
                  <a:pt x="668508" y="1916301"/>
                  <a:pt x="668979" y="1916712"/>
                </a:cubicBezTo>
                <a:cubicBezTo>
                  <a:pt x="669451" y="1917124"/>
                  <a:pt x="669614" y="1917714"/>
                  <a:pt x="669465" y="1918479"/>
                </a:cubicBezTo>
                <a:cubicBezTo>
                  <a:pt x="669319" y="1919245"/>
                  <a:pt x="668922" y="1920277"/>
                  <a:pt x="668273" y="1921572"/>
                </a:cubicBezTo>
                <a:lnTo>
                  <a:pt x="635931" y="1986080"/>
                </a:lnTo>
                <a:lnTo>
                  <a:pt x="635931" y="2028231"/>
                </a:lnTo>
                <a:cubicBezTo>
                  <a:pt x="635931" y="2028702"/>
                  <a:pt x="635814" y="2029114"/>
                  <a:pt x="635579" y="2029468"/>
                </a:cubicBezTo>
                <a:cubicBezTo>
                  <a:pt x="635344" y="2029821"/>
                  <a:pt x="634935" y="2030101"/>
                  <a:pt x="634350" y="2030307"/>
                </a:cubicBezTo>
                <a:cubicBezTo>
                  <a:pt x="633763" y="2030514"/>
                  <a:pt x="632973" y="2030690"/>
                  <a:pt x="631977" y="2030838"/>
                </a:cubicBezTo>
                <a:cubicBezTo>
                  <a:pt x="630982" y="2030985"/>
                  <a:pt x="629781" y="2031059"/>
                  <a:pt x="628374" y="2031059"/>
                </a:cubicBezTo>
                <a:cubicBezTo>
                  <a:pt x="626910" y="2031059"/>
                  <a:pt x="625695" y="2030985"/>
                  <a:pt x="624728" y="2030838"/>
                </a:cubicBezTo>
                <a:cubicBezTo>
                  <a:pt x="623761" y="2030690"/>
                  <a:pt x="622972" y="2030514"/>
                  <a:pt x="622357" y="2030307"/>
                </a:cubicBezTo>
                <a:cubicBezTo>
                  <a:pt x="621742" y="2030101"/>
                  <a:pt x="621317" y="2029821"/>
                  <a:pt x="621082" y="2029468"/>
                </a:cubicBezTo>
                <a:cubicBezTo>
                  <a:pt x="620849" y="2029114"/>
                  <a:pt x="620732" y="2028702"/>
                  <a:pt x="620732" y="2028231"/>
                </a:cubicBezTo>
                <a:lnTo>
                  <a:pt x="620732" y="1986080"/>
                </a:lnTo>
                <a:lnTo>
                  <a:pt x="588363" y="1921572"/>
                </a:lnTo>
                <a:cubicBezTo>
                  <a:pt x="587715" y="1920217"/>
                  <a:pt x="587317" y="1919157"/>
                  <a:pt x="587170" y="1918391"/>
                </a:cubicBezTo>
                <a:cubicBezTo>
                  <a:pt x="587022" y="1917625"/>
                  <a:pt x="587170" y="1917036"/>
                  <a:pt x="587611" y="1916624"/>
                </a:cubicBezTo>
                <a:cubicBezTo>
                  <a:pt x="588053" y="1916212"/>
                  <a:pt x="588849" y="1915947"/>
                  <a:pt x="589997" y="1915828"/>
                </a:cubicBezTo>
                <a:cubicBezTo>
                  <a:pt x="591146" y="1915710"/>
                  <a:pt x="592692" y="1915652"/>
                  <a:pt x="594637" y="1915652"/>
                </a:cubicBezTo>
                <a:close/>
                <a:moveTo>
                  <a:pt x="368972" y="1915652"/>
                </a:moveTo>
                <a:cubicBezTo>
                  <a:pt x="370445" y="1915652"/>
                  <a:pt x="371667" y="1915725"/>
                  <a:pt x="372639" y="1915873"/>
                </a:cubicBezTo>
                <a:cubicBezTo>
                  <a:pt x="373611" y="1916020"/>
                  <a:pt x="374392" y="1916196"/>
                  <a:pt x="374981" y="1916403"/>
                </a:cubicBezTo>
                <a:cubicBezTo>
                  <a:pt x="375570" y="1916609"/>
                  <a:pt x="375982" y="1916888"/>
                  <a:pt x="376218" y="1917243"/>
                </a:cubicBezTo>
                <a:cubicBezTo>
                  <a:pt x="376453" y="1917596"/>
                  <a:pt x="376571" y="1918008"/>
                  <a:pt x="376571" y="1918479"/>
                </a:cubicBezTo>
                <a:lnTo>
                  <a:pt x="376571" y="1964253"/>
                </a:lnTo>
                <a:lnTo>
                  <a:pt x="428619" y="1964253"/>
                </a:lnTo>
                <a:lnTo>
                  <a:pt x="428619" y="1918479"/>
                </a:lnTo>
                <a:cubicBezTo>
                  <a:pt x="428619" y="1918008"/>
                  <a:pt x="428737" y="1917596"/>
                  <a:pt x="428972" y="1917243"/>
                </a:cubicBezTo>
                <a:cubicBezTo>
                  <a:pt x="429208" y="1916888"/>
                  <a:pt x="429620" y="1916609"/>
                  <a:pt x="430210" y="1916403"/>
                </a:cubicBezTo>
                <a:cubicBezTo>
                  <a:pt x="430799" y="1916196"/>
                  <a:pt x="431564" y="1916020"/>
                  <a:pt x="432507" y="1915873"/>
                </a:cubicBezTo>
                <a:cubicBezTo>
                  <a:pt x="433450" y="1915725"/>
                  <a:pt x="434687" y="1915652"/>
                  <a:pt x="436219" y="1915652"/>
                </a:cubicBezTo>
                <a:cubicBezTo>
                  <a:pt x="437632" y="1915652"/>
                  <a:pt x="438825" y="1915725"/>
                  <a:pt x="439797" y="1915873"/>
                </a:cubicBezTo>
                <a:cubicBezTo>
                  <a:pt x="440769" y="1916020"/>
                  <a:pt x="441550" y="1916196"/>
                  <a:pt x="442139" y="1916403"/>
                </a:cubicBezTo>
                <a:cubicBezTo>
                  <a:pt x="442728" y="1916609"/>
                  <a:pt x="443141" y="1916888"/>
                  <a:pt x="443376" y="1917243"/>
                </a:cubicBezTo>
                <a:cubicBezTo>
                  <a:pt x="443612" y="1917596"/>
                  <a:pt x="443730" y="1918008"/>
                  <a:pt x="443730" y="1918479"/>
                </a:cubicBezTo>
                <a:lnTo>
                  <a:pt x="443730" y="2028231"/>
                </a:lnTo>
                <a:cubicBezTo>
                  <a:pt x="443730" y="2028702"/>
                  <a:pt x="443612" y="2029114"/>
                  <a:pt x="443376" y="2029468"/>
                </a:cubicBezTo>
                <a:cubicBezTo>
                  <a:pt x="443141" y="2029821"/>
                  <a:pt x="442728" y="2030101"/>
                  <a:pt x="442139" y="2030307"/>
                </a:cubicBezTo>
                <a:cubicBezTo>
                  <a:pt x="441550" y="2030514"/>
                  <a:pt x="440769" y="2030690"/>
                  <a:pt x="439797" y="2030838"/>
                </a:cubicBezTo>
                <a:cubicBezTo>
                  <a:pt x="438825" y="2030985"/>
                  <a:pt x="437632" y="2031059"/>
                  <a:pt x="436219" y="2031059"/>
                </a:cubicBezTo>
                <a:cubicBezTo>
                  <a:pt x="434687" y="2031059"/>
                  <a:pt x="433450" y="2030985"/>
                  <a:pt x="432507" y="2030838"/>
                </a:cubicBezTo>
                <a:cubicBezTo>
                  <a:pt x="431564" y="2030690"/>
                  <a:pt x="430799" y="2030514"/>
                  <a:pt x="430210" y="2030307"/>
                </a:cubicBezTo>
                <a:cubicBezTo>
                  <a:pt x="429620" y="2030101"/>
                  <a:pt x="429208" y="2029821"/>
                  <a:pt x="428972" y="2029468"/>
                </a:cubicBezTo>
                <a:cubicBezTo>
                  <a:pt x="428737" y="2029114"/>
                  <a:pt x="428619" y="2028702"/>
                  <a:pt x="428619" y="2028231"/>
                </a:cubicBezTo>
                <a:lnTo>
                  <a:pt x="428619" y="1977508"/>
                </a:lnTo>
                <a:lnTo>
                  <a:pt x="376571" y="1977508"/>
                </a:lnTo>
                <a:lnTo>
                  <a:pt x="376571" y="2028231"/>
                </a:lnTo>
                <a:cubicBezTo>
                  <a:pt x="376571" y="2028702"/>
                  <a:pt x="376453" y="2029114"/>
                  <a:pt x="376218" y="2029468"/>
                </a:cubicBezTo>
                <a:cubicBezTo>
                  <a:pt x="375982" y="2029821"/>
                  <a:pt x="375570" y="2030101"/>
                  <a:pt x="374981" y="2030307"/>
                </a:cubicBezTo>
                <a:cubicBezTo>
                  <a:pt x="374392" y="2030514"/>
                  <a:pt x="373611" y="2030690"/>
                  <a:pt x="372639" y="2030838"/>
                </a:cubicBezTo>
                <a:cubicBezTo>
                  <a:pt x="371667" y="2030985"/>
                  <a:pt x="370445" y="2031059"/>
                  <a:pt x="368972" y="2031059"/>
                </a:cubicBezTo>
                <a:cubicBezTo>
                  <a:pt x="367558" y="2031059"/>
                  <a:pt x="366350" y="2030985"/>
                  <a:pt x="365349" y="2030838"/>
                </a:cubicBezTo>
                <a:cubicBezTo>
                  <a:pt x="364347" y="2030690"/>
                  <a:pt x="363552" y="2030514"/>
                  <a:pt x="362963" y="2030307"/>
                </a:cubicBezTo>
                <a:cubicBezTo>
                  <a:pt x="362374" y="2030101"/>
                  <a:pt x="361962" y="2029821"/>
                  <a:pt x="361726" y="2029468"/>
                </a:cubicBezTo>
                <a:cubicBezTo>
                  <a:pt x="361490" y="2029114"/>
                  <a:pt x="361372" y="2028702"/>
                  <a:pt x="361372" y="2028231"/>
                </a:cubicBezTo>
                <a:lnTo>
                  <a:pt x="361372" y="1918479"/>
                </a:lnTo>
                <a:cubicBezTo>
                  <a:pt x="361372" y="1918008"/>
                  <a:pt x="361490" y="1917596"/>
                  <a:pt x="361726" y="1917243"/>
                </a:cubicBezTo>
                <a:cubicBezTo>
                  <a:pt x="361962" y="1916888"/>
                  <a:pt x="362374" y="1916609"/>
                  <a:pt x="362963" y="1916403"/>
                </a:cubicBezTo>
                <a:cubicBezTo>
                  <a:pt x="363552" y="1916196"/>
                  <a:pt x="364347" y="1916020"/>
                  <a:pt x="365349" y="1915873"/>
                </a:cubicBezTo>
                <a:cubicBezTo>
                  <a:pt x="366350" y="1915725"/>
                  <a:pt x="367558" y="1915652"/>
                  <a:pt x="368972" y="1915652"/>
                </a:cubicBezTo>
                <a:close/>
                <a:moveTo>
                  <a:pt x="118389" y="1915652"/>
                </a:moveTo>
                <a:cubicBezTo>
                  <a:pt x="120156" y="1915652"/>
                  <a:pt x="121585" y="1915710"/>
                  <a:pt x="122675" y="1915828"/>
                </a:cubicBezTo>
                <a:cubicBezTo>
                  <a:pt x="123765" y="1915947"/>
                  <a:pt x="124633" y="1916108"/>
                  <a:pt x="125281" y="1916314"/>
                </a:cubicBezTo>
                <a:cubicBezTo>
                  <a:pt x="125929" y="1916521"/>
                  <a:pt x="126415" y="1916816"/>
                  <a:pt x="126739" y="1917198"/>
                </a:cubicBezTo>
                <a:cubicBezTo>
                  <a:pt x="127063" y="1917581"/>
                  <a:pt x="127373" y="1918067"/>
                  <a:pt x="127667" y="1918656"/>
                </a:cubicBezTo>
                <a:lnTo>
                  <a:pt x="143485" y="1951529"/>
                </a:lnTo>
                <a:cubicBezTo>
                  <a:pt x="144953" y="1954651"/>
                  <a:pt x="146419" y="1957920"/>
                  <a:pt x="147883" y="1961337"/>
                </a:cubicBezTo>
                <a:cubicBezTo>
                  <a:pt x="149347" y="1964755"/>
                  <a:pt x="150841" y="1968200"/>
                  <a:pt x="152365" y="1971676"/>
                </a:cubicBezTo>
                <a:lnTo>
                  <a:pt x="152540" y="1971676"/>
                </a:lnTo>
                <a:cubicBezTo>
                  <a:pt x="153887" y="1968318"/>
                  <a:pt x="155277" y="1964975"/>
                  <a:pt x="156712" y="1961646"/>
                </a:cubicBezTo>
                <a:cubicBezTo>
                  <a:pt x="158147" y="1958318"/>
                  <a:pt x="159600" y="1955034"/>
                  <a:pt x="161070" y="1951794"/>
                </a:cubicBezTo>
                <a:lnTo>
                  <a:pt x="176976" y="1918744"/>
                </a:lnTo>
                <a:cubicBezTo>
                  <a:pt x="177153" y="1918156"/>
                  <a:pt x="177403" y="1917655"/>
                  <a:pt x="177727" y="1917243"/>
                </a:cubicBezTo>
                <a:cubicBezTo>
                  <a:pt x="178051" y="1916830"/>
                  <a:pt x="178493" y="1916521"/>
                  <a:pt x="179052" y="1916314"/>
                </a:cubicBezTo>
                <a:cubicBezTo>
                  <a:pt x="179612" y="1916108"/>
                  <a:pt x="180393" y="1915947"/>
                  <a:pt x="181394" y="1915828"/>
                </a:cubicBezTo>
                <a:cubicBezTo>
                  <a:pt x="182396" y="1915710"/>
                  <a:pt x="183662" y="1915652"/>
                  <a:pt x="185194" y="1915652"/>
                </a:cubicBezTo>
                <a:cubicBezTo>
                  <a:pt x="187315" y="1915652"/>
                  <a:pt x="188979" y="1915725"/>
                  <a:pt x="190186" y="1915873"/>
                </a:cubicBezTo>
                <a:cubicBezTo>
                  <a:pt x="191394" y="1916020"/>
                  <a:pt x="192234" y="1916301"/>
                  <a:pt x="192705" y="1916712"/>
                </a:cubicBezTo>
                <a:cubicBezTo>
                  <a:pt x="193176" y="1917124"/>
                  <a:pt x="193338" y="1917714"/>
                  <a:pt x="193191" y="1918479"/>
                </a:cubicBezTo>
                <a:cubicBezTo>
                  <a:pt x="193044" y="1919245"/>
                  <a:pt x="192646" y="1920277"/>
                  <a:pt x="191998" y="1921572"/>
                </a:cubicBezTo>
                <a:lnTo>
                  <a:pt x="159656" y="1986080"/>
                </a:lnTo>
                <a:lnTo>
                  <a:pt x="159656" y="2028231"/>
                </a:lnTo>
                <a:cubicBezTo>
                  <a:pt x="159656" y="2028702"/>
                  <a:pt x="159539" y="2029114"/>
                  <a:pt x="159305" y="2029468"/>
                </a:cubicBezTo>
                <a:cubicBezTo>
                  <a:pt x="159070" y="2029821"/>
                  <a:pt x="158660" y="2030101"/>
                  <a:pt x="158074" y="2030307"/>
                </a:cubicBezTo>
                <a:cubicBezTo>
                  <a:pt x="157489" y="2030514"/>
                  <a:pt x="156698" y="2030690"/>
                  <a:pt x="155702" y="2030838"/>
                </a:cubicBezTo>
                <a:cubicBezTo>
                  <a:pt x="154707" y="2030985"/>
                  <a:pt x="153506" y="2031059"/>
                  <a:pt x="152101" y="2031059"/>
                </a:cubicBezTo>
                <a:cubicBezTo>
                  <a:pt x="150636" y="2031059"/>
                  <a:pt x="149421" y="2030985"/>
                  <a:pt x="148454" y="2030838"/>
                </a:cubicBezTo>
                <a:cubicBezTo>
                  <a:pt x="147488" y="2030690"/>
                  <a:pt x="146697" y="2030514"/>
                  <a:pt x="146082" y="2030307"/>
                </a:cubicBezTo>
                <a:cubicBezTo>
                  <a:pt x="145467" y="2030101"/>
                  <a:pt x="145043" y="2029821"/>
                  <a:pt x="144808" y="2029468"/>
                </a:cubicBezTo>
                <a:cubicBezTo>
                  <a:pt x="144574" y="2029114"/>
                  <a:pt x="144457" y="2028702"/>
                  <a:pt x="144457" y="2028231"/>
                </a:cubicBezTo>
                <a:lnTo>
                  <a:pt x="144457" y="1986080"/>
                </a:lnTo>
                <a:lnTo>
                  <a:pt x="112115" y="1921572"/>
                </a:lnTo>
                <a:cubicBezTo>
                  <a:pt x="111467" y="1920217"/>
                  <a:pt x="111069" y="1919157"/>
                  <a:pt x="110922" y="1918391"/>
                </a:cubicBezTo>
                <a:cubicBezTo>
                  <a:pt x="110774" y="1917625"/>
                  <a:pt x="110922" y="1917036"/>
                  <a:pt x="111364" y="1916624"/>
                </a:cubicBezTo>
                <a:cubicBezTo>
                  <a:pt x="111806" y="1916212"/>
                  <a:pt x="112601" y="1915947"/>
                  <a:pt x="113750" y="1915828"/>
                </a:cubicBezTo>
                <a:cubicBezTo>
                  <a:pt x="114898" y="1915710"/>
                  <a:pt x="116445" y="1915652"/>
                  <a:pt x="118389" y="1915652"/>
                </a:cubicBezTo>
                <a:close/>
                <a:moveTo>
                  <a:pt x="8524317" y="1914503"/>
                </a:moveTo>
                <a:cubicBezTo>
                  <a:pt x="8526850" y="1914503"/>
                  <a:pt x="8529398" y="1914723"/>
                  <a:pt x="8531960" y="1915166"/>
                </a:cubicBezTo>
                <a:cubicBezTo>
                  <a:pt x="8534523" y="1915607"/>
                  <a:pt x="8536939" y="1916196"/>
                  <a:pt x="8539206" y="1916933"/>
                </a:cubicBezTo>
                <a:cubicBezTo>
                  <a:pt x="8541475" y="1917669"/>
                  <a:pt x="8543492" y="1918494"/>
                  <a:pt x="8545260" y="1919408"/>
                </a:cubicBezTo>
                <a:cubicBezTo>
                  <a:pt x="8547027" y="1920321"/>
                  <a:pt x="8548191" y="1921057"/>
                  <a:pt x="8548750" y="1921617"/>
                </a:cubicBezTo>
                <a:lnTo>
                  <a:pt x="8549744" y="1922809"/>
                </a:lnTo>
                <a:lnTo>
                  <a:pt x="8549744" y="1934254"/>
                </a:lnTo>
                <a:lnTo>
                  <a:pt x="8549369" y="1934871"/>
                </a:lnTo>
                <a:cubicBezTo>
                  <a:pt x="8549045" y="1935137"/>
                  <a:pt x="8548677" y="1935269"/>
                  <a:pt x="8548264" y="1935269"/>
                </a:cubicBezTo>
                <a:cubicBezTo>
                  <a:pt x="8547616" y="1935269"/>
                  <a:pt x="8546600" y="1934857"/>
                  <a:pt x="8545215" y="1934032"/>
                </a:cubicBezTo>
                <a:cubicBezTo>
                  <a:pt x="8543831" y="1933208"/>
                  <a:pt x="8542138" y="1932280"/>
                  <a:pt x="8540134" y="1931249"/>
                </a:cubicBezTo>
                <a:cubicBezTo>
                  <a:pt x="8538132" y="1930218"/>
                  <a:pt x="8535760" y="1929275"/>
                  <a:pt x="8533021" y="1928420"/>
                </a:cubicBezTo>
                <a:cubicBezTo>
                  <a:pt x="8530281" y="1927567"/>
                  <a:pt x="8527204" y="1927140"/>
                  <a:pt x="8523786" y="1927140"/>
                </a:cubicBezTo>
                <a:cubicBezTo>
                  <a:pt x="8520605" y="1927140"/>
                  <a:pt x="8517837" y="1927567"/>
                  <a:pt x="8515480" y="1928420"/>
                </a:cubicBezTo>
                <a:cubicBezTo>
                  <a:pt x="8513124" y="1929275"/>
                  <a:pt x="8511180" y="1930409"/>
                  <a:pt x="8509648" y="1931823"/>
                </a:cubicBezTo>
                <a:cubicBezTo>
                  <a:pt x="8508116" y="1933237"/>
                  <a:pt x="8506968" y="1934915"/>
                  <a:pt x="8506201" y="1936860"/>
                </a:cubicBezTo>
                <a:cubicBezTo>
                  <a:pt x="8505436" y="1938804"/>
                  <a:pt x="8505053" y="1940866"/>
                  <a:pt x="8505053" y="1943045"/>
                </a:cubicBezTo>
                <a:cubicBezTo>
                  <a:pt x="8505053" y="1946227"/>
                  <a:pt x="8505789" y="1948966"/>
                  <a:pt x="8507262" y="1951264"/>
                </a:cubicBezTo>
                <a:cubicBezTo>
                  <a:pt x="8508735" y="1953561"/>
                  <a:pt x="8510694" y="1955594"/>
                  <a:pt x="8513138" y="1957361"/>
                </a:cubicBezTo>
                <a:cubicBezTo>
                  <a:pt x="8515583" y="1959128"/>
                  <a:pt x="8518367" y="1960748"/>
                  <a:pt x="8521489" y="1962221"/>
                </a:cubicBezTo>
                <a:cubicBezTo>
                  <a:pt x="8524611" y="1963694"/>
                  <a:pt x="8527793" y="1965181"/>
                  <a:pt x="8531033" y="1966684"/>
                </a:cubicBezTo>
                <a:cubicBezTo>
                  <a:pt x="8534273" y="1968186"/>
                  <a:pt x="8537454" y="1969835"/>
                  <a:pt x="8540576" y="1971632"/>
                </a:cubicBezTo>
                <a:cubicBezTo>
                  <a:pt x="8543699" y="1973429"/>
                  <a:pt x="8546482" y="1975550"/>
                  <a:pt x="8548927" y="1977995"/>
                </a:cubicBezTo>
                <a:lnTo>
                  <a:pt x="8549744" y="1979190"/>
                </a:lnTo>
                <a:lnTo>
                  <a:pt x="8549744" y="2018463"/>
                </a:lnTo>
                <a:lnTo>
                  <a:pt x="8545922" y="2023415"/>
                </a:lnTo>
                <a:cubicBezTo>
                  <a:pt x="8542417" y="2026331"/>
                  <a:pt x="8538294" y="2028526"/>
                  <a:pt x="8533551" y="2029998"/>
                </a:cubicBezTo>
                <a:cubicBezTo>
                  <a:pt x="8528809" y="2031471"/>
                  <a:pt x="8523698" y="2032207"/>
                  <a:pt x="8518219" y="2032207"/>
                </a:cubicBezTo>
                <a:cubicBezTo>
                  <a:pt x="8514391" y="2032207"/>
                  <a:pt x="8510841" y="2031884"/>
                  <a:pt x="8507571" y="2031236"/>
                </a:cubicBezTo>
                <a:cubicBezTo>
                  <a:pt x="8504302" y="2030587"/>
                  <a:pt x="8501385" y="2029792"/>
                  <a:pt x="8498823" y="2028850"/>
                </a:cubicBezTo>
                <a:cubicBezTo>
                  <a:pt x="8496260" y="2027907"/>
                  <a:pt x="8494110" y="2026935"/>
                  <a:pt x="8492372" y="2025933"/>
                </a:cubicBezTo>
                <a:cubicBezTo>
                  <a:pt x="8490634" y="2024932"/>
                  <a:pt x="8489427" y="2024078"/>
                  <a:pt x="8488749" y="2023371"/>
                </a:cubicBezTo>
                <a:cubicBezTo>
                  <a:pt x="8488072" y="2022664"/>
                  <a:pt x="8487571" y="2021765"/>
                  <a:pt x="8487247" y="2020675"/>
                </a:cubicBezTo>
                <a:cubicBezTo>
                  <a:pt x="8486923" y="2019586"/>
                  <a:pt x="8486761" y="2018128"/>
                  <a:pt x="8486761" y="2016301"/>
                </a:cubicBezTo>
                <a:cubicBezTo>
                  <a:pt x="8486761" y="2015006"/>
                  <a:pt x="8486820" y="2013930"/>
                  <a:pt x="8486938" y="2013076"/>
                </a:cubicBezTo>
                <a:cubicBezTo>
                  <a:pt x="8487056" y="2012222"/>
                  <a:pt x="8487232" y="2011530"/>
                  <a:pt x="8487468" y="2010999"/>
                </a:cubicBezTo>
                <a:cubicBezTo>
                  <a:pt x="8487704" y="2010470"/>
                  <a:pt x="8487998" y="2010101"/>
                  <a:pt x="8488351" y="2009895"/>
                </a:cubicBezTo>
                <a:cubicBezTo>
                  <a:pt x="8488705" y="2009689"/>
                  <a:pt x="8489118" y="2009586"/>
                  <a:pt x="8489589" y="2009586"/>
                </a:cubicBezTo>
                <a:cubicBezTo>
                  <a:pt x="8490413" y="2009586"/>
                  <a:pt x="8491577" y="2010087"/>
                  <a:pt x="8493079" y="2011088"/>
                </a:cubicBezTo>
                <a:cubicBezTo>
                  <a:pt x="8494581" y="2012089"/>
                  <a:pt x="8496511" y="2013179"/>
                  <a:pt x="8498867" y="2014357"/>
                </a:cubicBezTo>
                <a:cubicBezTo>
                  <a:pt x="8501224" y="2015536"/>
                  <a:pt x="8504066" y="2016640"/>
                  <a:pt x="8507394" y="2017671"/>
                </a:cubicBezTo>
                <a:cubicBezTo>
                  <a:pt x="8510723" y="2018702"/>
                  <a:pt x="8514567" y="2019218"/>
                  <a:pt x="8518926" y="2019218"/>
                </a:cubicBezTo>
                <a:cubicBezTo>
                  <a:pt x="8522225" y="2019218"/>
                  <a:pt x="8525245" y="2018775"/>
                  <a:pt x="8527984" y="2017892"/>
                </a:cubicBezTo>
                <a:cubicBezTo>
                  <a:pt x="8530723" y="2017008"/>
                  <a:pt x="8533080" y="2015756"/>
                  <a:pt x="8535053" y="2014137"/>
                </a:cubicBezTo>
                <a:cubicBezTo>
                  <a:pt x="8537027" y="2012517"/>
                  <a:pt x="8538544" y="2010528"/>
                  <a:pt x="8539604" y="2008171"/>
                </a:cubicBezTo>
                <a:cubicBezTo>
                  <a:pt x="8540664" y="2005815"/>
                  <a:pt x="8541195" y="2003135"/>
                  <a:pt x="8541195" y="2000130"/>
                </a:cubicBezTo>
                <a:cubicBezTo>
                  <a:pt x="8541195" y="1996891"/>
                  <a:pt x="8540459" y="1994121"/>
                  <a:pt x="8538986" y="1991824"/>
                </a:cubicBezTo>
                <a:cubicBezTo>
                  <a:pt x="8537513" y="1989526"/>
                  <a:pt x="8535569" y="1987509"/>
                  <a:pt x="8533153" y="1985771"/>
                </a:cubicBezTo>
                <a:cubicBezTo>
                  <a:pt x="8530738" y="1984034"/>
                  <a:pt x="8527984" y="1982442"/>
                  <a:pt x="8524891" y="1980999"/>
                </a:cubicBezTo>
                <a:cubicBezTo>
                  <a:pt x="8521798" y="1979555"/>
                  <a:pt x="8518632" y="1978083"/>
                  <a:pt x="8515392" y="1976580"/>
                </a:cubicBezTo>
                <a:cubicBezTo>
                  <a:pt x="8512152" y="1975078"/>
                  <a:pt x="8509000" y="1973414"/>
                  <a:pt x="8505936" y="1971588"/>
                </a:cubicBezTo>
                <a:cubicBezTo>
                  <a:pt x="8502873" y="1969762"/>
                  <a:pt x="8500134" y="1967611"/>
                  <a:pt x="8497718" y="1965137"/>
                </a:cubicBezTo>
                <a:cubicBezTo>
                  <a:pt x="8495303" y="1962663"/>
                  <a:pt x="8493344" y="1959761"/>
                  <a:pt x="8491842" y="1956433"/>
                </a:cubicBezTo>
                <a:cubicBezTo>
                  <a:pt x="8490340" y="1953105"/>
                  <a:pt x="8489589" y="1949114"/>
                  <a:pt x="8489589" y="1944460"/>
                </a:cubicBezTo>
                <a:cubicBezTo>
                  <a:pt x="8489589" y="1939688"/>
                  <a:pt x="8490458" y="1935431"/>
                  <a:pt x="8492195" y="1931691"/>
                </a:cubicBezTo>
                <a:cubicBezTo>
                  <a:pt x="8493934" y="1927950"/>
                  <a:pt x="8496349" y="1924813"/>
                  <a:pt x="8499441" y="1922279"/>
                </a:cubicBezTo>
                <a:cubicBezTo>
                  <a:pt x="8502534" y="1919746"/>
                  <a:pt x="8506217" y="1917817"/>
                  <a:pt x="8510487" y="1916491"/>
                </a:cubicBezTo>
                <a:cubicBezTo>
                  <a:pt x="8514759" y="1915166"/>
                  <a:pt x="8519368" y="1914503"/>
                  <a:pt x="8524317" y="1914503"/>
                </a:cubicBezTo>
                <a:close/>
                <a:moveTo>
                  <a:pt x="8048067" y="1914503"/>
                </a:moveTo>
                <a:cubicBezTo>
                  <a:pt x="8050600" y="1914503"/>
                  <a:pt x="8053148" y="1914723"/>
                  <a:pt x="8055710" y="1915166"/>
                </a:cubicBezTo>
                <a:cubicBezTo>
                  <a:pt x="8058273" y="1915607"/>
                  <a:pt x="8060689" y="1916196"/>
                  <a:pt x="8062956" y="1916933"/>
                </a:cubicBezTo>
                <a:cubicBezTo>
                  <a:pt x="8065225" y="1917669"/>
                  <a:pt x="8067242" y="1918494"/>
                  <a:pt x="8069010" y="1919408"/>
                </a:cubicBezTo>
                <a:cubicBezTo>
                  <a:pt x="8070777" y="1920321"/>
                  <a:pt x="8071941" y="1921057"/>
                  <a:pt x="8072500" y="1921617"/>
                </a:cubicBezTo>
                <a:cubicBezTo>
                  <a:pt x="8073060" y="1922176"/>
                  <a:pt x="8073428" y="1922618"/>
                  <a:pt x="8073605" y="1922942"/>
                </a:cubicBezTo>
                <a:cubicBezTo>
                  <a:pt x="8073781" y="1923266"/>
                  <a:pt x="8073929" y="1923679"/>
                  <a:pt x="8074046" y="1924179"/>
                </a:cubicBezTo>
                <a:cubicBezTo>
                  <a:pt x="8074164" y="1924681"/>
                  <a:pt x="8074253" y="1925284"/>
                  <a:pt x="8074312" y="1925990"/>
                </a:cubicBezTo>
                <a:cubicBezTo>
                  <a:pt x="8074371" y="1926697"/>
                  <a:pt x="8074400" y="1927610"/>
                  <a:pt x="8074400" y="1928730"/>
                </a:cubicBezTo>
                <a:cubicBezTo>
                  <a:pt x="8074400" y="1929790"/>
                  <a:pt x="8074356" y="1930733"/>
                  <a:pt x="8074267" y="1931558"/>
                </a:cubicBezTo>
                <a:cubicBezTo>
                  <a:pt x="8074179" y="1932383"/>
                  <a:pt x="8074046" y="1933075"/>
                  <a:pt x="8073870" y="1933634"/>
                </a:cubicBezTo>
                <a:cubicBezTo>
                  <a:pt x="8073693" y="1934195"/>
                  <a:pt x="8073443" y="1934606"/>
                  <a:pt x="8073119" y="1934871"/>
                </a:cubicBezTo>
                <a:cubicBezTo>
                  <a:pt x="8072795" y="1935137"/>
                  <a:pt x="8072427" y="1935269"/>
                  <a:pt x="8072014" y="1935269"/>
                </a:cubicBezTo>
                <a:cubicBezTo>
                  <a:pt x="8071366" y="1935269"/>
                  <a:pt x="8070350" y="1934857"/>
                  <a:pt x="8068965" y="1934032"/>
                </a:cubicBezTo>
                <a:cubicBezTo>
                  <a:pt x="8067581" y="1933208"/>
                  <a:pt x="8065888" y="1932280"/>
                  <a:pt x="8063884" y="1931249"/>
                </a:cubicBezTo>
                <a:cubicBezTo>
                  <a:pt x="8061882" y="1930218"/>
                  <a:pt x="8059510" y="1929275"/>
                  <a:pt x="8056771" y="1928420"/>
                </a:cubicBezTo>
                <a:cubicBezTo>
                  <a:pt x="8054031" y="1927567"/>
                  <a:pt x="8050954" y="1927140"/>
                  <a:pt x="8047536" y="1927140"/>
                </a:cubicBezTo>
                <a:cubicBezTo>
                  <a:pt x="8044355" y="1927140"/>
                  <a:pt x="8041587" y="1927567"/>
                  <a:pt x="8039230" y="1928420"/>
                </a:cubicBezTo>
                <a:cubicBezTo>
                  <a:pt x="8036874" y="1929275"/>
                  <a:pt x="8034930" y="1930409"/>
                  <a:pt x="8033398" y="1931823"/>
                </a:cubicBezTo>
                <a:cubicBezTo>
                  <a:pt x="8031866" y="1933237"/>
                  <a:pt x="8030718" y="1934915"/>
                  <a:pt x="8029951" y="1936860"/>
                </a:cubicBezTo>
                <a:cubicBezTo>
                  <a:pt x="8029186" y="1938804"/>
                  <a:pt x="8028803" y="1940866"/>
                  <a:pt x="8028803" y="1943045"/>
                </a:cubicBezTo>
                <a:cubicBezTo>
                  <a:pt x="8028803" y="1946227"/>
                  <a:pt x="8029539" y="1948966"/>
                  <a:pt x="8031012" y="1951264"/>
                </a:cubicBezTo>
                <a:cubicBezTo>
                  <a:pt x="8032485" y="1953561"/>
                  <a:pt x="8034444" y="1955594"/>
                  <a:pt x="8036888" y="1957361"/>
                </a:cubicBezTo>
                <a:cubicBezTo>
                  <a:pt x="8039333" y="1959128"/>
                  <a:pt x="8042117" y="1960748"/>
                  <a:pt x="8045239" y="1962221"/>
                </a:cubicBezTo>
                <a:cubicBezTo>
                  <a:pt x="8048361" y="1963694"/>
                  <a:pt x="8051543" y="1965181"/>
                  <a:pt x="8054783" y="1966684"/>
                </a:cubicBezTo>
                <a:cubicBezTo>
                  <a:pt x="8058023" y="1968186"/>
                  <a:pt x="8061204" y="1969835"/>
                  <a:pt x="8064326" y="1971632"/>
                </a:cubicBezTo>
                <a:cubicBezTo>
                  <a:pt x="8067449" y="1973429"/>
                  <a:pt x="8070232" y="1975550"/>
                  <a:pt x="8072677" y="1977995"/>
                </a:cubicBezTo>
                <a:cubicBezTo>
                  <a:pt x="8075122" y="1980439"/>
                  <a:pt x="8077095" y="1983326"/>
                  <a:pt x="8078597" y="1986655"/>
                </a:cubicBezTo>
                <a:cubicBezTo>
                  <a:pt x="8080100" y="1989983"/>
                  <a:pt x="8080851" y="1993915"/>
                  <a:pt x="8080851" y="1998451"/>
                </a:cubicBezTo>
                <a:cubicBezTo>
                  <a:pt x="8080851" y="2003812"/>
                  <a:pt x="8079864" y="2008584"/>
                  <a:pt x="8077890" y="2012767"/>
                </a:cubicBezTo>
                <a:cubicBezTo>
                  <a:pt x="8075917" y="2016950"/>
                  <a:pt x="8073178" y="2020499"/>
                  <a:pt x="8069672" y="2023415"/>
                </a:cubicBezTo>
                <a:cubicBezTo>
                  <a:pt x="8066167" y="2026331"/>
                  <a:pt x="8062044" y="2028526"/>
                  <a:pt x="8057301" y="2029998"/>
                </a:cubicBezTo>
                <a:cubicBezTo>
                  <a:pt x="8052559" y="2031471"/>
                  <a:pt x="8047448" y="2032207"/>
                  <a:pt x="8041969" y="2032207"/>
                </a:cubicBezTo>
                <a:cubicBezTo>
                  <a:pt x="8038141" y="2032207"/>
                  <a:pt x="8034591" y="2031884"/>
                  <a:pt x="8031321" y="2031236"/>
                </a:cubicBezTo>
                <a:cubicBezTo>
                  <a:pt x="8028052" y="2030587"/>
                  <a:pt x="8025135" y="2029792"/>
                  <a:pt x="8022573" y="2028850"/>
                </a:cubicBezTo>
                <a:cubicBezTo>
                  <a:pt x="8020010" y="2027907"/>
                  <a:pt x="8017860" y="2026935"/>
                  <a:pt x="8016122" y="2025933"/>
                </a:cubicBezTo>
                <a:cubicBezTo>
                  <a:pt x="8014384" y="2024932"/>
                  <a:pt x="8013177" y="2024078"/>
                  <a:pt x="8012499" y="2023371"/>
                </a:cubicBezTo>
                <a:cubicBezTo>
                  <a:pt x="8011822" y="2022664"/>
                  <a:pt x="8011321" y="2021765"/>
                  <a:pt x="8010997" y="2020675"/>
                </a:cubicBezTo>
                <a:cubicBezTo>
                  <a:pt x="8010673" y="2019586"/>
                  <a:pt x="8010511" y="2018128"/>
                  <a:pt x="8010511" y="2016301"/>
                </a:cubicBezTo>
                <a:cubicBezTo>
                  <a:pt x="8010511" y="2015006"/>
                  <a:pt x="8010570" y="2013930"/>
                  <a:pt x="8010688" y="2013076"/>
                </a:cubicBezTo>
                <a:cubicBezTo>
                  <a:pt x="8010806" y="2012222"/>
                  <a:pt x="8010982" y="2011530"/>
                  <a:pt x="8011218" y="2010999"/>
                </a:cubicBezTo>
                <a:cubicBezTo>
                  <a:pt x="8011454" y="2010470"/>
                  <a:pt x="8011748" y="2010101"/>
                  <a:pt x="8012101" y="2009895"/>
                </a:cubicBezTo>
                <a:cubicBezTo>
                  <a:pt x="8012455" y="2009689"/>
                  <a:pt x="8012868" y="2009586"/>
                  <a:pt x="8013339" y="2009586"/>
                </a:cubicBezTo>
                <a:cubicBezTo>
                  <a:pt x="8014163" y="2009586"/>
                  <a:pt x="8015327" y="2010087"/>
                  <a:pt x="8016829" y="2011088"/>
                </a:cubicBezTo>
                <a:cubicBezTo>
                  <a:pt x="8018331" y="2012089"/>
                  <a:pt x="8020261" y="2013179"/>
                  <a:pt x="8022617" y="2014357"/>
                </a:cubicBezTo>
                <a:cubicBezTo>
                  <a:pt x="8024974" y="2015536"/>
                  <a:pt x="8027816" y="2016640"/>
                  <a:pt x="8031144" y="2017671"/>
                </a:cubicBezTo>
                <a:cubicBezTo>
                  <a:pt x="8034473" y="2018702"/>
                  <a:pt x="8038317" y="2019218"/>
                  <a:pt x="8042676" y="2019218"/>
                </a:cubicBezTo>
                <a:cubicBezTo>
                  <a:pt x="8045975" y="2019218"/>
                  <a:pt x="8048995" y="2018775"/>
                  <a:pt x="8051734" y="2017892"/>
                </a:cubicBezTo>
                <a:cubicBezTo>
                  <a:pt x="8054473" y="2017008"/>
                  <a:pt x="8056830" y="2015756"/>
                  <a:pt x="8058803" y="2014137"/>
                </a:cubicBezTo>
                <a:cubicBezTo>
                  <a:pt x="8060777" y="2012517"/>
                  <a:pt x="8062294" y="2010528"/>
                  <a:pt x="8063354" y="2008171"/>
                </a:cubicBezTo>
                <a:cubicBezTo>
                  <a:pt x="8064414" y="2005815"/>
                  <a:pt x="8064945" y="2003135"/>
                  <a:pt x="8064945" y="2000130"/>
                </a:cubicBezTo>
                <a:cubicBezTo>
                  <a:pt x="8064945" y="1996891"/>
                  <a:pt x="8064209" y="1994121"/>
                  <a:pt x="8062736" y="1991824"/>
                </a:cubicBezTo>
                <a:cubicBezTo>
                  <a:pt x="8061263" y="1989526"/>
                  <a:pt x="8059319" y="1987509"/>
                  <a:pt x="8056903" y="1985771"/>
                </a:cubicBezTo>
                <a:cubicBezTo>
                  <a:pt x="8054488" y="1984034"/>
                  <a:pt x="8051734" y="1982442"/>
                  <a:pt x="8048641" y="1980999"/>
                </a:cubicBezTo>
                <a:cubicBezTo>
                  <a:pt x="8045548" y="1979555"/>
                  <a:pt x="8042382" y="1978083"/>
                  <a:pt x="8039142" y="1976580"/>
                </a:cubicBezTo>
                <a:cubicBezTo>
                  <a:pt x="8035902" y="1975078"/>
                  <a:pt x="8032750" y="1973414"/>
                  <a:pt x="8029686" y="1971588"/>
                </a:cubicBezTo>
                <a:cubicBezTo>
                  <a:pt x="8026623" y="1969762"/>
                  <a:pt x="8023884" y="1967611"/>
                  <a:pt x="8021468" y="1965137"/>
                </a:cubicBezTo>
                <a:cubicBezTo>
                  <a:pt x="8019053" y="1962663"/>
                  <a:pt x="8017094" y="1959761"/>
                  <a:pt x="8015592" y="1956433"/>
                </a:cubicBezTo>
                <a:cubicBezTo>
                  <a:pt x="8014090" y="1953105"/>
                  <a:pt x="8013339" y="1949114"/>
                  <a:pt x="8013339" y="1944460"/>
                </a:cubicBezTo>
                <a:cubicBezTo>
                  <a:pt x="8013339" y="1939688"/>
                  <a:pt x="8014208" y="1935431"/>
                  <a:pt x="8015945" y="1931691"/>
                </a:cubicBezTo>
                <a:cubicBezTo>
                  <a:pt x="8017684" y="1927950"/>
                  <a:pt x="8020099" y="1924813"/>
                  <a:pt x="8023191" y="1922279"/>
                </a:cubicBezTo>
                <a:cubicBezTo>
                  <a:pt x="8026284" y="1919746"/>
                  <a:pt x="8029967" y="1917817"/>
                  <a:pt x="8034237" y="1916491"/>
                </a:cubicBezTo>
                <a:cubicBezTo>
                  <a:pt x="8038509" y="1915166"/>
                  <a:pt x="8043118" y="1914503"/>
                  <a:pt x="8048067" y="1914503"/>
                </a:cubicBezTo>
                <a:close/>
                <a:moveTo>
                  <a:pt x="7581342" y="1914503"/>
                </a:moveTo>
                <a:cubicBezTo>
                  <a:pt x="7583875" y="1914503"/>
                  <a:pt x="7586423" y="1914723"/>
                  <a:pt x="7588986" y="1915166"/>
                </a:cubicBezTo>
                <a:cubicBezTo>
                  <a:pt x="7591548" y="1915607"/>
                  <a:pt x="7593964" y="1916196"/>
                  <a:pt x="7596232" y="1916933"/>
                </a:cubicBezTo>
                <a:cubicBezTo>
                  <a:pt x="7598500" y="1917669"/>
                  <a:pt x="7600517" y="1918494"/>
                  <a:pt x="7602285" y="1919408"/>
                </a:cubicBezTo>
                <a:cubicBezTo>
                  <a:pt x="7604052" y="1920321"/>
                  <a:pt x="7605216" y="1921057"/>
                  <a:pt x="7605775" y="1921617"/>
                </a:cubicBezTo>
                <a:cubicBezTo>
                  <a:pt x="7606335" y="1922176"/>
                  <a:pt x="7606703" y="1922618"/>
                  <a:pt x="7606880" y="1922942"/>
                </a:cubicBezTo>
                <a:cubicBezTo>
                  <a:pt x="7607057" y="1923266"/>
                  <a:pt x="7607204" y="1923679"/>
                  <a:pt x="7607322" y="1924179"/>
                </a:cubicBezTo>
                <a:cubicBezTo>
                  <a:pt x="7607440" y="1924681"/>
                  <a:pt x="7607528" y="1925284"/>
                  <a:pt x="7607587" y="1925990"/>
                </a:cubicBezTo>
                <a:cubicBezTo>
                  <a:pt x="7607646" y="1926697"/>
                  <a:pt x="7607675" y="1927610"/>
                  <a:pt x="7607675" y="1928730"/>
                </a:cubicBezTo>
                <a:cubicBezTo>
                  <a:pt x="7607675" y="1929790"/>
                  <a:pt x="7607631" y="1930733"/>
                  <a:pt x="7607543" y="1931558"/>
                </a:cubicBezTo>
                <a:cubicBezTo>
                  <a:pt x="7607454" y="1932383"/>
                  <a:pt x="7607322" y="1933075"/>
                  <a:pt x="7607145" y="1933634"/>
                </a:cubicBezTo>
                <a:cubicBezTo>
                  <a:pt x="7606968" y="1934195"/>
                  <a:pt x="7606718" y="1934606"/>
                  <a:pt x="7606394" y="1934871"/>
                </a:cubicBezTo>
                <a:cubicBezTo>
                  <a:pt x="7606070" y="1935137"/>
                  <a:pt x="7605702" y="1935269"/>
                  <a:pt x="7605289" y="1935269"/>
                </a:cubicBezTo>
                <a:cubicBezTo>
                  <a:pt x="7604642" y="1935269"/>
                  <a:pt x="7603625" y="1934857"/>
                  <a:pt x="7602241" y="1934032"/>
                </a:cubicBezTo>
                <a:cubicBezTo>
                  <a:pt x="7600856" y="1933208"/>
                  <a:pt x="7599163" y="1932280"/>
                  <a:pt x="7597160" y="1931249"/>
                </a:cubicBezTo>
                <a:cubicBezTo>
                  <a:pt x="7595157" y="1930218"/>
                  <a:pt x="7592785" y="1929275"/>
                  <a:pt x="7590046" y="1928420"/>
                </a:cubicBezTo>
                <a:cubicBezTo>
                  <a:pt x="7587307" y="1927567"/>
                  <a:pt x="7584229" y="1927140"/>
                  <a:pt x="7580812" y="1927140"/>
                </a:cubicBezTo>
                <a:cubicBezTo>
                  <a:pt x="7577630" y="1927140"/>
                  <a:pt x="7574862" y="1927567"/>
                  <a:pt x="7572505" y="1928420"/>
                </a:cubicBezTo>
                <a:cubicBezTo>
                  <a:pt x="7570149" y="1929275"/>
                  <a:pt x="7568205" y="1930409"/>
                  <a:pt x="7566673" y="1931823"/>
                </a:cubicBezTo>
                <a:cubicBezTo>
                  <a:pt x="7565142" y="1933237"/>
                  <a:pt x="7563993" y="1934915"/>
                  <a:pt x="7563227" y="1936860"/>
                </a:cubicBezTo>
                <a:cubicBezTo>
                  <a:pt x="7562461" y="1938804"/>
                  <a:pt x="7562078" y="1940866"/>
                  <a:pt x="7562078" y="1943045"/>
                </a:cubicBezTo>
                <a:cubicBezTo>
                  <a:pt x="7562078" y="1946227"/>
                  <a:pt x="7562815" y="1948966"/>
                  <a:pt x="7564287" y="1951264"/>
                </a:cubicBezTo>
                <a:cubicBezTo>
                  <a:pt x="7565760" y="1953561"/>
                  <a:pt x="7567719" y="1955594"/>
                  <a:pt x="7570164" y="1957361"/>
                </a:cubicBezTo>
                <a:cubicBezTo>
                  <a:pt x="7572609" y="1959128"/>
                  <a:pt x="7575392" y="1960748"/>
                  <a:pt x="7578514" y="1962221"/>
                </a:cubicBezTo>
                <a:cubicBezTo>
                  <a:pt x="7581637" y="1963694"/>
                  <a:pt x="7584818" y="1965181"/>
                  <a:pt x="7588058" y="1966684"/>
                </a:cubicBezTo>
                <a:cubicBezTo>
                  <a:pt x="7591298" y="1968186"/>
                  <a:pt x="7594479" y="1969835"/>
                  <a:pt x="7597601" y="1971632"/>
                </a:cubicBezTo>
                <a:cubicBezTo>
                  <a:pt x="7600724" y="1973429"/>
                  <a:pt x="7603507" y="1975550"/>
                  <a:pt x="7605952" y="1977995"/>
                </a:cubicBezTo>
                <a:cubicBezTo>
                  <a:pt x="7608397" y="1980439"/>
                  <a:pt x="7610370" y="1983326"/>
                  <a:pt x="7611873" y="1986655"/>
                </a:cubicBezTo>
                <a:cubicBezTo>
                  <a:pt x="7613375" y="1989983"/>
                  <a:pt x="7614126" y="1993915"/>
                  <a:pt x="7614126" y="1998451"/>
                </a:cubicBezTo>
                <a:cubicBezTo>
                  <a:pt x="7614126" y="2003812"/>
                  <a:pt x="7613139" y="2008584"/>
                  <a:pt x="7611166" y="2012767"/>
                </a:cubicBezTo>
                <a:cubicBezTo>
                  <a:pt x="7609193" y="2016950"/>
                  <a:pt x="7606453" y="2020499"/>
                  <a:pt x="7602948" y="2023415"/>
                </a:cubicBezTo>
                <a:cubicBezTo>
                  <a:pt x="7599443" y="2026331"/>
                  <a:pt x="7595319" y="2028526"/>
                  <a:pt x="7590576" y="2029998"/>
                </a:cubicBezTo>
                <a:cubicBezTo>
                  <a:pt x="7585834" y="2031471"/>
                  <a:pt x="7580723" y="2032207"/>
                  <a:pt x="7575245" y="2032207"/>
                </a:cubicBezTo>
                <a:cubicBezTo>
                  <a:pt x="7571416" y="2032207"/>
                  <a:pt x="7567866" y="2031884"/>
                  <a:pt x="7564596" y="2031236"/>
                </a:cubicBezTo>
                <a:cubicBezTo>
                  <a:pt x="7561327" y="2030587"/>
                  <a:pt x="7558411" y="2029792"/>
                  <a:pt x="7555848" y="2028850"/>
                </a:cubicBezTo>
                <a:cubicBezTo>
                  <a:pt x="7553285" y="2027907"/>
                  <a:pt x="7551136" y="2026935"/>
                  <a:pt x="7549397" y="2025933"/>
                </a:cubicBezTo>
                <a:cubicBezTo>
                  <a:pt x="7547660" y="2024932"/>
                  <a:pt x="7546452" y="2024078"/>
                  <a:pt x="7545774" y="2023371"/>
                </a:cubicBezTo>
                <a:cubicBezTo>
                  <a:pt x="7545097" y="2022664"/>
                  <a:pt x="7544596" y="2021765"/>
                  <a:pt x="7544272" y="2020675"/>
                </a:cubicBezTo>
                <a:cubicBezTo>
                  <a:pt x="7543948" y="2019586"/>
                  <a:pt x="7543786" y="2018128"/>
                  <a:pt x="7543786" y="2016301"/>
                </a:cubicBezTo>
                <a:cubicBezTo>
                  <a:pt x="7543786" y="2015006"/>
                  <a:pt x="7543845" y="2013930"/>
                  <a:pt x="7543963" y="2013076"/>
                </a:cubicBezTo>
                <a:cubicBezTo>
                  <a:pt x="7544081" y="2012222"/>
                  <a:pt x="7544258" y="2011530"/>
                  <a:pt x="7544493" y="2010999"/>
                </a:cubicBezTo>
                <a:cubicBezTo>
                  <a:pt x="7544729" y="2010470"/>
                  <a:pt x="7545023" y="2010101"/>
                  <a:pt x="7545377" y="2009895"/>
                </a:cubicBezTo>
                <a:cubicBezTo>
                  <a:pt x="7545730" y="2009689"/>
                  <a:pt x="7546143" y="2009586"/>
                  <a:pt x="7546614" y="2009586"/>
                </a:cubicBezTo>
                <a:cubicBezTo>
                  <a:pt x="7547439" y="2009586"/>
                  <a:pt x="7548602" y="2010087"/>
                  <a:pt x="7550104" y="2011088"/>
                </a:cubicBezTo>
                <a:cubicBezTo>
                  <a:pt x="7551607" y="2012089"/>
                  <a:pt x="7553536" y="2013179"/>
                  <a:pt x="7555892" y="2014357"/>
                </a:cubicBezTo>
                <a:cubicBezTo>
                  <a:pt x="7558249" y="2015536"/>
                  <a:pt x="7561091" y="2016640"/>
                  <a:pt x="7564420" y="2017671"/>
                </a:cubicBezTo>
                <a:cubicBezTo>
                  <a:pt x="7567749" y="2018702"/>
                  <a:pt x="7571592" y="2019218"/>
                  <a:pt x="7575952" y="2019218"/>
                </a:cubicBezTo>
                <a:cubicBezTo>
                  <a:pt x="7579251" y="2019218"/>
                  <a:pt x="7582270" y="2018775"/>
                  <a:pt x="7585009" y="2017892"/>
                </a:cubicBezTo>
                <a:cubicBezTo>
                  <a:pt x="7587748" y="2017008"/>
                  <a:pt x="7590105" y="2015756"/>
                  <a:pt x="7592078" y="2014137"/>
                </a:cubicBezTo>
                <a:cubicBezTo>
                  <a:pt x="7594052" y="2012517"/>
                  <a:pt x="7595569" y="2010528"/>
                  <a:pt x="7596629" y="2008171"/>
                </a:cubicBezTo>
                <a:cubicBezTo>
                  <a:pt x="7597690" y="2005815"/>
                  <a:pt x="7598220" y="2003135"/>
                  <a:pt x="7598220" y="2000130"/>
                </a:cubicBezTo>
                <a:cubicBezTo>
                  <a:pt x="7598220" y="1996891"/>
                  <a:pt x="7597484" y="1994121"/>
                  <a:pt x="7596011" y="1991824"/>
                </a:cubicBezTo>
                <a:cubicBezTo>
                  <a:pt x="7594538" y="1989526"/>
                  <a:pt x="7592594" y="1987509"/>
                  <a:pt x="7590179" y="1985771"/>
                </a:cubicBezTo>
                <a:cubicBezTo>
                  <a:pt x="7587764" y="1984034"/>
                  <a:pt x="7585009" y="1982442"/>
                  <a:pt x="7581916" y="1980999"/>
                </a:cubicBezTo>
                <a:cubicBezTo>
                  <a:pt x="7578823" y="1979555"/>
                  <a:pt x="7575657" y="1978083"/>
                  <a:pt x="7572417" y="1976580"/>
                </a:cubicBezTo>
                <a:cubicBezTo>
                  <a:pt x="7569177" y="1975078"/>
                  <a:pt x="7566025" y="1973414"/>
                  <a:pt x="7562962" y="1971588"/>
                </a:cubicBezTo>
                <a:cubicBezTo>
                  <a:pt x="7559898" y="1969762"/>
                  <a:pt x="7557159" y="1967611"/>
                  <a:pt x="7554744" y="1965137"/>
                </a:cubicBezTo>
                <a:cubicBezTo>
                  <a:pt x="7552329" y="1962663"/>
                  <a:pt x="7550369" y="1959761"/>
                  <a:pt x="7548867" y="1956433"/>
                </a:cubicBezTo>
                <a:cubicBezTo>
                  <a:pt x="7547365" y="1953105"/>
                  <a:pt x="7546614" y="1949114"/>
                  <a:pt x="7546614" y="1944460"/>
                </a:cubicBezTo>
                <a:cubicBezTo>
                  <a:pt x="7546614" y="1939688"/>
                  <a:pt x="7547483" y="1935431"/>
                  <a:pt x="7549221" y="1931691"/>
                </a:cubicBezTo>
                <a:cubicBezTo>
                  <a:pt x="7550959" y="1927950"/>
                  <a:pt x="7553374" y="1924813"/>
                  <a:pt x="7556467" y="1922279"/>
                </a:cubicBezTo>
                <a:cubicBezTo>
                  <a:pt x="7559560" y="1919746"/>
                  <a:pt x="7563242" y="1917817"/>
                  <a:pt x="7567513" y="1916491"/>
                </a:cubicBezTo>
                <a:cubicBezTo>
                  <a:pt x="7571784" y="1915166"/>
                  <a:pt x="7576393" y="1914503"/>
                  <a:pt x="7581342" y="1914503"/>
                </a:cubicBezTo>
                <a:close/>
                <a:moveTo>
                  <a:pt x="7105092" y="1914503"/>
                </a:moveTo>
                <a:cubicBezTo>
                  <a:pt x="7107625" y="1914503"/>
                  <a:pt x="7110173" y="1914723"/>
                  <a:pt x="7112736" y="1915166"/>
                </a:cubicBezTo>
                <a:cubicBezTo>
                  <a:pt x="7115298" y="1915607"/>
                  <a:pt x="7117714" y="1916196"/>
                  <a:pt x="7119982" y="1916933"/>
                </a:cubicBezTo>
                <a:cubicBezTo>
                  <a:pt x="7122250" y="1917669"/>
                  <a:pt x="7124267" y="1918494"/>
                  <a:pt x="7126035" y="1919408"/>
                </a:cubicBezTo>
                <a:cubicBezTo>
                  <a:pt x="7127802" y="1920321"/>
                  <a:pt x="7128966" y="1921057"/>
                  <a:pt x="7129525" y="1921617"/>
                </a:cubicBezTo>
                <a:cubicBezTo>
                  <a:pt x="7130085" y="1922176"/>
                  <a:pt x="7130453" y="1922618"/>
                  <a:pt x="7130630" y="1922942"/>
                </a:cubicBezTo>
                <a:cubicBezTo>
                  <a:pt x="7130807" y="1923266"/>
                  <a:pt x="7130954" y="1923679"/>
                  <a:pt x="7131072" y="1924179"/>
                </a:cubicBezTo>
                <a:cubicBezTo>
                  <a:pt x="7131190" y="1924681"/>
                  <a:pt x="7131278" y="1925284"/>
                  <a:pt x="7131337" y="1925990"/>
                </a:cubicBezTo>
                <a:cubicBezTo>
                  <a:pt x="7131396" y="1926697"/>
                  <a:pt x="7131425" y="1927610"/>
                  <a:pt x="7131425" y="1928730"/>
                </a:cubicBezTo>
                <a:cubicBezTo>
                  <a:pt x="7131425" y="1929790"/>
                  <a:pt x="7131381" y="1930733"/>
                  <a:pt x="7131293" y="1931558"/>
                </a:cubicBezTo>
                <a:cubicBezTo>
                  <a:pt x="7131204" y="1932383"/>
                  <a:pt x="7131072" y="1933075"/>
                  <a:pt x="7130895" y="1933634"/>
                </a:cubicBezTo>
                <a:cubicBezTo>
                  <a:pt x="7130718" y="1934195"/>
                  <a:pt x="7130468" y="1934606"/>
                  <a:pt x="7130144" y="1934871"/>
                </a:cubicBezTo>
                <a:cubicBezTo>
                  <a:pt x="7129820" y="1935137"/>
                  <a:pt x="7129452" y="1935269"/>
                  <a:pt x="7129039" y="1935269"/>
                </a:cubicBezTo>
                <a:cubicBezTo>
                  <a:pt x="7128392" y="1935269"/>
                  <a:pt x="7127375" y="1934857"/>
                  <a:pt x="7125991" y="1934032"/>
                </a:cubicBezTo>
                <a:cubicBezTo>
                  <a:pt x="7124606" y="1933208"/>
                  <a:pt x="7122913" y="1932280"/>
                  <a:pt x="7120910" y="1931249"/>
                </a:cubicBezTo>
                <a:cubicBezTo>
                  <a:pt x="7118907" y="1930218"/>
                  <a:pt x="7116535" y="1929275"/>
                  <a:pt x="7113796" y="1928420"/>
                </a:cubicBezTo>
                <a:cubicBezTo>
                  <a:pt x="7111057" y="1927567"/>
                  <a:pt x="7107979" y="1927140"/>
                  <a:pt x="7104562" y="1927140"/>
                </a:cubicBezTo>
                <a:cubicBezTo>
                  <a:pt x="7101380" y="1927140"/>
                  <a:pt x="7098612" y="1927567"/>
                  <a:pt x="7096255" y="1928420"/>
                </a:cubicBezTo>
                <a:cubicBezTo>
                  <a:pt x="7093899" y="1929275"/>
                  <a:pt x="7091955" y="1930409"/>
                  <a:pt x="7090423" y="1931823"/>
                </a:cubicBezTo>
                <a:cubicBezTo>
                  <a:pt x="7088892" y="1933237"/>
                  <a:pt x="7087743" y="1934915"/>
                  <a:pt x="7086977" y="1936860"/>
                </a:cubicBezTo>
                <a:cubicBezTo>
                  <a:pt x="7086211" y="1938804"/>
                  <a:pt x="7085828" y="1940866"/>
                  <a:pt x="7085828" y="1943045"/>
                </a:cubicBezTo>
                <a:cubicBezTo>
                  <a:pt x="7085828" y="1946227"/>
                  <a:pt x="7086565" y="1948966"/>
                  <a:pt x="7088037" y="1951264"/>
                </a:cubicBezTo>
                <a:cubicBezTo>
                  <a:pt x="7089510" y="1953561"/>
                  <a:pt x="7091469" y="1955594"/>
                  <a:pt x="7093914" y="1957361"/>
                </a:cubicBezTo>
                <a:cubicBezTo>
                  <a:pt x="7096359" y="1959128"/>
                  <a:pt x="7099142" y="1960748"/>
                  <a:pt x="7102264" y="1962221"/>
                </a:cubicBezTo>
                <a:cubicBezTo>
                  <a:pt x="7105387" y="1963694"/>
                  <a:pt x="7108568" y="1965181"/>
                  <a:pt x="7111808" y="1966684"/>
                </a:cubicBezTo>
                <a:cubicBezTo>
                  <a:pt x="7115048" y="1968186"/>
                  <a:pt x="7118229" y="1969835"/>
                  <a:pt x="7121351" y="1971632"/>
                </a:cubicBezTo>
                <a:cubicBezTo>
                  <a:pt x="7124474" y="1973429"/>
                  <a:pt x="7127257" y="1975550"/>
                  <a:pt x="7129702" y="1977995"/>
                </a:cubicBezTo>
                <a:cubicBezTo>
                  <a:pt x="7132147" y="1980439"/>
                  <a:pt x="7134120" y="1983326"/>
                  <a:pt x="7135623" y="1986655"/>
                </a:cubicBezTo>
                <a:cubicBezTo>
                  <a:pt x="7137125" y="1989983"/>
                  <a:pt x="7137876" y="1993915"/>
                  <a:pt x="7137876" y="1998451"/>
                </a:cubicBezTo>
                <a:cubicBezTo>
                  <a:pt x="7137876" y="2003812"/>
                  <a:pt x="7136889" y="2008584"/>
                  <a:pt x="7134916" y="2012767"/>
                </a:cubicBezTo>
                <a:cubicBezTo>
                  <a:pt x="7132943" y="2016950"/>
                  <a:pt x="7130203" y="2020499"/>
                  <a:pt x="7126698" y="2023415"/>
                </a:cubicBezTo>
                <a:cubicBezTo>
                  <a:pt x="7123193" y="2026331"/>
                  <a:pt x="7119069" y="2028526"/>
                  <a:pt x="7114326" y="2029998"/>
                </a:cubicBezTo>
                <a:cubicBezTo>
                  <a:pt x="7109584" y="2031471"/>
                  <a:pt x="7104473" y="2032207"/>
                  <a:pt x="7098995" y="2032207"/>
                </a:cubicBezTo>
                <a:cubicBezTo>
                  <a:pt x="7095166" y="2032207"/>
                  <a:pt x="7091616" y="2031884"/>
                  <a:pt x="7088346" y="2031236"/>
                </a:cubicBezTo>
                <a:cubicBezTo>
                  <a:pt x="7085077" y="2030587"/>
                  <a:pt x="7082161" y="2029792"/>
                  <a:pt x="7079598" y="2028850"/>
                </a:cubicBezTo>
                <a:cubicBezTo>
                  <a:pt x="7077035" y="2027907"/>
                  <a:pt x="7074886" y="2026935"/>
                  <a:pt x="7073147" y="2025933"/>
                </a:cubicBezTo>
                <a:cubicBezTo>
                  <a:pt x="7071410" y="2024932"/>
                  <a:pt x="7070202" y="2024078"/>
                  <a:pt x="7069524" y="2023371"/>
                </a:cubicBezTo>
                <a:cubicBezTo>
                  <a:pt x="7068847" y="2022664"/>
                  <a:pt x="7068346" y="2021765"/>
                  <a:pt x="7068022" y="2020675"/>
                </a:cubicBezTo>
                <a:cubicBezTo>
                  <a:pt x="7067698" y="2019586"/>
                  <a:pt x="7067536" y="2018128"/>
                  <a:pt x="7067536" y="2016301"/>
                </a:cubicBezTo>
                <a:cubicBezTo>
                  <a:pt x="7067536" y="2015006"/>
                  <a:pt x="7067595" y="2013930"/>
                  <a:pt x="7067713" y="2013076"/>
                </a:cubicBezTo>
                <a:cubicBezTo>
                  <a:pt x="7067831" y="2012222"/>
                  <a:pt x="7068008" y="2011530"/>
                  <a:pt x="7068243" y="2010999"/>
                </a:cubicBezTo>
                <a:cubicBezTo>
                  <a:pt x="7068479" y="2010470"/>
                  <a:pt x="7068773" y="2010101"/>
                  <a:pt x="7069127" y="2009895"/>
                </a:cubicBezTo>
                <a:cubicBezTo>
                  <a:pt x="7069480" y="2009689"/>
                  <a:pt x="7069893" y="2009586"/>
                  <a:pt x="7070364" y="2009586"/>
                </a:cubicBezTo>
                <a:cubicBezTo>
                  <a:pt x="7071189" y="2009586"/>
                  <a:pt x="7072352" y="2010087"/>
                  <a:pt x="7073854" y="2011088"/>
                </a:cubicBezTo>
                <a:cubicBezTo>
                  <a:pt x="7075357" y="2012089"/>
                  <a:pt x="7077286" y="2013179"/>
                  <a:pt x="7079642" y="2014357"/>
                </a:cubicBezTo>
                <a:cubicBezTo>
                  <a:pt x="7081999" y="2015536"/>
                  <a:pt x="7084841" y="2016640"/>
                  <a:pt x="7088170" y="2017671"/>
                </a:cubicBezTo>
                <a:cubicBezTo>
                  <a:pt x="7091499" y="2018702"/>
                  <a:pt x="7095342" y="2019218"/>
                  <a:pt x="7099702" y="2019218"/>
                </a:cubicBezTo>
                <a:cubicBezTo>
                  <a:pt x="7103001" y="2019218"/>
                  <a:pt x="7106020" y="2018775"/>
                  <a:pt x="7108759" y="2017892"/>
                </a:cubicBezTo>
                <a:cubicBezTo>
                  <a:pt x="7111498" y="2017008"/>
                  <a:pt x="7113855" y="2015756"/>
                  <a:pt x="7115828" y="2014137"/>
                </a:cubicBezTo>
                <a:cubicBezTo>
                  <a:pt x="7117802" y="2012517"/>
                  <a:pt x="7119319" y="2010528"/>
                  <a:pt x="7120379" y="2008171"/>
                </a:cubicBezTo>
                <a:cubicBezTo>
                  <a:pt x="7121440" y="2005815"/>
                  <a:pt x="7121970" y="2003135"/>
                  <a:pt x="7121970" y="2000130"/>
                </a:cubicBezTo>
                <a:cubicBezTo>
                  <a:pt x="7121970" y="1996891"/>
                  <a:pt x="7121234" y="1994121"/>
                  <a:pt x="7119761" y="1991824"/>
                </a:cubicBezTo>
                <a:cubicBezTo>
                  <a:pt x="7118288" y="1989526"/>
                  <a:pt x="7116344" y="1987509"/>
                  <a:pt x="7113929" y="1985771"/>
                </a:cubicBezTo>
                <a:cubicBezTo>
                  <a:pt x="7111514" y="1984034"/>
                  <a:pt x="7108759" y="1982442"/>
                  <a:pt x="7105666" y="1980999"/>
                </a:cubicBezTo>
                <a:cubicBezTo>
                  <a:pt x="7102573" y="1979555"/>
                  <a:pt x="7099407" y="1978083"/>
                  <a:pt x="7096167" y="1976580"/>
                </a:cubicBezTo>
                <a:cubicBezTo>
                  <a:pt x="7092927" y="1975078"/>
                  <a:pt x="7089775" y="1973414"/>
                  <a:pt x="7086712" y="1971588"/>
                </a:cubicBezTo>
                <a:cubicBezTo>
                  <a:pt x="7083648" y="1969762"/>
                  <a:pt x="7080909" y="1967611"/>
                  <a:pt x="7078494" y="1965137"/>
                </a:cubicBezTo>
                <a:cubicBezTo>
                  <a:pt x="7076079" y="1962663"/>
                  <a:pt x="7074119" y="1959761"/>
                  <a:pt x="7072617" y="1956433"/>
                </a:cubicBezTo>
                <a:cubicBezTo>
                  <a:pt x="7071115" y="1953105"/>
                  <a:pt x="7070364" y="1949114"/>
                  <a:pt x="7070364" y="1944460"/>
                </a:cubicBezTo>
                <a:cubicBezTo>
                  <a:pt x="7070364" y="1939688"/>
                  <a:pt x="7071233" y="1935431"/>
                  <a:pt x="7072971" y="1931691"/>
                </a:cubicBezTo>
                <a:cubicBezTo>
                  <a:pt x="7074709" y="1927950"/>
                  <a:pt x="7077124" y="1924813"/>
                  <a:pt x="7080217" y="1922279"/>
                </a:cubicBezTo>
                <a:cubicBezTo>
                  <a:pt x="7083310" y="1919746"/>
                  <a:pt x="7086992" y="1917817"/>
                  <a:pt x="7091263" y="1916491"/>
                </a:cubicBezTo>
                <a:cubicBezTo>
                  <a:pt x="7095534" y="1915166"/>
                  <a:pt x="7100143" y="1914503"/>
                  <a:pt x="7105092" y="1914503"/>
                </a:cubicBezTo>
                <a:close/>
                <a:moveTo>
                  <a:pt x="6638367" y="1914503"/>
                </a:moveTo>
                <a:cubicBezTo>
                  <a:pt x="6640900" y="1914503"/>
                  <a:pt x="6643448" y="1914723"/>
                  <a:pt x="6646011" y="1915166"/>
                </a:cubicBezTo>
                <a:cubicBezTo>
                  <a:pt x="6648573" y="1915607"/>
                  <a:pt x="6650989" y="1916196"/>
                  <a:pt x="6653257" y="1916933"/>
                </a:cubicBezTo>
                <a:cubicBezTo>
                  <a:pt x="6655525" y="1917669"/>
                  <a:pt x="6657542" y="1918494"/>
                  <a:pt x="6659310" y="1919408"/>
                </a:cubicBezTo>
                <a:cubicBezTo>
                  <a:pt x="6661077" y="1920321"/>
                  <a:pt x="6662241" y="1921057"/>
                  <a:pt x="6662800" y="1921617"/>
                </a:cubicBezTo>
                <a:cubicBezTo>
                  <a:pt x="6663360" y="1922176"/>
                  <a:pt x="6663728" y="1922618"/>
                  <a:pt x="6663905" y="1922942"/>
                </a:cubicBezTo>
                <a:cubicBezTo>
                  <a:pt x="6664082" y="1923266"/>
                  <a:pt x="6664229" y="1923679"/>
                  <a:pt x="6664347" y="1924179"/>
                </a:cubicBezTo>
                <a:cubicBezTo>
                  <a:pt x="6664465" y="1924681"/>
                  <a:pt x="6664553" y="1925284"/>
                  <a:pt x="6664612" y="1925990"/>
                </a:cubicBezTo>
                <a:cubicBezTo>
                  <a:pt x="6664671" y="1926697"/>
                  <a:pt x="6664700" y="1927610"/>
                  <a:pt x="6664700" y="1928730"/>
                </a:cubicBezTo>
                <a:cubicBezTo>
                  <a:pt x="6664700" y="1929790"/>
                  <a:pt x="6664656" y="1930733"/>
                  <a:pt x="6664568" y="1931558"/>
                </a:cubicBezTo>
                <a:cubicBezTo>
                  <a:pt x="6664479" y="1932383"/>
                  <a:pt x="6664347" y="1933075"/>
                  <a:pt x="6664170" y="1933634"/>
                </a:cubicBezTo>
                <a:cubicBezTo>
                  <a:pt x="6663993" y="1934195"/>
                  <a:pt x="6663743" y="1934606"/>
                  <a:pt x="6663419" y="1934871"/>
                </a:cubicBezTo>
                <a:cubicBezTo>
                  <a:pt x="6663095" y="1935137"/>
                  <a:pt x="6662727" y="1935269"/>
                  <a:pt x="6662314" y="1935269"/>
                </a:cubicBezTo>
                <a:cubicBezTo>
                  <a:pt x="6661667" y="1935269"/>
                  <a:pt x="6660650" y="1934857"/>
                  <a:pt x="6659266" y="1934032"/>
                </a:cubicBezTo>
                <a:cubicBezTo>
                  <a:pt x="6657881" y="1933208"/>
                  <a:pt x="6656188" y="1932280"/>
                  <a:pt x="6654185" y="1931249"/>
                </a:cubicBezTo>
                <a:cubicBezTo>
                  <a:pt x="6652182" y="1930218"/>
                  <a:pt x="6649810" y="1929275"/>
                  <a:pt x="6647071" y="1928420"/>
                </a:cubicBezTo>
                <a:cubicBezTo>
                  <a:pt x="6644332" y="1927567"/>
                  <a:pt x="6641254" y="1927140"/>
                  <a:pt x="6637837" y="1927140"/>
                </a:cubicBezTo>
                <a:cubicBezTo>
                  <a:pt x="6634655" y="1927140"/>
                  <a:pt x="6631887" y="1927567"/>
                  <a:pt x="6629530" y="1928420"/>
                </a:cubicBezTo>
                <a:cubicBezTo>
                  <a:pt x="6627174" y="1929275"/>
                  <a:pt x="6625230" y="1930409"/>
                  <a:pt x="6623698" y="1931823"/>
                </a:cubicBezTo>
                <a:cubicBezTo>
                  <a:pt x="6622167" y="1933237"/>
                  <a:pt x="6621018" y="1934915"/>
                  <a:pt x="6620252" y="1936860"/>
                </a:cubicBezTo>
                <a:cubicBezTo>
                  <a:pt x="6619486" y="1938804"/>
                  <a:pt x="6619103" y="1940866"/>
                  <a:pt x="6619103" y="1943045"/>
                </a:cubicBezTo>
                <a:cubicBezTo>
                  <a:pt x="6619103" y="1946227"/>
                  <a:pt x="6619840" y="1948966"/>
                  <a:pt x="6621312" y="1951264"/>
                </a:cubicBezTo>
                <a:cubicBezTo>
                  <a:pt x="6622785" y="1953561"/>
                  <a:pt x="6624744" y="1955594"/>
                  <a:pt x="6627189" y="1957361"/>
                </a:cubicBezTo>
                <a:cubicBezTo>
                  <a:pt x="6629634" y="1959128"/>
                  <a:pt x="6632417" y="1960748"/>
                  <a:pt x="6635539" y="1962221"/>
                </a:cubicBezTo>
                <a:cubicBezTo>
                  <a:pt x="6638662" y="1963694"/>
                  <a:pt x="6641843" y="1965181"/>
                  <a:pt x="6645083" y="1966684"/>
                </a:cubicBezTo>
                <a:cubicBezTo>
                  <a:pt x="6648323" y="1968186"/>
                  <a:pt x="6651504" y="1969835"/>
                  <a:pt x="6654626" y="1971632"/>
                </a:cubicBezTo>
                <a:cubicBezTo>
                  <a:pt x="6657749" y="1973429"/>
                  <a:pt x="6660532" y="1975550"/>
                  <a:pt x="6662977" y="1977995"/>
                </a:cubicBezTo>
                <a:cubicBezTo>
                  <a:pt x="6665422" y="1980439"/>
                  <a:pt x="6667395" y="1983326"/>
                  <a:pt x="6668898" y="1986655"/>
                </a:cubicBezTo>
                <a:cubicBezTo>
                  <a:pt x="6670400" y="1989983"/>
                  <a:pt x="6671151" y="1993915"/>
                  <a:pt x="6671151" y="1998451"/>
                </a:cubicBezTo>
                <a:cubicBezTo>
                  <a:pt x="6671151" y="2003812"/>
                  <a:pt x="6670164" y="2008584"/>
                  <a:pt x="6668191" y="2012767"/>
                </a:cubicBezTo>
                <a:cubicBezTo>
                  <a:pt x="6666218" y="2016950"/>
                  <a:pt x="6663478" y="2020499"/>
                  <a:pt x="6659973" y="2023415"/>
                </a:cubicBezTo>
                <a:cubicBezTo>
                  <a:pt x="6656468" y="2026331"/>
                  <a:pt x="6652344" y="2028526"/>
                  <a:pt x="6647601" y="2029998"/>
                </a:cubicBezTo>
                <a:cubicBezTo>
                  <a:pt x="6642859" y="2031471"/>
                  <a:pt x="6637748" y="2032207"/>
                  <a:pt x="6632270" y="2032207"/>
                </a:cubicBezTo>
                <a:cubicBezTo>
                  <a:pt x="6628441" y="2032207"/>
                  <a:pt x="6624891" y="2031884"/>
                  <a:pt x="6621621" y="2031236"/>
                </a:cubicBezTo>
                <a:cubicBezTo>
                  <a:pt x="6618352" y="2030587"/>
                  <a:pt x="6615436" y="2029792"/>
                  <a:pt x="6612873" y="2028850"/>
                </a:cubicBezTo>
                <a:cubicBezTo>
                  <a:pt x="6610310" y="2027907"/>
                  <a:pt x="6608161" y="2026935"/>
                  <a:pt x="6606422" y="2025933"/>
                </a:cubicBezTo>
                <a:cubicBezTo>
                  <a:pt x="6604685" y="2024932"/>
                  <a:pt x="6603477" y="2024078"/>
                  <a:pt x="6602799" y="2023371"/>
                </a:cubicBezTo>
                <a:cubicBezTo>
                  <a:pt x="6602122" y="2022664"/>
                  <a:pt x="6601621" y="2021765"/>
                  <a:pt x="6601297" y="2020675"/>
                </a:cubicBezTo>
                <a:cubicBezTo>
                  <a:pt x="6600973" y="2019586"/>
                  <a:pt x="6600811" y="2018128"/>
                  <a:pt x="6600811" y="2016301"/>
                </a:cubicBezTo>
                <a:cubicBezTo>
                  <a:pt x="6600811" y="2015006"/>
                  <a:pt x="6600870" y="2013930"/>
                  <a:pt x="6600988" y="2013076"/>
                </a:cubicBezTo>
                <a:cubicBezTo>
                  <a:pt x="6601106" y="2012222"/>
                  <a:pt x="6601283" y="2011530"/>
                  <a:pt x="6601518" y="2010999"/>
                </a:cubicBezTo>
                <a:cubicBezTo>
                  <a:pt x="6601754" y="2010470"/>
                  <a:pt x="6602048" y="2010101"/>
                  <a:pt x="6602402" y="2009895"/>
                </a:cubicBezTo>
                <a:cubicBezTo>
                  <a:pt x="6602755" y="2009689"/>
                  <a:pt x="6603168" y="2009586"/>
                  <a:pt x="6603639" y="2009586"/>
                </a:cubicBezTo>
                <a:cubicBezTo>
                  <a:pt x="6604464" y="2009586"/>
                  <a:pt x="6605627" y="2010087"/>
                  <a:pt x="6607129" y="2011088"/>
                </a:cubicBezTo>
                <a:cubicBezTo>
                  <a:pt x="6608632" y="2012089"/>
                  <a:pt x="6610561" y="2013179"/>
                  <a:pt x="6612917" y="2014357"/>
                </a:cubicBezTo>
                <a:cubicBezTo>
                  <a:pt x="6615274" y="2015536"/>
                  <a:pt x="6618116" y="2016640"/>
                  <a:pt x="6621445" y="2017671"/>
                </a:cubicBezTo>
                <a:cubicBezTo>
                  <a:pt x="6624774" y="2018702"/>
                  <a:pt x="6628617" y="2019218"/>
                  <a:pt x="6632977" y="2019218"/>
                </a:cubicBezTo>
                <a:cubicBezTo>
                  <a:pt x="6636276" y="2019218"/>
                  <a:pt x="6639295" y="2018775"/>
                  <a:pt x="6642034" y="2017892"/>
                </a:cubicBezTo>
                <a:cubicBezTo>
                  <a:pt x="6644773" y="2017008"/>
                  <a:pt x="6647130" y="2015756"/>
                  <a:pt x="6649103" y="2014137"/>
                </a:cubicBezTo>
                <a:cubicBezTo>
                  <a:pt x="6651077" y="2012517"/>
                  <a:pt x="6652594" y="2010528"/>
                  <a:pt x="6653654" y="2008171"/>
                </a:cubicBezTo>
                <a:cubicBezTo>
                  <a:pt x="6654715" y="2005815"/>
                  <a:pt x="6655245" y="2003135"/>
                  <a:pt x="6655245" y="2000130"/>
                </a:cubicBezTo>
                <a:cubicBezTo>
                  <a:pt x="6655245" y="1996891"/>
                  <a:pt x="6654509" y="1994121"/>
                  <a:pt x="6653036" y="1991824"/>
                </a:cubicBezTo>
                <a:cubicBezTo>
                  <a:pt x="6651563" y="1989526"/>
                  <a:pt x="6649619" y="1987509"/>
                  <a:pt x="6647204" y="1985771"/>
                </a:cubicBezTo>
                <a:cubicBezTo>
                  <a:pt x="6644789" y="1984034"/>
                  <a:pt x="6642034" y="1982442"/>
                  <a:pt x="6638941" y="1980999"/>
                </a:cubicBezTo>
                <a:cubicBezTo>
                  <a:pt x="6635848" y="1979555"/>
                  <a:pt x="6632682" y="1978083"/>
                  <a:pt x="6629442" y="1976580"/>
                </a:cubicBezTo>
                <a:cubicBezTo>
                  <a:pt x="6626202" y="1975078"/>
                  <a:pt x="6623050" y="1973414"/>
                  <a:pt x="6619987" y="1971588"/>
                </a:cubicBezTo>
                <a:cubicBezTo>
                  <a:pt x="6616923" y="1969762"/>
                  <a:pt x="6614184" y="1967611"/>
                  <a:pt x="6611769" y="1965137"/>
                </a:cubicBezTo>
                <a:cubicBezTo>
                  <a:pt x="6609354" y="1962663"/>
                  <a:pt x="6607394" y="1959761"/>
                  <a:pt x="6605892" y="1956433"/>
                </a:cubicBezTo>
                <a:cubicBezTo>
                  <a:pt x="6604390" y="1953105"/>
                  <a:pt x="6603639" y="1949114"/>
                  <a:pt x="6603639" y="1944460"/>
                </a:cubicBezTo>
                <a:cubicBezTo>
                  <a:pt x="6603639" y="1939688"/>
                  <a:pt x="6604508" y="1935431"/>
                  <a:pt x="6606246" y="1931691"/>
                </a:cubicBezTo>
                <a:cubicBezTo>
                  <a:pt x="6607984" y="1927950"/>
                  <a:pt x="6610399" y="1924813"/>
                  <a:pt x="6613492" y="1922279"/>
                </a:cubicBezTo>
                <a:cubicBezTo>
                  <a:pt x="6616585" y="1919746"/>
                  <a:pt x="6620267" y="1917817"/>
                  <a:pt x="6624538" y="1916491"/>
                </a:cubicBezTo>
                <a:cubicBezTo>
                  <a:pt x="6628809" y="1915166"/>
                  <a:pt x="6633418" y="1914503"/>
                  <a:pt x="6638367" y="1914503"/>
                </a:cubicBezTo>
                <a:close/>
                <a:moveTo>
                  <a:pt x="6162117" y="1914503"/>
                </a:moveTo>
                <a:cubicBezTo>
                  <a:pt x="6164650" y="1914503"/>
                  <a:pt x="6167198" y="1914723"/>
                  <a:pt x="6169761" y="1915166"/>
                </a:cubicBezTo>
                <a:cubicBezTo>
                  <a:pt x="6172323" y="1915607"/>
                  <a:pt x="6174739" y="1916196"/>
                  <a:pt x="6177007" y="1916933"/>
                </a:cubicBezTo>
                <a:cubicBezTo>
                  <a:pt x="6179275" y="1917669"/>
                  <a:pt x="6181292" y="1918494"/>
                  <a:pt x="6183060" y="1919408"/>
                </a:cubicBezTo>
                <a:cubicBezTo>
                  <a:pt x="6184827" y="1920321"/>
                  <a:pt x="6185991" y="1921057"/>
                  <a:pt x="6186550" y="1921617"/>
                </a:cubicBezTo>
                <a:cubicBezTo>
                  <a:pt x="6187110" y="1922176"/>
                  <a:pt x="6187478" y="1922618"/>
                  <a:pt x="6187655" y="1922942"/>
                </a:cubicBezTo>
                <a:cubicBezTo>
                  <a:pt x="6187832" y="1923266"/>
                  <a:pt x="6187979" y="1923679"/>
                  <a:pt x="6188097" y="1924179"/>
                </a:cubicBezTo>
                <a:cubicBezTo>
                  <a:pt x="6188215" y="1924681"/>
                  <a:pt x="6188303" y="1925284"/>
                  <a:pt x="6188362" y="1925990"/>
                </a:cubicBezTo>
                <a:cubicBezTo>
                  <a:pt x="6188421" y="1926697"/>
                  <a:pt x="6188450" y="1927610"/>
                  <a:pt x="6188450" y="1928730"/>
                </a:cubicBezTo>
                <a:cubicBezTo>
                  <a:pt x="6188450" y="1929790"/>
                  <a:pt x="6188406" y="1930733"/>
                  <a:pt x="6188318" y="1931558"/>
                </a:cubicBezTo>
                <a:cubicBezTo>
                  <a:pt x="6188229" y="1932383"/>
                  <a:pt x="6188097" y="1933075"/>
                  <a:pt x="6187920" y="1933634"/>
                </a:cubicBezTo>
                <a:cubicBezTo>
                  <a:pt x="6187743" y="1934195"/>
                  <a:pt x="6187493" y="1934606"/>
                  <a:pt x="6187169" y="1934871"/>
                </a:cubicBezTo>
                <a:cubicBezTo>
                  <a:pt x="6186845" y="1935137"/>
                  <a:pt x="6186477" y="1935269"/>
                  <a:pt x="6186064" y="1935269"/>
                </a:cubicBezTo>
                <a:cubicBezTo>
                  <a:pt x="6185417" y="1935269"/>
                  <a:pt x="6184400" y="1934857"/>
                  <a:pt x="6183016" y="1934032"/>
                </a:cubicBezTo>
                <a:cubicBezTo>
                  <a:pt x="6181631" y="1933208"/>
                  <a:pt x="6179938" y="1932280"/>
                  <a:pt x="6177935" y="1931249"/>
                </a:cubicBezTo>
                <a:cubicBezTo>
                  <a:pt x="6175932" y="1930218"/>
                  <a:pt x="6173560" y="1929275"/>
                  <a:pt x="6170821" y="1928420"/>
                </a:cubicBezTo>
                <a:cubicBezTo>
                  <a:pt x="6168082" y="1927567"/>
                  <a:pt x="6165004" y="1927140"/>
                  <a:pt x="6161587" y="1927140"/>
                </a:cubicBezTo>
                <a:cubicBezTo>
                  <a:pt x="6158405" y="1927140"/>
                  <a:pt x="6155637" y="1927567"/>
                  <a:pt x="6153280" y="1928420"/>
                </a:cubicBezTo>
                <a:cubicBezTo>
                  <a:pt x="6150924" y="1929275"/>
                  <a:pt x="6148980" y="1930409"/>
                  <a:pt x="6147448" y="1931823"/>
                </a:cubicBezTo>
                <a:cubicBezTo>
                  <a:pt x="6145917" y="1933237"/>
                  <a:pt x="6144768" y="1934915"/>
                  <a:pt x="6144002" y="1936860"/>
                </a:cubicBezTo>
                <a:cubicBezTo>
                  <a:pt x="6143236" y="1938804"/>
                  <a:pt x="6142853" y="1940866"/>
                  <a:pt x="6142853" y="1943045"/>
                </a:cubicBezTo>
                <a:cubicBezTo>
                  <a:pt x="6142853" y="1946227"/>
                  <a:pt x="6143590" y="1948966"/>
                  <a:pt x="6145062" y="1951264"/>
                </a:cubicBezTo>
                <a:cubicBezTo>
                  <a:pt x="6146535" y="1953561"/>
                  <a:pt x="6148494" y="1955594"/>
                  <a:pt x="6150939" y="1957361"/>
                </a:cubicBezTo>
                <a:cubicBezTo>
                  <a:pt x="6153384" y="1959128"/>
                  <a:pt x="6156167" y="1960748"/>
                  <a:pt x="6159289" y="1962221"/>
                </a:cubicBezTo>
                <a:cubicBezTo>
                  <a:pt x="6162412" y="1963694"/>
                  <a:pt x="6165593" y="1965181"/>
                  <a:pt x="6168833" y="1966684"/>
                </a:cubicBezTo>
                <a:cubicBezTo>
                  <a:pt x="6172073" y="1968186"/>
                  <a:pt x="6175254" y="1969835"/>
                  <a:pt x="6178376" y="1971632"/>
                </a:cubicBezTo>
                <a:cubicBezTo>
                  <a:pt x="6181499" y="1973429"/>
                  <a:pt x="6184282" y="1975550"/>
                  <a:pt x="6186727" y="1977995"/>
                </a:cubicBezTo>
                <a:cubicBezTo>
                  <a:pt x="6189172" y="1980439"/>
                  <a:pt x="6191145" y="1983326"/>
                  <a:pt x="6192648" y="1986655"/>
                </a:cubicBezTo>
                <a:cubicBezTo>
                  <a:pt x="6194150" y="1989983"/>
                  <a:pt x="6194901" y="1993915"/>
                  <a:pt x="6194901" y="1998451"/>
                </a:cubicBezTo>
                <a:cubicBezTo>
                  <a:pt x="6194901" y="2003812"/>
                  <a:pt x="6193914" y="2008584"/>
                  <a:pt x="6191941" y="2012767"/>
                </a:cubicBezTo>
                <a:cubicBezTo>
                  <a:pt x="6189968" y="2016950"/>
                  <a:pt x="6187228" y="2020499"/>
                  <a:pt x="6183723" y="2023415"/>
                </a:cubicBezTo>
                <a:cubicBezTo>
                  <a:pt x="6180218" y="2026331"/>
                  <a:pt x="6176094" y="2028526"/>
                  <a:pt x="6171351" y="2029998"/>
                </a:cubicBezTo>
                <a:cubicBezTo>
                  <a:pt x="6166609" y="2031471"/>
                  <a:pt x="6161498" y="2032207"/>
                  <a:pt x="6156020" y="2032207"/>
                </a:cubicBezTo>
                <a:cubicBezTo>
                  <a:pt x="6152191" y="2032207"/>
                  <a:pt x="6148641" y="2031884"/>
                  <a:pt x="6145371" y="2031236"/>
                </a:cubicBezTo>
                <a:cubicBezTo>
                  <a:pt x="6142102" y="2030587"/>
                  <a:pt x="6139186" y="2029792"/>
                  <a:pt x="6136623" y="2028850"/>
                </a:cubicBezTo>
                <a:cubicBezTo>
                  <a:pt x="6134060" y="2027907"/>
                  <a:pt x="6131911" y="2026935"/>
                  <a:pt x="6130172" y="2025933"/>
                </a:cubicBezTo>
                <a:cubicBezTo>
                  <a:pt x="6128435" y="2024932"/>
                  <a:pt x="6127227" y="2024078"/>
                  <a:pt x="6126549" y="2023371"/>
                </a:cubicBezTo>
                <a:cubicBezTo>
                  <a:pt x="6125872" y="2022664"/>
                  <a:pt x="6125371" y="2021765"/>
                  <a:pt x="6125047" y="2020675"/>
                </a:cubicBezTo>
                <a:cubicBezTo>
                  <a:pt x="6124723" y="2019586"/>
                  <a:pt x="6124561" y="2018128"/>
                  <a:pt x="6124561" y="2016301"/>
                </a:cubicBezTo>
                <a:cubicBezTo>
                  <a:pt x="6124561" y="2015006"/>
                  <a:pt x="6124620" y="2013930"/>
                  <a:pt x="6124738" y="2013076"/>
                </a:cubicBezTo>
                <a:cubicBezTo>
                  <a:pt x="6124856" y="2012222"/>
                  <a:pt x="6125033" y="2011530"/>
                  <a:pt x="6125268" y="2010999"/>
                </a:cubicBezTo>
                <a:cubicBezTo>
                  <a:pt x="6125504" y="2010470"/>
                  <a:pt x="6125798" y="2010101"/>
                  <a:pt x="6126152" y="2009895"/>
                </a:cubicBezTo>
                <a:cubicBezTo>
                  <a:pt x="6126505" y="2009689"/>
                  <a:pt x="6126918" y="2009586"/>
                  <a:pt x="6127389" y="2009586"/>
                </a:cubicBezTo>
                <a:cubicBezTo>
                  <a:pt x="6128214" y="2009586"/>
                  <a:pt x="6129377" y="2010087"/>
                  <a:pt x="6130879" y="2011088"/>
                </a:cubicBezTo>
                <a:cubicBezTo>
                  <a:pt x="6132382" y="2012089"/>
                  <a:pt x="6134311" y="2013179"/>
                  <a:pt x="6136667" y="2014357"/>
                </a:cubicBezTo>
                <a:cubicBezTo>
                  <a:pt x="6139024" y="2015536"/>
                  <a:pt x="6141866" y="2016640"/>
                  <a:pt x="6145195" y="2017671"/>
                </a:cubicBezTo>
                <a:cubicBezTo>
                  <a:pt x="6148524" y="2018702"/>
                  <a:pt x="6152367" y="2019218"/>
                  <a:pt x="6156727" y="2019218"/>
                </a:cubicBezTo>
                <a:cubicBezTo>
                  <a:pt x="6160026" y="2019218"/>
                  <a:pt x="6163045" y="2018775"/>
                  <a:pt x="6165784" y="2017892"/>
                </a:cubicBezTo>
                <a:cubicBezTo>
                  <a:pt x="6168523" y="2017008"/>
                  <a:pt x="6170880" y="2015756"/>
                  <a:pt x="6172853" y="2014137"/>
                </a:cubicBezTo>
                <a:cubicBezTo>
                  <a:pt x="6174827" y="2012517"/>
                  <a:pt x="6176344" y="2010528"/>
                  <a:pt x="6177404" y="2008171"/>
                </a:cubicBezTo>
                <a:cubicBezTo>
                  <a:pt x="6178465" y="2005815"/>
                  <a:pt x="6178995" y="2003135"/>
                  <a:pt x="6178995" y="2000130"/>
                </a:cubicBezTo>
                <a:cubicBezTo>
                  <a:pt x="6178995" y="1996891"/>
                  <a:pt x="6178259" y="1994121"/>
                  <a:pt x="6176786" y="1991824"/>
                </a:cubicBezTo>
                <a:cubicBezTo>
                  <a:pt x="6175313" y="1989526"/>
                  <a:pt x="6173369" y="1987509"/>
                  <a:pt x="6170954" y="1985771"/>
                </a:cubicBezTo>
                <a:cubicBezTo>
                  <a:pt x="6168539" y="1984034"/>
                  <a:pt x="6165784" y="1982442"/>
                  <a:pt x="6162691" y="1980999"/>
                </a:cubicBezTo>
                <a:cubicBezTo>
                  <a:pt x="6159598" y="1979555"/>
                  <a:pt x="6156432" y="1978083"/>
                  <a:pt x="6153192" y="1976580"/>
                </a:cubicBezTo>
                <a:cubicBezTo>
                  <a:pt x="6149952" y="1975078"/>
                  <a:pt x="6146800" y="1973414"/>
                  <a:pt x="6143737" y="1971588"/>
                </a:cubicBezTo>
                <a:cubicBezTo>
                  <a:pt x="6140673" y="1969762"/>
                  <a:pt x="6137934" y="1967611"/>
                  <a:pt x="6135519" y="1965137"/>
                </a:cubicBezTo>
                <a:cubicBezTo>
                  <a:pt x="6133104" y="1962663"/>
                  <a:pt x="6131144" y="1959761"/>
                  <a:pt x="6129642" y="1956433"/>
                </a:cubicBezTo>
                <a:cubicBezTo>
                  <a:pt x="6128140" y="1953105"/>
                  <a:pt x="6127389" y="1949114"/>
                  <a:pt x="6127389" y="1944460"/>
                </a:cubicBezTo>
                <a:cubicBezTo>
                  <a:pt x="6127389" y="1939688"/>
                  <a:pt x="6128258" y="1935431"/>
                  <a:pt x="6129996" y="1931691"/>
                </a:cubicBezTo>
                <a:cubicBezTo>
                  <a:pt x="6131734" y="1927950"/>
                  <a:pt x="6134149" y="1924813"/>
                  <a:pt x="6137242" y="1922279"/>
                </a:cubicBezTo>
                <a:cubicBezTo>
                  <a:pt x="6140335" y="1919746"/>
                  <a:pt x="6144017" y="1917817"/>
                  <a:pt x="6148288" y="1916491"/>
                </a:cubicBezTo>
                <a:cubicBezTo>
                  <a:pt x="6152559" y="1915166"/>
                  <a:pt x="6157168" y="1914503"/>
                  <a:pt x="6162117" y="1914503"/>
                </a:cubicBezTo>
                <a:close/>
                <a:moveTo>
                  <a:pt x="5695392" y="1914503"/>
                </a:moveTo>
                <a:cubicBezTo>
                  <a:pt x="5697925" y="1914503"/>
                  <a:pt x="5700473" y="1914723"/>
                  <a:pt x="5703036" y="1915166"/>
                </a:cubicBezTo>
                <a:cubicBezTo>
                  <a:pt x="5705598" y="1915607"/>
                  <a:pt x="5708014" y="1916196"/>
                  <a:pt x="5710282" y="1916933"/>
                </a:cubicBezTo>
                <a:cubicBezTo>
                  <a:pt x="5712550" y="1917669"/>
                  <a:pt x="5714567" y="1918494"/>
                  <a:pt x="5716335" y="1919408"/>
                </a:cubicBezTo>
                <a:cubicBezTo>
                  <a:pt x="5718102" y="1920321"/>
                  <a:pt x="5719266" y="1921057"/>
                  <a:pt x="5719825" y="1921617"/>
                </a:cubicBezTo>
                <a:cubicBezTo>
                  <a:pt x="5720385" y="1922176"/>
                  <a:pt x="5720753" y="1922618"/>
                  <a:pt x="5720930" y="1922942"/>
                </a:cubicBezTo>
                <a:cubicBezTo>
                  <a:pt x="5721107" y="1923266"/>
                  <a:pt x="5721254" y="1923679"/>
                  <a:pt x="5721372" y="1924179"/>
                </a:cubicBezTo>
                <a:cubicBezTo>
                  <a:pt x="5721490" y="1924681"/>
                  <a:pt x="5721578" y="1925284"/>
                  <a:pt x="5721637" y="1925990"/>
                </a:cubicBezTo>
                <a:cubicBezTo>
                  <a:pt x="5721696" y="1926697"/>
                  <a:pt x="5721725" y="1927610"/>
                  <a:pt x="5721725" y="1928730"/>
                </a:cubicBezTo>
                <a:cubicBezTo>
                  <a:pt x="5721725" y="1929790"/>
                  <a:pt x="5721681" y="1930733"/>
                  <a:pt x="5721593" y="1931558"/>
                </a:cubicBezTo>
                <a:cubicBezTo>
                  <a:pt x="5721504" y="1932383"/>
                  <a:pt x="5721372" y="1933075"/>
                  <a:pt x="5721195" y="1933634"/>
                </a:cubicBezTo>
                <a:cubicBezTo>
                  <a:pt x="5721018" y="1934195"/>
                  <a:pt x="5720768" y="1934606"/>
                  <a:pt x="5720444" y="1934871"/>
                </a:cubicBezTo>
                <a:cubicBezTo>
                  <a:pt x="5720120" y="1935137"/>
                  <a:pt x="5719752" y="1935269"/>
                  <a:pt x="5719339" y="1935269"/>
                </a:cubicBezTo>
                <a:cubicBezTo>
                  <a:pt x="5718692" y="1935269"/>
                  <a:pt x="5717675" y="1934857"/>
                  <a:pt x="5716291" y="1934032"/>
                </a:cubicBezTo>
                <a:cubicBezTo>
                  <a:pt x="5714906" y="1933208"/>
                  <a:pt x="5713213" y="1932280"/>
                  <a:pt x="5711210" y="1931249"/>
                </a:cubicBezTo>
                <a:cubicBezTo>
                  <a:pt x="5709207" y="1930218"/>
                  <a:pt x="5706835" y="1929275"/>
                  <a:pt x="5704096" y="1928420"/>
                </a:cubicBezTo>
                <a:cubicBezTo>
                  <a:pt x="5701357" y="1927567"/>
                  <a:pt x="5698279" y="1927140"/>
                  <a:pt x="5694862" y="1927140"/>
                </a:cubicBezTo>
                <a:cubicBezTo>
                  <a:pt x="5691680" y="1927140"/>
                  <a:pt x="5688912" y="1927567"/>
                  <a:pt x="5686555" y="1928420"/>
                </a:cubicBezTo>
                <a:cubicBezTo>
                  <a:pt x="5684199" y="1929275"/>
                  <a:pt x="5682255" y="1930409"/>
                  <a:pt x="5680723" y="1931823"/>
                </a:cubicBezTo>
                <a:cubicBezTo>
                  <a:pt x="5679192" y="1933237"/>
                  <a:pt x="5678043" y="1934915"/>
                  <a:pt x="5677277" y="1936860"/>
                </a:cubicBezTo>
                <a:cubicBezTo>
                  <a:pt x="5676511" y="1938804"/>
                  <a:pt x="5676128" y="1940866"/>
                  <a:pt x="5676128" y="1943045"/>
                </a:cubicBezTo>
                <a:cubicBezTo>
                  <a:pt x="5676128" y="1946227"/>
                  <a:pt x="5676865" y="1948966"/>
                  <a:pt x="5678337" y="1951264"/>
                </a:cubicBezTo>
                <a:cubicBezTo>
                  <a:pt x="5679810" y="1953561"/>
                  <a:pt x="5681769" y="1955594"/>
                  <a:pt x="5684214" y="1957361"/>
                </a:cubicBezTo>
                <a:cubicBezTo>
                  <a:pt x="5686659" y="1959128"/>
                  <a:pt x="5689442" y="1960748"/>
                  <a:pt x="5692564" y="1962221"/>
                </a:cubicBezTo>
                <a:cubicBezTo>
                  <a:pt x="5695687" y="1963694"/>
                  <a:pt x="5698868" y="1965181"/>
                  <a:pt x="5702108" y="1966684"/>
                </a:cubicBezTo>
                <a:cubicBezTo>
                  <a:pt x="5705348" y="1968186"/>
                  <a:pt x="5708529" y="1969835"/>
                  <a:pt x="5711651" y="1971632"/>
                </a:cubicBezTo>
                <a:cubicBezTo>
                  <a:pt x="5714774" y="1973429"/>
                  <a:pt x="5717557" y="1975550"/>
                  <a:pt x="5720002" y="1977995"/>
                </a:cubicBezTo>
                <a:cubicBezTo>
                  <a:pt x="5722447" y="1980439"/>
                  <a:pt x="5724420" y="1983326"/>
                  <a:pt x="5725923" y="1986655"/>
                </a:cubicBezTo>
                <a:cubicBezTo>
                  <a:pt x="5727425" y="1989983"/>
                  <a:pt x="5728176" y="1993915"/>
                  <a:pt x="5728176" y="1998451"/>
                </a:cubicBezTo>
                <a:cubicBezTo>
                  <a:pt x="5728176" y="2003812"/>
                  <a:pt x="5727189" y="2008584"/>
                  <a:pt x="5725216" y="2012767"/>
                </a:cubicBezTo>
                <a:cubicBezTo>
                  <a:pt x="5723243" y="2016950"/>
                  <a:pt x="5720503" y="2020499"/>
                  <a:pt x="5716998" y="2023415"/>
                </a:cubicBezTo>
                <a:cubicBezTo>
                  <a:pt x="5713493" y="2026331"/>
                  <a:pt x="5709369" y="2028526"/>
                  <a:pt x="5704626" y="2029998"/>
                </a:cubicBezTo>
                <a:cubicBezTo>
                  <a:pt x="5699884" y="2031471"/>
                  <a:pt x="5694773" y="2032207"/>
                  <a:pt x="5689295" y="2032207"/>
                </a:cubicBezTo>
                <a:cubicBezTo>
                  <a:pt x="5685466" y="2032207"/>
                  <a:pt x="5681916" y="2031884"/>
                  <a:pt x="5678646" y="2031236"/>
                </a:cubicBezTo>
                <a:cubicBezTo>
                  <a:pt x="5675377" y="2030587"/>
                  <a:pt x="5672461" y="2029792"/>
                  <a:pt x="5669898" y="2028850"/>
                </a:cubicBezTo>
                <a:cubicBezTo>
                  <a:pt x="5667335" y="2027907"/>
                  <a:pt x="5665186" y="2026935"/>
                  <a:pt x="5663447" y="2025933"/>
                </a:cubicBezTo>
                <a:cubicBezTo>
                  <a:pt x="5661710" y="2024932"/>
                  <a:pt x="5660502" y="2024078"/>
                  <a:pt x="5659824" y="2023371"/>
                </a:cubicBezTo>
                <a:cubicBezTo>
                  <a:pt x="5659147" y="2022664"/>
                  <a:pt x="5658646" y="2021765"/>
                  <a:pt x="5658322" y="2020675"/>
                </a:cubicBezTo>
                <a:cubicBezTo>
                  <a:pt x="5657998" y="2019586"/>
                  <a:pt x="5657836" y="2018128"/>
                  <a:pt x="5657836" y="2016301"/>
                </a:cubicBezTo>
                <a:cubicBezTo>
                  <a:pt x="5657836" y="2015006"/>
                  <a:pt x="5657895" y="2013930"/>
                  <a:pt x="5658013" y="2013076"/>
                </a:cubicBezTo>
                <a:cubicBezTo>
                  <a:pt x="5658131" y="2012222"/>
                  <a:pt x="5658308" y="2011530"/>
                  <a:pt x="5658543" y="2010999"/>
                </a:cubicBezTo>
                <a:cubicBezTo>
                  <a:pt x="5658779" y="2010470"/>
                  <a:pt x="5659073" y="2010101"/>
                  <a:pt x="5659427" y="2009895"/>
                </a:cubicBezTo>
                <a:cubicBezTo>
                  <a:pt x="5659780" y="2009689"/>
                  <a:pt x="5660193" y="2009586"/>
                  <a:pt x="5660664" y="2009586"/>
                </a:cubicBezTo>
                <a:cubicBezTo>
                  <a:pt x="5661489" y="2009586"/>
                  <a:pt x="5662652" y="2010087"/>
                  <a:pt x="5664154" y="2011088"/>
                </a:cubicBezTo>
                <a:cubicBezTo>
                  <a:pt x="5665657" y="2012089"/>
                  <a:pt x="5667586" y="2013179"/>
                  <a:pt x="5669942" y="2014357"/>
                </a:cubicBezTo>
                <a:cubicBezTo>
                  <a:pt x="5672299" y="2015536"/>
                  <a:pt x="5675141" y="2016640"/>
                  <a:pt x="5678470" y="2017671"/>
                </a:cubicBezTo>
                <a:cubicBezTo>
                  <a:pt x="5681799" y="2018702"/>
                  <a:pt x="5685642" y="2019218"/>
                  <a:pt x="5690002" y="2019218"/>
                </a:cubicBezTo>
                <a:cubicBezTo>
                  <a:pt x="5693301" y="2019218"/>
                  <a:pt x="5696320" y="2018775"/>
                  <a:pt x="5699059" y="2017892"/>
                </a:cubicBezTo>
                <a:cubicBezTo>
                  <a:pt x="5701798" y="2017008"/>
                  <a:pt x="5704155" y="2015756"/>
                  <a:pt x="5706128" y="2014137"/>
                </a:cubicBezTo>
                <a:cubicBezTo>
                  <a:pt x="5708102" y="2012517"/>
                  <a:pt x="5709619" y="2010528"/>
                  <a:pt x="5710679" y="2008171"/>
                </a:cubicBezTo>
                <a:cubicBezTo>
                  <a:pt x="5711740" y="2005815"/>
                  <a:pt x="5712270" y="2003135"/>
                  <a:pt x="5712270" y="2000130"/>
                </a:cubicBezTo>
                <a:cubicBezTo>
                  <a:pt x="5712270" y="1996891"/>
                  <a:pt x="5711534" y="1994121"/>
                  <a:pt x="5710061" y="1991824"/>
                </a:cubicBezTo>
                <a:cubicBezTo>
                  <a:pt x="5708588" y="1989526"/>
                  <a:pt x="5706644" y="1987509"/>
                  <a:pt x="5704229" y="1985771"/>
                </a:cubicBezTo>
                <a:cubicBezTo>
                  <a:pt x="5701814" y="1984034"/>
                  <a:pt x="5699059" y="1982442"/>
                  <a:pt x="5695966" y="1980999"/>
                </a:cubicBezTo>
                <a:cubicBezTo>
                  <a:pt x="5692873" y="1979555"/>
                  <a:pt x="5689707" y="1978083"/>
                  <a:pt x="5686467" y="1976580"/>
                </a:cubicBezTo>
                <a:cubicBezTo>
                  <a:pt x="5683227" y="1975078"/>
                  <a:pt x="5680075" y="1973414"/>
                  <a:pt x="5677012" y="1971588"/>
                </a:cubicBezTo>
                <a:cubicBezTo>
                  <a:pt x="5673948" y="1969762"/>
                  <a:pt x="5671209" y="1967611"/>
                  <a:pt x="5668794" y="1965137"/>
                </a:cubicBezTo>
                <a:cubicBezTo>
                  <a:pt x="5666379" y="1962663"/>
                  <a:pt x="5664419" y="1959761"/>
                  <a:pt x="5662917" y="1956433"/>
                </a:cubicBezTo>
                <a:cubicBezTo>
                  <a:pt x="5661415" y="1953105"/>
                  <a:pt x="5660664" y="1949114"/>
                  <a:pt x="5660664" y="1944460"/>
                </a:cubicBezTo>
                <a:cubicBezTo>
                  <a:pt x="5660664" y="1939688"/>
                  <a:pt x="5661533" y="1935431"/>
                  <a:pt x="5663271" y="1931691"/>
                </a:cubicBezTo>
                <a:cubicBezTo>
                  <a:pt x="5665009" y="1927950"/>
                  <a:pt x="5667424" y="1924813"/>
                  <a:pt x="5670517" y="1922279"/>
                </a:cubicBezTo>
                <a:cubicBezTo>
                  <a:pt x="5673610" y="1919746"/>
                  <a:pt x="5677292" y="1917817"/>
                  <a:pt x="5681563" y="1916491"/>
                </a:cubicBezTo>
                <a:cubicBezTo>
                  <a:pt x="5685834" y="1915166"/>
                  <a:pt x="5690443" y="1914503"/>
                  <a:pt x="5695392" y="1914503"/>
                </a:cubicBezTo>
                <a:close/>
                <a:moveTo>
                  <a:pt x="5219142" y="1914503"/>
                </a:moveTo>
                <a:cubicBezTo>
                  <a:pt x="5221675" y="1914503"/>
                  <a:pt x="5224223" y="1914723"/>
                  <a:pt x="5226786" y="1915166"/>
                </a:cubicBezTo>
                <a:cubicBezTo>
                  <a:pt x="5229348" y="1915607"/>
                  <a:pt x="5231764" y="1916196"/>
                  <a:pt x="5234032" y="1916933"/>
                </a:cubicBezTo>
                <a:cubicBezTo>
                  <a:pt x="5236300" y="1917669"/>
                  <a:pt x="5238317" y="1918494"/>
                  <a:pt x="5240085" y="1919408"/>
                </a:cubicBezTo>
                <a:cubicBezTo>
                  <a:pt x="5241852" y="1920321"/>
                  <a:pt x="5243016" y="1921057"/>
                  <a:pt x="5243575" y="1921617"/>
                </a:cubicBezTo>
                <a:cubicBezTo>
                  <a:pt x="5244135" y="1922176"/>
                  <a:pt x="5244503" y="1922618"/>
                  <a:pt x="5244680" y="1922942"/>
                </a:cubicBezTo>
                <a:cubicBezTo>
                  <a:pt x="5244857" y="1923266"/>
                  <a:pt x="5245004" y="1923679"/>
                  <a:pt x="5245122" y="1924179"/>
                </a:cubicBezTo>
                <a:cubicBezTo>
                  <a:pt x="5245240" y="1924681"/>
                  <a:pt x="5245328" y="1925284"/>
                  <a:pt x="5245387" y="1925990"/>
                </a:cubicBezTo>
                <a:cubicBezTo>
                  <a:pt x="5245446" y="1926697"/>
                  <a:pt x="5245475" y="1927610"/>
                  <a:pt x="5245475" y="1928730"/>
                </a:cubicBezTo>
                <a:cubicBezTo>
                  <a:pt x="5245475" y="1929790"/>
                  <a:pt x="5245431" y="1930733"/>
                  <a:pt x="5245343" y="1931558"/>
                </a:cubicBezTo>
                <a:cubicBezTo>
                  <a:pt x="5245254" y="1932383"/>
                  <a:pt x="5245122" y="1933075"/>
                  <a:pt x="5244945" y="1933634"/>
                </a:cubicBezTo>
                <a:cubicBezTo>
                  <a:pt x="5244768" y="1934195"/>
                  <a:pt x="5244518" y="1934606"/>
                  <a:pt x="5244194" y="1934871"/>
                </a:cubicBezTo>
                <a:cubicBezTo>
                  <a:pt x="5243870" y="1935137"/>
                  <a:pt x="5243502" y="1935269"/>
                  <a:pt x="5243089" y="1935269"/>
                </a:cubicBezTo>
                <a:cubicBezTo>
                  <a:pt x="5242442" y="1935269"/>
                  <a:pt x="5241425" y="1934857"/>
                  <a:pt x="5240041" y="1934032"/>
                </a:cubicBezTo>
                <a:cubicBezTo>
                  <a:pt x="5238656" y="1933208"/>
                  <a:pt x="5236963" y="1932280"/>
                  <a:pt x="5234960" y="1931249"/>
                </a:cubicBezTo>
                <a:cubicBezTo>
                  <a:pt x="5232957" y="1930218"/>
                  <a:pt x="5230585" y="1929275"/>
                  <a:pt x="5227846" y="1928420"/>
                </a:cubicBezTo>
                <a:cubicBezTo>
                  <a:pt x="5225107" y="1927567"/>
                  <a:pt x="5222029" y="1927140"/>
                  <a:pt x="5218612" y="1927140"/>
                </a:cubicBezTo>
                <a:cubicBezTo>
                  <a:pt x="5215430" y="1927140"/>
                  <a:pt x="5212662" y="1927567"/>
                  <a:pt x="5210305" y="1928420"/>
                </a:cubicBezTo>
                <a:cubicBezTo>
                  <a:pt x="5207949" y="1929275"/>
                  <a:pt x="5206005" y="1930409"/>
                  <a:pt x="5204473" y="1931823"/>
                </a:cubicBezTo>
                <a:cubicBezTo>
                  <a:pt x="5202942" y="1933237"/>
                  <a:pt x="5201793" y="1934915"/>
                  <a:pt x="5201027" y="1936860"/>
                </a:cubicBezTo>
                <a:cubicBezTo>
                  <a:pt x="5200261" y="1938804"/>
                  <a:pt x="5199878" y="1940866"/>
                  <a:pt x="5199878" y="1943045"/>
                </a:cubicBezTo>
                <a:cubicBezTo>
                  <a:pt x="5199878" y="1946227"/>
                  <a:pt x="5200615" y="1948966"/>
                  <a:pt x="5202087" y="1951264"/>
                </a:cubicBezTo>
                <a:cubicBezTo>
                  <a:pt x="5203560" y="1953561"/>
                  <a:pt x="5205519" y="1955594"/>
                  <a:pt x="5207964" y="1957361"/>
                </a:cubicBezTo>
                <a:cubicBezTo>
                  <a:pt x="5210409" y="1959128"/>
                  <a:pt x="5213192" y="1960748"/>
                  <a:pt x="5216314" y="1962221"/>
                </a:cubicBezTo>
                <a:cubicBezTo>
                  <a:pt x="5219437" y="1963694"/>
                  <a:pt x="5222618" y="1965181"/>
                  <a:pt x="5225858" y="1966684"/>
                </a:cubicBezTo>
                <a:cubicBezTo>
                  <a:pt x="5229098" y="1968186"/>
                  <a:pt x="5232279" y="1969835"/>
                  <a:pt x="5235401" y="1971632"/>
                </a:cubicBezTo>
                <a:cubicBezTo>
                  <a:pt x="5238524" y="1973429"/>
                  <a:pt x="5241307" y="1975550"/>
                  <a:pt x="5243752" y="1977995"/>
                </a:cubicBezTo>
                <a:cubicBezTo>
                  <a:pt x="5246197" y="1980439"/>
                  <a:pt x="5248170" y="1983326"/>
                  <a:pt x="5249673" y="1986655"/>
                </a:cubicBezTo>
                <a:cubicBezTo>
                  <a:pt x="5251175" y="1989983"/>
                  <a:pt x="5251926" y="1993915"/>
                  <a:pt x="5251926" y="1998451"/>
                </a:cubicBezTo>
                <a:cubicBezTo>
                  <a:pt x="5251926" y="2003812"/>
                  <a:pt x="5250939" y="2008584"/>
                  <a:pt x="5248966" y="2012767"/>
                </a:cubicBezTo>
                <a:cubicBezTo>
                  <a:pt x="5246993" y="2016950"/>
                  <a:pt x="5244253" y="2020499"/>
                  <a:pt x="5240748" y="2023415"/>
                </a:cubicBezTo>
                <a:cubicBezTo>
                  <a:pt x="5237243" y="2026331"/>
                  <a:pt x="5233119" y="2028526"/>
                  <a:pt x="5228376" y="2029998"/>
                </a:cubicBezTo>
                <a:cubicBezTo>
                  <a:pt x="5223634" y="2031471"/>
                  <a:pt x="5218523" y="2032207"/>
                  <a:pt x="5213045" y="2032207"/>
                </a:cubicBezTo>
                <a:cubicBezTo>
                  <a:pt x="5209216" y="2032207"/>
                  <a:pt x="5205666" y="2031884"/>
                  <a:pt x="5202396" y="2031236"/>
                </a:cubicBezTo>
                <a:cubicBezTo>
                  <a:pt x="5199127" y="2030587"/>
                  <a:pt x="5196211" y="2029792"/>
                  <a:pt x="5193648" y="2028850"/>
                </a:cubicBezTo>
                <a:cubicBezTo>
                  <a:pt x="5191085" y="2027907"/>
                  <a:pt x="5188936" y="2026935"/>
                  <a:pt x="5187197" y="2025933"/>
                </a:cubicBezTo>
                <a:cubicBezTo>
                  <a:pt x="5185460" y="2024932"/>
                  <a:pt x="5184252" y="2024078"/>
                  <a:pt x="5183574" y="2023371"/>
                </a:cubicBezTo>
                <a:cubicBezTo>
                  <a:pt x="5182897" y="2022664"/>
                  <a:pt x="5182396" y="2021765"/>
                  <a:pt x="5182072" y="2020675"/>
                </a:cubicBezTo>
                <a:cubicBezTo>
                  <a:pt x="5181748" y="2019586"/>
                  <a:pt x="5181586" y="2018128"/>
                  <a:pt x="5181586" y="2016301"/>
                </a:cubicBezTo>
                <a:cubicBezTo>
                  <a:pt x="5181586" y="2015006"/>
                  <a:pt x="5181645" y="2013930"/>
                  <a:pt x="5181763" y="2013076"/>
                </a:cubicBezTo>
                <a:cubicBezTo>
                  <a:pt x="5181881" y="2012222"/>
                  <a:pt x="5182058" y="2011530"/>
                  <a:pt x="5182293" y="2010999"/>
                </a:cubicBezTo>
                <a:cubicBezTo>
                  <a:pt x="5182529" y="2010470"/>
                  <a:pt x="5182823" y="2010101"/>
                  <a:pt x="5183177" y="2009895"/>
                </a:cubicBezTo>
                <a:cubicBezTo>
                  <a:pt x="5183530" y="2009689"/>
                  <a:pt x="5183943" y="2009586"/>
                  <a:pt x="5184414" y="2009586"/>
                </a:cubicBezTo>
                <a:cubicBezTo>
                  <a:pt x="5185239" y="2009586"/>
                  <a:pt x="5186402" y="2010087"/>
                  <a:pt x="5187904" y="2011088"/>
                </a:cubicBezTo>
                <a:cubicBezTo>
                  <a:pt x="5189407" y="2012089"/>
                  <a:pt x="5191336" y="2013179"/>
                  <a:pt x="5193692" y="2014357"/>
                </a:cubicBezTo>
                <a:cubicBezTo>
                  <a:pt x="5196049" y="2015536"/>
                  <a:pt x="5198891" y="2016640"/>
                  <a:pt x="5202220" y="2017671"/>
                </a:cubicBezTo>
                <a:cubicBezTo>
                  <a:pt x="5205549" y="2018702"/>
                  <a:pt x="5209392" y="2019218"/>
                  <a:pt x="5213752" y="2019218"/>
                </a:cubicBezTo>
                <a:cubicBezTo>
                  <a:pt x="5217051" y="2019218"/>
                  <a:pt x="5220070" y="2018775"/>
                  <a:pt x="5222809" y="2017892"/>
                </a:cubicBezTo>
                <a:cubicBezTo>
                  <a:pt x="5225548" y="2017008"/>
                  <a:pt x="5227905" y="2015756"/>
                  <a:pt x="5229878" y="2014137"/>
                </a:cubicBezTo>
                <a:cubicBezTo>
                  <a:pt x="5231852" y="2012517"/>
                  <a:pt x="5233369" y="2010528"/>
                  <a:pt x="5234429" y="2008171"/>
                </a:cubicBezTo>
                <a:cubicBezTo>
                  <a:pt x="5235490" y="2005815"/>
                  <a:pt x="5236020" y="2003135"/>
                  <a:pt x="5236020" y="2000130"/>
                </a:cubicBezTo>
                <a:cubicBezTo>
                  <a:pt x="5236020" y="1996891"/>
                  <a:pt x="5235284" y="1994121"/>
                  <a:pt x="5233811" y="1991824"/>
                </a:cubicBezTo>
                <a:cubicBezTo>
                  <a:pt x="5232338" y="1989526"/>
                  <a:pt x="5230394" y="1987509"/>
                  <a:pt x="5227979" y="1985771"/>
                </a:cubicBezTo>
                <a:cubicBezTo>
                  <a:pt x="5225564" y="1984034"/>
                  <a:pt x="5222809" y="1982442"/>
                  <a:pt x="5219716" y="1980999"/>
                </a:cubicBezTo>
                <a:cubicBezTo>
                  <a:pt x="5216623" y="1979555"/>
                  <a:pt x="5213457" y="1978083"/>
                  <a:pt x="5210217" y="1976580"/>
                </a:cubicBezTo>
                <a:cubicBezTo>
                  <a:pt x="5206977" y="1975078"/>
                  <a:pt x="5203825" y="1973414"/>
                  <a:pt x="5200762" y="1971588"/>
                </a:cubicBezTo>
                <a:cubicBezTo>
                  <a:pt x="5197698" y="1969762"/>
                  <a:pt x="5194959" y="1967611"/>
                  <a:pt x="5192544" y="1965137"/>
                </a:cubicBezTo>
                <a:cubicBezTo>
                  <a:pt x="5190129" y="1962663"/>
                  <a:pt x="5188169" y="1959761"/>
                  <a:pt x="5186667" y="1956433"/>
                </a:cubicBezTo>
                <a:cubicBezTo>
                  <a:pt x="5185165" y="1953105"/>
                  <a:pt x="5184414" y="1949114"/>
                  <a:pt x="5184414" y="1944460"/>
                </a:cubicBezTo>
                <a:cubicBezTo>
                  <a:pt x="5184414" y="1939688"/>
                  <a:pt x="5185283" y="1935431"/>
                  <a:pt x="5187021" y="1931691"/>
                </a:cubicBezTo>
                <a:cubicBezTo>
                  <a:pt x="5188759" y="1927950"/>
                  <a:pt x="5191174" y="1924813"/>
                  <a:pt x="5194267" y="1922279"/>
                </a:cubicBezTo>
                <a:cubicBezTo>
                  <a:pt x="5197360" y="1919746"/>
                  <a:pt x="5201042" y="1917817"/>
                  <a:pt x="5205313" y="1916491"/>
                </a:cubicBezTo>
                <a:cubicBezTo>
                  <a:pt x="5209584" y="1915166"/>
                  <a:pt x="5214193" y="1914503"/>
                  <a:pt x="5219142" y="1914503"/>
                </a:cubicBezTo>
                <a:close/>
                <a:moveTo>
                  <a:pt x="4752417" y="1914503"/>
                </a:moveTo>
                <a:cubicBezTo>
                  <a:pt x="4754950" y="1914503"/>
                  <a:pt x="4757498" y="1914723"/>
                  <a:pt x="4760061" y="1915166"/>
                </a:cubicBezTo>
                <a:cubicBezTo>
                  <a:pt x="4762623" y="1915607"/>
                  <a:pt x="4765039" y="1916196"/>
                  <a:pt x="4767307" y="1916933"/>
                </a:cubicBezTo>
                <a:cubicBezTo>
                  <a:pt x="4769575" y="1917669"/>
                  <a:pt x="4771592" y="1918494"/>
                  <a:pt x="4773360" y="1919408"/>
                </a:cubicBezTo>
                <a:cubicBezTo>
                  <a:pt x="4775127" y="1920321"/>
                  <a:pt x="4776291" y="1921057"/>
                  <a:pt x="4776850" y="1921617"/>
                </a:cubicBezTo>
                <a:cubicBezTo>
                  <a:pt x="4777410" y="1922176"/>
                  <a:pt x="4777778" y="1922618"/>
                  <a:pt x="4777955" y="1922942"/>
                </a:cubicBezTo>
                <a:cubicBezTo>
                  <a:pt x="4778132" y="1923266"/>
                  <a:pt x="4778279" y="1923679"/>
                  <a:pt x="4778397" y="1924179"/>
                </a:cubicBezTo>
                <a:cubicBezTo>
                  <a:pt x="4778515" y="1924681"/>
                  <a:pt x="4778603" y="1925284"/>
                  <a:pt x="4778662" y="1925990"/>
                </a:cubicBezTo>
                <a:cubicBezTo>
                  <a:pt x="4778721" y="1926697"/>
                  <a:pt x="4778750" y="1927610"/>
                  <a:pt x="4778750" y="1928730"/>
                </a:cubicBezTo>
                <a:cubicBezTo>
                  <a:pt x="4778750" y="1929790"/>
                  <a:pt x="4778706" y="1930733"/>
                  <a:pt x="4778618" y="1931558"/>
                </a:cubicBezTo>
                <a:cubicBezTo>
                  <a:pt x="4778529" y="1932383"/>
                  <a:pt x="4778397" y="1933075"/>
                  <a:pt x="4778220" y="1933634"/>
                </a:cubicBezTo>
                <a:cubicBezTo>
                  <a:pt x="4778043" y="1934195"/>
                  <a:pt x="4777793" y="1934606"/>
                  <a:pt x="4777469" y="1934871"/>
                </a:cubicBezTo>
                <a:cubicBezTo>
                  <a:pt x="4777145" y="1935137"/>
                  <a:pt x="4776777" y="1935269"/>
                  <a:pt x="4776364" y="1935269"/>
                </a:cubicBezTo>
                <a:cubicBezTo>
                  <a:pt x="4775717" y="1935269"/>
                  <a:pt x="4774700" y="1934857"/>
                  <a:pt x="4773316" y="1934032"/>
                </a:cubicBezTo>
                <a:cubicBezTo>
                  <a:pt x="4771931" y="1933208"/>
                  <a:pt x="4770238" y="1932280"/>
                  <a:pt x="4768235" y="1931249"/>
                </a:cubicBezTo>
                <a:cubicBezTo>
                  <a:pt x="4766232" y="1930218"/>
                  <a:pt x="4763860" y="1929275"/>
                  <a:pt x="4761121" y="1928420"/>
                </a:cubicBezTo>
                <a:cubicBezTo>
                  <a:pt x="4758382" y="1927567"/>
                  <a:pt x="4755304" y="1927140"/>
                  <a:pt x="4751887" y="1927140"/>
                </a:cubicBezTo>
                <a:cubicBezTo>
                  <a:pt x="4748705" y="1927140"/>
                  <a:pt x="4745937" y="1927567"/>
                  <a:pt x="4743580" y="1928420"/>
                </a:cubicBezTo>
                <a:cubicBezTo>
                  <a:pt x="4741224" y="1929275"/>
                  <a:pt x="4739280" y="1930409"/>
                  <a:pt x="4737748" y="1931823"/>
                </a:cubicBezTo>
                <a:cubicBezTo>
                  <a:pt x="4736217" y="1933237"/>
                  <a:pt x="4735068" y="1934915"/>
                  <a:pt x="4734302" y="1936860"/>
                </a:cubicBezTo>
                <a:cubicBezTo>
                  <a:pt x="4733536" y="1938804"/>
                  <a:pt x="4733153" y="1940866"/>
                  <a:pt x="4733153" y="1943045"/>
                </a:cubicBezTo>
                <a:cubicBezTo>
                  <a:pt x="4733153" y="1946227"/>
                  <a:pt x="4733890" y="1948966"/>
                  <a:pt x="4735362" y="1951264"/>
                </a:cubicBezTo>
                <a:cubicBezTo>
                  <a:pt x="4736835" y="1953561"/>
                  <a:pt x="4738794" y="1955594"/>
                  <a:pt x="4741239" y="1957361"/>
                </a:cubicBezTo>
                <a:cubicBezTo>
                  <a:pt x="4743684" y="1959128"/>
                  <a:pt x="4746467" y="1960748"/>
                  <a:pt x="4749589" y="1962221"/>
                </a:cubicBezTo>
                <a:cubicBezTo>
                  <a:pt x="4752712" y="1963694"/>
                  <a:pt x="4755893" y="1965181"/>
                  <a:pt x="4759133" y="1966684"/>
                </a:cubicBezTo>
                <a:cubicBezTo>
                  <a:pt x="4762373" y="1968186"/>
                  <a:pt x="4765554" y="1969835"/>
                  <a:pt x="4768676" y="1971632"/>
                </a:cubicBezTo>
                <a:cubicBezTo>
                  <a:pt x="4771799" y="1973429"/>
                  <a:pt x="4774582" y="1975550"/>
                  <a:pt x="4777027" y="1977995"/>
                </a:cubicBezTo>
                <a:cubicBezTo>
                  <a:pt x="4779472" y="1980439"/>
                  <a:pt x="4781445" y="1983326"/>
                  <a:pt x="4782948" y="1986655"/>
                </a:cubicBezTo>
                <a:cubicBezTo>
                  <a:pt x="4784450" y="1989983"/>
                  <a:pt x="4785201" y="1993915"/>
                  <a:pt x="4785201" y="1998451"/>
                </a:cubicBezTo>
                <a:cubicBezTo>
                  <a:pt x="4785201" y="2003812"/>
                  <a:pt x="4784214" y="2008584"/>
                  <a:pt x="4782241" y="2012767"/>
                </a:cubicBezTo>
                <a:cubicBezTo>
                  <a:pt x="4780268" y="2016950"/>
                  <a:pt x="4777528" y="2020499"/>
                  <a:pt x="4774023" y="2023415"/>
                </a:cubicBezTo>
                <a:cubicBezTo>
                  <a:pt x="4770518" y="2026331"/>
                  <a:pt x="4766394" y="2028526"/>
                  <a:pt x="4761651" y="2029998"/>
                </a:cubicBezTo>
                <a:cubicBezTo>
                  <a:pt x="4756909" y="2031471"/>
                  <a:pt x="4751798" y="2032207"/>
                  <a:pt x="4746320" y="2032207"/>
                </a:cubicBezTo>
                <a:cubicBezTo>
                  <a:pt x="4742491" y="2032207"/>
                  <a:pt x="4738941" y="2031884"/>
                  <a:pt x="4735671" y="2031236"/>
                </a:cubicBezTo>
                <a:cubicBezTo>
                  <a:pt x="4732402" y="2030587"/>
                  <a:pt x="4729486" y="2029792"/>
                  <a:pt x="4726923" y="2028850"/>
                </a:cubicBezTo>
                <a:cubicBezTo>
                  <a:pt x="4724360" y="2027907"/>
                  <a:pt x="4722211" y="2026935"/>
                  <a:pt x="4720472" y="2025933"/>
                </a:cubicBezTo>
                <a:cubicBezTo>
                  <a:pt x="4718735" y="2024932"/>
                  <a:pt x="4717527" y="2024078"/>
                  <a:pt x="4716849" y="2023371"/>
                </a:cubicBezTo>
                <a:cubicBezTo>
                  <a:pt x="4716172" y="2022664"/>
                  <a:pt x="4715671" y="2021765"/>
                  <a:pt x="4715347" y="2020675"/>
                </a:cubicBezTo>
                <a:cubicBezTo>
                  <a:pt x="4715023" y="2019586"/>
                  <a:pt x="4714861" y="2018128"/>
                  <a:pt x="4714861" y="2016301"/>
                </a:cubicBezTo>
                <a:cubicBezTo>
                  <a:pt x="4714861" y="2015006"/>
                  <a:pt x="4714920" y="2013930"/>
                  <a:pt x="4715038" y="2013076"/>
                </a:cubicBezTo>
                <a:cubicBezTo>
                  <a:pt x="4715156" y="2012222"/>
                  <a:pt x="4715333" y="2011530"/>
                  <a:pt x="4715568" y="2010999"/>
                </a:cubicBezTo>
                <a:cubicBezTo>
                  <a:pt x="4715804" y="2010470"/>
                  <a:pt x="4716098" y="2010101"/>
                  <a:pt x="4716452" y="2009895"/>
                </a:cubicBezTo>
                <a:cubicBezTo>
                  <a:pt x="4716805" y="2009689"/>
                  <a:pt x="4717218" y="2009586"/>
                  <a:pt x="4717689" y="2009586"/>
                </a:cubicBezTo>
                <a:cubicBezTo>
                  <a:pt x="4718514" y="2009586"/>
                  <a:pt x="4719677" y="2010087"/>
                  <a:pt x="4721179" y="2011088"/>
                </a:cubicBezTo>
                <a:cubicBezTo>
                  <a:pt x="4722682" y="2012089"/>
                  <a:pt x="4724611" y="2013179"/>
                  <a:pt x="4726967" y="2014357"/>
                </a:cubicBezTo>
                <a:cubicBezTo>
                  <a:pt x="4729324" y="2015536"/>
                  <a:pt x="4732166" y="2016640"/>
                  <a:pt x="4735495" y="2017671"/>
                </a:cubicBezTo>
                <a:cubicBezTo>
                  <a:pt x="4738824" y="2018702"/>
                  <a:pt x="4742667" y="2019218"/>
                  <a:pt x="4747027" y="2019218"/>
                </a:cubicBezTo>
                <a:cubicBezTo>
                  <a:pt x="4750326" y="2019218"/>
                  <a:pt x="4753345" y="2018775"/>
                  <a:pt x="4756084" y="2017892"/>
                </a:cubicBezTo>
                <a:cubicBezTo>
                  <a:pt x="4758823" y="2017008"/>
                  <a:pt x="4761180" y="2015756"/>
                  <a:pt x="4763153" y="2014137"/>
                </a:cubicBezTo>
                <a:cubicBezTo>
                  <a:pt x="4765127" y="2012517"/>
                  <a:pt x="4766644" y="2010528"/>
                  <a:pt x="4767704" y="2008171"/>
                </a:cubicBezTo>
                <a:cubicBezTo>
                  <a:pt x="4768765" y="2005815"/>
                  <a:pt x="4769295" y="2003135"/>
                  <a:pt x="4769295" y="2000130"/>
                </a:cubicBezTo>
                <a:cubicBezTo>
                  <a:pt x="4769295" y="1996891"/>
                  <a:pt x="4768559" y="1994121"/>
                  <a:pt x="4767086" y="1991824"/>
                </a:cubicBezTo>
                <a:cubicBezTo>
                  <a:pt x="4765613" y="1989526"/>
                  <a:pt x="4763669" y="1987509"/>
                  <a:pt x="4761254" y="1985771"/>
                </a:cubicBezTo>
                <a:cubicBezTo>
                  <a:pt x="4758839" y="1984034"/>
                  <a:pt x="4756084" y="1982442"/>
                  <a:pt x="4752991" y="1980999"/>
                </a:cubicBezTo>
                <a:cubicBezTo>
                  <a:pt x="4749898" y="1979555"/>
                  <a:pt x="4746732" y="1978083"/>
                  <a:pt x="4743492" y="1976580"/>
                </a:cubicBezTo>
                <a:cubicBezTo>
                  <a:pt x="4740252" y="1975078"/>
                  <a:pt x="4737100" y="1973414"/>
                  <a:pt x="4734037" y="1971588"/>
                </a:cubicBezTo>
                <a:cubicBezTo>
                  <a:pt x="4730973" y="1969762"/>
                  <a:pt x="4728234" y="1967611"/>
                  <a:pt x="4725819" y="1965137"/>
                </a:cubicBezTo>
                <a:cubicBezTo>
                  <a:pt x="4723404" y="1962663"/>
                  <a:pt x="4721444" y="1959761"/>
                  <a:pt x="4719942" y="1956433"/>
                </a:cubicBezTo>
                <a:cubicBezTo>
                  <a:pt x="4718440" y="1953105"/>
                  <a:pt x="4717689" y="1949114"/>
                  <a:pt x="4717689" y="1944460"/>
                </a:cubicBezTo>
                <a:cubicBezTo>
                  <a:pt x="4717689" y="1939688"/>
                  <a:pt x="4718558" y="1935431"/>
                  <a:pt x="4720296" y="1931691"/>
                </a:cubicBezTo>
                <a:cubicBezTo>
                  <a:pt x="4722034" y="1927950"/>
                  <a:pt x="4724449" y="1924813"/>
                  <a:pt x="4727542" y="1922279"/>
                </a:cubicBezTo>
                <a:cubicBezTo>
                  <a:pt x="4730635" y="1919746"/>
                  <a:pt x="4734317" y="1917817"/>
                  <a:pt x="4738588" y="1916491"/>
                </a:cubicBezTo>
                <a:cubicBezTo>
                  <a:pt x="4742859" y="1915166"/>
                  <a:pt x="4747468" y="1914503"/>
                  <a:pt x="4752417" y="1914503"/>
                </a:cubicBezTo>
                <a:close/>
                <a:moveTo>
                  <a:pt x="4276167" y="1914503"/>
                </a:moveTo>
                <a:cubicBezTo>
                  <a:pt x="4278700" y="1914503"/>
                  <a:pt x="4281248" y="1914723"/>
                  <a:pt x="4283811" y="1915166"/>
                </a:cubicBezTo>
                <a:cubicBezTo>
                  <a:pt x="4286374" y="1915607"/>
                  <a:pt x="4288789" y="1916196"/>
                  <a:pt x="4291057" y="1916933"/>
                </a:cubicBezTo>
                <a:cubicBezTo>
                  <a:pt x="4293325" y="1917669"/>
                  <a:pt x="4295343" y="1918494"/>
                  <a:pt x="4297110" y="1919408"/>
                </a:cubicBezTo>
                <a:cubicBezTo>
                  <a:pt x="4298877" y="1920321"/>
                  <a:pt x="4300041" y="1921057"/>
                  <a:pt x="4300601" y="1921617"/>
                </a:cubicBezTo>
                <a:cubicBezTo>
                  <a:pt x="4301160" y="1922176"/>
                  <a:pt x="4301528" y="1922618"/>
                  <a:pt x="4301705" y="1922942"/>
                </a:cubicBezTo>
                <a:cubicBezTo>
                  <a:pt x="4301882" y="1923266"/>
                  <a:pt x="4302029" y="1923679"/>
                  <a:pt x="4302147" y="1924179"/>
                </a:cubicBezTo>
                <a:cubicBezTo>
                  <a:pt x="4302265" y="1924681"/>
                  <a:pt x="4302353" y="1925284"/>
                  <a:pt x="4302412" y="1925990"/>
                </a:cubicBezTo>
                <a:cubicBezTo>
                  <a:pt x="4302471" y="1926697"/>
                  <a:pt x="4302500" y="1927610"/>
                  <a:pt x="4302500" y="1928730"/>
                </a:cubicBezTo>
                <a:cubicBezTo>
                  <a:pt x="4302500" y="1929790"/>
                  <a:pt x="4302456" y="1930733"/>
                  <a:pt x="4302368" y="1931558"/>
                </a:cubicBezTo>
                <a:cubicBezTo>
                  <a:pt x="4302280" y="1932383"/>
                  <a:pt x="4302147" y="1933075"/>
                  <a:pt x="4301970" y="1933634"/>
                </a:cubicBezTo>
                <a:cubicBezTo>
                  <a:pt x="4301794" y="1934195"/>
                  <a:pt x="4301543" y="1934606"/>
                  <a:pt x="4301219" y="1934871"/>
                </a:cubicBezTo>
                <a:cubicBezTo>
                  <a:pt x="4300895" y="1935137"/>
                  <a:pt x="4300527" y="1935269"/>
                  <a:pt x="4300115" y="1935269"/>
                </a:cubicBezTo>
                <a:cubicBezTo>
                  <a:pt x="4299467" y="1935269"/>
                  <a:pt x="4298450" y="1934857"/>
                  <a:pt x="4297066" y="1934032"/>
                </a:cubicBezTo>
                <a:cubicBezTo>
                  <a:pt x="4295681" y="1933208"/>
                  <a:pt x="4293988" y="1932280"/>
                  <a:pt x="4291985" y="1931249"/>
                </a:cubicBezTo>
                <a:cubicBezTo>
                  <a:pt x="4289982" y="1930218"/>
                  <a:pt x="4287611" y="1929275"/>
                  <a:pt x="4284871" y="1928420"/>
                </a:cubicBezTo>
                <a:cubicBezTo>
                  <a:pt x="4282132" y="1927567"/>
                  <a:pt x="4279054" y="1927140"/>
                  <a:pt x="4275637" y="1927140"/>
                </a:cubicBezTo>
                <a:cubicBezTo>
                  <a:pt x="4272456" y="1927140"/>
                  <a:pt x="4269687" y="1927567"/>
                  <a:pt x="4267331" y="1928420"/>
                </a:cubicBezTo>
                <a:cubicBezTo>
                  <a:pt x="4264974" y="1929275"/>
                  <a:pt x="4263030" y="1930409"/>
                  <a:pt x="4261498" y="1931823"/>
                </a:cubicBezTo>
                <a:cubicBezTo>
                  <a:pt x="4259966" y="1933237"/>
                  <a:pt x="4258818" y="1934915"/>
                  <a:pt x="4258052" y="1936860"/>
                </a:cubicBezTo>
                <a:cubicBezTo>
                  <a:pt x="4257286" y="1938804"/>
                  <a:pt x="4256903" y="1940866"/>
                  <a:pt x="4256903" y="1943045"/>
                </a:cubicBezTo>
                <a:cubicBezTo>
                  <a:pt x="4256903" y="1946227"/>
                  <a:pt x="4257640" y="1948966"/>
                  <a:pt x="4259112" y="1951264"/>
                </a:cubicBezTo>
                <a:cubicBezTo>
                  <a:pt x="4260585" y="1953561"/>
                  <a:pt x="4262544" y="1955594"/>
                  <a:pt x="4264989" y="1957361"/>
                </a:cubicBezTo>
                <a:cubicBezTo>
                  <a:pt x="4267433" y="1959128"/>
                  <a:pt x="4270217" y="1960748"/>
                  <a:pt x="4273339" y="1962221"/>
                </a:cubicBezTo>
                <a:cubicBezTo>
                  <a:pt x="4276462" y="1963694"/>
                  <a:pt x="4279643" y="1965181"/>
                  <a:pt x="4282883" y="1966684"/>
                </a:cubicBezTo>
                <a:cubicBezTo>
                  <a:pt x="4286123" y="1968186"/>
                  <a:pt x="4289304" y="1969835"/>
                  <a:pt x="4292427" y="1971632"/>
                </a:cubicBezTo>
                <a:cubicBezTo>
                  <a:pt x="4295549" y="1973429"/>
                  <a:pt x="4298332" y="1975550"/>
                  <a:pt x="4300777" y="1977995"/>
                </a:cubicBezTo>
                <a:cubicBezTo>
                  <a:pt x="4303222" y="1980439"/>
                  <a:pt x="4305196" y="1983326"/>
                  <a:pt x="4306698" y="1986655"/>
                </a:cubicBezTo>
                <a:cubicBezTo>
                  <a:pt x="4308200" y="1989983"/>
                  <a:pt x="4308951" y="1993915"/>
                  <a:pt x="4308951" y="1998451"/>
                </a:cubicBezTo>
                <a:cubicBezTo>
                  <a:pt x="4308951" y="2003812"/>
                  <a:pt x="4307964" y="2008584"/>
                  <a:pt x="4305991" y="2012767"/>
                </a:cubicBezTo>
                <a:cubicBezTo>
                  <a:pt x="4304018" y="2016950"/>
                  <a:pt x="4301278" y="2020499"/>
                  <a:pt x="4297773" y="2023415"/>
                </a:cubicBezTo>
                <a:cubicBezTo>
                  <a:pt x="4294268" y="2026331"/>
                  <a:pt x="4290144" y="2028526"/>
                  <a:pt x="4285402" y="2029998"/>
                </a:cubicBezTo>
                <a:cubicBezTo>
                  <a:pt x="4280659" y="2031471"/>
                  <a:pt x="4275549" y="2032207"/>
                  <a:pt x="4270070" y="2032207"/>
                </a:cubicBezTo>
                <a:cubicBezTo>
                  <a:pt x="4266240" y="2032207"/>
                  <a:pt x="4262691" y="2031884"/>
                  <a:pt x="4259422" y="2031236"/>
                </a:cubicBezTo>
                <a:cubicBezTo>
                  <a:pt x="4256152" y="2030587"/>
                  <a:pt x="4253236" y="2029792"/>
                  <a:pt x="4250673" y="2028850"/>
                </a:cubicBezTo>
                <a:cubicBezTo>
                  <a:pt x="4248111" y="2027907"/>
                  <a:pt x="4245961" y="2026935"/>
                  <a:pt x="4244223" y="2025933"/>
                </a:cubicBezTo>
                <a:cubicBezTo>
                  <a:pt x="4242485" y="2024932"/>
                  <a:pt x="4241277" y="2024078"/>
                  <a:pt x="4240600" y="2023371"/>
                </a:cubicBezTo>
                <a:cubicBezTo>
                  <a:pt x="4239922" y="2022664"/>
                  <a:pt x="4239421" y="2021765"/>
                  <a:pt x="4239097" y="2020675"/>
                </a:cubicBezTo>
                <a:cubicBezTo>
                  <a:pt x="4238773" y="2019586"/>
                  <a:pt x="4238611" y="2018128"/>
                  <a:pt x="4238611" y="2016301"/>
                </a:cubicBezTo>
                <a:cubicBezTo>
                  <a:pt x="4238611" y="2015006"/>
                  <a:pt x="4238670" y="2013930"/>
                  <a:pt x="4238788" y="2013076"/>
                </a:cubicBezTo>
                <a:cubicBezTo>
                  <a:pt x="4238906" y="2012222"/>
                  <a:pt x="4239083" y="2011530"/>
                  <a:pt x="4239318" y="2010999"/>
                </a:cubicBezTo>
                <a:cubicBezTo>
                  <a:pt x="4239554" y="2010470"/>
                  <a:pt x="4239848" y="2010101"/>
                  <a:pt x="4240202" y="2009895"/>
                </a:cubicBezTo>
                <a:cubicBezTo>
                  <a:pt x="4240555" y="2009689"/>
                  <a:pt x="4240968" y="2009586"/>
                  <a:pt x="4241439" y="2009586"/>
                </a:cubicBezTo>
                <a:cubicBezTo>
                  <a:pt x="4242264" y="2009586"/>
                  <a:pt x="4243427" y="2010087"/>
                  <a:pt x="4244930" y="2011088"/>
                </a:cubicBezTo>
                <a:cubicBezTo>
                  <a:pt x="4246432" y="2012089"/>
                  <a:pt x="4248361" y="2013179"/>
                  <a:pt x="4250718" y="2014357"/>
                </a:cubicBezTo>
                <a:cubicBezTo>
                  <a:pt x="4253074" y="2015536"/>
                  <a:pt x="4255916" y="2016640"/>
                  <a:pt x="4259245" y="2017671"/>
                </a:cubicBezTo>
                <a:cubicBezTo>
                  <a:pt x="4262573" y="2018702"/>
                  <a:pt x="4266417" y="2019218"/>
                  <a:pt x="4270777" y="2019218"/>
                </a:cubicBezTo>
                <a:cubicBezTo>
                  <a:pt x="4274076" y="2019218"/>
                  <a:pt x="4277095" y="2018775"/>
                  <a:pt x="4279834" y="2017892"/>
                </a:cubicBezTo>
                <a:cubicBezTo>
                  <a:pt x="4282574" y="2017008"/>
                  <a:pt x="4284930" y="2015756"/>
                  <a:pt x="4286904" y="2014137"/>
                </a:cubicBezTo>
                <a:cubicBezTo>
                  <a:pt x="4288877" y="2012517"/>
                  <a:pt x="4290394" y="2010528"/>
                  <a:pt x="4291455" y="2008171"/>
                </a:cubicBezTo>
                <a:cubicBezTo>
                  <a:pt x="4292515" y="2005815"/>
                  <a:pt x="4293045" y="2003135"/>
                  <a:pt x="4293045" y="2000130"/>
                </a:cubicBezTo>
                <a:cubicBezTo>
                  <a:pt x="4293045" y="1996891"/>
                  <a:pt x="4292309" y="1994121"/>
                  <a:pt x="4290836" y="1991824"/>
                </a:cubicBezTo>
                <a:cubicBezTo>
                  <a:pt x="4289363" y="1989526"/>
                  <a:pt x="4287419" y="1987509"/>
                  <a:pt x="4285004" y="1985771"/>
                </a:cubicBezTo>
                <a:cubicBezTo>
                  <a:pt x="4282589" y="1984034"/>
                  <a:pt x="4279834" y="1982442"/>
                  <a:pt x="4276742" y="1980999"/>
                </a:cubicBezTo>
                <a:cubicBezTo>
                  <a:pt x="4273649" y="1979555"/>
                  <a:pt x="4270482" y="1978083"/>
                  <a:pt x="4267242" y="1976580"/>
                </a:cubicBezTo>
                <a:cubicBezTo>
                  <a:pt x="4264002" y="1975078"/>
                  <a:pt x="4260850" y="1973414"/>
                  <a:pt x="4257787" y="1971588"/>
                </a:cubicBezTo>
                <a:cubicBezTo>
                  <a:pt x="4254723" y="1969762"/>
                  <a:pt x="4251984" y="1967611"/>
                  <a:pt x="4249569" y="1965137"/>
                </a:cubicBezTo>
                <a:cubicBezTo>
                  <a:pt x="4247154" y="1962663"/>
                  <a:pt x="4245195" y="1959761"/>
                  <a:pt x="4243692" y="1956433"/>
                </a:cubicBezTo>
                <a:cubicBezTo>
                  <a:pt x="4242190" y="1953105"/>
                  <a:pt x="4241439" y="1949114"/>
                  <a:pt x="4241439" y="1944460"/>
                </a:cubicBezTo>
                <a:cubicBezTo>
                  <a:pt x="4241439" y="1939688"/>
                  <a:pt x="4242308" y="1935431"/>
                  <a:pt x="4244046" y="1931691"/>
                </a:cubicBezTo>
                <a:cubicBezTo>
                  <a:pt x="4245784" y="1927950"/>
                  <a:pt x="4248199" y="1924813"/>
                  <a:pt x="4251292" y="1922279"/>
                </a:cubicBezTo>
                <a:cubicBezTo>
                  <a:pt x="4254385" y="1919746"/>
                  <a:pt x="4258067" y="1917817"/>
                  <a:pt x="4262338" y="1916491"/>
                </a:cubicBezTo>
                <a:cubicBezTo>
                  <a:pt x="4266609" y="1915166"/>
                  <a:pt x="4271219" y="1914503"/>
                  <a:pt x="4276167" y="1914503"/>
                </a:cubicBezTo>
                <a:close/>
                <a:moveTo>
                  <a:pt x="3809442" y="1914503"/>
                </a:moveTo>
                <a:cubicBezTo>
                  <a:pt x="3811975" y="1914503"/>
                  <a:pt x="3814523" y="1914723"/>
                  <a:pt x="3817086" y="1915166"/>
                </a:cubicBezTo>
                <a:cubicBezTo>
                  <a:pt x="3819649" y="1915607"/>
                  <a:pt x="3822064" y="1916196"/>
                  <a:pt x="3824332" y="1916933"/>
                </a:cubicBezTo>
                <a:cubicBezTo>
                  <a:pt x="3826600" y="1917669"/>
                  <a:pt x="3828618" y="1918494"/>
                  <a:pt x="3830385" y="1919408"/>
                </a:cubicBezTo>
                <a:cubicBezTo>
                  <a:pt x="3832152" y="1920321"/>
                  <a:pt x="3833316" y="1921057"/>
                  <a:pt x="3833876" y="1921617"/>
                </a:cubicBezTo>
                <a:cubicBezTo>
                  <a:pt x="3834435" y="1922176"/>
                  <a:pt x="3834803" y="1922618"/>
                  <a:pt x="3834980" y="1922942"/>
                </a:cubicBezTo>
                <a:cubicBezTo>
                  <a:pt x="3835157" y="1923266"/>
                  <a:pt x="3835304" y="1923679"/>
                  <a:pt x="3835422" y="1924179"/>
                </a:cubicBezTo>
                <a:cubicBezTo>
                  <a:pt x="3835540" y="1924681"/>
                  <a:pt x="3835628" y="1925284"/>
                  <a:pt x="3835687" y="1925990"/>
                </a:cubicBezTo>
                <a:cubicBezTo>
                  <a:pt x="3835746" y="1926697"/>
                  <a:pt x="3835775" y="1927610"/>
                  <a:pt x="3835775" y="1928730"/>
                </a:cubicBezTo>
                <a:cubicBezTo>
                  <a:pt x="3835775" y="1929790"/>
                  <a:pt x="3835731" y="1930733"/>
                  <a:pt x="3835643" y="1931558"/>
                </a:cubicBezTo>
                <a:cubicBezTo>
                  <a:pt x="3835555" y="1932383"/>
                  <a:pt x="3835422" y="1933075"/>
                  <a:pt x="3835245" y="1933634"/>
                </a:cubicBezTo>
                <a:cubicBezTo>
                  <a:pt x="3835069" y="1934195"/>
                  <a:pt x="3834818" y="1934606"/>
                  <a:pt x="3834494" y="1934871"/>
                </a:cubicBezTo>
                <a:cubicBezTo>
                  <a:pt x="3834170" y="1935137"/>
                  <a:pt x="3833802" y="1935269"/>
                  <a:pt x="3833390" y="1935269"/>
                </a:cubicBezTo>
                <a:cubicBezTo>
                  <a:pt x="3832742" y="1935269"/>
                  <a:pt x="3831725" y="1934857"/>
                  <a:pt x="3830341" y="1934032"/>
                </a:cubicBezTo>
                <a:cubicBezTo>
                  <a:pt x="3828956" y="1933208"/>
                  <a:pt x="3827263" y="1932280"/>
                  <a:pt x="3825260" y="1931249"/>
                </a:cubicBezTo>
                <a:cubicBezTo>
                  <a:pt x="3823257" y="1930218"/>
                  <a:pt x="3820886" y="1929275"/>
                  <a:pt x="3818146" y="1928420"/>
                </a:cubicBezTo>
                <a:cubicBezTo>
                  <a:pt x="3815407" y="1927567"/>
                  <a:pt x="3812329" y="1927140"/>
                  <a:pt x="3808912" y="1927140"/>
                </a:cubicBezTo>
                <a:cubicBezTo>
                  <a:pt x="3805731" y="1927140"/>
                  <a:pt x="3802962" y="1927567"/>
                  <a:pt x="3800606" y="1928420"/>
                </a:cubicBezTo>
                <a:cubicBezTo>
                  <a:pt x="3798249" y="1929275"/>
                  <a:pt x="3796305" y="1930409"/>
                  <a:pt x="3794773" y="1931823"/>
                </a:cubicBezTo>
                <a:cubicBezTo>
                  <a:pt x="3793241" y="1933237"/>
                  <a:pt x="3792093" y="1934915"/>
                  <a:pt x="3791327" y="1936860"/>
                </a:cubicBezTo>
                <a:cubicBezTo>
                  <a:pt x="3790561" y="1938804"/>
                  <a:pt x="3790178" y="1940866"/>
                  <a:pt x="3790178" y="1943045"/>
                </a:cubicBezTo>
                <a:cubicBezTo>
                  <a:pt x="3790178" y="1946227"/>
                  <a:pt x="3790915" y="1948966"/>
                  <a:pt x="3792387" y="1951264"/>
                </a:cubicBezTo>
                <a:cubicBezTo>
                  <a:pt x="3793860" y="1953561"/>
                  <a:pt x="3795819" y="1955594"/>
                  <a:pt x="3798264" y="1957361"/>
                </a:cubicBezTo>
                <a:cubicBezTo>
                  <a:pt x="3800708" y="1959128"/>
                  <a:pt x="3803492" y="1960748"/>
                  <a:pt x="3806614" y="1962221"/>
                </a:cubicBezTo>
                <a:cubicBezTo>
                  <a:pt x="3809737" y="1963694"/>
                  <a:pt x="3812918" y="1965181"/>
                  <a:pt x="3816158" y="1966684"/>
                </a:cubicBezTo>
                <a:cubicBezTo>
                  <a:pt x="3819398" y="1968186"/>
                  <a:pt x="3822579" y="1969835"/>
                  <a:pt x="3825702" y="1971632"/>
                </a:cubicBezTo>
                <a:cubicBezTo>
                  <a:pt x="3828824" y="1973429"/>
                  <a:pt x="3831607" y="1975550"/>
                  <a:pt x="3834052" y="1977995"/>
                </a:cubicBezTo>
                <a:cubicBezTo>
                  <a:pt x="3836497" y="1980439"/>
                  <a:pt x="3838471" y="1983326"/>
                  <a:pt x="3839973" y="1986655"/>
                </a:cubicBezTo>
                <a:cubicBezTo>
                  <a:pt x="3841475" y="1989983"/>
                  <a:pt x="3842226" y="1993915"/>
                  <a:pt x="3842226" y="1998451"/>
                </a:cubicBezTo>
                <a:cubicBezTo>
                  <a:pt x="3842226" y="2003812"/>
                  <a:pt x="3841239" y="2008584"/>
                  <a:pt x="3839266" y="2012767"/>
                </a:cubicBezTo>
                <a:cubicBezTo>
                  <a:pt x="3837293" y="2016950"/>
                  <a:pt x="3834553" y="2020499"/>
                  <a:pt x="3831048" y="2023415"/>
                </a:cubicBezTo>
                <a:cubicBezTo>
                  <a:pt x="3827543" y="2026331"/>
                  <a:pt x="3823419" y="2028526"/>
                  <a:pt x="3818677" y="2029998"/>
                </a:cubicBezTo>
                <a:cubicBezTo>
                  <a:pt x="3813934" y="2031471"/>
                  <a:pt x="3808824" y="2032207"/>
                  <a:pt x="3803345" y="2032207"/>
                </a:cubicBezTo>
                <a:cubicBezTo>
                  <a:pt x="3799515" y="2032207"/>
                  <a:pt x="3795966" y="2031884"/>
                  <a:pt x="3792697" y="2031236"/>
                </a:cubicBezTo>
                <a:cubicBezTo>
                  <a:pt x="3789427" y="2030587"/>
                  <a:pt x="3786511" y="2029792"/>
                  <a:pt x="3783948" y="2028850"/>
                </a:cubicBezTo>
                <a:cubicBezTo>
                  <a:pt x="3781386" y="2027907"/>
                  <a:pt x="3779236" y="2026935"/>
                  <a:pt x="3777498" y="2025933"/>
                </a:cubicBezTo>
                <a:cubicBezTo>
                  <a:pt x="3775760" y="2024932"/>
                  <a:pt x="3774552" y="2024078"/>
                  <a:pt x="3773875" y="2023371"/>
                </a:cubicBezTo>
                <a:cubicBezTo>
                  <a:pt x="3773197" y="2022664"/>
                  <a:pt x="3772696" y="2021765"/>
                  <a:pt x="3772372" y="2020675"/>
                </a:cubicBezTo>
                <a:cubicBezTo>
                  <a:pt x="3772048" y="2019586"/>
                  <a:pt x="3771886" y="2018128"/>
                  <a:pt x="3771886" y="2016301"/>
                </a:cubicBezTo>
                <a:cubicBezTo>
                  <a:pt x="3771886" y="2015006"/>
                  <a:pt x="3771945" y="2013930"/>
                  <a:pt x="3772063" y="2013076"/>
                </a:cubicBezTo>
                <a:cubicBezTo>
                  <a:pt x="3772181" y="2012222"/>
                  <a:pt x="3772358" y="2011530"/>
                  <a:pt x="3772593" y="2010999"/>
                </a:cubicBezTo>
                <a:cubicBezTo>
                  <a:pt x="3772829" y="2010470"/>
                  <a:pt x="3773123" y="2010101"/>
                  <a:pt x="3773477" y="2009895"/>
                </a:cubicBezTo>
                <a:cubicBezTo>
                  <a:pt x="3773830" y="2009689"/>
                  <a:pt x="3774243" y="2009586"/>
                  <a:pt x="3774714" y="2009586"/>
                </a:cubicBezTo>
                <a:cubicBezTo>
                  <a:pt x="3775539" y="2009586"/>
                  <a:pt x="3776702" y="2010087"/>
                  <a:pt x="3778205" y="2011088"/>
                </a:cubicBezTo>
                <a:cubicBezTo>
                  <a:pt x="3779707" y="2012089"/>
                  <a:pt x="3781636" y="2013179"/>
                  <a:pt x="3783993" y="2014357"/>
                </a:cubicBezTo>
                <a:cubicBezTo>
                  <a:pt x="3786349" y="2015536"/>
                  <a:pt x="3789191" y="2016640"/>
                  <a:pt x="3792520" y="2017671"/>
                </a:cubicBezTo>
                <a:cubicBezTo>
                  <a:pt x="3795848" y="2018702"/>
                  <a:pt x="3799692" y="2019218"/>
                  <a:pt x="3804052" y="2019218"/>
                </a:cubicBezTo>
                <a:cubicBezTo>
                  <a:pt x="3807351" y="2019218"/>
                  <a:pt x="3810370" y="2018775"/>
                  <a:pt x="3813109" y="2017892"/>
                </a:cubicBezTo>
                <a:cubicBezTo>
                  <a:pt x="3815849" y="2017008"/>
                  <a:pt x="3818205" y="2015756"/>
                  <a:pt x="3820179" y="2014137"/>
                </a:cubicBezTo>
                <a:cubicBezTo>
                  <a:pt x="3822152" y="2012517"/>
                  <a:pt x="3823669" y="2010528"/>
                  <a:pt x="3824730" y="2008171"/>
                </a:cubicBezTo>
                <a:cubicBezTo>
                  <a:pt x="3825790" y="2005815"/>
                  <a:pt x="3826320" y="2003135"/>
                  <a:pt x="3826320" y="2000130"/>
                </a:cubicBezTo>
                <a:cubicBezTo>
                  <a:pt x="3826320" y="1996891"/>
                  <a:pt x="3825584" y="1994121"/>
                  <a:pt x="3824111" y="1991824"/>
                </a:cubicBezTo>
                <a:cubicBezTo>
                  <a:pt x="3822638" y="1989526"/>
                  <a:pt x="3820694" y="1987509"/>
                  <a:pt x="3818279" y="1985771"/>
                </a:cubicBezTo>
                <a:cubicBezTo>
                  <a:pt x="3815864" y="1984034"/>
                  <a:pt x="3813109" y="1982442"/>
                  <a:pt x="3810017" y="1980999"/>
                </a:cubicBezTo>
                <a:cubicBezTo>
                  <a:pt x="3806924" y="1979555"/>
                  <a:pt x="3803757" y="1978083"/>
                  <a:pt x="3800517" y="1976580"/>
                </a:cubicBezTo>
                <a:cubicBezTo>
                  <a:pt x="3797277" y="1975078"/>
                  <a:pt x="3794125" y="1973414"/>
                  <a:pt x="3791062" y="1971588"/>
                </a:cubicBezTo>
                <a:cubicBezTo>
                  <a:pt x="3787998" y="1969762"/>
                  <a:pt x="3785259" y="1967611"/>
                  <a:pt x="3782844" y="1965137"/>
                </a:cubicBezTo>
                <a:cubicBezTo>
                  <a:pt x="3780429" y="1962663"/>
                  <a:pt x="3778470" y="1959761"/>
                  <a:pt x="3776967" y="1956433"/>
                </a:cubicBezTo>
                <a:cubicBezTo>
                  <a:pt x="3775465" y="1953105"/>
                  <a:pt x="3774714" y="1949114"/>
                  <a:pt x="3774714" y="1944460"/>
                </a:cubicBezTo>
                <a:cubicBezTo>
                  <a:pt x="3774714" y="1939688"/>
                  <a:pt x="3775583" y="1935431"/>
                  <a:pt x="3777321" y="1931691"/>
                </a:cubicBezTo>
                <a:cubicBezTo>
                  <a:pt x="3779059" y="1927950"/>
                  <a:pt x="3781474" y="1924813"/>
                  <a:pt x="3784567" y="1922279"/>
                </a:cubicBezTo>
                <a:cubicBezTo>
                  <a:pt x="3787660" y="1919746"/>
                  <a:pt x="3791342" y="1917817"/>
                  <a:pt x="3795613" y="1916491"/>
                </a:cubicBezTo>
                <a:cubicBezTo>
                  <a:pt x="3799884" y="1915166"/>
                  <a:pt x="3804494" y="1914503"/>
                  <a:pt x="3809442" y="1914503"/>
                </a:cubicBezTo>
                <a:close/>
                <a:moveTo>
                  <a:pt x="3333240" y="1914503"/>
                </a:moveTo>
                <a:cubicBezTo>
                  <a:pt x="3335772" y="1914503"/>
                  <a:pt x="3338320" y="1914723"/>
                  <a:pt x="3340884" y="1915166"/>
                </a:cubicBezTo>
                <a:cubicBezTo>
                  <a:pt x="3343446" y="1915607"/>
                  <a:pt x="3345861" y="1916196"/>
                  <a:pt x="3348128" y="1916933"/>
                </a:cubicBezTo>
                <a:cubicBezTo>
                  <a:pt x="3350397" y="1917669"/>
                  <a:pt x="3352414" y="1918494"/>
                  <a:pt x="3354181" y="1919408"/>
                </a:cubicBezTo>
                <a:cubicBezTo>
                  <a:pt x="3355949" y="1920321"/>
                  <a:pt x="3357112" y="1921057"/>
                  <a:pt x="3357672" y="1921617"/>
                </a:cubicBezTo>
                <a:cubicBezTo>
                  <a:pt x="3358231" y="1922176"/>
                  <a:pt x="3358600" y="1922618"/>
                  <a:pt x="3358776" y="1922942"/>
                </a:cubicBezTo>
                <a:cubicBezTo>
                  <a:pt x="3358953" y="1923266"/>
                  <a:pt x="3359100" y="1923679"/>
                  <a:pt x="3359218" y="1924179"/>
                </a:cubicBezTo>
                <a:cubicBezTo>
                  <a:pt x="3359336" y="1924681"/>
                  <a:pt x="3359424" y="1925284"/>
                  <a:pt x="3359483" y="1925990"/>
                </a:cubicBezTo>
                <a:cubicBezTo>
                  <a:pt x="3359542" y="1926697"/>
                  <a:pt x="3359572" y="1927610"/>
                  <a:pt x="3359572" y="1928730"/>
                </a:cubicBezTo>
                <a:cubicBezTo>
                  <a:pt x="3359572" y="1929790"/>
                  <a:pt x="3359528" y="1930733"/>
                  <a:pt x="3359440" y="1931558"/>
                </a:cubicBezTo>
                <a:cubicBezTo>
                  <a:pt x="3359351" y="1932383"/>
                  <a:pt x="3359218" y="1933075"/>
                  <a:pt x="3359042" y="1933634"/>
                </a:cubicBezTo>
                <a:cubicBezTo>
                  <a:pt x="3358864" y="1934195"/>
                  <a:pt x="3358615" y="1934606"/>
                  <a:pt x="3358291" y="1934871"/>
                </a:cubicBezTo>
                <a:cubicBezTo>
                  <a:pt x="3357967" y="1935137"/>
                  <a:pt x="3357599" y="1935269"/>
                  <a:pt x="3357186" y="1935269"/>
                </a:cubicBezTo>
                <a:cubicBezTo>
                  <a:pt x="3356538" y="1935269"/>
                  <a:pt x="3355522" y="1934857"/>
                  <a:pt x="3354137" y="1934032"/>
                </a:cubicBezTo>
                <a:cubicBezTo>
                  <a:pt x="3352753" y="1933208"/>
                  <a:pt x="3351059" y="1932280"/>
                  <a:pt x="3349056" y="1931249"/>
                </a:cubicBezTo>
                <a:cubicBezTo>
                  <a:pt x="3347053" y="1930218"/>
                  <a:pt x="3344683" y="1929275"/>
                  <a:pt x="3341944" y="1928420"/>
                </a:cubicBezTo>
                <a:cubicBezTo>
                  <a:pt x="3339204" y="1927567"/>
                  <a:pt x="3336126" y="1927140"/>
                  <a:pt x="3332709" y="1927140"/>
                </a:cubicBezTo>
                <a:cubicBezTo>
                  <a:pt x="3329528" y="1927140"/>
                  <a:pt x="3326759" y="1927567"/>
                  <a:pt x="3324402" y="1928420"/>
                </a:cubicBezTo>
                <a:cubicBezTo>
                  <a:pt x="3322046" y="1929275"/>
                  <a:pt x="3320102" y="1930409"/>
                  <a:pt x="3318570" y="1931823"/>
                </a:cubicBezTo>
                <a:cubicBezTo>
                  <a:pt x="3317038" y="1933237"/>
                  <a:pt x="3315891" y="1934915"/>
                  <a:pt x="3315124" y="1936860"/>
                </a:cubicBezTo>
                <a:cubicBezTo>
                  <a:pt x="3314359" y="1938804"/>
                  <a:pt x="3313975" y="1940866"/>
                  <a:pt x="3313975" y="1943045"/>
                </a:cubicBezTo>
                <a:cubicBezTo>
                  <a:pt x="3313975" y="1946227"/>
                  <a:pt x="3314712" y="1948966"/>
                  <a:pt x="3316185" y="1951264"/>
                </a:cubicBezTo>
                <a:cubicBezTo>
                  <a:pt x="3317657" y="1953561"/>
                  <a:pt x="3319616" y="1955594"/>
                  <a:pt x="3322061" y="1957361"/>
                </a:cubicBezTo>
                <a:cubicBezTo>
                  <a:pt x="3324506" y="1959128"/>
                  <a:pt x="3327290" y="1960748"/>
                  <a:pt x="3330412" y="1962221"/>
                </a:cubicBezTo>
                <a:cubicBezTo>
                  <a:pt x="3333535" y="1963694"/>
                  <a:pt x="3336715" y="1965181"/>
                  <a:pt x="3339955" y="1966684"/>
                </a:cubicBezTo>
                <a:cubicBezTo>
                  <a:pt x="3343195" y="1968186"/>
                  <a:pt x="3346376" y="1969835"/>
                  <a:pt x="3349499" y="1971632"/>
                </a:cubicBezTo>
                <a:cubicBezTo>
                  <a:pt x="3352619" y="1973429"/>
                  <a:pt x="3355403" y="1975550"/>
                  <a:pt x="3357848" y="1977995"/>
                </a:cubicBezTo>
                <a:cubicBezTo>
                  <a:pt x="3360294" y="1980439"/>
                  <a:pt x="3362267" y="1983326"/>
                  <a:pt x="3363769" y="1986655"/>
                </a:cubicBezTo>
                <a:cubicBezTo>
                  <a:pt x="3365271" y="1989983"/>
                  <a:pt x="3366023" y="1993915"/>
                  <a:pt x="3366023" y="1998451"/>
                </a:cubicBezTo>
                <a:cubicBezTo>
                  <a:pt x="3366023" y="2003812"/>
                  <a:pt x="3365036" y="2008584"/>
                  <a:pt x="3363063" y="2012767"/>
                </a:cubicBezTo>
                <a:cubicBezTo>
                  <a:pt x="3361088" y="2016950"/>
                  <a:pt x="3358349" y="2020499"/>
                  <a:pt x="3354844" y="2023415"/>
                </a:cubicBezTo>
                <a:cubicBezTo>
                  <a:pt x="3351338" y="2026331"/>
                  <a:pt x="3347215" y="2028526"/>
                  <a:pt x="3342473" y="2029998"/>
                </a:cubicBezTo>
                <a:cubicBezTo>
                  <a:pt x="3337731" y="2031471"/>
                  <a:pt x="3332621" y="2032207"/>
                  <a:pt x="3327142" y="2032207"/>
                </a:cubicBezTo>
                <a:cubicBezTo>
                  <a:pt x="3323313" y="2032207"/>
                  <a:pt x="3319763" y="2031884"/>
                  <a:pt x="3316494" y="2031236"/>
                </a:cubicBezTo>
                <a:cubicBezTo>
                  <a:pt x="3313225" y="2030587"/>
                  <a:pt x="3310308" y="2029792"/>
                  <a:pt x="3307746" y="2028850"/>
                </a:cubicBezTo>
                <a:cubicBezTo>
                  <a:pt x="3305183" y="2027907"/>
                  <a:pt x="3303033" y="2026935"/>
                  <a:pt x="3301295" y="2025933"/>
                </a:cubicBezTo>
                <a:cubicBezTo>
                  <a:pt x="3299557" y="2024932"/>
                  <a:pt x="3298349" y="2024078"/>
                  <a:pt x="3297672" y="2023371"/>
                </a:cubicBezTo>
                <a:cubicBezTo>
                  <a:pt x="3296994" y="2022664"/>
                  <a:pt x="3296494" y="2021765"/>
                  <a:pt x="3296169" y="2020675"/>
                </a:cubicBezTo>
                <a:cubicBezTo>
                  <a:pt x="3295845" y="2019586"/>
                  <a:pt x="3295684" y="2018128"/>
                  <a:pt x="3295684" y="2016301"/>
                </a:cubicBezTo>
                <a:cubicBezTo>
                  <a:pt x="3295684" y="2015006"/>
                  <a:pt x="3295742" y="2013930"/>
                  <a:pt x="3295860" y="2013076"/>
                </a:cubicBezTo>
                <a:cubicBezTo>
                  <a:pt x="3295977" y="2012222"/>
                  <a:pt x="3296154" y="2011530"/>
                  <a:pt x="3296390" y="2010999"/>
                </a:cubicBezTo>
                <a:cubicBezTo>
                  <a:pt x="3296626" y="2010470"/>
                  <a:pt x="3296921" y="2010101"/>
                  <a:pt x="3297275" y="2009895"/>
                </a:cubicBezTo>
                <a:cubicBezTo>
                  <a:pt x="3297627" y="2009689"/>
                  <a:pt x="3298040" y="2009586"/>
                  <a:pt x="3298512" y="2009586"/>
                </a:cubicBezTo>
                <a:cubicBezTo>
                  <a:pt x="3299336" y="2009586"/>
                  <a:pt x="3300499" y="2010087"/>
                  <a:pt x="3302002" y="2011088"/>
                </a:cubicBezTo>
                <a:cubicBezTo>
                  <a:pt x="3303504" y="2012089"/>
                  <a:pt x="3305433" y="2013179"/>
                  <a:pt x="3307789" y="2014357"/>
                </a:cubicBezTo>
                <a:cubicBezTo>
                  <a:pt x="3310146" y="2015536"/>
                  <a:pt x="3312988" y="2016640"/>
                  <a:pt x="3316317" y="2017671"/>
                </a:cubicBezTo>
                <a:cubicBezTo>
                  <a:pt x="3319646" y="2018702"/>
                  <a:pt x="3323490" y="2019218"/>
                  <a:pt x="3327849" y="2019218"/>
                </a:cubicBezTo>
                <a:cubicBezTo>
                  <a:pt x="3331148" y="2019218"/>
                  <a:pt x="3334167" y="2018775"/>
                  <a:pt x="3336907" y="2017892"/>
                </a:cubicBezTo>
                <a:cubicBezTo>
                  <a:pt x="3339646" y="2017008"/>
                  <a:pt x="3342003" y="2015756"/>
                  <a:pt x="3343976" y="2014137"/>
                </a:cubicBezTo>
                <a:cubicBezTo>
                  <a:pt x="3345949" y="2012517"/>
                  <a:pt x="3347466" y="2010528"/>
                  <a:pt x="3348526" y="2008171"/>
                </a:cubicBezTo>
                <a:cubicBezTo>
                  <a:pt x="3349586" y="2005815"/>
                  <a:pt x="3350117" y="2003135"/>
                  <a:pt x="3350117" y="2000130"/>
                </a:cubicBezTo>
                <a:cubicBezTo>
                  <a:pt x="3350117" y="1996891"/>
                  <a:pt x="3349381" y="1994121"/>
                  <a:pt x="3347908" y="1991824"/>
                </a:cubicBezTo>
                <a:cubicBezTo>
                  <a:pt x="3346435" y="1989526"/>
                  <a:pt x="3344490" y="1987509"/>
                  <a:pt x="3342076" y="1985771"/>
                </a:cubicBezTo>
                <a:cubicBezTo>
                  <a:pt x="3339660" y="1984034"/>
                  <a:pt x="3336907" y="1982442"/>
                  <a:pt x="3333814" y="1980999"/>
                </a:cubicBezTo>
                <a:cubicBezTo>
                  <a:pt x="3330721" y="1979555"/>
                  <a:pt x="3327554" y="1978083"/>
                  <a:pt x="3324315" y="1976580"/>
                </a:cubicBezTo>
                <a:cubicBezTo>
                  <a:pt x="3321074" y="1975078"/>
                  <a:pt x="3317923" y="1973414"/>
                  <a:pt x="3314859" y="1971588"/>
                </a:cubicBezTo>
                <a:cubicBezTo>
                  <a:pt x="3311796" y="1969762"/>
                  <a:pt x="3309056" y="1967611"/>
                  <a:pt x="3306642" y="1965137"/>
                </a:cubicBezTo>
                <a:cubicBezTo>
                  <a:pt x="3304226" y="1962663"/>
                  <a:pt x="3302267" y="1959761"/>
                  <a:pt x="3300765" y="1956433"/>
                </a:cubicBezTo>
                <a:cubicBezTo>
                  <a:pt x="3299263" y="1953105"/>
                  <a:pt x="3298512" y="1949114"/>
                  <a:pt x="3298512" y="1944460"/>
                </a:cubicBezTo>
                <a:cubicBezTo>
                  <a:pt x="3298512" y="1939688"/>
                  <a:pt x="3299380" y="1935431"/>
                  <a:pt x="3301118" y="1931691"/>
                </a:cubicBezTo>
                <a:cubicBezTo>
                  <a:pt x="3302855" y="1927950"/>
                  <a:pt x="3305271" y="1924813"/>
                  <a:pt x="3308365" y="1922279"/>
                </a:cubicBezTo>
                <a:cubicBezTo>
                  <a:pt x="3311457" y="1919746"/>
                  <a:pt x="3315139" y="1917817"/>
                  <a:pt x="3319410" y="1916491"/>
                </a:cubicBezTo>
                <a:cubicBezTo>
                  <a:pt x="3323681" y="1915166"/>
                  <a:pt x="3328291" y="1914503"/>
                  <a:pt x="3333240" y="1914503"/>
                </a:cubicBezTo>
                <a:close/>
                <a:moveTo>
                  <a:pt x="2866509" y="1914503"/>
                </a:moveTo>
                <a:cubicBezTo>
                  <a:pt x="2869042" y="1914503"/>
                  <a:pt x="2871590" y="1914723"/>
                  <a:pt x="2874153" y="1915166"/>
                </a:cubicBezTo>
                <a:cubicBezTo>
                  <a:pt x="2876716" y="1915607"/>
                  <a:pt x="2879131" y="1916196"/>
                  <a:pt x="2881400" y="1916933"/>
                </a:cubicBezTo>
                <a:cubicBezTo>
                  <a:pt x="2883668" y="1917669"/>
                  <a:pt x="2885686" y="1918494"/>
                  <a:pt x="2887451" y="1919408"/>
                </a:cubicBezTo>
                <a:cubicBezTo>
                  <a:pt x="2889219" y="1920321"/>
                  <a:pt x="2890383" y="1921057"/>
                  <a:pt x="2890942" y="1921617"/>
                </a:cubicBezTo>
                <a:cubicBezTo>
                  <a:pt x="2891502" y="1922176"/>
                  <a:pt x="2891870" y="1922618"/>
                  <a:pt x="2892046" y="1922942"/>
                </a:cubicBezTo>
                <a:cubicBezTo>
                  <a:pt x="2892223" y="1923266"/>
                  <a:pt x="2892370" y="1923679"/>
                  <a:pt x="2892489" y="1924179"/>
                </a:cubicBezTo>
                <a:cubicBezTo>
                  <a:pt x="2892606" y="1924681"/>
                  <a:pt x="2892695" y="1925284"/>
                  <a:pt x="2892754" y="1925990"/>
                </a:cubicBezTo>
                <a:cubicBezTo>
                  <a:pt x="2892812" y="1926697"/>
                  <a:pt x="2892840" y="1927610"/>
                  <a:pt x="2892840" y="1928730"/>
                </a:cubicBezTo>
                <a:cubicBezTo>
                  <a:pt x="2892840" y="1929790"/>
                  <a:pt x="2892797" y="1930733"/>
                  <a:pt x="2892708" y="1931558"/>
                </a:cubicBezTo>
                <a:cubicBezTo>
                  <a:pt x="2892622" y="1932383"/>
                  <a:pt x="2892489" y="1933075"/>
                  <a:pt x="2892312" y="1933634"/>
                </a:cubicBezTo>
                <a:cubicBezTo>
                  <a:pt x="2892135" y="1934195"/>
                  <a:pt x="2891885" y="1934606"/>
                  <a:pt x="2891561" y="1934871"/>
                </a:cubicBezTo>
                <a:cubicBezTo>
                  <a:pt x="2891236" y="1935137"/>
                  <a:pt x="2890870" y="1935269"/>
                  <a:pt x="2890457" y="1935269"/>
                </a:cubicBezTo>
                <a:cubicBezTo>
                  <a:pt x="2889809" y="1935269"/>
                  <a:pt x="2888793" y="1934857"/>
                  <a:pt x="2887409" y="1934032"/>
                </a:cubicBezTo>
                <a:cubicBezTo>
                  <a:pt x="2886024" y="1933208"/>
                  <a:pt x="2884331" y="1932280"/>
                  <a:pt x="2882327" y="1931249"/>
                </a:cubicBezTo>
                <a:cubicBezTo>
                  <a:pt x="2880325" y="1930218"/>
                  <a:pt x="2877953" y="1929275"/>
                  <a:pt x="2875214" y="1928420"/>
                </a:cubicBezTo>
                <a:cubicBezTo>
                  <a:pt x="2872474" y="1927567"/>
                  <a:pt x="2869395" y="1927140"/>
                  <a:pt x="2865978" y="1927140"/>
                </a:cubicBezTo>
                <a:cubicBezTo>
                  <a:pt x="2862797" y="1927140"/>
                  <a:pt x="2860027" y="1927567"/>
                  <a:pt x="2857672" y="1928420"/>
                </a:cubicBezTo>
                <a:cubicBezTo>
                  <a:pt x="2855314" y="1929275"/>
                  <a:pt x="2853371" y="1930409"/>
                  <a:pt x="2851840" y="1931823"/>
                </a:cubicBezTo>
                <a:cubicBezTo>
                  <a:pt x="2850308" y="1933237"/>
                  <a:pt x="2849160" y="1934915"/>
                  <a:pt x="2848392" y="1936860"/>
                </a:cubicBezTo>
                <a:cubicBezTo>
                  <a:pt x="2847628" y="1938804"/>
                  <a:pt x="2847246" y="1940866"/>
                  <a:pt x="2847246" y="1943045"/>
                </a:cubicBezTo>
                <a:cubicBezTo>
                  <a:pt x="2847246" y="1946227"/>
                  <a:pt x="2847981" y="1948966"/>
                  <a:pt x="2849454" y="1951264"/>
                </a:cubicBezTo>
                <a:cubicBezTo>
                  <a:pt x="2850926" y="1953561"/>
                  <a:pt x="2852885" y="1955594"/>
                  <a:pt x="2855328" y="1957361"/>
                </a:cubicBezTo>
                <a:cubicBezTo>
                  <a:pt x="2857774" y="1959128"/>
                  <a:pt x="2860558" y="1960748"/>
                  <a:pt x="2863681" y="1962221"/>
                </a:cubicBezTo>
                <a:cubicBezTo>
                  <a:pt x="2866803" y="1963694"/>
                  <a:pt x="2869986" y="1965181"/>
                  <a:pt x="2873224" y="1966684"/>
                </a:cubicBezTo>
                <a:cubicBezTo>
                  <a:pt x="2876466" y="1968186"/>
                  <a:pt x="2879648" y="1969835"/>
                  <a:pt x="2882770" y="1971632"/>
                </a:cubicBezTo>
                <a:cubicBezTo>
                  <a:pt x="2885890" y="1973429"/>
                  <a:pt x="2888675" y="1975550"/>
                  <a:pt x="2891119" y="1977995"/>
                </a:cubicBezTo>
                <a:cubicBezTo>
                  <a:pt x="2893562" y="1980439"/>
                  <a:pt x="2895534" y="1983326"/>
                  <a:pt x="2897039" y="1986655"/>
                </a:cubicBezTo>
                <a:cubicBezTo>
                  <a:pt x="2898543" y="1989983"/>
                  <a:pt x="2899291" y="1993915"/>
                  <a:pt x="2899291" y="1998451"/>
                </a:cubicBezTo>
                <a:cubicBezTo>
                  <a:pt x="2899291" y="2003812"/>
                  <a:pt x="2898304" y="2008584"/>
                  <a:pt x="2896331" y="2012767"/>
                </a:cubicBezTo>
                <a:cubicBezTo>
                  <a:pt x="2894359" y="2016950"/>
                  <a:pt x="2891619" y="2020499"/>
                  <a:pt x="2888115" y="2023415"/>
                </a:cubicBezTo>
                <a:cubicBezTo>
                  <a:pt x="2884611" y="2026331"/>
                  <a:pt x="2880486" y="2028526"/>
                  <a:pt x="2875745" y="2029998"/>
                </a:cubicBezTo>
                <a:cubicBezTo>
                  <a:pt x="2871001" y="2031471"/>
                  <a:pt x="2865890" y="2032207"/>
                  <a:pt x="2860410" y="2032207"/>
                </a:cubicBezTo>
                <a:cubicBezTo>
                  <a:pt x="2856583" y="2032207"/>
                  <a:pt x="2853030" y="2031884"/>
                  <a:pt x="2849765" y="2031236"/>
                </a:cubicBezTo>
                <a:cubicBezTo>
                  <a:pt x="2846495" y="2030587"/>
                  <a:pt x="2843579" y="2029792"/>
                  <a:pt x="2841020" y="2028850"/>
                </a:cubicBezTo>
                <a:cubicBezTo>
                  <a:pt x="2838453" y="2027907"/>
                  <a:pt x="2836300" y="2026935"/>
                  <a:pt x="2834565" y="2025933"/>
                </a:cubicBezTo>
                <a:cubicBezTo>
                  <a:pt x="2832828" y="2024932"/>
                  <a:pt x="2831619" y="2024078"/>
                  <a:pt x="2830942" y="2023371"/>
                </a:cubicBezTo>
                <a:cubicBezTo>
                  <a:pt x="2830262" y="2022664"/>
                  <a:pt x="2829764" y="2021765"/>
                  <a:pt x="2829439" y="2020675"/>
                </a:cubicBezTo>
                <a:cubicBezTo>
                  <a:pt x="2829115" y="2019586"/>
                  <a:pt x="2828953" y="2018128"/>
                  <a:pt x="2828953" y="2016301"/>
                </a:cubicBezTo>
                <a:cubicBezTo>
                  <a:pt x="2828953" y="2015006"/>
                  <a:pt x="2829012" y="2013930"/>
                  <a:pt x="2829130" y="2013076"/>
                </a:cubicBezTo>
                <a:cubicBezTo>
                  <a:pt x="2829248" y="2012222"/>
                  <a:pt x="2829424" y="2011530"/>
                  <a:pt x="2829660" y="2010999"/>
                </a:cubicBezTo>
                <a:cubicBezTo>
                  <a:pt x="2829897" y="2010470"/>
                  <a:pt x="2830190" y="2010101"/>
                  <a:pt x="2830543" y="2009895"/>
                </a:cubicBezTo>
                <a:cubicBezTo>
                  <a:pt x="2830897" y="2009689"/>
                  <a:pt x="2831308" y="2009586"/>
                  <a:pt x="2831780" y="2009586"/>
                </a:cubicBezTo>
                <a:cubicBezTo>
                  <a:pt x="2832605" y="2009586"/>
                  <a:pt x="2833769" y="2010087"/>
                  <a:pt x="2835271" y="2011088"/>
                </a:cubicBezTo>
                <a:cubicBezTo>
                  <a:pt x="2836775" y="2012089"/>
                  <a:pt x="2838702" y="2013179"/>
                  <a:pt x="2841063" y="2014357"/>
                </a:cubicBezTo>
                <a:cubicBezTo>
                  <a:pt x="2843418" y="2015536"/>
                  <a:pt x="2846261" y="2016640"/>
                  <a:pt x="2849585" y="2017671"/>
                </a:cubicBezTo>
                <a:cubicBezTo>
                  <a:pt x="2852914" y="2018702"/>
                  <a:pt x="2856759" y="2019218"/>
                  <a:pt x="2861117" y="2019218"/>
                </a:cubicBezTo>
                <a:cubicBezTo>
                  <a:pt x="2864417" y="2019218"/>
                  <a:pt x="2867436" y="2018775"/>
                  <a:pt x="2870176" y="2017892"/>
                </a:cubicBezTo>
                <a:cubicBezTo>
                  <a:pt x="2872916" y="2017008"/>
                  <a:pt x="2875273" y="2015756"/>
                  <a:pt x="2877247" y="2014137"/>
                </a:cubicBezTo>
                <a:cubicBezTo>
                  <a:pt x="2879219" y="2012517"/>
                  <a:pt x="2880738" y="2010528"/>
                  <a:pt x="2881796" y="2008171"/>
                </a:cubicBezTo>
                <a:cubicBezTo>
                  <a:pt x="2882858" y="2005815"/>
                  <a:pt x="2883389" y="2003135"/>
                  <a:pt x="2883389" y="2000130"/>
                </a:cubicBezTo>
                <a:cubicBezTo>
                  <a:pt x="2883389" y="1996891"/>
                  <a:pt x="2882652" y="1994121"/>
                  <a:pt x="2881179" y="1991824"/>
                </a:cubicBezTo>
                <a:cubicBezTo>
                  <a:pt x="2879706" y="1989526"/>
                  <a:pt x="2877762" y="1987509"/>
                  <a:pt x="2875346" y="1985771"/>
                </a:cubicBezTo>
                <a:cubicBezTo>
                  <a:pt x="2872931" y="1984034"/>
                  <a:pt x="2870176" y="1982442"/>
                  <a:pt x="2867083" y="1980999"/>
                </a:cubicBezTo>
                <a:cubicBezTo>
                  <a:pt x="2863989" y="1979555"/>
                  <a:pt x="2860821" y="1978083"/>
                  <a:pt x="2857583" y="1976580"/>
                </a:cubicBezTo>
                <a:cubicBezTo>
                  <a:pt x="2854344" y="1975078"/>
                  <a:pt x="2851190" y="1973414"/>
                  <a:pt x="2848131" y="1971588"/>
                </a:cubicBezTo>
                <a:cubicBezTo>
                  <a:pt x="2845068" y="1969762"/>
                  <a:pt x="2842332" y="1967611"/>
                  <a:pt x="2839915" y="1965137"/>
                </a:cubicBezTo>
                <a:cubicBezTo>
                  <a:pt x="2837494" y="1962663"/>
                  <a:pt x="2835538" y="1959761"/>
                  <a:pt x="2834034" y="1956433"/>
                </a:cubicBezTo>
                <a:cubicBezTo>
                  <a:pt x="2832530" y="1953105"/>
                  <a:pt x="2831780" y="1949114"/>
                  <a:pt x="2831780" y="1944460"/>
                </a:cubicBezTo>
                <a:cubicBezTo>
                  <a:pt x="2831780" y="1939688"/>
                  <a:pt x="2832649" y="1935431"/>
                  <a:pt x="2834389" y="1931691"/>
                </a:cubicBezTo>
                <a:cubicBezTo>
                  <a:pt x="2836126" y="1927950"/>
                  <a:pt x="2838545" y="1924813"/>
                  <a:pt x="2841635" y="1922279"/>
                </a:cubicBezTo>
                <a:cubicBezTo>
                  <a:pt x="2844732" y="1919746"/>
                  <a:pt x="2848408" y="1917817"/>
                  <a:pt x="2852681" y="1916491"/>
                </a:cubicBezTo>
                <a:cubicBezTo>
                  <a:pt x="2856949" y="1915166"/>
                  <a:pt x="2861560" y="1914503"/>
                  <a:pt x="2866509" y="1914503"/>
                </a:cubicBezTo>
                <a:close/>
                <a:moveTo>
                  <a:pt x="2390257" y="1914503"/>
                </a:moveTo>
                <a:cubicBezTo>
                  <a:pt x="2392790" y="1914503"/>
                  <a:pt x="2395338" y="1914723"/>
                  <a:pt x="2397901" y="1915166"/>
                </a:cubicBezTo>
                <a:cubicBezTo>
                  <a:pt x="2400464" y="1915607"/>
                  <a:pt x="2402879" y="1916196"/>
                  <a:pt x="2405148" y="1916933"/>
                </a:cubicBezTo>
                <a:cubicBezTo>
                  <a:pt x="2407415" y="1917669"/>
                  <a:pt x="2409433" y="1918494"/>
                  <a:pt x="2411200" y="1919408"/>
                </a:cubicBezTo>
                <a:cubicBezTo>
                  <a:pt x="2412968" y="1920321"/>
                  <a:pt x="2414131" y="1921057"/>
                  <a:pt x="2414693" y="1921617"/>
                </a:cubicBezTo>
                <a:cubicBezTo>
                  <a:pt x="2415252" y="1922176"/>
                  <a:pt x="2415620" y="1922618"/>
                  <a:pt x="2415795" y="1922942"/>
                </a:cubicBezTo>
                <a:cubicBezTo>
                  <a:pt x="2415972" y="1923266"/>
                  <a:pt x="2416119" y="1923679"/>
                  <a:pt x="2416238" y="1924179"/>
                </a:cubicBezTo>
                <a:cubicBezTo>
                  <a:pt x="2416356" y="1924681"/>
                  <a:pt x="2416445" y="1925284"/>
                  <a:pt x="2416503" y="1925990"/>
                </a:cubicBezTo>
                <a:cubicBezTo>
                  <a:pt x="2416563" y="1926697"/>
                  <a:pt x="2416591" y="1927610"/>
                  <a:pt x="2416591" y="1928730"/>
                </a:cubicBezTo>
                <a:cubicBezTo>
                  <a:pt x="2416591" y="1929790"/>
                  <a:pt x="2416548" y="1930733"/>
                  <a:pt x="2416459" y="1931558"/>
                </a:cubicBezTo>
                <a:cubicBezTo>
                  <a:pt x="2416370" y="1932383"/>
                  <a:pt x="2416238" y="1933075"/>
                  <a:pt x="2416060" y="1933634"/>
                </a:cubicBezTo>
                <a:cubicBezTo>
                  <a:pt x="2415885" y="1934195"/>
                  <a:pt x="2415634" y="1934606"/>
                  <a:pt x="2415311" y="1934871"/>
                </a:cubicBezTo>
                <a:cubicBezTo>
                  <a:pt x="2414986" y="1935137"/>
                  <a:pt x="2414618" y="1935269"/>
                  <a:pt x="2414205" y="1935269"/>
                </a:cubicBezTo>
                <a:cubicBezTo>
                  <a:pt x="2413558" y="1935269"/>
                  <a:pt x="2412543" y="1934857"/>
                  <a:pt x="2411156" y="1934032"/>
                </a:cubicBezTo>
                <a:cubicBezTo>
                  <a:pt x="2409772" y="1933208"/>
                  <a:pt x="2408079" y="1932280"/>
                  <a:pt x="2406075" y="1931249"/>
                </a:cubicBezTo>
                <a:cubicBezTo>
                  <a:pt x="2404072" y="1930218"/>
                  <a:pt x="2401702" y="1929275"/>
                  <a:pt x="2398961" y="1928420"/>
                </a:cubicBezTo>
                <a:cubicBezTo>
                  <a:pt x="2396222" y="1927567"/>
                  <a:pt x="2393144" y="1927140"/>
                  <a:pt x="2389727" y="1927140"/>
                </a:cubicBezTo>
                <a:cubicBezTo>
                  <a:pt x="2386546" y="1927140"/>
                  <a:pt x="2383776" y="1927567"/>
                  <a:pt x="2381421" y="1928420"/>
                </a:cubicBezTo>
                <a:cubicBezTo>
                  <a:pt x="2379065" y="1929275"/>
                  <a:pt x="2377121" y="1930409"/>
                  <a:pt x="2375588" y="1931823"/>
                </a:cubicBezTo>
                <a:cubicBezTo>
                  <a:pt x="2374056" y="1933237"/>
                  <a:pt x="2372908" y="1934915"/>
                  <a:pt x="2372142" y="1936860"/>
                </a:cubicBezTo>
                <a:cubicBezTo>
                  <a:pt x="2371377" y="1938804"/>
                  <a:pt x="2370995" y="1940866"/>
                  <a:pt x="2370995" y="1943045"/>
                </a:cubicBezTo>
                <a:cubicBezTo>
                  <a:pt x="2370995" y="1946227"/>
                  <a:pt x="2371729" y="1948966"/>
                  <a:pt x="2373204" y="1951264"/>
                </a:cubicBezTo>
                <a:cubicBezTo>
                  <a:pt x="2374675" y="1953561"/>
                  <a:pt x="2376634" y="1955594"/>
                  <a:pt x="2379078" y="1957361"/>
                </a:cubicBezTo>
                <a:cubicBezTo>
                  <a:pt x="2381523" y="1959128"/>
                  <a:pt x="2384307" y="1960748"/>
                  <a:pt x="2387429" y="1962221"/>
                </a:cubicBezTo>
                <a:cubicBezTo>
                  <a:pt x="2390552" y="1963694"/>
                  <a:pt x="2393733" y="1965181"/>
                  <a:pt x="2396974" y="1966684"/>
                </a:cubicBezTo>
                <a:cubicBezTo>
                  <a:pt x="2400214" y="1968186"/>
                  <a:pt x="2403395" y="1969835"/>
                  <a:pt x="2406517" y="1971632"/>
                </a:cubicBezTo>
                <a:cubicBezTo>
                  <a:pt x="2409639" y="1973429"/>
                  <a:pt x="2412423" y="1975550"/>
                  <a:pt x="2414868" y="1977995"/>
                </a:cubicBezTo>
                <a:cubicBezTo>
                  <a:pt x="2417313" y="1980439"/>
                  <a:pt x="2419288" y="1983326"/>
                  <a:pt x="2420790" y="1986655"/>
                </a:cubicBezTo>
                <a:cubicBezTo>
                  <a:pt x="2422291" y="1989983"/>
                  <a:pt x="2423044" y="1993915"/>
                  <a:pt x="2423044" y="1998451"/>
                </a:cubicBezTo>
                <a:cubicBezTo>
                  <a:pt x="2423044" y="2003812"/>
                  <a:pt x="2422056" y="2008584"/>
                  <a:pt x="2420082" y="2012767"/>
                </a:cubicBezTo>
                <a:cubicBezTo>
                  <a:pt x="2418109" y="2016950"/>
                  <a:pt x="2415368" y="2020499"/>
                  <a:pt x="2411863" y="2023415"/>
                </a:cubicBezTo>
                <a:cubicBezTo>
                  <a:pt x="2408358" y="2026331"/>
                  <a:pt x="2404235" y="2028526"/>
                  <a:pt x="2399492" y="2029998"/>
                </a:cubicBezTo>
                <a:cubicBezTo>
                  <a:pt x="2394750" y="2031471"/>
                  <a:pt x="2389638" y="2032207"/>
                  <a:pt x="2384160" y="2032207"/>
                </a:cubicBezTo>
                <a:cubicBezTo>
                  <a:pt x="2380330" y="2032207"/>
                  <a:pt x="2376781" y="2031884"/>
                  <a:pt x="2373513" y="2031236"/>
                </a:cubicBezTo>
                <a:cubicBezTo>
                  <a:pt x="2370243" y="2030587"/>
                  <a:pt x="2367327" y="2029792"/>
                  <a:pt x="2364765" y="2028850"/>
                </a:cubicBezTo>
                <a:cubicBezTo>
                  <a:pt x="2362204" y="2027907"/>
                  <a:pt x="2360052" y="2026935"/>
                  <a:pt x="2358315" y="2025933"/>
                </a:cubicBezTo>
                <a:cubicBezTo>
                  <a:pt x="2356578" y="2024932"/>
                  <a:pt x="2355370" y="2024078"/>
                  <a:pt x="2354692" y="2023371"/>
                </a:cubicBezTo>
                <a:cubicBezTo>
                  <a:pt x="2354015" y="2022664"/>
                  <a:pt x="2353515" y="2021765"/>
                  <a:pt x="2353191" y="2020675"/>
                </a:cubicBezTo>
                <a:cubicBezTo>
                  <a:pt x="2352867" y="2019586"/>
                  <a:pt x="2352703" y="2018128"/>
                  <a:pt x="2352703" y="2016301"/>
                </a:cubicBezTo>
                <a:cubicBezTo>
                  <a:pt x="2352703" y="2015006"/>
                  <a:pt x="2352763" y="2013930"/>
                  <a:pt x="2352881" y="2013076"/>
                </a:cubicBezTo>
                <a:cubicBezTo>
                  <a:pt x="2352999" y="2012222"/>
                  <a:pt x="2353176" y="2011530"/>
                  <a:pt x="2353412" y="2010999"/>
                </a:cubicBezTo>
                <a:cubicBezTo>
                  <a:pt x="2353645" y="2010470"/>
                  <a:pt x="2353941" y="2010101"/>
                  <a:pt x="2354295" y="2009895"/>
                </a:cubicBezTo>
                <a:cubicBezTo>
                  <a:pt x="2354649" y="2009689"/>
                  <a:pt x="2355060" y="2009586"/>
                  <a:pt x="2355532" y="2009586"/>
                </a:cubicBezTo>
                <a:cubicBezTo>
                  <a:pt x="2356355" y="2009586"/>
                  <a:pt x="2357520" y="2010087"/>
                  <a:pt x="2359022" y="2011088"/>
                </a:cubicBezTo>
                <a:cubicBezTo>
                  <a:pt x="2360524" y="2012089"/>
                  <a:pt x="2362453" y="2013179"/>
                  <a:pt x="2364809" y="2014357"/>
                </a:cubicBezTo>
                <a:cubicBezTo>
                  <a:pt x="2367166" y="2015536"/>
                  <a:pt x="2370006" y="2016640"/>
                  <a:pt x="2373335" y="2017671"/>
                </a:cubicBezTo>
                <a:cubicBezTo>
                  <a:pt x="2376664" y="2018702"/>
                  <a:pt x="2380507" y="2019218"/>
                  <a:pt x="2384867" y="2019218"/>
                </a:cubicBezTo>
                <a:cubicBezTo>
                  <a:pt x="2388167" y="2019218"/>
                  <a:pt x="2391186" y="2018775"/>
                  <a:pt x="2393924" y="2017892"/>
                </a:cubicBezTo>
                <a:cubicBezTo>
                  <a:pt x="2396664" y="2017008"/>
                  <a:pt x="2399020" y="2015756"/>
                  <a:pt x="2400994" y="2014137"/>
                </a:cubicBezTo>
                <a:cubicBezTo>
                  <a:pt x="2402968" y="2012517"/>
                  <a:pt x="2404485" y="2010528"/>
                  <a:pt x="2405545" y="2008171"/>
                </a:cubicBezTo>
                <a:cubicBezTo>
                  <a:pt x="2406605" y="2005815"/>
                  <a:pt x="2407136" y="2003135"/>
                  <a:pt x="2407136" y="2000130"/>
                </a:cubicBezTo>
                <a:cubicBezTo>
                  <a:pt x="2407136" y="1996891"/>
                  <a:pt x="2406400" y="1994121"/>
                  <a:pt x="2404927" y="1991824"/>
                </a:cubicBezTo>
                <a:cubicBezTo>
                  <a:pt x="2403454" y="1989526"/>
                  <a:pt x="2401509" y="1987509"/>
                  <a:pt x="2399094" y="1985771"/>
                </a:cubicBezTo>
                <a:cubicBezTo>
                  <a:pt x="2396679" y="1984034"/>
                  <a:pt x="2393924" y="1982442"/>
                  <a:pt x="2390832" y="1980999"/>
                </a:cubicBezTo>
                <a:cubicBezTo>
                  <a:pt x="2387739" y="1979555"/>
                  <a:pt x="2384572" y="1978083"/>
                  <a:pt x="2381332" y="1976580"/>
                </a:cubicBezTo>
                <a:cubicBezTo>
                  <a:pt x="2378093" y="1975078"/>
                  <a:pt x="2374939" y="1973414"/>
                  <a:pt x="2371877" y="1971588"/>
                </a:cubicBezTo>
                <a:cubicBezTo>
                  <a:pt x="2368813" y="1969762"/>
                  <a:pt x="2366075" y="1967611"/>
                  <a:pt x="2363660" y="1965137"/>
                </a:cubicBezTo>
                <a:cubicBezTo>
                  <a:pt x="2361244" y="1962663"/>
                  <a:pt x="2359286" y="1959761"/>
                  <a:pt x="2357785" y="1956433"/>
                </a:cubicBezTo>
                <a:cubicBezTo>
                  <a:pt x="2356282" y="1953105"/>
                  <a:pt x="2355532" y="1949114"/>
                  <a:pt x="2355532" y="1944460"/>
                </a:cubicBezTo>
                <a:cubicBezTo>
                  <a:pt x="2355532" y="1939688"/>
                  <a:pt x="2356400" y="1935431"/>
                  <a:pt x="2358138" y="1931691"/>
                </a:cubicBezTo>
                <a:cubicBezTo>
                  <a:pt x="2359877" y="1927950"/>
                  <a:pt x="2362292" y="1924813"/>
                  <a:pt x="2365383" y="1922279"/>
                </a:cubicBezTo>
                <a:cubicBezTo>
                  <a:pt x="2368475" y="1919746"/>
                  <a:pt x="2372157" y="1917817"/>
                  <a:pt x="2376427" y="1916491"/>
                </a:cubicBezTo>
                <a:cubicBezTo>
                  <a:pt x="2380698" y="1915166"/>
                  <a:pt x="2385309" y="1914503"/>
                  <a:pt x="2390257" y="1914503"/>
                </a:cubicBezTo>
                <a:close/>
                <a:moveTo>
                  <a:pt x="1923539" y="1914503"/>
                </a:moveTo>
                <a:cubicBezTo>
                  <a:pt x="1926072" y="1914503"/>
                  <a:pt x="1928620" y="1914723"/>
                  <a:pt x="1931183" y="1915166"/>
                </a:cubicBezTo>
                <a:cubicBezTo>
                  <a:pt x="1933746" y="1915607"/>
                  <a:pt x="1936161" y="1916196"/>
                  <a:pt x="1938429" y="1916933"/>
                </a:cubicBezTo>
                <a:cubicBezTo>
                  <a:pt x="1940697" y="1917669"/>
                  <a:pt x="1942715" y="1918494"/>
                  <a:pt x="1944482" y="1919408"/>
                </a:cubicBezTo>
                <a:cubicBezTo>
                  <a:pt x="1946249" y="1920321"/>
                  <a:pt x="1947413" y="1921057"/>
                  <a:pt x="1947972" y="1921617"/>
                </a:cubicBezTo>
                <a:cubicBezTo>
                  <a:pt x="1948532" y="1922176"/>
                  <a:pt x="1948901" y="1922618"/>
                  <a:pt x="1949077" y="1922942"/>
                </a:cubicBezTo>
                <a:cubicBezTo>
                  <a:pt x="1949254" y="1923266"/>
                  <a:pt x="1949401" y="1923679"/>
                  <a:pt x="1949518" y="1924179"/>
                </a:cubicBezTo>
                <a:cubicBezTo>
                  <a:pt x="1949637" y="1924681"/>
                  <a:pt x="1949724" y="1925284"/>
                  <a:pt x="1949784" y="1925990"/>
                </a:cubicBezTo>
                <a:cubicBezTo>
                  <a:pt x="1949842" y="1926697"/>
                  <a:pt x="1949872" y="1927610"/>
                  <a:pt x="1949872" y="1928730"/>
                </a:cubicBezTo>
                <a:cubicBezTo>
                  <a:pt x="1949872" y="1929790"/>
                  <a:pt x="1949828" y="1930733"/>
                  <a:pt x="1949740" y="1931558"/>
                </a:cubicBezTo>
                <a:cubicBezTo>
                  <a:pt x="1949651" y="1932383"/>
                  <a:pt x="1949518" y="1933075"/>
                  <a:pt x="1949342" y="1933634"/>
                </a:cubicBezTo>
                <a:cubicBezTo>
                  <a:pt x="1949165" y="1934195"/>
                  <a:pt x="1948915" y="1934606"/>
                  <a:pt x="1948591" y="1934871"/>
                </a:cubicBezTo>
                <a:cubicBezTo>
                  <a:pt x="1948266" y="1935137"/>
                  <a:pt x="1947898" y="1935269"/>
                  <a:pt x="1947487" y="1935269"/>
                </a:cubicBezTo>
                <a:cubicBezTo>
                  <a:pt x="1946838" y="1935269"/>
                  <a:pt x="1945822" y="1934857"/>
                  <a:pt x="1944438" y="1934032"/>
                </a:cubicBezTo>
                <a:cubicBezTo>
                  <a:pt x="1943053" y="1933208"/>
                  <a:pt x="1941360" y="1932280"/>
                  <a:pt x="1939357" y="1931249"/>
                </a:cubicBezTo>
                <a:cubicBezTo>
                  <a:pt x="1937354" y="1930218"/>
                  <a:pt x="1934983" y="1929275"/>
                  <a:pt x="1932244" y="1928420"/>
                </a:cubicBezTo>
                <a:cubicBezTo>
                  <a:pt x="1929504" y="1927567"/>
                  <a:pt x="1926426" y="1927140"/>
                  <a:pt x="1923009" y="1927140"/>
                </a:cubicBezTo>
                <a:cubicBezTo>
                  <a:pt x="1919827" y="1927140"/>
                  <a:pt x="1917059" y="1927567"/>
                  <a:pt x="1914703" y="1928420"/>
                </a:cubicBezTo>
                <a:cubicBezTo>
                  <a:pt x="1912346" y="1929275"/>
                  <a:pt x="1910402" y="1930409"/>
                  <a:pt x="1908870" y="1931823"/>
                </a:cubicBezTo>
                <a:cubicBezTo>
                  <a:pt x="1907339" y="1933237"/>
                  <a:pt x="1906190" y="1934915"/>
                  <a:pt x="1905424" y="1936860"/>
                </a:cubicBezTo>
                <a:cubicBezTo>
                  <a:pt x="1904658" y="1938804"/>
                  <a:pt x="1904275" y="1940866"/>
                  <a:pt x="1904275" y="1943045"/>
                </a:cubicBezTo>
                <a:cubicBezTo>
                  <a:pt x="1904275" y="1946227"/>
                  <a:pt x="1905012" y="1948966"/>
                  <a:pt x="1906484" y="1951264"/>
                </a:cubicBezTo>
                <a:cubicBezTo>
                  <a:pt x="1907957" y="1953561"/>
                  <a:pt x="1909916" y="1955594"/>
                  <a:pt x="1912361" y="1957361"/>
                </a:cubicBezTo>
                <a:cubicBezTo>
                  <a:pt x="1914806" y="1959128"/>
                  <a:pt x="1917589" y="1960748"/>
                  <a:pt x="1920712" y="1962221"/>
                </a:cubicBezTo>
                <a:cubicBezTo>
                  <a:pt x="1923834" y="1963694"/>
                  <a:pt x="1927014" y="1965181"/>
                  <a:pt x="1930255" y="1966684"/>
                </a:cubicBezTo>
                <a:cubicBezTo>
                  <a:pt x="1933495" y="1968186"/>
                  <a:pt x="1936676" y="1969835"/>
                  <a:pt x="1939798" y="1971632"/>
                </a:cubicBezTo>
                <a:cubicBezTo>
                  <a:pt x="1942920" y="1973429"/>
                  <a:pt x="1945704" y="1975550"/>
                  <a:pt x="1948149" y="1977995"/>
                </a:cubicBezTo>
                <a:cubicBezTo>
                  <a:pt x="1950594" y="1980439"/>
                  <a:pt x="1952567" y="1983326"/>
                  <a:pt x="1954069" y="1986655"/>
                </a:cubicBezTo>
                <a:cubicBezTo>
                  <a:pt x="1955571" y="1989983"/>
                  <a:pt x="1956322" y="1993915"/>
                  <a:pt x="1956322" y="1998451"/>
                </a:cubicBezTo>
                <a:cubicBezTo>
                  <a:pt x="1956322" y="2003812"/>
                  <a:pt x="1955336" y="2008584"/>
                  <a:pt x="1953363" y="2012767"/>
                </a:cubicBezTo>
                <a:cubicBezTo>
                  <a:pt x="1951389" y="2016950"/>
                  <a:pt x="1948650" y="2020499"/>
                  <a:pt x="1945144" y="2023415"/>
                </a:cubicBezTo>
                <a:cubicBezTo>
                  <a:pt x="1941639" y="2026331"/>
                  <a:pt x="1937516" y="2028526"/>
                  <a:pt x="1932773" y="2029998"/>
                </a:cubicBezTo>
                <a:cubicBezTo>
                  <a:pt x="1928031" y="2031471"/>
                  <a:pt x="1922920" y="2032207"/>
                  <a:pt x="1917442" y="2032207"/>
                </a:cubicBezTo>
                <a:cubicBezTo>
                  <a:pt x="1913613" y="2032207"/>
                  <a:pt x="1910063" y="2031884"/>
                  <a:pt x="1906794" y="2031236"/>
                </a:cubicBezTo>
                <a:cubicBezTo>
                  <a:pt x="1903524" y="2030587"/>
                  <a:pt x="1900608" y="2029792"/>
                  <a:pt x="1898046" y="2028850"/>
                </a:cubicBezTo>
                <a:cubicBezTo>
                  <a:pt x="1895483" y="2027907"/>
                  <a:pt x="1893333" y="2026935"/>
                  <a:pt x="1891595" y="2025933"/>
                </a:cubicBezTo>
                <a:cubicBezTo>
                  <a:pt x="1889857" y="2024932"/>
                  <a:pt x="1888649" y="2024078"/>
                  <a:pt x="1887972" y="2023371"/>
                </a:cubicBezTo>
                <a:cubicBezTo>
                  <a:pt x="1887294" y="2022664"/>
                  <a:pt x="1886793" y="2021765"/>
                  <a:pt x="1886469" y="2020675"/>
                </a:cubicBezTo>
                <a:cubicBezTo>
                  <a:pt x="1886146" y="2019586"/>
                  <a:pt x="1885984" y="2018128"/>
                  <a:pt x="1885984" y="2016301"/>
                </a:cubicBezTo>
                <a:cubicBezTo>
                  <a:pt x="1885984" y="2015006"/>
                  <a:pt x="1886042" y="2013930"/>
                  <a:pt x="1886161" y="2013076"/>
                </a:cubicBezTo>
                <a:cubicBezTo>
                  <a:pt x="1886278" y="2012222"/>
                  <a:pt x="1886455" y="2011530"/>
                  <a:pt x="1886691" y="2010999"/>
                </a:cubicBezTo>
                <a:cubicBezTo>
                  <a:pt x="1886926" y="2010470"/>
                  <a:pt x="1887221" y="2010101"/>
                  <a:pt x="1887574" y="2009895"/>
                </a:cubicBezTo>
                <a:cubicBezTo>
                  <a:pt x="1887928" y="2009689"/>
                  <a:pt x="1888340" y="2009586"/>
                  <a:pt x="1888811" y="2009586"/>
                </a:cubicBezTo>
                <a:cubicBezTo>
                  <a:pt x="1889636" y="2009586"/>
                  <a:pt x="1890799" y="2010087"/>
                  <a:pt x="1892301" y="2011088"/>
                </a:cubicBezTo>
                <a:cubicBezTo>
                  <a:pt x="1893804" y="2012089"/>
                  <a:pt x="1895733" y="2013179"/>
                  <a:pt x="1898090" y="2014357"/>
                </a:cubicBezTo>
                <a:cubicBezTo>
                  <a:pt x="1900446" y="2015536"/>
                  <a:pt x="1903288" y="2016640"/>
                  <a:pt x="1906617" y="2017671"/>
                </a:cubicBezTo>
                <a:cubicBezTo>
                  <a:pt x="1909945" y="2018702"/>
                  <a:pt x="1913789" y="2019218"/>
                  <a:pt x="1918149" y="2019218"/>
                </a:cubicBezTo>
                <a:cubicBezTo>
                  <a:pt x="1921448" y="2019218"/>
                  <a:pt x="1924467" y="2018775"/>
                  <a:pt x="1927207" y="2017892"/>
                </a:cubicBezTo>
                <a:cubicBezTo>
                  <a:pt x="1929946" y="2017008"/>
                  <a:pt x="1932302" y="2015756"/>
                  <a:pt x="1934276" y="2014137"/>
                </a:cubicBezTo>
                <a:cubicBezTo>
                  <a:pt x="1936249" y="2012517"/>
                  <a:pt x="1937766" y="2010528"/>
                  <a:pt x="1938826" y="2008171"/>
                </a:cubicBezTo>
                <a:cubicBezTo>
                  <a:pt x="1939887" y="2005815"/>
                  <a:pt x="1940417" y="2003135"/>
                  <a:pt x="1940417" y="2000130"/>
                </a:cubicBezTo>
                <a:cubicBezTo>
                  <a:pt x="1940417" y="1996891"/>
                  <a:pt x="1939681" y="1994121"/>
                  <a:pt x="1938208" y="1991824"/>
                </a:cubicBezTo>
                <a:cubicBezTo>
                  <a:pt x="1936735" y="1989526"/>
                  <a:pt x="1934790" y="1987509"/>
                  <a:pt x="1932376" y="1985771"/>
                </a:cubicBezTo>
                <a:cubicBezTo>
                  <a:pt x="1929960" y="1984034"/>
                  <a:pt x="1927207" y="1982442"/>
                  <a:pt x="1924114" y="1980999"/>
                </a:cubicBezTo>
                <a:cubicBezTo>
                  <a:pt x="1921021" y="1979555"/>
                  <a:pt x="1917854" y="1978083"/>
                  <a:pt x="1914614" y="1976580"/>
                </a:cubicBezTo>
                <a:cubicBezTo>
                  <a:pt x="1911374" y="1975078"/>
                  <a:pt x="1908223" y="1973414"/>
                  <a:pt x="1905159" y="1971588"/>
                </a:cubicBezTo>
                <a:cubicBezTo>
                  <a:pt x="1902096" y="1969762"/>
                  <a:pt x="1899356" y="1967611"/>
                  <a:pt x="1896941" y="1965137"/>
                </a:cubicBezTo>
                <a:cubicBezTo>
                  <a:pt x="1894525" y="1962663"/>
                  <a:pt x="1892567" y="1959761"/>
                  <a:pt x="1891065" y="1956433"/>
                </a:cubicBezTo>
                <a:cubicBezTo>
                  <a:pt x="1889562" y="1953105"/>
                  <a:pt x="1888811" y="1949114"/>
                  <a:pt x="1888811" y="1944460"/>
                </a:cubicBezTo>
                <a:cubicBezTo>
                  <a:pt x="1888811" y="1939688"/>
                  <a:pt x="1889680" y="1935431"/>
                  <a:pt x="1891418" y="1931691"/>
                </a:cubicBezTo>
                <a:cubicBezTo>
                  <a:pt x="1893156" y="1927950"/>
                  <a:pt x="1895571" y="1924813"/>
                  <a:pt x="1898665" y="1922279"/>
                </a:cubicBezTo>
                <a:cubicBezTo>
                  <a:pt x="1901757" y="1919746"/>
                  <a:pt x="1905439" y="1917817"/>
                  <a:pt x="1909710" y="1916491"/>
                </a:cubicBezTo>
                <a:cubicBezTo>
                  <a:pt x="1913981" y="1915166"/>
                  <a:pt x="1918590" y="1914503"/>
                  <a:pt x="1923539" y="1914503"/>
                </a:cubicBezTo>
                <a:close/>
                <a:moveTo>
                  <a:pt x="1447283" y="1914503"/>
                </a:moveTo>
                <a:cubicBezTo>
                  <a:pt x="1449817" y="1914503"/>
                  <a:pt x="1452365" y="1914723"/>
                  <a:pt x="1454928" y="1915166"/>
                </a:cubicBezTo>
                <a:cubicBezTo>
                  <a:pt x="1457491" y="1915607"/>
                  <a:pt x="1459907" y="1916196"/>
                  <a:pt x="1462173" y="1916933"/>
                </a:cubicBezTo>
                <a:cubicBezTo>
                  <a:pt x="1464440" y="1917669"/>
                  <a:pt x="1466458" y="1918494"/>
                  <a:pt x="1468227" y="1919408"/>
                </a:cubicBezTo>
                <a:cubicBezTo>
                  <a:pt x="1469995" y="1920321"/>
                  <a:pt x="1471158" y="1921057"/>
                  <a:pt x="1471718" y="1921617"/>
                </a:cubicBezTo>
                <a:cubicBezTo>
                  <a:pt x="1472277" y="1922176"/>
                  <a:pt x="1472645" y="1922618"/>
                  <a:pt x="1472823" y="1922942"/>
                </a:cubicBezTo>
                <a:cubicBezTo>
                  <a:pt x="1472998" y="1923266"/>
                  <a:pt x="1473145" y="1923679"/>
                  <a:pt x="1473263" y="1924179"/>
                </a:cubicBezTo>
                <a:cubicBezTo>
                  <a:pt x="1473381" y="1924681"/>
                  <a:pt x="1473470" y="1925284"/>
                  <a:pt x="1473530" y="1925990"/>
                </a:cubicBezTo>
                <a:cubicBezTo>
                  <a:pt x="1473588" y="1926697"/>
                  <a:pt x="1473618" y="1927610"/>
                  <a:pt x="1473618" y="1928730"/>
                </a:cubicBezTo>
                <a:cubicBezTo>
                  <a:pt x="1473618" y="1929790"/>
                  <a:pt x="1473574" y="1930733"/>
                  <a:pt x="1473485" y="1931558"/>
                </a:cubicBezTo>
                <a:cubicBezTo>
                  <a:pt x="1473396" y="1932383"/>
                  <a:pt x="1473263" y="1933075"/>
                  <a:pt x="1473087" y="1933634"/>
                </a:cubicBezTo>
                <a:cubicBezTo>
                  <a:pt x="1472911" y="1934195"/>
                  <a:pt x="1472660" y="1934606"/>
                  <a:pt x="1472336" y="1934871"/>
                </a:cubicBezTo>
                <a:cubicBezTo>
                  <a:pt x="1472011" y="1935137"/>
                  <a:pt x="1471644" y="1935269"/>
                  <a:pt x="1471232" y="1935269"/>
                </a:cubicBezTo>
                <a:cubicBezTo>
                  <a:pt x="1470584" y="1935269"/>
                  <a:pt x="1469568" y="1934857"/>
                  <a:pt x="1468182" y="1934032"/>
                </a:cubicBezTo>
                <a:cubicBezTo>
                  <a:pt x="1466797" y="1933208"/>
                  <a:pt x="1465104" y="1932280"/>
                  <a:pt x="1463102" y="1931249"/>
                </a:cubicBezTo>
                <a:cubicBezTo>
                  <a:pt x="1461097" y="1930218"/>
                  <a:pt x="1458727" y="1929275"/>
                  <a:pt x="1455989" y="1928420"/>
                </a:cubicBezTo>
                <a:cubicBezTo>
                  <a:pt x="1453249" y="1927567"/>
                  <a:pt x="1450171" y="1927140"/>
                  <a:pt x="1446754" y="1927140"/>
                </a:cubicBezTo>
                <a:cubicBezTo>
                  <a:pt x="1443572" y="1927140"/>
                  <a:pt x="1440804" y="1927567"/>
                  <a:pt x="1438447" y="1928420"/>
                </a:cubicBezTo>
                <a:cubicBezTo>
                  <a:pt x="1436091" y="1929275"/>
                  <a:pt x="1434147" y="1930409"/>
                  <a:pt x="1432615" y="1931823"/>
                </a:cubicBezTo>
                <a:cubicBezTo>
                  <a:pt x="1431083" y="1933237"/>
                  <a:pt x="1429934" y="1934915"/>
                  <a:pt x="1429167" y="1936860"/>
                </a:cubicBezTo>
                <a:cubicBezTo>
                  <a:pt x="1428402" y="1938804"/>
                  <a:pt x="1428019" y="1940866"/>
                  <a:pt x="1428019" y="1943045"/>
                </a:cubicBezTo>
                <a:cubicBezTo>
                  <a:pt x="1428019" y="1946227"/>
                  <a:pt x="1428756" y="1948966"/>
                  <a:pt x="1430229" y="1951264"/>
                </a:cubicBezTo>
                <a:cubicBezTo>
                  <a:pt x="1431701" y="1953561"/>
                  <a:pt x="1433661" y="1955594"/>
                  <a:pt x="1436105" y="1957361"/>
                </a:cubicBezTo>
                <a:cubicBezTo>
                  <a:pt x="1438551" y="1959128"/>
                  <a:pt x="1441334" y="1960748"/>
                  <a:pt x="1444456" y="1962221"/>
                </a:cubicBezTo>
                <a:cubicBezTo>
                  <a:pt x="1447579" y="1963694"/>
                  <a:pt x="1450760" y="1965181"/>
                  <a:pt x="1454000" y="1966684"/>
                </a:cubicBezTo>
                <a:cubicBezTo>
                  <a:pt x="1457240" y="1968186"/>
                  <a:pt x="1460420" y="1969835"/>
                  <a:pt x="1463542" y="1971632"/>
                </a:cubicBezTo>
                <a:cubicBezTo>
                  <a:pt x="1466665" y="1973429"/>
                  <a:pt x="1469450" y="1975550"/>
                  <a:pt x="1471894" y="1977995"/>
                </a:cubicBezTo>
                <a:cubicBezTo>
                  <a:pt x="1474338" y="1980439"/>
                  <a:pt x="1476312" y="1983326"/>
                  <a:pt x="1477815" y="1986655"/>
                </a:cubicBezTo>
                <a:cubicBezTo>
                  <a:pt x="1479316" y="1989983"/>
                  <a:pt x="1480067" y="1993915"/>
                  <a:pt x="1480067" y="1998451"/>
                </a:cubicBezTo>
                <a:cubicBezTo>
                  <a:pt x="1480067" y="2003812"/>
                  <a:pt x="1479082" y="2008584"/>
                  <a:pt x="1477107" y="2012767"/>
                </a:cubicBezTo>
                <a:cubicBezTo>
                  <a:pt x="1475134" y="2016950"/>
                  <a:pt x="1472395" y="2020499"/>
                  <a:pt x="1468890" y="2023415"/>
                </a:cubicBezTo>
                <a:cubicBezTo>
                  <a:pt x="1465384" y="2026331"/>
                  <a:pt x="1461261" y="2028526"/>
                  <a:pt x="1456518" y="2029998"/>
                </a:cubicBezTo>
                <a:cubicBezTo>
                  <a:pt x="1451776" y="2031471"/>
                  <a:pt x="1446665" y="2032207"/>
                  <a:pt x="1441187" y="2032207"/>
                </a:cubicBezTo>
                <a:cubicBezTo>
                  <a:pt x="1437358" y="2032207"/>
                  <a:pt x="1433808" y="2031884"/>
                  <a:pt x="1430538" y="2031236"/>
                </a:cubicBezTo>
                <a:cubicBezTo>
                  <a:pt x="1427269" y="2030587"/>
                  <a:pt x="1424351" y="2029792"/>
                  <a:pt x="1421789" y="2028850"/>
                </a:cubicBezTo>
                <a:cubicBezTo>
                  <a:pt x="1419226" y="2027907"/>
                  <a:pt x="1417076" y="2026935"/>
                  <a:pt x="1415339" y="2025933"/>
                </a:cubicBezTo>
                <a:cubicBezTo>
                  <a:pt x="1413600" y="2024932"/>
                  <a:pt x="1412392" y="2024078"/>
                  <a:pt x="1411715" y="2023371"/>
                </a:cubicBezTo>
                <a:cubicBezTo>
                  <a:pt x="1411038" y="2022664"/>
                  <a:pt x="1410537" y="2021765"/>
                  <a:pt x="1410213" y="2020675"/>
                </a:cubicBezTo>
                <a:cubicBezTo>
                  <a:pt x="1409889" y="2019586"/>
                  <a:pt x="1409727" y="2018128"/>
                  <a:pt x="1409727" y="2016301"/>
                </a:cubicBezTo>
                <a:cubicBezTo>
                  <a:pt x="1409727" y="2015006"/>
                  <a:pt x="1409786" y="2013930"/>
                  <a:pt x="1409903" y="2013076"/>
                </a:cubicBezTo>
                <a:cubicBezTo>
                  <a:pt x="1410021" y="2012222"/>
                  <a:pt x="1410198" y="2011530"/>
                  <a:pt x="1410434" y="2010999"/>
                </a:cubicBezTo>
                <a:cubicBezTo>
                  <a:pt x="1410670" y="2010470"/>
                  <a:pt x="1410964" y="2010101"/>
                  <a:pt x="1411317" y="2009895"/>
                </a:cubicBezTo>
                <a:cubicBezTo>
                  <a:pt x="1411671" y="2009689"/>
                  <a:pt x="1412083" y="2009586"/>
                  <a:pt x="1412554" y="2009586"/>
                </a:cubicBezTo>
                <a:cubicBezTo>
                  <a:pt x="1413379" y="2009586"/>
                  <a:pt x="1414543" y="2010087"/>
                  <a:pt x="1416046" y="2011088"/>
                </a:cubicBezTo>
                <a:cubicBezTo>
                  <a:pt x="1417547" y="2012089"/>
                  <a:pt x="1419477" y="2013179"/>
                  <a:pt x="1421833" y="2014357"/>
                </a:cubicBezTo>
                <a:cubicBezTo>
                  <a:pt x="1424190" y="2015536"/>
                  <a:pt x="1427033" y="2016640"/>
                  <a:pt x="1430362" y="2017671"/>
                </a:cubicBezTo>
                <a:cubicBezTo>
                  <a:pt x="1433690" y="2018702"/>
                  <a:pt x="1437535" y="2019218"/>
                  <a:pt x="1441894" y="2019218"/>
                </a:cubicBezTo>
                <a:cubicBezTo>
                  <a:pt x="1445193" y="2019218"/>
                  <a:pt x="1448213" y="2018775"/>
                  <a:pt x="1450951" y="2017892"/>
                </a:cubicBezTo>
                <a:cubicBezTo>
                  <a:pt x="1453692" y="2017008"/>
                  <a:pt x="1456047" y="2015756"/>
                  <a:pt x="1458020" y="2014137"/>
                </a:cubicBezTo>
                <a:cubicBezTo>
                  <a:pt x="1459993" y="2012517"/>
                  <a:pt x="1461511" y="2010528"/>
                  <a:pt x="1462570" y="2008171"/>
                </a:cubicBezTo>
                <a:cubicBezTo>
                  <a:pt x="1463631" y="2005815"/>
                  <a:pt x="1464161" y="2003135"/>
                  <a:pt x="1464161" y="2000130"/>
                </a:cubicBezTo>
                <a:cubicBezTo>
                  <a:pt x="1464161" y="1996891"/>
                  <a:pt x="1463424" y="1994121"/>
                  <a:pt x="1461952" y="1991824"/>
                </a:cubicBezTo>
                <a:cubicBezTo>
                  <a:pt x="1460479" y="1989526"/>
                  <a:pt x="1458537" y="1987509"/>
                  <a:pt x="1456121" y="1985771"/>
                </a:cubicBezTo>
                <a:cubicBezTo>
                  <a:pt x="1453705" y="1984034"/>
                  <a:pt x="1450951" y="1982442"/>
                  <a:pt x="1447858" y="1980999"/>
                </a:cubicBezTo>
                <a:cubicBezTo>
                  <a:pt x="1444765" y="1979555"/>
                  <a:pt x="1441600" y="1978083"/>
                  <a:pt x="1438359" y="1976580"/>
                </a:cubicBezTo>
                <a:cubicBezTo>
                  <a:pt x="1435119" y="1975078"/>
                  <a:pt x="1431967" y="1973414"/>
                  <a:pt x="1428904" y="1971588"/>
                </a:cubicBezTo>
                <a:cubicBezTo>
                  <a:pt x="1425839" y="1969762"/>
                  <a:pt x="1423100" y="1967611"/>
                  <a:pt x="1420684" y="1965137"/>
                </a:cubicBezTo>
                <a:cubicBezTo>
                  <a:pt x="1418269" y="1962663"/>
                  <a:pt x="1416310" y="1959761"/>
                  <a:pt x="1414808" y="1956433"/>
                </a:cubicBezTo>
                <a:cubicBezTo>
                  <a:pt x="1413306" y="1953105"/>
                  <a:pt x="1412554" y="1949114"/>
                  <a:pt x="1412554" y="1944460"/>
                </a:cubicBezTo>
                <a:cubicBezTo>
                  <a:pt x="1412554" y="1939688"/>
                  <a:pt x="1413423" y="1935431"/>
                  <a:pt x="1415162" y="1931691"/>
                </a:cubicBezTo>
                <a:cubicBezTo>
                  <a:pt x="1416899" y="1927950"/>
                  <a:pt x="1419315" y="1924813"/>
                  <a:pt x="1422408" y="1922279"/>
                </a:cubicBezTo>
                <a:cubicBezTo>
                  <a:pt x="1425501" y="1919746"/>
                  <a:pt x="1429183" y="1917817"/>
                  <a:pt x="1433455" y="1916491"/>
                </a:cubicBezTo>
                <a:cubicBezTo>
                  <a:pt x="1437726" y="1915166"/>
                  <a:pt x="1442336" y="1914503"/>
                  <a:pt x="1447283" y="1914503"/>
                </a:cubicBezTo>
                <a:close/>
                <a:moveTo>
                  <a:pt x="980560" y="1914503"/>
                </a:moveTo>
                <a:cubicBezTo>
                  <a:pt x="983092" y="1914503"/>
                  <a:pt x="985640" y="1914723"/>
                  <a:pt x="988203" y="1915166"/>
                </a:cubicBezTo>
                <a:cubicBezTo>
                  <a:pt x="990766" y="1915607"/>
                  <a:pt x="993181" y="1916196"/>
                  <a:pt x="995450" y="1916933"/>
                </a:cubicBezTo>
                <a:cubicBezTo>
                  <a:pt x="997717" y="1917669"/>
                  <a:pt x="999736" y="1918494"/>
                  <a:pt x="1001503" y="1919408"/>
                </a:cubicBezTo>
                <a:cubicBezTo>
                  <a:pt x="1003270" y="1920321"/>
                  <a:pt x="1004434" y="1921057"/>
                  <a:pt x="1004993" y="1921617"/>
                </a:cubicBezTo>
                <a:cubicBezTo>
                  <a:pt x="1005553" y="1922176"/>
                  <a:pt x="1005922" y="1922618"/>
                  <a:pt x="1006097" y="1922942"/>
                </a:cubicBezTo>
                <a:cubicBezTo>
                  <a:pt x="1006275" y="1923266"/>
                  <a:pt x="1006422" y="1923679"/>
                  <a:pt x="1006541" y="1924179"/>
                </a:cubicBezTo>
                <a:cubicBezTo>
                  <a:pt x="1006658" y="1924681"/>
                  <a:pt x="1006746" y="1925284"/>
                  <a:pt x="1006806" y="1925990"/>
                </a:cubicBezTo>
                <a:cubicBezTo>
                  <a:pt x="1006864" y="1926697"/>
                  <a:pt x="1006893" y="1927610"/>
                  <a:pt x="1006893" y="1928730"/>
                </a:cubicBezTo>
                <a:cubicBezTo>
                  <a:pt x="1006893" y="1929790"/>
                  <a:pt x="1006849" y="1930733"/>
                  <a:pt x="1006761" y="1931558"/>
                </a:cubicBezTo>
                <a:cubicBezTo>
                  <a:pt x="1006673" y="1932383"/>
                  <a:pt x="1006541" y="1933075"/>
                  <a:pt x="1006363" y="1933634"/>
                </a:cubicBezTo>
                <a:cubicBezTo>
                  <a:pt x="1006187" y="1934195"/>
                  <a:pt x="1005936" y="1934606"/>
                  <a:pt x="1005612" y="1934871"/>
                </a:cubicBezTo>
                <a:cubicBezTo>
                  <a:pt x="1005288" y="1935137"/>
                  <a:pt x="1004920" y="1935269"/>
                  <a:pt x="1004507" y="1935269"/>
                </a:cubicBezTo>
                <a:cubicBezTo>
                  <a:pt x="1003859" y="1935269"/>
                  <a:pt x="1002843" y="1934857"/>
                  <a:pt x="1001459" y="1934032"/>
                </a:cubicBezTo>
                <a:cubicBezTo>
                  <a:pt x="1000074" y="1933208"/>
                  <a:pt x="998380" y="1932280"/>
                  <a:pt x="996377" y="1931249"/>
                </a:cubicBezTo>
                <a:cubicBezTo>
                  <a:pt x="994374" y="1930218"/>
                  <a:pt x="992002" y="1929275"/>
                  <a:pt x="989263" y="1928420"/>
                </a:cubicBezTo>
                <a:cubicBezTo>
                  <a:pt x="986524" y="1927567"/>
                  <a:pt x="983446" y="1927140"/>
                  <a:pt x="980029" y="1927140"/>
                </a:cubicBezTo>
                <a:cubicBezTo>
                  <a:pt x="976848" y="1927140"/>
                  <a:pt x="974079" y="1927567"/>
                  <a:pt x="971723" y="1928420"/>
                </a:cubicBezTo>
                <a:cubicBezTo>
                  <a:pt x="969367" y="1929275"/>
                  <a:pt x="967422" y="1930409"/>
                  <a:pt x="965891" y="1931823"/>
                </a:cubicBezTo>
                <a:cubicBezTo>
                  <a:pt x="964360" y="1933237"/>
                  <a:pt x="963210" y="1934915"/>
                  <a:pt x="962444" y="1936860"/>
                </a:cubicBezTo>
                <a:cubicBezTo>
                  <a:pt x="961678" y="1938804"/>
                  <a:pt x="961296" y="1940866"/>
                  <a:pt x="961296" y="1943045"/>
                </a:cubicBezTo>
                <a:cubicBezTo>
                  <a:pt x="961296" y="1946227"/>
                  <a:pt x="962032" y="1948966"/>
                  <a:pt x="963505" y="1951264"/>
                </a:cubicBezTo>
                <a:cubicBezTo>
                  <a:pt x="964978" y="1953561"/>
                  <a:pt x="966936" y="1955594"/>
                  <a:pt x="969381" y="1957361"/>
                </a:cubicBezTo>
                <a:cubicBezTo>
                  <a:pt x="971826" y="1959128"/>
                  <a:pt x="974609" y="1960748"/>
                  <a:pt x="977732" y="1962221"/>
                </a:cubicBezTo>
                <a:cubicBezTo>
                  <a:pt x="980854" y="1963694"/>
                  <a:pt x="984035" y="1965181"/>
                  <a:pt x="987275" y="1966684"/>
                </a:cubicBezTo>
                <a:cubicBezTo>
                  <a:pt x="990515" y="1968186"/>
                  <a:pt x="993696" y="1969835"/>
                  <a:pt x="996819" y="1971632"/>
                </a:cubicBezTo>
                <a:cubicBezTo>
                  <a:pt x="999942" y="1973429"/>
                  <a:pt x="1002725" y="1975550"/>
                  <a:pt x="1005170" y="1977995"/>
                </a:cubicBezTo>
                <a:cubicBezTo>
                  <a:pt x="1007615" y="1980439"/>
                  <a:pt x="1009589" y="1983326"/>
                  <a:pt x="1011091" y="1986655"/>
                </a:cubicBezTo>
                <a:cubicBezTo>
                  <a:pt x="1012594" y="1989983"/>
                  <a:pt x="1013345" y="1993915"/>
                  <a:pt x="1013345" y="1998451"/>
                </a:cubicBezTo>
                <a:cubicBezTo>
                  <a:pt x="1013345" y="2003812"/>
                  <a:pt x="1012358" y="2008584"/>
                  <a:pt x="1010384" y="2012767"/>
                </a:cubicBezTo>
                <a:cubicBezTo>
                  <a:pt x="1008410" y="2016950"/>
                  <a:pt x="1005671" y="2020499"/>
                  <a:pt x="1002166" y="2023415"/>
                </a:cubicBezTo>
                <a:cubicBezTo>
                  <a:pt x="998660" y="2026331"/>
                  <a:pt x="994536" y="2028526"/>
                  <a:pt x="989793" y="2029998"/>
                </a:cubicBezTo>
                <a:cubicBezTo>
                  <a:pt x="985051" y="2031471"/>
                  <a:pt x="979941" y="2032207"/>
                  <a:pt x="974462" y="2032207"/>
                </a:cubicBezTo>
                <a:cubicBezTo>
                  <a:pt x="970634" y="2032207"/>
                  <a:pt x="967084" y="2031884"/>
                  <a:pt x="963815" y="2031236"/>
                </a:cubicBezTo>
                <a:cubicBezTo>
                  <a:pt x="960544" y="2030587"/>
                  <a:pt x="957628" y="2029792"/>
                  <a:pt x="955066" y="2028850"/>
                </a:cubicBezTo>
                <a:cubicBezTo>
                  <a:pt x="952504" y="2027907"/>
                  <a:pt x="950354" y="2026935"/>
                  <a:pt x="948616" y="2025933"/>
                </a:cubicBezTo>
                <a:cubicBezTo>
                  <a:pt x="946878" y="2024932"/>
                  <a:pt x="945671" y="2024078"/>
                  <a:pt x="944994" y="2023371"/>
                </a:cubicBezTo>
                <a:cubicBezTo>
                  <a:pt x="944316" y="2022664"/>
                  <a:pt x="943816" y="2021765"/>
                  <a:pt x="943492" y="2020675"/>
                </a:cubicBezTo>
                <a:cubicBezTo>
                  <a:pt x="943168" y="2019586"/>
                  <a:pt x="943006" y="2018128"/>
                  <a:pt x="943006" y="2016301"/>
                </a:cubicBezTo>
                <a:cubicBezTo>
                  <a:pt x="943006" y="2015006"/>
                  <a:pt x="943066" y="2013930"/>
                  <a:pt x="943183" y="2013076"/>
                </a:cubicBezTo>
                <a:cubicBezTo>
                  <a:pt x="943300" y="2012222"/>
                  <a:pt x="943477" y="2011530"/>
                  <a:pt x="943712" y="2010999"/>
                </a:cubicBezTo>
                <a:cubicBezTo>
                  <a:pt x="943948" y="2010470"/>
                  <a:pt x="944243" y="2010101"/>
                  <a:pt x="944597" y="2009895"/>
                </a:cubicBezTo>
                <a:cubicBezTo>
                  <a:pt x="944949" y="2009689"/>
                  <a:pt x="945363" y="2009586"/>
                  <a:pt x="945834" y="2009586"/>
                </a:cubicBezTo>
                <a:cubicBezTo>
                  <a:pt x="946658" y="2009586"/>
                  <a:pt x="947821" y="2010087"/>
                  <a:pt x="949323" y="2011088"/>
                </a:cubicBezTo>
                <a:cubicBezTo>
                  <a:pt x="950825" y="2012089"/>
                  <a:pt x="952754" y="2013179"/>
                  <a:pt x="955111" y="2014357"/>
                </a:cubicBezTo>
                <a:cubicBezTo>
                  <a:pt x="957467" y="2015536"/>
                  <a:pt x="960310" y="2016640"/>
                  <a:pt x="963637" y="2017671"/>
                </a:cubicBezTo>
                <a:cubicBezTo>
                  <a:pt x="966966" y="2018702"/>
                  <a:pt x="970810" y="2019218"/>
                  <a:pt x="975169" y="2019218"/>
                </a:cubicBezTo>
                <a:cubicBezTo>
                  <a:pt x="978468" y="2019218"/>
                  <a:pt x="981487" y="2018775"/>
                  <a:pt x="984227" y="2017892"/>
                </a:cubicBezTo>
                <a:cubicBezTo>
                  <a:pt x="986966" y="2017008"/>
                  <a:pt x="989322" y="2015756"/>
                  <a:pt x="991296" y="2014137"/>
                </a:cubicBezTo>
                <a:cubicBezTo>
                  <a:pt x="993269" y="2012517"/>
                  <a:pt x="994786" y="2010528"/>
                  <a:pt x="995847" y="2008171"/>
                </a:cubicBezTo>
                <a:cubicBezTo>
                  <a:pt x="996907" y="2005815"/>
                  <a:pt x="997437" y="2003135"/>
                  <a:pt x="997437" y="2000130"/>
                </a:cubicBezTo>
                <a:cubicBezTo>
                  <a:pt x="997437" y="1996891"/>
                  <a:pt x="996701" y="1994121"/>
                  <a:pt x="995228" y="1991824"/>
                </a:cubicBezTo>
                <a:cubicBezTo>
                  <a:pt x="993756" y="1989526"/>
                  <a:pt x="991811" y="1987509"/>
                  <a:pt x="989396" y="1985771"/>
                </a:cubicBezTo>
                <a:cubicBezTo>
                  <a:pt x="986981" y="1984034"/>
                  <a:pt x="984227" y="1982442"/>
                  <a:pt x="981134" y="1980999"/>
                </a:cubicBezTo>
                <a:cubicBezTo>
                  <a:pt x="978041" y="1979555"/>
                  <a:pt x="974875" y="1978083"/>
                  <a:pt x="971635" y="1976580"/>
                </a:cubicBezTo>
                <a:cubicBezTo>
                  <a:pt x="968394" y="1975078"/>
                  <a:pt x="965243" y="1973414"/>
                  <a:pt x="962180" y="1971588"/>
                </a:cubicBezTo>
                <a:cubicBezTo>
                  <a:pt x="959116" y="1969762"/>
                  <a:pt x="956378" y="1967611"/>
                  <a:pt x="953962" y="1965137"/>
                </a:cubicBezTo>
                <a:cubicBezTo>
                  <a:pt x="951547" y="1962663"/>
                  <a:pt x="949588" y="1959761"/>
                  <a:pt x="948087" y="1956433"/>
                </a:cubicBezTo>
                <a:cubicBezTo>
                  <a:pt x="946584" y="1953105"/>
                  <a:pt x="945834" y="1949114"/>
                  <a:pt x="945834" y="1944460"/>
                </a:cubicBezTo>
                <a:cubicBezTo>
                  <a:pt x="945834" y="1939688"/>
                  <a:pt x="946702" y="1935431"/>
                  <a:pt x="948440" y="1931691"/>
                </a:cubicBezTo>
                <a:cubicBezTo>
                  <a:pt x="950178" y="1927950"/>
                  <a:pt x="952592" y="1924813"/>
                  <a:pt x="955685" y="1922279"/>
                </a:cubicBezTo>
                <a:cubicBezTo>
                  <a:pt x="958777" y="1919746"/>
                  <a:pt x="962459" y="1917817"/>
                  <a:pt x="966731" y="1916491"/>
                </a:cubicBezTo>
                <a:cubicBezTo>
                  <a:pt x="971001" y="1915166"/>
                  <a:pt x="975611" y="1914503"/>
                  <a:pt x="980560" y="1914503"/>
                </a:cubicBezTo>
                <a:close/>
                <a:moveTo>
                  <a:pt x="504303" y="1914503"/>
                </a:moveTo>
                <a:cubicBezTo>
                  <a:pt x="506836" y="1914503"/>
                  <a:pt x="509384" y="1914723"/>
                  <a:pt x="511946" y="1915166"/>
                </a:cubicBezTo>
                <a:cubicBezTo>
                  <a:pt x="514509" y="1915607"/>
                  <a:pt x="516924" y="1916196"/>
                  <a:pt x="519192" y="1916933"/>
                </a:cubicBezTo>
                <a:cubicBezTo>
                  <a:pt x="521461" y="1917669"/>
                  <a:pt x="523478" y="1918494"/>
                  <a:pt x="525246" y="1919408"/>
                </a:cubicBezTo>
                <a:cubicBezTo>
                  <a:pt x="527013" y="1920321"/>
                  <a:pt x="528176" y="1921057"/>
                  <a:pt x="528736" y="1921617"/>
                </a:cubicBezTo>
                <a:cubicBezTo>
                  <a:pt x="529296" y="1922176"/>
                  <a:pt x="529664" y="1922618"/>
                  <a:pt x="529841" y="1922942"/>
                </a:cubicBezTo>
                <a:cubicBezTo>
                  <a:pt x="530017" y="1923266"/>
                  <a:pt x="530165" y="1923679"/>
                  <a:pt x="530283" y="1924179"/>
                </a:cubicBezTo>
                <a:cubicBezTo>
                  <a:pt x="530400" y="1924681"/>
                  <a:pt x="530489" y="1925284"/>
                  <a:pt x="530548" y="1925990"/>
                </a:cubicBezTo>
                <a:cubicBezTo>
                  <a:pt x="530607" y="1926697"/>
                  <a:pt x="530636" y="1927610"/>
                  <a:pt x="530636" y="1928730"/>
                </a:cubicBezTo>
                <a:cubicBezTo>
                  <a:pt x="530636" y="1929790"/>
                  <a:pt x="530592" y="1930733"/>
                  <a:pt x="530503" y="1931558"/>
                </a:cubicBezTo>
                <a:cubicBezTo>
                  <a:pt x="530415" y="1932383"/>
                  <a:pt x="530283" y="1933075"/>
                  <a:pt x="530106" y="1933634"/>
                </a:cubicBezTo>
                <a:cubicBezTo>
                  <a:pt x="529929" y="1934195"/>
                  <a:pt x="529679" y="1934606"/>
                  <a:pt x="529355" y="1934871"/>
                </a:cubicBezTo>
                <a:cubicBezTo>
                  <a:pt x="529031" y="1935137"/>
                  <a:pt x="528662" y="1935269"/>
                  <a:pt x="528250" y="1935269"/>
                </a:cubicBezTo>
                <a:cubicBezTo>
                  <a:pt x="527602" y="1935269"/>
                  <a:pt x="526586" y="1934857"/>
                  <a:pt x="525201" y="1934032"/>
                </a:cubicBezTo>
                <a:cubicBezTo>
                  <a:pt x="523817" y="1933208"/>
                  <a:pt x="522123" y="1932280"/>
                  <a:pt x="520120" y="1931249"/>
                </a:cubicBezTo>
                <a:cubicBezTo>
                  <a:pt x="518117" y="1930218"/>
                  <a:pt x="515746" y="1929275"/>
                  <a:pt x="513007" y="1928420"/>
                </a:cubicBezTo>
                <a:cubicBezTo>
                  <a:pt x="510268" y="1927567"/>
                  <a:pt x="507189" y="1927140"/>
                  <a:pt x="503773" y="1927140"/>
                </a:cubicBezTo>
                <a:cubicBezTo>
                  <a:pt x="500591" y="1927140"/>
                  <a:pt x="497822" y="1927567"/>
                  <a:pt x="495466" y="1928420"/>
                </a:cubicBezTo>
                <a:cubicBezTo>
                  <a:pt x="493110" y="1929275"/>
                  <a:pt x="491166" y="1930409"/>
                  <a:pt x="489634" y="1931823"/>
                </a:cubicBezTo>
                <a:cubicBezTo>
                  <a:pt x="488102" y="1933237"/>
                  <a:pt x="486953" y="1934915"/>
                  <a:pt x="486188" y="1936860"/>
                </a:cubicBezTo>
                <a:cubicBezTo>
                  <a:pt x="485422" y="1938804"/>
                  <a:pt x="485039" y="1940866"/>
                  <a:pt x="485039" y="1943045"/>
                </a:cubicBezTo>
                <a:cubicBezTo>
                  <a:pt x="485039" y="1946227"/>
                  <a:pt x="485775" y="1948966"/>
                  <a:pt x="487248" y="1951264"/>
                </a:cubicBezTo>
                <a:cubicBezTo>
                  <a:pt x="488721" y="1953561"/>
                  <a:pt x="490679" y="1955594"/>
                  <a:pt x="493124" y="1957361"/>
                </a:cubicBezTo>
                <a:cubicBezTo>
                  <a:pt x="495569" y="1959128"/>
                  <a:pt x="498353" y="1960748"/>
                  <a:pt x="501475" y="1962221"/>
                </a:cubicBezTo>
                <a:cubicBezTo>
                  <a:pt x="504597" y="1963694"/>
                  <a:pt x="507778" y="1965181"/>
                  <a:pt x="511019" y="1966684"/>
                </a:cubicBezTo>
                <a:cubicBezTo>
                  <a:pt x="514259" y="1968186"/>
                  <a:pt x="517440" y="1969835"/>
                  <a:pt x="520562" y="1971632"/>
                </a:cubicBezTo>
                <a:cubicBezTo>
                  <a:pt x="523685" y="1973429"/>
                  <a:pt x="526468" y="1975550"/>
                  <a:pt x="528913" y="1977995"/>
                </a:cubicBezTo>
                <a:cubicBezTo>
                  <a:pt x="531358" y="1980439"/>
                  <a:pt x="533331" y="1983326"/>
                  <a:pt x="534833" y="1986655"/>
                </a:cubicBezTo>
                <a:cubicBezTo>
                  <a:pt x="536336" y="1989983"/>
                  <a:pt x="537087" y="1993915"/>
                  <a:pt x="537087" y="1998451"/>
                </a:cubicBezTo>
                <a:cubicBezTo>
                  <a:pt x="537087" y="2003812"/>
                  <a:pt x="536100" y="2008584"/>
                  <a:pt x="534126" y="2012767"/>
                </a:cubicBezTo>
                <a:cubicBezTo>
                  <a:pt x="532153" y="2016950"/>
                  <a:pt x="529414" y="2020499"/>
                  <a:pt x="525908" y="2023415"/>
                </a:cubicBezTo>
                <a:cubicBezTo>
                  <a:pt x="522403" y="2026331"/>
                  <a:pt x="518279" y="2028526"/>
                  <a:pt x="513537" y="2029998"/>
                </a:cubicBezTo>
                <a:cubicBezTo>
                  <a:pt x="508795" y="2031471"/>
                  <a:pt x="503684" y="2032207"/>
                  <a:pt x="498205" y="2032207"/>
                </a:cubicBezTo>
                <a:cubicBezTo>
                  <a:pt x="494376" y="2032207"/>
                  <a:pt x="490827" y="2031884"/>
                  <a:pt x="487557" y="2031236"/>
                </a:cubicBezTo>
                <a:cubicBezTo>
                  <a:pt x="484288" y="2030587"/>
                  <a:pt x="481372" y="2029792"/>
                  <a:pt x="478809" y="2028850"/>
                </a:cubicBezTo>
                <a:cubicBezTo>
                  <a:pt x="476246" y="2027907"/>
                  <a:pt x="474096" y="2026935"/>
                  <a:pt x="472358" y="2025933"/>
                </a:cubicBezTo>
                <a:cubicBezTo>
                  <a:pt x="470620" y="2024932"/>
                  <a:pt x="469413" y="2024078"/>
                  <a:pt x="468735" y="2023371"/>
                </a:cubicBezTo>
                <a:cubicBezTo>
                  <a:pt x="468058" y="2022664"/>
                  <a:pt x="467557" y="2021765"/>
                  <a:pt x="467233" y="2020675"/>
                </a:cubicBezTo>
                <a:cubicBezTo>
                  <a:pt x="466909" y="2019586"/>
                  <a:pt x="466747" y="2018128"/>
                  <a:pt x="466747" y="2016301"/>
                </a:cubicBezTo>
                <a:cubicBezTo>
                  <a:pt x="466747" y="2015006"/>
                  <a:pt x="466806" y="2013930"/>
                  <a:pt x="466924" y="2013076"/>
                </a:cubicBezTo>
                <a:cubicBezTo>
                  <a:pt x="467041" y="2012222"/>
                  <a:pt x="467218" y="2011530"/>
                  <a:pt x="467454" y="2010999"/>
                </a:cubicBezTo>
                <a:cubicBezTo>
                  <a:pt x="467689" y="2010470"/>
                  <a:pt x="467984" y="2010101"/>
                  <a:pt x="468338" y="2009895"/>
                </a:cubicBezTo>
                <a:cubicBezTo>
                  <a:pt x="468691" y="2009689"/>
                  <a:pt x="469103" y="2009586"/>
                  <a:pt x="469575" y="2009586"/>
                </a:cubicBezTo>
                <a:cubicBezTo>
                  <a:pt x="470399" y="2009586"/>
                  <a:pt x="471563" y="2010087"/>
                  <a:pt x="473065" y="2011088"/>
                </a:cubicBezTo>
                <a:cubicBezTo>
                  <a:pt x="474567" y="2012089"/>
                  <a:pt x="476497" y="2013179"/>
                  <a:pt x="478853" y="2014357"/>
                </a:cubicBezTo>
                <a:cubicBezTo>
                  <a:pt x="481210" y="2015536"/>
                  <a:pt x="484052" y="2016640"/>
                  <a:pt x="487380" y="2017671"/>
                </a:cubicBezTo>
                <a:cubicBezTo>
                  <a:pt x="490709" y="2018702"/>
                  <a:pt x="494553" y="2019218"/>
                  <a:pt x="498912" y="2019218"/>
                </a:cubicBezTo>
                <a:cubicBezTo>
                  <a:pt x="502211" y="2019218"/>
                  <a:pt x="505231" y="2018775"/>
                  <a:pt x="507970" y="2017892"/>
                </a:cubicBezTo>
                <a:cubicBezTo>
                  <a:pt x="510709" y="2017008"/>
                  <a:pt x="513066" y="2015756"/>
                  <a:pt x="515039" y="2014137"/>
                </a:cubicBezTo>
                <a:cubicBezTo>
                  <a:pt x="517013" y="2012517"/>
                  <a:pt x="518530" y="2010528"/>
                  <a:pt x="519590" y="2008171"/>
                </a:cubicBezTo>
                <a:cubicBezTo>
                  <a:pt x="520650" y="2005815"/>
                  <a:pt x="521181" y="2003135"/>
                  <a:pt x="521181" y="2000130"/>
                </a:cubicBezTo>
                <a:cubicBezTo>
                  <a:pt x="521181" y="1996891"/>
                  <a:pt x="520444" y="1994121"/>
                  <a:pt x="518972" y="1991824"/>
                </a:cubicBezTo>
                <a:cubicBezTo>
                  <a:pt x="517499" y="1989526"/>
                  <a:pt x="515555" y="1987509"/>
                  <a:pt x="513139" y="1985771"/>
                </a:cubicBezTo>
                <a:cubicBezTo>
                  <a:pt x="510724" y="1984034"/>
                  <a:pt x="507970" y="1982442"/>
                  <a:pt x="504877" y="1980999"/>
                </a:cubicBezTo>
                <a:cubicBezTo>
                  <a:pt x="501784" y="1979555"/>
                  <a:pt x="498618" y="1978083"/>
                  <a:pt x="495378" y="1976580"/>
                </a:cubicBezTo>
                <a:cubicBezTo>
                  <a:pt x="492138" y="1975078"/>
                  <a:pt x="488986" y="1973414"/>
                  <a:pt x="485922" y="1971588"/>
                </a:cubicBezTo>
                <a:cubicBezTo>
                  <a:pt x="482859" y="1969762"/>
                  <a:pt x="480120" y="1967611"/>
                  <a:pt x="477704" y="1965137"/>
                </a:cubicBezTo>
                <a:cubicBezTo>
                  <a:pt x="475289" y="1962663"/>
                  <a:pt x="473330" y="1959761"/>
                  <a:pt x="471828" y="1956433"/>
                </a:cubicBezTo>
                <a:cubicBezTo>
                  <a:pt x="470326" y="1953105"/>
                  <a:pt x="469575" y="1949114"/>
                  <a:pt x="469575" y="1944460"/>
                </a:cubicBezTo>
                <a:cubicBezTo>
                  <a:pt x="469575" y="1939688"/>
                  <a:pt x="470444" y="1935431"/>
                  <a:pt x="472181" y="1931691"/>
                </a:cubicBezTo>
                <a:cubicBezTo>
                  <a:pt x="473919" y="1927950"/>
                  <a:pt x="476335" y="1924813"/>
                  <a:pt x="479428" y="1922279"/>
                </a:cubicBezTo>
                <a:cubicBezTo>
                  <a:pt x="482520" y="1919746"/>
                  <a:pt x="486202" y="1917817"/>
                  <a:pt x="490473" y="1916491"/>
                </a:cubicBezTo>
                <a:cubicBezTo>
                  <a:pt x="494744" y="1915166"/>
                  <a:pt x="499354" y="1914503"/>
                  <a:pt x="504303" y="1914503"/>
                </a:cubicBezTo>
                <a:close/>
                <a:moveTo>
                  <a:pt x="37580" y="1914503"/>
                </a:moveTo>
                <a:cubicBezTo>
                  <a:pt x="40113" y="1914503"/>
                  <a:pt x="42661" y="1914723"/>
                  <a:pt x="45224" y="1915166"/>
                </a:cubicBezTo>
                <a:cubicBezTo>
                  <a:pt x="47786" y="1915607"/>
                  <a:pt x="50202" y="1916196"/>
                  <a:pt x="52470" y="1916933"/>
                </a:cubicBezTo>
                <a:cubicBezTo>
                  <a:pt x="54738" y="1917669"/>
                  <a:pt x="56756" y="1918494"/>
                  <a:pt x="58523" y="1919408"/>
                </a:cubicBezTo>
                <a:cubicBezTo>
                  <a:pt x="60290" y="1920321"/>
                  <a:pt x="61454" y="1921057"/>
                  <a:pt x="62013" y="1921617"/>
                </a:cubicBezTo>
                <a:cubicBezTo>
                  <a:pt x="62573" y="1922176"/>
                  <a:pt x="62941" y="1922618"/>
                  <a:pt x="63118" y="1922942"/>
                </a:cubicBezTo>
                <a:cubicBezTo>
                  <a:pt x="63295" y="1923266"/>
                  <a:pt x="63442" y="1923679"/>
                  <a:pt x="63560" y="1924179"/>
                </a:cubicBezTo>
                <a:cubicBezTo>
                  <a:pt x="63678" y="1924681"/>
                  <a:pt x="63766" y="1925284"/>
                  <a:pt x="63825" y="1925990"/>
                </a:cubicBezTo>
                <a:cubicBezTo>
                  <a:pt x="63884" y="1926697"/>
                  <a:pt x="63913" y="1927610"/>
                  <a:pt x="63913" y="1928730"/>
                </a:cubicBezTo>
                <a:cubicBezTo>
                  <a:pt x="63913" y="1929790"/>
                  <a:pt x="63869" y="1930733"/>
                  <a:pt x="63781" y="1931558"/>
                </a:cubicBezTo>
                <a:cubicBezTo>
                  <a:pt x="63692" y="1932383"/>
                  <a:pt x="63560" y="1933075"/>
                  <a:pt x="63383" y="1933634"/>
                </a:cubicBezTo>
                <a:cubicBezTo>
                  <a:pt x="63206" y="1934195"/>
                  <a:pt x="62956" y="1934606"/>
                  <a:pt x="62632" y="1934871"/>
                </a:cubicBezTo>
                <a:cubicBezTo>
                  <a:pt x="62308" y="1935137"/>
                  <a:pt x="61940" y="1935269"/>
                  <a:pt x="61527" y="1935269"/>
                </a:cubicBezTo>
                <a:cubicBezTo>
                  <a:pt x="60879" y="1935269"/>
                  <a:pt x="59863" y="1934857"/>
                  <a:pt x="58479" y="1934032"/>
                </a:cubicBezTo>
                <a:cubicBezTo>
                  <a:pt x="57094" y="1933208"/>
                  <a:pt x="55401" y="1932280"/>
                  <a:pt x="53398" y="1931249"/>
                </a:cubicBezTo>
                <a:cubicBezTo>
                  <a:pt x="51395" y="1930218"/>
                  <a:pt x="49023" y="1929275"/>
                  <a:pt x="46284" y="1928420"/>
                </a:cubicBezTo>
                <a:cubicBezTo>
                  <a:pt x="43545" y="1927567"/>
                  <a:pt x="40467" y="1927140"/>
                  <a:pt x="37050" y="1927140"/>
                </a:cubicBezTo>
                <a:cubicBezTo>
                  <a:pt x="33869" y="1927140"/>
                  <a:pt x="31100" y="1927567"/>
                  <a:pt x="28743" y="1928420"/>
                </a:cubicBezTo>
                <a:cubicBezTo>
                  <a:pt x="26387" y="1929275"/>
                  <a:pt x="24443" y="1930409"/>
                  <a:pt x="22911" y="1931823"/>
                </a:cubicBezTo>
                <a:cubicBezTo>
                  <a:pt x="21379" y="1933237"/>
                  <a:pt x="20231" y="1934915"/>
                  <a:pt x="19465" y="1936860"/>
                </a:cubicBezTo>
                <a:cubicBezTo>
                  <a:pt x="18699" y="1938804"/>
                  <a:pt x="18316" y="1940866"/>
                  <a:pt x="18316" y="1943045"/>
                </a:cubicBezTo>
                <a:cubicBezTo>
                  <a:pt x="18316" y="1946227"/>
                  <a:pt x="19052" y="1948966"/>
                  <a:pt x="20525" y="1951264"/>
                </a:cubicBezTo>
                <a:cubicBezTo>
                  <a:pt x="21998" y="1953561"/>
                  <a:pt x="23957" y="1955594"/>
                  <a:pt x="26401" y="1957361"/>
                </a:cubicBezTo>
                <a:cubicBezTo>
                  <a:pt x="28846" y="1959128"/>
                  <a:pt x="31630" y="1960748"/>
                  <a:pt x="34752" y="1962221"/>
                </a:cubicBezTo>
                <a:cubicBezTo>
                  <a:pt x="37874" y="1963694"/>
                  <a:pt x="41056" y="1965181"/>
                  <a:pt x="44296" y="1966684"/>
                </a:cubicBezTo>
                <a:cubicBezTo>
                  <a:pt x="47536" y="1968186"/>
                  <a:pt x="50717" y="1969835"/>
                  <a:pt x="53839" y="1971632"/>
                </a:cubicBezTo>
                <a:cubicBezTo>
                  <a:pt x="56962" y="1973429"/>
                  <a:pt x="59745" y="1975550"/>
                  <a:pt x="62190" y="1977995"/>
                </a:cubicBezTo>
                <a:cubicBezTo>
                  <a:pt x="64635" y="1980439"/>
                  <a:pt x="66608" y="1983326"/>
                  <a:pt x="68111" y="1986655"/>
                </a:cubicBezTo>
                <a:cubicBezTo>
                  <a:pt x="69613" y="1989983"/>
                  <a:pt x="70364" y="1993915"/>
                  <a:pt x="70364" y="1998451"/>
                </a:cubicBezTo>
                <a:cubicBezTo>
                  <a:pt x="70364" y="2003812"/>
                  <a:pt x="69377" y="2008584"/>
                  <a:pt x="67404" y="2012767"/>
                </a:cubicBezTo>
                <a:cubicBezTo>
                  <a:pt x="65430" y="2016950"/>
                  <a:pt x="62691" y="2020499"/>
                  <a:pt x="59186" y="2023415"/>
                </a:cubicBezTo>
                <a:cubicBezTo>
                  <a:pt x="55680" y="2026331"/>
                  <a:pt x="51557" y="2028526"/>
                  <a:pt x="46814" y="2029998"/>
                </a:cubicBezTo>
                <a:cubicBezTo>
                  <a:pt x="42072" y="2031471"/>
                  <a:pt x="36961" y="2032207"/>
                  <a:pt x="31483" y="2032207"/>
                </a:cubicBezTo>
                <a:cubicBezTo>
                  <a:pt x="27653" y="2032207"/>
                  <a:pt x="24104" y="2031884"/>
                  <a:pt x="20834" y="2031236"/>
                </a:cubicBezTo>
                <a:cubicBezTo>
                  <a:pt x="17565" y="2030587"/>
                  <a:pt x="14649" y="2029792"/>
                  <a:pt x="12086" y="2028850"/>
                </a:cubicBezTo>
                <a:cubicBezTo>
                  <a:pt x="9523" y="2027907"/>
                  <a:pt x="7373" y="2026935"/>
                  <a:pt x="5635" y="2025933"/>
                </a:cubicBezTo>
                <a:cubicBezTo>
                  <a:pt x="3897" y="2024932"/>
                  <a:pt x="2690" y="2024078"/>
                  <a:pt x="2012" y="2023371"/>
                </a:cubicBezTo>
                <a:cubicBezTo>
                  <a:pt x="1335" y="2022664"/>
                  <a:pt x="834" y="2021765"/>
                  <a:pt x="510" y="2020675"/>
                </a:cubicBezTo>
                <a:cubicBezTo>
                  <a:pt x="186" y="2019586"/>
                  <a:pt x="24" y="2018128"/>
                  <a:pt x="24" y="2016301"/>
                </a:cubicBezTo>
                <a:cubicBezTo>
                  <a:pt x="24" y="2015006"/>
                  <a:pt x="83" y="2013930"/>
                  <a:pt x="201" y="2013076"/>
                </a:cubicBezTo>
                <a:cubicBezTo>
                  <a:pt x="319" y="2012222"/>
                  <a:pt x="495" y="2011530"/>
                  <a:pt x="731" y="2010999"/>
                </a:cubicBezTo>
                <a:cubicBezTo>
                  <a:pt x="967" y="2010470"/>
                  <a:pt x="1261" y="2010101"/>
                  <a:pt x="1615" y="2009895"/>
                </a:cubicBezTo>
                <a:cubicBezTo>
                  <a:pt x="1968" y="2009689"/>
                  <a:pt x="2380" y="2009586"/>
                  <a:pt x="2852" y="2009586"/>
                </a:cubicBezTo>
                <a:cubicBezTo>
                  <a:pt x="3677" y="2009586"/>
                  <a:pt x="4840" y="2010087"/>
                  <a:pt x="6342" y="2011088"/>
                </a:cubicBezTo>
                <a:cubicBezTo>
                  <a:pt x="7844" y="2012089"/>
                  <a:pt x="9774" y="2013179"/>
                  <a:pt x="12130" y="2014357"/>
                </a:cubicBezTo>
                <a:cubicBezTo>
                  <a:pt x="14487" y="2015536"/>
                  <a:pt x="17329" y="2016640"/>
                  <a:pt x="20658" y="2017671"/>
                </a:cubicBezTo>
                <a:cubicBezTo>
                  <a:pt x="23986" y="2018702"/>
                  <a:pt x="27830" y="2019218"/>
                  <a:pt x="32190" y="2019218"/>
                </a:cubicBezTo>
                <a:cubicBezTo>
                  <a:pt x="35489" y="2019218"/>
                  <a:pt x="38508" y="2018775"/>
                  <a:pt x="41247" y="2017892"/>
                </a:cubicBezTo>
                <a:cubicBezTo>
                  <a:pt x="43987" y="2017008"/>
                  <a:pt x="46343" y="2015756"/>
                  <a:pt x="48316" y="2014137"/>
                </a:cubicBezTo>
                <a:cubicBezTo>
                  <a:pt x="50290" y="2012517"/>
                  <a:pt x="51807" y="2010528"/>
                  <a:pt x="52867" y="2008171"/>
                </a:cubicBezTo>
                <a:cubicBezTo>
                  <a:pt x="53928" y="2005815"/>
                  <a:pt x="54458" y="2003135"/>
                  <a:pt x="54458" y="2000130"/>
                </a:cubicBezTo>
                <a:cubicBezTo>
                  <a:pt x="54458" y="1996891"/>
                  <a:pt x="53722" y="1994121"/>
                  <a:pt x="52249" y="1991824"/>
                </a:cubicBezTo>
                <a:cubicBezTo>
                  <a:pt x="50776" y="1989526"/>
                  <a:pt x="48832" y="1987509"/>
                  <a:pt x="46417" y="1985771"/>
                </a:cubicBezTo>
                <a:cubicBezTo>
                  <a:pt x="44001" y="1984034"/>
                  <a:pt x="41247" y="1982442"/>
                  <a:pt x="38154" y="1980999"/>
                </a:cubicBezTo>
                <a:cubicBezTo>
                  <a:pt x="35061" y="1979555"/>
                  <a:pt x="31895" y="1978083"/>
                  <a:pt x="28655" y="1976580"/>
                </a:cubicBezTo>
                <a:cubicBezTo>
                  <a:pt x="25415" y="1975078"/>
                  <a:pt x="22263" y="1973414"/>
                  <a:pt x="19200" y="1971588"/>
                </a:cubicBezTo>
                <a:cubicBezTo>
                  <a:pt x="16136" y="1969762"/>
                  <a:pt x="13397" y="1967611"/>
                  <a:pt x="10982" y="1965137"/>
                </a:cubicBezTo>
                <a:cubicBezTo>
                  <a:pt x="8566" y="1962663"/>
                  <a:pt x="6607" y="1959761"/>
                  <a:pt x="5105" y="1956433"/>
                </a:cubicBezTo>
                <a:cubicBezTo>
                  <a:pt x="3603" y="1953105"/>
                  <a:pt x="2852" y="1949114"/>
                  <a:pt x="2852" y="1944460"/>
                </a:cubicBezTo>
                <a:cubicBezTo>
                  <a:pt x="2852" y="1939688"/>
                  <a:pt x="3721" y="1935431"/>
                  <a:pt x="5459" y="1931691"/>
                </a:cubicBezTo>
                <a:cubicBezTo>
                  <a:pt x="7197" y="1927950"/>
                  <a:pt x="9612" y="1924813"/>
                  <a:pt x="12705" y="1922279"/>
                </a:cubicBezTo>
                <a:cubicBezTo>
                  <a:pt x="15797" y="1919746"/>
                  <a:pt x="19479" y="1917817"/>
                  <a:pt x="23751" y="1916491"/>
                </a:cubicBezTo>
                <a:cubicBezTo>
                  <a:pt x="28022" y="1915166"/>
                  <a:pt x="32631" y="1914503"/>
                  <a:pt x="37580" y="1914503"/>
                </a:cubicBezTo>
                <a:close/>
                <a:moveTo>
                  <a:pt x="8235357" y="1706632"/>
                </a:moveTo>
                <a:lnTo>
                  <a:pt x="8244689" y="1706632"/>
                </a:lnTo>
                <a:cubicBezTo>
                  <a:pt x="8246603" y="1706632"/>
                  <a:pt x="8248278" y="1706808"/>
                  <a:pt x="8249714" y="1707162"/>
                </a:cubicBezTo>
                <a:cubicBezTo>
                  <a:pt x="8251150" y="1707515"/>
                  <a:pt x="8252406" y="1708075"/>
                  <a:pt x="8253482" y="1708841"/>
                </a:cubicBezTo>
                <a:cubicBezTo>
                  <a:pt x="8254559" y="1709607"/>
                  <a:pt x="8255456" y="1710579"/>
                  <a:pt x="8256174" y="1711757"/>
                </a:cubicBezTo>
                <a:cubicBezTo>
                  <a:pt x="8256892" y="1712935"/>
                  <a:pt x="8257520" y="1714320"/>
                  <a:pt x="8258058" y="1715911"/>
                </a:cubicBezTo>
                <a:lnTo>
                  <a:pt x="8290754" y="1798710"/>
                </a:lnTo>
                <a:lnTo>
                  <a:pt x="8291196" y="1798710"/>
                </a:lnTo>
                <a:lnTo>
                  <a:pt x="8325217" y="1716176"/>
                </a:lnTo>
                <a:cubicBezTo>
                  <a:pt x="8325875" y="1714408"/>
                  <a:pt x="8326594" y="1712906"/>
                  <a:pt x="8327372" y="1711669"/>
                </a:cubicBezTo>
                <a:cubicBezTo>
                  <a:pt x="8328150" y="1710432"/>
                  <a:pt x="8329004" y="1709445"/>
                  <a:pt x="8329931" y="1708708"/>
                </a:cubicBezTo>
                <a:cubicBezTo>
                  <a:pt x="8330859" y="1707972"/>
                  <a:pt x="8331891" y="1707442"/>
                  <a:pt x="8333028" y="1707118"/>
                </a:cubicBezTo>
                <a:cubicBezTo>
                  <a:pt x="8334165" y="1706794"/>
                  <a:pt x="8335482" y="1706632"/>
                  <a:pt x="8336979" y="1706632"/>
                </a:cubicBezTo>
                <a:lnTo>
                  <a:pt x="8346764" y="1706632"/>
                </a:lnTo>
                <a:cubicBezTo>
                  <a:pt x="8347662" y="1706632"/>
                  <a:pt x="8348515" y="1706765"/>
                  <a:pt x="8349323" y="1707029"/>
                </a:cubicBezTo>
                <a:cubicBezTo>
                  <a:pt x="8350131" y="1707295"/>
                  <a:pt x="8350819" y="1707707"/>
                  <a:pt x="8351388" y="1708267"/>
                </a:cubicBezTo>
                <a:cubicBezTo>
                  <a:pt x="8351957" y="1708827"/>
                  <a:pt x="8352421" y="1709534"/>
                  <a:pt x="8352779" y="1710388"/>
                </a:cubicBezTo>
                <a:cubicBezTo>
                  <a:pt x="8353139" y="1711242"/>
                  <a:pt x="8353318" y="1712287"/>
                  <a:pt x="8353318" y="1713525"/>
                </a:cubicBezTo>
                <a:lnTo>
                  <a:pt x="8353318" y="1818681"/>
                </a:lnTo>
                <a:cubicBezTo>
                  <a:pt x="8353318" y="1819153"/>
                  <a:pt x="8353197" y="1819564"/>
                  <a:pt x="8352954" y="1819918"/>
                </a:cubicBezTo>
                <a:cubicBezTo>
                  <a:pt x="8352711" y="1820272"/>
                  <a:pt x="8352287" y="1820551"/>
                  <a:pt x="8351680" y="1820758"/>
                </a:cubicBezTo>
                <a:cubicBezTo>
                  <a:pt x="8351073" y="1820964"/>
                  <a:pt x="8350299" y="1821141"/>
                  <a:pt x="8349359" y="1821287"/>
                </a:cubicBezTo>
                <a:cubicBezTo>
                  <a:pt x="8348419" y="1821435"/>
                  <a:pt x="8347190" y="1821508"/>
                  <a:pt x="8345673" y="1821508"/>
                </a:cubicBezTo>
                <a:cubicBezTo>
                  <a:pt x="8344278" y="1821508"/>
                  <a:pt x="8343079" y="1821435"/>
                  <a:pt x="8342078" y="1821287"/>
                </a:cubicBezTo>
                <a:cubicBezTo>
                  <a:pt x="8341077" y="1821141"/>
                  <a:pt x="8340288" y="1820964"/>
                  <a:pt x="8339712" y="1820758"/>
                </a:cubicBezTo>
                <a:cubicBezTo>
                  <a:pt x="8339135" y="1820551"/>
                  <a:pt x="8338725" y="1820272"/>
                  <a:pt x="8338483" y="1819918"/>
                </a:cubicBezTo>
                <a:cubicBezTo>
                  <a:pt x="8338240" y="1819564"/>
                  <a:pt x="8338119" y="1819153"/>
                  <a:pt x="8338119" y="1818681"/>
                </a:cubicBezTo>
                <a:lnTo>
                  <a:pt x="8338119" y="1719092"/>
                </a:lnTo>
                <a:lnTo>
                  <a:pt x="8337942" y="1719092"/>
                </a:lnTo>
                <a:lnTo>
                  <a:pt x="8297647" y="1819123"/>
                </a:lnTo>
                <a:cubicBezTo>
                  <a:pt x="8297470" y="1819535"/>
                  <a:pt x="8297220" y="1819889"/>
                  <a:pt x="8296896" y="1820183"/>
                </a:cubicBezTo>
                <a:cubicBezTo>
                  <a:pt x="8296572" y="1820477"/>
                  <a:pt x="8296100" y="1820728"/>
                  <a:pt x="8295482" y="1820935"/>
                </a:cubicBezTo>
                <a:cubicBezTo>
                  <a:pt x="8294863" y="1821141"/>
                  <a:pt x="8294127" y="1821287"/>
                  <a:pt x="8293273" y="1821376"/>
                </a:cubicBezTo>
                <a:cubicBezTo>
                  <a:pt x="8292419" y="1821464"/>
                  <a:pt x="8291402" y="1821508"/>
                  <a:pt x="8290224" y="1821508"/>
                </a:cubicBezTo>
                <a:cubicBezTo>
                  <a:pt x="8288987" y="1821508"/>
                  <a:pt x="8287926" y="1821451"/>
                  <a:pt x="8287043" y="1821332"/>
                </a:cubicBezTo>
                <a:cubicBezTo>
                  <a:pt x="8286159" y="1821214"/>
                  <a:pt x="8285423" y="1821053"/>
                  <a:pt x="8284834" y="1820846"/>
                </a:cubicBezTo>
                <a:cubicBezTo>
                  <a:pt x="8284245" y="1820639"/>
                  <a:pt x="8283788" y="1820389"/>
                  <a:pt x="8283464" y="1820095"/>
                </a:cubicBezTo>
                <a:cubicBezTo>
                  <a:pt x="8283140" y="1819801"/>
                  <a:pt x="8282919" y="1819476"/>
                  <a:pt x="8282801" y="1819123"/>
                </a:cubicBezTo>
                <a:lnTo>
                  <a:pt x="8244273" y="1719092"/>
                </a:lnTo>
                <a:lnTo>
                  <a:pt x="8244185" y="1719092"/>
                </a:lnTo>
                <a:lnTo>
                  <a:pt x="8244185" y="1818681"/>
                </a:lnTo>
                <a:cubicBezTo>
                  <a:pt x="8244185" y="1819153"/>
                  <a:pt x="8244064" y="1819564"/>
                  <a:pt x="8243822" y="1819918"/>
                </a:cubicBezTo>
                <a:cubicBezTo>
                  <a:pt x="8243579" y="1820272"/>
                  <a:pt x="8243154" y="1820551"/>
                  <a:pt x="8242547" y="1820758"/>
                </a:cubicBezTo>
                <a:cubicBezTo>
                  <a:pt x="8241940" y="1820964"/>
                  <a:pt x="8241151" y="1821141"/>
                  <a:pt x="8240181" y="1821287"/>
                </a:cubicBezTo>
                <a:cubicBezTo>
                  <a:pt x="8239210" y="1821435"/>
                  <a:pt x="8237966" y="1821508"/>
                  <a:pt x="8236449" y="1821508"/>
                </a:cubicBezTo>
                <a:cubicBezTo>
                  <a:pt x="8234992" y="1821508"/>
                  <a:pt x="8233779" y="1821435"/>
                  <a:pt x="8232809" y="1821287"/>
                </a:cubicBezTo>
                <a:cubicBezTo>
                  <a:pt x="8231838" y="1821141"/>
                  <a:pt x="8231064" y="1820964"/>
                  <a:pt x="8230487" y="1820758"/>
                </a:cubicBezTo>
                <a:cubicBezTo>
                  <a:pt x="8229911" y="1820551"/>
                  <a:pt x="8229517" y="1820272"/>
                  <a:pt x="8229304" y="1819918"/>
                </a:cubicBezTo>
                <a:cubicBezTo>
                  <a:pt x="8229092" y="1819564"/>
                  <a:pt x="8228986" y="1819153"/>
                  <a:pt x="8228986" y="1818681"/>
                </a:cubicBezTo>
                <a:lnTo>
                  <a:pt x="8228986" y="1713525"/>
                </a:lnTo>
                <a:cubicBezTo>
                  <a:pt x="8228986" y="1711050"/>
                  <a:pt x="8229644" y="1709283"/>
                  <a:pt x="8230960" y="1708222"/>
                </a:cubicBezTo>
                <a:cubicBezTo>
                  <a:pt x="8232276" y="1707162"/>
                  <a:pt x="8233741" y="1706632"/>
                  <a:pt x="8235357" y="1706632"/>
                </a:cubicBezTo>
                <a:close/>
                <a:moveTo>
                  <a:pt x="7759107" y="1706632"/>
                </a:moveTo>
                <a:lnTo>
                  <a:pt x="7768439" y="1706632"/>
                </a:lnTo>
                <a:cubicBezTo>
                  <a:pt x="7770353" y="1706632"/>
                  <a:pt x="7772028" y="1706808"/>
                  <a:pt x="7773464" y="1707162"/>
                </a:cubicBezTo>
                <a:cubicBezTo>
                  <a:pt x="7774900" y="1707515"/>
                  <a:pt x="7776156" y="1708075"/>
                  <a:pt x="7777232" y="1708841"/>
                </a:cubicBezTo>
                <a:cubicBezTo>
                  <a:pt x="7778309" y="1709607"/>
                  <a:pt x="7779207" y="1710579"/>
                  <a:pt x="7779925" y="1711757"/>
                </a:cubicBezTo>
                <a:cubicBezTo>
                  <a:pt x="7780643" y="1712935"/>
                  <a:pt x="7781270" y="1714320"/>
                  <a:pt x="7781809" y="1715911"/>
                </a:cubicBezTo>
                <a:lnTo>
                  <a:pt x="7814504" y="1798710"/>
                </a:lnTo>
                <a:lnTo>
                  <a:pt x="7814946" y="1798710"/>
                </a:lnTo>
                <a:lnTo>
                  <a:pt x="7848967" y="1716176"/>
                </a:lnTo>
                <a:cubicBezTo>
                  <a:pt x="7849626" y="1714408"/>
                  <a:pt x="7850344" y="1712906"/>
                  <a:pt x="7851123" y="1711669"/>
                </a:cubicBezTo>
                <a:cubicBezTo>
                  <a:pt x="7851900" y="1710432"/>
                  <a:pt x="7852754" y="1709445"/>
                  <a:pt x="7853682" y="1708708"/>
                </a:cubicBezTo>
                <a:cubicBezTo>
                  <a:pt x="7854610" y="1707972"/>
                  <a:pt x="7855641" y="1707442"/>
                  <a:pt x="7856779" y="1707118"/>
                </a:cubicBezTo>
                <a:cubicBezTo>
                  <a:pt x="7857915" y="1706794"/>
                  <a:pt x="7859232" y="1706632"/>
                  <a:pt x="7860729" y="1706632"/>
                </a:cubicBezTo>
                <a:lnTo>
                  <a:pt x="7870514" y="1706632"/>
                </a:lnTo>
                <a:cubicBezTo>
                  <a:pt x="7871413" y="1706632"/>
                  <a:pt x="7872265" y="1706765"/>
                  <a:pt x="7873073" y="1707029"/>
                </a:cubicBezTo>
                <a:cubicBezTo>
                  <a:pt x="7873881" y="1707295"/>
                  <a:pt x="7874569" y="1707707"/>
                  <a:pt x="7875138" y="1708267"/>
                </a:cubicBezTo>
                <a:cubicBezTo>
                  <a:pt x="7875707" y="1708827"/>
                  <a:pt x="7876171" y="1709534"/>
                  <a:pt x="7876530" y="1710388"/>
                </a:cubicBezTo>
                <a:cubicBezTo>
                  <a:pt x="7876889" y="1711242"/>
                  <a:pt x="7877068" y="1712287"/>
                  <a:pt x="7877068" y="1713525"/>
                </a:cubicBezTo>
                <a:lnTo>
                  <a:pt x="7877068" y="1818681"/>
                </a:lnTo>
                <a:cubicBezTo>
                  <a:pt x="7877068" y="1819153"/>
                  <a:pt x="7876947" y="1819564"/>
                  <a:pt x="7876705" y="1819918"/>
                </a:cubicBezTo>
                <a:cubicBezTo>
                  <a:pt x="7876462" y="1820272"/>
                  <a:pt x="7876037" y="1820551"/>
                  <a:pt x="7875430" y="1820758"/>
                </a:cubicBezTo>
                <a:cubicBezTo>
                  <a:pt x="7874823" y="1820964"/>
                  <a:pt x="7874049" y="1821141"/>
                  <a:pt x="7873109" y="1821287"/>
                </a:cubicBezTo>
                <a:cubicBezTo>
                  <a:pt x="7872169" y="1821435"/>
                  <a:pt x="7870940" y="1821508"/>
                  <a:pt x="7869423" y="1821508"/>
                </a:cubicBezTo>
                <a:cubicBezTo>
                  <a:pt x="7868028" y="1821508"/>
                  <a:pt x="7866830" y="1821435"/>
                  <a:pt x="7865829" y="1821287"/>
                </a:cubicBezTo>
                <a:cubicBezTo>
                  <a:pt x="7864828" y="1821141"/>
                  <a:pt x="7864039" y="1820964"/>
                  <a:pt x="7863462" y="1820758"/>
                </a:cubicBezTo>
                <a:cubicBezTo>
                  <a:pt x="7862885" y="1820551"/>
                  <a:pt x="7862475" y="1820272"/>
                  <a:pt x="7862233" y="1819918"/>
                </a:cubicBezTo>
                <a:cubicBezTo>
                  <a:pt x="7861990" y="1819564"/>
                  <a:pt x="7861869" y="1819153"/>
                  <a:pt x="7861869" y="1818681"/>
                </a:cubicBezTo>
                <a:lnTo>
                  <a:pt x="7861869" y="1719092"/>
                </a:lnTo>
                <a:lnTo>
                  <a:pt x="7861692" y="1719092"/>
                </a:lnTo>
                <a:lnTo>
                  <a:pt x="7821397" y="1819123"/>
                </a:lnTo>
                <a:cubicBezTo>
                  <a:pt x="7821220" y="1819535"/>
                  <a:pt x="7820970" y="1819889"/>
                  <a:pt x="7820646" y="1820183"/>
                </a:cubicBezTo>
                <a:cubicBezTo>
                  <a:pt x="7820322" y="1820477"/>
                  <a:pt x="7819851" y="1820728"/>
                  <a:pt x="7819232" y="1820935"/>
                </a:cubicBezTo>
                <a:cubicBezTo>
                  <a:pt x="7818613" y="1821141"/>
                  <a:pt x="7817877" y="1821287"/>
                  <a:pt x="7817023" y="1821376"/>
                </a:cubicBezTo>
                <a:cubicBezTo>
                  <a:pt x="7816169" y="1821464"/>
                  <a:pt x="7815153" y="1821508"/>
                  <a:pt x="7813974" y="1821508"/>
                </a:cubicBezTo>
                <a:cubicBezTo>
                  <a:pt x="7812737" y="1821508"/>
                  <a:pt x="7811677" y="1821451"/>
                  <a:pt x="7810793" y="1821332"/>
                </a:cubicBezTo>
                <a:cubicBezTo>
                  <a:pt x="7809909" y="1821214"/>
                  <a:pt x="7809173" y="1821053"/>
                  <a:pt x="7808584" y="1820846"/>
                </a:cubicBezTo>
                <a:cubicBezTo>
                  <a:pt x="7807995" y="1820639"/>
                  <a:pt x="7807539" y="1820389"/>
                  <a:pt x="7807214" y="1820095"/>
                </a:cubicBezTo>
                <a:cubicBezTo>
                  <a:pt x="7806890" y="1819801"/>
                  <a:pt x="7806669" y="1819476"/>
                  <a:pt x="7806551" y="1819123"/>
                </a:cubicBezTo>
                <a:lnTo>
                  <a:pt x="7768024" y="1719092"/>
                </a:lnTo>
                <a:lnTo>
                  <a:pt x="7767935" y="1719092"/>
                </a:lnTo>
                <a:lnTo>
                  <a:pt x="7767935" y="1818681"/>
                </a:lnTo>
                <a:cubicBezTo>
                  <a:pt x="7767935" y="1819153"/>
                  <a:pt x="7767814" y="1819564"/>
                  <a:pt x="7767572" y="1819918"/>
                </a:cubicBezTo>
                <a:cubicBezTo>
                  <a:pt x="7767329" y="1820272"/>
                  <a:pt x="7766904" y="1820551"/>
                  <a:pt x="7766297" y="1820758"/>
                </a:cubicBezTo>
                <a:cubicBezTo>
                  <a:pt x="7765690" y="1820964"/>
                  <a:pt x="7764901" y="1821141"/>
                  <a:pt x="7763931" y="1821287"/>
                </a:cubicBezTo>
                <a:cubicBezTo>
                  <a:pt x="7762960" y="1821435"/>
                  <a:pt x="7761716" y="1821508"/>
                  <a:pt x="7760199" y="1821508"/>
                </a:cubicBezTo>
                <a:cubicBezTo>
                  <a:pt x="7758743" y="1821508"/>
                  <a:pt x="7757529" y="1821435"/>
                  <a:pt x="7756559" y="1821287"/>
                </a:cubicBezTo>
                <a:cubicBezTo>
                  <a:pt x="7755588" y="1821141"/>
                  <a:pt x="7754814" y="1820964"/>
                  <a:pt x="7754238" y="1820758"/>
                </a:cubicBezTo>
                <a:cubicBezTo>
                  <a:pt x="7753661" y="1820551"/>
                  <a:pt x="7753267" y="1820272"/>
                  <a:pt x="7753055" y="1819918"/>
                </a:cubicBezTo>
                <a:cubicBezTo>
                  <a:pt x="7752842" y="1819564"/>
                  <a:pt x="7752736" y="1819153"/>
                  <a:pt x="7752736" y="1818681"/>
                </a:cubicBezTo>
                <a:lnTo>
                  <a:pt x="7752736" y="1713525"/>
                </a:lnTo>
                <a:cubicBezTo>
                  <a:pt x="7752736" y="1711050"/>
                  <a:pt x="7753394" y="1709283"/>
                  <a:pt x="7754710" y="1708222"/>
                </a:cubicBezTo>
                <a:cubicBezTo>
                  <a:pt x="7756026" y="1707162"/>
                  <a:pt x="7757492" y="1706632"/>
                  <a:pt x="7759107" y="1706632"/>
                </a:cubicBezTo>
                <a:close/>
                <a:moveTo>
                  <a:pt x="7292382" y="1706632"/>
                </a:moveTo>
                <a:lnTo>
                  <a:pt x="7301714" y="1706632"/>
                </a:lnTo>
                <a:cubicBezTo>
                  <a:pt x="7303628" y="1706632"/>
                  <a:pt x="7305303" y="1706808"/>
                  <a:pt x="7306739" y="1707162"/>
                </a:cubicBezTo>
                <a:cubicBezTo>
                  <a:pt x="7308175" y="1707515"/>
                  <a:pt x="7309431" y="1708075"/>
                  <a:pt x="7310507" y="1708841"/>
                </a:cubicBezTo>
                <a:cubicBezTo>
                  <a:pt x="7311584" y="1709607"/>
                  <a:pt x="7312482" y="1710579"/>
                  <a:pt x="7313200" y="1711757"/>
                </a:cubicBezTo>
                <a:cubicBezTo>
                  <a:pt x="7313918" y="1712935"/>
                  <a:pt x="7314545" y="1714320"/>
                  <a:pt x="7315084" y="1715911"/>
                </a:cubicBezTo>
                <a:lnTo>
                  <a:pt x="7347779" y="1798710"/>
                </a:lnTo>
                <a:lnTo>
                  <a:pt x="7348221" y="1798710"/>
                </a:lnTo>
                <a:lnTo>
                  <a:pt x="7382242" y="1716176"/>
                </a:lnTo>
                <a:cubicBezTo>
                  <a:pt x="7382901" y="1714408"/>
                  <a:pt x="7383619" y="1712906"/>
                  <a:pt x="7384398" y="1711669"/>
                </a:cubicBezTo>
                <a:cubicBezTo>
                  <a:pt x="7385175" y="1710432"/>
                  <a:pt x="7386029" y="1709445"/>
                  <a:pt x="7386957" y="1708708"/>
                </a:cubicBezTo>
                <a:cubicBezTo>
                  <a:pt x="7387885" y="1707972"/>
                  <a:pt x="7388916" y="1707442"/>
                  <a:pt x="7390054" y="1707118"/>
                </a:cubicBezTo>
                <a:cubicBezTo>
                  <a:pt x="7391190" y="1706794"/>
                  <a:pt x="7392507" y="1706632"/>
                  <a:pt x="7394004" y="1706632"/>
                </a:cubicBezTo>
                <a:lnTo>
                  <a:pt x="7403789" y="1706632"/>
                </a:lnTo>
                <a:cubicBezTo>
                  <a:pt x="7404688" y="1706632"/>
                  <a:pt x="7405540" y="1706765"/>
                  <a:pt x="7406348" y="1707029"/>
                </a:cubicBezTo>
                <a:cubicBezTo>
                  <a:pt x="7407156" y="1707295"/>
                  <a:pt x="7407844" y="1707707"/>
                  <a:pt x="7408413" y="1708267"/>
                </a:cubicBezTo>
                <a:cubicBezTo>
                  <a:pt x="7408982" y="1708827"/>
                  <a:pt x="7409446" y="1709534"/>
                  <a:pt x="7409805" y="1710388"/>
                </a:cubicBezTo>
                <a:cubicBezTo>
                  <a:pt x="7410164" y="1711242"/>
                  <a:pt x="7410343" y="1712287"/>
                  <a:pt x="7410343" y="1713525"/>
                </a:cubicBezTo>
                <a:lnTo>
                  <a:pt x="7410343" y="1818681"/>
                </a:lnTo>
                <a:cubicBezTo>
                  <a:pt x="7410343" y="1819153"/>
                  <a:pt x="7410222" y="1819564"/>
                  <a:pt x="7409980" y="1819918"/>
                </a:cubicBezTo>
                <a:cubicBezTo>
                  <a:pt x="7409737" y="1820272"/>
                  <a:pt x="7409312" y="1820551"/>
                  <a:pt x="7408705" y="1820758"/>
                </a:cubicBezTo>
                <a:cubicBezTo>
                  <a:pt x="7408098" y="1820964"/>
                  <a:pt x="7407324" y="1821141"/>
                  <a:pt x="7406384" y="1821287"/>
                </a:cubicBezTo>
                <a:cubicBezTo>
                  <a:pt x="7405444" y="1821435"/>
                  <a:pt x="7404215" y="1821508"/>
                  <a:pt x="7402698" y="1821508"/>
                </a:cubicBezTo>
                <a:cubicBezTo>
                  <a:pt x="7401303" y="1821508"/>
                  <a:pt x="7400105" y="1821435"/>
                  <a:pt x="7399104" y="1821287"/>
                </a:cubicBezTo>
                <a:cubicBezTo>
                  <a:pt x="7398103" y="1821141"/>
                  <a:pt x="7397314" y="1820964"/>
                  <a:pt x="7396737" y="1820758"/>
                </a:cubicBezTo>
                <a:cubicBezTo>
                  <a:pt x="7396160" y="1820551"/>
                  <a:pt x="7395750" y="1820272"/>
                  <a:pt x="7395508" y="1819918"/>
                </a:cubicBezTo>
                <a:cubicBezTo>
                  <a:pt x="7395265" y="1819564"/>
                  <a:pt x="7395144" y="1819153"/>
                  <a:pt x="7395144" y="1818681"/>
                </a:cubicBezTo>
                <a:lnTo>
                  <a:pt x="7395144" y="1719092"/>
                </a:lnTo>
                <a:lnTo>
                  <a:pt x="7394967" y="1719092"/>
                </a:lnTo>
                <a:lnTo>
                  <a:pt x="7354672" y="1819123"/>
                </a:lnTo>
                <a:cubicBezTo>
                  <a:pt x="7354495" y="1819535"/>
                  <a:pt x="7354245" y="1819889"/>
                  <a:pt x="7353921" y="1820183"/>
                </a:cubicBezTo>
                <a:cubicBezTo>
                  <a:pt x="7353597" y="1820477"/>
                  <a:pt x="7353126" y="1820728"/>
                  <a:pt x="7352507" y="1820935"/>
                </a:cubicBezTo>
                <a:cubicBezTo>
                  <a:pt x="7351888" y="1821141"/>
                  <a:pt x="7351152" y="1821287"/>
                  <a:pt x="7350298" y="1821376"/>
                </a:cubicBezTo>
                <a:cubicBezTo>
                  <a:pt x="7349444" y="1821464"/>
                  <a:pt x="7348428" y="1821508"/>
                  <a:pt x="7347249" y="1821508"/>
                </a:cubicBezTo>
                <a:cubicBezTo>
                  <a:pt x="7346012" y="1821508"/>
                  <a:pt x="7344952" y="1821451"/>
                  <a:pt x="7344068" y="1821332"/>
                </a:cubicBezTo>
                <a:cubicBezTo>
                  <a:pt x="7343184" y="1821214"/>
                  <a:pt x="7342448" y="1821053"/>
                  <a:pt x="7341859" y="1820846"/>
                </a:cubicBezTo>
                <a:cubicBezTo>
                  <a:pt x="7341270" y="1820639"/>
                  <a:pt x="7340814" y="1820389"/>
                  <a:pt x="7340489" y="1820095"/>
                </a:cubicBezTo>
                <a:cubicBezTo>
                  <a:pt x="7340165" y="1819801"/>
                  <a:pt x="7339944" y="1819476"/>
                  <a:pt x="7339826" y="1819123"/>
                </a:cubicBezTo>
                <a:lnTo>
                  <a:pt x="7301299" y="1719092"/>
                </a:lnTo>
                <a:lnTo>
                  <a:pt x="7301210" y="1719092"/>
                </a:lnTo>
                <a:lnTo>
                  <a:pt x="7301210" y="1818681"/>
                </a:lnTo>
                <a:cubicBezTo>
                  <a:pt x="7301210" y="1819153"/>
                  <a:pt x="7301089" y="1819564"/>
                  <a:pt x="7300847" y="1819918"/>
                </a:cubicBezTo>
                <a:cubicBezTo>
                  <a:pt x="7300604" y="1820272"/>
                  <a:pt x="7300179" y="1820551"/>
                  <a:pt x="7299572" y="1820758"/>
                </a:cubicBezTo>
                <a:cubicBezTo>
                  <a:pt x="7298965" y="1820964"/>
                  <a:pt x="7298176" y="1821141"/>
                  <a:pt x="7297206" y="1821287"/>
                </a:cubicBezTo>
                <a:cubicBezTo>
                  <a:pt x="7296235" y="1821435"/>
                  <a:pt x="7294991" y="1821508"/>
                  <a:pt x="7293474" y="1821508"/>
                </a:cubicBezTo>
                <a:cubicBezTo>
                  <a:pt x="7292018" y="1821508"/>
                  <a:pt x="7290804" y="1821435"/>
                  <a:pt x="7289834" y="1821287"/>
                </a:cubicBezTo>
                <a:cubicBezTo>
                  <a:pt x="7288863" y="1821141"/>
                  <a:pt x="7288089" y="1820964"/>
                  <a:pt x="7287513" y="1820758"/>
                </a:cubicBezTo>
                <a:cubicBezTo>
                  <a:pt x="7286936" y="1820551"/>
                  <a:pt x="7286542" y="1820272"/>
                  <a:pt x="7286330" y="1819918"/>
                </a:cubicBezTo>
                <a:cubicBezTo>
                  <a:pt x="7286117" y="1819564"/>
                  <a:pt x="7286011" y="1819153"/>
                  <a:pt x="7286011" y="1818681"/>
                </a:cubicBezTo>
                <a:lnTo>
                  <a:pt x="7286011" y="1713525"/>
                </a:lnTo>
                <a:cubicBezTo>
                  <a:pt x="7286011" y="1711050"/>
                  <a:pt x="7286669" y="1709283"/>
                  <a:pt x="7287985" y="1708222"/>
                </a:cubicBezTo>
                <a:cubicBezTo>
                  <a:pt x="7289301" y="1707162"/>
                  <a:pt x="7290767" y="1706632"/>
                  <a:pt x="7292382" y="1706632"/>
                </a:cubicBezTo>
                <a:close/>
                <a:moveTo>
                  <a:pt x="6816132" y="1706632"/>
                </a:moveTo>
                <a:lnTo>
                  <a:pt x="6825464" y="1706632"/>
                </a:lnTo>
                <a:cubicBezTo>
                  <a:pt x="6827378" y="1706632"/>
                  <a:pt x="6829053" y="1706808"/>
                  <a:pt x="6830489" y="1707162"/>
                </a:cubicBezTo>
                <a:cubicBezTo>
                  <a:pt x="6831925" y="1707515"/>
                  <a:pt x="6833181" y="1708075"/>
                  <a:pt x="6834257" y="1708841"/>
                </a:cubicBezTo>
                <a:cubicBezTo>
                  <a:pt x="6835334" y="1709607"/>
                  <a:pt x="6836232" y="1710579"/>
                  <a:pt x="6836950" y="1711757"/>
                </a:cubicBezTo>
                <a:cubicBezTo>
                  <a:pt x="6837668" y="1712935"/>
                  <a:pt x="6838295" y="1714320"/>
                  <a:pt x="6838834" y="1715911"/>
                </a:cubicBezTo>
                <a:lnTo>
                  <a:pt x="6871529" y="1798710"/>
                </a:lnTo>
                <a:lnTo>
                  <a:pt x="6871971" y="1798710"/>
                </a:lnTo>
                <a:lnTo>
                  <a:pt x="6905992" y="1716176"/>
                </a:lnTo>
                <a:cubicBezTo>
                  <a:pt x="6906651" y="1714408"/>
                  <a:pt x="6907369" y="1712906"/>
                  <a:pt x="6908148" y="1711669"/>
                </a:cubicBezTo>
                <a:cubicBezTo>
                  <a:pt x="6908925" y="1710432"/>
                  <a:pt x="6909779" y="1709445"/>
                  <a:pt x="6910707" y="1708708"/>
                </a:cubicBezTo>
                <a:cubicBezTo>
                  <a:pt x="6911635" y="1707972"/>
                  <a:pt x="6912666" y="1707442"/>
                  <a:pt x="6913804" y="1707118"/>
                </a:cubicBezTo>
                <a:cubicBezTo>
                  <a:pt x="6914940" y="1706794"/>
                  <a:pt x="6916257" y="1706632"/>
                  <a:pt x="6917754" y="1706632"/>
                </a:cubicBezTo>
                <a:lnTo>
                  <a:pt x="6927539" y="1706632"/>
                </a:lnTo>
                <a:cubicBezTo>
                  <a:pt x="6928438" y="1706632"/>
                  <a:pt x="6929290" y="1706765"/>
                  <a:pt x="6930098" y="1707029"/>
                </a:cubicBezTo>
                <a:cubicBezTo>
                  <a:pt x="6930906" y="1707295"/>
                  <a:pt x="6931594" y="1707707"/>
                  <a:pt x="6932163" y="1708267"/>
                </a:cubicBezTo>
                <a:cubicBezTo>
                  <a:pt x="6932732" y="1708827"/>
                  <a:pt x="6933196" y="1709534"/>
                  <a:pt x="6933555" y="1710388"/>
                </a:cubicBezTo>
                <a:cubicBezTo>
                  <a:pt x="6933914" y="1711242"/>
                  <a:pt x="6934093" y="1712287"/>
                  <a:pt x="6934093" y="1713525"/>
                </a:cubicBezTo>
                <a:lnTo>
                  <a:pt x="6934093" y="1818681"/>
                </a:lnTo>
                <a:cubicBezTo>
                  <a:pt x="6934093" y="1819153"/>
                  <a:pt x="6933972" y="1819564"/>
                  <a:pt x="6933730" y="1819918"/>
                </a:cubicBezTo>
                <a:cubicBezTo>
                  <a:pt x="6933487" y="1820272"/>
                  <a:pt x="6933062" y="1820551"/>
                  <a:pt x="6932455" y="1820758"/>
                </a:cubicBezTo>
                <a:cubicBezTo>
                  <a:pt x="6931848" y="1820964"/>
                  <a:pt x="6931074" y="1821141"/>
                  <a:pt x="6930134" y="1821287"/>
                </a:cubicBezTo>
                <a:cubicBezTo>
                  <a:pt x="6929194" y="1821435"/>
                  <a:pt x="6927965" y="1821508"/>
                  <a:pt x="6926448" y="1821508"/>
                </a:cubicBezTo>
                <a:cubicBezTo>
                  <a:pt x="6925053" y="1821508"/>
                  <a:pt x="6923855" y="1821435"/>
                  <a:pt x="6922854" y="1821287"/>
                </a:cubicBezTo>
                <a:cubicBezTo>
                  <a:pt x="6921853" y="1821141"/>
                  <a:pt x="6921064" y="1820964"/>
                  <a:pt x="6920487" y="1820758"/>
                </a:cubicBezTo>
                <a:cubicBezTo>
                  <a:pt x="6919910" y="1820551"/>
                  <a:pt x="6919500" y="1820272"/>
                  <a:pt x="6919258" y="1819918"/>
                </a:cubicBezTo>
                <a:cubicBezTo>
                  <a:pt x="6919015" y="1819564"/>
                  <a:pt x="6918894" y="1819153"/>
                  <a:pt x="6918894" y="1818681"/>
                </a:cubicBezTo>
                <a:lnTo>
                  <a:pt x="6918894" y="1719092"/>
                </a:lnTo>
                <a:lnTo>
                  <a:pt x="6918717" y="1719092"/>
                </a:lnTo>
                <a:lnTo>
                  <a:pt x="6878422" y="1819123"/>
                </a:lnTo>
                <a:cubicBezTo>
                  <a:pt x="6878245" y="1819535"/>
                  <a:pt x="6877995" y="1819889"/>
                  <a:pt x="6877671" y="1820183"/>
                </a:cubicBezTo>
                <a:cubicBezTo>
                  <a:pt x="6877347" y="1820477"/>
                  <a:pt x="6876876" y="1820728"/>
                  <a:pt x="6876257" y="1820935"/>
                </a:cubicBezTo>
                <a:cubicBezTo>
                  <a:pt x="6875638" y="1821141"/>
                  <a:pt x="6874902" y="1821287"/>
                  <a:pt x="6874048" y="1821376"/>
                </a:cubicBezTo>
                <a:cubicBezTo>
                  <a:pt x="6873194" y="1821464"/>
                  <a:pt x="6872178" y="1821508"/>
                  <a:pt x="6870999" y="1821508"/>
                </a:cubicBezTo>
                <a:cubicBezTo>
                  <a:pt x="6869762" y="1821508"/>
                  <a:pt x="6868702" y="1821451"/>
                  <a:pt x="6867818" y="1821332"/>
                </a:cubicBezTo>
                <a:cubicBezTo>
                  <a:pt x="6866934" y="1821214"/>
                  <a:pt x="6866198" y="1821053"/>
                  <a:pt x="6865609" y="1820846"/>
                </a:cubicBezTo>
                <a:cubicBezTo>
                  <a:pt x="6865020" y="1820639"/>
                  <a:pt x="6864564" y="1820389"/>
                  <a:pt x="6864239" y="1820095"/>
                </a:cubicBezTo>
                <a:cubicBezTo>
                  <a:pt x="6863915" y="1819801"/>
                  <a:pt x="6863694" y="1819476"/>
                  <a:pt x="6863576" y="1819123"/>
                </a:cubicBezTo>
                <a:lnTo>
                  <a:pt x="6825049" y="1719092"/>
                </a:lnTo>
                <a:lnTo>
                  <a:pt x="6824960" y="1719092"/>
                </a:lnTo>
                <a:lnTo>
                  <a:pt x="6824960" y="1818681"/>
                </a:lnTo>
                <a:cubicBezTo>
                  <a:pt x="6824960" y="1819153"/>
                  <a:pt x="6824839" y="1819564"/>
                  <a:pt x="6824597" y="1819918"/>
                </a:cubicBezTo>
                <a:cubicBezTo>
                  <a:pt x="6824354" y="1820272"/>
                  <a:pt x="6823929" y="1820551"/>
                  <a:pt x="6823322" y="1820758"/>
                </a:cubicBezTo>
                <a:cubicBezTo>
                  <a:pt x="6822715" y="1820964"/>
                  <a:pt x="6821926" y="1821141"/>
                  <a:pt x="6820956" y="1821287"/>
                </a:cubicBezTo>
                <a:cubicBezTo>
                  <a:pt x="6819985" y="1821435"/>
                  <a:pt x="6818741" y="1821508"/>
                  <a:pt x="6817224" y="1821508"/>
                </a:cubicBezTo>
                <a:cubicBezTo>
                  <a:pt x="6815768" y="1821508"/>
                  <a:pt x="6814554" y="1821435"/>
                  <a:pt x="6813584" y="1821287"/>
                </a:cubicBezTo>
                <a:cubicBezTo>
                  <a:pt x="6812613" y="1821141"/>
                  <a:pt x="6811839" y="1820964"/>
                  <a:pt x="6811263" y="1820758"/>
                </a:cubicBezTo>
                <a:cubicBezTo>
                  <a:pt x="6810686" y="1820551"/>
                  <a:pt x="6810292" y="1820272"/>
                  <a:pt x="6810080" y="1819918"/>
                </a:cubicBezTo>
                <a:cubicBezTo>
                  <a:pt x="6809867" y="1819564"/>
                  <a:pt x="6809761" y="1819153"/>
                  <a:pt x="6809761" y="1818681"/>
                </a:cubicBezTo>
                <a:lnTo>
                  <a:pt x="6809761" y="1713525"/>
                </a:lnTo>
                <a:cubicBezTo>
                  <a:pt x="6809761" y="1711050"/>
                  <a:pt x="6810419" y="1709283"/>
                  <a:pt x="6811735" y="1708222"/>
                </a:cubicBezTo>
                <a:cubicBezTo>
                  <a:pt x="6813051" y="1707162"/>
                  <a:pt x="6814517" y="1706632"/>
                  <a:pt x="6816132" y="1706632"/>
                </a:cubicBezTo>
                <a:close/>
                <a:moveTo>
                  <a:pt x="6349407" y="1706632"/>
                </a:moveTo>
                <a:lnTo>
                  <a:pt x="6358739" y="1706632"/>
                </a:lnTo>
                <a:cubicBezTo>
                  <a:pt x="6360653" y="1706632"/>
                  <a:pt x="6362328" y="1706808"/>
                  <a:pt x="6363764" y="1707162"/>
                </a:cubicBezTo>
                <a:cubicBezTo>
                  <a:pt x="6365200" y="1707515"/>
                  <a:pt x="6366456" y="1708075"/>
                  <a:pt x="6367532" y="1708841"/>
                </a:cubicBezTo>
                <a:cubicBezTo>
                  <a:pt x="6368609" y="1709607"/>
                  <a:pt x="6369507" y="1710579"/>
                  <a:pt x="6370225" y="1711757"/>
                </a:cubicBezTo>
                <a:cubicBezTo>
                  <a:pt x="6370943" y="1712935"/>
                  <a:pt x="6371570" y="1714320"/>
                  <a:pt x="6372109" y="1715911"/>
                </a:cubicBezTo>
                <a:lnTo>
                  <a:pt x="6404804" y="1798710"/>
                </a:lnTo>
                <a:lnTo>
                  <a:pt x="6405246" y="1798710"/>
                </a:lnTo>
                <a:lnTo>
                  <a:pt x="6439267" y="1716176"/>
                </a:lnTo>
                <a:cubicBezTo>
                  <a:pt x="6439926" y="1714408"/>
                  <a:pt x="6440644" y="1712906"/>
                  <a:pt x="6441423" y="1711669"/>
                </a:cubicBezTo>
                <a:cubicBezTo>
                  <a:pt x="6442200" y="1710432"/>
                  <a:pt x="6443054" y="1709445"/>
                  <a:pt x="6443982" y="1708708"/>
                </a:cubicBezTo>
                <a:cubicBezTo>
                  <a:pt x="6444910" y="1707972"/>
                  <a:pt x="6445941" y="1707442"/>
                  <a:pt x="6447079" y="1707118"/>
                </a:cubicBezTo>
                <a:cubicBezTo>
                  <a:pt x="6448215" y="1706794"/>
                  <a:pt x="6449532" y="1706632"/>
                  <a:pt x="6451029" y="1706632"/>
                </a:cubicBezTo>
                <a:lnTo>
                  <a:pt x="6460814" y="1706632"/>
                </a:lnTo>
                <a:cubicBezTo>
                  <a:pt x="6461713" y="1706632"/>
                  <a:pt x="6462565" y="1706765"/>
                  <a:pt x="6463373" y="1707029"/>
                </a:cubicBezTo>
                <a:cubicBezTo>
                  <a:pt x="6464181" y="1707295"/>
                  <a:pt x="6464869" y="1707707"/>
                  <a:pt x="6465438" y="1708267"/>
                </a:cubicBezTo>
                <a:cubicBezTo>
                  <a:pt x="6466007" y="1708827"/>
                  <a:pt x="6466471" y="1709534"/>
                  <a:pt x="6466830" y="1710388"/>
                </a:cubicBezTo>
                <a:cubicBezTo>
                  <a:pt x="6467189" y="1711242"/>
                  <a:pt x="6467368" y="1712287"/>
                  <a:pt x="6467368" y="1713525"/>
                </a:cubicBezTo>
                <a:lnTo>
                  <a:pt x="6467368" y="1818681"/>
                </a:lnTo>
                <a:cubicBezTo>
                  <a:pt x="6467368" y="1819153"/>
                  <a:pt x="6467247" y="1819564"/>
                  <a:pt x="6467005" y="1819918"/>
                </a:cubicBezTo>
                <a:cubicBezTo>
                  <a:pt x="6466762" y="1820272"/>
                  <a:pt x="6466337" y="1820551"/>
                  <a:pt x="6465730" y="1820758"/>
                </a:cubicBezTo>
                <a:cubicBezTo>
                  <a:pt x="6465123" y="1820964"/>
                  <a:pt x="6464349" y="1821141"/>
                  <a:pt x="6463409" y="1821287"/>
                </a:cubicBezTo>
                <a:cubicBezTo>
                  <a:pt x="6462469" y="1821435"/>
                  <a:pt x="6461240" y="1821508"/>
                  <a:pt x="6459723" y="1821508"/>
                </a:cubicBezTo>
                <a:cubicBezTo>
                  <a:pt x="6458328" y="1821508"/>
                  <a:pt x="6457130" y="1821435"/>
                  <a:pt x="6456129" y="1821287"/>
                </a:cubicBezTo>
                <a:cubicBezTo>
                  <a:pt x="6455128" y="1821141"/>
                  <a:pt x="6454339" y="1820964"/>
                  <a:pt x="6453762" y="1820758"/>
                </a:cubicBezTo>
                <a:cubicBezTo>
                  <a:pt x="6453185" y="1820551"/>
                  <a:pt x="6452775" y="1820272"/>
                  <a:pt x="6452533" y="1819918"/>
                </a:cubicBezTo>
                <a:cubicBezTo>
                  <a:pt x="6452290" y="1819564"/>
                  <a:pt x="6452169" y="1819153"/>
                  <a:pt x="6452169" y="1818681"/>
                </a:cubicBezTo>
                <a:lnTo>
                  <a:pt x="6452169" y="1719092"/>
                </a:lnTo>
                <a:lnTo>
                  <a:pt x="6451992" y="1719092"/>
                </a:lnTo>
                <a:lnTo>
                  <a:pt x="6411697" y="1819123"/>
                </a:lnTo>
                <a:cubicBezTo>
                  <a:pt x="6411520" y="1819535"/>
                  <a:pt x="6411270" y="1819889"/>
                  <a:pt x="6410946" y="1820183"/>
                </a:cubicBezTo>
                <a:cubicBezTo>
                  <a:pt x="6410622" y="1820477"/>
                  <a:pt x="6410151" y="1820728"/>
                  <a:pt x="6409532" y="1820935"/>
                </a:cubicBezTo>
                <a:cubicBezTo>
                  <a:pt x="6408913" y="1821141"/>
                  <a:pt x="6408177" y="1821287"/>
                  <a:pt x="6407323" y="1821376"/>
                </a:cubicBezTo>
                <a:cubicBezTo>
                  <a:pt x="6406469" y="1821464"/>
                  <a:pt x="6405453" y="1821508"/>
                  <a:pt x="6404274" y="1821508"/>
                </a:cubicBezTo>
                <a:cubicBezTo>
                  <a:pt x="6403037" y="1821508"/>
                  <a:pt x="6401977" y="1821451"/>
                  <a:pt x="6401093" y="1821332"/>
                </a:cubicBezTo>
                <a:cubicBezTo>
                  <a:pt x="6400209" y="1821214"/>
                  <a:pt x="6399473" y="1821053"/>
                  <a:pt x="6398884" y="1820846"/>
                </a:cubicBezTo>
                <a:cubicBezTo>
                  <a:pt x="6398295" y="1820639"/>
                  <a:pt x="6397839" y="1820389"/>
                  <a:pt x="6397514" y="1820095"/>
                </a:cubicBezTo>
                <a:cubicBezTo>
                  <a:pt x="6397190" y="1819801"/>
                  <a:pt x="6396969" y="1819476"/>
                  <a:pt x="6396851" y="1819123"/>
                </a:cubicBezTo>
                <a:lnTo>
                  <a:pt x="6358324" y="1719092"/>
                </a:lnTo>
                <a:lnTo>
                  <a:pt x="6358235" y="1719092"/>
                </a:lnTo>
                <a:lnTo>
                  <a:pt x="6358235" y="1818681"/>
                </a:lnTo>
                <a:cubicBezTo>
                  <a:pt x="6358235" y="1819153"/>
                  <a:pt x="6358114" y="1819564"/>
                  <a:pt x="6357872" y="1819918"/>
                </a:cubicBezTo>
                <a:cubicBezTo>
                  <a:pt x="6357629" y="1820272"/>
                  <a:pt x="6357204" y="1820551"/>
                  <a:pt x="6356597" y="1820758"/>
                </a:cubicBezTo>
                <a:cubicBezTo>
                  <a:pt x="6355990" y="1820964"/>
                  <a:pt x="6355201" y="1821141"/>
                  <a:pt x="6354231" y="1821287"/>
                </a:cubicBezTo>
                <a:cubicBezTo>
                  <a:pt x="6353260" y="1821435"/>
                  <a:pt x="6352016" y="1821508"/>
                  <a:pt x="6350499" y="1821508"/>
                </a:cubicBezTo>
                <a:cubicBezTo>
                  <a:pt x="6349043" y="1821508"/>
                  <a:pt x="6347829" y="1821435"/>
                  <a:pt x="6346859" y="1821287"/>
                </a:cubicBezTo>
                <a:cubicBezTo>
                  <a:pt x="6345888" y="1821141"/>
                  <a:pt x="6345114" y="1820964"/>
                  <a:pt x="6344538" y="1820758"/>
                </a:cubicBezTo>
                <a:cubicBezTo>
                  <a:pt x="6343961" y="1820551"/>
                  <a:pt x="6343567" y="1820272"/>
                  <a:pt x="6343355" y="1819918"/>
                </a:cubicBezTo>
                <a:cubicBezTo>
                  <a:pt x="6343142" y="1819564"/>
                  <a:pt x="6343036" y="1819153"/>
                  <a:pt x="6343036" y="1818681"/>
                </a:cubicBezTo>
                <a:lnTo>
                  <a:pt x="6343036" y="1713525"/>
                </a:lnTo>
                <a:cubicBezTo>
                  <a:pt x="6343036" y="1711050"/>
                  <a:pt x="6343694" y="1709283"/>
                  <a:pt x="6345010" y="1708222"/>
                </a:cubicBezTo>
                <a:cubicBezTo>
                  <a:pt x="6346326" y="1707162"/>
                  <a:pt x="6347792" y="1706632"/>
                  <a:pt x="6349407" y="1706632"/>
                </a:cubicBezTo>
                <a:close/>
                <a:moveTo>
                  <a:pt x="5873157" y="1706632"/>
                </a:moveTo>
                <a:lnTo>
                  <a:pt x="5882489" y="1706632"/>
                </a:lnTo>
                <a:cubicBezTo>
                  <a:pt x="5884403" y="1706632"/>
                  <a:pt x="5886078" y="1706808"/>
                  <a:pt x="5887514" y="1707162"/>
                </a:cubicBezTo>
                <a:cubicBezTo>
                  <a:pt x="5888950" y="1707515"/>
                  <a:pt x="5890206" y="1708075"/>
                  <a:pt x="5891282" y="1708841"/>
                </a:cubicBezTo>
                <a:cubicBezTo>
                  <a:pt x="5892359" y="1709607"/>
                  <a:pt x="5893257" y="1710579"/>
                  <a:pt x="5893975" y="1711757"/>
                </a:cubicBezTo>
                <a:cubicBezTo>
                  <a:pt x="5894693" y="1712935"/>
                  <a:pt x="5895320" y="1714320"/>
                  <a:pt x="5895859" y="1715911"/>
                </a:cubicBezTo>
                <a:lnTo>
                  <a:pt x="5928554" y="1798710"/>
                </a:lnTo>
                <a:lnTo>
                  <a:pt x="5928996" y="1798710"/>
                </a:lnTo>
                <a:lnTo>
                  <a:pt x="5963017" y="1716176"/>
                </a:lnTo>
                <a:cubicBezTo>
                  <a:pt x="5963676" y="1714408"/>
                  <a:pt x="5964394" y="1712906"/>
                  <a:pt x="5965173" y="1711669"/>
                </a:cubicBezTo>
                <a:cubicBezTo>
                  <a:pt x="5965950" y="1710432"/>
                  <a:pt x="5966804" y="1709445"/>
                  <a:pt x="5967732" y="1708708"/>
                </a:cubicBezTo>
                <a:cubicBezTo>
                  <a:pt x="5968660" y="1707972"/>
                  <a:pt x="5969691" y="1707442"/>
                  <a:pt x="5970829" y="1707118"/>
                </a:cubicBezTo>
                <a:cubicBezTo>
                  <a:pt x="5971965" y="1706794"/>
                  <a:pt x="5973282" y="1706632"/>
                  <a:pt x="5974779" y="1706632"/>
                </a:cubicBezTo>
                <a:lnTo>
                  <a:pt x="5984564" y="1706632"/>
                </a:lnTo>
                <a:cubicBezTo>
                  <a:pt x="5985463" y="1706632"/>
                  <a:pt x="5986315" y="1706765"/>
                  <a:pt x="5987123" y="1707029"/>
                </a:cubicBezTo>
                <a:cubicBezTo>
                  <a:pt x="5987931" y="1707295"/>
                  <a:pt x="5988619" y="1707707"/>
                  <a:pt x="5989188" y="1708267"/>
                </a:cubicBezTo>
                <a:cubicBezTo>
                  <a:pt x="5989757" y="1708827"/>
                  <a:pt x="5990221" y="1709534"/>
                  <a:pt x="5990580" y="1710388"/>
                </a:cubicBezTo>
                <a:cubicBezTo>
                  <a:pt x="5990939" y="1711242"/>
                  <a:pt x="5991118" y="1712287"/>
                  <a:pt x="5991118" y="1713525"/>
                </a:cubicBezTo>
                <a:lnTo>
                  <a:pt x="5991118" y="1818681"/>
                </a:lnTo>
                <a:cubicBezTo>
                  <a:pt x="5991118" y="1819153"/>
                  <a:pt x="5990997" y="1819564"/>
                  <a:pt x="5990755" y="1819918"/>
                </a:cubicBezTo>
                <a:cubicBezTo>
                  <a:pt x="5990512" y="1820272"/>
                  <a:pt x="5990087" y="1820551"/>
                  <a:pt x="5989480" y="1820758"/>
                </a:cubicBezTo>
                <a:cubicBezTo>
                  <a:pt x="5988873" y="1820964"/>
                  <a:pt x="5988099" y="1821141"/>
                  <a:pt x="5987159" y="1821287"/>
                </a:cubicBezTo>
                <a:cubicBezTo>
                  <a:pt x="5986219" y="1821435"/>
                  <a:pt x="5984990" y="1821508"/>
                  <a:pt x="5983473" y="1821508"/>
                </a:cubicBezTo>
                <a:cubicBezTo>
                  <a:pt x="5982078" y="1821508"/>
                  <a:pt x="5980880" y="1821435"/>
                  <a:pt x="5979879" y="1821287"/>
                </a:cubicBezTo>
                <a:cubicBezTo>
                  <a:pt x="5978878" y="1821141"/>
                  <a:pt x="5978089" y="1820964"/>
                  <a:pt x="5977512" y="1820758"/>
                </a:cubicBezTo>
                <a:cubicBezTo>
                  <a:pt x="5976935" y="1820551"/>
                  <a:pt x="5976525" y="1820272"/>
                  <a:pt x="5976283" y="1819918"/>
                </a:cubicBezTo>
                <a:cubicBezTo>
                  <a:pt x="5976040" y="1819564"/>
                  <a:pt x="5975919" y="1819153"/>
                  <a:pt x="5975919" y="1818681"/>
                </a:cubicBezTo>
                <a:lnTo>
                  <a:pt x="5975919" y="1719092"/>
                </a:lnTo>
                <a:lnTo>
                  <a:pt x="5975742" y="1719092"/>
                </a:lnTo>
                <a:lnTo>
                  <a:pt x="5935447" y="1819123"/>
                </a:lnTo>
                <a:cubicBezTo>
                  <a:pt x="5935270" y="1819535"/>
                  <a:pt x="5935020" y="1819889"/>
                  <a:pt x="5934696" y="1820183"/>
                </a:cubicBezTo>
                <a:cubicBezTo>
                  <a:pt x="5934372" y="1820477"/>
                  <a:pt x="5933901" y="1820728"/>
                  <a:pt x="5933282" y="1820935"/>
                </a:cubicBezTo>
                <a:cubicBezTo>
                  <a:pt x="5932663" y="1821141"/>
                  <a:pt x="5931927" y="1821287"/>
                  <a:pt x="5931073" y="1821376"/>
                </a:cubicBezTo>
                <a:cubicBezTo>
                  <a:pt x="5930219" y="1821464"/>
                  <a:pt x="5929203" y="1821508"/>
                  <a:pt x="5928024" y="1821508"/>
                </a:cubicBezTo>
                <a:cubicBezTo>
                  <a:pt x="5926787" y="1821508"/>
                  <a:pt x="5925727" y="1821451"/>
                  <a:pt x="5924843" y="1821332"/>
                </a:cubicBezTo>
                <a:cubicBezTo>
                  <a:pt x="5923959" y="1821214"/>
                  <a:pt x="5923223" y="1821053"/>
                  <a:pt x="5922634" y="1820846"/>
                </a:cubicBezTo>
                <a:cubicBezTo>
                  <a:pt x="5922045" y="1820639"/>
                  <a:pt x="5921589" y="1820389"/>
                  <a:pt x="5921264" y="1820095"/>
                </a:cubicBezTo>
                <a:cubicBezTo>
                  <a:pt x="5920940" y="1819801"/>
                  <a:pt x="5920719" y="1819476"/>
                  <a:pt x="5920601" y="1819123"/>
                </a:cubicBezTo>
                <a:lnTo>
                  <a:pt x="5882074" y="1719092"/>
                </a:lnTo>
                <a:lnTo>
                  <a:pt x="5881985" y="1719092"/>
                </a:lnTo>
                <a:lnTo>
                  <a:pt x="5881985" y="1818681"/>
                </a:lnTo>
                <a:cubicBezTo>
                  <a:pt x="5881985" y="1819153"/>
                  <a:pt x="5881864" y="1819564"/>
                  <a:pt x="5881622" y="1819918"/>
                </a:cubicBezTo>
                <a:cubicBezTo>
                  <a:pt x="5881379" y="1820272"/>
                  <a:pt x="5880954" y="1820551"/>
                  <a:pt x="5880347" y="1820758"/>
                </a:cubicBezTo>
                <a:cubicBezTo>
                  <a:pt x="5879740" y="1820964"/>
                  <a:pt x="5878951" y="1821141"/>
                  <a:pt x="5877981" y="1821287"/>
                </a:cubicBezTo>
                <a:cubicBezTo>
                  <a:pt x="5877010" y="1821435"/>
                  <a:pt x="5875766" y="1821508"/>
                  <a:pt x="5874249" y="1821508"/>
                </a:cubicBezTo>
                <a:cubicBezTo>
                  <a:pt x="5872793" y="1821508"/>
                  <a:pt x="5871579" y="1821435"/>
                  <a:pt x="5870609" y="1821287"/>
                </a:cubicBezTo>
                <a:cubicBezTo>
                  <a:pt x="5869638" y="1821141"/>
                  <a:pt x="5868864" y="1820964"/>
                  <a:pt x="5868288" y="1820758"/>
                </a:cubicBezTo>
                <a:cubicBezTo>
                  <a:pt x="5867711" y="1820551"/>
                  <a:pt x="5867317" y="1820272"/>
                  <a:pt x="5867105" y="1819918"/>
                </a:cubicBezTo>
                <a:cubicBezTo>
                  <a:pt x="5866892" y="1819564"/>
                  <a:pt x="5866786" y="1819153"/>
                  <a:pt x="5866786" y="1818681"/>
                </a:cubicBezTo>
                <a:lnTo>
                  <a:pt x="5866786" y="1713525"/>
                </a:lnTo>
                <a:cubicBezTo>
                  <a:pt x="5866786" y="1711050"/>
                  <a:pt x="5867444" y="1709283"/>
                  <a:pt x="5868760" y="1708222"/>
                </a:cubicBezTo>
                <a:cubicBezTo>
                  <a:pt x="5870076" y="1707162"/>
                  <a:pt x="5871542" y="1706632"/>
                  <a:pt x="5873157" y="1706632"/>
                </a:cubicBezTo>
                <a:close/>
                <a:moveTo>
                  <a:pt x="5406432" y="1706632"/>
                </a:moveTo>
                <a:lnTo>
                  <a:pt x="5415764" y="1706632"/>
                </a:lnTo>
                <a:cubicBezTo>
                  <a:pt x="5417678" y="1706632"/>
                  <a:pt x="5419353" y="1706808"/>
                  <a:pt x="5420789" y="1707162"/>
                </a:cubicBezTo>
                <a:cubicBezTo>
                  <a:pt x="5422225" y="1707515"/>
                  <a:pt x="5423481" y="1708075"/>
                  <a:pt x="5424557" y="1708841"/>
                </a:cubicBezTo>
                <a:cubicBezTo>
                  <a:pt x="5425634" y="1709607"/>
                  <a:pt x="5426532" y="1710579"/>
                  <a:pt x="5427250" y="1711757"/>
                </a:cubicBezTo>
                <a:cubicBezTo>
                  <a:pt x="5427968" y="1712935"/>
                  <a:pt x="5428595" y="1714320"/>
                  <a:pt x="5429134" y="1715911"/>
                </a:cubicBezTo>
                <a:lnTo>
                  <a:pt x="5461829" y="1798710"/>
                </a:lnTo>
                <a:lnTo>
                  <a:pt x="5462271" y="1798710"/>
                </a:lnTo>
                <a:lnTo>
                  <a:pt x="5496292" y="1716176"/>
                </a:lnTo>
                <a:cubicBezTo>
                  <a:pt x="5496951" y="1714408"/>
                  <a:pt x="5497669" y="1712906"/>
                  <a:pt x="5498448" y="1711669"/>
                </a:cubicBezTo>
                <a:cubicBezTo>
                  <a:pt x="5499225" y="1710432"/>
                  <a:pt x="5500079" y="1709445"/>
                  <a:pt x="5501007" y="1708708"/>
                </a:cubicBezTo>
                <a:cubicBezTo>
                  <a:pt x="5501935" y="1707972"/>
                  <a:pt x="5502966" y="1707442"/>
                  <a:pt x="5504104" y="1707118"/>
                </a:cubicBezTo>
                <a:cubicBezTo>
                  <a:pt x="5505240" y="1706794"/>
                  <a:pt x="5506557" y="1706632"/>
                  <a:pt x="5508054" y="1706632"/>
                </a:cubicBezTo>
                <a:lnTo>
                  <a:pt x="5517839" y="1706632"/>
                </a:lnTo>
                <a:cubicBezTo>
                  <a:pt x="5518738" y="1706632"/>
                  <a:pt x="5519590" y="1706765"/>
                  <a:pt x="5520398" y="1707029"/>
                </a:cubicBezTo>
                <a:cubicBezTo>
                  <a:pt x="5521206" y="1707295"/>
                  <a:pt x="5521894" y="1707707"/>
                  <a:pt x="5522463" y="1708267"/>
                </a:cubicBezTo>
                <a:cubicBezTo>
                  <a:pt x="5523032" y="1708827"/>
                  <a:pt x="5523496" y="1709534"/>
                  <a:pt x="5523855" y="1710388"/>
                </a:cubicBezTo>
                <a:cubicBezTo>
                  <a:pt x="5524214" y="1711242"/>
                  <a:pt x="5524393" y="1712287"/>
                  <a:pt x="5524393" y="1713525"/>
                </a:cubicBezTo>
                <a:lnTo>
                  <a:pt x="5524393" y="1818681"/>
                </a:lnTo>
                <a:cubicBezTo>
                  <a:pt x="5524393" y="1819153"/>
                  <a:pt x="5524272" y="1819564"/>
                  <a:pt x="5524030" y="1819918"/>
                </a:cubicBezTo>
                <a:cubicBezTo>
                  <a:pt x="5523787" y="1820272"/>
                  <a:pt x="5523362" y="1820551"/>
                  <a:pt x="5522755" y="1820758"/>
                </a:cubicBezTo>
                <a:cubicBezTo>
                  <a:pt x="5522148" y="1820964"/>
                  <a:pt x="5521374" y="1821141"/>
                  <a:pt x="5520434" y="1821287"/>
                </a:cubicBezTo>
                <a:cubicBezTo>
                  <a:pt x="5519494" y="1821435"/>
                  <a:pt x="5518265" y="1821508"/>
                  <a:pt x="5516748" y="1821508"/>
                </a:cubicBezTo>
                <a:cubicBezTo>
                  <a:pt x="5515353" y="1821508"/>
                  <a:pt x="5514155" y="1821435"/>
                  <a:pt x="5513154" y="1821287"/>
                </a:cubicBezTo>
                <a:cubicBezTo>
                  <a:pt x="5512153" y="1821141"/>
                  <a:pt x="5511364" y="1820964"/>
                  <a:pt x="5510787" y="1820758"/>
                </a:cubicBezTo>
                <a:cubicBezTo>
                  <a:pt x="5510210" y="1820551"/>
                  <a:pt x="5509800" y="1820272"/>
                  <a:pt x="5509558" y="1819918"/>
                </a:cubicBezTo>
                <a:cubicBezTo>
                  <a:pt x="5509315" y="1819564"/>
                  <a:pt x="5509194" y="1819153"/>
                  <a:pt x="5509194" y="1818681"/>
                </a:cubicBezTo>
                <a:lnTo>
                  <a:pt x="5509194" y="1719092"/>
                </a:lnTo>
                <a:lnTo>
                  <a:pt x="5509017" y="1719092"/>
                </a:lnTo>
                <a:lnTo>
                  <a:pt x="5468722" y="1819123"/>
                </a:lnTo>
                <a:cubicBezTo>
                  <a:pt x="5468545" y="1819535"/>
                  <a:pt x="5468295" y="1819889"/>
                  <a:pt x="5467971" y="1820183"/>
                </a:cubicBezTo>
                <a:cubicBezTo>
                  <a:pt x="5467647" y="1820477"/>
                  <a:pt x="5467176" y="1820728"/>
                  <a:pt x="5466557" y="1820935"/>
                </a:cubicBezTo>
                <a:cubicBezTo>
                  <a:pt x="5465938" y="1821141"/>
                  <a:pt x="5465202" y="1821287"/>
                  <a:pt x="5464348" y="1821376"/>
                </a:cubicBezTo>
                <a:cubicBezTo>
                  <a:pt x="5463494" y="1821464"/>
                  <a:pt x="5462478" y="1821508"/>
                  <a:pt x="5461299" y="1821508"/>
                </a:cubicBezTo>
                <a:cubicBezTo>
                  <a:pt x="5460062" y="1821508"/>
                  <a:pt x="5459002" y="1821451"/>
                  <a:pt x="5458118" y="1821332"/>
                </a:cubicBezTo>
                <a:cubicBezTo>
                  <a:pt x="5457234" y="1821214"/>
                  <a:pt x="5456498" y="1821053"/>
                  <a:pt x="5455909" y="1820846"/>
                </a:cubicBezTo>
                <a:cubicBezTo>
                  <a:pt x="5455320" y="1820639"/>
                  <a:pt x="5454864" y="1820389"/>
                  <a:pt x="5454539" y="1820095"/>
                </a:cubicBezTo>
                <a:cubicBezTo>
                  <a:pt x="5454215" y="1819801"/>
                  <a:pt x="5453994" y="1819476"/>
                  <a:pt x="5453876" y="1819123"/>
                </a:cubicBezTo>
                <a:lnTo>
                  <a:pt x="5415349" y="1719092"/>
                </a:lnTo>
                <a:lnTo>
                  <a:pt x="5415260" y="1719092"/>
                </a:lnTo>
                <a:lnTo>
                  <a:pt x="5415260" y="1818681"/>
                </a:lnTo>
                <a:cubicBezTo>
                  <a:pt x="5415260" y="1819153"/>
                  <a:pt x="5415139" y="1819564"/>
                  <a:pt x="5414897" y="1819918"/>
                </a:cubicBezTo>
                <a:cubicBezTo>
                  <a:pt x="5414654" y="1820272"/>
                  <a:pt x="5414229" y="1820551"/>
                  <a:pt x="5413622" y="1820758"/>
                </a:cubicBezTo>
                <a:cubicBezTo>
                  <a:pt x="5413015" y="1820964"/>
                  <a:pt x="5412226" y="1821141"/>
                  <a:pt x="5411256" y="1821287"/>
                </a:cubicBezTo>
                <a:cubicBezTo>
                  <a:pt x="5410285" y="1821435"/>
                  <a:pt x="5409041" y="1821508"/>
                  <a:pt x="5407524" y="1821508"/>
                </a:cubicBezTo>
                <a:cubicBezTo>
                  <a:pt x="5406068" y="1821508"/>
                  <a:pt x="5404854" y="1821435"/>
                  <a:pt x="5403884" y="1821287"/>
                </a:cubicBezTo>
                <a:cubicBezTo>
                  <a:pt x="5402913" y="1821141"/>
                  <a:pt x="5402139" y="1820964"/>
                  <a:pt x="5401563" y="1820758"/>
                </a:cubicBezTo>
                <a:cubicBezTo>
                  <a:pt x="5400986" y="1820551"/>
                  <a:pt x="5400592" y="1820272"/>
                  <a:pt x="5400380" y="1819918"/>
                </a:cubicBezTo>
                <a:cubicBezTo>
                  <a:pt x="5400167" y="1819564"/>
                  <a:pt x="5400061" y="1819153"/>
                  <a:pt x="5400061" y="1818681"/>
                </a:cubicBezTo>
                <a:lnTo>
                  <a:pt x="5400061" y="1713525"/>
                </a:lnTo>
                <a:cubicBezTo>
                  <a:pt x="5400061" y="1711050"/>
                  <a:pt x="5400719" y="1709283"/>
                  <a:pt x="5402035" y="1708222"/>
                </a:cubicBezTo>
                <a:cubicBezTo>
                  <a:pt x="5403351" y="1707162"/>
                  <a:pt x="5404817" y="1706632"/>
                  <a:pt x="5406432" y="1706632"/>
                </a:cubicBezTo>
                <a:close/>
                <a:moveTo>
                  <a:pt x="4930182" y="1706632"/>
                </a:moveTo>
                <a:lnTo>
                  <a:pt x="4939514" y="1706632"/>
                </a:lnTo>
                <a:cubicBezTo>
                  <a:pt x="4941428" y="1706632"/>
                  <a:pt x="4943103" y="1706808"/>
                  <a:pt x="4944539" y="1707162"/>
                </a:cubicBezTo>
                <a:cubicBezTo>
                  <a:pt x="4945975" y="1707515"/>
                  <a:pt x="4947231" y="1708075"/>
                  <a:pt x="4948307" y="1708841"/>
                </a:cubicBezTo>
                <a:cubicBezTo>
                  <a:pt x="4949384" y="1709607"/>
                  <a:pt x="4950282" y="1710579"/>
                  <a:pt x="4951000" y="1711757"/>
                </a:cubicBezTo>
                <a:cubicBezTo>
                  <a:pt x="4951718" y="1712935"/>
                  <a:pt x="4952345" y="1714320"/>
                  <a:pt x="4952884" y="1715911"/>
                </a:cubicBezTo>
                <a:lnTo>
                  <a:pt x="4985579" y="1798710"/>
                </a:lnTo>
                <a:lnTo>
                  <a:pt x="4986021" y="1798710"/>
                </a:lnTo>
                <a:lnTo>
                  <a:pt x="5020042" y="1716176"/>
                </a:lnTo>
                <a:cubicBezTo>
                  <a:pt x="5020701" y="1714408"/>
                  <a:pt x="5021419" y="1712906"/>
                  <a:pt x="5022198" y="1711669"/>
                </a:cubicBezTo>
                <a:cubicBezTo>
                  <a:pt x="5022975" y="1710432"/>
                  <a:pt x="5023829" y="1709445"/>
                  <a:pt x="5024757" y="1708708"/>
                </a:cubicBezTo>
                <a:cubicBezTo>
                  <a:pt x="5025685" y="1707972"/>
                  <a:pt x="5026716" y="1707442"/>
                  <a:pt x="5027854" y="1707118"/>
                </a:cubicBezTo>
                <a:cubicBezTo>
                  <a:pt x="5028990" y="1706794"/>
                  <a:pt x="5030307" y="1706632"/>
                  <a:pt x="5031804" y="1706632"/>
                </a:cubicBezTo>
                <a:lnTo>
                  <a:pt x="5041589" y="1706632"/>
                </a:lnTo>
                <a:cubicBezTo>
                  <a:pt x="5042488" y="1706632"/>
                  <a:pt x="5043340" y="1706765"/>
                  <a:pt x="5044148" y="1707029"/>
                </a:cubicBezTo>
                <a:cubicBezTo>
                  <a:pt x="5044956" y="1707295"/>
                  <a:pt x="5045644" y="1707707"/>
                  <a:pt x="5046213" y="1708267"/>
                </a:cubicBezTo>
                <a:cubicBezTo>
                  <a:pt x="5046782" y="1708827"/>
                  <a:pt x="5047246" y="1709534"/>
                  <a:pt x="5047605" y="1710388"/>
                </a:cubicBezTo>
                <a:cubicBezTo>
                  <a:pt x="5047964" y="1711242"/>
                  <a:pt x="5048143" y="1712287"/>
                  <a:pt x="5048143" y="1713525"/>
                </a:cubicBezTo>
                <a:lnTo>
                  <a:pt x="5048143" y="1818681"/>
                </a:lnTo>
                <a:cubicBezTo>
                  <a:pt x="5048143" y="1819153"/>
                  <a:pt x="5048022" y="1819564"/>
                  <a:pt x="5047780" y="1819918"/>
                </a:cubicBezTo>
                <a:cubicBezTo>
                  <a:pt x="5047537" y="1820272"/>
                  <a:pt x="5047112" y="1820551"/>
                  <a:pt x="5046505" y="1820758"/>
                </a:cubicBezTo>
                <a:cubicBezTo>
                  <a:pt x="5045898" y="1820964"/>
                  <a:pt x="5045124" y="1821141"/>
                  <a:pt x="5044184" y="1821287"/>
                </a:cubicBezTo>
                <a:cubicBezTo>
                  <a:pt x="5043244" y="1821435"/>
                  <a:pt x="5042015" y="1821508"/>
                  <a:pt x="5040498" y="1821508"/>
                </a:cubicBezTo>
                <a:cubicBezTo>
                  <a:pt x="5039103" y="1821508"/>
                  <a:pt x="5037905" y="1821435"/>
                  <a:pt x="5036904" y="1821287"/>
                </a:cubicBezTo>
                <a:cubicBezTo>
                  <a:pt x="5035903" y="1821141"/>
                  <a:pt x="5035114" y="1820964"/>
                  <a:pt x="5034537" y="1820758"/>
                </a:cubicBezTo>
                <a:cubicBezTo>
                  <a:pt x="5033960" y="1820551"/>
                  <a:pt x="5033550" y="1820272"/>
                  <a:pt x="5033308" y="1819918"/>
                </a:cubicBezTo>
                <a:cubicBezTo>
                  <a:pt x="5033065" y="1819564"/>
                  <a:pt x="5032944" y="1819153"/>
                  <a:pt x="5032944" y="1818681"/>
                </a:cubicBezTo>
                <a:lnTo>
                  <a:pt x="5032944" y="1719092"/>
                </a:lnTo>
                <a:lnTo>
                  <a:pt x="5032767" y="1719092"/>
                </a:lnTo>
                <a:lnTo>
                  <a:pt x="4992472" y="1819123"/>
                </a:lnTo>
                <a:cubicBezTo>
                  <a:pt x="4992295" y="1819535"/>
                  <a:pt x="4992045" y="1819889"/>
                  <a:pt x="4991721" y="1820183"/>
                </a:cubicBezTo>
                <a:cubicBezTo>
                  <a:pt x="4991397" y="1820477"/>
                  <a:pt x="4990926" y="1820728"/>
                  <a:pt x="4990307" y="1820935"/>
                </a:cubicBezTo>
                <a:cubicBezTo>
                  <a:pt x="4989688" y="1821141"/>
                  <a:pt x="4988952" y="1821287"/>
                  <a:pt x="4988098" y="1821376"/>
                </a:cubicBezTo>
                <a:cubicBezTo>
                  <a:pt x="4987244" y="1821464"/>
                  <a:pt x="4986228" y="1821508"/>
                  <a:pt x="4985049" y="1821508"/>
                </a:cubicBezTo>
                <a:cubicBezTo>
                  <a:pt x="4983812" y="1821508"/>
                  <a:pt x="4982752" y="1821451"/>
                  <a:pt x="4981868" y="1821332"/>
                </a:cubicBezTo>
                <a:cubicBezTo>
                  <a:pt x="4980984" y="1821214"/>
                  <a:pt x="4980248" y="1821053"/>
                  <a:pt x="4979659" y="1820846"/>
                </a:cubicBezTo>
                <a:cubicBezTo>
                  <a:pt x="4979070" y="1820639"/>
                  <a:pt x="4978614" y="1820389"/>
                  <a:pt x="4978289" y="1820095"/>
                </a:cubicBezTo>
                <a:cubicBezTo>
                  <a:pt x="4977965" y="1819801"/>
                  <a:pt x="4977744" y="1819476"/>
                  <a:pt x="4977626" y="1819123"/>
                </a:cubicBezTo>
                <a:lnTo>
                  <a:pt x="4939099" y="1719092"/>
                </a:lnTo>
                <a:lnTo>
                  <a:pt x="4939010" y="1719092"/>
                </a:lnTo>
                <a:lnTo>
                  <a:pt x="4939010" y="1818681"/>
                </a:lnTo>
                <a:cubicBezTo>
                  <a:pt x="4939010" y="1819153"/>
                  <a:pt x="4938889" y="1819564"/>
                  <a:pt x="4938647" y="1819918"/>
                </a:cubicBezTo>
                <a:cubicBezTo>
                  <a:pt x="4938404" y="1820272"/>
                  <a:pt x="4937979" y="1820551"/>
                  <a:pt x="4937372" y="1820758"/>
                </a:cubicBezTo>
                <a:cubicBezTo>
                  <a:pt x="4936765" y="1820964"/>
                  <a:pt x="4935976" y="1821141"/>
                  <a:pt x="4935006" y="1821287"/>
                </a:cubicBezTo>
                <a:cubicBezTo>
                  <a:pt x="4934035" y="1821435"/>
                  <a:pt x="4932791" y="1821508"/>
                  <a:pt x="4931274" y="1821508"/>
                </a:cubicBezTo>
                <a:cubicBezTo>
                  <a:pt x="4929818" y="1821508"/>
                  <a:pt x="4928604" y="1821435"/>
                  <a:pt x="4927634" y="1821287"/>
                </a:cubicBezTo>
                <a:cubicBezTo>
                  <a:pt x="4926663" y="1821141"/>
                  <a:pt x="4925889" y="1820964"/>
                  <a:pt x="4925313" y="1820758"/>
                </a:cubicBezTo>
                <a:cubicBezTo>
                  <a:pt x="4924736" y="1820551"/>
                  <a:pt x="4924342" y="1820272"/>
                  <a:pt x="4924130" y="1819918"/>
                </a:cubicBezTo>
                <a:cubicBezTo>
                  <a:pt x="4923917" y="1819564"/>
                  <a:pt x="4923811" y="1819153"/>
                  <a:pt x="4923811" y="1818681"/>
                </a:cubicBezTo>
                <a:lnTo>
                  <a:pt x="4923811" y="1713525"/>
                </a:lnTo>
                <a:cubicBezTo>
                  <a:pt x="4923811" y="1711050"/>
                  <a:pt x="4924469" y="1709283"/>
                  <a:pt x="4925785" y="1708222"/>
                </a:cubicBezTo>
                <a:cubicBezTo>
                  <a:pt x="4927101" y="1707162"/>
                  <a:pt x="4928567" y="1706632"/>
                  <a:pt x="4930182" y="1706632"/>
                </a:cubicBezTo>
                <a:close/>
                <a:moveTo>
                  <a:pt x="4463457" y="1706632"/>
                </a:moveTo>
                <a:lnTo>
                  <a:pt x="4472789" y="1706632"/>
                </a:lnTo>
                <a:cubicBezTo>
                  <a:pt x="4474703" y="1706632"/>
                  <a:pt x="4476378" y="1706808"/>
                  <a:pt x="4477814" y="1707162"/>
                </a:cubicBezTo>
                <a:cubicBezTo>
                  <a:pt x="4479250" y="1707515"/>
                  <a:pt x="4480506" y="1708075"/>
                  <a:pt x="4481582" y="1708841"/>
                </a:cubicBezTo>
                <a:cubicBezTo>
                  <a:pt x="4482659" y="1709607"/>
                  <a:pt x="4483557" y="1710579"/>
                  <a:pt x="4484275" y="1711757"/>
                </a:cubicBezTo>
                <a:cubicBezTo>
                  <a:pt x="4484993" y="1712935"/>
                  <a:pt x="4485620" y="1714320"/>
                  <a:pt x="4486159" y="1715911"/>
                </a:cubicBezTo>
                <a:lnTo>
                  <a:pt x="4518854" y="1798710"/>
                </a:lnTo>
                <a:lnTo>
                  <a:pt x="4519296" y="1798710"/>
                </a:lnTo>
                <a:lnTo>
                  <a:pt x="4553317" y="1716176"/>
                </a:lnTo>
                <a:cubicBezTo>
                  <a:pt x="4553976" y="1714408"/>
                  <a:pt x="4554694" y="1712906"/>
                  <a:pt x="4555473" y="1711669"/>
                </a:cubicBezTo>
                <a:cubicBezTo>
                  <a:pt x="4556250" y="1710432"/>
                  <a:pt x="4557104" y="1709445"/>
                  <a:pt x="4558032" y="1708708"/>
                </a:cubicBezTo>
                <a:cubicBezTo>
                  <a:pt x="4558960" y="1707972"/>
                  <a:pt x="4559991" y="1707442"/>
                  <a:pt x="4561129" y="1707118"/>
                </a:cubicBezTo>
                <a:cubicBezTo>
                  <a:pt x="4562265" y="1706794"/>
                  <a:pt x="4563582" y="1706632"/>
                  <a:pt x="4565079" y="1706632"/>
                </a:cubicBezTo>
                <a:lnTo>
                  <a:pt x="4574864" y="1706632"/>
                </a:lnTo>
                <a:cubicBezTo>
                  <a:pt x="4575763" y="1706632"/>
                  <a:pt x="4576615" y="1706765"/>
                  <a:pt x="4577423" y="1707029"/>
                </a:cubicBezTo>
                <a:cubicBezTo>
                  <a:pt x="4578231" y="1707295"/>
                  <a:pt x="4578919" y="1707707"/>
                  <a:pt x="4579488" y="1708267"/>
                </a:cubicBezTo>
                <a:cubicBezTo>
                  <a:pt x="4580057" y="1708827"/>
                  <a:pt x="4580521" y="1709534"/>
                  <a:pt x="4580880" y="1710388"/>
                </a:cubicBezTo>
                <a:cubicBezTo>
                  <a:pt x="4581239" y="1711242"/>
                  <a:pt x="4581418" y="1712287"/>
                  <a:pt x="4581418" y="1713525"/>
                </a:cubicBezTo>
                <a:lnTo>
                  <a:pt x="4581418" y="1818681"/>
                </a:lnTo>
                <a:cubicBezTo>
                  <a:pt x="4581418" y="1819153"/>
                  <a:pt x="4581297" y="1819564"/>
                  <a:pt x="4581055" y="1819918"/>
                </a:cubicBezTo>
                <a:cubicBezTo>
                  <a:pt x="4580812" y="1820272"/>
                  <a:pt x="4580387" y="1820551"/>
                  <a:pt x="4579780" y="1820758"/>
                </a:cubicBezTo>
                <a:cubicBezTo>
                  <a:pt x="4579173" y="1820964"/>
                  <a:pt x="4578399" y="1821141"/>
                  <a:pt x="4577459" y="1821287"/>
                </a:cubicBezTo>
                <a:cubicBezTo>
                  <a:pt x="4576519" y="1821435"/>
                  <a:pt x="4575290" y="1821508"/>
                  <a:pt x="4573773" y="1821508"/>
                </a:cubicBezTo>
                <a:cubicBezTo>
                  <a:pt x="4572378" y="1821508"/>
                  <a:pt x="4571180" y="1821435"/>
                  <a:pt x="4570179" y="1821287"/>
                </a:cubicBezTo>
                <a:cubicBezTo>
                  <a:pt x="4569178" y="1821141"/>
                  <a:pt x="4568389" y="1820964"/>
                  <a:pt x="4567812" y="1820758"/>
                </a:cubicBezTo>
                <a:cubicBezTo>
                  <a:pt x="4567235" y="1820551"/>
                  <a:pt x="4566825" y="1820272"/>
                  <a:pt x="4566583" y="1819918"/>
                </a:cubicBezTo>
                <a:cubicBezTo>
                  <a:pt x="4566340" y="1819564"/>
                  <a:pt x="4566219" y="1819153"/>
                  <a:pt x="4566219" y="1818681"/>
                </a:cubicBezTo>
                <a:lnTo>
                  <a:pt x="4566219" y="1719092"/>
                </a:lnTo>
                <a:lnTo>
                  <a:pt x="4566042" y="1719092"/>
                </a:lnTo>
                <a:lnTo>
                  <a:pt x="4525747" y="1819123"/>
                </a:lnTo>
                <a:cubicBezTo>
                  <a:pt x="4525570" y="1819535"/>
                  <a:pt x="4525320" y="1819889"/>
                  <a:pt x="4524996" y="1820183"/>
                </a:cubicBezTo>
                <a:cubicBezTo>
                  <a:pt x="4524672" y="1820477"/>
                  <a:pt x="4524201" y="1820728"/>
                  <a:pt x="4523582" y="1820935"/>
                </a:cubicBezTo>
                <a:cubicBezTo>
                  <a:pt x="4522963" y="1821141"/>
                  <a:pt x="4522227" y="1821287"/>
                  <a:pt x="4521373" y="1821376"/>
                </a:cubicBezTo>
                <a:cubicBezTo>
                  <a:pt x="4520519" y="1821464"/>
                  <a:pt x="4519503" y="1821508"/>
                  <a:pt x="4518324" y="1821508"/>
                </a:cubicBezTo>
                <a:cubicBezTo>
                  <a:pt x="4517087" y="1821508"/>
                  <a:pt x="4516027" y="1821451"/>
                  <a:pt x="4515143" y="1821332"/>
                </a:cubicBezTo>
                <a:cubicBezTo>
                  <a:pt x="4514259" y="1821214"/>
                  <a:pt x="4513523" y="1821053"/>
                  <a:pt x="4512934" y="1820846"/>
                </a:cubicBezTo>
                <a:cubicBezTo>
                  <a:pt x="4512345" y="1820639"/>
                  <a:pt x="4511889" y="1820389"/>
                  <a:pt x="4511564" y="1820095"/>
                </a:cubicBezTo>
                <a:cubicBezTo>
                  <a:pt x="4511240" y="1819801"/>
                  <a:pt x="4511019" y="1819476"/>
                  <a:pt x="4510901" y="1819123"/>
                </a:cubicBezTo>
                <a:lnTo>
                  <a:pt x="4472374" y="1719092"/>
                </a:lnTo>
                <a:lnTo>
                  <a:pt x="4472285" y="1719092"/>
                </a:lnTo>
                <a:lnTo>
                  <a:pt x="4472285" y="1818681"/>
                </a:lnTo>
                <a:cubicBezTo>
                  <a:pt x="4472285" y="1819153"/>
                  <a:pt x="4472164" y="1819564"/>
                  <a:pt x="4471922" y="1819918"/>
                </a:cubicBezTo>
                <a:cubicBezTo>
                  <a:pt x="4471679" y="1820272"/>
                  <a:pt x="4471254" y="1820551"/>
                  <a:pt x="4470647" y="1820758"/>
                </a:cubicBezTo>
                <a:cubicBezTo>
                  <a:pt x="4470040" y="1820964"/>
                  <a:pt x="4469251" y="1821141"/>
                  <a:pt x="4468281" y="1821287"/>
                </a:cubicBezTo>
                <a:cubicBezTo>
                  <a:pt x="4467310" y="1821435"/>
                  <a:pt x="4466066" y="1821508"/>
                  <a:pt x="4464549" y="1821508"/>
                </a:cubicBezTo>
                <a:cubicBezTo>
                  <a:pt x="4463093" y="1821508"/>
                  <a:pt x="4461879" y="1821435"/>
                  <a:pt x="4460909" y="1821287"/>
                </a:cubicBezTo>
                <a:cubicBezTo>
                  <a:pt x="4459938" y="1821141"/>
                  <a:pt x="4459164" y="1820964"/>
                  <a:pt x="4458588" y="1820758"/>
                </a:cubicBezTo>
                <a:cubicBezTo>
                  <a:pt x="4458011" y="1820551"/>
                  <a:pt x="4457617" y="1820272"/>
                  <a:pt x="4457405" y="1819918"/>
                </a:cubicBezTo>
                <a:cubicBezTo>
                  <a:pt x="4457192" y="1819564"/>
                  <a:pt x="4457086" y="1819153"/>
                  <a:pt x="4457086" y="1818681"/>
                </a:cubicBezTo>
                <a:lnTo>
                  <a:pt x="4457086" y="1713525"/>
                </a:lnTo>
                <a:cubicBezTo>
                  <a:pt x="4457086" y="1711050"/>
                  <a:pt x="4457744" y="1709283"/>
                  <a:pt x="4459060" y="1708222"/>
                </a:cubicBezTo>
                <a:cubicBezTo>
                  <a:pt x="4460376" y="1707162"/>
                  <a:pt x="4461842" y="1706632"/>
                  <a:pt x="4463457" y="1706632"/>
                </a:cubicBezTo>
                <a:close/>
                <a:moveTo>
                  <a:pt x="3987207" y="1706632"/>
                </a:moveTo>
                <a:lnTo>
                  <a:pt x="3996539" y="1706632"/>
                </a:lnTo>
                <a:cubicBezTo>
                  <a:pt x="3998453" y="1706632"/>
                  <a:pt x="4000128" y="1706808"/>
                  <a:pt x="4001564" y="1707162"/>
                </a:cubicBezTo>
                <a:cubicBezTo>
                  <a:pt x="4003000" y="1707515"/>
                  <a:pt x="4004256" y="1708075"/>
                  <a:pt x="4005333" y="1708841"/>
                </a:cubicBezTo>
                <a:cubicBezTo>
                  <a:pt x="4006409" y="1709607"/>
                  <a:pt x="4007306" y="1710579"/>
                  <a:pt x="4008024" y="1711757"/>
                </a:cubicBezTo>
                <a:cubicBezTo>
                  <a:pt x="4008742" y="1712935"/>
                  <a:pt x="4009370" y="1714320"/>
                  <a:pt x="4009909" y="1715911"/>
                </a:cubicBezTo>
                <a:lnTo>
                  <a:pt x="4042605" y="1798710"/>
                </a:lnTo>
                <a:lnTo>
                  <a:pt x="4043047" y="1798710"/>
                </a:lnTo>
                <a:lnTo>
                  <a:pt x="4077068" y="1716176"/>
                </a:lnTo>
                <a:cubicBezTo>
                  <a:pt x="4077726" y="1714408"/>
                  <a:pt x="4078444" y="1712906"/>
                  <a:pt x="4079222" y="1711669"/>
                </a:cubicBezTo>
                <a:cubicBezTo>
                  <a:pt x="4080001" y="1710432"/>
                  <a:pt x="4080854" y="1709445"/>
                  <a:pt x="4081781" y="1708708"/>
                </a:cubicBezTo>
                <a:cubicBezTo>
                  <a:pt x="4082709" y="1707972"/>
                  <a:pt x="4083742" y="1707442"/>
                  <a:pt x="4084879" y="1707118"/>
                </a:cubicBezTo>
                <a:cubicBezTo>
                  <a:pt x="4086015" y="1706794"/>
                  <a:pt x="4087332" y="1706632"/>
                  <a:pt x="4088829" y="1706632"/>
                </a:cubicBezTo>
                <a:lnTo>
                  <a:pt x="4098614" y="1706632"/>
                </a:lnTo>
                <a:cubicBezTo>
                  <a:pt x="4099512" y="1706632"/>
                  <a:pt x="4100365" y="1706765"/>
                  <a:pt x="4101173" y="1707029"/>
                </a:cubicBezTo>
                <a:cubicBezTo>
                  <a:pt x="4101981" y="1707295"/>
                  <a:pt x="4102669" y="1707707"/>
                  <a:pt x="4103238" y="1708267"/>
                </a:cubicBezTo>
                <a:cubicBezTo>
                  <a:pt x="4103807" y="1708827"/>
                  <a:pt x="4104271" y="1709534"/>
                  <a:pt x="4104630" y="1710388"/>
                </a:cubicBezTo>
                <a:cubicBezTo>
                  <a:pt x="4104989" y="1711242"/>
                  <a:pt x="4105168" y="1712287"/>
                  <a:pt x="4105168" y="1713525"/>
                </a:cubicBezTo>
                <a:lnTo>
                  <a:pt x="4105168" y="1818681"/>
                </a:lnTo>
                <a:cubicBezTo>
                  <a:pt x="4105168" y="1819153"/>
                  <a:pt x="4105047" y="1819564"/>
                  <a:pt x="4104804" y="1819918"/>
                </a:cubicBezTo>
                <a:cubicBezTo>
                  <a:pt x="4104562" y="1820272"/>
                  <a:pt x="4104137" y="1820551"/>
                  <a:pt x="4103530" y="1820758"/>
                </a:cubicBezTo>
                <a:cubicBezTo>
                  <a:pt x="4102923" y="1820964"/>
                  <a:pt x="4102149" y="1821141"/>
                  <a:pt x="4101209" y="1821287"/>
                </a:cubicBezTo>
                <a:cubicBezTo>
                  <a:pt x="4100269" y="1821435"/>
                  <a:pt x="4099040" y="1821508"/>
                  <a:pt x="4097523" y="1821508"/>
                </a:cubicBezTo>
                <a:cubicBezTo>
                  <a:pt x="4096128" y="1821508"/>
                  <a:pt x="4094929" y="1821435"/>
                  <a:pt x="4093928" y="1821287"/>
                </a:cubicBezTo>
                <a:cubicBezTo>
                  <a:pt x="4092928" y="1821141"/>
                  <a:pt x="4092139" y="1820964"/>
                  <a:pt x="4091562" y="1820758"/>
                </a:cubicBezTo>
                <a:cubicBezTo>
                  <a:pt x="4090985" y="1820551"/>
                  <a:pt x="4090576" y="1820272"/>
                  <a:pt x="4090333" y="1819918"/>
                </a:cubicBezTo>
                <a:cubicBezTo>
                  <a:pt x="4090090" y="1819564"/>
                  <a:pt x="4089969" y="1819153"/>
                  <a:pt x="4089969" y="1818681"/>
                </a:cubicBezTo>
                <a:lnTo>
                  <a:pt x="4089969" y="1719092"/>
                </a:lnTo>
                <a:lnTo>
                  <a:pt x="4089793" y="1719092"/>
                </a:lnTo>
                <a:lnTo>
                  <a:pt x="4049497" y="1819123"/>
                </a:lnTo>
                <a:cubicBezTo>
                  <a:pt x="4049321" y="1819535"/>
                  <a:pt x="4049070" y="1819889"/>
                  <a:pt x="4048746" y="1820183"/>
                </a:cubicBezTo>
                <a:cubicBezTo>
                  <a:pt x="4048422" y="1820477"/>
                  <a:pt x="4047951" y="1820728"/>
                  <a:pt x="4047332" y="1820935"/>
                </a:cubicBezTo>
                <a:cubicBezTo>
                  <a:pt x="4046714" y="1821141"/>
                  <a:pt x="4045977" y="1821287"/>
                  <a:pt x="4045123" y="1821376"/>
                </a:cubicBezTo>
                <a:cubicBezTo>
                  <a:pt x="4044269" y="1821464"/>
                  <a:pt x="4043253" y="1821508"/>
                  <a:pt x="4042075" y="1821508"/>
                </a:cubicBezTo>
                <a:cubicBezTo>
                  <a:pt x="4040837" y="1821508"/>
                  <a:pt x="4039777" y="1821451"/>
                  <a:pt x="4038893" y="1821332"/>
                </a:cubicBezTo>
                <a:cubicBezTo>
                  <a:pt x="4038010" y="1821214"/>
                  <a:pt x="4037273" y="1821053"/>
                  <a:pt x="4036684" y="1820846"/>
                </a:cubicBezTo>
                <a:cubicBezTo>
                  <a:pt x="4036095" y="1820639"/>
                  <a:pt x="4035638" y="1820389"/>
                  <a:pt x="4035314" y="1820095"/>
                </a:cubicBezTo>
                <a:cubicBezTo>
                  <a:pt x="4034990" y="1819801"/>
                  <a:pt x="4034769" y="1819476"/>
                  <a:pt x="4034652" y="1819123"/>
                </a:cubicBezTo>
                <a:lnTo>
                  <a:pt x="3996124" y="1719092"/>
                </a:lnTo>
                <a:lnTo>
                  <a:pt x="3996035" y="1719092"/>
                </a:lnTo>
                <a:lnTo>
                  <a:pt x="3996035" y="1818681"/>
                </a:lnTo>
                <a:cubicBezTo>
                  <a:pt x="3996035" y="1819153"/>
                  <a:pt x="3995914" y="1819564"/>
                  <a:pt x="3995672" y="1819918"/>
                </a:cubicBezTo>
                <a:cubicBezTo>
                  <a:pt x="3995429" y="1820272"/>
                  <a:pt x="3995004" y="1820551"/>
                  <a:pt x="3994397" y="1820758"/>
                </a:cubicBezTo>
                <a:cubicBezTo>
                  <a:pt x="3993790" y="1820964"/>
                  <a:pt x="3993001" y="1821141"/>
                  <a:pt x="3992030" y="1821287"/>
                </a:cubicBezTo>
                <a:cubicBezTo>
                  <a:pt x="3991060" y="1821435"/>
                  <a:pt x="3989816" y="1821508"/>
                  <a:pt x="3988299" y="1821508"/>
                </a:cubicBezTo>
                <a:cubicBezTo>
                  <a:pt x="3986843" y="1821508"/>
                  <a:pt x="3985629" y="1821435"/>
                  <a:pt x="3984659" y="1821287"/>
                </a:cubicBezTo>
                <a:cubicBezTo>
                  <a:pt x="3983688" y="1821141"/>
                  <a:pt x="3982914" y="1820964"/>
                  <a:pt x="3982338" y="1820758"/>
                </a:cubicBezTo>
                <a:cubicBezTo>
                  <a:pt x="3981761" y="1820551"/>
                  <a:pt x="3981367" y="1820272"/>
                  <a:pt x="3981155" y="1819918"/>
                </a:cubicBezTo>
                <a:cubicBezTo>
                  <a:pt x="3980942" y="1819564"/>
                  <a:pt x="3980836" y="1819153"/>
                  <a:pt x="3980836" y="1818681"/>
                </a:cubicBezTo>
                <a:lnTo>
                  <a:pt x="3980836" y="1713525"/>
                </a:lnTo>
                <a:cubicBezTo>
                  <a:pt x="3980836" y="1711050"/>
                  <a:pt x="3981494" y="1709283"/>
                  <a:pt x="3982810" y="1708222"/>
                </a:cubicBezTo>
                <a:cubicBezTo>
                  <a:pt x="3984126" y="1707162"/>
                  <a:pt x="3985592" y="1706632"/>
                  <a:pt x="3987207" y="1706632"/>
                </a:cubicBezTo>
                <a:close/>
                <a:moveTo>
                  <a:pt x="3520531" y="1706632"/>
                </a:moveTo>
                <a:lnTo>
                  <a:pt x="3529864" y="1706632"/>
                </a:lnTo>
                <a:cubicBezTo>
                  <a:pt x="3531777" y="1706632"/>
                  <a:pt x="3533452" y="1706808"/>
                  <a:pt x="3534888" y="1707162"/>
                </a:cubicBezTo>
                <a:cubicBezTo>
                  <a:pt x="3536324" y="1707515"/>
                  <a:pt x="3537580" y="1708075"/>
                  <a:pt x="3538657" y="1708841"/>
                </a:cubicBezTo>
                <a:cubicBezTo>
                  <a:pt x="3539733" y="1709607"/>
                  <a:pt x="3540631" y="1710579"/>
                  <a:pt x="3541348" y="1711757"/>
                </a:cubicBezTo>
                <a:cubicBezTo>
                  <a:pt x="3542066" y="1712935"/>
                  <a:pt x="3542695" y="1714320"/>
                  <a:pt x="3543233" y="1715911"/>
                </a:cubicBezTo>
                <a:lnTo>
                  <a:pt x="3575929" y="1798710"/>
                </a:lnTo>
                <a:lnTo>
                  <a:pt x="3576371" y="1798710"/>
                </a:lnTo>
                <a:lnTo>
                  <a:pt x="3610391" y="1716176"/>
                </a:lnTo>
                <a:cubicBezTo>
                  <a:pt x="3611050" y="1714408"/>
                  <a:pt x="3611768" y="1712906"/>
                  <a:pt x="3612546" y="1711669"/>
                </a:cubicBezTo>
                <a:cubicBezTo>
                  <a:pt x="3613324" y="1710432"/>
                  <a:pt x="3614178" y="1709445"/>
                  <a:pt x="3615105" y="1708708"/>
                </a:cubicBezTo>
                <a:cubicBezTo>
                  <a:pt x="3616032" y="1707972"/>
                  <a:pt x="3617066" y="1707442"/>
                  <a:pt x="3618203" y="1707118"/>
                </a:cubicBezTo>
                <a:cubicBezTo>
                  <a:pt x="3619338" y="1706794"/>
                  <a:pt x="3620655" y="1706632"/>
                  <a:pt x="3622152" y="1706632"/>
                </a:cubicBezTo>
                <a:lnTo>
                  <a:pt x="3631938" y="1706632"/>
                </a:lnTo>
                <a:cubicBezTo>
                  <a:pt x="3632836" y="1706632"/>
                  <a:pt x="3633689" y="1706765"/>
                  <a:pt x="3634497" y="1707029"/>
                </a:cubicBezTo>
                <a:cubicBezTo>
                  <a:pt x="3635304" y="1707295"/>
                  <a:pt x="3635993" y="1707707"/>
                  <a:pt x="3636562" y="1708267"/>
                </a:cubicBezTo>
                <a:cubicBezTo>
                  <a:pt x="3637131" y="1708827"/>
                  <a:pt x="3637594" y="1709534"/>
                  <a:pt x="3637953" y="1710388"/>
                </a:cubicBezTo>
                <a:cubicBezTo>
                  <a:pt x="3638312" y="1711242"/>
                  <a:pt x="3638492" y="1712287"/>
                  <a:pt x="3638492" y="1713525"/>
                </a:cubicBezTo>
                <a:lnTo>
                  <a:pt x="3638492" y="1818681"/>
                </a:lnTo>
                <a:cubicBezTo>
                  <a:pt x="3638492" y="1819153"/>
                  <a:pt x="3638371" y="1819564"/>
                  <a:pt x="3638128" y="1819918"/>
                </a:cubicBezTo>
                <a:cubicBezTo>
                  <a:pt x="3637885" y="1820272"/>
                  <a:pt x="3637461" y="1820551"/>
                  <a:pt x="3636854" y="1820758"/>
                </a:cubicBezTo>
                <a:cubicBezTo>
                  <a:pt x="3636247" y="1820964"/>
                  <a:pt x="3635473" y="1821141"/>
                  <a:pt x="3634533" y="1821287"/>
                </a:cubicBezTo>
                <a:cubicBezTo>
                  <a:pt x="3633592" y="1821435"/>
                  <a:pt x="3632364" y="1821508"/>
                  <a:pt x="3630847" y="1821508"/>
                </a:cubicBezTo>
                <a:cubicBezTo>
                  <a:pt x="3629452" y="1821508"/>
                  <a:pt x="3628253" y="1821435"/>
                  <a:pt x="3627252" y="1821287"/>
                </a:cubicBezTo>
                <a:cubicBezTo>
                  <a:pt x="3626251" y="1821141"/>
                  <a:pt x="3625462" y="1820964"/>
                  <a:pt x="3624885" y="1820758"/>
                </a:cubicBezTo>
                <a:cubicBezTo>
                  <a:pt x="3624308" y="1820551"/>
                  <a:pt x="3623900" y="1820272"/>
                  <a:pt x="3623657" y="1819918"/>
                </a:cubicBezTo>
                <a:cubicBezTo>
                  <a:pt x="3623414" y="1819564"/>
                  <a:pt x="3623293" y="1819153"/>
                  <a:pt x="3623293" y="1818681"/>
                </a:cubicBezTo>
                <a:lnTo>
                  <a:pt x="3623293" y="1719092"/>
                </a:lnTo>
                <a:lnTo>
                  <a:pt x="3623116" y="1719092"/>
                </a:lnTo>
                <a:lnTo>
                  <a:pt x="3582821" y="1819123"/>
                </a:lnTo>
                <a:cubicBezTo>
                  <a:pt x="3582644" y="1819535"/>
                  <a:pt x="3582394" y="1819889"/>
                  <a:pt x="3582070" y="1820183"/>
                </a:cubicBezTo>
                <a:cubicBezTo>
                  <a:pt x="3581746" y="1820477"/>
                  <a:pt x="3581275" y="1820728"/>
                  <a:pt x="3580656" y="1820935"/>
                </a:cubicBezTo>
                <a:cubicBezTo>
                  <a:pt x="3580037" y="1821141"/>
                  <a:pt x="3579301" y="1821287"/>
                  <a:pt x="3578447" y="1821376"/>
                </a:cubicBezTo>
                <a:cubicBezTo>
                  <a:pt x="3577593" y="1821464"/>
                  <a:pt x="3576576" y="1821508"/>
                  <a:pt x="3575399" y="1821508"/>
                </a:cubicBezTo>
                <a:cubicBezTo>
                  <a:pt x="3574161" y="1821508"/>
                  <a:pt x="3573101" y="1821451"/>
                  <a:pt x="3572217" y="1821332"/>
                </a:cubicBezTo>
                <a:cubicBezTo>
                  <a:pt x="3571334" y="1821214"/>
                  <a:pt x="3570597" y="1821053"/>
                  <a:pt x="3570008" y="1820846"/>
                </a:cubicBezTo>
                <a:cubicBezTo>
                  <a:pt x="3569419" y="1820639"/>
                  <a:pt x="3568962" y="1820389"/>
                  <a:pt x="3568638" y="1820095"/>
                </a:cubicBezTo>
                <a:cubicBezTo>
                  <a:pt x="3568314" y="1819801"/>
                  <a:pt x="3568093" y="1819476"/>
                  <a:pt x="3567976" y="1819123"/>
                </a:cubicBezTo>
                <a:lnTo>
                  <a:pt x="3529448" y="1719092"/>
                </a:lnTo>
                <a:lnTo>
                  <a:pt x="3529359" y="1719092"/>
                </a:lnTo>
                <a:lnTo>
                  <a:pt x="3529359" y="1818681"/>
                </a:lnTo>
                <a:cubicBezTo>
                  <a:pt x="3529359" y="1819153"/>
                  <a:pt x="3529239" y="1819564"/>
                  <a:pt x="3528996" y="1819918"/>
                </a:cubicBezTo>
                <a:cubicBezTo>
                  <a:pt x="3528753" y="1820272"/>
                  <a:pt x="3528328" y="1820551"/>
                  <a:pt x="3527721" y="1820758"/>
                </a:cubicBezTo>
                <a:cubicBezTo>
                  <a:pt x="3527114" y="1820964"/>
                  <a:pt x="3526325" y="1821141"/>
                  <a:pt x="3525354" y="1821287"/>
                </a:cubicBezTo>
                <a:cubicBezTo>
                  <a:pt x="3524384" y="1821435"/>
                  <a:pt x="3523140" y="1821508"/>
                  <a:pt x="3521624" y="1821508"/>
                </a:cubicBezTo>
                <a:cubicBezTo>
                  <a:pt x="3520167" y="1821508"/>
                  <a:pt x="3518954" y="1821435"/>
                  <a:pt x="3517983" y="1821287"/>
                </a:cubicBezTo>
                <a:cubicBezTo>
                  <a:pt x="3517012" y="1821141"/>
                  <a:pt x="3516239" y="1820964"/>
                  <a:pt x="3515662" y="1820758"/>
                </a:cubicBezTo>
                <a:cubicBezTo>
                  <a:pt x="3515086" y="1820551"/>
                  <a:pt x="3514691" y="1820272"/>
                  <a:pt x="3514479" y="1819918"/>
                </a:cubicBezTo>
                <a:cubicBezTo>
                  <a:pt x="3514266" y="1819564"/>
                  <a:pt x="3514161" y="1819153"/>
                  <a:pt x="3514161" y="1818681"/>
                </a:cubicBezTo>
                <a:lnTo>
                  <a:pt x="3514161" y="1713525"/>
                </a:lnTo>
                <a:cubicBezTo>
                  <a:pt x="3514161" y="1711050"/>
                  <a:pt x="3514819" y="1709283"/>
                  <a:pt x="3516134" y="1708222"/>
                </a:cubicBezTo>
                <a:cubicBezTo>
                  <a:pt x="3517450" y="1707162"/>
                  <a:pt x="3518915" y="1706632"/>
                  <a:pt x="3520531" y="1706632"/>
                </a:cubicBezTo>
                <a:close/>
                <a:moveTo>
                  <a:pt x="3044282" y="1706632"/>
                </a:moveTo>
                <a:lnTo>
                  <a:pt x="3053612" y="1706632"/>
                </a:lnTo>
                <a:cubicBezTo>
                  <a:pt x="3055527" y="1706632"/>
                  <a:pt x="3057200" y="1706808"/>
                  <a:pt x="3058637" y="1707162"/>
                </a:cubicBezTo>
                <a:cubicBezTo>
                  <a:pt x="3060074" y="1707515"/>
                  <a:pt x="3061329" y="1708075"/>
                  <a:pt x="3062405" y="1708841"/>
                </a:cubicBezTo>
                <a:cubicBezTo>
                  <a:pt x="3063482" y="1709607"/>
                  <a:pt x="3064380" y="1710579"/>
                  <a:pt x="3065098" y="1711757"/>
                </a:cubicBezTo>
                <a:cubicBezTo>
                  <a:pt x="3065815" y="1712935"/>
                  <a:pt x="3066444" y="1714320"/>
                  <a:pt x="3066982" y="1715911"/>
                </a:cubicBezTo>
                <a:lnTo>
                  <a:pt x="3099677" y="1798710"/>
                </a:lnTo>
                <a:lnTo>
                  <a:pt x="3100120" y="1798710"/>
                </a:lnTo>
                <a:lnTo>
                  <a:pt x="3134139" y="1716176"/>
                </a:lnTo>
                <a:cubicBezTo>
                  <a:pt x="3134797" y="1714408"/>
                  <a:pt x="3135516" y="1712906"/>
                  <a:pt x="3136294" y="1711669"/>
                </a:cubicBezTo>
                <a:cubicBezTo>
                  <a:pt x="3137073" y="1710432"/>
                  <a:pt x="3137925" y="1709445"/>
                  <a:pt x="3138853" y="1708708"/>
                </a:cubicBezTo>
                <a:cubicBezTo>
                  <a:pt x="3139782" y="1707972"/>
                  <a:pt x="3140814" y="1707442"/>
                  <a:pt x="3141950" y="1707118"/>
                </a:cubicBezTo>
                <a:cubicBezTo>
                  <a:pt x="3143088" y="1706794"/>
                  <a:pt x="3144404" y="1706632"/>
                  <a:pt x="3145901" y="1706632"/>
                </a:cubicBezTo>
                <a:lnTo>
                  <a:pt x="3155686" y="1706632"/>
                </a:lnTo>
                <a:cubicBezTo>
                  <a:pt x="3156585" y="1706632"/>
                  <a:pt x="3157438" y="1706765"/>
                  <a:pt x="3158245" y="1707029"/>
                </a:cubicBezTo>
                <a:cubicBezTo>
                  <a:pt x="3159052" y="1707295"/>
                  <a:pt x="3159741" y="1707707"/>
                  <a:pt x="3160309" y="1708267"/>
                </a:cubicBezTo>
                <a:cubicBezTo>
                  <a:pt x="3160877" y="1708827"/>
                  <a:pt x="3161342" y="1709534"/>
                  <a:pt x="3161702" y="1710388"/>
                </a:cubicBezTo>
                <a:cubicBezTo>
                  <a:pt x="3162059" y="1711242"/>
                  <a:pt x="3162239" y="1712287"/>
                  <a:pt x="3162239" y="1713525"/>
                </a:cubicBezTo>
                <a:lnTo>
                  <a:pt x="3162239" y="1818681"/>
                </a:lnTo>
                <a:cubicBezTo>
                  <a:pt x="3162239" y="1819153"/>
                  <a:pt x="3162120" y="1819564"/>
                  <a:pt x="3161876" y="1819918"/>
                </a:cubicBezTo>
                <a:cubicBezTo>
                  <a:pt x="3161634" y="1820272"/>
                  <a:pt x="3161208" y="1820551"/>
                  <a:pt x="3160601" y="1820758"/>
                </a:cubicBezTo>
                <a:cubicBezTo>
                  <a:pt x="3159995" y="1820964"/>
                  <a:pt x="3159221" y="1821141"/>
                  <a:pt x="3158280" y="1821287"/>
                </a:cubicBezTo>
                <a:cubicBezTo>
                  <a:pt x="3157341" y="1821435"/>
                  <a:pt x="3156111" y="1821508"/>
                  <a:pt x="3154595" y="1821508"/>
                </a:cubicBezTo>
                <a:cubicBezTo>
                  <a:pt x="3153199" y="1821508"/>
                  <a:pt x="3152001" y="1821435"/>
                  <a:pt x="3151000" y="1821287"/>
                </a:cubicBezTo>
                <a:cubicBezTo>
                  <a:pt x="3149999" y="1821141"/>
                  <a:pt x="3149211" y="1820964"/>
                  <a:pt x="3148634" y="1820758"/>
                </a:cubicBezTo>
                <a:cubicBezTo>
                  <a:pt x="3148057" y="1820551"/>
                  <a:pt x="3147647" y="1820272"/>
                  <a:pt x="3147405" y="1819918"/>
                </a:cubicBezTo>
                <a:cubicBezTo>
                  <a:pt x="3147163" y="1819564"/>
                  <a:pt x="3147042" y="1819153"/>
                  <a:pt x="3147042" y="1818681"/>
                </a:cubicBezTo>
                <a:lnTo>
                  <a:pt x="3147042" y="1719092"/>
                </a:lnTo>
                <a:lnTo>
                  <a:pt x="3146865" y="1719092"/>
                </a:lnTo>
                <a:lnTo>
                  <a:pt x="3106571" y="1819123"/>
                </a:lnTo>
                <a:cubicBezTo>
                  <a:pt x="3106394" y="1819535"/>
                  <a:pt x="3106143" y="1819889"/>
                  <a:pt x="3105820" y="1820183"/>
                </a:cubicBezTo>
                <a:cubicBezTo>
                  <a:pt x="3105495" y="1820477"/>
                  <a:pt x="3105024" y="1820728"/>
                  <a:pt x="3104405" y="1820935"/>
                </a:cubicBezTo>
                <a:cubicBezTo>
                  <a:pt x="3103785" y="1821141"/>
                  <a:pt x="3103051" y="1821287"/>
                  <a:pt x="3102198" y="1821376"/>
                </a:cubicBezTo>
                <a:cubicBezTo>
                  <a:pt x="3101341" y="1821464"/>
                  <a:pt x="3100325" y="1821508"/>
                  <a:pt x="3099147" y="1821508"/>
                </a:cubicBezTo>
                <a:cubicBezTo>
                  <a:pt x="3097910" y="1821508"/>
                  <a:pt x="3096849" y="1821451"/>
                  <a:pt x="3095966" y="1821332"/>
                </a:cubicBezTo>
                <a:cubicBezTo>
                  <a:pt x="3095083" y="1821214"/>
                  <a:pt x="3094345" y="1821053"/>
                  <a:pt x="3093757" y="1820846"/>
                </a:cubicBezTo>
                <a:cubicBezTo>
                  <a:pt x="3093168" y="1820639"/>
                  <a:pt x="3092712" y="1820389"/>
                  <a:pt x="3092389" y="1820095"/>
                </a:cubicBezTo>
                <a:cubicBezTo>
                  <a:pt x="3092064" y="1819801"/>
                  <a:pt x="3091842" y="1819476"/>
                  <a:pt x="3091725" y="1819123"/>
                </a:cubicBezTo>
                <a:lnTo>
                  <a:pt x="3053198" y="1719092"/>
                </a:lnTo>
                <a:lnTo>
                  <a:pt x="3053109" y="1719092"/>
                </a:lnTo>
                <a:lnTo>
                  <a:pt x="3053109" y="1818681"/>
                </a:lnTo>
                <a:cubicBezTo>
                  <a:pt x="3053109" y="1819153"/>
                  <a:pt x="3052989" y="1819564"/>
                  <a:pt x="3052745" y="1819918"/>
                </a:cubicBezTo>
                <a:cubicBezTo>
                  <a:pt x="3052502" y="1820272"/>
                  <a:pt x="3052078" y="1820551"/>
                  <a:pt x="3051470" y="1820758"/>
                </a:cubicBezTo>
                <a:cubicBezTo>
                  <a:pt x="3050864" y="1820964"/>
                  <a:pt x="3050076" y="1821141"/>
                  <a:pt x="3049105" y="1821287"/>
                </a:cubicBezTo>
                <a:cubicBezTo>
                  <a:pt x="3048134" y="1821435"/>
                  <a:pt x="3046890" y="1821508"/>
                  <a:pt x="3045372" y="1821508"/>
                </a:cubicBezTo>
                <a:cubicBezTo>
                  <a:pt x="3043917" y="1821508"/>
                  <a:pt x="3042703" y="1821435"/>
                  <a:pt x="3041732" y="1821287"/>
                </a:cubicBezTo>
                <a:cubicBezTo>
                  <a:pt x="3040761" y="1821141"/>
                  <a:pt x="3039988" y="1820964"/>
                  <a:pt x="3039411" y="1820758"/>
                </a:cubicBezTo>
                <a:cubicBezTo>
                  <a:pt x="3038835" y="1820551"/>
                  <a:pt x="3038438" y="1820272"/>
                  <a:pt x="3038227" y="1819918"/>
                </a:cubicBezTo>
                <a:cubicBezTo>
                  <a:pt x="3038016" y="1819564"/>
                  <a:pt x="3037910" y="1819153"/>
                  <a:pt x="3037910" y="1818681"/>
                </a:cubicBezTo>
                <a:lnTo>
                  <a:pt x="3037910" y="1713525"/>
                </a:lnTo>
                <a:cubicBezTo>
                  <a:pt x="3037910" y="1711050"/>
                  <a:pt x="3038567" y="1709283"/>
                  <a:pt x="3039883" y="1708222"/>
                </a:cubicBezTo>
                <a:cubicBezTo>
                  <a:pt x="3041199" y="1707162"/>
                  <a:pt x="3042666" y="1706632"/>
                  <a:pt x="3044282" y="1706632"/>
                </a:cubicBezTo>
                <a:close/>
                <a:moveTo>
                  <a:pt x="2577557" y="1706632"/>
                </a:moveTo>
                <a:lnTo>
                  <a:pt x="2586890" y="1706632"/>
                </a:lnTo>
                <a:cubicBezTo>
                  <a:pt x="2588804" y="1706632"/>
                  <a:pt x="2590479" y="1706808"/>
                  <a:pt x="2591915" y="1707162"/>
                </a:cubicBezTo>
                <a:cubicBezTo>
                  <a:pt x="2593351" y="1707515"/>
                  <a:pt x="2594608" y="1708075"/>
                  <a:pt x="2595684" y="1708841"/>
                </a:cubicBezTo>
                <a:cubicBezTo>
                  <a:pt x="2596761" y="1709607"/>
                  <a:pt x="2597658" y="1710579"/>
                  <a:pt x="2598376" y="1711757"/>
                </a:cubicBezTo>
                <a:cubicBezTo>
                  <a:pt x="2599094" y="1712935"/>
                  <a:pt x="2599722" y="1714320"/>
                  <a:pt x="2600261" y="1715911"/>
                </a:cubicBezTo>
                <a:lnTo>
                  <a:pt x="2632960" y="1798710"/>
                </a:lnTo>
                <a:lnTo>
                  <a:pt x="2633401" y="1798710"/>
                </a:lnTo>
                <a:lnTo>
                  <a:pt x="2667424" y="1716176"/>
                </a:lnTo>
                <a:cubicBezTo>
                  <a:pt x="2668082" y="1714408"/>
                  <a:pt x="2668799" y="1712906"/>
                  <a:pt x="2669578" y="1711669"/>
                </a:cubicBezTo>
                <a:cubicBezTo>
                  <a:pt x="2670356" y="1710432"/>
                  <a:pt x="2671210" y="1709445"/>
                  <a:pt x="2672138" y="1708708"/>
                </a:cubicBezTo>
                <a:cubicBezTo>
                  <a:pt x="2673065" y="1707972"/>
                  <a:pt x="2674097" y="1707442"/>
                  <a:pt x="2675234" y="1707118"/>
                </a:cubicBezTo>
                <a:cubicBezTo>
                  <a:pt x="2676371" y="1706794"/>
                  <a:pt x="2677687" y="1706632"/>
                  <a:pt x="2679184" y="1706632"/>
                </a:cubicBezTo>
                <a:lnTo>
                  <a:pt x="2688969" y="1706632"/>
                </a:lnTo>
                <a:cubicBezTo>
                  <a:pt x="2689868" y="1706632"/>
                  <a:pt x="2690721" y="1706765"/>
                  <a:pt x="2691529" y="1707029"/>
                </a:cubicBezTo>
                <a:cubicBezTo>
                  <a:pt x="2692336" y="1707295"/>
                  <a:pt x="2693024" y="1707707"/>
                  <a:pt x="2693594" y="1708267"/>
                </a:cubicBezTo>
                <a:cubicBezTo>
                  <a:pt x="2694162" y="1708827"/>
                  <a:pt x="2694626" y="1709534"/>
                  <a:pt x="2694986" y="1710388"/>
                </a:cubicBezTo>
                <a:cubicBezTo>
                  <a:pt x="2695344" y="1711242"/>
                  <a:pt x="2695524" y="1712287"/>
                  <a:pt x="2695524" y="1713525"/>
                </a:cubicBezTo>
                <a:lnTo>
                  <a:pt x="2695524" y="1818681"/>
                </a:lnTo>
                <a:cubicBezTo>
                  <a:pt x="2695524" y="1819153"/>
                  <a:pt x="2695403" y="1819564"/>
                  <a:pt x="2695160" y="1819918"/>
                </a:cubicBezTo>
                <a:cubicBezTo>
                  <a:pt x="2694918" y="1820272"/>
                  <a:pt x="2694492" y="1820551"/>
                  <a:pt x="2693886" y="1820758"/>
                </a:cubicBezTo>
                <a:cubicBezTo>
                  <a:pt x="2693279" y="1820964"/>
                  <a:pt x="2692505" y="1821141"/>
                  <a:pt x="2691564" y="1821287"/>
                </a:cubicBezTo>
                <a:cubicBezTo>
                  <a:pt x="2690624" y="1821435"/>
                  <a:pt x="2689396" y="1821508"/>
                  <a:pt x="2687878" y="1821508"/>
                </a:cubicBezTo>
                <a:cubicBezTo>
                  <a:pt x="2686483" y="1821508"/>
                  <a:pt x="2685285" y="1821435"/>
                  <a:pt x="2684284" y="1821287"/>
                </a:cubicBezTo>
                <a:cubicBezTo>
                  <a:pt x="2683283" y="1821141"/>
                  <a:pt x="2682494" y="1820964"/>
                  <a:pt x="2681918" y="1820758"/>
                </a:cubicBezTo>
                <a:cubicBezTo>
                  <a:pt x="2681340" y="1820551"/>
                  <a:pt x="2680931" y="1820272"/>
                  <a:pt x="2680688" y="1819918"/>
                </a:cubicBezTo>
                <a:cubicBezTo>
                  <a:pt x="2680446" y="1819564"/>
                  <a:pt x="2680324" y="1819153"/>
                  <a:pt x="2680324" y="1818681"/>
                </a:cubicBezTo>
                <a:lnTo>
                  <a:pt x="2680324" y="1719092"/>
                </a:lnTo>
                <a:lnTo>
                  <a:pt x="2680148" y="1719092"/>
                </a:lnTo>
                <a:lnTo>
                  <a:pt x="2639852" y="1819123"/>
                </a:lnTo>
                <a:cubicBezTo>
                  <a:pt x="2639676" y="1819535"/>
                  <a:pt x="2639426" y="1819889"/>
                  <a:pt x="2639101" y="1820183"/>
                </a:cubicBezTo>
                <a:cubicBezTo>
                  <a:pt x="2638776" y="1820477"/>
                  <a:pt x="2638306" y="1820728"/>
                  <a:pt x="2637687" y="1820935"/>
                </a:cubicBezTo>
                <a:cubicBezTo>
                  <a:pt x="2637068" y="1821141"/>
                  <a:pt x="2636331" y="1821287"/>
                  <a:pt x="2635478" y="1821376"/>
                </a:cubicBezTo>
                <a:cubicBezTo>
                  <a:pt x="2634623" y="1821464"/>
                  <a:pt x="2633607" y="1821508"/>
                  <a:pt x="2632430" y="1821508"/>
                </a:cubicBezTo>
                <a:cubicBezTo>
                  <a:pt x="2631192" y="1821508"/>
                  <a:pt x="2630131" y="1821451"/>
                  <a:pt x="2629247" y="1821332"/>
                </a:cubicBezTo>
                <a:cubicBezTo>
                  <a:pt x="2628365" y="1821214"/>
                  <a:pt x="2627627" y="1821053"/>
                  <a:pt x="2627038" y="1820846"/>
                </a:cubicBezTo>
                <a:cubicBezTo>
                  <a:pt x="2626450" y="1820639"/>
                  <a:pt x="2625992" y="1820389"/>
                  <a:pt x="2625669" y="1820095"/>
                </a:cubicBezTo>
                <a:cubicBezTo>
                  <a:pt x="2625345" y="1819801"/>
                  <a:pt x="2625124" y="1819476"/>
                  <a:pt x="2625005" y="1819123"/>
                </a:cubicBezTo>
                <a:lnTo>
                  <a:pt x="2586475" y="1719092"/>
                </a:lnTo>
                <a:lnTo>
                  <a:pt x="2586386" y="1719092"/>
                </a:lnTo>
                <a:lnTo>
                  <a:pt x="2586386" y="1818681"/>
                </a:lnTo>
                <a:cubicBezTo>
                  <a:pt x="2586386" y="1819153"/>
                  <a:pt x="2586265" y="1819564"/>
                  <a:pt x="2586023" y="1819918"/>
                </a:cubicBezTo>
                <a:cubicBezTo>
                  <a:pt x="2585780" y="1820272"/>
                  <a:pt x="2585355" y="1820551"/>
                  <a:pt x="2584748" y="1820758"/>
                </a:cubicBezTo>
                <a:cubicBezTo>
                  <a:pt x="2584140" y="1820964"/>
                  <a:pt x="2583353" y="1821141"/>
                  <a:pt x="2582381" y="1821287"/>
                </a:cubicBezTo>
                <a:cubicBezTo>
                  <a:pt x="2581410" y="1821435"/>
                  <a:pt x="2580167" y="1821508"/>
                  <a:pt x="2578650" y="1821508"/>
                </a:cubicBezTo>
                <a:cubicBezTo>
                  <a:pt x="2577194" y="1821508"/>
                  <a:pt x="2575980" y="1821435"/>
                  <a:pt x="2575009" y="1821287"/>
                </a:cubicBezTo>
                <a:cubicBezTo>
                  <a:pt x="2574039" y="1821141"/>
                  <a:pt x="2573266" y="1820964"/>
                  <a:pt x="2572688" y="1820758"/>
                </a:cubicBezTo>
                <a:cubicBezTo>
                  <a:pt x="2572111" y="1820551"/>
                  <a:pt x="2571717" y="1820272"/>
                  <a:pt x="2571506" y="1819918"/>
                </a:cubicBezTo>
                <a:cubicBezTo>
                  <a:pt x="2571293" y="1819564"/>
                  <a:pt x="2571186" y="1819153"/>
                  <a:pt x="2571186" y="1818681"/>
                </a:cubicBezTo>
                <a:lnTo>
                  <a:pt x="2571186" y="1713525"/>
                </a:lnTo>
                <a:cubicBezTo>
                  <a:pt x="2571186" y="1711050"/>
                  <a:pt x="2571845" y="1709283"/>
                  <a:pt x="2573160" y="1708222"/>
                </a:cubicBezTo>
                <a:cubicBezTo>
                  <a:pt x="2574477" y="1707162"/>
                  <a:pt x="2575942" y="1706632"/>
                  <a:pt x="2577557" y="1706632"/>
                </a:cubicBezTo>
                <a:close/>
                <a:moveTo>
                  <a:pt x="2101304" y="1706632"/>
                </a:moveTo>
                <a:lnTo>
                  <a:pt x="2110636" y="1706632"/>
                </a:lnTo>
                <a:cubicBezTo>
                  <a:pt x="2112551" y="1706632"/>
                  <a:pt x="2114226" y="1706808"/>
                  <a:pt x="2115662" y="1707162"/>
                </a:cubicBezTo>
                <a:cubicBezTo>
                  <a:pt x="2117098" y="1707515"/>
                  <a:pt x="2118354" y="1708075"/>
                  <a:pt x="2119430" y="1708841"/>
                </a:cubicBezTo>
                <a:cubicBezTo>
                  <a:pt x="2120505" y="1709607"/>
                  <a:pt x="2121403" y="1710579"/>
                  <a:pt x="2122121" y="1711757"/>
                </a:cubicBezTo>
                <a:cubicBezTo>
                  <a:pt x="2122838" y="1712935"/>
                  <a:pt x="2123468" y="1714320"/>
                  <a:pt x="2124005" y="1715911"/>
                </a:cubicBezTo>
                <a:lnTo>
                  <a:pt x="2156700" y="1798710"/>
                </a:lnTo>
                <a:lnTo>
                  <a:pt x="2157143" y="1798710"/>
                </a:lnTo>
                <a:lnTo>
                  <a:pt x="2191163" y="1716176"/>
                </a:lnTo>
                <a:cubicBezTo>
                  <a:pt x="2191821" y="1714408"/>
                  <a:pt x="2192540" y="1712906"/>
                  <a:pt x="2193317" y="1711669"/>
                </a:cubicBezTo>
                <a:cubicBezTo>
                  <a:pt x="2194096" y="1710432"/>
                  <a:pt x="2194949" y="1709445"/>
                  <a:pt x="2195877" y="1708708"/>
                </a:cubicBezTo>
                <a:cubicBezTo>
                  <a:pt x="2196805" y="1707972"/>
                  <a:pt x="2197836" y="1707442"/>
                  <a:pt x="2198974" y="1707118"/>
                </a:cubicBezTo>
                <a:cubicBezTo>
                  <a:pt x="2200111" y="1706794"/>
                  <a:pt x="2201428" y="1706632"/>
                  <a:pt x="2202925" y="1706632"/>
                </a:cubicBezTo>
                <a:lnTo>
                  <a:pt x="2212712" y="1706632"/>
                </a:lnTo>
                <a:cubicBezTo>
                  <a:pt x="2213610" y="1706632"/>
                  <a:pt x="2214464" y="1706765"/>
                  <a:pt x="2215272" y="1707029"/>
                </a:cubicBezTo>
                <a:cubicBezTo>
                  <a:pt x="2216079" y="1707295"/>
                  <a:pt x="2216768" y="1707707"/>
                  <a:pt x="2217336" y="1708267"/>
                </a:cubicBezTo>
                <a:cubicBezTo>
                  <a:pt x="2217905" y="1708827"/>
                  <a:pt x="2218368" y="1709534"/>
                  <a:pt x="2218728" y="1710388"/>
                </a:cubicBezTo>
                <a:cubicBezTo>
                  <a:pt x="2219087" y="1711242"/>
                  <a:pt x="2219267" y="1712287"/>
                  <a:pt x="2219267" y="1713525"/>
                </a:cubicBezTo>
                <a:lnTo>
                  <a:pt x="2219267" y="1818681"/>
                </a:lnTo>
                <a:cubicBezTo>
                  <a:pt x="2219267" y="1819153"/>
                  <a:pt x="2219145" y="1819564"/>
                  <a:pt x="2218902" y="1819918"/>
                </a:cubicBezTo>
                <a:cubicBezTo>
                  <a:pt x="2218660" y="1820272"/>
                  <a:pt x="2218236" y="1820551"/>
                  <a:pt x="2217629" y="1820758"/>
                </a:cubicBezTo>
                <a:cubicBezTo>
                  <a:pt x="2217021" y="1820964"/>
                  <a:pt x="2216247" y="1821141"/>
                  <a:pt x="2215307" y="1821287"/>
                </a:cubicBezTo>
                <a:cubicBezTo>
                  <a:pt x="2214367" y="1821435"/>
                  <a:pt x="2213137" y="1821508"/>
                  <a:pt x="2211622" y="1821508"/>
                </a:cubicBezTo>
                <a:cubicBezTo>
                  <a:pt x="2210225" y="1821508"/>
                  <a:pt x="2209027" y="1821435"/>
                  <a:pt x="2208025" y="1821287"/>
                </a:cubicBezTo>
                <a:cubicBezTo>
                  <a:pt x="2207023" y="1821141"/>
                  <a:pt x="2206235" y="1820964"/>
                  <a:pt x="2205658" y="1820758"/>
                </a:cubicBezTo>
                <a:cubicBezTo>
                  <a:pt x="2205082" y="1820551"/>
                  <a:pt x="2204672" y="1820272"/>
                  <a:pt x="2204429" y="1819918"/>
                </a:cubicBezTo>
                <a:cubicBezTo>
                  <a:pt x="2204186" y="1819564"/>
                  <a:pt x="2204065" y="1819153"/>
                  <a:pt x="2204065" y="1818681"/>
                </a:cubicBezTo>
                <a:lnTo>
                  <a:pt x="2204065" y="1719092"/>
                </a:lnTo>
                <a:lnTo>
                  <a:pt x="2203889" y="1719092"/>
                </a:lnTo>
                <a:lnTo>
                  <a:pt x="2163593" y="1819123"/>
                </a:lnTo>
                <a:cubicBezTo>
                  <a:pt x="2163417" y="1819535"/>
                  <a:pt x="2163165" y="1819889"/>
                  <a:pt x="2162843" y="1820183"/>
                </a:cubicBezTo>
                <a:cubicBezTo>
                  <a:pt x="2162518" y="1820477"/>
                  <a:pt x="2162047" y="1820728"/>
                  <a:pt x="2161428" y="1820935"/>
                </a:cubicBezTo>
                <a:cubicBezTo>
                  <a:pt x="2160810" y="1821141"/>
                  <a:pt x="2160074" y="1821287"/>
                  <a:pt x="2159219" y="1821376"/>
                </a:cubicBezTo>
                <a:cubicBezTo>
                  <a:pt x="2158365" y="1821464"/>
                  <a:pt x="2157349" y="1821508"/>
                  <a:pt x="2156170" y="1821508"/>
                </a:cubicBezTo>
                <a:cubicBezTo>
                  <a:pt x="2154934" y="1821508"/>
                  <a:pt x="2153874" y="1821451"/>
                  <a:pt x="2152990" y="1821332"/>
                </a:cubicBezTo>
                <a:cubicBezTo>
                  <a:pt x="2152106" y="1821214"/>
                  <a:pt x="2151369" y="1821053"/>
                  <a:pt x="2150782" y="1820846"/>
                </a:cubicBezTo>
                <a:cubicBezTo>
                  <a:pt x="2150192" y="1820639"/>
                  <a:pt x="2149735" y="1820389"/>
                  <a:pt x="2149412" y="1820095"/>
                </a:cubicBezTo>
                <a:cubicBezTo>
                  <a:pt x="2149087" y="1819801"/>
                  <a:pt x="2148867" y="1819476"/>
                  <a:pt x="2148748" y="1819123"/>
                </a:cubicBezTo>
                <a:lnTo>
                  <a:pt x="2110220" y="1719092"/>
                </a:lnTo>
                <a:lnTo>
                  <a:pt x="2110132" y="1719092"/>
                </a:lnTo>
                <a:lnTo>
                  <a:pt x="2110132" y="1818681"/>
                </a:lnTo>
                <a:cubicBezTo>
                  <a:pt x="2110132" y="1819153"/>
                  <a:pt x="2110011" y="1819564"/>
                  <a:pt x="2109768" y="1819918"/>
                </a:cubicBezTo>
                <a:cubicBezTo>
                  <a:pt x="2109526" y="1820272"/>
                  <a:pt x="2109101" y="1820551"/>
                  <a:pt x="2108494" y="1820758"/>
                </a:cubicBezTo>
                <a:cubicBezTo>
                  <a:pt x="2107887" y="1820964"/>
                  <a:pt x="2107098" y="1821141"/>
                  <a:pt x="2106128" y="1821287"/>
                </a:cubicBezTo>
                <a:cubicBezTo>
                  <a:pt x="2105157" y="1821435"/>
                  <a:pt x="2103913" y="1821508"/>
                  <a:pt x="2102397" y="1821508"/>
                </a:cubicBezTo>
                <a:cubicBezTo>
                  <a:pt x="2100940" y="1821508"/>
                  <a:pt x="2099727" y="1821435"/>
                  <a:pt x="2098757" y="1821287"/>
                </a:cubicBezTo>
                <a:cubicBezTo>
                  <a:pt x="2097785" y="1821141"/>
                  <a:pt x="2097013" y="1820964"/>
                  <a:pt x="2096435" y="1820758"/>
                </a:cubicBezTo>
                <a:cubicBezTo>
                  <a:pt x="2095859" y="1820551"/>
                  <a:pt x="2095465" y="1820272"/>
                  <a:pt x="2095253" y="1819918"/>
                </a:cubicBezTo>
                <a:cubicBezTo>
                  <a:pt x="2095040" y="1819564"/>
                  <a:pt x="2094934" y="1819153"/>
                  <a:pt x="2094934" y="1818681"/>
                </a:cubicBezTo>
                <a:lnTo>
                  <a:pt x="2094934" y="1713525"/>
                </a:lnTo>
                <a:cubicBezTo>
                  <a:pt x="2094934" y="1711050"/>
                  <a:pt x="2095591" y="1709283"/>
                  <a:pt x="2096907" y="1708222"/>
                </a:cubicBezTo>
                <a:cubicBezTo>
                  <a:pt x="2098223" y="1707162"/>
                  <a:pt x="2099689" y="1706632"/>
                  <a:pt x="2101304" y="1706632"/>
                </a:cubicBezTo>
                <a:close/>
                <a:moveTo>
                  <a:pt x="1634574" y="1706632"/>
                </a:moveTo>
                <a:lnTo>
                  <a:pt x="1643907" y="1706632"/>
                </a:lnTo>
                <a:cubicBezTo>
                  <a:pt x="1645821" y="1706632"/>
                  <a:pt x="1647509" y="1706808"/>
                  <a:pt x="1648945" y="1707162"/>
                </a:cubicBezTo>
                <a:cubicBezTo>
                  <a:pt x="1650381" y="1707515"/>
                  <a:pt x="1651637" y="1708075"/>
                  <a:pt x="1652713" y="1708841"/>
                </a:cubicBezTo>
                <a:cubicBezTo>
                  <a:pt x="1653791" y="1709607"/>
                  <a:pt x="1654687" y="1710579"/>
                  <a:pt x="1655405" y="1711757"/>
                </a:cubicBezTo>
                <a:cubicBezTo>
                  <a:pt x="1656124" y="1712935"/>
                  <a:pt x="1656751" y="1714320"/>
                  <a:pt x="1657290" y="1715911"/>
                </a:cubicBezTo>
                <a:lnTo>
                  <a:pt x="1689984" y="1798710"/>
                </a:lnTo>
                <a:lnTo>
                  <a:pt x="1690426" y="1798710"/>
                </a:lnTo>
                <a:lnTo>
                  <a:pt x="1724446" y="1716176"/>
                </a:lnTo>
                <a:cubicBezTo>
                  <a:pt x="1725104" y="1714408"/>
                  <a:pt x="1725822" y="1712906"/>
                  <a:pt x="1726601" y="1711669"/>
                </a:cubicBezTo>
                <a:cubicBezTo>
                  <a:pt x="1727379" y="1710432"/>
                  <a:pt x="1728232" y="1709445"/>
                  <a:pt x="1729160" y="1708708"/>
                </a:cubicBezTo>
                <a:cubicBezTo>
                  <a:pt x="1730088" y="1707972"/>
                  <a:pt x="1731120" y="1707442"/>
                  <a:pt x="1732256" y="1707118"/>
                </a:cubicBezTo>
                <a:cubicBezTo>
                  <a:pt x="1733394" y="1706794"/>
                  <a:pt x="1734710" y="1706632"/>
                  <a:pt x="1736207" y="1706632"/>
                </a:cubicBezTo>
                <a:lnTo>
                  <a:pt x="1745992" y="1706632"/>
                </a:lnTo>
                <a:cubicBezTo>
                  <a:pt x="1746891" y="1706632"/>
                  <a:pt x="1747744" y="1706765"/>
                  <a:pt x="1748551" y="1707029"/>
                </a:cubicBezTo>
                <a:cubicBezTo>
                  <a:pt x="1749359" y="1707295"/>
                  <a:pt x="1750048" y="1707707"/>
                  <a:pt x="1750616" y="1708267"/>
                </a:cubicBezTo>
                <a:cubicBezTo>
                  <a:pt x="1751185" y="1708827"/>
                  <a:pt x="1751649" y="1709534"/>
                  <a:pt x="1752008" y="1710388"/>
                </a:cubicBezTo>
                <a:cubicBezTo>
                  <a:pt x="1752367" y="1711242"/>
                  <a:pt x="1752546" y="1712287"/>
                  <a:pt x="1752546" y="1713525"/>
                </a:cubicBezTo>
                <a:lnTo>
                  <a:pt x="1752546" y="1818681"/>
                </a:lnTo>
                <a:cubicBezTo>
                  <a:pt x="1752546" y="1819153"/>
                  <a:pt x="1752426" y="1819564"/>
                  <a:pt x="1752183" y="1819918"/>
                </a:cubicBezTo>
                <a:cubicBezTo>
                  <a:pt x="1751940" y="1820272"/>
                  <a:pt x="1751515" y="1820551"/>
                  <a:pt x="1750908" y="1820758"/>
                </a:cubicBezTo>
                <a:cubicBezTo>
                  <a:pt x="1750301" y="1820964"/>
                  <a:pt x="1749528" y="1821141"/>
                  <a:pt x="1748587" y="1821287"/>
                </a:cubicBezTo>
                <a:cubicBezTo>
                  <a:pt x="1747647" y="1821435"/>
                  <a:pt x="1746418" y="1821508"/>
                  <a:pt x="1744901" y="1821508"/>
                </a:cubicBezTo>
                <a:cubicBezTo>
                  <a:pt x="1743506" y="1821508"/>
                  <a:pt x="1742307" y="1821435"/>
                  <a:pt x="1741307" y="1821287"/>
                </a:cubicBezTo>
                <a:cubicBezTo>
                  <a:pt x="1740306" y="1821141"/>
                  <a:pt x="1739517" y="1820964"/>
                  <a:pt x="1738940" y="1820758"/>
                </a:cubicBezTo>
                <a:cubicBezTo>
                  <a:pt x="1738363" y="1820551"/>
                  <a:pt x="1737953" y="1820272"/>
                  <a:pt x="1737712" y="1819918"/>
                </a:cubicBezTo>
                <a:cubicBezTo>
                  <a:pt x="1737469" y="1819564"/>
                  <a:pt x="1737348" y="1819153"/>
                  <a:pt x="1737348" y="1818681"/>
                </a:cubicBezTo>
                <a:lnTo>
                  <a:pt x="1737348" y="1719092"/>
                </a:lnTo>
                <a:lnTo>
                  <a:pt x="1737171" y="1719092"/>
                </a:lnTo>
                <a:lnTo>
                  <a:pt x="1696876" y="1819123"/>
                </a:lnTo>
                <a:cubicBezTo>
                  <a:pt x="1696700" y="1819535"/>
                  <a:pt x="1696450" y="1819889"/>
                  <a:pt x="1696126" y="1820183"/>
                </a:cubicBezTo>
                <a:cubicBezTo>
                  <a:pt x="1695802" y="1820477"/>
                  <a:pt x="1695331" y="1820728"/>
                  <a:pt x="1694712" y="1820935"/>
                </a:cubicBezTo>
                <a:cubicBezTo>
                  <a:pt x="1694094" y="1821141"/>
                  <a:pt x="1693357" y="1821287"/>
                  <a:pt x="1692502" y="1821376"/>
                </a:cubicBezTo>
                <a:cubicBezTo>
                  <a:pt x="1691649" y="1821464"/>
                  <a:pt x="1690632" y="1821508"/>
                  <a:pt x="1689455" y="1821508"/>
                </a:cubicBezTo>
                <a:cubicBezTo>
                  <a:pt x="1688217" y="1821508"/>
                  <a:pt x="1687157" y="1821451"/>
                  <a:pt x="1686273" y="1821332"/>
                </a:cubicBezTo>
                <a:cubicBezTo>
                  <a:pt x="1685389" y="1821214"/>
                  <a:pt x="1684653" y="1821053"/>
                  <a:pt x="1684064" y="1820846"/>
                </a:cubicBezTo>
                <a:cubicBezTo>
                  <a:pt x="1683475" y="1820639"/>
                  <a:pt x="1683018" y="1820389"/>
                  <a:pt x="1682694" y="1820095"/>
                </a:cubicBezTo>
                <a:cubicBezTo>
                  <a:pt x="1682370" y="1819801"/>
                  <a:pt x="1682149" y="1819476"/>
                  <a:pt x="1682031" y="1819123"/>
                </a:cubicBezTo>
                <a:lnTo>
                  <a:pt x="1643491" y="1719092"/>
                </a:lnTo>
                <a:lnTo>
                  <a:pt x="1643402" y="1719092"/>
                </a:lnTo>
                <a:lnTo>
                  <a:pt x="1643402" y="1818681"/>
                </a:lnTo>
                <a:cubicBezTo>
                  <a:pt x="1643402" y="1819153"/>
                  <a:pt x="1643281" y="1819564"/>
                  <a:pt x="1643039" y="1819918"/>
                </a:cubicBezTo>
                <a:cubicBezTo>
                  <a:pt x="1642797" y="1820272"/>
                  <a:pt x="1642372" y="1820551"/>
                  <a:pt x="1641765" y="1820758"/>
                </a:cubicBezTo>
                <a:cubicBezTo>
                  <a:pt x="1641158" y="1820964"/>
                  <a:pt x="1640368" y="1821141"/>
                  <a:pt x="1639397" y="1821287"/>
                </a:cubicBezTo>
                <a:cubicBezTo>
                  <a:pt x="1638428" y="1821435"/>
                  <a:pt x="1637183" y="1821508"/>
                  <a:pt x="1635666" y="1821508"/>
                </a:cubicBezTo>
                <a:cubicBezTo>
                  <a:pt x="1634210" y="1821508"/>
                  <a:pt x="1632996" y="1821435"/>
                  <a:pt x="1632026" y="1821287"/>
                </a:cubicBezTo>
                <a:cubicBezTo>
                  <a:pt x="1631055" y="1821141"/>
                  <a:pt x="1630282" y="1820964"/>
                  <a:pt x="1629705" y="1820758"/>
                </a:cubicBezTo>
                <a:cubicBezTo>
                  <a:pt x="1629128" y="1820551"/>
                  <a:pt x="1628734" y="1820272"/>
                  <a:pt x="1628522" y="1819918"/>
                </a:cubicBezTo>
                <a:cubicBezTo>
                  <a:pt x="1628309" y="1819564"/>
                  <a:pt x="1628204" y="1819153"/>
                  <a:pt x="1628204" y="1818681"/>
                </a:cubicBezTo>
                <a:lnTo>
                  <a:pt x="1628204" y="1713525"/>
                </a:lnTo>
                <a:cubicBezTo>
                  <a:pt x="1628204" y="1711050"/>
                  <a:pt x="1628861" y="1709283"/>
                  <a:pt x="1630177" y="1708222"/>
                </a:cubicBezTo>
                <a:cubicBezTo>
                  <a:pt x="1631493" y="1707162"/>
                  <a:pt x="1632959" y="1706632"/>
                  <a:pt x="1634574" y="1706632"/>
                </a:cubicBezTo>
                <a:close/>
                <a:moveTo>
                  <a:pt x="1158328" y="1706632"/>
                </a:moveTo>
                <a:lnTo>
                  <a:pt x="1167659" y="1706632"/>
                </a:lnTo>
                <a:cubicBezTo>
                  <a:pt x="1169572" y="1706632"/>
                  <a:pt x="1171248" y="1706808"/>
                  <a:pt x="1172683" y="1707162"/>
                </a:cubicBezTo>
                <a:cubicBezTo>
                  <a:pt x="1174119" y="1707515"/>
                  <a:pt x="1175375" y="1708075"/>
                  <a:pt x="1176452" y="1708841"/>
                </a:cubicBezTo>
                <a:cubicBezTo>
                  <a:pt x="1177529" y="1709607"/>
                  <a:pt x="1178425" y="1710579"/>
                  <a:pt x="1179144" y="1711757"/>
                </a:cubicBezTo>
                <a:cubicBezTo>
                  <a:pt x="1179862" y="1712935"/>
                  <a:pt x="1180489" y="1714320"/>
                  <a:pt x="1181029" y="1715911"/>
                </a:cubicBezTo>
                <a:lnTo>
                  <a:pt x="1213723" y="1798710"/>
                </a:lnTo>
                <a:lnTo>
                  <a:pt x="1214164" y="1798710"/>
                </a:lnTo>
                <a:lnTo>
                  <a:pt x="1248187" y="1716176"/>
                </a:lnTo>
                <a:cubicBezTo>
                  <a:pt x="1248845" y="1714408"/>
                  <a:pt x="1249563" y="1712906"/>
                  <a:pt x="1250342" y="1711669"/>
                </a:cubicBezTo>
                <a:cubicBezTo>
                  <a:pt x="1251120" y="1710432"/>
                  <a:pt x="1251973" y="1709445"/>
                  <a:pt x="1252900" y="1708708"/>
                </a:cubicBezTo>
                <a:cubicBezTo>
                  <a:pt x="1253829" y="1707972"/>
                  <a:pt x="1254861" y="1707442"/>
                  <a:pt x="1255998" y="1707118"/>
                </a:cubicBezTo>
                <a:cubicBezTo>
                  <a:pt x="1257135" y="1706794"/>
                  <a:pt x="1258452" y="1706632"/>
                  <a:pt x="1259948" y="1706632"/>
                </a:cubicBezTo>
                <a:lnTo>
                  <a:pt x="1269733" y="1706632"/>
                </a:lnTo>
                <a:cubicBezTo>
                  <a:pt x="1270632" y="1706632"/>
                  <a:pt x="1271485" y="1706765"/>
                  <a:pt x="1272293" y="1707029"/>
                </a:cubicBezTo>
                <a:cubicBezTo>
                  <a:pt x="1273101" y="1707295"/>
                  <a:pt x="1273790" y="1707707"/>
                  <a:pt x="1274357" y="1708267"/>
                </a:cubicBezTo>
                <a:cubicBezTo>
                  <a:pt x="1274927" y="1708827"/>
                  <a:pt x="1275392" y="1709534"/>
                  <a:pt x="1275749" y="1710388"/>
                </a:cubicBezTo>
                <a:cubicBezTo>
                  <a:pt x="1276109" y="1711242"/>
                  <a:pt x="1276289" y="1712287"/>
                  <a:pt x="1276289" y="1713525"/>
                </a:cubicBezTo>
                <a:lnTo>
                  <a:pt x="1276289" y="1818681"/>
                </a:lnTo>
                <a:cubicBezTo>
                  <a:pt x="1276289" y="1819153"/>
                  <a:pt x="1276167" y="1819564"/>
                  <a:pt x="1275924" y="1819918"/>
                </a:cubicBezTo>
                <a:cubicBezTo>
                  <a:pt x="1275682" y="1820272"/>
                  <a:pt x="1275257" y="1820551"/>
                  <a:pt x="1274650" y="1820758"/>
                </a:cubicBezTo>
                <a:cubicBezTo>
                  <a:pt x="1274043" y="1820964"/>
                  <a:pt x="1273269" y="1821141"/>
                  <a:pt x="1272328" y="1821287"/>
                </a:cubicBezTo>
                <a:cubicBezTo>
                  <a:pt x="1271388" y="1821435"/>
                  <a:pt x="1270159" y="1821508"/>
                  <a:pt x="1268644" y="1821508"/>
                </a:cubicBezTo>
                <a:cubicBezTo>
                  <a:pt x="1267247" y="1821508"/>
                  <a:pt x="1266050" y="1821435"/>
                  <a:pt x="1265048" y="1821287"/>
                </a:cubicBezTo>
                <a:cubicBezTo>
                  <a:pt x="1264047" y="1821141"/>
                  <a:pt x="1263258" y="1820964"/>
                  <a:pt x="1262681" y="1820758"/>
                </a:cubicBezTo>
                <a:cubicBezTo>
                  <a:pt x="1262105" y="1820551"/>
                  <a:pt x="1261695" y="1820272"/>
                  <a:pt x="1261453" y="1819918"/>
                </a:cubicBezTo>
                <a:cubicBezTo>
                  <a:pt x="1261210" y="1819564"/>
                  <a:pt x="1261089" y="1819153"/>
                  <a:pt x="1261089" y="1818681"/>
                </a:cubicBezTo>
                <a:lnTo>
                  <a:pt x="1261089" y="1719092"/>
                </a:lnTo>
                <a:lnTo>
                  <a:pt x="1260912" y="1719092"/>
                </a:lnTo>
                <a:lnTo>
                  <a:pt x="1220615" y="1819123"/>
                </a:lnTo>
                <a:cubicBezTo>
                  <a:pt x="1220439" y="1819535"/>
                  <a:pt x="1220188" y="1819889"/>
                  <a:pt x="1219864" y="1820183"/>
                </a:cubicBezTo>
                <a:cubicBezTo>
                  <a:pt x="1219540" y="1820477"/>
                  <a:pt x="1219068" y="1820728"/>
                  <a:pt x="1218450" y="1820935"/>
                </a:cubicBezTo>
                <a:cubicBezTo>
                  <a:pt x="1217832" y="1821141"/>
                  <a:pt x="1217095" y="1821287"/>
                  <a:pt x="1216241" y="1821376"/>
                </a:cubicBezTo>
                <a:cubicBezTo>
                  <a:pt x="1215387" y="1821464"/>
                  <a:pt x="1214370" y="1821508"/>
                  <a:pt x="1213192" y="1821508"/>
                </a:cubicBezTo>
                <a:cubicBezTo>
                  <a:pt x="1211955" y="1821508"/>
                  <a:pt x="1210894" y="1821451"/>
                  <a:pt x="1210011" y="1821332"/>
                </a:cubicBezTo>
                <a:cubicBezTo>
                  <a:pt x="1209127" y="1821214"/>
                  <a:pt x="1208391" y="1821053"/>
                  <a:pt x="1207802" y="1820846"/>
                </a:cubicBezTo>
                <a:cubicBezTo>
                  <a:pt x="1207213" y="1820639"/>
                  <a:pt x="1206756" y="1820389"/>
                  <a:pt x="1206433" y="1820095"/>
                </a:cubicBezTo>
                <a:cubicBezTo>
                  <a:pt x="1206108" y="1819801"/>
                  <a:pt x="1205887" y="1819476"/>
                  <a:pt x="1205769" y="1819123"/>
                </a:cubicBezTo>
                <a:lnTo>
                  <a:pt x="1167244" y="1719092"/>
                </a:lnTo>
                <a:lnTo>
                  <a:pt x="1167155" y="1719092"/>
                </a:lnTo>
                <a:lnTo>
                  <a:pt x="1167155" y="1818681"/>
                </a:lnTo>
                <a:cubicBezTo>
                  <a:pt x="1167155" y="1819153"/>
                  <a:pt x="1167034" y="1819564"/>
                  <a:pt x="1166791" y="1819918"/>
                </a:cubicBezTo>
                <a:cubicBezTo>
                  <a:pt x="1166549" y="1820272"/>
                  <a:pt x="1166124" y="1820551"/>
                  <a:pt x="1165517" y="1820758"/>
                </a:cubicBezTo>
                <a:cubicBezTo>
                  <a:pt x="1164910" y="1820964"/>
                  <a:pt x="1164121" y="1821141"/>
                  <a:pt x="1163151" y="1821287"/>
                </a:cubicBezTo>
                <a:cubicBezTo>
                  <a:pt x="1162180" y="1821435"/>
                  <a:pt x="1160937" y="1821508"/>
                  <a:pt x="1159419" y="1821508"/>
                </a:cubicBezTo>
                <a:cubicBezTo>
                  <a:pt x="1157963" y="1821508"/>
                  <a:pt x="1156750" y="1821435"/>
                  <a:pt x="1155779" y="1821287"/>
                </a:cubicBezTo>
                <a:cubicBezTo>
                  <a:pt x="1154808" y="1821141"/>
                  <a:pt x="1154035" y="1820964"/>
                  <a:pt x="1153458" y="1820758"/>
                </a:cubicBezTo>
                <a:cubicBezTo>
                  <a:pt x="1152882" y="1820551"/>
                  <a:pt x="1152487" y="1820272"/>
                  <a:pt x="1152275" y="1819918"/>
                </a:cubicBezTo>
                <a:cubicBezTo>
                  <a:pt x="1152063" y="1819564"/>
                  <a:pt x="1151957" y="1819153"/>
                  <a:pt x="1151957" y="1818681"/>
                </a:cubicBezTo>
                <a:lnTo>
                  <a:pt x="1151957" y="1713525"/>
                </a:lnTo>
                <a:cubicBezTo>
                  <a:pt x="1151957" y="1711050"/>
                  <a:pt x="1152615" y="1709283"/>
                  <a:pt x="1153931" y="1708222"/>
                </a:cubicBezTo>
                <a:cubicBezTo>
                  <a:pt x="1155246" y="1707162"/>
                  <a:pt x="1156712" y="1706632"/>
                  <a:pt x="1158328" y="1706632"/>
                </a:cubicBezTo>
                <a:close/>
                <a:moveTo>
                  <a:pt x="691624" y="1706632"/>
                </a:moveTo>
                <a:lnTo>
                  <a:pt x="700955" y="1706632"/>
                </a:lnTo>
                <a:cubicBezTo>
                  <a:pt x="702869" y="1706632"/>
                  <a:pt x="704544" y="1706808"/>
                  <a:pt x="705980" y="1707162"/>
                </a:cubicBezTo>
                <a:cubicBezTo>
                  <a:pt x="707416" y="1707515"/>
                  <a:pt x="708671" y="1708075"/>
                  <a:pt x="709749" y="1708841"/>
                </a:cubicBezTo>
                <a:cubicBezTo>
                  <a:pt x="710826" y="1709607"/>
                  <a:pt x="711723" y="1710579"/>
                  <a:pt x="712441" y="1711757"/>
                </a:cubicBezTo>
                <a:cubicBezTo>
                  <a:pt x="713159" y="1712935"/>
                  <a:pt x="713787" y="1714320"/>
                  <a:pt x="714325" y="1715911"/>
                </a:cubicBezTo>
                <a:lnTo>
                  <a:pt x="747008" y="1798710"/>
                </a:lnTo>
                <a:lnTo>
                  <a:pt x="747450" y="1798710"/>
                </a:lnTo>
                <a:lnTo>
                  <a:pt x="781470" y="1716176"/>
                </a:lnTo>
                <a:cubicBezTo>
                  <a:pt x="782128" y="1714408"/>
                  <a:pt x="782846" y="1712906"/>
                  <a:pt x="783623" y="1711669"/>
                </a:cubicBezTo>
                <a:cubicBezTo>
                  <a:pt x="784402" y="1710432"/>
                  <a:pt x="785256" y="1709445"/>
                  <a:pt x="786183" y="1708708"/>
                </a:cubicBezTo>
                <a:cubicBezTo>
                  <a:pt x="787112" y="1707972"/>
                  <a:pt x="788144" y="1707442"/>
                  <a:pt x="789280" y="1707118"/>
                </a:cubicBezTo>
                <a:cubicBezTo>
                  <a:pt x="790418" y="1706794"/>
                  <a:pt x="791733" y="1706632"/>
                  <a:pt x="793231" y="1706632"/>
                </a:cubicBezTo>
                <a:lnTo>
                  <a:pt x="803015" y="1706632"/>
                </a:lnTo>
                <a:cubicBezTo>
                  <a:pt x="803913" y="1706632"/>
                  <a:pt x="804765" y="1706765"/>
                  <a:pt x="805572" y="1707029"/>
                </a:cubicBezTo>
                <a:cubicBezTo>
                  <a:pt x="806381" y="1707295"/>
                  <a:pt x="807068" y="1707707"/>
                  <a:pt x="807637" y="1708267"/>
                </a:cubicBezTo>
                <a:cubicBezTo>
                  <a:pt x="808207" y="1708827"/>
                  <a:pt x="808671" y="1709534"/>
                  <a:pt x="809029" y="1710388"/>
                </a:cubicBezTo>
                <a:cubicBezTo>
                  <a:pt x="809389" y="1711242"/>
                  <a:pt x="809568" y="1712287"/>
                  <a:pt x="809568" y="1713525"/>
                </a:cubicBezTo>
                <a:lnTo>
                  <a:pt x="809568" y="1818681"/>
                </a:lnTo>
                <a:cubicBezTo>
                  <a:pt x="809568" y="1819153"/>
                  <a:pt x="809446" y="1819564"/>
                  <a:pt x="809204" y="1819918"/>
                </a:cubicBezTo>
                <a:cubicBezTo>
                  <a:pt x="808961" y="1820272"/>
                  <a:pt x="808536" y="1820551"/>
                  <a:pt x="807929" y="1820758"/>
                </a:cubicBezTo>
                <a:cubicBezTo>
                  <a:pt x="807323" y="1820964"/>
                  <a:pt x="806549" y="1821141"/>
                  <a:pt x="805609" y="1821287"/>
                </a:cubicBezTo>
                <a:cubicBezTo>
                  <a:pt x="804670" y="1821435"/>
                  <a:pt x="803441" y="1821508"/>
                  <a:pt x="801922" y="1821508"/>
                </a:cubicBezTo>
                <a:cubicBezTo>
                  <a:pt x="800529" y="1821508"/>
                  <a:pt x="799330" y="1821435"/>
                  <a:pt x="798329" y="1821287"/>
                </a:cubicBezTo>
                <a:cubicBezTo>
                  <a:pt x="797329" y="1821141"/>
                  <a:pt x="796541" y="1820964"/>
                  <a:pt x="795962" y="1820758"/>
                </a:cubicBezTo>
                <a:cubicBezTo>
                  <a:pt x="795387" y="1820551"/>
                  <a:pt x="794978" y="1820272"/>
                  <a:pt x="794735" y="1819918"/>
                </a:cubicBezTo>
                <a:cubicBezTo>
                  <a:pt x="794492" y="1819564"/>
                  <a:pt x="794371" y="1819153"/>
                  <a:pt x="794371" y="1818681"/>
                </a:cubicBezTo>
                <a:lnTo>
                  <a:pt x="794371" y="1719092"/>
                </a:lnTo>
                <a:lnTo>
                  <a:pt x="794194" y="1719092"/>
                </a:lnTo>
                <a:lnTo>
                  <a:pt x="753899" y="1819123"/>
                </a:lnTo>
                <a:cubicBezTo>
                  <a:pt x="753723" y="1819535"/>
                  <a:pt x="753472" y="1819889"/>
                  <a:pt x="753149" y="1820183"/>
                </a:cubicBezTo>
                <a:cubicBezTo>
                  <a:pt x="752825" y="1820477"/>
                  <a:pt x="752354" y="1820728"/>
                  <a:pt x="751735" y="1820935"/>
                </a:cubicBezTo>
                <a:cubicBezTo>
                  <a:pt x="751116" y="1821141"/>
                  <a:pt x="750379" y="1821287"/>
                  <a:pt x="749526" y="1821376"/>
                </a:cubicBezTo>
                <a:cubicBezTo>
                  <a:pt x="748674" y="1821464"/>
                  <a:pt x="747657" y="1821508"/>
                  <a:pt x="746481" y="1821508"/>
                </a:cubicBezTo>
                <a:cubicBezTo>
                  <a:pt x="745244" y="1821508"/>
                  <a:pt x="744186" y="1821451"/>
                  <a:pt x="743305" y="1821332"/>
                </a:cubicBezTo>
                <a:cubicBezTo>
                  <a:pt x="742419" y="1821214"/>
                  <a:pt x="741684" y="1821053"/>
                  <a:pt x="741095" y="1820846"/>
                </a:cubicBezTo>
                <a:cubicBezTo>
                  <a:pt x="740506" y="1820639"/>
                  <a:pt x="740050" y="1820389"/>
                  <a:pt x="739726" y="1820095"/>
                </a:cubicBezTo>
                <a:cubicBezTo>
                  <a:pt x="739404" y="1819801"/>
                  <a:pt x="739180" y="1819476"/>
                  <a:pt x="739062" y="1819123"/>
                </a:cubicBezTo>
                <a:lnTo>
                  <a:pt x="700540" y="1719092"/>
                </a:lnTo>
                <a:lnTo>
                  <a:pt x="700452" y="1719092"/>
                </a:lnTo>
                <a:lnTo>
                  <a:pt x="700452" y="1818681"/>
                </a:lnTo>
                <a:cubicBezTo>
                  <a:pt x="700452" y="1819153"/>
                  <a:pt x="700331" y="1819564"/>
                  <a:pt x="700088" y="1819918"/>
                </a:cubicBezTo>
                <a:cubicBezTo>
                  <a:pt x="699845" y="1820272"/>
                  <a:pt x="699420" y="1820551"/>
                  <a:pt x="698813" y="1820758"/>
                </a:cubicBezTo>
                <a:cubicBezTo>
                  <a:pt x="698206" y="1820964"/>
                  <a:pt x="697417" y="1821141"/>
                  <a:pt x="696446" y="1821287"/>
                </a:cubicBezTo>
                <a:cubicBezTo>
                  <a:pt x="695475" y="1821435"/>
                  <a:pt x="694232" y="1821508"/>
                  <a:pt x="692716" y="1821508"/>
                </a:cubicBezTo>
                <a:cubicBezTo>
                  <a:pt x="691260" y="1821508"/>
                  <a:pt x="690045" y="1821435"/>
                  <a:pt x="689076" y="1821287"/>
                </a:cubicBezTo>
                <a:cubicBezTo>
                  <a:pt x="688105" y="1821141"/>
                  <a:pt x="687331" y="1820964"/>
                  <a:pt x="686755" y="1820758"/>
                </a:cubicBezTo>
                <a:cubicBezTo>
                  <a:pt x="686178" y="1820551"/>
                  <a:pt x="685782" y="1820272"/>
                  <a:pt x="685571" y="1819918"/>
                </a:cubicBezTo>
                <a:cubicBezTo>
                  <a:pt x="685358" y="1819564"/>
                  <a:pt x="685253" y="1819153"/>
                  <a:pt x="685253" y="1818681"/>
                </a:cubicBezTo>
                <a:lnTo>
                  <a:pt x="685253" y="1713525"/>
                </a:lnTo>
                <a:cubicBezTo>
                  <a:pt x="685253" y="1711050"/>
                  <a:pt x="685911" y="1709283"/>
                  <a:pt x="687226" y="1708222"/>
                </a:cubicBezTo>
                <a:cubicBezTo>
                  <a:pt x="688543" y="1707162"/>
                  <a:pt x="690007" y="1706632"/>
                  <a:pt x="691624" y="1706632"/>
                </a:cubicBezTo>
                <a:close/>
                <a:moveTo>
                  <a:pt x="215347" y="1706632"/>
                </a:moveTo>
                <a:lnTo>
                  <a:pt x="224679" y="1706632"/>
                </a:lnTo>
                <a:cubicBezTo>
                  <a:pt x="226593" y="1706632"/>
                  <a:pt x="228267" y="1706808"/>
                  <a:pt x="229703" y="1707162"/>
                </a:cubicBezTo>
                <a:cubicBezTo>
                  <a:pt x="231139" y="1707515"/>
                  <a:pt x="232396" y="1708075"/>
                  <a:pt x="233472" y="1708841"/>
                </a:cubicBezTo>
                <a:cubicBezTo>
                  <a:pt x="234549" y="1709607"/>
                  <a:pt x="235446" y="1710579"/>
                  <a:pt x="236164" y="1711757"/>
                </a:cubicBezTo>
                <a:cubicBezTo>
                  <a:pt x="236882" y="1712935"/>
                  <a:pt x="237510" y="1714320"/>
                  <a:pt x="238049" y="1715911"/>
                </a:cubicBezTo>
                <a:lnTo>
                  <a:pt x="270743" y="1798710"/>
                </a:lnTo>
                <a:lnTo>
                  <a:pt x="271185" y="1798710"/>
                </a:lnTo>
                <a:lnTo>
                  <a:pt x="305206" y="1716176"/>
                </a:lnTo>
                <a:cubicBezTo>
                  <a:pt x="305864" y="1714408"/>
                  <a:pt x="306583" y="1712906"/>
                  <a:pt x="307361" y="1711669"/>
                </a:cubicBezTo>
                <a:cubicBezTo>
                  <a:pt x="308139" y="1710432"/>
                  <a:pt x="308992" y="1709445"/>
                  <a:pt x="309920" y="1708708"/>
                </a:cubicBezTo>
                <a:cubicBezTo>
                  <a:pt x="310848" y="1707972"/>
                  <a:pt x="311880" y="1707442"/>
                  <a:pt x="313017" y="1707118"/>
                </a:cubicBezTo>
                <a:cubicBezTo>
                  <a:pt x="314154" y="1706794"/>
                  <a:pt x="315471" y="1706632"/>
                  <a:pt x="316967" y="1706632"/>
                </a:cubicBezTo>
                <a:lnTo>
                  <a:pt x="326753" y="1706632"/>
                </a:lnTo>
                <a:cubicBezTo>
                  <a:pt x="327651" y="1706632"/>
                  <a:pt x="328504" y="1706765"/>
                  <a:pt x="329312" y="1707029"/>
                </a:cubicBezTo>
                <a:cubicBezTo>
                  <a:pt x="330119" y="1707295"/>
                  <a:pt x="330808" y="1707707"/>
                  <a:pt x="331377" y="1708267"/>
                </a:cubicBezTo>
                <a:cubicBezTo>
                  <a:pt x="331945" y="1708827"/>
                  <a:pt x="332409" y="1709534"/>
                  <a:pt x="332768" y="1710388"/>
                </a:cubicBezTo>
                <a:cubicBezTo>
                  <a:pt x="333127" y="1711242"/>
                  <a:pt x="333307" y="1712287"/>
                  <a:pt x="333307" y="1713525"/>
                </a:cubicBezTo>
                <a:lnTo>
                  <a:pt x="333307" y="1818681"/>
                </a:lnTo>
                <a:cubicBezTo>
                  <a:pt x="333307" y="1819153"/>
                  <a:pt x="333186" y="1819564"/>
                  <a:pt x="332943" y="1819918"/>
                </a:cubicBezTo>
                <a:cubicBezTo>
                  <a:pt x="332700" y="1820272"/>
                  <a:pt x="332276" y="1820551"/>
                  <a:pt x="331669" y="1820758"/>
                </a:cubicBezTo>
                <a:cubicBezTo>
                  <a:pt x="331062" y="1820964"/>
                  <a:pt x="330288" y="1821141"/>
                  <a:pt x="329348" y="1821287"/>
                </a:cubicBezTo>
                <a:cubicBezTo>
                  <a:pt x="328407" y="1821435"/>
                  <a:pt x="327179" y="1821508"/>
                  <a:pt x="325662" y="1821508"/>
                </a:cubicBezTo>
                <a:cubicBezTo>
                  <a:pt x="324266" y="1821508"/>
                  <a:pt x="323068" y="1821435"/>
                  <a:pt x="322067" y="1821287"/>
                </a:cubicBezTo>
                <a:cubicBezTo>
                  <a:pt x="321066" y="1821141"/>
                  <a:pt x="320277" y="1820964"/>
                  <a:pt x="319701" y="1820758"/>
                </a:cubicBezTo>
                <a:cubicBezTo>
                  <a:pt x="319124" y="1820551"/>
                  <a:pt x="318714" y="1820272"/>
                  <a:pt x="318472" y="1819918"/>
                </a:cubicBezTo>
                <a:cubicBezTo>
                  <a:pt x="318229" y="1819564"/>
                  <a:pt x="318108" y="1819153"/>
                  <a:pt x="318108" y="1818681"/>
                </a:cubicBezTo>
                <a:lnTo>
                  <a:pt x="318108" y="1719092"/>
                </a:lnTo>
                <a:lnTo>
                  <a:pt x="317931" y="1719092"/>
                </a:lnTo>
                <a:lnTo>
                  <a:pt x="277636" y="1819123"/>
                </a:lnTo>
                <a:cubicBezTo>
                  <a:pt x="277459" y="1819535"/>
                  <a:pt x="277209" y="1819889"/>
                  <a:pt x="276885" y="1820183"/>
                </a:cubicBezTo>
                <a:cubicBezTo>
                  <a:pt x="276561" y="1820477"/>
                  <a:pt x="276090" y="1820728"/>
                  <a:pt x="275471" y="1820935"/>
                </a:cubicBezTo>
                <a:cubicBezTo>
                  <a:pt x="274853" y="1821141"/>
                  <a:pt x="274116" y="1821287"/>
                  <a:pt x="273262" y="1821376"/>
                </a:cubicBezTo>
                <a:cubicBezTo>
                  <a:pt x="272408" y="1821464"/>
                  <a:pt x="271391" y="1821508"/>
                  <a:pt x="270213" y="1821508"/>
                </a:cubicBezTo>
                <a:cubicBezTo>
                  <a:pt x="268976" y="1821508"/>
                  <a:pt x="267916" y="1821451"/>
                  <a:pt x="267032" y="1821332"/>
                </a:cubicBezTo>
                <a:cubicBezTo>
                  <a:pt x="266149" y="1821214"/>
                  <a:pt x="265412" y="1821053"/>
                  <a:pt x="264823" y="1820846"/>
                </a:cubicBezTo>
                <a:cubicBezTo>
                  <a:pt x="264234" y="1820639"/>
                  <a:pt x="263777" y="1820389"/>
                  <a:pt x="263453" y="1820095"/>
                </a:cubicBezTo>
                <a:cubicBezTo>
                  <a:pt x="263129" y="1819801"/>
                  <a:pt x="262909" y="1819476"/>
                  <a:pt x="262791" y="1819123"/>
                </a:cubicBezTo>
                <a:lnTo>
                  <a:pt x="224263" y="1719092"/>
                </a:lnTo>
                <a:lnTo>
                  <a:pt x="224175" y="1719092"/>
                </a:lnTo>
                <a:lnTo>
                  <a:pt x="224175" y="1818681"/>
                </a:lnTo>
                <a:cubicBezTo>
                  <a:pt x="224175" y="1819153"/>
                  <a:pt x="224054" y="1819564"/>
                  <a:pt x="223811" y="1819918"/>
                </a:cubicBezTo>
                <a:cubicBezTo>
                  <a:pt x="223569" y="1820272"/>
                  <a:pt x="223144" y="1820551"/>
                  <a:pt x="222537" y="1820758"/>
                </a:cubicBezTo>
                <a:cubicBezTo>
                  <a:pt x="221930" y="1820964"/>
                  <a:pt x="221141" y="1821141"/>
                  <a:pt x="220170" y="1821287"/>
                </a:cubicBezTo>
                <a:cubicBezTo>
                  <a:pt x="219199" y="1821435"/>
                  <a:pt x="217956" y="1821508"/>
                  <a:pt x="216439" y="1821508"/>
                </a:cubicBezTo>
                <a:cubicBezTo>
                  <a:pt x="214983" y="1821508"/>
                  <a:pt x="213769" y="1821435"/>
                  <a:pt x="212799" y="1821287"/>
                </a:cubicBezTo>
                <a:cubicBezTo>
                  <a:pt x="211828" y="1821141"/>
                  <a:pt x="211054" y="1820964"/>
                  <a:pt x="210478" y="1820758"/>
                </a:cubicBezTo>
                <a:cubicBezTo>
                  <a:pt x="209901" y="1820551"/>
                  <a:pt x="209506" y="1820272"/>
                  <a:pt x="209294" y="1819918"/>
                </a:cubicBezTo>
                <a:cubicBezTo>
                  <a:pt x="209082" y="1819564"/>
                  <a:pt x="208976" y="1819153"/>
                  <a:pt x="208976" y="1818681"/>
                </a:cubicBezTo>
                <a:lnTo>
                  <a:pt x="208976" y="1713525"/>
                </a:lnTo>
                <a:cubicBezTo>
                  <a:pt x="208976" y="1711050"/>
                  <a:pt x="209634" y="1709283"/>
                  <a:pt x="210950" y="1708222"/>
                </a:cubicBezTo>
                <a:cubicBezTo>
                  <a:pt x="212265" y="1707162"/>
                  <a:pt x="213731" y="1706632"/>
                  <a:pt x="215347" y="1706632"/>
                </a:cubicBezTo>
                <a:close/>
                <a:moveTo>
                  <a:pt x="8388985" y="1706102"/>
                </a:moveTo>
                <a:cubicBezTo>
                  <a:pt x="8390459" y="1706102"/>
                  <a:pt x="8391681" y="1706176"/>
                  <a:pt x="8392653" y="1706323"/>
                </a:cubicBezTo>
                <a:cubicBezTo>
                  <a:pt x="8393625" y="1706470"/>
                  <a:pt x="8394405" y="1706647"/>
                  <a:pt x="8394994" y="1706853"/>
                </a:cubicBezTo>
                <a:cubicBezTo>
                  <a:pt x="8395584" y="1707059"/>
                  <a:pt x="8395996" y="1707339"/>
                  <a:pt x="8396231" y="1707692"/>
                </a:cubicBezTo>
                <a:cubicBezTo>
                  <a:pt x="8396467" y="1708046"/>
                  <a:pt x="8396585" y="1708458"/>
                  <a:pt x="8396585" y="1708929"/>
                </a:cubicBezTo>
                <a:lnTo>
                  <a:pt x="8396585" y="1754703"/>
                </a:lnTo>
                <a:lnTo>
                  <a:pt x="8448633" y="1754703"/>
                </a:lnTo>
                <a:lnTo>
                  <a:pt x="8448633" y="1708929"/>
                </a:lnTo>
                <a:cubicBezTo>
                  <a:pt x="8448633" y="1708458"/>
                  <a:pt x="8448751" y="1708046"/>
                  <a:pt x="8448986" y="1707692"/>
                </a:cubicBezTo>
                <a:cubicBezTo>
                  <a:pt x="8449222" y="1707339"/>
                  <a:pt x="8449635" y="1707059"/>
                  <a:pt x="8450223" y="1706853"/>
                </a:cubicBezTo>
                <a:cubicBezTo>
                  <a:pt x="8450813" y="1706647"/>
                  <a:pt x="8451579" y="1706470"/>
                  <a:pt x="8452521" y="1706323"/>
                </a:cubicBezTo>
                <a:cubicBezTo>
                  <a:pt x="8453464" y="1706176"/>
                  <a:pt x="8454701" y="1706102"/>
                  <a:pt x="8456232" y="1706102"/>
                </a:cubicBezTo>
                <a:cubicBezTo>
                  <a:pt x="8457646" y="1706102"/>
                  <a:pt x="8458839" y="1706176"/>
                  <a:pt x="8459811" y="1706323"/>
                </a:cubicBezTo>
                <a:cubicBezTo>
                  <a:pt x="8460783" y="1706470"/>
                  <a:pt x="8461564" y="1706647"/>
                  <a:pt x="8462153" y="1706853"/>
                </a:cubicBezTo>
                <a:cubicBezTo>
                  <a:pt x="8462743" y="1707059"/>
                  <a:pt x="8463155" y="1707339"/>
                  <a:pt x="8463390" y="1707692"/>
                </a:cubicBezTo>
                <a:cubicBezTo>
                  <a:pt x="8463626" y="1708046"/>
                  <a:pt x="8463744" y="1708458"/>
                  <a:pt x="8463744" y="1708929"/>
                </a:cubicBezTo>
                <a:lnTo>
                  <a:pt x="8463744" y="1818681"/>
                </a:lnTo>
                <a:cubicBezTo>
                  <a:pt x="8463744" y="1819153"/>
                  <a:pt x="8463626" y="1819564"/>
                  <a:pt x="8463390" y="1819918"/>
                </a:cubicBezTo>
                <a:cubicBezTo>
                  <a:pt x="8463155" y="1820272"/>
                  <a:pt x="8462743" y="1820551"/>
                  <a:pt x="8462153" y="1820758"/>
                </a:cubicBezTo>
                <a:cubicBezTo>
                  <a:pt x="8461564" y="1820964"/>
                  <a:pt x="8460783" y="1821141"/>
                  <a:pt x="8459811" y="1821287"/>
                </a:cubicBezTo>
                <a:cubicBezTo>
                  <a:pt x="8458839" y="1821435"/>
                  <a:pt x="8457646" y="1821508"/>
                  <a:pt x="8456232" y="1821508"/>
                </a:cubicBezTo>
                <a:cubicBezTo>
                  <a:pt x="8454701" y="1821508"/>
                  <a:pt x="8453464" y="1821435"/>
                  <a:pt x="8452521" y="1821287"/>
                </a:cubicBezTo>
                <a:cubicBezTo>
                  <a:pt x="8451579" y="1821141"/>
                  <a:pt x="8450813" y="1820964"/>
                  <a:pt x="8450223" y="1820758"/>
                </a:cubicBezTo>
                <a:cubicBezTo>
                  <a:pt x="8449635" y="1820551"/>
                  <a:pt x="8449222" y="1820272"/>
                  <a:pt x="8448986" y="1819918"/>
                </a:cubicBezTo>
                <a:cubicBezTo>
                  <a:pt x="8448751" y="1819564"/>
                  <a:pt x="8448633" y="1819153"/>
                  <a:pt x="8448633" y="1818681"/>
                </a:cubicBezTo>
                <a:lnTo>
                  <a:pt x="8448633" y="1767958"/>
                </a:lnTo>
                <a:lnTo>
                  <a:pt x="8396585" y="1767958"/>
                </a:lnTo>
                <a:lnTo>
                  <a:pt x="8396585" y="1818681"/>
                </a:lnTo>
                <a:cubicBezTo>
                  <a:pt x="8396585" y="1819153"/>
                  <a:pt x="8396467" y="1819564"/>
                  <a:pt x="8396231" y="1819918"/>
                </a:cubicBezTo>
                <a:cubicBezTo>
                  <a:pt x="8395996" y="1820272"/>
                  <a:pt x="8395584" y="1820551"/>
                  <a:pt x="8394994" y="1820758"/>
                </a:cubicBezTo>
                <a:cubicBezTo>
                  <a:pt x="8394405" y="1820964"/>
                  <a:pt x="8393625" y="1821141"/>
                  <a:pt x="8392653" y="1821287"/>
                </a:cubicBezTo>
                <a:cubicBezTo>
                  <a:pt x="8391681" y="1821435"/>
                  <a:pt x="8390459" y="1821508"/>
                  <a:pt x="8388985" y="1821508"/>
                </a:cubicBezTo>
                <a:cubicBezTo>
                  <a:pt x="8387572" y="1821508"/>
                  <a:pt x="8386364" y="1821435"/>
                  <a:pt x="8385362" y="1821287"/>
                </a:cubicBezTo>
                <a:cubicBezTo>
                  <a:pt x="8384361" y="1821141"/>
                  <a:pt x="8383566" y="1820964"/>
                  <a:pt x="8382976" y="1820758"/>
                </a:cubicBezTo>
                <a:cubicBezTo>
                  <a:pt x="8382388" y="1820551"/>
                  <a:pt x="8381975" y="1820272"/>
                  <a:pt x="8381739" y="1819918"/>
                </a:cubicBezTo>
                <a:cubicBezTo>
                  <a:pt x="8381504" y="1819564"/>
                  <a:pt x="8381386" y="1819153"/>
                  <a:pt x="8381386" y="1818681"/>
                </a:cubicBezTo>
                <a:lnTo>
                  <a:pt x="8381386" y="1708929"/>
                </a:lnTo>
                <a:cubicBezTo>
                  <a:pt x="8381386" y="1708458"/>
                  <a:pt x="8381504" y="1708046"/>
                  <a:pt x="8381739" y="1707692"/>
                </a:cubicBezTo>
                <a:cubicBezTo>
                  <a:pt x="8381975" y="1707339"/>
                  <a:pt x="8382388" y="1707059"/>
                  <a:pt x="8382976" y="1706853"/>
                </a:cubicBezTo>
                <a:cubicBezTo>
                  <a:pt x="8383566" y="1706647"/>
                  <a:pt x="8384361" y="1706470"/>
                  <a:pt x="8385362" y="1706323"/>
                </a:cubicBezTo>
                <a:cubicBezTo>
                  <a:pt x="8386364" y="1706176"/>
                  <a:pt x="8387572" y="1706102"/>
                  <a:pt x="8388985" y="1706102"/>
                </a:cubicBezTo>
                <a:close/>
                <a:moveTo>
                  <a:pt x="8138401" y="1706102"/>
                </a:moveTo>
                <a:cubicBezTo>
                  <a:pt x="8140168" y="1706102"/>
                  <a:pt x="8141597" y="1706161"/>
                  <a:pt x="8142686" y="1706278"/>
                </a:cubicBezTo>
                <a:cubicBezTo>
                  <a:pt x="8143777" y="1706396"/>
                  <a:pt x="8144646" y="1706558"/>
                  <a:pt x="8145293" y="1706765"/>
                </a:cubicBezTo>
                <a:cubicBezTo>
                  <a:pt x="8145941" y="1706971"/>
                  <a:pt x="8146428" y="1707265"/>
                  <a:pt x="8146751" y="1707648"/>
                </a:cubicBezTo>
                <a:cubicBezTo>
                  <a:pt x="8147076" y="1708031"/>
                  <a:pt x="8147385" y="1708517"/>
                  <a:pt x="8147679" y="1709106"/>
                </a:cubicBezTo>
                <a:lnTo>
                  <a:pt x="8163497" y="1741979"/>
                </a:lnTo>
                <a:cubicBezTo>
                  <a:pt x="8164965" y="1745102"/>
                  <a:pt x="8166432" y="1748370"/>
                  <a:pt x="8167895" y="1751787"/>
                </a:cubicBezTo>
                <a:cubicBezTo>
                  <a:pt x="8169359" y="1755204"/>
                  <a:pt x="8170853" y="1758650"/>
                  <a:pt x="8172377" y="1762127"/>
                </a:cubicBezTo>
                <a:lnTo>
                  <a:pt x="8172552" y="1762127"/>
                </a:lnTo>
                <a:cubicBezTo>
                  <a:pt x="8173899" y="1758768"/>
                  <a:pt x="8175289" y="1755425"/>
                  <a:pt x="8176724" y="1752097"/>
                </a:cubicBezTo>
                <a:cubicBezTo>
                  <a:pt x="8178159" y="1748768"/>
                  <a:pt x="8179612" y="1745484"/>
                  <a:pt x="8181082" y="1742244"/>
                </a:cubicBezTo>
                <a:lnTo>
                  <a:pt x="8196988" y="1709195"/>
                </a:lnTo>
                <a:cubicBezTo>
                  <a:pt x="8197165" y="1708605"/>
                  <a:pt x="8197415" y="1708105"/>
                  <a:pt x="8197739" y="1707692"/>
                </a:cubicBezTo>
                <a:cubicBezTo>
                  <a:pt x="8198063" y="1707280"/>
                  <a:pt x="8198505" y="1706971"/>
                  <a:pt x="8199064" y="1706765"/>
                </a:cubicBezTo>
                <a:cubicBezTo>
                  <a:pt x="8199624" y="1706558"/>
                  <a:pt x="8200405" y="1706396"/>
                  <a:pt x="8201406" y="1706278"/>
                </a:cubicBezTo>
                <a:cubicBezTo>
                  <a:pt x="8202408" y="1706161"/>
                  <a:pt x="8203675" y="1706102"/>
                  <a:pt x="8205206" y="1706102"/>
                </a:cubicBezTo>
                <a:cubicBezTo>
                  <a:pt x="8207327" y="1706102"/>
                  <a:pt x="8208991" y="1706176"/>
                  <a:pt x="8210199" y="1706323"/>
                </a:cubicBezTo>
                <a:cubicBezTo>
                  <a:pt x="8211407" y="1706470"/>
                  <a:pt x="8212246" y="1706750"/>
                  <a:pt x="8212717" y="1707162"/>
                </a:cubicBezTo>
                <a:cubicBezTo>
                  <a:pt x="8213189" y="1707574"/>
                  <a:pt x="8213351" y="1708164"/>
                  <a:pt x="8213203" y="1708929"/>
                </a:cubicBezTo>
                <a:cubicBezTo>
                  <a:pt x="8213056" y="1709695"/>
                  <a:pt x="8212658" y="1710727"/>
                  <a:pt x="8212010" y="1712022"/>
                </a:cubicBezTo>
                <a:lnTo>
                  <a:pt x="8179668" y="1776530"/>
                </a:lnTo>
                <a:lnTo>
                  <a:pt x="8179668" y="1818681"/>
                </a:lnTo>
                <a:cubicBezTo>
                  <a:pt x="8179668" y="1819153"/>
                  <a:pt x="8179551" y="1819564"/>
                  <a:pt x="8179317" y="1819918"/>
                </a:cubicBezTo>
                <a:cubicBezTo>
                  <a:pt x="8179082" y="1820272"/>
                  <a:pt x="8178673" y="1820551"/>
                  <a:pt x="8178087" y="1820758"/>
                </a:cubicBezTo>
                <a:cubicBezTo>
                  <a:pt x="8177501" y="1820964"/>
                  <a:pt x="8176710" y="1821141"/>
                  <a:pt x="8175715" y="1821287"/>
                </a:cubicBezTo>
                <a:cubicBezTo>
                  <a:pt x="8174719" y="1821435"/>
                  <a:pt x="8173518" y="1821508"/>
                  <a:pt x="8172113" y="1821508"/>
                </a:cubicBezTo>
                <a:cubicBezTo>
                  <a:pt x="8170648" y="1821508"/>
                  <a:pt x="8169433" y="1821435"/>
                  <a:pt x="8168466" y="1821287"/>
                </a:cubicBezTo>
                <a:cubicBezTo>
                  <a:pt x="8167500" y="1821141"/>
                  <a:pt x="8166709" y="1820964"/>
                  <a:pt x="8166094" y="1820758"/>
                </a:cubicBezTo>
                <a:cubicBezTo>
                  <a:pt x="8165479" y="1820551"/>
                  <a:pt x="8165055" y="1820272"/>
                  <a:pt x="8164821" y="1819918"/>
                </a:cubicBezTo>
                <a:cubicBezTo>
                  <a:pt x="8164586" y="1819564"/>
                  <a:pt x="8164469" y="1819153"/>
                  <a:pt x="8164469" y="1818681"/>
                </a:cubicBezTo>
                <a:lnTo>
                  <a:pt x="8164469" y="1776530"/>
                </a:lnTo>
                <a:lnTo>
                  <a:pt x="8132127" y="1712022"/>
                </a:lnTo>
                <a:cubicBezTo>
                  <a:pt x="8131479" y="1710667"/>
                  <a:pt x="8131081" y="1709607"/>
                  <a:pt x="8130934" y="1708841"/>
                </a:cubicBezTo>
                <a:cubicBezTo>
                  <a:pt x="8130787" y="1708075"/>
                  <a:pt x="8130934" y="1707486"/>
                  <a:pt x="8131376" y="1707074"/>
                </a:cubicBezTo>
                <a:cubicBezTo>
                  <a:pt x="8131817" y="1706661"/>
                  <a:pt x="8132613" y="1706396"/>
                  <a:pt x="8133761" y="1706278"/>
                </a:cubicBezTo>
                <a:cubicBezTo>
                  <a:pt x="8134910" y="1706161"/>
                  <a:pt x="8136457" y="1706102"/>
                  <a:pt x="8138401" y="1706102"/>
                </a:cubicBezTo>
                <a:close/>
                <a:moveTo>
                  <a:pt x="7912736" y="1706102"/>
                </a:moveTo>
                <a:cubicBezTo>
                  <a:pt x="7914209" y="1706102"/>
                  <a:pt x="7915431" y="1706176"/>
                  <a:pt x="7916403" y="1706323"/>
                </a:cubicBezTo>
                <a:cubicBezTo>
                  <a:pt x="7917375" y="1706470"/>
                  <a:pt x="7918156" y="1706647"/>
                  <a:pt x="7918745" y="1706853"/>
                </a:cubicBezTo>
                <a:cubicBezTo>
                  <a:pt x="7919334" y="1707059"/>
                  <a:pt x="7919746" y="1707339"/>
                  <a:pt x="7919982" y="1707692"/>
                </a:cubicBezTo>
                <a:cubicBezTo>
                  <a:pt x="7920218" y="1708046"/>
                  <a:pt x="7920335" y="1708458"/>
                  <a:pt x="7920335" y="1708929"/>
                </a:cubicBezTo>
                <a:lnTo>
                  <a:pt x="7920335" y="1754703"/>
                </a:lnTo>
                <a:lnTo>
                  <a:pt x="7972383" y="1754703"/>
                </a:lnTo>
                <a:lnTo>
                  <a:pt x="7972383" y="1708929"/>
                </a:lnTo>
                <a:cubicBezTo>
                  <a:pt x="7972383" y="1708458"/>
                  <a:pt x="7972501" y="1708046"/>
                  <a:pt x="7972736" y="1707692"/>
                </a:cubicBezTo>
                <a:cubicBezTo>
                  <a:pt x="7972972" y="1707339"/>
                  <a:pt x="7973385" y="1707059"/>
                  <a:pt x="7973973" y="1706853"/>
                </a:cubicBezTo>
                <a:cubicBezTo>
                  <a:pt x="7974563" y="1706647"/>
                  <a:pt x="7975329" y="1706470"/>
                  <a:pt x="7976271" y="1706323"/>
                </a:cubicBezTo>
                <a:cubicBezTo>
                  <a:pt x="7977214" y="1706176"/>
                  <a:pt x="7978451" y="1706102"/>
                  <a:pt x="7979982" y="1706102"/>
                </a:cubicBezTo>
                <a:cubicBezTo>
                  <a:pt x="7981396" y="1706102"/>
                  <a:pt x="7982589" y="1706176"/>
                  <a:pt x="7983561" y="1706323"/>
                </a:cubicBezTo>
                <a:cubicBezTo>
                  <a:pt x="7984533" y="1706470"/>
                  <a:pt x="7985314" y="1706647"/>
                  <a:pt x="7985903" y="1706853"/>
                </a:cubicBezTo>
                <a:cubicBezTo>
                  <a:pt x="7986493" y="1707059"/>
                  <a:pt x="7986905" y="1707339"/>
                  <a:pt x="7987140" y="1707692"/>
                </a:cubicBezTo>
                <a:cubicBezTo>
                  <a:pt x="7987376" y="1708046"/>
                  <a:pt x="7987494" y="1708458"/>
                  <a:pt x="7987494" y="1708929"/>
                </a:cubicBezTo>
                <a:lnTo>
                  <a:pt x="7987494" y="1818681"/>
                </a:lnTo>
                <a:cubicBezTo>
                  <a:pt x="7987494" y="1819153"/>
                  <a:pt x="7987376" y="1819564"/>
                  <a:pt x="7987140" y="1819918"/>
                </a:cubicBezTo>
                <a:cubicBezTo>
                  <a:pt x="7986905" y="1820272"/>
                  <a:pt x="7986493" y="1820551"/>
                  <a:pt x="7985903" y="1820758"/>
                </a:cubicBezTo>
                <a:cubicBezTo>
                  <a:pt x="7985314" y="1820964"/>
                  <a:pt x="7984533" y="1821141"/>
                  <a:pt x="7983561" y="1821287"/>
                </a:cubicBezTo>
                <a:cubicBezTo>
                  <a:pt x="7982589" y="1821435"/>
                  <a:pt x="7981396" y="1821508"/>
                  <a:pt x="7979982" y="1821508"/>
                </a:cubicBezTo>
                <a:cubicBezTo>
                  <a:pt x="7978451" y="1821508"/>
                  <a:pt x="7977214" y="1821435"/>
                  <a:pt x="7976271" y="1821287"/>
                </a:cubicBezTo>
                <a:cubicBezTo>
                  <a:pt x="7975329" y="1821141"/>
                  <a:pt x="7974563" y="1820964"/>
                  <a:pt x="7973973" y="1820758"/>
                </a:cubicBezTo>
                <a:cubicBezTo>
                  <a:pt x="7973385" y="1820551"/>
                  <a:pt x="7972972" y="1820272"/>
                  <a:pt x="7972736" y="1819918"/>
                </a:cubicBezTo>
                <a:cubicBezTo>
                  <a:pt x="7972501" y="1819564"/>
                  <a:pt x="7972383" y="1819153"/>
                  <a:pt x="7972383" y="1818681"/>
                </a:cubicBezTo>
                <a:lnTo>
                  <a:pt x="7972383" y="1767958"/>
                </a:lnTo>
                <a:lnTo>
                  <a:pt x="7920335" y="1767958"/>
                </a:lnTo>
                <a:lnTo>
                  <a:pt x="7920335" y="1818681"/>
                </a:lnTo>
                <a:cubicBezTo>
                  <a:pt x="7920335" y="1819153"/>
                  <a:pt x="7920218" y="1819564"/>
                  <a:pt x="7919982" y="1819918"/>
                </a:cubicBezTo>
                <a:cubicBezTo>
                  <a:pt x="7919746" y="1820272"/>
                  <a:pt x="7919334" y="1820551"/>
                  <a:pt x="7918745" y="1820758"/>
                </a:cubicBezTo>
                <a:cubicBezTo>
                  <a:pt x="7918156" y="1820964"/>
                  <a:pt x="7917375" y="1821141"/>
                  <a:pt x="7916403" y="1821287"/>
                </a:cubicBezTo>
                <a:cubicBezTo>
                  <a:pt x="7915431" y="1821435"/>
                  <a:pt x="7914209" y="1821508"/>
                  <a:pt x="7912736" y="1821508"/>
                </a:cubicBezTo>
                <a:cubicBezTo>
                  <a:pt x="7911322" y="1821508"/>
                  <a:pt x="7910114" y="1821435"/>
                  <a:pt x="7909113" y="1821287"/>
                </a:cubicBezTo>
                <a:cubicBezTo>
                  <a:pt x="7908111" y="1821141"/>
                  <a:pt x="7907316" y="1820964"/>
                  <a:pt x="7906727" y="1820758"/>
                </a:cubicBezTo>
                <a:cubicBezTo>
                  <a:pt x="7906138" y="1820551"/>
                  <a:pt x="7905726" y="1820272"/>
                  <a:pt x="7905490" y="1819918"/>
                </a:cubicBezTo>
                <a:cubicBezTo>
                  <a:pt x="7905254" y="1819564"/>
                  <a:pt x="7905136" y="1819153"/>
                  <a:pt x="7905136" y="1818681"/>
                </a:cubicBezTo>
                <a:lnTo>
                  <a:pt x="7905136" y="1708929"/>
                </a:lnTo>
                <a:cubicBezTo>
                  <a:pt x="7905136" y="1708458"/>
                  <a:pt x="7905254" y="1708046"/>
                  <a:pt x="7905490" y="1707692"/>
                </a:cubicBezTo>
                <a:cubicBezTo>
                  <a:pt x="7905726" y="1707339"/>
                  <a:pt x="7906138" y="1707059"/>
                  <a:pt x="7906727" y="1706853"/>
                </a:cubicBezTo>
                <a:cubicBezTo>
                  <a:pt x="7907316" y="1706647"/>
                  <a:pt x="7908111" y="1706470"/>
                  <a:pt x="7909113" y="1706323"/>
                </a:cubicBezTo>
                <a:cubicBezTo>
                  <a:pt x="7910114" y="1706176"/>
                  <a:pt x="7911322" y="1706102"/>
                  <a:pt x="7912736" y="1706102"/>
                </a:cubicBezTo>
                <a:close/>
                <a:moveTo>
                  <a:pt x="7662151" y="1706102"/>
                </a:moveTo>
                <a:cubicBezTo>
                  <a:pt x="7663918" y="1706102"/>
                  <a:pt x="7665347" y="1706161"/>
                  <a:pt x="7666437" y="1706278"/>
                </a:cubicBezTo>
                <a:cubicBezTo>
                  <a:pt x="7667527" y="1706396"/>
                  <a:pt x="7668396" y="1706558"/>
                  <a:pt x="7669044" y="1706765"/>
                </a:cubicBezTo>
                <a:cubicBezTo>
                  <a:pt x="7669692" y="1706971"/>
                  <a:pt x="7670178" y="1707265"/>
                  <a:pt x="7670502" y="1707648"/>
                </a:cubicBezTo>
                <a:cubicBezTo>
                  <a:pt x="7670826" y="1708031"/>
                  <a:pt x="7671135" y="1708517"/>
                  <a:pt x="7671429" y="1709106"/>
                </a:cubicBezTo>
                <a:lnTo>
                  <a:pt x="7687247" y="1741979"/>
                </a:lnTo>
                <a:cubicBezTo>
                  <a:pt x="7688716" y="1745102"/>
                  <a:pt x="7690182" y="1748370"/>
                  <a:pt x="7691646" y="1751787"/>
                </a:cubicBezTo>
                <a:cubicBezTo>
                  <a:pt x="7693109" y="1755204"/>
                  <a:pt x="7694604" y="1758650"/>
                  <a:pt x="7696127" y="1762127"/>
                </a:cubicBezTo>
                <a:lnTo>
                  <a:pt x="7696302" y="1762127"/>
                </a:lnTo>
                <a:cubicBezTo>
                  <a:pt x="7697649" y="1758768"/>
                  <a:pt x="7699039" y="1755425"/>
                  <a:pt x="7700475" y="1752097"/>
                </a:cubicBezTo>
                <a:cubicBezTo>
                  <a:pt x="7701910" y="1748768"/>
                  <a:pt x="7703362" y="1745484"/>
                  <a:pt x="7704832" y="1742244"/>
                </a:cubicBezTo>
                <a:lnTo>
                  <a:pt x="7720738" y="1709195"/>
                </a:lnTo>
                <a:cubicBezTo>
                  <a:pt x="7720915" y="1708605"/>
                  <a:pt x="7721165" y="1708105"/>
                  <a:pt x="7721489" y="1707692"/>
                </a:cubicBezTo>
                <a:cubicBezTo>
                  <a:pt x="7721814" y="1707280"/>
                  <a:pt x="7722255" y="1706971"/>
                  <a:pt x="7722815" y="1706765"/>
                </a:cubicBezTo>
                <a:cubicBezTo>
                  <a:pt x="7723375" y="1706558"/>
                  <a:pt x="7724155" y="1706396"/>
                  <a:pt x="7725156" y="1706278"/>
                </a:cubicBezTo>
                <a:cubicBezTo>
                  <a:pt x="7726158" y="1706161"/>
                  <a:pt x="7727425" y="1706102"/>
                  <a:pt x="7728956" y="1706102"/>
                </a:cubicBezTo>
                <a:cubicBezTo>
                  <a:pt x="7731077" y="1706102"/>
                  <a:pt x="7732741" y="1706176"/>
                  <a:pt x="7733949" y="1706323"/>
                </a:cubicBezTo>
                <a:cubicBezTo>
                  <a:pt x="7735157" y="1706470"/>
                  <a:pt x="7735996" y="1706750"/>
                  <a:pt x="7736467" y="1707162"/>
                </a:cubicBezTo>
                <a:cubicBezTo>
                  <a:pt x="7736939" y="1707574"/>
                  <a:pt x="7737101" y="1708164"/>
                  <a:pt x="7736953" y="1708929"/>
                </a:cubicBezTo>
                <a:cubicBezTo>
                  <a:pt x="7736806" y="1709695"/>
                  <a:pt x="7736409" y="1710727"/>
                  <a:pt x="7735760" y="1712022"/>
                </a:cubicBezTo>
                <a:lnTo>
                  <a:pt x="7703418" y="1776530"/>
                </a:lnTo>
                <a:lnTo>
                  <a:pt x="7703418" y="1818681"/>
                </a:lnTo>
                <a:cubicBezTo>
                  <a:pt x="7703418" y="1819153"/>
                  <a:pt x="7703301" y="1819564"/>
                  <a:pt x="7703067" y="1819918"/>
                </a:cubicBezTo>
                <a:cubicBezTo>
                  <a:pt x="7702833" y="1820272"/>
                  <a:pt x="7702423" y="1820551"/>
                  <a:pt x="7701837" y="1820758"/>
                </a:cubicBezTo>
                <a:cubicBezTo>
                  <a:pt x="7701251" y="1820964"/>
                  <a:pt x="7700460" y="1821141"/>
                  <a:pt x="7699465" y="1821287"/>
                </a:cubicBezTo>
                <a:cubicBezTo>
                  <a:pt x="7698469" y="1821435"/>
                  <a:pt x="7697269" y="1821508"/>
                  <a:pt x="7695863" y="1821508"/>
                </a:cubicBezTo>
                <a:cubicBezTo>
                  <a:pt x="7694398" y="1821508"/>
                  <a:pt x="7693183" y="1821435"/>
                  <a:pt x="7692217" y="1821287"/>
                </a:cubicBezTo>
                <a:cubicBezTo>
                  <a:pt x="7691250" y="1821141"/>
                  <a:pt x="7690459" y="1820964"/>
                  <a:pt x="7689845" y="1820758"/>
                </a:cubicBezTo>
                <a:cubicBezTo>
                  <a:pt x="7689230" y="1820551"/>
                  <a:pt x="7688805" y="1820272"/>
                  <a:pt x="7688571" y="1819918"/>
                </a:cubicBezTo>
                <a:cubicBezTo>
                  <a:pt x="7688337" y="1819564"/>
                  <a:pt x="7688219" y="1819153"/>
                  <a:pt x="7688219" y="1818681"/>
                </a:cubicBezTo>
                <a:lnTo>
                  <a:pt x="7688219" y="1776530"/>
                </a:lnTo>
                <a:lnTo>
                  <a:pt x="7655877" y="1712022"/>
                </a:lnTo>
                <a:cubicBezTo>
                  <a:pt x="7655229" y="1710667"/>
                  <a:pt x="7654832" y="1709607"/>
                  <a:pt x="7654684" y="1708841"/>
                </a:cubicBezTo>
                <a:cubicBezTo>
                  <a:pt x="7654537" y="1708075"/>
                  <a:pt x="7654684" y="1707486"/>
                  <a:pt x="7655126" y="1707074"/>
                </a:cubicBezTo>
                <a:cubicBezTo>
                  <a:pt x="7655568" y="1706661"/>
                  <a:pt x="7656363" y="1706396"/>
                  <a:pt x="7657512" y="1706278"/>
                </a:cubicBezTo>
                <a:cubicBezTo>
                  <a:pt x="7658660" y="1706161"/>
                  <a:pt x="7660207" y="1706102"/>
                  <a:pt x="7662151" y="1706102"/>
                </a:cubicBezTo>
                <a:close/>
                <a:moveTo>
                  <a:pt x="7446011" y="1706102"/>
                </a:moveTo>
                <a:cubicBezTo>
                  <a:pt x="7447484" y="1706102"/>
                  <a:pt x="7448706" y="1706176"/>
                  <a:pt x="7449678" y="1706323"/>
                </a:cubicBezTo>
                <a:cubicBezTo>
                  <a:pt x="7450650" y="1706470"/>
                  <a:pt x="7451431" y="1706647"/>
                  <a:pt x="7452020" y="1706853"/>
                </a:cubicBezTo>
                <a:cubicBezTo>
                  <a:pt x="7452609" y="1707059"/>
                  <a:pt x="7453021" y="1707339"/>
                  <a:pt x="7453257" y="1707692"/>
                </a:cubicBezTo>
                <a:cubicBezTo>
                  <a:pt x="7453493" y="1708046"/>
                  <a:pt x="7453610" y="1708458"/>
                  <a:pt x="7453610" y="1708929"/>
                </a:cubicBezTo>
                <a:lnTo>
                  <a:pt x="7453610" y="1754703"/>
                </a:lnTo>
                <a:lnTo>
                  <a:pt x="7505658" y="1754703"/>
                </a:lnTo>
                <a:lnTo>
                  <a:pt x="7505658" y="1708929"/>
                </a:lnTo>
                <a:cubicBezTo>
                  <a:pt x="7505658" y="1708458"/>
                  <a:pt x="7505776" y="1708046"/>
                  <a:pt x="7506012" y="1707692"/>
                </a:cubicBezTo>
                <a:cubicBezTo>
                  <a:pt x="7506248" y="1707339"/>
                  <a:pt x="7506660" y="1707059"/>
                  <a:pt x="7507249" y="1706853"/>
                </a:cubicBezTo>
                <a:cubicBezTo>
                  <a:pt x="7507838" y="1706647"/>
                  <a:pt x="7508604" y="1706470"/>
                  <a:pt x="7509546" y="1706323"/>
                </a:cubicBezTo>
                <a:cubicBezTo>
                  <a:pt x="7510489" y="1706176"/>
                  <a:pt x="7511726" y="1706102"/>
                  <a:pt x="7513258" y="1706102"/>
                </a:cubicBezTo>
                <a:cubicBezTo>
                  <a:pt x="7514672" y="1706102"/>
                  <a:pt x="7515865" y="1706176"/>
                  <a:pt x="7516837" y="1706323"/>
                </a:cubicBezTo>
                <a:cubicBezTo>
                  <a:pt x="7517809" y="1706470"/>
                  <a:pt x="7518589" y="1706647"/>
                  <a:pt x="7519178" y="1706853"/>
                </a:cubicBezTo>
                <a:cubicBezTo>
                  <a:pt x="7519768" y="1707059"/>
                  <a:pt x="7520180" y="1707339"/>
                  <a:pt x="7520415" y="1707692"/>
                </a:cubicBezTo>
                <a:cubicBezTo>
                  <a:pt x="7520651" y="1708046"/>
                  <a:pt x="7520769" y="1708458"/>
                  <a:pt x="7520769" y="1708929"/>
                </a:cubicBezTo>
                <a:lnTo>
                  <a:pt x="7520769" y="1818681"/>
                </a:lnTo>
                <a:cubicBezTo>
                  <a:pt x="7520769" y="1819153"/>
                  <a:pt x="7520651" y="1819564"/>
                  <a:pt x="7520415" y="1819918"/>
                </a:cubicBezTo>
                <a:cubicBezTo>
                  <a:pt x="7520180" y="1820272"/>
                  <a:pt x="7519768" y="1820551"/>
                  <a:pt x="7519178" y="1820758"/>
                </a:cubicBezTo>
                <a:cubicBezTo>
                  <a:pt x="7518589" y="1820964"/>
                  <a:pt x="7517809" y="1821141"/>
                  <a:pt x="7516837" y="1821287"/>
                </a:cubicBezTo>
                <a:cubicBezTo>
                  <a:pt x="7515865" y="1821435"/>
                  <a:pt x="7514672" y="1821508"/>
                  <a:pt x="7513258" y="1821508"/>
                </a:cubicBezTo>
                <a:cubicBezTo>
                  <a:pt x="7511726" y="1821508"/>
                  <a:pt x="7510489" y="1821435"/>
                  <a:pt x="7509546" y="1821287"/>
                </a:cubicBezTo>
                <a:cubicBezTo>
                  <a:pt x="7508604" y="1821141"/>
                  <a:pt x="7507838" y="1820964"/>
                  <a:pt x="7507249" y="1820758"/>
                </a:cubicBezTo>
                <a:cubicBezTo>
                  <a:pt x="7506660" y="1820551"/>
                  <a:pt x="7506248" y="1820272"/>
                  <a:pt x="7506012" y="1819918"/>
                </a:cubicBezTo>
                <a:cubicBezTo>
                  <a:pt x="7505776" y="1819564"/>
                  <a:pt x="7505658" y="1819153"/>
                  <a:pt x="7505658" y="1818681"/>
                </a:cubicBezTo>
                <a:lnTo>
                  <a:pt x="7505658" y="1767958"/>
                </a:lnTo>
                <a:lnTo>
                  <a:pt x="7453610" y="1767958"/>
                </a:lnTo>
                <a:lnTo>
                  <a:pt x="7453610" y="1818681"/>
                </a:lnTo>
                <a:cubicBezTo>
                  <a:pt x="7453610" y="1819153"/>
                  <a:pt x="7453493" y="1819564"/>
                  <a:pt x="7453257" y="1819918"/>
                </a:cubicBezTo>
                <a:cubicBezTo>
                  <a:pt x="7453021" y="1820272"/>
                  <a:pt x="7452609" y="1820551"/>
                  <a:pt x="7452020" y="1820758"/>
                </a:cubicBezTo>
                <a:cubicBezTo>
                  <a:pt x="7451431" y="1820964"/>
                  <a:pt x="7450650" y="1821141"/>
                  <a:pt x="7449678" y="1821287"/>
                </a:cubicBezTo>
                <a:cubicBezTo>
                  <a:pt x="7448706" y="1821435"/>
                  <a:pt x="7447484" y="1821508"/>
                  <a:pt x="7446011" y="1821508"/>
                </a:cubicBezTo>
                <a:cubicBezTo>
                  <a:pt x="7444597" y="1821508"/>
                  <a:pt x="7443389" y="1821435"/>
                  <a:pt x="7442388" y="1821287"/>
                </a:cubicBezTo>
                <a:cubicBezTo>
                  <a:pt x="7441386" y="1821141"/>
                  <a:pt x="7440591" y="1820964"/>
                  <a:pt x="7440002" y="1820758"/>
                </a:cubicBezTo>
                <a:cubicBezTo>
                  <a:pt x="7439413" y="1820551"/>
                  <a:pt x="7439001" y="1820272"/>
                  <a:pt x="7438765" y="1819918"/>
                </a:cubicBezTo>
                <a:cubicBezTo>
                  <a:pt x="7438529" y="1819564"/>
                  <a:pt x="7438411" y="1819153"/>
                  <a:pt x="7438411" y="1818681"/>
                </a:cubicBezTo>
                <a:lnTo>
                  <a:pt x="7438411" y="1708929"/>
                </a:lnTo>
                <a:cubicBezTo>
                  <a:pt x="7438411" y="1708458"/>
                  <a:pt x="7438529" y="1708046"/>
                  <a:pt x="7438765" y="1707692"/>
                </a:cubicBezTo>
                <a:cubicBezTo>
                  <a:pt x="7439001" y="1707339"/>
                  <a:pt x="7439413" y="1707059"/>
                  <a:pt x="7440002" y="1706853"/>
                </a:cubicBezTo>
                <a:cubicBezTo>
                  <a:pt x="7440591" y="1706647"/>
                  <a:pt x="7441386" y="1706470"/>
                  <a:pt x="7442388" y="1706323"/>
                </a:cubicBezTo>
                <a:cubicBezTo>
                  <a:pt x="7443389" y="1706176"/>
                  <a:pt x="7444597" y="1706102"/>
                  <a:pt x="7446011" y="1706102"/>
                </a:cubicBezTo>
                <a:close/>
                <a:moveTo>
                  <a:pt x="7195426" y="1706102"/>
                </a:moveTo>
                <a:cubicBezTo>
                  <a:pt x="7197193" y="1706102"/>
                  <a:pt x="7198622" y="1706161"/>
                  <a:pt x="7199712" y="1706278"/>
                </a:cubicBezTo>
                <a:cubicBezTo>
                  <a:pt x="7200802" y="1706396"/>
                  <a:pt x="7201671" y="1706558"/>
                  <a:pt x="7202319" y="1706765"/>
                </a:cubicBezTo>
                <a:cubicBezTo>
                  <a:pt x="7202967" y="1706971"/>
                  <a:pt x="7203453" y="1707265"/>
                  <a:pt x="7203777" y="1707648"/>
                </a:cubicBezTo>
                <a:cubicBezTo>
                  <a:pt x="7204101" y="1708031"/>
                  <a:pt x="7204410" y="1708517"/>
                  <a:pt x="7204704" y="1709106"/>
                </a:cubicBezTo>
                <a:lnTo>
                  <a:pt x="7220522" y="1741979"/>
                </a:lnTo>
                <a:cubicBezTo>
                  <a:pt x="7221991" y="1745102"/>
                  <a:pt x="7223457" y="1748370"/>
                  <a:pt x="7224921" y="1751787"/>
                </a:cubicBezTo>
                <a:cubicBezTo>
                  <a:pt x="7226384" y="1755204"/>
                  <a:pt x="7227879" y="1758650"/>
                  <a:pt x="7229402" y="1762127"/>
                </a:cubicBezTo>
                <a:lnTo>
                  <a:pt x="7229577" y="1762127"/>
                </a:lnTo>
                <a:cubicBezTo>
                  <a:pt x="7230924" y="1758768"/>
                  <a:pt x="7232314" y="1755425"/>
                  <a:pt x="7233750" y="1752097"/>
                </a:cubicBezTo>
                <a:cubicBezTo>
                  <a:pt x="7235185" y="1748768"/>
                  <a:pt x="7236637" y="1745484"/>
                  <a:pt x="7238107" y="1742244"/>
                </a:cubicBezTo>
                <a:lnTo>
                  <a:pt x="7254013" y="1709195"/>
                </a:lnTo>
                <a:cubicBezTo>
                  <a:pt x="7254190" y="1708605"/>
                  <a:pt x="7254440" y="1708105"/>
                  <a:pt x="7254764" y="1707692"/>
                </a:cubicBezTo>
                <a:cubicBezTo>
                  <a:pt x="7255089" y="1707280"/>
                  <a:pt x="7255530" y="1706971"/>
                  <a:pt x="7256090" y="1706765"/>
                </a:cubicBezTo>
                <a:cubicBezTo>
                  <a:pt x="7256650" y="1706558"/>
                  <a:pt x="7257430" y="1706396"/>
                  <a:pt x="7258431" y="1706278"/>
                </a:cubicBezTo>
                <a:cubicBezTo>
                  <a:pt x="7259433" y="1706161"/>
                  <a:pt x="7260700" y="1706102"/>
                  <a:pt x="7262231" y="1706102"/>
                </a:cubicBezTo>
                <a:cubicBezTo>
                  <a:pt x="7264352" y="1706102"/>
                  <a:pt x="7266016" y="1706176"/>
                  <a:pt x="7267224" y="1706323"/>
                </a:cubicBezTo>
                <a:cubicBezTo>
                  <a:pt x="7268432" y="1706470"/>
                  <a:pt x="7269271" y="1706750"/>
                  <a:pt x="7269742" y="1707162"/>
                </a:cubicBezTo>
                <a:cubicBezTo>
                  <a:pt x="7270214" y="1707574"/>
                  <a:pt x="7270376" y="1708164"/>
                  <a:pt x="7270228" y="1708929"/>
                </a:cubicBezTo>
                <a:cubicBezTo>
                  <a:pt x="7270081" y="1709695"/>
                  <a:pt x="7269684" y="1710727"/>
                  <a:pt x="7269035" y="1712022"/>
                </a:cubicBezTo>
                <a:lnTo>
                  <a:pt x="7236693" y="1776530"/>
                </a:lnTo>
                <a:lnTo>
                  <a:pt x="7236693" y="1818681"/>
                </a:lnTo>
                <a:cubicBezTo>
                  <a:pt x="7236693" y="1819153"/>
                  <a:pt x="7236576" y="1819564"/>
                  <a:pt x="7236342" y="1819918"/>
                </a:cubicBezTo>
                <a:cubicBezTo>
                  <a:pt x="7236108" y="1820272"/>
                  <a:pt x="7235698" y="1820551"/>
                  <a:pt x="7235112" y="1820758"/>
                </a:cubicBezTo>
                <a:cubicBezTo>
                  <a:pt x="7234526" y="1820964"/>
                  <a:pt x="7233735" y="1821141"/>
                  <a:pt x="7232740" y="1821287"/>
                </a:cubicBezTo>
                <a:cubicBezTo>
                  <a:pt x="7231744" y="1821435"/>
                  <a:pt x="7230544" y="1821508"/>
                  <a:pt x="7229138" y="1821508"/>
                </a:cubicBezTo>
                <a:cubicBezTo>
                  <a:pt x="7227673" y="1821508"/>
                  <a:pt x="7226458" y="1821435"/>
                  <a:pt x="7225492" y="1821287"/>
                </a:cubicBezTo>
                <a:cubicBezTo>
                  <a:pt x="7224525" y="1821141"/>
                  <a:pt x="7223734" y="1820964"/>
                  <a:pt x="7223120" y="1820758"/>
                </a:cubicBezTo>
                <a:cubicBezTo>
                  <a:pt x="7222505" y="1820551"/>
                  <a:pt x="7222080" y="1820272"/>
                  <a:pt x="7221846" y="1819918"/>
                </a:cubicBezTo>
                <a:cubicBezTo>
                  <a:pt x="7221612" y="1819564"/>
                  <a:pt x="7221494" y="1819153"/>
                  <a:pt x="7221494" y="1818681"/>
                </a:cubicBezTo>
                <a:lnTo>
                  <a:pt x="7221494" y="1776530"/>
                </a:lnTo>
                <a:lnTo>
                  <a:pt x="7189152" y="1712022"/>
                </a:lnTo>
                <a:cubicBezTo>
                  <a:pt x="7188504" y="1710667"/>
                  <a:pt x="7188107" y="1709607"/>
                  <a:pt x="7187959" y="1708841"/>
                </a:cubicBezTo>
                <a:cubicBezTo>
                  <a:pt x="7187812" y="1708075"/>
                  <a:pt x="7187959" y="1707486"/>
                  <a:pt x="7188401" y="1707074"/>
                </a:cubicBezTo>
                <a:cubicBezTo>
                  <a:pt x="7188843" y="1706661"/>
                  <a:pt x="7189638" y="1706396"/>
                  <a:pt x="7190787" y="1706278"/>
                </a:cubicBezTo>
                <a:cubicBezTo>
                  <a:pt x="7191935" y="1706161"/>
                  <a:pt x="7193482" y="1706102"/>
                  <a:pt x="7195426" y="1706102"/>
                </a:cubicBezTo>
                <a:close/>
                <a:moveTo>
                  <a:pt x="6969761" y="1706102"/>
                </a:moveTo>
                <a:cubicBezTo>
                  <a:pt x="6971234" y="1706102"/>
                  <a:pt x="6972456" y="1706176"/>
                  <a:pt x="6973428" y="1706323"/>
                </a:cubicBezTo>
                <a:cubicBezTo>
                  <a:pt x="6974400" y="1706470"/>
                  <a:pt x="6975181" y="1706647"/>
                  <a:pt x="6975770" y="1706853"/>
                </a:cubicBezTo>
                <a:cubicBezTo>
                  <a:pt x="6976359" y="1707059"/>
                  <a:pt x="6976771" y="1707339"/>
                  <a:pt x="6977007" y="1707692"/>
                </a:cubicBezTo>
                <a:cubicBezTo>
                  <a:pt x="6977243" y="1708046"/>
                  <a:pt x="6977360" y="1708458"/>
                  <a:pt x="6977360" y="1708929"/>
                </a:cubicBezTo>
                <a:lnTo>
                  <a:pt x="6977360" y="1754703"/>
                </a:lnTo>
                <a:lnTo>
                  <a:pt x="7029408" y="1754703"/>
                </a:lnTo>
                <a:lnTo>
                  <a:pt x="7029408" y="1708929"/>
                </a:lnTo>
                <a:cubicBezTo>
                  <a:pt x="7029408" y="1708458"/>
                  <a:pt x="7029526" y="1708046"/>
                  <a:pt x="7029762" y="1707692"/>
                </a:cubicBezTo>
                <a:cubicBezTo>
                  <a:pt x="7029998" y="1707339"/>
                  <a:pt x="7030410" y="1707059"/>
                  <a:pt x="7030999" y="1706853"/>
                </a:cubicBezTo>
                <a:cubicBezTo>
                  <a:pt x="7031588" y="1706647"/>
                  <a:pt x="7032354" y="1706470"/>
                  <a:pt x="7033296" y="1706323"/>
                </a:cubicBezTo>
                <a:cubicBezTo>
                  <a:pt x="7034239" y="1706176"/>
                  <a:pt x="7035476" y="1706102"/>
                  <a:pt x="7037008" y="1706102"/>
                </a:cubicBezTo>
                <a:cubicBezTo>
                  <a:pt x="7038422" y="1706102"/>
                  <a:pt x="7039615" y="1706176"/>
                  <a:pt x="7040587" y="1706323"/>
                </a:cubicBezTo>
                <a:cubicBezTo>
                  <a:pt x="7041559" y="1706470"/>
                  <a:pt x="7042339" y="1706647"/>
                  <a:pt x="7042928" y="1706853"/>
                </a:cubicBezTo>
                <a:cubicBezTo>
                  <a:pt x="7043518" y="1707059"/>
                  <a:pt x="7043930" y="1707339"/>
                  <a:pt x="7044165" y="1707692"/>
                </a:cubicBezTo>
                <a:cubicBezTo>
                  <a:pt x="7044401" y="1708046"/>
                  <a:pt x="7044519" y="1708458"/>
                  <a:pt x="7044519" y="1708929"/>
                </a:cubicBezTo>
                <a:lnTo>
                  <a:pt x="7044519" y="1818681"/>
                </a:lnTo>
                <a:cubicBezTo>
                  <a:pt x="7044519" y="1819153"/>
                  <a:pt x="7044401" y="1819564"/>
                  <a:pt x="7044165" y="1819918"/>
                </a:cubicBezTo>
                <a:cubicBezTo>
                  <a:pt x="7043930" y="1820272"/>
                  <a:pt x="7043518" y="1820551"/>
                  <a:pt x="7042928" y="1820758"/>
                </a:cubicBezTo>
                <a:cubicBezTo>
                  <a:pt x="7042339" y="1820964"/>
                  <a:pt x="7041559" y="1821141"/>
                  <a:pt x="7040587" y="1821287"/>
                </a:cubicBezTo>
                <a:cubicBezTo>
                  <a:pt x="7039615" y="1821435"/>
                  <a:pt x="7038422" y="1821508"/>
                  <a:pt x="7037008" y="1821508"/>
                </a:cubicBezTo>
                <a:cubicBezTo>
                  <a:pt x="7035476" y="1821508"/>
                  <a:pt x="7034239" y="1821435"/>
                  <a:pt x="7033296" y="1821287"/>
                </a:cubicBezTo>
                <a:cubicBezTo>
                  <a:pt x="7032354" y="1821141"/>
                  <a:pt x="7031588" y="1820964"/>
                  <a:pt x="7030999" y="1820758"/>
                </a:cubicBezTo>
                <a:cubicBezTo>
                  <a:pt x="7030410" y="1820551"/>
                  <a:pt x="7029998" y="1820272"/>
                  <a:pt x="7029762" y="1819918"/>
                </a:cubicBezTo>
                <a:cubicBezTo>
                  <a:pt x="7029526" y="1819564"/>
                  <a:pt x="7029408" y="1819153"/>
                  <a:pt x="7029408" y="1818681"/>
                </a:cubicBezTo>
                <a:lnTo>
                  <a:pt x="7029408" y="1767958"/>
                </a:lnTo>
                <a:lnTo>
                  <a:pt x="6977360" y="1767958"/>
                </a:lnTo>
                <a:lnTo>
                  <a:pt x="6977360" y="1818681"/>
                </a:lnTo>
                <a:cubicBezTo>
                  <a:pt x="6977360" y="1819153"/>
                  <a:pt x="6977243" y="1819564"/>
                  <a:pt x="6977007" y="1819918"/>
                </a:cubicBezTo>
                <a:cubicBezTo>
                  <a:pt x="6976771" y="1820272"/>
                  <a:pt x="6976359" y="1820551"/>
                  <a:pt x="6975770" y="1820758"/>
                </a:cubicBezTo>
                <a:cubicBezTo>
                  <a:pt x="6975181" y="1820964"/>
                  <a:pt x="6974400" y="1821141"/>
                  <a:pt x="6973428" y="1821287"/>
                </a:cubicBezTo>
                <a:cubicBezTo>
                  <a:pt x="6972456" y="1821435"/>
                  <a:pt x="6971234" y="1821508"/>
                  <a:pt x="6969761" y="1821508"/>
                </a:cubicBezTo>
                <a:cubicBezTo>
                  <a:pt x="6968347" y="1821508"/>
                  <a:pt x="6967139" y="1821435"/>
                  <a:pt x="6966138" y="1821287"/>
                </a:cubicBezTo>
                <a:cubicBezTo>
                  <a:pt x="6965136" y="1821141"/>
                  <a:pt x="6964341" y="1820964"/>
                  <a:pt x="6963752" y="1820758"/>
                </a:cubicBezTo>
                <a:cubicBezTo>
                  <a:pt x="6963163" y="1820551"/>
                  <a:pt x="6962751" y="1820272"/>
                  <a:pt x="6962515" y="1819918"/>
                </a:cubicBezTo>
                <a:cubicBezTo>
                  <a:pt x="6962279" y="1819564"/>
                  <a:pt x="6962161" y="1819153"/>
                  <a:pt x="6962161" y="1818681"/>
                </a:cubicBezTo>
                <a:lnTo>
                  <a:pt x="6962161" y="1708929"/>
                </a:lnTo>
                <a:cubicBezTo>
                  <a:pt x="6962161" y="1708458"/>
                  <a:pt x="6962279" y="1708046"/>
                  <a:pt x="6962515" y="1707692"/>
                </a:cubicBezTo>
                <a:cubicBezTo>
                  <a:pt x="6962751" y="1707339"/>
                  <a:pt x="6963163" y="1707059"/>
                  <a:pt x="6963752" y="1706853"/>
                </a:cubicBezTo>
                <a:cubicBezTo>
                  <a:pt x="6964341" y="1706647"/>
                  <a:pt x="6965136" y="1706470"/>
                  <a:pt x="6966138" y="1706323"/>
                </a:cubicBezTo>
                <a:cubicBezTo>
                  <a:pt x="6967139" y="1706176"/>
                  <a:pt x="6968347" y="1706102"/>
                  <a:pt x="6969761" y="1706102"/>
                </a:cubicBezTo>
                <a:close/>
                <a:moveTo>
                  <a:pt x="6719176" y="1706102"/>
                </a:moveTo>
                <a:cubicBezTo>
                  <a:pt x="6720943" y="1706102"/>
                  <a:pt x="6722372" y="1706161"/>
                  <a:pt x="6723462" y="1706278"/>
                </a:cubicBezTo>
                <a:cubicBezTo>
                  <a:pt x="6724552" y="1706396"/>
                  <a:pt x="6725421" y="1706558"/>
                  <a:pt x="6726069" y="1706765"/>
                </a:cubicBezTo>
                <a:cubicBezTo>
                  <a:pt x="6726717" y="1706971"/>
                  <a:pt x="6727203" y="1707265"/>
                  <a:pt x="6727527" y="1707648"/>
                </a:cubicBezTo>
                <a:cubicBezTo>
                  <a:pt x="6727851" y="1708031"/>
                  <a:pt x="6728160" y="1708517"/>
                  <a:pt x="6728454" y="1709106"/>
                </a:cubicBezTo>
                <a:lnTo>
                  <a:pt x="6744272" y="1741979"/>
                </a:lnTo>
                <a:cubicBezTo>
                  <a:pt x="6745741" y="1745102"/>
                  <a:pt x="6747207" y="1748370"/>
                  <a:pt x="6748671" y="1751787"/>
                </a:cubicBezTo>
                <a:cubicBezTo>
                  <a:pt x="6750134" y="1755204"/>
                  <a:pt x="6751629" y="1758650"/>
                  <a:pt x="6753152" y="1762127"/>
                </a:cubicBezTo>
                <a:lnTo>
                  <a:pt x="6753327" y="1762127"/>
                </a:lnTo>
                <a:cubicBezTo>
                  <a:pt x="6754674" y="1758768"/>
                  <a:pt x="6756064" y="1755425"/>
                  <a:pt x="6757500" y="1752097"/>
                </a:cubicBezTo>
                <a:cubicBezTo>
                  <a:pt x="6758935" y="1748768"/>
                  <a:pt x="6760387" y="1745484"/>
                  <a:pt x="6761857" y="1742244"/>
                </a:cubicBezTo>
                <a:lnTo>
                  <a:pt x="6777763" y="1709195"/>
                </a:lnTo>
                <a:cubicBezTo>
                  <a:pt x="6777940" y="1708605"/>
                  <a:pt x="6778190" y="1708105"/>
                  <a:pt x="6778514" y="1707692"/>
                </a:cubicBezTo>
                <a:cubicBezTo>
                  <a:pt x="6778839" y="1707280"/>
                  <a:pt x="6779280" y="1706971"/>
                  <a:pt x="6779840" y="1706765"/>
                </a:cubicBezTo>
                <a:cubicBezTo>
                  <a:pt x="6780400" y="1706558"/>
                  <a:pt x="6781180" y="1706396"/>
                  <a:pt x="6782181" y="1706278"/>
                </a:cubicBezTo>
                <a:cubicBezTo>
                  <a:pt x="6783183" y="1706161"/>
                  <a:pt x="6784450" y="1706102"/>
                  <a:pt x="6785981" y="1706102"/>
                </a:cubicBezTo>
                <a:cubicBezTo>
                  <a:pt x="6788102" y="1706102"/>
                  <a:pt x="6789766" y="1706176"/>
                  <a:pt x="6790974" y="1706323"/>
                </a:cubicBezTo>
                <a:cubicBezTo>
                  <a:pt x="6792182" y="1706470"/>
                  <a:pt x="6793021" y="1706750"/>
                  <a:pt x="6793492" y="1707162"/>
                </a:cubicBezTo>
                <a:cubicBezTo>
                  <a:pt x="6793964" y="1707574"/>
                  <a:pt x="6794126" y="1708164"/>
                  <a:pt x="6793978" y="1708929"/>
                </a:cubicBezTo>
                <a:cubicBezTo>
                  <a:pt x="6793831" y="1709695"/>
                  <a:pt x="6793434" y="1710727"/>
                  <a:pt x="6792785" y="1712022"/>
                </a:cubicBezTo>
                <a:lnTo>
                  <a:pt x="6760443" y="1776530"/>
                </a:lnTo>
                <a:lnTo>
                  <a:pt x="6760443" y="1818681"/>
                </a:lnTo>
                <a:cubicBezTo>
                  <a:pt x="6760443" y="1819153"/>
                  <a:pt x="6760326" y="1819564"/>
                  <a:pt x="6760092" y="1819918"/>
                </a:cubicBezTo>
                <a:cubicBezTo>
                  <a:pt x="6759858" y="1820272"/>
                  <a:pt x="6759448" y="1820551"/>
                  <a:pt x="6758862" y="1820758"/>
                </a:cubicBezTo>
                <a:cubicBezTo>
                  <a:pt x="6758276" y="1820964"/>
                  <a:pt x="6757485" y="1821141"/>
                  <a:pt x="6756490" y="1821287"/>
                </a:cubicBezTo>
                <a:cubicBezTo>
                  <a:pt x="6755494" y="1821435"/>
                  <a:pt x="6754294" y="1821508"/>
                  <a:pt x="6752888" y="1821508"/>
                </a:cubicBezTo>
                <a:cubicBezTo>
                  <a:pt x="6751423" y="1821508"/>
                  <a:pt x="6750208" y="1821435"/>
                  <a:pt x="6749242" y="1821287"/>
                </a:cubicBezTo>
                <a:cubicBezTo>
                  <a:pt x="6748275" y="1821141"/>
                  <a:pt x="6747484" y="1820964"/>
                  <a:pt x="6746870" y="1820758"/>
                </a:cubicBezTo>
                <a:cubicBezTo>
                  <a:pt x="6746255" y="1820551"/>
                  <a:pt x="6745830" y="1820272"/>
                  <a:pt x="6745596" y="1819918"/>
                </a:cubicBezTo>
                <a:cubicBezTo>
                  <a:pt x="6745362" y="1819564"/>
                  <a:pt x="6745244" y="1819153"/>
                  <a:pt x="6745244" y="1818681"/>
                </a:cubicBezTo>
                <a:lnTo>
                  <a:pt x="6745244" y="1776530"/>
                </a:lnTo>
                <a:lnTo>
                  <a:pt x="6712902" y="1712022"/>
                </a:lnTo>
                <a:cubicBezTo>
                  <a:pt x="6712254" y="1710667"/>
                  <a:pt x="6711857" y="1709607"/>
                  <a:pt x="6711709" y="1708841"/>
                </a:cubicBezTo>
                <a:cubicBezTo>
                  <a:pt x="6711562" y="1708075"/>
                  <a:pt x="6711709" y="1707486"/>
                  <a:pt x="6712151" y="1707074"/>
                </a:cubicBezTo>
                <a:cubicBezTo>
                  <a:pt x="6712593" y="1706661"/>
                  <a:pt x="6713388" y="1706396"/>
                  <a:pt x="6714537" y="1706278"/>
                </a:cubicBezTo>
                <a:cubicBezTo>
                  <a:pt x="6715685" y="1706161"/>
                  <a:pt x="6717232" y="1706102"/>
                  <a:pt x="6719176" y="1706102"/>
                </a:cubicBezTo>
                <a:close/>
                <a:moveTo>
                  <a:pt x="6503036" y="1706102"/>
                </a:moveTo>
                <a:cubicBezTo>
                  <a:pt x="6504509" y="1706102"/>
                  <a:pt x="6505731" y="1706176"/>
                  <a:pt x="6506703" y="1706323"/>
                </a:cubicBezTo>
                <a:cubicBezTo>
                  <a:pt x="6507675" y="1706470"/>
                  <a:pt x="6508456" y="1706647"/>
                  <a:pt x="6509045" y="1706853"/>
                </a:cubicBezTo>
                <a:cubicBezTo>
                  <a:pt x="6509634" y="1707059"/>
                  <a:pt x="6510046" y="1707339"/>
                  <a:pt x="6510282" y="1707692"/>
                </a:cubicBezTo>
                <a:cubicBezTo>
                  <a:pt x="6510518" y="1708046"/>
                  <a:pt x="6510635" y="1708458"/>
                  <a:pt x="6510635" y="1708929"/>
                </a:cubicBezTo>
                <a:lnTo>
                  <a:pt x="6510635" y="1754703"/>
                </a:lnTo>
                <a:lnTo>
                  <a:pt x="6562683" y="1754703"/>
                </a:lnTo>
                <a:lnTo>
                  <a:pt x="6562683" y="1708929"/>
                </a:lnTo>
                <a:cubicBezTo>
                  <a:pt x="6562683" y="1708458"/>
                  <a:pt x="6562801" y="1708046"/>
                  <a:pt x="6563037" y="1707692"/>
                </a:cubicBezTo>
                <a:cubicBezTo>
                  <a:pt x="6563273" y="1707339"/>
                  <a:pt x="6563685" y="1707059"/>
                  <a:pt x="6564274" y="1706853"/>
                </a:cubicBezTo>
                <a:cubicBezTo>
                  <a:pt x="6564863" y="1706647"/>
                  <a:pt x="6565629" y="1706470"/>
                  <a:pt x="6566571" y="1706323"/>
                </a:cubicBezTo>
                <a:cubicBezTo>
                  <a:pt x="6567514" y="1706176"/>
                  <a:pt x="6568751" y="1706102"/>
                  <a:pt x="6570283" y="1706102"/>
                </a:cubicBezTo>
                <a:cubicBezTo>
                  <a:pt x="6571697" y="1706102"/>
                  <a:pt x="6572890" y="1706176"/>
                  <a:pt x="6573862" y="1706323"/>
                </a:cubicBezTo>
                <a:cubicBezTo>
                  <a:pt x="6574834" y="1706470"/>
                  <a:pt x="6575614" y="1706647"/>
                  <a:pt x="6576203" y="1706853"/>
                </a:cubicBezTo>
                <a:cubicBezTo>
                  <a:pt x="6576793" y="1707059"/>
                  <a:pt x="6577205" y="1707339"/>
                  <a:pt x="6577440" y="1707692"/>
                </a:cubicBezTo>
                <a:cubicBezTo>
                  <a:pt x="6577676" y="1708046"/>
                  <a:pt x="6577794" y="1708458"/>
                  <a:pt x="6577794" y="1708929"/>
                </a:cubicBezTo>
                <a:lnTo>
                  <a:pt x="6577794" y="1818681"/>
                </a:lnTo>
                <a:cubicBezTo>
                  <a:pt x="6577794" y="1819153"/>
                  <a:pt x="6577676" y="1819564"/>
                  <a:pt x="6577440" y="1819918"/>
                </a:cubicBezTo>
                <a:cubicBezTo>
                  <a:pt x="6577205" y="1820272"/>
                  <a:pt x="6576793" y="1820551"/>
                  <a:pt x="6576203" y="1820758"/>
                </a:cubicBezTo>
                <a:cubicBezTo>
                  <a:pt x="6575614" y="1820964"/>
                  <a:pt x="6574834" y="1821141"/>
                  <a:pt x="6573862" y="1821287"/>
                </a:cubicBezTo>
                <a:cubicBezTo>
                  <a:pt x="6572890" y="1821435"/>
                  <a:pt x="6571697" y="1821508"/>
                  <a:pt x="6570283" y="1821508"/>
                </a:cubicBezTo>
                <a:cubicBezTo>
                  <a:pt x="6568751" y="1821508"/>
                  <a:pt x="6567514" y="1821435"/>
                  <a:pt x="6566571" y="1821287"/>
                </a:cubicBezTo>
                <a:cubicBezTo>
                  <a:pt x="6565629" y="1821141"/>
                  <a:pt x="6564863" y="1820964"/>
                  <a:pt x="6564274" y="1820758"/>
                </a:cubicBezTo>
                <a:cubicBezTo>
                  <a:pt x="6563685" y="1820551"/>
                  <a:pt x="6563273" y="1820272"/>
                  <a:pt x="6563037" y="1819918"/>
                </a:cubicBezTo>
                <a:cubicBezTo>
                  <a:pt x="6562801" y="1819564"/>
                  <a:pt x="6562683" y="1819153"/>
                  <a:pt x="6562683" y="1818681"/>
                </a:cubicBezTo>
                <a:lnTo>
                  <a:pt x="6562683" y="1767958"/>
                </a:lnTo>
                <a:lnTo>
                  <a:pt x="6510635" y="1767958"/>
                </a:lnTo>
                <a:lnTo>
                  <a:pt x="6510635" y="1818681"/>
                </a:lnTo>
                <a:cubicBezTo>
                  <a:pt x="6510635" y="1819153"/>
                  <a:pt x="6510518" y="1819564"/>
                  <a:pt x="6510282" y="1819918"/>
                </a:cubicBezTo>
                <a:cubicBezTo>
                  <a:pt x="6510046" y="1820272"/>
                  <a:pt x="6509634" y="1820551"/>
                  <a:pt x="6509045" y="1820758"/>
                </a:cubicBezTo>
                <a:cubicBezTo>
                  <a:pt x="6508456" y="1820964"/>
                  <a:pt x="6507675" y="1821141"/>
                  <a:pt x="6506703" y="1821287"/>
                </a:cubicBezTo>
                <a:cubicBezTo>
                  <a:pt x="6505731" y="1821435"/>
                  <a:pt x="6504509" y="1821508"/>
                  <a:pt x="6503036" y="1821508"/>
                </a:cubicBezTo>
                <a:cubicBezTo>
                  <a:pt x="6501622" y="1821508"/>
                  <a:pt x="6500414" y="1821435"/>
                  <a:pt x="6499413" y="1821287"/>
                </a:cubicBezTo>
                <a:cubicBezTo>
                  <a:pt x="6498411" y="1821141"/>
                  <a:pt x="6497616" y="1820964"/>
                  <a:pt x="6497027" y="1820758"/>
                </a:cubicBezTo>
                <a:cubicBezTo>
                  <a:pt x="6496438" y="1820551"/>
                  <a:pt x="6496026" y="1820272"/>
                  <a:pt x="6495790" y="1819918"/>
                </a:cubicBezTo>
                <a:cubicBezTo>
                  <a:pt x="6495554" y="1819564"/>
                  <a:pt x="6495436" y="1819153"/>
                  <a:pt x="6495436" y="1818681"/>
                </a:cubicBezTo>
                <a:lnTo>
                  <a:pt x="6495436" y="1708929"/>
                </a:lnTo>
                <a:cubicBezTo>
                  <a:pt x="6495436" y="1708458"/>
                  <a:pt x="6495554" y="1708046"/>
                  <a:pt x="6495790" y="1707692"/>
                </a:cubicBezTo>
                <a:cubicBezTo>
                  <a:pt x="6496026" y="1707339"/>
                  <a:pt x="6496438" y="1707059"/>
                  <a:pt x="6497027" y="1706853"/>
                </a:cubicBezTo>
                <a:cubicBezTo>
                  <a:pt x="6497616" y="1706647"/>
                  <a:pt x="6498411" y="1706470"/>
                  <a:pt x="6499413" y="1706323"/>
                </a:cubicBezTo>
                <a:cubicBezTo>
                  <a:pt x="6500414" y="1706176"/>
                  <a:pt x="6501622" y="1706102"/>
                  <a:pt x="6503036" y="1706102"/>
                </a:cubicBezTo>
                <a:close/>
                <a:moveTo>
                  <a:pt x="6252451" y="1706102"/>
                </a:moveTo>
                <a:cubicBezTo>
                  <a:pt x="6254218" y="1706102"/>
                  <a:pt x="6255647" y="1706161"/>
                  <a:pt x="6256737" y="1706278"/>
                </a:cubicBezTo>
                <a:cubicBezTo>
                  <a:pt x="6257827" y="1706396"/>
                  <a:pt x="6258696" y="1706558"/>
                  <a:pt x="6259344" y="1706765"/>
                </a:cubicBezTo>
                <a:cubicBezTo>
                  <a:pt x="6259992" y="1706971"/>
                  <a:pt x="6260478" y="1707265"/>
                  <a:pt x="6260802" y="1707648"/>
                </a:cubicBezTo>
                <a:cubicBezTo>
                  <a:pt x="6261126" y="1708031"/>
                  <a:pt x="6261435" y="1708517"/>
                  <a:pt x="6261729" y="1709106"/>
                </a:cubicBezTo>
                <a:lnTo>
                  <a:pt x="6277547" y="1741979"/>
                </a:lnTo>
                <a:cubicBezTo>
                  <a:pt x="6279016" y="1745102"/>
                  <a:pt x="6280482" y="1748370"/>
                  <a:pt x="6281946" y="1751787"/>
                </a:cubicBezTo>
                <a:cubicBezTo>
                  <a:pt x="6283409" y="1755204"/>
                  <a:pt x="6284904" y="1758650"/>
                  <a:pt x="6286427" y="1762127"/>
                </a:cubicBezTo>
                <a:lnTo>
                  <a:pt x="6286602" y="1762127"/>
                </a:lnTo>
                <a:cubicBezTo>
                  <a:pt x="6287949" y="1758768"/>
                  <a:pt x="6289339" y="1755425"/>
                  <a:pt x="6290775" y="1752097"/>
                </a:cubicBezTo>
                <a:cubicBezTo>
                  <a:pt x="6292210" y="1748768"/>
                  <a:pt x="6293662" y="1745484"/>
                  <a:pt x="6295132" y="1742244"/>
                </a:cubicBezTo>
                <a:lnTo>
                  <a:pt x="6311038" y="1709195"/>
                </a:lnTo>
                <a:cubicBezTo>
                  <a:pt x="6311215" y="1708605"/>
                  <a:pt x="6311465" y="1708105"/>
                  <a:pt x="6311789" y="1707692"/>
                </a:cubicBezTo>
                <a:cubicBezTo>
                  <a:pt x="6312114" y="1707280"/>
                  <a:pt x="6312555" y="1706971"/>
                  <a:pt x="6313115" y="1706765"/>
                </a:cubicBezTo>
                <a:cubicBezTo>
                  <a:pt x="6313675" y="1706558"/>
                  <a:pt x="6314455" y="1706396"/>
                  <a:pt x="6315456" y="1706278"/>
                </a:cubicBezTo>
                <a:cubicBezTo>
                  <a:pt x="6316458" y="1706161"/>
                  <a:pt x="6317725" y="1706102"/>
                  <a:pt x="6319256" y="1706102"/>
                </a:cubicBezTo>
                <a:cubicBezTo>
                  <a:pt x="6321377" y="1706102"/>
                  <a:pt x="6323041" y="1706176"/>
                  <a:pt x="6324249" y="1706323"/>
                </a:cubicBezTo>
                <a:cubicBezTo>
                  <a:pt x="6325457" y="1706470"/>
                  <a:pt x="6326296" y="1706750"/>
                  <a:pt x="6326767" y="1707162"/>
                </a:cubicBezTo>
                <a:cubicBezTo>
                  <a:pt x="6327239" y="1707574"/>
                  <a:pt x="6327401" y="1708164"/>
                  <a:pt x="6327253" y="1708929"/>
                </a:cubicBezTo>
                <a:cubicBezTo>
                  <a:pt x="6327106" y="1709695"/>
                  <a:pt x="6326709" y="1710727"/>
                  <a:pt x="6326060" y="1712022"/>
                </a:cubicBezTo>
                <a:lnTo>
                  <a:pt x="6293718" y="1776530"/>
                </a:lnTo>
                <a:lnTo>
                  <a:pt x="6293718" y="1818681"/>
                </a:lnTo>
                <a:cubicBezTo>
                  <a:pt x="6293718" y="1819153"/>
                  <a:pt x="6293601" y="1819564"/>
                  <a:pt x="6293367" y="1819918"/>
                </a:cubicBezTo>
                <a:cubicBezTo>
                  <a:pt x="6293133" y="1820272"/>
                  <a:pt x="6292723" y="1820551"/>
                  <a:pt x="6292137" y="1820758"/>
                </a:cubicBezTo>
                <a:cubicBezTo>
                  <a:pt x="6291551" y="1820964"/>
                  <a:pt x="6290760" y="1821141"/>
                  <a:pt x="6289765" y="1821287"/>
                </a:cubicBezTo>
                <a:cubicBezTo>
                  <a:pt x="6288769" y="1821435"/>
                  <a:pt x="6287569" y="1821508"/>
                  <a:pt x="6286163" y="1821508"/>
                </a:cubicBezTo>
                <a:cubicBezTo>
                  <a:pt x="6284698" y="1821508"/>
                  <a:pt x="6283483" y="1821435"/>
                  <a:pt x="6282517" y="1821287"/>
                </a:cubicBezTo>
                <a:cubicBezTo>
                  <a:pt x="6281550" y="1821141"/>
                  <a:pt x="6280759" y="1820964"/>
                  <a:pt x="6280145" y="1820758"/>
                </a:cubicBezTo>
                <a:cubicBezTo>
                  <a:pt x="6279530" y="1820551"/>
                  <a:pt x="6279105" y="1820272"/>
                  <a:pt x="6278871" y="1819918"/>
                </a:cubicBezTo>
                <a:cubicBezTo>
                  <a:pt x="6278637" y="1819564"/>
                  <a:pt x="6278519" y="1819153"/>
                  <a:pt x="6278519" y="1818681"/>
                </a:cubicBezTo>
                <a:lnTo>
                  <a:pt x="6278519" y="1776530"/>
                </a:lnTo>
                <a:lnTo>
                  <a:pt x="6246177" y="1712022"/>
                </a:lnTo>
                <a:cubicBezTo>
                  <a:pt x="6245529" y="1710667"/>
                  <a:pt x="6245132" y="1709607"/>
                  <a:pt x="6244984" y="1708841"/>
                </a:cubicBezTo>
                <a:cubicBezTo>
                  <a:pt x="6244837" y="1708075"/>
                  <a:pt x="6244984" y="1707486"/>
                  <a:pt x="6245426" y="1707074"/>
                </a:cubicBezTo>
                <a:cubicBezTo>
                  <a:pt x="6245868" y="1706661"/>
                  <a:pt x="6246663" y="1706396"/>
                  <a:pt x="6247812" y="1706278"/>
                </a:cubicBezTo>
                <a:cubicBezTo>
                  <a:pt x="6248960" y="1706161"/>
                  <a:pt x="6250507" y="1706102"/>
                  <a:pt x="6252451" y="1706102"/>
                </a:cubicBezTo>
                <a:close/>
                <a:moveTo>
                  <a:pt x="6026786" y="1706102"/>
                </a:moveTo>
                <a:cubicBezTo>
                  <a:pt x="6028259" y="1706102"/>
                  <a:pt x="6029481" y="1706176"/>
                  <a:pt x="6030453" y="1706323"/>
                </a:cubicBezTo>
                <a:cubicBezTo>
                  <a:pt x="6031425" y="1706470"/>
                  <a:pt x="6032206" y="1706647"/>
                  <a:pt x="6032795" y="1706853"/>
                </a:cubicBezTo>
                <a:cubicBezTo>
                  <a:pt x="6033384" y="1707059"/>
                  <a:pt x="6033796" y="1707339"/>
                  <a:pt x="6034032" y="1707692"/>
                </a:cubicBezTo>
                <a:cubicBezTo>
                  <a:pt x="6034268" y="1708046"/>
                  <a:pt x="6034385" y="1708458"/>
                  <a:pt x="6034385" y="1708929"/>
                </a:cubicBezTo>
                <a:lnTo>
                  <a:pt x="6034385" y="1754703"/>
                </a:lnTo>
                <a:lnTo>
                  <a:pt x="6086433" y="1754703"/>
                </a:lnTo>
                <a:lnTo>
                  <a:pt x="6086433" y="1708929"/>
                </a:lnTo>
                <a:cubicBezTo>
                  <a:pt x="6086433" y="1708458"/>
                  <a:pt x="6086551" y="1708046"/>
                  <a:pt x="6086787" y="1707692"/>
                </a:cubicBezTo>
                <a:cubicBezTo>
                  <a:pt x="6087023" y="1707339"/>
                  <a:pt x="6087435" y="1707059"/>
                  <a:pt x="6088024" y="1706853"/>
                </a:cubicBezTo>
                <a:cubicBezTo>
                  <a:pt x="6088613" y="1706647"/>
                  <a:pt x="6089379" y="1706470"/>
                  <a:pt x="6090321" y="1706323"/>
                </a:cubicBezTo>
                <a:cubicBezTo>
                  <a:pt x="6091264" y="1706176"/>
                  <a:pt x="6092501" y="1706102"/>
                  <a:pt x="6094033" y="1706102"/>
                </a:cubicBezTo>
                <a:cubicBezTo>
                  <a:pt x="6095447" y="1706102"/>
                  <a:pt x="6096640" y="1706176"/>
                  <a:pt x="6097612" y="1706323"/>
                </a:cubicBezTo>
                <a:cubicBezTo>
                  <a:pt x="6098584" y="1706470"/>
                  <a:pt x="6099364" y="1706647"/>
                  <a:pt x="6099953" y="1706853"/>
                </a:cubicBezTo>
                <a:cubicBezTo>
                  <a:pt x="6100543" y="1707059"/>
                  <a:pt x="6100955" y="1707339"/>
                  <a:pt x="6101190" y="1707692"/>
                </a:cubicBezTo>
                <a:cubicBezTo>
                  <a:pt x="6101426" y="1708046"/>
                  <a:pt x="6101544" y="1708458"/>
                  <a:pt x="6101544" y="1708929"/>
                </a:cubicBezTo>
                <a:lnTo>
                  <a:pt x="6101544" y="1818681"/>
                </a:lnTo>
                <a:cubicBezTo>
                  <a:pt x="6101544" y="1819153"/>
                  <a:pt x="6101426" y="1819564"/>
                  <a:pt x="6101190" y="1819918"/>
                </a:cubicBezTo>
                <a:cubicBezTo>
                  <a:pt x="6100955" y="1820272"/>
                  <a:pt x="6100543" y="1820551"/>
                  <a:pt x="6099953" y="1820758"/>
                </a:cubicBezTo>
                <a:cubicBezTo>
                  <a:pt x="6099364" y="1820964"/>
                  <a:pt x="6098584" y="1821141"/>
                  <a:pt x="6097612" y="1821287"/>
                </a:cubicBezTo>
                <a:cubicBezTo>
                  <a:pt x="6096640" y="1821435"/>
                  <a:pt x="6095447" y="1821508"/>
                  <a:pt x="6094033" y="1821508"/>
                </a:cubicBezTo>
                <a:cubicBezTo>
                  <a:pt x="6092501" y="1821508"/>
                  <a:pt x="6091264" y="1821435"/>
                  <a:pt x="6090321" y="1821287"/>
                </a:cubicBezTo>
                <a:cubicBezTo>
                  <a:pt x="6089379" y="1821141"/>
                  <a:pt x="6088613" y="1820964"/>
                  <a:pt x="6088024" y="1820758"/>
                </a:cubicBezTo>
                <a:cubicBezTo>
                  <a:pt x="6087435" y="1820551"/>
                  <a:pt x="6087023" y="1820272"/>
                  <a:pt x="6086787" y="1819918"/>
                </a:cubicBezTo>
                <a:cubicBezTo>
                  <a:pt x="6086551" y="1819564"/>
                  <a:pt x="6086433" y="1819153"/>
                  <a:pt x="6086433" y="1818681"/>
                </a:cubicBezTo>
                <a:lnTo>
                  <a:pt x="6086433" y="1767958"/>
                </a:lnTo>
                <a:lnTo>
                  <a:pt x="6034385" y="1767958"/>
                </a:lnTo>
                <a:lnTo>
                  <a:pt x="6034385" y="1818681"/>
                </a:lnTo>
                <a:cubicBezTo>
                  <a:pt x="6034385" y="1819153"/>
                  <a:pt x="6034268" y="1819564"/>
                  <a:pt x="6034032" y="1819918"/>
                </a:cubicBezTo>
                <a:cubicBezTo>
                  <a:pt x="6033796" y="1820272"/>
                  <a:pt x="6033384" y="1820551"/>
                  <a:pt x="6032795" y="1820758"/>
                </a:cubicBezTo>
                <a:cubicBezTo>
                  <a:pt x="6032206" y="1820964"/>
                  <a:pt x="6031425" y="1821141"/>
                  <a:pt x="6030453" y="1821287"/>
                </a:cubicBezTo>
                <a:cubicBezTo>
                  <a:pt x="6029481" y="1821435"/>
                  <a:pt x="6028259" y="1821508"/>
                  <a:pt x="6026786" y="1821508"/>
                </a:cubicBezTo>
                <a:cubicBezTo>
                  <a:pt x="6025372" y="1821508"/>
                  <a:pt x="6024164" y="1821435"/>
                  <a:pt x="6023163" y="1821287"/>
                </a:cubicBezTo>
                <a:cubicBezTo>
                  <a:pt x="6022161" y="1821141"/>
                  <a:pt x="6021366" y="1820964"/>
                  <a:pt x="6020777" y="1820758"/>
                </a:cubicBezTo>
                <a:cubicBezTo>
                  <a:pt x="6020188" y="1820551"/>
                  <a:pt x="6019776" y="1820272"/>
                  <a:pt x="6019540" y="1819918"/>
                </a:cubicBezTo>
                <a:cubicBezTo>
                  <a:pt x="6019304" y="1819564"/>
                  <a:pt x="6019186" y="1819153"/>
                  <a:pt x="6019186" y="1818681"/>
                </a:cubicBezTo>
                <a:lnTo>
                  <a:pt x="6019186" y="1708929"/>
                </a:lnTo>
                <a:cubicBezTo>
                  <a:pt x="6019186" y="1708458"/>
                  <a:pt x="6019304" y="1708046"/>
                  <a:pt x="6019540" y="1707692"/>
                </a:cubicBezTo>
                <a:cubicBezTo>
                  <a:pt x="6019776" y="1707339"/>
                  <a:pt x="6020188" y="1707059"/>
                  <a:pt x="6020777" y="1706853"/>
                </a:cubicBezTo>
                <a:cubicBezTo>
                  <a:pt x="6021366" y="1706647"/>
                  <a:pt x="6022161" y="1706470"/>
                  <a:pt x="6023163" y="1706323"/>
                </a:cubicBezTo>
                <a:cubicBezTo>
                  <a:pt x="6024164" y="1706176"/>
                  <a:pt x="6025372" y="1706102"/>
                  <a:pt x="6026786" y="1706102"/>
                </a:cubicBezTo>
                <a:close/>
                <a:moveTo>
                  <a:pt x="5776201" y="1706102"/>
                </a:moveTo>
                <a:cubicBezTo>
                  <a:pt x="5777968" y="1706102"/>
                  <a:pt x="5779397" y="1706161"/>
                  <a:pt x="5780487" y="1706278"/>
                </a:cubicBezTo>
                <a:cubicBezTo>
                  <a:pt x="5781577" y="1706396"/>
                  <a:pt x="5782446" y="1706558"/>
                  <a:pt x="5783094" y="1706765"/>
                </a:cubicBezTo>
                <a:cubicBezTo>
                  <a:pt x="5783742" y="1706971"/>
                  <a:pt x="5784228" y="1707265"/>
                  <a:pt x="5784552" y="1707648"/>
                </a:cubicBezTo>
                <a:cubicBezTo>
                  <a:pt x="5784876" y="1708031"/>
                  <a:pt x="5785185" y="1708517"/>
                  <a:pt x="5785479" y="1709106"/>
                </a:cubicBezTo>
                <a:lnTo>
                  <a:pt x="5801297" y="1741979"/>
                </a:lnTo>
                <a:cubicBezTo>
                  <a:pt x="5802766" y="1745102"/>
                  <a:pt x="5804232" y="1748370"/>
                  <a:pt x="5805696" y="1751787"/>
                </a:cubicBezTo>
                <a:cubicBezTo>
                  <a:pt x="5807159" y="1755204"/>
                  <a:pt x="5808654" y="1758650"/>
                  <a:pt x="5810177" y="1762127"/>
                </a:cubicBezTo>
                <a:lnTo>
                  <a:pt x="5810352" y="1762127"/>
                </a:lnTo>
                <a:cubicBezTo>
                  <a:pt x="5811699" y="1758768"/>
                  <a:pt x="5813089" y="1755425"/>
                  <a:pt x="5814525" y="1752097"/>
                </a:cubicBezTo>
                <a:cubicBezTo>
                  <a:pt x="5815960" y="1748768"/>
                  <a:pt x="5817412" y="1745484"/>
                  <a:pt x="5818882" y="1742244"/>
                </a:cubicBezTo>
                <a:lnTo>
                  <a:pt x="5834788" y="1709195"/>
                </a:lnTo>
                <a:cubicBezTo>
                  <a:pt x="5834965" y="1708605"/>
                  <a:pt x="5835215" y="1708105"/>
                  <a:pt x="5835539" y="1707692"/>
                </a:cubicBezTo>
                <a:cubicBezTo>
                  <a:pt x="5835864" y="1707280"/>
                  <a:pt x="5836305" y="1706971"/>
                  <a:pt x="5836865" y="1706765"/>
                </a:cubicBezTo>
                <a:cubicBezTo>
                  <a:pt x="5837425" y="1706558"/>
                  <a:pt x="5838205" y="1706396"/>
                  <a:pt x="5839206" y="1706278"/>
                </a:cubicBezTo>
                <a:cubicBezTo>
                  <a:pt x="5840208" y="1706161"/>
                  <a:pt x="5841475" y="1706102"/>
                  <a:pt x="5843006" y="1706102"/>
                </a:cubicBezTo>
                <a:cubicBezTo>
                  <a:pt x="5845127" y="1706102"/>
                  <a:pt x="5846791" y="1706176"/>
                  <a:pt x="5847999" y="1706323"/>
                </a:cubicBezTo>
                <a:cubicBezTo>
                  <a:pt x="5849207" y="1706470"/>
                  <a:pt x="5850046" y="1706750"/>
                  <a:pt x="5850517" y="1707162"/>
                </a:cubicBezTo>
                <a:cubicBezTo>
                  <a:pt x="5850989" y="1707574"/>
                  <a:pt x="5851151" y="1708164"/>
                  <a:pt x="5851003" y="1708929"/>
                </a:cubicBezTo>
                <a:cubicBezTo>
                  <a:pt x="5850856" y="1709695"/>
                  <a:pt x="5850459" y="1710727"/>
                  <a:pt x="5849810" y="1712022"/>
                </a:cubicBezTo>
                <a:lnTo>
                  <a:pt x="5817468" y="1776530"/>
                </a:lnTo>
                <a:lnTo>
                  <a:pt x="5817468" y="1818681"/>
                </a:lnTo>
                <a:cubicBezTo>
                  <a:pt x="5817468" y="1819153"/>
                  <a:pt x="5817351" y="1819564"/>
                  <a:pt x="5817117" y="1819918"/>
                </a:cubicBezTo>
                <a:cubicBezTo>
                  <a:pt x="5816883" y="1820272"/>
                  <a:pt x="5816473" y="1820551"/>
                  <a:pt x="5815887" y="1820758"/>
                </a:cubicBezTo>
                <a:cubicBezTo>
                  <a:pt x="5815301" y="1820964"/>
                  <a:pt x="5814510" y="1821141"/>
                  <a:pt x="5813515" y="1821287"/>
                </a:cubicBezTo>
                <a:cubicBezTo>
                  <a:pt x="5812519" y="1821435"/>
                  <a:pt x="5811319" y="1821508"/>
                  <a:pt x="5809913" y="1821508"/>
                </a:cubicBezTo>
                <a:cubicBezTo>
                  <a:pt x="5808448" y="1821508"/>
                  <a:pt x="5807233" y="1821435"/>
                  <a:pt x="5806267" y="1821287"/>
                </a:cubicBezTo>
                <a:cubicBezTo>
                  <a:pt x="5805300" y="1821141"/>
                  <a:pt x="5804509" y="1820964"/>
                  <a:pt x="5803895" y="1820758"/>
                </a:cubicBezTo>
                <a:cubicBezTo>
                  <a:pt x="5803280" y="1820551"/>
                  <a:pt x="5802855" y="1820272"/>
                  <a:pt x="5802621" y="1819918"/>
                </a:cubicBezTo>
                <a:cubicBezTo>
                  <a:pt x="5802387" y="1819564"/>
                  <a:pt x="5802269" y="1819153"/>
                  <a:pt x="5802269" y="1818681"/>
                </a:cubicBezTo>
                <a:lnTo>
                  <a:pt x="5802269" y="1776530"/>
                </a:lnTo>
                <a:lnTo>
                  <a:pt x="5769927" y="1712022"/>
                </a:lnTo>
                <a:cubicBezTo>
                  <a:pt x="5769279" y="1710667"/>
                  <a:pt x="5768882" y="1709607"/>
                  <a:pt x="5768734" y="1708841"/>
                </a:cubicBezTo>
                <a:cubicBezTo>
                  <a:pt x="5768587" y="1708075"/>
                  <a:pt x="5768734" y="1707486"/>
                  <a:pt x="5769176" y="1707074"/>
                </a:cubicBezTo>
                <a:cubicBezTo>
                  <a:pt x="5769618" y="1706661"/>
                  <a:pt x="5770413" y="1706396"/>
                  <a:pt x="5771562" y="1706278"/>
                </a:cubicBezTo>
                <a:cubicBezTo>
                  <a:pt x="5772710" y="1706161"/>
                  <a:pt x="5774257" y="1706102"/>
                  <a:pt x="5776201" y="1706102"/>
                </a:cubicBezTo>
                <a:close/>
                <a:moveTo>
                  <a:pt x="5560061" y="1706102"/>
                </a:moveTo>
                <a:cubicBezTo>
                  <a:pt x="5561534" y="1706102"/>
                  <a:pt x="5562756" y="1706176"/>
                  <a:pt x="5563728" y="1706323"/>
                </a:cubicBezTo>
                <a:cubicBezTo>
                  <a:pt x="5564700" y="1706470"/>
                  <a:pt x="5565481" y="1706647"/>
                  <a:pt x="5566070" y="1706853"/>
                </a:cubicBezTo>
                <a:cubicBezTo>
                  <a:pt x="5566659" y="1707059"/>
                  <a:pt x="5567071" y="1707339"/>
                  <a:pt x="5567307" y="1707692"/>
                </a:cubicBezTo>
                <a:cubicBezTo>
                  <a:pt x="5567543" y="1708046"/>
                  <a:pt x="5567660" y="1708458"/>
                  <a:pt x="5567660" y="1708929"/>
                </a:cubicBezTo>
                <a:lnTo>
                  <a:pt x="5567660" y="1754703"/>
                </a:lnTo>
                <a:lnTo>
                  <a:pt x="5619708" y="1754703"/>
                </a:lnTo>
                <a:lnTo>
                  <a:pt x="5619708" y="1708929"/>
                </a:lnTo>
                <a:cubicBezTo>
                  <a:pt x="5619708" y="1708458"/>
                  <a:pt x="5619826" y="1708046"/>
                  <a:pt x="5620062" y="1707692"/>
                </a:cubicBezTo>
                <a:cubicBezTo>
                  <a:pt x="5620298" y="1707339"/>
                  <a:pt x="5620710" y="1707059"/>
                  <a:pt x="5621299" y="1706853"/>
                </a:cubicBezTo>
                <a:cubicBezTo>
                  <a:pt x="5621888" y="1706647"/>
                  <a:pt x="5622654" y="1706470"/>
                  <a:pt x="5623596" y="1706323"/>
                </a:cubicBezTo>
                <a:cubicBezTo>
                  <a:pt x="5624539" y="1706176"/>
                  <a:pt x="5625776" y="1706102"/>
                  <a:pt x="5627308" y="1706102"/>
                </a:cubicBezTo>
                <a:cubicBezTo>
                  <a:pt x="5628722" y="1706102"/>
                  <a:pt x="5629915" y="1706176"/>
                  <a:pt x="5630887" y="1706323"/>
                </a:cubicBezTo>
                <a:cubicBezTo>
                  <a:pt x="5631859" y="1706470"/>
                  <a:pt x="5632639" y="1706647"/>
                  <a:pt x="5633228" y="1706853"/>
                </a:cubicBezTo>
                <a:cubicBezTo>
                  <a:pt x="5633818" y="1707059"/>
                  <a:pt x="5634230" y="1707339"/>
                  <a:pt x="5634465" y="1707692"/>
                </a:cubicBezTo>
                <a:cubicBezTo>
                  <a:pt x="5634701" y="1708046"/>
                  <a:pt x="5634819" y="1708458"/>
                  <a:pt x="5634819" y="1708929"/>
                </a:cubicBezTo>
                <a:lnTo>
                  <a:pt x="5634819" y="1818681"/>
                </a:lnTo>
                <a:cubicBezTo>
                  <a:pt x="5634819" y="1819153"/>
                  <a:pt x="5634701" y="1819564"/>
                  <a:pt x="5634465" y="1819918"/>
                </a:cubicBezTo>
                <a:cubicBezTo>
                  <a:pt x="5634230" y="1820272"/>
                  <a:pt x="5633818" y="1820551"/>
                  <a:pt x="5633228" y="1820758"/>
                </a:cubicBezTo>
                <a:cubicBezTo>
                  <a:pt x="5632639" y="1820964"/>
                  <a:pt x="5631859" y="1821141"/>
                  <a:pt x="5630887" y="1821287"/>
                </a:cubicBezTo>
                <a:cubicBezTo>
                  <a:pt x="5629915" y="1821435"/>
                  <a:pt x="5628722" y="1821508"/>
                  <a:pt x="5627308" y="1821508"/>
                </a:cubicBezTo>
                <a:cubicBezTo>
                  <a:pt x="5625776" y="1821508"/>
                  <a:pt x="5624539" y="1821435"/>
                  <a:pt x="5623596" y="1821287"/>
                </a:cubicBezTo>
                <a:cubicBezTo>
                  <a:pt x="5622654" y="1821141"/>
                  <a:pt x="5621888" y="1820964"/>
                  <a:pt x="5621299" y="1820758"/>
                </a:cubicBezTo>
                <a:cubicBezTo>
                  <a:pt x="5620710" y="1820551"/>
                  <a:pt x="5620298" y="1820272"/>
                  <a:pt x="5620062" y="1819918"/>
                </a:cubicBezTo>
                <a:cubicBezTo>
                  <a:pt x="5619826" y="1819564"/>
                  <a:pt x="5619708" y="1819153"/>
                  <a:pt x="5619708" y="1818681"/>
                </a:cubicBezTo>
                <a:lnTo>
                  <a:pt x="5619708" y="1767958"/>
                </a:lnTo>
                <a:lnTo>
                  <a:pt x="5567660" y="1767958"/>
                </a:lnTo>
                <a:lnTo>
                  <a:pt x="5567660" y="1818681"/>
                </a:lnTo>
                <a:cubicBezTo>
                  <a:pt x="5567660" y="1819153"/>
                  <a:pt x="5567543" y="1819564"/>
                  <a:pt x="5567307" y="1819918"/>
                </a:cubicBezTo>
                <a:cubicBezTo>
                  <a:pt x="5567071" y="1820272"/>
                  <a:pt x="5566659" y="1820551"/>
                  <a:pt x="5566070" y="1820758"/>
                </a:cubicBezTo>
                <a:cubicBezTo>
                  <a:pt x="5565481" y="1820964"/>
                  <a:pt x="5564700" y="1821141"/>
                  <a:pt x="5563728" y="1821287"/>
                </a:cubicBezTo>
                <a:cubicBezTo>
                  <a:pt x="5562756" y="1821435"/>
                  <a:pt x="5561534" y="1821508"/>
                  <a:pt x="5560061" y="1821508"/>
                </a:cubicBezTo>
                <a:cubicBezTo>
                  <a:pt x="5558647" y="1821508"/>
                  <a:pt x="5557439" y="1821435"/>
                  <a:pt x="5556438" y="1821287"/>
                </a:cubicBezTo>
                <a:cubicBezTo>
                  <a:pt x="5555436" y="1821141"/>
                  <a:pt x="5554641" y="1820964"/>
                  <a:pt x="5554052" y="1820758"/>
                </a:cubicBezTo>
                <a:cubicBezTo>
                  <a:pt x="5553463" y="1820551"/>
                  <a:pt x="5553051" y="1820272"/>
                  <a:pt x="5552815" y="1819918"/>
                </a:cubicBezTo>
                <a:cubicBezTo>
                  <a:pt x="5552579" y="1819564"/>
                  <a:pt x="5552461" y="1819153"/>
                  <a:pt x="5552461" y="1818681"/>
                </a:cubicBezTo>
                <a:lnTo>
                  <a:pt x="5552461" y="1708929"/>
                </a:lnTo>
                <a:cubicBezTo>
                  <a:pt x="5552461" y="1708458"/>
                  <a:pt x="5552579" y="1708046"/>
                  <a:pt x="5552815" y="1707692"/>
                </a:cubicBezTo>
                <a:cubicBezTo>
                  <a:pt x="5553051" y="1707339"/>
                  <a:pt x="5553463" y="1707059"/>
                  <a:pt x="5554052" y="1706853"/>
                </a:cubicBezTo>
                <a:cubicBezTo>
                  <a:pt x="5554641" y="1706647"/>
                  <a:pt x="5555436" y="1706470"/>
                  <a:pt x="5556438" y="1706323"/>
                </a:cubicBezTo>
                <a:cubicBezTo>
                  <a:pt x="5557439" y="1706176"/>
                  <a:pt x="5558647" y="1706102"/>
                  <a:pt x="5560061" y="1706102"/>
                </a:cubicBezTo>
                <a:close/>
                <a:moveTo>
                  <a:pt x="5309476" y="1706102"/>
                </a:moveTo>
                <a:cubicBezTo>
                  <a:pt x="5311243" y="1706102"/>
                  <a:pt x="5312672" y="1706161"/>
                  <a:pt x="5313762" y="1706278"/>
                </a:cubicBezTo>
                <a:cubicBezTo>
                  <a:pt x="5314852" y="1706396"/>
                  <a:pt x="5315721" y="1706558"/>
                  <a:pt x="5316369" y="1706765"/>
                </a:cubicBezTo>
                <a:cubicBezTo>
                  <a:pt x="5317017" y="1706971"/>
                  <a:pt x="5317503" y="1707265"/>
                  <a:pt x="5317827" y="1707648"/>
                </a:cubicBezTo>
                <a:cubicBezTo>
                  <a:pt x="5318151" y="1708031"/>
                  <a:pt x="5318460" y="1708517"/>
                  <a:pt x="5318754" y="1709106"/>
                </a:cubicBezTo>
                <a:lnTo>
                  <a:pt x="5334572" y="1741979"/>
                </a:lnTo>
                <a:cubicBezTo>
                  <a:pt x="5336041" y="1745102"/>
                  <a:pt x="5337507" y="1748370"/>
                  <a:pt x="5338971" y="1751787"/>
                </a:cubicBezTo>
                <a:cubicBezTo>
                  <a:pt x="5340434" y="1755204"/>
                  <a:pt x="5341929" y="1758650"/>
                  <a:pt x="5343452" y="1762127"/>
                </a:cubicBezTo>
                <a:lnTo>
                  <a:pt x="5343627" y="1762127"/>
                </a:lnTo>
                <a:cubicBezTo>
                  <a:pt x="5344974" y="1758768"/>
                  <a:pt x="5346364" y="1755425"/>
                  <a:pt x="5347800" y="1752097"/>
                </a:cubicBezTo>
                <a:cubicBezTo>
                  <a:pt x="5349235" y="1748768"/>
                  <a:pt x="5350687" y="1745484"/>
                  <a:pt x="5352157" y="1742244"/>
                </a:cubicBezTo>
                <a:lnTo>
                  <a:pt x="5368063" y="1709195"/>
                </a:lnTo>
                <a:cubicBezTo>
                  <a:pt x="5368240" y="1708605"/>
                  <a:pt x="5368490" y="1708105"/>
                  <a:pt x="5368814" y="1707692"/>
                </a:cubicBezTo>
                <a:cubicBezTo>
                  <a:pt x="5369139" y="1707280"/>
                  <a:pt x="5369580" y="1706971"/>
                  <a:pt x="5370140" y="1706765"/>
                </a:cubicBezTo>
                <a:cubicBezTo>
                  <a:pt x="5370700" y="1706558"/>
                  <a:pt x="5371480" y="1706396"/>
                  <a:pt x="5372481" y="1706278"/>
                </a:cubicBezTo>
                <a:cubicBezTo>
                  <a:pt x="5373483" y="1706161"/>
                  <a:pt x="5374750" y="1706102"/>
                  <a:pt x="5376281" y="1706102"/>
                </a:cubicBezTo>
                <a:cubicBezTo>
                  <a:pt x="5378402" y="1706102"/>
                  <a:pt x="5380066" y="1706176"/>
                  <a:pt x="5381274" y="1706323"/>
                </a:cubicBezTo>
                <a:cubicBezTo>
                  <a:pt x="5382482" y="1706470"/>
                  <a:pt x="5383321" y="1706750"/>
                  <a:pt x="5383792" y="1707162"/>
                </a:cubicBezTo>
                <a:cubicBezTo>
                  <a:pt x="5384264" y="1707574"/>
                  <a:pt x="5384426" y="1708164"/>
                  <a:pt x="5384278" y="1708929"/>
                </a:cubicBezTo>
                <a:cubicBezTo>
                  <a:pt x="5384131" y="1709695"/>
                  <a:pt x="5383734" y="1710727"/>
                  <a:pt x="5383085" y="1712022"/>
                </a:cubicBezTo>
                <a:lnTo>
                  <a:pt x="5350743" y="1776530"/>
                </a:lnTo>
                <a:lnTo>
                  <a:pt x="5350743" y="1818681"/>
                </a:lnTo>
                <a:cubicBezTo>
                  <a:pt x="5350743" y="1819153"/>
                  <a:pt x="5350626" y="1819564"/>
                  <a:pt x="5350392" y="1819918"/>
                </a:cubicBezTo>
                <a:cubicBezTo>
                  <a:pt x="5350158" y="1820272"/>
                  <a:pt x="5349748" y="1820551"/>
                  <a:pt x="5349162" y="1820758"/>
                </a:cubicBezTo>
                <a:cubicBezTo>
                  <a:pt x="5348576" y="1820964"/>
                  <a:pt x="5347785" y="1821141"/>
                  <a:pt x="5346790" y="1821287"/>
                </a:cubicBezTo>
                <a:cubicBezTo>
                  <a:pt x="5345794" y="1821435"/>
                  <a:pt x="5344594" y="1821508"/>
                  <a:pt x="5343188" y="1821508"/>
                </a:cubicBezTo>
                <a:cubicBezTo>
                  <a:pt x="5341723" y="1821508"/>
                  <a:pt x="5340508" y="1821435"/>
                  <a:pt x="5339542" y="1821287"/>
                </a:cubicBezTo>
                <a:cubicBezTo>
                  <a:pt x="5338575" y="1821141"/>
                  <a:pt x="5337784" y="1820964"/>
                  <a:pt x="5337170" y="1820758"/>
                </a:cubicBezTo>
                <a:cubicBezTo>
                  <a:pt x="5336555" y="1820551"/>
                  <a:pt x="5336130" y="1820272"/>
                  <a:pt x="5335896" y="1819918"/>
                </a:cubicBezTo>
                <a:cubicBezTo>
                  <a:pt x="5335662" y="1819564"/>
                  <a:pt x="5335544" y="1819153"/>
                  <a:pt x="5335544" y="1818681"/>
                </a:cubicBezTo>
                <a:lnTo>
                  <a:pt x="5335544" y="1776530"/>
                </a:lnTo>
                <a:lnTo>
                  <a:pt x="5303202" y="1712022"/>
                </a:lnTo>
                <a:cubicBezTo>
                  <a:pt x="5302554" y="1710667"/>
                  <a:pt x="5302157" y="1709607"/>
                  <a:pt x="5302009" y="1708841"/>
                </a:cubicBezTo>
                <a:cubicBezTo>
                  <a:pt x="5301862" y="1708075"/>
                  <a:pt x="5302009" y="1707486"/>
                  <a:pt x="5302451" y="1707074"/>
                </a:cubicBezTo>
                <a:cubicBezTo>
                  <a:pt x="5302893" y="1706661"/>
                  <a:pt x="5303688" y="1706396"/>
                  <a:pt x="5304837" y="1706278"/>
                </a:cubicBezTo>
                <a:cubicBezTo>
                  <a:pt x="5305985" y="1706161"/>
                  <a:pt x="5307532" y="1706102"/>
                  <a:pt x="5309476" y="1706102"/>
                </a:cubicBezTo>
                <a:close/>
                <a:moveTo>
                  <a:pt x="5083811" y="1706102"/>
                </a:moveTo>
                <a:cubicBezTo>
                  <a:pt x="5085284" y="1706102"/>
                  <a:pt x="5086506" y="1706176"/>
                  <a:pt x="5087478" y="1706323"/>
                </a:cubicBezTo>
                <a:cubicBezTo>
                  <a:pt x="5088450" y="1706470"/>
                  <a:pt x="5089231" y="1706647"/>
                  <a:pt x="5089820" y="1706853"/>
                </a:cubicBezTo>
                <a:cubicBezTo>
                  <a:pt x="5090409" y="1707059"/>
                  <a:pt x="5090821" y="1707339"/>
                  <a:pt x="5091057" y="1707692"/>
                </a:cubicBezTo>
                <a:cubicBezTo>
                  <a:pt x="5091293" y="1708046"/>
                  <a:pt x="5091410" y="1708458"/>
                  <a:pt x="5091410" y="1708929"/>
                </a:cubicBezTo>
                <a:lnTo>
                  <a:pt x="5091410" y="1754703"/>
                </a:lnTo>
                <a:lnTo>
                  <a:pt x="5143458" y="1754703"/>
                </a:lnTo>
                <a:lnTo>
                  <a:pt x="5143458" y="1708929"/>
                </a:lnTo>
                <a:cubicBezTo>
                  <a:pt x="5143458" y="1708458"/>
                  <a:pt x="5143576" y="1708046"/>
                  <a:pt x="5143812" y="1707692"/>
                </a:cubicBezTo>
                <a:cubicBezTo>
                  <a:pt x="5144048" y="1707339"/>
                  <a:pt x="5144460" y="1707059"/>
                  <a:pt x="5145049" y="1706853"/>
                </a:cubicBezTo>
                <a:cubicBezTo>
                  <a:pt x="5145638" y="1706647"/>
                  <a:pt x="5146404" y="1706470"/>
                  <a:pt x="5147346" y="1706323"/>
                </a:cubicBezTo>
                <a:cubicBezTo>
                  <a:pt x="5148289" y="1706176"/>
                  <a:pt x="5149526" y="1706102"/>
                  <a:pt x="5151058" y="1706102"/>
                </a:cubicBezTo>
                <a:cubicBezTo>
                  <a:pt x="5152472" y="1706102"/>
                  <a:pt x="5153665" y="1706176"/>
                  <a:pt x="5154637" y="1706323"/>
                </a:cubicBezTo>
                <a:cubicBezTo>
                  <a:pt x="5155609" y="1706470"/>
                  <a:pt x="5156389" y="1706647"/>
                  <a:pt x="5156978" y="1706853"/>
                </a:cubicBezTo>
                <a:cubicBezTo>
                  <a:pt x="5157568" y="1707059"/>
                  <a:pt x="5157980" y="1707339"/>
                  <a:pt x="5158215" y="1707692"/>
                </a:cubicBezTo>
                <a:cubicBezTo>
                  <a:pt x="5158451" y="1708046"/>
                  <a:pt x="5158569" y="1708458"/>
                  <a:pt x="5158569" y="1708929"/>
                </a:cubicBezTo>
                <a:lnTo>
                  <a:pt x="5158569" y="1818681"/>
                </a:lnTo>
                <a:cubicBezTo>
                  <a:pt x="5158569" y="1819153"/>
                  <a:pt x="5158451" y="1819564"/>
                  <a:pt x="5158215" y="1819918"/>
                </a:cubicBezTo>
                <a:cubicBezTo>
                  <a:pt x="5157980" y="1820272"/>
                  <a:pt x="5157568" y="1820551"/>
                  <a:pt x="5156978" y="1820758"/>
                </a:cubicBezTo>
                <a:cubicBezTo>
                  <a:pt x="5156389" y="1820964"/>
                  <a:pt x="5155609" y="1821141"/>
                  <a:pt x="5154637" y="1821287"/>
                </a:cubicBezTo>
                <a:cubicBezTo>
                  <a:pt x="5153665" y="1821435"/>
                  <a:pt x="5152472" y="1821508"/>
                  <a:pt x="5151058" y="1821508"/>
                </a:cubicBezTo>
                <a:cubicBezTo>
                  <a:pt x="5149526" y="1821508"/>
                  <a:pt x="5148289" y="1821435"/>
                  <a:pt x="5147346" y="1821287"/>
                </a:cubicBezTo>
                <a:cubicBezTo>
                  <a:pt x="5146404" y="1821141"/>
                  <a:pt x="5145638" y="1820964"/>
                  <a:pt x="5145049" y="1820758"/>
                </a:cubicBezTo>
                <a:cubicBezTo>
                  <a:pt x="5144460" y="1820551"/>
                  <a:pt x="5144048" y="1820272"/>
                  <a:pt x="5143812" y="1819918"/>
                </a:cubicBezTo>
                <a:cubicBezTo>
                  <a:pt x="5143576" y="1819564"/>
                  <a:pt x="5143458" y="1819153"/>
                  <a:pt x="5143458" y="1818681"/>
                </a:cubicBezTo>
                <a:lnTo>
                  <a:pt x="5143458" y="1767958"/>
                </a:lnTo>
                <a:lnTo>
                  <a:pt x="5091410" y="1767958"/>
                </a:lnTo>
                <a:lnTo>
                  <a:pt x="5091410" y="1818681"/>
                </a:lnTo>
                <a:cubicBezTo>
                  <a:pt x="5091410" y="1819153"/>
                  <a:pt x="5091293" y="1819564"/>
                  <a:pt x="5091057" y="1819918"/>
                </a:cubicBezTo>
                <a:cubicBezTo>
                  <a:pt x="5090821" y="1820272"/>
                  <a:pt x="5090409" y="1820551"/>
                  <a:pt x="5089820" y="1820758"/>
                </a:cubicBezTo>
                <a:cubicBezTo>
                  <a:pt x="5089231" y="1820964"/>
                  <a:pt x="5088450" y="1821141"/>
                  <a:pt x="5087478" y="1821287"/>
                </a:cubicBezTo>
                <a:cubicBezTo>
                  <a:pt x="5086506" y="1821435"/>
                  <a:pt x="5085284" y="1821508"/>
                  <a:pt x="5083811" y="1821508"/>
                </a:cubicBezTo>
                <a:cubicBezTo>
                  <a:pt x="5082397" y="1821508"/>
                  <a:pt x="5081189" y="1821435"/>
                  <a:pt x="5080188" y="1821287"/>
                </a:cubicBezTo>
                <a:cubicBezTo>
                  <a:pt x="5079186" y="1821141"/>
                  <a:pt x="5078391" y="1820964"/>
                  <a:pt x="5077802" y="1820758"/>
                </a:cubicBezTo>
                <a:cubicBezTo>
                  <a:pt x="5077213" y="1820551"/>
                  <a:pt x="5076801" y="1820272"/>
                  <a:pt x="5076565" y="1819918"/>
                </a:cubicBezTo>
                <a:cubicBezTo>
                  <a:pt x="5076329" y="1819564"/>
                  <a:pt x="5076211" y="1819153"/>
                  <a:pt x="5076211" y="1818681"/>
                </a:cubicBezTo>
                <a:lnTo>
                  <a:pt x="5076211" y="1708929"/>
                </a:lnTo>
                <a:cubicBezTo>
                  <a:pt x="5076211" y="1708458"/>
                  <a:pt x="5076329" y="1708046"/>
                  <a:pt x="5076565" y="1707692"/>
                </a:cubicBezTo>
                <a:cubicBezTo>
                  <a:pt x="5076801" y="1707339"/>
                  <a:pt x="5077213" y="1707059"/>
                  <a:pt x="5077802" y="1706853"/>
                </a:cubicBezTo>
                <a:cubicBezTo>
                  <a:pt x="5078391" y="1706647"/>
                  <a:pt x="5079186" y="1706470"/>
                  <a:pt x="5080188" y="1706323"/>
                </a:cubicBezTo>
                <a:cubicBezTo>
                  <a:pt x="5081189" y="1706176"/>
                  <a:pt x="5082397" y="1706102"/>
                  <a:pt x="5083811" y="1706102"/>
                </a:cubicBezTo>
                <a:close/>
                <a:moveTo>
                  <a:pt x="4833226" y="1706102"/>
                </a:moveTo>
                <a:cubicBezTo>
                  <a:pt x="4834993" y="1706102"/>
                  <a:pt x="4836422" y="1706161"/>
                  <a:pt x="4837512" y="1706278"/>
                </a:cubicBezTo>
                <a:cubicBezTo>
                  <a:pt x="4838602" y="1706396"/>
                  <a:pt x="4839471" y="1706558"/>
                  <a:pt x="4840119" y="1706765"/>
                </a:cubicBezTo>
                <a:cubicBezTo>
                  <a:pt x="4840767" y="1706971"/>
                  <a:pt x="4841253" y="1707265"/>
                  <a:pt x="4841577" y="1707648"/>
                </a:cubicBezTo>
                <a:cubicBezTo>
                  <a:pt x="4841901" y="1708031"/>
                  <a:pt x="4842210" y="1708517"/>
                  <a:pt x="4842504" y="1709106"/>
                </a:cubicBezTo>
                <a:lnTo>
                  <a:pt x="4858322" y="1741979"/>
                </a:lnTo>
                <a:cubicBezTo>
                  <a:pt x="4859791" y="1745102"/>
                  <a:pt x="4861257" y="1748370"/>
                  <a:pt x="4862721" y="1751787"/>
                </a:cubicBezTo>
                <a:cubicBezTo>
                  <a:pt x="4864184" y="1755204"/>
                  <a:pt x="4865679" y="1758650"/>
                  <a:pt x="4867202" y="1762127"/>
                </a:cubicBezTo>
                <a:lnTo>
                  <a:pt x="4867377" y="1762127"/>
                </a:lnTo>
                <a:cubicBezTo>
                  <a:pt x="4868724" y="1758768"/>
                  <a:pt x="4870114" y="1755425"/>
                  <a:pt x="4871550" y="1752097"/>
                </a:cubicBezTo>
                <a:cubicBezTo>
                  <a:pt x="4872985" y="1748768"/>
                  <a:pt x="4874437" y="1745484"/>
                  <a:pt x="4875907" y="1742244"/>
                </a:cubicBezTo>
                <a:lnTo>
                  <a:pt x="4891813" y="1709195"/>
                </a:lnTo>
                <a:cubicBezTo>
                  <a:pt x="4891990" y="1708605"/>
                  <a:pt x="4892240" y="1708105"/>
                  <a:pt x="4892564" y="1707692"/>
                </a:cubicBezTo>
                <a:cubicBezTo>
                  <a:pt x="4892889" y="1707280"/>
                  <a:pt x="4893330" y="1706971"/>
                  <a:pt x="4893890" y="1706765"/>
                </a:cubicBezTo>
                <a:cubicBezTo>
                  <a:pt x="4894450" y="1706558"/>
                  <a:pt x="4895230" y="1706396"/>
                  <a:pt x="4896231" y="1706278"/>
                </a:cubicBezTo>
                <a:cubicBezTo>
                  <a:pt x="4897233" y="1706161"/>
                  <a:pt x="4898500" y="1706102"/>
                  <a:pt x="4900031" y="1706102"/>
                </a:cubicBezTo>
                <a:cubicBezTo>
                  <a:pt x="4902152" y="1706102"/>
                  <a:pt x="4903816" y="1706176"/>
                  <a:pt x="4905024" y="1706323"/>
                </a:cubicBezTo>
                <a:cubicBezTo>
                  <a:pt x="4906232" y="1706470"/>
                  <a:pt x="4907071" y="1706750"/>
                  <a:pt x="4907542" y="1707162"/>
                </a:cubicBezTo>
                <a:cubicBezTo>
                  <a:pt x="4908014" y="1707574"/>
                  <a:pt x="4908176" y="1708164"/>
                  <a:pt x="4908028" y="1708929"/>
                </a:cubicBezTo>
                <a:cubicBezTo>
                  <a:pt x="4907881" y="1709695"/>
                  <a:pt x="4907484" y="1710727"/>
                  <a:pt x="4906835" y="1712022"/>
                </a:cubicBezTo>
                <a:lnTo>
                  <a:pt x="4874493" y="1776530"/>
                </a:lnTo>
                <a:lnTo>
                  <a:pt x="4874493" y="1818681"/>
                </a:lnTo>
                <a:cubicBezTo>
                  <a:pt x="4874493" y="1819153"/>
                  <a:pt x="4874376" y="1819564"/>
                  <a:pt x="4874142" y="1819918"/>
                </a:cubicBezTo>
                <a:cubicBezTo>
                  <a:pt x="4873908" y="1820272"/>
                  <a:pt x="4873498" y="1820551"/>
                  <a:pt x="4872912" y="1820758"/>
                </a:cubicBezTo>
                <a:cubicBezTo>
                  <a:pt x="4872326" y="1820964"/>
                  <a:pt x="4871535" y="1821141"/>
                  <a:pt x="4870540" y="1821287"/>
                </a:cubicBezTo>
                <a:cubicBezTo>
                  <a:pt x="4869544" y="1821435"/>
                  <a:pt x="4868344" y="1821508"/>
                  <a:pt x="4866938" y="1821508"/>
                </a:cubicBezTo>
                <a:cubicBezTo>
                  <a:pt x="4865473" y="1821508"/>
                  <a:pt x="4864258" y="1821435"/>
                  <a:pt x="4863292" y="1821287"/>
                </a:cubicBezTo>
                <a:cubicBezTo>
                  <a:pt x="4862325" y="1821141"/>
                  <a:pt x="4861534" y="1820964"/>
                  <a:pt x="4860920" y="1820758"/>
                </a:cubicBezTo>
                <a:cubicBezTo>
                  <a:pt x="4860305" y="1820551"/>
                  <a:pt x="4859880" y="1820272"/>
                  <a:pt x="4859646" y="1819918"/>
                </a:cubicBezTo>
                <a:cubicBezTo>
                  <a:pt x="4859412" y="1819564"/>
                  <a:pt x="4859294" y="1819153"/>
                  <a:pt x="4859294" y="1818681"/>
                </a:cubicBezTo>
                <a:lnTo>
                  <a:pt x="4859294" y="1776530"/>
                </a:lnTo>
                <a:lnTo>
                  <a:pt x="4826952" y="1712022"/>
                </a:lnTo>
                <a:cubicBezTo>
                  <a:pt x="4826304" y="1710667"/>
                  <a:pt x="4825907" y="1709607"/>
                  <a:pt x="4825759" y="1708841"/>
                </a:cubicBezTo>
                <a:cubicBezTo>
                  <a:pt x="4825612" y="1708075"/>
                  <a:pt x="4825759" y="1707486"/>
                  <a:pt x="4826201" y="1707074"/>
                </a:cubicBezTo>
                <a:cubicBezTo>
                  <a:pt x="4826643" y="1706661"/>
                  <a:pt x="4827438" y="1706396"/>
                  <a:pt x="4828587" y="1706278"/>
                </a:cubicBezTo>
                <a:cubicBezTo>
                  <a:pt x="4829735" y="1706161"/>
                  <a:pt x="4831282" y="1706102"/>
                  <a:pt x="4833226" y="1706102"/>
                </a:cubicBezTo>
                <a:close/>
                <a:moveTo>
                  <a:pt x="4617086" y="1706102"/>
                </a:moveTo>
                <a:cubicBezTo>
                  <a:pt x="4618559" y="1706102"/>
                  <a:pt x="4619781" y="1706176"/>
                  <a:pt x="4620753" y="1706323"/>
                </a:cubicBezTo>
                <a:cubicBezTo>
                  <a:pt x="4621725" y="1706470"/>
                  <a:pt x="4622506" y="1706647"/>
                  <a:pt x="4623095" y="1706853"/>
                </a:cubicBezTo>
                <a:cubicBezTo>
                  <a:pt x="4623684" y="1707059"/>
                  <a:pt x="4624096" y="1707339"/>
                  <a:pt x="4624332" y="1707692"/>
                </a:cubicBezTo>
                <a:cubicBezTo>
                  <a:pt x="4624568" y="1708046"/>
                  <a:pt x="4624685" y="1708458"/>
                  <a:pt x="4624685" y="1708929"/>
                </a:cubicBezTo>
                <a:lnTo>
                  <a:pt x="4624685" y="1754703"/>
                </a:lnTo>
                <a:lnTo>
                  <a:pt x="4676733" y="1754703"/>
                </a:lnTo>
                <a:lnTo>
                  <a:pt x="4676733" y="1708929"/>
                </a:lnTo>
                <a:cubicBezTo>
                  <a:pt x="4676733" y="1708458"/>
                  <a:pt x="4676851" y="1708046"/>
                  <a:pt x="4677087" y="1707692"/>
                </a:cubicBezTo>
                <a:cubicBezTo>
                  <a:pt x="4677323" y="1707339"/>
                  <a:pt x="4677735" y="1707059"/>
                  <a:pt x="4678324" y="1706853"/>
                </a:cubicBezTo>
                <a:cubicBezTo>
                  <a:pt x="4678913" y="1706647"/>
                  <a:pt x="4679679" y="1706470"/>
                  <a:pt x="4680621" y="1706323"/>
                </a:cubicBezTo>
                <a:cubicBezTo>
                  <a:pt x="4681564" y="1706176"/>
                  <a:pt x="4682801" y="1706102"/>
                  <a:pt x="4684333" y="1706102"/>
                </a:cubicBezTo>
                <a:cubicBezTo>
                  <a:pt x="4685747" y="1706102"/>
                  <a:pt x="4686940" y="1706176"/>
                  <a:pt x="4687912" y="1706323"/>
                </a:cubicBezTo>
                <a:cubicBezTo>
                  <a:pt x="4688884" y="1706470"/>
                  <a:pt x="4689664" y="1706647"/>
                  <a:pt x="4690253" y="1706853"/>
                </a:cubicBezTo>
                <a:cubicBezTo>
                  <a:pt x="4690843" y="1707059"/>
                  <a:pt x="4691255" y="1707339"/>
                  <a:pt x="4691490" y="1707692"/>
                </a:cubicBezTo>
                <a:cubicBezTo>
                  <a:pt x="4691726" y="1708046"/>
                  <a:pt x="4691844" y="1708458"/>
                  <a:pt x="4691844" y="1708929"/>
                </a:cubicBezTo>
                <a:lnTo>
                  <a:pt x="4691844" y="1818681"/>
                </a:lnTo>
                <a:cubicBezTo>
                  <a:pt x="4691844" y="1819153"/>
                  <a:pt x="4691726" y="1819564"/>
                  <a:pt x="4691490" y="1819918"/>
                </a:cubicBezTo>
                <a:cubicBezTo>
                  <a:pt x="4691255" y="1820272"/>
                  <a:pt x="4690843" y="1820551"/>
                  <a:pt x="4690253" y="1820758"/>
                </a:cubicBezTo>
                <a:cubicBezTo>
                  <a:pt x="4689664" y="1820964"/>
                  <a:pt x="4688884" y="1821141"/>
                  <a:pt x="4687912" y="1821287"/>
                </a:cubicBezTo>
                <a:cubicBezTo>
                  <a:pt x="4686940" y="1821435"/>
                  <a:pt x="4685747" y="1821508"/>
                  <a:pt x="4684333" y="1821508"/>
                </a:cubicBezTo>
                <a:cubicBezTo>
                  <a:pt x="4682801" y="1821508"/>
                  <a:pt x="4681564" y="1821435"/>
                  <a:pt x="4680621" y="1821287"/>
                </a:cubicBezTo>
                <a:cubicBezTo>
                  <a:pt x="4679679" y="1821141"/>
                  <a:pt x="4678913" y="1820964"/>
                  <a:pt x="4678324" y="1820758"/>
                </a:cubicBezTo>
                <a:cubicBezTo>
                  <a:pt x="4677735" y="1820551"/>
                  <a:pt x="4677323" y="1820272"/>
                  <a:pt x="4677087" y="1819918"/>
                </a:cubicBezTo>
                <a:cubicBezTo>
                  <a:pt x="4676851" y="1819564"/>
                  <a:pt x="4676733" y="1819153"/>
                  <a:pt x="4676733" y="1818681"/>
                </a:cubicBezTo>
                <a:lnTo>
                  <a:pt x="4676733" y="1767958"/>
                </a:lnTo>
                <a:lnTo>
                  <a:pt x="4624685" y="1767958"/>
                </a:lnTo>
                <a:lnTo>
                  <a:pt x="4624685" y="1818681"/>
                </a:lnTo>
                <a:cubicBezTo>
                  <a:pt x="4624685" y="1819153"/>
                  <a:pt x="4624568" y="1819564"/>
                  <a:pt x="4624332" y="1819918"/>
                </a:cubicBezTo>
                <a:cubicBezTo>
                  <a:pt x="4624096" y="1820272"/>
                  <a:pt x="4623684" y="1820551"/>
                  <a:pt x="4623095" y="1820758"/>
                </a:cubicBezTo>
                <a:cubicBezTo>
                  <a:pt x="4622506" y="1820964"/>
                  <a:pt x="4621725" y="1821141"/>
                  <a:pt x="4620753" y="1821287"/>
                </a:cubicBezTo>
                <a:cubicBezTo>
                  <a:pt x="4619781" y="1821435"/>
                  <a:pt x="4618559" y="1821508"/>
                  <a:pt x="4617086" y="1821508"/>
                </a:cubicBezTo>
                <a:cubicBezTo>
                  <a:pt x="4615672" y="1821508"/>
                  <a:pt x="4614464" y="1821435"/>
                  <a:pt x="4613463" y="1821287"/>
                </a:cubicBezTo>
                <a:cubicBezTo>
                  <a:pt x="4612461" y="1821141"/>
                  <a:pt x="4611666" y="1820964"/>
                  <a:pt x="4611077" y="1820758"/>
                </a:cubicBezTo>
                <a:cubicBezTo>
                  <a:pt x="4610488" y="1820551"/>
                  <a:pt x="4610076" y="1820272"/>
                  <a:pt x="4609840" y="1819918"/>
                </a:cubicBezTo>
                <a:cubicBezTo>
                  <a:pt x="4609604" y="1819564"/>
                  <a:pt x="4609486" y="1819153"/>
                  <a:pt x="4609486" y="1818681"/>
                </a:cubicBezTo>
                <a:lnTo>
                  <a:pt x="4609486" y="1708929"/>
                </a:lnTo>
                <a:cubicBezTo>
                  <a:pt x="4609486" y="1708458"/>
                  <a:pt x="4609604" y="1708046"/>
                  <a:pt x="4609840" y="1707692"/>
                </a:cubicBezTo>
                <a:cubicBezTo>
                  <a:pt x="4610076" y="1707339"/>
                  <a:pt x="4610488" y="1707059"/>
                  <a:pt x="4611077" y="1706853"/>
                </a:cubicBezTo>
                <a:cubicBezTo>
                  <a:pt x="4611666" y="1706647"/>
                  <a:pt x="4612461" y="1706470"/>
                  <a:pt x="4613463" y="1706323"/>
                </a:cubicBezTo>
                <a:cubicBezTo>
                  <a:pt x="4614464" y="1706176"/>
                  <a:pt x="4615672" y="1706102"/>
                  <a:pt x="4617086" y="1706102"/>
                </a:cubicBezTo>
                <a:close/>
                <a:moveTo>
                  <a:pt x="4366501" y="1706102"/>
                </a:moveTo>
                <a:cubicBezTo>
                  <a:pt x="4368269" y="1706102"/>
                  <a:pt x="4369697" y="1706161"/>
                  <a:pt x="4370787" y="1706278"/>
                </a:cubicBezTo>
                <a:cubicBezTo>
                  <a:pt x="4371877" y="1706396"/>
                  <a:pt x="4372746" y="1706558"/>
                  <a:pt x="4373394" y="1706765"/>
                </a:cubicBezTo>
                <a:cubicBezTo>
                  <a:pt x="4374042" y="1706971"/>
                  <a:pt x="4374528" y="1707265"/>
                  <a:pt x="4374852" y="1707648"/>
                </a:cubicBezTo>
                <a:cubicBezTo>
                  <a:pt x="4375176" y="1708031"/>
                  <a:pt x="4375485" y="1708517"/>
                  <a:pt x="4375780" y="1709106"/>
                </a:cubicBezTo>
                <a:lnTo>
                  <a:pt x="4391597" y="1741979"/>
                </a:lnTo>
                <a:cubicBezTo>
                  <a:pt x="4393066" y="1745102"/>
                  <a:pt x="4394531" y="1748370"/>
                  <a:pt x="4395996" y="1751787"/>
                </a:cubicBezTo>
                <a:cubicBezTo>
                  <a:pt x="4397460" y="1755204"/>
                  <a:pt x="4398953" y="1758650"/>
                  <a:pt x="4400477" y="1762127"/>
                </a:cubicBezTo>
                <a:lnTo>
                  <a:pt x="4400652" y="1762127"/>
                </a:lnTo>
                <a:cubicBezTo>
                  <a:pt x="4401999" y="1758768"/>
                  <a:pt x="4403390" y="1755425"/>
                  <a:pt x="4404825" y="1752097"/>
                </a:cubicBezTo>
                <a:cubicBezTo>
                  <a:pt x="4406260" y="1748768"/>
                  <a:pt x="4407712" y="1745484"/>
                  <a:pt x="4409182" y="1742244"/>
                </a:cubicBezTo>
                <a:lnTo>
                  <a:pt x="4425088" y="1709195"/>
                </a:lnTo>
                <a:cubicBezTo>
                  <a:pt x="4425265" y="1708605"/>
                  <a:pt x="4425515" y="1708105"/>
                  <a:pt x="4425839" y="1707692"/>
                </a:cubicBezTo>
                <a:cubicBezTo>
                  <a:pt x="4426163" y="1707280"/>
                  <a:pt x="4426605" y="1706971"/>
                  <a:pt x="4427165" y="1706765"/>
                </a:cubicBezTo>
                <a:cubicBezTo>
                  <a:pt x="4427725" y="1706558"/>
                  <a:pt x="4428505" y="1706396"/>
                  <a:pt x="4429506" y="1706278"/>
                </a:cubicBezTo>
                <a:cubicBezTo>
                  <a:pt x="4430508" y="1706161"/>
                  <a:pt x="4431775" y="1706102"/>
                  <a:pt x="4433306" y="1706102"/>
                </a:cubicBezTo>
                <a:cubicBezTo>
                  <a:pt x="4435427" y="1706102"/>
                  <a:pt x="4437091" y="1706176"/>
                  <a:pt x="4438299" y="1706323"/>
                </a:cubicBezTo>
                <a:cubicBezTo>
                  <a:pt x="4439507" y="1706470"/>
                  <a:pt x="4440346" y="1706750"/>
                  <a:pt x="4440817" y="1707162"/>
                </a:cubicBezTo>
                <a:cubicBezTo>
                  <a:pt x="4441289" y="1707574"/>
                  <a:pt x="4441451" y="1708164"/>
                  <a:pt x="4441303" y="1708929"/>
                </a:cubicBezTo>
                <a:cubicBezTo>
                  <a:pt x="4441156" y="1709695"/>
                  <a:pt x="4440759" y="1710727"/>
                  <a:pt x="4440110" y="1712022"/>
                </a:cubicBezTo>
                <a:lnTo>
                  <a:pt x="4407768" y="1776530"/>
                </a:lnTo>
                <a:lnTo>
                  <a:pt x="4407768" y="1818681"/>
                </a:lnTo>
                <a:cubicBezTo>
                  <a:pt x="4407768" y="1819153"/>
                  <a:pt x="4407651" y="1819564"/>
                  <a:pt x="4407417" y="1819918"/>
                </a:cubicBezTo>
                <a:cubicBezTo>
                  <a:pt x="4407183" y="1820272"/>
                  <a:pt x="4406773" y="1820551"/>
                  <a:pt x="4406187" y="1820758"/>
                </a:cubicBezTo>
                <a:cubicBezTo>
                  <a:pt x="4405601" y="1820964"/>
                  <a:pt x="4404810" y="1821141"/>
                  <a:pt x="4403815" y="1821287"/>
                </a:cubicBezTo>
                <a:cubicBezTo>
                  <a:pt x="4402819" y="1821435"/>
                  <a:pt x="4401619" y="1821508"/>
                  <a:pt x="4400213" y="1821508"/>
                </a:cubicBezTo>
                <a:cubicBezTo>
                  <a:pt x="4398749" y="1821508"/>
                  <a:pt x="4397533" y="1821435"/>
                  <a:pt x="4396567" y="1821287"/>
                </a:cubicBezTo>
                <a:cubicBezTo>
                  <a:pt x="4395600" y="1821141"/>
                  <a:pt x="4394809" y="1820964"/>
                  <a:pt x="4394195" y="1820758"/>
                </a:cubicBezTo>
                <a:cubicBezTo>
                  <a:pt x="4393580" y="1820551"/>
                  <a:pt x="4393155" y="1820272"/>
                  <a:pt x="4392921" y="1819918"/>
                </a:cubicBezTo>
                <a:cubicBezTo>
                  <a:pt x="4392687" y="1819564"/>
                  <a:pt x="4392569" y="1819153"/>
                  <a:pt x="4392569" y="1818681"/>
                </a:cubicBezTo>
                <a:lnTo>
                  <a:pt x="4392569" y="1776530"/>
                </a:lnTo>
                <a:lnTo>
                  <a:pt x="4360227" y="1712022"/>
                </a:lnTo>
                <a:cubicBezTo>
                  <a:pt x="4359579" y="1710667"/>
                  <a:pt x="4359181" y="1709607"/>
                  <a:pt x="4359034" y="1708841"/>
                </a:cubicBezTo>
                <a:cubicBezTo>
                  <a:pt x="4358887" y="1708075"/>
                  <a:pt x="4359034" y="1707486"/>
                  <a:pt x="4359476" y="1707074"/>
                </a:cubicBezTo>
                <a:cubicBezTo>
                  <a:pt x="4359918" y="1706661"/>
                  <a:pt x="4360713" y="1706396"/>
                  <a:pt x="4361862" y="1706278"/>
                </a:cubicBezTo>
                <a:cubicBezTo>
                  <a:pt x="4363011" y="1706161"/>
                  <a:pt x="4364557" y="1706102"/>
                  <a:pt x="4366501" y="1706102"/>
                </a:cubicBezTo>
                <a:close/>
                <a:moveTo>
                  <a:pt x="4140836" y="1706102"/>
                </a:moveTo>
                <a:cubicBezTo>
                  <a:pt x="4142309" y="1706102"/>
                  <a:pt x="4143531" y="1706176"/>
                  <a:pt x="4144503" y="1706323"/>
                </a:cubicBezTo>
                <a:cubicBezTo>
                  <a:pt x="4145475" y="1706470"/>
                  <a:pt x="4146256" y="1706647"/>
                  <a:pt x="4146845" y="1706853"/>
                </a:cubicBezTo>
                <a:cubicBezTo>
                  <a:pt x="4147434" y="1707059"/>
                  <a:pt x="4147846" y="1707339"/>
                  <a:pt x="4148082" y="1707692"/>
                </a:cubicBezTo>
                <a:cubicBezTo>
                  <a:pt x="4148317" y="1708046"/>
                  <a:pt x="4148435" y="1708458"/>
                  <a:pt x="4148435" y="1708929"/>
                </a:cubicBezTo>
                <a:lnTo>
                  <a:pt x="4148435" y="1754703"/>
                </a:lnTo>
                <a:lnTo>
                  <a:pt x="4200483" y="1754703"/>
                </a:lnTo>
                <a:lnTo>
                  <a:pt x="4200483" y="1708929"/>
                </a:lnTo>
                <a:cubicBezTo>
                  <a:pt x="4200483" y="1708458"/>
                  <a:pt x="4200601" y="1708046"/>
                  <a:pt x="4200837" y="1707692"/>
                </a:cubicBezTo>
                <a:cubicBezTo>
                  <a:pt x="4201072" y="1707339"/>
                  <a:pt x="4201485" y="1707059"/>
                  <a:pt x="4202074" y="1706853"/>
                </a:cubicBezTo>
                <a:cubicBezTo>
                  <a:pt x="4202663" y="1706647"/>
                  <a:pt x="4203429" y="1706470"/>
                  <a:pt x="4204372" y="1706323"/>
                </a:cubicBezTo>
                <a:cubicBezTo>
                  <a:pt x="4205314" y="1706176"/>
                  <a:pt x="4206551" y="1706102"/>
                  <a:pt x="4208083" y="1706102"/>
                </a:cubicBezTo>
                <a:cubicBezTo>
                  <a:pt x="4209497" y="1706102"/>
                  <a:pt x="4210690" y="1706176"/>
                  <a:pt x="4211662" y="1706323"/>
                </a:cubicBezTo>
                <a:cubicBezTo>
                  <a:pt x="4212634" y="1706470"/>
                  <a:pt x="4213414" y="1706647"/>
                  <a:pt x="4214004" y="1706853"/>
                </a:cubicBezTo>
                <a:cubicBezTo>
                  <a:pt x="4214592" y="1707059"/>
                  <a:pt x="4215005" y="1707339"/>
                  <a:pt x="4215241" y="1707692"/>
                </a:cubicBezTo>
                <a:cubicBezTo>
                  <a:pt x="4215476" y="1708046"/>
                  <a:pt x="4215594" y="1708458"/>
                  <a:pt x="4215594" y="1708929"/>
                </a:cubicBezTo>
                <a:lnTo>
                  <a:pt x="4215594" y="1818681"/>
                </a:lnTo>
                <a:cubicBezTo>
                  <a:pt x="4215594" y="1819153"/>
                  <a:pt x="4215476" y="1819564"/>
                  <a:pt x="4215241" y="1819918"/>
                </a:cubicBezTo>
                <a:cubicBezTo>
                  <a:pt x="4215005" y="1820272"/>
                  <a:pt x="4214592" y="1820551"/>
                  <a:pt x="4214004" y="1820758"/>
                </a:cubicBezTo>
                <a:cubicBezTo>
                  <a:pt x="4213414" y="1820964"/>
                  <a:pt x="4212634" y="1821141"/>
                  <a:pt x="4211662" y="1821287"/>
                </a:cubicBezTo>
                <a:cubicBezTo>
                  <a:pt x="4210690" y="1821435"/>
                  <a:pt x="4209497" y="1821508"/>
                  <a:pt x="4208083" y="1821508"/>
                </a:cubicBezTo>
                <a:cubicBezTo>
                  <a:pt x="4206551" y="1821508"/>
                  <a:pt x="4205314" y="1821435"/>
                  <a:pt x="4204372" y="1821287"/>
                </a:cubicBezTo>
                <a:cubicBezTo>
                  <a:pt x="4203429" y="1821141"/>
                  <a:pt x="4202663" y="1820964"/>
                  <a:pt x="4202074" y="1820758"/>
                </a:cubicBezTo>
                <a:cubicBezTo>
                  <a:pt x="4201485" y="1820551"/>
                  <a:pt x="4201072" y="1820272"/>
                  <a:pt x="4200837" y="1819918"/>
                </a:cubicBezTo>
                <a:cubicBezTo>
                  <a:pt x="4200601" y="1819564"/>
                  <a:pt x="4200483" y="1819153"/>
                  <a:pt x="4200483" y="1818681"/>
                </a:cubicBezTo>
                <a:lnTo>
                  <a:pt x="4200483" y="1767958"/>
                </a:lnTo>
                <a:lnTo>
                  <a:pt x="4148435" y="1767958"/>
                </a:lnTo>
                <a:lnTo>
                  <a:pt x="4148435" y="1818681"/>
                </a:lnTo>
                <a:cubicBezTo>
                  <a:pt x="4148435" y="1819153"/>
                  <a:pt x="4148317" y="1819564"/>
                  <a:pt x="4148082" y="1819918"/>
                </a:cubicBezTo>
                <a:cubicBezTo>
                  <a:pt x="4147846" y="1820272"/>
                  <a:pt x="4147434" y="1820551"/>
                  <a:pt x="4146845" y="1820758"/>
                </a:cubicBezTo>
                <a:cubicBezTo>
                  <a:pt x="4146256" y="1820964"/>
                  <a:pt x="4145475" y="1821141"/>
                  <a:pt x="4144503" y="1821287"/>
                </a:cubicBezTo>
                <a:cubicBezTo>
                  <a:pt x="4143531" y="1821435"/>
                  <a:pt x="4142309" y="1821508"/>
                  <a:pt x="4140836" y="1821508"/>
                </a:cubicBezTo>
                <a:cubicBezTo>
                  <a:pt x="4139422" y="1821508"/>
                  <a:pt x="4138214" y="1821435"/>
                  <a:pt x="4137213" y="1821287"/>
                </a:cubicBezTo>
                <a:cubicBezTo>
                  <a:pt x="4136211" y="1821141"/>
                  <a:pt x="4135416" y="1820964"/>
                  <a:pt x="4134827" y="1820758"/>
                </a:cubicBezTo>
                <a:cubicBezTo>
                  <a:pt x="4134238" y="1820551"/>
                  <a:pt x="4133825" y="1820272"/>
                  <a:pt x="4133590" y="1819918"/>
                </a:cubicBezTo>
                <a:cubicBezTo>
                  <a:pt x="4133354" y="1819564"/>
                  <a:pt x="4133236" y="1819153"/>
                  <a:pt x="4133236" y="1818681"/>
                </a:cubicBezTo>
                <a:lnTo>
                  <a:pt x="4133236" y="1708929"/>
                </a:lnTo>
                <a:cubicBezTo>
                  <a:pt x="4133236" y="1708458"/>
                  <a:pt x="4133354" y="1708046"/>
                  <a:pt x="4133590" y="1707692"/>
                </a:cubicBezTo>
                <a:cubicBezTo>
                  <a:pt x="4133825" y="1707339"/>
                  <a:pt x="4134238" y="1707059"/>
                  <a:pt x="4134827" y="1706853"/>
                </a:cubicBezTo>
                <a:cubicBezTo>
                  <a:pt x="4135416" y="1706647"/>
                  <a:pt x="4136211" y="1706470"/>
                  <a:pt x="4137213" y="1706323"/>
                </a:cubicBezTo>
                <a:cubicBezTo>
                  <a:pt x="4138214" y="1706176"/>
                  <a:pt x="4139422" y="1706102"/>
                  <a:pt x="4140836" y="1706102"/>
                </a:cubicBezTo>
                <a:close/>
                <a:moveTo>
                  <a:pt x="3890251" y="1706102"/>
                </a:moveTo>
                <a:cubicBezTo>
                  <a:pt x="3892019" y="1706102"/>
                  <a:pt x="3893447" y="1706161"/>
                  <a:pt x="3894537" y="1706278"/>
                </a:cubicBezTo>
                <a:cubicBezTo>
                  <a:pt x="3895627" y="1706396"/>
                  <a:pt x="3896496" y="1706558"/>
                  <a:pt x="3897144" y="1706765"/>
                </a:cubicBezTo>
                <a:cubicBezTo>
                  <a:pt x="3897792" y="1706971"/>
                  <a:pt x="3898278" y="1707265"/>
                  <a:pt x="3898602" y="1707648"/>
                </a:cubicBezTo>
                <a:cubicBezTo>
                  <a:pt x="3898926" y="1708031"/>
                  <a:pt x="3899235" y="1708517"/>
                  <a:pt x="3899530" y="1709106"/>
                </a:cubicBezTo>
                <a:lnTo>
                  <a:pt x="3915347" y="1741979"/>
                </a:lnTo>
                <a:cubicBezTo>
                  <a:pt x="3916816" y="1745102"/>
                  <a:pt x="3918281" y="1748370"/>
                  <a:pt x="3919746" y="1751787"/>
                </a:cubicBezTo>
                <a:cubicBezTo>
                  <a:pt x="3921210" y="1755204"/>
                  <a:pt x="3922703" y="1758650"/>
                  <a:pt x="3924227" y="1762127"/>
                </a:cubicBezTo>
                <a:lnTo>
                  <a:pt x="3924402" y="1762127"/>
                </a:lnTo>
                <a:cubicBezTo>
                  <a:pt x="3925749" y="1758768"/>
                  <a:pt x="3927140" y="1755425"/>
                  <a:pt x="3928575" y="1752097"/>
                </a:cubicBezTo>
                <a:cubicBezTo>
                  <a:pt x="3930010" y="1748768"/>
                  <a:pt x="3931462" y="1745484"/>
                  <a:pt x="3932932" y="1742244"/>
                </a:cubicBezTo>
                <a:lnTo>
                  <a:pt x="3948838" y="1709195"/>
                </a:lnTo>
                <a:cubicBezTo>
                  <a:pt x="3949015" y="1708605"/>
                  <a:pt x="3949265" y="1708105"/>
                  <a:pt x="3949589" y="1707692"/>
                </a:cubicBezTo>
                <a:cubicBezTo>
                  <a:pt x="3949913" y="1707280"/>
                  <a:pt x="3950355" y="1706971"/>
                  <a:pt x="3950915" y="1706765"/>
                </a:cubicBezTo>
                <a:cubicBezTo>
                  <a:pt x="3951475" y="1706558"/>
                  <a:pt x="3952255" y="1706396"/>
                  <a:pt x="3953257" y="1706278"/>
                </a:cubicBezTo>
                <a:cubicBezTo>
                  <a:pt x="3954258" y="1706161"/>
                  <a:pt x="3955525" y="1706102"/>
                  <a:pt x="3957056" y="1706102"/>
                </a:cubicBezTo>
                <a:cubicBezTo>
                  <a:pt x="3959177" y="1706102"/>
                  <a:pt x="3960841" y="1706176"/>
                  <a:pt x="3962049" y="1706323"/>
                </a:cubicBezTo>
                <a:cubicBezTo>
                  <a:pt x="3963257" y="1706470"/>
                  <a:pt x="3964096" y="1706750"/>
                  <a:pt x="3964568" y="1707162"/>
                </a:cubicBezTo>
                <a:cubicBezTo>
                  <a:pt x="3965039" y="1707574"/>
                  <a:pt x="3965201" y="1708164"/>
                  <a:pt x="3965054" y="1708929"/>
                </a:cubicBezTo>
                <a:cubicBezTo>
                  <a:pt x="3964906" y="1709695"/>
                  <a:pt x="3964509" y="1710727"/>
                  <a:pt x="3963861" y="1712022"/>
                </a:cubicBezTo>
                <a:lnTo>
                  <a:pt x="3931518" y="1776530"/>
                </a:lnTo>
                <a:lnTo>
                  <a:pt x="3931518" y="1818681"/>
                </a:lnTo>
                <a:cubicBezTo>
                  <a:pt x="3931518" y="1819153"/>
                  <a:pt x="3931401" y="1819564"/>
                  <a:pt x="3931167" y="1819918"/>
                </a:cubicBezTo>
                <a:cubicBezTo>
                  <a:pt x="3930933" y="1820272"/>
                  <a:pt x="3930523" y="1820551"/>
                  <a:pt x="3929937" y="1820758"/>
                </a:cubicBezTo>
                <a:cubicBezTo>
                  <a:pt x="3929351" y="1820964"/>
                  <a:pt x="3928560" y="1821141"/>
                  <a:pt x="3927565" y="1821287"/>
                </a:cubicBezTo>
                <a:cubicBezTo>
                  <a:pt x="3926569" y="1821435"/>
                  <a:pt x="3925369" y="1821508"/>
                  <a:pt x="3923963" y="1821508"/>
                </a:cubicBezTo>
                <a:cubicBezTo>
                  <a:pt x="3922499" y="1821508"/>
                  <a:pt x="3921283" y="1821435"/>
                  <a:pt x="3920317" y="1821287"/>
                </a:cubicBezTo>
                <a:cubicBezTo>
                  <a:pt x="3919350" y="1821141"/>
                  <a:pt x="3918559" y="1820964"/>
                  <a:pt x="3917945" y="1820758"/>
                </a:cubicBezTo>
                <a:cubicBezTo>
                  <a:pt x="3917330" y="1820551"/>
                  <a:pt x="3916905" y="1820272"/>
                  <a:pt x="3916671" y="1819918"/>
                </a:cubicBezTo>
                <a:cubicBezTo>
                  <a:pt x="3916437" y="1819564"/>
                  <a:pt x="3916319" y="1819153"/>
                  <a:pt x="3916319" y="1818681"/>
                </a:cubicBezTo>
                <a:lnTo>
                  <a:pt x="3916319" y="1776530"/>
                </a:lnTo>
                <a:lnTo>
                  <a:pt x="3883977" y="1712022"/>
                </a:lnTo>
                <a:cubicBezTo>
                  <a:pt x="3883329" y="1710667"/>
                  <a:pt x="3882931" y="1709607"/>
                  <a:pt x="3882784" y="1708841"/>
                </a:cubicBezTo>
                <a:cubicBezTo>
                  <a:pt x="3882637" y="1708075"/>
                  <a:pt x="3882784" y="1707486"/>
                  <a:pt x="3883226" y="1707074"/>
                </a:cubicBezTo>
                <a:cubicBezTo>
                  <a:pt x="3883668" y="1706661"/>
                  <a:pt x="3884463" y="1706396"/>
                  <a:pt x="3885612" y="1706278"/>
                </a:cubicBezTo>
                <a:cubicBezTo>
                  <a:pt x="3886761" y="1706161"/>
                  <a:pt x="3888307" y="1706102"/>
                  <a:pt x="3890251" y="1706102"/>
                </a:cubicBezTo>
                <a:close/>
                <a:moveTo>
                  <a:pt x="3674159" y="1706102"/>
                </a:moveTo>
                <a:cubicBezTo>
                  <a:pt x="3675631" y="1706102"/>
                  <a:pt x="3676854" y="1706176"/>
                  <a:pt x="3677826" y="1706323"/>
                </a:cubicBezTo>
                <a:cubicBezTo>
                  <a:pt x="3678797" y="1706470"/>
                  <a:pt x="3679578" y="1706647"/>
                  <a:pt x="3680167" y="1706853"/>
                </a:cubicBezTo>
                <a:cubicBezTo>
                  <a:pt x="3680756" y="1707059"/>
                  <a:pt x="3681168" y="1707339"/>
                  <a:pt x="3681405" y="1707692"/>
                </a:cubicBezTo>
                <a:cubicBezTo>
                  <a:pt x="3681640" y="1708046"/>
                  <a:pt x="3681758" y="1708458"/>
                  <a:pt x="3681758" y="1708929"/>
                </a:cubicBezTo>
                <a:lnTo>
                  <a:pt x="3681758" y="1754703"/>
                </a:lnTo>
                <a:lnTo>
                  <a:pt x="3733806" y="1754703"/>
                </a:lnTo>
                <a:lnTo>
                  <a:pt x="3733806" y="1708929"/>
                </a:lnTo>
                <a:cubicBezTo>
                  <a:pt x="3733806" y="1708458"/>
                  <a:pt x="3733924" y="1708046"/>
                  <a:pt x="3734160" y="1707692"/>
                </a:cubicBezTo>
                <a:cubicBezTo>
                  <a:pt x="3734394" y="1707339"/>
                  <a:pt x="3734807" y="1707059"/>
                  <a:pt x="3735397" y="1706853"/>
                </a:cubicBezTo>
                <a:cubicBezTo>
                  <a:pt x="3735986" y="1706647"/>
                  <a:pt x="3736752" y="1706470"/>
                  <a:pt x="3737694" y="1706323"/>
                </a:cubicBezTo>
                <a:cubicBezTo>
                  <a:pt x="3738636" y="1706176"/>
                  <a:pt x="3739874" y="1706102"/>
                  <a:pt x="3741406" y="1706102"/>
                </a:cubicBezTo>
                <a:cubicBezTo>
                  <a:pt x="3742819" y="1706102"/>
                  <a:pt x="3744012" y="1706176"/>
                  <a:pt x="3744937" y="1706323"/>
                </a:cubicBezTo>
                <a:cubicBezTo>
                  <a:pt x="3745909" y="1706470"/>
                  <a:pt x="3746689" y="1706647"/>
                  <a:pt x="3747279" y="1706853"/>
                </a:cubicBezTo>
                <a:cubicBezTo>
                  <a:pt x="3747867" y="1707059"/>
                  <a:pt x="3748280" y="1707339"/>
                  <a:pt x="3748516" y="1707692"/>
                </a:cubicBezTo>
                <a:cubicBezTo>
                  <a:pt x="3748751" y="1708046"/>
                  <a:pt x="3748869" y="1708458"/>
                  <a:pt x="3748869" y="1708929"/>
                </a:cubicBezTo>
                <a:lnTo>
                  <a:pt x="3748869" y="1818681"/>
                </a:lnTo>
                <a:cubicBezTo>
                  <a:pt x="3748869" y="1819153"/>
                  <a:pt x="3748751" y="1819564"/>
                  <a:pt x="3748516" y="1819918"/>
                </a:cubicBezTo>
                <a:cubicBezTo>
                  <a:pt x="3748280" y="1820272"/>
                  <a:pt x="3747867" y="1820551"/>
                  <a:pt x="3747279" y="1820758"/>
                </a:cubicBezTo>
                <a:cubicBezTo>
                  <a:pt x="3746689" y="1820964"/>
                  <a:pt x="3745909" y="1821141"/>
                  <a:pt x="3744937" y="1821287"/>
                </a:cubicBezTo>
                <a:cubicBezTo>
                  <a:pt x="3744012" y="1821435"/>
                  <a:pt x="3742819" y="1821508"/>
                  <a:pt x="3741406" y="1821508"/>
                </a:cubicBezTo>
                <a:cubicBezTo>
                  <a:pt x="3739874" y="1821508"/>
                  <a:pt x="3738636" y="1821435"/>
                  <a:pt x="3737694" y="1821287"/>
                </a:cubicBezTo>
                <a:cubicBezTo>
                  <a:pt x="3736752" y="1821141"/>
                  <a:pt x="3735986" y="1820964"/>
                  <a:pt x="3735397" y="1820758"/>
                </a:cubicBezTo>
                <a:cubicBezTo>
                  <a:pt x="3734807" y="1820551"/>
                  <a:pt x="3734394" y="1820272"/>
                  <a:pt x="3734160" y="1819918"/>
                </a:cubicBezTo>
                <a:cubicBezTo>
                  <a:pt x="3733924" y="1819564"/>
                  <a:pt x="3733806" y="1819153"/>
                  <a:pt x="3733806" y="1818681"/>
                </a:cubicBezTo>
                <a:lnTo>
                  <a:pt x="3733806" y="1767958"/>
                </a:lnTo>
                <a:lnTo>
                  <a:pt x="3681758" y="1767958"/>
                </a:lnTo>
                <a:lnTo>
                  <a:pt x="3681758" y="1818681"/>
                </a:lnTo>
                <a:cubicBezTo>
                  <a:pt x="3681758" y="1819153"/>
                  <a:pt x="3681640" y="1819564"/>
                  <a:pt x="3681405" y="1819918"/>
                </a:cubicBezTo>
                <a:cubicBezTo>
                  <a:pt x="3681168" y="1820272"/>
                  <a:pt x="3680756" y="1820551"/>
                  <a:pt x="3680167" y="1820758"/>
                </a:cubicBezTo>
                <a:cubicBezTo>
                  <a:pt x="3679578" y="1820964"/>
                  <a:pt x="3678797" y="1821141"/>
                  <a:pt x="3677826" y="1821287"/>
                </a:cubicBezTo>
                <a:cubicBezTo>
                  <a:pt x="3676854" y="1821435"/>
                  <a:pt x="3675631" y="1821508"/>
                  <a:pt x="3674159" y="1821508"/>
                </a:cubicBezTo>
                <a:cubicBezTo>
                  <a:pt x="3672745" y="1821508"/>
                  <a:pt x="3671537" y="1821435"/>
                  <a:pt x="3670536" y="1821287"/>
                </a:cubicBezTo>
                <a:cubicBezTo>
                  <a:pt x="3669534" y="1821141"/>
                  <a:pt x="3668739" y="1820964"/>
                  <a:pt x="3668150" y="1820758"/>
                </a:cubicBezTo>
                <a:cubicBezTo>
                  <a:pt x="3667560" y="1820551"/>
                  <a:pt x="3667148" y="1820272"/>
                  <a:pt x="3666913" y="1819918"/>
                </a:cubicBezTo>
                <a:cubicBezTo>
                  <a:pt x="3666677" y="1819564"/>
                  <a:pt x="3666560" y="1819153"/>
                  <a:pt x="3666560" y="1818681"/>
                </a:cubicBezTo>
                <a:lnTo>
                  <a:pt x="3666560" y="1708929"/>
                </a:lnTo>
                <a:cubicBezTo>
                  <a:pt x="3666560" y="1708458"/>
                  <a:pt x="3666677" y="1708046"/>
                  <a:pt x="3666913" y="1707692"/>
                </a:cubicBezTo>
                <a:cubicBezTo>
                  <a:pt x="3667148" y="1707339"/>
                  <a:pt x="3667560" y="1707059"/>
                  <a:pt x="3668150" y="1706853"/>
                </a:cubicBezTo>
                <a:cubicBezTo>
                  <a:pt x="3668739" y="1706647"/>
                  <a:pt x="3669534" y="1706470"/>
                  <a:pt x="3670536" y="1706323"/>
                </a:cubicBezTo>
                <a:cubicBezTo>
                  <a:pt x="3671537" y="1706176"/>
                  <a:pt x="3672745" y="1706102"/>
                  <a:pt x="3674159" y="1706102"/>
                </a:cubicBezTo>
                <a:close/>
                <a:moveTo>
                  <a:pt x="3423575" y="1706102"/>
                </a:moveTo>
                <a:cubicBezTo>
                  <a:pt x="3425343" y="1706102"/>
                  <a:pt x="3426771" y="1706161"/>
                  <a:pt x="3427861" y="1706278"/>
                </a:cubicBezTo>
                <a:cubicBezTo>
                  <a:pt x="3428951" y="1706396"/>
                  <a:pt x="3429819" y="1706558"/>
                  <a:pt x="3430468" y="1706765"/>
                </a:cubicBezTo>
                <a:cubicBezTo>
                  <a:pt x="3431115" y="1706971"/>
                  <a:pt x="3431601" y="1707265"/>
                  <a:pt x="3431925" y="1707648"/>
                </a:cubicBezTo>
                <a:cubicBezTo>
                  <a:pt x="3432250" y="1708031"/>
                  <a:pt x="3432559" y="1708517"/>
                  <a:pt x="3432853" y="1709106"/>
                </a:cubicBezTo>
                <a:lnTo>
                  <a:pt x="3448671" y="1741979"/>
                </a:lnTo>
                <a:cubicBezTo>
                  <a:pt x="3450140" y="1745102"/>
                  <a:pt x="3451605" y="1748370"/>
                  <a:pt x="3453069" y="1751787"/>
                </a:cubicBezTo>
                <a:cubicBezTo>
                  <a:pt x="3454534" y="1755204"/>
                  <a:pt x="3456027" y="1758650"/>
                  <a:pt x="3457551" y="1762127"/>
                </a:cubicBezTo>
                <a:lnTo>
                  <a:pt x="3457725" y="1762127"/>
                </a:lnTo>
                <a:cubicBezTo>
                  <a:pt x="3459073" y="1758768"/>
                  <a:pt x="3460463" y="1755425"/>
                  <a:pt x="3461899" y="1752097"/>
                </a:cubicBezTo>
                <a:cubicBezTo>
                  <a:pt x="3463333" y="1748768"/>
                  <a:pt x="3464786" y="1745484"/>
                  <a:pt x="3466256" y="1742244"/>
                </a:cubicBezTo>
                <a:lnTo>
                  <a:pt x="3482162" y="1709195"/>
                </a:lnTo>
                <a:cubicBezTo>
                  <a:pt x="3482339" y="1708605"/>
                  <a:pt x="3482589" y="1708105"/>
                  <a:pt x="3482913" y="1707692"/>
                </a:cubicBezTo>
                <a:cubicBezTo>
                  <a:pt x="3483238" y="1707280"/>
                  <a:pt x="3483679" y="1706971"/>
                  <a:pt x="3484239" y="1706765"/>
                </a:cubicBezTo>
                <a:cubicBezTo>
                  <a:pt x="3484799" y="1706558"/>
                  <a:pt x="3485579" y="1706396"/>
                  <a:pt x="3486581" y="1706278"/>
                </a:cubicBezTo>
                <a:cubicBezTo>
                  <a:pt x="3487582" y="1706161"/>
                  <a:pt x="3488849" y="1706102"/>
                  <a:pt x="3490380" y="1706102"/>
                </a:cubicBezTo>
                <a:cubicBezTo>
                  <a:pt x="3492501" y="1706102"/>
                  <a:pt x="3494166" y="1706176"/>
                  <a:pt x="3495373" y="1706323"/>
                </a:cubicBezTo>
                <a:cubicBezTo>
                  <a:pt x="3496581" y="1706470"/>
                  <a:pt x="3497420" y="1706750"/>
                  <a:pt x="3497892" y="1707162"/>
                </a:cubicBezTo>
                <a:cubicBezTo>
                  <a:pt x="3498363" y="1707574"/>
                  <a:pt x="3498525" y="1708164"/>
                  <a:pt x="3498378" y="1708929"/>
                </a:cubicBezTo>
                <a:cubicBezTo>
                  <a:pt x="3498230" y="1709695"/>
                  <a:pt x="3497833" y="1710727"/>
                  <a:pt x="3497185" y="1712022"/>
                </a:cubicBezTo>
                <a:lnTo>
                  <a:pt x="3464842" y="1776530"/>
                </a:lnTo>
                <a:lnTo>
                  <a:pt x="3464842" y="1818681"/>
                </a:lnTo>
                <a:cubicBezTo>
                  <a:pt x="3464842" y="1819153"/>
                  <a:pt x="3464725" y="1819564"/>
                  <a:pt x="3464490" y="1819918"/>
                </a:cubicBezTo>
                <a:cubicBezTo>
                  <a:pt x="3464256" y="1820272"/>
                  <a:pt x="3463846" y="1820551"/>
                  <a:pt x="3463261" y="1820758"/>
                </a:cubicBezTo>
                <a:cubicBezTo>
                  <a:pt x="3462674" y="1820964"/>
                  <a:pt x="3461884" y="1821141"/>
                  <a:pt x="3460889" y="1821287"/>
                </a:cubicBezTo>
                <a:cubicBezTo>
                  <a:pt x="3459893" y="1821435"/>
                  <a:pt x="3458693" y="1821508"/>
                  <a:pt x="3457287" y="1821508"/>
                </a:cubicBezTo>
                <a:cubicBezTo>
                  <a:pt x="3455823" y="1821508"/>
                  <a:pt x="3454608" y="1821435"/>
                  <a:pt x="3453640" y="1821287"/>
                </a:cubicBezTo>
                <a:cubicBezTo>
                  <a:pt x="3452674" y="1821141"/>
                  <a:pt x="3451884" y="1820964"/>
                  <a:pt x="3451269" y="1820758"/>
                </a:cubicBezTo>
                <a:cubicBezTo>
                  <a:pt x="3450653" y="1820551"/>
                  <a:pt x="3450229" y="1820272"/>
                  <a:pt x="3449994" y="1819918"/>
                </a:cubicBezTo>
                <a:cubicBezTo>
                  <a:pt x="3449761" y="1819564"/>
                  <a:pt x="3449643" y="1819153"/>
                  <a:pt x="3449643" y="1818681"/>
                </a:cubicBezTo>
                <a:lnTo>
                  <a:pt x="3449643" y="1776530"/>
                </a:lnTo>
                <a:lnTo>
                  <a:pt x="3417302" y="1712022"/>
                </a:lnTo>
                <a:cubicBezTo>
                  <a:pt x="3416653" y="1710667"/>
                  <a:pt x="3416255" y="1709607"/>
                  <a:pt x="3416108" y="1708841"/>
                </a:cubicBezTo>
                <a:cubicBezTo>
                  <a:pt x="3415961" y="1708075"/>
                  <a:pt x="3416108" y="1707486"/>
                  <a:pt x="3416550" y="1707074"/>
                </a:cubicBezTo>
                <a:cubicBezTo>
                  <a:pt x="3416992" y="1706661"/>
                  <a:pt x="3417787" y="1706396"/>
                  <a:pt x="3418936" y="1706278"/>
                </a:cubicBezTo>
                <a:cubicBezTo>
                  <a:pt x="3420084" y="1706161"/>
                  <a:pt x="3421631" y="1706102"/>
                  <a:pt x="3423575" y="1706102"/>
                </a:cubicBezTo>
                <a:close/>
                <a:moveTo>
                  <a:pt x="3197907" y="1706102"/>
                </a:moveTo>
                <a:cubicBezTo>
                  <a:pt x="3199380" y="1706102"/>
                  <a:pt x="3200602" y="1706176"/>
                  <a:pt x="3201573" y="1706323"/>
                </a:cubicBezTo>
                <a:cubicBezTo>
                  <a:pt x="3202546" y="1706470"/>
                  <a:pt x="3203326" y="1706647"/>
                  <a:pt x="3203915" y="1706853"/>
                </a:cubicBezTo>
                <a:cubicBezTo>
                  <a:pt x="3204505" y="1707059"/>
                  <a:pt x="3204917" y="1707339"/>
                  <a:pt x="3205153" y="1707692"/>
                </a:cubicBezTo>
                <a:cubicBezTo>
                  <a:pt x="3205388" y="1708046"/>
                  <a:pt x="3205506" y="1708458"/>
                  <a:pt x="3205506" y="1708929"/>
                </a:cubicBezTo>
                <a:lnTo>
                  <a:pt x="3205506" y="1754703"/>
                </a:lnTo>
                <a:lnTo>
                  <a:pt x="3257557" y="1754703"/>
                </a:lnTo>
                <a:lnTo>
                  <a:pt x="3257557" y="1708929"/>
                </a:lnTo>
                <a:cubicBezTo>
                  <a:pt x="3257557" y="1708458"/>
                  <a:pt x="3257676" y="1708046"/>
                  <a:pt x="3257911" y="1707692"/>
                </a:cubicBezTo>
                <a:cubicBezTo>
                  <a:pt x="3258147" y="1707339"/>
                  <a:pt x="3258559" y="1707059"/>
                  <a:pt x="3259149" y="1706853"/>
                </a:cubicBezTo>
                <a:cubicBezTo>
                  <a:pt x="3259738" y="1706647"/>
                  <a:pt x="3260503" y="1706470"/>
                  <a:pt x="3261446" y="1706323"/>
                </a:cubicBezTo>
                <a:cubicBezTo>
                  <a:pt x="3262388" y="1706176"/>
                  <a:pt x="3263626" y="1706102"/>
                  <a:pt x="3265157" y="1706102"/>
                </a:cubicBezTo>
                <a:cubicBezTo>
                  <a:pt x="3266572" y="1706102"/>
                  <a:pt x="3267764" y="1706176"/>
                  <a:pt x="3268736" y="1706323"/>
                </a:cubicBezTo>
                <a:cubicBezTo>
                  <a:pt x="3269709" y="1706470"/>
                  <a:pt x="3270489" y="1706647"/>
                  <a:pt x="3271078" y="1706853"/>
                </a:cubicBezTo>
                <a:cubicBezTo>
                  <a:pt x="3271667" y="1707059"/>
                  <a:pt x="3272080" y="1707339"/>
                  <a:pt x="3272315" y="1707692"/>
                </a:cubicBezTo>
                <a:cubicBezTo>
                  <a:pt x="3272551" y="1708046"/>
                  <a:pt x="3272669" y="1708458"/>
                  <a:pt x="3272669" y="1708929"/>
                </a:cubicBezTo>
                <a:lnTo>
                  <a:pt x="3272669" y="1818681"/>
                </a:lnTo>
                <a:cubicBezTo>
                  <a:pt x="3272669" y="1819153"/>
                  <a:pt x="3272551" y="1819564"/>
                  <a:pt x="3272315" y="1819918"/>
                </a:cubicBezTo>
                <a:cubicBezTo>
                  <a:pt x="3272080" y="1820272"/>
                  <a:pt x="3271667" y="1820551"/>
                  <a:pt x="3271078" y="1820758"/>
                </a:cubicBezTo>
                <a:cubicBezTo>
                  <a:pt x="3270489" y="1820964"/>
                  <a:pt x="3269709" y="1821141"/>
                  <a:pt x="3268736" y="1821287"/>
                </a:cubicBezTo>
                <a:cubicBezTo>
                  <a:pt x="3267764" y="1821435"/>
                  <a:pt x="3266572" y="1821508"/>
                  <a:pt x="3265157" y="1821508"/>
                </a:cubicBezTo>
                <a:cubicBezTo>
                  <a:pt x="3263626" y="1821508"/>
                  <a:pt x="3262388" y="1821435"/>
                  <a:pt x="3261446" y="1821287"/>
                </a:cubicBezTo>
                <a:cubicBezTo>
                  <a:pt x="3260503" y="1821141"/>
                  <a:pt x="3259738" y="1820964"/>
                  <a:pt x="3259149" y="1820758"/>
                </a:cubicBezTo>
                <a:cubicBezTo>
                  <a:pt x="3258559" y="1820551"/>
                  <a:pt x="3258147" y="1820272"/>
                  <a:pt x="3257911" y="1819918"/>
                </a:cubicBezTo>
                <a:cubicBezTo>
                  <a:pt x="3257676" y="1819564"/>
                  <a:pt x="3257557" y="1819153"/>
                  <a:pt x="3257557" y="1818681"/>
                </a:cubicBezTo>
                <a:lnTo>
                  <a:pt x="3257557" y="1767958"/>
                </a:lnTo>
                <a:lnTo>
                  <a:pt x="3205506" y="1767958"/>
                </a:lnTo>
                <a:lnTo>
                  <a:pt x="3205506" y="1818681"/>
                </a:lnTo>
                <a:cubicBezTo>
                  <a:pt x="3205506" y="1819153"/>
                  <a:pt x="3205388" y="1819564"/>
                  <a:pt x="3205153" y="1819918"/>
                </a:cubicBezTo>
                <a:cubicBezTo>
                  <a:pt x="3204917" y="1820272"/>
                  <a:pt x="3204505" y="1820551"/>
                  <a:pt x="3203915" y="1820758"/>
                </a:cubicBezTo>
                <a:cubicBezTo>
                  <a:pt x="3203326" y="1820964"/>
                  <a:pt x="3202546" y="1821141"/>
                  <a:pt x="3201573" y="1821287"/>
                </a:cubicBezTo>
                <a:cubicBezTo>
                  <a:pt x="3200602" y="1821435"/>
                  <a:pt x="3199380" y="1821508"/>
                  <a:pt x="3197907" y="1821508"/>
                </a:cubicBezTo>
                <a:cubicBezTo>
                  <a:pt x="3196494" y="1821508"/>
                  <a:pt x="3195284" y="1821435"/>
                  <a:pt x="3194284" y="1821287"/>
                </a:cubicBezTo>
                <a:cubicBezTo>
                  <a:pt x="3193282" y="1821141"/>
                  <a:pt x="3192487" y="1820964"/>
                  <a:pt x="3191899" y="1820758"/>
                </a:cubicBezTo>
                <a:cubicBezTo>
                  <a:pt x="3191310" y="1820551"/>
                  <a:pt x="3190897" y="1820272"/>
                  <a:pt x="3190662" y="1819918"/>
                </a:cubicBezTo>
                <a:cubicBezTo>
                  <a:pt x="3190425" y="1819564"/>
                  <a:pt x="3190309" y="1819153"/>
                  <a:pt x="3190309" y="1818681"/>
                </a:cubicBezTo>
                <a:lnTo>
                  <a:pt x="3190309" y="1708929"/>
                </a:lnTo>
                <a:cubicBezTo>
                  <a:pt x="3190309" y="1708458"/>
                  <a:pt x="3190425" y="1708046"/>
                  <a:pt x="3190662" y="1707692"/>
                </a:cubicBezTo>
                <a:cubicBezTo>
                  <a:pt x="3190897" y="1707339"/>
                  <a:pt x="3191310" y="1707059"/>
                  <a:pt x="3191899" y="1706853"/>
                </a:cubicBezTo>
                <a:cubicBezTo>
                  <a:pt x="3192487" y="1706647"/>
                  <a:pt x="3193282" y="1706470"/>
                  <a:pt x="3194284" y="1706323"/>
                </a:cubicBezTo>
                <a:cubicBezTo>
                  <a:pt x="3195284" y="1706176"/>
                  <a:pt x="3196494" y="1706102"/>
                  <a:pt x="3197907" y="1706102"/>
                </a:cubicBezTo>
                <a:close/>
                <a:moveTo>
                  <a:pt x="2947317" y="1706102"/>
                </a:moveTo>
                <a:cubicBezTo>
                  <a:pt x="2949086" y="1706102"/>
                  <a:pt x="2950515" y="1706161"/>
                  <a:pt x="2951605" y="1706278"/>
                </a:cubicBezTo>
                <a:cubicBezTo>
                  <a:pt x="2952695" y="1706396"/>
                  <a:pt x="2953562" y="1706558"/>
                  <a:pt x="2954210" y="1706765"/>
                </a:cubicBezTo>
                <a:cubicBezTo>
                  <a:pt x="2954860" y="1706971"/>
                  <a:pt x="2955344" y="1707265"/>
                  <a:pt x="2955668" y="1707648"/>
                </a:cubicBezTo>
                <a:cubicBezTo>
                  <a:pt x="2955992" y="1708031"/>
                  <a:pt x="2956302" y="1708517"/>
                  <a:pt x="2956597" y="1709106"/>
                </a:cubicBezTo>
                <a:lnTo>
                  <a:pt x="2972417" y="1741979"/>
                </a:lnTo>
                <a:cubicBezTo>
                  <a:pt x="2973885" y="1745102"/>
                  <a:pt x="2975352" y="1748370"/>
                  <a:pt x="2976813" y="1751787"/>
                </a:cubicBezTo>
                <a:cubicBezTo>
                  <a:pt x="2978278" y="1755204"/>
                  <a:pt x="2979773" y="1758650"/>
                  <a:pt x="2981297" y="1762127"/>
                </a:cubicBezTo>
                <a:lnTo>
                  <a:pt x="2981469" y="1762127"/>
                </a:lnTo>
                <a:cubicBezTo>
                  <a:pt x="2982819" y="1758768"/>
                  <a:pt x="2984207" y="1755425"/>
                  <a:pt x="2985645" y="1752097"/>
                </a:cubicBezTo>
                <a:cubicBezTo>
                  <a:pt x="2987081" y="1748768"/>
                  <a:pt x="2988532" y="1745484"/>
                  <a:pt x="2990002" y="1742244"/>
                </a:cubicBezTo>
                <a:lnTo>
                  <a:pt x="3005907" y="1709195"/>
                </a:lnTo>
                <a:cubicBezTo>
                  <a:pt x="3006085" y="1708605"/>
                  <a:pt x="3006334" y="1708105"/>
                  <a:pt x="3006660" y="1707692"/>
                </a:cubicBezTo>
                <a:cubicBezTo>
                  <a:pt x="3006982" y="1707280"/>
                  <a:pt x="3007426" y="1706971"/>
                  <a:pt x="3007985" y="1706765"/>
                </a:cubicBezTo>
                <a:cubicBezTo>
                  <a:pt x="3008545" y="1706558"/>
                  <a:pt x="3009325" y="1706396"/>
                  <a:pt x="3010325" y="1706278"/>
                </a:cubicBezTo>
                <a:cubicBezTo>
                  <a:pt x="3011326" y="1706161"/>
                  <a:pt x="3012595" y="1706102"/>
                  <a:pt x="3014126" y="1706102"/>
                </a:cubicBezTo>
                <a:cubicBezTo>
                  <a:pt x="3016247" y="1706102"/>
                  <a:pt x="3017912" y="1706176"/>
                  <a:pt x="3019120" y="1706323"/>
                </a:cubicBezTo>
                <a:cubicBezTo>
                  <a:pt x="3020328" y="1706470"/>
                  <a:pt x="3021168" y="1706750"/>
                  <a:pt x="3021639" y="1707162"/>
                </a:cubicBezTo>
                <a:cubicBezTo>
                  <a:pt x="3022109" y="1707574"/>
                  <a:pt x="3022272" y="1708164"/>
                  <a:pt x="3022124" y="1708929"/>
                </a:cubicBezTo>
                <a:cubicBezTo>
                  <a:pt x="3021977" y="1709695"/>
                  <a:pt x="3021579" y="1710727"/>
                  <a:pt x="3020931" y="1712022"/>
                </a:cubicBezTo>
                <a:lnTo>
                  <a:pt x="2988587" y="1776530"/>
                </a:lnTo>
                <a:lnTo>
                  <a:pt x="2988587" y="1818681"/>
                </a:lnTo>
                <a:cubicBezTo>
                  <a:pt x="2988587" y="1819153"/>
                  <a:pt x="2988470" y="1819564"/>
                  <a:pt x="2988237" y="1819918"/>
                </a:cubicBezTo>
                <a:cubicBezTo>
                  <a:pt x="2988003" y="1820272"/>
                  <a:pt x="2987593" y="1820551"/>
                  <a:pt x="2987004" y="1820758"/>
                </a:cubicBezTo>
                <a:cubicBezTo>
                  <a:pt x="2986419" y="1820964"/>
                  <a:pt x="2985629" y="1821141"/>
                  <a:pt x="2984634" y="1821287"/>
                </a:cubicBezTo>
                <a:cubicBezTo>
                  <a:pt x="2983638" y="1821435"/>
                  <a:pt x="2982437" y="1821508"/>
                  <a:pt x="2981033" y="1821508"/>
                </a:cubicBezTo>
                <a:cubicBezTo>
                  <a:pt x="2979568" y="1821508"/>
                  <a:pt x="2978352" y="1821435"/>
                  <a:pt x="2977387" y="1821287"/>
                </a:cubicBezTo>
                <a:cubicBezTo>
                  <a:pt x="2976420" y="1821141"/>
                  <a:pt x="2975629" y="1820964"/>
                  <a:pt x="2975012" y="1820758"/>
                </a:cubicBezTo>
                <a:cubicBezTo>
                  <a:pt x="2974399" y="1820551"/>
                  <a:pt x="2973973" y="1820272"/>
                  <a:pt x="2973741" y="1819918"/>
                </a:cubicBezTo>
                <a:cubicBezTo>
                  <a:pt x="2973505" y="1819564"/>
                  <a:pt x="2973388" y="1819153"/>
                  <a:pt x="2973388" y="1818681"/>
                </a:cubicBezTo>
                <a:lnTo>
                  <a:pt x="2973388" y="1776530"/>
                </a:lnTo>
                <a:lnTo>
                  <a:pt x="2941045" y="1712022"/>
                </a:lnTo>
                <a:cubicBezTo>
                  <a:pt x="2940396" y="1710667"/>
                  <a:pt x="2939997" y="1709607"/>
                  <a:pt x="2939852" y="1708841"/>
                </a:cubicBezTo>
                <a:cubicBezTo>
                  <a:pt x="2939704" y="1708075"/>
                  <a:pt x="2939852" y="1707486"/>
                  <a:pt x="2940293" y="1707074"/>
                </a:cubicBezTo>
                <a:cubicBezTo>
                  <a:pt x="2940734" y="1706661"/>
                  <a:pt x="2941529" y="1706396"/>
                  <a:pt x="2942679" y="1706278"/>
                </a:cubicBezTo>
                <a:cubicBezTo>
                  <a:pt x="2943826" y="1706161"/>
                  <a:pt x="2945374" y="1706102"/>
                  <a:pt x="2947317" y="1706102"/>
                </a:cubicBezTo>
                <a:close/>
                <a:moveTo>
                  <a:pt x="2731187" y="1706102"/>
                </a:moveTo>
                <a:cubicBezTo>
                  <a:pt x="2732661" y="1706102"/>
                  <a:pt x="2733883" y="1706176"/>
                  <a:pt x="2734855" y="1706323"/>
                </a:cubicBezTo>
                <a:cubicBezTo>
                  <a:pt x="2735826" y="1706470"/>
                  <a:pt x="2736606" y="1706647"/>
                  <a:pt x="2737195" y="1706853"/>
                </a:cubicBezTo>
                <a:cubicBezTo>
                  <a:pt x="2737786" y="1707059"/>
                  <a:pt x="2738196" y="1707339"/>
                  <a:pt x="2738433" y="1707692"/>
                </a:cubicBezTo>
                <a:cubicBezTo>
                  <a:pt x="2738668" y="1708046"/>
                  <a:pt x="2738785" y="1708458"/>
                  <a:pt x="2738785" y="1708929"/>
                </a:cubicBezTo>
                <a:lnTo>
                  <a:pt x="2738785" y="1754703"/>
                </a:lnTo>
                <a:lnTo>
                  <a:pt x="2790828" y="1754703"/>
                </a:lnTo>
                <a:lnTo>
                  <a:pt x="2790828" y="1708929"/>
                </a:lnTo>
                <a:cubicBezTo>
                  <a:pt x="2790828" y="1708458"/>
                  <a:pt x="2790946" y="1708046"/>
                  <a:pt x="2791181" y="1707692"/>
                </a:cubicBezTo>
                <a:cubicBezTo>
                  <a:pt x="2791417" y="1707339"/>
                  <a:pt x="2791829" y="1707059"/>
                  <a:pt x="2792418" y="1706853"/>
                </a:cubicBezTo>
                <a:cubicBezTo>
                  <a:pt x="2793008" y="1706647"/>
                  <a:pt x="2793773" y="1706470"/>
                  <a:pt x="2794716" y="1706323"/>
                </a:cubicBezTo>
                <a:cubicBezTo>
                  <a:pt x="2795658" y="1706176"/>
                  <a:pt x="2796896" y="1706102"/>
                  <a:pt x="2798427" y="1706102"/>
                </a:cubicBezTo>
                <a:cubicBezTo>
                  <a:pt x="2799841" y="1706102"/>
                  <a:pt x="2801034" y="1706176"/>
                  <a:pt x="2802006" y="1706323"/>
                </a:cubicBezTo>
                <a:cubicBezTo>
                  <a:pt x="2802978" y="1706470"/>
                  <a:pt x="2803758" y="1706647"/>
                  <a:pt x="2804348" y="1706853"/>
                </a:cubicBezTo>
                <a:cubicBezTo>
                  <a:pt x="2804937" y="1707059"/>
                  <a:pt x="2805350" y="1707339"/>
                  <a:pt x="2805585" y="1707692"/>
                </a:cubicBezTo>
                <a:cubicBezTo>
                  <a:pt x="2805821" y="1708046"/>
                  <a:pt x="2805939" y="1708458"/>
                  <a:pt x="2805939" y="1708929"/>
                </a:cubicBezTo>
                <a:lnTo>
                  <a:pt x="2805939" y="1818681"/>
                </a:lnTo>
                <a:cubicBezTo>
                  <a:pt x="2805939" y="1819153"/>
                  <a:pt x="2805821" y="1819564"/>
                  <a:pt x="2805585" y="1819918"/>
                </a:cubicBezTo>
                <a:cubicBezTo>
                  <a:pt x="2805350" y="1820272"/>
                  <a:pt x="2804937" y="1820551"/>
                  <a:pt x="2804348" y="1820758"/>
                </a:cubicBezTo>
                <a:cubicBezTo>
                  <a:pt x="2803758" y="1820964"/>
                  <a:pt x="2802978" y="1821141"/>
                  <a:pt x="2802006" y="1821287"/>
                </a:cubicBezTo>
                <a:cubicBezTo>
                  <a:pt x="2801034" y="1821435"/>
                  <a:pt x="2799841" y="1821508"/>
                  <a:pt x="2798427" y="1821508"/>
                </a:cubicBezTo>
                <a:cubicBezTo>
                  <a:pt x="2796896" y="1821508"/>
                  <a:pt x="2795658" y="1821435"/>
                  <a:pt x="2794716" y="1821287"/>
                </a:cubicBezTo>
                <a:cubicBezTo>
                  <a:pt x="2793773" y="1821141"/>
                  <a:pt x="2793008" y="1820964"/>
                  <a:pt x="2792418" y="1820758"/>
                </a:cubicBezTo>
                <a:cubicBezTo>
                  <a:pt x="2791829" y="1820551"/>
                  <a:pt x="2791417" y="1820272"/>
                  <a:pt x="2791181" y="1819918"/>
                </a:cubicBezTo>
                <a:cubicBezTo>
                  <a:pt x="2790946" y="1819564"/>
                  <a:pt x="2790828" y="1819153"/>
                  <a:pt x="2790828" y="1818681"/>
                </a:cubicBezTo>
                <a:lnTo>
                  <a:pt x="2790828" y="1767958"/>
                </a:lnTo>
                <a:lnTo>
                  <a:pt x="2738785" y="1767958"/>
                </a:lnTo>
                <a:lnTo>
                  <a:pt x="2738785" y="1818681"/>
                </a:lnTo>
                <a:cubicBezTo>
                  <a:pt x="2738785" y="1819153"/>
                  <a:pt x="2738668" y="1819564"/>
                  <a:pt x="2738433" y="1819918"/>
                </a:cubicBezTo>
                <a:cubicBezTo>
                  <a:pt x="2738196" y="1820272"/>
                  <a:pt x="2737786" y="1820551"/>
                  <a:pt x="2737195" y="1820758"/>
                </a:cubicBezTo>
                <a:cubicBezTo>
                  <a:pt x="2736606" y="1820964"/>
                  <a:pt x="2735826" y="1821141"/>
                  <a:pt x="2734855" y="1821287"/>
                </a:cubicBezTo>
                <a:cubicBezTo>
                  <a:pt x="2733883" y="1821435"/>
                  <a:pt x="2732661" y="1821508"/>
                  <a:pt x="2731187" y="1821508"/>
                </a:cubicBezTo>
                <a:cubicBezTo>
                  <a:pt x="2729774" y="1821508"/>
                  <a:pt x="2728565" y="1821435"/>
                  <a:pt x="2727564" y="1821287"/>
                </a:cubicBezTo>
                <a:cubicBezTo>
                  <a:pt x="2726563" y="1821141"/>
                  <a:pt x="2725768" y="1820964"/>
                  <a:pt x="2725179" y="1820758"/>
                </a:cubicBezTo>
                <a:cubicBezTo>
                  <a:pt x="2724590" y="1820551"/>
                  <a:pt x="2724178" y="1820272"/>
                  <a:pt x="2723941" y="1819918"/>
                </a:cubicBezTo>
                <a:cubicBezTo>
                  <a:pt x="2723706" y="1819564"/>
                  <a:pt x="2723589" y="1819153"/>
                  <a:pt x="2723589" y="1818681"/>
                </a:cubicBezTo>
                <a:lnTo>
                  <a:pt x="2723589" y="1708929"/>
                </a:lnTo>
                <a:cubicBezTo>
                  <a:pt x="2723589" y="1708458"/>
                  <a:pt x="2723706" y="1708046"/>
                  <a:pt x="2723941" y="1707692"/>
                </a:cubicBezTo>
                <a:cubicBezTo>
                  <a:pt x="2724178" y="1707339"/>
                  <a:pt x="2724590" y="1707059"/>
                  <a:pt x="2725179" y="1706853"/>
                </a:cubicBezTo>
                <a:cubicBezTo>
                  <a:pt x="2725768" y="1706647"/>
                  <a:pt x="2726563" y="1706470"/>
                  <a:pt x="2727564" y="1706323"/>
                </a:cubicBezTo>
                <a:cubicBezTo>
                  <a:pt x="2728565" y="1706176"/>
                  <a:pt x="2729774" y="1706102"/>
                  <a:pt x="2731187" y="1706102"/>
                </a:cubicBezTo>
                <a:close/>
                <a:moveTo>
                  <a:pt x="2480598" y="1706102"/>
                </a:moveTo>
                <a:cubicBezTo>
                  <a:pt x="2482366" y="1706102"/>
                  <a:pt x="2483794" y="1706161"/>
                  <a:pt x="2484885" y="1706278"/>
                </a:cubicBezTo>
                <a:cubicBezTo>
                  <a:pt x="2485973" y="1706396"/>
                  <a:pt x="2486843" y="1706558"/>
                  <a:pt x="2487490" y="1706765"/>
                </a:cubicBezTo>
                <a:cubicBezTo>
                  <a:pt x="2488139" y="1706971"/>
                  <a:pt x="2488625" y="1707265"/>
                  <a:pt x="2488949" y="1707648"/>
                </a:cubicBezTo>
                <a:cubicBezTo>
                  <a:pt x="2489273" y="1708031"/>
                  <a:pt x="2489582" y="1708517"/>
                  <a:pt x="2489877" y="1709106"/>
                </a:cubicBezTo>
                <a:lnTo>
                  <a:pt x="2505695" y="1741979"/>
                </a:lnTo>
                <a:cubicBezTo>
                  <a:pt x="2507163" y="1745102"/>
                  <a:pt x="2508630" y="1748370"/>
                  <a:pt x="2510094" y="1751787"/>
                </a:cubicBezTo>
                <a:cubicBezTo>
                  <a:pt x="2511558" y="1755204"/>
                  <a:pt x="2513052" y="1758650"/>
                  <a:pt x="2514576" y="1762127"/>
                </a:cubicBezTo>
                <a:lnTo>
                  <a:pt x="2514751" y="1762127"/>
                </a:lnTo>
                <a:cubicBezTo>
                  <a:pt x="2516097" y="1758768"/>
                  <a:pt x="2517489" y="1755425"/>
                  <a:pt x="2518923" y="1752097"/>
                </a:cubicBezTo>
                <a:cubicBezTo>
                  <a:pt x="2520358" y="1748768"/>
                  <a:pt x="2521812" y="1745484"/>
                  <a:pt x="2523282" y="1742244"/>
                </a:cubicBezTo>
                <a:lnTo>
                  <a:pt x="2539188" y="1709195"/>
                </a:lnTo>
                <a:cubicBezTo>
                  <a:pt x="2539365" y="1708605"/>
                  <a:pt x="2539616" y="1708105"/>
                  <a:pt x="2539940" y="1707692"/>
                </a:cubicBezTo>
                <a:cubicBezTo>
                  <a:pt x="2540263" y="1707280"/>
                  <a:pt x="2540706" y="1706971"/>
                  <a:pt x="2541265" y="1706765"/>
                </a:cubicBezTo>
                <a:cubicBezTo>
                  <a:pt x="2541825" y="1706558"/>
                  <a:pt x="2542605" y="1706396"/>
                  <a:pt x="2543607" y="1706278"/>
                </a:cubicBezTo>
                <a:cubicBezTo>
                  <a:pt x="2544608" y="1706161"/>
                  <a:pt x="2545875" y="1706102"/>
                  <a:pt x="2547407" y="1706102"/>
                </a:cubicBezTo>
                <a:cubicBezTo>
                  <a:pt x="2549528" y="1706102"/>
                  <a:pt x="2551192" y="1706176"/>
                  <a:pt x="2552400" y="1706323"/>
                </a:cubicBezTo>
                <a:cubicBezTo>
                  <a:pt x="2553607" y="1706470"/>
                  <a:pt x="2554447" y="1706750"/>
                  <a:pt x="2554917" y="1707162"/>
                </a:cubicBezTo>
                <a:cubicBezTo>
                  <a:pt x="2555388" y="1707574"/>
                  <a:pt x="2555551" y="1708164"/>
                  <a:pt x="2555404" y="1708929"/>
                </a:cubicBezTo>
                <a:cubicBezTo>
                  <a:pt x="2555256" y="1709695"/>
                  <a:pt x="2554859" y="1710727"/>
                  <a:pt x="2554211" y="1712022"/>
                </a:cubicBezTo>
                <a:lnTo>
                  <a:pt x="2521867" y="1776530"/>
                </a:lnTo>
                <a:lnTo>
                  <a:pt x="2521867" y="1818681"/>
                </a:lnTo>
                <a:cubicBezTo>
                  <a:pt x="2521867" y="1819153"/>
                  <a:pt x="2521750" y="1819564"/>
                  <a:pt x="2521516" y="1819918"/>
                </a:cubicBezTo>
                <a:cubicBezTo>
                  <a:pt x="2521281" y="1820272"/>
                  <a:pt x="2520871" y="1820551"/>
                  <a:pt x="2520286" y="1820758"/>
                </a:cubicBezTo>
                <a:cubicBezTo>
                  <a:pt x="2519700" y="1820964"/>
                  <a:pt x="2518909" y="1821141"/>
                  <a:pt x="2517914" y="1821287"/>
                </a:cubicBezTo>
                <a:cubicBezTo>
                  <a:pt x="2516918" y="1821435"/>
                  <a:pt x="2515718" y="1821508"/>
                  <a:pt x="2514312" y="1821508"/>
                </a:cubicBezTo>
                <a:cubicBezTo>
                  <a:pt x="2512846" y="1821508"/>
                  <a:pt x="2511631" y="1821435"/>
                  <a:pt x="2510665" y="1821287"/>
                </a:cubicBezTo>
                <a:cubicBezTo>
                  <a:pt x="2509698" y="1821141"/>
                  <a:pt x="2508907" y="1820964"/>
                  <a:pt x="2508292" y="1820758"/>
                </a:cubicBezTo>
                <a:cubicBezTo>
                  <a:pt x="2507677" y="1820551"/>
                  <a:pt x="2507253" y="1820272"/>
                  <a:pt x="2507020" y="1819918"/>
                </a:cubicBezTo>
                <a:cubicBezTo>
                  <a:pt x="2506784" y="1819564"/>
                  <a:pt x="2506668" y="1819153"/>
                  <a:pt x="2506668" y="1818681"/>
                </a:cubicBezTo>
                <a:lnTo>
                  <a:pt x="2506668" y="1776530"/>
                </a:lnTo>
                <a:lnTo>
                  <a:pt x="2474326" y="1712022"/>
                </a:lnTo>
                <a:cubicBezTo>
                  <a:pt x="2473677" y="1710667"/>
                  <a:pt x="2473278" y="1709607"/>
                  <a:pt x="2473132" y="1708841"/>
                </a:cubicBezTo>
                <a:cubicBezTo>
                  <a:pt x="2472983" y="1708075"/>
                  <a:pt x="2473132" y="1707486"/>
                  <a:pt x="2473574" y="1707074"/>
                </a:cubicBezTo>
                <a:cubicBezTo>
                  <a:pt x="2474015" y="1706661"/>
                  <a:pt x="2474810" y="1706396"/>
                  <a:pt x="2475959" y="1706278"/>
                </a:cubicBezTo>
                <a:cubicBezTo>
                  <a:pt x="2477108" y="1706161"/>
                  <a:pt x="2478655" y="1706102"/>
                  <a:pt x="2480598" y="1706102"/>
                </a:cubicBezTo>
                <a:close/>
                <a:moveTo>
                  <a:pt x="2254936" y="1706102"/>
                </a:moveTo>
                <a:cubicBezTo>
                  <a:pt x="2256409" y="1706102"/>
                  <a:pt x="2257631" y="1706176"/>
                  <a:pt x="2258604" y="1706323"/>
                </a:cubicBezTo>
                <a:cubicBezTo>
                  <a:pt x="2259576" y="1706470"/>
                  <a:pt x="2260357" y="1706647"/>
                  <a:pt x="2260945" y="1706853"/>
                </a:cubicBezTo>
                <a:cubicBezTo>
                  <a:pt x="2261534" y="1707059"/>
                  <a:pt x="2261946" y="1707339"/>
                  <a:pt x="2262182" y="1707692"/>
                </a:cubicBezTo>
                <a:cubicBezTo>
                  <a:pt x="2262418" y="1708046"/>
                  <a:pt x="2262536" y="1708458"/>
                  <a:pt x="2262536" y="1708929"/>
                </a:cubicBezTo>
                <a:lnTo>
                  <a:pt x="2262536" y="1754703"/>
                </a:lnTo>
                <a:lnTo>
                  <a:pt x="2314584" y="1754703"/>
                </a:lnTo>
                <a:lnTo>
                  <a:pt x="2314584" y="1708929"/>
                </a:lnTo>
                <a:cubicBezTo>
                  <a:pt x="2314584" y="1708458"/>
                  <a:pt x="2314702" y="1708046"/>
                  <a:pt x="2314938" y="1707692"/>
                </a:cubicBezTo>
                <a:cubicBezTo>
                  <a:pt x="2315172" y="1707339"/>
                  <a:pt x="2315585" y="1707059"/>
                  <a:pt x="2316174" y="1706853"/>
                </a:cubicBezTo>
                <a:cubicBezTo>
                  <a:pt x="2316763" y="1706647"/>
                  <a:pt x="2317529" y="1706470"/>
                  <a:pt x="2318471" y="1706323"/>
                </a:cubicBezTo>
                <a:cubicBezTo>
                  <a:pt x="2319415" y="1706176"/>
                  <a:pt x="2320651" y="1706102"/>
                  <a:pt x="2322183" y="1706102"/>
                </a:cubicBezTo>
                <a:cubicBezTo>
                  <a:pt x="2323597" y="1706102"/>
                  <a:pt x="2324790" y="1706176"/>
                  <a:pt x="2325762" y="1706323"/>
                </a:cubicBezTo>
                <a:cubicBezTo>
                  <a:pt x="2326734" y="1706470"/>
                  <a:pt x="2327515" y="1706647"/>
                  <a:pt x="2328104" y="1706853"/>
                </a:cubicBezTo>
                <a:cubicBezTo>
                  <a:pt x="2328693" y="1707059"/>
                  <a:pt x="2329105" y="1707339"/>
                  <a:pt x="2329341" y="1707692"/>
                </a:cubicBezTo>
                <a:cubicBezTo>
                  <a:pt x="2329576" y="1708046"/>
                  <a:pt x="2329694" y="1708458"/>
                  <a:pt x="2329694" y="1708929"/>
                </a:cubicBezTo>
                <a:lnTo>
                  <a:pt x="2329694" y="1818681"/>
                </a:lnTo>
                <a:cubicBezTo>
                  <a:pt x="2329694" y="1819153"/>
                  <a:pt x="2329576" y="1819564"/>
                  <a:pt x="2329341" y="1819918"/>
                </a:cubicBezTo>
                <a:cubicBezTo>
                  <a:pt x="2329105" y="1820272"/>
                  <a:pt x="2328693" y="1820551"/>
                  <a:pt x="2328104" y="1820758"/>
                </a:cubicBezTo>
                <a:cubicBezTo>
                  <a:pt x="2327515" y="1820964"/>
                  <a:pt x="2326734" y="1821141"/>
                  <a:pt x="2325762" y="1821287"/>
                </a:cubicBezTo>
                <a:cubicBezTo>
                  <a:pt x="2324790" y="1821435"/>
                  <a:pt x="2323597" y="1821508"/>
                  <a:pt x="2322183" y="1821508"/>
                </a:cubicBezTo>
                <a:cubicBezTo>
                  <a:pt x="2320651" y="1821508"/>
                  <a:pt x="2319415" y="1821435"/>
                  <a:pt x="2318471" y="1821287"/>
                </a:cubicBezTo>
                <a:cubicBezTo>
                  <a:pt x="2317529" y="1821141"/>
                  <a:pt x="2316763" y="1820964"/>
                  <a:pt x="2316174" y="1820758"/>
                </a:cubicBezTo>
                <a:cubicBezTo>
                  <a:pt x="2315585" y="1820551"/>
                  <a:pt x="2315172" y="1820272"/>
                  <a:pt x="2314938" y="1819918"/>
                </a:cubicBezTo>
                <a:cubicBezTo>
                  <a:pt x="2314702" y="1819564"/>
                  <a:pt x="2314584" y="1819153"/>
                  <a:pt x="2314584" y="1818681"/>
                </a:cubicBezTo>
                <a:lnTo>
                  <a:pt x="2314584" y="1767958"/>
                </a:lnTo>
                <a:lnTo>
                  <a:pt x="2262536" y="1767958"/>
                </a:lnTo>
                <a:lnTo>
                  <a:pt x="2262536" y="1818681"/>
                </a:lnTo>
                <a:cubicBezTo>
                  <a:pt x="2262536" y="1819153"/>
                  <a:pt x="2262418" y="1819564"/>
                  <a:pt x="2262182" y="1819918"/>
                </a:cubicBezTo>
                <a:cubicBezTo>
                  <a:pt x="2261946" y="1820272"/>
                  <a:pt x="2261534" y="1820551"/>
                  <a:pt x="2260945" y="1820758"/>
                </a:cubicBezTo>
                <a:cubicBezTo>
                  <a:pt x="2260357" y="1820964"/>
                  <a:pt x="2259576" y="1821141"/>
                  <a:pt x="2258604" y="1821287"/>
                </a:cubicBezTo>
                <a:cubicBezTo>
                  <a:pt x="2257631" y="1821435"/>
                  <a:pt x="2256409" y="1821508"/>
                  <a:pt x="2254936" y="1821508"/>
                </a:cubicBezTo>
                <a:cubicBezTo>
                  <a:pt x="2253523" y="1821508"/>
                  <a:pt x="2252315" y="1821435"/>
                  <a:pt x="2251314" y="1821287"/>
                </a:cubicBezTo>
                <a:cubicBezTo>
                  <a:pt x="2250311" y="1821141"/>
                  <a:pt x="2249516" y="1820964"/>
                  <a:pt x="2248928" y="1820758"/>
                </a:cubicBezTo>
                <a:cubicBezTo>
                  <a:pt x="2248338" y="1820551"/>
                  <a:pt x="2247926" y="1820272"/>
                  <a:pt x="2247691" y="1819918"/>
                </a:cubicBezTo>
                <a:cubicBezTo>
                  <a:pt x="2247455" y="1819564"/>
                  <a:pt x="2247337" y="1819153"/>
                  <a:pt x="2247337" y="1818681"/>
                </a:cubicBezTo>
                <a:lnTo>
                  <a:pt x="2247337" y="1708929"/>
                </a:lnTo>
                <a:cubicBezTo>
                  <a:pt x="2247337" y="1708458"/>
                  <a:pt x="2247455" y="1708046"/>
                  <a:pt x="2247691" y="1707692"/>
                </a:cubicBezTo>
                <a:cubicBezTo>
                  <a:pt x="2247926" y="1707339"/>
                  <a:pt x="2248338" y="1707059"/>
                  <a:pt x="2248928" y="1706853"/>
                </a:cubicBezTo>
                <a:cubicBezTo>
                  <a:pt x="2249516" y="1706647"/>
                  <a:pt x="2250311" y="1706470"/>
                  <a:pt x="2251314" y="1706323"/>
                </a:cubicBezTo>
                <a:cubicBezTo>
                  <a:pt x="2252315" y="1706176"/>
                  <a:pt x="2253523" y="1706102"/>
                  <a:pt x="2254936" y="1706102"/>
                </a:cubicBezTo>
                <a:close/>
                <a:moveTo>
                  <a:pt x="2004350" y="1706102"/>
                </a:moveTo>
                <a:cubicBezTo>
                  <a:pt x="2006117" y="1706102"/>
                  <a:pt x="2007546" y="1706161"/>
                  <a:pt x="2008636" y="1706278"/>
                </a:cubicBezTo>
                <a:cubicBezTo>
                  <a:pt x="2009724" y="1706396"/>
                  <a:pt x="2010594" y="1706558"/>
                  <a:pt x="2011242" y="1706765"/>
                </a:cubicBezTo>
                <a:cubicBezTo>
                  <a:pt x="2011890" y="1706971"/>
                  <a:pt x="2012376" y="1707265"/>
                  <a:pt x="2012700" y="1707648"/>
                </a:cubicBezTo>
                <a:cubicBezTo>
                  <a:pt x="2013024" y="1708031"/>
                  <a:pt x="2013333" y="1708517"/>
                  <a:pt x="2013629" y="1709106"/>
                </a:cubicBezTo>
                <a:lnTo>
                  <a:pt x="2029445" y="1741979"/>
                </a:lnTo>
                <a:cubicBezTo>
                  <a:pt x="2030913" y="1745102"/>
                  <a:pt x="2032379" y="1748370"/>
                  <a:pt x="2033843" y="1751787"/>
                </a:cubicBezTo>
                <a:cubicBezTo>
                  <a:pt x="2035307" y="1755204"/>
                  <a:pt x="2036800" y="1758650"/>
                  <a:pt x="2038324" y="1762127"/>
                </a:cubicBezTo>
                <a:lnTo>
                  <a:pt x="2038499" y="1762127"/>
                </a:lnTo>
                <a:cubicBezTo>
                  <a:pt x="2039846" y="1758768"/>
                  <a:pt x="2041238" y="1755425"/>
                  <a:pt x="2042672" y="1752097"/>
                </a:cubicBezTo>
                <a:cubicBezTo>
                  <a:pt x="2044107" y="1748768"/>
                  <a:pt x="2045560" y="1745484"/>
                  <a:pt x="2047030" y="1742244"/>
                </a:cubicBezTo>
                <a:lnTo>
                  <a:pt x="2062936" y="1709195"/>
                </a:lnTo>
                <a:cubicBezTo>
                  <a:pt x="2063112" y="1708605"/>
                  <a:pt x="2063363" y="1708105"/>
                  <a:pt x="2063687" y="1707692"/>
                </a:cubicBezTo>
                <a:cubicBezTo>
                  <a:pt x="2064011" y="1707280"/>
                  <a:pt x="2064453" y="1706971"/>
                  <a:pt x="2065012" y="1706765"/>
                </a:cubicBezTo>
                <a:cubicBezTo>
                  <a:pt x="2065571" y="1706558"/>
                  <a:pt x="2066353" y="1706396"/>
                  <a:pt x="2067354" y="1706278"/>
                </a:cubicBezTo>
                <a:cubicBezTo>
                  <a:pt x="2068355" y="1706161"/>
                  <a:pt x="2069622" y="1706102"/>
                  <a:pt x="2071154" y="1706102"/>
                </a:cubicBezTo>
                <a:cubicBezTo>
                  <a:pt x="2073275" y="1706102"/>
                  <a:pt x="2074938" y="1706176"/>
                  <a:pt x="2076146" y="1706323"/>
                </a:cubicBezTo>
                <a:cubicBezTo>
                  <a:pt x="2077354" y="1706470"/>
                  <a:pt x="2078194" y="1706750"/>
                  <a:pt x="2078665" y="1707162"/>
                </a:cubicBezTo>
                <a:cubicBezTo>
                  <a:pt x="2079136" y="1707574"/>
                  <a:pt x="2079298" y="1708164"/>
                  <a:pt x="2079152" y="1708929"/>
                </a:cubicBezTo>
                <a:cubicBezTo>
                  <a:pt x="2079003" y="1709695"/>
                  <a:pt x="2078606" y="1710727"/>
                  <a:pt x="2077958" y="1712022"/>
                </a:cubicBezTo>
                <a:lnTo>
                  <a:pt x="2045616" y="1776530"/>
                </a:lnTo>
                <a:lnTo>
                  <a:pt x="2045616" y="1818681"/>
                </a:lnTo>
                <a:cubicBezTo>
                  <a:pt x="2045616" y="1819153"/>
                  <a:pt x="2045499" y="1819564"/>
                  <a:pt x="2045265" y="1819918"/>
                </a:cubicBezTo>
                <a:cubicBezTo>
                  <a:pt x="2045030" y="1820272"/>
                  <a:pt x="2044620" y="1820551"/>
                  <a:pt x="2044034" y="1820758"/>
                </a:cubicBezTo>
                <a:cubicBezTo>
                  <a:pt x="2043449" y="1820964"/>
                  <a:pt x="2042659" y="1821141"/>
                  <a:pt x="2041662" y="1821287"/>
                </a:cubicBezTo>
                <a:cubicBezTo>
                  <a:pt x="2040666" y="1821435"/>
                  <a:pt x="2039466" y="1821508"/>
                  <a:pt x="2038060" y="1821508"/>
                </a:cubicBezTo>
                <a:cubicBezTo>
                  <a:pt x="2036596" y="1821508"/>
                  <a:pt x="2035380" y="1821435"/>
                  <a:pt x="2034414" y="1821287"/>
                </a:cubicBezTo>
                <a:cubicBezTo>
                  <a:pt x="2033447" y="1821141"/>
                  <a:pt x="2032657" y="1820964"/>
                  <a:pt x="2032042" y="1820758"/>
                </a:cubicBezTo>
                <a:cubicBezTo>
                  <a:pt x="2031426" y="1820551"/>
                  <a:pt x="2031003" y="1820272"/>
                  <a:pt x="2030769" y="1819918"/>
                </a:cubicBezTo>
                <a:cubicBezTo>
                  <a:pt x="2030535" y="1819564"/>
                  <a:pt x="2030417" y="1819153"/>
                  <a:pt x="2030417" y="1818681"/>
                </a:cubicBezTo>
                <a:lnTo>
                  <a:pt x="2030417" y="1776530"/>
                </a:lnTo>
                <a:lnTo>
                  <a:pt x="1998077" y="1712022"/>
                </a:lnTo>
                <a:cubicBezTo>
                  <a:pt x="1997428" y="1710667"/>
                  <a:pt x="1997031" y="1709607"/>
                  <a:pt x="1996883" y="1708841"/>
                </a:cubicBezTo>
                <a:cubicBezTo>
                  <a:pt x="1996735" y="1708075"/>
                  <a:pt x="1996883" y="1707486"/>
                  <a:pt x="1997325" y="1707074"/>
                </a:cubicBezTo>
                <a:cubicBezTo>
                  <a:pt x="1997767" y="1706661"/>
                  <a:pt x="1998561" y="1706396"/>
                  <a:pt x="1999711" y="1706278"/>
                </a:cubicBezTo>
                <a:cubicBezTo>
                  <a:pt x="2000859" y="1706161"/>
                  <a:pt x="2002406" y="1706102"/>
                  <a:pt x="2004350" y="1706102"/>
                </a:cubicBezTo>
                <a:close/>
                <a:moveTo>
                  <a:pt x="1788214" y="1706102"/>
                </a:moveTo>
                <a:cubicBezTo>
                  <a:pt x="1789686" y="1706102"/>
                  <a:pt x="1790908" y="1706176"/>
                  <a:pt x="1791881" y="1706323"/>
                </a:cubicBezTo>
                <a:cubicBezTo>
                  <a:pt x="1792852" y="1706470"/>
                  <a:pt x="1793633" y="1706647"/>
                  <a:pt x="1794222" y="1706853"/>
                </a:cubicBezTo>
                <a:cubicBezTo>
                  <a:pt x="1794812" y="1707059"/>
                  <a:pt x="1795223" y="1707339"/>
                  <a:pt x="1795460" y="1707692"/>
                </a:cubicBezTo>
                <a:cubicBezTo>
                  <a:pt x="1795695" y="1708046"/>
                  <a:pt x="1795814" y="1708458"/>
                  <a:pt x="1795814" y="1708929"/>
                </a:cubicBezTo>
                <a:lnTo>
                  <a:pt x="1795814" y="1754703"/>
                </a:lnTo>
                <a:lnTo>
                  <a:pt x="1847859" y="1754703"/>
                </a:lnTo>
                <a:lnTo>
                  <a:pt x="1847859" y="1708929"/>
                </a:lnTo>
                <a:cubicBezTo>
                  <a:pt x="1847859" y="1708458"/>
                  <a:pt x="1847976" y="1708046"/>
                  <a:pt x="1848213" y="1707692"/>
                </a:cubicBezTo>
                <a:cubicBezTo>
                  <a:pt x="1848448" y="1707339"/>
                  <a:pt x="1848860" y="1707059"/>
                  <a:pt x="1849450" y="1706853"/>
                </a:cubicBezTo>
                <a:cubicBezTo>
                  <a:pt x="1850039" y="1706647"/>
                  <a:pt x="1850805" y="1706470"/>
                  <a:pt x="1851747" y="1706323"/>
                </a:cubicBezTo>
                <a:cubicBezTo>
                  <a:pt x="1852689" y="1706176"/>
                  <a:pt x="1853926" y="1706102"/>
                  <a:pt x="1855459" y="1706102"/>
                </a:cubicBezTo>
                <a:cubicBezTo>
                  <a:pt x="1856872" y="1706102"/>
                  <a:pt x="1858065" y="1706176"/>
                  <a:pt x="1859037" y="1706323"/>
                </a:cubicBezTo>
                <a:cubicBezTo>
                  <a:pt x="1860009" y="1706470"/>
                  <a:pt x="1860790" y="1706647"/>
                  <a:pt x="1861379" y="1706853"/>
                </a:cubicBezTo>
                <a:cubicBezTo>
                  <a:pt x="1861968" y="1707059"/>
                  <a:pt x="1862380" y="1707339"/>
                  <a:pt x="1862617" y="1707692"/>
                </a:cubicBezTo>
                <a:cubicBezTo>
                  <a:pt x="1862851" y="1708046"/>
                  <a:pt x="1862970" y="1708458"/>
                  <a:pt x="1862970" y="1708929"/>
                </a:cubicBezTo>
                <a:lnTo>
                  <a:pt x="1862970" y="1818681"/>
                </a:lnTo>
                <a:cubicBezTo>
                  <a:pt x="1862970" y="1819153"/>
                  <a:pt x="1862851" y="1819564"/>
                  <a:pt x="1862617" y="1819918"/>
                </a:cubicBezTo>
                <a:cubicBezTo>
                  <a:pt x="1862380" y="1820272"/>
                  <a:pt x="1861968" y="1820551"/>
                  <a:pt x="1861379" y="1820758"/>
                </a:cubicBezTo>
                <a:cubicBezTo>
                  <a:pt x="1860790" y="1820964"/>
                  <a:pt x="1860009" y="1821141"/>
                  <a:pt x="1859037" y="1821287"/>
                </a:cubicBezTo>
                <a:cubicBezTo>
                  <a:pt x="1858065" y="1821435"/>
                  <a:pt x="1856872" y="1821508"/>
                  <a:pt x="1855459" y="1821508"/>
                </a:cubicBezTo>
                <a:cubicBezTo>
                  <a:pt x="1853926" y="1821508"/>
                  <a:pt x="1852689" y="1821435"/>
                  <a:pt x="1851747" y="1821287"/>
                </a:cubicBezTo>
                <a:cubicBezTo>
                  <a:pt x="1850805" y="1821141"/>
                  <a:pt x="1850039" y="1820964"/>
                  <a:pt x="1849450" y="1820758"/>
                </a:cubicBezTo>
                <a:cubicBezTo>
                  <a:pt x="1848860" y="1820551"/>
                  <a:pt x="1848448" y="1820272"/>
                  <a:pt x="1848213" y="1819918"/>
                </a:cubicBezTo>
                <a:cubicBezTo>
                  <a:pt x="1847976" y="1819564"/>
                  <a:pt x="1847859" y="1819153"/>
                  <a:pt x="1847859" y="1818681"/>
                </a:cubicBezTo>
                <a:lnTo>
                  <a:pt x="1847859" y="1767958"/>
                </a:lnTo>
                <a:lnTo>
                  <a:pt x="1795814" y="1767958"/>
                </a:lnTo>
                <a:lnTo>
                  <a:pt x="1795814" y="1818681"/>
                </a:lnTo>
                <a:cubicBezTo>
                  <a:pt x="1795814" y="1819153"/>
                  <a:pt x="1795695" y="1819564"/>
                  <a:pt x="1795460" y="1819918"/>
                </a:cubicBezTo>
                <a:cubicBezTo>
                  <a:pt x="1795223" y="1820272"/>
                  <a:pt x="1794812" y="1820551"/>
                  <a:pt x="1794222" y="1820758"/>
                </a:cubicBezTo>
                <a:cubicBezTo>
                  <a:pt x="1793633" y="1820964"/>
                  <a:pt x="1792852" y="1821141"/>
                  <a:pt x="1791881" y="1821287"/>
                </a:cubicBezTo>
                <a:cubicBezTo>
                  <a:pt x="1790908" y="1821435"/>
                  <a:pt x="1789686" y="1821508"/>
                  <a:pt x="1788214" y="1821508"/>
                </a:cubicBezTo>
                <a:cubicBezTo>
                  <a:pt x="1786799" y="1821508"/>
                  <a:pt x="1785592" y="1821435"/>
                  <a:pt x="1784591" y="1821287"/>
                </a:cubicBezTo>
                <a:cubicBezTo>
                  <a:pt x="1783589" y="1821141"/>
                  <a:pt x="1782793" y="1820964"/>
                  <a:pt x="1782204" y="1820758"/>
                </a:cubicBezTo>
                <a:cubicBezTo>
                  <a:pt x="1781616" y="1820551"/>
                  <a:pt x="1781203" y="1820272"/>
                  <a:pt x="1780967" y="1819918"/>
                </a:cubicBezTo>
                <a:cubicBezTo>
                  <a:pt x="1780732" y="1819564"/>
                  <a:pt x="1780615" y="1819153"/>
                  <a:pt x="1780615" y="1818681"/>
                </a:cubicBezTo>
                <a:lnTo>
                  <a:pt x="1780615" y="1708929"/>
                </a:lnTo>
                <a:cubicBezTo>
                  <a:pt x="1780615" y="1708458"/>
                  <a:pt x="1780732" y="1708046"/>
                  <a:pt x="1780967" y="1707692"/>
                </a:cubicBezTo>
                <a:cubicBezTo>
                  <a:pt x="1781203" y="1707339"/>
                  <a:pt x="1781616" y="1707059"/>
                  <a:pt x="1782204" y="1706853"/>
                </a:cubicBezTo>
                <a:cubicBezTo>
                  <a:pt x="1782793" y="1706647"/>
                  <a:pt x="1783589" y="1706470"/>
                  <a:pt x="1784591" y="1706323"/>
                </a:cubicBezTo>
                <a:cubicBezTo>
                  <a:pt x="1785592" y="1706176"/>
                  <a:pt x="1786799" y="1706102"/>
                  <a:pt x="1788214" y="1706102"/>
                </a:cubicBezTo>
                <a:close/>
                <a:moveTo>
                  <a:pt x="1537620" y="1706102"/>
                </a:moveTo>
                <a:cubicBezTo>
                  <a:pt x="1539387" y="1706102"/>
                  <a:pt x="1540816" y="1706161"/>
                  <a:pt x="1541906" y="1706278"/>
                </a:cubicBezTo>
                <a:cubicBezTo>
                  <a:pt x="1542995" y="1706396"/>
                  <a:pt x="1543864" y="1706558"/>
                  <a:pt x="1544513" y="1706765"/>
                </a:cubicBezTo>
                <a:cubicBezTo>
                  <a:pt x="1545161" y="1706971"/>
                  <a:pt x="1545646" y="1707265"/>
                  <a:pt x="1545970" y="1707648"/>
                </a:cubicBezTo>
                <a:cubicBezTo>
                  <a:pt x="1546294" y="1708031"/>
                  <a:pt x="1546603" y="1708517"/>
                  <a:pt x="1546898" y="1709106"/>
                </a:cubicBezTo>
                <a:lnTo>
                  <a:pt x="1562715" y="1741979"/>
                </a:lnTo>
                <a:cubicBezTo>
                  <a:pt x="1564183" y="1745102"/>
                  <a:pt x="1565649" y="1748370"/>
                  <a:pt x="1567113" y="1751787"/>
                </a:cubicBezTo>
                <a:cubicBezTo>
                  <a:pt x="1568577" y="1755204"/>
                  <a:pt x="1570071" y="1758650"/>
                  <a:pt x="1571594" y="1762127"/>
                </a:cubicBezTo>
                <a:lnTo>
                  <a:pt x="1571770" y="1762127"/>
                </a:lnTo>
                <a:cubicBezTo>
                  <a:pt x="1573116" y="1758768"/>
                  <a:pt x="1574507" y="1755425"/>
                  <a:pt x="1575943" y="1752097"/>
                </a:cubicBezTo>
                <a:cubicBezTo>
                  <a:pt x="1577377" y="1748768"/>
                  <a:pt x="1578829" y="1745484"/>
                  <a:pt x="1580300" y="1742244"/>
                </a:cubicBezTo>
                <a:lnTo>
                  <a:pt x="1596205" y="1709195"/>
                </a:lnTo>
                <a:cubicBezTo>
                  <a:pt x="1596382" y="1708605"/>
                  <a:pt x="1596632" y="1708105"/>
                  <a:pt x="1596956" y="1707692"/>
                </a:cubicBezTo>
                <a:cubicBezTo>
                  <a:pt x="1597280" y="1707280"/>
                  <a:pt x="1597722" y="1706971"/>
                  <a:pt x="1598282" y="1706765"/>
                </a:cubicBezTo>
                <a:cubicBezTo>
                  <a:pt x="1598841" y="1706558"/>
                  <a:pt x="1599622" y="1706396"/>
                  <a:pt x="1600624" y="1706278"/>
                </a:cubicBezTo>
                <a:cubicBezTo>
                  <a:pt x="1601625" y="1706161"/>
                  <a:pt x="1602892" y="1706102"/>
                  <a:pt x="1604423" y="1706102"/>
                </a:cubicBezTo>
                <a:cubicBezTo>
                  <a:pt x="1606544" y="1706102"/>
                  <a:pt x="1608208" y="1706176"/>
                  <a:pt x="1609416" y="1706323"/>
                </a:cubicBezTo>
                <a:cubicBezTo>
                  <a:pt x="1610624" y="1706470"/>
                  <a:pt x="1611463" y="1706750"/>
                  <a:pt x="1611935" y="1707162"/>
                </a:cubicBezTo>
                <a:cubicBezTo>
                  <a:pt x="1612406" y="1707574"/>
                  <a:pt x="1612568" y="1708164"/>
                  <a:pt x="1612420" y="1708929"/>
                </a:cubicBezTo>
                <a:cubicBezTo>
                  <a:pt x="1612273" y="1709695"/>
                  <a:pt x="1611876" y="1710727"/>
                  <a:pt x="1611228" y="1712022"/>
                </a:cubicBezTo>
                <a:lnTo>
                  <a:pt x="1578886" y="1776530"/>
                </a:lnTo>
                <a:lnTo>
                  <a:pt x="1578886" y="1818681"/>
                </a:lnTo>
                <a:cubicBezTo>
                  <a:pt x="1578886" y="1819153"/>
                  <a:pt x="1578769" y="1819564"/>
                  <a:pt x="1578534" y="1819918"/>
                </a:cubicBezTo>
                <a:cubicBezTo>
                  <a:pt x="1578300" y="1820272"/>
                  <a:pt x="1577890" y="1820551"/>
                  <a:pt x="1577304" y="1820758"/>
                </a:cubicBezTo>
                <a:cubicBezTo>
                  <a:pt x="1576718" y="1820964"/>
                  <a:pt x="1575927" y="1821141"/>
                  <a:pt x="1574932" y="1821287"/>
                </a:cubicBezTo>
                <a:cubicBezTo>
                  <a:pt x="1573937" y="1821435"/>
                  <a:pt x="1572736" y="1821508"/>
                  <a:pt x="1571331" y="1821508"/>
                </a:cubicBezTo>
                <a:cubicBezTo>
                  <a:pt x="1569866" y="1821508"/>
                  <a:pt x="1568650" y="1821435"/>
                  <a:pt x="1567685" y="1821287"/>
                </a:cubicBezTo>
                <a:cubicBezTo>
                  <a:pt x="1566718" y="1821141"/>
                  <a:pt x="1565927" y="1820964"/>
                  <a:pt x="1565312" y="1820758"/>
                </a:cubicBezTo>
                <a:cubicBezTo>
                  <a:pt x="1564697" y="1820551"/>
                  <a:pt x="1564273" y="1820272"/>
                  <a:pt x="1564038" y="1819918"/>
                </a:cubicBezTo>
                <a:cubicBezTo>
                  <a:pt x="1563804" y="1819564"/>
                  <a:pt x="1563687" y="1819153"/>
                  <a:pt x="1563687" y="1818681"/>
                </a:cubicBezTo>
                <a:lnTo>
                  <a:pt x="1563687" y="1776530"/>
                </a:lnTo>
                <a:lnTo>
                  <a:pt x="1531346" y="1712022"/>
                </a:lnTo>
                <a:cubicBezTo>
                  <a:pt x="1530698" y="1710667"/>
                  <a:pt x="1530300" y="1709607"/>
                  <a:pt x="1530153" y="1708841"/>
                </a:cubicBezTo>
                <a:cubicBezTo>
                  <a:pt x="1530006" y="1708075"/>
                  <a:pt x="1530153" y="1707486"/>
                  <a:pt x="1530595" y="1707074"/>
                </a:cubicBezTo>
                <a:cubicBezTo>
                  <a:pt x="1531036" y="1706661"/>
                  <a:pt x="1531832" y="1706396"/>
                  <a:pt x="1532981" y="1706278"/>
                </a:cubicBezTo>
                <a:cubicBezTo>
                  <a:pt x="1534129" y="1706161"/>
                  <a:pt x="1535676" y="1706102"/>
                  <a:pt x="1537620" y="1706102"/>
                </a:cubicBezTo>
                <a:close/>
                <a:moveTo>
                  <a:pt x="1311955" y="1706102"/>
                </a:moveTo>
                <a:cubicBezTo>
                  <a:pt x="1313428" y="1706102"/>
                  <a:pt x="1314650" y="1706176"/>
                  <a:pt x="1315622" y="1706323"/>
                </a:cubicBezTo>
                <a:cubicBezTo>
                  <a:pt x="1316594" y="1706470"/>
                  <a:pt x="1317375" y="1706647"/>
                  <a:pt x="1317964" y="1706853"/>
                </a:cubicBezTo>
                <a:cubicBezTo>
                  <a:pt x="1318553" y="1707059"/>
                  <a:pt x="1318965" y="1707339"/>
                  <a:pt x="1319201" y="1707692"/>
                </a:cubicBezTo>
                <a:cubicBezTo>
                  <a:pt x="1319437" y="1708046"/>
                  <a:pt x="1319554" y="1708458"/>
                  <a:pt x="1319554" y="1708929"/>
                </a:cubicBezTo>
                <a:lnTo>
                  <a:pt x="1319554" y="1754703"/>
                </a:lnTo>
                <a:lnTo>
                  <a:pt x="1371601" y="1754703"/>
                </a:lnTo>
                <a:lnTo>
                  <a:pt x="1371601" y="1708929"/>
                </a:lnTo>
                <a:cubicBezTo>
                  <a:pt x="1371601" y="1708458"/>
                  <a:pt x="1371718" y="1708046"/>
                  <a:pt x="1371954" y="1707692"/>
                </a:cubicBezTo>
                <a:cubicBezTo>
                  <a:pt x="1372190" y="1707339"/>
                  <a:pt x="1372603" y="1707059"/>
                  <a:pt x="1373191" y="1706853"/>
                </a:cubicBezTo>
                <a:cubicBezTo>
                  <a:pt x="1373780" y="1706647"/>
                  <a:pt x="1374547" y="1706470"/>
                  <a:pt x="1375490" y="1706323"/>
                </a:cubicBezTo>
                <a:cubicBezTo>
                  <a:pt x="1376432" y="1706176"/>
                  <a:pt x="1377669" y="1706102"/>
                  <a:pt x="1379201" y="1706102"/>
                </a:cubicBezTo>
                <a:cubicBezTo>
                  <a:pt x="1380615" y="1706102"/>
                  <a:pt x="1381809" y="1706176"/>
                  <a:pt x="1382779" y="1706323"/>
                </a:cubicBezTo>
                <a:cubicBezTo>
                  <a:pt x="1383752" y="1706470"/>
                  <a:pt x="1384532" y="1706647"/>
                  <a:pt x="1385122" y="1706853"/>
                </a:cubicBezTo>
                <a:cubicBezTo>
                  <a:pt x="1385712" y="1707059"/>
                  <a:pt x="1386123" y="1707339"/>
                  <a:pt x="1386360" y="1707692"/>
                </a:cubicBezTo>
                <a:cubicBezTo>
                  <a:pt x="1386595" y="1708046"/>
                  <a:pt x="1386712" y="1708458"/>
                  <a:pt x="1386712" y="1708929"/>
                </a:cubicBezTo>
                <a:lnTo>
                  <a:pt x="1386712" y="1818681"/>
                </a:lnTo>
                <a:cubicBezTo>
                  <a:pt x="1386712" y="1819153"/>
                  <a:pt x="1386595" y="1819564"/>
                  <a:pt x="1386360" y="1819918"/>
                </a:cubicBezTo>
                <a:cubicBezTo>
                  <a:pt x="1386123" y="1820272"/>
                  <a:pt x="1385712" y="1820551"/>
                  <a:pt x="1385122" y="1820758"/>
                </a:cubicBezTo>
                <a:cubicBezTo>
                  <a:pt x="1384532" y="1820964"/>
                  <a:pt x="1383752" y="1821141"/>
                  <a:pt x="1382779" y="1821287"/>
                </a:cubicBezTo>
                <a:cubicBezTo>
                  <a:pt x="1381809" y="1821435"/>
                  <a:pt x="1380615" y="1821508"/>
                  <a:pt x="1379201" y="1821508"/>
                </a:cubicBezTo>
                <a:cubicBezTo>
                  <a:pt x="1377669" y="1821508"/>
                  <a:pt x="1376432" y="1821435"/>
                  <a:pt x="1375490" y="1821287"/>
                </a:cubicBezTo>
                <a:cubicBezTo>
                  <a:pt x="1374547" y="1821141"/>
                  <a:pt x="1373780" y="1820964"/>
                  <a:pt x="1373191" y="1820758"/>
                </a:cubicBezTo>
                <a:cubicBezTo>
                  <a:pt x="1372603" y="1820551"/>
                  <a:pt x="1372190" y="1820272"/>
                  <a:pt x="1371954" y="1819918"/>
                </a:cubicBezTo>
                <a:cubicBezTo>
                  <a:pt x="1371718" y="1819564"/>
                  <a:pt x="1371601" y="1819153"/>
                  <a:pt x="1371601" y="1818681"/>
                </a:cubicBezTo>
                <a:lnTo>
                  <a:pt x="1371601" y="1767958"/>
                </a:lnTo>
                <a:lnTo>
                  <a:pt x="1319554" y="1767958"/>
                </a:lnTo>
                <a:lnTo>
                  <a:pt x="1319554" y="1818681"/>
                </a:lnTo>
                <a:cubicBezTo>
                  <a:pt x="1319554" y="1819153"/>
                  <a:pt x="1319437" y="1819564"/>
                  <a:pt x="1319201" y="1819918"/>
                </a:cubicBezTo>
                <a:cubicBezTo>
                  <a:pt x="1318965" y="1820272"/>
                  <a:pt x="1318553" y="1820551"/>
                  <a:pt x="1317964" y="1820758"/>
                </a:cubicBezTo>
                <a:cubicBezTo>
                  <a:pt x="1317375" y="1820964"/>
                  <a:pt x="1316594" y="1821141"/>
                  <a:pt x="1315622" y="1821287"/>
                </a:cubicBezTo>
                <a:cubicBezTo>
                  <a:pt x="1314650" y="1821435"/>
                  <a:pt x="1313428" y="1821508"/>
                  <a:pt x="1311955" y="1821508"/>
                </a:cubicBezTo>
                <a:cubicBezTo>
                  <a:pt x="1310541" y="1821508"/>
                  <a:pt x="1309333" y="1821435"/>
                  <a:pt x="1308332" y="1821287"/>
                </a:cubicBezTo>
                <a:cubicBezTo>
                  <a:pt x="1307331" y="1821141"/>
                  <a:pt x="1306535" y="1820964"/>
                  <a:pt x="1305946" y="1820758"/>
                </a:cubicBezTo>
                <a:cubicBezTo>
                  <a:pt x="1305357" y="1820551"/>
                  <a:pt x="1304945" y="1820272"/>
                  <a:pt x="1304709" y="1819918"/>
                </a:cubicBezTo>
                <a:cubicBezTo>
                  <a:pt x="1304473" y="1819564"/>
                  <a:pt x="1304355" y="1819153"/>
                  <a:pt x="1304355" y="1818681"/>
                </a:cubicBezTo>
                <a:lnTo>
                  <a:pt x="1304355" y="1708929"/>
                </a:lnTo>
                <a:cubicBezTo>
                  <a:pt x="1304355" y="1708458"/>
                  <a:pt x="1304473" y="1708046"/>
                  <a:pt x="1304709" y="1707692"/>
                </a:cubicBezTo>
                <a:cubicBezTo>
                  <a:pt x="1304945" y="1707339"/>
                  <a:pt x="1305357" y="1707059"/>
                  <a:pt x="1305946" y="1706853"/>
                </a:cubicBezTo>
                <a:cubicBezTo>
                  <a:pt x="1306535" y="1706647"/>
                  <a:pt x="1307331" y="1706470"/>
                  <a:pt x="1308332" y="1706323"/>
                </a:cubicBezTo>
                <a:cubicBezTo>
                  <a:pt x="1309333" y="1706176"/>
                  <a:pt x="1310541" y="1706102"/>
                  <a:pt x="1311955" y="1706102"/>
                </a:cubicBezTo>
                <a:close/>
                <a:moveTo>
                  <a:pt x="1061371" y="1706102"/>
                </a:moveTo>
                <a:cubicBezTo>
                  <a:pt x="1063137" y="1706102"/>
                  <a:pt x="1064566" y="1706161"/>
                  <a:pt x="1065657" y="1706278"/>
                </a:cubicBezTo>
                <a:cubicBezTo>
                  <a:pt x="1066746" y="1706396"/>
                  <a:pt x="1067615" y="1706558"/>
                  <a:pt x="1068263" y="1706765"/>
                </a:cubicBezTo>
                <a:cubicBezTo>
                  <a:pt x="1068911" y="1706971"/>
                  <a:pt x="1069397" y="1707265"/>
                  <a:pt x="1069721" y="1707648"/>
                </a:cubicBezTo>
                <a:cubicBezTo>
                  <a:pt x="1070045" y="1708031"/>
                  <a:pt x="1070354" y="1708517"/>
                  <a:pt x="1070649" y="1709106"/>
                </a:cubicBezTo>
                <a:lnTo>
                  <a:pt x="1086466" y="1741979"/>
                </a:lnTo>
                <a:cubicBezTo>
                  <a:pt x="1087934" y="1745102"/>
                  <a:pt x="1089400" y="1748370"/>
                  <a:pt x="1090864" y="1751787"/>
                </a:cubicBezTo>
                <a:cubicBezTo>
                  <a:pt x="1092328" y="1755204"/>
                  <a:pt x="1093822" y="1758650"/>
                  <a:pt x="1095346" y="1762127"/>
                </a:cubicBezTo>
                <a:lnTo>
                  <a:pt x="1095521" y="1762127"/>
                </a:lnTo>
                <a:cubicBezTo>
                  <a:pt x="1096868" y="1758768"/>
                  <a:pt x="1098259" y="1755425"/>
                  <a:pt x="1099693" y="1752097"/>
                </a:cubicBezTo>
                <a:cubicBezTo>
                  <a:pt x="1101128" y="1748768"/>
                  <a:pt x="1102582" y="1745484"/>
                  <a:pt x="1104052" y="1742244"/>
                </a:cubicBezTo>
                <a:lnTo>
                  <a:pt x="1119959" y="1709195"/>
                </a:lnTo>
                <a:cubicBezTo>
                  <a:pt x="1120137" y="1708605"/>
                  <a:pt x="1120387" y="1708105"/>
                  <a:pt x="1120711" y="1707692"/>
                </a:cubicBezTo>
                <a:cubicBezTo>
                  <a:pt x="1121034" y="1707280"/>
                  <a:pt x="1121477" y="1706971"/>
                  <a:pt x="1122036" y="1706765"/>
                </a:cubicBezTo>
                <a:cubicBezTo>
                  <a:pt x="1122596" y="1706558"/>
                  <a:pt x="1123376" y="1706396"/>
                  <a:pt x="1124378" y="1706278"/>
                </a:cubicBezTo>
                <a:cubicBezTo>
                  <a:pt x="1125380" y="1706161"/>
                  <a:pt x="1126646" y="1706102"/>
                  <a:pt x="1128178" y="1706102"/>
                </a:cubicBezTo>
                <a:cubicBezTo>
                  <a:pt x="1130299" y="1706102"/>
                  <a:pt x="1131963" y="1706176"/>
                  <a:pt x="1133171" y="1706323"/>
                </a:cubicBezTo>
                <a:cubicBezTo>
                  <a:pt x="1134378" y="1706470"/>
                  <a:pt x="1135219" y="1706750"/>
                  <a:pt x="1135689" y="1707162"/>
                </a:cubicBezTo>
                <a:cubicBezTo>
                  <a:pt x="1136160" y="1707574"/>
                  <a:pt x="1136323" y="1708164"/>
                  <a:pt x="1136175" y="1708929"/>
                </a:cubicBezTo>
                <a:cubicBezTo>
                  <a:pt x="1136028" y="1709695"/>
                  <a:pt x="1135630" y="1710727"/>
                  <a:pt x="1134982" y="1712022"/>
                </a:cubicBezTo>
                <a:lnTo>
                  <a:pt x="1102637" y="1776530"/>
                </a:lnTo>
                <a:lnTo>
                  <a:pt x="1102637" y="1818681"/>
                </a:lnTo>
                <a:cubicBezTo>
                  <a:pt x="1102637" y="1819153"/>
                  <a:pt x="1102520" y="1819564"/>
                  <a:pt x="1102287" y="1819918"/>
                </a:cubicBezTo>
                <a:cubicBezTo>
                  <a:pt x="1102053" y="1820272"/>
                  <a:pt x="1101641" y="1820551"/>
                  <a:pt x="1101056" y="1820758"/>
                </a:cubicBezTo>
                <a:cubicBezTo>
                  <a:pt x="1100470" y="1820964"/>
                  <a:pt x="1099680" y="1821141"/>
                  <a:pt x="1098683" y="1821287"/>
                </a:cubicBezTo>
                <a:cubicBezTo>
                  <a:pt x="1097688" y="1821435"/>
                  <a:pt x="1096488" y="1821508"/>
                  <a:pt x="1095083" y="1821508"/>
                </a:cubicBezTo>
                <a:cubicBezTo>
                  <a:pt x="1093618" y="1821508"/>
                  <a:pt x="1092402" y="1821435"/>
                  <a:pt x="1091435" y="1821287"/>
                </a:cubicBezTo>
                <a:cubicBezTo>
                  <a:pt x="1090468" y="1821141"/>
                  <a:pt x="1089678" y="1820964"/>
                  <a:pt x="1089063" y="1820758"/>
                </a:cubicBezTo>
                <a:cubicBezTo>
                  <a:pt x="1088448" y="1820551"/>
                  <a:pt x="1088023" y="1820272"/>
                  <a:pt x="1087789" y="1819918"/>
                </a:cubicBezTo>
                <a:cubicBezTo>
                  <a:pt x="1087555" y="1819564"/>
                  <a:pt x="1087438" y="1819153"/>
                  <a:pt x="1087438" y="1818681"/>
                </a:cubicBezTo>
                <a:lnTo>
                  <a:pt x="1087438" y="1776530"/>
                </a:lnTo>
                <a:lnTo>
                  <a:pt x="1055097" y="1712022"/>
                </a:lnTo>
                <a:cubicBezTo>
                  <a:pt x="1054450" y="1710667"/>
                  <a:pt x="1054052" y="1709607"/>
                  <a:pt x="1053904" y="1708841"/>
                </a:cubicBezTo>
                <a:cubicBezTo>
                  <a:pt x="1053757" y="1708075"/>
                  <a:pt x="1053904" y="1707486"/>
                  <a:pt x="1054345" y="1707074"/>
                </a:cubicBezTo>
                <a:cubicBezTo>
                  <a:pt x="1054788" y="1706661"/>
                  <a:pt x="1055584" y="1706396"/>
                  <a:pt x="1056732" y="1706278"/>
                </a:cubicBezTo>
                <a:cubicBezTo>
                  <a:pt x="1057882" y="1706161"/>
                  <a:pt x="1059427" y="1706102"/>
                  <a:pt x="1061371" y="1706102"/>
                </a:cubicBezTo>
                <a:close/>
                <a:moveTo>
                  <a:pt x="845234" y="1706102"/>
                </a:moveTo>
                <a:cubicBezTo>
                  <a:pt x="846707" y="1706102"/>
                  <a:pt x="847929" y="1706176"/>
                  <a:pt x="848901" y="1706323"/>
                </a:cubicBezTo>
                <a:cubicBezTo>
                  <a:pt x="849872" y="1706470"/>
                  <a:pt x="850653" y="1706647"/>
                  <a:pt x="851243" y="1706853"/>
                </a:cubicBezTo>
                <a:cubicBezTo>
                  <a:pt x="851834" y="1707059"/>
                  <a:pt x="852246" y="1707339"/>
                  <a:pt x="852482" y="1707692"/>
                </a:cubicBezTo>
                <a:cubicBezTo>
                  <a:pt x="852717" y="1708046"/>
                  <a:pt x="852835" y="1708458"/>
                  <a:pt x="852835" y="1708929"/>
                </a:cubicBezTo>
                <a:lnTo>
                  <a:pt x="852835" y="1754703"/>
                </a:lnTo>
                <a:lnTo>
                  <a:pt x="904880" y="1754703"/>
                </a:lnTo>
                <a:lnTo>
                  <a:pt x="904880" y="1708929"/>
                </a:lnTo>
                <a:cubicBezTo>
                  <a:pt x="904880" y="1708458"/>
                  <a:pt x="904998" y="1708046"/>
                  <a:pt x="905234" y="1707692"/>
                </a:cubicBezTo>
                <a:cubicBezTo>
                  <a:pt x="905469" y="1707339"/>
                  <a:pt x="905882" y="1707059"/>
                  <a:pt x="906471" y="1706853"/>
                </a:cubicBezTo>
                <a:cubicBezTo>
                  <a:pt x="907060" y="1706647"/>
                  <a:pt x="907826" y="1706470"/>
                  <a:pt x="908769" y="1706323"/>
                </a:cubicBezTo>
                <a:cubicBezTo>
                  <a:pt x="909711" y="1706176"/>
                  <a:pt x="910948" y="1706102"/>
                  <a:pt x="912480" y="1706102"/>
                </a:cubicBezTo>
                <a:cubicBezTo>
                  <a:pt x="913894" y="1706102"/>
                  <a:pt x="915087" y="1706176"/>
                  <a:pt x="916059" y="1706323"/>
                </a:cubicBezTo>
                <a:cubicBezTo>
                  <a:pt x="917031" y="1706470"/>
                  <a:pt x="917811" y="1706647"/>
                  <a:pt x="918401" y="1706853"/>
                </a:cubicBezTo>
                <a:cubicBezTo>
                  <a:pt x="918989" y="1707059"/>
                  <a:pt x="919401" y="1707339"/>
                  <a:pt x="919638" y="1707692"/>
                </a:cubicBezTo>
                <a:cubicBezTo>
                  <a:pt x="919874" y="1708046"/>
                  <a:pt x="919992" y="1708458"/>
                  <a:pt x="919992" y="1708929"/>
                </a:cubicBezTo>
                <a:lnTo>
                  <a:pt x="919992" y="1818681"/>
                </a:lnTo>
                <a:cubicBezTo>
                  <a:pt x="919992" y="1819153"/>
                  <a:pt x="919874" y="1819564"/>
                  <a:pt x="919638" y="1819918"/>
                </a:cubicBezTo>
                <a:cubicBezTo>
                  <a:pt x="919401" y="1820272"/>
                  <a:pt x="918989" y="1820551"/>
                  <a:pt x="918401" y="1820758"/>
                </a:cubicBezTo>
                <a:cubicBezTo>
                  <a:pt x="917811" y="1820964"/>
                  <a:pt x="917031" y="1821141"/>
                  <a:pt x="916059" y="1821287"/>
                </a:cubicBezTo>
                <a:cubicBezTo>
                  <a:pt x="915087" y="1821435"/>
                  <a:pt x="913894" y="1821508"/>
                  <a:pt x="912480" y="1821508"/>
                </a:cubicBezTo>
                <a:cubicBezTo>
                  <a:pt x="910948" y="1821508"/>
                  <a:pt x="909711" y="1821435"/>
                  <a:pt x="908769" y="1821287"/>
                </a:cubicBezTo>
                <a:cubicBezTo>
                  <a:pt x="907826" y="1821141"/>
                  <a:pt x="907060" y="1820964"/>
                  <a:pt x="906471" y="1820758"/>
                </a:cubicBezTo>
                <a:cubicBezTo>
                  <a:pt x="905882" y="1820551"/>
                  <a:pt x="905469" y="1820272"/>
                  <a:pt x="905234" y="1819918"/>
                </a:cubicBezTo>
                <a:cubicBezTo>
                  <a:pt x="904998" y="1819564"/>
                  <a:pt x="904880" y="1819153"/>
                  <a:pt x="904880" y="1818681"/>
                </a:cubicBezTo>
                <a:lnTo>
                  <a:pt x="904880" y="1767958"/>
                </a:lnTo>
                <a:lnTo>
                  <a:pt x="852835" y="1767958"/>
                </a:lnTo>
                <a:lnTo>
                  <a:pt x="852835" y="1818681"/>
                </a:lnTo>
                <a:cubicBezTo>
                  <a:pt x="852835" y="1819153"/>
                  <a:pt x="852717" y="1819564"/>
                  <a:pt x="852482" y="1819918"/>
                </a:cubicBezTo>
                <a:cubicBezTo>
                  <a:pt x="852246" y="1820272"/>
                  <a:pt x="851834" y="1820551"/>
                  <a:pt x="851243" y="1820758"/>
                </a:cubicBezTo>
                <a:cubicBezTo>
                  <a:pt x="850653" y="1820964"/>
                  <a:pt x="849872" y="1821141"/>
                  <a:pt x="848901" y="1821287"/>
                </a:cubicBezTo>
                <a:cubicBezTo>
                  <a:pt x="847929" y="1821435"/>
                  <a:pt x="846707" y="1821508"/>
                  <a:pt x="845234" y="1821508"/>
                </a:cubicBezTo>
                <a:cubicBezTo>
                  <a:pt x="843820" y="1821508"/>
                  <a:pt x="842612" y="1821435"/>
                  <a:pt x="841611" y="1821287"/>
                </a:cubicBezTo>
                <a:cubicBezTo>
                  <a:pt x="840609" y="1821141"/>
                  <a:pt x="839813" y="1820964"/>
                  <a:pt x="839225" y="1820758"/>
                </a:cubicBezTo>
                <a:cubicBezTo>
                  <a:pt x="838635" y="1820551"/>
                  <a:pt x="838223" y="1820272"/>
                  <a:pt x="837988" y="1819918"/>
                </a:cubicBezTo>
                <a:cubicBezTo>
                  <a:pt x="837752" y="1819564"/>
                  <a:pt x="837634" y="1819153"/>
                  <a:pt x="837634" y="1818681"/>
                </a:cubicBezTo>
                <a:lnTo>
                  <a:pt x="837634" y="1708929"/>
                </a:lnTo>
                <a:cubicBezTo>
                  <a:pt x="837634" y="1708458"/>
                  <a:pt x="837752" y="1708046"/>
                  <a:pt x="837988" y="1707692"/>
                </a:cubicBezTo>
                <a:cubicBezTo>
                  <a:pt x="838223" y="1707339"/>
                  <a:pt x="838635" y="1707059"/>
                  <a:pt x="839225" y="1706853"/>
                </a:cubicBezTo>
                <a:cubicBezTo>
                  <a:pt x="839813" y="1706647"/>
                  <a:pt x="840609" y="1706470"/>
                  <a:pt x="841611" y="1706323"/>
                </a:cubicBezTo>
                <a:cubicBezTo>
                  <a:pt x="842612" y="1706176"/>
                  <a:pt x="843820" y="1706102"/>
                  <a:pt x="845234" y="1706102"/>
                </a:cubicBezTo>
                <a:close/>
                <a:moveTo>
                  <a:pt x="594639" y="1706102"/>
                </a:moveTo>
                <a:cubicBezTo>
                  <a:pt x="596406" y="1706102"/>
                  <a:pt x="597835" y="1706161"/>
                  <a:pt x="598952" y="1706278"/>
                </a:cubicBezTo>
                <a:cubicBezTo>
                  <a:pt x="600042" y="1706396"/>
                  <a:pt x="600912" y="1706558"/>
                  <a:pt x="601560" y="1706765"/>
                </a:cubicBezTo>
                <a:cubicBezTo>
                  <a:pt x="602209" y="1706971"/>
                  <a:pt x="602694" y="1707265"/>
                  <a:pt x="603018" y="1707648"/>
                </a:cubicBezTo>
                <a:cubicBezTo>
                  <a:pt x="603342" y="1708031"/>
                  <a:pt x="603651" y="1708517"/>
                  <a:pt x="603945" y="1709106"/>
                </a:cubicBezTo>
                <a:lnTo>
                  <a:pt x="619763" y="1741979"/>
                </a:lnTo>
                <a:cubicBezTo>
                  <a:pt x="621231" y="1745102"/>
                  <a:pt x="622697" y="1748370"/>
                  <a:pt x="624161" y="1751787"/>
                </a:cubicBezTo>
                <a:cubicBezTo>
                  <a:pt x="625625" y="1755204"/>
                  <a:pt x="627119" y="1758650"/>
                  <a:pt x="628643" y="1762127"/>
                </a:cubicBezTo>
                <a:lnTo>
                  <a:pt x="628818" y="1762127"/>
                </a:lnTo>
                <a:cubicBezTo>
                  <a:pt x="630164" y="1758768"/>
                  <a:pt x="631555" y="1755425"/>
                  <a:pt x="632991" y="1752097"/>
                </a:cubicBezTo>
                <a:cubicBezTo>
                  <a:pt x="634425" y="1748768"/>
                  <a:pt x="635877" y="1745484"/>
                  <a:pt x="637347" y="1742244"/>
                </a:cubicBezTo>
                <a:lnTo>
                  <a:pt x="653255" y="1709195"/>
                </a:lnTo>
                <a:cubicBezTo>
                  <a:pt x="653432" y="1708605"/>
                  <a:pt x="653681" y="1708105"/>
                  <a:pt x="654005" y="1707692"/>
                </a:cubicBezTo>
                <a:cubicBezTo>
                  <a:pt x="654329" y="1707280"/>
                  <a:pt x="654771" y="1706971"/>
                  <a:pt x="655332" y="1706765"/>
                </a:cubicBezTo>
                <a:cubicBezTo>
                  <a:pt x="655890" y="1706558"/>
                  <a:pt x="656670" y="1706396"/>
                  <a:pt x="657673" y="1706278"/>
                </a:cubicBezTo>
                <a:cubicBezTo>
                  <a:pt x="658673" y="1706161"/>
                  <a:pt x="659940" y="1706102"/>
                  <a:pt x="661472" y="1706102"/>
                </a:cubicBezTo>
                <a:cubicBezTo>
                  <a:pt x="663593" y="1706102"/>
                  <a:pt x="665258" y="1706176"/>
                  <a:pt x="666465" y="1706323"/>
                </a:cubicBezTo>
                <a:cubicBezTo>
                  <a:pt x="667672" y="1706470"/>
                  <a:pt x="668512" y="1706750"/>
                  <a:pt x="668983" y="1707162"/>
                </a:cubicBezTo>
                <a:cubicBezTo>
                  <a:pt x="669455" y="1707574"/>
                  <a:pt x="669618" y="1708164"/>
                  <a:pt x="669469" y="1708929"/>
                </a:cubicBezTo>
                <a:cubicBezTo>
                  <a:pt x="669323" y="1709695"/>
                  <a:pt x="668926" y="1710727"/>
                  <a:pt x="668277" y="1712022"/>
                </a:cubicBezTo>
                <a:lnTo>
                  <a:pt x="635935" y="1776530"/>
                </a:lnTo>
                <a:lnTo>
                  <a:pt x="635935" y="1818681"/>
                </a:lnTo>
                <a:cubicBezTo>
                  <a:pt x="635935" y="1819153"/>
                  <a:pt x="635818" y="1819564"/>
                  <a:pt x="635583" y="1819918"/>
                </a:cubicBezTo>
                <a:cubicBezTo>
                  <a:pt x="635348" y="1820272"/>
                  <a:pt x="634938" y="1820551"/>
                  <a:pt x="634354" y="1820758"/>
                </a:cubicBezTo>
                <a:cubicBezTo>
                  <a:pt x="633767" y="1820964"/>
                  <a:pt x="632977" y="1821141"/>
                  <a:pt x="631981" y="1821287"/>
                </a:cubicBezTo>
                <a:cubicBezTo>
                  <a:pt x="630986" y="1821435"/>
                  <a:pt x="629785" y="1821508"/>
                  <a:pt x="628378" y="1821508"/>
                </a:cubicBezTo>
                <a:cubicBezTo>
                  <a:pt x="626914" y="1821508"/>
                  <a:pt x="625699" y="1821435"/>
                  <a:pt x="624732" y="1821287"/>
                </a:cubicBezTo>
                <a:cubicBezTo>
                  <a:pt x="623765" y="1821141"/>
                  <a:pt x="622976" y="1820964"/>
                  <a:pt x="622361" y="1820758"/>
                </a:cubicBezTo>
                <a:cubicBezTo>
                  <a:pt x="621746" y="1820551"/>
                  <a:pt x="621321" y="1820272"/>
                  <a:pt x="621086" y="1819918"/>
                </a:cubicBezTo>
                <a:cubicBezTo>
                  <a:pt x="620853" y="1819564"/>
                  <a:pt x="620736" y="1819153"/>
                  <a:pt x="620736" y="1818681"/>
                </a:cubicBezTo>
                <a:lnTo>
                  <a:pt x="620736" y="1776530"/>
                </a:lnTo>
                <a:lnTo>
                  <a:pt x="588365" y="1712022"/>
                </a:lnTo>
                <a:cubicBezTo>
                  <a:pt x="587717" y="1710667"/>
                  <a:pt x="587319" y="1709607"/>
                  <a:pt x="587172" y="1708841"/>
                </a:cubicBezTo>
                <a:cubicBezTo>
                  <a:pt x="587025" y="1708075"/>
                  <a:pt x="587172" y="1707486"/>
                  <a:pt x="587614" y="1707074"/>
                </a:cubicBezTo>
                <a:cubicBezTo>
                  <a:pt x="588055" y="1706661"/>
                  <a:pt x="588851" y="1706396"/>
                  <a:pt x="590000" y="1706278"/>
                </a:cubicBezTo>
                <a:cubicBezTo>
                  <a:pt x="591148" y="1706161"/>
                  <a:pt x="592695" y="1706102"/>
                  <a:pt x="594639" y="1706102"/>
                </a:cubicBezTo>
                <a:close/>
                <a:moveTo>
                  <a:pt x="368974" y="1706102"/>
                </a:moveTo>
                <a:cubicBezTo>
                  <a:pt x="370447" y="1706102"/>
                  <a:pt x="371669" y="1706176"/>
                  <a:pt x="372641" y="1706323"/>
                </a:cubicBezTo>
                <a:cubicBezTo>
                  <a:pt x="373614" y="1706470"/>
                  <a:pt x="374394" y="1706647"/>
                  <a:pt x="374983" y="1706853"/>
                </a:cubicBezTo>
                <a:cubicBezTo>
                  <a:pt x="375573" y="1707059"/>
                  <a:pt x="375985" y="1707339"/>
                  <a:pt x="376220" y="1707692"/>
                </a:cubicBezTo>
                <a:cubicBezTo>
                  <a:pt x="376456" y="1708046"/>
                  <a:pt x="376574" y="1708458"/>
                  <a:pt x="376574" y="1708929"/>
                </a:cubicBezTo>
                <a:lnTo>
                  <a:pt x="376574" y="1754703"/>
                </a:lnTo>
                <a:lnTo>
                  <a:pt x="428621" y="1754703"/>
                </a:lnTo>
                <a:lnTo>
                  <a:pt x="428621" y="1708929"/>
                </a:lnTo>
                <a:cubicBezTo>
                  <a:pt x="428621" y="1708458"/>
                  <a:pt x="428739" y="1708046"/>
                  <a:pt x="428975" y="1707692"/>
                </a:cubicBezTo>
                <a:cubicBezTo>
                  <a:pt x="429210" y="1707339"/>
                  <a:pt x="429623" y="1707059"/>
                  <a:pt x="430212" y="1706853"/>
                </a:cubicBezTo>
                <a:cubicBezTo>
                  <a:pt x="430801" y="1706647"/>
                  <a:pt x="431567" y="1706470"/>
                  <a:pt x="432509" y="1706323"/>
                </a:cubicBezTo>
                <a:cubicBezTo>
                  <a:pt x="433452" y="1706176"/>
                  <a:pt x="434689" y="1706102"/>
                  <a:pt x="436221" y="1706102"/>
                </a:cubicBezTo>
                <a:cubicBezTo>
                  <a:pt x="437635" y="1706102"/>
                  <a:pt x="438828" y="1706176"/>
                  <a:pt x="439800" y="1706323"/>
                </a:cubicBezTo>
                <a:cubicBezTo>
                  <a:pt x="440772" y="1706470"/>
                  <a:pt x="441552" y="1706647"/>
                  <a:pt x="442141" y="1706853"/>
                </a:cubicBezTo>
                <a:cubicBezTo>
                  <a:pt x="442730" y="1707059"/>
                  <a:pt x="443143" y="1707339"/>
                  <a:pt x="443378" y="1707692"/>
                </a:cubicBezTo>
                <a:cubicBezTo>
                  <a:pt x="443614" y="1708046"/>
                  <a:pt x="443732" y="1708458"/>
                  <a:pt x="443732" y="1708929"/>
                </a:cubicBezTo>
                <a:lnTo>
                  <a:pt x="443732" y="1818681"/>
                </a:lnTo>
                <a:cubicBezTo>
                  <a:pt x="443732" y="1819153"/>
                  <a:pt x="443614" y="1819564"/>
                  <a:pt x="443378" y="1819918"/>
                </a:cubicBezTo>
                <a:cubicBezTo>
                  <a:pt x="443143" y="1820272"/>
                  <a:pt x="442730" y="1820551"/>
                  <a:pt x="442141" y="1820758"/>
                </a:cubicBezTo>
                <a:cubicBezTo>
                  <a:pt x="441552" y="1820964"/>
                  <a:pt x="440772" y="1821141"/>
                  <a:pt x="439800" y="1821287"/>
                </a:cubicBezTo>
                <a:cubicBezTo>
                  <a:pt x="438828" y="1821435"/>
                  <a:pt x="437635" y="1821508"/>
                  <a:pt x="436221" y="1821508"/>
                </a:cubicBezTo>
                <a:cubicBezTo>
                  <a:pt x="434689" y="1821508"/>
                  <a:pt x="433452" y="1821435"/>
                  <a:pt x="432509" y="1821287"/>
                </a:cubicBezTo>
                <a:cubicBezTo>
                  <a:pt x="431567" y="1821141"/>
                  <a:pt x="430801" y="1820964"/>
                  <a:pt x="430212" y="1820758"/>
                </a:cubicBezTo>
                <a:cubicBezTo>
                  <a:pt x="429623" y="1820551"/>
                  <a:pt x="429210" y="1820272"/>
                  <a:pt x="428975" y="1819918"/>
                </a:cubicBezTo>
                <a:cubicBezTo>
                  <a:pt x="428739" y="1819564"/>
                  <a:pt x="428621" y="1819153"/>
                  <a:pt x="428621" y="1818681"/>
                </a:cubicBezTo>
                <a:lnTo>
                  <a:pt x="428621" y="1767958"/>
                </a:lnTo>
                <a:lnTo>
                  <a:pt x="376574" y="1767958"/>
                </a:lnTo>
                <a:lnTo>
                  <a:pt x="376574" y="1818681"/>
                </a:lnTo>
                <a:cubicBezTo>
                  <a:pt x="376574" y="1819153"/>
                  <a:pt x="376456" y="1819564"/>
                  <a:pt x="376220" y="1819918"/>
                </a:cubicBezTo>
                <a:cubicBezTo>
                  <a:pt x="375985" y="1820272"/>
                  <a:pt x="375573" y="1820551"/>
                  <a:pt x="374983" y="1820758"/>
                </a:cubicBezTo>
                <a:cubicBezTo>
                  <a:pt x="374394" y="1820964"/>
                  <a:pt x="373614" y="1821141"/>
                  <a:pt x="372641" y="1821287"/>
                </a:cubicBezTo>
                <a:cubicBezTo>
                  <a:pt x="371669" y="1821435"/>
                  <a:pt x="370447" y="1821508"/>
                  <a:pt x="368974" y="1821508"/>
                </a:cubicBezTo>
                <a:cubicBezTo>
                  <a:pt x="367560" y="1821508"/>
                  <a:pt x="366353" y="1821435"/>
                  <a:pt x="365351" y="1821287"/>
                </a:cubicBezTo>
                <a:cubicBezTo>
                  <a:pt x="364350" y="1821141"/>
                  <a:pt x="363554" y="1820964"/>
                  <a:pt x="362965" y="1820758"/>
                </a:cubicBezTo>
                <a:cubicBezTo>
                  <a:pt x="362376" y="1820551"/>
                  <a:pt x="361964" y="1820272"/>
                  <a:pt x="361728" y="1819918"/>
                </a:cubicBezTo>
                <a:cubicBezTo>
                  <a:pt x="361492" y="1819564"/>
                  <a:pt x="361374" y="1819153"/>
                  <a:pt x="361374" y="1818681"/>
                </a:cubicBezTo>
                <a:lnTo>
                  <a:pt x="361374" y="1708929"/>
                </a:lnTo>
                <a:cubicBezTo>
                  <a:pt x="361374" y="1708458"/>
                  <a:pt x="361492" y="1708046"/>
                  <a:pt x="361728" y="1707692"/>
                </a:cubicBezTo>
                <a:cubicBezTo>
                  <a:pt x="361964" y="1707339"/>
                  <a:pt x="362376" y="1707059"/>
                  <a:pt x="362965" y="1706853"/>
                </a:cubicBezTo>
                <a:cubicBezTo>
                  <a:pt x="363554" y="1706647"/>
                  <a:pt x="364350" y="1706470"/>
                  <a:pt x="365351" y="1706323"/>
                </a:cubicBezTo>
                <a:cubicBezTo>
                  <a:pt x="366353" y="1706176"/>
                  <a:pt x="367560" y="1706102"/>
                  <a:pt x="368974" y="1706102"/>
                </a:cubicBezTo>
                <a:close/>
                <a:moveTo>
                  <a:pt x="118391" y="1706102"/>
                </a:moveTo>
                <a:cubicBezTo>
                  <a:pt x="120159" y="1706102"/>
                  <a:pt x="121587" y="1706161"/>
                  <a:pt x="122677" y="1706278"/>
                </a:cubicBezTo>
                <a:cubicBezTo>
                  <a:pt x="123767" y="1706396"/>
                  <a:pt x="124636" y="1706558"/>
                  <a:pt x="125284" y="1706765"/>
                </a:cubicBezTo>
                <a:cubicBezTo>
                  <a:pt x="125932" y="1706971"/>
                  <a:pt x="126418" y="1707265"/>
                  <a:pt x="126742" y="1707648"/>
                </a:cubicBezTo>
                <a:cubicBezTo>
                  <a:pt x="127066" y="1708031"/>
                  <a:pt x="127375" y="1708517"/>
                  <a:pt x="127670" y="1709106"/>
                </a:cubicBezTo>
                <a:lnTo>
                  <a:pt x="143487" y="1741979"/>
                </a:lnTo>
                <a:cubicBezTo>
                  <a:pt x="144956" y="1745102"/>
                  <a:pt x="146422" y="1748370"/>
                  <a:pt x="147886" y="1751787"/>
                </a:cubicBezTo>
                <a:cubicBezTo>
                  <a:pt x="149350" y="1755204"/>
                  <a:pt x="150843" y="1758650"/>
                  <a:pt x="152367" y="1762127"/>
                </a:cubicBezTo>
                <a:lnTo>
                  <a:pt x="152542" y="1762127"/>
                </a:lnTo>
                <a:cubicBezTo>
                  <a:pt x="153889" y="1758768"/>
                  <a:pt x="155280" y="1755425"/>
                  <a:pt x="156715" y="1752097"/>
                </a:cubicBezTo>
                <a:cubicBezTo>
                  <a:pt x="158150" y="1748768"/>
                  <a:pt x="159602" y="1745484"/>
                  <a:pt x="161072" y="1742244"/>
                </a:cubicBezTo>
                <a:lnTo>
                  <a:pt x="176978" y="1709195"/>
                </a:lnTo>
                <a:cubicBezTo>
                  <a:pt x="177155" y="1708605"/>
                  <a:pt x="177405" y="1708105"/>
                  <a:pt x="177729" y="1707692"/>
                </a:cubicBezTo>
                <a:cubicBezTo>
                  <a:pt x="178054" y="1707280"/>
                  <a:pt x="178495" y="1706971"/>
                  <a:pt x="179055" y="1706765"/>
                </a:cubicBezTo>
                <a:cubicBezTo>
                  <a:pt x="179615" y="1706558"/>
                  <a:pt x="180395" y="1706396"/>
                  <a:pt x="181396" y="1706278"/>
                </a:cubicBezTo>
                <a:cubicBezTo>
                  <a:pt x="182398" y="1706161"/>
                  <a:pt x="183665" y="1706102"/>
                  <a:pt x="185196" y="1706102"/>
                </a:cubicBezTo>
                <a:cubicBezTo>
                  <a:pt x="187317" y="1706102"/>
                  <a:pt x="188981" y="1706176"/>
                  <a:pt x="190189" y="1706323"/>
                </a:cubicBezTo>
                <a:cubicBezTo>
                  <a:pt x="191397" y="1706470"/>
                  <a:pt x="192236" y="1706750"/>
                  <a:pt x="192707" y="1707162"/>
                </a:cubicBezTo>
                <a:cubicBezTo>
                  <a:pt x="193179" y="1707574"/>
                  <a:pt x="193341" y="1708164"/>
                  <a:pt x="193193" y="1708929"/>
                </a:cubicBezTo>
                <a:cubicBezTo>
                  <a:pt x="193046" y="1709695"/>
                  <a:pt x="192648" y="1710727"/>
                  <a:pt x="192001" y="1712022"/>
                </a:cubicBezTo>
                <a:lnTo>
                  <a:pt x="159658" y="1776530"/>
                </a:lnTo>
                <a:lnTo>
                  <a:pt x="159658" y="1818681"/>
                </a:lnTo>
                <a:cubicBezTo>
                  <a:pt x="159658" y="1819153"/>
                  <a:pt x="159541" y="1819564"/>
                  <a:pt x="159307" y="1819918"/>
                </a:cubicBezTo>
                <a:cubicBezTo>
                  <a:pt x="159073" y="1820272"/>
                  <a:pt x="158663" y="1820551"/>
                  <a:pt x="158077" y="1820758"/>
                </a:cubicBezTo>
                <a:cubicBezTo>
                  <a:pt x="157491" y="1820964"/>
                  <a:pt x="156700" y="1821141"/>
                  <a:pt x="155705" y="1821287"/>
                </a:cubicBezTo>
                <a:cubicBezTo>
                  <a:pt x="154709" y="1821435"/>
                  <a:pt x="153509" y="1821508"/>
                  <a:pt x="152103" y="1821508"/>
                </a:cubicBezTo>
                <a:cubicBezTo>
                  <a:pt x="150639" y="1821508"/>
                  <a:pt x="149423" y="1821435"/>
                  <a:pt x="148457" y="1821287"/>
                </a:cubicBezTo>
                <a:cubicBezTo>
                  <a:pt x="147490" y="1821141"/>
                  <a:pt x="146699" y="1820964"/>
                  <a:pt x="146085" y="1820758"/>
                </a:cubicBezTo>
                <a:cubicBezTo>
                  <a:pt x="145470" y="1820551"/>
                  <a:pt x="145045" y="1820272"/>
                  <a:pt x="144811" y="1819918"/>
                </a:cubicBezTo>
                <a:cubicBezTo>
                  <a:pt x="144576" y="1819564"/>
                  <a:pt x="144459" y="1819153"/>
                  <a:pt x="144459" y="1818681"/>
                </a:cubicBezTo>
                <a:lnTo>
                  <a:pt x="144459" y="1776530"/>
                </a:lnTo>
                <a:lnTo>
                  <a:pt x="112117" y="1712022"/>
                </a:lnTo>
                <a:cubicBezTo>
                  <a:pt x="111469" y="1710667"/>
                  <a:pt x="111072" y="1709607"/>
                  <a:pt x="110924" y="1708841"/>
                </a:cubicBezTo>
                <a:cubicBezTo>
                  <a:pt x="110777" y="1708075"/>
                  <a:pt x="110924" y="1707486"/>
                  <a:pt x="111366" y="1707074"/>
                </a:cubicBezTo>
                <a:cubicBezTo>
                  <a:pt x="111808" y="1706661"/>
                  <a:pt x="112603" y="1706396"/>
                  <a:pt x="113752" y="1706278"/>
                </a:cubicBezTo>
                <a:cubicBezTo>
                  <a:pt x="114901" y="1706161"/>
                  <a:pt x="116447" y="1706102"/>
                  <a:pt x="118391" y="1706102"/>
                </a:cubicBezTo>
                <a:close/>
                <a:moveTo>
                  <a:pt x="8524317" y="1704953"/>
                </a:moveTo>
                <a:cubicBezTo>
                  <a:pt x="8526850" y="1704953"/>
                  <a:pt x="8529398" y="1705174"/>
                  <a:pt x="8531960" y="1705616"/>
                </a:cubicBezTo>
                <a:cubicBezTo>
                  <a:pt x="8534523" y="1706057"/>
                  <a:pt x="8536939" y="1706647"/>
                  <a:pt x="8539206" y="1707383"/>
                </a:cubicBezTo>
                <a:cubicBezTo>
                  <a:pt x="8541475" y="1708120"/>
                  <a:pt x="8543492" y="1708944"/>
                  <a:pt x="8545260" y="1709857"/>
                </a:cubicBezTo>
                <a:cubicBezTo>
                  <a:pt x="8547027" y="1710770"/>
                  <a:pt x="8548191" y="1711507"/>
                  <a:pt x="8548750" y="1712066"/>
                </a:cubicBezTo>
                <a:lnTo>
                  <a:pt x="8549744" y="1713259"/>
                </a:lnTo>
                <a:lnTo>
                  <a:pt x="8549744" y="1724704"/>
                </a:lnTo>
                <a:lnTo>
                  <a:pt x="8549369" y="1725322"/>
                </a:lnTo>
                <a:cubicBezTo>
                  <a:pt x="8549045" y="1725587"/>
                  <a:pt x="8548677" y="1725719"/>
                  <a:pt x="8548264" y="1725719"/>
                </a:cubicBezTo>
                <a:cubicBezTo>
                  <a:pt x="8547616" y="1725719"/>
                  <a:pt x="8546600" y="1725307"/>
                  <a:pt x="8545215" y="1724482"/>
                </a:cubicBezTo>
                <a:cubicBezTo>
                  <a:pt x="8543831" y="1723657"/>
                  <a:pt x="8542138" y="1722729"/>
                  <a:pt x="8540134" y="1721699"/>
                </a:cubicBezTo>
                <a:cubicBezTo>
                  <a:pt x="8538132" y="1720668"/>
                  <a:pt x="8535760" y="1719725"/>
                  <a:pt x="8533021" y="1718871"/>
                </a:cubicBezTo>
                <a:cubicBezTo>
                  <a:pt x="8530281" y="1718017"/>
                  <a:pt x="8527204" y="1717590"/>
                  <a:pt x="8523786" y="1717590"/>
                </a:cubicBezTo>
                <a:cubicBezTo>
                  <a:pt x="8520605" y="1717590"/>
                  <a:pt x="8517837" y="1718017"/>
                  <a:pt x="8515480" y="1718871"/>
                </a:cubicBezTo>
                <a:cubicBezTo>
                  <a:pt x="8513124" y="1719725"/>
                  <a:pt x="8511180" y="1720859"/>
                  <a:pt x="8509648" y="1722273"/>
                </a:cubicBezTo>
                <a:cubicBezTo>
                  <a:pt x="8508116" y="1723687"/>
                  <a:pt x="8506968" y="1725366"/>
                  <a:pt x="8506201" y="1727310"/>
                </a:cubicBezTo>
                <a:cubicBezTo>
                  <a:pt x="8505436" y="1729254"/>
                  <a:pt x="8505053" y="1731316"/>
                  <a:pt x="8505053" y="1733495"/>
                </a:cubicBezTo>
                <a:cubicBezTo>
                  <a:pt x="8505053" y="1736677"/>
                  <a:pt x="8505789" y="1739416"/>
                  <a:pt x="8507262" y="1741714"/>
                </a:cubicBezTo>
                <a:cubicBezTo>
                  <a:pt x="8508735" y="1744011"/>
                  <a:pt x="8510694" y="1746044"/>
                  <a:pt x="8513138" y="1747811"/>
                </a:cubicBezTo>
                <a:cubicBezTo>
                  <a:pt x="8515583" y="1749578"/>
                  <a:pt x="8518367" y="1751198"/>
                  <a:pt x="8521489" y="1752672"/>
                </a:cubicBezTo>
                <a:cubicBezTo>
                  <a:pt x="8524611" y="1754144"/>
                  <a:pt x="8527793" y="1755631"/>
                  <a:pt x="8531033" y="1757134"/>
                </a:cubicBezTo>
                <a:cubicBezTo>
                  <a:pt x="8534273" y="1758636"/>
                  <a:pt x="8537454" y="1760285"/>
                  <a:pt x="8540576" y="1762082"/>
                </a:cubicBezTo>
                <a:cubicBezTo>
                  <a:pt x="8543699" y="1763879"/>
                  <a:pt x="8546482" y="1766000"/>
                  <a:pt x="8548927" y="1768444"/>
                </a:cubicBezTo>
                <a:lnTo>
                  <a:pt x="8549744" y="1769640"/>
                </a:lnTo>
                <a:lnTo>
                  <a:pt x="8549744" y="1808913"/>
                </a:lnTo>
                <a:lnTo>
                  <a:pt x="8545922" y="1813865"/>
                </a:lnTo>
                <a:cubicBezTo>
                  <a:pt x="8542417" y="1816781"/>
                  <a:pt x="8538294" y="1818976"/>
                  <a:pt x="8533551" y="1820449"/>
                </a:cubicBezTo>
                <a:cubicBezTo>
                  <a:pt x="8528809" y="1821921"/>
                  <a:pt x="8523698" y="1822658"/>
                  <a:pt x="8518219" y="1822658"/>
                </a:cubicBezTo>
                <a:cubicBezTo>
                  <a:pt x="8514391" y="1822658"/>
                  <a:pt x="8510841" y="1822333"/>
                  <a:pt x="8507571" y="1821685"/>
                </a:cubicBezTo>
                <a:cubicBezTo>
                  <a:pt x="8504302" y="1821037"/>
                  <a:pt x="8501385" y="1820243"/>
                  <a:pt x="8498823" y="1819299"/>
                </a:cubicBezTo>
                <a:cubicBezTo>
                  <a:pt x="8496260" y="1818357"/>
                  <a:pt x="8494110" y="1817385"/>
                  <a:pt x="8492372" y="1816384"/>
                </a:cubicBezTo>
                <a:cubicBezTo>
                  <a:pt x="8490634" y="1815382"/>
                  <a:pt x="8489427" y="1814528"/>
                  <a:pt x="8488749" y="1813821"/>
                </a:cubicBezTo>
                <a:cubicBezTo>
                  <a:pt x="8488072" y="1813113"/>
                  <a:pt x="8487571" y="1812215"/>
                  <a:pt x="8487247" y="1811126"/>
                </a:cubicBezTo>
                <a:cubicBezTo>
                  <a:pt x="8486923" y="1810036"/>
                  <a:pt x="8486761" y="1808577"/>
                  <a:pt x="8486761" y="1806751"/>
                </a:cubicBezTo>
                <a:cubicBezTo>
                  <a:pt x="8486761" y="1805456"/>
                  <a:pt x="8486820" y="1804380"/>
                  <a:pt x="8486938" y="1803526"/>
                </a:cubicBezTo>
                <a:cubicBezTo>
                  <a:pt x="8487056" y="1802672"/>
                  <a:pt x="8487232" y="1801980"/>
                  <a:pt x="8487468" y="1801449"/>
                </a:cubicBezTo>
                <a:cubicBezTo>
                  <a:pt x="8487704" y="1800919"/>
                  <a:pt x="8487998" y="1800551"/>
                  <a:pt x="8488351" y="1800345"/>
                </a:cubicBezTo>
                <a:cubicBezTo>
                  <a:pt x="8488705" y="1800139"/>
                  <a:pt x="8489118" y="1800036"/>
                  <a:pt x="8489589" y="1800036"/>
                </a:cubicBezTo>
                <a:cubicBezTo>
                  <a:pt x="8490413" y="1800036"/>
                  <a:pt x="8491577" y="1800536"/>
                  <a:pt x="8493079" y="1801538"/>
                </a:cubicBezTo>
                <a:cubicBezTo>
                  <a:pt x="8494581" y="1802539"/>
                  <a:pt x="8496511" y="1803630"/>
                  <a:pt x="8498867" y="1804807"/>
                </a:cubicBezTo>
                <a:cubicBezTo>
                  <a:pt x="8501224" y="1805986"/>
                  <a:pt x="8504066" y="1807091"/>
                  <a:pt x="8507394" y="1808121"/>
                </a:cubicBezTo>
                <a:cubicBezTo>
                  <a:pt x="8510723" y="1809152"/>
                  <a:pt x="8514567" y="1809667"/>
                  <a:pt x="8518926" y="1809667"/>
                </a:cubicBezTo>
                <a:cubicBezTo>
                  <a:pt x="8522225" y="1809667"/>
                  <a:pt x="8525245" y="1809225"/>
                  <a:pt x="8527984" y="1808343"/>
                </a:cubicBezTo>
                <a:cubicBezTo>
                  <a:pt x="8530723" y="1807458"/>
                  <a:pt x="8533080" y="1806206"/>
                  <a:pt x="8535053" y="1804587"/>
                </a:cubicBezTo>
                <a:cubicBezTo>
                  <a:pt x="8537027" y="1802966"/>
                  <a:pt x="8538544" y="1800978"/>
                  <a:pt x="8539604" y="1798621"/>
                </a:cubicBezTo>
                <a:cubicBezTo>
                  <a:pt x="8540664" y="1796265"/>
                  <a:pt x="8541195" y="1793585"/>
                  <a:pt x="8541195" y="1790581"/>
                </a:cubicBezTo>
                <a:cubicBezTo>
                  <a:pt x="8541195" y="1787340"/>
                  <a:pt x="8540459" y="1784571"/>
                  <a:pt x="8538986" y="1782274"/>
                </a:cubicBezTo>
                <a:cubicBezTo>
                  <a:pt x="8537513" y="1779977"/>
                  <a:pt x="8535569" y="1777959"/>
                  <a:pt x="8533153" y="1776221"/>
                </a:cubicBezTo>
                <a:cubicBezTo>
                  <a:pt x="8530738" y="1774483"/>
                  <a:pt x="8527984" y="1772892"/>
                  <a:pt x="8524891" y="1771449"/>
                </a:cubicBezTo>
                <a:cubicBezTo>
                  <a:pt x="8521798" y="1770006"/>
                  <a:pt x="8518632" y="1768532"/>
                  <a:pt x="8515392" y="1767031"/>
                </a:cubicBezTo>
                <a:cubicBezTo>
                  <a:pt x="8512152" y="1765528"/>
                  <a:pt x="8509000" y="1763865"/>
                  <a:pt x="8505936" y="1762038"/>
                </a:cubicBezTo>
                <a:cubicBezTo>
                  <a:pt x="8502873" y="1760212"/>
                  <a:pt x="8500134" y="1758061"/>
                  <a:pt x="8497718" y="1755587"/>
                </a:cubicBezTo>
                <a:cubicBezTo>
                  <a:pt x="8495303" y="1753113"/>
                  <a:pt x="8493344" y="1750212"/>
                  <a:pt x="8491842" y="1746883"/>
                </a:cubicBezTo>
                <a:cubicBezTo>
                  <a:pt x="8490340" y="1743555"/>
                  <a:pt x="8489589" y="1739563"/>
                  <a:pt x="8489589" y="1734909"/>
                </a:cubicBezTo>
                <a:cubicBezTo>
                  <a:pt x="8489589" y="1730137"/>
                  <a:pt x="8490458" y="1725881"/>
                  <a:pt x="8492195" y="1722140"/>
                </a:cubicBezTo>
                <a:cubicBezTo>
                  <a:pt x="8493934" y="1718399"/>
                  <a:pt x="8496349" y="1715262"/>
                  <a:pt x="8499441" y="1712729"/>
                </a:cubicBezTo>
                <a:cubicBezTo>
                  <a:pt x="8502534" y="1710196"/>
                  <a:pt x="8506217" y="1708267"/>
                  <a:pt x="8510487" y="1706941"/>
                </a:cubicBezTo>
                <a:cubicBezTo>
                  <a:pt x="8514759" y="1705616"/>
                  <a:pt x="8519368" y="1704953"/>
                  <a:pt x="8524317" y="1704953"/>
                </a:cubicBezTo>
                <a:close/>
                <a:moveTo>
                  <a:pt x="8048067" y="1704953"/>
                </a:moveTo>
                <a:cubicBezTo>
                  <a:pt x="8050600" y="1704953"/>
                  <a:pt x="8053148" y="1705174"/>
                  <a:pt x="8055710" y="1705616"/>
                </a:cubicBezTo>
                <a:cubicBezTo>
                  <a:pt x="8058273" y="1706057"/>
                  <a:pt x="8060689" y="1706647"/>
                  <a:pt x="8062956" y="1707383"/>
                </a:cubicBezTo>
                <a:cubicBezTo>
                  <a:pt x="8065225" y="1708120"/>
                  <a:pt x="8067242" y="1708944"/>
                  <a:pt x="8069010" y="1709857"/>
                </a:cubicBezTo>
                <a:cubicBezTo>
                  <a:pt x="8070777" y="1710770"/>
                  <a:pt x="8071941" y="1711507"/>
                  <a:pt x="8072500" y="1712066"/>
                </a:cubicBezTo>
                <a:cubicBezTo>
                  <a:pt x="8073060" y="1712626"/>
                  <a:pt x="8073428" y="1713068"/>
                  <a:pt x="8073605" y="1713392"/>
                </a:cubicBezTo>
                <a:cubicBezTo>
                  <a:pt x="8073781" y="1713716"/>
                  <a:pt x="8073929" y="1714128"/>
                  <a:pt x="8074046" y="1714629"/>
                </a:cubicBezTo>
                <a:cubicBezTo>
                  <a:pt x="8074164" y="1715130"/>
                  <a:pt x="8074253" y="1715734"/>
                  <a:pt x="8074312" y="1716440"/>
                </a:cubicBezTo>
                <a:cubicBezTo>
                  <a:pt x="8074371" y="1717148"/>
                  <a:pt x="8074400" y="1718061"/>
                  <a:pt x="8074400" y="1719180"/>
                </a:cubicBezTo>
                <a:cubicBezTo>
                  <a:pt x="8074400" y="1720240"/>
                  <a:pt x="8074356" y="1721183"/>
                  <a:pt x="8074267" y="1722008"/>
                </a:cubicBezTo>
                <a:cubicBezTo>
                  <a:pt x="8074179" y="1722833"/>
                  <a:pt x="8074046" y="1723525"/>
                  <a:pt x="8073870" y="1724085"/>
                </a:cubicBezTo>
                <a:cubicBezTo>
                  <a:pt x="8073693" y="1724645"/>
                  <a:pt x="8073443" y="1725056"/>
                  <a:pt x="8073119" y="1725322"/>
                </a:cubicBezTo>
                <a:cubicBezTo>
                  <a:pt x="8072795" y="1725587"/>
                  <a:pt x="8072427" y="1725719"/>
                  <a:pt x="8072014" y="1725719"/>
                </a:cubicBezTo>
                <a:cubicBezTo>
                  <a:pt x="8071366" y="1725719"/>
                  <a:pt x="8070350" y="1725307"/>
                  <a:pt x="8068965" y="1724482"/>
                </a:cubicBezTo>
                <a:cubicBezTo>
                  <a:pt x="8067581" y="1723657"/>
                  <a:pt x="8065888" y="1722729"/>
                  <a:pt x="8063884" y="1721699"/>
                </a:cubicBezTo>
                <a:cubicBezTo>
                  <a:pt x="8061882" y="1720668"/>
                  <a:pt x="8059510" y="1719725"/>
                  <a:pt x="8056771" y="1718871"/>
                </a:cubicBezTo>
                <a:cubicBezTo>
                  <a:pt x="8054031" y="1718017"/>
                  <a:pt x="8050954" y="1717590"/>
                  <a:pt x="8047536" y="1717590"/>
                </a:cubicBezTo>
                <a:cubicBezTo>
                  <a:pt x="8044355" y="1717590"/>
                  <a:pt x="8041587" y="1718017"/>
                  <a:pt x="8039230" y="1718871"/>
                </a:cubicBezTo>
                <a:cubicBezTo>
                  <a:pt x="8036874" y="1719725"/>
                  <a:pt x="8034930" y="1720859"/>
                  <a:pt x="8033398" y="1722273"/>
                </a:cubicBezTo>
                <a:cubicBezTo>
                  <a:pt x="8031866" y="1723687"/>
                  <a:pt x="8030718" y="1725366"/>
                  <a:pt x="8029951" y="1727310"/>
                </a:cubicBezTo>
                <a:cubicBezTo>
                  <a:pt x="8029186" y="1729254"/>
                  <a:pt x="8028803" y="1731316"/>
                  <a:pt x="8028803" y="1733495"/>
                </a:cubicBezTo>
                <a:cubicBezTo>
                  <a:pt x="8028803" y="1736677"/>
                  <a:pt x="8029539" y="1739416"/>
                  <a:pt x="8031012" y="1741714"/>
                </a:cubicBezTo>
                <a:cubicBezTo>
                  <a:pt x="8032485" y="1744011"/>
                  <a:pt x="8034444" y="1746044"/>
                  <a:pt x="8036888" y="1747811"/>
                </a:cubicBezTo>
                <a:cubicBezTo>
                  <a:pt x="8039333" y="1749578"/>
                  <a:pt x="8042117" y="1751198"/>
                  <a:pt x="8045239" y="1752672"/>
                </a:cubicBezTo>
                <a:cubicBezTo>
                  <a:pt x="8048361" y="1754144"/>
                  <a:pt x="8051543" y="1755631"/>
                  <a:pt x="8054783" y="1757134"/>
                </a:cubicBezTo>
                <a:cubicBezTo>
                  <a:pt x="8058023" y="1758636"/>
                  <a:pt x="8061204" y="1760285"/>
                  <a:pt x="8064326" y="1762082"/>
                </a:cubicBezTo>
                <a:cubicBezTo>
                  <a:pt x="8067449" y="1763879"/>
                  <a:pt x="8070232" y="1766000"/>
                  <a:pt x="8072677" y="1768444"/>
                </a:cubicBezTo>
                <a:cubicBezTo>
                  <a:pt x="8075122" y="1770889"/>
                  <a:pt x="8077095" y="1773776"/>
                  <a:pt x="8078597" y="1777104"/>
                </a:cubicBezTo>
                <a:cubicBezTo>
                  <a:pt x="8080100" y="1780433"/>
                  <a:pt x="8080851" y="1784365"/>
                  <a:pt x="8080851" y="1788901"/>
                </a:cubicBezTo>
                <a:cubicBezTo>
                  <a:pt x="8080851" y="1794262"/>
                  <a:pt x="8079864" y="1799034"/>
                  <a:pt x="8077890" y="1803217"/>
                </a:cubicBezTo>
                <a:cubicBezTo>
                  <a:pt x="8075917" y="1807400"/>
                  <a:pt x="8073178" y="1810949"/>
                  <a:pt x="8069672" y="1813865"/>
                </a:cubicBezTo>
                <a:cubicBezTo>
                  <a:pt x="8066167" y="1816781"/>
                  <a:pt x="8062044" y="1818976"/>
                  <a:pt x="8057301" y="1820449"/>
                </a:cubicBezTo>
                <a:cubicBezTo>
                  <a:pt x="8052559" y="1821921"/>
                  <a:pt x="8047448" y="1822658"/>
                  <a:pt x="8041969" y="1822658"/>
                </a:cubicBezTo>
                <a:cubicBezTo>
                  <a:pt x="8038141" y="1822658"/>
                  <a:pt x="8034591" y="1822333"/>
                  <a:pt x="8031321" y="1821685"/>
                </a:cubicBezTo>
                <a:cubicBezTo>
                  <a:pt x="8028052" y="1821037"/>
                  <a:pt x="8025135" y="1820243"/>
                  <a:pt x="8022573" y="1819299"/>
                </a:cubicBezTo>
                <a:cubicBezTo>
                  <a:pt x="8020010" y="1818357"/>
                  <a:pt x="8017860" y="1817385"/>
                  <a:pt x="8016122" y="1816384"/>
                </a:cubicBezTo>
                <a:cubicBezTo>
                  <a:pt x="8014384" y="1815382"/>
                  <a:pt x="8013177" y="1814528"/>
                  <a:pt x="8012499" y="1813821"/>
                </a:cubicBezTo>
                <a:cubicBezTo>
                  <a:pt x="8011822" y="1813113"/>
                  <a:pt x="8011321" y="1812215"/>
                  <a:pt x="8010997" y="1811126"/>
                </a:cubicBezTo>
                <a:cubicBezTo>
                  <a:pt x="8010673" y="1810036"/>
                  <a:pt x="8010511" y="1808577"/>
                  <a:pt x="8010511" y="1806751"/>
                </a:cubicBezTo>
                <a:cubicBezTo>
                  <a:pt x="8010511" y="1805456"/>
                  <a:pt x="8010570" y="1804380"/>
                  <a:pt x="8010688" y="1803526"/>
                </a:cubicBezTo>
                <a:cubicBezTo>
                  <a:pt x="8010806" y="1802672"/>
                  <a:pt x="8010982" y="1801980"/>
                  <a:pt x="8011218" y="1801449"/>
                </a:cubicBezTo>
                <a:cubicBezTo>
                  <a:pt x="8011454" y="1800919"/>
                  <a:pt x="8011748" y="1800551"/>
                  <a:pt x="8012101" y="1800345"/>
                </a:cubicBezTo>
                <a:cubicBezTo>
                  <a:pt x="8012455" y="1800139"/>
                  <a:pt x="8012868" y="1800036"/>
                  <a:pt x="8013339" y="1800036"/>
                </a:cubicBezTo>
                <a:cubicBezTo>
                  <a:pt x="8014163" y="1800036"/>
                  <a:pt x="8015327" y="1800536"/>
                  <a:pt x="8016829" y="1801538"/>
                </a:cubicBezTo>
                <a:cubicBezTo>
                  <a:pt x="8018331" y="1802539"/>
                  <a:pt x="8020261" y="1803630"/>
                  <a:pt x="8022617" y="1804807"/>
                </a:cubicBezTo>
                <a:cubicBezTo>
                  <a:pt x="8024974" y="1805986"/>
                  <a:pt x="8027816" y="1807091"/>
                  <a:pt x="8031144" y="1808121"/>
                </a:cubicBezTo>
                <a:cubicBezTo>
                  <a:pt x="8034473" y="1809152"/>
                  <a:pt x="8038317" y="1809667"/>
                  <a:pt x="8042676" y="1809667"/>
                </a:cubicBezTo>
                <a:cubicBezTo>
                  <a:pt x="8045975" y="1809667"/>
                  <a:pt x="8048995" y="1809225"/>
                  <a:pt x="8051734" y="1808343"/>
                </a:cubicBezTo>
                <a:cubicBezTo>
                  <a:pt x="8054473" y="1807458"/>
                  <a:pt x="8056830" y="1806206"/>
                  <a:pt x="8058803" y="1804587"/>
                </a:cubicBezTo>
                <a:cubicBezTo>
                  <a:pt x="8060777" y="1802966"/>
                  <a:pt x="8062294" y="1800978"/>
                  <a:pt x="8063354" y="1798621"/>
                </a:cubicBezTo>
                <a:cubicBezTo>
                  <a:pt x="8064414" y="1796265"/>
                  <a:pt x="8064945" y="1793585"/>
                  <a:pt x="8064945" y="1790581"/>
                </a:cubicBezTo>
                <a:cubicBezTo>
                  <a:pt x="8064945" y="1787340"/>
                  <a:pt x="8064209" y="1784571"/>
                  <a:pt x="8062736" y="1782274"/>
                </a:cubicBezTo>
                <a:cubicBezTo>
                  <a:pt x="8061263" y="1779977"/>
                  <a:pt x="8059319" y="1777959"/>
                  <a:pt x="8056903" y="1776221"/>
                </a:cubicBezTo>
                <a:cubicBezTo>
                  <a:pt x="8054488" y="1774483"/>
                  <a:pt x="8051734" y="1772892"/>
                  <a:pt x="8048641" y="1771449"/>
                </a:cubicBezTo>
                <a:cubicBezTo>
                  <a:pt x="8045548" y="1770006"/>
                  <a:pt x="8042382" y="1768532"/>
                  <a:pt x="8039142" y="1767031"/>
                </a:cubicBezTo>
                <a:cubicBezTo>
                  <a:pt x="8035902" y="1765528"/>
                  <a:pt x="8032750" y="1763865"/>
                  <a:pt x="8029686" y="1762038"/>
                </a:cubicBezTo>
                <a:cubicBezTo>
                  <a:pt x="8026623" y="1760212"/>
                  <a:pt x="8023884" y="1758061"/>
                  <a:pt x="8021468" y="1755587"/>
                </a:cubicBezTo>
                <a:cubicBezTo>
                  <a:pt x="8019053" y="1753113"/>
                  <a:pt x="8017094" y="1750212"/>
                  <a:pt x="8015592" y="1746883"/>
                </a:cubicBezTo>
                <a:cubicBezTo>
                  <a:pt x="8014090" y="1743555"/>
                  <a:pt x="8013339" y="1739563"/>
                  <a:pt x="8013339" y="1734909"/>
                </a:cubicBezTo>
                <a:cubicBezTo>
                  <a:pt x="8013339" y="1730137"/>
                  <a:pt x="8014208" y="1725881"/>
                  <a:pt x="8015945" y="1722140"/>
                </a:cubicBezTo>
                <a:cubicBezTo>
                  <a:pt x="8017684" y="1718399"/>
                  <a:pt x="8020099" y="1715262"/>
                  <a:pt x="8023191" y="1712729"/>
                </a:cubicBezTo>
                <a:cubicBezTo>
                  <a:pt x="8026284" y="1710196"/>
                  <a:pt x="8029967" y="1708267"/>
                  <a:pt x="8034237" y="1706941"/>
                </a:cubicBezTo>
                <a:cubicBezTo>
                  <a:pt x="8038509" y="1705616"/>
                  <a:pt x="8043118" y="1704953"/>
                  <a:pt x="8048067" y="1704953"/>
                </a:cubicBezTo>
                <a:close/>
                <a:moveTo>
                  <a:pt x="7581342" y="1704953"/>
                </a:moveTo>
                <a:cubicBezTo>
                  <a:pt x="7583875" y="1704953"/>
                  <a:pt x="7586423" y="1705174"/>
                  <a:pt x="7588986" y="1705616"/>
                </a:cubicBezTo>
                <a:cubicBezTo>
                  <a:pt x="7591548" y="1706057"/>
                  <a:pt x="7593964" y="1706647"/>
                  <a:pt x="7596232" y="1707383"/>
                </a:cubicBezTo>
                <a:cubicBezTo>
                  <a:pt x="7598500" y="1708120"/>
                  <a:pt x="7600517" y="1708944"/>
                  <a:pt x="7602285" y="1709857"/>
                </a:cubicBezTo>
                <a:cubicBezTo>
                  <a:pt x="7604052" y="1710770"/>
                  <a:pt x="7605216" y="1711507"/>
                  <a:pt x="7605775" y="1712066"/>
                </a:cubicBezTo>
                <a:cubicBezTo>
                  <a:pt x="7606335" y="1712626"/>
                  <a:pt x="7606703" y="1713068"/>
                  <a:pt x="7606880" y="1713392"/>
                </a:cubicBezTo>
                <a:cubicBezTo>
                  <a:pt x="7607057" y="1713716"/>
                  <a:pt x="7607204" y="1714128"/>
                  <a:pt x="7607322" y="1714629"/>
                </a:cubicBezTo>
                <a:cubicBezTo>
                  <a:pt x="7607440" y="1715130"/>
                  <a:pt x="7607528" y="1715734"/>
                  <a:pt x="7607587" y="1716440"/>
                </a:cubicBezTo>
                <a:cubicBezTo>
                  <a:pt x="7607646" y="1717148"/>
                  <a:pt x="7607675" y="1718061"/>
                  <a:pt x="7607675" y="1719180"/>
                </a:cubicBezTo>
                <a:cubicBezTo>
                  <a:pt x="7607675" y="1720240"/>
                  <a:pt x="7607631" y="1721183"/>
                  <a:pt x="7607543" y="1722008"/>
                </a:cubicBezTo>
                <a:cubicBezTo>
                  <a:pt x="7607454" y="1722833"/>
                  <a:pt x="7607322" y="1723525"/>
                  <a:pt x="7607145" y="1724085"/>
                </a:cubicBezTo>
                <a:cubicBezTo>
                  <a:pt x="7606968" y="1724645"/>
                  <a:pt x="7606718" y="1725056"/>
                  <a:pt x="7606394" y="1725322"/>
                </a:cubicBezTo>
                <a:cubicBezTo>
                  <a:pt x="7606070" y="1725587"/>
                  <a:pt x="7605702" y="1725719"/>
                  <a:pt x="7605289" y="1725719"/>
                </a:cubicBezTo>
                <a:cubicBezTo>
                  <a:pt x="7604642" y="1725719"/>
                  <a:pt x="7603625" y="1725307"/>
                  <a:pt x="7602241" y="1724482"/>
                </a:cubicBezTo>
                <a:cubicBezTo>
                  <a:pt x="7600856" y="1723657"/>
                  <a:pt x="7599163" y="1722729"/>
                  <a:pt x="7597160" y="1721699"/>
                </a:cubicBezTo>
                <a:cubicBezTo>
                  <a:pt x="7595157" y="1720668"/>
                  <a:pt x="7592785" y="1719725"/>
                  <a:pt x="7590046" y="1718871"/>
                </a:cubicBezTo>
                <a:cubicBezTo>
                  <a:pt x="7587307" y="1718017"/>
                  <a:pt x="7584229" y="1717590"/>
                  <a:pt x="7580812" y="1717590"/>
                </a:cubicBezTo>
                <a:cubicBezTo>
                  <a:pt x="7577630" y="1717590"/>
                  <a:pt x="7574862" y="1718017"/>
                  <a:pt x="7572505" y="1718871"/>
                </a:cubicBezTo>
                <a:cubicBezTo>
                  <a:pt x="7570149" y="1719725"/>
                  <a:pt x="7568205" y="1720859"/>
                  <a:pt x="7566673" y="1722273"/>
                </a:cubicBezTo>
                <a:cubicBezTo>
                  <a:pt x="7565142" y="1723687"/>
                  <a:pt x="7563993" y="1725366"/>
                  <a:pt x="7563227" y="1727310"/>
                </a:cubicBezTo>
                <a:cubicBezTo>
                  <a:pt x="7562461" y="1729254"/>
                  <a:pt x="7562078" y="1731316"/>
                  <a:pt x="7562078" y="1733495"/>
                </a:cubicBezTo>
                <a:cubicBezTo>
                  <a:pt x="7562078" y="1736677"/>
                  <a:pt x="7562815" y="1739416"/>
                  <a:pt x="7564287" y="1741714"/>
                </a:cubicBezTo>
                <a:cubicBezTo>
                  <a:pt x="7565760" y="1744011"/>
                  <a:pt x="7567719" y="1746044"/>
                  <a:pt x="7570164" y="1747811"/>
                </a:cubicBezTo>
                <a:cubicBezTo>
                  <a:pt x="7572609" y="1749578"/>
                  <a:pt x="7575392" y="1751198"/>
                  <a:pt x="7578514" y="1752672"/>
                </a:cubicBezTo>
                <a:cubicBezTo>
                  <a:pt x="7581637" y="1754144"/>
                  <a:pt x="7584818" y="1755631"/>
                  <a:pt x="7588058" y="1757134"/>
                </a:cubicBezTo>
                <a:cubicBezTo>
                  <a:pt x="7591298" y="1758636"/>
                  <a:pt x="7594479" y="1760285"/>
                  <a:pt x="7597601" y="1762082"/>
                </a:cubicBezTo>
                <a:cubicBezTo>
                  <a:pt x="7600724" y="1763879"/>
                  <a:pt x="7603507" y="1766000"/>
                  <a:pt x="7605952" y="1768444"/>
                </a:cubicBezTo>
                <a:cubicBezTo>
                  <a:pt x="7608397" y="1770889"/>
                  <a:pt x="7610370" y="1773776"/>
                  <a:pt x="7611873" y="1777104"/>
                </a:cubicBezTo>
                <a:cubicBezTo>
                  <a:pt x="7613375" y="1780433"/>
                  <a:pt x="7614126" y="1784365"/>
                  <a:pt x="7614126" y="1788901"/>
                </a:cubicBezTo>
                <a:cubicBezTo>
                  <a:pt x="7614126" y="1794262"/>
                  <a:pt x="7613139" y="1799034"/>
                  <a:pt x="7611166" y="1803217"/>
                </a:cubicBezTo>
                <a:cubicBezTo>
                  <a:pt x="7609193" y="1807400"/>
                  <a:pt x="7606453" y="1810949"/>
                  <a:pt x="7602948" y="1813865"/>
                </a:cubicBezTo>
                <a:cubicBezTo>
                  <a:pt x="7599443" y="1816781"/>
                  <a:pt x="7595319" y="1818976"/>
                  <a:pt x="7590576" y="1820449"/>
                </a:cubicBezTo>
                <a:cubicBezTo>
                  <a:pt x="7585834" y="1821921"/>
                  <a:pt x="7580723" y="1822658"/>
                  <a:pt x="7575245" y="1822658"/>
                </a:cubicBezTo>
                <a:cubicBezTo>
                  <a:pt x="7571416" y="1822658"/>
                  <a:pt x="7567866" y="1822333"/>
                  <a:pt x="7564596" y="1821685"/>
                </a:cubicBezTo>
                <a:cubicBezTo>
                  <a:pt x="7561327" y="1821037"/>
                  <a:pt x="7558411" y="1820243"/>
                  <a:pt x="7555848" y="1819299"/>
                </a:cubicBezTo>
                <a:cubicBezTo>
                  <a:pt x="7553285" y="1818357"/>
                  <a:pt x="7551136" y="1817385"/>
                  <a:pt x="7549397" y="1816384"/>
                </a:cubicBezTo>
                <a:cubicBezTo>
                  <a:pt x="7547660" y="1815382"/>
                  <a:pt x="7546452" y="1814528"/>
                  <a:pt x="7545774" y="1813821"/>
                </a:cubicBezTo>
                <a:cubicBezTo>
                  <a:pt x="7545097" y="1813113"/>
                  <a:pt x="7544596" y="1812215"/>
                  <a:pt x="7544272" y="1811126"/>
                </a:cubicBezTo>
                <a:cubicBezTo>
                  <a:pt x="7543948" y="1810036"/>
                  <a:pt x="7543786" y="1808577"/>
                  <a:pt x="7543786" y="1806751"/>
                </a:cubicBezTo>
                <a:cubicBezTo>
                  <a:pt x="7543786" y="1805456"/>
                  <a:pt x="7543845" y="1804380"/>
                  <a:pt x="7543963" y="1803526"/>
                </a:cubicBezTo>
                <a:cubicBezTo>
                  <a:pt x="7544081" y="1802672"/>
                  <a:pt x="7544258" y="1801980"/>
                  <a:pt x="7544493" y="1801449"/>
                </a:cubicBezTo>
                <a:cubicBezTo>
                  <a:pt x="7544729" y="1800919"/>
                  <a:pt x="7545023" y="1800551"/>
                  <a:pt x="7545377" y="1800345"/>
                </a:cubicBezTo>
                <a:cubicBezTo>
                  <a:pt x="7545730" y="1800139"/>
                  <a:pt x="7546143" y="1800036"/>
                  <a:pt x="7546614" y="1800036"/>
                </a:cubicBezTo>
                <a:cubicBezTo>
                  <a:pt x="7547439" y="1800036"/>
                  <a:pt x="7548602" y="1800536"/>
                  <a:pt x="7550104" y="1801538"/>
                </a:cubicBezTo>
                <a:cubicBezTo>
                  <a:pt x="7551607" y="1802539"/>
                  <a:pt x="7553536" y="1803630"/>
                  <a:pt x="7555892" y="1804807"/>
                </a:cubicBezTo>
                <a:cubicBezTo>
                  <a:pt x="7558249" y="1805986"/>
                  <a:pt x="7561091" y="1807091"/>
                  <a:pt x="7564420" y="1808121"/>
                </a:cubicBezTo>
                <a:cubicBezTo>
                  <a:pt x="7567749" y="1809152"/>
                  <a:pt x="7571592" y="1809667"/>
                  <a:pt x="7575952" y="1809667"/>
                </a:cubicBezTo>
                <a:cubicBezTo>
                  <a:pt x="7579251" y="1809667"/>
                  <a:pt x="7582270" y="1809225"/>
                  <a:pt x="7585009" y="1808343"/>
                </a:cubicBezTo>
                <a:cubicBezTo>
                  <a:pt x="7587748" y="1807458"/>
                  <a:pt x="7590105" y="1806206"/>
                  <a:pt x="7592078" y="1804587"/>
                </a:cubicBezTo>
                <a:cubicBezTo>
                  <a:pt x="7594052" y="1802966"/>
                  <a:pt x="7595569" y="1800978"/>
                  <a:pt x="7596629" y="1798621"/>
                </a:cubicBezTo>
                <a:cubicBezTo>
                  <a:pt x="7597690" y="1796265"/>
                  <a:pt x="7598220" y="1793585"/>
                  <a:pt x="7598220" y="1790581"/>
                </a:cubicBezTo>
                <a:cubicBezTo>
                  <a:pt x="7598220" y="1787340"/>
                  <a:pt x="7597484" y="1784571"/>
                  <a:pt x="7596011" y="1782274"/>
                </a:cubicBezTo>
                <a:cubicBezTo>
                  <a:pt x="7594538" y="1779977"/>
                  <a:pt x="7592594" y="1777959"/>
                  <a:pt x="7590179" y="1776221"/>
                </a:cubicBezTo>
                <a:cubicBezTo>
                  <a:pt x="7587764" y="1774483"/>
                  <a:pt x="7585009" y="1772892"/>
                  <a:pt x="7581916" y="1771449"/>
                </a:cubicBezTo>
                <a:cubicBezTo>
                  <a:pt x="7578823" y="1770006"/>
                  <a:pt x="7575657" y="1768532"/>
                  <a:pt x="7572417" y="1767031"/>
                </a:cubicBezTo>
                <a:cubicBezTo>
                  <a:pt x="7569177" y="1765528"/>
                  <a:pt x="7566025" y="1763865"/>
                  <a:pt x="7562962" y="1762038"/>
                </a:cubicBezTo>
                <a:cubicBezTo>
                  <a:pt x="7559898" y="1760212"/>
                  <a:pt x="7557159" y="1758061"/>
                  <a:pt x="7554744" y="1755587"/>
                </a:cubicBezTo>
                <a:cubicBezTo>
                  <a:pt x="7552329" y="1753113"/>
                  <a:pt x="7550369" y="1750212"/>
                  <a:pt x="7548867" y="1746883"/>
                </a:cubicBezTo>
                <a:cubicBezTo>
                  <a:pt x="7547365" y="1743555"/>
                  <a:pt x="7546614" y="1739563"/>
                  <a:pt x="7546614" y="1734909"/>
                </a:cubicBezTo>
                <a:cubicBezTo>
                  <a:pt x="7546614" y="1730137"/>
                  <a:pt x="7547483" y="1725881"/>
                  <a:pt x="7549221" y="1722140"/>
                </a:cubicBezTo>
                <a:cubicBezTo>
                  <a:pt x="7550959" y="1718399"/>
                  <a:pt x="7553374" y="1715262"/>
                  <a:pt x="7556467" y="1712729"/>
                </a:cubicBezTo>
                <a:cubicBezTo>
                  <a:pt x="7559560" y="1710196"/>
                  <a:pt x="7563242" y="1708267"/>
                  <a:pt x="7567513" y="1706941"/>
                </a:cubicBezTo>
                <a:cubicBezTo>
                  <a:pt x="7571784" y="1705616"/>
                  <a:pt x="7576393" y="1704953"/>
                  <a:pt x="7581342" y="1704953"/>
                </a:cubicBezTo>
                <a:close/>
                <a:moveTo>
                  <a:pt x="7105092" y="1704953"/>
                </a:moveTo>
                <a:cubicBezTo>
                  <a:pt x="7107625" y="1704953"/>
                  <a:pt x="7110173" y="1705174"/>
                  <a:pt x="7112736" y="1705616"/>
                </a:cubicBezTo>
                <a:cubicBezTo>
                  <a:pt x="7115298" y="1706057"/>
                  <a:pt x="7117714" y="1706647"/>
                  <a:pt x="7119982" y="1707383"/>
                </a:cubicBezTo>
                <a:cubicBezTo>
                  <a:pt x="7122250" y="1708120"/>
                  <a:pt x="7124267" y="1708944"/>
                  <a:pt x="7126035" y="1709857"/>
                </a:cubicBezTo>
                <a:cubicBezTo>
                  <a:pt x="7127802" y="1710770"/>
                  <a:pt x="7128966" y="1711507"/>
                  <a:pt x="7129525" y="1712066"/>
                </a:cubicBezTo>
                <a:cubicBezTo>
                  <a:pt x="7130085" y="1712626"/>
                  <a:pt x="7130453" y="1713068"/>
                  <a:pt x="7130630" y="1713392"/>
                </a:cubicBezTo>
                <a:cubicBezTo>
                  <a:pt x="7130807" y="1713716"/>
                  <a:pt x="7130954" y="1714128"/>
                  <a:pt x="7131072" y="1714629"/>
                </a:cubicBezTo>
                <a:cubicBezTo>
                  <a:pt x="7131190" y="1715130"/>
                  <a:pt x="7131278" y="1715734"/>
                  <a:pt x="7131337" y="1716440"/>
                </a:cubicBezTo>
                <a:cubicBezTo>
                  <a:pt x="7131396" y="1717148"/>
                  <a:pt x="7131425" y="1718061"/>
                  <a:pt x="7131425" y="1719180"/>
                </a:cubicBezTo>
                <a:cubicBezTo>
                  <a:pt x="7131425" y="1720240"/>
                  <a:pt x="7131381" y="1721183"/>
                  <a:pt x="7131293" y="1722008"/>
                </a:cubicBezTo>
                <a:cubicBezTo>
                  <a:pt x="7131204" y="1722833"/>
                  <a:pt x="7131072" y="1723525"/>
                  <a:pt x="7130895" y="1724085"/>
                </a:cubicBezTo>
                <a:cubicBezTo>
                  <a:pt x="7130718" y="1724645"/>
                  <a:pt x="7130468" y="1725056"/>
                  <a:pt x="7130144" y="1725322"/>
                </a:cubicBezTo>
                <a:cubicBezTo>
                  <a:pt x="7129820" y="1725587"/>
                  <a:pt x="7129452" y="1725719"/>
                  <a:pt x="7129039" y="1725719"/>
                </a:cubicBezTo>
                <a:cubicBezTo>
                  <a:pt x="7128392" y="1725719"/>
                  <a:pt x="7127375" y="1725307"/>
                  <a:pt x="7125991" y="1724482"/>
                </a:cubicBezTo>
                <a:cubicBezTo>
                  <a:pt x="7124606" y="1723657"/>
                  <a:pt x="7122913" y="1722729"/>
                  <a:pt x="7120910" y="1721699"/>
                </a:cubicBezTo>
                <a:cubicBezTo>
                  <a:pt x="7118907" y="1720668"/>
                  <a:pt x="7116535" y="1719725"/>
                  <a:pt x="7113796" y="1718871"/>
                </a:cubicBezTo>
                <a:cubicBezTo>
                  <a:pt x="7111057" y="1718017"/>
                  <a:pt x="7107979" y="1717590"/>
                  <a:pt x="7104562" y="1717590"/>
                </a:cubicBezTo>
                <a:cubicBezTo>
                  <a:pt x="7101380" y="1717590"/>
                  <a:pt x="7098612" y="1718017"/>
                  <a:pt x="7096255" y="1718871"/>
                </a:cubicBezTo>
                <a:cubicBezTo>
                  <a:pt x="7093899" y="1719725"/>
                  <a:pt x="7091955" y="1720859"/>
                  <a:pt x="7090423" y="1722273"/>
                </a:cubicBezTo>
                <a:cubicBezTo>
                  <a:pt x="7088892" y="1723687"/>
                  <a:pt x="7087743" y="1725366"/>
                  <a:pt x="7086977" y="1727310"/>
                </a:cubicBezTo>
                <a:cubicBezTo>
                  <a:pt x="7086211" y="1729254"/>
                  <a:pt x="7085828" y="1731316"/>
                  <a:pt x="7085828" y="1733495"/>
                </a:cubicBezTo>
                <a:cubicBezTo>
                  <a:pt x="7085828" y="1736677"/>
                  <a:pt x="7086565" y="1739416"/>
                  <a:pt x="7088037" y="1741714"/>
                </a:cubicBezTo>
                <a:cubicBezTo>
                  <a:pt x="7089510" y="1744011"/>
                  <a:pt x="7091469" y="1746044"/>
                  <a:pt x="7093914" y="1747811"/>
                </a:cubicBezTo>
                <a:cubicBezTo>
                  <a:pt x="7096359" y="1749578"/>
                  <a:pt x="7099142" y="1751198"/>
                  <a:pt x="7102264" y="1752672"/>
                </a:cubicBezTo>
                <a:cubicBezTo>
                  <a:pt x="7105387" y="1754144"/>
                  <a:pt x="7108568" y="1755631"/>
                  <a:pt x="7111808" y="1757134"/>
                </a:cubicBezTo>
                <a:cubicBezTo>
                  <a:pt x="7115048" y="1758636"/>
                  <a:pt x="7118229" y="1760285"/>
                  <a:pt x="7121351" y="1762082"/>
                </a:cubicBezTo>
                <a:cubicBezTo>
                  <a:pt x="7124474" y="1763879"/>
                  <a:pt x="7127257" y="1766000"/>
                  <a:pt x="7129702" y="1768444"/>
                </a:cubicBezTo>
                <a:cubicBezTo>
                  <a:pt x="7132147" y="1770889"/>
                  <a:pt x="7134120" y="1773776"/>
                  <a:pt x="7135623" y="1777104"/>
                </a:cubicBezTo>
                <a:cubicBezTo>
                  <a:pt x="7137125" y="1780433"/>
                  <a:pt x="7137876" y="1784365"/>
                  <a:pt x="7137876" y="1788901"/>
                </a:cubicBezTo>
                <a:cubicBezTo>
                  <a:pt x="7137876" y="1794262"/>
                  <a:pt x="7136889" y="1799034"/>
                  <a:pt x="7134916" y="1803217"/>
                </a:cubicBezTo>
                <a:cubicBezTo>
                  <a:pt x="7132943" y="1807400"/>
                  <a:pt x="7130203" y="1810949"/>
                  <a:pt x="7126698" y="1813865"/>
                </a:cubicBezTo>
                <a:cubicBezTo>
                  <a:pt x="7123193" y="1816781"/>
                  <a:pt x="7119069" y="1818976"/>
                  <a:pt x="7114326" y="1820449"/>
                </a:cubicBezTo>
                <a:cubicBezTo>
                  <a:pt x="7109584" y="1821921"/>
                  <a:pt x="7104473" y="1822658"/>
                  <a:pt x="7098995" y="1822658"/>
                </a:cubicBezTo>
                <a:cubicBezTo>
                  <a:pt x="7095166" y="1822658"/>
                  <a:pt x="7091616" y="1822333"/>
                  <a:pt x="7088346" y="1821685"/>
                </a:cubicBezTo>
                <a:cubicBezTo>
                  <a:pt x="7085077" y="1821037"/>
                  <a:pt x="7082161" y="1820243"/>
                  <a:pt x="7079598" y="1819299"/>
                </a:cubicBezTo>
                <a:cubicBezTo>
                  <a:pt x="7077035" y="1818357"/>
                  <a:pt x="7074886" y="1817385"/>
                  <a:pt x="7073147" y="1816384"/>
                </a:cubicBezTo>
                <a:cubicBezTo>
                  <a:pt x="7071410" y="1815382"/>
                  <a:pt x="7070202" y="1814528"/>
                  <a:pt x="7069524" y="1813821"/>
                </a:cubicBezTo>
                <a:cubicBezTo>
                  <a:pt x="7068847" y="1813113"/>
                  <a:pt x="7068346" y="1812215"/>
                  <a:pt x="7068022" y="1811126"/>
                </a:cubicBezTo>
                <a:cubicBezTo>
                  <a:pt x="7067698" y="1810036"/>
                  <a:pt x="7067536" y="1808577"/>
                  <a:pt x="7067536" y="1806751"/>
                </a:cubicBezTo>
                <a:cubicBezTo>
                  <a:pt x="7067536" y="1805456"/>
                  <a:pt x="7067595" y="1804380"/>
                  <a:pt x="7067713" y="1803526"/>
                </a:cubicBezTo>
                <a:cubicBezTo>
                  <a:pt x="7067831" y="1802672"/>
                  <a:pt x="7068008" y="1801980"/>
                  <a:pt x="7068243" y="1801449"/>
                </a:cubicBezTo>
                <a:cubicBezTo>
                  <a:pt x="7068479" y="1800919"/>
                  <a:pt x="7068773" y="1800551"/>
                  <a:pt x="7069127" y="1800345"/>
                </a:cubicBezTo>
                <a:cubicBezTo>
                  <a:pt x="7069480" y="1800139"/>
                  <a:pt x="7069893" y="1800036"/>
                  <a:pt x="7070364" y="1800036"/>
                </a:cubicBezTo>
                <a:cubicBezTo>
                  <a:pt x="7071189" y="1800036"/>
                  <a:pt x="7072352" y="1800536"/>
                  <a:pt x="7073854" y="1801538"/>
                </a:cubicBezTo>
                <a:cubicBezTo>
                  <a:pt x="7075357" y="1802539"/>
                  <a:pt x="7077286" y="1803630"/>
                  <a:pt x="7079642" y="1804807"/>
                </a:cubicBezTo>
                <a:cubicBezTo>
                  <a:pt x="7081999" y="1805986"/>
                  <a:pt x="7084841" y="1807091"/>
                  <a:pt x="7088170" y="1808121"/>
                </a:cubicBezTo>
                <a:cubicBezTo>
                  <a:pt x="7091499" y="1809152"/>
                  <a:pt x="7095342" y="1809667"/>
                  <a:pt x="7099702" y="1809667"/>
                </a:cubicBezTo>
                <a:cubicBezTo>
                  <a:pt x="7103001" y="1809667"/>
                  <a:pt x="7106020" y="1809225"/>
                  <a:pt x="7108759" y="1808343"/>
                </a:cubicBezTo>
                <a:cubicBezTo>
                  <a:pt x="7111498" y="1807458"/>
                  <a:pt x="7113855" y="1806206"/>
                  <a:pt x="7115828" y="1804587"/>
                </a:cubicBezTo>
                <a:cubicBezTo>
                  <a:pt x="7117802" y="1802966"/>
                  <a:pt x="7119319" y="1800978"/>
                  <a:pt x="7120379" y="1798621"/>
                </a:cubicBezTo>
                <a:cubicBezTo>
                  <a:pt x="7121440" y="1796265"/>
                  <a:pt x="7121970" y="1793585"/>
                  <a:pt x="7121970" y="1790581"/>
                </a:cubicBezTo>
                <a:cubicBezTo>
                  <a:pt x="7121970" y="1787340"/>
                  <a:pt x="7121234" y="1784571"/>
                  <a:pt x="7119761" y="1782274"/>
                </a:cubicBezTo>
                <a:cubicBezTo>
                  <a:pt x="7118288" y="1779977"/>
                  <a:pt x="7116344" y="1777959"/>
                  <a:pt x="7113929" y="1776221"/>
                </a:cubicBezTo>
                <a:cubicBezTo>
                  <a:pt x="7111514" y="1774483"/>
                  <a:pt x="7108759" y="1772892"/>
                  <a:pt x="7105666" y="1771449"/>
                </a:cubicBezTo>
                <a:cubicBezTo>
                  <a:pt x="7102573" y="1770006"/>
                  <a:pt x="7099407" y="1768532"/>
                  <a:pt x="7096167" y="1767031"/>
                </a:cubicBezTo>
                <a:cubicBezTo>
                  <a:pt x="7092927" y="1765528"/>
                  <a:pt x="7089775" y="1763865"/>
                  <a:pt x="7086712" y="1762038"/>
                </a:cubicBezTo>
                <a:cubicBezTo>
                  <a:pt x="7083648" y="1760212"/>
                  <a:pt x="7080909" y="1758061"/>
                  <a:pt x="7078494" y="1755587"/>
                </a:cubicBezTo>
                <a:cubicBezTo>
                  <a:pt x="7076079" y="1753113"/>
                  <a:pt x="7074119" y="1750212"/>
                  <a:pt x="7072617" y="1746883"/>
                </a:cubicBezTo>
                <a:cubicBezTo>
                  <a:pt x="7071115" y="1743555"/>
                  <a:pt x="7070364" y="1739563"/>
                  <a:pt x="7070364" y="1734909"/>
                </a:cubicBezTo>
                <a:cubicBezTo>
                  <a:pt x="7070364" y="1730137"/>
                  <a:pt x="7071233" y="1725881"/>
                  <a:pt x="7072971" y="1722140"/>
                </a:cubicBezTo>
                <a:cubicBezTo>
                  <a:pt x="7074709" y="1718399"/>
                  <a:pt x="7077124" y="1715262"/>
                  <a:pt x="7080217" y="1712729"/>
                </a:cubicBezTo>
                <a:cubicBezTo>
                  <a:pt x="7083310" y="1710196"/>
                  <a:pt x="7086992" y="1708267"/>
                  <a:pt x="7091263" y="1706941"/>
                </a:cubicBezTo>
                <a:cubicBezTo>
                  <a:pt x="7095534" y="1705616"/>
                  <a:pt x="7100143" y="1704953"/>
                  <a:pt x="7105092" y="1704953"/>
                </a:cubicBezTo>
                <a:close/>
                <a:moveTo>
                  <a:pt x="6638367" y="1704953"/>
                </a:moveTo>
                <a:cubicBezTo>
                  <a:pt x="6640900" y="1704953"/>
                  <a:pt x="6643448" y="1705174"/>
                  <a:pt x="6646011" y="1705616"/>
                </a:cubicBezTo>
                <a:cubicBezTo>
                  <a:pt x="6648573" y="1706057"/>
                  <a:pt x="6650989" y="1706647"/>
                  <a:pt x="6653257" y="1707383"/>
                </a:cubicBezTo>
                <a:cubicBezTo>
                  <a:pt x="6655525" y="1708120"/>
                  <a:pt x="6657542" y="1708944"/>
                  <a:pt x="6659310" y="1709857"/>
                </a:cubicBezTo>
                <a:cubicBezTo>
                  <a:pt x="6661077" y="1710770"/>
                  <a:pt x="6662241" y="1711507"/>
                  <a:pt x="6662800" y="1712066"/>
                </a:cubicBezTo>
                <a:cubicBezTo>
                  <a:pt x="6663360" y="1712626"/>
                  <a:pt x="6663728" y="1713068"/>
                  <a:pt x="6663905" y="1713392"/>
                </a:cubicBezTo>
                <a:cubicBezTo>
                  <a:pt x="6664082" y="1713716"/>
                  <a:pt x="6664229" y="1714128"/>
                  <a:pt x="6664347" y="1714629"/>
                </a:cubicBezTo>
                <a:cubicBezTo>
                  <a:pt x="6664465" y="1715130"/>
                  <a:pt x="6664553" y="1715734"/>
                  <a:pt x="6664612" y="1716440"/>
                </a:cubicBezTo>
                <a:cubicBezTo>
                  <a:pt x="6664671" y="1717148"/>
                  <a:pt x="6664700" y="1718061"/>
                  <a:pt x="6664700" y="1719180"/>
                </a:cubicBezTo>
                <a:cubicBezTo>
                  <a:pt x="6664700" y="1720240"/>
                  <a:pt x="6664656" y="1721183"/>
                  <a:pt x="6664568" y="1722008"/>
                </a:cubicBezTo>
                <a:cubicBezTo>
                  <a:pt x="6664479" y="1722833"/>
                  <a:pt x="6664347" y="1723525"/>
                  <a:pt x="6664170" y="1724085"/>
                </a:cubicBezTo>
                <a:cubicBezTo>
                  <a:pt x="6663993" y="1724645"/>
                  <a:pt x="6663743" y="1725056"/>
                  <a:pt x="6663419" y="1725322"/>
                </a:cubicBezTo>
                <a:cubicBezTo>
                  <a:pt x="6663095" y="1725587"/>
                  <a:pt x="6662727" y="1725719"/>
                  <a:pt x="6662314" y="1725719"/>
                </a:cubicBezTo>
                <a:cubicBezTo>
                  <a:pt x="6661667" y="1725719"/>
                  <a:pt x="6660650" y="1725307"/>
                  <a:pt x="6659266" y="1724482"/>
                </a:cubicBezTo>
                <a:cubicBezTo>
                  <a:pt x="6657881" y="1723657"/>
                  <a:pt x="6656188" y="1722729"/>
                  <a:pt x="6654185" y="1721699"/>
                </a:cubicBezTo>
                <a:cubicBezTo>
                  <a:pt x="6652182" y="1720668"/>
                  <a:pt x="6649810" y="1719725"/>
                  <a:pt x="6647071" y="1718871"/>
                </a:cubicBezTo>
                <a:cubicBezTo>
                  <a:pt x="6644332" y="1718017"/>
                  <a:pt x="6641254" y="1717590"/>
                  <a:pt x="6637837" y="1717590"/>
                </a:cubicBezTo>
                <a:cubicBezTo>
                  <a:pt x="6634655" y="1717590"/>
                  <a:pt x="6631887" y="1718017"/>
                  <a:pt x="6629530" y="1718871"/>
                </a:cubicBezTo>
                <a:cubicBezTo>
                  <a:pt x="6627174" y="1719725"/>
                  <a:pt x="6625230" y="1720859"/>
                  <a:pt x="6623698" y="1722273"/>
                </a:cubicBezTo>
                <a:cubicBezTo>
                  <a:pt x="6622167" y="1723687"/>
                  <a:pt x="6621018" y="1725366"/>
                  <a:pt x="6620252" y="1727310"/>
                </a:cubicBezTo>
                <a:cubicBezTo>
                  <a:pt x="6619486" y="1729254"/>
                  <a:pt x="6619103" y="1731316"/>
                  <a:pt x="6619103" y="1733495"/>
                </a:cubicBezTo>
                <a:cubicBezTo>
                  <a:pt x="6619103" y="1736677"/>
                  <a:pt x="6619840" y="1739416"/>
                  <a:pt x="6621312" y="1741714"/>
                </a:cubicBezTo>
                <a:cubicBezTo>
                  <a:pt x="6622785" y="1744011"/>
                  <a:pt x="6624744" y="1746044"/>
                  <a:pt x="6627189" y="1747811"/>
                </a:cubicBezTo>
                <a:cubicBezTo>
                  <a:pt x="6629634" y="1749578"/>
                  <a:pt x="6632417" y="1751198"/>
                  <a:pt x="6635539" y="1752672"/>
                </a:cubicBezTo>
                <a:cubicBezTo>
                  <a:pt x="6638662" y="1754144"/>
                  <a:pt x="6641843" y="1755631"/>
                  <a:pt x="6645083" y="1757134"/>
                </a:cubicBezTo>
                <a:cubicBezTo>
                  <a:pt x="6648323" y="1758636"/>
                  <a:pt x="6651504" y="1760285"/>
                  <a:pt x="6654626" y="1762082"/>
                </a:cubicBezTo>
                <a:cubicBezTo>
                  <a:pt x="6657749" y="1763879"/>
                  <a:pt x="6660532" y="1766000"/>
                  <a:pt x="6662977" y="1768444"/>
                </a:cubicBezTo>
                <a:cubicBezTo>
                  <a:pt x="6665422" y="1770889"/>
                  <a:pt x="6667395" y="1773776"/>
                  <a:pt x="6668898" y="1777104"/>
                </a:cubicBezTo>
                <a:cubicBezTo>
                  <a:pt x="6670400" y="1780433"/>
                  <a:pt x="6671151" y="1784365"/>
                  <a:pt x="6671151" y="1788901"/>
                </a:cubicBezTo>
                <a:cubicBezTo>
                  <a:pt x="6671151" y="1794262"/>
                  <a:pt x="6670164" y="1799034"/>
                  <a:pt x="6668191" y="1803217"/>
                </a:cubicBezTo>
                <a:cubicBezTo>
                  <a:pt x="6666218" y="1807400"/>
                  <a:pt x="6663478" y="1810949"/>
                  <a:pt x="6659973" y="1813865"/>
                </a:cubicBezTo>
                <a:cubicBezTo>
                  <a:pt x="6656468" y="1816781"/>
                  <a:pt x="6652344" y="1818976"/>
                  <a:pt x="6647601" y="1820449"/>
                </a:cubicBezTo>
                <a:cubicBezTo>
                  <a:pt x="6642859" y="1821921"/>
                  <a:pt x="6637748" y="1822658"/>
                  <a:pt x="6632270" y="1822658"/>
                </a:cubicBezTo>
                <a:cubicBezTo>
                  <a:pt x="6628441" y="1822658"/>
                  <a:pt x="6624891" y="1822333"/>
                  <a:pt x="6621621" y="1821685"/>
                </a:cubicBezTo>
                <a:cubicBezTo>
                  <a:pt x="6618352" y="1821037"/>
                  <a:pt x="6615436" y="1820243"/>
                  <a:pt x="6612873" y="1819299"/>
                </a:cubicBezTo>
                <a:cubicBezTo>
                  <a:pt x="6610310" y="1818357"/>
                  <a:pt x="6608161" y="1817385"/>
                  <a:pt x="6606422" y="1816384"/>
                </a:cubicBezTo>
                <a:cubicBezTo>
                  <a:pt x="6604685" y="1815382"/>
                  <a:pt x="6603477" y="1814528"/>
                  <a:pt x="6602799" y="1813821"/>
                </a:cubicBezTo>
                <a:cubicBezTo>
                  <a:pt x="6602122" y="1813113"/>
                  <a:pt x="6601621" y="1812215"/>
                  <a:pt x="6601297" y="1811126"/>
                </a:cubicBezTo>
                <a:cubicBezTo>
                  <a:pt x="6600973" y="1810036"/>
                  <a:pt x="6600811" y="1808577"/>
                  <a:pt x="6600811" y="1806751"/>
                </a:cubicBezTo>
                <a:cubicBezTo>
                  <a:pt x="6600811" y="1805456"/>
                  <a:pt x="6600870" y="1804380"/>
                  <a:pt x="6600988" y="1803526"/>
                </a:cubicBezTo>
                <a:cubicBezTo>
                  <a:pt x="6601106" y="1802672"/>
                  <a:pt x="6601283" y="1801980"/>
                  <a:pt x="6601518" y="1801449"/>
                </a:cubicBezTo>
                <a:cubicBezTo>
                  <a:pt x="6601754" y="1800919"/>
                  <a:pt x="6602048" y="1800551"/>
                  <a:pt x="6602402" y="1800345"/>
                </a:cubicBezTo>
                <a:cubicBezTo>
                  <a:pt x="6602755" y="1800139"/>
                  <a:pt x="6603168" y="1800036"/>
                  <a:pt x="6603639" y="1800036"/>
                </a:cubicBezTo>
                <a:cubicBezTo>
                  <a:pt x="6604464" y="1800036"/>
                  <a:pt x="6605627" y="1800536"/>
                  <a:pt x="6607129" y="1801538"/>
                </a:cubicBezTo>
                <a:cubicBezTo>
                  <a:pt x="6608632" y="1802539"/>
                  <a:pt x="6610561" y="1803630"/>
                  <a:pt x="6612917" y="1804807"/>
                </a:cubicBezTo>
                <a:cubicBezTo>
                  <a:pt x="6615274" y="1805986"/>
                  <a:pt x="6618116" y="1807091"/>
                  <a:pt x="6621445" y="1808121"/>
                </a:cubicBezTo>
                <a:cubicBezTo>
                  <a:pt x="6624774" y="1809152"/>
                  <a:pt x="6628617" y="1809667"/>
                  <a:pt x="6632977" y="1809667"/>
                </a:cubicBezTo>
                <a:cubicBezTo>
                  <a:pt x="6636276" y="1809667"/>
                  <a:pt x="6639295" y="1809225"/>
                  <a:pt x="6642034" y="1808343"/>
                </a:cubicBezTo>
                <a:cubicBezTo>
                  <a:pt x="6644773" y="1807458"/>
                  <a:pt x="6647130" y="1806206"/>
                  <a:pt x="6649103" y="1804587"/>
                </a:cubicBezTo>
                <a:cubicBezTo>
                  <a:pt x="6651077" y="1802966"/>
                  <a:pt x="6652594" y="1800978"/>
                  <a:pt x="6653654" y="1798621"/>
                </a:cubicBezTo>
                <a:cubicBezTo>
                  <a:pt x="6654715" y="1796265"/>
                  <a:pt x="6655245" y="1793585"/>
                  <a:pt x="6655245" y="1790581"/>
                </a:cubicBezTo>
                <a:cubicBezTo>
                  <a:pt x="6655245" y="1787340"/>
                  <a:pt x="6654509" y="1784571"/>
                  <a:pt x="6653036" y="1782274"/>
                </a:cubicBezTo>
                <a:cubicBezTo>
                  <a:pt x="6651563" y="1779977"/>
                  <a:pt x="6649619" y="1777959"/>
                  <a:pt x="6647204" y="1776221"/>
                </a:cubicBezTo>
                <a:cubicBezTo>
                  <a:pt x="6644789" y="1774483"/>
                  <a:pt x="6642034" y="1772892"/>
                  <a:pt x="6638941" y="1771449"/>
                </a:cubicBezTo>
                <a:cubicBezTo>
                  <a:pt x="6635848" y="1770006"/>
                  <a:pt x="6632682" y="1768532"/>
                  <a:pt x="6629442" y="1767031"/>
                </a:cubicBezTo>
                <a:cubicBezTo>
                  <a:pt x="6626202" y="1765528"/>
                  <a:pt x="6623050" y="1763865"/>
                  <a:pt x="6619987" y="1762038"/>
                </a:cubicBezTo>
                <a:cubicBezTo>
                  <a:pt x="6616923" y="1760212"/>
                  <a:pt x="6614184" y="1758061"/>
                  <a:pt x="6611769" y="1755587"/>
                </a:cubicBezTo>
                <a:cubicBezTo>
                  <a:pt x="6609354" y="1753113"/>
                  <a:pt x="6607394" y="1750212"/>
                  <a:pt x="6605892" y="1746883"/>
                </a:cubicBezTo>
                <a:cubicBezTo>
                  <a:pt x="6604390" y="1743555"/>
                  <a:pt x="6603639" y="1739563"/>
                  <a:pt x="6603639" y="1734909"/>
                </a:cubicBezTo>
                <a:cubicBezTo>
                  <a:pt x="6603639" y="1730137"/>
                  <a:pt x="6604508" y="1725881"/>
                  <a:pt x="6606246" y="1722140"/>
                </a:cubicBezTo>
                <a:cubicBezTo>
                  <a:pt x="6607984" y="1718399"/>
                  <a:pt x="6610399" y="1715262"/>
                  <a:pt x="6613492" y="1712729"/>
                </a:cubicBezTo>
                <a:cubicBezTo>
                  <a:pt x="6616585" y="1710196"/>
                  <a:pt x="6620267" y="1708267"/>
                  <a:pt x="6624538" y="1706941"/>
                </a:cubicBezTo>
                <a:cubicBezTo>
                  <a:pt x="6628809" y="1705616"/>
                  <a:pt x="6633418" y="1704953"/>
                  <a:pt x="6638367" y="1704953"/>
                </a:cubicBezTo>
                <a:close/>
                <a:moveTo>
                  <a:pt x="6162117" y="1704953"/>
                </a:moveTo>
                <a:cubicBezTo>
                  <a:pt x="6164650" y="1704953"/>
                  <a:pt x="6167198" y="1705174"/>
                  <a:pt x="6169761" y="1705616"/>
                </a:cubicBezTo>
                <a:cubicBezTo>
                  <a:pt x="6172323" y="1706057"/>
                  <a:pt x="6174739" y="1706647"/>
                  <a:pt x="6177007" y="1707383"/>
                </a:cubicBezTo>
                <a:cubicBezTo>
                  <a:pt x="6179275" y="1708120"/>
                  <a:pt x="6181292" y="1708944"/>
                  <a:pt x="6183060" y="1709857"/>
                </a:cubicBezTo>
                <a:cubicBezTo>
                  <a:pt x="6184827" y="1710770"/>
                  <a:pt x="6185991" y="1711507"/>
                  <a:pt x="6186550" y="1712066"/>
                </a:cubicBezTo>
                <a:cubicBezTo>
                  <a:pt x="6187110" y="1712626"/>
                  <a:pt x="6187478" y="1713068"/>
                  <a:pt x="6187655" y="1713392"/>
                </a:cubicBezTo>
                <a:cubicBezTo>
                  <a:pt x="6187832" y="1713716"/>
                  <a:pt x="6187979" y="1714128"/>
                  <a:pt x="6188097" y="1714629"/>
                </a:cubicBezTo>
                <a:cubicBezTo>
                  <a:pt x="6188215" y="1715130"/>
                  <a:pt x="6188303" y="1715734"/>
                  <a:pt x="6188362" y="1716440"/>
                </a:cubicBezTo>
                <a:cubicBezTo>
                  <a:pt x="6188421" y="1717148"/>
                  <a:pt x="6188450" y="1718061"/>
                  <a:pt x="6188450" y="1719180"/>
                </a:cubicBezTo>
                <a:cubicBezTo>
                  <a:pt x="6188450" y="1720240"/>
                  <a:pt x="6188406" y="1721183"/>
                  <a:pt x="6188318" y="1722008"/>
                </a:cubicBezTo>
                <a:cubicBezTo>
                  <a:pt x="6188229" y="1722833"/>
                  <a:pt x="6188097" y="1723525"/>
                  <a:pt x="6187920" y="1724085"/>
                </a:cubicBezTo>
                <a:cubicBezTo>
                  <a:pt x="6187743" y="1724645"/>
                  <a:pt x="6187493" y="1725056"/>
                  <a:pt x="6187169" y="1725322"/>
                </a:cubicBezTo>
                <a:cubicBezTo>
                  <a:pt x="6186845" y="1725587"/>
                  <a:pt x="6186477" y="1725719"/>
                  <a:pt x="6186064" y="1725719"/>
                </a:cubicBezTo>
                <a:cubicBezTo>
                  <a:pt x="6185417" y="1725719"/>
                  <a:pt x="6184400" y="1725307"/>
                  <a:pt x="6183016" y="1724482"/>
                </a:cubicBezTo>
                <a:cubicBezTo>
                  <a:pt x="6181631" y="1723657"/>
                  <a:pt x="6179938" y="1722729"/>
                  <a:pt x="6177935" y="1721699"/>
                </a:cubicBezTo>
                <a:cubicBezTo>
                  <a:pt x="6175932" y="1720668"/>
                  <a:pt x="6173560" y="1719725"/>
                  <a:pt x="6170821" y="1718871"/>
                </a:cubicBezTo>
                <a:cubicBezTo>
                  <a:pt x="6168082" y="1718017"/>
                  <a:pt x="6165004" y="1717590"/>
                  <a:pt x="6161587" y="1717590"/>
                </a:cubicBezTo>
                <a:cubicBezTo>
                  <a:pt x="6158405" y="1717590"/>
                  <a:pt x="6155637" y="1718017"/>
                  <a:pt x="6153280" y="1718871"/>
                </a:cubicBezTo>
                <a:cubicBezTo>
                  <a:pt x="6150924" y="1719725"/>
                  <a:pt x="6148980" y="1720859"/>
                  <a:pt x="6147448" y="1722273"/>
                </a:cubicBezTo>
                <a:cubicBezTo>
                  <a:pt x="6145917" y="1723687"/>
                  <a:pt x="6144768" y="1725366"/>
                  <a:pt x="6144002" y="1727310"/>
                </a:cubicBezTo>
                <a:cubicBezTo>
                  <a:pt x="6143236" y="1729254"/>
                  <a:pt x="6142853" y="1731316"/>
                  <a:pt x="6142853" y="1733495"/>
                </a:cubicBezTo>
                <a:cubicBezTo>
                  <a:pt x="6142853" y="1736677"/>
                  <a:pt x="6143590" y="1739416"/>
                  <a:pt x="6145062" y="1741714"/>
                </a:cubicBezTo>
                <a:cubicBezTo>
                  <a:pt x="6146535" y="1744011"/>
                  <a:pt x="6148494" y="1746044"/>
                  <a:pt x="6150939" y="1747811"/>
                </a:cubicBezTo>
                <a:cubicBezTo>
                  <a:pt x="6153384" y="1749578"/>
                  <a:pt x="6156167" y="1751198"/>
                  <a:pt x="6159289" y="1752672"/>
                </a:cubicBezTo>
                <a:cubicBezTo>
                  <a:pt x="6162412" y="1754144"/>
                  <a:pt x="6165593" y="1755631"/>
                  <a:pt x="6168833" y="1757134"/>
                </a:cubicBezTo>
                <a:cubicBezTo>
                  <a:pt x="6172073" y="1758636"/>
                  <a:pt x="6175254" y="1760285"/>
                  <a:pt x="6178376" y="1762082"/>
                </a:cubicBezTo>
                <a:cubicBezTo>
                  <a:pt x="6181499" y="1763879"/>
                  <a:pt x="6184282" y="1766000"/>
                  <a:pt x="6186727" y="1768444"/>
                </a:cubicBezTo>
                <a:cubicBezTo>
                  <a:pt x="6189172" y="1770889"/>
                  <a:pt x="6191145" y="1773776"/>
                  <a:pt x="6192648" y="1777104"/>
                </a:cubicBezTo>
                <a:cubicBezTo>
                  <a:pt x="6194150" y="1780433"/>
                  <a:pt x="6194901" y="1784365"/>
                  <a:pt x="6194901" y="1788901"/>
                </a:cubicBezTo>
                <a:cubicBezTo>
                  <a:pt x="6194901" y="1794262"/>
                  <a:pt x="6193914" y="1799034"/>
                  <a:pt x="6191941" y="1803217"/>
                </a:cubicBezTo>
                <a:cubicBezTo>
                  <a:pt x="6189968" y="1807400"/>
                  <a:pt x="6187228" y="1810949"/>
                  <a:pt x="6183723" y="1813865"/>
                </a:cubicBezTo>
                <a:cubicBezTo>
                  <a:pt x="6180218" y="1816781"/>
                  <a:pt x="6176094" y="1818976"/>
                  <a:pt x="6171351" y="1820449"/>
                </a:cubicBezTo>
                <a:cubicBezTo>
                  <a:pt x="6166609" y="1821921"/>
                  <a:pt x="6161498" y="1822658"/>
                  <a:pt x="6156020" y="1822658"/>
                </a:cubicBezTo>
                <a:cubicBezTo>
                  <a:pt x="6152191" y="1822658"/>
                  <a:pt x="6148641" y="1822333"/>
                  <a:pt x="6145371" y="1821685"/>
                </a:cubicBezTo>
                <a:cubicBezTo>
                  <a:pt x="6142102" y="1821037"/>
                  <a:pt x="6139186" y="1820243"/>
                  <a:pt x="6136623" y="1819299"/>
                </a:cubicBezTo>
                <a:cubicBezTo>
                  <a:pt x="6134060" y="1818357"/>
                  <a:pt x="6131911" y="1817385"/>
                  <a:pt x="6130172" y="1816384"/>
                </a:cubicBezTo>
                <a:cubicBezTo>
                  <a:pt x="6128435" y="1815382"/>
                  <a:pt x="6127227" y="1814528"/>
                  <a:pt x="6126549" y="1813821"/>
                </a:cubicBezTo>
                <a:cubicBezTo>
                  <a:pt x="6125872" y="1813113"/>
                  <a:pt x="6125371" y="1812215"/>
                  <a:pt x="6125047" y="1811126"/>
                </a:cubicBezTo>
                <a:cubicBezTo>
                  <a:pt x="6124723" y="1810036"/>
                  <a:pt x="6124561" y="1808577"/>
                  <a:pt x="6124561" y="1806751"/>
                </a:cubicBezTo>
                <a:cubicBezTo>
                  <a:pt x="6124561" y="1805456"/>
                  <a:pt x="6124620" y="1804380"/>
                  <a:pt x="6124738" y="1803526"/>
                </a:cubicBezTo>
                <a:cubicBezTo>
                  <a:pt x="6124856" y="1802672"/>
                  <a:pt x="6125033" y="1801980"/>
                  <a:pt x="6125268" y="1801449"/>
                </a:cubicBezTo>
                <a:cubicBezTo>
                  <a:pt x="6125504" y="1800919"/>
                  <a:pt x="6125798" y="1800551"/>
                  <a:pt x="6126152" y="1800345"/>
                </a:cubicBezTo>
                <a:cubicBezTo>
                  <a:pt x="6126505" y="1800139"/>
                  <a:pt x="6126918" y="1800036"/>
                  <a:pt x="6127389" y="1800036"/>
                </a:cubicBezTo>
                <a:cubicBezTo>
                  <a:pt x="6128214" y="1800036"/>
                  <a:pt x="6129377" y="1800536"/>
                  <a:pt x="6130879" y="1801538"/>
                </a:cubicBezTo>
                <a:cubicBezTo>
                  <a:pt x="6132382" y="1802539"/>
                  <a:pt x="6134311" y="1803630"/>
                  <a:pt x="6136667" y="1804807"/>
                </a:cubicBezTo>
                <a:cubicBezTo>
                  <a:pt x="6139024" y="1805986"/>
                  <a:pt x="6141866" y="1807091"/>
                  <a:pt x="6145195" y="1808121"/>
                </a:cubicBezTo>
                <a:cubicBezTo>
                  <a:pt x="6148524" y="1809152"/>
                  <a:pt x="6152367" y="1809667"/>
                  <a:pt x="6156727" y="1809667"/>
                </a:cubicBezTo>
                <a:cubicBezTo>
                  <a:pt x="6160026" y="1809667"/>
                  <a:pt x="6163045" y="1809225"/>
                  <a:pt x="6165784" y="1808343"/>
                </a:cubicBezTo>
                <a:cubicBezTo>
                  <a:pt x="6168523" y="1807458"/>
                  <a:pt x="6170880" y="1806206"/>
                  <a:pt x="6172853" y="1804587"/>
                </a:cubicBezTo>
                <a:cubicBezTo>
                  <a:pt x="6174827" y="1802966"/>
                  <a:pt x="6176344" y="1800978"/>
                  <a:pt x="6177404" y="1798621"/>
                </a:cubicBezTo>
                <a:cubicBezTo>
                  <a:pt x="6178465" y="1796265"/>
                  <a:pt x="6178995" y="1793585"/>
                  <a:pt x="6178995" y="1790581"/>
                </a:cubicBezTo>
                <a:cubicBezTo>
                  <a:pt x="6178995" y="1787340"/>
                  <a:pt x="6178259" y="1784571"/>
                  <a:pt x="6176786" y="1782274"/>
                </a:cubicBezTo>
                <a:cubicBezTo>
                  <a:pt x="6175313" y="1779977"/>
                  <a:pt x="6173369" y="1777959"/>
                  <a:pt x="6170954" y="1776221"/>
                </a:cubicBezTo>
                <a:cubicBezTo>
                  <a:pt x="6168539" y="1774483"/>
                  <a:pt x="6165784" y="1772892"/>
                  <a:pt x="6162691" y="1771449"/>
                </a:cubicBezTo>
                <a:cubicBezTo>
                  <a:pt x="6159598" y="1770006"/>
                  <a:pt x="6156432" y="1768532"/>
                  <a:pt x="6153192" y="1767031"/>
                </a:cubicBezTo>
                <a:cubicBezTo>
                  <a:pt x="6149952" y="1765528"/>
                  <a:pt x="6146800" y="1763865"/>
                  <a:pt x="6143737" y="1762038"/>
                </a:cubicBezTo>
                <a:cubicBezTo>
                  <a:pt x="6140673" y="1760212"/>
                  <a:pt x="6137934" y="1758061"/>
                  <a:pt x="6135519" y="1755587"/>
                </a:cubicBezTo>
                <a:cubicBezTo>
                  <a:pt x="6133104" y="1753113"/>
                  <a:pt x="6131144" y="1750212"/>
                  <a:pt x="6129642" y="1746883"/>
                </a:cubicBezTo>
                <a:cubicBezTo>
                  <a:pt x="6128140" y="1743555"/>
                  <a:pt x="6127389" y="1739563"/>
                  <a:pt x="6127389" y="1734909"/>
                </a:cubicBezTo>
                <a:cubicBezTo>
                  <a:pt x="6127389" y="1730137"/>
                  <a:pt x="6128258" y="1725881"/>
                  <a:pt x="6129996" y="1722140"/>
                </a:cubicBezTo>
                <a:cubicBezTo>
                  <a:pt x="6131734" y="1718399"/>
                  <a:pt x="6134149" y="1715262"/>
                  <a:pt x="6137242" y="1712729"/>
                </a:cubicBezTo>
                <a:cubicBezTo>
                  <a:pt x="6140335" y="1710196"/>
                  <a:pt x="6144017" y="1708267"/>
                  <a:pt x="6148288" y="1706941"/>
                </a:cubicBezTo>
                <a:cubicBezTo>
                  <a:pt x="6152559" y="1705616"/>
                  <a:pt x="6157168" y="1704953"/>
                  <a:pt x="6162117" y="1704953"/>
                </a:cubicBezTo>
                <a:close/>
                <a:moveTo>
                  <a:pt x="5695392" y="1704953"/>
                </a:moveTo>
                <a:cubicBezTo>
                  <a:pt x="5697925" y="1704953"/>
                  <a:pt x="5700473" y="1705174"/>
                  <a:pt x="5703036" y="1705616"/>
                </a:cubicBezTo>
                <a:cubicBezTo>
                  <a:pt x="5705598" y="1706057"/>
                  <a:pt x="5708014" y="1706647"/>
                  <a:pt x="5710282" y="1707383"/>
                </a:cubicBezTo>
                <a:cubicBezTo>
                  <a:pt x="5712550" y="1708120"/>
                  <a:pt x="5714567" y="1708944"/>
                  <a:pt x="5716335" y="1709857"/>
                </a:cubicBezTo>
                <a:cubicBezTo>
                  <a:pt x="5718102" y="1710770"/>
                  <a:pt x="5719266" y="1711507"/>
                  <a:pt x="5719825" y="1712066"/>
                </a:cubicBezTo>
                <a:cubicBezTo>
                  <a:pt x="5720385" y="1712626"/>
                  <a:pt x="5720753" y="1713068"/>
                  <a:pt x="5720930" y="1713392"/>
                </a:cubicBezTo>
                <a:cubicBezTo>
                  <a:pt x="5721107" y="1713716"/>
                  <a:pt x="5721254" y="1714128"/>
                  <a:pt x="5721372" y="1714629"/>
                </a:cubicBezTo>
                <a:cubicBezTo>
                  <a:pt x="5721490" y="1715130"/>
                  <a:pt x="5721578" y="1715734"/>
                  <a:pt x="5721637" y="1716440"/>
                </a:cubicBezTo>
                <a:cubicBezTo>
                  <a:pt x="5721696" y="1717148"/>
                  <a:pt x="5721725" y="1718061"/>
                  <a:pt x="5721725" y="1719180"/>
                </a:cubicBezTo>
                <a:cubicBezTo>
                  <a:pt x="5721725" y="1720240"/>
                  <a:pt x="5721681" y="1721183"/>
                  <a:pt x="5721593" y="1722008"/>
                </a:cubicBezTo>
                <a:cubicBezTo>
                  <a:pt x="5721504" y="1722833"/>
                  <a:pt x="5721372" y="1723525"/>
                  <a:pt x="5721195" y="1724085"/>
                </a:cubicBezTo>
                <a:cubicBezTo>
                  <a:pt x="5721018" y="1724645"/>
                  <a:pt x="5720768" y="1725056"/>
                  <a:pt x="5720444" y="1725322"/>
                </a:cubicBezTo>
                <a:cubicBezTo>
                  <a:pt x="5720120" y="1725587"/>
                  <a:pt x="5719752" y="1725719"/>
                  <a:pt x="5719339" y="1725719"/>
                </a:cubicBezTo>
                <a:cubicBezTo>
                  <a:pt x="5718692" y="1725719"/>
                  <a:pt x="5717675" y="1725307"/>
                  <a:pt x="5716291" y="1724482"/>
                </a:cubicBezTo>
                <a:cubicBezTo>
                  <a:pt x="5714906" y="1723657"/>
                  <a:pt x="5713213" y="1722729"/>
                  <a:pt x="5711210" y="1721699"/>
                </a:cubicBezTo>
                <a:cubicBezTo>
                  <a:pt x="5709207" y="1720668"/>
                  <a:pt x="5706835" y="1719725"/>
                  <a:pt x="5704096" y="1718871"/>
                </a:cubicBezTo>
                <a:cubicBezTo>
                  <a:pt x="5701357" y="1718017"/>
                  <a:pt x="5698279" y="1717590"/>
                  <a:pt x="5694862" y="1717590"/>
                </a:cubicBezTo>
                <a:cubicBezTo>
                  <a:pt x="5691680" y="1717590"/>
                  <a:pt x="5688912" y="1718017"/>
                  <a:pt x="5686555" y="1718871"/>
                </a:cubicBezTo>
                <a:cubicBezTo>
                  <a:pt x="5684199" y="1719725"/>
                  <a:pt x="5682255" y="1720859"/>
                  <a:pt x="5680723" y="1722273"/>
                </a:cubicBezTo>
                <a:cubicBezTo>
                  <a:pt x="5679192" y="1723687"/>
                  <a:pt x="5678043" y="1725366"/>
                  <a:pt x="5677277" y="1727310"/>
                </a:cubicBezTo>
                <a:cubicBezTo>
                  <a:pt x="5676511" y="1729254"/>
                  <a:pt x="5676128" y="1731316"/>
                  <a:pt x="5676128" y="1733495"/>
                </a:cubicBezTo>
                <a:cubicBezTo>
                  <a:pt x="5676128" y="1736677"/>
                  <a:pt x="5676865" y="1739416"/>
                  <a:pt x="5678337" y="1741714"/>
                </a:cubicBezTo>
                <a:cubicBezTo>
                  <a:pt x="5679810" y="1744011"/>
                  <a:pt x="5681769" y="1746044"/>
                  <a:pt x="5684214" y="1747811"/>
                </a:cubicBezTo>
                <a:cubicBezTo>
                  <a:pt x="5686659" y="1749578"/>
                  <a:pt x="5689442" y="1751198"/>
                  <a:pt x="5692564" y="1752672"/>
                </a:cubicBezTo>
                <a:cubicBezTo>
                  <a:pt x="5695687" y="1754144"/>
                  <a:pt x="5698868" y="1755631"/>
                  <a:pt x="5702108" y="1757134"/>
                </a:cubicBezTo>
                <a:cubicBezTo>
                  <a:pt x="5705348" y="1758636"/>
                  <a:pt x="5708529" y="1760285"/>
                  <a:pt x="5711651" y="1762082"/>
                </a:cubicBezTo>
                <a:cubicBezTo>
                  <a:pt x="5714774" y="1763879"/>
                  <a:pt x="5717557" y="1766000"/>
                  <a:pt x="5720002" y="1768444"/>
                </a:cubicBezTo>
                <a:cubicBezTo>
                  <a:pt x="5722447" y="1770889"/>
                  <a:pt x="5724420" y="1773776"/>
                  <a:pt x="5725923" y="1777104"/>
                </a:cubicBezTo>
                <a:cubicBezTo>
                  <a:pt x="5727425" y="1780433"/>
                  <a:pt x="5728176" y="1784365"/>
                  <a:pt x="5728176" y="1788901"/>
                </a:cubicBezTo>
                <a:cubicBezTo>
                  <a:pt x="5728176" y="1794262"/>
                  <a:pt x="5727189" y="1799034"/>
                  <a:pt x="5725216" y="1803217"/>
                </a:cubicBezTo>
                <a:cubicBezTo>
                  <a:pt x="5723243" y="1807400"/>
                  <a:pt x="5720503" y="1810949"/>
                  <a:pt x="5716998" y="1813865"/>
                </a:cubicBezTo>
                <a:cubicBezTo>
                  <a:pt x="5713493" y="1816781"/>
                  <a:pt x="5709369" y="1818976"/>
                  <a:pt x="5704626" y="1820449"/>
                </a:cubicBezTo>
                <a:cubicBezTo>
                  <a:pt x="5699884" y="1821921"/>
                  <a:pt x="5694773" y="1822658"/>
                  <a:pt x="5689295" y="1822658"/>
                </a:cubicBezTo>
                <a:cubicBezTo>
                  <a:pt x="5685466" y="1822658"/>
                  <a:pt x="5681916" y="1822333"/>
                  <a:pt x="5678646" y="1821685"/>
                </a:cubicBezTo>
                <a:cubicBezTo>
                  <a:pt x="5675377" y="1821037"/>
                  <a:pt x="5672461" y="1820243"/>
                  <a:pt x="5669898" y="1819299"/>
                </a:cubicBezTo>
                <a:cubicBezTo>
                  <a:pt x="5667335" y="1818357"/>
                  <a:pt x="5665186" y="1817385"/>
                  <a:pt x="5663447" y="1816384"/>
                </a:cubicBezTo>
                <a:cubicBezTo>
                  <a:pt x="5661710" y="1815382"/>
                  <a:pt x="5660502" y="1814528"/>
                  <a:pt x="5659824" y="1813821"/>
                </a:cubicBezTo>
                <a:cubicBezTo>
                  <a:pt x="5659147" y="1813113"/>
                  <a:pt x="5658646" y="1812215"/>
                  <a:pt x="5658322" y="1811126"/>
                </a:cubicBezTo>
                <a:cubicBezTo>
                  <a:pt x="5657998" y="1810036"/>
                  <a:pt x="5657836" y="1808577"/>
                  <a:pt x="5657836" y="1806751"/>
                </a:cubicBezTo>
                <a:cubicBezTo>
                  <a:pt x="5657836" y="1805456"/>
                  <a:pt x="5657895" y="1804380"/>
                  <a:pt x="5658013" y="1803526"/>
                </a:cubicBezTo>
                <a:cubicBezTo>
                  <a:pt x="5658131" y="1802672"/>
                  <a:pt x="5658308" y="1801980"/>
                  <a:pt x="5658543" y="1801449"/>
                </a:cubicBezTo>
                <a:cubicBezTo>
                  <a:pt x="5658779" y="1800919"/>
                  <a:pt x="5659073" y="1800551"/>
                  <a:pt x="5659427" y="1800345"/>
                </a:cubicBezTo>
                <a:cubicBezTo>
                  <a:pt x="5659780" y="1800139"/>
                  <a:pt x="5660193" y="1800036"/>
                  <a:pt x="5660664" y="1800036"/>
                </a:cubicBezTo>
                <a:cubicBezTo>
                  <a:pt x="5661489" y="1800036"/>
                  <a:pt x="5662652" y="1800536"/>
                  <a:pt x="5664154" y="1801538"/>
                </a:cubicBezTo>
                <a:cubicBezTo>
                  <a:pt x="5665657" y="1802539"/>
                  <a:pt x="5667586" y="1803630"/>
                  <a:pt x="5669942" y="1804807"/>
                </a:cubicBezTo>
                <a:cubicBezTo>
                  <a:pt x="5672299" y="1805986"/>
                  <a:pt x="5675141" y="1807091"/>
                  <a:pt x="5678470" y="1808121"/>
                </a:cubicBezTo>
                <a:cubicBezTo>
                  <a:pt x="5681799" y="1809152"/>
                  <a:pt x="5685642" y="1809667"/>
                  <a:pt x="5690002" y="1809667"/>
                </a:cubicBezTo>
                <a:cubicBezTo>
                  <a:pt x="5693301" y="1809667"/>
                  <a:pt x="5696320" y="1809225"/>
                  <a:pt x="5699059" y="1808343"/>
                </a:cubicBezTo>
                <a:cubicBezTo>
                  <a:pt x="5701798" y="1807458"/>
                  <a:pt x="5704155" y="1806206"/>
                  <a:pt x="5706128" y="1804587"/>
                </a:cubicBezTo>
                <a:cubicBezTo>
                  <a:pt x="5708102" y="1802966"/>
                  <a:pt x="5709619" y="1800978"/>
                  <a:pt x="5710679" y="1798621"/>
                </a:cubicBezTo>
                <a:cubicBezTo>
                  <a:pt x="5711740" y="1796265"/>
                  <a:pt x="5712270" y="1793585"/>
                  <a:pt x="5712270" y="1790581"/>
                </a:cubicBezTo>
                <a:cubicBezTo>
                  <a:pt x="5712270" y="1787340"/>
                  <a:pt x="5711534" y="1784571"/>
                  <a:pt x="5710061" y="1782274"/>
                </a:cubicBezTo>
                <a:cubicBezTo>
                  <a:pt x="5708588" y="1779977"/>
                  <a:pt x="5706644" y="1777959"/>
                  <a:pt x="5704229" y="1776221"/>
                </a:cubicBezTo>
                <a:cubicBezTo>
                  <a:pt x="5701814" y="1774483"/>
                  <a:pt x="5699059" y="1772892"/>
                  <a:pt x="5695966" y="1771449"/>
                </a:cubicBezTo>
                <a:cubicBezTo>
                  <a:pt x="5692873" y="1770006"/>
                  <a:pt x="5689707" y="1768532"/>
                  <a:pt x="5686467" y="1767031"/>
                </a:cubicBezTo>
                <a:cubicBezTo>
                  <a:pt x="5683227" y="1765528"/>
                  <a:pt x="5680075" y="1763865"/>
                  <a:pt x="5677012" y="1762038"/>
                </a:cubicBezTo>
                <a:cubicBezTo>
                  <a:pt x="5673948" y="1760212"/>
                  <a:pt x="5671209" y="1758061"/>
                  <a:pt x="5668794" y="1755587"/>
                </a:cubicBezTo>
                <a:cubicBezTo>
                  <a:pt x="5666379" y="1753113"/>
                  <a:pt x="5664419" y="1750212"/>
                  <a:pt x="5662917" y="1746883"/>
                </a:cubicBezTo>
                <a:cubicBezTo>
                  <a:pt x="5661415" y="1743555"/>
                  <a:pt x="5660664" y="1739563"/>
                  <a:pt x="5660664" y="1734909"/>
                </a:cubicBezTo>
                <a:cubicBezTo>
                  <a:pt x="5660664" y="1730137"/>
                  <a:pt x="5661533" y="1725881"/>
                  <a:pt x="5663271" y="1722140"/>
                </a:cubicBezTo>
                <a:cubicBezTo>
                  <a:pt x="5665009" y="1718399"/>
                  <a:pt x="5667424" y="1715262"/>
                  <a:pt x="5670517" y="1712729"/>
                </a:cubicBezTo>
                <a:cubicBezTo>
                  <a:pt x="5673610" y="1710196"/>
                  <a:pt x="5677292" y="1708267"/>
                  <a:pt x="5681563" y="1706941"/>
                </a:cubicBezTo>
                <a:cubicBezTo>
                  <a:pt x="5685834" y="1705616"/>
                  <a:pt x="5690443" y="1704953"/>
                  <a:pt x="5695392" y="1704953"/>
                </a:cubicBezTo>
                <a:close/>
                <a:moveTo>
                  <a:pt x="5219142" y="1704953"/>
                </a:moveTo>
                <a:cubicBezTo>
                  <a:pt x="5221675" y="1704953"/>
                  <a:pt x="5224223" y="1705174"/>
                  <a:pt x="5226786" y="1705616"/>
                </a:cubicBezTo>
                <a:cubicBezTo>
                  <a:pt x="5229348" y="1706057"/>
                  <a:pt x="5231764" y="1706647"/>
                  <a:pt x="5234032" y="1707383"/>
                </a:cubicBezTo>
                <a:cubicBezTo>
                  <a:pt x="5236300" y="1708120"/>
                  <a:pt x="5238317" y="1708944"/>
                  <a:pt x="5240085" y="1709857"/>
                </a:cubicBezTo>
                <a:cubicBezTo>
                  <a:pt x="5241852" y="1710770"/>
                  <a:pt x="5243016" y="1711507"/>
                  <a:pt x="5243575" y="1712066"/>
                </a:cubicBezTo>
                <a:cubicBezTo>
                  <a:pt x="5244135" y="1712626"/>
                  <a:pt x="5244503" y="1713068"/>
                  <a:pt x="5244680" y="1713392"/>
                </a:cubicBezTo>
                <a:cubicBezTo>
                  <a:pt x="5244857" y="1713716"/>
                  <a:pt x="5245004" y="1714128"/>
                  <a:pt x="5245122" y="1714629"/>
                </a:cubicBezTo>
                <a:cubicBezTo>
                  <a:pt x="5245240" y="1715130"/>
                  <a:pt x="5245328" y="1715734"/>
                  <a:pt x="5245387" y="1716440"/>
                </a:cubicBezTo>
                <a:cubicBezTo>
                  <a:pt x="5245446" y="1717148"/>
                  <a:pt x="5245475" y="1718061"/>
                  <a:pt x="5245475" y="1719180"/>
                </a:cubicBezTo>
                <a:cubicBezTo>
                  <a:pt x="5245475" y="1720240"/>
                  <a:pt x="5245431" y="1721183"/>
                  <a:pt x="5245343" y="1722008"/>
                </a:cubicBezTo>
                <a:cubicBezTo>
                  <a:pt x="5245254" y="1722833"/>
                  <a:pt x="5245122" y="1723525"/>
                  <a:pt x="5244945" y="1724085"/>
                </a:cubicBezTo>
                <a:cubicBezTo>
                  <a:pt x="5244768" y="1724645"/>
                  <a:pt x="5244518" y="1725056"/>
                  <a:pt x="5244194" y="1725322"/>
                </a:cubicBezTo>
                <a:cubicBezTo>
                  <a:pt x="5243870" y="1725587"/>
                  <a:pt x="5243502" y="1725719"/>
                  <a:pt x="5243089" y="1725719"/>
                </a:cubicBezTo>
                <a:cubicBezTo>
                  <a:pt x="5242442" y="1725719"/>
                  <a:pt x="5241425" y="1725307"/>
                  <a:pt x="5240041" y="1724482"/>
                </a:cubicBezTo>
                <a:cubicBezTo>
                  <a:pt x="5238656" y="1723657"/>
                  <a:pt x="5236963" y="1722729"/>
                  <a:pt x="5234960" y="1721699"/>
                </a:cubicBezTo>
                <a:cubicBezTo>
                  <a:pt x="5232957" y="1720668"/>
                  <a:pt x="5230585" y="1719725"/>
                  <a:pt x="5227846" y="1718871"/>
                </a:cubicBezTo>
                <a:cubicBezTo>
                  <a:pt x="5225107" y="1718017"/>
                  <a:pt x="5222029" y="1717590"/>
                  <a:pt x="5218612" y="1717590"/>
                </a:cubicBezTo>
                <a:cubicBezTo>
                  <a:pt x="5215430" y="1717590"/>
                  <a:pt x="5212662" y="1718017"/>
                  <a:pt x="5210305" y="1718871"/>
                </a:cubicBezTo>
                <a:cubicBezTo>
                  <a:pt x="5207949" y="1719725"/>
                  <a:pt x="5206005" y="1720859"/>
                  <a:pt x="5204473" y="1722273"/>
                </a:cubicBezTo>
                <a:cubicBezTo>
                  <a:pt x="5202942" y="1723687"/>
                  <a:pt x="5201793" y="1725366"/>
                  <a:pt x="5201027" y="1727310"/>
                </a:cubicBezTo>
                <a:cubicBezTo>
                  <a:pt x="5200261" y="1729254"/>
                  <a:pt x="5199878" y="1731316"/>
                  <a:pt x="5199878" y="1733495"/>
                </a:cubicBezTo>
                <a:cubicBezTo>
                  <a:pt x="5199878" y="1736677"/>
                  <a:pt x="5200615" y="1739416"/>
                  <a:pt x="5202087" y="1741714"/>
                </a:cubicBezTo>
                <a:cubicBezTo>
                  <a:pt x="5203560" y="1744011"/>
                  <a:pt x="5205519" y="1746044"/>
                  <a:pt x="5207964" y="1747811"/>
                </a:cubicBezTo>
                <a:cubicBezTo>
                  <a:pt x="5210409" y="1749578"/>
                  <a:pt x="5213192" y="1751198"/>
                  <a:pt x="5216314" y="1752672"/>
                </a:cubicBezTo>
                <a:cubicBezTo>
                  <a:pt x="5219437" y="1754144"/>
                  <a:pt x="5222618" y="1755631"/>
                  <a:pt x="5225858" y="1757134"/>
                </a:cubicBezTo>
                <a:cubicBezTo>
                  <a:pt x="5229098" y="1758636"/>
                  <a:pt x="5232279" y="1760285"/>
                  <a:pt x="5235401" y="1762082"/>
                </a:cubicBezTo>
                <a:cubicBezTo>
                  <a:pt x="5238524" y="1763879"/>
                  <a:pt x="5241307" y="1766000"/>
                  <a:pt x="5243752" y="1768444"/>
                </a:cubicBezTo>
                <a:cubicBezTo>
                  <a:pt x="5246197" y="1770889"/>
                  <a:pt x="5248170" y="1773776"/>
                  <a:pt x="5249673" y="1777104"/>
                </a:cubicBezTo>
                <a:cubicBezTo>
                  <a:pt x="5251175" y="1780433"/>
                  <a:pt x="5251926" y="1784365"/>
                  <a:pt x="5251926" y="1788901"/>
                </a:cubicBezTo>
                <a:cubicBezTo>
                  <a:pt x="5251926" y="1794262"/>
                  <a:pt x="5250939" y="1799034"/>
                  <a:pt x="5248966" y="1803217"/>
                </a:cubicBezTo>
                <a:cubicBezTo>
                  <a:pt x="5246993" y="1807400"/>
                  <a:pt x="5244253" y="1810949"/>
                  <a:pt x="5240748" y="1813865"/>
                </a:cubicBezTo>
                <a:cubicBezTo>
                  <a:pt x="5237243" y="1816781"/>
                  <a:pt x="5233119" y="1818976"/>
                  <a:pt x="5228376" y="1820449"/>
                </a:cubicBezTo>
                <a:cubicBezTo>
                  <a:pt x="5223634" y="1821921"/>
                  <a:pt x="5218523" y="1822658"/>
                  <a:pt x="5213045" y="1822658"/>
                </a:cubicBezTo>
                <a:cubicBezTo>
                  <a:pt x="5209216" y="1822658"/>
                  <a:pt x="5205666" y="1822333"/>
                  <a:pt x="5202396" y="1821685"/>
                </a:cubicBezTo>
                <a:cubicBezTo>
                  <a:pt x="5199127" y="1821037"/>
                  <a:pt x="5196211" y="1820243"/>
                  <a:pt x="5193648" y="1819299"/>
                </a:cubicBezTo>
                <a:cubicBezTo>
                  <a:pt x="5191085" y="1818357"/>
                  <a:pt x="5188936" y="1817385"/>
                  <a:pt x="5187197" y="1816384"/>
                </a:cubicBezTo>
                <a:cubicBezTo>
                  <a:pt x="5185460" y="1815382"/>
                  <a:pt x="5184252" y="1814528"/>
                  <a:pt x="5183574" y="1813821"/>
                </a:cubicBezTo>
                <a:cubicBezTo>
                  <a:pt x="5182897" y="1813113"/>
                  <a:pt x="5182396" y="1812215"/>
                  <a:pt x="5182072" y="1811126"/>
                </a:cubicBezTo>
                <a:cubicBezTo>
                  <a:pt x="5181748" y="1810036"/>
                  <a:pt x="5181586" y="1808577"/>
                  <a:pt x="5181586" y="1806751"/>
                </a:cubicBezTo>
                <a:cubicBezTo>
                  <a:pt x="5181586" y="1805456"/>
                  <a:pt x="5181645" y="1804380"/>
                  <a:pt x="5181763" y="1803526"/>
                </a:cubicBezTo>
                <a:cubicBezTo>
                  <a:pt x="5181881" y="1802672"/>
                  <a:pt x="5182058" y="1801980"/>
                  <a:pt x="5182293" y="1801449"/>
                </a:cubicBezTo>
                <a:cubicBezTo>
                  <a:pt x="5182529" y="1800919"/>
                  <a:pt x="5182823" y="1800551"/>
                  <a:pt x="5183177" y="1800345"/>
                </a:cubicBezTo>
                <a:cubicBezTo>
                  <a:pt x="5183530" y="1800139"/>
                  <a:pt x="5183943" y="1800036"/>
                  <a:pt x="5184414" y="1800036"/>
                </a:cubicBezTo>
                <a:cubicBezTo>
                  <a:pt x="5185239" y="1800036"/>
                  <a:pt x="5186402" y="1800536"/>
                  <a:pt x="5187904" y="1801538"/>
                </a:cubicBezTo>
                <a:cubicBezTo>
                  <a:pt x="5189407" y="1802539"/>
                  <a:pt x="5191336" y="1803630"/>
                  <a:pt x="5193692" y="1804807"/>
                </a:cubicBezTo>
                <a:cubicBezTo>
                  <a:pt x="5196049" y="1805986"/>
                  <a:pt x="5198891" y="1807091"/>
                  <a:pt x="5202220" y="1808121"/>
                </a:cubicBezTo>
                <a:cubicBezTo>
                  <a:pt x="5205549" y="1809152"/>
                  <a:pt x="5209392" y="1809667"/>
                  <a:pt x="5213752" y="1809667"/>
                </a:cubicBezTo>
                <a:cubicBezTo>
                  <a:pt x="5217051" y="1809667"/>
                  <a:pt x="5220070" y="1809225"/>
                  <a:pt x="5222809" y="1808343"/>
                </a:cubicBezTo>
                <a:cubicBezTo>
                  <a:pt x="5225548" y="1807458"/>
                  <a:pt x="5227905" y="1806206"/>
                  <a:pt x="5229878" y="1804587"/>
                </a:cubicBezTo>
                <a:cubicBezTo>
                  <a:pt x="5231852" y="1802966"/>
                  <a:pt x="5233369" y="1800978"/>
                  <a:pt x="5234429" y="1798621"/>
                </a:cubicBezTo>
                <a:cubicBezTo>
                  <a:pt x="5235490" y="1796265"/>
                  <a:pt x="5236020" y="1793585"/>
                  <a:pt x="5236020" y="1790581"/>
                </a:cubicBezTo>
                <a:cubicBezTo>
                  <a:pt x="5236020" y="1787340"/>
                  <a:pt x="5235284" y="1784571"/>
                  <a:pt x="5233811" y="1782274"/>
                </a:cubicBezTo>
                <a:cubicBezTo>
                  <a:pt x="5232338" y="1779977"/>
                  <a:pt x="5230394" y="1777959"/>
                  <a:pt x="5227979" y="1776221"/>
                </a:cubicBezTo>
                <a:cubicBezTo>
                  <a:pt x="5225564" y="1774483"/>
                  <a:pt x="5222809" y="1772892"/>
                  <a:pt x="5219716" y="1771449"/>
                </a:cubicBezTo>
                <a:cubicBezTo>
                  <a:pt x="5216623" y="1770006"/>
                  <a:pt x="5213457" y="1768532"/>
                  <a:pt x="5210217" y="1767031"/>
                </a:cubicBezTo>
                <a:cubicBezTo>
                  <a:pt x="5206977" y="1765528"/>
                  <a:pt x="5203825" y="1763865"/>
                  <a:pt x="5200762" y="1762038"/>
                </a:cubicBezTo>
                <a:cubicBezTo>
                  <a:pt x="5197698" y="1760212"/>
                  <a:pt x="5194959" y="1758061"/>
                  <a:pt x="5192544" y="1755587"/>
                </a:cubicBezTo>
                <a:cubicBezTo>
                  <a:pt x="5190129" y="1753113"/>
                  <a:pt x="5188169" y="1750212"/>
                  <a:pt x="5186667" y="1746883"/>
                </a:cubicBezTo>
                <a:cubicBezTo>
                  <a:pt x="5185165" y="1743555"/>
                  <a:pt x="5184414" y="1739563"/>
                  <a:pt x="5184414" y="1734909"/>
                </a:cubicBezTo>
                <a:cubicBezTo>
                  <a:pt x="5184414" y="1730137"/>
                  <a:pt x="5185283" y="1725881"/>
                  <a:pt x="5187021" y="1722140"/>
                </a:cubicBezTo>
                <a:cubicBezTo>
                  <a:pt x="5188759" y="1718399"/>
                  <a:pt x="5191174" y="1715262"/>
                  <a:pt x="5194267" y="1712729"/>
                </a:cubicBezTo>
                <a:cubicBezTo>
                  <a:pt x="5197360" y="1710196"/>
                  <a:pt x="5201042" y="1708267"/>
                  <a:pt x="5205313" y="1706941"/>
                </a:cubicBezTo>
                <a:cubicBezTo>
                  <a:pt x="5209584" y="1705616"/>
                  <a:pt x="5214193" y="1704953"/>
                  <a:pt x="5219142" y="1704953"/>
                </a:cubicBezTo>
                <a:close/>
                <a:moveTo>
                  <a:pt x="4752417" y="1704953"/>
                </a:moveTo>
                <a:cubicBezTo>
                  <a:pt x="4754950" y="1704953"/>
                  <a:pt x="4757498" y="1705174"/>
                  <a:pt x="4760061" y="1705616"/>
                </a:cubicBezTo>
                <a:cubicBezTo>
                  <a:pt x="4762623" y="1706057"/>
                  <a:pt x="4765039" y="1706647"/>
                  <a:pt x="4767307" y="1707383"/>
                </a:cubicBezTo>
                <a:cubicBezTo>
                  <a:pt x="4769575" y="1708120"/>
                  <a:pt x="4771592" y="1708944"/>
                  <a:pt x="4773360" y="1709857"/>
                </a:cubicBezTo>
                <a:cubicBezTo>
                  <a:pt x="4775127" y="1710770"/>
                  <a:pt x="4776291" y="1711507"/>
                  <a:pt x="4776850" y="1712066"/>
                </a:cubicBezTo>
                <a:cubicBezTo>
                  <a:pt x="4777410" y="1712626"/>
                  <a:pt x="4777778" y="1713068"/>
                  <a:pt x="4777955" y="1713392"/>
                </a:cubicBezTo>
                <a:cubicBezTo>
                  <a:pt x="4778132" y="1713716"/>
                  <a:pt x="4778279" y="1714128"/>
                  <a:pt x="4778397" y="1714629"/>
                </a:cubicBezTo>
                <a:cubicBezTo>
                  <a:pt x="4778515" y="1715130"/>
                  <a:pt x="4778603" y="1715734"/>
                  <a:pt x="4778662" y="1716440"/>
                </a:cubicBezTo>
                <a:cubicBezTo>
                  <a:pt x="4778721" y="1717148"/>
                  <a:pt x="4778750" y="1718061"/>
                  <a:pt x="4778750" y="1719180"/>
                </a:cubicBezTo>
                <a:cubicBezTo>
                  <a:pt x="4778750" y="1720240"/>
                  <a:pt x="4778706" y="1721183"/>
                  <a:pt x="4778618" y="1722008"/>
                </a:cubicBezTo>
                <a:cubicBezTo>
                  <a:pt x="4778529" y="1722833"/>
                  <a:pt x="4778397" y="1723525"/>
                  <a:pt x="4778220" y="1724085"/>
                </a:cubicBezTo>
                <a:cubicBezTo>
                  <a:pt x="4778043" y="1724645"/>
                  <a:pt x="4777793" y="1725056"/>
                  <a:pt x="4777469" y="1725322"/>
                </a:cubicBezTo>
                <a:cubicBezTo>
                  <a:pt x="4777145" y="1725587"/>
                  <a:pt x="4776777" y="1725719"/>
                  <a:pt x="4776364" y="1725719"/>
                </a:cubicBezTo>
                <a:cubicBezTo>
                  <a:pt x="4775717" y="1725719"/>
                  <a:pt x="4774700" y="1725307"/>
                  <a:pt x="4773316" y="1724482"/>
                </a:cubicBezTo>
                <a:cubicBezTo>
                  <a:pt x="4771931" y="1723657"/>
                  <a:pt x="4770238" y="1722729"/>
                  <a:pt x="4768235" y="1721699"/>
                </a:cubicBezTo>
                <a:cubicBezTo>
                  <a:pt x="4766232" y="1720668"/>
                  <a:pt x="4763860" y="1719725"/>
                  <a:pt x="4761121" y="1718871"/>
                </a:cubicBezTo>
                <a:cubicBezTo>
                  <a:pt x="4758382" y="1718017"/>
                  <a:pt x="4755304" y="1717590"/>
                  <a:pt x="4751887" y="1717590"/>
                </a:cubicBezTo>
                <a:cubicBezTo>
                  <a:pt x="4748705" y="1717590"/>
                  <a:pt x="4745937" y="1718017"/>
                  <a:pt x="4743580" y="1718871"/>
                </a:cubicBezTo>
                <a:cubicBezTo>
                  <a:pt x="4741224" y="1719725"/>
                  <a:pt x="4739280" y="1720859"/>
                  <a:pt x="4737748" y="1722273"/>
                </a:cubicBezTo>
                <a:cubicBezTo>
                  <a:pt x="4736217" y="1723687"/>
                  <a:pt x="4735068" y="1725366"/>
                  <a:pt x="4734302" y="1727310"/>
                </a:cubicBezTo>
                <a:cubicBezTo>
                  <a:pt x="4733536" y="1729254"/>
                  <a:pt x="4733153" y="1731316"/>
                  <a:pt x="4733153" y="1733495"/>
                </a:cubicBezTo>
                <a:cubicBezTo>
                  <a:pt x="4733153" y="1736677"/>
                  <a:pt x="4733890" y="1739416"/>
                  <a:pt x="4735362" y="1741714"/>
                </a:cubicBezTo>
                <a:cubicBezTo>
                  <a:pt x="4736835" y="1744011"/>
                  <a:pt x="4738794" y="1746044"/>
                  <a:pt x="4741239" y="1747811"/>
                </a:cubicBezTo>
                <a:cubicBezTo>
                  <a:pt x="4743684" y="1749578"/>
                  <a:pt x="4746467" y="1751198"/>
                  <a:pt x="4749589" y="1752672"/>
                </a:cubicBezTo>
                <a:cubicBezTo>
                  <a:pt x="4752712" y="1754144"/>
                  <a:pt x="4755893" y="1755631"/>
                  <a:pt x="4759133" y="1757134"/>
                </a:cubicBezTo>
                <a:cubicBezTo>
                  <a:pt x="4762373" y="1758636"/>
                  <a:pt x="4765554" y="1760285"/>
                  <a:pt x="4768676" y="1762082"/>
                </a:cubicBezTo>
                <a:cubicBezTo>
                  <a:pt x="4771799" y="1763879"/>
                  <a:pt x="4774582" y="1766000"/>
                  <a:pt x="4777027" y="1768444"/>
                </a:cubicBezTo>
                <a:cubicBezTo>
                  <a:pt x="4779472" y="1770889"/>
                  <a:pt x="4781445" y="1773776"/>
                  <a:pt x="4782948" y="1777104"/>
                </a:cubicBezTo>
                <a:cubicBezTo>
                  <a:pt x="4784450" y="1780433"/>
                  <a:pt x="4785201" y="1784365"/>
                  <a:pt x="4785201" y="1788901"/>
                </a:cubicBezTo>
                <a:cubicBezTo>
                  <a:pt x="4785201" y="1794262"/>
                  <a:pt x="4784214" y="1799034"/>
                  <a:pt x="4782241" y="1803217"/>
                </a:cubicBezTo>
                <a:cubicBezTo>
                  <a:pt x="4780268" y="1807400"/>
                  <a:pt x="4777528" y="1810949"/>
                  <a:pt x="4774023" y="1813865"/>
                </a:cubicBezTo>
                <a:cubicBezTo>
                  <a:pt x="4770518" y="1816781"/>
                  <a:pt x="4766394" y="1818976"/>
                  <a:pt x="4761651" y="1820449"/>
                </a:cubicBezTo>
                <a:cubicBezTo>
                  <a:pt x="4756909" y="1821921"/>
                  <a:pt x="4751798" y="1822658"/>
                  <a:pt x="4746320" y="1822658"/>
                </a:cubicBezTo>
                <a:cubicBezTo>
                  <a:pt x="4742491" y="1822658"/>
                  <a:pt x="4738941" y="1822333"/>
                  <a:pt x="4735671" y="1821685"/>
                </a:cubicBezTo>
                <a:cubicBezTo>
                  <a:pt x="4732402" y="1821037"/>
                  <a:pt x="4729486" y="1820243"/>
                  <a:pt x="4726923" y="1819299"/>
                </a:cubicBezTo>
                <a:cubicBezTo>
                  <a:pt x="4724360" y="1818357"/>
                  <a:pt x="4722211" y="1817385"/>
                  <a:pt x="4720472" y="1816384"/>
                </a:cubicBezTo>
                <a:cubicBezTo>
                  <a:pt x="4718735" y="1815382"/>
                  <a:pt x="4717527" y="1814528"/>
                  <a:pt x="4716849" y="1813821"/>
                </a:cubicBezTo>
                <a:cubicBezTo>
                  <a:pt x="4716172" y="1813113"/>
                  <a:pt x="4715671" y="1812215"/>
                  <a:pt x="4715347" y="1811126"/>
                </a:cubicBezTo>
                <a:cubicBezTo>
                  <a:pt x="4715023" y="1810036"/>
                  <a:pt x="4714861" y="1808577"/>
                  <a:pt x="4714861" y="1806751"/>
                </a:cubicBezTo>
                <a:cubicBezTo>
                  <a:pt x="4714861" y="1805456"/>
                  <a:pt x="4714920" y="1804380"/>
                  <a:pt x="4715038" y="1803526"/>
                </a:cubicBezTo>
                <a:cubicBezTo>
                  <a:pt x="4715156" y="1802672"/>
                  <a:pt x="4715333" y="1801980"/>
                  <a:pt x="4715568" y="1801449"/>
                </a:cubicBezTo>
                <a:cubicBezTo>
                  <a:pt x="4715804" y="1800919"/>
                  <a:pt x="4716098" y="1800551"/>
                  <a:pt x="4716452" y="1800345"/>
                </a:cubicBezTo>
                <a:cubicBezTo>
                  <a:pt x="4716805" y="1800139"/>
                  <a:pt x="4717218" y="1800036"/>
                  <a:pt x="4717689" y="1800036"/>
                </a:cubicBezTo>
                <a:cubicBezTo>
                  <a:pt x="4718514" y="1800036"/>
                  <a:pt x="4719677" y="1800536"/>
                  <a:pt x="4721179" y="1801538"/>
                </a:cubicBezTo>
                <a:cubicBezTo>
                  <a:pt x="4722682" y="1802539"/>
                  <a:pt x="4724611" y="1803630"/>
                  <a:pt x="4726967" y="1804807"/>
                </a:cubicBezTo>
                <a:cubicBezTo>
                  <a:pt x="4729324" y="1805986"/>
                  <a:pt x="4732166" y="1807091"/>
                  <a:pt x="4735495" y="1808121"/>
                </a:cubicBezTo>
                <a:cubicBezTo>
                  <a:pt x="4738824" y="1809152"/>
                  <a:pt x="4742667" y="1809667"/>
                  <a:pt x="4747027" y="1809667"/>
                </a:cubicBezTo>
                <a:cubicBezTo>
                  <a:pt x="4750326" y="1809667"/>
                  <a:pt x="4753345" y="1809225"/>
                  <a:pt x="4756084" y="1808343"/>
                </a:cubicBezTo>
                <a:cubicBezTo>
                  <a:pt x="4758823" y="1807458"/>
                  <a:pt x="4761180" y="1806206"/>
                  <a:pt x="4763153" y="1804587"/>
                </a:cubicBezTo>
                <a:cubicBezTo>
                  <a:pt x="4765127" y="1802966"/>
                  <a:pt x="4766644" y="1800978"/>
                  <a:pt x="4767704" y="1798621"/>
                </a:cubicBezTo>
                <a:cubicBezTo>
                  <a:pt x="4768765" y="1796265"/>
                  <a:pt x="4769295" y="1793585"/>
                  <a:pt x="4769295" y="1790581"/>
                </a:cubicBezTo>
                <a:cubicBezTo>
                  <a:pt x="4769295" y="1787340"/>
                  <a:pt x="4768559" y="1784571"/>
                  <a:pt x="4767086" y="1782274"/>
                </a:cubicBezTo>
                <a:cubicBezTo>
                  <a:pt x="4765613" y="1779977"/>
                  <a:pt x="4763669" y="1777959"/>
                  <a:pt x="4761254" y="1776221"/>
                </a:cubicBezTo>
                <a:cubicBezTo>
                  <a:pt x="4758839" y="1774483"/>
                  <a:pt x="4756084" y="1772892"/>
                  <a:pt x="4752991" y="1771449"/>
                </a:cubicBezTo>
                <a:cubicBezTo>
                  <a:pt x="4749898" y="1770006"/>
                  <a:pt x="4746732" y="1768532"/>
                  <a:pt x="4743492" y="1767031"/>
                </a:cubicBezTo>
                <a:cubicBezTo>
                  <a:pt x="4740252" y="1765528"/>
                  <a:pt x="4737100" y="1763865"/>
                  <a:pt x="4734037" y="1762038"/>
                </a:cubicBezTo>
                <a:cubicBezTo>
                  <a:pt x="4730973" y="1760212"/>
                  <a:pt x="4728234" y="1758061"/>
                  <a:pt x="4725819" y="1755587"/>
                </a:cubicBezTo>
                <a:cubicBezTo>
                  <a:pt x="4723404" y="1753113"/>
                  <a:pt x="4721444" y="1750212"/>
                  <a:pt x="4719942" y="1746883"/>
                </a:cubicBezTo>
                <a:cubicBezTo>
                  <a:pt x="4718440" y="1743555"/>
                  <a:pt x="4717689" y="1739563"/>
                  <a:pt x="4717689" y="1734909"/>
                </a:cubicBezTo>
                <a:cubicBezTo>
                  <a:pt x="4717689" y="1730137"/>
                  <a:pt x="4718558" y="1725881"/>
                  <a:pt x="4720296" y="1722140"/>
                </a:cubicBezTo>
                <a:cubicBezTo>
                  <a:pt x="4722034" y="1718399"/>
                  <a:pt x="4724449" y="1715262"/>
                  <a:pt x="4727542" y="1712729"/>
                </a:cubicBezTo>
                <a:cubicBezTo>
                  <a:pt x="4730635" y="1710196"/>
                  <a:pt x="4734317" y="1708267"/>
                  <a:pt x="4738588" y="1706941"/>
                </a:cubicBezTo>
                <a:cubicBezTo>
                  <a:pt x="4742859" y="1705616"/>
                  <a:pt x="4747468" y="1704953"/>
                  <a:pt x="4752417" y="1704953"/>
                </a:cubicBezTo>
                <a:close/>
                <a:moveTo>
                  <a:pt x="4276167" y="1704953"/>
                </a:moveTo>
                <a:cubicBezTo>
                  <a:pt x="4278700" y="1704953"/>
                  <a:pt x="4281248" y="1705174"/>
                  <a:pt x="4283811" y="1705616"/>
                </a:cubicBezTo>
                <a:cubicBezTo>
                  <a:pt x="4286374" y="1706057"/>
                  <a:pt x="4288789" y="1706647"/>
                  <a:pt x="4291057" y="1707383"/>
                </a:cubicBezTo>
                <a:cubicBezTo>
                  <a:pt x="4293325" y="1708120"/>
                  <a:pt x="4295343" y="1708944"/>
                  <a:pt x="4297110" y="1709857"/>
                </a:cubicBezTo>
                <a:cubicBezTo>
                  <a:pt x="4298877" y="1710770"/>
                  <a:pt x="4300041" y="1711507"/>
                  <a:pt x="4300601" y="1712066"/>
                </a:cubicBezTo>
                <a:cubicBezTo>
                  <a:pt x="4301160" y="1712626"/>
                  <a:pt x="4301528" y="1713068"/>
                  <a:pt x="4301705" y="1713392"/>
                </a:cubicBezTo>
                <a:cubicBezTo>
                  <a:pt x="4301882" y="1713716"/>
                  <a:pt x="4302029" y="1714128"/>
                  <a:pt x="4302147" y="1714629"/>
                </a:cubicBezTo>
                <a:cubicBezTo>
                  <a:pt x="4302265" y="1715130"/>
                  <a:pt x="4302353" y="1715734"/>
                  <a:pt x="4302412" y="1716440"/>
                </a:cubicBezTo>
                <a:cubicBezTo>
                  <a:pt x="4302471" y="1717148"/>
                  <a:pt x="4302500" y="1718061"/>
                  <a:pt x="4302500" y="1719180"/>
                </a:cubicBezTo>
                <a:cubicBezTo>
                  <a:pt x="4302500" y="1720240"/>
                  <a:pt x="4302456" y="1721183"/>
                  <a:pt x="4302368" y="1722008"/>
                </a:cubicBezTo>
                <a:cubicBezTo>
                  <a:pt x="4302280" y="1722833"/>
                  <a:pt x="4302147" y="1723525"/>
                  <a:pt x="4301970" y="1724085"/>
                </a:cubicBezTo>
                <a:cubicBezTo>
                  <a:pt x="4301794" y="1724645"/>
                  <a:pt x="4301543" y="1725056"/>
                  <a:pt x="4301219" y="1725322"/>
                </a:cubicBezTo>
                <a:cubicBezTo>
                  <a:pt x="4300895" y="1725587"/>
                  <a:pt x="4300527" y="1725719"/>
                  <a:pt x="4300115" y="1725719"/>
                </a:cubicBezTo>
                <a:cubicBezTo>
                  <a:pt x="4299467" y="1725719"/>
                  <a:pt x="4298450" y="1725307"/>
                  <a:pt x="4297066" y="1724482"/>
                </a:cubicBezTo>
                <a:cubicBezTo>
                  <a:pt x="4295681" y="1723657"/>
                  <a:pt x="4293988" y="1722729"/>
                  <a:pt x="4291985" y="1721699"/>
                </a:cubicBezTo>
                <a:cubicBezTo>
                  <a:pt x="4289982" y="1720668"/>
                  <a:pt x="4287611" y="1719725"/>
                  <a:pt x="4284871" y="1718871"/>
                </a:cubicBezTo>
                <a:cubicBezTo>
                  <a:pt x="4282132" y="1718017"/>
                  <a:pt x="4279054" y="1717590"/>
                  <a:pt x="4275637" y="1717590"/>
                </a:cubicBezTo>
                <a:cubicBezTo>
                  <a:pt x="4272456" y="1717590"/>
                  <a:pt x="4269687" y="1718017"/>
                  <a:pt x="4267331" y="1718871"/>
                </a:cubicBezTo>
                <a:cubicBezTo>
                  <a:pt x="4264974" y="1719725"/>
                  <a:pt x="4263030" y="1720859"/>
                  <a:pt x="4261498" y="1722273"/>
                </a:cubicBezTo>
                <a:cubicBezTo>
                  <a:pt x="4259966" y="1723687"/>
                  <a:pt x="4258818" y="1725366"/>
                  <a:pt x="4258052" y="1727310"/>
                </a:cubicBezTo>
                <a:cubicBezTo>
                  <a:pt x="4257286" y="1729254"/>
                  <a:pt x="4256903" y="1731316"/>
                  <a:pt x="4256903" y="1733495"/>
                </a:cubicBezTo>
                <a:cubicBezTo>
                  <a:pt x="4256903" y="1736677"/>
                  <a:pt x="4257640" y="1739416"/>
                  <a:pt x="4259112" y="1741714"/>
                </a:cubicBezTo>
                <a:cubicBezTo>
                  <a:pt x="4260585" y="1744011"/>
                  <a:pt x="4262544" y="1746044"/>
                  <a:pt x="4264989" y="1747811"/>
                </a:cubicBezTo>
                <a:cubicBezTo>
                  <a:pt x="4267433" y="1749578"/>
                  <a:pt x="4270217" y="1751198"/>
                  <a:pt x="4273339" y="1752672"/>
                </a:cubicBezTo>
                <a:cubicBezTo>
                  <a:pt x="4276462" y="1754144"/>
                  <a:pt x="4279643" y="1755631"/>
                  <a:pt x="4282883" y="1757134"/>
                </a:cubicBezTo>
                <a:cubicBezTo>
                  <a:pt x="4286123" y="1758636"/>
                  <a:pt x="4289304" y="1760285"/>
                  <a:pt x="4292427" y="1762082"/>
                </a:cubicBezTo>
                <a:cubicBezTo>
                  <a:pt x="4295549" y="1763879"/>
                  <a:pt x="4298332" y="1766000"/>
                  <a:pt x="4300777" y="1768444"/>
                </a:cubicBezTo>
                <a:cubicBezTo>
                  <a:pt x="4303222" y="1770889"/>
                  <a:pt x="4305196" y="1773776"/>
                  <a:pt x="4306698" y="1777104"/>
                </a:cubicBezTo>
                <a:cubicBezTo>
                  <a:pt x="4308200" y="1780433"/>
                  <a:pt x="4308951" y="1784365"/>
                  <a:pt x="4308951" y="1788901"/>
                </a:cubicBezTo>
                <a:cubicBezTo>
                  <a:pt x="4308951" y="1794262"/>
                  <a:pt x="4307964" y="1799034"/>
                  <a:pt x="4305991" y="1803217"/>
                </a:cubicBezTo>
                <a:cubicBezTo>
                  <a:pt x="4304018" y="1807400"/>
                  <a:pt x="4301278" y="1810949"/>
                  <a:pt x="4297773" y="1813865"/>
                </a:cubicBezTo>
                <a:cubicBezTo>
                  <a:pt x="4294268" y="1816781"/>
                  <a:pt x="4290144" y="1818976"/>
                  <a:pt x="4285402" y="1820449"/>
                </a:cubicBezTo>
                <a:cubicBezTo>
                  <a:pt x="4280659" y="1821921"/>
                  <a:pt x="4275549" y="1822658"/>
                  <a:pt x="4270070" y="1822658"/>
                </a:cubicBezTo>
                <a:cubicBezTo>
                  <a:pt x="4266240" y="1822658"/>
                  <a:pt x="4262691" y="1822333"/>
                  <a:pt x="4259422" y="1821685"/>
                </a:cubicBezTo>
                <a:cubicBezTo>
                  <a:pt x="4256152" y="1821037"/>
                  <a:pt x="4253236" y="1820243"/>
                  <a:pt x="4250673" y="1819299"/>
                </a:cubicBezTo>
                <a:cubicBezTo>
                  <a:pt x="4248111" y="1818357"/>
                  <a:pt x="4245961" y="1817385"/>
                  <a:pt x="4244223" y="1816384"/>
                </a:cubicBezTo>
                <a:cubicBezTo>
                  <a:pt x="4242485" y="1815382"/>
                  <a:pt x="4241277" y="1814528"/>
                  <a:pt x="4240600" y="1813821"/>
                </a:cubicBezTo>
                <a:cubicBezTo>
                  <a:pt x="4239922" y="1813113"/>
                  <a:pt x="4239421" y="1812215"/>
                  <a:pt x="4239097" y="1811126"/>
                </a:cubicBezTo>
                <a:cubicBezTo>
                  <a:pt x="4238773" y="1810036"/>
                  <a:pt x="4238611" y="1808577"/>
                  <a:pt x="4238611" y="1806751"/>
                </a:cubicBezTo>
                <a:cubicBezTo>
                  <a:pt x="4238611" y="1805456"/>
                  <a:pt x="4238670" y="1804380"/>
                  <a:pt x="4238788" y="1803526"/>
                </a:cubicBezTo>
                <a:cubicBezTo>
                  <a:pt x="4238906" y="1802672"/>
                  <a:pt x="4239083" y="1801980"/>
                  <a:pt x="4239318" y="1801449"/>
                </a:cubicBezTo>
                <a:cubicBezTo>
                  <a:pt x="4239554" y="1800919"/>
                  <a:pt x="4239848" y="1800551"/>
                  <a:pt x="4240202" y="1800345"/>
                </a:cubicBezTo>
                <a:cubicBezTo>
                  <a:pt x="4240555" y="1800139"/>
                  <a:pt x="4240968" y="1800036"/>
                  <a:pt x="4241439" y="1800036"/>
                </a:cubicBezTo>
                <a:cubicBezTo>
                  <a:pt x="4242264" y="1800036"/>
                  <a:pt x="4243427" y="1800536"/>
                  <a:pt x="4244930" y="1801538"/>
                </a:cubicBezTo>
                <a:cubicBezTo>
                  <a:pt x="4246432" y="1802539"/>
                  <a:pt x="4248361" y="1803630"/>
                  <a:pt x="4250718" y="1804807"/>
                </a:cubicBezTo>
                <a:cubicBezTo>
                  <a:pt x="4253074" y="1805986"/>
                  <a:pt x="4255916" y="1807091"/>
                  <a:pt x="4259245" y="1808121"/>
                </a:cubicBezTo>
                <a:cubicBezTo>
                  <a:pt x="4262573" y="1809152"/>
                  <a:pt x="4266417" y="1809667"/>
                  <a:pt x="4270777" y="1809667"/>
                </a:cubicBezTo>
                <a:cubicBezTo>
                  <a:pt x="4274076" y="1809667"/>
                  <a:pt x="4277095" y="1809225"/>
                  <a:pt x="4279834" y="1808343"/>
                </a:cubicBezTo>
                <a:cubicBezTo>
                  <a:pt x="4282574" y="1807458"/>
                  <a:pt x="4284930" y="1806206"/>
                  <a:pt x="4286904" y="1804587"/>
                </a:cubicBezTo>
                <a:cubicBezTo>
                  <a:pt x="4288877" y="1802966"/>
                  <a:pt x="4290394" y="1800978"/>
                  <a:pt x="4291455" y="1798621"/>
                </a:cubicBezTo>
                <a:cubicBezTo>
                  <a:pt x="4292515" y="1796265"/>
                  <a:pt x="4293045" y="1793585"/>
                  <a:pt x="4293045" y="1790581"/>
                </a:cubicBezTo>
                <a:cubicBezTo>
                  <a:pt x="4293045" y="1787340"/>
                  <a:pt x="4292309" y="1784571"/>
                  <a:pt x="4290836" y="1782274"/>
                </a:cubicBezTo>
                <a:cubicBezTo>
                  <a:pt x="4289363" y="1779977"/>
                  <a:pt x="4287419" y="1777959"/>
                  <a:pt x="4285004" y="1776221"/>
                </a:cubicBezTo>
                <a:cubicBezTo>
                  <a:pt x="4282589" y="1774483"/>
                  <a:pt x="4279834" y="1772892"/>
                  <a:pt x="4276742" y="1771449"/>
                </a:cubicBezTo>
                <a:cubicBezTo>
                  <a:pt x="4273649" y="1770006"/>
                  <a:pt x="4270482" y="1768532"/>
                  <a:pt x="4267242" y="1767031"/>
                </a:cubicBezTo>
                <a:cubicBezTo>
                  <a:pt x="4264002" y="1765528"/>
                  <a:pt x="4260850" y="1763865"/>
                  <a:pt x="4257787" y="1762038"/>
                </a:cubicBezTo>
                <a:cubicBezTo>
                  <a:pt x="4254723" y="1760212"/>
                  <a:pt x="4251984" y="1758061"/>
                  <a:pt x="4249569" y="1755587"/>
                </a:cubicBezTo>
                <a:cubicBezTo>
                  <a:pt x="4247154" y="1753113"/>
                  <a:pt x="4245195" y="1750212"/>
                  <a:pt x="4243692" y="1746883"/>
                </a:cubicBezTo>
                <a:cubicBezTo>
                  <a:pt x="4242190" y="1743555"/>
                  <a:pt x="4241439" y="1739563"/>
                  <a:pt x="4241439" y="1734909"/>
                </a:cubicBezTo>
                <a:cubicBezTo>
                  <a:pt x="4241439" y="1730137"/>
                  <a:pt x="4242308" y="1725881"/>
                  <a:pt x="4244046" y="1722140"/>
                </a:cubicBezTo>
                <a:cubicBezTo>
                  <a:pt x="4245784" y="1718399"/>
                  <a:pt x="4248199" y="1715262"/>
                  <a:pt x="4251292" y="1712729"/>
                </a:cubicBezTo>
                <a:cubicBezTo>
                  <a:pt x="4254385" y="1710196"/>
                  <a:pt x="4258067" y="1708267"/>
                  <a:pt x="4262338" y="1706941"/>
                </a:cubicBezTo>
                <a:cubicBezTo>
                  <a:pt x="4266609" y="1705616"/>
                  <a:pt x="4271219" y="1704953"/>
                  <a:pt x="4276167" y="1704953"/>
                </a:cubicBezTo>
                <a:close/>
                <a:moveTo>
                  <a:pt x="3809442" y="1704953"/>
                </a:moveTo>
                <a:cubicBezTo>
                  <a:pt x="3811975" y="1704953"/>
                  <a:pt x="3814523" y="1705174"/>
                  <a:pt x="3817086" y="1705616"/>
                </a:cubicBezTo>
                <a:cubicBezTo>
                  <a:pt x="3819649" y="1706057"/>
                  <a:pt x="3822064" y="1706647"/>
                  <a:pt x="3824332" y="1707383"/>
                </a:cubicBezTo>
                <a:cubicBezTo>
                  <a:pt x="3826600" y="1708120"/>
                  <a:pt x="3828618" y="1708944"/>
                  <a:pt x="3830385" y="1709857"/>
                </a:cubicBezTo>
                <a:cubicBezTo>
                  <a:pt x="3832152" y="1710770"/>
                  <a:pt x="3833316" y="1711507"/>
                  <a:pt x="3833876" y="1712066"/>
                </a:cubicBezTo>
                <a:cubicBezTo>
                  <a:pt x="3834435" y="1712626"/>
                  <a:pt x="3834803" y="1713068"/>
                  <a:pt x="3834980" y="1713392"/>
                </a:cubicBezTo>
                <a:cubicBezTo>
                  <a:pt x="3835157" y="1713716"/>
                  <a:pt x="3835304" y="1714128"/>
                  <a:pt x="3835422" y="1714629"/>
                </a:cubicBezTo>
                <a:cubicBezTo>
                  <a:pt x="3835540" y="1715130"/>
                  <a:pt x="3835628" y="1715734"/>
                  <a:pt x="3835687" y="1716440"/>
                </a:cubicBezTo>
                <a:cubicBezTo>
                  <a:pt x="3835746" y="1717148"/>
                  <a:pt x="3835775" y="1718061"/>
                  <a:pt x="3835775" y="1719180"/>
                </a:cubicBezTo>
                <a:cubicBezTo>
                  <a:pt x="3835775" y="1720240"/>
                  <a:pt x="3835731" y="1721183"/>
                  <a:pt x="3835643" y="1722008"/>
                </a:cubicBezTo>
                <a:cubicBezTo>
                  <a:pt x="3835555" y="1722833"/>
                  <a:pt x="3835422" y="1723525"/>
                  <a:pt x="3835245" y="1724085"/>
                </a:cubicBezTo>
                <a:cubicBezTo>
                  <a:pt x="3835069" y="1724645"/>
                  <a:pt x="3834818" y="1725056"/>
                  <a:pt x="3834494" y="1725322"/>
                </a:cubicBezTo>
                <a:cubicBezTo>
                  <a:pt x="3834170" y="1725587"/>
                  <a:pt x="3833802" y="1725719"/>
                  <a:pt x="3833390" y="1725719"/>
                </a:cubicBezTo>
                <a:cubicBezTo>
                  <a:pt x="3832742" y="1725719"/>
                  <a:pt x="3831725" y="1725307"/>
                  <a:pt x="3830341" y="1724482"/>
                </a:cubicBezTo>
                <a:cubicBezTo>
                  <a:pt x="3828956" y="1723657"/>
                  <a:pt x="3827263" y="1722729"/>
                  <a:pt x="3825260" y="1721699"/>
                </a:cubicBezTo>
                <a:cubicBezTo>
                  <a:pt x="3823257" y="1720668"/>
                  <a:pt x="3820886" y="1719725"/>
                  <a:pt x="3818146" y="1718871"/>
                </a:cubicBezTo>
                <a:cubicBezTo>
                  <a:pt x="3815407" y="1718017"/>
                  <a:pt x="3812329" y="1717590"/>
                  <a:pt x="3808912" y="1717590"/>
                </a:cubicBezTo>
                <a:cubicBezTo>
                  <a:pt x="3805731" y="1717590"/>
                  <a:pt x="3802962" y="1718017"/>
                  <a:pt x="3800606" y="1718871"/>
                </a:cubicBezTo>
                <a:cubicBezTo>
                  <a:pt x="3798249" y="1719725"/>
                  <a:pt x="3796305" y="1720859"/>
                  <a:pt x="3794773" y="1722273"/>
                </a:cubicBezTo>
                <a:cubicBezTo>
                  <a:pt x="3793241" y="1723687"/>
                  <a:pt x="3792093" y="1725366"/>
                  <a:pt x="3791327" y="1727310"/>
                </a:cubicBezTo>
                <a:cubicBezTo>
                  <a:pt x="3790561" y="1729254"/>
                  <a:pt x="3790178" y="1731316"/>
                  <a:pt x="3790178" y="1733495"/>
                </a:cubicBezTo>
                <a:cubicBezTo>
                  <a:pt x="3790178" y="1736677"/>
                  <a:pt x="3790915" y="1739416"/>
                  <a:pt x="3792387" y="1741714"/>
                </a:cubicBezTo>
                <a:cubicBezTo>
                  <a:pt x="3793860" y="1744011"/>
                  <a:pt x="3795819" y="1746044"/>
                  <a:pt x="3798264" y="1747811"/>
                </a:cubicBezTo>
                <a:cubicBezTo>
                  <a:pt x="3800708" y="1749578"/>
                  <a:pt x="3803492" y="1751198"/>
                  <a:pt x="3806614" y="1752672"/>
                </a:cubicBezTo>
                <a:cubicBezTo>
                  <a:pt x="3809737" y="1754144"/>
                  <a:pt x="3812918" y="1755631"/>
                  <a:pt x="3816158" y="1757134"/>
                </a:cubicBezTo>
                <a:cubicBezTo>
                  <a:pt x="3819398" y="1758636"/>
                  <a:pt x="3822579" y="1760285"/>
                  <a:pt x="3825702" y="1762082"/>
                </a:cubicBezTo>
                <a:cubicBezTo>
                  <a:pt x="3828824" y="1763879"/>
                  <a:pt x="3831607" y="1766000"/>
                  <a:pt x="3834052" y="1768444"/>
                </a:cubicBezTo>
                <a:cubicBezTo>
                  <a:pt x="3836497" y="1770889"/>
                  <a:pt x="3838471" y="1773776"/>
                  <a:pt x="3839973" y="1777104"/>
                </a:cubicBezTo>
                <a:cubicBezTo>
                  <a:pt x="3841475" y="1780433"/>
                  <a:pt x="3842226" y="1784365"/>
                  <a:pt x="3842226" y="1788901"/>
                </a:cubicBezTo>
                <a:cubicBezTo>
                  <a:pt x="3842226" y="1794262"/>
                  <a:pt x="3841239" y="1799034"/>
                  <a:pt x="3839266" y="1803217"/>
                </a:cubicBezTo>
                <a:cubicBezTo>
                  <a:pt x="3837293" y="1807400"/>
                  <a:pt x="3834553" y="1810949"/>
                  <a:pt x="3831048" y="1813865"/>
                </a:cubicBezTo>
                <a:cubicBezTo>
                  <a:pt x="3827543" y="1816781"/>
                  <a:pt x="3823419" y="1818976"/>
                  <a:pt x="3818677" y="1820449"/>
                </a:cubicBezTo>
                <a:cubicBezTo>
                  <a:pt x="3813934" y="1821921"/>
                  <a:pt x="3808824" y="1822658"/>
                  <a:pt x="3803345" y="1822658"/>
                </a:cubicBezTo>
                <a:cubicBezTo>
                  <a:pt x="3799515" y="1822658"/>
                  <a:pt x="3795966" y="1822333"/>
                  <a:pt x="3792697" y="1821685"/>
                </a:cubicBezTo>
                <a:cubicBezTo>
                  <a:pt x="3789427" y="1821037"/>
                  <a:pt x="3786511" y="1820243"/>
                  <a:pt x="3783948" y="1819299"/>
                </a:cubicBezTo>
                <a:cubicBezTo>
                  <a:pt x="3781386" y="1818357"/>
                  <a:pt x="3779236" y="1817385"/>
                  <a:pt x="3777498" y="1816384"/>
                </a:cubicBezTo>
                <a:cubicBezTo>
                  <a:pt x="3775760" y="1815382"/>
                  <a:pt x="3774552" y="1814528"/>
                  <a:pt x="3773875" y="1813821"/>
                </a:cubicBezTo>
                <a:cubicBezTo>
                  <a:pt x="3773197" y="1813113"/>
                  <a:pt x="3772696" y="1812215"/>
                  <a:pt x="3772372" y="1811126"/>
                </a:cubicBezTo>
                <a:cubicBezTo>
                  <a:pt x="3772048" y="1810036"/>
                  <a:pt x="3771886" y="1808577"/>
                  <a:pt x="3771886" y="1806751"/>
                </a:cubicBezTo>
                <a:cubicBezTo>
                  <a:pt x="3771886" y="1805456"/>
                  <a:pt x="3771945" y="1804380"/>
                  <a:pt x="3772063" y="1803526"/>
                </a:cubicBezTo>
                <a:cubicBezTo>
                  <a:pt x="3772181" y="1802672"/>
                  <a:pt x="3772358" y="1801980"/>
                  <a:pt x="3772593" y="1801449"/>
                </a:cubicBezTo>
                <a:cubicBezTo>
                  <a:pt x="3772829" y="1800919"/>
                  <a:pt x="3773123" y="1800551"/>
                  <a:pt x="3773477" y="1800345"/>
                </a:cubicBezTo>
                <a:cubicBezTo>
                  <a:pt x="3773830" y="1800139"/>
                  <a:pt x="3774243" y="1800036"/>
                  <a:pt x="3774714" y="1800036"/>
                </a:cubicBezTo>
                <a:cubicBezTo>
                  <a:pt x="3775539" y="1800036"/>
                  <a:pt x="3776702" y="1800536"/>
                  <a:pt x="3778205" y="1801538"/>
                </a:cubicBezTo>
                <a:cubicBezTo>
                  <a:pt x="3779707" y="1802539"/>
                  <a:pt x="3781636" y="1803630"/>
                  <a:pt x="3783993" y="1804807"/>
                </a:cubicBezTo>
                <a:cubicBezTo>
                  <a:pt x="3786349" y="1805986"/>
                  <a:pt x="3789191" y="1807091"/>
                  <a:pt x="3792520" y="1808121"/>
                </a:cubicBezTo>
                <a:cubicBezTo>
                  <a:pt x="3795848" y="1809152"/>
                  <a:pt x="3799692" y="1809667"/>
                  <a:pt x="3804052" y="1809667"/>
                </a:cubicBezTo>
                <a:cubicBezTo>
                  <a:pt x="3807351" y="1809667"/>
                  <a:pt x="3810370" y="1809225"/>
                  <a:pt x="3813109" y="1808343"/>
                </a:cubicBezTo>
                <a:cubicBezTo>
                  <a:pt x="3815849" y="1807458"/>
                  <a:pt x="3818205" y="1806206"/>
                  <a:pt x="3820179" y="1804587"/>
                </a:cubicBezTo>
                <a:cubicBezTo>
                  <a:pt x="3822152" y="1802966"/>
                  <a:pt x="3823669" y="1800978"/>
                  <a:pt x="3824730" y="1798621"/>
                </a:cubicBezTo>
                <a:cubicBezTo>
                  <a:pt x="3825790" y="1796265"/>
                  <a:pt x="3826320" y="1793585"/>
                  <a:pt x="3826320" y="1790581"/>
                </a:cubicBezTo>
                <a:cubicBezTo>
                  <a:pt x="3826320" y="1787340"/>
                  <a:pt x="3825584" y="1784571"/>
                  <a:pt x="3824111" y="1782274"/>
                </a:cubicBezTo>
                <a:cubicBezTo>
                  <a:pt x="3822638" y="1779977"/>
                  <a:pt x="3820694" y="1777959"/>
                  <a:pt x="3818279" y="1776221"/>
                </a:cubicBezTo>
                <a:cubicBezTo>
                  <a:pt x="3815864" y="1774483"/>
                  <a:pt x="3813109" y="1772892"/>
                  <a:pt x="3810017" y="1771449"/>
                </a:cubicBezTo>
                <a:cubicBezTo>
                  <a:pt x="3806924" y="1770006"/>
                  <a:pt x="3803757" y="1768532"/>
                  <a:pt x="3800517" y="1767031"/>
                </a:cubicBezTo>
                <a:cubicBezTo>
                  <a:pt x="3797277" y="1765528"/>
                  <a:pt x="3794125" y="1763865"/>
                  <a:pt x="3791062" y="1762038"/>
                </a:cubicBezTo>
                <a:cubicBezTo>
                  <a:pt x="3787998" y="1760212"/>
                  <a:pt x="3785259" y="1758061"/>
                  <a:pt x="3782844" y="1755587"/>
                </a:cubicBezTo>
                <a:cubicBezTo>
                  <a:pt x="3780429" y="1753113"/>
                  <a:pt x="3778470" y="1750212"/>
                  <a:pt x="3776967" y="1746883"/>
                </a:cubicBezTo>
                <a:cubicBezTo>
                  <a:pt x="3775465" y="1743555"/>
                  <a:pt x="3774714" y="1739563"/>
                  <a:pt x="3774714" y="1734909"/>
                </a:cubicBezTo>
                <a:cubicBezTo>
                  <a:pt x="3774714" y="1730137"/>
                  <a:pt x="3775583" y="1725881"/>
                  <a:pt x="3777321" y="1722140"/>
                </a:cubicBezTo>
                <a:cubicBezTo>
                  <a:pt x="3779059" y="1718399"/>
                  <a:pt x="3781474" y="1715262"/>
                  <a:pt x="3784567" y="1712729"/>
                </a:cubicBezTo>
                <a:cubicBezTo>
                  <a:pt x="3787660" y="1710196"/>
                  <a:pt x="3791342" y="1708267"/>
                  <a:pt x="3795613" y="1706941"/>
                </a:cubicBezTo>
                <a:cubicBezTo>
                  <a:pt x="3799884" y="1705616"/>
                  <a:pt x="3804494" y="1704953"/>
                  <a:pt x="3809442" y="1704953"/>
                </a:cubicBezTo>
                <a:close/>
                <a:moveTo>
                  <a:pt x="3333243" y="1704953"/>
                </a:moveTo>
                <a:cubicBezTo>
                  <a:pt x="3335775" y="1704953"/>
                  <a:pt x="3338324" y="1705174"/>
                  <a:pt x="3340887" y="1705616"/>
                </a:cubicBezTo>
                <a:cubicBezTo>
                  <a:pt x="3343449" y="1706057"/>
                  <a:pt x="3345864" y="1706647"/>
                  <a:pt x="3348131" y="1707383"/>
                </a:cubicBezTo>
                <a:cubicBezTo>
                  <a:pt x="3350400" y="1708120"/>
                  <a:pt x="3352417" y="1708944"/>
                  <a:pt x="3354184" y="1709857"/>
                </a:cubicBezTo>
                <a:cubicBezTo>
                  <a:pt x="3355952" y="1710770"/>
                  <a:pt x="3357115" y="1711507"/>
                  <a:pt x="3357675" y="1712066"/>
                </a:cubicBezTo>
                <a:cubicBezTo>
                  <a:pt x="3358234" y="1712626"/>
                  <a:pt x="3358603" y="1713068"/>
                  <a:pt x="3358779" y="1713392"/>
                </a:cubicBezTo>
                <a:cubicBezTo>
                  <a:pt x="3358956" y="1713716"/>
                  <a:pt x="3359103" y="1714128"/>
                  <a:pt x="3359221" y="1714629"/>
                </a:cubicBezTo>
                <a:cubicBezTo>
                  <a:pt x="3359339" y="1715130"/>
                  <a:pt x="3359427" y="1715734"/>
                  <a:pt x="3359486" y="1716440"/>
                </a:cubicBezTo>
                <a:cubicBezTo>
                  <a:pt x="3359545" y="1717148"/>
                  <a:pt x="3359575" y="1718061"/>
                  <a:pt x="3359575" y="1719180"/>
                </a:cubicBezTo>
                <a:cubicBezTo>
                  <a:pt x="3359575" y="1720240"/>
                  <a:pt x="3359531" y="1721183"/>
                  <a:pt x="3359443" y="1722008"/>
                </a:cubicBezTo>
                <a:cubicBezTo>
                  <a:pt x="3359354" y="1722833"/>
                  <a:pt x="3359221" y="1723525"/>
                  <a:pt x="3359045" y="1724085"/>
                </a:cubicBezTo>
                <a:cubicBezTo>
                  <a:pt x="3358867" y="1724645"/>
                  <a:pt x="3358618" y="1725056"/>
                  <a:pt x="3358294" y="1725322"/>
                </a:cubicBezTo>
                <a:cubicBezTo>
                  <a:pt x="3357970" y="1725587"/>
                  <a:pt x="3357602" y="1725719"/>
                  <a:pt x="3357189" y="1725719"/>
                </a:cubicBezTo>
                <a:cubicBezTo>
                  <a:pt x="3356541" y="1725719"/>
                  <a:pt x="3355525" y="1725307"/>
                  <a:pt x="3354140" y="1724482"/>
                </a:cubicBezTo>
                <a:cubicBezTo>
                  <a:pt x="3352756" y="1723657"/>
                  <a:pt x="3351062" y="1722729"/>
                  <a:pt x="3349059" y="1721699"/>
                </a:cubicBezTo>
                <a:cubicBezTo>
                  <a:pt x="3347056" y="1720668"/>
                  <a:pt x="3344686" y="1719725"/>
                  <a:pt x="3341947" y="1718871"/>
                </a:cubicBezTo>
                <a:cubicBezTo>
                  <a:pt x="3339207" y="1718017"/>
                  <a:pt x="3336129" y="1717590"/>
                  <a:pt x="3332712" y="1717590"/>
                </a:cubicBezTo>
                <a:cubicBezTo>
                  <a:pt x="3329531" y="1717590"/>
                  <a:pt x="3326762" y="1718017"/>
                  <a:pt x="3324405" y="1718871"/>
                </a:cubicBezTo>
                <a:cubicBezTo>
                  <a:pt x="3322049" y="1719725"/>
                  <a:pt x="3320105" y="1720859"/>
                  <a:pt x="3318573" y="1722273"/>
                </a:cubicBezTo>
                <a:cubicBezTo>
                  <a:pt x="3317041" y="1723687"/>
                  <a:pt x="3315894" y="1725366"/>
                  <a:pt x="3315127" y="1727310"/>
                </a:cubicBezTo>
                <a:cubicBezTo>
                  <a:pt x="3314362" y="1729254"/>
                  <a:pt x="3313978" y="1731316"/>
                  <a:pt x="3313978" y="1733495"/>
                </a:cubicBezTo>
                <a:cubicBezTo>
                  <a:pt x="3313978" y="1736677"/>
                  <a:pt x="3314715" y="1739416"/>
                  <a:pt x="3316188" y="1741714"/>
                </a:cubicBezTo>
                <a:cubicBezTo>
                  <a:pt x="3317660" y="1744011"/>
                  <a:pt x="3319619" y="1746044"/>
                  <a:pt x="3322064" y="1747811"/>
                </a:cubicBezTo>
                <a:cubicBezTo>
                  <a:pt x="3324509" y="1749578"/>
                  <a:pt x="3327292" y="1751198"/>
                  <a:pt x="3330415" y="1752672"/>
                </a:cubicBezTo>
                <a:cubicBezTo>
                  <a:pt x="3333538" y="1754144"/>
                  <a:pt x="3336718" y="1755631"/>
                  <a:pt x="3339959" y="1757134"/>
                </a:cubicBezTo>
                <a:cubicBezTo>
                  <a:pt x="3343198" y="1758636"/>
                  <a:pt x="3346379" y="1760285"/>
                  <a:pt x="3349502" y="1762082"/>
                </a:cubicBezTo>
                <a:cubicBezTo>
                  <a:pt x="3352622" y="1763879"/>
                  <a:pt x="3355407" y="1766000"/>
                  <a:pt x="3357851" y="1768444"/>
                </a:cubicBezTo>
                <a:cubicBezTo>
                  <a:pt x="3360297" y="1770889"/>
                  <a:pt x="3362270" y="1773776"/>
                  <a:pt x="3363772" y="1777104"/>
                </a:cubicBezTo>
                <a:cubicBezTo>
                  <a:pt x="3365274" y="1780433"/>
                  <a:pt x="3366026" y="1784365"/>
                  <a:pt x="3366026" y="1788901"/>
                </a:cubicBezTo>
                <a:cubicBezTo>
                  <a:pt x="3366026" y="1794262"/>
                  <a:pt x="3365039" y="1799034"/>
                  <a:pt x="3363066" y="1803217"/>
                </a:cubicBezTo>
                <a:cubicBezTo>
                  <a:pt x="3361092" y="1807400"/>
                  <a:pt x="3358353" y="1810949"/>
                  <a:pt x="3354847" y="1813865"/>
                </a:cubicBezTo>
                <a:cubicBezTo>
                  <a:pt x="3351341" y="1816781"/>
                  <a:pt x="3347219" y="1818976"/>
                  <a:pt x="3342477" y="1820449"/>
                </a:cubicBezTo>
                <a:cubicBezTo>
                  <a:pt x="3337734" y="1821921"/>
                  <a:pt x="3332623" y="1822658"/>
                  <a:pt x="3327145" y="1822658"/>
                </a:cubicBezTo>
                <a:cubicBezTo>
                  <a:pt x="3323316" y="1822658"/>
                  <a:pt x="3319767" y="1822333"/>
                  <a:pt x="3316497" y="1821685"/>
                </a:cubicBezTo>
                <a:cubicBezTo>
                  <a:pt x="3313228" y="1821037"/>
                  <a:pt x="3310311" y="1820243"/>
                  <a:pt x="3307749" y="1819299"/>
                </a:cubicBezTo>
                <a:cubicBezTo>
                  <a:pt x="3305186" y="1818357"/>
                  <a:pt x="3303036" y="1817385"/>
                  <a:pt x="3301298" y="1816384"/>
                </a:cubicBezTo>
                <a:cubicBezTo>
                  <a:pt x="3299560" y="1815382"/>
                  <a:pt x="3298352" y="1814528"/>
                  <a:pt x="3297675" y="1813821"/>
                </a:cubicBezTo>
                <a:cubicBezTo>
                  <a:pt x="3296997" y="1813113"/>
                  <a:pt x="3296497" y="1812215"/>
                  <a:pt x="3296172" y="1811126"/>
                </a:cubicBezTo>
                <a:cubicBezTo>
                  <a:pt x="3295848" y="1810036"/>
                  <a:pt x="3295686" y="1808577"/>
                  <a:pt x="3295686" y="1806751"/>
                </a:cubicBezTo>
                <a:cubicBezTo>
                  <a:pt x="3295686" y="1805456"/>
                  <a:pt x="3295745" y="1804380"/>
                  <a:pt x="3295863" y="1803526"/>
                </a:cubicBezTo>
                <a:cubicBezTo>
                  <a:pt x="3295980" y="1802672"/>
                  <a:pt x="3296157" y="1801980"/>
                  <a:pt x="3296393" y="1801449"/>
                </a:cubicBezTo>
                <a:cubicBezTo>
                  <a:pt x="3296629" y="1800919"/>
                  <a:pt x="3296924" y="1800551"/>
                  <a:pt x="3297278" y="1800345"/>
                </a:cubicBezTo>
                <a:cubicBezTo>
                  <a:pt x="3297630" y="1800139"/>
                  <a:pt x="3298043" y="1800036"/>
                  <a:pt x="3298515" y="1800036"/>
                </a:cubicBezTo>
                <a:cubicBezTo>
                  <a:pt x="3299339" y="1800036"/>
                  <a:pt x="3300502" y="1800536"/>
                  <a:pt x="3302005" y="1801538"/>
                </a:cubicBezTo>
                <a:cubicBezTo>
                  <a:pt x="3303507" y="1802539"/>
                  <a:pt x="3305435" y="1803630"/>
                  <a:pt x="3307792" y="1804807"/>
                </a:cubicBezTo>
                <a:cubicBezTo>
                  <a:pt x="3310149" y="1805986"/>
                  <a:pt x="3312991" y="1807091"/>
                  <a:pt x="3316320" y="1808121"/>
                </a:cubicBezTo>
                <a:cubicBezTo>
                  <a:pt x="3319649" y="1809152"/>
                  <a:pt x="3323493" y="1809667"/>
                  <a:pt x="3327852" y="1809667"/>
                </a:cubicBezTo>
                <a:cubicBezTo>
                  <a:pt x="3331151" y="1809667"/>
                  <a:pt x="3334170" y="1809225"/>
                  <a:pt x="3336909" y="1808343"/>
                </a:cubicBezTo>
                <a:cubicBezTo>
                  <a:pt x="3339649" y="1807458"/>
                  <a:pt x="3342006" y="1806206"/>
                  <a:pt x="3343979" y="1804587"/>
                </a:cubicBezTo>
                <a:cubicBezTo>
                  <a:pt x="3345952" y="1802966"/>
                  <a:pt x="3347469" y="1800978"/>
                  <a:pt x="3348529" y="1798621"/>
                </a:cubicBezTo>
                <a:cubicBezTo>
                  <a:pt x="3349589" y="1796265"/>
                  <a:pt x="3350120" y="1793585"/>
                  <a:pt x="3350120" y="1790581"/>
                </a:cubicBezTo>
                <a:cubicBezTo>
                  <a:pt x="3350120" y="1787340"/>
                  <a:pt x="3349384" y="1784571"/>
                  <a:pt x="3347911" y="1782274"/>
                </a:cubicBezTo>
                <a:cubicBezTo>
                  <a:pt x="3346438" y="1779977"/>
                  <a:pt x="3344493" y="1777959"/>
                  <a:pt x="3342079" y="1776221"/>
                </a:cubicBezTo>
                <a:cubicBezTo>
                  <a:pt x="3339664" y="1774483"/>
                  <a:pt x="3336909" y="1772892"/>
                  <a:pt x="3333817" y="1771449"/>
                </a:cubicBezTo>
                <a:cubicBezTo>
                  <a:pt x="3330724" y="1770006"/>
                  <a:pt x="3327557" y="1768532"/>
                  <a:pt x="3324318" y="1767031"/>
                </a:cubicBezTo>
                <a:cubicBezTo>
                  <a:pt x="3321077" y="1765528"/>
                  <a:pt x="3317925" y="1763865"/>
                  <a:pt x="3314862" y="1762038"/>
                </a:cubicBezTo>
                <a:cubicBezTo>
                  <a:pt x="3311799" y="1760212"/>
                  <a:pt x="3309059" y="1758061"/>
                  <a:pt x="3306645" y="1755587"/>
                </a:cubicBezTo>
                <a:cubicBezTo>
                  <a:pt x="3304229" y="1753113"/>
                  <a:pt x="3302270" y="1750212"/>
                  <a:pt x="3300768" y="1746883"/>
                </a:cubicBezTo>
                <a:cubicBezTo>
                  <a:pt x="3299266" y="1743555"/>
                  <a:pt x="3298515" y="1739563"/>
                  <a:pt x="3298515" y="1734909"/>
                </a:cubicBezTo>
                <a:cubicBezTo>
                  <a:pt x="3298515" y="1730137"/>
                  <a:pt x="3299383" y="1725881"/>
                  <a:pt x="3301121" y="1722140"/>
                </a:cubicBezTo>
                <a:cubicBezTo>
                  <a:pt x="3302859" y="1718399"/>
                  <a:pt x="3305274" y="1715262"/>
                  <a:pt x="3308367" y="1712729"/>
                </a:cubicBezTo>
                <a:cubicBezTo>
                  <a:pt x="3311460" y="1710196"/>
                  <a:pt x="3315142" y="1708267"/>
                  <a:pt x="3319413" y="1706941"/>
                </a:cubicBezTo>
                <a:cubicBezTo>
                  <a:pt x="3323684" y="1705616"/>
                  <a:pt x="3328294" y="1704953"/>
                  <a:pt x="3333243" y="1704953"/>
                </a:cubicBezTo>
                <a:close/>
                <a:moveTo>
                  <a:pt x="2866512" y="1704953"/>
                </a:moveTo>
                <a:cubicBezTo>
                  <a:pt x="2869045" y="1704953"/>
                  <a:pt x="2871593" y="1705174"/>
                  <a:pt x="2874156" y="1705616"/>
                </a:cubicBezTo>
                <a:cubicBezTo>
                  <a:pt x="2876719" y="1706057"/>
                  <a:pt x="2879134" y="1706647"/>
                  <a:pt x="2881403" y="1707383"/>
                </a:cubicBezTo>
                <a:cubicBezTo>
                  <a:pt x="2883670" y="1708120"/>
                  <a:pt x="2885689" y="1708944"/>
                  <a:pt x="2887454" y="1709857"/>
                </a:cubicBezTo>
                <a:cubicBezTo>
                  <a:pt x="2889222" y="1710770"/>
                  <a:pt x="2890385" y="1711507"/>
                  <a:pt x="2890945" y="1712066"/>
                </a:cubicBezTo>
                <a:cubicBezTo>
                  <a:pt x="2891505" y="1712626"/>
                  <a:pt x="2891873" y="1713068"/>
                  <a:pt x="2892049" y="1713392"/>
                </a:cubicBezTo>
                <a:cubicBezTo>
                  <a:pt x="2892226" y="1713716"/>
                  <a:pt x="2892373" y="1714128"/>
                  <a:pt x="2892492" y="1714629"/>
                </a:cubicBezTo>
                <a:cubicBezTo>
                  <a:pt x="2892609" y="1715130"/>
                  <a:pt x="2892698" y="1715734"/>
                  <a:pt x="2892756" y="1716440"/>
                </a:cubicBezTo>
                <a:cubicBezTo>
                  <a:pt x="2892814" y="1717148"/>
                  <a:pt x="2892843" y="1718061"/>
                  <a:pt x="2892843" y="1719180"/>
                </a:cubicBezTo>
                <a:cubicBezTo>
                  <a:pt x="2892843" y="1720240"/>
                  <a:pt x="2892800" y="1721183"/>
                  <a:pt x="2892710" y="1722008"/>
                </a:cubicBezTo>
                <a:cubicBezTo>
                  <a:pt x="2892624" y="1722833"/>
                  <a:pt x="2892492" y="1723525"/>
                  <a:pt x="2892315" y="1724085"/>
                </a:cubicBezTo>
                <a:cubicBezTo>
                  <a:pt x="2892138" y="1724645"/>
                  <a:pt x="2891888" y="1725056"/>
                  <a:pt x="2891563" y="1725322"/>
                </a:cubicBezTo>
                <a:cubicBezTo>
                  <a:pt x="2891238" y="1725587"/>
                  <a:pt x="2890872" y="1725719"/>
                  <a:pt x="2890459" y="1725719"/>
                </a:cubicBezTo>
                <a:cubicBezTo>
                  <a:pt x="2889812" y="1725719"/>
                  <a:pt x="2888796" y="1725307"/>
                  <a:pt x="2887412" y="1724482"/>
                </a:cubicBezTo>
                <a:cubicBezTo>
                  <a:pt x="2886027" y="1723657"/>
                  <a:pt x="2884334" y="1722729"/>
                  <a:pt x="2882330" y="1721699"/>
                </a:cubicBezTo>
                <a:cubicBezTo>
                  <a:pt x="2880328" y="1720668"/>
                  <a:pt x="2877956" y="1719725"/>
                  <a:pt x="2875217" y="1718871"/>
                </a:cubicBezTo>
                <a:cubicBezTo>
                  <a:pt x="2872477" y="1718017"/>
                  <a:pt x="2869398" y="1717590"/>
                  <a:pt x="2865981" y="1717590"/>
                </a:cubicBezTo>
                <a:cubicBezTo>
                  <a:pt x="2862799" y="1717590"/>
                  <a:pt x="2860029" y="1718017"/>
                  <a:pt x="2857675" y="1718871"/>
                </a:cubicBezTo>
                <a:cubicBezTo>
                  <a:pt x="2855317" y="1719725"/>
                  <a:pt x="2853374" y="1720859"/>
                  <a:pt x="2851843" y="1722273"/>
                </a:cubicBezTo>
                <a:cubicBezTo>
                  <a:pt x="2850311" y="1723687"/>
                  <a:pt x="2849163" y="1725366"/>
                  <a:pt x="2848395" y="1727310"/>
                </a:cubicBezTo>
                <a:cubicBezTo>
                  <a:pt x="2847631" y="1729254"/>
                  <a:pt x="2847249" y="1731316"/>
                  <a:pt x="2847249" y="1733495"/>
                </a:cubicBezTo>
                <a:cubicBezTo>
                  <a:pt x="2847249" y="1736677"/>
                  <a:pt x="2847984" y="1739416"/>
                  <a:pt x="2849456" y="1741714"/>
                </a:cubicBezTo>
                <a:cubicBezTo>
                  <a:pt x="2850929" y="1744011"/>
                  <a:pt x="2852887" y="1746044"/>
                  <a:pt x="2855330" y="1747811"/>
                </a:cubicBezTo>
                <a:cubicBezTo>
                  <a:pt x="2857777" y="1749578"/>
                  <a:pt x="2860561" y="1751198"/>
                  <a:pt x="2863683" y="1752672"/>
                </a:cubicBezTo>
                <a:cubicBezTo>
                  <a:pt x="2866806" y="1754144"/>
                  <a:pt x="2869988" y="1755631"/>
                  <a:pt x="2873227" y="1757134"/>
                </a:cubicBezTo>
                <a:cubicBezTo>
                  <a:pt x="2876469" y="1758636"/>
                  <a:pt x="2879651" y="1760285"/>
                  <a:pt x="2882773" y="1762082"/>
                </a:cubicBezTo>
                <a:cubicBezTo>
                  <a:pt x="2885893" y="1763879"/>
                  <a:pt x="2888678" y="1766000"/>
                  <a:pt x="2891121" y="1768444"/>
                </a:cubicBezTo>
                <a:cubicBezTo>
                  <a:pt x="2893565" y="1770889"/>
                  <a:pt x="2895537" y="1773776"/>
                  <a:pt x="2897041" y="1777104"/>
                </a:cubicBezTo>
                <a:cubicBezTo>
                  <a:pt x="2898545" y="1780433"/>
                  <a:pt x="2899293" y="1784365"/>
                  <a:pt x="2899293" y="1788901"/>
                </a:cubicBezTo>
                <a:cubicBezTo>
                  <a:pt x="2899293" y="1794262"/>
                  <a:pt x="2898307" y="1799034"/>
                  <a:pt x="2896334" y="1803217"/>
                </a:cubicBezTo>
                <a:cubicBezTo>
                  <a:pt x="2894361" y="1807400"/>
                  <a:pt x="2891621" y="1810949"/>
                  <a:pt x="2888118" y="1813865"/>
                </a:cubicBezTo>
                <a:cubicBezTo>
                  <a:pt x="2884614" y="1816781"/>
                  <a:pt x="2880489" y="1818976"/>
                  <a:pt x="2875747" y="1820449"/>
                </a:cubicBezTo>
                <a:cubicBezTo>
                  <a:pt x="2871004" y="1821921"/>
                  <a:pt x="2865892" y="1822658"/>
                  <a:pt x="2860412" y="1822658"/>
                </a:cubicBezTo>
                <a:cubicBezTo>
                  <a:pt x="2856586" y="1822658"/>
                  <a:pt x="2853033" y="1822333"/>
                  <a:pt x="2849768" y="1821685"/>
                </a:cubicBezTo>
                <a:cubicBezTo>
                  <a:pt x="2846497" y="1821037"/>
                  <a:pt x="2843582" y="1820243"/>
                  <a:pt x="2841023" y="1819299"/>
                </a:cubicBezTo>
                <a:cubicBezTo>
                  <a:pt x="2838456" y="1818357"/>
                  <a:pt x="2836303" y="1817385"/>
                  <a:pt x="2834567" y="1816384"/>
                </a:cubicBezTo>
                <a:cubicBezTo>
                  <a:pt x="2832830" y="1815382"/>
                  <a:pt x="2831623" y="1814528"/>
                  <a:pt x="2830944" y="1813821"/>
                </a:cubicBezTo>
                <a:cubicBezTo>
                  <a:pt x="2830265" y="1813113"/>
                  <a:pt x="2829766" y="1812215"/>
                  <a:pt x="2829442" y="1811126"/>
                </a:cubicBezTo>
                <a:cubicBezTo>
                  <a:pt x="2829118" y="1810036"/>
                  <a:pt x="2828956" y="1808577"/>
                  <a:pt x="2828956" y="1806751"/>
                </a:cubicBezTo>
                <a:cubicBezTo>
                  <a:pt x="2828956" y="1805456"/>
                  <a:pt x="2829014" y="1804380"/>
                  <a:pt x="2829133" y="1803526"/>
                </a:cubicBezTo>
                <a:cubicBezTo>
                  <a:pt x="2829250" y="1802672"/>
                  <a:pt x="2829427" y="1801980"/>
                  <a:pt x="2829663" y="1801449"/>
                </a:cubicBezTo>
                <a:cubicBezTo>
                  <a:pt x="2829900" y="1800919"/>
                  <a:pt x="2830193" y="1800551"/>
                  <a:pt x="2830546" y="1800345"/>
                </a:cubicBezTo>
                <a:cubicBezTo>
                  <a:pt x="2830899" y="1800139"/>
                  <a:pt x="2831311" y="1800036"/>
                  <a:pt x="2831783" y="1800036"/>
                </a:cubicBezTo>
                <a:cubicBezTo>
                  <a:pt x="2832608" y="1800036"/>
                  <a:pt x="2833771" y="1800536"/>
                  <a:pt x="2835274" y="1801538"/>
                </a:cubicBezTo>
                <a:cubicBezTo>
                  <a:pt x="2836778" y="1802539"/>
                  <a:pt x="2838705" y="1803630"/>
                  <a:pt x="2841065" y="1804807"/>
                </a:cubicBezTo>
                <a:cubicBezTo>
                  <a:pt x="2843420" y="1805986"/>
                  <a:pt x="2846263" y="1807091"/>
                  <a:pt x="2849588" y="1808121"/>
                </a:cubicBezTo>
                <a:cubicBezTo>
                  <a:pt x="2852917" y="1809152"/>
                  <a:pt x="2856761" y="1809667"/>
                  <a:pt x="2861120" y="1809667"/>
                </a:cubicBezTo>
                <a:cubicBezTo>
                  <a:pt x="2864420" y="1809667"/>
                  <a:pt x="2867438" y="1809225"/>
                  <a:pt x="2870179" y="1808343"/>
                </a:cubicBezTo>
                <a:cubicBezTo>
                  <a:pt x="2872918" y="1807458"/>
                  <a:pt x="2875276" y="1806206"/>
                  <a:pt x="2877249" y="1804587"/>
                </a:cubicBezTo>
                <a:cubicBezTo>
                  <a:pt x="2879222" y="1802966"/>
                  <a:pt x="2880740" y="1800978"/>
                  <a:pt x="2881799" y="1798621"/>
                </a:cubicBezTo>
                <a:cubicBezTo>
                  <a:pt x="2882861" y="1796265"/>
                  <a:pt x="2883391" y="1793585"/>
                  <a:pt x="2883391" y="1790581"/>
                </a:cubicBezTo>
                <a:cubicBezTo>
                  <a:pt x="2883391" y="1787340"/>
                  <a:pt x="2882655" y="1784571"/>
                  <a:pt x="2881182" y="1782274"/>
                </a:cubicBezTo>
                <a:cubicBezTo>
                  <a:pt x="2879709" y="1779977"/>
                  <a:pt x="2877765" y="1777959"/>
                  <a:pt x="2875349" y="1776221"/>
                </a:cubicBezTo>
                <a:cubicBezTo>
                  <a:pt x="2872933" y="1774483"/>
                  <a:pt x="2870179" y="1772892"/>
                  <a:pt x="2867086" y="1771449"/>
                </a:cubicBezTo>
                <a:cubicBezTo>
                  <a:pt x="2863992" y="1770006"/>
                  <a:pt x="2860824" y="1768532"/>
                  <a:pt x="2857586" y="1767031"/>
                </a:cubicBezTo>
                <a:cubicBezTo>
                  <a:pt x="2854347" y="1765528"/>
                  <a:pt x="2851192" y="1763865"/>
                  <a:pt x="2848134" y="1762038"/>
                </a:cubicBezTo>
                <a:cubicBezTo>
                  <a:pt x="2845071" y="1760212"/>
                  <a:pt x="2842335" y="1758061"/>
                  <a:pt x="2839918" y="1755587"/>
                </a:cubicBezTo>
                <a:cubicBezTo>
                  <a:pt x="2837497" y="1753113"/>
                  <a:pt x="2835540" y="1750212"/>
                  <a:pt x="2834037" y="1746883"/>
                </a:cubicBezTo>
                <a:cubicBezTo>
                  <a:pt x="2832533" y="1743555"/>
                  <a:pt x="2831783" y="1739563"/>
                  <a:pt x="2831783" y="1734909"/>
                </a:cubicBezTo>
                <a:cubicBezTo>
                  <a:pt x="2831783" y="1730137"/>
                  <a:pt x="2832651" y="1725881"/>
                  <a:pt x="2834392" y="1722140"/>
                </a:cubicBezTo>
                <a:cubicBezTo>
                  <a:pt x="2836130" y="1718399"/>
                  <a:pt x="2838547" y="1715262"/>
                  <a:pt x="2841638" y="1712729"/>
                </a:cubicBezTo>
                <a:cubicBezTo>
                  <a:pt x="2844734" y="1710196"/>
                  <a:pt x="2848410" y="1708267"/>
                  <a:pt x="2852684" y="1706941"/>
                </a:cubicBezTo>
                <a:cubicBezTo>
                  <a:pt x="2856952" y="1705616"/>
                  <a:pt x="2861563" y="1704953"/>
                  <a:pt x="2866512" y="1704953"/>
                </a:cubicBezTo>
                <a:close/>
                <a:moveTo>
                  <a:pt x="2390260" y="1704953"/>
                </a:moveTo>
                <a:cubicBezTo>
                  <a:pt x="2392793" y="1704953"/>
                  <a:pt x="2395341" y="1705174"/>
                  <a:pt x="2397904" y="1705616"/>
                </a:cubicBezTo>
                <a:cubicBezTo>
                  <a:pt x="2400467" y="1706057"/>
                  <a:pt x="2402882" y="1706647"/>
                  <a:pt x="2405151" y="1707383"/>
                </a:cubicBezTo>
                <a:cubicBezTo>
                  <a:pt x="2407418" y="1708120"/>
                  <a:pt x="2409436" y="1708944"/>
                  <a:pt x="2411203" y="1709857"/>
                </a:cubicBezTo>
                <a:cubicBezTo>
                  <a:pt x="2412971" y="1710770"/>
                  <a:pt x="2414134" y="1711507"/>
                  <a:pt x="2414695" y="1712066"/>
                </a:cubicBezTo>
                <a:cubicBezTo>
                  <a:pt x="2415254" y="1712626"/>
                  <a:pt x="2415622" y="1713068"/>
                  <a:pt x="2415798" y="1713392"/>
                </a:cubicBezTo>
                <a:cubicBezTo>
                  <a:pt x="2415975" y="1713716"/>
                  <a:pt x="2416122" y="1714128"/>
                  <a:pt x="2416241" y="1714629"/>
                </a:cubicBezTo>
                <a:cubicBezTo>
                  <a:pt x="2416359" y="1715130"/>
                  <a:pt x="2416448" y="1715734"/>
                  <a:pt x="2416505" y="1716440"/>
                </a:cubicBezTo>
                <a:cubicBezTo>
                  <a:pt x="2416566" y="1717148"/>
                  <a:pt x="2416594" y="1718061"/>
                  <a:pt x="2416594" y="1719180"/>
                </a:cubicBezTo>
                <a:cubicBezTo>
                  <a:pt x="2416594" y="1720240"/>
                  <a:pt x="2416550" y="1721183"/>
                  <a:pt x="2416462" y="1722008"/>
                </a:cubicBezTo>
                <a:cubicBezTo>
                  <a:pt x="2416373" y="1722833"/>
                  <a:pt x="2416241" y="1723525"/>
                  <a:pt x="2416063" y="1724085"/>
                </a:cubicBezTo>
                <a:cubicBezTo>
                  <a:pt x="2415888" y="1724645"/>
                  <a:pt x="2415637" y="1725056"/>
                  <a:pt x="2415314" y="1725322"/>
                </a:cubicBezTo>
                <a:cubicBezTo>
                  <a:pt x="2414989" y="1725587"/>
                  <a:pt x="2414621" y="1725719"/>
                  <a:pt x="2414207" y="1725719"/>
                </a:cubicBezTo>
                <a:cubicBezTo>
                  <a:pt x="2413561" y="1725719"/>
                  <a:pt x="2412545" y="1725307"/>
                  <a:pt x="2411159" y="1724482"/>
                </a:cubicBezTo>
                <a:cubicBezTo>
                  <a:pt x="2409775" y="1723657"/>
                  <a:pt x="2408081" y="1722729"/>
                  <a:pt x="2406078" y="1721699"/>
                </a:cubicBezTo>
                <a:cubicBezTo>
                  <a:pt x="2404075" y="1720668"/>
                  <a:pt x="2401704" y="1719725"/>
                  <a:pt x="2398964" y="1718871"/>
                </a:cubicBezTo>
                <a:cubicBezTo>
                  <a:pt x="2396225" y="1718017"/>
                  <a:pt x="2393146" y="1717590"/>
                  <a:pt x="2389729" y="1717590"/>
                </a:cubicBezTo>
                <a:cubicBezTo>
                  <a:pt x="2386548" y="1717590"/>
                  <a:pt x="2383779" y="1718017"/>
                  <a:pt x="2381424" y="1718871"/>
                </a:cubicBezTo>
                <a:cubicBezTo>
                  <a:pt x="2379068" y="1719725"/>
                  <a:pt x="2377123" y="1720859"/>
                  <a:pt x="2375591" y="1722273"/>
                </a:cubicBezTo>
                <a:cubicBezTo>
                  <a:pt x="2374059" y="1723687"/>
                  <a:pt x="2372911" y="1725366"/>
                  <a:pt x="2372145" y="1727310"/>
                </a:cubicBezTo>
                <a:cubicBezTo>
                  <a:pt x="2371380" y="1729254"/>
                  <a:pt x="2370997" y="1731316"/>
                  <a:pt x="2370997" y="1733495"/>
                </a:cubicBezTo>
                <a:cubicBezTo>
                  <a:pt x="2370997" y="1736677"/>
                  <a:pt x="2371732" y="1739416"/>
                  <a:pt x="2373207" y="1741714"/>
                </a:cubicBezTo>
                <a:cubicBezTo>
                  <a:pt x="2374677" y="1744011"/>
                  <a:pt x="2376637" y="1746044"/>
                  <a:pt x="2379081" y="1747811"/>
                </a:cubicBezTo>
                <a:cubicBezTo>
                  <a:pt x="2381526" y="1749578"/>
                  <a:pt x="2384310" y="1751198"/>
                  <a:pt x="2387432" y="1752672"/>
                </a:cubicBezTo>
                <a:cubicBezTo>
                  <a:pt x="2390555" y="1754144"/>
                  <a:pt x="2393735" y="1755631"/>
                  <a:pt x="2396976" y="1757134"/>
                </a:cubicBezTo>
                <a:cubicBezTo>
                  <a:pt x="2400217" y="1758636"/>
                  <a:pt x="2403397" y="1760285"/>
                  <a:pt x="2406520" y="1762082"/>
                </a:cubicBezTo>
                <a:cubicBezTo>
                  <a:pt x="2409641" y="1763879"/>
                  <a:pt x="2412426" y="1766000"/>
                  <a:pt x="2414870" y="1768444"/>
                </a:cubicBezTo>
                <a:cubicBezTo>
                  <a:pt x="2417316" y="1770889"/>
                  <a:pt x="2419290" y="1773776"/>
                  <a:pt x="2420793" y="1777104"/>
                </a:cubicBezTo>
                <a:cubicBezTo>
                  <a:pt x="2422294" y="1780433"/>
                  <a:pt x="2423046" y="1784365"/>
                  <a:pt x="2423046" y="1788901"/>
                </a:cubicBezTo>
                <a:cubicBezTo>
                  <a:pt x="2423046" y="1794262"/>
                  <a:pt x="2422059" y="1799034"/>
                  <a:pt x="2420084" y="1803217"/>
                </a:cubicBezTo>
                <a:cubicBezTo>
                  <a:pt x="2418112" y="1807400"/>
                  <a:pt x="2415371" y="1810949"/>
                  <a:pt x="2411866" y="1813865"/>
                </a:cubicBezTo>
                <a:cubicBezTo>
                  <a:pt x="2408360" y="1816781"/>
                  <a:pt x="2404237" y="1818976"/>
                  <a:pt x="2399494" y="1820449"/>
                </a:cubicBezTo>
                <a:cubicBezTo>
                  <a:pt x="2394752" y="1821921"/>
                  <a:pt x="2389641" y="1822658"/>
                  <a:pt x="2384163" y="1822658"/>
                </a:cubicBezTo>
                <a:cubicBezTo>
                  <a:pt x="2380333" y="1822658"/>
                  <a:pt x="2376783" y="1822333"/>
                  <a:pt x="2373515" y="1821685"/>
                </a:cubicBezTo>
                <a:cubicBezTo>
                  <a:pt x="2370245" y="1821037"/>
                  <a:pt x="2367329" y="1820243"/>
                  <a:pt x="2364767" y="1819299"/>
                </a:cubicBezTo>
                <a:cubicBezTo>
                  <a:pt x="2362206" y="1818357"/>
                  <a:pt x="2360055" y="1817385"/>
                  <a:pt x="2358318" y="1816384"/>
                </a:cubicBezTo>
                <a:cubicBezTo>
                  <a:pt x="2356581" y="1815382"/>
                  <a:pt x="2355373" y="1814528"/>
                  <a:pt x="2354694" y="1813821"/>
                </a:cubicBezTo>
                <a:cubicBezTo>
                  <a:pt x="2354017" y="1813113"/>
                  <a:pt x="2353517" y="1812215"/>
                  <a:pt x="2353193" y="1811126"/>
                </a:cubicBezTo>
                <a:cubicBezTo>
                  <a:pt x="2352870" y="1810036"/>
                  <a:pt x="2352706" y="1808577"/>
                  <a:pt x="2352706" y="1806751"/>
                </a:cubicBezTo>
                <a:cubicBezTo>
                  <a:pt x="2352706" y="1805456"/>
                  <a:pt x="2352766" y="1804380"/>
                  <a:pt x="2352884" y="1803526"/>
                </a:cubicBezTo>
                <a:cubicBezTo>
                  <a:pt x="2353002" y="1802672"/>
                  <a:pt x="2353179" y="1801980"/>
                  <a:pt x="2353415" y="1801449"/>
                </a:cubicBezTo>
                <a:cubicBezTo>
                  <a:pt x="2353649" y="1800919"/>
                  <a:pt x="2353944" y="1800551"/>
                  <a:pt x="2354298" y="1800345"/>
                </a:cubicBezTo>
                <a:cubicBezTo>
                  <a:pt x="2354652" y="1800139"/>
                  <a:pt x="2355063" y="1800036"/>
                  <a:pt x="2355535" y="1800036"/>
                </a:cubicBezTo>
                <a:cubicBezTo>
                  <a:pt x="2356358" y="1800036"/>
                  <a:pt x="2357524" y="1800536"/>
                  <a:pt x="2359025" y="1801538"/>
                </a:cubicBezTo>
                <a:cubicBezTo>
                  <a:pt x="2360527" y="1802539"/>
                  <a:pt x="2362455" y="1803630"/>
                  <a:pt x="2364812" y="1804807"/>
                </a:cubicBezTo>
                <a:cubicBezTo>
                  <a:pt x="2367169" y="1805986"/>
                  <a:pt x="2370009" y="1807091"/>
                  <a:pt x="2373337" y="1808121"/>
                </a:cubicBezTo>
                <a:cubicBezTo>
                  <a:pt x="2376666" y="1809152"/>
                  <a:pt x="2380510" y="1809667"/>
                  <a:pt x="2384869" y="1809667"/>
                </a:cubicBezTo>
                <a:cubicBezTo>
                  <a:pt x="2388169" y="1809667"/>
                  <a:pt x="2391188" y="1809225"/>
                  <a:pt x="2393927" y="1808343"/>
                </a:cubicBezTo>
                <a:cubicBezTo>
                  <a:pt x="2396667" y="1807458"/>
                  <a:pt x="2399023" y="1806206"/>
                  <a:pt x="2400996" y="1804587"/>
                </a:cubicBezTo>
                <a:cubicBezTo>
                  <a:pt x="2402971" y="1802966"/>
                  <a:pt x="2404487" y="1800978"/>
                  <a:pt x="2405548" y="1798621"/>
                </a:cubicBezTo>
                <a:cubicBezTo>
                  <a:pt x="2406608" y="1796265"/>
                  <a:pt x="2407138" y="1793585"/>
                  <a:pt x="2407138" y="1790581"/>
                </a:cubicBezTo>
                <a:cubicBezTo>
                  <a:pt x="2407138" y="1787340"/>
                  <a:pt x="2406402" y="1784571"/>
                  <a:pt x="2404930" y="1782274"/>
                </a:cubicBezTo>
                <a:cubicBezTo>
                  <a:pt x="2403456" y="1779977"/>
                  <a:pt x="2401512" y="1777959"/>
                  <a:pt x="2399097" y="1776221"/>
                </a:cubicBezTo>
                <a:cubicBezTo>
                  <a:pt x="2396682" y="1774483"/>
                  <a:pt x="2393927" y="1772892"/>
                  <a:pt x="2390835" y="1771449"/>
                </a:cubicBezTo>
                <a:cubicBezTo>
                  <a:pt x="2387741" y="1770006"/>
                  <a:pt x="2384575" y="1768532"/>
                  <a:pt x="2381335" y="1767031"/>
                </a:cubicBezTo>
                <a:cubicBezTo>
                  <a:pt x="2378096" y="1765528"/>
                  <a:pt x="2374942" y="1763865"/>
                  <a:pt x="2371880" y="1762038"/>
                </a:cubicBezTo>
                <a:cubicBezTo>
                  <a:pt x="2368816" y="1760212"/>
                  <a:pt x="2366078" y="1758061"/>
                  <a:pt x="2363663" y="1755587"/>
                </a:cubicBezTo>
                <a:cubicBezTo>
                  <a:pt x="2361248" y="1753113"/>
                  <a:pt x="2359289" y="1750212"/>
                  <a:pt x="2357787" y="1746883"/>
                </a:cubicBezTo>
                <a:cubicBezTo>
                  <a:pt x="2356285" y="1743555"/>
                  <a:pt x="2355535" y="1739563"/>
                  <a:pt x="2355535" y="1734909"/>
                </a:cubicBezTo>
                <a:cubicBezTo>
                  <a:pt x="2355535" y="1730137"/>
                  <a:pt x="2356402" y="1725881"/>
                  <a:pt x="2358141" y="1722140"/>
                </a:cubicBezTo>
                <a:cubicBezTo>
                  <a:pt x="2359879" y="1718399"/>
                  <a:pt x="2362294" y="1715262"/>
                  <a:pt x="2365386" y="1712729"/>
                </a:cubicBezTo>
                <a:cubicBezTo>
                  <a:pt x="2368477" y="1710196"/>
                  <a:pt x="2372160" y="1708267"/>
                  <a:pt x="2376431" y="1706941"/>
                </a:cubicBezTo>
                <a:cubicBezTo>
                  <a:pt x="2380701" y="1705616"/>
                  <a:pt x="2385312" y="1704953"/>
                  <a:pt x="2390260" y="1704953"/>
                </a:cubicBezTo>
                <a:close/>
                <a:moveTo>
                  <a:pt x="1923542" y="1704953"/>
                </a:moveTo>
                <a:cubicBezTo>
                  <a:pt x="1926075" y="1704953"/>
                  <a:pt x="1928623" y="1705174"/>
                  <a:pt x="1931186" y="1705616"/>
                </a:cubicBezTo>
                <a:cubicBezTo>
                  <a:pt x="1933749" y="1706057"/>
                  <a:pt x="1936164" y="1706647"/>
                  <a:pt x="1938432" y="1707383"/>
                </a:cubicBezTo>
                <a:cubicBezTo>
                  <a:pt x="1940700" y="1708120"/>
                  <a:pt x="1942718" y="1708944"/>
                  <a:pt x="1944485" y="1709857"/>
                </a:cubicBezTo>
                <a:cubicBezTo>
                  <a:pt x="1946252" y="1710770"/>
                  <a:pt x="1947416" y="1711507"/>
                  <a:pt x="1947975" y="1712066"/>
                </a:cubicBezTo>
                <a:cubicBezTo>
                  <a:pt x="1948535" y="1712626"/>
                  <a:pt x="1948904" y="1713068"/>
                  <a:pt x="1949080" y="1713392"/>
                </a:cubicBezTo>
                <a:cubicBezTo>
                  <a:pt x="1949257" y="1713716"/>
                  <a:pt x="1949404" y="1714128"/>
                  <a:pt x="1949521" y="1714629"/>
                </a:cubicBezTo>
                <a:cubicBezTo>
                  <a:pt x="1949640" y="1715130"/>
                  <a:pt x="1949727" y="1715734"/>
                  <a:pt x="1949787" y="1716440"/>
                </a:cubicBezTo>
                <a:cubicBezTo>
                  <a:pt x="1949846" y="1717148"/>
                  <a:pt x="1949876" y="1718061"/>
                  <a:pt x="1949876" y="1719180"/>
                </a:cubicBezTo>
                <a:cubicBezTo>
                  <a:pt x="1949876" y="1720240"/>
                  <a:pt x="1949831" y="1721183"/>
                  <a:pt x="1949743" y="1722008"/>
                </a:cubicBezTo>
                <a:cubicBezTo>
                  <a:pt x="1949654" y="1722833"/>
                  <a:pt x="1949521" y="1723525"/>
                  <a:pt x="1949345" y="1724085"/>
                </a:cubicBezTo>
                <a:cubicBezTo>
                  <a:pt x="1949168" y="1724645"/>
                  <a:pt x="1948918" y="1725056"/>
                  <a:pt x="1948594" y="1725322"/>
                </a:cubicBezTo>
                <a:cubicBezTo>
                  <a:pt x="1948269" y="1725587"/>
                  <a:pt x="1947901" y="1725719"/>
                  <a:pt x="1947489" y="1725719"/>
                </a:cubicBezTo>
                <a:cubicBezTo>
                  <a:pt x="1946841" y="1725719"/>
                  <a:pt x="1945824" y="1725307"/>
                  <a:pt x="1944441" y="1724482"/>
                </a:cubicBezTo>
                <a:cubicBezTo>
                  <a:pt x="1943056" y="1723657"/>
                  <a:pt x="1941363" y="1722729"/>
                  <a:pt x="1939360" y="1721699"/>
                </a:cubicBezTo>
                <a:cubicBezTo>
                  <a:pt x="1937356" y="1720668"/>
                  <a:pt x="1934985" y="1719725"/>
                  <a:pt x="1932247" y="1718871"/>
                </a:cubicBezTo>
                <a:cubicBezTo>
                  <a:pt x="1929507" y="1718017"/>
                  <a:pt x="1926429" y="1717590"/>
                  <a:pt x="1923012" y="1717590"/>
                </a:cubicBezTo>
                <a:cubicBezTo>
                  <a:pt x="1919830" y="1717590"/>
                  <a:pt x="1917062" y="1718017"/>
                  <a:pt x="1914705" y="1718871"/>
                </a:cubicBezTo>
                <a:cubicBezTo>
                  <a:pt x="1912349" y="1719725"/>
                  <a:pt x="1910405" y="1720859"/>
                  <a:pt x="1908873" y="1722273"/>
                </a:cubicBezTo>
                <a:cubicBezTo>
                  <a:pt x="1907341" y="1723687"/>
                  <a:pt x="1906193" y="1725366"/>
                  <a:pt x="1905427" y="1727310"/>
                </a:cubicBezTo>
                <a:cubicBezTo>
                  <a:pt x="1904661" y="1729254"/>
                  <a:pt x="1904278" y="1731316"/>
                  <a:pt x="1904278" y="1733495"/>
                </a:cubicBezTo>
                <a:cubicBezTo>
                  <a:pt x="1904278" y="1736677"/>
                  <a:pt x="1905015" y="1739416"/>
                  <a:pt x="1906487" y="1741714"/>
                </a:cubicBezTo>
                <a:cubicBezTo>
                  <a:pt x="1907960" y="1744011"/>
                  <a:pt x="1909919" y="1746044"/>
                  <a:pt x="1912364" y="1747811"/>
                </a:cubicBezTo>
                <a:cubicBezTo>
                  <a:pt x="1914809" y="1749578"/>
                  <a:pt x="1917592" y="1751198"/>
                  <a:pt x="1920715" y="1752672"/>
                </a:cubicBezTo>
                <a:cubicBezTo>
                  <a:pt x="1923837" y="1754144"/>
                  <a:pt x="1927018" y="1755631"/>
                  <a:pt x="1930258" y="1757134"/>
                </a:cubicBezTo>
                <a:cubicBezTo>
                  <a:pt x="1933497" y="1758636"/>
                  <a:pt x="1936679" y="1760285"/>
                  <a:pt x="1939801" y="1762082"/>
                </a:cubicBezTo>
                <a:cubicBezTo>
                  <a:pt x="1942923" y="1763879"/>
                  <a:pt x="1945707" y="1766000"/>
                  <a:pt x="1948152" y="1768444"/>
                </a:cubicBezTo>
                <a:cubicBezTo>
                  <a:pt x="1950596" y="1770889"/>
                  <a:pt x="1952571" y="1773776"/>
                  <a:pt x="1954073" y="1777104"/>
                </a:cubicBezTo>
                <a:cubicBezTo>
                  <a:pt x="1955575" y="1780433"/>
                  <a:pt x="1956325" y="1784365"/>
                  <a:pt x="1956325" y="1788901"/>
                </a:cubicBezTo>
                <a:cubicBezTo>
                  <a:pt x="1956325" y="1794262"/>
                  <a:pt x="1955339" y="1799034"/>
                  <a:pt x="1953365" y="1803217"/>
                </a:cubicBezTo>
                <a:cubicBezTo>
                  <a:pt x="1951392" y="1807400"/>
                  <a:pt x="1948653" y="1810949"/>
                  <a:pt x="1945147" y="1813865"/>
                </a:cubicBezTo>
                <a:cubicBezTo>
                  <a:pt x="1941642" y="1816781"/>
                  <a:pt x="1937519" y="1818976"/>
                  <a:pt x="1932776" y="1820449"/>
                </a:cubicBezTo>
                <a:cubicBezTo>
                  <a:pt x="1928034" y="1821921"/>
                  <a:pt x="1922923" y="1822658"/>
                  <a:pt x="1917446" y="1822658"/>
                </a:cubicBezTo>
                <a:cubicBezTo>
                  <a:pt x="1913615" y="1822658"/>
                  <a:pt x="1910066" y="1822333"/>
                  <a:pt x="1906797" y="1821685"/>
                </a:cubicBezTo>
                <a:cubicBezTo>
                  <a:pt x="1903527" y="1821037"/>
                  <a:pt x="1900611" y="1820243"/>
                  <a:pt x="1898049" y="1819299"/>
                </a:cubicBezTo>
                <a:cubicBezTo>
                  <a:pt x="1895486" y="1818357"/>
                  <a:pt x="1893336" y="1817385"/>
                  <a:pt x="1891599" y="1816384"/>
                </a:cubicBezTo>
                <a:cubicBezTo>
                  <a:pt x="1889860" y="1815382"/>
                  <a:pt x="1888653" y="1814528"/>
                  <a:pt x="1887975" y="1813821"/>
                </a:cubicBezTo>
                <a:cubicBezTo>
                  <a:pt x="1887297" y="1813113"/>
                  <a:pt x="1886796" y="1812215"/>
                  <a:pt x="1886472" y="1811126"/>
                </a:cubicBezTo>
                <a:cubicBezTo>
                  <a:pt x="1886149" y="1810036"/>
                  <a:pt x="1885987" y="1808577"/>
                  <a:pt x="1885987" y="1806751"/>
                </a:cubicBezTo>
                <a:cubicBezTo>
                  <a:pt x="1885987" y="1805456"/>
                  <a:pt x="1886045" y="1804380"/>
                  <a:pt x="1886164" y="1803526"/>
                </a:cubicBezTo>
                <a:cubicBezTo>
                  <a:pt x="1886281" y="1802672"/>
                  <a:pt x="1886458" y="1801980"/>
                  <a:pt x="1886694" y="1801449"/>
                </a:cubicBezTo>
                <a:cubicBezTo>
                  <a:pt x="1886929" y="1800919"/>
                  <a:pt x="1887224" y="1800551"/>
                  <a:pt x="1887577" y="1800345"/>
                </a:cubicBezTo>
                <a:cubicBezTo>
                  <a:pt x="1887931" y="1800139"/>
                  <a:pt x="1888343" y="1800036"/>
                  <a:pt x="1888814" y="1800036"/>
                </a:cubicBezTo>
                <a:cubicBezTo>
                  <a:pt x="1889639" y="1800036"/>
                  <a:pt x="1890803" y="1800536"/>
                  <a:pt x="1892304" y="1801538"/>
                </a:cubicBezTo>
                <a:cubicBezTo>
                  <a:pt x="1893807" y="1802539"/>
                  <a:pt x="1895736" y="1803630"/>
                  <a:pt x="1898093" y="1804807"/>
                </a:cubicBezTo>
                <a:cubicBezTo>
                  <a:pt x="1900449" y="1805986"/>
                  <a:pt x="1903291" y="1807091"/>
                  <a:pt x="1906620" y="1808121"/>
                </a:cubicBezTo>
                <a:cubicBezTo>
                  <a:pt x="1909948" y="1809152"/>
                  <a:pt x="1913792" y="1809667"/>
                  <a:pt x="1918152" y="1809667"/>
                </a:cubicBezTo>
                <a:cubicBezTo>
                  <a:pt x="1921451" y="1809667"/>
                  <a:pt x="1924470" y="1809225"/>
                  <a:pt x="1927209" y="1808343"/>
                </a:cubicBezTo>
                <a:cubicBezTo>
                  <a:pt x="1929949" y="1807458"/>
                  <a:pt x="1932305" y="1806206"/>
                  <a:pt x="1934279" y="1804587"/>
                </a:cubicBezTo>
                <a:cubicBezTo>
                  <a:pt x="1936252" y="1802966"/>
                  <a:pt x="1937769" y="1800978"/>
                  <a:pt x="1938830" y="1798621"/>
                </a:cubicBezTo>
                <a:cubicBezTo>
                  <a:pt x="1939890" y="1796265"/>
                  <a:pt x="1940420" y="1793585"/>
                  <a:pt x="1940420" y="1790581"/>
                </a:cubicBezTo>
                <a:cubicBezTo>
                  <a:pt x="1940420" y="1787340"/>
                  <a:pt x="1939684" y="1784571"/>
                  <a:pt x="1938211" y="1782274"/>
                </a:cubicBezTo>
                <a:cubicBezTo>
                  <a:pt x="1936738" y="1779977"/>
                  <a:pt x="1934794" y="1777959"/>
                  <a:pt x="1932379" y="1776221"/>
                </a:cubicBezTo>
                <a:cubicBezTo>
                  <a:pt x="1929964" y="1774483"/>
                  <a:pt x="1927209" y="1772892"/>
                  <a:pt x="1924117" y="1771449"/>
                </a:cubicBezTo>
                <a:cubicBezTo>
                  <a:pt x="1921024" y="1770006"/>
                  <a:pt x="1917857" y="1768532"/>
                  <a:pt x="1914617" y="1767031"/>
                </a:cubicBezTo>
                <a:cubicBezTo>
                  <a:pt x="1911377" y="1765528"/>
                  <a:pt x="1908226" y="1763865"/>
                  <a:pt x="1905162" y="1762038"/>
                </a:cubicBezTo>
                <a:cubicBezTo>
                  <a:pt x="1902099" y="1760212"/>
                  <a:pt x="1899359" y="1758061"/>
                  <a:pt x="1896944" y="1755587"/>
                </a:cubicBezTo>
                <a:cubicBezTo>
                  <a:pt x="1894528" y="1753113"/>
                  <a:pt x="1892570" y="1750212"/>
                  <a:pt x="1891068" y="1746883"/>
                </a:cubicBezTo>
                <a:cubicBezTo>
                  <a:pt x="1889565" y="1743555"/>
                  <a:pt x="1888814" y="1739563"/>
                  <a:pt x="1888814" y="1734909"/>
                </a:cubicBezTo>
                <a:cubicBezTo>
                  <a:pt x="1888814" y="1730137"/>
                  <a:pt x="1889683" y="1725881"/>
                  <a:pt x="1891421" y="1722140"/>
                </a:cubicBezTo>
                <a:cubicBezTo>
                  <a:pt x="1893159" y="1718399"/>
                  <a:pt x="1895575" y="1715262"/>
                  <a:pt x="1898668" y="1712729"/>
                </a:cubicBezTo>
                <a:cubicBezTo>
                  <a:pt x="1901760" y="1710196"/>
                  <a:pt x="1905442" y="1708267"/>
                  <a:pt x="1909713" y="1706941"/>
                </a:cubicBezTo>
                <a:cubicBezTo>
                  <a:pt x="1913984" y="1705616"/>
                  <a:pt x="1918594" y="1704953"/>
                  <a:pt x="1923542" y="1704953"/>
                </a:cubicBezTo>
                <a:close/>
                <a:moveTo>
                  <a:pt x="1447285" y="1704953"/>
                </a:moveTo>
                <a:cubicBezTo>
                  <a:pt x="1449820" y="1704953"/>
                  <a:pt x="1452368" y="1705174"/>
                  <a:pt x="1454931" y="1705616"/>
                </a:cubicBezTo>
                <a:cubicBezTo>
                  <a:pt x="1457494" y="1706057"/>
                  <a:pt x="1459910" y="1706647"/>
                  <a:pt x="1462175" y="1707383"/>
                </a:cubicBezTo>
                <a:cubicBezTo>
                  <a:pt x="1464443" y="1708120"/>
                  <a:pt x="1466461" y="1708944"/>
                  <a:pt x="1468230" y="1709857"/>
                </a:cubicBezTo>
                <a:cubicBezTo>
                  <a:pt x="1469997" y="1710770"/>
                  <a:pt x="1471161" y="1711507"/>
                  <a:pt x="1471721" y="1712066"/>
                </a:cubicBezTo>
                <a:cubicBezTo>
                  <a:pt x="1472280" y="1712626"/>
                  <a:pt x="1472648" y="1713068"/>
                  <a:pt x="1472825" y="1713392"/>
                </a:cubicBezTo>
                <a:cubicBezTo>
                  <a:pt x="1473001" y="1713716"/>
                  <a:pt x="1473148" y="1714128"/>
                  <a:pt x="1473266" y="1714629"/>
                </a:cubicBezTo>
                <a:cubicBezTo>
                  <a:pt x="1473384" y="1715130"/>
                  <a:pt x="1473473" y="1715734"/>
                  <a:pt x="1473532" y="1716440"/>
                </a:cubicBezTo>
                <a:cubicBezTo>
                  <a:pt x="1473591" y="1717148"/>
                  <a:pt x="1473621" y="1718061"/>
                  <a:pt x="1473621" y="1719180"/>
                </a:cubicBezTo>
                <a:cubicBezTo>
                  <a:pt x="1473621" y="1720240"/>
                  <a:pt x="1473576" y="1721183"/>
                  <a:pt x="1473488" y="1722008"/>
                </a:cubicBezTo>
                <a:cubicBezTo>
                  <a:pt x="1473399" y="1722833"/>
                  <a:pt x="1473266" y="1723525"/>
                  <a:pt x="1473090" y="1724085"/>
                </a:cubicBezTo>
                <a:cubicBezTo>
                  <a:pt x="1472914" y="1724645"/>
                  <a:pt x="1472663" y="1725056"/>
                  <a:pt x="1472339" y="1725322"/>
                </a:cubicBezTo>
                <a:cubicBezTo>
                  <a:pt x="1472014" y="1725587"/>
                  <a:pt x="1471647" y="1725719"/>
                  <a:pt x="1471234" y="1725719"/>
                </a:cubicBezTo>
                <a:cubicBezTo>
                  <a:pt x="1470586" y="1725719"/>
                  <a:pt x="1469571" y="1725307"/>
                  <a:pt x="1468184" y="1724482"/>
                </a:cubicBezTo>
                <a:cubicBezTo>
                  <a:pt x="1466800" y="1723657"/>
                  <a:pt x="1465107" y="1722729"/>
                  <a:pt x="1463105" y="1721699"/>
                </a:cubicBezTo>
                <a:cubicBezTo>
                  <a:pt x="1461100" y="1720668"/>
                  <a:pt x="1458730" y="1719725"/>
                  <a:pt x="1455992" y="1718871"/>
                </a:cubicBezTo>
                <a:cubicBezTo>
                  <a:pt x="1453252" y="1718017"/>
                  <a:pt x="1450174" y="1717590"/>
                  <a:pt x="1446756" y="1717590"/>
                </a:cubicBezTo>
                <a:cubicBezTo>
                  <a:pt x="1443575" y="1717590"/>
                  <a:pt x="1440807" y="1718017"/>
                  <a:pt x="1438450" y="1718871"/>
                </a:cubicBezTo>
                <a:cubicBezTo>
                  <a:pt x="1436094" y="1719725"/>
                  <a:pt x="1434149" y="1720859"/>
                  <a:pt x="1432618" y="1722273"/>
                </a:cubicBezTo>
                <a:cubicBezTo>
                  <a:pt x="1431086" y="1723687"/>
                  <a:pt x="1429936" y="1725366"/>
                  <a:pt x="1429170" y="1727310"/>
                </a:cubicBezTo>
                <a:cubicBezTo>
                  <a:pt x="1428405" y="1729254"/>
                  <a:pt x="1428022" y="1731316"/>
                  <a:pt x="1428022" y="1733495"/>
                </a:cubicBezTo>
                <a:cubicBezTo>
                  <a:pt x="1428022" y="1736677"/>
                  <a:pt x="1428759" y="1739416"/>
                  <a:pt x="1430231" y="1741714"/>
                </a:cubicBezTo>
                <a:cubicBezTo>
                  <a:pt x="1431704" y="1744011"/>
                  <a:pt x="1433663" y="1746044"/>
                  <a:pt x="1436108" y="1747811"/>
                </a:cubicBezTo>
                <a:cubicBezTo>
                  <a:pt x="1438554" y="1749578"/>
                  <a:pt x="1441337" y="1751198"/>
                  <a:pt x="1444459" y="1752672"/>
                </a:cubicBezTo>
                <a:cubicBezTo>
                  <a:pt x="1447581" y="1754144"/>
                  <a:pt x="1450763" y="1755631"/>
                  <a:pt x="1454003" y="1757134"/>
                </a:cubicBezTo>
                <a:cubicBezTo>
                  <a:pt x="1457243" y="1758636"/>
                  <a:pt x="1460423" y="1760285"/>
                  <a:pt x="1463545" y="1762082"/>
                </a:cubicBezTo>
                <a:cubicBezTo>
                  <a:pt x="1466668" y="1763879"/>
                  <a:pt x="1469452" y="1766000"/>
                  <a:pt x="1471897" y="1768444"/>
                </a:cubicBezTo>
                <a:cubicBezTo>
                  <a:pt x="1474341" y="1770889"/>
                  <a:pt x="1476315" y="1773776"/>
                  <a:pt x="1477817" y="1777104"/>
                </a:cubicBezTo>
                <a:cubicBezTo>
                  <a:pt x="1479319" y="1780433"/>
                  <a:pt x="1480070" y="1784365"/>
                  <a:pt x="1480070" y="1788901"/>
                </a:cubicBezTo>
                <a:cubicBezTo>
                  <a:pt x="1480070" y="1794262"/>
                  <a:pt x="1479085" y="1799034"/>
                  <a:pt x="1477110" y="1803217"/>
                </a:cubicBezTo>
                <a:cubicBezTo>
                  <a:pt x="1475137" y="1807400"/>
                  <a:pt x="1472398" y="1810949"/>
                  <a:pt x="1468893" y="1813865"/>
                </a:cubicBezTo>
                <a:cubicBezTo>
                  <a:pt x="1465386" y="1816781"/>
                  <a:pt x="1461264" y="1818976"/>
                  <a:pt x="1456521" y="1820449"/>
                </a:cubicBezTo>
                <a:cubicBezTo>
                  <a:pt x="1451779" y="1821921"/>
                  <a:pt x="1446668" y="1822658"/>
                  <a:pt x="1441190" y="1822658"/>
                </a:cubicBezTo>
                <a:cubicBezTo>
                  <a:pt x="1437361" y="1822658"/>
                  <a:pt x="1433811" y="1822333"/>
                  <a:pt x="1430540" y="1821685"/>
                </a:cubicBezTo>
                <a:cubicBezTo>
                  <a:pt x="1427271" y="1821037"/>
                  <a:pt x="1424354" y="1820243"/>
                  <a:pt x="1421791" y="1819299"/>
                </a:cubicBezTo>
                <a:cubicBezTo>
                  <a:pt x="1419229" y="1818357"/>
                  <a:pt x="1417079" y="1817385"/>
                  <a:pt x="1415342" y="1816384"/>
                </a:cubicBezTo>
                <a:cubicBezTo>
                  <a:pt x="1413603" y="1815382"/>
                  <a:pt x="1412395" y="1814528"/>
                  <a:pt x="1411718" y="1813821"/>
                </a:cubicBezTo>
                <a:cubicBezTo>
                  <a:pt x="1411040" y="1813113"/>
                  <a:pt x="1410540" y="1812215"/>
                  <a:pt x="1410215" y="1811126"/>
                </a:cubicBezTo>
                <a:cubicBezTo>
                  <a:pt x="1409892" y="1810036"/>
                  <a:pt x="1409729" y="1808577"/>
                  <a:pt x="1409729" y="1806751"/>
                </a:cubicBezTo>
                <a:cubicBezTo>
                  <a:pt x="1409729" y="1805456"/>
                  <a:pt x="1409789" y="1804380"/>
                  <a:pt x="1409906" y="1803526"/>
                </a:cubicBezTo>
                <a:cubicBezTo>
                  <a:pt x="1410024" y="1802672"/>
                  <a:pt x="1410201" y="1801980"/>
                  <a:pt x="1410436" y="1801449"/>
                </a:cubicBezTo>
                <a:cubicBezTo>
                  <a:pt x="1410672" y="1800919"/>
                  <a:pt x="1410966" y="1800551"/>
                  <a:pt x="1411320" y="1800345"/>
                </a:cubicBezTo>
                <a:cubicBezTo>
                  <a:pt x="1411673" y="1800139"/>
                  <a:pt x="1412086" y="1800036"/>
                  <a:pt x="1412557" y="1800036"/>
                </a:cubicBezTo>
                <a:cubicBezTo>
                  <a:pt x="1413382" y="1800036"/>
                  <a:pt x="1414545" y="1800536"/>
                  <a:pt x="1416049" y="1801538"/>
                </a:cubicBezTo>
                <a:cubicBezTo>
                  <a:pt x="1417550" y="1802539"/>
                  <a:pt x="1419479" y="1803630"/>
                  <a:pt x="1421836" y="1804807"/>
                </a:cubicBezTo>
                <a:cubicBezTo>
                  <a:pt x="1424192" y="1805986"/>
                  <a:pt x="1427036" y="1807091"/>
                  <a:pt x="1430364" y="1808121"/>
                </a:cubicBezTo>
                <a:cubicBezTo>
                  <a:pt x="1433693" y="1809152"/>
                  <a:pt x="1437538" y="1809667"/>
                  <a:pt x="1441897" y="1809667"/>
                </a:cubicBezTo>
                <a:cubicBezTo>
                  <a:pt x="1445195" y="1809667"/>
                  <a:pt x="1448215" y="1809225"/>
                  <a:pt x="1450954" y="1808343"/>
                </a:cubicBezTo>
                <a:cubicBezTo>
                  <a:pt x="1453694" y="1807458"/>
                  <a:pt x="1456049" y="1806206"/>
                  <a:pt x="1458023" y="1804587"/>
                </a:cubicBezTo>
                <a:cubicBezTo>
                  <a:pt x="1459996" y="1802966"/>
                  <a:pt x="1461514" y="1800978"/>
                  <a:pt x="1462573" y="1798621"/>
                </a:cubicBezTo>
                <a:cubicBezTo>
                  <a:pt x="1463634" y="1796265"/>
                  <a:pt x="1464164" y="1793585"/>
                  <a:pt x="1464164" y="1790581"/>
                </a:cubicBezTo>
                <a:cubicBezTo>
                  <a:pt x="1464164" y="1787340"/>
                  <a:pt x="1463427" y="1784571"/>
                  <a:pt x="1461955" y="1782274"/>
                </a:cubicBezTo>
                <a:cubicBezTo>
                  <a:pt x="1460482" y="1779977"/>
                  <a:pt x="1458539" y="1777959"/>
                  <a:pt x="1456124" y="1776221"/>
                </a:cubicBezTo>
                <a:cubicBezTo>
                  <a:pt x="1453708" y="1774483"/>
                  <a:pt x="1450954" y="1772892"/>
                  <a:pt x="1447861" y="1771449"/>
                </a:cubicBezTo>
                <a:cubicBezTo>
                  <a:pt x="1444768" y="1770006"/>
                  <a:pt x="1441603" y="1768532"/>
                  <a:pt x="1438362" y="1767031"/>
                </a:cubicBezTo>
                <a:cubicBezTo>
                  <a:pt x="1435122" y="1765528"/>
                  <a:pt x="1431970" y="1763865"/>
                  <a:pt x="1428907" y="1762038"/>
                </a:cubicBezTo>
                <a:cubicBezTo>
                  <a:pt x="1425842" y="1760212"/>
                  <a:pt x="1423103" y="1758061"/>
                  <a:pt x="1420687" y="1755587"/>
                </a:cubicBezTo>
                <a:cubicBezTo>
                  <a:pt x="1418271" y="1753113"/>
                  <a:pt x="1416313" y="1750212"/>
                  <a:pt x="1414810" y="1746883"/>
                </a:cubicBezTo>
                <a:cubicBezTo>
                  <a:pt x="1413308" y="1743555"/>
                  <a:pt x="1412557" y="1739563"/>
                  <a:pt x="1412557" y="1734909"/>
                </a:cubicBezTo>
                <a:cubicBezTo>
                  <a:pt x="1412557" y="1730137"/>
                  <a:pt x="1413426" y="1725881"/>
                  <a:pt x="1415164" y="1722140"/>
                </a:cubicBezTo>
                <a:cubicBezTo>
                  <a:pt x="1416901" y="1718399"/>
                  <a:pt x="1419317" y="1715262"/>
                  <a:pt x="1422410" y="1712729"/>
                </a:cubicBezTo>
                <a:cubicBezTo>
                  <a:pt x="1425504" y="1710196"/>
                  <a:pt x="1429185" y="1708267"/>
                  <a:pt x="1433457" y="1706941"/>
                </a:cubicBezTo>
                <a:cubicBezTo>
                  <a:pt x="1437729" y="1705616"/>
                  <a:pt x="1442339" y="1704953"/>
                  <a:pt x="1447285" y="1704953"/>
                </a:cubicBezTo>
                <a:close/>
                <a:moveTo>
                  <a:pt x="980562" y="1704953"/>
                </a:moveTo>
                <a:cubicBezTo>
                  <a:pt x="983095" y="1704953"/>
                  <a:pt x="985643" y="1705174"/>
                  <a:pt x="988206" y="1705616"/>
                </a:cubicBezTo>
                <a:cubicBezTo>
                  <a:pt x="990768" y="1706057"/>
                  <a:pt x="993184" y="1706647"/>
                  <a:pt x="995452" y="1707383"/>
                </a:cubicBezTo>
                <a:cubicBezTo>
                  <a:pt x="997720" y="1708120"/>
                  <a:pt x="999738" y="1708944"/>
                  <a:pt x="1001506" y="1709857"/>
                </a:cubicBezTo>
                <a:cubicBezTo>
                  <a:pt x="1003273" y="1710770"/>
                  <a:pt x="1004436" y="1711507"/>
                  <a:pt x="1004996" y="1712066"/>
                </a:cubicBezTo>
                <a:cubicBezTo>
                  <a:pt x="1005556" y="1712626"/>
                  <a:pt x="1005925" y="1713068"/>
                  <a:pt x="1006100" y="1713392"/>
                </a:cubicBezTo>
                <a:cubicBezTo>
                  <a:pt x="1006278" y="1713716"/>
                  <a:pt x="1006425" y="1714128"/>
                  <a:pt x="1006544" y="1714629"/>
                </a:cubicBezTo>
                <a:cubicBezTo>
                  <a:pt x="1006661" y="1715130"/>
                  <a:pt x="1006749" y="1715734"/>
                  <a:pt x="1006808" y="1716440"/>
                </a:cubicBezTo>
                <a:cubicBezTo>
                  <a:pt x="1006867" y="1717148"/>
                  <a:pt x="1006896" y="1718061"/>
                  <a:pt x="1006896" y="1719180"/>
                </a:cubicBezTo>
                <a:cubicBezTo>
                  <a:pt x="1006896" y="1720240"/>
                  <a:pt x="1006852" y="1721183"/>
                  <a:pt x="1006764" y="1722008"/>
                </a:cubicBezTo>
                <a:cubicBezTo>
                  <a:pt x="1006675" y="1722833"/>
                  <a:pt x="1006544" y="1723525"/>
                  <a:pt x="1006366" y="1724085"/>
                </a:cubicBezTo>
                <a:cubicBezTo>
                  <a:pt x="1006189" y="1724645"/>
                  <a:pt x="1005939" y="1725056"/>
                  <a:pt x="1005615" y="1725322"/>
                </a:cubicBezTo>
                <a:cubicBezTo>
                  <a:pt x="1005291" y="1725587"/>
                  <a:pt x="1004923" y="1725719"/>
                  <a:pt x="1004510" y="1725719"/>
                </a:cubicBezTo>
                <a:cubicBezTo>
                  <a:pt x="1003862" y="1725719"/>
                  <a:pt x="1002846" y="1725307"/>
                  <a:pt x="1001461" y="1724482"/>
                </a:cubicBezTo>
                <a:cubicBezTo>
                  <a:pt x="1000077" y="1723657"/>
                  <a:pt x="998383" y="1722729"/>
                  <a:pt x="996380" y="1721699"/>
                </a:cubicBezTo>
                <a:cubicBezTo>
                  <a:pt x="994377" y="1720668"/>
                  <a:pt x="992005" y="1719725"/>
                  <a:pt x="989266" y="1718871"/>
                </a:cubicBezTo>
                <a:cubicBezTo>
                  <a:pt x="986527" y="1718017"/>
                  <a:pt x="983448" y="1717590"/>
                  <a:pt x="980032" y="1717590"/>
                </a:cubicBezTo>
                <a:cubicBezTo>
                  <a:pt x="976850" y="1717590"/>
                  <a:pt x="974082" y="1718017"/>
                  <a:pt x="971726" y="1718871"/>
                </a:cubicBezTo>
                <a:cubicBezTo>
                  <a:pt x="969369" y="1719725"/>
                  <a:pt x="967425" y="1720859"/>
                  <a:pt x="965894" y="1722273"/>
                </a:cubicBezTo>
                <a:cubicBezTo>
                  <a:pt x="964362" y="1723687"/>
                  <a:pt x="963213" y="1725366"/>
                  <a:pt x="962447" y="1727310"/>
                </a:cubicBezTo>
                <a:cubicBezTo>
                  <a:pt x="961681" y="1729254"/>
                  <a:pt x="961299" y="1731316"/>
                  <a:pt x="961299" y="1733495"/>
                </a:cubicBezTo>
                <a:cubicBezTo>
                  <a:pt x="961299" y="1736677"/>
                  <a:pt x="962035" y="1739416"/>
                  <a:pt x="963508" y="1741714"/>
                </a:cubicBezTo>
                <a:cubicBezTo>
                  <a:pt x="964981" y="1744011"/>
                  <a:pt x="966939" y="1746044"/>
                  <a:pt x="969384" y="1747811"/>
                </a:cubicBezTo>
                <a:cubicBezTo>
                  <a:pt x="971829" y="1749578"/>
                  <a:pt x="974612" y="1751198"/>
                  <a:pt x="977735" y="1752672"/>
                </a:cubicBezTo>
                <a:cubicBezTo>
                  <a:pt x="980856" y="1754144"/>
                  <a:pt x="984038" y="1755631"/>
                  <a:pt x="987278" y="1757134"/>
                </a:cubicBezTo>
                <a:cubicBezTo>
                  <a:pt x="990518" y="1758636"/>
                  <a:pt x="993699" y="1760285"/>
                  <a:pt x="996822" y="1762082"/>
                </a:cubicBezTo>
                <a:cubicBezTo>
                  <a:pt x="999944" y="1763879"/>
                  <a:pt x="1002728" y="1766000"/>
                  <a:pt x="1005173" y="1768444"/>
                </a:cubicBezTo>
                <a:cubicBezTo>
                  <a:pt x="1007618" y="1770889"/>
                  <a:pt x="1009592" y="1773776"/>
                  <a:pt x="1011094" y="1777104"/>
                </a:cubicBezTo>
                <a:cubicBezTo>
                  <a:pt x="1012597" y="1780433"/>
                  <a:pt x="1013348" y="1784365"/>
                  <a:pt x="1013348" y="1788901"/>
                </a:cubicBezTo>
                <a:cubicBezTo>
                  <a:pt x="1013348" y="1794262"/>
                  <a:pt x="1012361" y="1799034"/>
                  <a:pt x="1010387" y="1803217"/>
                </a:cubicBezTo>
                <a:cubicBezTo>
                  <a:pt x="1008413" y="1807400"/>
                  <a:pt x="1005674" y="1810949"/>
                  <a:pt x="1002169" y="1813865"/>
                </a:cubicBezTo>
                <a:cubicBezTo>
                  <a:pt x="998663" y="1816781"/>
                  <a:pt x="994539" y="1818976"/>
                  <a:pt x="989796" y="1820449"/>
                </a:cubicBezTo>
                <a:cubicBezTo>
                  <a:pt x="985054" y="1821921"/>
                  <a:pt x="979944" y="1822658"/>
                  <a:pt x="974465" y="1822658"/>
                </a:cubicBezTo>
                <a:cubicBezTo>
                  <a:pt x="970636" y="1822658"/>
                  <a:pt x="967087" y="1822333"/>
                  <a:pt x="963817" y="1821685"/>
                </a:cubicBezTo>
                <a:cubicBezTo>
                  <a:pt x="960547" y="1821037"/>
                  <a:pt x="957631" y="1820243"/>
                  <a:pt x="955069" y="1819299"/>
                </a:cubicBezTo>
                <a:cubicBezTo>
                  <a:pt x="952507" y="1818357"/>
                  <a:pt x="950357" y="1817385"/>
                  <a:pt x="948619" y="1816384"/>
                </a:cubicBezTo>
                <a:cubicBezTo>
                  <a:pt x="946881" y="1815382"/>
                  <a:pt x="945674" y="1814528"/>
                  <a:pt x="944997" y="1813821"/>
                </a:cubicBezTo>
                <a:cubicBezTo>
                  <a:pt x="944319" y="1813113"/>
                  <a:pt x="943819" y="1812215"/>
                  <a:pt x="943494" y="1811126"/>
                </a:cubicBezTo>
                <a:cubicBezTo>
                  <a:pt x="943170" y="1810036"/>
                  <a:pt x="943008" y="1808577"/>
                  <a:pt x="943008" y="1806751"/>
                </a:cubicBezTo>
                <a:cubicBezTo>
                  <a:pt x="943008" y="1805456"/>
                  <a:pt x="943069" y="1804380"/>
                  <a:pt x="943185" y="1803526"/>
                </a:cubicBezTo>
                <a:cubicBezTo>
                  <a:pt x="943303" y="1802672"/>
                  <a:pt x="943480" y="1801980"/>
                  <a:pt x="943715" y="1801449"/>
                </a:cubicBezTo>
                <a:cubicBezTo>
                  <a:pt x="943951" y="1800919"/>
                  <a:pt x="944246" y="1800551"/>
                  <a:pt x="944600" y="1800345"/>
                </a:cubicBezTo>
                <a:cubicBezTo>
                  <a:pt x="944952" y="1800139"/>
                  <a:pt x="945366" y="1800036"/>
                  <a:pt x="945837" y="1800036"/>
                </a:cubicBezTo>
                <a:cubicBezTo>
                  <a:pt x="946661" y="1800036"/>
                  <a:pt x="947824" y="1800536"/>
                  <a:pt x="949326" y="1801538"/>
                </a:cubicBezTo>
                <a:cubicBezTo>
                  <a:pt x="950828" y="1802539"/>
                  <a:pt x="952756" y="1803630"/>
                  <a:pt x="955113" y="1804807"/>
                </a:cubicBezTo>
                <a:cubicBezTo>
                  <a:pt x="957470" y="1805986"/>
                  <a:pt x="960312" y="1807091"/>
                  <a:pt x="963640" y="1808121"/>
                </a:cubicBezTo>
                <a:cubicBezTo>
                  <a:pt x="966968" y="1809152"/>
                  <a:pt x="970813" y="1809667"/>
                  <a:pt x="975171" y="1809667"/>
                </a:cubicBezTo>
                <a:cubicBezTo>
                  <a:pt x="978471" y="1809667"/>
                  <a:pt x="981490" y="1809225"/>
                  <a:pt x="984230" y="1808343"/>
                </a:cubicBezTo>
                <a:cubicBezTo>
                  <a:pt x="986969" y="1807458"/>
                  <a:pt x="989325" y="1806206"/>
                  <a:pt x="991298" y="1804587"/>
                </a:cubicBezTo>
                <a:cubicBezTo>
                  <a:pt x="993272" y="1802966"/>
                  <a:pt x="994789" y="1800978"/>
                  <a:pt x="995850" y="1798621"/>
                </a:cubicBezTo>
                <a:cubicBezTo>
                  <a:pt x="996910" y="1796265"/>
                  <a:pt x="997440" y="1793585"/>
                  <a:pt x="997440" y="1790581"/>
                </a:cubicBezTo>
                <a:cubicBezTo>
                  <a:pt x="997440" y="1787340"/>
                  <a:pt x="996704" y="1784571"/>
                  <a:pt x="995231" y="1782274"/>
                </a:cubicBezTo>
                <a:cubicBezTo>
                  <a:pt x="993758" y="1779977"/>
                  <a:pt x="991814" y="1777959"/>
                  <a:pt x="989398" y="1776221"/>
                </a:cubicBezTo>
                <a:cubicBezTo>
                  <a:pt x="986983" y="1774483"/>
                  <a:pt x="984230" y="1772892"/>
                  <a:pt x="981136" y="1771449"/>
                </a:cubicBezTo>
                <a:cubicBezTo>
                  <a:pt x="978044" y="1770006"/>
                  <a:pt x="974878" y="1768532"/>
                  <a:pt x="971637" y="1767031"/>
                </a:cubicBezTo>
                <a:cubicBezTo>
                  <a:pt x="968398" y="1765528"/>
                  <a:pt x="965246" y="1763865"/>
                  <a:pt x="962182" y="1762038"/>
                </a:cubicBezTo>
                <a:cubicBezTo>
                  <a:pt x="959119" y="1760212"/>
                  <a:pt x="956380" y="1758061"/>
                  <a:pt x="953964" y="1755587"/>
                </a:cubicBezTo>
                <a:cubicBezTo>
                  <a:pt x="951550" y="1753113"/>
                  <a:pt x="949591" y="1750212"/>
                  <a:pt x="948089" y="1746883"/>
                </a:cubicBezTo>
                <a:cubicBezTo>
                  <a:pt x="946586" y="1743555"/>
                  <a:pt x="945837" y="1739563"/>
                  <a:pt x="945837" y="1734909"/>
                </a:cubicBezTo>
                <a:cubicBezTo>
                  <a:pt x="945837" y="1730137"/>
                  <a:pt x="946705" y="1725881"/>
                  <a:pt x="948442" y="1722140"/>
                </a:cubicBezTo>
                <a:cubicBezTo>
                  <a:pt x="950181" y="1718399"/>
                  <a:pt x="952595" y="1715262"/>
                  <a:pt x="955688" y="1712729"/>
                </a:cubicBezTo>
                <a:cubicBezTo>
                  <a:pt x="958780" y="1710196"/>
                  <a:pt x="962462" y="1708267"/>
                  <a:pt x="966733" y="1706941"/>
                </a:cubicBezTo>
                <a:cubicBezTo>
                  <a:pt x="971004" y="1705616"/>
                  <a:pt x="975614" y="1704953"/>
                  <a:pt x="980562" y="1704953"/>
                </a:cubicBezTo>
                <a:close/>
                <a:moveTo>
                  <a:pt x="504305" y="1704953"/>
                </a:moveTo>
                <a:cubicBezTo>
                  <a:pt x="506838" y="1704953"/>
                  <a:pt x="509386" y="1705174"/>
                  <a:pt x="511949" y="1705616"/>
                </a:cubicBezTo>
                <a:cubicBezTo>
                  <a:pt x="514511" y="1706057"/>
                  <a:pt x="516927" y="1706647"/>
                  <a:pt x="519195" y="1707383"/>
                </a:cubicBezTo>
                <a:cubicBezTo>
                  <a:pt x="521463" y="1708120"/>
                  <a:pt x="523481" y="1708944"/>
                  <a:pt x="525248" y="1709857"/>
                </a:cubicBezTo>
                <a:cubicBezTo>
                  <a:pt x="527015" y="1710770"/>
                  <a:pt x="528179" y="1711507"/>
                  <a:pt x="528738" y="1712066"/>
                </a:cubicBezTo>
                <a:cubicBezTo>
                  <a:pt x="529298" y="1712626"/>
                  <a:pt x="529666" y="1713068"/>
                  <a:pt x="529843" y="1713392"/>
                </a:cubicBezTo>
                <a:cubicBezTo>
                  <a:pt x="530020" y="1713716"/>
                  <a:pt x="530167" y="1714128"/>
                  <a:pt x="530285" y="1714629"/>
                </a:cubicBezTo>
                <a:cubicBezTo>
                  <a:pt x="530403" y="1715130"/>
                  <a:pt x="530491" y="1715734"/>
                  <a:pt x="530550" y="1716440"/>
                </a:cubicBezTo>
                <a:cubicBezTo>
                  <a:pt x="530609" y="1717148"/>
                  <a:pt x="530638" y="1718061"/>
                  <a:pt x="530638" y="1719180"/>
                </a:cubicBezTo>
                <a:cubicBezTo>
                  <a:pt x="530638" y="1720240"/>
                  <a:pt x="530594" y="1721183"/>
                  <a:pt x="530506" y="1722008"/>
                </a:cubicBezTo>
                <a:cubicBezTo>
                  <a:pt x="530417" y="1722833"/>
                  <a:pt x="530285" y="1723525"/>
                  <a:pt x="530108" y="1724085"/>
                </a:cubicBezTo>
                <a:cubicBezTo>
                  <a:pt x="529931" y="1724645"/>
                  <a:pt x="529681" y="1725056"/>
                  <a:pt x="529357" y="1725322"/>
                </a:cubicBezTo>
                <a:cubicBezTo>
                  <a:pt x="529033" y="1725587"/>
                  <a:pt x="528665" y="1725719"/>
                  <a:pt x="528252" y="1725719"/>
                </a:cubicBezTo>
                <a:cubicBezTo>
                  <a:pt x="527604" y="1725719"/>
                  <a:pt x="526588" y="1725307"/>
                  <a:pt x="525204" y="1724482"/>
                </a:cubicBezTo>
                <a:cubicBezTo>
                  <a:pt x="523819" y="1723657"/>
                  <a:pt x="522126" y="1722729"/>
                  <a:pt x="520123" y="1721699"/>
                </a:cubicBezTo>
                <a:cubicBezTo>
                  <a:pt x="518120" y="1720668"/>
                  <a:pt x="515748" y="1719725"/>
                  <a:pt x="513009" y="1718871"/>
                </a:cubicBezTo>
                <a:cubicBezTo>
                  <a:pt x="510270" y="1718017"/>
                  <a:pt x="507192" y="1717590"/>
                  <a:pt x="503775" y="1717590"/>
                </a:cubicBezTo>
                <a:cubicBezTo>
                  <a:pt x="500594" y="1717590"/>
                  <a:pt x="497825" y="1718017"/>
                  <a:pt x="495468" y="1718871"/>
                </a:cubicBezTo>
                <a:cubicBezTo>
                  <a:pt x="493112" y="1719725"/>
                  <a:pt x="491168" y="1720859"/>
                  <a:pt x="489636" y="1722273"/>
                </a:cubicBezTo>
                <a:cubicBezTo>
                  <a:pt x="488104" y="1723687"/>
                  <a:pt x="486956" y="1725366"/>
                  <a:pt x="486190" y="1727310"/>
                </a:cubicBezTo>
                <a:cubicBezTo>
                  <a:pt x="485424" y="1729254"/>
                  <a:pt x="485041" y="1731316"/>
                  <a:pt x="485041" y="1733495"/>
                </a:cubicBezTo>
                <a:cubicBezTo>
                  <a:pt x="485041" y="1736677"/>
                  <a:pt x="485777" y="1739416"/>
                  <a:pt x="487250" y="1741714"/>
                </a:cubicBezTo>
                <a:cubicBezTo>
                  <a:pt x="488723" y="1744011"/>
                  <a:pt x="490682" y="1746044"/>
                  <a:pt x="493127" y="1747811"/>
                </a:cubicBezTo>
                <a:cubicBezTo>
                  <a:pt x="495571" y="1749578"/>
                  <a:pt x="498355" y="1751198"/>
                  <a:pt x="501477" y="1752672"/>
                </a:cubicBezTo>
                <a:cubicBezTo>
                  <a:pt x="504600" y="1754144"/>
                  <a:pt x="507781" y="1755631"/>
                  <a:pt x="511021" y="1757134"/>
                </a:cubicBezTo>
                <a:cubicBezTo>
                  <a:pt x="514261" y="1758636"/>
                  <a:pt x="517442" y="1760285"/>
                  <a:pt x="520564" y="1762082"/>
                </a:cubicBezTo>
                <a:cubicBezTo>
                  <a:pt x="523687" y="1763879"/>
                  <a:pt x="526470" y="1766000"/>
                  <a:pt x="528915" y="1768444"/>
                </a:cubicBezTo>
                <a:cubicBezTo>
                  <a:pt x="531360" y="1770889"/>
                  <a:pt x="533333" y="1773776"/>
                  <a:pt x="534836" y="1777104"/>
                </a:cubicBezTo>
                <a:cubicBezTo>
                  <a:pt x="536338" y="1780433"/>
                  <a:pt x="537089" y="1784365"/>
                  <a:pt x="537089" y="1788901"/>
                </a:cubicBezTo>
                <a:cubicBezTo>
                  <a:pt x="537089" y="1794262"/>
                  <a:pt x="536102" y="1799034"/>
                  <a:pt x="534129" y="1803217"/>
                </a:cubicBezTo>
                <a:cubicBezTo>
                  <a:pt x="532155" y="1807400"/>
                  <a:pt x="529416" y="1810949"/>
                  <a:pt x="525911" y="1813865"/>
                </a:cubicBezTo>
                <a:cubicBezTo>
                  <a:pt x="522406" y="1816781"/>
                  <a:pt x="518282" y="1818976"/>
                  <a:pt x="513539" y="1820449"/>
                </a:cubicBezTo>
                <a:cubicBezTo>
                  <a:pt x="508797" y="1821921"/>
                  <a:pt x="503686" y="1822658"/>
                  <a:pt x="498208" y="1822658"/>
                </a:cubicBezTo>
                <a:cubicBezTo>
                  <a:pt x="494378" y="1822658"/>
                  <a:pt x="490829" y="1822333"/>
                  <a:pt x="487560" y="1821685"/>
                </a:cubicBezTo>
                <a:cubicBezTo>
                  <a:pt x="484290" y="1821037"/>
                  <a:pt x="481374" y="1820243"/>
                  <a:pt x="478811" y="1819299"/>
                </a:cubicBezTo>
                <a:cubicBezTo>
                  <a:pt x="476249" y="1818357"/>
                  <a:pt x="474098" y="1817385"/>
                  <a:pt x="472360" y="1816384"/>
                </a:cubicBezTo>
                <a:cubicBezTo>
                  <a:pt x="470623" y="1815382"/>
                  <a:pt x="469415" y="1814528"/>
                  <a:pt x="468737" y="1813821"/>
                </a:cubicBezTo>
                <a:cubicBezTo>
                  <a:pt x="468060" y="1813113"/>
                  <a:pt x="467559" y="1812215"/>
                  <a:pt x="467235" y="1811126"/>
                </a:cubicBezTo>
                <a:cubicBezTo>
                  <a:pt x="466911" y="1810036"/>
                  <a:pt x="466749" y="1808577"/>
                  <a:pt x="466749" y="1806751"/>
                </a:cubicBezTo>
                <a:cubicBezTo>
                  <a:pt x="466749" y="1805456"/>
                  <a:pt x="466808" y="1804380"/>
                  <a:pt x="466926" y="1803526"/>
                </a:cubicBezTo>
                <a:cubicBezTo>
                  <a:pt x="467044" y="1802672"/>
                  <a:pt x="467220" y="1801980"/>
                  <a:pt x="467456" y="1801449"/>
                </a:cubicBezTo>
                <a:cubicBezTo>
                  <a:pt x="467692" y="1800919"/>
                  <a:pt x="467986" y="1800551"/>
                  <a:pt x="468340" y="1800345"/>
                </a:cubicBezTo>
                <a:cubicBezTo>
                  <a:pt x="468693" y="1800139"/>
                  <a:pt x="469106" y="1800036"/>
                  <a:pt x="469577" y="1800036"/>
                </a:cubicBezTo>
                <a:cubicBezTo>
                  <a:pt x="470402" y="1800036"/>
                  <a:pt x="471565" y="1800536"/>
                  <a:pt x="473067" y="1801538"/>
                </a:cubicBezTo>
                <a:cubicBezTo>
                  <a:pt x="474570" y="1802539"/>
                  <a:pt x="476499" y="1803630"/>
                  <a:pt x="478855" y="1804807"/>
                </a:cubicBezTo>
                <a:cubicBezTo>
                  <a:pt x="481212" y="1805986"/>
                  <a:pt x="484054" y="1807091"/>
                  <a:pt x="487383" y="1808121"/>
                </a:cubicBezTo>
                <a:cubicBezTo>
                  <a:pt x="490711" y="1809152"/>
                  <a:pt x="494555" y="1809667"/>
                  <a:pt x="498915" y="1809667"/>
                </a:cubicBezTo>
                <a:cubicBezTo>
                  <a:pt x="502214" y="1809667"/>
                  <a:pt x="505233" y="1809225"/>
                  <a:pt x="507972" y="1808343"/>
                </a:cubicBezTo>
                <a:cubicBezTo>
                  <a:pt x="510712" y="1807458"/>
                  <a:pt x="513068" y="1806206"/>
                  <a:pt x="515042" y="1804587"/>
                </a:cubicBezTo>
                <a:cubicBezTo>
                  <a:pt x="517015" y="1802966"/>
                  <a:pt x="518532" y="1800978"/>
                  <a:pt x="519592" y="1798621"/>
                </a:cubicBezTo>
                <a:cubicBezTo>
                  <a:pt x="520653" y="1796265"/>
                  <a:pt x="521183" y="1793585"/>
                  <a:pt x="521183" y="1790581"/>
                </a:cubicBezTo>
                <a:cubicBezTo>
                  <a:pt x="521183" y="1787340"/>
                  <a:pt x="520447" y="1784571"/>
                  <a:pt x="518974" y="1782274"/>
                </a:cubicBezTo>
                <a:cubicBezTo>
                  <a:pt x="517501" y="1779977"/>
                  <a:pt x="515557" y="1777959"/>
                  <a:pt x="513142" y="1776221"/>
                </a:cubicBezTo>
                <a:cubicBezTo>
                  <a:pt x="510726" y="1774483"/>
                  <a:pt x="507972" y="1772892"/>
                  <a:pt x="504879" y="1771449"/>
                </a:cubicBezTo>
                <a:cubicBezTo>
                  <a:pt x="501787" y="1770006"/>
                  <a:pt x="498620" y="1768532"/>
                  <a:pt x="495380" y="1767031"/>
                </a:cubicBezTo>
                <a:cubicBezTo>
                  <a:pt x="492140" y="1765528"/>
                  <a:pt x="488988" y="1763865"/>
                  <a:pt x="485925" y="1762038"/>
                </a:cubicBezTo>
                <a:cubicBezTo>
                  <a:pt x="482861" y="1760212"/>
                  <a:pt x="480122" y="1758061"/>
                  <a:pt x="477707" y="1755587"/>
                </a:cubicBezTo>
                <a:cubicBezTo>
                  <a:pt x="475291" y="1753113"/>
                  <a:pt x="473332" y="1750212"/>
                  <a:pt x="471830" y="1746883"/>
                </a:cubicBezTo>
                <a:cubicBezTo>
                  <a:pt x="470328" y="1743555"/>
                  <a:pt x="469577" y="1739563"/>
                  <a:pt x="469577" y="1734909"/>
                </a:cubicBezTo>
                <a:cubicBezTo>
                  <a:pt x="469577" y="1730137"/>
                  <a:pt x="470446" y="1725881"/>
                  <a:pt x="472184" y="1722140"/>
                </a:cubicBezTo>
                <a:cubicBezTo>
                  <a:pt x="473922" y="1718399"/>
                  <a:pt x="476337" y="1715262"/>
                  <a:pt x="479430" y="1712729"/>
                </a:cubicBezTo>
                <a:cubicBezTo>
                  <a:pt x="482523" y="1710196"/>
                  <a:pt x="486205" y="1708267"/>
                  <a:pt x="490476" y="1706941"/>
                </a:cubicBezTo>
                <a:cubicBezTo>
                  <a:pt x="494747" y="1705616"/>
                  <a:pt x="499356" y="1704953"/>
                  <a:pt x="504305" y="1704953"/>
                </a:cubicBezTo>
                <a:close/>
                <a:moveTo>
                  <a:pt x="37582" y="1704953"/>
                </a:moveTo>
                <a:cubicBezTo>
                  <a:pt x="40116" y="1704953"/>
                  <a:pt x="42663" y="1705174"/>
                  <a:pt x="45226" y="1705616"/>
                </a:cubicBezTo>
                <a:cubicBezTo>
                  <a:pt x="47789" y="1706057"/>
                  <a:pt x="50204" y="1706647"/>
                  <a:pt x="52472" y="1707383"/>
                </a:cubicBezTo>
                <a:cubicBezTo>
                  <a:pt x="54740" y="1708120"/>
                  <a:pt x="56758" y="1708944"/>
                  <a:pt x="58525" y="1709857"/>
                </a:cubicBezTo>
                <a:cubicBezTo>
                  <a:pt x="60293" y="1710770"/>
                  <a:pt x="61456" y="1711507"/>
                  <a:pt x="62016" y="1712066"/>
                </a:cubicBezTo>
                <a:cubicBezTo>
                  <a:pt x="62575" y="1712626"/>
                  <a:pt x="62944" y="1713068"/>
                  <a:pt x="63120" y="1713392"/>
                </a:cubicBezTo>
                <a:cubicBezTo>
                  <a:pt x="63297" y="1713716"/>
                  <a:pt x="63444" y="1714128"/>
                  <a:pt x="63562" y="1714629"/>
                </a:cubicBezTo>
                <a:cubicBezTo>
                  <a:pt x="63680" y="1715130"/>
                  <a:pt x="63768" y="1715734"/>
                  <a:pt x="63827" y="1716440"/>
                </a:cubicBezTo>
                <a:cubicBezTo>
                  <a:pt x="63886" y="1717148"/>
                  <a:pt x="63916" y="1718061"/>
                  <a:pt x="63916" y="1719180"/>
                </a:cubicBezTo>
                <a:cubicBezTo>
                  <a:pt x="63916" y="1720240"/>
                  <a:pt x="63871" y="1721183"/>
                  <a:pt x="63783" y="1722008"/>
                </a:cubicBezTo>
                <a:cubicBezTo>
                  <a:pt x="63695" y="1722833"/>
                  <a:pt x="63562" y="1723525"/>
                  <a:pt x="63385" y="1724085"/>
                </a:cubicBezTo>
                <a:cubicBezTo>
                  <a:pt x="63209" y="1724645"/>
                  <a:pt x="62958" y="1725056"/>
                  <a:pt x="62634" y="1725322"/>
                </a:cubicBezTo>
                <a:cubicBezTo>
                  <a:pt x="62310" y="1725587"/>
                  <a:pt x="61942" y="1725719"/>
                  <a:pt x="61530" y="1725719"/>
                </a:cubicBezTo>
                <a:cubicBezTo>
                  <a:pt x="60882" y="1725719"/>
                  <a:pt x="59865" y="1725307"/>
                  <a:pt x="58481" y="1724482"/>
                </a:cubicBezTo>
                <a:cubicBezTo>
                  <a:pt x="57097" y="1723657"/>
                  <a:pt x="55403" y="1722729"/>
                  <a:pt x="53400" y="1721699"/>
                </a:cubicBezTo>
                <a:cubicBezTo>
                  <a:pt x="51397" y="1720668"/>
                  <a:pt x="49026" y="1719725"/>
                  <a:pt x="46286" y="1718871"/>
                </a:cubicBezTo>
                <a:cubicBezTo>
                  <a:pt x="43547" y="1718017"/>
                  <a:pt x="40469" y="1717590"/>
                  <a:pt x="37052" y="1717590"/>
                </a:cubicBezTo>
                <a:cubicBezTo>
                  <a:pt x="33871" y="1717590"/>
                  <a:pt x="31102" y="1718017"/>
                  <a:pt x="28746" y="1718871"/>
                </a:cubicBezTo>
                <a:cubicBezTo>
                  <a:pt x="26389" y="1719725"/>
                  <a:pt x="24445" y="1720859"/>
                  <a:pt x="22913" y="1722273"/>
                </a:cubicBezTo>
                <a:cubicBezTo>
                  <a:pt x="21382" y="1723687"/>
                  <a:pt x="20233" y="1725366"/>
                  <a:pt x="19467" y="1727310"/>
                </a:cubicBezTo>
                <a:cubicBezTo>
                  <a:pt x="18701" y="1729254"/>
                  <a:pt x="18318" y="1731316"/>
                  <a:pt x="18318" y="1733495"/>
                </a:cubicBezTo>
                <a:cubicBezTo>
                  <a:pt x="18318" y="1736677"/>
                  <a:pt x="19055" y="1739416"/>
                  <a:pt x="20528" y="1741714"/>
                </a:cubicBezTo>
                <a:cubicBezTo>
                  <a:pt x="22000" y="1744011"/>
                  <a:pt x="23959" y="1746044"/>
                  <a:pt x="26404" y="1747811"/>
                </a:cubicBezTo>
                <a:cubicBezTo>
                  <a:pt x="28849" y="1749578"/>
                  <a:pt x="31632" y="1751198"/>
                  <a:pt x="34755" y="1752672"/>
                </a:cubicBezTo>
                <a:cubicBezTo>
                  <a:pt x="37877" y="1754144"/>
                  <a:pt x="41058" y="1755631"/>
                  <a:pt x="44298" y="1757134"/>
                </a:cubicBezTo>
                <a:cubicBezTo>
                  <a:pt x="47538" y="1758636"/>
                  <a:pt x="50719" y="1760285"/>
                  <a:pt x="53842" y="1762082"/>
                </a:cubicBezTo>
                <a:cubicBezTo>
                  <a:pt x="56964" y="1763879"/>
                  <a:pt x="59748" y="1766000"/>
                  <a:pt x="62192" y="1768444"/>
                </a:cubicBezTo>
                <a:cubicBezTo>
                  <a:pt x="64637" y="1770889"/>
                  <a:pt x="66611" y="1773776"/>
                  <a:pt x="68113" y="1777104"/>
                </a:cubicBezTo>
                <a:cubicBezTo>
                  <a:pt x="69615" y="1780433"/>
                  <a:pt x="70366" y="1784365"/>
                  <a:pt x="70366" y="1788901"/>
                </a:cubicBezTo>
                <a:cubicBezTo>
                  <a:pt x="70366" y="1794262"/>
                  <a:pt x="69380" y="1799034"/>
                  <a:pt x="67406" y="1803217"/>
                </a:cubicBezTo>
                <a:cubicBezTo>
                  <a:pt x="65433" y="1807400"/>
                  <a:pt x="62693" y="1810949"/>
                  <a:pt x="59188" y="1813865"/>
                </a:cubicBezTo>
                <a:cubicBezTo>
                  <a:pt x="55683" y="1816781"/>
                  <a:pt x="51559" y="1818976"/>
                  <a:pt x="46817" y="1820449"/>
                </a:cubicBezTo>
                <a:cubicBezTo>
                  <a:pt x="42074" y="1821921"/>
                  <a:pt x="36964" y="1822658"/>
                  <a:pt x="31485" y="1822658"/>
                </a:cubicBezTo>
                <a:cubicBezTo>
                  <a:pt x="27656" y="1822658"/>
                  <a:pt x="24106" y="1822333"/>
                  <a:pt x="20837" y="1821685"/>
                </a:cubicBezTo>
                <a:cubicBezTo>
                  <a:pt x="17567" y="1821037"/>
                  <a:pt x="14651" y="1820243"/>
                  <a:pt x="12089" y="1819299"/>
                </a:cubicBezTo>
                <a:cubicBezTo>
                  <a:pt x="9526" y="1818357"/>
                  <a:pt x="7376" y="1817385"/>
                  <a:pt x="5638" y="1816384"/>
                </a:cubicBezTo>
                <a:cubicBezTo>
                  <a:pt x="3900" y="1815382"/>
                  <a:pt x="2692" y="1814528"/>
                  <a:pt x="2015" y="1813821"/>
                </a:cubicBezTo>
                <a:cubicBezTo>
                  <a:pt x="1337" y="1813113"/>
                  <a:pt x="836" y="1812215"/>
                  <a:pt x="512" y="1811126"/>
                </a:cubicBezTo>
                <a:cubicBezTo>
                  <a:pt x="188" y="1810036"/>
                  <a:pt x="26" y="1808577"/>
                  <a:pt x="26" y="1806751"/>
                </a:cubicBezTo>
                <a:cubicBezTo>
                  <a:pt x="26" y="1805456"/>
                  <a:pt x="85" y="1804380"/>
                  <a:pt x="203" y="1803526"/>
                </a:cubicBezTo>
                <a:cubicBezTo>
                  <a:pt x="321" y="1802672"/>
                  <a:pt x="498" y="1801980"/>
                  <a:pt x="733" y="1801449"/>
                </a:cubicBezTo>
                <a:cubicBezTo>
                  <a:pt x="969" y="1800919"/>
                  <a:pt x="1264" y="1800551"/>
                  <a:pt x="1617" y="1800345"/>
                </a:cubicBezTo>
                <a:cubicBezTo>
                  <a:pt x="1971" y="1800139"/>
                  <a:pt x="2383" y="1800036"/>
                  <a:pt x="2854" y="1800036"/>
                </a:cubicBezTo>
                <a:cubicBezTo>
                  <a:pt x="3679" y="1800036"/>
                  <a:pt x="4842" y="1800536"/>
                  <a:pt x="6345" y="1801538"/>
                </a:cubicBezTo>
                <a:cubicBezTo>
                  <a:pt x="7847" y="1802539"/>
                  <a:pt x="9776" y="1803630"/>
                  <a:pt x="12133" y="1804807"/>
                </a:cubicBezTo>
                <a:cubicBezTo>
                  <a:pt x="14489" y="1805986"/>
                  <a:pt x="17332" y="1807091"/>
                  <a:pt x="20660" y="1808121"/>
                </a:cubicBezTo>
                <a:cubicBezTo>
                  <a:pt x="23989" y="1809152"/>
                  <a:pt x="27833" y="1809667"/>
                  <a:pt x="32192" y="1809667"/>
                </a:cubicBezTo>
                <a:cubicBezTo>
                  <a:pt x="35491" y="1809667"/>
                  <a:pt x="38510" y="1809225"/>
                  <a:pt x="41250" y="1808343"/>
                </a:cubicBezTo>
                <a:cubicBezTo>
                  <a:pt x="43989" y="1807458"/>
                  <a:pt x="46345" y="1806206"/>
                  <a:pt x="48319" y="1804587"/>
                </a:cubicBezTo>
                <a:cubicBezTo>
                  <a:pt x="50292" y="1802966"/>
                  <a:pt x="51809" y="1800978"/>
                  <a:pt x="52870" y="1798621"/>
                </a:cubicBezTo>
                <a:cubicBezTo>
                  <a:pt x="53930" y="1796265"/>
                  <a:pt x="54460" y="1793585"/>
                  <a:pt x="54460" y="1790581"/>
                </a:cubicBezTo>
                <a:cubicBezTo>
                  <a:pt x="54460" y="1787340"/>
                  <a:pt x="53724" y="1784571"/>
                  <a:pt x="52251" y="1782274"/>
                </a:cubicBezTo>
                <a:cubicBezTo>
                  <a:pt x="50778" y="1779977"/>
                  <a:pt x="48834" y="1777959"/>
                  <a:pt x="46419" y="1776221"/>
                </a:cubicBezTo>
                <a:cubicBezTo>
                  <a:pt x="44004" y="1774483"/>
                  <a:pt x="41250" y="1772892"/>
                  <a:pt x="38157" y="1771449"/>
                </a:cubicBezTo>
                <a:cubicBezTo>
                  <a:pt x="35064" y="1770006"/>
                  <a:pt x="31897" y="1768532"/>
                  <a:pt x="28657" y="1767031"/>
                </a:cubicBezTo>
                <a:cubicBezTo>
                  <a:pt x="25417" y="1765528"/>
                  <a:pt x="22265" y="1763865"/>
                  <a:pt x="19202" y="1762038"/>
                </a:cubicBezTo>
                <a:cubicBezTo>
                  <a:pt x="16139" y="1760212"/>
                  <a:pt x="13399" y="1758061"/>
                  <a:pt x="10984" y="1755587"/>
                </a:cubicBezTo>
                <a:cubicBezTo>
                  <a:pt x="8569" y="1753113"/>
                  <a:pt x="6610" y="1750212"/>
                  <a:pt x="5108" y="1746883"/>
                </a:cubicBezTo>
                <a:cubicBezTo>
                  <a:pt x="3605" y="1743555"/>
                  <a:pt x="2854" y="1739563"/>
                  <a:pt x="2854" y="1734909"/>
                </a:cubicBezTo>
                <a:cubicBezTo>
                  <a:pt x="2854" y="1730137"/>
                  <a:pt x="3723" y="1725881"/>
                  <a:pt x="5461" y="1722140"/>
                </a:cubicBezTo>
                <a:cubicBezTo>
                  <a:pt x="7199" y="1718399"/>
                  <a:pt x="9614" y="1715262"/>
                  <a:pt x="12707" y="1712729"/>
                </a:cubicBezTo>
                <a:cubicBezTo>
                  <a:pt x="15800" y="1710196"/>
                  <a:pt x="19482" y="1708267"/>
                  <a:pt x="23753" y="1706941"/>
                </a:cubicBezTo>
                <a:cubicBezTo>
                  <a:pt x="28024" y="1705616"/>
                  <a:pt x="32634" y="1704953"/>
                  <a:pt x="37582" y="1704953"/>
                </a:cubicBezTo>
                <a:close/>
                <a:moveTo>
                  <a:pt x="8527689" y="1580961"/>
                </a:moveTo>
                <a:cubicBezTo>
                  <a:pt x="8528513" y="1580961"/>
                  <a:pt x="8529677" y="1581462"/>
                  <a:pt x="8531179" y="1582463"/>
                </a:cubicBezTo>
                <a:cubicBezTo>
                  <a:pt x="8532681" y="1583465"/>
                  <a:pt x="8534611" y="1584555"/>
                  <a:pt x="8536967" y="1585733"/>
                </a:cubicBezTo>
                <a:cubicBezTo>
                  <a:pt x="8539324" y="1586911"/>
                  <a:pt x="8542166" y="1588016"/>
                  <a:pt x="8545494" y="1589046"/>
                </a:cubicBezTo>
                <a:lnTo>
                  <a:pt x="8549744" y="1589616"/>
                </a:lnTo>
                <a:lnTo>
                  <a:pt x="8549744" y="1602982"/>
                </a:lnTo>
                <a:lnTo>
                  <a:pt x="8545671" y="1602610"/>
                </a:lnTo>
                <a:cubicBezTo>
                  <a:pt x="8542402" y="1601963"/>
                  <a:pt x="8539485" y="1601167"/>
                  <a:pt x="8536923" y="1600224"/>
                </a:cubicBezTo>
                <a:cubicBezTo>
                  <a:pt x="8534360" y="1599282"/>
                  <a:pt x="8532210" y="1598310"/>
                  <a:pt x="8530472" y="1597309"/>
                </a:cubicBezTo>
                <a:cubicBezTo>
                  <a:pt x="8528734" y="1596307"/>
                  <a:pt x="8527527" y="1595453"/>
                  <a:pt x="8526849" y="1594746"/>
                </a:cubicBezTo>
                <a:cubicBezTo>
                  <a:pt x="8526172" y="1594039"/>
                  <a:pt x="8525671" y="1593140"/>
                  <a:pt x="8525347" y="1592051"/>
                </a:cubicBezTo>
                <a:cubicBezTo>
                  <a:pt x="8525023" y="1590961"/>
                  <a:pt x="8524861" y="1589503"/>
                  <a:pt x="8524861" y="1587677"/>
                </a:cubicBezTo>
                <a:cubicBezTo>
                  <a:pt x="8524861" y="1586381"/>
                  <a:pt x="8524920" y="1585305"/>
                  <a:pt x="8525038" y="1584451"/>
                </a:cubicBezTo>
                <a:cubicBezTo>
                  <a:pt x="8525156" y="1583598"/>
                  <a:pt x="8525332" y="1582905"/>
                  <a:pt x="8525568" y="1582375"/>
                </a:cubicBezTo>
                <a:cubicBezTo>
                  <a:pt x="8525804" y="1581845"/>
                  <a:pt x="8526098" y="1581477"/>
                  <a:pt x="8526451" y="1581271"/>
                </a:cubicBezTo>
                <a:cubicBezTo>
                  <a:pt x="8526805" y="1581064"/>
                  <a:pt x="8527218" y="1580961"/>
                  <a:pt x="8527689" y="1580961"/>
                </a:cubicBezTo>
                <a:close/>
                <a:moveTo>
                  <a:pt x="8549744" y="1487700"/>
                </a:moveTo>
                <a:lnTo>
                  <a:pt x="8549744" y="1502034"/>
                </a:lnTo>
                <a:lnTo>
                  <a:pt x="8547748" y="1503198"/>
                </a:lnTo>
                <a:cubicBezTo>
                  <a:pt x="8546216" y="1504612"/>
                  <a:pt x="8545068" y="1506291"/>
                  <a:pt x="8544301" y="1508235"/>
                </a:cubicBezTo>
                <a:cubicBezTo>
                  <a:pt x="8543536" y="1510179"/>
                  <a:pt x="8543153" y="1512241"/>
                  <a:pt x="8543153" y="1514420"/>
                </a:cubicBezTo>
                <a:cubicBezTo>
                  <a:pt x="8543153" y="1517602"/>
                  <a:pt x="8543889" y="1520341"/>
                  <a:pt x="8545362" y="1522639"/>
                </a:cubicBezTo>
                <a:lnTo>
                  <a:pt x="8549744" y="1527186"/>
                </a:lnTo>
                <a:lnTo>
                  <a:pt x="8549744" y="1545977"/>
                </a:lnTo>
                <a:lnTo>
                  <a:pt x="8544036" y="1542963"/>
                </a:lnTo>
                <a:cubicBezTo>
                  <a:pt x="8540973" y="1541137"/>
                  <a:pt x="8538234" y="1538987"/>
                  <a:pt x="8535818" y="1536513"/>
                </a:cubicBezTo>
                <a:cubicBezTo>
                  <a:pt x="8533403" y="1534039"/>
                  <a:pt x="8531444" y="1531137"/>
                  <a:pt x="8529942" y="1527808"/>
                </a:cubicBezTo>
                <a:cubicBezTo>
                  <a:pt x="8528440" y="1524480"/>
                  <a:pt x="8527689" y="1520488"/>
                  <a:pt x="8527689" y="1515834"/>
                </a:cubicBezTo>
                <a:cubicBezTo>
                  <a:pt x="8527689" y="1511062"/>
                  <a:pt x="8528558" y="1506807"/>
                  <a:pt x="8530295" y="1503065"/>
                </a:cubicBezTo>
                <a:cubicBezTo>
                  <a:pt x="8532034" y="1499324"/>
                  <a:pt x="8534449" y="1496187"/>
                  <a:pt x="8537541" y="1493654"/>
                </a:cubicBezTo>
                <a:cubicBezTo>
                  <a:pt x="8540634" y="1491121"/>
                  <a:pt x="8544317" y="1489192"/>
                  <a:pt x="8548587" y="1487866"/>
                </a:cubicBezTo>
                <a:close/>
                <a:moveTo>
                  <a:pt x="8273457" y="1487557"/>
                </a:moveTo>
                <a:lnTo>
                  <a:pt x="8282789" y="1487557"/>
                </a:lnTo>
                <a:cubicBezTo>
                  <a:pt x="8284703" y="1487557"/>
                  <a:pt x="8286378" y="1487734"/>
                  <a:pt x="8287814" y="1488087"/>
                </a:cubicBezTo>
                <a:cubicBezTo>
                  <a:pt x="8289250" y="1488440"/>
                  <a:pt x="8290506" y="1489000"/>
                  <a:pt x="8291582" y="1489766"/>
                </a:cubicBezTo>
                <a:cubicBezTo>
                  <a:pt x="8292659" y="1490532"/>
                  <a:pt x="8293556" y="1491504"/>
                  <a:pt x="8294274" y="1492682"/>
                </a:cubicBezTo>
                <a:cubicBezTo>
                  <a:pt x="8294992" y="1493860"/>
                  <a:pt x="8295620" y="1495245"/>
                  <a:pt x="8296158" y="1496835"/>
                </a:cubicBezTo>
                <a:lnTo>
                  <a:pt x="8328854" y="1579636"/>
                </a:lnTo>
                <a:lnTo>
                  <a:pt x="8329296" y="1579636"/>
                </a:lnTo>
                <a:lnTo>
                  <a:pt x="8363317" y="1497101"/>
                </a:lnTo>
                <a:cubicBezTo>
                  <a:pt x="8363975" y="1495334"/>
                  <a:pt x="8364694" y="1493832"/>
                  <a:pt x="8365472" y="1492594"/>
                </a:cubicBezTo>
                <a:cubicBezTo>
                  <a:pt x="8366250" y="1491357"/>
                  <a:pt x="8367104" y="1490370"/>
                  <a:pt x="8368031" y="1489634"/>
                </a:cubicBezTo>
                <a:cubicBezTo>
                  <a:pt x="8368959" y="1488897"/>
                  <a:pt x="8369991" y="1488367"/>
                  <a:pt x="8371128" y="1488043"/>
                </a:cubicBezTo>
                <a:cubicBezTo>
                  <a:pt x="8372265" y="1487719"/>
                  <a:pt x="8373582" y="1487557"/>
                  <a:pt x="8375079" y="1487557"/>
                </a:cubicBezTo>
                <a:lnTo>
                  <a:pt x="8384864" y="1487557"/>
                </a:lnTo>
                <a:cubicBezTo>
                  <a:pt x="8385762" y="1487557"/>
                  <a:pt x="8386615" y="1487689"/>
                  <a:pt x="8387423" y="1487955"/>
                </a:cubicBezTo>
                <a:cubicBezTo>
                  <a:pt x="8388231" y="1488220"/>
                  <a:pt x="8388919" y="1488632"/>
                  <a:pt x="8389488" y="1489192"/>
                </a:cubicBezTo>
                <a:cubicBezTo>
                  <a:pt x="8390057" y="1489751"/>
                  <a:pt x="8390521" y="1490458"/>
                  <a:pt x="8390879" y="1491312"/>
                </a:cubicBezTo>
                <a:cubicBezTo>
                  <a:pt x="8391239" y="1492166"/>
                  <a:pt x="8391418" y="1493213"/>
                  <a:pt x="8391418" y="1494450"/>
                </a:cubicBezTo>
                <a:lnTo>
                  <a:pt x="8391418" y="1599606"/>
                </a:lnTo>
                <a:cubicBezTo>
                  <a:pt x="8391418" y="1600077"/>
                  <a:pt x="8391297" y="1600490"/>
                  <a:pt x="8391054" y="1600844"/>
                </a:cubicBezTo>
                <a:cubicBezTo>
                  <a:pt x="8390811" y="1601197"/>
                  <a:pt x="8390387" y="1601476"/>
                  <a:pt x="8389780" y="1601683"/>
                </a:cubicBezTo>
                <a:cubicBezTo>
                  <a:pt x="8389173" y="1601889"/>
                  <a:pt x="8388399" y="1602065"/>
                  <a:pt x="8387459" y="1602213"/>
                </a:cubicBezTo>
                <a:cubicBezTo>
                  <a:pt x="8386519" y="1602360"/>
                  <a:pt x="8385290" y="1602433"/>
                  <a:pt x="8383773" y="1602433"/>
                </a:cubicBezTo>
                <a:cubicBezTo>
                  <a:pt x="8382378" y="1602433"/>
                  <a:pt x="8381179" y="1602360"/>
                  <a:pt x="8380178" y="1602213"/>
                </a:cubicBezTo>
                <a:cubicBezTo>
                  <a:pt x="8379177" y="1602065"/>
                  <a:pt x="8378388" y="1601889"/>
                  <a:pt x="8377812" y="1601683"/>
                </a:cubicBezTo>
                <a:cubicBezTo>
                  <a:pt x="8377235" y="1601476"/>
                  <a:pt x="8376825" y="1601197"/>
                  <a:pt x="8376583" y="1600844"/>
                </a:cubicBezTo>
                <a:cubicBezTo>
                  <a:pt x="8376340" y="1600490"/>
                  <a:pt x="8376219" y="1600077"/>
                  <a:pt x="8376219" y="1599606"/>
                </a:cubicBezTo>
                <a:lnTo>
                  <a:pt x="8376219" y="1500017"/>
                </a:lnTo>
                <a:lnTo>
                  <a:pt x="8376042" y="1500017"/>
                </a:lnTo>
                <a:lnTo>
                  <a:pt x="8335747" y="1600048"/>
                </a:lnTo>
                <a:cubicBezTo>
                  <a:pt x="8335570" y="1600460"/>
                  <a:pt x="8335320" y="1600813"/>
                  <a:pt x="8334996" y="1601108"/>
                </a:cubicBezTo>
                <a:cubicBezTo>
                  <a:pt x="8334672" y="1601404"/>
                  <a:pt x="8334200" y="1601653"/>
                  <a:pt x="8333582" y="1601859"/>
                </a:cubicBezTo>
                <a:cubicBezTo>
                  <a:pt x="8332963" y="1602065"/>
                  <a:pt x="8332227" y="1602213"/>
                  <a:pt x="8331373" y="1602302"/>
                </a:cubicBezTo>
                <a:cubicBezTo>
                  <a:pt x="8330519" y="1602390"/>
                  <a:pt x="8329502" y="1602433"/>
                  <a:pt x="8328324" y="1602433"/>
                </a:cubicBezTo>
                <a:cubicBezTo>
                  <a:pt x="8327087" y="1602433"/>
                  <a:pt x="8326026" y="1602375"/>
                  <a:pt x="8325143" y="1602257"/>
                </a:cubicBezTo>
                <a:cubicBezTo>
                  <a:pt x="8324259" y="1602139"/>
                  <a:pt x="8323523" y="1601977"/>
                  <a:pt x="8322934" y="1601771"/>
                </a:cubicBezTo>
                <a:cubicBezTo>
                  <a:pt x="8322345" y="1601565"/>
                  <a:pt x="8321888" y="1601314"/>
                  <a:pt x="8321564" y="1601020"/>
                </a:cubicBezTo>
                <a:cubicBezTo>
                  <a:pt x="8321240" y="1600725"/>
                  <a:pt x="8321019" y="1600401"/>
                  <a:pt x="8320901" y="1600048"/>
                </a:cubicBezTo>
                <a:lnTo>
                  <a:pt x="8282373" y="1500017"/>
                </a:lnTo>
                <a:lnTo>
                  <a:pt x="8282285" y="1500017"/>
                </a:lnTo>
                <a:lnTo>
                  <a:pt x="8282285" y="1599606"/>
                </a:lnTo>
                <a:cubicBezTo>
                  <a:pt x="8282285" y="1600077"/>
                  <a:pt x="8282164" y="1600490"/>
                  <a:pt x="8281922" y="1600844"/>
                </a:cubicBezTo>
                <a:cubicBezTo>
                  <a:pt x="8281679" y="1601197"/>
                  <a:pt x="8281254" y="1601476"/>
                  <a:pt x="8280647" y="1601683"/>
                </a:cubicBezTo>
                <a:cubicBezTo>
                  <a:pt x="8280040" y="1601889"/>
                  <a:pt x="8279251" y="1602065"/>
                  <a:pt x="8278281" y="1602213"/>
                </a:cubicBezTo>
                <a:cubicBezTo>
                  <a:pt x="8277310" y="1602360"/>
                  <a:pt x="8276066" y="1602433"/>
                  <a:pt x="8274549" y="1602433"/>
                </a:cubicBezTo>
                <a:cubicBezTo>
                  <a:pt x="8273092" y="1602433"/>
                  <a:pt x="8271879" y="1602360"/>
                  <a:pt x="8270909" y="1602213"/>
                </a:cubicBezTo>
                <a:cubicBezTo>
                  <a:pt x="8269938" y="1602065"/>
                  <a:pt x="8269164" y="1601889"/>
                  <a:pt x="8268587" y="1601683"/>
                </a:cubicBezTo>
                <a:cubicBezTo>
                  <a:pt x="8268011" y="1601476"/>
                  <a:pt x="8267617" y="1601197"/>
                  <a:pt x="8267404" y="1600844"/>
                </a:cubicBezTo>
                <a:cubicBezTo>
                  <a:pt x="8267192" y="1600490"/>
                  <a:pt x="8267086" y="1600077"/>
                  <a:pt x="8267086" y="1599606"/>
                </a:cubicBezTo>
                <a:lnTo>
                  <a:pt x="8267086" y="1494450"/>
                </a:lnTo>
                <a:cubicBezTo>
                  <a:pt x="8267086" y="1491975"/>
                  <a:pt x="8267744" y="1490208"/>
                  <a:pt x="8269060" y="1489148"/>
                </a:cubicBezTo>
                <a:cubicBezTo>
                  <a:pt x="8270376" y="1488087"/>
                  <a:pt x="8271841" y="1487557"/>
                  <a:pt x="8273457" y="1487557"/>
                </a:cubicBezTo>
                <a:close/>
                <a:moveTo>
                  <a:pt x="7759107" y="1487557"/>
                </a:moveTo>
                <a:lnTo>
                  <a:pt x="7768439" y="1487557"/>
                </a:lnTo>
                <a:cubicBezTo>
                  <a:pt x="7770353" y="1487557"/>
                  <a:pt x="7772028" y="1487734"/>
                  <a:pt x="7773464" y="1488087"/>
                </a:cubicBezTo>
                <a:cubicBezTo>
                  <a:pt x="7774900" y="1488440"/>
                  <a:pt x="7776156" y="1489000"/>
                  <a:pt x="7777232" y="1489766"/>
                </a:cubicBezTo>
                <a:cubicBezTo>
                  <a:pt x="7778309" y="1490532"/>
                  <a:pt x="7779207" y="1491504"/>
                  <a:pt x="7779925" y="1492682"/>
                </a:cubicBezTo>
                <a:cubicBezTo>
                  <a:pt x="7780643" y="1493860"/>
                  <a:pt x="7781270" y="1495245"/>
                  <a:pt x="7781809" y="1496835"/>
                </a:cubicBezTo>
                <a:lnTo>
                  <a:pt x="7814504" y="1579636"/>
                </a:lnTo>
                <a:lnTo>
                  <a:pt x="7814946" y="1579636"/>
                </a:lnTo>
                <a:lnTo>
                  <a:pt x="7848967" y="1497101"/>
                </a:lnTo>
                <a:cubicBezTo>
                  <a:pt x="7849626" y="1495334"/>
                  <a:pt x="7850344" y="1493832"/>
                  <a:pt x="7851123" y="1492594"/>
                </a:cubicBezTo>
                <a:cubicBezTo>
                  <a:pt x="7851900" y="1491357"/>
                  <a:pt x="7852754" y="1490370"/>
                  <a:pt x="7853682" y="1489634"/>
                </a:cubicBezTo>
                <a:cubicBezTo>
                  <a:pt x="7854610" y="1488897"/>
                  <a:pt x="7855641" y="1488367"/>
                  <a:pt x="7856779" y="1488043"/>
                </a:cubicBezTo>
                <a:cubicBezTo>
                  <a:pt x="7857915" y="1487719"/>
                  <a:pt x="7859232" y="1487557"/>
                  <a:pt x="7860729" y="1487557"/>
                </a:cubicBezTo>
                <a:lnTo>
                  <a:pt x="7870514" y="1487557"/>
                </a:lnTo>
                <a:cubicBezTo>
                  <a:pt x="7871413" y="1487557"/>
                  <a:pt x="7872265" y="1487689"/>
                  <a:pt x="7873073" y="1487955"/>
                </a:cubicBezTo>
                <a:cubicBezTo>
                  <a:pt x="7873881" y="1488220"/>
                  <a:pt x="7874569" y="1488632"/>
                  <a:pt x="7875138" y="1489192"/>
                </a:cubicBezTo>
                <a:cubicBezTo>
                  <a:pt x="7875707" y="1489751"/>
                  <a:pt x="7876171" y="1490458"/>
                  <a:pt x="7876530" y="1491312"/>
                </a:cubicBezTo>
                <a:cubicBezTo>
                  <a:pt x="7876889" y="1492166"/>
                  <a:pt x="7877068" y="1493213"/>
                  <a:pt x="7877068" y="1494450"/>
                </a:cubicBezTo>
                <a:lnTo>
                  <a:pt x="7877068" y="1599606"/>
                </a:lnTo>
                <a:cubicBezTo>
                  <a:pt x="7877068" y="1600077"/>
                  <a:pt x="7876947" y="1600490"/>
                  <a:pt x="7876705" y="1600844"/>
                </a:cubicBezTo>
                <a:cubicBezTo>
                  <a:pt x="7876462" y="1601197"/>
                  <a:pt x="7876037" y="1601476"/>
                  <a:pt x="7875430" y="1601683"/>
                </a:cubicBezTo>
                <a:cubicBezTo>
                  <a:pt x="7874823" y="1601889"/>
                  <a:pt x="7874049" y="1602065"/>
                  <a:pt x="7873109" y="1602213"/>
                </a:cubicBezTo>
                <a:cubicBezTo>
                  <a:pt x="7872169" y="1602360"/>
                  <a:pt x="7870940" y="1602433"/>
                  <a:pt x="7869423" y="1602433"/>
                </a:cubicBezTo>
                <a:cubicBezTo>
                  <a:pt x="7868028" y="1602433"/>
                  <a:pt x="7866830" y="1602360"/>
                  <a:pt x="7865829" y="1602213"/>
                </a:cubicBezTo>
                <a:cubicBezTo>
                  <a:pt x="7864828" y="1602065"/>
                  <a:pt x="7864039" y="1601889"/>
                  <a:pt x="7863462" y="1601683"/>
                </a:cubicBezTo>
                <a:cubicBezTo>
                  <a:pt x="7862885" y="1601476"/>
                  <a:pt x="7862475" y="1601197"/>
                  <a:pt x="7862233" y="1600844"/>
                </a:cubicBezTo>
                <a:cubicBezTo>
                  <a:pt x="7861990" y="1600490"/>
                  <a:pt x="7861869" y="1600077"/>
                  <a:pt x="7861869" y="1599606"/>
                </a:cubicBezTo>
                <a:lnTo>
                  <a:pt x="7861869" y="1500017"/>
                </a:lnTo>
                <a:lnTo>
                  <a:pt x="7861692" y="1500017"/>
                </a:lnTo>
                <a:lnTo>
                  <a:pt x="7821397" y="1600048"/>
                </a:lnTo>
                <a:cubicBezTo>
                  <a:pt x="7821220" y="1600460"/>
                  <a:pt x="7820970" y="1600813"/>
                  <a:pt x="7820646" y="1601108"/>
                </a:cubicBezTo>
                <a:cubicBezTo>
                  <a:pt x="7820322" y="1601404"/>
                  <a:pt x="7819851" y="1601653"/>
                  <a:pt x="7819232" y="1601859"/>
                </a:cubicBezTo>
                <a:cubicBezTo>
                  <a:pt x="7818613" y="1602065"/>
                  <a:pt x="7817877" y="1602213"/>
                  <a:pt x="7817023" y="1602302"/>
                </a:cubicBezTo>
                <a:cubicBezTo>
                  <a:pt x="7816169" y="1602390"/>
                  <a:pt x="7815153" y="1602433"/>
                  <a:pt x="7813974" y="1602433"/>
                </a:cubicBezTo>
                <a:cubicBezTo>
                  <a:pt x="7812737" y="1602433"/>
                  <a:pt x="7811677" y="1602375"/>
                  <a:pt x="7810793" y="1602257"/>
                </a:cubicBezTo>
                <a:cubicBezTo>
                  <a:pt x="7809909" y="1602139"/>
                  <a:pt x="7809173" y="1601977"/>
                  <a:pt x="7808584" y="1601771"/>
                </a:cubicBezTo>
                <a:cubicBezTo>
                  <a:pt x="7807995" y="1601565"/>
                  <a:pt x="7807539" y="1601314"/>
                  <a:pt x="7807214" y="1601020"/>
                </a:cubicBezTo>
                <a:cubicBezTo>
                  <a:pt x="7806890" y="1600725"/>
                  <a:pt x="7806669" y="1600401"/>
                  <a:pt x="7806551" y="1600048"/>
                </a:cubicBezTo>
                <a:lnTo>
                  <a:pt x="7768024" y="1500017"/>
                </a:lnTo>
                <a:lnTo>
                  <a:pt x="7767935" y="1500017"/>
                </a:lnTo>
                <a:lnTo>
                  <a:pt x="7767935" y="1599606"/>
                </a:lnTo>
                <a:cubicBezTo>
                  <a:pt x="7767935" y="1600077"/>
                  <a:pt x="7767814" y="1600490"/>
                  <a:pt x="7767572" y="1600844"/>
                </a:cubicBezTo>
                <a:cubicBezTo>
                  <a:pt x="7767329" y="1601197"/>
                  <a:pt x="7766904" y="1601476"/>
                  <a:pt x="7766297" y="1601683"/>
                </a:cubicBezTo>
                <a:cubicBezTo>
                  <a:pt x="7765690" y="1601889"/>
                  <a:pt x="7764901" y="1602065"/>
                  <a:pt x="7763931" y="1602213"/>
                </a:cubicBezTo>
                <a:cubicBezTo>
                  <a:pt x="7762960" y="1602360"/>
                  <a:pt x="7761716" y="1602433"/>
                  <a:pt x="7760199" y="1602433"/>
                </a:cubicBezTo>
                <a:cubicBezTo>
                  <a:pt x="7758743" y="1602433"/>
                  <a:pt x="7757529" y="1602360"/>
                  <a:pt x="7756559" y="1602213"/>
                </a:cubicBezTo>
                <a:cubicBezTo>
                  <a:pt x="7755588" y="1602065"/>
                  <a:pt x="7754814" y="1601889"/>
                  <a:pt x="7754238" y="1601683"/>
                </a:cubicBezTo>
                <a:cubicBezTo>
                  <a:pt x="7753661" y="1601476"/>
                  <a:pt x="7753267" y="1601197"/>
                  <a:pt x="7753055" y="1600844"/>
                </a:cubicBezTo>
                <a:cubicBezTo>
                  <a:pt x="7752842" y="1600490"/>
                  <a:pt x="7752736" y="1600077"/>
                  <a:pt x="7752736" y="1599606"/>
                </a:cubicBezTo>
                <a:lnTo>
                  <a:pt x="7752736" y="1494450"/>
                </a:lnTo>
                <a:cubicBezTo>
                  <a:pt x="7752736" y="1491975"/>
                  <a:pt x="7753394" y="1490208"/>
                  <a:pt x="7754710" y="1489148"/>
                </a:cubicBezTo>
                <a:cubicBezTo>
                  <a:pt x="7756026" y="1488087"/>
                  <a:pt x="7757492" y="1487557"/>
                  <a:pt x="7759107" y="1487557"/>
                </a:cubicBezTo>
                <a:close/>
                <a:moveTo>
                  <a:pt x="7292382" y="1487557"/>
                </a:moveTo>
                <a:lnTo>
                  <a:pt x="7301714" y="1487557"/>
                </a:lnTo>
                <a:cubicBezTo>
                  <a:pt x="7303628" y="1487557"/>
                  <a:pt x="7305303" y="1487734"/>
                  <a:pt x="7306739" y="1488087"/>
                </a:cubicBezTo>
                <a:cubicBezTo>
                  <a:pt x="7308175" y="1488440"/>
                  <a:pt x="7309431" y="1489000"/>
                  <a:pt x="7310507" y="1489766"/>
                </a:cubicBezTo>
                <a:cubicBezTo>
                  <a:pt x="7311584" y="1490532"/>
                  <a:pt x="7312482" y="1491504"/>
                  <a:pt x="7313200" y="1492682"/>
                </a:cubicBezTo>
                <a:cubicBezTo>
                  <a:pt x="7313918" y="1493860"/>
                  <a:pt x="7314545" y="1495245"/>
                  <a:pt x="7315084" y="1496835"/>
                </a:cubicBezTo>
                <a:lnTo>
                  <a:pt x="7347779" y="1579636"/>
                </a:lnTo>
                <a:lnTo>
                  <a:pt x="7348221" y="1579636"/>
                </a:lnTo>
                <a:lnTo>
                  <a:pt x="7382242" y="1497101"/>
                </a:lnTo>
                <a:cubicBezTo>
                  <a:pt x="7382901" y="1495334"/>
                  <a:pt x="7383619" y="1493832"/>
                  <a:pt x="7384398" y="1492594"/>
                </a:cubicBezTo>
                <a:cubicBezTo>
                  <a:pt x="7385175" y="1491357"/>
                  <a:pt x="7386029" y="1490370"/>
                  <a:pt x="7386957" y="1489634"/>
                </a:cubicBezTo>
                <a:cubicBezTo>
                  <a:pt x="7387885" y="1488897"/>
                  <a:pt x="7388916" y="1488367"/>
                  <a:pt x="7390054" y="1488043"/>
                </a:cubicBezTo>
                <a:cubicBezTo>
                  <a:pt x="7391190" y="1487719"/>
                  <a:pt x="7392507" y="1487557"/>
                  <a:pt x="7394004" y="1487557"/>
                </a:cubicBezTo>
                <a:lnTo>
                  <a:pt x="7403789" y="1487557"/>
                </a:lnTo>
                <a:cubicBezTo>
                  <a:pt x="7404688" y="1487557"/>
                  <a:pt x="7405540" y="1487689"/>
                  <a:pt x="7406348" y="1487955"/>
                </a:cubicBezTo>
                <a:cubicBezTo>
                  <a:pt x="7407156" y="1488220"/>
                  <a:pt x="7407844" y="1488632"/>
                  <a:pt x="7408413" y="1489192"/>
                </a:cubicBezTo>
                <a:cubicBezTo>
                  <a:pt x="7408982" y="1489751"/>
                  <a:pt x="7409446" y="1490458"/>
                  <a:pt x="7409805" y="1491312"/>
                </a:cubicBezTo>
                <a:cubicBezTo>
                  <a:pt x="7410164" y="1492166"/>
                  <a:pt x="7410343" y="1493213"/>
                  <a:pt x="7410343" y="1494450"/>
                </a:cubicBezTo>
                <a:lnTo>
                  <a:pt x="7410343" y="1599606"/>
                </a:lnTo>
                <a:cubicBezTo>
                  <a:pt x="7410343" y="1600077"/>
                  <a:pt x="7410222" y="1600490"/>
                  <a:pt x="7409980" y="1600844"/>
                </a:cubicBezTo>
                <a:cubicBezTo>
                  <a:pt x="7409737" y="1601197"/>
                  <a:pt x="7409312" y="1601476"/>
                  <a:pt x="7408705" y="1601683"/>
                </a:cubicBezTo>
                <a:cubicBezTo>
                  <a:pt x="7408098" y="1601889"/>
                  <a:pt x="7407324" y="1602065"/>
                  <a:pt x="7406384" y="1602213"/>
                </a:cubicBezTo>
                <a:cubicBezTo>
                  <a:pt x="7405444" y="1602360"/>
                  <a:pt x="7404215" y="1602433"/>
                  <a:pt x="7402698" y="1602433"/>
                </a:cubicBezTo>
                <a:cubicBezTo>
                  <a:pt x="7401303" y="1602433"/>
                  <a:pt x="7400105" y="1602360"/>
                  <a:pt x="7399104" y="1602213"/>
                </a:cubicBezTo>
                <a:cubicBezTo>
                  <a:pt x="7398103" y="1602065"/>
                  <a:pt x="7397314" y="1601889"/>
                  <a:pt x="7396737" y="1601683"/>
                </a:cubicBezTo>
                <a:cubicBezTo>
                  <a:pt x="7396160" y="1601476"/>
                  <a:pt x="7395750" y="1601197"/>
                  <a:pt x="7395508" y="1600844"/>
                </a:cubicBezTo>
                <a:cubicBezTo>
                  <a:pt x="7395265" y="1600490"/>
                  <a:pt x="7395144" y="1600077"/>
                  <a:pt x="7395144" y="1599606"/>
                </a:cubicBezTo>
                <a:lnTo>
                  <a:pt x="7395144" y="1500017"/>
                </a:lnTo>
                <a:lnTo>
                  <a:pt x="7394967" y="1500017"/>
                </a:lnTo>
                <a:lnTo>
                  <a:pt x="7354672" y="1600048"/>
                </a:lnTo>
                <a:cubicBezTo>
                  <a:pt x="7354495" y="1600460"/>
                  <a:pt x="7354245" y="1600813"/>
                  <a:pt x="7353921" y="1601108"/>
                </a:cubicBezTo>
                <a:cubicBezTo>
                  <a:pt x="7353597" y="1601404"/>
                  <a:pt x="7353126" y="1601653"/>
                  <a:pt x="7352507" y="1601859"/>
                </a:cubicBezTo>
                <a:cubicBezTo>
                  <a:pt x="7351888" y="1602065"/>
                  <a:pt x="7351152" y="1602213"/>
                  <a:pt x="7350298" y="1602302"/>
                </a:cubicBezTo>
                <a:cubicBezTo>
                  <a:pt x="7349444" y="1602390"/>
                  <a:pt x="7348428" y="1602433"/>
                  <a:pt x="7347249" y="1602433"/>
                </a:cubicBezTo>
                <a:cubicBezTo>
                  <a:pt x="7346012" y="1602433"/>
                  <a:pt x="7344952" y="1602375"/>
                  <a:pt x="7344068" y="1602257"/>
                </a:cubicBezTo>
                <a:cubicBezTo>
                  <a:pt x="7343184" y="1602139"/>
                  <a:pt x="7342448" y="1601977"/>
                  <a:pt x="7341859" y="1601771"/>
                </a:cubicBezTo>
                <a:cubicBezTo>
                  <a:pt x="7341270" y="1601565"/>
                  <a:pt x="7340814" y="1601314"/>
                  <a:pt x="7340489" y="1601020"/>
                </a:cubicBezTo>
                <a:cubicBezTo>
                  <a:pt x="7340165" y="1600725"/>
                  <a:pt x="7339944" y="1600401"/>
                  <a:pt x="7339826" y="1600048"/>
                </a:cubicBezTo>
                <a:lnTo>
                  <a:pt x="7301299" y="1500017"/>
                </a:lnTo>
                <a:lnTo>
                  <a:pt x="7301210" y="1500017"/>
                </a:lnTo>
                <a:lnTo>
                  <a:pt x="7301210" y="1599606"/>
                </a:lnTo>
                <a:cubicBezTo>
                  <a:pt x="7301210" y="1600077"/>
                  <a:pt x="7301089" y="1600490"/>
                  <a:pt x="7300847" y="1600844"/>
                </a:cubicBezTo>
                <a:cubicBezTo>
                  <a:pt x="7300604" y="1601197"/>
                  <a:pt x="7300179" y="1601476"/>
                  <a:pt x="7299572" y="1601683"/>
                </a:cubicBezTo>
                <a:cubicBezTo>
                  <a:pt x="7298965" y="1601889"/>
                  <a:pt x="7298176" y="1602065"/>
                  <a:pt x="7297206" y="1602213"/>
                </a:cubicBezTo>
                <a:cubicBezTo>
                  <a:pt x="7296235" y="1602360"/>
                  <a:pt x="7294991" y="1602433"/>
                  <a:pt x="7293474" y="1602433"/>
                </a:cubicBezTo>
                <a:cubicBezTo>
                  <a:pt x="7292018" y="1602433"/>
                  <a:pt x="7290804" y="1602360"/>
                  <a:pt x="7289834" y="1602213"/>
                </a:cubicBezTo>
                <a:cubicBezTo>
                  <a:pt x="7288863" y="1602065"/>
                  <a:pt x="7288089" y="1601889"/>
                  <a:pt x="7287513" y="1601683"/>
                </a:cubicBezTo>
                <a:cubicBezTo>
                  <a:pt x="7286936" y="1601476"/>
                  <a:pt x="7286542" y="1601197"/>
                  <a:pt x="7286330" y="1600844"/>
                </a:cubicBezTo>
                <a:cubicBezTo>
                  <a:pt x="7286117" y="1600490"/>
                  <a:pt x="7286011" y="1600077"/>
                  <a:pt x="7286011" y="1599606"/>
                </a:cubicBezTo>
                <a:lnTo>
                  <a:pt x="7286011" y="1494450"/>
                </a:lnTo>
                <a:cubicBezTo>
                  <a:pt x="7286011" y="1491975"/>
                  <a:pt x="7286669" y="1490208"/>
                  <a:pt x="7287985" y="1489148"/>
                </a:cubicBezTo>
                <a:cubicBezTo>
                  <a:pt x="7289301" y="1488087"/>
                  <a:pt x="7290767" y="1487557"/>
                  <a:pt x="7292382" y="1487557"/>
                </a:cubicBezTo>
                <a:close/>
                <a:moveTo>
                  <a:pt x="6816132" y="1487557"/>
                </a:moveTo>
                <a:lnTo>
                  <a:pt x="6825464" y="1487557"/>
                </a:lnTo>
                <a:cubicBezTo>
                  <a:pt x="6827378" y="1487557"/>
                  <a:pt x="6829053" y="1487734"/>
                  <a:pt x="6830489" y="1488087"/>
                </a:cubicBezTo>
                <a:cubicBezTo>
                  <a:pt x="6831925" y="1488440"/>
                  <a:pt x="6833181" y="1489000"/>
                  <a:pt x="6834257" y="1489766"/>
                </a:cubicBezTo>
                <a:cubicBezTo>
                  <a:pt x="6835334" y="1490532"/>
                  <a:pt x="6836232" y="1491504"/>
                  <a:pt x="6836950" y="1492682"/>
                </a:cubicBezTo>
                <a:cubicBezTo>
                  <a:pt x="6837668" y="1493860"/>
                  <a:pt x="6838295" y="1495245"/>
                  <a:pt x="6838834" y="1496835"/>
                </a:cubicBezTo>
                <a:lnTo>
                  <a:pt x="6871529" y="1579636"/>
                </a:lnTo>
                <a:lnTo>
                  <a:pt x="6871971" y="1579636"/>
                </a:lnTo>
                <a:lnTo>
                  <a:pt x="6905992" y="1497101"/>
                </a:lnTo>
                <a:cubicBezTo>
                  <a:pt x="6906651" y="1495334"/>
                  <a:pt x="6907369" y="1493832"/>
                  <a:pt x="6908148" y="1492594"/>
                </a:cubicBezTo>
                <a:cubicBezTo>
                  <a:pt x="6908925" y="1491357"/>
                  <a:pt x="6909779" y="1490370"/>
                  <a:pt x="6910707" y="1489634"/>
                </a:cubicBezTo>
                <a:cubicBezTo>
                  <a:pt x="6911635" y="1488897"/>
                  <a:pt x="6912666" y="1488367"/>
                  <a:pt x="6913804" y="1488043"/>
                </a:cubicBezTo>
                <a:cubicBezTo>
                  <a:pt x="6914940" y="1487719"/>
                  <a:pt x="6916257" y="1487557"/>
                  <a:pt x="6917754" y="1487557"/>
                </a:cubicBezTo>
                <a:lnTo>
                  <a:pt x="6927539" y="1487557"/>
                </a:lnTo>
                <a:cubicBezTo>
                  <a:pt x="6928438" y="1487557"/>
                  <a:pt x="6929290" y="1487689"/>
                  <a:pt x="6930098" y="1487955"/>
                </a:cubicBezTo>
                <a:cubicBezTo>
                  <a:pt x="6930906" y="1488220"/>
                  <a:pt x="6931594" y="1488632"/>
                  <a:pt x="6932163" y="1489192"/>
                </a:cubicBezTo>
                <a:cubicBezTo>
                  <a:pt x="6932732" y="1489751"/>
                  <a:pt x="6933196" y="1490458"/>
                  <a:pt x="6933555" y="1491312"/>
                </a:cubicBezTo>
                <a:cubicBezTo>
                  <a:pt x="6933914" y="1492166"/>
                  <a:pt x="6934093" y="1493213"/>
                  <a:pt x="6934093" y="1494450"/>
                </a:cubicBezTo>
                <a:lnTo>
                  <a:pt x="6934093" y="1599606"/>
                </a:lnTo>
                <a:cubicBezTo>
                  <a:pt x="6934093" y="1600077"/>
                  <a:pt x="6933972" y="1600490"/>
                  <a:pt x="6933730" y="1600844"/>
                </a:cubicBezTo>
                <a:cubicBezTo>
                  <a:pt x="6933487" y="1601197"/>
                  <a:pt x="6933062" y="1601476"/>
                  <a:pt x="6932455" y="1601683"/>
                </a:cubicBezTo>
                <a:cubicBezTo>
                  <a:pt x="6931848" y="1601889"/>
                  <a:pt x="6931074" y="1602065"/>
                  <a:pt x="6930134" y="1602213"/>
                </a:cubicBezTo>
                <a:cubicBezTo>
                  <a:pt x="6929194" y="1602360"/>
                  <a:pt x="6927965" y="1602433"/>
                  <a:pt x="6926448" y="1602433"/>
                </a:cubicBezTo>
                <a:cubicBezTo>
                  <a:pt x="6925053" y="1602433"/>
                  <a:pt x="6923855" y="1602360"/>
                  <a:pt x="6922854" y="1602213"/>
                </a:cubicBezTo>
                <a:cubicBezTo>
                  <a:pt x="6921853" y="1602065"/>
                  <a:pt x="6921064" y="1601889"/>
                  <a:pt x="6920487" y="1601683"/>
                </a:cubicBezTo>
                <a:cubicBezTo>
                  <a:pt x="6919910" y="1601476"/>
                  <a:pt x="6919500" y="1601197"/>
                  <a:pt x="6919258" y="1600844"/>
                </a:cubicBezTo>
                <a:cubicBezTo>
                  <a:pt x="6919015" y="1600490"/>
                  <a:pt x="6918894" y="1600077"/>
                  <a:pt x="6918894" y="1599606"/>
                </a:cubicBezTo>
                <a:lnTo>
                  <a:pt x="6918894" y="1500017"/>
                </a:lnTo>
                <a:lnTo>
                  <a:pt x="6918717" y="1500017"/>
                </a:lnTo>
                <a:lnTo>
                  <a:pt x="6878422" y="1600048"/>
                </a:lnTo>
                <a:cubicBezTo>
                  <a:pt x="6878245" y="1600460"/>
                  <a:pt x="6877995" y="1600813"/>
                  <a:pt x="6877671" y="1601108"/>
                </a:cubicBezTo>
                <a:cubicBezTo>
                  <a:pt x="6877347" y="1601404"/>
                  <a:pt x="6876876" y="1601653"/>
                  <a:pt x="6876257" y="1601859"/>
                </a:cubicBezTo>
                <a:cubicBezTo>
                  <a:pt x="6875638" y="1602065"/>
                  <a:pt x="6874902" y="1602213"/>
                  <a:pt x="6874048" y="1602302"/>
                </a:cubicBezTo>
                <a:cubicBezTo>
                  <a:pt x="6873194" y="1602390"/>
                  <a:pt x="6872178" y="1602433"/>
                  <a:pt x="6870999" y="1602433"/>
                </a:cubicBezTo>
                <a:cubicBezTo>
                  <a:pt x="6869762" y="1602433"/>
                  <a:pt x="6868702" y="1602375"/>
                  <a:pt x="6867818" y="1602257"/>
                </a:cubicBezTo>
                <a:cubicBezTo>
                  <a:pt x="6866934" y="1602139"/>
                  <a:pt x="6866198" y="1601977"/>
                  <a:pt x="6865609" y="1601771"/>
                </a:cubicBezTo>
                <a:cubicBezTo>
                  <a:pt x="6865020" y="1601565"/>
                  <a:pt x="6864564" y="1601314"/>
                  <a:pt x="6864239" y="1601020"/>
                </a:cubicBezTo>
                <a:cubicBezTo>
                  <a:pt x="6863915" y="1600725"/>
                  <a:pt x="6863694" y="1600401"/>
                  <a:pt x="6863576" y="1600048"/>
                </a:cubicBezTo>
                <a:lnTo>
                  <a:pt x="6825049" y="1500017"/>
                </a:lnTo>
                <a:lnTo>
                  <a:pt x="6824960" y="1500017"/>
                </a:lnTo>
                <a:lnTo>
                  <a:pt x="6824960" y="1599606"/>
                </a:lnTo>
                <a:cubicBezTo>
                  <a:pt x="6824960" y="1600077"/>
                  <a:pt x="6824839" y="1600490"/>
                  <a:pt x="6824597" y="1600844"/>
                </a:cubicBezTo>
                <a:cubicBezTo>
                  <a:pt x="6824354" y="1601197"/>
                  <a:pt x="6823929" y="1601476"/>
                  <a:pt x="6823322" y="1601683"/>
                </a:cubicBezTo>
                <a:cubicBezTo>
                  <a:pt x="6822715" y="1601889"/>
                  <a:pt x="6821926" y="1602065"/>
                  <a:pt x="6820956" y="1602213"/>
                </a:cubicBezTo>
                <a:cubicBezTo>
                  <a:pt x="6819985" y="1602360"/>
                  <a:pt x="6818741" y="1602433"/>
                  <a:pt x="6817224" y="1602433"/>
                </a:cubicBezTo>
                <a:cubicBezTo>
                  <a:pt x="6815768" y="1602433"/>
                  <a:pt x="6814554" y="1602360"/>
                  <a:pt x="6813584" y="1602213"/>
                </a:cubicBezTo>
                <a:cubicBezTo>
                  <a:pt x="6812613" y="1602065"/>
                  <a:pt x="6811839" y="1601889"/>
                  <a:pt x="6811263" y="1601683"/>
                </a:cubicBezTo>
                <a:cubicBezTo>
                  <a:pt x="6810686" y="1601476"/>
                  <a:pt x="6810292" y="1601197"/>
                  <a:pt x="6810080" y="1600844"/>
                </a:cubicBezTo>
                <a:cubicBezTo>
                  <a:pt x="6809867" y="1600490"/>
                  <a:pt x="6809761" y="1600077"/>
                  <a:pt x="6809761" y="1599606"/>
                </a:cubicBezTo>
                <a:lnTo>
                  <a:pt x="6809761" y="1494450"/>
                </a:lnTo>
                <a:cubicBezTo>
                  <a:pt x="6809761" y="1491975"/>
                  <a:pt x="6810419" y="1490208"/>
                  <a:pt x="6811735" y="1489148"/>
                </a:cubicBezTo>
                <a:cubicBezTo>
                  <a:pt x="6813051" y="1488087"/>
                  <a:pt x="6814517" y="1487557"/>
                  <a:pt x="6816132" y="1487557"/>
                </a:cubicBezTo>
                <a:close/>
                <a:moveTo>
                  <a:pt x="6349407" y="1487557"/>
                </a:moveTo>
                <a:lnTo>
                  <a:pt x="6358739" y="1487557"/>
                </a:lnTo>
                <a:cubicBezTo>
                  <a:pt x="6360653" y="1487557"/>
                  <a:pt x="6362328" y="1487734"/>
                  <a:pt x="6363764" y="1488087"/>
                </a:cubicBezTo>
                <a:cubicBezTo>
                  <a:pt x="6365200" y="1488440"/>
                  <a:pt x="6366456" y="1489000"/>
                  <a:pt x="6367532" y="1489766"/>
                </a:cubicBezTo>
                <a:cubicBezTo>
                  <a:pt x="6368609" y="1490532"/>
                  <a:pt x="6369507" y="1491504"/>
                  <a:pt x="6370225" y="1492682"/>
                </a:cubicBezTo>
                <a:cubicBezTo>
                  <a:pt x="6370943" y="1493860"/>
                  <a:pt x="6371570" y="1495245"/>
                  <a:pt x="6372109" y="1496835"/>
                </a:cubicBezTo>
                <a:lnTo>
                  <a:pt x="6404804" y="1579636"/>
                </a:lnTo>
                <a:lnTo>
                  <a:pt x="6405246" y="1579636"/>
                </a:lnTo>
                <a:lnTo>
                  <a:pt x="6439267" y="1497101"/>
                </a:lnTo>
                <a:cubicBezTo>
                  <a:pt x="6439926" y="1495334"/>
                  <a:pt x="6440644" y="1493832"/>
                  <a:pt x="6441423" y="1492594"/>
                </a:cubicBezTo>
                <a:cubicBezTo>
                  <a:pt x="6442200" y="1491357"/>
                  <a:pt x="6443054" y="1490370"/>
                  <a:pt x="6443982" y="1489634"/>
                </a:cubicBezTo>
                <a:cubicBezTo>
                  <a:pt x="6444910" y="1488897"/>
                  <a:pt x="6445941" y="1488367"/>
                  <a:pt x="6447079" y="1488043"/>
                </a:cubicBezTo>
                <a:cubicBezTo>
                  <a:pt x="6448215" y="1487719"/>
                  <a:pt x="6449532" y="1487557"/>
                  <a:pt x="6451029" y="1487557"/>
                </a:cubicBezTo>
                <a:lnTo>
                  <a:pt x="6460814" y="1487557"/>
                </a:lnTo>
                <a:cubicBezTo>
                  <a:pt x="6461713" y="1487557"/>
                  <a:pt x="6462565" y="1487689"/>
                  <a:pt x="6463373" y="1487955"/>
                </a:cubicBezTo>
                <a:cubicBezTo>
                  <a:pt x="6464181" y="1488220"/>
                  <a:pt x="6464869" y="1488632"/>
                  <a:pt x="6465438" y="1489192"/>
                </a:cubicBezTo>
                <a:cubicBezTo>
                  <a:pt x="6466007" y="1489751"/>
                  <a:pt x="6466471" y="1490458"/>
                  <a:pt x="6466830" y="1491312"/>
                </a:cubicBezTo>
                <a:cubicBezTo>
                  <a:pt x="6467189" y="1492166"/>
                  <a:pt x="6467368" y="1493213"/>
                  <a:pt x="6467368" y="1494450"/>
                </a:cubicBezTo>
                <a:lnTo>
                  <a:pt x="6467368" y="1599606"/>
                </a:lnTo>
                <a:cubicBezTo>
                  <a:pt x="6467368" y="1600077"/>
                  <a:pt x="6467247" y="1600490"/>
                  <a:pt x="6467005" y="1600844"/>
                </a:cubicBezTo>
                <a:cubicBezTo>
                  <a:pt x="6466762" y="1601197"/>
                  <a:pt x="6466337" y="1601476"/>
                  <a:pt x="6465730" y="1601683"/>
                </a:cubicBezTo>
                <a:cubicBezTo>
                  <a:pt x="6465123" y="1601889"/>
                  <a:pt x="6464349" y="1602065"/>
                  <a:pt x="6463409" y="1602213"/>
                </a:cubicBezTo>
                <a:cubicBezTo>
                  <a:pt x="6462469" y="1602360"/>
                  <a:pt x="6461240" y="1602433"/>
                  <a:pt x="6459723" y="1602433"/>
                </a:cubicBezTo>
                <a:cubicBezTo>
                  <a:pt x="6458328" y="1602433"/>
                  <a:pt x="6457130" y="1602360"/>
                  <a:pt x="6456129" y="1602213"/>
                </a:cubicBezTo>
                <a:cubicBezTo>
                  <a:pt x="6455128" y="1602065"/>
                  <a:pt x="6454339" y="1601889"/>
                  <a:pt x="6453762" y="1601683"/>
                </a:cubicBezTo>
                <a:cubicBezTo>
                  <a:pt x="6453185" y="1601476"/>
                  <a:pt x="6452775" y="1601197"/>
                  <a:pt x="6452533" y="1600844"/>
                </a:cubicBezTo>
                <a:cubicBezTo>
                  <a:pt x="6452290" y="1600490"/>
                  <a:pt x="6452169" y="1600077"/>
                  <a:pt x="6452169" y="1599606"/>
                </a:cubicBezTo>
                <a:lnTo>
                  <a:pt x="6452169" y="1500017"/>
                </a:lnTo>
                <a:lnTo>
                  <a:pt x="6451992" y="1500017"/>
                </a:lnTo>
                <a:lnTo>
                  <a:pt x="6411697" y="1600048"/>
                </a:lnTo>
                <a:cubicBezTo>
                  <a:pt x="6411520" y="1600460"/>
                  <a:pt x="6411270" y="1600813"/>
                  <a:pt x="6410946" y="1601108"/>
                </a:cubicBezTo>
                <a:cubicBezTo>
                  <a:pt x="6410622" y="1601404"/>
                  <a:pt x="6410151" y="1601653"/>
                  <a:pt x="6409532" y="1601859"/>
                </a:cubicBezTo>
                <a:cubicBezTo>
                  <a:pt x="6408913" y="1602065"/>
                  <a:pt x="6408177" y="1602213"/>
                  <a:pt x="6407323" y="1602302"/>
                </a:cubicBezTo>
                <a:cubicBezTo>
                  <a:pt x="6406469" y="1602390"/>
                  <a:pt x="6405453" y="1602433"/>
                  <a:pt x="6404274" y="1602433"/>
                </a:cubicBezTo>
                <a:cubicBezTo>
                  <a:pt x="6403037" y="1602433"/>
                  <a:pt x="6401977" y="1602375"/>
                  <a:pt x="6401093" y="1602257"/>
                </a:cubicBezTo>
                <a:cubicBezTo>
                  <a:pt x="6400209" y="1602139"/>
                  <a:pt x="6399473" y="1601977"/>
                  <a:pt x="6398884" y="1601771"/>
                </a:cubicBezTo>
                <a:cubicBezTo>
                  <a:pt x="6398295" y="1601565"/>
                  <a:pt x="6397839" y="1601314"/>
                  <a:pt x="6397514" y="1601020"/>
                </a:cubicBezTo>
                <a:cubicBezTo>
                  <a:pt x="6397190" y="1600725"/>
                  <a:pt x="6396969" y="1600401"/>
                  <a:pt x="6396851" y="1600048"/>
                </a:cubicBezTo>
                <a:lnTo>
                  <a:pt x="6358324" y="1500017"/>
                </a:lnTo>
                <a:lnTo>
                  <a:pt x="6358235" y="1500017"/>
                </a:lnTo>
                <a:lnTo>
                  <a:pt x="6358235" y="1599606"/>
                </a:lnTo>
                <a:cubicBezTo>
                  <a:pt x="6358235" y="1600077"/>
                  <a:pt x="6358114" y="1600490"/>
                  <a:pt x="6357872" y="1600844"/>
                </a:cubicBezTo>
                <a:cubicBezTo>
                  <a:pt x="6357629" y="1601197"/>
                  <a:pt x="6357204" y="1601476"/>
                  <a:pt x="6356597" y="1601683"/>
                </a:cubicBezTo>
                <a:cubicBezTo>
                  <a:pt x="6355990" y="1601889"/>
                  <a:pt x="6355201" y="1602065"/>
                  <a:pt x="6354231" y="1602213"/>
                </a:cubicBezTo>
                <a:cubicBezTo>
                  <a:pt x="6353260" y="1602360"/>
                  <a:pt x="6352016" y="1602433"/>
                  <a:pt x="6350499" y="1602433"/>
                </a:cubicBezTo>
                <a:cubicBezTo>
                  <a:pt x="6349043" y="1602433"/>
                  <a:pt x="6347829" y="1602360"/>
                  <a:pt x="6346859" y="1602213"/>
                </a:cubicBezTo>
                <a:cubicBezTo>
                  <a:pt x="6345888" y="1602065"/>
                  <a:pt x="6345114" y="1601889"/>
                  <a:pt x="6344538" y="1601683"/>
                </a:cubicBezTo>
                <a:cubicBezTo>
                  <a:pt x="6343961" y="1601476"/>
                  <a:pt x="6343567" y="1601197"/>
                  <a:pt x="6343355" y="1600844"/>
                </a:cubicBezTo>
                <a:cubicBezTo>
                  <a:pt x="6343142" y="1600490"/>
                  <a:pt x="6343036" y="1600077"/>
                  <a:pt x="6343036" y="1599606"/>
                </a:cubicBezTo>
                <a:lnTo>
                  <a:pt x="6343036" y="1494450"/>
                </a:lnTo>
                <a:cubicBezTo>
                  <a:pt x="6343036" y="1491975"/>
                  <a:pt x="6343694" y="1490208"/>
                  <a:pt x="6345010" y="1489148"/>
                </a:cubicBezTo>
                <a:cubicBezTo>
                  <a:pt x="6346326" y="1488087"/>
                  <a:pt x="6347792" y="1487557"/>
                  <a:pt x="6349407" y="1487557"/>
                </a:cubicBezTo>
                <a:close/>
                <a:moveTo>
                  <a:pt x="5873157" y="1487557"/>
                </a:moveTo>
                <a:lnTo>
                  <a:pt x="5882489" y="1487557"/>
                </a:lnTo>
                <a:cubicBezTo>
                  <a:pt x="5884403" y="1487557"/>
                  <a:pt x="5886078" y="1487734"/>
                  <a:pt x="5887514" y="1488087"/>
                </a:cubicBezTo>
                <a:cubicBezTo>
                  <a:pt x="5888950" y="1488440"/>
                  <a:pt x="5890206" y="1489000"/>
                  <a:pt x="5891282" y="1489766"/>
                </a:cubicBezTo>
                <a:cubicBezTo>
                  <a:pt x="5892359" y="1490532"/>
                  <a:pt x="5893257" y="1491504"/>
                  <a:pt x="5893975" y="1492682"/>
                </a:cubicBezTo>
                <a:cubicBezTo>
                  <a:pt x="5894693" y="1493860"/>
                  <a:pt x="5895320" y="1495245"/>
                  <a:pt x="5895859" y="1496835"/>
                </a:cubicBezTo>
                <a:lnTo>
                  <a:pt x="5928554" y="1579636"/>
                </a:lnTo>
                <a:lnTo>
                  <a:pt x="5928996" y="1579636"/>
                </a:lnTo>
                <a:lnTo>
                  <a:pt x="5963017" y="1497101"/>
                </a:lnTo>
                <a:cubicBezTo>
                  <a:pt x="5963676" y="1495334"/>
                  <a:pt x="5964394" y="1493832"/>
                  <a:pt x="5965173" y="1492594"/>
                </a:cubicBezTo>
                <a:cubicBezTo>
                  <a:pt x="5965950" y="1491357"/>
                  <a:pt x="5966804" y="1490370"/>
                  <a:pt x="5967732" y="1489634"/>
                </a:cubicBezTo>
                <a:cubicBezTo>
                  <a:pt x="5968660" y="1488897"/>
                  <a:pt x="5969691" y="1488367"/>
                  <a:pt x="5970829" y="1488043"/>
                </a:cubicBezTo>
                <a:cubicBezTo>
                  <a:pt x="5971965" y="1487719"/>
                  <a:pt x="5973282" y="1487557"/>
                  <a:pt x="5974779" y="1487557"/>
                </a:cubicBezTo>
                <a:lnTo>
                  <a:pt x="5984564" y="1487557"/>
                </a:lnTo>
                <a:cubicBezTo>
                  <a:pt x="5985463" y="1487557"/>
                  <a:pt x="5986315" y="1487689"/>
                  <a:pt x="5987123" y="1487955"/>
                </a:cubicBezTo>
                <a:cubicBezTo>
                  <a:pt x="5987931" y="1488220"/>
                  <a:pt x="5988619" y="1488632"/>
                  <a:pt x="5989188" y="1489192"/>
                </a:cubicBezTo>
                <a:cubicBezTo>
                  <a:pt x="5989757" y="1489751"/>
                  <a:pt x="5990221" y="1490458"/>
                  <a:pt x="5990580" y="1491312"/>
                </a:cubicBezTo>
                <a:cubicBezTo>
                  <a:pt x="5990939" y="1492166"/>
                  <a:pt x="5991118" y="1493213"/>
                  <a:pt x="5991118" y="1494450"/>
                </a:cubicBezTo>
                <a:lnTo>
                  <a:pt x="5991118" y="1599606"/>
                </a:lnTo>
                <a:cubicBezTo>
                  <a:pt x="5991118" y="1600077"/>
                  <a:pt x="5990997" y="1600490"/>
                  <a:pt x="5990755" y="1600844"/>
                </a:cubicBezTo>
                <a:cubicBezTo>
                  <a:pt x="5990512" y="1601197"/>
                  <a:pt x="5990087" y="1601476"/>
                  <a:pt x="5989480" y="1601683"/>
                </a:cubicBezTo>
                <a:cubicBezTo>
                  <a:pt x="5988873" y="1601889"/>
                  <a:pt x="5988099" y="1602065"/>
                  <a:pt x="5987159" y="1602213"/>
                </a:cubicBezTo>
                <a:cubicBezTo>
                  <a:pt x="5986219" y="1602360"/>
                  <a:pt x="5984990" y="1602433"/>
                  <a:pt x="5983473" y="1602433"/>
                </a:cubicBezTo>
                <a:cubicBezTo>
                  <a:pt x="5982078" y="1602433"/>
                  <a:pt x="5980880" y="1602360"/>
                  <a:pt x="5979879" y="1602213"/>
                </a:cubicBezTo>
                <a:cubicBezTo>
                  <a:pt x="5978878" y="1602065"/>
                  <a:pt x="5978089" y="1601889"/>
                  <a:pt x="5977512" y="1601683"/>
                </a:cubicBezTo>
                <a:cubicBezTo>
                  <a:pt x="5976935" y="1601476"/>
                  <a:pt x="5976525" y="1601197"/>
                  <a:pt x="5976283" y="1600844"/>
                </a:cubicBezTo>
                <a:cubicBezTo>
                  <a:pt x="5976040" y="1600490"/>
                  <a:pt x="5975919" y="1600077"/>
                  <a:pt x="5975919" y="1599606"/>
                </a:cubicBezTo>
                <a:lnTo>
                  <a:pt x="5975919" y="1500017"/>
                </a:lnTo>
                <a:lnTo>
                  <a:pt x="5975742" y="1500017"/>
                </a:lnTo>
                <a:lnTo>
                  <a:pt x="5935447" y="1600048"/>
                </a:lnTo>
                <a:cubicBezTo>
                  <a:pt x="5935270" y="1600460"/>
                  <a:pt x="5935020" y="1600813"/>
                  <a:pt x="5934696" y="1601108"/>
                </a:cubicBezTo>
                <a:cubicBezTo>
                  <a:pt x="5934372" y="1601404"/>
                  <a:pt x="5933901" y="1601653"/>
                  <a:pt x="5933282" y="1601859"/>
                </a:cubicBezTo>
                <a:cubicBezTo>
                  <a:pt x="5932663" y="1602065"/>
                  <a:pt x="5931927" y="1602213"/>
                  <a:pt x="5931073" y="1602302"/>
                </a:cubicBezTo>
                <a:cubicBezTo>
                  <a:pt x="5930219" y="1602390"/>
                  <a:pt x="5929203" y="1602433"/>
                  <a:pt x="5928024" y="1602433"/>
                </a:cubicBezTo>
                <a:cubicBezTo>
                  <a:pt x="5926787" y="1602433"/>
                  <a:pt x="5925727" y="1602375"/>
                  <a:pt x="5924843" y="1602257"/>
                </a:cubicBezTo>
                <a:cubicBezTo>
                  <a:pt x="5923959" y="1602139"/>
                  <a:pt x="5923223" y="1601977"/>
                  <a:pt x="5922634" y="1601771"/>
                </a:cubicBezTo>
                <a:cubicBezTo>
                  <a:pt x="5922045" y="1601565"/>
                  <a:pt x="5921589" y="1601314"/>
                  <a:pt x="5921264" y="1601020"/>
                </a:cubicBezTo>
                <a:cubicBezTo>
                  <a:pt x="5920940" y="1600725"/>
                  <a:pt x="5920719" y="1600401"/>
                  <a:pt x="5920601" y="1600048"/>
                </a:cubicBezTo>
                <a:lnTo>
                  <a:pt x="5882074" y="1500017"/>
                </a:lnTo>
                <a:lnTo>
                  <a:pt x="5881985" y="1500017"/>
                </a:lnTo>
                <a:lnTo>
                  <a:pt x="5881985" y="1599606"/>
                </a:lnTo>
                <a:cubicBezTo>
                  <a:pt x="5881985" y="1600077"/>
                  <a:pt x="5881864" y="1600490"/>
                  <a:pt x="5881622" y="1600844"/>
                </a:cubicBezTo>
                <a:cubicBezTo>
                  <a:pt x="5881379" y="1601197"/>
                  <a:pt x="5880954" y="1601476"/>
                  <a:pt x="5880347" y="1601683"/>
                </a:cubicBezTo>
                <a:cubicBezTo>
                  <a:pt x="5879740" y="1601889"/>
                  <a:pt x="5878951" y="1602065"/>
                  <a:pt x="5877981" y="1602213"/>
                </a:cubicBezTo>
                <a:cubicBezTo>
                  <a:pt x="5877010" y="1602360"/>
                  <a:pt x="5875766" y="1602433"/>
                  <a:pt x="5874249" y="1602433"/>
                </a:cubicBezTo>
                <a:cubicBezTo>
                  <a:pt x="5872793" y="1602433"/>
                  <a:pt x="5871579" y="1602360"/>
                  <a:pt x="5870609" y="1602213"/>
                </a:cubicBezTo>
                <a:cubicBezTo>
                  <a:pt x="5869638" y="1602065"/>
                  <a:pt x="5868864" y="1601889"/>
                  <a:pt x="5868288" y="1601683"/>
                </a:cubicBezTo>
                <a:cubicBezTo>
                  <a:pt x="5867711" y="1601476"/>
                  <a:pt x="5867317" y="1601197"/>
                  <a:pt x="5867105" y="1600844"/>
                </a:cubicBezTo>
                <a:cubicBezTo>
                  <a:pt x="5866892" y="1600490"/>
                  <a:pt x="5866786" y="1600077"/>
                  <a:pt x="5866786" y="1599606"/>
                </a:cubicBezTo>
                <a:lnTo>
                  <a:pt x="5866786" y="1494450"/>
                </a:lnTo>
                <a:cubicBezTo>
                  <a:pt x="5866786" y="1491975"/>
                  <a:pt x="5867444" y="1490208"/>
                  <a:pt x="5868760" y="1489148"/>
                </a:cubicBezTo>
                <a:cubicBezTo>
                  <a:pt x="5870076" y="1488087"/>
                  <a:pt x="5871542" y="1487557"/>
                  <a:pt x="5873157" y="1487557"/>
                </a:cubicBezTo>
                <a:close/>
                <a:moveTo>
                  <a:pt x="5406432" y="1487557"/>
                </a:moveTo>
                <a:lnTo>
                  <a:pt x="5415764" y="1487557"/>
                </a:lnTo>
                <a:cubicBezTo>
                  <a:pt x="5417678" y="1487557"/>
                  <a:pt x="5419353" y="1487734"/>
                  <a:pt x="5420789" y="1488087"/>
                </a:cubicBezTo>
                <a:cubicBezTo>
                  <a:pt x="5422225" y="1488440"/>
                  <a:pt x="5423481" y="1489000"/>
                  <a:pt x="5424557" y="1489766"/>
                </a:cubicBezTo>
                <a:cubicBezTo>
                  <a:pt x="5425634" y="1490532"/>
                  <a:pt x="5426532" y="1491504"/>
                  <a:pt x="5427250" y="1492682"/>
                </a:cubicBezTo>
                <a:cubicBezTo>
                  <a:pt x="5427968" y="1493860"/>
                  <a:pt x="5428595" y="1495245"/>
                  <a:pt x="5429134" y="1496835"/>
                </a:cubicBezTo>
                <a:lnTo>
                  <a:pt x="5461829" y="1579636"/>
                </a:lnTo>
                <a:lnTo>
                  <a:pt x="5462271" y="1579636"/>
                </a:lnTo>
                <a:lnTo>
                  <a:pt x="5496292" y="1497101"/>
                </a:lnTo>
                <a:cubicBezTo>
                  <a:pt x="5496951" y="1495334"/>
                  <a:pt x="5497669" y="1493832"/>
                  <a:pt x="5498448" y="1492594"/>
                </a:cubicBezTo>
                <a:cubicBezTo>
                  <a:pt x="5499225" y="1491357"/>
                  <a:pt x="5500079" y="1490370"/>
                  <a:pt x="5501007" y="1489634"/>
                </a:cubicBezTo>
                <a:cubicBezTo>
                  <a:pt x="5501935" y="1488897"/>
                  <a:pt x="5502966" y="1488367"/>
                  <a:pt x="5504104" y="1488043"/>
                </a:cubicBezTo>
                <a:cubicBezTo>
                  <a:pt x="5505240" y="1487719"/>
                  <a:pt x="5506557" y="1487557"/>
                  <a:pt x="5508054" y="1487557"/>
                </a:cubicBezTo>
                <a:lnTo>
                  <a:pt x="5517839" y="1487557"/>
                </a:lnTo>
                <a:cubicBezTo>
                  <a:pt x="5518738" y="1487557"/>
                  <a:pt x="5519590" y="1487689"/>
                  <a:pt x="5520398" y="1487955"/>
                </a:cubicBezTo>
                <a:cubicBezTo>
                  <a:pt x="5521206" y="1488220"/>
                  <a:pt x="5521894" y="1488632"/>
                  <a:pt x="5522463" y="1489192"/>
                </a:cubicBezTo>
                <a:cubicBezTo>
                  <a:pt x="5523032" y="1489751"/>
                  <a:pt x="5523496" y="1490458"/>
                  <a:pt x="5523855" y="1491312"/>
                </a:cubicBezTo>
                <a:cubicBezTo>
                  <a:pt x="5524214" y="1492166"/>
                  <a:pt x="5524393" y="1493213"/>
                  <a:pt x="5524393" y="1494450"/>
                </a:cubicBezTo>
                <a:lnTo>
                  <a:pt x="5524393" y="1599606"/>
                </a:lnTo>
                <a:cubicBezTo>
                  <a:pt x="5524393" y="1600077"/>
                  <a:pt x="5524272" y="1600490"/>
                  <a:pt x="5524030" y="1600844"/>
                </a:cubicBezTo>
                <a:cubicBezTo>
                  <a:pt x="5523787" y="1601197"/>
                  <a:pt x="5523362" y="1601476"/>
                  <a:pt x="5522755" y="1601683"/>
                </a:cubicBezTo>
                <a:cubicBezTo>
                  <a:pt x="5522148" y="1601889"/>
                  <a:pt x="5521374" y="1602065"/>
                  <a:pt x="5520434" y="1602213"/>
                </a:cubicBezTo>
                <a:cubicBezTo>
                  <a:pt x="5519494" y="1602360"/>
                  <a:pt x="5518265" y="1602433"/>
                  <a:pt x="5516748" y="1602433"/>
                </a:cubicBezTo>
                <a:cubicBezTo>
                  <a:pt x="5515353" y="1602433"/>
                  <a:pt x="5514155" y="1602360"/>
                  <a:pt x="5513154" y="1602213"/>
                </a:cubicBezTo>
                <a:cubicBezTo>
                  <a:pt x="5512153" y="1602065"/>
                  <a:pt x="5511364" y="1601889"/>
                  <a:pt x="5510787" y="1601683"/>
                </a:cubicBezTo>
                <a:cubicBezTo>
                  <a:pt x="5510210" y="1601476"/>
                  <a:pt x="5509800" y="1601197"/>
                  <a:pt x="5509558" y="1600844"/>
                </a:cubicBezTo>
                <a:cubicBezTo>
                  <a:pt x="5509315" y="1600490"/>
                  <a:pt x="5509194" y="1600077"/>
                  <a:pt x="5509194" y="1599606"/>
                </a:cubicBezTo>
                <a:lnTo>
                  <a:pt x="5509194" y="1500017"/>
                </a:lnTo>
                <a:lnTo>
                  <a:pt x="5509017" y="1500017"/>
                </a:lnTo>
                <a:lnTo>
                  <a:pt x="5468722" y="1600048"/>
                </a:lnTo>
                <a:cubicBezTo>
                  <a:pt x="5468545" y="1600460"/>
                  <a:pt x="5468295" y="1600813"/>
                  <a:pt x="5467971" y="1601108"/>
                </a:cubicBezTo>
                <a:cubicBezTo>
                  <a:pt x="5467647" y="1601404"/>
                  <a:pt x="5467176" y="1601653"/>
                  <a:pt x="5466557" y="1601859"/>
                </a:cubicBezTo>
                <a:cubicBezTo>
                  <a:pt x="5465938" y="1602065"/>
                  <a:pt x="5465202" y="1602213"/>
                  <a:pt x="5464348" y="1602302"/>
                </a:cubicBezTo>
                <a:cubicBezTo>
                  <a:pt x="5463494" y="1602390"/>
                  <a:pt x="5462478" y="1602433"/>
                  <a:pt x="5461299" y="1602433"/>
                </a:cubicBezTo>
                <a:cubicBezTo>
                  <a:pt x="5460062" y="1602433"/>
                  <a:pt x="5459002" y="1602375"/>
                  <a:pt x="5458118" y="1602257"/>
                </a:cubicBezTo>
                <a:cubicBezTo>
                  <a:pt x="5457234" y="1602139"/>
                  <a:pt x="5456498" y="1601977"/>
                  <a:pt x="5455909" y="1601771"/>
                </a:cubicBezTo>
                <a:cubicBezTo>
                  <a:pt x="5455320" y="1601565"/>
                  <a:pt x="5454864" y="1601314"/>
                  <a:pt x="5454539" y="1601020"/>
                </a:cubicBezTo>
                <a:cubicBezTo>
                  <a:pt x="5454215" y="1600725"/>
                  <a:pt x="5453994" y="1600401"/>
                  <a:pt x="5453876" y="1600048"/>
                </a:cubicBezTo>
                <a:lnTo>
                  <a:pt x="5415349" y="1500017"/>
                </a:lnTo>
                <a:lnTo>
                  <a:pt x="5415260" y="1500017"/>
                </a:lnTo>
                <a:lnTo>
                  <a:pt x="5415260" y="1599606"/>
                </a:lnTo>
                <a:cubicBezTo>
                  <a:pt x="5415260" y="1600077"/>
                  <a:pt x="5415139" y="1600490"/>
                  <a:pt x="5414897" y="1600844"/>
                </a:cubicBezTo>
                <a:cubicBezTo>
                  <a:pt x="5414654" y="1601197"/>
                  <a:pt x="5414229" y="1601476"/>
                  <a:pt x="5413622" y="1601683"/>
                </a:cubicBezTo>
                <a:cubicBezTo>
                  <a:pt x="5413015" y="1601889"/>
                  <a:pt x="5412226" y="1602065"/>
                  <a:pt x="5411256" y="1602213"/>
                </a:cubicBezTo>
                <a:cubicBezTo>
                  <a:pt x="5410285" y="1602360"/>
                  <a:pt x="5409041" y="1602433"/>
                  <a:pt x="5407524" y="1602433"/>
                </a:cubicBezTo>
                <a:cubicBezTo>
                  <a:pt x="5406068" y="1602433"/>
                  <a:pt x="5404854" y="1602360"/>
                  <a:pt x="5403884" y="1602213"/>
                </a:cubicBezTo>
                <a:cubicBezTo>
                  <a:pt x="5402913" y="1602065"/>
                  <a:pt x="5402139" y="1601889"/>
                  <a:pt x="5401563" y="1601683"/>
                </a:cubicBezTo>
                <a:cubicBezTo>
                  <a:pt x="5400986" y="1601476"/>
                  <a:pt x="5400592" y="1601197"/>
                  <a:pt x="5400380" y="1600844"/>
                </a:cubicBezTo>
                <a:cubicBezTo>
                  <a:pt x="5400167" y="1600490"/>
                  <a:pt x="5400061" y="1600077"/>
                  <a:pt x="5400061" y="1599606"/>
                </a:cubicBezTo>
                <a:lnTo>
                  <a:pt x="5400061" y="1494450"/>
                </a:lnTo>
                <a:cubicBezTo>
                  <a:pt x="5400061" y="1491975"/>
                  <a:pt x="5400719" y="1490208"/>
                  <a:pt x="5402035" y="1489148"/>
                </a:cubicBezTo>
                <a:cubicBezTo>
                  <a:pt x="5403351" y="1488087"/>
                  <a:pt x="5404817" y="1487557"/>
                  <a:pt x="5406432" y="1487557"/>
                </a:cubicBezTo>
                <a:close/>
                <a:moveTo>
                  <a:pt x="4930182" y="1487557"/>
                </a:moveTo>
                <a:lnTo>
                  <a:pt x="4939514" y="1487557"/>
                </a:lnTo>
                <a:cubicBezTo>
                  <a:pt x="4941428" y="1487557"/>
                  <a:pt x="4943103" y="1487734"/>
                  <a:pt x="4944539" y="1488087"/>
                </a:cubicBezTo>
                <a:cubicBezTo>
                  <a:pt x="4945975" y="1488440"/>
                  <a:pt x="4947231" y="1489000"/>
                  <a:pt x="4948307" y="1489766"/>
                </a:cubicBezTo>
                <a:cubicBezTo>
                  <a:pt x="4949384" y="1490532"/>
                  <a:pt x="4950282" y="1491504"/>
                  <a:pt x="4951000" y="1492682"/>
                </a:cubicBezTo>
                <a:cubicBezTo>
                  <a:pt x="4951718" y="1493860"/>
                  <a:pt x="4952345" y="1495245"/>
                  <a:pt x="4952884" y="1496835"/>
                </a:cubicBezTo>
                <a:lnTo>
                  <a:pt x="4985579" y="1579636"/>
                </a:lnTo>
                <a:lnTo>
                  <a:pt x="4986021" y="1579636"/>
                </a:lnTo>
                <a:lnTo>
                  <a:pt x="5020042" y="1497101"/>
                </a:lnTo>
                <a:cubicBezTo>
                  <a:pt x="5020701" y="1495334"/>
                  <a:pt x="5021419" y="1493832"/>
                  <a:pt x="5022198" y="1492594"/>
                </a:cubicBezTo>
                <a:cubicBezTo>
                  <a:pt x="5022975" y="1491357"/>
                  <a:pt x="5023829" y="1490370"/>
                  <a:pt x="5024757" y="1489634"/>
                </a:cubicBezTo>
                <a:cubicBezTo>
                  <a:pt x="5025685" y="1488897"/>
                  <a:pt x="5026716" y="1488367"/>
                  <a:pt x="5027854" y="1488043"/>
                </a:cubicBezTo>
                <a:cubicBezTo>
                  <a:pt x="5028990" y="1487719"/>
                  <a:pt x="5030307" y="1487557"/>
                  <a:pt x="5031804" y="1487557"/>
                </a:cubicBezTo>
                <a:lnTo>
                  <a:pt x="5041589" y="1487557"/>
                </a:lnTo>
                <a:cubicBezTo>
                  <a:pt x="5042488" y="1487557"/>
                  <a:pt x="5043340" y="1487689"/>
                  <a:pt x="5044148" y="1487955"/>
                </a:cubicBezTo>
                <a:cubicBezTo>
                  <a:pt x="5044956" y="1488220"/>
                  <a:pt x="5045644" y="1488632"/>
                  <a:pt x="5046213" y="1489192"/>
                </a:cubicBezTo>
                <a:cubicBezTo>
                  <a:pt x="5046782" y="1489751"/>
                  <a:pt x="5047246" y="1490458"/>
                  <a:pt x="5047605" y="1491312"/>
                </a:cubicBezTo>
                <a:cubicBezTo>
                  <a:pt x="5047964" y="1492166"/>
                  <a:pt x="5048143" y="1493213"/>
                  <a:pt x="5048143" y="1494450"/>
                </a:cubicBezTo>
                <a:lnTo>
                  <a:pt x="5048143" y="1599606"/>
                </a:lnTo>
                <a:cubicBezTo>
                  <a:pt x="5048143" y="1600077"/>
                  <a:pt x="5048022" y="1600490"/>
                  <a:pt x="5047780" y="1600844"/>
                </a:cubicBezTo>
                <a:cubicBezTo>
                  <a:pt x="5047537" y="1601197"/>
                  <a:pt x="5047112" y="1601476"/>
                  <a:pt x="5046505" y="1601683"/>
                </a:cubicBezTo>
                <a:cubicBezTo>
                  <a:pt x="5045898" y="1601889"/>
                  <a:pt x="5045124" y="1602065"/>
                  <a:pt x="5044184" y="1602213"/>
                </a:cubicBezTo>
                <a:cubicBezTo>
                  <a:pt x="5043244" y="1602360"/>
                  <a:pt x="5042015" y="1602433"/>
                  <a:pt x="5040498" y="1602433"/>
                </a:cubicBezTo>
                <a:cubicBezTo>
                  <a:pt x="5039103" y="1602433"/>
                  <a:pt x="5037905" y="1602360"/>
                  <a:pt x="5036904" y="1602213"/>
                </a:cubicBezTo>
                <a:cubicBezTo>
                  <a:pt x="5035903" y="1602065"/>
                  <a:pt x="5035114" y="1601889"/>
                  <a:pt x="5034537" y="1601683"/>
                </a:cubicBezTo>
                <a:cubicBezTo>
                  <a:pt x="5033960" y="1601476"/>
                  <a:pt x="5033550" y="1601197"/>
                  <a:pt x="5033308" y="1600844"/>
                </a:cubicBezTo>
                <a:cubicBezTo>
                  <a:pt x="5033065" y="1600490"/>
                  <a:pt x="5032944" y="1600077"/>
                  <a:pt x="5032944" y="1599606"/>
                </a:cubicBezTo>
                <a:lnTo>
                  <a:pt x="5032944" y="1500017"/>
                </a:lnTo>
                <a:lnTo>
                  <a:pt x="5032767" y="1500017"/>
                </a:lnTo>
                <a:lnTo>
                  <a:pt x="4992472" y="1600048"/>
                </a:lnTo>
                <a:cubicBezTo>
                  <a:pt x="4992295" y="1600460"/>
                  <a:pt x="4992045" y="1600813"/>
                  <a:pt x="4991721" y="1601108"/>
                </a:cubicBezTo>
                <a:cubicBezTo>
                  <a:pt x="4991397" y="1601404"/>
                  <a:pt x="4990926" y="1601653"/>
                  <a:pt x="4990307" y="1601859"/>
                </a:cubicBezTo>
                <a:cubicBezTo>
                  <a:pt x="4989688" y="1602065"/>
                  <a:pt x="4988952" y="1602213"/>
                  <a:pt x="4988098" y="1602302"/>
                </a:cubicBezTo>
                <a:cubicBezTo>
                  <a:pt x="4987244" y="1602390"/>
                  <a:pt x="4986228" y="1602433"/>
                  <a:pt x="4985049" y="1602433"/>
                </a:cubicBezTo>
                <a:cubicBezTo>
                  <a:pt x="4983812" y="1602433"/>
                  <a:pt x="4982752" y="1602375"/>
                  <a:pt x="4981868" y="1602257"/>
                </a:cubicBezTo>
                <a:cubicBezTo>
                  <a:pt x="4980984" y="1602139"/>
                  <a:pt x="4980248" y="1601977"/>
                  <a:pt x="4979659" y="1601771"/>
                </a:cubicBezTo>
                <a:cubicBezTo>
                  <a:pt x="4979070" y="1601565"/>
                  <a:pt x="4978614" y="1601314"/>
                  <a:pt x="4978289" y="1601020"/>
                </a:cubicBezTo>
                <a:cubicBezTo>
                  <a:pt x="4977965" y="1600725"/>
                  <a:pt x="4977744" y="1600401"/>
                  <a:pt x="4977626" y="1600048"/>
                </a:cubicBezTo>
                <a:lnTo>
                  <a:pt x="4939099" y="1500017"/>
                </a:lnTo>
                <a:lnTo>
                  <a:pt x="4939010" y="1500017"/>
                </a:lnTo>
                <a:lnTo>
                  <a:pt x="4939010" y="1599606"/>
                </a:lnTo>
                <a:cubicBezTo>
                  <a:pt x="4939010" y="1600077"/>
                  <a:pt x="4938889" y="1600490"/>
                  <a:pt x="4938647" y="1600844"/>
                </a:cubicBezTo>
                <a:cubicBezTo>
                  <a:pt x="4938404" y="1601197"/>
                  <a:pt x="4937979" y="1601476"/>
                  <a:pt x="4937372" y="1601683"/>
                </a:cubicBezTo>
                <a:cubicBezTo>
                  <a:pt x="4936765" y="1601889"/>
                  <a:pt x="4935976" y="1602065"/>
                  <a:pt x="4935006" y="1602213"/>
                </a:cubicBezTo>
                <a:cubicBezTo>
                  <a:pt x="4934035" y="1602360"/>
                  <a:pt x="4932791" y="1602433"/>
                  <a:pt x="4931274" y="1602433"/>
                </a:cubicBezTo>
                <a:cubicBezTo>
                  <a:pt x="4929818" y="1602433"/>
                  <a:pt x="4928604" y="1602360"/>
                  <a:pt x="4927634" y="1602213"/>
                </a:cubicBezTo>
                <a:cubicBezTo>
                  <a:pt x="4926663" y="1602065"/>
                  <a:pt x="4925889" y="1601889"/>
                  <a:pt x="4925313" y="1601683"/>
                </a:cubicBezTo>
                <a:cubicBezTo>
                  <a:pt x="4924736" y="1601476"/>
                  <a:pt x="4924342" y="1601197"/>
                  <a:pt x="4924130" y="1600844"/>
                </a:cubicBezTo>
                <a:cubicBezTo>
                  <a:pt x="4923917" y="1600490"/>
                  <a:pt x="4923811" y="1600077"/>
                  <a:pt x="4923811" y="1599606"/>
                </a:cubicBezTo>
                <a:lnTo>
                  <a:pt x="4923811" y="1494450"/>
                </a:lnTo>
                <a:cubicBezTo>
                  <a:pt x="4923811" y="1491975"/>
                  <a:pt x="4924469" y="1490208"/>
                  <a:pt x="4925785" y="1489148"/>
                </a:cubicBezTo>
                <a:cubicBezTo>
                  <a:pt x="4927101" y="1488087"/>
                  <a:pt x="4928567" y="1487557"/>
                  <a:pt x="4930182" y="1487557"/>
                </a:cubicBezTo>
                <a:close/>
                <a:moveTo>
                  <a:pt x="4463457" y="1487557"/>
                </a:moveTo>
                <a:lnTo>
                  <a:pt x="4472789" y="1487557"/>
                </a:lnTo>
                <a:cubicBezTo>
                  <a:pt x="4474703" y="1487557"/>
                  <a:pt x="4476378" y="1487734"/>
                  <a:pt x="4477814" y="1488087"/>
                </a:cubicBezTo>
                <a:cubicBezTo>
                  <a:pt x="4479250" y="1488440"/>
                  <a:pt x="4480506" y="1489000"/>
                  <a:pt x="4481582" y="1489766"/>
                </a:cubicBezTo>
                <a:cubicBezTo>
                  <a:pt x="4482659" y="1490532"/>
                  <a:pt x="4483557" y="1491504"/>
                  <a:pt x="4484275" y="1492682"/>
                </a:cubicBezTo>
                <a:cubicBezTo>
                  <a:pt x="4484993" y="1493860"/>
                  <a:pt x="4485620" y="1495245"/>
                  <a:pt x="4486159" y="1496835"/>
                </a:cubicBezTo>
                <a:lnTo>
                  <a:pt x="4518854" y="1579636"/>
                </a:lnTo>
                <a:lnTo>
                  <a:pt x="4519296" y="1579636"/>
                </a:lnTo>
                <a:lnTo>
                  <a:pt x="4553317" y="1497101"/>
                </a:lnTo>
                <a:cubicBezTo>
                  <a:pt x="4553976" y="1495334"/>
                  <a:pt x="4554694" y="1493832"/>
                  <a:pt x="4555473" y="1492594"/>
                </a:cubicBezTo>
                <a:cubicBezTo>
                  <a:pt x="4556250" y="1491357"/>
                  <a:pt x="4557104" y="1490370"/>
                  <a:pt x="4558032" y="1489634"/>
                </a:cubicBezTo>
                <a:cubicBezTo>
                  <a:pt x="4558960" y="1488897"/>
                  <a:pt x="4559991" y="1488367"/>
                  <a:pt x="4561129" y="1488043"/>
                </a:cubicBezTo>
                <a:cubicBezTo>
                  <a:pt x="4562265" y="1487719"/>
                  <a:pt x="4563582" y="1487557"/>
                  <a:pt x="4565079" y="1487557"/>
                </a:cubicBezTo>
                <a:lnTo>
                  <a:pt x="4574864" y="1487557"/>
                </a:lnTo>
                <a:cubicBezTo>
                  <a:pt x="4575763" y="1487557"/>
                  <a:pt x="4576615" y="1487689"/>
                  <a:pt x="4577423" y="1487955"/>
                </a:cubicBezTo>
                <a:cubicBezTo>
                  <a:pt x="4578231" y="1488220"/>
                  <a:pt x="4578919" y="1488632"/>
                  <a:pt x="4579488" y="1489192"/>
                </a:cubicBezTo>
                <a:cubicBezTo>
                  <a:pt x="4580057" y="1489751"/>
                  <a:pt x="4580521" y="1490458"/>
                  <a:pt x="4580880" y="1491312"/>
                </a:cubicBezTo>
                <a:cubicBezTo>
                  <a:pt x="4581239" y="1492166"/>
                  <a:pt x="4581418" y="1493213"/>
                  <a:pt x="4581418" y="1494450"/>
                </a:cubicBezTo>
                <a:lnTo>
                  <a:pt x="4581418" y="1599606"/>
                </a:lnTo>
                <a:cubicBezTo>
                  <a:pt x="4581418" y="1600077"/>
                  <a:pt x="4581297" y="1600490"/>
                  <a:pt x="4581055" y="1600844"/>
                </a:cubicBezTo>
                <a:cubicBezTo>
                  <a:pt x="4580812" y="1601197"/>
                  <a:pt x="4580387" y="1601476"/>
                  <a:pt x="4579780" y="1601683"/>
                </a:cubicBezTo>
                <a:cubicBezTo>
                  <a:pt x="4579173" y="1601889"/>
                  <a:pt x="4578399" y="1602065"/>
                  <a:pt x="4577459" y="1602213"/>
                </a:cubicBezTo>
                <a:cubicBezTo>
                  <a:pt x="4576519" y="1602360"/>
                  <a:pt x="4575290" y="1602433"/>
                  <a:pt x="4573773" y="1602433"/>
                </a:cubicBezTo>
                <a:cubicBezTo>
                  <a:pt x="4572378" y="1602433"/>
                  <a:pt x="4571180" y="1602360"/>
                  <a:pt x="4570179" y="1602213"/>
                </a:cubicBezTo>
                <a:cubicBezTo>
                  <a:pt x="4569178" y="1602065"/>
                  <a:pt x="4568389" y="1601889"/>
                  <a:pt x="4567812" y="1601683"/>
                </a:cubicBezTo>
                <a:cubicBezTo>
                  <a:pt x="4567235" y="1601476"/>
                  <a:pt x="4566825" y="1601197"/>
                  <a:pt x="4566583" y="1600844"/>
                </a:cubicBezTo>
                <a:cubicBezTo>
                  <a:pt x="4566340" y="1600490"/>
                  <a:pt x="4566219" y="1600077"/>
                  <a:pt x="4566219" y="1599606"/>
                </a:cubicBezTo>
                <a:lnTo>
                  <a:pt x="4566219" y="1500017"/>
                </a:lnTo>
                <a:lnTo>
                  <a:pt x="4566042" y="1500017"/>
                </a:lnTo>
                <a:lnTo>
                  <a:pt x="4525747" y="1600048"/>
                </a:lnTo>
                <a:cubicBezTo>
                  <a:pt x="4525570" y="1600460"/>
                  <a:pt x="4525320" y="1600813"/>
                  <a:pt x="4524996" y="1601108"/>
                </a:cubicBezTo>
                <a:cubicBezTo>
                  <a:pt x="4524672" y="1601404"/>
                  <a:pt x="4524201" y="1601653"/>
                  <a:pt x="4523582" y="1601859"/>
                </a:cubicBezTo>
                <a:cubicBezTo>
                  <a:pt x="4522963" y="1602065"/>
                  <a:pt x="4522227" y="1602213"/>
                  <a:pt x="4521373" y="1602302"/>
                </a:cubicBezTo>
                <a:cubicBezTo>
                  <a:pt x="4520519" y="1602390"/>
                  <a:pt x="4519503" y="1602433"/>
                  <a:pt x="4518324" y="1602433"/>
                </a:cubicBezTo>
                <a:cubicBezTo>
                  <a:pt x="4517087" y="1602433"/>
                  <a:pt x="4516027" y="1602375"/>
                  <a:pt x="4515143" y="1602257"/>
                </a:cubicBezTo>
                <a:cubicBezTo>
                  <a:pt x="4514259" y="1602139"/>
                  <a:pt x="4513523" y="1601977"/>
                  <a:pt x="4512934" y="1601771"/>
                </a:cubicBezTo>
                <a:cubicBezTo>
                  <a:pt x="4512345" y="1601565"/>
                  <a:pt x="4511889" y="1601314"/>
                  <a:pt x="4511564" y="1601020"/>
                </a:cubicBezTo>
                <a:cubicBezTo>
                  <a:pt x="4511240" y="1600725"/>
                  <a:pt x="4511019" y="1600401"/>
                  <a:pt x="4510901" y="1600048"/>
                </a:cubicBezTo>
                <a:lnTo>
                  <a:pt x="4472374" y="1500017"/>
                </a:lnTo>
                <a:lnTo>
                  <a:pt x="4472285" y="1500017"/>
                </a:lnTo>
                <a:lnTo>
                  <a:pt x="4472285" y="1599606"/>
                </a:lnTo>
                <a:cubicBezTo>
                  <a:pt x="4472285" y="1600077"/>
                  <a:pt x="4472164" y="1600490"/>
                  <a:pt x="4471922" y="1600844"/>
                </a:cubicBezTo>
                <a:cubicBezTo>
                  <a:pt x="4471679" y="1601197"/>
                  <a:pt x="4471254" y="1601476"/>
                  <a:pt x="4470647" y="1601683"/>
                </a:cubicBezTo>
                <a:cubicBezTo>
                  <a:pt x="4470040" y="1601889"/>
                  <a:pt x="4469251" y="1602065"/>
                  <a:pt x="4468281" y="1602213"/>
                </a:cubicBezTo>
                <a:cubicBezTo>
                  <a:pt x="4467310" y="1602360"/>
                  <a:pt x="4466066" y="1602433"/>
                  <a:pt x="4464549" y="1602433"/>
                </a:cubicBezTo>
                <a:cubicBezTo>
                  <a:pt x="4463093" y="1602433"/>
                  <a:pt x="4461879" y="1602360"/>
                  <a:pt x="4460909" y="1602213"/>
                </a:cubicBezTo>
                <a:cubicBezTo>
                  <a:pt x="4459938" y="1602065"/>
                  <a:pt x="4459164" y="1601889"/>
                  <a:pt x="4458588" y="1601683"/>
                </a:cubicBezTo>
                <a:cubicBezTo>
                  <a:pt x="4458011" y="1601476"/>
                  <a:pt x="4457617" y="1601197"/>
                  <a:pt x="4457405" y="1600844"/>
                </a:cubicBezTo>
                <a:cubicBezTo>
                  <a:pt x="4457192" y="1600490"/>
                  <a:pt x="4457086" y="1600077"/>
                  <a:pt x="4457086" y="1599606"/>
                </a:cubicBezTo>
                <a:lnTo>
                  <a:pt x="4457086" y="1494450"/>
                </a:lnTo>
                <a:cubicBezTo>
                  <a:pt x="4457086" y="1491975"/>
                  <a:pt x="4457744" y="1490208"/>
                  <a:pt x="4459060" y="1489148"/>
                </a:cubicBezTo>
                <a:cubicBezTo>
                  <a:pt x="4460376" y="1488087"/>
                  <a:pt x="4461842" y="1487557"/>
                  <a:pt x="4463457" y="1487557"/>
                </a:cubicBezTo>
                <a:close/>
                <a:moveTo>
                  <a:pt x="3987207" y="1487557"/>
                </a:moveTo>
                <a:lnTo>
                  <a:pt x="3996539" y="1487557"/>
                </a:lnTo>
                <a:cubicBezTo>
                  <a:pt x="3998453" y="1487557"/>
                  <a:pt x="4000128" y="1487734"/>
                  <a:pt x="4001564" y="1488087"/>
                </a:cubicBezTo>
                <a:cubicBezTo>
                  <a:pt x="4003000" y="1488440"/>
                  <a:pt x="4004256" y="1489000"/>
                  <a:pt x="4005333" y="1489766"/>
                </a:cubicBezTo>
                <a:cubicBezTo>
                  <a:pt x="4006409" y="1490532"/>
                  <a:pt x="4007306" y="1491504"/>
                  <a:pt x="4008024" y="1492682"/>
                </a:cubicBezTo>
                <a:cubicBezTo>
                  <a:pt x="4008742" y="1493860"/>
                  <a:pt x="4009370" y="1495245"/>
                  <a:pt x="4009909" y="1496835"/>
                </a:cubicBezTo>
                <a:lnTo>
                  <a:pt x="4042605" y="1579636"/>
                </a:lnTo>
                <a:lnTo>
                  <a:pt x="4043047" y="1579636"/>
                </a:lnTo>
                <a:lnTo>
                  <a:pt x="4077068" y="1497101"/>
                </a:lnTo>
                <a:cubicBezTo>
                  <a:pt x="4077726" y="1495334"/>
                  <a:pt x="4078444" y="1493832"/>
                  <a:pt x="4079222" y="1492594"/>
                </a:cubicBezTo>
                <a:cubicBezTo>
                  <a:pt x="4080001" y="1491357"/>
                  <a:pt x="4080854" y="1490370"/>
                  <a:pt x="4081781" y="1489634"/>
                </a:cubicBezTo>
                <a:cubicBezTo>
                  <a:pt x="4082709" y="1488897"/>
                  <a:pt x="4083742" y="1488367"/>
                  <a:pt x="4084879" y="1488043"/>
                </a:cubicBezTo>
                <a:cubicBezTo>
                  <a:pt x="4086015" y="1487719"/>
                  <a:pt x="4087332" y="1487557"/>
                  <a:pt x="4088829" y="1487557"/>
                </a:cubicBezTo>
                <a:lnTo>
                  <a:pt x="4098614" y="1487557"/>
                </a:lnTo>
                <a:cubicBezTo>
                  <a:pt x="4099512" y="1487557"/>
                  <a:pt x="4100365" y="1487689"/>
                  <a:pt x="4101173" y="1487955"/>
                </a:cubicBezTo>
                <a:cubicBezTo>
                  <a:pt x="4101981" y="1488220"/>
                  <a:pt x="4102669" y="1488632"/>
                  <a:pt x="4103238" y="1489192"/>
                </a:cubicBezTo>
                <a:cubicBezTo>
                  <a:pt x="4103807" y="1489751"/>
                  <a:pt x="4104271" y="1490458"/>
                  <a:pt x="4104630" y="1491312"/>
                </a:cubicBezTo>
                <a:cubicBezTo>
                  <a:pt x="4104989" y="1492166"/>
                  <a:pt x="4105168" y="1493213"/>
                  <a:pt x="4105168" y="1494450"/>
                </a:cubicBezTo>
                <a:lnTo>
                  <a:pt x="4105168" y="1599606"/>
                </a:lnTo>
                <a:cubicBezTo>
                  <a:pt x="4105168" y="1600077"/>
                  <a:pt x="4105047" y="1600490"/>
                  <a:pt x="4104804" y="1600844"/>
                </a:cubicBezTo>
                <a:cubicBezTo>
                  <a:pt x="4104562" y="1601197"/>
                  <a:pt x="4104137" y="1601476"/>
                  <a:pt x="4103530" y="1601683"/>
                </a:cubicBezTo>
                <a:cubicBezTo>
                  <a:pt x="4102923" y="1601889"/>
                  <a:pt x="4102149" y="1602065"/>
                  <a:pt x="4101209" y="1602213"/>
                </a:cubicBezTo>
                <a:cubicBezTo>
                  <a:pt x="4100269" y="1602360"/>
                  <a:pt x="4099040" y="1602433"/>
                  <a:pt x="4097523" y="1602433"/>
                </a:cubicBezTo>
                <a:cubicBezTo>
                  <a:pt x="4096128" y="1602433"/>
                  <a:pt x="4094929" y="1602360"/>
                  <a:pt x="4093928" y="1602213"/>
                </a:cubicBezTo>
                <a:cubicBezTo>
                  <a:pt x="4092928" y="1602065"/>
                  <a:pt x="4092139" y="1601889"/>
                  <a:pt x="4091562" y="1601683"/>
                </a:cubicBezTo>
                <a:cubicBezTo>
                  <a:pt x="4090985" y="1601476"/>
                  <a:pt x="4090576" y="1601197"/>
                  <a:pt x="4090333" y="1600844"/>
                </a:cubicBezTo>
                <a:cubicBezTo>
                  <a:pt x="4090090" y="1600490"/>
                  <a:pt x="4089969" y="1600077"/>
                  <a:pt x="4089969" y="1599606"/>
                </a:cubicBezTo>
                <a:lnTo>
                  <a:pt x="4089969" y="1500017"/>
                </a:lnTo>
                <a:lnTo>
                  <a:pt x="4089793" y="1500017"/>
                </a:lnTo>
                <a:lnTo>
                  <a:pt x="4049497" y="1600048"/>
                </a:lnTo>
                <a:cubicBezTo>
                  <a:pt x="4049321" y="1600460"/>
                  <a:pt x="4049070" y="1600813"/>
                  <a:pt x="4048746" y="1601108"/>
                </a:cubicBezTo>
                <a:cubicBezTo>
                  <a:pt x="4048422" y="1601404"/>
                  <a:pt x="4047951" y="1601653"/>
                  <a:pt x="4047332" y="1601859"/>
                </a:cubicBezTo>
                <a:cubicBezTo>
                  <a:pt x="4046714" y="1602065"/>
                  <a:pt x="4045977" y="1602213"/>
                  <a:pt x="4045123" y="1602302"/>
                </a:cubicBezTo>
                <a:cubicBezTo>
                  <a:pt x="4044269" y="1602390"/>
                  <a:pt x="4043253" y="1602433"/>
                  <a:pt x="4042075" y="1602433"/>
                </a:cubicBezTo>
                <a:cubicBezTo>
                  <a:pt x="4040837" y="1602433"/>
                  <a:pt x="4039777" y="1602375"/>
                  <a:pt x="4038893" y="1602257"/>
                </a:cubicBezTo>
                <a:cubicBezTo>
                  <a:pt x="4038010" y="1602139"/>
                  <a:pt x="4037273" y="1601977"/>
                  <a:pt x="4036684" y="1601771"/>
                </a:cubicBezTo>
                <a:cubicBezTo>
                  <a:pt x="4036095" y="1601565"/>
                  <a:pt x="4035638" y="1601314"/>
                  <a:pt x="4035314" y="1601020"/>
                </a:cubicBezTo>
                <a:cubicBezTo>
                  <a:pt x="4034990" y="1600725"/>
                  <a:pt x="4034769" y="1600401"/>
                  <a:pt x="4034652" y="1600048"/>
                </a:cubicBezTo>
                <a:lnTo>
                  <a:pt x="3996124" y="1500017"/>
                </a:lnTo>
                <a:lnTo>
                  <a:pt x="3996035" y="1500017"/>
                </a:lnTo>
                <a:lnTo>
                  <a:pt x="3996035" y="1599606"/>
                </a:lnTo>
                <a:cubicBezTo>
                  <a:pt x="3996035" y="1600077"/>
                  <a:pt x="3995914" y="1600490"/>
                  <a:pt x="3995672" y="1600844"/>
                </a:cubicBezTo>
                <a:cubicBezTo>
                  <a:pt x="3995429" y="1601197"/>
                  <a:pt x="3995004" y="1601476"/>
                  <a:pt x="3994397" y="1601683"/>
                </a:cubicBezTo>
                <a:cubicBezTo>
                  <a:pt x="3993790" y="1601889"/>
                  <a:pt x="3993001" y="1602065"/>
                  <a:pt x="3992030" y="1602213"/>
                </a:cubicBezTo>
                <a:cubicBezTo>
                  <a:pt x="3991060" y="1602360"/>
                  <a:pt x="3989816" y="1602433"/>
                  <a:pt x="3988299" y="1602433"/>
                </a:cubicBezTo>
                <a:cubicBezTo>
                  <a:pt x="3986843" y="1602433"/>
                  <a:pt x="3985629" y="1602360"/>
                  <a:pt x="3984659" y="1602213"/>
                </a:cubicBezTo>
                <a:cubicBezTo>
                  <a:pt x="3983688" y="1602065"/>
                  <a:pt x="3982914" y="1601889"/>
                  <a:pt x="3982338" y="1601683"/>
                </a:cubicBezTo>
                <a:cubicBezTo>
                  <a:pt x="3981761" y="1601476"/>
                  <a:pt x="3981367" y="1601197"/>
                  <a:pt x="3981155" y="1600844"/>
                </a:cubicBezTo>
                <a:cubicBezTo>
                  <a:pt x="3980942" y="1600490"/>
                  <a:pt x="3980836" y="1600077"/>
                  <a:pt x="3980836" y="1599606"/>
                </a:cubicBezTo>
                <a:lnTo>
                  <a:pt x="3980836" y="1494450"/>
                </a:lnTo>
                <a:cubicBezTo>
                  <a:pt x="3980836" y="1491975"/>
                  <a:pt x="3981494" y="1490208"/>
                  <a:pt x="3982810" y="1489148"/>
                </a:cubicBezTo>
                <a:cubicBezTo>
                  <a:pt x="3984126" y="1488087"/>
                  <a:pt x="3985592" y="1487557"/>
                  <a:pt x="3987207" y="1487557"/>
                </a:cubicBezTo>
                <a:close/>
                <a:moveTo>
                  <a:pt x="3520534" y="1487557"/>
                </a:moveTo>
                <a:lnTo>
                  <a:pt x="3529867" y="1487557"/>
                </a:lnTo>
                <a:cubicBezTo>
                  <a:pt x="3531780" y="1487557"/>
                  <a:pt x="3533455" y="1487734"/>
                  <a:pt x="3534891" y="1488087"/>
                </a:cubicBezTo>
                <a:cubicBezTo>
                  <a:pt x="3536327" y="1488440"/>
                  <a:pt x="3537583" y="1489000"/>
                  <a:pt x="3538660" y="1489766"/>
                </a:cubicBezTo>
                <a:cubicBezTo>
                  <a:pt x="3539736" y="1490532"/>
                  <a:pt x="3540634" y="1491504"/>
                  <a:pt x="3541351" y="1492682"/>
                </a:cubicBezTo>
                <a:cubicBezTo>
                  <a:pt x="3542069" y="1493860"/>
                  <a:pt x="3542698" y="1495245"/>
                  <a:pt x="3543236" y="1496835"/>
                </a:cubicBezTo>
                <a:lnTo>
                  <a:pt x="3575932" y="1579636"/>
                </a:lnTo>
                <a:lnTo>
                  <a:pt x="3576373" y="1579636"/>
                </a:lnTo>
                <a:lnTo>
                  <a:pt x="3610394" y="1497101"/>
                </a:lnTo>
                <a:cubicBezTo>
                  <a:pt x="3611053" y="1495334"/>
                  <a:pt x="3611771" y="1493832"/>
                  <a:pt x="3612550" y="1492594"/>
                </a:cubicBezTo>
                <a:cubicBezTo>
                  <a:pt x="3613327" y="1491357"/>
                  <a:pt x="3614181" y="1490370"/>
                  <a:pt x="3615108" y="1489634"/>
                </a:cubicBezTo>
                <a:cubicBezTo>
                  <a:pt x="3616035" y="1488897"/>
                  <a:pt x="3617069" y="1488367"/>
                  <a:pt x="3618206" y="1488043"/>
                </a:cubicBezTo>
                <a:cubicBezTo>
                  <a:pt x="3619341" y="1487719"/>
                  <a:pt x="3620658" y="1487557"/>
                  <a:pt x="3622155" y="1487557"/>
                </a:cubicBezTo>
                <a:lnTo>
                  <a:pt x="3631941" y="1487557"/>
                </a:lnTo>
                <a:cubicBezTo>
                  <a:pt x="3632839" y="1487557"/>
                  <a:pt x="3633692" y="1487689"/>
                  <a:pt x="3634500" y="1487955"/>
                </a:cubicBezTo>
                <a:cubicBezTo>
                  <a:pt x="3635307" y="1488220"/>
                  <a:pt x="3635996" y="1488632"/>
                  <a:pt x="3636565" y="1489192"/>
                </a:cubicBezTo>
                <a:cubicBezTo>
                  <a:pt x="3637134" y="1489751"/>
                  <a:pt x="3637597" y="1490458"/>
                  <a:pt x="3637956" y="1491312"/>
                </a:cubicBezTo>
                <a:cubicBezTo>
                  <a:pt x="3638315" y="1492166"/>
                  <a:pt x="3638495" y="1493213"/>
                  <a:pt x="3638495" y="1494450"/>
                </a:cubicBezTo>
                <a:lnTo>
                  <a:pt x="3638495" y="1599606"/>
                </a:lnTo>
                <a:cubicBezTo>
                  <a:pt x="3638495" y="1600077"/>
                  <a:pt x="3638374" y="1600490"/>
                  <a:pt x="3638131" y="1600844"/>
                </a:cubicBezTo>
                <a:cubicBezTo>
                  <a:pt x="3637888" y="1601197"/>
                  <a:pt x="3637464" y="1601476"/>
                  <a:pt x="3636857" y="1601683"/>
                </a:cubicBezTo>
                <a:cubicBezTo>
                  <a:pt x="3636249" y="1601889"/>
                  <a:pt x="3635476" y="1602065"/>
                  <a:pt x="3634536" y="1602213"/>
                </a:cubicBezTo>
                <a:cubicBezTo>
                  <a:pt x="3633595" y="1602360"/>
                  <a:pt x="3632366" y="1602433"/>
                  <a:pt x="3630850" y="1602433"/>
                </a:cubicBezTo>
                <a:cubicBezTo>
                  <a:pt x="3629454" y="1602433"/>
                  <a:pt x="3628256" y="1602360"/>
                  <a:pt x="3627256" y="1602213"/>
                </a:cubicBezTo>
                <a:cubicBezTo>
                  <a:pt x="3626254" y="1602065"/>
                  <a:pt x="3625465" y="1601889"/>
                  <a:pt x="3624888" y="1601683"/>
                </a:cubicBezTo>
                <a:cubicBezTo>
                  <a:pt x="3624312" y="1601476"/>
                  <a:pt x="3623903" y="1601197"/>
                  <a:pt x="3623660" y="1600844"/>
                </a:cubicBezTo>
                <a:cubicBezTo>
                  <a:pt x="3623417" y="1600490"/>
                  <a:pt x="3623296" y="1600077"/>
                  <a:pt x="3623296" y="1599606"/>
                </a:cubicBezTo>
                <a:lnTo>
                  <a:pt x="3623296" y="1500017"/>
                </a:lnTo>
                <a:lnTo>
                  <a:pt x="3623119" y="1500017"/>
                </a:lnTo>
                <a:lnTo>
                  <a:pt x="3582824" y="1600048"/>
                </a:lnTo>
                <a:cubicBezTo>
                  <a:pt x="3582647" y="1600460"/>
                  <a:pt x="3582397" y="1600813"/>
                  <a:pt x="3582073" y="1601108"/>
                </a:cubicBezTo>
                <a:cubicBezTo>
                  <a:pt x="3581749" y="1601404"/>
                  <a:pt x="3581278" y="1601653"/>
                  <a:pt x="3580659" y="1601859"/>
                </a:cubicBezTo>
                <a:cubicBezTo>
                  <a:pt x="3580041" y="1602065"/>
                  <a:pt x="3579305" y="1602213"/>
                  <a:pt x="3578450" y="1602302"/>
                </a:cubicBezTo>
                <a:cubicBezTo>
                  <a:pt x="3577596" y="1602390"/>
                  <a:pt x="3576579" y="1602433"/>
                  <a:pt x="3575402" y="1602433"/>
                </a:cubicBezTo>
                <a:cubicBezTo>
                  <a:pt x="3574165" y="1602433"/>
                  <a:pt x="3573104" y="1602375"/>
                  <a:pt x="3572220" y="1602257"/>
                </a:cubicBezTo>
                <a:cubicBezTo>
                  <a:pt x="3571337" y="1602139"/>
                  <a:pt x="3570600" y="1601977"/>
                  <a:pt x="3570011" y="1601771"/>
                </a:cubicBezTo>
                <a:cubicBezTo>
                  <a:pt x="3569422" y="1601565"/>
                  <a:pt x="3568965" y="1601314"/>
                  <a:pt x="3568641" y="1601020"/>
                </a:cubicBezTo>
                <a:cubicBezTo>
                  <a:pt x="3568317" y="1600725"/>
                  <a:pt x="3568096" y="1600401"/>
                  <a:pt x="3567979" y="1600048"/>
                </a:cubicBezTo>
                <a:lnTo>
                  <a:pt x="3529451" y="1500017"/>
                </a:lnTo>
                <a:lnTo>
                  <a:pt x="3529362" y="1500017"/>
                </a:lnTo>
                <a:lnTo>
                  <a:pt x="3529362" y="1599606"/>
                </a:lnTo>
                <a:cubicBezTo>
                  <a:pt x="3529362" y="1600077"/>
                  <a:pt x="3529242" y="1600490"/>
                  <a:pt x="3528998" y="1600844"/>
                </a:cubicBezTo>
                <a:cubicBezTo>
                  <a:pt x="3528756" y="1601197"/>
                  <a:pt x="3528331" y="1601476"/>
                  <a:pt x="3527724" y="1601683"/>
                </a:cubicBezTo>
                <a:cubicBezTo>
                  <a:pt x="3527117" y="1601889"/>
                  <a:pt x="3526328" y="1602065"/>
                  <a:pt x="3525357" y="1602213"/>
                </a:cubicBezTo>
                <a:cubicBezTo>
                  <a:pt x="3524387" y="1602360"/>
                  <a:pt x="3523143" y="1602433"/>
                  <a:pt x="3521627" y="1602433"/>
                </a:cubicBezTo>
                <a:cubicBezTo>
                  <a:pt x="3520170" y="1602433"/>
                  <a:pt x="3518957" y="1602360"/>
                  <a:pt x="3517986" y="1602213"/>
                </a:cubicBezTo>
                <a:cubicBezTo>
                  <a:pt x="3517015" y="1602065"/>
                  <a:pt x="3516242" y="1601889"/>
                  <a:pt x="3515665" y="1601683"/>
                </a:cubicBezTo>
                <a:cubicBezTo>
                  <a:pt x="3515089" y="1601476"/>
                  <a:pt x="3514694" y="1601197"/>
                  <a:pt x="3514482" y="1600844"/>
                </a:cubicBezTo>
                <a:cubicBezTo>
                  <a:pt x="3514270" y="1600490"/>
                  <a:pt x="3514164" y="1600077"/>
                  <a:pt x="3514164" y="1599606"/>
                </a:cubicBezTo>
                <a:lnTo>
                  <a:pt x="3514164" y="1494450"/>
                </a:lnTo>
                <a:cubicBezTo>
                  <a:pt x="3514164" y="1491975"/>
                  <a:pt x="3514821" y="1490208"/>
                  <a:pt x="3516137" y="1489148"/>
                </a:cubicBezTo>
                <a:cubicBezTo>
                  <a:pt x="3517453" y="1488087"/>
                  <a:pt x="3518918" y="1487557"/>
                  <a:pt x="3520534" y="1487557"/>
                </a:cubicBezTo>
                <a:close/>
                <a:moveTo>
                  <a:pt x="3044284" y="1487557"/>
                </a:moveTo>
                <a:lnTo>
                  <a:pt x="3053615" y="1487557"/>
                </a:lnTo>
                <a:cubicBezTo>
                  <a:pt x="3055530" y="1487557"/>
                  <a:pt x="3057203" y="1487734"/>
                  <a:pt x="3058640" y="1488087"/>
                </a:cubicBezTo>
                <a:cubicBezTo>
                  <a:pt x="3060077" y="1488440"/>
                  <a:pt x="3061332" y="1489000"/>
                  <a:pt x="3062408" y="1489766"/>
                </a:cubicBezTo>
                <a:cubicBezTo>
                  <a:pt x="3063485" y="1490532"/>
                  <a:pt x="3064383" y="1491504"/>
                  <a:pt x="3065101" y="1492682"/>
                </a:cubicBezTo>
                <a:cubicBezTo>
                  <a:pt x="3065818" y="1493860"/>
                  <a:pt x="3066447" y="1495245"/>
                  <a:pt x="3066985" y="1496835"/>
                </a:cubicBezTo>
                <a:lnTo>
                  <a:pt x="3099680" y="1579636"/>
                </a:lnTo>
                <a:lnTo>
                  <a:pt x="3100123" y="1579636"/>
                </a:lnTo>
                <a:lnTo>
                  <a:pt x="3134143" y="1497101"/>
                </a:lnTo>
                <a:cubicBezTo>
                  <a:pt x="3134800" y="1495334"/>
                  <a:pt x="3135519" y="1493832"/>
                  <a:pt x="3136297" y="1492594"/>
                </a:cubicBezTo>
                <a:cubicBezTo>
                  <a:pt x="3137076" y="1491357"/>
                  <a:pt x="3137928" y="1490370"/>
                  <a:pt x="3138856" y="1489634"/>
                </a:cubicBezTo>
                <a:cubicBezTo>
                  <a:pt x="3139784" y="1488897"/>
                  <a:pt x="3140816" y="1488367"/>
                  <a:pt x="3141953" y="1488043"/>
                </a:cubicBezTo>
                <a:cubicBezTo>
                  <a:pt x="3143090" y="1487719"/>
                  <a:pt x="3144407" y="1487557"/>
                  <a:pt x="3145903" y="1487557"/>
                </a:cubicBezTo>
                <a:lnTo>
                  <a:pt x="3155688" y="1487557"/>
                </a:lnTo>
                <a:cubicBezTo>
                  <a:pt x="3156587" y="1487557"/>
                  <a:pt x="3157440" y="1487689"/>
                  <a:pt x="3158248" y="1487955"/>
                </a:cubicBezTo>
                <a:cubicBezTo>
                  <a:pt x="3159055" y="1488220"/>
                  <a:pt x="3159744" y="1488632"/>
                  <a:pt x="3160312" y="1489192"/>
                </a:cubicBezTo>
                <a:cubicBezTo>
                  <a:pt x="3160880" y="1489751"/>
                  <a:pt x="3161345" y="1490458"/>
                  <a:pt x="3161705" y="1491312"/>
                </a:cubicBezTo>
                <a:cubicBezTo>
                  <a:pt x="3162062" y="1492166"/>
                  <a:pt x="3162241" y="1493213"/>
                  <a:pt x="3162241" y="1494450"/>
                </a:cubicBezTo>
                <a:lnTo>
                  <a:pt x="3162241" y="1599606"/>
                </a:lnTo>
                <a:cubicBezTo>
                  <a:pt x="3162241" y="1600077"/>
                  <a:pt x="3162123" y="1600490"/>
                  <a:pt x="3161879" y="1600844"/>
                </a:cubicBezTo>
                <a:cubicBezTo>
                  <a:pt x="3161637" y="1601197"/>
                  <a:pt x="3161211" y="1601476"/>
                  <a:pt x="3160603" y="1601683"/>
                </a:cubicBezTo>
                <a:cubicBezTo>
                  <a:pt x="3159998" y="1601889"/>
                  <a:pt x="3159224" y="1602065"/>
                  <a:pt x="3158283" y="1602213"/>
                </a:cubicBezTo>
                <a:cubicBezTo>
                  <a:pt x="3157343" y="1602360"/>
                  <a:pt x="3156113" y="1602433"/>
                  <a:pt x="3154598" y="1602433"/>
                </a:cubicBezTo>
                <a:cubicBezTo>
                  <a:pt x="3153202" y="1602433"/>
                  <a:pt x="3152004" y="1602360"/>
                  <a:pt x="3151003" y="1602213"/>
                </a:cubicBezTo>
                <a:cubicBezTo>
                  <a:pt x="3150002" y="1602065"/>
                  <a:pt x="3149213" y="1601889"/>
                  <a:pt x="3148637" y="1601683"/>
                </a:cubicBezTo>
                <a:cubicBezTo>
                  <a:pt x="3148060" y="1601476"/>
                  <a:pt x="3147650" y="1601197"/>
                  <a:pt x="3147408" y="1600844"/>
                </a:cubicBezTo>
                <a:cubicBezTo>
                  <a:pt x="3147166" y="1600490"/>
                  <a:pt x="3147045" y="1600077"/>
                  <a:pt x="3147045" y="1599606"/>
                </a:cubicBezTo>
                <a:lnTo>
                  <a:pt x="3147045" y="1500017"/>
                </a:lnTo>
                <a:lnTo>
                  <a:pt x="3146868" y="1500017"/>
                </a:lnTo>
                <a:lnTo>
                  <a:pt x="3106573" y="1600048"/>
                </a:lnTo>
                <a:cubicBezTo>
                  <a:pt x="3106396" y="1600460"/>
                  <a:pt x="3106145" y="1600813"/>
                  <a:pt x="3105822" y="1601108"/>
                </a:cubicBezTo>
                <a:cubicBezTo>
                  <a:pt x="3105497" y="1601404"/>
                  <a:pt x="3105027" y="1601653"/>
                  <a:pt x="3104408" y="1601859"/>
                </a:cubicBezTo>
                <a:cubicBezTo>
                  <a:pt x="3103788" y="1602065"/>
                  <a:pt x="3103054" y="1602213"/>
                  <a:pt x="3102201" y="1602302"/>
                </a:cubicBezTo>
                <a:cubicBezTo>
                  <a:pt x="3101344" y="1602390"/>
                  <a:pt x="3100327" y="1602433"/>
                  <a:pt x="3099149" y="1602433"/>
                </a:cubicBezTo>
                <a:cubicBezTo>
                  <a:pt x="3097913" y="1602433"/>
                  <a:pt x="3096852" y="1602375"/>
                  <a:pt x="3095969" y="1602257"/>
                </a:cubicBezTo>
                <a:cubicBezTo>
                  <a:pt x="3095086" y="1602139"/>
                  <a:pt x="3094348" y="1601977"/>
                  <a:pt x="3093760" y="1601771"/>
                </a:cubicBezTo>
                <a:cubicBezTo>
                  <a:pt x="3093172" y="1601565"/>
                  <a:pt x="3092715" y="1601314"/>
                  <a:pt x="3092392" y="1601020"/>
                </a:cubicBezTo>
                <a:cubicBezTo>
                  <a:pt x="3092068" y="1600725"/>
                  <a:pt x="3091845" y="1600401"/>
                  <a:pt x="3091728" y="1600048"/>
                </a:cubicBezTo>
                <a:lnTo>
                  <a:pt x="3053201" y="1500017"/>
                </a:lnTo>
                <a:lnTo>
                  <a:pt x="3053112" y="1500017"/>
                </a:lnTo>
                <a:lnTo>
                  <a:pt x="3053112" y="1599606"/>
                </a:lnTo>
                <a:cubicBezTo>
                  <a:pt x="3053112" y="1600077"/>
                  <a:pt x="3052992" y="1600490"/>
                  <a:pt x="3052748" y="1600844"/>
                </a:cubicBezTo>
                <a:cubicBezTo>
                  <a:pt x="3052505" y="1601197"/>
                  <a:pt x="3052081" y="1601476"/>
                  <a:pt x="3051473" y="1601683"/>
                </a:cubicBezTo>
                <a:cubicBezTo>
                  <a:pt x="3050868" y="1601889"/>
                  <a:pt x="3050079" y="1602065"/>
                  <a:pt x="3049108" y="1602213"/>
                </a:cubicBezTo>
                <a:cubicBezTo>
                  <a:pt x="3048137" y="1602360"/>
                  <a:pt x="3046893" y="1602433"/>
                  <a:pt x="3045376" y="1602433"/>
                </a:cubicBezTo>
                <a:cubicBezTo>
                  <a:pt x="3043920" y="1602433"/>
                  <a:pt x="3042706" y="1602360"/>
                  <a:pt x="3041735" y="1602213"/>
                </a:cubicBezTo>
                <a:cubicBezTo>
                  <a:pt x="3040764" y="1602065"/>
                  <a:pt x="3039991" y="1601889"/>
                  <a:pt x="3039414" y="1601683"/>
                </a:cubicBezTo>
                <a:cubicBezTo>
                  <a:pt x="3038838" y="1601476"/>
                  <a:pt x="3038441" y="1601197"/>
                  <a:pt x="3038230" y="1600844"/>
                </a:cubicBezTo>
                <a:cubicBezTo>
                  <a:pt x="3038019" y="1600490"/>
                  <a:pt x="3037913" y="1600077"/>
                  <a:pt x="3037913" y="1599606"/>
                </a:cubicBezTo>
                <a:lnTo>
                  <a:pt x="3037913" y="1494450"/>
                </a:lnTo>
                <a:cubicBezTo>
                  <a:pt x="3037913" y="1491975"/>
                  <a:pt x="3038570" y="1490208"/>
                  <a:pt x="3039886" y="1489148"/>
                </a:cubicBezTo>
                <a:cubicBezTo>
                  <a:pt x="3041202" y="1488087"/>
                  <a:pt x="3042669" y="1487557"/>
                  <a:pt x="3044284" y="1487557"/>
                </a:cubicBezTo>
                <a:close/>
                <a:moveTo>
                  <a:pt x="2577560" y="1487557"/>
                </a:moveTo>
                <a:lnTo>
                  <a:pt x="2586893" y="1487557"/>
                </a:lnTo>
                <a:cubicBezTo>
                  <a:pt x="2588807" y="1487557"/>
                  <a:pt x="2590482" y="1487734"/>
                  <a:pt x="2591918" y="1488087"/>
                </a:cubicBezTo>
                <a:cubicBezTo>
                  <a:pt x="2593354" y="1488440"/>
                  <a:pt x="2594611" y="1489000"/>
                  <a:pt x="2595688" y="1489766"/>
                </a:cubicBezTo>
                <a:cubicBezTo>
                  <a:pt x="2596764" y="1490532"/>
                  <a:pt x="2597661" y="1491504"/>
                  <a:pt x="2598379" y="1492682"/>
                </a:cubicBezTo>
                <a:cubicBezTo>
                  <a:pt x="2599097" y="1493860"/>
                  <a:pt x="2599726" y="1495245"/>
                  <a:pt x="2600264" y="1496835"/>
                </a:cubicBezTo>
                <a:lnTo>
                  <a:pt x="2632963" y="1579636"/>
                </a:lnTo>
                <a:lnTo>
                  <a:pt x="2633404" y="1579636"/>
                </a:lnTo>
                <a:lnTo>
                  <a:pt x="2667428" y="1497101"/>
                </a:lnTo>
                <a:cubicBezTo>
                  <a:pt x="2668085" y="1495334"/>
                  <a:pt x="2668803" y="1493832"/>
                  <a:pt x="2669581" y="1492594"/>
                </a:cubicBezTo>
                <a:cubicBezTo>
                  <a:pt x="2670360" y="1491357"/>
                  <a:pt x="2671213" y="1490370"/>
                  <a:pt x="2672141" y="1489634"/>
                </a:cubicBezTo>
                <a:cubicBezTo>
                  <a:pt x="2673068" y="1488897"/>
                  <a:pt x="2674101" y="1488367"/>
                  <a:pt x="2675237" y="1488043"/>
                </a:cubicBezTo>
                <a:cubicBezTo>
                  <a:pt x="2676374" y="1487719"/>
                  <a:pt x="2677691" y="1487557"/>
                  <a:pt x="2679188" y="1487557"/>
                </a:cubicBezTo>
                <a:lnTo>
                  <a:pt x="2688973" y="1487557"/>
                </a:lnTo>
                <a:cubicBezTo>
                  <a:pt x="2689871" y="1487557"/>
                  <a:pt x="2690724" y="1487689"/>
                  <a:pt x="2691532" y="1487955"/>
                </a:cubicBezTo>
                <a:cubicBezTo>
                  <a:pt x="2692340" y="1488220"/>
                  <a:pt x="2693028" y="1488632"/>
                  <a:pt x="2693597" y="1489192"/>
                </a:cubicBezTo>
                <a:cubicBezTo>
                  <a:pt x="2694165" y="1489751"/>
                  <a:pt x="2694630" y="1490458"/>
                  <a:pt x="2694989" y="1491312"/>
                </a:cubicBezTo>
                <a:cubicBezTo>
                  <a:pt x="2695348" y="1492166"/>
                  <a:pt x="2695527" y="1493213"/>
                  <a:pt x="2695527" y="1494450"/>
                </a:cubicBezTo>
                <a:lnTo>
                  <a:pt x="2695527" y="1599606"/>
                </a:lnTo>
                <a:cubicBezTo>
                  <a:pt x="2695527" y="1600077"/>
                  <a:pt x="2695406" y="1600490"/>
                  <a:pt x="2695163" y="1600844"/>
                </a:cubicBezTo>
                <a:cubicBezTo>
                  <a:pt x="2694921" y="1601197"/>
                  <a:pt x="2694496" y="1601476"/>
                  <a:pt x="2693889" y="1601683"/>
                </a:cubicBezTo>
                <a:cubicBezTo>
                  <a:pt x="2693282" y="1601889"/>
                  <a:pt x="2692508" y="1602065"/>
                  <a:pt x="2691568" y="1602213"/>
                </a:cubicBezTo>
                <a:cubicBezTo>
                  <a:pt x="2690627" y="1602360"/>
                  <a:pt x="2689399" y="1602433"/>
                  <a:pt x="2687882" y="1602433"/>
                </a:cubicBezTo>
                <a:cubicBezTo>
                  <a:pt x="2686486" y="1602433"/>
                  <a:pt x="2685288" y="1602360"/>
                  <a:pt x="2684287" y="1602213"/>
                </a:cubicBezTo>
                <a:cubicBezTo>
                  <a:pt x="2683286" y="1602065"/>
                  <a:pt x="2682497" y="1601889"/>
                  <a:pt x="2681921" y="1601683"/>
                </a:cubicBezTo>
                <a:cubicBezTo>
                  <a:pt x="2681344" y="1601476"/>
                  <a:pt x="2680934" y="1601197"/>
                  <a:pt x="2680692" y="1600844"/>
                </a:cubicBezTo>
                <a:cubicBezTo>
                  <a:pt x="2680449" y="1600490"/>
                  <a:pt x="2680328" y="1600077"/>
                  <a:pt x="2680328" y="1599606"/>
                </a:cubicBezTo>
                <a:lnTo>
                  <a:pt x="2680328" y="1500017"/>
                </a:lnTo>
                <a:lnTo>
                  <a:pt x="2680152" y="1500017"/>
                </a:lnTo>
                <a:lnTo>
                  <a:pt x="2639855" y="1600048"/>
                </a:lnTo>
                <a:cubicBezTo>
                  <a:pt x="2639679" y="1600460"/>
                  <a:pt x="2639429" y="1600813"/>
                  <a:pt x="2639105" y="1601108"/>
                </a:cubicBezTo>
                <a:cubicBezTo>
                  <a:pt x="2638779" y="1601404"/>
                  <a:pt x="2638310" y="1601653"/>
                  <a:pt x="2637690" y="1601859"/>
                </a:cubicBezTo>
                <a:cubicBezTo>
                  <a:pt x="2637071" y="1602065"/>
                  <a:pt x="2636335" y="1602213"/>
                  <a:pt x="2635481" y="1602302"/>
                </a:cubicBezTo>
                <a:cubicBezTo>
                  <a:pt x="2634626" y="1602390"/>
                  <a:pt x="2633610" y="1602433"/>
                  <a:pt x="2632433" y="1602433"/>
                </a:cubicBezTo>
                <a:cubicBezTo>
                  <a:pt x="2631195" y="1602433"/>
                  <a:pt x="2630135" y="1602375"/>
                  <a:pt x="2629250" y="1602257"/>
                </a:cubicBezTo>
                <a:cubicBezTo>
                  <a:pt x="2628369" y="1602139"/>
                  <a:pt x="2627630" y="1601977"/>
                  <a:pt x="2627041" y="1601771"/>
                </a:cubicBezTo>
                <a:cubicBezTo>
                  <a:pt x="2626453" y="1601565"/>
                  <a:pt x="2625996" y="1601314"/>
                  <a:pt x="2625672" y="1601020"/>
                </a:cubicBezTo>
                <a:cubicBezTo>
                  <a:pt x="2625348" y="1600725"/>
                  <a:pt x="2625127" y="1600401"/>
                  <a:pt x="2625008" y="1600048"/>
                </a:cubicBezTo>
                <a:lnTo>
                  <a:pt x="2586478" y="1500017"/>
                </a:lnTo>
                <a:lnTo>
                  <a:pt x="2586389" y="1500017"/>
                </a:lnTo>
                <a:lnTo>
                  <a:pt x="2586389" y="1599606"/>
                </a:lnTo>
                <a:cubicBezTo>
                  <a:pt x="2586389" y="1600077"/>
                  <a:pt x="2586268" y="1600490"/>
                  <a:pt x="2586025" y="1600844"/>
                </a:cubicBezTo>
                <a:cubicBezTo>
                  <a:pt x="2585783" y="1601197"/>
                  <a:pt x="2585358" y="1601476"/>
                  <a:pt x="2584751" y="1601683"/>
                </a:cubicBezTo>
                <a:cubicBezTo>
                  <a:pt x="2584143" y="1601889"/>
                  <a:pt x="2583356" y="1602065"/>
                  <a:pt x="2582384" y="1602213"/>
                </a:cubicBezTo>
                <a:cubicBezTo>
                  <a:pt x="2581413" y="1602360"/>
                  <a:pt x="2580170" y="1602433"/>
                  <a:pt x="2578653" y="1602433"/>
                </a:cubicBezTo>
                <a:cubicBezTo>
                  <a:pt x="2577197" y="1602433"/>
                  <a:pt x="2575983" y="1602360"/>
                  <a:pt x="2575012" y="1602213"/>
                </a:cubicBezTo>
                <a:cubicBezTo>
                  <a:pt x="2574042" y="1602065"/>
                  <a:pt x="2573268" y="1601889"/>
                  <a:pt x="2572691" y="1601683"/>
                </a:cubicBezTo>
                <a:cubicBezTo>
                  <a:pt x="2572115" y="1601476"/>
                  <a:pt x="2571720" y="1601197"/>
                  <a:pt x="2571508" y="1600844"/>
                </a:cubicBezTo>
                <a:cubicBezTo>
                  <a:pt x="2571296" y="1600490"/>
                  <a:pt x="2571189" y="1600077"/>
                  <a:pt x="2571189" y="1599606"/>
                </a:cubicBezTo>
                <a:lnTo>
                  <a:pt x="2571189" y="1494450"/>
                </a:lnTo>
                <a:cubicBezTo>
                  <a:pt x="2571189" y="1491975"/>
                  <a:pt x="2571848" y="1490208"/>
                  <a:pt x="2573163" y="1489148"/>
                </a:cubicBezTo>
                <a:cubicBezTo>
                  <a:pt x="2574480" y="1488087"/>
                  <a:pt x="2575945" y="1487557"/>
                  <a:pt x="2577560" y="1487557"/>
                </a:cubicBezTo>
                <a:close/>
                <a:moveTo>
                  <a:pt x="2101307" y="1487557"/>
                </a:moveTo>
                <a:lnTo>
                  <a:pt x="2110639" y="1487557"/>
                </a:lnTo>
                <a:cubicBezTo>
                  <a:pt x="2112554" y="1487557"/>
                  <a:pt x="2114229" y="1487734"/>
                  <a:pt x="2115664" y="1488087"/>
                </a:cubicBezTo>
                <a:cubicBezTo>
                  <a:pt x="2117100" y="1488440"/>
                  <a:pt x="2118357" y="1489000"/>
                  <a:pt x="2119433" y="1489766"/>
                </a:cubicBezTo>
                <a:cubicBezTo>
                  <a:pt x="2120508" y="1490532"/>
                  <a:pt x="2121406" y="1491504"/>
                  <a:pt x="2122125" y="1492682"/>
                </a:cubicBezTo>
                <a:cubicBezTo>
                  <a:pt x="2122841" y="1493860"/>
                  <a:pt x="2123470" y="1495245"/>
                  <a:pt x="2124008" y="1496835"/>
                </a:cubicBezTo>
                <a:lnTo>
                  <a:pt x="2156703" y="1579636"/>
                </a:lnTo>
                <a:lnTo>
                  <a:pt x="2157146" y="1579636"/>
                </a:lnTo>
                <a:lnTo>
                  <a:pt x="2191166" y="1497101"/>
                </a:lnTo>
                <a:cubicBezTo>
                  <a:pt x="2191824" y="1495334"/>
                  <a:pt x="2192542" y="1493832"/>
                  <a:pt x="2193319" y="1492594"/>
                </a:cubicBezTo>
                <a:cubicBezTo>
                  <a:pt x="2194099" y="1491357"/>
                  <a:pt x="2194952" y="1490370"/>
                  <a:pt x="2195880" y="1489634"/>
                </a:cubicBezTo>
                <a:cubicBezTo>
                  <a:pt x="2196807" y="1488897"/>
                  <a:pt x="2197839" y="1488367"/>
                  <a:pt x="2198977" y="1488043"/>
                </a:cubicBezTo>
                <a:cubicBezTo>
                  <a:pt x="2200114" y="1487719"/>
                  <a:pt x="2201431" y="1487557"/>
                  <a:pt x="2202928" y="1487557"/>
                </a:cubicBezTo>
                <a:lnTo>
                  <a:pt x="2212715" y="1487557"/>
                </a:lnTo>
                <a:cubicBezTo>
                  <a:pt x="2213613" y="1487557"/>
                  <a:pt x="2214467" y="1487689"/>
                  <a:pt x="2215274" y="1487955"/>
                </a:cubicBezTo>
                <a:cubicBezTo>
                  <a:pt x="2216082" y="1488220"/>
                  <a:pt x="2216770" y="1488632"/>
                  <a:pt x="2217338" y="1489192"/>
                </a:cubicBezTo>
                <a:cubicBezTo>
                  <a:pt x="2217908" y="1489751"/>
                  <a:pt x="2218371" y="1490458"/>
                  <a:pt x="2218731" y="1491312"/>
                </a:cubicBezTo>
                <a:cubicBezTo>
                  <a:pt x="2219090" y="1492166"/>
                  <a:pt x="2219270" y="1493213"/>
                  <a:pt x="2219270" y="1494450"/>
                </a:cubicBezTo>
                <a:lnTo>
                  <a:pt x="2219270" y="1599606"/>
                </a:lnTo>
                <a:cubicBezTo>
                  <a:pt x="2219270" y="1600077"/>
                  <a:pt x="2219148" y="1600490"/>
                  <a:pt x="2218905" y="1600844"/>
                </a:cubicBezTo>
                <a:cubicBezTo>
                  <a:pt x="2218663" y="1601197"/>
                  <a:pt x="2218238" y="1601476"/>
                  <a:pt x="2217631" y="1601683"/>
                </a:cubicBezTo>
                <a:cubicBezTo>
                  <a:pt x="2217024" y="1601889"/>
                  <a:pt x="2216250" y="1602065"/>
                  <a:pt x="2215311" y="1602213"/>
                </a:cubicBezTo>
                <a:cubicBezTo>
                  <a:pt x="2214370" y="1602360"/>
                  <a:pt x="2213140" y="1602433"/>
                  <a:pt x="2211624" y="1602433"/>
                </a:cubicBezTo>
                <a:cubicBezTo>
                  <a:pt x="2210228" y="1602433"/>
                  <a:pt x="2209030" y="1602360"/>
                  <a:pt x="2208027" y="1602213"/>
                </a:cubicBezTo>
                <a:cubicBezTo>
                  <a:pt x="2207026" y="1602065"/>
                  <a:pt x="2206237" y="1601889"/>
                  <a:pt x="2205661" y="1601683"/>
                </a:cubicBezTo>
                <a:cubicBezTo>
                  <a:pt x="2205085" y="1601476"/>
                  <a:pt x="2204674" y="1601197"/>
                  <a:pt x="2204432" y="1600844"/>
                </a:cubicBezTo>
                <a:cubicBezTo>
                  <a:pt x="2204189" y="1600490"/>
                  <a:pt x="2204068" y="1600077"/>
                  <a:pt x="2204068" y="1599606"/>
                </a:cubicBezTo>
                <a:lnTo>
                  <a:pt x="2204068" y="1500017"/>
                </a:lnTo>
                <a:lnTo>
                  <a:pt x="2203891" y="1500017"/>
                </a:lnTo>
                <a:lnTo>
                  <a:pt x="2163595" y="1600048"/>
                </a:lnTo>
                <a:cubicBezTo>
                  <a:pt x="2163420" y="1600460"/>
                  <a:pt x="2163168" y="1600813"/>
                  <a:pt x="2162845" y="1601108"/>
                </a:cubicBezTo>
                <a:cubicBezTo>
                  <a:pt x="2162521" y="1601404"/>
                  <a:pt x="2162050" y="1601653"/>
                  <a:pt x="2161431" y="1601859"/>
                </a:cubicBezTo>
                <a:cubicBezTo>
                  <a:pt x="2160813" y="1602065"/>
                  <a:pt x="2160077" y="1602213"/>
                  <a:pt x="2159222" y="1602302"/>
                </a:cubicBezTo>
                <a:cubicBezTo>
                  <a:pt x="2158368" y="1602390"/>
                  <a:pt x="2157352" y="1602433"/>
                  <a:pt x="2156173" y="1602433"/>
                </a:cubicBezTo>
                <a:cubicBezTo>
                  <a:pt x="2154936" y="1602433"/>
                  <a:pt x="2153876" y="1602375"/>
                  <a:pt x="2152992" y="1602257"/>
                </a:cubicBezTo>
                <a:cubicBezTo>
                  <a:pt x="2152109" y="1602139"/>
                  <a:pt x="2151371" y="1601977"/>
                  <a:pt x="2150785" y="1601771"/>
                </a:cubicBezTo>
                <a:cubicBezTo>
                  <a:pt x="2150194" y="1601565"/>
                  <a:pt x="2149737" y="1601314"/>
                  <a:pt x="2149415" y="1601020"/>
                </a:cubicBezTo>
                <a:cubicBezTo>
                  <a:pt x="2149090" y="1600725"/>
                  <a:pt x="2148869" y="1600401"/>
                  <a:pt x="2148750" y="1600048"/>
                </a:cubicBezTo>
                <a:lnTo>
                  <a:pt x="2110223" y="1500017"/>
                </a:lnTo>
                <a:lnTo>
                  <a:pt x="2110134" y="1500017"/>
                </a:lnTo>
                <a:lnTo>
                  <a:pt x="2110134" y="1599606"/>
                </a:lnTo>
                <a:cubicBezTo>
                  <a:pt x="2110134" y="1600077"/>
                  <a:pt x="2110014" y="1600490"/>
                  <a:pt x="2109771" y="1600844"/>
                </a:cubicBezTo>
                <a:cubicBezTo>
                  <a:pt x="2109529" y="1601197"/>
                  <a:pt x="2109103" y="1601476"/>
                  <a:pt x="2108497" y="1601683"/>
                </a:cubicBezTo>
                <a:cubicBezTo>
                  <a:pt x="2107890" y="1601889"/>
                  <a:pt x="2107101" y="1602065"/>
                  <a:pt x="2106131" y="1602213"/>
                </a:cubicBezTo>
                <a:cubicBezTo>
                  <a:pt x="2105160" y="1602360"/>
                  <a:pt x="2103916" y="1602433"/>
                  <a:pt x="2102400" y="1602433"/>
                </a:cubicBezTo>
                <a:cubicBezTo>
                  <a:pt x="2100943" y="1602433"/>
                  <a:pt x="2099730" y="1602360"/>
                  <a:pt x="2098760" y="1602213"/>
                </a:cubicBezTo>
                <a:cubicBezTo>
                  <a:pt x="2097788" y="1602065"/>
                  <a:pt x="2097015" y="1601889"/>
                  <a:pt x="2096438" y="1601683"/>
                </a:cubicBezTo>
                <a:cubicBezTo>
                  <a:pt x="2095862" y="1601476"/>
                  <a:pt x="2095468" y="1601197"/>
                  <a:pt x="2095256" y="1600844"/>
                </a:cubicBezTo>
                <a:cubicBezTo>
                  <a:pt x="2095043" y="1600490"/>
                  <a:pt x="2094937" y="1600077"/>
                  <a:pt x="2094937" y="1599606"/>
                </a:cubicBezTo>
                <a:lnTo>
                  <a:pt x="2094937" y="1494450"/>
                </a:lnTo>
                <a:cubicBezTo>
                  <a:pt x="2094937" y="1491975"/>
                  <a:pt x="2095595" y="1490208"/>
                  <a:pt x="2096910" y="1489148"/>
                </a:cubicBezTo>
                <a:cubicBezTo>
                  <a:pt x="2098226" y="1488087"/>
                  <a:pt x="2099692" y="1487557"/>
                  <a:pt x="2101307" y="1487557"/>
                </a:cubicBezTo>
                <a:close/>
                <a:moveTo>
                  <a:pt x="1634577" y="1487557"/>
                </a:moveTo>
                <a:lnTo>
                  <a:pt x="1643909" y="1487557"/>
                </a:lnTo>
                <a:cubicBezTo>
                  <a:pt x="1645823" y="1487557"/>
                  <a:pt x="1647512" y="1487734"/>
                  <a:pt x="1648947" y="1488087"/>
                </a:cubicBezTo>
                <a:cubicBezTo>
                  <a:pt x="1650384" y="1488440"/>
                  <a:pt x="1651640" y="1489000"/>
                  <a:pt x="1652717" y="1489766"/>
                </a:cubicBezTo>
                <a:cubicBezTo>
                  <a:pt x="1653794" y="1490532"/>
                  <a:pt x="1654690" y="1491504"/>
                  <a:pt x="1655408" y="1492682"/>
                </a:cubicBezTo>
                <a:cubicBezTo>
                  <a:pt x="1656127" y="1493860"/>
                  <a:pt x="1656755" y="1495245"/>
                  <a:pt x="1657293" y="1496835"/>
                </a:cubicBezTo>
                <a:lnTo>
                  <a:pt x="1689988" y="1579636"/>
                </a:lnTo>
                <a:lnTo>
                  <a:pt x="1690429" y="1579636"/>
                </a:lnTo>
                <a:lnTo>
                  <a:pt x="1724449" y="1497101"/>
                </a:lnTo>
                <a:cubicBezTo>
                  <a:pt x="1725107" y="1495334"/>
                  <a:pt x="1725825" y="1493832"/>
                  <a:pt x="1726604" y="1492594"/>
                </a:cubicBezTo>
                <a:cubicBezTo>
                  <a:pt x="1727382" y="1491357"/>
                  <a:pt x="1728236" y="1490370"/>
                  <a:pt x="1729163" y="1489634"/>
                </a:cubicBezTo>
                <a:cubicBezTo>
                  <a:pt x="1730092" y="1488897"/>
                  <a:pt x="1731124" y="1488367"/>
                  <a:pt x="1732260" y="1488043"/>
                </a:cubicBezTo>
                <a:cubicBezTo>
                  <a:pt x="1733397" y="1487719"/>
                  <a:pt x="1734714" y="1487557"/>
                  <a:pt x="1736210" y="1487557"/>
                </a:cubicBezTo>
                <a:lnTo>
                  <a:pt x="1745995" y="1487557"/>
                </a:lnTo>
                <a:cubicBezTo>
                  <a:pt x="1746894" y="1487557"/>
                  <a:pt x="1747747" y="1487689"/>
                  <a:pt x="1748555" y="1487955"/>
                </a:cubicBezTo>
                <a:cubicBezTo>
                  <a:pt x="1749363" y="1488220"/>
                  <a:pt x="1750051" y="1488632"/>
                  <a:pt x="1750620" y="1489192"/>
                </a:cubicBezTo>
                <a:cubicBezTo>
                  <a:pt x="1751189" y="1489751"/>
                  <a:pt x="1751652" y="1490458"/>
                  <a:pt x="1752011" y="1491312"/>
                </a:cubicBezTo>
                <a:cubicBezTo>
                  <a:pt x="1752370" y="1492166"/>
                  <a:pt x="1752549" y="1493213"/>
                  <a:pt x="1752549" y="1494450"/>
                </a:cubicBezTo>
                <a:lnTo>
                  <a:pt x="1752549" y="1599606"/>
                </a:lnTo>
                <a:cubicBezTo>
                  <a:pt x="1752549" y="1600077"/>
                  <a:pt x="1752428" y="1600490"/>
                  <a:pt x="1752186" y="1600844"/>
                </a:cubicBezTo>
                <a:cubicBezTo>
                  <a:pt x="1751943" y="1601197"/>
                  <a:pt x="1751519" y="1601476"/>
                  <a:pt x="1750912" y="1601683"/>
                </a:cubicBezTo>
                <a:cubicBezTo>
                  <a:pt x="1750304" y="1601889"/>
                  <a:pt x="1749530" y="1602065"/>
                  <a:pt x="1748591" y="1602213"/>
                </a:cubicBezTo>
                <a:cubicBezTo>
                  <a:pt x="1747650" y="1602360"/>
                  <a:pt x="1746421" y="1602433"/>
                  <a:pt x="1744905" y="1602433"/>
                </a:cubicBezTo>
                <a:cubicBezTo>
                  <a:pt x="1743509" y="1602433"/>
                  <a:pt x="1742311" y="1602360"/>
                  <a:pt x="1741311" y="1602213"/>
                </a:cubicBezTo>
                <a:cubicBezTo>
                  <a:pt x="1740308" y="1602065"/>
                  <a:pt x="1739520" y="1601889"/>
                  <a:pt x="1738943" y="1601683"/>
                </a:cubicBezTo>
                <a:cubicBezTo>
                  <a:pt x="1738367" y="1601476"/>
                  <a:pt x="1737957" y="1601197"/>
                  <a:pt x="1737714" y="1600844"/>
                </a:cubicBezTo>
                <a:cubicBezTo>
                  <a:pt x="1737472" y="1600490"/>
                  <a:pt x="1737350" y="1600077"/>
                  <a:pt x="1737350" y="1599606"/>
                </a:cubicBezTo>
                <a:lnTo>
                  <a:pt x="1737350" y="1500017"/>
                </a:lnTo>
                <a:lnTo>
                  <a:pt x="1737174" y="1500017"/>
                </a:lnTo>
                <a:lnTo>
                  <a:pt x="1696880" y="1600048"/>
                </a:lnTo>
                <a:cubicBezTo>
                  <a:pt x="1696703" y="1600460"/>
                  <a:pt x="1696453" y="1600813"/>
                  <a:pt x="1696129" y="1601108"/>
                </a:cubicBezTo>
                <a:cubicBezTo>
                  <a:pt x="1695804" y="1601404"/>
                  <a:pt x="1695334" y="1601653"/>
                  <a:pt x="1694716" y="1601859"/>
                </a:cubicBezTo>
                <a:cubicBezTo>
                  <a:pt x="1694097" y="1602065"/>
                  <a:pt x="1693360" y="1602213"/>
                  <a:pt x="1692506" y="1602302"/>
                </a:cubicBezTo>
                <a:cubicBezTo>
                  <a:pt x="1691653" y="1602390"/>
                  <a:pt x="1690636" y="1602433"/>
                  <a:pt x="1689458" y="1602433"/>
                </a:cubicBezTo>
                <a:cubicBezTo>
                  <a:pt x="1688221" y="1602433"/>
                  <a:pt x="1687161" y="1602375"/>
                  <a:pt x="1686276" y="1602257"/>
                </a:cubicBezTo>
                <a:cubicBezTo>
                  <a:pt x="1685393" y="1602139"/>
                  <a:pt x="1684657" y="1601977"/>
                  <a:pt x="1684068" y="1601771"/>
                </a:cubicBezTo>
                <a:cubicBezTo>
                  <a:pt x="1683479" y="1601565"/>
                  <a:pt x="1683022" y="1601314"/>
                  <a:pt x="1682697" y="1601020"/>
                </a:cubicBezTo>
                <a:cubicBezTo>
                  <a:pt x="1682373" y="1600725"/>
                  <a:pt x="1682152" y="1600401"/>
                  <a:pt x="1682035" y="1600048"/>
                </a:cubicBezTo>
                <a:lnTo>
                  <a:pt x="1643494" y="1500017"/>
                </a:lnTo>
                <a:lnTo>
                  <a:pt x="1643405" y="1500017"/>
                </a:lnTo>
                <a:lnTo>
                  <a:pt x="1643405" y="1599606"/>
                </a:lnTo>
                <a:cubicBezTo>
                  <a:pt x="1643405" y="1600077"/>
                  <a:pt x="1643284" y="1600490"/>
                  <a:pt x="1643041" y="1600844"/>
                </a:cubicBezTo>
                <a:cubicBezTo>
                  <a:pt x="1642800" y="1601197"/>
                  <a:pt x="1642374" y="1601476"/>
                  <a:pt x="1641767" y="1601683"/>
                </a:cubicBezTo>
                <a:cubicBezTo>
                  <a:pt x="1641160" y="1601889"/>
                  <a:pt x="1640371" y="1602065"/>
                  <a:pt x="1639400" y="1602213"/>
                </a:cubicBezTo>
                <a:cubicBezTo>
                  <a:pt x="1638430" y="1602360"/>
                  <a:pt x="1637186" y="1602433"/>
                  <a:pt x="1635669" y="1602433"/>
                </a:cubicBezTo>
                <a:cubicBezTo>
                  <a:pt x="1634213" y="1602433"/>
                  <a:pt x="1632999" y="1602360"/>
                  <a:pt x="1632029" y="1602213"/>
                </a:cubicBezTo>
                <a:cubicBezTo>
                  <a:pt x="1631058" y="1602065"/>
                  <a:pt x="1630284" y="1601889"/>
                  <a:pt x="1629707" y="1601683"/>
                </a:cubicBezTo>
                <a:cubicBezTo>
                  <a:pt x="1629131" y="1601476"/>
                  <a:pt x="1628736" y="1601197"/>
                  <a:pt x="1628524" y="1600844"/>
                </a:cubicBezTo>
                <a:cubicBezTo>
                  <a:pt x="1628312" y="1600490"/>
                  <a:pt x="1628206" y="1600077"/>
                  <a:pt x="1628206" y="1599606"/>
                </a:cubicBezTo>
                <a:lnTo>
                  <a:pt x="1628206" y="1494450"/>
                </a:lnTo>
                <a:cubicBezTo>
                  <a:pt x="1628206" y="1491975"/>
                  <a:pt x="1628864" y="1490208"/>
                  <a:pt x="1630180" y="1489148"/>
                </a:cubicBezTo>
                <a:cubicBezTo>
                  <a:pt x="1631495" y="1488087"/>
                  <a:pt x="1632961" y="1487557"/>
                  <a:pt x="1634577" y="1487557"/>
                </a:cubicBezTo>
                <a:close/>
                <a:moveTo>
                  <a:pt x="1158330" y="1487557"/>
                </a:moveTo>
                <a:lnTo>
                  <a:pt x="1167662" y="1487557"/>
                </a:lnTo>
                <a:cubicBezTo>
                  <a:pt x="1169575" y="1487557"/>
                  <a:pt x="1171251" y="1487734"/>
                  <a:pt x="1172686" y="1488087"/>
                </a:cubicBezTo>
                <a:cubicBezTo>
                  <a:pt x="1174122" y="1488440"/>
                  <a:pt x="1175378" y="1489000"/>
                  <a:pt x="1176454" y="1489766"/>
                </a:cubicBezTo>
                <a:cubicBezTo>
                  <a:pt x="1177532" y="1490532"/>
                  <a:pt x="1178428" y="1491504"/>
                  <a:pt x="1179147" y="1492682"/>
                </a:cubicBezTo>
                <a:cubicBezTo>
                  <a:pt x="1179865" y="1493860"/>
                  <a:pt x="1180492" y="1495245"/>
                  <a:pt x="1181031" y="1496835"/>
                </a:cubicBezTo>
                <a:lnTo>
                  <a:pt x="1213725" y="1579636"/>
                </a:lnTo>
                <a:lnTo>
                  <a:pt x="1214167" y="1579636"/>
                </a:lnTo>
                <a:lnTo>
                  <a:pt x="1248190" y="1497101"/>
                </a:lnTo>
                <a:cubicBezTo>
                  <a:pt x="1248847" y="1495334"/>
                  <a:pt x="1249566" y="1493832"/>
                  <a:pt x="1250344" y="1492594"/>
                </a:cubicBezTo>
                <a:cubicBezTo>
                  <a:pt x="1251122" y="1491357"/>
                  <a:pt x="1251975" y="1490370"/>
                  <a:pt x="1252903" y="1489634"/>
                </a:cubicBezTo>
                <a:cubicBezTo>
                  <a:pt x="1253831" y="1488897"/>
                  <a:pt x="1254864" y="1488367"/>
                  <a:pt x="1256001" y="1488043"/>
                </a:cubicBezTo>
                <a:cubicBezTo>
                  <a:pt x="1257137" y="1487719"/>
                  <a:pt x="1258454" y="1487557"/>
                  <a:pt x="1259951" y="1487557"/>
                </a:cubicBezTo>
                <a:lnTo>
                  <a:pt x="1269736" y="1487557"/>
                </a:lnTo>
                <a:cubicBezTo>
                  <a:pt x="1270635" y="1487557"/>
                  <a:pt x="1271487" y="1487689"/>
                  <a:pt x="1272296" y="1487955"/>
                </a:cubicBezTo>
                <a:cubicBezTo>
                  <a:pt x="1273103" y="1488220"/>
                  <a:pt x="1273792" y="1488632"/>
                  <a:pt x="1274360" y="1489192"/>
                </a:cubicBezTo>
                <a:cubicBezTo>
                  <a:pt x="1274929" y="1489751"/>
                  <a:pt x="1275394" y="1490458"/>
                  <a:pt x="1275752" y="1491312"/>
                </a:cubicBezTo>
                <a:cubicBezTo>
                  <a:pt x="1276112" y="1492166"/>
                  <a:pt x="1276292" y="1493213"/>
                  <a:pt x="1276292" y="1494450"/>
                </a:cubicBezTo>
                <a:lnTo>
                  <a:pt x="1276292" y="1599606"/>
                </a:lnTo>
                <a:cubicBezTo>
                  <a:pt x="1276292" y="1600077"/>
                  <a:pt x="1276170" y="1600490"/>
                  <a:pt x="1275926" y="1600844"/>
                </a:cubicBezTo>
                <a:cubicBezTo>
                  <a:pt x="1275684" y="1601197"/>
                  <a:pt x="1275260" y="1601476"/>
                  <a:pt x="1274653" y="1601683"/>
                </a:cubicBezTo>
                <a:cubicBezTo>
                  <a:pt x="1274045" y="1601889"/>
                  <a:pt x="1273271" y="1602065"/>
                  <a:pt x="1272331" y="1602213"/>
                </a:cubicBezTo>
                <a:cubicBezTo>
                  <a:pt x="1271391" y="1602360"/>
                  <a:pt x="1270162" y="1602433"/>
                  <a:pt x="1268646" y="1602433"/>
                </a:cubicBezTo>
                <a:cubicBezTo>
                  <a:pt x="1267250" y="1602433"/>
                  <a:pt x="1266053" y="1602360"/>
                  <a:pt x="1265050" y="1602213"/>
                </a:cubicBezTo>
                <a:cubicBezTo>
                  <a:pt x="1264049" y="1602065"/>
                  <a:pt x="1263261" y="1601889"/>
                  <a:pt x="1262684" y="1601683"/>
                </a:cubicBezTo>
                <a:cubicBezTo>
                  <a:pt x="1262108" y="1601476"/>
                  <a:pt x="1261698" y="1601197"/>
                  <a:pt x="1261455" y="1600844"/>
                </a:cubicBezTo>
                <a:cubicBezTo>
                  <a:pt x="1261213" y="1600490"/>
                  <a:pt x="1261092" y="1600077"/>
                  <a:pt x="1261092" y="1599606"/>
                </a:cubicBezTo>
                <a:lnTo>
                  <a:pt x="1261092" y="1500017"/>
                </a:lnTo>
                <a:lnTo>
                  <a:pt x="1260915" y="1500017"/>
                </a:lnTo>
                <a:lnTo>
                  <a:pt x="1220618" y="1600048"/>
                </a:lnTo>
                <a:cubicBezTo>
                  <a:pt x="1220442" y="1600460"/>
                  <a:pt x="1220190" y="1600813"/>
                  <a:pt x="1219866" y="1601108"/>
                </a:cubicBezTo>
                <a:cubicBezTo>
                  <a:pt x="1219542" y="1601404"/>
                  <a:pt x="1219070" y="1601653"/>
                  <a:pt x="1218452" y="1601859"/>
                </a:cubicBezTo>
                <a:cubicBezTo>
                  <a:pt x="1217834" y="1602065"/>
                  <a:pt x="1217098" y="1602213"/>
                  <a:pt x="1216244" y="1602302"/>
                </a:cubicBezTo>
                <a:cubicBezTo>
                  <a:pt x="1215389" y="1602390"/>
                  <a:pt x="1214373" y="1602433"/>
                  <a:pt x="1213194" y="1602433"/>
                </a:cubicBezTo>
                <a:cubicBezTo>
                  <a:pt x="1211958" y="1602433"/>
                  <a:pt x="1210897" y="1602375"/>
                  <a:pt x="1210013" y="1602257"/>
                </a:cubicBezTo>
                <a:cubicBezTo>
                  <a:pt x="1209130" y="1602139"/>
                  <a:pt x="1208394" y="1601977"/>
                  <a:pt x="1207805" y="1601771"/>
                </a:cubicBezTo>
                <a:cubicBezTo>
                  <a:pt x="1207215" y="1601565"/>
                  <a:pt x="1206759" y="1601314"/>
                  <a:pt x="1206435" y="1601020"/>
                </a:cubicBezTo>
                <a:cubicBezTo>
                  <a:pt x="1206111" y="1600725"/>
                  <a:pt x="1205890" y="1600401"/>
                  <a:pt x="1205772" y="1600048"/>
                </a:cubicBezTo>
                <a:lnTo>
                  <a:pt x="1167247" y="1500017"/>
                </a:lnTo>
                <a:lnTo>
                  <a:pt x="1167158" y="1500017"/>
                </a:lnTo>
                <a:lnTo>
                  <a:pt x="1167158" y="1599606"/>
                </a:lnTo>
                <a:cubicBezTo>
                  <a:pt x="1167158" y="1600077"/>
                  <a:pt x="1167037" y="1600490"/>
                  <a:pt x="1166794" y="1600844"/>
                </a:cubicBezTo>
                <a:cubicBezTo>
                  <a:pt x="1166552" y="1601197"/>
                  <a:pt x="1166127" y="1601476"/>
                  <a:pt x="1165520" y="1601683"/>
                </a:cubicBezTo>
                <a:cubicBezTo>
                  <a:pt x="1164913" y="1601889"/>
                  <a:pt x="1164124" y="1602065"/>
                  <a:pt x="1163154" y="1602213"/>
                </a:cubicBezTo>
                <a:cubicBezTo>
                  <a:pt x="1162183" y="1602360"/>
                  <a:pt x="1160939" y="1602433"/>
                  <a:pt x="1159422" y="1602433"/>
                </a:cubicBezTo>
                <a:cubicBezTo>
                  <a:pt x="1157966" y="1602433"/>
                  <a:pt x="1156753" y="1602360"/>
                  <a:pt x="1155782" y="1602213"/>
                </a:cubicBezTo>
                <a:cubicBezTo>
                  <a:pt x="1154811" y="1602065"/>
                  <a:pt x="1154038" y="1601889"/>
                  <a:pt x="1153461" y="1601683"/>
                </a:cubicBezTo>
                <a:cubicBezTo>
                  <a:pt x="1152884" y="1601476"/>
                  <a:pt x="1152490" y="1601197"/>
                  <a:pt x="1152278" y="1600844"/>
                </a:cubicBezTo>
                <a:cubicBezTo>
                  <a:pt x="1152066" y="1600490"/>
                  <a:pt x="1151960" y="1600077"/>
                  <a:pt x="1151960" y="1599606"/>
                </a:cubicBezTo>
                <a:lnTo>
                  <a:pt x="1151960" y="1494450"/>
                </a:lnTo>
                <a:cubicBezTo>
                  <a:pt x="1151960" y="1491975"/>
                  <a:pt x="1152618" y="1490208"/>
                  <a:pt x="1153934" y="1489148"/>
                </a:cubicBezTo>
                <a:cubicBezTo>
                  <a:pt x="1155249" y="1488087"/>
                  <a:pt x="1156715" y="1487557"/>
                  <a:pt x="1158330" y="1487557"/>
                </a:cubicBezTo>
                <a:close/>
                <a:moveTo>
                  <a:pt x="691628" y="1487557"/>
                </a:moveTo>
                <a:lnTo>
                  <a:pt x="700959" y="1487557"/>
                </a:lnTo>
                <a:cubicBezTo>
                  <a:pt x="702873" y="1487557"/>
                  <a:pt x="704548" y="1487734"/>
                  <a:pt x="705984" y="1488087"/>
                </a:cubicBezTo>
                <a:cubicBezTo>
                  <a:pt x="707420" y="1488440"/>
                  <a:pt x="708675" y="1489000"/>
                  <a:pt x="709753" y="1489766"/>
                </a:cubicBezTo>
                <a:cubicBezTo>
                  <a:pt x="710830" y="1490532"/>
                  <a:pt x="711727" y="1491504"/>
                  <a:pt x="712445" y="1492682"/>
                </a:cubicBezTo>
                <a:cubicBezTo>
                  <a:pt x="713163" y="1493860"/>
                  <a:pt x="713791" y="1495245"/>
                  <a:pt x="714328" y="1496835"/>
                </a:cubicBezTo>
                <a:lnTo>
                  <a:pt x="747011" y="1579636"/>
                </a:lnTo>
                <a:lnTo>
                  <a:pt x="747453" y="1579636"/>
                </a:lnTo>
                <a:lnTo>
                  <a:pt x="781473" y="1497101"/>
                </a:lnTo>
                <a:cubicBezTo>
                  <a:pt x="782131" y="1495334"/>
                  <a:pt x="782849" y="1493832"/>
                  <a:pt x="783627" y="1492594"/>
                </a:cubicBezTo>
                <a:cubicBezTo>
                  <a:pt x="784405" y="1491357"/>
                  <a:pt x="785259" y="1490370"/>
                  <a:pt x="786187" y="1489634"/>
                </a:cubicBezTo>
                <a:cubicBezTo>
                  <a:pt x="787114" y="1488897"/>
                  <a:pt x="788147" y="1488367"/>
                  <a:pt x="789284" y="1488043"/>
                </a:cubicBezTo>
                <a:cubicBezTo>
                  <a:pt x="790420" y="1487719"/>
                  <a:pt x="791737" y="1487557"/>
                  <a:pt x="793234" y="1487557"/>
                </a:cubicBezTo>
                <a:lnTo>
                  <a:pt x="803018" y="1487557"/>
                </a:lnTo>
                <a:cubicBezTo>
                  <a:pt x="803915" y="1487557"/>
                  <a:pt x="804768" y="1487689"/>
                  <a:pt x="805576" y="1487955"/>
                </a:cubicBezTo>
                <a:cubicBezTo>
                  <a:pt x="806384" y="1488220"/>
                  <a:pt x="807072" y="1488632"/>
                  <a:pt x="807640" y="1489192"/>
                </a:cubicBezTo>
                <a:cubicBezTo>
                  <a:pt x="808210" y="1489751"/>
                  <a:pt x="808673" y="1490458"/>
                  <a:pt x="809033" y="1491312"/>
                </a:cubicBezTo>
                <a:cubicBezTo>
                  <a:pt x="809392" y="1492166"/>
                  <a:pt x="809571" y="1493213"/>
                  <a:pt x="809571" y="1494450"/>
                </a:cubicBezTo>
                <a:lnTo>
                  <a:pt x="809571" y="1599606"/>
                </a:lnTo>
                <a:cubicBezTo>
                  <a:pt x="809571" y="1600077"/>
                  <a:pt x="809449" y="1600490"/>
                  <a:pt x="809207" y="1600844"/>
                </a:cubicBezTo>
                <a:cubicBezTo>
                  <a:pt x="808964" y="1601197"/>
                  <a:pt x="808540" y="1601476"/>
                  <a:pt x="807933" y="1601683"/>
                </a:cubicBezTo>
                <a:cubicBezTo>
                  <a:pt x="807326" y="1601889"/>
                  <a:pt x="806552" y="1602065"/>
                  <a:pt x="805612" y="1602213"/>
                </a:cubicBezTo>
                <a:cubicBezTo>
                  <a:pt x="804673" y="1602360"/>
                  <a:pt x="803444" y="1602433"/>
                  <a:pt x="801926" y="1602433"/>
                </a:cubicBezTo>
                <a:cubicBezTo>
                  <a:pt x="800532" y="1602433"/>
                  <a:pt x="799333" y="1602360"/>
                  <a:pt x="798332" y="1602213"/>
                </a:cubicBezTo>
                <a:cubicBezTo>
                  <a:pt x="797332" y="1602065"/>
                  <a:pt x="796543" y="1601889"/>
                  <a:pt x="795966" y="1601683"/>
                </a:cubicBezTo>
                <a:cubicBezTo>
                  <a:pt x="795389" y="1601476"/>
                  <a:pt x="794981" y="1601197"/>
                  <a:pt x="794738" y="1600844"/>
                </a:cubicBezTo>
                <a:cubicBezTo>
                  <a:pt x="794496" y="1600490"/>
                  <a:pt x="794374" y="1600077"/>
                  <a:pt x="794374" y="1599606"/>
                </a:cubicBezTo>
                <a:lnTo>
                  <a:pt x="794374" y="1500017"/>
                </a:lnTo>
                <a:lnTo>
                  <a:pt x="794197" y="1500017"/>
                </a:lnTo>
                <a:lnTo>
                  <a:pt x="753903" y="1600048"/>
                </a:lnTo>
                <a:cubicBezTo>
                  <a:pt x="753726" y="1600460"/>
                  <a:pt x="753475" y="1600813"/>
                  <a:pt x="753152" y="1601108"/>
                </a:cubicBezTo>
                <a:cubicBezTo>
                  <a:pt x="752828" y="1601404"/>
                  <a:pt x="752357" y="1601653"/>
                  <a:pt x="751738" y="1601859"/>
                </a:cubicBezTo>
                <a:cubicBezTo>
                  <a:pt x="751120" y="1602065"/>
                  <a:pt x="750382" y="1602213"/>
                  <a:pt x="749529" y="1602302"/>
                </a:cubicBezTo>
                <a:cubicBezTo>
                  <a:pt x="748678" y="1602390"/>
                  <a:pt x="747660" y="1602433"/>
                  <a:pt x="746484" y="1602433"/>
                </a:cubicBezTo>
                <a:cubicBezTo>
                  <a:pt x="745248" y="1602433"/>
                  <a:pt x="744190" y="1602375"/>
                  <a:pt x="743308" y="1602257"/>
                </a:cubicBezTo>
                <a:cubicBezTo>
                  <a:pt x="742424" y="1602139"/>
                  <a:pt x="741688" y="1601977"/>
                  <a:pt x="741099" y="1601771"/>
                </a:cubicBezTo>
                <a:cubicBezTo>
                  <a:pt x="740510" y="1601565"/>
                  <a:pt x="740053" y="1601314"/>
                  <a:pt x="739728" y="1601020"/>
                </a:cubicBezTo>
                <a:cubicBezTo>
                  <a:pt x="739408" y="1600725"/>
                  <a:pt x="739183" y="1600401"/>
                  <a:pt x="739066" y="1600048"/>
                </a:cubicBezTo>
                <a:lnTo>
                  <a:pt x="700544" y="1500017"/>
                </a:lnTo>
                <a:lnTo>
                  <a:pt x="700456" y="1500017"/>
                </a:lnTo>
                <a:lnTo>
                  <a:pt x="700456" y="1599606"/>
                </a:lnTo>
                <a:cubicBezTo>
                  <a:pt x="700456" y="1600077"/>
                  <a:pt x="700335" y="1600490"/>
                  <a:pt x="700092" y="1600844"/>
                </a:cubicBezTo>
                <a:cubicBezTo>
                  <a:pt x="699849" y="1601197"/>
                  <a:pt x="699424" y="1601476"/>
                  <a:pt x="698817" y="1601683"/>
                </a:cubicBezTo>
                <a:cubicBezTo>
                  <a:pt x="698210" y="1601889"/>
                  <a:pt x="697421" y="1602065"/>
                  <a:pt x="696450" y="1602213"/>
                </a:cubicBezTo>
                <a:cubicBezTo>
                  <a:pt x="695479" y="1602360"/>
                  <a:pt x="694236" y="1602433"/>
                  <a:pt x="692720" y="1602433"/>
                </a:cubicBezTo>
                <a:cubicBezTo>
                  <a:pt x="691264" y="1602433"/>
                  <a:pt x="690049" y="1602360"/>
                  <a:pt x="689080" y="1602213"/>
                </a:cubicBezTo>
                <a:cubicBezTo>
                  <a:pt x="688109" y="1602065"/>
                  <a:pt x="687335" y="1601889"/>
                  <a:pt x="686759" y="1601683"/>
                </a:cubicBezTo>
                <a:cubicBezTo>
                  <a:pt x="686182" y="1601476"/>
                  <a:pt x="685786" y="1601197"/>
                  <a:pt x="685575" y="1600844"/>
                </a:cubicBezTo>
                <a:cubicBezTo>
                  <a:pt x="685362" y="1600490"/>
                  <a:pt x="685257" y="1600077"/>
                  <a:pt x="685257" y="1599606"/>
                </a:cubicBezTo>
                <a:lnTo>
                  <a:pt x="685257" y="1494450"/>
                </a:lnTo>
                <a:cubicBezTo>
                  <a:pt x="685257" y="1491975"/>
                  <a:pt x="685915" y="1490208"/>
                  <a:pt x="687230" y="1489148"/>
                </a:cubicBezTo>
                <a:cubicBezTo>
                  <a:pt x="688547" y="1488087"/>
                  <a:pt x="690011" y="1487557"/>
                  <a:pt x="691628" y="1487557"/>
                </a:cubicBezTo>
                <a:close/>
                <a:moveTo>
                  <a:pt x="215349" y="1487557"/>
                </a:moveTo>
                <a:lnTo>
                  <a:pt x="224681" y="1487557"/>
                </a:lnTo>
                <a:cubicBezTo>
                  <a:pt x="226595" y="1487557"/>
                  <a:pt x="228270" y="1487734"/>
                  <a:pt x="229706" y="1488087"/>
                </a:cubicBezTo>
                <a:cubicBezTo>
                  <a:pt x="231142" y="1488440"/>
                  <a:pt x="232398" y="1489000"/>
                  <a:pt x="233474" y="1489766"/>
                </a:cubicBezTo>
                <a:cubicBezTo>
                  <a:pt x="234551" y="1490532"/>
                  <a:pt x="235448" y="1491504"/>
                  <a:pt x="236166" y="1492682"/>
                </a:cubicBezTo>
                <a:cubicBezTo>
                  <a:pt x="236884" y="1493860"/>
                  <a:pt x="237512" y="1495245"/>
                  <a:pt x="238051" y="1496835"/>
                </a:cubicBezTo>
                <a:lnTo>
                  <a:pt x="270746" y="1579636"/>
                </a:lnTo>
                <a:lnTo>
                  <a:pt x="271188" y="1579636"/>
                </a:lnTo>
                <a:lnTo>
                  <a:pt x="305209" y="1497101"/>
                </a:lnTo>
                <a:cubicBezTo>
                  <a:pt x="305867" y="1495334"/>
                  <a:pt x="306585" y="1493832"/>
                  <a:pt x="307363" y="1492594"/>
                </a:cubicBezTo>
                <a:cubicBezTo>
                  <a:pt x="308141" y="1491357"/>
                  <a:pt x="308995" y="1490370"/>
                  <a:pt x="309922" y="1489634"/>
                </a:cubicBezTo>
                <a:cubicBezTo>
                  <a:pt x="310850" y="1488897"/>
                  <a:pt x="311883" y="1488367"/>
                  <a:pt x="313019" y="1488043"/>
                </a:cubicBezTo>
                <a:cubicBezTo>
                  <a:pt x="314156" y="1487719"/>
                  <a:pt x="315473" y="1487557"/>
                  <a:pt x="316970" y="1487557"/>
                </a:cubicBezTo>
                <a:lnTo>
                  <a:pt x="326755" y="1487557"/>
                </a:lnTo>
                <a:cubicBezTo>
                  <a:pt x="327653" y="1487557"/>
                  <a:pt x="328506" y="1487689"/>
                  <a:pt x="329314" y="1487955"/>
                </a:cubicBezTo>
                <a:cubicBezTo>
                  <a:pt x="330122" y="1488220"/>
                  <a:pt x="330810" y="1488632"/>
                  <a:pt x="331379" y="1489192"/>
                </a:cubicBezTo>
                <a:cubicBezTo>
                  <a:pt x="331948" y="1489751"/>
                  <a:pt x="332412" y="1490458"/>
                  <a:pt x="332771" y="1491312"/>
                </a:cubicBezTo>
                <a:cubicBezTo>
                  <a:pt x="333130" y="1492166"/>
                  <a:pt x="333309" y="1493213"/>
                  <a:pt x="333309" y="1494450"/>
                </a:cubicBezTo>
                <a:lnTo>
                  <a:pt x="333309" y="1599606"/>
                </a:lnTo>
                <a:cubicBezTo>
                  <a:pt x="333309" y="1600077"/>
                  <a:pt x="333188" y="1600490"/>
                  <a:pt x="332945" y="1600844"/>
                </a:cubicBezTo>
                <a:cubicBezTo>
                  <a:pt x="332703" y="1601197"/>
                  <a:pt x="332278" y="1601476"/>
                  <a:pt x="331671" y="1601683"/>
                </a:cubicBezTo>
                <a:cubicBezTo>
                  <a:pt x="331064" y="1601889"/>
                  <a:pt x="330290" y="1602065"/>
                  <a:pt x="329350" y="1602213"/>
                </a:cubicBezTo>
                <a:cubicBezTo>
                  <a:pt x="328410" y="1602360"/>
                  <a:pt x="327181" y="1602433"/>
                  <a:pt x="325664" y="1602433"/>
                </a:cubicBezTo>
                <a:cubicBezTo>
                  <a:pt x="324269" y="1602433"/>
                  <a:pt x="323070" y="1602360"/>
                  <a:pt x="322069" y="1602213"/>
                </a:cubicBezTo>
                <a:cubicBezTo>
                  <a:pt x="321068" y="1602065"/>
                  <a:pt x="320279" y="1601889"/>
                  <a:pt x="319703" y="1601683"/>
                </a:cubicBezTo>
                <a:cubicBezTo>
                  <a:pt x="319126" y="1601476"/>
                  <a:pt x="318716" y="1601197"/>
                  <a:pt x="318474" y="1600844"/>
                </a:cubicBezTo>
                <a:cubicBezTo>
                  <a:pt x="318231" y="1600490"/>
                  <a:pt x="318110" y="1600077"/>
                  <a:pt x="318110" y="1599606"/>
                </a:cubicBezTo>
                <a:lnTo>
                  <a:pt x="318110" y="1500017"/>
                </a:lnTo>
                <a:lnTo>
                  <a:pt x="317933" y="1500017"/>
                </a:lnTo>
                <a:lnTo>
                  <a:pt x="277638" y="1600048"/>
                </a:lnTo>
                <a:cubicBezTo>
                  <a:pt x="277462" y="1600460"/>
                  <a:pt x="277211" y="1600813"/>
                  <a:pt x="276887" y="1601108"/>
                </a:cubicBezTo>
                <a:cubicBezTo>
                  <a:pt x="276563" y="1601404"/>
                  <a:pt x="276092" y="1601653"/>
                  <a:pt x="275473" y="1601859"/>
                </a:cubicBezTo>
                <a:cubicBezTo>
                  <a:pt x="274855" y="1602065"/>
                  <a:pt x="274118" y="1602213"/>
                  <a:pt x="273264" y="1602302"/>
                </a:cubicBezTo>
                <a:cubicBezTo>
                  <a:pt x="272410" y="1602390"/>
                  <a:pt x="271394" y="1602433"/>
                  <a:pt x="270216" y="1602433"/>
                </a:cubicBezTo>
                <a:cubicBezTo>
                  <a:pt x="268979" y="1602433"/>
                  <a:pt x="267918" y="1602375"/>
                  <a:pt x="267035" y="1602257"/>
                </a:cubicBezTo>
                <a:cubicBezTo>
                  <a:pt x="266151" y="1602139"/>
                  <a:pt x="265414" y="1601977"/>
                  <a:pt x="264825" y="1601771"/>
                </a:cubicBezTo>
                <a:cubicBezTo>
                  <a:pt x="264236" y="1601565"/>
                  <a:pt x="263780" y="1601314"/>
                  <a:pt x="263456" y="1601020"/>
                </a:cubicBezTo>
                <a:cubicBezTo>
                  <a:pt x="263132" y="1600725"/>
                  <a:pt x="262911" y="1600401"/>
                  <a:pt x="262793" y="1600048"/>
                </a:cubicBezTo>
                <a:lnTo>
                  <a:pt x="224266" y="1500017"/>
                </a:lnTo>
                <a:lnTo>
                  <a:pt x="224177" y="1500017"/>
                </a:lnTo>
                <a:lnTo>
                  <a:pt x="224177" y="1599606"/>
                </a:lnTo>
                <a:cubicBezTo>
                  <a:pt x="224177" y="1600077"/>
                  <a:pt x="224056" y="1600490"/>
                  <a:pt x="223814" y="1600844"/>
                </a:cubicBezTo>
                <a:cubicBezTo>
                  <a:pt x="223571" y="1601197"/>
                  <a:pt x="223146" y="1601476"/>
                  <a:pt x="222539" y="1601683"/>
                </a:cubicBezTo>
                <a:cubicBezTo>
                  <a:pt x="221932" y="1601889"/>
                  <a:pt x="221143" y="1602065"/>
                  <a:pt x="220173" y="1602213"/>
                </a:cubicBezTo>
                <a:cubicBezTo>
                  <a:pt x="219202" y="1602360"/>
                  <a:pt x="217958" y="1602433"/>
                  <a:pt x="216441" y="1602433"/>
                </a:cubicBezTo>
                <a:cubicBezTo>
                  <a:pt x="214985" y="1602433"/>
                  <a:pt x="213771" y="1602360"/>
                  <a:pt x="212801" y="1602213"/>
                </a:cubicBezTo>
                <a:cubicBezTo>
                  <a:pt x="211830" y="1602065"/>
                  <a:pt x="211057" y="1601889"/>
                  <a:pt x="210480" y="1601683"/>
                </a:cubicBezTo>
                <a:cubicBezTo>
                  <a:pt x="209903" y="1601476"/>
                  <a:pt x="209509" y="1601197"/>
                  <a:pt x="209297" y="1600844"/>
                </a:cubicBezTo>
                <a:cubicBezTo>
                  <a:pt x="209084" y="1600490"/>
                  <a:pt x="208979" y="1600077"/>
                  <a:pt x="208979" y="1599606"/>
                </a:cubicBezTo>
                <a:lnTo>
                  <a:pt x="208979" y="1494450"/>
                </a:lnTo>
                <a:cubicBezTo>
                  <a:pt x="208979" y="1491975"/>
                  <a:pt x="209636" y="1490208"/>
                  <a:pt x="210952" y="1489148"/>
                </a:cubicBezTo>
                <a:cubicBezTo>
                  <a:pt x="212268" y="1488087"/>
                  <a:pt x="213734" y="1487557"/>
                  <a:pt x="215349" y="1487557"/>
                </a:cubicBezTo>
                <a:close/>
                <a:moveTo>
                  <a:pt x="8427085" y="1487026"/>
                </a:moveTo>
                <a:cubicBezTo>
                  <a:pt x="8428559" y="1487026"/>
                  <a:pt x="8429781" y="1487101"/>
                  <a:pt x="8430753" y="1487248"/>
                </a:cubicBezTo>
                <a:cubicBezTo>
                  <a:pt x="8431725" y="1487395"/>
                  <a:pt x="8432505" y="1487572"/>
                  <a:pt x="8433094" y="1487778"/>
                </a:cubicBezTo>
                <a:cubicBezTo>
                  <a:pt x="8433684" y="1487984"/>
                  <a:pt x="8434096" y="1488264"/>
                  <a:pt x="8434331" y="1488617"/>
                </a:cubicBezTo>
                <a:cubicBezTo>
                  <a:pt x="8434567" y="1488971"/>
                  <a:pt x="8434685" y="1489383"/>
                  <a:pt x="8434685" y="1489854"/>
                </a:cubicBezTo>
                <a:lnTo>
                  <a:pt x="8434685" y="1535629"/>
                </a:lnTo>
                <a:lnTo>
                  <a:pt x="8486733" y="1535629"/>
                </a:lnTo>
                <a:lnTo>
                  <a:pt x="8486733" y="1489854"/>
                </a:lnTo>
                <a:cubicBezTo>
                  <a:pt x="8486733" y="1489383"/>
                  <a:pt x="8486851" y="1488971"/>
                  <a:pt x="8487086" y="1488617"/>
                </a:cubicBezTo>
                <a:cubicBezTo>
                  <a:pt x="8487322" y="1488264"/>
                  <a:pt x="8487735" y="1487984"/>
                  <a:pt x="8488323" y="1487778"/>
                </a:cubicBezTo>
                <a:cubicBezTo>
                  <a:pt x="8488913" y="1487572"/>
                  <a:pt x="8489679" y="1487395"/>
                  <a:pt x="8490621" y="1487248"/>
                </a:cubicBezTo>
                <a:cubicBezTo>
                  <a:pt x="8491564" y="1487101"/>
                  <a:pt x="8492801" y="1487026"/>
                  <a:pt x="8494332" y="1487026"/>
                </a:cubicBezTo>
                <a:cubicBezTo>
                  <a:pt x="8495746" y="1487026"/>
                  <a:pt x="8496939" y="1487101"/>
                  <a:pt x="8497911" y="1487248"/>
                </a:cubicBezTo>
                <a:cubicBezTo>
                  <a:pt x="8498883" y="1487395"/>
                  <a:pt x="8499664" y="1487572"/>
                  <a:pt x="8500253" y="1487778"/>
                </a:cubicBezTo>
                <a:cubicBezTo>
                  <a:pt x="8500843" y="1487984"/>
                  <a:pt x="8501255" y="1488264"/>
                  <a:pt x="8501490" y="1488617"/>
                </a:cubicBezTo>
                <a:cubicBezTo>
                  <a:pt x="8501726" y="1488971"/>
                  <a:pt x="8501844" y="1489383"/>
                  <a:pt x="8501844" y="1489854"/>
                </a:cubicBezTo>
                <a:lnTo>
                  <a:pt x="8501844" y="1599606"/>
                </a:lnTo>
                <a:cubicBezTo>
                  <a:pt x="8501844" y="1600077"/>
                  <a:pt x="8501726" y="1600490"/>
                  <a:pt x="8501490" y="1600844"/>
                </a:cubicBezTo>
                <a:cubicBezTo>
                  <a:pt x="8501255" y="1601197"/>
                  <a:pt x="8500843" y="1601476"/>
                  <a:pt x="8500253" y="1601683"/>
                </a:cubicBezTo>
                <a:cubicBezTo>
                  <a:pt x="8499664" y="1601889"/>
                  <a:pt x="8498883" y="1602065"/>
                  <a:pt x="8497911" y="1602213"/>
                </a:cubicBezTo>
                <a:cubicBezTo>
                  <a:pt x="8496939" y="1602360"/>
                  <a:pt x="8495746" y="1602433"/>
                  <a:pt x="8494332" y="1602433"/>
                </a:cubicBezTo>
                <a:cubicBezTo>
                  <a:pt x="8492801" y="1602433"/>
                  <a:pt x="8491564" y="1602360"/>
                  <a:pt x="8490621" y="1602213"/>
                </a:cubicBezTo>
                <a:cubicBezTo>
                  <a:pt x="8489679" y="1602065"/>
                  <a:pt x="8488913" y="1601889"/>
                  <a:pt x="8488323" y="1601683"/>
                </a:cubicBezTo>
                <a:cubicBezTo>
                  <a:pt x="8487735" y="1601476"/>
                  <a:pt x="8487322" y="1601197"/>
                  <a:pt x="8487086" y="1600844"/>
                </a:cubicBezTo>
                <a:cubicBezTo>
                  <a:pt x="8486851" y="1600490"/>
                  <a:pt x="8486733" y="1600077"/>
                  <a:pt x="8486733" y="1599606"/>
                </a:cubicBezTo>
                <a:lnTo>
                  <a:pt x="8486733" y="1548883"/>
                </a:lnTo>
                <a:lnTo>
                  <a:pt x="8434685" y="1548883"/>
                </a:lnTo>
                <a:lnTo>
                  <a:pt x="8434685" y="1599606"/>
                </a:lnTo>
                <a:cubicBezTo>
                  <a:pt x="8434685" y="1600077"/>
                  <a:pt x="8434567" y="1600490"/>
                  <a:pt x="8434331" y="1600844"/>
                </a:cubicBezTo>
                <a:cubicBezTo>
                  <a:pt x="8434096" y="1601197"/>
                  <a:pt x="8433684" y="1601476"/>
                  <a:pt x="8433094" y="1601683"/>
                </a:cubicBezTo>
                <a:cubicBezTo>
                  <a:pt x="8432505" y="1601889"/>
                  <a:pt x="8431725" y="1602065"/>
                  <a:pt x="8430753" y="1602213"/>
                </a:cubicBezTo>
                <a:cubicBezTo>
                  <a:pt x="8429781" y="1602360"/>
                  <a:pt x="8428559" y="1602433"/>
                  <a:pt x="8427085" y="1602433"/>
                </a:cubicBezTo>
                <a:cubicBezTo>
                  <a:pt x="8425672" y="1602433"/>
                  <a:pt x="8424464" y="1602360"/>
                  <a:pt x="8423462" y="1602213"/>
                </a:cubicBezTo>
                <a:cubicBezTo>
                  <a:pt x="8422461" y="1602065"/>
                  <a:pt x="8421666" y="1601889"/>
                  <a:pt x="8421076" y="1601683"/>
                </a:cubicBezTo>
                <a:cubicBezTo>
                  <a:pt x="8420488" y="1601476"/>
                  <a:pt x="8420075" y="1601197"/>
                  <a:pt x="8419839" y="1600844"/>
                </a:cubicBezTo>
                <a:cubicBezTo>
                  <a:pt x="8419604" y="1600490"/>
                  <a:pt x="8419486" y="1600077"/>
                  <a:pt x="8419486" y="1599606"/>
                </a:cubicBezTo>
                <a:lnTo>
                  <a:pt x="8419486" y="1489854"/>
                </a:lnTo>
                <a:cubicBezTo>
                  <a:pt x="8419486" y="1489383"/>
                  <a:pt x="8419604" y="1488971"/>
                  <a:pt x="8419839" y="1488617"/>
                </a:cubicBezTo>
                <a:cubicBezTo>
                  <a:pt x="8420075" y="1488264"/>
                  <a:pt x="8420488" y="1487984"/>
                  <a:pt x="8421076" y="1487778"/>
                </a:cubicBezTo>
                <a:cubicBezTo>
                  <a:pt x="8421666" y="1487572"/>
                  <a:pt x="8422461" y="1487395"/>
                  <a:pt x="8423462" y="1487248"/>
                </a:cubicBezTo>
                <a:cubicBezTo>
                  <a:pt x="8424464" y="1487101"/>
                  <a:pt x="8425672" y="1487026"/>
                  <a:pt x="8427085" y="1487026"/>
                </a:cubicBezTo>
                <a:close/>
                <a:moveTo>
                  <a:pt x="8176501" y="1487026"/>
                </a:moveTo>
                <a:cubicBezTo>
                  <a:pt x="8178268" y="1487026"/>
                  <a:pt x="8179697" y="1487086"/>
                  <a:pt x="8180786" y="1487204"/>
                </a:cubicBezTo>
                <a:cubicBezTo>
                  <a:pt x="8181877" y="1487321"/>
                  <a:pt x="8182746" y="1487483"/>
                  <a:pt x="8183393" y="1487689"/>
                </a:cubicBezTo>
                <a:cubicBezTo>
                  <a:pt x="8184041" y="1487896"/>
                  <a:pt x="8184528" y="1488190"/>
                  <a:pt x="8184851" y="1488573"/>
                </a:cubicBezTo>
                <a:cubicBezTo>
                  <a:pt x="8185176" y="1488956"/>
                  <a:pt x="8185485" y="1489442"/>
                  <a:pt x="8185779" y="1490031"/>
                </a:cubicBezTo>
                <a:lnTo>
                  <a:pt x="8201597" y="1522904"/>
                </a:lnTo>
                <a:cubicBezTo>
                  <a:pt x="8203065" y="1526026"/>
                  <a:pt x="8204532" y="1529296"/>
                  <a:pt x="8205995" y="1532712"/>
                </a:cubicBezTo>
                <a:cubicBezTo>
                  <a:pt x="8207459" y="1536130"/>
                  <a:pt x="8208953" y="1539576"/>
                  <a:pt x="8210477" y="1543052"/>
                </a:cubicBezTo>
                <a:lnTo>
                  <a:pt x="8210652" y="1543052"/>
                </a:lnTo>
                <a:cubicBezTo>
                  <a:pt x="8211999" y="1539694"/>
                  <a:pt x="8213389" y="1536350"/>
                  <a:pt x="8214824" y="1533022"/>
                </a:cubicBezTo>
                <a:cubicBezTo>
                  <a:pt x="8216259" y="1529693"/>
                  <a:pt x="8217712" y="1526408"/>
                  <a:pt x="8219182" y="1523169"/>
                </a:cubicBezTo>
                <a:lnTo>
                  <a:pt x="8235088" y="1490120"/>
                </a:lnTo>
                <a:cubicBezTo>
                  <a:pt x="8235265" y="1489530"/>
                  <a:pt x="8235515" y="1489030"/>
                  <a:pt x="8235839" y="1488617"/>
                </a:cubicBezTo>
                <a:cubicBezTo>
                  <a:pt x="8236163" y="1488205"/>
                  <a:pt x="8236605" y="1487896"/>
                  <a:pt x="8237164" y="1487689"/>
                </a:cubicBezTo>
                <a:cubicBezTo>
                  <a:pt x="8237724" y="1487483"/>
                  <a:pt x="8238505" y="1487321"/>
                  <a:pt x="8239506" y="1487204"/>
                </a:cubicBezTo>
                <a:cubicBezTo>
                  <a:pt x="8240508" y="1487086"/>
                  <a:pt x="8241775" y="1487026"/>
                  <a:pt x="8243306" y="1487026"/>
                </a:cubicBezTo>
                <a:cubicBezTo>
                  <a:pt x="8245427" y="1487026"/>
                  <a:pt x="8247091" y="1487101"/>
                  <a:pt x="8248299" y="1487248"/>
                </a:cubicBezTo>
                <a:cubicBezTo>
                  <a:pt x="8249507" y="1487395"/>
                  <a:pt x="8250346" y="1487675"/>
                  <a:pt x="8250817" y="1488087"/>
                </a:cubicBezTo>
                <a:cubicBezTo>
                  <a:pt x="8251289" y="1488500"/>
                  <a:pt x="8251451" y="1489089"/>
                  <a:pt x="8251303" y="1489854"/>
                </a:cubicBezTo>
                <a:cubicBezTo>
                  <a:pt x="8251156" y="1490620"/>
                  <a:pt x="8250758" y="1491651"/>
                  <a:pt x="8250110" y="1492948"/>
                </a:cubicBezTo>
                <a:lnTo>
                  <a:pt x="8217768" y="1557455"/>
                </a:lnTo>
                <a:lnTo>
                  <a:pt x="8217768" y="1599606"/>
                </a:lnTo>
                <a:cubicBezTo>
                  <a:pt x="8217768" y="1600077"/>
                  <a:pt x="8217651" y="1600490"/>
                  <a:pt x="8217417" y="1600844"/>
                </a:cubicBezTo>
                <a:cubicBezTo>
                  <a:pt x="8217182" y="1601197"/>
                  <a:pt x="8216773" y="1601476"/>
                  <a:pt x="8216187" y="1601683"/>
                </a:cubicBezTo>
                <a:cubicBezTo>
                  <a:pt x="8215601" y="1601889"/>
                  <a:pt x="8214810" y="1602065"/>
                  <a:pt x="8213815" y="1602213"/>
                </a:cubicBezTo>
                <a:cubicBezTo>
                  <a:pt x="8212819" y="1602360"/>
                  <a:pt x="8211618" y="1602433"/>
                  <a:pt x="8210213" y="1602433"/>
                </a:cubicBezTo>
                <a:cubicBezTo>
                  <a:pt x="8208748" y="1602433"/>
                  <a:pt x="8207533" y="1602360"/>
                  <a:pt x="8206566" y="1602213"/>
                </a:cubicBezTo>
                <a:cubicBezTo>
                  <a:pt x="8205600" y="1602065"/>
                  <a:pt x="8204809" y="1601889"/>
                  <a:pt x="8204194" y="1601683"/>
                </a:cubicBezTo>
                <a:cubicBezTo>
                  <a:pt x="8203579" y="1601476"/>
                  <a:pt x="8203155" y="1601197"/>
                  <a:pt x="8202921" y="1600844"/>
                </a:cubicBezTo>
                <a:cubicBezTo>
                  <a:pt x="8202686" y="1600490"/>
                  <a:pt x="8202569" y="1600077"/>
                  <a:pt x="8202569" y="1599606"/>
                </a:cubicBezTo>
                <a:lnTo>
                  <a:pt x="8202569" y="1557455"/>
                </a:lnTo>
                <a:lnTo>
                  <a:pt x="8170227" y="1492948"/>
                </a:lnTo>
                <a:cubicBezTo>
                  <a:pt x="8169579" y="1491592"/>
                  <a:pt x="8169181" y="1490532"/>
                  <a:pt x="8169034" y="1489766"/>
                </a:cubicBezTo>
                <a:cubicBezTo>
                  <a:pt x="8168887" y="1489000"/>
                  <a:pt x="8169034" y="1488412"/>
                  <a:pt x="8169476" y="1487999"/>
                </a:cubicBezTo>
                <a:cubicBezTo>
                  <a:pt x="8169917" y="1487586"/>
                  <a:pt x="8170713" y="1487321"/>
                  <a:pt x="8171861" y="1487204"/>
                </a:cubicBezTo>
                <a:cubicBezTo>
                  <a:pt x="8173010" y="1487086"/>
                  <a:pt x="8174557" y="1487026"/>
                  <a:pt x="8176501" y="1487026"/>
                </a:cubicBezTo>
                <a:close/>
                <a:moveTo>
                  <a:pt x="7912736" y="1487026"/>
                </a:moveTo>
                <a:cubicBezTo>
                  <a:pt x="7914209" y="1487026"/>
                  <a:pt x="7915431" y="1487101"/>
                  <a:pt x="7916403" y="1487248"/>
                </a:cubicBezTo>
                <a:cubicBezTo>
                  <a:pt x="7917375" y="1487395"/>
                  <a:pt x="7918156" y="1487572"/>
                  <a:pt x="7918745" y="1487778"/>
                </a:cubicBezTo>
                <a:cubicBezTo>
                  <a:pt x="7919334" y="1487984"/>
                  <a:pt x="7919746" y="1488264"/>
                  <a:pt x="7919982" y="1488617"/>
                </a:cubicBezTo>
                <a:cubicBezTo>
                  <a:pt x="7920218" y="1488971"/>
                  <a:pt x="7920335" y="1489383"/>
                  <a:pt x="7920335" y="1489854"/>
                </a:cubicBezTo>
                <a:lnTo>
                  <a:pt x="7920335" y="1535629"/>
                </a:lnTo>
                <a:lnTo>
                  <a:pt x="7972383" y="1535629"/>
                </a:lnTo>
                <a:lnTo>
                  <a:pt x="7972383" y="1489854"/>
                </a:lnTo>
                <a:cubicBezTo>
                  <a:pt x="7972383" y="1489383"/>
                  <a:pt x="7972501" y="1488971"/>
                  <a:pt x="7972736" y="1488617"/>
                </a:cubicBezTo>
                <a:cubicBezTo>
                  <a:pt x="7972972" y="1488264"/>
                  <a:pt x="7973385" y="1487984"/>
                  <a:pt x="7973973" y="1487778"/>
                </a:cubicBezTo>
                <a:cubicBezTo>
                  <a:pt x="7974563" y="1487572"/>
                  <a:pt x="7975329" y="1487395"/>
                  <a:pt x="7976271" y="1487248"/>
                </a:cubicBezTo>
                <a:cubicBezTo>
                  <a:pt x="7977214" y="1487101"/>
                  <a:pt x="7978451" y="1487026"/>
                  <a:pt x="7979982" y="1487026"/>
                </a:cubicBezTo>
                <a:cubicBezTo>
                  <a:pt x="7981396" y="1487026"/>
                  <a:pt x="7982589" y="1487101"/>
                  <a:pt x="7983561" y="1487248"/>
                </a:cubicBezTo>
                <a:cubicBezTo>
                  <a:pt x="7984533" y="1487395"/>
                  <a:pt x="7985314" y="1487572"/>
                  <a:pt x="7985903" y="1487778"/>
                </a:cubicBezTo>
                <a:cubicBezTo>
                  <a:pt x="7986493" y="1487984"/>
                  <a:pt x="7986905" y="1488264"/>
                  <a:pt x="7987140" y="1488617"/>
                </a:cubicBezTo>
                <a:cubicBezTo>
                  <a:pt x="7987376" y="1488971"/>
                  <a:pt x="7987494" y="1489383"/>
                  <a:pt x="7987494" y="1489854"/>
                </a:cubicBezTo>
                <a:lnTo>
                  <a:pt x="7987494" y="1599606"/>
                </a:lnTo>
                <a:cubicBezTo>
                  <a:pt x="7987494" y="1600077"/>
                  <a:pt x="7987376" y="1600490"/>
                  <a:pt x="7987140" y="1600844"/>
                </a:cubicBezTo>
                <a:cubicBezTo>
                  <a:pt x="7986905" y="1601197"/>
                  <a:pt x="7986493" y="1601476"/>
                  <a:pt x="7985903" y="1601683"/>
                </a:cubicBezTo>
                <a:cubicBezTo>
                  <a:pt x="7985314" y="1601889"/>
                  <a:pt x="7984533" y="1602065"/>
                  <a:pt x="7983561" y="1602213"/>
                </a:cubicBezTo>
                <a:cubicBezTo>
                  <a:pt x="7982589" y="1602360"/>
                  <a:pt x="7981396" y="1602433"/>
                  <a:pt x="7979982" y="1602433"/>
                </a:cubicBezTo>
                <a:cubicBezTo>
                  <a:pt x="7978451" y="1602433"/>
                  <a:pt x="7977214" y="1602360"/>
                  <a:pt x="7976271" y="1602213"/>
                </a:cubicBezTo>
                <a:cubicBezTo>
                  <a:pt x="7975329" y="1602065"/>
                  <a:pt x="7974563" y="1601889"/>
                  <a:pt x="7973973" y="1601683"/>
                </a:cubicBezTo>
                <a:cubicBezTo>
                  <a:pt x="7973385" y="1601476"/>
                  <a:pt x="7972972" y="1601197"/>
                  <a:pt x="7972736" y="1600844"/>
                </a:cubicBezTo>
                <a:cubicBezTo>
                  <a:pt x="7972501" y="1600490"/>
                  <a:pt x="7972383" y="1600077"/>
                  <a:pt x="7972383" y="1599606"/>
                </a:cubicBezTo>
                <a:lnTo>
                  <a:pt x="7972383" y="1548883"/>
                </a:lnTo>
                <a:lnTo>
                  <a:pt x="7920335" y="1548883"/>
                </a:lnTo>
                <a:lnTo>
                  <a:pt x="7920335" y="1599606"/>
                </a:lnTo>
                <a:cubicBezTo>
                  <a:pt x="7920335" y="1600077"/>
                  <a:pt x="7920218" y="1600490"/>
                  <a:pt x="7919982" y="1600844"/>
                </a:cubicBezTo>
                <a:cubicBezTo>
                  <a:pt x="7919746" y="1601197"/>
                  <a:pt x="7919334" y="1601476"/>
                  <a:pt x="7918745" y="1601683"/>
                </a:cubicBezTo>
                <a:cubicBezTo>
                  <a:pt x="7918156" y="1601889"/>
                  <a:pt x="7917375" y="1602065"/>
                  <a:pt x="7916403" y="1602213"/>
                </a:cubicBezTo>
                <a:cubicBezTo>
                  <a:pt x="7915431" y="1602360"/>
                  <a:pt x="7914209" y="1602433"/>
                  <a:pt x="7912736" y="1602433"/>
                </a:cubicBezTo>
                <a:cubicBezTo>
                  <a:pt x="7911322" y="1602433"/>
                  <a:pt x="7910114" y="1602360"/>
                  <a:pt x="7909113" y="1602213"/>
                </a:cubicBezTo>
                <a:cubicBezTo>
                  <a:pt x="7908111" y="1602065"/>
                  <a:pt x="7907316" y="1601889"/>
                  <a:pt x="7906727" y="1601683"/>
                </a:cubicBezTo>
                <a:cubicBezTo>
                  <a:pt x="7906138" y="1601476"/>
                  <a:pt x="7905726" y="1601197"/>
                  <a:pt x="7905490" y="1600844"/>
                </a:cubicBezTo>
                <a:cubicBezTo>
                  <a:pt x="7905254" y="1600490"/>
                  <a:pt x="7905136" y="1600077"/>
                  <a:pt x="7905136" y="1599606"/>
                </a:cubicBezTo>
                <a:lnTo>
                  <a:pt x="7905136" y="1489854"/>
                </a:lnTo>
                <a:cubicBezTo>
                  <a:pt x="7905136" y="1489383"/>
                  <a:pt x="7905254" y="1488971"/>
                  <a:pt x="7905490" y="1488617"/>
                </a:cubicBezTo>
                <a:cubicBezTo>
                  <a:pt x="7905726" y="1488264"/>
                  <a:pt x="7906138" y="1487984"/>
                  <a:pt x="7906727" y="1487778"/>
                </a:cubicBezTo>
                <a:cubicBezTo>
                  <a:pt x="7907316" y="1487572"/>
                  <a:pt x="7908111" y="1487395"/>
                  <a:pt x="7909113" y="1487248"/>
                </a:cubicBezTo>
                <a:cubicBezTo>
                  <a:pt x="7910114" y="1487101"/>
                  <a:pt x="7911322" y="1487026"/>
                  <a:pt x="7912736" y="1487026"/>
                </a:cubicBezTo>
                <a:close/>
                <a:moveTo>
                  <a:pt x="7662151" y="1487026"/>
                </a:moveTo>
                <a:cubicBezTo>
                  <a:pt x="7663918" y="1487026"/>
                  <a:pt x="7665347" y="1487086"/>
                  <a:pt x="7666437" y="1487204"/>
                </a:cubicBezTo>
                <a:cubicBezTo>
                  <a:pt x="7667527" y="1487321"/>
                  <a:pt x="7668396" y="1487483"/>
                  <a:pt x="7669044" y="1487689"/>
                </a:cubicBezTo>
                <a:cubicBezTo>
                  <a:pt x="7669692" y="1487896"/>
                  <a:pt x="7670178" y="1488190"/>
                  <a:pt x="7670502" y="1488573"/>
                </a:cubicBezTo>
                <a:cubicBezTo>
                  <a:pt x="7670826" y="1488956"/>
                  <a:pt x="7671135" y="1489442"/>
                  <a:pt x="7671429" y="1490031"/>
                </a:cubicBezTo>
                <a:lnTo>
                  <a:pt x="7687247" y="1522904"/>
                </a:lnTo>
                <a:cubicBezTo>
                  <a:pt x="7688716" y="1526026"/>
                  <a:pt x="7690182" y="1529296"/>
                  <a:pt x="7691646" y="1532712"/>
                </a:cubicBezTo>
                <a:cubicBezTo>
                  <a:pt x="7693109" y="1536130"/>
                  <a:pt x="7694604" y="1539576"/>
                  <a:pt x="7696127" y="1543052"/>
                </a:cubicBezTo>
                <a:lnTo>
                  <a:pt x="7696302" y="1543052"/>
                </a:lnTo>
                <a:cubicBezTo>
                  <a:pt x="7697649" y="1539694"/>
                  <a:pt x="7699039" y="1536350"/>
                  <a:pt x="7700475" y="1533022"/>
                </a:cubicBezTo>
                <a:cubicBezTo>
                  <a:pt x="7701910" y="1529693"/>
                  <a:pt x="7703362" y="1526408"/>
                  <a:pt x="7704832" y="1523169"/>
                </a:cubicBezTo>
                <a:lnTo>
                  <a:pt x="7720738" y="1490120"/>
                </a:lnTo>
                <a:cubicBezTo>
                  <a:pt x="7720915" y="1489530"/>
                  <a:pt x="7721165" y="1489030"/>
                  <a:pt x="7721489" y="1488617"/>
                </a:cubicBezTo>
                <a:cubicBezTo>
                  <a:pt x="7721814" y="1488205"/>
                  <a:pt x="7722255" y="1487896"/>
                  <a:pt x="7722815" y="1487689"/>
                </a:cubicBezTo>
                <a:cubicBezTo>
                  <a:pt x="7723375" y="1487483"/>
                  <a:pt x="7724155" y="1487321"/>
                  <a:pt x="7725156" y="1487204"/>
                </a:cubicBezTo>
                <a:cubicBezTo>
                  <a:pt x="7726158" y="1487086"/>
                  <a:pt x="7727425" y="1487026"/>
                  <a:pt x="7728956" y="1487026"/>
                </a:cubicBezTo>
                <a:cubicBezTo>
                  <a:pt x="7731077" y="1487026"/>
                  <a:pt x="7732741" y="1487101"/>
                  <a:pt x="7733949" y="1487248"/>
                </a:cubicBezTo>
                <a:cubicBezTo>
                  <a:pt x="7735157" y="1487395"/>
                  <a:pt x="7735996" y="1487675"/>
                  <a:pt x="7736467" y="1488087"/>
                </a:cubicBezTo>
                <a:cubicBezTo>
                  <a:pt x="7736939" y="1488500"/>
                  <a:pt x="7737101" y="1489089"/>
                  <a:pt x="7736953" y="1489854"/>
                </a:cubicBezTo>
                <a:cubicBezTo>
                  <a:pt x="7736806" y="1490620"/>
                  <a:pt x="7736409" y="1491651"/>
                  <a:pt x="7735760" y="1492948"/>
                </a:cubicBezTo>
                <a:lnTo>
                  <a:pt x="7703418" y="1557455"/>
                </a:lnTo>
                <a:lnTo>
                  <a:pt x="7703418" y="1599606"/>
                </a:lnTo>
                <a:cubicBezTo>
                  <a:pt x="7703418" y="1600077"/>
                  <a:pt x="7703301" y="1600490"/>
                  <a:pt x="7703067" y="1600844"/>
                </a:cubicBezTo>
                <a:cubicBezTo>
                  <a:pt x="7702833" y="1601197"/>
                  <a:pt x="7702423" y="1601476"/>
                  <a:pt x="7701837" y="1601683"/>
                </a:cubicBezTo>
                <a:cubicBezTo>
                  <a:pt x="7701251" y="1601889"/>
                  <a:pt x="7700460" y="1602065"/>
                  <a:pt x="7699465" y="1602213"/>
                </a:cubicBezTo>
                <a:cubicBezTo>
                  <a:pt x="7698469" y="1602360"/>
                  <a:pt x="7697269" y="1602433"/>
                  <a:pt x="7695863" y="1602433"/>
                </a:cubicBezTo>
                <a:cubicBezTo>
                  <a:pt x="7694398" y="1602433"/>
                  <a:pt x="7693183" y="1602360"/>
                  <a:pt x="7692217" y="1602213"/>
                </a:cubicBezTo>
                <a:cubicBezTo>
                  <a:pt x="7691250" y="1602065"/>
                  <a:pt x="7690459" y="1601889"/>
                  <a:pt x="7689845" y="1601683"/>
                </a:cubicBezTo>
                <a:cubicBezTo>
                  <a:pt x="7689230" y="1601476"/>
                  <a:pt x="7688805" y="1601197"/>
                  <a:pt x="7688571" y="1600844"/>
                </a:cubicBezTo>
                <a:cubicBezTo>
                  <a:pt x="7688337" y="1600490"/>
                  <a:pt x="7688219" y="1600077"/>
                  <a:pt x="7688219" y="1599606"/>
                </a:cubicBezTo>
                <a:lnTo>
                  <a:pt x="7688219" y="1557455"/>
                </a:lnTo>
                <a:lnTo>
                  <a:pt x="7655877" y="1492948"/>
                </a:lnTo>
                <a:cubicBezTo>
                  <a:pt x="7655229" y="1491592"/>
                  <a:pt x="7654832" y="1490532"/>
                  <a:pt x="7654684" y="1489766"/>
                </a:cubicBezTo>
                <a:cubicBezTo>
                  <a:pt x="7654537" y="1489000"/>
                  <a:pt x="7654684" y="1488412"/>
                  <a:pt x="7655126" y="1487999"/>
                </a:cubicBezTo>
                <a:cubicBezTo>
                  <a:pt x="7655568" y="1487586"/>
                  <a:pt x="7656363" y="1487321"/>
                  <a:pt x="7657512" y="1487204"/>
                </a:cubicBezTo>
                <a:cubicBezTo>
                  <a:pt x="7658660" y="1487086"/>
                  <a:pt x="7660207" y="1487026"/>
                  <a:pt x="7662151" y="1487026"/>
                </a:cubicBezTo>
                <a:close/>
                <a:moveTo>
                  <a:pt x="7446011" y="1487026"/>
                </a:moveTo>
                <a:cubicBezTo>
                  <a:pt x="7447484" y="1487026"/>
                  <a:pt x="7448706" y="1487101"/>
                  <a:pt x="7449678" y="1487248"/>
                </a:cubicBezTo>
                <a:cubicBezTo>
                  <a:pt x="7450650" y="1487395"/>
                  <a:pt x="7451431" y="1487572"/>
                  <a:pt x="7452020" y="1487778"/>
                </a:cubicBezTo>
                <a:cubicBezTo>
                  <a:pt x="7452609" y="1487984"/>
                  <a:pt x="7453021" y="1488264"/>
                  <a:pt x="7453257" y="1488617"/>
                </a:cubicBezTo>
                <a:cubicBezTo>
                  <a:pt x="7453493" y="1488971"/>
                  <a:pt x="7453610" y="1489383"/>
                  <a:pt x="7453610" y="1489854"/>
                </a:cubicBezTo>
                <a:lnTo>
                  <a:pt x="7453610" y="1535629"/>
                </a:lnTo>
                <a:lnTo>
                  <a:pt x="7505658" y="1535629"/>
                </a:lnTo>
                <a:lnTo>
                  <a:pt x="7505658" y="1489854"/>
                </a:lnTo>
                <a:cubicBezTo>
                  <a:pt x="7505658" y="1489383"/>
                  <a:pt x="7505776" y="1488971"/>
                  <a:pt x="7506012" y="1488617"/>
                </a:cubicBezTo>
                <a:cubicBezTo>
                  <a:pt x="7506248" y="1488264"/>
                  <a:pt x="7506660" y="1487984"/>
                  <a:pt x="7507249" y="1487778"/>
                </a:cubicBezTo>
                <a:cubicBezTo>
                  <a:pt x="7507838" y="1487572"/>
                  <a:pt x="7508604" y="1487395"/>
                  <a:pt x="7509546" y="1487248"/>
                </a:cubicBezTo>
                <a:cubicBezTo>
                  <a:pt x="7510489" y="1487101"/>
                  <a:pt x="7511726" y="1487026"/>
                  <a:pt x="7513258" y="1487026"/>
                </a:cubicBezTo>
                <a:cubicBezTo>
                  <a:pt x="7514672" y="1487026"/>
                  <a:pt x="7515865" y="1487101"/>
                  <a:pt x="7516837" y="1487248"/>
                </a:cubicBezTo>
                <a:cubicBezTo>
                  <a:pt x="7517809" y="1487395"/>
                  <a:pt x="7518589" y="1487572"/>
                  <a:pt x="7519178" y="1487778"/>
                </a:cubicBezTo>
                <a:cubicBezTo>
                  <a:pt x="7519768" y="1487984"/>
                  <a:pt x="7520180" y="1488264"/>
                  <a:pt x="7520415" y="1488617"/>
                </a:cubicBezTo>
                <a:cubicBezTo>
                  <a:pt x="7520651" y="1488971"/>
                  <a:pt x="7520769" y="1489383"/>
                  <a:pt x="7520769" y="1489854"/>
                </a:cubicBezTo>
                <a:lnTo>
                  <a:pt x="7520769" y="1599606"/>
                </a:lnTo>
                <a:cubicBezTo>
                  <a:pt x="7520769" y="1600077"/>
                  <a:pt x="7520651" y="1600490"/>
                  <a:pt x="7520415" y="1600844"/>
                </a:cubicBezTo>
                <a:cubicBezTo>
                  <a:pt x="7520180" y="1601197"/>
                  <a:pt x="7519768" y="1601476"/>
                  <a:pt x="7519178" y="1601683"/>
                </a:cubicBezTo>
                <a:cubicBezTo>
                  <a:pt x="7518589" y="1601889"/>
                  <a:pt x="7517809" y="1602065"/>
                  <a:pt x="7516837" y="1602213"/>
                </a:cubicBezTo>
                <a:cubicBezTo>
                  <a:pt x="7515865" y="1602360"/>
                  <a:pt x="7514672" y="1602433"/>
                  <a:pt x="7513258" y="1602433"/>
                </a:cubicBezTo>
                <a:cubicBezTo>
                  <a:pt x="7511726" y="1602433"/>
                  <a:pt x="7510489" y="1602360"/>
                  <a:pt x="7509546" y="1602213"/>
                </a:cubicBezTo>
                <a:cubicBezTo>
                  <a:pt x="7508604" y="1602065"/>
                  <a:pt x="7507838" y="1601889"/>
                  <a:pt x="7507249" y="1601683"/>
                </a:cubicBezTo>
                <a:cubicBezTo>
                  <a:pt x="7506660" y="1601476"/>
                  <a:pt x="7506248" y="1601197"/>
                  <a:pt x="7506012" y="1600844"/>
                </a:cubicBezTo>
                <a:cubicBezTo>
                  <a:pt x="7505776" y="1600490"/>
                  <a:pt x="7505658" y="1600077"/>
                  <a:pt x="7505658" y="1599606"/>
                </a:cubicBezTo>
                <a:lnTo>
                  <a:pt x="7505658" y="1548883"/>
                </a:lnTo>
                <a:lnTo>
                  <a:pt x="7453610" y="1548883"/>
                </a:lnTo>
                <a:lnTo>
                  <a:pt x="7453610" y="1599606"/>
                </a:lnTo>
                <a:cubicBezTo>
                  <a:pt x="7453610" y="1600077"/>
                  <a:pt x="7453493" y="1600490"/>
                  <a:pt x="7453257" y="1600844"/>
                </a:cubicBezTo>
                <a:cubicBezTo>
                  <a:pt x="7453021" y="1601197"/>
                  <a:pt x="7452609" y="1601476"/>
                  <a:pt x="7452020" y="1601683"/>
                </a:cubicBezTo>
                <a:cubicBezTo>
                  <a:pt x="7451431" y="1601889"/>
                  <a:pt x="7450650" y="1602065"/>
                  <a:pt x="7449678" y="1602213"/>
                </a:cubicBezTo>
                <a:cubicBezTo>
                  <a:pt x="7448706" y="1602360"/>
                  <a:pt x="7447484" y="1602433"/>
                  <a:pt x="7446011" y="1602433"/>
                </a:cubicBezTo>
                <a:cubicBezTo>
                  <a:pt x="7444597" y="1602433"/>
                  <a:pt x="7443389" y="1602360"/>
                  <a:pt x="7442388" y="1602213"/>
                </a:cubicBezTo>
                <a:cubicBezTo>
                  <a:pt x="7441386" y="1602065"/>
                  <a:pt x="7440591" y="1601889"/>
                  <a:pt x="7440002" y="1601683"/>
                </a:cubicBezTo>
                <a:cubicBezTo>
                  <a:pt x="7439413" y="1601476"/>
                  <a:pt x="7439001" y="1601197"/>
                  <a:pt x="7438765" y="1600844"/>
                </a:cubicBezTo>
                <a:cubicBezTo>
                  <a:pt x="7438529" y="1600490"/>
                  <a:pt x="7438411" y="1600077"/>
                  <a:pt x="7438411" y="1599606"/>
                </a:cubicBezTo>
                <a:lnTo>
                  <a:pt x="7438411" y="1489854"/>
                </a:lnTo>
                <a:cubicBezTo>
                  <a:pt x="7438411" y="1489383"/>
                  <a:pt x="7438529" y="1488971"/>
                  <a:pt x="7438765" y="1488617"/>
                </a:cubicBezTo>
                <a:cubicBezTo>
                  <a:pt x="7439001" y="1488264"/>
                  <a:pt x="7439413" y="1487984"/>
                  <a:pt x="7440002" y="1487778"/>
                </a:cubicBezTo>
                <a:cubicBezTo>
                  <a:pt x="7440591" y="1487572"/>
                  <a:pt x="7441386" y="1487395"/>
                  <a:pt x="7442388" y="1487248"/>
                </a:cubicBezTo>
                <a:cubicBezTo>
                  <a:pt x="7443389" y="1487101"/>
                  <a:pt x="7444597" y="1487026"/>
                  <a:pt x="7446011" y="1487026"/>
                </a:cubicBezTo>
                <a:close/>
                <a:moveTo>
                  <a:pt x="7195426" y="1487026"/>
                </a:moveTo>
                <a:cubicBezTo>
                  <a:pt x="7197193" y="1487026"/>
                  <a:pt x="7198622" y="1487086"/>
                  <a:pt x="7199712" y="1487204"/>
                </a:cubicBezTo>
                <a:cubicBezTo>
                  <a:pt x="7200802" y="1487321"/>
                  <a:pt x="7201671" y="1487483"/>
                  <a:pt x="7202319" y="1487689"/>
                </a:cubicBezTo>
                <a:cubicBezTo>
                  <a:pt x="7202967" y="1487896"/>
                  <a:pt x="7203453" y="1488190"/>
                  <a:pt x="7203777" y="1488573"/>
                </a:cubicBezTo>
                <a:cubicBezTo>
                  <a:pt x="7204101" y="1488956"/>
                  <a:pt x="7204410" y="1489442"/>
                  <a:pt x="7204704" y="1490031"/>
                </a:cubicBezTo>
                <a:lnTo>
                  <a:pt x="7220522" y="1522904"/>
                </a:lnTo>
                <a:cubicBezTo>
                  <a:pt x="7221991" y="1526026"/>
                  <a:pt x="7223457" y="1529296"/>
                  <a:pt x="7224921" y="1532712"/>
                </a:cubicBezTo>
                <a:cubicBezTo>
                  <a:pt x="7226384" y="1536130"/>
                  <a:pt x="7227879" y="1539576"/>
                  <a:pt x="7229402" y="1543052"/>
                </a:cubicBezTo>
                <a:lnTo>
                  <a:pt x="7229577" y="1543052"/>
                </a:lnTo>
                <a:cubicBezTo>
                  <a:pt x="7230924" y="1539694"/>
                  <a:pt x="7232314" y="1536350"/>
                  <a:pt x="7233750" y="1533022"/>
                </a:cubicBezTo>
                <a:cubicBezTo>
                  <a:pt x="7235185" y="1529693"/>
                  <a:pt x="7236637" y="1526408"/>
                  <a:pt x="7238107" y="1523169"/>
                </a:cubicBezTo>
                <a:lnTo>
                  <a:pt x="7254013" y="1490120"/>
                </a:lnTo>
                <a:cubicBezTo>
                  <a:pt x="7254190" y="1489530"/>
                  <a:pt x="7254440" y="1489030"/>
                  <a:pt x="7254764" y="1488617"/>
                </a:cubicBezTo>
                <a:cubicBezTo>
                  <a:pt x="7255089" y="1488205"/>
                  <a:pt x="7255530" y="1487896"/>
                  <a:pt x="7256090" y="1487689"/>
                </a:cubicBezTo>
                <a:cubicBezTo>
                  <a:pt x="7256650" y="1487483"/>
                  <a:pt x="7257430" y="1487321"/>
                  <a:pt x="7258431" y="1487204"/>
                </a:cubicBezTo>
                <a:cubicBezTo>
                  <a:pt x="7259433" y="1487086"/>
                  <a:pt x="7260700" y="1487026"/>
                  <a:pt x="7262231" y="1487026"/>
                </a:cubicBezTo>
                <a:cubicBezTo>
                  <a:pt x="7264352" y="1487026"/>
                  <a:pt x="7266016" y="1487101"/>
                  <a:pt x="7267224" y="1487248"/>
                </a:cubicBezTo>
                <a:cubicBezTo>
                  <a:pt x="7268432" y="1487395"/>
                  <a:pt x="7269271" y="1487675"/>
                  <a:pt x="7269742" y="1488087"/>
                </a:cubicBezTo>
                <a:cubicBezTo>
                  <a:pt x="7270214" y="1488500"/>
                  <a:pt x="7270376" y="1489089"/>
                  <a:pt x="7270228" y="1489854"/>
                </a:cubicBezTo>
                <a:cubicBezTo>
                  <a:pt x="7270081" y="1490620"/>
                  <a:pt x="7269684" y="1491651"/>
                  <a:pt x="7269035" y="1492948"/>
                </a:cubicBezTo>
                <a:lnTo>
                  <a:pt x="7236693" y="1557455"/>
                </a:lnTo>
                <a:lnTo>
                  <a:pt x="7236693" y="1599606"/>
                </a:lnTo>
                <a:cubicBezTo>
                  <a:pt x="7236693" y="1600077"/>
                  <a:pt x="7236576" y="1600490"/>
                  <a:pt x="7236342" y="1600844"/>
                </a:cubicBezTo>
                <a:cubicBezTo>
                  <a:pt x="7236108" y="1601197"/>
                  <a:pt x="7235698" y="1601476"/>
                  <a:pt x="7235112" y="1601683"/>
                </a:cubicBezTo>
                <a:cubicBezTo>
                  <a:pt x="7234526" y="1601889"/>
                  <a:pt x="7233735" y="1602065"/>
                  <a:pt x="7232740" y="1602213"/>
                </a:cubicBezTo>
                <a:cubicBezTo>
                  <a:pt x="7231744" y="1602360"/>
                  <a:pt x="7230544" y="1602433"/>
                  <a:pt x="7229138" y="1602433"/>
                </a:cubicBezTo>
                <a:cubicBezTo>
                  <a:pt x="7227673" y="1602433"/>
                  <a:pt x="7226458" y="1602360"/>
                  <a:pt x="7225492" y="1602213"/>
                </a:cubicBezTo>
                <a:cubicBezTo>
                  <a:pt x="7224525" y="1602065"/>
                  <a:pt x="7223734" y="1601889"/>
                  <a:pt x="7223120" y="1601683"/>
                </a:cubicBezTo>
                <a:cubicBezTo>
                  <a:pt x="7222505" y="1601476"/>
                  <a:pt x="7222080" y="1601197"/>
                  <a:pt x="7221846" y="1600844"/>
                </a:cubicBezTo>
                <a:cubicBezTo>
                  <a:pt x="7221612" y="1600490"/>
                  <a:pt x="7221494" y="1600077"/>
                  <a:pt x="7221494" y="1599606"/>
                </a:cubicBezTo>
                <a:lnTo>
                  <a:pt x="7221494" y="1557455"/>
                </a:lnTo>
                <a:lnTo>
                  <a:pt x="7189152" y="1492948"/>
                </a:lnTo>
                <a:cubicBezTo>
                  <a:pt x="7188504" y="1491592"/>
                  <a:pt x="7188107" y="1490532"/>
                  <a:pt x="7187959" y="1489766"/>
                </a:cubicBezTo>
                <a:cubicBezTo>
                  <a:pt x="7187812" y="1489000"/>
                  <a:pt x="7187959" y="1488412"/>
                  <a:pt x="7188401" y="1487999"/>
                </a:cubicBezTo>
                <a:cubicBezTo>
                  <a:pt x="7188843" y="1487586"/>
                  <a:pt x="7189638" y="1487321"/>
                  <a:pt x="7190787" y="1487204"/>
                </a:cubicBezTo>
                <a:cubicBezTo>
                  <a:pt x="7191935" y="1487086"/>
                  <a:pt x="7193482" y="1487026"/>
                  <a:pt x="7195426" y="1487026"/>
                </a:cubicBezTo>
                <a:close/>
                <a:moveTo>
                  <a:pt x="6969761" y="1487026"/>
                </a:moveTo>
                <a:cubicBezTo>
                  <a:pt x="6971234" y="1487026"/>
                  <a:pt x="6972456" y="1487101"/>
                  <a:pt x="6973428" y="1487248"/>
                </a:cubicBezTo>
                <a:cubicBezTo>
                  <a:pt x="6974400" y="1487395"/>
                  <a:pt x="6975181" y="1487572"/>
                  <a:pt x="6975770" y="1487778"/>
                </a:cubicBezTo>
                <a:cubicBezTo>
                  <a:pt x="6976359" y="1487984"/>
                  <a:pt x="6976771" y="1488264"/>
                  <a:pt x="6977007" y="1488617"/>
                </a:cubicBezTo>
                <a:cubicBezTo>
                  <a:pt x="6977243" y="1488971"/>
                  <a:pt x="6977360" y="1489383"/>
                  <a:pt x="6977360" y="1489854"/>
                </a:cubicBezTo>
                <a:lnTo>
                  <a:pt x="6977360" y="1535629"/>
                </a:lnTo>
                <a:lnTo>
                  <a:pt x="7029408" y="1535629"/>
                </a:lnTo>
                <a:lnTo>
                  <a:pt x="7029408" y="1489854"/>
                </a:lnTo>
                <a:cubicBezTo>
                  <a:pt x="7029408" y="1489383"/>
                  <a:pt x="7029526" y="1488971"/>
                  <a:pt x="7029762" y="1488617"/>
                </a:cubicBezTo>
                <a:cubicBezTo>
                  <a:pt x="7029998" y="1488264"/>
                  <a:pt x="7030410" y="1487984"/>
                  <a:pt x="7030999" y="1487778"/>
                </a:cubicBezTo>
                <a:cubicBezTo>
                  <a:pt x="7031588" y="1487572"/>
                  <a:pt x="7032354" y="1487395"/>
                  <a:pt x="7033296" y="1487248"/>
                </a:cubicBezTo>
                <a:cubicBezTo>
                  <a:pt x="7034239" y="1487101"/>
                  <a:pt x="7035476" y="1487026"/>
                  <a:pt x="7037008" y="1487026"/>
                </a:cubicBezTo>
                <a:cubicBezTo>
                  <a:pt x="7038422" y="1487026"/>
                  <a:pt x="7039615" y="1487101"/>
                  <a:pt x="7040587" y="1487248"/>
                </a:cubicBezTo>
                <a:cubicBezTo>
                  <a:pt x="7041559" y="1487395"/>
                  <a:pt x="7042339" y="1487572"/>
                  <a:pt x="7042928" y="1487778"/>
                </a:cubicBezTo>
                <a:cubicBezTo>
                  <a:pt x="7043518" y="1487984"/>
                  <a:pt x="7043930" y="1488264"/>
                  <a:pt x="7044165" y="1488617"/>
                </a:cubicBezTo>
                <a:cubicBezTo>
                  <a:pt x="7044401" y="1488971"/>
                  <a:pt x="7044519" y="1489383"/>
                  <a:pt x="7044519" y="1489854"/>
                </a:cubicBezTo>
                <a:lnTo>
                  <a:pt x="7044519" y="1599606"/>
                </a:lnTo>
                <a:cubicBezTo>
                  <a:pt x="7044519" y="1600077"/>
                  <a:pt x="7044401" y="1600490"/>
                  <a:pt x="7044165" y="1600844"/>
                </a:cubicBezTo>
                <a:cubicBezTo>
                  <a:pt x="7043930" y="1601197"/>
                  <a:pt x="7043518" y="1601476"/>
                  <a:pt x="7042928" y="1601683"/>
                </a:cubicBezTo>
                <a:cubicBezTo>
                  <a:pt x="7042339" y="1601889"/>
                  <a:pt x="7041559" y="1602065"/>
                  <a:pt x="7040587" y="1602213"/>
                </a:cubicBezTo>
                <a:cubicBezTo>
                  <a:pt x="7039615" y="1602360"/>
                  <a:pt x="7038422" y="1602433"/>
                  <a:pt x="7037008" y="1602433"/>
                </a:cubicBezTo>
                <a:cubicBezTo>
                  <a:pt x="7035476" y="1602433"/>
                  <a:pt x="7034239" y="1602360"/>
                  <a:pt x="7033296" y="1602213"/>
                </a:cubicBezTo>
                <a:cubicBezTo>
                  <a:pt x="7032354" y="1602065"/>
                  <a:pt x="7031588" y="1601889"/>
                  <a:pt x="7030999" y="1601683"/>
                </a:cubicBezTo>
                <a:cubicBezTo>
                  <a:pt x="7030410" y="1601476"/>
                  <a:pt x="7029998" y="1601197"/>
                  <a:pt x="7029762" y="1600844"/>
                </a:cubicBezTo>
                <a:cubicBezTo>
                  <a:pt x="7029526" y="1600490"/>
                  <a:pt x="7029408" y="1600077"/>
                  <a:pt x="7029408" y="1599606"/>
                </a:cubicBezTo>
                <a:lnTo>
                  <a:pt x="7029408" y="1548883"/>
                </a:lnTo>
                <a:lnTo>
                  <a:pt x="6977360" y="1548883"/>
                </a:lnTo>
                <a:lnTo>
                  <a:pt x="6977360" y="1599606"/>
                </a:lnTo>
                <a:cubicBezTo>
                  <a:pt x="6977360" y="1600077"/>
                  <a:pt x="6977243" y="1600490"/>
                  <a:pt x="6977007" y="1600844"/>
                </a:cubicBezTo>
                <a:cubicBezTo>
                  <a:pt x="6976771" y="1601197"/>
                  <a:pt x="6976359" y="1601476"/>
                  <a:pt x="6975770" y="1601683"/>
                </a:cubicBezTo>
                <a:cubicBezTo>
                  <a:pt x="6975181" y="1601889"/>
                  <a:pt x="6974400" y="1602065"/>
                  <a:pt x="6973428" y="1602213"/>
                </a:cubicBezTo>
                <a:cubicBezTo>
                  <a:pt x="6972456" y="1602360"/>
                  <a:pt x="6971234" y="1602433"/>
                  <a:pt x="6969761" y="1602433"/>
                </a:cubicBezTo>
                <a:cubicBezTo>
                  <a:pt x="6968347" y="1602433"/>
                  <a:pt x="6967139" y="1602360"/>
                  <a:pt x="6966138" y="1602213"/>
                </a:cubicBezTo>
                <a:cubicBezTo>
                  <a:pt x="6965136" y="1602065"/>
                  <a:pt x="6964341" y="1601889"/>
                  <a:pt x="6963752" y="1601683"/>
                </a:cubicBezTo>
                <a:cubicBezTo>
                  <a:pt x="6963163" y="1601476"/>
                  <a:pt x="6962751" y="1601197"/>
                  <a:pt x="6962515" y="1600844"/>
                </a:cubicBezTo>
                <a:cubicBezTo>
                  <a:pt x="6962279" y="1600490"/>
                  <a:pt x="6962161" y="1600077"/>
                  <a:pt x="6962161" y="1599606"/>
                </a:cubicBezTo>
                <a:lnTo>
                  <a:pt x="6962161" y="1489854"/>
                </a:lnTo>
                <a:cubicBezTo>
                  <a:pt x="6962161" y="1489383"/>
                  <a:pt x="6962279" y="1488971"/>
                  <a:pt x="6962515" y="1488617"/>
                </a:cubicBezTo>
                <a:cubicBezTo>
                  <a:pt x="6962751" y="1488264"/>
                  <a:pt x="6963163" y="1487984"/>
                  <a:pt x="6963752" y="1487778"/>
                </a:cubicBezTo>
                <a:cubicBezTo>
                  <a:pt x="6964341" y="1487572"/>
                  <a:pt x="6965136" y="1487395"/>
                  <a:pt x="6966138" y="1487248"/>
                </a:cubicBezTo>
                <a:cubicBezTo>
                  <a:pt x="6967139" y="1487101"/>
                  <a:pt x="6968347" y="1487026"/>
                  <a:pt x="6969761" y="1487026"/>
                </a:cubicBezTo>
                <a:close/>
                <a:moveTo>
                  <a:pt x="6719176" y="1487026"/>
                </a:moveTo>
                <a:cubicBezTo>
                  <a:pt x="6720943" y="1487026"/>
                  <a:pt x="6722372" y="1487086"/>
                  <a:pt x="6723462" y="1487204"/>
                </a:cubicBezTo>
                <a:cubicBezTo>
                  <a:pt x="6724552" y="1487321"/>
                  <a:pt x="6725421" y="1487483"/>
                  <a:pt x="6726069" y="1487689"/>
                </a:cubicBezTo>
                <a:cubicBezTo>
                  <a:pt x="6726717" y="1487896"/>
                  <a:pt x="6727203" y="1488190"/>
                  <a:pt x="6727527" y="1488573"/>
                </a:cubicBezTo>
                <a:cubicBezTo>
                  <a:pt x="6727851" y="1488956"/>
                  <a:pt x="6728160" y="1489442"/>
                  <a:pt x="6728454" y="1490031"/>
                </a:cubicBezTo>
                <a:lnTo>
                  <a:pt x="6744272" y="1522904"/>
                </a:lnTo>
                <a:cubicBezTo>
                  <a:pt x="6745741" y="1526026"/>
                  <a:pt x="6747207" y="1529296"/>
                  <a:pt x="6748671" y="1532712"/>
                </a:cubicBezTo>
                <a:cubicBezTo>
                  <a:pt x="6750134" y="1536130"/>
                  <a:pt x="6751629" y="1539576"/>
                  <a:pt x="6753152" y="1543052"/>
                </a:cubicBezTo>
                <a:lnTo>
                  <a:pt x="6753327" y="1543052"/>
                </a:lnTo>
                <a:cubicBezTo>
                  <a:pt x="6754674" y="1539694"/>
                  <a:pt x="6756064" y="1536350"/>
                  <a:pt x="6757500" y="1533022"/>
                </a:cubicBezTo>
                <a:cubicBezTo>
                  <a:pt x="6758935" y="1529693"/>
                  <a:pt x="6760387" y="1526408"/>
                  <a:pt x="6761857" y="1523169"/>
                </a:cubicBezTo>
                <a:lnTo>
                  <a:pt x="6777763" y="1490120"/>
                </a:lnTo>
                <a:cubicBezTo>
                  <a:pt x="6777940" y="1489530"/>
                  <a:pt x="6778190" y="1489030"/>
                  <a:pt x="6778514" y="1488617"/>
                </a:cubicBezTo>
                <a:cubicBezTo>
                  <a:pt x="6778839" y="1488205"/>
                  <a:pt x="6779280" y="1487896"/>
                  <a:pt x="6779840" y="1487689"/>
                </a:cubicBezTo>
                <a:cubicBezTo>
                  <a:pt x="6780400" y="1487483"/>
                  <a:pt x="6781180" y="1487321"/>
                  <a:pt x="6782181" y="1487204"/>
                </a:cubicBezTo>
                <a:cubicBezTo>
                  <a:pt x="6783183" y="1487086"/>
                  <a:pt x="6784450" y="1487026"/>
                  <a:pt x="6785981" y="1487026"/>
                </a:cubicBezTo>
                <a:cubicBezTo>
                  <a:pt x="6788102" y="1487026"/>
                  <a:pt x="6789766" y="1487101"/>
                  <a:pt x="6790974" y="1487248"/>
                </a:cubicBezTo>
                <a:cubicBezTo>
                  <a:pt x="6792182" y="1487395"/>
                  <a:pt x="6793021" y="1487675"/>
                  <a:pt x="6793492" y="1488087"/>
                </a:cubicBezTo>
                <a:cubicBezTo>
                  <a:pt x="6793964" y="1488500"/>
                  <a:pt x="6794126" y="1489089"/>
                  <a:pt x="6793978" y="1489854"/>
                </a:cubicBezTo>
                <a:cubicBezTo>
                  <a:pt x="6793831" y="1490620"/>
                  <a:pt x="6793434" y="1491651"/>
                  <a:pt x="6792785" y="1492948"/>
                </a:cubicBezTo>
                <a:lnTo>
                  <a:pt x="6760443" y="1557455"/>
                </a:lnTo>
                <a:lnTo>
                  <a:pt x="6760443" y="1599606"/>
                </a:lnTo>
                <a:cubicBezTo>
                  <a:pt x="6760443" y="1600077"/>
                  <a:pt x="6760326" y="1600490"/>
                  <a:pt x="6760092" y="1600844"/>
                </a:cubicBezTo>
                <a:cubicBezTo>
                  <a:pt x="6759858" y="1601197"/>
                  <a:pt x="6759448" y="1601476"/>
                  <a:pt x="6758862" y="1601683"/>
                </a:cubicBezTo>
                <a:cubicBezTo>
                  <a:pt x="6758276" y="1601889"/>
                  <a:pt x="6757485" y="1602065"/>
                  <a:pt x="6756490" y="1602213"/>
                </a:cubicBezTo>
                <a:cubicBezTo>
                  <a:pt x="6755494" y="1602360"/>
                  <a:pt x="6754294" y="1602433"/>
                  <a:pt x="6752888" y="1602433"/>
                </a:cubicBezTo>
                <a:cubicBezTo>
                  <a:pt x="6751423" y="1602433"/>
                  <a:pt x="6750208" y="1602360"/>
                  <a:pt x="6749242" y="1602213"/>
                </a:cubicBezTo>
                <a:cubicBezTo>
                  <a:pt x="6748275" y="1602065"/>
                  <a:pt x="6747484" y="1601889"/>
                  <a:pt x="6746870" y="1601683"/>
                </a:cubicBezTo>
                <a:cubicBezTo>
                  <a:pt x="6746255" y="1601476"/>
                  <a:pt x="6745830" y="1601197"/>
                  <a:pt x="6745596" y="1600844"/>
                </a:cubicBezTo>
                <a:cubicBezTo>
                  <a:pt x="6745362" y="1600490"/>
                  <a:pt x="6745244" y="1600077"/>
                  <a:pt x="6745244" y="1599606"/>
                </a:cubicBezTo>
                <a:lnTo>
                  <a:pt x="6745244" y="1557455"/>
                </a:lnTo>
                <a:lnTo>
                  <a:pt x="6712902" y="1492948"/>
                </a:lnTo>
                <a:cubicBezTo>
                  <a:pt x="6712254" y="1491592"/>
                  <a:pt x="6711857" y="1490532"/>
                  <a:pt x="6711709" y="1489766"/>
                </a:cubicBezTo>
                <a:cubicBezTo>
                  <a:pt x="6711562" y="1489000"/>
                  <a:pt x="6711709" y="1488412"/>
                  <a:pt x="6712151" y="1487999"/>
                </a:cubicBezTo>
                <a:cubicBezTo>
                  <a:pt x="6712593" y="1487586"/>
                  <a:pt x="6713388" y="1487321"/>
                  <a:pt x="6714537" y="1487204"/>
                </a:cubicBezTo>
                <a:cubicBezTo>
                  <a:pt x="6715685" y="1487086"/>
                  <a:pt x="6717232" y="1487026"/>
                  <a:pt x="6719176" y="1487026"/>
                </a:cubicBezTo>
                <a:close/>
                <a:moveTo>
                  <a:pt x="6503036" y="1487026"/>
                </a:moveTo>
                <a:cubicBezTo>
                  <a:pt x="6504509" y="1487026"/>
                  <a:pt x="6505731" y="1487101"/>
                  <a:pt x="6506703" y="1487248"/>
                </a:cubicBezTo>
                <a:cubicBezTo>
                  <a:pt x="6507675" y="1487395"/>
                  <a:pt x="6508456" y="1487572"/>
                  <a:pt x="6509045" y="1487778"/>
                </a:cubicBezTo>
                <a:cubicBezTo>
                  <a:pt x="6509634" y="1487984"/>
                  <a:pt x="6510046" y="1488264"/>
                  <a:pt x="6510282" y="1488617"/>
                </a:cubicBezTo>
                <a:cubicBezTo>
                  <a:pt x="6510518" y="1488971"/>
                  <a:pt x="6510635" y="1489383"/>
                  <a:pt x="6510635" y="1489854"/>
                </a:cubicBezTo>
                <a:lnTo>
                  <a:pt x="6510635" y="1535629"/>
                </a:lnTo>
                <a:lnTo>
                  <a:pt x="6562683" y="1535629"/>
                </a:lnTo>
                <a:lnTo>
                  <a:pt x="6562683" y="1489854"/>
                </a:lnTo>
                <a:cubicBezTo>
                  <a:pt x="6562683" y="1489383"/>
                  <a:pt x="6562801" y="1488971"/>
                  <a:pt x="6563037" y="1488617"/>
                </a:cubicBezTo>
                <a:cubicBezTo>
                  <a:pt x="6563273" y="1488264"/>
                  <a:pt x="6563685" y="1487984"/>
                  <a:pt x="6564274" y="1487778"/>
                </a:cubicBezTo>
                <a:cubicBezTo>
                  <a:pt x="6564863" y="1487572"/>
                  <a:pt x="6565629" y="1487395"/>
                  <a:pt x="6566571" y="1487248"/>
                </a:cubicBezTo>
                <a:cubicBezTo>
                  <a:pt x="6567514" y="1487101"/>
                  <a:pt x="6568751" y="1487026"/>
                  <a:pt x="6570283" y="1487026"/>
                </a:cubicBezTo>
                <a:cubicBezTo>
                  <a:pt x="6571697" y="1487026"/>
                  <a:pt x="6572890" y="1487101"/>
                  <a:pt x="6573862" y="1487248"/>
                </a:cubicBezTo>
                <a:cubicBezTo>
                  <a:pt x="6574834" y="1487395"/>
                  <a:pt x="6575614" y="1487572"/>
                  <a:pt x="6576203" y="1487778"/>
                </a:cubicBezTo>
                <a:cubicBezTo>
                  <a:pt x="6576793" y="1487984"/>
                  <a:pt x="6577205" y="1488264"/>
                  <a:pt x="6577440" y="1488617"/>
                </a:cubicBezTo>
                <a:cubicBezTo>
                  <a:pt x="6577676" y="1488971"/>
                  <a:pt x="6577794" y="1489383"/>
                  <a:pt x="6577794" y="1489854"/>
                </a:cubicBezTo>
                <a:lnTo>
                  <a:pt x="6577794" y="1599606"/>
                </a:lnTo>
                <a:cubicBezTo>
                  <a:pt x="6577794" y="1600077"/>
                  <a:pt x="6577676" y="1600490"/>
                  <a:pt x="6577440" y="1600844"/>
                </a:cubicBezTo>
                <a:cubicBezTo>
                  <a:pt x="6577205" y="1601197"/>
                  <a:pt x="6576793" y="1601476"/>
                  <a:pt x="6576203" y="1601683"/>
                </a:cubicBezTo>
                <a:cubicBezTo>
                  <a:pt x="6575614" y="1601889"/>
                  <a:pt x="6574834" y="1602065"/>
                  <a:pt x="6573862" y="1602213"/>
                </a:cubicBezTo>
                <a:cubicBezTo>
                  <a:pt x="6572890" y="1602360"/>
                  <a:pt x="6571697" y="1602433"/>
                  <a:pt x="6570283" y="1602433"/>
                </a:cubicBezTo>
                <a:cubicBezTo>
                  <a:pt x="6568751" y="1602433"/>
                  <a:pt x="6567514" y="1602360"/>
                  <a:pt x="6566571" y="1602213"/>
                </a:cubicBezTo>
                <a:cubicBezTo>
                  <a:pt x="6565629" y="1602065"/>
                  <a:pt x="6564863" y="1601889"/>
                  <a:pt x="6564274" y="1601683"/>
                </a:cubicBezTo>
                <a:cubicBezTo>
                  <a:pt x="6563685" y="1601476"/>
                  <a:pt x="6563273" y="1601197"/>
                  <a:pt x="6563037" y="1600844"/>
                </a:cubicBezTo>
                <a:cubicBezTo>
                  <a:pt x="6562801" y="1600490"/>
                  <a:pt x="6562683" y="1600077"/>
                  <a:pt x="6562683" y="1599606"/>
                </a:cubicBezTo>
                <a:lnTo>
                  <a:pt x="6562683" y="1548883"/>
                </a:lnTo>
                <a:lnTo>
                  <a:pt x="6510635" y="1548883"/>
                </a:lnTo>
                <a:lnTo>
                  <a:pt x="6510635" y="1599606"/>
                </a:lnTo>
                <a:cubicBezTo>
                  <a:pt x="6510635" y="1600077"/>
                  <a:pt x="6510518" y="1600490"/>
                  <a:pt x="6510282" y="1600844"/>
                </a:cubicBezTo>
                <a:cubicBezTo>
                  <a:pt x="6510046" y="1601197"/>
                  <a:pt x="6509634" y="1601476"/>
                  <a:pt x="6509045" y="1601683"/>
                </a:cubicBezTo>
                <a:cubicBezTo>
                  <a:pt x="6508456" y="1601889"/>
                  <a:pt x="6507675" y="1602065"/>
                  <a:pt x="6506703" y="1602213"/>
                </a:cubicBezTo>
                <a:cubicBezTo>
                  <a:pt x="6505731" y="1602360"/>
                  <a:pt x="6504509" y="1602433"/>
                  <a:pt x="6503036" y="1602433"/>
                </a:cubicBezTo>
                <a:cubicBezTo>
                  <a:pt x="6501622" y="1602433"/>
                  <a:pt x="6500414" y="1602360"/>
                  <a:pt x="6499413" y="1602213"/>
                </a:cubicBezTo>
                <a:cubicBezTo>
                  <a:pt x="6498411" y="1602065"/>
                  <a:pt x="6497616" y="1601889"/>
                  <a:pt x="6497027" y="1601683"/>
                </a:cubicBezTo>
                <a:cubicBezTo>
                  <a:pt x="6496438" y="1601476"/>
                  <a:pt x="6496026" y="1601197"/>
                  <a:pt x="6495790" y="1600844"/>
                </a:cubicBezTo>
                <a:cubicBezTo>
                  <a:pt x="6495554" y="1600490"/>
                  <a:pt x="6495436" y="1600077"/>
                  <a:pt x="6495436" y="1599606"/>
                </a:cubicBezTo>
                <a:lnTo>
                  <a:pt x="6495436" y="1489854"/>
                </a:lnTo>
                <a:cubicBezTo>
                  <a:pt x="6495436" y="1489383"/>
                  <a:pt x="6495554" y="1488971"/>
                  <a:pt x="6495790" y="1488617"/>
                </a:cubicBezTo>
                <a:cubicBezTo>
                  <a:pt x="6496026" y="1488264"/>
                  <a:pt x="6496438" y="1487984"/>
                  <a:pt x="6497027" y="1487778"/>
                </a:cubicBezTo>
                <a:cubicBezTo>
                  <a:pt x="6497616" y="1487572"/>
                  <a:pt x="6498411" y="1487395"/>
                  <a:pt x="6499413" y="1487248"/>
                </a:cubicBezTo>
                <a:cubicBezTo>
                  <a:pt x="6500414" y="1487101"/>
                  <a:pt x="6501622" y="1487026"/>
                  <a:pt x="6503036" y="1487026"/>
                </a:cubicBezTo>
                <a:close/>
                <a:moveTo>
                  <a:pt x="6252451" y="1487026"/>
                </a:moveTo>
                <a:cubicBezTo>
                  <a:pt x="6254218" y="1487026"/>
                  <a:pt x="6255647" y="1487086"/>
                  <a:pt x="6256737" y="1487204"/>
                </a:cubicBezTo>
                <a:cubicBezTo>
                  <a:pt x="6257827" y="1487321"/>
                  <a:pt x="6258696" y="1487483"/>
                  <a:pt x="6259344" y="1487689"/>
                </a:cubicBezTo>
                <a:cubicBezTo>
                  <a:pt x="6259992" y="1487896"/>
                  <a:pt x="6260478" y="1488190"/>
                  <a:pt x="6260802" y="1488573"/>
                </a:cubicBezTo>
                <a:cubicBezTo>
                  <a:pt x="6261126" y="1488956"/>
                  <a:pt x="6261435" y="1489442"/>
                  <a:pt x="6261729" y="1490031"/>
                </a:cubicBezTo>
                <a:lnTo>
                  <a:pt x="6277547" y="1522904"/>
                </a:lnTo>
                <a:cubicBezTo>
                  <a:pt x="6279016" y="1526026"/>
                  <a:pt x="6280482" y="1529296"/>
                  <a:pt x="6281946" y="1532712"/>
                </a:cubicBezTo>
                <a:cubicBezTo>
                  <a:pt x="6283409" y="1536130"/>
                  <a:pt x="6284904" y="1539576"/>
                  <a:pt x="6286427" y="1543052"/>
                </a:cubicBezTo>
                <a:lnTo>
                  <a:pt x="6286602" y="1543052"/>
                </a:lnTo>
                <a:cubicBezTo>
                  <a:pt x="6287949" y="1539694"/>
                  <a:pt x="6289339" y="1536350"/>
                  <a:pt x="6290775" y="1533022"/>
                </a:cubicBezTo>
                <a:cubicBezTo>
                  <a:pt x="6292210" y="1529693"/>
                  <a:pt x="6293662" y="1526408"/>
                  <a:pt x="6295132" y="1523169"/>
                </a:cubicBezTo>
                <a:lnTo>
                  <a:pt x="6311038" y="1490120"/>
                </a:lnTo>
                <a:cubicBezTo>
                  <a:pt x="6311215" y="1489530"/>
                  <a:pt x="6311465" y="1489030"/>
                  <a:pt x="6311789" y="1488617"/>
                </a:cubicBezTo>
                <a:cubicBezTo>
                  <a:pt x="6312114" y="1488205"/>
                  <a:pt x="6312555" y="1487896"/>
                  <a:pt x="6313115" y="1487689"/>
                </a:cubicBezTo>
                <a:cubicBezTo>
                  <a:pt x="6313675" y="1487483"/>
                  <a:pt x="6314455" y="1487321"/>
                  <a:pt x="6315456" y="1487204"/>
                </a:cubicBezTo>
                <a:cubicBezTo>
                  <a:pt x="6316458" y="1487086"/>
                  <a:pt x="6317725" y="1487026"/>
                  <a:pt x="6319256" y="1487026"/>
                </a:cubicBezTo>
                <a:cubicBezTo>
                  <a:pt x="6321377" y="1487026"/>
                  <a:pt x="6323041" y="1487101"/>
                  <a:pt x="6324249" y="1487248"/>
                </a:cubicBezTo>
                <a:cubicBezTo>
                  <a:pt x="6325457" y="1487395"/>
                  <a:pt x="6326296" y="1487675"/>
                  <a:pt x="6326767" y="1488087"/>
                </a:cubicBezTo>
                <a:cubicBezTo>
                  <a:pt x="6327239" y="1488500"/>
                  <a:pt x="6327401" y="1489089"/>
                  <a:pt x="6327253" y="1489854"/>
                </a:cubicBezTo>
                <a:cubicBezTo>
                  <a:pt x="6327106" y="1490620"/>
                  <a:pt x="6326709" y="1491651"/>
                  <a:pt x="6326060" y="1492948"/>
                </a:cubicBezTo>
                <a:lnTo>
                  <a:pt x="6293718" y="1557455"/>
                </a:lnTo>
                <a:lnTo>
                  <a:pt x="6293718" y="1599606"/>
                </a:lnTo>
                <a:cubicBezTo>
                  <a:pt x="6293718" y="1600077"/>
                  <a:pt x="6293601" y="1600490"/>
                  <a:pt x="6293367" y="1600844"/>
                </a:cubicBezTo>
                <a:cubicBezTo>
                  <a:pt x="6293133" y="1601197"/>
                  <a:pt x="6292723" y="1601476"/>
                  <a:pt x="6292137" y="1601683"/>
                </a:cubicBezTo>
                <a:cubicBezTo>
                  <a:pt x="6291551" y="1601889"/>
                  <a:pt x="6290760" y="1602065"/>
                  <a:pt x="6289765" y="1602213"/>
                </a:cubicBezTo>
                <a:cubicBezTo>
                  <a:pt x="6288769" y="1602360"/>
                  <a:pt x="6287569" y="1602433"/>
                  <a:pt x="6286163" y="1602433"/>
                </a:cubicBezTo>
                <a:cubicBezTo>
                  <a:pt x="6284698" y="1602433"/>
                  <a:pt x="6283483" y="1602360"/>
                  <a:pt x="6282517" y="1602213"/>
                </a:cubicBezTo>
                <a:cubicBezTo>
                  <a:pt x="6281550" y="1602065"/>
                  <a:pt x="6280759" y="1601889"/>
                  <a:pt x="6280145" y="1601683"/>
                </a:cubicBezTo>
                <a:cubicBezTo>
                  <a:pt x="6279530" y="1601476"/>
                  <a:pt x="6279105" y="1601197"/>
                  <a:pt x="6278871" y="1600844"/>
                </a:cubicBezTo>
                <a:cubicBezTo>
                  <a:pt x="6278637" y="1600490"/>
                  <a:pt x="6278519" y="1600077"/>
                  <a:pt x="6278519" y="1599606"/>
                </a:cubicBezTo>
                <a:lnTo>
                  <a:pt x="6278519" y="1557455"/>
                </a:lnTo>
                <a:lnTo>
                  <a:pt x="6246177" y="1492948"/>
                </a:lnTo>
                <a:cubicBezTo>
                  <a:pt x="6245529" y="1491592"/>
                  <a:pt x="6245132" y="1490532"/>
                  <a:pt x="6244984" y="1489766"/>
                </a:cubicBezTo>
                <a:cubicBezTo>
                  <a:pt x="6244837" y="1489000"/>
                  <a:pt x="6244984" y="1488412"/>
                  <a:pt x="6245426" y="1487999"/>
                </a:cubicBezTo>
                <a:cubicBezTo>
                  <a:pt x="6245868" y="1487586"/>
                  <a:pt x="6246663" y="1487321"/>
                  <a:pt x="6247812" y="1487204"/>
                </a:cubicBezTo>
                <a:cubicBezTo>
                  <a:pt x="6248960" y="1487086"/>
                  <a:pt x="6250507" y="1487026"/>
                  <a:pt x="6252451" y="1487026"/>
                </a:cubicBezTo>
                <a:close/>
                <a:moveTo>
                  <a:pt x="6026786" y="1487026"/>
                </a:moveTo>
                <a:cubicBezTo>
                  <a:pt x="6028259" y="1487026"/>
                  <a:pt x="6029481" y="1487101"/>
                  <a:pt x="6030453" y="1487248"/>
                </a:cubicBezTo>
                <a:cubicBezTo>
                  <a:pt x="6031425" y="1487395"/>
                  <a:pt x="6032206" y="1487572"/>
                  <a:pt x="6032795" y="1487778"/>
                </a:cubicBezTo>
                <a:cubicBezTo>
                  <a:pt x="6033384" y="1487984"/>
                  <a:pt x="6033796" y="1488264"/>
                  <a:pt x="6034032" y="1488617"/>
                </a:cubicBezTo>
                <a:cubicBezTo>
                  <a:pt x="6034268" y="1488971"/>
                  <a:pt x="6034385" y="1489383"/>
                  <a:pt x="6034385" y="1489854"/>
                </a:cubicBezTo>
                <a:lnTo>
                  <a:pt x="6034385" y="1535629"/>
                </a:lnTo>
                <a:lnTo>
                  <a:pt x="6086433" y="1535629"/>
                </a:lnTo>
                <a:lnTo>
                  <a:pt x="6086433" y="1489854"/>
                </a:lnTo>
                <a:cubicBezTo>
                  <a:pt x="6086433" y="1489383"/>
                  <a:pt x="6086551" y="1488971"/>
                  <a:pt x="6086787" y="1488617"/>
                </a:cubicBezTo>
                <a:cubicBezTo>
                  <a:pt x="6087023" y="1488264"/>
                  <a:pt x="6087435" y="1487984"/>
                  <a:pt x="6088024" y="1487778"/>
                </a:cubicBezTo>
                <a:cubicBezTo>
                  <a:pt x="6088613" y="1487572"/>
                  <a:pt x="6089379" y="1487395"/>
                  <a:pt x="6090321" y="1487248"/>
                </a:cubicBezTo>
                <a:cubicBezTo>
                  <a:pt x="6091264" y="1487101"/>
                  <a:pt x="6092501" y="1487026"/>
                  <a:pt x="6094033" y="1487026"/>
                </a:cubicBezTo>
                <a:cubicBezTo>
                  <a:pt x="6095447" y="1487026"/>
                  <a:pt x="6096640" y="1487101"/>
                  <a:pt x="6097612" y="1487248"/>
                </a:cubicBezTo>
                <a:cubicBezTo>
                  <a:pt x="6098584" y="1487395"/>
                  <a:pt x="6099364" y="1487572"/>
                  <a:pt x="6099953" y="1487778"/>
                </a:cubicBezTo>
                <a:cubicBezTo>
                  <a:pt x="6100543" y="1487984"/>
                  <a:pt x="6100955" y="1488264"/>
                  <a:pt x="6101190" y="1488617"/>
                </a:cubicBezTo>
                <a:cubicBezTo>
                  <a:pt x="6101426" y="1488971"/>
                  <a:pt x="6101544" y="1489383"/>
                  <a:pt x="6101544" y="1489854"/>
                </a:cubicBezTo>
                <a:lnTo>
                  <a:pt x="6101544" y="1599606"/>
                </a:lnTo>
                <a:cubicBezTo>
                  <a:pt x="6101544" y="1600077"/>
                  <a:pt x="6101426" y="1600490"/>
                  <a:pt x="6101190" y="1600844"/>
                </a:cubicBezTo>
                <a:cubicBezTo>
                  <a:pt x="6100955" y="1601197"/>
                  <a:pt x="6100543" y="1601476"/>
                  <a:pt x="6099953" y="1601683"/>
                </a:cubicBezTo>
                <a:cubicBezTo>
                  <a:pt x="6099364" y="1601889"/>
                  <a:pt x="6098584" y="1602065"/>
                  <a:pt x="6097612" y="1602213"/>
                </a:cubicBezTo>
                <a:cubicBezTo>
                  <a:pt x="6096640" y="1602360"/>
                  <a:pt x="6095447" y="1602433"/>
                  <a:pt x="6094033" y="1602433"/>
                </a:cubicBezTo>
                <a:cubicBezTo>
                  <a:pt x="6092501" y="1602433"/>
                  <a:pt x="6091264" y="1602360"/>
                  <a:pt x="6090321" y="1602213"/>
                </a:cubicBezTo>
                <a:cubicBezTo>
                  <a:pt x="6089379" y="1602065"/>
                  <a:pt x="6088613" y="1601889"/>
                  <a:pt x="6088024" y="1601683"/>
                </a:cubicBezTo>
                <a:cubicBezTo>
                  <a:pt x="6087435" y="1601476"/>
                  <a:pt x="6087023" y="1601197"/>
                  <a:pt x="6086787" y="1600844"/>
                </a:cubicBezTo>
                <a:cubicBezTo>
                  <a:pt x="6086551" y="1600490"/>
                  <a:pt x="6086433" y="1600077"/>
                  <a:pt x="6086433" y="1599606"/>
                </a:cubicBezTo>
                <a:lnTo>
                  <a:pt x="6086433" y="1548883"/>
                </a:lnTo>
                <a:lnTo>
                  <a:pt x="6034385" y="1548883"/>
                </a:lnTo>
                <a:lnTo>
                  <a:pt x="6034385" y="1599606"/>
                </a:lnTo>
                <a:cubicBezTo>
                  <a:pt x="6034385" y="1600077"/>
                  <a:pt x="6034268" y="1600490"/>
                  <a:pt x="6034032" y="1600844"/>
                </a:cubicBezTo>
                <a:cubicBezTo>
                  <a:pt x="6033796" y="1601197"/>
                  <a:pt x="6033384" y="1601476"/>
                  <a:pt x="6032795" y="1601683"/>
                </a:cubicBezTo>
                <a:cubicBezTo>
                  <a:pt x="6032206" y="1601889"/>
                  <a:pt x="6031425" y="1602065"/>
                  <a:pt x="6030453" y="1602213"/>
                </a:cubicBezTo>
                <a:cubicBezTo>
                  <a:pt x="6029481" y="1602360"/>
                  <a:pt x="6028259" y="1602433"/>
                  <a:pt x="6026786" y="1602433"/>
                </a:cubicBezTo>
                <a:cubicBezTo>
                  <a:pt x="6025372" y="1602433"/>
                  <a:pt x="6024164" y="1602360"/>
                  <a:pt x="6023163" y="1602213"/>
                </a:cubicBezTo>
                <a:cubicBezTo>
                  <a:pt x="6022161" y="1602065"/>
                  <a:pt x="6021366" y="1601889"/>
                  <a:pt x="6020777" y="1601683"/>
                </a:cubicBezTo>
                <a:cubicBezTo>
                  <a:pt x="6020188" y="1601476"/>
                  <a:pt x="6019776" y="1601197"/>
                  <a:pt x="6019540" y="1600844"/>
                </a:cubicBezTo>
                <a:cubicBezTo>
                  <a:pt x="6019304" y="1600490"/>
                  <a:pt x="6019186" y="1600077"/>
                  <a:pt x="6019186" y="1599606"/>
                </a:cubicBezTo>
                <a:lnTo>
                  <a:pt x="6019186" y="1489854"/>
                </a:lnTo>
                <a:cubicBezTo>
                  <a:pt x="6019186" y="1489383"/>
                  <a:pt x="6019304" y="1488971"/>
                  <a:pt x="6019540" y="1488617"/>
                </a:cubicBezTo>
                <a:cubicBezTo>
                  <a:pt x="6019776" y="1488264"/>
                  <a:pt x="6020188" y="1487984"/>
                  <a:pt x="6020777" y="1487778"/>
                </a:cubicBezTo>
                <a:cubicBezTo>
                  <a:pt x="6021366" y="1487572"/>
                  <a:pt x="6022161" y="1487395"/>
                  <a:pt x="6023163" y="1487248"/>
                </a:cubicBezTo>
                <a:cubicBezTo>
                  <a:pt x="6024164" y="1487101"/>
                  <a:pt x="6025372" y="1487026"/>
                  <a:pt x="6026786" y="1487026"/>
                </a:cubicBezTo>
                <a:close/>
                <a:moveTo>
                  <a:pt x="5776201" y="1487026"/>
                </a:moveTo>
                <a:cubicBezTo>
                  <a:pt x="5777968" y="1487026"/>
                  <a:pt x="5779397" y="1487086"/>
                  <a:pt x="5780487" y="1487204"/>
                </a:cubicBezTo>
                <a:cubicBezTo>
                  <a:pt x="5781577" y="1487321"/>
                  <a:pt x="5782446" y="1487483"/>
                  <a:pt x="5783094" y="1487689"/>
                </a:cubicBezTo>
                <a:cubicBezTo>
                  <a:pt x="5783742" y="1487896"/>
                  <a:pt x="5784228" y="1488190"/>
                  <a:pt x="5784552" y="1488573"/>
                </a:cubicBezTo>
                <a:cubicBezTo>
                  <a:pt x="5784876" y="1488956"/>
                  <a:pt x="5785185" y="1489442"/>
                  <a:pt x="5785479" y="1490031"/>
                </a:cubicBezTo>
                <a:lnTo>
                  <a:pt x="5801297" y="1522904"/>
                </a:lnTo>
                <a:cubicBezTo>
                  <a:pt x="5802766" y="1526026"/>
                  <a:pt x="5804232" y="1529296"/>
                  <a:pt x="5805696" y="1532712"/>
                </a:cubicBezTo>
                <a:cubicBezTo>
                  <a:pt x="5807159" y="1536130"/>
                  <a:pt x="5808654" y="1539576"/>
                  <a:pt x="5810177" y="1543052"/>
                </a:cubicBezTo>
                <a:lnTo>
                  <a:pt x="5810352" y="1543052"/>
                </a:lnTo>
                <a:cubicBezTo>
                  <a:pt x="5811699" y="1539694"/>
                  <a:pt x="5813089" y="1536350"/>
                  <a:pt x="5814525" y="1533022"/>
                </a:cubicBezTo>
                <a:cubicBezTo>
                  <a:pt x="5815960" y="1529693"/>
                  <a:pt x="5817412" y="1526408"/>
                  <a:pt x="5818882" y="1523169"/>
                </a:cubicBezTo>
                <a:lnTo>
                  <a:pt x="5834788" y="1490120"/>
                </a:lnTo>
                <a:cubicBezTo>
                  <a:pt x="5834965" y="1489530"/>
                  <a:pt x="5835215" y="1489030"/>
                  <a:pt x="5835539" y="1488617"/>
                </a:cubicBezTo>
                <a:cubicBezTo>
                  <a:pt x="5835864" y="1488205"/>
                  <a:pt x="5836305" y="1487896"/>
                  <a:pt x="5836865" y="1487689"/>
                </a:cubicBezTo>
                <a:cubicBezTo>
                  <a:pt x="5837425" y="1487483"/>
                  <a:pt x="5838205" y="1487321"/>
                  <a:pt x="5839206" y="1487204"/>
                </a:cubicBezTo>
                <a:cubicBezTo>
                  <a:pt x="5840208" y="1487086"/>
                  <a:pt x="5841475" y="1487026"/>
                  <a:pt x="5843006" y="1487026"/>
                </a:cubicBezTo>
                <a:cubicBezTo>
                  <a:pt x="5845127" y="1487026"/>
                  <a:pt x="5846791" y="1487101"/>
                  <a:pt x="5847999" y="1487248"/>
                </a:cubicBezTo>
                <a:cubicBezTo>
                  <a:pt x="5849207" y="1487395"/>
                  <a:pt x="5850046" y="1487675"/>
                  <a:pt x="5850517" y="1488087"/>
                </a:cubicBezTo>
                <a:cubicBezTo>
                  <a:pt x="5850989" y="1488500"/>
                  <a:pt x="5851151" y="1489089"/>
                  <a:pt x="5851003" y="1489854"/>
                </a:cubicBezTo>
                <a:cubicBezTo>
                  <a:pt x="5850856" y="1490620"/>
                  <a:pt x="5850459" y="1491651"/>
                  <a:pt x="5849810" y="1492948"/>
                </a:cubicBezTo>
                <a:lnTo>
                  <a:pt x="5817468" y="1557455"/>
                </a:lnTo>
                <a:lnTo>
                  <a:pt x="5817468" y="1599606"/>
                </a:lnTo>
                <a:cubicBezTo>
                  <a:pt x="5817468" y="1600077"/>
                  <a:pt x="5817351" y="1600490"/>
                  <a:pt x="5817117" y="1600844"/>
                </a:cubicBezTo>
                <a:cubicBezTo>
                  <a:pt x="5816883" y="1601197"/>
                  <a:pt x="5816473" y="1601476"/>
                  <a:pt x="5815887" y="1601683"/>
                </a:cubicBezTo>
                <a:cubicBezTo>
                  <a:pt x="5815301" y="1601889"/>
                  <a:pt x="5814510" y="1602065"/>
                  <a:pt x="5813515" y="1602213"/>
                </a:cubicBezTo>
                <a:cubicBezTo>
                  <a:pt x="5812519" y="1602360"/>
                  <a:pt x="5811319" y="1602433"/>
                  <a:pt x="5809913" y="1602433"/>
                </a:cubicBezTo>
                <a:cubicBezTo>
                  <a:pt x="5808448" y="1602433"/>
                  <a:pt x="5807233" y="1602360"/>
                  <a:pt x="5806267" y="1602213"/>
                </a:cubicBezTo>
                <a:cubicBezTo>
                  <a:pt x="5805300" y="1602065"/>
                  <a:pt x="5804509" y="1601889"/>
                  <a:pt x="5803895" y="1601683"/>
                </a:cubicBezTo>
                <a:cubicBezTo>
                  <a:pt x="5803280" y="1601476"/>
                  <a:pt x="5802855" y="1601197"/>
                  <a:pt x="5802621" y="1600844"/>
                </a:cubicBezTo>
                <a:cubicBezTo>
                  <a:pt x="5802387" y="1600490"/>
                  <a:pt x="5802269" y="1600077"/>
                  <a:pt x="5802269" y="1599606"/>
                </a:cubicBezTo>
                <a:lnTo>
                  <a:pt x="5802269" y="1557455"/>
                </a:lnTo>
                <a:lnTo>
                  <a:pt x="5769927" y="1492948"/>
                </a:lnTo>
                <a:cubicBezTo>
                  <a:pt x="5769279" y="1491592"/>
                  <a:pt x="5768882" y="1490532"/>
                  <a:pt x="5768734" y="1489766"/>
                </a:cubicBezTo>
                <a:cubicBezTo>
                  <a:pt x="5768587" y="1489000"/>
                  <a:pt x="5768734" y="1488412"/>
                  <a:pt x="5769176" y="1487999"/>
                </a:cubicBezTo>
                <a:cubicBezTo>
                  <a:pt x="5769618" y="1487586"/>
                  <a:pt x="5770413" y="1487321"/>
                  <a:pt x="5771562" y="1487204"/>
                </a:cubicBezTo>
                <a:cubicBezTo>
                  <a:pt x="5772710" y="1487086"/>
                  <a:pt x="5774257" y="1487026"/>
                  <a:pt x="5776201" y="1487026"/>
                </a:cubicBezTo>
                <a:close/>
                <a:moveTo>
                  <a:pt x="5560061" y="1487026"/>
                </a:moveTo>
                <a:cubicBezTo>
                  <a:pt x="5561534" y="1487026"/>
                  <a:pt x="5562756" y="1487101"/>
                  <a:pt x="5563728" y="1487248"/>
                </a:cubicBezTo>
                <a:cubicBezTo>
                  <a:pt x="5564700" y="1487395"/>
                  <a:pt x="5565481" y="1487572"/>
                  <a:pt x="5566070" y="1487778"/>
                </a:cubicBezTo>
                <a:cubicBezTo>
                  <a:pt x="5566659" y="1487984"/>
                  <a:pt x="5567071" y="1488264"/>
                  <a:pt x="5567307" y="1488617"/>
                </a:cubicBezTo>
                <a:cubicBezTo>
                  <a:pt x="5567543" y="1488971"/>
                  <a:pt x="5567660" y="1489383"/>
                  <a:pt x="5567660" y="1489854"/>
                </a:cubicBezTo>
                <a:lnTo>
                  <a:pt x="5567660" y="1535629"/>
                </a:lnTo>
                <a:lnTo>
                  <a:pt x="5619708" y="1535629"/>
                </a:lnTo>
                <a:lnTo>
                  <a:pt x="5619708" y="1489854"/>
                </a:lnTo>
                <a:cubicBezTo>
                  <a:pt x="5619708" y="1489383"/>
                  <a:pt x="5619826" y="1488971"/>
                  <a:pt x="5620062" y="1488617"/>
                </a:cubicBezTo>
                <a:cubicBezTo>
                  <a:pt x="5620298" y="1488264"/>
                  <a:pt x="5620710" y="1487984"/>
                  <a:pt x="5621299" y="1487778"/>
                </a:cubicBezTo>
                <a:cubicBezTo>
                  <a:pt x="5621888" y="1487572"/>
                  <a:pt x="5622654" y="1487395"/>
                  <a:pt x="5623596" y="1487248"/>
                </a:cubicBezTo>
                <a:cubicBezTo>
                  <a:pt x="5624539" y="1487101"/>
                  <a:pt x="5625776" y="1487026"/>
                  <a:pt x="5627308" y="1487026"/>
                </a:cubicBezTo>
                <a:cubicBezTo>
                  <a:pt x="5628722" y="1487026"/>
                  <a:pt x="5629915" y="1487101"/>
                  <a:pt x="5630887" y="1487248"/>
                </a:cubicBezTo>
                <a:cubicBezTo>
                  <a:pt x="5631859" y="1487395"/>
                  <a:pt x="5632639" y="1487572"/>
                  <a:pt x="5633228" y="1487778"/>
                </a:cubicBezTo>
                <a:cubicBezTo>
                  <a:pt x="5633818" y="1487984"/>
                  <a:pt x="5634230" y="1488264"/>
                  <a:pt x="5634465" y="1488617"/>
                </a:cubicBezTo>
                <a:cubicBezTo>
                  <a:pt x="5634701" y="1488971"/>
                  <a:pt x="5634819" y="1489383"/>
                  <a:pt x="5634819" y="1489854"/>
                </a:cubicBezTo>
                <a:lnTo>
                  <a:pt x="5634819" y="1599606"/>
                </a:lnTo>
                <a:cubicBezTo>
                  <a:pt x="5634819" y="1600077"/>
                  <a:pt x="5634701" y="1600490"/>
                  <a:pt x="5634465" y="1600844"/>
                </a:cubicBezTo>
                <a:cubicBezTo>
                  <a:pt x="5634230" y="1601197"/>
                  <a:pt x="5633818" y="1601476"/>
                  <a:pt x="5633228" y="1601683"/>
                </a:cubicBezTo>
                <a:cubicBezTo>
                  <a:pt x="5632639" y="1601889"/>
                  <a:pt x="5631859" y="1602065"/>
                  <a:pt x="5630887" y="1602213"/>
                </a:cubicBezTo>
                <a:cubicBezTo>
                  <a:pt x="5629915" y="1602360"/>
                  <a:pt x="5628722" y="1602433"/>
                  <a:pt x="5627308" y="1602433"/>
                </a:cubicBezTo>
                <a:cubicBezTo>
                  <a:pt x="5625776" y="1602433"/>
                  <a:pt x="5624539" y="1602360"/>
                  <a:pt x="5623596" y="1602213"/>
                </a:cubicBezTo>
                <a:cubicBezTo>
                  <a:pt x="5622654" y="1602065"/>
                  <a:pt x="5621888" y="1601889"/>
                  <a:pt x="5621299" y="1601683"/>
                </a:cubicBezTo>
                <a:cubicBezTo>
                  <a:pt x="5620710" y="1601476"/>
                  <a:pt x="5620298" y="1601197"/>
                  <a:pt x="5620062" y="1600844"/>
                </a:cubicBezTo>
                <a:cubicBezTo>
                  <a:pt x="5619826" y="1600490"/>
                  <a:pt x="5619708" y="1600077"/>
                  <a:pt x="5619708" y="1599606"/>
                </a:cubicBezTo>
                <a:lnTo>
                  <a:pt x="5619708" y="1548883"/>
                </a:lnTo>
                <a:lnTo>
                  <a:pt x="5567660" y="1548883"/>
                </a:lnTo>
                <a:lnTo>
                  <a:pt x="5567660" y="1599606"/>
                </a:lnTo>
                <a:cubicBezTo>
                  <a:pt x="5567660" y="1600077"/>
                  <a:pt x="5567543" y="1600490"/>
                  <a:pt x="5567307" y="1600844"/>
                </a:cubicBezTo>
                <a:cubicBezTo>
                  <a:pt x="5567071" y="1601197"/>
                  <a:pt x="5566659" y="1601476"/>
                  <a:pt x="5566070" y="1601683"/>
                </a:cubicBezTo>
                <a:cubicBezTo>
                  <a:pt x="5565481" y="1601889"/>
                  <a:pt x="5564700" y="1602065"/>
                  <a:pt x="5563728" y="1602213"/>
                </a:cubicBezTo>
                <a:cubicBezTo>
                  <a:pt x="5562756" y="1602360"/>
                  <a:pt x="5561534" y="1602433"/>
                  <a:pt x="5560061" y="1602433"/>
                </a:cubicBezTo>
                <a:cubicBezTo>
                  <a:pt x="5558647" y="1602433"/>
                  <a:pt x="5557439" y="1602360"/>
                  <a:pt x="5556438" y="1602213"/>
                </a:cubicBezTo>
                <a:cubicBezTo>
                  <a:pt x="5555436" y="1602065"/>
                  <a:pt x="5554641" y="1601889"/>
                  <a:pt x="5554052" y="1601683"/>
                </a:cubicBezTo>
                <a:cubicBezTo>
                  <a:pt x="5553463" y="1601476"/>
                  <a:pt x="5553051" y="1601197"/>
                  <a:pt x="5552815" y="1600844"/>
                </a:cubicBezTo>
                <a:cubicBezTo>
                  <a:pt x="5552579" y="1600490"/>
                  <a:pt x="5552461" y="1600077"/>
                  <a:pt x="5552461" y="1599606"/>
                </a:cubicBezTo>
                <a:lnTo>
                  <a:pt x="5552461" y="1489854"/>
                </a:lnTo>
                <a:cubicBezTo>
                  <a:pt x="5552461" y="1489383"/>
                  <a:pt x="5552579" y="1488971"/>
                  <a:pt x="5552815" y="1488617"/>
                </a:cubicBezTo>
                <a:cubicBezTo>
                  <a:pt x="5553051" y="1488264"/>
                  <a:pt x="5553463" y="1487984"/>
                  <a:pt x="5554052" y="1487778"/>
                </a:cubicBezTo>
                <a:cubicBezTo>
                  <a:pt x="5554641" y="1487572"/>
                  <a:pt x="5555436" y="1487395"/>
                  <a:pt x="5556438" y="1487248"/>
                </a:cubicBezTo>
                <a:cubicBezTo>
                  <a:pt x="5557439" y="1487101"/>
                  <a:pt x="5558647" y="1487026"/>
                  <a:pt x="5560061" y="1487026"/>
                </a:cubicBezTo>
                <a:close/>
                <a:moveTo>
                  <a:pt x="5309476" y="1487026"/>
                </a:moveTo>
                <a:cubicBezTo>
                  <a:pt x="5311243" y="1487026"/>
                  <a:pt x="5312672" y="1487086"/>
                  <a:pt x="5313762" y="1487204"/>
                </a:cubicBezTo>
                <a:cubicBezTo>
                  <a:pt x="5314852" y="1487321"/>
                  <a:pt x="5315721" y="1487483"/>
                  <a:pt x="5316369" y="1487689"/>
                </a:cubicBezTo>
                <a:cubicBezTo>
                  <a:pt x="5317017" y="1487896"/>
                  <a:pt x="5317503" y="1488190"/>
                  <a:pt x="5317827" y="1488573"/>
                </a:cubicBezTo>
                <a:cubicBezTo>
                  <a:pt x="5318151" y="1488956"/>
                  <a:pt x="5318460" y="1489442"/>
                  <a:pt x="5318754" y="1490031"/>
                </a:cubicBezTo>
                <a:lnTo>
                  <a:pt x="5334572" y="1522904"/>
                </a:lnTo>
                <a:cubicBezTo>
                  <a:pt x="5336041" y="1526026"/>
                  <a:pt x="5337507" y="1529296"/>
                  <a:pt x="5338971" y="1532712"/>
                </a:cubicBezTo>
                <a:cubicBezTo>
                  <a:pt x="5340434" y="1536130"/>
                  <a:pt x="5341929" y="1539576"/>
                  <a:pt x="5343452" y="1543052"/>
                </a:cubicBezTo>
                <a:lnTo>
                  <a:pt x="5343627" y="1543052"/>
                </a:lnTo>
                <a:cubicBezTo>
                  <a:pt x="5344974" y="1539694"/>
                  <a:pt x="5346364" y="1536350"/>
                  <a:pt x="5347800" y="1533022"/>
                </a:cubicBezTo>
                <a:cubicBezTo>
                  <a:pt x="5349235" y="1529693"/>
                  <a:pt x="5350687" y="1526408"/>
                  <a:pt x="5352157" y="1523169"/>
                </a:cubicBezTo>
                <a:lnTo>
                  <a:pt x="5368063" y="1490120"/>
                </a:lnTo>
                <a:cubicBezTo>
                  <a:pt x="5368240" y="1489530"/>
                  <a:pt x="5368490" y="1489030"/>
                  <a:pt x="5368814" y="1488617"/>
                </a:cubicBezTo>
                <a:cubicBezTo>
                  <a:pt x="5369139" y="1488205"/>
                  <a:pt x="5369580" y="1487896"/>
                  <a:pt x="5370140" y="1487689"/>
                </a:cubicBezTo>
                <a:cubicBezTo>
                  <a:pt x="5370700" y="1487483"/>
                  <a:pt x="5371480" y="1487321"/>
                  <a:pt x="5372481" y="1487204"/>
                </a:cubicBezTo>
                <a:cubicBezTo>
                  <a:pt x="5373483" y="1487086"/>
                  <a:pt x="5374750" y="1487026"/>
                  <a:pt x="5376281" y="1487026"/>
                </a:cubicBezTo>
                <a:cubicBezTo>
                  <a:pt x="5378402" y="1487026"/>
                  <a:pt x="5380066" y="1487101"/>
                  <a:pt x="5381274" y="1487248"/>
                </a:cubicBezTo>
                <a:cubicBezTo>
                  <a:pt x="5382482" y="1487395"/>
                  <a:pt x="5383321" y="1487675"/>
                  <a:pt x="5383792" y="1488087"/>
                </a:cubicBezTo>
                <a:cubicBezTo>
                  <a:pt x="5384264" y="1488500"/>
                  <a:pt x="5384426" y="1489089"/>
                  <a:pt x="5384278" y="1489854"/>
                </a:cubicBezTo>
                <a:cubicBezTo>
                  <a:pt x="5384131" y="1490620"/>
                  <a:pt x="5383734" y="1491651"/>
                  <a:pt x="5383085" y="1492948"/>
                </a:cubicBezTo>
                <a:lnTo>
                  <a:pt x="5350743" y="1557455"/>
                </a:lnTo>
                <a:lnTo>
                  <a:pt x="5350743" y="1599606"/>
                </a:lnTo>
                <a:cubicBezTo>
                  <a:pt x="5350743" y="1600077"/>
                  <a:pt x="5350626" y="1600490"/>
                  <a:pt x="5350392" y="1600844"/>
                </a:cubicBezTo>
                <a:cubicBezTo>
                  <a:pt x="5350158" y="1601197"/>
                  <a:pt x="5349748" y="1601476"/>
                  <a:pt x="5349162" y="1601683"/>
                </a:cubicBezTo>
                <a:cubicBezTo>
                  <a:pt x="5348576" y="1601889"/>
                  <a:pt x="5347785" y="1602065"/>
                  <a:pt x="5346790" y="1602213"/>
                </a:cubicBezTo>
                <a:cubicBezTo>
                  <a:pt x="5345794" y="1602360"/>
                  <a:pt x="5344594" y="1602433"/>
                  <a:pt x="5343188" y="1602433"/>
                </a:cubicBezTo>
                <a:cubicBezTo>
                  <a:pt x="5341723" y="1602433"/>
                  <a:pt x="5340508" y="1602360"/>
                  <a:pt x="5339542" y="1602213"/>
                </a:cubicBezTo>
                <a:cubicBezTo>
                  <a:pt x="5338575" y="1602065"/>
                  <a:pt x="5337784" y="1601889"/>
                  <a:pt x="5337170" y="1601683"/>
                </a:cubicBezTo>
                <a:cubicBezTo>
                  <a:pt x="5336555" y="1601476"/>
                  <a:pt x="5336130" y="1601197"/>
                  <a:pt x="5335896" y="1600844"/>
                </a:cubicBezTo>
                <a:cubicBezTo>
                  <a:pt x="5335662" y="1600490"/>
                  <a:pt x="5335544" y="1600077"/>
                  <a:pt x="5335544" y="1599606"/>
                </a:cubicBezTo>
                <a:lnTo>
                  <a:pt x="5335544" y="1557455"/>
                </a:lnTo>
                <a:lnTo>
                  <a:pt x="5303202" y="1492948"/>
                </a:lnTo>
                <a:cubicBezTo>
                  <a:pt x="5302554" y="1491592"/>
                  <a:pt x="5302157" y="1490532"/>
                  <a:pt x="5302009" y="1489766"/>
                </a:cubicBezTo>
                <a:cubicBezTo>
                  <a:pt x="5301862" y="1489000"/>
                  <a:pt x="5302009" y="1488412"/>
                  <a:pt x="5302451" y="1487999"/>
                </a:cubicBezTo>
                <a:cubicBezTo>
                  <a:pt x="5302893" y="1487586"/>
                  <a:pt x="5303688" y="1487321"/>
                  <a:pt x="5304837" y="1487204"/>
                </a:cubicBezTo>
                <a:cubicBezTo>
                  <a:pt x="5305985" y="1487086"/>
                  <a:pt x="5307532" y="1487026"/>
                  <a:pt x="5309476" y="1487026"/>
                </a:cubicBezTo>
                <a:close/>
                <a:moveTo>
                  <a:pt x="5083811" y="1487026"/>
                </a:moveTo>
                <a:cubicBezTo>
                  <a:pt x="5085284" y="1487026"/>
                  <a:pt x="5086506" y="1487101"/>
                  <a:pt x="5087478" y="1487248"/>
                </a:cubicBezTo>
                <a:cubicBezTo>
                  <a:pt x="5088450" y="1487395"/>
                  <a:pt x="5089231" y="1487572"/>
                  <a:pt x="5089820" y="1487778"/>
                </a:cubicBezTo>
                <a:cubicBezTo>
                  <a:pt x="5090409" y="1487984"/>
                  <a:pt x="5090821" y="1488264"/>
                  <a:pt x="5091057" y="1488617"/>
                </a:cubicBezTo>
                <a:cubicBezTo>
                  <a:pt x="5091293" y="1488971"/>
                  <a:pt x="5091410" y="1489383"/>
                  <a:pt x="5091410" y="1489854"/>
                </a:cubicBezTo>
                <a:lnTo>
                  <a:pt x="5091410" y="1535629"/>
                </a:lnTo>
                <a:lnTo>
                  <a:pt x="5143458" y="1535629"/>
                </a:lnTo>
                <a:lnTo>
                  <a:pt x="5143458" y="1489854"/>
                </a:lnTo>
                <a:cubicBezTo>
                  <a:pt x="5143458" y="1489383"/>
                  <a:pt x="5143576" y="1488971"/>
                  <a:pt x="5143812" y="1488617"/>
                </a:cubicBezTo>
                <a:cubicBezTo>
                  <a:pt x="5144048" y="1488264"/>
                  <a:pt x="5144460" y="1487984"/>
                  <a:pt x="5145049" y="1487778"/>
                </a:cubicBezTo>
                <a:cubicBezTo>
                  <a:pt x="5145638" y="1487572"/>
                  <a:pt x="5146404" y="1487395"/>
                  <a:pt x="5147346" y="1487248"/>
                </a:cubicBezTo>
                <a:cubicBezTo>
                  <a:pt x="5148289" y="1487101"/>
                  <a:pt x="5149526" y="1487026"/>
                  <a:pt x="5151058" y="1487026"/>
                </a:cubicBezTo>
                <a:cubicBezTo>
                  <a:pt x="5152472" y="1487026"/>
                  <a:pt x="5153665" y="1487101"/>
                  <a:pt x="5154637" y="1487248"/>
                </a:cubicBezTo>
                <a:cubicBezTo>
                  <a:pt x="5155609" y="1487395"/>
                  <a:pt x="5156389" y="1487572"/>
                  <a:pt x="5156978" y="1487778"/>
                </a:cubicBezTo>
                <a:cubicBezTo>
                  <a:pt x="5157568" y="1487984"/>
                  <a:pt x="5157980" y="1488264"/>
                  <a:pt x="5158215" y="1488617"/>
                </a:cubicBezTo>
                <a:cubicBezTo>
                  <a:pt x="5158451" y="1488971"/>
                  <a:pt x="5158569" y="1489383"/>
                  <a:pt x="5158569" y="1489854"/>
                </a:cubicBezTo>
                <a:lnTo>
                  <a:pt x="5158569" y="1599606"/>
                </a:lnTo>
                <a:cubicBezTo>
                  <a:pt x="5158569" y="1600077"/>
                  <a:pt x="5158451" y="1600490"/>
                  <a:pt x="5158215" y="1600844"/>
                </a:cubicBezTo>
                <a:cubicBezTo>
                  <a:pt x="5157980" y="1601197"/>
                  <a:pt x="5157568" y="1601476"/>
                  <a:pt x="5156978" y="1601683"/>
                </a:cubicBezTo>
                <a:cubicBezTo>
                  <a:pt x="5156389" y="1601889"/>
                  <a:pt x="5155609" y="1602065"/>
                  <a:pt x="5154637" y="1602213"/>
                </a:cubicBezTo>
                <a:cubicBezTo>
                  <a:pt x="5153665" y="1602360"/>
                  <a:pt x="5152472" y="1602433"/>
                  <a:pt x="5151058" y="1602433"/>
                </a:cubicBezTo>
                <a:cubicBezTo>
                  <a:pt x="5149526" y="1602433"/>
                  <a:pt x="5148289" y="1602360"/>
                  <a:pt x="5147346" y="1602213"/>
                </a:cubicBezTo>
                <a:cubicBezTo>
                  <a:pt x="5146404" y="1602065"/>
                  <a:pt x="5145638" y="1601889"/>
                  <a:pt x="5145049" y="1601683"/>
                </a:cubicBezTo>
                <a:cubicBezTo>
                  <a:pt x="5144460" y="1601476"/>
                  <a:pt x="5144048" y="1601197"/>
                  <a:pt x="5143812" y="1600844"/>
                </a:cubicBezTo>
                <a:cubicBezTo>
                  <a:pt x="5143576" y="1600490"/>
                  <a:pt x="5143458" y="1600077"/>
                  <a:pt x="5143458" y="1599606"/>
                </a:cubicBezTo>
                <a:lnTo>
                  <a:pt x="5143458" y="1548883"/>
                </a:lnTo>
                <a:lnTo>
                  <a:pt x="5091410" y="1548883"/>
                </a:lnTo>
                <a:lnTo>
                  <a:pt x="5091410" y="1599606"/>
                </a:lnTo>
                <a:cubicBezTo>
                  <a:pt x="5091410" y="1600077"/>
                  <a:pt x="5091293" y="1600490"/>
                  <a:pt x="5091057" y="1600844"/>
                </a:cubicBezTo>
                <a:cubicBezTo>
                  <a:pt x="5090821" y="1601197"/>
                  <a:pt x="5090409" y="1601476"/>
                  <a:pt x="5089820" y="1601683"/>
                </a:cubicBezTo>
                <a:cubicBezTo>
                  <a:pt x="5089231" y="1601889"/>
                  <a:pt x="5088450" y="1602065"/>
                  <a:pt x="5087478" y="1602213"/>
                </a:cubicBezTo>
                <a:cubicBezTo>
                  <a:pt x="5086506" y="1602360"/>
                  <a:pt x="5085284" y="1602433"/>
                  <a:pt x="5083811" y="1602433"/>
                </a:cubicBezTo>
                <a:cubicBezTo>
                  <a:pt x="5082397" y="1602433"/>
                  <a:pt x="5081189" y="1602360"/>
                  <a:pt x="5080188" y="1602213"/>
                </a:cubicBezTo>
                <a:cubicBezTo>
                  <a:pt x="5079186" y="1602065"/>
                  <a:pt x="5078391" y="1601889"/>
                  <a:pt x="5077802" y="1601683"/>
                </a:cubicBezTo>
                <a:cubicBezTo>
                  <a:pt x="5077213" y="1601476"/>
                  <a:pt x="5076801" y="1601197"/>
                  <a:pt x="5076565" y="1600844"/>
                </a:cubicBezTo>
                <a:cubicBezTo>
                  <a:pt x="5076329" y="1600490"/>
                  <a:pt x="5076211" y="1600077"/>
                  <a:pt x="5076211" y="1599606"/>
                </a:cubicBezTo>
                <a:lnTo>
                  <a:pt x="5076211" y="1489854"/>
                </a:lnTo>
                <a:cubicBezTo>
                  <a:pt x="5076211" y="1489383"/>
                  <a:pt x="5076329" y="1488971"/>
                  <a:pt x="5076565" y="1488617"/>
                </a:cubicBezTo>
                <a:cubicBezTo>
                  <a:pt x="5076801" y="1488264"/>
                  <a:pt x="5077213" y="1487984"/>
                  <a:pt x="5077802" y="1487778"/>
                </a:cubicBezTo>
                <a:cubicBezTo>
                  <a:pt x="5078391" y="1487572"/>
                  <a:pt x="5079186" y="1487395"/>
                  <a:pt x="5080188" y="1487248"/>
                </a:cubicBezTo>
                <a:cubicBezTo>
                  <a:pt x="5081189" y="1487101"/>
                  <a:pt x="5082397" y="1487026"/>
                  <a:pt x="5083811" y="1487026"/>
                </a:cubicBezTo>
                <a:close/>
                <a:moveTo>
                  <a:pt x="4833226" y="1487026"/>
                </a:moveTo>
                <a:cubicBezTo>
                  <a:pt x="4834993" y="1487026"/>
                  <a:pt x="4836422" y="1487086"/>
                  <a:pt x="4837512" y="1487204"/>
                </a:cubicBezTo>
                <a:cubicBezTo>
                  <a:pt x="4838602" y="1487321"/>
                  <a:pt x="4839471" y="1487483"/>
                  <a:pt x="4840119" y="1487689"/>
                </a:cubicBezTo>
                <a:cubicBezTo>
                  <a:pt x="4840767" y="1487896"/>
                  <a:pt x="4841253" y="1488190"/>
                  <a:pt x="4841577" y="1488573"/>
                </a:cubicBezTo>
                <a:cubicBezTo>
                  <a:pt x="4841901" y="1488956"/>
                  <a:pt x="4842210" y="1489442"/>
                  <a:pt x="4842504" y="1490031"/>
                </a:cubicBezTo>
                <a:lnTo>
                  <a:pt x="4858322" y="1522904"/>
                </a:lnTo>
                <a:cubicBezTo>
                  <a:pt x="4859791" y="1526026"/>
                  <a:pt x="4861257" y="1529296"/>
                  <a:pt x="4862721" y="1532712"/>
                </a:cubicBezTo>
                <a:cubicBezTo>
                  <a:pt x="4864184" y="1536130"/>
                  <a:pt x="4865679" y="1539576"/>
                  <a:pt x="4867202" y="1543052"/>
                </a:cubicBezTo>
                <a:lnTo>
                  <a:pt x="4867377" y="1543052"/>
                </a:lnTo>
                <a:cubicBezTo>
                  <a:pt x="4868724" y="1539694"/>
                  <a:pt x="4870114" y="1536350"/>
                  <a:pt x="4871550" y="1533022"/>
                </a:cubicBezTo>
                <a:cubicBezTo>
                  <a:pt x="4872985" y="1529693"/>
                  <a:pt x="4874437" y="1526408"/>
                  <a:pt x="4875907" y="1523169"/>
                </a:cubicBezTo>
                <a:lnTo>
                  <a:pt x="4891813" y="1490120"/>
                </a:lnTo>
                <a:cubicBezTo>
                  <a:pt x="4891990" y="1489530"/>
                  <a:pt x="4892240" y="1489030"/>
                  <a:pt x="4892564" y="1488617"/>
                </a:cubicBezTo>
                <a:cubicBezTo>
                  <a:pt x="4892889" y="1488205"/>
                  <a:pt x="4893330" y="1487896"/>
                  <a:pt x="4893890" y="1487689"/>
                </a:cubicBezTo>
                <a:cubicBezTo>
                  <a:pt x="4894450" y="1487483"/>
                  <a:pt x="4895230" y="1487321"/>
                  <a:pt x="4896231" y="1487204"/>
                </a:cubicBezTo>
                <a:cubicBezTo>
                  <a:pt x="4897233" y="1487086"/>
                  <a:pt x="4898500" y="1487026"/>
                  <a:pt x="4900031" y="1487026"/>
                </a:cubicBezTo>
                <a:cubicBezTo>
                  <a:pt x="4902152" y="1487026"/>
                  <a:pt x="4903816" y="1487101"/>
                  <a:pt x="4905024" y="1487248"/>
                </a:cubicBezTo>
                <a:cubicBezTo>
                  <a:pt x="4906232" y="1487395"/>
                  <a:pt x="4907071" y="1487675"/>
                  <a:pt x="4907542" y="1488087"/>
                </a:cubicBezTo>
                <a:cubicBezTo>
                  <a:pt x="4908014" y="1488500"/>
                  <a:pt x="4908176" y="1489089"/>
                  <a:pt x="4908028" y="1489854"/>
                </a:cubicBezTo>
                <a:cubicBezTo>
                  <a:pt x="4907881" y="1490620"/>
                  <a:pt x="4907484" y="1491651"/>
                  <a:pt x="4906835" y="1492948"/>
                </a:cubicBezTo>
                <a:lnTo>
                  <a:pt x="4874493" y="1557455"/>
                </a:lnTo>
                <a:lnTo>
                  <a:pt x="4874493" y="1599606"/>
                </a:lnTo>
                <a:cubicBezTo>
                  <a:pt x="4874493" y="1600077"/>
                  <a:pt x="4874376" y="1600490"/>
                  <a:pt x="4874142" y="1600844"/>
                </a:cubicBezTo>
                <a:cubicBezTo>
                  <a:pt x="4873908" y="1601197"/>
                  <a:pt x="4873498" y="1601476"/>
                  <a:pt x="4872912" y="1601683"/>
                </a:cubicBezTo>
                <a:cubicBezTo>
                  <a:pt x="4872326" y="1601889"/>
                  <a:pt x="4871535" y="1602065"/>
                  <a:pt x="4870540" y="1602213"/>
                </a:cubicBezTo>
                <a:cubicBezTo>
                  <a:pt x="4869544" y="1602360"/>
                  <a:pt x="4868344" y="1602433"/>
                  <a:pt x="4866938" y="1602433"/>
                </a:cubicBezTo>
                <a:cubicBezTo>
                  <a:pt x="4865473" y="1602433"/>
                  <a:pt x="4864258" y="1602360"/>
                  <a:pt x="4863292" y="1602213"/>
                </a:cubicBezTo>
                <a:cubicBezTo>
                  <a:pt x="4862325" y="1602065"/>
                  <a:pt x="4861534" y="1601889"/>
                  <a:pt x="4860920" y="1601683"/>
                </a:cubicBezTo>
                <a:cubicBezTo>
                  <a:pt x="4860305" y="1601476"/>
                  <a:pt x="4859880" y="1601197"/>
                  <a:pt x="4859646" y="1600844"/>
                </a:cubicBezTo>
                <a:cubicBezTo>
                  <a:pt x="4859412" y="1600490"/>
                  <a:pt x="4859294" y="1600077"/>
                  <a:pt x="4859294" y="1599606"/>
                </a:cubicBezTo>
                <a:lnTo>
                  <a:pt x="4859294" y="1557455"/>
                </a:lnTo>
                <a:lnTo>
                  <a:pt x="4826952" y="1492948"/>
                </a:lnTo>
                <a:cubicBezTo>
                  <a:pt x="4826304" y="1491592"/>
                  <a:pt x="4825907" y="1490532"/>
                  <a:pt x="4825759" y="1489766"/>
                </a:cubicBezTo>
                <a:cubicBezTo>
                  <a:pt x="4825612" y="1489000"/>
                  <a:pt x="4825759" y="1488412"/>
                  <a:pt x="4826201" y="1487999"/>
                </a:cubicBezTo>
                <a:cubicBezTo>
                  <a:pt x="4826643" y="1487586"/>
                  <a:pt x="4827438" y="1487321"/>
                  <a:pt x="4828587" y="1487204"/>
                </a:cubicBezTo>
                <a:cubicBezTo>
                  <a:pt x="4829735" y="1487086"/>
                  <a:pt x="4831282" y="1487026"/>
                  <a:pt x="4833226" y="1487026"/>
                </a:cubicBezTo>
                <a:close/>
                <a:moveTo>
                  <a:pt x="4617086" y="1487026"/>
                </a:moveTo>
                <a:cubicBezTo>
                  <a:pt x="4618559" y="1487026"/>
                  <a:pt x="4619781" y="1487101"/>
                  <a:pt x="4620753" y="1487248"/>
                </a:cubicBezTo>
                <a:cubicBezTo>
                  <a:pt x="4621725" y="1487395"/>
                  <a:pt x="4622506" y="1487572"/>
                  <a:pt x="4623095" y="1487778"/>
                </a:cubicBezTo>
                <a:cubicBezTo>
                  <a:pt x="4623684" y="1487984"/>
                  <a:pt x="4624096" y="1488264"/>
                  <a:pt x="4624332" y="1488617"/>
                </a:cubicBezTo>
                <a:cubicBezTo>
                  <a:pt x="4624568" y="1488971"/>
                  <a:pt x="4624685" y="1489383"/>
                  <a:pt x="4624685" y="1489854"/>
                </a:cubicBezTo>
                <a:lnTo>
                  <a:pt x="4624685" y="1535629"/>
                </a:lnTo>
                <a:lnTo>
                  <a:pt x="4676733" y="1535629"/>
                </a:lnTo>
                <a:lnTo>
                  <a:pt x="4676733" y="1489854"/>
                </a:lnTo>
                <a:cubicBezTo>
                  <a:pt x="4676733" y="1489383"/>
                  <a:pt x="4676851" y="1488971"/>
                  <a:pt x="4677087" y="1488617"/>
                </a:cubicBezTo>
                <a:cubicBezTo>
                  <a:pt x="4677323" y="1488264"/>
                  <a:pt x="4677735" y="1487984"/>
                  <a:pt x="4678324" y="1487778"/>
                </a:cubicBezTo>
                <a:cubicBezTo>
                  <a:pt x="4678913" y="1487572"/>
                  <a:pt x="4679679" y="1487395"/>
                  <a:pt x="4680621" y="1487248"/>
                </a:cubicBezTo>
                <a:cubicBezTo>
                  <a:pt x="4681564" y="1487101"/>
                  <a:pt x="4682801" y="1487026"/>
                  <a:pt x="4684333" y="1487026"/>
                </a:cubicBezTo>
                <a:cubicBezTo>
                  <a:pt x="4685747" y="1487026"/>
                  <a:pt x="4686940" y="1487101"/>
                  <a:pt x="4687912" y="1487248"/>
                </a:cubicBezTo>
                <a:cubicBezTo>
                  <a:pt x="4688884" y="1487395"/>
                  <a:pt x="4689664" y="1487572"/>
                  <a:pt x="4690253" y="1487778"/>
                </a:cubicBezTo>
                <a:cubicBezTo>
                  <a:pt x="4690843" y="1487984"/>
                  <a:pt x="4691255" y="1488264"/>
                  <a:pt x="4691490" y="1488617"/>
                </a:cubicBezTo>
                <a:cubicBezTo>
                  <a:pt x="4691726" y="1488971"/>
                  <a:pt x="4691844" y="1489383"/>
                  <a:pt x="4691844" y="1489854"/>
                </a:cubicBezTo>
                <a:lnTo>
                  <a:pt x="4691844" y="1599606"/>
                </a:lnTo>
                <a:cubicBezTo>
                  <a:pt x="4691844" y="1600077"/>
                  <a:pt x="4691726" y="1600490"/>
                  <a:pt x="4691490" y="1600844"/>
                </a:cubicBezTo>
                <a:cubicBezTo>
                  <a:pt x="4691255" y="1601197"/>
                  <a:pt x="4690843" y="1601476"/>
                  <a:pt x="4690253" y="1601683"/>
                </a:cubicBezTo>
                <a:cubicBezTo>
                  <a:pt x="4689664" y="1601889"/>
                  <a:pt x="4688884" y="1602065"/>
                  <a:pt x="4687912" y="1602213"/>
                </a:cubicBezTo>
                <a:cubicBezTo>
                  <a:pt x="4686940" y="1602360"/>
                  <a:pt x="4685747" y="1602433"/>
                  <a:pt x="4684333" y="1602433"/>
                </a:cubicBezTo>
                <a:cubicBezTo>
                  <a:pt x="4682801" y="1602433"/>
                  <a:pt x="4681564" y="1602360"/>
                  <a:pt x="4680621" y="1602213"/>
                </a:cubicBezTo>
                <a:cubicBezTo>
                  <a:pt x="4679679" y="1602065"/>
                  <a:pt x="4678913" y="1601889"/>
                  <a:pt x="4678324" y="1601683"/>
                </a:cubicBezTo>
                <a:cubicBezTo>
                  <a:pt x="4677735" y="1601476"/>
                  <a:pt x="4677323" y="1601197"/>
                  <a:pt x="4677087" y="1600844"/>
                </a:cubicBezTo>
                <a:cubicBezTo>
                  <a:pt x="4676851" y="1600490"/>
                  <a:pt x="4676733" y="1600077"/>
                  <a:pt x="4676733" y="1599606"/>
                </a:cubicBezTo>
                <a:lnTo>
                  <a:pt x="4676733" y="1548883"/>
                </a:lnTo>
                <a:lnTo>
                  <a:pt x="4624685" y="1548883"/>
                </a:lnTo>
                <a:lnTo>
                  <a:pt x="4624685" y="1599606"/>
                </a:lnTo>
                <a:cubicBezTo>
                  <a:pt x="4624685" y="1600077"/>
                  <a:pt x="4624568" y="1600490"/>
                  <a:pt x="4624332" y="1600844"/>
                </a:cubicBezTo>
                <a:cubicBezTo>
                  <a:pt x="4624096" y="1601197"/>
                  <a:pt x="4623684" y="1601476"/>
                  <a:pt x="4623095" y="1601683"/>
                </a:cubicBezTo>
                <a:cubicBezTo>
                  <a:pt x="4622506" y="1601889"/>
                  <a:pt x="4621725" y="1602065"/>
                  <a:pt x="4620753" y="1602213"/>
                </a:cubicBezTo>
                <a:cubicBezTo>
                  <a:pt x="4619781" y="1602360"/>
                  <a:pt x="4618559" y="1602433"/>
                  <a:pt x="4617086" y="1602433"/>
                </a:cubicBezTo>
                <a:cubicBezTo>
                  <a:pt x="4615672" y="1602433"/>
                  <a:pt x="4614464" y="1602360"/>
                  <a:pt x="4613463" y="1602213"/>
                </a:cubicBezTo>
                <a:cubicBezTo>
                  <a:pt x="4612461" y="1602065"/>
                  <a:pt x="4611666" y="1601889"/>
                  <a:pt x="4611077" y="1601683"/>
                </a:cubicBezTo>
                <a:cubicBezTo>
                  <a:pt x="4610488" y="1601476"/>
                  <a:pt x="4610076" y="1601197"/>
                  <a:pt x="4609840" y="1600844"/>
                </a:cubicBezTo>
                <a:cubicBezTo>
                  <a:pt x="4609604" y="1600490"/>
                  <a:pt x="4609486" y="1600077"/>
                  <a:pt x="4609486" y="1599606"/>
                </a:cubicBezTo>
                <a:lnTo>
                  <a:pt x="4609486" y="1489854"/>
                </a:lnTo>
                <a:cubicBezTo>
                  <a:pt x="4609486" y="1489383"/>
                  <a:pt x="4609604" y="1488971"/>
                  <a:pt x="4609840" y="1488617"/>
                </a:cubicBezTo>
                <a:cubicBezTo>
                  <a:pt x="4610076" y="1488264"/>
                  <a:pt x="4610488" y="1487984"/>
                  <a:pt x="4611077" y="1487778"/>
                </a:cubicBezTo>
                <a:cubicBezTo>
                  <a:pt x="4611666" y="1487572"/>
                  <a:pt x="4612461" y="1487395"/>
                  <a:pt x="4613463" y="1487248"/>
                </a:cubicBezTo>
                <a:cubicBezTo>
                  <a:pt x="4614464" y="1487101"/>
                  <a:pt x="4615672" y="1487026"/>
                  <a:pt x="4617086" y="1487026"/>
                </a:cubicBezTo>
                <a:close/>
                <a:moveTo>
                  <a:pt x="4366501" y="1487026"/>
                </a:moveTo>
                <a:cubicBezTo>
                  <a:pt x="4368269" y="1487026"/>
                  <a:pt x="4369697" y="1487086"/>
                  <a:pt x="4370787" y="1487204"/>
                </a:cubicBezTo>
                <a:cubicBezTo>
                  <a:pt x="4371877" y="1487321"/>
                  <a:pt x="4372746" y="1487483"/>
                  <a:pt x="4373394" y="1487689"/>
                </a:cubicBezTo>
                <a:cubicBezTo>
                  <a:pt x="4374042" y="1487896"/>
                  <a:pt x="4374528" y="1488190"/>
                  <a:pt x="4374852" y="1488573"/>
                </a:cubicBezTo>
                <a:cubicBezTo>
                  <a:pt x="4375176" y="1488956"/>
                  <a:pt x="4375485" y="1489442"/>
                  <a:pt x="4375780" y="1490031"/>
                </a:cubicBezTo>
                <a:lnTo>
                  <a:pt x="4391597" y="1522904"/>
                </a:lnTo>
                <a:cubicBezTo>
                  <a:pt x="4393066" y="1526026"/>
                  <a:pt x="4394531" y="1529296"/>
                  <a:pt x="4395996" y="1532712"/>
                </a:cubicBezTo>
                <a:cubicBezTo>
                  <a:pt x="4397460" y="1536130"/>
                  <a:pt x="4398953" y="1539576"/>
                  <a:pt x="4400477" y="1543052"/>
                </a:cubicBezTo>
                <a:lnTo>
                  <a:pt x="4400652" y="1543052"/>
                </a:lnTo>
                <a:cubicBezTo>
                  <a:pt x="4401999" y="1539694"/>
                  <a:pt x="4403390" y="1536350"/>
                  <a:pt x="4404825" y="1533022"/>
                </a:cubicBezTo>
                <a:cubicBezTo>
                  <a:pt x="4406260" y="1529693"/>
                  <a:pt x="4407712" y="1526408"/>
                  <a:pt x="4409182" y="1523169"/>
                </a:cubicBezTo>
                <a:lnTo>
                  <a:pt x="4425088" y="1490120"/>
                </a:lnTo>
                <a:cubicBezTo>
                  <a:pt x="4425265" y="1489530"/>
                  <a:pt x="4425515" y="1489030"/>
                  <a:pt x="4425839" y="1488617"/>
                </a:cubicBezTo>
                <a:cubicBezTo>
                  <a:pt x="4426163" y="1488205"/>
                  <a:pt x="4426605" y="1487896"/>
                  <a:pt x="4427165" y="1487689"/>
                </a:cubicBezTo>
                <a:cubicBezTo>
                  <a:pt x="4427725" y="1487483"/>
                  <a:pt x="4428505" y="1487321"/>
                  <a:pt x="4429506" y="1487204"/>
                </a:cubicBezTo>
                <a:cubicBezTo>
                  <a:pt x="4430508" y="1487086"/>
                  <a:pt x="4431775" y="1487026"/>
                  <a:pt x="4433306" y="1487026"/>
                </a:cubicBezTo>
                <a:cubicBezTo>
                  <a:pt x="4435427" y="1487026"/>
                  <a:pt x="4437091" y="1487101"/>
                  <a:pt x="4438299" y="1487248"/>
                </a:cubicBezTo>
                <a:cubicBezTo>
                  <a:pt x="4439507" y="1487395"/>
                  <a:pt x="4440346" y="1487675"/>
                  <a:pt x="4440817" y="1488087"/>
                </a:cubicBezTo>
                <a:cubicBezTo>
                  <a:pt x="4441289" y="1488500"/>
                  <a:pt x="4441451" y="1489089"/>
                  <a:pt x="4441303" y="1489854"/>
                </a:cubicBezTo>
                <a:cubicBezTo>
                  <a:pt x="4441156" y="1490620"/>
                  <a:pt x="4440759" y="1491651"/>
                  <a:pt x="4440110" y="1492948"/>
                </a:cubicBezTo>
                <a:lnTo>
                  <a:pt x="4407768" y="1557455"/>
                </a:lnTo>
                <a:lnTo>
                  <a:pt x="4407768" y="1599606"/>
                </a:lnTo>
                <a:cubicBezTo>
                  <a:pt x="4407768" y="1600077"/>
                  <a:pt x="4407651" y="1600490"/>
                  <a:pt x="4407417" y="1600844"/>
                </a:cubicBezTo>
                <a:cubicBezTo>
                  <a:pt x="4407183" y="1601197"/>
                  <a:pt x="4406773" y="1601476"/>
                  <a:pt x="4406187" y="1601683"/>
                </a:cubicBezTo>
                <a:cubicBezTo>
                  <a:pt x="4405601" y="1601889"/>
                  <a:pt x="4404810" y="1602065"/>
                  <a:pt x="4403815" y="1602213"/>
                </a:cubicBezTo>
                <a:cubicBezTo>
                  <a:pt x="4402819" y="1602360"/>
                  <a:pt x="4401619" y="1602433"/>
                  <a:pt x="4400213" y="1602433"/>
                </a:cubicBezTo>
                <a:cubicBezTo>
                  <a:pt x="4398749" y="1602433"/>
                  <a:pt x="4397533" y="1602360"/>
                  <a:pt x="4396567" y="1602213"/>
                </a:cubicBezTo>
                <a:cubicBezTo>
                  <a:pt x="4395600" y="1602065"/>
                  <a:pt x="4394809" y="1601889"/>
                  <a:pt x="4394195" y="1601683"/>
                </a:cubicBezTo>
                <a:cubicBezTo>
                  <a:pt x="4393580" y="1601476"/>
                  <a:pt x="4393155" y="1601197"/>
                  <a:pt x="4392921" y="1600844"/>
                </a:cubicBezTo>
                <a:cubicBezTo>
                  <a:pt x="4392687" y="1600490"/>
                  <a:pt x="4392569" y="1600077"/>
                  <a:pt x="4392569" y="1599606"/>
                </a:cubicBezTo>
                <a:lnTo>
                  <a:pt x="4392569" y="1557455"/>
                </a:lnTo>
                <a:lnTo>
                  <a:pt x="4360227" y="1492948"/>
                </a:lnTo>
                <a:cubicBezTo>
                  <a:pt x="4359579" y="1491592"/>
                  <a:pt x="4359181" y="1490532"/>
                  <a:pt x="4359034" y="1489766"/>
                </a:cubicBezTo>
                <a:cubicBezTo>
                  <a:pt x="4358887" y="1489000"/>
                  <a:pt x="4359034" y="1488412"/>
                  <a:pt x="4359476" y="1487999"/>
                </a:cubicBezTo>
                <a:cubicBezTo>
                  <a:pt x="4359918" y="1487586"/>
                  <a:pt x="4360713" y="1487321"/>
                  <a:pt x="4361862" y="1487204"/>
                </a:cubicBezTo>
                <a:cubicBezTo>
                  <a:pt x="4363011" y="1487086"/>
                  <a:pt x="4364557" y="1487026"/>
                  <a:pt x="4366501" y="1487026"/>
                </a:cubicBezTo>
                <a:close/>
                <a:moveTo>
                  <a:pt x="4140836" y="1487026"/>
                </a:moveTo>
                <a:cubicBezTo>
                  <a:pt x="4142309" y="1487026"/>
                  <a:pt x="4143531" y="1487101"/>
                  <a:pt x="4144503" y="1487248"/>
                </a:cubicBezTo>
                <a:cubicBezTo>
                  <a:pt x="4145475" y="1487395"/>
                  <a:pt x="4146256" y="1487572"/>
                  <a:pt x="4146845" y="1487778"/>
                </a:cubicBezTo>
                <a:cubicBezTo>
                  <a:pt x="4147434" y="1487984"/>
                  <a:pt x="4147846" y="1488264"/>
                  <a:pt x="4148082" y="1488617"/>
                </a:cubicBezTo>
                <a:cubicBezTo>
                  <a:pt x="4148317" y="1488971"/>
                  <a:pt x="4148435" y="1489383"/>
                  <a:pt x="4148435" y="1489854"/>
                </a:cubicBezTo>
                <a:lnTo>
                  <a:pt x="4148435" y="1535629"/>
                </a:lnTo>
                <a:lnTo>
                  <a:pt x="4200483" y="1535629"/>
                </a:lnTo>
                <a:lnTo>
                  <a:pt x="4200483" y="1489854"/>
                </a:lnTo>
                <a:cubicBezTo>
                  <a:pt x="4200483" y="1489383"/>
                  <a:pt x="4200601" y="1488971"/>
                  <a:pt x="4200837" y="1488617"/>
                </a:cubicBezTo>
                <a:cubicBezTo>
                  <a:pt x="4201072" y="1488264"/>
                  <a:pt x="4201485" y="1487984"/>
                  <a:pt x="4202074" y="1487778"/>
                </a:cubicBezTo>
                <a:cubicBezTo>
                  <a:pt x="4202663" y="1487572"/>
                  <a:pt x="4203429" y="1487395"/>
                  <a:pt x="4204372" y="1487248"/>
                </a:cubicBezTo>
                <a:cubicBezTo>
                  <a:pt x="4205314" y="1487101"/>
                  <a:pt x="4206551" y="1487026"/>
                  <a:pt x="4208083" y="1487026"/>
                </a:cubicBezTo>
                <a:cubicBezTo>
                  <a:pt x="4209497" y="1487026"/>
                  <a:pt x="4210690" y="1487101"/>
                  <a:pt x="4211662" y="1487248"/>
                </a:cubicBezTo>
                <a:cubicBezTo>
                  <a:pt x="4212634" y="1487395"/>
                  <a:pt x="4213414" y="1487572"/>
                  <a:pt x="4214004" y="1487778"/>
                </a:cubicBezTo>
                <a:cubicBezTo>
                  <a:pt x="4214592" y="1487984"/>
                  <a:pt x="4215005" y="1488264"/>
                  <a:pt x="4215241" y="1488617"/>
                </a:cubicBezTo>
                <a:cubicBezTo>
                  <a:pt x="4215476" y="1488971"/>
                  <a:pt x="4215594" y="1489383"/>
                  <a:pt x="4215594" y="1489854"/>
                </a:cubicBezTo>
                <a:lnTo>
                  <a:pt x="4215594" y="1599606"/>
                </a:lnTo>
                <a:cubicBezTo>
                  <a:pt x="4215594" y="1600077"/>
                  <a:pt x="4215476" y="1600490"/>
                  <a:pt x="4215241" y="1600844"/>
                </a:cubicBezTo>
                <a:cubicBezTo>
                  <a:pt x="4215005" y="1601197"/>
                  <a:pt x="4214592" y="1601476"/>
                  <a:pt x="4214004" y="1601683"/>
                </a:cubicBezTo>
                <a:cubicBezTo>
                  <a:pt x="4213414" y="1601889"/>
                  <a:pt x="4212634" y="1602065"/>
                  <a:pt x="4211662" y="1602213"/>
                </a:cubicBezTo>
                <a:cubicBezTo>
                  <a:pt x="4210690" y="1602360"/>
                  <a:pt x="4209497" y="1602433"/>
                  <a:pt x="4208083" y="1602433"/>
                </a:cubicBezTo>
                <a:cubicBezTo>
                  <a:pt x="4206551" y="1602433"/>
                  <a:pt x="4205314" y="1602360"/>
                  <a:pt x="4204372" y="1602213"/>
                </a:cubicBezTo>
                <a:cubicBezTo>
                  <a:pt x="4203429" y="1602065"/>
                  <a:pt x="4202663" y="1601889"/>
                  <a:pt x="4202074" y="1601683"/>
                </a:cubicBezTo>
                <a:cubicBezTo>
                  <a:pt x="4201485" y="1601476"/>
                  <a:pt x="4201072" y="1601197"/>
                  <a:pt x="4200837" y="1600844"/>
                </a:cubicBezTo>
                <a:cubicBezTo>
                  <a:pt x="4200601" y="1600490"/>
                  <a:pt x="4200483" y="1600077"/>
                  <a:pt x="4200483" y="1599606"/>
                </a:cubicBezTo>
                <a:lnTo>
                  <a:pt x="4200483" y="1548883"/>
                </a:lnTo>
                <a:lnTo>
                  <a:pt x="4148435" y="1548883"/>
                </a:lnTo>
                <a:lnTo>
                  <a:pt x="4148435" y="1599606"/>
                </a:lnTo>
                <a:cubicBezTo>
                  <a:pt x="4148435" y="1600077"/>
                  <a:pt x="4148317" y="1600490"/>
                  <a:pt x="4148082" y="1600844"/>
                </a:cubicBezTo>
                <a:cubicBezTo>
                  <a:pt x="4147846" y="1601197"/>
                  <a:pt x="4147434" y="1601476"/>
                  <a:pt x="4146845" y="1601683"/>
                </a:cubicBezTo>
                <a:cubicBezTo>
                  <a:pt x="4146256" y="1601889"/>
                  <a:pt x="4145475" y="1602065"/>
                  <a:pt x="4144503" y="1602213"/>
                </a:cubicBezTo>
                <a:cubicBezTo>
                  <a:pt x="4143531" y="1602360"/>
                  <a:pt x="4142309" y="1602433"/>
                  <a:pt x="4140836" y="1602433"/>
                </a:cubicBezTo>
                <a:cubicBezTo>
                  <a:pt x="4139422" y="1602433"/>
                  <a:pt x="4138214" y="1602360"/>
                  <a:pt x="4137213" y="1602213"/>
                </a:cubicBezTo>
                <a:cubicBezTo>
                  <a:pt x="4136211" y="1602065"/>
                  <a:pt x="4135416" y="1601889"/>
                  <a:pt x="4134827" y="1601683"/>
                </a:cubicBezTo>
                <a:cubicBezTo>
                  <a:pt x="4134238" y="1601476"/>
                  <a:pt x="4133825" y="1601197"/>
                  <a:pt x="4133590" y="1600844"/>
                </a:cubicBezTo>
                <a:cubicBezTo>
                  <a:pt x="4133354" y="1600490"/>
                  <a:pt x="4133236" y="1600077"/>
                  <a:pt x="4133236" y="1599606"/>
                </a:cubicBezTo>
                <a:lnTo>
                  <a:pt x="4133236" y="1489854"/>
                </a:lnTo>
                <a:cubicBezTo>
                  <a:pt x="4133236" y="1489383"/>
                  <a:pt x="4133354" y="1488971"/>
                  <a:pt x="4133590" y="1488617"/>
                </a:cubicBezTo>
                <a:cubicBezTo>
                  <a:pt x="4133825" y="1488264"/>
                  <a:pt x="4134238" y="1487984"/>
                  <a:pt x="4134827" y="1487778"/>
                </a:cubicBezTo>
                <a:cubicBezTo>
                  <a:pt x="4135416" y="1487572"/>
                  <a:pt x="4136211" y="1487395"/>
                  <a:pt x="4137213" y="1487248"/>
                </a:cubicBezTo>
                <a:cubicBezTo>
                  <a:pt x="4138214" y="1487101"/>
                  <a:pt x="4139422" y="1487026"/>
                  <a:pt x="4140836" y="1487026"/>
                </a:cubicBezTo>
                <a:close/>
                <a:moveTo>
                  <a:pt x="3890251" y="1487026"/>
                </a:moveTo>
                <a:cubicBezTo>
                  <a:pt x="3892019" y="1487026"/>
                  <a:pt x="3893447" y="1487086"/>
                  <a:pt x="3894537" y="1487204"/>
                </a:cubicBezTo>
                <a:cubicBezTo>
                  <a:pt x="3895627" y="1487321"/>
                  <a:pt x="3896496" y="1487483"/>
                  <a:pt x="3897144" y="1487689"/>
                </a:cubicBezTo>
                <a:cubicBezTo>
                  <a:pt x="3897792" y="1487896"/>
                  <a:pt x="3898278" y="1488190"/>
                  <a:pt x="3898602" y="1488573"/>
                </a:cubicBezTo>
                <a:cubicBezTo>
                  <a:pt x="3898926" y="1488956"/>
                  <a:pt x="3899235" y="1489442"/>
                  <a:pt x="3899530" y="1490031"/>
                </a:cubicBezTo>
                <a:lnTo>
                  <a:pt x="3915347" y="1522904"/>
                </a:lnTo>
                <a:cubicBezTo>
                  <a:pt x="3916816" y="1526026"/>
                  <a:pt x="3918281" y="1529296"/>
                  <a:pt x="3919746" y="1532712"/>
                </a:cubicBezTo>
                <a:cubicBezTo>
                  <a:pt x="3921210" y="1536130"/>
                  <a:pt x="3922703" y="1539576"/>
                  <a:pt x="3924227" y="1543052"/>
                </a:cubicBezTo>
                <a:lnTo>
                  <a:pt x="3924402" y="1543052"/>
                </a:lnTo>
                <a:cubicBezTo>
                  <a:pt x="3925749" y="1539694"/>
                  <a:pt x="3927140" y="1536350"/>
                  <a:pt x="3928575" y="1533022"/>
                </a:cubicBezTo>
                <a:cubicBezTo>
                  <a:pt x="3930010" y="1529693"/>
                  <a:pt x="3931462" y="1526408"/>
                  <a:pt x="3932932" y="1523169"/>
                </a:cubicBezTo>
                <a:lnTo>
                  <a:pt x="3948838" y="1490120"/>
                </a:lnTo>
                <a:cubicBezTo>
                  <a:pt x="3949015" y="1489530"/>
                  <a:pt x="3949265" y="1489030"/>
                  <a:pt x="3949589" y="1488617"/>
                </a:cubicBezTo>
                <a:cubicBezTo>
                  <a:pt x="3949913" y="1488205"/>
                  <a:pt x="3950355" y="1487896"/>
                  <a:pt x="3950915" y="1487689"/>
                </a:cubicBezTo>
                <a:cubicBezTo>
                  <a:pt x="3951475" y="1487483"/>
                  <a:pt x="3952255" y="1487321"/>
                  <a:pt x="3953257" y="1487204"/>
                </a:cubicBezTo>
                <a:cubicBezTo>
                  <a:pt x="3954258" y="1487086"/>
                  <a:pt x="3955525" y="1487026"/>
                  <a:pt x="3957056" y="1487026"/>
                </a:cubicBezTo>
                <a:cubicBezTo>
                  <a:pt x="3959177" y="1487026"/>
                  <a:pt x="3960841" y="1487101"/>
                  <a:pt x="3962049" y="1487248"/>
                </a:cubicBezTo>
                <a:cubicBezTo>
                  <a:pt x="3963257" y="1487395"/>
                  <a:pt x="3964096" y="1487675"/>
                  <a:pt x="3964568" y="1488087"/>
                </a:cubicBezTo>
                <a:cubicBezTo>
                  <a:pt x="3965039" y="1488500"/>
                  <a:pt x="3965201" y="1489089"/>
                  <a:pt x="3965054" y="1489854"/>
                </a:cubicBezTo>
                <a:cubicBezTo>
                  <a:pt x="3964906" y="1490620"/>
                  <a:pt x="3964509" y="1491651"/>
                  <a:pt x="3963861" y="1492948"/>
                </a:cubicBezTo>
                <a:lnTo>
                  <a:pt x="3931518" y="1557455"/>
                </a:lnTo>
                <a:lnTo>
                  <a:pt x="3931518" y="1599606"/>
                </a:lnTo>
                <a:cubicBezTo>
                  <a:pt x="3931518" y="1600077"/>
                  <a:pt x="3931401" y="1600490"/>
                  <a:pt x="3931167" y="1600844"/>
                </a:cubicBezTo>
                <a:cubicBezTo>
                  <a:pt x="3930933" y="1601197"/>
                  <a:pt x="3930523" y="1601476"/>
                  <a:pt x="3929937" y="1601683"/>
                </a:cubicBezTo>
                <a:cubicBezTo>
                  <a:pt x="3929351" y="1601889"/>
                  <a:pt x="3928560" y="1602065"/>
                  <a:pt x="3927565" y="1602213"/>
                </a:cubicBezTo>
                <a:cubicBezTo>
                  <a:pt x="3926569" y="1602360"/>
                  <a:pt x="3925369" y="1602433"/>
                  <a:pt x="3923963" y="1602433"/>
                </a:cubicBezTo>
                <a:cubicBezTo>
                  <a:pt x="3922499" y="1602433"/>
                  <a:pt x="3921283" y="1602360"/>
                  <a:pt x="3920317" y="1602213"/>
                </a:cubicBezTo>
                <a:cubicBezTo>
                  <a:pt x="3919350" y="1602065"/>
                  <a:pt x="3918559" y="1601889"/>
                  <a:pt x="3917945" y="1601683"/>
                </a:cubicBezTo>
                <a:cubicBezTo>
                  <a:pt x="3917330" y="1601476"/>
                  <a:pt x="3916905" y="1601197"/>
                  <a:pt x="3916671" y="1600844"/>
                </a:cubicBezTo>
                <a:cubicBezTo>
                  <a:pt x="3916437" y="1600490"/>
                  <a:pt x="3916319" y="1600077"/>
                  <a:pt x="3916319" y="1599606"/>
                </a:cubicBezTo>
                <a:lnTo>
                  <a:pt x="3916319" y="1557455"/>
                </a:lnTo>
                <a:lnTo>
                  <a:pt x="3883977" y="1492948"/>
                </a:lnTo>
                <a:cubicBezTo>
                  <a:pt x="3883329" y="1491592"/>
                  <a:pt x="3882931" y="1490532"/>
                  <a:pt x="3882784" y="1489766"/>
                </a:cubicBezTo>
                <a:cubicBezTo>
                  <a:pt x="3882637" y="1489000"/>
                  <a:pt x="3882784" y="1488412"/>
                  <a:pt x="3883226" y="1487999"/>
                </a:cubicBezTo>
                <a:cubicBezTo>
                  <a:pt x="3883668" y="1487586"/>
                  <a:pt x="3884463" y="1487321"/>
                  <a:pt x="3885612" y="1487204"/>
                </a:cubicBezTo>
                <a:cubicBezTo>
                  <a:pt x="3886761" y="1487086"/>
                  <a:pt x="3888307" y="1487026"/>
                  <a:pt x="3890251" y="1487026"/>
                </a:cubicBezTo>
                <a:close/>
                <a:moveTo>
                  <a:pt x="3674161" y="1487026"/>
                </a:moveTo>
                <a:cubicBezTo>
                  <a:pt x="3675634" y="1487026"/>
                  <a:pt x="3676856" y="1487101"/>
                  <a:pt x="3677829" y="1487248"/>
                </a:cubicBezTo>
                <a:cubicBezTo>
                  <a:pt x="3678800" y="1487395"/>
                  <a:pt x="3679581" y="1487572"/>
                  <a:pt x="3680170" y="1487778"/>
                </a:cubicBezTo>
                <a:cubicBezTo>
                  <a:pt x="3680759" y="1487984"/>
                  <a:pt x="3681171" y="1488264"/>
                  <a:pt x="3681407" y="1488617"/>
                </a:cubicBezTo>
                <a:cubicBezTo>
                  <a:pt x="3681643" y="1488971"/>
                  <a:pt x="3681761" y="1489383"/>
                  <a:pt x="3681761" y="1489854"/>
                </a:cubicBezTo>
                <a:lnTo>
                  <a:pt x="3681761" y="1535629"/>
                </a:lnTo>
                <a:lnTo>
                  <a:pt x="3733809" y="1535629"/>
                </a:lnTo>
                <a:lnTo>
                  <a:pt x="3733809" y="1489854"/>
                </a:lnTo>
                <a:cubicBezTo>
                  <a:pt x="3733809" y="1489383"/>
                  <a:pt x="3733927" y="1488971"/>
                  <a:pt x="3734162" y="1488617"/>
                </a:cubicBezTo>
                <a:cubicBezTo>
                  <a:pt x="3734397" y="1488264"/>
                  <a:pt x="3734810" y="1487984"/>
                  <a:pt x="3735400" y="1487778"/>
                </a:cubicBezTo>
                <a:cubicBezTo>
                  <a:pt x="3735988" y="1487572"/>
                  <a:pt x="3736755" y="1487395"/>
                  <a:pt x="3737697" y="1487248"/>
                </a:cubicBezTo>
                <a:cubicBezTo>
                  <a:pt x="3738639" y="1487101"/>
                  <a:pt x="3739877" y="1487026"/>
                  <a:pt x="3741409" y="1487026"/>
                </a:cubicBezTo>
                <a:cubicBezTo>
                  <a:pt x="3742822" y="1487026"/>
                  <a:pt x="3744015" y="1487101"/>
                  <a:pt x="3744937" y="1487248"/>
                </a:cubicBezTo>
                <a:cubicBezTo>
                  <a:pt x="3745909" y="1487395"/>
                  <a:pt x="3746689" y="1487572"/>
                  <a:pt x="3747279" y="1487778"/>
                </a:cubicBezTo>
                <a:cubicBezTo>
                  <a:pt x="3747867" y="1487984"/>
                  <a:pt x="3748280" y="1488264"/>
                  <a:pt x="3748516" y="1488617"/>
                </a:cubicBezTo>
                <a:cubicBezTo>
                  <a:pt x="3748751" y="1488971"/>
                  <a:pt x="3748869" y="1489383"/>
                  <a:pt x="3748869" y="1489854"/>
                </a:cubicBezTo>
                <a:lnTo>
                  <a:pt x="3748869" y="1599606"/>
                </a:lnTo>
                <a:cubicBezTo>
                  <a:pt x="3748869" y="1600077"/>
                  <a:pt x="3748751" y="1600490"/>
                  <a:pt x="3748516" y="1600844"/>
                </a:cubicBezTo>
                <a:cubicBezTo>
                  <a:pt x="3748280" y="1601197"/>
                  <a:pt x="3747867" y="1601476"/>
                  <a:pt x="3747279" y="1601683"/>
                </a:cubicBezTo>
                <a:cubicBezTo>
                  <a:pt x="3746689" y="1601889"/>
                  <a:pt x="3745909" y="1602065"/>
                  <a:pt x="3744937" y="1602213"/>
                </a:cubicBezTo>
                <a:cubicBezTo>
                  <a:pt x="3744015" y="1602360"/>
                  <a:pt x="3742822" y="1602433"/>
                  <a:pt x="3741409" y="1602433"/>
                </a:cubicBezTo>
                <a:cubicBezTo>
                  <a:pt x="3739877" y="1602433"/>
                  <a:pt x="3738639" y="1602360"/>
                  <a:pt x="3737697" y="1602213"/>
                </a:cubicBezTo>
                <a:cubicBezTo>
                  <a:pt x="3736755" y="1602065"/>
                  <a:pt x="3735988" y="1601889"/>
                  <a:pt x="3735400" y="1601683"/>
                </a:cubicBezTo>
                <a:cubicBezTo>
                  <a:pt x="3734810" y="1601476"/>
                  <a:pt x="3734397" y="1601197"/>
                  <a:pt x="3734162" y="1600844"/>
                </a:cubicBezTo>
                <a:cubicBezTo>
                  <a:pt x="3733927" y="1600490"/>
                  <a:pt x="3733809" y="1600077"/>
                  <a:pt x="3733809" y="1599606"/>
                </a:cubicBezTo>
                <a:lnTo>
                  <a:pt x="3733809" y="1548883"/>
                </a:lnTo>
                <a:lnTo>
                  <a:pt x="3681761" y="1548883"/>
                </a:lnTo>
                <a:lnTo>
                  <a:pt x="3681761" y="1599606"/>
                </a:lnTo>
                <a:cubicBezTo>
                  <a:pt x="3681761" y="1600077"/>
                  <a:pt x="3681643" y="1600490"/>
                  <a:pt x="3681407" y="1600844"/>
                </a:cubicBezTo>
                <a:cubicBezTo>
                  <a:pt x="3681171" y="1601197"/>
                  <a:pt x="3680759" y="1601476"/>
                  <a:pt x="3680170" y="1601683"/>
                </a:cubicBezTo>
                <a:cubicBezTo>
                  <a:pt x="3679581" y="1601889"/>
                  <a:pt x="3678800" y="1602065"/>
                  <a:pt x="3677829" y="1602213"/>
                </a:cubicBezTo>
                <a:cubicBezTo>
                  <a:pt x="3676856" y="1602360"/>
                  <a:pt x="3675634" y="1602433"/>
                  <a:pt x="3674161" y="1602433"/>
                </a:cubicBezTo>
                <a:cubicBezTo>
                  <a:pt x="3672748" y="1602433"/>
                  <a:pt x="3671540" y="1602360"/>
                  <a:pt x="3670539" y="1602213"/>
                </a:cubicBezTo>
                <a:cubicBezTo>
                  <a:pt x="3669537" y="1602065"/>
                  <a:pt x="3668742" y="1601889"/>
                  <a:pt x="3668153" y="1601683"/>
                </a:cubicBezTo>
                <a:cubicBezTo>
                  <a:pt x="3667563" y="1601476"/>
                  <a:pt x="3667151" y="1601197"/>
                  <a:pt x="3666916" y="1600844"/>
                </a:cubicBezTo>
                <a:cubicBezTo>
                  <a:pt x="3666680" y="1600490"/>
                  <a:pt x="3666562" y="1600077"/>
                  <a:pt x="3666562" y="1599606"/>
                </a:cubicBezTo>
                <a:lnTo>
                  <a:pt x="3666562" y="1489854"/>
                </a:lnTo>
                <a:cubicBezTo>
                  <a:pt x="3666562" y="1489383"/>
                  <a:pt x="3666680" y="1488971"/>
                  <a:pt x="3666916" y="1488617"/>
                </a:cubicBezTo>
                <a:cubicBezTo>
                  <a:pt x="3667151" y="1488264"/>
                  <a:pt x="3667563" y="1487984"/>
                  <a:pt x="3668153" y="1487778"/>
                </a:cubicBezTo>
                <a:cubicBezTo>
                  <a:pt x="3668742" y="1487572"/>
                  <a:pt x="3669537" y="1487395"/>
                  <a:pt x="3670539" y="1487248"/>
                </a:cubicBezTo>
                <a:cubicBezTo>
                  <a:pt x="3671540" y="1487101"/>
                  <a:pt x="3672748" y="1487026"/>
                  <a:pt x="3674161" y="1487026"/>
                </a:cubicBezTo>
                <a:close/>
                <a:moveTo>
                  <a:pt x="3423578" y="1487026"/>
                </a:moveTo>
                <a:cubicBezTo>
                  <a:pt x="3425346" y="1487026"/>
                  <a:pt x="3426774" y="1487086"/>
                  <a:pt x="3427864" y="1487204"/>
                </a:cubicBezTo>
                <a:cubicBezTo>
                  <a:pt x="3428954" y="1487321"/>
                  <a:pt x="3429822" y="1487483"/>
                  <a:pt x="3430470" y="1487689"/>
                </a:cubicBezTo>
                <a:cubicBezTo>
                  <a:pt x="3431118" y="1487896"/>
                  <a:pt x="3431604" y="1488190"/>
                  <a:pt x="3431928" y="1488573"/>
                </a:cubicBezTo>
                <a:cubicBezTo>
                  <a:pt x="3432253" y="1488956"/>
                  <a:pt x="3432561" y="1489442"/>
                  <a:pt x="3432857" y="1490031"/>
                </a:cubicBezTo>
                <a:lnTo>
                  <a:pt x="3448674" y="1522904"/>
                </a:lnTo>
                <a:cubicBezTo>
                  <a:pt x="3450143" y="1526026"/>
                  <a:pt x="3451609" y="1529296"/>
                  <a:pt x="3453072" y="1532712"/>
                </a:cubicBezTo>
                <a:cubicBezTo>
                  <a:pt x="3454537" y="1536130"/>
                  <a:pt x="3456030" y="1539576"/>
                  <a:pt x="3457554" y="1543052"/>
                </a:cubicBezTo>
                <a:lnTo>
                  <a:pt x="3457728" y="1543052"/>
                </a:lnTo>
                <a:cubicBezTo>
                  <a:pt x="3459076" y="1539694"/>
                  <a:pt x="3460466" y="1536350"/>
                  <a:pt x="3461902" y="1533022"/>
                </a:cubicBezTo>
                <a:cubicBezTo>
                  <a:pt x="3463336" y="1529693"/>
                  <a:pt x="3464789" y="1526408"/>
                  <a:pt x="3466259" y="1523169"/>
                </a:cubicBezTo>
                <a:lnTo>
                  <a:pt x="3482165" y="1490120"/>
                </a:lnTo>
                <a:cubicBezTo>
                  <a:pt x="3482342" y="1489530"/>
                  <a:pt x="3482592" y="1489030"/>
                  <a:pt x="3482916" y="1488617"/>
                </a:cubicBezTo>
                <a:cubicBezTo>
                  <a:pt x="3483240" y="1488205"/>
                  <a:pt x="3483682" y="1487896"/>
                  <a:pt x="3484242" y="1487689"/>
                </a:cubicBezTo>
                <a:cubicBezTo>
                  <a:pt x="3484802" y="1487483"/>
                  <a:pt x="3485582" y="1487321"/>
                  <a:pt x="3486584" y="1487204"/>
                </a:cubicBezTo>
                <a:cubicBezTo>
                  <a:pt x="3487585" y="1487086"/>
                  <a:pt x="3488852" y="1487026"/>
                  <a:pt x="3490384" y="1487026"/>
                </a:cubicBezTo>
                <a:cubicBezTo>
                  <a:pt x="3492504" y="1487026"/>
                  <a:pt x="3494169" y="1487101"/>
                  <a:pt x="3495376" y="1487248"/>
                </a:cubicBezTo>
                <a:cubicBezTo>
                  <a:pt x="3496584" y="1487395"/>
                  <a:pt x="3497423" y="1487675"/>
                  <a:pt x="3497895" y="1488087"/>
                </a:cubicBezTo>
                <a:cubicBezTo>
                  <a:pt x="3498366" y="1488500"/>
                  <a:pt x="3498528" y="1489089"/>
                  <a:pt x="3498381" y="1489854"/>
                </a:cubicBezTo>
                <a:cubicBezTo>
                  <a:pt x="3498233" y="1490620"/>
                  <a:pt x="3497836" y="1491651"/>
                  <a:pt x="3497188" y="1492948"/>
                </a:cubicBezTo>
                <a:lnTo>
                  <a:pt x="3464845" y="1557455"/>
                </a:lnTo>
                <a:lnTo>
                  <a:pt x="3464845" y="1599606"/>
                </a:lnTo>
                <a:cubicBezTo>
                  <a:pt x="3464845" y="1600077"/>
                  <a:pt x="3464728" y="1600490"/>
                  <a:pt x="3464493" y="1600844"/>
                </a:cubicBezTo>
                <a:cubicBezTo>
                  <a:pt x="3464259" y="1601197"/>
                  <a:pt x="3463849" y="1601476"/>
                  <a:pt x="3463264" y="1601683"/>
                </a:cubicBezTo>
                <a:cubicBezTo>
                  <a:pt x="3462677" y="1601889"/>
                  <a:pt x="3461887" y="1602065"/>
                  <a:pt x="3460892" y="1602213"/>
                </a:cubicBezTo>
                <a:cubicBezTo>
                  <a:pt x="3459896" y="1602360"/>
                  <a:pt x="3458696" y="1602433"/>
                  <a:pt x="3457290" y="1602433"/>
                </a:cubicBezTo>
                <a:cubicBezTo>
                  <a:pt x="3455826" y="1602433"/>
                  <a:pt x="3454611" y="1602360"/>
                  <a:pt x="3453644" y="1602213"/>
                </a:cubicBezTo>
                <a:cubicBezTo>
                  <a:pt x="3452677" y="1602065"/>
                  <a:pt x="3451887" y="1601889"/>
                  <a:pt x="3451272" y="1601683"/>
                </a:cubicBezTo>
                <a:cubicBezTo>
                  <a:pt x="3450656" y="1601476"/>
                  <a:pt x="3450232" y="1601197"/>
                  <a:pt x="3449997" y="1600844"/>
                </a:cubicBezTo>
                <a:cubicBezTo>
                  <a:pt x="3449764" y="1600490"/>
                  <a:pt x="3449646" y="1600077"/>
                  <a:pt x="3449646" y="1599606"/>
                </a:cubicBezTo>
                <a:lnTo>
                  <a:pt x="3449646" y="1557455"/>
                </a:lnTo>
                <a:lnTo>
                  <a:pt x="3417305" y="1492948"/>
                </a:lnTo>
                <a:cubicBezTo>
                  <a:pt x="3416656" y="1491592"/>
                  <a:pt x="3416258" y="1490532"/>
                  <a:pt x="3416111" y="1489766"/>
                </a:cubicBezTo>
                <a:cubicBezTo>
                  <a:pt x="3415964" y="1489000"/>
                  <a:pt x="3416111" y="1488412"/>
                  <a:pt x="3416553" y="1487999"/>
                </a:cubicBezTo>
                <a:cubicBezTo>
                  <a:pt x="3416995" y="1487586"/>
                  <a:pt x="3417790" y="1487321"/>
                  <a:pt x="3418939" y="1487204"/>
                </a:cubicBezTo>
                <a:cubicBezTo>
                  <a:pt x="3420087" y="1487086"/>
                  <a:pt x="3421634" y="1487026"/>
                  <a:pt x="3423578" y="1487026"/>
                </a:cubicBezTo>
                <a:close/>
                <a:moveTo>
                  <a:pt x="3197910" y="1487026"/>
                </a:moveTo>
                <a:cubicBezTo>
                  <a:pt x="3199382" y="1487026"/>
                  <a:pt x="3200605" y="1487101"/>
                  <a:pt x="3201575" y="1487248"/>
                </a:cubicBezTo>
                <a:cubicBezTo>
                  <a:pt x="3202549" y="1487395"/>
                  <a:pt x="3203329" y="1487572"/>
                  <a:pt x="3203918" y="1487778"/>
                </a:cubicBezTo>
                <a:cubicBezTo>
                  <a:pt x="3204508" y="1487984"/>
                  <a:pt x="3204920" y="1488264"/>
                  <a:pt x="3205156" y="1488617"/>
                </a:cubicBezTo>
                <a:cubicBezTo>
                  <a:pt x="3205391" y="1488971"/>
                  <a:pt x="3205509" y="1489383"/>
                  <a:pt x="3205509" y="1489854"/>
                </a:cubicBezTo>
                <a:lnTo>
                  <a:pt x="3205509" y="1535629"/>
                </a:lnTo>
                <a:lnTo>
                  <a:pt x="3257561" y="1535629"/>
                </a:lnTo>
                <a:lnTo>
                  <a:pt x="3257561" y="1489854"/>
                </a:lnTo>
                <a:cubicBezTo>
                  <a:pt x="3257561" y="1489383"/>
                  <a:pt x="3257679" y="1488971"/>
                  <a:pt x="3257913" y="1488617"/>
                </a:cubicBezTo>
                <a:cubicBezTo>
                  <a:pt x="3258150" y="1488264"/>
                  <a:pt x="3258562" y="1487984"/>
                  <a:pt x="3259152" y="1487778"/>
                </a:cubicBezTo>
                <a:cubicBezTo>
                  <a:pt x="3259741" y="1487572"/>
                  <a:pt x="3260507" y="1487395"/>
                  <a:pt x="3261449" y="1487248"/>
                </a:cubicBezTo>
                <a:cubicBezTo>
                  <a:pt x="3262391" y="1487101"/>
                  <a:pt x="3263628" y="1487026"/>
                  <a:pt x="3265160" y="1487026"/>
                </a:cubicBezTo>
                <a:cubicBezTo>
                  <a:pt x="3266575" y="1487026"/>
                  <a:pt x="3267768" y="1487101"/>
                  <a:pt x="3268739" y="1487248"/>
                </a:cubicBezTo>
                <a:cubicBezTo>
                  <a:pt x="3269712" y="1487395"/>
                  <a:pt x="3270492" y="1487572"/>
                  <a:pt x="3271081" y="1487778"/>
                </a:cubicBezTo>
                <a:cubicBezTo>
                  <a:pt x="3271670" y="1487984"/>
                  <a:pt x="3272083" y="1488264"/>
                  <a:pt x="3272318" y="1488617"/>
                </a:cubicBezTo>
                <a:cubicBezTo>
                  <a:pt x="3272554" y="1488971"/>
                  <a:pt x="3272672" y="1489383"/>
                  <a:pt x="3272672" y="1489854"/>
                </a:cubicBezTo>
                <a:lnTo>
                  <a:pt x="3272672" y="1599606"/>
                </a:lnTo>
                <a:cubicBezTo>
                  <a:pt x="3272672" y="1600077"/>
                  <a:pt x="3272554" y="1600490"/>
                  <a:pt x="3272318" y="1600844"/>
                </a:cubicBezTo>
                <a:cubicBezTo>
                  <a:pt x="3272083" y="1601197"/>
                  <a:pt x="3271670" y="1601476"/>
                  <a:pt x="3271081" y="1601683"/>
                </a:cubicBezTo>
                <a:cubicBezTo>
                  <a:pt x="3270492" y="1601889"/>
                  <a:pt x="3269712" y="1602065"/>
                  <a:pt x="3268739" y="1602213"/>
                </a:cubicBezTo>
                <a:cubicBezTo>
                  <a:pt x="3267768" y="1602360"/>
                  <a:pt x="3266575" y="1602433"/>
                  <a:pt x="3265160" y="1602433"/>
                </a:cubicBezTo>
                <a:cubicBezTo>
                  <a:pt x="3263628" y="1602433"/>
                  <a:pt x="3262391" y="1602360"/>
                  <a:pt x="3261449" y="1602213"/>
                </a:cubicBezTo>
                <a:cubicBezTo>
                  <a:pt x="3260507" y="1602065"/>
                  <a:pt x="3259741" y="1601889"/>
                  <a:pt x="3259152" y="1601683"/>
                </a:cubicBezTo>
                <a:cubicBezTo>
                  <a:pt x="3258562" y="1601476"/>
                  <a:pt x="3258150" y="1601197"/>
                  <a:pt x="3257913" y="1600844"/>
                </a:cubicBezTo>
                <a:cubicBezTo>
                  <a:pt x="3257679" y="1600490"/>
                  <a:pt x="3257561" y="1600077"/>
                  <a:pt x="3257561" y="1599606"/>
                </a:cubicBezTo>
                <a:lnTo>
                  <a:pt x="3257561" y="1548883"/>
                </a:lnTo>
                <a:lnTo>
                  <a:pt x="3205509" y="1548883"/>
                </a:lnTo>
                <a:lnTo>
                  <a:pt x="3205509" y="1599606"/>
                </a:lnTo>
                <a:cubicBezTo>
                  <a:pt x="3205509" y="1600077"/>
                  <a:pt x="3205391" y="1600490"/>
                  <a:pt x="3205156" y="1600844"/>
                </a:cubicBezTo>
                <a:cubicBezTo>
                  <a:pt x="3204920" y="1601197"/>
                  <a:pt x="3204508" y="1601476"/>
                  <a:pt x="3203918" y="1601683"/>
                </a:cubicBezTo>
                <a:cubicBezTo>
                  <a:pt x="3203329" y="1601889"/>
                  <a:pt x="3202549" y="1602065"/>
                  <a:pt x="3201575" y="1602213"/>
                </a:cubicBezTo>
                <a:cubicBezTo>
                  <a:pt x="3200605" y="1602360"/>
                  <a:pt x="3199382" y="1602433"/>
                  <a:pt x="3197910" y="1602433"/>
                </a:cubicBezTo>
                <a:cubicBezTo>
                  <a:pt x="3196496" y="1602433"/>
                  <a:pt x="3195287" y="1602360"/>
                  <a:pt x="3194287" y="1602213"/>
                </a:cubicBezTo>
                <a:cubicBezTo>
                  <a:pt x="3193284" y="1602065"/>
                  <a:pt x="3192489" y="1601889"/>
                  <a:pt x="3191902" y="1601683"/>
                </a:cubicBezTo>
                <a:cubicBezTo>
                  <a:pt x="3191312" y="1601476"/>
                  <a:pt x="3190900" y="1601197"/>
                  <a:pt x="3190665" y="1600844"/>
                </a:cubicBezTo>
                <a:cubicBezTo>
                  <a:pt x="3190428" y="1600490"/>
                  <a:pt x="3190312" y="1600077"/>
                  <a:pt x="3190312" y="1599606"/>
                </a:cubicBezTo>
                <a:lnTo>
                  <a:pt x="3190312" y="1489854"/>
                </a:lnTo>
                <a:cubicBezTo>
                  <a:pt x="3190312" y="1489383"/>
                  <a:pt x="3190428" y="1488971"/>
                  <a:pt x="3190665" y="1488617"/>
                </a:cubicBezTo>
                <a:cubicBezTo>
                  <a:pt x="3190900" y="1488264"/>
                  <a:pt x="3191312" y="1487984"/>
                  <a:pt x="3191902" y="1487778"/>
                </a:cubicBezTo>
                <a:cubicBezTo>
                  <a:pt x="3192489" y="1487572"/>
                  <a:pt x="3193284" y="1487395"/>
                  <a:pt x="3194287" y="1487248"/>
                </a:cubicBezTo>
                <a:cubicBezTo>
                  <a:pt x="3195287" y="1487101"/>
                  <a:pt x="3196496" y="1487026"/>
                  <a:pt x="3197910" y="1487026"/>
                </a:cubicBezTo>
                <a:close/>
                <a:moveTo>
                  <a:pt x="2947320" y="1487026"/>
                </a:moveTo>
                <a:cubicBezTo>
                  <a:pt x="2949088" y="1487026"/>
                  <a:pt x="2950517" y="1487086"/>
                  <a:pt x="2951607" y="1487204"/>
                </a:cubicBezTo>
                <a:cubicBezTo>
                  <a:pt x="2952698" y="1487321"/>
                  <a:pt x="2953565" y="1487483"/>
                  <a:pt x="2954213" y="1487689"/>
                </a:cubicBezTo>
                <a:cubicBezTo>
                  <a:pt x="2954862" y="1487896"/>
                  <a:pt x="2955347" y="1488190"/>
                  <a:pt x="2955671" y="1488573"/>
                </a:cubicBezTo>
                <a:cubicBezTo>
                  <a:pt x="2955995" y="1488956"/>
                  <a:pt x="2956305" y="1489442"/>
                  <a:pt x="2956600" y="1490031"/>
                </a:cubicBezTo>
                <a:lnTo>
                  <a:pt x="2972419" y="1522904"/>
                </a:lnTo>
                <a:cubicBezTo>
                  <a:pt x="2973887" y="1526026"/>
                  <a:pt x="2975354" y="1529296"/>
                  <a:pt x="2976817" y="1532712"/>
                </a:cubicBezTo>
                <a:cubicBezTo>
                  <a:pt x="2978281" y="1536130"/>
                  <a:pt x="2979776" y="1539576"/>
                  <a:pt x="2981300" y="1543052"/>
                </a:cubicBezTo>
                <a:lnTo>
                  <a:pt x="2981472" y="1543052"/>
                </a:lnTo>
                <a:cubicBezTo>
                  <a:pt x="2982822" y="1539694"/>
                  <a:pt x="2984211" y="1536350"/>
                  <a:pt x="2985647" y="1533022"/>
                </a:cubicBezTo>
                <a:cubicBezTo>
                  <a:pt x="2987084" y="1529693"/>
                  <a:pt x="2988535" y="1526408"/>
                  <a:pt x="2990005" y="1523169"/>
                </a:cubicBezTo>
                <a:lnTo>
                  <a:pt x="3005910" y="1490120"/>
                </a:lnTo>
                <a:cubicBezTo>
                  <a:pt x="3006087" y="1489530"/>
                  <a:pt x="3006337" y="1489030"/>
                  <a:pt x="3006662" y="1488617"/>
                </a:cubicBezTo>
                <a:cubicBezTo>
                  <a:pt x="3006985" y="1488205"/>
                  <a:pt x="3007428" y="1487896"/>
                  <a:pt x="3007987" y="1487689"/>
                </a:cubicBezTo>
                <a:cubicBezTo>
                  <a:pt x="3008548" y="1487483"/>
                  <a:pt x="3009328" y="1487321"/>
                  <a:pt x="3010328" y="1487204"/>
                </a:cubicBezTo>
                <a:cubicBezTo>
                  <a:pt x="3011329" y="1487086"/>
                  <a:pt x="3012597" y="1487026"/>
                  <a:pt x="3014129" y="1487026"/>
                </a:cubicBezTo>
                <a:cubicBezTo>
                  <a:pt x="3016250" y="1487026"/>
                  <a:pt x="3017915" y="1487101"/>
                  <a:pt x="3019123" y="1487248"/>
                </a:cubicBezTo>
                <a:cubicBezTo>
                  <a:pt x="3020331" y="1487395"/>
                  <a:pt x="3021171" y="1487675"/>
                  <a:pt x="3021642" y="1488087"/>
                </a:cubicBezTo>
                <a:cubicBezTo>
                  <a:pt x="3022112" y="1488500"/>
                  <a:pt x="3022275" y="1489089"/>
                  <a:pt x="3022127" y="1489854"/>
                </a:cubicBezTo>
                <a:cubicBezTo>
                  <a:pt x="3021980" y="1490620"/>
                  <a:pt x="3021582" y="1491651"/>
                  <a:pt x="3020933" y="1492948"/>
                </a:cubicBezTo>
                <a:lnTo>
                  <a:pt x="2988590" y="1557455"/>
                </a:lnTo>
                <a:lnTo>
                  <a:pt x="2988590" y="1599606"/>
                </a:lnTo>
                <a:cubicBezTo>
                  <a:pt x="2988590" y="1600077"/>
                  <a:pt x="2988473" y="1600490"/>
                  <a:pt x="2988240" y="1600844"/>
                </a:cubicBezTo>
                <a:cubicBezTo>
                  <a:pt x="2988005" y="1601197"/>
                  <a:pt x="2987596" y="1601476"/>
                  <a:pt x="2987007" y="1601683"/>
                </a:cubicBezTo>
                <a:cubicBezTo>
                  <a:pt x="2986422" y="1601889"/>
                  <a:pt x="2985631" y="1602065"/>
                  <a:pt x="2984636" y="1602213"/>
                </a:cubicBezTo>
                <a:cubicBezTo>
                  <a:pt x="2983641" y="1602360"/>
                  <a:pt x="2982440" y="1602433"/>
                  <a:pt x="2981036" y="1602433"/>
                </a:cubicBezTo>
                <a:cubicBezTo>
                  <a:pt x="2979572" y="1602433"/>
                  <a:pt x="2978354" y="1602360"/>
                  <a:pt x="2977390" y="1602213"/>
                </a:cubicBezTo>
                <a:cubicBezTo>
                  <a:pt x="2976422" y="1602065"/>
                  <a:pt x="2975631" y="1601889"/>
                  <a:pt x="2975016" y="1601683"/>
                </a:cubicBezTo>
                <a:cubicBezTo>
                  <a:pt x="2974401" y="1601476"/>
                  <a:pt x="2973976" y="1601197"/>
                  <a:pt x="2973743" y="1600844"/>
                </a:cubicBezTo>
                <a:cubicBezTo>
                  <a:pt x="2973509" y="1600490"/>
                  <a:pt x="2973391" y="1600077"/>
                  <a:pt x="2973391" y="1599606"/>
                </a:cubicBezTo>
                <a:lnTo>
                  <a:pt x="2973391" y="1557455"/>
                </a:lnTo>
                <a:lnTo>
                  <a:pt x="2941047" y="1492948"/>
                </a:lnTo>
                <a:cubicBezTo>
                  <a:pt x="2940398" y="1491592"/>
                  <a:pt x="2940000" y="1490532"/>
                  <a:pt x="2939854" y="1489766"/>
                </a:cubicBezTo>
                <a:cubicBezTo>
                  <a:pt x="2939706" y="1489000"/>
                  <a:pt x="2939854" y="1488412"/>
                  <a:pt x="2940295" y="1487999"/>
                </a:cubicBezTo>
                <a:cubicBezTo>
                  <a:pt x="2940737" y="1487586"/>
                  <a:pt x="2941532" y="1487321"/>
                  <a:pt x="2942682" y="1487204"/>
                </a:cubicBezTo>
                <a:cubicBezTo>
                  <a:pt x="2943830" y="1487086"/>
                  <a:pt x="2945377" y="1487026"/>
                  <a:pt x="2947320" y="1487026"/>
                </a:cubicBezTo>
                <a:close/>
                <a:moveTo>
                  <a:pt x="2731191" y="1487026"/>
                </a:moveTo>
                <a:cubicBezTo>
                  <a:pt x="2732663" y="1487026"/>
                  <a:pt x="2733886" y="1487101"/>
                  <a:pt x="2734858" y="1487248"/>
                </a:cubicBezTo>
                <a:cubicBezTo>
                  <a:pt x="2735828" y="1487395"/>
                  <a:pt x="2736608" y="1487572"/>
                  <a:pt x="2737198" y="1487778"/>
                </a:cubicBezTo>
                <a:cubicBezTo>
                  <a:pt x="2737789" y="1487984"/>
                  <a:pt x="2738199" y="1488264"/>
                  <a:pt x="2738436" y="1488617"/>
                </a:cubicBezTo>
                <a:cubicBezTo>
                  <a:pt x="2738671" y="1488971"/>
                  <a:pt x="2738788" y="1489383"/>
                  <a:pt x="2738788" y="1489854"/>
                </a:cubicBezTo>
                <a:lnTo>
                  <a:pt x="2738788" y="1535629"/>
                </a:lnTo>
                <a:lnTo>
                  <a:pt x="2790831" y="1535629"/>
                </a:lnTo>
                <a:lnTo>
                  <a:pt x="2790831" y="1489854"/>
                </a:lnTo>
                <a:cubicBezTo>
                  <a:pt x="2790831" y="1489383"/>
                  <a:pt x="2790948" y="1488971"/>
                  <a:pt x="2791184" y="1488617"/>
                </a:cubicBezTo>
                <a:cubicBezTo>
                  <a:pt x="2791419" y="1488264"/>
                  <a:pt x="2791832" y="1487984"/>
                  <a:pt x="2792421" y="1487778"/>
                </a:cubicBezTo>
                <a:cubicBezTo>
                  <a:pt x="2793010" y="1487572"/>
                  <a:pt x="2793776" y="1487395"/>
                  <a:pt x="2794719" y="1487248"/>
                </a:cubicBezTo>
                <a:cubicBezTo>
                  <a:pt x="2795661" y="1487101"/>
                  <a:pt x="2796898" y="1487026"/>
                  <a:pt x="2798430" y="1487026"/>
                </a:cubicBezTo>
                <a:cubicBezTo>
                  <a:pt x="2799844" y="1487026"/>
                  <a:pt x="2801037" y="1487101"/>
                  <a:pt x="2802009" y="1487248"/>
                </a:cubicBezTo>
                <a:cubicBezTo>
                  <a:pt x="2802981" y="1487395"/>
                  <a:pt x="2803761" y="1487572"/>
                  <a:pt x="2804351" y="1487778"/>
                </a:cubicBezTo>
                <a:cubicBezTo>
                  <a:pt x="2804939" y="1487984"/>
                  <a:pt x="2805352" y="1488264"/>
                  <a:pt x="2805588" y="1488617"/>
                </a:cubicBezTo>
                <a:cubicBezTo>
                  <a:pt x="2805823" y="1488971"/>
                  <a:pt x="2805942" y="1489383"/>
                  <a:pt x="2805942" y="1489854"/>
                </a:cubicBezTo>
                <a:lnTo>
                  <a:pt x="2805942" y="1599606"/>
                </a:lnTo>
                <a:cubicBezTo>
                  <a:pt x="2805942" y="1600077"/>
                  <a:pt x="2805823" y="1600490"/>
                  <a:pt x="2805588" y="1600844"/>
                </a:cubicBezTo>
                <a:cubicBezTo>
                  <a:pt x="2805352" y="1601197"/>
                  <a:pt x="2804939" y="1601476"/>
                  <a:pt x="2804351" y="1601683"/>
                </a:cubicBezTo>
                <a:cubicBezTo>
                  <a:pt x="2803761" y="1601889"/>
                  <a:pt x="2802981" y="1602065"/>
                  <a:pt x="2802009" y="1602213"/>
                </a:cubicBezTo>
                <a:cubicBezTo>
                  <a:pt x="2801037" y="1602360"/>
                  <a:pt x="2799844" y="1602433"/>
                  <a:pt x="2798430" y="1602433"/>
                </a:cubicBezTo>
                <a:cubicBezTo>
                  <a:pt x="2796898" y="1602433"/>
                  <a:pt x="2795661" y="1602360"/>
                  <a:pt x="2794719" y="1602213"/>
                </a:cubicBezTo>
                <a:cubicBezTo>
                  <a:pt x="2793776" y="1602065"/>
                  <a:pt x="2793010" y="1601889"/>
                  <a:pt x="2792421" y="1601683"/>
                </a:cubicBezTo>
                <a:cubicBezTo>
                  <a:pt x="2791832" y="1601476"/>
                  <a:pt x="2791419" y="1601197"/>
                  <a:pt x="2791184" y="1600844"/>
                </a:cubicBezTo>
                <a:cubicBezTo>
                  <a:pt x="2790948" y="1600490"/>
                  <a:pt x="2790831" y="1600077"/>
                  <a:pt x="2790831" y="1599606"/>
                </a:cubicBezTo>
                <a:lnTo>
                  <a:pt x="2790831" y="1548883"/>
                </a:lnTo>
                <a:lnTo>
                  <a:pt x="2738788" y="1548883"/>
                </a:lnTo>
                <a:lnTo>
                  <a:pt x="2738788" y="1599606"/>
                </a:lnTo>
                <a:cubicBezTo>
                  <a:pt x="2738788" y="1600077"/>
                  <a:pt x="2738671" y="1600490"/>
                  <a:pt x="2738436" y="1600844"/>
                </a:cubicBezTo>
                <a:cubicBezTo>
                  <a:pt x="2738199" y="1601197"/>
                  <a:pt x="2737789" y="1601476"/>
                  <a:pt x="2737198" y="1601683"/>
                </a:cubicBezTo>
                <a:cubicBezTo>
                  <a:pt x="2736608" y="1601889"/>
                  <a:pt x="2735828" y="1602065"/>
                  <a:pt x="2734858" y="1602213"/>
                </a:cubicBezTo>
                <a:cubicBezTo>
                  <a:pt x="2733886" y="1602360"/>
                  <a:pt x="2732663" y="1602433"/>
                  <a:pt x="2731191" y="1602433"/>
                </a:cubicBezTo>
                <a:cubicBezTo>
                  <a:pt x="2729776" y="1602433"/>
                  <a:pt x="2728568" y="1602360"/>
                  <a:pt x="2727568" y="1602213"/>
                </a:cubicBezTo>
                <a:cubicBezTo>
                  <a:pt x="2726566" y="1602065"/>
                  <a:pt x="2725771" y="1601889"/>
                  <a:pt x="2725183" y="1601683"/>
                </a:cubicBezTo>
                <a:cubicBezTo>
                  <a:pt x="2724593" y="1601476"/>
                  <a:pt x="2724181" y="1601197"/>
                  <a:pt x="2723944" y="1600844"/>
                </a:cubicBezTo>
                <a:cubicBezTo>
                  <a:pt x="2723709" y="1600490"/>
                  <a:pt x="2723592" y="1600077"/>
                  <a:pt x="2723592" y="1599606"/>
                </a:cubicBezTo>
                <a:lnTo>
                  <a:pt x="2723592" y="1489854"/>
                </a:lnTo>
                <a:cubicBezTo>
                  <a:pt x="2723592" y="1489383"/>
                  <a:pt x="2723709" y="1488971"/>
                  <a:pt x="2723944" y="1488617"/>
                </a:cubicBezTo>
                <a:cubicBezTo>
                  <a:pt x="2724181" y="1488264"/>
                  <a:pt x="2724593" y="1487984"/>
                  <a:pt x="2725183" y="1487778"/>
                </a:cubicBezTo>
                <a:cubicBezTo>
                  <a:pt x="2725771" y="1487572"/>
                  <a:pt x="2726566" y="1487395"/>
                  <a:pt x="2727568" y="1487248"/>
                </a:cubicBezTo>
                <a:cubicBezTo>
                  <a:pt x="2728568" y="1487101"/>
                  <a:pt x="2729776" y="1487026"/>
                  <a:pt x="2731191" y="1487026"/>
                </a:cubicBezTo>
                <a:close/>
                <a:moveTo>
                  <a:pt x="2480601" y="1487026"/>
                </a:moveTo>
                <a:cubicBezTo>
                  <a:pt x="2482369" y="1487026"/>
                  <a:pt x="2483797" y="1487086"/>
                  <a:pt x="2484887" y="1487204"/>
                </a:cubicBezTo>
                <a:cubicBezTo>
                  <a:pt x="2485977" y="1487321"/>
                  <a:pt x="2486846" y="1487483"/>
                  <a:pt x="2487493" y="1487689"/>
                </a:cubicBezTo>
                <a:cubicBezTo>
                  <a:pt x="2488142" y="1487896"/>
                  <a:pt x="2488627" y="1488190"/>
                  <a:pt x="2488952" y="1488573"/>
                </a:cubicBezTo>
                <a:cubicBezTo>
                  <a:pt x="2489275" y="1488956"/>
                  <a:pt x="2489584" y="1489442"/>
                  <a:pt x="2489880" y="1490031"/>
                </a:cubicBezTo>
                <a:lnTo>
                  <a:pt x="2505698" y="1522904"/>
                </a:lnTo>
                <a:cubicBezTo>
                  <a:pt x="2507166" y="1526026"/>
                  <a:pt x="2508633" y="1529296"/>
                  <a:pt x="2510097" y="1532712"/>
                </a:cubicBezTo>
                <a:cubicBezTo>
                  <a:pt x="2511561" y="1536130"/>
                  <a:pt x="2513055" y="1539576"/>
                  <a:pt x="2514578" y="1543052"/>
                </a:cubicBezTo>
                <a:lnTo>
                  <a:pt x="2514754" y="1543052"/>
                </a:lnTo>
                <a:cubicBezTo>
                  <a:pt x="2516099" y="1539694"/>
                  <a:pt x="2517492" y="1536350"/>
                  <a:pt x="2518926" y="1533022"/>
                </a:cubicBezTo>
                <a:cubicBezTo>
                  <a:pt x="2520361" y="1529693"/>
                  <a:pt x="2521814" y="1526408"/>
                  <a:pt x="2523284" y="1523169"/>
                </a:cubicBezTo>
                <a:lnTo>
                  <a:pt x="2539191" y="1490120"/>
                </a:lnTo>
                <a:cubicBezTo>
                  <a:pt x="2539369" y="1489530"/>
                  <a:pt x="2539619" y="1489030"/>
                  <a:pt x="2539943" y="1488617"/>
                </a:cubicBezTo>
                <a:cubicBezTo>
                  <a:pt x="2540266" y="1488205"/>
                  <a:pt x="2540709" y="1487896"/>
                  <a:pt x="2541268" y="1487689"/>
                </a:cubicBezTo>
                <a:cubicBezTo>
                  <a:pt x="2541827" y="1487483"/>
                  <a:pt x="2542608" y="1487321"/>
                  <a:pt x="2543610" y="1487204"/>
                </a:cubicBezTo>
                <a:cubicBezTo>
                  <a:pt x="2544612" y="1487086"/>
                  <a:pt x="2545878" y="1487026"/>
                  <a:pt x="2547410" y="1487026"/>
                </a:cubicBezTo>
                <a:cubicBezTo>
                  <a:pt x="2549531" y="1487026"/>
                  <a:pt x="2551195" y="1487101"/>
                  <a:pt x="2552402" y="1487248"/>
                </a:cubicBezTo>
                <a:cubicBezTo>
                  <a:pt x="2553611" y="1487395"/>
                  <a:pt x="2554450" y="1487675"/>
                  <a:pt x="2554921" y="1488087"/>
                </a:cubicBezTo>
                <a:cubicBezTo>
                  <a:pt x="2555391" y="1488500"/>
                  <a:pt x="2555554" y="1489089"/>
                  <a:pt x="2555407" y="1489854"/>
                </a:cubicBezTo>
                <a:cubicBezTo>
                  <a:pt x="2555260" y="1490620"/>
                  <a:pt x="2554862" y="1491651"/>
                  <a:pt x="2554214" y="1492948"/>
                </a:cubicBezTo>
                <a:lnTo>
                  <a:pt x="2521870" y="1557455"/>
                </a:lnTo>
                <a:lnTo>
                  <a:pt x="2521870" y="1599606"/>
                </a:lnTo>
                <a:cubicBezTo>
                  <a:pt x="2521870" y="1600077"/>
                  <a:pt x="2521753" y="1600490"/>
                  <a:pt x="2521519" y="1600844"/>
                </a:cubicBezTo>
                <a:cubicBezTo>
                  <a:pt x="2521284" y="1601197"/>
                  <a:pt x="2520875" y="1601476"/>
                  <a:pt x="2520289" y="1601683"/>
                </a:cubicBezTo>
                <a:cubicBezTo>
                  <a:pt x="2519703" y="1601889"/>
                  <a:pt x="2518912" y="1602065"/>
                  <a:pt x="2517917" y="1602213"/>
                </a:cubicBezTo>
                <a:cubicBezTo>
                  <a:pt x="2516921" y="1602360"/>
                  <a:pt x="2515721" y="1602433"/>
                  <a:pt x="2514315" y="1602433"/>
                </a:cubicBezTo>
                <a:cubicBezTo>
                  <a:pt x="2512849" y="1602433"/>
                  <a:pt x="2511634" y="1602360"/>
                  <a:pt x="2510668" y="1602213"/>
                </a:cubicBezTo>
                <a:cubicBezTo>
                  <a:pt x="2509701" y="1602065"/>
                  <a:pt x="2508910" y="1601889"/>
                  <a:pt x="2508295" y="1601683"/>
                </a:cubicBezTo>
                <a:cubicBezTo>
                  <a:pt x="2507680" y="1601476"/>
                  <a:pt x="2507256" y="1601197"/>
                  <a:pt x="2507023" y="1600844"/>
                </a:cubicBezTo>
                <a:cubicBezTo>
                  <a:pt x="2506787" y="1600490"/>
                  <a:pt x="2506671" y="1600077"/>
                  <a:pt x="2506671" y="1599606"/>
                </a:cubicBezTo>
                <a:lnTo>
                  <a:pt x="2506671" y="1557455"/>
                </a:lnTo>
                <a:lnTo>
                  <a:pt x="2474329" y="1492948"/>
                </a:lnTo>
                <a:cubicBezTo>
                  <a:pt x="2473680" y="1491592"/>
                  <a:pt x="2473281" y="1490532"/>
                  <a:pt x="2473135" y="1489766"/>
                </a:cubicBezTo>
                <a:cubicBezTo>
                  <a:pt x="2472986" y="1489000"/>
                  <a:pt x="2473135" y="1488412"/>
                  <a:pt x="2473577" y="1487999"/>
                </a:cubicBezTo>
                <a:cubicBezTo>
                  <a:pt x="2474018" y="1487586"/>
                  <a:pt x="2474813" y="1487321"/>
                  <a:pt x="2475962" y="1487204"/>
                </a:cubicBezTo>
                <a:cubicBezTo>
                  <a:pt x="2477111" y="1487086"/>
                  <a:pt x="2478657" y="1487026"/>
                  <a:pt x="2480601" y="1487026"/>
                </a:cubicBezTo>
                <a:close/>
                <a:moveTo>
                  <a:pt x="2254939" y="1487026"/>
                </a:moveTo>
                <a:cubicBezTo>
                  <a:pt x="2256412" y="1487026"/>
                  <a:pt x="2257634" y="1487101"/>
                  <a:pt x="2258607" y="1487248"/>
                </a:cubicBezTo>
                <a:cubicBezTo>
                  <a:pt x="2259579" y="1487395"/>
                  <a:pt x="2260359" y="1487572"/>
                  <a:pt x="2260948" y="1487778"/>
                </a:cubicBezTo>
                <a:cubicBezTo>
                  <a:pt x="2261536" y="1487984"/>
                  <a:pt x="2261950" y="1488264"/>
                  <a:pt x="2262185" y="1488617"/>
                </a:cubicBezTo>
                <a:cubicBezTo>
                  <a:pt x="2262421" y="1488971"/>
                  <a:pt x="2262539" y="1489383"/>
                  <a:pt x="2262539" y="1489854"/>
                </a:cubicBezTo>
                <a:lnTo>
                  <a:pt x="2262539" y="1535629"/>
                </a:lnTo>
                <a:lnTo>
                  <a:pt x="2314587" y="1535629"/>
                </a:lnTo>
                <a:lnTo>
                  <a:pt x="2314587" y="1489854"/>
                </a:lnTo>
                <a:cubicBezTo>
                  <a:pt x="2314587" y="1489383"/>
                  <a:pt x="2314705" y="1488971"/>
                  <a:pt x="2314941" y="1488617"/>
                </a:cubicBezTo>
                <a:cubicBezTo>
                  <a:pt x="2315175" y="1488264"/>
                  <a:pt x="2315588" y="1487984"/>
                  <a:pt x="2316177" y="1487778"/>
                </a:cubicBezTo>
                <a:cubicBezTo>
                  <a:pt x="2316766" y="1487572"/>
                  <a:pt x="2317532" y="1487395"/>
                  <a:pt x="2318474" y="1487248"/>
                </a:cubicBezTo>
                <a:cubicBezTo>
                  <a:pt x="2319418" y="1487101"/>
                  <a:pt x="2320654" y="1487026"/>
                  <a:pt x="2322186" y="1487026"/>
                </a:cubicBezTo>
                <a:cubicBezTo>
                  <a:pt x="2323600" y="1487026"/>
                  <a:pt x="2324794" y="1487101"/>
                  <a:pt x="2325765" y="1487248"/>
                </a:cubicBezTo>
                <a:cubicBezTo>
                  <a:pt x="2326737" y="1487395"/>
                  <a:pt x="2327518" y="1487572"/>
                  <a:pt x="2328106" y="1487778"/>
                </a:cubicBezTo>
                <a:cubicBezTo>
                  <a:pt x="2328696" y="1487984"/>
                  <a:pt x="2329108" y="1488264"/>
                  <a:pt x="2329344" y="1488617"/>
                </a:cubicBezTo>
                <a:cubicBezTo>
                  <a:pt x="2329580" y="1488971"/>
                  <a:pt x="2329697" y="1489383"/>
                  <a:pt x="2329697" y="1489854"/>
                </a:cubicBezTo>
                <a:lnTo>
                  <a:pt x="2329697" y="1599606"/>
                </a:lnTo>
                <a:cubicBezTo>
                  <a:pt x="2329697" y="1600077"/>
                  <a:pt x="2329580" y="1600490"/>
                  <a:pt x="2329344" y="1600844"/>
                </a:cubicBezTo>
                <a:cubicBezTo>
                  <a:pt x="2329108" y="1601197"/>
                  <a:pt x="2328696" y="1601476"/>
                  <a:pt x="2328106" y="1601683"/>
                </a:cubicBezTo>
                <a:cubicBezTo>
                  <a:pt x="2327518" y="1601889"/>
                  <a:pt x="2326737" y="1602065"/>
                  <a:pt x="2325765" y="1602213"/>
                </a:cubicBezTo>
                <a:cubicBezTo>
                  <a:pt x="2324794" y="1602360"/>
                  <a:pt x="2323600" y="1602433"/>
                  <a:pt x="2322186" y="1602433"/>
                </a:cubicBezTo>
                <a:cubicBezTo>
                  <a:pt x="2320654" y="1602433"/>
                  <a:pt x="2319418" y="1602360"/>
                  <a:pt x="2318474" y="1602213"/>
                </a:cubicBezTo>
                <a:cubicBezTo>
                  <a:pt x="2317532" y="1602065"/>
                  <a:pt x="2316766" y="1601889"/>
                  <a:pt x="2316177" y="1601683"/>
                </a:cubicBezTo>
                <a:cubicBezTo>
                  <a:pt x="2315588" y="1601476"/>
                  <a:pt x="2315175" y="1601197"/>
                  <a:pt x="2314941" y="1600844"/>
                </a:cubicBezTo>
                <a:cubicBezTo>
                  <a:pt x="2314705" y="1600490"/>
                  <a:pt x="2314587" y="1600077"/>
                  <a:pt x="2314587" y="1599606"/>
                </a:cubicBezTo>
                <a:lnTo>
                  <a:pt x="2314587" y="1548883"/>
                </a:lnTo>
                <a:lnTo>
                  <a:pt x="2262539" y="1548883"/>
                </a:lnTo>
                <a:lnTo>
                  <a:pt x="2262539" y="1599606"/>
                </a:lnTo>
                <a:cubicBezTo>
                  <a:pt x="2262539" y="1600077"/>
                  <a:pt x="2262421" y="1600490"/>
                  <a:pt x="2262185" y="1600844"/>
                </a:cubicBezTo>
                <a:cubicBezTo>
                  <a:pt x="2261950" y="1601197"/>
                  <a:pt x="2261536" y="1601476"/>
                  <a:pt x="2260948" y="1601683"/>
                </a:cubicBezTo>
                <a:cubicBezTo>
                  <a:pt x="2260359" y="1601889"/>
                  <a:pt x="2259579" y="1602065"/>
                  <a:pt x="2258607" y="1602213"/>
                </a:cubicBezTo>
                <a:cubicBezTo>
                  <a:pt x="2257634" y="1602360"/>
                  <a:pt x="2256412" y="1602433"/>
                  <a:pt x="2254939" y="1602433"/>
                </a:cubicBezTo>
                <a:cubicBezTo>
                  <a:pt x="2253526" y="1602433"/>
                  <a:pt x="2252318" y="1602360"/>
                  <a:pt x="2251317" y="1602213"/>
                </a:cubicBezTo>
                <a:cubicBezTo>
                  <a:pt x="2250315" y="1602065"/>
                  <a:pt x="2249520" y="1601889"/>
                  <a:pt x="2248931" y="1601683"/>
                </a:cubicBezTo>
                <a:cubicBezTo>
                  <a:pt x="2248341" y="1601476"/>
                  <a:pt x="2247929" y="1601197"/>
                  <a:pt x="2247693" y="1600844"/>
                </a:cubicBezTo>
                <a:cubicBezTo>
                  <a:pt x="2247458" y="1600490"/>
                  <a:pt x="2247340" y="1600077"/>
                  <a:pt x="2247340" y="1599606"/>
                </a:cubicBezTo>
                <a:lnTo>
                  <a:pt x="2247340" y="1489854"/>
                </a:lnTo>
                <a:cubicBezTo>
                  <a:pt x="2247340" y="1489383"/>
                  <a:pt x="2247458" y="1488971"/>
                  <a:pt x="2247693" y="1488617"/>
                </a:cubicBezTo>
                <a:cubicBezTo>
                  <a:pt x="2247929" y="1488264"/>
                  <a:pt x="2248341" y="1487984"/>
                  <a:pt x="2248931" y="1487778"/>
                </a:cubicBezTo>
                <a:cubicBezTo>
                  <a:pt x="2249520" y="1487572"/>
                  <a:pt x="2250315" y="1487395"/>
                  <a:pt x="2251317" y="1487248"/>
                </a:cubicBezTo>
                <a:cubicBezTo>
                  <a:pt x="2252318" y="1487101"/>
                  <a:pt x="2253526" y="1487026"/>
                  <a:pt x="2254939" y="1487026"/>
                </a:cubicBezTo>
                <a:close/>
                <a:moveTo>
                  <a:pt x="2004353" y="1487026"/>
                </a:moveTo>
                <a:cubicBezTo>
                  <a:pt x="2006120" y="1487026"/>
                  <a:pt x="2007549" y="1487086"/>
                  <a:pt x="2008639" y="1487204"/>
                </a:cubicBezTo>
                <a:cubicBezTo>
                  <a:pt x="2009727" y="1487321"/>
                  <a:pt x="2010597" y="1487483"/>
                  <a:pt x="2011245" y="1487689"/>
                </a:cubicBezTo>
                <a:cubicBezTo>
                  <a:pt x="2011893" y="1487896"/>
                  <a:pt x="2012379" y="1488190"/>
                  <a:pt x="2012703" y="1488573"/>
                </a:cubicBezTo>
                <a:cubicBezTo>
                  <a:pt x="2013027" y="1488956"/>
                  <a:pt x="2013336" y="1489442"/>
                  <a:pt x="2013631" y="1490031"/>
                </a:cubicBezTo>
                <a:lnTo>
                  <a:pt x="2029447" y="1522904"/>
                </a:lnTo>
                <a:cubicBezTo>
                  <a:pt x="2030916" y="1526026"/>
                  <a:pt x="2032381" y="1529296"/>
                  <a:pt x="2033846" y="1532712"/>
                </a:cubicBezTo>
                <a:cubicBezTo>
                  <a:pt x="2035311" y="1536130"/>
                  <a:pt x="2036803" y="1539576"/>
                  <a:pt x="2038327" y="1543052"/>
                </a:cubicBezTo>
                <a:lnTo>
                  <a:pt x="2038502" y="1543052"/>
                </a:lnTo>
                <a:cubicBezTo>
                  <a:pt x="2039849" y="1539694"/>
                  <a:pt x="2041241" y="1536350"/>
                  <a:pt x="2042675" y="1533022"/>
                </a:cubicBezTo>
                <a:cubicBezTo>
                  <a:pt x="2044111" y="1529693"/>
                  <a:pt x="2045563" y="1526408"/>
                  <a:pt x="2047033" y="1523169"/>
                </a:cubicBezTo>
                <a:lnTo>
                  <a:pt x="2062939" y="1490120"/>
                </a:lnTo>
                <a:cubicBezTo>
                  <a:pt x="2063115" y="1489530"/>
                  <a:pt x="2063365" y="1489030"/>
                  <a:pt x="2063690" y="1488617"/>
                </a:cubicBezTo>
                <a:cubicBezTo>
                  <a:pt x="2064014" y="1488205"/>
                  <a:pt x="2064456" y="1487896"/>
                  <a:pt x="2065015" y="1487689"/>
                </a:cubicBezTo>
                <a:cubicBezTo>
                  <a:pt x="2065574" y="1487483"/>
                  <a:pt x="2066356" y="1487321"/>
                  <a:pt x="2067357" y="1487204"/>
                </a:cubicBezTo>
                <a:cubicBezTo>
                  <a:pt x="2068359" y="1487086"/>
                  <a:pt x="2069625" y="1487026"/>
                  <a:pt x="2071157" y="1487026"/>
                </a:cubicBezTo>
                <a:cubicBezTo>
                  <a:pt x="2073278" y="1487026"/>
                  <a:pt x="2074941" y="1487101"/>
                  <a:pt x="2076149" y="1487248"/>
                </a:cubicBezTo>
                <a:cubicBezTo>
                  <a:pt x="2077358" y="1487395"/>
                  <a:pt x="2078197" y="1487675"/>
                  <a:pt x="2078667" y="1488087"/>
                </a:cubicBezTo>
                <a:cubicBezTo>
                  <a:pt x="2079139" y="1488500"/>
                  <a:pt x="2079301" y="1489089"/>
                  <a:pt x="2079154" y="1489854"/>
                </a:cubicBezTo>
                <a:cubicBezTo>
                  <a:pt x="2079007" y="1490620"/>
                  <a:pt x="2078609" y="1491651"/>
                  <a:pt x="2077961" y="1492948"/>
                </a:cubicBezTo>
                <a:lnTo>
                  <a:pt x="2045619" y="1557455"/>
                </a:lnTo>
                <a:lnTo>
                  <a:pt x="2045619" y="1599606"/>
                </a:lnTo>
                <a:cubicBezTo>
                  <a:pt x="2045619" y="1600077"/>
                  <a:pt x="2045502" y="1600490"/>
                  <a:pt x="2045268" y="1600844"/>
                </a:cubicBezTo>
                <a:cubicBezTo>
                  <a:pt x="2045034" y="1601197"/>
                  <a:pt x="2044622" y="1601476"/>
                  <a:pt x="2044037" y="1601683"/>
                </a:cubicBezTo>
                <a:cubicBezTo>
                  <a:pt x="2043451" y="1601889"/>
                  <a:pt x="2042661" y="1602065"/>
                  <a:pt x="2041665" y="1602213"/>
                </a:cubicBezTo>
                <a:cubicBezTo>
                  <a:pt x="2040669" y="1602360"/>
                  <a:pt x="2039469" y="1602433"/>
                  <a:pt x="2038064" y="1602433"/>
                </a:cubicBezTo>
                <a:cubicBezTo>
                  <a:pt x="2036599" y="1602433"/>
                  <a:pt x="2035383" y="1602360"/>
                  <a:pt x="2034417" y="1602213"/>
                </a:cubicBezTo>
                <a:cubicBezTo>
                  <a:pt x="2033451" y="1602065"/>
                  <a:pt x="2032660" y="1601889"/>
                  <a:pt x="2032045" y="1601683"/>
                </a:cubicBezTo>
                <a:cubicBezTo>
                  <a:pt x="2031430" y="1601476"/>
                  <a:pt x="2031006" y="1601197"/>
                  <a:pt x="2030772" y="1600844"/>
                </a:cubicBezTo>
                <a:cubicBezTo>
                  <a:pt x="2030537" y="1600490"/>
                  <a:pt x="2030420" y="1600077"/>
                  <a:pt x="2030420" y="1599606"/>
                </a:cubicBezTo>
                <a:lnTo>
                  <a:pt x="2030420" y="1557455"/>
                </a:lnTo>
                <a:lnTo>
                  <a:pt x="1998080" y="1492948"/>
                </a:lnTo>
                <a:cubicBezTo>
                  <a:pt x="1997431" y="1491592"/>
                  <a:pt x="1997033" y="1490532"/>
                  <a:pt x="1996886" y="1489766"/>
                </a:cubicBezTo>
                <a:cubicBezTo>
                  <a:pt x="1996738" y="1489000"/>
                  <a:pt x="1996886" y="1488412"/>
                  <a:pt x="1997328" y="1487999"/>
                </a:cubicBezTo>
                <a:cubicBezTo>
                  <a:pt x="1997769" y="1487586"/>
                  <a:pt x="1998565" y="1487321"/>
                  <a:pt x="1999714" y="1487204"/>
                </a:cubicBezTo>
                <a:cubicBezTo>
                  <a:pt x="2000862" y="1487086"/>
                  <a:pt x="2002409" y="1487026"/>
                  <a:pt x="2004353" y="1487026"/>
                </a:cubicBezTo>
                <a:close/>
                <a:moveTo>
                  <a:pt x="1788217" y="1487026"/>
                </a:moveTo>
                <a:cubicBezTo>
                  <a:pt x="1789689" y="1487026"/>
                  <a:pt x="1790911" y="1487101"/>
                  <a:pt x="1791885" y="1487248"/>
                </a:cubicBezTo>
                <a:cubicBezTo>
                  <a:pt x="1792856" y="1487395"/>
                  <a:pt x="1793636" y="1487572"/>
                  <a:pt x="1794225" y="1487778"/>
                </a:cubicBezTo>
                <a:cubicBezTo>
                  <a:pt x="1794815" y="1487984"/>
                  <a:pt x="1795227" y="1488264"/>
                  <a:pt x="1795462" y="1488617"/>
                </a:cubicBezTo>
                <a:cubicBezTo>
                  <a:pt x="1795698" y="1488971"/>
                  <a:pt x="1795817" y="1489383"/>
                  <a:pt x="1795817" y="1489854"/>
                </a:cubicBezTo>
                <a:lnTo>
                  <a:pt x="1795817" y="1535629"/>
                </a:lnTo>
                <a:lnTo>
                  <a:pt x="1847861" y="1535629"/>
                </a:lnTo>
                <a:lnTo>
                  <a:pt x="1847861" y="1489854"/>
                </a:lnTo>
                <a:cubicBezTo>
                  <a:pt x="1847861" y="1489383"/>
                  <a:pt x="1847980" y="1488971"/>
                  <a:pt x="1848215" y="1488617"/>
                </a:cubicBezTo>
                <a:cubicBezTo>
                  <a:pt x="1848451" y="1488264"/>
                  <a:pt x="1848863" y="1487984"/>
                  <a:pt x="1849453" y="1487778"/>
                </a:cubicBezTo>
                <a:cubicBezTo>
                  <a:pt x="1850042" y="1487572"/>
                  <a:pt x="1850807" y="1487395"/>
                  <a:pt x="1851750" y="1487248"/>
                </a:cubicBezTo>
                <a:cubicBezTo>
                  <a:pt x="1852692" y="1487101"/>
                  <a:pt x="1853930" y="1487026"/>
                  <a:pt x="1855462" y="1487026"/>
                </a:cubicBezTo>
                <a:cubicBezTo>
                  <a:pt x="1856876" y="1487026"/>
                  <a:pt x="1858068" y="1487101"/>
                  <a:pt x="1859040" y="1487248"/>
                </a:cubicBezTo>
                <a:cubicBezTo>
                  <a:pt x="1860012" y="1487395"/>
                  <a:pt x="1860793" y="1487572"/>
                  <a:pt x="1861382" y="1487778"/>
                </a:cubicBezTo>
                <a:cubicBezTo>
                  <a:pt x="1861971" y="1487984"/>
                  <a:pt x="1862384" y="1488264"/>
                  <a:pt x="1862620" y="1488617"/>
                </a:cubicBezTo>
                <a:cubicBezTo>
                  <a:pt x="1862854" y="1488971"/>
                  <a:pt x="1862973" y="1489383"/>
                  <a:pt x="1862973" y="1489854"/>
                </a:cubicBezTo>
                <a:lnTo>
                  <a:pt x="1862973" y="1599606"/>
                </a:lnTo>
                <a:cubicBezTo>
                  <a:pt x="1862973" y="1600077"/>
                  <a:pt x="1862854" y="1600490"/>
                  <a:pt x="1862620" y="1600844"/>
                </a:cubicBezTo>
                <a:cubicBezTo>
                  <a:pt x="1862384" y="1601197"/>
                  <a:pt x="1861971" y="1601476"/>
                  <a:pt x="1861382" y="1601683"/>
                </a:cubicBezTo>
                <a:cubicBezTo>
                  <a:pt x="1860793" y="1601889"/>
                  <a:pt x="1860012" y="1602065"/>
                  <a:pt x="1859040" y="1602213"/>
                </a:cubicBezTo>
                <a:cubicBezTo>
                  <a:pt x="1858068" y="1602360"/>
                  <a:pt x="1856876" y="1602433"/>
                  <a:pt x="1855462" y="1602433"/>
                </a:cubicBezTo>
                <a:cubicBezTo>
                  <a:pt x="1853930" y="1602433"/>
                  <a:pt x="1852692" y="1602360"/>
                  <a:pt x="1851750" y="1602213"/>
                </a:cubicBezTo>
                <a:cubicBezTo>
                  <a:pt x="1850807" y="1602065"/>
                  <a:pt x="1850042" y="1601889"/>
                  <a:pt x="1849453" y="1601683"/>
                </a:cubicBezTo>
                <a:cubicBezTo>
                  <a:pt x="1848863" y="1601476"/>
                  <a:pt x="1848451" y="1601197"/>
                  <a:pt x="1848215" y="1600844"/>
                </a:cubicBezTo>
                <a:cubicBezTo>
                  <a:pt x="1847980" y="1600490"/>
                  <a:pt x="1847861" y="1600077"/>
                  <a:pt x="1847861" y="1599606"/>
                </a:cubicBezTo>
                <a:lnTo>
                  <a:pt x="1847861" y="1548883"/>
                </a:lnTo>
                <a:lnTo>
                  <a:pt x="1795817" y="1548883"/>
                </a:lnTo>
                <a:lnTo>
                  <a:pt x="1795817" y="1599606"/>
                </a:lnTo>
                <a:cubicBezTo>
                  <a:pt x="1795817" y="1600077"/>
                  <a:pt x="1795698" y="1600490"/>
                  <a:pt x="1795462" y="1600844"/>
                </a:cubicBezTo>
                <a:cubicBezTo>
                  <a:pt x="1795227" y="1601197"/>
                  <a:pt x="1794815" y="1601476"/>
                  <a:pt x="1794225" y="1601683"/>
                </a:cubicBezTo>
                <a:cubicBezTo>
                  <a:pt x="1793636" y="1601889"/>
                  <a:pt x="1792856" y="1602065"/>
                  <a:pt x="1791885" y="1602213"/>
                </a:cubicBezTo>
                <a:cubicBezTo>
                  <a:pt x="1790911" y="1602360"/>
                  <a:pt x="1789689" y="1602433"/>
                  <a:pt x="1788217" y="1602433"/>
                </a:cubicBezTo>
                <a:cubicBezTo>
                  <a:pt x="1786803" y="1602433"/>
                  <a:pt x="1785595" y="1602360"/>
                  <a:pt x="1784595" y="1602213"/>
                </a:cubicBezTo>
                <a:cubicBezTo>
                  <a:pt x="1783592" y="1602065"/>
                  <a:pt x="1782797" y="1601889"/>
                  <a:pt x="1782208" y="1601683"/>
                </a:cubicBezTo>
                <a:cubicBezTo>
                  <a:pt x="1781619" y="1601476"/>
                  <a:pt x="1781207" y="1601197"/>
                  <a:pt x="1780971" y="1600844"/>
                </a:cubicBezTo>
                <a:cubicBezTo>
                  <a:pt x="1780736" y="1600490"/>
                  <a:pt x="1780618" y="1600077"/>
                  <a:pt x="1780618" y="1599606"/>
                </a:cubicBezTo>
                <a:lnTo>
                  <a:pt x="1780618" y="1489854"/>
                </a:lnTo>
                <a:cubicBezTo>
                  <a:pt x="1780618" y="1489383"/>
                  <a:pt x="1780736" y="1488971"/>
                  <a:pt x="1780971" y="1488617"/>
                </a:cubicBezTo>
                <a:cubicBezTo>
                  <a:pt x="1781207" y="1488264"/>
                  <a:pt x="1781619" y="1487984"/>
                  <a:pt x="1782208" y="1487778"/>
                </a:cubicBezTo>
                <a:cubicBezTo>
                  <a:pt x="1782797" y="1487572"/>
                  <a:pt x="1783592" y="1487395"/>
                  <a:pt x="1784595" y="1487248"/>
                </a:cubicBezTo>
                <a:cubicBezTo>
                  <a:pt x="1785595" y="1487101"/>
                  <a:pt x="1786803" y="1487026"/>
                  <a:pt x="1788217" y="1487026"/>
                </a:cubicBezTo>
                <a:close/>
                <a:moveTo>
                  <a:pt x="1537622" y="1487026"/>
                </a:moveTo>
                <a:cubicBezTo>
                  <a:pt x="1539390" y="1487026"/>
                  <a:pt x="1540818" y="1487086"/>
                  <a:pt x="1541908" y="1487204"/>
                </a:cubicBezTo>
                <a:cubicBezTo>
                  <a:pt x="1542998" y="1487321"/>
                  <a:pt x="1543867" y="1487483"/>
                  <a:pt x="1544515" y="1487689"/>
                </a:cubicBezTo>
                <a:cubicBezTo>
                  <a:pt x="1545163" y="1487896"/>
                  <a:pt x="1545649" y="1488190"/>
                  <a:pt x="1545973" y="1488573"/>
                </a:cubicBezTo>
                <a:cubicBezTo>
                  <a:pt x="1546297" y="1488956"/>
                  <a:pt x="1546606" y="1489442"/>
                  <a:pt x="1546901" y="1490031"/>
                </a:cubicBezTo>
                <a:lnTo>
                  <a:pt x="1562718" y="1522904"/>
                </a:lnTo>
                <a:cubicBezTo>
                  <a:pt x="1564186" y="1526026"/>
                  <a:pt x="1565652" y="1529296"/>
                  <a:pt x="1567116" y="1532712"/>
                </a:cubicBezTo>
                <a:cubicBezTo>
                  <a:pt x="1568580" y="1536130"/>
                  <a:pt x="1570074" y="1539576"/>
                  <a:pt x="1571597" y="1543052"/>
                </a:cubicBezTo>
                <a:lnTo>
                  <a:pt x="1571772" y="1543052"/>
                </a:lnTo>
                <a:cubicBezTo>
                  <a:pt x="1573118" y="1539694"/>
                  <a:pt x="1574510" y="1536350"/>
                  <a:pt x="1575945" y="1533022"/>
                </a:cubicBezTo>
                <a:cubicBezTo>
                  <a:pt x="1577380" y="1529693"/>
                  <a:pt x="1578832" y="1526408"/>
                  <a:pt x="1580302" y="1523169"/>
                </a:cubicBezTo>
                <a:lnTo>
                  <a:pt x="1596208" y="1490120"/>
                </a:lnTo>
                <a:cubicBezTo>
                  <a:pt x="1596385" y="1489530"/>
                  <a:pt x="1596635" y="1489030"/>
                  <a:pt x="1596959" y="1488617"/>
                </a:cubicBezTo>
                <a:cubicBezTo>
                  <a:pt x="1597283" y="1488205"/>
                  <a:pt x="1597725" y="1487896"/>
                  <a:pt x="1598284" y="1487689"/>
                </a:cubicBezTo>
                <a:cubicBezTo>
                  <a:pt x="1598844" y="1487483"/>
                  <a:pt x="1599625" y="1487321"/>
                  <a:pt x="1600626" y="1487204"/>
                </a:cubicBezTo>
                <a:cubicBezTo>
                  <a:pt x="1601628" y="1487086"/>
                  <a:pt x="1602894" y="1487026"/>
                  <a:pt x="1604426" y="1487026"/>
                </a:cubicBezTo>
                <a:cubicBezTo>
                  <a:pt x="1606547" y="1487026"/>
                  <a:pt x="1608211" y="1487101"/>
                  <a:pt x="1609419" y="1487248"/>
                </a:cubicBezTo>
                <a:cubicBezTo>
                  <a:pt x="1610626" y="1487395"/>
                  <a:pt x="1611466" y="1487675"/>
                  <a:pt x="1611937" y="1488087"/>
                </a:cubicBezTo>
                <a:cubicBezTo>
                  <a:pt x="1612408" y="1488500"/>
                  <a:pt x="1612570" y="1489089"/>
                  <a:pt x="1612423" y="1489854"/>
                </a:cubicBezTo>
                <a:cubicBezTo>
                  <a:pt x="1612276" y="1490620"/>
                  <a:pt x="1611878" y="1491651"/>
                  <a:pt x="1611230" y="1492948"/>
                </a:cubicBezTo>
                <a:lnTo>
                  <a:pt x="1578888" y="1557455"/>
                </a:lnTo>
                <a:lnTo>
                  <a:pt x="1578888" y="1599606"/>
                </a:lnTo>
                <a:cubicBezTo>
                  <a:pt x="1578888" y="1600077"/>
                  <a:pt x="1578771" y="1600490"/>
                  <a:pt x="1578536" y="1600844"/>
                </a:cubicBezTo>
                <a:cubicBezTo>
                  <a:pt x="1578303" y="1601197"/>
                  <a:pt x="1577892" y="1601476"/>
                  <a:pt x="1577306" y="1601683"/>
                </a:cubicBezTo>
                <a:cubicBezTo>
                  <a:pt x="1576721" y="1601889"/>
                  <a:pt x="1575930" y="1602065"/>
                  <a:pt x="1574935" y="1602213"/>
                </a:cubicBezTo>
                <a:cubicBezTo>
                  <a:pt x="1573939" y="1602360"/>
                  <a:pt x="1572739" y="1602433"/>
                  <a:pt x="1571333" y="1602433"/>
                </a:cubicBezTo>
                <a:cubicBezTo>
                  <a:pt x="1569868" y="1602433"/>
                  <a:pt x="1568653" y="1602360"/>
                  <a:pt x="1567687" y="1602213"/>
                </a:cubicBezTo>
                <a:cubicBezTo>
                  <a:pt x="1566720" y="1602065"/>
                  <a:pt x="1565930" y="1601889"/>
                  <a:pt x="1565315" y="1601683"/>
                </a:cubicBezTo>
                <a:cubicBezTo>
                  <a:pt x="1564699" y="1601476"/>
                  <a:pt x="1564276" y="1601197"/>
                  <a:pt x="1564041" y="1600844"/>
                </a:cubicBezTo>
                <a:cubicBezTo>
                  <a:pt x="1563807" y="1600490"/>
                  <a:pt x="1563689" y="1600077"/>
                  <a:pt x="1563689" y="1599606"/>
                </a:cubicBezTo>
                <a:lnTo>
                  <a:pt x="1563689" y="1557455"/>
                </a:lnTo>
                <a:lnTo>
                  <a:pt x="1531349" y="1492948"/>
                </a:lnTo>
                <a:cubicBezTo>
                  <a:pt x="1530701" y="1491592"/>
                  <a:pt x="1530303" y="1490532"/>
                  <a:pt x="1530156" y="1489766"/>
                </a:cubicBezTo>
                <a:cubicBezTo>
                  <a:pt x="1530009" y="1489000"/>
                  <a:pt x="1530156" y="1488412"/>
                  <a:pt x="1530597" y="1487999"/>
                </a:cubicBezTo>
                <a:cubicBezTo>
                  <a:pt x="1531039" y="1487586"/>
                  <a:pt x="1531835" y="1487321"/>
                  <a:pt x="1532984" y="1487204"/>
                </a:cubicBezTo>
                <a:cubicBezTo>
                  <a:pt x="1534132" y="1487086"/>
                  <a:pt x="1535678" y="1487026"/>
                  <a:pt x="1537622" y="1487026"/>
                </a:cubicBezTo>
                <a:close/>
                <a:moveTo>
                  <a:pt x="1311958" y="1487026"/>
                </a:moveTo>
                <a:cubicBezTo>
                  <a:pt x="1313431" y="1487026"/>
                  <a:pt x="1314653" y="1487101"/>
                  <a:pt x="1315625" y="1487248"/>
                </a:cubicBezTo>
                <a:cubicBezTo>
                  <a:pt x="1316597" y="1487395"/>
                  <a:pt x="1317377" y="1487572"/>
                  <a:pt x="1317966" y="1487778"/>
                </a:cubicBezTo>
                <a:cubicBezTo>
                  <a:pt x="1318556" y="1487984"/>
                  <a:pt x="1318968" y="1488264"/>
                  <a:pt x="1319204" y="1488617"/>
                </a:cubicBezTo>
                <a:cubicBezTo>
                  <a:pt x="1319439" y="1488971"/>
                  <a:pt x="1319557" y="1489383"/>
                  <a:pt x="1319557" y="1489854"/>
                </a:cubicBezTo>
                <a:lnTo>
                  <a:pt x="1319557" y="1535629"/>
                </a:lnTo>
                <a:lnTo>
                  <a:pt x="1371603" y="1535629"/>
                </a:lnTo>
                <a:lnTo>
                  <a:pt x="1371603" y="1489854"/>
                </a:lnTo>
                <a:cubicBezTo>
                  <a:pt x="1371603" y="1489383"/>
                  <a:pt x="1371721" y="1488971"/>
                  <a:pt x="1371957" y="1488617"/>
                </a:cubicBezTo>
                <a:cubicBezTo>
                  <a:pt x="1372192" y="1488264"/>
                  <a:pt x="1372606" y="1487984"/>
                  <a:pt x="1373194" y="1487778"/>
                </a:cubicBezTo>
                <a:cubicBezTo>
                  <a:pt x="1373783" y="1487572"/>
                  <a:pt x="1374549" y="1487395"/>
                  <a:pt x="1375492" y="1487248"/>
                </a:cubicBezTo>
                <a:cubicBezTo>
                  <a:pt x="1376434" y="1487101"/>
                  <a:pt x="1377672" y="1487026"/>
                  <a:pt x="1379203" y="1487026"/>
                </a:cubicBezTo>
                <a:cubicBezTo>
                  <a:pt x="1380617" y="1487026"/>
                  <a:pt x="1381811" y="1487101"/>
                  <a:pt x="1382781" y="1487248"/>
                </a:cubicBezTo>
                <a:cubicBezTo>
                  <a:pt x="1383754" y="1487395"/>
                  <a:pt x="1384534" y="1487572"/>
                  <a:pt x="1385125" y="1487778"/>
                </a:cubicBezTo>
                <a:cubicBezTo>
                  <a:pt x="1385714" y="1487984"/>
                  <a:pt x="1386125" y="1488264"/>
                  <a:pt x="1386362" y="1488617"/>
                </a:cubicBezTo>
                <a:cubicBezTo>
                  <a:pt x="1386597" y="1488971"/>
                  <a:pt x="1386715" y="1489383"/>
                  <a:pt x="1386715" y="1489854"/>
                </a:cubicBezTo>
                <a:lnTo>
                  <a:pt x="1386715" y="1599606"/>
                </a:lnTo>
                <a:cubicBezTo>
                  <a:pt x="1386715" y="1600077"/>
                  <a:pt x="1386597" y="1600490"/>
                  <a:pt x="1386362" y="1600844"/>
                </a:cubicBezTo>
                <a:cubicBezTo>
                  <a:pt x="1386125" y="1601197"/>
                  <a:pt x="1385714" y="1601476"/>
                  <a:pt x="1385125" y="1601683"/>
                </a:cubicBezTo>
                <a:cubicBezTo>
                  <a:pt x="1384534" y="1601889"/>
                  <a:pt x="1383754" y="1602065"/>
                  <a:pt x="1382781" y="1602213"/>
                </a:cubicBezTo>
                <a:cubicBezTo>
                  <a:pt x="1381811" y="1602360"/>
                  <a:pt x="1380617" y="1602433"/>
                  <a:pt x="1379203" y="1602433"/>
                </a:cubicBezTo>
                <a:cubicBezTo>
                  <a:pt x="1377672" y="1602433"/>
                  <a:pt x="1376434" y="1602360"/>
                  <a:pt x="1375492" y="1602213"/>
                </a:cubicBezTo>
                <a:cubicBezTo>
                  <a:pt x="1374549" y="1602065"/>
                  <a:pt x="1373783" y="1601889"/>
                  <a:pt x="1373194" y="1601683"/>
                </a:cubicBezTo>
                <a:cubicBezTo>
                  <a:pt x="1372606" y="1601476"/>
                  <a:pt x="1372192" y="1601197"/>
                  <a:pt x="1371957" y="1600844"/>
                </a:cubicBezTo>
                <a:cubicBezTo>
                  <a:pt x="1371721" y="1600490"/>
                  <a:pt x="1371603" y="1600077"/>
                  <a:pt x="1371603" y="1599606"/>
                </a:cubicBezTo>
                <a:lnTo>
                  <a:pt x="1371603" y="1548883"/>
                </a:lnTo>
                <a:lnTo>
                  <a:pt x="1319557" y="1548883"/>
                </a:lnTo>
                <a:lnTo>
                  <a:pt x="1319557" y="1599606"/>
                </a:lnTo>
                <a:cubicBezTo>
                  <a:pt x="1319557" y="1600077"/>
                  <a:pt x="1319439" y="1600490"/>
                  <a:pt x="1319204" y="1600844"/>
                </a:cubicBezTo>
                <a:cubicBezTo>
                  <a:pt x="1318968" y="1601197"/>
                  <a:pt x="1318556" y="1601476"/>
                  <a:pt x="1317966" y="1601683"/>
                </a:cubicBezTo>
                <a:cubicBezTo>
                  <a:pt x="1317377" y="1601889"/>
                  <a:pt x="1316597" y="1602065"/>
                  <a:pt x="1315625" y="1602213"/>
                </a:cubicBezTo>
                <a:cubicBezTo>
                  <a:pt x="1314653" y="1602360"/>
                  <a:pt x="1313431" y="1602433"/>
                  <a:pt x="1311958" y="1602433"/>
                </a:cubicBezTo>
                <a:cubicBezTo>
                  <a:pt x="1310544" y="1602433"/>
                  <a:pt x="1309336" y="1602360"/>
                  <a:pt x="1308335" y="1602213"/>
                </a:cubicBezTo>
                <a:cubicBezTo>
                  <a:pt x="1307333" y="1602065"/>
                  <a:pt x="1306538" y="1601889"/>
                  <a:pt x="1305949" y="1601683"/>
                </a:cubicBezTo>
                <a:cubicBezTo>
                  <a:pt x="1305359" y="1601476"/>
                  <a:pt x="1304947" y="1601197"/>
                  <a:pt x="1304712" y="1600844"/>
                </a:cubicBezTo>
                <a:cubicBezTo>
                  <a:pt x="1304476" y="1600490"/>
                  <a:pt x="1304358" y="1600077"/>
                  <a:pt x="1304358" y="1599606"/>
                </a:cubicBezTo>
                <a:lnTo>
                  <a:pt x="1304358" y="1489854"/>
                </a:lnTo>
                <a:cubicBezTo>
                  <a:pt x="1304358" y="1489383"/>
                  <a:pt x="1304476" y="1488971"/>
                  <a:pt x="1304712" y="1488617"/>
                </a:cubicBezTo>
                <a:cubicBezTo>
                  <a:pt x="1304947" y="1488264"/>
                  <a:pt x="1305359" y="1487984"/>
                  <a:pt x="1305949" y="1487778"/>
                </a:cubicBezTo>
                <a:cubicBezTo>
                  <a:pt x="1306538" y="1487572"/>
                  <a:pt x="1307333" y="1487395"/>
                  <a:pt x="1308335" y="1487248"/>
                </a:cubicBezTo>
                <a:cubicBezTo>
                  <a:pt x="1309336" y="1487101"/>
                  <a:pt x="1310544" y="1487026"/>
                  <a:pt x="1311958" y="1487026"/>
                </a:cubicBezTo>
                <a:close/>
                <a:moveTo>
                  <a:pt x="1061373" y="1487026"/>
                </a:moveTo>
                <a:cubicBezTo>
                  <a:pt x="1063140" y="1487026"/>
                  <a:pt x="1064569" y="1487086"/>
                  <a:pt x="1065659" y="1487204"/>
                </a:cubicBezTo>
                <a:cubicBezTo>
                  <a:pt x="1066749" y="1487321"/>
                  <a:pt x="1067618" y="1487483"/>
                  <a:pt x="1068265" y="1487689"/>
                </a:cubicBezTo>
                <a:cubicBezTo>
                  <a:pt x="1068913" y="1487896"/>
                  <a:pt x="1069400" y="1488190"/>
                  <a:pt x="1069724" y="1488573"/>
                </a:cubicBezTo>
                <a:cubicBezTo>
                  <a:pt x="1070047" y="1488956"/>
                  <a:pt x="1070357" y="1489442"/>
                  <a:pt x="1070651" y="1490031"/>
                </a:cubicBezTo>
                <a:lnTo>
                  <a:pt x="1086468" y="1522904"/>
                </a:lnTo>
                <a:cubicBezTo>
                  <a:pt x="1087937" y="1526026"/>
                  <a:pt x="1089402" y="1529296"/>
                  <a:pt x="1090867" y="1532712"/>
                </a:cubicBezTo>
                <a:cubicBezTo>
                  <a:pt x="1092331" y="1536130"/>
                  <a:pt x="1093824" y="1539576"/>
                  <a:pt x="1095348" y="1543052"/>
                </a:cubicBezTo>
                <a:lnTo>
                  <a:pt x="1095524" y="1543052"/>
                </a:lnTo>
                <a:cubicBezTo>
                  <a:pt x="1096870" y="1539694"/>
                  <a:pt x="1098261" y="1536350"/>
                  <a:pt x="1099696" y="1533022"/>
                </a:cubicBezTo>
                <a:cubicBezTo>
                  <a:pt x="1101131" y="1529693"/>
                  <a:pt x="1102585" y="1526408"/>
                  <a:pt x="1104055" y="1523169"/>
                </a:cubicBezTo>
                <a:lnTo>
                  <a:pt x="1119962" y="1490120"/>
                </a:lnTo>
                <a:cubicBezTo>
                  <a:pt x="1120139" y="1489530"/>
                  <a:pt x="1120389" y="1489030"/>
                  <a:pt x="1120714" y="1488617"/>
                </a:cubicBezTo>
                <a:cubicBezTo>
                  <a:pt x="1121037" y="1488205"/>
                  <a:pt x="1121481" y="1487896"/>
                  <a:pt x="1122039" y="1487689"/>
                </a:cubicBezTo>
                <a:cubicBezTo>
                  <a:pt x="1122599" y="1487483"/>
                  <a:pt x="1123379" y="1487321"/>
                  <a:pt x="1124380" y="1487204"/>
                </a:cubicBezTo>
                <a:cubicBezTo>
                  <a:pt x="1125383" y="1487086"/>
                  <a:pt x="1126649" y="1487026"/>
                  <a:pt x="1128181" y="1487026"/>
                </a:cubicBezTo>
                <a:cubicBezTo>
                  <a:pt x="1130303" y="1487026"/>
                  <a:pt x="1131966" y="1487101"/>
                  <a:pt x="1133174" y="1487248"/>
                </a:cubicBezTo>
                <a:cubicBezTo>
                  <a:pt x="1134381" y="1487395"/>
                  <a:pt x="1135221" y="1487675"/>
                  <a:pt x="1135692" y="1488087"/>
                </a:cubicBezTo>
                <a:cubicBezTo>
                  <a:pt x="1136163" y="1488500"/>
                  <a:pt x="1136325" y="1489089"/>
                  <a:pt x="1136179" y="1489854"/>
                </a:cubicBezTo>
                <a:cubicBezTo>
                  <a:pt x="1136030" y="1490620"/>
                  <a:pt x="1135633" y="1491651"/>
                  <a:pt x="1134985" y="1492948"/>
                </a:cubicBezTo>
                <a:lnTo>
                  <a:pt x="1102640" y="1557455"/>
                </a:lnTo>
                <a:lnTo>
                  <a:pt x="1102640" y="1599606"/>
                </a:lnTo>
                <a:cubicBezTo>
                  <a:pt x="1102640" y="1600077"/>
                  <a:pt x="1102523" y="1600490"/>
                  <a:pt x="1102290" y="1600844"/>
                </a:cubicBezTo>
                <a:cubicBezTo>
                  <a:pt x="1102055" y="1601197"/>
                  <a:pt x="1101644" y="1601476"/>
                  <a:pt x="1101059" y="1601683"/>
                </a:cubicBezTo>
                <a:cubicBezTo>
                  <a:pt x="1100473" y="1601889"/>
                  <a:pt x="1099682" y="1602065"/>
                  <a:pt x="1098686" y="1602213"/>
                </a:cubicBezTo>
                <a:cubicBezTo>
                  <a:pt x="1097691" y="1602360"/>
                  <a:pt x="1096491" y="1602433"/>
                  <a:pt x="1095085" y="1602433"/>
                </a:cubicBezTo>
                <a:cubicBezTo>
                  <a:pt x="1093620" y="1602433"/>
                  <a:pt x="1092405" y="1602360"/>
                  <a:pt x="1091438" y="1602213"/>
                </a:cubicBezTo>
                <a:cubicBezTo>
                  <a:pt x="1090471" y="1602065"/>
                  <a:pt x="1089680" y="1601889"/>
                  <a:pt x="1089066" y="1601683"/>
                </a:cubicBezTo>
                <a:cubicBezTo>
                  <a:pt x="1088450" y="1601476"/>
                  <a:pt x="1088026" y="1601197"/>
                  <a:pt x="1087792" y="1600844"/>
                </a:cubicBezTo>
                <a:cubicBezTo>
                  <a:pt x="1087557" y="1600490"/>
                  <a:pt x="1087440" y="1600077"/>
                  <a:pt x="1087440" y="1599606"/>
                </a:cubicBezTo>
                <a:lnTo>
                  <a:pt x="1087440" y="1557455"/>
                </a:lnTo>
                <a:lnTo>
                  <a:pt x="1055100" y="1492948"/>
                </a:lnTo>
                <a:cubicBezTo>
                  <a:pt x="1054452" y="1491592"/>
                  <a:pt x="1054054" y="1490532"/>
                  <a:pt x="1053907" y="1489766"/>
                </a:cubicBezTo>
                <a:cubicBezTo>
                  <a:pt x="1053759" y="1489000"/>
                  <a:pt x="1053907" y="1488412"/>
                  <a:pt x="1054348" y="1487999"/>
                </a:cubicBezTo>
                <a:cubicBezTo>
                  <a:pt x="1054791" y="1487586"/>
                  <a:pt x="1055587" y="1487321"/>
                  <a:pt x="1056734" y="1487204"/>
                </a:cubicBezTo>
                <a:cubicBezTo>
                  <a:pt x="1057884" y="1487086"/>
                  <a:pt x="1059430" y="1487026"/>
                  <a:pt x="1061373" y="1487026"/>
                </a:cubicBezTo>
                <a:close/>
                <a:moveTo>
                  <a:pt x="845237" y="1487026"/>
                </a:moveTo>
                <a:cubicBezTo>
                  <a:pt x="846710" y="1487026"/>
                  <a:pt x="847932" y="1487101"/>
                  <a:pt x="848903" y="1487248"/>
                </a:cubicBezTo>
                <a:cubicBezTo>
                  <a:pt x="849875" y="1487395"/>
                  <a:pt x="850656" y="1487572"/>
                  <a:pt x="851245" y="1487778"/>
                </a:cubicBezTo>
                <a:cubicBezTo>
                  <a:pt x="851837" y="1487984"/>
                  <a:pt x="852249" y="1488264"/>
                  <a:pt x="852485" y="1488617"/>
                </a:cubicBezTo>
                <a:cubicBezTo>
                  <a:pt x="852720" y="1488971"/>
                  <a:pt x="852838" y="1489383"/>
                  <a:pt x="852838" y="1489854"/>
                </a:cubicBezTo>
                <a:lnTo>
                  <a:pt x="852838" y="1535629"/>
                </a:lnTo>
                <a:lnTo>
                  <a:pt x="904883" y="1535629"/>
                </a:lnTo>
                <a:lnTo>
                  <a:pt x="904883" y="1489854"/>
                </a:lnTo>
                <a:cubicBezTo>
                  <a:pt x="904883" y="1489383"/>
                  <a:pt x="905001" y="1488971"/>
                  <a:pt x="905237" y="1488617"/>
                </a:cubicBezTo>
                <a:cubicBezTo>
                  <a:pt x="905472" y="1488264"/>
                  <a:pt x="905884" y="1487984"/>
                  <a:pt x="906474" y="1487778"/>
                </a:cubicBezTo>
                <a:cubicBezTo>
                  <a:pt x="907063" y="1487572"/>
                  <a:pt x="907828" y="1487395"/>
                  <a:pt x="908772" y="1487248"/>
                </a:cubicBezTo>
                <a:cubicBezTo>
                  <a:pt x="909714" y="1487101"/>
                  <a:pt x="910951" y="1487026"/>
                  <a:pt x="912483" y="1487026"/>
                </a:cubicBezTo>
                <a:cubicBezTo>
                  <a:pt x="913897" y="1487026"/>
                  <a:pt x="915090" y="1487101"/>
                  <a:pt x="916062" y="1487248"/>
                </a:cubicBezTo>
                <a:cubicBezTo>
                  <a:pt x="917034" y="1487395"/>
                  <a:pt x="917814" y="1487572"/>
                  <a:pt x="918404" y="1487778"/>
                </a:cubicBezTo>
                <a:cubicBezTo>
                  <a:pt x="918992" y="1487984"/>
                  <a:pt x="919404" y="1488264"/>
                  <a:pt x="919641" y="1488617"/>
                </a:cubicBezTo>
                <a:cubicBezTo>
                  <a:pt x="919876" y="1488971"/>
                  <a:pt x="919995" y="1489383"/>
                  <a:pt x="919995" y="1489854"/>
                </a:cubicBezTo>
                <a:lnTo>
                  <a:pt x="919995" y="1599606"/>
                </a:lnTo>
                <a:cubicBezTo>
                  <a:pt x="919995" y="1600077"/>
                  <a:pt x="919876" y="1600490"/>
                  <a:pt x="919641" y="1600844"/>
                </a:cubicBezTo>
                <a:cubicBezTo>
                  <a:pt x="919404" y="1601197"/>
                  <a:pt x="918992" y="1601476"/>
                  <a:pt x="918404" y="1601683"/>
                </a:cubicBezTo>
                <a:cubicBezTo>
                  <a:pt x="917814" y="1601889"/>
                  <a:pt x="917034" y="1602065"/>
                  <a:pt x="916062" y="1602213"/>
                </a:cubicBezTo>
                <a:cubicBezTo>
                  <a:pt x="915090" y="1602360"/>
                  <a:pt x="913897" y="1602433"/>
                  <a:pt x="912483" y="1602433"/>
                </a:cubicBezTo>
                <a:cubicBezTo>
                  <a:pt x="910951" y="1602433"/>
                  <a:pt x="909714" y="1602360"/>
                  <a:pt x="908772" y="1602213"/>
                </a:cubicBezTo>
                <a:cubicBezTo>
                  <a:pt x="907828" y="1602065"/>
                  <a:pt x="907063" y="1601889"/>
                  <a:pt x="906474" y="1601683"/>
                </a:cubicBezTo>
                <a:cubicBezTo>
                  <a:pt x="905884" y="1601476"/>
                  <a:pt x="905472" y="1601197"/>
                  <a:pt x="905237" y="1600844"/>
                </a:cubicBezTo>
                <a:cubicBezTo>
                  <a:pt x="905001" y="1600490"/>
                  <a:pt x="904883" y="1600077"/>
                  <a:pt x="904883" y="1599606"/>
                </a:cubicBezTo>
                <a:lnTo>
                  <a:pt x="904883" y="1548883"/>
                </a:lnTo>
                <a:lnTo>
                  <a:pt x="852838" y="1548883"/>
                </a:lnTo>
                <a:lnTo>
                  <a:pt x="852838" y="1599606"/>
                </a:lnTo>
                <a:cubicBezTo>
                  <a:pt x="852838" y="1600077"/>
                  <a:pt x="852720" y="1600490"/>
                  <a:pt x="852485" y="1600844"/>
                </a:cubicBezTo>
                <a:cubicBezTo>
                  <a:pt x="852249" y="1601197"/>
                  <a:pt x="851837" y="1601476"/>
                  <a:pt x="851245" y="1601683"/>
                </a:cubicBezTo>
                <a:cubicBezTo>
                  <a:pt x="850656" y="1601889"/>
                  <a:pt x="849875" y="1602065"/>
                  <a:pt x="848903" y="1602213"/>
                </a:cubicBezTo>
                <a:cubicBezTo>
                  <a:pt x="847932" y="1602360"/>
                  <a:pt x="846710" y="1602433"/>
                  <a:pt x="845237" y="1602433"/>
                </a:cubicBezTo>
                <a:cubicBezTo>
                  <a:pt x="843822" y="1602433"/>
                  <a:pt x="842615" y="1602360"/>
                  <a:pt x="841614" y="1602213"/>
                </a:cubicBezTo>
                <a:cubicBezTo>
                  <a:pt x="840612" y="1602065"/>
                  <a:pt x="839816" y="1601889"/>
                  <a:pt x="839227" y="1601683"/>
                </a:cubicBezTo>
                <a:cubicBezTo>
                  <a:pt x="838638" y="1601476"/>
                  <a:pt x="838226" y="1601197"/>
                  <a:pt x="837991" y="1600844"/>
                </a:cubicBezTo>
                <a:cubicBezTo>
                  <a:pt x="837755" y="1600490"/>
                  <a:pt x="837637" y="1600077"/>
                  <a:pt x="837637" y="1599606"/>
                </a:cubicBezTo>
                <a:lnTo>
                  <a:pt x="837637" y="1489854"/>
                </a:lnTo>
                <a:cubicBezTo>
                  <a:pt x="837637" y="1489383"/>
                  <a:pt x="837755" y="1488971"/>
                  <a:pt x="837991" y="1488617"/>
                </a:cubicBezTo>
                <a:cubicBezTo>
                  <a:pt x="838226" y="1488264"/>
                  <a:pt x="838638" y="1487984"/>
                  <a:pt x="839227" y="1487778"/>
                </a:cubicBezTo>
                <a:cubicBezTo>
                  <a:pt x="839816" y="1487572"/>
                  <a:pt x="840612" y="1487395"/>
                  <a:pt x="841614" y="1487248"/>
                </a:cubicBezTo>
                <a:cubicBezTo>
                  <a:pt x="842615" y="1487101"/>
                  <a:pt x="843822" y="1487026"/>
                  <a:pt x="845237" y="1487026"/>
                </a:cubicBezTo>
                <a:close/>
                <a:moveTo>
                  <a:pt x="594641" y="1487026"/>
                </a:moveTo>
                <a:cubicBezTo>
                  <a:pt x="596409" y="1487026"/>
                  <a:pt x="597837" y="1487086"/>
                  <a:pt x="598956" y="1487204"/>
                </a:cubicBezTo>
                <a:cubicBezTo>
                  <a:pt x="600046" y="1487321"/>
                  <a:pt x="600916" y="1487483"/>
                  <a:pt x="601564" y="1487689"/>
                </a:cubicBezTo>
                <a:cubicBezTo>
                  <a:pt x="602213" y="1487896"/>
                  <a:pt x="602698" y="1488190"/>
                  <a:pt x="603022" y="1488573"/>
                </a:cubicBezTo>
                <a:cubicBezTo>
                  <a:pt x="603346" y="1488956"/>
                  <a:pt x="603655" y="1489442"/>
                  <a:pt x="603949" y="1490031"/>
                </a:cubicBezTo>
                <a:lnTo>
                  <a:pt x="619767" y="1522904"/>
                </a:lnTo>
                <a:cubicBezTo>
                  <a:pt x="621235" y="1526026"/>
                  <a:pt x="622701" y="1529296"/>
                  <a:pt x="624165" y="1532712"/>
                </a:cubicBezTo>
                <a:cubicBezTo>
                  <a:pt x="625629" y="1536130"/>
                  <a:pt x="627123" y="1539576"/>
                  <a:pt x="628647" y="1543052"/>
                </a:cubicBezTo>
                <a:lnTo>
                  <a:pt x="628822" y="1543052"/>
                </a:lnTo>
                <a:cubicBezTo>
                  <a:pt x="630168" y="1539694"/>
                  <a:pt x="631559" y="1536350"/>
                  <a:pt x="632995" y="1533022"/>
                </a:cubicBezTo>
                <a:cubicBezTo>
                  <a:pt x="634429" y="1529693"/>
                  <a:pt x="635881" y="1526408"/>
                  <a:pt x="637351" y="1523169"/>
                </a:cubicBezTo>
                <a:lnTo>
                  <a:pt x="653259" y="1490120"/>
                </a:lnTo>
                <a:cubicBezTo>
                  <a:pt x="653436" y="1489530"/>
                  <a:pt x="653684" y="1489030"/>
                  <a:pt x="654009" y="1488617"/>
                </a:cubicBezTo>
                <a:cubicBezTo>
                  <a:pt x="654333" y="1488205"/>
                  <a:pt x="654775" y="1487896"/>
                  <a:pt x="655336" y="1487689"/>
                </a:cubicBezTo>
                <a:cubicBezTo>
                  <a:pt x="655894" y="1487483"/>
                  <a:pt x="656674" y="1487321"/>
                  <a:pt x="657677" y="1487204"/>
                </a:cubicBezTo>
                <a:cubicBezTo>
                  <a:pt x="658677" y="1487086"/>
                  <a:pt x="659944" y="1487026"/>
                  <a:pt x="661476" y="1487026"/>
                </a:cubicBezTo>
                <a:cubicBezTo>
                  <a:pt x="663597" y="1487026"/>
                  <a:pt x="665262" y="1487101"/>
                  <a:pt x="666469" y="1487248"/>
                </a:cubicBezTo>
                <a:cubicBezTo>
                  <a:pt x="667676" y="1487395"/>
                  <a:pt x="668516" y="1487675"/>
                  <a:pt x="668987" y="1488087"/>
                </a:cubicBezTo>
                <a:cubicBezTo>
                  <a:pt x="669459" y="1488500"/>
                  <a:pt x="669622" y="1489089"/>
                  <a:pt x="669473" y="1489854"/>
                </a:cubicBezTo>
                <a:cubicBezTo>
                  <a:pt x="669327" y="1490620"/>
                  <a:pt x="668930" y="1491651"/>
                  <a:pt x="668281" y="1492948"/>
                </a:cubicBezTo>
                <a:lnTo>
                  <a:pt x="635939" y="1557455"/>
                </a:lnTo>
                <a:lnTo>
                  <a:pt x="635939" y="1599606"/>
                </a:lnTo>
                <a:cubicBezTo>
                  <a:pt x="635939" y="1600077"/>
                  <a:pt x="635822" y="1600490"/>
                  <a:pt x="635587" y="1600844"/>
                </a:cubicBezTo>
                <a:cubicBezTo>
                  <a:pt x="635352" y="1601197"/>
                  <a:pt x="634942" y="1601476"/>
                  <a:pt x="634358" y="1601683"/>
                </a:cubicBezTo>
                <a:cubicBezTo>
                  <a:pt x="633771" y="1601889"/>
                  <a:pt x="632981" y="1602065"/>
                  <a:pt x="631985" y="1602213"/>
                </a:cubicBezTo>
                <a:cubicBezTo>
                  <a:pt x="630990" y="1602360"/>
                  <a:pt x="629789" y="1602433"/>
                  <a:pt x="628382" y="1602433"/>
                </a:cubicBezTo>
                <a:cubicBezTo>
                  <a:pt x="626918" y="1602433"/>
                  <a:pt x="625703" y="1602360"/>
                  <a:pt x="624736" y="1602213"/>
                </a:cubicBezTo>
                <a:cubicBezTo>
                  <a:pt x="623769" y="1602065"/>
                  <a:pt x="622980" y="1601889"/>
                  <a:pt x="622365" y="1601683"/>
                </a:cubicBezTo>
                <a:cubicBezTo>
                  <a:pt x="621750" y="1601476"/>
                  <a:pt x="621325" y="1601197"/>
                  <a:pt x="621090" y="1600844"/>
                </a:cubicBezTo>
                <a:cubicBezTo>
                  <a:pt x="620857" y="1600490"/>
                  <a:pt x="620740" y="1600077"/>
                  <a:pt x="620740" y="1599606"/>
                </a:cubicBezTo>
                <a:lnTo>
                  <a:pt x="620740" y="1557455"/>
                </a:lnTo>
                <a:lnTo>
                  <a:pt x="588367" y="1492948"/>
                </a:lnTo>
                <a:cubicBezTo>
                  <a:pt x="587719" y="1491592"/>
                  <a:pt x="587321" y="1490532"/>
                  <a:pt x="587174" y="1489766"/>
                </a:cubicBezTo>
                <a:cubicBezTo>
                  <a:pt x="587027" y="1489000"/>
                  <a:pt x="587174" y="1488412"/>
                  <a:pt x="587616" y="1487999"/>
                </a:cubicBezTo>
                <a:cubicBezTo>
                  <a:pt x="588058" y="1487586"/>
                  <a:pt x="588853" y="1487321"/>
                  <a:pt x="590002" y="1487204"/>
                </a:cubicBezTo>
                <a:cubicBezTo>
                  <a:pt x="591151" y="1487086"/>
                  <a:pt x="592697" y="1487026"/>
                  <a:pt x="594641" y="1487026"/>
                </a:cubicBezTo>
                <a:close/>
                <a:moveTo>
                  <a:pt x="368977" y="1487026"/>
                </a:moveTo>
                <a:cubicBezTo>
                  <a:pt x="370449" y="1487026"/>
                  <a:pt x="371672" y="1487101"/>
                  <a:pt x="372644" y="1487248"/>
                </a:cubicBezTo>
                <a:cubicBezTo>
                  <a:pt x="373616" y="1487395"/>
                  <a:pt x="374396" y="1487572"/>
                  <a:pt x="374985" y="1487778"/>
                </a:cubicBezTo>
                <a:cubicBezTo>
                  <a:pt x="375575" y="1487984"/>
                  <a:pt x="375987" y="1488264"/>
                  <a:pt x="376223" y="1488617"/>
                </a:cubicBezTo>
                <a:cubicBezTo>
                  <a:pt x="376458" y="1488971"/>
                  <a:pt x="376576" y="1489383"/>
                  <a:pt x="376576" y="1489854"/>
                </a:cubicBezTo>
                <a:lnTo>
                  <a:pt x="376576" y="1535629"/>
                </a:lnTo>
                <a:lnTo>
                  <a:pt x="428624" y="1535629"/>
                </a:lnTo>
                <a:lnTo>
                  <a:pt x="428624" y="1489854"/>
                </a:lnTo>
                <a:cubicBezTo>
                  <a:pt x="428624" y="1489383"/>
                  <a:pt x="428741" y="1488971"/>
                  <a:pt x="428977" y="1488617"/>
                </a:cubicBezTo>
                <a:cubicBezTo>
                  <a:pt x="429213" y="1488264"/>
                  <a:pt x="429625" y="1487984"/>
                  <a:pt x="430214" y="1487778"/>
                </a:cubicBezTo>
                <a:cubicBezTo>
                  <a:pt x="430803" y="1487572"/>
                  <a:pt x="431569" y="1487395"/>
                  <a:pt x="432512" y="1487248"/>
                </a:cubicBezTo>
                <a:cubicBezTo>
                  <a:pt x="433454" y="1487101"/>
                  <a:pt x="434691" y="1487026"/>
                  <a:pt x="436223" y="1487026"/>
                </a:cubicBezTo>
                <a:cubicBezTo>
                  <a:pt x="437637" y="1487026"/>
                  <a:pt x="438830" y="1487101"/>
                  <a:pt x="439802" y="1487248"/>
                </a:cubicBezTo>
                <a:cubicBezTo>
                  <a:pt x="440774" y="1487395"/>
                  <a:pt x="441555" y="1487572"/>
                  <a:pt x="442144" y="1487778"/>
                </a:cubicBezTo>
                <a:cubicBezTo>
                  <a:pt x="442733" y="1487984"/>
                  <a:pt x="443145" y="1488264"/>
                  <a:pt x="443381" y="1488617"/>
                </a:cubicBezTo>
                <a:cubicBezTo>
                  <a:pt x="443616" y="1488971"/>
                  <a:pt x="443734" y="1489383"/>
                  <a:pt x="443734" y="1489854"/>
                </a:cubicBezTo>
                <a:lnTo>
                  <a:pt x="443734" y="1599606"/>
                </a:lnTo>
                <a:cubicBezTo>
                  <a:pt x="443734" y="1600077"/>
                  <a:pt x="443616" y="1600490"/>
                  <a:pt x="443381" y="1600844"/>
                </a:cubicBezTo>
                <a:cubicBezTo>
                  <a:pt x="443145" y="1601197"/>
                  <a:pt x="442733" y="1601476"/>
                  <a:pt x="442144" y="1601683"/>
                </a:cubicBezTo>
                <a:cubicBezTo>
                  <a:pt x="441555" y="1601889"/>
                  <a:pt x="440774" y="1602065"/>
                  <a:pt x="439802" y="1602213"/>
                </a:cubicBezTo>
                <a:cubicBezTo>
                  <a:pt x="438830" y="1602360"/>
                  <a:pt x="437637" y="1602433"/>
                  <a:pt x="436223" y="1602433"/>
                </a:cubicBezTo>
                <a:cubicBezTo>
                  <a:pt x="434691" y="1602433"/>
                  <a:pt x="433454" y="1602360"/>
                  <a:pt x="432512" y="1602213"/>
                </a:cubicBezTo>
                <a:cubicBezTo>
                  <a:pt x="431569" y="1602065"/>
                  <a:pt x="430803" y="1601889"/>
                  <a:pt x="430214" y="1601683"/>
                </a:cubicBezTo>
                <a:cubicBezTo>
                  <a:pt x="429625" y="1601476"/>
                  <a:pt x="429213" y="1601197"/>
                  <a:pt x="428977" y="1600844"/>
                </a:cubicBezTo>
                <a:cubicBezTo>
                  <a:pt x="428741" y="1600490"/>
                  <a:pt x="428624" y="1600077"/>
                  <a:pt x="428624" y="1599606"/>
                </a:cubicBezTo>
                <a:lnTo>
                  <a:pt x="428624" y="1548883"/>
                </a:lnTo>
                <a:lnTo>
                  <a:pt x="376576" y="1548883"/>
                </a:lnTo>
                <a:lnTo>
                  <a:pt x="376576" y="1599606"/>
                </a:lnTo>
                <a:cubicBezTo>
                  <a:pt x="376576" y="1600077"/>
                  <a:pt x="376458" y="1600490"/>
                  <a:pt x="376223" y="1600844"/>
                </a:cubicBezTo>
                <a:cubicBezTo>
                  <a:pt x="375987" y="1601197"/>
                  <a:pt x="375575" y="1601476"/>
                  <a:pt x="374985" y="1601683"/>
                </a:cubicBezTo>
                <a:cubicBezTo>
                  <a:pt x="374396" y="1601889"/>
                  <a:pt x="373616" y="1602065"/>
                  <a:pt x="372644" y="1602213"/>
                </a:cubicBezTo>
                <a:cubicBezTo>
                  <a:pt x="371672" y="1602360"/>
                  <a:pt x="370449" y="1602433"/>
                  <a:pt x="368977" y="1602433"/>
                </a:cubicBezTo>
                <a:cubicBezTo>
                  <a:pt x="367563" y="1602433"/>
                  <a:pt x="366355" y="1602360"/>
                  <a:pt x="365353" y="1602213"/>
                </a:cubicBezTo>
                <a:cubicBezTo>
                  <a:pt x="364352" y="1602065"/>
                  <a:pt x="363557" y="1601889"/>
                  <a:pt x="362968" y="1601683"/>
                </a:cubicBezTo>
                <a:cubicBezTo>
                  <a:pt x="362378" y="1601476"/>
                  <a:pt x="361966" y="1601197"/>
                  <a:pt x="361730" y="1600844"/>
                </a:cubicBezTo>
                <a:cubicBezTo>
                  <a:pt x="361495" y="1600490"/>
                  <a:pt x="361377" y="1600077"/>
                  <a:pt x="361377" y="1599606"/>
                </a:cubicBezTo>
                <a:lnTo>
                  <a:pt x="361377" y="1489854"/>
                </a:lnTo>
                <a:cubicBezTo>
                  <a:pt x="361377" y="1489383"/>
                  <a:pt x="361495" y="1488971"/>
                  <a:pt x="361730" y="1488617"/>
                </a:cubicBezTo>
                <a:cubicBezTo>
                  <a:pt x="361966" y="1488264"/>
                  <a:pt x="362378" y="1487984"/>
                  <a:pt x="362968" y="1487778"/>
                </a:cubicBezTo>
                <a:cubicBezTo>
                  <a:pt x="363557" y="1487572"/>
                  <a:pt x="364352" y="1487395"/>
                  <a:pt x="365353" y="1487248"/>
                </a:cubicBezTo>
                <a:cubicBezTo>
                  <a:pt x="366355" y="1487101"/>
                  <a:pt x="367563" y="1487026"/>
                  <a:pt x="368977" y="1487026"/>
                </a:cubicBezTo>
                <a:close/>
                <a:moveTo>
                  <a:pt x="118394" y="1487026"/>
                </a:moveTo>
                <a:cubicBezTo>
                  <a:pt x="120161" y="1487026"/>
                  <a:pt x="121589" y="1487086"/>
                  <a:pt x="122679" y="1487204"/>
                </a:cubicBezTo>
                <a:cubicBezTo>
                  <a:pt x="123769" y="1487321"/>
                  <a:pt x="124638" y="1487483"/>
                  <a:pt x="125286" y="1487689"/>
                </a:cubicBezTo>
                <a:cubicBezTo>
                  <a:pt x="125934" y="1487896"/>
                  <a:pt x="126420" y="1488190"/>
                  <a:pt x="126744" y="1488573"/>
                </a:cubicBezTo>
                <a:cubicBezTo>
                  <a:pt x="127068" y="1488956"/>
                  <a:pt x="127378" y="1489442"/>
                  <a:pt x="127672" y="1490031"/>
                </a:cubicBezTo>
                <a:lnTo>
                  <a:pt x="143490" y="1522904"/>
                </a:lnTo>
                <a:cubicBezTo>
                  <a:pt x="144958" y="1526026"/>
                  <a:pt x="146424" y="1529296"/>
                  <a:pt x="147888" y="1532712"/>
                </a:cubicBezTo>
                <a:cubicBezTo>
                  <a:pt x="149352" y="1536130"/>
                  <a:pt x="150846" y="1539576"/>
                  <a:pt x="152369" y="1543052"/>
                </a:cubicBezTo>
                <a:lnTo>
                  <a:pt x="152545" y="1543052"/>
                </a:lnTo>
                <a:cubicBezTo>
                  <a:pt x="153891" y="1539694"/>
                  <a:pt x="155282" y="1536350"/>
                  <a:pt x="156717" y="1533022"/>
                </a:cubicBezTo>
                <a:cubicBezTo>
                  <a:pt x="158152" y="1529693"/>
                  <a:pt x="159605" y="1526408"/>
                  <a:pt x="161075" y="1523169"/>
                </a:cubicBezTo>
                <a:lnTo>
                  <a:pt x="176981" y="1490120"/>
                </a:lnTo>
                <a:cubicBezTo>
                  <a:pt x="177158" y="1489530"/>
                  <a:pt x="177408" y="1489030"/>
                  <a:pt x="177732" y="1488617"/>
                </a:cubicBezTo>
                <a:cubicBezTo>
                  <a:pt x="178056" y="1488205"/>
                  <a:pt x="178498" y="1487896"/>
                  <a:pt x="179057" y="1487689"/>
                </a:cubicBezTo>
                <a:cubicBezTo>
                  <a:pt x="179617" y="1487483"/>
                  <a:pt x="180398" y="1487321"/>
                  <a:pt x="181399" y="1487204"/>
                </a:cubicBezTo>
                <a:cubicBezTo>
                  <a:pt x="182400" y="1487086"/>
                  <a:pt x="183667" y="1487026"/>
                  <a:pt x="185199" y="1487026"/>
                </a:cubicBezTo>
                <a:cubicBezTo>
                  <a:pt x="187319" y="1487026"/>
                  <a:pt x="188984" y="1487101"/>
                  <a:pt x="190191" y="1487248"/>
                </a:cubicBezTo>
                <a:cubicBezTo>
                  <a:pt x="191399" y="1487395"/>
                  <a:pt x="192239" y="1487675"/>
                  <a:pt x="192710" y="1488087"/>
                </a:cubicBezTo>
                <a:cubicBezTo>
                  <a:pt x="193181" y="1488500"/>
                  <a:pt x="193343" y="1489089"/>
                  <a:pt x="193196" y="1489854"/>
                </a:cubicBezTo>
                <a:cubicBezTo>
                  <a:pt x="193049" y="1490620"/>
                  <a:pt x="192651" y="1491651"/>
                  <a:pt x="192003" y="1492948"/>
                </a:cubicBezTo>
                <a:lnTo>
                  <a:pt x="159661" y="1557455"/>
                </a:lnTo>
                <a:lnTo>
                  <a:pt x="159661" y="1599606"/>
                </a:lnTo>
                <a:cubicBezTo>
                  <a:pt x="159661" y="1600077"/>
                  <a:pt x="159544" y="1600490"/>
                  <a:pt x="159309" y="1600844"/>
                </a:cubicBezTo>
                <a:cubicBezTo>
                  <a:pt x="159075" y="1601197"/>
                  <a:pt x="158665" y="1601476"/>
                  <a:pt x="158079" y="1601683"/>
                </a:cubicBezTo>
                <a:cubicBezTo>
                  <a:pt x="157493" y="1601889"/>
                  <a:pt x="156703" y="1602065"/>
                  <a:pt x="155707" y="1602213"/>
                </a:cubicBezTo>
                <a:cubicBezTo>
                  <a:pt x="154712" y="1602360"/>
                  <a:pt x="153511" y="1602433"/>
                  <a:pt x="152105" y="1602433"/>
                </a:cubicBezTo>
                <a:cubicBezTo>
                  <a:pt x="150641" y="1602433"/>
                  <a:pt x="149426" y="1602360"/>
                  <a:pt x="148459" y="1602213"/>
                </a:cubicBezTo>
                <a:cubicBezTo>
                  <a:pt x="147492" y="1602065"/>
                  <a:pt x="146702" y="1601889"/>
                  <a:pt x="146087" y="1601683"/>
                </a:cubicBezTo>
                <a:cubicBezTo>
                  <a:pt x="145472" y="1601476"/>
                  <a:pt x="145047" y="1601197"/>
                  <a:pt x="144813" y="1600844"/>
                </a:cubicBezTo>
                <a:cubicBezTo>
                  <a:pt x="144579" y="1600490"/>
                  <a:pt x="144462" y="1600077"/>
                  <a:pt x="144462" y="1599606"/>
                </a:cubicBezTo>
                <a:lnTo>
                  <a:pt x="144462" y="1557455"/>
                </a:lnTo>
                <a:lnTo>
                  <a:pt x="112120" y="1492948"/>
                </a:lnTo>
                <a:cubicBezTo>
                  <a:pt x="111472" y="1491592"/>
                  <a:pt x="111074" y="1490532"/>
                  <a:pt x="110927" y="1489766"/>
                </a:cubicBezTo>
                <a:cubicBezTo>
                  <a:pt x="110779" y="1489000"/>
                  <a:pt x="110927" y="1488412"/>
                  <a:pt x="111368" y="1487999"/>
                </a:cubicBezTo>
                <a:cubicBezTo>
                  <a:pt x="111810" y="1487586"/>
                  <a:pt x="112606" y="1487321"/>
                  <a:pt x="113754" y="1487204"/>
                </a:cubicBezTo>
                <a:cubicBezTo>
                  <a:pt x="114903" y="1487086"/>
                  <a:pt x="116450" y="1487026"/>
                  <a:pt x="118394" y="1487026"/>
                </a:cubicBezTo>
                <a:close/>
                <a:moveTo>
                  <a:pt x="8048067" y="1485878"/>
                </a:moveTo>
                <a:cubicBezTo>
                  <a:pt x="8050600" y="1485878"/>
                  <a:pt x="8053148" y="1486099"/>
                  <a:pt x="8055710" y="1486541"/>
                </a:cubicBezTo>
                <a:cubicBezTo>
                  <a:pt x="8058273" y="1486983"/>
                  <a:pt x="8060689" y="1487572"/>
                  <a:pt x="8062956" y="1488308"/>
                </a:cubicBezTo>
                <a:cubicBezTo>
                  <a:pt x="8065225" y="1489044"/>
                  <a:pt x="8067242" y="1489869"/>
                  <a:pt x="8069010" y="1490783"/>
                </a:cubicBezTo>
                <a:cubicBezTo>
                  <a:pt x="8070777" y="1491695"/>
                  <a:pt x="8071941" y="1492432"/>
                  <a:pt x="8072500" y="1492992"/>
                </a:cubicBezTo>
                <a:cubicBezTo>
                  <a:pt x="8073060" y="1493552"/>
                  <a:pt x="8073428" y="1493993"/>
                  <a:pt x="8073605" y="1494317"/>
                </a:cubicBezTo>
                <a:cubicBezTo>
                  <a:pt x="8073781" y="1494641"/>
                  <a:pt x="8073929" y="1495053"/>
                  <a:pt x="8074046" y="1495554"/>
                </a:cubicBezTo>
                <a:cubicBezTo>
                  <a:pt x="8074164" y="1496055"/>
                  <a:pt x="8074253" y="1496659"/>
                  <a:pt x="8074312" y="1497366"/>
                </a:cubicBezTo>
                <a:cubicBezTo>
                  <a:pt x="8074371" y="1498073"/>
                  <a:pt x="8074400" y="1498986"/>
                  <a:pt x="8074400" y="1500106"/>
                </a:cubicBezTo>
                <a:cubicBezTo>
                  <a:pt x="8074400" y="1501165"/>
                  <a:pt x="8074356" y="1502108"/>
                  <a:pt x="8074267" y="1502933"/>
                </a:cubicBezTo>
                <a:cubicBezTo>
                  <a:pt x="8074179" y="1503757"/>
                  <a:pt x="8074046" y="1504450"/>
                  <a:pt x="8073870" y="1505010"/>
                </a:cubicBezTo>
                <a:cubicBezTo>
                  <a:pt x="8073693" y="1505569"/>
                  <a:pt x="8073443" y="1505981"/>
                  <a:pt x="8073119" y="1506247"/>
                </a:cubicBezTo>
                <a:cubicBezTo>
                  <a:pt x="8072795" y="1506512"/>
                  <a:pt x="8072427" y="1506644"/>
                  <a:pt x="8072014" y="1506644"/>
                </a:cubicBezTo>
                <a:cubicBezTo>
                  <a:pt x="8071366" y="1506644"/>
                  <a:pt x="8070350" y="1506233"/>
                  <a:pt x="8068965" y="1505407"/>
                </a:cubicBezTo>
                <a:cubicBezTo>
                  <a:pt x="8067581" y="1504583"/>
                  <a:pt x="8065888" y="1503655"/>
                  <a:pt x="8063884" y="1502624"/>
                </a:cubicBezTo>
                <a:cubicBezTo>
                  <a:pt x="8061882" y="1501593"/>
                  <a:pt x="8059510" y="1500650"/>
                  <a:pt x="8056771" y="1499796"/>
                </a:cubicBezTo>
                <a:cubicBezTo>
                  <a:pt x="8054031" y="1498942"/>
                  <a:pt x="8050954" y="1498515"/>
                  <a:pt x="8047536" y="1498515"/>
                </a:cubicBezTo>
                <a:cubicBezTo>
                  <a:pt x="8044355" y="1498515"/>
                  <a:pt x="8041587" y="1498942"/>
                  <a:pt x="8039230" y="1499796"/>
                </a:cubicBezTo>
                <a:cubicBezTo>
                  <a:pt x="8036874" y="1500650"/>
                  <a:pt x="8034930" y="1501784"/>
                  <a:pt x="8033398" y="1503198"/>
                </a:cubicBezTo>
                <a:cubicBezTo>
                  <a:pt x="8031866" y="1504612"/>
                  <a:pt x="8030718" y="1506291"/>
                  <a:pt x="8029951" y="1508235"/>
                </a:cubicBezTo>
                <a:cubicBezTo>
                  <a:pt x="8029186" y="1510179"/>
                  <a:pt x="8028803" y="1512241"/>
                  <a:pt x="8028803" y="1514420"/>
                </a:cubicBezTo>
                <a:cubicBezTo>
                  <a:pt x="8028803" y="1517602"/>
                  <a:pt x="8029539" y="1520341"/>
                  <a:pt x="8031012" y="1522639"/>
                </a:cubicBezTo>
                <a:cubicBezTo>
                  <a:pt x="8032485" y="1524937"/>
                  <a:pt x="8034444" y="1526968"/>
                  <a:pt x="8036888" y="1528736"/>
                </a:cubicBezTo>
                <a:cubicBezTo>
                  <a:pt x="8039333" y="1530503"/>
                  <a:pt x="8042117" y="1532124"/>
                  <a:pt x="8045239" y="1533597"/>
                </a:cubicBezTo>
                <a:cubicBezTo>
                  <a:pt x="8048361" y="1535069"/>
                  <a:pt x="8051543" y="1536557"/>
                  <a:pt x="8054783" y="1538059"/>
                </a:cubicBezTo>
                <a:cubicBezTo>
                  <a:pt x="8058023" y="1539562"/>
                  <a:pt x="8061204" y="1541210"/>
                  <a:pt x="8064326" y="1543007"/>
                </a:cubicBezTo>
                <a:cubicBezTo>
                  <a:pt x="8067449" y="1544805"/>
                  <a:pt x="8070232" y="1546925"/>
                  <a:pt x="8072677" y="1549371"/>
                </a:cubicBezTo>
                <a:cubicBezTo>
                  <a:pt x="8075122" y="1551815"/>
                  <a:pt x="8077095" y="1554702"/>
                  <a:pt x="8078597" y="1558030"/>
                </a:cubicBezTo>
                <a:cubicBezTo>
                  <a:pt x="8080100" y="1561359"/>
                  <a:pt x="8080851" y="1565291"/>
                  <a:pt x="8080851" y="1569827"/>
                </a:cubicBezTo>
                <a:cubicBezTo>
                  <a:pt x="8080851" y="1575187"/>
                  <a:pt x="8079864" y="1579959"/>
                  <a:pt x="8077890" y="1584142"/>
                </a:cubicBezTo>
                <a:cubicBezTo>
                  <a:pt x="8075917" y="1588326"/>
                  <a:pt x="8073178" y="1591874"/>
                  <a:pt x="8069672" y="1594790"/>
                </a:cubicBezTo>
                <a:cubicBezTo>
                  <a:pt x="8066167" y="1597706"/>
                  <a:pt x="8062044" y="1599900"/>
                  <a:pt x="8057301" y="1601374"/>
                </a:cubicBezTo>
                <a:cubicBezTo>
                  <a:pt x="8052559" y="1602846"/>
                  <a:pt x="8047448" y="1603583"/>
                  <a:pt x="8041969" y="1603583"/>
                </a:cubicBezTo>
                <a:cubicBezTo>
                  <a:pt x="8038141" y="1603583"/>
                  <a:pt x="8034591" y="1603259"/>
                  <a:pt x="8031321" y="1602610"/>
                </a:cubicBezTo>
                <a:cubicBezTo>
                  <a:pt x="8028052" y="1601963"/>
                  <a:pt x="8025135" y="1601167"/>
                  <a:pt x="8022573" y="1600224"/>
                </a:cubicBezTo>
                <a:cubicBezTo>
                  <a:pt x="8020010" y="1599282"/>
                  <a:pt x="8017860" y="1598310"/>
                  <a:pt x="8016122" y="1597309"/>
                </a:cubicBezTo>
                <a:cubicBezTo>
                  <a:pt x="8014384" y="1596307"/>
                  <a:pt x="8013177" y="1595453"/>
                  <a:pt x="8012499" y="1594746"/>
                </a:cubicBezTo>
                <a:cubicBezTo>
                  <a:pt x="8011822" y="1594039"/>
                  <a:pt x="8011321" y="1593140"/>
                  <a:pt x="8010997" y="1592051"/>
                </a:cubicBezTo>
                <a:cubicBezTo>
                  <a:pt x="8010673" y="1590961"/>
                  <a:pt x="8010511" y="1589503"/>
                  <a:pt x="8010511" y="1587677"/>
                </a:cubicBezTo>
                <a:cubicBezTo>
                  <a:pt x="8010511" y="1586381"/>
                  <a:pt x="8010570" y="1585305"/>
                  <a:pt x="8010688" y="1584451"/>
                </a:cubicBezTo>
                <a:cubicBezTo>
                  <a:pt x="8010806" y="1583598"/>
                  <a:pt x="8010982" y="1582905"/>
                  <a:pt x="8011218" y="1582375"/>
                </a:cubicBezTo>
                <a:cubicBezTo>
                  <a:pt x="8011454" y="1581845"/>
                  <a:pt x="8011748" y="1581477"/>
                  <a:pt x="8012101" y="1581271"/>
                </a:cubicBezTo>
                <a:cubicBezTo>
                  <a:pt x="8012455" y="1581064"/>
                  <a:pt x="8012868" y="1580961"/>
                  <a:pt x="8013339" y="1580961"/>
                </a:cubicBezTo>
                <a:cubicBezTo>
                  <a:pt x="8014163" y="1580961"/>
                  <a:pt x="8015327" y="1581462"/>
                  <a:pt x="8016829" y="1582463"/>
                </a:cubicBezTo>
                <a:cubicBezTo>
                  <a:pt x="8018331" y="1583465"/>
                  <a:pt x="8020261" y="1584555"/>
                  <a:pt x="8022617" y="1585733"/>
                </a:cubicBezTo>
                <a:cubicBezTo>
                  <a:pt x="8024974" y="1586911"/>
                  <a:pt x="8027816" y="1588016"/>
                  <a:pt x="8031144" y="1589046"/>
                </a:cubicBezTo>
                <a:cubicBezTo>
                  <a:pt x="8034473" y="1590077"/>
                  <a:pt x="8038317" y="1590593"/>
                  <a:pt x="8042676" y="1590593"/>
                </a:cubicBezTo>
                <a:cubicBezTo>
                  <a:pt x="8045975" y="1590593"/>
                  <a:pt x="8048995" y="1590151"/>
                  <a:pt x="8051734" y="1589267"/>
                </a:cubicBezTo>
                <a:cubicBezTo>
                  <a:pt x="8054473" y="1588384"/>
                  <a:pt x="8056830" y="1587132"/>
                  <a:pt x="8058803" y="1585512"/>
                </a:cubicBezTo>
                <a:cubicBezTo>
                  <a:pt x="8060777" y="1583891"/>
                  <a:pt x="8062294" y="1581903"/>
                  <a:pt x="8063354" y="1579547"/>
                </a:cubicBezTo>
                <a:cubicBezTo>
                  <a:pt x="8064414" y="1577191"/>
                  <a:pt x="8064945" y="1574510"/>
                  <a:pt x="8064945" y="1571506"/>
                </a:cubicBezTo>
                <a:cubicBezTo>
                  <a:pt x="8064945" y="1568266"/>
                  <a:pt x="8064209" y="1565497"/>
                  <a:pt x="8062736" y="1563199"/>
                </a:cubicBezTo>
                <a:cubicBezTo>
                  <a:pt x="8061263" y="1560902"/>
                  <a:pt x="8059319" y="1558884"/>
                  <a:pt x="8056903" y="1557146"/>
                </a:cubicBezTo>
                <a:cubicBezTo>
                  <a:pt x="8054488" y="1555409"/>
                  <a:pt x="8051734" y="1553818"/>
                  <a:pt x="8048641" y="1552374"/>
                </a:cubicBezTo>
                <a:cubicBezTo>
                  <a:pt x="8045548" y="1550931"/>
                  <a:pt x="8042382" y="1549458"/>
                  <a:pt x="8039142" y="1547957"/>
                </a:cubicBezTo>
                <a:cubicBezTo>
                  <a:pt x="8035902" y="1546454"/>
                  <a:pt x="8032750" y="1544790"/>
                  <a:pt x="8029686" y="1542963"/>
                </a:cubicBezTo>
                <a:cubicBezTo>
                  <a:pt x="8026623" y="1541137"/>
                  <a:pt x="8023884" y="1538987"/>
                  <a:pt x="8021468" y="1536513"/>
                </a:cubicBezTo>
                <a:cubicBezTo>
                  <a:pt x="8019053" y="1534039"/>
                  <a:pt x="8017094" y="1531137"/>
                  <a:pt x="8015592" y="1527808"/>
                </a:cubicBezTo>
                <a:cubicBezTo>
                  <a:pt x="8014090" y="1524480"/>
                  <a:pt x="8013339" y="1520488"/>
                  <a:pt x="8013339" y="1515834"/>
                </a:cubicBezTo>
                <a:cubicBezTo>
                  <a:pt x="8013339" y="1511062"/>
                  <a:pt x="8014208" y="1506807"/>
                  <a:pt x="8015945" y="1503065"/>
                </a:cubicBezTo>
                <a:cubicBezTo>
                  <a:pt x="8017684" y="1499324"/>
                  <a:pt x="8020099" y="1496187"/>
                  <a:pt x="8023191" y="1493654"/>
                </a:cubicBezTo>
                <a:cubicBezTo>
                  <a:pt x="8026284" y="1491121"/>
                  <a:pt x="8029967" y="1489192"/>
                  <a:pt x="8034237" y="1487866"/>
                </a:cubicBezTo>
                <a:cubicBezTo>
                  <a:pt x="8038509" y="1486541"/>
                  <a:pt x="8043118" y="1485878"/>
                  <a:pt x="8048067" y="1485878"/>
                </a:cubicBezTo>
                <a:close/>
                <a:moveTo>
                  <a:pt x="7581342" y="1485878"/>
                </a:moveTo>
                <a:cubicBezTo>
                  <a:pt x="7583875" y="1485878"/>
                  <a:pt x="7586423" y="1486099"/>
                  <a:pt x="7588986" y="1486541"/>
                </a:cubicBezTo>
                <a:cubicBezTo>
                  <a:pt x="7591548" y="1486983"/>
                  <a:pt x="7593964" y="1487572"/>
                  <a:pt x="7596232" y="1488308"/>
                </a:cubicBezTo>
                <a:cubicBezTo>
                  <a:pt x="7598500" y="1489044"/>
                  <a:pt x="7600517" y="1489869"/>
                  <a:pt x="7602285" y="1490783"/>
                </a:cubicBezTo>
                <a:cubicBezTo>
                  <a:pt x="7604052" y="1491695"/>
                  <a:pt x="7605216" y="1492432"/>
                  <a:pt x="7605775" y="1492992"/>
                </a:cubicBezTo>
                <a:cubicBezTo>
                  <a:pt x="7606335" y="1493552"/>
                  <a:pt x="7606703" y="1493993"/>
                  <a:pt x="7606880" y="1494317"/>
                </a:cubicBezTo>
                <a:cubicBezTo>
                  <a:pt x="7607057" y="1494641"/>
                  <a:pt x="7607204" y="1495053"/>
                  <a:pt x="7607322" y="1495554"/>
                </a:cubicBezTo>
                <a:cubicBezTo>
                  <a:pt x="7607440" y="1496055"/>
                  <a:pt x="7607528" y="1496659"/>
                  <a:pt x="7607587" y="1497366"/>
                </a:cubicBezTo>
                <a:cubicBezTo>
                  <a:pt x="7607646" y="1498073"/>
                  <a:pt x="7607675" y="1498986"/>
                  <a:pt x="7607675" y="1500106"/>
                </a:cubicBezTo>
                <a:cubicBezTo>
                  <a:pt x="7607675" y="1501165"/>
                  <a:pt x="7607631" y="1502108"/>
                  <a:pt x="7607543" y="1502933"/>
                </a:cubicBezTo>
                <a:cubicBezTo>
                  <a:pt x="7607454" y="1503757"/>
                  <a:pt x="7607322" y="1504450"/>
                  <a:pt x="7607145" y="1505010"/>
                </a:cubicBezTo>
                <a:cubicBezTo>
                  <a:pt x="7606968" y="1505569"/>
                  <a:pt x="7606718" y="1505981"/>
                  <a:pt x="7606394" y="1506247"/>
                </a:cubicBezTo>
                <a:cubicBezTo>
                  <a:pt x="7606070" y="1506512"/>
                  <a:pt x="7605702" y="1506644"/>
                  <a:pt x="7605289" y="1506644"/>
                </a:cubicBezTo>
                <a:cubicBezTo>
                  <a:pt x="7604642" y="1506644"/>
                  <a:pt x="7603625" y="1506233"/>
                  <a:pt x="7602241" y="1505407"/>
                </a:cubicBezTo>
                <a:cubicBezTo>
                  <a:pt x="7600856" y="1504583"/>
                  <a:pt x="7599163" y="1503655"/>
                  <a:pt x="7597160" y="1502624"/>
                </a:cubicBezTo>
                <a:cubicBezTo>
                  <a:pt x="7595157" y="1501593"/>
                  <a:pt x="7592785" y="1500650"/>
                  <a:pt x="7590046" y="1499796"/>
                </a:cubicBezTo>
                <a:cubicBezTo>
                  <a:pt x="7587307" y="1498942"/>
                  <a:pt x="7584229" y="1498515"/>
                  <a:pt x="7580812" y="1498515"/>
                </a:cubicBezTo>
                <a:cubicBezTo>
                  <a:pt x="7577630" y="1498515"/>
                  <a:pt x="7574862" y="1498942"/>
                  <a:pt x="7572505" y="1499796"/>
                </a:cubicBezTo>
                <a:cubicBezTo>
                  <a:pt x="7570149" y="1500650"/>
                  <a:pt x="7568205" y="1501784"/>
                  <a:pt x="7566673" y="1503198"/>
                </a:cubicBezTo>
                <a:cubicBezTo>
                  <a:pt x="7565142" y="1504612"/>
                  <a:pt x="7563993" y="1506291"/>
                  <a:pt x="7563227" y="1508235"/>
                </a:cubicBezTo>
                <a:cubicBezTo>
                  <a:pt x="7562461" y="1510179"/>
                  <a:pt x="7562078" y="1512241"/>
                  <a:pt x="7562078" y="1514420"/>
                </a:cubicBezTo>
                <a:cubicBezTo>
                  <a:pt x="7562078" y="1517602"/>
                  <a:pt x="7562815" y="1520341"/>
                  <a:pt x="7564287" y="1522639"/>
                </a:cubicBezTo>
                <a:cubicBezTo>
                  <a:pt x="7565760" y="1524937"/>
                  <a:pt x="7567719" y="1526968"/>
                  <a:pt x="7570164" y="1528736"/>
                </a:cubicBezTo>
                <a:cubicBezTo>
                  <a:pt x="7572609" y="1530503"/>
                  <a:pt x="7575392" y="1532124"/>
                  <a:pt x="7578514" y="1533597"/>
                </a:cubicBezTo>
                <a:cubicBezTo>
                  <a:pt x="7581637" y="1535069"/>
                  <a:pt x="7584818" y="1536557"/>
                  <a:pt x="7588058" y="1538059"/>
                </a:cubicBezTo>
                <a:cubicBezTo>
                  <a:pt x="7591298" y="1539562"/>
                  <a:pt x="7594479" y="1541210"/>
                  <a:pt x="7597601" y="1543007"/>
                </a:cubicBezTo>
                <a:cubicBezTo>
                  <a:pt x="7600724" y="1544805"/>
                  <a:pt x="7603507" y="1546925"/>
                  <a:pt x="7605952" y="1549371"/>
                </a:cubicBezTo>
                <a:cubicBezTo>
                  <a:pt x="7608397" y="1551815"/>
                  <a:pt x="7610370" y="1554702"/>
                  <a:pt x="7611873" y="1558030"/>
                </a:cubicBezTo>
                <a:cubicBezTo>
                  <a:pt x="7613375" y="1561359"/>
                  <a:pt x="7614126" y="1565291"/>
                  <a:pt x="7614126" y="1569827"/>
                </a:cubicBezTo>
                <a:cubicBezTo>
                  <a:pt x="7614126" y="1575187"/>
                  <a:pt x="7613139" y="1579959"/>
                  <a:pt x="7611166" y="1584142"/>
                </a:cubicBezTo>
                <a:cubicBezTo>
                  <a:pt x="7609193" y="1588326"/>
                  <a:pt x="7606453" y="1591874"/>
                  <a:pt x="7602948" y="1594790"/>
                </a:cubicBezTo>
                <a:cubicBezTo>
                  <a:pt x="7599443" y="1597706"/>
                  <a:pt x="7595319" y="1599900"/>
                  <a:pt x="7590576" y="1601374"/>
                </a:cubicBezTo>
                <a:cubicBezTo>
                  <a:pt x="7585834" y="1602846"/>
                  <a:pt x="7580723" y="1603583"/>
                  <a:pt x="7575245" y="1603583"/>
                </a:cubicBezTo>
                <a:cubicBezTo>
                  <a:pt x="7571416" y="1603583"/>
                  <a:pt x="7567866" y="1603259"/>
                  <a:pt x="7564596" y="1602610"/>
                </a:cubicBezTo>
                <a:cubicBezTo>
                  <a:pt x="7561327" y="1601963"/>
                  <a:pt x="7558411" y="1601167"/>
                  <a:pt x="7555848" y="1600224"/>
                </a:cubicBezTo>
                <a:cubicBezTo>
                  <a:pt x="7553285" y="1599282"/>
                  <a:pt x="7551136" y="1598310"/>
                  <a:pt x="7549397" y="1597309"/>
                </a:cubicBezTo>
                <a:cubicBezTo>
                  <a:pt x="7547660" y="1596307"/>
                  <a:pt x="7546452" y="1595453"/>
                  <a:pt x="7545774" y="1594746"/>
                </a:cubicBezTo>
                <a:cubicBezTo>
                  <a:pt x="7545097" y="1594039"/>
                  <a:pt x="7544596" y="1593140"/>
                  <a:pt x="7544272" y="1592051"/>
                </a:cubicBezTo>
                <a:cubicBezTo>
                  <a:pt x="7543948" y="1590961"/>
                  <a:pt x="7543786" y="1589503"/>
                  <a:pt x="7543786" y="1587677"/>
                </a:cubicBezTo>
                <a:cubicBezTo>
                  <a:pt x="7543786" y="1586381"/>
                  <a:pt x="7543845" y="1585305"/>
                  <a:pt x="7543963" y="1584451"/>
                </a:cubicBezTo>
                <a:cubicBezTo>
                  <a:pt x="7544081" y="1583598"/>
                  <a:pt x="7544258" y="1582905"/>
                  <a:pt x="7544493" y="1582375"/>
                </a:cubicBezTo>
                <a:cubicBezTo>
                  <a:pt x="7544729" y="1581845"/>
                  <a:pt x="7545023" y="1581477"/>
                  <a:pt x="7545377" y="1581271"/>
                </a:cubicBezTo>
                <a:cubicBezTo>
                  <a:pt x="7545730" y="1581064"/>
                  <a:pt x="7546143" y="1580961"/>
                  <a:pt x="7546614" y="1580961"/>
                </a:cubicBezTo>
                <a:cubicBezTo>
                  <a:pt x="7547439" y="1580961"/>
                  <a:pt x="7548602" y="1581462"/>
                  <a:pt x="7550104" y="1582463"/>
                </a:cubicBezTo>
                <a:cubicBezTo>
                  <a:pt x="7551607" y="1583465"/>
                  <a:pt x="7553536" y="1584555"/>
                  <a:pt x="7555892" y="1585733"/>
                </a:cubicBezTo>
                <a:cubicBezTo>
                  <a:pt x="7558249" y="1586911"/>
                  <a:pt x="7561091" y="1588016"/>
                  <a:pt x="7564420" y="1589046"/>
                </a:cubicBezTo>
                <a:cubicBezTo>
                  <a:pt x="7567749" y="1590077"/>
                  <a:pt x="7571592" y="1590593"/>
                  <a:pt x="7575952" y="1590593"/>
                </a:cubicBezTo>
                <a:cubicBezTo>
                  <a:pt x="7579251" y="1590593"/>
                  <a:pt x="7582270" y="1590151"/>
                  <a:pt x="7585009" y="1589267"/>
                </a:cubicBezTo>
                <a:cubicBezTo>
                  <a:pt x="7587748" y="1588384"/>
                  <a:pt x="7590105" y="1587132"/>
                  <a:pt x="7592078" y="1585512"/>
                </a:cubicBezTo>
                <a:cubicBezTo>
                  <a:pt x="7594052" y="1583891"/>
                  <a:pt x="7595569" y="1581903"/>
                  <a:pt x="7596629" y="1579547"/>
                </a:cubicBezTo>
                <a:cubicBezTo>
                  <a:pt x="7597690" y="1577191"/>
                  <a:pt x="7598220" y="1574510"/>
                  <a:pt x="7598220" y="1571506"/>
                </a:cubicBezTo>
                <a:cubicBezTo>
                  <a:pt x="7598220" y="1568266"/>
                  <a:pt x="7597484" y="1565497"/>
                  <a:pt x="7596011" y="1563199"/>
                </a:cubicBezTo>
                <a:cubicBezTo>
                  <a:pt x="7594538" y="1560902"/>
                  <a:pt x="7592594" y="1558884"/>
                  <a:pt x="7590179" y="1557146"/>
                </a:cubicBezTo>
                <a:cubicBezTo>
                  <a:pt x="7587764" y="1555409"/>
                  <a:pt x="7585009" y="1553818"/>
                  <a:pt x="7581916" y="1552374"/>
                </a:cubicBezTo>
                <a:cubicBezTo>
                  <a:pt x="7578823" y="1550931"/>
                  <a:pt x="7575657" y="1549458"/>
                  <a:pt x="7572417" y="1547957"/>
                </a:cubicBezTo>
                <a:cubicBezTo>
                  <a:pt x="7569177" y="1546454"/>
                  <a:pt x="7566025" y="1544790"/>
                  <a:pt x="7562962" y="1542963"/>
                </a:cubicBezTo>
                <a:cubicBezTo>
                  <a:pt x="7559898" y="1541137"/>
                  <a:pt x="7557159" y="1538987"/>
                  <a:pt x="7554744" y="1536513"/>
                </a:cubicBezTo>
                <a:cubicBezTo>
                  <a:pt x="7552329" y="1534039"/>
                  <a:pt x="7550369" y="1531137"/>
                  <a:pt x="7548867" y="1527808"/>
                </a:cubicBezTo>
                <a:cubicBezTo>
                  <a:pt x="7547365" y="1524480"/>
                  <a:pt x="7546614" y="1520488"/>
                  <a:pt x="7546614" y="1515834"/>
                </a:cubicBezTo>
                <a:cubicBezTo>
                  <a:pt x="7546614" y="1511062"/>
                  <a:pt x="7547483" y="1506807"/>
                  <a:pt x="7549221" y="1503065"/>
                </a:cubicBezTo>
                <a:cubicBezTo>
                  <a:pt x="7550959" y="1499324"/>
                  <a:pt x="7553374" y="1496187"/>
                  <a:pt x="7556467" y="1493654"/>
                </a:cubicBezTo>
                <a:cubicBezTo>
                  <a:pt x="7559560" y="1491121"/>
                  <a:pt x="7563242" y="1489192"/>
                  <a:pt x="7567513" y="1487866"/>
                </a:cubicBezTo>
                <a:cubicBezTo>
                  <a:pt x="7571784" y="1486541"/>
                  <a:pt x="7576393" y="1485878"/>
                  <a:pt x="7581342" y="1485878"/>
                </a:cubicBezTo>
                <a:close/>
                <a:moveTo>
                  <a:pt x="7105092" y="1485878"/>
                </a:moveTo>
                <a:cubicBezTo>
                  <a:pt x="7107625" y="1485878"/>
                  <a:pt x="7110173" y="1486099"/>
                  <a:pt x="7112736" y="1486541"/>
                </a:cubicBezTo>
                <a:cubicBezTo>
                  <a:pt x="7115298" y="1486983"/>
                  <a:pt x="7117714" y="1487572"/>
                  <a:pt x="7119982" y="1488308"/>
                </a:cubicBezTo>
                <a:cubicBezTo>
                  <a:pt x="7122250" y="1489044"/>
                  <a:pt x="7124267" y="1489869"/>
                  <a:pt x="7126035" y="1490783"/>
                </a:cubicBezTo>
                <a:cubicBezTo>
                  <a:pt x="7127802" y="1491695"/>
                  <a:pt x="7128966" y="1492432"/>
                  <a:pt x="7129525" y="1492992"/>
                </a:cubicBezTo>
                <a:cubicBezTo>
                  <a:pt x="7130085" y="1493552"/>
                  <a:pt x="7130453" y="1493993"/>
                  <a:pt x="7130630" y="1494317"/>
                </a:cubicBezTo>
                <a:cubicBezTo>
                  <a:pt x="7130807" y="1494641"/>
                  <a:pt x="7130954" y="1495053"/>
                  <a:pt x="7131072" y="1495554"/>
                </a:cubicBezTo>
                <a:cubicBezTo>
                  <a:pt x="7131190" y="1496055"/>
                  <a:pt x="7131278" y="1496659"/>
                  <a:pt x="7131337" y="1497366"/>
                </a:cubicBezTo>
                <a:cubicBezTo>
                  <a:pt x="7131396" y="1498073"/>
                  <a:pt x="7131425" y="1498986"/>
                  <a:pt x="7131425" y="1500106"/>
                </a:cubicBezTo>
                <a:cubicBezTo>
                  <a:pt x="7131425" y="1501165"/>
                  <a:pt x="7131381" y="1502108"/>
                  <a:pt x="7131293" y="1502933"/>
                </a:cubicBezTo>
                <a:cubicBezTo>
                  <a:pt x="7131204" y="1503757"/>
                  <a:pt x="7131072" y="1504450"/>
                  <a:pt x="7130895" y="1505010"/>
                </a:cubicBezTo>
                <a:cubicBezTo>
                  <a:pt x="7130718" y="1505569"/>
                  <a:pt x="7130468" y="1505981"/>
                  <a:pt x="7130144" y="1506247"/>
                </a:cubicBezTo>
                <a:cubicBezTo>
                  <a:pt x="7129820" y="1506512"/>
                  <a:pt x="7129452" y="1506644"/>
                  <a:pt x="7129039" y="1506644"/>
                </a:cubicBezTo>
                <a:cubicBezTo>
                  <a:pt x="7128392" y="1506644"/>
                  <a:pt x="7127375" y="1506233"/>
                  <a:pt x="7125991" y="1505407"/>
                </a:cubicBezTo>
                <a:cubicBezTo>
                  <a:pt x="7124606" y="1504583"/>
                  <a:pt x="7122913" y="1503655"/>
                  <a:pt x="7120910" y="1502624"/>
                </a:cubicBezTo>
                <a:cubicBezTo>
                  <a:pt x="7118907" y="1501593"/>
                  <a:pt x="7116535" y="1500650"/>
                  <a:pt x="7113796" y="1499796"/>
                </a:cubicBezTo>
                <a:cubicBezTo>
                  <a:pt x="7111057" y="1498942"/>
                  <a:pt x="7107979" y="1498515"/>
                  <a:pt x="7104562" y="1498515"/>
                </a:cubicBezTo>
                <a:cubicBezTo>
                  <a:pt x="7101380" y="1498515"/>
                  <a:pt x="7098612" y="1498942"/>
                  <a:pt x="7096255" y="1499796"/>
                </a:cubicBezTo>
                <a:cubicBezTo>
                  <a:pt x="7093899" y="1500650"/>
                  <a:pt x="7091955" y="1501784"/>
                  <a:pt x="7090423" y="1503198"/>
                </a:cubicBezTo>
                <a:cubicBezTo>
                  <a:pt x="7088892" y="1504612"/>
                  <a:pt x="7087743" y="1506291"/>
                  <a:pt x="7086977" y="1508235"/>
                </a:cubicBezTo>
                <a:cubicBezTo>
                  <a:pt x="7086211" y="1510179"/>
                  <a:pt x="7085828" y="1512241"/>
                  <a:pt x="7085828" y="1514420"/>
                </a:cubicBezTo>
                <a:cubicBezTo>
                  <a:pt x="7085828" y="1517602"/>
                  <a:pt x="7086565" y="1520341"/>
                  <a:pt x="7088037" y="1522639"/>
                </a:cubicBezTo>
                <a:cubicBezTo>
                  <a:pt x="7089510" y="1524937"/>
                  <a:pt x="7091469" y="1526968"/>
                  <a:pt x="7093914" y="1528736"/>
                </a:cubicBezTo>
                <a:cubicBezTo>
                  <a:pt x="7096359" y="1530503"/>
                  <a:pt x="7099142" y="1532124"/>
                  <a:pt x="7102264" y="1533597"/>
                </a:cubicBezTo>
                <a:cubicBezTo>
                  <a:pt x="7105387" y="1535069"/>
                  <a:pt x="7108568" y="1536557"/>
                  <a:pt x="7111808" y="1538059"/>
                </a:cubicBezTo>
                <a:cubicBezTo>
                  <a:pt x="7115048" y="1539562"/>
                  <a:pt x="7118229" y="1541210"/>
                  <a:pt x="7121351" y="1543007"/>
                </a:cubicBezTo>
                <a:cubicBezTo>
                  <a:pt x="7124474" y="1544805"/>
                  <a:pt x="7127257" y="1546925"/>
                  <a:pt x="7129702" y="1549371"/>
                </a:cubicBezTo>
                <a:cubicBezTo>
                  <a:pt x="7132147" y="1551815"/>
                  <a:pt x="7134120" y="1554702"/>
                  <a:pt x="7135623" y="1558030"/>
                </a:cubicBezTo>
                <a:cubicBezTo>
                  <a:pt x="7137125" y="1561359"/>
                  <a:pt x="7137876" y="1565291"/>
                  <a:pt x="7137876" y="1569827"/>
                </a:cubicBezTo>
                <a:cubicBezTo>
                  <a:pt x="7137876" y="1575187"/>
                  <a:pt x="7136889" y="1579959"/>
                  <a:pt x="7134916" y="1584142"/>
                </a:cubicBezTo>
                <a:cubicBezTo>
                  <a:pt x="7132943" y="1588326"/>
                  <a:pt x="7130203" y="1591874"/>
                  <a:pt x="7126698" y="1594790"/>
                </a:cubicBezTo>
                <a:cubicBezTo>
                  <a:pt x="7123193" y="1597706"/>
                  <a:pt x="7119069" y="1599900"/>
                  <a:pt x="7114326" y="1601374"/>
                </a:cubicBezTo>
                <a:cubicBezTo>
                  <a:pt x="7109584" y="1602846"/>
                  <a:pt x="7104473" y="1603583"/>
                  <a:pt x="7098995" y="1603583"/>
                </a:cubicBezTo>
                <a:cubicBezTo>
                  <a:pt x="7095166" y="1603583"/>
                  <a:pt x="7091616" y="1603259"/>
                  <a:pt x="7088346" y="1602610"/>
                </a:cubicBezTo>
                <a:cubicBezTo>
                  <a:pt x="7085077" y="1601963"/>
                  <a:pt x="7082161" y="1601167"/>
                  <a:pt x="7079598" y="1600224"/>
                </a:cubicBezTo>
                <a:cubicBezTo>
                  <a:pt x="7077035" y="1599282"/>
                  <a:pt x="7074886" y="1598310"/>
                  <a:pt x="7073147" y="1597309"/>
                </a:cubicBezTo>
                <a:cubicBezTo>
                  <a:pt x="7071410" y="1596307"/>
                  <a:pt x="7070202" y="1595453"/>
                  <a:pt x="7069524" y="1594746"/>
                </a:cubicBezTo>
                <a:cubicBezTo>
                  <a:pt x="7068847" y="1594039"/>
                  <a:pt x="7068346" y="1593140"/>
                  <a:pt x="7068022" y="1592051"/>
                </a:cubicBezTo>
                <a:cubicBezTo>
                  <a:pt x="7067698" y="1590961"/>
                  <a:pt x="7067536" y="1589503"/>
                  <a:pt x="7067536" y="1587677"/>
                </a:cubicBezTo>
                <a:cubicBezTo>
                  <a:pt x="7067536" y="1586381"/>
                  <a:pt x="7067595" y="1585305"/>
                  <a:pt x="7067713" y="1584451"/>
                </a:cubicBezTo>
                <a:cubicBezTo>
                  <a:pt x="7067831" y="1583598"/>
                  <a:pt x="7068008" y="1582905"/>
                  <a:pt x="7068243" y="1582375"/>
                </a:cubicBezTo>
                <a:cubicBezTo>
                  <a:pt x="7068479" y="1581845"/>
                  <a:pt x="7068773" y="1581477"/>
                  <a:pt x="7069127" y="1581271"/>
                </a:cubicBezTo>
                <a:cubicBezTo>
                  <a:pt x="7069480" y="1581064"/>
                  <a:pt x="7069893" y="1580961"/>
                  <a:pt x="7070364" y="1580961"/>
                </a:cubicBezTo>
                <a:cubicBezTo>
                  <a:pt x="7071189" y="1580961"/>
                  <a:pt x="7072352" y="1581462"/>
                  <a:pt x="7073854" y="1582463"/>
                </a:cubicBezTo>
                <a:cubicBezTo>
                  <a:pt x="7075357" y="1583465"/>
                  <a:pt x="7077286" y="1584555"/>
                  <a:pt x="7079642" y="1585733"/>
                </a:cubicBezTo>
                <a:cubicBezTo>
                  <a:pt x="7081999" y="1586911"/>
                  <a:pt x="7084841" y="1588016"/>
                  <a:pt x="7088170" y="1589046"/>
                </a:cubicBezTo>
                <a:cubicBezTo>
                  <a:pt x="7091499" y="1590077"/>
                  <a:pt x="7095342" y="1590593"/>
                  <a:pt x="7099702" y="1590593"/>
                </a:cubicBezTo>
                <a:cubicBezTo>
                  <a:pt x="7103001" y="1590593"/>
                  <a:pt x="7106020" y="1590151"/>
                  <a:pt x="7108759" y="1589267"/>
                </a:cubicBezTo>
                <a:cubicBezTo>
                  <a:pt x="7111498" y="1588384"/>
                  <a:pt x="7113855" y="1587132"/>
                  <a:pt x="7115828" y="1585512"/>
                </a:cubicBezTo>
                <a:cubicBezTo>
                  <a:pt x="7117802" y="1583891"/>
                  <a:pt x="7119319" y="1581903"/>
                  <a:pt x="7120379" y="1579547"/>
                </a:cubicBezTo>
                <a:cubicBezTo>
                  <a:pt x="7121440" y="1577191"/>
                  <a:pt x="7121970" y="1574510"/>
                  <a:pt x="7121970" y="1571506"/>
                </a:cubicBezTo>
                <a:cubicBezTo>
                  <a:pt x="7121970" y="1568266"/>
                  <a:pt x="7121234" y="1565497"/>
                  <a:pt x="7119761" y="1563199"/>
                </a:cubicBezTo>
                <a:cubicBezTo>
                  <a:pt x="7118288" y="1560902"/>
                  <a:pt x="7116344" y="1558884"/>
                  <a:pt x="7113929" y="1557146"/>
                </a:cubicBezTo>
                <a:cubicBezTo>
                  <a:pt x="7111514" y="1555409"/>
                  <a:pt x="7108759" y="1553818"/>
                  <a:pt x="7105666" y="1552374"/>
                </a:cubicBezTo>
                <a:cubicBezTo>
                  <a:pt x="7102573" y="1550931"/>
                  <a:pt x="7099407" y="1549458"/>
                  <a:pt x="7096167" y="1547957"/>
                </a:cubicBezTo>
                <a:cubicBezTo>
                  <a:pt x="7092927" y="1546454"/>
                  <a:pt x="7089775" y="1544790"/>
                  <a:pt x="7086712" y="1542963"/>
                </a:cubicBezTo>
                <a:cubicBezTo>
                  <a:pt x="7083648" y="1541137"/>
                  <a:pt x="7080909" y="1538987"/>
                  <a:pt x="7078494" y="1536513"/>
                </a:cubicBezTo>
                <a:cubicBezTo>
                  <a:pt x="7076079" y="1534039"/>
                  <a:pt x="7074119" y="1531137"/>
                  <a:pt x="7072617" y="1527808"/>
                </a:cubicBezTo>
                <a:cubicBezTo>
                  <a:pt x="7071115" y="1524480"/>
                  <a:pt x="7070364" y="1520488"/>
                  <a:pt x="7070364" y="1515834"/>
                </a:cubicBezTo>
                <a:cubicBezTo>
                  <a:pt x="7070364" y="1511062"/>
                  <a:pt x="7071233" y="1506807"/>
                  <a:pt x="7072971" y="1503065"/>
                </a:cubicBezTo>
                <a:cubicBezTo>
                  <a:pt x="7074709" y="1499324"/>
                  <a:pt x="7077124" y="1496187"/>
                  <a:pt x="7080217" y="1493654"/>
                </a:cubicBezTo>
                <a:cubicBezTo>
                  <a:pt x="7083310" y="1491121"/>
                  <a:pt x="7086992" y="1489192"/>
                  <a:pt x="7091263" y="1487866"/>
                </a:cubicBezTo>
                <a:cubicBezTo>
                  <a:pt x="7095534" y="1486541"/>
                  <a:pt x="7100143" y="1485878"/>
                  <a:pt x="7105092" y="1485878"/>
                </a:cubicBezTo>
                <a:close/>
                <a:moveTo>
                  <a:pt x="6638367" y="1485878"/>
                </a:moveTo>
                <a:cubicBezTo>
                  <a:pt x="6640900" y="1485878"/>
                  <a:pt x="6643448" y="1486099"/>
                  <a:pt x="6646011" y="1486541"/>
                </a:cubicBezTo>
                <a:cubicBezTo>
                  <a:pt x="6648573" y="1486983"/>
                  <a:pt x="6650989" y="1487572"/>
                  <a:pt x="6653257" y="1488308"/>
                </a:cubicBezTo>
                <a:cubicBezTo>
                  <a:pt x="6655525" y="1489044"/>
                  <a:pt x="6657542" y="1489869"/>
                  <a:pt x="6659310" y="1490783"/>
                </a:cubicBezTo>
                <a:cubicBezTo>
                  <a:pt x="6661077" y="1491695"/>
                  <a:pt x="6662241" y="1492432"/>
                  <a:pt x="6662800" y="1492992"/>
                </a:cubicBezTo>
                <a:cubicBezTo>
                  <a:pt x="6663360" y="1493552"/>
                  <a:pt x="6663728" y="1493993"/>
                  <a:pt x="6663905" y="1494317"/>
                </a:cubicBezTo>
                <a:cubicBezTo>
                  <a:pt x="6664082" y="1494641"/>
                  <a:pt x="6664229" y="1495053"/>
                  <a:pt x="6664347" y="1495554"/>
                </a:cubicBezTo>
                <a:cubicBezTo>
                  <a:pt x="6664465" y="1496055"/>
                  <a:pt x="6664553" y="1496659"/>
                  <a:pt x="6664612" y="1497366"/>
                </a:cubicBezTo>
                <a:cubicBezTo>
                  <a:pt x="6664671" y="1498073"/>
                  <a:pt x="6664700" y="1498986"/>
                  <a:pt x="6664700" y="1500106"/>
                </a:cubicBezTo>
                <a:cubicBezTo>
                  <a:pt x="6664700" y="1501165"/>
                  <a:pt x="6664656" y="1502108"/>
                  <a:pt x="6664568" y="1502933"/>
                </a:cubicBezTo>
                <a:cubicBezTo>
                  <a:pt x="6664479" y="1503757"/>
                  <a:pt x="6664347" y="1504450"/>
                  <a:pt x="6664170" y="1505010"/>
                </a:cubicBezTo>
                <a:cubicBezTo>
                  <a:pt x="6663993" y="1505569"/>
                  <a:pt x="6663743" y="1505981"/>
                  <a:pt x="6663419" y="1506247"/>
                </a:cubicBezTo>
                <a:cubicBezTo>
                  <a:pt x="6663095" y="1506512"/>
                  <a:pt x="6662727" y="1506644"/>
                  <a:pt x="6662314" y="1506644"/>
                </a:cubicBezTo>
                <a:cubicBezTo>
                  <a:pt x="6661667" y="1506644"/>
                  <a:pt x="6660650" y="1506233"/>
                  <a:pt x="6659266" y="1505407"/>
                </a:cubicBezTo>
                <a:cubicBezTo>
                  <a:pt x="6657881" y="1504583"/>
                  <a:pt x="6656188" y="1503655"/>
                  <a:pt x="6654185" y="1502624"/>
                </a:cubicBezTo>
                <a:cubicBezTo>
                  <a:pt x="6652182" y="1501593"/>
                  <a:pt x="6649810" y="1500650"/>
                  <a:pt x="6647071" y="1499796"/>
                </a:cubicBezTo>
                <a:cubicBezTo>
                  <a:pt x="6644332" y="1498942"/>
                  <a:pt x="6641254" y="1498515"/>
                  <a:pt x="6637837" y="1498515"/>
                </a:cubicBezTo>
                <a:cubicBezTo>
                  <a:pt x="6634655" y="1498515"/>
                  <a:pt x="6631887" y="1498942"/>
                  <a:pt x="6629530" y="1499796"/>
                </a:cubicBezTo>
                <a:cubicBezTo>
                  <a:pt x="6627174" y="1500650"/>
                  <a:pt x="6625230" y="1501784"/>
                  <a:pt x="6623698" y="1503198"/>
                </a:cubicBezTo>
                <a:cubicBezTo>
                  <a:pt x="6622167" y="1504612"/>
                  <a:pt x="6621018" y="1506291"/>
                  <a:pt x="6620252" y="1508235"/>
                </a:cubicBezTo>
                <a:cubicBezTo>
                  <a:pt x="6619486" y="1510179"/>
                  <a:pt x="6619103" y="1512241"/>
                  <a:pt x="6619103" y="1514420"/>
                </a:cubicBezTo>
                <a:cubicBezTo>
                  <a:pt x="6619103" y="1517602"/>
                  <a:pt x="6619840" y="1520341"/>
                  <a:pt x="6621312" y="1522639"/>
                </a:cubicBezTo>
                <a:cubicBezTo>
                  <a:pt x="6622785" y="1524937"/>
                  <a:pt x="6624744" y="1526968"/>
                  <a:pt x="6627189" y="1528736"/>
                </a:cubicBezTo>
                <a:cubicBezTo>
                  <a:pt x="6629634" y="1530503"/>
                  <a:pt x="6632417" y="1532124"/>
                  <a:pt x="6635539" y="1533597"/>
                </a:cubicBezTo>
                <a:cubicBezTo>
                  <a:pt x="6638662" y="1535069"/>
                  <a:pt x="6641843" y="1536557"/>
                  <a:pt x="6645083" y="1538059"/>
                </a:cubicBezTo>
                <a:cubicBezTo>
                  <a:pt x="6648323" y="1539562"/>
                  <a:pt x="6651504" y="1541210"/>
                  <a:pt x="6654626" y="1543007"/>
                </a:cubicBezTo>
                <a:cubicBezTo>
                  <a:pt x="6657749" y="1544805"/>
                  <a:pt x="6660532" y="1546925"/>
                  <a:pt x="6662977" y="1549371"/>
                </a:cubicBezTo>
                <a:cubicBezTo>
                  <a:pt x="6665422" y="1551815"/>
                  <a:pt x="6667395" y="1554702"/>
                  <a:pt x="6668898" y="1558030"/>
                </a:cubicBezTo>
                <a:cubicBezTo>
                  <a:pt x="6670400" y="1561359"/>
                  <a:pt x="6671151" y="1565291"/>
                  <a:pt x="6671151" y="1569827"/>
                </a:cubicBezTo>
                <a:cubicBezTo>
                  <a:pt x="6671151" y="1575187"/>
                  <a:pt x="6670164" y="1579959"/>
                  <a:pt x="6668191" y="1584142"/>
                </a:cubicBezTo>
                <a:cubicBezTo>
                  <a:pt x="6666218" y="1588326"/>
                  <a:pt x="6663478" y="1591874"/>
                  <a:pt x="6659973" y="1594790"/>
                </a:cubicBezTo>
                <a:cubicBezTo>
                  <a:pt x="6656468" y="1597706"/>
                  <a:pt x="6652344" y="1599900"/>
                  <a:pt x="6647601" y="1601374"/>
                </a:cubicBezTo>
                <a:cubicBezTo>
                  <a:pt x="6642859" y="1602846"/>
                  <a:pt x="6637748" y="1603583"/>
                  <a:pt x="6632270" y="1603583"/>
                </a:cubicBezTo>
                <a:cubicBezTo>
                  <a:pt x="6628441" y="1603583"/>
                  <a:pt x="6624891" y="1603259"/>
                  <a:pt x="6621621" y="1602610"/>
                </a:cubicBezTo>
                <a:cubicBezTo>
                  <a:pt x="6618352" y="1601963"/>
                  <a:pt x="6615436" y="1601167"/>
                  <a:pt x="6612873" y="1600224"/>
                </a:cubicBezTo>
                <a:cubicBezTo>
                  <a:pt x="6610310" y="1599282"/>
                  <a:pt x="6608161" y="1598310"/>
                  <a:pt x="6606422" y="1597309"/>
                </a:cubicBezTo>
                <a:cubicBezTo>
                  <a:pt x="6604685" y="1596307"/>
                  <a:pt x="6603477" y="1595453"/>
                  <a:pt x="6602799" y="1594746"/>
                </a:cubicBezTo>
                <a:cubicBezTo>
                  <a:pt x="6602122" y="1594039"/>
                  <a:pt x="6601621" y="1593140"/>
                  <a:pt x="6601297" y="1592051"/>
                </a:cubicBezTo>
                <a:cubicBezTo>
                  <a:pt x="6600973" y="1590961"/>
                  <a:pt x="6600811" y="1589503"/>
                  <a:pt x="6600811" y="1587677"/>
                </a:cubicBezTo>
                <a:cubicBezTo>
                  <a:pt x="6600811" y="1586381"/>
                  <a:pt x="6600870" y="1585305"/>
                  <a:pt x="6600988" y="1584451"/>
                </a:cubicBezTo>
                <a:cubicBezTo>
                  <a:pt x="6601106" y="1583598"/>
                  <a:pt x="6601283" y="1582905"/>
                  <a:pt x="6601518" y="1582375"/>
                </a:cubicBezTo>
                <a:cubicBezTo>
                  <a:pt x="6601754" y="1581845"/>
                  <a:pt x="6602048" y="1581477"/>
                  <a:pt x="6602402" y="1581271"/>
                </a:cubicBezTo>
                <a:cubicBezTo>
                  <a:pt x="6602755" y="1581064"/>
                  <a:pt x="6603168" y="1580961"/>
                  <a:pt x="6603639" y="1580961"/>
                </a:cubicBezTo>
                <a:cubicBezTo>
                  <a:pt x="6604464" y="1580961"/>
                  <a:pt x="6605627" y="1581462"/>
                  <a:pt x="6607129" y="1582463"/>
                </a:cubicBezTo>
                <a:cubicBezTo>
                  <a:pt x="6608632" y="1583465"/>
                  <a:pt x="6610561" y="1584555"/>
                  <a:pt x="6612917" y="1585733"/>
                </a:cubicBezTo>
                <a:cubicBezTo>
                  <a:pt x="6615274" y="1586911"/>
                  <a:pt x="6618116" y="1588016"/>
                  <a:pt x="6621445" y="1589046"/>
                </a:cubicBezTo>
                <a:cubicBezTo>
                  <a:pt x="6624774" y="1590077"/>
                  <a:pt x="6628617" y="1590593"/>
                  <a:pt x="6632977" y="1590593"/>
                </a:cubicBezTo>
                <a:cubicBezTo>
                  <a:pt x="6636276" y="1590593"/>
                  <a:pt x="6639295" y="1590151"/>
                  <a:pt x="6642034" y="1589267"/>
                </a:cubicBezTo>
                <a:cubicBezTo>
                  <a:pt x="6644773" y="1588384"/>
                  <a:pt x="6647130" y="1587132"/>
                  <a:pt x="6649103" y="1585512"/>
                </a:cubicBezTo>
                <a:cubicBezTo>
                  <a:pt x="6651077" y="1583891"/>
                  <a:pt x="6652594" y="1581903"/>
                  <a:pt x="6653654" y="1579547"/>
                </a:cubicBezTo>
                <a:cubicBezTo>
                  <a:pt x="6654715" y="1577191"/>
                  <a:pt x="6655245" y="1574510"/>
                  <a:pt x="6655245" y="1571506"/>
                </a:cubicBezTo>
                <a:cubicBezTo>
                  <a:pt x="6655245" y="1568266"/>
                  <a:pt x="6654509" y="1565497"/>
                  <a:pt x="6653036" y="1563199"/>
                </a:cubicBezTo>
                <a:cubicBezTo>
                  <a:pt x="6651563" y="1560902"/>
                  <a:pt x="6649619" y="1558884"/>
                  <a:pt x="6647204" y="1557146"/>
                </a:cubicBezTo>
                <a:cubicBezTo>
                  <a:pt x="6644789" y="1555409"/>
                  <a:pt x="6642034" y="1553818"/>
                  <a:pt x="6638941" y="1552374"/>
                </a:cubicBezTo>
                <a:cubicBezTo>
                  <a:pt x="6635848" y="1550931"/>
                  <a:pt x="6632682" y="1549458"/>
                  <a:pt x="6629442" y="1547957"/>
                </a:cubicBezTo>
                <a:cubicBezTo>
                  <a:pt x="6626202" y="1546454"/>
                  <a:pt x="6623050" y="1544790"/>
                  <a:pt x="6619987" y="1542963"/>
                </a:cubicBezTo>
                <a:cubicBezTo>
                  <a:pt x="6616923" y="1541137"/>
                  <a:pt x="6614184" y="1538987"/>
                  <a:pt x="6611769" y="1536513"/>
                </a:cubicBezTo>
                <a:cubicBezTo>
                  <a:pt x="6609354" y="1534039"/>
                  <a:pt x="6607394" y="1531137"/>
                  <a:pt x="6605892" y="1527808"/>
                </a:cubicBezTo>
                <a:cubicBezTo>
                  <a:pt x="6604390" y="1524480"/>
                  <a:pt x="6603639" y="1520488"/>
                  <a:pt x="6603639" y="1515834"/>
                </a:cubicBezTo>
                <a:cubicBezTo>
                  <a:pt x="6603639" y="1511062"/>
                  <a:pt x="6604508" y="1506807"/>
                  <a:pt x="6606246" y="1503065"/>
                </a:cubicBezTo>
                <a:cubicBezTo>
                  <a:pt x="6607984" y="1499324"/>
                  <a:pt x="6610399" y="1496187"/>
                  <a:pt x="6613492" y="1493654"/>
                </a:cubicBezTo>
                <a:cubicBezTo>
                  <a:pt x="6616585" y="1491121"/>
                  <a:pt x="6620267" y="1489192"/>
                  <a:pt x="6624538" y="1487866"/>
                </a:cubicBezTo>
                <a:cubicBezTo>
                  <a:pt x="6628809" y="1486541"/>
                  <a:pt x="6633418" y="1485878"/>
                  <a:pt x="6638367" y="1485878"/>
                </a:cubicBezTo>
                <a:close/>
                <a:moveTo>
                  <a:pt x="6162117" y="1485878"/>
                </a:moveTo>
                <a:cubicBezTo>
                  <a:pt x="6164650" y="1485878"/>
                  <a:pt x="6167198" y="1486099"/>
                  <a:pt x="6169761" y="1486541"/>
                </a:cubicBezTo>
                <a:cubicBezTo>
                  <a:pt x="6172323" y="1486983"/>
                  <a:pt x="6174739" y="1487572"/>
                  <a:pt x="6177007" y="1488308"/>
                </a:cubicBezTo>
                <a:cubicBezTo>
                  <a:pt x="6179275" y="1489044"/>
                  <a:pt x="6181292" y="1489869"/>
                  <a:pt x="6183060" y="1490783"/>
                </a:cubicBezTo>
                <a:cubicBezTo>
                  <a:pt x="6184827" y="1491695"/>
                  <a:pt x="6185991" y="1492432"/>
                  <a:pt x="6186550" y="1492992"/>
                </a:cubicBezTo>
                <a:cubicBezTo>
                  <a:pt x="6187110" y="1493552"/>
                  <a:pt x="6187478" y="1493993"/>
                  <a:pt x="6187655" y="1494317"/>
                </a:cubicBezTo>
                <a:cubicBezTo>
                  <a:pt x="6187832" y="1494641"/>
                  <a:pt x="6187979" y="1495053"/>
                  <a:pt x="6188097" y="1495554"/>
                </a:cubicBezTo>
                <a:cubicBezTo>
                  <a:pt x="6188215" y="1496055"/>
                  <a:pt x="6188303" y="1496659"/>
                  <a:pt x="6188362" y="1497366"/>
                </a:cubicBezTo>
                <a:cubicBezTo>
                  <a:pt x="6188421" y="1498073"/>
                  <a:pt x="6188450" y="1498986"/>
                  <a:pt x="6188450" y="1500106"/>
                </a:cubicBezTo>
                <a:cubicBezTo>
                  <a:pt x="6188450" y="1501165"/>
                  <a:pt x="6188406" y="1502108"/>
                  <a:pt x="6188318" y="1502933"/>
                </a:cubicBezTo>
                <a:cubicBezTo>
                  <a:pt x="6188229" y="1503757"/>
                  <a:pt x="6188097" y="1504450"/>
                  <a:pt x="6187920" y="1505010"/>
                </a:cubicBezTo>
                <a:cubicBezTo>
                  <a:pt x="6187743" y="1505569"/>
                  <a:pt x="6187493" y="1505981"/>
                  <a:pt x="6187169" y="1506247"/>
                </a:cubicBezTo>
                <a:cubicBezTo>
                  <a:pt x="6186845" y="1506512"/>
                  <a:pt x="6186477" y="1506644"/>
                  <a:pt x="6186064" y="1506644"/>
                </a:cubicBezTo>
                <a:cubicBezTo>
                  <a:pt x="6185417" y="1506644"/>
                  <a:pt x="6184400" y="1506233"/>
                  <a:pt x="6183016" y="1505407"/>
                </a:cubicBezTo>
                <a:cubicBezTo>
                  <a:pt x="6181631" y="1504583"/>
                  <a:pt x="6179938" y="1503655"/>
                  <a:pt x="6177935" y="1502624"/>
                </a:cubicBezTo>
                <a:cubicBezTo>
                  <a:pt x="6175932" y="1501593"/>
                  <a:pt x="6173560" y="1500650"/>
                  <a:pt x="6170821" y="1499796"/>
                </a:cubicBezTo>
                <a:cubicBezTo>
                  <a:pt x="6168082" y="1498942"/>
                  <a:pt x="6165004" y="1498515"/>
                  <a:pt x="6161587" y="1498515"/>
                </a:cubicBezTo>
                <a:cubicBezTo>
                  <a:pt x="6158405" y="1498515"/>
                  <a:pt x="6155637" y="1498942"/>
                  <a:pt x="6153280" y="1499796"/>
                </a:cubicBezTo>
                <a:cubicBezTo>
                  <a:pt x="6150924" y="1500650"/>
                  <a:pt x="6148980" y="1501784"/>
                  <a:pt x="6147448" y="1503198"/>
                </a:cubicBezTo>
                <a:cubicBezTo>
                  <a:pt x="6145917" y="1504612"/>
                  <a:pt x="6144768" y="1506291"/>
                  <a:pt x="6144002" y="1508235"/>
                </a:cubicBezTo>
                <a:cubicBezTo>
                  <a:pt x="6143236" y="1510179"/>
                  <a:pt x="6142853" y="1512241"/>
                  <a:pt x="6142853" y="1514420"/>
                </a:cubicBezTo>
                <a:cubicBezTo>
                  <a:pt x="6142853" y="1517602"/>
                  <a:pt x="6143590" y="1520341"/>
                  <a:pt x="6145062" y="1522639"/>
                </a:cubicBezTo>
                <a:cubicBezTo>
                  <a:pt x="6146535" y="1524937"/>
                  <a:pt x="6148494" y="1526968"/>
                  <a:pt x="6150939" y="1528736"/>
                </a:cubicBezTo>
                <a:cubicBezTo>
                  <a:pt x="6153384" y="1530503"/>
                  <a:pt x="6156167" y="1532124"/>
                  <a:pt x="6159289" y="1533597"/>
                </a:cubicBezTo>
                <a:cubicBezTo>
                  <a:pt x="6162412" y="1535069"/>
                  <a:pt x="6165593" y="1536557"/>
                  <a:pt x="6168833" y="1538059"/>
                </a:cubicBezTo>
                <a:cubicBezTo>
                  <a:pt x="6172073" y="1539562"/>
                  <a:pt x="6175254" y="1541210"/>
                  <a:pt x="6178376" y="1543007"/>
                </a:cubicBezTo>
                <a:cubicBezTo>
                  <a:pt x="6181499" y="1544805"/>
                  <a:pt x="6184282" y="1546925"/>
                  <a:pt x="6186727" y="1549371"/>
                </a:cubicBezTo>
                <a:cubicBezTo>
                  <a:pt x="6189172" y="1551815"/>
                  <a:pt x="6191145" y="1554702"/>
                  <a:pt x="6192648" y="1558030"/>
                </a:cubicBezTo>
                <a:cubicBezTo>
                  <a:pt x="6194150" y="1561359"/>
                  <a:pt x="6194901" y="1565291"/>
                  <a:pt x="6194901" y="1569827"/>
                </a:cubicBezTo>
                <a:cubicBezTo>
                  <a:pt x="6194901" y="1575187"/>
                  <a:pt x="6193914" y="1579959"/>
                  <a:pt x="6191941" y="1584142"/>
                </a:cubicBezTo>
                <a:cubicBezTo>
                  <a:pt x="6189968" y="1588326"/>
                  <a:pt x="6187228" y="1591874"/>
                  <a:pt x="6183723" y="1594790"/>
                </a:cubicBezTo>
                <a:cubicBezTo>
                  <a:pt x="6180218" y="1597706"/>
                  <a:pt x="6176094" y="1599900"/>
                  <a:pt x="6171351" y="1601374"/>
                </a:cubicBezTo>
                <a:cubicBezTo>
                  <a:pt x="6166609" y="1602846"/>
                  <a:pt x="6161498" y="1603583"/>
                  <a:pt x="6156020" y="1603583"/>
                </a:cubicBezTo>
                <a:cubicBezTo>
                  <a:pt x="6152191" y="1603583"/>
                  <a:pt x="6148641" y="1603259"/>
                  <a:pt x="6145371" y="1602610"/>
                </a:cubicBezTo>
                <a:cubicBezTo>
                  <a:pt x="6142102" y="1601963"/>
                  <a:pt x="6139186" y="1601167"/>
                  <a:pt x="6136623" y="1600224"/>
                </a:cubicBezTo>
                <a:cubicBezTo>
                  <a:pt x="6134060" y="1599282"/>
                  <a:pt x="6131911" y="1598310"/>
                  <a:pt x="6130172" y="1597309"/>
                </a:cubicBezTo>
                <a:cubicBezTo>
                  <a:pt x="6128435" y="1596307"/>
                  <a:pt x="6127227" y="1595453"/>
                  <a:pt x="6126549" y="1594746"/>
                </a:cubicBezTo>
                <a:cubicBezTo>
                  <a:pt x="6125872" y="1594039"/>
                  <a:pt x="6125371" y="1593140"/>
                  <a:pt x="6125047" y="1592051"/>
                </a:cubicBezTo>
                <a:cubicBezTo>
                  <a:pt x="6124723" y="1590961"/>
                  <a:pt x="6124561" y="1589503"/>
                  <a:pt x="6124561" y="1587677"/>
                </a:cubicBezTo>
                <a:cubicBezTo>
                  <a:pt x="6124561" y="1586381"/>
                  <a:pt x="6124620" y="1585305"/>
                  <a:pt x="6124738" y="1584451"/>
                </a:cubicBezTo>
                <a:cubicBezTo>
                  <a:pt x="6124856" y="1583598"/>
                  <a:pt x="6125033" y="1582905"/>
                  <a:pt x="6125268" y="1582375"/>
                </a:cubicBezTo>
                <a:cubicBezTo>
                  <a:pt x="6125504" y="1581845"/>
                  <a:pt x="6125798" y="1581477"/>
                  <a:pt x="6126152" y="1581271"/>
                </a:cubicBezTo>
                <a:cubicBezTo>
                  <a:pt x="6126505" y="1581064"/>
                  <a:pt x="6126918" y="1580961"/>
                  <a:pt x="6127389" y="1580961"/>
                </a:cubicBezTo>
                <a:cubicBezTo>
                  <a:pt x="6128214" y="1580961"/>
                  <a:pt x="6129377" y="1581462"/>
                  <a:pt x="6130879" y="1582463"/>
                </a:cubicBezTo>
                <a:cubicBezTo>
                  <a:pt x="6132382" y="1583465"/>
                  <a:pt x="6134311" y="1584555"/>
                  <a:pt x="6136667" y="1585733"/>
                </a:cubicBezTo>
                <a:cubicBezTo>
                  <a:pt x="6139024" y="1586911"/>
                  <a:pt x="6141866" y="1588016"/>
                  <a:pt x="6145195" y="1589046"/>
                </a:cubicBezTo>
                <a:cubicBezTo>
                  <a:pt x="6148524" y="1590077"/>
                  <a:pt x="6152367" y="1590593"/>
                  <a:pt x="6156727" y="1590593"/>
                </a:cubicBezTo>
                <a:cubicBezTo>
                  <a:pt x="6160026" y="1590593"/>
                  <a:pt x="6163045" y="1590151"/>
                  <a:pt x="6165784" y="1589267"/>
                </a:cubicBezTo>
                <a:cubicBezTo>
                  <a:pt x="6168523" y="1588384"/>
                  <a:pt x="6170880" y="1587132"/>
                  <a:pt x="6172853" y="1585512"/>
                </a:cubicBezTo>
                <a:cubicBezTo>
                  <a:pt x="6174827" y="1583891"/>
                  <a:pt x="6176344" y="1581903"/>
                  <a:pt x="6177404" y="1579547"/>
                </a:cubicBezTo>
                <a:cubicBezTo>
                  <a:pt x="6178465" y="1577191"/>
                  <a:pt x="6178995" y="1574510"/>
                  <a:pt x="6178995" y="1571506"/>
                </a:cubicBezTo>
                <a:cubicBezTo>
                  <a:pt x="6178995" y="1568266"/>
                  <a:pt x="6178259" y="1565497"/>
                  <a:pt x="6176786" y="1563199"/>
                </a:cubicBezTo>
                <a:cubicBezTo>
                  <a:pt x="6175313" y="1560902"/>
                  <a:pt x="6173369" y="1558884"/>
                  <a:pt x="6170954" y="1557146"/>
                </a:cubicBezTo>
                <a:cubicBezTo>
                  <a:pt x="6168539" y="1555409"/>
                  <a:pt x="6165784" y="1553818"/>
                  <a:pt x="6162691" y="1552374"/>
                </a:cubicBezTo>
                <a:cubicBezTo>
                  <a:pt x="6159598" y="1550931"/>
                  <a:pt x="6156432" y="1549458"/>
                  <a:pt x="6153192" y="1547957"/>
                </a:cubicBezTo>
                <a:cubicBezTo>
                  <a:pt x="6149952" y="1546454"/>
                  <a:pt x="6146800" y="1544790"/>
                  <a:pt x="6143737" y="1542963"/>
                </a:cubicBezTo>
                <a:cubicBezTo>
                  <a:pt x="6140673" y="1541137"/>
                  <a:pt x="6137934" y="1538987"/>
                  <a:pt x="6135519" y="1536513"/>
                </a:cubicBezTo>
                <a:cubicBezTo>
                  <a:pt x="6133104" y="1534039"/>
                  <a:pt x="6131144" y="1531137"/>
                  <a:pt x="6129642" y="1527808"/>
                </a:cubicBezTo>
                <a:cubicBezTo>
                  <a:pt x="6128140" y="1524480"/>
                  <a:pt x="6127389" y="1520488"/>
                  <a:pt x="6127389" y="1515834"/>
                </a:cubicBezTo>
                <a:cubicBezTo>
                  <a:pt x="6127389" y="1511062"/>
                  <a:pt x="6128258" y="1506807"/>
                  <a:pt x="6129996" y="1503065"/>
                </a:cubicBezTo>
                <a:cubicBezTo>
                  <a:pt x="6131734" y="1499324"/>
                  <a:pt x="6134149" y="1496187"/>
                  <a:pt x="6137242" y="1493654"/>
                </a:cubicBezTo>
                <a:cubicBezTo>
                  <a:pt x="6140335" y="1491121"/>
                  <a:pt x="6144017" y="1489192"/>
                  <a:pt x="6148288" y="1487866"/>
                </a:cubicBezTo>
                <a:cubicBezTo>
                  <a:pt x="6152559" y="1486541"/>
                  <a:pt x="6157168" y="1485878"/>
                  <a:pt x="6162117" y="1485878"/>
                </a:cubicBezTo>
                <a:close/>
                <a:moveTo>
                  <a:pt x="5695392" y="1485878"/>
                </a:moveTo>
                <a:cubicBezTo>
                  <a:pt x="5697925" y="1485878"/>
                  <a:pt x="5700473" y="1486099"/>
                  <a:pt x="5703036" y="1486541"/>
                </a:cubicBezTo>
                <a:cubicBezTo>
                  <a:pt x="5705598" y="1486983"/>
                  <a:pt x="5708014" y="1487572"/>
                  <a:pt x="5710282" y="1488308"/>
                </a:cubicBezTo>
                <a:cubicBezTo>
                  <a:pt x="5712550" y="1489044"/>
                  <a:pt x="5714567" y="1489869"/>
                  <a:pt x="5716335" y="1490783"/>
                </a:cubicBezTo>
                <a:cubicBezTo>
                  <a:pt x="5718102" y="1491695"/>
                  <a:pt x="5719266" y="1492432"/>
                  <a:pt x="5719825" y="1492992"/>
                </a:cubicBezTo>
                <a:cubicBezTo>
                  <a:pt x="5720385" y="1493552"/>
                  <a:pt x="5720753" y="1493993"/>
                  <a:pt x="5720930" y="1494317"/>
                </a:cubicBezTo>
                <a:cubicBezTo>
                  <a:pt x="5721107" y="1494641"/>
                  <a:pt x="5721254" y="1495053"/>
                  <a:pt x="5721372" y="1495554"/>
                </a:cubicBezTo>
                <a:cubicBezTo>
                  <a:pt x="5721490" y="1496055"/>
                  <a:pt x="5721578" y="1496659"/>
                  <a:pt x="5721637" y="1497366"/>
                </a:cubicBezTo>
                <a:cubicBezTo>
                  <a:pt x="5721696" y="1498073"/>
                  <a:pt x="5721725" y="1498986"/>
                  <a:pt x="5721725" y="1500106"/>
                </a:cubicBezTo>
                <a:cubicBezTo>
                  <a:pt x="5721725" y="1501165"/>
                  <a:pt x="5721681" y="1502108"/>
                  <a:pt x="5721593" y="1502933"/>
                </a:cubicBezTo>
                <a:cubicBezTo>
                  <a:pt x="5721504" y="1503757"/>
                  <a:pt x="5721372" y="1504450"/>
                  <a:pt x="5721195" y="1505010"/>
                </a:cubicBezTo>
                <a:cubicBezTo>
                  <a:pt x="5721018" y="1505569"/>
                  <a:pt x="5720768" y="1505981"/>
                  <a:pt x="5720444" y="1506247"/>
                </a:cubicBezTo>
                <a:cubicBezTo>
                  <a:pt x="5720120" y="1506512"/>
                  <a:pt x="5719752" y="1506644"/>
                  <a:pt x="5719339" y="1506644"/>
                </a:cubicBezTo>
                <a:cubicBezTo>
                  <a:pt x="5718692" y="1506644"/>
                  <a:pt x="5717675" y="1506233"/>
                  <a:pt x="5716291" y="1505407"/>
                </a:cubicBezTo>
                <a:cubicBezTo>
                  <a:pt x="5714906" y="1504583"/>
                  <a:pt x="5713213" y="1503655"/>
                  <a:pt x="5711210" y="1502624"/>
                </a:cubicBezTo>
                <a:cubicBezTo>
                  <a:pt x="5709207" y="1501593"/>
                  <a:pt x="5706835" y="1500650"/>
                  <a:pt x="5704096" y="1499796"/>
                </a:cubicBezTo>
                <a:cubicBezTo>
                  <a:pt x="5701357" y="1498942"/>
                  <a:pt x="5698279" y="1498515"/>
                  <a:pt x="5694862" y="1498515"/>
                </a:cubicBezTo>
                <a:cubicBezTo>
                  <a:pt x="5691680" y="1498515"/>
                  <a:pt x="5688912" y="1498942"/>
                  <a:pt x="5686555" y="1499796"/>
                </a:cubicBezTo>
                <a:cubicBezTo>
                  <a:pt x="5684199" y="1500650"/>
                  <a:pt x="5682255" y="1501784"/>
                  <a:pt x="5680723" y="1503198"/>
                </a:cubicBezTo>
                <a:cubicBezTo>
                  <a:pt x="5679192" y="1504612"/>
                  <a:pt x="5678043" y="1506291"/>
                  <a:pt x="5677277" y="1508235"/>
                </a:cubicBezTo>
                <a:cubicBezTo>
                  <a:pt x="5676511" y="1510179"/>
                  <a:pt x="5676128" y="1512241"/>
                  <a:pt x="5676128" y="1514420"/>
                </a:cubicBezTo>
                <a:cubicBezTo>
                  <a:pt x="5676128" y="1517602"/>
                  <a:pt x="5676865" y="1520341"/>
                  <a:pt x="5678337" y="1522639"/>
                </a:cubicBezTo>
                <a:cubicBezTo>
                  <a:pt x="5679810" y="1524937"/>
                  <a:pt x="5681769" y="1526968"/>
                  <a:pt x="5684214" y="1528736"/>
                </a:cubicBezTo>
                <a:cubicBezTo>
                  <a:pt x="5686659" y="1530503"/>
                  <a:pt x="5689442" y="1532124"/>
                  <a:pt x="5692564" y="1533597"/>
                </a:cubicBezTo>
                <a:cubicBezTo>
                  <a:pt x="5695687" y="1535069"/>
                  <a:pt x="5698868" y="1536557"/>
                  <a:pt x="5702108" y="1538059"/>
                </a:cubicBezTo>
                <a:cubicBezTo>
                  <a:pt x="5705348" y="1539562"/>
                  <a:pt x="5708529" y="1541210"/>
                  <a:pt x="5711651" y="1543007"/>
                </a:cubicBezTo>
                <a:cubicBezTo>
                  <a:pt x="5714774" y="1544805"/>
                  <a:pt x="5717557" y="1546925"/>
                  <a:pt x="5720002" y="1549371"/>
                </a:cubicBezTo>
                <a:cubicBezTo>
                  <a:pt x="5722447" y="1551815"/>
                  <a:pt x="5724420" y="1554702"/>
                  <a:pt x="5725923" y="1558030"/>
                </a:cubicBezTo>
                <a:cubicBezTo>
                  <a:pt x="5727425" y="1561359"/>
                  <a:pt x="5728176" y="1565291"/>
                  <a:pt x="5728176" y="1569827"/>
                </a:cubicBezTo>
                <a:cubicBezTo>
                  <a:pt x="5728176" y="1575187"/>
                  <a:pt x="5727189" y="1579959"/>
                  <a:pt x="5725216" y="1584142"/>
                </a:cubicBezTo>
                <a:cubicBezTo>
                  <a:pt x="5723243" y="1588326"/>
                  <a:pt x="5720503" y="1591874"/>
                  <a:pt x="5716998" y="1594790"/>
                </a:cubicBezTo>
                <a:cubicBezTo>
                  <a:pt x="5713493" y="1597706"/>
                  <a:pt x="5709369" y="1599900"/>
                  <a:pt x="5704626" y="1601374"/>
                </a:cubicBezTo>
                <a:cubicBezTo>
                  <a:pt x="5699884" y="1602846"/>
                  <a:pt x="5694773" y="1603583"/>
                  <a:pt x="5689295" y="1603583"/>
                </a:cubicBezTo>
                <a:cubicBezTo>
                  <a:pt x="5685466" y="1603583"/>
                  <a:pt x="5681916" y="1603259"/>
                  <a:pt x="5678646" y="1602610"/>
                </a:cubicBezTo>
                <a:cubicBezTo>
                  <a:pt x="5675377" y="1601963"/>
                  <a:pt x="5672461" y="1601167"/>
                  <a:pt x="5669898" y="1600224"/>
                </a:cubicBezTo>
                <a:cubicBezTo>
                  <a:pt x="5667335" y="1599282"/>
                  <a:pt x="5665186" y="1598310"/>
                  <a:pt x="5663447" y="1597309"/>
                </a:cubicBezTo>
                <a:cubicBezTo>
                  <a:pt x="5661710" y="1596307"/>
                  <a:pt x="5660502" y="1595453"/>
                  <a:pt x="5659824" y="1594746"/>
                </a:cubicBezTo>
                <a:cubicBezTo>
                  <a:pt x="5659147" y="1594039"/>
                  <a:pt x="5658646" y="1593140"/>
                  <a:pt x="5658322" y="1592051"/>
                </a:cubicBezTo>
                <a:cubicBezTo>
                  <a:pt x="5657998" y="1590961"/>
                  <a:pt x="5657836" y="1589503"/>
                  <a:pt x="5657836" y="1587677"/>
                </a:cubicBezTo>
                <a:cubicBezTo>
                  <a:pt x="5657836" y="1586381"/>
                  <a:pt x="5657895" y="1585305"/>
                  <a:pt x="5658013" y="1584451"/>
                </a:cubicBezTo>
                <a:cubicBezTo>
                  <a:pt x="5658131" y="1583598"/>
                  <a:pt x="5658308" y="1582905"/>
                  <a:pt x="5658543" y="1582375"/>
                </a:cubicBezTo>
                <a:cubicBezTo>
                  <a:pt x="5658779" y="1581845"/>
                  <a:pt x="5659073" y="1581477"/>
                  <a:pt x="5659427" y="1581271"/>
                </a:cubicBezTo>
                <a:cubicBezTo>
                  <a:pt x="5659780" y="1581064"/>
                  <a:pt x="5660193" y="1580961"/>
                  <a:pt x="5660664" y="1580961"/>
                </a:cubicBezTo>
                <a:cubicBezTo>
                  <a:pt x="5661489" y="1580961"/>
                  <a:pt x="5662652" y="1581462"/>
                  <a:pt x="5664154" y="1582463"/>
                </a:cubicBezTo>
                <a:cubicBezTo>
                  <a:pt x="5665657" y="1583465"/>
                  <a:pt x="5667586" y="1584555"/>
                  <a:pt x="5669942" y="1585733"/>
                </a:cubicBezTo>
                <a:cubicBezTo>
                  <a:pt x="5672299" y="1586911"/>
                  <a:pt x="5675141" y="1588016"/>
                  <a:pt x="5678470" y="1589046"/>
                </a:cubicBezTo>
                <a:cubicBezTo>
                  <a:pt x="5681799" y="1590077"/>
                  <a:pt x="5685642" y="1590593"/>
                  <a:pt x="5690002" y="1590593"/>
                </a:cubicBezTo>
                <a:cubicBezTo>
                  <a:pt x="5693301" y="1590593"/>
                  <a:pt x="5696320" y="1590151"/>
                  <a:pt x="5699059" y="1589267"/>
                </a:cubicBezTo>
                <a:cubicBezTo>
                  <a:pt x="5701798" y="1588384"/>
                  <a:pt x="5704155" y="1587132"/>
                  <a:pt x="5706128" y="1585512"/>
                </a:cubicBezTo>
                <a:cubicBezTo>
                  <a:pt x="5708102" y="1583891"/>
                  <a:pt x="5709619" y="1581903"/>
                  <a:pt x="5710679" y="1579547"/>
                </a:cubicBezTo>
                <a:cubicBezTo>
                  <a:pt x="5711740" y="1577191"/>
                  <a:pt x="5712270" y="1574510"/>
                  <a:pt x="5712270" y="1571506"/>
                </a:cubicBezTo>
                <a:cubicBezTo>
                  <a:pt x="5712270" y="1568266"/>
                  <a:pt x="5711534" y="1565497"/>
                  <a:pt x="5710061" y="1563199"/>
                </a:cubicBezTo>
                <a:cubicBezTo>
                  <a:pt x="5708588" y="1560902"/>
                  <a:pt x="5706644" y="1558884"/>
                  <a:pt x="5704229" y="1557146"/>
                </a:cubicBezTo>
                <a:cubicBezTo>
                  <a:pt x="5701814" y="1555409"/>
                  <a:pt x="5699059" y="1553818"/>
                  <a:pt x="5695966" y="1552374"/>
                </a:cubicBezTo>
                <a:cubicBezTo>
                  <a:pt x="5692873" y="1550931"/>
                  <a:pt x="5689707" y="1549458"/>
                  <a:pt x="5686467" y="1547957"/>
                </a:cubicBezTo>
                <a:cubicBezTo>
                  <a:pt x="5683227" y="1546454"/>
                  <a:pt x="5680075" y="1544790"/>
                  <a:pt x="5677012" y="1542963"/>
                </a:cubicBezTo>
                <a:cubicBezTo>
                  <a:pt x="5673948" y="1541137"/>
                  <a:pt x="5671209" y="1538987"/>
                  <a:pt x="5668794" y="1536513"/>
                </a:cubicBezTo>
                <a:cubicBezTo>
                  <a:pt x="5666379" y="1534039"/>
                  <a:pt x="5664419" y="1531137"/>
                  <a:pt x="5662917" y="1527808"/>
                </a:cubicBezTo>
                <a:cubicBezTo>
                  <a:pt x="5661415" y="1524480"/>
                  <a:pt x="5660664" y="1520488"/>
                  <a:pt x="5660664" y="1515834"/>
                </a:cubicBezTo>
                <a:cubicBezTo>
                  <a:pt x="5660664" y="1511062"/>
                  <a:pt x="5661533" y="1506807"/>
                  <a:pt x="5663271" y="1503065"/>
                </a:cubicBezTo>
                <a:cubicBezTo>
                  <a:pt x="5665009" y="1499324"/>
                  <a:pt x="5667424" y="1496187"/>
                  <a:pt x="5670517" y="1493654"/>
                </a:cubicBezTo>
                <a:cubicBezTo>
                  <a:pt x="5673610" y="1491121"/>
                  <a:pt x="5677292" y="1489192"/>
                  <a:pt x="5681563" y="1487866"/>
                </a:cubicBezTo>
                <a:cubicBezTo>
                  <a:pt x="5685834" y="1486541"/>
                  <a:pt x="5690443" y="1485878"/>
                  <a:pt x="5695392" y="1485878"/>
                </a:cubicBezTo>
                <a:close/>
                <a:moveTo>
                  <a:pt x="5219142" y="1485878"/>
                </a:moveTo>
                <a:cubicBezTo>
                  <a:pt x="5221675" y="1485878"/>
                  <a:pt x="5224223" y="1486099"/>
                  <a:pt x="5226786" y="1486541"/>
                </a:cubicBezTo>
                <a:cubicBezTo>
                  <a:pt x="5229348" y="1486983"/>
                  <a:pt x="5231764" y="1487572"/>
                  <a:pt x="5234032" y="1488308"/>
                </a:cubicBezTo>
                <a:cubicBezTo>
                  <a:pt x="5236300" y="1489044"/>
                  <a:pt x="5238317" y="1489869"/>
                  <a:pt x="5240085" y="1490783"/>
                </a:cubicBezTo>
                <a:cubicBezTo>
                  <a:pt x="5241852" y="1491695"/>
                  <a:pt x="5243016" y="1492432"/>
                  <a:pt x="5243575" y="1492992"/>
                </a:cubicBezTo>
                <a:cubicBezTo>
                  <a:pt x="5244135" y="1493552"/>
                  <a:pt x="5244503" y="1493993"/>
                  <a:pt x="5244680" y="1494317"/>
                </a:cubicBezTo>
                <a:cubicBezTo>
                  <a:pt x="5244857" y="1494641"/>
                  <a:pt x="5245004" y="1495053"/>
                  <a:pt x="5245122" y="1495554"/>
                </a:cubicBezTo>
                <a:cubicBezTo>
                  <a:pt x="5245240" y="1496055"/>
                  <a:pt x="5245328" y="1496659"/>
                  <a:pt x="5245387" y="1497366"/>
                </a:cubicBezTo>
                <a:cubicBezTo>
                  <a:pt x="5245446" y="1498073"/>
                  <a:pt x="5245475" y="1498986"/>
                  <a:pt x="5245475" y="1500106"/>
                </a:cubicBezTo>
                <a:cubicBezTo>
                  <a:pt x="5245475" y="1501165"/>
                  <a:pt x="5245431" y="1502108"/>
                  <a:pt x="5245343" y="1502933"/>
                </a:cubicBezTo>
                <a:cubicBezTo>
                  <a:pt x="5245254" y="1503757"/>
                  <a:pt x="5245122" y="1504450"/>
                  <a:pt x="5244945" y="1505010"/>
                </a:cubicBezTo>
                <a:cubicBezTo>
                  <a:pt x="5244768" y="1505569"/>
                  <a:pt x="5244518" y="1505981"/>
                  <a:pt x="5244194" y="1506247"/>
                </a:cubicBezTo>
                <a:cubicBezTo>
                  <a:pt x="5243870" y="1506512"/>
                  <a:pt x="5243502" y="1506644"/>
                  <a:pt x="5243089" y="1506644"/>
                </a:cubicBezTo>
                <a:cubicBezTo>
                  <a:pt x="5242442" y="1506644"/>
                  <a:pt x="5241425" y="1506233"/>
                  <a:pt x="5240041" y="1505407"/>
                </a:cubicBezTo>
                <a:cubicBezTo>
                  <a:pt x="5238656" y="1504583"/>
                  <a:pt x="5236963" y="1503655"/>
                  <a:pt x="5234960" y="1502624"/>
                </a:cubicBezTo>
                <a:cubicBezTo>
                  <a:pt x="5232957" y="1501593"/>
                  <a:pt x="5230585" y="1500650"/>
                  <a:pt x="5227846" y="1499796"/>
                </a:cubicBezTo>
                <a:cubicBezTo>
                  <a:pt x="5225107" y="1498942"/>
                  <a:pt x="5222029" y="1498515"/>
                  <a:pt x="5218612" y="1498515"/>
                </a:cubicBezTo>
                <a:cubicBezTo>
                  <a:pt x="5215430" y="1498515"/>
                  <a:pt x="5212662" y="1498942"/>
                  <a:pt x="5210305" y="1499796"/>
                </a:cubicBezTo>
                <a:cubicBezTo>
                  <a:pt x="5207949" y="1500650"/>
                  <a:pt x="5206005" y="1501784"/>
                  <a:pt x="5204473" y="1503198"/>
                </a:cubicBezTo>
                <a:cubicBezTo>
                  <a:pt x="5202942" y="1504612"/>
                  <a:pt x="5201793" y="1506291"/>
                  <a:pt x="5201027" y="1508235"/>
                </a:cubicBezTo>
                <a:cubicBezTo>
                  <a:pt x="5200261" y="1510179"/>
                  <a:pt x="5199878" y="1512241"/>
                  <a:pt x="5199878" y="1514420"/>
                </a:cubicBezTo>
                <a:cubicBezTo>
                  <a:pt x="5199878" y="1517602"/>
                  <a:pt x="5200615" y="1520341"/>
                  <a:pt x="5202087" y="1522639"/>
                </a:cubicBezTo>
                <a:cubicBezTo>
                  <a:pt x="5203560" y="1524937"/>
                  <a:pt x="5205519" y="1526968"/>
                  <a:pt x="5207964" y="1528736"/>
                </a:cubicBezTo>
                <a:cubicBezTo>
                  <a:pt x="5210409" y="1530503"/>
                  <a:pt x="5213192" y="1532124"/>
                  <a:pt x="5216314" y="1533597"/>
                </a:cubicBezTo>
                <a:cubicBezTo>
                  <a:pt x="5219437" y="1535069"/>
                  <a:pt x="5222618" y="1536557"/>
                  <a:pt x="5225858" y="1538059"/>
                </a:cubicBezTo>
                <a:cubicBezTo>
                  <a:pt x="5229098" y="1539562"/>
                  <a:pt x="5232279" y="1541210"/>
                  <a:pt x="5235401" y="1543007"/>
                </a:cubicBezTo>
                <a:cubicBezTo>
                  <a:pt x="5238524" y="1544805"/>
                  <a:pt x="5241307" y="1546925"/>
                  <a:pt x="5243752" y="1549371"/>
                </a:cubicBezTo>
                <a:cubicBezTo>
                  <a:pt x="5246197" y="1551815"/>
                  <a:pt x="5248170" y="1554702"/>
                  <a:pt x="5249673" y="1558030"/>
                </a:cubicBezTo>
                <a:cubicBezTo>
                  <a:pt x="5251175" y="1561359"/>
                  <a:pt x="5251926" y="1565291"/>
                  <a:pt x="5251926" y="1569827"/>
                </a:cubicBezTo>
                <a:cubicBezTo>
                  <a:pt x="5251926" y="1575187"/>
                  <a:pt x="5250939" y="1579959"/>
                  <a:pt x="5248966" y="1584142"/>
                </a:cubicBezTo>
                <a:cubicBezTo>
                  <a:pt x="5246993" y="1588326"/>
                  <a:pt x="5244253" y="1591874"/>
                  <a:pt x="5240748" y="1594790"/>
                </a:cubicBezTo>
                <a:cubicBezTo>
                  <a:pt x="5237243" y="1597706"/>
                  <a:pt x="5233119" y="1599900"/>
                  <a:pt x="5228376" y="1601374"/>
                </a:cubicBezTo>
                <a:cubicBezTo>
                  <a:pt x="5223634" y="1602846"/>
                  <a:pt x="5218523" y="1603583"/>
                  <a:pt x="5213045" y="1603583"/>
                </a:cubicBezTo>
                <a:cubicBezTo>
                  <a:pt x="5209216" y="1603583"/>
                  <a:pt x="5205666" y="1603259"/>
                  <a:pt x="5202396" y="1602610"/>
                </a:cubicBezTo>
                <a:cubicBezTo>
                  <a:pt x="5199127" y="1601963"/>
                  <a:pt x="5196211" y="1601167"/>
                  <a:pt x="5193648" y="1600224"/>
                </a:cubicBezTo>
                <a:cubicBezTo>
                  <a:pt x="5191085" y="1599282"/>
                  <a:pt x="5188936" y="1598310"/>
                  <a:pt x="5187197" y="1597309"/>
                </a:cubicBezTo>
                <a:cubicBezTo>
                  <a:pt x="5185460" y="1596307"/>
                  <a:pt x="5184252" y="1595453"/>
                  <a:pt x="5183574" y="1594746"/>
                </a:cubicBezTo>
                <a:cubicBezTo>
                  <a:pt x="5182897" y="1594039"/>
                  <a:pt x="5182396" y="1593140"/>
                  <a:pt x="5182072" y="1592051"/>
                </a:cubicBezTo>
                <a:cubicBezTo>
                  <a:pt x="5181748" y="1590961"/>
                  <a:pt x="5181586" y="1589503"/>
                  <a:pt x="5181586" y="1587677"/>
                </a:cubicBezTo>
                <a:cubicBezTo>
                  <a:pt x="5181586" y="1586381"/>
                  <a:pt x="5181645" y="1585305"/>
                  <a:pt x="5181763" y="1584451"/>
                </a:cubicBezTo>
                <a:cubicBezTo>
                  <a:pt x="5181881" y="1583598"/>
                  <a:pt x="5182058" y="1582905"/>
                  <a:pt x="5182293" y="1582375"/>
                </a:cubicBezTo>
                <a:cubicBezTo>
                  <a:pt x="5182529" y="1581845"/>
                  <a:pt x="5182823" y="1581477"/>
                  <a:pt x="5183177" y="1581271"/>
                </a:cubicBezTo>
                <a:cubicBezTo>
                  <a:pt x="5183530" y="1581064"/>
                  <a:pt x="5183943" y="1580961"/>
                  <a:pt x="5184414" y="1580961"/>
                </a:cubicBezTo>
                <a:cubicBezTo>
                  <a:pt x="5185239" y="1580961"/>
                  <a:pt x="5186402" y="1581462"/>
                  <a:pt x="5187904" y="1582463"/>
                </a:cubicBezTo>
                <a:cubicBezTo>
                  <a:pt x="5189407" y="1583465"/>
                  <a:pt x="5191336" y="1584555"/>
                  <a:pt x="5193692" y="1585733"/>
                </a:cubicBezTo>
                <a:cubicBezTo>
                  <a:pt x="5196049" y="1586911"/>
                  <a:pt x="5198891" y="1588016"/>
                  <a:pt x="5202220" y="1589046"/>
                </a:cubicBezTo>
                <a:cubicBezTo>
                  <a:pt x="5205549" y="1590077"/>
                  <a:pt x="5209392" y="1590593"/>
                  <a:pt x="5213752" y="1590593"/>
                </a:cubicBezTo>
                <a:cubicBezTo>
                  <a:pt x="5217051" y="1590593"/>
                  <a:pt x="5220070" y="1590151"/>
                  <a:pt x="5222809" y="1589267"/>
                </a:cubicBezTo>
                <a:cubicBezTo>
                  <a:pt x="5225548" y="1588384"/>
                  <a:pt x="5227905" y="1587132"/>
                  <a:pt x="5229878" y="1585512"/>
                </a:cubicBezTo>
                <a:cubicBezTo>
                  <a:pt x="5231852" y="1583891"/>
                  <a:pt x="5233369" y="1581903"/>
                  <a:pt x="5234429" y="1579547"/>
                </a:cubicBezTo>
                <a:cubicBezTo>
                  <a:pt x="5235490" y="1577191"/>
                  <a:pt x="5236020" y="1574510"/>
                  <a:pt x="5236020" y="1571506"/>
                </a:cubicBezTo>
                <a:cubicBezTo>
                  <a:pt x="5236020" y="1568266"/>
                  <a:pt x="5235284" y="1565497"/>
                  <a:pt x="5233811" y="1563199"/>
                </a:cubicBezTo>
                <a:cubicBezTo>
                  <a:pt x="5232338" y="1560902"/>
                  <a:pt x="5230394" y="1558884"/>
                  <a:pt x="5227979" y="1557146"/>
                </a:cubicBezTo>
                <a:cubicBezTo>
                  <a:pt x="5225564" y="1555409"/>
                  <a:pt x="5222809" y="1553818"/>
                  <a:pt x="5219716" y="1552374"/>
                </a:cubicBezTo>
                <a:cubicBezTo>
                  <a:pt x="5216623" y="1550931"/>
                  <a:pt x="5213457" y="1549458"/>
                  <a:pt x="5210217" y="1547957"/>
                </a:cubicBezTo>
                <a:cubicBezTo>
                  <a:pt x="5206977" y="1546454"/>
                  <a:pt x="5203825" y="1544790"/>
                  <a:pt x="5200762" y="1542963"/>
                </a:cubicBezTo>
                <a:cubicBezTo>
                  <a:pt x="5197698" y="1541137"/>
                  <a:pt x="5194959" y="1538987"/>
                  <a:pt x="5192544" y="1536513"/>
                </a:cubicBezTo>
                <a:cubicBezTo>
                  <a:pt x="5190129" y="1534039"/>
                  <a:pt x="5188169" y="1531137"/>
                  <a:pt x="5186667" y="1527808"/>
                </a:cubicBezTo>
                <a:cubicBezTo>
                  <a:pt x="5185165" y="1524480"/>
                  <a:pt x="5184414" y="1520488"/>
                  <a:pt x="5184414" y="1515834"/>
                </a:cubicBezTo>
                <a:cubicBezTo>
                  <a:pt x="5184414" y="1511062"/>
                  <a:pt x="5185283" y="1506807"/>
                  <a:pt x="5187021" y="1503065"/>
                </a:cubicBezTo>
                <a:cubicBezTo>
                  <a:pt x="5188759" y="1499324"/>
                  <a:pt x="5191174" y="1496187"/>
                  <a:pt x="5194267" y="1493654"/>
                </a:cubicBezTo>
                <a:cubicBezTo>
                  <a:pt x="5197360" y="1491121"/>
                  <a:pt x="5201042" y="1489192"/>
                  <a:pt x="5205313" y="1487866"/>
                </a:cubicBezTo>
                <a:cubicBezTo>
                  <a:pt x="5209584" y="1486541"/>
                  <a:pt x="5214193" y="1485878"/>
                  <a:pt x="5219142" y="1485878"/>
                </a:cubicBezTo>
                <a:close/>
                <a:moveTo>
                  <a:pt x="4752417" y="1485878"/>
                </a:moveTo>
                <a:cubicBezTo>
                  <a:pt x="4754950" y="1485878"/>
                  <a:pt x="4757498" y="1486099"/>
                  <a:pt x="4760061" y="1486541"/>
                </a:cubicBezTo>
                <a:cubicBezTo>
                  <a:pt x="4762623" y="1486983"/>
                  <a:pt x="4765039" y="1487572"/>
                  <a:pt x="4767307" y="1488308"/>
                </a:cubicBezTo>
                <a:cubicBezTo>
                  <a:pt x="4769575" y="1489044"/>
                  <a:pt x="4771592" y="1489869"/>
                  <a:pt x="4773360" y="1490783"/>
                </a:cubicBezTo>
                <a:cubicBezTo>
                  <a:pt x="4775127" y="1491695"/>
                  <a:pt x="4776291" y="1492432"/>
                  <a:pt x="4776850" y="1492992"/>
                </a:cubicBezTo>
                <a:cubicBezTo>
                  <a:pt x="4777410" y="1493552"/>
                  <a:pt x="4777778" y="1493993"/>
                  <a:pt x="4777955" y="1494317"/>
                </a:cubicBezTo>
                <a:cubicBezTo>
                  <a:pt x="4778132" y="1494641"/>
                  <a:pt x="4778279" y="1495053"/>
                  <a:pt x="4778397" y="1495554"/>
                </a:cubicBezTo>
                <a:cubicBezTo>
                  <a:pt x="4778515" y="1496055"/>
                  <a:pt x="4778603" y="1496659"/>
                  <a:pt x="4778662" y="1497366"/>
                </a:cubicBezTo>
                <a:cubicBezTo>
                  <a:pt x="4778721" y="1498073"/>
                  <a:pt x="4778750" y="1498986"/>
                  <a:pt x="4778750" y="1500106"/>
                </a:cubicBezTo>
                <a:cubicBezTo>
                  <a:pt x="4778750" y="1501165"/>
                  <a:pt x="4778706" y="1502108"/>
                  <a:pt x="4778618" y="1502933"/>
                </a:cubicBezTo>
                <a:cubicBezTo>
                  <a:pt x="4778529" y="1503757"/>
                  <a:pt x="4778397" y="1504450"/>
                  <a:pt x="4778220" y="1505010"/>
                </a:cubicBezTo>
                <a:cubicBezTo>
                  <a:pt x="4778043" y="1505569"/>
                  <a:pt x="4777793" y="1505981"/>
                  <a:pt x="4777469" y="1506247"/>
                </a:cubicBezTo>
                <a:cubicBezTo>
                  <a:pt x="4777145" y="1506512"/>
                  <a:pt x="4776777" y="1506644"/>
                  <a:pt x="4776364" y="1506644"/>
                </a:cubicBezTo>
                <a:cubicBezTo>
                  <a:pt x="4775717" y="1506644"/>
                  <a:pt x="4774700" y="1506233"/>
                  <a:pt x="4773316" y="1505407"/>
                </a:cubicBezTo>
                <a:cubicBezTo>
                  <a:pt x="4771931" y="1504583"/>
                  <a:pt x="4770238" y="1503655"/>
                  <a:pt x="4768235" y="1502624"/>
                </a:cubicBezTo>
                <a:cubicBezTo>
                  <a:pt x="4766232" y="1501593"/>
                  <a:pt x="4763860" y="1500650"/>
                  <a:pt x="4761121" y="1499796"/>
                </a:cubicBezTo>
                <a:cubicBezTo>
                  <a:pt x="4758382" y="1498942"/>
                  <a:pt x="4755304" y="1498515"/>
                  <a:pt x="4751887" y="1498515"/>
                </a:cubicBezTo>
                <a:cubicBezTo>
                  <a:pt x="4748705" y="1498515"/>
                  <a:pt x="4745937" y="1498942"/>
                  <a:pt x="4743580" y="1499796"/>
                </a:cubicBezTo>
                <a:cubicBezTo>
                  <a:pt x="4741224" y="1500650"/>
                  <a:pt x="4739280" y="1501784"/>
                  <a:pt x="4737748" y="1503198"/>
                </a:cubicBezTo>
                <a:cubicBezTo>
                  <a:pt x="4736217" y="1504612"/>
                  <a:pt x="4735068" y="1506291"/>
                  <a:pt x="4734302" y="1508235"/>
                </a:cubicBezTo>
                <a:cubicBezTo>
                  <a:pt x="4733536" y="1510179"/>
                  <a:pt x="4733153" y="1512241"/>
                  <a:pt x="4733153" y="1514420"/>
                </a:cubicBezTo>
                <a:cubicBezTo>
                  <a:pt x="4733153" y="1517602"/>
                  <a:pt x="4733890" y="1520341"/>
                  <a:pt x="4735362" y="1522639"/>
                </a:cubicBezTo>
                <a:cubicBezTo>
                  <a:pt x="4736835" y="1524937"/>
                  <a:pt x="4738794" y="1526968"/>
                  <a:pt x="4741239" y="1528736"/>
                </a:cubicBezTo>
                <a:cubicBezTo>
                  <a:pt x="4743684" y="1530503"/>
                  <a:pt x="4746467" y="1532124"/>
                  <a:pt x="4749589" y="1533597"/>
                </a:cubicBezTo>
                <a:cubicBezTo>
                  <a:pt x="4752712" y="1535069"/>
                  <a:pt x="4755893" y="1536557"/>
                  <a:pt x="4759133" y="1538059"/>
                </a:cubicBezTo>
                <a:cubicBezTo>
                  <a:pt x="4762373" y="1539562"/>
                  <a:pt x="4765554" y="1541210"/>
                  <a:pt x="4768676" y="1543007"/>
                </a:cubicBezTo>
                <a:cubicBezTo>
                  <a:pt x="4771799" y="1544805"/>
                  <a:pt x="4774582" y="1546925"/>
                  <a:pt x="4777027" y="1549371"/>
                </a:cubicBezTo>
                <a:cubicBezTo>
                  <a:pt x="4779472" y="1551815"/>
                  <a:pt x="4781445" y="1554702"/>
                  <a:pt x="4782948" y="1558030"/>
                </a:cubicBezTo>
                <a:cubicBezTo>
                  <a:pt x="4784450" y="1561359"/>
                  <a:pt x="4785201" y="1565291"/>
                  <a:pt x="4785201" y="1569827"/>
                </a:cubicBezTo>
                <a:cubicBezTo>
                  <a:pt x="4785201" y="1575187"/>
                  <a:pt x="4784214" y="1579959"/>
                  <a:pt x="4782241" y="1584142"/>
                </a:cubicBezTo>
                <a:cubicBezTo>
                  <a:pt x="4780268" y="1588326"/>
                  <a:pt x="4777528" y="1591874"/>
                  <a:pt x="4774023" y="1594790"/>
                </a:cubicBezTo>
                <a:cubicBezTo>
                  <a:pt x="4770518" y="1597706"/>
                  <a:pt x="4766394" y="1599900"/>
                  <a:pt x="4761651" y="1601374"/>
                </a:cubicBezTo>
                <a:cubicBezTo>
                  <a:pt x="4756909" y="1602846"/>
                  <a:pt x="4751798" y="1603583"/>
                  <a:pt x="4746320" y="1603583"/>
                </a:cubicBezTo>
                <a:cubicBezTo>
                  <a:pt x="4742491" y="1603583"/>
                  <a:pt x="4738941" y="1603259"/>
                  <a:pt x="4735671" y="1602610"/>
                </a:cubicBezTo>
                <a:cubicBezTo>
                  <a:pt x="4732402" y="1601963"/>
                  <a:pt x="4729486" y="1601167"/>
                  <a:pt x="4726923" y="1600224"/>
                </a:cubicBezTo>
                <a:cubicBezTo>
                  <a:pt x="4724360" y="1599282"/>
                  <a:pt x="4722211" y="1598310"/>
                  <a:pt x="4720472" y="1597309"/>
                </a:cubicBezTo>
                <a:cubicBezTo>
                  <a:pt x="4718735" y="1596307"/>
                  <a:pt x="4717527" y="1595453"/>
                  <a:pt x="4716849" y="1594746"/>
                </a:cubicBezTo>
                <a:cubicBezTo>
                  <a:pt x="4716172" y="1594039"/>
                  <a:pt x="4715671" y="1593140"/>
                  <a:pt x="4715347" y="1592051"/>
                </a:cubicBezTo>
                <a:cubicBezTo>
                  <a:pt x="4715023" y="1590961"/>
                  <a:pt x="4714861" y="1589503"/>
                  <a:pt x="4714861" y="1587677"/>
                </a:cubicBezTo>
                <a:cubicBezTo>
                  <a:pt x="4714861" y="1586381"/>
                  <a:pt x="4714920" y="1585305"/>
                  <a:pt x="4715038" y="1584451"/>
                </a:cubicBezTo>
                <a:cubicBezTo>
                  <a:pt x="4715156" y="1583598"/>
                  <a:pt x="4715333" y="1582905"/>
                  <a:pt x="4715568" y="1582375"/>
                </a:cubicBezTo>
                <a:cubicBezTo>
                  <a:pt x="4715804" y="1581845"/>
                  <a:pt x="4716098" y="1581477"/>
                  <a:pt x="4716452" y="1581271"/>
                </a:cubicBezTo>
                <a:cubicBezTo>
                  <a:pt x="4716805" y="1581064"/>
                  <a:pt x="4717218" y="1580961"/>
                  <a:pt x="4717689" y="1580961"/>
                </a:cubicBezTo>
                <a:cubicBezTo>
                  <a:pt x="4718514" y="1580961"/>
                  <a:pt x="4719677" y="1581462"/>
                  <a:pt x="4721179" y="1582463"/>
                </a:cubicBezTo>
                <a:cubicBezTo>
                  <a:pt x="4722682" y="1583465"/>
                  <a:pt x="4724611" y="1584555"/>
                  <a:pt x="4726967" y="1585733"/>
                </a:cubicBezTo>
                <a:cubicBezTo>
                  <a:pt x="4729324" y="1586911"/>
                  <a:pt x="4732166" y="1588016"/>
                  <a:pt x="4735495" y="1589046"/>
                </a:cubicBezTo>
                <a:cubicBezTo>
                  <a:pt x="4738824" y="1590077"/>
                  <a:pt x="4742667" y="1590593"/>
                  <a:pt x="4747027" y="1590593"/>
                </a:cubicBezTo>
                <a:cubicBezTo>
                  <a:pt x="4750326" y="1590593"/>
                  <a:pt x="4753345" y="1590151"/>
                  <a:pt x="4756084" y="1589267"/>
                </a:cubicBezTo>
                <a:cubicBezTo>
                  <a:pt x="4758823" y="1588384"/>
                  <a:pt x="4761180" y="1587132"/>
                  <a:pt x="4763153" y="1585512"/>
                </a:cubicBezTo>
                <a:cubicBezTo>
                  <a:pt x="4765127" y="1583891"/>
                  <a:pt x="4766644" y="1581903"/>
                  <a:pt x="4767704" y="1579547"/>
                </a:cubicBezTo>
                <a:cubicBezTo>
                  <a:pt x="4768765" y="1577191"/>
                  <a:pt x="4769295" y="1574510"/>
                  <a:pt x="4769295" y="1571506"/>
                </a:cubicBezTo>
                <a:cubicBezTo>
                  <a:pt x="4769295" y="1568266"/>
                  <a:pt x="4768559" y="1565497"/>
                  <a:pt x="4767086" y="1563199"/>
                </a:cubicBezTo>
                <a:cubicBezTo>
                  <a:pt x="4765613" y="1560902"/>
                  <a:pt x="4763669" y="1558884"/>
                  <a:pt x="4761254" y="1557146"/>
                </a:cubicBezTo>
                <a:cubicBezTo>
                  <a:pt x="4758839" y="1555409"/>
                  <a:pt x="4756084" y="1553818"/>
                  <a:pt x="4752991" y="1552374"/>
                </a:cubicBezTo>
                <a:cubicBezTo>
                  <a:pt x="4749898" y="1550931"/>
                  <a:pt x="4746732" y="1549458"/>
                  <a:pt x="4743492" y="1547957"/>
                </a:cubicBezTo>
                <a:cubicBezTo>
                  <a:pt x="4740252" y="1546454"/>
                  <a:pt x="4737100" y="1544790"/>
                  <a:pt x="4734037" y="1542963"/>
                </a:cubicBezTo>
                <a:cubicBezTo>
                  <a:pt x="4730973" y="1541137"/>
                  <a:pt x="4728234" y="1538987"/>
                  <a:pt x="4725819" y="1536513"/>
                </a:cubicBezTo>
                <a:cubicBezTo>
                  <a:pt x="4723404" y="1534039"/>
                  <a:pt x="4721444" y="1531137"/>
                  <a:pt x="4719942" y="1527808"/>
                </a:cubicBezTo>
                <a:cubicBezTo>
                  <a:pt x="4718440" y="1524480"/>
                  <a:pt x="4717689" y="1520488"/>
                  <a:pt x="4717689" y="1515834"/>
                </a:cubicBezTo>
                <a:cubicBezTo>
                  <a:pt x="4717689" y="1511062"/>
                  <a:pt x="4718558" y="1506807"/>
                  <a:pt x="4720296" y="1503065"/>
                </a:cubicBezTo>
                <a:cubicBezTo>
                  <a:pt x="4722034" y="1499324"/>
                  <a:pt x="4724449" y="1496187"/>
                  <a:pt x="4727542" y="1493654"/>
                </a:cubicBezTo>
                <a:cubicBezTo>
                  <a:pt x="4730635" y="1491121"/>
                  <a:pt x="4734317" y="1489192"/>
                  <a:pt x="4738588" y="1487866"/>
                </a:cubicBezTo>
                <a:cubicBezTo>
                  <a:pt x="4742859" y="1486541"/>
                  <a:pt x="4747468" y="1485878"/>
                  <a:pt x="4752417" y="1485878"/>
                </a:cubicBezTo>
                <a:close/>
                <a:moveTo>
                  <a:pt x="4276167" y="1485878"/>
                </a:moveTo>
                <a:cubicBezTo>
                  <a:pt x="4278700" y="1485878"/>
                  <a:pt x="4281248" y="1486099"/>
                  <a:pt x="4283811" y="1486541"/>
                </a:cubicBezTo>
                <a:cubicBezTo>
                  <a:pt x="4286374" y="1486983"/>
                  <a:pt x="4288789" y="1487572"/>
                  <a:pt x="4291057" y="1488308"/>
                </a:cubicBezTo>
                <a:cubicBezTo>
                  <a:pt x="4293325" y="1489044"/>
                  <a:pt x="4295343" y="1489869"/>
                  <a:pt x="4297110" y="1490783"/>
                </a:cubicBezTo>
                <a:cubicBezTo>
                  <a:pt x="4298877" y="1491695"/>
                  <a:pt x="4300041" y="1492432"/>
                  <a:pt x="4300601" y="1492992"/>
                </a:cubicBezTo>
                <a:cubicBezTo>
                  <a:pt x="4301160" y="1493552"/>
                  <a:pt x="4301528" y="1493993"/>
                  <a:pt x="4301705" y="1494317"/>
                </a:cubicBezTo>
                <a:cubicBezTo>
                  <a:pt x="4301882" y="1494641"/>
                  <a:pt x="4302029" y="1495053"/>
                  <a:pt x="4302147" y="1495554"/>
                </a:cubicBezTo>
                <a:cubicBezTo>
                  <a:pt x="4302265" y="1496055"/>
                  <a:pt x="4302353" y="1496659"/>
                  <a:pt x="4302412" y="1497366"/>
                </a:cubicBezTo>
                <a:cubicBezTo>
                  <a:pt x="4302471" y="1498073"/>
                  <a:pt x="4302500" y="1498986"/>
                  <a:pt x="4302500" y="1500106"/>
                </a:cubicBezTo>
                <a:cubicBezTo>
                  <a:pt x="4302500" y="1501165"/>
                  <a:pt x="4302456" y="1502108"/>
                  <a:pt x="4302368" y="1502933"/>
                </a:cubicBezTo>
                <a:cubicBezTo>
                  <a:pt x="4302280" y="1503757"/>
                  <a:pt x="4302147" y="1504450"/>
                  <a:pt x="4301970" y="1505010"/>
                </a:cubicBezTo>
                <a:cubicBezTo>
                  <a:pt x="4301794" y="1505569"/>
                  <a:pt x="4301543" y="1505981"/>
                  <a:pt x="4301219" y="1506247"/>
                </a:cubicBezTo>
                <a:cubicBezTo>
                  <a:pt x="4300895" y="1506512"/>
                  <a:pt x="4300527" y="1506644"/>
                  <a:pt x="4300115" y="1506644"/>
                </a:cubicBezTo>
                <a:cubicBezTo>
                  <a:pt x="4299467" y="1506644"/>
                  <a:pt x="4298450" y="1506233"/>
                  <a:pt x="4297066" y="1505407"/>
                </a:cubicBezTo>
                <a:cubicBezTo>
                  <a:pt x="4295681" y="1504583"/>
                  <a:pt x="4293988" y="1503655"/>
                  <a:pt x="4291985" y="1502624"/>
                </a:cubicBezTo>
                <a:cubicBezTo>
                  <a:pt x="4289982" y="1501593"/>
                  <a:pt x="4287611" y="1500650"/>
                  <a:pt x="4284871" y="1499796"/>
                </a:cubicBezTo>
                <a:cubicBezTo>
                  <a:pt x="4282132" y="1498942"/>
                  <a:pt x="4279054" y="1498515"/>
                  <a:pt x="4275637" y="1498515"/>
                </a:cubicBezTo>
                <a:cubicBezTo>
                  <a:pt x="4272456" y="1498515"/>
                  <a:pt x="4269687" y="1498942"/>
                  <a:pt x="4267331" y="1499796"/>
                </a:cubicBezTo>
                <a:cubicBezTo>
                  <a:pt x="4264974" y="1500650"/>
                  <a:pt x="4263030" y="1501784"/>
                  <a:pt x="4261498" y="1503198"/>
                </a:cubicBezTo>
                <a:cubicBezTo>
                  <a:pt x="4259966" y="1504612"/>
                  <a:pt x="4258818" y="1506291"/>
                  <a:pt x="4258052" y="1508235"/>
                </a:cubicBezTo>
                <a:cubicBezTo>
                  <a:pt x="4257286" y="1510179"/>
                  <a:pt x="4256903" y="1512241"/>
                  <a:pt x="4256903" y="1514420"/>
                </a:cubicBezTo>
                <a:cubicBezTo>
                  <a:pt x="4256903" y="1517602"/>
                  <a:pt x="4257640" y="1520341"/>
                  <a:pt x="4259112" y="1522639"/>
                </a:cubicBezTo>
                <a:cubicBezTo>
                  <a:pt x="4260585" y="1524937"/>
                  <a:pt x="4262544" y="1526968"/>
                  <a:pt x="4264989" y="1528736"/>
                </a:cubicBezTo>
                <a:cubicBezTo>
                  <a:pt x="4267433" y="1530503"/>
                  <a:pt x="4270217" y="1532124"/>
                  <a:pt x="4273339" y="1533597"/>
                </a:cubicBezTo>
                <a:cubicBezTo>
                  <a:pt x="4276462" y="1535069"/>
                  <a:pt x="4279643" y="1536557"/>
                  <a:pt x="4282883" y="1538059"/>
                </a:cubicBezTo>
                <a:cubicBezTo>
                  <a:pt x="4286123" y="1539562"/>
                  <a:pt x="4289304" y="1541210"/>
                  <a:pt x="4292427" y="1543007"/>
                </a:cubicBezTo>
                <a:cubicBezTo>
                  <a:pt x="4295549" y="1544805"/>
                  <a:pt x="4298332" y="1546925"/>
                  <a:pt x="4300777" y="1549371"/>
                </a:cubicBezTo>
                <a:cubicBezTo>
                  <a:pt x="4303222" y="1551815"/>
                  <a:pt x="4305196" y="1554702"/>
                  <a:pt x="4306698" y="1558030"/>
                </a:cubicBezTo>
                <a:cubicBezTo>
                  <a:pt x="4308200" y="1561359"/>
                  <a:pt x="4308951" y="1565291"/>
                  <a:pt x="4308951" y="1569827"/>
                </a:cubicBezTo>
                <a:cubicBezTo>
                  <a:pt x="4308951" y="1575187"/>
                  <a:pt x="4307964" y="1579959"/>
                  <a:pt x="4305991" y="1584142"/>
                </a:cubicBezTo>
                <a:cubicBezTo>
                  <a:pt x="4304018" y="1588326"/>
                  <a:pt x="4301278" y="1591874"/>
                  <a:pt x="4297773" y="1594790"/>
                </a:cubicBezTo>
                <a:cubicBezTo>
                  <a:pt x="4294268" y="1597706"/>
                  <a:pt x="4290144" y="1599900"/>
                  <a:pt x="4285402" y="1601374"/>
                </a:cubicBezTo>
                <a:cubicBezTo>
                  <a:pt x="4280659" y="1602846"/>
                  <a:pt x="4275549" y="1603583"/>
                  <a:pt x="4270070" y="1603583"/>
                </a:cubicBezTo>
                <a:cubicBezTo>
                  <a:pt x="4266240" y="1603583"/>
                  <a:pt x="4262691" y="1603259"/>
                  <a:pt x="4259422" y="1602610"/>
                </a:cubicBezTo>
                <a:cubicBezTo>
                  <a:pt x="4256152" y="1601963"/>
                  <a:pt x="4253236" y="1601167"/>
                  <a:pt x="4250673" y="1600224"/>
                </a:cubicBezTo>
                <a:cubicBezTo>
                  <a:pt x="4248111" y="1599282"/>
                  <a:pt x="4245961" y="1598310"/>
                  <a:pt x="4244223" y="1597309"/>
                </a:cubicBezTo>
                <a:cubicBezTo>
                  <a:pt x="4242485" y="1596307"/>
                  <a:pt x="4241277" y="1595453"/>
                  <a:pt x="4240600" y="1594746"/>
                </a:cubicBezTo>
                <a:cubicBezTo>
                  <a:pt x="4239922" y="1594039"/>
                  <a:pt x="4239421" y="1593140"/>
                  <a:pt x="4239097" y="1592051"/>
                </a:cubicBezTo>
                <a:cubicBezTo>
                  <a:pt x="4238773" y="1590961"/>
                  <a:pt x="4238611" y="1589503"/>
                  <a:pt x="4238611" y="1587677"/>
                </a:cubicBezTo>
                <a:cubicBezTo>
                  <a:pt x="4238611" y="1586381"/>
                  <a:pt x="4238670" y="1585305"/>
                  <a:pt x="4238788" y="1584451"/>
                </a:cubicBezTo>
                <a:cubicBezTo>
                  <a:pt x="4238906" y="1583598"/>
                  <a:pt x="4239083" y="1582905"/>
                  <a:pt x="4239318" y="1582375"/>
                </a:cubicBezTo>
                <a:cubicBezTo>
                  <a:pt x="4239554" y="1581845"/>
                  <a:pt x="4239848" y="1581477"/>
                  <a:pt x="4240202" y="1581271"/>
                </a:cubicBezTo>
                <a:cubicBezTo>
                  <a:pt x="4240555" y="1581064"/>
                  <a:pt x="4240968" y="1580961"/>
                  <a:pt x="4241439" y="1580961"/>
                </a:cubicBezTo>
                <a:cubicBezTo>
                  <a:pt x="4242264" y="1580961"/>
                  <a:pt x="4243427" y="1581462"/>
                  <a:pt x="4244930" y="1582463"/>
                </a:cubicBezTo>
                <a:cubicBezTo>
                  <a:pt x="4246432" y="1583465"/>
                  <a:pt x="4248361" y="1584555"/>
                  <a:pt x="4250718" y="1585733"/>
                </a:cubicBezTo>
                <a:cubicBezTo>
                  <a:pt x="4253074" y="1586911"/>
                  <a:pt x="4255916" y="1588016"/>
                  <a:pt x="4259245" y="1589046"/>
                </a:cubicBezTo>
                <a:cubicBezTo>
                  <a:pt x="4262573" y="1590077"/>
                  <a:pt x="4266417" y="1590593"/>
                  <a:pt x="4270777" y="1590593"/>
                </a:cubicBezTo>
                <a:cubicBezTo>
                  <a:pt x="4274076" y="1590593"/>
                  <a:pt x="4277095" y="1590151"/>
                  <a:pt x="4279834" y="1589267"/>
                </a:cubicBezTo>
                <a:cubicBezTo>
                  <a:pt x="4282574" y="1588384"/>
                  <a:pt x="4284930" y="1587132"/>
                  <a:pt x="4286904" y="1585512"/>
                </a:cubicBezTo>
                <a:cubicBezTo>
                  <a:pt x="4288877" y="1583891"/>
                  <a:pt x="4290394" y="1581903"/>
                  <a:pt x="4291455" y="1579547"/>
                </a:cubicBezTo>
                <a:cubicBezTo>
                  <a:pt x="4292515" y="1577191"/>
                  <a:pt x="4293045" y="1574510"/>
                  <a:pt x="4293045" y="1571506"/>
                </a:cubicBezTo>
                <a:cubicBezTo>
                  <a:pt x="4293045" y="1568266"/>
                  <a:pt x="4292309" y="1565497"/>
                  <a:pt x="4290836" y="1563199"/>
                </a:cubicBezTo>
                <a:cubicBezTo>
                  <a:pt x="4289363" y="1560902"/>
                  <a:pt x="4287419" y="1558884"/>
                  <a:pt x="4285004" y="1557146"/>
                </a:cubicBezTo>
                <a:cubicBezTo>
                  <a:pt x="4282589" y="1555409"/>
                  <a:pt x="4279834" y="1553818"/>
                  <a:pt x="4276742" y="1552374"/>
                </a:cubicBezTo>
                <a:cubicBezTo>
                  <a:pt x="4273649" y="1550931"/>
                  <a:pt x="4270482" y="1549458"/>
                  <a:pt x="4267242" y="1547957"/>
                </a:cubicBezTo>
                <a:cubicBezTo>
                  <a:pt x="4264002" y="1546454"/>
                  <a:pt x="4260850" y="1544790"/>
                  <a:pt x="4257787" y="1542963"/>
                </a:cubicBezTo>
                <a:cubicBezTo>
                  <a:pt x="4254723" y="1541137"/>
                  <a:pt x="4251984" y="1538987"/>
                  <a:pt x="4249569" y="1536513"/>
                </a:cubicBezTo>
                <a:cubicBezTo>
                  <a:pt x="4247154" y="1534039"/>
                  <a:pt x="4245195" y="1531137"/>
                  <a:pt x="4243692" y="1527808"/>
                </a:cubicBezTo>
                <a:cubicBezTo>
                  <a:pt x="4242190" y="1524480"/>
                  <a:pt x="4241439" y="1520488"/>
                  <a:pt x="4241439" y="1515834"/>
                </a:cubicBezTo>
                <a:cubicBezTo>
                  <a:pt x="4241439" y="1511062"/>
                  <a:pt x="4242308" y="1506807"/>
                  <a:pt x="4244046" y="1503065"/>
                </a:cubicBezTo>
                <a:cubicBezTo>
                  <a:pt x="4245784" y="1499324"/>
                  <a:pt x="4248199" y="1496187"/>
                  <a:pt x="4251292" y="1493654"/>
                </a:cubicBezTo>
                <a:cubicBezTo>
                  <a:pt x="4254385" y="1491121"/>
                  <a:pt x="4258067" y="1489192"/>
                  <a:pt x="4262338" y="1487866"/>
                </a:cubicBezTo>
                <a:cubicBezTo>
                  <a:pt x="4266609" y="1486541"/>
                  <a:pt x="4271219" y="1485878"/>
                  <a:pt x="4276167" y="1485878"/>
                </a:cubicBezTo>
                <a:close/>
                <a:moveTo>
                  <a:pt x="3809442" y="1485878"/>
                </a:moveTo>
                <a:cubicBezTo>
                  <a:pt x="3811975" y="1485878"/>
                  <a:pt x="3814523" y="1486099"/>
                  <a:pt x="3817086" y="1486541"/>
                </a:cubicBezTo>
                <a:cubicBezTo>
                  <a:pt x="3819649" y="1486983"/>
                  <a:pt x="3822064" y="1487572"/>
                  <a:pt x="3824332" y="1488308"/>
                </a:cubicBezTo>
                <a:cubicBezTo>
                  <a:pt x="3826600" y="1489044"/>
                  <a:pt x="3828618" y="1489869"/>
                  <a:pt x="3830385" y="1490783"/>
                </a:cubicBezTo>
                <a:cubicBezTo>
                  <a:pt x="3832152" y="1491695"/>
                  <a:pt x="3833316" y="1492432"/>
                  <a:pt x="3833876" y="1492992"/>
                </a:cubicBezTo>
                <a:cubicBezTo>
                  <a:pt x="3834435" y="1493552"/>
                  <a:pt x="3834803" y="1493993"/>
                  <a:pt x="3834980" y="1494317"/>
                </a:cubicBezTo>
                <a:cubicBezTo>
                  <a:pt x="3835157" y="1494641"/>
                  <a:pt x="3835304" y="1495053"/>
                  <a:pt x="3835422" y="1495554"/>
                </a:cubicBezTo>
                <a:cubicBezTo>
                  <a:pt x="3835540" y="1496055"/>
                  <a:pt x="3835628" y="1496659"/>
                  <a:pt x="3835687" y="1497366"/>
                </a:cubicBezTo>
                <a:cubicBezTo>
                  <a:pt x="3835746" y="1498073"/>
                  <a:pt x="3835775" y="1498986"/>
                  <a:pt x="3835775" y="1500106"/>
                </a:cubicBezTo>
                <a:cubicBezTo>
                  <a:pt x="3835775" y="1501165"/>
                  <a:pt x="3835731" y="1502108"/>
                  <a:pt x="3835643" y="1502933"/>
                </a:cubicBezTo>
                <a:cubicBezTo>
                  <a:pt x="3835555" y="1503757"/>
                  <a:pt x="3835422" y="1504450"/>
                  <a:pt x="3835245" y="1505010"/>
                </a:cubicBezTo>
                <a:cubicBezTo>
                  <a:pt x="3835069" y="1505569"/>
                  <a:pt x="3834818" y="1505981"/>
                  <a:pt x="3834494" y="1506247"/>
                </a:cubicBezTo>
                <a:cubicBezTo>
                  <a:pt x="3834170" y="1506512"/>
                  <a:pt x="3833802" y="1506644"/>
                  <a:pt x="3833390" y="1506644"/>
                </a:cubicBezTo>
                <a:cubicBezTo>
                  <a:pt x="3832742" y="1506644"/>
                  <a:pt x="3831725" y="1506233"/>
                  <a:pt x="3830341" y="1505407"/>
                </a:cubicBezTo>
                <a:cubicBezTo>
                  <a:pt x="3828956" y="1504583"/>
                  <a:pt x="3827263" y="1503655"/>
                  <a:pt x="3825260" y="1502624"/>
                </a:cubicBezTo>
                <a:cubicBezTo>
                  <a:pt x="3823257" y="1501593"/>
                  <a:pt x="3820886" y="1500650"/>
                  <a:pt x="3818146" y="1499796"/>
                </a:cubicBezTo>
                <a:cubicBezTo>
                  <a:pt x="3815407" y="1498942"/>
                  <a:pt x="3812329" y="1498515"/>
                  <a:pt x="3808912" y="1498515"/>
                </a:cubicBezTo>
                <a:cubicBezTo>
                  <a:pt x="3805731" y="1498515"/>
                  <a:pt x="3802962" y="1498942"/>
                  <a:pt x="3800606" y="1499796"/>
                </a:cubicBezTo>
                <a:cubicBezTo>
                  <a:pt x="3798249" y="1500650"/>
                  <a:pt x="3796305" y="1501784"/>
                  <a:pt x="3794773" y="1503198"/>
                </a:cubicBezTo>
                <a:cubicBezTo>
                  <a:pt x="3793241" y="1504612"/>
                  <a:pt x="3792093" y="1506291"/>
                  <a:pt x="3791327" y="1508235"/>
                </a:cubicBezTo>
                <a:cubicBezTo>
                  <a:pt x="3790561" y="1510179"/>
                  <a:pt x="3790178" y="1512241"/>
                  <a:pt x="3790178" y="1514420"/>
                </a:cubicBezTo>
                <a:cubicBezTo>
                  <a:pt x="3790178" y="1517602"/>
                  <a:pt x="3790915" y="1520341"/>
                  <a:pt x="3792387" y="1522639"/>
                </a:cubicBezTo>
                <a:cubicBezTo>
                  <a:pt x="3793860" y="1524937"/>
                  <a:pt x="3795819" y="1526968"/>
                  <a:pt x="3798264" y="1528736"/>
                </a:cubicBezTo>
                <a:cubicBezTo>
                  <a:pt x="3800708" y="1530503"/>
                  <a:pt x="3803492" y="1532124"/>
                  <a:pt x="3806614" y="1533597"/>
                </a:cubicBezTo>
                <a:cubicBezTo>
                  <a:pt x="3809737" y="1535069"/>
                  <a:pt x="3812918" y="1536557"/>
                  <a:pt x="3816158" y="1538059"/>
                </a:cubicBezTo>
                <a:cubicBezTo>
                  <a:pt x="3819398" y="1539562"/>
                  <a:pt x="3822579" y="1541210"/>
                  <a:pt x="3825702" y="1543007"/>
                </a:cubicBezTo>
                <a:cubicBezTo>
                  <a:pt x="3828824" y="1544805"/>
                  <a:pt x="3831607" y="1546925"/>
                  <a:pt x="3834052" y="1549371"/>
                </a:cubicBezTo>
                <a:cubicBezTo>
                  <a:pt x="3836497" y="1551815"/>
                  <a:pt x="3838471" y="1554702"/>
                  <a:pt x="3839973" y="1558030"/>
                </a:cubicBezTo>
                <a:cubicBezTo>
                  <a:pt x="3841475" y="1561359"/>
                  <a:pt x="3842226" y="1565291"/>
                  <a:pt x="3842226" y="1569827"/>
                </a:cubicBezTo>
                <a:cubicBezTo>
                  <a:pt x="3842226" y="1575187"/>
                  <a:pt x="3841239" y="1579959"/>
                  <a:pt x="3839266" y="1584142"/>
                </a:cubicBezTo>
                <a:cubicBezTo>
                  <a:pt x="3837293" y="1588326"/>
                  <a:pt x="3834553" y="1591874"/>
                  <a:pt x="3831048" y="1594790"/>
                </a:cubicBezTo>
                <a:cubicBezTo>
                  <a:pt x="3827543" y="1597706"/>
                  <a:pt x="3823419" y="1599900"/>
                  <a:pt x="3818677" y="1601374"/>
                </a:cubicBezTo>
                <a:cubicBezTo>
                  <a:pt x="3813934" y="1602846"/>
                  <a:pt x="3808824" y="1603583"/>
                  <a:pt x="3803345" y="1603583"/>
                </a:cubicBezTo>
                <a:cubicBezTo>
                  <a:pt x="3799515" y="1603583"/>
                  <a:pt x="3795966" y="1603259"/>
                  <a:pt x="3792697" y="1602610"/>
                </a:cubicBezTo>
                <a:cubicBezTo>
                  <a:pt x="3789427" y="1601963"/>
                  <a:pt x="3786511" y="1601167"/>
                  <a:pt x="3783948" y="1600224"/>
                </a:cubicBezTo>
                <a:cubicBezTo>
                  <a:pt x="3781386" y="1599282"/>
                  <a:pt x="3779236" y="1598310"/>
                  <a:pt x="3777498" y="1597309"/>
                </a:cubicBezTo>
                <a:cubicBezTo>
                  <a:pt x="3775760" y="1596307"/>
                  <a:pt x="3774552" y="1595453"/>
                  <a:pt x="3773875" y="1594746"/>
                </a:cubicBezTo>
                <a:cubicBezTo>
                  <a:pt x="3773197" y="1594039"/>
                  <a:pt x="3772696" y="1593140"/>
                  <a:pt x="3772372" y="1592051"/>
                </a:cubicBezTo>
                <a:cubicBezTo>
                  <a:pt x="3772048" y="1590961"/>
                  <a:pt x="3771886" y="1589503"/>
                  <a:pt x="3771886" y="1587677"/>
                </a:cubicBezTo>
                <a:cubicBezTo>
                  <a:pt x="3771886" y="1586381"/>
                  <a:pt x="3771945" y="1585305"/>
                  <a:pt x="3772063" y="1584451"/>
                </a:cubicBezTo>
                <a:cubicBezTo>
                  <a:pt x="3772181" y="1583598"/>
                  <a:pt x="3772358" y="1582905"/>
                  <a:pt x="3772593" y="1582375"/>
                </a:cubicBezTo>
                <a:cubicBezTo>
                  <a:pt x="3772829" y="1581845"/>
                  <a:pt x="3773123" y="1581477"/>
                  <a:pt x="3773477" y="1581271"/>
                </a:cubicBezTo>
                <a:cubicBezTo>
                  <a:pt x="3773830" y="1581064"/>
                  <a:pt x="3774243" y="1580961"/>
                  <a:pt x="3774714" y="1580961"/>
                </a:cubicBezTo>
                <a:cubicBezTo>
                  <a:pt x="3775539" y="1580961"/>
                  <a:pt x="3776702" y="1581462"/>
                  <a:pt x="3778205" y="1582463"/>
                </a:cubicBezTo>
                <a:cubicBezTo>
                  <a:pt x="3779707" y="1583465"/>
                  <a:pt x="3781636" y="1584555"/>
                  <a:pt x="3783993" y="1585733"/>
                </a:cubicBezTo>
                <a:cubicBezTo>
                  <a:pt x="3786349" y="1586911"/>
                  <a:pt x="3789191" y="1588016"/>
                  <a:pt x="3792520" y="1589046"/>
                </a:cubicBezTo>
                <a:cubicBezTo>
                  <a:pt x="3795848" y="1590077"/>
                  <a:pt x="3799692" y="1590593"/>
                  <a:pt x="3804052" y="1590593"/>
                </a:cubicBezTo>
                <a:cubicBezTo>
                  <a:pt x="3807351" y="1590593"/>
                  <a:pt x="3810370" y="1590151"/>
                  <a:pt x="3813109" y="1589267"/>
                </a:cubicBezTo>
                <a:cubicBezTo>
                  <a:pt x="3815849" y="1588384"/>
                  <a:pt x="3818205" y="1587132"/>
                  <a:pt x="3820179" y="1585512"/>
                </a:cubicBezTo>
                <a:cubicBezTo>
                  <a:pt x="3822152" y="1583891"/>
                  <a:pt x="3823669" y="1581903"/>
                  <a:pt x="3824730" y="1579547"/>
                </a:cubicBezTo>
                <a:cubicBezTo>
                  <a:pt x="3825790" y="1577191"/>
                  <a:pt x="3826320" y="1574510"/>
                  <a:pt x="3826320" y="1571506"/>
                </a:cubicBezTo>
                <a:cubicBezTo>
                  <a:pt x="3826320" y="1568266"/>
                  <a:pt x="3825584" y="1565497"/>
                  <a:pt x="3824111" y="1563199"/>
                </a:cubicBezTo>
                <a:cubicBezTo>
                  <a:pt x="3822638" y="1560902"/>
                  <a:pt x="3820694" y="1558884"/>
                  <a:pt x="3818279" y="1557146"/>
                </a:cubicBezTo>
                <a:cubicBezTo>
                  <a:pt x="3815864" y="1555409"/>
                  <a:pt x="3813109" y="1553818"/>
                  <a:pt x="3810017" y="1552374"/>
                </a:cubicBezTo>
                <a:cubicBezTo>
                  <a:pt x="3806924" y="1550931"/>
                  <a:pt x="3803757" y="1549458"/>
                  <a:pt x="3800517" y="1547957"/>
                </a:cubicBezTo>
                <a:cubicBezTo>
                  <a:pt x="3797277" y="1546454"/>
                  <a:pt x="3794125" y="1544790"/>
                  <a:pt x="3791062" y="1542963"/>
                </a:cubicBezTo>
                <a:cubicBezTo>
                  <a:pt x="3787998" y="1541137"/>
                  <a:pt x="3785259" y="1538987"/>
                  <a:pt x="3782844" y="1536513"/>
                </a:cubicBezTo>
                <a:cubicBezTo>
                  <a:pt x="3780429" y="1534039"/>
                  <a:pt x="3778470" y="1531137"/>
                  <a:pt x="3776967" y="1527808"/>
                </a:cubicBezTo>
                <a:cubicBezTo>
                  <a:pt x="3775465" y="1524480"/>
                  <a:pt x="3774714" y="1520488"/>
                  <a:pt x="3774714" y="1515834"/>
                </a:cubicBezTo>
                <a:cubicBezTo>
                  <a:pt x="3774714" y="1511062"/>
                  <a:pt x="3775583" y="1506807"/>
                  <a:pt x="3777321" y="1503065"/>
                </a:cubicBezTo>
                <a:cubicBezTo>
                  <a:pt x="3779059" y="1499324"/>
                  <a:pt x="3781474" y="1496187"/>
                  <a:pt x="3784567" y="1493654"/>
                </a:cubicBezTo>
                <a:cubicBezTo>
                  <a:pt x="3787660" y="1491121"/>
                  <a:pt x="3791342" y="1489192"/>
                  <a:pt x="3795613" y="1487866"/>
                </a:cubicBezTo>
                <a:cubicBezTo>
                  <a:pt x="3799884" y="1486541"/>
                  <a:pt x="3804494" y="1485878"/>
                  <a:pt x="3809442" y="1485878"/>
                </a:cubicBezTo>
                <a:close/>
                <a:moveTo>
                  <a:pt x="3333246" y="1485878"/>
                </a:moveTo>
                <a:cubicBezTo>
                  <a:pt x="3335778" y="1485878"/>
                  <a:pt x="3338327" y="1486099"/>
                  <a:pt x="3340890" y="1486541"/>
                </a:cubicBezTo>
                <a:cubicBezTo>
                  <a:pt x="3343452" y="1486983"/>
                  <a:pt x="3345867" y="1487572"/>
                  <a:pt x="3348134" y="1488308"/>
                </a:cubicBezTo>
                <a:cubicBezTo>
                  <a:pt x="3350403" y="1489044"/>
                  <a:pt x="3352420" y="1489869"/>
                  <a:pt x="3354187" y="1490783"/>
                </a:cubicBezTo>
                <a:cubicBezTo>
                  <a:pt x="3355954" y="1491695"/>
                  <a:pt x="3357118" y="1492432"/>
                  <a:pt x="3357678" y="1492992"/>
                </a:cubicBezTo>
                <a:cubicBezTo>
                  <a:pt x="3358237" y="1493552"/>
                  <a:pt x="3358606" y="1493993"/>
                  <a:pt x="3358782" y="1494317"/>
                </a:cubicBezTo>
                <a:cubicBezTo>
                  <a:pt x="3358959" y="1494641"/>
                  <a:pt x="3359106" y="1495053"/>
                  <a:pt x="3359224" y="1495554"/>
                </a:cubicBezTo>
                <a:cubicBezTo>
                  <a:pt x="3359342" y="1496055"/>
                  <a:pt x="3359430" y="1496659"/>
                  <a:pt x="3359489" y="1497366"/>
                </a:cubicBezTo>
                <a:cubicBezTo>
                  <a:pt x="3359548" y="1498073"/>
                  <a:pt x="3359578" y="1498986"/>
                  <a:pt x="3359578" y="1500106"/>
                </a:cubicBezTo>
                <a:cubicBezTo>
                  <a:pt x="3359578" y="1501165"/>
                  <a:pt x="3359534" y="1502108"/>
                  <a:pt x="3359445" y="1502933"/>
                </a:cubicBezTo>
                <a:cubicBezTo>
                  <a:pt x="3359357" y="1503757"/>
                  <a:pt x="3359224" y="1504450"/>
                  <a:pt x="3359048" y="1505010"/>
                </a:cubicBezTo>
                <a:cubicBezTo>
                  <a:pt x="3358870" y="1505569"/>
                  <a:pt x="3358621" y="1505981"/>
                  <a:pt x="3358297" y="1506247"/>
                </a:cubicBezTo>
                <a:cubicBezTo>
                  <a:pt x="3357973" y="1506512"/>
                  <a:pt x="3357605" y="1506644"/>
                  <a:pt x="3357192" y="1506644"/>
                </a:cubicBezTo>
                <a:cubicBezTo>
                  <a:pt x="3356544" y="1506644"/>
                  <a:pt x="3355528" y="1506233"/>
                  <a:pt x="3354143" y="1505407"/>
                </a:cubicBezTo>
                <a:cubicBezTo>
                  <a:pt x="3352759" y="1504583"/>
                  <a:pt x="3351065" y="1503655"/>
                  <a:pt x="3349062" y="1502624"/>
                </a:cubicBezTo>
                <a:cubicBezTo>
                  <a:pt x="3347059" y="1501593"/>
                  <a:pt x="3344689" y="1500650"/>
                  <a:pt x="3341950" y="1499796"/>
                </a:cubicBezTo>
                <a:cubicBezTo>
                  <a:pt x="3339210" y="1498942"/>
                  <a:pt x="3336132" y="1498515"/>
                  <a:pt x="3332715" y="1498515"/>
                </a:cubicBezTo>
                <a:cubicBezTo>
                  <a:pt x="3329534" y="1498515"/>
                  <a:pt x="3326765" y="1498942"/>
                  <a:pt x="3324409" y="1499796"/>
                </a:cubicBezTo>
                <a:cubicBezTo>
                  <a:pt x="3322052" y="1500650"/>
                  <a:pt x="3320109" y="1501784"/>
                  <a:pt x="3318576" y="1503198"/>
                </a:cubicBezTo>
                <a:cubicBezTo>
                  <a:pt x="3317044" y="1504612"/>
                  <a:pt x="3315897" y="1506291"/>
                  <a:pt x="3315130" y="1508235"/>
                </a:cubicBezTo>
                <a:cubicBezTo>
                  <a:pt x="3314365" y="1510179"/>
                  <a:pt x="3313981" y="1512241"/>
                  <a:pt x="3313981" y="1514420"/>
                </a:cubicBezTo>
                <a:cubicBezTo>
                  <a:pt x="3313981" y="1517602"/>
                  <a:pt x="3314718" y="1520341"/>
                  <a:pt x="3316192" y="1522639"/>
                </a:cubicBezTo>
                <a:cubicBezTo>
                  <a:pt x="3317664" y="1524937"/>
                  <a:pt x="3319622" y="1526968"/>
                  <a:pt x="3322067" y="1528736"/>
                </a:cubicBezTo>
                <a:cubicBezTo>
                  <a:pt x="3324512" y="1530503"/>
                  <a:pt x="3327296" y="1532124"/>
                  <a:pt x="3330417" y="1533597"/>
                </a:cubicBezTo>
                <a:cubicBezTo>
                  <a:pt x="3333540" y="1535069"/>
                  <a:pt x="3336722" y="1536557"/>
                  <a:pt x="3339962" y="1538059"/>
                </a:cubicBezTo>
                <a:cubicBezTo>
                  <a:pt x="3343201" y="1539562"/>
                  <a:pt x="3346382" y="1541210"/>
                  <a:pt x="3349505" y="1543007"/>
                </a:cubicBezTo>
                <a:cubicBezTo>
                  <a:pt x="3352625" y="1544805"/>
                  <a:pt x="3355409" y="1546925"/>
                  <a:pt x="3357854" y="1549371"/>
                </a:cubicBezTo>
                <a:cubicBezTo>
                  <a:pt x="3360300" y="1551815"/>
                  <a:pt x="3362273" y="1554702"/>
                  <a:pt x="3363775" y="1558030"/>
                </a:cubicBezTo>
                <a:cubicBezTo>
                  <a:pt x="3365277" y="1561359"/>
                  <a:pt x="3366028" y="1565291"/>
                  <a:pt x="3366028" y="1569827"/>
                </a:cubicBezTo>
                <a:cubicBezTo>
                  <a:pt x="3366028" y="1575187"/>
                  <a:pt x="3365042" y="1579959"/>
                  <a:pt x="3363069" y="1584142"/>
                </a:cubicBezTo>
                <a:cubicBezTo>
                  <a:pt x="3361095" y="1588326"/>
                  <a:pt x="3358355" y="1591874"/>
                  <a:pt x="3354850" y="1594790"/>
                </a:cubicBezTo>
                <a:cubicBezTo>
                  <a:pt x="3351344" y="1597706"/>
                  <a:pt x="3347221" y="1599900"/>
                  <a:pt x="3342480" y="1601374"/>
                </a:cubicBezTo>
                <a:cubicBezTo>
                  <a:pt x="3337737" y="1602846"/>
                  <a:pt x="3332627" y="1603583"/>
                  <a:pt x="3327148" y="1603583"/>
                </a:cubicBezTo>
                <a:cubicBezTo>
                  <a:pt x="3323319" y="1603583"/>
                  <a:pt x="3319770" y="1603259"/>
                  <a:pt x="3316500" y="1602610"/>
                </a:cubicBezTo>
                <a:cubicBezTo>
                  <a:pt x="3313231" y="1601963"/>
                  <a:pt x="3310314" y="1601167"/>
                  <a:pt x="3307752" y="1600224"/>
                </a:cubicBezTo>
                <a:cubicBezTo>
                  <a:pt x="3305189" y="1599282"/>
                  <a:pt x="3303038" y="1598310"/>
                  <a:pt x="3301301" y="1597309"/>
                </a:cubicBezTo>
                <a:cubicBezTo>
                  <a:pt x="3299563" y="1596307"/>
                  <a:pt x="3298355" y="1595453"/>
                  <a:pt x="3297678" y="1594746"/>
                </a:cubicBezTo>
                <a:cubicBezTo>
                  <a:pt x="3297000" y="1594039"/>
                  <a:pt x="3296500" y="1593140"/>
                  <a:pt x="3296175" y="1592051"/>
                </a:cubicBezTo>
                <a:cubicBezTo>
                  <a:pt x="3295851" y="1590961"/>
                  <a:pt x="3295690" y="1589503"/>
                  <a:pt x="3295690" y="1587677"/>
                </a:cubicBezTo>
                <a:cubicBezTo>
                  <a:pt x="3295690" y="1586381"/>
                  <a:pt x="3295749" y="1585305"/>
                  <a:pt x="3295866" y="1584451"/>
                </a:cubicBezTo>
                <a:cubicBezTo>
                  <a:pt x="3295984" y="1583598"/>
                  <a:pt x="3296160" y="1582905"/>
                  <a:pt x="3296396" y="1582375"/>
                </a:cubicBezTo>
                <a:cubicBezTo>
                  <a:pt x="3296632" y="1581845"/>
                  <a:pt x="3296927" y="1581477"/>
                  <a:pt x="3297281" y="1581271"/>
                </a:cubicBezTo>
                <a:cubicBezTo>
                  <a:pt x="3297633" y="1581064"/>
                  <a:pt x="3298046" y="1580961"/>
                  <a:pt x="3298518" y="1580961"/>
                </a:cubicBezTo>
                <a:cubicBezTo>
                  <a:pt x="3299342" y="1580961"/>
                  <a:pt x="3300505" y="1581462"/>
                  <a:pt x="3302008" y="1582463"/>
                </a:cubicBezTo>
                <a:cubicBezTo>
                  <a:pt x="3303510" y="1583465"/>
                  <a:pt x="3305439" y="1584555"/>
                  <a:pt x="3307796" y="1585733"/>
                </a:cubicBezTo>
                <a:cubicBezTo>
                  <a:pt x="3310152" y="1586911"/>
                  <a:pt x="3312994" y="1588016"/>
                  <a:pt x="3316323" y="1589046"/>
                </a:cubicBezTo>
                <a:cubicBezTo>
                  <a:pt x="3319652" y="1590077"/>
                  <a:pt x="3323496" y="1590593"/>
                  <a:pt x="3327855" y="1590593"/>
                </a:cubicBezTo>
                <a:cubicBezTo>
                  <a:pt x="3331153" y="1590593"/>
                  <a:pt x="3334173" y="1590151"/>
                  <a:pt x="3336913" y="1589267"/>
                </a:cubicBezTo>
                <a:cubicBezTo>
                  <a:pt x="3339652" y="1588384"/>
                  <a:pt x="3342009" y="1587132"/>
                  <a:pt x="3343982" y="1585512"/>
                </a:cubicBezTo>
                <a:cubicBezTo>
                  <a:pt x="3345955" y="1583891"/>
                  <a:pt x="3347472" y="1581903"/>
                  <a:pt x="3348532" y="1579547"/>
                </a:cubicBezTo>
                <a:cubicBezTo>
                  <a:pt x="3349592" y="1577191"/>
                  <a:pt x="3350123" y="1574510"/>
                  <a:pt x="3350123" y="1571506"/>
                </a:cubicBezTo>
                <a:cubicBezTo>
                  <a:pt x="3350123" y="1568266"/>
                  <a:pt x="3349387" y="1565497"/>
                  <a:pt x="3347914" y="1563199"/>
                </a:cubicBezTo>
                <a:cubicBezTo>
                  <a:pt x="3346441" y="1560902"/>
                  <a:pt x="3344496" y="1558884"/>
                  <a:pt x="3342082" y="1557146"/>
                </a:cubicBezTo>
                <a:cubicBezTo>
                  <a:pt x="3339666" y="1555409"/>
                  <a:pt x="3336913" y="1553818"/>
                  <a:pt x="3333820" y="1552374"/>
                </a:cubicBezTo>
                <a:cubicBezTo>
                  <a:pt x="3330727" y="1550931"/>
                  <a:pt x="3327560" y="1549458"/>
                  <a:pt x="3324321" y="1547957"/>
                </a:cubicBezTo>
                <a:cubicBezTo>
                  <a:pt x="3321080" y="1546454"/>
                  <a:pt x="3317929" y="1544790"/>
                  <a:pt x="3314865" y="1542963"/>
                </a:cubicBezTo>
                <a:cubicBezTo>
                  <a:pt x="3311802" y="1541137"/>
                  <a:pt x="3309062" y="1538987"/>
                  <a:pt x="3306648" y="1536513"/>
                </a:cubicBezTo>
                <a:cubicBezTo>
                  <a:pt x="3304232" y="1534039"/>
                  <a:pt x="3302273" y="1531137"/>
                  <a:pt x="3300771" y="1527808"/>
                </a:cubicBezTo>
                <a:cubicBezTo>
                  <a:pt x="3299269" y="1524480"/>
                  <a:pt x="3298518" y="1520488"/>
                  <a:pt x="3298518" y="1515834"/>
                </a:cubicBezTo>
                <a:cubicBezTo>
                  <a:pt x="3298518" y="1511062"/>
                  <a:pt x="3299386" y="1506807"/>
                  <a:pt x="3301124" y="1503065"/>
                </a:cubicBezTo>
                <a:cubicBezTo>
                  <a:pt x="3302861" y="1499324"/>
                  <a:pt x="3305277" y="1496187"/>
                  <a:pt x="3308371" y="1493654"/>
                </a:cubicBezTo>
                <a:cubicBezTo>
                  <a:pt x="3311463" y="1491121"/>
                  <a:pt x="3315146" y="1489192"/>
                  <a:pt x="3319416" y="1487866"/>
                </a:cubicBezTo>
                <a:cubicBezTo>
                  <a:pt x="3323687" y="1486541"/>
                  <a:pt x="3328297" y="1485878"/>
                  <a:pt x="3333246" y="1485878"/>
                </a:cubicBezTo>
                <a:close/>
                <a:moveTo>
                  <a:pt x="2866515" y="1485878"/>
                </a:moveTo>
                <a:cubicBezTo>
                  <a:pt x="2869047" y="1485878"/>
                  <a:pt x="2871595" y="1486099"/>
                  <a:pt x="2874159" y="1486541"/>
                </a:cubicBezTo>
                <a:cubicBezTo>
                  <a:pt x="2876721" y="1486983"/>
                  <a:pt x="2879137" y="1487572"/>
                  <a:pt x="2881405" y="1488308"/>
                </a:cubicBezTo>
                <a:cubicBezTo>
                  <a:pt x="2883672" y="1489044"/>
                  <a:pt x="2885691" y="1489869"/>
                  <a:pt x="2887457" y="1490783"/>
                </a:cubicBezTo>
                <a:cubicBezTo>
                  <a:pt x="2889225" y="1491695"/>
                  <a:pt x="2890388" y="1492432"/>
                  <a:pt x="2890948" y="1492992"/>
                </a:cubicBezTo>
                <a:cubicBezTo>
                  <a:pt x="2891508" y="1493552"/>
                  <a:pt x="2891876" y="1493993"/>
                  <a:pt x="2892052" y="1494317"/>
                </a:cubicBezTo>
                <a:cubicBezTo>
                  <a:pt x="2892229" y="1494641"/>
                  <a:pt x="2892376" y="1495053"/>
                  <a:pt x="2892495" y="1495554"/>
                </a:cubicBezTo>
                <a:cubicBezTo>
                  <a:pt x="2892612" y="1496055"/>
                  <a:pt x="2892700" y="1496659"/>
                  <a:pt x="2892759" y="1497366"/>
                </a:cubicBezTo>
                <a:cubicBezTo>
                  <a:pt x="2892817" y="1498073"/>
                  <a:pt x="2892846" y="1498986"/>
                  <a:pt x="2892846" y="1500106"/>
                </a:cubicBezTo>
                <a:cubicBezTo>
                  <a:pt x="2892846" y="1501165"/>
                  <a:pt x="2892802" y="1502108"/>
                  <a:pt x="2892713" y="1502933"/>
                </a:cubicBezTo>
                <a:cubicBezTo>
                  <a:pt x="2892626" y="1503757"/>
                  <a:pt x="2892495" y="1504450"/>
                  <a:pt x="2892318" y="1505010"/>
                </a:cubicBezTo>
                <a:cubicBezTo>
                  <a:pt x="2892141" y="1505569"/>
                  <a:pt x="2891890" y="1505981"/>
                  <a:pt x="2891566" y="1506247"/>
                </a:cubicBezTo>
                <a:cubicBezTo>
                  <a:pt x="2891240" y="1506512"/>
                  <a:pt x="2890875" y="1506644"/>
                  <a:pt x="2890462" y="1506644"/>
                </a:cubicBezTo>
                <a:cubicBezTo>
                  <a:pt x="2889814" y="1506644"/>
                  <a:pt x="2888798" y="1506233"/>
                  <a:pt x="2887415" y="1505407"/>
                </a:cubicBezTo>
                <a:cubicBezTo>
                  <a:pt x="2886030" y="1504583"/>
                  <a:pt x="2884337" y="1503655"/>
                  <a:pt x="2882332" y="1502624"/>
                </a:cubicBezTo>
                <a:cubicBezTo>
                  <a:pt x="2880331" y="1501593"/>
                  <a:pt x="2877959" y="1500650"/>
                  <a:pt x="2875219" y="1499796"/>
                </a:cubicBezTo>
                <a:cubicBezTo>
                  <a:pt x="2872480" y="1498942"/>
                  <a:pt x="2869400" y="1498515"/>
                  <a:pt x="2865984" y="1498515"/>
                </a:cubicBezTo>
                <a:cubicBezTo>
                  <a:pt x="2862802" y="1498515"/>
                  <a:pt x="2860031" y="1498942"/>
                  <a:pt x="2857678" y="1499796"/>
                </a:cubicBezTo>
                <a:cubicBezTo>
                  <a:pt x="2855320" y="1500650"/>
                  <a:pt x="2853376" y="1501784"/>
                  <a:pt x="2851845" y="1503198"/>
                </a:cubicBezTo>
                <a:cubicBezTo>
                  <a:pt x="2850313" y="1504612"/>
                  <a:pt x="2849166" y="1506291"/>
                  <a:pt x="2848398" y="1508235"/>
                </a:cubicBezTo>
                <a:cubicBezTo>
                  <a:pt x="2847634" y="1510179"/>
                  <a:pt x="2847252" y="1512241"/>
                  <a:pt x="2847252" y="1514420"/>
                </a:cubicBezTo>
                <a:cubicBezTo>
                  <a:pt x="2847252" y="1517602"/>
                  <a:pt x="2847986" y="1520341"/>
                  <a:pt x="2849459" y="1522639"/>
                </a:cubicBezTo>
                <a:cubicBezTo>
                  <a:pt x="2850932" y="1524937"/>
                  <a:pt x="2852890" y="1526968"/>
                  <a:pt x="2855333" y="1528736"/>
                </a:cubicBezTo>
                <a:cubicBezTo>
                  <a:pt x="2857779" y="1530503"/>
                  <a:pt x="2860563" y="1532124"/>
                  <a:pt x="2863686" y="1533597"/>
                </a:cubicBezTo>
                <a:cubicBezTo>
                  <a:pt x="2866809" y="1535069"/>
                  <a:pt x="2869991" y="1536557"/>
                  <a:pt x="2873230" y="1538059"/>
                </a:cubicBezTo>
                <a:cubicBezTo>
                  <a:pt x="2876472" y="1539562"/>
                  <a:pt x="2879653" y="1541210"/>
                  <a:pt x="2882776" y="1543007"/>
                </a:cubicBezTo>
                <a:cubicBezTo>
                  <a:pt x="2885896" y="1544805"/>
                  <a:pt x="2888681" y="1546925"/>
                  <a:pt x="2891124" y="1549371"/>
                </a:cubicBezTo>
                <a:cubicBezTo>
                  <a:pt x="2893568" y="1551815"/>
                  <a:pt x="2895540" y="1554702"/>
                  <a:pt x="2897044" y="1558030"/>
                </a:cubicBezTo>
                <a:cubicBezTo>
                  <a:pt x="2898547" y="1561359"/>
                  <a:pt x="2899296" y="1565291"/>
                  <a:pt x="2899296" y="1569827"/>
                </a:cubicBezTo>
                <a:cubicBezTo>
                  <a:pt x="2899296" y="1575187"/>
                  <a:pt x="2898309" y="1579959"/>
                  <a:pt x="2896337" y="1584142"/>
                </a:cubicBezTo>
                <a:cubicBezTo>
                  <a:pt x="2894363" y="1588326"/>
                  <a:pt x="2891624" y="1591874"/>
                  <a:pt x="2888121" y="1594790"/>
                </a:cubicBezTo>
                <a:cubicBezTo>
                  <a:pt x="2884616" y="1597706"/>
                  <a:pt x="2880492" y="1599900"/>
                  <a:pt x="2875750" y="1601374"/>
                </a:cubicBezTo>
                <a:cubicBezTo>
                  <a:pt x="2871007" y="1602846"/>
                  <a:pt x="2865895" y="1603583"/>
                  <a:pt x="2860415" y="1603583"/>
                </a:cubicBezTo>
                <a:cubicBezTo>
                  <a:pt x="2856588" y="1603583"/>
                  <a:pt x="2853036" y="1603259"/>
                  <a:pt x="2849771" y="1602610"/>
                </a:cubicBezTo>
                <a:cubicBezTo>
                  <a:pt x="2846500" y="1601963"/>
                  <a:pt x="2843584" y="1601167"/>
                  <a:pt x="2841025" y="1600224"/>
                </a:cubicBezTo>
                <a:cubicBezTo>
                  <a:pt x="2838459" y="1599282"/>
                  <a:pt x="2836306" y="1598310"/>
                  <a:pt x="2834570" y="1597309"/>
                </a:cubicBezTo>
                <a:cubicBezTo>
                  <a:pt x="2832832" y="1596307"/>
                  <a:pt x="2831625" y="1595453"/>
                  <a:pt x="2830947" y="1594746"/>
                </a:cubicBezTo>
                <a:cubicBezTo>
                  <a:pt x="2830268" y="1594039"/>
                  <a:pt x="2829769" y="1593140"/>
                  <a:pt x="2829444" y="1592051"/>
                </a:cubicBezTo>
                <a:cubicBezTo>
                  <a:pt x="2829120" y="1590961"/>
                  <a:pt x="2828959" y="1589503"/>
                  <a:pt x="2828959" y="1587677"/>
                </a:cubicBezTo>
                <a:cubicBezTo>
                  <a:pt x="2828959" y="1586381"/>
                  <a:pt x="2829017" y="1585305"/>
                  <a:pt x="2829136" y="1584451"/>
                </a:cubicBezTo>
                <a:cubicBezTo>
                  <a:pt x="2829253" y="1583598"/>
                  <a:pt x="2829430" y="1582905"/>
                  <a:pt x="2829665" y="1582375"/>
                </a:cubicBezTo>
                <a:cubicBezTo>
                  <a:pt x="2829902" y="1581845"/>
                  <a:pt x="2830196" y="1581477"/>
                  <a:pt x="2830549" y="1581271"/>
                </a:cubicBezTo>
                <a:cubicBezTo>
                  <a:pt x="2830901" y="1581064"/>
                  <a:pt x="2831313" y="1580961"/>
                  <a:pt x="2831785" y="1580961"/>
                </a:cubicBezTo>
                <a:cubicBezTo>
                  <a:pt x="2832611" y="1580961"/>
                  <a:pt x="2833774" y="1581462"/>
                  <a:pt x="2835276" y="1582463"/>
                </a:cubicBezTo>
                <a:cubicBezTo>
                  <a:pt x="2836781" y="1583465"/>
                  <a:pt x="2838707" y="1584555"/>
                  <a:pt x="2841068" y="1585733"/>
                </a:cubicBezTo>
                <a:cubicBezTo>
                  <a:pt x="2843424" y="1586911"/>
                  <a:pt x="2846266" y="1588016"/>
                  <a:pt x="2849591" y="1589046"/>
                </a:cubicBezTo>
                <a:cubicBezTo>
                  <a:pt x="2852920" y="1590077"/>
                  <a:pt x="2856763" y="1590593"/>
                  <a:pt x="2861122" y="1590593"/>
                </a:cubicBezTo>
                <a:cubicBezTo>
                  <a:pt x="2864423" y="1590593"/>
                  <a:pt x="2867441" y="1590151"/>
                  <a:pt x="2870182" y="1589267"/>
                </a:cubicBezTo>
                <a:cubicBezTo>
                  <a:pt x="2872921" y="1588384"/>
                  <a:pt x="2875280" y="1587132"/>
                  <a:pt x="2877252" y="1585512"/>
                </a:cubicBezTo>
                <a:cubicBezTo>
                  <a:pt x="2879224" y="1583891"/>
                  <a:pt x="2880743" y="1581903"/>
                  <a:pt x="2881802" y="1579547"/>
                </a:cubicBezTo>
                <a:cubicBezTo>
                  <a:pt x="2882864" y="1577191"/>
                  <a:pt x="2883393" y="1574510"/>
                  <a:pt x="2883393" y="1571506"/>
                </a:cubicBezTo>
                <a:cubicBezTo>
                  <a:pt x="2883393" y="1568266"/>
                  <a:pt x="2882657" y="1565497"/>
                  <a:pt x="2881185" y="1563199"/>
                </a:cubicBezTo>
                <a:cubicBezTo>
                  <a:pt x="2879711" y="1560902"/>
                  <a:pt x="2877768" y="1558884"/>
                  <a:pt x="2875352" y="1557146"/>
                </a:cubicBezTo>
                <a:cubicBezTo>
                  <a:pt x="2872936" y="1555409"/>
                  <a:pt x="2870182" y="1553818"/>
                  <a:pt x="2867088" y="1552374"/>
                </a:cubicBezTo>
                <a:cubicBezTo>
                  <a:pt x="2863995" y="1550931"/>
                  <a:pt x="2860827" y="1549458"/>
                  <a:pt x="2857588" y="1547957"/>
                </a:cubicBezTo>
                <a:cubicBezTo>
                  <a:pt x="2854349" y="1546454"/>
                  <a:pt x="2851195" y="1544790"/>
                  <a:pt x="2848136" y="1542963"/>
                </a:cubicBezTo>
                <a:cubicBezTo>
                  <a:pt x="2845073" y="1541137"/>
                  <a:pt x="2842337" y="1538987"/>
                  <a:pt x="2839921" y="1536513"/>
                </a:cubicBezTo>
                <a:cubicBezTo>
                  <a:pt x="2837499" y="1534039"/>
                  <a:pt x="2835542" y="1531137"/>
                  <a:pt x="2834040" y="1527808"/>
                </a:cubicBezTo>
                <a:cubicBezTo>
                  <a:pt x="2832536" y="1524480"/>
                  <a:pt x="2831785" y="1520488"/>
                  <a:pt x="2831785" y="1515834"/>
                </a:cubicBezTo>
                <a:cubicBezTo>
                  <a:pt x="2831785" y="1511062"/>
                  <a:pt x="2832654" y="1506807"/>
                  <a:pt x="2834394" y="1503065"/>
                </a:cubicBezTo>
                <a:cubicBezTo>
                  <a:pt x="2836133" y="1499324"/>
                  <a:pt x="2838550" y="1496187"/>
                  <a:pt x="2841642" y="1493654"/>
                </a:cubicBezTo>
                <a:cubicBezTo>
                  <a:pt x="2844737" y="1491121"/>
                  <a:pt x="2848413" y="1489192"/>
                  <a:pt x="2852686" y="1487866"/>
                </a:cubicBezTo>
                <a:cubicBezTo>
                  <a:pt x="2856954" y="1486541"/>
                  <a:pt x="2861565" y="1485878"/>
                  <a:pt x="2866515" y="1485878"/>
                </a:cubicBezTo>
                <a:close/>
                <a:moveTo>
                  <a:pt x="2390262" y="1485878"/>
                </a:moveTo>
                <a:cubicBezTo>
                  <a:pt x="2392796" y="1485878"/>
                  <a:pt x="2395344" y="1486099"/>
                  <a:pt x="2397906" y="1486541"/>
                </a:cubicBezTo>
                <a:cubicBezTo>
                  <a:pt x="2400469" y="1486983"/>
                  <a:pt x="2402885" y="1487572"/>
                  <a:pt x="2405153" y="1488308"/>
                </a:cubicBezTo>
                <a:cubicBezTo>
                  <a:pt x="2407421" y="1489044"/>
                  <a:pt x="2409438" y="1489869"/>
                  <a:pt x="2411206" y="1490783"/>
                </a:cubicBezTo>
                <a:cubicBezTo>
                  <a:pt x="2412973" y="1491695"/>
                  <a:pt x="2414136" y="1492432"/>
                  <a:pt x="2414698" y="1492992"/>
                </a:cubicBezTo>
                <a:cubicBezTo>
                  <a:pt x="2415257" y="1493552"/>
                  <a:pt x="2415625" y="1493993"/>
                  <a:pt x="2415801" y="1494317"/>
                </a:cubicBezTo>
                <a:cubicBezTo>
                  <a:pt x="2415978" y="1494641"/>
                  <a:pt x="2416125" y="1495053"/>
                  <a:pt x="2416243" y="1495554"/>
                </a:cubicBezTo>
                <a:cubicBezTo>
                  <a:pt x="2416362" y="1496055"/>
                  <a:pt x="2416450" y="1496659"/>
                  <a:pt x="2416507" y="1497366"/>
                </a:cubicBezTo>
                <a:cubicBezTo>
                  <a:pt x="2416569" y="1498073"/>
                  <a:pt x="2416596" y="1498986"/>
                  <a:pt x="2416596" y="1500106"/>
                </a:cubicBezTo>
                <a:cubicBezTo>
                  <a:pt x="2416596" y="1501165"/>
                  <a:pt x="2416553" y="1502108"/>
                  <a:pt x="2416464" y="1502933"/>
                </a:cubicBezTo>
                <a:cubicBezTo>
                  <a:pt x="2416376" y="1503757"/>
                  <a:pt x="2416243" y="1504450"/>
                  <a:pt x="2416066" y="1505010"/>
                </a:cubicBezTo>
                <a:cubicBezTo>
                  <a:pt x="2415891" y="1505569"/>
                  <a:pt x="2415640" y="1505981"/>
                  <a:pt x="2415316" y="1506247"/>
                </a:cubicBezTo>
                <a:cubicBezTo>
                  <a:pt x="2414991" y="1506512"/>
                  <a:pt x="2414623" y="1506644"/>
                  <a:pt x="2414210" y="1506644"/>
                </a:cubicBezTo>
                <a:cubicBezTo>
                  <a:pt x="2413564" y="1506644"/>
                  <a:pt x="2412547" y="1506233"/>
                  <a:pt x="2411162" y="1505407"/>
                </a:cubicBezTo>
                <a:cubicBezTo>
                  <a:pt x="2409778" y="1504583"/>
                  <a:pt x="2408084" y="1503655"/>
                  <a:pt x="2406080" y="1502624"/>
                </a:cubicBezTo>
                <a:cubicBezTo>
                  <a:pt x="2404077" y="1501593"/>
                  <a:pt x="2401706" y="1500650"/>
                  <a:pt x="2398967" y="1499796"/>
                </a:cubicBezTo>
                <a:cubicBezTo>
                  <a:pt x="2396228" y="1498942"/>
                  <a:pt x="2393149" y="1498515"/>
                  <a:pt x="2389732" y="1498515"/>
                </a:cubicBezTo>
                <a:cubicBezTo>
                  <a:pt x="2386551" y="1498515"/>
                  <a:pt x="2383782" y="1498942"/>
                  <a:pt x="2381426" y="1499796"/>
                </a:cubicBezTo>
                <a:cubicBezTo>
                  <a:pt x="2379070" y="1500650"/>
                  <a:pt x="2377126" y="1501784"/>
                  <a:pt x="2375594" y="1503198"/>
                </a:cubicBezTo>
                <a:cubicBezTo>
                  <a:pt x="2374062" y="1504612"/>
                  <a:pt x="2372913" y="1506291"/>
                  <a:pt x="2372147" y="1508235"/>
                </a:cubicBezTo>
                <a:cubicBezTo>
                  <a:pt x="2371382" y="1510179"/>
                  <a:pt x="2371000" y="1512241"/>
                  <a:pt x="2371000" y="1514420"/>
                </a:cubicBezTo>
                <a:cubicBezTo>
                  <a:pt x="2371000" y="1517602"/>
                  <a:pt x="2371735" y="1520341"/>
                  <a:pt x="2373209" y="1522639"/>
                </a:cubicBezTo>
                <a:cubicBezTo>
                  <a:pt x="2374680" y="1524937"/>
                  <a:pt x="2376639" y="1526968"/>
                  <a:pt x="2379083" y="1528736"/>
                </a:cubicBezTo>
                <a:cubicBezTo>
                  <a:pt x="2381528" y="1530503"/>
                  <a:pt x="2384312" y="1532124"/>
                  <a:pt x="2387435" y="1533597"/>
                </a:cubicBezTo>
                <a:cubicBezTo>
                  <a:pt x="2390557" y="1535069"/>
                  <a:pt x="2393738" y="1536557"/>
                  <a:pt x="2396979" y="1538059"/>
                </a:cubicBezTo>
                <a:cubicBezTo>
                  <a:pt x="2400220" y="1539562"/>
                  <a:pt x="2403400" y="1541210"/>
                  <a:pt x="2406522" y="1543007"/>
                </a:cubicBezTo>
                <a:cubicBezTo>
                  <a:pt x="2409644" y="1544805"/>
                  <a:pt x="2412428" y="1546925"/>
                  <a:pt x="2414873" y="1549371"/>
                </a:cubicBezTo>
                <a:cubicBezTo>
                  <a:pt x="2417319" y="1551815"/>
                  <a:pt x="2419293" y="1554702"/>
                  <a:pt x="2420796" y="1558030"/>
                </a:cubicBezTo>
                <a:cubicBezTo>
                  <a:pt x="2422297" y="1561359"/>
                  <a:pt x="2423049" y="1565291"/>
                  <a:pt x="2423049" y="1569827"/>
                </a:cubicBezTo>
                <a:cubicBezTo>
                  <a:pt x="2423049" y="1575187"/>
                  <a:pt x="2422062" y="1579959"/>
                  <a:pt x="2420087" y="1584142"/>
                </a:cubicBezTo>
                <a:cubicBezTo>
                  <a:pt x="2418114" y="1588326"/>
                  <a:pt x="2415373" y="1591874"/>
                  <a:pt x="2411868" y="1594790"/>
                </a:cubicBezTo>
                <a:cubicBezTo>
                  <a:pt x="2408363" y="1597706"/>
                  <a:pt x="2404240" y="1599900"/>
                  <a:pt x="2399497" y="1601374"/>
                </a:cubicBezTo>
                <a:cubicBezTo>
                  <a:pt x="2394755" y="1602846"/>
                  <a:pt x="2389643" y="1603583"/>
                  <a:pt x="2384165" y="1603583"/>
                </a:cubicBezTo>
                <a:cubicBezTo>
                  <a:pt x="2380336" y="1603583"/>
                  <a:pt x="2376786" y="1603259"/>
                  <a:pt x="2373518" y="1602610"/>
                </a:cubicBezTo>
                <a:cubicBezTo>
                  <a:pt x="2370248" y="1601963"/>
                  <a:pt x="2367332" y="1601167"/>
                  <a:pt x="2364770" y="1600224"/>
                </a:cubicBezTo>
                <a:cubicBezTo>
                  <a:pt x="2362209" y="1599282"/>
                  <a:pt x="2360058" y="1598310"/>
                  <a:pt x="2358320" y="1597309"/>
                </a:cubicBezTo>
                <a:cubicBezTo>
                  <a:pt x="2356585" y="1596307"/>
                  <a:pt x="2355375" y="1595453"/>
                  <a:pt x="2354697" y="1594746"/>
                </a:cubicBezTo>
                <a:cubicBezTo>
                  <a:pt x="2354020" y="1594039"/>
                  <a:pt x="2353520" y="1593140"/>
                  <a:pt x="2353196" y="1592051"/>
                </a:cubicBezTo>
                <a:cubicBezTo>
                  <a:pt x="2352872" y="1590961"/>
                  <a:pt x="2352709" y="1589503"/>
                  <a:pt x="2352709" y="1587677"/>
                </a:cubicBezTo>
                <a:cubicBezTo>
                  <a:pt x="2352709" y="1586381"/>
                  <a:pt x="2352769" y="1585305"/>
                  <a:pt x="2352887" y="1584451"/>
                </a:cubicBezTo>
                <a:cubicBezTo>
                  <a:pt x="2353005" y="1583598"/>
                  <a:pt x="2353182" y="1582905"/>
                  <a:pt x="2353418" y="1582375"/>
                </a:cubicBezTo>
                <a:cubicBezTo>
                  <a:pt x="2353651" y="1581845"/>
                  <a:pt x="2353947" y="1581477"/>
                  <a:pt x="2354300" y="1581271"/>
                </a:cubicBezTo>
                <a:cubicBezTo>
                  <a:pt x="2354655" y="1581064"/>
                  <a:pt x="2355065" y="1580961"/>
                  <a:pt x="2355538" y="1580961"/>
                </a:cubicBezTo>
                <a:cubicBezTo>
                  <a:pt x="2356361" y="1580961"/>
                  <a:pt x="2357527" y="1581462"/>
                  <a:pt x="2359028" y="1582463"/>
                </a:cubicBezTo>
                <a:cubicBezTo>
                  <a:pt x="2360530" y="1583465"/>
                  <a:pt x="2362457" y="1584555"/>
                  <a:pt x="2364814" y="1585733"/>
                </a:cubicBezTo>
                <a:cubicBezTo>
                  <a:pt x="2367171" y="1586911"/>
                  <a:pt x="2370012" y="1588016"/>
                  <a:pt x="2373340" y="1589046"/>
                </a:cubicBezTo>
                <a:cubicBezTo>
                  <a:pt x="2376669" y="1590077"/>
                  <a:pt x="2380513" y="1590593"/>
                  <a:pt x="2384872" y="1590593"/>
                </a:cubicBezTo>
                <a:cubicBezTo>
                  <a:pt x="2388171" y="1590593"/>
                  <a:pt x="2391191" y="1590151"/>
                  <a:pt x="2393930" y="1589267"/>
                </a:cubicBezTo>
                <a:cubicBezTo>
                  <a:pt x="2396669" y="1588384"/>
                  <a:pt x="2399026" y="1587132"/>
                  <a:pt x="2400999" y="1585512"/>
                </a:cubicBezTo>
                <a:cubicBezTo>
                  <a:pt x="2402973" y="1583891"/>
                  <a:pt x="2404490" y="1581903"/>
                  <a:pt x="2405551" y="1579547"/>
                </a:cubicBezTo>
                <a:cubicBezTo>
                  <a:pt x="2406611" y="1577191"/>
                  <a:pt x="2407141" y="1574510"/>
                  <a:pt x="2407141" y="1571506"/>
                </a:cubicBezTo>
                <a:cubicBezTo>
                  <a:pt x="2407141" y="1568266"/>
                  <a:pt x="2406404" y="1565497"/>
                  <a:pt x="2404932" y="1563199"/>
                </a:cubicBezTo>
                <a:cubicBezTo>
                  <a:pt x="2403459" y="1560902"/>
                  <a:pt x="2401515" y="1558884"/>
                  <a:pt x="2399099" y="1557146"/>
                </a:cubicBezTo>
                <a:cubicBezTo>
                  <a:pt x="2396685" y="1555409"/>
                  <a:pt x="2393930" y="1553818"/>
                  <a:pt x="2390837" y="1552374"/>
                </a:cubicBezTo>
                <a:cubicBezTo>
                  <a:pt x="2387744" y="1550931"/>
                  <a:pt x="2384577" y="1549458"/>
                  <a:pt x="2381337" y="1547957"/>
                </a:cubicBezTo>
                <a:cubicBezTo>
                  <a:pt x="2378098" y="1546454"/>
                  <a:pt x="2374945" y="1544790"/>
                  <a:pt x="2371882" y="1542963"/>
                </a:cubicBezTo>
                <a:cubicBezTo>
                  <a:pt x="2368818" y="1541137"/>
                  <a:pt x="2366080" y="1538987"/>
                  <a:pt x="2363665" y="1536513"/>
                </a:cubicBezTo>
                <a:cubicBezTo>
                  <a:pt x="2361251" y="1534039"/>
                  <a:pt x="2359292" y="1531137"/>
                  <a:pt x="2357790" y="1527808"/>
                </a:cubicBezTo>
                <a:cubicBezTo>
                  <a:pt x="2356288" y="1524480"/>
                  <a:pt x="2355538" y="1520488"/>
                  <a:pt x="2355538" y="1515834"/>
                </a:cubicBezTo>
                <a:cubicBezTo>
                  <a:pt x="2355538" y="1511062"/>
                  <a:pt x="2356406" y="1506807"/>
                  <a:pt x="2358144" y="1503065"/>
                </a:cubicBezTo>
                <a:cubicBezTo>
                  <a:pt x="2359881" y="1499324"/>
                  <a:pt x="2362296" y="1496187"/>
                  <a:pt x="2365389" y="1493654"/>
                </a:cubicBezTo>
                <a:cubicBezTo>
                  <a:pt x="2368480" y="1491121"/>
                  <a:pt x="2372162" y="1489192"/>
                  <a:pt x="2376433" y="1487866"/>
                </a:cubicBezTo>
                <a:cubicBezTo>
                  <a:pt x="2380704" y="1486541"/>
                  <a:pt x="2385314" y="1485878"/>
                  <a:pt x="2390262" y="1485878"/>
                </a:cubicBezTo>
                <a:close/>
                <a:moveTo>
                  <a:pt x="1923545" y="1485878"/>
                </a:moveTo>
                <a:cubicBezTo>
                  <a:pt x="1926078" y="1485878"/>
                  <a:pt x="1928626" y="1486099"/>
                  <a:pt x="1931189" y="1486541"/>
                </a:cubicBezTo>
                <a:cubicBezTo>
                  <a:pt x="1933752" y="1486983"/>
                  <a:pt x="1936167" y="1487572"/>
                  <a:pt x="1938435" y="1488308"/>
                </a:cubicBezTo>
                <a:cubicBezTo>
                  <a:pt x="1940702" y="1489044"/>
                  <a:pt x="1942721" y="1489869"/>
                  <a:pt x="1944488" y="1490783"/>
                </a:cubicBezTo>
                <a:cubicBezTo>
                  <a:pt x="1946255" y="1491695"/>
                  <a:pt x="1947419" y="1492432"/>
                  <a:pt x="1947978" y="1492992"/>
                </a:cubicBezTo>
                <a:cubicBezTo>
                  <a:pt x="1948538" y="1493552"/>
                  <a:pt x="1948907" y="1493993"/>
                  <a:pt x="1949083" y="1494317"/>
                </a:cubicBezTo>
                <a:cubicBezTo>
                  <a:pt x="1949260" y="1494641"/>
                  <a:pt x="1949407" y="1495053"/>
                  <a:pt x="1949524" y="1495554"/>
                </a:cubicBezTo>
                <a:cubicBezTo>
                  <a:pt x="1949643" y="1496055"/>
                  <a:pt x="1949730" y="1496659"/>
                  <a:pt x="1949790" y="1497366"/>
                </a:cubicBezTo>
                <a:cubicBezTo>
                  <a:pt x="1949848" y="1498073"/>
                  <a:pt x="1949878" y="1498986"/>
                  <a:pt x="1949878" y="1500106"/>
                </a:cubicBezTo>
                <a:cubicBezTo>
                  <a:pt x="1949878" y="1501165"/>
                  <a:pt x="1949834" y="1502108"/>
                  <a:pt x="1949746" y="1502933"/>
                </a:cubicBezTo>
                <a:cubicBezTo>
                  <a:pt x="1949657" y="1503757"/>
                  <a:pt x="1949524" y="1504450"/>
                  <a:pt x="1949348" y="1505010"/>
                </a:cubicBezTo>
                <a:cubicBezTo>
                  <a:pt x="1949171" y="1505569"/>
                  <a:pt x="1948921" y="1505981"/>
                  <a:pt x="1948597" y="1506247"/>
                </a:cubicBezTo>
                <a:cubicBezTo>
                  <a:pt x="1948272" y="1506512"/>
                  <a:pt x="1947904" y="1506644"/>
                  <a:pt x="1947493" y="1506644"/>
                </a:cubicBezTo>
                <a:cubicBezTo>
                  <a:pt x="1946844" y="1506644"/>
                  <a:pt x="1945828" y="1506233"/>
                  <a:pt x="1944444" y="1505407"/>
                </a:cubicBezTo>
                <a:cubicBezTo>
                  <a:pt x="1943059" y="1504583"/>
                  <a:pt x="1941366" y="1503655"/>
                  <a:pt x="1939363" y="1502624"/>
                </a:cubicBezTo>
                <a:cubicBezTo>
                  <a:pt x="1937360" y="1501593"/>
                  <a:pt x="1934989" y="1500650"/>
                  <a:pt x="1932250" y="1499796"/>
                </a:cubicBezTo>
                <a:cubicBezTo>
                  <a:pt x="1929510" y="1498942"/>
                  <a:pt x="1926432" y="1498515"/>
                  <a:pt x="1923015" y="1498515"/>
                </a:cubicBezTo>
                <a:cubicBezTo>
                  <a:pt x="1919833" y="1498515"/>
                  <a:pt x="1917065" y="1498942"/>
                  <a:pt x="1914709" y="1499796"/>
                </a:cubicBezTo>
                <a:cubicBezTo>
                  <a:pt x="1912352" y="1500650"/>
                  <a:pt x="1910408" y="1501784"/>
                  <a:pt x="1908876" y="1503198"/>
                </a:cubicBezTo>
                <a:cubicBezTo>
                  <a:pt x="1907345" y="1504612"/>
                  <a:pt x="1906196" y="1506291"/>
                  <a:pt x="1905430" y="1508235"/>
                </a:cubicBezTo>
                <a:cubicBezTo>
                  <a:pt x="1904664" y="1510179"/>
                  <a:pt x="1904281" y="1512241"/>
                  <a:pt x="1904281" y="1514420"/>
                </a:cubicBezTo>
                <a:cubicBezTo>
                  <a:pt x="1904281" y="1517602"/>
                  <a:pt x="1905018" y="1520341"/>
                  <a:pt x="1906490" y="1522639"/>
                </a:cubicBezTo>
                <a:cubicBezTo>
                  <a:pt x="1907963" y="1524937"/>
                  <a:pt x="1909922" y="1526968"/>
                  <a:pt x="1912367" y="1528736"/>
                </a:cubicBezTo>
                <a:cubicBezTo>
                  <a:pt x="1914812" y="1530503"/>
                  <a:pt x="1917595" y="1532124"/>
                  <a:pt x="1920718" y="1533597"/>
                </a:cubicBezTo>
                <a:cubicBezTo>
                  <a:pt x="1923840" y="1535069"/>
                  <a:pt x="1927020" y="1536557"/>
                  <a:pt x="1930261" y="1538059"/>
                </a:cubicBezTo>
                <a:cubicBezTo>
                  <a:pt x="1933501" y="1539562"/>
                  <a:pt x="1936682" y="1541210"/>
                  <a:pt x="1939804" y="1543007"/>
                </a:cubicBezTo>
                <a:cubicBezTo>
                  <a:pt x="1942926" y="1544805"/>
                  <a:pt x="1945710" y="1546925"/>
                  <a:pt x="1948155" y="1549371"/>
                </a:cubicBezTo>
                <a:cubicBezTo>
                  <a:pt x="1950600" y="1551815"/>
                  <a:pt x="1952574" y="1554702"/>
                  <a:pt x="1954075" y="1558030"/>
                </a:cubicBezTo>
                <a:cubicBezTo>
                  <a:pt x="1955578" y="1561359"/>
                  <a:pt x="1956328" y="1565291"/>
                  <a:pt x="1956328" y="1569827"/>
                </a:cubicBezTo>
                <a:cubicBezTo>
                  <a:pt x="1956328" y="1575187"/>
                  <a:pt x="1955342" y="1579959"/>
                  <a:pt x="1953369" y="1584142"/>
                </a:cubicBezTo>
                <a:cubicBezTo>
                  <a:pt x="1951395" y="1588326"/>
                  <a:pt x="1948656" y="1591874"/>
                  <a:pt x="1945150" y="1594790"/>
                </a:cubicBezTo>
                <a:cubicBezTo>
                  <a:pt x="1941645" y="1597706"/>
                  <a:pt x="1937522" y="1599900"/>
                  <a:pt x="1932779" y="1601374"/>
                </a:cubicBezTo>
                <a:cubicBezTo>
                  <a:pt x="1928037" y="1602846"/>
                  <a:pt x="1922926" y="1603583"/>
                  <a:pt x="1917448" y="1603583"/>
                </a:cubicBezTo>
                <a:cubicBezTo>
                  <a:pt x="1913619" y="1603583"/>
                  <a:pt x="1910069" y="1603259"/>
                  <a:pt x="1906800" y="1602610"/>
                </a:cubicBezTo>
                <a:cubicBezTo>
                  <a:pt x="1903530" y="1601963"/>
                  <a:pt x="1900614" y="1601167"/>
                  <a:pt x="1898052" y="1600224"/>
                </a:cubicBezTo>
                <a:cubicBezTo>
                  <a:pt x="1895489" y="1599282"/>
                  <a:pt x="1893339" y="1598310"/>
                  <a:pt x="1891602" y="1597309"/>
                </a:cubicBezTo>
                <a:cubicBezTo>
                  <a:pt x="1889863" y="1596307"/>
                  <a:pt x="1888655" y="1595453"/>
                  <a:pt x="1887978" y="1594746"/>
                </a:cubicBezTo>
                <a:cubicBezTo>
                  <a:pt x="1887300" y="1594039"/>
                  <a:pt x="1886799" y="1593140"/>
                  <a:pt x="1886475" y="1592051"/>
                </a:cubicBezTo>
                <a:cubicBezTo>
                  <a:pt x="1886152" y="1590961"/>
                  <a:pt x="1885990" y="1589503"/>
                  <a:pt x="1885990" y="1587677"/>
                </a:cubicBezTo>
                <a:cubicBezTo>
                  <a:pt x="1885990" y="1586381"/>
                  <a:pt x="1886048" y="1585305"/>
                  <a:pt x="1886167" y="1584451"/>
                </a:cubicBezTo>
                <a:cubicBezTo>
                  <a:pt x="1886284" y="1583598"/>
                  <a:pt x="1886461" y="1582905"/>
                  <a:pt x="1886697" y="1582375"/>
                </a:cubicBezTo>
                <a:cubicBezTo>
                  <a:pt x="1886932" y="1581845"/>
                  <a:pt x="1887227" y="1581477"/>
                  <a:pt x="1887580" y="1581271"/>
                </a:cubicBezTo>
                <a:cubicBezTo>
                  <a:pt x="1887934" y="1581064"/>
                  <a:pt x="1888346" y="1580961"/>
                  <a:pt x="1888817" y="1580961"/>
                </a:cubicBezTo>
                <a:cubicBezTo>
                  <a:pt x="1889642" y="1580961"/>
                  <a:pt x="1890805" y="1581462"/>
                  <a:pt x="1892307" y="1582463"/>
                </a:cubicBezTo>
                <a:cubicBezTo>
                  <a:pt x="1893810" y="1583465"/>
                  <a:pt x="1895739" y="1584555"/>
                  <a:pt x="1898096" y="1585733"/>
                </a:cubicBezTo>
                <a:cubicBezTo>
                  <a:pt x="1900452" y="1586911"/>
                  <a:pt x="1903295" y="1588016"/>
                  <a:pt x="1906623" y="1589046"/>
                </a:cubicBezTo>
                <a:cubicBezTo>
                  <a:pt x="1909951" y="1590077"/>
                  <a:pt x="1913795" y="1590593"/>
                  <a:pt x="1918155" y="1590593"/>
                </a:cubicBezTo>
                <a:cubicBezTo>
                  <a:pt x="1921454" y="1590593"/>
                  <a:pt x="1924473" y="1590151"/>
                  <a:pt x="1927213" y="1589267"/>
                </a:cubicBezTo>
                <a:cubicBezTo>
                  <a:pt x="1929952" y="1588384"/>
                  <a:pt x="1932308" y="1587132"/>
                  <a:pt x="1934282" y="1585512"/>
                </a:cubicBezTo>
                <a:cubicBezTo>
                  <a:pt x="1936255" y="1583891"/>
                  <a:pt x="1937772" y="1581903"/>
                  <a:pt x="1938832" y="1579547"/>
                </a:cubicBezTo>
                <a:cubicBezTo>
                  <a:pt x="1939893" y="1577191"/>
                  <a:pt x="1940423" y="1574510"/>
                  <a:pt x="1940423" y="1571506"/>
                </a:cubicBezTo>
                <a:cubicBezTo>
                  <a:pt x="1940423" y="1568266"/>
                  <a:pt x="1939687" y="1565497"/>
                  <a:pt x="1938214" y="1563199"/>
                </a:cubicBezTo>
                <a:cubicBezTo>
                  <a:pt x="1936741" y="1560902"/>
                  <a:pt x="1934796" y="1558884"/>
                  <a:pt x="1932382" y="1557146"/>
                </a:cubicBezTo>
                <a:cubicBezTo>
                  <a:pt x="1929966" y="1555409"/>
                  <a:pt x="1927213" y="1553818"/>
                  <a:pt x="1924120" y="1552374"/>
                </a:cubicBezTo>
                <a:cubicBezTo>
                  <a:pt x="1921027" y="1550931"/>
                  <a:pt x="1917860" y="1549458"/>
                  <a:pt x="1914620" y="1547957"/>
                </a:cubicBezTo>
                <a:cubicBezTo>
                  <a:pt x="1911380" y="1546454"/>
                  <a:pt x="1908229" y="1544790"/>
                  <a:pt x="1905165" y="1542963"/>
                </a:cubicBezTo>
                <a:cubicBezTo>
                  <a:pt x="1902102" y="1541137"/>
                  <a:pt x="1899363" y="1538987"/>
                  <a:pt x="1896947" y="1536513"/>
                </a:cubicBezTo>
                <a:cubicBezTo>
                  <a:pt x="1894531" y="1534039"/>
                  <a:pt x="1892573" y="1531137"/>
                  <a:pt x="1891071" y="1527808"/>
                </a:cubicBezTo>
                <a:cubicBezTo>
                  <a:pt x="1889568" y="1524480"/>
                  <a:pt x="1888817" y="1520488"/>
                  <a:pt x="1888817" y="1515834"/>
                </a:cubicBezTo>
                <a:cubicBezTo>
                  <a:pt x="1888817" y="1511062"/>
                  <a:pt x="1889686" y="1506807"/>
                  <a:pt x="1891424" y="1503065"/>
                </a:cubicBezTo>
                <a:cubicBezTo>
                  <a:pt x="1893162" y="1499324"/>
                  <a:pt x="1895577" y="1496187"/>
                  <a:pt x="1898671" y="1493654"/>
                </a:cubicBezTo>
                <a:cubicBezTo>
                  <a:pt x="1901763" y="1491121"/>
                  <a:pt x="1905445" y="1489192"/>
                  <a:pt x="1909716" y="1487866"/>
                </a:cubicBezTo>
                <a:cubicBezTo>
                  <a:pt x="1913987" y="1486541"/>
                  <a:pt x="1918597" y="1485878"/>
                  <a:pt x="1923545" y="1485878"/>
                </a:cubicBezTo>
                <a:close/>
                <a:moveTo>
                  <a:pt x="1447288" y="1485878"/>
                </a:moveTo>
                <a:cubicBezTo>
                  <a:pt x="1449823" y="1485878"/>
                  <a:pt x="1452371" y="1486099"/>
                  <a:pt x="1454933" y="1486541"/>
                </a:cubicBezTo>
                <a:cubicBezTo>
                  <a:pt x="1457497" y="1486983"/>
                  <a:pt x="1459912" y="1487572"/>
                  <a:pt x="1462178" y="1488308"/>
                </a:cubicBezTo>
                <a:cubicBezTo>
                  <a:pt x="1464446" y="1489044"/>
                  <a:pt x="1466464" y="1489869"/>
                  <a:pt x="1468232" y="1490783"/>
                </a:cubicBezTo>
                <a:cubicBezTo>
                  <a:pt x="1470000" y="1491695"/>
                  <a:pt x="1471164" y="1492432"/>
                  <a:pt x="1471723" y="1492992"/>
                </a:cubicBezTo>
                <a:cubicBezTo>
                  <a:pt x="1472282" y="1493552"/>
                  <a:pt x="1472650" y="1493993"/>
                  <a:pt x="1472828" y="1494317"/>
                </a:cubicBezTo>
                <a:cubicBezTo>
                  <a:pt x="1473004" y="1494641"/>
                  <a:pt x="1473150" y="1495053"/>
                  <a:pt x="1473269" y="1495554"/>
                </a:cubicBezTo>
                <a:cubicBezTo>
                  <a:pt x="1473387" y="1496055"/>
                  <a:pt x="1473476" y="1496659"/>
                  <a:pt x="1473535" y="1497366"/>
                </a:cubicBezTo>
                <a:cubicBezTo>
                  <a:pt x="1473593" y="1498073"/>
                  <a:pt x="1473623" y="1498986"/>
                  <a:pt x="1473623" y="1500106"/>
                </a:cubicBezTo>
                <a:cubicBezTo>
                  <a:pt x="1473623" y="1501165"/>
                  <a:pt x="1473579" y="1502108"/>
                  <a:pt x="1473490" y="1502933"/>
                </a:cubicBezTo>
                <a:cubicBezTo>
                  <a:pt x="1473402" y="1503757"/>
                  <a:pt x="1473269" y="1504450"/>
                  <a:pt x="1473092" y="1505010"/>
                </a:cubicBezTo>
                <a:cubicBezTo>
                  <a:pt x="1472917" y="1505569"/>
                  <a:pt x="1472666" y="1505981"/>
                  <a:pt x="1472342" y="1506247"/>
                </a:cubicBezTo>
                <a:cubicBezTo>
                  <a:pt x="1472016" y="1506512"/>
                  <a:pt x="1471650" y="1506644"/>
                  <a:pt x="1471237" y="1506644"/>
                </a:cubicBezTo>
                <a:cubicBezTo>
                  <a:pt x="1470589" y="1506644"/>
                  <a:pt x="1469573" y="1506233"/>
                  <a:pt x="1468187" y="1505407"/>
                </a:cubicBezTo>
                <a:cubicBezTo>
                  <a:pt x="1466803" y="1504583"/>
                  <a:pt x="1465109" y="1503655"/>
                  <a:pt x="1463108" y="1502624"/>
                </a:cubicBezTo>
                <a:cubicBezTo>
                  <a:pt x="1461102" y="1501593"/>
                  <a:pt x="1458732" y="1500650"/>
                  <a:pt x="1455995" y="1499796"/>
                </a:cubicBezTo>
                <a:cubicBezTo>
                  <a:pt x="1453254" y="1498942"/>
                  <a:pt x="1450177" y="1498515"/>
                  <a:pt x="1446759" y="1498515"/>
                </a:cubicBezTo>
                <a:cubicBezTo>
                  <a:pt x="1443577" y="1498515"/>
                  <a:pt x="1440810" y="1498942"/>
                  <a:pt x="1438452" y="1499796"/>
                </a:cubicBezTo>
                <a:cubicBezTo>
                  <a:pt x="1436097" y="1500650"/>
                  <a:pt x="1434152" y="1501784"/>
                  <a:pt x="1432620" y="1503198"/>
                </a:cubicBezTo>
                <a:cubicBezTo>
                  <a:pt x="1431089" y="1504612"/>
                  <a:pt x="1429939" y="1506291"/>
                  <a:pt x="1429173" y="1508235"/>
                </a:cubicBezTo>
                <a:cubicBezTo>
                  <a:pt x="1428407" y="1510179"/>
                  <a:pt x="1428025" y="1512241"/>
                  <a:pt x="1428025" y="1514420"/>
                </a:cubicBezTo>
                <a:cubicBezTo>
                  <a:pt x="1428025" y="1517602"/>
                  <a:pt x="1428761" y="1520341"/>
                  <a:pt x="1430234" y="1522639"/>
                </a:cubicBezTo>
                <a:cubicBezTo>
                  <a:pt x="1431706" y="1524937"/>
                  <a:pt x="1433666" y="1526968"/>
                  <a:pt x="1436111" y="1528736"/>
                </a:cubicBezTo>
                <a:cubicBezTo>
                  <a:pt x="1438557" y="1530503"/>
                  <a:pt x="1441339" y="1532124"/>
                  <a:pt x="1444462" y="1533597"/>
                </a:cubicBezTo>
                <a:cubicBezTo>
                  <a:pt x="1447584" y="1535069"/>
                  <a:pt x="1450765" y="1536557"/>
                  <a:pt x="1454006" y="1538059"/>
                </a:cubicBezTo>
                <a:cubicBezTo>
                  <a:pt x="1457246" y="1539562"/>
                  <a:pt x="1460426" y="1541210"/>
                  <a:pt x="1463548" y="1543007"/>
                </a:cubicBezTo>
                <a:cubicBezTo>
                  <a:pt x="1466671" y="1544805"/>
                  <a:pt x="1469455" y="1546925"/>
                  <a:pt x="1471900" y="1549371"/>
                </a:cubicBezTo>
                <a:cubicBezTo>
                  <a:pt x="1474343" y="1551815"/>
                  <a:pt x="1476317" y="1554702"/>
                  <a:pt x="1477820" y="1558030"/>
                </a:cubicBezTo>
                <a:cubicBezTo>
                  <a:pt x="1479321" y="1561359"/>
                  <a:pt x="1480073" y="1565291"/>
                  <a:pt x="1480073" y="1569827"/>
                </a:cubicBezTo>
                <a:cubicBezTo>
                  <a:pt x="1480073" y="1575187"/>
                  <a:pt x="1479087" y="1579959"/>
                  <a:pt x="1477112" y="1584142"/>
                </a:cubicBezTo>
                <a:cubicBezTo>
                  <a:pt x="1475139" y="1588326"/>
                  <a:pt x="1472400" y="1591874"/>
                  <a:pt x="1468895" y="1594790"/>
                </a:cubicBezTo>
                <a:cubicBezTo>
                  <a:pt x="1465389" y="1597706"/>
                  <a:pt x="1461267" y="1599900"/>
                  <a:pt x="1456524" y="1601374"/>
                </a:cubicBezTo>
                <a:cubicBezTo>
                  <a:pt x="1451782" y="1602846"/>
                  <a:pt x="1446670" y="1603583"/>
                  <a:pt x="1441193" y="1603583"/>
                </a:cubicBezTo>
                <a:cubicBezTo>
                  <a:pt x="1437363" y="1603583"/>
                  <a:pt x="1433814" y="1603259"/>
                  <a:pt x="1430543" y="1602610"/>
                </a:cubicBezTo>
                <a:cubicBezTo>
                  <a:pt x="1427274" y="1601963"/>
                  <a:pt x="1424356" y="1601167"/>
                  <a:pt x="1421794" y="1600224"/>
                </a:cubicBezTo>
                <a:cubicBezTo>
                  <a:pt x="1419231" y="1599282"/>
                  <a:pt x="1417081" y="1598310"/>
                  <a:pt x="1415344" y="1597309"/>
                </a:cubicBezTo>
                <a:cubicBezTo>
                  <a:pt x="1413605" y="1596307"/>
                  <a:pt x="1412398" y="1595453"/>
                  <a:pt x="1411720" y="1594746"/>
                </a:cubicBezTo>
                <a:cubicBezTo>
                  <a:pt x="1411043" y="1594039"/>
                  <a:pt x="1410542" y="1593140"/>
                  <a:pt x="1410218" y="1592051"/>
                </a:cubicBezTo>
                <a:cubicBezTo>
                  <a:pt x="1409894" y="1590961"/>
                  <a:pt x="1409732" y="1589503"/>
                  <a:pt x="1409732" y="1587677"/>
                </a:cubicBezTo>
                <a:cubicBezTo>
                  <a:pt x="1409732" y="1586381"/>
                  <a:pt x="1409791" y="1585305"/>
                  <a:pt x="1409909" y="1584451"/>
                </a:cubicBezTo>
                <a:cubicBezTo>
                  <a:pt x="1410026" y="1583598"/>
                  <a:pt x="1410203" y="1582905"/>
                  <a:pt x="1410439" y="1582375"/>
                </a:cubicBezTo>
                <a:cubicBezTo>
                  <a:pt x="1410675" y="1581845"/>
                  <a:pt x="1410969" y="1581477"/>
                  <a:pt x="1411322" y="1581271"/>
                </a:cubicBezTo>
                <a:cubicBezTo>
                  <a:pt x="1411676" y="1581064"/>
                  <a:pt x="1412088" y="1580961"/>
                  <a:pt x="1412560" y="1580961"/>
                </a:cubicBezTo>
                <a:cubicBezTo>
                  <a:pt x="1413385" y="1580961"/>
                  <a:pt x="1414548" y="1581462"/>
                  <a:pt x="1416051" y="1582463"/>
                </a:cubicBezTo>
                <a:cubicBezTo>
                  <a:pt x="1417552" y="1583465"/>
                  <a:pt x="1419482" y="1584555"/>
                  <a:pt x="1421838" y="1585733"/>
                </a:cubicBezTo>
                <a:cubicBezTo>
                  <a:pt x="1424195" y="1586911"/>
                  <a:pt x="1427039" y="1588016"/>
                  <a:pt x="1430367" y="1589046"/>
                </a:cubicBezTo>
                <a:cubicBezTo>
                  <a:pt x="1433695" y="1590077"/>
                  <a:pt x="1437541" y="1590593"/>
                  <a:pt x="1441900" y="1590593"/>
                </a:cubicBezTo>
                <a:cubicBezTo>
                  <a:pt x="1445198" y="1590593"/>
                  <a:pt x="1448218" y="1590151"/>
                  <a:pt x="1450957" y="1589267"/>
                </a:cubicBezTo>
                <a:cubicBezTo>
                  <a:pt x="1453697" y="1588384"/>
                  <a:pt x="1456052" y="1587132"/>
                  <a:pt x="1458026" y="1585512"/>
                </a:cubicBezTo>
                <a:cubicBezTo>
                  <a:pt x="1459998" y="1583891"/>
                  <a:pt x="1461517" y="1581903"/>
                  <a:pt x="1462576" y="1579547"/>
                </a:cubicBezTo>
                <a:cubicBezTo>
                  <a:pt x="1463637" y="1577191"/>
                  <a:pt x="1464166" y="1574510"/>
                  <a:pt x="1464166" y="1571506"/>
                </a:cubicBezTo>
                <a:cubicBezTo>
                  <a:pt x="1464166" y="1568266"/>
                  <a:pt x="1463430" y="1565497"/>
                  <a:pt x="1461957" y="1563199"/>
                </a:cubicBezTo>
                <a:cubicBezTo>
                  <a:pt x="1460485" y="1560902"/>
                  <a:pt x="1458542" y="1558884"/>
                  <a:pt x="1456126" y="1557146"/>
                </a:cubicBezTo>
                <a:cubicBezTo>
                  <a:pt x="1453711" y="1555409"/>
                  <a:pt x="1450957" y="1553818"/>
                  <a:pt x="1447864" y="1552374"/>
                </a:cubicBezTo>
                <a:cubicBezTo>
                  <a:pt x="1444771" y="1550931"/>
                  <a:pt x="1441605" y="1549458"/>
                  <a:pt x="1438365" y="1547957"/>
                </a:cubicBezTo>
                <a:cubicBezTo>
                  <a:pt x="1435125" y="1546454"/>
                  <a:pt x="1431973" y="1544790"/>
                  <a:pt x="1428909" y="1542963"/>
                </a:cubicBezTo>
                <a:cubicBezTo>
                  <a:pt x="1425844" y="1541137"/>
                  <a:pt x="1423105" y="1538987"/>
                  <a:pt x="1420689" y="1536513"/>
                </a:cubicBezTo>
                <a:cubicBezTo>
                  <a:pt x="1418274" y="1534039"/>
                  <a:pt x="1416315" y="1531137"/>
                  <a:pt x="1414813" y="1527808"/>
                </a:cubicBezTo>
                <a:cubicBezTo>
                  <a:pt x="1413311" y="1524480"/>
                  <a:pt x="1412560" y="1520488"/>
                  <a:pt x="1412560" y="1515834"/>
                </a:cubicBezTo>
                <a:cubicBezTo>
                  <a:pt x="1412560" y="1511062"/>
                  <a:pt x="1413429" y="1506807"/>
                  <a:pt x="1415167" y="1503065"/>
                </a:cubicBezTo>
                <a:cubicBezTo>
                  <a:pt x="1416904" y="1499324"/>
                  <a:pt x="1419320" y="1496187"/>
                  <a:pt x="1422413" y="1493654"/>
                </a:cubicBezTo>
                <a:cubicBezTo>
                  <a:pt x="1425507" y="1491121"/>
                  <a:pt x="1429188" y="1489192"/>
                  <a:pt x="1433460" y="1487866"/>
                </a:cubicBezTo>
                <a:cubicBezTo>
                  <a:pt x="1437731" y="1486541"/>
                  <a:pt x="1442341" y="1485878"/>
                  <a:pt x="1447288" y="1485878"/>
                </a:cubicBezTo>
                <a:close/>
                <a:moveTo>
                  <a:pt x="980565" y="1485878"/>
                </a:moveTo>
                <a:cubicBezTo>
                  <a:pt x="983098" y="1485878"/>
                  <a:pt x="985646" y="1486099"/>
                  <a:pt x="988209" y="1486541"/>
                </a:cubicBezTo>
                <a:cubicBezTo>
                  <a:pt x="990771" y="1486983"/>
                  <a:pt x="993186" y="1487572"/>
                  <a:pt x="995455" y="1488308"/>
                </a:cubicBezTo>
                <a:cubicBezTo>
                  <a:pt x="997723" y="1489044"/>
                  <a:pt x="999741" y="1489869"/>
                  <a:pt x="1001509" y="1490783"/>
                </a:cubicBezTo>
                <a:cubicBezTo>
                  <a:pt x="1003276" y="1491695"/>
                  <a:pt x="1004439" y="1492432"/>
                  <a:pt x="1004999" y="1492992"/>
                </a:cubicBezTo>
                <a:cubicBezTo>
                  <a:pt x="1005559" y="1493552"/>
                  <a:pt x="1005927" y="1493993"/>
                  <a:pt x="1006103" y="1494317"/>
                </a:cubicBezTo>
                <a:cubicBezTo>
                  <a:pt x="1006281" y="1494641"/>
                  <a:pt x="1006427" y="1495053"/>
                  <a:pt x="1006546" y="1495554"/>
                </a:cubicBezTo>
                <a:cubicBezTo>
                  <a:pt x="1006664" y="1496055"/>
                  <a:pt x="1006752" y="1496659"/>
                  <a:pt x="1006811" y="1497366"/>
                </a:cubicBezTo>
                <a:cubicBezTo>
                  <a:pt x="1006869" y="1498073"/>
                  <a:pt x="1006899" y="1498986"/>
                  <a:pt x="1006899" y="1500106"/>
                </a:cubicBezTo>
                <a:cubicBezTo>
                  <a:pt x="1006899" y="1501165"/>
                  <a:pt x="1006855" y="1502108"/>
                  <a:pt x="1006767" y="1502933"/>
                </a:cubicBezTo>
                <a:cubicBezTo>
                  <a:pt x="1006678" y="1503757"/>
                  <a:pt x="1006546" y="1504450"/>
                  <a:pt x="1006369" y="1505010"/>
                </a:cubicBezTo>
                <a:cubicBezTo>
                  <a:pt x="1006192" y="1505569"/>
                  <a:pt x="1005941" y="1505981"/>
                  <a:pt x="1005618" y="1506247"/>
                </a:cubicBezTo>
                <a:cubicBezTo>
                  <a:pt x="1005294" y="1506512"/>
                  <a:pt x="1004925" y="1506644"/>
                  <a:pt x="1004513" y="1506644"/>
                </a:cubicBezTo>
                <a:cubicBezTo>
                  <a:pt x="1003865" y="1506644"/>
                  <a:pt x="1002848" y="1506233"/>
                  <a:pt x="1001464" y="1505407"/>
                </a:cubicBezTo>
                <a:cubicBezTo>
                  <a:pt x="1000080" y="1504583"/>
                  <a:pt x="998386" y="1503655"/>
                  <a:pt x="996383" y="1502624"/>
                </a:cubicBezTo>
                <a:cubicBezTo>
                  <a:pt x="994379" y="1501593"/>
                  <a:pt x="992008" y="1500650"/>
                  <a:pt x="989269" y="1499796"/>
                </a:cubicBezTo>
                <a:cubicBezTo>
                  <a:pt x="986530" y="1498942"/>
                  <a:pt x="983451" y="1498515"/>
                  <a:pt x="980035" y="1498515"/>
                </a:cubicBezTo>
                <a:cubicBezTo>
                  <a:pt x="976853" y="1498515"/>
                  <a:pt x="974085" y="1498942"/>
                  <a:pt x="971728" y="1499796"/>
                </a:cubicBezTo>
                <a:cubicBezTo>
                  <a:pt x="969372" y="1500650"/>
                  <a:pt x="967428" y="1501784"/>
                  <a:pt x="965897" y="1503198"/>
                </a:cubicBezTo>
                <a:cubicBezTo>
                  <a:pt x="964365" y="1504612"/>
                  <a:pt x="963216" y="1506291"/>
                  <a:pt x="962450" y="1508235"/>
                </a:cubicBezTo>
                <a:cubicBezTo>
                  <a:pt x="961684" y="1510179"/>
                  <a:pt x="961302" y="1512241"/>
                  <a:pt x="961302" y="1514420"/>
                </a:cubicBezTo>
                <a:cubicBezTo>
                  <a:pt x="961302" y="1517602"/>
                  <a:pt x="962038" y="1520341"/>
                  <a:pt x="963510" y="1522639"/>
                </a:cubicBezTo>
                <a:cubicBezTo>
                  <a:pt x="964984" y="1524937"/>
                  <a:pt x="966942" y="1526968"/>
                  <a:pt x="969387" y="1528736"/>
                </a:cubicBezTo>
                <a:cubicBezTo>
                  <a:pt x="971832" y="1530503"/>
                  <a:pt x="974615" y="1532124"/>
                  <a:pt x="977737" y="1533597"/>
                </a:cubicBezTo>
                <a:cubicBezTo>
                  <a:pt x="980859" y="1535069"/>
                  <a:pt x="984041" y="1536557"/>
                  <a:pt x="987280" y="1538059"/>
                </a:cubicBezTo>
                <a:cubicBezTo>
                  <a:pt x="990521" y="1539562"/>
                  <a:pt x="993702" y="1541210"/>
                  <a:pt x="996824" y="1543007"/>
                </a:cubicBezTo>
                <a:cubicBezTo>
                  <a:pt x="999947" y="1544805"/>
                  <a:pt x="1002731" y="1546925"/>
                  <a:pt x="1005176" y="1549371"/>
                </a:cubicBezTo>
                <a:cubicBezTo>
                  <a:pt x="1007621" y="1551815"/>
                  <a:pt x="1009594" y="1554702"/>
                  <a:pt x="1011097" y="1558030"/>
                </a:cubicBezTo>
                <a:cubicBezTo>
                  <a:pt x="1012600" y="1561359"/>
                  <a:pt x="1013351" y="1565291"/>
                  <a:pt x="1013351" y="1569827"/>
                </a:cubicBezTo>
                <a:cubicBezTo>
                  <a:pt x="1013351" y="1575187"/>
                  <a:pt x="1012364" y="1579959"/>
                  <a:pt x="1010390" y="1584142"/>
                </a:cubicBezTo>
                <a:cubicBezTo>
                  <a:pt x="1008416" y="1588326"/>
                  <a:pt x="1005677" y="1591874"/>
                  <a:pt x="1002172" y="1594790"/>
                </a:cubicBezTo>
                <a:cubicBezTo>
                  <a:pt x="998666" y="1597706"/>
                  <a:pt x="994541" y="1599900"/>
                  <a:pt x="989799" y="1601374"/>
                </a:cubicBezTo>
                <a:cubicBezTo>
                  <a:pt x="985057" y="1602846"/>
                  <a:pt x="979946" y="1603583"/>
                  <a:pt x="974467" y="1603583"/>
                </a:cubicBezTo>
                <a:cubicBezTo>
                  <a:pt x="970639" y="1603583"/>
                  <a:pt x="967089" y="1603259"/>
                  <a:pt x="963820" y="1602610"/>
                </a:cubicBezTo>
                <a:cubicBezTo>
                  <a:pt x="960550" y="1601963"/>
                  <a:pt x="957634" y="1601167"/>
                  <a:pt x="955072" y="1600224"/>
                </a:cubicBezTo>
                <a:cubicBezTo>
                  <a:pt x="952509" y="1599282"/>
                  <a:pt x="950360" y="1598310"/>
                  <a:pt x="948622" y="1597309"/>
                </a:cubicBezTo>
                <a:cubicBezTo>
                  <a:pt x="946884" y="1596307"/>
                  <a:pt x="945676" y="1595453"/>
                  <a:pt x="945000" y="1594746"/>
                </a:cubicBezTo>
                <a:cubicBezTo>
                  <a:pt x="944322" y="1594039"/>
                  <a:pt x="943822" y="1593140"/>
                  <a:pt x="943497" y="1592051"/>
                </a:cubicBezTo>
                <a:cubicBezTo>
                  <a:pt x="943173" y="1590961"/>
                  <a:pt x="943011" y="1589503"/>
                  <a:pt x="943011" y="1587677"/>
                </a:cubicBezTo>
                <a:cubicBezTo>
                  <a:pt x="943011" y="1586381"/>
                  <a:pt x="943072" y="1585305"/>
                  <a:pt x="943189" y="1584451"/>
                </a:cubicBezTo>
                <a:cubicBezTo>
                  <a:pt x="943306" y="1583598"/>
                  <a:pt x="943483" y="1582905"/>
                  <a:pt x="943718" y="1582375"/>
                </a:cubicBezTo>
                <a:cubicBezTo>
                  <a:pt x="943953" y="1581845"/>
                  <a:pt x="944249" y="1581477"/>
                  <a:pt x="944602" y="1581271"/>
                </a:cubicBezTo>
                <a:cubicBezTo>
                  <a:pt x="944955" y="1581064"/>
                  <a:pt x="945369" y="1580961"/>
                  <a:pt x="945840" y="1580961"/>
                </a:cubicBezTo>
                <a:cubicBezTo>
                  <a:pt x="946663" y="1580961"/>
                  <a:pt x="947826" y="1581462"/>
                  <a:pt x="949329" y="1582463"/>
                </a:cubicBezTo>
                <a:cubicBezTo>
                  <a:pt x="950831" y="1583465"/>
                  <a:pt x="952759" y="1584555"/>
                  <a:pt x="955116" y="1585733"/>
                </a:cubicBezTo>
                <a:cubicBezTo>
                  <a:pt x="957472" y="1586911"/>
                  <a:pt x="960315" y="1588016"/>
                  <a:pt x="963643" y="1589046"/>
                </a:cubicBezTo>
                <a:cubicBezTo>
                  <a:pt x="966971" y="1590077"/>
                  <a:pt x="970815" y="1590593"/>
                  <a:pt x="975174" y="1590593"/>
                </a:cubicBezTo>
                <a:cubicBezTo>
                  <a:pt x="978473" y="1590593"/>
                  <a:pt x="981493" y="1590151"/>
                  <a:pt x="984232" y="1589267"/>
                </a:cubicBezTo>
                <a:cubicBezTo>
                  <a:pt x="986971" y="1588384"/>
                  <a:pt x="989328" y="1587132"/>
                  <a:pt x="991301" y="1585512"/>
                </a:cubicBezTo>
                <a:cubicBezTo>
                  <a:pt x="993275" y="1583891"/>
                  <a:pt x="994792" y="1581903"/>
                  <a:pt x="995853" y="1579547"/>
                </a:cubicBezTo>
                <a:cubicBezTo>
                  <a:pt x="996913" y="1577191"/>
                  <a:pt x="997443" y="1574510"/>
                  <a:pt x="997443" y="1571506"/>
                </a:cubicBezTo>
                <a:cubicBezTo>
                  <a:pt x="997443" y="1568266"/>
                  <a:pt x="996707" y="1565497"/>
                  <a:pt x="995234" y="1563199"/>
                </a:cubicBezTo>
                <a:cubicBezTo>
                  <a:pt x="993761" y="1560902"/>
                  <a:pt x="991817" y="1558884"/>
                  <a:pt x="989401" y="1557146"/>
                </a:cubicBezTo>
                <a:cubicBezTo>
                  <a:pt x="986986" y="1555409"/>
                  <a:pt x="984232" y="1553818"/>
                  <a:pt x="981139" y="1552374"/>
                </a:cubicBezTo>
                <a:cubicBezTo>
                  <a:pt x="978046" y="1550931"/>
                  <a:pt x="974880" y="1549458"/>
                  <a:pt x="971640" y="1547957"/>
                </a:cubicBezTo>
                <a:cubicBezTo>
                  <a:pt x="968400" y="1546454"/>
                  <a:pt x="965249" y="1544790"/>
                  <a:pt x="962185" y="1542963"/>
                </a:cubicBezTo>
                <a:cubicBezTo>
                  <a:pt x="959121" y="1541137"/>
                  <a:pt x="956383" y="1538987"/>
                  <a:pt x="953967" y="1536513"/>
                </a:cubicBezTo>
                <a:cubicBezTo>
                  <a:pt x="951552" y="1534039"/>
                  <a:pt x="949594" y="1531137"/>
                  <a:pt x="948092" y="1527808"/>
                </a:cubicBezTo>
                <a:cubicBezTo>
                  <a:pt x="946589" y="1524480"/>
                  <a:pt x="945840" y="1520488"/>
                  <a:pt x="945840" y="1515834"/>
                </a:cubicBezTo>
                <a:cubicBezTo>
                  <a:pt x="945840" y="1511062"/>
                  <a:pt x="946708" y="1506807"/>
                  <a:pt x="948445" y="1503065"/>
                </a:cubicBezTo>
                <a:cubicBezTo>
                  <a:pt x="950183" y="1499324"/>
                  <a:pt x="952598" y="1496187"/>
                  <a:pt x="955690" y="1493654"/>
                </a:cubicBezTo>
                <a:cubicBezTo>
                  <a:pt x="958783" y="1491121"/>
                  <a:pt x="962465" y="1489192"/>
                  <a:pt x="966736" y="1487866"/>
                </a:cubicBezTo>
                <a:cubicBezTo>
                  <a:pt x="971006" y="1486541"/>
                  <a:pt x="975616" y="1485878"/>
                  <a:pt x="980565" y="1485878"/>
                </a:cubicBezTo>
                <a:close/>
                <a:moveTo>
                  <a:pt x="504307" y="1485878"/>
                </a:moveTo>
                <a:cubicBezTo>
                  <a:pt x="506840" y="1485878"/>
                  <a:pt x="509388" y="1486099"/>
                  <a:pt x="511951" y="1486541"/>
                </a:cubicBezTo>
                <a:cubicBezTo>
                  <a:pt x="514514" y="1486983"/>
                  <a:pt x="516929" y="1487572"/>
                  <a:pt x="519197" y="1488308"/>
                </a:cubicBezTo>
                <a:cubicBezTo>
                  <a:pt x="521465" y="1489044"/>
                  <a:pt x="523483" y="1489869"/>
                  <a:pt x="525250" y="1490783"/>
                </a:cubicBezTo>
                <a:cubicBezTo>
                  <a:pt x="527017" y="1491695"/>
                  <a:pt x="528181" y="1492432"/>
                  <a:pt x="528741" y="1492992"/>
                </a:cubicBezTo>
                <a:cubicBezTo>
                  <a:pt x="529300" y="1493552"/>
                  <a:pt x="529669" y="1493993"/>
                  <a:pt x="529845" y="1494317"/>
                </a:cubicBezTo>
                <a:cubicBezTo>
                  <a:pt x="530022" y="1494641"/>
                  <a:pt x="530169" y="1495053"/>
                  <a:pt x="530287" y="1495554"/>
                </a:cubicBezTo>
                <a:cubicBezTo>
                  <a:pt x="530405" y="1496055"/>
                  <a:pt x="530493" y="1496659"/>
                  <a:pt x="530552" y="1497366"/>
                </a:cubicBezTo>
                <a:cubicBezTo>
                  <a:pt x="530611" y="1498073"/>
                  <a:pt x="530641" y="1498986"/>
                  <a:pt x="530641" y="1500106"/>
                </a:cubicBezTo>
                <a:cubicBezTo>
                  <a:pt x="530641" y="1501165"/>
                  <a:pt x="530596" y="1502108"/>
                  <a:pt x="530508" y="1502933"/>
                </a:cubicBezTo>
                <a:cubicBezTo>
                  <a:pt x="530420" y="1503757"/>
                  <a:pt x="530287" y="1504450"/>
                  <a:pt x="530110" y="1505010"/>
                </a:cubicBezTo>
                <a:cubicBezTo>
                  <a:pt x="529934" y="1505569"/>
                  <a:pt x="529683" y="1505981"/>
                  <a:pt x="529359" y="1506247"/>
                </a:cubicBezTo>
                <a:cubicBezTo>
                  <a:pt x="529035" y="1506512"/>
                  <a:pt x="528667" y="1506644"/>
                  <a:pt x="528255" y="1506644"/>
                </a:cubicBezTo>
                <a:cubicBezTo>
                  <a:pt x="527607" y="1506644"/>
                  <a:pt x="526590" y="1506233"/>
                  <a:pt x="525206" y="1505407"/>
                </a:cubicBezTo>
                <a:cubicBezTo>
                  <a:pt x="523822" y="1504583"/>
                  <a:pt x="522128" y="1503655"/>
                  <a:pt x="520125" y="1502624"/>
                </a:cubicBezTo>
                <a:cubicBezTo>
                  <a:pt x="518122" y="1501593"/>
                  <a:pt x="515751" y="1500650"/>
                  <a:pt x="513011" y="1499796"/>
                </a:cubicBezTo>
                <a:cubicBezTo>
                  <a:pt x="510272" y="1498942"/>
                  <a:pt x="507194" y="1498515"/>
                  <a:pt x="503777" y="1498515"/>
                </a:cubicBezTo>
                <a:cubicBezTo>
                  <a:pt x="500596" y="1498515"/>
                  <a:pt x="497827" y="1498942"/>
                  <a:pt x="495471" y="1499796"/>
                </a:cubicBezTo>
                <a:cubicBezTo>
                  <a:pt x="493114" y="1500650"/>
                  <a:pt x="491170" y="1501784"/>
                  <a:pt x="489638" y="1503198"/>
                </a:cubicBezTo>
                <a:cubicBezTo>
                  <a:pt x="488107" y="1504612"/>
                  <a:pt x="486958" y="1506291"/>
                  <a:pt x="486192" y="1508235"/>
                </a:cubicBezTo>
                <a:cubicBezTo>
                  <a:pt x="485426" y="1510179"/>
                  <a:pt x="485043" y="1512241"/>
                  <a:pt x="485043" y="1514420"/>
                </a:cubicBezTo>
                <a:cubicBezTo>
                  <a:pt x="485043" y="1517602"/>
                  <a:pt x="485780" y="1520341"/>
                  <a:pt x="487253" y="1522639"/>
                </a:cubicBezTo>
                <a:cubicBezTo>
                  <a:pt x="488725" y="1524937"/>
                  <a:pt x="490684" y="1526968"/>
                  <a:pt x="493129" y="1528736"/>
                </a:cubicBezTo>
                <a:cubicBezTo>
                  <a:pt x="495574" y="1530503"/>
                  <a:pt x="498357" y="1532124"/>
                  <a:pt x="501480" y="1533597"/>
                </a:cubicBezTo>
                <a:cubicBezTo>
                  <a:pt x="504602" y="1535069"/>
                  <a:pt x="507783" y="1536557"/>
                  <a:pt x="511023" y="1538059"/>
                </a:cubicBezTo>
                <a:cubicBezTo>
                  <a:pt x="514263" y="1539562"/>
                  <a:pt x="517444" y="1541210"/>
                  <a:pt x="520567" y="1543007"/>
                </a:cubicBezTo>
                <a:cubicBezTo>
                  <a:pt x="523689" y="1544805"/>
                  <a:pt x="526473" y="1546925"/>
                  <a:pt x="528917" y="1549371"/>
                </a:cubicBezTo>
                <a:cubicBezTo>
                  <a:pt x="531362" y="1551815"/>
                  <a:pt x="533336" y="1554702"/>
                  <a:pt x="534838" y="1558030"/>
                </a:cubicBezTo>
                <a:cubicBezTo>
                  <a:pt x="536340" y="1561359"/>
                  <a:pt x="537091" y="1565291"/>
                  <a:pt x="537091" y="1569827"/>
                </a:cubicBezTo>
                <a:cubicBezTo>
                  <a:pt x="537091" y="1575187"/>
                  <a:pt x="536105" y="1579959"/>
                  <a:pt x="534131" y="1584142"/>
                </a:cubicBezTo>
                <a:cubicBezTo>
                  <a:pt x="532157" y="1588326"/>
                  <a:pt x="529418" y="1591874"/>
                  <a:pt x="525913" y="1594790"/>
                </a:cubicBezTo>
                <a:cubicBezTo>
                  <a:pt x="522408" y="1597706"/>
                  <a:pt x="518284" y="1599900"/>
                  <a:pt x="513542" y="1601374"/>
                </a:cubicBezTo>
                <a:cubicBezTo>
                  <a:pt x="508799" y="1602846"/>
                  <a:pt x="503689" y="1603583"/>
                  <a:pt x="498210" y="1603583"/>
                </a:cubicBezTo>
                <a:cubicBezTo>
                  <a:pt x="494381" y="1603583"/>
                  <a:pt x="490831" y="1603259"/>
                  <a:pt x="487562" y="1602610"/>
                </a:cubicBezTo>
                <a:cubicBezTo>
                  <a:pt x="484292" y="1601963"/>
                  <a:pt x="481376" y="1601167"/>
                  <a:pt x="478813" y="1600224"/>
                </a:cubicBezTo>
                <a:cubicBezTo>
                  <a:pt x="476251" y="1599282"/>
                  <a:pt x="474101" y="1598310"/>
                  <a:pt x="472363" y="1597309"/>
                </a:cubicBezTo>
                <a:cubicBezTo>
                  <a:pt x="470625" y="1596307"/>
                  <a:pt x="469417" y="1595453"/>
                  <a:pt x="468740" y="1594746"/>
                </a:cubicBezTo>
                <a:cubicBezTo>
                  <a:pt x="468062" y="1594039"/>
                  <a:pt x="467562" y="1593140"/>
                  <a:pt x="467237" y="1592051"/>
                </a:cubicBezTo>
                <a:cubicBezTo>
                  <a:pt x="466913" y="1590961"/>
                  <a:pt x="466751" y="1589503"/>
                  <a:pt x="466751" y="1587677"/>
                </a:cubicBezTo>
                <a:cubicBezTo>
                  <a:pt x="466751" y="1586381"/>
                  <a:pt x="466810" y="1585305"/>
                  <a:pt x="466928" y="1584451"/>
                </a:cubicBezTo>
                <a:cubicBezTo>
                  <a:pt x="467046" y="1583598"/>
                  <a:pt x="467223" y="1582905"/>
                  <a:pt x="467458" y="1582375"/>
                </a:cubicBezTo>
                <a:cubicBezTo>
                  <a:pt x="467694" y="1581845"/>
                  <a:pt x="467988" y="1581477"/>
                  <a:pt x="468342" y="1581271"/>
                </a:cubicBezTo>
                <a:cubicBezTo>
                  <a:pt x="468696" y="1581064"/>
                  <a:pt x="469108" y="1580961"/>
                  <a:pt x="469579" y="1580961"/>
                </a:cubicBezTo>
                <a:cubicBezTo>
                  <a:pt x="470404" y="1580961"/>
                  <a:pt x="471567" y="1581462"/>
                  <a:pt x="473070" y="1582463"/>
                </a:cubicBezTo>
                <a:cubicBezTo>
                  <a:pt x="474572" y="1583465"/>
                  <a:pt x="476501" y="1584555"/>
                  <a:pt x="478858" y="1585733"/>
                </a:cubicBezTo>
                <a:cubicBezTo>
                  <a:pt x="481214" y="1586911"/>
                  <a:pt x="484057" y="1588016"/>
                  <a:pt x="487385" y="1589046"/>
                </a:cubicBezTo>
                <a:cubicBezTo>
                  <a:pt x="490714" y="1590077"/>
                  <a:pt x="494558" y="1590593"/>
                  <a:pt x="498917" y="1590593"/>
                </a:cubicBezTo>
                <a:cubicBezTo>
                  <a:pt x="502216" y="1590593"/>
                  <a:pt x="505235" y="1590151"/>
                  <a:pt x="507974" y="1589267"/>
                </a:cubicBezTo>
                <a:cubicBezTo>
                  <a:pt x="510714" y="1588384"/>
                  <a:pt x="513070" y="1587132"/>
                  <a:pt x="515044" y="1585512"/>
                </a:cubicBezTo>
                <a:cubicBezTo>
                  <a:pt x="517017" y="1583891"/>
                  <a:pt x="518534" y="1581903"/>
                  <a:pt x="519595" y="1579547"/>
                </a:cubicBezTo>
                <a:cubicBezTo>
                  <a:pt x="520655" y="1577191"/>
                  <a:pt x="521185" y="1574510"/>
                  <a:pt x="521185" y="1571506"/>
                </a:cubicBezTo>
                <a:cubicBezTo>
                  <a:pt x="521185" y="1568266"/>
                  <a:pt x="520449" y="1565497"/>
                  <a:pt x="518976" y="1563199"/>
                </a:cubicBezTo>
                <a:cubicBezTo>
                  <a:pt x="517503" y="1560902"/>
                  <a:pt x="515559" y="1558884"/>
                  <a:pt x="513144" y="1557146"/>
                </a:cubicBezTo>
                <a:cubicBezTo>
                  <a:pt x="510729" y="1555409"/>
                  <a:pt x="507974" y="1553818"/>
                  <a:pt x="504882" y="1552374"/>
                </a:cubicBezTo>
                <a:cubicBezTo>
                  <a:pt x="501789" y="1550931"/>
                  <a:pt x="498622" y="1549458"/>
                  <a:pt x="495382" y="1547957"/>
                </a:cubicBezTo>
                <a:cubicBezTo>
                  <a:pt x="492142" y="1546454"/>
                  <a:pt x="488990" y="1544790"/>
                  <a:pt x="485927" y="1542963"/>
                </a:cubicBezTo>
                <a:cubicBezTo>
                  <a:pt x="482864" y="1541137"/>
                  <a:pt x="480124" y="1538987"/>
                  <a:pt x="477709" y="1536513"/>
                </a:cubicBezTo>
                <a:cubicBezTo>
                  <a:pt x="475294" y="1534039"/>
                  <a:pt x="473335" y="1531137"/>
                  <a:pt x="471833" y="1527808"/>
                </a:cubicBezTo>
                <a:cubicBezTo>
                  <a:pt x="470330" y="1524480"/>
                  <a:pt x="469579" y="1520488"/>
                  <a:pt x="469579" y="1515834"/>
                </a:cubicBezTo>
                <a:cubicBezTo>
                  <a:pt x="469579" y="1511062"/>
                  <a:pt x="470448" y="1506807"/>
                  <a:pt x="472186" y="1503065"/>
                </a:cubicBezTo>
                <a:cubicBezTo>
                  <a:pt x="473924" y="1499324"/>
                  <a:pt x="476339" y="1496187"/>
                  <a:pt x="479432" y="1493654"/>
                </a:cubicBezTo>
                <a:cubicBezTo>
                  <a:pt x="482525" y="1491121"/>
                  <a:pt x="486207" y="1489192"/>
                  <a:pt x="490478" y="1487866"/>
                </a:cubicBezTo>
                <a:cubicBezTo>
                  <a:pt x="494749" y="1486541"/>
                  <a:pt x="499359" y="1485878"/>
                  <a:pt x="504307" y="1485878"/>
                </a:cubicBezTo>
                <a:close/>
                <a:moveTo>
                  <a:pt x="37585" y="1485878"/>
                </a:moveTo>
                <a:cubicBezTo>
                  <a:pt x="40118" y="1485878"/>
                  <a:pt x="42666" y="1486099"/>
                  <a:pt x="45228" y="1486541"/>
                </a:cubicBezTo>
                <a:cubicBezTo>
                  <a:pt x="47791" y="1486983"/>
                  <a:pt x="50207" y="1487572"/>
                  <a:pt x="52475" y="1488308"/>
                </a:cubicBezTo>
                <a:cubicBezTo>
                  <a:pt x="54743" y="1489044"/>
                  <a:pt x="56760" y="1489869"/>
                  <a:pt x="58528" y="1490783"/>
                </a:cubicBezTo>
                <a:cubicBezTo>
                  <a:pt x="60295" y="1491695"/>
                  <a:pt x="61458" y="1492432"/>
                  <a:pt x="62018" y="1492992"/>
                </a:cubicBezTo>
                <a:cubicBezTo>
                  <a:pt x="62578" y="1493552"/>
                  <a:pt x="62946" y="1493993"/>
                  <a:pt x="63123" y="1494317"/>
                </a:cubicBezTo>
                <a:cubicBezTo>
                  <a:pt x="63299" y="1494641"/>
                  <a:pt x="63447" y="1495053"/>
                  <a:pt x="63565" y="1495554"/>
                </a:cubicBezTo>
                <a:cubicBezTo>
                  <a:pt x="63682" y="1496055"/>
                  <a:pt x="63771" y="1496659"/>
                  <a:pt x="63830" y="1497366"/>
                </a:cubicBezTo>
                <a:cubicBezTo>
                  <a:pt x="63889" y="1498073"/>
                  <a:pt x="63918" y="1498986"/>
                  <a:pt x="63918" y="1500106"/>
                </a:cubicBezTo>
                <a:cubicBezTo>
                  <a:pt x="63918" y="1501165"/>
                  <a:pt x="63874" y="1502108"/>
                  <a:pt x="63785" y="1502933"/>
                </a:cubicBezTo>
                <a:cubicBezTo>
                  <a:pt x="63697" y="1503757"/>
                  <a:pt x="63565" y="1504450"/>
                  <a:pt x="63388" y="1505010"/>
                </a:cubicBezTo>
                <a:cubicBezTo>
                  <a:pt x="63211" y="1505569"/>
                  <a:pt x="62961" y="1505981"/>
                  <a:pt x="62637" y="1506247"/>
                </a:cubicBezTo>
                <a:cubicBezTo>
                  <a:pt x="62313" y="1506512"/>
                  <a:pt x="61944" y="1506644"/>
                  <a:pt x="61532" y="1506644"/>
                </a:cubicBezTo>
                <a:cubicBezTo>
                  <a:pt x="60884" y="1506644"/>
                  <a:pt x="59868" y="1506233"/>
                  <a:pt x="58484" y="1505407"/>
                </a:cubicBezTo>
                <a:cubicBezTo>
                  <a:pt x="57099" y="1504583"/>
                  <a:pt x="55405" y="1503655"/>
                  <a:pt x="53402" y="1502624"/>
                </a:cubicBezTo>
                <a:cubicBezTo>
                  <a:pt x="51399" y="1501593"/>
                  <a:pt x="49028" y="1500650"/>
                  <a:pt x="46289" y="1499796"/>
                </a:cubicBezTo>
                <a:cubicBezTo>
                  <a:pt x="43549" y="1498942"/>
                  <a:pt x="40471" y="1498515"/>
                  <a:pt x="37055" y="1498515"/>
                </a:cubicBezTo>
                <a:cubicBezTo>
                  <a:pt x="33873" y="1498515"/>
                  <a:pt x="31105" y="1498942"/>
                  <a:pt x="28748" y="1499796"/>
                </a:cubicBezTo>
                <a:cubicBezTo>
                  <a:pt x="26392" y="1500650"/>
                  <a:pt x="24448" y="1501784"/>
                  <a:pt x="22916" y="1503198"/>
                </a:cubicBezTo>
                <a:cubicBezTo>
                  <a:pt x="21384" y="1504612"/>
                  <a:pt x="20235" y="1506291"/>
                  <a:pt x="19469" y="1508235"/>
                </a:cubicBezTo>
                <a:cubicBezTo>
                  <a:pt x="18704" y="1510179"/>
                  <a:pt x="18321" y="1512241"/>
                  <a:pt x="18321" y="1514420"/>
                </a:cubicBezTo>
                <a:cubicBezTo>
                  <a:pt x="18321" y="1517602"/>
                  <a:pt x="19057" y="1520341"/>
                  <a:pt x="20530" y="1522639"/>
                </a:cubicBezTo>
                <a:cubicBezTo>
                  <a:pt x="22003" y="1524937"/>
                  <a:pt x="23962" y="1526968"/>
                  <a:pt x="26406" y="1528736"/>
                </a:cubicBezTo>
                <a:cubicBezTo>
                  <a:pt x="28851" y="1530503"/>
                  <a:pt x="31635" y="1532124"/>
                  <a:pt x="34757" y="1533597"/>
                </a:cubicBezTo>
                <a:cubicBezTo>
                  <a:pt x="37879" y="1535069"/>
                  <a:pt x="41061" y="1536557"/>
                  <a:pt x="44301" y="1538059"/>
                </a:cubicBezTo>
                <a:cubicBezTo>
                  <a:pt x="47541" y="1539562"/>
                  <a:pt x="50722" y="1541210"/>
                  <a:pt x="53844" y="1543007"/>
                </a:cubicBezTo>
                <a:cubicBezTo>
                  <a:pt x="56967" y="1544805"/>
                  <a:pt x="59750" y="1546925"/>
                  <a:pt x="62195" y="1549371"/>
                </a:cubicBezTo>
                <a:cubicBezTo>
                  <a:pt x="64640" y="1551815"/>
                  <a:pt x="66613" y="1554702"/>
                  <a:pt x="68115" y="1558030"/>
                </a:cubicBezTo>
                <a:cubicBezTo>
                  <a:pt x="69618" y="1561359"/>
                  <a:pt x="70369" y="1565291"/>
                  <a:pt x="70369" y="1569827"/>
                </a:cubicBezTo>
                <a:cubicBezTo>
                  <a:pt x="70369" y="1575187"/>
                  <a:pt x="69382" y="1579959"/>
                  <a:pt x="67408" y="1584142"/>
                </a:cubicBezTo>
                <a:cubicBezTo>
                  <a:pt x="65435" y="1588326"/>
                  <a:pt x="62696" y="1591874"/>
                  <a:pt x="59190" y="1594790"/>
                </a:cubicBezTo>
                <a:cubicBezTo>
                  <a:pt x="55685" y="1597706"/>
                  <a:pt x="51561" y="1599900"/>
                  <a:pt x="46819" y="1601374"/>
                </a:cubicBezTo>
                <a:cubicBezTo>
                  <a:pt x="42077" y="1602846"/>
                  <a:pt x="36966" y="1603583"/>
                  <a:pt x="31487" y="1603583"/>
                </a:cubicBezTo>
                <a:cubicBezTo>
                  <a:pt x="27658" y="1603583"/>
                  <a:pt x="24109" y="1603259"/>
                  <a:pt x="20839" y="1602610"/>
                </a:cubicBezTo>
                <a:cubicBezTo>
                  <a:pt x="17570" y="1601963"/>
                  <a:pt x="14654" y="1601167"/>
                  <a:pt x="12091" y="1600224"/>
                </a:cubicBezTo>
                <a:cubicBezTo>
                  <a:pt x="9528" y="1599282"/>
                  <a:pt x="7378" y="1598310"/>
                  <a:pt x="5640" y="1597309"/>
                </a:cubicBezTo>
                <a:cubicBezTo>
                  <a:pt x="3902" y="1596307"/>
                  <a:pt x="2695" y="1595453"/>
                  <a:pt x="2017" y="1594746"/>
                </a:cubicBezTo>
                <a:cubicBezTo>
                  <a:pt x="1340" y="1594039"/>
                  <a:pt x="839" y="1593140"/>
                  <a:pt x="515" y="1592051"/>
                </a:cubicBezTo>
                <a:cubicBezTo>
                  <a:pt x="191" y="1590961"/>
                  <a:pt x="29" y="1589503"/>
                  <a:pt x="29" y="1587677"/>
                </a:cubicBezTo>
                <a:cubicBezTo>
                  <a:pt x="29" y="1586381"/>
                  <a:pt x="88" y="1585305"/>
                  <a:pt x="206" y="1584451"/>
                </a:cubicBezTo>
                <a:cubicBezTo>
                  <a:pt x="323" y="1583598"/>
                  <a:pt x="500" y="1582905"/>
                  <a:pt x="736" y="1582375"/>
                </a:cubicBezTo>
                <a:cubicBezTo>
                  <a:pt x="971" y="1581845"/>
                  <a:pt x="1266" y="1581477"/>
                  <a:pt x="1620" y="1581271"/>
                </a:cubicBezTo>
                <a:cubicBezTo>
                  <a:pt x="1973" y="1581064"/>
                  <a:pt x="2385" y="1580961"/>
                  <a:pt x="2857" y="1580961"/>
                </a:cubicBezTo>
                <a:cubicBezTo>
                  <a:pt x="3681" y="1580961"/>
                  <a:pt x="4845" y="1581462"/>
                  <a:pt x="6347" y="1582463"/>
                </a:cubicBezTo>
                <a:cubicBezTo>
                  <a:pt x="7849" y="1583465"/>
                  <a:pt x="9779" y="1584555"/>
                  <a:pt x="12135" y="1585733"/>
                </a:cubicBezTo>
                <a:cubicBezTo>
                  <a:pt x="14492" y="1586911"/>
                  <a:pt x="17334" y="1588016"/>
                  <a:pt x="20662" y="1589046"/>
                </a:cubicBezTo>
                <a:cubicBezTo>
                  <a:pt x="23991" y="1590077"/>
                  <a:pt x="27835" y="1590593"/>
                  <a:pt x="32194" y="1590593"/>
                </a:cubicBezTo>
                <a:cubicBezTo>
                  <a:pt x="35493" y="1590593"/>
                  <a:pt x="38513" y="1590151"/>
                  <a:pt x="41252" y="1589267"/>
                </a:cubicBezTo>
                <a:cubicBezTo>
                  <a:pt x="43991" y="1588384"/>
                  <a:pt x="46348" y="1587132"/>
                  <a:pt x="48321" y="1585512"/>
                </a:cubicBezTo>
                <a:cubicBezTo>
                  <a:pt x="50295" y="1583891"/>
                  <a:pt x="51812" y="1581903"/>
                  <a:pt x="52872" y="1579547"/>
                </a:cubicBezTo>
                <a:cubicBezTo>
                  <a:pt x="53933" y="1577191"/>
                  <a:pt x="54463" y="1574510"/>
                  <a:pt x="54463" y="1571506"/>
                </a:cubicBezTo>
                <a:cubicBezTo>
                  <a:pt x="54463" y="1568266"/>
                  <a:pt x="53726" y="1565497"/>
                  <a:pt x="52254" y="1563199"/>
                </a:cubicBezTo>
                <a:cubicBezTo>
                  <a:pt x="50781" y="1560902"/>
                  <a:pt x="48837" y="1558884"/>
                  <a:pt x="46421" y="1557146"/>
                </a:cubicBezTo>
                <a:cubicBezTo>
                  <a:pt x="44006" y="1555409"/>
                  <a:pt x="41252" y="1553818"/>
                  <a:pt x="38159" y="1552374"/>
                </a:cubicBezTo>
                <a:cubicBezTo>
                  <a:pt x="35066" y="1550931"/>
                  <a:pt x="31900" y="1549458"/>
                  <a:pt x="28660" y="1547957"/>
                </a:cubicBezTo>
                <a:cubicBezTo>
                  <a:pt x="25420" y="1546454"/>
                  <a:pt x="22268" y="1544790"/>
                  <a:pt x="19204" y="1542963"/>
                </a:cubicBezTo>
                <a:cubicBezTo>
                  <a:pt x="16141" y="1541137"/>
                  <a:pt x="13402" y="1538987"/>
                  <a:pt x="10986" y="1536513"/>
                </a:cubicBezTo>
                <a:cubicBezTo>
                  <a:pt x="8571" y="1534039"/>
                  <a:pt x="6612" y="1531137"/>
                  <a:pt x="5110" y="1527808"/>
                </a:cubicBezTo>
                <a:cubicBezTo>
                  <a:pt x="3608" y="1524480"/>
                  <a:pt x="2857" y="1520488"/>
                  <a:pt x="2857" y="1515834"/>
                </a:cubicBezTo>
                <a:cubicBezTo>
                  <a:pt x="2857" y="1511062"/>
                  <a:pt x="3726" y="1506807"/>
                  <a:pt x="5463" y="1503065"/>
                </a:cubicBezTo>
                <a:cubicBezTo>
                  <a:pt x="7201" y="1499324"/>
                  <a:pt x="9617" y="1496187"/>
                  <a:pt x="12710" y="1493654"/>
                </a:cubicBezTo>
                <a:cubicBezTo>
                  <a:pt x="15802" y="1491121"/>
                  <a:pt x="19484" y="1489192"/>
                  <a:pt x="23755" y="1487866"/>
                </a:cubicBezTo>
                <a:cubicBezTo>
                  <a:pt x="28026" y="1486541"/>
                  <a:pt x="32636" y="1485878"/>
                  <a:pt x="37585" y="1485878"/>
                </a:cubicBezTo>
                <a:close/>
                <a:moveTo>
                  <a:pt x="8235357" y="1278023"/>
                </a:moveTo>
                <a:lnTo>
                  <a:pt x="8244689" y="1278023"/>
                </a:lnTo>
                <a:cubicBezTo>
                  <a:pt x="8246603" y="1278023"/>
                  <a:pt x="8248278" y="1278199"/>
                  <a:pt x="8249714" y="1278553"/>
                </a:cubicBezTo>
                <a:cubicBezTo>
                  <a:pt x="8251150" y="1278906"/>
                  <a:pt x="8252406" y="1279466"/>
                  <a:pt x="8253482" y="1280232"/>
                </a:cubicBezTo>
                <a:cubicBezTo>
                  <a:pt x="8254559" y="1280998"/>
                  <a:pt x="8255456" y="1281970"/>
                  <a:pt x="8256174" y="1283148"/>
                </a:cubicBezTo>
                <a:cubicBezTo>
                  <a:pt x="8256892" y="1284326"/>
                  <a:pt x="8257520" y="1285711"/>
                  <a:pt x="8258058" y="1287301"/>
                </a:cubicBezTo>
                <a:lnTo>
                  <a:pt x="8290754" y="1370085"/>
                </a:lnTo>
                <a:lnTo>
                  <a:pt x="8291196" y="1370085"/>
                </a:lnTo>
                <a:lnTo>
                  <a:pt x="8325217" y="1287567"/>
                </a:lnTo>
                <a:cubicBezTo>
                  <a:pt x="8325875" y="1285798"/>
                  <a:pt x="8326594" y="1284297"/>
                  <a:pt x="8327372" y="1283060"/>
                </a:cubicBezTo>
                <a:cubicBezTo>
                  <a:pt x="8328150" y="1281822"/>
                  <a:pt x="8329004" y="1280835"/>
                  <a:pt x="8329931" y="1280099"/>
                </a:cubicBezTo>
                <a:cubicBezTo>
                  <a:pt x="8330859" y="1279363"/>
                  <a:pt x="8331891" y="1278833"/>
                  <a:pt x="8333028" y="1278509"/>
                </a:cubicBezTo>
                <a:cubicBezTo>
                  <a:pt x="8334165" y="1278184"/>
                  <a:pt x="8335482" y="1278023"/>
                  <a:pt x="8336979" y="1278023"/>
                </a:cubicBezTo>
                <a:lnTo>
                  <a:pt x="8346764" y="1278023"/>
                </a:lnTo>
                <a:cubicBezTo>
                  <a:pt x="8347662" y="1278023"/>
                  <a:pt x="8348515" y="1278157"/>
                  <a:pt x="8349323" y="1278421"/>
                </a:cubicBezTo>
                <a:cubicBezTo>
                  <a:pt x="8350131" y="1278685"/>
                  <a:pt x="8350819" y="1279098"/>
                  <a:pt x="8351388" y="1279657"/>
                </a:cubicBezTo>
                <a:cubicBezTo>
                  <a:pt x="8351957" y="1280217"/>
                  <a:pt x="8352421" y="1280924"/>
                  <a:pt x="8352779" y="1281779"/>
                </a:cubicBezTo>
                <a:cubicBezTo>
                  <a:pt x="8353139" y="1282632"/>
                  <a:pt x="8353318" y="1283678"/>
                  <a:pt x="8353318" y="1284916"/>
                </a:cubicBezTo>
                <a:lnTo>
                  <a:pt x="8353318" y="1390056"/>
                </a:lnTo>
                <a:cubicBezTo>
                  <a:pt x="8353318" y="1390528"/>
                  <a:pt x="8353197" y="1390940"/>
                  <a:pt x="8352954" y="1391294"/>
                </a:cubicBezTo>
                <a:cubicBezTo>
                  <a:pt x="8352711" y="1391647"/>
                  <a:pt x="8352287" y="1391927"/>
                  <a:pt x="8351680" y="1392132"/>
                </a:cubicBezTo>
                <a:cubicBezTo>
                  <a:pt x="8351073" y="1392339"/>
                  <a:pt x="8350299" y="1392516"/>
                  <a:pt x="8349359" y="1392663"/>
                </a:cubicBezTo>
                <a:cubicBezTo>
                  <a:pt x="8348419" y="1392810"/>
                  <a:pt x="8347190" y="1392884"/>
                  <a:pt x="8345673" y="1392884"/>
                </a:cubicBezTo>
                <a:cubicBezTo>
                  <a:pt x="8344278" y="1392884"/>
                  <a:pt x="8343079" y="1392810"/>
                  <a:pt x="8342078" y="1392663"/>
                </a:cubicBezTo>
                <a:cubicBezTo>
                  <a:pt x="8341077" y="1392516"/>
                  <a:pt x="8340288" y="1392339"/>
                  <a:pt x="8339712" y="1392132"/>
                </a:cubicBezTo>
                <a:cubicBezTo>
                  <a:pt x="8339135" y="1391927"/>
                  <a:pt x="8338725" y="1391647"/>
                  <a:pt x="8338483" y="1391294"/>
                </a:cubicBezTo>
                <a:cubicBezTo>
                  <a:pt x="8338240" y="1390940"/>
                  <a:pt x="8338119" y="1390528"/>
                  <a:pt x="8338119" y="1390056"/>
                </a:cubicBezTo>
                <a:lnTo>
                  <a:pt x="8338119" y="1290483"/>
                </a:lnTo>
                <a:lnTo>
                  <a:pt x="8337942" y="1290483"/>
                </a:lnTo>
                <a:lnTo>
                  <a:pt x="8297647" y="1390498"/>
                </a:lnTo>
                <a:cubicBezTo>
                  <a:pt x="8297470" y="1390911"/>
                  <a:pt x="8297220" y="1391264"/>
                  <a:pt x="8296896" y="1391558"/>
                </a:cubicBezTo>
                <a:cubicBezTo>
                  <a:pt x="8296572" y="1391853"/>
                  <a:pt x="8296100" y="1392103"/>
                  <a:pt x="8295482" y="1392309"/>
                </a:cubicBezTo>
                <a:cubicBezTo>
                  <a:pt x="8294863" y="1392516"/>
                  <a:pt x="8294127" y="1392663"/>
                  <a:pt x="8293273" y="1392752"/>
                </a:cubicBezTo>
                <a:cubicBezTo>
                  <a:pt x="8292419" y="1392840"/>
                  <a:pt x="8291402" y="1392884"/>
                  <a:pt x="8290224" y="1392884"/>
                </a:cubicBezTo>
                <a:cubicBezTo>
                  <a:pt x="8288987" y="1392884"/>
                  <a:pt x="8287926" y="1392825"/>
                  <a:pt x="8287043" y="1392707"/>
                </a:cubicBezTo>
                <a:cubicBezTo>
                  <a:pt x="8286159" y="1392589"/>
                  <a:pt x="8285423" y="1392427"/>
                  <a:pt x="8284834" y="1392221"/>
                </a:cubicBezTo>
                <a:cubicBezTo>
                  <a:pt x="8284245" y="1392015"/>
                  <a:pt x="8283788" y="1391764"/>
                  <a:pt x="8283464" y="1391470"/>
                </a:cubicBezTo>
                <a:cubicBezTo>
                  <a:pt x="8283140" y="1391175"/>
                  <a:pt x="8282919" y="1390852"/>
                  <a:pt x="8282801" y="1390498"/>
                </a:cubicBezTo>
                <a:lnTo>
                  <a:pt x="8244273" y="1290483"/>
                </a:lnTo>
                <a:lnTo>
                  <a:pt x="8244185" y="1290483"/>
                </a:lnTo>
                <a:lnTo>
                  <a:pt x="8244185" y="1390056"/>
                </a:lnTo>
                <a:cubicBezTo>
                  <a:pt x="8244185" y="1390528"/>
                  <a:pt x="8244064" y="1390940"/>
                  <a:pt x="8243822" y="1391294"/>
                </a:cubicBezTo>
                <a:cubicBezTo>
                  <a:pt x="8243579" y="1391647"/>
                  <a:pt x="8243154" y="1391927"/>
                  <a:pt x="8242547" y="1392132"/>
                </a:cubicBezTo>
                <a:cubicBezTo>
                  <a:pt x="8241940" y="1392339"/>
                  <a:pt x="8241151" y="1392516"/>
                  <a:pt x="8240181" y="1392663"/>
                </a:cubicBezTo>
                <a:cubicBezTo>
                  <a:pt x="8239210" y="1392810"/>
                  <a:pt x="8237966" y="1392884"/>
                  <a:pt x="8236449" y="1392884"/>
                </a:cubicBezTo>
                <a:cubicBezTo>
                  <a:pt x="8234992" y="1392884"/>
                  <a:pt x="8233779" y="1392810"/>
                  <a:pt x="8232809" y="1392663"/>
                </a:cubicBezTo>
                <a:cubicBezTo>
                  <a:pt x="8231838" y="1392516"/>
                  <a:pt x="8231064" y="1392339"/>
                  <a:pt x="8230487" y="1392132"/>
                </a:cubicBezTo>
                <a:cubicBezTo>
                  <a:pt x="8229911" y="1391927"/>
                  <a:pt x="8229517" y="1391647"/>
                  <a:pt x="8229304" y="1391294"/>
                </a:cubicBezTo>
                <a:cubicBezTo>
                  <a:pt x="8229092" y="1390940"/>
                  <a:pt x="8228986" y="1390528"/>
                  <a:pt x="8228986" y="1390056"/>
                </a:cubicBezTo>
                <a:lnTo>
                  <a:pt x="8228986" y="1284916"/>
                </a:lnTo>
                <a:cubicBezTo>
                  <a:pt x="8228986" y="1282441"/>
                  <a:pt x="8229644" y="1280674"/>
                  <a:pt x="8230960" y="1279614"/>
                </a:cubicBezTo>
                <a:cubicBezTo>
                  <a:pt x="8232276" y="1278553"/>
                  <a:pt x="8233741" y="1278023"/>
                  <a:pt x="8235357" y="1278023"/>
                </a:cubicBezTo>
                <a:close/>
                <a:moveTo>
                  <a:pt x="7759107" y="1278023"/>
                </a:moveTo>
                <a:lnTo>
                  <a:pt x="7768439" y="1278023"/>
                </a:lnTo>
                <a:cubicBezTo>
                  <a:pt x="7770353" y="1278023"/>
                  <a:pt x="7772028" y="1278199"/>
                  <a:pt x="7773464" y="1278553"/>
                </a:cubicBezTo>
                <a:cubicBezTo>
                  <a:pt x="7774900" y="1278906"/>
                  <a:pt x="7776156" y="1279466"/>
                  <a:pt x="7777232" y="1280232"/>
                </a:cubicBezTo>
                <a:cubicBezTo>
                  <a:pt x="7778309" y="1280998"/>
                  <a:pt x="7779207" y="1281970"/>
                  <a:pt x="7779925" y="1283148"/>
                </a:cubicBezTo>
                <a:cubicBezTo>
                  <a:pt x="7780643" y="1284326"/>
                  <a:pt x="7781270" y="1285711"/>
                  <a:pt x="7781809" y="1287301"/>
                </a:cubicBezTo>
                <a:lnTo>
                  <a:pt x="7814504" y="1370085"/>
                </a:lnTo>
                <a:lnTo>
                  <a:pt x="7814946" y="1370085"/>
                </a:lnTo>
                <a:lnTo>
                  <a:pt x="7848967" y="1287567"/>
                </a:lnTo>
                <a:cubicBezTo>
                  <a:pt x="7849626" y="1285798"/>
                  <a:pt x="7850344" y="1284297"/>
                  <a:pt x="7851123" y="1283060"/>
                </a:cubicBezTo>
                <a:cubicBezTo>
                  <a:pt x="7851900" y="1281822"/>
                  <a:pt x="7852754" y="1280835"/>
                  <a:pt x="7853682" y="1280099"/>
                </a:cubicBezTo>
                <a:cubicBezTo>
                  <a:pt x="7854610" y="1279363"/>
                  <a:pt x="7855641" y="1278833"/>
                  <a:pt x="7856779" y="1278509"/>
                </a:cubicBezTo>
                <a:cubicBezTo>
                  <a:pt x="7857915" y="1278184"/>
                  <a:pt x="7859232" y="1278023"/>
                  <a:pt x="7860729" y="1278023"/>
                </a:cubicBezTo>
                <a:lnTo>
                  <a:pt x="7870514" y="1278023"/>
                </a:lnTo>
                <a:cubicBezTo>
                  <a:pt x="7871413" y="1278023"/>
                  <a:pt x="7872265" y="1278157"/>
                  <a:pt x="7873073" y="1278421"/>
                </a:cubicBezTo>
                <a:cubicBezTo>
                  <a:pt x="7873881" y="1278685"/>
                  <a:pt x="7874569" y="1279098"/>
                  <a:pt x="7875138" y="1279657"/>
                </a:cubicBezTo>
                <a:cubicBezTo>
                  <a:pt x="7875707" y="1280217"/>
                  <a:pt x="7876171" y="1280924"/>
                  <a:pt x="7876530" y="1281779"/>
                </a:cubicBezTo>
                <a:cubicBezTo>
                  <a:pt x="7876889" y="1282632"/>
                  <a:pt x="7877068" y="1283678"/>
                  <a:pt x="7877068" y="1284916"/>
                </a:cubicBezTo>
                <a:lnTo>
                  <a:pt x="7877068" y="1390056"/>
                </a:lnTo>
                <a:cubicBezTo>
                  <a:pt x="7877068" y="1390528"/>
                  <a:pt x="7876947" y="1390940"/>
                  <a:pt x="7876705" y="1391294"/>
                </a:cubicBezTo>
                <a:cubicBezTo>
                  <a:pt x="7876462" y="1391647"/>
                  <a:pt x="7876037" y="1391927"/>
                  <a:pt x="7875430" y="1392132"/>
                </a:cubicBezTo>
                <a:cubicBezTo>
                  <a:pt x="7874823" y="1392339"/>
                  <a:pt x="7874049" y="1392516"/>
                  <a:pt x="7873109" y="1392663"/>
                </a:cubicBezTo>
                <a:cubicBezTo>
                  <a:pt x="7872169" y="1392810"/>
                  <a:pt x="7870940" y="1392884"/>
                  <a:pt x="7869423" y="1392884"/>
                </a:cubicBezTo>
                <a:cubicBezTo>
                  <a:pt x="7868028" y="1392884"/>
                  <a:pt x="7866830" y="1392810"/>
                  <a:pt x="7865829" y="1392663"/>
                </a:cubicBezTo>
                <a:cubicBezTo>
                  <a:pt x="7864828" y="1392516"/>
                  <a:pt x="7864039" y="1392339"/>
                  <a:pt x="7863462" y="1392132"/>
                </a:cubicBezTo>
                <a:cubicBezTo>
                  <a:pt x="7862885" y="1391927"/>
                  <a:pt x="7862475" y="1391647"/>
                  <a:pt x="7862233" y="1391294"/>
                </a:cubicBezTo>
                <a:cubicBezTo>
                  <a:pt x="7861990" y="1390940"/>
                  <a:pt x="7861869" y="1390528"/>
                  <a:pt x="7861869" y="1390056"/>
                </a:cubicBezTo>
                <a:lnTo>
                  <a:pt x="7861869" y="1290483"/>
                </a:lnTo>
                <a:lnTo>
                  <a:pt x="7861692" y="1290483"/>
                </a:lnTo>
                <a:lnTo>
                  <a:pt x="7821397" y="1390498"/>
                </a:lnTo>
                <a:cubicBezTo>
                  <a:pt x="7821220" y="1390911"/>
                  <a:pt x="7820970" y="1391264"/>
                  <a:pt x="7820646" y="1391558"/>
                </a:cubicBezTo>
                <a:cubicBezTo>
                  <a:pt x="7820322" y="1391853"/>
                  <a:pt x="7819851" y="1392103"/>
                  <a:pt x="7819232" y="1392309"/>
                </a:cubicBezTo>
                <a:cubicBezTo>
                  <a:pt x="7818613" y="1392516"/>
                  <a:pt x="7817877" y="1392663"/>
                  <a:pt x="7817023" y="1392752"/>
                </a:cubicBezTo>
                <a:cubicBezTo>
                  <a:pt x="7816169" y="1392840"/>
                  <a:pt x="7815153" y="1392884"/>
                  <a:pt x="7813974" y="1392884"/>
                </a:cubicBezTo>
                <a:cubicBezTo>
                  <a:pt x="7812737" y="1392884"/>
                  <a:pt x="7811677" y="1392825"/>
                  <a:pt x="7810793" y="1392707"/>
                </a:cubicBezTo>
                <a:cubicBezTo>
                  <a:pt x="7809909" y="1392589"/>
                  <a:pt x="7809173" y="1392427"/>
                  <a:pt x="7808584" y="1392221"/>
                </a:cubicBezTo>
                <a:cubicBezTo>
                  <a:pt x="7807995" y="1392015"/>
                  <a:pt x="7807539" y="1391764"/>
                  <a:pt x="7807214" y="1391470"/>
                </a:cubicBezTo>
                <a:cubicBezTo>
                  <a:pt x="7806890" y="1391175"/>
                  <a:pt x="7806669" y="1390852"/>
                  <a:pt x="7806551" y="1390498"/>
                </a:cubicBezTo>
                <a:lnTo>
                  <a:pt x="7768024" y="1290483"/>
                </a:lnTo>
                <a:lnTo>
                  <a:pt x="7767935" y="1290483"/>
                </a:lnTo>
                <a:lnTo>
                  <a:pt x="7767935" y="1390056"/>
                </a:lnTo>
                <a:cubicBezTo>
                  <a:pt x="7767935" y="1390528"/>
                  <a:pt x="7767814" y="1390940"/>
                  <a:pt x="7767572" y="1391294"/>
                </a:cubicBezTo>
                <a:cubicBezTo>
                  <a:pt x="7767329" y="1391647"/>
                  <a:pt x="7766904" y="1391927"/>
                  <a:pt x="7766297" y="1392132"/>
                </a:cubicBezTo>
                <a:cubicBezTo>
                  <a:pt x="7765690" y="1392339"/>
                  <a:pt x="7764901" y="1392516"/>
                  <a:pt x="7763931" y="1392663"/>
                </a:cubicBezTo>
                <a:cubicBezTo>
                  <a:pt x="7762960" y="1392810"/>
                  <a:pt x="7761716" y="1392884"/>
                  <a:pt x="7760199" y="1392884"/>
                </a:cubicBezTo>
                <a:cubicBezTo>
                  <a:pt x="7758743" y="1392884"/>
                  <a:pt x="7757529" y="1392810"/>
                  <a:pt x="7756559" y="1392663"/>
                </a:cubicBezTo>
                <a:cubicBezTo>
                  <a:pt x="7755588" y="1392516"/>
                  <a:pt x="7754814" y="1392339"/>
                  <a:pt x="7754238" y="1392132"/>
                </a:cubicBezTo>
                <a:cubicBezTo>
                  <a:pt x="7753661" y="1391927"/>
                  <a:pt x="7753267" y="1391647"/>
                  <a:pt x="7753055" y="1391294"/>
                </a:cubicBezTo>
                <a:cubicBezTo>
                  <a:pt x="7752842" y="1390940"/>
                  <a:pt x="7752736" y="1390528"/>
                  <a:pt x="7752736" y="1390056"/>
                </a:cubicBezTo>
                <a:lnTo>
                  <a:pt x="7752736" y="1284916"/>
                </a:lnTo>
                <a:cubicBezTo>
                  <a:pt x="7752736" y="1282441"/>
                  <a:pt x="7753394" y="1280674"/>
                  <a:pt x="7754710" y="1279614"/>
                </a:cubicBezTo>
                <a:cubicBezTo>
                  <a:pt x="7756026" y="1278553"/>
                  <a:pt x="7757492" y="1278023"/>
                  <a:pt x="7759107" y="1278023"/>
                </a:cubicBezTo>
                <a:close/>
                <a:moveTo>
                  <a:pt x="7292382" y="1278023"/>
                </a:moveTo>
                <a:lnTo>
                  <a:pt x="7301714" y="1278023"/>
                </a:lnTo>
                <a:cubicBezTo>
                  <a:pt x="7303628" y="1278023"/>
                  <a:pt x="7305303" y="1278199"/>
                  <a:pt x="7306739" y="1278553"/>
                </a:cubicBezTo>
                <a:cubicBezTo>
                  <a:pt x="7308175" y="1278906"/>
                  <a:pt x="7309431" y="1279466"/>
                  <a:pt x="7310507" y="1280232"/>
                </a:cubicBezTo>
                <a:cubicBezTo>
                  <a:pt x="7311584" y="1280998"/>
                  <a:pt x="7312482" y="1281970"/>
                  <a:pt x="7313200" y="1283148"/>
                </a:cubicBezTo>
                <a:cubicBezTo>
                  <a:pt x="7313918" y="1284326"/>
                  <a:pt x="7314545" y="1285711"/>
                  <a:pt x="7315084" y="1287301"/>
                </a:cubicBezTo>
                <a:lnTo>
                  <a:pt x="7347779" y="1370085"/>
                </a:lnTo>
                <a:lnTo>
                  <a:pt x="7348221" y="1370085"/>
                </a:lnTo>
                <a:lnTo>
                  <a:pt x="7382242" y="1287567"/>
                </a:lnTo>
                <a:cubicBezTo>
                  <a:pt x="7382901" y="1285798"/>
                  <a:pt x="7383619" y="1284297"/>
                  <a:pt x="7384398" y="1283060"/>
                </a:cubicBezTo>
                <a:cubicBezTo>
                  <a:pt x="7385175" y="1281822"/>
                  <a:pt x="7386029" y="1280835"/>
                  <a:pt x="7386957" y="1280099"/>
                </a:cubicBezTo>
                <a:cubicBezTo>
                  <a:pt x="7387885" y="1279363"/>
                  <a:pt x="7388916" y="1278833"/>
                  <a:pt x="7390054" y="1278509"/>
                </a:cubicBezTo>
                <a:cubicBezTo>
                  <a:pt x="7391190" y="1278184"/>
                  <a:pt x="7392507" y="1278023"/>
                  <a:pt x="7394004" y="1278023"/>
                </a:cubicBezTo>
                <a:lnTo>
                  <a:pt x="7403789" y="1278023"/>
                </a:lnTo>
                <a:cubicBezTo>
                  <a:pt x="7404688" y="1278023"/>
                  <a:pt x="7405540" y="1278157"/>
                  <a:pt x="7406348" y="1278421"/>
                </a:cubicBezTo>
                <a:cubicBezTo>
                  <a:pt x="7407156" y="1278685"/>
                  <a:pt x="7407844" y="1279098"/>
                  <a:pt x="7408413" y="1279657"/>
                </a:cubicBezTo>
                <a:cubicBezTo>
                  <a:pt x="7408982" y="1280217"/>
                  <a:pt x="7409446" y="1280924"/>
                  <a:pt x="7409805" y="1281779"/>
                </a:cubicBezTo>
                <a:cubicBezTo>
                  <a:pt x="7410164" y="1282632"/>
                  <a:pt x="7410343" y="1283678"/>
                  <a:pt x="7410343" y="1284916"/>
                </a:cubicBezTo>
                <a:lnTo>
                  <a:pt x="7410343" y="1390056"/>
                </a:lnTo>
                <a:cubicBezTo>
                  <a:pt x="7410343" y="1390528"/>
                  <a:pt x="7410222" y="1390940"/>
                  <a:pt x="7409980" y="1391294"/>
                </a:cubicBezTo>
                <a:cubicBezTo>
                  <a:pt x="7409737" y="1391647"/>
                  <a:pt x="7409312" y="1391927"/>
                  <a:pt x="7408705" y="1392132"/>
                </a:cubicBezTo>
                <a:cubicBezTo>
                  <a:pt x="7408098" y="1392339"/>
                  <a:pt x="7407324" y="1392516"/>
                  <a:pt x="7406384" y="1392663"/>
                </a:cubicBezTo>
                <a:cubicBezTo>
                  <a:pt x="7405444" y="1392810"/>
                  <a:pt x="7404215" y="1392884"/>
                  <a:pt x="7402698" y="1392884"/>
                </a:cubicBezTo>
                <a:cubicBezTo>
                  <a:pt x="7401303" y="1392884"/>
                  <a:pt x="7400105" y="1392810"/>
                  <a:pt x="7399104" y="1392663"/>
                </a:cubicBezTo>
                <a:cubicBezTo>
                  <a:pt x="7398103" y="1392516"/>
                  <a:pt x="7397314" y="1392339"/>
                  <a:pt x="7396737" y="1392132"/>
                </a:cubicBezTo>
                <a:cubicBezTo>
                  <a:pt x="7396160" y="1391927"/>
                  <a:pt x="7395750" y="1391647"/>
                  <a:pt x="7395508" y="1391294"/>
                </a:cubicBezTo>
                <a:cubicBezTo>
                  <a:pt x="7395265" y="1390940"/>
                  <a:pt x="7395144" y="1390528"/>
                  <a:pt x="7395144" y="1390056"/>
                </a:cubicBezTo>
                <a:lnTo>
                  <a:pt x="7395144" y="1290483"/>
                </a:lnTo>
                <a:lnTo>
                  <a:pt x="7394967" y="1290483"/>
                </a:lnTo>
                <a:lnTo>
                  <a:pt x="7354672" y="1390498"/>
                </a:lnTo>
                <a:cubicBezTo>
                  <a:pt x="7354495" y="1390911"/>
                  <a:pt x="7354245" y="1391264"/>
                  <a:pt x="7353921" y="1391558"/>
                </a:cubicBezTo>
                <a:cubicBezTo>
                  <a:pt x="7353597" y="1391853"/>
                  <a:pt x="7353126" y="1392103"/>
                  <a:pt x="7352507" y="1392309"/>
                </a:cubicBezTo>
                <a:cubicBezTo>
                  <a:pt x="7351888" y="1392516"/>
                  <a:pt x="7351152" y="1392663"/>
                  <a:pt x="7350298" y="1392752"/>
                </a:cubicBezTo>
                <a:cubicBezTo>
                  <a:pt x="7349444" y="1392840"/>
                  <a:pt x="7348428" y="1392884"/>
                  <a:pt x="7347249" y="1392884"/>
                </a:cubicBezTo>
                <a:cubicBezTo>
                  <a:pt x="7346012" y="1392884"/>
                  <a:pt x="7344952" y="1392825"/>
                  <a:pt x="7344068" y="1392707"/>
                </a:cubicBezTo>
                <a:cubicBezTo>
                  <a:pt x="7343184" y="1392589"/>
                  <a:pt x="7342448" y="1392427"/>
                  <a:pt x="7341859" y="1392221"/>
                </a:cubicBezTo>
                <a:cubicBezTo>
                  <a:pt x="7341270" y="1392015"/>
                  <a:pt x="7340814" y="1391764"/>
                  <a:pt x="7340489" y="1391470"/>
                </a:cubicBezTo>
                <a:cubicBezTo>
                  <a:pt x="7340165" y="1391175"/>
                  <a:pt x="7339944" y="1390852"/>
                  <a:pt x="7339826" y="1390498"/>
                </a:cubicBezTo>
                <a:lnTo>
                  <a:pt x="7301299" y="1290483"/>
                </a:lnTo>
                <a:lnTo>
                  <a:pt x="7301210" y="1290483"/>
                </a:lnTo>
                <a:lnTo>
                  <a:pt x="7301210" y="1390056"/>
                </a:lnTo>
                <a:cubicBezTo>
                  <a:pt x="7301210" y="1390528"/>
                  <a:pt x="7301089" y="1390940"/>
                  <a:pt x="7300847" y="1391294"/>
                </a:cubicBezTo>
                <a:cubicBezTo>
                  <a:pt x="7300604" y="1391647"/>
                  <a:pt x="7300179" y="1391927"/>
                  <a:pt x="7299572" y="1392132"/>
                </a:cubicBezTo>
                <a:cubicBezTo>
                  <a:pt x="7298965" y="1392339"/>
                  <a:pt x="7298176" y="1392516"/>
                  <a:pt x="7297206" y="1392663"/>
                </a:cubicBezTo>
                <a:cubicBezTo>
                  <a:pt x="7296235" y="1392810"/>
                  <a:pt x="7294991" y="1392884"/>
                  <a:pt x="7293474" y="1392884"/>
                </a:cubicBezTo>
                <a:cubicBezTo>
                  <a:pt x="7292018" y="1392884"/>
                  <a:pt x="7290804" y="1392810"/>
                  <a:pt x="7289834" y="1392663"/>
                </a:cubicBezTo>
                <a:cubicBezTo>
                  <a:pt x="7288863" y="1392516"/>
                  <a:pt x="7288089" y="1392339"/>
                  <a:pt x="7287513" y="1392132"/>
                </a:cubicBezTo>
                <a:cubicBezTo>
                  <a:pt x="7286936" y="1391927"/>
                  <a:pt x="7286542" y="1391647"/>
                  <a:pt x="7286330" y="1391294"/>
                </a:cubicBezTo>
                <a:cubicBezTo>
                  <a:pt x="7286117" y="1390940"/>
                  <a:pt x="7286011" y="1390528"/>
                  <a:pt x="7286011" y="1390056"/>
                </a:cubicBezTo>
                <a:lnTo>
                  <a:pt x="7286011" y="1284916"/>
                </a:lnTo>
                <a:cubicBezTo>
                  <a:pt x="7286011" y="1282441"/>
                  <a:pt x="7286669" y="1280674"/>
                  <a:pt x="7287985" y="1279614"/>
                </a:cubicBezTo>
                <a:cubicBezTo>
                  <a:pt x="7289301" y="1278553"/>
                  <a:pt x="7290767" y="1278023"/>
                  <a:pt x="7292382" y="1278023"/>
                </a:cubicBezTo>
                <a:close/>
                <a:moveTo>
                  <a:pt x="6816132" y="1278023"/>
                </a:moveTo>
                <a:lnTo>
                  <a:pt x="6825464" y="1278023"/>
                </a:lnTo>
                <a:cubicBezTo>
                  <a:pt x="6827378" y="1278023"/>
                  <a:pt x="6829053" y="1278199"/>
                  <a:pt x="6830489" y="1278553"/>
                </a:cubicBezTo>
                <a:cubicBezTo>
                  <a:pt x="6831925" y="1278906"/>
                  <a:pt x="6833181" y="1279466"/>
                  <a:pt x="6834257" y="1280232"/>
                </a:cubicBezTo>
                <a:cubicBezTo>
                  <a:pt x="6835334" y="1280998"/>
                  <a:pt x="6836232" y="1281970"/>
                  <a:pt x="6836950" y="1283148"/>
                </a:cubicBezTo>
                <a:cubicBezTo>
                  <a:pt x="6837668" y="1284326"/>
                  <a:pt x="6838295" y="1285711"/>
                  <a:pt x="6838834" y="1287301"/>
                </a:cubicBezTo>
                <a:lnTo>
                  <a:pt x="6871529" y="1370085"/>
                </a:lnTo>
                <a:lnTo>
                  <a:pt x="6871971" y="1370085"/>
                </a:lnTo>
                <a:lnTo>
                  <a:pt x="6905992" y="1287567"/>
                </a:lnTo>
                <a:cubicBezTo>
                  <a:pt x="6906651" y="1285798"/>
                  <a:pt x="6907369" y="1284297"/>
                  <a:pt x="6908148" y="1283060"/>
                </a:cubicBezTo>
                <a:cubicBezTo>
                  <a:pt x="6908925" y="1281822"/>
                  <a:pt x="6909779" y="1280835"/>
                  <a:pt x="6910707" y="1280099"/>
                </a:cubicBezTo>
                <a:cubicBezTo>
                  <a:pt x="6911635" y="1279363"/>
                  <a:pt x="6912666" y="1278833"/>
                  <a:pt x="6913804" y="1278509"/>
                </a:cubicBezTo>
                <a:cubicBezTo>
                  <a:pt x="6914940" y="1278184"/>
                  <a:pt x="6916257" y="1278023"/>
                  <a:pt x="6917754" y="1278023"/>
                </a:cubicBezTo>
                <a:lnTo>
                  <a:pt x="6927539" y="1278023"/>
                </a:lnTo>
                <a:cubicBezTo>
                  <a:pt x="6928438" y="1278023"/>
                  <a:pt x="6929290" y="1278157"/>
                  <a:pt x="6930098" y="1278421"/>
                </a:cubicBezTo>
                <a:cubicBezTo>
                  <a:pt x="6930906" y="1278685"/>
                  <a:pt x="6931594" y="1279098"/>
                  <a:pt x="6932163" y="1279657"/>
                </a:cubicBezTo>
                <a:cubicBezTo>
                  <a:pt x="6932732" y="1280217"/>
                  <a:pt x="6933196" y="1280924"/>
                  <a:pt x="6933555" y="1281779"/>
                </a:cubicBezTo>
                <a:cubicBezTo>
                  <a:pt x="6933914" y="1282632"/>
                  <a:pt x="6934093" y="1283678"/>
                  <a:pt x="6934093" y="1284916"/>
                </a:cubicBezTo>
                <a:lnTo>
                  <a:pt x="6934093" y="1390056"/>
                </a:lnTo>
                <a:cubicBezTo>
                  <a:pt x="6934093" y="1390528"/>
                  <a:pt x="6933972" y="1390940"/>
                  <a:pt x="6933730" y="1391294"/>
                </a:cubicBezTo>
                <a:cubicBezTo>
                  <a:pt x="6933487" y="1391647"/>
                  <a:pt x="6933062" y="1391927"/>
                  <a:pt x="6932455" y="1392132"/>
                </a:cubicBezTo>
                <a:cubicBezTo>
                  <a:pt x="6931848" y="1392339"/>
                  <a:pt x="6931074" y="1392516"/>
                  <a:pt x="6930134" y="1392663"/>
                </a:cubicBezTo>
                <a:cubicBezTo>
                  <a:pt x="6929194" y="1392810"/>
                  <a:pt x="6927965" y="1392884"/>
                  <a:pt x="6926448" y="1392884"/>
                </a:cubicBezTo>
                <a:cubicBezTo>
                  <a:pt x="6925053" y="1392884"/>
                  <a:pt x="6923855" y="1392810"/>
                  <a:pt x="6922854" y="1392663"/>
                </a:cubicBezTo>
                <a:cubicBezTo>
                  <a:pt x="6921853" y="1392516"/>
                  <a:pt x="6921064" y="1392339"/>
                  <a:pt x="6920487" y="1392132"/>
                </a:cubicBezTo>
                <a:cubicBezTo>
                  <a:pt x="6919910" y="1391927"/>
                  <a:pt x="6919500" y="1391647"/>
                  <a:pt x="6919258" y="1391294"/>
                </a:cubicBezTo>
                <a:cubicBezTo>
                  <a:pt x="6919015" y="1390940"/>
                  <a:pt x="6918894" y="1390528"/>
                  <a:pt x="6918894" y="1390056"/>
                </a:cubicBezTo>
                <a:lnTo>
                  <a:pt x="6918894" y="1290483"/>
                </a:lnTo>
                <a:lnTo>
                  <a:pt x="6918717" y="1290483"/>
                </a:lnTo>
                <a:lnTo>
                  <a:pt x="6878422" y="1390498"/>
                </a:lnTo>
                <a:cubicBezTo>
                  <a:pt x="6878245" y="1390911"/>
                  <a:pt x="6877995" y="1391264"/>
                  <a:pt x="6877671" y="1391558"/>
                </a:cubicBezTo>
                <a:cubicBezTo>
                  <a:pt x="6877347" y="1391853"/>
                  <a:pt x="6876876" y="1392103"/>
                  <a:pt x="6876257" y="1392309"/>
                </a:cubicBezTo>
                <a:cubicBezTo>
                  <a:pt x="6875638" y="1392516"/>
                  <a:pt x="6874902" y="1392663"/>
                  <a:pt x="6874048" y="1392752"/>
                </a:cubicBezTo>
                <a:cubicBezTo>
                  <a:pt x="6873194" y="1392840"/>
                  <a:pt x="6872178" y="1392884"/>
                  <a:pt x="6870999" y="1392884"/>
                </a:cubicBezTo>
                <a:cubicBezTo>
                  <a:pt x="6869762" y="1392884"/>
                  <a:pt x="6868702" y="1392825"/>
                  <a:pt x="6867818" y="1392707"/>
                </a:cubicBezTo>
                <a:cubicBezTo>
                  <a:pt x="6866934" y="1392589"/>
                  <a:pt x="6866198" y="1392427"/>
                  <a:pt x="6865609" y="1392221"/>
                </a:cubicBezTo>
                <a:cubicBezTo>
                  <a:pt x="6865020" y="1392015"/>
                  <a:pt x="6864564" y="1391764"/>
                  <a:pt x="6864239" y="1391470"/>
                </a:cubicBezTo>
                <a:cubicBezTo>
                  <a:pt x="6863915" y="1391175"/>
                  <a:pt x="6863694" y="1390852"/>
                  <a:pt x="6863576" y="1390498"/>
                </a:cubicBezTo>
                <a:lnTo>
                  <a:pt x="6825049" y="1290483"/>
                </a:lnTo>
                <a:lnTo>
                  <a:pt x="6824960" y="1290483"/>
                </a:lnTo>
                <a:lnTo>
                  <a:pt x="6824960" y="1390056"/>
                </a:lnTo>
                <a:cubicBezTo>
                  <a:pt x="6824960" y="1390528"/>
                  <a:pt x="6824839" y="1390940"/>
                  <a:pt x="6824597" y="1391294"/>
                </a:cubicBezTo>
                <a:cubicBezTo>
                  <a:pt x="6824354" y="1391647"/>
                  <a:pt x="6823929" y="1391927"/>
                  <a:pt x="6823322" y="1392132"/>
                </a:cubicBezTo>
                <a:cubicBezTo>
                  <a:pt x="6822715" y="1392339"/>
                  <a:pt x="6821926" y="1392516"/>
                  <a:pt x="6820956" y="1392663"/>
                </a:cubicBezTo>
                <a:cubicBezTo>
                  <a:pt x="6819985" y="1392810"/>
                  <a:pt x="6818741" y="1392884"/>
                  <a:pt x="6817224" y="1392884"/>
                </a:cubicBezTo>
                <a:cubicBezTo>
                  <a:pt x="6815768" y="1392884"/>
                  <a:pt x="6814554" y="1392810"/>
                  <a:pt x="6813584" y="1392663"/>
                </a:cubicBezTo>
                <a:cubicBezTo>
                  <a:pt x="6812613" y="1392516"/>
                  <a:pt x="6811839" y="1392339"/>
                  <a:pt x="6811263" y="1392132"/>
                </a:cubicBezTo>
                <a:cubicBezTo>
                  <a:pt x="6810686" y="1391927"/>
                  <a:pt x="6810292" y="1391647"/>
                  <a:pt x="6810080" y="1391294"/>
                </a:cubicBezTo>
                <a:cubicBezTo>
                  <a:pt x="6809867" y="1390940"/>
                  <a:pt x="6809761" y="1390528"/>
                  <a:pt x="6809761" y="1390056"/>
                </a:cubicBezTo>
                <a:lnTo>
                  <a:pt x="6809761" y="1284916"/>
                </a:lnTo>
                <a:cubicBezTo>
                  <a:pt x="6809761" y="1282441"/>
                  <a:pt x="6810419" y="1280674"/>
                  <a:pt x="6811735" y="1279614"/>
                </a:cubicBezTo>
                <a:cubicBezTo>
                  <a:pt x="6813051" y="1278553"/>
                  <a:pt x="6814517" y="1278023"/>
                  <a:pt x="6816132" y="1278023"/>
                </a:cubicBezTo>
                <a:close/>
                <a:moveTo>
                  <a:pt x="6349407" y="1278023"/>
                </a:moveTo>
                <a:lnTo>
                  <a:pt x="6358739" y="1278023"/>
                </a:lnTo>
                <a:cubicBezTo>
                  <a:pt x="6360653" y="1278023"/>
                  <a:pt x="6362328" y="1278199"/>
                  <a:pt x="6363764" y="1278553"/>
                </a:cubicBezTo>
                <a:cubicBezTo>
                  <a:pt x="6365200" y="1278906"/>
                  <a:pt x="6366456" y="1279466"/>
                  <a:pt x="6367532" y="1280232"/>
                </a:cubicBezTo>
                <a:cubicBezTo>
                  <a:pt x="6368609" y="1280998"/>
                  <a:pt x="6369507" y="1281970"/>
                  <a:pt x="6370225" y="1283148"/>
                </a:cubicBezTo>
                <a:cubicBezTo>
                  <a:pt x="6370943" y="1284326"/>
                  <a:pt x="6371570" y="1285711"/>
                  <a:pt x="6372109" y="1287301"/>
                </a:cubicBezTo>
                <a:lnTo>
                  <a:pt x="6404804" y="1370085"/>
                </a:lnTo>
                <a:lnTo>
                  <a:pt x="6405246" y="1370085"/>
                </a:lnTo>
                <a:lnTo>
                  <a:pt x="6439267" y="1287567"/>
                </a:lnTo>
                <a:cubicBezTo>
                  <a:pt x="6439926" y="1285798"/>
                  <a:pt x="6440644" y="1284297"/>
                  <a:pt x="6441423" y="1283060"/>
                </a:cubicBezTo>
                <a:cubicBezTo>
                  <a:pt x="6442200" y="1281822"/>
                  <a:pt x="6443054" y="1280835"/>
                  <a:pt x="6443982" y="1280099"/>
                </a:cubicBezTo>
                <a:cubicBezTo>
                  <a:pt x="6444910" y="1279363"/>
                  <a:pt x="6445941" y="1278833"/>
                  <a:pt x="6447079" y="1278509"/>
                </a:cubicBezTo>
                <a:cubicBezTo>
                  <a:pt x="6448215" y="1278184"/>
                  <a:pt x="6449532" y="1278023"/>
                  <a:pt x="6451029" y="1278023"/>
                </a:cubicBezTo>
                <a:lnTo>
                  <a:pt x="6460814" y="1278023"/>
                </a:lnTo>
                <a:cubicBezTo>
                  <a:pt x="6461713" y="1278023"/>
                  <a:pt x="6462565" y="1278157"/>
                  <a:pt x="6463373" y="1278421"/>
                </a:cubicBezTo>
                <a:cubicBezTo>
                  <a:pt x="6464181" y="1278685"/>
                  <a:pt x="6464869" y="1279098"/>
                  <a:pt x="6465438" y="1279657"/>
                </a:cubicBezTo>
                <a:cubicBezTo>
                  <a:pt x="6466007" y="1280217"/>
                  <a:pt x="6466471" y="1280924"/>
                  <a:pt x="6466830" y="1281779"/>
                </a:cubicBezTo>
                <a:cubicBezTo>
                  <a:pt x="6467189" y="1282632"/>
                  <a:pt x="6467368" y="1283678"/>
                  <a:pt x="6467368" y="1284916"/>
                </a:cubicBezTo>
                <a:lnTo>
                  <a:pt x="6467368" y="1390056"/>
                </a:lnTo>
                <a:cubicBezTo>
                  <a:pt x="6467368" y="1390528"/>
                  <a:pt x="6467247" y="1390940"/>
                  <a:pt x="6467005" y="1391294"/>
                </a:cubicBezTo>
                <a:cubicBezTo>
                  <a:pt x="6466762" y="1391647"/>
                  <a:pt x="6466337" y="1391927"/>
                  <a:pt x="6465730" y="1392132"/>
                </a:cubicBezTo>
                <a:cubicBezTo>
                  <a:pt x="6465123" y="1392339"/>
                  <a:pt x="6464349" y="1392516"/>
                  <a:pt x="6463409" y="1392663"/>
                </a:cubicBezTo>
                <a:cubicBezTo>
                  <a:pt x="6462469" y="1392810"/>
                  <a:pt x="6461240" y="1392884"/>
                  <a:pt x="6459723" y="1392884"/>
                </a:cubicBezTo>
                <a:cubicBezTo>
                  <a:pt x="6458328" y="1392884"/>
                  <a:pt x="6457130" y="1392810"/>
                  <a:pt x="6456129" y="1392663"/>
                </a:cubicBezTo>
                <a:cubicBezTo>
                  <a:pt x="6455128" y="1392516"/>
                  <a:pt x="6454339" y="1392339"/>
                  <a:pt x="6453762" y="1392132"/>
                </a:cubicBezTo>
                <a:cubicBezTo>
                  <a:pt x="6453185" y="1391927"/>
                  <a:pt x="6452775" y="1391647"/>
                  <a:pt x="6452533" y="1391294"/>
                </a:cubicBezTo>
                <a:cubicBezTo>
                  <a:pt x="6452290" y="1390940"/>
                  <a:pt x="6452169" y="1390528"/>
                  <a:pt x="6452169" y="1390056"/>
                </a:cubicBezTo>
                <a:lnTo>
                  <a:pt x="6452169" y="1290483"/>
                </a:lnTo>
                <a:lnTo>
                  <a:pt x="6451992" y="1290483"/>
                </a:lnTo>
                <a:lnTo>
                  <a:pt x="6411697" y="1390498"/>
                </a:lnTo>
                <a:cubicBezTo>
                  <a:pt x="6411520" y="1390911"/>
                  <a:pt x="6411270" y="1391264"/>
                  <a:pt x="6410946" y="1391558"/>
                </a:cubicBezTo>
                <a:cubicBezTo>
                  <a:pt x="6410622" y="1391853"/>
                  <a:pt x="6410151" y="1392103"/>
                  <a:pt x="6409532" y="1392309"/>
                </a:cubicBezTo>
                <a:cubicBezTo>
                  <a:pt x="6408913" y="1392516"/>
                  <a:pt x="6408177" y="1392663"/>
                  <a:pt x="6407323" y="1392752"/>
                </a:cubicBezTo>
                <a:cubicBezTo>
                  <a:pt x="6406469" y="1392840"/>
                  <a:pt x="6405453" y="1392884"/>
                  <a:pt x="6404274" y="1392884"/>
                </a:cubicBezTo>
                <a:cubicBezTo>
                  <a:pt x="6403037" y="1392884"/>
                  <a:pt x="6401977" y="1392825"/>
                  <a:pt x="6401093" y="1392707"/>
                </a:cubicBezTo>
                <a:cubicBezTo>
                  <a:pt x="6400209" y="1392589"/>
                  <a:pt x="6399473" y="1392427"/>
                  <a:pt x="6398884" y="1392221"/>
                </a:cubicBezTo>
                <a:cubicBezTo>
                  <a:pt x="6398295" y="1392015"/>
                  <a:pt x="6397839" y="1391764"/>
                  <a:pt x="6397514" y="1391470"/>
                </a:cubicBezTo>
                <a:cubicBezTo>
                  <a:pt x="6397190" y="1391175"/>
                  <a:pt x="6396969" y="1390852"/>
                  <a:pt x="6396851" y="1390498"/>
                </a:cubicBezTo>
                <a:lnTo>
                  <a:pt x="6358324" y="1290483"/>
                </a:lnTo>
                <a:lnTo>
                  <a:pt x="6358235" y="1290483"/>
                </a:lnTo>
                <a:lnTo>
                  <a:pt x="6358235" y="1390056"/>
                </a:lnTo>
                <a:cubicBezTo>
                  <a:pt x="6358235" y="1390528"/>
                  <a:pt x="6358114" y="1390940"/>
                  <a:pt x="6357872" y="1391294"/>
                </a:cubicBezTo>
                <a:cubicBezTo>
                  <a:pt x="6357629" y="1391647"/>
                  <a:pt x="6357204" y="1391927"/>
                  <a:pt x="6356597" y="1392132"/>
                </a:cubicBezTo>
                <a:cubicBezTo>
                  <a:pt x="6355990" y="1392339"/>
                  <a:pt x="6355201" y="1392516"/>
                  <a:pt x="6354231" y="1392663"/>
                </a:cubicBezTo>
                <a:cubicBezTo>
                  <a:pt x="6353260" y="1392810"/>
                  <a:pt x="6352016" y="1392884"/>
                  <a:pt x="6350499" y="1392884"/>
                </a:cubicBezTo>
                <a:cubicBezTo>
                  <a:pt x="6349043" y="1392884"/>
                  <a:pt x="6347829" y="1392810"/>
                  <a:pt x="6346859" y="1392663"/>
                </a:cubicBezTo>
                <a:cubicBezTo>
                  <a:pt x="6345888" y="1392516"/>
                  <a:pt x="6345114" y="1392339"/>
                  <a:pt x="6344538" y="1392132"/>
                </a:cubicBezTo>
                <a:cubicBezTo>
                  <a:pt x="6343961" y="1391927"/>
                  <a:pt x="6343567" y="1391647"/>
                  <a:pt x="6343355" y="1391294"/>
                </a:cubicBezTo>
                <a:cubicBezTo>
                  <a:pt x="6343142" y="1390940"/>
                  <a:pt x="6343036" y="1390528"/>
                  <a:pt x="6343036" y="1390056"/>
                </a:cubicBezTo>
                <a:lnTo>
                  <a:pt x="6343036" y="1284916"/>
                </a:lnTo>
                <a:cubicBezTo>
                  <a:pt x="6343036" y="1282441"/>
                  <a:pt x="6343694" y="1280674"/>
                  <a:pt x="6345010" y="1279614"/>
                </a:cubicBezTo>
                <a:cubicBezTo>
                  <a:pt x="6346326" y="1278553"/>
                  <a:pt x="6347792" y="1278023"/>
                  <a:pt x="6349407" y="1278023"/>
                </a:cubicBezTo>
                <a:close/>
                <a:moveTo>
                  <a:pt x="5873157" y="1278023"/>
                </a:moveTo>
                <a:lnTo>
                  <a:pt x="5882489" y="1278023"/>
                </a:lnTo>
                <a:cubicBezTo>
                  <a:pt x="5884403" y="1278023"/>
                  <a:pt x="5886078" y="1278199"/>
                  <a:pt x="5887514" y="1278553"/>
                </a:cubicBezTo>
                <a:cubicBezTo>
                  <a:pt x="5888950" y="1278906"/>
                  <a:pt x="5890206" y="1279466"/>
                  <a:pt x="5891282" y="1280232"/>
                </a:cubicBezTo>
                <a:cubicBezTo>
                  <a:pt x="5892359" y="1280998"/>
                  <a:pt x="5893257" y="1281970"/>
                  <a:pt x="5893975" y="1283148"/>
                </a:cubicBezTo>
                <a:cubicBezTo>
                  <a:pt x="5894693" y="1284326"/>
                  <a:pt x="5895320" y="1285711"/>
                  <a:pt x="5895859" y="1287301"/>
                </a:cubicBezTo>
                <a:lnTo>
                  <a:pt x="5928554" y="1370085"/>
                </a:lnTo>
                <a:lnTo>
                  <a:pt x="5928996" y="1370085"/>
                </a:lnTo>
                <a:lnTo>
                  <a:pt x="5963017" y="1287567"/>
                </a:lnTo>
                <a:cubicBezTo>
                  <a:pt x="5963676" y="1285798"/>
                  <a:pt x="5964394" y="1284297"/>
                  <a:pt x="5965173" y="1283060"/>
                </a:cubicBezTo>
                <a:cubicBezTo>
                  <a:pt x="5965950" y="1281822"/>
                  <a:pt x="5966804" y="1280835"/>
                  <a:pt x="5967732" y="1280099"/>
                </a:cubicBezTo>
                <a:cubicBezTo>
                  <a:pt x="5968660" y="1279363"/>
                  <a:pt x="5969691" y="1278833"/>
                  <a:pt x="5970829" y="1278509"/>
                </a:cubicBezTo>
                <a:cubicBezTo>
                  <a:pt x="5971965" y="1278184"/>
                  <a:pt x="5973282" y="1278023"/>
                  <a:pt x="5974779" y="1278023"/>
                </a:cubicBezTo>
                <a:lnTo>
                  <a:pt x="5984564" y="1278023"/>
                </a:lnTo>
                <a:cubicBezTo>
                  <a:pt x="5985463" y="1278023"/>
                  <a:pt x="5986315" y="1278157"/>
                  <a:pt x="5987123" y="1278421"/>
                </a:cubicBezTo>
                <a:cubicBezTo>
                  <a:pt x="5987931" y="1278685"/>
                  <a:pt x="5988619" y="1279098"/>
                  <a:pt x="5989188" y="1279657"/>
                </a:cubicBezTo>
                <a:cubicBezTo>
                  <a:pt x="5989757" y="1280217"/>
                  <a:pt x="5990221" y="1280924"/>
                  <a:pt x="5990580" y="1281779"/>
                </a:cubicBezTo>
                <a:cubicBezTo>
                  <a:pt x="5990939" y="1282632"/>
                  <a:pt x="5991118" y="1283678"/>
                  <a:pt x="5991118" y="1284916"/>
                </a:cubicBezTo>
                <a:lnTo>
                  <a:pt x="5991118" y="1390056"/>
                </a:lnTo>
                <a:cubicBezTo>
                  <a:pt x="5991118" y="1390528"/>
                  <a:pt x="5990997" y="1390940"/>
                  <a:pt x="5990755" y="1391294"/>
                </a:cubicBezTo>
                <a:cubicBezTo>
                  <a:pt x="5990512" y="1391647"/>
                  <a:pt x="5990087" y="1391927"/>
                  <a:pt x="5989480" y="1392132"/>
                </a:cubicBezTo>
                <a:cubicBezTo>
                  <a:pt x="5988873" y="1392339"/>
                  <a:pt x="5988099" y="1392516"/>
                  <a:pt x="5987159" y="1392663"/>
                </a:cubicBezTo>
                <a:cubicBezTo>
                  <a:pt x="5986219" y="1392810"/>
                  <a:pt x="5984990" y="1392884"/>
                  <a:pt x="5983473" y="1392884"/>
                </a:cubicBezTo>
                <a:cubicBezTo>
                  <a:pt x="5982078" y="1392884"/>
                  <a:pt x="5980880" y="1392810"/>
                  <a:pt x="5979879" y="1392663"/>
                </a:cubicBezTo>
                <a:cubicBezTo>
                  <a:pt x="5978878" y="1392516"/>
                  <a:pt x="5978089" y="1392339"/>
                  <a:pt x="5977512" y="1392132"/>
                </a:cubicBezTo>
                <a:cubicBezTo>
                  <a:pt x="5976935" y="1391927"/>
                  <a:pt x="5976525" y="1391647"/>
                  <a:pt x="5976283" y="1391294"/>
                </a:cubicBezTo>
                <a:cubicBezTo>
                  <a:pt x="5976040" y="1390940"/>
                  <a:pt x="5975919" y="1390528"/>
                  <a:pt x="5975919" y="1390056"/>
                </a:cubicBezTo>
                <a:lnTo>
                  <a:pt x="5975919" y="1290483"/>
                </a:lnTo>
                <a:lnTo>
                  <a:pt x="5975742" y="1290483"/>
                </a:lnTo>
                <a:lnTo>
                  <a:pt x="5935447" y="1390498"/>
                </a:lnTo>
                <a:cubicBezTo>
                  <a:pt x="5935270" y="1390911"/>
                  <a:pt x="5935020" y="1391264"/>
                  <a:pt x="5934696" y="1391558"/>
                </a:cubicBezTo>
                <a:cubicBezTo>
                  <a:pt x="5934372" y="1391853"/>
                  <a:pt x="5933901" y="1392103"/>
                  <a:pt x="5933282" y="1392309"/>
                </a:cubicBezTo>
                <a:cubicBezTo>
                  <a:pt x="5932663" y="1392516"/>
                  <a:pt x="5931927" y="1392663"/>
                  <a:pt x="5931073" y="1392752"/>
                </a:cubicBezTo>
                <a:cubicBezTo>
                  <a:pt x="5930219" y="1392840"/>
                  <a:pt x="5929203" y="1392884"/>
                  <a:pt x="5928024" y="1392884"/>
                </a:cubicBezTo>
                <a:cubicBezTo>
                  <a:pt x="5926787" y="1392884"/>
                  <a:pt x="5925727" y="1392825"/>
                  <a:pt x="5924843" y="1392707"/>
                </a:cubicBezTo>
                <a:cubicBezTo>
                  <a:pt x="5923959" y="1392589"/>
                  <a:pt x="5923223" y="1392427"/>
                  <a:pt x="5922634" y="1392221"/>
                </a:cubicBezTo>
                <a:cubicBezTo>
                  <a:pt x="5922045" y="1392015"/>
                  <a:pt x="5921589" y="1391764"/>
                  <a:pt x="5921264" y="1391470"/>
                </a:cubicBezTo>
                <a:cubicBezTo>
                  <a:pt x="5920940" y="1391175"/>
                  <a:pt x="5920719" y="1390852"/>
                  <a:pt x="5920601" y="1390498"/>
                </a:cubicBezTo>
                <a:lnTo>
                  <a:pt x="5882074" y="1290483"/>
                </a:lnTo>
                <a:lnTo>
                  <a:pt x="5881985" y="1290483"/>
                </a:lnTo>
                <a:lnTo>
                  <a:pt x="5881985" y="1390056"/>
                </a:lnTo>
                <a:cubicBezTo>
                  <a:pt x="5881985" y="1390528"/>
                  <a:pt x="5881864" y="1390940"/>
                  <a:pt x="5881622" y="1391294"/>
                </a:cubicBezTo>
                <a:cubicBezTo>
                  <a:pt x="5881379" y="1391647"/>
                  <a:pt x="5880954" y="1391927"/>
                  <a:pt x="5880347" y="1392132"/>
                </a:cubicBezTo>
                <a:cubicBezTo>
                  <a:pt x="5879740" y="1392339"/>
                  <a:pt x="5878951" y="1392516"/>
                  <a:pt x="5877981" y="1392663"/>
                </a:cubicBezTo>
                <a:cubicBezTo>
                  <a:pt x="5877010" y="1392810"/>
                  <a:pt x="5875766" y="1392884"/>
                  <a:pt x="5874249" y="1392884"/>
                </a:cubicBezTo>
                <a:cubicBezTo>
                  <a:pt x="5872793" y="1392884"/>
                  <a:pt x="5871579" y="1392810"/>
                  <a:pt x="5870609" y="1392663"/>
                </a:cubicBezTo>
                <a:cubicBezTo>
                  <a:pt x="5869638" y="1392516"/>
                  <a:pt x="5868864" y="1392339"/>
                  <a:pt x="5868288" y="1392132"/>
                </a:cubicBezTo>
                <a:cubicBezTo>
                  <a:pt x="5867711" y="1391927"/>
                  <a:pt x="5867317" y="1391647"/>
                  <a:pt x="5867105" y="1391294"/>
                </a:cubicBezTo>
                <a:cubicBezTo>
                  <a:pt x="5866892" y="1390940"/>
                  <a:pt x="5866786" y="1390528"/>
                  <a:pt x="5866786" y="1390056"/>
                </a:cubicBezTo>
                <a:lnTo>
                  <a:pt x="5866786" y="1284916"/>
                </a:lnTo>
                <a:cubicBezTo>
                  <a:pt x="5866786" y="1282441"/>
                  <a:pt x="5867444" y="1280674"/>
                  <a:pt x="5868760" y="1279614"/>
                </a:cubicBezTo>
                <a:cubicBezTo>
                  <a:pt x="5870076" y="1278553"/>
                  <a:pt x="5871542" y="1278023"/>
                  <a:pt x="5873157" y="1278023"/>
                </a:cubicBezTo>
                <a:close/>
                <a:moveTo>
                  <a:pt x="5406432" y="1278023"/>
                </a:moveTo>
                <a:lnTo>
                  <a:pt x="5415764" y="1278023"/>
                </a:lnTo>
                <a:cubicBezTo>
                  <a:pt x="5417678" y="1278023"/>
                  <a:pt x="5419353" y="1278199"/>
                  <a:pt x="5420789" y="1278553"/>
                </a:cubicBezTo>
                <a:cubicBezTo>
                  <a:pt x="5422225" y="1278906"/>
                  <a:pt x="5423481" y="1279466"/>
                  <a:pt x="5424557" y="1280232"/>
                </a:cubicBezTo>
                <a:cubicBezTo>
                  <a:pt x="5425634" y="1280998"/>
                  <a:pt x="5426532" y="1281970"/>
                  <a:pt x="5427250" y="1283148"/>
                </a:cubicBezTo>
                <a:cubicBezTo>
                  <a:pt x="5427968" y="1284326"/>
                  <a:pt x="5428595" y="1285711"/>
                  <a:pt x="5429134" y="1287301"/>
                </a:cubicBezTo>
                <a:lnTo>
                  <a:pt x="5461829" y="1370085"/>
                </a:lnTo>
                <a:lnTo>
                  <a:pt x="5462271" y="1370085"/>
                </a:lnTo>
                <a:lnTo>
                  <a:pt x="5496292" y="1287567"/>
                </a:lnTo>
                <a:cubicBezTo>
                  <a:pt x="5496951" y="1285798"/>
                  <a:pt x="5497669" y="1284297"/>
                  <a:pt x="5498448" y="1283060"/>
                </a:cubicBezTo>
                <a:cubicBezTo>
                  <a:pt x="5499225" y="1281822"/>
                  <a:pt x="5500079" y="1280835"/>
                  <a:pt x="5501007" y="1280099"/>
                </a:cubicBezTo>
                <a:cubicBezTo>
                  <a:pt x="5501935" y="1279363"/>
                  <a:pt x="5502966" y="1278833"/>
                  <a:pt x="5504104" y="1278509"/>
                </a:cubicBezTo>
                <a:cubicBezTo>
                  <a:pt x="5505240" y="1278184"/>
                  <a:pt x="5506557" y="1278023"/>
                  <a:pt x="5508054" y="1278023"/>
                </a:cubicBezTo>
                <a:lnTo>
                  <a:pt x="5517839" y="1278023"/>
                </a:lnTo>
                <a:cubicBezTo>
                  <a:pt x="5518738" y="1278023"/>
                  <a:pt x="5519590" y="1278157"/>
                  <a:pt x="5520398" y="1278421"/>
                </a:cubicBezTo>
                <a:cubicBezTo>
                  <a:pt x="5521206" y="1278685"/>
                  <a:pt x="5521894" y="1279098"/>
                  <a:pt x="5522463" y="1279657"/>
                </a:cubicBezTo>
                <a:cubicBezTo>
                  <a:pt x="5523032" y="1280217"/>
                  <a:pt x="5523496" y="1280924"/>
                  <a:pt x="5523855" y="1281779"/>
                </a:cubicBezTo>
                <a:cubicBezTo>
                  <a:pt x="5524214" y="1282632"/>
                  <a:pt x="5524393" y="1283678"/>
                  <a:pt x="5524393" y="1284916"/>
                </a:cubicBezTo>
                <a:lnTo>
                  <a:pt x="5524393" y="1390056"/>
                </a:lnTo>
                <a:cubicBezTo>
                  <a:pt x="5524393" y="1390528"/>
                  <a:pt x="5524272" y="1390940"/>
                  <a:pt x="5524030" y="1391294"/>
                </a:cubicBezTo>
                <a:cubicBezTo>
                  <a:pt x="5523787" y="1391647"/>
                  <a:pt x="5523362" y="1391927"/>
                  <a:pt x="5522755" y="1392132"/>
                </a:cubicBezTo>
                <a:cubicBezTo>
                  <a:pt x="5522148" y="1392339"/>
                  <a:pt x="5521374" y="1392516"/>
                  <a:pt x="5520434" y="1392663"/>
                </a:cubicBezTo>
                <a:cubicBezTo>
                  <a:pt x="5519494" y="1392810"/>
                  <a:pt x="5518265" y="1392884"/>
                  <a:pt x="5516748" y="1392884"/>
                </a:cubicBezTo>
                <a:cubicBezTo>
                  <a:pt x="5515353" y="1392884"/>
                  <a:pt x="5514155" y="1392810"/>
                  <a:pt x="5513154" y="1392663"/>
                </a:cubicBezTo>
                <a:cubicBezTo>
                  <a:pt x="5512153" y="1392516"/>
                  <a:pt x="5511364" y="1392339"/>
                  <a:pt x="5510787" y="1392132"/>
                </a:cubicBezTo>
                <a:cubicBezTo>
                  <a:pt x="5510210" y="1391927"/>
                  <a:pt x="5509800" y="1391647"/>
                  <a:pt x="5509558" y="1391294"/>
                </a:cubicBezTo>
                <a:cubicBezTo>
                  <a:pt x="5509315" y="1390940"/>
                  <a:pt x="5509194" y="1390528"/>
                  <a:pt x="5509194" y="1390056"/>
                </a:cubicBezTo>
                <a:lnTo>
                  <a:pt x="5509194" y="1290483"/>
                </a:lnTo>
                <a:lnTo>
                  <a:pt x="5509017" y="1290483"/>
                </a:lnTo>
                <a:lnTo>
                  <a:pt x="5468722" y="1390498"/>
                </a:lnTo>
                <a:cubicBezTo>
                  <a:pt x="5468545" y="1390911"/>
                  <a:pt x="5468295" y="1391264"/>
                  <a:pt x="5467971" y="1391558"/>
                </a:cubicBezTo>
                <a:cubicBezTo>
                  <a:pt x="5467647" y="1391853"/>
                  <a:pt x="5467176" y="1392103"/>
                  <a:pt x="5466557" y="1392309"/>
                </a:cubicBezTo>
                <a:cubicBezTo>
                  <a:pt x="5465938" y="1392516"/>
                  <a:pt x="5465202" y="1392663"/>
                  <a:pt x="5464348" y="1392752"/>
                </a:cubicBezTo>
                <a:cubicBezTo>
                  <a:pt x="5463494" y="1392840"/>
                  <a:pt x="5462478" y="1392884"/>
                  <a:pt x="5461299" y="1392884"/>
                </a:cubicBezTo>
                <a:cubicBezTo>
                  <a:pt x="5460062" y="1392884"/>
                  <a:pt x="5459002" y="1392825"/>
                  <a:pt x="5458118" y="1392707"/>
                </a:cubicBezTo>
                <a:cubicBezTo>
                  <a:pt x="5457234" y="1392589"/>
                  <a:pt x="5456498" y="1392427"/>
                  <a:pt x="5455909" y="1392221"/>
                </a:cubicBezTo>
                <a:cubicBezTo>
                  <a:pt x="5455320" y="1392015"/>
                  <a:pt x="5454864" y="1391764"/>
                  <a:pt x="5454539" y="1391470"/>
                </a:cubicBezTo>
                <a:cubicBezTo>
                  <a:pt x="5454215" y="1391175"/>
                  <a:pt x="5453994" y="1390852"/>
                  <a:pt x="5453876" y="1390498"/>
                </a:cubicBezTo>
                <a:lnTo>
                  <a:pt x="5415349" y="1290483"/>
                </a:lnTo>
                <a:lnTo>
                  <a:pt x="5415260" y="1290483"/>
                </a:lnTo>
                <a:lnTo>
                  <a:pt x="5415260" y="1390056"/>
                </a:lnTo>
                <a:cubicBezTo>
                  <a:pt x="5415260" y="1390528"/>
                  <a:pt x="5415139" y="1390940"/>
                  <a:pt x="5414897" y="1391294"/>
                </a:cubicBezTo>
                <a:cubicBezTo>
                  <a:pt x="5414654" y="1391647"/>
                  <a:pt x="5414229" y="1391927"/>
                  <a:pt x="5413622" y="1392132"/>
                </a:cubicBezTo>
                <a:cubicBezTo>
                  <a:pt x="5413015" y="1392339"/>
                  <a:pt x="5412226" y="1392516"/>
                  <a:pt x="5411256" y="1392663"/>
                </a:cubicBezTo>
                <a:cubicBezTo>
                  <a:pt x="5410285" y="1392810"/>
                  <a:pt x="5409041" y="1392884"/>
                  <a:pt x="5407524" y="1392884"/>
                </a:cubicBezTo>
                <a:cubicBezTo>
                  <a:pt x="5406068" y="1392884"/>
                  <a:pt x="5404854" y="1392810"/>
                  <a:pt x="5403884" y="1392663"/>
                </a:cubicBezTo>
                <a:cubicBezTo>
                  <a:pt x="5402913" y="1392516"/>
                  <a:pt x="5402139" y="1392339"/>
                  <a:pt x="5401563" y="1392132"/>
                </a:cubicBezTo>
                <a:cubicBezTo>
                  <a:pt x="5400986" y="1391927"/>
                  <a:pt x="5400592" y="1391647"/>
                  <a:pt x="5400380" y="1391294"/>
                </a:cubicBezTo>
                <a:cubicBezTo>
                  <a:pt x="5400167" y="1390940"/>
                  <a:pt x="5400061" y="1390528"/>
                  <a:pt x="5400061" y="1390056"/>
                </a:cubicBezTo>
                <a:lnTo>
                  <a:pt x="5400061" y="1284916"/>
                </a:lnTo>
                <a:cubicBezTo>
                  <a:pt x="5400061" y="1282441"/>
                  <a:pt x="5400719" y="1280674"/>
                  <a:pt x="5402035" y="1279614"/>
                </a:cubicBezTo>
                <a:cubicBezTo>
                  <a:pt x="5403351" y="1278553"/>
                  <a:pt x="5404817" y="1278023"/>
                  <a:pt x="5406432" y="1278023"/>
                </a:cubicBezTo>
                <a:close/>
                <a:moveTo>
                  <a:pt x="4930182" y="1278023"/>
                </a:moveTo>
                <a:lnTo>
                  <a:pt x="4939514" y="1278023"/>
                </a:lnTo>
                <a:cubicBezTo>
                  <a:pt x="4941428" y="1278023"/>
                  <a:pt x="4943103" y="1278199"/>
                  <a:pt x="4944539" y="1278553"/>
                </a:cubicBezTo>
                <a:cubicBezTo>
                  <a:pt x="4945975" y="1278906"/>
                  <a:pt x="4947231" y="1279466"/>
                  <a:pt x="4948307" y="1280232"/>
                </a:cubicBezTo>
                <a:cubicBezTo>
                  <a:pt x="4949384" y="1280998"/>
                  <a:pt x="4950282" y="1281970"/>
                  <a:pt x="4951000" y="1283148"/>
                </a:cubicBezTo>
                <a:cubicBezTo>
                  <a:pt x="4951718" y="1284326"/>
                  <a:pt x="4952345" y="1285711"/>
                  <a:pt x="4952884" y="1287301"/>
                </a:cubicBezTo>
                <a:lnTo>
                  <a:pt x="4985579" y="1370085"/>
                </a:lnTo>
                <a:lnTo>
                  <a:pt x="4986021" y="1370085"/>
                </a:lnTo>
                <a:lnTo>
                  <a:pt x="5020042" y="1287567"/>
                </a:lnTo>
                <a:cubicBezTo>
                  <a:pt x="5020701" y="1285798"/>
                  <a:pt x="5021419" y="1284297"/>
                  <a:pt x="5022198" y="1283060"/>
                </a:cubicBezTo>
                <a:cubicBezTo>
                  <a:pt x="5022975" y="1281822"/>
                  <a:pt x="5023829" y="1280835"/>
                  <a:pt x="5024757" y="1280099"/>
                </a:cubicBezTo>
                <a:cubicBezTo>
                  <a:pt x="5025685" y="1279363"/>
                  <a:pt x="5026716" y="1278833"/>
                  <a:pt x="5027854" y="1278509"/>
                </a:cubicBezTo>
                <a:cubicBezTo>
                  <a:pt x="5028990" y="1278184"/>
                  <a:pt x="5030307" y="1278023"/>
                  <a:pt x="5031804" y="1278023"/>
                </a:cubicBezTo>
                <a:lnTo>
                  <a:pt x="5041589" y="1278023"/>
                </a:lnTo>
                <a:cubicBezTo>
                  <a:pt x="5042488" y="1278023"/>
                  <a:pt x="5043340" y="1278157"/>
                  <a:pt x="5044148" y="1278421"/>
                </a:cubicBezTo>
                <a:cubicBezTo>
                  <a:pt x="5044956" y="1278685"/>
                  <a:pt x="5045644" y="1279098"/>
                  <a:pt x="5046213" y="1279657"/>
                </a:cubicBezTo>
                <a:cubicBezTo>
                  <a:pt x="5046782" y="1280217"/>
                  <a:pt x="5047246" y="1280924"/>
                  <a:pt x="5047605" y="1281779"/>
                </a:cubicBezTo>
                <a:cubicBezTo>
                  <a:pt x="5047964" y="1282632"/>
                  <a:pt x="5048143" y="1283678"/>
                  <a:pt x="5048143" y="1284916"/>
                </a:cubicBezTo>
                <a:lnTo>
                  <a:pt x="5048143" y="1390056"/>
                </a:lnTo>
                <a:cubicBezTo>
                  <a:pt x="5048143" y="1390528"/>
                  <a:pt x="5048022" y="1390940"/>
                  <a:pt x="5047780" y="1391294"/>
                </a:cubicBezTo>
                <a:cubicBezTo>
                  <a:pt x="5047537" y="1391647"/>
                  <a:pt x="5047112" y="1391927"/>
                  <a:pt x="5046505" y="1392132"/>
                </a:cubicBezTo>
                <a:cubicBezTo>
                  <a:pt x="5045898" y="1392339"/>
                  <a:pt x="5045124" y="1392516"/>
                  <a:pt x="5044184" y="1392663"/>
                </a:cubicBezTo>
                <a:cubicBezTo>
                  <a:pt x="5043244" y="1392810"/>
                  <a:pt x="5042015" y="1392884"/>
                  <a:pt x="5040498" y="1392884"/>
                </a:cubicBezTo>
                <a:cubicBezTo>
                  <a:pt x="5039103" y="1392884"/>
                  <a:pt x="5037905" y="1392810"/>
                  <a:pt x="5036904" y="1392663"/>
                </a:cubicBezTo>
                <a:cubicBezTo>
                  <a:pt x="5035903" y="1392516"/>
                  <a:pt x="5035114" y="1392339"/>
                  <a:pt x="5034537" y="1392132"/>
                </a:cubicBezTo>
                <a:cubicBezTo>
                  <a:pt x="5033960" y="1391927"/>
                  <a:pt x="5033550" y="1391647"/>
                  <a:pt x="5033308" y="1391294"/>
                </a:cubicBezTo>
                <a:cubicBezTo>
                  <a:pt x="5033065" y="1390940"/>
                  <a:pt x="5032944" y="1390528"/>
                  <a:pt x="5032944" y="1390056"/>
                </a:cubicBezTo>
                <a:lnTo>
                  <a:pt x="5032944" y="1290483"/>
                </a:lnTo>
                <a:lnTo>
                  <a:pt x="5032767" y="1290483"/>
                </a:lnTo>
                <a:lnTo>
                  <a:pt x="4992472" y="1390498"/>
                </a:lnTo>
                <a:cubicBezTo>
                  <a:pt x="4992295" y="1390911"/>
                  <a:pt x="4992045" y="1391264"/>
                  <a:pt x="4991721" y="1391558"/>
                </a:cubicBezTo>
                <a:cubicBezTo>
                  <a:pt x="4991397" y="1391853"/>
                  <a:pt x="4990926" y="1392103"/>
                  <a:pt x="4990307" y="1392309"/>
                </a:cubicBezTo>
                <a:cubicBezTo>
                  <a:pt x="4989688" y="1392516"/>
                  <a:pt x="4988952" y="1392663"/>
                  <a:pt x="4988098" y="1392752"/>
                </a:cubicBezTo>
                <a:cubicBezTo>
                  <a:pt x="4987244" y="1392840"/>
                  <a:pt x="4986228" y="1392884"/>
                  <a:pt x="4985049" y="1392884"/>
                </a:cubicBezTo>
                <a:cubicBezTo>
                  <a:pt x="4983812" y="1392884"/>
                  <a:pt x="4982752" y="1392825"/>
                  <a:pt x="4981868" y="1392707"/>
                </a:cubicBezTo>
                <a:cubicBezTo>
                  <a:pt x="4980984" y="1392589"/>
                  <a:pt x="4980248" y="1392427"/>
                  <a:pt x="4979659" y="1392221"/>
                </a:cubicBezTo>
                <a:cubicBezTo>
                  <a:pt x="4979070" y="1392015"/>
                  <a:pt x="4978614" y="1391764"/>
                  <a:pt x="4978289" y="1391470"/>
                </a:cubicBezTo>
                <a:cubicBezTo>
                  <a:pt x="4977965" y="1391175"/>
                  <a:pt x="4977744" y="1390852"/>
                  <a:pt x="4977626" y="1390498"/>
                </a:cubicBezTo>
                <a:lnTo>
                  <a:pt x="4939099" y="1290483"/>
                </a:lnTo>
                <a:lnTo>
                  <a:pt x="4939010" y="1290483"/>
                </a:lnTo>
                <a:lnTo>
                  <a:pt x="4939010" y="1390056"/>
                </a:lnTo>
                <a:cubicBezTo>
                  <a:pt x="4939010" y="1390528"/>
                  <a:pt x="4938889" y="1390940"/>
                  <a:pt x="4938647" y="1391294"/>
                </a:cubicBezTo>
                <a:cubicBezTo>
                  <a:pt x="4938404" y="1391647"/>
                  <a:pt x="4937979" y="1391927"/>
                  <a:pt x="4937372" y="1392132"/>
                </a:cubicBezTo>
                <a:cubicBezTo>
                  <a:pt x="4936765" y="1392339"/>
                  <a:pt x="4935976" y="1392516"/>
                  <a:pt x="4935006" y="1392663"/>
                </a:cubicBezTo>
                <a:cubicBezTo>
                  <a:pt x="4934035" y="1392810"/>
                  <a:pt x="4932791" y="1392884"/>
                  <a:pt x="4931274" y="1392884"/>
                </a:cubicBezTo>
                <a:cubicBezTo>
                  <a:pt x="4929818" y="1392884"/>
                  <a:pt x="4928604" y="1392810"/>
                  <a:pt x="4927634" y="1392663"/>
                </a:cubicBezTo>
                <a:cubicBezTo>
                  <a:pt x="4926663" y="1392516"/>
                  <a:pt x="4925889" y="1392339"/>
                  <a:pt x="4925313" y="1392132"/>
                </a:cubicBezTo>
                <a:cubicBezTo>
                  <a:pt x="4924736" y="1391927"/>
                  <a:pt x="4924342" y="1391647"/>
                  <a:pt x="4924130" y="1391294"/>
                </a:cubicBezTo>
                <a:cubicBezTo>
                  <a:pt x="4923917" y="1390940"/>
                  <a:pt x="4923811" y="1390528"/>
                  <a:pt x="4923811" y="1390056"/>
                </a:cubicBezTo>
                <a:lnTo>
                  <a:pt x="4923811" y="1284916"/>
                </a:lnTo>
                <a:cubicBezTo>
                  <a:pt x="4923811" y="1282441"/>
                  <a:pt x="4924469" y="1280674"/>
                  <a:pt x="4925785" y="1279614"/>
                </a:cubicBezTo>
                <a:cubicBezTo>
                  <a:pt x="4927101" y="1278553"/>
                  <a:pt x="4928567" y="1278023"/>
                  <a:pt x="4930182" y="1278023"/>
                </a:cubicBezTo>
                <a:close/>
                <a:moveTo>
                  <a:pt x="4463457" y="1278023"/>
                </a:moveTo>
                <a:lnTo>
                  <a:pt x="4472789" y="1278023"/>
                </a:lnTo>
                <a:cubicBezTo>
                  <a:pt x="4474703" y="1278023"/>
                  <a:pt x="4476378" y="1278199"/>
                  <a:pt x="4477814" y="1278553"/>
                </a:cubicBezTo>
                <a:cubicBezTo>
                  <a:pt x="4479250" y="1278906"/>
                  <a:pt x="4480506" y="1279466"/>
                  <a:pt x="4481582" y="1280232"/>
                </a:cubicBezTo>
                <a:cubicBezTo>
                  <a:pt x="4482659" y="1280998"/>
                  <a:pt x="4483557" y="1281970"/>
                  <a:pt x="4484275" y="1283148"/>
                </a:cubicBezTo>
                <a:cubicBezTo>
                  <a:pt x="4484993" y="1284326"/>
                  <a:pt x="4485620" y="1285711"/>
                  <a:pt x="4486159" y="1287301"/>
                </a:cubicBezTo>
                <a:lnTo>
                  <a:pt x="4518854" y="1370085"/>
                </a:lnTo>
                <a:lnTo>
                  <a:pt x="4519296" y="1370085"/>
                </a:lnTo>
                <a:lnTo>
                  <a:pt x="4553317" y="1287567"/>
                </a:lnTo>
                <a:cubicBezTo>
                  <a:pt x="4553976" y="1285798"/>
                  <a:pt x="4554694" y="1284297"/>
                  <a:pt x="4555473" y="1283060"/>
                </a:cubicBezTo>
                <a:cubicBezTo>
                  <a:pt x="4556250" y="1281822"/>
                  <a:pt x="4557104" y="1280835"/>
                  <a:pt x="4558032" y="1280099"/>
                </a:cubicBezTo>
                <a:cubicBezTo>
                  <a:pt x="4558960" y="1279363"/>
                  <a:pt x="4559991" y="1278833"/>
                  <a:pt x="4561129" y="1278509"/>
                </a:cubicBezTo>
                <a:cubicBezTo>
                  <a:pt x="4562265" y="1278184"/>
                  <a:pt x="4563582" y="1278023"/>
                  <a:pt x="4565079" y="1278023"/>
                </a:cubicBezTo>
                <a:lnTo>
                  <a:pt x="4574864" y="1278023"/>
                </a:lnTo>
                <a:cubicBezTo>
                  <a:pt x="4575763" y="1278023"/>
                  <a:pt x="4576615" y="1278157"/>
                  <a:pt x="4577423" y="1278421"/>
                </a:cubicBezTo>
                <a:cubicBezTo>
                  <a:pt x="4578231" y="1278685"/>
                  <a:pt x="4578919" y="1279098"/>
                  <a:pt x="4579488" y="1279657"/>
                </a:cubicBezTo>
                <a:cubicBezTo>
                  <a:pt x="4580057" y="1280217"/>
                  <a:pt x="4580521" y="1280924"/>
                  <a:pt x="4580880" y="1281779"/>
                </a:cubicBezTo>
                <a:cubicBezTo>
                  <a:pt x="4581239" y="1282632"/>
                  <a:pt x="4581418" y="1283678"/>
                  <a:pt x="4581418" y="1284916"/>
                </a:cubicBezTo>
                <a:lnTo>
                  <a:pt x="4581418" y="1390056"/>
                </a:lnTo>
                <a:cubicBezTo>
                  <a:pt x="4581418" y="1390528"/>
                  <a:pt x="4581297" y="1390940"/>
                  <a:pt x="4581055" y="1391294"/>
                </a:cubicBezTo>
                <a:cubicBezTo>
                  <a:pt x="4580812" y="1391647"/>
                  <a:pt x="4580387" y="1391927"/>
                  <a:pt x="4579780" y="1392132"/>
                </a:cubicBezTo>
                <a:cubicBezTo>
                  <a:pt x="4579173" y="1392339"/>
                  <a:pt x="4578399" y="1392516"/>
                  <a:pt x="4577459" y="1392663"/>
                </a:cubicBezTo>
                <a:cubicBezTo>
                  <a:pt x="4576519" y="1392810"/>
                  <a:pt x="4575290" y="1392884"/>
                  <a:pt x="4573773" y="1392884"/>
                </a:cubicBezTo>
                <a:cubicBezTo>
                  <a:pt x="4572378" y="1392884"/>
                  <a:pt x="4571180" y="1392810"/>
                  <a:pt x="4570179" y="1392663"/>
                </a:cubicBezTo>
                <a:cubicBezTo>
                  <a:pt x="4569178" y="1392516"/>
                  <a:pt x="4568389" y="1392339"/>
                  <a:pt x="4567812" y="1392132"/>
                </a:cubicBezTo>
                <a:cubicBezTo>
                  <a:pt x="4567235" y="1391927"/>
                  <a:pt x="4566825" y="1391647"/>
                  <a:pt x="4566583" y="1391294"/>
                </a:cubicBezTo>
                <a:cubicBezTo>
                  <a:pt x="4566340" y="1390940"/>
                  <a:pt x="4566219" y="1390528"/>
                  <a:pt x="4566219" y="1390056"/>
                </a:cubicBezTo>
                <a:lnTo>
                  <a:pt x="4566219" y="1290483"/>
                </a:lnTo>
                <a:lnTo>
                  <a:pt x="4566042" y="1290483"/>
                </a:lnTo>
                <a:lnTo>
                  <a:pt x="4525747" y="1390498"/>
                </a:lnTo>
                <a:cubicBezTo>
                  <a:pt x="4525570" y="1390911"/>
                  <a:pt x="4525320" y="1391264"/>
                  <a:pt x="4524996" y="1391558"/>
                </a:cubicBezTo>
                <a:cubicBezTo>
                  <a:pt x="4524672" y="1391853"/>
                  <a:pt x="4524201" y="1392103"/>
                  <a:pt x="4523582" y="1392309"/>
                </a:cubicBezTo>
                <a:cubicBezTo>
                  <a:pt x="4522963" y="1392516"/>
                  <a:pt x="4522227" y="1392663"/>
                  <a:pt x="4521373" y="1392752"/>
                </a:cubicBezTo>
                <a:cubicBezTo>
                  <a:pt x="4520519" y="1392840"/>
                  <a:pt x="4519503" y="1392884"/>
                  <a:pt x="4518324" y="1392884"/>
                </a:cubicBezTo>
                <a:cubicBezTo>
                  <a:pt x="4517087" y="1392884"/>
                  <a:pt x="4516027" y="1392825"/>
                  <a:pt x="4515143" y="1392707"/>
                </a:cubicBezTo>
                <a:cubicBezTo>
                  <a:pt x="4514259" y="1392589"/>
                  <a:pt x="4513523" y="1392427"/>
                  <a:pt x="4512934" y="1392221"/>
                </a:cubicBezTo>
                <a:cubicBezTo>
                  <a:pt x="4512345" y="1392015"/>
                  <a:pt x="4511889" y="1391764"/>
                  <a:pt x="4511564" y="1391470"/>
                </a:cubicBezTo>
                <a:cubicBezTo>
                  <a:pt x="4511240" y="1391175"/>
                  <a:pt x="4511019" y="1390852"/>
                  <a:pt x="4510901" y="1390498"/>
                </a:cubicBezTo>
                <a:lnTo>
                  <a:pt x="4472374" y="1290483"/>
                </a:lnTo>
                <a:lnTo>
                  <a:pt x="4472285" y="1290483"/>
                </a:lnTo>
                <a:lnTo>
                  <a:pt x="4472285" y="1390056"/>
                </a:lnTo>
                <a:cubicBezTo>
                  <a:pt x="4472285" y="1390528"/>
                  <a:pt x="4472164" y="1390940"/>
                  <a:pt x="4471922" y="1391294"/>
                </a:cubicBezTo>
                <a:cubicBezTo>
                  <a:pt x="4471679" y="1391647"/>
                  <a:pt x="4471254" y="1391927"/>
                  <a:pt x="4470647" y="1392132"/>
                </a:cubicBezTo>
                <a:cubicBezTo>
                  <a:pt x="4470040" y="1392339"/>
                  <a:pt x="4469251" y="1392516"/>
                  <a:pt x="4468281" y="1392663"/>
                </a:cubicBezTo>
                <a:cubicBezTo>
                  <a:pt x="4467310" y="1392810"/>
                  <a:pt x="4466066" y="1392884"/>
                  <a:pt x="4464549" y="1392884"/>
                </a:cubicBezTo>
                <a:cubicBezTo>
                  <a:pt x="4463093" y="1392884"/>
                  <a:pt x="4461879" y="1392810"/>
                  <a:pt x="4460909" y="1392663"/>
                </a:cubicBezTo>
                <a:cubicBezTo>
                  <a:pt x="4459938" y="1392516"/>
                  <a:pt x="4459164" y="1392339"/>
                  <a:pt x="4458588" y="1392132"/>
                </a:cubicBezTo>
                <a:cubicBezTo>
                  <a:pt x="4458011" y="1391927"/>
                  <a:pt x="4457617" y="1391647"/>
                  <a:pt x="4457405" y="1391294"/>
                </a:cubicBezTo>
                <a:cubicBezTo>
                  <a:pt x="4457192" y="1390940"/>
                  <a:pt x="4457086" y="1390528"/>
                  <a:pt x="4457086" y="1390056"/>
                </a:cubicBezTo>
                <a:lnTo>
                  <a:pt x="4457086" y="1284916"/>
                </a:lnTo>
                <a:cubicBezTo>
                  <a:pt x="4457086" y="1282441"/>
                  <a:pt x="4457744" y="1280674"/>
                  <a:pt x="4459060" y="1279614"/>
                </a:cubicBezTo>
                <a:cubicBezTo>
                  <a:pt x="4460376" y="1278553"/>
                  <a:pt x="4461842" y="1278023"/>
                  <a:pt x="4463457" y="1278023"/>
                </a:cubicBezTo>
                <a:close/>
                <a:moveTo>
                  <a:pt x="3987207" y="1278023"/>
                </a:moveTo>
                <a:lnTo>
                  <a:pt x="3996539" y="1278023"/>
                </a:lnTo>
                <a:cubicBezTo>
                  <a:pt x="3998453" y="1278023"/>
                  <a:pt x="4000128" y="1278199"/>
                  <a:pt x="4001564" y="1278553"/>
                </a:cubicBezTo>
                <a:cubicBezTo>
                  <a:pt x="4003000" y="1278906"/>
                  <a:pt x="4004256" y="1279466"/>
                  <a:pt x="4005333" y="1280232"/>
                </a:cubicBezTo>
                <a:cubicBezTo>
                  <a:pt x="4006409" y="1280998"/>
                  <a:pt x="4007306" y="1281970"/>
                  <a:pt x="4008024" y="1283148"/>
                </a:cubicBezTo>
                <a:cubicBezTo>
                  <a:pt x="4008742" y="1284326"/>
                  <a:pt x="4009370" y="1285711"/>
                  <a:pt x="4009909" y="1287301"/>
                </a:cubicBezTo>
                <a:lnTo>
                  <a:pt x="4042605" y="1370085"/>
                </a:lnTo>
                <a:lnTo>
                  <a:pt x="4043047" y="1370085"/>
                </a:lnTo>
                <a:lnTo>
                  <a:pt x="4077068" y="1287567"/>
                </a:lnTo>
                <a:cubicBezTo>
                  <a:pt x="4077726" y="1285798"/>
                  <a:pt x="4078444" y="1284297"/>
                  <a:pt x="4079222" y="1283060"/>
                </a:cubicBezTo>
                <a:cubicBezTo>
                  <a:pt x="4080001" y="1281822"/>
                  <a:pt x="4080854" y="1280835"/>
                  <a:pt x="4081781" y="1280099"/>
                </a:cubicBezTo>
                <a:cubicBezTo>
                  <a:pt x="4082709" y="1279363"/>
                  <a:pt x="4083742" y="1278833"/>
                  <a:pt x="4084879" y="1278509"/>
                </a:cubicBezTo>
                <a:cubicBezTo>
                  <a:pt x="4086015" y="1278184"/>
                  <a:pt x="4087332" y="1278023"/>
                  <a:pt x="4088829" y="1278023"/>
                </a:cubicBezTo>
                <a:lnTo>
                  <a:pt x="4098614" y="1278023"/>
                </a:lnTo>
                <a:cubicBezTo>
                  <a:pt x="4099512" y="1278023"/>
                  <a:pt x="4100365" y="1278157"/>
                  <a:pt x="4101173" y="1278421"/>
                </a:cubicBezTo>
                <a:cubicBezTo>
                  <a:pt x="4101981" y="1278685"/>
                  <a:pt x="4102669" y="1279098"/>
                  <a:pt x="4103238" y="1279657"/>
                </a:cubicBezTo>
                <a:cubicBezTo>
                  <a:pt x="4103807" y="1280217"/>
                  <a:pt x="4104271" y="1280924"/>
                  <a:pt x="4104630" y="1281779"/>
                </a:cubicBezTo>
                <a:cubicBezTo>
                  <a:pt x="4104989" y="1282632"/>
                  <a:pt x="4105168" y="1283678"/>
                  <a:pt x="4105168" y="1284916"/>
                </a:cubicBezTo>
                <a:lnTo>
                  <a:pt x="4105168" y="1390056"/>
                </a:lnTo>
                <a:cubicBezTo>
                  <a:pt x="4105168" y="1390528"/>
                  <a:pt x="4105047" y="1390940"/>
                  <a:pt x="4104804" y="1391294"/>
                </a:cubicBezTo>
                <a:cubicBezTo>
                  <a:pt x="4104562" y="1391647"/>
                  <a:pt x="4104137" y="1391927"/>
                  <a:pt x="4103530" y="1392132"/>
                </a:cubicBezTo>
                <a:cubicBezTo>
                  <a:pt x="4102923" y="1392339"/>
                  <a:pt x="4102149" y="1392516"/>
                  <a:pt x="4101209" y="1392663"/>
                </a:cubicBezTo>
                <a:cubicBezTo>
                  <a:pt x="4100269" y="1392810"/>
                  <a:pt x="4099040" y="1392884"/>
                  <a:pt x="4097523" y="1392884"/>
                </a:cubicBezTo>
                <a:cubicBezTo>
                  <a:pt x="4096128" y="1392884"/>
                  <a:pt x="4094929" y="1392810"/>
                  <a:pt x="4093928" y="1392663"/>
                </a:cubicBezTo>
                <a:cubicBezTo>
                  <a:pt x="4092928" y="1392516"/>
                  <a:pt x="4092139" y="1392339"/>
                  <a:pt x="4091562" y="1392132"/>
                </a:cubicBezTo>
                <a:cubicBezTo>
                  <a:pt x="4090985" y="1391927"/>
                  <a:pt x="4090576" y="1391647"/>
                  <a:pt x="4090333" y="1391294"/>
                </a:cubicBezTo>
                <a:cubicBezTo>
                  <a:pt x="4090090" y="1390940"/>
                  <a:pt x="4089969" y="1390528"/>
                  <a:pt x="4089969" y="1390056"/>
                </a:cubicBezTo>
                <a:lnTo>
                  <a:pt x="4089969" y="1290483"/>
                </a:lnTo>
                <a:lnTo>
                  <a:pt x="4089793" y="1290483"/>
                </a:lnTo>
                <a:lnTo>
                  <a:pt x="4049497" y="1390498"/>
                </a:lnTo>
                <a:cubicBezTo>
                  <a:pt x="4049321" y="1390911"/>
                  <a:pt x="4049070" y="1391264"/>
                  <a:pt x="4048746" y="1391558"/>
                </a:cubicBezTo>
                <a:cubicBezTo>
                  <a:pt x="4048422" y="1391853"/>
                  <a:pt x="4047951" y="1392103"/>
                  <a:pt x="4047332" y="1392309"/>
                </a:cubicBezTo>
                <a:cubicBezTo>
                  <a:pt x="4046714" y="1392516"/>
                  <a:pt x="4045977" y="1392663"/>
                  <a:pt x="4045123" y="1392752"/>
                </a:cubicBezTo>
                <a:cubicBezTo>
                  <a:pt x="4044269" y="1392840"/>
                  <a:pt x="4043253" y="1392884"/>
                  <a:pt x="4042075" y="1392884"/>
                </a:cubicBezTo>
                <a:cubicBezTo>
                  <a:pt x="4040837" y="1392884"/>
                  <a:pt x="4039777" y="1392825"/>
                  <a:pt x="4038893" y="1392707"/>
                </a:cubicBezTo>
                <a:cubicBezTo>
                  <a:pt x="4038010" y="1392589"/>
                  <a:pt x="4037273" y="1392427"/>
                  <a:pt x="4036684" y="1392221"/>
                </a:cubicBezTo>
                <a:cubicBezTo>
                  <a:pt x="4036095" y="1392015"/>
                  <a:pt x="4035638" y="1391764"/>
                  <a:pt x="4035314" y="1391470"/>
                </a:cubicBezTo>
                <a:cubicBezTo>
                  <a:pt x="4034990" y="1391175"/>
                  <a:pt x="4034769" y="1390852"/>
                  <a:pt x="4034652" y="1390498"/>
                </a:cubicBezTo>
                <a:lnTo>
                  <a:pt x="3996124" y="1290483"/>
                </a:lnTo>
                <a:lnTo>
                  <a:pt x="3996035" y="1290483"/>
                </a:lnTo>
                <a:lnTo>
                  <a:pt x="3996035" y="1390056"/>
                </a:lnTo>
                <a:cubicBezTo>
                  <a:pt x="3996035" y="1390528"/>
                  <a:pt x="3995914" y="1390940"/>
                  <a:pt x="3995672" y="1391294"/>
                </a:cubicBezTo>
                <a:cubicBezTo>
                  <a:pt x="3995429" y="1391647"/>
                  <a:pt x="3995004" y="1391927"/>
                  <a:pt x="3994397" y="1392132"/>
                </a:cubicBezTo>
                <a:cubicBezTo>
                  <a:pt x="3993790" y="1392339"/>
                  <a:pt x="3993001" y="1392516"/>
                  <a:pt x="3992030" y="1392663"/>
                </a:cubicBezTo>
                <a:cubicBezTo>
                  <a:pt x="3991060" y="1392810"/>
                  <a:pt x="3989816" y="1392884"/>
                  <a:pt x="3988299" y="1392884"/>
                </a:cubicBezTo>
                <a:cubicBezTo>
                  <a:pt x="3986843" y="1392884"/>
                  <a:pt x="3985629" y="1392810"/>
                  <a:pt x="3984659" y="1392663"/>
                </a:cubicBezTo>
                <a:cubicBezTo>
                  <a:pt x="3983688" y="1392516"/>
                  <a:pt x="3982914" y="1392339"/>
                  <a:pt x="3982338" y="1392132"/>
                </a:cubicBezTo>
                <a:cubicBezTo>
                  <a:pt x="3981761" y="1391927"/>
                  <a:pt x="3981367" y="1391647"/>
                  <a:pt x="3981155" y="1391294"/>
                </a:cubicBezTo>
                <a:cubicBezTo>
                  <a:pt x="3980942" y="1390940"/>
                  <a:pt x="3980836" y="1390528"/>
                  <a:pt x="3980836" y="1390056"/>
                </a:cubicBezTo>
                <a:lnTo>
                  <a:pt x="3980836" y="1284916"/>
                </a:lnTo>
                <a:cubicBezTo>
                  <a:pt x="3980836" y="1282441"/>
                  <a:pt x="3981494" y="1280674"/>
                  <a:pt x="3982810" y="1279614"/>
                </a:cubicBezTo>
                <a:cubicBezTo>
                  <a:pt x="3984126" y="1278553"/>
                  <a:pt x="3985592" y="1278023"/>
                  <a:pt x="3987207" y="1278023"/>
                </a:cubicBezTo>
                <a:close/>
                <a:moveTo>
                  <a:pt x="3520537" y="1278023"/>
                </a:moveTo>
                <a:lnTo>
                  <a:pt x="3529870" y="1278023"/>
                </a:lnTo>
                <a:cubicBezTo>
                  <a:pt x="3531783" y="1278023"/>
                  <a:pt x="3533458" y="1278199"/>
                  <a:pt x="3534894" y="1278553"/>
                </a:cubicBezTo>
                <a:cubicBezTo>
                  <a:pt x="3536330" y="1278906"/>
                  <a:pt x="3537586" y="1279466"/>
                  <a:pt x="3538663" y="1280232"/>
                </a:cubicBezTo>
                <a:cubicBezTo>
                  <a:pt x="3539739" y="1280998"/>
                  <a:pt x="3540637" y="1281970"/>
                  <a:pt x="3541354" y="1283148"/>
                </a:cubicBezTo>
                <a:cubicBezTo>
                  <a:pt x="3542072" y="1284326"/>
                  <a:pt x="3542701" y="1285711"/>
                  <a:pt x="3543239" y="1287301"/>
                </a:cubicBezTo>
                <a:lnTo>
                  <a:pt x="3575935" y="1370085"/>
                </a:lnTo>
                <a:lnTo>
                  <a:pt x="3576376" y="1370085"/>
                </a:lnTo>
                <a:lnTo>
                  <a:pt x="3610397" y="1287567"/>
                </a:lnTo>
                <a:cubicBezTo>
                  <a:pt x="3611056" y="1285798"/>
                  <a:pt x="3611774" y="1284297"/>
                  <a:pt x="3612552" y="1283060"/>
                </a:cubicBezTo>
                <a:cubicBezTo>
                  <a:pt x="3613330" y="1281822"/>
                  <a:pt x="3614183" y="1280835"/>
                  <a:pt x="3615111" y="1280099"/>
                </a:cubicBezTo>
                <a:cubicBezTo>
                  <a:pt x="3616038" y="1279363"/>
                  <a:pt x="3617072" y="1278833"/>
                  <a:pt x="3618209" y="1278509"/>
                </a:cubicBezTo>
                <a:cubicBezTo>
                  <a:pt x="3619344" y="1278184"/>
                  <a:pt x="3620661" y="1278023"/>
                  <a:pt x="3622158" y="1278023"/>
                </a:cubicBezTo>
                <a:lnTo>
                  <a:pt x="3631944" y="1278023"/>
                </a:lnTo>
                <a:cubicBezTo>
                  <a:pt x="3632842" y="1278023"/>
                  <a:pt x="3633695" y="1278157"/>
                  <a:pt x="3634503" y="1278421"/>
                </a:cubicBezTo>
                <a:cubicBezTo>
                  <a:pt x="3635310" y="1278685"/>
                  <a:pt x="3635999" y="1279098"/>
                  <a:pt x="3636568" y="1279657"/>
                </a:cubicBezTo>
                <a:cubicBezTo>
                  <a:pt x="3637137" y="1280217"/>
                  <a:pt x="3637600" y="1280924"/>
                  <a:pt x="3637959" y="1281779"/>
                </a:cubicBezTo>
                <a:cubicBezTo>
                  <a:pt x="3638318" y="1282632"/>
                  <a:pt x="3638498" y="1283678"/>
                  <a:pt x="3638498" y="1284916"/>
                </a:cubicBezTo>
                <a:lnTo>
                  <a:pt x="3638498" y="1390056"/>
                </a:lnTo>
                <a:cubicBezTo>
                  <a:pt x="3638498" y="1390528"/>
                  <a:pt x="3638377" y="1390940"/>
                  <a:pt x="3638134" y="1391294"/>
                </a:cubicBezTo>
                <a:cubicBezTo>
                  <a:pt x="3637891" y="1391647"/>
                  <a:pt x="3637467" y="1391927"/>
                  <a:pt x="3636860" y="1392132"/>
                </a:cubicBezTo>
                <a:cubicBezTo>
                  <a:pt x="3636253" y="1392339"/>
                  <a:pt x="3635479" y="1392516"/>
                  <a:pt x="3634539" y="1392663"/>
                </a:cubicBezTo>
                <a:cubicBezTo>
                  <a:pt x="3633598" y="1392810"/>
                  <a:pt x="3632369" y="1392884"/>
                  <a:pt x="3630853" y="1392884"/>
                </a:cubicBezTo>
                <a:cubicBezTo>
                  <a:pt x="3629458" y="1392884"/>
                  <a:pt x="3628259" y="1392810"/>
                  <a:pt x="3627258" y="1392663"/>
                </a:cubicBezTo>
                <a:cubicBezTo>
                  <a:pt x="3626257" y="1392516"/>
                  <a:pt x="3625468" y="1392339"/>
                  <a:pt x="3624891" y="1392132"/>
                </a:cubicBezTo>
                <a:cubicBezTo>
                  <a:pt x="3624314" y="1391927"/>
                  <a:pt x="3623906" y="1391647"/>
                  <a:pt x="3623663" y="1391294"/>
                </a:cubicBezTo>
                <a:cubicBezTo>
                  <a:pt x="3623420" y="1390940"/>
                  <a:pt x="3623299" y="1390528"/>
                  <a:pt x="3623299" y="1390056"/>
                </a:cubicBezTo>
                <a:lnTo>
                  <a:pt x="3623299" y="1290483"/>
                </a:lnTo>
                <a:lnTo>
                  <a:pt x="3623122" y="1290483"/>
                </a:lnTo>
                <a:lnTo>
                  <a:pt x="3582827" y="1390498"/>
                </a:lnTo>
                <a:cubicBezTo>
                  <a:pt x="3582650" y="1390911"/>
                  <a:pt x="3582400" y="1391264"/>
                  <a:pt x="3582076" y="1391558"/>
                </a:cubicBezTo>
                <a:cubicBezTo>
                  <a:pt x="3581752" y="1391853"/>
                  <a:pt x="3581281" y="1392103"/>
                  <a:pt x="3580662" y="1392309"/>
                </a:cubicBezTo>
                <a:cubicBezTo>
                  <a:pt x="3580043" y="1392516"/>
                  <a:pt x="3579307" y="1392663"/>
                  <a:pt x="3578453" y="1392752"/>
                </a:cubicBezTo>
                <a:cubicBezTo>
                  <a:pt x="3577599" y="1392840"/>
                  <a:pt x="3576582" y="1392884"/>
                  <a:pt x="3575405" y="1392884"/>
                </a:cubicBezTo>
                <a:cubicBezTo>
                  <a:pt x="3574167" y="1392884"/>
                  <a:pt x="3573107" y="1392825"/>
                  <a:pt x="3572223" y="1392707"/>
                </a:cubicBezTo>
                <a:cubicBezTo>
                  <a:pt x="3571340" y="1392589"/>
                  <a:pt x="3570603" y="1392427"/>
                  <a:pt x="3570014" y="1392221"/>
                </a:cubicBezTo>
                <a:cubicBezTo>
                  <a:pt x="3569425" y="1392015"/>
                  <a:pt x="3568968" y="1391764"/>
                  <a:pt x="3568644" y="1391470"/>
                </a:cubicBezTo>
                <a:cubicBezTo>
                  <a:pt x="3568320" y="1391175"/>
                  <a:pt x="3568100" y="1390852"/>
                  <a:pt x="3567982" y="1390498"/>
                </a:cubicBezTo>
                <a:lnTo>
                  <a:pt x="3529454" y="1290483"/>
                </a:lnTo>
                <a:lnTo>
                  <a:pt x="3529365" y="1290483"/>
                </a:lnTo>
                <a:lnTo>
                  <a:pt x="3529365" y="1390056"/>
                </a:lnTo>
                <a:cubicBezTo>
                  <a:pt x="3529365" y="1390528"/>
                  <a:pt x="3529245" y="1390940"/>
                  <a:pt x="3529001" y="1391294"/>
                </a:cubicBezTo>
                <a:cubicBezTo>
                  <a:pt x="3528759" y="1391647"/>
                  <a:pt x="3528334" y="1391927"/>
                  <a:pt x="3527727" y="1392132"/>
                </a:cubicBezTo>
                <a:cubicBezTo>
                  <a:pt x="3527120" y="1392339"/>
                  <a:pt x="3526331" y="1392516"/>
                  <a:pt x="3525360" y="1392663"/>
                </a:cubicBezTo>
                <a:cubicBezTo>
                  <a:pt x="3524390" y="1392810"/>
                  <a:pt x="3523146" y="1392884"/>
                  <a:pt x="3521630" y="1392884"/>
                </a:cubicBezTo>
                <a:cubicBezTo>
                  <a:pt x="3520173" y="1392884"/>
                  <a:pt x="3518960" y="1392810"/>
                  <a:pt x="3517989" y="1392663"/>
                </a:cubicBezTo>
                <a:cubicBezTo>
                  <a:pt x="3517018" y="1392516"/>
                  <a:pt x="3516245" y="1392339"/>
                  <a:pt x="3515668" y="1392132"/>
                </a:cubicBezTo>
                <a:cubicBezTo>
                  <a:pt x="3515092" y="1391927"/>
                  <a:pt x="3514697" y="1391647"/>
                  <a:pt x="3514485" y="1391294"/>
                </a:cubicBezTo>
                <a:cubicBezTo>
                  <a:pt x="3514272" y="1390940"/>
                  <a:pt x="3514167" y="1390528"/>
                  <a:pt x="3514167" y="1390056"/>
                </a:cubicBezTo>
                <a:lnTo>
                  <a:pt x="3514167" y="1284916"/>
                </a:lnTo>
                <a:cubicBezTo>
                  <a:pt x="3514167" y="1282441"/>
                  <a:pt x="3514825" y="1280674"/>
                  <a:pt x="3516140" y="1279614"/>
                </a:cubicBezTo>
                <a:cubicBezTo>
                  <a:pt x="3517456" y="1278553"/>
                  <a:pt x="3518921" y="1278023"/>
                  <a:pt x="3520537" y="1278023"/>
                </a:cubicBezTo>
                <a:close/>
                <a:moveTo>
                  <a:pt x="3044287" y="1278023"/>
                </a:moveTo>
                <a:lnTo>
                  <a:pt x="3053618" y="1278023"/>
                </a:lnTo>
                <a:cubicBezTo>
                  <a:pt x="3055533" y="1278023"/>
                  <a:pt x="3057205" y="1278199"/>
                  <a:pt x="3058643" y="1278553"/>
                </a:cubicBezTo>
                <a:cubicBezTo>
                  <a:pt x="3060080" y="1278906"/>
                  <a:pt x="3061335" y="1279466"/>
                  <a:pt x="3062411" y="1280232"/>
                </a:cubicBezTo>
                <a:cubicBezTo>
                  <a:pt x="3063488" y="1280998"/>
                  <a:pt x="3064386" y="1281970"/>
                  <a:pt x="3065104" y="1283148"/>
                </a:cubicBezTo>
                <a:cubicBezTo>
                  <a:pt x="3065821" y="1284326"/>
                  <a:pt x="3066450" y="1285711"/>
                  <a:pt x="3066988" y="1287301"/>
                </a:cubicBezTo>
                <a:lnTo>
                  <a:pt x="3099682" y="1370085"/>
                </a:lnTo>
                <a:lnTo>
                  <a:pt x="3100125" y="1370085"/>
                </a:lnTo>
                <a:lnTo>
                  <a:pt x="3134145" y="1287567"/>
                </a:lnTo>
                <a:cubicBezTo>
                  <a:pt x="3134803" y="1285798"/>
                  <a:pt x="3135522" y="1284297"/>
                  <a:pt x="3136300" y="1283060"/>
                </a:cubicBezTo>
                <a:cubicBezTo>
                  <a:pt x="3137079" y="1281822"/>
                  <a:pt x="3137931" y="1280835"/>
                  <a:pt x="3138859" y="1280099"/>
                </a:cubicBezTo>
                <a:cubicBezTo>
                  <a:pt x="3139787" y="1279363"/>
                  <a:pt x="3140820" y="1278833"/>
                  <a:pt x="3141956" y="1278509"/>
                </a:cubicBezTo>
                <a:cubicBezTo>
                  <a:pt x="3143093" y="1278184"/>
                  <a:pt x="3144410" y="1278023"/>
                  <a:pt x="3145907" y="1278023"/>
                </a:cubicBezTo>
                <a:lnTo>
                  <a:pt x="3155691" y="1278023"/>
                </a:lnTo>
                <a:cubicBezTo>
                  <a:pt x="3156590" y="1278023"/>
                  <a:pt x="3157443" y="1278157"/>
                  <a:pt x="3158251" y="1278421"/>
                </a:cubicBezTo>
                <a:cubicBezTo>
                  <a:pt x="3159057" y="1278685"/>
                  <a:pt x="3159747" y="1279098"/>
                  <a:pt x="3160315" y="1279657"/>
                </a:cubicBezTo>
                <a:cubicBezTo>
                  <a:pt x="3160883" y="1280217"/>
                  <a:pt x="3161348" y="1280924"/>
                  <a:pt x="3161707" y="1281779"/>
                </a:cubicBezTo>
                <a:cubicBezTo>
                  <a:pt x="3162065" y="1282632"/>
                  <a:pt x="3162244" y="1283678"/>
                  <a:pt x="3162244" y="1284916"/>
                </a:cubicBezTo>
                <a:lnTo>
                  <a:pt x="3162244" y="1390056"/>
                </a:lnTo>
                <a:cubicBezTo>
                  <a:pt x="3162244" y="1390528"/>
                  <a:pt x="3162125" y="1390940"/>
                  <a:pt x="3161882" y="1391294"/>
                </a:cubicBezTo>
                <a:cubicBezTo>
                  <a:pt x="3161639" y="1391647"/>
                  <a:pt x="3161214" y="1391927"/>
                  <a:pt x="3160606" y="1392132"/>
                </a:cubicBezTo>
                <a:cubicBezTo>
                  <a:pt x="3160001" y="1392339"/>
                  <a:pt x="3159227" y="1392516"/>
                  <a:pt x="3158285" y="1392663"/>
                </a:cubicBezTo>
                <a:cubicBezTo>
                  <a:pt x="3157346" y="1392810"/>
                  <a:pt x="3156117" y="1392884"/>
                  <a:pt x="3154601" y="1392884"/>
                </a:cubicBezTo>
                <a:cubicBezTo>
                  <a:pt x="3153205" y="1392884"/>
                  <a:pt x="3152007" y="1392810"/>
                  <a:pt x="3151006" y="1392663"/>
                </a:cubicBezTo>
                <a:cubicBezTo>
                  <a:pt x="3150005" y="1392516"/>
                  <a:pt x="3149216" y="1392339"/>
                  <a:pt x="3148640" y="1392132"/>
                </a:cubicBezTo>
                <a:cubicBezTo>
                  <a:pt x="3148063" y="1391927"/>
                  <a:pt x="3147653" y="1391647"/>
                  <a:pt x="3147411" y="1391294"/>
                </a:cubicBezTo>
                <a:cubicBezTo>
                  <a:pt x="3147169" y="1390940"/>
                  <a:pt x="3147048" y="1390528"/>
                  <a:pt x="3147048" y="1390056"/>
                </a:cubicBezTo>
                <a:lnTo>
                  <a:pt x="3147048" y="1290483"/>
                </a:lnTo>
                <a:lnTo>
                  <a:pt x="3146870" y="1290483"/>
                </a:lnTo>
                <a:lnTo>
                  <a:pt x="3106577" y="1390498"/>
                </a:lnTo>
                <a:cubicBezTo>
                  <a:pt x="3106400" y="1390911"/>
                  <a:pt x="3106148" y="1391264"/>
                  <a:pt x="3105825" y="1391558"/>
                </a:cubicBezTo>
                <a:cubicBezTo>
                  <a:pt x="3105500" y="1391853"/>
                  <a:pt x="3105030" y="1392103"/>
                  <a:pt x="3104411" y="1392309"/>
                </a:cubicBezTo>
                <a:cubicBezTo>
                  <a:pt x="3103791" y="1392516"/>
                  <a:pt x="3103057" y="1392663"/>
                  <a:pt x="3102203" y="1392752"/>
                </a:cubicBezTo>
                <a:cubicBezTo>
                  <a:pt x="3101347" y="1392840"/>
                  <a:pt x="3100331" y="1392884"/>
                  <a:pt x="3099152" y="1392884"/>
                </a:cubicBezTo>
                <a:cubicBezTo>
                  <a:pt x="3097916" y="1392884"/>
                  <a:pt x="3096855" y="1392825"/>
                  <a:pt x="3095972" y="1392707"/>
                </a:cubicBezTo>
                <a:cubicBezTo>
                  <a:pt x="3095089" y="1392589"/>
                  <a:pt x="3094351" y="1392427"/>
                  <a:pt x="3093763" y="1392221"/>
                </a:cubicBezTo>
                <a:cubicBezTo>
                  <a:pt x="3093175" y="1392015"/>
                  <a:pt x="3092718" y="1391764"/>
                  <a:pt x="3092395" y="1391470"/>
                </a:cubicBezTo>
                <a:cubicBezTo>
                  <a:pt x="3092071" y="1391175"/>
                  <a:pt x="3091848" y="1390852"/>
                  <a:pt x="3091730" y="1390498"/>
                </a:cubicBezTo>
                <a:lnTo>
                  <a:pt x="3053204" y="1290483"/>
                </a:lnTo>
                <a:lnTo>
                  <a:pt x="3053115" y="1290483"/>
                </a:lnTo>
                <a:lnTo>
                  <a:pt x="3053115" y="1390056"/>
                </a:lnTo>
                <a:cubicBezTo>
                  <a:pt x="3053115" y="1390528"/>
                  <a:pt x="3052994" y="1390940"/>
                  <a:pt x="3052751" y="1391294"/>
                </a:cubicBezTo>
                <a:cubicBezTo>
                  <a:pt x="3052508" y="1391647"/>
                  <a:pt x="3052085" y="1391927"/>
                  <a:pt x="3051476" y="1392132"/>
                </a:cubicBezTo>
                <a:cubicBezTo>
                  <a:pt x="3050870" y="1392339"/>
                  <a:pt x="3050081" y="1392516"/>
                  <a:pt x="3049111" y="1392663"/>
                </a:cubicBezTo>
                <a:cubicBezTo>
                  <a:pt x="3048141" y="1392810"/>
                  <a:pt x="3046896" y="1392884"/>
                  <a:pt x="3045379" y="1392884"/>
                </a:cubicBezTo>
                <a:cubicBezTo>
                  <a:pt x="3043923" y="1392884"/>
                  <a:pt x="3042708" y="1392810"/>
                  <a:pt x="3041738" y="1392663"/>
                </a:cubicBezTo>
                <a:cubicBezTo>
                  <a:pt x="3040767" y="1392516"/>
                  <a:pt x="3039995" y="1392339"/>
                  <a:pt x="3039417" y="1392132"/>
                </a:cubicBezTo>
                <a:cubicBezTo>
                  <a:pt x="3038840" y="1391927"/>
                  <a:pt x="3038444" y="1391647"/>
                  <a:pt x="3038233" y="1391294"/>
                </a:cubicBezTo>
                <a:cubicBezTo>
                  <a:pt x="3038022" y="1390940"/>
                  <a:pt x="3037916" y="1390528"/>
                  <a:pt x="3037916" y="1390056"/>
                </a:cubicBezTo>
                <a:lnTo>
                  <a:pt x="3037916" y="1284916"/>
                </a:lnTo>
                <a:cubicBezTo>
                  <a:pt x="3037916" y="1282441"/>
                  <a:pt x="3038573" y="1280674"/>
                  <a:pt x="3039889" y="1279614"/>
                </a:cubicBezTo>
                <a:cubicBezTo>
                  <a:pt x="3041205" y="1278553"/>
                  <a:pt x="3042672" y="1278023"/>
                  <a:pt x="3044287" y="1278023"/>
                </a:cubicBezTo>
                <a:close/>
                <a:moveTo>
                  <a:pt x="2577564" y="1278023"/>
                </a:moveTo>
                <a:lnTo>
                  <a:pt x="2586896" y="1278023"/>
                </a:lnTo>
                <a:cubicBezTo>
                  <a:pt x="2588810" y="1278023"/>
                  <a:pt x="2590485" y="1278199"/>
                  <a:pt x="2591921" y="1278553"/>
                </a:cubicBezTo>
                <a:cubicBezTo>
                  <a:pt x="2593357" y="1278906"/>
                  <a:pt x="2594614" y="1279466"/>
                  <a:pt x="2595690" y="1280232"/>
                </a:cubicBezTo>
                <a:cubicBezTo>
                  <a:pt x="2596767" y="1280998"/>
                  <a:pt x="2597664" y="1281970"/>
                  <a:pt x="2598382" y="1283148"/>
                </a:cubicBezTo>
                <a:cubicBezTo>
                  <a:pt x="2599100" y="1284326"/>
                  <a:pt x="2599728" y="1285711"/>
                  <a:pt x="2600267" y="1287301"/>
                </a:cubicBezTo>
                <a:lnTo>
                  <a:pt x="2632966" y="1370085"/>
                </a:lnTo>
                <a:lnTo>
                  <a:pt x="2633408" y="1370085"/>
                </a:lnTo>
                <a:lnTo>
                  <a:pt x="2667431" y="1287567"/>
                </a:lnTo>
                <a:cubicBezTo>
                  <a:pt x="2668089" y="1285798"/>
                  <a:pt x="2668806" y="1284297"/>
                  <a:pt x="2669584" y="1283060"/>
                </a:cubicBezTo>
                <a:cubicBezTo>
                  <a:pt x="2670363" y="1281822"/>
                  <a:pt x="2671217" y="1280835"/>
                  <a:pt x="2672144" y="1280099"/>
                </a:cubicBezTo>
                <a:cubicBezTo>
                  <a:pt x="2673071" y="1279363"/>
                  <a:pt x="2674104" y="1278833"/>
                  <a:pt x="2675241" y="1278509"/>
                </a:cubicBezTo>
                <a:cubicBezTo>
                  <a:pt x="2676377" y="1278184"/>
                  <a:pt x="2677694" y="1278023"/>
                  <a:pt x="2679191" y="1278023"/>
                </a:cubicBezTo>
                <a:lnTo>
                  <a:pt x="2688976" y="1278023"/>
                </a:lnTo>
                <a:cubicBezTo>
                  <a:pt x="2689874" y="1278023"/>
                  <a:pt x="2690727" y="1278157"/>
                  <a:pt x="2691535" y="1278421"/>
                </a:cubicBezTo>
                <a:cubicBezTo>
                  <a:pt x="2692343" y="1278685"/>
                  <a:pt x="2693031" y="1279098"/>
                  <a:pt x="2693600" y="1279657"/>
                </a:cubicBezTo>
                <a:cubicBezTo>
                  <a:pt x="2694169" y="1280217"/>
                  <a:pt x="2694633" y="1280924"/>
                  <a:pt x="2694992" y="1281779"/>
                </a:cubicBezTo>
                <a:cubicBezTo>
                  <a:pt x="2695351" y="1282632"/>
                  <a:pt x="2695530" y="1283678"/>
                  <a:pt x="2695530" y="1284916"/>
                </a:cubicBezTo>
                <a:lnTo>
                  <a:pt x="2695530" y="1390056"/>
                </a:lnTo>
                <a:cubicBezTo>
                  <a:pt x="2695530" y="1390528"/>
                  <a:pt x="2695409" y="1390940"/>
                  <a:pt x="2695167" y="1391294"/>
                </a:cubicBezTo>
                <a:cubicBezTo>
                  <a:pt x="2694924" y="1391647"/>
                  <a:pt x="2694499" y="1391927"/>
                  <a:pt x="2693892" y="1392132"/>
                </a:cubicBezTo>
                <a:cubicBezTo>
                  <a:pt x="2693285" y="1392339"/>
                  <a:pt x="2692512" y="1392516"/>
                  <a:pt x="2691571" y="1392663"/>
                </a:cubicBezTo>
                <a:cubicBezTo>
                  <a:pt x="2690631" y="1392810"/>
                  <a:pt x="2689402" y="1392884"/>
                  <a:pt x="2687885" y="1392884"/>
                </a:cubicBezTo>
                <a:cubicBezTo>
                  <a:pt x="2686490" y="1392884"/>
                  <a:pt x="2685291" y="1392810"/>
                  <a:pt x="2684290" y="1392663"/>
                </a:cubicBezTo>
                <a:cubicBezTo>
                  <a:pt x="2683289" y="1392516"/>
                  <a:pt x="2682500" y="1392339"/>
                  <a:pt x="2681924" y="1392132"/>
                </a:cubicBezTo>
                <a:cubicBezTo>
                  <a:pt x="2681347" y="1391927"/>
                  <a:pt x="2680938" y="1391647"/>
                  <a:pt x="2680695" y="1391294"/>
                </a:cubicBezTo>
                <a:cubicBezTo>
                  <a:pt x="2680452" y="1390940"/>
                  <a:pt x="2680331" y="1390528"/>
                  <a:pt x="2680331" y="1390056"/>
                </a:cubicBezTo>
                <a:lnTo>
                  <a:pt x="2680331" y="1290483"/>
                </a:lnTo>
                <a:lnTo>
                  <a:pt x="2680155" y="1290483"/>
                </a:lnTo>
                <a:lnTo>
                  <a:pt x="2639858" y="1390498"/>
                </a:lnTo>
                <a:cubicBezTo>
                  <a:pt x="2639683" y="1390911"/>
                  <a:pt x="2639432" y="1391264"/>
                  <a:pt x="2639108" y="1391558"/>
                </a:cubicBezTo>
                <a:cubicBezTo>
                  <a:pt x="2638782" y="1391853"/>
                  <a:pt x="2638313" y="1392103"/>
                  <a:pt x="2637694" y="1392309"/>
                </a:cubicBezTo>
                <a:cubicBezTo>
                  <a:pt x="2637075" y="1392516"/>
                  <a:pt x="2636338" y="1392663"/>
                  <a:pt x="2635484" y="1392752"/>
                </a:cubicBezTo>
                <a:cubicBezTo>
                  <a:pt x="2634629" y="1392840"/>
                  <a:pt x="2633614" y="1392884"/>
                  <a:pt x="2632436" y="1392884"/>
                </a:cubicBezTo>
                <a:cubicBezTo>
                  <a:pt x="2631198" y="1392884"/>
                  <a:pt x="2630138" y="1392825"/>
                  <a:pt x="2629254" y="1392707"/>
                </a:cubicBezTo>
                <a:cubicBezTo>
                  <a:pt x="2628372" y="1392589"/>
                  <a:pt x="2627633" y="1392427"/>
                  <a:pt x="2627044" y="1392221"/>
                </a:cubicBezTo>
                <a:cubicBezTo>
                  <a:pt x="2626457" y="1392015"/>
                  <a:pt x="2625999" y="1391764"/>
                  <a:pt x="2625675" y="1391470"/>
                </a:cubicBezTo>
                <a:cubicBezTo>
                  <a:pt x="2625351" y="1391175"/>
                  <a:pt x="2625130" y="1390852"/>
                  <a:pt x="2625011" y="1390498"/>
                </a:cubicBezTo>
                <a:lnTo>
                  <a:pt x="2586481" y="1290483"/>
                </a:lnTo>
                <a:lnTo>
                  <a:pt x="2586392" y="1290483"/>
                </a:lnTo>
                <a:lnTo>
                  <a:pt x="2586392" y="1390056"/>
                </a:lnTo>
                <a:cubicBezTo>
                  <a:pt x="2586392" y="1390528"/>
                  <a:pt x="2586271" y="1390940"/>
                  <a:pt x="2586029" y="1391294"/>
                </a:cubicBezTo>
                <a:cubicBezTo>
                  <a:pt x="2585786" y="1391647"/>
                  <a:pt x="2585361" y="1391927"/>
                  <a:pt x="2584754" y="1392132"/>
                </a:cubicBezTo>
                <a:cubicBezTo>
                  <a:pt x="2584146" y="1392339"/>
                  <a:pt x="2583359" y="1392516"/>
                  <a:pt x="2582387" y="1392663"/>
                </a:cubicBezTo>
                <a:cubicBezTo>
                  <a:pt x="2581416" y="1392810"/>
                  <a:pt x="2580173" y="1392884"/>
                  <a:pt x="2578656" y="1392884"/>
                </a:cubicBezTo>
                <a:cubicBezTo>
                  <a:pt x="2577200" y="1392884"/>
                  <a:pt x="2575986" y="1392810"/>
                  <a:pt x="2575015" y="1392663"/>
                </a:cubicBezTo>
                <a:cubicBezTo>
                  <a:pt x="2574045" y="1392516"/>
                  <a:pt x="2573272" y="1392339"/>
                  <a:pt x="2572694" y="1392132"/>
                </a:cubicBezTo>
                <a:cubicBezTo>
                  <a:pt x="2572118" y="1391927"/>
                  <a:pt x="2571723" y="1391647"/>
                  <a:pt x="2571512" y="1391294"/>
                </a:cubicBezTo>
                <a:cubicBezTo>
                  <a:pt x="2571299" y="1390940"/>
                  <a:pt x="2571192" y="1390528"/>
                  <a:pt x="2571192" y="1390056"/>
                </a:cubicBezTo>
                <a:lnTo>
                  <a:pt x="2571192" y="1284916"/>
                </a:lnTo>
                <a:cubicBezTo>
                  <a:pt x="2571192" y="1282441"/>
                  <a:pt x="2571851" y="1280674"/>
                  <a:pt x="2573165" y="1279614"/>
                </a:cubicBezTo>
                <a:cubicBezTo>
                  <a:pt x="2574483" y="1278553"/>
                  <a:pt x="2575948" y="1278023"/>
                  <a:pt x="2577564" y="1278023"/>
                </a:cubicBezTo>
                <a:close/>
                <a:moveTo>
                  <a:pt x="2101310" y="1278023"/>
                </a:moveTo>
                <a:lnTo>
                  <a:pt x="2110641" y="1278023"/>
                </a:lnTo>
                <a:cubicBezTo>
                  <a:pt x="2112557" y="1278023"/>
                  <a:pt x="2114232" y="1278199"/>
                  <a:pt x="2115668" y="1278553"/>
                </a:cubicBezTo>
                <a:cubicBezTo>
                  <a:pt x="2117103" y="1278906"/>
                  <a:pt x="2118360" y="1279466"/>
                  <a:pt x="2119436" y="1280232"/>
                </a:cubicBezTo>
                <a:cubicBezTo>
                  <a:pt x="2120511" y="1280998"/>
                  <a:pt x="2121408" y="1281970"/>
                  <a:pt x="2122127" y="1283148"/>
                </a:cubicBezTo>
                <a:cubicBezTo>
                  <a:pt x="2122844" y="1284326"/>
                  <a:pt x="2123473" y="1285711"/>
                  <a:pt x="2124011" y="1287301"/>
                </a:cubicBezTo>
                <a:lnTo>
                  <a:pt x="2156707" y="1370085"/>
                </a:lnTo>
                <a:lnTo>
                  <a:pt x="2157149" y="1370085"/>
                </a:lnTo>
                <a:lnTo>
                  <a:pt x="2191169" y="1287567"/>
                </a:lnTo>
                <a:cubicBezTo>
                  <a:pt x="2191827" y="1285798"/>
                  <a:pt x="2192545" y="1284297"/>
                  <a:pt x="2193322" y="1283060"/>
                </a:cubicBezTo>
                <a:cubicBezTo>
                  <a:pt x="2194101" y="1281822"/>
                  <a:pt x="2194955" y="1280835"/>
                  <a:pt x="2195882" y="1280099"/>
                </a:cubicBezTo>
                <a:cubicBezTo>
                  <a:pt x="2196810" y="1279363"/>
                  <a:pt x="2197843" y="1278833"/>
                  <a:pt x="2198979" y="1278509"/>
                </a:cubicBezTo>
                <a:cubicBezTo>
                  <a:pt x="2200116" y="1278184"/>
                  <a:pt x="2201434" y="1278023"/>
                  <a:pt x="2202931" y="1278023"/>
                </a:cubicBezTo>
                <a:lnTo>
                  <a:pt x="2212717" y="1278023"/>
                </a:lnTo>
                <a:cubicBezTo>
                  <a:pt x="2213616" y="1278023"/>
                  <a:pt x="2214470" y="1278157"/>
                  <a:pt x="2215277" y="1278421"/>
                </a:cubicBezTo>
                <a:cubicBezTo>
                  <a:pt x="2216085" y="1278685"/>
                  <a:pt x="2216773" y="1279098"/>
                  <a:pt x="2217341" y="1279657"/>
                </a:cubicBezTo>
                <a:cubicBezTo>
                  <a:pt x="2217911" y="1280217"/>
                  <a:pt x="2218375" y="1280924"/>
                  <a:pt x="2218733" y="1281779"/>
                </a:cubicBezTo>
                <a:cubicBezTo>
                  <a:pt x="2219093" y="1282632"/>
                  <a:pt x="2219272" y="1283678"/>
                  <a:pt x="2219272" y="1284916"/>
                </a:cubicBezTo>
                <a:lnTo>
                  <a:pt x="2219272" y="1390056"/>
                </a:lnTo>
                <a:cubicBezTo>
                  <a:pt x="2219272" y="1390528"/>
                  <a:pt x="2219151" y="1390940"/>
                  <a:pt x="2218908" y="1391294"/>
                </a:cubicBezTo>
                <a:cubicBezTo>
                  <a:pt x="2218666" y="1391647"/>
                  <a:pt x="2218242" y="1391927"/>
                  <a:pt x="2217634" y="1392132"/>
                </a:cubicBezTo>
                <a:cubicBezTo>
                  <a:pt x="2217027" y="1392339"/>
                  <a:pt x="2216253" y="1392516"/>
                  <a:pt x="2215313" y="1392663"/>
                </a:cubicBezTo>
                <a:cubicBezTo>
                  <a:pt x="2214373" y="1392810"/>
                  <a:pt x="2213143" y="1392884"/>
                  <a:pt x="2211627" y="1392884"/>
                </a:cubicBezTo>
                <a:cubicBezTo>
                  <a:pt x="2210231" y="1392884"/>
                  <a:pt x="2209033" y="1392810"/>
                  <a:pt x="2208030" y="1392663"/>
                </a:cubicBezTo>
                <a:cubicBezTo>
                  <a:pt x="2207029" y="1392516"/>
                  <a:pt x="2206240" y="1392339"/>
                  <a:pt x="2205664" y="1392132"/>
                </a:cubicBezTo>
                <a:cubicBezTo>
                  <a:pt x="2205087" y="1391927"/>
                  <a:pt x="2204677" y="1391647"/>
                  <a:pt x="2204435" y="1391294"/>
                </a:cubicBezTo>
                <a:cubicBezTo>
                  <a:pt x="2204192" y="1390940"/>
                  <a:pt x="2204070" y="1390528"/>
                  <a:pt x="2204070" y="1390056"/>
                </a:cubicBezTo>
                <a:lnTo>
                  <a:pt x="2204070" y="1290483"/>
                </a:lnTo>
                <a:lnTo>
                  <a:pt x="2203894" y="1290483"/>
                </a:lnTo>
                <a:lnTo>
                  <a:pt x="2163599" y="1390498"/>
                </a:lnTo>
                <a:cubicBezTo>
                  <a:pt x="2163422" y="1390911"/>
                  <a:pt x="2163171" y="1391264"/>
                  <a:pt x="2162849" y="1391558"/>
                </a:cubicBezTo>
                <a:cubicBezTo>
                  <a:pt x="2162524" y="1391853"/>
                  <a:pt x="2162053" y="1392103"/>
                  <a:pt x="2161433" y="1392309"/>
                </a:cubicBezTo>
                <a:cubicBezTo>
                  <a:pt x="2160816" y="1392516"/>
                  <a:pt x="2160080" y="1392663"/>
                  <a:pt x="2159225" y="1392752"/>
                </a:cubicBezTo>
                <a:cubicBezTo>
                  <a:pt x="2158370" y="1392840"/>
                  <a:pt x="2157355" y="1392884"/>
                  <a:pt x="2156176" y="1392884"/>
                </a:cubicBezTo>
                <a:cubicBezTo>
                  <a:pt x="2154939" y="1392884"/>
                  <a:pt x="2153879" y="1392825"/>
                  <a:pt x="2152995" y="1392707"/>
                </a:cubicBezTo>
                <a:cubicBezTo>
                  <a:pt x="2152112" y="1392589"/>
                  <a:pt x="2151374" y="1392427"/>
                  <a:pt x="2150787" y="1392221"/>
                </a:cubicBezTo>
                <a:cubicBezTo>
                  <a:pt x="2150197" y="1392015"/>
                  <a:pt x="2149740" y="1391764"/>
                  <a:pt x="2149418" y="1391470"/>
                </a:cubicBezTo>
                <a:cubicBezTo>
                  <a:pt x="2149092" y="1391175"/>
                  <a:pt x="2148872" y="1390852"/>
                  <a:pt x="2148753" y="1390498"/>
                </a:cubicBezTo>
                <a:lnTo>
                  <a:pt x="2110226" y="1290483"/>
                </a:lnTo>
                <a:lnTo>
                  <a:pt x="2110138" y="1290483"/>
                </a:lnTo>
                <a:lnTo>
                  <a:pt x="2110138" y="1390056"/>
                </a:lnTo>
                <a:cubicBezTo>
                  <a:pt x="2110138" y="1390528"/>
                  <a:pt x="2110017" y="1390940"/>
                  <a:pt x="2109774" y="1391294"/>
                </a:cubicBezTo>
                <a:cubicBezTo>
                  <a:pt x="2109532" y="1391647"/>
                  <a:pt x="2109106" y="1391927"/>
                  <a:pt x="2108499" y="1392132"/>
                </a:cubicBezTo>
                <a:cubicBezTo>
                  <a:pt x="2107893" y="1392339"/>
                  <a:pt x="2107104" y="1392516"/>
                  <a:pt x="2106134" y="1392663"/>
                </a:cubicBezTo>
                <a:cubicBezTo>
                  <a:pt x="2105163" y="1392810"/>
                  <a:pt x="2103918" y="1392884"/>
                  <a:pt x="2102403" y="1392884"/>
                </a:cubicBezTo>
                <a:cubicBezTo>
                  <a:pt x="2100946" y="1392884"/>
                  <a:pt x="2099732" y="1392810"/>
                  <a:pt x="2098762" y="1392663"/>
                </a:cubicBezTo>
                <a:cubicBezTo>
                  <a:pt x="2097791" y="1392516"/>
                  <a:pt x="2097019" y="1392339"/>
                  <a:pt x="2096441" y="1392132"/>
                </a:cubicBezTo>
                <a:cubicBezTo>
                  <a:pt x="2095865" y="1391927"/>
                  <a:pt x="2095471" y="1391647"/>
                  <a:pt x="2095259" y="1391294"/>
                </a:cubicBezTo>
                <a:cubicBezTo>
                  <a:pt x="2095046" y="1390940"/>
                  <a:pt x="2094940" y="1390528"/>
                  <a:pt x="2094940" y="1390056"/>
                </a:cubicBezTo>
                <a:lnTo>
                  <a:pt x="2094940" y="1284916"/>
                </a:lnTo>
                <a:cubicBezTo>
                  <a:pt x="2094940" y="1282441"/>
                  <a:pt x="2095597" y="1280674"/>
                  <a:pt x="2096913" y="1279614"/>
                </a:cubicBezTo>
                <a:cubicBezTo>
                  <a:pt x="2098229" y="1278553"/>
                  <a:pt x="2099695" y="1278023"/>
                  <a:pt x="2101310" y="1278023"/>
                </a:cubicBezTo>
                <a:close/>
                <a:moveTo>
                  <a:pt x="1634579" y="1278023"/>
                </a:moveTo>
                <a:lnTo>
                  <a:pt x="1643912" y="1278023"/>
                </a:lnTo>
                <a:cubicBezTo>
                  <a:pt x="1645826" y="1278023"/>
                  <a:pt x="1647515" y="1278199"/>
                  <a:pt x="1648951" y="1278553"/>
                </a:cubicBezTo>
                <a:cubicBezTo>
                  <a:pt x="1650388" y="1278906"/>
                  <a:pt x="1651644" y="1279466"/>
                  <a:pt x="1652720" y="1280232"/>
                </a:cubicBezTo>
                <a:cubicBezTo>
                  <a:pt x="1653797" y="1280998"/>
                  <a:pt x="1654694" y="1281970"/>
                  <a:pt x="1655412" y="1283148"/>
                </a:cubicBezTo>
                <a:cubicBezTo>
                  <a:pt x="1656130" y="1284326"/>
                  <a:pt x="1656758" y="1285711"/>
                  <a:pt x="1657296" y="1287301"/>
                </a:cubicBezTo>
                <a:lnTo>
                  <a:pt x="1689991" y="1370085"/>
                </a:lnTo>
                <a:lnTo>
                  <a:pt x="1690433" y="1370085"/>
                </a:lnTo>
                <a:lnTo>
                  <a:pt x="1724452" y="1287567"/>
                </a:lnTo>
                <a:cubicBezTo>
                  <a:pt x="1725111" y="1285798"/>
                  <a:pt x="1725829" y="1284297"/>
                  <a:pt x="1726607" y="1283060"/>
                </a:cubicBezTo>
                <a:cubicBezTo>
                  <a:pt x="1727386" y="1281822"/>
                  <a:pt x="1728239" y="1280835"/>
                  <a:pt x="1729166" y="1280099"/>
                </a:cubicBezTo>
                <a:cubicBezTo>
                  <a:pt x="1730095" y="1279363"/>
                  <a:pt x="1731126" y="1278833"/>
                  <a:pt x="1732264" y="1278509"/>
                </a:cubicBezTo>
                <a:cubicBezTo>
                  <a:pt x="1733400" y="1278184"/>
                  <a:pt x="1734717" y="1278023"/>
                  <a:pt x="1736213" y="1278023"/>
                </a:cubicBezTo>
                <a:lnTo>
                  <a:pt x="1745999" y="1278023"/>
                </a:lnTo>
                <a:cubicBezTo>
                  <a:pt x="1746898" y="1278023"/>
                  <a:pt x="1747750" y="1278157"/>
                  <a:pt x="1748558" y="1278421"/>
                </a:cubicBezTo>
                <a:cubicBezTo>
                  <a:pt x="1749366" y="1278685"/>
                  <a:pt x="1750055" y="1279098"/>
                  <a:pt x="1750623" y="1279657"/>
                </a:cubicBezTo>
                <a:cubicBezTo>
                  <a:pt x="1751191" y="1280217"/>
                  <a:pt x="1751655" y="1280924"/>
                  <a:pt x="1752014" y="1281779"/>
                </a:cubicBezTo>
                <a:cubicBezTo>
                  <a:pt x="1752373" y="1282632"/>
                  <a:pt x="1752553" y="1283678"/>
                  <a:pt x="1752553" y="1284916"/>
                </a:cubicBezTo>
                <a:lnTo>
                  <a:pt x="1752553" y="1390056"/>
                </a:lnTo>
                <a:cubicBezTo>
                  <a:pt x="1752553" y="1390528"/>
                  <a:pt x="1752432" y="1390940"/>
                  <a:pt x="1752189" y="1391294"/>
                </a:cubicBezTo>
                <a:cubicBezTo>
                  <a:pt x="1751947" y="1391647"/>
                  <a:pt x="1751522" y="1391927"/>
                  <a:pt x="1750915" y="1392132"/>
                </a:cubicBezTo>
                <a:cubicBezTo>
                  <a:pt x="1750308" y="1392339"/>
                  <a:pt x="1749534" y="1392516"/>
                  <a:pt x="1748594" y="1392663"/>
                </a:cubicBezTo>
                <a:cubicBezTo>
                  <a:pt x="1747654" y="1392810"/>
                  <a:pt x="1746425" y="1392884"/>
                  <a:pt x="1744908" y="1392884"/>
                </a:cubicBezTo>
                <a:cubicBezTo>
                  <a:pt x="1743512" y="1392884"/>
                  <a:pt x="1742314" y="1392810"/>
                  <a:pt x="1741314" y="1392663"/>
                </a:cubicBezTo>
                <a:cubicBezTo>
                  <a:pt x="1740312" y="1392516"/>
                  <a:pt x="1739523" y="1392339"/>
                  <a:pt x="1738947" y="1392132"/>
                </a:cubicBezTo>
                <a:cubicBezTo>
                  <a:pt x="1738370" y="1391927"/>
                  <a:pt x="1737960" y="1391647"/>
                  <a:pt x="1737718" y="1391294"/>
                </a:cubicBezTo>
                <a:cubicBezTo>
                  <a:pt x="1737475" y="1390940"/>
                  <a:pt x="1737354" y="1390528"/>
                  <a:pt x="1737354" y="1390056"/>
                </a:cubicBezTo>
                <a:lnTo>
                  <a:pt x="1737354" y="1290483"/>
                </a:lnTo>
                <a:lnTo>
                  <a:pt x="1737177" y="1290483"/>
                </a:lnTo>
                <a:lnTo>
                  <a:pt x="1696883" y="1390498"/>
                </a:lnTo>
                <a:cubicBezTo>
                  <a:pt x="1696707" y="1390911"/>
                  <a:pt x="1696457" y="1391264"/>
                  <a:pt x="1696132" y="1391558"/>
                </a:cubicBezTo>
                <a:cubicBezTo>
                  <a:pt x="1695808" y="1391853"/>
                  <a:pt x="1695337" y="1392103"/>
                  <a:pt x="1694718" y="1392309"/>
                </a:cubicBezTo>
                <a:cubicBezTo>
                  <a:pt x="1694101" y="1392516"/>
                  <a:pt x="1693363" y="1392663"/>
                  <a:pt x="1692509" y="1392752"/>
                </a:cubicBezTo>
                <a:cubicBezTo>
                  <a:pt x="1691656" y="1392840"/>
                  <a:pt x="1690640" y="1392884"/>
                  <a:pt x="1689461" y="1392884"/>
                </a:cubicBezTo>
                <a:cubicBezTo>
                  <a:pt x="1688224" y="1392884"/>
                  <a:pt x="1687163" y="1392825"/>
                  <a:pt x="1686280" y="1392707"/>
                </a:cubicBezTo>
                <a:cubicBezTo>
                  <a:pt x="1685397" y="1392589"/>
                  <a:pt x="1684660" y="1392427"/>
                  <a:pt x="1684071" y="1392221"/>
                </a:cubicBezTo>
                <a:cubicBezTo>
                  <a:pt x="1683481" y="1392015"/>
                  <a:pt x="1683025" y="1391764"/>
                  <a:pt x="1682701" y="1391470"/>
                </a:cubicBezTo>
                <a:cubicBezTo>
                  <a:pt x="1682377" y="1391175"/>
                  <a:pt x="1682156" y="1390852"/>
                  <a:pt x="1682038" y="1390498"/>
                </a:cubicBezTo>
                <a:lnTo>
                  <a:pt x="1643496" y="1290483"/>
                </a:lnTo>
                <a:lnTo>
                  <a:pt x="1643408" y="1290483"/>
                </a:lnTo>
                <a:lnTo>
                  <a:pt x="1643408" y="1390056"/>
                </a:lnTo>
                <a:cubicBezTo>
                  <a:pt x="1643408" y="1390528"/>
                  <a:pt x="1643287" y="1390940"/>
                  <a:pt x="1643044" y="1391294"/>
                </a:cubicBezTo>
                <a:cubicBezTo>
                  <a:pt x="1642802" y="1391647"/>
                  <a:pt x="1642377" y="1391927"/>
                  <a:pt x="1641770" y="1392132"/>
                </a:cubicBezTo>
                <a:cubicBezTo>
                  <a:pt x="1641163" y="1392339"/>
                  <a:pt x="1640373" y="1392516"/>
                  <a:pt x="1639403" y="1392663"/>
                </a:cubicBezTo>
                <a:cubicBezTo>
                  <a:pt x="1638433" y="1392810"/>
                  <a:pt x="1637188" y="1392884"/>
                  <a:pt x="1635671" y="1392884"/>
                </a:cubicBezTo>
                <a:cubicBezTo>
                  <a:pt x="1634215" y="1392884"/>
                  <a:pt x="1633002" y="1392810"/>
                  <a:pt x="1632031" y="1392663"/>
                </a:cubicBezTo>
                <a:cubicBezTo>
                  <a:pt x="1631060" y="1392516"/>
                  <a:pt x="1630287" y="1392339"/>
                  <a:pt x="1629710" y="1392132"/>
                </a:cubicBezTo>
                <a:cubicBezTo>
                  <a:pt x="1629133" y="1391927"/>
                  <a:pt x="1628739" y="1391647"/>
                  <a:pt x="1628527" y="1391294"/>
                </a:cubicBezTo>
                <a:cubicBezTo>
                  <a:pt x="1628315" y="1390940"/>
                  <a:pt x="1628209" y="1390528"/>
                  <a:pt x="1628209" y="1390056"/>
                </a:cubicBezTo>
                <a:lnTo>
                  <a:pt x="1628209" y="1284916"/>
                </a:lnTo>
                <a:cubicBezTo>
                  <a:pt x="1628209" y="1282441"/>
                  <a:pt x="1628866" y="1280674"/>
                  <a:pt x="1630182" y="1279614"/>
                </a:cubicBezTo>
                <a:cubicBezTo>
                  <a:pt x="1631498" y="1278553"/>
                  <a:pt x="1632964" y="1278023"/>
                  <a:pt x="1634579" y="1278023"/>
                </a:cubicBezTo>
                <a:close/>
                <a:moveTo>
                  <a:pt x="1158333" y="1278023"/>
                </a:moveTo>
                <a:lnTo>
                  <a:pt x="1167664" y="1278023"/>
                </a:lnTo>
                <a:cubicBezTo>
                  <a:pt x="1169578" y="1278023"/>
                  <a:pt x="1171254" y="1278199"/>
                  <a:pt x="1172688" y="1278553"/>
                </a:cubicBezTo>
                <a:cubicBezTo>
                  <a:pt x="1174124" y="1278906"/>
                  <a:pt x="1175381" y="1279466"/>
                  <a:pt x="1176457" y="1280232"/>
                </a:cubicBezTo>
                <a:cubicBezTo>
                  <a:pt x="1177534" y="1280998"/>
                  <a:pt x="1178431" y="1281970"/>
                  <a:pt x="1179149" y="1283148"/>
                </a:cubicBezTo>
                <a:cubicBezTo>
                  <a:pt x="1179868" y="1284326"/>
                  <a:pt x="1180495" y="1285711"/>
                  <a:pt x="1181034" y="1287301"/>
                </a:cubicBezTo>
                <a:lnTo>
                  <a:pt x="1213728" y="1370085"/>
                </a:lnTo>
                <a:lnTo>
                  <a:pt x="1214169" y="1370085"/>
                </a:lnTo>
                <a:lnTo>
                  <a:pt x="1248192" y="1287567"/>
                </a:lnTo>
                <a:cubicBezTo>
                  <a:pt x="1248850" y="1285798"/>
                  <a:pt x="1249569" y="1284297"/>
                  <a:pt x="1250347" y="1283060"/>
                </a:cubicBezTo>
                <a:cubicBezTo>
                  <a:pt x="1251125" y="1281822"/>
                  <a:pt x="1251978" y="1280835"/>
                  <a:pt x="1252906" y="1280099"/>
                </a:cubicBezTo>
                <a:cubicBezTo>
                  <a:pt x="1253834" y="1279363"/>
                  <a:pt x="1254866" y="1278833"/>
                  <a:pt x="1256004" y="1278509"/>
                </a:cubicBezTo>
                <a:cubicBezTo>
                  <a:pt x="1257140" y="1278184"/>
                  <a:pt x="1258457" y="1278023"/>
                  <a:pt x="1259954" y="1278023"/>
                </a:cubicBezTo>
                <a:lnTo>
                  <a:pt x="1269738" y="1278023"/>
                </a:lnTo>
                <a:cubicBezTo>
                  <a:pt x="1270638" y="1278023"/>
                  <a:pt x="1271490" y="1278157"/>
                  <a:pt x="1272298" y="1278421"/>
                </a:cubicBezTo>
                <a:cubicBezTo>
                  <a:pt x="1273106" y="1278685"/>
                  <a:pt x="1273795" y="1279098"/>
                  <a:pt x="1274362" y="1279657"/>
                </a:cubicBezTo>
                <a:cubicBezTo>
                  <a:pt x="1274932" y="1280217"/>
                  <a:pt x="1275397" y="1280924"/>
                  <a:pt x="1275755" y="1281779"/>
                </a:cubicBezTo>
                <a:cubicBezTo>
                  <a:pt x="1276114" y="1282632"/>
                  <a:pt x="1276294" y="1283678"/>
                  <a:pt x="1276294" y="1284916"/>
                </a:cubicBezTo>
                <a:lnTo>
                  <a:pt x="1276294" y="1390056"/>
                </a:lnTo>
                <a:cubicBezTo>
                  <a:pt x="1276294" y="1390528"/>
                  <a:pt x="1276172" y="1390940"/>
                  <a:pt x="1275929" y="1391294"/>
                </a:cubicBezTo>
                <a:cubicBezTo>
                  <a:pt x="1275687" y="1391647"/>
                  <a:pt x="1275263" y="1391927"/>
                  <a:pt x="1274655" y="1392132"/>
                </a:cubicBezTo>
                <a:cubicBezTo>
                  <a:pt x="1274048" y="1392339"/>
                  <a:pt x="1273274" y="1392516"/>
                  <a:pt x="1272333" y="1392663"/>
                </a:cubicBezTo>
                <a:cubicBezTo>
                  <a:pt x="1271393" y="1392810"/>
                  <a:pt x="1270164" y="1392884"/>
                  <a:pt x="1268649" y="1392884"/>
                </a:cubicBezTo>
                <a:cubicBezTo>
                  <a:pt x="1267253" y="1392884"/>
                  <a:pt x="1266056" y="1392810"/>
                  <a:pt x="1265053" y="1392663"/>
                </a:cubicBezTo>
                <a:cubicBezTo>
                  <a:pt x="1264052" y="1392516"/>
                  <a:pt x="1263264" y="1392339"/>
                  <a:pt x="1262687" y="1392132"/>
                </a:cubicBezTo>
                <a:cubicBezTo>
                  <a:pt x="1262110" y="1391927"/>
                  <a:pt x="1261701" y="1391647"/>
                  <a:pt x="1261458" y="1391294"/>
                </a:cubicBezTo>
                <a:cubicBezTo>
                  <a:pt x="1261216" y="1390940"/>
                  <a:pt x="1261095" y="1390528"/>
                  <a:pt x="1261095" y="1390056"/>
                </a:cubicBezTo>
                <a:lnTo>
                  <a:pt x="1261095" y="1290483"/>
                </a:lnTo>
                <a:lnTo>
                  <a:pt x="1260918" y="1290483"/>
                </a:lnTo>
                <a:lnTo>
                  <a:pt x="1220620" y="1390498"/>
                </a:lnTo>
                <a:cubicBezTo>
                  <a:pt x="1220445" y="1390911"/>
                  <a:pt x="1220193" y="1391264"/>
                  <a:pt x="1219869" y="1391558"/>
                </a:cubicBezTo>
                <a:cubicBezTo>
                  <a:pt x="1219545" y="1391853"/>
                  <a:pt x="1219073" y="1392103"/>
                  <a:pt x="1218455" y="1392309"/>
                </a:cubicBezTo>
                <a:cubicBezTo>
                  <a:pt x="1217837" y="1392516"/>
                  <a:pt x="1217100" y="1392663"/>
                  <a:pt x="1216246" y="1392752"/>
                </a:cubicBezTo>
                <a:cubicBezTo>
                  <a:pt x="1215392" y="1392840"/>
                  <a:pt x="1214375" y="1392884"/>
                  <a:pt x="1213197" y="1392884"/>
                </a:cubicBezTo>
                <a:cubicBezTo>
                  <a:pt x="1211960" y="1392884"/>
                  <a:pt x="1210900" y="1392825"/>
                  <a:pt x="1210016" y="1392707"/>
                </a:cubicBezTo>
                <a:cubicBezTo>
                  <a:pt x="1209132" y="1392589"/>
                  <a:pt x="1208396" y="1392427"/>
                  <a:pt x="1207807" y="1392221"/>
                </a:cubicBezTo>
                <a:cubicBezTo>
                  <a:pt x="1207218" y="1392015"/>
                  <a:pt x="1206761" y="1391764"/>
                  <a:pt x="1206438" y="1391470"/>
                </a:cubicBezTo>
                <a:cubicBezTo>
                  <a:pt x="1206113" y="1391175"/>
                  <a:pt x="1205892" y="1390852"/>
                  <a:pt x="1205775" y="1390498"/>
                </a:cubicBezTo>
                <a:lnTo>
                  <a:pt x="1167250" y="1290483"/>
                </a:lnTo>
                <a:lnTo>
                  <a:pt x="1167161" y="1290483"/>
                </a:lnTo>
                <a:lnTo>
                  <a:pt x="1167161" y="1390056"/>
                </a:lnTo>
                <a:cubicBezTo>
                  <a:pt x="1167161" y="1390528"/>
                  <a:pt x="1167040" y="1390940"/>
                  <a:pt x="1166796" y="1391294"/>
                </a:cubicBezTo>
                <a:cubicBezTo>
                  <a:pt x="1166554" y="1391647"/>
                  <a:pt x="1166130" y="1391927"/>
                  <a:pt x="1165523" y="1392132"/>
                </a:cubicBezTo>
                <a:cubicBezTo>
                  <a:pt x="1164916" y="1392339"/>
                  <a:pt x="1164127" y="1392516"/>
                  <a:pt x="1163156" y="1392663"/>
                </a:cubicBezTo>
                <a:cubicBezTo>
                  <a:pt x="1162186" y="1392810"/>
                  <a:pt x="1160942" y="1392884"/>
                  <a:pt x="1159425" y="1392884"/>
                </a:cubicBezTo>
                <a:cubicBezTo>
                  <a:pt x="1157969" y="1392884"/>
                  <a:pt x="1156755" y="1392810"/>
                  <a:pt x="1155785" y="1392663"/>
                </a:cubicBezTo>
                <a:cubicBezTo>
                  <a:pt x="1154814" y="1392516"/>
                  <a:pt x="1154041" y="1392339"/>
                  <a:pt x="1153464" y="1392132"/>
                </a:cubicBezTo>
                <a:cubicBezTo>
                  <a:pt x="1152887" y="1391927"/>
                  <a:pt x="1152493" y="1391647"/>
                  <a:pt x="1152281" y="1391294"/>
                </a:cubicBezTo>
                <a:cubicBezTo>
                  <a:pt x="1152069" y="1390940"/>
                  <a:pt x="1151963" y="1390528"/>
                  <a:pt x="1151963" y="1390056"/>
                </a:cubicBezTo>
                <a:lnTo>
                  <a:pt x="1151963" y="1284916"/>
                </a:lnTo>
                <a:cubicBezTo>
                  <a:pt x="1151963" y="1282441"/>
                  <a:pt x="1152620" y="1280674"/>
                  <a:pt x="1153936" y="1279614"/>
                </a:cubicBezTo>
                <a:cubicBezTo>
                  <a:pt x="1155252" y="1278553"/>
                  <a:pt x="1156717" y="1278023"/>
                  <a:pt x="1158333" y="1278023"/>
                </a:cubicBezTo>
                <a:close/>
                <a:moveTo>
                  <a:pt x="691632" y="1278023"/>
                </a:moveTo>
                <a:lnTo>
                  <a:pt x="700963" y="1278023"/>
                </a:lnTo>
                <a:cubicBezTo>
                  <a:pt x="702877" y="1278023"/>
                  <a:pt x="704552" y="1278199"/>
                  <a:pt x="705988" y="1278553"/>
                </a:cubicBezTo>
                <a:cubicBezTo>
                  <a:pt x="707424" y="1278906"/>
                  <a:pt x="708679" y="1279466"/>
                  <a:pt x="709757" y="1280232"/>
                </a:cubicBezTo>
                <a:cubicBezTo>
                  <a:pt x="710834" y="1280998"/>
                  <a:pt x="711731" y="1281970"/>
                  <a:pt x="712449" y="1283148"/>
                </a:cubicBezTo>
                <a:cubicBezTo>
                  <a:pt x="713167" y="1284326"/>
                  <a:pt x="713795" y="1285711"/>
                  <a:pt x="714332" y="1287301"/>
                </a:cubicBezTo>
                <a:lnTo>
                  <a:pt x="747014" y="1370085"/>
                </a:lnTo>
                <a:lnTo>
                  <a:pt x="747456" y="1370085"/>
                </a:lnTo>
                <a:lnTo>
                  <a:pt x="781476" y="1287567"/>
                </a:lnTo>
                <a:cubicBezTo>
                  <a:pt x="782134" y="1285798"/>
                  <a:pt x="782853" y="1284297"/>
                  <a:pt x="783630" y="1283060"/>
                </a:cubicBezTo>
                <a:cubicBezTo>
                  <a:pt x="784409" y="1281822"/>
                  <a:pt x="785262" y="1280835"/>
                  <a:pt x="786189" y="1280099"/>
                </a:cubicBezTo>
                <a:cubicBezTo>
                  <a:pt x="787118" y="1279363"/>
                  <a:pt x="788150" y="1278833"/>
                  <a:pt x="789286" y="1278509"/>
                </a:cubicBezTo>
                <a:cubicBezTo>
                  <a:pt x="790424" y="1278184"/>
                  <a:pt x="791740" y="1278023"/>
                  <a:pt x="793237" y="1278023"/>
                </a:cubicBezTo>
                <a:lnTo>
                  <a:pt x="803022" y="1278023"/>
                </a:lnTo>
                <a:cubicBezTo>
                  <a:pt x="803919" y="1278023"/>
                  <a:pt x="804771" y="1278157"/>
                  <a:pt x="805578" y="1278421"/>
                </a:cubicBezTo>
                <a:cubicBezTo>
                  <a:pt x="806387" y="1278685"/>
                  <a:pt x="807074" y="1279098"/>
                  <a:pt x="807643" y="1279657"/>
                </a:cubicBezTo>
                <a:cubicBezTo>
                  <a:pt x="808213" y="1280217"/>
                  <a:pt x="808677" y="1280924"/>
                  <a:pt x="809035" y="1281779"/>
                </a:cubicBezTo>
                <a:cubicBezTo>
                  <a:pt x="809394" y="1282632"/>
                  <a:pt x="809574" y="1283678"/>
                  <a:pt x="809574" y="1284916"/>
                </a:cubicBezTo>
                <a:lnTo>
                  <a:pt x="809574" y="1390056"/>
                </a:lnTo>
                <a:cubicBezTo>
                  <a:pt x="809574" y="1390528"/>
                  <a:pt x="809453" y="1390940"/>
                  <a:pt x="809209" y="1391294"/>
                </a:cubicBezTo>
                <a:cubicBezTo>
                  <a:pt x="808967" y="1391647"/>
                  <a:pt x="808542" y="1391927"/>
                  <a:pt x="807935" y="1392132"/>
                </a:cubicBezTo>
                <a:cubicBezTo>
                  <a:pt x="807329" y="1392339"/>
                  <a:pt x="806555" y="1392516"/>
                  <a:pt x="805615" y="1392663"/>
                </a:cubicBezTo>
                <a:cubicBezTo>
                  <a:pt x="804677" y="1392810"/>
                  <a:pt x="803447" y="1392884"/>
                  <a:pt x="801929" y="1392884"/>
                </a:cubicBezTo>
                <a:cubicBezTo>
                  <a:pt x="800535" y="1392884"/>
                  <a:pt x="799336" y="1392810"/>
                  <a:pt x="798335" y="1392663"/>
                </a:cubicBezTo>
                <a:cubicBezTo>
                  <a:pt x="797335" y="1392516"/>
                  <a:pt x="796547" y="1392339"/>
                  <a:pt x="795969" y="1392132"/>
                </a:cubicBezTo>
                <a:cubicBezTo>
                  <a:pt x="795393" y="1391927"/>
                  <a:pt x="794985" y="1391647"/>
                  <a:pt x="794741" y="1391294"/>
                </a:cubicBezTo>
                <a:cubicBezTo>
                  <a:pt x="794499" y="1390940"/>
                  <a:pt x="794377" y="1390528"/>
                  <a:pt x="794377" y="1390056"/>
                </a:cubicBezTo>
                <a:lnTo>
                  <a:pt x="794377" y="1290483"/>
                </a:lnTo>
                <a:lnTo>
                  <a:pt x="794201" y="1290483"/>
                </a:lnTo>
                <a:lnTo>
                  <a:pt x="753906" y="1390498"/>
                </a:lnTo>
                <a:cubicBezTo>
                  <a:pt x="753729" y="1390911"/>
                  <a:pt x="753479" y="1391264"/>
                  <a:pt x="753155" y="1391558"/>
                </a:cubicBezTo>
                <a:cubicBezTo>
                  <a:pt x="752831" y="1391853"/>
                  <a:pt x="752360" y="1392103"/>
                  <a:pt x="751741" y="1392309"/>
                </a:cubicBezTo>
                <a:cubicBezTo>
                  <a:pt x="751123" y="1392516"/>
                  <a:pt x="750386" y="1392663"/>
                  <a:pt x="749532" y="1392752"/>
                </a:cubicBezTo>
                <a:cubicBezTo>
                  <a:pt x="748681" y="1392840"/>
                  <a:pt x="747663" y="1392884"/>
                  <a:pt x="746487" y="1392884"/>
                </a:cubicBezTo>
                <a:cubicBezTo>
                  <a:pt x="745252" y="1392884"/>
                  <a:pt x="744194" y="1392825"/>
                  <a:pt x="743311" y="1392707"/>
                </a:cubicBezTo>
                <a:cubicBezTo>
                  <a:pt x="742428" y="1392589"/>
                  <a:pt x="741692" y="1392427"/>
                  <a:pt x="741103" y="1392221"/>
                </a:cubicBezTo>
                <a:cubicBezTo>
                  <a:pt x="740512" y="1392015"/>
                  <a:pt x="740056" y="1391764"/>
                  <a:pt x="739732" y="1391470"/>
                </a:cubicBezTo>
                <a:cubicBezTo>
                  <a:pt x="739410" y="1391175"/>
                  <a:pt x="739187" y="1390852"/>
                  <a:pt x="739070" y="1390498"/>
                </a:cubicBezTo>
                <a:lnTo>
                  <a:pt x="700547" y="1290483"/>
                </a:lnTo>
                <a:lnTo>
                  <a:pt x="700460" y="1290483"/>
                </a:lnTo>
                <a:lnTo>
                  <a:pt x="700460" y="1390056"/>
                </a:lnTo>
                <a:cubicBezTo>
                  <a:pt x="700460" y="1390528"/>
                  <a:pt x="700339" y="1390940"/>
                  <a:pt x="700096" y="1391294"/>
                </a:cubicBezTo>
                <a:cubicBezTo>
                  <a:pt x="699853" y="1391647"/>
                  <a:pt x="699428" y="1391927"/>
                  <a:pt x="698821" y="1392132"/>
                </a:cubicBezTo>
                <a:cubicBezTo>
                  <a:pt x="698214" y="1392339"/>
                  <a:pt x="697424" y="1392516"/>
                  <a:pt x="696454" y="1392663"/>
                </a:cubicBezTo>
                <a:cubicBezTo>
                  <a:pt x="695483" y="1392810"/>
                  <a:pt x="694240" y="1392884"/>
                  <a:pt x="692724" y="1392884"/>
                </a:cubicBezTo>
                <a:cubicBezTo>
                  <a:pt x="691268" y="1392884"/>
                  <a:pt x="690053" y="1392810"/>
                  <a:pt x="689084" y="1392663"/>
                </a:cubicBezTo>
                <a:cubicBezTo>
                  <a:pt x="688113" y="1392516"/>
                  <a:pt x="687339" y="1392339"/>
                  <a:pt x="686763" y="1392132"/>
                </a:cubicBezTo>
                <a:cubicBezTo>
                  <a:pt x="686186" y="1391927"/>
                  <a:pt x="685790" y="1391647"/>
                  <a:pt x="685579" y="1391294"/>
                </a:cubicBezTo>
                <a:cubicBezTo>
                  <a:pt x="685366" y="1390940"/>
                  <a:pt x="685261" y="1390528"/>
                  <a:pt x="685261" y="1390056"/>
                </a:cubicBezTo>
                <a:lnTo>
                  <a:pt x="685261" y="1284916"/>
                </a:lnTo>
                <a:cubicBezTo>
                  <a:pt x="685261" y="1282441"/>
                  <a:pt x="685919" y="1280674"/>
                  <a:pt x="687234" y="1279614"/>
                </a:cubicBezTo>
                <a:cubicBezTo>
                  <a:pt x="688551" y="1278553"/>
                  <a:pt x="690015" y="1278023"/>
                  <a:pt x="691632" y="1278023"/>
                </a:cubicBezTo>
                <a:close/>
                <a:moveTo>
                  <a:pt x="215351" y="1278023"/>
                </a:moveTo>
                <a:lnTo>
                  <a:pt x="224684" y="1278023"/>
                </a:lnTo>
                <a:cubicBezTo>
                  <a:pt x="226597" y="1278023"/>
                  <a:pt x="228272" y="1278199"/>
                  <a:pt x="229708" y="1278553"/>
                </a:cubicBezTo>
                <a:cubicBezTo>
                  <a:pt x="231144" y="1278906"/>
                  <a:pt x="232400" y="1279466"/>
                  <a:pt x="233477" y="1280232"/>
                </a:cubicBezTo>
                <a:cubicBezTo>
                  <a:pt x="234553" y="1280998"/>
                  <a:pt x="235451" y="1281970"/>
                  <a:pt x="236169" y="1283148"/>
                </a:cubicBezTo>
                <a:cubicBezTo>
                  <a:pt x="236887" y="1284326"/>
                  <a:pt x="237515" y="1285711"/>
                  <a:pt x="238053" y="1287301"/>
                </a:cubicBezTo>
                <a:lnTo>
                  <a:pt x="270748" y="1370085"/>
                </a:lnTo>
                <a:lnTo>
                  <a:pt x="271190" y="1370085"/>
                </a:lnTo>
                <a:lnTo>
                  <a:pt x="305211" y="1287567"/>
                </a:lnTo>
                <a:cubicBezTo>
                  <a:pt x="305869" y="1285798"/>
                  <a:pt x="306587" y="1284297"/>
                  <a:pt x="307365" y="1283060"/>
                </a:cubicBezTo>
                <a:cubicBezTo>
                  <a:pt x="308144" y="1281822"/>
                  <a:pt x="308997" y="1280835"/>
                  <a:pt x="309925" y="1280099"/>
                </a:cubicBezTo>
                <a:cubicBezTo>
                  <a:pt x="310852" y="1279363"/>
                  <a:pt x="311885" y="1278833"/>
                  <a:pt x="313022" y="1278509"/>
                </a:cubicBezTo>
                <a:cubicBezTo>
                  <a:pt x="314158" y="1278184"/>
                  <a:pt x="315475" y="1278023"/>
                  <a:pt x="316972" y="1278023"/>
                </a:cubicBezTo>
                <a:lnTo>
                  <a:pt x="326757" y="1278023"/>
                </a:lnTo>
                <a:cubicBezTo>
                  <a:pt x="327656" y="1278023"/>
                  <a:pt x="328509" y="1278157"/>
                  <a:pt x="329316" y="1278421"/>
                </a:cubicBezTo>
                <a:cubicBezTo>
                  <a:pt x="330124" y="1278685"/>
                  <a:pt x="330812" y="1279098"/>
                  <a:pt x="331381" y="1279657"/>
                </a:cubicBezTo>
                <a:cubicBezTo>
                  <a:pt x="331950" y="1280217"/>
                  <a:pt x="332414" y="1280924"/>
                  <a:pt x="332773" y="1281779"/>
                </a:cubicBezTo>
                <a:cubicBezTo>
                  <a:pt x="333132" y="1282632"/>
                  <a:pt x="333311" y="1283678"/>
                  <a:pt x="333311" y="1284916"/>
                </a:cubicBezTo>
                <a:lnTo>
                  <a:pt x="333311" y="1390056"/>
                </a:lnTo>
                <a:cubicBezTo>
                  <a:pt x="333311" y="1390528"/>
                  <a:pt x="333190" y="1390940"/>
                  <a:pt x="332948" y="1391294"/>
                </a:cubicBezTo>
                <a:cubicBezTo>
                  <a:pt x="332705" y="1391647"/>
                  <a:pt x="332280" y="1391927"/>
                  <a:pt x="331673" y="1392132"/>
                </a:cubicBezTo>
                <a:cubicBezTo>
                  <a:pt x="331066" y="1392339"/>
                  <a:pt x="330293" y="1392516"/>
                  <a:pt x="329352" y="1392663"/>
                </a:cubicBezTo>
                <a:cubicBezTo>
                  <a:pt x="328412" y="1392810"/>
                  <a:pt x="327183" y="1392884"/>
                  <a:pt x="325666" y="1392884"/>
                </a:cubicBezTo>
                <a:cubicBezTo>
                  <a:pt x="324271" y="1392884"/>
                  <a:pt x="323073" y="1392810"/>
                  <a:pt x="322072" y="1392663"/>
                </a:cubicBezTo>
                <a:cubicBezTo>
                  <a:pt x="321071" y="1392516"/>
                  <a:pt x="320282" y="1392339"/>
                  <a:pt x="319705" y="1392132"/>
                </a:cubicBezTo>
                <a:cubicBezTo>
                  <a:pt x="319128" y="1391927"/>
                  <a:pt x="318719" y="1391647"/>
                  <a:pt x="318476" y="1391294"/>
                </a:cubicBezTo>
                <a:cubicBezTo>
                  <a:pt x="318234" y="1390940"/>
                  <a:pt x="318112" y="1390528"/>
                  <a:pt x="318112" y="1390056"/>
                </a:cubicBezTo>
                <a:lnTo>
                  <a:pt x="318112" y="1290483"/>
                </a:lnTo>
                <a:lnTo>
                  <a:pt x="317936" y="1290483"/>
                </a:lnTo>
                <a:lnTo>
                  <a:pt x="277641" y="1390498"/>
                </a:lnTo>
                <a:cubicBezTo>
                  <a:pt x="277464" y="1390911"/>
                  <a:pt x="277214" y="1391264"/>
                  <a:pt x="276890" y="1391558"/>
                </a:cubicBezTo>
                <a:cubicBezTo>
                  <a:pt x="276566" y="1391853"/>
                  <a:pt x="276094" y="1392103"/>
                  <a:pt x="275476" y="1392309"/>
                </a:cubicBezTo>
                <a:cubicBezTo>
                  <a:pt x="274857" y="1392516"/>
                  <a:pt x="274121" y="1392663"/>
                  <a:pt x="273267" y="1392752"/>
                </a:cubicBezTo>
                <a:cubicBezTo>
                  <a:pt x="272412" y="1392840"/>
                  <a:pt x="271396" y="1392884"/>
                  <a:pt x="270218" y="1392884"/>
                </a:cubicBezTo>
                <a:cubicBezTo>
                  <a:pt x="268981" y="1392884"/>
                  <a:pt x="267920" y="1392825"/>
                  <a:pt x="267037" y="1392707"/>
                </a:cubicBezTo>
                <a:cubicBezTo>
                  <a:pt x="266153" y="1392589"/>
                  <a:pt x="265417" y="1392427"/>
                  <a:pt x="264828" y="1392221"/>
                </a:cubicBezTo>
                <a:cubicBezTo>
                  <a:pt x="264239" y="1392015"/>
                  <a:pt x="263782" y="1391764"/>
                  <a:pt x="263458" y="1391470"/>
                </a:cubicBezTo>
                <a:cubicBezTo>
                  <a:pt x="263134" y="1391175"/>
                  <a:pt x="262913" y="1390852"/>
                  <a:pt x="262795" y="1390498"/>
                </a:cubicBezTo>
                <a:lnTo>
                  <a:pt x="224268" y="1290483"/>
                </a:lnTo>
                <a:lnTo>
                  <a:pt x="224180" y="1290483"/>
                </a:lnTo>
                <a:lnTo>
                  <a:pt x="224180" y="1390056"/>
                </a:lnTo>
                <a:cubicBezTo>
                  <a:pt x="224180" y="1390528"/>
                  <a:pt x="224059" y="1390940"/>
                  <a:pt x="223816" y="1391294"/>
                </a:cubicBezTo>
                <a:cubicBezTo>
                  <a:pt x="223573" y="1391647"/>
                  <a:pt x="223149" y="1391927"/>
                  <a:pt x="222542" y="1392132"/>
                </a:cubicBezTo>
                <a:cubicBezTo>
                  <a:pt x="221934" y="1392339"/>
                  <a:pt x="221145" y="1392516"/>
                  <a:pt x="220175" y="1392663"/>
                </a:cubicBezTo>
                <a:cubicBezTo>
                  <a:pt x="219204" y="1392810"/>
                  <a:pt x="217960" y="1392884"/>
                  <a:pt x="216444" y="1392884"/>
                </a:cubicBezTo>
                <a:cubicBezTo>
                  <a:pt x="214987" y="1392884"/>
                  <a:pt x="213774" y="1392810"/>
                  <a:pt x="212803" y="1392663"/>
                </a:cubicBezTo>
                <a:cubicBezTo>
                  <a:pt x="211833" y="1392516"/>
                  <a:pt x="211059" y="1392339"/>
                  <a:pt x="210482" y="1392132"/>
                </a:cubicBezTo>
                <a:cubicBezTo>
                  <a:pt x="209906" y="1391927"/>
                  <a:pt x="209511" y="1391647"/>
                  <a:pt x="209299" y="1391294"/>
                </a:cubicBezTo>
                <a:cubicBezTo>
                  <a:pt x="209087" y="1390940"/>
                  <a:pt x="208981" y="1390528"/>
                  <a:pt x="208981" y="1390056"/>
                </a:cubicBezTo>
                <a:lnTo>
                  <a:pt x="208981" y="1284916"/>
                </a:lnTo>
                <a:cubicBezTo>
                  <a:pt x="208981" y="1282441"/>
                  <a:pt x="209639" y="1280674"/>
                  <a:pt x="210954" y="1279614"/>
                </a:cubicBezTo>
                <a:cubicBezTo>
                  <a:pt x="212270" y="1278553"/>
                  <a:pt x="213736" y="1278023"/>
                  <a:pt x="215351" y="1278023"/>
                </a:cubicBezTo>
                <a:close/>
                <a:moveTo>
                  <a:pt x="8388985" y="1277493"/>
                </a:moveTo>
                <a:cubicBezTo>
                  <a:pt x="8390459" y="1277493"/>
                  <a:pt x="8391681" y="1277566"/>
                  <a:pt x="8392653" y="1277713"/>
                </a:cubicBezTo>
                <a:cubicBezTo>
                  <a:pt x="8393625" y="1277861"/>
                  <a:pt x="8394405" y="1278038"/>
                  <a:pt x="8394994" y="1278243"/>
                </a:cubicBezTo>
                <a:cubicBezTo>
                  <a:pt x="8395584" y="1278450"/>
                  <a:pt x="8395996" y="1278730"/>
                  <a:pt x="8396231" y="1279083"/>
                </a:cubicBezTo>
                <a:cubicBezTo>
                  <a:pt x="8396467" y="1279436"/>
                  <a:pt x="8396585" y="1279849"/>
                  <a:pt x="8396585" y="1280320"/>
                </a:cubicBezTo>
                <a:lnTo>
                  <a:pt x="8396585" y="1326094"/>
                </a:lnTo>
                <a:lnTo>
                  <a:pt x="8448633" y="1326094"/>
                </a:lnTo>
                <a:lnTo>
                  <a:pt x="8448633" y="1280320"/>
                </a:lnTo>
                <a:cubicBezTo>
                  <a:pt x="8448633" y="1279849"/>
                  <a:pt x="8448751" y="1279436"/>
                  <a:pt x="8448986" y="1279083"/>
                </a:cubicBezTo>
                <a:cubicBezTo>
                  <a:pt x="8449222" y="1278730"/>
                  <a:pt x="8449635" y="1278450"/>
                  <a:pt x="8450223" y="1278243"/>
                </a:cubicBezTo>
                <a:cubicBezTo>
                  <a:pt x="8450813" y="1278038"/>
                  <a:pt x="8451579" y="1277861"/>
                  <a:pt x="8452521" y="1277713"/>
                </a:cubicBezTo>
                <a:cubicBezTo>
                  <a:pt x="8453464" y="1277566"/>
                  <a:pt x="8454701" y="1277493"/>
                  <a:pt x="8456232" y="1277493"/>
                </a:cubicBezTo>
                <a:cubicBezTo>
                  <a:pt x="8457646" y="1277493"/>
                  <a:pt x="8458839" y="1277566"/>
                  <a:pt x="8459811" y="1277713"/>
                </a:cubicBezTo>
                <a:cubicBezTo>
                  <a:pt x="8460783" y="1277861"/>
                  <a:pt x="8461564" y="1278038"/>
                  <a:pt x="8462153" y="1278243"/>
                </a:cubicBezTo>
                <a:cubicBezTo>
                  <a:pt x="8462743" y="1278450"/>
                  <a:pt x="8463155" y="1278730"/>
                  <a:pt x="8463390" y="1279083"/>
                </a:cubicBezTo>
                <a:cubicBezTo>
                  <a:pt x="8463626" y="1279436"/>
                  <a:pt x="8463744" y="1279849"/>
                  <a:pt x="8463744" y="1280320"/>
                </a:cubicBezTo>
                <a:lnTo>
                  <a:pt x="8463744" y="1390056"/>
                </a:lnTo>
                <a:cubicBezTo>
                  <a:pt x="8463744" y="1390528"/>
                  <a:pt x="8463626" y="1390940"/>
                  <a:pt x="8463390" y="1391294"/>
                </a:cubicBezTo>
                <a:cubicBezTo>
                  <a:pt x="8463155" y="1391647"/>
                  <a:pt x="8462743" y="1391927"/>
                  <a:pt x="8462153" y="1392132"/>
                </a:cubicBezTo>
                <a:cubicBezTo>
                  <a:pt x="8461564" y="1392339"/>
                  <a:pt x="8460783" y="1392516"/>
                  <a:pt x="8459811" y="1392663"/>
                </a:cubicBezTo>
                <a:cubicBezTo>
                  <a:pt x="8458839" y="1392810"/>
                  <a:pt x="8457646" y="1392884"/>
                  <a:pt x="8456232" y="1392884"/>
                </a:cubicBezTo>
                <a:cubicBezTo>
                  <a:pt x="8454701" y="1392884"/>
                  <a:pt x="8453464" y="1392810"/>
                  <a:pt x="8452521" y="1392663"/>
                </a:cubicBezTo>
                <a:cubicBezTo>
                  <a:pt x="8451579" y="1392516"/>
                  <a:pt x="8450813" y="1392339"/>
                  <a:pt x="8450223" y="1392132"/>
                </a:cubicBezTo>
                <a:cubicBezTo>
                  <a:pt x="8449635" y="1391927"/>
                  <a:pt x="8449222" y="1391647"/>
                  <a:pt x="8448986" y="1391294"/>
                </a:cubicBezTo>
                <a:cubicBezTo>
                  <a:pt x="8448751" y="1390940"/>
                  <a:pt x="8448633" y="1390528"/>
                  <a:pt x="8448633" y="1390056"/>
                </a:cubicBezTo>
                <a:lnTo>
                  <a:pt x="8448633" y="1339349"/>
                </a:lnTo>
                <a:lnTo>
                  <a:pt x="8396585" y="1339349"/>
                </a:lnTo>
                <a:lnTo>
                  <a:pt x="8396585" y="1390056"/>
                </a:lnTo>
                <a:cubicBezTo>
                  <a:pt x="8396585" y="1390528"/>
                  <a:pt x="8396467" y="1390940"/>
                  <a:pt x="8396231" y="1391294"/>
                </a:cubicBezTo>
                <a:cubicBezTo>
                  <a:pt x="8395996" y="1391647"/>
                  <a:pt x="8395584" y="1391927"/>
                  <a:pt x="8394994" y="1392132"/>
                </a:cubicBezTo>
                <a:cubicBezTo>
                  <a:pt x="8394405" y="1392339"/>
                  <a:pt x="8393625" y="1392516"/>
                  <a:pt x="8392653" y="1392663"/>
                </a:cubicBezTo>
                <a:cubicBezTo>
                  <a:pt x="8391681" y="1392810"/>
                  <a:pt x="8390459" y="1392884"/>
                  <a:pt x="8388985" y="1392884"/>
                </a:cubicBezTo>
                <a:cubicBezTo>
                  <a:pt x="8387572" y="1392884"/>
                  <a:pt x="8386364" y="1392810"/>
                  <a:pt x="8385362" y="1392663"/>
                </a:cubicBezTo>
                <a:cubicBezTo>
                  <a:pt x="8384361" y="1392516"/>
                  <a:pt x="8383566" y="1392339"/>
                  <a:pt x="8382976" y="1392132"/>
                </a:cubicBezTo>
                <a:cubicBezTo>
                  <a:pt x="8382388" y="1391927"/>
                  <a:pt x="8381975" y="1391647"/>
                  <a:pt x="8381739" y="1391294"/>
                </a:cubicBezTo>
                <a:cubicBezTo>
                  <a:pt x="8381504" y="1390940"/>
                  <a:pt x="8381386" y="1390528"/>
                  <a:pt x="8381386" y="1390056"/>
                </a:cubicBezTo>
                <a:lnTo>
                  <a:pt x="8381386" y="1280320"/>
                </a:lnTo>
                <a:cubicBezTo>
                  <a:pt x="8381386" y="1279849"/>
                  <a:pt x="8381504" y="1279436"/>
                  <a:pt x="8381739" y="1279083"/>
                </a:cubicBezTo>
                <a:cubicBezTo>
                  <a:pt x="8381975" y="1278730"/>
                  <a:pt x="8382388" y="1278450"/>
                  <a:pt x="8382976" y="1278243"/>
                </a:cubicBezTo>
                <a:cubicBezTo>
                  <a:pt x="8383566" y="1278038"/>
                  <a:pt x="8384361" y="1277861"/>
                  <a:pt x="8385362" y="1277713"/>
                </a:cubicBezTo>
                <a:cubicBezTo>
                  <a:pt x="8386364" y="1277566"/>
                  <a:pt x="8387572" y="1277493"/>
                  <a:pt x="8388985" y="1277493"/>
                </a:cubicBezTo>
                <a:close/>
                <a:moveTo>
                  <a:pt x="8138401" y="1277493"/>
                </a:moveTo>
                <a:cubicBezTo>
                  <a:pt x="8140168" y="1277493"/>
                  <a:pt x="8141597" y="1277551"/>
                  <a:pt x="8142686" y="1277670"/>
                </a:cubicBezTo>
                <a:cubicBezTo>
                  <a:pt x="8143777" y="1277786"/>
                  <a:pt x="8144646" y="1277949"/>
                  <a:pt x="8145293" y="1278157"/>
                </a:cubicBezTo>
                <a:cubicBezTo>
                  <a:pt x="8145941" y="1278361"/>
                  <a:pt x="8146428" y="1278657"/>
                  <a:pt x="8146751" y="1279039"/>
                </a:cubicBezTo>
                <a:cubicBezTo>
                  <a:pt x="8147076" y="1279422"/>
                  <a:pt x="8147385" y="1279908"/>
                  <a:pt x="8147679" y="1280497"/>
                </a:cubicBezTo>
                <a:lnTo>
                  <a:pt x="8163497" y="1313370"/>
                </a:lnTo>
                <a:cubicBezTo>
                  <a:pt x="8164965" y="1316492"/>
                  <a:pt x="8166432" y="1319761"/>
                  <a:pt x="8167895" y="1323178"/>
                </a:cubicBezTo>
                <a:cubicBezTo>
                  <a:pt x="8169359" y="1326595"/>
                  <a:pt x="8170853" y="1330041"/>
                  <a:pt x="8172377" y="1333517"/>
                </a:cubicBezTo>
                <a:lnTo>
                  <a:pt x="8172552" y="1333517"/>
                </a:lnTo>
                <a:cubicBezTo>
                  <a:pt x="8173899" y="1330159"/>
                  <a:pt x="8175289" y="1326817"/>
                  <a:pt x="8176724" y="1323488"/>
                </a:cubicBezTo>
                <a:cubicBezTo>
                  <a:pt x="8178159" y="1320160"/>
                  <a:pt x="8179612" y="1316875"/>
                  <a:pt x="8181082" y="1313634"/>
                </a:cubicBezTo>
                <a:lnTo>
                  <a:pt x="8196988" y="1280585"/>
                </a:lnTo>
                <a:cubicBezTo>
                  <a:pt x="8197165" y="1279996"/>
                  <a:pt x="8197415" y="1279496"/>
                  <a:pt x="8197739" y="1279083"/>
                </a:cubicBezTo>
                <a:cubicBezTo>
                  <a:pt x="8198063" y="1278671"/>
                  <a:pt x="8198505" y="1278361"/>
                  <a:pt x="8199064" y="1278157"/>
                </a:cubicBezTo>
                <a:cubicBezTo>
                  <a:pt x="8199624" y="1277949"/>
                  <a:pt x="8200405" y="1277786"/>
                  <a:pt x="8201406" y="1277670"/>
                </a:cubicBezTo>
                <a:cubicBezTo>
                  <a:pt x="8202408" y="1277551"/>
                  <a:pt x="8203675" y="1277493"/>
                  <a:pt x="8205206" y="1277493"/>
                </a:cubicBezTo>
                <a:cubicBezTo>
                  <a:pt x="8207327" y="1277493"/>
                  <a:pt x="8208991" y="1277566"/>
                  <a:pt x="8210199" y="1277713"/>
                </a:cubicBezTo>
                <a:cubicBezTo>
                  <a:pt x="8211407" y="1277861"/>
                  <a:pt x="8212246" y="1278141"/>
                  <a:pt x="8212717" y="1278553"/>
                </a:cubicBezTo>
                <a:cubicBezTo>
                  <a:pt x="8213189" y="1278965"/>
                  <a:pt x="8213351" y="1279555"/>
                  <a:pt x="8213203" y="1280320"/>
                </a:cubicBezTo>
                <a:cubicBezTo>
                  <a:pt x="8213056" y="1281086"/>
                  <a:pt x="8212658" y="1282118"/>
                  <a:pt x="8212010" y="1283413"/>
                </a:cubicBezTo>
                <a:lnTo>
                  <a:pt x="8179668" y="1347920"/>
                </a:lnTo>
                <a:lnTo>
                  <a:pt x="8179668" y="1390056"/>
                </a:lnTo>
                <a:cubicBezTo>
                  <a:pt x="8179668" y="1390528"/>
                  <a:pt x="8179551" y="1390940"/>
                  <a:pt x="8179317" y="1391294"/>
                </a:cubicBezTo>
                <a:cubicBezTo>
                  <a:pt x="8179082" y="1391647"/>
                  <a:pt x="8178673" y="1391927"/>
                  <a:pt x="8178087" y="1392132"/>
                </a:cubicBezTo>
                <a:cubicBezTo>
                  <a:pt x="8177501" y="1392339"/>
                  <a:pt x="8176710" y="1392516"/>
                  <a:pt x="8175715" y="1392663"/>
                </a:cubicBezTo>
                <a:cubicBezTo>
                  <a:pt x="8174719" y="1392810"/>
                  <a:pt x="8173518" y="1392884"/>
                  <a:pt x="8172113" y="1392884"/>
                </a:cubicBezTo>
                <a:cubicBezTo>
                  <a:pt x="8170648" y="1392884"/>
                  <a:pt x="8169433" y="1392810"/>
                  <a:pt x="8168466" y="1392663"/>
                </a:cubicBezTo>
                <a:cubicBezTo>
                  <a:pt x="8167500" y="1392516"/>
                  <a:pt x="8166709" y="1392339"/>
                  <a:pt x="8166094" y="1392132"/>
                </a:cubicBezTo>
                <a:cubicBezTo>
                  <a:pt x="8165479" y="1391927"/>
                  <a:pt x="8165055" y="1391647"/>
                  <a:pt x="8164821" y="1391294"/>
                </a:cubicBezTo>
                <a:cubicBezTo>
                  <a:pt x="8164586" y="1390940"/>
                  <a:pt x="8164469" y="1390528"/>
                  <a:pt x="8164469" y="1390056"/>
                </a:cubicBezTo>
                <a:lnTo>
                  <a:pt x="8164469" y="1347920"/>
                </a:lnTo>
                <a:lnTo>
                  <a:pt x="8132127" y="1283413"/>
                </a:lnTo>
                <a:cubicBezTo>
                  <a:pt x="8131479" y="1282058"/>
                  <a:pt x="8131081" y="1280998"/>
                  <a:pt x="8130934" y="1280232"/>
                </a:cubicBezTo>
                <a:cubicBezTo>
                  <a:pt x="8130787" y="1279466"/>
                  <a:pt x="8130934" y="1278877"/>
                  <a:pt x="8131376" y="1278464"/>
                </a:cubicBezTo>
                <a:cubicBezTo>
                  <a:pt x="8131817" y="1278052"/>
                  <a:pt x="8132613" y="1277786"/>
                  <a:pt x="8133761" y="1277670"/>
                </a:cubicBezTo>
                <a:cubicBezTo>
                  <a:pt x="8134910" y="1277551"/>
                  <a:pt x="8136457" y="1277493"/>
                  <a:pt x="8138401" y="1277493"/>
                </a:cubicBezTo>
                <a:close/>
                <a:moveTo>
                  <a:pt x="7912736" y="1277493"/>
                </a:moveTo>
                <a:cubicBezTo>
                  <a:pt x="7914209" y="1277493"/>
                  <a:pt x="7915431" y="1277566"/>
                  <a:pt x="7916403" y="1277713"/>
                </a:cubicBezTo>
                <a:cubicBezTo>
                  <a:pt x="7917375" y="1277861"/>
                  <a:pt x="7918156" y="1278038"/>
                  <a:pt x="7918745" y="1278243"/>
                </a:cubicBezTo>
                <a:cubicBezTo>
                  <a:pt x="7919334" y="1278450"/>
                  <a:pt x="7919746" y="1278730"/>
                  <a:pt x="7919982" y="1279083"/>
                </a:cubicBezTo>
                <a:cubicBezTo>
                  <a:pt x="7920218" y="1279436"/>
                  <a:pt x="7920335" y="1279849"/>
                  <a:pt x="7920335" y="1280320"/>
                </a:cubicBezTo>
                <a:lnTo>
                  <a:pt x="7920335" y="1326094"/>
                </a:lnTo>
                <a:lnTo>
                  <a:pt x="7972383" y="1326094"/>
                </a:lnTo>
                <a:lnTo>
                  <a:pt x="7972383" y="1280320"/>
                </a:lnTo>
                <a:cubicBezTo>
                  <a:pt x="7972383" y="1279849"/>
                  <a:pt x="7972501" y="1279436"/>
                  <a:pt x="7972736" y="1279083"/>
                </a:cubicBezTo>
                <a:cubicBezTo>
                  <a:pt x="7972972" y="1278730"/>
                  <a:pt x="7973385" y="1278450"/>
                  <a:pt x="7973973" y="1278243"/>
                </a:cubicBezTo>
                <a:cubicBezTo>
                  <a:pt x="7974563" y="1278038"/>
                  <a:pt x="7975329" y="1277861"/>
                  <a:pt x="7976271" y="1277713"/>
                </a:cubicBezTo>
                <a:cubicBezTo>
                  <a:pt x="7977214" y="1277566"/>
                  <a:pt x="7978451" y="1277493"/>
                  <a:pt x="7979982" y="1277493"/>
                </a:cubicBezTo>
                <a:cubicBezTo>
                  <a:pt x="7981396" y="1277493"/>
                  <a:pt x="7982589" y="1277566"/>
                  <a:pt x="7983561" y="1277713"/>
                </a:cubicBezTo>
                <a:cubicBezTo>
                  <a:pt x="7984533" y="1277861"/>
                  <a:pt x="7985314" y="1278038"/>
                  <a:pt x="7985903" y="1278243"/>
                </a:cubicBezTo>
                <a:cubicBezTo>
                  <a:pt x="7986493" y="1278450"/>
                  <a:pt x="7986905" y="1278730"/>
                  <a:pt x="7987140" y="1279083"/>
                </a:cubicBezTo>
                <a:cubicBezTo>
                  <a:pt x="7987376" y="1279436"/>
                  <a:pt x="7987494" y="1279849"/>
                  <a:pt x="7987494" y="1280320"/>
                </a:cubicBezTo>
                <a:lnTo>
                  <a:pt x="7987494" y="1390056"/>
                </a:lnTo>
                <a:cubicBezTo>
                  <a:pt x="7987494" y="1390528"/>
                  <a:pt x="7987376" y="1390940"/>
                  <a:pt x="7987140" y="1391294"/>
                </a:cubicBezTo>
                <a:cubicBezTo>
                  <a:pt x="7986905" y="1391647"/>
                  <a:pt x="7986493" y="1391927"/>
                  <a:pt x="7985903" y="1392132"/>
                </a:cubicBezTo>
                <a:cubicBezTo>
                  <a:pt x="7985314" y="1392339"/>
                  <a:pt x="7984533" y="1392516"/>
                  <a:pt x="7983561" y="1392663"/>
                </a:cubicBezTo>
                <a:cubicBezTo>
                  <a:pt x="7982589" y="1392810"/>
                  <a:pt x="7981396" y="1392884"/>
                  <a:pt x="7979982" y="1392884"/>
                </a:cubicBezTo>
                <a:cubicBezTo>
                  <a:pt x="7978451" y="1392884"/>
                  <a:pt x="7977214" y="1392810"/>
                  <a:pt x="7976271" y="1392663"/>
                </a:cubicBezTo>
                <a:cubicBezTo>
                  <a:pt x="7975329" y="1392516"/>
                  <a:pt x="7974563" y="1392339"/>
                  <a:pt x="7973973" y="1392132"/>
                </a:cubicBezTo>
                <a:cubicBezTo>
                  <a:pt x="7973385" y="1391927"/>
                  <a:pt x="7972972" y="1391647"/>
                  <a:pt x="7972736" y="1391294"/>
                </a:cubicBezTo>
                <a:cubicBezTo>
                  <a:pt x="7972501" y="1390940"/>
                  <a:pt x="7972383" y="1390528"/>
                  <a:pt x="7972383" y="1390056"/>
                </a:cubicBezTo>
                <a:lnTo>
                  <a:pt x="7972383" y="1339349"/>
                </a:lnTo>
                <a:lnTo>
                  <a:pt x="7920335" y="1339349"/>
                </a:lnTo>
                <a:lnTo>
                  <a:pt x="7920335" y="1390056"/>
                </a:lnTo>
                <a:cubicBezTo>
                  <a:pt x="7920335" y="1390528"/>
                  <a:pt x="7920218" y="1390940"/>
                  <a:pt x="7919982" y="1391294"/>
                </a:cubicBezTo>
                <a:cubicBezTo>
                  <a:pt x="7919746" y="1391647"/>
                  <a:pt x="7919334" y="1391927"/>
                  <a:pt x="7918745" y="1392132"/>
                </a:cubicBezTo>
                <a:cubicBezTo>
                  <a:pt x="7918156" y="1392339"/>
                  <a:pt x="7917375" y="1392516"/>
                  <a:pt x="7916403" y="1392663"/>
                </a:cubicBezTo>
                <a:cubicBezTo>
                  <a:pt x="7915431" y="1392810"/>
                  <a:pt x="7914209" y="1392884"/>
                  <a:pt x="7912736" y="1392884"/>
                </a:cubicBezTo>
                <a:cubicBezTo>
                  <a:pt x="7911322" y="1392884"/>
                  <a:pt x="7910114" y="1392810"/>
                  <a:pt x="7909113" y="1392663"/>
                </a:cubicBezTo>
                <a:cubicBezTo>
                  <a:pt x="7908111" y="1392516"/>
                  <a:pt x="7907316" y="1392339"/>
                  <a:pt x="7906727" y="1392132"/>
                </a:cubicBezTo>
                <a:cubicBezTo>
                  <a:pt x="7906138" y="1391927"/>
                  <a:pt x="7905726" y="1391647"/>
                  <a:pt x="7905490" y="1391294"/>
                </a:cubicBezTo>
                <a:cubicBezTo>
                  <a:pt x="7905254" y="1390940"/>
                  <a:pt x="7905136" y="1390528"/>
                  <a:pt x="7905136" y="1390056"/>
                </a:cubicBezTo>
                <a:lnTo>
                  <a:pt x="7905136" y="1280320"/>
                </a:lnTo>
                <a:cubicBezTo>
                  <a:pt x="7905136" y="1279849"/>
                  <a:pt x="7905254" y="1279436"/>
                  <a:pt x="7905490" y="1279083"/>
                </a:cubicBezTo>
                <a:cubicBezTo>
                  <a:pt x="7905726" y="1278730"/>
                  <a:pt x="7906138" y="1278450"/>
                  <a:pt x="7906727" y="1278243"/>
                </a:cubicBezTo>
                <a:cubicBezTo>
                  <a:pt x="7907316" y="1278038"/>
                  <a:pt x="7908111" y="1277861"/>
                  <a:pt x="7909113" y="1277713"/>
                </a:cubicBezTo>
                <a:cubicBezTo>
                  <a:pt x="7910114" y="1277566"/>
                  <a:pt x="7911322" y="1277493"/>
                  <a:pt x="7912736" y="1277493"/>
                </a:cubicBezTo>
                <a:close/>
                <a:moveTo>
                  <a:pt x="7662151" y="1277493"/>
                </a:moveTo>
                <a:cubicBezTo>
                  <a:pt x="7663918" y="1277493"/>
                  <a:pt x="7665347" y="1277551"/>
                  <a:pt x="7666437" y="1277670"/>
                </a:cubicBezTo>
                <a:cubicBezTo>
                  <a:pt x="7667527" y="1277786"/>
                  <a:pt x="7668396" y="1277949"/>
                  <a:pt x="7669044" y="1278157"/>
                </a:cubicBezTo>
                <a:cubicBezTo>
                  <a:pt x="7669692" y="1278361"/>
                  <a:pt x="7670178" y="1278657"/>
                  <a:pt x="7670502" y="1279039"/>
                </a:cubicBezTo>
                <a:cubicBezTo>
                  <a:pt x="7670826" y="1279422"/>
                  <a:pt x="7671135" y="1279908"/>
                  <a:pt x="7671429" y="1280497"/>
                </a:cubicBezTo>
                <a:lnTo>
                  <a:pt x="7687247" y="1313370"/>
                </a:lnTo>
                <a:cubicBezTo>
                  <a:pt x="7688716" y="1316492"/>
                  <a:pt x="7690182" y="1319761"/>
                  <a:pt x="7691646" y="1323178"/>
                </a:cubicBezTo>
                <a:cubicBezTo>
                  <a:pt x="7693109" y="1326595"/>
                  <a:pt x="7694604" y="1330041"/>
                  <a:pt x="7696127" y="1333517"/>
                </a:cubicBezTo>
                <a:lnTo>
                  <a:pt x="7696302" y="1333517"/>
                </a:lnTo>
                <a:cubicBezTo>
                  <a:pt x="7697649" y="1330159"/>
                  <a:pt x="7699039" y="1326817"/>
                  <a:pt x="7700475" y="1323488"/>
                </a:cubicBezTo>
                <a:cubicBezTo>
                  <a:pt x="7701910" y="1320160"/>
                  <a:pt x="7703362" y="1316875"/>
                  <a:pt x="7704832" y="1313634"/>
                </a:cubicBezTo>
                <a:lnTo>
                  <a:pt x="7720738" y="1280585"/>
                </a:lnTo>
                <a:cubicBezTo>
                  <a:pt x="7720915" y="1279996"/>
                  <a:pt x="7721165" y="1279496"/>
                  <a:pt x="7721489" y="1279083"/>
                </a:cubicBezTo>
                <a:cubicBezTo>
                  <a:pt x="7721814" y="1278671"/>
                  <a:pt x="7722255" y="1278361"/>
                  <a:pt x="7722815" y="1278157"/>
                </a:cubicBezTo>
                <a:cubicBezTo>
                  <a:pt x="7723375" y="1277949"/>
                  <a:pt x="7724155" y="1277786"/>
                  <a:pt x="7725156" y="1277670"/>
                </a:cubicBezTo>
                <a:cubicBezTo>
                  <a:pt x="7726158" y="1277551"/>
                  <a:pt x="7727425" y="1277493"/>
                  <a:pt x="7728956" y="1277493"/>
                </a:cubicBezTo>
                <a:cubicBezTo>
                  <a:pt x="7731077" y="1277493"/>
                  <a:pt x="7732741" y="1277566"/>
                  <a:pt x="7733949" y="1277713"/>
                </a:cubicBezTo>
                <a:cubicBezTo>
                  <a:pt x="7735157" y="1277861"/>
                  <a:pt x="7735996" y="1278141"/>
                  <a:pt x="7736467" y="1278553"/>
                </a:cubicBezTo>
                <a:cubicBezTo>
                  <a:pt x="7736939" y="1278965"/>
                  <a:pt x="7737101" y="1279555"/>
                  <a:pt x="7736953" y="1280320"/>
                </a:cubicBezTo>
                <a:cubicBezTo>
                  <a:pt x="7736806" y="1281086"/>
                  <a:pt x="7736409" y="1282118"/>
                  <a:pt x="7735760" y="1283413"/>
                </a:cubicBezTo>
                <a:lnTo>
                  <a:pt x="7703418" y="1347920"/>
                </a:lnTo>
                <a:lnTo>
                  <a:pt x="7703418" y="1390056"/>
                </a:lnTo>
                <a:cubicBezTo>
                  <a:pt x="7703418" y="1390528"/>
                  <a:pt x="7703301" y="1390940"/>
                  <a:pt x="7703067" y="1391294"/>
                </a:cubicBezTo>
                <a:cubicBezTo>
                  <a:pt x="7702833" y="1391647"/>
                  <a:pt x="7702423" y="1391927"/>
                  <a:pt x="7701837" y="1392132"/>
                </a:cubicBezTo>
                <a:cubicBezTo>
                  <a:pt x="7701251" y="1392339"/>
                  <a:pt x="7700460" y="1392516"/>
                  <a:pt x="7699465" y="1392663"/>
                </a:cubicBezTo>
                <a:cubicBezTo>
                  <a:pt x="7698469" y="1392810"/>
                  <a:pt x="7697269" y="1392884"/>
                  <a:pt x="7695863" y="1392884"/>
                </a:cubicBezTo>
                <a:cubicBezTo>
                  <a:pt x="7694398" y="1392884"/>
                  <a:pt x="7693183" y="1392810"/>
                  <a:pt x="7692217" y="1392663"/>
                </a:cubicBezTo>
                <a:cubicBezTo>
                  <a:pt x="7691250" y="1392516"/>
                  <a:pt x="7690459" y="1392339"/>
                  <a:pt x="7689845" y="1392132"/>
                </a:cubicBezTo>
                <a:cubicBezTo>
                  <a:pt x="7689230" y="1391927"/>
                  <a:pt x="7688805" y="1391647"/>
                  <a:pt x="7688571" y="1391294"/>
                </a:cubicBezTo>
                <a:cubicBezTo>
                  <a:pt x="7688337" y="1390940"/>
                  <a:pt x="7688219" y="1390528"/>
                  <a:pt x="7688219" y="1390056"/>
                </a:cubicBezTo>
                <a:lnTo>
                  <a:pt x="7688219" y="1347920"/>
                </a:lnTo>
                <a:lnTo>
                  <a:pt x="7655877" y="1283413"/>
                </a:lnTo>
                <a:cubicBezTo>
                  <a:pt x="7655229" y="1282058"/>
                  <a:pt x="7654832" y="1280998"/>
                  <a:pt x="7654684" y="1280232"/>
                </a:cubicBezTo>
                <a:cubicBezTo>
                  <a:pt x="7654537" y="1279466"/>
                  <a:pt x="7654684" y="1278877"/>
                  <a:pt x="7655126" y="1278464"/>
                </a:cubicBezTo>
                <a:cubicBezTo>
                  <a:pt x="7655568" y="1278052"/>
                  <a:pt x="7656363" y="1277786"/>
                  <a:pt x="7657512" y="1277670"/>
                </a:cubicBezTo>
                <a:cubicBezTo>
                  <a:pt x="7658660" y="1277551"/>
                  <a:pt x="7660207" y="1277493"/>
                  <a:pt x="7662151" y="1277493"/>
                </a:cubicBezTo>
                <a:close/>
                <a:moveTo>
                  <a:pt x="7446011" y="1277493"/>
                </a:moveTo>
                <a:cubicBezTo>
                  <a:pt x="7447484" y="1277493"/>
                  <a:pt x="7448706" y="1277566"/>
                  <a:pt x="7449678" y="1277713"/>
                </a:cubicBezTo>
                <a:cubicBezTo>
                  <a:pt x="7450650" y="1277861"/>
                  <a:pt x="7451431" y="1278038"/>
                  <a:pt x="7452020" y="1278243"/>
                </a:cubicBezTo>
                <a:cubicBezTo>
                  <a:pt x="7452609" y="1278450"/>
                  <a:pt x="7453021" y="1278730"/>
                  <a:pt x="7453257" y="1279083"/>
                </a:cubicBezTo>
                <a:cubicBezTo>
                  <a:pt x="7453493" y="1279436"/>
                  <a:pt x="7453610" y="1279849"/>
                  <a:pt x="7453610" y="1280320"/>
                </a:cubicBezTo>
                <a:lnTo>
                  <a:pt x="7453610" y="1326094"/>
                </a:lnTo>
                <a:lnTo>
                  <a:pt x="7505658" y="1326094"/>
                </a:lnTo>
                <a:lnTo>
                  <a:pt x="7505658" y="1280320"/>
                </a:lnTo>
                <a:cubicBezTo>
                  <a:pt x="7505658" y="1279849"/>
                  <a:pt x="7505776" y="1279436"/>
                  <a:pt x="7506012" y="1279083"/>
                </a:cubicBezTo>
                <a:cubicBezTo>
                  <a:pt x="7506248" y="1278730"/>
                  <a:pt x="7506660" y="1278450"/>
                  <a:pt x="7507249" y="1278243"/>
                </a:cubicBezTo>
                <a:cubicBezTo>
                  <a:pt x="7507838" y="1278038"/>
                  <a:pt x="7508604" y="1277861"/>
                  <a:pt x="7509546" y="1277713"/>
                </a:cubicBezTo>
                <a:cubicBezTo>
                  <a:pt x="7510489" y="1277566"/>
                  <a:pt x="7511726" y="1277493"/>
                  <a:pt x="7513258" y="1277493"/>
                </a:cubicBezTo>
                <a:cubicBezTo>
                  <a:pt x="7514672" y="1277493"/>
                  <a:pt x="7515865" y="1277566"/>
                  <a:pt x="7516837" y="1277713"/>
                </a:cubicBezTo>
                <a:cubicBezTo>
                  <a:pt x="7517809" y="1277861"/>
                  <a:pt x="7518589" y="1278038"/>
                  <a:pt x="7519178" y="1278243"/>
                </a:cubicBezTo>
                <a:cubicBezTo>
                  <a:pt x="7519768" y="1278450"/>
                  <a:pt x="7520180" y="1278730"/>
                  <a:pt x="7520415" y="1279083"/>
                </a:cubicBezTo>
                <a:cubicBezTo>
                  <a:pt x="7520651" y="1279436"/>
                  <a:pt x="7520769" y="1279849"/>
                  <a:pt x="7520769" y="1280320"/>
                </a:cubicBezTo>
                <a:lnTo>
                  <a:pt x="7520769" y="1390056"/>
                </a:lnTo>
                <a:cubicBezTo>
                  <a:pt x="7520769" y="1390528"/>
                  <a:pt x="7520651" y="1390940"/>
                  <a:pt x="7520415" y="1391294"/>
                </a:cubicBezTo>
                <a:cubicBezTo>
                  <a:pt x="7520180" y="1391647"/>
                  <a:pt x="7519768" y="1391927"/>
                  <a:pt x="7519178" y="1392132"/>
                </a:cubicBezTo>
                <a:cubicBezTo>
                  <a:pt x="7518589" y="1392339"/>
                  <a:pt x="7517809" y="1392516"/>
                  <a:pt x="7516837" y="1392663"/>
                </a:cubicBezTo>
                <a:cubicBezTo>
                  <a:pt x="7515865" y="1392810"/>
                  <a:pt x="7514672" y="1392884"/>
                  <a:pt x="7513258" y="1392884"/>
                </a:cubicBezTo>
                <a:cubicBezTo>
                  <a:pt x="7511726" y="1392884"/>
                  <a:pt x="7510489" y="1392810"/>
                  <a:pt x="7509546" y="1392663"/>
                </a:cubicBezTo>
                <a:cubicBezTo>
                  <a:pt x="7508604" y="1392516"/>
                  <a:pt x="7507838" y="1392339"/>
                  <a:pt x="7507249" y="1392132"/>
                </a:cubicBezTo>
                <a:cubicBezTo>
                  <a:pt x="7506660" y="1391927"/>
                  <a:pt x="7506248" y="1391647"/>
                  <a:pt x="7506012" y="1391294"/>
                </a:cubicBezTo>
                <a:cubicBezTo>
                  <a:pt x="7505776" y="1390940"/>
                  <a:pt x="7505658" y="1390528"/>
                  <a:pt x="7505658" y="1390056"/>
                </a:cubicBezTo>
                <a:lnTo>
                  <a:pt x="7505658" y="1339349"/>
                </a:lnTo>
                <a:lnTo>
                  <a:pt x="7453610" y="1339349"/>
                </a:lnTo>
                <a:lnTo>
                  <a:pt x="7453610" y="1390056"/>
                </a:lnTo>
                <a:cubicBezTo>
                  <a:pt x="7453610" y="1390528"/>
                  <a:pt x="7453493" y="1390940"/>
                  <a:pt x="7453257" y="1391294"/>
                </a:cubicBezTo>
                <a:cubicBezTo>
                  <a:pt x="7453021" y="1391647"/>
                  <a:pt x="7452609" y="1391927"/>
                  <a:pt x="7452020" y="1392132"/>
                </a:cubicBezTo>
                <a:cubicBezTo>
                  <a:pt x="7451431" y="1392339"/>
                  <a:pt x="7450650" y="1392516"/>
                  <a:pt x="7449678" y="1392663"/>
                </a:cubicBezTo>
                <a:cubicBezTo>
                  <a:pt x="7448706" y="1392810"/>
                  <a:pt x="7447484" y="1392884"/>
                  <a:pt x="7446011" y="1392884"/>
                </a:cubicBezTo>
                <a:cubicBezTo>
                  <a:pt x="7444597" y="1392884"/>
                  <a:pt x="7443389" y="1392810"/>
                  <a:pt x="7442388" y="1392663"/>
                </a:cubicBezTo>
                <a:cubicBezTo>
                  <a:pt x="7441386" y="1392516"/>
                  <a:pt x="7440591" y="1392339"/>
                  <a:pt x="7440002" y="1392132"/>
                </a:cubicBezTo>
                <a:cubicBezTo>
                  <a:pt x="7439413" y="1391927"/>
                  <a:pt x="7439001" y="1391647"/>
                  <a:pt x="7438765" y="1391294"/>
                </a:cubicBezTo>
                <a:cubicBezTo>
                  <a:pt x="7438529" y="1390940"/>
                  <a:pt x="7438411" y="1390528"/>
                  <a:pt x="7438411" y="1390056"/>
                </a:cubicBezTo>
                <a:lnTo>
                  <a:pt x="7438411" y="1280320"/>
                </a:lnTo>
                <a:cubicBezTo>
                  <a:pt x="7438411" y="1279849"/>
                  <a:pt x="7438529" y="1279436"/>
                  <a:pt x="7438765" y="1279083"/>
                </a:cubicBezTo>
                <a:cubicBezTo>
                  <a:pt x="7439001" y="1278730"/>
                  <a:pt x="7439413" y="1278450"/>
                  <a:pt x="7440002" y="1278243"/>
                </a:cubicBezTo>
                <a:cubicBezTo>
                  <a:pt x="7440591" y="1278038"/>
                  <a:pt x="7441386" y="1277861"/>
                  <a:pt x="7442388" y="1277713"/>
                </a:cubicBezTo>
                <a:cubicBezTo>
                  <a:pt x="7443389" y="1277566"/>
                  <a:pt x="7444597" y="1277493"/>
                  <a:pt x="7446011" y="1277493"/>
                </a:cubicBezTo>
                <a:close/>
                <a:moveTo>
                  <a:pt x="7195426" y="1277493"/>
                </a:moveTo>
                <a:cubicBezTo>
                  <a:pt x="7197193" y="1277493"/>
                  <a:pt x="7198622" y="1277551"/>
                  <a:pt x="7199712" y="1277670"/>
                </a:cubicBezTo>
                <a:cubicBezTo>
                  <a:pt x="7200802" y="1277786"/>
                  <a:pt x="7201671" y="1277949"/>
                  <a:pt x="7202319" y="1278157"/>
                </a:cubicBezTo>
                <a:cubicBezTo>
                  <a:pt x="7202967" y="1278361"/>
                  <a:pt x="7203453" y="1278657"/>
                  <a:pt x="7203777" y="1279039"/>
                </a:cubicBezTo>
                <a:cubicBezTo>
                  <a:pt x="7204101" y="1279422"/>
                  <a:pt x="7204410" y="1279908"/>
                  <a:pt x="7204704" y="1280497"/>
                </a:cubicBezTo>
                <a:lnTo>
                  <a:pt x="7220522" y="1313370"/>
                </a:lnTo>
                <a:cubicBezTo>
                  <a:pt x="7221991" y="1316492"/>
                  <a:pt x="7223457" y="1319761"/>
                  <a:pt x="7224921" y="1323178"/>
                </a:cubicBezTo>
                <a:cubicBezTo>
                  <a:pt x="7226384" y="1326595"/>
                  <a:pt x="7227879" y="1330041"/>
                  <a:pt x="7229402" y="1333517"/>
                </a:cubicBezTo>
                <a:lnTo>
                  <a:pt x="7229577" y="1333517"/>
                </a:lnTo>
                <a:cubicBezTo>
                  <a:pt x="7230924" y="1330159"/>
                  <a:pt x="7232314" y="1326817"/>
                  <a:pt x="7233750" y="1323488"/>
                </a:cubicBezTo>
                <a:cubicBezTo>
                  <a:pt x="7235185" y="1320160"/>
                  <a:pt x="7236637" y="1316875"/>
                  <a:pt x="7238107" y="1313634"/>
                </a:cubicBezTo>
                <a:lnTo>
                  <a:pt x="7254013" y="1280585"/>
                </a:lnTo>
                <a:cubicBezTo>
                  <a:pt x="7254190" y="1279996"/>
                  <a:pt x="7254440" y="1279496"/>
                  <a:pt x="7254764" y="1279083"/>
                </a:cubicBezTo>
                <a:cubicBezTo>
                  <a:pt x="7255089" y="1278671"/>
                  <a:pt x="7255530" y="1278361"/>
                  <a:pt x="7256090" y="1278157"/>
                </a:cubicBezTo>
                <a:cubicBezTo>
                  <a:pt x="7256650" y="1277949"/>
                  <a:pt x="7257430" y="1277786"/>
                  <a:pt x="7258431" y="1277670"/>
                </a:cubicBezTo>
                <a:cubicBezTo>
                  <a:pt x="7259433" y="1277551"/>
                  <a:pt x="7260700" y="1277493"/>
                  <a:pt x="7262231" y="1277493"/>
                </a:cubicBezTo>
                <a:cubicBezTo>
                  <a:pt x="7264352" y="1277493"/>
                  <a:pt x="7266016" y="1277566"/>
                  <a:pt x="7267224" y="1277713"/>
                </a:cubicBezTo>
                <a:cubicBezTo>
                  <a:pt x="7268432" y="1277861"/>
                  <a:pt x="7269271" y="1278141"/>
                  <a:pt x="7269742" y="1278553"/>
                </a:cubicBezTo>
                <a:cubicBezTo>
                  <a:pt x="7270214" y="1278965"/>
                  <a:pt x="7270376" y="1279555"/>
                  <a:pt x="7270228" y="1280320"/>
                </a:cubicBezTo>
                <a:cubicBezTo>
                  <a:pt x="7270081" y="1281086"/>
                  <a:pt x="7269684" y="1282118"/>
                  <a:pt x="7269035" y="1283413"/>
                </a:cubicBezTo>
                <a:lnTo>
                  <a:pt x="7236693" y="1347920"/>
                </a:lnTo>
                <a:lnTo>
                  <a:pt x="7236693" y="1390056"/>
                </a:lnTo>
                <a:cubicBezTo>
                  <a:pt x="7236693" y="1390528"/>
                  <a:pt x="7236576" y="1390940"/>
                  <a:pt x="7236342" y="1391294"/>
                </a:cubicBezTo>
                <a:cubicBezTo>
                  <a:pt x="7236108" y="1391647"/>
                  <a:pt x="7235698" y="1391927"/>
                  <a:pt x="7235112" y="1392132"/>
                </a:cubicBezTo>
                <a:cubicBezTo>
                  <a:pt x="7234526" y="1392339"/>
                  <a:pt x="7233735" y="1392516"/>
                  <a:pt x="7232740" y="1392663"/>
                </a:cubicBezTo>
                <a:cubicBezTo>
                  <a:pt x="7231744" y="1392810"/>
                  <a:pt x="7230544" y="1392884"/>
                  <a:pt x="7229138" y="1392884"/>
                </a:cubicBezTo>
                <a:cubicBezTo>
                  <a:pt x="7227673" y="1392884"/>
                  <a:pt x="7226458" y="1392810"/>
                  <a:pt x="7225492" y="1392663"/>
                </a:cubicBezTo>
                <a:cubicBezTo>
                  <a:pt x="7224525" y="1392516"/>
                  <a:pt x="7223734" y="1392339"/>
                  <a:pt x="7223120" y="1392132"/>
                </a:cubicBezTo>
                <a:cubicBezTo>
                  <a:pt x="7222505" y="1391927"/>
                  <a:pt x="7222080" y="1391647"/>
                  <a:pt x="7221846" y="1391294"/>
                </a:cubicBezTo>
                <a:cubicBezTo>
                  <a:pt x="7221612" y="1390940"/>
                  <a:pt x="7221494" y="1390528"/>
                  <a:pt x="7221494" y="1390056"/>
                </a:cubicBezTo>
                <a:lnTo>
                  <a:pt x="7221494" y="1347920"/>
                </a:lnTo>
                <a:lnTo>
                  <a:pt x="7189152" y="1283413"/>
                </a:lnTo>
                <a:cubicBezTo>
                  <a:pt x="7188504" y="1282058"/>
                  <a:pt x="7188107" y="1280998"/>
                  <a:pt x="7187959" y="1280232"/>
                </a:cubicBezTo>
                <a:cubicBezTo>
                  <a:pt x="7187812" y="1279466"/>
                  <a:pt x="7187959" y="1278877"/>
                  <a:pt x="7188401" y="1278464"/>
                </a:cubicBezTo>
                <a:cubicBezTo>
                  <a:pt x="7188843" y="1278052"/>
                  <a:pt x="7189638" y="1277786"/>
                  <a:pt x="7190787" y="1277670"/>
                </a:cubicBezTo>
                <a:cubicBezTo>
                  <a:pt x="7191935" y="1277551"/>
                  <a:pt x="7193482" y="1277493"/>
                  <a:pt x="7195426" y="1277493"/>
                </a:cubicBezTo>
                <a:close/>
                <a:moveTo>
                  <a:pt x="6969761" y="1277493"/>
                </a:moveTo>
                <a:cubicBezTo>
                  <a:pt x="6971234" y="1277493"/>
                  <a:pt x="6972456" y="1277566"/>
                  <a:pt x="6973428" y="1277713"/>
                </a:cubicBezTo>
                <a:cubicBezTo>
                  <a:pt x="6974400" y="1277861"/>
                  <a:pt x="6975181" y="1278038"/>
                  <a:pt x="6975770" y="1278243"/>
                </a:cubicBezTo>
                <a:cubicBezTo>
                  <a:pt x="6976359" y="1278450"/>
                  <a:pt x="6976771" y="1278730"/>
                  <a:pt x="6977007" y="1279083"/>
                </a:cubicBezTo>
                <a:cubicBezTo>
                  <a:pt x="6977243" y="1279436"/>
                  <a:pt x="6977360" y="1279849"/>
                  <a:pt x="6977360" y="1280320"/>
                </a:cubicBezTo>
                <a:lnTo>
                  <a:pt x="6977360" y="1326094"/>
                </a:lnTo>
                <a:lnTo>
                  <a:pt x="7029408" y="1326094"/>
                </a:lnTo>
                <a:lnTo>
                  <a:pt x="7029408" y="1280320"/>
                </a:lnTo>
                <a:cubicBezTo>
                  <a:pt x="7029408" y="1279849"/>
                  <a:pt x="7029526" y="1279436"/>
                  <a:pt x="7029762" y="1279083"/>
                </a:cubicBezTo>
                <a:cubicBezTo>
                  <a:pt x="7029998" y="1278730"/>
                  <a:pt x="7030410" y="1278450"/>
                  <a:pt x="7030999" y="1278243"/>
                </a:cubicBezTo>
                <a:cubicBezTo>
                  <a:pt x="7031588" y="1278038"/>
                  <a:pt x="7032354" y="1277861"/>
                  <a:pt x="7033296" y="1277713"/>
                </a:cubicBezTo>
                <a:cubicBezTo>
                  <a:pt x="7034239" y="1277566"/>
                  <a:pt x="7035476" y="1277493"/>
                  <a:pt x="7037008" y="1277493"/>
                </a:cubicBezTo>
                <a:cubicBezTo>
                  <a:pt x="7038422" y="1277493"/>
                  <a:pt x="7039615" y="1277566"/>
                  <a:pt x="7040587" y="1277713"/>
                </a:cubicBezTo>
                <a:cubicBezTo>
                  <a:pt x="7041559" y="1277861"/>
                  <a:pt x="7042339" y="1278038"/>
                  <a:pt x="7042928" y="1278243"/>
                </a:cubicBezTo>
                <a:cubicBezTo>
                  <a:pt x="7043518" y="1278450"/>
                  <a:pt x="7043930" y="1278730"/>
                  <a:pt x="7044165" y="1279083"/>
                </a:cubicBezTo>
                <a:cubicBezTo>
                  <a:pt x="7044401" y="1279436"/>
                  <a:pt x="7044519" y="1279849"/>
                  <a:pt x="7044519" y="1280320"/>
                </a:cubicBezTo>
                <a:lnTo>
                  <a:pt x="7044519" y="1390056"/>
                </a:lnTo>
                <a:cubicBezTo>
                  <a:pt x="7044519" y="1390528"/>
                  <a:pt x="7044401" y="1390940"/>
                  <a:pt x="7044165" y="1391294"/>
                </a:cubicBezTo>
                <a:cubicBezTo>
                  <a:pt x="7043930" y="1391647"/>
                  <a:pt x="7043518" y="1391927"/>
                  <a:pt x="7042928" y="1392132"/>
                </a:cubicBezTo>
                <a:cubicBezTo>
                  <a:pt x="7042339" y="1392339"/>
                  <a:pt x="7041559" y="1392516"/>
                  <a:pt x="7040587" y="1392663"/>
                </a:cubicBezTo>
                <a:cubicBezTo>
                  <a:pt x="7039615" y="1392810"/>
                  <a:pt x="7038422" y="1392884"/>
                  <a:pt x="7037008" y="1392884"/>
                </a:cubicBezTo>
                <a:cubicBezTo>
                  <a:pt x="7035476" y="1392884"/>
                  <a:pt x="7034239" y="1392810"/>
                  <a:pt x="7033296" y="1392663"/>
                </a:cubicBezTo>
                <a:cubicBezTo>
                  <a:pt x="7032354" y="1392516"/>
                  <a:pt x="7031588" y="1392339"/>
                  <a:pt x="7030999" y="1392132"/>
                </a:cubicBezTo>
                <a:cubicBezTo>
                  <a:pt x="7030410" y="1391927"/>
                  <a:pt x="7029998" y="1391647"/>
                  <a:pt x="7029762" y="1391294"/>
                </a:cubicBezTo>
                <a:cubicBezTo>
                  <a:pt x="7029526" y="1390940"/>
                  <a:pt x="7029408" y="1390528"/>
                  <a:pt x="7029408" y="1390056"/>
                </a:cubicBezTo>
                <a:lnTo>
                  <a:pt x="7029408" y="1339349"/>
                </a:lnTo>
                <a:lnTo>
                  <a:pt x="6977360" y="1339349"/>
                </a:lnTo>
                <a:lnTo>
                  <a:pt x="6977360" y="1390056"/>
                </a:lnTo>
                <a:cubicBezTo>
                  <a:pt x="6977360" y="1390528"/>
                  <a:pt x="6977243" y="1390940"/>
                  <a:pt x="6977007" y="1391294"/>
                </a:cubicBezTo>
                <a:cubicBezTo>
                  <a:pt x="6976771" y="1391647"/>
                  <a:pt x="6976359" y="1391927"/>
                  <a:pt x="6975770" y="1392132"/>
                </a:cubicBezTo>
                <a:cubicBezTo>
                  <a:pt x="6975181" y="1392339"/>
                  <a:pt x="6974400" y="1392516"/>
                  <a:pt x="6973428" y="1392663"/>
                </a:cubicBezTo>
                <a:cubicBezTo>
                  <a:pt x="6972456" y="1392810"/>
                  <a:pt x="6971234" y="1392884"/>
                  <a:pt x="6969761" y="1392884"/>
                </a:cubicBezTo>
                <a:cubicBezTo>
                  <a:pt x="6968347" y="1392884"/>
                  <a:pt x="6967139" y="1392810"/>
                  <a:pt x="6966138" y="1392663"/>
                </a:cubicBezTo>
                <a:cubicBezTo>
                  <a:pt x="6965136" y="1392516"/>
                  <a:pt x="6964341" y="1392339"/>
                  <a:pt x="6963752" y="1392132"/>
                </a:cubicBezTo>
                <a:cubicBezTo>
                  <a:pt x="6963163" y="1391927"/>
                  <a:pt x="6962751" y="1391647"/>
                  <a:pt x="6962515" y="1391294"/>
                </a:cubicBezTo>
                <a:cubicBezTo>
                  <a:pt x="6962279" y="1390940"/>
                  <a:pt x="6962161" y="1390528"/>
                  <a:pt x="6962161" y="1390056"/>
                </a:cubicBezTo>
                <a:lnTo>
                  <a:pt x="6962161" y="1280320"/>
                </a:lnTo>
                <a:cubicBezTo>
                  <a:pt x="6962161" y="1279849"/>
                  <a:pt x="6962279" y="1279436"/>
                  <a:pt x="6962515" y="1279083"/>
                </a:cubicBezTo>
                <a:cubicBezTo>
                  <a:pt x="6962751" y="1278730"/>
                  <a:pt x="6963163" y="1278450"/>
                  <a:pt x="6963752" y="1278243"/>
                </a:cubicBezTo>
                <a:cubicBezTo>
                  <a:pt x="6964341" y="1278038"/>
                  <a:pt x="6965136" y="1277861"/>
                  <a:pt x="6966138" y="1277713"/>
                </a:cubicBezTo>
                <a:cubicBezTo>
                  <a:pt x="6967139" y="1277566"/>
                  <a:pt x="6968347" y="1277493"/>
                  <a:pt x="6969761" y="1277493"/>
                </a:cubicBezTo>
                <a:close/>
                <a:moveTo>
                  <a:pt x="6719176" y="1277493"/>
                </a:moveTo>
                <a:cubicBezTo>
                  <a:pt x="6720943" y="1277493"/>
                  <a:pt x="6722372" y="1277551"/>
                  <a:pt x="6723462" y="1277670"/>
                </a:cubicBezTo>
                <a:cubicBezTo>
                  <a:pt x="6724552" y="1277786"/>
                  <a:pt x="6725421" y="1277949"/>
                  <a:pt x="6726069" y="1278157"/>
                </a:cubicBezTo>
                <a:cubicBezTo>
                  <a:pt x="6726717" y="1278361"/>
                  <a:pt x="6727203" y="1278657"/>
                  <a:pt x="6727527" y="1279039"/>
                </a:cubicBezTo>
                <a:cubicBezTo>
                  <a:pt x="6727851" y="1279422"/>
                  <a:pt x="6728160" y="1279908"/>
                  <a:pt x="6728454" y="1280497"/>
                </a:cubicBezTo>
                <a:lnTo>
                  <a:pt x="6744272" y="1313370"/>
                </a:lnTo>
                <a:cubicBezTo>
                  <a:pt x="6745741" y="1316492"/>
                  <a:pt x="6747207" y="1319761"/>
                  <a:pt x="6748671" y="1323178"/>
                </a:cubicBezTo>
                <a:cubicBezTo>
                  <a:pt x="6750134" y="1326595"/>
                  <a:pt x="6751629" y="1330041"/>
                  <a:pt x="6753152" y="1333517"/>
                </a:cubicBezTo>
                <a:lnTo>
                  <a:pt x="6753327" y="1333517"/>
                </a:lnTo>
                <a:cubicBezTo>
                  <a:pt x="6754674" y="1330159"/>
                  <a:pt x="6756064" y="1326817"/>
                  <a:pt x="6757500" y="1323488"/>
                </a:cubicBezTo>
                <a:cubicBezTo>
                  <a:pt x="6758935" y="1320160"/>
                  <a:pt x="6760387" y="1316875"/>
                  <a:pt x="6761857" y="1313634"/>
                </a:cubicBezTo>
                <a:lnTo>
                  <a:pt x="6777763" y="1280585"/>
                </a:lnTo>
                <a:cubicBezTo>
                  <a:pt x="6777940" y="1279996"/>
                  <a:pt x="6778190" y="1279496"/>
                  <a:pt x="6778514" y="1279083"/>
                </a:cubicBezTo>
                <a:cubicBezTo>
                  <a:pt x="6778839" y="1278671"/>
                  <a:pt x="6779280" y="1278361"/>
                  <a:pt x="6779840" y="1278157"/>
                </a:cubicBezTo>
                <a:cubicBezTo>
                  <a:pt x="6780400" y="1277949"/>
                  <a:pt x="6781180" y="1277786"/>
                  <a:pt x="6782181" y="1277670"/>
                </a:cubicBezTo>
                <a:cubicBezTo>
                  <a:pt x="6783183" y="1277551"/>
                  <a:pt x="6784450" y="1277493"/>
                  <a:pt x="6785981" y="1277493"/>
                </a:cubicBezTo>
                <a:cubicBezTo>
                  <a:pt x="6788102" y="1277493"/>
                  <a:pt x="6789766" y="1277566"/>
                  <a:pt x="6790974" y="1277713"/>
                </a:cubicBezTo>
                <a:cubicBezTo>
                  <a:pt x="6792182" y="1277861"/>
                  <a:pt x="6793021" y="1278141"/>
                  <a:pt x="6793492" y="1278553"/>
                </a:cubicBezTo>
                <a:cubicBezTo>
                  <a:pt x="6793964" y="1278965"/>
                  <a:pt x="6794126" y="1279555"/>
                  <a:pt x="6793978" y="1280320"/>
                </a:cubicBezTo>
                <a:cubicBezTo>
                  <a:pt x="6793831" y="1281086"/>
                  <a:pt x="6793434" y="1282118"/>
                  <a:pt x="6792785" y="1283413"/>
                </a:cubicBezTo>
                <a:lnTo>
                  <a:pt x="6760443" y="1347920"/>
                </a:lnTo>
                <a:lnTo>
                  <a:pt x="6760443" y="1390056"/>
                </a:lnTo>
                <a:cubicBezTo>
                  <a:pt x="6760443" y="1390528"/>
                  <a:pt x="6760326" y="1390940"/>
                  <a:pt x="6760092" y="1391294"/>
                </a:cubicBezTo>
                <a:cubicBezTo>
                  <a:pt x="6759858" y="1391647"/>
                  <a:pt x="6759448" y="1391927"/>
                  <a:pt x="6758862" y="1392132"/>
                </a:cubicBezTo>
                <a:cubicBezTo>
                  <a:pt x="6758276" y="1392339"/>
                  <a:pt x="6757485" y="1392516"/>
                  <a:pt x="6756490" y="1392663"/>
                </a:cubicBezTo>
                <a:cubicBezTo>
                  <a:pt x="6755494" y="1392810"/>
                  <a:pt x="6754294" y="1392884"/>
                  <a:pt x="6752888" y="1392884"/>
                </a:cubicBezTo>
                <a:cubicBezTo>
                  <a:pt x="6751423" y="1392884"/>
                  <a:pt x="6750208" y="1392810"/>
                  <a:pt x="6749242" y="1392663"/>
                </a:cubicBezTo>
                <a:cubicBezTo>
                  <a:pt x="6748275" y="1392516"/>
                  <a:pt x="6747484" y="1392339"/>
                  <a:pt x="6746870" y="1392132"/>
                </a:cubicBezTo>
                <a:cubicBezTo>
                  <a:pt x="6746255" y="1391927"/>
                  <a:pt x="6745830" y="1391647"/>
                  <a:pt x="6745596" y="1391294"/>
                </a:cubicBezTo>
                <a:cubicBezTo>
                  <a:pt x="6745362" y="1390940"/>
                  <a:pt x="6745244" y="1390528"/>
                  <a:pt x="6745244" y="1390056"/>
                </a:cubicBezTo>
                <a:lnTo>
                  <a:pt x="6745244" y="1347920"/>
                </a:lnTo>
                <a:lnTo>
                  <a:pt x="6712902" y="1283413"/>
                </a:lnTo>
                <a:cubicBezTo>
                  <a:pt x="6712254" y="1282058"/>
                  <a:pt x="6711857" y="1280998"/>
                  <a:pt x="6711709" y="1280232"/>
                </a:cubicBezTo>
                <a:cubicBezTo>
                  <a:pt x="6711562" y="1279466"/>
                  <a:pt x="6711709" y="1278877"/>
                  <a:pt x="6712151" y="1278464"/>
                </a:cubicBezTo>
                <a:cubicBezTo>
                  <a:pt x="6712593" y="1278052"/>
                  <a:pt x="6713388" y="1277786"/>
                  <a:pt x="6714537" y="1277670"/>
                </a:cubicBezTo>
                <a:cubicBezTo>
                  <a:pt x="6715685" y="1277551"/>
                  <a:pt x="6717232" y="1277493"/>
                  <a:pt x="6719176" y="1277493"/>
                </a:cubicBezTo>
                <a:close/>
                <a:moveTo>
                  <a:pt x="6503036" y="1277493"/>
                </a:moveTo>
                <a:cubicBezTo>
                  <a:pt x="6504509" y="1277493"/>
                  <a:pt x="6505731" y="1277566"/>
                  <a:pt x="6506703" y="1277713"/>
                </a:cubicBezTo>
                <a:cubicBezTo>
                  <a:pt x="6507675" y="1277861"/>
                  <a:pt x="6508456" y="1278038"/>
                  <a:pt x="6509045" y="1278243"/>
                </a:cubicBezTo>
                <a:cubicBezTo>
                  <a:pt x="6509634" y="1278450"/>
                  <a:pt x="6510046" y="1278730"/>
                  <a:pt x="6510282" y="1279083"/>
                </a:cubicBezTo>
                <a:cubicBezTo>
                  <a:pt x="6510518" y="1279436"/>
                  <a:pt x="6510635" y="1279849"/>
                  <a:pt x="6510635" y="1280320"/>
                </a:cubicBezTo>
                <a:lnTo>
                  <a:pt x="6510635" y="1326094"/>
                </a:lnTo>
                <a:lnTo>
                  <a:pt x="6562683" y="1326094"/>
                </a:lnTo>
                <a:lnTo>
                  <a:pt x="6562683" y="1280320"/>
                </a:lnTo>
                <a:cubicBezTo>
                  <a:pt x="6562683" y="1279849"/>
                  <a:pt x="6562801" y="1279436"/>
                  <a:pt x="6563037" y="1279083"/>
                </a:cubicBezTo>
                <a:cubicBezTo>
                  <a:pt x="6563273" y="1278730"/>
                  <a:pt x="6563685" y="1278450"/>
                  <a:pt x="6564274" y="1278243"/>
                </a:cubicBezTo>
                <a:cubicBezTo>
                  <a:pt x="6564863" y="1278038"/>
                  <a:pt x="6565629" y="1277861"/>
                  <a:pt x="6566571" y="1277713"/>
                </a:cubicBezTo>
                <a:cubicBezTo>
                  <a:pt x="6567514" y="1277566"/>
                  <a:pt x="6568751" y="1277493"/>
                  <a:pt x="6570283" y="1277493"/>
                </a:cubicBezTo>
                <a:cubicBezTo>
                  <a:pt x="6571697" y="1277493"/>
                  <a:pt x="6572890" y="1277566"/>
                  <a:pt x="6573862" y="1277713"/>
                </a:cubicBezTo>
                <a:cubicBezTo>
                  <a:pt x="6574834" y="1277861"/>
                  <a:pt x="6575614" y="1278038"/>
                  <a:pt x="6576203" y="1278243"/>
                </a:cubicBezTo>
                <a:cubicBezTo>
                  <a:pt x="6576793" y="1278450"/>
                  <a:pt x="6577205" y="1278730"/>
                  <a:pt x="6577440" y="1279083"/>
                </a:cubicBezTo>
                <a:cubicBezTo>
                  <a:pt x="6577676" y="1279436"/>
                  <a:pt x="6577794" y="1279849"/>
                  <a:pt x="6577794" y="1280320"/>
                </a:cubicBezTo>
                <a:lnTo>
                  <a:pt x="6577794" y="1390056"/>
                </a:lnTo>
                <a:cubicBezTo>
                  <a:pt x="6577794" y="1390528"/>
                  <a:pt x="6577676" y="1390940"/>
                  <a:pt x="6577440" y="1391294"/>
                </a:cubicBezTo>
                <a:cubicBezTo>
                  <a:pt x="6577205" y="1391647"/>
                  <a:pt x="6576793" y="1391927"/>
                  <a:pt x="6576203" y="1392132"/>
                </a:cubicBezTo>
                <a:cubicBezTo>
                  <a:pt x="6575614" y="1392339"/>
                  <a:pt x="6574834" y="1392516"/>
                  <a:pt x="6573862" y="1392663"/>
                </a:cubicBezTo>
                <a:cubicBezTo>
                  <a:pt x="6572890" y="1392810"/>
                  <a:pt x="6571697" y="1392884"/>
                  <a:pt x="6570283" y="1392884"/>
                </a:cubicBezTo>
                <a:cubicBezTo>
                  <a:pt x="6568751" y="1392884"/>
                  <a:pt x="6567514" y="1392810"/>
                  <a:pt x="6566571" y="1392663"/>
                </a:cubicBezTo>
                <a:cubicBezTo>
                  <a:pt x="6565629" y="1392516"/>
                  <a:pt x="6564863" y="1392339"/>
                  <a:pt x="6564274" y="1392132"/>
                </a:cubicBezTo>
                <a:cubicBezTo>
                  <a:pt x="6563685" y="1391927"/>
                  <a:pt x="6563273" y="1391647"/>
                  <a:pt x="6563037" y="1391294"/>
                </a:cubicBezTo>
                <a:cubicBezTo>
                  <a:pt x="6562801" y="1390940"/>
                  <a:pt x="6562683" y="1390528"/>
                  <a:pt x="6562683" y="1390056"/>
                </a:cubicBezTo>
                <a:lnTo>
                  <a:pt x="6562683" y="1339349"/>
                </a:lnTo>
                <a:lnTo>
                  <a:pt x="6510635" y="1339349"/>
                </a:lnTo>
                <a:lnTo>
                  <a:pt x="6510635" y="1390056"/>
                </a:lnTo>
                <a:cubicBezTo>
                  <a:pt x="6510635" y="1390528"/>
                  <a:pt x="6510518" y="1390940"/>
                  <a:pt x="6510282" y="1391294"/>
                </a:cubicBezTo>
                <a:cubicBezTo>
                  <a:pt x="6510046" y="1391647"/>
                  <a:pt x="6509634" y="1391927"/>
                  <a:pt x="6509045" y="1392132"/>
                </a:cubicBezTo>
                <a:cubicBezTo>
                  <a:pt x="6508456" y="1392339"/>
                  <a:pt x="6507675" y="1392516"/>
                  <a:pt x="6506703" y="1392663"/>
                </a:cubicBezTo>
                <a:cubicBezTo>
                  <a:pt x="6505731" y="1392810"/>
                  <a:pt x="6504509" y="1392884"/>
                  <a:pt x="6503036" y="1392884"/>
                </a:cubicBezTo>
                <a:cubicBezTo>
                  <a:pt x="6501622" y="1392884"/>
                  <a:pt x="6500414" y="1392810"/>
                  <a:pt x="6499413" y="1392663"/>
                </a:cubicBezTo>
                <a:cubicBezTo>
                  <a:pt x="6498411" y="1392516"/>
                  <a:pt x="6497616" y="1392339"/>
                  <a:pt x="6497027" y="1392132"/>
                </a:cubicBezTo>
                <a:cubicBezTo>
                  <a:pt x="6496438" y="1391927"/>
                  <a:pt x="6496026" y="1391647"/>
                  <a:pt x="6495790" y="1391294"/>
                </a:cubicBezTo>
                <a:cubicBezTo>
                  <a:pt x="6495554" y="1390940"/>
                  <a:pt x="6495436" y="1390528"/>
                  <a:pt x="6495436" y="1390056"/>
                </a:cubicBezTo>
                <a:lnTo>
                  <a:pt x="6495436" y="1280320"/>
                </a:lnTo>
                <a:cubicBezTo>
                  <a:pt x="6495436" y="1279849"/>
                  <a:pt x="6495554" y="1279436"/>
                  <a:pt x="6495790" y="1279083"/>
                </a:cubicBezTo>
                <a:cubicBezTo>
                  <a:pt x="6496026" y="1278730"/>
                  <a:pt x="6496438" y="1278450"/>
                  <a:pt x="6497027" y="1278243"/>
                </a:cubicBezTo>
                <a:cubicBezTo>
                  <a:pt x="6497616" y="1278038"/>
                  <a:pt x="6498411" y="1277861"/>
                  <a:pt x="6499413" y="1277713"/>
                </a:cubicBezTo>
                <a:cubicBezTo>
                  <a:pt x="6500414" y="1277566"/>
                  <a:pt x="6501622" y="1277493"/>
                  <a:pt x="6503036" y="1277493"/>
                </a:cubicBezTo>
                <a:close/>
                <a:moveTo>
                  <a:pt x="6252451" y="1277493"/>
                </a:moveTo>
                <a:cubicBezTo>
                  <a:pt x="6254218" y="1277493"/>
                  <a:pt x="6255647" y="1277551"/>
                  <a:pt x="6256737" y="1277670"/>
                </a:cubicBezTo>
                <a:cubicBezTo>
                  <a:pt x="6257827" y="1277786"/>
                  <a:pt x="6258696" y="1277949"/>
                  <a:pt x="6259344" y="1278157"/>
                </a:cubicBezTo>
                <a:cubicBezTo>
                  <a:pt x="6259992" y="1278361"/>
                  <a:pt x="6260478" y="1278657"/>
                  <a:pt x="6260802" y="1279039"/>
                </a:cubicBezTo>
                <a:cubicBezTo>
                  <a:pt x="6261126" y="1279422"/>
                  <a:pt x="6261435" y="1279908"/>
                  <a:pt x="6261729" y="1280497"/>
                </a:cubicBezTo>
                <a:lnTo>
                  <a:pt x="6277547" y="1313370"/>
                </a:lnTo>
                <a:cubicBezTo>
                  <a:pt x="6279016" y="1316492"/>
                  <a:pt x="6280482" y="1319761"/>
                  <a:pt x="6281946" y="1323178"/>
                </a:cubicBezTo>
                <a:cubicBezTo>
                  <a:pt x="6283409" y="1326595"/>
                  <a:pt x="6284904" y="1330041"/>
                  <a:pt x="6286427" y="1333517"/>
                </a:cubicBezTo>
                <a:lnTo>
                  <a:pt x="6286602" y="1333517"/>
                </a:lnTo>
                <a:cubicBezTo>
                  <a:pt x="6287949" y="1330159"/>
                  <a:pt x="6289339" y="1326817"/>
                  <a:pt x="6290775" y="1323488"/>
                </a:cubicBezTo>
                <a:cubicBezTo>
                  <a:pt x="6292210" y="1320160"/>
                  <a:pt x="6293662" y="1316875"/>
                  <a:pt x="6295132" y="1313634"/>
                </a:cubicBezTo>
                <a:lnTo>
                  <a:pt x="6311038" y="1280585"/>
                </a:lnTo>
                <a:cubicBezTo>
                  <a:pt x="6311215" y="1279996"/>
                  <a:pt x="6311465" y="1279496"/>
                  <a:pt x="6311789" y="1279083"/>
                </a:cubicBezTo>
                <a:cubicBezTo>
                  <a:pt x="6312114" y="1278671"/>
                  <a:pt x="6312555" y="1278361"/>
                  <a:pt x="6313115" y="1278157"/>
                </a:cubicBezTo>
                <a:cubicBezTo>
                  <a:pt x="6313675" y="1277949"/>
                  <a:pt x="6314455" y="1277786"/>
                  <a:pt x="6315456" y="1277670"/>
                </a:cubicBezTo>
                <a:cubicBezTo>
                  <a:pt x="6316458" y="1277551"/>
                  <a:pt x="6317725" y="1277493"/>
                  <a:pt x="6319256" y="1277493"/>
                </a:cubicBezTo>
                <a:cubicBezTo>
                  <a:pt x="6321377" y="1277493"/>
                  <a:pt x="6323041" y="1277566"/>
                  <a:pt x="6324249" y="1277713"/>
                </a:cubicBezTo>
                <a:cubicBezTo>
                  <a:pt x="6325457" y="1277861"/>
                  <a:pt x="6326296" y="1278141"/>
                  <a:pt x="6326767" y="1278553"/>
                </a:cubicBezTo>
                <a:cubicBezTo>
                  <a:pt x="6327239" y="1278965"/>
                  <a:pt x="6327401" y="1279555"/>
                  <a:pt x="6327253" y="1280320"/>
                </a:cubicBezTo>
                <a:cubicBezTo>
                  <a:pt x="6327106" y="1281086"/>
                  <a:pt x="6326709" y="1282118"/>
                  <a:pt x="6326060" y="1283413"/>
                </a:cubicBezTo>
                <a:lnTo>
                  <a:pt x="6293718" y="1347920"/>
                </a:lnTo>
                <a:lnTo>
                  <a:pt x="6293718" y="1390056"/>
                </a:lnTo>
                <a:cubicBezTo>
                  <a:pt x="6293718" y="1390528"/>
                  <a:pt x="6293601" y="1390940"/>
                  <a:pt x="6293367" y="1391294"/>
                </a:cubicBezTo>
                <a:cubicBezTo>
                  <a:pt x="6293133" y="1391647"/>
                  <a:pt x="6292723" y="1391927"/>
                  <a:pt x="6292137" y="1392132"/>
                </a:cubicBezTo>
                <a:cubicBezTo>
                  <a:pt x="6291551" y="1392339"/>
                  <a:pt x="6290760" y="1392516"/>
                  <a:pt x="6289765" y="1392663"/>
                </a:cubicBezTo>
                <a:cubicBezTo>
                  <a:pt x="6288769" y="1392810"/>
                  <a:pt x="6287569" y="1392884"/>
                  <a:pt x="6286163" y="1392884"/>
                </a:cubicBezTo>
                <a:cubicBezTo>
                  <a:pt x="6284698" y="1392884"/>
                  <a:pt x="6283483" y="1392810"/>
                  <a:pt x="6282517" y="1392663"/>
                </a:cubicBezTo>
                <a:cubicBezTo>
                  <a:pt x="6281550" y="1392516"/>
                  <a:pt x="6280759" y="1392339"/>
                  <a:pt x="6280145" y="1392132"/>
                </a:cubicBezTo>
                <a:cubicBezTo>
                  <a:pt x="6279530" y="1391927"/>
                  <a:pt x="6279105" y="1391647"/>
                  <a:pt x="6278871" y="1391294"/>
                </a:cubicBezTo>
                <a:cubicBezTo>
                  <a:pt x="6278637" y="1390940"/>
                  <a:pt x="6278519" y="1390528"/>
                  <a:pt x="6278519" y="1390056"/>
                </a:cubicBezTo>
                <a:lnTo>
                  <a:pt x="6278519" y="1347920"/>
                </a:lnTo>
                <a:lnTo>
                  <a:pt x="6246177" y="1283413"/>
                </a:lnTo>
                <a:cubicBezTo>
                  <a:pt x="6245529" y="1282058"/>
                  <a:pt x="6245132" y="1280998"/>
                  <a:pt x="6244984" y="1280232"/>
                </a:cubicBezTo>
                <a:cubicBezTo>
                  <a:pt x="6244837" y="1279466"/>
                  <a:pt x="6244984" y="1278877"/>
                  <a:pt x="6245426" y="1278464"/>
                </a:cubicBezTo>
                <a:cubicBezTo>
                  <a:pt x="6245868" y="1278052"/>
                  <a:pt x="6246663" y="1277786"/>
                  <a:pt x="6247812" y="1277670"/>
                </a:cubicBezTo>
                <a:cubicBezTo>
                  <a:pt x="6248960" y="1277551"/>
                  <a:pt x="6250507" y="1277493"/>
                  <a:pt x="6252451" y="1277493"/>
                </a:cubicBezTo>
                <a:close/>
                <a:moveTo>
                  <a:pt x="6026786" y="1277493"/>
                </a:moveTo>
                <a:cubicBezTo>
                  <a:pt x="6028259" y="1277493"/>
                  <a:pt x="6029481" y="1277566"/>
                  <a:pt x="6030453" y="1277713"/>
                </a:cubicBezTo>
                <a:cubicBezTo>
                  <a:pt x="6031425" y="1277861"/>
                  <a:pt x="6032206" y="1278038"/>
                  <a:pt x="6032795" y="1278243"/>
                </a:cubicBezTo>
                <a:cubicBezTo>
                  <a:pt x="6033384" y="1278450"/>
                  <a:pt x="6033796" y="1278730"/>
                  <a:pt x="6034032" y="1279083"/>
                </a:cubicBezTo>
                <a:cubicBezTo>
                  <a:pt x="6034268" y="1279436"/>
                  <a:pt x="6034385" y="1279849"/>
                  <a:pt x="6034385" y="1280320"/>
                </a:cubicBezTo>
                <a:lnTo>
                  <a:pt x="6034385" y="1326094"/>
                </a:lnTo>
                <a:lnTo>
                  <a:pt x="6086433" y="1326094"/>
                </a:lnTo>
                <a:lnTo>
                  <a:pt x="6086433" y="1280320"/>
                </a:lnTo>
                <a:cubicBezTo>
                  <a:pt x="6086433" y="1279849"/>
                  <a:pt x="6086551" y="1279436"/>
                  <a:pt x="6086787" y="1279083"/>
                </a:cubicBezTo>
                <a:cubicBezTo>
                  <a:pt x="6087023" y="1278730"/>
                  <a:pt x="6087435" y="1278450"/>
                  <a:pt x="6088024" y="1278243"/>
                </a:cubicBezTo>
                <a:cubicBezTo>
                  <a:pt x="6088613" y="1278038"/>
                  <a:pt x="6089379" y="1277861"/>
                  <a:pt x="6090321" y="1277713"/>
                </a:cubicBezTo>
                <a:cubicBezTo>
                  <a:pt x="6091264" y="1277566"/>
                  <a:pt x="6092501" y="1277493"/>
                  <a:pt x="6094033" y="1277493"/>
                </a:cubicBezTo>
                <a:cubicBezTo>
                  <a:pt x="6095447" y="1277493"/>
                  <a:pt x="6096640" y="1277566"/>
                  <a:pt x="6097612" y="1277713"/>
                </a:cubicBezTo>
                <a:cubicBezTo>
                  <a:pt x="6098584" y="1277861"/>
                  <a:pt x="6099364" y="1278038"/>
                  <a:pt x="6099953" y="1278243"/>
                </a:cubicBezTo>
                <a:cubicBezTo>
                  <a:pt x="6100543" y="1278450"/>
                  <a:pt x="6100955" y="1278730"/>
                  <a:pt x="6101190" y="1279083"/>
                </a:cubicBezTo>
                <a:cubicBezTo>
                  <a:pt x="6101426" y="1279436"/>
                  <a:pt x="6101544" y="1279849"/>
                  <a:pt x="6101544" y="1280320"/>
                </a:cubicBezTo>
                <a:lnTo>
                  <a:pt x="6101544" y="1390056"/>
                </a:lnTo>
                <a:cubicBezTo>
                  <a:pt x="6101544" y="1390528"/>
                  <a:pt x="6101426" y="1390940"/>
                  <a:pt x="6101190" y="1391294"/>
                </a:cubicBezTo>
                <a:cubicBezTo>
                  <a:pt x="6100955" y="1391647"/>
                  <a:pt x="6100543" y="1391927"/>
                  <a:pt x="6099953" y="1392132"/>
                </a:cubicBezTo>
                <a:cubicBezTo>
                  <a:pt x="6099364" y="1392339"/>
                  <a:pt x="6098584" y="1392516"/>
                  <a:pt x="6097612" y="1392663"/>
                </a:cubicBezTo>
                <a:cubicBezTo>
                  <a:pt x="6096640" y="1392810"/>
                  <a:pt x="6095447" y="1392884"/>
                  <a:pt x="6094033" y="1392884"/>
                </a:cubicBezTo>
                <a:cubicBezTo>
                  <a:pt x="6092501" y="1392884"/>
                  <a:pt x="6091264" y="1392810"/>
                  <a:pt x="6090321" y="1392663"/>
                </a:cubicBezTo>
                <a:cubicBezTo>
                  <a:pt x="6089379" y="1392516"/>
                  <a:pt x="6088613" y="1392339"/>
                  <a:pt x="6088024" y="1392132"/>
                </a:cubicBezTo>
                <a:cubicBezTo>
                  <a:pt x="6087435" y="1391927"/>
                  <a:pt x="6087023" y="1391647"/>
                  <a:pt x="6086787" y="1391294"/>
                </a:cubicBezTo>
                <a:cubicBezTo>
                  <a:pt x="6086551" y="1390940"/>
                  <a:pt x="6086433" y="1390528"/>
                  <a:pt x="6086433" y="1390056"/>
                </a:cubicBezTo>
                <a:lnTo>
                  <a:pt x="6086433" y="1339349"/>
                </a:lnTo>
                <a:lnTo>
                  <a:pt x="6034385" y="1339349"/>
                </a:lnTo>
                <a:lnTo>
                  <a:pt x="6034385" y="1390056"/>
                </a:lnTo>
                <a:cubicBezTo>
                  <a:pt x="6034385" y="1390528"/>
                  <a:pt x="6034268" y="1390940"/>
                  <a:pt x="6034032" y="1391294"/>
                </a:cubicBezTo>
                <a:cubicBezTo>
                  <a:pt x="6033796" y="1391647"/>
                  <a:pt x="6033384" y="1391927"/>
                  <a:pt x="6032795" y="1392132"/>
                </a:cubicBezTo>
                <a:cubicBezTo>
                  <a:pt x="6032206" y="1392339"/>
                  <a:pt x="6031425" y="1392516"/>
                  <a:pt x="6030453" y="1392663"/>
                </a:cubicBezTo>
                <a:cubicBezTo>
                  <a:pt x="6029481" y="1392810"/>
                  <a:pt x="6028259" y="1392884"/>
                  <a:pt x="6026786" y="1392884"/>
                </a:cubicBezTo>
                <a:cubicBezTo>
                  <a:pt x="6025372" y="1392884"/>
                  <a:pt x="6024164" y="1392810"/>
                  <a:pt x="6023163" y="1392663"/>
                </a:cubicBezTo>
                <a:cubicBezTo>
                  <a:pt x="6022161" y="1392516"/>
                  <a:pt x="6021366" y="1392339"/>
                  <a:pt x="6020777" y="1392132"/>
                </a:cubicBezTo>
                <a:cubicBezTo>
                  <a:pt x="6020188" y="1391927"/>
                  <a:pt x="6019776" y="1391647"/>
                  <a:pt x="6019540" y="1391294"/>
                </a:cubicBezTo>
                <a:cubicBezTo>
                  <a:pt x="6019304" y="1390940"/>
                  <a:pt x="6019186" y="1390528"/>
                  <a:pt x="6019186" y="1390056"/>
                </a:cubicBezTo>
                <a:lnTo>
                  <a:pt x="6019186" y="1280320"/>
                </a:lnTo>
                <a:cubicBezTo>
                  <a:pt x="6019186" y="1279849"/>
                  <a:pt x="6019304" y="1279436"/>
                  <a:pt x="6019540" y="1279083"/>
                </a:cubicBezTo>
                <a:cubicBezTo>
                  <a:pt x="6019776" y="1278730"/>
                  <a:pt x="6020188" y="1278450"/>
                  <a:pt x="6020777" y="1278243"/>
                </a:cubicBezTo>
                <a:cubicBezTo>
                  <a:pt x="6021366" y="1278038"/>
                  <a:pt x="6022161" y="1277861"/>
                  <a:pt x="6023163" y="1277713"/>
                </a:cubicBezTo>
                <a:cubicBezTo>
                  <a:pt x="6024164" y="1277566"/>
                  <a:pt x="6025372" y="1277493"/>
                  <a:pt x="6026786" y="1277493"/>
                </a:cubicBezTo>
                <a:close/>
                <a:moveTo>
                  <a:pt x="5776201" y="1277493"/>
                </a:moveTo>
                <a:cubicBezTo>
                  <a:pt x="5777968" y="1277493"/>
                  <a:pt x="5779397" y="1277551"/>
                  <a:pt x="5780487" y="1277670"/>
                </a:cubicBezTo>
                <a:cubicBezTo>
                  <a:pt x="5781577" y="1277786"/>
                  <a:pt x="5782446" y="1277949"/>
                  <a:pt x="5783094" y="1278157"/>
                </a:cubicBezTo>
                <a:cubicBezTo>
                  <a:pt x="5783742" y="1278361"/>
                  <a:pt x="5784228" y="1278657"/>
                  <a:pt x="5784552" y="1279039"/>
                </a:cubicBezTo>
                <a:cubicBezTo>
                  <a:pt x="5784876" y="1279422"/>
                  <a:pt x="5785185" y="1279908"/>
                  <a:pt x="5785479" y="1280497"/>
                </a:cubicBezTo>
                <a:lnTo>
                  <a:pt x="5801297" y="1313370"/>
                </a:lnTo>
                <a:cubicBezTo>
                  <a:pt x="5802766" y="1316492"/>
                  <a:pt x="5804232" y="1319761"/>
                  <a:pt x="5805696" y="1323178"/>
                </a:cubicBezTo>
                <a:cubicBezTo>
                  <a:pt x="5807159" y="1326595"/>
                  <a:pt x="5808654" y="1330041"/>
                  <a:pt x="5810177" y="1333517"/>
                </a:cubicBezTo>
                <a:lnTo>
                  <a:pt x="5810352" y="1333517"/>
                </a:lnTo>
                <a:cubicBezTo>
                  <a:pt x="5811699" y="1330159"/>
                  <a:pt x="5813089" y="1326817"/>
                  <a:pt x="5814525" y="1323488"/>
                </a:cubicBezTo>
                <a:cubicBezTo>
                  <a:pt x="5815960" y="1320160"/>
                  <a:pt x="5817412" y="1316875"/>
                  <a:pt x="5818882" y="1313634"/>
                </a:cubicBezTo>
                <a:lnTo>
                  <a:pt x="5834788" y="1280585"/>
                </a:lnTo>
                <a:cubicBezTo>
                  <a:pt x="5834965" y="1279996"/>
                  <a:pt x="5835215" y="1279496"/>
                  <a:pt x="5835539" y="1279083"/>
                </a:cubicBezTo>
                <a:cubicBezTo>
                  <a:pt x="5835864" y="1278671"/>
                  <a:pt x="5836305" y="1278361"/>
                  <a:pt x="5836865" y="1278157"/>
                </a:cubicBezTo>
                <a:cubicBezTo>
                  <a:pt x="5837425" y="1277949"/>
                  <a:pt x="5838205" y="1277786"/>
                  <a:pt x="5839206" y="1277670"/>
                </a:cubicBezTo>
                <a:cubicBezTo>
                  <a:pt x="5840208" y="1277551"/>
                  <a:pt x="5841475" y="1277493"/>
                  <a:pt x="5843006" y="1277493"/>
                </a:cubicBezTo>
                <a:cubicBezTo>
                  <a:pt x="5845127" y="1277493"/>
                  <a:pt x="5846791" y="1277566"/>
                  <a:pt x="5847999" y="1277713"/>
                </a:cubicBezTo>
                <a:cubicBezTo>
                  <a:pt x="5849207" y="1277861"/>
                  <a:pt x="5850046" y="1278141"/>
                  <a:pt x="5850517" y="1278553"/>
                </a:cubicBezTo>
                <a:cubicBezTo>
                  <a:pt x="5850989" y="1278965"/>
                  <a:pt x="5851151" y="1279555"/>
                  <a:pt x="5851003" y="1280320"/>
                </a:cubicBezTo>
                <a:cubicBezTo>
                  <a:pt x="5850856" y="1281086"/>
                  <a:pt x="5850459" y="1282118"/>
                  <a:pt x="5849810" y="1283413"/>
                </a:cubicBezTo>
                <a:lnTo>
                  <a:pt x="5817468" y="1347920"/>
                </a:lnTo>
                <a:lnTo>
                  <a:pt x="5817468" y="1390056"/>
                </a:lnTo>
                <a:cubicBezTo>
                  <a:pt x="5817468" y="1390528"/>
                  <a:pt x="5817351" y="1390940"/>
                  <a:pt x="5817117" y="1391294"/>
                </a:cubicBezTo>
                <a:cubicBezTo>
                  <a:pt x="5816883" y="1391647"/>
                  <a:pt x="5816473" y="1391927"/>
                  <a:pt x="5815887" y="1392132"/>
                </a:cubicBezTo>
                <a:cubicBezTo>
                  <a:pt x="5815301" y="1392339"/>
                  <a:pt x="5814510" y="1392516"/>
                  <a:pt x="5813515" y="1392663"/>
                </a:cubicBezTo>
                <a:cubicBezTo>
                  <a:pt x="5812519" y="1392810"/>
                  <a:pt x="5811319" y="1392884"/>
                  <a:pt x="5809913" y="1392884"/>
                </a:cubicBezTo>
                <a:cubicBezTo>
                  <a:pt x="5808448" y="1392884"/>
                  <a:pt x="5807233" y="1392810"/>
                  <a:pt x="5806267" y="1392663"/>
                </a:cubicBezTo>
                <a:cubicBezTo>
                  <a:pt x="5805300" y="1392516"/>
                  <a:pt x="5804509" y="1392339"/>
                  <a:pt x="5803895" y="1392132"/>
                </a:cubicBezTo>
                <a:cubicBezTo>
                  <a:pt x="5803280" y="1391927"/>
                  <a:pt x="5802855" y="1391647"/>
                  <a:pt x="5802621" y="1391294"/>
                </a:cubicBezTo>
                <a:cubicBezTo>
                  <a:pt x="5802387" y="1390940"/>
                  <a:pt x="5802269" y="1390528"/>
                  <a:pt x="5802269" y="1390056"/>
                </a:cubicBezTo>
                <a:lnTo>
                  <a:pt x="5802269" y="1347920"/>
                </a:lnTo>
                <a:lnTo>
                  <a:pt x="5769927" y="1283413"/>
                </a:lnTo>
                <a:cubicBezTo>
                  <a:pt x="5769279" y="1282058"/>
                  <a:pt x="5768882" y="1280998"/>
                  <a:pt x="5768734" y="1280232"/>
                </a:cubicBezTo>
                <a:cubicBezTo>
                  <a:pt x="5768587" y="1279466"/>
                  <a:pt x="5768734" y="1278877"/>
                  <a:pt x="5769176" y="1278464"/>
                </a:cubicBezTo>
                <a:cubicBezTo>
                  <a:pt x="5769618" y="1278052"/>
                  <a:pt x="5770413" y="1277786"/>
                  <a:pt x="5771562" y="1277670"/>
                </a:cubicBezTo>
                <a:cubicBezTo>
                  <a:pt x="5772710" y="1277551"/>
                  <a:pt x="5774257" y="1277493"/>
                  <a:pt x="5776201" y="1277493"/>
                </a:cubicBezTo>
                <a:close/>
                <a:moveTo>
                  <a:pt x="5560061" y="1277493"/>
                </a:moveTo>
                <a:cubicBezTo>
                  <a:pt x="5561534" y="1277493"/>
                  <a:pt x="5562756" y="1277566"/>
                  <a:pt x="5563728" y="1277713"/>
                </a:cubicBezTo>
                <a:cubicBezTo>
                  <a:pt x="5564700" y="1277861"/>
                  <a:pt x="5565481" y="1278038"/>
                  <a:pt x="5566070" y="1278243"/>
                </a:cubicBezTo>
                <a:cubicBezTo>
                  <a:pt x="5566659" y="1278450"/>
                  <a:pt x="5567071" y="1278730"/>
                  <a:pt x="5567307" y="1279083"/>
                </a:cubicBezTo>
                <a:cubicBezTo>
                  <a:pt x="5567543" y="1279436"/>
                  <a:pt x="5567660" y="1279849"/>
                  <a:pt x="5567660" y="1280320"/>
                </a:cubicBezTo>
                <a:lnTo>
                  <a:pt x="5567660" y="1326094"/>
                </a:lnTo>
                <a:lnTo>
                  <a:pt x="5619708" y="1326094"/>
                </a:lnTo>
                <a:lnTo>
                  <a:pt x="5619708" y="1280320"/>
                </a:lnTo>
                <a:cubicBezTo>
                  <a:pt x="5619708" y="1279849"/>
                  <a:pt x="5619826" y="1279436"/>
                  <a:pt x="5620062" y="1279083"/>
                </a:cubicBezTo>
                <a:cubicBezTo>
                  <a:pt x="5620298" y="1278730"/>
                  <a:pt x="5620710" y="1278450"/>
                  <a:pt x="5621299" y="1278243"/>
                </a:cubicBezTo>
                <a:cubicBezTo>
                  <a:pt x="5621888" y="1278038"/>
                  <a:pt x="5622654" y="1277861"/>
                  <a:pt x="5623596" y="1277713"/>
                </a:cubicBezTo>
                <a:cubicBezTo>
                  <a:pt x="5624539" y="1277566"/>
                  <a:pt x="5625776" y="1277493"/>
                  <a:pt x="5627308" y="1277493"/>
                </a:cubicBezTo>
                <a:cubicBezTo>
                  <a:pt x="5628722" y="1277493"/>
                  <a:pt x="5629915" y="1277566"/>
                  <a:pt x="5630887" y="1277713"/>
                </a:cubicBezTo>
                <a:cubicBezTo>
                  <a:pt x="5631859" y="1277861"/>
                  <a:pt x="5632639" y="1278038"/>
                  <a:pt x="5633228" y="1278243"/>
                </a:cubicBezTo>
                <a:cubicBezTo>
                  <a:pt x="5633818" y="1278450"/>
                  <a:pt x="5634230" y="1278730"/>
                  <a:pt x="5634465" y="1279083"/>
                </a:cubicBezTo>
                <a:cubicBezTo>
                  <a:pt x="5634701" y="1279436"/>
                  <a:pt x="5634819" y="1279849"/>
                  <a:pt x="5634819" y="1280320"/>
                </a:cubicBezTo>
                <a:lnTo>
                  <a:pt x="5634819" y="1390056"/>
                </a:lnTo>
                <a:cubicBezTo>
                  <a:pt x="5634819" y="1390528"/>
                  <a:pt x="5634701" y="1390940"/>
                  <a:pt x="5634465" y="1391294"/>
                </a:cubicBezTo>
                <a:cubicBezTo>
                  <a:pt x="5634230" y="1391647"/>
                  <a:pt x="5633818" y="1391927"/>
                  <a:pt x="5633228" y="1392132"/>
                </a:cubicBezTo>
                <a:cubicBezTo>
                  <a:pt x="5632639" y="1392339"/>
                  <a:pt x="5631859" y="1392516"/>
                  <a:pt x="5630887" y="1392663"/>
                </a:cubicBezTo>
                <a:cubicBezTo>
                  <a:pt x="5629915" y="1392810"/>
                  <a:pt x="5628722" y="1392884"/>
                  <a:pt x="5627308" y="1392884"/>
                </a:cubicBezTo>
                <a:cubicBezTo>
                  <a:pt x="5625776" y="1392884"/>
                  <a:pt x="5624539" y="1392810"/>
                  <a:pt x="5623596" y="1392663"/>
                </a:cubicBezTo>
                <a:cubicBezTo>
                  <a:pt x="5622654" y="1392516"/>
                  <a:pt x="5621888" y="1392339"/>
                  <a:pt x="5621299" y="1392132"/>
                </a:cubicBezTo>
                <a:cubicBezTo>
                  <a:pt x="5620710" y="1391927"/>
                  <a:pt x="5620298" y="1391647"/>
                  <a:pt x="5620062" y="1391294"/>
                </a:cubicBezTo>
                <a:cubicBezTo>
                  <a:pt x="5619826" y="1390940"/>
                  <a:pt x="5619708" y="1390528"/>
                  <a:pt x="5619708" y="1390056"/>
                </a:cubicBezTo>
                <a:lnTo>
                  <a:pt x="5619708" y="1339349"/>
                </a:lnTo>
                <a:lnTo>
                  <a:pt x="5567660" y="1339349"/>
                </a:lnTo>
                <a:lnTo>
                  <a:pt x="5567660" y="1390056"/>
                </a:lnTo>
                <a:cubicBezTo>
                  <a:pt x="5567660" y="1390528"/>
                  <a:pt x="5567543" y="1390940"/>
                  <a:pt x="5567307" y="1391294"/>
                </a:cubicBezTo>
                <a:cubicBezTo>
                  <a:pt x="5567071" y="1391647"/>
                  <a:pt x="5566659" y="1391927"/>
                  <a:pt x="5566070" y="1392132"/>
                </a:cubicBezTo>
                <a:cubicBezTo>
                  <a:pt x="5565481" y="1392339"/>
                  <a:pt x="5564700" y="1392516"/>
                  <a:pt x="5563728" y="1392663"/>
                </a:cubicBezTo>
                <a:cubicBezTo>
                  <a:pt x="5562756" y="1392810"/>
                  <a:pt x="5561534" y="1392884"/>
                  <a:pt x="5560061" y="1392884"/>
                </a:cubicBezTo>
                <a:cubicBezTo>
                  <a:pt x="5558647" y="1392884"/>
                  <a:pt x="5557439" y="1392810"/>
                  <a:pt x="5556438" y="1392663"/>
                </a:cubicBezTo>
                <a:cubicBezTo>
                  <a:pt x="5555436" y="1392516"/>
                  <a:pt x="5554641" y="1392339"/>
                  <a:pt x="5554052" y="1392132"/>
                </a:cubicBezTo>
                <a:cubicBezTo>
                  <a:pt x="5553463" y="1391927"/>
                  <a:pt x="5553051" y="1391647"/>
                  <a:pt x="5552815" y="1391294"/>
                </a:cubicBezTo>
                <a:cubicBezTo>
                  <a:pt x="5552579" y="1390940"/>
                  <a:pt x="5552461" y="1390528"/>
                  <a:pt x="5552461" y="1390056"/>
                </a:cubicBezTo>
                <a:lnTo>
                  <a:pt x="5552461" y="1280320"/>
                </a:lnTo>
                <a:cubicBezTo>
                  <a:pt x="5552461" y="1279849"/>
                  <a:pt x="5552579" y="1279436"/>
                  <a:pt x="5552815" y="1279083"/>
                </a:cubicBezTo>
                <a:cubicBezTo>
                  <a:pt x="5553051" y="1278730"/>
                  <a:pt x="5553463" y="1278450"/>
                  <a:pt x="5554052" y="1278243"/>
                </a:cubicBezTo>
                <a:cubicBezTo>
                  <a:pt x="5554641" y="1278038"/>
                  <a:pt x="5555436" y="1277861"/>
                  <a:pt x="5556438" y="1277713"/>
                </a:cubicBezTo>
                <a:cubicBezTo>
                  <a:pt x="5557439" y="1277566"/>
                  <a:pt x="5558647" y="1277493"/>
                  <a:pt x="5560061" y="1277493"/>
                </a:cubicBezTo>
                <a:close/>
                <a:moveTo>
                  <a:pt x="5309476" y="1277493"/>
                </a:moveTo>
                <a:cubicBezTo>
                  <a:pt x="5311243" y="1277493"/>
                  <a:pt x="5312672" y="1277551"/>
                  <a:pt x="5313762" y="1277670"/>
                </a:cubicBezTo>
                <a:cubicBezTo>
                  <a:pt x="5314852" y="1277786"/>
                  <a:pt x="5315721" y="1277949"/>
                  <a:pt x="5316369" y="1278157"/>
                </a:cubicBezTo>
                <a:cubicBezTo>
                  <a:pt x="5317017" y="1278361"/>
                  <a:pt x="5317503" y="1278657"/>
                  <a:pt x="5317827" y="1279039"/>
                </a:cubicBezTo>
                <a:cubicBezTo>
                  <a:pt x="5318151" y="1279422"/>
                  <a:pt x="5318460" y="1279908"/>
                  <a:pt x="5318754" y="1280497"/>
                </a:cubicBezTo>
                <a:lnTo>
                  <a:pt x="5334572" y="1313370"/>
                </a:lnTo>
                <a:cubicBezTo>
                  <a:pt x="5336041" y="1316492"/>
                  <a:pt x="5337507" y="1319761"/>
                  <a:pt x="5338971" y="1323178"/>
                </a:cubicBezTo>
                <a:cubicBezTo>
                  <a:pt x="5340434" y="1326595"/>
                  <a:pt x="5341929" y="1330041"/>
                  <a:pt x="5343452" y="1333517"/>
                </a:cubicBezTo>
                <a:lnTo>
                  <a:pt x="5343627" y="1333517"/>
                </a:lnTo>
                <a:cubicBezTo>
                  <a:pt x="5344974" y="1330159"/>
                  <a:pt x="5346364" y="1326817"/>
                  <a:pt x="5347800" y="1323488"/>
                </a:cubicBezTo>
                <a:cubicBezTo>
                  <a:pt x="5349235" y="1320160"/>
                  <a:pt x="5350687" y="1316875"/>
                  <a:pt x="5352157" y="1313634"/>
                </a:cubicBezTo>
                <a:lnTo>
                  <a:pt x="5368063" y="1280585"/>
                </a:lnTo>
                <a:cubicBezTo>
                  <a:pt x="5368240" y="1279996"/>
                  <a:pt x="5368490" y="1279496"/>
                  <a:pt x="5368814" y="1279083"/>
                </a:cubicBezTo>
                <a:cubicBezTo>
                  <a:pt x="5369139" y="1278671"/>
                  <a:pt x="5369580" y="1278361"/>
                  <a:pt x="5370140" y="1278157"/>
                </a:cubicBezTo>
                <a:cubicBezTo>
                  <a:pt x="5370700" y="1277949"/>
                  <a:pt x="5371480" y="1277786"/>
                  <a:pt x="5372481" y="1277670"/>
                </a:cubicBezTo>
                <a:cubicBezTo>
                  <a:pt x="5373483" y="1277551"/>
                  <a:pt x="5374750" y="1277493"/>
                  <a:pt x="5376281" y="1277493"/>
                </a:cubicBezTo>
                <a:cubicBezTo>
                  <a:pt x="5378402" y="1277493"/>
                  <a:pt x="5380066" y="1277566"/>
                  <a:pt x="5381274" y="1277713"/>
                </a:cubicBezTo>
                <a:cubicBezTo>
                  <a:pt x="5382482" y="1277861"/>
                  <a:pt x="5383321" y="1278141"/>
                  <a:pt x="5383792" y="1278553"/>
                </a:cubicBezTo>
                <a:cubicBezTo>
                  <a:pt x="5384264" y="1278965"/>
                  <a:pt x="5384426" y="1279555"/>
                  <a:pt x="5384278" y="1280320"/>
                </a:cubicBezTo>
                <a:cubicBezTo>
                  <a:pt x="5384131" y="1281086"/>
                  <a:pt x="5383734" y="1282118"/>
                  <a:pt x="5383085" y="1283413"/>
                </a:cubicBezTo>
                <a:lnTo>
                  <a:pt x="5350743" y="1347920"/>
                </a:lnTo>
                <a:lnTo>
                  <a:pt x="5350743" y="1390056"/>
                </a:lnTo>
                <a:cubicBezTo>
                  <a:pt x="5350743" y="1390528"/>
                  <a:pt x="5350626" y="1390940"/>
                  <a:pt x="5350392" y="1391294"/>
                </a:cubicBezTo>
                <a:cubicBezTo>
                  <a:pt x="5350158" y="1391647"/>
                  <a:pt x="5349748" y="1391927"/>
                  <a:pt x="5349162" y="1392132"/>
                </a:cubicBezTo>
                <a:cubicBezTo>
                  <a:pt x="5348576" y="1392339"/>
                  <a:pt x="5347785" y="1392516"/>
                  <a:pt x="5346790" y="1392663"/>
                </a:cubicBezTo>
                <a:cubicBezTo>
                  <a:pt x="5345794" y="1392810"/>
                  <a:pt x="5344594" y="1392884"/>
                  <a:pt x="5343188" y="1392884"/>
                </a:cubicBezTo>
                <a:cubicBezTo>
                  <a:pt x="5341723" y="1392884"/>
                  <a:pt x="5340508" y="1392810"/>
                  <a:pt x="5339542" y="1392663"/>
                </a:cubicBezTo>
                <a:cubicBezTo>
                  <a:pt x="5338575" y="1392516"/>
                  <a:pt x="5337784" y="1392339"/>
                  <a:pt x="5337170" y="1392132"/>
                </a:cubicBezTo>
                <a:cubicBezTo>
                  <a:pt x="5336555" y="1391927"/>
                  <a:pt x="5336130" y="1391647"/>
                  <a:pt x="5335896" y="1391294"/>
                </a:cubicBezTo>
                <a:cubicBezTo>
                  <a:pt x="5335662" y="1390940"/>
                  <a:pt x="5335544" y="1390528"/>
                  <a:pt x="5335544" y="1390056"/>
                </a:cubicBezTo>
                <a:lnTo>
                  <a:pt x="5335544" y="1347920"/>
                </a:lnTo>
                <a:lnTo>
                  <a:pt x="5303202" y="1283413"/>
                </a:lnTo>
                <a:cubicBezTo>
                  <a:pt x="5302554" y="1282058"/>
                  <a:pt x="5302157" y="1280998"/>
                  <a:pt x="5302009" y="1280232"/>
                </a:cubicBezTo>
                <a:cubicBezTo>
                  <a:pt x="5301862" y="1279466"/>
                  <a:pt x="5302009" y="1278877"/>
                  <a:pt x="5302451" y="1278464"/>
                </a:cubicBezTo>
                <a:cubicBezTo>
                  <a:pt x="5302893" y="1278052"/>
                  <a:pt x="5303688" y="1277786"/>
                  <a:pt x="5304837" y="1277670"/>
                </a:cubicBezTo>
                <a:cubicBezTo>
                  <a:pt x="5305985" y="1277551"/>
                  <a:pt x="5307532" y="1277493"/>
                  <a:pt x="5309476" y="1277493"/>
                </a:cubicBezTo>
                <a:close/>
                <a:moveTo>
                  <a:pt x="5083811" y="1277493"/>
                </a:moveTo>
                <a:cubicBezTo>
                  <a:pt x="5085284" y="1277493"/>
                  <a:pt x="5086506" y="1277566"/>
                  <a:pt x="5087478" y="1277713"/>
                </a:cubicBezTo>
                <a:cubicBezTo>
                  <a:pt x="5088450" y="1277861"/>
                  <a:pt x="5089231" y="1278038"/>
                  <a:pt x="5089820" y="1278243"/>
                </a:cubicBezTo>
                <a:cubicBezTo>
                  <a:pt x="5090409" y="1278450"/>
                  <a:pt x="5090821" y="1278730"/>
                  <a:pt x="5091057" y="1279083"/>
                </a:cubicBezTo>
                <a:cubicBezTo>
                  <a:pt x="5091293" y="1279436"/>
                  <a:pt x="5091410" y="1279849"/>
                  <a:pt x="5091410" y="1280320"/>
                </a:cubicBezTo>
                <a:lnTo>
                  <a:pt x="5091410" y="1326094"/>
                </a:lnTo>
                <a:lnTo>
                  <a:pt x="5143458" y="1326094"/>
                </a:lnTo>
                <a:lnTo>
                  <a:pt x="5143458" y="1280320"/>
                </a:lnTo>
                <a:cubicBezTo>
                  <a:pt x="5143458" y="1279849"/>
                  <a:pt x="5143576" y="1279436"/>
                  <a:pt x="5143812" y="1279083"/>
                </a:cubicBezTo>
                <a:cubicBezTo>
                  <a:pt x="5144048" y="1278730"/>
                  <a:pt x="5144460" y="1278450"/>
                  <a:pt x="5145049" y="1278243"/>
                </a:cubicBezTo>
                <a:cubicBezTo>
                  <a:pt x="5145638" y="1278038"/>
                  <a:pt x="5146404" y="1277861"/>
                  <a:pt x="5147346" y="1277713"/>
                </a:cubicBezTo>
                <a:cubicBezTo>
                  <a:pt x="5148289" y="1277566"/>
                  <a:pt x="5149526" y="1277493"/>
                  <a:pt x="5151058" y="1277493"/>
                </a:cubicBezTo>
                <a:cubicBezTo>
                  <a:pt x="5152472" y="1277493"/>
                  <a:pt x="5153665" y="1277566"/>
                  <a:pt x="5154637" y="1277713"/>
                </a:cubicBezTo>
                <a:cubicBezTo>
                  <a:pt x="5155609" y="1277861"/>
                  <a:pt x="5156389" y="1278038"/>
                  <a:pt x="5156978" y="1278243"/>
                </a:cubicBezTo>
                <a:cubicBezTo>
                  <a:pt x="5157568" y="1278450"/>
                  <a:pt x="5157980" y="1278730"/>
                  <a:pt x="5158215" y="1279083"/>
                </a:cubicBezTo>
                <a:cubicBezTo>
                  <a:pt x="5158451" y="1279436"/>
                  <a:pt x="5158569" y="1279849"/>
                  <a:pt x="5158569" y="1280320"/>
                </a:cubicBezTo>
                <a:lnTo>
                  <a:pt x="5158569" y="1390056"/>
                </a:lnTo>
                <a:cubicBezTo>
                  <a:pt x="5158569" y="1390528"/>
                  <a:pt x="5158451" y="1390940"/>
                  <a:pt x="5158215" y="1391294"/>
                </a:cubicBezTo>
                <a:cubicBezTo>
                  <a:pt x="5157980" y="1391647"/>
                  <a:pt x="5157568" y="1391927"/>
                  <a:pt x="5156978" y="1392132"/>
                </a:cubicBezTo>
                <a:cubicBezTo>
                  <a:pt x="5156389" y="1392339"/>
                  <a:pt x="5155609" y="1392516"/>
                  <a:pt x="5154637" y="1392663"/>
                </a:cubicBezTo>
                <a:cubicBezTo>
                  <a:pt x="5153665" y="1392810"/>
                  <a:pt x="5152472" y="1392884"/>
                  <a:pt x="5151058" y="1392884"/>
                </a:cubicBezTo>
                <a:cubicBezTo>
                  <a:pt x="5149526" y="1392884"/>
                  <a:pt x="5148289" y="1392810"/>
                  <a:pt x="5147346" y="1392663"/>
                </a:cubicBezTo>
                <a:cubicBezTo>
                  <a:pt x="5146404" y="1392516"/>
                  <a:pt x="5145638" y="1392339"/>
                  <a:pt x="5145049" y="1392132"/>
                </a:cubicBezTo>
                <a:cubicBezTo>
                  <a:pt x="5144460" y="1391927"/>
                  <a:pt x="5144048" y="1391647"/>
                  <a:pt x="5143812" y="1391294"/>
                </a:cubicBezTo>
                <a:cubicBezTo>
                  <a:pt x="5143576" y="1390940"/>
                  <a:pt x="5143458" y="1390528"/>
                  <a:pt x="5143458" y="1390056"/>
                </a:cubicBezTo>
                <a:lnTo>
                  <a:pt x="5143458" y="1339349"/>
                </a:lnTo>
                <a:lnTo>
                  <a:pt x="5091410" y="1339349"/>
                </a:lnTo>
                <a:lnTo>
                  <a:pt x="5091410" y="1390056"/>
                </a:lnTo>
                <a:cubicBezTo>
                  <a:pt x="5091410" y="1390528"/>
                  <a:pt x="5091293" y="1390940"/>
                  <a:pt x="5091057" y="1391294"/>
                </a:cubicBezTo>
                <a:cubicBezTo>
                  <a:pt x="5090821" y="1391647"/>
                  <a:pt x="5090409" y="1391927"/>
                  <a:pt x="5089820" y="1392132"/>
                </a:cubicBezTo>
                <a:cubicBezTo>
                  <a:pt x="5089231" y="1392339"/>
                  <a:pt x="5088450" y="1392516"/>
                  <a:pt x="5087478" y="1392663"/>
                </a:cubicBezTo>
                <a:cubicBezTo>
                  <a:pt x="5086506" y="1392810"/>
                  <a:pt x="5085284" y="1392884"/>
                  <a:pt x="5083811" y="1392884"/>
                </a:cubicBezTo>
                <a:cubicBezTo>
                  <a:pt x="5082397" y="1392884"/>
                  <a:pt x="5081189" y="1392810"/>
                  <a:pt x="5080188" y="1392663"/>
                </a:cubicBezTo>
                <a:cubicBezTo>
                  <a:pt x="5079186" y="1392516"/>
                  <a:pt x="5078391" y="1392339"/>
                  <a:pt x="5077802" y="1392132"/>
                </a:cubicBezTo>
                <a:cubicBezTo>
                  <a:pt x="5077213" y="1391927"/>
                  <a:pt x="5076801" y="1391647"/>
                  <a:pt x="5076565" y="1391294"/>
                </a:cubicBezTo>
                <a:cubicBezTo>
                  <a:pt x="5076329" y="1390940"/>
                  <a:pt x="5076211" y="1390528"/>
                  <a:pt x="5076211" y="1390056"/>
                </a:cubicBezTo>
                <a:lnTo>
                  <a:pt x="5076211" y="1280320"/>
                </a:lnTo>
                <a:cubicBezTo>
                  <a:pt x="5076211" y="1279849"/>
                  <a:pt x="5076329" y="1279436"/>
                  <a:pt x="5076565" y="1279083"/>
                </a:cubicBezTo>
                <a:cubicBezTo>
                  <a:pt x="5076801" y="1278730"/>
                  <a:pt x="5077213" y="1278450"/>
                  <a:pt x="5077802" y="1278243"/>
                </a:cubicBezTo>
                <a:cubicBezTo>
                  <a:pt x="5078391" y="1278038"/>
                  <a:pt x="5079186" y="1277861"/>
                  <a:pt x="5080188" y="1277713"/>
                </a:cubicBezTo>
                <a:cubicBezTo>
                  <a:pt x="5081189" y="1277566"/>
                  <a:pt x="5082397" y="1277493"/>
                  <a:pt x="5083811" y="1277493"/>
                </a:cubicBezTo>
                <a:close/>
                <a:moveTo>
                  <a:pt x="4833226" y="1277493"/>
                </a:moveTo>
                <a:cubicBezTo>
                  <a:pt x="4834993" y="1277493"/>
                  <a:pt x="4836422" y="1277551"/>
                  <a:pt x="4837512" y="1277670"/>
                </a:cubicBezTo>
                <a:cubicBezTo>
                  <a:pt x="4838602" y="1277786"/>
                  <a:pt x="4839471" y="1277949"/>
                  <a:pt x="4840119" y="1278157"/>
                </a:cubicBezTo>
                <a:cubicBezTo>
                  <a:pt x="4840767" y="1278361"/>
                  <a:pt x="4841253" y="1278657"/>
                  <a:pt x="4841577" y="1279039"/>
                </a:cubicBezTo>
                <a:cubicBezTo>
                  <a:pt x="4841901" y="1279422"/>
                  <a:pt x="4842210" y="1279908"/>
                  <a:pt x="4842504" y="1280497"/>
                </a:cubicBezTo>
                <a:lnTo>
                  <a:pt x="4858322" y="1313370"/>
                </a:lnTo>
                <a:cubicBezTo>
                  <a:pt x="4859791" y="1316492"/>
                  <a:pt x="4861257" y="1319761"/>
                  <a:pt x="4862721" y="1323178"/>
                </a:cubicBezTo>
                <a:cubicBezTo>
                  <a:pt x="4864184" y="1326595"/>
                  <a:pt x="4865679" y="1330041"/>
                  <a:pt x="4867202" y="1333517"/>
                </a:cubicBezTo>
                <a:lnTo>
                  <a:pt x="4867377" y="1333517"/>
                </a:lnTo>
                <a:cubicBezTo>
                  <a:pt x="4868724" y="1330159"/>
                  <a:pt x="4870114" y="1326817"/>
                  <a:pt x="4871550" y="1323488"/>
                </a:cubicBezTo>
                <a:cubicBezTo>
                  <a:pt x="4872985" y="1320160"/>
                  <a:pt x="4874437" y="1316875"/>
                  <a:pt x="4875907" y="1313634"/>
                </a:cubicBezTo>
                <a:lnTo>
                  <a:pt x="4891813" y="1280585"/>
                </a:lnTo>
                <a:cubicBezTo>
                  <a:pt x="4891990" y="1279996"/>
                  <a:pt x="4892240" y="1279496"/>
                  <a:pt x="4892564" y="1279083"/>
                </a:cubicBezTo>
                <a:cubicBezTo>
                  <a:pt x="4892889" y="1278671"/>
                  <a:pt x="4893330" y="1278361"/>
                  <a:pt x="4893890" y="1278157"/>
                </a:cubicBezTo>
                <a:cubicBezTo>
                  <a:pt x="4894450" y="1277949"/>
                  <a:pt x="4895230" y="1277786"/>
                  <a:pt x="4896231" y="1277670"/>
                </a:cubicBezTo>
                <a:cubicBezTo>
                  <a:pt x="4897233" y="1277551"/>
                  <a:pt x="4898500" y="1277493"/>
                  <a:pt x="4900031" y="1277493"/>
                </a:cubicBezTo>
                <a:cubicBezTo>
                  <a:pt x="4902152" y="1277493"/>
                  <a:pt x="4903816" y="1277566"/>
                  <a:pt x="4905024" y="1277713"/>
                </a:cubicBezTo>
                <a:cubicBezTo>
                  <a:pt x="4906232" y="1277861"/>
                  <a:pt x="4907071" y="1278141"/>
                  <a:pt x="4907542" y="1278553"/>
                </a:cubicBezTo>
                <a:cubicBezTo>
                  <a:pt x="4908014" y="1278965"/>
                  <a:pt x="4908176" y="1279555"/>
                  <a:pt x="4908028" y="1280320"/>
                </a:cubicBezTo>
                <a:cubicBezTo>
                  <a:pt x="4907881" y="1281086"/>
                  <a:pt x="4907484" y="1282118"/>
                  <a:pt x="4906835" y="1283413"/>
                </a:cubicBezTo>
                <a:lnTo>
                  <a:pt x="4874493" y="1347920"/>
                </a:lnTo>
                <a:lnTo>
                  <a:pt x="4874493" y="1390056"/>
                </a:lnTo>
                <a:cubicBezTo>
                  <a:pt x="4874493" y="1390528"/>
                  <a:pt x="4874376" y="1390940"/>
                  <a:pt x="4874142" y="1391294"/>
                </a:cubicBezTo>
                <a:cubicBezTo>
                  <a:pt x="4873908" y="1391647"/>
                  <a:pt x="4873498" y="1391927"/>
                  <a:pt x="4872912" y="1392132"/>
                </a:cubicBezTo>
                <a:cubicBezTo>
                  <a:pt x="4872326" y="1392339"/>
                  <a:pt x="4871535" y="1392516"/>
                  <a:pt x="4870540" y="1392663"/>
                </a:cubicBezTo>
                <a:cubicBezTo>
                  <a:pt x="4869544" y="1392810"/>
                  <a:pt x="4868344" y="1392884"/>
                  <a:pt x="4866938" y="1392884"/>
                </a:cubicBezTo>
                <a:cubicBezTo>
                  <a:pt x="4865473" y="1392884"/>
                  <a:pt x="4864258" y="1392810"/>
                  <a:pt x="4863292" y="1392663"/>
                </a:cubicBezTo>
                <a:cubicBezTo>
                  <a:pt x="4862325" y="1392516"/>
                  <a:pt x="4861534" y="1392339"/>
                  <a:pt x="4860920" y="1392132"/>
                </a:cubicBezTo>
                <a:cubicBezTo>
                  <a:pt x="4860305" y="1391927"/>
                  <a:pt x="4859880" y="1391647"/>
                  <a:pt x="4859646" y="1391294"/>
                </a:cubicBezTo>
                <a:cubicBezTo>
                  <a:pt x="4859412" y="1390940"/>
                  <a:pt x="4859294" y="1390528"/>
                  <a:pt x="4859294" y="1390056"/>
                </a:cubicBezTo>
                <a:lnTo>
                  <a:pt x="4859294" y="1347920"/>
                </a:lnTo>
                <a:lnTo>
                  <a:pt x="4826952" y="1283413"/>
                </a:lnTo>
                <a:cubicBezTo>
                  <a:pt x="4826304" y="1282058"/>
                  <a:pt x="4825907" y="1280998"/>
                  <a:pt x="4825759" y="1280232"/>
                </a:cubicBezTo>
                <a:cubicBezTo>
                  <a:pt x="4825612" y="1279466"/>
                  <a:pt x="4825759" y="1278877"/>
                  <a:pt x="4826201" y="1278464"/>
                </a:cubicBezTo>
                <a:cubicBezTo>
                  <a:pt x="4826643" y="1278052"/>
                  <a:pt x="4827438" y="1277786"/>
                  <a:pt x="4828587" y="1277670"/>
                </a:cubicBezTo>
                <a:cubicBezTo>
                  <a:pt x="4829735" y="1277551"/>
                  <a:pt x="4831282" y="1277493"/>
                  <a:pt x="4833226" y="1277493"/>
                </a:cubicBezTo>
                <a:close/>
                <a:moveTo>
                  <a:pt x="4617086" y="1277493"/>
                </a:moveTo>
                <a:cubicBezTo>
                  <a:pt x="4618559" y="1277493"/>
                  <a:pt x="4619781" y="1277566"/>
                  <a:pt x="4620753" y="1277713"/>
                </a:cubicBezTo>
                <a:cubicBezTo>
                  <a:pt x="4621725" y="1277861"/>
                  <a:pt x="4622506" y="1278038"/>
                  <a:pt x="4623095" y="1278243"/>
                </a:cubicBezTo>
                <a:cubicBezTo>
                  <a:pt x="4623684" y="1278450"/>
                  <a:pt x="4624096" y="1278730"/>
                  <a:pt x="4624332" y="1279083"/>
                </a:cubicBezTo>
                <a:cubicBezTo>
                  <a:pt x="4624568" y="1279436"/>
                  <a:pt x="4624685" y="1279849"/>
                  <a:pt x="4624685" y="1280320"/>
                </a:cubicBezTo>
                <a:lnTo>
                  <a:pt x="4624685" y="1326094"/>
                </a:lnTo>
                <a:lnTo>
                  <a:pt x="4676733" y="1326094"/>
                </a:lnTo>
                <a:lnTo>
                  <a:pt x="4676733" y="1280320"/>
                </a:lnTo>
                <a:cubicBezTo>
                  <a:pt x="4676733" y="1279849"/>
                  <a:pt x="4676851" y="1279436"/>
                  <a:pt x="4677087" y="1279083"/>
                </a:cubicBezTo>
                <a:cubicBezTo>
                  <a:pt x="4677323" y="1278730"/>
                  <a:pt x="4677735" y="1278450"/>
                  <a:pt x="4678324" y="1278243"/>
                </a:cubicBezTo>
                <a:cubicBezTo>
                  <a:pt x="4678913" y="1278038"/>
                  <a:pt x="4679679" y="1277861"/>
                  <a:pt x="4680621" y="1277713"/>
                </a:cubicBezTo>
                <a:cubicBezTo>
                  <a:pt x="4681564" y="1277566"/>
                  <a:pt x="4682801" y="1277493"/>
                  <a:pt x="4684333" y="1277493"/>
                </a:cubicBezTo>
                <a:cubicBezTo>
                  <a:pt x="4685747" y="1277493"/>
                  <a:pt x="4686940" y="1277566"/>
                  <a:pt x="4687912" y="1277713"/>
                </a:cubicBezTo>
                <a:cubicBezTo>
                  <a:pt x="4688884" y="1277861"/>
                  <a:pt x="4689664" y="1278038"/>
                  <a:pt x="4690253" y="1278243"/>
                </a:cubicBezTo>
                <a:cubicBezTo>
                  <a:pt x="4690843" y="1278450"/>
                  <a:pt x="4691255" y="1278730"/>
                  <a:pt x="4691490" y="1279083"/>
                </a:cubicBezTo>
                <a:cubicBezTo>
                  <a:pt x="4691726" y="1279436"/>
                  <a:pt x="4691844" y="1279849"/>
                  <a:pt x="4691844" y="1280320"/>
                </a:cubicBezTo>
                <a:lnTo>
                  <a:pt x="4691844" y="1390056"/>
                </a:lnTo>
                <a:cubicBezTo>
                  <a:pt x="4691844" y="1390528"/>
                  <a:pt x="4691726" y="1390940"/>
                  <a:pt x="4691490" y="1391294"/>
                </a:cubicBezTo>
                <a:cubicBezTo>
                  <a:pt x="4691255" y="1391647"/>
                  <a:pt x="4690843" y="1391927"/>
                  <a:pt x="4690253" y="1392132"/>
                </a:cubicBezTo>
                <a:cubicBezTo>
                  <a:pt x="4689664" y="1392339"/>
                  <a:pt x="4688884" y="1392516"/>
                  <a:pt x="4687912" y="1392663"/>
                </a:cubicBezTo>
                <a:cubicBezTo>
                  <a:pt x="4686940" y="1392810"/>
                  <a:pt x="4685747" y="1392884"/>
                  <a:pt x="4684333" y="1392884"/>
                </a:cubicBezTo>
                <a:cubicBezTo>
                  <a:pt x="4682801" y="1392884"/>
                  <a:pt x="4681564" y="1392810"/>
                  <a:pt x="4680621" y="1392663"/>
                </a:cubicBezTo>
                <a:cubicBezTo>
                  <a:pt x="4679679" y="1392516"/>
                  <a:pt x="4678913" y="1392339"/>
                  <a:pt x="4678324" y="1392132"/>
                </a:cubicBezTo>
                <a:cubicBezTo>
                  <a:pt x="4677735" y="1391927"/>
                  <a:pt x="4677323" y="1391647"/>
                  <a:pt x="4677087" y="1391294"/>
                </a:cubicBezTo>
                <a:cubicBezTo>
                  <a:pt x="4676851" y="1390940"/>
                  <a:pt x="4676733" y="1390528"/>
                  <a:pt x="4676733" y="1390056"/>
                </a:cubicBezTo>
                <a:lnTo>
                  <a:pt x="4676733" y="1339349"/>
                </a:lnTo>
                <a:lnTo>
                  <a:pt x="4624685" y="1339349"/>
                </a:lnTo>
                <a:lnTo>
                  <a:pt x="4624685" y="1390056"/>
                </a:lnTo>
                <a:cubicBezTo>
                  <a:pt x="4624685" y="1390528"/>
                  <a:pt x="4624568" y="1390940"/>
                  <a:pt x="4624332" y="1391294"/>
                </a:cubicBezTo>
                <a:cubicBezTo>
                  <a:pt x="4624096" y="1391647"/>
                  <a:pt x="4623684" y="1391927"/>
                  <a:pt x="4623095" y="1392132"/>
                </a:cubicBezTo>
                <a:cubicBezTo>
                  <a:pt x="4622506" y="1392339"/>
                  <a:pt x="4621725" y="1392516"/>
                  <a:pt x="4620753" y="1392663"/>
                </a:cubicBezTo>
                <a:cubicBezTo>
                  <a:pt x="4619781" y="1392810"/>
                  <a:pt x="4618559" y="1392884"/>
                  <a:pt x="4617086" y="1392884"/>
                </a:cubicBezTo>
                <a:cubicBezTo>
                  <a:pt x="4615672" y="1392884"/>
                  <a:pt x="4614464" y="1392810"/>
                  <a:pt x="4613463" y="1392663"/>
                </a:cubicBezTo>
                <a:cubicBezTo>
                  <a:pt x="4612461" y="1392516"/>
                  <a:pt x="4611666" y="1392339"/>
                  <a:pt x="4611077" y="1392132"/>
                </a:cubicBezTo>
                <a:cubicBezTo>
                  <a:pt x="4610488" y="1391927"/>
                  <a:pt x="4610076" y="1391647"/>
                  <a:pt x="4609840" y="1391294"/>
                </a:cubicBezTo>
                <a:cubicBezTo>
                  <a:pt x="4609604" y="1390940"/>
                  <a:pt x="4609486" y="1390528"/>
                  <a:pt x="4609486" y="1390056"/>
                </a:cubicBezTo>
                <a:lnTo>
                  <a:pt x="4609486" y="1280320"/>
                </a:lnTo>
                <a:cubicBezTo>
                  <a:pt x="4609486" y="1279849"/>
                  <a:pt x="4609604" y="1279436"/>
                  <a:pt x="4609840" y="1279083"/>
                </a:cubicBezTo>
                <a:cubicBezTo>
                  <a:pt x="4610076" y="1278730"/>
                  <a:pt x="4610488" y="1278450"/>
                  <a:pt x="4611077" y="1278243"/>
                </a:cubicBezTo>
                <a:cubicBezTo>
                  <a:pt x="4611666" y="1278038"/>
                  <a:pt x="4612461" y="1277861"/>
                  <a:pt x="4613463" y="1277713"/>
                </a:cubicBezTo>
                <a:cubicBezTo>
                  <a:pt x="4614464" y="1277566"/>
                  <a:pt x="4615672" y="1277493"/>
                  <a:pt x="4617086" y="1277493"/>
                </a:cubicBezTo>
                <a:close/>
                <a:moveTo>
                  <a:pt x="4366501" y="1277493"/>
                </a:moveTo>
                <a:cubicBezTo>
                  <a:pt x="4368269" y="1277493"/>
                  <a:pt x="4369697" y="1277551"/>
                  <a:pt x="4370787" y="1277670"/>
                </a:cubicBezTo>
                <a:cubicBezTo>
                  <a:pt x="4371877" y="1277786"/>
                  <a:pt x="4372746" y="1277949"/>
                  <a:pt x="4373394" y="1278157"/>
                </a:cubicBezTo>
                <a:cubicBezTo>
                  <a:pt x="4374042" y="1278361"/>
                  <a:pt x="4374528" y="1278657"/>
                  <a:pt x="4374852" y="1279039"/>
                </a:cubicBezTo>
                <a:cubicBezTo>
                  <a:pt x="4375176" y="1279422"/>
                  <a:pt x="4375485" y="1279908"/>
                  <a:pt x="4375780" y="1280497"/>
                </a:cubicBezTo>
                <a:lnTo>
                  <a:pt x="4391597" y="1313370"/>
                </a:lnTo>
                <a:cubicBezTo>
                  <a:pt x="4393066" y="1316492"/>
                  <a:pt x="4394531" y="1319761"/>
                  <a:pt x="4395996" y="1323178"/>
                </a:cubicBezTo>
                <a:cubicBezTo>
                  <a:pt x="4397460" y="1326595"/>
                  <a:pt x="4398953" y="1330041"/>
                  <a:pt x="4400477" y="1333517"/>
                </a:cubicBezTo>
                <a:lnTo>
                  <a:pt x="4400652" y="1333517"/>
                </a:lnTo>
                <a:cubicBezTo>
                  <a:pt x="4401999" y="1330159"/>
                  <a:pt x="4403390" y="1326817"/>
                  <a:pt x="4404825" y="1323488"/>
                </a:cubicBezTo>
                <a:cubicBezTo>
                  <a:pt x="4406260" y="1320160"/>
                  <a:pt x="4407712" y="1316875"/>
                  <a:pt x="4409182" y="1313634"/>
                </a:cubicBezTo>
                <a:lnTo>
                  <a:pt x="4425088" y="1280585"/>
                </a:lnTo>
                <a:cubicBezTo>
                  <a:pt x="4425265" y="1279996"/>
                  <a:pt x="4425515" y="1279496"/>
                  <a:pt x="4425839" y="1279083"/>
                </a:cubicBezTo>
                <a:cubicBezTo>
                  <a:pt x="4426163" y="1278671"/>
                  <a:pt x="4426605" y="1278361"/>
                  <a:pt x="4427165" y="1278157"/>
                </a:cubicBezTo>
                <a:cubicBezTo>
                  <a:pt x="4427725" y="1277949"/>
                  <a:pt x="4428505" y="1277786"/>
                  <a:pt x="4429506" y="1277670"/>
                </a:cubicBezTo>
                <a:cubicBezTo>
                  <a:pt x="4430508" y="1277551"/>
                  <a:pt x="4431775" y="1277493"/>
                  <a:pt x="4433306" y="1277493"/>
                </a:cubicBezTo>
                <a:cubicBezTo>
                  <a:pt x="4435427" y="1277493"/>
                  <a:pt x="4437091" y="1277566"/>
                  <a:pt x="4438299" y="1277713"/>
                </a:cubicBezTo>
                <a:cubicBezTo>
                  <a:pt x="4439507" y="1277861"/>
                  <a:pt x="4440346" y="1278141"/>
                  <a:pt x="4440817" y="1278553"/>
                </a:cubicBezTo>
                <a:cubicBezTo>
                  <a:pt x="4441289" y="1278965"/>
                  <a:pt x="4441451" y="1279555"/>
                  <a:pt x="4441303" y="1280320"/>
                </a:cubicBezTo>
                <a:cubicBezTo>
                  <a:pt x="4441156" y="1281086"/>
                  <a:pt x="4440759" y="1282118"/>
                  <a:pt x="4440110" y="1283413"/>
                </a:cubicBezTo>
                <a:lnTo>
                  <a:pt x="4407768" y="1347920"/>
                </a:lnTo>
                <a:lnTo>
                  <a:pt x="4407768" y="1390056"/>
                </a:lnTo>
                <a:cubicBezTo>
                  <a:pt x="4407768" y="1390528"/>
                  <a:pt x="4407651" y="1390940"/>
                  <a:pt x="4407417" y="1391294"/>
                </a:cubicBezTo>
                <a:cubicBezTo>
                  <a:pt x="4407183" y="1391647"/>
                  <a:pt x="4406773" y="1391927"/>
                  <a:pt x="4406187" y="1392132"/>
                </a:cubicBezTo>
                <a:cubicBezTo>
                  <a:pt x="4405601" y="1392339"/>
                  <a:pt x="4404810" y="1392516"/>
                  <a:pt x="4403815" y="1392663"/>
                </a:cubicBezTo>
                <a:cubicBezTo>
                  <a:pt x="4402819" y="1392810"/>
                  <a:pt x="4401619" y="1392884"/>
                  <a:pt x="4400213" y="1392884"/>
                </a:cubicBezTo>
                <a:cubicBezTo>
                  <a:pt x="4398749" y="1392884"/>
                  <a:pt x="4397533" y="1392810"/>
                  <a:pt x="4396567" y="1392663"/>
                </a:cubicBezTo>
                <a:cubicBezTo>
                  <a:pt x="4395600" y="1392516"/>
                  <a:pt x="4394809" y="1392339"/>
                  <a:pt x="4394195" y="1392132"/>
                </a:cubicBezTo>
                <a:cubicBezTo>
                  <a:pt x="4393580" y="1391927"/>
                  <a:pt x="4393155" y="1391647"/>
                  <a:pt x="4392921" y="1391294"/>
                </a:cubicBezTo>
                <a:cubicBezTo>
                  <a:pt x="4392687" y="1390940"/>
                  <a:pt x="4392569" y="1390528"/>
                  <a:pt x="4392569" y="1390056"/>
                </a:cubicBezTo>
                <a:lnTo>
                  <a:pt x="4392569" y="1347920"/>
                </a:lnTo>
                <a:lnTo>
                  <a:pt x="4360227" y="1283413"/>
                </a:lnTo>
                <a:cubicBezTo>
                  <a:pt x="4359579" y="1282058"/>
                  <a:pt x="4359181" y="1280998"/>
                  <a:pt x="4359034" y="1280232"/>
                </a:cubicBezTo>
                <a:cubicBezTo>
                  <a:pt x="4358887" y="1279466"/>
                  <a:pt x="4359034" y="1278877"/>
                  <a:pt x="4359476" y="1278464"/>
                </a:cubicBezTo>
                <a:cubicBezTo>
                  <a:pt x="4359918" y="1278052"/>
                  <a:pt x="4360713" y="1277786"/>
                  <a:pt x="4361862" y="1277670"/>
                </a:cubicBezTo>
                <a:cubicBezTo>
                  <a:pt x="4363011" y="1277551"/>
                  <a:pt x="4364557" y="1277493"/>
                  <a:pt x="4366501" y="1277493"/>
                </a:cubicBezTo>
                <a:close/>
                <a:moveTo>
                  <a:pt x="4140836" y="1277493"/>
                </a:moveTo>
                <a:cubicBezTo>
                  <a:pt x="4142309" y="1277493"/>
                  <a:pt x="4143531" y="1277566"/>
                  <a:pt x="4144503" y="1277713"/>
                </a:cubicBezTo>
                <a:cubicBezTo>
                  <a:pt x="4145475" y="1277861"/>
                  <a:pt x="4146256" y="1278038"/>
                  <a:pt x="4146845" y="1278243"/>
                </a:cubicBezTo>
                <a:cubicBezTo>
                  <a:pt x="4147434" y="1278450"/>
                  <a:pt x="4147846" y="1278730"/>
                  <a:pt x="4148082" y="1279083"/>
                </a:cubicBezTo>
                <a:cubicBezTo>
                  <a:pt x="4148317" y="1279436"/>
                  <a:pt x="4148435" y="1279849"/>
                  <a:pt x="4148435" y="1280320"/>
                </a:cubicBezTo>
                <a:lnTo>
                  <a:pt x="4148435" y="1326094"/>
                </a:lnTo>
                <a:lnTo>
                  <a:pt x="4200483" y="1326094"/>
                </a:lnTo>
                <a:lnTo>
                  <a:pt x="4200483" y="1280320"/>
                </a:lnTo>
                <a:cubicBezTo>
                  <a:pt x="4200483" y="1279849"/>
                  <a:pt x="4200601" y="1279436"/>
                  <a:pt x="4200837" y="1279083"/>
                </a:cubicBezTo>
                <a:cubicBezTo>
                  <a:pt x="4201072" y="1278730"/>
                  <a:pt x="4201485" y="1278450"/>
                  <a:pt x="4202074" y="1278243"/>
                </a:cubicBezTo>
                <a:cubicBezTo>
                  <a:pt x="4202663" y="1278038"/>
                  <a:pt x="4203429" y="1277861"/>
                  <a:pt x="4204372" y="1277713"/>
                </a:cubicBezTo>
                <a:cubicBezTo>
                  <a:pt x="4205314" y="1277566"/>
                  <a:pt x="4206551" y="1277493"/>
                  <a:pt x="4208083" y="1277493"/>
                </a:cubicBezTo>
                <a:cubicBezTo>
                  <a:pt x="4209497" y="1277493"/>
                  <a:pt x="4210690" y="1277566"/>
                  <a:pt x="4211662" y="1277713"/>
                </a:cubicBezTo>
                <a:cubicBezTo>
                  <a:pt x="4212634" y="1277861"/>
                  <a:pt x="4213414" y="1278038"/>
                  <a:pt x="4214004" y="1278243"/>
                </a:cubicBezTo>
                <a:cubicBezTo>
                  <a:pt x="4214592" y="1278450"/>
                  <a:pt x="4215005" y="1278730"/>
                  <a:pt x="4215241" y="1279083"/>
                </a:cubicBezTo>
                <a:cubicBezTo>
                  <a:pt x="4215476" y="1279436"/>
                  <a:pt x="4215594" y="1279849"/>
                  <a:pt x="4215594" y="1280320"/>
                </a:cubicBezTo>
                <a:lnTo>
                  <a:pt x="4215594" y="1390056"/>
                </a:lnTo>
                <a:cubicBezTo>
                  <a:pt x="4215594" y="1390528"/>
                  <a:pt x="4215476" y="1390940"/>
                  <a:pt x="4215241" y="1391294"/>
                </a:cubicBezTo>
                <a:cubicBezTo>
                  <a:pt x="4215005" y="1391647"/>
                  <a:pt x="4214592" y="1391927"/>
                  <a:pt x="4214004" y="1392132"/>
                </a:cubicBezTo>
                <a:cubicBezTo>
                  <a:pt x="4213414" y="1392339"/>
                  <a:pt x="4212634" y="1392516"/>
                  <a:pt x="4211662" y="1392663"/>
                </a:cubicBezTo>
                <a:cubicBezTo>
                  <a:pt x="4210690" y="1392810"/>
                  <a:pt x="4209497" y="1392884"/>
                  <a:pt x="4208083" y="1392884"/>
                </a:cubicBezTo>
                <a:cubicBezTo>
                  <a:pt x="4206551" y="1392884"/>
                  <a:pt x="4205314" y="1392810"/>
                  <a:pt x="4204372" y="1392663"/>
                </a:cubicBezTo>
                <a:cubicBezTo>
                  <a:pt x="4203429" y="1392516"/>
                  <a:pt x="4202663" y="1392339"/>
                  <a:pt x="4202074" y="1392132"/>
                </a:cubicBezTo>
                <a:cubicBezTo>
                  <a:pt x="4201485" y="1391927"/>
                  <a:pt x="4201072" y="1391647"/>
                  <a:pt x="4200837" y="1391294"/>
                </a:cubicBezTo>
                <a:cubicBezTo>
                  <a:pt x="4200601" y="1390940"/>
                  <a:pt x="4200483" y="1390528"/>
                  <a:pt x="4200483" y="1390056"/>
                </a:cubicBezTo>
                <a:lnTo>
                  <a:pt x="4200483" y="1339349"/>
                </a:lnTo>
                <a:lnTo>
                  <a:pt x="4148435" y="1339349"/>
                </a:lnTo>
                <a:lnTo>
                  <a:pt x="4148435" y="1390056"/>
                </a:lnTo>
                <a:cubicBezTo>
                  <a:pt x="4148435" y="1390528"/>
                  <a:pt x="4148317" y="1390940"/>
                  <a:pt x="4148082" y="1391294"/>
                </a:cubicBezTo>
                <a:cubicBezTo>
                  <a:pt x="4147846" y="1391647"/>
                  <a:pt x="4147434" y="1391927"/>
                  <a:pt x="4146845" y="1392132"/>
                </a:cubicBezTo>
                <a:cubicBezTo>
                  <a:pt x="4146256" y="1392339"/>
                  <a:pt x="4145475" y="1392516"/>
                  <a:pt x="4144503" y="1392663"/>
                </a:cubicBezTo>
                <a:cubicBezTo>
                  <a:pt x="4143531" y="1392810"/>
                  <a:pt x="4142309" y="1392884"/>
                  <a:pt x="4140836" y="1392884"/>
                </a:cubicBezTo>
                <a:cubicBezTo>
                  <a:pt x="4139422" y="1392884"/>
                  <a:pt x="4138214" y="1392810"/>
                  <a:pt x="4137213" y="1392663"/>
                </a:cubicBezTo>
                <a:cubicBezTo>
                  <a:pt x="4136211" y="1392516"/>
                  <a:pt x="4135416" y="1392339"/>
                  <a:pt x="4134827" y="1392132"/>
                </a:cubicBezTo>
                <a:cubicBezTo>
                  <a:pt x="4134238" y="1391927"/>
                  <a:pt x="4133825" y="1391647"/>
                  <a:pt x="4133590" y="1391294"/>
                </a:cubicBezTo>
                <a:cubicBezTo>
                  <a:pt x="4133354" y="1390940"/>
                  <a:pt x="4133236" y="1390528"/>
                  <a:pt x="4133236" y="1390056"/>
                </a:cubicBezTo>
                <a:lnTo>
                  <a:pt x="4133236" y="1280320"/>
                </a:lnTo>
                <a:cubicBezTo>
                  <a:pt x="4133236" y="1279849"/>
                  <a:pt x="4133354" y="1279436"/>
                  <a:pt x="4133590" y="1279083"/>
                </a:cubicBezTo>
                <a:cubicBezTo>
                  <a:pt x="4133825" y="1278730"/>
                  <a:pt x="4134238" y="1278450"/>
                  <a:pt x="4134827" y="1278243"/>
                </a:cubicBezTo>
                <a:cubicBezTo>
                  <a:pt x="4135416" y="1278038"/>
                  <a:pt x="4136211" y="1277861"/>
                  <a:pt x="4137213" y="1277713"/>
                </a:cubicBezTo>
                <a:cubicBezTo>
                  <a:pt x="4138214" y="1277566"/>
                  <a:pt x="4139422" y="1277493"/>
                  <a:pt x="4140836" y="1277493"/>
                </a:cubicBezTo>
                <a:close/>
                <a:moveTo>
                  <a:pt x="3890251" y="1277493"/>
                </a:moveTo>
                <a:cubicBezTo>
                  <a:pt x="3892019" y="1277493"/>
                  <a:pt x="3893447" y="1277551"/>
                  <a:pt x="3894537" y="1277670"/>
                </a:cubicBezTo>
                <a:cubicBezTo>
                  <a:pt x="3895627" y="1277786"/>
                  <a:pt x="3896496" y="1277949"/>
                  <a:pt x="3897144" y="1278157"/>
                </a:cubicBezTo>
                <a:cubicBezTo>
                  <a:pt x="3897792" y="1278361"/>
                  <a:pt x="3898278" y="1278657"/>
                  <a:pt x="3898602" y="1279039"/>
                </a:cubicBezTo>
                <a:cubicBezTo>
                  <a:pt x="3898926" y="1279422"/>
                  <a:pt x="3899235" y="1279908"/>
                  <a:pt x="3899530" y="1280497"/>
                </a:cubicBezTo>
                <a:lnTo>
                  <a:pt x="3915347" y="1313370"/>
                </a:lnTo>
                <a:cubicBezTo>
                  <a:pt x="3916816" y="1316492"/>
                  <a:pt x="3918281" y="1319761"/>
                  <a:pt x="3919746" y="1323178"/>
                </a:cubicBezTo>
                <a:cubicBezTo>
                  <a:pt x="3921210" y="1326595"/>
                  <a:pt x="3922703" y="1330041"/>
                  <a:pt x="3924227" y="1333517"/>
                </a:cubicBezTo>
                <a:lnTo>
                  <a:pt x="3924402" y="1333517"/>
                </a:lnTo>
                <a:cubicBezTo>
                  <a:pt x="3925749" y="1330159"/>
                  <a:pt x="3927140" y="1326817"/>
                  <a:pt x="3928575" y="1323488"/>
                </a:cubicBezTo>
                <a:cubicBezTo>
                  <a:pt x="3930010" y="1320160"/>
                  <a:pt x="3931462" y="1316875"/>
                  <a:pt x="3932932" y="1313634"/>
                </a:cubicBezTo>
                <a:lnTo>
                  <a:pt x="3948838" y="1280585"/>
                </a:lnTo>
                <a:cubicBezTo>
                  <a:pt x="3949015" y="1279996"/>
                  <a:pt x="3949265" y="1279496"/>
                  <a:pt x="3949589" y="1279083"/>
                </a:cubicBezTo>
                <a:cubicBezTo>
                  <a:pt x="3949913" y="1278671"/>
                  <a:pt x="3950355" y="1278361"/>
                  <a:pt x="3950915" y="1278157"/>
                </a:cubicBezTo>
                <a:cubicBezTo>
                  <a:pt x="3951475" y="1277949"/>
                  <a:pt x="3952255" y="1277786"/>
                  <a:pt x="3953257" y="1277670"/>
                </a:cubicBezTo>
                <a:cubicBezTo>
                  <a:pt x="3954258" y="1277551"/>
                  <a:pt x="3955525" y="1277493"/>
                  <a:pt x="3957056" y="1277493"/>
                </a:cubicBezTo>
                <a:cubicBezTo>
                  <a:pt x="3959177" y="1277493"/>
                  <a:pt x="3960841" y="1277566"/>
                  <a:pt x="3962049" y="1277713"/>
                </a:cubicBezTo>
                <a:cubicBezTo>
                  <a:pt x="3963257" y="1277861"/>
                  <a:pt x="3964096" y="1278141"/>
                  <a:pt x="3964568" y="1278553"/>
                </a:cubicBezTo>
                <a:cubicBezTo>
                  <a:pt x="3965039" y="1278965"/>
                  <a:pt x="3965201" y="1279555"/>
                  <a:pt x="3965054" y="1280320"/>
                </a:cubicBezTo>
                <a:cubicBezTo>
                  <a:pt x="3964906" y="1281086"/>
                  <a:pt x="3964509" y="1282118"/>
                  <a:pt x="3963861" y="1283413"/>
                </a:cubicBezTo>
                <a:lnTo>
                  <a:pt x="3931518" y="1347920"/>
                </a:lnTo>
                <a:lnTo>
                  <a:pt x="3931518" y="1390056"/>
                </a:lnTo>
                <a:cubicBezTo>
                  <a:pt x="3931518" y="1390528"/>
                  <a:pt x="3931401" y="1390940"/>
                  <a:pt x="3931167" y="1391294"/>
                </a:cubicBezTo>
                <a:cubicBezTo>
                  <a:pt x="3930933" y="1391647"/>
                  <a:pt x="3930523" y="1391927"/>
                  <a:pt x="3929937" y="1392132"/>
                </a:cubicBezTo>
                <a:cubicBezTo>
                  <a:pt x="3929351" y="1392339"/>
                  <a:pt x="3928560" y="1392516"/>
                  <a:pt x="3927565" y="1392663"/>
                </a:cubicBezTo>
                <a:cubicBezTo>
                  <a:pt x="3926569" y="1392810"/>
                  <a:pt x="3925369" y="1392884"/>
                  <a:pt x="3923963" y="1392884"/>
                </a:cubicBezTo>
                <a:cubicBezTo>
                  <a:pt x="3922499" y="1392884"/>
                  <a:pt x="3921283" y="1392810"/>
                  <a:pt x="3920317" y="1392663"/>
                </a:cubicBezTo>
                <a:cubicBezTo>
                  <a:pt x="3919350" y="1392516"/>
                  <a:pt x="3918559" y="1392339"/>
                  <a:pt x="3917945" y="1392132"/>
                </a:cubicBezTo>
                <a:cubicBezTo>
                  <a:pt x="3917330" y="1391927"/>
                  <a:pt x="3916905" y="1391647"/>
                  <a:pt x="3916671" y="1391294"/>
                </a:cubicBezTo>
                <a:cubicBezTo>
                  <a:pt x="3916437" y="1390940"/>
                  <a:pt x="3916319" y="1390528"/>
                  <a:pt x="3916319" y="1390056"/>
                </a:cubicBezTo>
                <a:lnTo>
                  <a:pt x="3916319" y="1347920"/>
                </a:lnTo>
                <a:lnTo>
                  <a:pt x="3883977" y="1283413"/>
                </a:lnTo>
                <a:cubicBezTo>
                  <a:pt x="3883329" y="1282058"/>
                  <a:pt x="3882931" y="1280998"/>
                  <a:pt x="3882784" y="1280232"/>
                </a:cubicBezTo>
                <a:cubicBezTo>
                  <a:pt x="3882637" y="1279466"/>
                  <a:pt x="3882784" y="1278877"/>
                  <a:pt x="3883226" y="1278464"/>
                </a:cubicBezTo>
                <a:cubicBezTo>
                  <a:pt x="3883668" y="1278052"/>
                  <a:pt x="3884463" y="1277786"/>
                  <a:pt x="3885612" y="1277670"/>
                </a:cubicBezTo>
                <a:cubicBezTo>
                  <a:pt x="3886761" y="1277551"/>
                  <a:pt x="3888307" y="1277493"/>
                  <a:pt x="3890251" y="1277493"/>
                </a:cubicBezTo>
                <a:close/>
                <a:moveTo>
                  <a:pt x="3674164" y="1277493"/>
                </a:moveTo>
                <a:cubicBezTo>
                  <a:pt x="3675637" y="1277493"/>
                  <a:pt x="3676859" y="1277566"/>
                  <a:pt x="3677832" y="1277713"/>
                </a:cubicBezTo>
                <a:cubicBezTo>
                  <a:pt x="3678803" y="1277861"/>
                  <a:pt x="3679584" y="1278038"/>
                  <a:pt x="3680173" y="1278243"/>
                </a:cubicBezTo>
                <a:cubicBezTo>
                  <a:pt x="3680762" y="1278450"/>
                  <a:pt x="3681174" y="1278730"/>
                  <a:pt x="3681410" y="1279083"/>
                </a:cubicBezTo>
                <a:cubicBezTo>
                  <a:pt x="3681646" y="1279436"/>
                  <a:pt x="3681764" y="1279849"/>
                  <a:pt x="3681764" y="1280320"/>
                </a:cubicBezTo>
                <a:lnTo>
                  <a:pt x="3681764" y="1326094"/>
                </a:lnTo>
                <a:lnTo>
                  <a:pt x="3733812" y="1326094"/>
                </a:lnTo>
                <a:lnTo>
                  <a:pt x="3733812" y="1280320"/>
                </a:lnTo>
                <a:cubicBezTo>
                  <a:pt x="3733812" y="1279849"/>
                  <a:pt x="3733930" y="1279436"/>
                  <a:pt x="3734166" y="1279083"/>
                </a:cubicBezTo>
                <a:cubicBezTo>
                  <a:pt x="3734400" y="1278730"/>
                  <a:pt x="3734813" y="1278450"/>
                  <a:pt x="3735403" y="1278243"/>
                </a:cubicBezTo>
                <a:cubicBezTo>
                  <a:pt x="3735992" y="1278038"/>
                  <a:pt x="3736758" y="1277861"/>
                  <a:pt x="3737700" y="1277713"/>
                </a:cubicBezTo>
                <a:cubicBezTo>
                  <a:pt x="3738642" y="1277566"/>
                  <a:pt x="3739879" y="1277493"/>
                  <a:pt x="3741412" y="1277493"/>
                </a:cubicBezTo>
                <a:cubicBezTo>
                  <a:pt x="3742825" y="1277493"/>
                  <a:pt x="3744018" y="1277566"/>
                  <a:pt x="3744937" y="1277713"/>
                </a:cubicBezTo>
                <a:cubicBezTo>
                  <a:pt x="3745909" y="1277861"/>
                  <a:pt x="3746689" y="1278038"/>
                  <a:pt x="3747279" y="1278243"/>
                </a:cubicBezTo>
                <a:cubicBezTo>
                  <a:pt x="3747867" y="1278450"/>
                  <a:pt x="3748280" y="1278730"/>
                  <a:pt x="3748516" y="1279083"/>
                </a:cubicBezTo>
                <a:cubicBezTo>
                  <a:pt x="3748751" y="1279436"/>
                  <a:pt x="3748869" y="1279849"/>
                  <a:pt x="3748869" y="1280320"/>
                </a:cubicBezTo>
                <a:lnTo>
                  <a:pt x="3748869" y="1390056"/>
                </a:lnTo>
                <a:cubicBezTo>
                  <a:pt x="3748869" y="1390528"/>
                  <a:pt x="3748751" y="1390940"/>
                  <a:pt x="3748516" y="1391294"/>
                </a:cubicBezTo>
                <a:cubicBezTo>
                  <a:pt x="3748280" y="1391647"/>
                  <a:pt x="3747867" y="1391927"/>
                  <a:pt x="3747279" y="1392132"/>
                </a:cubicBezTo>
                <a:cubicBezTo>
                  <a:pt x="3746689" y="1392339"/>
                  <a:pt x="3745909" y="1392516"/>
                  <a:pt x="3744937" y="1392663"/>
                </a:cubicBezTo>
                <a:cubicBezTo>
                  <a:pt x="3744018" y="1392810"/>
                  <a:pt x="3742825" y="1392884"/>
                  <a:pt x="3741412" y="1392884"/>
                </a:cubicBezTo>
                <a:cubicBezTo>
                  <a:pt x="3739879" y="1392884"/>
                  <a:pt x="3738642" y="1392810"/>
                  <a:pt x="3737700" y="1392663"/>
                </a:cubicBezTo>
                <a:cubicBezTo>
                  <a:pt x="3736758" y="1392516"/>
                  <a:pt x="3735992" y="1392339"/>
                  <a:pt x="3735403" y="1392132"/>
                </a:cubicBezTo>
                <a:cubicBezTo>
                  <a:pt x="3734813" y="1391927"/>
                  <a:pt x="3734400" y="1391647"/>
                  <a:pt x="3734166" y="1391294"/>
                </a:cubicBezTo>
                <a:cubicBezTo>
                  <a:pt x="3733930" y="1390940"/>
                  <a:pt x="3733812" y="1390528"/>
                  <a:pt x="3733812" y="1390056"/>
                </a:cubicBezTo>
                <a:lnTo>
                  <a:pt x="3733812" y="1339349"/>
                </a:lnTo>
                <a:lnTo>
                  <a:pt x="3681764" y="1339349"/>
                </a:lnTo>
                <a:lnTo>
                  <a:pt x="3681764" y="1390056"/>
                </a:lnTo>
                <a:cubicBezTo>
                  <a:pt x="3681764" y="1390528"/>
                  <a:pt x="3681646" y="1390940"/>
                  <a:pt x="3681410" y="1391294"/>
                </a:cubicBezTo>
                <a:cubicBezTo>
                  <a:pt x="3681174" y="1391647"/>
                  <a:pt x="3680762" y="1391927"/>
                  <a:pt x="3680173" y="1392132"/>
                </a:cubicBezTo>
                <a:cubicBezTo>
                  <a:pt x="3679584" y="1392339"/>
                  <a:pt x="3678803" y="1392516"/>
                  <a:pt x="3677832" y="1392663"/>
                </a:cubicBezTo>
                <a:cubicBezTo>
                  <a:pt x="3676859" y="1392810"/>
                  <a:pt x="3675637" y="1392884"/>
                  <a:pt x="3674164" y="1392884"/>
                </a:cubicBezTo>
                <a:cubicBezTo>
                  <a:pt x="3672751" y="1392884"/>
                  <a:pt x="3671543" y="1392810"/>
                  <a:pt x="3670542" y="1392663"/>
                </a:cubicBezTo>
                <a:cubicBezTo>
                  <a:pt x="3669540" y="1392516"/>
                  <a:pt x="3668745" y="1392339"/>
                  <a:pt x="3668156" y="1392132"/>
                </a:cubicBezTo>
                <a:cubicBezTo>
                  <a:pt x="3667566" y="1391927"/>
                  <a:pt x="3667154" y="1391647"/>
                  <a:pt x="3666918" y="1391294"/>
                </a:cubicBezTo>
                <a:cubicBezTo>
                  <a:pt x="3666683" y="1390940"/>
                  <a:pt x="3666566" y="1390528"/>
                  <a:pt x="3666566" y="1390056"/>
                </a:cubicBezTo>
                <a:lnTo>
                  <a:pt x="3666566" y="1280320"/>
                </a:lnTo>
                <a:cubicBezTo>
                  <a:pt x="3666566" y="1279849"/>
                  <a:pt x="3666683" y="1279436"/>
                  <a:pt x="3666918" y="1279083"/>
                </a:cubicBezTo>
                <a:cubicBezTo>
                  <a:pt x="3667154" y="1278730"/>
                  <a:pt x="3667566" y="1278450"/>
                  <a:pt x="3668156" y="1278243"/>
                </a:cubicBezTo>
                <a:cubicBezTo>
                  <a:pt x="3668745" y="1278038"/>
                  <a:pt x="3669540" y="1277861"/>
                  <a:pt x="3670542" y="1277713"/>
                </a:cubicBezTo>
                <a:cubicBezTo>
                  <a:pt x="3671543" y="1277566"/>
                  <a:pt x="3672751" y="1277493"/>
                  <a:pt x="3674164" y="1277493"/>
                </a:cubicBezTo>
                <a:close/>
                <a:moveTo>
                  <a:pt x="3423581" y="1277493"/>
                </a:moveTo>
                <a:cubicBezTo>
                  <a:pt x="3425349" y="1277493"/>
                  <a:pt x="3426777" y="1277551"/>
                  <a:pt x="3427867" y="1277670"/>
                </a:cubicBezTo>
                <a:cubicBezTo>
                  <a:pt x="3428957" y="1277786"/>
                  <a:pt x="3429825" y="1277949"/>
                  <a:pt x="3430474" y="1278157"/>
                </a:cubicBezTo>
                <a:cubicBezTo>
                  <a:pt x="3431121" y="1278361"/>
                  <a:pt x="3431607" y="1278657"/>
                  <a:pt x="3431931" y="1279039"/>
                </a:cubicBezTo>
                <a:cubicBezTo>
                  <a:pt x="3432256" y="1279422"/>
                  <a:pt x="3432564" y="1279908"/>
                  <a:pt x="3432859" y="1280497"/>
                </a:cubicBezTo>
                <a:lnTo>
                  <a:pt x="3448677" y="1313370"/>
                </a:lnTo>
                <a:cubicBezTo>
                  <a:pt x="3450146" y="1316492"/>
                  <a:pt x="3451611" y="1319761"/>
                  <a:pt x="3453075" y="1323178"/>
                </a:cubicBezTo>
                <a:cubicBezTo>
                  <a:pt x="3454539" y="1326595"/>
                  <a:pt x="3456033" y="1330041"/>
                  <a:pt x="3457557" y="1333517"/>
                </a:cubicBezTo>
                <a:lnTo>
                  <a:pt x="3457731" y="1333517"/>
                </a:lnTo>
                <a:cubicBezTo>
                  <a:pt x="3459079" y="1330159"/>
                  <a:pt x="3460469" y="1326817"/>
                  <a:pt x="3461905" y="1323488"/>
                </a:cubicBezTo>
                <a:cubicBezTo>
                  <a:pt x="3463339" y="1320160"/>
                  <a:pt x="3464792" y="1316875"/>
                  <a:pt x="3466262" y="1313634"/>
                </a:cubicBezTo>
                <a:lnTo>
                  <a:pt x="3482168" y="1280585"/>
                </a:lnTo>
                <a:cubicBezTo>
                  <a:pt x="3482345" y="1279996"/>
                  <a:pt x="3482595" y="1279496"/>
                  <a:pt x="3482919" y="1279083"/>
                </a:cubicBezTo>
                <a:cubicBezTo>
                  <a:pt x="3483243" y="1278671"/>
                  <a:pt x="3483685" y="1278361"/>
                  <a:pt x="3484245" y="1278157"/>
                </a:cubicBezTo>
                <a:cubicBezTo>
                  <a:pt x="3484805" y="1277949"/>
                  <a:pt x="3485585" y="1277786"/>
                  <a:pt x="3486587" y="1277670"/>
                </a:cubicBezTo>
                <a:cubicBezTo>
                  <a:pt x="3487588" y="1277551"/>
                  <a:pt x="3488855" y="1277493"/>
                  <a:pt x="3490386" y="1277493"/>
                </a:cubicBezTo>
                <a:cubicBezTo>
                  <a:pt x="3492507" y="1277493"/>
                  <a:pt x="3494172" y="1277566"/>
                  <a:pt x="3495379" y="1277713"/>
                </a:cubicBezTo>
                <a:cubicBezTo>
                  <a:pt x="3496587" y="1277861"/>
                  <a:pt x="3497426" y="1278141"/>
                  <a:pt x="3497898" y="1278553"/>
                </a:cubicBezTo>
                <a:cubicBezTo>
                  <a:pt x="3498369" y="1278965"/>
                  <a:pt x="3498531" y="1279555"/>
                  <a:pt x="3498384" y="1280320"/>
                </a:cubicBezTo>
                <a:cubicBezTo>
                  <a:pt x="3498236" y="1281086"/>
                  <a:pt x="3497839" y="1282118"/>
                  <a:pt x="3497191" y="1283413"/>
                </a:cubicBezTo>
                <a:lnTo>
                  <a:pt x="3464848" y="1347920"/>
                </a:lnTo>
                <a:lnTo>
                  <a:pt x="3464848" y="1390056"/>
                </a:lnTo>
                <a:cubicBezTo>
                  <a:pt x="3464848" y="1390528"/>
                  <a:pt x="3464731" y="1390940"/>
                  <a:pt x="3464496" y="1391294"/>
                </a:cubicBezTo>
                <a:cubicBezTo>
                  <a:pt x="3464262" y="1391647"/>
                  <a:pt x="3463852" y="1391927"/>
                  <a:pt x="3463267" y="1392132"/>
                </a:cubicBezTo>
                <a:cubicBezTo>
                  <a:pt x="3462680" y="1392339"/>
                  <a:pt x="3461890" y="1392516"/>
                  <a:pt x="3460895" y="1392663"/>
                </a:cubicBezTo>
                <a:cubicBezTo>
                  <a:pt x="3459899" y="1392810"/>
                  <a:pt x="3458699" y="1392884"/>
                  <a:pt x="3457293" y="1392884"/>
                </a:cubicBezTo>
                <a:cubicBezTo>
                  <a:pt x="3455829" y="1392884"/>
                  <a:pt x="3454614" y="1392810"/>
                  <a:pt x="3453647" y="1392663"/>
                </a:cubicBezTo>
                <a:cubicBezTo>
                  <a:pt x="3452680" y="1392516"/>
                  <a:pt x="3451890" y="1392339"/>
                  <a:pt x="3451274" y="1392132"/>
                </a:cubicBezTo>
                <a:cubicBezTo>
                  <a:pt x="3450659" y="1391927"/>
                  <a:pt x="3450235" y="1391647"/>
                  <a:pt x="3450000" y="1391294"/>
                </a:cubicBezTo>
                <a:cubicBezTo>
                  <a:pt x="3449767" y="1390940"/>
                  <a:pt x="3449649" y="1390528"/>
                  <a:pt x="3449649" y="1390056"/>
                </a:cubicBezTo>
                <a:lnTo>
                  <a:pt x="3449649" y="1347920"/>
                </a:lnTo>
                <a:lnTo>
                  <a:pt x="3417307" y="1283413"/>
                </a:lnTo>
                <a:cubicBezTo>
                  <a:pt x="3416659" y="1282058"/>
                  <a:pt x="3416261" y="1280998"/>
                  <a:pt x="3416114" y="1280232"/>
                </a:cubicBezTo>
                <a:cubicBezTo>
                  <a:pt x="3415967" y="1279466"/>
                  <a:pt x="3416114" y="1278877"/>
                  <a:pt x="3416556" y="1278464"/>
                </a:cubicBezTo>
                <a:cubicBezTo>
                  <a:pt x="3416998" y="1278052"/>
                  <a:pt x="3417793" y="1277786"/>
                  <a:pt x="3418942" y="1277670"/>
                </a:cubicBezTo>
                <a:cubicBezTo>
                  <a:pt x="3420090" y="1277551"/>
                  <a:pt x="3421637" y="1277493"/>
                  <a:pt x="3423581" y="1277493"/>
                </a:cubicBezTo>
                <a:close/>
                <a:moveTo>
                  <a:pt x="3197912" y="1277493"/>
                </a:moveTo>
                <a:cubicBezTo>
                  <a:pt x="3199385" y="1277493"/>
                  <a:pt x="3200608" y="1277566"/>
                  <a:pt x="3201578" y="1277713"/>
                </a:cubicBezTo>
                <a:cubicBezTo>
                  <a:pt x="3202552" y="1277861"/>
                  <a:pt x="3203332" y="1278038"/>
                  <a:pt x="3203921" y="1278243"/>
                </a:cubicBezTo>
                <a:cubicBezTo>
                  <a:pt x="3204511" y="1278450"/>
                  <a:pt x="3204923" y="1278730"/>
                  <a:pt x="3205158" y="1279083"/>
                </a:cubicBezTo>
                <a:cubicBezTo>
                  <a:pt x="3205394" y="1279436"/>
                  <a:pt x="3205512" y="1279849"/>
                  <a:pt x="3205512" y="1280320"/>
                </a:cubicBezTo>
                <a:lnTo>
                  <a:pt x="3205512" y="1326094"/>
                </a:lnTo>
                <a:lnTo>
                  <a:pt x="3257563" y="1326094"/>
                </a:lnTo>
                <a:lnTo>
                  <a:pt x="3257563" y="1280320"/>
                </a:lnTo>
                <a:cubicBezTo>
                  <a:pt x="3257563" y="1279849"/>
                  <a:pt x="3257682" y="1279436"/>
                  <a:pt x="3257917" y="1279083"/>
                </a:cubicBezTo>
                <a:cubicBezTo>
                  <a:pt x="3258153" y="1278730"/>
                  <a:pt x="3258565" y="1278450"/>
                  <a:pt x="3259155" y="1278243"/>
                </a:cubicBezTo>
                <a:cubicBezTo>
                  <a:pt x="3259744" y="1278038"/>
                  <a:pt x="3260510" y="1277861"/>
                  <a:pt x="3261452" y="1277713"/>
                </a:cubicBezTo>
                <a:cubicBezTo>
                  <a:pt x="3262394" y="1277566"/>
                  <a:pt x="3263632" y="1277493"/>
                  <a:pt x="3265163" y="1277493"/>
                </a:cubicBezTo>
                <a:cubicBezTo>
                  <a:pt x="3266578" y="1277493"/>
                  <a:pt x="3267770" y="1277566"/>
                  <a:pt x="3268742" y="1277713"/>
                </a:cubicBezTo>
                <a:cubicBezTo>
                  <a:pt x="3269715" y="1277861"/>
                  <a:pt x="3270495" y="1278038"/>
                  <a:pt x="3271084" y="1278243"/>
                </a:cubicBezTo>
                <a:cubicBezTo>
                  <a:pt x="3271673" y="1278450"/>
                  <a:pt x="3272086" y="1278730"/>
                  <a:pt x="3272321" y="1279083"/>
                </a:cubicBezTo>
                <a:cubicBezTo>
                  <a:pt x="3272557" y="1279436"/>
                  <a:pt x="3272675" y="1279849"/>
                  <a:pt x="3272675" y="1280320"/>
                </a:cubicBezTo>
                <a:lnTo>
                  <a:pt x="3272675" y="1390056"/>
                </a:lnTo>
                <a:cubicBezTo>
                  <a:pt x="3272675" y="1390528"/>
                  <a:pt x="3272557" y="1390940"/>
                  <a:pt x="3272321" y="1391294"/>
                </a:cubicBezTo>
                <a:cubicBezTo>
                  <a:pt x="3272086" y="1391647"/>
                  <a:pt x="3271673" y="1391927"/>
                  <a:pt x="3271084" y="1392132"/>
                </a:cubicBezTo>
                <a:cubicBezTo>
                  <a:pt x="3270495" y="1392339"/>
                  <a:pt x="3269715" y="1392516"/>
                  <a:pt x="3268742" y="1392663"/>
                </a:cubicBezTo>
                <a:cubicBezTo>
                  <a:pt x="3267770" y="1392810"/>
                  <a:pt x="3266578" y="1392884"/>
                  <a:pt x="3265163" y="1392884"/>
                </a:cubicBezTo>
                <a:cubicBezTo>
                  <a:pt x="3263632" y="1392884"/>
                  <a:pt x="3262394" y="1392810"/>
                  <a:pt x="3261452" y="1392663"/>
                </a:cubicBezTo>
                <a:cubicBezTo>
                  <a:pt x="3260510" y="1392516"/>
                  <a:pt x="3259744" y="1392339"/>
                  <a:pt x="3259155" y="1392132"/>
                </a:cubicBezTo>
                <a:cubicBezTo>
                  <a:pt x="3258565" y="1391927"/>
                  <a:pt x="3258153" y="1391647"/>
                  <a:pt x="3257917" y="1391294"/>
                </a:cubicBezTo>
                <a:cubicBezTo>
                  <a:pt x="3257682" y="1390940"/>
                  <a:pt x="3257563" y="1390528"/>
                  <a:pt x="3257563" y="1390056"/>
                </a:cubicBezTo>
                <a:lnTo>
                  <a:pt x="3257563" y="1339349"/>
                </a:lnTo>
                <a:lnTo>
                  <a:pt x="3205512" y="1339349"/>
                </a:lnTo>
                <a:lnTo>
                  <a:pt x="3205512" y="1390056"/>
                </a:lnTo>
                <a:cubicBezTo>
                  <a:pt x="3205512" y="1390528"/>
                  <a:pt x="3205394" y="1390940"/>
                  <a:pt x="3205158" y="1391294"/>
                </a:cubicBezTo>
                <a:cubicBezTo>
                  <a:pt x="3204923" y="1391647"/>
                  <a:pt x="3204511" y="1391927"/>
                  <a:pt x="3203921" y="1392132"/>
                </a:cubicBezTo>
                <a:cubicBezTo>
                  <a:pt x="3203332" y="1392339"/>
                  <a:pt x="3202552" y="1392516"/>
                  <a:pt x="3201578" y="1392663"/>
                </a:cubicBezTo>
                <a:cubicBezTo>
                  <a:pt x="3200608" y="1392810"/>
                  <a:pt x="3199385" y="1392884"/>
                  <a:pt x="3197912" y="1392884"/>
                </a:cubicBezTo>
                <a:cubicBezTo>
                  <a:pt x="3196499" y="1392884"/>
                  <a:pt x="3195290" y="1392810"/>
                  <a:pt x="3194290" y="1392663"/>
                </a:cubicBezTo>
                <a:cubicBezTo>
                  <a:pt x="3193287" y="1392516"/>
                  <a:pt x="3192492" y="1392339"/>
                  <a:pt x="3191905" y="1392132"/>
                </a:cubicBezTo>
                <a:cubicBezTo>
                  <a:pt x="3191315" y="1391927"/>
                  <a:pt x="3190903" y="1391647"/>
                  <a:pt x="3190667" y="1391294"/>
                </a:cubicBezTo>
                <a:cubicBezTo>
                  <a:pt x="3190431" y="1390940"/>
                  <a:pt x="3190315" y="1390528"/>
                  <a:pt x="3190315" y="1390056"/>
                </a:cubicBezTo>
                <a:lnTo>
                  <a:pt x="3190315" y="1280320"/>
                </a:lnTo>
                <a:cubicBezTo>
                  <a:pt x="3190315" y="1279849"/>
                  <a:pt x="3190431" y="1279436"/>
                  <a:pt x="3190667" y="1279083"/>
                </a:cubicBezTo>
                <a:cubicBezTo>
                  <a:pt x="3190903" y="1278730"/>
                  <a:pt x="3191315" y="1278450"/>
                  <a:pt x="3191905" y="1278243"/>
                </a:cubicBezTo>
                <a:cubicBezTo>
                  <a:pt x="3192492" y="1278038"/>
                  <a:pt x="3193287" y="1277861"/>
                  <a:pt x="3194290" y="1277713"/>
                </a:cubicBezTo>
                <a:cubicBezTo>
                  <a:pt x="3195290" y="1277566"/>
                  <a:pt x="3196499" y="1277493"/>
                  <a:pt x="3197912" y="1277493"/>
                </a:cubicBezTo>
                <a:close/>
                <a:moveTo>
                  <a:pt x="2947323" y="1277493"/>
                </a:moveTo>
                <a:cubicBezTo>
                  <a:pt x="2949090" y="1277493"/>
                  <a:pt x="2950520" y="1277551"/>
                  <a:pt x="2951609" y="1277670"/>
                </a:cubicBezTo>
                <a:cubicBezTo>
                  <a:pt x="2952700" y="1277786"/>
                  <a:pt x="2953569" y="1277949"/>
                  <a:pt x="2954215" y="1278157"/>
                </a:cubicBezTo>
                <a:cubicBezTo>
                  <a:pt x="2954864" y="1278361"/>
                  <a:pt x="2955351" y="1278657"/>
                  <a:pt x="2955674" y="1279039"/>
                </a:cubicBezTo>
                <a:cubicBezTo>
                  <a:pt x="2955999" y="1279422"/>
                  <a:pt x="2956308" y="1279908"/>
                  <a:pt x="2956603" y="1280497"/>
                </a:cubicBezTo>
                <a:lnTo>
                  <a:pt x="2972421" y="1313370"/>
                </a:lnTo>
                <a:cubicBezTo>
                  <a:pt x="2973889" y="1316492"/>
                  <a:pt x="2975356" y="1319761"/>
                  <a:pt x="2976819" y="1323178"/>
                </a:cubicBezTo>
                <a:cubicBezTo>
                  <a:pt x="2978283" y="1326595"/>
                  <a:pt x="2979779" y="1330041"/>
                  <a:pt x="2981303" y="1333517"/>
                </a:cubicBezTo>
                <a:lnTo>
                  <a:pt x="2981475" y="1333517"/>
                </a:lnTo>
                <a:cubicBezTo>
                  <a:pt x="2982825" y="1330159"/>
                  <a:pt x="2984213" y="1326817"/>
                  <a:pt x="2985650" y="1323488"/>
                </a:cubicBezTo>
                <a:cubicBezTo>
                  <a:pt x="2987086" y="1320160"/>
                  <a:pt x="2988537" y="1316875"/>
                  <a:pt x="2990007" y="1313634"/>
                </a:cubicBezTo>
                <a:lnTo>
                  <a:pt x="3005912" y="1280585"/>
                </a:lnTo>
                <a:cubicBezTo>
                  <a:pt x="3006090" y="1279996"/>
                  <a:pt x="3006340" y="1279496"/>
                  <a:pt x="3006665" y="1279083"/>
                </a:cubicBezTo>
                <a:cubicBezTo>
                  <a:pt x="3006987" y="1278671"/>
                  <a:pt x="3007431" y="1278361"/>
                  <a:pt x="3007990" y="1278157"/>
                </a:cubicBezTo>
                <a:cubicBezTo>
                  <a:pt x="3008551" y="1277949"/>
                  <a:pt x="3009331" y="1277786"/>
                  <a:pt x="3010330" y="1277670"/>
                </a:cubicBezTo>
                <a:cubicBezTo>
                  <a:pt x="3011332" y="1277551"/>
                  <a:pt x="3012600" y="1277493"/>
                  <a:pt x="3014132" y="1277493"/>
                </a:cubicBezTo>
                <a:cubicBezTo>
                  <a:pt x="3016253" y="1277493"/>
                  <a:pt x="3017917" y="1277566"/>
                  <a:pt x="3019126" y="1277713"/>
                </a:cubicBezTo>
                <a:cubicBezTo>
                  <a:pt x="3020334" y="1277861"/>
                  <a:pt x="3021174" y="1278141"/>
                  <a:pt x="3021644" y="1278553"/>
                </a:cubicBezTo>
                <a:cubicBezTo>
                  <a:pt x="3022115" y="1278965"/>
                  <a:pt x="3022277" y="1279555"/>
                  <a:pt x="3022130" y="1280320"/>
                </a:cubicBezTo>
                <a:cubicBezTo>
                  <a:pt x="3021983" y="1281086"/>
                  <a:pt x="3021585" y="1282118"/>
                  <a:pt x="3020937" y="1283413"/>
                </a:cubicBezTo>
                <a:lnTo>
                  <a:pt x="2988593" y="1347920"/>
                </a:lnTo>
                <a:lnTo>
                  <a:pt x="2988593" y="1390056"/>
                </a:lnTo>
                <a:cubicBezTo>
                  <a:pt x="2988593" y="1390528"/>
                  <a:pt x="2988476" y="1390940"/>
                  <a:pt x="2988244" y="1391294"/>
                </a:cubicBezTo>
                <a:cubicBezTo>
                  <a:pt x="2988008" y="1391647"/>
                  <a:pt x="2987599" y="1391927"/>
                  <a:pt x="2987010" y="1392132"/>
                </a:cubicBezTo>
                <a:cubicBezTo>
                  <a:pt x="2986424" y="1392339"/>
                  <a:pt x="2985635" y="1392516"/>
                  <a:pt x="2984638" y="1392663"/>
                </a:cubicBezTo>
                <a:cubicBezTo>
                  <a:pt x="2983644" y="1392810"/>
                  <a:pt x="2982442" y="1392884"/>
                  <a:pt x="2981038" y="1392884"/>
                </a:cubicBezTo>
                <a:cubicBezTo>
                  <a:pt x="2979574" y="1392884"/>
                  <a:pt x="2978357" y="1392810"/>
                  <a:pt x="2977392" y="1392663"/>
                </a:cubicBezTo>
                <a:cubicBezTo>
                  <a:pt x="2976425" y="1392516"/>
                  <a:pt x="2975633" y="1392339"/>
                  <a:pt x="2975019" y="1392132"/>
                </a:cubicBezTo>
                <a:cubicBezTo>
                  <a:pt x="2974404" y="1391927"/>
                  <a:pt x="2973978" y="1391647"/>
                  <a:pt x="2973745" y="1391294"/>
                </a:cubicBezTo>
                <a:cubicBezTo>
                  <a:pt x="2973511" y="1390940"/>
                  <a:pt x="2973393" y="1390528"/>
                  <a:pt x="2973393" y="1390056"/>
                </a:cubicBezTo>
                <a:lnTo>
                  <a:pt x="2973393" y="1347920"/>
                </a:lnTo>
                <a:lnTo>
                  <a:pt x="2941049" y="1283413"/>
                </a:lnTo>
                <a:cubicBezTo>
                  <a:pt x="2940400" y="1282058"/>
                  <a:pt x="2940004" y="1280998"/>
                  <a:pt x="2939856" y="1280232"/>
                </a:cubicBezTo>
                <a:cubicBezTo>
                  <a:pt x="2939708" y="1279466"/>
                  <a:pt x="2939856" y="1278877"/>
                  <a:pt x="2940297" y="1278464"/>
                </a:cubicBezTo>
                <a:cubicBezTo>
                  <a:pt x="2940741" y="1278052"/>
                  <a:pt x="2941536" y="1277786"/>
                  <a:pt x="2942684" y="1277670"/>
                </a:cubicBezTo>
                <a:cubicBezTo>
                  <a:pt x="2943832" y="1277551"/>
                  <a:pt x="2945381" y="1277493"/>
                  <a:pt x="2947323" y="1277493"/>
                </a:cubicBezTo>
                <a:close/>
                <a:moveTo>
                  <a:pt x="2731193" y="1277493"/>
                </a:moveTo>
                <a:cubicBezTo>
                  <a:pt x="2732667" y="1277493"/>
                  <a:pt x="2733889" y="1277566"/>
                  <a:pt x="2734861" y="1277713"/>
                </a:cubicBezTo>
                <a:cubicBezTo>
                  <a:pt x="2735832" y="1277861"/>
                  <a:pt x="2736612" y="1278038"/>
                  <a:pt x="2737201" y="1278243"/>
                </a:cubicBezTo>
                <a:cubicBezTo>
                  <a:pt x="2737792" y="1278450"/>
                  <a:pt x="2738203" y="1278730"/>
                  <a:pt x="2738440" y="1279083"/>
                </a:cubicBezTo>
                <a:cubicBezTo>
                  <a:pt x="2738674" y="1279436"/>
                  <a:pt x="2738791" y="1279849"/>
                  <a:pt x="2738791" y="1280320"/>
                </a:cubicBezTo>
                <a:lnTo>
                  <a:pt x="2738791" y="1326094"/>
                </a:lnTo>
                <a:lnTo>
                  <a:pt x="2790833" y="1326094"/>
                </a:lnTo>
                <a:lnTo>
                  <a:pt x="2790833" y="1280320"/>
                </a:lnTo>
                <a:cubicBezTo>
                  <a:pt x="2790833" y="1279849"/>
                  <a:pt x="2790951" y="1279436"/>
                  <a:pt x="2791187" y="1279083"/>
                </a:cubicBezTo>
                <a:cubicBezTo>
                  <a:pt x="2791422" y="1278730"/>
                  <a:pt x="2791835" y="1278450"/>
                  <a:pt x="2792424" y="1278243"/>
                </a:cubicBezTo>
                <a:cubicBezTo>
                  <a:pt x="2793013" y="1278038"/>
                  <a:pt x="2793779" y="1277861"/>
                  <a:pt x="2794721" y="1277713"/>
                </a:cubicBezTo>
                <a:cubicBezTo>
                  <a:pt x="2795664" y="1277566"/>
                  <a:pt x="2796901" y="1277493"/>
                  <a:pt x="2798433" y="1277493"/>
                </a:cubicBezTo>
                <a:cubicBezTo>
                  <a:pt x="2799846" y="1277493"/>
                  <a:pt x="2801039" y="1277566"/>
                  <a:pt x="2802011" y="1277713"/>
                </a:cubicBezTo>
                <a:cubicBezTo>
                  <a:pt x="2802984" y="1277861"/>
                  <a:pt x="2803764" y="1278038"/>
                  <a:pt x="2804353" y="1278243"/>
                </a:cubicBezTo>
                <a:cubicBezTo>
                  <a:pt x="2804942" y="1278450"/>
                  <a:pt x="2805355" y="1278730"/>
                  <a:pt x="2805590" y="1279083"/>
                </a:cubicBezTo>
                <a:cubicBezTo>
                  <a:pt x="2805826" y="1279436"/>
                  <a:pt x="2805944" y="1279849"/>
                  <a:pt x="2805944" y="1280320"/>
                </a:cubicBezTo>
                <a:lnTo>
                  <a:pt x="2805944" y="1390056"/>
                </a:lnTo>
                <a:cubicBezTo>
                  <a:pt x="2805944" y="1390528"/>
                  <a:pt x="2805826" y="1390940"/>
                  <a:pt x="2805590" y="1391294"/>
                </a:cubicBezTo>
                <a:cubicBezTo>
                  <a:pt x="2805355" y="1391647"/>
                  <a:pt x="2804942" y="1391927"/>
                  <a:pt x="2804353" y="1392132"/>
                </a:cubicBezTo>
                <a:cubicBezTo>
                  <a:pt x="2803764" y="1392339"/>
                  <a:pt x="2802984" y="1392516"/>
                  <a:pt x="2802011" y="1392663"/>
                </a:cubicBezTo>
                <a:cubicBezTo>
                  <a:pt x="2801039" y="1392810"/>
                  <a:pt x="2799846" y="1392884"/>
                  <a:pt x="2798433" y="1392884"/>
                </a:cubicBezTo>
                <a:cubicBezTo>
                  <a:pt x="2796901" y="1392884"/>
                  <a:pt x="2795664" y="1392810"/>
                  <a:pt x="2794721" y="1392663"/>
                </a:cubicBezTo>
                <a:cubicBezTo>
                  <a:pt x="2793779" y="1392516"/>
                  <a:pt x="2793013" y="1392339"/>
                  <a:pt x="2792424" y="1392132"/>
                </a:cubicBezTo>
                <a:cubicBezTo>
                  <a:pt x="2791835" y="1391927"/>
                  <a:pt x="2791422" y="1391647"/>
                  <a:pt x="2791187" y="1391294"/>
                </a:cubicBezTo>
                <a:cubicBezTo>
                  <a:pt x="2790951" y="1390940"/>
                  <a:pt x="2790833" y="1390528"/>
                  <a:pt x="2790833" y="1390056"/>
                </a:cubicBezTo>
                <a:lnTo>
                  <a:pt x="2790833" y="1339349"/>
                </a:lnTo>
                <a:lnTo>
                  <a:pt x="2738791" y="1339349"/>
                </a:lnTo>
                <a:lnTo>
                  <a:pt x="2738791" y="1390056"/>
                </a:lnTo>
                <a:cubicBezTo>
                  <a:pt x="2738791" y="1390528"/>
                  <a:pt x="2738674" y="1390940"/>
                  <a:pt x="2738440" y="1391294"/>
                </a:cubicBezTo>
                <a:cubicBezTo>
                  <a:pt x="2738203" y="1391647"/>
                  <a:pt x="2737792" y="1391927"/>
                  <a:pt x="2737201" y="1392132"/>
                </a:cubicBezTo>
                <a:cubicBezTo>
                  <a:pt x="2736612" y="1392339"/>
                  <a:pt x="2735832" y="1392516"/>
                  <a:pt x="2734861" y="1392663"/>
                </a:cubicBezTo>
                <a:cubicBezTo>
                  <a:pt x="2733889" y="1392810"/>
                  <a:pt x="2732667" y="1392884"/>
                  <a:pt x="2731193" y="1392884"/>
                </a:cubicBezTo>
                <a:cubicBezTo>
                  <a:pt x="2729780" y="1392884"/>
                  <a:pt x="2728571" y="1392810"/>
                  <a:pt x="2727570" y="1392663"/>
                </a:cubicBezTo>
                <a:cubicBezTo>
                  <a:pt x="2726569" y="1392516"/>
                  <a:pt x="2725774" y="1392339"/>
                  <a:pt x="2725186" y="1392132"/>
                </a:cubicBezTo>
                <a:cubicBezTo>
                  <a:pt x="2724596" y="1391927"/>
                  <a:pt x="2724184" y="1391647"/>
                  <a:pt x="2723948" y="1391294"/>
                </a:cubicBezTo>
                <a:cubicBezTo>
                  <a:pt x="2723713" y="1390940"/>
                  <a:pt x="2723596" y="1390528"/>
                  <a:pt x="2723596" y="1390056"/>
                </a:cubicBezTo>
                <a:lnTo>
                  <a:pt x="2723596" y="1280320"/>
                </a:lnTo>
                <a:cubicBezTo>
                  <a:pt x="2723596" y="1279849"/>
                  <a:pt x="2723713" y="1279436"/>
                  <a:pt x="2723948" y="1279083"/>
                </a:cubicBezTo>
                <a:cubicBezTo>
                  <a:pt x="2724184" y="1278730"/>
                  <a:pt x="2724596" y="1278450"/>
                  <a:pt x="2725186" y="1278243"/>
                </a:cubicBezTo>
                <a:cubicBezTo>
                  <a:pt x="2725774" y="1278038"/>
                  <a:pt x="2726569" y="1277861"/>
                  <a:pt x="2727570" y="1277713"/>
                </a:cubicBezTo>
                <a:cubicBezTo>
                  <a:pt x="2728571" y="1277566"/>
                  <a:pt x="2729780" y="1277493"/>
                  <a:pt x="2731193" y="1277493"/>
                </a:cubicBezTo>
                <a:close/>
                <a:moveTo>
                  <a:pt x="2480604" y="1277493"/>
                </a:moveTo>
                <a:cubicBezTo>
                  <a:pt x="2482372" y="1277493"/>
                  <a:pt x="2483800" y="1277551"/>
                  <a:pt x="2484890" y="1277670"/>
                </a:cubicBezTo>
                <a:cubicBezTo>
                  <a:pt x="2485979" y="1277786"/>
                  <a:pt x="2486849" y="1277949"/>
                  <a:pt x="2487496" y="1278157"/>
                </a:cubicBezTo>
                <a:cubicBezTo>
                  <a:pt x="2488145" y="1278361"/>
                  <a:pt x="2488631" y="1278657"/>
                  <a:pt x="2488955" y="1279039"/>
                </a:cubicBezTo>
                <a:cubicBezTo>
                  <a:pt x="2489279" y="1279422"/>
                  <a:pt x="2489587" y="1279908"/>
                  <a:pt x="2489883" y="1280497"/>
                </a:cubicBezTo>
                <a:lnTo>
                  <a:pt x="2505701" y="1313370"/>
                </a:lnTo>
                <a:cubicBezTo>
                  <a:pt x="2507169" y="1316492"/>
                  <a:pt x="2508636" y="1319761"/>
                  <a:pt x="2510100" y="1323178"/>
                </a:cubicBezTo>
                <a:cubicBezTo>
                  <a:pt x="2511564" y="1326595"/>
                  <a:pt x="2513058" y="1330041"/>
                  <a:pt x="2514581" y="1333517"/>
                </a:cubicBezTo>
                <a:lnTo>
                  <a:pt x="2514757" y="1333517"/>
                </a:lnTo>
                <a:cubicBezTo>
                  <a:pt x="2516103" y="1330159"/>
                  <a:pt x="2517495" y="1326817"/>
                  <a:pt x="2518929" y="1323488"/>
                </a:cubicBezTo>
                <a:cubicBezTo>
                  <a:pt x="2520364" y="1320160"/>
                  <a:pt x="2521818" y="1316875"/>
                  <a:pt x="2523288" y="1313634"/>
                </a:cubicBezTo>
                <a:lnTo>
                  <a:pt x="2539194" y="1280585"/>
                </a:lnTo>
                <a:cubicBezTo>
                  <a:pt x="2539372" y="1279996"/>
                  <a:pt x="2539621" y="1279496"/>
                  <a:pt x="2539946" y="1279083"/>
                </a:cubicBezTo>
                <a:cubicBezTo>
                  <a:pt x="2540269" y="1278671"/>
                  <a:pt x="2540712" y="1278361"/>
                  <a:pt x="2541271" y="1278157"/>
                </a:cubicBezTo>
                <a:cubicBezTo>
                  <a:pt x="2541831" y="1277949"/>
                  <a:pt x="2542612" y="1277786"/>
                  <a:pt x="2543613" y="1277670"/>
                </a:cubicBezTo>
                <a:cubicBezTo>
                  <a:pt x="2544614" y="1277551"/>
                  <a:pt x="2545881" y="1277493"/>
                  <a:pt x="2547413" y="1277493"/>
                </a:cubicBezTo>
                <a:cubicBezTo>
                  <a:pt x="2549534" y="1277493"/>
                  <a:pt x="2551198" y="1277566"/>
                  <a:pt x="2552406" y="1277713"/>
                </a:cubicBezTo>
                <a:cubicBezTo>
                  <a:pt x="2553613" y="1277861"/>
                  <a:pt x="2554453" y="1278141"/>
                  <a:pt x="2554924" y="1278553"/>
                </a:cubicBezTo>
                <a:cubicBezTo>
                  <a:pt x="2555394" y="1278965"/>
                  <a:pt x="2555557" y="1279555"/>
                  <a:pt x="2555410" y="1280320"/>
                </a:cubicBezTo>
                <a:cubicBezTo>
                  <a:pt x="2555262" y="1281086"/>
                  <a:pt x="2554865" y="1282118"/>
                  <a:pt x="2554217" y="1283413"/>
                </a:cubicBezTo>
                <a:lnTo>
                  <a:pt x="2521873" y="1347920"/>
                </a:lnTo>
                <a:lnTo>
                  <a:pt x="2521873" y="1390056"/>
                </a:lnTo>
                <a:cubicBezTo>
                  <a:pt x="2521873" y="1390528"/>
                  <a:pt x="2521756" y="1390940"/>
                  <a:pt x="2521522" y="1391294"/>
                </a:cubicBezTo>
                <a:cubicBezTo>
                  <a:pt x="2521287" y="1391647"/>
                  <a:pt x="2520877" y="1391927"/>
                  <a:pt x="2520292" y="1392132"/>
                </a:cubicBezTo>
                <a:cubicBezTo>
                  <a:pt x="2519706" y="1392339"/>
                  <a:pt x="2518915" y="1392516"/>
                  <a:pt x="2517920" y="1392663"/>
                </a:cubicBezTo>
                <a:cubicBezTo>
                  <a:pt x="2516924" y="1392810"/>
                  <a:pt x="2515724" y="1392884"/>
                  <a:pt x="2514318" y="1392884"/>
                </a:cubicBezTo>
                <a:cubicBezTo>
                  <a:pt x="2512852" y="1392884"/>
                  <a:pt x="2511637" y="1392810"/>
                  <a:pt x="2510671" y="1392663"/>
                </a:cubicBezTo>
                <a:cubicBezTo>
                  <a:pt x="2509704" y="1392516"/>
                  <a:pt x="2508913" y="1392339"/>
                  <a:pt x="2508298" y="1392132"/>
                </a:cubicBezTo>
                <a:cubicBezTo>
                  <a:pt x="2507683" y="1391927"/>
                  <a:pt x="2507259" y="1391647"/>
                  <a:pt x="2507026" y="1391294"/>
                </a:cubicBezTo>
                <a:cubicBezTo>
                  <a:pt x="2506790" y="1390940"/>
                  <a:pt x="2506674" y="1390528"/>
                  <a:pt x="2506674" y="1390056"/>
                </a:cubicBezTo>
                <a:lnTo>
                  <a:pt x="2506674" y="1347920"/>
                </a:lnTo>
                <a:lnTo>
                  <a:pt x="2474331" y="1283413"/>
                </a:lnTo>
                <a:cubicBezTo>
                  <a:pt x="2473683" y="1282058"/>
                  <a:pt x="2473284" y="1280998"/>
                  <a:pt x="2473138" y="1280232"/>
                </a:cubicBezTo>
                <a:cubicBezTo>
                  <a:pt x="2472989" y="1279466"/>
                  <a:pt x="2473138" y="1278877"/>
                  <a:pt x="2473580" y="1278464"/>
                </a:cubicBezTo>
                <a:cubicBezTo>
                  <a:pt x="2474020" y="1278052"/>
                  <a:pt x="2474816" y="1277786"/>
                  <a:pt x="2475965" y="1277670"/>
                </a:cubicBezTo>
                <a:cubicBezTo>
                  <a:pt x="2477114" y="1277551"/>
                  <a:pt x="2478660" y="1277493"/>
                  <a:pt x="2480604" y="1277493"/>
                </a:cubicBezTo>
                <a:close/>
                <a:moveTo>
                  <a:pt x="2254942" y="1277493"/>
                </a:moveTo>
                <a:cubicBezTo>
                  <a:pt x="2256415" y="1277493"/>
                  <a:pt x="2257637" y="1277566"/>
                  <a:pt x="2258610" y="1277713"/>
                </a:cubicBezTo>
                <a:cubicBezTo>
                  <a:pt x="2259582" y="1277861"/>
                  <a:pt x="2260363" y="1278038"/>
                  <a:pt x="2260951" y="1278243"/>
                </a:cubicBezTo>
                <a:cubicBezTo>
                  <a:pt x="2261540" y="1278450"/>
                  <a:pt x="2261952" y="1278730"/>
                  <a:pt x="2262188" y="1279083"/>
                </a:cubicBezTo>
                <a:cubicBezTo>
                  <a:pt x="2262424" y="1279436"/>
                  <a:pt x="2262542" y="1279849"/>
                  <a:pt x="2262542" y="1280320"/>
                </a:cubicBezTo>
                <a:lnTo>
                  <a:pt x="2262542" y="1326094"/>
                </a:lnTo>
                <a:lnTo>
                  <a:pt x="2314590" y="1326094"/>
                </a:lnTo>
                <a:lnTo>
                  <a:pt x="2314590" y="1280320"/>
                </a:lnTo>
                <a:cubicBezTo>
                  <a:pt x="2314590" y="1279849"/>
                  <a:pt x="2314708" y="1279436"/>
                  <a:pt x="2314944" y="1279083"/>
                </a:cubicBezTo>
                <a:cubicBezTo>
                  <a:pt x="2315178" y="1278730"/>
                  <a:pt x="2315591" y="1278450"/>
                  <a:pt x="2316180" y="1278243"/>
                </a:cubicBezTo>
                <a:cubicBezTo>
                  <a:pt x="2316769" y="1278038"/>
                  <a:pt x="2317535" y="1277861"/>
                  <a:pt x="2318477" y="1277713"/>
                </a:cubicBezTo>
                <a:cubicBezTo>
                  <a:pt x="2319421" y="1277566"/>
                  <a:pt x="2320657" y="1277493"/>
                  <a:pt x="2322189" y="1277493"/>
                </a:cubicBezTo>
                <a:cubicBezTo>
                  <a:pt x="2323603" y="1277493"/>
                  <a:pt x="2324796" y="1277566"/>
                  <a:pt x="2325768" y="1277713"/>
                </a:cubicBezTo>
                <a:cubicBezTo>
                  <a:pt x="2326740" y="1277861"/>
                  <a:pt x="2327521" y="1278038"/>
                  <a:pt x="2328110" y="1278243"/>
                </a:cubicBezTo>
                <a:cubicBezTo>
                  <a:pt x="2328699" y="1278450"/>
                  <a:pt x="2329111" y="1278730"/>
                  <a:pt x="2329347" y="1279083"/>
                </a:cubicBezTo>
                <a:cubicBezTo>
                  <a:pt x="2329582" y="1279436"/>
                  <a:pt x="2329701" y="1279849"/>
                  <a:pt x="2329701" y="1280320"/>
                </a:cubicBezTo>
                <a:lnTo>
                  <a:pt x="2329701" y="1390056"/>
                </a:lnTo>
                <a:cubicBezTo>
                  <a:pt x="2329701" y="1390528"/>
                  <a:pt x="2329582" y="1390940"/>
                  <a:pt x="2329347" y="1391294"/>
                </a:cubicBezTo>
                <a:cubicBezTo>
                  <a:pt x="2329111" y="1391647"/>
                  <a:pt x="2328699" y="1391927"/>
                  <a:pt x="2328110" y="1392132"/>
                </a:cubicBezTo>
                <a:cubicBezTo>
                  <a:pt x="2327521" y="1392339"/>
                  <a:pt x="2326740" y="1392516"/>
                  <a:pt x="2325768" y="1392663"/>
                </a:cubicBezTo>
                <a:cubicBezTo>
                  <a:pt x="2324796" y="1392810"/>
                  <a:pt x="2323603" y="1392884"/>
                  <a:pt x="2322189" y="1392884"/>
                </a:cubicBezTo>
                <a:cubicBezTo>
                  <a:pt x="2320657" y="1392884"/>
                  <a:pt x="2319421" y="1392810"/>
                  <a:pt x="2318477" y="1392663"/>
                </a:cubicBezTo>
                <a:cubicBezTo>
                  <a:pt x="2317535" y="1392516"/>
                  <a:pt x="2316769" y="1392339"/>
                  <a:pt x="2316180" y="1392132"/>
                </a:cubicBezTo>
                <a:cubicBezTo>
                  <a:pt x="2315591" y="1391927"/>
                  <a:pt x="2315178" y="1391647"/>
                  <a:pt x="2314944" y="1391294"/>
                </a:cubicBezTo>
                <a:cubicBezTo>
                  <a:pt x="2314708" y="1390940"/>
                  <a:pt x="2314590" y="1390528"/>
                  <a:pt x="2314590" y="1390056"/>
                </a:cubicBezTo>
                <a:lnTo>
                  <a:pt x="2314590" y="1339349"/>
                </a:lnTo>
                <a:lnTo>
                  <a:pt x="2262542" y="1339349"/>
                </a:lnTo>
                <a:lnTo>
                  <a:pt x="2262542" y="1390056"/>
                </a:lnTo>
                <a:cubicBezTo>
                  <a:pt x="2262542" y="1390528"/>
                  <a:pt x="2262424" y="1390940"/>
                  <a:pt x="2262188" y="1391294"/>
                </a:cubicBezTo>
                <a:cubicBezTo>
                  <a:pt x="2261952" y="1391647"/>
                  <a:pt x="2261540" y="1391927"/>
                  <a:pt x="2260951" y="1392132"/>
                </a:cubicBezTo>
                <a:cubicBezTo>
                  <a:pt x="2260363" y="1392339"/>
                  <a:pt x="2259582" y="1392516"/>
                  <a:pt x="2258610" y="1392663"/>
                </a:cubicBezTo>
                <a:cubicBezTo>
                  <a:pt x="2257637" y="1392810"/>
                  <a:pt x="2256415" y="1392884"/>
                  <a:pt x="2254942" y="1392884"/>
                </a:cubicBezTo>
                <a:cubicBezTo>
                  <a:pt x="2253529" y="1392884"/>
                  <a:pt x="2252321" y="1392810"/>
                  <a:pt x="2251320" y="1392663"/>
                </a:cubicBezTo>
                <a:cubicBezTo>
                  <a:pt x="2250318" y="1392516"/>
                  <a:pt x="2249523" y="1392339"/>
                  <a:pt x="2248934" y="1392132"/>
                </a:cubicBezTo>
                <a:cubicBezTo>
                  <a:pt x="2248344" y="1391927"/>
                  <a:pt x="2247932" y="1391647"/>
                  <a:pt x="2247696" y="1391294"/>
                </a:cubicBezTo>
                <a:cubicBezTo>
                  <a:pt x="2247461" y="1390940"/>
                  <a:pt x="2247343" y="1390528"/>
                  <a:pt x="2247343" y="1390056"/>
                </a:cubicBezTo>
                <a:lnTo>
                  <a:pt x="2247343" y="1280320"/>
                </a:lnTo>
                <a:cubicBezTo>
                  <a:pt x="2247343" y="1279849"/>
                  <a:pt x="2247461" y="1279436"/>
                  <a:pt x="2247696" y="1279083"/>
                </a:cubicBezTo>
                <a:cubicBezTo>
                  <a:pt x="2247932" y="1278730"/>
                  <a:pt x="2248344" y="1278450"/>
                  <a:pt x="2248934" y="1278243"/>
                </a:cubicBezTo>
                <a:cubicBezTo>
                  <a:pt x="2249523" y="1278038"/>
                  <a:pt x="2250318" y="1277861"/>
                  <a:pt x="2251320" y="1277713"/>
                </a:cubicBezTo>
                <a:cubicBezTo>
                  <a:pt x="2252321" y="1277566"/>
                  <a:pt x="2253529" y="1277493"/>
                  <a:pt x="2254942" y="1277493"/>
                </a:cubicBezTo>
                <a:close/>
                <a:moveTo>
                  <a:pt x="2004356" y="1277493"/>
                </a:moveTo>
                <a:cubicBezTo>
                  <a:pt x="2006123" y="1277493"/>
                  <a:pt x="2007552" y="1277551"/>
                  <a:pt x="2008642" y="1277670"/>
                </a:cubicBezTo>
                <a:cubicBezTo>
                  <a:pt x="2009730" y="1277786"/>
                  <a:pt x="2010600" y="1277949"/>
                  <a:pt x="2011248" y="1278157"/>
                </a:cubicBezTo>
                <a:cubicBezTo>
                  <a:pt x="2011895" y="1278361"/>
                  <a:pt x="2012382" y="1278657"/>
                  <a:pt x="2012706" y="1279039"/>
                </a:cubicBezTo>
                <a:cubicBezTo>
                  <a:pt x="2013030" y="1279422"/>
                  <a:pt x="2013339" y="1279908"/>
                  <a:pt x="2013634" y="1280497"/>
                </a:cubicBezTo>
                <a:lnTo>
                  <a:pt x="2029450" y="1313370"/>
                </a:lnTo>
                <a:cubicBezTo>
                  <a:pt x="2030919" y="1316492"/>
                  <a:pt x="2032385" y="1319761"/>
                  <a:pt x="2033849" y="1323178"/>
                </a:cubicBezTo>
                <a:cubicBezTo>
                  <a:pt x="2035313" y="1326595"/>
                  <a:pt x="2036806" y="1330041"/>
                  <a:pt x="2038329" y="1333517"/>
                </a:cubicBezTo>
                <a:lnTo>
                  <a:pt x="2038505" y="1333517"/>
                </a:lnTo>
                <a:cubicBezTo>
                  <a:pt x="2039852" y="1330159"/>
                  <a:pt x="2041243" y="1326817"/>
                  <a:pt x="2042678" y="1323488"/>
                </a:cubicBezTo>
                <a:cubicBezTo>
                  <a:pt x="2044113" y="1320160"/>
                  <a:pt x="2045565" y="1316875"/>
                  <a:pt x="2047035" y="1313634"/>
                </a:cubicBezTo>
                <a:lnTo>
                  <a:pt x="2062942" y="1280585"/>
                </a:lnTo>
                <a:cubicBezTo>
                  <a:pt x="2063118" y="1279996"/>
                  <a:pt x="2063368" y="1279496"/>
                  <a:pt x="2063693" y="1279083"/>
                </a:cubicBezTo>
                <a:cubicBezTo>
                  <a:pt x="2064017" y="1278671"/>
                  <a:pt x="2064458" y="1278361"/>
                  <a:pt x="2065018" y="1278157"/>
                </a:cubicBezTo>
                <a:cubicBezTo>
                  <a:pt x="2065577" y="1277949"/>
                  <a:pt x="2066359" y="1277786"/>
                  <a:pt x="2067360" y="1277670"/>
                </a:cubicBezTo>
                <a:cubicBezTo>
                  <a:pt x="2068361" y="1277551"/>
                  <a:pt x="2069628" y="1277493"/>
                  <a:pt x="2071160" y="1277493"/>
                </a:cubicBezTo>
                <a:cubicBezTo>
                  <a:pt x="2073281" y="1277493"/>
                  <a:pt x="2074944" y="1277566"/>
                  <a:pt x="2076152" y="1277713"/>
                </a:cubicBezTo>
                <a:cubicBezTo>
                  <a:pt x="2077360" y="1277861"/>
                  <a:pt x="2078200" y="1278141"/>
                  <a:pt x="2078671" y="1278553"/>
                </a:cubicBezTo>
                <a:cubicBezTo>
                  <a:pt x="2079142" y="1278965"/>
                  <a:pt x="2079304" y="1279555"/>
                  <a:pt x="2079157" y="1280320"/>
                </a:cubicBezTo>
                <a:cubicBezTo>
                  <a:pt x="2079009" y="1281086"/>
                  <a:pt x="2078612" y="1282118"/>
                  <a:pt x="2077963" y="1283413"/>
                </a:cubicBezTo>
                <a:lnTo>
                  <a:pt x="2045622" y="1347920"/>
                </a:lnTo>
                <a:lnTo>
                  <a:pt x="2045622" y="1390056"/>
                </a:lnTo>
                <a:cubicBezTo>
                  <a:pt x="2045622" y="1390528"/>
                  <a:pt x="2045505" y="1390940"/>
                  <a:pt x="2045271" y="1391294"/>
                </a:cubicBezTo>
                <a:cubicBezTo>
                  <a:pt x="2045036" y="1391647"/>
                  <a:pt x="2044625" y="1391927"/>
                  <a:pt x="2044040" y="1392132"/>
                </a:cubicBezTo>
                <a:cubicBezTo>
                  <a:pt x="2043454" y="1392339"/>
                  <a:pt x="2042664" y="1392516"/>
                  <a:pt x="2041668" y="1392663"/>
                </a:cubicBezTo>
                <a:cubicBezTo>
                  <a:pt x="2040672" y="1392810"/>
                  <a:pt x="2039472" y="1392884"/>
                  <a:pt x="2038066" y="1392884"/>
                </a:cubicBezTo>
                <a:cubicBezTo>
                  <a:pt x="2036602" y="1392884"/>
                  <a:pt x="2035386" y="1392810"/>
                  <a:pt x="2034420" y="1392663"/>
                </a:cubicBezTo>
                <a:cubicBezTo>
                  <a:pt x="2033453" y="1392516"/>
                  <a:pt x="2032663" y="1392339"/>
                  <a:pt x="2032047" y="1392132"/>
                </a:cubicBezTo>
                <a:cubicBezTo>
                  <a:pt x="2031432" y="1391927"/>
                  <a:pt x="2031009" y="1391647"/>
                  <a:pt x="2030774" y="1391294"/>
                </a:cubicBezTo>
                <a:cubicBezTo>
                  <a:pt x="2030540" y="1390940"/>
                  <a:pt x="2030423" y="1390528"/>
                  <a:pt x="2030423" y="1390056"/>
                </a:cubicBezTo>
                <a:lnTo>
                  <a:pt x="2030423" y="1347920"/>
                </a:lnTo>
                <a:lnTo>
                  <a:pt x="1998083" y="1283413"/>
                </a:lnTo>
                <a:cubicBezTo>
                  <a:pt x="1997434" y="1282058"/>
                  <a:pt x="1997037" y="1280998"/>
                  <a:pt x="1996889" y="1280232"/>
                </a:cubicBezTo>
                <a:cubicBezTo>
                  <a:pt x="1996741" y="1279466"/>
                  <a:pt x="1996889" y="1278877"/>
                  <a:pt x="1997331" y="1278464"/>
                </a:cubicBezTo>
                <a:cubicBezTo>
                  <a:pt x="1997773" y="1278052"/>
                  <a:pt x="1998567" y="1277786"/>
                  <a:pt x="1999717" y="1277670"/>
                </a:cubicBezTo>
                <a:cubicBezTo>
                  <a:pt x="2000865" y="1277551"/>
                  <a:pt x="2002412" y="1277493"/>
                  <a:pt x="2004356" y="1277493"/>
                </a:cubicBezTo>
                <a:close/>
                <a:moveTo>
                  <a:pt x="1788220" y="1277493"/>
                </a:moveTo>
                <a:cubicBezTo>
                  <a:pt x="1789692" y="1277493"/>
                  <a:pt x="1790915" y="1277566"/>
                  <a:pt x="1791888" y="1277713"/>
                </a:cubicBezTo>
                <a:cubicBezTo>
                  <a:pt x="1792859" y="1277861"/>
                  <a:pt x="1793640" y="1278038"/>
                  <a:pt x="1794229" y="1278243"/>
                </a:cubicBezTo>
                <a:cubicBezTo>
                  <a:pt x="1794818" y="1278450"/>
                  <a:pt x="1795229" y="1278730"/>
                  <a:pt x="1795466" y="1279083"/>
                </a:cubicBezTo>
                <a:cubicBezTo>
                  <a:pt x="1795701" y="1279436"/>
                  <a:pt x="1795820" y="1279849"/>
                  <a:pt x="1795820" y="1280320"/>
                </a:cubicBezTo>
                <a:lnTo>
                  <a:pt x="1795820" y="1326094"/>
                </a:lnTo>
                <a:lnTo>
                  <a:pt x="1847865" y="1326094"/>
                </a:lnTo>
                <a:lnTo>
                  <a:pt x="1847865" y="1280320"/>
                </a:lnTo>
                <a:cubicBezTo>
                  <a:pt x="1847865" y="1279849"/>
                  <a:pt x="1847983" y="1279436"/>
                  <a:pt x="1848219" y="1279083"/>
                </a:cubicBezTo>
                <a:cubicBezTo>
                  <a:pt x="1848454" y="1278730"/>
                  <a:pt x="1848866" y="1278450"/>
                  <a:pt x="1849456" y="1278243"/>
                </a:cubicBezTo>
                <a:cubicBezTo>
                  <a:pt x="1850045" y="1278038"/>
                  <a:pt x="1850811" y="1277861"/>
                  <a:pt x="1851753" y="1277713"/>
                </a:cubicBezTo>
                <a:cubicBezTo>
                  <a:pt x="1852695" y="1277566"/>
                  <a:pt x="1853932" y="1277493"/>
                  <a:pt x="1855465" y="1277493"/>
                </a:cubicBezTo>
                <a:cubicBezTo>
                  <a:pt x="1856879" y="1277493"/>
                  <a:pt x="1858071" y="1277566"/>
                  <a:pt x="1859043" y="1277713"/>
                </a:cubicBezTo>
                <a:cubicBezTo>
                  <a:pt x="1860015" y="1277861"/>
                  <a:pt x="1860796" y="1278038"/>
                  <a:pt x="1861385" y="1278243"/>
                </a:cubicBezTo>
                <a:cubicBezTo>
                  <a:pt x="1861974" y="1278450"/>
                  <a:pt x="1862387" y="1278730"/>
                  <a:pt x="1862623" y="1279083"/>
                </a:cubicBezTo>
                <a:cubicBezTo>
                  <a:pt x="1862857" y="1279436"/>
                  <a:pt x="1862976" y="1279849"/>
                  <a:pt x="1862976" y="1280320"/>
                </a:cubicBezTo>
                <a:lnTo>
                  <a:pt x="1862976" y="1390056"/>
                </a:lnTo>
                <a:cubicBezTo>
                  <a:pt x="1862976" y="1390528"/>
                  <a:pt x="1862857" y="1390940"/>
                  <a:pt x="1862623" y="1391294"/>
                </a:cubicBezTo>
                <a:cubicBezTo>
                  <a:pt x="1862387" y="1391647"/>
                  <a:pt x="1861974" y="1391927"/>
                  <a:pt x="1861385" y="1392132"/>
                </a:cubicBezTo>
                <a:cubicBezTo>
                  <a:pt x="1860796" y="1392339"/>
                  <a:pt x="1860015" y="1392516"/>
                  <a:pt x="1859043" y="1392663"/>
                </a:cubicBezTo>
                <a:cubicBezTo>
                  <a:pt x="1858071" y="1392810"/>
                  <a:pt x="1856879" y="1392884"/>
                  <a:pt x="1855465" y="1392884"/>
                </a:cubicBezTo>
                <a:cubicBezTo>
                  <a:pt x="1853932" y="1392884"/>
                  <a:pt x="1852695" y="1392810"/>
                  <a:pt x="1851753" y="1392663"/>
                </a:cubicBezTo>
                <a:cubicBezTo>
                  <a:pt x="1850811" y="1392516"/>
                  <a:pt x="1850045" y="1392339"/>
                  <a:pt x="1849456" y="1392132"/>
                </a:cubicBezTo>
                <a:cubicBezTo>
                  <a:pt x="1848866" y="1391927"/>
                  <a:pt x="1848454" y="1391647"/>
                  <a:pt x="1848219" y="1391294"/>
                </a:cubicBezTo>
                <a:cubicBezTo>
                  <a:pt x="1847983" y="1390940"/>
                  <a:pt x="1847865" y="1390528"/>
                  <a:pt x="1847865" y="1390056"/>
                </a:cubicBezTo>
                <a:lnTo>
                  <a:pt x="1847865" y="1339349"/>
                </a:lnTo>
                <a:lnTo>
                  <a:pt x="1795820" y="1339349"/>
                </a:lnTo>
                <a:lnTo>
                  <a:pt x="1795820" y="1390056"/>
                </a:lnTo>
                <a:cubicBezTo>
                  <a:pt x="1795820" y="1390528"/>
                  <a:pt x="1795701" y="1390940"/>
                  <a:pt x="1795466" y="1391294"/>
                </a:cubicBezTo>
                <a:cubicBezTo>
                  <a:pt x="1795229" y="1391647"/>
                  <a:pt x="1794818" y="1391927"/>
                  <a:pt x="1794229" y="1392132"/>
                </a:cubicBezTo>
                <a:cubicBezTo>
                  <a:pt x="1793640" y="1392339"/>
                  <a:pt x="1792859" y="1392516"/>
                  <a:pt x="1791888" y="1392663"/>
                </a:cubicBezTo>
                <a:cubicBezTo>
                  <a:pt x="1790915" y="1392810"/>
                  <a:pt x="1789692" y="1392884"/>
                  <a:pt x="1788220" y="1392884"/>
                </a:cubicBezTo>
                <a:cubicBezTo>
                  <a:pt x="1786805" y="1392884"/>
                  <a:pt x="1785598" y="1392810"/>
                  <a:pt x="1784597" y="1392663"/>
                </a:cubicBezTo>
                <a:cubicBezTo>
                  <a:pt x="1783596" y="1392516"/>
                  <a:pt x="1782799" y="1392339"/>
                  <a:pt x="1782210" y="1392132"/>
                </a:cubicBezTo>
                <a:cubicBezTo>
                  <a:pt x="1781623" y="1391927"/>
                  <a:pt x="1781210" y="1391647"/>
                  <a:pt x="1780973" y="1391294"/>
                </a:cubicBezTo>
                <a:cubicBezTo>
                  <a:pt x="1780738" y="1390940"/>
                  <a:pt x="1780621" y="1390528"/>
                  <a:pt x="1780621" y="1390056"/>
                </a:cubicBezTo>
                <a:lnTo>
                  <a:pt x="1780621" y="1280320"/>
                </a:lnTo>
                <a:cubicBezTo>
                  <a:pt x="1780621" y="1279849"/>
                  <a:pt x="1780738" y="1279436"/>
                  <a:pt x="1780973" y="1279083"/>
                </a:cubicBezTo>
                <a:cubicBezTo>
                  <a:pt x="1781210" y="1278730"/>
                  <a:pt x="1781623" y="1278450"/>
                  <a:pt x="1782210" y="1278243"/>
                </a:cubicBezTo>
                <a:cubicBezTo>
                  <a:pt x="1782799" y="1278038"/>
                  <a:pt x="1783596" y="1277861"/>
                  <a:pt x="1784597" y="1277713"/>
                </a:cubicBezTo>
                <a:cubicBezTo>
                  <a:pt x="1785598" y="1277566"/>
                  <a:pt x="1786805" y="1277493"/>
                  <a:pt x="1788220" y="1277493"/>
                </a:cubicBezTo>
                <a:close/>
                <a:moveTo>
                  <a:pt x="1537625" y="1277493"/>
                </a:moveTo>
                <a:cubicBezTo>
                  <a:pt x="1539393" y="1277493"/>
                  <a:pt x="1540821" y="1277551"/>
                  <a:pt x="1541911" y="1277670"/>
                </a:cubicBezTo>
                <a:cubicBezTo>
                  <a:pt x="1543000" y="1277786"/>
                  <a:pt x="1543870" y="1277949"/>
                  <a:pt x="1544518" y="1278157"/>
                </a:cubicBezTo>
                <a:cubicBezTo>
                  <a:pt x="1545166" y="1278361"/>
                  <a:pt x="1545652" y="1278657"/>
                  <a:pt x="1545976" y="1279039"/>
                </a:cubicBezTo>
                <a:cubicBezTo>
                  <a:pt x="1546299" y="1279422"/>
                  <a:pt x="1546609" y="1279908"/>
                  <a:pt x="1546903" y="1280497"/>
                </a:cubicBezTo>
                <a:lnTo>
                  <a:pt x="1562720" y="1313370"/>
                </a:lnTo>
                <a:cubicBezTo>
                  <a:pt x="1564189" y="1316492"/>
                  <a:pt x="1565655" y="1319761"/>
                  <a:pt x="1567119" y="1323178"/>
                </a:cubicBezTo>
                <a:cubicBezTo>
                  <a:pt x="1568582" y="1326595"/>
                  <a:pt x="1570076" y="1330041"/>
                  <a:pt x="1571600" y="1333517"/>
                </a:cubicBezTo>
                <a:lnTo>
                  <a:pt x="1571775" y="1333517"/>
                </a:lnTo>
                <a:cubicBezTo>
                  <a:pt x="1573121" y="1330159"/>
                  <a:pt x="1574512" y="1326817"/>
                  <a:pt x="1575948" y="1323488"/>
                </a:cubicBezTo>
                <a:cubicBezTo>
                  <a:pt x="1577382" y="1320160"/>
                  <a:pt x="1578834" y="1316875"/>
                  <a:pt x="1580305" y="1313634"/>
                </a:cubicBezTo>
                <a:lnTo>
                  <a:pt x="1596210" y="1280585"/>
                </a:lnTo>
                <a:cubicBezTo>
                  <a:pt x="1596387" y="1279996"/>
                  <a:pt x="1596637" y="1279496"/>
                  <a:pt x="1596962" y="1279083"/>
                </a:cubicBezTo>
                <a:cubicBezTo>
                  <a:pt x="1597286" y="1278671"/>
                  <a:pt x="1597727" y="1278361"/>
                  <a:pt x="1598287" y="1278157"/>
                </a:cubicBezTo>
                <a:cubicBezTo>
                  <a:pt x="1598846" y="1277949"/>
                  <a:pt x="1599627" y="1277786"/>
                  <a:pt x="1600629" y="1277670"/>
                </a:cubicBezTo>
                <a:cubicBezTo>
                  <a:pt x="1601630" y="1277551"/>
                  <a:pt x="1602897" y="1277493"/>
                  <a:pt x="1604429" y="1277493"/>
                </a:cubicBezTo>
                <a:cubicBezTo>
                  <a:pt x="1606549" y="1277493"/>
                  <a:pt x="1608213" y="1277566"/>
                  <a:pt x="1609421" y="1277713"/>
                </a:cubicBezTo>
                <a:cubicBezTo>
                  <a:pt x="1610629" y="1277861"/>
                  <a:pt x="1611468" y="1278141"/>
                  <a:pt x="1611940" y="1278553"/>
                </a:cubicBezTo>
                <a:cubicBezTo>
                  <a:pt x="1612411" y="1278965"/>
                  <a:pt x="1612573" y="1279555"/>
                  <a:pt x="1612426" y="1280320"/>
                </a:cubicBezTo>
                <a:cubicBezTo>
                  <a:pt x="1612278" y="1281086"/>
                  <a:pt x="1611881" y="1282118"/>
                  <a:pt x="1611233" y="1283413"/>
                </a:cubicBezTo>
                <a:lnTo>
                  <a:pt x="1578891" y="1347920"/>
                </a:lnTo>
                <a:lnTo>
                  <a:pt x="1578891" y="1390056"/>
                </a:lnTo>
                <a:cubicBezTo>
                  <a:pt x="1578891" y="1390528"/>
                  <a:pt x="1578774" y="1390940"/>
                  <a:pt x="1578539" y="1391294"/>
                </a:cubicBezTo>
                <a:cubicBezTo>
                  <a:pt x="1578305" y="1391647"/>
                  <a:pt x="1577895" y="1391927"/>
                  <a:pt x="1577309" y="1392132"/>
                </a:cubicBezTo>
                <a:cubicBezTo>
                  <a:pt x="1576723" y="1392339"/>
                  <a:pt x="1575932" y="1392516"/>
                  <a:pt x="1574937" y="1392663"/>
                </a:cubicBezTo>
                <a:cubicBezTo>
                  <a:pt x="1573942" y="1392810"/>
                  <a:pt x="1572741" y="1392884"/>
                  <a:pt x="1571336" y="1392884"/>
                </a:cubicBezTo>
                <a:cubicBezTo>
                  <a:pt x="1569871" y="1392884"/>
                  <a:pt x="1568656" y="1392810"/>
                  <a:pt x="1567690" y="1392663"/>
                </a:cubicBezTo>
                <a:cubicBezTo>
                  <a:pt x="1566723" y="1392516"/>
                  <a:pt x="1565932" y="1392339"/>
                  <a:pt x="1565318" y="1392132"/>
                </a:cubicBezTo>
                <a:cubicBezTo>
                  <a:pt x="1564702" y="1391927"/>
                  <a:pt x="1564278" y="1391647"/>
                  <a:pt x="1564043" y="1391294"/>
                </a:cubicBezTo>
                <a:cubicBezTo>
                  <a:pt x="1563809" y="1390940"/>
                  <a:pt x="1563692" y="1390528"/>
                  <a:pt x="1563692" y="1390056"/>
                </a:cubicBezTo>
                <a:lnTo>
                  <a:pt x="1563692" y="1347920"/>
                </a:lnTo>
                <a:lnTo>
                  <a:pt x="1531351" y="1283413"/>
                </a:lnTo>
                <a:cubicBezTo>
                  <a:pt x="1530703" y="1282058"/>
                  <a:pt x="1530305" y="1280998"/>
                  <a:pt x="1530158" y="1280232"/>
                </a:cubicBezTo>
                <a:cubicBezTo>
                  <a:pt x="1530011" y="1279466"/>
                  <a:pt x="1530158" y="1278877"/>
                  <a:pt x="1530600" y="1278464"/>
                </a:cubicBezTo>
                <a:cubicBezTo>
                  <a:pt x="1531041" y="1278052"/>
                  <a:pt x="1531837" y="1277786"/>
                  <a:pt x="1532986" y="1277670"/>
                </a:cubicBezTo>
                <a:cubicBezTo>
                  <a:pt x="1534135" y="1277551"/>
                  <a:pt x="1535681" y="1277493"/>
                  <a:pt x="1537625" y="1277493"/>
                </a:cubicBezTo>
                <a:close/>
                <a:moveTo>
                  <a:pt x="1311961" y="1277493"/>
                </a:moveTo>
                <a:cubicBezTo>
                  <a:pt x="1313433" y="1277493"/>
                  <a:pt x="1314656" y="1277566"/>
                  <a:pt x="1315627" y="1277713"/>
                </a:cubicBezTo>
                <a:cubicBezTo>
                  <a:pt x="1316599" y="1277861"/>
                  <a:pt x="1317380" y="1278038"/>
                  <a:pt x="1317969" y="1278243"/>
                </a:cubicBezTo>
                <a:cubicBezTo>
                  <a:pt x="1318558" y="1278450"/>
                  <a:pt x="1318971" y="1278730"/>
                  <a:pt x="1319206" y="1279083"/>
                </a:cubicBezTo>
                <a:cubicBezTo>
                  <a:pt x="1319442" y="1279436"/>
                  <a:pt x="1319560" y="1279849"/>
                  <a:pt x="1319560" y="1280320"/>
                </a:cubicBezTo>
                <a:lnTo>
                  <a:pt x="1319560" y="1326094"/>
                </a:lnTo>
                <a:lnTo>
                  <a:pt x="1371606" y="1326094"/>
                </a:lnTo>
                <a:lnTo>
                  <a:pt x="1371606" y="1280320"/>
                </a:lnTo>
                <a:cubicBezTo>
                  <a:pt x="1371606" y="1279849"/>
                  <a:pt x="1371724" y="1279436"/>
                  <a:pt x="1371960" y="1279083"/>
                </a:cubicBezTo>
                <a:cubicBezTo>
                  <a:pt x="1372195" y="1278730"/>
                  <a:pt x="1372608" y="1278450"/>
                  <a:pt x="1373196" y="1278243"/>
                </a:cubicBezTo>
                <a:cubicBezTo>
                  <a:pt x="1373785" y="1278038"/>
                  <a:pt x="1374552" y="1277861"/>
                  <a:pt x="1375494" y="1277713"/>
                </a:cubicBezTo>
                <a:cubicBezTo>
                  <a:pt x="1376437" y="1277566"/>
                  <a:pt x="1377674" y="1277493"/>
                  <a:pt x="1379206" y="1277493"/>
                </a:cubicBezTo>
                <a:cubicBezTo>
                  <a:pt x="1380620" y="1277493"/>
                  <a:pt x="1381814" y="1277566"/>
                  <a:pt x="1382784" y="1277713"/>
                </a:cubicBezTo>
                <a:cubicBezTo>
                  <a:pt x="1383757" y="1277861"/>
                  <a:pt x="1384537" y="1278038"/>
                  <a:pt x="1385127" y="1278243"/>
                </a:cubicBezTo>
                <a:cubicBezTo>
                  <a:pt x="1385717" y="1278450"/>
                  <a:pt x="1386128" y="1278730"/>
                  <a:pt x="1386365" y="1279083"/>
                </a:cubicBezTo>
                <a:cubicBezTo>
                  <a:pt x="1386600" y="1279436"/>
                  <a:pt x="1386718" y="1279849"/>
                  <a:pt x="1386718" y="1280320"/>
                </a:cubicBezTo>
                <a:lnTo>
                  <a:pt x="1386718" y="1390056"/>
                </a:lnTo>
                <a:cubicBezTo>
                  <a:pt x="1386718" y="1390528"/>
                  <a:pt x="1386600" y="1390940"/>
                  <a:pt x="1386365" y="1391294"/>
                </a:cubicBezTo>
                <a:cubicBezTo>
                  <a:pt x="1386128" y="1391647"/>
                  <a:pt x="1385717" y="1391927"/>
                  <a:pt x="1385127" y="1392132"/>
                </a:cubicBezTo>
                <a:cubicBezTo>
                  <a:pt x="1384537" y="1392339"/>
                  <a:pt x="1383757" y="1392516"/>
                  <a:pt x="1382784" y="1392663"/>
                </a:cubicBezTo>
                <a:cubicBezTo>
                  <a:pt x="1381814" y="1392810"/>
                  <a:pt x="1380620" y="1392884"/>
                  <a:pt x="1379206" y="1392884"/>
                </a:cubicBezTo>
                <a:cubicBezTo>
                  <a:pt x="1377674" y="1392884"/>
                  <a:pt x="1376437" y="1392810"/>
                  <a:pt x="1375494" y="1392663"/>
                </a:cubicBezTo>
                <a:cubicBezTo>
                  <a:pt x="1374552" y="1392516"/>
                  <a:pt x="1373785" y="1392339"/>
                  <a:pt x="1373196" y="1392132"/>
                </a:cubicBezTo>
                <a:cubicBezTo>
                  <a:pt x="1372608" y="1391927"/>
                  <a:pt x="1372195" y="1391647"/>
                  <a:pt x="1371960" y="1391294"/>
                </a:cubicBezTo>
                <a:cubicBezTo>
                  <a:pt x="1371724" y="1390940"/>
                  <a:pt x="1371606" y="1390528"/>
                  <a:pt x="1371606" y="1390056"/>
                </a:cubicBezTo>
                <a:lnTo>
                  <a:pt x="1371606" y="1339349"/>
                </a:lnTo>
                <a:lnTo>
                  <a:pt x="1319560" y="1339349"/>
                </a:lnTo>
                <a:lnTo>
                  <a:pt x="1319560" y="1390056"/>
                </a:lnTo>
                <a:cubicBezTo>
                  <a:pt x="1319560" y="1390528"/>
                  <a:pt x="1319442" y="1390940"/>
                  <a:pt x="1319206" y="1391294"/>
                </a:cubicBezTo>
                <a:cubicBezTo>
                  <a:pt x="1318971" y="1391647"/>
                  <a:pt x="1318558" y="1391927"/>
                  <a:pt x="1317969" y="1392132"/>
                </a:cubicBezTo>
                <a:cubicBezTo>
                  <a:pt x="1317380" y="1392339"/>
                  <a:pt x="1316599" y="1392516"/>
                  <a:pt x="1315627" y="1392663"/>
                </a:cubicBezTo>
                <a:cubicBezTo>
                  <a:pt x="1314656" y="1392810"/>
                  <a:pt x="1313433" y="1392884"/>
                  <a:pt x="1311961" y="1392884"/>
                </a:cubicBezTo>
                <a:cubicBezTo>
                  <a:pt x="1310547" y="1392884"/>
                  <a:pt x="1309339" y="1392810"/>
                  <a:pt x="1308337" y="1392663"/>
                </a:cubicBezTo>
                <a:cubicBezTo>
                  <a:pt x="1307336" y="1392516"/>
                  <a:pt x="1306541" y="1392339"/>
                  <a:pt x="1305952" y="1392132"/>
                </a:cubicBezTo>
                <a:cubicBezTo>
                  <a:pt x="1305362" y="1391927"/>
                  <a:pt x="1304950" y="1391647"/>
                  <a:pt x="1304714" y="1391294"/>
                </a:cubicBezTo>
                <a:cubicBezTo>
                  <a:pt x="1304479" y="1390940"/>
                  <a:pt x="1304361" y="1390528"/>
                  <a:pt x="1304361" y="1390056"/>
                </a:cubicBezTo>
                <a:lnTo>
                  <a:pt x="1304361" y="1280320"/>
                </a:lnTo>
                <a:cubicBezTo>
                  <a:pt x="1304361" y="1279849"/>
                  <a:pt x="1304479" y="1279436"/>
                  <a:pt x="1304714" y="1279083"/>
                </a:cubicBezTo>
                <a:cubicBezTo>
                  <a:pt x="1304950" y="1278730"/>
                  <a:pt x="1305362" y="1278450"/>
                  <a:pt x="1305952" y="1278243"/>
                </a:cubicBezTo>
                <a:cubicBezTo>
                  <a:pt x="1306541" y="1278038"/>
                  <a:pt x="1307336" y="1277861"/>
                  <a:pt x="1308337" y="1277713"/>
                </a:cubicBezTo>
                <a:cubicBezTo>
                  <a:pt x="1309339" y="1277566"/>
                  <a:pt x="1310547" y="1277493"/>
                  <a:pt x="1311961" y="1277493"/>
                </a:cubicBezTo>
                <a:close/>
                <a:moveTo>
                  <a:pt x="1061376" y="1277493"/>
                </a:moveTo>
                <a:cubicBezTo>
                  <a:pt x="1063143" y="1277493"/>
                  <a:pt x="1064572" y="1277551"/>
                  <a:pt x="1065662" y="1277670"/>
                </a:cubicBezTo>
                <a:cubicBezTo>
                  <a:pt x="1066751" y="1277786"/>
                  <a:pt x="1067620" y="1277949"/>
                  <a:pt x="1068268" y="1278157"/>
                </a:cubicBezTo>
                <a:cubicBezTo>
                  <a:pt x="1068916" y="1278361"/>
                  <a:pt x="1069402" y="1278657"/>
                  <a:pt x="1069727" y="1279039"/>
                </a:cubicBezTo>
                <a:cubicBezTo>
                  <a:pt x="1070050" y="1279422"/>
                  <a:pt x="1070359" y="1279908"/>
                  <a:pt x="1070654" y="1280497"/>
                </a:cubicBezTo>
                <a:lnTo>
                  <a:pt x="1086471" y="1313370"/>
                </a:lnTo>
                <a:cubicBezTo>
                  <a:pt x="1087939" y="1316492"/>
                  <a:pt x="1089405" y="1319761"/>
                  <a:pt x="1090869" y="1323178"/>
                </a:cubicBezTo>
                <a:cubicBezTo>
                  <a:pt x="1092333" y="1326595"/>
                  <a:pt x="1093827" y="1330041"/>
                  <a:pt x="1095351" y="1333517"/>
                </a:cubicBezTo>
                <a:lnTo>
                  <a:pt x="1095526" y="1333517"/>
                </a:lnTo>
                <a:cubicBezTo>
                  <a:pt x="1096873" y="1330159"/>
                  <a:pt x="1098264" y="1326817"/>
                  <a:pt x="1099699" y="1323488"/>
                </a:cubicBezTo>
                <a:cubicBezTo>
                  <a:pt x="1101134" y="1320160"/>
                  <a:pt x="1102588" y="1316875"/>
                  <a:pt x="1104058" y="1313634"/>
                </a:cubicBezTo>
                <a:lnTo>
                  <a:pt x="1119965" y="1280585"/>
                </a:lnTo>
                <a:cubicBezTo>
                  <a:pt x="1120142" y="1279996"/>
                  <a:pt x="1120392" y="1279496"/>
                  <a:pt x="1120717" y="1279083"/>
                </a:cubicBezTo>
                <a:cubicBezTo>
                  <a:pt x="1121040" y="1278671"/>
                  <a:pt x="1121483" y="1278361"/>
                  <a:pt x="1122042" y="1278157"/>
                </a:cubicBezTo>
                <a:cubicBezTo>
                  <a:pt x="1122601" y="1277949"/>
                  <a:pt x="1123381" y="1277786"/>
                  <a:pt x="1124383" y="1277670"/>
                </a:cubicBezTo>
                <a:cubicBezTo>
                  <a:pt x="1125386" y="1277551"/>
                  <a:pt x="1126651" y="1277493"/>
                  <a:pt x="1128183" y="1277493"/>
                </a:cubicBezTo>
                <a:cubicBezTo>
                  <a:pt x="1130305" y="1277493"/>
                  <a:pt x="1131969" y="1277566"/>
                  <a:pt x="1133176" y="1277713"/>
                </a:cubicBezTo>
                <a:cubicBezTo>
                  <a:pt x="1134383" y="1277861"/>
                  <a:pt x="1135224" y="1278141"/>
                  <a:pt x="1135694" y="1278553"/>
                </a:cubicBezTo>
                <a:cubicBezTo>
                  <a:pt x="1136165" y="1278965"/>
                  <a:pt x="1136328" y="1279555"/>
                  <a:pt x="1136181" y="1280320"/>
                </a:cubicBezTo>
                <a:cubicBezTo>
                  <a:pt x="1136033" y="1281086"/>
                  <a:pt x="1135636" y="1282118"/>
                  <a:pt x="1134988" y="1283413"/>
                </a:cubicBezTo>
                <a:lnTo>
                  <a:pt x="1102642" y="1347920"/>
                </a:lnTo>
                <a:lnTo>
                  <a:pt x="1102642" y="1390056"/>
                </a:lnTo>
                <a:cubicBezTo>
                  <a:pt x="1102642" y="1390528"/>
                  <a:pt x="1102526" y="1390940"/>
                  <a:pt x="1102293" y="1391294"/>
                </a:cubicBezTo>
                <a:cubicBezTo>
                  <a:pt x="1102058" y="1391647"/>
                  <a:pt x="1101647" y="1391927"/>
                  <a:pt x="1101061" y="1392132"/>
                </a:cubicBezTo>
                <a:cubicBezTo>
                  <a:pt x="1100476" y="1392339"/>
                  <a:pt x="1099685" y="1392516"/>
                  <a:pt x="1098689" y="1392663"/>
                </a:cubicBezTo>
                <a:cubicBezTo>
                  <a:pt x="1097693" y="1392810"/>
                  <a:pt x="1096493" y="1392884"/>
                  <a:pt x="1095088" y="1392884"/>
                </a:cubicBezTo>
                <a:cubicBezTo>
                  <a:pt x="1093623" y="1392884"/>
                  <a:pt x="1092407" y="1392810"/>
                  <a:pt x="1091440" y="1392663"/>
                </a:cubicBezTo>
                <a:cubicBezTo>
                  <a:pt x="1090473" y="1392516"/>
                  <a:pt x="1089683" y="1392339"/>
                  <a:pt x="1089068" y="1392132"/>
                </a:cubicBezTo>
                <a:cubicBezTo>
                  <a:pt x="1088453" y="1391927"/>
                  <a:pt x="1088029" y="1391647"/>
                  <a:pt x="1087794" y="1391294"/>
                </a:cubicBezTo>
                <a:cubicBezTo>
                  <a:pt x="1087560" y="1390940"/>
                  <a:pt x="1087443" y="1390528"/>
                  <a:pt x="1087443" y="1390056"/>
                </a:cubicBezTo>
                <a:lnTo>
                  <a:pt x="1087443" y="1347920"/>
                </a:lnTo>
                <a:lnTo>
                  <a:pt x="1055103" y="1283413"/>
                </a:lnTo>
                <a:cubicBezTo>
                  <a:pt x="1054455" y="1282058"/>
                  <a:pt x="1054057" y="1280998"/>
                  <a:pt x="1053910" y="1280232"/>
                </a:cubicBezTo>
                <a:cubicBezTo>
                  <a:pt x="1053762" y="1279466"/>
                  <a:pt x="1053910" y="1278877"/>
                  <a:pt x="1054351" y="1278464"/>
                </a:cubicBezTo>
                <a:cubicBezTo>
                  <a:pt x="1054794" y="1278052"/>
                  <a:pt x="1055589" y="1277786"/>
                  <a:pt x="1056737" y="1277670"/>
                </a:cubicBezTo>
                <a:cubicBezTo>
                  <a:pt x="1057887" y="1277551"/>
                  <a:pt x="1059432" y="1277493"/>
                  <a:pt x="1061376" y="1277493"/>
                </a:cubicBezTo>
                <a:close/>
                <a:moveTo>
                  <a:pt x="845240" y="1277493"/>
                </a:moveTo>
                <a:cubicBezTo>
                  <a:pt x="846713" y="1277493"/>
                  <a:pt x="847935" y="1277566"/>
                  <a:pt x="848906" y="1277713"/>
                </a:cubicBezTo>
                <a:cubicBezTo>
                  <a:pt x="849878" y="1277861"/>
                  <a:pt x="850659" y="1278038"/>
                  <a:pt x="851248" y="1278243"/>
                </a:cubicBezTo>
                <a:cubicBezTo>
                  <a:pt x="851839" y="1278450"/>
                  <a:pt x="852252" y="1278730"/>
                  <a:pt x="852488" y="1279083"/>
                </a:cubicBezTo>
                <a:cubicBezTo>
                  <a:pt x="852723" y="1279436"/>
                  <a:pt x="852841" y="1279849"/>
                  <a:pt x="852841" y="1280320"/>
                </a:cubicBezTo>
                <a:lnTo>
                  <a:pt x="852841" y="1326094"/>
                </a:lnTo>
                <a:lnTo>
                  <a:pt x="904886" y="1326094"/>
                </a:lnTo>
                <a:lnTo>
                  <a:pt x="904886" y="1280320"/>
                </a:lnTo>
                <a:cubicBezTo>
                  <a:pt x="904886" y="1279849"/>
                  <a:pt x="905003" y="1279436"/>
                  <a:pt x="905240" y="1279083"/>
                </a:cubicBezTo>
                <a:cubicBezTo>
                  <a:pt x="905475" y="1278730"/>
                  <a:pt x="905887" y="1278450"/>
                  <a:pt x="906477" y="1278243"/>
                </a:cubicBezTo>
                <a:cubicBezTo>
                  <a:pt x="907066" y="1278038"/>
                  <a:pt x="907831" y="1277861"/>
                  <a:pt x="908775" y="1277713"/>
                </a:cubicBezTo>
                <a:cubicBezTo>
                  <a:pt x="909717" y="1277566"/>
                  <a:pt x="910954" y="1277493"/>
                  <a:pt x="912485" y="1277493"/>
                </a:cubicBezTo>
                <a:cubicBezTo>
                  <a:pt x="913900" y="1277493"/>
                  <a:pt x="915093" y="1277566"/>
                  <a:pt x="916065" y="1277713"/>
                </a:cubicBezTo>
                <a:cubicBezTo>
                  <a:pt x="917036" y="1277861"/>
                  <a:pt x="917817" y="1278038"/>
                  <a:pt x="918406" y="1278243"/>
                </a:cubicBezTo>
                <a:cubicBezTo>
                  <a:pt x="918995" y="1278450"/>
                  <a:pt x="919407" y="1278730"/>
                  <a:pt x="919644" y="1279083"/>
                </a:cubicBezTo>
                <a:cubicBezTo>
                  <a:pt x="919879" y="1279436"/>
                  <a:pt x="919997" y="1279849"/>
                  <a:pt x="919997" y="1280320"/>
                </a:cubicBezTo>
                <a:lnTo>
                  <a:pt x="919997" y="1390056"/>
                </a:lnTo>
                <a:cubicBezTo>
                  <a:pt x="919997" y="1390528"/>
                  <a:pt x="919879" y="1390940"/>
                  <a:pt x="919644" y="1391294"/>
                </a:cubicBezTo>
                <a:cubicBezTo>
                  <a:pt x="919407" y="1391647"/>
                  <a:pt x="918995" y="1391927"/>
                  <a:pt x="918406" y="1392132"/>
                </a:cubicBezTo>
                <a:cubicBezTo>
                  <a:pt x="917817" y="1392339"/>
                  <a:pt x="917036" y="1392516"/>
                  <a:pt x="916065" y="1392663"/>
                </a:cubicBezTo>
                <a:cubicBezTo>
                  <a:pt x="915093" y="1392810"/>
                  <a:pt x="913900" y="1392884"/>
                  <a:pt x="912485" y="1392884"/>
                </a:cubicBezTo>
                <a:cubicBezTo>
                  <a:pt x="910954" y="1392884"/>
                  <a:pt x="909717" y="1392810"/>
                  <a:pt x="908775" y="1392663"/>
                </a:cubicBezTo>
                <a:cubicBezTo>
                  <a:pt x="907831" y="1392516"/>
                  <a:pt x="907066" y="1392339"/>
                  <a:pt x="906477" y="1392132"/>
                </a:cubicBezTo>
                <a:cubicBezTo>
                  <a:pt x="905887" y="1391927"/>
                  <a:pt x="905475" y="1391647"/>
                  <a:pt x="905240" y="1391294"/>
                </a:cubicBezTo>
                <a:cubicBezTo>
                  <a:pt x="905003" y="1390940"/>
                  <a:pt x="904886" y="1390528"/>
                  <a:pt x="904886" y="1390056"/>
                </a:cubicBezTo>
                <a:lnTo>
                  <a:pt x="904886" y="1339349"/>
                </a:lnTo>
                <a:lnTo>
                  <a:pt x="852841" y="1339349"/>
                </a:lnTo>
                <a:lnTo>
                  <a:pt x="852841" y="1390056"/>
                </a:lnTo>
                <a:cubicBezTo>
                  <a:pt x="852841" y="1390528"/>
                  <a:pt x="852723" y="1390940"/>
                  <a:pt x="852488" y="1391294"/>
                </a:cubicBezTo>
                <a:cubicBezTo>
                  <a:pt x="852252" y="1391647"/>
                  <a:pt x="851839" y="1391927"/>
                  <a:pt x="851248" y="1392132"/>
                </a:cubicBezTo>
                <a:cubicBezTo>
                  <a:pt x="850659" y="1392339"/>
                  <a:pt x="849878" y="1392516"/>
                  <a:pt x="848906" y="1392663"/>
                </a:cubicBezTo>
                <a:cubicBezTo>
                  <a:pt x="847935" y="1392810"/>
                  <a:pt x="846713" y="1392884"/>
                  <a:pt x="845240" y="1392884"/>
                </a:cubicBezTo>
                <a:cubicBezTo>
                  <a:pt x="843825" y="1392884"/>
                  <a:pt x="842618" y="1392810"/>
                  <a:pt x="841617" y="1392663"/>
                </a:cubicBezTo>
                <a:cubicBezTo>
                  <a:pt x="840615" y="1392516"/>
                  <a:pt x="839819" y="1392339"/>
                  <a:pt x="839230" y="1392132"/>
                </a:cubicBezTo>
                <a:cubicBezTo>
                  <a:pt x="838641" y="1391927"/>
                  <a:pt x="838229" y="1391647"/>
                  <a:pt x="837993" y="1391294"/>
                </a:cubicBezTo>
                <a:cubicBezTo>
                  <a:pt x="837758" y="1390940"/>
                  <a:pt x="837640" y="1390528"/>
                  <a:pt x="837640" y="1390056"/>
                </a:cubicBezTo>
                <a:lnTo>
                  <a:pt x="837640" y="1280320"/>
                </a:lnTo>
                <a:cubicBezTo>
                  <a:pt x="837640" y="1279849"/>
                  <a:pt x="837758" y="1279436"/>
                  <a:pt x="837993" y="1279083"/>
                </a:cubicBezTo>
                <a:cubicBezTo>
                  <a:pt x="838229" y="1278730"/>
                  <a:pt x="838641" y="1278450"/>
                  <a:pt x="839230" y="1278243"/>
                </a:cubicBezTo>
                <a:cubicBezTo>
                  <a:pt x="839819" y="1278038"/>
                  <a:pt x="840615" y="1277861"/>
                  <a:pt x="841617" y="1277713"/>
                </a:cubicBezTo>
                <a:cubicBezTo>
                  <a:pt x="842618" y="1277566"/>
                  <a:pt x="843825" y="1277493"/>
                  <a:pt x="845240" y="1277493"/>
                </a:cubicBezTo>
                <a:close/>
                <a:moveTo>
                  <a:pt x="594643" y="1277493"/>
                </a:moveTo>
                <a:cubicBezTo>
                  <a:pt x="596411" y="1277493"/>
                  <a:pt x="597839" y="1277551"/>
                  <a:pt x="598960" y="1277670"/>
                </a:cubicBezTo>
                <a:cubicBezTo>
                  <a:pt x="600050" y="1277786"/>
                  <a:pt x="600920" y="1277949"/>
                  <a:pt x="601568" y="1278157"/>
                </a:cubicBezTo>
                <a:cubicBezTo>
                  <a:pt x="602217" y="1278361"/>
                  <a:pt x="602702" y="1278657"/>
                  <a:pt x="603026" y="1279039"/>
                </a:cubicBezTo>
                <a:cubicBezTo>
                  <a:pt x="603350" y="1279422"/>
                  <a:pt x="603659" y="1279908"/>
                  <a:pt x="603953" y="1280497"/>
                </a:cubicBezTo>
                <a:lnTo>
                  <a:pt x="619771" y="1313370"/>
                </a:lnTo>
                <a:cubicBezTo>
                  <a:pt x="621239" y="1316492"/>
                  <a:pt x="622705" y="1319761"/>
                  <a:pt x="624169" y="1323178"/>
                </a:cubicBezTo>
                <a:cubicBezTo>
                  <a:pt x="625633" y="1326595"/>
                  <a:pt x="627127" y="1330041"/>
                  <a:pt x="628651" y="1333517"/>
                </a:cubicBezTo>
                <a:lnTo>
                  <a:pt x="628826" y="1333517"/>
                </a:lnTo>
                <a:cubicBezTo>
                  <a:pt x="630172" y="1330159"/>
                  <a:pt x="631563" y="1326817"/>
                  <a:pt x="632999" y="1323488"/>
                </a:cubicBezTo>
                <a:cubicBezTo>
                  <a:pt x="634433" y="1320160"/>
                  <a:pt x="635885" y="1316875"/>
                  <a:pt x="637355" y="1313634"/>
                </a:cubicBezTo>
                <a:lnTo>
                  <a:pt x="653263" y="1280585"/>
                </a:lnTo>
                <a:cubicBezTo>
                  <a:pt x="653440" y="1279996"/>
                  <a:pt x="653688" y="1279496"/>
                  <a:pt x="654013" y="1279083"/>
                </a:cubicBezTo>
                <a:cubicBezTo>
                  <a:pt x="654337" y="1278671"/>
                  <a:pt x="654779" y="1278361"/>
                  <a:pt x="655339" y="1278157"/>
                </a:cubicBezTo>
                <a:cubicBezTo>
                  <a:pt x="655898" y="1277949"/>
                  <a:pt x="656678" y="1277786"/>
                  <a:pt x="657681" y="1277670"/>
                </a:cubicBezTo>
                <a:cubicBezTo>
                  <a:pt x="658681" y="1277551"/>
                  <a:pt x="659948" y="1277493"/>
                  <a:pt x="661480" y="1277493"/>
                </a:cubicBezTo>
                <a:cubicBezTo>
                  <a:pt x="663601" y="1277493"/>
                  <a:pt x="665265" y="1277566"/>
                  <a:pt x="666473" y="1277713"/>
                </a:cubicBezTo>
                <a:cubicBezTo>
                  <a:pt x="667680" y="1277861"/>
                  <a:pt x="668520" y="1278141"/>
                  <a:pt x="668991" y="1278553"/>
                </a:cubicBezTo>
                <a:cubicBezTo>
                  <a:pt x="669463" y="1278965"/>
                  <a:pt x="669626" y="1279555"/>
                  <a:pt x="669477" y="1280320"/>
                </a:cubicBezTo>
                <a:cubicBezTo>
                  <a:pt x="669331" y="1281086"/>
                  <a:pt x="668934" y="1282118"/>
                  <a:pt x="668285" y="1283413"/>
                </a:cubicBezTo>
                <a:lnTo>
                  <a:pt x="635943" y="1347920"/>
                </a:lnTo>
                <a:lnTo>
                  <a:pt x="635943" y="1390056"/>
                </a:lnTo>
                <a:cubicBezTo>
                  <a:pt x="635943" y="1390528"/>
                  <a:pt x="635826" y="1390940"/>
                  <a:pt x="635591" y="1391294"/>
                </a:cubicBezTo>
                <a:cubicBezTo>
                  <a:pt x="635356" y="1391647"/>
                  <a:pt x="634946" y="1391927"/>
                  <a:pt x="634362" y="1392132"/>
                </a:cubicBezTo>
                <a:cubicBezTo>
                  <a:pt x="633775" y="1392339"/>
                  <a:pt x="632985" y="1392516"/>
                  <a:pt x="631989" y="1392663"/>
                </a:cubicBezTo>
                <a:cubicBezTo>
                  <a:pt x="630994" y="1392810"/>
                  <a:pt x="629792" y="1392884"/>
                  <a:pt x="628386" y="1392884"/>
                </a:cubicBezTo>
                <a:cubicBezTo>
                  <a:pt x="626922" y="1392884"/>
                  <a:pt x="625707" y="1392810"/>
                  <a:pt x="624740" y="1392663"/>
                </a:cubicBezTo>
                <a:cubicBezTo>
                  <a:pt x="623773" y="1392516"/>
                  <a:pt x="622984" y="1392339"/>
                  <a:pt x="622369" y="1392132"/>
                </a:cubicBezTo>
                <a:cubicBezTo>
                  <a:pt x="621754" y="1391927"/>
                  <a:pt x="621329" y="1391647"/>
                  <a:pt x="621094" y="1391294"/>
                </a:cubicBezTo>
                <a:cubicBezTo>
                  <a:pt x="620861" y="1390940"/>
                  <a:pt x="620744" y="1390528"/>
                  <a:pt x="620744" y="1390056"/>
                </a:cubicBezTo>
                <a:lnTo>
                  <a:pt x="620744" y="1347920"/>
                </a:lnTo>
                <a:lnTo>
                  <a:pt x="588369" y="1283413"/>
                </a:lnTo>
                <a:cubicBezTo>
                  <a:pt x="587721" y="1282058"/>
                  <a:pt x="587324" y="1280998"/>
                  <a:pt x="587176" y="1280232"/>
                </a:cubicBezTo>
                <a:cubicBezTo>
                  <a:pt x="587029" y="1279466"/>
                  <a:pt x="587176" y="1278877"/>
                  <a:pt x="587618" y="1278464"/>
                </a:cubicBezTo>
                <a:cubicBezTo>
                  <a:pt x="588060" y="1278052"/>
                  <a:pt x="588855" y="1277786"/>
                  <a:pt x="590004" y="1277670"/>
                </a:cubicBezTo>
                <a:cubicBezTo>
                  <a:pt x="591153" y="1277551"/>
                  <a:pt x="592699" y="1277493"/>
                  <a:pt x="594643" y="1277493"/>
                </a:cubicBezTo>
                <a:close/>
                <a:moveTo>
                  <a:pt x="368979" y="1277493"/>
                </a:moveTo>
                <a:cubicBezTo>
                  <a:pt x="370452" y="1277493"/>
                  <a:pt x="371674" y="1277566"/>
                  <a:pt x="372646" y="1277713"/>
                </a:cubicBezTo>
                <a:cubicBezTo>
                  <a:pt x="373618" y="1277861"/>
                  <a:pt x="374399" y="1278038"/>
                  <a:pt x="374988" y="1278243"/>
                </a:cubicBezTo>
                <a:cubicBezTo>
                  <a:pt x="375577" y="1278450"/>
                  <a:pt x="375989" y="1278730"/>
                  <a:pt x="376225" y="1279083"/>
                </a:cubicBezTo>
                <a:cubicBezTo>
                  <a:pt x="376460" y="1279436"/>
                  <a:pt x="376578" y="1279849"/>
                  <a:pt x="376578" y="1280320"/>
                </a:cubicBezTo>
                <a:lnTo>
                  <a:pt x="376578" y="1326094"/>
                </a:lnTo>
                <a:lnTo>
                  <a:pt x="428626" y="1326094"/>
                </a:lnTo>
                <a:lnTo>
                  <a:pt x="428626" y="1280320"/>
                </a:lnTo>
                <a:cubicBezTo>
                  <a:pt x="428626" y="1279849"/>
                  <a:pt x="428744" y="1279436"/>
                  <a:pt x="428979" y="1279083"/>
                </a:cubicBezTo>
                <a:cubicBezTo>
                  <a:pt x="429215" y="1278730"/>
                  <a:pt x="429627" y="1278450"/>
                  <a:pt x="430216" y="1278243"/>
                </a:cubicBezTo>
                <a:cubicBezTo>
                  <a:pt x="430806" y="1278038"/>
                  <a:pt x="431571" y="1277861"/>
                  <a:pt x="432514" y="1277713"/>
                </a:cubicBezTo>
                <a:cubicBezTo>
                  <a:pt x="433457" y="1277566"/>
                  <a:pt x="434694" y="1277493"/>
                  <a:pt x="436225" y="1277493"/>
                </a:cubicBezTo>
                <a:cubicBezTo>
                  <a:pt x="437639" y="1277493"/>
                  <a:pt x="438832" y="1277566"/>
                  <a:pt x="439804" y="1277713"/>
                </a:cubicBezTo>
                <a:cubicBezTo>
                  <a:pt x="440776" y="1277861"/>
                  <a:pt x="441557" y="1278038"/>
                  <a:pt x="442146" y="1278243"/>
                </a:cubicBezTo>
                <a:cubicBezTo>
                  <a:pt x="442735" y="1278450"/>
                  <a:pt x="443147" y="1278730"/>
                  <a:pt x="443383" y="1279083"/>
                </a:cubicBezTo>
                <a:cubicBezTo>
                  <a:pt x="443619" y="1279436"/>
                  <a:pt x="443736" y="1279849"/>
                  <a:pt x="443736" y="1280320"/>
                </a:cubicBezTo>
                <a:lnTo>
                  <a:pt x="443736" y="1390056"/>
                </a:lnTo>
                <a:cubicBezTo>
                  <a:pt x="443736" y="1390528"/>
                  <a:pt x="443619" y="1390940"/>
                  <a:pt x="443383" y="1391294"/>
                </a:cubicBezTo>
                <a:cubicBezTo>
                  <a:pt x="443147" y="1391647"/>
                  <a:pt x="442735" y="1391927"/>
                  <a:pt x="442146" y="1392132"/>
                </a:cubicBezTo>
                <a:cubicBezTo>
                  <a:pt x="441557" y="1392339"/>
                  <a:pt x="440776" y="1392516"/>
                  <a:pt x="439804" y="1392663"/>
                </a:cubicBezTo>
                <a:cubicBezTo>
                  <a:pt x="438832" y="1392810"/>
                  <a:pt x="437639" y="1392884"/>
                  <a:pt x="436225" y="1392884"/>
                </a:cubicBezTo>
                <a:cubicBezTo>
                  <a:pt x="434694" y="1392884"/>
                  <a:pt x="433457" y="1392810"/>
                  <a:pt x="432514" y="1392663"/>
                </a:cubicBezTo>
                <a:cubicBezTo>
                  <a:pt x="431571" y="1392516"/>
                  <a:pt x="430806" y="1392339"/>
                  <a:pt x="430216" y="1392132"/>
                </a:cubicBezTo>
                <a:cubicBezTo>
                  <a:pt x="429627" y="1391927"/>
                  <a:pt x="429215" y="1391647"/>
                  <a:pt x="428979" y="1391294"/>
                </a:cubicBezTo>
                <a:cubicBezTo>
                  <a:pt x="428744" y="1390940"/>
                  <a:pt x="428626" y="1390528"/>
                  <a:pt x="428626" y="1390056"/>
                </a:cubicBezTo>
                <a:lnTo>
                  <a:pt x="428626" y="1339349"/>
                </a:lnTo>
                <a:lnTo>
                  <a:pt x="376578" y="1339349"/>
                </a:lnTo>
                <a:lnTo>
                  <a:pt x="376578" y="1390056"/>
                </a:lnTo>
                <a:cubicBezTo>
                  <a:pt x="376578" y="1390528"/>
                  <a:pt x="376460" y="1390940"/>
                  <a:pt x="376225" y="1391294"/>
                </a:cubicBezTo>
                <a:cubicBezTo>
                  <a:pt x="375989" y="1391647"/>
                  <a:pt x="375577" y="1391927"/>
                  <a:pt x="374988" y="1392132"/>
                </a:cubicBezTo>
                <a:cubicBezTo>
                  <a:pt x="374399" y="1392339"/>
                  <a:pt x="373618" y="1392516"/>
                  <a:pt x="372646" y="1392663"/>
                </a:cubicBezTo>
                <a:cubicBezTo>
                  <a:pt x="371674" y="1392810"/>
                  <a:pt x="370452" y="1392884"/>
                  <a:pt x="368979" y="1392884"/>
                </a:cubicBezTo>
                <a:cubicBezTo>
                  <a:pt x="367565" y="1392884"/>
                  <a:pt x="366357" y="1392810"/>
                  <a:pt x="365356" y="1392663"/>
                </a:cubicBezTo>
                <a:cubicBezTo>
                  <a:pt x="364354" y="1392516"/>
                  <a:pt x="363559" y="1392339"/>
                  <a:pt x="362970" y="1392132"/>
                </a:cubicBezTo>
                <a:cubicBezTo>
                  <a:pt x="362381" y="1391927"/>
                  <a:pt x="361969" y="1391647"/>
                  <a:pt x="361733" y="1391294"/>
                </a:cubicBezTo>
                <a:cubicBezTo>
                  <a:pt x="361497" y="1390940"/>
                  <a:pt x="361379" y="1390528"/>
                  <a:pt x="361379" y="1390056"/>
                </a:cubicBezTo>
                <a:lnTo>
                  <a:pt x="361379" y="1280320"/>
                </a:lnTo>
                <a:cubicBezTo>
                  <a:pt x="361379" y="1279849"/>
                  <a:pt x="361497" y="1279436"/>
                  <a:pt x="361733" y="1279083"/>
                </a:cubicBezTo>
                <a:cubicBezTo>
                  <a:pt x="361969" y="1278730"/>
                  <a:pt x="362381" y="1278450"/>
                  <a:pt x="362970" y="1278243"/>
                </a:cubicBezTo>
                <a:cubicBezTo>
                  <a:pt x="363559" y="1278038"/>
                  <a:pt x="364354" y="1277861"/>
                  <a:pt x="365356" y="1277713"/>
                </a:cubicBezTo>
                <a:cubicBezTo>
                  <a:pt x="366357" y="1277566"/>
                  <a:pt x="367565" y="1277493"/>
                  <a:pt x="368979" y="1277493"/>
                </a:cubicBezTo>
                <a:close/>
                <a:moveTo>
                  <a:pt x="118396" y="1277493"/>
                </a:moveTo>
                <a:cubicBezTo>
                  <a:pt x="120163" y="1277493"/>
                  <a:pt x="121592" y="1277551"/>
                  <a:pt x="122682" y="1277670"/>
                </a:cubicBezTo>
                <a:cubicBezTo>
                  <a:pt x="123772" y="1277786"/>
                  <a:pt x="124641" y="1277949"/>
                  <a:pt x="125289" y="1278157"/>
                </a:cubicBezTo>
                <a:cubicBezTo>
                  <a:pt x="125937" y="1278361"/>
                  <a:pt x="126423" y="1278657"/>
                  <a:pt x="126747" y="1279039"/>
                </a:cubicBezTo>
                <a:cubicBezTo>
                  <a:pt x="127071" y="1279422"/>
                  <a:pt x="127380" y="1279908"/>
                  <a:pt x="127675" y="1280497"/>
                </a:cubicBezTo>
                <a:lnTo>
                  <a:pt x="143492" y="1313370"/>
                </a:lnTo>
                <a:cubicBezTo>
                  <a:pt x="144960" y="1316492"/>
                  <a:pt x="146426" y="1319761"/>
                  <a:pt x="147890" y="1323178"/>
                </a:cubicBezTo>
                <a:cubicBezTo>
                  <a:pt x="149354" y="1326595"/>
                  <a:pt x="150848" y="1330041"/>
                  <a:pt x="152372" y="1333517"/>
                </a:cubicBezTo>
                <a:lnTo>
                  <a:pt x="152547" y="1333517"/>
                </a:lnTo>
                <a:cubicBezTo>
                  <a:pt x="153894" y="1330159"/>
                  <a:pt x="155285" y="1326817"/>
                  <a:pt x="156720" y="1323488"/>
                </a:cubicBezTo>
                <a:cubicBezTo>
                  <a:pt x="158155" y="1320160"/>
                  <a:pt x="159607" y="1316875"/>
                  <a:pt x="161077" y="1313634"/>
                </a:cubicBezTo>
                <a:lnTo>
                  <a:pt x="176983" y="1280585"/>
                </a:lnTo>
                <a:cubicBezTo>
                  <a:pt x="177160" y="1279996"/>
                  <a:pt x="177410" y="1279496"/>
                  <a:pt x="177734" y="1279083"/>
                </a:cubicBezTo>
                <a:cubicBezTo>
                  <a:pt x="178058" y="1278671"/>
                  <a:pt x="178500" y="1278361"/>
                  <a:pt x="179060" y="1278157"/>
                </a:cubicBezTo>
                <a:cubicBezTo>
                  <a:pt x="179619" y="1277949"/>
                  <a:pt x="180400" y="1277786"/>
                  <a:pt x="181401" y="1277670"/>
                </a:cubicBezTo>
                <a:cubicBezTo>
                  <a:pt x="182403" y="1277551"/>
                  <a:pt x="183669" y="1277493"/>
                  <a:pt x="185201" y="1277493"/>
                </a:cubicBezTo>
                <a:cubicBezTo>
                  <a:pt x="187322" y="1277493"/>
                  <a:pt x="188986" y="1277566"/>
                  <a:pt x="190194" y="1277713"/>
                </a:cubicBezTo>
                <a:cubicBezTo>
                  <a:pt x="191401" y="1277861"/>
                  <a:pt x="192241" y="1278141"/>
                  <a:pt x="192712" y="1278553"/>
                </a:cubicBezTo>
                <a:cubicBezTo>
                  <a:pt x="193183" y="1278965"/>
                  <a:pt x="193346" y="1279555"/>
                  <a:pt x="193198" y="1280320"/>
                </a:cubicBezTo>
                <a:cubicBezTo>
                  <a:pt x="193051" y="1281086"/>
                  <a:pt x="192653" y="1282118"/>
                  <a:pt x="192005" y="1283413"/>
                </a:cubicBezTo>
                <a:lnTo>
                  <a:pt x="159663" y="1347920"/>
                </a:lnTo>
                <a:lnTo>
                  <a:pt x="159663" y="1390056"/>
                </a:lnTo>
                <a:cubicBezTo>
                  <a:pt x="159663" y="1390528"/>
                  <a:pt x="159546" y="1390940"/>
                  <a:pt x="159312" y="1391294"/>
                </a:cubicBezTo>
                <a:cubicBezTo>
                  <a:pt x="159078" y="1391647"/>
                  <a:pt x="158668" y="1391927"/>
                  <a:pt x="158082" y="1392132"/>
                </a:cubicBezTo>
                <a:cubicBezTo>
                  <a:pt x="157496" y="1392339"/>
                  <a:pt x="156705" y="1392516"/>
                  <a:pt x="155710" y="1392663"/>
                </a:cubicBezTo>
                <a:cubicBezTo>
                  <a:pt x="154714" y="1392810"/>
                  <a:pt x="153513" y="1392884"/>
                  <a:pt x="152108" y="1392884"/>
                </a:cubicBezTo>
                <a:cubicBezTo>
                  <a:pt x="150643" y="1392884"/>
                  <a:pt x="149428" y="1392810"/>
                  <a:pt x="148461" y="1392663"/>
                </a:cubicBezTo>
                <a:cubicBezTo>
                  <a:pt x="147495" y="1392516"/>
                  <a:pt x="146704" y="1392339"/>
                  <a:pt x="146089" y="1392132"/>
                </a:cubicBezTo>
                <a:cubicBezTo>
                  <a:pt x="145474" y="1391927"/>
                  <a:pt x="145050" y="1391647"/>
                  <a:pt x="144816" y="1391294"/>
                </a:cubicBezTo>
                <a:cubicBezTo>
                  <a:pt x="144581" y="1390940"/>
                  <a:pt x="144464" y="1390528"/>
                  <a:pt x="144464" y="1390056"/>
                </a:cubicBezTo>
                <a:lnTo>
                  <a:pt x="144464" y="1347920"/>
                </a:lnTo>
                <a:lnTo>
                  <a:pt x="112122" y="1283413"/>
                </a:lnTo>
                <a:cubicBezTo>
                  <a:pt x="111474" y="1282058"/>
                  <a:pt x="111076" y="1280998"/>
                  <a:pt x="110929" y="1280232"/>
                </a:cubicBezTo>
                <a:cubicBezTo>
                  <a:pt x="110782" y="1279466"/>
                  <a:pt x="110929" y="1278877"/>
                  <a:pt x="111371" y="1278464"/>
                </a:cubicBezTo>
                <a:cubicBezTo>
                  <a:pt x="111813" y="1278052"/>
                  <a:pt x="112608" y="1277786"/>
                  <a:pt x="113757" y="1277670"/>
                </a:cubicBezTo>
                <a:cubicBezTo>
                  <a:pt x="114906" y="1277551"/>
                  <a:pt x="116452" y="1277493"/>
                  <a:pt x="118396" y="1277493"/>
                </a:cubicBezTo>
                <a:close/>
                <a:moveTo>
                  <a:pt x="8524317" y="1276343"/>
                </a:moveTo>
                <a:cubicBezTo>
                  <a:pt x="8526850" y="1276343"/>
                  <a:pt x="8529398" y="1276565"/>
                  <a:pt x="8531960" y="1277007"/>
                </a:cubicBezTo>
                <a:cubicBezTo>
                  <a:pt x="8534523" y="1277448"/>
                  <a:pt x="8536939" y="1278038"/>
                  <a:pt x="8539206" y="1278774"/>
                </a:cubicBezTo>
                <a:cubicBezTo>
                  <a:pt x="8541475" y="1279510"/>
                  <a:pt x="8543492" y="1280335"/>
                  <a:pt x="8545260" y="1281248"/>
                </a:cubicBezTo>
                <a:cubicBezTo>
                  <a:pt x="8547027" y="1282161"/>
                  <a:pt x="8548191" y="1282897"/>
                  <a:pt x="8548750" y="1283458"/>
                </a:cubicBezTo>
                <a:lnTo>
                  <a:pt x="8549744" y="1284650"/>
                </a:lnTo>
                <a:lnTo>
                  <a:pt x="8549744" y="1296095"/>
                </a:lnTo>
                <a:lnTo>
                  <a:pt x="8549369" y="1296713"/>
                </a:lnTo>
                <a:cubicBezTo>
                  <a:pt x="8549045" y="1296978"/>
                  <a:pt x="8548677" y="1297111"/>
                  <a:pt x="8548264" y="1297111"/>
                </a:cubicBezTo>
                <a:cubicBezTo>
                  <a:pt x="8547616" y="1297111"/>
                  <a:pt x="8546600" y="1296698"/>
                  <a:pt x="8545215" y="1295873"/>
                </a:cubicBezTo>
                <a:cubicBezTo>
                  <a:pt x="8543831" y="1295048"/>
                  <a:pt x="8542138" y="1294121"/>
                  <a:pt x="8540134" y="1293089"/>
                </a:cubicBezTo>
                <a:cubicBezTo>
                  <a:pt x="8538132" y="1292058"/>
                  <a:pt x="8535760" y="1291116"/>
                  <a:pt x="8533021" y="1290262"/>
                </a:cubicBezTo>
                <a:cubicBezTo>
                  <a:pt x="8530281" y="1289408"/>
                  <a:pt x="8527204" y="1288980"/>
                  <a:pt x="8523786" y="1288980"/>
                </a:cubicBezTo>
                <a:cubicBezTo>
                  <a:pt x="8520605" y="1288980"/>
                  <a:pt x="8517837" y="1289408"/>
                  <a:pt x="8515480" y="1290262"/>
                </a:cubicBezTo>
                <a:cubicBezTo>
                  <a:pt x="8513124" y="1291116"/>
                  <a:pt x="8511180" y="1292250"/>
                  <a:pt x="8509648" y="1293663"/>
                </a:cubicBezTo>
                <a:cubicBezTo>
                  <a:pt x="8508116" y="1295077"/>
                  <a:pt x="8506968" y="1296757"/>
                  <a:pt x="8506201" y="1298701"/>
                </a:cubicBezTo>
                <a:cubicBezTo>
                  <a:pt x="8505436" y="1300645"/>
                  <a:pt x="8505053" y="1302707"/>
                  <a:pt x="8505053" y="1304886"/>
                </a:cubicBezTo>
                <a:cubicBezTo>
                  <a:pt x="8505053" y="1308068"/>
                  <a:pt x="8505789" y="1310808"/>
                  <a:pt x="8507262" y="1313104"/>
                </a:cubicBezTo>
                <a:cubicBezTo>
                  <a:pt x="8508735" y="1315402"/>
                  <a:pt x="8510694" y="1317435"/>
                  <a:pt x="8513138" y="1319202"/>
                </a:cubicBezTo>
                <a:cubicBezTo>
                  <a:pt x="8515583" y="1320969"/>
                  <a:pt x="8518367" y="1322590"/>
                  <a:pt x="8521489" y="1324062"/>
                </a:cubicBezTo>
                <a:cubicBezTo>
                  <a:pt x="8524611" y="1325534"/>
                  <a:pt x="8527793" y="1327022"/>
                  <a:pt x="8531033" y="1328524"/>
                </a:cubicBezTo>
                <a:cubicBezTo>
                  <a:pt x="8534273" y="1330027"/>
                  <a:pt x="8537454" y="1331676"/>
                  <a:pt x="8540576" y="1333473"/>
                </a:cubicBezTo>
                <a:cubicBezTo>
                  <a:pt x="8543699" y="1335269"/>
                  <a:pt x="8546482" y="1337389"/>
                  <a:pt x="8548927" y="1339834"/>
                </a:cubicBezTo>
                <a:lnTo>
                  <a:pt x="8549744" y="1341029"/>
                </a:lnTo>
                <a:lnTo>
                  <a:pt x="8549744" y="1380288"/>
                </a:lnTo>
                <a:lnTo>
                  <a:pt x="8545922" y="1385240"/>
                </a:lnTo>
                <a:cubicBezTo>
                  <a:pt x="8542417" y="1388156"/>
                  <a:pt x="8538294" y="1390351"/>
                  <a:pt x="8533551" y="1391823"/>
                </a:cubicBezTo>
                <a:cubicBezTo>
                  <a:pt x="8528809" y="1393296"/>
                  <a:pt x="8523698" y="1394033"/>
                  <a:pt x="8518219" y="1394033"/>
                </a:cubicBezTo>
                <a:cubicBezTo>
                  <a:pt x="8514391" y="1394033"/>
                  <a:pt x="8510841" y="1393709"/>
                  <a:pt x="8507571" y="1393061"/>
                </a:cubicBezTo>
                <a:cubicBezTo>
                  <a:pt x="8504302" y="1392413"/>
                  <a:pt x="8501385" y="1391618"/>
                  <a:pt x="8498823" y="1390675"/>
                </a:cubicBezTo>
                <a:cubicBezTo>
                  <a:pt x="8496260" y="1389732"/>
                  <a:pt x="8494110" y="1388760"/>
                  <a:pt x="8492372" y="1387759"/>
                </a:cubicBezTo>
                <a:cubicBezTo>
                  <a:pt x="8490634" y="1386757"/>
                  <a:pt x="8489427" y="1385903"/>
                  <a:pt x="8488749" y="1385195"/>
                </a:cubicBezTo>
                <a:cubicBezTo>
                  <a:pt x="8488072" y="1384489"/>
                  <a:pt x="8487571" y="1383591"/>
                  <a:pt x="8487247" y="1382501"/>
                </a:cubicBezTo>
                <a:cubicBezTo>
                  <a:pt x="8486923" y="1381411"/>
                  <a:pt x="8486761" y="1379953"/>
                  <a:pt x="8486761" y="1378126"/>
                </a:cubicBezTo>
                <a:cubicBezTo>
                  <a:pt x="8486761" y="1376831"/>
                  <a:pt x="8486820" y="1375755"/>
                  <a:pt x="8486938" y="1374902"/>
                </a:cubicBezTo>
                <a:cubicBezTo>
                  <a:pt x="8487056" y="1374047"/>
                  <a:pt x="8487232" y="1373355"/>
                  <a:pt x="8487468" y="1372825"/>
                </a:cubicBezTo>
                <a:cubicBezTo>
                  <a:pt x="8487704" y="1372295"/>
                  <a:pt x="8487998" y="1371926"/>
                  <a:pt x="8488351" y="1371720"/>
                </a:cubicBezTo>
                <a:cubicBezTo>
                  <a:pt x="8488705" y="1371514"/>
                  <a:pt x="8489118" y="1371411"/>
                  <a:pt x="8489589" y="1371411"/>
                </a:cubicBezTo>
                <a:cubicBezTo>
                  <a:pt x="8490413" y="1371411"/>
                  <a:pt x="8491577" y="1371911"/>
                  <a:pt x="8493079" y="1372913"/>
                </a:cubicBezTo>
                <a:cubicBezTo>
                  <a:pt x="8494581" y="1373914"/>
                  <a:pt x="8496511" y="1375005"/>
                  <a:pt x="8498867" y="1376182"/>
                </a:cubicBezTo>
                <a:cubicBezTo>
                  <a:pt x="8501224" y="1377360"/>
                  <a:pt x="8504066" y="1378465"/>
                  <a:pt x="8507394" y="1379497"/>
                </a:cubicBezTo>
                <a:cubicBezTo>
                  <a:pt x="8510723" y="1380527"/>
                  <a:pt x="8514567" y="1381042"/>
                  <a:pt x="8518926" y="1381042"/>
                </a:cubicBezTo>
                <a:cubicBezTo>
                  <a:pt x="8522225" y="1381042"/>
                  <a:pt x="8525245" y="1380601"/>
                  <a:pt x="8527984" y="1379717"/>
                </a:cubicBezTo>
                <a:cubicBezTo>
                  <a:pt x="8530723" y="1378833"/>
                  <a:pt x="8533080" y="1377582"/>
                  <a:pt x="8535053" y="1375961"/>
                </a:cubicBezTo>
                <a:cubicBezTo>
                  <a:pt x="8537027" y="1374342"/>
                  <a:pt x="8538544" y="1372354"/>
                  <a:pt x="8539604" y="1369997"/>
                </a:cubicBezTo>
                <a:cubicBezTo>
                  <a:pt x="8540664" y="1367641"/>
                  <a:pt x="8541195" y="1364960"/>
                  <a:pt x="8541195" y="1361956"/>
                </a:cubicBezTo>
                <a:cubicBezTo>
                  <a:pt x="8541195" y="1358715"/>
                  <a:pt x="8540459" y="1355961"/>
                  <a:pt x="8538986" y="1353664"/>
                </a:cubicBezTo>
                <a:cubicBezTo>
                  <a:pt x="8537513" y="1351366"/>
                  <a:pt x="8535569" y="1349348"/>
                  <a:pt x="8533153" y="1347611"/>
                </a:cubicBezTo>
                <a:cubicBezTo>
                  <a:pt x="8530738" y="1345873"/>
                  <a:pt x="8527984" y="1344282"/>
                  <a:pt x="8524891" y="1342839"/>
                </a:cubicBezTo>
                <a:cubicBezTo>
                  <a:pt x="8521798" y="1341396"/>
                  <a:pt x="8518632" y="1339923"/>
                  <a:pt x="8515392" y="1338420"/>
                </a:cubicBezTo>
                <a:cubicBezTo>
                  <a:pt x="8512152" y="1336918"/>
                  <a:pt x="8509000" y="1335253"/>
                  <a:pt x="8505936" y="1333429"/>
                </a:cubicBezTo>
                <a:cubicBezTo>
                  <a:pt x="8502873" y="1331602"/>
                  <a:pt x="8500134" y="1329452"/>
                  <a:pt x="8497718" y="1326978"/>
                </a:cubicBezTo>
                <a:cubicBezTo>
                  <a:pt x="8495303" y="1324504"/>
                  <a:pt x="8493344" y="1321602"/>
                  <a:pt x="8491842" y="1318274"/>
                </a:cubicBezTo>
                <a:cubicBezTo>
                  <a:pt x="8490340" y="1314945"/>
                  <a:pt x="8489589" y="1310954"/>
                  <a:pt x="8489589" y="1306300"/>
                </a:cubicBezTo>
                <a:cubicBezTo>
                  <a:pt x="8489589" y="1301528"/>
                  <a:pt x="8490458" y="1297271"/>
                  <a:pt x="8492195" y="1293531"/>
                </a:cubicBezTo>
                <a:cubicBezTo>
                  <a:pt x="8493934" y="1289790"/>
                  <a:pt x="8496349" y="1286653"/>
                  <a:pt x="8499441" y="1284120"/>
                </a:cubicBezTo>
                <a:cubicBezTo>
                  <a:pt x="8502534" y="1281587"/>
                  <a:pt x="8506217" y="1279657"/>
                  <a:pt x="8510487" y="1278332"/>
                </a:cubicBezTo>
                <a:cubicBezTo>
                  <a:pt x="8514759" y="1277007"/>
                  <a:pt x="8519368" y="1276343"/>
                  <a:pt x="8524317" y="1276343"/>
                </a:cubicBezTo>
                <a:close/>
                <a:moveTo>
                  <a:pt x="8048067" y="1276343"/>
                </a:moveTo>
                <a:cubicBezTo>
                  <a:pt x="8050600" y="1276343"/>
                  <a:pt x="8053148" y="1276565"/>
                  <a:pt x="8055710" y="1277007"/>
                </a:cubicBezTo>
                <a:cubicBezTo>
                  <a:pt x="8058273" y="1277448"/>
                  <a:pt x="8060689" y="1278038"/>
                  <a:pt x="8062956" y="1278774"/>
                </a:cubicBezTo>
                <a:cubicBezTo>
                  <a:pt x="8065225" y="1279510"/>
                  <a:pt x="8067242" y="1280335"/>
                  <a:pt x="8069010" y="1281248"/>
                </a:cubicBezTo>
                <a:cubicBezTo>
                  <a:pt x="8070777" y="1282161"/>
                  <a:pt x="8071941" y="1282897"/>
                  <a:pt x="8072500" y="1283458"/>
                </a:cubicBezTo>
                <a:cubicBezTo>
                  <a:pt x="8073060" y="1284017"/>
                  <a:pt x="8073428" y="1284458"/>
                  <a:pt x="8073605" y="1284783"/>
                </a:cubicBezTo>
                <a:cubicBezTo>
                  <a:pt x="8073781" y="1285107"/>
                  <a:pt x="8073929" y="1285520"/>
                  <a:pt x="8074046" y="1286020"/>
                </a:cubicBezTo>
                <a:cubicBezTo>
                  <a:pt x="8074164" y="1286521"/>
                  <a:pt x="8074253" y="1287124"/>
                  <a:pt x="8074312" y="1287831"/>
                </a:cubicBezTo>
                <a:cubicBezTo>
                  <a:pt x="8074371" y="1288539"/>
                  <a:pt x="8074400" y="1289452"/>
                  <a:pt x="8074400" y="1290570"/>
                </a:cubicBezTo>
                <a:cubicBezTo>
                  <a:pt x="8074400" y="1291631"/>
                  <a:pt x="8074356" y="1292574"/>
                  <a:pt x="8074267" y="1293399"/>
                </a:cubicBezTo>
                <a:cubicBezTo>
                  <a:pt x="8074179" y="1294223"/>
                  <a:pt x="8074046" y="1294915"/>
                  <a:pt x="8073870" y="1295476"/>
                </a:cubicBezTo>
                <a:cubicBezTo>
                  <a:pt x="8073693" y="1296035"/>
                  <a:pt x="8073443" y="1296448"/>
                  <a:pt x="8073119" y="1296713"/>
                </a:cubicBezTo>
                <a:cubicBezTo>
                  <a:pt x="8072795" y="1296978"/>
                  <a:pt x="8072427" y="1297111"/>
                  <a:pt x="8072014" y="1297111"/>
                </a:cubicBezTo>
                <a:cubicBezTo>
                  <a:pt x="8071366" y="1297111"/>
                  <a:pt x="8070350" y="1296698"/>
                  <a:pt x="8068965" y="1295873"/>
                </a:cubicBezTo>
                <a:cubicBezTo>
                  <a:pt x="8067581" y="1295048"/>
                  <a:pt x="8065888" y="1294121"/>
                  <a:pt x="8063884" y="1293089"/>
                </a:cubicBezTo>
                <a:cubicBezTo>
                  <a:pt x="8061882" y="1292058"/>
                  <a:pt x="8059510" y="1291116"/>
                  <a:pt x="8056771" y="1290262"/>
                </a:cubicBezTo>
                <a:cubicBezTo>
                  <a:pt x="8054031" y="1289408"/>
                  <a:pt x="8050954" y="1288980"/>
                  <a:pt x="8047536" y="1288980"/>
                </a:cubicBezTo>
                <a:cubicBezTo>
                  <a:pt x="8044355" y="1288980"/>
                  <a:pt x="8041587" y="1289408"/>
                  <a:pt x="8039230" y="1290262"/>
                </a:cubicBezTo>
                <a:cubicBezTo>
                  <a:pt x="8036874" y="1291116"/>
                  <a:pt x="8034930" y="1292250"/>
                  <a:pt x="8033398" y="1293663"/>
                </a:cubicBezTo>
                <a:cubicBezTo>
                  <a:pt x="8031866" y="1295077"/>
                  <a:pt x="8030718" y="1296757"/>
                  <a:pt x="8029951" y="1298701"/>
                </a:cubicBezTo>
                <a:cubicBezTo>
                  <a:pt x="8029186" y="1300645"/>
                  <a:pt x="8028803" y="1302707"/>
                  <a:pt x="8028803" y="1304886"/>
                </a:cubicBezTo>
                <a:cubicBezTo>
                  <a:pt x="8028803" y="1308068"/>
                  <a:pt x="8029539" y="1310808"/>
                  <a:pt x="8031012" y="1313104"/>
                </a:cubicBezTo>
                <a:cubicBezTo>
                  <a:pt x="8032485" y="1315402"/>
                  <a:pt x="8034444" y="1317435"/>
                  <a:pt x="8036888" y="1319202"/>
                </a:cubicBezTo>
                <a:cubicBezTo>
                  <a:pt x="8039333" y="1320969"/>
                  <a:pt x="8042117" y="1322590"/>
                  <a:pt x="8045239" y="1324062"/>
                </a:cubicBezTo>
                <a:cubicBezTo>
                  <a:pt x="8048361" y="1325534"/>
                  <a:pt x="8051543" y="1327022"/>
                  <a:pt x="8054783" y="1328524"/>
                </a:cubicBezTo>
                <a:cubicBezTo>
                  <a:pt x="8058023" y="1330027"/>
                  <a:pt x="8061204" y="1331676"/>
                  <a:pt x="8064326" y="1333473"/>
                </a:cubicBezTo>
                <a:cubicBezTo>
                  <a:pt x="8067449" y="1335269"/>
                  <a:pt x="8070232" y="1337389"/>
                  <a:pt x="8072677" y="1339834"/>
                </a:cubicBezTo>
                <a:cubicBezTo>
                  <a:pt x="8075122" y="1342279"/>
                  <a:pt x="8077095" y="1345166"/>
                  <a:pt x="8078597" y="1348495"/>
                </a:cubicBezTo>
                <a:cubicBezTo>
                  <a:pt x="8080100" y="1351823"/>
                  <a:pt x="8080851" y="1355756"/>
                  <a:pt x="8080851" y="1360277"/>
                </a:cubicBezTo>
                <a:cubicBezTo>
                  <a:pt x="8080851" y="1365637"/>
                  <a:pt x="8079864" y="1370409"/>
                  <a:pt x="8077890" y="1374592"/>
                </a:cubicBezTo>
                <a:cubicBezTo>
                  <a:pt x="8075917" y="1378774"/>
                  <a:pt x="8073178" y="1382325"/>
                  <a:pt x="8069672" y="1385240"/>
                </a:cubicBezTo>
                <a:cubicBezTo>
                  <a:pt x="8066167" y="1388156"/>
                  <a:pt x="8062044" y="1390351"/>
                  <a:pt x="8057301" y="1391823"/>
                </a:cubicBezTo>
                <a:cubicBezTo>
                  <a:pt x="8052559" y="1393296"/>
                  <a:pt x="8047448" y="1394033"/>
                  <a:pt x="8041969" y="1394033"/>
                </a:cubicBezTo>
                <a:cubicBezTo>
                  <a:pt x="8038141" y="1394033"/>
                  <a:pt x="8034591" y="1393709"/>
                  <a:pt x="8031321" y="1393061"/>
                </a:cubicBezTo>
                <a:cubicBezTo>
                  <a:pt x="8028052" y="1392413"/>
                  <a:pt x="8025135" y="1391618"/>
                  <a:pt x="8022573" y="1390675"/>
                </a:cubicBezTo>
                <a:cubicBezTo>
                  <a:pt x="8020010" y="1389732"/>
                  <a:pt x="8017860" y="1388760"/>
                  <a:pt x="8016122" y="1387759"/>
                </a:cubicBezTo>
                <a:cubicBezTo>
                  <a:pt x="8014384" y="1386757"/>
                  <a:pt x="8013177" y="1385903"/>
                  <a:pt x="8012499" y="1385195"/>
                </a:cubicBezTo>
                <a:cubicBezTo>
                  <a:pt x="8011822" y="1384489"/>
                  <a:pt x="8011321" y="1383591"/>
                  <a:pt x="8010997" y="1382501"/>
                </a:cubicBezTo>
                <a:cubicBezTo>
                  <a:pt x="8010673" y="1381411"/>
                  <a:pt x="8010511" y="1379953"/>
                  <a:pt x="8010511" y="1378126"/>
                </a:cubicBezTo>
                <a:cubicBezTo>
                  <a:pt x="8010511" y="1376831"/>
                  <a:pt x="8010570" y="1375755"/>
                  <a:pt x="8010688" y="1374902"/>
                </a:cubicBezTo>
                <a:cubicBezTo>
                  <a:pt x="8010806" y="1374047"/>
                  <a:pt x="8010982" y="1373355"/>
                  <a:pt x="8011218" y="1372825"/>
                </a:cubicBezTo>
                <a:cubicBezTo>
                  <a:pt x="8011454" y="1372295"/>
                  <a:pt x="8011748" y="1371926"/>
                  <a:pt x="8012101" y="1371720"/>
                </a:cubicBezTo>
                <a:cubicBezTo>
                  <a:pt x="8012455" y="1371514"/>
                  <a:pt x="8012868" y="1371411"/>
                  <a:pt x="8013339" y="1371411"/>
                </a:cubicBezTo>
                <a:cubicBezTo>
                  <a:pt x="8014163" y="1371411"/>
                  <a:pt x="8015327" y="1371911"/>
                  <a:pt x="8016829" y="1372913"/>
                </a:cubicBezTo>
                <a:cubicBezTo>
                  <a:pt x="8018331" y="1373914"/>
                  <a:pt x="8020261" y="1375005"/>
                  <a:pt x="8022617" y="1376182"/>
                </a:cubicBezTo>
                <a:cubicBezTo>
                  <a:pt x="8024974" y="1377360"/>
                  <a:pt x="8027816" y="1378465"/>
                  <a:pt x="8031144" y="1379497"/>
                </a:cubicBezTo>
                <a:cubicBezTo>
                  <a:pt x="8034473" y="1380527"/>
                  <a:pt x="8038317" y="1381042"/>
                  <a:pt x="8042676" y="1381042"/>
                </a:cubicBezTo>
                <a:cubicBezTo>
                  <a:pt x="8045975" y="1381042"/>
                  <a:pt x="8048995" y="1380601"/>
                  <a:pt x="8051734" y="1379717"/>
                </a:cubicBezTo>
                <a:cubicBezTo>
                  <a:pt x="8054473" y="1378833"/>
                  <a:pt x="8056830" y="1377582"/>
                  <a:pt x="8058803" y="1375961"/>
                </a:cubicBezTo>
                <a:cubicBezTo>
                  <a:pt x="8060777" y="1374342"/>
                  <a:pt x="8062294" y="1372354"/>
                  <a:pt x="8063354" y="1369997"/>
                </a:cubicBezTo>
                <a:cubicBezTo>
                  <a:pt x="8064414" y="1367641"/>
                  <a:pt x="8064945" y="1364960"/>
                  <a:pt x="8064945" y="1361956"/>
                </a:cubicBezTo>
                <a:cubicBezTo>
                  <a:pt x="8064945" y="1358715"/>
                  <a:pt x="8064209" y="1355961"/>
                  <a:pt x="8062736" y="1353664"/>
                </a:cubicBezTo>
                <a:cubicBezTo>
                  <a:pt x="8061263" y="1351366"/>
                  <a:pt x="8059319" y="1349348"/>
                  <a:pt x="8056903" y="1347611"/>
                </a:cubicBezTo>
                <a:cubicBezTo>
                  <a:pt x="8054488" y="1345873"/>
                  <a:pt x="8051734" y="1344282"/>
                  <a:pt x="8048641" y="1342839"/>
                </a:cubicBezTo>
                <a:cubicBezTo>
                  <a:pt x="8045548" y="1341396"/>
                  <a:pt x="8042382" y="1339923"/>
                  <a:pt x="8039142" y="1338420"/>
                </a:cubicBezTo>
                <a:cubicBezTo>
                  <a:pt x="8035902" y="1336918"/>
                  <a:pt x="8032750" y="1335253"/>
                  <a:pt x="8029686" y="1333429"/>
                </a:cubicBezTo>
                <a:cubicBezTo>
                  <a:pt x="8026623" y="1331602"/>
                  <a:pt x="8023884" y="1329452"/>
                  <a:pt x="8021468" y="1326978"/>
                </a:cubicBezTo>
                <a:cubicBezTo>
                  <a:pt x="8019053" y="1324504"/>
                  <a:pt x="8017094" y="1321602"/>
                  <a:pt x="8015592" y="1318274"/>
                </a:cubicBezTo>
                <a:cubicBezTo>
                  <a:pt x="8014090" y="1314945"/>
                  <a:pt x="8013339" y="1310954"/>
                  <a:pt x="8013339" y="1306300"/>
                </a:cubicBezTo>
                <a:cubicBezTo>
                  <a:pt x="8013339" y="1301528"/>
                  <a:pt x="8014208" y="1297271"/>
                  <a:pt x="8015945" y="1293531"/>
                </a:cubicBezTo>
                <a:cubicBezTo>
                  <a:pt x="8017684" y="1289790"/>
                  <a:pt x="8020099" y="1286653"/>
                  <a:pt x="8023191" y="1284120"/>
                </a:cubicBezTo>
                <a:cubicBezTo>
                  <a:pt x="8026284" y="1281587"/>
                  <a:pt x="8029967" y="1279657"/>
                  <a:pt x="8034237" y="1278332"/>
                </a:cubicBezTo>
                <a:cubicBezTo>
                  <a:pt x="8038509" y="1277007"/>
                  <a:pt x="8043118" y="1276343"/>
                  <a:pt x="8048067" y="1276343"/>
                </a:cubicBezTo>
                <a:close/>
                <a:moveTo>
                  <a:pt x="7581342" y="1276343"/>
                </a:moveTo>
                <a:cubicBezTo>
                  <a:pt x="7583875" y="1276343"/>
                  <a:pt x="7586423" y="1276565"/>
                  <a:pt x="7588986" y="1277007"/>
                </a:cubicBezTo>
                <a:cubicBezTo>
                  <a:pt x="7591548" y="1277448"/>
                  <a:pt x="7593964" y="1278038"/>
                  <a:pt x="7596232" y="1278774"/>
                </a:cubicBezTo>
                <a:cubicBezTo>
                  <a:pt x="7598500" y="1279510"/>
                  <a:pt x="7600517" y="1280335"/>
                  <a:pt x="7602285" y="1281248"/>
                </a:cubicBezTo>
                <a:cubicBezTo>
                  <a:pt x="7604052" y="1282161"/>
                  <a:pt x="7605216" y="1282897"/>
                  <a:pt x="7605775" y="1283458"/>
                </a:cubicBezTo>
                <a:cubicBezTo>
                  <a:pt x="7606335" y="1284017"/>
                  <a:pt x="7606703" y="1284458"/>
                  <a:pt x="7606880" y="1284783"/>
                </a:cubicBezTo>
                <a:cubicBezTo>
                  <a:pt x="7607057" y="1285107"/>
                  <a:pt x="7607204" y="1285520"/>
                  <a:pt x="7607322" y="1286020"/>
                </a:cubicBezTo>
                <a:cubicBezTo>
                  <a:pt x="7607440" y="1286521"/>
                  <a:pt x="7607528" y="1287124"/>
                  <a:pt x="7607587" y="1287831"/>
                </a:cubicBezTo>
                <a:cubicBezTo>
                  <a:pt x="7607646" y="1288539"/>
                  <a:pt x="7607675" y="1289452"/>
                  <a:pt x="7607675" y="1290570"/>
                </a:cubicBezTo>
                <a:cubicBezTo>
                  <a:pt x="7607675" y="1291631"/>
                  <a:pt x="7607631" y="1292574"/>
                  <a:pt x="7607543" y="1293399"/>
                </a:cubicBezTo>
                <a:cubicBezTo>
                  <a:pt x="7607454" y="1294223"/>
                  <a:pt x="7607322" y="1294915"/>
                  <a:pt x="7607145" y="1295476"/>
                </a:cubicBezTo>
                <a:cubicBezTo>
                  <a:pt x="7606968" y="1296035"/>
                  <a:pt x="7606718" y="1296448"/>
                  <a:pt x="7606394" y="1296713"/>
                </a:cubicBezTo>
                <a:cubicBezTo>
                  <a:pt x="7606070" y="1296978"/>
                  <a:pt x="7605702" y="1297111"/>
                  <a:pt x="7605289" y="1297111"/>
                </a:cubicBezTo>
                <a:cubicBezTo>
                  <a:pt x="7604642" y="1297111"/>
                  <a:pt x="7603625" y="1296698"/>
                  <a:pt x="7602241" y="1295873"/>
                </a:cubicBezTo>
                <a:cubicBezTo>
                  <a:pt x="7600856" y="1295048"/>
                  <a:pt x="7599163" y="1294121"/>
                  <a:pt x="7597160" y="1293089"/>
                </a:cubicBezTo>
                <a:cubicBezTo>
                  <a:pt x="7595157" y="1292058"/>
                  <a:pt x="7592785" y="1291116"/>
                  <a:pt x="7590046" y="1290262"/>
                </a:cubicBezTo>
                <a:cubicBezTo>
                  <a:pt x="7587307" y="1289408"/>
                  <a:pt x="7584229" y="1288980"/>
                  <a:pt x="7580812" y="1288980"/>
                </a:cubicBezTo>
                <a:cubicBezTo>
                  <a:pt x="7577630" y="1288980"/>
                  <a:pt x="7574862" y="1289408"/>
                  <a:pt x="7572505" y="1290262"/>
                </a:cubicBezTo>
                <a:cubicBezTo>
                  <a:pt x="7570149" y="1291116"/>
                  <a:pt x="7568205" y="1292250"/>
                  <a:pt x="7566673" y="1293663"/>
                </a:cubicBezTo>
                <a:cubicBezTo>
                  <a:pt x="7565142" y="1295077"/>
                  <a:pt x="7563993" y="1296757"/>
                  <a:pt x="7563227" y="1298701"/>
                </a:cubicBezTo>
                <a:cubicBezTo>
                  <a:pt x="7562461" y="1300645"/>
                  <a:pt x="7562078" y="1302707"/>
                  <a:pt x="7562078" y="1304886"/>
                </a:cubicBezTo>
                <a:cubicBezTo>
                  <a:pt x="7562078" y="1308068"/>
                  <a:pt x="7562815" y="1310808"/>
                  <a:pt x="7564287" y="1313104"/>
                </a:cubicBezTo>
                <a:cubicBezTo>
                  <a:pt x="7565760" y="1315402"/>
                  <a:pt x="7567719" y="1317435"/>
                  <a:pt x="7570164" y="1319202"/>
                </a:cubicBezTo>
                <a:cubicBezTo>
                  <a:pt x="7572609" y="1320969"/>
                  <a:pt x="7575392" y="1322590"/>
                  <a:pt x="7578514" y="1324062"/>
                </a:cubicBezTo>
                <a:cubicBezTo>
                  <a:pt x="7581637" y="1325534"/>
                  <a:pt x="7584818" y="1327022"/>
                  <a:pt x="7588058" y="1328524"/>
                </a:cubicBezTo>
                <a:cubicBezTo>
                  <a:pt x="7591298" y="1330027"/>
                  <a:pt x="7594479" y="1331676"/>
                  <a:pt x="7597601" y="1333473"/>
                </a:cubicBezTo>
                <a:cubicBezTo>
                  <a:pt x="7600724" y="1335269"/>
                  <a:pt x="7603507" y="1337389"/>
                  <a:pt x="7605952" y="1339834"/>
                </a:cubicBezTo>
                <a:cubicBezTo>
                  <a:pt x="7608397" y="1342279"/>
                  <a:pt x="7610370" y="1345166"/>
                  <a:pt x="7611873" y="1348495"/>
                </a:cubicBezTo>
                <a:cubicBezTo>
                  <a:pt x="7613375" y="1351823"/>
                  <a:pt x="7614126" y="1355756"/>
                  <a:pt x="7614126" y="1360277"/>
                </a:cubicBezTo>
                <a:cubicBezTo>
                  <a:pt x="7614126" y="1365637"/>
                  <a:pt x="7613139" y="1370409"/>
                  <a:pt x="7611166" y="1374592"/>
                </a:cubicBezTo>
                <a:cubicBezTo>
                  <a:pt x="7609193" y="1378774"/>
                  <a:pt x="7606453" y="1382325"/>
                  <a:pt x="7602948" y="1385240"/>
                </a:cubicBezTo>
                <a:cubicBezTo>
                  <a:pt x="7599443" y="1388156"/>
                  <a:pt x="7595319" y="1390351"/>
                  <a:pt x="7590576" y="1391823"/>
                </a:cubicBezTo>
                <a:cubicBezTo>
                  <a:pt x="7585834" y="1393296"/>
                  <a:pt x="7580723" y="1394033"/>
                  <a:pt x="7575245" y="1394033"/>
                </a:cubicBezTo>
                <a:cubicBezTo>
                  <a:pt x="7571416" y="1394033"/>
                  <a:pt x="7567866" y="1393709"/>
                  <a:pt x="7564596" y="1393061"/>
                </a:cubicBezTo>
                <a:cubicBezTo>
                  <a:pt x="7561327" y="1392413"/>
                  <a:pt x="7558411" y="1391618"/>
                  <a:pt x="7555848" y="1390675"/>
                </a:cubicBezTo>
                <a:cubicBezTo>
                  <a:pt x="7553285" y="1389732"/>
                  <a:pt x="7551136" y="1388760"/>
                  <a:pt x="7549397" y="1387759"/>
                </a:cubicBezTo>
                <a:cubicBezTo>
                  <a:pt x="7547660" y="1386757"/>
                  <a:pt x="7546452" y="1385903"/>
                  <a:pt x="7545774" y="1385195"/>
                </a:cubicBezTo>
                <a:cubicBezTo>
                  <a:pt x="7545097" y="1384489"/>
                  <a:pt x="7544596" y="1383591"/>
                  <a:pt x="7544272" y="1382501"/>
                </a:cubicBezTo>
                <a:cubicBezTo>
                  <a:pt x="7543948" y="1381411"/>
                  <a:pt x="7543786" y="1379953"/>
                  <a:pt x="7543786" y="1378126"/>
                </a:cubicBezTo>
                <a:cubicBezTo>
                  <a:pt x="7543786" y="1376831"/>
                  <a:pt x="7543845" y="1375755"/>
                  <a:pt x="7543963" y="1374902"/>
                </a:cubicBezTo>
                <a:cubicBezTo>
                  <a:pt x="7544081" y="1374047"/>
                  <a:pt x="7544258" y="1373355"/>
                  <a:pt x="7544493" y="1372825"/>
                </a:cubicBezTo>
                <a:cubicBezTo>
                  <a:pt x="7544729" y="1372295"/>
                  <a:pt x="7545023" y="1371926"/>
                  <a:pt x="7545377" y="1371720"/>
                </a:cubicBezTo>
                <a:cubicBezTo>
                  <a:pt x="7545730" y="1371514"/>
                  <a:pt x="7546143" y="1371411"/>
                  <a:pt x="7546614" y="1371411"/>
                </a:cubicBezTo>
                <a:cubicBezTo>
                  <a:pt x="7547439" y="1371411"/>
                  <a:pt x="7548602" y="1371911"/>
                  <a:pt x="7550104" y="1372913"/>
                </a:cubicBezTo>
                <a:cubicBezTo>
                  <a:pt x="7551607" y="1373914"/>
                  <a:pt x="7553536" y="1375005"/>
                  <a:pt x="7555892" y="1376182"/>
                </a:cubicBezTo>
                <a:cubicBezTo>
                  <a:pt x="7558249" y="1377360"/>
                  <a:pt x="7561091" y="1378465"/>
                  <a:pt x="7564420" y="1379497"/>
                </a:cubicBezTo>
                <a:cubicBezTo>
                  <a:pt x="7567749" y="1380527"/>
                  <a:pt x="7571592" y="1381042"/>
                  <a:pt x="7575952" y="1381042"/>
                </a:cubicBezTo>
                <a:cubicBezTo>
                  <a:pt x="7579251" y="1381042"/>
                  <a:pt x="7582270" y="1380601"/>
                  <a:pt x="7585009" y="1379717"/>
                </a:cubicBezTo>
                <a:cubicBezTo>
                  <a:pt x="7587748" y="1378833"/>
                  <a:pt x="7590105" y="1377582"/>
                  <a:pt x="7592078" y="1375961"/>
                </a:cubicBezTo>
                <a:cubicBezTo>
                  <a:pt x="7594052" y="1374342"/>
                  <a:pt x="7595569" y="1372354"/>
                  <a:pt x="7596629" y="1369997"/>
                </a:cubicBezTo>
                <a:cubicBezTo>
                  <a:pt x="7597690" y="1367641"/>
                  <a:pt x="7598220" y="1364960"/>
                  <a:pt x="7598220" y="1361956"/>
                </a:cubicBezTo>
                <a:cubicBezTo>
                  <a:pt x="7598220" y="1358715"/>
                  <a:pt x="7597484" y="1355961"/>
                  <a:pt x="7596011" y="1353664"/>
                </a:cubicBezTo>
                <a:cubicBezTo>
                  <a:pt x="7594538" y="1351366"/>
                  <a:pt x="7592594" y="1349348"/>
                  <a:pt x="7590179" y="1347611"/>
                </a:cubicBezTo>
                <a:cubicBezTo>
                  <a:pt x="7587764" y="1345873"/>
                  <a:pt x="7585009" y="1344282"/>
                  <a:pt x="7581916" y="1342839"/>
                </a:cubicBezTo>
                <a:cubicBezTo>
                  <a:pt x="7578823" y="1341396"/>
                  <a:pt x="7575657" y="1339923"/>
                  <a:pt x="7572417" y="1338420"/>
                </a:cubicBezTo>
                <a:cubicBezTo>
                  <a:pt x="7569177" y="1336918"/>
                  <a:pt x="7566025" y="1335253"/>
                  <a:pt x="7562962" y="1333429"/>
                </a:cubicBezTo>
                <a:cubicBezTo>
                  <a:pt x="7559898" y="1331602"/>
                  <a:pt x="7557159" y="1329452"/>
                  <a:pt x="7554744" y="1326978"/>
                </a:cubicBezTo>
                <a:cubicBezTo>
                  <a:pt x="7552329" y="1324504"/>
                  <a:pt x="7550369" y="1321602"/>
                  <a:pt x="7548867" y="1318274"/>
                </a:cubicBezTo>
                <a:cubicBezTo>
                  <a:pt x="7547365" y="1314945"/>
                  <a:pt x="7546614" y="1310954"/>
                  <a:pt x="7546614" y="1306300"/>
                </a:cubicBezTo>
                <a:cubicBezTo>
                  <a:pt x="7546614" y="1301528"/>
                  <a:pt x="7547483" y="1297271"/>
                  <a:pt x="7549221" y="1293531"/>
                </a:cubicBezTo>
                <a:cubicBezTo>
                  <a:pt x="7550959" y="1289790"/>
                  <a:pt x="7553374" y="1286653"/>
                  <a:pt x="7556467" y="1284120"/>
                </a:cubicBezTo>
                <a:cubicBezTo>
                  <a:pt x="7559560" y="1281587"/>
                  <a:pt x="7563242" y="1279657"/>
                  <a:pt x="7567513" y="1278332"/>
                </a:cubicBezTo>
                <a:cubicBezTo>
                  <a:pt x="7571784" y="1277007"/>
                  <a:pt x="7576393" y="1276343"/>
                  <a:pt x="7581342" y="1276343"/>
                </a:cubicBezTo>
                <a:close/>
                <a:moveTo>
                  <a:pt x="7105092" y="1276343"/>
                </a:moveTo>
                <a:cubicBezTo>
                  <a:pt x="7107625" y="1276343"/>
                  <a:pt x="7110173" y="1276565"/>
                  <a:pt x="7112736" y="1277007"/>
                </a:cubicBezTo>
                <a:cubicBezTo>
                  <a:pt x="7115298" y="1277448"/>
                  <a:pt x="7117714" y="1278038"/>
                  <a:pt x="7119982" y="1278774"/>
                </a:cubicBezTo>
                <a:cubicBezTo>
                  <a:pt x="7122250" y="1279510"/>
                  <a:pt x="7124267" y="1280335"/>
                  <a:pt x="7126035" y="1281248"/>
                </a:cubicBezTo>
                <a:cubicBezTo>
                  <a:pt x="7127802" y="1282161"/>
                  <a:pt x="7128966" y="1282897"/>
                  <a:pt x="7129525" y="1283458"/>
                </a:cubicBezTo>
                <a:cubicBezTo>
                  <a:pt x="7130085" y="1284017"/>
                  <a:pt x="7130453" y="1284458"/>
                  <a:pt x="7130630" y="1284783"/>
                </a:cubicBezTo>
                <a:cubicBezTo>
                  <a:pt x="7130807" y="1285107"/>
                  <a:pt x="7130954" y="1285520"/>
                  <a:pt x="7131072" y="1286020"/>
                </a:cubicBezTo>
                <a:cubicBezTo>
                  <a:pt x="7131190" y="1286521"/>
                  <a:pt x="7131278" y="1287124"/>
                  <a:pt x="7131337" y="1287831"/>
                </a:cubicBezTo>
                <a:cubicBezTo>
                  <a:pt x="7131396" y="1288539"/>
                  <a:pt x="7131425" y="1289452"/>
                  <a:pt x="7131425" y="1290570"/>
                </a:cubicBezTo>
                <a:cubicBezTo>
                  <a:pt x="7131425" y="1291631"/>
                  <a:pt x="7131381" y="1292574"/>
                  <a:pt x="7131293" y="1293399"/>
                </a:cubicBezTo>
                <a:cubicBezTo>
                  <a:pt x="7131204" y="1294223"/>
                  <a:pt x="7131072" y="1294915"/>
                  <a:pt x="7130895" y="1295476"/>
                </a:cubicBezTo>
                <a:cubicBezTo>
                  <a:pt x="7130718" y="1296035"/>
                  <a:pt x="7130468" y="1296448"/>
                  <a:pt x="7130144" y="1296713"/>
                </a:cubicBezTo>
                <a:cubicBezTo>
                  <a:pt x="7129820" y="1296978"/>
                  <a:pt x="7129452" y="1297111"/>
                  <a:pt x="7129039" y="1297111"/>
                </a:cubicBezTo>
                <a:cubicBezTo>
                  <a:pt x="7128392" y="1297111"/>
                  <a:pt x="7127375" y="1296698"/>
                  <a:pt x="7125991" y="1295873"/>
                </a:cubicBezTo>
                <a:cubicBezTo>
                  <a:pt x="7124606" y="1295048"/>
                  <a:pt x="7122913" y="1294121"/>
                  <a:pt x="7120910" y="1293089"/>
                </a:cubicBezTo>
                <a:cubicBezTo>
                  <a:pt x="7118907" y="1292058"/>
                  <a:pt x="7116535" y="1291116"/>
                  <a:pt x="7113796" y="1290262"/>
                </a:cubicBezTo>
                <a:cubicBezTo>
                  <a:pt x="7111057" y="1289408"/>
                  <a:pt x="7107979" y="1288980"/>
                  <a:pt x="7104562" y="1288980"/>
                </a:cubicBezTo>
                <a:cubicBezTo>
                  <a:pt x="7101380" y="1288980"/>
                  <a:pt x="7098612" y="1289408"/>
                  <a:pt x="7096255" y="1290262"/>
                </a:cubicBezTo>
                <a:cubicBezTo>
                  <a:pt x="7093899" y="1291116"/>
                  <a:pt x="7091955" y="1292250"/>
                  <a:pt x="7090423" y="1293663"/>
                </a:cubicBezTo>
                <a:cubicBezTo>
                  <a:pt x="7088892" y="1295077"/>
                  <a:pt x="7087743" y="1296757"/>
                  <a:pt x="7086977" y="1298701"/>
                </a:cubicBezTo>
                <a:cubicBezTo>
                  <a:pt x="7086211" y="1300645"/>
                  <a:pt x="7085828" y="1302707"/>
                  <a:pt x="7085828" y="1304886"/>
                </a:cubicBezTo>
                <a:cubicBezTo>
                  <a:pt x="7085828" y="1308068"/>
                  <a:pt x="7086565" y="1310808"/>
                  <a:pt x="7088037" y="1313104"/>
                </a:cubicBezTo>
                <a:cubicBezTo>
                  <a:pt x="7089510" y="1315402"/>
                  <a:pt x="7091469" y="1317435"/>
                  <a:pt x="7093914" y="1319202"/>
                </a:cubicBezTo>
                <a:cubicBezTo>
                  <a:pt x="7096359" y="1320969"/>
                  <a:pt x="7099142" y="1322590"/>
                  <a:pt x="7102264" y="1324062"/>
                </a:cubicBezTo>
                <a:cubicBezTo>
                  <a:pt x="7105387" y="1325534"/>
                  <a:pt x="7108568" y="1327022"/>
                  <a:pt x="7111808" y="1328524"/>
                </a:cubicBezTo>
                <a:cubicBezTo>
                  <a:pt x="7115048" y="1330027"/>
                  <a:pt x="7118229" y="1331676"/>
                  <a:pt x="7121351" y="1333473"/>
                </a:cubicBezTo>
                <a:cubicBezTo>
                  <a:pt x="7124474" y="1335269"/>
                  <a:pt x="7127257" y="1337389"/>
                  <a:pt x="7129702" y="1339834"/>
                </a:cubicBezTo>
                <a:cubicBezTo>
                  <a:pt x="7132147" y="1342279"/>
                  <a:pt x="7134120" y="1345166"/>
                  <a:pt x="7135623" y="1348495"/>
                </a:cubicBezTo>
                <a:cubicBezTo>
                  <a:pt x="7137125" y="1351823"/>
                  <a:pt x="7137876" y="1355756"/>
                  <a:pt x="7137876" y="1360277"/>
                </a:cubicBezTo>
                <a:cubicBezTo>
                  <a:pt x="7137876" y="1365637"/>
                  <a:pt x="7136889" y="1370409"/>
                  <a:pt x="7134916" y="1374592"/>
                </a:cubicBezTo>
                <a:cubicBezTo>
                  <a:pt x="7132943" y="1378774"/>
                  <a:pt x="7130203" y="1382325"/>
                  <a:pt x="7126698" y="1385240"/>
                </a:cubicBezTo>
                <a:cubicBezTo>
                  <a:pt x="7123193" y="1388156"/>
                  <a:pt x="7119069" y="1390351"/>
                  <a:pt x="7114326" y="1391823"/>
                </a:cubicBezTo>
                <a:cubicBezTo>
                  <a:pt x="7109584" y="1393296"/>
                  <a:pt x="7104473" y="1394033"/>
                  <a:pt x="7098995" y="1394033"/>
                </a:cubicBezTo>
                <a:cubicBezTo>
                  <a:pt x="7095166" y="1394033"/>
                  <a:pt x="7091616" y="1393709"/>
                  <a:pt x="7088346" y="1393061"/>
                </a:cubicBezTo>
                <a:cubicBezTo>
                  <a:pt x="7085077" y="1392413"/>
                  <a:pt x="7082161" y="1391618"/>
                  <a:pt x="7079598" y="1390675"/>
                </a:cubicBezTo>
                <a:cubicBezTo>
                  <a:pt x="7077035" y="1389732"/>
                  <a:pt x="7074886" y="1388760"/>
                  <a:pt x="7073147" y="1387759"/>
                </a:cubicBezTo>
                <a:cubicBezTo>
                  <a:pt x="7071410" y="1386757"/>
                  <a:pt x="7070202" y="1385903"/>
                  <a:pt x="7069524" y="1385195"/>
                </a:cubicBezTo>
                <a:cubicBezTo>
                  <a:pt x="7068847" y="1384489"/>
                  <a:pt x="7068346" y="1383591"/>
                  <a:pt x="7068022" y="1382501"/>
                </a:cubicBezTo>
                <a:cubicBezTo>
                  <a:pt x="7067698" y="1381411"/>
                  <a:pt x="7067536" y="1379953"/>
                  <a:pt x="7067536" y="1378126"/>
                </a:cubicBezTo>
                <a:cubicBezTo>
                  <a:pt x="7067536" y="1376831"/>
                  <a:pt x="7067595" y="1375755"/>
                  <a:pt x="7067713" y="1374902"/>
                </a:cubicBezTo>
                <a:cubicBezTo>
                  <a:pt x="7067831" y="1374047"/>
                  <a:pt x="7068008" y="1373355"/>
                  <a:pt x="7068243" y="1372825"/>
                </a:cubicBezTo>
                <a:cubicBezTo>
                  <a:pt x="7068479" y="1372295"/>
                  <a:pt x="7068773" y="1371926"/>
                  <a:pt x="7069127" y="1371720"/>
                </a:cubicBezTo>
                <a:cubicBezTo>
                  <a:pt x="7069480" y="1371514"/>
                  <a:pt x="7069893" y="1371411"/>
                  <a:pt x="7070364" y="1371411"/>
                </a:cubicBezTo>
                <a:cubicBezTo>
                  <a:pt x="7071189" y="1371411"/>
                  <a:pt x="7072352" y="1371911"/>
                  <a:pt x="7073854" y="1372913"/>
                </a:cubicBezTo>
                <a:cubicBezTo>
                  <a:pt x="7075357" y="1373914"/>
                  <a:pt x="7077286" y="1375005"/>
                  <a:pt x="7079642" y="1376182"/>
                </a:cubicBezTo>
                <a:cubicBezTo>
                  <a:pt x="7081999" y="1377360"/>
                  <a:pt x="7084841" y="1378465"/>
                  <a:pt x="7088170" y="1379497"/>
                </a:cubicBezTo>
                <a:cubicBezTo>
                  <a:pt x="7091499" y="1380527"/>
                  <a:pt x="7095342" y="1381042"/>
                  <a:pt x="7099702" y="1381042"/>
                </a:cubicBezTo>
                <a:cubicBezTo>
                  <a:pt x="7103001" y="1381042"/>
                  <a:pt x="7106020" y="1380601"/>
                  <a:pt x="7108759" y="1379717"/>
                </a:cubicBezTo>
                <a:cubicBezTo>
                  <a:pt x="7111498" y="1378833"/>
                  <a:pt x="7113855" y="1377582"/>
                  <a:pt x="7115828" y="1375961"/>
                </a:cubicBezTo>
                <a:cubicBezTo>
                  <a:pt x="7117802" y="1374342"/>
                  <a:pt x="7119319" y="1372354"/>
                  <a:pt x="7120379" y="1369997"/>
                </a:cubicBezTo>
                <a:cubicBezTo>
                  <a:pt x="7121440" y="1367641"/>
                  <a:pt x="7121970" y="1364960"/>
                  <a:pt x="7121970" y="1361956"/>
                </a:cubicBezTo>
                <a:cubicBezTo>
                  <a:pt x="7121970" y="1358715"/>
                  <a:pt x="7121234" y="1355961"/>
                  <a:pt x="7119761" y="1353664"/>
                </a:cubicBezTo>
                <a:cubicBezTo>
                  <a:pt x="7118288" y="1351366"/>
                  <a:pt x="7116344" y="1349348"/>
                  <a:pt x="7113929" y="1347611"/>
                </a:cubicBezTo>
                <a:cubicBezTo>
                  <a:pt x="7111514" y="1345873"/>
                  <a:pt x="7108759" y="1344282"/>
                  <a:pt x="7105666" y="1342839"/>
                </a:cubicBezTo>
                <a:cubicBezTo>
                  <a:pt x="7102573" y="1341396"/>
                  <a:pt x="7099407" y="1339923"/>
                  <a:pt x="7096167" y="1338420"/>
                </a:cubicBezTo>
                <a:cubicBezTo>
                  <a:pt x="7092927" y="1336918"/>
                  <a:pt x="7089775" y="1335253"/>
                  <a:pt x="7086712" y="1333429"/>
                </a:cubicBezTo>
                <a:cubicBezTo>
                  <a:pt x="7083648" y="1331602"/>
                  <a:pt x="7080909" y="1329452"/>
                  <a:pt x="7078494" y="1326978"/>
                </a:cubicBezTo>
                <a:cubicBezTo>
                  <a:pt x="7076079" y="1324504"/>
                  <a:pt x="7074119" y="1321602"/>
                  <a:pt x="7072617" y="1318274"/>
                </a:cubicBezTo>
                <a:cubicBezTo>
                  <a:pt x="7071115" y="1314945"/>
                  <a:pt x="7070364" y="1310954"/>
                  <a:pt x="7070364" y="1306300"/>
                </a:cubicBezTo>
                <a:cubicBezTo>
                  <a:pt x="7070364" y="1301528"/>
                  <a:pt x="7071233" y="1297271"/>
                  <a:pt x="7072971" y="1293531"/>
                </a:cubicBezTo>
                <a:cubicBezTo>
                  <a:pt x="7074709" y="1289790"/>
                  <a:pt x="7077124" y="1286653"/>
                  <a:pt x="7080217" y="1284120"/>
                </a:cubicBezTo>
                <a:cubicBezTo>
                  <a:pt x="7083310" y="1281587"/>
                  <a:pt x="7086992" y="1279657"/>
                  <a:pt x="7091263" y="1278332"/>
                </a:cubicBezTo>
                <a:cubicBezTo>
                  <a:pt x="7095534" y="1277007"/>
                  <a:pt x="7100143" y="1276343"/>
                  <a:pt x="7105092" y="1276343"/>
                </a:cubicBezTo>
                <a:close/>
                <a:moveTo>
                  <a:pt x="6638367" y="1276343"/>
                </a:moveTo>
                <a:cubicBezTo>
                  <a:pt x="6640900" y="1276343"/>
                  <a:pt x="6643448" y="1276565"/>
                  <a:pt x="6646011" y="1277007"/>
                </a:cubicBezTo>
                <a:cubicBezTo>
                  <a:pt x="6648573" y="1277448"/>
                  <a:pt x="6650989" y="1278038"/>
                  <a:pt x="6653257" y="1278774"/>
                </a:cubicBezTo>
                <a:cubicBezTo>
                  <a:pt x="6655525" y="1279510"/>
                  <a:pt x="6657542" y="1280335"/>
                  <a:pt x="6659310" y="1281248"/>
                </a:cubicBezTo>
                <a:cubicBezTo>
                  <a:pt x="6661077" y="1282161"/>
                  <a:pt x="6662241" y="1282897"/>
                  <a:pt x="6662800" y="1283458"/>
                </a:cubicBezTo>
                <a:cubicBezTo>
                  <a:pt x="6663360" y="1284017"/>
                  <a:pt x="6663728" y="1284458"/>
                  <a:pt x="6663905" y="1284783"/>
                </a:cubicBezTo>
                <a:cubicBezTo>
                  <a:pt x="6664082" y="1285107"/>
                  <a:pt x="6664229" y="1285520"/>
                  <a:pt x="6664347" y="1286020"/>
                </a:cubicBezTo>
                <a:cubicBezTo>
                  <a:pt x="6664465" y="1286521"/>
                  <a:pt x="6664553" y="1287124"/>
                  <a:pt x="6664612" y="1287831"/>
                </a:cubicBezTo>
                <a:cubicBezTo>
                  <a:pt x="6664671" y="1288539"/>
                  <a:pt x="6664700" y="1289452"/>
                  <a:pt x="6664700" y="1290570"/>
                </a:cubicBezTo>
                <a:cubicBezTo>
                  <a:pt x="6664700" y="1291631"/>
                  <a:pt x="6664656" y="1292574"/>
                  <a:pt x="6664568" y="1293399"/>
                </a:cubicBezTo>
                <a:cubicBezTo>
                  <a:pt x="6664479" y="1294223"/>
                  <a:pt x="6664347" y="1294915"/>
                  <a:pt x="6664170" y="1295476"/>
                </a:cubicBezTo>
                <a:cubicBezTo>
                  <a:pt x="6663993" y="1296035"/>
                  <a:pt x="6663743" y="1296448"/>
                  <a:pt x="6663419" y="1296713"/>
                </a:cubicBezTo>
                <a:cubicBezTo>
                  <a:pt x="6663095" y="1296978"/>
                  <a:pt x="6662727" y="1297111"/>
                  <a:pt x="6662314" y="1297111"/>
                </a:cubicBezTo>
                <a:cubicBezTo>
                  <a:pt x="6661667" y="1297111"/>
                  <a:pt x="6660650" y="1296698"/>
                  <a:pt x="6659266" y="1295873"/>
                </a:cubicBezTo>
                <a:cubicBezTo>
                  <a:pt x="6657881" y="1295048"/>
                  <a:pt x="6656188" y="1294121"/>
                  <a:pt x="6654185" y="1293089"/>
                </a:cubicBezTo>
                <a:cubicBezTo>
                  <a:pt x="6652182" y="1292058"/>
                  <a:pt x="6649810" y="1291116"/>
                  <a:pt x="6647071" y="1290262"/>
                </a:cubicBezTo>
                <a:cubicBezTo>
                  <a:pt x="6644332" y="1289408"/>
                  <a:pt x="6641254" y="1288980"/>
                  <a:pt x="6637837" y="1288980"/>
                </a:cubicBezTo>
                <a:cubicBezTo>
                  <a:pt x="6634655" y="1288980"/>
                  <a:pt x="6631887" y="1289408"/>
                  <a:pt x="6629530" y="1290262"/>
                </a:cubicBezTo>
                <a:cubicBezTo>
                  <a:pt x="6627174" y="1291116"/>
                  <a:pt x="6625230" y="1292250"/>
                  <a:pt x="6623698" y="1293663"/>
                </a:cubicBezTo>
                <a:cubicBezTo>
                  <a:pt x="6622167" y="1295077"/>
                  <a:pt x="6621018" y="1296757"/>
                  <a:pt x="6620252" y="1298701"/>
                </a:cubicBezTo>
                <a:cubicBezTo>
                  <a:pt x="6619486" y="1300645"/>
                  <a:pt x="6619103" y="1302707"/>
                  <a:pt x="6619103" y="1304886"/>
                </a:cubicBezTo>
                <a:cubicBezTo>
                  <a:pt x="6619103" y="1308068"/>
                  <a:pt x="6619840" y="1310808"/>
                  <a:pt x="6621312" y="1313104"/>
                </a:cubicBezTo>
                <a:cubicBezTo>
                  <a:pt x="6622785" y="1315402"/>
                  <a:pt x="6624744" y="1317435"/>
                  <a:pt x="6627189" y="1319202"/>
                </a:cubicBezTo>
                <a:cubicBezTo>
                  <a:pt x="6629634" y="1320969"/>
                  <a:pt x="6632417" y="1322590"/>
                  <a:pt x="6635539" y="1324062"/>
                </a:cubicBezTo>
                <a:cubicBezTo>
                  <a:pt x="6638662" y="1325534"/>
                  <a:pt x="6641843" y="1327022"/>
                  <a:pt x="6645083" y="1328524"/>
                </a:cubicBezTo>
                <a:cubicBezTo>
                  <a:pt x="6648323" y="1330027"/>
                  <a:pt x="6651504" y="1331676"/>
                  <a:pt x="6654626" y="1333473"/>
                </a:cubicBezTo>
                <a:cubicBezTo>
                  <a:pt x="6657749" y="1335269"/>
                  <a:pt x="6660532" y="1337389"/>
                  <a:pt x="6662977" y="1339834"/>
                </a:cubicBezTo>
                <a:cubicBezTo>
                  <a:pt x="6665422" y="1342279"/>
                  <a:pt x="6667395" y="1345166"/>
                  <a:pt x="6668898" y="1348495"/>
                </a:cubicBezTo>
                <a:cubicBezTo>
                  <a:pt x="6670400" y="1351823"/>
                  <a:pt x="6671151" y="1355756"/>
                  <a:pt x="6671151" y="1360277"/>
                </a:cubicBezTo>
                <a:cubicBezTo>
                  <a:pt x="6671151" y="1365637"/>
                  <a:pt x="6670164" y="1370409"/>
                  <a:pt x="6668191" y="1374592"/>
                </a:cubicBezTo>
                <a:cubicBezTo>
                  <a:pt x="6666218" y="1378774"/>
                  <a:pt x="6663478" y="1382325"/>
                  <a:pt x="6659973" y="1385240"/>
                </a:cubicBezTo>
                <a:cubicBezTo>
                  <a:pt x="6656468" y="1388156"/>
                  <a:pt x="6652344" y="1390351"/>
                  <a:pt x="6647601" y="1391823"/>
                </a:cubicBezTo>
                <a:cubicBezTo>
                  <a:pt x="6642859" y="1393296"/>
                  <a:pt x="6637748" y="1394033"/>
                  <a:pt x="6632270" y="1394033"/>
                </a:cubicBezTo>
                <a:cubicBezTo>
                  <a:pt x="6628441" y="1394033"/>
                  <a:pt x="6624891" y="1393709"/>
                  <a:pt x="6621621" y="1393061"/>
                </a:cubicBezTo>
                <a:cubicBezTo>
                  <a:pt x="6618352" y="1392413"/>
                  <a:pt x="6615436" y="1391618"/>
                  <a:pt x="6612873" y="1390675"/>
                </a:cubicBezTo>
                <a:cubicBezTo>
                  <a:pt x="6610310" y="1389732"/>
                  <a:pt x="6608161" y="1388760"/>
                  <a:pt x="6606422" y="1387759"/>
                </a:cubicBezTo>
                <a:cubicBezTo>
                  <a:pt x="6604685" y="1386757"/>
                  <a:pt x="6603477" y="1385903"/>
                  <a:pt x="6602799" y="1385195"/>
                </a:cubicBezTo>
                <a:cubicBezTo>
                  <a:pt x="6602122" y="1384489"/>
                  <a:pt x="6601621" y="1383591"/>
                  <a:pt x="6601297" y="1382501"/>
                </a:cubicBezTo>
                <a:cubicBezTo>
                  <a:pt x="6600973" y="1381411"/>
                  <a:pt x="6600811" y="1379953"/>
                  <a:pt x="6600811" y="1378126"/>
                </a:cubicBezTo>
                <a:cubicBezTo>
                  <a:pt x="6600811" y="1376831"/>
                  <a:pt x="6600870" y="1375755"/>
                  <a:pt x="6600988" y="1374902"/>
                </a:cubicBezTo>
                <a:cubicBezTo>
                  <a:pt x="6601106" y="1374047"/>
                  <a:pt x="6601283" y="1373355"/>
                  <a:pt x="6601518" y="1372825"/>
                </a:cubicBezTo>
                <a:cubicBezTo>
                  <a:pt x="6601754" y="1372295"/>
                  <a:pt x="6602048" y="1371926"/>
                  <a:pt x="6602402" y="1371720"/>
                </a:cubicBezTo>
                <a:cubicBezTo>
                  <a:pt x="6602755" y="1371514"/>
                  <a:pt x="6603168" y="1371411"/>
                  <a:pt x="6603639" y="1371411"/>
                </a:cubicBezTo>
                <a:cubicBezTo>
                  <a:pt x="6604464" y="1371411"/>
                  <a:pt x="6605627" y="1371911"/>
                  <a:pt x="6607129" y="1372913"/>
                </a:cubicBezTo>
                <a:cubicBezTo>
                  <a:pt x="6608632" y="1373914"/>
                  <a:pt x="6610561" y="1375005"/>
                  <a:pt x="6612917" y="1376182"/>
                </a:cubicBezTo>
                <a:cubicBezTo>
                  <a:pt x="6615274" y="1377360"/>
                  <a:pt x="6618116" y="1378465"/>
                  <a:pt x="6621445" y="1379497"/>
                </a:cubicBezTo>
                <a:cubicBezTo>
                  <a:pt x="6624774" y="1380527"/>
                  <a:pt x="6628617" y="1381042"/>
                  <a:pt x="6632977" y="1381042"/>
                </a:cubicBezTo>
                <a:cubicBezTo>
                  <a:pt x="6636276" y="1381042"/>
                  <a:pt x="6639295" y="1380601"/>
                  <a:pt x="6642034" y="1379717"/>
                </a:cubicBezTo>
                <a:cubicBezTo>
                  <a:pt x="6644773" y="1378833"/>
                  <a:pt x="6647130" y="1377582"/>
                  <a:pt x="6649103" y="1375961"/>
                </a:cubicBezTo>
                <a:cubicBezTo>
                  <a:pt x="6651077" y="1374342"/>
                  <a:pt x="6652594" y="1372354"/>
                  <a:pt x="6653654" y="1369997"/>
                </a:cubicBezTo>
                <a:cubicBezTo>
                  <a:pt x="6654715" y="1367641"/>
                  <a:pt x="6655245" y="1364960"/>
                  <a:pt x="6655245" y="1361956"/>
                </a:cubicBezTo>
                <a:cubicBezTo>
                  <a:pt x="6655245" y="1358715"/>
                  <a:pt x="6654509" y="1355961"/>
                  <a:pt x="6653036" y="1353664"/>
                </a:cubicBezTo>
                <a:cubicBezTo>
                  <a:pt x="6651563" y="1351366"/>
                  <a:pt x="6649619" y="1349348"/>
                  <a:pt x="6647204" y="1347611"/>
                </a:cubicBezTo>
                <a:cubicBezTo>
                  <a:pt x="6644789" y="1345873"/>
                  <a:pt x="6642034" y="1344282"/>
                  <a:pt x="6638941" y="1342839"/>
                </a:cubicBezTo>
                <a:cubicBezTo>
                  <a:pt x="6635848" y="1341396"/>
                  <a:pt x="6632682" y="1339923"/>
                  <a:pt x="6629442" y="1338420"/>
                </a:cubicBezTo>
                <a:cubicBezTo>
                  <a:pt x="6626202" y="1336918"/>
                  <a:pt x="6623050" y="1335253"/>
                  <a:pt x="6619987" y="1333429"/>
                </a:cubicBezTo>
                <a:cubicBezTo>
                  <a:pt x="6616923" y="1331602"/>
                  <a:pt x="6614184" y="1329452"/>
                  <a:pt x="6611769" y="1326978"/>
                </a:cubicBezTo>
                <a:cubicBezTo>
                  <a:pt x="6609354" y="1324504"/>
                  <a:pt x="6607394" y="1321602"/>
                  <a:pt x="6605892" y="1318274"/>
                </a:cubicBezTo>
                <a:cubicBezTo>
                  <a:pt x="6604390" y="1314945"/>
                  <a:pt x="6603639" y="1310954"/>
                  <a:pt x="6603639" y="1306300"/>
                </a:cubicBezTo>
                <a:cubicBezTo>
                  <a:pt x="6603639" y="1301528"/>
                  <a:pt x="6604508" y="1297271"/>
                  <a:pt x="6606246" y="1293531"/>
                </a:cubicBezTo>
                <a:cubicBezTo>
                  <a:pt x="6607984" y="1289790"/>
                  <a:pt x="6610399" y="1286653"/>
                  <a:pt x="6613492" y="1284120"/>
                </a:cubicBezTo>
                <a:cubicBezTo>
                  <a:pt x="6616585" y="1281587"/>
                  <a:pt x="6620267" y="1279657"/>
                  <a:pt x="6624538" y="1278332"/>
                </a:cubicBezTo>
                <a:cubicBezTo>
                  <a:pt x="6628809" y="1277007"/>
                  <a:pt x="6633418" y="1276343"/>
                  <a:pt x="6638367" y="1276343"/>
                </a:cubicBezTo>
                <a:close/>
                <a:moveTo>
                  <a:pt x="6162117" y="1276343"/>
                </a:moveTo>
                <a:cubicBezTo>
                  <a:pt x="6164650" y="1276343"/>
                  <a:pt x="6167198" y="1276565"/>
                  <a:pt x="6169761" y="1277007"/>
                </a:cubicBezTo>
                <a:cubicBezTo>
                  <a:pt x="6172323" y="1277448"/>
                  <a:pt x="6174739" y="1278038"/>
                  <a:pt x="6177007" y="1278774"/>
                </a:cubicBezTo>
                <a:cubicBezTo>
                  <a:pt x="6179275" y="1279510"/>
                  <a:pt x="6181292" y="1280335"/>
                  <a:pt x="6183060" y="1281248"/>
                </a:cubicBezTo>
                <a:cubicBezTo>
                  <a:pt x="6184827" y="1282161"/>
                  <a:pt x="6185991" y="1282897"/>
                  <a:pt x="6186550" y="1283458"/>
                </a:cubicBezTo>
                <a:cubicBezTo>
                  <a:pt x="6187110" y="1284017"/>
                  <a:pt x="6187478" y="1284458"/>
                  <a:pt x="6187655" y="1284783"/>
                </a:cubicBezTo>
                <a:cubicBezTo>
                  <a:pt x="6187832" y="1285107"/>
                  <a:pt x="6187979" y="1285520"/>
                  <a:pt x="6188097" y="1286020"/>
                </a:cubicBezTo>
                <a:cubicBezTo>
                  <a:pt x="6188215" y="1286521"/>
                  <a:pt x="6188303" y="1287124"/>
                  <a:pt x="6188362" y="1287831"/>
                </a:cubicBezTo>
                <a:cubicBezTo>
                  <a:pt x="6188421" y="1288539"/>
                  <a:pt x="6188450" y="1289452"/>
                  <a:pt x="6188450" y="1290570"/>
                </a:cubicBezTo>
                <a:cubicBezTo>
                  <a:pt x="6188450" y="1291631"/>
                  <a:pt x="6188406" y="1292574"/>
                  <a:pt x="6188318" y="1293399"/>
                </a:cubicBezTo>
                <a:cubicBezTo>
                  <a:pt x="6188229" y="1294223"/>
                  <a:pt x="6188097" y="1294915"/>
                  <a:pt x="6187920" y="1295476"/>
                </a:cubicBezTo>
                <a:cubicBezTo>
                  <a:pt x="6187743" y="1296035"/>
                  <a:pt x="6187493" y="1296448"/>
                  <a:pt x="6187169" y="1296713"/>
                </a:cubicBezTo>
                <a:cubicBezTo>
                  <a:pt x="6186845" y="1296978"/>
                  <a:pt x="6186477" y="1297111"/>
                  <a:pt x="6186064" y="1297111"/>
                </a:cubicBezTo>
                <a:cubicBezTo>
                  <a:pt x="6185417" y="1297111"/>
                  <a:pt x="6184400" y="1296698"/>
                  <a:pt x="6183016" y="1295873"/>
                </a:cubicBezTo>
                <a:cubicBezTo>
                  <a:pt x="6181631" y="1295048"/>
                  <a:pt x="6179938" y="1294121"/>
                  <a:pt x="6177935" y="1293089"/>
                </a:cubicBezTo>
                <a:cubicBezTo>
                  <a:pt x="6175932" y="1292058"/>
                  <a:pt x="6173560" y="1291116"/>
                  <a:pt x="6170821" y="1290262"/>
                </a:cubicBezTo>
                <a:cubicBezTo>
                  <a:pt x="6168082" y="1289408"/>
                  <a:pt x="6165004" y="1288980"/>
                  <a:pt x="6161587" y="1288980"/>
                </a:cubicBezTo>
                <a:cubicBezTo>
                  <a:pt x="6158405" y="1288980"/>
                  <a:pt x="6155637" y="1289408"/>
                  <a:pt x="6153280" y="1290262"/>
                </a:cubicBezTo>
                <a:cubicBezTo>
                  <a:pt x="6150924" y="1291116"/>
                  <a:pt x="6148980" y="1292250"/>
                  <a:pt x="6147448" y="1293663"/>
                </a:cubicBezTo>
                <a:cubicBezTo>
                  <a:pt x="6145917" y="1295077"/>
                  <a:pt x="6144768" y="1296757"/>
                  <a:pt x="6144002" y="1298701"/>
                </a:cubicBezTo>
                <a:cubicBezTo>
                  <a:pt x="6143236" y="1300645"/>
                  <a:pt x="6142853" y="1302707"/>
                  <a:pt x="6142853" y="1304886"/>
                </a:cubicBezTo>
                <a:cubicBezTo>
                  <a:pt x="6142853" y="1308068"/>
                  <a:pt x="6143590" y="1310808"/>
                  <a:pt x="6145062" y="1313104"/>
                </a:cubicBezTo>
                <a:cubicBezTo>
                  <a:pt x="6146535" y="1315402"/>
                  <a:pt x="6148494" y="1317435"/>
                  <a:pt x="6150939" y="1319202"/>
                </a:cubicBezTo>
                <a:cubicBezTo>
                  <a:pt x="6153384" y="1320969"/>
                  <a:pt x="6156167" y="1322590"/>
                  <a:pt x="6159289" y="1324062"/>
                </a:cubicBezTo>
                <a:cubicBezTo>
                  <a:pt x="6162412" y="1325534"/>
                  <a:pt x="6165593" y="1327022"/>
                  <a:pt x="6168833" y="1328524"/>
                </a:cubicBezTo>
                <a:cubicBezTo>
                  <a:pt x="6172073" y="1330027"/>
                  <a:pt x="6175254" y="1331676"/>
                  <a:pt x="6178376" y="1333473"/>
                </a:cubicBezTo>
                <a:cubicBezTo>
                  <a:pt x="6181499" y="1335269"/>
                  <a:pt x="6184282" y="1337389"/>
                  <a:pt x="6186727" y="1339834"/>
                </a:cubicBezTo>
                <a:cubicBezTo>
                  <a:pt x="6189172" y="1342279"/>
                  <a:pt x="6191145" y="1345166"/>
                  <a:pt x="6192648" y="1348495"/>
                </a:cubicBezTo>
                <a:cubicBezTo>
                  <a:pt x="6194150" y="1351823"/>
                  <a:pt x="6194901" y="1355756"/>
                  <a:pt x="6194901" y="1360277"/>
                </a:cubicBezTo>
                <a:cubicBezTo>
                  <a:pt x="6194901" y="1365637"/>
                  <a:pt x="6193914" y="1370409"/>
                  <a:pt x="6191941" y="1374592"/>
                </a:cubicBezTo>
                <a:cubicBezTo>
                  <a:pt x="6189968" y="1378774"/>
                  <a:pt x="6187228" y="1382325"/>
                  <a:pt x="6183723" y="1385240"/>
                </a:cubicBezTo>
                <a:cubicBezTo>
                  <a:pt x="6180218" y="1388156"/>
                  <a:pt x="6176094" y="1390351"/>
                  <a:pt x="6171351" y="1391823"/>
                </a:cubicBezTo>
                <a:cubicBezTo>
                  <a:pt x="6166609" y="1393296"/>
                  <a:pt x="6161498" y="1394033"/>
                  <a:pt x="6156020" y="1394033"/>
                </a:cubicBezTo>
                <a:cubicBezTo>
                  <a:pt x="6152191" y="1394033"/>
                  <a:pt x="6148641" y="1393709"/>
                  <a:pt x="6145371" y="1393061"/>
                </a:cubicBezTo>
                <a:cubicBezTo>
                  <a:pt x="6142102" y="1392413"/>
                  <a:pt x="6139186" y="1391618"/>
                  <a:pt x="6136623" y="1390675"/>
                </a:cubicBezTo>
                <a:cubicBezTo>
                  <a:pt x="6134060" y="1389732"/>
                  <a:pt x="6131911" y="1388760"/>
                  <a:pt x="6130172" y="1387759"/>
                </a:cubicBezTo>
                <a:cubicBezTo>
                  <a:pt x="6128435" y="1386757"/>
                  <a:pt x="6127227" y="1385903"/>
                  <a:pt x="6126549" y="1385195"/>
                </a:cubicBezTo>
                <a:cubicBezTo>
                  <a:pt x="6125872" y="1384489"/>
                  <a:pt x="6125371" y="1383591"/>
                  <a:pt x="6125047" y="1382501"/>
                </a:cubicBezTo>
                <a:cubicBezTo>
                  <a:pt x="6124723" y="1381411"/>
                  <a:pt x="6124561" y="1379953"/>
                  <a:pt x="6124561" y="1378126"/>
                </a:cubicBezTo>
                <a:cubicBezTo>
                  <a:pt x="6124561" y="1376831"/>
                  <a:pt x="6124620" y="1375755"/>
                  <a:pt x="6124738" y="1374902"/>
                </a:cubicBezTo>
                <a:cubicBezTo>
                  <a:pt x="6124856" y="1374047"/>
                  <a:pt x="6125033" y="1373355"/>
                  <a:pt x="6125268" y="1372825"/>
                </a:cubicBezTo>
                <a:cubicBezTo>
                  <a:pt x="6125504" y="1372295"/>
                  <a:pt x="6125798" y="1371926"/>
                  <a:pt x="6126152" y="1371720"/>
                </a:cubicBezTo>
                <a:cubicBezTo>
                  <a:pt x="6126505" y="1371514"/>
                  <a:pt x="6126918" y="1371411"/>
                  <a:pt x="6127389" y="1371411"/>
                </a:cubicBezTo>
                <a:cubicBezTo>
                  <a:pt x="6128214" y="1371411"/>
                  <a:pt x="6129377" y="1371911"/>
                  <a:pt x="6130879" y="1372913"/>
                </a:cubicBezTo>
                <a:cubicBezTo>
                  <a:pt x="6132382" y="1373914"/>
                  <a:pt x="6134311" y="1375005"/>
                  <a:pt x="6136667" y="1376182"/>
                </a:cubicBezTo>
                <a:cubicBezTo>
                  <a:pt x="6139024" y="1377360"/>
                  <a:pt x="6141866" y="1378465"/>
                  <a:pt x="6145195" y="1379497"/>
                </a:cubicBezTo>
                <a:cubicBezTo>
                  <a:pt x="6148524" y="1380527"/>
                  <a:pt x="6152367" y="1381042"/>
                  <a:pt x="6156727" y="1381042"/>
                </a:cubicBezTo>
                <a:cubicBezTo>
                  <a:pt x="6160026" y="1381042"/>
                  <a:pt x="6163045" y="1380601"/>
                  <a:pt x="6165784" y="1379717"/>
                </a:cubicBezTo>
                <a:cubicBezTo>
                  <a:pt x="6168523" y="1378833"/>
                  <a:pt x="6170880" y="1377582"/>
                  <a:pt x="6172853" y="1375961"/>
                </a:cubicBezTo>
                <a:cubicBezTo>
                  <a:pt x="6174827" y="1374342"/>
                  <a:pt x="6176344" y="1372354"/>
                  <a:pt x="6177404" y="1369997"/>
                </a:cubicBezTo>
                <a:cubicBezTo>
                  <a:pt x="6178465" y="1367641"/>
                  <a:pt x="6178995" y="1364960"/>
                  <a:pt x="6178995" y="1361956"/>
                </a:cubicBezTo>
                <a:cubicBezTo>
                  <a:pt x="6178995" y="1358715"/>
                  <a:pt x="6178259" y="1355961"/>
                  <a:pt x="6176786" y="1353664"/>
                </a:cubicBezTo>
                <a:cubicBezTo>
                  <a:pt x="6175313" y="1351366"/>
                  <a:pt x="6173369" y="1349348"/>
                  <a:pt x="6170954" y="1347611"/>
                </a:cubicBezTo>
                <a:cubicBezTo>
                  <a:pt x="6168539" y="1345873"/>
                  <a:pt x="6165784" y="1344282"/>
                  <a:pt x="6162691" y="1342839"/>
                </a:cubicBezTo>
                <a:cubicBezTo>
                  <a:pt x="6159598" y="1341396"/>
                  <a:pt x="6156432" y="1339923"/>
                  <a:pt x="6153192" y="1338420"/>
                </a:cubicBezTo>
                <a:cubicBezTo>
                  <a:pt x="6149952" y="1336918"/>
                  <a:pt x="6146800" y="1335253"/>
                  <a:pt x="6143737" y="1333429"/>
                </a:cubicBezTo>
                <a:cubicBezTo>
                  <a:pt x="6140673" y="1331602"/>
                  <a:pt x="6137934" y="1329452"/>
                  <a:pt x="6135519" y="1326978"/>
                </a:cubicBezTo>
                <a:cubicBezTo>
                  <a:pt x="6133104" y="1324504"/>
                  <a:pt x="6131144" y="1321602"/>
                  <a:pt x="6129642" y="1318274"/>
                </a:cubicBezTo>
                <a:cubicBezTo>
                  <a:pt x="6128140" y="1314945"/>
                  <a:pt x="6127389" y="1310954"/>
                  <a:pt x="6127389" y="1306300"/>
                </a:cubicBezTo>
                <a:cubicBezTo>
                  <a:pt x="6127389" y="1301528"/>
                  <a:pt x="6128258" y="1297271"/>
                  <a:pt x="6129996" y="1293531"/>
                </a:cubicBezTo>
                <a:cubicBezTo>
                  <a:pt x="6131734" y="1289790"/>
                  <a:pt x="6134149" y="1286653"/>
                  <a:pt x="6137242" y="1284120"/>
                </a:cubicBezTo>
                <a:cubicBezTo>
                  <a:pt x="6140335" y="1281587"/>
                  <a:pt x="6144017" y="1279657"/>
                  <a:pt x="6148288" y="1278332"/>
                </a:cubicBezTo>
                <a:cubicBezTo>
                  <a:pt x="6152559" y="1277007"/>
                  <a:pt x="6157168" y="1276343"/>
                  <a:pt x="6162117" y="1276343"/>
                </a:cubicBezTo>
                <a:close/>
                <a:moveTo>
                  <a:pt x="5695392" y="1276343"/>
                </a:moveTo>
                <a:cubicBezTo>
                  <a:pt x="5697925" y="1276343"/>
                  <a:pt x="5700473" y="1276565"/>
                  <a:pt x="5703036" y="1277007"/>
                </a:cubicBezTo>
                <a:cubicBezTo>
                  <a:pt x="5705598" y="1277448"/>
                  <a:pt x="5708014" y="1278038"/>
                  <a:pt x="5710282" y="1278774"/>
                </a:cubicBezTo>
                <a:cubicBezTo>
                  <a:pt x="5712550" y="1279510"/>
                  <a:pt x="5714567" y="1280335"/>
                  <a:pt x="5716335" y="1281248"/>
                </a:cubicBezTo>
                <a:cubicBezTo>
                  <a:pt x="5718102" y="1282161"/>
                  <a:pt x="5719266" y="1282897"/>
                  <a:pt x="5719825" y="1283458"/>
                </a:cubicBezTo>
                <a:cubicBezTo>
                  <a:pt x="5720385" y="1284017"/>
                  <a:pt x="5720753" y="1284458"/>
                  <a:pt x="5720930" y="1284783"/>
                </a:cubicBezTo>
                <a:cubicBezTo>
                  <a:pt x="5721107" y="1285107"/>
                  <a:pt x="5721254" y="1285520"/>
                  <a:pt x="5721372" y="1286020"/>
                </a:cubicBezTo>
                <a:cubicBezTo>
                  <a:pt x="5721490" y="1286521"/>
                  <a:pt x="5721578" y="1287124"/>
                  <a:pt x="5721637" y="1287831"/>
                </a:cubicBezTo>
                <a:cubicBezTo>
                  <a:pt x="5721696" y="1288539"/>
                  <a:pt x="5721725" y="1289452"/>
                  <a:pt x="5721725" y="1290570"/>
                </a:cubicBezTo>
                <a:cubicBezTo>
                  <a:pt x="5721725" y="1291631"/>
                  <a:pt x="5721681" y="1292574"/>
                  <a:pt x="5721593" y="1293399"/>
                </a:cubicBezTo>
                <a:cubicBezTo>
                  <a:pt x="5721504" y="1294223"/>
                  <a:pt x="5721372" y="1294915"/>
                  <a:pt x="5721195" y="1295476"/>
                </a:cubicBezTo>
                <a:cubicBezTo>
                  <a:pt x="5721018" y="1296035"/>
                  <a:pt x="5720768" y="1296448"/>
                  <a:pt x="5720444" y="1296713"/>
                </a:cubicBezTo>
                <a:cubicBezTo>
                  <a:pt x="5720120" y="1296978"/>
                  <a:pt x="5719752" y="1297111"/>
                  <a:pt x="5719339" y="1297111"/>
                </a:cubicBezTo>
                <a:cubicBezTo>
                  <a:pt x="5718692" y="1297111"/>
                  <a:pt x="5717675" y="1296698"/>
                  <a:pt x="5716291" y="1295873"/>
                </a:cubicBezTo>
                <a:cubicBezTo>
                  <a:pt x="5714906" y="1295048"/>
                  <a:pt x="5713213" y="1294121"/>
                  <a:pt x="5711210" y="1293089"/>
                </a:cubicBezTo>
                <a:cubicBezTo>
                  <a:pt x="5709207" y="1292058"/>
                  <a:pt x="5706835" y="1291116"/>
                  <a:pt x="5704096" y="1290262"/>
                </a:cubicBezTo>
                <a:cubicBezTo>
                  <a:pt x="5701357" y="1289408"/>
                  <a:pt x="5698279" y="1288980"/>
                  <a:pt x="5694862" y="1288980"/>
                </a:cubicBezTo>
                <a:cubicBezTo>
                  <a:pt x="5691680" y="1288980"/>
                  <a:pt x="5688912" y="1289408"/>
                  <a:pt x="5686555" y="1290262"/>
                </a:cubicBezTo>
                <a:cubicBezTo>
                  <a:pt x="5684199" y="1291116"/>
                  <a:pt x="5682255" y="1292250"/>
                  <a:pt x="5680723" y="1293663"/>
                </a:cubicBezTo>
                <a:cubicBezTo>
                  <a:pt x="5679192" y="1295077"/>
                  <a:pt x="5678043" y="1296757"/>
                  <a:pt x="5677277" y="1298701"/>
                </a:cubicBezTo>
                <a:cubicBezTo>
                  <a:pt x="5676511" y="1300645"/>
                  <a:pt x="5676128" y="1302707"/>
                  <a:pt x="5676128" y="1304886"/>
                </a:cubicBezTo>
                <a:cubicBezTo>
                  <a:pt x="5676128" y="1308068"/>
                  <a:pt x="5676865" y="1310808"/>
                  <a:pt x="5678337" y="1313104"/>
                </a:cubicBezTo>
                <a:cubicBezTo>
                  <a:pt x="5679810" y="1315402"/>
                  <a:pt x="5681769" y="1317435"/>
                  <a:pt x="5684214" y="1319202"/>
                </a:cubicBezTo>
                <a:cubicBezTo>
                  <a:pt x="5686659" y="1320969"/>
                  <a:pt x="5689442" y="1322590"/>
                  <a:pt x="5692564" y="1324062"/>
                </a:cubicBezTo>
                <a:cubicBezTo>
                  <a:pt x="5695687" y="1325534"/>
                  <a:pt x="5698868" y="1327022"/>
                  <a:pt x="5702108" y="1328524"/>
                </a:cubicBezTo>
                <a:cubicBezTo>
                  <a:pt x="5705348" y="1330027"/>
                  <a:pt x="5708529" y="1331676"/>
                  <a:pt x="5711651" y="1333473"/>
                </a:cubicBezTo>
                <a:cubicBezTo>
                  <a:pt x="5714774" y="1335269"/>
                  <a:pt x="5717557" y="1337389"/>
                  <a:pt x="5720002" y="1339834"/>
                </a:cubicBezTo>
                <a:cubicBezTo>
                  <a:pt x="5722447" y="1342279"/>
                  <a:pt x="5724420" y="1345166"/>
                  <a:pt x="5725923" y="1348495"/>
                </a:cubicBezTo>
                <a:cubicBezTo>
                  <a:pt x="5727425" y="1351823"/>
                  <a:pt x="5728176" y="1355756"/>
                  <a:pt x="5728176" y="1360277"/>
                </a:cubicBezTo>
                <a:cubicBezTo>
                  <a:pt x="5728176" y="1365637"/>
                  <a:pt x="5727189" y="1370409"/>
                  <a:pt x="5725216" y="1374592"/>
                </a:cubicBezTo>
                <a:cubicBezTo>
                  <a:pt x="5723243" y="1378774"/>
                  <a:pt x="5720503" y="1382325"/>
                  <a:pt x="5716998" y="1385240"/>
                </a:cubicBezTo>
                <a:cubicBezTo>
                  <a:pt x="5713493" y="1388156"/>
                  <a:pt x="5709369" y="1390351"/>
                  <a:pt x="5704626" y="1391823"/>
                </a:cubicBezTo>
                <a:cubicBezTo>
                  <a:pt x="5699884" y="1393296"/>
                  <a:pt x="5694773" y="1394033"/>
                  <a:pt x="5689295" y="1394033"/>
                </a:cubicBezTo>
                <a:cubicBezTo>
                  <a:pt x="5685466" y="1394033"/>
                  <a:pt x="5681916" y="1393709"/>
                  <a:pt x="5678646" y="1393061"/>
                </a:cubicBezTo>
                <a:cubicBezTo>
                  <a:pt x="5675377" y="1392413"/>
                  <a:pt x="5672461" y="1391618"/>
                  <a:pt x="5669898" y="1390675"/>
                </a:cubicBezTo>
                <a:cubicBezTo>
                  <a:pt x="5667335" y="1389732"/>
                  <a:pt x="5665186" y="1388760"/>
                  <a:pt x="5663447" y="1387759"/>
                </a:cubicBezTo>
                <a:cubicBezTo>
                  <a:pt x="5661710" y="1386757"/>
                  <a:pt x="5660502" y="1385903"/>
                  <a:pt x="5659824" y="1385195"/>
                </a:cubicBezTo>
                <a:cubicBezTo>
                  <a:pt x="5659147" y="1384489"/>
                  <a:pt x="5658646" y="1383591"/>
                  <a:pt x="5658322" y="1382501"/>
                </a:cubicBezTo>
                <a:cubicBezTo>
                  <a:pt x="5657998" y="1381411"/>
                  <a:pt x="5657836" y="1379953"/>
                  <a:pt x="5657836" y="1378126"/>
                </a:cubicBezTo>
                <a:cubicBezTo>
                  <a:pt x="5657836" y="1376831"/>
                  <a:pt x="5657895" y="1375755"/>
                  <a:pt x="5658013" y="1374902"/>
                </a:cubicBezTo>
                <a:cubicBezTo>
                  <a:pt x="5658131" y="1374047"/>
                  <a:pt x="5658308" y="1373355"/>
                  <a:pt x="5658543" y="1372825"/>
                </a:cubicBezTo>
                <a:cubicBezTo>
                  <a:pt x="5658779" y="1372295"/>
                  <a:pt x="5659073" y="1371926"/>
                  <a:pt x="5659427" y="1371720"/>
                </a:cubicBezTo>
                <a:cubicBezTo>
                  <a:pt x="5659780" y="1371514"/>
                  <a:pt x="5660193" y="1371411"/>
                  <a:pt x="5660664" y="1371411"/>
                </a:cubicBezTo>
                <a:cubicBezTo>
                  <a:pt x="5661489" y="1371411"/>
                  <a:pt x="5662652" y="1371911"/>
                  <a:pt x="5664154" y="1372913"/>
                </a:cubicBezTo>
                <a:cubicBezTo>
                  <a:pt x="5665657" y="1373914"/>
                  <a:pt x="5667586" y="1375005"/>
                  <a:pt x="5669942" y="1376182"/>
                </a:cubicBezTo>
                <a:cubicBezTo>
                  <a:pt x="5672299" y="1377360"/>
                  <a:pt x="5675141" y="1378465"/>
                  <a:pt x="5678470" y="1379497"/>
                </a:cubicBezTo>
                <a:cubicBezTo>
                  <a:pt x="5681799" y="1380527"/>
                  <a:pt x="5685642" y="1381042"/>
                  <a:pt x="5690002" y="1381042"/>
                </a:cubicBezTo>
                <a:cubicBezTo>
                  <a:pt x="5693301" y="1381042"/>
                  <a:pt x="5696320" y="1380601"/>
                  <a:pt x="5699059" y="1379717"/>
                </a:cubicBezTo>
                <a:cubicBezTo>
                  <a:pt x="5701798" y="1378833"/>
                  <a:pt x="5704155" y="1377582"/>
                  <a:pt x="5706128" y="1375961"/>
                </a:cubicBezTo>
                <a:cubicBezTo>
                  <a:pt x="5708102" y="1374342"/>
                  <a:pt x="5709619" y="1372354"/>
                  <a:pt x="5710679" y="1369997"/>
                </a:cubicBezTo>
                <a:cubicBezTo>
                  <a:pt x="5711740" y="1367641"/>
                  <a:pt x="5712270" y="1364960"/>
                  <a:pt x="5712270" y="1361956"/>
                </a:cubicBezTo>
                <a:cubicBezTo>
                  <a:pt x="5712270" y="1358715"/>
                  <a:pt x="5711534" y="1355961"/>
                  <a:pt x="5710061" y="1353664"/>
                </a:cubicBezTo>
                <a:cubicBezTo>
                  <a:pt x="5708588" y="1351366"/>
                  <a:pt x="5706644" y="1349348"/>
                  <a:pt x="5704229" y="1347611"/>
                </a:cubicBezTo>
                <a:cubicBezTo>
                  <a:pt x="5701814" y="1345873"/>
                  <a:pt x="5699059" y="1344282"/>
                  <a:pt x="5695966" y="1342839"/>
                </a:cubicBezTo>
                <a:cubicBezTo>
                  <a:pt x="5692873" y="1341396"/>
                  <a:pt x="5689707" y="1339923"/>
                  <a:pt x="5686467" y="1338420"/>
                </a:cubicBezTo>
                <a:cubicBezTo>
                  <a:pt x="5683227" y="1336918"/>
                  <a:pt x="5680075" y="1335253"/>
                  <a:pt x="5677012" y="1333429"/>
                </a:cubicBezTo>
                <a:cubicBezTo>
                  <a:pt x="5673948" y="1331602"/>
                  <a:pt x="5671209" y="1329452"/>
                  <a:pt x="5668794" y="1326978"/>
                </a:cubicBezTo>
                <a:cubicBezTo>
                  <a:pt x="5666379" y="1324504"/>
                  <a:pt x="5664419" y="1321602"/>
                  <a:pt x="5662917" y="1318274"/>
                </a:cubicBezTo>
                <a:cubicBezTo>
                  <a:pt x="5661415" y="1314945"/>
                  <a:pt x="5660664" y="1310954"/>
                  <a:pt x="5660664" y="1306300"/>
                </a:cubicBezTo>
                <a:cubicBezTo>
                  <a:pt x="5660664" y="1301528"/>
                  <a:pt x="5661533" y="1297271"/>
                  <a:pt x="5663271" y="1293531"/>
                </a:cubicBezTo>
                <a:cubicBezTo>
                  <a:pt x="5665009" y="1289790"/>
                  <a:pt x="5667424" y="1286653"/>
                  <a:pt x="5670517" y="1284120"/>
                </a:cubicBezTo>
                <a:cubicBezTo>
                  <a:pt x="5673610" y="1281587"/>
                  <a:pt x="5677292" y="1279657"/>
                  <a:pt x="5681563" y="1278332"/>
                </a:cubicBezTo>
                <a:cubicBezTo>
                  <a:pt x="5685834" y="1277007"/>
                  <a:pt x="5690443" y="1276343"/>
                  <a:pt x="5695392" y="1276343"/>
                </a:cubicBezTo>
                <a:close/>
                <a:moveTo>
                  <a:pt x="5219142" y="1276343"/>
                </a:moveTo>
                <a:cubicBezTo>
                  <a:pt x="5221675" y="1276343"/>
                  <a:pt x="5224223" y="1276565"/>
                  <a:pt x="5226786" y="1277007"/>
                </a:cubicBezTo>
                <a:cubicBezTo>
                  <a:pt x="5229348" y="1277448"/>
                  <a:pt x="5231764" y="1278038"/>
                  <a:pt x="5234032" y="1278774"/>
                </a:cubicBezTo>
                <a:cubicBezTo>
                  <a:pt x="5236300" y="1279510"/>
                  <a:pt x="5238317" y="1280335"/>
                  <a:pt x="5240085" y="1281248"/>
                </a:cubicBezTo>
                <a:cubicBezTo>
                  <a:pt x="5241852" y="1282161"/>
                  <a:pt x="5243016" y="1282897"/>
                  <a:pt x="5243575" y="1283458"/>
                </a:cubicBezTo>
                <a:cubicBezTo>
                  <a:pt x="5244135" y="1284017"/>
                  <a:pt x="5244503" y="1284458"/>
                  <a:pt x="5244680" y="1284783"/>
                </a:cubicBezTo>
                <a:cubicBezTo>
                  <a:pt x="5244857" y="1285107"/>
                  <a:pt x="5245004" y="1285520"/>
                  <a:pt x="5245122" y="1286020"/>
                </a:cubicBezTo>
                <a:cubicBezTo>
                  <a:pt x="5245240" y="1286521"/>
                  <a:pt x="5245328" y="1287124"/>
                  <a:pt x="5245387" y="1287831"/>
                </a:cubicBezTo>
                <a:cubicBezTo>
                  <a:pt x="5245446" y="1288539"/>
                  <a:pt x="5245475" y="1289452"/>
                  <a:pt x="5245475" y="1290570"/>
                </a:cubicBezTo>
                <a:cubicBezTo>
                  <a:pt x="5245475" y="1291631"/>
                  <a:pt x="5245431" y="1292574"/>
                  <a:pt x="5245343" y="1293399"/>
                </a:cubicBezTo>
                <a:cubicBezTo>
                  <a:pt x="5245254" y="1294223"/>
                  <a:pt x="5245122" y="1294915"/>
                  <a:pt x="5244945" y="1295476"/>
                </a:cubicBezTo>
                <a:cubicBezTo>
                  <a:pt x="5244768" y="1296035"/>
                  <a:pt x="5244518" y="1296448"/>
                  <a:pt x="5244194" y="1296713"/>
                </a:cubicBezTo>
                <a:cubicBezTo>
                  <a:pt x="5243870" y="1296978"/>
                  <a:pt x="5243502" y="1297111"/>
                  <a:pt x="5243089" y="1297111"/>
                </a:cubicBezTo>
                <a:cubicBezTo>
                  <a:pt x="5242442" y="1297111"/>
                  <a:pt x="5241425" y="1296698"/>
                  <a:pt x="5240041" y="1295873"/>
                </a:cubicBezTo>
                <a:cubicBezTo>
                  <a:pt x="5238656" y="1295048"/>
                  <a:pt x="5236963" y="1294121"/>
                  <a:pt x="5234960" y="1293089"/>
                </a:cubicBezTo>
                <a:cubicBezTo>
                  <a:pt x="5232957" y="1292058"/>
                  <a:pt x="5230585" y="1291116"/>
                  <a:pt x="5227846" y="1290262"/>
                </a:cubicBezTo>
                <a:cubicBezTo>
                  <a:pt x="5225107" y="1289408"/>
                  <a:pt x="5222029" y="1288980"/>
                  <a:pt x="5218612" y="1288980"/>
                </a:cubicBezTo>
                <a:cubicBezTo>
                  <a:pt x="5215430" y="1288980"/>
                  <a:pt x="5212662" y="1289408"/>
                  <a:pt x="5210305" y="1290262"/>
                </a:cubicBezTo>
                <a:cubicBezTo>
                  <a:pt x="5207949" y="1291116"/>
                  <a:pt x="5206005" y="1292250"/>
                  <a:pt x="5204473" y="1293663"/>
                </a:cubicBezTo>
                <a:cubicBezTo>
                  <a:pt x="5202942" y="1295077"/>
                  <a:pt x="5201793" y="1296757"/>
                  <a:pt x="5201027" y="1298701"/>
                </a:cubicBezTo>
                <a:cubicBezTo>
                  <a:pt x="5200261" y="1300645"/>
                  <a:pt x="5199878" y="1302707"/>
                  <a:pt x="5199878" y="1304886"/>
                </a:cubicBezTo>
                <a:cubicBezTo>
                  <a:pt x="5199878" y="1308068"/>
                  <a:pt x="5200615" y="1310808"/>
                  <a:pt x="5202087" y="1313104"/>
                </a:cubicBezTo>
                <a:cubicBezTo>
                  <a:pt x="5203560" y="1315402"/>
                  <a:pt x="5205519" y="1317435"/>
                  <a:pt x="5207964" y="1319202"/>
                </a:cubicBezTo>
                <a:cubicBezTo>
                  <a:pt x="5210409" y="1320969"/>
                  <a:pt x="5213192" y="1322590"/>
                  <a:pt x="5216314" y="1324062"/>
                </a:cubicBezTo>
                <a:cubicBezTo>
                  <a:pt x="5219437" y="1325534"/>
                  <a:pt x="5222618" y="1327022"/>
                  <a:pt x="5225858" y="1328524"/>
                </a:cubicBezTo>
                <a:cubicBezTo>
                  <a:pt x="5229098" y="1330027"/>
                  <a:pt x="5232279" y="1331676"/>
                  <a:pt x="5235401" y="1333473"/>
                </a:cubicBezTo>
                <a:cubicBezTo>
                  <a:pt x="5238524" y="1335269"/>
                  <a:pt x="5241307" y="1337389"/>
                  <a:pt x="5243752" y="1339834"/>
                </a:cubicBezTo>
                <a:cubicBezTo>
                  <a:pt x="5246197" y="1342279"/>
                  <a:pt x="5248170" y="1345166"/>
                  <a:pt x="5249673" y="1348495"/>
                </a:cubicBezTo>
                <a:cubicBezTo>
                  <a:pt x="5251175" y="1351823"/>
                  <a:pt x="5251926" y="1355756"/>
                  <a:pt x="5251926" y="1360277"/>
                </a:cubicBezTo>
                <a:cubicBezTo>
                  <a:pt x="5251926" y="1365637"/>
                  <a:pt x="5250939" y="1370409"/>
                  <a:pt x="5248966" y="1374592"/>
                </a:cubicBezTo>
                <a:cubicBezTo>
                  <a:pt x="5246993" y="1378774"/>
                  <a:pt x="5244253" y="1382325"/>
                  <a:pt x="5240748" y="1385240"/>
                </a:cubicBezTo>
                <a:cubicBezTo>
                  <a:pt x="5237243" y="1388156"/>
                  <a:pt x="5233119" y="1390351"/>
                  <a:pt x="5228376" y="1391823"/>
                </a:cubicBezTo>
                <a:cubicBezTo>
                  <a:pt x="5223634" y="1393296"/>
                  <a:pt x="5218523" y="1394033"/>
                  <a:pt x="5213045" y="1394033"/>
                </a:cubicBezTo>
                <a:cubicBezTo>
                  <a:pt x="5209216" y="1394033"/>
                  <a:pt x="5205666" y="1393709"/>
                  <a:pt x="5202396" y="1393061"/>
                </a:cubicBezTo>
                <a:cubicBezTo>
                  <a:pt x="5199127" y="1392413"/>
                  <a:pt x="5196211" y="1391618"/>
                  <a:pt x="5193648" y="1390675"/>
                </a:cubicBezTo>
                <a:cubicBezTo>
                  <a:pt x="5191085" y="1389732"/>
                  <a:pt x="5188936" y="1388760"/>
                  <a:pt x="5187197" y="1387759"/>
                </a:cubicBezTo>
                <a:cubicBezTo>
                  <a:pt x="5185460" y="1386757"/>
                  <a:pt x="5184252" y="1385903"/>
                  <a:pt x="5183574" y="1385195"/>
                </a:cubicBezTo>
                <a:cubicBezTo>
                  <a:pt x="5182897" y="1384489"/>
                  <a:pt x="5182396" y="1383591"/>
                  <a:pt x="5182072" y="1382501"/>
                </a:cubicBezTo>
                <a:cubicBezTo>
                  <a:pt x="5181748" y="1381411"/>
                  <a:pt x="5181586" y="1379953"/>
                  <a:pt x="5181586" y="1378126"/>
                </a:cubicBezTo>
                <a:cubicBezTo>
                  <a:pt x="5181586" y="1376831"/>
                  <a:pt x="5181645" y="1375755"/>
                  <a:pt x="5181763" y="1374902"/>
                </a:cubicBezTo>
                <a:cubicBezTo>
                  <a:pt x="5181881" y="1374047"/>
                  <a:pt x="5182058" y="1373355"/>
                  <a:pt x="5182293" y="1372825"/>
                </a:cubicBezTo>
                <a:cubicBezTo>
                  <a:pt x="5182529" y="1372295"/>
                  <a:pt x="5182823" y="1371926"/>
                  <a:pt x="5183177" y="1371720"/>
                </a:cubicBezTo>
                <a:cubicBezTo>
                  <a:pt x="5183530" y="1371514"/>
                  <a:pt x="5183943" y="1371411"/>
                  <a:pt x="5184414" y="1371411"/>
                </a:cubicBezTo>
                <a:cubicBezTo>
                  <a:pt x="5185239" y="1371411"/>
                  <a:pt x="5186402" y="1371911"/>
                  <a:pt x="5187904" y="1372913"/>
                </a:cubicBezTo>
                <a:cubicBezTo>
                  <a:pt x="5189407" y="1373914"/>
                  <a:pt x="5191336" y="1375005"/>
                  <a:pt x="5193692" y="1376182"/>
                </a:cubicBezTo>
                <a:cubicBezTo>
                  <a:pt x="5196049" y="1377360"/>
                  <a:pt x="5198891" y="1378465"/>
                  <a:pt x="5202220" y="1379497"/>
                </a:cubicBezTo>
                <a:cubicBezTo>
                  <a:pt x="5205549" y="1380527"/>
                  <a:pt x="5209392" y="1381042"/>
                  <a:pt x="5213752" y="1381042"/>
                </a:cubicBezTo>
                <a:cubicBezTo>
                  <a:pt x="5217051" y="1381042"/>
                  <a:pt x="5220070" y="1380601"/>
                  <a:pt x="5222809" y="1379717"/>
                </a:cubicBezTo>
                <a:cubicBezTo>
                  <a:pt x="5225548" y="1378833"/>
                  <a:pt x="5227905" y="1377582"/>
                  <a:pt x="5229878" y="1375961"/>
                </a:cubicBezTo>
                <a:cubicBezTo>
                  <a:pt x="5231852" y="1374342"/>
                  <a:pt x="5233369" y="1372354"/>
                  <a:pt x="5234429" y="1369997"/>
                </a:cubicBezTo>
                <a:cubicBezTo>
                  <a:pt x="5235490" y="1367641"/>
                  <a:pt x="5236020" y="1364960"/>
                  <a:pt x="5236020" y="1361956"/>
                </a:cubicBezTo>
                <a:cubicBezTo>
                  <a:pt x="5236020" y="1358715"/>
                  <a:pt x="5235284" y="1355961"/>
                  <a:pt x="5233811" y="1353664"/>
                </a:cubicBezTo>
                <a:cubicBezTo>
                  <a:pt x="5232338" y="1351366"/>
                  <a:pt x="5230394" y="1349348"/>
                  <a:pt x="5227979" y="1347611"/>
                </a:cubicBezTo>
                <a:cubicBezTo>
                  <a:pt x="5225564" y="1345873"/>
                  <a:pt x="5222809" y="1344282"/>
                  <a:pt x="5219716" y="1342839"/>
                </a:cubicBezTo>
                <a:cubicBezTo>
                  <a:pt x="5216623" y="1341396"/>
                  <a:pt x="5213457" y="1339923"/>
                  <a:pt x="5210217" y="1338420"/>
                </a:cubicBezTo>
                <a:cubicBezTo>
                  <a:pt x="5206977" y="1336918"/>
                  <a:pt x="5203825" y="1335253"/>
                  <a:pt x="5200762" y="1333429"/>
                </a:cubicBezTo>
                <a:cubicBezTo>
                  <a:pt x="5197698" y="1331602"/>
                  <a:pt x="5194959" y="1329452"/>
                  <a:pt x="5192544" y="1326978"/>
                </a:cubicBezTo>
                <a:cubicBezTo>
                  <a:pt x="5190129" y="1324504"/>
                  <a:pt x="5188169" y="1321602"/>
                  <a:pt x="5186667" y="1318274"/>
                </a:cubicBezTo>
                <a:cubicBezTo>
                  <a:pt x="5185165" y="1314945"/>
                  <a:pt x="5184414" y="1310954"/>
                  <a:pt x="5184414" y="1306300"/>
                </a:cubicBezTo>
                <a:cubicBezTo>
                  <a:pt x="5184414" y="1301528"/>
                  <a:pt x="5185283" y="1297271"/>
                  <a:pt x="5187021" y="1293531"/>
                </a:cubicBezTo>
                <a:cubicBezTo>
                  <a:pt x="5188759" y="1289790"/>
                  <a:pt x="5191174" y="1286653"/>
                  <a:pt x="5194267" y="1284120"/>
                </a:cubicBezTo>
                <a:cubicBezTo>
                  <a:pt x="5197360" y="1281587"/>
                  <a:pt x="5201042" y="1279657"/>
                  <a:pt x="5205313" y="1278332"/>
                </a:cubicBezTo>
                <a:cubicBezTo>
                  <a:pt x="5209584" y="1277007"/>
                  <a:pt x="5214193" y="1276343"/>
                  <a:pt x="5219142" y="1276343"/>
                </a:cubicBezTo>
                <a:close/>
                <a:moveTo>
                  <a:pt x="4752417" y="1276343"/>
                </a:moveTo>
                <a:cubicBezTo>
                  <a:pt x="4754950" y="1276343"/>
                  <a:pt x="4757498" y="1276565"/>
                  <a:pt x="4760061" y="1277007"/>
                </a:cubicBezTo>
                <a:cubicBezTo>
                  <a:pt x="4762623" y="1277448"/>
                  <a:pt x="4765039" y="1278038"/>
                  <a:pt x="4767307" y="1278774"/>
                </a:cubicBezTo>
                <a:cubicBezTo>
                  <a:pt x="4769575" y="1279510"/>
                  <a:pt x="4771592" y="1280335"/>
                  <a:pt x="4773360" y="1281248"/>
                </a:cubicBezTo>
                <a:cubicBezTo>
                  <a:pt x="4775127" y="1282161"/>
                  <a:pt x="4776291" y="1282897"/>
                  <a:pt x="4776850" y="1283458"/>
                </a:cubicBezTo>
                <a:cubicBezTo>
                  <a:pt x="4777410" y="1284017"/>
                  <a:pt x="4777778" y="1284458"/>
                  <a:pt x="4777955" y="1284783"/>
                </a:cubicBezTo>
                <a:cubicBezTo>
                  <a:pt x="4778132" y="1285107"/>
                  <a:pt x="4778279" y="1285520"/>
                  <a:pt x="4778397" y="1286020"/>
                </a:cubicBezTo>
                <a:cubicBezTo>
                  <a:pt x="4778515" y="1286521"/>
                  <a:pt x="4778603" y="1287124"/>
                  <a:pt x="4778662" y="1287831"/>
                </a:cubicBezTo>
                <a:cubicBezTo>
                  <a:pt x="4778721" y="1288539"/>
                  <a:pt x="4778750" y="1289452"/>
                  <a:pt x="4778750" y="1290570"/>
                </a:cubicBezTo>
                <a:cubicBezTo>
                  <a:pt x="4778750" y="1291631"/>
                  <a:pt x="4778706" y="1292574"/>
                  <a:pt x="4778618" y="1293399"/>
                </a:cubicBezTo>
                <a:cubicBezTo>
                  <a:pt x="4778529" y="1294223"/>
                  <a:pt x="4778397" y="1294915"/>
                  <a:pt x="4778220" y="1295476"/>
                </a:cubicBezTo>
                <a:cubicBezTo>
                  <a:pt x="4778043" y="1296035"/>
                  <a:pt x="4777793" y="1296448"/>
                  <a:pt x="4777469" y="1296713"/>
                </a:cubicBezTo>
                <a:cubicBezTo>
                  <a:pt x="4777145" y="1296978"/>
                  <a:pt x="4776777" y="1297111"/>
                  <a:pt x="4776364" y="1297111"/>
                </a:cubicBezTo>
                <a:cubicBezTo>
                  <a:pt x="4775717" y="1297111"/>
                  <a:pt x="4774700" y="1296698"/>
                  <a:pt x="4773316" y="1295873"/>
                </a:cubicBezTo>
                <a:cubicBezTo>
                  <a:pt x="4771931" y="1295048"/>
                  <a:pt x="4770238" y="1294121"/>
                  <a:pt x="4768235" y="1293089"/>
                </a:cubicBezTo>
                <a:cubicBezTo>
                  <a:pt x="4766232" y="1292058"/>
                  <a:pt x="4763860" y="1291116"/>
                  <a:pt x="4761121" y="1290262"/>
                </a:cubicBezTo>
                <a:cubicBezTo>
                  <a:pt x="4758382" y="1289408"/>
                  <a:pt x="4755304" y="1288980"/>
                  <a:pt x="4751887" y="1288980"/>
                </a:cubicBezTo>
                <a:cubicBezTo>
                  <a:pt x="4748705" y="1288980"/>
                  <a:pt x="4745937" y="1289408"/>
                  <a:pt x="4743580" y="1290262"/>
                </a:cubicBezTo>
                <a:cubicBezTo>
                  <a:pt x="4741224" y="1291116"/>
                  <a:pt x="4739280" y="1292250"/>
                  <a:pt x="4737748" y="1293663"/>
                </a:cubicBezTo>
                <a:cubicBezTo>
                  <a:pt x="4736217" y="1295077"/>
                  <a:pt x="4735068" y="1296757"/>
                  <a:pt x="4734302" y="1298701"/>
                </a:cubicBezTo>
                <a:cubicBezTo>
                  <a:pt x="4733536" y="1300645"/>
                  <a:pt x="4733153" y="1302707"/>
                  <a:pt x="4733153" y="1304886"/>
                </a:cubicBezTo>
                <a:cubicBezTo>
                  <a:pt x="4733153" y="1308068"/>
                  <a:pt x="4733890" y="1310808"/>
                  <a:pt x="4735362" y="1313104"/>
                </a:cubicBezTo>
                <a:cubicBezTo>
                  <a:pt x="4736835" y="1315402"/>
                  <a:pt x="4738794" y="1317435"/>
                  <a:pt x="4741239" y="1319202"/>
                </a:cubicBezTo>
                <a:cubicBezTo>
                  <a:pt x="4743684" y="1320969"/>
                  <a:pt x="4746467" y="1322590"/>
                  <a:pt x="4749589" y="1324062"/>
                </a:cubicBezTo>
                <a:cubicBezTo>
                  <a:pt x="4752712" y="1325534"/>
                  <a:pt x="4755893" y="1327022"/>
                  <a:pt x="4759133" y="1328524"/>
                </a:cubicBezTo>
                <a:cubicBezTo>
                  <a:pt x="4762373" y="1330027"/>
                  <a:pt x="4765554" y="1331676"/>
                  <a:pt x="4768676" y="1333473"/>
                </a:cubicBezTo>
                <a:cubicBezTo>
                  <a:pt x="4771799" y="1335269"/>
                  <a:pt x="4774582" y="1337389"/>
                  <a:pt x="4777027" y="1339834"/>
                </a:cubicBezTo>
                <a:cubicBezTo>
                  <a:pt x="4779472" y="1342279"/>
                  <a:pt x="4781445" y="1345166"/>
                  <a:pt x="4782948" y="1348495"/>
                </a:cubicBezTo>
                <a:cubicBezTo>
                  <a:pt x="4784450" y="1351823"/>
                  <a:pt x="4785201" y="1355756"/>
                  <a:pt x="4785201" y="1360277"/>
                </a:cubicBezTo>
                <a:cubicBezTo>
                  <a:pt x="4785201" y="1365637"/>
                  <a:pt x="4784214" y="1370409"/>
                  <a:pt x="4782241" y="1374592"/>
                </a:cubicBezTo>
                <a:cubicBezTo>
                  <a:pt x="4780268" y="1378774"/>
                  <a:pt x="4777528" y="1382325"/>
                  <a:pt x="4774023" y="1385240"/>
                </a:cubicBezTo>
                <a:cubicBezTo>
                  <a:pt x="4770518" y="1388156"/>
                  <a:pt x="4766394" y="1390351"/>
                  <a:pt x="4761651" y="1391823"/>
                </a:cubicBezTo>
                <a:cubicBezTo>
                  <a:pt x="4756909" y="1393296"/>
                  <a:pt x="4751798" y="1394033"/>
                  <a:pt x="4746320" y="1394033"/>
                </a:cubicBezTo>
                <a:cubicBezTo>
                  <a:pt x="4742491" y="1394033"/>
                  <a:pt x="4738941" y="1393709"/>
                  <a:pt x="4735671" y="1393061"/>
                </a:cubicBezTo>
                <a:cubicBezTo>
                  <a:pt x="4732402" y="1392413"/>
                  <a:pt x="4729486" y="1391618"/>
                  <a:pt x="4726923" y="1390675"/>
                </a:cubicBezTo>
                <a:cubicBezTo>
                  <a:pt x="4724360" y="1389732"/>
                  <a:pt x="4722211" y="1388760"/>
                  <a:pt x="4720472" y="1387759"/>
                </a:cubicBezTo>
                <a:cubicBezTo>
                  <a:pt x="4718735" y="1386757"/>
                  <a:pt x="4717527" y="1385903"/>
                  <a:pt x="4716849" y="1385195"/>
                </a:cubicBezTo>
                <a:cubicBezTo>
                  <a:pt x="4716172" y="1384489"/>
                  <a:pt x="4715671" y="1383591"/>
                  <a:pt x="4715347" y="1382501"/>
                </a:cubicBezTo>
                <a:cubicBezTo>
                  <a:pt x="4715023" y="1381411"/>
                  <a:pt x="4714861" y="1379953"/>
                  <a:pt x="4714861" y="1378126"/>
                </a:cubicBezTo>
                <a:cubicBezTo>
                  <a:pt x="4714861" y="1376831"/>
                  <a:pt x="4714920" y="1375755"/>
                  <a:pt x="4715038" y="1374902"/>
                </a:cubicBezTo>
                <a:cubicBezTo>
                  <a:pt x="4715156" y="1374047"/>
                  <a:pt x="4715333" y="1373355"/>
                  <a:pt x="4715568" y="1372825"/>
                </a:cubicBezTo>
                <a:cubicBezTo>
                  <a:pt x="4715804" y="1372295"/>
                  <a:pt x="4716098" y="1371926"/>
                  <a:pt x="4716452" y="1371720"/>
                </a:cubicBezTo>
                <a:cubicBezTo>
                  <a:pt x="4716805" y="1371514"/>
                  <a:pt x="4717218" y="1371411"/>
                  <a:pt x="4717689" y="1371411"/>
                </a:cubicBezTo>
                <a:cubicBezTo>
                  <a:pt x="4718514" y="1371411"/>
                  <a:pt x="4719677" y="1371911"/>
                  <a:pt x="4721179" y="1372913"/>
                </a:cubicBezTo>
                <a:cubicBezTo>
                  <a:pt x="4722682" y="1373914"/>
                  <a:pt x="4724611" y="1375005"/>
                  <a:pt x="4726967" y="1376182"/>
                </a:cubicBezTo>
                <a:cubicBezTo>
                  <a:pt x="4729324" y="1377360"/>
                  <a:pt x="4732166" y="1378465"/>
                  <a:pt x="4735495" y="1379497"/>
                </a:cubicBezTo>
                <a:cubicBezTo>
                  <a:pt x="4738824" y="1380527"/>
                  <a:pt x="4742667" y="1381042"/>
                  <a:pt x="4747027" y="1381042"/>
                </a:cubicBezTo>
                <a:cubicBezTo>
                  <a:pt x="4750326" y="1381042"/>
                  <a:pt x="4753345" y="1380601"/>
                  <a:pt x="4756084" y="1379717"/>
                </a:cubicBezTo>
                <a:cubicBezTo>
                  <a:pt x="4758823" y="1378833"/>
                  <a:pt x="4761180" y="1377582"/>
                  <a:pt x="4763153" y="1375961"/>
                </a:cubicBezTo>
                <a:cubicBezTo>
                  <a:pt x="4765127" y="1374342"/>
                  <a:pt x="4766644" y="1372354"/>
                  <a:pt x="4767704" y="1369997"/>
                </a:cubicBezTo>
                <a:cubicBezTo>
                  <a:pt x="4768765" y="1367641"/>
                  <a:pt x="4769295" y="1364960"/>
                  <a:pt x="4769295" y="1361956"/>
                </a:cubicBezTo>
                <a:cubicBezTo>
                  <a:pt x="4769295" y="1358715"/>
                  <a:pt x="4768559" y="1355961"/>
                  <a:pt x="4767086" y="1353664"/>
                </a:cubicBezTo>
                <a:cubicBezTo>
                  <a:pt x="4765613" y="1351366"/>
                  <a:pt x="4763669" y="1349348"/>
                  <a:pt x="4761254" y="1347611"/>
                </a:cubicBezTo>
                <a:cubicBezTo>
                  <a:pt x="4758839" y="1345873"/>
                  <a:pt x="4756084" y="1344282"/>
                  <a:pt x="4752991" y="1342839"/>
                </a:cubicBezTo>
                <a:cubicBezTo>
                  <a:pt x="4749898" y="1341396"/>
                  <a:pt x="4746732" y="1339923"/>
                  <a:pt x="4743492" y="1338420"/>
                </a:cubicBezTo>
                <a:cubicBezTo>
                  <a:pt x="4740252" y="1336918"/>
                  <a:pt x="4737100" y="1335253"/>
                  <a:pt x="4734037" y="1333429"/>
                </a:cubicBezTo>
                <a:cubicBezTo>
                  <a:pt x="4730973" y="1331602"/>
                  <a:pt x="4728234" y="1329452"/>
                  <a:pt x="4725819" y="1326978"/>
                </a:cubicBezTo>
                <a:cubicBezTo>
                  <a:pt x="4723404" y="1324504"/>
                  <a:pt x="4721444" y="1321602"/>
                  <a:pt x="4719942" y="1318274"/>
                </a:cubicBezTo>
                <a:cubicBezTo>
                  <a:pt x="4718440" y="1314945"/>
                  <a:pt x="4717689" y="1310954"/>
                  <a:pt x="4717689" y="1306300"/>
                </a:cubicBezTo>
                <a:cubicBezTo>
                  <a:pt x="4717689" y="1301528"/>
                  <a:pt x="4718558" y="1297271"/>
                  <a:pt x="4720296" y="1293531"/>
                </a:cubicBezTo>
                <a:cubicBezTo>
                  <a:pt x="4722034" y="1289790"/>
                  <a:pt x="4724449" y="1286653"/>
                  <a:pt x="4727542" y="1284120"/>
                </a:cubicBezTo>
                <a:cubicBezTo>
                  <a:pt x="4730635" y="1281587"/>
                  <a:pt x="4734317" y="1279657"/>
                  <a:pt x="4738588" y="1278332"/>
                </a:cubicBezTo>
                <a:cubicBezTo>
                  <a:pt x="4742859" y="1277007"/>
                  <a:pt x="4747468" y="1276343"/>
                  <a:pt x="4752417" y="1276343"/>
                </a:cubicBezTo>
                <a:close/>
                <a:moveTo>
                  <a:pt x="4276167" y="1276343"/>
                </a:moveTo>
                <a:cubicBezTo>
                  <a:pt x="4278700" y="1276343"/>
                  <a:pt x="4281248" y="1276565"/>
                  <a:pt x="4283811" y="1277007"/>
                </a:cubicBezTo>
                <a:cubicBezTo>
                  <a:pt x="4286374" y="1277448"/>
                  <a:pt x="4288789" y="1278038"/>
                  <a:pt x="4291057" y="1278774"/>
                </a:cubicBezTo>
                <a:cubicBezTo>
                  <a:pt x="4293325" y="1279510"/>
                  <a:pt x="4295343" y="1280335"/>
                  <a:pt x="4297110" y="1281248"/>
                </a:cubicBezTo>
                <a:cubicBezTo>
                  <a:pt x="4298877" y="1282161"/>
                  <a:pt x="4300041" y="1282897"/>
                  <a:pt x="4300601" y="1283458"/>
                </a:cubicBezTo>
                <a:cubicBezTo>
                  <a:pt x="4301160" y="1284017"/>
                  <a:pt x="4301528" y="1284458"/>
                  <a:pt x="4301705" y="1284783"/>
                </a:cubicBezTo>
                <a:cubicBezTo>
                  <a:pt x="4301882" y="1285107"/>
                  <a:pt x="4302029" y="1285520"/>
                  <a:pt x="4302147" y="1286020"/>
                </a:cubicBezTo>
                <a:cubicBezTo>
                  <a:pt x="4302265" y="1286521"/>
                  <a:pt x="4302353" y="1287124"/>
                  <a:pt x="4302412" y="1287831"/>
                </a:cubicBezTo>
                <a:cubicBezTo>
                  <a:pt x="4302471" y="1288539"/>
                  <a:pt x="4302500" y="1289452"/>
                  <a:pt x="4302500" y="1290570"/>
                </a:cubicBezTo>
                <a:cubicBezTo>
                  <a:pt x="4302500" y="1291631"/>
                  <a:pt x="4302456" y="1292574"/>
                  <a:pt x="4302368" y="1293399"/>
                </a:cubicBezTo>
                <a:cubicBezTo>
                  <a:pt x="4302280" y="1294223"/>
                  <a:pt x="4302147" y="1294915"/>
                  <a:pt x="4301970" y="1295476"/>
                </a:cubicBezTo>
                <a:cubicBezTo>
                  <a:pt x="4301794" y="1296035"/>
                  <a:pt x="4301543" y="1296448"/>
                  <a:pt x="4301219" y="1296713"/>
                </a:cubicBezTo>
                <a:cubicBezTo>
                  <a:pt x="4300895" y="1296978"/>
                  <a:pt x="4300527" y="1297111"/>
                  <a:pt x="4300115" y="1297111"/>
                </a:cubicBezTo>
                <a:cubicBezTo>
                  <a:pt x="4299467" y="1297111"/>
                  <a:pt x="4298450" y="1296698"/>
                  <a:pt x="4297066" y="1295873"/>
                </a:cubicBezTo>
                <a:cubicBezTo>
                  <a:pt x="4295681" y="1295048"/>
                  <a:pt x="4293988" y="1294121"/>
                  <a:pt x="4291985" y="1293089"/>
                </a:cubicBezTo>
                <a:cubicBezTo>
                  <a:pt x="4289982" y="1292058"/>
                  <a:pt x="4287611" y="1291116"/>
                  <a:pt x="4284871" y="1290262"/>
                </a:cubicBezTo>
                <a:cubicBezTo>
                  <a:pt x="4282132" y="1289408"/>
                  <a:pt x="4279054" y="1288980"/>
                  <a:pt x="4275637" y="1288980"/>
                </a:cubicBezTo>
                <a:cubicBezTo>
                  <a:pt x="4272456" y="1288980"/>
                  <a:pt x="4269687" y="1289408"/>
                  <a:pt x="4267331" y="1290262"/>
                </a:cubicBezTo>
                <a:cubicBezTo>
                  <a:pt x="4264974" y="1291116"/>
                  <a:pt x="4263030" y="1292250"/>
                  <a:pt x="4261498" y="1293663"/>
                </a:cubicBezTo>
                <a:cubicBezTo>
                  <a:pt x="4259966" y="1295077"/>
                  <a:pt x="4258818" y="1296757"/>
                  <a:pt x="4258052" y="1298701"/>
                </a:cubicBezTo>
                <a:cubicBezTo>
                  <a:pt x="4257286" y="1300645"/>
                  <a:pt x="4256903" y="1302707"/>
                  <a:pt x="4256903" y="1304886"/>
                </a:cubicBezTo>
                <a:cubicBezTo>
                  <a:pt x="4256903" y="1308068"/>
                  <a:pt x="4257640" y="1310808"/>
                  <a:pt x="4259112" y="1313104"/>
                </a:cubicBezTo>
                <a:cubicBezTo>
                  <a:pt x="4260585" y="1315402"/>
                  <a:pt x="4262544" y="1317435"/>
                  <a:pt x="4264989" y="1319202"/>
                </a:cubicBezTo>
                <a:cubicBezTo>
                  <a:pt x="4267433" y="1320969"/>
                  <a:pt x="4270217" y="1322590"/>
                  <a:pt x="4273339" y="1324062"/>
                </a:cubicBezTo>
                <a:cubicBezTo>
                  <a:pt x="4276462" y="1325534"/>
                  <a:pt x="4279643" y="1327022"/>
                  <a:pt x="4282883" y="1328524"/>
                </a:cubicBezTo>
                <a:cubicBezTo>
                  <a:pt x="4286123" y="1330027"/>
                  <a:pt x="4289304" y="1331676"/>
                  <a:pt x="4292427" y="1333473"/>
                </a:cubicBezTo>
                <a:cubicBezTo>
                  <a:pt x="4295549" y="1335269"/>
                  <a:pt x="4298332" y="1337389"/>
                  <a:pt x="4300777" y="1339834"/>
                </a:cubicBezTo>
                <a:cubicBezTo>
                  <a:pt x="4303222" y="1342279"/>
                  <a:pt x="4305196" y="1345166"/>
                  <a:pt x="4306698" y="1348495"/>
                </a:cubicBezTo>
                <a:cubicBezTo>
                  <a:pt x="4308200" y="1351823"/>
                  <a:pt x="4308951" y="1355756"/>
                  <a:pt x="4308951" y="1360277"/>
                </a:cubicBezTo>
                <a:cubicBezTo>
                  <a:pt x="4308951" y="1365637"/>
                  <a:pt x="4307964" y="1370409"/>
                  <a:pt x="4305991" y="1374592"/>
                </a:cubicBezTo>
                <a:cubicBezTo>
                  <a:pt x="4304018" y="1378774"/>
                  <a:pt x="4301278" y="1382325"/>
                  <a:pt x="4297773" y="1385240"/>
                </a:cubicBezTo>
                <a:cubicBezTo>
                  <a:pt x="4294268" y="1388156"/>
                  <a:pt x="4290144" y="1390351"/>
                  <a:pt x="4285402" y="1391823"/>
                </a:cubicBezTo>
                <a:cubicBezTo>
                  <a:pt x="4280659" y="1393296"/>
                  <a:pt x="4275549" y="1394033"/>
                  <a:pt x="4270070" y="1394033"/>
                </a:cubicBezTo>
                <a:cubicBezTo>
                  <a:pt x="4266240" y="1394033"/>
                  <a:pt x="4262691" y="1393709"/>
                  <a:pt x="4259422" y="1393061"/>
                </a:cubicBezTo>
                <a:cubicBezTo>
                  <a:pt x="4256152" y="1392413"/>
                  <a:pt x="4253236" y="1391618"/>
                  <a:pt x="4250673" y="1390675"/>
                </a:cubicBezTo>
                <a:cubicBezTo>
                  <a:pt x="4248111" y="1389732"/>
                  <a:pt x="4245961" y="1388760"/>
                  <a:pt x="4244223" y="1387759"/>
                </a:cubicBezTo>
                <a:cubicBezTo>
                  <a:pt x="4242485" y="1386757"/>
                  <a:pt x="4241277" y="1385903"/>
                  <a:pt x="4240600" y="1385195"/>
                </a:cubicBezTo>
                <a:cubicBezTo>
                  <a:pt x="4239922" y="1384489"/>
                  <a:pt x="4239421" y="1383591"/>
                  <a:pt x="4239097" y="1382501"/>
                </a:cubicBezTo>
                <a:cubicBezTo>
                  <a:pt x="4238773" y="1381411"/>
                  <a:pt x="4238611" y="1379953"/>
                  <a:pt x="4238611" y="1378126"/>
                </a:cubicBezTo>
                <a:cubicBezTo>
                  <a:pt x="4238611" y="1376831"/>
                  <a:pt x="4238670" y="1375755"/>
                  <a:pt x="4238788" y="1374902"/>
                </a:cubicBezTo>
                <a:cubicBezTo>
                  <a:pt x="4238906" y="1374047"/>
                  <a:pt x="4239083" y="1373355"/>
                  <a:pt x="4239318" y="1372825"/>
                </a:cubicBezTo>
                <a:cubicBezTo>
                  <a:pt x="4239554" y="1372295"/>
                  <a:pt x="4239848" y="1371926"/>
                  <a:pt x="4240202" y="1371720"/>
                </a:cubicBezTo>
                <a:cubicBezTo>
                  <a:pt x="4240555" y="1371514"/>
                  <a:pt x="4240968" y="1371411"/>
                  <a:pt x="4241439" y="1371411"/>
                </a:cubicBezTo>
                <a:cubicBezTo>
                  <a:pt x="4242264" y="1371411"/>
                  <a:pt x="4243427" y="1371911"/>
                  <a:pt x="4244930" y="1372913"/>
                </a:cubicBezTo>
                <a:cubicBezTo>
                  <a:pt x="4246432" y="1373914"/>
                  <a:pt x="4248361" y="1375005"/>
                  <a:pt x="4250718" y="1376182"/>
                </a:cubicBezTo>
                <a:cubicBezTo>
                  <a:pt x="4253074" y="1377360"/>
                  <a:pt x="4255916" y="1378465"/>
                  <a:pt x="4259245" y="1379497"/>
                </a:cubicBezTo>
                <a:cubicBezTo>
                  <a:pt x="4262573" y="1380527"/>
                  <a:pt x="4266417" y="1381042"/>
                  <a:pt x="4270777" y="1381042"/>
                </a:cubicBezTo>
                <a:cubicBezTo>
                  <a:pt x="4274076" y="1381042"/>
                  <a:pt x="4277095" y="1380601"/>
                  <a:pt x="4279834" y="1379717"/>
                </a:cubicBezTo>
                <a:cubicBezTo>
                  <a:pt x="4282574" y="1378833"/>
                  <a:pt x="4284930" y="1377582"/>
                  <a:pt x="4286904" y="1375961"/>
                </a:cubicBezTo>
                <a:cubicBezTo>
                  <a:pt x="4288877" y="1374342"/>
                  <a:pt x="4290394" y="1372354"/>
                  <a:pt x="4291455" y="1369997"/>
                </a:cubicBezTo>
                <a:cubicBezTo>
                  <a:pt x="4292515" y="1367641"/>
                  <a:pt x="4293045" y="1364960"/>
                  <a:pt x="4293045" y="1361956"/>
                </a:cubicBezTo>
                <a:cubicBezTo>
                  <a:pt x="4293045" y="1358715"/>
                  <a:pt x="4292309" y="1355961"/>
                  <a:pt x="4290836" y="1353664"/>
                </a:cubicBezTo>
                <a:cubicBezTo>
                  <a:pt x="4289363" y="1351366"/>
                  <a:pt x="4287419" y="1349348"/>
                  <a:pt x="4285004" y="1347611"/>
                </a:cubicBezTo>
                <a:cubicBezTo>
                  <a:pt x="4282589" y="1345873"/>
                  <a:pt x="4279834" y="1344282"/>
                  <a:pt x="4276742" y="1342839"/>
                </a:cubicBezTo>
                <a:cubicBezTo>
                  <a:pt x="4273649" y="1341396"/>
                  <a:pt x="4270482" y="1339923"/>
                  <a:pt x="4267242" y="1338420"/>
                </a:cubicBezTo>
                <a:cubicBezTo>
                  <a:pt x="4264002" y="1336918"/>
                  <a:pt x="4260850" y="1335253"/>
                  <a:pt x="4257787" y="1333429"/>
                </a:cubicBezTo>
                <a:cubicBezTo>
                  <a:pt x="4254723" y="1331602"/>
                  <a:pt x="4251984" y="1329452"/>
                  <a:pt x="4249569" y="1326978"/>
                </a:cubicBezTo>
                <a:cubicBezTo>
                  <a:pt x="4247154" y="1324504"/>
                  <a:pt x="4245195" y="1321602"/>
                  <a:pt x="4243692" y="1318274"/>
                </a:cubicBezTo>
                <a:cubicBezTo>
                  <a:pt x="4242190" y="1314945"/>
                  <a:pt x="4241439" y="1310954"/>
                  <a:pt x="4241439" y="1306300"/>
                </a:cubicBezTo>
                <a:cubicBezTo>
                  <a:pt x="4241439" y="1301528"/>
                  <a:pt x="4242308" y="1297271"/>
                  <a:pt x="4244046" y="1293531"/>
                </a:cubicBezTo>
                <a:cubicBezTo>
                  <a:pt x="4245784" y="1289790"/>
                  <a:pt x="4248199" y="1286653"/>
                  <a:pt x="4251292" y="1284120"/>
                </a:cubicBezTo>
                <a:cubicBezTo>
                  <a:pt x="4254385" y="1281587"/>
                  <a:pt x="4258067" y="1279657"/>
                  <a:pt x="4262338" y="1278332"/>
                </a:cubicBezTo>
                <a:cubicBezTo>
                  <a:pt x="4266609" y="1277007"/>
                  <a:pt x="4271219" y="1276343"/>
                  <a:pt x="4276167" y="1276343"/>
                </a:cubicBezTo>
                <a:close/>
                <a:moveTo>
                  <a:pt x="3809442" y="1276343"/>
                </a:moveTo>
                <a:cubicBezTo>
                  <a:pt x="3811975" y="1276343"/>
                  <a:pt x="3814523" y="1276565"/>
                  <a:pt x="3817086" y="1277007"/>
                </a:cubicBezTo>
                <a:cubicBezTo>
                  <a:pt x="3819649" y="1277448"/>
                  <a:pt x="3822064" y="1278038"/>
                  <a:pt x="3824332" y="1278774"/>
                </a:cubicBezTo>
                <a:cubicBezTo>
                  <a:pt x="3826600" y="1279510"/>
                  <a:pt x="3828618" y="1280335"/>
                  <a:pt x="3830385" y="1281248"/>
                </a:cubicBezTo>
                <a:cubicBezTo>
                  <a:pt x="3832152" y="1282161"/>
                  <a:pt x="3833316" y="1282897"/>
                  <a:pt x="3833876" y="1283458"/>
                </a:cubicBezTo>
                <a:cubicBezTo>
                  <a:pt x="3834435" y="1284017"/>
                  <a:pt x="3834803" y="1284458"/>
                  <a:pt x="3834980" y="1284783"/>
                </a:cubicBezTo>
                <a:cubicBezTo>
                  <a:pt x="3835157" y="1285107"/>
                  <a:pt x="3835304" y="1285520"/>
                  <a:pt x="3835422" y="1286020"/>
                </a:cubicBezTo>
                <a:cubicBezTo>
                  <a:pt x="3835540" y="1286521"/>
                  <a:pt x="3835628" y="1287124"/>
                  <a:pt x="3835687" y="1287831"/>
                </a:cubicBezTo>
                <a:cubicBezTo>
                  <a:pt x="3835746" y="1288539"/>
                  <a:pt x="3835775" y="1289452"/>
                  <a:pt x="3835775" y="1290570"/>
                </a:cubicBezTo>
                <a:cubicBezTo>
                  <a:pt x="3835775" y="1291631"/>
                  <a:pt x="3835731" y="1292574"/>
                  <a:pt x="3835643" y="1293399"/>
                </a:cubicBezTo>
                <a:cubicBezTo>
                  <a:pt x="3835555" y="1294223"/>
                  <a:pt x="3835422" y="1294915"/>
                  <a:pt x="3835245" y="1295476"/>
                </a:cubicBezTo>
                <a:cubicBezTo>
                  <a:pt x="3835069" y="1296035"/>
                  <a:pt x="3834818" y="1296448"/>
                  <a:pt x="3834494" y="1296713"/>
                </a:cubicBezTo>
                <a:cubicBezTo>
                  <a:pt x="3834170" y="1296978"/>
                  <a:pt x="3833802" y="1297111"/>
                  <a:pt x="3833390" y="1297111"/>
                </a:cubicBezTo>
                <a:cubicBezTo>
                  <a:pt x="3832742" y="1297111"/>
                  <a:pt x="3831725" y="1296698"/>
                  <a:pt x="3830341" y="1295873"/>
                </a:cubicBezTo>
                <a:cubicBezTo>
                  <a:pt x="3828956" y="1295048"/>
                  <a:pt x="3827263" y="1294121"/>
                  <a:pt x="3825260" y="1293089"/>
                </a:cubicBezTo>
                <a:cubicBezTo>
                  <a:pt x="3823257" y="1292058"/>
                  <a:pt x="3820886" y="1291116"/>
                  <a:pt x="3818146" y="1290262"/>
                </a:cubicBezTo>
                <a:cubicBezTo>
                  <a:pt x="3815407" y="1289408"/>
                  <a:pt x="3812329" y="1288980"/>
                  <a:pt x="3808912" y="1288980"/>
                </a:cubicBezTo>
                <a:cubicBezTo>
                  <a:pt x="3805731" y="1288980"/>
                  <a:pt x="3802962" y="1289408"/>
                  <a:pt x="3800606" y="1290262"/>
                </a:cubicBezTo>
                <a:cubicBezTo>
                  <a:pt x="3798249" y="1291116"/>
                  <a:pt x="3796305" y="1292250"/>
                  <a:pt x="3794773" y="1293663"/>
                </a:cubicBezTo>
                <a:cubicBezTo>
                  <a:pt x="3793241" y="1295077"/>
                  <a:pt x="3792093" y="1296757"/>
                  <a:pt x="3791327" y="1298701"/>
                </a:cubicBezTo>
                <a:cubicBezTo>
                  <a:pt x="3790561" y="1300645"/>
                  <a:pt x="3790178" y="1302707"/>
                  <a:pt x="3790178" y="1304886"/>
                </a:cubicBezTo>
                <a:cubicBezTo>
                  <a:pt x="3790178" y="1308068"/>
                  <a:pt x="3790915" y="1310808"/>
                  <a:pt x="3792387" y="1313104"/>
                </a:cubicBezTo>
                <a:cubicBezTo>
                  <a:pt x="3793860" y="1315402"/>
                  <a:pt x="3795819" y="1317435"/>
                  <a:pt x="3798264" y="1319202"/>
                </a:cubicBezTo>
                <a:cubicBezTo>
                  <a:pt x="3800708" y="1320969"/>
                  <a:pt x="3803492" y="1322590"/>
                  <a:pt x="3806614" y="1324062"/>
                </a:cubicBezTo>
                <a:cubicBezTo>
                  <a:pt x="3809737" y="1325534"/>
                  <a:pt x="3812918" y="1327022"/>
                  <a:pt x="3816158" y="1328524"/>
                </a:cubicBezTo>
                <a:cubicBezTo>
                  <a:pt x="3819398" y="1330027"/>
                  <a:pt x="3822579" y="1331676"/>
                  <a:pt x="3825702" y="1333473"/>
                </a:cubicBezTo>
                <a:cubicBezTo>
                  <a:pt x="3828824" y="1335269"/>
                  <a:pt x="3831607" y="1337389"/>
                  <a:pt x="3834052" y="1339834"/>
                </a:cubicBezTo>
                <a:cubicBezTo>
                  <a:pt x="3836497" y="1342279"/>
                  <a:pt x="3838471" y="1345166"/>
                  <a:pt x="3839973" y="1348495"/>
                </a:cubicBezTo>
                <a:cubicBezTo>
                  <a:pt x="3841475" y="1351823"/>
                  <a:pt x="3842226" y="1355756"/>
                  <a:pt x="3842226" y="1360277"/>
                </a:cubicBezTo>
                <a:cubicBezTo>
                  <a:pt x="3842226" y="1365637"/>
                  <a:pt x="3841239" y="1370409"/>
                  <a:pt x="3839266" y="1374592"/>
                </a:cubicBezTo>
                <a:cubicBezTo>
                  <a:pt x="3837293" y="1378774"/>
                  <a:pt x="3834553" y="1382325"/>
                  <a:pt x="3831048" y="1385240"/>
                </a:cubicBezTo>
                <a:cubicBezTo>
                  <a:pt x="3827543" y="1388156"/>
                  <a:pt x="3823419" y="1390351"/>
                  <a:pt x="3818677" y="1391823"/>
                </a:cubicBezTo>
                <a:cubicBezTo>
                  <a:pt x="3813934" y="1393296"/>
                  <a:pt x="3808824" y="1394033"/>
                  <a:pt x="3803345" y="1394033"/>
                </a:cubicBezTo>
                <a:cubicBezTo>
                  <a:pt x="3799515" y="1394033"/>
                  <a:pt x="3795966" y="1393709"/>
                  <a:pt x="3792697" y="1393061"/>
                </a:cubicBezTo>
                <a:cubicBezTo>
                  <a:pt x="3789427" y="1392413"/>
                  <a:pt x="3786511" y="1391618"/>
                  <a:pt x="3783948" y="1390675"/>
                </a:cubicBezTo>
                <a:cubicBezTo>
                  <a:pt x="3781386" y="1389732"/>
                  <a:pt x="3779236" y="1388760"/>
                  <a:pt x="3777498" y="1387759"/>
                </a:cubicBezTo>
                <a:cubicBezTo>
                  <a:pt x="3775760" y="1386757"/>
                  <a:pt x="3774552" y="1385903"/>
                  <a:pt x="3773875" y="1385195"/>
                </a:cubicBezTo>
                <a:cubicBezTo>
                  <a:pt x="3773197" y="1384489"/>
                  <a:pt x="3772696" y="1383591"/>
                  <a:pt x="3772372" y="1382501"/>
                </a:cubicBezTo>
                <a:cubicBezTo>
                  <a:pt x="3772048" y="1381411"/>
                  <a:pt x="3771886" y="1379953"/>
                  <a:pt x="3771886" y="1378126"/>
                </a:cubicBezTo>
                <a:cubicBezTo>
                  <a:pt x="3771886" y="1376831"/>
                  <a:pt x="3771945" y="1375755"/>
                  <a:pt x="3772063" y="1374902"/>
                </a:cubicBezTo>
                <a:cubicBezTo>
                  <a:pt x="3772181" y="1374047"/>
                  <a:pt x="3772358" y="1373355"/>
                  <a:pt x="3772593" y="1372825"/>
                </a:cubicBezTo>
                <a:cubicBezTo>
                  <a:pt x="3772829" y="1372295"/>
                  <a:pt x="3773123" y="1371926"/>
                  <a:pt x="3773477" y="1371720"/>
                </a:cubicBezTo>
                <a:cubicBezTo>
                  <a:pt x="3773830" y="1371514"/>
                  <a:pt x="3774243" y="1371411"/>
                  <a:pt x="3774714" y="1371411"/>
                </a:cubicBezTo>
                <a:cubicBezTo>
                  <a:pt x="3775539" y="1371411"/>
                  <a:pt x="3776702" y="1371911"/>
                  <a:pt x="3778205" y="1372913"/>
                </a:cubicBezTo>
                <a:cubicBezTo>
                  <a:pt x="3779707" y="1373914"/>
                  <a:pt x="3781636" y="1375005"/>
                  <a:pt x="3783993" y="1376182"/>
                </a:cubicBezTo>
                <a:cubicBezTo>
                  <a:pt x="3786349" y="1377360"/>
                  <a:pt x="3789191" y="1378465"/>
                  <a:pt x="3792520" y="1379497"/>
                </a:cubicBezTo>
                <a:cubicBezTo>
                  <a:pt x="3795848" y="1380527"/>
                  <a:pt x="3799692" y="1381042"/>
                  <a:pt x="3804052" y="1381042"/>
                </a:cubicBezTo>
                <a:cubicBezTo>
                  <a:pt x="3807351" y="1381042"/>
                  <a:pt x="3810370" y="1380601"/>
                  <a:pt x="3813109" y="1379717"/>
                </a:cubicBezTo>
                <a:cubicBezTo>
                  <a:pt x="3815849" y="1378833"/>
                  <a:pt x="3818205" y="1377582"/>
                  <a:pt x="3820179" y="1375961"/>
                </a:cubicBezTo>
                <a:cubicBezTo>
                  <a:pt x="3822152" y="1374342"/>
                  <a:pt x="3823669" y="1372354"/>
                  <a:pt x="3824730" y="1369997"/>
                </a:cubicBezTo>
                <a:cubicBezTo>
                  <a:pt x="3825790" y="1367641"/>
                  <a:pt x="3826320" y="1364960"/>
                  <a:pt x="3826320" y="1361956"/>
                </a:cubicBezTo>
                <a:cubicBezTo>
                  <a:pt x="3826320" y="1358715"/>
                  <a:pt x="3825584" y="1355961"/>
                  <a:pt x="3824111" y="1353664"/>
                </a:cubicBezTo>
                <a:cubicBezTo>
                  <a:pt x="3822638" y="1351366"/>
                  <a:pt x="3820694" y="1349348"/>
                  <a:pt x="3818279" y="1347611"/>
                </a:cubicBezTo>
                <a:cubicBezTo>
                  <a:pt x="3815864" y="1345873"/>
                  <a:pt x="3813109" y="1344282"/>
                  <a:pt x="3810017" y="1342839"/>
                </a:cubicBezTo>
                <a:cubicBezTo>
                  <a:pt x="3806924" y="1341396"/>
                  <a:pt x="3803757" y="1339923"/>
                  <a:pt x="3800517" y="1338420"/>
                </a:cubicBezTo>
                <a:cubicBezTo>
                  <a:pt x="3797277" y="1336918"/>
                  <a:pt x="3794125" y="1335253"/>
                  <a:pt x="3791062" y="1333429"/>
                </a:cubicBezTo>
                <a:cubicBezTo>
                  <a:pt x="3787998" y="1331602"/>
                  <a:pt x="3785259" y="1329452"/>
                  <a:pt x="3782844" y="1326978"/>
                </a:cubicBezTo>
                <a:cubicBezTo>
                  <a:pt x="3780429" y="1324504"/>
                  <a:pt x="3778470" y="1321602"/>
                  <a:pt x="3776967" y="1318274"/>
                </a:cubicBezTo>
                <a:cubicBezTo>
                  <a:pt x="3775465" y="1314945"/>
                  <a:pt x="3774714" y="1310954"/>
                  <a:pt x="3774714" y="1306300"/>
                </a:cubicBezTo>
                <a:cubicBezTo>
                  <a:pt x="3774714" y="1301528"/>
                  <a:pt x="3775583" y="1297271"/>
                  <a:pt x="3777321" y="1293531"/>
                </a:cubicBezTo>
                <a:cubicBezTo>
                  <a:pt x="3779059" y="1289790"/>
                  <a:pt x="3781474" y="1286653"/>
                  <a:pt x="3784567" y="1284120"/>
                </a:cubicBezTo>
                <a:cubicBezTo>
                  <a:pt x="3787660" y="1281587"/>
                  <a:pt x="3791342" y="1279657"/>
                  <a:pt x="3795613" y="1278332"/>
                </a:cubicBezTo>
                <a:cubicBezTo>
                  <a:pt x="3799884" y="1277007"/>
                  <a:pt x="3804494" y="1276343"/>
                  <a:pt x="3809442" y="1276343"/>
                </a:cubicBezTo>
                <a:close/>
                <a:moveTo>
                  <a:pt x="3333249" y="1276343"/>
                </a:moveTo>
                <a:cubicBezTo>
                  <a:pt x="3335781" y="1276343"/>
                  <a:pt x="3338330" y="1276565"/>
                  <a:pt x="3340892" y="1277007"/>
                </a:cubicBezTo>
                <a:cubicBezTo>
                  <a:pt x="3343455" y="1277448"/>
                  <a:pt x="3345870" y="1278038"/>
                  <a:pt x="3348137" y="1278774"/>
                </a:cubicBezTo>
                <a:cubicBezTo>
                  <a:pt x="3350406" y="1279510"/>
                  <a:pt x="3352423" y="1280335"/>
                  <a:pt x="3354190" y="1281248"/>
                </a:cubicBezTo>
                <a:cubicBezTo>
                  <a:pt x="3355958" y="1282161"/>
                  <a:pt x="3357121" y="1282897"/>
                  <a:pt x="3357681" y="1283458"/>
                </a:cubicBezTo>
                <a:cubicBezTo>
                  <a:pt x="3358240" y="1284017"/>
                  <a:pt x="3358609" y="1284458"/>
                  <a:pt x="3358785" y="1284783"/>
                </a:cubicBezTo>
                <a:cubicBezTo>
                  <a:pt x="3358962" y="1285107"/>
                  <a:pt x="3359109" y="1285520"/>
                  <a:pt x="3359227" y="1286020"/>
                </a:cubicBezTo>
                <a:cubicBezTo>
                  <a:pt x="3359345" y="1286521"/>
                  <a:pt x="3359433" y="1287124"/>
                  <a:pt x="3359492" y="1287831"/>
                </a:cubicBezTo>
                <a:cubicBezTo>
                  <a:pt x="3359551" y="1288539"/>
                  <a:pt x="3359581" y="1289452"/>
                  <a:pt x="3359581" y="1290570"/>
                </a:cubicBezTo>
                <a:cubicBezTo>
                  <a:pt x="3359581" y="1291631"/>
                  <a:pt x="3359537" y="1292574"/>
                  <a:pt x="3359449" y="1293399"/>
                </a:cubicBezTo>
                <a:cubicBezTo>
                  <a:pt x="3359360" y="1294223"/>
                  <a:pt x="3359227" y="1294915"/>
                  <a:pt x="3359050" y="1295476"/>
                </a:cubicBezTo>
                <a:cubicBezTo>
                  <a:pt x="3358873" y="1296035"/>
                  <a:pt x="3358624" y="1296448"/>
                  <a:pt x="3358300" y="1296713"/>
                </a:cubicBezTo>
                <a:cubicBezTo>
                  <a:pt x="3357975" y="1296978"/>
                  <a:pt x="3357607" y="1297111"/>
                  <a:pt x="3357195" y="1297111"/>
                </a:cubicBezTo>
                <a:cubicBezTo>
                  <a:pt x="3356547" y="1297111"/>
                  <a:pt x="3355531" y="1296698"/>
                  <a:pt x="3354146" y="1295873"/>
                </a:cubicBezTo>
                <a:cubicBezTo>
                  <a:pt x="3352762" y="1295048"/>
                  <a:pt x="3351068" y="1294121"/>
                  <a:pt x="3349065" y="1293089"/>
                </a:cubicBezTo>
                <a:cubicBezTo>
                  <a:pt x="3347062" y="1292058"/>
                  <a:pt x="3344692" y="1291116"/>
                  <a:pt x="3341953" y="1290262"/>
                </a:cubicBezTo>
                <a:cubicBezTo>
                  <a:pt x="3339213" y="1289408"/>
                  <a:pt x="3336135" y="1288980"/>
                  <a:pt x="3332718" y="1288980"/>
                </a:cubicBezTo>
                <a:cubicBezTo>
                  <a:pt x="3329537" y="1288980"/>
                  <a:pt x="3326768" y="1289408"/>
                  <a:pt x="3324412" y="1290262"/>
                </a:cubicBezTo>
                <a:cubicBezTo>
                  <a:pt x="3322055" y="1291116"/>
                  <a:pt x="3320112" y="1292250"/>
                  <a:pt x="3318579" y="1293663"/>
                </a:cubicBezTo>
                <a:cubicBezTo>
                  <a:pt x="3317047" y="1295077"/>
                  <a:pt x="3315900" y="1296757"/>
                  <a:pt x="3315133" y="1298701"/>
                </a:cubicBezTo>
                <a:cubicBezTo>
                  <a:pt x="3314368" y="1300645"/>
                  <a:pt x="3313984" y="1302707"/>
                  <a:pt x="3313984" y="1304886"/>
                </a:cubicBezTo>
                <a:cubicBezTo>
                  <a:pt x="3313984" y="1308068"/>
                  <a:pt x="3314722" y="1310808"/>
                  <a:pt x="3316195" y="1313104"/>
                </a:cubicBezTo>
                <a:cubicBezTo>
                  <a:pt x="3317667" y="1315402"/>
                  <a:pt x="3319625" y="1317435"/>
                  <a:pt x="3322070" y="1319202"/>
                </a:cubicBezTo>
                <a:cubicBezTo>
                  <a:pt x="3324515" y="1320969"/>
                  <a:pt x="3327298" y="1322590"/>
                  <a:pt x="3330421" y="1324062"/>
                </a:cubicBezTo>
                <a:cubicBezTo>
                  <a:pt x="3333544" y="1325534"/>
                  <a:pt x="3336724" y="1327022"/>
                  <a:pt x="3339965" y="1328524"/>
                </a:cubicBezTo>
                <a:cubicBezTo>
                  <a:pt x="3343204" y="1330027"/>
                  <a:pt x="3346385" y="1331676"/>
                  <a:pt x="3349508" y="1333473"/>
                </a:cubicBezTo>
                <a:cubicBezTo>
                  <a:pt x="3352628" y="1335269"/>
                  <a:pt x="3355413" y="1337389"/>
                  <a:pt x="3357857" y="1339834"/>
                </a:cubicBezTo>
                <a:cubicBezTo>
                  <a:pt x="3360303" y="1342279"/>
                  <a:pt x="3362276" y="1345166"/>
                  <a:pt x="3363778" y="1348495"/>
                </a:cubicBezTo>
                <a:cubicBezTo>
                  <a:pt x="3365280" y="1351823"/>
                  <a:pt x="3366031" y="1355756"/>
                  <a:pt x="3366031" y="1360277"/>
                </a:cubicBezTo>
                <a:cubicBezTo>
                  <a:pt x="3366031" y="1365637"/>
                  <a:pt x="3365045" y="1370409"/>
                  <a:pt x="3363072" y="1374592"/>
                </a:cubicBezTo>
                <a:cubicBezTo>
                  <a:pt x="3361098" y="1378774"/>
                  <a:pt x="3358358" y="1382325"/>
                  <a:pt x="3354853" y="1385240"/>
                </a:cubicBezTo>
                <a:cubicBezTo>
                  <a:pt x="3351347" y="1388156"/>
                  <a:pt x="3347225" y="1390351"/>
                  <a:pt x="3342483" y="1391823"/>
                </a:cubicBezTo>
                <a:cubicBezTo>
                  <a:pt x="3337740" y="1393296"/>
                  <a:pt x="3332630" y="1394033"/>
                  <a:pt x="3327151" y="1394033"/>
                </a:cubicBezTo>
                <a:cubicBezTo>
                  <a:pt x="3323322" y="1394033"/>
                  <a:pt x="3319773" y="1393709"/>
                  <a:pt x="3316503" y="1393061"/>
                </a:cubicBezTo>
                <a:cubicBezTo>
                  <a:pt x="3313234" y="1392413"/>
                  <a:pt x="3310318" y="1391618"/>
                  <a:pt x="3307755" y="1390675"/>
                </a:cubicBezTo>
                <a:cubicBezTo>
                  <a:pt x="3305192" y="1389732"/>
                  <a:pt x="3303042" y="1388760"/>
                  <a:pt x="3301304" y="1387759"/>
                </a:cubicBezTo>
                <a:cubicBezTo>
                  <a:pt x="3299566" y="1386757"/>
                  <a:pt x="3298358" y="1385903"/>
                  <a:pt x="3297681" y="1385195"/>
                </a:cubicBezTo>
                <a:cubicBezTo>
                  <a:pt x="3297003" y="1384489"/>
                  <a:pt x="3296503" y="1383591"/>
                  <a:pt x="3296178" y="1382501"/>
                </a:cubicBezTo>
                <a:cubicBezTo>
                  <a:pt x="3295854" y="1381411"/>
                  <a:pt x="3295692" y="1379953"/>
                  <a:pt x="3295692" y="1378126"/>
                </a:cubicBezTo>
                <a:cubicBezTo>
                  <a:pt x="3295692" y="1376831"/>
                  <a:pt x="3295752" y="1375755"/>
                  <a:pt x="3295869" y="1374902"/>
                </a:cubicBezTo>
                <a:cubicBezTo>
                  <a:pt x="3295987" y="1374047"/>
                  <a:pt x="3296163" y="1373355"/>
                  <a:pt x="3296399" y="1372825"/>
                </a:cubicBezTo>
                <a:cubicBezTo>
                  <a:pt x="3296635" y="1372295"/>
                  <a:pt x="3296930" y="1371926"/>
                  <a:pt x="3297284" y="1371720"/>
                </a:cubicBezTo>
                <a:cubicBezTo>
                  <a:pt x="3297637" y="1371514"/>
                  <a:pt x="3298049" y="1371411"/>
                  <a:pt x="3298521" y="1371411"/>
                </a:cubicBezTo>
                <a:cubicBezTo>
                  <a:pt x="3299346" y="1371411"/>
                  <a:pt x="3300508" y="1371911"/>
                  <a:pt x="3302011" y="1372913"/>
                </a:cubicBezTo>
                <a:cubicBezTo>
                  <a:pt x="3303513" y="1373914"/>
                  <a:pt x="3305442" y="1375005"/>
                  <a:pt x="3307799" y="1376182"/>
                </a:cubicBezTo>
                <a:cubicBezTo>
                  <a:pt x="3310155" y="1377360"/>
                  <a:pt x="3312997" y="1378465"/>
                  <a:pt x="3316327" y="1379497"/>
                </a:cubicBezTo>
                <a:cubicBezTo>
                  <a:pt x="3319655" y="1380527"/>
                  <a:pt x="3323499" y="1381042"/>
                  <a:pt x="3327858" y="1381042"/>
                </a:cubicBezTo>
                <a:cubicBezTo>
                  <a:pt x="3331157" y="1381042"/>
                  <a:pt x="3334176" y="1380601"/>
                  <a:pt x="3336916" y="1379717"/>
                </a:cubicBezTo>
                <a:cubicBezTo>
                  <a:pt x="3339655" y="1378833"/>
                  <a:pt x="3342012" y="1377582"/>
                  <a:pt x="3343985" y="1375961"/>
                </a:cubicBezTo>
                <a:cubicBezTo>
                  <a:pt x="3345958" y="1374342"/>
                  <a:pt x="3347475" y="1372354"/>
                  <a:pt x="3348535" y="1369997"/>
                </a:cubicBezTo>
                <a:cubicBezTo>
                  <a:pt x="3349595" y="1367641"/>
                  <a:pt x="3350126" y="1364960"/>
                  <a:pt x="3350126" y="1361956"/>
                </a:cubicBezTo>
                <a:cubicBezTo>
                  <a:pt x="3350126" y="1358715"/>
                  <a:pt x="3349390" y="1355961"/>
                  <a:pt x="3347917" y="1353664"/>
                </a:cubicBezTo>
                <a:cubicBezTo>
                  <a:pt x="3346444" y="1351366"/>
                  <a:pt x="3344500" y="1349348"/>
                  <a:pt x="3342085" y="1347611"/>
                </a:cubicBezTo>
                <a:cubicBezTo>
                  <a:pt x="3339670" y="1345873"/>
                  <a:pt x="3336916" y="1344282"/>
                  <a:pt x="3333823" y="1342839"/>
                </a:cubicBezTo>
                <a:cubicBezTo>
                  <a:pt x="3330730" y="1341396"/>
                  <a:pt x="3327563" y="1339923"/>
                  <a:pt x="3324324" y="1338420"/>
                </a:cubicBezTo>
                <a:cubicBezTo>
                  <a:pt x="3321083" y="1336918"/>
                  <a:pt x="3317932" y="1335253"/>
                  <a:pt x="3314868" y="1333429"/>
                </a:cubicBezTo>
                <a:cubicBezTo>
                  <a:pt x="3311805" y="1331602"/>
                  <a:pt x="3309065" y="1329452"/>
                  <a:pt x="3306651" y="1326978"/>
                </a:cubicBezTo>
                <a:cubicBezTo>
                  <a:pt x="3304235" y="1324504"/>
                  <a:pt x="3302276" y="1321602"/>
                  <a:pt x="3300774" y="1318274"/>
                </a:cubicBezTo>
                <a:cubicBezTo>
                  <a:pt x="3299272" y="1314945"/>
                  <a:pt x="3298521" y="1310954"/>
                  <a:pt x="3298521" y="1306300"/>
                </a:cubicBezTo>
                <a:cubicBezTo>
                  <a:pt x="3298521" y="1301528"/>
                  <a:pt x="3299389" y="1297271"/>
                  <a:pt x="3301128" y="1293531"/>
                </a:cubicBezTo>
                <a:cubicBezTo>
                  <a:pt x="3302865" y="1289790"/>
                  <a:pt x="3305280" y="1286653"/>
                  <a:pt x="3308373" y="1284120"/>
                </a:cubicBezTo>
                <a:cubicBezTo>
                  <a:pt x="3311466" y="1281587"/>
                  <a:pt x="3315149" y="1279657"/>
                  <a:pt x="3319419" y="1278332"/>
                </a:cubicBezTo>
                <a:cubicBezTo>
                  <a:pt x="3323690" y="1277007"/>
                  <a:pt x="3328300" y="1276343"/>
                  <a:pt x="3333249" y="1276343"/>
                </a:cubicBezTo>
                <a:close/>
                <a:moveTo>
                  <a:pt x="2866517" y="1276343"/>
                </a:moveTo>
                <a:cubicBezTo>
                  <a:pt x="2869050" y="1276343"/>
                  <a:pt x="2871598" y="1276565"/>
                  <a:pt x="2874162" y="1277007"/>
                </a:cubicBezTo>
                <a:cubicBezTo>
                  <a:pt x="2876724" y="1277448"/>
                  <a:pt x="2879140" y="1278038"/>
                  <a:pt x="2881408" y="1278774"/>
                </a:cubicBezTo>
                <a:cubicBezTo>
                  <a:pt x="2883675" y="1279510"/>
                  <a:pt x="2885693" y="1280335"/>
                  <a:pt x="2887460" y="1281248"/>
                </a:cubicBezTo>
                <a:cubicBezTo>
                  <a:pt x="2889228" y="1282161"/>
                  <a:pt x="2890391" y="1282897"/>
                  <a:pt x="2890951" y="1283458"/>
                </a:cubicBezTo>
                <a:cubicBezTo>
                  <a:pt x="2891510" y="1284017"/>
                  <a:pt x="2891878" y="1284458"/>
                  <a:pt x="2892055" y="1284783"/>
                </a:cubicBezTo>
                <a:cubicBezTo>
                  <a:pt x="2892232" y="1285107"/>
                  <a:pt x="2892378" y="1285520"/>
                  <a:pt x="2892498" y="1286020"/>
                </a:cubicBezTo>
                <a:cubicBezTo>
                  <a:pt x="2892614" y="1286521"/>
                  <a:pt x="2892703" y="1287124"/>
                  <a:pt x="2892762" y="1287831"/>
                </a:cubicBezTo>
                <a:cubicBezTo>
                  <a:pt x="2892820" y="1288539"/>
                  <a:pt x="2892848" y="1289452"/>
                  <a:pt x="2892848" y="1290570"/>
                </a:cubicBezTo>
                <a:cubicBezTo>
                  <a:pt x="2892848" y="1291631"/>
                  <a:pt x="2892804" y="1292574"/>
                  <a:pt x="2892716" y="1293399"/>
                </a:cubicBezTo>
                <a:cubicBezTo>
                  <a:pt x="2892629" y="1294223"/>
                  <a:pt x="2892498" y="1294915"/>
                  <a:pt x="2892321" y="1295476"/>
                </a:cubicBezTo>
                <a:cubicBezTo>
                  <a:pt x="2892144" y="1296035"/>
                  <a:pt x="2891893" y="1296448"/>
                  <a:pt x="2891568" y="1296713"/>
                </a:cubicBezTo>
                <a:cubicBezTo>
                  <a:pt x="2891243" y="1296978"/>
                  <a:pt x="2890878" y="1297111"/>
                  <a:pt x="2890464" y="1297111"/>
                </a:cubicBezTo>
                <a:cubicBezTo>
                  <a:pt x="2889816" y="1297111"/>
                  <a:pt x="2888801" y="1296698"/>
                  <a:pt x="2887417" y="1295873"/>
                </a:cubicBezTo>
                <a:cubicBezTo>
                  <a:pt x="2886033" y="1295048"/>
                  <a:pt x="2884340" y="1294121"/>
                  <a:pt x="2882335" y="1293089"/>
                </a:cubicBezTo>
                <a:cubicBezTo>
                  <a:pt x="2880334" y="1292058"/>
                  <a:pt x="2877961" y="1291116"/>
                  <a:pt x="2875222" y="1290262"/>
                </a:cubicBezTo>
                <a:cubicBezTo>
                  <a:pt x="2872482" y="1289408"/>
                  <a:pt x="2869404" y="1288980"/>
                  <a:pt x="2865986" y="1288980"/>
                </a:cubicBezTo>
                <a:cubicBezTo>
                  <a:pt x="2862805" y="1288980"/>
                  <a:pt x="2860034" y="1289408"/>
                  <a:pt x="2857680" y="1290262"/>
                </a:cubicBezTo>
                <a:cubicBezTo>
                  <a:pt x="2855322" y="1291116"/>
                  <a:pt x="2853379" y="1292250"/>
                  <a:pt x="2851848" y="1293663"/>
                </a:cubicBezTo>
                <a:cubicBezTo>
                  <a:pt x="2850316" y="1295077"/>
                  <a:pt x="2849169" y="1296757"/>
                  <a:pt x="2848400" y="1298701"/>
                </a:cubicBezTo>
                <a:cubicBezTo>
                  <a:pt x="2847636" y="1300645"/>
                  <a:pt x="2847255" y="1302707"/>
                  <a:pt x="2847255" y="1304886"/>
                </a:cubicBezTo>
                <a:cubicBezTo>
                  <a:pt x="2847255" y="1308068"/>
                  <a:pt x="2847989" y="1310808"/>
                  <a:pt x="2849462" y="1313104"/>
                </a:cubicBezTo>
                <a:cubicBezTo>
                  <a:pt x="2850934" y="1315402"/>
                  <a:pt x="2852893" y="1317435"/>
                  <a:pt x="2855336" y="1319202"/>
                </a:cubicBezTo>
                <a:cubicBezTo>
                  <a:pt x="2857782" y="1320969"/>
                  <a:pt x="2860566" y="1322590"/>
                  <a:pt x="2863689" y="1324062"/>
                </a:cubicBezTo>
                <a:cubicBezTo>
                  <a:pt x="2866811" y="1325534"/>
                  <a:pt x="2869993" y="1327022"/>
                  <a:pt x="2873232" y="1328524"/>
                </a:cubicBezTo>
                <a:cubicBezTo>
                  <a:pt x="2876475" y="1330027"/>
                  <a:pt x="2879656" y="1331676"/>
                  <a:pt x="2882778" y="1333473"/>
                </a:cubicBezTo>
                <a:cubicBezTo>
                  <a:pt x="2885899" y="1335269"/>
                  <a:pt x="2888684" y="1337389"/>
                  <a:pt x="2891127" y="1339834"/>
                </a:cubicBezTo>
                <a:cubicBezTo>
                  <a:pt x="2893571" y="1342279"/>
                  <a:pt x="2895543" y="1345166"/>
                  <a:pt x="2897047" y="1348495"/>
                </a:cubicBezTo>
                <a:cubicBezTo>
                  <a:pt x="2898550" y="1351823"/>
                  <a:pt x="2899299" y="1355756"/>
                  <a:pt x="2899299" y="1360277"/>
                </a:cubicBezTo>
                <a:cubicBezTo>
                  <a:pt x="2899299" y="1365637"/>
                  <a:pt x="2898312" y="1370409"/>
                  <a:pt x="2896339" y="1374592"/>
                </a:cubicBezTo>
                <a:cubicBezTo>
                  <a:pt x="2894365" y="1378774"/>
                  <a:pt x="2891626" y="1382325"/>
                  <a:pt x="2888124" y="1385240"/>
                </a:cubicBezTo>
                <a:cubicBezTo>
                  <a:pt x="2884619" y="1388156"/>
                  <a:pt x="2880494" y="1390351"/>
                  <a:pt x="2875753" y="1391823"/>
                </a:cubicBezTo>
                <a:cubicBezTo>
                  <a:pt x="2871010" y="1393296"/>
                  <a:pt x="2865898" y="1394033"/>
                  <a:pt x="2860418" y="1394033"/>
                </a:cubicBezTo>
                <a:cubicBezTo>
                  <a:pt x="2856591" y="1394033"/>
                  <a:pt x="2853039" y="1393709"/>
                  <a:pt x="2849774" y="1393061"/>
                </a:cubicBezTo>
                <a:cubicBezTo>
                  <a:pt x="2846503" y="1392413"/>
                  <a:pt x="2843587" y="1391618"/>
                  <a:pt x="2841028" y="1390675"/>
                </a:cubicBezTo>
                <a:cubicBezTo>
                  <a:pt x="2838461" y="1389732"/>
                  <a:pt x="2836309" y="1388760"/>
                  <a:pt x="2834573" y="1387759"/>
                </a:cubicBezTo>
                <a:cubicBezTo>
                  <a:pt x="2832834" y="1386757"/>
                  <a:pt x="2831628" y="1385903"/>
                  <a:pt x="2830950" y="1385195"/>
                </a:cubicBezTo>
                <a:cubicBezTo>
                  <a:pt x="2830270" y="1384489"/>
                  <a:pt x="2829772" y="1383591"/>
                  <a:pt x="2829447" y="1382501"/>
                </a:cubicBezTo>
                <a:cubicBezTo>
                  <a:pt x="2829123" y="1381411"/>
                  <a:pt x="2828961" y="1379953"/>
                  <a:pt x="2828961" y="1378126"/>
                </a:cubicBezTo>
                <a:cubicBezTo>
                  <a:pt x="2828961" y="1376831"/>
                  <a:pt x="2829020" y="1375755"/>
                  <a:pt x="2829138" y="1374902"/>
                </a:cubicBezTo>
                <a:cubicBezTo>
                  <a:pt x="2829256" y="1374047"/>
                  <a:pt x="2829433" y="1373355"/>
                  <a:pt x="2829668" y="1372825"/>
                </a:cubicBezTo>
                <a:cubicBezTo>
                  <a:pt x="2829905" y="1372295"/>
                  <a:pt x="2830198" y="1371926"/>
                  <a:pt x="2830552" y="1371720"/>
                </a:cubicBezTo>
                <a:cubicBezTo>
                  <a:pt x="2830904" y="1371514"/>
                  <a:pt x="2831315" y="1371411"/>
                  <a:pt x="2831788" y="1371411"/>
                </a:cubicBezTo>
                <a:cubicBezTo>
                  <a:pt x="2832613" y="1371411"/>
                  <a:pt x="2833777" y="1371911"/>
                  <a:pt x="2835279" y="1372913"/>
                </a:cubicBezTo>
                <a:cubicBezTo>
                  <a:pt x="2836783" y="1373914"/>
                  <a:pt x="2838709" y="1375005"/>
                  <a:pt x="2841071" y="1376182"/>
                </a:cubicBezTo>
                <a:cubicBezTo>
                  <a:pt x="2843427" y="1377360"/>
                  <a:pt x="2846269" y="1378465"/>
                  <a:pt x="2849594" y="1379497"/>
                </a:cubicBezTo>
                <a:cubicBezTo>
                  <a:pt x="2852922" y="1380527"/>
                  <a:pt x="2856766" y="1381042"/>
                  <a:pt x="2861125" y="1381042"/>
                </a:cubicBezTo>
                <a:cubicBezTo>
                  <a:pt x="2864426" y="1381042"/>
                  <a:pt x="2867443" y="1380601"/>
                  <a:pt x="2870185" y="1379717"/>
                </a:cubicBezTo>
                <a:cubicBezTo>
                  <a:pt x="2872924" y="1378833"/>
                  <a:pt x="2875283" y="1377582"/>
                  <a:pt x="2877255" y="1375961"/>
                </a:cubicBezTo>
                <a:cubicBezTo>
                  <a:pt x="2879227" y="1374342"/>
                  <a:pt x="2880746" y="1372354"/>
                  <a:pt x="2881805" y="1369997"/>
                </a:cubicBezTo>
                <a:cubicBezTo>
                  <a:pt x="2882867" y="1367641"/>
                  <a:pt x="2883396" y="1364960"/>
                  <a:pt x="2883396" y="1361956"/>
                </a:cubicBezTo>
                <a:cubicBezTo>
                  <a:pt x="2883396" y="1358715"/>
                  <a:pt x="2882659" y="1355961"/>
                  <a:pt x="2881187" y="1353664"/>
                </a:cubicBezTo>
                <a:cubicBezTo>
                  <a:pt x="2879714" y="1351366"/>
                  <a:pt x="2877770" y="1349348"/>
                  <a:pt x="2875355" y="1347611"/>
                </a:cubicBezTo>
                <a:cubicBezTo>
                  <a:pt x="2872939" y="1345873"/>
                  <a:pt x="2870185" y="1344282"/>
                  <a:pt x="2867091" y="1342839"/>
                </a:cubicBezTo>
                <a:cubicBezTo>
                  <a:pt x="2863998" y="1341396"/>
                  <a:pt x="2860829" y="1339923"/>
                  <a:pt x="2857591" y="1338420"/>
                </a:cubicBezTo>
                <a:cubicBezTo>
                  <a:pt x="2854352" y="1336918"/>
                  <a:pt x="2851198" y="1335253"/>
                  <a:pt x="2848139" y="1333429"/>
                </a:cubicBezTo>
                <a:cubicBezTo>
                  <a:pt x="2845076" y="1331602"/>
                  <a:pt x="2842340" y="1329452"/>
                  <a:pt x="2839923" y="1326978"/>
                </a:cubicBezTo>
                <a:cubicBezTo>
                  <a:pt x="2837502" y="1324504"/>
                  <a:pt x="2835545" y="1321602"/>
                  <a:pt x="2834043" y="1318274"/>
                </a:cubicBezTo>
                <a:cubicBezTo>
                  <a:pt x="2832538" y="1314945"/>
                  <a:pt x="2831788" y="1310954"/>
                  <a:pt x="2831788" y="1306300"/>
                </a:cubicBezTo>
                <a:cubicBezTo>
                  <a:pt x="2831788" y="1301528"/>
                  <a:pt x="2832657" y="1297271"/>
                  <a:pt x="2834396" y="1293531"/>
                </a:cubicBezTo>
                <a:cubicBezTo>
                  <a:pt x="2836136" y="1289790"/>
                  <a:pt x="2838553" y="1286653"/>
                  <a:pt x="2841645" y="1284120"/>
                </a:cubicBezTo>
                <a:cubicBezTo>
                  <a:pt x="2844739" y="1281587"/>
                  <a:pt x="2848415" y="1279657"/>
                  <a:pt x="2852689" y="1278332"/>
                </a:cubicBezTo>
                <a:cubicBezTo>
                  <a:pt x="2856956" y="1277007"/>
                  <a:pt x="2861568" y="1276343"/>
                  <a:pt x="2866517" y="1276343"/>
                </a:cubicBezTo>
                <a:close/>
                <a:moveTo>
                  <a:pt x="2390265" y="1276343"/>
                </a:moveTo>
                <a:cubicBezTo>
                  <a:pt x="2392798" y="1276343"/>
                  <a:pt x="2395346" y="1276565"/>
                  <a:pt x="2397909" y="1277007"/>
                </a:cubicBezTo>
                <a:cubicBezTo>
                  <a:pt x="2400472" y="1277448"/>
                  <a:pt x="2402887" y="1278038"/>
                  <a:pt x="2405156" y="1278774"/>
                </a:cubicBezTo>
                <a:cubicBezTo>
                  <a:pt x="2407423" y="1279510"/>
                  <a:pt x="2409441" y="1280335"/>
                  <a:pt x="2411208" y="1281248"/>
                </a:cubicBezTo>
                <a:cubicBezTo>
                  <a:pt x="2412976" y="1282161"/>
                  <a:pt x="2414139" y="1282897"/>
                  <a:pt x="2414701" y="1283458"/>
                </a:cubicBezTo>
                <a:cubicBezTo>
                  <a:pt x="2415260" y="1284017"/>
                  <a:pt x="2415628" y="1284458"/>
                  <a:pt x="2415803" y="1284783"/>
                </a:cubicBezTo>
                <a:cubicBezTo>
                  <a:pt x="2415980" y="1285107"/>
                  <a:pt x="2416127" y="1285520"/>
                  <a:pt x="2416246" y="1286020"/>
                </a:cubicBezTo>
                <a:cubicBezTo>
                  <a:pt x="2416365" y="1286521"/>
                  <a:pt x="2416453" y="1287124"/>
                  <a:pt x="2416510" y="1287831"/>
                </a:cubicBezTo>
                <a:cubicBezTo>
                  <a:pt x="2416571" y="1288539"/>
                  <a:pt x="2416599" y="1289452"/>
                  <a:pt x="2416599" y="1290570"/>
                </a:cubicBezTo>
                <a:cubicBezTo>
                  <a:pt x="2416599" y="1291631"/>
                  <a:pt x="2416555" y="1292574"/>
                  <a:pt x="2416467" y="1293399"/>
                </a:cubicBezTo>
                <a:cubicBezTo>
                  <a:pt x="2416378" y="1294223"/>
                  <a:pt x="2416246" y="1294915"/>
                  <a:pt x="2416068" y="1295476"/>
                </a:cubicBezTo>
                <a:cubicBezTo>
                  <a:pt x="2415893" y="1296035"/>
                  <a:pt x="2415642" y="1296448"/>
                  <a:pt x="2415319" y="1296713"/>
                </a:cubicBezTo>
                <a:cubicBezTo>
                  <a:pt x="2414994" y="1296978"/>
                  <a:pt x="2414626" y="1297111"/>
                  <a:pt x="2414212" y="1297111"/>
                </a:cubicBezTo>
                <a:cubicBezTo>
                  <a:pt x="2413567" y="1297111"/>
                  <a:pt x="2412550" y="1296698"/>
                  <a:pt x="2411164" y="1295873"/>
                </a:cubicBezTo>
                <a:cubicBezTo>
                  <a:pt x="2409780" y="1295048"/>
                  <a:pt x="2408087" y="1294121"/>
                  <a:pt x="2406083" y="1293089"/>
                </a:cubicBezTo>
                <a:cubicBezTo>
                  <a:pt x="2404080" y="1292058"/>
                  <a:pt x="2401709" y="1291116"/>
                  <a:pt x="2398969" y="1290262"/>
                </a:cubicBezTo>
                <a:cubicBezTo>
                  <a:pt x="2396230" y="1289408"/>
                  <a:pt x="2393152" y="1288980"/>
                  <a:pt x="2389735" y="1288980"/>
                </a:cubicBezTo>
                <a:cubicBezTo>
                  <a:pt x="2386554" y="1288980"/>
                  <a:pt x="2383785" y="1289408"/>
                  <a:pt x="2381429" y="1290262"/>
                </a:cubicBezTo>
                <a:cubicBezTo>
                  <a:pt x="2379073" y="1291116"/>
                  <a:pt x="2377128" y="1292250"/>
                  <a:pt x="2375596" y="1293663"/>
                </a:cubicBezTo>
                <a:cubicBezTo>
                  <a:pt x="2374064" y="1295077"/>
                  <a:pt x="2372916" y="1296757"/>
                  <a:pt x="2372150" y="1298701"/>
                </a:cubicBezTo>
                <a:cubicBezTo>
                  <a:pt x="2371385" y="1300645"/>
                  <a:pt x="2371003" y="1302707"/>
                  <a:pt x="2371003" y="1304886"/>
                </a:cubicBezTo>
                <a:cubicBezTo>
                  <a:pt x="2371003" y="1308068"/>
                  <a:pt x="2371737" y="1310808"/>
                  <a:pt x="2373212" y="1313104"/>
                </a:cubicBezTo>
                <a:cubicBezTo>
                  <a:pt x="2374683" y="1315402"/>
                  <a:pt x="2376642" y="1317435"/>
                  <a:pt x="2379086" y="1319202"/>
                </a:cubicBezTo>
                <a:cubicBezTo>
                  <a:pt x="2381531" y="1320969"/>
                  <a:pt x="2384314" y="1322590"/>
                  <a:pt x="2387437" y="1324062"/>
                </a:cubicBezTo>
                <a:cubicBezTo>
                  <a:pt x="2390560" y="1325534"/>
                  <a:pt x="2393741" y="1327022"/>
                  <a:pt x="2396981" y="1328524"/>
                </a:cubicBezTo>
                <a:cubicBezTo>
                  <a:pt x="2400222" y="1330027"/>
                  <a:pt x="2403403" y="1331676"/>
                  <a:pt x="2406525" y="1333473"/>
                </a:cubicBezTo>
                <a:cubicBezTo>
                  <a:pt x="2409647" y="1335269"/>
                  <a:pt x="2412431" y="1337389"/>
                  <a:pt x="2414876" y="1339834"/>
                </a:cubicBezTo>
                <a:cubicBezTo>
                  <a:pt x="2417321" y="1342279"/>
                  <a:pt x="2419296" y="1345166"/>
                  <a:pt x="2420798" y="1348495"/>
                </a:cubicBezTo>
                <a:cubicBezTo>
                  <a:pt x="2422300" y="1351823"/>
                  <a:pt x="2423052" y="1355756"/>
                  <a:pt x="2423052" y="1360277"/>
                </a:cubicBezTo>
                <a:cubicBezTo>
                  <a:pt x="2423052" y="1365637"/>
                  <a:pt x="2422065" y="1370409"/>
                  <a:pt x="2420089" y="1374592"/>
                </a:cubicBezTo>
                <a:cubicBezTo>
                  <a:pt x="2418117" y="1378774"/>
                  <a:pt x="2415376" y="1382325"/>
                  <a:pt x="2411871" y="1385240"/>
                </a:cubicBezTo>
                <a:cubicBezTo>
                  <a:pt x="2408366" y="1388156"/>
                  <a:pt x="2404242" y="1390351"/>
                  <a:pt x="2399500" y="1391823"/>
                </a:cubicBezTo>
                <a:cubicBezTo>
                  <a:pt x="2394758" y="1393296"/>
                  <a:pt x="2389646" y="1394033"/>
                  <a:pt x="2384167" y="1394033"/>
                </a:cubicBezTo>
                <a:cubicBezTo>
                  <a:pt x="2380339" y="1394033"/>
                  <a:pt x="2376789" y="1393709"/>
                  <a:pt x="2373520" y="1393061"/>
                </a:cubicBezTo>
                <a:cubicBezTo>
                  <a:pt x="2370250" y="1392413"/>
                  <a:pt x="2367335" y="1391618"/>
                  <a:pt x="2364772" y="1390675"/>
                </a:cubicBezTo>
                <a:cubicBezTo>
                  <a:pt x="2362212" y="1389732"/>
                  <a:pt x="2360060" y="1388760"/>
                  <a:pt x="2358323" y="1387759"/>
                </a:cubicBezTo>
                <a:cubicBezTo>
                  <a:pt x="2356587" y="1386757"/>
                  <a:pt x="2355378" y="1385903"/>
                  <a:pt x="2354701" y="1385195"/>
                </a:cubicBezTo>
                <a:cubicBezTo>
                  <a:pt x="2354023" y="1384489"/>
                  <a:pt x="2353522" y="1383591"/>
                  <a:pt x="2353198" y="1382501"/>
                </a:cubicBezTo>
                <a:cubicBezTo>
                  <a:pt x="2352875" y="1381411"/>
                  <a:pt x="2352712" y="1379953"/>
                  <a:pt x="2352712" y="1378126"/>
                </a:cubicBezTo>
                <a:cubicBezTo>
                  <a:pt x="2352712" y="1376831"/>
                  <a:pt x="2352772" y="1375755"/>
                  <a:pt x="2352890" y="1374902"/>
                </a:cubicBezTo>
                <a:cubicBezTo>
                  <a:pt x="2353008" y="1374047"/>
                  <a:pt x="2353185" y="1373355"/>
                  <a:pt x="2353421" y="1372825"/>
                </a:cubicBezTo>
                <a:cubicBezTo>
                  <a:pt x="2353654" y="1372295"/>
                  <a:pt x="2353950" y="1371926"/>
                  <a:pt x="2354303" y="1371720"/>
                </a:cubicBezTo>
                <a:cubicBezTo>
                  <a:pt x="2354658" y="1371514"/>
                  <a:pt x="2355069" y="1371411"/>
                  <a:pt x="2355540" y="1371411"/>
                </a:cubicBezTo>
                <a:cubicBezTo>
                  <a:pt x="2356363" y="1371411"/>
                  <a:pt x="2357530" y="1371911"/>
                  <a:pt x="2359030" y="1372913"/>
                </a:cubicBezTo>
                <a:cubicBezTo>
                  <a:pt x="2360532" y="1373914"/>
                  <a:pt x="2362460" y="1375005"/>
                  <a:pt x="2364817" y="1376182"/>
                </a:cubicBezTo>
                <a:cubicBezTo>
                  <a:pt x="2367174" y="1377360"/>
                  <a:pt x="2370014" y="1378465"/>
                  <a:pt x="2373342" y="1379497"/>
                </a:cubicBezTo>
                <a:cubicBezTo>
                  <a:pt x="2376671" y="1380527"/>
                  <a:pt x="2380515" y="1381042"/>
                  <a:pt x="2384875" y="1381042"/>
                </a:cubicBezTo>
                <a:cubicBezTo>
                  <a:pt x="2388174" y="1381042"/>
                  <a:pt x="2391193" y="1380601"/>
                  <a:pt x="2393932" y="1379717"/>
                </a:cubicBezTo>
                <a:cubicBezTo>
                  <a:pt x="2396672" y="1378833"/>
                  <a:pt x="2399028" y="1377582"/>
                  <a:pt x="2401002" y="1375961"/>
                </a:cubicBezTo>
                <a:cubicBezTo>
                  <a:pt x="2402976" y="1374342"/>
                  <a:pt x="2404493" y="1372354"/>
                  <a:pt x="2405553" y="1369997"/>
                </a:cubicBezTo>
                <a:cubicBezTo>
                  <a:pt x="2406613" y="1367641"/>
                  <a:pt x="2407144" y="1364960"/>
                  <a:pt x="2407144" y="1361956"/>
                </a:cubicBezTo>
                <a:cubicBezTo>
                  <a:pt x="2407144" y="1358715"/>
                  <a:pt x="2406407" y="1355961"/>
                  <a:pt x="2404934" y="1353664"/>
                </a:cubicBezTo>
                <a:cubicBezTo>
                  <a:pt x="2403462" y="1351366"/>
                  <a:pt x="2401517" y="1349348"/>
                  <a:pt x="2399102" y="1347611"/>
                </a:cubicBezTo>
                <a:cubicBezTo>
                  <a:pt x="2396687" y="1345873"/>
                  <a:pt x="2393932" y="1344282"/>
                  <a:pt x="2390840" y="1342839"/>
                </a:cubicBezTo>
                <a:cubicBezTo>
                  <a:pt x="2387746" y="1341396"/>
                  <a:pt x="2384580" y="1339923"/>
                  <a:pt x="2381340" y="1338420"/>
                </a:cubicBezTo>
                <a:cubicBezTo>
                  <a:pt x="2378100" y="1336918"/>
                  <a:pt x="2374947" y="1335253"/>
                  <a:pt x="2371885" y="1333429"/>
                </a:cubicBezTo>
                <a:cubicBezTo>
                  <a:pt x="2368821" y="1331602"/>
                  <a:pt x="2366083" y="1329452"/>
                  <a:pt x="2363668" y="1326978"/>
                </a:cubicBezTo>
                <a:cubicBezTo>
                  <a:pt x="2361253" y="1324504"/>
                  <a:pt x="2359295" y="1321602"/>
                  <a:pt x="2357792" y="1318274"/>
                </a:cubicBezTo>
                <a:cubicBezTo>
                  <a:pt x="2356291" y="1314945"/>
                  <a:pt x="2355540" y="1310954"/>
                  <a:pt x="2355540" y="1306300"/>
                </a:cubicBezTo>
                <a:cubicBezTo>
                  <a:pt x="2355540" y="1301528"/>
                  <a:pt x="2356408" y="1297271"/>
                  <a:pt x="2358147" y="1293531"/>
                </a:cubicBezTo>
                <a:cubicBezTo>
                  <a:pt x="2359884" y="1289790"/>
                  <a:pt x="2362299" y="1286653"/>
                  <a:pt x="2365391" y="1284120"/>
                </a:cubicBezTo>
                <a:cubicBezTo>
                  <a:pt x="2368484" y="1281587"/>
                  <a:pt x="2372165" y="1279657"/>
                  <a:pt x="2376435" y="1278332"/>
                </a:cubicBezTo>
                <a:cubicBezTo>
                  <a:pt x="2380707" y="1277007"/>
                  <a:pt x="2385317" y="1276343"/>
                  <a:pt x="2390265" y="1276343"/>
                </a:cubicBezTo>
                <a:close/>
                <a:moveTo>
                  <a:pt x="1923548" y="1276343"/>
                </a:moveTo>
                <a:cubicBezTo>
                  <a:pt x="1926081" y="1276343"/>
                  <a:pt x="1928629" y="1276565"/>
                  <a:pt x="1931192" y="1277007"/>
                </a:cubicBezTo>
                <a:cubicBezTo>
                  <a:pt x="1933755" y="1277448"/>
                  <a:pt x="1936170" y="1278038"/>
                  <a:pt x="1938438" y="1278774"/>
                </a:cubicBezTo>
                <a:cubicBezTo>
                  <a:pt x="1940705" y="1279510"/>
                  <a:pt x="1942723" y="1280335"/>
                  <a:pt x="1944491" y="1281248"/>
                </a:cubicBezTo>
                <a:cubicBezTo>
                  <a:pt x="1946258" y="1282161"/>
                  <a:pt x="1947422" y="1282897"/>
                  <a:pt x="1947981" y="1283458"/>
                </a:cubicBezTo>
                <a:cubicBezTo>
                  <a:pt x="1948541" y="1284017"/>
                  <a:pt x="1948910" y="1284458"/>
                  <a:pt x="1949086" y="1284783"/>
                </a:cubicBezTo>
                <a:cubicBezTo>
                  <a:pt x="1949263" y="1285107"/>
                  <a:pt x="1949410" y="1285520"/>
                  <a:pt x="1949527" y="1286020"/>
                </a:cubicBezTo>
                <a:cubicBezTo>
                  <a:pt x="1949646" y="1286521"/>
                  <a:pt x="1949733" y="1287124"/>
                  <a:pt x="1949793" y="1287831"/>
                </a:cubicBezTo>
                <a:cubicBezTo>
                  <a:pt x="1949852" y="1288539"/>
                  <a:pt x="1949882" y="1289452"/>
                  <a:pt x="1949882" y="1290570"/>
                </a:cubicBezTo>
                <a:cubicBezTo>
                  <a:pt x="1949882" y="1291631"/>
                  <a:pt x="1949837" y="1292574"/>
                  <a:pt x="1949749" y="1293399"/>
                </a:cubicBezTo>
                <a:cubicBezTo>
                  <a:pt x="1949659" y="1294223"/>
                  <a:pt x="1949527" y="1294915"/>
                  <a:pt x="1949351" y="1295476"/>
                </a:cubicBezTo>
                <a:cubicBezTo>
                  <a:pt x="1949174" y="1296035"/>
                  <a:pt x="1948923" y="1296448"/>
                  <a:pt x="1948599" y="1296713"/>
                </a:cubicBezTo>
                <a:cubicBezTo>
                  <a:pt x="1948275" y="1296978"/>
                  <a:pt x="1947907" y="1297111"/>
                  <a:pt x="1947496" y="1297111"/>
                </a:cubicBezTo>
                <a:cubicBezTo>
                  <a:pt x="1946847" y="1297111"/>
                  <a:pt x="1945830" y="1296698"/>
                  <a:pt x="1944447" y="1295873"/>
                </a:cubicBezTo>
                <a:cubicBezTo>
                  <a:pt x="1943062" y="1295048"/>
                  <a:pt x="1941369" y="1294121"/>
                  <a:pt x="1939366" y="1293089"/>
                </a:cubicBezTo>
                <a:cubicBezTo>
                  <a:pt x="1937362" y="1292058"/>
                  <a:pt x="1934991" y="1291116"/>
                  <a:pt x="1932253" y="1290262"/>
                </a:cubicBezTo>
                <a:cubicBezTo>
                  <a:pt x="1929513" y="1289408"/>
                  <a:pt x="1926435" y="1288980"/>
                  <a:pt x="1923018" y="1288980"/>
                </a:cubicBezTo>
                <a:cubicBezTo>
                  <a:pt x="1919837" y="1288980"/>
                  <a:pt x="1917068" y="1289408"/>
                  <a:pt x="1914711" y="1290262"/>
                </a:cubicBezTo>
                <a:cubicBezTo>
                  <a:pt x="1912355" y="1291116"/>
                  <a:pt x="1910411" y="1292250"/>
                  <a:pt x="1908879" y="1293663"/>
                </a:cubicBezTo>
                <a:cubicBezTo>
                  <a:pt x="1907347" y="1295077"/>
                  <a:pt x="1906199" y="1296757"/>
                  <a:pt x="1905433" y="1298701"/>
                </a:cubicBezTo>
                <a:cubicBezTo>
                  <a:pt x="1904667" y="1300645"/>
                  <a:pt x="1904284" y="1302707"/>
                  <a:pt x="1904284" y="1304886"/>
                </a:cubicBezTo>
                <a:cubicBezTo>
                  <a:pt x="1904284" y="1308068"/>
                  <a:pt x="1905021" y="1310808"/>
                  <a:pt x="1906493" y="1313104"/>
                </a:cubicBezTo>
                <a:cubicBezTo>
                  <a:pt x="1907966" y="1315402"/>
                  <a:pt x="1909925" y="1317435"/>
                  <a:pt x="1912370" y="1319202"/>
                </a:cubicBezTo>
                <a:cubicBezTo>
                  <a:pt x="1914815" y="1320969"/>
                  <a:pt x="1917598" y="1322590"/>
                  <a:pt x="1920721" y="1324062"/>
                </a:cubicBezTo>
                <a:cubicBezTo>
                  <a:pt x="1923843" y="1325534"/>
                  <a:pt x="1927024" y="1327022"/>
                  <a:pt x="1930264" y="1328524"/>
                </a:cubicBezTo>
                <a:cubicBezTo>
                  <a:pt x="1933503" y="1330027"/>
                  <a:pt x="1936685" y="1331676"/>
                  <a:pt x="1939807" y="1333473"/>
                </a:cubicBezTo>
                <a:cubicBezTo>
                  <a:pt x="1942929" y="1335269"/>
                  <a:pt x="1945713" y="1337389"/>
                  <a:pt x="1948158" y="1339834"/>
                </a:cubicBezTo>
                <a:cubicBezTo>
                  <a:pt x="1950602" y="1342279"/>
                  <a:pt x="1952577" y="1345166"/>
                  <a:pt x="1954079" y="1348495"/>
                </a:cubicBezTo>
                <a:cubicBezTo>
                  <a:pt x="1955581" y="1351823"/>
                  <a:pt x="1956331" y="1355756"/>
                  <a:pt x="1956331" y="1360277"/>
                </a:cubicBezTo>
                <a:cubicBezTo>
                  <a:pt x="1956331" y="1365637"/>
                  <a:pt x="1955345" y="1370409"/>
                  <a:pt x="1953371" y="1374592"/>
                </a:cubicBezTo>
                <a:cubicBezTo>
                  <a:pt x="1951398" y="1378774"/>
                  <a:pt x="1948659" y="1382325"/>
                  <a:pt x="1945153" y="1385240"/>
                </a:cubicBezTo>
                <a:cubicBezTo>
                  <a:pt x="1941648" y="1388156"/>
                  <a:pt x="1937525" y="1390351"/>
                  <a:pt x="1932783" y="1391823"/>
                </a:cubicBezTo>
                <a:cubicBezTo>
                  <a:pt x="1928040" y="1393296"/>
                  <a:pt x="1922929" y="1394033"/>
                  <a:pt x="1917452" y="1394033"/>
                </a:cubicBezTo>
                <a:cubicBezTo>
                  <a:pt x="1913621" y="1394033"/>
                  <a:pt x="1910072" y="1393709"/>
                  <a:pt x="1906803" y="1393061"/>
                </a:cubicBezTo>
                <a:cubicBezTo>
                  <a:pt x="1903533" y="1392413"/>
                  <a:pt x="1900617" y="1391618"/>
                  <a:pt x="1898055" y="1390675"/>
                </a:cubicBezTo>
                <a:cubicBezTo>
                  <a:pt x="1895492" y="1389732"/>
                  <a:pt x="1893342" y="1388760"/>
                  <a:pt x="1891605" y="1387759"/>
                </a:cubicBezTo>
                <a:cubicBezTo>
                  <a:pt x="1889866" y="1386757"/>
                  <a:pt x="1888659" y="1385903"/>
                  <a:pt x="1887981" y="1385195"/>
                </a:cubicBezTo>
                <a:cubicBezTo>
                  <a:pt x="1887304" y="1384489"/>
                  <a:pt x="1886802" y="1383591"/>
                  <a:pt x="1886478" y="1382501"/>
                </a:cubicBezTo>
                <a:cubicBezTo>
                  <a:pt x="1886155" y="1381411"/>
                  <a:pt x="1885993" y="1379953"/>
                  <a:pt x="1885993" y="1378126"/>
                </a:cubicBezTo>
                <a:cubicBezTo>
                  <a:pt x="1885993" y="1376831"/>
                  <a:pt x="1886051" y="1375755"/>
                  <a:pt x="1886170" y="1374902"/>
                </a:cubicBezTo>
                <a:cubicBezTo>
                  <a:pt x="1886287" y="1374047"/>
                  <a:pt x="1886464" y="1373355"/>
                  <a:pt x="1886700" y="1372825"/>
                </a:cubicBezTo>
                <a:cubicBezTo>
                  <a:pt x="1886936" y="1372295"/>
                  <a:pt x="1887231" y="1371926"/>
                  <a:pt x="1887583" y="1371720"/>
                </a:cubicBezTo>
                <a:cubicBezTo>
                  <a:pt x="1887937" y="1371514"/>
                  <a:pt x="1888349" y="1371411"/>
                  <a:pt x="1888820" y="1371411"/>
                </a:cubicBezTo>
                <a:cubicBezTo>
                  <a:pt x="1889645" y="1371411"/>
                  <a:pt x="1890809" y="1371911"/>
                  <a:pt x="1892310" y="1372913"/>
                </a:cubicBezTo>
                <a:cubicBezTo>
                  <a:pt x="1893813" y="1373914"/>
                  <a:pt x="1895742" y="1375005"/>
                  <a:pt x="1898099" y="1376182"/>
                </a:cubicBezTo>
                <a:cubicBezTo>
                  <a:pt x="1900455" y="1377360"/>
                  <a:pt x="1903297" y="1378465"/>
                  <a:pt x="1906626" y="1379497"/>
                </a:cubicBezTo>
                <a:cubicBezTo>
                  <a:pt x="1909954" y="1380527"/>
                  <a:pt x="1913798" y="1381042"/>
                  <a:pt x="1918158" y="1381042"/>
                </a:cubicBezTo>
                <a:cubicBezTo>
                  <a:pt x="1921457" y="1381042"/>
                  <a:pt x="1924476" y="1380601"/>
                  <a:pt x="1927215" y="1379717"/>
                </a:cubicBezTo>
                <a:cubicBezTo>
                  <a:pt x="1929955" y="1378833"/>
                  <a:pt x="1932311" y="1377582"/>
                  <a:pt x="1934285" y="1375961"/>
                </a:cubicBezTo>
                <a:cubicBezTo>
                  <a:pt x="1936258" y="1374342"/>
                  <a:pt x="1937775" y="1372354"/>
                  <a:pt x="1938836" y="1369997"/>
                </a:cubicBezTo>
                <a:cubicBezTo>
                  <a:pt x="1939896" y="1367641"/>
                  <a:pt x="1940426" y="1364960"/>
                  <a:pt x="1940426" y="1361956"/>
                </a:cubicBezTo>
                <a:cubicBezTo>
                  <a:pt x="1940426" y="1358715"/>
                  <a:pt x="1939690" y="1355961"/>
                  <a:pt x="1938217" y="1353664"/>
                </a:cubicBezTo>
                <a:cubicBezTo>
                  <a:pt x="1936744" y="1351366"/>
                  <a:pt x="1934800" y="1349348"/>
                  <a:pt x="1932385" y="1347611"/>
                </a:cubicBezTo>
                <a:cubicBezTo>
                  <a:pt x="1929970" y="1345873"/>
                  <a:pt x="1927215" y="1344282"/>
                  <a:pt x="1924123" y="1342839"/>
                </a:cubicBezTo>
                <a:cubicBezTo>
                  <a:pt x="1921030" y="1341396"/>
                  <a:pt x="1917863" y="1339923"/>
                  <a:pt x="1914623" y="1338420"/>
                </a:cubicBezTo>
                <a:cubicBezTo>
                  <a:pt x="1911383" y="1336918"/>
                  <a:pt x="1908232" y="1335253"/>
                  <a:pt x="1905168" y="1333429"/>
                </a:cubicBezTo>
                <a:cubicBezTo>
                  <a:pt x="1902105" y="1331602"/>
                  <a:pt x="1899366" y="1329452"/>
                  <a:pt x="1896950" y="1326978"/>
                </a:cubicBezTo>
                <a:cubicBezTo>
                  <a:pt x="1894535" y="1324504"/>
                  <a:pt x="1892576" y="1321602"/>
                  <a:pt x="1891074" y="1318274"/>
                </a:cubicBezTo>
                <a:cubicBezTo>
                  <a:pt x="1889572" y="1314945"/>
                  <a:pt x="1888820" y="1310954"/>
                  <a:pt x="1888820" y="1306300"/>
                </a:cubicBezTo>
                <a:cubicBezTo>
                  <a:pt x="1888820" y="1301528"/>
                  <a:pt x="1889689" y="1297271"/>
                  <a:pt x="1891427" y="1293531"/>
                </a:cubicBezTo>
                <a:cubicBezTo>
                  <a:pt x="1893165" y="1289790"/>
                  <a:pt x="1895581" y="1286653"/>
                  <a:pt x="1898674" y="1284120"/>
                </a:cubicBezTo>
                <a:cubicBezTo>
                  <a:pt x="1901766" y="1281587"/>
                  <a:pt x="1905448" y="1279657"/>
                  <a:pt x="1909719" y="1278332"/>
                </a:cubicBezTo>
                <a:cubicBezTo>
                  <a:pt x="1913990" y="1277007"/>
                  <a:pt x="1918600" y="1276343"/>
                  <a:pt x="1923548" y="1276343"/>
                </a:cubicBezTo>
                <a:close/>
                <a:moveTo>
                  <a:pt x="1447291" y="1276343"/>
                </a:moveTo>
                <a:cubicBezTo>
                  <a:pt x="1449825" y="1276343"/>
                  <a:pt x="1452373" y="1276565"/>
                  <a:pt x="1454936" y="1277007"/>
                </a:cubicBezTo>
                <a:cubicBezTo>
                  <a:pt x="1457499" y="1277448"/>
                  <a:pt x="1459915" y="1278038"/>
                  <a:pt x="1462180" y="1278774"/>
                </a:cubicBezTo>
                <a:cubicBezTo>
                  <a:pt x="1464448" y="1279510"/>
                  <a:pt x="1466467" y="1280335"/>
                  <a:pt x="1468235" y="1281248"/>
                </a:cubicBezTo>
                <a:cubicBezTo>
                  <a:pt x="1470003" y="1282161"/>
                  <a:pt x="1471166" y="1282897"/>
                  <a:pt x="1471726" y="1283458"/>
                </a:cubicBezTo>
                <a:cubicBezTo>
                  <a:pt x="1472285" y="1284017"/>
                  <a:pt x="1472653" y="1284458"/>
                  <a:pt x="1472831" y="1284783"/>
                </a:cubicBezTo>
                <a:cubicBezTo>
                  <a:pt x="1473006" y="1285107"/>
                  <a:pt x="1473153" y="1285520"/>
                  <a:pt x="1473272" y="1286020"/>
                </a:cubicBezTo>
                <a:cubicBezTo>
                  <a:pt x="1473389" y="1286521"/>
                  <a:pt x="1473479" y="1287124"/>
                  <a:pt x="1473537" y="1287831"/>
                </a:cubicBezTo>
                <a:cubicBezTo>
                  <a:pt x="1473596" y="1288539"/>
                  <a:pt x="1473626" y="1289452"/>
                  <a:pt x="1473626" y="1290570"/>
                </a:cubicBezTo>
                <a:cubicBezTo>
                  <a:pt x="1473626" y="1291631"/>
                  <a:pt x="1473582" y="1292574"/>
                  <a:pt x="1473493" y="1293399"/>
                </a:cubicBezTo>
                <a:cubicBezTo>
                  <a:pt x="1473404" y="1294223"/>
                  <a:pt x="1473272" y="1294915"/>
                  <a:pt x="1473095" y="1295476"/>
                </a:cubicBezTo>
                <a:cubicBezTo>
                  <a:pt x="1472919" y="1296035"/>
                  <a:pt x="1472668" y="1296448"/>
                  <a:pt x="1472344" y="1296713"/>
                </a:cubicBezTo>
                <a:cubicBezTo>
                  <a:pt x="1472019" y="1296978"/>
                  <a:pt x="1471652" y="1297111"/>
                  <a:pt x="1471240" y="1297111"/>
                </a:cubicBezTo>
                <a:cubicBezTo>
                  <a:pt x="1470592" y="1297111"/>
                  <a:pt x="1469576" y="1296698"/>
                  <a:pt x="1468190" y="1295873"/>
                </a:cubicBezTo>
                <a:cubicBezTo>
                  <a:pt x="1466805" y="1295048"/>
                  <a:pt x="1465112" y="1294121"/>
                  <a:pt x="1463110" y="1293089"/>
                </a:cubicBezTo>
                <a:cubicBezTo>
                  <a:pt x="1461105" y="1292058"/>
                  <a:pt x="1458735" y="1291116"/>
                  <a:pt x="1455997" y="1290262"/>
                </a:cubicBezTo>
                <a:cubicBezTo>
                  <a:pt x="1453257" y="1289408"/>
                  <a:pt x="1450179" y="1288980"/>
                  <a:pt x="1446762" y="1288980"/>
                </a:cubicBezTo>
                <a:cubicBezTo>
                  <a:pt x="1443580" y="1288980"/>
                  <a:pt x="1440813" y="1289408"/>
                  <a:pt x="1438455" y="1290262"/>
                </a:cubicBezTo>
                <a:cubicBezTo>
                  <a:pt x="1436100" y="1291116"/>
                  <a:pt x="1434155" y="1292250"/>
                  <a:pt x="1432623" y="1293663"/>
                </a:cubicBezTo>
                <a:cubicBezTo>
                  <a:pt x="1431091" y="1295077"/>
                  <a:pt x="1429942" y="1296757"/>
                  <a:pt x="1429175" y="1298701"/>
                </a:cubicBezTo>
                <a:cubicBezTo>
                  <a:pt x="1428410" y="1300645"/>
                  <a:pt x="1428027" y="1302707"/>
                  <a:pt x="1428027" y="1304886"/>
                </a:cubicBezTo>
                <a:cubicBezTo>
                  <a:pt x="1428027" y="1308068"/>
                  <a:pt x="1428764" y="1310808"/>
                  <a:pt x="1430236" y="1313104"/>
                </a:cubicBezTo>
                <a:cubicBezTo>
                  <a:pt x="1431709" y="1315402"/>
                  <a:pt x="1433669" y="1317435"/>
                  <a:pt x="1436114" y="1319202"/>
                </a:cubicBezTo>
                <a:cubicBezTo>
                  <a:pt x="1438559" y="1320969"/>
                  <a:pt x="1441342" y="1322590"/>
                  <a:pt x="1444464" y="1324062"/>
                </a:cubicBezTo>
                <a:cubicBezTo>
                  <a:pt x="1447587" y="1325534"/>
                  <a:pt x="1450768" y="1327022"/>
                  <a:pt x="1454008" y="1328524"/>
                </a:cubicBezTo>
                <a:cubicBezTo>
                  <a:pt x="1457249" y="1330027"/>
                  <a:pt x="1460428" y="1331676"/>
                  <a:pt x="1463551" y="1333473"/>
                </a:cubicBezTo>
                <a:cubicBezTo>
                  <a:pt x="1466674" y="1335269"/>
                  <a:pt x="1469458" y="1337389"/>
                  <a:pt x="1471902" y="1339834"/>
                </a:cubicBezTo>
                <a:cubicBezTo>
                  <a:pt x="1474346" y="1342279"/>
                  <a:pt x="1476320" y="1345166"/>
                  <a:pt x="1477823" y="1348495"/>
                </a:cubicBezTo>
                <a:cubicBezTo>
                  <a:pt x="1479324" y="1351823"/>
                  <a:pt x="1480076" y="1355756"/>
                  <a:pt x="1480076" y="1360277"/>
                </a:cubicBezTo>
                <a:cubicBezTo>
                  <a:pt x="1480076" y="1365637"/>
                  <a:pt x="1479090" y="1370409"/>
                  <a:pt x="1477115" y="1374592"/>
                </a:cubicBezTo>
                <a:cubicBezTo>
                  <a:pt x="1475142" y="1378774"/>
                  <a:pt x="1472403" y="1382325"/>
                  <a:pt x="1468898" y="1385240"/>
                </a:cubicBezTo>
                <a:cubicBezTo>
                  <a:pt x="1465392" y="1388156"/>
                  <a:pt x="1461269" y="1390351"/>
                  <a:pt x="1456526" y="1391823"/>
                </a:cubicBezTo>
                <a:cubicBezTo>
                  <a:pt x="1451784" y="1393296"/>
                  <a:pt x="1446673" y="1394033"/>
                  <a:pt x="1441196" y="1394033"/>
                </a:cubicBezTo>
                <a:cubicBezTo>
                  <a:pt x="1437366" y="1394033"/>
                  <a:pt x="1433816" y="1393709"/>
                  <a:pt x="1430546" y="1393061"/>
                </a:cubicBezTo>
                <a:cubicBezTo>
                  <a:pt x="1427276" y="1392413"/>
                  <a:pt x="1424359" y="1391618"/>
                  <a:pt x="1421796" y="1390675"/>
                </a:cubicBezTo>
                <a:cubicBezTo>
                  <a:pt x="1419234" y="1389732"/>
                  <a:pt x="1417084" y="1388760"/>
                  <a:pt x="1415347" y="1387759"/>
                </a:cubicBezTo>
                <a:cubicBezTo>
                  <a:pt x="1413608" y="1386757"/>
                  <a:pt x="1412400" y="1385903"/>
                  <a:pt x="1411723" y="1385195"/>
                </a:cubicBezTo>
                <a:cubicBezTo>
                  <a:pt x="1411046" y="1384489"/>
                  <a:pt x="1410545" y="1383591"/>
                  <a:pt x="1410221" y="1382501"/>
                </a:cubicBezTo>
                <a:cubicBezTo>
                  <a:pt x="1409897" y="1381411"/>
                  <a:pt x="1409734" y="1379953"/>
                  <a:pt x="1409734" y="1378126"/>
                </a:cubicBezTo>
                <a:cubicBezTo>
                  <a:pt x="1409734" y="1376831"/>
                  <a:pt x="1409794" y="1375755"/>
                  <a:pt x="1409911" y="1374902"/>
                </a:cubicBezTo>
                <a:cubicBezTo>
                  <a:pt x="1410029" y="1374047"/>
                  <a:pt x="1410206" y="1373355"/>
                  <a:pt x="1410441" y="1372825"/>
                </a:cubicBezTo>
                <a:cubicBezTo>
                  <a:pt x="1410678" y="1372295"/>
                  <a:pt x="1410972" y="1371926"/>
                  <a:pt x="1411325" y="1371720"/>
                </a:cubicBezTo>
                <a:cubicBezTo>
                  <a:pt x="1411679" y="1371514"/>
                  <a:pt x="1412091" y="1371411"/>
                  <a:pt x="1412562" y="1371411"/>
                </a:cubicBezTo>
                <a:cubicBezTo>
                  <a:pt x="1413387" y="1371411"/>
                  <a:pt x="1414550" y="1371911"/>
                  <a:pt x="1416054" y="1372913"/>
                </a:cubicBezTo>
                <a:cubicBezTo>
                  <a:pt x="1417555" y="1373914"/>
                  <a:pt x="1419484" y="1375005"/>
                  <a:pt x="1421841" y="1376182"/>
                </a:cubicBezTo>
                <a:cubicBezTo>
                  <a:pt x="1424198" y="1377360"/>
                  <a:pt x="1427041" y="1378465"/>
                  <a:pt x="1430370" y="1379497"/>
                </a:cubicBezTo>
                <a:cubicBezTo>
                  <a:pt x="1433698" y="1380527"/>
                  <a:pt x="1437544" y="1381042"/>
                  <a:pt x="1441902" y="1381042"/>
                </a:cubicBezTo>
                <a:cubicBezTo>
                  <a:pt x="1445201" y="1381042"/>
                  <a:pt x="1448221" y="1380601"/>
                  <a:pt x="1450959" y="1379717"/>
                </a:cubicBezTo>
                <a:cubicBezTo>
                  <a:pt x="1453700" y="1378833"/>
                  <a:pt x="1456055" y="1377582"/>
                  <a:pt x="1458028" y="1375961"/>
                </a:cubicBezTo>
                <a:cubicBezTo>
                  <a:pt x="1460001" y="1374342"/>
                  <a:pt x="1461519" y="1372354"/>
                  <a:pt x="1462578" y="1369997"/>
                </a:cubicBezTo>
                <a:cubicBezTo>
                  <a:pt x="1463640" y="1367641"/>
                  <a:pt x="1464169" y="1364960"/>
                  <a:pt x="1464169" y="1361956"/>
                </a:cubicBezTo>
                <a:cubicBezTo>
                  <a:pt x="1464169" y="1358715"/>
                  <a:pt x="1463432" y="1355961"/>
                  <a:pt x="1461960" y="1353664"/>
                </a:cubicBezTo>
                <a:cubicBezTo>
                  <a:pt x="1460487" y="1351366"/>
                  <a:pt x="1458545" y="1349348"/>
                  <a:pt x="1456129" y="1347611"/>
                </a:cubicBezTo>
                <a:cubicBezTo>
                  <a:pt x="1453714" y="1345873"/>
                  <a:pt x="1450959" y="1344282"/>
                  <a:pt x="1447866" y="1342839"/>
                </a:cubicBezTo>
                <a:cubicBezTo>
                  <a:pt x="1444773" y="1341396"/>
                  <a:pt x="1441608" y="1339923"/>
                  <a:pt x="1438368" y="1338420"/>
                </a:cubicBezTo>
                <a:cubicBezTo>
                  <a:pt x="1435127" y="1336918"/>
                  <a:pt x="1431975" y="1335253"/>
                  <a:pt x="1428912" y="1333429"/>
                </a:cubicBezTo>
                <a:cubicBezTo>
                  <a:pt x="1425847" y="1331602"/>
                  <a:pt x="1423108" y="1329452"/>
                  <a:pt x="1420692" y="1326978"/>
                </a:cubicBezTo>
                <a:cubicBezTo>
                  <a:pt x="1418276" y="1324504"/>
                  <a:pt x="1416318" y="1321602"/>
                  <a:pt x="1414816" y="1318274"/>
                </a:cubicBezTo>
                <a:cubicBezTo>
                  <a:pt x="1413313" y="1314945"/>
                  <a:pt x="1412562" y="1310954"/>
                  <a:pt x="1412562" y="1306300"/>
                </a:cubicBezTo>
                <a:cubicBezTo>
                  <a:pt x="1412562" y="1301528"/>
                  <a:pt x="1413431" y="1297271"/>
                  <a:pt x="1415170" y="1293531"/>
                </a:cubicBezTo>
                <a:cubicBezTo>
                  <a:pt x="1416907" y="1289790"/>
                  <a:pt x="1419322" y="1286653"/>
                  <a:pt x="1422416" y="1284120"/>
                </a:cubicBezTo>
                <a:cubicBezTo>
                  <a:pt x="1425509" y="1281587"/>
                  <a:pt x="1429191" y="1279657"/>
                  <a:pt x="1433463" y="1278332"/>
                </a:cubicBezTo>
                <a:cubicBezTo>
                  <a:pt x="1437734" y="1277007"/>
                  <a:pt x="1442344" y="1276343"/>
                  <a:pt x="1447291" y="1276343"/>
                </a:cubicBezTo>
                <a:close/>
                <a:moveTo>
                  <a:pt x="980568" y="1276343"/>
                </a:moveTo>
                <a:cubicBezTo>
                  <a:pt x="983101" y="1276343"/>
                  <a:pt x="985648" y="1276565"/>
                  <a:pt x="988211" y="1277007"/>
                </a:cubicBezTo>
                <a:cubicBezTo>
                  <a:pt x="990774" y="1277448"/>
                  <a:pt x="993189" y="1278038"/>
                  <a:pt x="995458" y="1278774"/>
                </a:cubicBezTo>
                <a:cubicBezTo>
                  <a:pt x="997726" y="1279510"/>
                  <a:pt x="999744" y="1280335"/>
                  <a:pt x="1001512" y="1281248"/>
                </a:cubicBezTo>
                <a:cubicBezTo>
                  <a:pt x="1003278" y="1282161"/>
                  <a:pt x="1004442" y="1282897"/>
                  <a:pt x="1005002" y="1283458"/>
                </a:cubicBezTo>
                <a:cubicBezTo>
                  <a:pt x="1005562" y="1284017"/>
                  <a:pt x="1005930" y="1284458"/>
                  <a:pt x="1006106" y="1284783"/>
                </a:cubicBezTo>
                <a:cubicBezTo>
                  <a:pt x="1006284" y="1285107"/>
                  <a:pt x="1006430" y="1285520"/>
                  <a:pt x="1006549" y="1286020"/>
                </a:cubicBezTo>
                <a:cubicBezTo>
                  <a:pt x="1006666" y="1286521"/>
                  <a:pt x="1006754" y="1287124"/>
                  <a:pt x="1006814" y="1287831"/>
                </a:cubicBezTo>
                <a:cubicBezTo>
                  <a:pt x="1006872" y="1288539"/>
                  <a:pt x="1006901" y="1289452"/>
                  <a:pt x="1006901" y="1290570"/>
                </a:cubicBezTo>
                <a:cubicBezTo>
                  <a:pt x="1006901" y="1291631"/>
                  <a:pt x="1006858" y="1292574"/>
                  <a:pt x="1006770" y="1293399"/>
                </a:cubicBezTo>
                <a:cubicBezTo>
                  <a:pt x="1006681" y="1294223"/>
                  <a:pt x="1006549" y="1294915"/>
                  <a:pt x="1006372" y="1295476"/>
                </a:cubicBezTo>
                <a:cubicBezTo>
                  <a:pt x="1006195" y="1296035"/>
                  <a:pt x="1005944" y="1296448"/>
                  <a:pt x="1005620" y="1296713"/>
                </a:cubicBezTo>
                <a:cubicBezTo>
                  <a:pt x="1005297" y="1296978"/>
                  <a:pt x="1004928" y="1297111"/>
                  <a:pt x="1004516" y="1297111"/>
                </a:cubicBezTo>
                <a:cubicBezTo>
                  <a:pt x="1003868" y="1297111"/>
                  <a:pt x="1002851" y="1296698"/>
                  <a:pt x="1001467" y="1295873"/>
                </a:cubicBezTo>
                <a:cubicBezTo>
                  <a:pt x="1000083" y="1295048"/>
                  <a:pt x="998388" y="1294121"/>
                  <a:pt x="996385" y="1293089"/>
                </a:cubicBezTo>
                <a:cubicBezTo>
                  <a:pt x="994382" y="1292058"/>
                  <a:pt x="992010" y="1291116"/>
                  <a:pt x="989272" y="1290262"/>
                </a:cubicBezTo>
                <a:cubicBezTo>
                  <a:pt x="986532" y="1289408"/>
                  <a:pt x="983454" y="1288980"/>
                  <a:pt x="980037" y="1288980"/>
                </a:cubicBezTo>
                <a:cubicBezTo>
                  <a:pt x="976856" y="1288980"/>
                  <a:pt x="974087" y="1289408"/>
                  <a:pt x="971731" y="1290262"/>
                </a:cubicBezTo>
                <a:cubicBezTo>
                  <a:pt x="969375" y="1291116"/>
                  <a:pt x="967431" y="1292250"/>
                  <a:pt x="965899" y="1293663"/>
                </a:cubicBezTo>
                <a:cubicBezTo>
                  <a:pt x="964368" y="1295077"/>
                  <a:pt x="963218" y="1296757"/>
                  <a:pt x="962452" y="1298701"/>
                </a:cubicBezTo>
                <a:cubicBezTo>
                  <a:pt x="961686" y="1300645"/>
                  <a:pt x="961304" y="1302707"/>
                  <a:pt x="961304" y="1304886"/>
                </a:cubicBezTo>
                <a:cubicBezTo>
                  <a:pt x="961304" y="1308068"/>
                  <a:pt x="962040" y="1310808"/>
                  <a:pt x="963513" y="1313104"/>
                </a:cubicBezTo>
                <a:cubicBezTo>
                  <a:pt x="964986" y="1315402"/>
                  <a:pt x="966944" y="1317435"/>
                  <a:pt x="969390" y="1319202"/>
                </a:cubicBezTo>
                <a:cubicBezTo>
                  <a:pt x="971834" y="1320969"/>
                  <a:pt x="974617" y="1322590"/>
                  <a:pt x="977740" y="1324062"/>
                </a:cubicBezTo>
                <a:cubicBezTo>
                  <a:pt x="980862" y="1325534"/>
                  <a:pt x="984043" y="1327022"/>
                  <a:pt x="987283" y="1328524"/>
                </a:cubicBezTo>
                <a:cubicBezTo>
                  <a:pt x="990523" y="1330027"/>
                  <a:pt x="993704" y="1331676"/>
                  <a:pt x="996827" y="1333473"/>
                </a:cubicBezTo>
                <a:cubicBezTo>
                  <a:pt x="999950" y="1335269"/>
                  <a:pt x="1002733" y="1337389"/>
                  <a:pt x="1005179" y="1339834"/>
                </a:cubicBezTo>
                <a:cubicBezTo>
                  <a:pt x="1007623" y="1342279"/>
                  <a:pt x="1009597" y="1345166"/>
                  <a:pt x="1011100" y="1348495"/>
                </a:cubicBezTo>
                <a:cubicBezTo>
                  <a:pt x="1012602" y="1351823"/>
                  <a:pt x="1013354" y="1355756"/>
                  <a:pt x="1013354" y="1360277"/>
                </a:cubicBezTo>
                <a:cubicBezTo>
                  <a:pt x="1013354" y="1365637"/>
                  <a:pt x="1012367" y="1370409"/>
                  <a:pt x="1010392" y="1374592"/>
                </a:cubicBezTo>
                <a:cubicBezTo>
                  <a:pt x="1008419" y="1378774"/>
                  <a:pt x="1005680" y="1382325"/>
                  <a:pt x="1002174" y="1385240"/>
                </a:cubicBezTo>
                <a:cubicBezTo>
                  <a:pt x="998668" y="1388156"/>
                  <a:pt x="994544" y="1390351"/>
                  <a:pt x="989801" y="1391823"/>
                </a:cubicBezTo>
                <a:cubicBezTo>
                  <a:pt x="985059" y="1393296"/>
                  <a:pt x="979949" y="1394033"/>
                  <a:pt x="974470" y="1394033"/>
                </a:cubicBezTo>
                <a:cubicBezTo>
                  <a:pt x="970642" y="1394033"/>
                  <a:pt x="967092" y="1393709"/>
                  <a:pt x="963823" y="1393061"/>
                </a:cubicBezTo>
                <a:cubicBezTo>
                  <a:pt x="960552" y="1392413"/>
                  <a:pt x="957636" y="1391618"/>
                  <a:pt x="955075" y="1390675"/>
                </a:cubicBezTo>
                <a:cubicBezTo>
                  <a:pt x="952512" y="1389732"/>
                  <a:pt x="950363" y="1388760"/>
                  <a:pt x="948625" y="1387759"/>
                </a:cubicBezTo>
                <a:cubicBezTo>
                  <a:pt x="946887" y="1386757"/>
                  <a:pt x="945679" y="1385903"/>
                  <a:pt x="945003" y="1385195"/>
                </a:cubicBezTo>
                <a:cubicBezTo>
                  <a:pt x="944325" y="1384489"/>
                  <a:pt x="943825" y="1383591"/>
                  <a:pt x="943500" y="1382501"/>
                </a:cubicBezTo>
                <a:cubicBezTo>
                  <a:pt x="943176" y="1381411"/>
                  <a:pt x="943014" y="1379953"/>
                  <a:pt x="943014" y="1378126"/>
                </a:cubicBezTo>
                <a:cubicBezTo>
                  <a:pt x="943014" y="1376831"/>
                  <a:pt x="943074" y="1375755"/>
                  <a:pt x="943191" y="1374902"/>
                </a:cubicBezTo>
                <a:cubicBezTo>
                  <a:pt x="943309" y="1374047"/>
                  <a:pt x="943485" y="1373355"/>
                  <a:pt x="943721" y="1372825"/>
                </a:cubicBezTo>
                <a:cubicBezTo>
                  <a:pt x="943956" y="1372295"/>
                  <a:pt x="944252" y="1371926"/>
                  <a:pt x="944605" y="1371720"/>
                </a:cubicBezTo>
                <a:cubicBezTo>
                  <a:pt x="944958" y="1371514"/>
                  <a:pt x="945371" y="1371411"/>
                  <a:pt x="945843" y="1371411"/>
                </a:cubicBezTo>
                <a:cubicBezTo>
                  <a:pt x="946666" y="1371411"/>
                  <a:pt x="947829" y="1371911"/>
                  <a:pt x="949332" y="1372913"/>
                </a:cubicBezTo>
                <a:cubicBezTo>
                  <a:pt x="950833" y="1373914"/>
                  <a:pt x="952762" y="1375005"/>
                  <a:pt x="955119" y="1376182"/>
                </a:cubicBezTo>
                <a:cubicBezTo>
                  <a:pt x="957475" y="1377360"/>
                  <a:pt x="960318" y="1378465"/>
                  <a:pt x="963646" y="1379497"/>
                </a:cubicBezTo>
                <a:cubicBezTo>
                  <a:pt x="966974" y="1380527"/>
                  <a:pt x="970818" y="1381042"/>
                  <a:pt x="975177" y="1381042"/>
                </a:cubicBezTo>
                <a:cubicBezTo>
                  <a:pt x="978476" y="1381042"/>
                  <a:pt x="981496" y="1380601"/>
                  <a:pt x="984235" y="1379717"/>
                </a:cubicBezTo>
                <a:cubicBezTo>
                  <a:pt x="986974" y="1378833"/>
                  <a:pt x="989330" y="1377582"/>
                  <a:pt x="991304" y="1375961"/>
                </a:cubicBezTo>
                <a:cubicBezTo>
                  <a:pt x="993278" y="1374342"/>
                  <a:pt x="994794" y="1372354"/>
                  <a:pt x="995855" y="1369997"/>
                </a:cubicBezTo>
                <a:cubicBezTo>
                  <a:pt x="996916" y="1367641"/>
                  <a:pt x="997446" y="1364960"/>
                  <a:pt x="997446" y="1361956"/>
                </a:cubicBezTo>
                <a:cubicBezTo>
                  <a:pt x="997446" y="1358715"/>
                  <a:pt x="996710" y="1355961"/>
                  <a:pt x="995236" y="1353664"/>
                </a:cubicBezTo>
                <a:cubicBezTo>
                  <a:pt x="993764" y="1351366"/>
                  <a:pt x="991819" y="1349348"/>
                  <a:pt x="989404" y="1347611"/>
                </a:cubicBezTo>
                <a:cubicBezTo>
                  <a:pt x="986989" y="1345873"/>
                  <a:pt x="984235" y="1344282"/>
                  <a:pt x="981142" y="1342839"/>
                </a:cubicBezTo>
                <a:cubicBezTo>
                  <a:pt x="978049" y="1341396"/>
                  <a:pt x="974883" y="1339923"/>
                  <a:pt x="971643" y="1338420"/>
                </a:cubicBezTo>
                <a:cubicBezTo>
                  <a:pt x="968403" y="1336918"/>
                  <a:pt x="965251" y="1335253"/>
                  <a:pt x="962188" y="1333429"/>
                </a:cubicBezTo>
                <a:cubicBezTo>
                  <a:pt x="959124" y="1331602"/>
                  <a:pt x="956386" y="1329452"/>
                  <a:pt x="953970" y="1326978"/>
                </a:cubicBezTo>
                <a:cubicBezTo>
                  <a:pt x="951555" y="1324504"/>
                  <a:pt x="949596" y="1321602"/>
                  <a:pt x="948095" y="1318274"/>
                </a:cubicBezTo>
                <a:cubicBezTo>
                  <a:pt x="946592" y="1314945"/>
                  <a:pt x="945843" y="1310954"/>
                  <a:pt x="945843" y="1306300"/>
                </a:cubicBezTo>
                <a:cubicBezTo>
                  <a:pt x="945843" y="1301528"/>
                  <a:pt x="946711" y="1297271"/>
                  <a:pt x="948448" y="1293531"/>
                </a:cubicBezTo>
                <a:cubicBezTo>
                  <a:pt x="950186" y="1289790"/>
                  <a:pt x="952601" y="1286653"/>
                  <a:pt x="955693" y="1284120"/>
                </a:cubicBezTo>
                <a:cubicBezTo>
                  <a:pt x="958785" y="1281587"/>
                  <a:pt x="962468" y="1279657"/>
                  <a:pt x="966739" y="1278332"/>
                </a:cubicBezTo>
                <a:cubicBezTo>
                  <a:pt x="971009" y="1277007"/>
                  <a:pt x="975619" y="1276343"/>
                  <a:pt x="980568" y="1276343"/>
                </a:cubicBezTo>
                <a:close/>
                <a:moveTo>
                  <a:pt x="504310" y="1276343"/>
                </a:moveTo>
                <a:cubicBezTo>
                  <a:pt x="506843" y="1276343"/>
                  <a:pt x="509391" y="1276565"/>
                  <a:pt x="511953" y="1277007"/>
                </a:cubicBezTo>
                <a:cubicBezTo>
                  <a:pt x="514516" y="1277448"/>
                  <a:pt x="516931" y="1278038"/>
                  <a:pt x="519199" y="1278774"/>
                </a:cubicBezTo>
                <a:cubicBezTo>
                  <a:pt x="521467" y="1279510"/>
                  <a:pt x="523485" y="1280335"/>
                  <a:pt x="525252" y="1281248"/>
                </a:cubicBezTo>
                <a:cubicBezTo>
                  <a:pt x="527020" y="1282161"/>
                  <a:pt x="528183" y="1282897"/>
                  <a:pt x="528743" y="1283458"/>
                </a:cubicBezTo>
                <a:cubicBezTo>
                  <a:pt x="529303" y="1284017"/>
                  <a:pt x="529671" y="1284458"/>
                  <a:pt x="529848" y="1284783"/>
                </a:cubicBezTo>
                <a:cubicBezTo>
                  <a:pt x="530024" y="1285107"/>
                  <a:pt x="530172" y="1285520"/>
                  <a:pt x="530289" y="1286020"/>
                </a:cubicBezTo>
                <a:cubicBezTo>
                  <a:pt x="530407" y="1286521"/>
                  <a:pt x="530496" y="1287124"/>
                  <a:pt x="530554" y="1287831"/>
                </a:cubicBezTo>
                <a:cubicBezTo>
                  <a:pt x="530613" y="1288539"/>
                  <a:pt x="530643" y="1289452"/>
                  <a:pt x="530643" y="1290570"/>
                </a:cubicBezTo>
                <a:cubicBezTo>
                  <a:pt x="530643" y="1291631"/>
                  <a:pt x="530599" y="1292574"/>
                  <a:pt x="530510" y="1293399"/>
                </a:cubicBezTo>
                <a:cubicBezTo>
                  <a:pt x="530422" y="1294223"/>
                  <a:pt x="530289" y="1294915"/>
                  <a:pt x="530113" y="1295476"/>
                </a:cubicBezTo>
                <a:cubicBezTo>
                  <a:pt x="529936" y="1296035"/>
                  <a:pt x="529686" y="1296448"/>
                  <a:pt x="529362" y="1296713"/>
                </a:cubicBezTo>
                <a:cubicBezTo>
                  <a:pt x="529038" y="1296978"/>
                  <a:pt x="528669" y="1297111"/>
                  <a:pt x="528257" y="1297111"/>
                </a:cubicBezTo>
                <a:cubicBezTo>
                  <a:pt x="527609" y="1297111"/>
                  <a:pt x="526593" y="1296698"/>
                  <a:pt x="525208" y="1295873"/>
                </a:cubicBezTo>
                <a:cubicBezTo>
                  <a:pt x="523824" y="1295048"/>
                  <a:pt x="522130" y="1294121"/>
                  <a:pt x="520127" y="1293089"/>
                </a:cubicBezTo>
                <a:cubicBezTo>
                  <a:pt x="518124" y="1292058"/>
                  <a:pt x="515753" y="1291116"/>
                  <a:pt x="513014" y="1290262"/>
                </a:cubicBezTo>
                <a:cubicBezTo>
                  <a:pt x="510274" y="1289408"/>
                  <a:pt x="507196" y="1288980"/>
                  <a:pt x="503779" y="1288980"/>
                </a:cubicBezTo>
                <a:cubicBezTo>
                  <a:pt x="500598" y="1288980"/>
                  <a:pt x="497829" y="1289408"/>
                  <a:pt x="495473" y="1290262"/>
                </a:cubicBezTo>
                <a:cubicBezTo>
                  <a:pt x="493117" y="1291116"/>
                  <a:pt x="491172" y="1292250"/>
                  <a:pt x="489641" y="1293663"/>
                </a:cubicBezTo>
                <a:cubicBezTo>
                  <a:pt x="488109" y="1295077"/>
                  <a:pt x="486960" y="1296757"/>
                  <a:pt x="486194" y="1298701"/>
                </a:cubicBezTo>
                <a:cubicBezTo>
                  <a:pt x="485429" y="1300645"/>
                  <a:pt x="485046" y="1302707"/>
                  <a:pt x="485046" y="1304886"/>
                </a:cubicBezTo>
                <a:cubicBezTo>
                  <a:pt x="485046" y="1308068"/>
                  <a:pt x="485782" y="1310808"/>
                  <a:pt x="487255" y="1313104"/>
                </a:cubicBezTo>
                <a:cubicBezTo>
                  <a:pt x="488728" y="1315402"/>
                  <a:pt x="490686" y="1317435"/>
                  <a:pt x="493131" y="1319202"/>
                </a:cubicBezTo>
                <a:cubicBezTo>
                  <a:pt x="495576" y="1320969"/>
                  <a:pt x="498359" y="1322590"/>
                  <a:pt x="501482" y="1324062"/>
                </a:cubicBezTo>
                <a:cubicBezTo>
                  <a:pt x="504604" y="1325534"/>
                  <a:pt x="507785" y="1327022"/>
                  <a:pt x="511025" y="1328524"/>
                </a:cubicBezTo>
                <a:cubicBezTo>
                  <a:pt x="514266" y="1330027"/>
                  <a:pt x="517447" y="1331676"/>
                  <a:pt x="520569" y="1333473"/>
                </a:cubicBezTo>
                <a:cubicBezTo>
                  <a:pt x="523691" y="1335269"/>
                  <a:pt x="526475" y="1337389"/>
                  <a:pt x="528920" y="1339834"/>
                </a:cubicBezTo>
                <a:cubicBezTo>
                  <a:pt x="531365" y="1342279"/>
                  <a:pt x="533338" y="1345166"/>
                  <a:pt x="534840" y="1348495"/>
                </a:cubicBezTo>
                <a:cubicBezTo>
                  <a:pt x="536342" y="1351823"/>
                  <a:pt x="537094" y="1355756"/>
                  <a:pt x="537094" y="1360277"/>
                </a:cubicBezTo>
                <a:cubicBezTo>
                  <a:pt x="537094" y="1365637"/>
                  <a:pt x="536107" y="1370409"/>
                  <a:pt x="534133" y="1374592"/>
                </a:cubicBezTo>
                <a:cubicBezTo>
                  <a:pt x="532160" y="1378774"/>
                  <a:pt x="529420" y="1382325"/>
                  <a:pt x="525915" y="1385240"/>
                </a:cubicBezTo>
                <a:cubicBezTo>
                  <a:pt x="522410" y="1388156"/>
                  <a:pt x="518286" y="1390351"/>
                  <a:pt x="513544" y="1391823"/>
                </a:cubicBezTo>
                <a:cubicBezTo>
                  <a:pt x="508802" y="1393296"/>
                  <a:pt x="503691" y="1394033"/>
                  <a:pt x="498212" y="1394033"/>
                </a:cubicBezTo>
                <a:cubicBezTo>
                  <a:pt x="494383" y="1394033"/>
                  <a:pt x="490834" y="1393709"/>
                  <a:pt x="487564" y="1393061"/>
                </a:cubicBezTo>
                <a:cubicBezTo>
                  <a:pt x="484295" y="1392413"/>
                  <a:pt x="481378" y="1391618"/>
                  <a:pt x="478816" y="1390675"/>
                </a:cubicBezTo>
                <a:cubicBezTo>
                  <a:pt x="476253" y="1389732"/>
                  <a:pt x="474103" y="1388760"/>
                  <a:pt x="472365" y="1387759"/>
                </a:cubicBezTo>
                <a:cubicBezTo>
                  <a:pt x="470627" y="1386757"/>
                  <a:pt x="469419" y="1385903"/>
                  <a:pt x="468742" y="1385195"/>
                </a:cubicBezTo>
                <a:cubicBezTo>
                  <a:pt x="468064" y="1384489"/>
                  <a:pt x="467564" y="1383591"/>
                  <a:pt x="467240" y="1382501"/>
                </a:cubicBezTo>
                <a:cubicBezTo>
                  <a:pt x="466916" y="1381411"/>
                  <a:pt x="466754" y="1379953"/>
                  <a:pt x="466754" y="1378126"/>
                </a:cubicBezTo>
                <a:cubicBezTo>
                  <a:pt x="466754" y="1376831"/>
                  <a:pt x="466813" y="1375755"/>
                  <a:pt x="466930" y="1374902"/>
                </a:cubicBezTo>
                <a:cubicBezTo>
                  <a:pt x="467048" y="1374047"/>
                  <a:pt x="467225" y="1373355"/>
                  <a:pt x="467461" y="1372825"/>
                </a:cubicBezTo>
                <a:cubicBezTo>
                  <a:pt x="467696" y="1372295"/>
                  <a:pt x="467991" y="1371926"/>
                  <a:pt x="468344" y="1371720"/>
                </a:cubicBezTo>
                <a:cubicBezTo>
                  <a:pt x="468698" y="1371514"/>
                  <a:pt x="469110" y="1371411"/>
                  <a:pt x="469581" y="1371411"/>
                </a:cubicBezTo>
                <a:cubicBezTo>
                  <a:pt x="470406" y="1371411"/>
                  <a:pt x="471570" y="1371911"/>
                  <a:pt x="473072" y="1372913"/>
                </a:cubicBezTo>
                <a:cubicBezTo>
                  <a:pt x="474574" y="1373914"/>
                  <a:pt x="476504" y="1375005"/>
                  <a:pt x="478860" y="1376182"/>
                </a:cubicBezTo>
                <a:cubicBezTo>
                  <a:pt x="481216" y="1377360"/>
                  <a:pt x="484059" y="1378465"/>
                  <a:pt x="487387" y="1379497"/>
                </a:cubicBezTo>
                <a:cubicBezTo>
                  <a:pt x="490716" y="1380527"/>
                  <a:pt x="494560" y="1381042"/>
                  <a:pt x="498919" y="1381042"/>
                </a:cubicBezTo>
                <a:cubicBezTo>
                  <a:pt x="502218" y="1381042"/>
                  <a:pt x="505237" y="1380601"/>
                  <a:pt x="507977" y="1379717"/>
                </a:cubicBezTo>
                <a:cubicBezTo>
                  <a:pt x="510716" y="1378833"/>
                  <a:pt x="513073" y="1377582"/>
                  <a:pt x="515046" y="1375961"/>
                </a:cubicBezTo>
                <a:cubicBezTo>
                  <a:pt x="517020" y="1374342"/>
                  <a:pt x="518537" y="1372354"/>
                  <a:pt x="519597" y="1369997"/>
                </a:cubicBezTo>
                <a:cubicBezTo>
                  <a:pt x="520657" y="1367641"/>
                  <a:pt x="521188" y="1364960"/>
                  <a:pt x="521188" y="1361956"/>
                </a:cubicBezTo>
                <a:cubicBezTo>
                  <a:pt x="521188" y="1358715"/>
                  <a:pt x="520451" y="1355961"/>
                  <a:pt x="518978" y="1353664"/>
                </a:cubicBezTo>
                <a:cubicBezTo>
                  <a:pt x="517506" y="1351366"/>
                  <a:pt x="515562" y="1349348"/>
                  <a:pt x="513146" y="1347611"/>
                </a:cubicBezTo>
                <a:cubicBezTo>
                  <a:pt x="510731" y="1345873"/>
                  <a:pt x="507977" y="1344282"/>
                  <a:pt x="504884" y="1342839"/>
                </a:cubicBezTo>
                <a:cubicBezTo>
                  <a:pt x="501791" y="1341396"/>
                  <a:pt x="498625" y="1339923"/>
                  <a:pt x="495385" y="1338420"/>
                </a:cubicBezTo>
                <a:cubicBezTo>
                  <a:pt x="492144" y="1336918"/>
                  <a:pt x="488993" y="1335253"/>
                  <a:pt x="485929" y="1333429"/>
                </a:cubicBezTo>
                <a:cubicBezTo>
                  <a:pt x="482866" y="1331602"/>
                  <a:pt x="480127" y="1329452"/>
                  <a:pt x="477711" y="1326978"/>
                </a:cubicBezTo>
                <a:cubicBezTo>
                  <a:pt x="475296" y="1324504"/>
                  <a:pt x="473337" y="1321602"/>
                  <a:pt x="471835" y="1318274"/>
                </a:cubicBezTo>
                <a:cubicBezTo>
                  <a:pt x="470333" y="1314945"/>
                  <a:pt x="469581" y="1310954"/>
                  <a:pt x="469581" y="1306300"/>
                </a:cubicBezTo>
                <a:cubicBezTo>
                  <a:pt x="469581" y="1301528"/>
                  <a:pt x="470450" y="1297271"/>
                  <a:pt x="472188" y="1293531"/>
                </a:cubicBezTo>
                <a:cubicBezTo>
                  <a:pt x="473926" y="1289790"/>
                  <a:pt x="476341" y="1286653"/>
                  <a:pt x="479434" y="1284120"/>
                </a:cubicBezTo>
                <a:cubicBezTo>
                  <a:pt x="482527" y="1281587"/>
                  <a:pt x="486209" y="1279657"/>
                  <a:pt x="490480" y="1278332"/>
                </a:cubicBezTo>
                <a:cubicBezTo>
                  <a:pt x="494751" y="1277007"/>
                  <a:pt x="499361" y="1276343"/>
                  <a:pt x="504310" y="1276343"/>
                </a:cubicBezTo>
                <a:close/>
                <a:moveTo>
                  <a:pt x="37587" y="1276343"/>
                </a:moveTo>
                <a:cubicBezTo>
                  <a:pt x="40120" y="1276343"/>
                  <a:pt x="42668" y="1276565"/>
                  <a:pt x="45231" y="1277007"/>
                </a:cubicBezTo>
                <a:cubicBezTo>
                  <a:pt x="47793" y="1277448"/>
                  <a:pt x="50209" y="1278038"/>
                  <a:pt x="52477" y="1278774"/>
                </a:cubicBezTo>
                <a:cubicBezTo>
                  <a:pt x="54745" y="1279510"/>
                  <a:pt x="56763" y="1280335"/>
                  <a:pt x="58530" y="1281248"/>
                </a:cubicBezTo>
                <a:cubicBezTo>
                  <a:pt x="60297" y="1282161"/>
                  <a:pt x="61461" y="1282897"/>
                  <a:pt x="62021" y="1283458"/>
                </a:cubicBezTo>
                <a:cubicBezTo>
                  <a:pt x="62580" y="1284017"/>
                  <a:pt x="62948" y="1284458"/>
                  <a:pt x="63125" y="1284783"/>
                </a:cubicBezTo>
                <a:cubicBezTo>
                  <a:pt x="63302" y="1285107"/>
                  <a:pt x="63449" y="1285520"/>
                  <a:pt x="63567" y="1286020"/>
                </a:cubicBezTo>
                <a:cubicBezTo>
                  <a:pt x="63685" y="1286521"/>
                  <a:pt x="63773" y="1287124"/>
                  <a:pt x="63832" y="1287831"/>
                </a:cubicBezTo>
                <a:cubicBezTo>
                  <a:pt x="63891" y="1288539"/>
                  <a:pt x="63920" y="1289452"/>
                  <a:pt x="63920" y="1290570"/>
                </a:cubicBezTo>
                <a:cubicBezTo>
                  <a:pt x="63920" y="1291631"/>
                  <a:pt x="63876" y="1292574"/>
                  <a:pt x="63788" y="1293399"/>
                </a:cubicBezTo>
                <a:cubicBezTo>
                  <a:pt x="63700" y="1294223"/>
                  <a:pt x="63567" y="1294915"/>
                  <a:pt x="63390" y="1295476"/>
                </a:cubicBezTo>
                <a:cubicBezTo>
                  <a:pt x="63213" y="1296035"/>
                  <a:pt x="62963" y="1296448"/>
                  <a:pt x="62639" y="1296713"/>
                </a:cubicBezTo>
                <a:cubicBezTo>
                  <a:pt x="62315" y="1296978"/>
                  <a:pt x="61947" y="1297111"/>
                  <a:pt x="61534" y="1297111"/>
                </a:cubicBezTo>
                <a:cubicBezTo>
                  <a:pt x="60887" y="1297111"/>
                  <a:pt x="59870" y="1296698"/>
                  <a:pt x="58486" y="1295873"/>
                </a:cubicBezTo>
                <a:cubicBezTo>
                  <a:pt x="57101" y="1295048"/>
                  <a:pt x="55408" y="1294121"/>
                  <a:pt x="53405" y="1293089"/>
                </a:cubicBezTo>
                <a:cubicBezTo>
                  <a:pt x="51402" y="1292058"/>
                  <a:pt x="49031" y="1291116"/>
                  <a:pt x="46291" y="1290262"/>
                </a:cubicBezTo>
                <a:cubicBezTo>
                  <a:pt x="43552" y="1289408"/>
                  <a:pt x="40474" y="1288980"/>
                  <a:pt x="37057" y="1288980"/>
                </a:cubicBezTo>
                <a:cubicBezTo>
                  <a:pt x="33876" y="1288980"/>
                  <a:pt x="31107" y="1289408"/>
                  <a:pt x="28750" y="1290262"/>
                </a:cubicBezTo>
                <a:cubicBezTo>
                  <a:pt x="26394" y="1291116"/>
                  <a:pt x="24450" y="1292250"/>
                  <a:pt x="22918" y="1293663"/>
                </a:cubicBezTo>
                <a:cubicBezTo>
                  <a:pt x="21387" y="1295077"/>
                  <a:pt x="20238" y="1296757"/>
                  <a:pt x="19472" y="1298701"/>
                </a:cubicBezTo>
                <a:cubicBezTo>
                  <a:pt x="18706" y="1300645"/>
                  <a:pt x="18323" y="1302707"/>
                  <a:pt x="18323" y="1304886"/>
                </a:cubicBezTo>
                <a:cubicBezTo>
                  <a:pt x="18323" y="1308068"/>
                  <a:pt x="19060" y="1310808"/>
                  <a:pt x="20532" y="1313104"/>
                </a:cubicBezTo>
                <a:cubicBezTo>
                  <a:pt x="22005" y="1315402"/>
                  <a:pt x="23964" y="1317435"/>
                  <a:pt x="26409" y="1319202"/>
                </a:cubicBezTo>
                <a:cubicBezTo>
                  <a:pt x="28854" y="1320969"/>
                  <a:pt x="31637" y="1322590"/>
                  <a:pt x="34759" y="1324062"/>
                </a:cubicBezTo>
                <a:cubicBezTo>
                  <a:pt x="37882" y="1325534"/>
                  <a:pt x="41063" y="1327022"/>
                  <a:pt x="44303" y="1328524"/>
                </a:cubicBezTo>
                <a:cubicBezTo>
                  <a:pt x="47543" y="1330027"/>
                  <a:pt x="50724" y="1331676"/>
                  <a:pt x="53847" y="1333473"/>
                </a:cubicBezTo>
                <a:cubicBezTo>
                  <a:pt x="56969" y="1335269"/>
                  <a:pt x="59753" y="1337389"/>
                  <a:pt x="62197" y="1339834"/>
                </a:cubicBezTo>
                <a:cubicBezTo>
                  <a:pt x="64642" y="1342279"/>
                  <a:pt x="66616" y="1345166"/>
                  <a:pt x="68118" y="1348495"/>
                </a:cubicBezTo>
                <a:cubicBezTo>
                  <a:pt x="69620" y="1351823"/>
                  <a:pt x="70371" y="1355756"/>
                  <a:pt x="70371" y="1360277"/>
                </a:cubicBezTo>
                <a:cubicBezTo>
                  <a:pt x="70371" y="1365637"/>
                  <a:pt x="69384" y="1370409"/>
                  <a:pt x="67411" y="1374592"/>
                </a:cubicBezTo>
                <a:cubicBezTo>
                  <a:pt x="65437" y="1378774"/>
                  <a:pt x="62698" y="1382325"/>
                  <a:pt x="59193" y="1385240"/>
                </a:cubicBezTo>
                <a:cubicBezTo>
                  <a:pt x="55688" y="1388156"/>
                  <a:pt x="51564" y="1390351"/>
                  <a:pt x="46821" y="1391823"/>
                </a:cubicBezTo>
                <a:cubicBezTo>
                  <a:pt x="42079" y="1393296"/>
                  <a:pt x="36969" y="1394033"/>
                  <a:pt x="31490" y="1394033"/>
                </a:cubicBezTo>
                <a:cubicBezTo>
                  <a:pt x="27661" y="1394033"/>
                  <a:pt x="24111" y="1393709"/>
                  <a:pt x="20842" y="1393061"/>
                </a:cubicBezTo>
                <a:cubicBezTo>
                  <a:pt x="17572" y="1392413"/>
                  <a:pt x="14656" y="1391618"/>
                  <a:pt x="12093" y="1390675"/>
                </a:cubicBezTo>
                <a:cubicBezTo>
                  <a:pt x="9531" y="1389732"/>
                  <a:pt x="7380" y="1388760"/>
                  <a:pt x="5643" y="1387759"/>
                </a:cubicBezTo>
                <a:cubicBezTo>
                  <a:pt x="3905" y="1386757"/>
                  <a:pt x="2697" y="1385903"/>
                  <a:pt x="2020" y="1385195"/>
                </a:cubicBezTo>
                <a:cubicBezTo>
                  <a:pt x="1342" y="1384489"/>
                  <a:pt x="841" y="1383591"/>
                  <a:pt x="517" y="1382501"/>
                </a:cubicBezTo>
                <a:cubicBezTo>
                  <a:pt x="193" y="1381411"/>
                  <a:pt x="31" y="1379953"/>
                  <a:pt x="31" y="1378126"/>
                </a:cubicBezTo>
                <a:cubicBezTo>
                  <a:pt x="31" y="1376831"/>
                  <a:pt x="90" y="1375755"/>
                  <a:pt x="208" y="1374902"/>
                </a:cubicBezTo>
                <a:cubicBezTo>
                  <a:pt x="326" y="1374047"/>
                  <a:pt x="503" y="1373355"/>
                  <a:pt x="738" y="1372825"/>
                </a:cubicBezTo>
                <a:cubicBezTo>
                  <a:pt x="974" y="1372295"/>
                  <a:pt x="1268" y="1371926"/>
                  <a:pt x="1622" y="1371720"/>
                </a:cubicBezTo>
                <a:cubicBezTo>
                  <a:pt x="1975" y="1371514"/>
                  <a:pt x="2388" y="1371411"/>
                  <a:pt x="2859" y="1371411"/>
                </a:cubicBezTo>
                <a:cubicBezTo>
                  <a:pt x="3684" y="1371411"/>
                  <a:pt x="4847" y="1371911"/>
                  <a:pt x="6350" y="1372913"/>
                </a:cubicBezTo>
                <a:cubicBezTo>
                  <a:pt x="7852" y="1373914"/>
                  <a:pt x="9781" y="1375005"/>
                  <a:pt x="12137" y="1376182"/>
                </a:cubicBezTo>
                <a:cubicBezTo>
                  <a:pt x="14494" y="1377360"/>
                  <a:pt x="17336" y="1378465"/>
                  <a:pt x="20665" y="1379497"/>
                </a:cubicBezTo>
                <a:cubicBezTo>
                  <a:pt x="23993" y="1380527"/>
                  <a:pt x="27837" y="1381042"/>
                  <a:pt x="32197" y="1381042"/>
                </a:cubicBezTo>
                <a:cubicBezTo>
                  <a:pt x="35496" y="1381042"/>
                  <a:pt x="38515" y="1380601"/>
                  <a:pt x="41254" y="1379717"/>
                </a:cubicBezTo>
                <a:cubicBezTo>
                  <a:pt x="43994" y="1378833"/>
                  <a:pt x="46350" y="1377582"/>
                  <a:pt x="48324" y="1375961"/>
                </a:cubicBezTo>
                <a:cubicBezTo>
                  <a:pt x="50297" y="1374342"/>
                  <a:pt x="51814" y="1372354"/>
                  <a:pt x="52875" y="1369997"/>
                </a:cubicBezTo>
                <a:cubicBezTo>
                  <a:pt x="53935" y="1367641"/>
                  <a:pt x="54465" y="1364960"/>
                  <a:pt x="54465" y="1361956"/>
                </a:cubicBezTo>
                <a:cubicBezTo>
                  <a:pt x="54465" y="1358715"/>
                  <a:pt x="53729" y="1355961"/>
                  <a:pt x="52256" y="1353664"/>
                </a:cubicBezTo>
                <a:cubicBezTo>
                  <a:pt x="50783" y="1351366"/>
                  <a:pt x="48839" y="1349348"/>
                  <a:pt x="46424" y="1347611"/>
                </a:cubicBezTo>
                <a:cubicBezTo>
                  <a:pt x="44009" y="1345873"/>
                  <a:pt x="41254" y="1344282"/>
                  <a:pt x="38161" y="1342839"/>
                </a:cubicBezTo>
                <a:cubicBezTo>
                  <a:pt x="35069" y="1341396"/>
                  <a:pt x="31902" y="1339923"/>
                  <a:pt x="28662" y="1338420"/>
                </a:cubicBezTo>
                <a:cubicBezTo>
                  <a:pt x="25422" y="1336918"/>
                  <a:pt x="22270" y="1335253"/>
                  <a:pt x="19207" y="1333429"/>
                </a:cubicBezTo>
                <a:cubicBezTo>
                  <a:pt x="16143" y="1331602"/>
                  <a:pt x="13404" y="1329452"/>
                  <a:pt x="10989" y="1326978"/>
                </a:cubicBezTo>
                <a:cubicBezTo>
                  <a:pt x="8573" y="1324504"/>
                  <a:pt x="6615" y="1321602"/>
                  <a:pt x="5112" y="1318274"/>
                </a:cubicBezTo>
                <a:cubicBezTo>
                  <a:pt x="3610" y="1314945"/>
                  <a:pt x="2859" y="1310954"/>
                  <a:pt x="2859" y="1306300"/>
                </a:cubicBezTo>
                <a:cubicBezTo>
                  <a:pt x="2859" y="1301528"/>
                  <a:pt x="3728" y="1297271"/>
                  <a:pt x="5466" y="1293531"/>
                </a:cubicBezTo>
                <a:cubicBezTo>
                  <a:pt x="7204" y="1289790"/>
                  <a:pt x="9619" y="1286653"/>
                  <a:pt x="12712" y="1284120"/>
                </a:cubicBezTo>
                <a:cubicBezTo>
                  <a:pt x="15805" y="1281587"/>
                  <a:pt x="19487" y="1279657"/>
                  <a:pt x="23758" y="1278332"/>
                </a:cubicBezTo>
                <a:cubicBezTo>
                  <a:pt x="28029" y="1277007"/>
                  <a:pt x="32639" y="1276343"/>
                  <a:pt x="37587" y="1276343"/>
                </a:cubicBezTo>
                <a:close/>
                <a:moveTo>
                  <a:pt x="8527689" y="1161878"/>
                </a:moveTo>
                <a:cubicBezTo>
                  <a:pt x="8528513" y="1161878"/>
                  <a:pt x="8529677" y="1162378"/>
                  <a:pt x="8531179" y="1163379"/>
                </a:cubicBezTo>
                <a:cubicBezTo>
                  <a:pt x="8532681" y="1164381"/>
                  <a:pt x="8534611" y="1165471"/>
                  <a:pt x="8536967" y="1166649"/>
                </a:cubicBezTo>
                <a:cubicBezTo>
                  <a:pt x="8539324" y="1167827"/>
                  <a:pt x="8542166" y="1168932"/>
                  <a:pt x="8545494" y="1169963"/>
                </a:cubicBezTo>
                <a:lnTo>
                  <a:pt x="8549744" y="1170533"/>
                </a:lnTo>
                <a:lnTo>
                  <a:pt x="8549744" y="1183899"/>
                </a:lnTo>
                <a:lnTo>
                  <a:pt x="8545671" y="1183527"/>
                </a:lnTo>
                <a:cubicBezTo>
                  <a:pt x="8542402" y="1182879"/>
                  <a:pt x="8539485" y="1182083"/>
                  <a:pt x="8536923" y="1181141"/>
                </a:cubicBezTo>
                <a:cubicBezTo>
                  <a:pt x="8534360" y="1180199"/>
                  <a:pt x="8532210" y="1179226"/>
                  <a:pt x="8530472" y="1178224"/>
                </a:cubicBezTo>
                <a:cubicBezTo>
                  <a:pt x="8528734" y="1177223"/>
                  <a:pt x="8527527" y="1176369"/>
                  <a:pt x="8526849" y="1175663"/>
                </a:cubicBezTo>
                <a:cubicBezTo>
                  <a:pt x="8526172" y="1174955"/>
                  <a:pt x="8525671" y="1174056"/>
                  <a:pt x="8525347" y="1172967"/>
                </a:cubicBezTo>
                <a:cubicBezTo>
                  <a:pt x="8525023" y="1171878"/>
                  <a:pt x="8524861" y="1170419"/>
                  <a:pt x="8524861" y="1168592"/>
                </a:cubicBezTo>
                <a:cubicBezTo>
                  <a:pt x="8524861" y="1167298"/>
                  <a:pt x="8524920" y="1166221"/>
                  <a:pt x="8525038" y="1165369"/>
                </a:cubicBezTo>
                <a:cubicBezTo>
                  <a:pt x="8525156" y="1164514"/>
                  <a:pt x="8525332" y="1163821"/>
                  <a:pt x="8525568" y="1163290"/>
                </a:cubicBezTo>
                <a:cubicBezTo>
                  <a:pt x="8525804" y="1162760"/>
                  <a:pt x="8526098" y="1162393"/>
                  <a:pt x="8526451" y="1162187"/>
                </a:cubicBezTo>
                <a:cubicBezTo>
                  <a:pt x="8526805" y="1161980"/>
                  <a:pt x="8527218" y="1161878"/>
                  <a:pt x="8527689" y="1161878"/>
                </a:cubicBezTo>
                <a:close/>
                <a:moveTo>
                  <a:pt x="8549744" y="1068617"/>
                </a:moveTo>
                <a:lnTo>
                  <a:pt x="8549744" y="1082950"/>
                </a:lnTo>
                <a:lnTo>
                  <a:pt x="8547748" y="1084115"/>
                </a:lnTo>
                <a:cubicBezTo>
                  <a:pt x="8546216" y="1085529"/>
                  <a:pt x="8545068" y="1087207"/>
                  <a:pt x="8544301" y="1089152"/>
                </a:cubicBezTo>
                <a:cubicBezTo>
                  <a:pt x="8543536" y="1091095"/>
                  <a:pt x="8543153" y="1093158"/>
                  <a:pt x="8543153" y="1095338"/>
                </a:cubicBezTo>
                <a:cubicBezTo>
                  <a:pt x="8543153" y="1098519"/>
                  <a:pt x="8543889" y="1101258"/>
                  <a:pt x="8545362" y="1103555"/>
                </a:cubicBezTo>
                <a:lnTo>
                  <a:pt x="8549744" y="1108102"/>
                </a:lnTo>
                <a:lnTo>
                  <a:pt x="8549744" y="1126893"/>
                </a:lnTo>
                <a:lnTo>
                  <a:pt x="8544036" y="1123879"/>
                </a:lnTo>
                <a:cubicBezTo>
                  <a:pt x="8540973" y="1122054"/>
                  <a:pt x="8538234" y="1119903"/>
                  <a:pt x="8535818" y="1117429"/>
                </a:cubicBezTo>
                <a:cubicBezTo>
                  <a:pt x="8533403" y="1114955"/>
                  <a:pt x="8531444" y="1112055"/>
                  <a:pt x="8529942" y="1108726"/>
                </a:cubicBezTo>
                <a:cubicBezTo>
                  <a:pt x="8528440" y="1105397"/>
                  <a:pt x="8527689" y="1101405"/>
                  <a:pt x="8527689" y="1096752"/>
                </a:cubicBezTo>
                <a:cubicBezTo>
                  <a:pt x="8527689" y="1091979"/>
                  <a:pt x="8528558" y="1087723"/>
                  <a:pt x="8530295" y="1083982"/>
                </a:cubicBezTo>
                <a:cubicBezTo>
                  <a:pt x="8532034" y="1080242"/>
                  <a:pt x="8534449" y="1077104"/>
                  <a:pt x="8537541" y="1074571"/>
                </a:cubicBezTo>
                <a:cubicBezTo>
                  <a:pt x="8540634" y="1072038"/>
                  <a:pt x="8544317" y="1070109"/>
                  <a:pt x="8548587" y="1068783"/>
                </a:cubicBezTo>
                <a:close/>
                <a:moveTo>
                  <a:pt x="8273457" y="1068474"/>
                </a:moveTo>
                <a:lnTo>
                  <a:pt x="8282789" y="1068474"/>
                </a:lnTo>
                <a:cubicBezTo>
                  <a:pt x="8284703" y="1068474"/>
                  <a:pt x="8286378" y="1068651"/>
                  <a:pt x="8287814" y="1069004"/>
                </a:cubicBezTo>
                <a:cubicBezTo>
                  <a:pt x="8289250" y="1069358"/>
                  <a:pt x="8290506" y="1069917"/>
                  <a:pt x="8291582" y="1070683"/>
                </a:cubicBezTo>
                <a:cubicBezTo>
                  <a:pt x="8292659" y="1071449"/>
                  <a:pt x="8293556" y="1072420"/>
                  <a:pt x="8294274" y="1073600"/>
                </a:cubicBezTo>
                <a:cubicBezTo>
                  <a:pt x="8294992" y="1074777"/>
                  <a:pt x="8295620" y="1076162"/>
                  <a:pt x="8296158" y="1077753"/>
                </a:cubicBezTo>
                <a:lnTo>
                  <a:pt x="8328854" y="1160552"/>
                </a:lnTo>
                <a:lnTo>
                  <a:pt x="8329296" y="1160552"/>
                </a:lnTo>
                <a:lnTo>
                  <a:pt x="8363317" y="1078017"/>
                </a:lnTo>
                <a:cubicBezTo>
                  <a:pt x="8363975" y="1076250"/>
                  <a:pt x="8364694" y="1074748"/>
                  <a:pt x="8365472" y="1073511"/>
                </a:cubicBezTo>
                <a:cubicBezTo>
                  <a:pt x="8366250" y="1072274"/>
                  <a:pt x="8367104" y="1071287"/>
                  <a:pt x="8368031" y="1070551"/>
                </a:cubicBezTo>
                <a:cubicBezTo>
                  <a:pt x="8368959" y="1069815"/>
                  <a:pt x="8369991" y="1069284"/>
                  <a:pt x="8371128" y="1068960"/>
                </a:cubicBezTo>
                <a:cubicBezTo>
                  <a:pt x="8372265" y="1068636"/>
                  <a:pt x="8373582" y="1068474"/>
                  <a:pt x="8375079" y="1068474"/>
                </a:cubicBezTo>
                <a:lnTo>
                  <a:pt x="8384864" y="1068474"/>
                </a:lnTo>
                <a:cubicBezTo>
                  <a:pt x="8385762" y="1068474"/>
                  <a:pt x="8386615" y="1068607"/>
                  <a:pt x="8387423" y="1068871"/>
                </a:cubicBezTo>
                <a:cubicBezTo>
                  <a:pt x="8388231" y="1069136"/>
                  <a:pt x="8388919" y="1069550"/>
                  <a:pt x="8389488" y="1070109"/>
                </a:cubicBezTo>
                <a:cubicBezTo>
                  <a:pt x="8390057" y="1070669"/>
                  <a:pt x="8390521" y="1071376"/>
                  <a:pt x="8390879" y="1072229"/>
                </a:cubicBezTo>
                <a:cubicBezTo>
                  <a:pt x="8391239" y="1073083"/>
                  <a:pt x="8391418" y="1074130"/>
                  <a:pt x="8391418" y="1075367"/>
                </a:cubicBezTo>
                <a:lnTo>
                  <a:pt x="8391418" y="1180523"/>
                </a:lnTo>
                <a:cubicBezTo>
                  <a:pt x="8391418" y="1180994"/>
                  <a:pt x="8391297" y="1181406"/>
                  <a:pt x="8391054" y="1181759"/>
                </a:cubicBezTo>
                <a:cubicBezTo>
                  <a:pt x="8390811" y="1182114"/>
                  <a:pt x="8390387" y="1182393"/>
                  <a:pt x="8389780" y="1182600"/>
                </a:cubicBezTo>
                <a:cubicBezTo>
                  <a:pt x="8389173" y="1182805"/>
                  <a:pt x="8388399" y="1182982"/>
                  <a:pt x="8387459" y="1183130"/>
                </a:cubicBezTo>
                <a:cubicBezTo>
                  <a:pt x="8386519" y="1183276"/>
                  <a:pt x="8385290" y="1183350"/>
                  <a:pt x="8383773" y="1183350"/>
                </a:cubicBezTo>
                <a:cubicBezTo>
                  <a:pt x="8382378" y="1183350"/>
                  <a:pt x="8381179" y="1183276"/>
                  <a:pt x="8380178" y="1183130"/>
                </a:cubicBezTo>
                <a:cubicBezTo>
                  <a:pt x="8379177" y="1182982"/>
                  <a:pt x="8378388" y="1182805"/>
                  <a:pt x="8377812" y="1182600"/>
                </a:cubicBezTo>
                <a:cubicBezTo>
                  <a:pt x="8377235" y="1182393"/>
                  <a:pt x="8376825" y="1182114"/>
                  <a:pt x="8376583" y="1181759"/>
                </a:cubicBezTo>
                <a:cubicBezTo>
                  <a:pt x="8376340" y="1181406"/>
                  <a:pt x="8376219" y="1180994"/>
                  <a:pt x="8376219" y="1180523"/>
                </a:cubicBezTo>
                <a:lnTo>
                  <a:pt x="8376219" y="1080934"/>
                </a:lnTo>
                <a:lnTo>
                  <a:pt x="8376042" y="1080934"/>
                </a:lnTo>
                <a:lnTo>
                  <a:pt x="8335747" y="1180964"/>
                </a:lnTo>
                <a:cubicBezTo>
                  <a:pt x="8335570" y="1181377"/>
                  <a:pt x="8335320" y="1181730"/>
                  <a:pt x="8334996" y="1182025"/>
                </a:cubicBezTo>
                <a:cubicBezTo>
                  <a:pt x="8334672" y="1182320"/>
                  <a:pt x="8334200" y="1182570"/>
                  <a:pt x="8333582" y="1182777"/>
                </a:cubicBezTo>
                <a:cubicBezTo>
                  <a:pt x="8332963" y="1182982"/>
                  <a:pt x="8332227" y="1183130"/>
                  <a:pt x="8331373" y="1183217"/>
                </a:cubicBezTo>
                <a:cubicBezTo>
                  <a:pt x="8330519" y="1183307"/>
                  <a:pt x="8329502" y="1183350"/>
                  <a:pt x="8328324" y="1183350"/>
                </a:cubicBezTo>
                <a:cubicBezTo>
                  <a:pt x="8327087" y="1183350"/>
                  <a:pt x="8326026" y="1183292"/>
                  <a:pt x="8325143" y="1183174"/>
                </a:cubicBezTo>
                <a:cubicBezTo>
                  <a:pt x="8324259" y="1183055"/>
                  <a:pt x="8323523" y="1182895"/>
                  <a:pt x="8322934" y="1182687"/>
                </a:cubicBezTo>
                <a:cubicBezTo>
                  <a:pt x="8322345" y="1182481"/>
                  <a:pt x="8321888" y="1182230"/>
                  <a:pt x="8321564" y="1181936"/>
                </a:cubicBezTo>
                <a:cubicBezTo>
                  <a:pt x="8321240" y="1181642"/>
                  <a:pt x="8321019" y="1181319"/>
                  <a:pt x="8320901" y="1180964"/>
                </a:cubicBezTo>
                <a:lnTo>
                  <a:pt x="8282373" y="1080934"/>
                </a:lnTo>
                <a:lnTo>
                  <a:pt x="8282285" y="1080934"/>
                </a:lnTo>
                <a:lnTo>
                  <a:pt x="8282285" y="1180523"/>
                </a:lnTo>
                <a:cubicBezTo>
                  <a:pt x="8282285" y="1180994"/>
                  <a:pt x="8282164" y="1181406"/>
                  <a:pt x="8281922" y="1181759"/>
                </a:cubicBezTo>
                <a:cubicBezTo>
                  <a:pt x="8281679" y="1182114"/>
                  <a:pt x="8281254" y="1182393"/>
                  <a:pt x="8280647" y="1182600"/>
                </a:cubicBezTo>
                <a:cubicBezTo>
                  <a:pt x="8280040" y="1182805"/>
                  <a:pt x="8279251" y="1182982"/>
                  <a:pt x="8278281" y="1183130"/>
                </a:cubicBezTo>
                <a:cubicBezTo>
                  <a:pt x="8277310" y="1183276"/>
                  <a:pt x="8276066" y="1183350"/>
                  <a:pt x="8274549" y="1183350"/>
                </a:cubicBezTo>
                <a:cubicBezTo>
                  <a:pt x="8273092" y="1183350"/>
                  <a:pt x="8271879" y="1183276"/>
                  <a:pt x="8270909" y="1183130"/>
                </a:cubicBezTo>
                <a:cubicBezTo>
                  <a:pt x="8269938" y="1182982"/>
                  <a:pt x="8269164" y="1182805"/>
                  <a:pt x="8268587" y="1182600"/>
                </a:cubicBezTo>
                <a:cubicBezTo>
                  <a:pt x="8268011" y="1182393"/>
                  <a:pt x="8267617" y="1182114"/>
                  <a:pt x="8267404" y="1181759"/>
                </a:cubicBezTo>
                <a:cubicBezTo>
                  <a:pt x="8267192" y="1181406"/>
                  <a:pt x="8267086" y="1180994"/>
                  <a:pt x="8267086" y="1180523"/>
                </a:cubicBezTo>
                <a:lnTo>
                  <a:pt x="8267086" y="1075367"/>
                </a:lnTo>
                <a:cubicBezTo>
                  <a:pt x="8267086" y="1072893"/>
                  <a:pt x="8267744" y="1071125"/>
                  <a:pt x="8269060" y="1070064"/>
                </a:cubicBezTo>
                <a:cubicBezTo>
                  <a:pt x="8270376" y="1069004"/>
                  <a:pt x="8271841" y="1068474"/>
                  <a:pt x="8273457" y="1068474"/>
                </a:cubicBezTo>
                <a:close/>
                <a:moveTo>
                  <a:pt x="7806732" y="1068474"/>
                </a:moveTo>
                <a:lnTo>
                  <a:pt x="7816064" y="1068474"/>
                </a:lnTo>
                <a:cubicBezTo>
                  <a:pt x="7817978" y="1068474"/>
                  <a:pt x="7819653" y="1068651"/>
                  <a:pt x="7821089" y="1069004"/>
                </a:cubicBezTo>
                <a:cubicBezTo>
                  <a:pt x="7822525" y="1069358"/>
                  <a:pt x="7823781" y="1069917"/>
                  <a:pt x="7824857" y="1070683"/>
                </a:cubicBezTo>
                <a:cubicBezTo>
                  <a:pt x="7825934" y="1071449"/>
                  <a:pt x="7826832" y="1072420"/>
                  <a:pt x="7827550" y="1073600"/>
                </a:cubicBezTo>
                <a:cubicBezTo>
                  <a:pt x="7828268" y="1074777"/>
                  <a:pt x="7828895" y="1076162"/>
                  <a:pt x="7829434" y="1077753"/>
                </a:cubicBezTo>
                <a:lnTo>
                  <a:pt x="7862129" y="1160552"/>
                </a:lnTo>
                <a:lnTo>
                  <a:pt x="7862571" y="1160552"/>
                </a:lnTo>
                <a:lnTo>
                  <a:pt x="7896592" y="1078017"/>
                </a:lnTo>
                <a:cubicBezTo>
                  <a:pt x="7897251" y="1076250"/>
                  <a:pt x="7897969" y="1074748"/>
                  <a:pt x="7898748" y="1073511"/>
                </a:cubicBezTo>
                <a:cubicBezTo>
                  <a:pt x="7899525" y="1072274"/>
                  <a:pt x="7900379" y="1071287"/>
                  <a:pt x="7901307" y="1070551"/>
                </a:cubicBezTo>
                <a:cubicBezTo>
                  <a:pt x="7902235" y="1069815"/>
                  <a:pt x="7903266" y="1069284"/>
                  <a:pt x="7904404" y="1068960"/>
                </a:cubicBezTo>
                <a:cubicBezTo>
                  <a:pt x="7905540" y="1068636"/>
                  <a:pt x="7906857" y="1068474"/>
                  <a:pt x="7908354" y="1068474"/>
                </a:cubicBezTo>
                <a:lnTo>
                  <a:pt x="7918139" y="1068474"/>
                </a:lnTo>
                <a:cubicBezTo>
                  <a:pt x="7919038" y="1068474"/>
                  <a:pt x="7919890" y="1068607"/>
                  <a:pt x="7920698" y="1068871"/>
                </a:cubicBezTo>
                <a:cubicBezTo>
                  <a:pt x="7921506" y="1069136"/>
                  <a:pt x="7922194" y="1069550"/>
                  <a:pt x="7922763" y="1070109"/>
                </a:cubicBezTo>
                <a:cubicBezTo>
                  <a:pt x="7923332" y="1070669"/>
                  <a:pt x="7923796" y="1071376"/>
                  <a:pt x="7924155" y="1072229"/>
                </a:cubicBezTo>
                <a:cubicBezTo>
                  <a:pt x="7924514" y="1073083"/>
                  <a:pt x="7924693" y="1074130"/>
                  <a:pt x="7924693" y="1075367"/>
                </a:cubicBezTo>
                <a:lnTo>
                  <a:pt x="7924693" y="1180523"/>
                </a:lnTo>
                <a:cubicBezTo>
                  <a:pt x="7924693" y="1180994"/>
                  <a:pt x="7924572" y="1181406"/>
                  <a:pt x="7924330" y="1181759"/>
                </a:cubicBezTo>
                <a:cubicBezTo>
                  <a:pt x="7924087" y="1182114"/>
                  <a:pt x="7923662" y="1182393"/>
                  <a:pt x="7923055" y="1182600"/>
                </a:cubicBezTo>
                <a:cubicBezTo>
                  <a:pt x="7922448" y="1182805"/>
                  <a:pt x="7921674" y="1182982"/>
                  <a:pt x="7920734" y="1183130"/>
                </a:cubicBezTo>
                <a:cubicBezTo>
                  <a:pt x="7919794" y="1183276"/>
                  <a:pt x="7918565" y="1183350"/>
                  <a:pt x="7917048" y="1183350"/>
                </a:cubicBezTo>
                <a:cubicBezTo>
                  <a:pt x="7915653" y="1183350"/>
                  <a:pt x="7914455" y="1183276"/>
                  <a:pt x="7913454" y="1183130"/>
                </a:cubicBezTo>
                <a:cubicBezTo>
                  <a:pt x="7912453" y="1182982"/>
                  <a:pt x="7911664" y="1182805"/>
                  <a:pt x="7911087" y="1182600"/>
                </a:cubicBezTo>
                <a:cubicBezTo>
                  <a:pt x="7910510" y="1182393"/>
                  <a:pt x="7910100" y="1182114"/>
                  <a:pt x="7909858" y="1181759"/>
                </a:cubicBezTo>
                <a:cubicBezTo>
                  <a:pt x="7909615" y="1181406"/>
                  <a:pt x="7909494" y="1180994"/>
                  <a:pt x="7909494" y="1180523"/>
                </a:cubicBezTo>
                <a:lnTo>
                  <a:pt x="7909494" y="1080934"/>
                </a:lnTo>
                <a:lnTo>
                  <a:pt x="7909317" y="1080934"/>
                </a:lnTo>
                <a:lnTo>
                  <a:pt x="7869022" y="1180964"/>
                </a:lnTo>
                <a:cubicBezTo>
                  <a:pt x="7868845" y="1181377"/>
                  <a:pt x="7868595" y="1181730"/>
                  <a:pt x="7868271" y="1182025"/>
                </a:cubicBezTo>
                <a:cubicBezTo>
                  <a:pt x="7867947" y="1182320"/>
                  <a:pt x="7867476" y="1182570"/>
                  <a:pt x="7866857" y="1182777"/>
                </a:cubicBezTo>
                <a:cubicBezTo>
                  <a:pt x="7866238" y="1182982"/>
                  <a:pt x="7865502" y="1183130"/>
                  <a:pt x="7864648" y="1183217"/>
                </a:cubicBezTo>
                <a:cubicBezTo>
                  <a:pt x="7863794" y="1183307"/>
                  <a:pt x="7862778" y="1183350"/>
                  <a:pt x="7861599" y="1183350"/>
                </a:cubicBezTo>
                <a:cubicBezTo>
                  <a:pt x="7860362" y="1183350"/>
                  <a:pt x="7859302" y="1183292"/>
                  <a:pt x="7858418" y="1183174"/>
                </a:cubicBezTo>
                <a:cubicBezTo>
                  <a:pt x="7857534" y="1183055"/>
                  <a:pt x="7856798" y="1182895"/>
                  <a:pt x="7856209" y="1182687"/>
                </a:cubicBezTo>
                <a:cubicBezTo>
                  <a:pt x="7855620" y="1182481"/>
                  <a:pt x="7855164" y="1182230"/>
                  <a:pt x="7854839" y="1181936"/>
                </a:cubicBezTo>
                <a:cubicBezTo>
                  <a:pt x="7854515" y="1181642"/>
                  <a:pt x="7854294" y="1181319"/>
                  <a:pt x="7854176" y="1180964"/>
                </a:cubicBezTo>
                <a:lnTo>
                  <a:pt x="7815649" y="1080934"/>
                </a:lnTo>
                <a:lnTo>
                  <a:pt x="7815560" y="1080934"/>
                </a:lnTo>
                <a:lnTo>
                  <a:pt x="7815560" y="1180523"/>
                </a:lnTo>
                <a:cubicBezTo>
                  <a:pt x="7815560" y="1180994"/>
                  <a:pt x="7815439" y="1181406"/>
                  <a:pt x="7815197" y="1181759"/>
                </a:cubicBezTo>
                <a:cubicBezTo>
                  <a:pt x="7814954" y="1182114"/>
                  <a:pt x="7814529" y="1182393"/>
                  <a:pt x="7813922" y="1182600"/>
                </a:cubicBezTo>
                <a:cubicBezTo>
                  <a:pt x="7813315" y="1182805"/>
                  <a:pt x="7812526" y="1182982"/>
                  <a:pt x="7811556" y="1183130"/>
                </a:cubicBezTo>
                <a:cubicBezTo>
                  <a:pt x="7810585" y="1183276"/>
                  <a:pt x="7809341" y="1183350"/>
                  <a:pt x="7807824" y="1183350"/>
                </a:cubicBezTo>
                <a:cubicBezTo>
                  <a:pt x="7806368" y="1183350"/>
                  <a:pt x="7805154" y="1183276"/>
                  <a:pt x="7804184" y="1183130"/>
                </a:cubicBezTo>
                <a:cubicBezTo>
                  <a:pt x="7803213" y="1182982"/>
                  <a:pt x="7802439" y="1182805"/>
                  <a:pt x="7801863" y="1182600"/>
                </a:cubicBezTo>
                <a:cubicBezTo>
                  <a:pt x="7801286" y="1182393"/>
                  <a:pt x="7800892" y="1182114"/>
                  <a:pt x="7800680" y="1181759"/>
                </a:cubicBezTo>
                <a:cubicBezTo>
                  <a:pt x="7800467" y="1181406"/>
                  <a:pt x="7800361" y="1180994"/>
                  <a:pt x="7800361" y="1180523"/>
                </a:cubicBezTo>
                <a:lnTo>
                  <a:pt x="7800361" y="1075367"/>
                </a:lnTo>
                <a:cubicBezTo>
                  <a:pt x="7800361" y="1072893"/>
                  <a:pt x="7801019" y="1071125"/>
                  <a:pt x="7802335" y="1070064"/>
                </a:cubicBezTo>
                <a:cubicBezTo>
                  <a:pt x="7803651" y="1069004"/>
                  <a:pt x="7805117" y="1068474"/>
                  <a:pt x="7806732" y="1068474"/>
                </a:cubicBezTo>
                <a:close/>
                <a:moveTo>
                  <a:pt x="7330482" y="1068474"/>
                </a:moveTo>
                <a:lnTo>
                  <a:pt x="7339814" y="1068474"/>
                </a:lnTo>
                <a:cubicBezTo>
                  <a:pt x="7341728" y="1068474"/>
                  <a:pt x="7343403" y="1068651"/>
                  <a:pt x="7344839" y="1069004"/>
                </a:cubicBezTo>
                <a:cubicBezTo>
                  <a:pt x="7346275" y="1069358"/>
                  <a:pt x="7347531" y="1069917"/>
                  <a:pt x="7348607" y="1070683"/>
                </a:cubicBezTo>
                <a:cubicBezTo>
                  <a:pt x="7349684" y="1071449"/>
                  <a:pt x="7350582" y="1072420"/>
                  <a:pt x="7351300" y="1073600"/>
                </a:cubicBezTo>
                <a:cubicBezTo>
                  <a:pt x="7352018" y="1074777"/>
                  <a:pt x="7352645" y="1076162"/>
                  <a:pt x="7353184" y="1077753"/>
                </a:cubicBezTo>
                <a:lnTo>
                  <a:pt x="7385879" y="1160552"/>
                </a:lnTo>
                <a:lnTo>
                  <a:pt x="7386321" y="1160552"/>
                </a:lnTo>
                <a:lnTo>
                  <a:pt x="7420342" y="1078017"/>
                </a:lnTo>
                <a:cubicBezTo>
                  <a:pt x="7421001" y="1076250"/>
                  <a:pt x="7421719" y="1074748"/>
                  <a:pt x="7422498" y="1073511"/>
                </a:cubicBezTo>
                <a:cubicBezTo>
                  <a:pt x="7423275" y="1072274"/>
                  <a:pt x="7424129" y="1071287"/>
                  <a:pt x="7425057" y="1070551"/>
                </a:cubicBezTo>
                <a:cubicBezTo>
                  <a:pt x="7425985" y="1069815"/>
                  <a:pt x="7427016" y="1069284"/>
                  <a:pt x="7428154" y="1068960"/>
                </a:cubicBezTo>
                <a:cubicBezTo>
                  <a:pt x="7429290" y="1068636"/>
                  <a:pt x="7430607" y="1068474"/>
                  <a:pt x="7432104" y="1068474"/>
                </a:cubicBezTo>
                <a:lnTo>
                  <a:pt x="7441889" y="1068474"/>
                </a:lnTo>
                <a:cubicBezTo>
                  <a:pt x="7442788" y="1068474"/>
                  <a:pt x="7443640" y="1068607"/>
                  <a:pt x="7444448" y="1068871"/>
                </a:cubicBezTo>
                <a:cubicBezTo>
                  <a:pt x="7445256" y="1069136"/>
                  <a:pt x="7445944" y="1069550"/>
                  <a:pt x="7446513" y="1070109"/>
                </a:cubicBezTo>
                <a:cubicBezTo>
                  <a:pt x="7447082" y="1070669"/>
                  <a:pt x="7447546" y="1071376"/>
                  <a:pt x="7447905" y="1072229"/>
                </a:cubicBezTo>
                <a:cubicBezTo>
                  <a:pt x="7448264" y="1073083"/>
                  <a:pt x="7448443" y="1074130"/>
                  <a:pt x="7448443" y="1075367"/>
                </a:cubicBezTo>
                <a:lnTo>
                  <a:pt x="7448443" y="1180523"/>
                </a:lnTo>
                <a:cubicBezTo>
                  <a:pt x="7448443" y="1180994"/>
                  <a:pt x="7448322" y="1181406"/>
                  <a:pt x="7448080" y="1181759"/>
                </a:cubicBezTo>
                <a:cubicBezTo>
                  <a:pt x="7447837" y="1182114"/>
                  <a:pt x="7447412" y="1182393"/>
                  <a:pt x="7446805" y="1182600"/>
                </a:cubicBezTo>
                <a:cubicBezTo>
                  <a:pt x="7446198" y="1182805"/>
                  <a:pt x="7445424" y="1182982"/>
                  <a:pt x="7444484" y="1183130"/>
                </a:cubicBezTo>
                <a:cubicBezTo>
                  <a:pt x="7443544" y="1183276"/>
                  <a:pt x="7442315" y="1183350"/>
                  <a:pt x="7440798" y="1183350"/>
                </a:cubicBezTo>
                <a:cubicBezTo>
                  <a:pt x="7439403" y="1183350"/>
                  <a:pt x="7438205" y="1183276"/>
                  <a:pt x="7437204" y="1183130"/>
                </a:cubicBezTo>
                <a:cubicBezTo>
                  <a:pt x="7436203" y="1182982"/>
                  <a:pt x="7435414" y="1182805"/>
                  <a:pt x="7434837" y="1182600"/>
                </a:cubicBezTo>
                <a:cubicBezTo>
                  <a:pt x="7434260" y="1182393"/>
                  <a:pt x="7433850" y="1182114"/>
                  <a:pt x="7433608" y="1181759"/>
                </a:cubicBezTo>
                <a:cubicBezTo>
                  <a:pt x="7433365" y="1181406"/>
                  <a:pt x="7433244" y="1180994"/>
                  <a:pt x="7433244" y="1180523"/>
                </a:cubicBezTo>
                <a:lnTo>
                  <a:pt x="7433244" y="1080934"/>
                </a:lnTo>
                <a:lnTo>
                  <a:pt x="7433067" y="1080934"/>
                </a:lnTo>
                <a:lnTo>
                  <a:pt x="7392772" y="1180964"/>
                </a:lnTo>
                <a:cubicBezTo>
                  <a:pt x="7392595" y="1181377"/>
                  <a:pt x="7392345" y="1181730"/>
                  <a:pt x="7392021" y="1182025"/>
                </a:cubicBezTo>
                <a:cubicBezTo>
                  <a:pt x="7391697" y="1182320"/>
                  <a:pt x="7391226" y="1182570"/>
                  <a:pt x="7390607" y="1182777"/>
                </a:cubicBezTo>
                <a:cubicBezTo>
                  <a:pt x="7389988" y="1182982"/>
                  <a:pt x="7389252" y="1183130"/>
                  <a:pt x="7388398" y="1183217"/>
                </a:cubicBezTo>
                <a:cubicBezTo>
                  <a:pt x="7387544" y="1183307"/>
                  <a:pt x="7386528" y="1183350"/>
                  <a:pt x="7385349" y="1183350"/>
                </a:cubicBezTo>
                <a:cubicBezTo>
                  <a:pt x="7384112" y="1183350"/>
                  <a:pt x="7383052" y="1183292"/>
                  <a:pt x="7382168" y="1183174"/>
                </a:cubicBezTo>
                <a:cubicBezTo>
                  <a:pt x="7381284" y="1183055"/>
                  <a:pt x="7380548" y="1182895"/>
                  <a:pt x="7379959" y="1182687"/>
                </a:cubicBezTo>
                <a:cubicBezTo>
                  <a:pt x="7379370" y="1182481"/>
                  <a:pt x="7378914" y="1182230"/>
                  <a:pt x="7378589" y="1181936"/>
                </a:cubicBezTo>
                <a:cubicBezTo>
                  <a:pt x="7378265" y="1181642"/>
                  <a:pt x="7378044" y="1181319"/>
                  <a:pt x="7377926" y="1180964"/>
                </a:cubicBezTo>
                <a:lnTo>
                  <a:pt x="7339399" y="1080934"/>
                </a:lnTo>
                <a:lnTo>
                  <a:pt x="7339310" y="1080934"/>
                </a:lnTo>
                <a:lnTo>
                  <a:pt x="7339310" y="1180523"/>
                </a:lnTo>
                <a:cubicBezTo>
                  <a:pt x="7339310" y="1180994"/>
                  <a:pt x="7339189" y="1181406"/>
                  <a:pt x="7338947" y="1181759"/>
                </a:cubicBezTo>
                <a:cubicBezTo>
                  <a:pt x="7338704" y="1182114"/>
                  <a:pt x="7338279" y="1182393"/>
                  <a:pt x="7337672" y="1182600"/>
                </a:cubicBezTo>
                <a:cubicBezTo>
                  <a:pt x="7337065" y="1182805"/>
                  <a:pt x="7336276" y="1182982"/>
                  <a:pt x="7335306" y="1183130"/>
                </a:cubicBezTo>
                <a:cubicBezTo>
                  <a:pt x="7334335" y="1183276"/>
                  <a:pt x="7333091" y="1183350"/>
                  <a:pt x="7331574" y="1183350"/>
                </a:cubicBezTo>
                <a:cubicBezTo>
                  <a:pt x="7330118" y="1183350"/>
                  <a:pt x="7328904" y="1183276"/>
                  <a:pt x="7327934" y="1183130"/>
                </a:cubicBezTo>
                <a:cubicBezTo>
                  <a:pt x="7326963" y="1182982"/>
                  <a:pt x="7326189" y="1182805"/>
                  <a:pt x="7325613" y="1182600"/>
                </a:cubicBezTo>
                <a:cubicBezTo>
                  <a:pt x="7325036" y="1182393"/>
                  <a:pt x="7324642" y="1182114"/>
                  <a:pt x="7324430" y="1181759"/>
                </a:cubicBezTo>
                <a:cubicBezTo>
                  <a:pt x="7324217" y="1181406"/>
                  <a:pt x="7324111" y="1180994"/>
                  <a:pt x="7324111" y="1180523"/>
                </a:cubicBezTo>
                <a:lnTo>
                  <a:pt x="7324111" y="1075367"/>
                </a:lnTo>
                <a:cubicBezTo>
                  <a:pt x="7324111" y="1072893"/>
                  <a:pt x="7324769" y="1071125"/>
                  <a:pt x="7326085" y="1070064"/>
                </a:cubicBezTo>
                <a:cubicBezTo>
                  <a:pt x="7327401" y="1069004"/>
                  <a:pt x="7328867" y="1068474"/>
                  <a:pt x="7330482" y="1068474"/>
                </a:cubicBezTo>
                <a:close/>
                <a:moveTo>
                  <a:pt x="6863757" y="1068474"/>
                </a:moveTo>
                <a:lnTo>
                  <a:pt x="6873089" y="1068474"/>
                </a:lnTo>
                <a:cubicBezTo>
                  <a:pt x="6875003" y="1068474"/>
                  <a:pt x="6876678" y="1068651"/>
                  <a:pt x="6878114" y="1069004"/>
                </a:cubicBezTo>
                <a:cubicBezTo>
                  <a:pt x="6879550" y="1069358"/>
                  <a:pt x="6880806" y="1069917"/>
                  <a:pt x="6881882" y="1070683"/>
                </a:cubicBezTo>
                <a:cubicBezTo>
                  <a:pt x="6882959" y="1071449"/>
                  <a:pt x="6883857" y="1072420"/>
                  <a:pt x="6884575" y="1073600"/>
                </a:cubicBezTo>
                <a:cubicBezTo>
                  <a:pt x="6885293" y="1074777"/>
                  <a:pt x="6885920" y="1076162"/>
                  <a:pt x="6886459" y="1077753"/>
                </a:cubicBezTo>
                <a:lnTo>
                  <a:pt x="6919154" y="1160552"/>
                </a:lnTo>
                <a:lnTo>
                  <a:pt x="6919596" y="1160552"/>
                </a:lnTo>
                <a:lnTo>
                  <a:pt x="6953617" y="1078017"/>
                </a:lnTo>
                <a:cubicBezTo>
                  <a:pt x="6954276" y="1076250"/>
                  <a:pt x="6954994" y="1074748"/>
                  <a:pt x="6955773" y="1073511"/>
                </a:cubicBezTo>
                <a:cubicBezTo>
                  <a:pt x="6956550" y="1072274"/>
                  <a:pt x="6957404" y="1071287"/>
                  <a:pt x="6958332" y="1070551"/>
                </a:cubicBezTo>
                <a:cubicBezTo>
                  <a:pt x="6959260" y="1069815"/>
                  <a:pt x="6960291" y="1069284"/>
                  <a:pt x="6961429" y="1068960"/>
                </a:cubicBezTo>
                <a:cubicBezTo>
                  <a:pt x="6962565" y="1068636"/>
                  <a:pt x="6963882" y="1068474"/>
                  <a:pt x="6965379" y="1068474"/>
                </a:cubicBezTo>
                <a:lnTo>
                  <a:pt x="6975164" y="1068474"/>
                </a:lnTo>
                <a:cubicBezTo>
                  <a:pt x="6976063" y="1068474"/>
                  <a:pt x="6976915" y="1068607"/>
                  <a:pt x="6977723" y="1068871"/>
                </a:cubicBezTo>
                <a:cubicBezTo>
                  <a:pt x="6978531" y="1069136"/>
                  <a:pt x="6979219" y="1069550"/>
                  <a:pt x="6979788" y="1070109"/>
                </a:cubicBezTo>
                <a:cubicBezTo>
                  <a:pt x="6980357" y="1070669"/>
                  <a:pt x="6980821" y="1071376"/>
                  <a:pt x="6981180" y="1072229"/>
                </a:cubicBezTo>
                <a:cubicBezTo>
                  <a:pt x="6981539" y="1073083"/>
                  <a:pt x="6981718" y="1074130"/>
                  <a:pt x="6981718" y="1075367"/>
                </a:cubicBezTo>
                <a:lnTo>
                  <a:pt x="6981718" y="1180523"/>
                </a:lnTo>
                <a:cubicBezTo>
                  <a:pt x="6981718" y="1180994"/>
                  <a:pt x="6981597" y="1181406"/>
                  <a:pt x="6981355" y="1181759"/>
                </a:cubicBezTo>
                <a:cubicBezTo>
                  <a:pt x="6981112" y="1182114"/>
                  <a:pt x="6980687" y="1182393"/>
                  <a:pt x="6980080" y="1182600"/>
                </a:cubicBezTo>
                <a:cubicBezTo>
                  <a:pt x="6979473" y="1182805"/>
                  <a:pt x="6978699" y="1182982"/>
                  <a:pt x="6977759" y="1183130"/>
                </a:cubicBezTo>
                <a:cubicBezTo>
                  <a:pt x="6976819" y="1183276"/>
                  <a:pt x="6975590" y="1183350"/>
                  <a:pt x="6974073" y="1183350"/>
                </a:cubicBezTo>
                <a:cubicBezTo>
                  <a:pt x="6972678" y="1183350"/>
                  <a:pt x="6971480" y="1183276"/>
                  <a:pt x="6970479" y="1183130"/>
                </a:cubicBezTo>
                <a:cubicBezTo>
                  <a:pt x="6969478" y="1182982"/>
                  <a:pt x="6968689" y="1182805"/>
                  <a:pt x="6968112" y="1182600"/>
                </a:cubicBezTo>
                <a:cubicBezTo>
                  <a:pt x="6967535" y="1182393"/>
                  <a:pt x="6967125" y="1182114"/>
                  <a:pt x="6966883" y="1181759"/>
                </a:cubicBezTo>
                <a:cubicBezTo>
                  <a:pt x="6966640" y="1181406"/>
                  <a:pt x="6966519" y="1180994"/>
                  <a:pt x="6966519" y="1180523"/>
                </a:cubicBezTo>
                <a:lnTo>
                  <a:pt x="6966519" y="1080934"/>
                </a:lnTo>
                <a:lnTo>
                  <a:pt x="6966342" y="1080934"/>
                </a:lnTo>
                <a:lnTo>
                  <a:pt x="6926047" y="1180964"/>
                </a:lnTo>
                <a:cubicBezTo>
                  <a:pt x="6925870" y="1181377"/>
                  <a:pt x="6925620" y="1181730"/>
                  <a:pt x="6925296" y="1182025"/>
                </a:cubicBezTo>
                <a:cubicBezTo>
                  <a:pt x="6924972" y="1182320"/>
                  <a:pt x="6924501" y="1182570"/>
                  <a:pt x="6923882" y="1182777"/>
                </a:cubicBezTo>
                <a:cubicBezTo>
                  <a:pt x="6923263" y="1182982"/>
                  <a:pt x="6922527" y="1183130"/>
                  <a:pt x="6921673" y="1183217"/>
                </a:cubicBezTo>
                <a:cubicBezTo>
                  <a:pt x="6920819" y="1183307"/>
                  <a:pt x="6919803" y="1183350"/>
                  <a:pt x="6918624" y="1183350"/>
                </a:cubicBezTo>
                <a:cubicBezTo>
                  <a:pt x="6917387" y="1183350"/>
                  <a:pt x="6916327" y="1183292"/>
                  <a:pt x="6915443" y="1183174"/>
                </a:cubicBezTo>
                <a:cubicBezTo>
                  <a:pt x="6914559" y="1183055"/>
                  <a:pt x="6913823" y="1182895"/>
                  <a:pt x="6913234" y="1182687"/>
                </a:cubicBezTo>
                <a:cubicBezTo>
                  <a:pt x="6912645" y="1182481"/>
                  <a:pt x="6912189" y="1182230"/>
                  <a:pt x="6911864" y="1181936"/>
                </a:cubicBezTo>
                <a:cubicBezTo>
                  <a:pt x="6911540" y="1181642"/>
                  <a:pt x="6911319" y="1181319"/>
                  <a:pt x="6911201" y="1180964"/>
                </a:cubicBezTo>
                <a:lnTo>
                  <a:pt x="6872674" y="1080934"/>
                </a:lnTo>
                <a:lnTo>
                  <a:pt x="6872585" y="1080934"/>
                </a:lnTo>
                <a:lnTo>
                  <a:pt x="6872585" y="1180523"/>
                </a:lnTo>
                <a:cubicBezTo>
                  <a:pt x="6872585" y="1180994"/>
                  <a:pt x="6872464" y="1181406"/>
                  <a:pt x="6872222" y="1181759"/>
                </a:cubicBezTo>
                <a:cubicBezTo>
                  <a:pt x="6871979" y="1182114"/>
                  <a:pt x="6871554" y="1182393"/>
                  <a:pt x="6870947" y="1182600"/>
                </a:cubicBezTo>
                <a:cubicBezTo>
                  <a:pt x="6870340" y="1182805"/>
                  <a:pt x="6869551" y="1182982"/>
                  <a:pt x="6868581" y="1183130"/>
                </a:cubicBezTo>
                <a:cubicBezTo>
                  <a:pt x="6867610" y="1183276"/>
                  <a:pt x="6866366" y="1183350"/>
                  <a:pt x="6864849" y="1183350"/>
                </a:cubicBezTo>
                <a:cubicBezTo>
                  <a:pt x="6863393" y="1183350"/>
                  <a:pt x="6862179" y="1183276"/>
                  <a:pt x="6861209" y="1183130"/>
                </a:cubicBezTo>
                <a:cubicBezTo>
                  <a:pt x="6860238" y="1182982"/>
                  <a:pt x="6859464" y="1182805"/>
                  <a:pt x="6858888" y="1182600"/>
                </a:cubicBezTo>
                <a:cubicBezTo>
                  <a:pt x="6858311" y="1182393"/>
                  <a:pt x="6857917" y="1182114"/>
                  <a:pt x="6857705" y="1181759"/>
                </a:cubicBezTo>
                <a:cubicBezTo>
                  <a:pt x="6857492" y="1181406"/>
                  <a:pt x="6857386" y="1180994"/>
                  <a:pt x="6857386" y="1180523"/>
                </a:cubicBezTo>
                <a:lnTo>
                  <a:pt x="6857386" y="1075367"/>
                </a:lnTo>
                <a:cubicBezTo>
                  <a:pt x="6857386" y="1072893"/>
                  <a:pt x="6858044" y="1071125"/>
                  <a:pt x="6859360" y="1070064"/>
                </a:cubicBezTo>
                <a:cubicBezTo>
                  <a:pt x="6860676" y="1069004"/>
                  <a:pt x="6862142" y="1068474"/>
                  <a:pt x="6863757" y="1068474"/>
                </a:cubicBezTo>
                <a:close/>
                <a:moveTo>
                  <a:pt x="6387507" y="1068474"/>
                </a:moveTo>
                <a:lnTo>
                  <a:pt x="6396839" y="1068474"/>
                </a:lnTo>
                <a:cubicBezTo>
                  <a:pt x="6398753" y="1068474"/>
                  <a:pt x="6400428" y="1068651"/>
                  <a:pt x="6401864" y="1069004"/>
                </a:cubicBezTo>
                <a:cubicBezTo>
                  <a:pt x="6403300" y="1069358"/>
                  <a:pt x="6404556" y="1069917"/>
                  <a:pt x="6405632" y="1070683"/>
                </a:cubicBezTo>
                <a:cubicBezTo>
                  <a:pt x="6406709" y="1071449"/>
                  <a:pt x="6407607" y="1072420"/>
                  <a:pt x="6408325" y="1073600"/>
                </a:cubicBezTo>
                <a:cubicBezTo>
                  <a:pt x="6409043" y="1074777"/>
                  <a:pt x="6409670" y="1076162"/>
                  <a:pt x="6410209" y="1077753"/>
                </a:cubicBezTo>
                <a:lnTo>
                  <a:pt x="6442904" y="1160552"/>
                </a:lnTo>
                <a:lnTo>
                  <a:pt x="6443346" y="1160552"/>
                </a:lnTo>
                <a:lnTo>
                  <a:pt x="6477367" y="1078017"/>
                </a:lnTo>
                <a:cubicBezTo>
                  <a:pt x="6478026" y="1076250"/>
                  <a:pt x="6478744" y="1074748"/>
                  <a:pt x="6479523" y="1073511"/>
                </a:cubicBezTo>
                <a:cubicBezTo>
                  <a:pt x="6480300" y="1072274"/>
                  <a:pt x="6481154" y="1071287"/>
                  <a:pt x="6482082" y="1070551"/>
                </a:cubicBezTo>
                <a:cubicBezTo>
                  <a:pt x="6483010" y="1069815"/>
                  <a:pt x="6484041" y="1069284"/>
                  <a:pt x="6485179" y="1068960"/>
                </a:cubicBezTo>
                <a:cubicBezTo>
                  <a:pt x="6486315" y="1068636"/>
                  <a:pt x="6487632" y="1068474"/>
                  <a:pt x="6489129" y="1068474"/>
                </a:cubicBezTo>
                <a:lnTo>
                  <a:pt x="6498914" y="1068474"/>
                </a:lnTo>
                <a:cubicBezTo>
                  <a:pt x="6499813" y="1068474"/>
                  <a:pt x="6500665" y="1068607"/>
                  <a:pt x="6501473" y="1068871"/>
                </a:cubicBezTo>
                <a:cubicBezTo>
                  <a:pt x="6502281" y="1069136"/>
                  <a:pt x="6502969" y="1069550"/>
                  <a:pt x="6503538" y="1070109"/>
                </a:cubicBezTo>
                <a:cubicBezTo>
                  <a:pt x="6504107" y="1070669"/>
                  <a:pt x="6504571" y="1071376"/>
                  <a:pt x="6504930" y="1072229"/>
                </a:cubicBezTo>
                <a:cubicBezTo>
                  <a:pt x="6505289" y="1073083"/>
                  <a:pt x="6505468" y="1074130"/>
                  <a:pt x="6505468" y="1075367"/>
                </a:cubicBezTo>
                <a:lnTo>
                  <a:pt x="6505468" y="1180523"/>
                </a:lnTo>
                <a:cubicBezTo>
                  <a:pt x="6505468" y="1180994"/>
                  <a:pt x="6505347" y="1181406"/>
                  <a:pt x="6505105" y="1181759"/>
                </a:cubicBezTo>
                <a:cubicBezTo>
                  <a:pt x="6504862" y="1182114"/>
                  <a:pt x="6504437" y="1182393"/>
                  <a:pt x="6503830" y="1182600"/>
                </a:cubicBezTo>
                <a:cubicBezTo>
                  <a:pt x="6503223" y="1182805"/>
                  <a:pt x="6502449" y="1182982"/>
                  <a:pt x="6501509" y="1183130"/>
                </a:cubicBezTo>
                <a:cubicBezTo>
                  <a:pt x="6500569" y="1183276"/>
                  <a:pt x="6499340" y="1183350"/>
                  <a:pt x="6497823" y="1183350"/>
                </a:cubicBezTo>
                <a:cubicBezTo>
                  <a:pt x="6496428" y="1183350"/>
                  <a:pt x="6495230" y="1183276"/>
                  <a:pt x="6494229" y="1183130"/>
                </a:cubicBezTo>
                <a:cubicBezTo>
                  <a:pt x="6493228" y="1182982"/>
                  <a:pt x="6492439" y="1182805"/>
                  <a:pt x="6491862" y="1182600"/>
                </a:cubicBezTo>
                <a:cubicBezTo>
                  <a:pt x="6491285" y="1182393"/>
                  <a:pt x="6490875" y="1182114"/>
                  <a:pt x="6490633" y="1181759"/>
                </a:cubicBezTo>
                <a:cubicBezTo>
                  <a:pt x="6490390" y="1181406"/>
                  <a:pt x="6490269" y="1180994"/>
                  <a:pt x="6490269" y="1180523"/>
                </a:cubicBezTo>
                <a:lnTo>
                  <a:pt x="6490269" y="1080934"/>
                </a:lnTo>
                <a:lnTo>
                  <a:pt x="6490092" y="1080934"/>
                </a:lnTo>
                <a:lnTo>
                  <a:pt x="6449797" y="1180964"/>
                </a:lnTo>
                <a:cubicBezTo>
                  <a:pt x="6449620" y="1181377"/>
                  <a:pt x="6449370" y="1181730"/>
                  <a:pt x="6449046" y="1182025"/>
                </a:cubicBezTo>
                <a:cubicBezTo>
                  <a:pt x="6448722" y="1182320"/>
                  <a:pt x="6448251" y="1182570"/>
                  <a:pt x="6447632" y="1182777"/>
                </a:cubicBezTo>
                <a:cubicBezTo>
                  <a:pt x="6447013" y="1182982"/>
                  <a:pt x="6446277" y="1183130"/>
                  <a:pt x="6445423" y="1183217"/>
                </a:cubicBezTo>
                <a:cubicBezTo>
                  <a:pt x="6444569" y="1183307"/>
                  <a:pt x="6443553" y="1183350"/>
                  <a:pt x="6442374" y="1183350"/>
                </a:cubicBezTo>
                <a:cubicBezTo>
                  <a:pt x="6441137" y="1183350"/>
                  <a:pt x="6440077" y="1183292"/>
                  <a:pt x="6439193" y="1183174"/>
                </a:cubicBezTo>
                <a:cubicBezTo>
                  <a:pt x="6438309" y="1183055"/>
                  <a:pt x="6437573" y="1182895"/>
                  <a:pt x="6436984" y="1182687"/>
                </a:cubicBezTo>
                <a:cubicBezTo>
                  <a:pt x="6436395" y="1182481"/>
                  <a:pt x="6435939" y="1182230"/>
                  <a:pt x="6435614" y="1181936"/>
                </a:cubicBezTo>
                <a:cubicBezTo>
                  <a:pt x="6435290" y="1181642"/>
                  <a:pt x="6435069" y="1181319"/>
                  <a:pt x="6434951" y="1180964"/>
                </a:cubicBezTo>
                <a:lnTo>
                  <a:pt x="6396424" y="1080934"/>
                </a:lnTo>
                <a:lnTo>
                  <a:pt x="6396335" y="1080934"/>
                </a:lnTo>
                <a:lnTo>
                  <a:pt x="6396335" y="1180523"/>
                </a:lnTo>
                <a:cubicBezTo>
                  <a:pt x="6396335" y="1180994"/>
                  <a:pt x="6396214" y="1181406"/>
                  <a:pt x="6395972" y="1181759"/>
                </a:cubicBezTo>
                <a:cubicBezTo>
                  <a:pt x="6395729" y="1182114"/>
                  <a:pt x="6395304" y="1182393"/>
                  <a:pt x="6394697" y="1182600"/>
                </a:cubicBezTo>
                <a:cubicBezTo>
                  <a:pt x="6394090" y="1182805"/>
                  <a:pt x="6393301" y="1182982"/>
                  <a:pt x="6392331" y="1183130"/>
                </a:cubicBezTo>
                <a:cubicBezTo>
                  <a:pt x="6391360" y="1183276"/>
                  <a:pt x="6390116" y="1183350"/>
                  <a:pt x="6388599" y="1183350"/>
                </a:cubicBezTo>
                <a:cubicBezTo>
                  <a:pt x="6387143" y="1183350"/>
                  <a:pt x="6385929" y="1183276"/>
                  <a:pt x="6384959" y="1183130"/>
                </a:cubicBezTo>
                <a:cubicBezTo>
                  <a:pt x="6383988" y="1182982"/>
                  <a:pt x="6383214" y="1182805"/>
                  <a:pt x="6382638" y="1182600"/>
                </a:cubicBezTo>
                <a:cubicBezTo>
                  <a:pt x="6382061" y="1182393"/>
                  <a:pt x="6381667" y="1182114"/>
                  <a:pt x="6381455" y="1181759"/>
                </a:cubicBezTo>
                <a:cubicBezTo>
                  <a:pt x="6381242" y="1181406"/>
                  <a:pt x="6381136" y="1180994"/>
                  <a:pt x="6381136" y="1180523"/>
                </a:cubicBezTo>
                <a:lnTo>
                  <a:pt x="6381136" y="1075367"/>
                </a:lnTo>
                <a:cubicBezTo>
                  <a:pt x="6381136" y="1072893"/>
                  <a:pt x="6381794" y="1071125"/>
                  <a:pt x="6383110" y="1070064"/>
                </a:cubicBezTo>
                <a:cubicBezTo>
                  <a:pt x="6384426" y="1069004"/>
                  <a:pt x="6385892" y="1068474"/>
                  <a:pt x="6387507" y="1068474"/>
                </a:cubicBezTo>
                <a:close/>
                <a:moveTo>
                  <a:pt x="5920782" y="1068474"/>
                </a:moveTo>
                <a:lnTo>
                  <a:pt x="5930114" y="1068474"/>
                </a:lnTo>
                <a:cubicBezTo>
                  <a:pt x="5932028" y="1068474"/>
                  <a:pt x="5933703" y="1068651"/>
                  <a:pt x="5935139" y="1069004"/>
                </a:cubicBezTo>
                <a:cubicBezTo>
                  <a:pt x="5936575" y="1069358"/>
                  <a:pt x="5937831" y="1069917"/>
                  <a:pt x="5938907" y="1070683"/>
                </a:cubicBezTo>
                <a:cubicBezTo>
                  <a:pt x="5939984" y="1071449"/>
                  <a:pt x="5940882" y="1072420"/>
                  <a:pt x="5941600" y="1073600"/>
                </a:cubicBezTo>
                <a:cubicBezTo>
                  <a:pt x="5942318" y="1074777"/>
                  <a:pt x="5942945" y="1076162"/>
                  <a:pt x="5943484" y="1077753"/>
                </a:cubicBezTo>
                <a:lnTo>
                  <a:pt x="5976179" y="1160552"/>
                </a:lnTo>
                <a:lnTo>
                  <a:pt x="5976621" y="1160552"/>
                </a:lnTo>
                <a:lnTo>
                  <a:pt x="6010642" y="1078017"/>
                </a:lnTo>
                <a:cubicBezTo>
                  <a:pt x="6011301" y="1076250"/>
                  <a:pt x="6012019" y="1074748"/>
                  <a:pt x="6012798" y="1073511"/>
                </a:cubicBezTo>
                <a:cubicBezTo>
                  <a:pt x="6013575" y="1072274"/>
                  <a:pt x="6014429" y="1071287"/>
                  <a:pt x="6015357" y="1070551"/>
                </a:cubicBezTo>
                <a:cubicBezTo>
                  <a:pt x="6016285" y="1069815"/>
                  <a:pt x="6017316" y="1069284"/>
                  <a:pt x="6018454" y="1068960"/>
                </a:cubicBezTo>
                <a:cubicBezTo>
                  <a:pt x="6019590" y="1068636"/>
                  <a:pt x="6020907" y="1068474"/>
                  <a:pt x="6022404" y="1068474"/>
                </a:cubicBezTo>
                <a:lnTo>
                  <a:pt x="6032189" y="1068474"/>
                </a:lnTo>
                <a:cubicBezTo>
                  <a:pt x="6033088" y="1068474"/>
                  <a:pt x="6033940" y="1068607"/>
                  <a:pt x="6034748" y="1068871"/>
                </a:cubicBezTo>
                <a:cubicBezTo>
                  <a:pt x="6035556" y="1069136"/>
                  <a:pt x="6036244" y="1069550"/>
                  <a:pt x="6036813" y="1070109"/>
                </a:cubicBezTo>
                <a:cubicBezTo>
                  <a:pt x="6037382" y="1070669"/>
                  <a:pt x="6037846" y="1071376"/>
                  <a:pt x="6038205" y="1072229"/>
                </a:cubicBezTo>
                <a:cubicBezTo>
                  <a:pt x="6038564" y="1073083"/>
                  <a:pt x="6038743" y="1074130"/>
                  <a:pt x="6038743" y="1075367"/>
                </a:cubicBezTo>
                <a:lnTo>
                  <a:pt x="6038743" y="1180523"/>
                </a:lnTo>
                <a:cubicBezTo>
                  <a:pt x="6038743" y="1180994"/>
                  <a:pt x="6038622" y="1181406"/>
                  <a:pt x="6038380" y="1181759"/>
                </a:cubicBezTo>
                <a:cubicBezTo>
                  <a:pt x="6038137" y="1182114"/>
                  <a:pt x="6037712" y="1182393"/>
                  <a:pt x="6037105" y="1182600"/>
                </a:cubicBezTo>
                <a:cubicBezTo>
                  <a:pt x="6036498" y="1182805"/>
                  <a:pt x="6035724" y="1182982"/>
                  <a:pt x="6034784" y="1183130"/>
                </a:cubicBezTo>
                <a:cubicBezTo>
                  <a:pt x="6033844" y="1183276"/>
                  <a:pt x="6032615" y="1183350"/>
                  <a:pt x="6031098" y="1183350"/>
                </a:cubicBezTo>
                <a:cubicBezTo>
                  <a:pt x="6029703" y="1183350"/>
                  <a:pt x="6028505" y="1183276"/>
                  <a:pt x="6027504" y="1183130"/>
                </a:cubicBezTo>
                <a:cubicBezTo>
                  <a:pt x="6026503" y="1182982"/>
                  <a:pt x="6025714" y="1182805"/>
                  <a:pt x="6025137" y="1182600"/>
                </a:cubicBezTo>
                <a:cubicBezTo>
                  <a:pt x="6024560" y="1182393"/>
                  <a:pt x="6024150" y="1182114"/>
                  <a:pt x="6023908" y="1181759"/>
                </a:cubicBezTo>
                <a:cubicBezTo>
                  <a:pt x="6023665" y="1181406"/>
                  <a:pt x="6023544" y="1180994"/>
                  <a:pt x="6023544" y="1180523"/>
                </a:cubicBezTo>
                <a:lnTo>
                  <a:pt x="6023544" y="1080934"/>
                </a:lnTo>
                <a:lnTo>
                  <a:pt x="6023367" y="1080934"/>
                </a:lnTo>
                <a:lnTo>
                  <a:pt x="5983072" y="1180964"/>
                </a:lnTo>
                <a:cubicBezTo>
                  <a:pt x="5982895" y="1181377"/>
                  <a:pt x="5982645" y="1181730"/>
                  <a:pt x="5982321" y="1182025"/>
                </a:cubicBezTo>
                <a:cubicBezTo>
                  <a:pt x="5981997" y="1182320"/>
                  <a:pt x="5981526" y="1182570"/>
                  <a:pt x="5980907" y="1182777"/>
                </a:cubicBezTo>
                <a:cubicBezTo>
                  <a:pt x="5980288" y="1182982"/>
                  <a:pt x="5979552" y="1183130"/>
                  <a:pt x="5978698" y="1183217"/>
                </a:cubicBezTo>
                <a:cubicBezTo>
                  <a:pt x="5977844" y="1183307"/>
                  <a:pt x="5976828" y="1183350"/>
                  <a:pt x="5975649" y="1183350"/>
                </a:cubicBezTo>
                <a:cubicBezTo>
                  <a:pt x="5974412" y="1183350"/>
                  <a:pt x="5973352" y="1183292"/>
                  <a:pt x="5972468" y="1183174"/>
                </a:cubicBezTo>
                <a:cubicBezTo>
                  <a:pt x="5971584" y="1183055"/>
                  <a:pt x="5970848" y="1182895"/>
                  <a:pt x="5970259" y="1182687"/>
                </a:cubicBezTo>
                <a:cubicBezTo>
                  <a:pt x="5969670" y="1182481"/>
                  <a:pt x="5969214" y="1182230"/>
                  <a:pt x="5968889" y="1181936"/>
                </a:cubicBezTo>
                <a:cubicBezTo>
                  <a:pt x="5968565" y="1181642"/>
                  <a:pt x="5968344" y="1181319"/>
                  <a:pt x="5968226" y="1180964"/>
                </a:cubicBezTo>
                <a:lnTo>
                  <a:pt x="5929699" y="1080934"/>
                </a:lnTo>
                <a:lnTo>
                  <a:pt x="5929610" y="1080934"/>
                </a:lnTo>
                <a:lnTo>
                  <a:pt x="5929610" y="1180523"/>
                </a:lnTo>
                <a:cubicBezTo>
                  <a:pt x="5929610" y="1180994"/>
                  <a:pt x="5929489" y="1181406"/>
                  <a:pt x="5929247" y="1181759"/>
                </a:cubicBezTo>
                <a:cubicBezTo>
                  <a:pt x="5929004" y="1182114"/>
                  <a:pt x="5928579" y="1182393"/>
                  <a:pt x="5927972" y="1182600"/>
                </a:cubicBezTo>
                <a:cubicBezTo>
                  <a:pt x="5927365" y="1182805"/>
                  <a:pt x="5926576" y="1182982"/>
                  <a:pt x="5925606" y="1183130"/>
                </a:cubicBezTo>
                <a:cubicBezTo>
                  <a:pt x="5924635" y="1183276"/>
                  <a:pt x="5923391" y="1183350"/>
                  <a:pt x="5921874" y="1183350"/>
                </a:cubicBezTo>
                <a:cubicBezTo>
                  <a:pt x="5920418" y="1183350"/>
                  <a:pt x="5919204" y="1183276"/>
                  <a:pt x="5918234" y="1183130"/>
                </a:cubicBezTo>
                <a:cubicBezTo>
                  <a:pt x="5917263" y="1182982"/>
                  <a:pt x="5916489" y="1182805"/>
                  <a:pt x="5915913" y="1182600"/>
                </a:cubicBezTo>
                <a:cubicBezTo>
                  <a:pt x="5915336" y="1182393"/>
                  <a:pt x="5914942" y="1182114"/>
                  <a:pt x="5914730" y="1181759"/>
                </a:cubicBezTo>
                <a:cubicBezTo>
                  <a:pt x="5914517" y="1181406"/>
                  <a:pt x="5914411" y="1180994"/>
                  <a:pt x="5914411" y="1180523"/>
                </a:cubicBezTo>
                <a:lnTo>
                  <a:pt x="5914411" y="1075367"/>
                </a:lnTo>
                <a:cubicBezTo>
                  <a:pt x="5914411" y="1072893"/>
                  <a:pt x="5915069" y="1071125"/>
                  <a:pt x="5916385" y="1070064"/>
                </a:cubicBezTo>
                <a:cubicBezTo>
                  <a:pt x="5917701" y="1069004"/>
                  <a:pt x="5919167" y="1068474"/>
                  <a:pt x="5920782" y="1068474"/>
                </a:cubicBezTo>
                <a:close/>
                <a:moveTo>
                  <a:pt x="5444532" y="1068474"/>
                </a:moveTo>
                <a:lnTo>
                  <a:pt x="5453864" y="1068474"/>
                </a:lnTo>
                <a:cubicBezTo>
                  <a:pt x="5455778" y="1068474"/>
                  <a:pt x="5457453" y="1068651"/>
                  <a:pt x="5458889" y="1069004"/>
                </a:cubicBezTo>
                <a:cubicBezTo>
                  <a:pt x="5460325" y="1069358"/>
                  <a:pt x="5461581" y="1069917"/>
                  <a:pt x="5462657" y="1070683"/>
                </a:cubicBezTo>
                <a:cubicBezTo>
                  <a:pt x="5463734" y="1071449"/>
                  <a:pt x="5464632" y="1072420"/>
                  <a:pt x="5465350" y="1073600"/>
                </a:cubicBezTo>
                <a:cubicBezTo>
                  <a:pt x="5466068" y="1074777"/>
                  <a:pt x="5466695" y="1076162"/>
                  <a:pt x="5467234" y="1077753"/>
                </a:cubicBezTo>
                <a:lnTo>
                  <a:pt x="5499929" y="1160552"/>
                </a:lnTo>
                <a:lnTo>
                  <a:pt x="5500371" y="1160552"/>
                </a:lnTo>
                <a:lnTo>
                  <a:pt x="5534392" y="1078017"/>
                </a:lnTo>
                <a:cubicBezTo>
                  <a:pt x="5535051" y="1076250"/>
                  <a:pt x="5535769" y="1074748"/>
                  <a:pt x="5536548" y="1073511"/>
                </a:cubicBezTo>
                <a:cubicBezTo>
                  <a:pt x="5537325" y="1072274"/>
                  <a:pt x="5538179" y="1071287"/>
                  <a:pt x="5539107" y="1070551"/>
                </a:cubicBezTo>
                <a:cubicBezTo>
                  <a:pt x="5540035" y="1069815"/>
                  <a:pt x="5541066" y="1069284"/>
                  <a:pt x="5542204" y="1068960"/>
                </a:cubicBezTo>
                <a:cubicBezTo>
                  <a:pt x="5543340" y="1068636"/>
                  <a:pt x="5544657" y="1068474"/>
                  <a:pt x="5546154" y="1068474"/>
                </a:cubicBezTo>
                <a:lnTo>
                  <a:pt x="5555939" y="1068474"/>
                </a:lnTo>
                <a:cubicBezTo>
                  <a:pt x="5556838" y="1068474"/>
                  <a:pt x="5557690" y="1068607"/>
                  <a:pt x="5558498" y="1068871"/>
                </a:cubicBezTo>
                <a:cubicBezTo>
                  <a:pt x="5559306" y="1069136"/>
                  <a:pt x="5559994" y="1069550"/>
                  <a:pt x="5560563" y="1070109"/>
                </a:cubicBezTo>
                <a:cubicBezTo>
                  <a:pt x="5561132" y="1070669"/>
                  <a:pt x="5561596" y="1071376"/>
                  <a:pt x="5561955" y="1072229"/>
                </a:cubicBezTo>
                <a:cubicBezTo>
                  <a:pt x="5562314" y="1073083"/>
                  <a:pt x="5562493" y="1074130"/>
                  <a:pt x="5562493" y="1075367"/>
                </a:cubicBezTo>
                <a:lnTo>
                  <a:pt x="5562493" y="1180523"/>
                </a:lnTo>
                <a:cubicBezTo>
                  <a:pt x="5562493" y="1180994"/>
                  <a:pt x="5562372" y="1181406"/>
                  <a:pt x="5562130" y="1181759"/>
                </a:cubicBezTo>
                <a:cubicBezTo>
                  <a:pt x="5561887" y="1182114"/>
                  <a:pt x="5561462" y="1182393"/>
                  <a:pt x="5560855" y="1182600"/>
                </a:cubicBezTo>
                <a:cubicBezTo>
                  <a:pt x="5560248" y="1182805"/>
                  <a:pt x="5559474" y="1182982"/>
                  <a:pt x="5558534" y="1183130"/>
                </a:cubicBezTo>
                <a:cubicBezTo>
                  <a:pt x="5557594" y="1183276"/>
                  <a:pt x="5556365" y="1183350"/>
                  <a:pt x="5554848" y="1183350"/>
                </a:cubicBezTo>
                <a:cubicBezTo>
                  <a:pt x="5553453" y="1183350"/>
                  <a:pt x="5552255" y="1183276"/>
                  <a:pt x="5551254" y="1183130"/>
                </a:cubicBezTo>
                <a:cubicBezTo>
                  <a:pt x="5550253" y="1182982"/>
                  <a:pt x="5549464" y="1182805"/>
                  <a:pt x="5548887" y="1182600"/>
                </a:cubicBezTo>
                <a:cubicBezTo>
                  <a:pt x="5548310" y="1182393"/>
                  <a:pt x="5547900" y="1182114"/>
                  <a:pt x="5547658" y="1181759"/>
                </a:cubicBezTo>
                <a:cubicBezTo>
                  <a:pt x="5547415" y="1181406"/>
                  <a:pt x="5547294" y="1180994"/>
                  <a:pt x="5547294" y="1180523"/>
                </a:cubicBezTo>
                <a:lnTo>
                  <a:pt x="5547294" y="1080934"/>
                </a:lnTo>
                <a:lnTo>
                  <a:pt x="5547117" y="1080934"/>
                </a:lnTo>
                <a:lnTo>
                  <a:pt x="5506822" y="1180964"/>
                </a:lnTo>
                <a:cubicBezTo>
                  <a:pt x="5506645" y="1181377"/>
                  <a:pt x="5506395" y="1181730"/>
                  <a:pt x="5506071" y="1182025"/>
                </a:cubicBezTo>
                <a:cubicBezTo>
                  <a:pt x="5505747" y="1182320"/>
                  <a:pt x="5505276" y="1182570"/>
                  <a:pt x="5504657" y="1182777"/>
                </a:cubicBezTo>
                <a:cubicBezTo>
                  <a:pt x="5504038" y="1182982"/>
                  <a:pt x="5503302" y="1183130"/>
                  <a:pt x="5502448" y="1183217"/>
                </a:cubicBezTo>
                <a:cubicBezTo>
                  <a:pt x="5501594" y="1183307"/>
                  <a:pt x="5500578" y="1183350"/>
                  <a:pt x="5499399" y="1183350"/>
                </a:cubicBezTo>
                <a:cubicBezTo>
                  <a:pt x="5498162" y="1183350"/>
                  <a:pt x="5497102" y="1183292"/>
                  <a:pt x="5496218" y="1183174"/>
                </a:cubicBezTo>
                <a:cubicBezTo>
                  <a:pt x="5495334" y="1183055"/>
                  <a:pt x="5494598" y="1182895"/>
                  <a:pt x="5494009" y="1182687"/>
                </a:cubicBezTo>
                <a:cubicBezTo>
                  <a:pt x="5493420" y="1182481"/>
                  <a:pt x="5492964" y="1182230"/>
                  <a:pt x="5492639" y="1181936"/>
                </a:cubicBezTo>
                <a:cubicBezTo>
                  <a:pt x="5492315" y="1181642"/>
                  <a:pt x="5492094" y="1181319"/>
                  <a:pt x="5491976" y="1180964"/>
                </a:cubicBezTo>
                <a:lnTo>
                  <a:pt x="5453449" y="1080934"/>
                </a:lnTo>
                <a:lnTo>
                  <a:pt x="5453360" y="1080934"/>
                </a:lnTo>
                <a:lnTo>
                  <a:pt x="5453360" y="1180523"/>
                </a:lnTo>
                <a:cubicBezTo>
                  <a:pt x="5453360" y="1180994"/>
                  <a:pt x="5453239" y="1181406"/>
                  <a:pt x="5452997" y="1181759"/>
                </a:cubicBezTo>
                <a:cubicBezTo>
                  <a:pt x="5452754" y="1182114"/>
                  <a:pt x="5452329" y="1182393"/>
                  <a:pt x="5451722" y="1182600"/>
                </a:cubicBezTo>
                <a:cubicBezTo>
                  <a:pt x="5451115" y="1182805"/>
                  <a:pt x="5450326" y="1182982"/>
                  <a:pt x="5449356" y="1183130"/>
                </a:cubicBezTo>
                <a:cubicBezTo>
                  <a:pt x="5448385" y="1183276"/>
                  <a:pt x="5447141" y="1183350"/>
                  <a:pt x="5445624" y="1183350"/>
                </a:cubicBezTo>
                <a:cubicBezTo>
                  <a:pt x="5444168" y="1183350"/>
                  <a:pt x="5442954" y="1183276"/>
                  <a:pt x="5441984" y="1183130"/>
                </a:cubicBezTo>
                <a:cubicBezTo>
                  <a:pt x="5441013" y="1182982"/>
                  <a:pt x="5440239" y="1182805"/>
                  <a:pt x="5439663" y="1182600"/>
                </a:cubicBezTo>
                <a:cubicBezTo>
                  <a:pt x="5439086" y="1182393"/>
                  <a:pt x="5438692" y="1182114"/>
                  <a:pt x="5438480" y="1181759"/>
                </a:cubicBezTo>
                <a:cubicBezTo>
                  <a:pt x="5438267" y="1181406"/>
                  <a:pt x="5438161" y="1180994"/>
                  <a:pt x="5438161" y="1180523"/>
                </a:cubicBezTo>
                <a:lnTo>
                  <a:pt x="5438161" y="1075367"/>
                </a:lnTo>
                <a:cubicBezTo>
                  <a:pt x="5438161" y="1072893"/>
                  <a:pt x="5438819" y="1071125"/>
                  <a:pt x="5440135" y="1070064"/>
                </a:cubicBezTo>
                <a:cubicBezTo>
                  <a:pt x="5441451" y="1069004"/>
                  <a:pt x="5442917" y="1068474"/>
                  <a:pt x="5444532" y="1068474"/>
                </a:cubicBezTo>
                <a:close/>
                <a:moveTo>
                  <a:pt x="4977807" y="1068474"/>
                </a:moveTo>
                <a:lnTo>
                  <a:pt x="4987139" y="1068474"/>
                </a:lnTo>
                <a:cubicBezTo>
                  <a:pt x="4989053" y="1068474"/>
                  <a:pt x="4990728" y="1068651"/>
                  <a:pt x="4992164" y="1069004"/>
                </a:cubicBezTo>
                <a:cubicBezTo>
                  <a:pt x="4993600" y="1069358"/>
                  <a:pt x="4994856" y="1069917"/>
                  <a:pt x="4995932" y="1070683"/>
                </a:cubicBezTo>
                <a:cubicBezTo>
                  <a:pt x="4997009" y="1071449"/>
                  <a:pt x="4997907" y="1072420"/>
                  <a:pt x="4998625" y="1073600"/>
                </a:cubicBezTo>
                <a:cubicBezTo>
                  <a:pt x="4999343" y="1074777"/>
                  <a:pt x="4999970" y="1076162"/>
                  <a:pt x="5000509" y="1077753"/>
                </a:cubicBezTo>
                <a:lnTo>
                  <a:pt x="5033204" y="1160552"/>
                </a:lnTo>
                <a:lnTo>
                  <a:pt x="5033646" y="1160552"/>
                </a:lnTo>
                <a:lnTo>
                  <a:pt x="5067667" y="1078017"/>
                </a:lnTo>
                <a:cubicBezTo>
                  <a:pt x="5068326" y="1076250"/>
                  <a:pt x="5069044" y="1074748"/>
                  <a:pt x="5069823" y="1073511"/>
                </a:cubicBezTo>
                <a:cubicBezTo>
                  <a:pt x="5070600" y="1072274"/>
                  <a:pt x="5071454" y="1071287"/>
                  <a:pt x="5072382" y="1070551"/>
                </a:cubicBezTo>
                <a:cubicBezTo>
                  <a:pt x="5073310" y="1069815"/>
                  <a:pt x="5074341" y="1069284"/>
                  <a:pt x="5075479" y="1068960"/>
                </a:cubicBezTo>
                <a:cubicBezTo>
                  <a:pt x="5076615" y="1068636"/>
                  <a:pt x="5077932" y="1068474"/>
                  <a:pt x="5079429" y="1068474"/>
                </a:cubicBezTo>
                <a:lnTo>
                  <a:pt x="5089214" y="1068474"/>
                </a:lnTo>
                <a:cubicBezTo>
                  <a:pt x="5090113" y="1068474"/>
                  <a:pt x="5090965" y="1068607"/>
                  <a:pt x="5091773" y="1068871"/>
                </a:cubicBezTo>
                <a:cubicBezTo>
                  <a:pt x="5092581" y="1069136"/>
                  <a:pt x="5093269" y="1069550"/>
                  <a:pt x="5093838" y="1070109"/>
                </a:cubicBezTo>
                <a:cubicBezTo>
                  <a:pt x="5094407" y="1070669"/>
                  <a:pt x="5094871" y="1071376"/>
                  <a:pt x="5095230" y="1072229"/>
                </a:cubicBezTo>
                <a:cubicBezTo>
                  <a:pt x="5095589" y="1073083"/>
                  <a:pt x="5095768" y="1074130"/>
                  <a:pt x="5095768" y="1075367"/>
                </a:cubicBezTo>
                <a:lnTo>
                  <a:pt x="5095768" y="1180523"/>
                </a:lnTo>
                <a:cubicBezTo>
                  <a:pt x="5095768" y="1180994"/>
                  <a:pt x="5095647" y="1181406"/>
                  <a:pt x="5095405" y="1181759"/>
                </a:cubicBezTo>
                <a:cubicBezTo>
                  <a:pt x="5095162" y="1182114"/>
                  <a:pt x="5094737" y="1182393"/>
                  <a:pt x="5094130" y="1182600"/>
                </a:cubicBezTo>
                <a:cubicBezTo>
                  <a:pt x="5093523" y="1182805"/>
                  <a:pt x="5092749" y="1182982"/>
                  <a:pt x="5091809" y="1183130"/>
                </a:cubicBezTo>
                <a:cubicBezTo>
                  <a:pt x="5090869" y="1183276"/>
                  <a:pt x="5089640" y="1183350"/>
                  <a:pt x="5088123" y="1183350"/>
                </a:cubicBezTo>
                <a:cubicBezTo>
                  <a:pt x="5086728" y="1183350"/>
                  <a:pt x="5085530" y="1183276"/>
                  <a:pt x="5084529" y="1183130"/>
                </a:cubicBezTo>
                <a:cubicBezTo>
                  <a:pt x="5083528" y="1182982"/>
                  <a:pt x="5082739" y="1182805"/>
                  <a:pt x="5082162" y="1182600"/>
                </a:cubicBezTo>
                <a:cubicBezTo>
                  <a:pt x="5081585" y="1182393"/>
                  <a:pt x="5081175" y="1182114"/>
                  <a:pt x="5080933" y="1181759"/>
                </a:cubicBezTo>
                <a:cubicBezTo>
                  <a:pt x="5080690" y="1181406"/>
                  <a:pt x="5080569" y="1180994"/>
                  <a:pt x="5080569" y="1180523"/>
                </a:cubicBezTo>
                <a:lnTo>
                  <a:pt x="5080569" y="1080934"/>
                </a:lnTo>
                <a:lnTo>
                  <a:pt x="5080392" y="1080934"/>
                </a:lnTo>
                <a:lnTo>
                  <a:pt x="5040097" y="1180964"/>
                </a:lnTo>
                <a:cubicBezTo>
                  <a:pt x="5039920" y="1181377"/>
                  <a:pt x="5039670" y="1181730"/>
                  <a:pt x="5039346" y="1182025"/>
                </a:cubicBezTo>
                <a:cubicBezTo>
                  <a:pt x="5039022" y="1182320"/>
                  <a:pt x="5038551" y="1182570"/>
                  <a:pt x="5037932" y="1182777"/>
                </a:cubicBezTo>
                <a:cubicBezTo>
                  <a:pt x="5037313" y="1182982"/>
                  <a:pt x="5036577" y="1183130"/>
                  <a:pt x="5035723" y="1183217"/>
                </a:cubicBezTo>
                <a:cubicBezTo>
                  <a:pt x="5034869" y="1183307"/>
                  <a:pt x="5033853" y="1183350"/>
                  <a:pt x="5032674" y="1183350"/>
                </a:cubicBezTo>
                <a:cubicBezTo>
                  <a:pt x="5031437" y="1183350"/>
                  <a:pt x="5030377" y="1183292"/>
                  <a:pt x="5029493" y="1183174"/>
                </a:cubicBezTo>
                <a:cubicBezTo>
                  <a:pt x="5028609" y="1183055"/>
                  <a:pt x="5027873" y="1182895"/>
                  <a:pt x="5027284" y="1182687"/>
                </a:cubicBezTo>
                <a:cubicBezTo>
                  <a:pt x="5026695" y="1182481"/>
                  <a:pt x="5026239" y="1182230"/>
                  <a:pt x="5025914" y="1181936"/>
                </a:cubicBezTo>
                <a:cubicBezTo>
                  <a:pt x="5025590" y="1181642"/>
                  <a:pt x="5025369" y="1181319"/>
                  <a:pt x="5025251" y="1180964"/>
                </a:cubicBezTo>
                <a:lnTo>
                  <a:pt x="4986724" y="1080934"/>
                </a:lnTo>
                <a:lnTo>
                  <a:pt x="4986635" y="1080934"/>
                </a:lnTo>
                <a:lnTo>
                  <a:pt x="4986635" y="1180523"/>
                </a:lnTo>
                <a:cubicBezTo>
                  <a:pt x="4986635" y="1180994"/>
                  <a:pt x="4986514" y="1181406"/>
                  <a:pt x="4986272" y="1181759"/>
                </a:cubicBezTo>
                <a:cubicBezTo>
                  <a:pt x="4986029" y="1182114"/>
                  <a:pt x="4985604" y="1182393"/>
                  <a:pt x="4984997" y="1182600"/>
                </a:cubicBezTo>
                <a:cubicBezTo>
                  <a:pt x="4984390" y="1182805"/>
                  <a:pt x="4983601" y="1182982"/>
                  <a:pt x="4982631" y="1183130"/>
                </a:cubicBezTo>
                <a:cubicBezTo>
                  <a:pt x="4981660" y="1183276"/>
                  <a:pt x="4980416" y="1183350"/>
                  <a:pt x="4978899" y="1183350"/>
                </a:cubicBezTo>
                <a:cubicBezTo>
                  <a:pt x="4977443" y="1183350"/>
                  <a:pt x="4976229" y="1183276"/>
                  <a:pt x="4975259" y="1183130"/>
                </a:cubicBezTo>
                <a:cubicBezTo>
                  <a:pt x="4974288" y="1182982"/>
                  <a:pt x="4973514" y="1182805"/>
                  <a:pt x="4972938" y="1182600"/>
                </a:cubicBezTo>
                <a:cubicBezTo>
                  <a:pt x="4972361" y="1182393"/>
                  <a:pt x="4971967" y="1182114"/>
                  <a:pt x="4971755" y="1181759"/>
                </a:cubicBezTo>
                <a:cubicBezTo>
                  <a:pt x="4971542" y="1181406"/>
                  <a:pt x="4971436" y="1180994"/>
                  <a:pt x="4971436" y="1180523"/>
                </a:cubicBezTo>
                <a:lnTo>
                  <a:pt x="4971436" y="1075367"/>
                </a:lnTo>
                <a:cubicBezTo>
                  <a:pt x="4971436" y="1072893"/>
                  <a:pt x="4972094" y="1071125"/>
                  <a:pt x="4973410" y="1070064"/>
                </a:cubicBezTo>
                <a:cubicBezTo>
                  <a:pt x="4974726" y="1069004"/>
                  <a:pt x="4976192" y="1068474"/>
                  <a:pt x="4977807" y="1068474"/>
                </a:cubicBezTo>
                <a:close/>
                <a:moveTo>
                  <a:pt x="4501557" y="1068474"/>
                </a:moveTo>
                <a:lnTo>
                  <a:pt x="4510889" y="1068474"/>
                </a:lnTo>
                <a:cubicBezTo>
                  <a:pt x="4512803" y="1068474"/>
                  <a:pt x="4514478" y="1068651"/>
                  <a:pt x="4515914" y="1069004"/>
                </a:cubicBezTo>
                <a:cubicBezTo>
                  <a:pt x="4517350" y="1069358"/>
                  <a:pt x="4518606" y="1069917"/>
                  <a:pt x="4519682" y="1070683"/>
                </a:cubicBezTo>
                <a:cubicBezTo>
                  <a:pt x="4520759" y="1071449"/>
                  <a:pt x="4521657" y="1072420"/>
                  <a:pt x="4522375" y="1073600"/>
                </a:cubicBezTo>
                <a:cubicBezTo>
                  <a:pt x="4523093" y="1074777"/>
                  <a:pt x="4523720" y="1076162"/>
                  <a:pt x="4524259" y="1077753"/>
                </a:cubicBezTo>
                <a:lnTo>
                  <a:pt x="4556954" y="1160552"/>
                </a:lnTo>
                <a:lnTo>
                  <a:pt x="4557396" y="1160552"/>
                </a:lnTo>
                <a:lnTo>
                  <a:pt x="4591417" y="1078017"/>
                </a:lnTo>
                <a:cubicBezTo>
                  <a:pt x="4592076" y="1076250"/>
                  <a:pt x="4592794" y="1074748"/>
                  <a:pt x="4593573" y="1073511"/>
                </a:cubicBezTo>
                <a:cubicBezTo>
                  <a:pt x="4594350" y="1072274"/>
                  <a:pt x="4595204" y="1071287"/>
                  <a:pt x="4596132" y="1070551"/>
                </a:cubicBezTo>
                <a:cubicBezTo>
                  <a:pt x="4597060" y="1069815"/>
                  <a:pt x="4598091" y="1069284"/>
                  <a:pt x="4599229" y="1068960"/>
                </a:cubicBezTo>
                <a:cubicBezTo>
                  <a:pt x="4600365" y="1068636"/>
                  <a:pt x="4601682" y="1068474"/>
                  <a:pt x="4603179" y="1068474"/>
                </a:cubicBezTo>
                <a:lnTo>
                  <a:pt x="4612964" y="1068474"/>
                </a:lnTo>
                <a:cubicBezTo>
                  <a:pt x="4613863" y="1068474"/>
                  <a:pt x="4614715" y="1068607"/>
                  <a:pt x="4615523" y="1068871"/>
                </a:cubicBezTo>
                <a:cubicBezTo>
                  <a:pt x="4616331" y="1069136"/>
                  <a:pt x="4617019" y="1069550"/>
                  <a:pt x="4617588" y="1070109"/>
                </a:cubicBezTo>
                <a:cubicBezTo>
                  <a:pt x="4618157" y="1070669"/>
                  <a:pt x="4618621" y="1071376"/>
                  <a:pt x="4618980" y="1072229"/>
                </a:cubicBezTo>
                <a:cubicBezTo>
                  <a:pt x="4619339" y="1073083"/>
                  <a:pt x="4619518" y="1074130"/>
                  <a:pt x="4619518" y="1075367"/>
                </a:cubicBezTo>
                <a:lnTo>
                  <a:pt x="4619518" y="1180523"/>
                </a:lnTo>
                <a:cubicBezTo>
                  <a:pt x="4619518" y="1180994"/>
                  <a:pt x="4619397" y="1181406"/>
                  <a:pt x="4619155" y="1181759"/>
                </a:cubicBezTo>
                <a:cubicBezTo>
                  <a:pt x="4618912" y="1182114"/>
                  <a:pt x="4618487" y="1182393"/>
                  <a:pt x="4617880" y="1182600"/>
                </a:cubicBezTo>
                <a:cubicBezTo>
                  <a:pt x="4617273" y="1182805"/>
                  <a:pt x="4616499" y="1182982"/>
                  <a:pt x="4615559" y="1183130"/>
                </a:cubicBezTo>
                <a:cubicBezTo>
                  <a:pt x="4614619" y="1183276"/>
                  <a:pt x="4613390" y="1183350"/>
                  <a:pt x="4611873" y="1183350"/>
                </a:cubicBezTo>
                <a:cubicBezTo>
                  <a:pt x="4610478" y="1183350"/>
                  <a:pt x="4609280" y="1183276"/>
                  <a:pt x="4608279" y="1183130"/>
                </a:cubicBezTo>
                <a:cubicBezTo>
                  <a:pt x="4607278" y="1182982"/>
                  <a:pt x="4606489" y="1182805"/>
                  <a:pt x="4605912" y="1182600"/>
                </a:cubicBezTo>
                <a:cubicBezTo>
                  <a:pt x="4605335" y="1182393"/>
                  <a:pt x="4604925" y="1182114"/>
                  <a:pt x="4604683" y="1181759"/>
                </a:cubicBezTo>
                <a:cubicBezTo>
                  <a:pt x="4604440" y="1181406"/>
                  <a:pt x="4604319" y="1180994"/>
                  <a:pt x="4604319" y="1180523"/>
                </a:cubicBezTo>
                <a:lnTo>
                  <a:pt x="4604319" y="1080934"/>
                </a:lnTo>
                <a:lnTo>
                  <a:pt x="4604142" y="1080934"/>
                </a:lnTo>
                <a:lnTo>
                  <a:pt x="4563847" y="1180964"/>
                </a:lnTo>
                <a:cubicBezTo>
                  <a:pt x="4563670" y="1181377"/>
                  <a:pt x="4563420" y="1181730"/>
                  <a:pt x="4563096" y="1182025"/>
                </a:cubicBezTo>
                <a:cubicBezTo>
                  <a:pt x="4562772" y="1182320"/>
                  <a:pt x="4562301" y="1182570"/>
                  <a:pt x="4561682" y="1182777"/>
                </a:cubicBezTo>
                <a:cubicBezTo>
                  <a:pt x="4561063" y="1182982"/>
                  <a:pt x="4560327" y="1183130"/>
                  <a:pt x="4559473" y="1183217"/>
                </a:cubicBezTo>
                <a:cubicBezTo>
                  <a:pt x="4558619" y="1183307"/>
                  <a:pt x="4557603" y="1183350"/>
                  <a:pt x="4556424" y="1183350"/>
                </a:cubicBezTo>
                <a:cubicBezTo>
                  <a:pt x="4555187" y="1183350"/>
                  <a:pt x="4554127" y="1183292"/>
                  <a:pt x="4553243" y="1183174"/>
                </a:cubicBezTo>
                <a:cubicBezTo>
                  <a:pt x="4552359" y="1183055"/>
                  <a:pt x="4551623" y="1182895"/>
                  <a:pt x="4551034" y="1182687"/>
                </a:cubicBezTo>
                <a:cubicBezTo>
                  <a:pt x="4550445" y="1182481"/>
                  <a:pt x="4549989" y="1182230"/>
                  <a:pt x="4549664" y="1181936"/>
                </a:cubicBezTo>
                <a:cubicBezTo>
                  <a:pt x="4549340" y="1181642"/>
                  <a:pt x="4549119" y="1181319"/>
                  <a:pt x="4549001" y="1180964"/>
                </a:cubicBezTo>
                <a:lnTo>
                  <a:pt x="4510474" y="1080934"/>
                </a:lnTo>
                <a:lnTo>
                  <a:pt x="4510385" y="1080934"/>
                </a:lnTo>
                <a:lnTo>
                  <a:pt x="4510385" y="1180523"/>
                </a:lnTo>
                <a:cubicBezTo>
                  <a:pt x="4510385" y="1180994"/>
                  <a:pt x="4510264" y="1181406"/>
                  <a:pt x="4510022" y="1181759"/>
                </a:cubicBezTo>
                <a:cubicBezTo>
                  <a:pt x="4509779" y="1182114"/>
                  <a:pt x="4509354" y="1182393"/>
                  <a:pt x="4508747" y="1182600"/>
                </a:cubicBezTo>
                <a:cubicBezTo>
                  <a:pt x="4508140" y="1182805"/>
                  <a:pt x="4507351" y="1182982"/>
                  <a:pt x="4506381" y="1183130"/>
                </a:cubicBezTo>
                <a:cubicBezTo>
                  <a:pt x="4505410" y="1183276"/>
                  <a:pt x="4504166" y="1183350"/>
                  <a:pt x="4502649" y="1183350"/>
                </a:cubicBezTo>
                <a:cubicBezTo>
                  <a:pt x="4501193" y="1183350"/>
                  <a:pt x="4499979" y="1183276"/>
                  <a:pt x="4499009" y="1183130"/>
                </a:cubicBezTo>
                <a:cubicBezTo>
                  <a:pt x="4498038" y="1182982"/>
                  <a:pt x="4497264" y="1182805"/>
                  <a:pt x="4496688" y="1182600"/>
                </a:cubicBezTo>
                <a:cubicBezTo>
                  <a:pt x="4496111" y="1182393"/>
                  <a:pt x="4495717" y="1182114"/>
                  <a:pt x="4495505" y="1181759"/>
                </a:cubicBezTo>
                <a:cubicBezTo>
                  <a:pt x="4495292" y="1181406"/>
                  <a:pt x="4495186" y="1180994"/>
                  <a:pt x="4495186" y="1180523"/>
                </a:cubicBezTo>
                <a:lnTo>
                  <a:pt x="4495186" y="1075367"/>
                </a:lnTo>
                <a:cubicBezTo>
                  <a:pt x="4495186" y="1072893"/>
                  <a:pt x="4495844" y="1071125"/>
                  <a:pt x="4497160" y="1070064"/>
                </a:cubicBezTo>
                <a:cubicBezTo>
                  <a:pt x="4498476" y="1069004"/>
                  <a:pt x="4499942" y="1068474"/>
                  <a:pt x="4501557" y="1068474"/>
                </a:cubicBezTo>
                <a:close/>
                <a:moveTo>
                  <a:pt x="4034832" y="1068474"/>
                </a:moveTo>
                <a:lnTo>
                  <a:pt x="4044164" y="1068474"/>
                </a:lnTo>
                <a:cubicBezTo>
                  <a:pt x="4046078" y="1068474"/>
                  <a:pt x="4047753" y="1068651"/>
                  <a:pt x="4049189" y="1069004"/>
                </a:cubicBezTo>
                <a:cubicBezTo>
                  <a:pt x="4050625" y="1069358"/>
                  <a:pt x="4051881" y="1069917"/>
                  <a:pt x="4052958" y="1070683"/>
                </a:cubicBezTo>
                <a:cubicBezTo>
                  <a:pt x="4054034" y="1071449"/>
                  <a:pt x="4054931" y="1072420"/>
                  <a:pt x="4055649" y="1073600"/>
                </a:cubicBezTo>
                <a:cubicBezTo>
                  <a:pt x="4056367" y="1074777"/>
                  <a:pt x="4056995" y="1076162"/>
                  <a:pt x="4057534" y="1077753"/>
                </a:cubicBezTo>
                <a:lnTo>
                  <a:pt x="4090230" y="1160552"/>
                </a:lnTo>
                <a:lnTo>
                  <a:pt x="4090672" y="1160552"/>
                </a:lnTo>
                <a:lnTo>
                  <a:pt x="4124693" y="1078017"/>
                </a:lnTo>
                <a:cubicBezTo>
                  <a:pt x="4125351" y="1076250"/>
                  <a:pt x="4126069" y="1074748"/>
                  <a:pt x="4126847" y="1073511"/>
                </a:cubicBezTo>
                <a:cubicBezTo>
                  <a:pt x="4127626" y="1072274"/>
                  <a:pt x="4128479" y="1071287"/>
                  <a:pt x="4129406" y="1070551"/>
                </a:cubicBezTo>
                <a:cubicBezTo>
                  <a:pt x="4130334" y="1069815"/>
                  <a:pt x="4131367" y="1069284"/>
                  <a:pt x="4132504" y="1068960"/>
                </a:cubicBezTo>
                <a:cubicBezTo>
                  <a:pt x="4133640" y="1068636"/>
                  <a:pt x="4134957" y="1068474"/>
                  <a:pt x="4136454" y="1068474"/>
                </a:cubicBezTo>
                <a:lnTo>
                  <a:pt x="4146239" y="1068474"/>
                </a:lnTo>
                <a:cubicBezTo>
                  <a:pt x="4147137" y="1068474"/>
                  <a:pt x="4147990" y="1068607"/>
                  <a:pt x="4148798" y="1068871"/>
                </a:cubicBezTo>
                <a:cubicBezTo>
                  <a:pt x="4149606" y="1069136"/>
                  <a:pt x="4150294" y="1069550"/>
                  <a:pt x="4150863" y="1070109"/>
                </a:cubicBezTo>
                <a:cubicBezTo>
                  <a:pt x="4151432" y="1070669"/>
                  <a:pt x="4151896" y="1071376"/>
                  <a:pt x="4152255" y="1072229"/>
                </a:cubicBezTo>
                <a:cubicBezTo>
                  <a:pt x="4152614" y="1073083"/>
                  <a:pt x="4152793" y="1074130"/>
                  <a:pt x="4152793" y="1075367"/>
                </a:cubicBezTo>
                <a:lnTo>
                  <a:pt x="4152793" y="1180523"/>
                </a:lnTo>
                <a:cubicBezTo>
                  <a:pt x="4152793" y="1180994"/>
                  <a:pt x="4152672" y="1181406"/>
                  <a:pt x="4152429" y="1181759"/>
                </a:cubicBezTo>
                <a:cubicBezTo>
                  <a:pt x="4152187" y="1182114"/>
                  <a:pt x="4151762" y="1182393"/>
                  <a:pt x="4151155" y="1182600"/>
                </a:cubicBezTo>
                <a:cubicBezTo>
                  <a:pt x="4150548" y="1182805"/>
                  <a:pt x="4149774" y="1182982"/>
                  <a:pt x="4148834" y="1183130"/>
                </a:cubicBezTo>
                <a:cubicBezTo>
                  <a:pt x="4147894" y="1183276"/>
                  <a:pt x="4146665" y="1183350"/>
                  <a:pt x="4145148" y="1183350"/>
                </a:cubicBezTo>
                <a:cubicBezTo>
                  <a:pt x="4143753" y="1183350"/>
                  <a:pt x="4142554" y="1183276"/>
                  <a:pt x="4141553" y="1183130"/>
                </a:cubicBezTo>
                <a:cubicBezTo>
                  <a:pt x="4140553" y="1182982"/>
                  <a:pt x="4139764" y="1182805"/>
                  <a:pt x="4139187" y="1182600"/>
                </a:cubicBezTo>
                <a:cubicBezTo>
                  <a:pt x="4138610" y="1182393"/>
                  <a:pt x="4138201" y="1182114"/>
                  <a:pt x="4137958" y="1181759"/>
                </a:cubicBezTo>
                <a:cubicBezTo>
                  <a:pt x="4137715" y="1181406"/>
                  <a:pt x="4137594" y="1180994"/>
                  <a:pt x="4137594" y="1180523"/>
                </a:cubicBezTo>
                <a:lnTo>
                  <a:pt x="4137594" y="1080934"/>
                </a:lnTo>
                <a:lnTo>
                  <a:pt x="4137418" y="1080934"/>
                </a:lnTo>
                <a:lnTo>
                  <a:pt x="4097122" y="1180964"/>
                </a:lnTo>
                <a:cubicBezTo>
                  <a:pt x="4096946" y="1181377"/>
                  <a:pt x="4096695" y="1181730"/>
                  <a:pt x="4096371" y="1182025"/>
                </a:cubicBezTo>
                <a:cubicBezTo>
                  <a:pt x="4096047" y="1182320"/>
                  <a:pt x="4095576" y="1182570"/>
                  <a:pt x="4094957" y="1182777"/>
                </a:cubicBezTo>
                <a:cubicBezTo>
                  <a:pt x="4094339" y="1182982"/>
                  <a:pt x="4093602" y="1183130"/>
                  <a:pt x="4092748" y="1183217"/>
                </a:cubicBezTo>
                <a:cubicBezTo>
                  <a:pt x="4091894" y="1183307"/>
                  <a:pt x="4090878" y="1183350"/>
                  <a:pt x="4089700" y="1183350"/>
                </a:cubicBezTo>
                <a:cubicBezTo>
                  <a:pt x="4088462" y="1183350"/>
                  <a:pt x="4087402" y="1183292"/>
                  <a:pt x="4086518" y="1183174"/>
                </a:cubicBezTo>
                <a:cubicBezTo>
                  <a:pt x="4085635" y="1183055"/>
                  <a:pt x="4084898" y="1182895"/>
                  <a:pt x="4084309" y="1182687"/>
                </a:cubicBezTo>
                <a:cubicBezTo>
                  <a:pt x="4083720" y="1182481"/>
                  <a:pt x="4083263" y="1182230"/>
                  <a:pt x="4082939" y="1181936"/>
                </a:cubicBezTo>
                <a:cubicBezTo>
                  <a:pt x="4082615" y="1181642"/>
                  <a:pt x="4082394" y="1181319"/>
                  <a:pt x="4082277" y="1180964"/>
                </a:cubicBezTo>
                <a:lnTo>
                  <a:pt x="4043749" y="1080934"/>
                </a:lnTo>
                <a:lnTo>
                  <a:pt x="4043660" y="1080934"/>
                </a:lnTo>
                <a:lnTo>
                  <a:pt x="4043660" y="1180523"/>
                </a:lnTo>
                <a:cubicBezTo>
                  <a:pt x="4043660" y="1180994"/>
                  <a:pt x="4043539" y="1181406"/>
                  <a:pt x="4043297" y="1181759"/>
                </a:cubicBezTo>
                <a:cubicBezTo>
                  <a:pt x="4043054" y="1182114"/>
                  <a:pt x="4042629" y="1182393"/>
                  <a:pt x="4042022" y="1182600"/>
                </a:cubicBezTo>
                <a:cubicBezTo>
                  <a:pt x="4041415" y="1182805"/>
                  <a:pt x="4040626" y="1182982"/>
                  <a:pt x="4039655" y="1183130"/>
                </a:cubicBezTo>
                <a:cubicBezTo>
                  <a:pt x="4038685" y="1183276"/>
                  <a:pt x="4037441" y="1183350"/>
                  <a:pt x="4035924" y="1183350"/>
                </a:cubicBezTo>
                <a:cubicBezTo>
                  <a:pt x="4034468" y="1183350"/>
                  <a:pt x="4033254" y="1183276"/>
                  <a:pt x="4032284" y="1183130"/>
                </a:cubicBezTo>
                <a:cubicBezTo>
                  <a:pt x="4031313" y="1182982"/>
                  <a:pt x="4030539" y="1182805"/>
                  <a:pt x="4029963" y="1182600"/>
                </a:cubicBezTo>
                <a:cubicBezTo>
                  <a:pt x="4029386" y="1182393"/>
                  <a:pt x="4028992" y="1182114"/>
                  <a:pt x="4028780" y="1181759"/>
                </a:cubicBezTo>
                <a:cubicBezTo>
                  <a:pt x="4028567" y="1181406"/>
                  <a:pt x="4028461" y="1180994"/>
                  <a:pt x="4028461" y="1180523"/>
                </a:cubicBezTo>
                <a:lnTo>
                  <a:pt x="4028461" y="1075367"/>
                </a:lnTo>
                <a:cubicBezTo>
                  <a:pt x="4028461" y="1072893"/>
                  <a:pt x="4029119" y="1071125"/>
                  <a:pt x="4030435" y="1070064"/>
                </a:cubicBezTo>
                <a:cubicBezTo>
                  <a:pt x="4031751" y="1069004"/>
                  <a:pt x="4033217" y="1068474"/>
                  <a:pt x="4034832" y="1068474"/>
                </a:cubicBezTo>
                <a:close/>
                <a:moveTo>
                  <a:pt x="3558640" y="1068474"/>
                </a:moveTo>
                <a:lnTo>
                  <a:pt x="3567972" y="1068474"/>
                </a:lnTo>
                <a:cubicBezTo>
                  <a:pt x="3569886" y="1068474"/>
                  <a:pt x="3571561" y="1068651"/>
                  <a:pt x="3572997" y="1069004"/>
                </a:cubicBezTo>
                <a:cubicBezTo>
                  <a:pt x="3574433" y="1069358"/>
                  <a:pt x="3575689" y="1069917"/>
                  <a:pt x="3576765" y="1070683"/>
                </a:cubicBezTo>
                <a:cubicBezTo>
                  <a:pt x="3577841" y="1071449"/>
                  <a:pt x="3578739" y="1072420"/>
                  <a:pt x="3579457" y="1073600"/>
                </a:cubicBezTo>
                <a:cubicBezTo>
                  <a:pt x="3580175" y="1074777"/>
                  <a:pt x="3580803" y="1076162"/>
                  <a:pt x="3581341" y="1077753"/>
                </a:cubicBezTo>
                <a:lnTo>
                  <a:pt x="3614037" y="1160552"/>
                </a:lnTo>
                <a:lnTo>
                  <a:pt x="3614479" y="1160552"/>
                </a:lnTo>
                <a:lnTo>
                  <a:pt x="3648501" y="1078017"/>
                </a:lnTo>
                <a:cubicBezTo>
                  <a:pt x="3649158" y="1076250"/>
                  <a:pt x="3649876" y="1074748"/>
                  <a:pt x="3650655" y="1073511"/>
                </a:cubicBezTo>
                <a:cubicBezTo>
                  <a:pt x="3651434" y="1072274"/>
                  <a:pt x="3652286" y="1071287"/>
                  <a:pt x="3653214" y="1070551"/>
                </a:cubicBezTo>
                <a:cubicBezTo>
                  <a:pt x="3654141" y="1069815"/>
                  <a:pt x="3655174" y="1069284"/>
                  <a:pt x="3656311" y="1068960"/>
                </a:cubicBezTo>
                <a:cubicBezTo>
                  <a:pt x="3657447" y="1068636"/>
                  <a:pt x="3658764" y="1068474"/>
                  <a:pt x="3660261" y="1068474"/>
                </a:cubicBezTo>
                <a:lnTo>
                  <a:pt x="3670045" y="1068474"/>
                </a:lnTo>
                <a:cubicBezTo>
                  <a:pt x="3670943" y="1068474"/>
                  <a:pt x="3671797" y="1068607"/>
                  <a:pt x="3672605" y="1068871"/>
                </a:cubicBezTo>
                <a:cubicBezTo>
                  <a:pt x="3673412" y="1069136"/>
                  <a:pt x="3674100" y="1069550"/>
                  <a:pt x="3674670" y="1070109"/>
                </a:cubicBezTo>
                <a:cubicBezTo>
                  <a:pt x="3675238" y="1070669"/>
                  <a:pt x="3675703" y="1071376"/>
                  <a:pt x="3676061" y="1072229"/>
                </a:cubicBezTo>
                <a:cubicBezTo>
                  <a:pt x="3676420" y="1073083"/>
                  <a:pt x="3676599" y="1074130"/>
                  <a:pt x="3676599" y="1075367"/>
                </a:cubicBezTo>
                <a:lnTo>
                  <a:pt x="3676599" y="1180523"/>
                </a:lnTo>
                <a:cubicBezTo>
                  <a:pt x="3676599" y="1180994"/>
                  <a:pt x="3676478" y="1181406"/>
                  <a:pt x="3676236" y="1181759"/>
                </a:cubicBezTo>
                <a:cubicBezTo>
                  <a:pt x="3675993" y="1182114"/>
                  <a:pt x="3675569" y="1182393"/>
                  <a:pt x="3674962" y="1182600"/>
                </a:cubicBezTo>
                <a:cubicBezTo>
                  <a:pt x="3674354" y="1182805"/>
                  <a:pt x="3673580" y="1182982"/>
                  <a:pt x="3672640" y="1183130"/>
                </a:cubicBezTo>
                <a:cubicBezTo>
                  <a:pt x="3671700" y="1183276"/>
                  <a:pt x="3670472" y="1183350"/>
                  <a:pt x="3668955" y="1183350"/>
                </a:cubicBezTo>
                <a:cubicBezTo>
                  <a:pt x="3667559" y="1183350"/>
                  <a:pt x="3666361" y="1183276"/>
                  <a:pt x="3665360" y="1183130"/>
                </a:cubicBezTo>
                <a:cubicBezTo>
                  <a:pt x="3664360" y="1182982"/>
                  <a:pt x="3663570" y="1182805"/>
                  <a:pt x="3662994" y="1182600"/>
                </a:cubicBezTo>
                <a:cubicBezTo>
                  <a:pt x="3662417" y="1182393"/>
                  <a:pt x="3662007" y="1182114"/>
                  <a:pt x="3661765" y="1181759"/>
                </a:cubicBezTo>
                <a:cubicBezTo>
                  <a:pt x="3661522" y="1181406"/>
                  <a:pt x="3661401" y="1180994"/>
                  <a:pt x="3661401" y="1180523"/>
                </a:cubicBezTo>
                <a:lnTo>
                  <a:pt x="3661401" y="1080934"/>
                </a:lnTo>
                <a:lnTo>
                  <a:pt x="3661224" y="1080934"/>
                </a:lnTo>
                <a:lnTo>
                  <a:pt x="3620930" y="1180964"/>
                </a:lnTo>
                <a:cubicBezTo>
                  <a:pt x="3620753" y="1181377"/>
                  <a:pt x="3620502" y="1181730"/>
                  <a:pt x="3620179" y="1182025"/>
                </a:cubicBezTo>
                <a:cubicBezTo>
                  <a:pt x="3619855" y="1182320"/>
                  <a:pt x="3619383" y="1182570"/>
                  <a:pt x="3618765" y="1182777"/>
                </a:cubicBezTo>
                <a:cubicBezTo>
                  <a:pt x="3618146" y="1182982"/>
                  <a:pt x="3617410" y="1183130"/>
                  <a:pt x="3616556" y="1183217"/>
                </a:cubicBezTo>
                <a:cubicBezTo>
                  <a:pt x="3615701" y="1183307"/>
                  <a:pt x="3614686" y="1183350"/>
                  <a:pt x="3613507" y="1183350"/>
                </a:cubicBezTo>
                <a:cubicBezTo>
                  <a:pt x="3612270" y="1183350"/>
                  <a:pt x="3611210" y="1183292"/>
                  <a:pt x="3610325" y="1183174"/>
                </a:cubicBezTo>
                <a:cubicBezTo>
                  <a:pt x="3609442" y="1183055"/>
                  <a:pt x="3608705" y="1182895"/>
                  <a:pt x="3608117" y="1182687"/>
                </a:cubicBezTo>
                <a:cubicBezTo>
                  <a:pt x="3607528" y="1182481"/>
                  <a:pt x="3607071" y="1182230"/>
                  <a:pt x="3606747" y="1181936"/>
                </a:cubicBezTo>
                <a:cubicBezTo>
                  <a:pt x="3606423" y="1181642"/>
                  <a:pt x="3606202" y="1181319"/>
                  <a:pt x="3606085" y="1180964"/>
                </a:cubicBezTo>
                <a:lnTo>
                  <a:pt x="3567557" y="1080934"/>
                </a:lnTo>
                <a:lnTo>
                  <a:pt x="3567468" y="1080934"/>
                </a:lnTo>
                <a:lnTo>
                  <a:pt x="3567468" y="1180523"/>
                </a:lnTo>
                <a:cubicBezTo>
                  <a:pt x="3567468" y="1180994"/>
                  <a:pt x="3567347" y="1181406"/>
                  <a:pt x="3567105" y="1181759"/>
                </a:cubicBezTo>
                <a:cubicBezTo>
                  <a:pt x="3566862" y="1182114"/>
                  <a:pt x="3566436" y="1182393"/>
                  <a:pt x="3565830" y="1182600"/>
                </a:cubicBezTo>
                <a:cubicBezTo>
                  <a:pt x="3565223" y="1182805"/>
                  <a:pt x="3564434" y="1182982"/>
                  <a:pt x="3563464" y="1183130"/>
                </a:cubicBezTo>
                <a:cubicBezTo>
                  <a:pt x="3562493" y="1183276"/>
                  <a:pt x="3561249" y="1183350"/>
                  <a:pt x="3559732" y="1183350"/>
                </a:cubicBezTo>
                <a:cubicBezTo>
                  <a:pt x="3558276" y="1183350"/>
                  <a:pt x="3557062" y="1183276"/>
                  <a:pt x="3556092" y="1183130"/>
                </a:cubicBezTo>
                <a:cubicBezTo>
                  <a:pt x="3555121" y="1182982"/>
                  <a:pt x="3554347" y="1182805"/>
                  <a:pt x="3553770" y="1182600"/>
                </a:cubicBezTo>
                <a:cubicBezTo>
                  <a:pt x="3553194" y="1182393"/>
                  <a:pt x="3552800" y="1182114"/>
                  <a:pt x="3552588" y="1181759"/>
                </a:cubicBezTo>
                <a:cubicBezTo>
                  <a:pt x="3552375" y="1181406"/>
                  <a:pt x="3552270" y="1180994"/>
                  <a:pt x="3552270" y="1180523"/>
                </a:cubicBezTo>
                <a:lnTo>
                  <a:pt x="3552270" y="1075367"/>
                </a:lnTo>
                <a:cubicBezTo>
                  <a:pt x="3552270" y="1072893"/>
                  <a:pt x="3552927" y="1071125"/>
                  <a:pt x="3554243" y="1070064"/>
                </a:cubicBezTo>
                <a:cubicBezTo>
                  <a:pt x="3555559" y="1069004"/>
                  <a:pt x="3557025" y="1068474"/>
                  <a:pt x="3558640" y="1068474"/>
                </a:cubicBezTo>
                <a:close/>
                <a:moveTo>
                  <a:pt x="3044290" y="1068474"/>
                </a:moveTo>
                <a:lnTo>
                  <a:pt x="3053621" y="1068474"/>
                </a:lnTo>
                <a:cubicBezTo>
                  <a:pt x="3055536" y="1068474"/>
                  <a:pt x="3057207" y="1068651"/>
                  <a:pt x="3058646" y="1069004"/>
                </a:cubicBezTo>
                <a:cubicBezTo>
                  <a:pt x="3060084" y="1069358"/>
                  <a:pt x="3061339" y="1069917"/>
                  <a:pt x="3062413" y="1070683"/>
                </a:cubicBezTo>
                <a:cubicBezTo>
                  <a:pt x="3063491" y="1071449"/>
                  <a:pt x="3064388" y="1072420"/>
                  <a:pt x="3065106" y="1073600"/>
                </a:cubicBezTo>
                <a:cubicBezTo>
                  <a:pt x="3065824" y="1074777"/>
                  <a:pt x="3066453" y="1076162"/>
                  <a:pt x="3066990" y="1077753"/>
                </a:cubicBezTo>
                <a:lnTo>
                  <a:pt x="3099686" y="1160552"/>
                </a:lnTo>
                <a:lnTo>
                  <a:pt x="3100128" y="1160552"/>
                </a:lnTo>
                <a:lnTo>
                  <a:pt x="3134148" y="1078017"/>
                </a:lnTo>
                <a:cubicBezTo>
                  <a:pt x="3134806" y="1076250"/>
                  <a:pt x="3135525" y="1074748"/>
                  <a:pt x="3136303" y="1073511"/>
                </a:cubicBezTo>
                <a:cubicBezTo>
                  <a:pt x="3137081" y="1072274"/>
                  <a:pt x="3137934" y="1071287"/>
                  <a:pt x="3138861" y="1070551"/>
                </a:cubicBezTo>
                <a:cubicBezTo>
                  <a:pt x="3139790" y="1069815"/>
                  <a:pt x="3140822" y="1069284"/>
                  <a:pt x="3141959" y="1068960"/>
                </a:cubicBezTo>
                <a:cubicBezTo>
                  <a:pt x="3143096" y="1068636"/>
                  <a:pt x="3144413" y="1068474"/>
                  <a:pt x="3145909" y="1068474"/>
                </a:cubicBezTo>
                <a:lnTo>
                  <a:pt x="3155694" y="1068474"/>
                </a:lnTo>
                <a:cubicBezTo>
                  <a:pt x="3156593" y="1068474"/>
                  <a:pt x="3157446" y="1068607"/>
                  <a:pt x="3158254" y="1068871"/>
                </a:cubicBezTo>
                <a:cubicBezTo>
                  <a:pt x="3159060" y="1069136"/>
                  <a:pt x="3159749" y="1069550"/>
                  <a:pt x="3160318" y="1070109"/>
                </a:cubicBezTo>
                <a:cubicBezTo>
                  <a:pt x="3160886" y="1070669"/>
                  <a:pt x="3161351" y="1071376"/>
                  <a:pt x="3161710" y="1072229"/>
                </a:cubicBezTo>
                <a:cubicBezTo>
                  <a:pt x="3162068" y="1073083"/>
                  <a:pt x="3162247" y="1074130"/>
                  <a:pt x="3162247" y="1075367"/>
                </a:cubicBezTo>
                <a:lnTo>
                  <a:pt x="3162247" y="1180523"/>
                </a:lnTo>
                <a:cubicBezTo>
                  <a:pt x="3162247" y="1180994"/>
                  <a:pt x="3162128" y="1181406"/>
                  <a:pt x="3161885" y="1181759"/>
                </a:cubicBezTo>
                <a:cubicBezTo>
                  <a:pt x="3161642" y="1182114"/>
                  <a:pt x="3161217" y="1182393"/>
                  <a:pt x="3160609" y="1182600"/>
                </a:cubicBezTo>
                <a:cubicBezTo>
                  <a:pt x="3160004" y="1182805"/>
                  <a:pt x="3159230" y="1182982"/>
                  <a:pt x="3158288" y="1183130"/>
                </a:cubicBezTo>
                <a:cubicBezTo>
                  <a:pt x="3157349" y="1183276"/>
                  <a:pt x="3156119" y="1183350"/>
                  <a:pt x="3154603" y="1183350"/>
                </a:cubicBezTo>
                <a:cubicBezTo>
                  <a:pt x="3153208" y="1183350"/>
                  <a:pt x="3152010" y="1183276"/>
                  <a:pt x="3151009" y="1183130"/>
                </a:cubicBezTo>
                <a:cubicBezTo>
                  <a:pt x="3150008" y="1182982"/>
                  <a:pt x="3149219" y="1182805"/>
                  <a:pt x="3148643" y="1182600"/>
                </a:cubicBezTo>
                <a:cubicBezTo>
                  <a:pt x="3148066" y="1182393"/>
                  <a:pt x="3147656" y="1182114"/>
                  <a:pt x="3147414" y="1181759"/>
                </a:cubicBezTo>
                <a:cubicBezTo>
                  <a:pt x="3147171" y="1181406"/>
                  <a:pt x="3147051" y="1180994"/>
                  <a:pt x="3147051" y="1180523"/>
                </a:cubicBezTo>
                <a:lnTo>
                  <a:pt x="3147051" y="1080934"/>
                </a:lnTo>
                <a:lnTo>
                  <a:pt x="3146873" y="1080934"/>
                </a:lnTo>
                <a:lnTo>
                  <a:pt x="3106579" y="1180964"/>
                </a:lnTo>
                <a:cubicBezTo>
                  <a:pt x="3106402" y="1181377"/>
                  <a:pt x="3106151" y="1181730"/>
                  <a:pt x="3105828" y="1182025"/>
                </a:cubicBezTo>
                <a:cubicBezTo>
                  <a:pt x="3105503" y="1182320"/>
                  <a:pt x="3105033" y="1182570"/>
                  <a:pt x="3104414" y="1182777"/>
                </a:cubicBezTo>
                <a:cubicBezTo>
                  <a:pt x="3103794" y="1182982"/>
                  <a:pt x="3103060" y="1183130"/>
                  <a:pt x="3102206" y="1183217"/>
                </a:cubicBezTo>
                <a:cubicBezTo>
                  <a:pt x="3101350" y="1183307"/>
                  <a:pt x="3100333" y="1183350"/>
                  <a:pt x="3099155" y="1183350"/>
                </a:cubicBezTo>
                <a:cubicBezTo>
                  <a:pt x="3097919" y="1183350"/>
                  <a:pt x="3096858" y="1183292"/>
                  <a:pt x="3095975" y="1183174"/>
                </a:cubicBezTo>
                <a:cubicBezTo>
                  <a:pt x="3095092" y="1183055"/>
                  <a:pt x="3094353" y="1182895"/>
                  <a:pt x="3093766" y="1182687"/>
                </a:cubicBezTo>
                <a:cubicBezTo>
                  <a:pt x="3093178" y="1182481"/>
                  <a:pt x="3092721" y="1182230"/>
                  <a:pt x="3092398" y="1181936"/>
                </a:cubicBezTo>
                <a:cubicBezTo>
                  <a:pt x="3092074" y="1181642"/>
                  <a:pt x="3091851" y="1181319"/>
                  <a:pt x="3091733" y="1180964"/>
                </a:cubicBezTo>
                <a:lnTo>
                  <a:pt x="3053206" y="1080934"/>
                </a:lnTo>
                <a:lnTo>
                  <a:pt x="3053118" y="1080934"/>
                </a:lnTo>
                <a:lnTo>
                  <a:pt x="3053118" y="1180523"/>
                </a:lnTo>
                <a:cubicBezTo>
                  <a:pt x="3053118" y="1180994"/>
                  <a:pt x="3052997" y="1181406"/>
                  <a:pt x="3052754" y="1181759"/>
                </a:cubicBezTo>
                <a:cubicBezTo>
                  <a:pt x="3052510" y="1182114"/>
                  <a:pt x="3052088" y="1182393"/>
                  <a:pt x="3051479" y="1182600"/>
                </a:cubicBezTo>
                <a:cubicBezTo>
                  <a:pt x="3050873" y="1182805"/>
                  <a:pt x="3050085" y="1182982"/>
                  <a:pt x="3049114" y="1183130"/>
                </a:cubicBezTo>
                <a:cubicBezTo>
                  <a:pt x="3048143" y="1183276"/>
                  <a:pt x="3046899" y="1183350"/>
                  <a:pt x="3045382" y="1183350"/>
                </a:cubicBezTo>
                <a:cubicBezTo>
                  <a:pt x="3043926" y="1183350"/>
                  <a:pt x="3042712" y="1183276"/>
                  <a:pt x="3041741" y="1183130"/>
                </a:cubicBezTo>
                <a:cubicBezTo>
                  <a:pt x="3040770" y="1182982"/>
                  <a:pt x="3039997" y="1182805"/>
                  <a:pt x="3039420" y="1182600"/>
                </a:cubicBezTo>
                <a:cubicBezTo>
                  <a:pt x="3038844" y="1182393"/>
                  <a:pt x="3038447" y="1182114"/>
                  <a:pt x="3038236" y="1181759"/>
                </a:cubicBezTo>
                <a:cubicBezTo>
                  <a:pt x="3038024" y="1181406"/>
                  <a:pt x="3037919" y="1180994"/>
                  <a:pt x="3037919" y="1180523"/>
                </a:cubicBezTo>
                <a:lnTo>
                  <a:pt x="3037919" y="1075367"/>
                </a:lnTo>
                <a:cubicBezTo>
                  <a:pt x="3037919" y="1072893"/>
                  <a:pt x="3038575" y="1071125"/>
                  <a:pt x="3039892" y="1070064"/>
                </a:cubicBezTo>
                <a:cubicBezTo>
                  <a:pt x="3041208" y="1069004"/>
                  <a:pt x="3042675" y="1068474"/>
                  <a:pt x="3044290" y="1068474"/>
                </a:cubicBezTo>
                <a:close/>
                <a:moveTo>
                  <a:pt x="2577567" y="1068474"/>
                </a:moveTo>
                <a:lnTo>
                  <a:pt x="2586899" y="1068474"/>
                </a:lnTo>
                <a:cubicBezTo>
                  <a:pt x="2588813" y="1068474"/>
                  <a:pt x="2590488" y="1068651"/>
                  <a:pt x="2591924" y="1069004"/>
                </a:cubicBezTo>
                <a:cubicBezTo>
                  <a:pt x="2593360" y="1069358"/>
                  <a:pt x="2594618" y="1069917"/>
                  <a:pt x="2595694" y="1070683"/>
                </a:cubicBezTo>
                <a:cubicBezTo>
                  <a:pt x="2596770" y="1071449"/>
                  <a:pt x="2597667" y="1072420"/>
                  <a:pt x="2598385" y="1073600"/>
                </a:cubicBezTo>
                <a:cubicBezTo>
                  <a:pt x="2599104" y="1074777"/>
                  <a:pt x="2599732" y="1076162"/>
                  <a:pt x="2600270" y="1077753"/>
                </a:cubicBezTo>
                <a:lnTo>
                  <a:pt x="2632969" y="1160552"/>
                </a:lnTo>
                <a:lnTo>
                  <a:pt x="2633411" y="1160552"/>
                </a:lnTo>
                <a:lnTo>
                  <a:pt x="2667434" y="1078017"/>
                </a:lnTo>
                <a:cubicBezTo>
                  <a:pt x="2668092" y="1076250"/>
                  <a:pt x="2668810" y="1074748"/>
                  <a:pt x="2669588" y="1073511"/>
                </a:cubicBezTo>
                <a:cubicBezTo>
                  <a:pt x="2670366" y="1072274"/>
                  <a:pt x="2671220" y="1071287"/>
                  <a:pt x="2672148" y="1070551"/>
                </a:cubicBezTo>
                <a:cubicBezTo>
                  <a:pt x="2673075" y="1069815"/>
                  <a:pt x="2674107" y="1069284"/>
                  <a:pt x="2675244" y="1068960"/>
                </a:cubicBezTo>
                <a:cubicBezTo>
                  <a:pt x="2676381" y="1068636"/>
                  <a:pt x="2677697" y="1068474"/>
                  <a:pt x="2679194" y="1068474"/>
                </a:cubicBezTo>
                <a:lnTo>
                  <a:pt x="2688980" y="1068474"/>
                </a:lnTo>
                <a:cubicBezTo>
                  <a:pt x="2689878" y="1068474"/>
                  <a:pt x="2690731" y="1068607"/>
                  <a:pt x="2691539" y="1068871"/>
                </a:cubicBezTo>
                <a:cubicBezTo>
                  <a:pt x="2692346" y="1069136"/>
                  <a:pt x="2693034" y="1069550"/>
                  <a:pt x="2693604" y="1070109"/>
                </a:cubicBezTo>
                <a:cubicBezTo>
                  <a:pt x="2694172" y="1070669"/>
                  <a:pt x="2694636" y="1071376"/>
                  <a:pt x="2694996" y="1072229"/>
                </a:cubicBezTo>
                <a:cubicBezTo>
                  <a:pt x="2695354" y="1073083"/>
                  <a:pt x="2695534" y="1074130"/>
                  <a:pt x="2695534" y="1075367"/>
                </a:cubicBezTo>
                <a:lnTo>
                  <a:pt x="2695534" y="1180523"/>
                </a:lnTo>
                <a:cubicBezTo>
                  <a:pt x="2695534" y="1180994"/>
                  <a:pt x="2695413" y="1181406"/>
                  <a:pt x="2695170" y="1181759"/>
                </a:cubicBezTo>
                <a:cubicBezTo>
                  <a:pt x="2694928" y="1182114"/>
                  <a:pt x="2694502" y="1182393"/>
                  <a:pt x="2693896" y="1182600"/>
                </a:cubicBezTo>
                <a:cubicBezTo>
                  <a:pt x="2693289" y="1182805"/>
                  <a:pt x="2692515" y="1182982"/>
                  <a:pt x="2691575" y="1183130"/>
                </a:cubicBezTo>
                <a:cubicBezTo>
                  <a:pt x="2690634" y="1183276"/>
                  <a:pt x="2689406" y="1183350"/>
                  <a:pt x="2687888" y="1183350"/>
                </a:cubicBezTo>
                <a:cubicBezTo>
                  <a:pt x="2686493" y="1183350"/>
                  <a:pt x="2685295" y="1183276"/>
                  <a:pt x="2684294" y="1183130"/>
                </a:cubicBezTo>
                <a:cubicBezTo>
                  <a:pt x="2683293" y="1182982"/>
                  <a:pt x="2682504" y="1182805"/>
                  <a:pt x="2681928" y="1182600"/>
                </a:cubicBezTo>
                <a:cubicBezTo>
                  <a:pt x="2681350" y="1182393"/>
                  <a:pt x="2680941" y="1182114"/>
                  <a:pt x="2680698" y="1181759"/>
                </a:cubicBezTo>
                <a:cubicBezTo>
                  <a:pt x="2680456" y="1181406"/>
                  <a:pt x="2680335" y="1180994"/>
                  <a:pt x="2680335" y="1180523"/>
                </a:cubicBezTo>
                <a:lnTo>
                  <a:pt x="2680335" y="1080934"/>
                </a:lnTo>
                <a:lnTo>
                  <a:pt x="2680158" y="1080934"/>
                </a:lnTo>
                <a:lnTo>
                  <a:pt x="2639862" y="1180964"/>
                </a:lnTo>
                <a:cubicBezTo>
                  <a:pt x="2639686" y="1181377"/>
                  <a:pt x="2639436" y="1181730"/>
                  <a:pt x="2639111" y="1182025"/>
                </a:cubicBezTo>
                <a:cubicBezTo>
                  <a:pt x="2638786" y="1182320"/>
                  <a:pt x="2638316" y="1182570"/>
                  <a:pt x="2637697" y="1182777"/>
                </a:cubicBezTo>
                <a:cubicBezTo>
                  <a:pt x="2637078" y="1182982"/>
                  <a:pt x="2636341" y="1183130"/>
                  <a:pt x="2635488" y="1183217"/>
                </a:cubicBezTo>
                <a:cubicBezTo>
                  <a:pt x="2634633" y="1183307"/>
                  <a:pt x="2633617" y="1183350"/>
                  <a:pt x="2632440" y="1183350"/>
                </a:cubicBezTo>
                <a:cubicBezTo>
                  <a:pt x="2631202" y="1183350"/>
                  <a:pt x="2630141" y="1183292"/>
                  <a:pt x="2629257" y="1183174"/>
                </a:cubicBezTo>
                <a:cubicBezTo>
                  <a:pt x="2628375" y="1183055"/>
                  <a:pt x="2627637" y="1182895"/>
                  <a:pt x="2627047" y="1182687"/>
                </a:cubicBezTo>
                <a:cubicBezTo>
                  <a:pt x="2626460" y="1182481"/>
                  <a:pt x="2626003" y="1182230"/>
                  <a:pt x="2625679" y="1181936"/>
                </a:cubicBezTo>
                <a:cubicBezTo>
                  <a:pt x="2625355" y="1181642"/>
                  <a:pt x="2625133" y="1181319"/>
                  <a:pt x="2625015" y="1180964"/>
                </a:cubicBezTo>
                <a:lnTo>
                  <a:pt x="2586484" y="1080934"/>
                </a:lnTo>
                <a:lnTo>
                  <a:pt x="2586395" y="1080934"/>
                </a:lnTo>
                <a:lnTo>
                  <a:pt x="2586395" y="1180523"/>
                </a:lnTo>
                <a:cubicBezTo>
                  <a:pt x="2586395" y="1180994"/>
                  <a:pt x="2586274" y="1181406"/>
                  <a:pt x="2586032" y="1181759"/>
                </a:cubicBezTo>
                <a:cubicBezTo>
                  <a:pt x="2585789" y="1182114"/>
                  <a:pt x="2585364" y="1182393"/>
                  <a:pt x="2584757" y="1182600"/>
                </a:cubicBezTo>
                <a:cubicBezTo>
                  <a:pt x="2584149" y="1182805"/>
                  <a:pt x="2583362" y="1182982"/>
                  <a:pt x="2582390" y="1183130"/>
                </a:cubicBezTo>
                <a:cubicBezTo>
                  <a:pt x="2581419" y="1183276"/>
                  <a:pt x="2580176" y="1183350"/>
                  <a:pt x="2578659" y="1183350"/>
                </a:cubicBezTo>
                <a:cubicBezTo>
                  <a:pt x="2577203" y="1183350"/>
                  <a:pt x="2575989" y="1183276"/>
                  <a:pt x="2575018" y="1183130"/>
                </a:cubicBezTo>
                <a:cubicBezTo>
                  <a:pt x="2574048" y="1182982"/>
                  <a:pt x="2573274" y="1182805"/>
                  <a:pt x="2572697" y="1182600"/>
                </a:cubicBezTo>
                <a:cubicBezTo>
                  <a:pt x="2572121" y="1182393"/>
                  <a:pt x="2571726" y="1182114"/>
                  <a:pt x="2571515" y="1181759"/>
                </a:cubicBezTo>
                <a:cubicBezTo>
                  <a:pt x="2571302" y="1181406"/>
                  <a:pt x="2571196" y="1180994"/>
                  <a:pt x="2571196" y="1180523"/>
                </a:cubicBezTo>
                <a:lnTo>
                  <a:pt x="2571196" y="1075367"/>
                </a:lnTo>
                <a:cubicBezTo>
                  <a:pt x="2571196" y="1072893"/>
                  <a:pt x="2571854" y="1071125"/>
                  <a:pt x="2573169" y="1070064"/>
                </a:cubicBezTo>
                <a:cubicBezTo>
                  <a:pt x="2574486" y="1069004"/>
                  <a:pt x="2575951" y="1068474"/>
                  <a:pt x="2577567" y="1068474"/>
                </a:cubicBezTo>
                <a:close/>
                <a:moveTo>
                  <a:pt x="2101312" y="1068474"/>
                </a:moveTo>
                <a:lnTo>
                  <a:pt x="2110644" y="1068474"/>
                </a:lnTo>
                <a:cubicBezTo>
                  <a:pt x="2112559" y="1068474"/>
                  <a:pt x="2114235" y="1068651"/>
                  <a:pt x="2115670" y="1069004"/>
                </a:cubicBezTo>
                <a:cubicBezTo>
                  <a:pt x="2117106" y="1069358"/>
                  <a:pt x="2118363" y="1069917"/>
                  <a:pt x="2119439" y="1070683"/>
                </a:cubicBezTo>
                <a:cubicBezTo>
                  <a:pt x="2120514" y="1071449"/>
                  <a:pt x="2121411" y="1072420"/>
                  <a:pt x="2122130" y="1073600"/>
                </a:cubicBezTo>
                <a:cubicBezTo>
                  <a:pt x="2122847" y="1074777"/>
                  <a:pt x="2123476" y="1076162"/>
                  <a:pt x="2124014" y="1077753"/>
                </a:cubicBezTo>
                <a:lnTo>
                  <a:pt x="2156709" y="1160552"/>
                </a:lnTo>
                <a:lnTo>
                  <a:pt x="2157152" y="1160552"/>
                </a:lnTo>
                <a:lnTo>
                  <a:pt x="2191171" y="1078017"/>
                </a:lnTo>
                <a:cubicBezTo>
                  <a:pt x="2191830" y="1076250"/>
                  <a:pt x="2192548" y="1074748"/>
                  <a:pt x="2193325" y="1073511"/>
                </a:cubicBezTo>
                <a:cubicBezTo>
                  <a:pt x="2194104" y="1072274"/>
                  <a:pt x="2194958" y="1071287"/>
                  <a:pt x="2195885" y="1070551"/>
                </a:cubicBezTo>
                <a:cubicBezTo>
                  <a:pt x="2196812" y="1069815"/>
                  <a:pt x="2197845" y="1069284"/>
                  <a:pt x="2198982" y="1068960"/>
                </a:cubicBezTo>
                <a:cubicBezTo>
                  <a:pt x="2200119" y="1068636"/>
                  <a:pt x="2201437" y="1068474"/>
                  <a:pt x="2202933" y="1068474"/>
                </a:cubicBezTo>
                <a:lnTo>
                  <a:pt x="2212720" y="1068474"/>
                </a:lnTo>
                <a:cubicBezTo>
                  <a:pt x="2213619" y="1068474"/>
                  <a:pt x="2214473" y="1068607"/>
                  <a:pt x="2215280" y="1068871"/>
                </a:cubicBezTo>
                <a:cubicBezTo>
                  <a:pt x="2216088" y="1069136"/>
                  <a:pt x="2216776" y="1069550"/>
                  <a:pt x="2217343" y="1070109"/>
                </a:cubicBezTo>
                <a:cubicBezTo>
                  <a:pt x="2217914" y="1070669"/>
                  <a:pt x="2218377" y="1071376"/>
                  <a:pt x="2218736" y="1072229"/>
                </a:cubicBezTo>
                <a:cubicBezTo>
                  <a:pt x="2219096" y="1073083"/>
                  <a:pt x="2219275" y="1074130"/>
                  <a:pt x="2219275" y="1075367"/>
                </a:cubicBezTo>
                <a:lnTo>
                  <a:pt x="2219275" y="1180523"/>
                </a:lnTo>
                <a:cubicBezTo>
                  <a:pt x="2219275" y="1180994"/>
                  <a:pt x="2219155" y="1181406"/>
                  <a:pt x="2218911" y="1181759"/>
                </a:cubicBezTo>
                <a:cubicBezTo>
                  <a:pt x="2218669" y="1182114"/>
                  <a:pt x="2218244" y="1182393"/>
                  <a:pt x="2217637" y="1182600"/>
                </a:cubicBezTo>
                <a:cubicBezTo>
                  <a:pt x="2217030" y="1182805"/>
                  <a:pt x="2216256" y="1182982"/>
                  <a:pt x="2215316" y="1183130"/>
                </a:cubicBezTo>
                <a:cubicBezTo>
                  <a:pt x="2214376" y="1183276"/>
                  <a:pt x="2213146" y="1183350"/>
                  <a:pt x="2211630" y="1183350"/>
                </a:cubicBezTo>
                <a:cubicBezTo>
                  <a:pt x="2210233" y="1183350"/>
                  <a:pt x="2209035" y="1183276"/>
                  <a:pt x="2208033" y="1183130"/>
                </a:cubicBezTo>
                <a:cubicBezTo>
                  <a:pt x="2207031" y="1182982"/>
                  <a:pt x="2206243" y="1182805"/>
                  <a:pt x="2205666" y="1182600"/>
                </a:cubicBezTo>
                <a:cubicBezTo>
                  <a:pt x="2205090" y="1182393"/>
                  <a:pt x="2204680" y="1182114"/>
                  <a:pt x="2204437" y="1181759"/>
                </a:cubicBezTo>
                <a:cubicBezTo>
                  <a:pt x="2204195" y="1181406"/>
                  <a:pt x="2204073" y="1180994"/>
                  <a:pt x="2204073" y="1180523"/>
                </a:cubicBezTo>
                <a:lnTo>
                  <a:pt x="2204073" y="1080934"/>
                </a:lnTo>
                <a:lnTo>
                  <a:pt x="2203897" y="1080934"/>
                </a:lnTo>
                <a:lnTo>
                  <a:pt x="2163602" y="1180964"/>
                </a:lnTo>
                <a:cubicBezTo>
                  <a:pt x="2163425" y="1181377"/>
                  <a:pt x="2163174" y="1181730"/>
                  <a:pt x="2162851" y="1182025"/>
                </a:cubicBezTo>
                <a:cubicBezTo>
                  <a:pt x="2162527" y="1182320"/>
                  <a:pt x="2162056" y="1182570"/>
                  <a:pt x="2161437" y="1182777"/>
                </a:cubicBezTo>
                <a:cubicBezTo>
                  <a:pt x="2160818" y="1182982"/>
                  <a:pt x="2160082" y="1183130"/>
                  <a:pt x="2159227" y="1183217"/>
                </a:cubicBezTo>
                <a:cubicBezTo>
                  <a:pt x="2158373" y="1183307"/>
                  <a:pt x="2157357" y="1183350"/>
                  <a:pt x="2156178" y="1183350"/>
                </a:cubicBezTo>
                <a:cubicBezTo>
                  <a:pt x="2154942" y="1183350"/>
                  <a:pt x="2153882" y="1183292"/>
                  <a:pt x="2152998" y="1183174"/>
                </a:cubicBezTo>
                <a:cubicBezTo>
                  <a:pt x="2152114" y="1183055"/>
                  <a:pt x="2151378" y="1182895"/>
                  <a:pt x="2150790" y="1182687"/>
                </a:cubicBezTo>
                <a:cubicBezTo>
                  <a:pt x="2150200" y="1182481"/>
                  <a:pt x="2149743" y="1182230"/>
                  <a:pt x="2149420" y="1181936"/>
                </a:cubicBezTo>
                <a:cubicBezTo>
                  <a:pt x="2149095" y="1181642"/>
                  <a:pt x="2148875" y="1181319"/>
                  <a:pt x="2148756" y="1180964"/>
                </a:cubicBezTo>
                <a:lnTo>
                  <a:pt x="2110229" y="1080934"/>
                </a:lnTo>
                <a:lnTo>
                  <a:pt x="2110141" y="1080934"/>
                </a:lnTo>
                <a:lnTo>
                  <a:pt x="2110141" y="1180523"/>
                </a:lnTo>
                <a:cubicBezTo>
                  <a:pt x="2110141" y="1180994"/>
                  <a:pt x="2110020" y="1181406"/>
                  <a:pt x="2109777" y="1181759"/>
                </a:cubicBezTo>
                <a:cubicBezTo>
                  <a:pt x="2109535" y="1182114"/>
                  <a:pt x="2109109" y="1182393"/>
                  <a:pt x="2108502" y="1182600"/>
                </a:cubicBezTo>
                <a:cubicBezTo>
                  <a:pt x="2107896" y="1182805"/>
                  <a:pt x="2107107" y="1182982"/>
                  <a:pt x="2106136" y="1183130"/>
                </a:cubicBezTo>
                <a:cubicBezTo>
                  <a:pt x="2105166" y="1183276"/>
                  <a:pt x="2103921" y="1183350"/>
                  <a:pt x="2102406" y="1183350"/>
                </a:cubicBezTo>
                <a:cubicBezTo>
                  <a:pt x="2100949" y="1183350"/>
                  <a:pt x="2099735" y="1183276"/>
                  <a:pt x="2098765" y="1183130"/>
                </a:cubicBezTo>
                <a:cubicBezTo>
                  <a:pt x="2097794" y="1182982"/>
                  <a:pt x="2097021" y="1182805"/>
                  <a:pt x="2096444" y="1182600"/>
                </a:cubicBezTo>
                <a:cubicBezTo>
                  <a:pt x="2095868" y="1182393"/>
                  <a:pt x="2095474" y="1182114"/>
                  <a:pt x="2095262" y="1181759"/>
                </a:cubicBezTo>
                <a:cubicBezTo>
                  <a:pt x="2095048" y="1181406"/>
                  <a:pt x="2094943" y="1180994"/>
                  <a:pt x="2094943" y="1180523"/>
                </a:cubicBezTo>
                <a:lnTo>
                  <a:pt x="2094943" y="1075367"/>
                </a:lnTo>
                <a:cubicBezTo>
                  <a:pt x="2094943" y="1072893"/>
                  <a:pt x="2095600" y="1071125"/>
                  <a:pt x="2096916" y="1070064"/>
                </a:cubicBezTo>
                <a:cubicBezTo>
                  <a:pt x="2098232" y="1069004"/>
                  <a:pt x="2099698" y="1068474"/>
                  <a:pt x="2101312" y="1068474"/>
                </a:cubicBezTo>
                <a:close/>
                <a:moveTo>
                  <a:pt x="1634582" y="1068474"/>
                </a:moveTo>
                <a:lnTo>
                  <a:pt x="1643915" y="1068474"/>
                </a:lnTo>
                <a:cubicBezTo>
                  <a:pt x="1645828" y="1068474"/>
                  <a:pt x="1647519" y="1068651"/>
                  <a:pt x="1648955" y="1069004"/>
                </a:cubicBezTo>
                <a:cubicBezTo>
                  <a:pt x="1650391" y="1069358"/>
                  <a:pt x="1651647" y="1069917"/>
                  <a:pt x="1652724" y="1070683"/>
                </a:cubicBezTo>
                <a:cubicBezTo>
                  <a:pt x="1653801" y="1071449"/>
                  <a:pt x="1654698" y="1072420"/>
                  <a:pt x="1655415" y="1073600"/>
                </a:cubicBezTo>
                <a:cubicBezTo>
                  <a:pt x="1656134" y="1074777"/>
                  <a:pt x="1656761" y="1076162"/>
                  <a:pt x="1657300" y="1077753"/>
                </a:cubicBezTo>
                <a:lnTo>
                  <a:pt x="1689994" y="1160552"/>
                </a:lnTo>
                <a:lnTo>
                  <a:pt x="1690436" y="1160552"/>
                </a:lnTo>
                <a:lnTo>
                  <a:pt x="1724456" y="1078017"/>
                </a:lnTo>
                <a:cubicBezTo>
                  <a:pt x="1725114" y="1076250"/>
                  <a:pt x="1725831" y="1074748"/>
                  <a:pt x="1726610" y="1073511"/>
                </a:cubicBezTo>
                <a:cubicBezTo>
                  <a:pt x="1727389" y="1072274"/>
                  <a:pt x="1728242" y="1071287"/>
                  <a:pt x="1729169" y="1070551"/>
                </a:cubicBezTo>
                <a:cubicBezTo>
                  <a:pt x="1730098" y="1069815"/>
                  <a:pt x="1731130" y="1069284"/>
                  <a:pt x="1732267" y="1068960"/>
                </a:cubicBezTo>
                <a:cubicBezTo>
                  <a:pt x="1733403" y="1068636"/>
                  <a:pt x="1734720" y="1068474"/>
                  <a:pt x="1736216" y="1068474"/>
                </a:cubicBezTo>
                <a:lnTo>
                  <a:pt x="1746001" y="1068474"/>
                </a:lnTo>
                <a:cubicBezTo>
                  <a:pt x="1746900" y="1068474"/>
                  <a:pt x="1747754" y="1068607"/>
                  <a:pt x="1748561" y="1068871"/>
                </a:cubicBezTo>
                <a:cubicBezTo>
                  <a:pt x="1749369" y="1069136"/>
                  <a:pt x="1750057" y="1069550"/>
                  <a:pt x="1750626" y="1070109"/>
                </a:cubicBezTo>
                <a:cubicBezTo>
                  <a:pt x="1751195" y="1070669"/>
                  <a:pt x="1751658" y="1071376"/>
                  <a:pt x="1752018" y="1072229"/>
                </a:cubicBezTo>
                <a:cubicBezTo>
                  <a:pt x="1752376" y="1073083"/>
                  <a:pt x="1752556" y="1074130"/>
                  <a:pt x="1752556" y="1075367"/>
                </a:cubicBezTo>
                <a:lnTo>
                  <a:pt x="1752556" y="1180523"/>
                </a:lnTo>
                <a:cubicBezTo>
                  <a:pt x="1752556" y="1180994"/>
                  <a:pt x="1752435" y="1181406"/>
                  <a:pt x="1752192" y="1181759"/>
                </a:cubicBezTo>
                <a:cubicBezTo>
                  <a:pt x="1751950" y="1182114"/>
                  <a:pt x="1751525" y="1182393"/>
                  <a:pt x="1750918" y="1182600"/>
                </a:cubicBezTo>
                <a:cubicBezTo>
                  <a:pt x="1750311" y="1182805"/>
                  <a:pt x="1749537" y="1182982"/>
                  <a:pt x="1748597" y="1183130"/>
                </a:cubicBezTo>
                <a:cubicBezTo>
                  <a:pt x="1747656" y="1183276"/>
                  <a:pt x="1746428" y="1183350"/>
                  <a:pt x="1744911" y="1183350"/>
                </a:cubicBezTo>
                <a:cubicBezTo>
                  <a:pt x="1743515" y="1183350"/>
                  <a:pt x="1742317" y="1183276"/>
                  <a:pt x="1741317" y="1183130"/>
                </a:cubicBezTo>
                <a:cubicBezTo>
                  <a:pt x="1740315" y="1182982"/>
                  <a:pt x="1739526" y="1182805"/>
                  <a:pt x="1738950" y="1182600"/>
                </a:cubicBezTo>
                <a:cubicBezTo>
                  <a:pt x="1738373" y="1182393"/>
                  <a:pt x="1737963" y="1182114"/>
                  <a:pt x="1737721" y="1181759"/>
                </a:cubicBezTo>
                <a:cubicBezTo>
                  <a:pt x="1737478" y="1181406"/>
                  <a:pt x="1737357" y="1180994"/>
                  <a:pt x="1737357" y="1180523"/>
                </a:cubicBezTo>
                <a:lnTo>
                  <a:pt x="1737357" y="1080934"/>
                </a:lnTo>
                <a:lnTo>
                  <a:pt x="1737181" y="1080934"/>
                </a:lnTo>
                <a:lnTo>
                  <a:pt x="1696886" y="1180964"/>
                </a:lnTo>
                <a:cubicBezTo>
                  <a:pt x="1696711" y="1181377"/>
                  <a:pt x="1696460" y="1181730"/>
                  <a:pt x="1696135" y="1182025"/>
                </a:cubicBezTo>
                <a:cubicBezTo>
                  <a:pt x="1695811" y="1182320"/>
                  <a:pt x="1695341" y="1182570"/>
                  <a:pt x="1694722" y="1182777"/>
                </a:cubicBezTo>
                <a:cubicBezTo>
                  <a:pt x="1694104" y="1182982"/>
                  <a:pt x="1693367" y="1183130"/>
                  <a:pt x="1692512" y="1183217"/>
                </a:cubicBezTo>
                <a:cubicBezTo>
                  <a:pt x="1691659" y="1183307"/>
                  <a:pt x="1690642" y="1183350"/>
                  <a:pt x="1689465" y="1183350"/>
                </a:cubicBezTo>
                <a:cubicBezTo>
                  <a:pt x="1688227" y="1183350"/>
                  <a:pt x="1687167" y="1183292"/>
                  <a:pt x="1686283" y="1183174"/>
                </a:cubicBezTo>
                <a:cubicBezTo>
                  <a:pt x="1685400" y="1183055"/>
                  <a:pt x="1684663" y="1182895"/>
                  <a:pt x="1684074" y="1182687"/>
                </a:cubicBezTo>
                <a:cubicBezTo>
                  <a:pt x="1683485" y="1182481"/>
                  <a:pt x="1683028" y="1182230"/>
                  <a:pt x="1682704" y="1181936"/>
                </a:cubicBezTo>
                <a:cubicBezTo>
                  <a:pt x="1682379" y="1181642"/>
                  <a:pt x="1682159" y="1181319"/>
                  <a:pt x="1682041" y="1180964"/>
                </a:cubicBezTo>
                <a:lnTo>
                  <a:pt x="1643499" y="1080934"/>
                </a:lnTo>
                <a:lnTo>
                  <a:pt x="1643410" y="1080934"/>
                </a:lnTo>
                <a:lnTo>
                  <a:pt x="1643410" y="1180523"/>
                </a:lnTo>
                <a:cubicBezTo>
                  <a:pt x="1643410" y="1180994"/>
                  <a:pt x="1643289" y="1181406"/>
                  <a:pt x="1643047" y="1181759"/>
                </a:cubicBezTo>
                <a:cubicBezTo>
                  <a:pt x="1642805" y="1182114"/>
                  <a:pt x="1642379" y="1182393"/>
                  <a:pt x="1641772" y="1182600"/>
                </a:cubicBezTo>
                <a:cubicBezTo>
                  <a:pt x="1641165" y="1182805"/>
                  <a:pt x="1640376" y="1182982"/>
                  <a:pt x="1639405" y="1183130"/>
                </a:cubicBezTo>
                <a:cubicBezTo>
                  <a:pt x="1638435" y="1183276"/>
                  <a:pt x="1637191" y="1183350"/>
                  <a:pt x="1635674" y="1183350"/>
                </a:cubicBezTo>
                <a:cubicBezTo>
                  <a:pt x="1634218" y="1183350"/>
                  <a:pt x="1633004" y="1183276"/>
                  <a:pt x="1632034" y="1183130"/>
                </a:cubicBezTo>
                <a:cubicBezTo>
                  <a:pt x="1631063" y="1182982"/>
                  <a:pt x="1630289" y="1182805"/>
                  <a:pt x="1629712" y="1182600"/>
                </a:cubicBezTo>
                <a:cubicBezTo>
                  <a:pt x="1629136" y="1182393"/>
                  <a:pt x="1628741" y="1182114"/>
                  <a:pt x="1628529" y="1181759"/>
                </a:cubicBezTo>
                <a:cubicBezTo>
                  <a:pt x="1628317" y="1181406"/>
                  <a:pt x="1628211" y="1180994"/>
                  <a:pt x="1628211" y="1180523"/>
                </a:cubicBezTo>
                <a:lnTo>
                  <a:pt x="1628211" y="1075367"/>
                </a:lnTo>
                <a:cubicBezTo>
                  <a:pt x="1628211" y="1072893"/>
                  <a:pt x="1628869" y="1071125"/>
                  <a:pt x="1630185" y="1070064"/>
                </a:cubicBezTo>
                <a:cubicBezTo>
                  <a:pt x="1631500" y="1069004"/>
                  <a:pt x="1632966" y="1068474"/>
                  <a:pt x="1634582" y="1068474"/>
                </a:cubicBezTo>
                <a:close/>
                <a:moveTo>
                  <a:pt x="1158336" y="1068474"/>
                </a:moveTo>
                <a:lnTo>
                  <a:pt x="1167667" y="1068474"/>
                </a:lnTo>
                <a:cubicBezTo>
                  <a:pt x="1169581" y="1068474"/>
                  <a:pt x="1171256" y="1068651"/>
                  <a:pt x="1172691" y="1069004"/>
                </a:cubicBezTo>
                <a:cubicBezTo>
                  <a:pt x="1174127" y="1069358"/>
                  <a:pt x="1175383" y="1069917"/>
                  <a:pt x="1176460" y="1070683"/>
                </a:cubicBezTo>
                <a:cubicBezTo>
                  <a:pt x="1177537" y="1071449"/>
                  <a:pt x="1178433" y="1072420"/>
                  <a:pt x="1179152" y="1073600"/>
                </a:cubicBezTo>
                <a:cubicBezTo>
                  <a:pt x="1179871" y="1074777"/>
                  <a:pt x="1180497" y="1076162"/>
                  <a:pt x="1181037" y="1077753"/>
                </a:cubicBezTo>
                <a:lnTo>
                  <a:pt x="1213730" y="1160552"/>
                </a:lnTo>
                <a:lnTo>
                  <a:pt x="1214172" y="1160552"/>
                </a:lnTo>
                <a:lnTo>
                  <a:pt x="1248195" y="1078017"/>
                </a:lnTo>
                <a:cubicBezTo>
                  <a:pt x="1248852" y="1076250"/>
                  <a:pt x="1249572" y="1074748"/>
                  <a:pt x="1250350" y="1073511"/>
                </a:cubicBezTo>
                <a:cubicBezTo>
                  <a:pt x="1251128" y="1072274"/>
                  <a:pt x="1251981" y="1071287"/>
                  <a:pt x="1252908" y="1070551"/>
                </a:cubicBezTo>
                <a:cubicBezTo>
                  <a:pt x="1253837" y="1069815"/>
                  <a:pt x="1254869" y="1069284"/>
                  <a:pt x="1256006" y="1068960"/>
                </a:cubicBezTo>
                <a:cubicBezTo>
                  <a:pt x="1257143" y="1068636"/>
                  <a:pt x="1258460" y="1068474"/>
                  <a:pt x="1259956" y="1068474"/>
                </a:cubicBezTo>
                <a:lnTo>
                  <a:pt x="1269741" y="1068474"/>
                </a:lnTo>
                <a:cubicBezTo>
                  <a:pt x="1270640" y="1068474"/>
                  <a:pt x="1271492" y="1068607"/>
                  <a:pt x="1272301" y="1068871"/>
                </a:cubicBezTo>
                <a:cubicBezTo>
                  <a:pt x="1273109" y="1069136"/>
                  <a:pt x="1273798" y="1069550"/>
                  <a:pt x="1274365" y="1070109"/>
                </a:cubicBezTo>
                <a:cubicBezTo>
                  <a:pt x="1274935" y="1070669"/>
                  <a:pt x="1275400" y="1071376"/>
                  <a:pt x="1275757" y="1072229"/>
                </a:cubicBezTo>
                <a:cubicBezTo>
                  <a:pt x="1276117" y="1073083"/>
                  <a:pt x="1276297" y="1074130"/>
                  <a:pt x="1276297" y="1075367"/>
                </a:cubicBezTo>
                <a:lnTo>
                  <a:pt x="1276297" y="1180523"/>
                </a:lnTo>
                <a:cubicBezTo>
                  <a:pt x="1276297" y="1180994"/>
                  <a:pt x="1276175" y="1181406"/>
                  <a:pt x="1275932" y="1181759"/>
                </a:cubicBezTo>
                <a:cubicBezTo>
                  <a:pt x="1275690" y="1182114"/>
                  <a:pt x="1275265" y="1182393"/>
                  <a:pt x="1274658" y="1182600"/>
                </a:cubicBezTo>
                <a:cubicBezTo>
                  <a:pt x="1274051" y="1182805"/>
                  <a:pt x="1273277" y="1182982"/>
                  <a:pt x="1272336" y="1183130"/>
                </a:cubicBezTo>
                <a:cubicBezTo>
                  <a:pt x="1271396" y="1183276"/>
                  <a:pt x="1270167" y="1183350"/>
                  <a:pt x="1268651" y="1183350"/>
                </a:cubicBezTo>
                <a:cubicBezTo>
                  <a:pt x="1267256" y="1183350"/>
                  <a:pt x="1266058" y="1183276"/>
                  <a:pt x="1265056" y="1183130"/>
                </a:cubicBezTo>
                <a:cubicBezTo>
                  <a:pt x="1264055" y="1182982"/>
                  <a:pt x="1263266" y="1182805"/>
                  <a:pt x="1262689" y="1182600"/>
                </a:cubicBezTo>
                <a:cubicBezTo>
                  <a:pt x="1262113" y="1182393"/>
                  <a:pt x="1261703" y="1182114"/>
                  <a:pt x="1261461" y="1181759"/>
                </a:cubicBezTo>
                <a:cubicBezTo>
                  <a:pt x="1261219" y="1181406"/>
                  <a:pt x="1261097" y="1180994"/>
                  <a:pt x="1261097" y="1180523"/>
                </a:cubicBezTo>
                <a:lnTo>
                  <a:pt x="1261097" y="1080934"/>
                </a:lnTo>
                <a:lnTo>
                  <a:pt x="1260921" y="1080934"/>
                </a:lnTo>
                <a:lnTo>
                  <a:pt x="1220623" y="1180964"/>
                </a:lnTo>
                <a:cubicBezTo>
                  <a:pt x="1220447" y="1181377"/>
                  <a:pt x="1220195" y="1181730"/>
                  <a:pt x="1219871" y="1182025"/>
                </a:cubicBezTo>
                <a:cubicBezTo>
                  <a:pt x="1219548" y="1182320"/>
                  <a:pt x="1219076" y="1182570"/>
                  <a:pt x="1218458" y="1182777"/>
                </a:cubicBezTo>
                <a:cubicBezTo>
                  <a:pt x="1217839" y="1182982"/>
                  <a:pt x="1217103" y="1183130"/>
                  <a:pt x="1216249" y="1183217"/>
                </a:cubicBezTo>
                <a:cubicBezTo>
                  <a:pt x="1215394" y="1183307"/>
                  <a:pt x="1214378" y="1183350"/>
                  <a:pt x="1213200" y="1183350"/>
                </a:cubicBezTo>
                <a:cubicBezTo>
                  <a:pt x="1211963" y="1183350"/>
                  <a:pt x="1210902" y="1183292"/>
                  <a:pt x="1210018" y="1183174"/>
                </a:cubicBezTo>
                <a:cubicBezTo>
                  <a:pt x="1209135" y="1183055"/>
                  <a:pt x="1208399" y="1182895"/>
                  <a:pt x="1207810" y="1182687"/>
                </a:cubicBezTo>
                <a:cubicBezTo>
                  <a:pt x="1207220" y="1182481"/>
                  <a:pt x="1206764" y="1182230"/>
                  <a:pt x="1206440" y="1181936"/>
                </a:cubicBezTo>
                <a:cubicBezTo>
                  <a:pt x="1206116" y="1181642"/>
                  <a:pt x="1205895" y="1181319"/>
                  <a:pt x="1205777" y="1180964"/>
                </a:cubicBezTo>
                <a:lnTo>
                  <a:pt x="1167252" y="1080934"/>
                </a:lnTo>
                <a:lnTo>
                  <a:pt x="1167163" y="1080934"/>
                </a:lnTo>
                <a:lnTo>
                  <a:pt x="1167163" y="1180523"/>
                </a:lnTo>
                <a:cubicBezTo>
                  <a:pt x="1167163" y="1180994"/>
                  <a:pt x="1167043" y="1181406"/>
                  <a:pt x="1166799" y="1181759"/>
                </a:cubicBezTo>
                <a:cubicBezTo>
                  <a:pt x="1166557" y="1182114"/>
                  <a:pt x="1166132" y="1182393"/>
                  <a:pt x="1165525" y="1182600"/>
                </a:cubicBezTo>
                <a:cubicBezTo>
                  <a:pt x="1164919" y="1182805"/>
                  <a:pt x="1164129" y="1182982"/>
                  <a:pt x="1163159" y="1183130"/>
                </a:cubicBezTo>
                <a:cubicBezTo>
                  <a:pt x="1162188" y="1183276"/>
                  <a:pt x="1160945" y="1183350"/>
                  <a:pt x="1159428" y="1183350"/>
                </a:cubicBezTo>
                <a:cubicBezTo>
                  <a:pt x="1157971" y="1183350"/>
                  <a:pt x="1156758" y="1183276"/>
                  <a:pt x="1155787" y="1183130"/>
                </a:cubicBezTo>
                <a:cubicBezTo>
                  <a:pt x="1154817" y="1182982"/>
                  <a:pt x="1154044" y="1182805"/>
                  <a:pt x="1153467" y="1182600"/>
                </a:cubicBezTo>
                <a:cubicBezTo>
                  <a:pt x="1152890" y="1182393"/>
                  <a:pt x="1152495" y="1182114"/>
                  <a:pt x="1152283" y="1181759"/>
                </a:cubicBezTo>
                <a:cubicBezTo>
                  <a:pt x="1152071" y="1181406"/>
                  <a:pt x="1151965" y="1180994"/>
                  <a:pt x="1151965" y="1180523"/>
                </a:cubicBezTo>
                <a:lnTo>
                  <a:pt x="1151965" y="1075367"/>
                </a:lnTo>
                <a:cubicBezTo>
                  <a:pt x="1151965" y="1072893"/>
                  <a:pt x="1152623" y="1071125"/>
                  <a:pt x="1153939" y="1070064"/>
                </a:cubicBezTo>
                <a:cubicBezTo>
                  <a:pt x="1155254" y="1069004"/>
                  <a:pt x="1156720" y="1068474"/>
                  <a:pt x="1158336" y="1068474"/>
                </a:cubicBezTo>
                <a:close/>
                <a:moveTo>
                  <a:pt x="691636" y="1068474"/>
                </a:moveTo>
                <a:lnTo>
                  <a:pt x="700967" y="1068474"/>
                </a:lnTo>
                <a:cubicBezTo>
                  <a:pt x="702881" y="1068474"/>
                  <a:pt x="704556" y="1068651"/>
                  <a:pt x="705992" y="1069004"/>
                </a:cubicBezTo>
                <a:cubicBezTo>
                  <a:pt x="707428" y="1069358"/>
                  <a:pt x="708683" y="1069917"/>
                  <a:pt x="709761" y="1070683"/>
                </a:cubicBezTo>
                <a:cubicBezTo>
                  <a:pt x="710837" y="1071449"/>
                  <a:pt x="711735" y="1072420"/>
                  <a:pt x="712453" y="1073600"/>
                </a:cubicBezTo>
                <a:cubicBezTo>
                  <a:pt x="713171" y="1074777"/>
                  <a:pt x="713799" y="1076162"/>
                  <a:pt x="714336" y="1077753"/>
                </a:cubicBezTo>
                <a:lnTo>
                  <a:pt x="747017" y="1160552"/>
                </a:lnTo>
                <a:lnTo>
                  <a:pt x="747460" y="1160552"/>
                </a:lnTo>
                <a:lnTo>
                  <a:pt x="781479" y="1078017"/>
                </a:lnTo>
                <a:cubicBezTo>
                  <a:pt x="782137" y="1076250"/>
                  <a:pt x="782855" y="1074748"/>
                  <a:pt x="783633" y="1073511"/>
                </a:cubicBezTo>
                <a:cubicBezTo>
                  <a:pt x="784412" y="1072274"/>
                  <a:pt x="785265" y="1071287"/>
                  <a:pt x="786193" y="1070551"/>
                </a:cubicBezTo>
                <a:cubicBezTo>
                  <a:pt x="787121" y="1069815"/>
                  <a:pt x="788153" y="1069284"/>
                  <a:pt x="789290" y="1068960"/>
                </a:cubicBezTo>
                <a:cubicBezTo>
                  <a:pt x="790426" y="1068636"/>
                  <a:pt x="791743" y="1068474"/>
                  <a:pt x="793240" y="1068474"/>
                </a:cubicBezTo>
                <a:lnTo>
                  <a:pt x="803024" y="1068474"/>
                </a:lnTo>
                <a:cubicBezTo>
                  <a:pt x="803921" y="1068474"/>
                  <a:pt x="804774" y="1068607"/>
                  <a:pt x="805581" y="1068871"/>
                </a:cubicBezTo>
                <a:cubicBezTo>
                  <a:pt x="806390" y="1069136"/>
                  <a:pt x="807077" y="1069550"/>
                  <a:pt x="807647" y="1070109"/>
                </a:cubicBezTo>
                <a:cubicBezTo>
                  <a:pt x="808216" y="1070669"/>
                  <a:pt x="808680" y="1071376"/>
                  <a:pt x="809039" y="1072229"/>
                </a:cubicBezTo>
                <a:cubicBezTo>
                  <a:pt x="809397" y="1073083"/>
                  <a:pt x="809577" y="1074130"/>
                  <a:pt x="809577" y="1075367"/>
                </a:cubicBezTo>
                <a:lnTo>
                  <a:pt x="809577" y="1180523"/>
                </a:lnTo>
                <a:cubicBezTo>
                  <a:pt x="809577" y="1180994"/>
                  <a:pt x="809455" y="1181406"/>
                  <a:pt x="809212" y="1181759"/>
                </a:cubicBezTo>
                <a:cubicBezTo>
                  <a:pt x="808970" y="1182114"/>
                  <a:pt x="808545" y="1182393"/>
                  <a:pt x="807939" y="1182600"/>
                </a:cubicBezTo>
                <a:cubicBezTo>
                  <a:pt x="807332" y="1182805"/>
                  <a:pt x="806558" y="1182982"/>
                  <a:pt x="805618" y="1183130"/>
                </a:cubicBezTo>
                <a:cubicBezTo>
                  <a:pt x="804679" y="1183276"/>
                  <a:pt x="803450" y="1183350"/>
                  <a:pt x="801932" y="1183350"/>
                </a:cubicBezTo>
                <a:cubicBezTo>
                  <a:pt x="800538" y="1183350"/>
                  <a:pt x="799339" y="1183276"/>
                  <a:pt x="798338" y="1183130"/>
                </a:cubicBezTo>
                <a:cubicBezTo>
                  <a:pt x="797338" y="1182982"/>
                  <a:pt x="796550" y="1182805"/>
                  <a:pt x="795972" y="1182600"/>
                </a:cubicBezTo>
                <a:cubicBezTo>
                  <a:pt x="795396" y="1182393"/>
                  <a:pt x="794988" y="1182114"/>
                  <a:pt x="794744" y="1181759"/>
                </a:cubicBezTo>
                <a:cubicBezTo>
                  <a:pt x="794502" y="1181406"/>
                  <a:pt x="794380" y="1180994"/>
                  <a:pt x="794380" y="1180523"/>
                </a:cubicBezTo>
                <a:lnTo>
                  <a:pt x="794380" y="1080934"/>
                </a:lnTo>
                <a:lnTo>
                  <a:pt x="794204" y="1080934"/>
                </a:lnTo>
                <a:lnTo>
                  <a:pt x="753909" y="1180964"/>
                </a:lnTo>
                <a:cubicBezTo>
                  <a:pt x="753732" y="1181377"/>
                  <a:pt x="753481" y="1181730"/>
                  <a:pt x="753158" y="1182025"/>
                </a:cubicBezTo>
                <a:cubicBezTo>
                  <a:pt x="752834" y="1182320"/>
                  <a:pt x="752363" y="1182570"/>
                  <a:pt x="751745" y="1182777"/>
                </a:cubicBezTo>
                <a:cubicBezTo>
                  <a:pt x="751126" y="1182982"/>
                  <a:pt x="750389" y="1183130"/>
                  <a:pt x="749535" y="1183217"/>
                </a:cubicBezTo>
                <a:cubicBezTo>
                  <a:pt x="748684" y="1183307"/>
                  <a:pt x="747667" y="1183350"/>
                  <a:pt x="746490" y="1183350"/>
                </a:cubicBezTo>
                <a:cubicBezTo>
                  <a:pt x="745256" y="1183350"/>
                  <a:pt x="744198" y="1183292"/>
                  <a:pt x="743314" y="1183174"/>
                </a:cubicBezTo>
                <a:cubicBezTo>
                  <a:pt x="742432" y="1183055"/>
                  <a:pt x="741696" y="1182895"/>
                  <a:pt x="741106" y="1182687"/>
                </a:cubicBezTo>
                <a:cubicBezTo>
                  <a:pt x="740516" y="1182481"/>
                  <a:pt x="740060" y="1182230"/>
                  <a:pt x="739736" y="1181936"/>
                </a:cubicBezTo>
                <a:cubicBezTo>
                  <a:pt x="739414" y="1181642"/>
                  <a:pt x="739191" y="1181319"/>
                  <a:pt x="739074" y="1180964"/>
                </a:cubicBezTo>
                <a:lnTo>
                  <a:pt x="700551" y="1080934"/>
                </a:lnTo>
                <a:lnTo>
                  <a:pt x="700464" y="1080934"/>
                </a:lnTo>
                <a:lnTo>
                  <a:pt x="700464" y="1180523"/>
                </a:lnTo>
                <a:cubicBezTo>
                  <a:pt x="700464" y="1180994"/>
                  <a:pt x="700343" y="1181406"/>
                  <a:pt x="700100" y="1181759"/>
                </a:cubicBezTo>
                <a:cubicBezTo>
                  <a:pt x="699857" y="1182114"/>
                  <a:pt x="699432" y="1182393"/>
                  <a:pt x="698825" y="1182600"/>
                </a:cubicBezTo>
                <a:cubicBezTo>
                  <a:pt x="698218" y="1182805"/>
                  <a:pt x="697428" y="1182982"/>
                  <a:pt x="696458" y="1183130"/>
                </a:cubicBezTo>
                <a:cubicBezTo>
                  <a:pt x="695487" y="1183276"/>
                  <a:pt x="694244" y="1183350"/>
                  <a:pt x="692728" y="1183350"/>
                </a:cubicBezTo>
                <a:cubicBezTo>
                  <a:pt x="691272" y="1183350"/>
                  <a:pt x="690057" y="1183276"/>
                  <a:pt x="689088" y="1183130"/>
                </a:cubicBezTo>
                <a:cubicBezTo>
                  <a:pt x="688117" y="1182982"/>
                  <a:pt x="687343" y="1182805"/>
                  <a:pt x="686766" y="1182600"/>
                </a:cubicBezTo>
                <a:cubicBezTo>
                  <a:pt x="686190" y="1182393"/>
                  <a:pt x="685794" y="1182114"/>
                  <a:pt x="685583" y="1181759"/>
                </a:cubicBezTo>
                <a:cubicBezTo>
                  <a:pt x="685370" y="1181406"/>
                  <a:pt x="685265" y="1180994"/>
                  <a:pt x="685265" y="1180523"/>
                </a:cubicBezTo>
                <a:lnTo>
                  <a:pt x="685265" y="1075367"/>
                </a:lnTo>
                <a:cubicBezTo>
                  <a:pt x="685265" y="1072893"/>
                  <a:pt x="685923" y="1071125"/>
                  <a:pt x="687238" y="1070064"/>
                </a:cubicBezTo>
                <a:cubicBezTo>
                  <a:pt x="688555" y="1069004"/>
                  <a:pt x="690019" y="1068474"/>
                  <a:pt x="691636" y="1068474"/>
                </a:cubicBezTo>
                <a:close/>
                <a:moveTo>
                  <a:pt x="215354" y="1068474"/>
                </a:moveTo>
                <a:lnTo>
                  <a:pt x="224686" y="1068474"/>
                </a:lnTo>
                <a:cubicBezTo>
                  <a:pt x="226600" y="1068474"/>
                  <a:pt x="228274" y="1068651"/>
                  <a:pt x="229711" y="1069004"/>
                </a:cubicBezTo>
                <a:cubicBezTo>
                  <a:pt x="231146" y="1069358"/>
                  <a:pt x="232403" y="1069917"/>
                  <a:pt x="233479" y="1070683"/>
                </a:cubicBezTo>
                <a:cubicBezTo>
                  <a:pt x="234556" y="1071449"/>
                  <a:pt x="235453" y="1072420"/>
                  <a:pt x="236171" y="1073600"/>
                </a:cubicBezTo>
                <a:cubicBezTo>
                  <a:pt x="236889" y="1074777"/>
                  <a:pt x="237517" y="1076162"/>
                  <a:pt x="238056" y="1077753"/>
                </a:cubicBezTo>
                <a:lnTo>
                  <a:pt x="270750" y="1160552"/>
                </a:lnTo>
                <a:lnTo>
                  <a:pt x="271192" y="1160552"/>
                </a:lnTo>
                <a:lnTo>
                  <a:pt x="305213" y="1078017"/>
                </a:lnTo>
                <a:cubicBezTo>
                  <a:pt x="305871" y="1076250"/>
                  <a:pt x="306590" y="1074748"/>
                  <a:pt x="307368" y="1073511"/>
                </a:cubicBezTo>
                <a:cubicBezTo>
                  <a:pt x="308146" y="1072274"/>
                  <a:pt x="308999" y="1071287"/>
                  <a:pt x="309927" y="1070551"/>
                </a:cubicBezTo>
                <a:cubicBezTo>
                  <a:pt x="310855" y="1069815"/>
                  <a:pt x="311887" y="1069284"/>
                  <a:pt x="313024" y="1068960"/>
                </a:cubicBezTo>
                <a:cubicBezTo>
                  <a:pt x="314161" y="1068636"/>
                  <a:pt x="315478" y="1068474"/>
                  <a:pt x="316974" y="1068474"/>
                </a:cubicBezTo>
                <a:lnTo>
                  <a:pt x="326759" y="1068474"/>
                </a:lnTo>
                <a:cubicBezTo>
                  <a:pt x="327658" y="1068474"/>
                  <a:pt x="328511" y="1068607"/>
                  <a:pt x="329319" y="1068871"/>
                </a:cubicBezTo>
                <a:cubicBezTo>
                  <a:pt x="330126" y="1069136"/>
                  <a:pt x="330815" y="1069550"/>
                  <a:pt x="331383" y="1070109"/>
                </a:cubicBezTo>
                <a:cubicBezTo>
                  <a:pt x="331952" y="1070669"/>
                  <a:pt x="332416" y="1071376"/>
                  <a:pt x="332775" y="1072229"/>
                </a:cubicBezTo>
                <a:cubicBezTo>
                  <a:pt x="333134" y="1073083"/>
                  <a:pt x="333314" y="1074130"/>
                  <a:pt x="333314" y="1075367"/>
                </a:cubicBezTo>
                <a:lnTo>
                  <a:pt x="333314" y="1180523"/>
                </a:lnTo>
                <a:cubicBezTo>
                  <a:pt x="333314" y="1180994"/>
                  <a:pt x="333192" y="1181406"/>
                  <a:pt x="332950" y="1181759"/>
                </a:cubicBezTo>
                <a:cubicBezTo>
                  <a:pt x="332707" y="1182114"/>
                  <a:pt x="332283" y="1182393"/>
                  <a:pt x="331676" y="1182600"/>
                </a:cubicBezTo>
                <a:cubicBezTo>
                  <a:pt x="331069" y="1182805"/>
                  <a:pt x="330295" y="1182982"/>
                  <a:pt x="329355" y="1183130"/>
                </a:cubicBezTo>
                <a:cubicBezTo>
                  <a:pt x="328414" y="1183276"/>
                  <a:pt x="327186" y="1183350"/>
                  <a:pt x="325669" y="1183350"/>
                </a:cubicBezTo>
                <a:cubicBezTo>
                  <a:pt x="324273" y="1183350"/>
                  <a:pt x="323075" y="1183276"/>
                  <a:pt x="322074" y="1183130"/>
                </a:cubicBezTo>
                <a:cubicBezTo>
                  <a:pt x="321073" y="1182982"/>
                  <a:pt x="320284" y="1182805"/>
                  <a:pt x="319707" y="1182600"/>
                </a:cubicBezTo>
                <a:cubicBezTo>
                  <a:pt x="319131" y="1182393"/>
                  <a:pt x="318721" y="1182114"/>
                  <a:pt x="318479" y="1181759"/>
                </a:cubicBezTo>
                <a:cubicBezTo>
                  <a:pt x="318236" y="1181406"/>
                  <a:pt x="318115" y="1180994"/>
                  <a:pt x="318115" y="1180523"/>
                </a:cubicBezTo>
                <a:lnTo>
                  <a:pt x="318115" y="1080934"/>
                </a:lnTo>
                <a:lnTo>
                  <a:pt x="317938" y="1080934"/>
                </a:lnTo>
                <a:lnTo>
                  <a:pt x="277643" y="1180964"/>
                </a:lnTo>
                <a:cubicBezTo>
                  <a:pt x="277466" y="1181377"/>
                  <a:pt x="277216" y="1181730"/>
                  <a:pt x="276892" y="1182025"/>
                </a:cubicBezTo>
                <a:cubicBezTo>
                  <a:pt x="276568" y="1182320"/>
                  <a:pt x="276096" y="1182570"/>
                  <a:pt x="275478" y="1182777"/>
                </a:cubicBezTo>
                <a:cubicBezTo>
                  <a:pt x="274860" y="1182982"/>
                  <a:pt x="274123" y="1183130"/>
                  <a:pt x="273269" y="1183217"/>
                </a:cubicBezTo>
                <a:cubicBezTo>
                  <a:pt x="272415" y="1183307"/>
                  <a:pt x="271398" y="1183350"/>
                  <a:pt x="270220" y="1183350"/>
                </a:cubicBezTo>
                <a:cubicBezTo>
                  <a:pt x="268983" y="1183350"/>
                  <a:pt x="267923" y="1183292"/>
                  <a:pt x="267039" y="1183174"/>
                </a:cubicBezTo>
                <a:cubicBezTo>
                  <a:pt x="266156" y="1183055"/>
                  <a:pt x="265419" y="1182895"/>
                  <a:pt x="264830" y="1182687"/>
                </a:cubicBezTo>
                <a:cubicBezTo>
                  <a:pt x="264241" y="1182481"/>
                  <a:pt x="263785" y="1182230"/>
                  <a:pt x="263461" y="1181936"/>
                </a:cubicBezTo>
                <a:cubicBezTo>
                  <a:pt x="263136" y="1181642"/>
                  <a:pt x="262916" y="1181319"/>
                  <a:pt x="262798" y="1180964"/>
                </a:cubicBezTo>
                <a:lnTo>
                  <a:pt x="224270" y="1080934"/>
                </a:lnTo>
                <a:lnTo>
                  <a:pt x="224182" y="1080934"/>
                </a:lnTo>
                <a:lnTo>
                  <a:pt x="224182" y="1180523"/>
                </a:lnTo>
                <a:cubicBezTo>
                  <a:pt x="224182" y="1180994"/>
                  <a:pt x="224061" y="1181406"/>
                  <a:pt x="223818" y="1181759"/>
                </a:cubicBezTo>
                <a:cubicBezTo>
                  <a:pt x="223576" y="1182114"/>
                  <a:pt x="223151" y="1182393"/>
                  <a:pt x="222544" y="1182600"/>
                </a:cubicBezTo>
                <a:cubicBezTo>
                  <a:pt x="221937" y="1182805"/>
                  <a:pt x="221148" y="1182982"/>
                  <a:pt x="220177" y="1183130"/>
                </a:cubicBezTo>
                <a:cubicBezTo>
                  <a:pt x="219207" y="1183276"/>
                  <a:pt x="217963" y="1183350"/>
                  <a:pt x="216446" y="1183350"/>
                </a:cubicBezTo>
                <a:cubicBezTo>
                  <a:pt x="214990" y="1183350"/>
                  <a:pt x="213776" y="1183276"/>
                  <a:pt x="212806" y="1183130"/>
                </a:cubicBezTo>
                <a:cubicBezTo>
                  <a:pt x="211835" y="1182982"/>
                  <a:pt x="211062" y="1182805"/>
                  <a:pt x="210485" y="1182600"/>
                </a:cubicBezTo>
                <a:cubicBezTo>
                  <a:pt x="209908" y="1182393"/>
                  <a:pt x="209514" y="1182114"/>
                  <a:pt x="209301" y="1181759"/>
                </a:cubicBezTo>
                <a:cubicBezTo>
                  <a:pt x="209089" y="1181406"/>
                  <a:pt x="208983" y="1180994"/>
                  <a:pt x="208983" y="1180523"/>
                </a:cubicBezTo>
                <a:lnTo>
                  <a:pt x="208983" y="1075367"/>
                </a:lnTo>
                <a:cubicBezTo>
                  <a:pt x="208983" y="1072893"/>
                  <a:pt x="209641" y="1071125"/>
                  <a:pt x="210957" y="1070064"/>
                </a:cubicBezTo>
                <a:cubicBezTo>
                  <a:pt x="212273" y="1069004"/>
                  <a:pt x="213738" y="1068474"/>
                  <a:pt x="215354" y="1068474"/>
                </a:cubicBezTo>
                <a:close/>
                <a:moveTo>
                  <a:pt x="8427085" y="1067944"/>
                </a:moveTo>
                <a:cubicBezTo>
                  <a:pt x="8428559" y="1067944"/>
                  <a:pt x="8429781" y="1068018"/>
                  <a:pt x="8430753" y="1068165"/>
                </a:cubicBezTo>
                <a:cubicBezTo>
                  <a:pt x="8431725" y="1068312"/>
                  <a:pt x="8432505" y="1068488"/>
                  <a:pt x="8433094" y="1068695"/>
                </a:cubicBezTo>
                <a:cubicBezTo>
                  <a:pt x="8433684" y="1068901"/>
                  <a:pt x="8434096" y="1069181"/>
                  <a:pt x="8434331" y="1069535"/>
                </a:cubicBezTo>
                <a:cubicBezTo>
                  <a:pt x="8434567" y="1069888"/>
                  <a:pt x="8434685" y="1070300"/>
                  <a:pt x="8434685" y="1070772"/>
                </a:cubicBezTo>
                <a:lnTo>
                  <a:pt x="8434685" y="1116545"/>
                </a:lnTo>
                <a:lnTo>
                  <a:pt x="8486733" y="1116545"/>
                </a:lnTo>
                <a:lnTo>
                  <a:pt x="8486733" y="1070772"/>
                </a:lnTo>
                <a:cubicBezTo>
                  <a:pt x="8486733" y="1070300"/>
                  <a:pt x="8486851" y="1069888"/>
                  <a:pt x="8487086" y="1069535"/>
                </a:cubicBezTo>
                <a:cubicBezTo>
                  <a:pt x="8487322" y="1069181"/>
                  <a:pt x="8487735" y="1068901"/>
                  <a:pt x="8488323" y="1068695"/>
                </a:cubicBezTo>
                <a:cubicBezTo>
                  <a:pt x="8488913" y="1068488"/>
                  <a:pt x="8489679" y="1068312"/>
                  <a:pt x="8490621" y="1068165"/>
                </a:cubicBezTo>
                <a:cubicBezTo>
                  <a:pt x="8491564" y="1068018"/>
                  <a:pt x="8492801" y="1067944"/>
                  <a:pt x="8494332" y="1067944"/>
                </a:cubicBezTo>
                <a:cubicBezTo>
                  <a:pt x="8495746" y="1067944"/>
                  <a:pt x="8496939" y="1068018"/>
                  <a:pt x="8497911" y="1068165"/>
                </a:cubicBezTo>
                <a:cubicBezTo>
                  <a:pt x="8498883" y="1068312"/>
                  <a:pt x="8499664" y="1068488"/>
                  <a:pt x="8500253" y="1068695"/>
                </a:cubicBezTo>
                <a:cubicBezTo>
                  <a:pt x="8500843" y="1068901"/>
                  <a:pt x="8501255" y="1069181"/>
                  <a:pt x="8501490" y="1069535"/>
                </a:cubicBezTo>
                <a:cubicBezTo>
                  <a:pt x="8501726" y="1069888"/>
                  <a:pt x="8501844" y="1070300"/>
                  <a:pt x="8501844" y="1070772"/>
                </a:cubicBezTo>
                <a:lnTo>
                  <a:pt x="8501844" y="1180523"/>
                </a:lnTo>
                <a:cubicBezTo>
                  <a:pt x="8501844" y="1180994"/>
                  <a:pt x="8501726" y="1181406"/>
                  <a:pt x="8501490" y="1181759"/>
                </a:cubicBezTo>
                <a:cubicBezTo>
                  <a:pt x="8501255" y="1182114"/>
                  <a:pt x="8500843" y="1182393"/>
                  <a:pt x="8500253" y="1182600"/>
                </a:cubicBezTo>
                <a:cubicBezTo>
                  <a:pt x="8499664" y="1182805"/>
                  <a:pt x="8498883" y="1182982"/>
                  <a:pt x="8497911" y="1183130"/>
                </a:cubicBezTo>
                <a:cubicBezTo>
                  <a:pt x="8496939" y="1183276"/>
                  <a:pt x="8495746" y="1183350"/>
                  <a:pt x="8494332" y="1183350"/>
                </a:cubicBezTo>
                <a:cubicBezTo>
                  <a:pt x="8492801" y="1183350"/>
                  <a:pt x="8491564" y="1183276"/>
                  <a:pt x="8490621" y="1183130"/>
                </a:cubicBezTo>
                <a:cubicBezTo>
                  <a:pt x="8489679" y="1182982"/>
                  <a:pt x="8488913" y="1182805"/>
                  <a:pt x="8488323" y="1182600"/>
                </a:cubicBezTo>
                <a:cubicBezTo>
                  <a:pt x="8487735" y="1182393"/>
                  <a:pt x="8487322" y="1182114"/>
                  <a:pt x="8487086" y="1181759"/>
                </a:cubicBezTo>
                <a:cubicBezTo>
                  <a:pt x="8486851" y="1181406"/>
                  <a:pt x="8486733" y="1180994"/>
                  <a:pt x="8486733" y="1180523"/>
                </a:cubicBezTo>
                <a:lnTo>
                  <a:pt x="8486733" y="1129800"/>
                </a:lnTo>
                <a:lnTo>
                  <a:pt x="8434685" y="1129800"/>
                </a:lnTo>
                <a:lnTo>
                  <a:pt x="8434685" y="1180523"/>
                </a:lnTo>
                <a:cubicBezTo>
                  <a:pt x="8434685" y="1180994"/>
                  <a:pt x="8434567" y="1181406"/>
                  <a:pt x="8434331" y="1181759"/>
                </a:cubicBezTo>
                <a:cubicBezTo>
                  <a:pt x="8434096" y="1182114"/>
                  <a:pt x="8433684" y="1182393"/>
                  <a:pt x="8433094" y="1182600"/>
                </a:cubicBezTo>
                <a:cubicBezTo>
                  <a:pt x="8432505" y="1182805"/>
                  <a:pt x="8431725" y="1182982"/>
                  <a:pt x="8430753" y="1183130"/>
                </a:cubicBezTo>
                <a:cubicBezTo>
                  <a:pt x="8429781" y="1183276"/>
                  <a:pt x="8428559" y="1183350"/>
                  <a:pt x="8427085" y="1183350"/>
                </a:cubicBezTo>
                <a:cubicBezTo>
                  <a:pt x="8425672" y="1183350"/>
                  <a:pt x="8424464" y="1183276"/>
                  <a:pt x="8423462" y="1183130"/>
                </a:cubicBezTo>
                <a:cubicBezTo>
                  <a:pt x="8422461" y="1182982"/>
                  <a:pt x="8421666" y="1182805"/>
                  <a:pt x="8421076" y="1182600"/>
                </a:cubicBezTo>
                <a:cubicBezTo>
                  <a:pt x="8420488" y="1182393"/>
                  <a:pt x="8420075" y="1182114"/>
                  <a:pt x="8419839" y="1181759"/>
                </a:cubicBezTo>
                <a:cubicBezTo>
                  <a:pt x="8419604" y="1181406"/>
                  <a:pt x="8419486" y="1180994"/>
                  <a:pt x="8419486" y="1180523"/>
                </a:cubicBezTo>
                <a:lnTo>
                  <a:pt x="8419486" y="1070772"/>
                </a:lnTo>
                <a:cubicBezTo>
                  <a:pt x="8419486" y="1070300"/>
                  <a:pt x="8419604" y="1069888"/>
                  <a:pt x="8419839" y="1069535"/>
                </a:cubicBezTo>
                <a:cubicBezTo>
                  <a:pt x="8420075" y="1069181"/>
                  <a:pt x="8420488" y="1068901"/>
                  <a:pt x="8421076" y="1068695"/>
                </a:cubicBezTo>
                <a:cubicBezTo>
                  <a:pt x="8421666" y="1068488"/>
                  <a:pt x="8422461" y="1068312"/>
                  <a:pt x="8423462" y="1068165"/>
                </a:cubicBezTo>
                <a:cubicBezTo>
                  <a:pt x="8424464" y="1068018"/>
                  <a:pt x="8425672" y="1067944"/>
                  <a:pt x="8427085" y="1067944"/>
                </a:cubicBezTo>
                <a:close/>
                <a:moveTo>
                  <a:pt x="8176501" y="1067944"/>
                </a:moveTo>
                <a:cubicBezTo>
                  <a:pt x="8178268" y="1067944"/>
                  <a:pt x="8179697" y="1068002"/>
                  <a:pt x="8180786" y="1068121"/>
                </a:cubicBezTo>
                <a:cubicBezTo>
                  <a:pt x="8181877" y="1068238"/>
                  <a:pt x="8182746" y="1068401"/>
                  <a:pt x="8183393" y="1068607"/>
                </a:cubicBezTo>
                <a:cubicBezTo>
                  <a:pt x="8184041" y="1068813"/>
                  <a:pt x="8184528" y="1069108"/>
                  <a:pt x="8184851" y="1069492"/>
                </a:cubicBezTo>
                <a:cubicBezTo>
                  <a:pt x="8185176" y="1069873"/>
                  <a:pt x="8185485" y="1070360"/>
                  <a:pt x="8185779" y="1070949"/>
                </a:cubicBezTo>
                <a:lnTo>
                  <a:pt x="8201597" y="1103821"/>
                </a:lnTo>
                <a:cubicBezTo>
                  <a:pt x="8203065" y="1106943"/>
                  <a:pt x="8204532" y="1110212"/>
                  <a:pt x="8205995" y="1113629"/>
                </a:cubicBezTo>
                <a:cubicBezTo>
                  <a:pt x="8207459" y="1117046"/>
                  <a:pt x="8208953" y="1120493"/>
                  <a:pt x="8210477" y="1123968"/>
                </a:cubicBezTo>
                <a:lnTo>
                  <a:pt x="8210652" y="1123968"/>
                </a:lnTo>
                <a:cubicBezTo>
                  <a:pt x="8211999" y="1120611"/>
                  <a:pt x="8213389" y="1117267"/>
                  <a:pt x="8214824" y="1113939"/>
                </a:cubicBezTo>
                <a:cubicBezTo>
                  <a:pt x="8216259" y="1110610"/>
                  <a:pt x="8217712" y="1107326"/>
                  <a:pt x="8219182" y="1104087"/>
                </a:cubicBezTo>
                <a:lnTo>
                  <a:pt x="8235088" y="1071037"/>
                </a:lnTo>
                <a:cubicBezTo>
                  <a:pt x="8235265" y="1070448"/>
                  <a:pt x="8235515" y="1069948"/>
                  <a:pt x="8235839" y="1069535"/>
                </a:cubicBezTo>
                <a:cubicBezTo>
                  <a:pt x="8236163" y="1069122"/>
                  <a:pt x="8236605" y="1068813"/>
                  <a:pt x="8237164" y="1068607"/>
                </a:cubicBezTo>
                <a:cubicBezTo>
                  <a:pt x="8237724" y="1068401"/>
                  <a:pt x="8238505" y="1068238"/>
                  <a:pt x="8239506" y="1068121"/>
                </a:cubicBezTo>
                <a:cubicBezTo>
                  <a:pt x="8240508" y="1068002"/>
                  <a:pt x="8241775" y="1067944"/>
                  <a:pt x="8243306" y="1067944"/>
                </a:cubicBezTo>
                <a:cubicBezTo>
                  <a:pt x="8245427" y="1067944"/>
                  <a:pt x="8247091" y="1068018"/>
                  <a:pt x="8248299" y="1068165"/>
                </a:cubicBezTo>
                <a:cubicBezTo>
                  <a:pt x="8249507" y="1068312"/>
                  <a:pt x="8250346" y="1068592"/>
                  <a:pt x="8250817" y="1069004"/>
                </a:cubicBezTo>
                <a:cubicBezTo>
                  <a:pt x="8251289" y="1069417"/>
                  <a:pt x="8251451" y="1070006"/>
                  <a:pt x="8251303" y="1070772"/>
                </a:cubicBezTo>
                <a:cubicBezTo>
                  <a:pt x="8251156" y="1071537"/>
                  <a:pt x="8250758" y="1072568"/>
                  <a:pt x="8250110" y="1073864"/>
                </a:cubicBezTo>
                <a:lnTo>
                  <a:pt x="8217768" y="1138372"/>
                </a:lnTo>
                <a:lnTo>
                  <a:pt x="8217768" y="1180523"/>
                </a:lnTo>
                <a:cubicBezTo>
                  <a:pt x="8217768" y="1180994"/>
                  <a:pt x="8217651" y="1181406"/>
                  <a:pt x="8217417" y="1181759"/>
                </a:cubicBezTo>
                <a:cubicBezTo>
                  <a:pt x="8217182" y="1182114"/>
                  <a:pt x="8216773" y="1182393"/>
                  <a:pt x="8216187" y="1182600"/>
                </a:cubicBezTo>
                <a:cubicBezTo>
                  <a:pt x="8215601" y="1182805"/>
                  <a:pt x="8214810" y="1182982"/>
                  <a:pt x="8213815" y="1183130"/>
                </a:cubicBezTo>
                <a:cubicBezTo>
                  <a:pt x="8212819" y="1183276"/>
                  <a:pt x="8211618" y="1183350"/>
                  <a:pt x="8210213" y="1183350"/>
                </a:cubicBezTo>
                <a:cubicBezTo>
                  <a:pt x="8208748" y="1183350"/>
                  <a:pt x="8207533" y="1183276"/>
                  <a:pt x="8206566" y="1183130"/>
                </a:cubicBezTo>
                <a:cubicBezTo>
                  <a:pt x="8205600" y="1182982"/>
                  <a:pt x="8204809" y="1182805"/>
                  <a:pt x="8204194" y="1182600"/>
                </a:cubicBezTo>
                <a:cubicBezTo>
                  <a:pt x="8203579" y="1182393"/>
                  <a:pt x="8203155" y="1182114"/>
                  <a:pt x="8202921" y="1181759"/>
                </a:cubicBezTo>
                <a:cubicBezTo>
                  <a:pt x="8202686" y="1181406"/>
                  <a:pt x="8202569" y="1180994"/>
                  <a:pt x="8202569" y="1180523"/>
                </a:cubicBezTo>
                <a:lnTo>
                  <a:pt x="8202569" y="1138372"/>
                </a:lnTo>
                <a:lnTo>
                  <a:pt x="8170227" y="1073864"/>
                </a:lnTo>
                <a:cubicBezTo>
                  <a:pt x="8169579" y="1072510"/>
                  <a:pt x="8169181" y="1071449"/>
                  <a:pt x="8169034" y="1070683"/>
                </a:cubicBezTo>
                <a:cubicBezTo>
                  <a:pt x="8168887" y="1069917"/>
                  <a:pt x="8169034" y="1069328"/>
                  <a:pt x="8169476" y="1068915"/>
                </a:cubicBezTo>
                <a:cubicBezTo>
                  <a:pt x="8169917" y="1068503"/>
                  <a:pt x="8170713" y="1068238"/>
                  <a:pt x="8171861" y="1068121"/>
                </a:cubicBezTo>
                <a:cubicBezTo>
                  <a:pt x="8173010" y="1068002"/>
                  <a:pt x="8174557" y="1067944"/>
                  <a:pt x="8176501" y="1067944"/>
                </a:cubicBezTo>
                <a:close/>
                <a:moveTo>
                  <a:pt x="7960360" y="1067944"/>
                </a:moveTo>
                <a:cubicBezTo>
                  <a:pt x="7961834" y="1067944"/>
                  <a:pt x="7963056" y="1068018"/>
                  <a:pt x="7964028" y="1068165"/>
                </a:cubicBezTo>
                <a:cubicBezTo>
                  <a:pt x="7965000" y="1068312"/>
                  <a:pt x="7965780" y="1068488"/>
                  <a:pt x="7966369" y="1068695"/>
                </a:cubicBezTo>
                <a:cubicBezTo>
                  <a:pt x="7966959" y="1068901"/>
                  <a:pt x="7967371" y="1069181"/>
                  <a:pt x="7967606" y="1069535"/>
                </a:cubicBezTo>
                <a:cubicBezTo>
                  <a:pt x="7967842" y="1069888"/>
                  <a:pt x="7967960" y="1070300"/>
                  <a:pt x="7967960" y="1070772"/>
                </a:cubicBezTo>
                <a:lnTo>
                  <a:pt x="7967960" y="1116545"/>
                </a:lnTo>
                <a:lnTo>
                  <a:pt x="8020008" y="1116545"/>
                </a:lnTo>
                <a:lnTo>
                  <a:pt x="8020008" y="1070772"/>
                </a:lnTo>
                <a:cubicBezTo>
                  <a:pt x="8020008" y="1070300"/>
                  <a:pt x="8020126" y="1069888"/>
                  <a:pt x="8020361" y="1069535"/>
                </a:cubicBezTo>
                <a:cubicBezTo>
                  <a:pt x="8020597" y="1069181"/>
                  <a:pt x="8021010" y="1068901"/>
                  <a:pt x="8021598" y="1068695"/>
                </a:cubicBezTo>
                <a:cubicBezTo>
                  <a:pt x="8022188" y="1068488"/>
                  <a:pt x="8022954" y="1068312"/>
                  <a:pt x="8023896" y="1068165"/>
                </a:cubicBezTo>
                <a:cubicBezTo>
                  <a:pt x="8024839" y="1068018"/>
                  <a:pt x="8026076" y="1067944"/>
                  <a:pt x="8027607" y="1067944"/>
                </a:cubicBezTo>
                <a:cubicBezTo>
                  <a:pt x="8029021" y="1067944"/>
                  <a:pt x="8030214" y="1068018"/>
                  <a:pt x="8031186" y="1068165"/>
                </a:cubicBezTo>
                <a:cubicBezTo>
                  <a:pt x="8032158" y="1068312"/>
                  <a:pt x="8032939" y="1068488"/>
                  <a:pt x="8033528" y="1068695"/>
                </a:cubicBezTo>
                <a:cubicBezTo>
                  <a:pt x="8034118" y="1068901"/>
                  <a:pt x="8034530" y="1069181"/>
                  <a:pt x="8034765" y="1069535"/>
                </a:cubicBezTo>
                <a:cubicBezTo>
                  <a:pt x="8035001" y="1069888"/>
                  <a:pt x="8035119" y="1070300"/>
                  <a:pt x="8035119" y="1070772"/>
                </a:cubicBezTo>
                <a:lnTo>
                  <a:pt x="8035119" y="1180523"/>
                </a:lnTo>
                <a:cubicBezTo>
                  <a:pt x="8035119" y="1180994"/>
                  <a:pt x="8035001" y="1181406"/>
                  <a:pt x="8034765" y="1181759"/>
                </a:cubicBezTo>
                <a:cubicBezTo>
                  <a:pt x="8034530" y="1182114"/>
                  <a:pt x="8034118" y="1182393"/>
                  <a:pt x="8033528" y="1182600"/>
                </a:cubicBezTo>
                <a:cubicBezTo>
                  <a:pt x="8032939" y="1182805"/>
                  <a:pt x="8032158" y="1182982"/>
                  <a:pt x="8031186" y="1183130"/>
                </a:cubicBezTo>
                <a:cubicBezTo>
                  <a:pt x="8030214" y="1183276"/>
                  <a:pt x="8029021" y="1183350"/>
                  <a:pt x="8027607" y="1183350"/>
                </a:cubicBezTo>
                <a:cubicBezTo>
                  <a:pt x="8026076" y="1183350"/>
                  <a:pt x="8024839" y="1183276"/>
                  <a:pt x="8023896" y="1183130"/>
                </a:cubicBezTo>
                <a:cubicBezTo>
                  <a:pt x="8022954" y="1182982"/>
                  <a:pt x="8022188" y="1182805"/>
                  <a:pt x="8021598" y="1182600"/>
                </a:cubicBezTo>
                <a:cubicBezTo>
                  <a:pt x="8021010" y="1182393"/>
                  <a:pt x="8020597" y="1182114"/>
                  <a:pt x="8020361" y="1181759"/>
                </a:cubicBezTo>
                <a:cubicBezTo>
                  <a:pt x="8020126" y="1181406"/>
                  <a:pt x="8020008" y="1180994"/>
                  <a:pt x="8020008" y="1180523"/>
                </a:cubicBezTo>
                <a:lnTo>
                  <a:pt x="8020008" y="1129800"/>
                </a:lnTo>
                <a:lnTo>
                  <a:pt x="7967960" y="1129800"/>
                </a:lnTo>
                <a:lnTo>
                  <a:pt x="7967960" y="1180523"/>
                </a:lnTo>
                <a:cubicBezTo>
                  <a:pt x="7967960" y="1180994"/>
                  <a:pt x="7967842" y="1181406"/>
                  <a:pt x="7967606" y="1181759"/>
                </a:cubicBezTo>
                <a:cubicBezTo>
                  <a:pt x="7967371" y="1182114"/>
                  <a:pt x="7966959" y="1182393"/>
                  <a:pt x="7966369" y="1182600"/>
                </a:cubicBezTo>
                <a:cubicBezTo>
                  <a:pt x="7965780" y="1182805"/>
                  <a:pt x="7965000" y="1182982"/>
                  <a:pt x="7964028" y="1183130"/>
                </a:cubicBezTo>
                <a:cubicBezTo>
                  <a:pt x="7963056" y="1183276"/>
                  <a:pt x="7961834" y="1183350"/>
                  <a:pt x="7960360" y="1183350"/>
                </a:cubicBezTo>
                <a:cubicBezTo>
                  <a:pt x="7958947" y="1183350"/>
                  <a:pt x="7957739" y="1183276"/>
                  <a:pt x="7956737" y="1183130"/>
                </a:cubicBezTo>
                <a:cubicBezTo>
                  <a:pt x="7955736" y="1182982"/>
                  <a:pt x="7954941" y="1182805"/>
                  <a:pt x="7954351" y="1182600"/>
                </a:cubicBezTo>
                <a:cubicBezTo>
                  <a:pt x="7953763" y="1182393"/>
                  <a:pt x="7953350" y="1182114"/>
                  <a:pt x="7953114" y="1181759"/>
                </a:cubicBezTo>
                <a:cubicBezTo>
                  <a:pt x="7952879" y="1181406"/>
                  <a:pt x="7952761" y="1180994"/>
                  <a:pt x="7952761" y="1180523"/>
                </a:cubicBezTo>
                <a:lnTo>
                  <a:pt x="7952761" y="1070772"/>
                </a:lnTo>
                <a:cubicBezTo>
                  <a:pt x="7952761" y="1070300"/>
                  <a:pt x="7952879" y="1069888"/>
                  <a:pt x="7953114" y="1069535"/>
                </a:cubicBezTo>
                <a:cubicBezTo>
                  <a:pt x="7953350" y="1069181"/>
                  <a:pt x="7953763" y="1068901"/>
                  <a:pt x="7954351" y="1068695"/>
                </a:cubicBezTo>
                <a:cubicBezTo>
                  <a:pt x="7954941" y="1068488"/>
                  <a:pt x="7955736" y="1068312"/>
                  <a:pt x="7956737" y="1068165"/>
                </a:cubicBezTo>
                <a:cubicBezTo>
                  <a:pt x="7957739" y="1068018"/>
                  <a:pt x="7958947" y="1067944"/>
                  <a:pt x="7960360" y="1067944"/>
                </a:cubicBezTo>
                <a:close/>
                <a:moveTo>
                  <a:pt x="7709776" y="1067944"/>
                </a:moveTo>
                <a:cubicBezTo>
                  <a:pt x="7711543" y="1067944"/>
                  <a:pt x="7712972" y="1068002"/>
                  <a:pt x="7714062" y="1068121"/>
                </a:cubicBezTo>
                <a:cubicBezTo>
                  <a:pt x="7715152" y="1068238"/>
                  <a:pt x="7716021" y="1068401"/>
                  <a:pt x="7716669" y="1068607"/>
                </a:cubicBezTo>
                <a:cubicBezTo>
                  <a:pt x="7717317" y="1068813"/>
                  <a:pt x="7717803" y="1069108"/>
                  <a:pt x="7718127" y="1069492"/>
                </a:cubicBezTo>
                <a:cubicBezTo>
                  <a:pt x="7718451" y="1069873"/>
                  <a:pt x="7718760" y="1070360"/>
                  <a:pt x="7719054" y="1070949"/>
                </a:cubicBezTo>
                <a:lnTo>
                  <a:pt x="7734872" y="1103821"/>
                </a:lnTo>
                <a:cubicBezTo>
                  <a:pt x="7736341" y="1106943"/>
                  <a:pt x="7737807" y="1110212"/>
                  <a:pt x="7739271" y="1113629"/>
                </a:cubicBezTo>
                <a:cubicBezTo>
                  <a:pt x="7740734" y="1117046"/>
                  <a:pt x="7742229" y="1120493"/>
                  <a:pt x="7743752" y="1123968"/>
                </a:cubicBezTo>
                <a:lnTo>
                  <a:pt x="7743927" y="1123968"/>
                </a:lnTo>
                <a:cubicBezTo>
                  <a:pt x="7745274" y="1120611"/>
                  <a:pt x="7746664" y="1117267"/>
                  <a:pt x="7748100" y="1113939"/>
                </a:cubicBezTo>
                <a:cubicBezTo>
                  <a:pt x="7749535" y="1110610"/>
                  <a:pt x="7750987" y="1107326"/>
                  <a:pt x="7752457" y="1104087"/>
                </a:cubicBezTo>
                <a:lnTo>
                  <a:pt x="7768363" y="1071037"/>
                </a:lnTo>
                <a:cubicBezTo>
                  <a:pt x="7768540" y="1070448"/>
                  <a:pt x="7768790" y="1069948"/>
                  <a:pt x="7769114" y="1069535"/>
                </a:cubicBezTo>
                <a:cubicBezTo>
                  <a:pt x="7769439" y="1069122"/>
                  <a:pt x="7769880" y="1068813"/>
                  <a:pt x="7770440" y="1068607"/>
                </a:cubicBezTo>
                <a:cubicBezTo>
                  <a:pt x="7771000" y="1068401"/>
                  <a:pt x="7771780" y="1068238"/>
                  <a:pt x="7772781" y="1068121"/>
                </a:cubicBezTo>
                <a:cubicBezTo>
                  <a:pt x="7773783" y="1068002"/>
                  <a:pt x="7775050" y="1067944"/>
                  <a:pt x="7776581" y="1067944"/>
                </a:cubicBezTo>
                <a:cubicBezTo>
                  <a:pt x="7778702" y="1067944"/>
                  <a:pt x="7780366" y="1068018"/>
                  <a:pt x="7781574" y="1068165"/>
                </a:cubicBezTo>
                <a:cubicBezTo>
                  <a:pt x="7782782" y="1068312"/>
                  <a:pt x="7783621" y="1068592"/>
                  <a:pt x="7784092" y="1069004"/>
                </a:cubicBezTo>
                <a:cubicBezTo>
                  <a:pt x="7784564" y="1069417"/>
                  <a:pt x="7784726" y="1070006"/>
                  <a:pt x="7784578" y="1070772"/>
                </a:cubicBezTo>
                <a:cubicBezTo>
                  <a:pt x="7784431" y="1071537"/>
                  <a:pt x="7784034" y="1072568"/>
                  <a:pt x="7783385" y="1073864"/>
                </a:cubicBezTo>
                <a:lnTo>
                  <a:pt x="7751043" y="1138372"/>
                </a:lnTo>
                <a:lnTo>
                  <a:pt x="7751043" y="1180523"/>
                </a:lnTo>
                <a:cubicBezTo>
                  <a:pt x="7751043" y="1180994"/>
                  <a:pt x="7750926" y="1181406"/>
                  <a:pt x="7750692" y="1181759"/>
                </a:cubicBezTo>
                <a:cubicBezTo>
                  <a:pt x="7750458" y="1182114"/>
                  <a:pt x="7750048" y="1182393"/>
                  <a:pt x="7749462" y="1182600"/>
                </a:cubicBezTo>
                <a:cubicBezTo>
                  <a:pt x="7748876" y="1182805"/>
                  <a:pt x="7748085" y="1182982"/>
                  <a:pt x="7747090" y="1183130"/>
                </a:cubicBezTo>
                <a:cubicBezTo>
                  <a:pt x="7746094" y="1183276"/>
                  <a:pt x="7744894" y="1183350"/>
                  <a:pt x="7743488" y="1183350"/>
                </a:cubicBezTo>
                <a:cubicBezTo>
                  <a:pt x="7742023" y="1183350"/>
                  <a:pt x="7740808" y="1183276"/>
                  <a:pt x="7739842" y="1183130"/>
                </a:cubicBezTo>
                <a:cubicBezTo>
                  <a:pt x="7738875" y="1182982"/>
                  <a:pt x="7738084" y="1182805"/>
                  <a:pt x="7737470" y="1182600"/>
                </a:cubicBezTo>
                <a:cubicBezTo>
                  <a:pt x="7736855" y="1182393"/>
                  <a:pt x="7736430" y="1182114"/>
                  <a:pt x="7736196" y="1181759"/>
                </a:cubicBezTo>
                <a:cubicBezTo>
                  <a:pt x="7735962" y="1181406"/>
                  <a:pt x="7735844" y="1180994"/>
                  <a:pt x="7735844" y="1180523"/>
                </a:cubicBezTo>
                <a:lnTo>
                  <a:pt x="7735844" y="1138372"/>
                </a:lnTo>
                <a:lnTo>
                  <a:pt x="7703502" y="1073864"/>
                </a:lnTo>
                <a:cubicBezTo>
                  <a:pt x="7702854" y="1072510"/>
                  <a:pt x="7702457" y="1071449"/>
                  <a:pt x="7702309" y="1070683"/>
                </a:cubicBezTo>
                <a:cubicBezTo>
                  <a:pt x="7702162" y="1069917"/>
                  <a:pt x="7702309" y="1069328"/>
                  <a:pt x="7702751" y="1068915"/>
                </a:cubicBezTo>
                <a:cubicBezTo>
                  <a:pt x="7703193" y="1068503"/>
                  <a:pt x="7703988" y="1068238"/>
                  <a:pt x="7705137" y="1068121"/>
                </a:cubicBezTo>
                <a:cubicBezTo>
                  <a:pt x="7706285" y="1068002"/>
                  <a:pt x="7707832" y="1067944"/>
                  <a:pt x="7709776" y="1067944"/>
                </a:cubicBezTo>
                <a:close/>
                <a:moveTo>
                  <a:pt x="7484111" y="1067944"/>
                </a:moveTo>
                <a:cubicBezTo>
                  <a:pt x="7485584" y="1067944"/>
                  <a:pt x="7486806" y="1068018"/>
                  <a:pt x="7487778" y="1068165"/>
                </a:cubicBezTo>
                <a:cubicBezTo>
                  <a:pt x="7488750" y="1068312"/>
                  <a:pt x="7489531" y="1068488"/>
                  <a:pt x="7490120" y="1068695"/>
                </a:cubicBezTo>
                <a:cubicBezTo>
                  <a:pt x="7490709" y="1068901"/>
                  <a:pt x="7491121" y="1069181"/>
                  <a:pt x="7491357" y="1069535"/>
                </a:cubicBezTo>
                <a:cubicBezTo>
                  <a:pt x="7491593" y="1069888"/>
                  <a:pt x="7491710" y="1070300"/>
                  <a:pt x="7491710" y="1070772"/>
                </a:cubicBezTo>
                <a:lnTo>
                  <a:pt x="7491710" y="1116545"/>
                </a:lnTo>
                <a:lnTo>
                  <a:pt x="7543758" y="1116545"/>
                </a:lnTo>
                <a:lnTo>
                  <a:pt x="7543758" y="1070772"/>
                </a:lnTo>
                <a:cubicBezTo>
                  <a:pt x="7543758" y="1070300"/>
                  <a:pt x="7543876" y="1069888"/>
                  <a:pt x="7544112" y="1069535"/>
                </a:cubicBezTo>
                <a:cubicBezTo>
                  <a:pt x="7544348" y="1069181"/>
                  <a:pt x="7544760" y="1068901"/>
                  <a:pt x="7545349" y="1068695"/>
                </a:cubicBezTo>
                <a:cubicBezTo>
                  <a:pt x="7545938" y="1068488"/>
                  <a:pt x="7546704" y="1068312"/>
                  <a:pt x="7547646" y="1068165"/>
                </a:cubicBezTo>
                <a:cubicBezTo>
                  <a:pt x="7548589" y="1068018"/>
                  <a:pt x="7549826" y="1067944"/>
                  <a:pt x="7551358" y="1067944"/>
                </a:cubicBezTo>
                <a:cubicBezTo>
                  <a:pt x="7552772" y="1067944"/>
                  <a:pt x="7553965" y="1068018"/>
                  <a:pt x="7554937" y="1068165"/>
                </a:cubicBezTo>
                <a:cubicBezTo>
                  <a:pt x="7555909" y="1068312"/>
                  <a:pt x="7556689" y="1068488"/>
                  <a:pt x="7557278" y="1068695"/>
                </a:cubicBezTo>
                <a:cubicBezTo>
                  <a:pt x="7557868" y="1068901"/>
                  <a:pt x="7558280" y="1069181"/>
                  <a:pt x="7558515" y="1069535"/>
                </a:cubicBezTo>
                <a:cubicBezTo>
                  <a:pt x="7558751" y="1069888"/>
                  <a:pt x="7558869" y="1070300"/>
                  <a:pt x="7558869" y="1070772"/>
                </a:cubicBezTo>
                <a:lnTo>
                  <a:pt x="7558869" y="1180523"/>
                </a:lnTo>
                <a:cubicBezTo>
                  <a:pt x="7558869" y="1180994"/>
                  <a:pt x="7558751" y="1181406"/>
                  <a:pt x="7558515" y="1181759"/>
                </a:cubicBezTo>
                <a:cubicBezTo>
                  <a:pt x="7558280" y="1182114"/>
                  <a:pt x="7557868" y="1182393"/>
                  <a:pt x="7557278" y="1182600"/>
                </a:cubicBezTo>
                <a:cubicBezTo>
                  <a:pt x="7556689" y="1182805"/>
                  <a:pt x="7555909" y="1182982"/>
                  <a:pt x="7554937" y="1183130"/>
                </a:cubicBezTo>
                <a:cubicBezTo>
                  <a:pt x="7553965" y="1183276"/>
                  <a:pt x="7552772" y="1183350"/>
                  <a:pt x="7551358" y="1183350"/>
                </a:cubicBezTo>
                <a:cubicBezTo>
                  <a:pt x="7549826" y="1183350"/>
                  <a:pt x="7548589" y="1183276"/>
                  <a:pt x="7547646" y="1183130"/>
                </a:cubicBezTo>
                <a:cubicBezTo>
                  <a:pt x="7546704" y="1182982"/>
                  <a:pt x="7545938" y="1182805"/>
                  <a:pt x="7545349" y="1182600"/>
                </a:cubicBezTo>
                <a:cubicBezTo>
                  <a:pt x="7544760" y="1182393"/>
                  <a:pt x="7544348" y="1182114"/>
                  <a:pt x="7544112" y="1181759"/>
                </a:cubicBezTo>
                <a:cubicBezTo>
                  <a:pt x="7543876" y="1181406"/>
                  <a:pt x="7543758" y="1180994"/>
                  <a:pt x="7543758" y="1180523"/>
                </a:cubicBezTo>
                <a:lnTo>
                  <a:pt x="7543758" y="1129800"/>
                </a:lnTo>
                <a:lnTo>
                  <a:pt x="7491710" y="1129800"/>
                </a:lnTo>
                <a:lnTo>
                  <a:pt x="7491710" y="1180523"/>
                </a:lnTo>
                <a:cubicBezTo>
                  <a:pt x="7491710" y="1180994"/>
                  <a:pt x="7491593" y="1181406"/>
                  <a:pt x="7491357" y="1181759"/>
                </a:cubicBezTo>
                <a:cubicBezTo>
                  <a:pt x="7491121" y="1182114"/>
                  <a:pt x="7490709" y="1182393"/>
                  <a:pt x="7490120" y="1182600"/>
                </a:cubicBezTo>
                <a:cubicBezTo>
                  <a:pt x="7489531" y="1182805"/>
                  <a:pt x="7488750" y="1182982"/>
                  <a:pt x="7487778" y="1183130"/>
                </a:cubicBezTo>
                <a:cubicBezTo>
                  <a:pt x="7486806" y="1183276"/>
                  <a:pt x="7485584" y="1183350"/>
                  <a:pt x="7484111" y="1183350"/>
                </a:cubicBezTo>
                <a:cubicBezTo>
                  <a:pt x="7482697" y="1183350"/>
                  <a:pt x="7481489" y="1183276"/>
                  <a:pt x="7480488" y="1183130"/>
                </a:cubicBezTo>
                <a:cubicBezTo>
                  <a:pt x="7479486" y="1182982"/>
                  <a:pt x="7478691" y="1182805"/>
                  <a:pt x="7478102" y="1182600"/>
                </a:cubicBezTo>
                <a:cubicBezTo>
                  <a:pt x="7477513" y="1182393"/>
                  <a:pt x="7477101" y="1182114"/>
                  <a:pt x="7476865" y="1181759"/>
                </a:cubicBezTo>
                <a:cubicBezTo>
                  <a:pt x="7476629" y="1181406"/>
                  <a:pt x="7476511" y="1180994"/>
                  <a:pt x="7476511" y="1180523"/>
                </a:cubicBezTo>
                <a:lnTo>
                  <a:pt x="7476511" y="1070772"/>
                </a:lnTo>
                <a:cubicBezTo>
                  <a:pt x="7476511" y="1070300"/>
                  <a:pt x="7476629" y="1069888"/>
                  <a:pt x="7476865" y="1069535"/>
                </a:cubicBezTo>
                <a:cubicBezTo>
                  <a:pt x="7477101" y="1069181"/>
                  <a:pt x="7477513" y="1068901"/>
                  <a:pt x="7478102" y="1068695"/>
                </a:cubicBezTo>
                <a:cubicBezTo>
                  <a:pt x="7478691" y="1068488"/>
                  <a:pt x="7479486" y="1068312"/>
                  <a:pt x="7480488" y="1068165"/>
                </a:cubicBezTo>
                <a:cubicBezTo>
                  <a:pt x="7481489" y="1068018"/>
                  <a:pt x="7482697" y="1067944"/>
                  <a:pt x="7484111" y="1067944"/>
                </a:cubicBezTo>
                <a:close/>
                <a:moveTo>
                  <a:pt x="7233526" y="1067944"/>
                </a:moveTo>
                <a:cubicBezTo>
                  <a:pt x="7235293" y="1067944"/>
                  <a:pt x="7236722" y="1068002"/>
                  <a:pt x="7237812" y="1068121"/>
                </a:cubicBezTo>
                <a:cubicBezTo>
                  <a:pt x="7238902" y="1068238"/>
                  <a:pt x="7239771" y="1068401"/>
                  <a:pt x="7240419" y="1068607"/>
                </a:cubicBezTo>
                <a:cubicBezTo>
                  <a:pt x="7241067" y="1068813"/>
                  <a:pt x="7241553" y="1069108"/>
                  <a:pt x="7241877" y="1069492"/>
                </a:cubicBezTo>
                <a:cubicBezTo>
                  <a:pt x="7242201" y="1069873"/>
                  <a:pt x="7242510" y="1070360"/>
                  <a:pt x="7242804" y="1070949"/>
                </a:cubicBezTo>
                <a:lnTo>
                  <a:pt x="7258622" y="1103821"/>
                </a:lnTo>
                <a:cubicBezTo>
                  <a:pt x="7260091" y="1106943"/>
                  <a:pt x="7261557" y="1110212"/>
                  <a:pt x="7263021" y="1113629"/>
                </a:cubicBezTo>
                <a:cubicBezTo>
                  <a:pt x="7264484" y="1117046"/>
                  <a:pt x="7265979" y="1120493"/>
                  <a:pt x="7267502" y="1123968"/>
                </a:cubicBezTo>
                <a:lnTo>
                  <a:pt x="7267677" y="1123968"/>
                </a:lnTo>
                <a:cubicBezTo>
                  <a:pt x="7269024" y="1120611"/>
                  <a:pt x="7270414" y="1117267"/>
                  <a:pt x="7271850" y="1113939"/>
                </a:cubicBezTo>
                <a:cubicBezTo>
                  <a:pt x="7273285" y="1110610"/>
                  <a:pt x="7274737" y="1107326"/>
                  <a:pt x="7276207" y="1104087"/>
                </a:cubicBezTo>
                <a:lnTo>
                  <a:pt x="7292113" y="1071037"/>
                </a:lnTo>
                <a:cubicBezTo>
                  <a:pt x="7292290" y="1070448"/>
                  <a:pt x="7292540" y="1069948"/>
                  <a:pt x="7292864" y="1069535"/>
                </a:cubicBezTo>
                <a:cubicBezTo>
                  <a:pt x="7293189" y="1069122"/>
                  <a:pt x="7293630" y="1068813"/>
                  <a:pt x="7294190" y="1068607"/>
                </a:cubicBezTo>
                <a:cubicBezTo>
                  <a:pt x="7294750" y="1068401"/>
                  <a:pt x="7295530" y="1068238"/>
                  <a:pt x="7296531" y="1068121"/>
                </a:cubicBezTo>
                <a:cubicBezTo>
                  <a:pt x="7297533" y="1068002"/>
                  <a:pt x="7298800" y="1067944"/>
                  <a:pt x="7300331" y="1067944"/>
                </a:cubicBezTo>
                <a:cubicBezTo>
                  <a:pt x="7302452" y="1067944"/>
                  <a:pt x="7304116" y="1068018"/>
                  <a:pt x="7305324" y="1068165"/>
                </a:cubicBezTo>
                <a:cubicBezTo>
                  <a:pt x="7306532" y="1068312"/>
                  <a:pt x="7307371" y="1068592"/>
                  <a:pt x="7307842" y="1069004"/>
                </a:cubicBezTo>
                <a:cubicBezTo>
                  <a:pt x="7308314" y="1069417"/>
                  <a:pt x="7308476" y="1070006"/>
                  <a:pt x="7308328" y="1070772"/>
                </a:cubicBezTo>
                <a:cubicBezTo>
                  <a:pt x="7308181" y="1071537"/>
                  <a:pt x="7307784" y="1072568"/>
                  <a:pt x="7307135" y="1073864"/>
                </a:cubicBezTo>
                <a:lnTo>
                  <a:pt x="7274793" y="1138372"/>
                </a:lnTo>
                <a:lnTo>
                  <a:pt x="7274793" y="1180523"/>
                </a:lnTo>
                <a:cubicBezTo>
                  <a:pt x="7274793" y="1180994"/>
                  <a:pt x="7274676" y="1181406"/>
                  <a:pt x="7274442" y="1181759"/>
                </a:cubicBezTo>
                <a:cubicBezTo>
                  <a:pt x="7274208" y="1182114"/>
                  <a:pt x="7273798" y="1182393"/>
                  <a:pt x="7273212" y="1182600"/>
                </a:cubicBezTo>
                <a:cubicBezTo>
                  <a:pt x="7272626" y="1182805"/>
                  <a:pt x="7271835" y="1182982"/>
                  <a:pt x="7270840" y="1183130"/>
                </a:cubicBezTo>
                <a:cubicBezTo>
                  <a:pt x="7269844" y="1183276"/>
                  <a:pt x="7268644" y="1183350"/>
                  <a:pt x="7267238" y="1183350"/>
                </a:cubicBezTo>
                <a:cubicBezTo>
                  <a:pt x="7265773" y="1183350"/>
                  <a:pt x="7264558" y="1183276"/>
                  <a:pt x="7263592" y="1183130"/>
                </a:cubicBezTo>
                <a:cubicBezTo>
                  <a:pt x="7262625" y="1182982"/>
                  <a:pt x="7261834" y="1182805"/>
                  <a:pt x="7261220" y="1182600"/>
                </a:cubicBezTo>
                <a:cubicBezTo>
                  <a:pt x="7260605" y="1182393"/>
                  <a:pt x="7260180" y="1182114"/>
                  <a:pt x="7259946" y="1181759"/>
                </a:cubicBezTo>
                <a:cubicBezTo>
                  <a:pt x="7259712" y="1181406"/>
                  <a:pt x="7259594" y="1180994"/>
                  <a:pt x="7259594" y="1180523"/>
                </a:cubicBezTo>
                <a:lnTo>
                  <a:pt x="7259594" y="1138372"/>
                </a:lnTo>
                <a:lnTo>
                  <a:pt x="7227252" y="1073864"/>
                </a:lnTo>
                <a:cubicBezTo>
                  <a:pt x="7226604" y="1072510"/>
                  <a:pt x="7226207" y="1071449"/>
                  <a:pt x="7226059" y="1070683"/>
                </a:cubicBezTo>
                <a:cubicBezTo>
                  <a:pt x="7225912" y="1069917"/>
                  <a:pt x="7226059" y="1069328"/>
                  <a:pt x="7226501" y="1068915"/>
                </a:cubicBezTo>
                <a:cubicBezTo>
                  <a:pt x="7226943" y="1068503"/>
                  <a:pt x="7227738" y="1068238"/>
                  <a:pt x="7228887" y="1068121"/>
                </a:cubicBezTo>
                <a:cubicBezTo>
                  <a:pt x="7230035" y="1068002"/>
                  <a:pt x="7231582" y="1067944"/>
                  <a:pt x="7233526" y="1067944"/>
                </a:cubicBezTo>
                <a:close/>
                <a:moveTo>
                  <a:pt x="7017386" y="1067944"/>
                </a:moveTo>
                <a:cubicBezTo>
                  <a:pt x="7018859" y="1067944"/>
                  <a:pt x="7020081" y="1068018"/>
                  <a:pt x="7021053" y="1068165"/>
                </a:cubicBezTo>
                <a:cubicBezTo>
                  <a:pt x="7022025" y="1068312"/>
                  <a:pt x="7022806" y="1068488"/>
                  <a:pt x="7023395" y="1068695"/>
                </a:cubicBezTo>
                <a:cubicBezTo>
                  <a:pt x="7023984" y="1068901"/>
                  <a:pt x="7024396" y="1069181"/>
                  <a:pt x="7024632" y="1069535"/>
                </a:cubicBezTo>
                <a:cubicBezTo>
                  <a:pt x="7024868" y="1069888"/>
                  <a:pt x="7024985" y="1070300"/>
                  <a:pt x="7024985" y="1070772"/>
                </a:cubicBezTo>
                <a:lnTo>
                  <a:pt x="7024985" y="1116545"/>
                </a:lnTo>
                <a:lnTo>
                  <a:pt x="7077033" y="1116545"/>
                </a:lnTo>
                <a:lnTo>
                  <a:pt x="7077033" y="1070772"/>
                </a:lnTo>
                <a:cubicBezTo>
                  <a:pt x="7077033" y="1070300"/>
                  <a:pt x="7077151" y="1069888"/>
                  <a:pt x="7077387" y="1069535"/>
                </a:cubicBezTo>
                <a:cubicBezTo>
                  <a:pt x="7077623" y="1069181"/>
                  <a:pt x="7078035" y="1068901"/>
                  <a:pt x="7078624" y="1068695"/>
                </a:cubicBezTo>
                <a:cubicBezTo>
                  <a:pt x="7079213" y="1068488"/>
                  <a:pt x="7079979" y="1068312"/>
                  <a:pt x="7080921" y="1068165"/>
                </a:cubicBezTo>
                <a:cubicBezTo>
                  <a:pt x="7081864" y="1068018"/>
                  <a:pt x="7083101" y="1067944"/>
                  <a:pt x="7084633" y="1067944"/>
                </a:cubicBezTo>
                <a:cubicBezTo>
                  <a:pt x="7086047" y="1067944"/>
                  <a:pt x="7087240" y="1068018"/>
                  <a:pt x="7088212" y="1068165"/>
                </a:cubicBezTo>
                <a:cubicBezTo>
                  <a:pt x="7089184" y="1068312"/>
                  <a:pt x="7089964" y="1068488"/>
                  <a:pt x="7090553" y="1068695"/>
                </a:cubicBezTo>
                <a:cubicBezTo>
                  <a:pt x="7091143" y="1068901"/>
                  <a:pt x="7091555" y="1069181"/>
                  <a:pt x="7091790" y="1069535"/>
                </a:cubicBezTo>
                <a:cubicBezTo>
                  <a:pt x="7092026" y="1069888"/>
                  <a:pt x="7092144" y="1070300"/>
                  <a:pt x="7092144" y="1070772"/>
                </a:cubicBezTo>
                <a:lnTo>
                  <a:pt x="7092144" y="1180523"/>
                </a:lnTo>
                <a:cubicBezTo>
                  <a:pt x="7092144" y="1180994"/>
                  <a:pt x="7092026" y="1181406"/>
                  <a:pt x="7091790" y="1181759"/>
                </a:cubicBezTo>
                <a:cubicBezTo>
                  <a:pt x="7091555" y="1182114"/>
                  <a:pt x="7091143" y="1182393"/>
                  <a:pt x="7090553" y="1182600"/>
                </a:cubicBezTo>
                <a:cubicBezTo>
                  <a:pt x="7089964" y="1182805"/>
                  <a:pt x="7089184" y="1182982"/>
                  <a:pt x="7088212" y="1183130"/>
                </a:cubicBezTo>
                <a:cubicBezTo>
                  <a:pt x="7087240" y="1183276"/>
                  <a:pt x="7086047" y="1183350"/>
                  <a:pt x="7084633" y="1183350"/>
                </a:cubicBezTo>
                <a:cubicBezTo>
                  <a:pt x="7083101" y="1183350"/>
                  <a:pt x="7081864" y="1183276"/>
                  <a:pt x="7080921" y="1183130"/>
                </a:cubicBezTo>
                <a:cubicBezTo>
                  <a:pt x="7079979" y="1182982"/>
                  <a:pt x="7079213" y="1182805"/>
                  <a:pt x="7078624" y="1182600"/>
                </a:cubicBezTo>
                <a:cubicBezTo>
                  <a:pt x="7078035" y="1182393"/>
                  <a:pt x="7077623" y="1182114"/>
                  <a:pt x="7077387" y="1181759"/>
                </a:cubicBezTo>
                <a:cubicBezTo>
                  <a:pt x="7077151" y="1181406"/>
                  <a:pt x="7077033" y="1180994"/>
                  <a:pt x="7077033" y="1180523"/>
                </a:cubicBezTo>
                <a:lnTo>
                  <a:pt x="7077033" y="1129800"/>
                </a:lnTo>
                <a:lnTo>
                  <a:pt x="7024985" y="1129800"/>
                </a:lnTo>
                <a:lnTo>
                  <a:pt x="7024985" y="1180523"/>
                </a:lnTo>
                <a:cubicBezTo>
                  <a:pt x="7024985" y="1180994"/>
                  <a:pt x="7024868" y="1181406"/>
                  <a:pt x="7024632" y="1181759"/>
                </a:cubicBezTo>
                <a:cubicBezTo>
                  <a:pt x="7024396" y="1182114"/>
                  <a:pt x="7023984" y="1182393"/>
                  <a:pt x="7023395" y="1182600"/>
                </a:cubicBezTo>
                <a:cubicBezTo>
                  <a:pt x="7022806" y="1182805"/>
                  <a:pt x="7022025" y="1182982"/>
                  <a:pt x="7021053" y="1183130"/>
                </a:cubicBezTo>
                <a:cubicBezTo>
                  <a:pt x="7020081" y="1183276"/>
                  <a:pt x="7018859" y="1183350"/>
                  <a:pt x="7017386" y="1183350"/>
                </a:cubicBezTo>
                <a:cubicBezTo>
                  <a:pt x="7015972" y="1183350"/>
                  <a:pt x="7014764" y="1183276"/>
                  <a:pt x="7013763" y="1183130"/>
                </a:cubicBezTo>
                <a:cubicBezTo>
                  <a:pt x="7012761" y="1182982"/>
                  <a:pt x="7011966" y="1182805"/>
                  <a:pt x="7011377" y="1182600"/>
                </a:cubicBezTo>
                <a:cubicBezTo>
                  <a:pt x="7010788" y="1182393"/>
                  <a:pt x="7010376" y="1182114"/>
                  <a:pt x="7010140" y="1181759"/>
                </a:cubicBezTo>
                <a:cubicBezTo>
                  <a:pt x="7009904" y="1181406"/>
                  <a:pt x="7009786" y="1180994"/>
                  <a:pt x="7009786" y="1180523"/>
                </a:cubicBezTo>
                <a:lnTo>
                  <a:pt x="7009786" y="1070772"/>
                </a:lnTo>
                <a:cubicBezTo>
                  <a:pt x="7009786" y="1070300"/>
                  <a:pt x="7009904" y="1069888"/>
                  <a:pt x="7010140" y="1069535"/>
                </a:cubicBezTo>
                <a:cubicBezTo>
                  <a:pt x="7010376" y="1069181"/>
                  <a:pt x="7010788" y="1068901"/>
                  <a:pt x="7011377" y="1068695"/>
                </a:cubicBezTo>
                <a:cubicBezTo>
                  <a:pt x="7011966" y="1068488"/>
                  <a:pt x="7012761" y="1068312"/>
                  <a:pt x="7013763" y="1068165"/>
                </a:cubicBezTo>
                <a:cubicBezTo>
                  <a:pt x="7014764" y="1068018"/>
                  <a:pt x="7015972" y="1067944"/>
                  <a:pt x="7017386" y="1067944"/>
                </a:cubicBezTo>
                <a:close/>
                <a:moveTo>
                  <a:pt x="6766801" y="1067944"/>
                </a:moveTo>
                <a:cubicBezTo>
                  <a:pt x="6768568" y="1067944"/>
                  <a:pt x="6769997" y="1068002"/>
                  <a:pt x="6771087" y="1068121"/>
                </a:cubicBezTo>
                <a:cubicBezTo>
                  <a:pt x="6772177" y="1068238"/>
                  <a:pt x="6773046" y="1068401"/>
                  <a:pt x="6773694" y="1068607"/>
                </a:cubicBezTo>
                <a:cubicBezTo>
                  <a:pt x="6774342" y="1068813"/>
                  <a:pt x="6774828" y="1069108"/>
                  <a:pt x="6775152" y="1069492"/>
                </a:cubicBezTo>
                <a:cubicBezTo>
                  <a:pt x="6775476" y="1069873"/>
                  <a:pt x="6775785" y="1070360"/>
                  <a:pt x="6776079" y="1070949"/>
                </a:cubicBezTo>
                <a:lnTo>
                  <a:pt x="6791897" y="1103821"/>
                </a:lnTo>
                <a:cubicBezTo>
                  <a:pt x="6793366" y="1106943"/>
                  <a:pt x="6794832" y="1110212"/>
                  <a:pt x="6796296" y="1113629"/>
                </a:cubicBezTo>
                <a:cubicBezTo>
                  <a:pt x="6797759" y="1117046"/>
                  <a:pt x="6799254" y="1120493"/>
                  <a:pt x="6800777" y="1123968"/>
                </a:cubicBezTo>
                <a:lnTo>
                  <a:pt x="6800952" y="1123968"/>
                </a:lnTo>
                <a:cubicBezTo>
                  <a:pt x="6802299" y="1120611"/>
                  <a:pt x="6803689" y="1117267"/>
                  <a:pt x="6805125" y="1113939"/>
                </a:cubicBezTo>
                <a:cubicBezTo>
                  <a:pt x="6806560" y="1110610"/>
                  <a:pt x="6808012" y="1107326"/>
                  <a:pt x="6809482" y="1104087"/>
                </a:cubicBezTo>
                <a:lnTo>
                  <a:pt x="6825388" y="1071037"/>
                </a:lnTo>
                <a:cubicBezTo>
                  <a:pt x="6825565" y="1070448"/>
                  <a:pt x="6825815" y="1069948"/>
                  <a:pt x="6826139" y="1069535"/>
                </a:cubicBezTo>
                <a:cubicBezTo>
                  <a:pt x="6826464" y="1069122"/>
                  <a:pt x="6826905" y="1068813"/>
                  <a:pt x="6827465" y="1068607"/>
                </a:cubicBezTo>
                <a:cubicBezTo>
                  <a:pt x="6828025" y="1068401"/>
                  <a:pt x="6828805" y="1068238"/>
                  <a:pt x="6829806" y="1068121"/>
                </a:cubicBezTo>
                <a:cubicBezTo>
                  <a:pt x="6830808" y="1068002"/>
                  <a:pt x="6832075" y="1067944"/>
                  <a:pt x="6833606" y="1067944"/>
                </a:cubicBezTo>
                <a:cubicBezTo>
                  <a:pt x="6835727" y="1067944"/>
                  <a:pt x="6837391" y="1068018"/>
                  <a:pt x="6838599" y="1068165"/>
                </a:cubicBezTo>
                <a:cubicBezTo>
                  <a:pt x="6839807" y="1068312"/>
                  <a:pt x="6840646" y="1068592"/>
                  <a:pt x="6841117" y="1069004"/>
                </a:cubicBezTo>
                <a:cubicBezTo>
                  <a:pt x="6841589" y="1069417"/>
                  <a:pt x="6841751" y="1070006"/>
                  <a:pt x="6841603" y="1070772"/>
                </a:cubicBezTo>
                <a:cubicBezTo>
                  <a:pt x="6841456" y="1071537"/>
                  <a:pt x="6841059" y="1072568"/>
                  <a:pt x="6840410" y="1073864"/>
                </a:cubicBezTo>
                <a:lnTo>
                  <a:pt x="6808068" y="1138372"/>
                </a:lnTo>
                <a:lnTo>
                  <a:pt x="6808068" y="1180523"/>
                </a:lnTo>
                <a:cubicBezTo>
                  <a:pt x="6808068" y="1180994"/>
                  <a:pt x="6807951" y="1181406"/>
                  <a:pt x="6807717" y="1181759"/>
                </a:cubicBezTo>
                <a:cubicBezTo>
                  <a:pt x="6807483" y="1182114"/>
                  <a:pt x="6807073" y="1182393"/>
                  <a:pt x="6806487" y="1182600"/>
                </a:cubicBezTo>
                <a:cubicBezTo>
                  <a:pt x="6805901" y="1182805"/>
                  <a:pt x="6805110" y="1182982"/>
                  <a:pt x="6804115" y="1183130"/>
                </a:cubicBezTo>
                <a:cubicBezTo>
                  <a:pt x="6803119" y="1183276"/>
                  <a:pt x="6801919" y="1183350"/>
                  <a:pt x="6800513" y="1183350"/>
                </a:cubicBezTo>
                <a:cubicBezTo>
                  <a:pt x="6799048" y="1183350"/>
                  <a:pt x="6797833" y="1183276"/>
                  <a:pt x="6796867" y="1183130"/>
                </a:cubicBezTo>
                <a:cubicBezTo>
                  <a:pt x="6795900" y="1182982"/>
                  <a:pt x="6795109" y="1182805"/>
                  <a:pt x="6794495" y="1182600"/>
                </a:cubicBezTo>
                <a:cubicBezTo>
                  <a:pt x="6793880" y="1182393"/>
                  <a:pt x="6793455" y="1182114"/>
                  <a:pt x="6793221" y="1181759"/>
                </a:cubicBezTo>
                <a:cubicBezTo>
                  <a:pt x="6792987" y="1181406"/>
                  <a:pt x="6792869" y="1180994"/>
                  <a:pt x="6792869" y="1180523"/>
                </a:cubicBezTo>
                <a:lnTo>
                  <a:pt x="6792869" y="1138372"/>
                </a:lnTo>
                <a:lnTo>
                  <a:pt x="6760527" y="1073864"/>
                </a:lnTo>
                <a:cubicBezTo>
                  <a:pt x="6759879" y="1072510"/>
                  <a:pt x="6759482" y="1071449"/>
                  <a:pt x="6759334" y="1070683"/>
                </a:cubicBezTo>
                <a:cubicBezTo>
                  <a:pt x="6759187" y="1069917"/>
                  <a:pt x="6759334" y="1069328"/>
                  <a:pt x="6759776" y="1068915"/>
                </a:cubicBezTo>
                <a:cubicBezTo>
                  <a:pt x="6760218" y="1068503"/>
                  <a:pt x="6761013" y="1068238"/>
                  <a:pt x="6762162" y="1068121"/>
                </a:cubicBezTo>
                <a:cubicBezTo>
                  <a:pt x="6763310" y="1068002"/>
                  <a:pt x="6764857" y="1067944"/>
                  <a:pt x="6766801" y="1067944"/>
                </a:cubicBezTo>
                <a:close/>
                <a:moveTo>
                  <a:pt x="6541136" y="1067944"/>
                </a:moveTo>
                <a:cubicBezTo>
                  <a:pt x="6542609" y="1067944"/>
                  <a:pt x="6543831" y="1068018"/>
                  <a:pt x="6544803" y="1068165"/>
                </a:cubicBezTo>
                <a:cubicBezTo>
                  <a:pt x="6545775" y="1068312"/>
                  <a:pt x="6546556" y="1068488"/>
                  <a:pt x="6547145" y="1068695"/>
                </a:cubicBezTo>
                <a:cubicBezTo>
                  <a:pt x="6547734" y="1068901"/>
                  <a:pt x="6548146" y="1069181"/>
                  <a:pt x="6548382" y="1069535"/>
                </a:cubicBezTo>
                <a:cubicBezTo>
                  <a:pt x="6548618" y="1069888"/>
                  <a:pt x="6548735" y="1070300"/>
                  <a:pt x="6548735" y="1070772"/>
                </a:cubicBezTo>
                <a:lnTo>
                  <a:pt x="6548735" y="1116545"/>
                </a:lnTo>
                <a:lnTo>
                  <a:pt x="6600783" y="1116545"/>
                </a:lnTo>
                <a:lnTo>
                  <a:pt x="6600783" y="1070772"/>
                </a:lnTo>
                <a:cubicBezTo>
                  <a:pt x="6600783" y="1070300"/>
                  <a:pt x="6600901" y="1069888"/>
                  <a:pt x="6601137" y="1069535"/>
                </a:cubicBezTo>
                <a:cubicBezTo>
                  <a:pt x="6601373" y="1069181"/>
                  <a:pt x="6601785" y="1068901"/>
                  <a:pt x="6602374" y="1068695"/>
                </a:cubicBezTo>
                <a:cubicBezTo>
                  <a:pt x="6602963" y="1068488"/>
                  <a:pt x="6603729" y="1068312"/>
                  <a:pt x="6604671" y="1068165"/>
                </a:cubicBezTo>
                <a:cubicBezTo>
                  <a:pt x="6605614" y="1068018"/>
                  <a:pt x="6606851" y="1067944"/>
                  <a:pt x="6608383" y="1067944"/>
                </a:cubicBezTo>
                <a:cubicBezTo>
                  <a:pt x="6609797" y="1067944"/>
                  <a:pt x="6610990" y="1068018"/>
                  <a:pt x="6611962" y="1068165"/>
                </a:cubicBezTo>
                <a:cubicBezTo>
                  <a:pt x="6612934" y="1068312"/>
                  <a:pt x="6613714" y="1068488"/>
                  <a:pt x="6614303" y="1068695"/>
                </a:cubicBezTo>
                <a:cubicBezTo>
                  <a:pt x="6614893" y="1068901"/>
                  <a:pt x="6615305" y="1069181"/>
                  <a:pt x="6615540" y="1069535"/>
                </a:cubicBezTo>
                <a:cubicBezTo>
                  <a:pt x="6615776" y="1069888"/>
                  <a:pt x="6615894" y="1070300"/>
                  <a:pt x="6615894" y="1070772"/>
                </a:cubicBezTo>
                <a:lnTo>
                  <a:pt x="6615894" y="1180523"/>
                </a:lnTo>
                <a:cubicBezTo>
                  <a:pt x="6615894" y="1180994"/>
                  <a:pt x="6615776" y="1181406"/>
                  <a:pt x="6615540" y="1181759"/>
                </a:cubicBezTo>
                <a:cubicBezTo>
                  <a:pt x="6615305" y="1182114"/>
                  <a:pt x="6614893" y="1182393"/>
                  <a:pt x="6614303" y="1182600"/>
                </a:cubicBezTo>
                <a:cubicBezTo>
                  <a:pt x="6613714" y="1182805"/>
                  <a:pt x="6612934" y="1182982"/>
                  <a:pt x="6611962" y="1183130"/>
                </a:cubicBezTo>
                <a:cubicBezTo>
                  <a:pt x="6610990" y="1183276"/>
                  <a:pt x="6609797" y="1183350"/>
                  <a:pt x="6608383" y="1183350"/>
                </a:cubicBezTo>
                <a:cubicBezTo>
                  <a:pt x="6606851" y="1183350"/>
                  <a:pt x="6605614" y="1183276"/>
                  <a:pt x="6604671" y="1183130"/>
                </a:cubicBezTo>
                <a:cubicBezTo>
                  <a:pt x="6603729" y="1182982"/>
                  <a:pt x="6602963" y="1182805"/>
                  <a:pt x="6602374" y="1182600"/>
                </a:cubicBezTo>
                <a:cubicBezTo>
                  <a:pt x="6601785" y="1182393"/>
                  <a:pt x="6601373" y="1182114"/>
                  <a:pt x="6601137" y="1181759"/>
                </a:cubicBezTo>
                <a:cubicBezTo>
                  <a:pt x="6600901" y="1181406"/>
                  <a:pt x="6600783" y="1180994"/>
                  <a:pt x="6600783" y="1180523"/>
                </a:cubicBezTo>
                <a:lnTo>
                  <a:pt x="6600783" y="1129800"/>
                </a:lnTo>
                <a:lnTo>
                  <a:pt x="6548735" y="1129800"/>
                </a:lnTo>
                <a:lnTo>
                  <a:pt x="6548735" y="1180523"/>
                </a:lnTo>
                <a:cubicBezTo>
                  <a:pt x="6548735" y="1180994"/>
                  <a:pt x="6548618" y="1181406"/>
                  <a:pt x="6548382" y="1181759"/>
                </a:cubicBezTo>
                <a:cubicBezTo>
                  <a:pt x="6548146" y="1182114"/>
                  <a:pt x="6547734" y="1182393"/>
                  <a:pt x="6547145" y="1182600"/>
                </a:cubicBezTo>
                <a:cubicBezTo>
                  <a:pt x="6546556" y="1182805"/>
                  <a:pt x="6545775" y="1182982"/>
                  <a:pt x="6544803" y="1183130"/>
                </a:cubicBezTo>
                <a:cubicBezTo>
                  <a:pt x="6543831" y="1183276"/>
                  <a:pt x="6542609" y="1183350"/>
                  <a:pt x="6541136" y="1183350"/>
                </a:cubicBezTo>
                <a:cubicBezTo>
                  <a:pt x="6539722" y="1183350"/>
                  <a:pt x="6538514" y="1183276"/>
                  <a:pt x="6537513" y="1183130"/>
                </a:cubicBezTo>
                <a:cubicBezTo>
                  <a:pt x="6536511" y="1182982"/>
                  <a:pt x="6535716" y="1182805"/>
                  <a:pt x="6535127" y="1182600"/>
                </a:cubicBezTo>
                <a:cubicBezTo>
                  <a:pt x="6534538" y="1182393"/>
                  <a:pt x="6534126" y="1182114"/>
                  <a:pt x="6533890" y="1181759"/>
                </a:cubicBezTo>
                <a:cubicBezTo>
                  <a:pt x="6533654" y="1181406"/>
                  <a:pt x="6533536" y="1180994"/>
                  <a:pt x="6533536" y="1180523"/>
                </a:cubicBezTo>
                <a:lnTo>
                  <a:pt x="6533536" y="1070772"/>
                </a:lnTo>
                <a:cubicBezTo>
                  <a:pt x="6533536" y="1070300"/>
                  <a:pt x="6533654" y="1069888"/>
                  <a:pt x="6533890" y="1069535"/>
                </a:cubicBezTo>
                <a:cubicBezTo>
                  <a:pt x="6534126" y="1069181"/>
                  <a:pt x="6534538" y="1068901"/>
                  <a:pt x="6535127" y="1068695"/>
                </a:cubicBezTo>
                <a:cubicBezTo>
                  <a:pt x="6535716" y="1068488"/>
                  <a:pt x="6536511" y="1068312"/>
                  <a:pt x="6537513" y="1068165"/>
                </a:cubicBezTo>
                <a:cubicBezTo>
                  <a:pt x="6538514" y="1068018"/>
                  <a:pt x="6539722" y="1067944"/>
                  <a:pt x="6541136" y="1067944"/>
                </a:cubicBezTo>
                <a:close/>
                <a:moveTo>
                  <a:pt x="6290551" y="1067944"/>
                </a:moveTo>
                <a:cubicBezTo>
                  <a:pt x="6292318" y="1067944"/>
                  <a:pt x="6293747" y="1068002"/>
                  <a:pt x="6294837" y="1068121"/>
                </a:cubicBezTo>
                <a:cubicBezTo>
                  <a:pt x="6295927" y="1068238"/>
                  <a:pt x="6296796" y="1068401"/>
                  <a:pt x="6297444" y="1068607"/>
                </a:cubicBezTo>
                <a:cubicBezTo>
                  <a:pt x="6298092" y="1068813"/>
                  <a:pt x="6298578" y="1069108"/>
                  <a:pt x="6298902" y="1069492"/>
                </a:cubicBezTo>
                <a:cubicBezTo>
                  <a:pt x="6299226" y="1069873"/>
                  <a:pt x="6299535" y="1070360"/>
                  <a:pt x="6299829" y="1070949"/>
                </a:cubicBezTo>
                <a:lnTo>
                  <a:pt x="6315647" y="1103821"/>
                </a:lnTo>
                <a:cubicBezTo>
                  <a:pt x="6317116" y="1106943"/>
                  <a:pt x="6318582" y="1110212"/>
                  <a:pt x="6320046" y="1113629"/>
                </a:cubicBezTo>
                <a:cubicBezTo>
                  <a:pt x="6321509" y="1117046"/>
                  <a:pt x="6323004" y="1120493"/>
                  <a:pt x="6324527" y="1123968"/>
                </a:cubicBezTo>
                <a:lnTo>
                  <a:pt x="6324702" y="1123968"/>
                </a:lnTo>
                <a:cubicBezTo>
                  <a:pt x="6326049" y="1120611"/>
                  <a:pt x="6327439" y="1117267"/>
                  <a:pt x="6328875" y="1113939"/>
                </a:cubicBezTo>
                <a:cubicBezTo>
                  <a:pt x="6330310" y="1110610"/>
                  <a:pt x="6331762" y="1107326"/>
                  <a:pt x="6333232" y="1104087"/>
                </a:cubicBezTo>
                <a:lnTo>
                  <a:pt x="6349138" y="1071037"/>
                </a:lnTo>
                <a:cubicBezTo>
                  <a:pt x="6349315" y="1070448"/>
                  <a:pt x="6349565" y="1069948"/>
                  <a:pt x="6349889" y="1069535"/>
                </a:cubicBezTo>
                <a:cubicBezTo>
                  <a:pt x="6350214" y="1069122"/>
                  <a:pt x="6350655" y="1068813"/>
                  <a:pt x="6351215" y="1068607"/>
                </a:cubicBezTo>
                <a:cubicBezTo>
                  <a:pt x="6351775" y="1068401"/>
                  <a:pt x="6352555" y="1068238"/>
                  <a:pt x="6353556" y="1068121"/>
                </a:cubicBezTo>
                <a:cubicBezTo>
                  <a:pt x="6354558" y="1068002"/>
                  <a:pt x="6355825" y="1067944"/>
                  <a:pt x="6357356" y="1067944"/>
                </a:cubicBezTo>
                <a:cubicBezTo>
                  <a:pt x="6359477" y="1067944"/>
                  <a:pt x="6361141" y="1068018"/>
                  <a:pt x="6362349" y="1068165"/>
                </a:cubicBezTo>
                <a:cubicBezTo>
                  <a:pt x="6363557" y="1068312"/>
                  <a:pt x="6364396" y="1068592"/>
                  <a:pt x="6364867" y="1069004"/>
                </a:cubicBezTo>
                <a:cubicBezTo>
                  <a:pt x="6365339" y="1069417"/>
                  <a:pt x="6365501" y="1070006"/>
                  <a:pt x="6365353" y="1070772"/>
                </a:cubicBezTo>
                <a:cubicBezTo>
                  <a:pt x="6365206" y="1071537"/>
                  <a:pt x="6364809" y="1072568"/>
                  <a:pt x="6364160" y="1073864"/>
                </a:cubicBezTo>
                <a:lnTo>
                  <a:pt x="6331818" y="1138372"/>
                </a:lnTo>
                <a:lnTo>
                  <a:pt x="6331818" y="1180523"/>
                </a:lnTo>
                <a:cubicBezTo>
                  <a:pt x="6331818" y="1180994"/>
                  <a:pt x="6331701" y="1181406"/>
                  <a:pt x="6331467" y="1181759"/>
                </a:cubicBezTo>
                <a:cubicBezTo>
                  <a:pt x="6331233" y="1182114"/>
                  <a:pt x="6330823" y="1182393"/>
                  <a:pt x="6330237" y="1182600"/>
                </a:cubicBezTo>
                <a:cubicBezTo>
                  <a:pt x="6329651" y="1182805"/>
                  <a:pt x="6328860" y="1182982"/>
                  <a:pt x="6327865" y="1183130"/>
                </a:cubicBezTo>
                <a:cubicBezTo>
                  <a:pt x="6326869" y="1183276"/>
                  <a:pt x="6325669" y="1183350"/>
                  <a:pt x="6324263" y="1183350"/>
                </a:cubicBezTo>
                <a:cubicBezTo>
                  <a:pt x="6322798" y="1183350"/>
                  <a:pt x="6321583" y="1183276"/>
                  <a:pt x="6320617" y="1183130"/>
                </a:cubicBezTo>
                <a:cubicBezTo>
                  <a:pt x="6319650" y="1182982"/>
                  <a:pt x="6318859" y="1182805"/>
                  <a:pt x="6318245" y="1182600"/>
                </a:cubicBezTo>
                <a:cubicBezTo>
                  <a:pt x="6317630" y="1182393"/>
                  <a:pt x="6317205" y="1182114"/>
                  <a:pt x="6316971" y="1181759"/>
                </a:cubicBezTo>
                <a:cubicBezTo>
                  <a:pt x="6316737" y="1181406"/>
                  <a:pt x="6316619" y="1180994"/>
                  <a:pt x="6316619" y="1180523"/>
                </a:cubicBezTo>
                <a:lnTo>
                  <a:pt x="6316619" y="1138372"/>
                </a:lnTo>
                <a:lnTo>
                  <a:pt x="6284277" y="1073864"/>
                </a:lnTo>
                <a:cubicBezTo>
                  <a:pt x="6283629" y="1072510"/>
                  <a:pt x="6283232" y="1071449"/>
                  <a:pt x="6283084" y="1070683"/>
                </a:cubicBezTo>
                <a:cubicBezTo>
                  <a:pt x="6282937" y="1069917"/>
                  <a:pt x="6283084" y="1069328"/>
                  <a:pt x="6283526" y="1068915"/>
                </a:cubicBezTo>
                <a:cubicBezTo>
                  <a:pt x="6283968" y="1068503"/>
                  <a:pt x="6284763" y="1068238"/>
                  <a:pt x="6285912" y="1068121"/>
                </a:cubicBezTo>
                <a:cubicBezTo>
                  <a:pt x="6287060" y="1068002"/>
                  <a:pt x="6288607" y="1067944"/>
                  <a:pt x="6290551" y="1067944"/>
                </a:cubicBezTo>
                <a:close/>
                <a:moveTo>
                  <a:pt x="6074411" y="1067944"/>
                </a:moveTo>
                <a:cubicBezTo>
                  <a:pt x="6075884" y="1067944"/>
                  <a:pt x="6077106" y="1068018"/>
                  <a:pt x="6078078" y="1068165"/>
                </a:cubicBezTo>
                <a:cubicBezTo>
                  <a:pt x="6079050" y="1068312"/>
                  <a:pt x="6079831" y="1068488"/>
                  <a:pt x="6080420" y="1068695"/>
                </a:cubicBezTo>
                <a:cubicBezTo>
                  <a:pt x="6081009" y="1068901"/>
                  <a:pt x="6081421" y="1069181"/>
                  <a:pt x="6081657" y="1069535"/>
                </a:cubicBezTo>
                <a:cubicBezTo>
                  <a:pt x="6081893" y="1069888"/>
                  <a:pt x="6082010" y="1070300"/>
                  <a:pt x="6082010" y="1070772"/>
                </a:cubicBezTo>
                <a:lnTo>
                  <a:pt x="6082010" y="1116545"/>
                </a:lnTo>
                <a:lnTo>
                  <a:pt x="6134058" y="1116545"/>
                </a:lnTo>
                <a:lnTo>
                  <a:pt x="6134058" y="1070772"/>
                </a:lnTo>
                <a:cubicBezTo>
                  <a:pt x="6134058" y="1070300"/>
                  <a:pt x="6134176" y="1069888"/>
                  <a:pt x="6134412" y="1069535"/>
                </a:cubicBezTo>
                <a:cubicBezTo>
                  <a:pt x="6134648" y="1069181"/>
                  <a:pt x="6135060" y="1068901"/>
                  <a:pt x="6135649" y="1068695"/>
                </a:cubicBezTo>
                <a:cubicBezTo>
                  <a:pt x="6136238" y="1068488"/>
                  <a:pt x="6137004" y="1068312"/>
                  <a:pt x="6137946" y="1068165"/>
                </a:cubicBezTo>
                <a:cubicBezTo>
                  <a:pt x="6138889" y="1068018"/>
                  <a:pt x="6140126" y="1067944"/>
                  <a:pt x="6141658" y="1067944"/>
                </a:cubicBezTo>
                <a:cubicBezTo>
                  <a:pt x="6143072" y="1067944"/>
                  <a:pt x="6144265" y="1068018"/>
                  <a:pt x="6145237" y="1068165"/>
                </a:cubicBezTo>
                <a:cubicBezTo>
                  <a:pt x="6146209" y="1068312"/>
                  <a:pt x="6146989" y="1068488"/>
                  <a:pt x="6147578" y="1068695"/>
                </a:cubicBezTo>
                <a:cubicBezTo>
                  <a:pt x="6148168" y="1068901"/>
                  <a:pt x="6148580" y="1069181"/>
                  <a:pt x="6148815" y="1069535"/>
                </a:cubicBezTo>
                <a:cubicBezTo>
                  <a:pt x="6149051" y="1069888"/>
                  <a:pt x="6149169" y="1070300"/>
                  <a:pt x="6149169" y="1070772"/>
                </a:cubicBezTo>
                <a:lnTo>
                  <a:pt x="6149169" y="1180523"/>
                </a:lnTo>
                <a:cubicBezTo>
                  <a:pt x="6149169" y="1180994"/>
                  <a:pt x="6149051" y="1181406"/>
                  <a:pt x="6148815" y="1181759"/>
                </a:cubicBezTo>
                <a:cubicBezTo>
                  <a:pt x="6148580" y="1182114"/>
                  <a:pt x="6148168" y="1182393"/>
                  <a:pt x="6147578" y="1182600"/>
                </a:cubicBezTo>
                <a:cubicBezTo>
                  <a:pt x="6146989" y="1182805"/>
                  <a:pt x="6146209" y="1182982"/>
                  <a:pt x="6145237" y="1183130"/>
                </a:cubicBezTo>
                <a:cubicBezTo>
                  <a:pt x="6144265" y="1183276"/>
                  <a:pt x="6143072" y="1183350"/>
                  <a:pt x="6141658" y="1183350"/>
                </a:cubicBezTo>
                <a:cubicBezTo>
                  <a:pt x="6140126" y="1183350"/>
                  <a:pt x="6138889" y="1183276"/>
                  <a:pt x="6137946" y="1183130"/>
                </a:cubicBezTo>
                <a:cubicBezTo>
                  <a:pt x="6137004" y="1182982"/>
                  <a:pt x="6136238" y="1182805"/>
                  <a:pt x="6135649" y="1182600"/>
                </a:cubicBezTo>
                <a:cubicBezTo>
                  <a:pt x="6135060" y="1182393"/>
                  <a:pt x="6134648" y="1182114"/>
                  <a:pt x="6134412" y="1181759"/>
                </a:cubicBezTo>
                <a:cubicBezTo>
                  <a:pt x="6134176" y="1181406"/>
                  <a:pt x="6134058" y="1180994"/>
                  <a:pt x="6134058" y="1180523"/>
                </a:cubicBezTo>
                <a:lnTo>
                  <a:pt x="6134058" y="1129800"/>
                </a:lnTo>
                <a:lnTo>
                  <a:pt x="6082010" y="1129800"/>
                </a:lnTo>
                <a:lnTo>
                  <a:pt x="6082010" y="1180523"/>
                </a:lnTo>
                <a:cubicBezTo>
                  <a:pt x="6082010" y="1180994"/>
                  <a:pt x="6081893" y="1181406"/>
                  <a:pt x="6081657" y="1181759"/>
                </a:cubicBezTo>
                <a:cubicBezTo>
                  <a:pt x="6081421" y="1182114"/>
                  <a:pt x="6081009" y="1182393"/>
                  <a:pt x="6080420" y="1182600"/>
                </a:cubicBezTo>
                <a:cubicBezTo>
                  <a:pt x="6079831" y="1182805"/>
                  <a:pt x="6079050" y="1182982"/>
                  <a:pt x="6078078" y="1183130"/>
                </a:cubicBezTo>
                <a:cubicBezTo>
                  <a:pt x="6077106" y="1183276"/>
                  <a:pt x="6075884" y="1183350"/>
                  <a:pt x="6074411" y="1183350"/>
                </a:cubicBezTo>
                <a:cubicBezTo>
                  <a:pt x="6072997" y="1183350"/>
                  <a:pt x="6071789" y="1183276"/>
                  <a:pt x="6070788" y="1183130"/>
                </a:cubicBezTo>
                <a:cubicBezTo>
                  <a:pt x="6069786" y="1182982"/>
                  <a:pt x="6068991" y="1182805"/>
                  <a:pt x="6068402" y="1182600"/>
                </a:cubicBezTo>
                <a:cubicBezTo>
                  <a:pt x="6067813" y="1182393"/>
                  <a:pt x="6067401" y="1182114"/>
                  <a:pt x="6067165" y="1181759"/>
                </a:cubicBezTo>
                <a:cubicBezTo>
                  <a:pt x="6066929" y="1181406"/>
                  <a:pt x="6066811" y="1180994"/>
                  <a:pt x="6066811" y="1180523"/>
                </a:cubicBezTo>
                <a:lnTo>
                  <a:pt x="6066811" y="1070772"/>
                </a:lnTo>
                <a:cubicBezTo>
                  <a:pt x="6066811" y="1070300"/>
                  <a:pt x="6066929" y="1069888"/>
                  <a:pt x="6067165" y="1069535"/>
                </a:cubicBezTo>
                <a:cubicBezTo>
                  <a:pt x="6067401" y="1069181"/>
                  <a:pt x="6067813" y="1068901"/>
                  <a:pt x="6068402" y="1068695"/>
                </a:cubicBezTo>
                <a:cubicBezTo>
                  <a:pt x="6068991" y="1068488"/>
                  <a:pt x="6069786" y="1068312"/>
                  <a:pt x="6070788" y="1068165"/>
                </a:cubicBezTo>
                <a:cubicBezTo>
                  <a:pt x="6071789" y="1068018"/>
                  <a:pt x="6072997" y="1067944"/>
                  <a:pt x="6074411" y="1067944"/>
                </a:cubicBezTo>
                <a:close/>
                <a:moveTo>
                  <a:pt x="5823826" y="1067944"/>
                </a:moveTo>
                <a:cubicBezTo>
                  <a:pt x="5825593" y="1067944"/>
                  <a:pt x="5827022" y="1068002"/>
                  <a:pt x="5828112" y="1068121"/>
                </a:cubicBezTo>
                <a:cubicBezTo>
                  <a:pt x="5829202" y="1068238"/>
                  <a:pt x="5830071" y="1068401"/>
                  <a:pt x="5830719" y="1068607"/>
                </a:cubicBezTo>
                <a:cubicBezTo>
                  <a:pt x="5831367" y="1068813"/>
                  <a:pt x="5831853" y="1069108"/>
                  <a:pt x="5832177" y="1069492"/>
                </a:cubicBezTo>
                <a:cubicBezTo>
                  <a:pt x="5832501" y="1069873"/>
                  <a:pt x="5832810" y="1070360"/>
                  <a:pt x="5833104" y="1070949"/>
                </a:cubicBezTo>
                <a:lnTo>
                  <a:pt x="5848922" y="1103821"/>
                </a:lnTo>
                <a:cubicBezTo>
                  <a:pt x="5850391" y="1106943"/>
                  <a:pt x="5851857" y="1110212"/>
                  <a:pt x="5853321" y="1113629"/>
                </a:cubicBezTo>
                <a:cubicBezTo>
                  <a:pt x="5854784" y="1117046"/>
                  <a:pt x="5856279" y="1120493"/>
                  <a:pt x="5857802" y="1123968"/>
                </a:cubicBezTo>
                <a:lnTo>
                  <a:pt x="5857977" y="1123968"/>
                </a:lnTo>
                <a:cubicBezTo>
                  <a:pt x="5859324" y="1120611"/>
                  <a:pt x="5860714" y="1117267"/>
                  <a:pt x="5862150" y="1113939"/>
                </a:cubicBezTo>
                <a:cubicBezTo>
                  <a:pt x="5863585" y="1110610"/>
                  <a:pt x="5865037" y="1107326"/>
                  <a:pt x="5866507" y="1104087"/>
                </a:cubicBezTo>
                <a:lnTo>
                  <a:pt x="5882413" y="1071037"/>
                </a:lnTo>
                <a:cubicBezTo>
                  <a:pt x="5882590" y="1070448"/>
                  <a:pt x="5882840" y="1069948"/>
                  <a:pt x="5883164" y="1069535"/>
                </a:cubicBezTo>
                <a:cubicBezTo>
                  <a:pt x="5883489" y="1069122"/>
                  <a:pt x="5883930" y="1068813"/>
                  <a:pt x="5884490" y="1068607"/>
                </a:cubicBezTo>
                <a:cubicBezTo>
                  <a:pt x="5885050" y="1068401"/>
                  <a:pt x="5885830" y="1068238"/>
                  <a:pt x="5886831" y="1068121"/>
                </a:cubicBezTo>
                <a:cubicBezTo>
                  <a:pt x="5887833" y="1068002"/>
                  <a:pt x="5889100" y="1067944"/>
                  <a:pt x="5890631" y="1067944"/>
                </a:cubicBezTo>
                <a:cubicBezTo>
                  <a:pt x="5892752" y="1067944"/>
                  <a:pt x="5894416" y="1068018"/>
                  <a:pt x="5895624" y="1068165"/>
                </a:cubicBezTo>
                <a:cubicBezTo>
                  <a:pt x="5896832" y="1068312"/>
                  <a:pt x="5897671" y="1068592"/>
                  <a:pt x="5898142" y="1069004"/>
                </a:cubicBezTo>
                <a:cubicBezTo>
                  <a:pt x="5898614" y="1069417"/>
                  <a:pt x="5898776" y="1070006"/>
                  <a:pt x="5898628" y="1070772"/>
                </a:cubicBezTo>
                <a:cubicBezTo>
                  <a:pt x="5898481" y="1071537"/>
                  <a:pt x="5898084" y="1072568"/>
                  <a:pt x="5897435" y="1073864"/>
                </a:cubicBezTo>
                <a:lnTo>
                  <a:pt x="5865093" y="1138372"/>
                </a:lnTo>
                <a:lnTo>
                  <a:pt x="5865093" y="1180523"/>
                </a:lnTo>
                <a:cubicBezTo>
                  <a:pt x="5865093" y="1180994"/>
                  <a:pt x="5864976" y="1181406"/>
                  <a:pt x="5864742" y="1181759"/>
                </a:cubicBezTo>
                <a:cubicBezTo>
                  <a:pt x="5864508" y="1182114"/>
                  <a:pt x="5864098" y="1182393"/>
                  <a:pt x="5863512" y="1182600"/>
                </a:cubicBezTo>
                <a:cubicBezTo>
                  <a:pt x="5862926" y="1182805"/>
                  <a:pt x="5862135" y="1182982"/>
                  <a:pt x="5861140" y="1183130"/>
                </a:cubicBezTo>
                <a:cubicBezTo>
                  <a:pt x="5860144" y="1183276"/>
                  <a:pt x="5858944" y="1183350"/>
                  <a:pt x="5857538" y="1183350"/>
                </a:cubicBezTo>
                <a:cubicBezTo>
                  <a:pt x="5856073" y="1183350"/>
                  <a:pt x="5854858" y="1183276"/>
                  <a:pt x="5853892" y="1183130"/>
                </a:cubicBezTo>
                <a:cubicBezTo>
                  <a:pt x="5852925" y="1182982"/>
                  <a:pt x="5852134" y="1182805"/>
                  <a:pt x="5851520" y="1182600"/>
                </a:cubicBezTo>
                <a:cubicBezTo>
                  <a:pt x="5850905" y="1182393"/>
                  <a:pt x="5850480" y="1182114"/>
                  <a:pt x="5850246" y="1181759"/>
                </a:cubicBezTo>
                <a:cubicBezTo>
                  <a:pt x="5850012" y="1181406"/>
                  <a:pt x="5849894" y="1180994"/>
                  <a:pt x="5849894" y="1180523"/>
                </a:cubicBezTo>
                <a:lnTo>
                  <a:pt x="5849894" y="1138372"/>
                </a:lnTo>
                <a:lnTo>
                  <a:pt x="5817552" y="1073864"/>
                </a:lnTo>
                <a:cubicBezTo>
                  <a:pt x="5816904" y="1072510"/>
                  <a:pt x="5816507" y="1071449"/>
                  <a:pt x="5816359" y="1070683"/>
                </a:cubicBezTo>
                <a:cubicBezTo>
                  <a:pt x="5816212" y="1069917"/>
                  <a:pt x="5816359" y="1069328"/>
                  <a:pt x="5816801" y="1068915"/>
                </a:cubicBezTo>
                <a:cubicBezTo>
                  <a:pt x="5817243" y="1068503"/>
                  <a:pt x="5818038" y="1068238"/>
                  <a:pt x="5819187" y="1068121"/>
                </a:cubicBezTo>
                <a:cubicBezTo>
                  <a:pt x="5820335" y="1068002"/>
                  <a:pt x="5821882" y="1067944"/>
                  <a:pt x="5823826" y="1067944"/>
                </a:cubicBezTo>
                <a:close/>
                <a:moveTo>
                  <a:pt x="5598161" y="1067944"/>
                </a:moveTo>
                <a:cubicBezTo>
                  <a:pt x="5599634" y="1067944"/>
                  <a:pt x="5600856" y="1068018"/>
                  <a:pt x="5601828" y="1068165"/>
                </a:cubicBezTo>
                <a:cubicBezTo>
                  <a:pt x="5602800" y="1068312"/>
                  <a:pt x="5603581" y="1068488"/>
                  <a:pt x="5604170" y="1068695"/>
                </a:cubicBezTo>
                <a:cubicBezTo>
                  <a:pt x="5604759" y="1068901"/>
                  <a:pt x="5605171" y="1069181"/>
                  <a:pt x="5605407" y="1069535"/>
                </a:cubicBezTo>
                <a:cubicBezTo>
                  <a:pt x="5605643" y="1069888"/>
                  <a:pt x="5605760" y="1070300"/>
                  <a:pt x="5605760" y="1070772"/>
                </a:cubicBezTo>
                <a:lnTo>
                  <a:pt x="5605760" y="1116545"/>
                </a:lnTo>
                <a:lnTo>
                  <a:pt x="5657808" y="1116545"/>
                </a:lnTo>
                <a:lnTo>
                  <a:pt x="5657808" y="1070772"/>
                </a:lnTo>
                <a:cubicBezTo>
                  <a:pt x="5657808" y="1070300"/>
                  <a:pt x="5657926" y="1069888"/>
                  <a:pt x="5658162" y="1069535"/>
                </a:cubicBezTo>
                <a:cubicBezTo>
                  <a:pt x="5658398" y="1069181"/>
                  <a:pt x="5658810" y="1068901"/>
                  <a:pt x="5659399" y="1068695"/>
                </a:cubicBezTo>
                <a:cubicBezTo>
                  <a:pt x="5659988" y="1068488"/>
                  <a:pt x="5660754" y="1068312"/>
                  <a:pt x="5661696" y="1068165"/>
                </a:cubicBezTo>
                <a:cubicBezTo>
                  <a:pt x="5662639" y="1068018"/>
                  <a:pt x="5663876" y="1067944"/>
                  <a:pt x="5665408" y="1067944"/>
                </a:cubicBezTo>
                <a:cubicBezTo>
                  <a:pt x="5666822" y="1067944"/>
                  <a:pt x="5668015" y="1068018"/>
                  <a:pt x="5668987" y="1068165"/>
                </a:cubicBezTo>
                <a:cubicBezTo>
                  <a:pt x="5669959" y="1068312"/>
                  <a:pt x="5670739" y="1068488"/>
                  <a:pt x="5671328" y="1068695"/>
                </a:cubicBezTo>
                <a:cubicBezTo>
                  <a:pt x="5671918" y="1068901"/>
                  <a:pt x="5672330" y="1069181"/>
                  <a:pt x="5672565" y="1069535"/>
                </a:cubicBezTo>
                <a:cubicBezTo>
                  <a:pt x="5672801" y="1069888"/>
                  <a:pt x="5672919" y="1070300"/>
                  <a:pt x="5672919" y="1070772"/>
                </a:cubicBezTo>
                <a:lnTo>
                  <a:pt x="5672919" y="1180523"/>
                </a:lnTo>
                <a:cubicBezTo>
                  <a:pt x="5672919" y="1180994"/>
                  <a:pt x="5672801" y="1181406"/>
                  <a:pt x="5672565" y="1181759"/>
                </a:cubicBezTo>
                <a:cubicBezTo>
                  <a:pt x="5672330" y="1182114"/>
                  <a:pt x="5671918" y="1182393"/>
                  <a:pt x="5671328" y="1182600"/>
                </a:cubicBezTo>
                <a:cubicBezTo>
                  <a:pt x="5670739" y="1182805"/>
                  <a:pt x="5669959" y="1182982"/>
                  <a:pt x="5668987" y="1183130"/>
                </a:cubicBezTo>
                <a:cubicBezTo>
                  <a:pt x="5668015" y="1183276"/>
                  <a:pt x="5666822" y="1183350"/>
                  <a:pt x="5665408" y="1183350"/>
                </a:cubicBezTo>
                <a:cubicBezTo>
                  <a:pt x="5663876" y="1183350"/>
                  <a:pt x="5662639" y="1183276"/>
                  <a:pt x="5661696" y="1183130"/>
                </a:cubicBezTo>
                <a:cubicBezTo>
                  <a:pt x="5660754" y="1182982"/>
                  <a:pt x="5659988" y="1182805"/>
                  <a:pt x="5659399" y="1182600"/>
                </a:cubicBezTo>
                <a:cubicBezTo>
                  <a:pt x="5658810" y="1182393"/>
                  <a:pt x="5658398" y="1182114"/>
                  <a:pt x="5658162" y="1181759"/>
                </a:cubicBezTo>
                <a:cubicBezTo>
                  <a:pt x="5657926" y="1181406"/>
                  <a:pt x="5657808" y="1180994"/>
                  <a:pt x="5657808" y="1180523"/>
                </a:cubicBezTo>
                <a:lnTo>
                  <a:pt x="5657808" y="1129800"/>
                </a:lnTo>
                <a:lnTo>
                  <a:pt x="5605760" y="1129800"/>
                </a:lnTo>
                <a:lnTo>
                  <a:pt x="5605760" y="1180523"/>
                </a:lnTo>
                <a:cubicBezTo>
                  <a:pt x="5605760" y="1180994"/>
                  <a:pt x="5605643" y="1181406"/>
                  <a:pt x="5605407" y="1181759"/>
                </a:cubicBezTo>
                <a:cubicBezTo>
                  <a:pt x="5605171" y="1182114"/>
                  <a:pt x="5604759" y="1182393"/>
                  <a:pt x="5604170" y="1182600"/>
                </a:cubicBezTo>
                <a:cubicBezTo>
                  <a:pt x="5603581" y="1182805"/>
                  <a:pt x="5602800" y="1182982"/>
                  <a:pt x="5601828" y="1183130"/>
                </a:cubicBezTo>
                <a:cubicBezTo>
                  <a:pt x="5600856" y="1183276"/>
                  <a:pt x="5599634" y="1183350"/>
                  <a:pt x="5598161" y="1183350"/>
                </a:cubicBezTo>
                <a:cubicBezTo>
                  <a:pt x="5596747" y="1183350"/>
                  <a:pt x="5595539" y="1183276"/>
                  <a:pt x="5594538" y="1183130"/>
                </a:cubicBezTo>
                <a:cubicBezTo>
                  <a:pt x="5593536" y="1182982"/>
                  <a:pt x="5592741" y="1182805"/>
                  <a:pt x="5592152" y="1182600"/>
                </a:cubicBezTo>
                <a:cubicBezTo>
                  <a:pt x="5591563" y="1182393"/>
                  <a:pt x="5591151" y="1182114"/>
                  <a:pt x="5590915" y="1181759"/>
                </a:cubicBezTo>
                <a:cubicBezTo>
                  <a:pt x="5590679" y="1181406"/>
                  <a:pt x="5590561" y="1180994"/>
                  <a:pt x="5590561" y="1180523"/>
                </a:cubicBezTo>
                <a:lnTo>
                  <a:pt x="5590561" y="1070772"/>
                </a:lnTo>
                <a:cubicBezTo>
                  <a:pt x="5590561" y="1070300"/>
                  <a:pt x="5590679" y="1069888"/>
                  <a:pt x="5590915" y="1069535"/>
                </a:cubicBezTo>
                <a:cubicBezTo>
                  <a:pt x="5591151" y="1069181"/>
                  <a:pt x="5591563" y="1068901"/>
                  <a:pt x="5592152" y="1068695"/>
                </a:cubicBezTo>
                <a:cubicBezTo>
                  <a:pt x="5592741" y="1068488"/>
                  <a:pt x="5593536" y="1068312"/>
                  <a:pt x="5594538" y="1068165"/>
                </a:cubicBezTo>
                <a:cubicBezTo>
                  <a:pt x="5595539" y="1068018"/>
                  <a:pt x="5596747" y="1067944"/>
                  <a:pt x="5598161" y="1067944"/>
                </a:cubicBezTo>
                <a:close/>
                <a:moveTo>
                  <a:pt x="5347576" y="1067944"/>
                </a:moveTo>
                <a:cubicBezTo>
                  <a:pt x="5349343" y="1067944"/>
                  <a:pt x="5350772" y="1068002"/>
                  <a:pt x="5351862" y="1068121"/>
                </a:cubicBezTo>
                <a:cubicBezTo>
                  <a:pt x="5352952" y="1068238"/>
                  <a:pt x="5353821" y="1068401"/>
                  <a:pt x="5354469" y="1068607"/>
                </a:cubicBezTo>
                <a:cubicBezTo>
                  <a:pt x="5355117" y="1068813"/>
                  <a:pt x="5355603" y="1069108"/>
                  <a:pt x="5355927" y="1069492"/>
                </a:cubicBezTo>
                <a:cubicBezTo>
                  <a:pt x="5356251" y="1069873"/>
                  <a:pt x="5356560" y="1070360"/>
                  <a:pt x="5356854" y="1070949"/>
                </a:cubicBezTo>
                <a:lnTo>
                  <a:pt x="5372672" y="1103821"/>
                </a:lnTo>
                <a:cubicBezTo>
                  <a:pt x="5374141" y="1106943"/>
                  <a:pt x="5375607" y="1110212"/>
                  <a:pt x="5377071" y="1113629"/>
                </a:cubicBezTo>
                <a:cubicBezTo>
                  <a:pt x="5378534" y="1117046"/>
                  <a:pt x="5380029" y="1120493"/>
                  <a:pt x="5381552" y="1123968"/>
                </a:cubicBezTo>
                <a:lnTo>
                  <a:pt x="5381727" y="1123968"/>
                </a:lnTo>
                <a:cubicBezTo>
                  <a:pt x="5383074" y="1120611"/>
                  <a:pt x="5384464" y="1117267"/>
                  <a:pt x="5385900" y="1113939"/>
                </a:cubicBezTo>
                <a:cubicBezTo>
                  <a:pt x="5387335" y="1110610"/>
                  <a:pt x="5388787" y="1107326"/>
                  <a:pt x="5390257" y="1104087"/>
                </a:cubicBezTo>
                <a:lnTo>
                  <a:pt x="5406163" y="1071037"/>
                </a:lnTo>
                <a:cubicBezTo>
                  <a:pt x="5406340" y="1070448"/>
                  <a:pt x="5406590" y="1069948"/>
                  <a:pt x="5406914" y="1069535"/>
                </a:cubicBezTo>
                <a:cubicBezTo>
                  <a:pt x="5407239" y="1069122"/>
                  <a:pt x="5407680" y="1068813"/>
                  <a:pt x="5408240" y="1068607"/>
                </a:cubicBezTo>
                <a:cubicBezTo>
                  <a:pt x="5408800" y="1068401"/>
                  <a:pt x="5409580" y="1068238"/>
                  <a:pt x="5410581" y="1068121"/>
                </a:cubicBezTo>
                <a:cubicBezTo>
                  <a:pt x="5411583" y="1068002"/>
                  <a:pt x="5412850" y="1067944"/>
                  <a:pt x="5414381" y="1067944"/>
                </a:cubicBezTo>
                <a:cubicBezTo>
                  <a:pt x="5416502" y="1067944"/>
                  <a:pt x="5418166" y="1068018"/>
                  <a:pt x="5419374" y="1068165"/>
                </a:cubicBezTo>
                <a:cubicBezTo>
                  <a:pt x="5420582" y="1068312"/>
                  <a:pt x="5421421" y="1068592"/>
                  <a:pt x="5421892" y="1069004"/>
                </a:cubicBezTo>
                <a:cubicBezTo>
                  <a:pt x="5422364" y="1069417"/>
                  <a:pt x="5422526" y="1070006"/>
                  <a:pt x="5422378" y="1070772"/>
                </a:cubicBezTo>
                <a:cubicBezTo>
                  <a:pt x="5422231" y="1071537"/>
                  <a:pt x="5421834" y="1072568"/>
                  <a:pt x="5421185" y="1073864"/>
                </a:cubicBezTo>
                <a:lnTo>
                  <a:pt x="5388843" y="1138372"/>
                </a:lnTo>
                <a:lnTo>
                  <a:pt x="5388843" y="1180523"/>
                </a:lnTo>
                <a:cubicBezTo>
                  <a:pt x="5388843" y="1180994"/>
                  <a:pt x="5388726" y="1181406"/>
                  <a:pt x="5388492" y="1181759"/>
                </a:cubicBezTo>
                <a:cubicBezTo>
                  <a:pt x="5388258" y="1182114"/>
                  <a:pt x="5387848" y="1182393"/>
                  <a:pt x="5387262" y="1182600"/>
                </a:cubicBezTo>
                <a:cubicBezTo>
                  <a:pt x="5386676" y="1182805"/>
                  <a:pt x="5385885" y="1182982"/>
                  <a:pt x="5384890" y="1183130"/>
                </a:cubicBezTo>
                <a:cubicBezTo>
                  <a:pt x="5383894" y="1183276"/>
                  <a:pt x="5382694" y="1183350"/>
                  <a:pt x="5381288" y="1183350"/>
                </a:cubicBezTo>
                <a:cubicBezTo>
                  <a:pt x="5379823" y="1183350"/>
                  <a:pt x="5378608" y="1183276"/>
                  <a:pt x="5377642" y="1183130"/>
                </a:cubicBezTo>
                <a:cubicBezTo>
                  <a:pt x="5376675" y="1182982"/>
                  <a:pt x="5375884" y="1182805"/>
                  <a:pt x="5375270" y="1182600"/>
                </a:cubicBezTo>
                <a:cubicBezTo>
                  <a:pt x="5374655" y="1182393"/>
                  <a:pt x="5374230" y="1182114"/>
                  <a:pt x="5373996" y="1181759"/>
                </a:cubicBezTo>
                <a:cubicBezTo>
                  <a:pt x="5373762" y="1181406"/>
                  <a:pt x="5373644" y="1180994"/>
                  <a:pt x="5373644" y="1180523"/>
                </a:cubicBezTo>
                <a:lnTo>
                  <a:pt x="5373644" y="1138372"/>
                </a:lnTo>
                <a:lnTo>
                  <a:pt x="5341302" y="1073864"/>
                </a:lnTo>
                <a:cubicBezTo>
                  <a:pt x="5340654" y="1072510"/>
                  <a:pt x="5340257" y="1071449"/>
                  <a:pt x="5340109" y="1070683"/>
                </a:cubicBezTo>
                <a:cubicBezTo>
                  <a:pt x="5339962" y="1069917"/>
                  <a:pt x="5340109" y="1069328"/>
                  <a:pt x="5340551" y="1068915"/>
                </a:cubicBezTo>
                <a:cubicBezTo>
                  <a:pt x="5340993" y="1068503"/>
                  <a:pt x="5341788" y="1068238"/>
                  <a:pt x="5342937" y="1068121"/>
                </a:cubicBezTo>
                <a:cubicBezTo>
                  <a:pt x="5344085" y="1068002"/>
                  <a:pt x="5345632" y="1067944"/>
                  <a:pt x="5347576" y="1067944"/>
                </a:cubicBezTo>
                <a:close/>
                <a:moveTo>
                  <a:pt x="5131436" y="1067944"/>
                </a:moveTo>
                <a:cubicBezTo>
                  <a:pt x="5132909" y="1067944"/>
                  <a:pt x="5134131" y="1068018"/>
                  <a:pt x="5135103" y="1068165"/>
                </a:cubicBezTo>
                <a:cubicBezTo>
                  <a:pt x="5136075" y="1068312"/>
                  <a:pt x="5136856" y="1068488"/>
                  <a:pt x="5137445" y="1068695"/>
                </a:cubicBezTo>
                <a:cubicBezTo>
                  <a:pt x="5138034" y="1068901"/>
                  <a:pt x="5138446" y="1069181"/>
                  <a:pt x="5138682" y="1069535"/>
                </a:cubicBezTo>
                <a:cubicBezTo>
                  <a:pt x="5138918" y="1069888"/>
                  <a:pt x="5139035" y="1070300"/>
                  <a:pt x="5139035" y="1070772"/>
                </a:cubicBezTo>
                <a:lnTo>
                  <a:pt x="5139035" y="1116545"/>
                </a:lnTo>
                <a:lnTo>
                  <a:pt x="5191083" y="1116545"/>
                </a:lnTo>
                <a:lnTo>
                  <a:pt x="5191083" y="1070772"/>
                </a:lnTo>
                <a:cubicBezTo>
                  <a:pt x="5191083" y="1070300"/>
                  <a:pt x="5191201" y="1069888"/>
                  <a:pt x="5191437" y="1069535"/>
                </a:cubicBezTo>
                <a:cubicBezTo>
                  <a:pt x="5191673" y="1069181"/>
                  <a:pt x="5192085" y="1068901"/>
                  <a:pt x="5192674" y="1068695"/>
                </a:cubicBezTo>
                <a:cubicBezTo>
                  <a:pt x="5193263" y="1068488"/>
                  <a:pt x="5194029" y="1068312"/>
                  <a:pt x="5194971" y="1068165"/>
                </a:cubicBezTo>
                <a:cubicBezTo>
                  <a:pt x="5195914" y="1068018"/>
                  <a:pt x="5197151" y="1067944"/>
                  <a:pt x="5198683" y="1067944"/>
                </a:cubicBezTo>
                <a:cubicBezTo>
                  <a:pt x="5200097" y="1067944"/>
                  <a:pt x="5201290" y="1068018"/>
                  <a:pt x="5202262" y="1068165"/>
                </a:cubicBezTo>
                <a:cubicBezTo>
                  <a:pt x="5203234" y="1068312"/>
                  <a:pt x="5204014" y="1068488"/>
                  <a:pt x="5204603" y="1068695"/>
                </a:cubicBezTo>
                <a:cubicBezTo>
                  <a:pt x="5205193" y="1068901"/>
                  <a:pt x="5205605" y="1069181"/>
                  <a:pt x="5205840" y="1069535"/>
                </a:cubicBezTo>
                <a:cubicBezTo>
                  <a:pt x="5206076" y="1069888"/>
                  <a:pt x="5206194" y="1070300"/>
                  <a:pt x="5206194" y="1070772"/>
                </a:cubicBezTo>
                <a:lnTo>
                  <a:pt x="5206194" y="1180523"/>
                </a:lnTo>
                <a:cubicBezTo>
                  <a:pt x="5206194" y="1180994"/>
                  <a:pt x="5206076" y="1181406"/>
                  <a:pt x="5205840" y="1181759"/>
                </a:cubicBezTo>
                <a:cubicBezTo>
                  <a:pt x="5205605" y="1182114"/>
                  <a:pt x="5205193" y="1182393"/>
                  <a:pt x="5204603" y="1182600"/>
                </a:cubicBezTo>
                <a:cubicBezTo>
                  <a:pt x="5204014" y="1182805"/>
                  <a:pt x="5203234" y="1182982"/>
                  <a:pt x="5202262" y="1183130"/>
                </a:cubicBezTo>
                <a:cubicBezTo>
                  <a:pt x="5201290" y="1183276"/>
                  <a:pt x="5200097" y="1183350"/>
                  <a:pt x="5198683" y="1183350"/>
                </a:cubicBezTo>
                <a:cubicBezTo>
                  <a:pt x="5197151" y="1183350"/>
                  <a:pt x="5195914" y="1183276"/>
                  <a:pt x="5194971" y="1183130"/>
                </a:cubicBezTo>
                <a:cubicBezTo>
                  <a:pt x="5194029" y="1182982"/>
                  <a:pt x="5193263" y="1182805"/>
                  <a:pt x="5192674" y="1182600"/>
                </a:cubicBezTo>
                <a:cubicBezTo>
                  <a:pt x="5192085" y="1182393"/>
                  <a:pt x="5191673" y="1182114"/>
                  <a:pt x="5191437" y="1181759"/>
                </a:cubicBezTo>
                <a:cubicBezTo>
                  <a:pt x="5191201" y="1181406"/>
                  <a:pt x="5191083" y="1180994"/>
                  <a:pt x="5191083" y="1180523"/>
                </a:cubicBezTo>
                <a:lnTo>
                  <a:pt x="5191083" y="1129800"/>
                </a:lnTo>
                <a:lnTo>
                  <a:pt x="5139035" y="1129800"/>
                </a:lnTo>
                <a:lnTo>
                  <a:pt x="5139035" y="1180523"/>
                </a:lnTo>
                <a:cubicBezTo>
                  <a:pt x="5139035" y="1180994"/>
                  <a:pt x="5138918" y="1181406"/>
                  <a:pt x="5138682" y="1181759"/>
                </a:cubicBezTo>
                <a:cubicBezTo>
                  <a:pt x="5138446" y="1182114"/>
                  <a:pt x="5138034" y="1182393"/>
                  <a:pt x="5137445" y="1182600"/>
                </a:cubicBezTo>
                <a:cubicBezTo>
                  <a:pt x="5136856" y="1182805"/>
                  <a:pt x="5136075" y="1182982"/>
                  <a:pt x="5135103" y="1183130"/>
                </a:cubicBezTo>
                <a:cubicBezTo>
                  <a:pt x="5134131" y="1183276"/>
                  <a:pt x="5132909" y="1183350"/>
                  <a:pt x="5131436" y="1183350"/>
                </a:cubicBezTo>
                <a:cubicBezTo>
                  <a:pt x="5130022" y="1183350"/>
                  <a:pt x="5128814" y="1183276"/>
                  <a:pt x="5127813" y="1183130"/>
                </a:cubicBezTo>
                <a:cubicBezTo>
                  <a:pt x="5126811" y="1182982"/>
                  <a:pt x="5126016" y="1182805"/>
                  <a:pt x="5125427" y="1182600"/>
                </a:cubicBezTo>
                <a:cubicBezTo>
                  <a:pt x="5124838" y="1182393"/>
                  <a:pt x="5124426" y="1182114"/>
                  <a:pt x="5124190" y="1181759"/>
                </a:cubicBezTo>
                <a:cubicBezTo>
                  <a:pt x="5123954" y="1181406"/>
                  <a:pt x="5123836" y="1180994"/>
                  <a:pt x="5123836" y="1180523"/>
                </a:cubicBezTo>
                <a:lnTo>
                  <a:pt x="5123836" y="1070772"/>
                </a:lnTo>
                <a:cubicBezTo>
                  <a:pt x="5123836" y="1070300"/>
                  <a:pt x="5123954" y="1069888"/>
                  <a:pt x="5124190" y="1069535"/>
                </a:cubicBezTo>
                <a:cubicBezTo>
                  <a:pt x="5124426" y="1069181"/>
                  <a:pt x="5124838" y="1068901"/>
                  <a:pt x="5125427" y="1068695"/>
                </a:cubicBezTo>
                <a:cubicBezTo>
                  <a:pt x="5126016" y="1068488"/>
                  <a:pt x="5126811" y="1068312"/>
                  <a:pt x="5127813" y="1068165"/>
                </a:cubicBezTo>
                <a:cubicBezTo>
                  <a:pt x="5128814" y="1068018"/>
                  <a:pt x="5130022" y="1067944"/>
                  <a:pt x="5131436" y="1067944"/>
                </a:cubicBezTo>
                <a:close/>
                <a:moveTo>
                  <a:pt x="4880851" y="1067944"/>
                </a:moveTo>
                <a:cubicBezTo>
                  <a:pt x="4882618" y="1067944"/>
                  <a:pt x="4884047" y="1068002"/>
                  <a:pt x="4885137" y="1068121"/>
                </a:cubicBezTo>
                <a:cubicBezTo>
                  <a:pt x="4886227" y="1068238"/>
                  <a:pt x="4887096" y="1068401"/>
                  <a:pt x="4887744" y="1068607"/>
                </a:cubicBezTo>
                <a:cubicBezTo>
                  <a:pt x="4888392" y="1068813"/>
                  <a:pt x="4888878" y="1069108"/>
                  <a:pt x="4889202" y="1069492"/>
                </a:cubicBezTo>
                <a:cubicBezTo>
                  <a:pt x="4889526" y="1069873"/>
                  <a:pt x="4889835" y="1070360"/>
                  <a:pt x="4890129" y="1070949"/>
                </a:cubicBezTo>
                <a:lnTo>
                  <a:pt x="4905947" y="1103821"/>
                </a:lnTo>
                <a:cubicBezTo>
                  <a:pt x="4907416" y="1106943"/>
                  <a:pt x="4908882" y="1110212"/>
                  <a:pt x="4910346" y="1113629"/>
                </a:cubicBezTo>
                <a:cubicBezTo>
                  <a:pt x="4911809" y="1117046"/>
                  <a:pt x="4913304" y="1120493"/>
                  <a:pt x="4914827" y="1123968"/>
                </a:cubicBezTo>
                <a:lnTo>
                  <a:pt x="4915002" y="1123968"/>
                </a:lnTo>
                <a:cubicBezTo>
                  <a:pt x="4916349" y="1120611"/>
                  <a:pt x="4917739" y="1117267"/>
                  <a:pt x="4919175" y="1113939"/>
                </a:cubicBezTo>
                <a:cubicBezTo>
                  <a:pt x="4920610" y="1110610"/>
                  <a:pt x="4922062" y="1107326"/>
                  <a:pt x="4923532" y="1104087"/>
                </a:cubicBezTo>
                <a:lnTo>
                  <a:pt x="4939438" y="1071037"/>
                </a:lnTo>
                <a:cubicBezTo>
                  <a:pt x="4939615" y="1070448"/>
                  <a:pt x="4939865" y="1069948"/>
                  <a:pt x="4940189" y="1069535"/>
                </a:cubicBezTo>
                <a:cubicBezTo>
                  <a:pt x="4940514" y="1069122"/>
                  <a:pt x="4940955" y="1068813"/>
                  <a:pt x="4941515" y="1068607"/>
                </a:cubicBezTo>
                <a:cubicBezTo>
                  <a:pt x="4942075" y="1068401"/>
                  <a:pt x="4942855" y="1068238"/>
                  <a:pt x="4943856" y="1068121"/>
                </a:cubicBezTo>
                <a:cubicBezTo>
                  <a:pt x="4944858" y="1068002"/>
                  <a:pt x="4946125" y="1067944"/>
                  <a:pt x="4947656" y="1067944"/>
                </a:cubicBezTo>
                <a:cubicBezTo>
                  <a:pt x="4949777" y="1067944"/>
                  <a:pt x="4951441" y="1068018"/>
                  <a:pt x="4952649" y="1068165"/>
                </a:cubicBezTo>
                <a:cubicBezTo>
                  <a:pt x="4953857" y="1068312"/>
                  <a:pt x="4954696" y="1068592"/>
                  <a:pt x="4955167" y="1069004"/>
                </a:cubicBezTo>
                <a:cubicBezTo>
                  <a:pt x="4955639" y="1069417"/>
                  <a:pt x="4955801" y="1070006"/>
                  <a:pt x="4955653" y="1070772"/>
                </a:cubicBezTo>
                <a:cubicBezTo>
                  <a:pt x="4955506" y="1071537"/>
                  <a:pt x="4955109" y="1072568"/>
                  <a:pt x="4954460" y="1073864"/>
                </a:cubicBezTo>
                <a:lnTo>
                  <a:pt x="4922118" y="1138372"/>
                </a:lnTo>
                <a:lnTo>
                  <a:pt x="4922118" y="1180523"/>
                </a:lnTo>
                <a:cubicBezTo>
                  <a:pt x="4922118" y="1180994"/>
                  <a:pt x="4922001" y="1181406"/>
                  <a:pt x="4921767" y="1181759"/>
                </a:cubicBezTo>
                <a:cubicBezTo>
                  <a:pt x="4921533" y="1182114"/>
                  <a:pt x="4921123" y="1182393"/>
                  <a:pt x="4920537" y="1182600"/>
                </a:cubicBezTo>
                <a:cubicBezTo>
                  <a:pt x="4919951" y="1182805"/>
                  <a:pt x="4919160" y="1182982"/>
                  <a:pt x="4918165" y="1183130"/>
                </a:cubicBezTo>
                <a:cubicBezTo>
                  <a:pt x="4917169" y="1183276"/>
                  <a:pt x="4915969" y="1183350"/>
                  <a:pt x="4914563" y="1183350"/>
                </a:cubicBezTo>
                <a:cubicBezTo>
                  <a:pt x="4913098" y="1183350"/>
                  <a:pt x="4911883" y="1183276"/>
                  <a:pt x="4910917" y="1183130"/>
                </a:cubicBezTo>
                <a:cubicBezTo>
                  <a:pt x="4909950" y="1182982"/>
                  <a:pt x="4909159" y="1182805"/>
                  <a:pt x="4908545" y="1182600"/>
                </a:cubicBezTo>
                <a:cubicBezTo>
                  <a:pt x="4907930" y="1182393"/>
                  <a:pt x="4907505" y="1182114"/>
                  <a:pt x="4907271" y="1181759"/>
                </a:cubicBezTo>
                <a:cubicBezTo>
                  <a:pt x="4907037" y="1181406"/>
                  <a:pt x="4906919" y="1180994"/>
                  <a:pt x="4906919" y="1180523"/>
                </a:cubicBezTo>
                <a:lnTo>
                  <a:pt x="4906919" y="1138372"/>
                </a:lnTo>
                <a:lnTo>
                  <a:pt x="4874577" y="1073864"/>
                </a:lnTo>
                <a:cubicBezTo>
                  <a:pt x="4873929" y="1072510"/>
                  <a:pt x="4873532" y="1071449"/>
                  <a:pt x="4873384" y="1070683"/>
                </a:cubicBezTo>
                <a:cubicBezTo>
                  <a:pt x="4873237" y="1069917"/>
                  <a:pt x="4873384" y="1069328"/>
                  <a:pt x="4873826" y="1068915"/>
                </a:cubicBezTo>
                <a:cubicBezTo>
                  <a:pt x="4874268" y="1068503"/>
                  <a:pt x="4875063" y="1068238"/>
                  <a:pt x="4876212" y="1068121"/>
                </a:cubicBezTo>
                <a:cubicBezTo>
                  <a:pt x="4877360" y="1068002"/>
                  <a:pt x="4878907" y="1067944"/>
                  <a:pt x="4880851" y="1067944"/>
                </a:cubicBezTo>
                <a:close/>
                <a:moveTo>
                  <a:pt x="4655186" y="1067944"/>
                </a:moveTo>
                <a:cubicBezTo>
                  <a:pt x="4656659" y="1067944"/>
                  <a:pt x="4657881" y="1068018"/>
                  <a:pt x="4658853" y="1068165"/>
                </a:cubicBezTo>
                <a:cubicBezTo>
                  <a:pt x="4659825" y="1068312"/>
                  <a:pt x="4660606" y="1068488"/>
                  <a:pt x="4661195" y="1068695"/>
                </a:cubicBezTo>
                <a:cubicBezTo>
                  <a:pt x="4661784" y="1068901"/>
                  <a:pt x="4662196" y="1069181"/>
                  <a:pt x="4662432" y="1069535"/>
                </a:cubicBezTo>
                <a:cubicBezTo>
                  <a:pt x="4662668" y="1069888"/>
                  <a:pt x="4662785" y="1070300"/>
                  <a:pt x="4662785" y="1070772"/>
                </a:cubicBezTo>
                <a:lnTo>
                  <a:pt x="4662785" y="1116545"/>
                </a:lnTo>
                <a:lnTo>
                  <a:pt x="4714833" y="1116545"/>
                </a:lnTo>
                <a:lnTo>
                  <a:pt x="4714833" y="1070772"/>
                </a:lnTo>
                <a:cubicBezTo>
                  <a:pt x="4714833" y="1070300"/>
                  <a:pt x="4714951" y="1069888"/>
                  <a:pt x="4715187" y="1069535"/>
                </a:cubicBezTo>
                <a:cubicBezTo>
                  <a:pt x="4715423" y="1069181"/>
                  <a:pt x="4715835" y="1068901"/>
                  <a:pt x="4716424" y="1068695"/>
                </a:cubicBezTo>
                <a:cubicBezTo>
                  <a:pt x="4717013" y="1068488"/>
                  <a:pt x="4717779" y="1068312"/>
                  <a:pt x="4718721" y="1068165"/>
                </a:cubicBezTo>
                <a:cubicBezTo>
                  <a:pt x="4719664" y="1068018"/>
                  <a:pt x="4720901" y="1067944"/>
                  <a:pt x="4722433" y="1067944"/>
                </a:cubicBezTo>
                <a:cubicBezTo>
                  <a:pt x="4723847" y="1067944"/>
                  <a:pt x="4725040" y="1068018"/>
                  <a:pt x="4726012" y="1068165"/>
                </a:cubicBezTo>
                <a:cubicBezTo>
                  <a:pt x="4726984" y="1068312"/>
                  <a:pt x="4727764" y="1068488"/>
                  <a:pt x="4728353" y="1068695"/>
                </a:cubicBezTo>
                <a:cubicBezTo>
                  <a:pt x="4728943" y="1068901"/>
                  <a:pt x="4729355" y="1069181"/>
                  <a:pt x="4729590" y="1069535"/>
                </a:cubicBezTo>
                <a:cubicBezTo>
                  <a:pt x="4729826" y="1069888"/>
                  <a:pt x="4729944" y="1070300"/>
                  <a:pt x="4729944" y="1070772"/>
                </a:cubicBezTo>
                <a:lnTo>
                  <a:pt x="4729944" y="1180523"/>
                </a:lnTo>
                <a:cubicBezTo>
                  <a:pt x="4729944" y="1180994"/>
                  <a:pt x="4729826" y="1181406"/>
                  <a:pt x="4729590" y="1181759"/>
                </a:cubicBezTo>
                <a:cubicBezTo>
                  <a:pt x="4729355" y="1182114"/>
                  <a:pt x="4728943" y="1182393"/>
                  <a:pt x="4728353" y="1182600"/>
                </a:cubicBezTo>
                <a:cubicBezTo>
                  <a:pt x="4727764" y="1182805"/>
                  <a:pt x="4726984" y="1182982"/>
                  <a:pt x="4726012" y="1183130"/>
                </a:cubicBezTo>
                <a:cubicBezTo>
                  <a:pt x="4725040" y="1183276"/>
                  <a:pt x="4723847" y="1183350"/>
                  <a:pt x="4722433" y="1183350"/>
                </a:cubicBezTo>
                <a:cubicBezTo>
                  <a:pt x="4720901" y="1183350"/>
                  <a:pt x="4719664" y="1183276"/>
                  <a:pt x="4718721" y="1183130"/>
                </a:cubicBezTo>
                <a:cubicBezTo>
                  <a:pt x="4717779" y="1182982"/>
                  <a:pt x="4717013" y="1182805"/>
                  <a:pt x="4716424" y="1182600"/>
                </a:cubicBezTo>
                <a:cubicBezTo>
                  <a:pt x="4715835" y="1182393"/>
                  <a:pt x="4715423" y="1182114"/>
                  <a:pt x="4715187" y="1181759"/>
                </a:cubicBezTo>
                <a:cubicBezTo>
                  <a:pt x="4714951" y="1181406"/>
                  <a:pt x="4714833" y="1180994"/>
                  <a:pt x="4714833" y="1180523"/>
                </a:cubicBezTo>
                <a:lnTo>
                  <a:pt x="4714833" y="1129800"/>
                </a:lnTo>
                <a:lnTo>
                  <a:pt x="4662785" y="1129800"/>
                </a:lnTo>
                <a:lnTo>
                  <a:pt x="4662785" y="1180523"/>
                </a:lnTo>
                <a:cubicBezTo>
                  <a:pt x="4662785" y="1180994"/>
                  <a:pt x="4662668" y="1181406"/>
                  <a:pt x="4662432" y="1181759"/>
                </a:cubicBezTo>
                <a:cubicBezTo>
                  <a:pt x="4662196" y="1182114"/>
                  <a:pt x="4661784" y="1182393"/>
                  <a:pt x="4661195" y="1182600"/>
                </a:cubicBezTo>
                <a:cubicBezTo>
                  <a:pt x="4660606" y="1182805"/>
                  <a:pt x="4659825" y="1182982"/>
                  <a:pt x="4658853" y="1183130"/>
                </a:cubicBezTo>
                <a:cubicBezTo>
                  <a:pt x="4657881" y="1183276"/>
                  <a:pt x="4656659" y="1183350"/>
                  <a:pt x="4655186" y="1183350"/>
                </a:cubicBezTo>
                <a:cubicBezTo>
                  <a:pt x="4653772" y="1183350"/>
                  <a:pt x="4652564" y="1183276"/>
                  <a:pt x="4651563" y="1183130"/>
                </a:cubicBezTo>
                <a:cubicBezTo>
                  <a:pt x="4650561" y="1182982"/>
                  <a:pt x="4649766" y="1182805"/>
                  <a:pt x="4649177" y="1182600"/>
                </a:cubicBezTo>
                <a:cubicBezTo>
                  <a:pt x="4648588" y="1182393"/>
                  <a:pt x="4648176" y="1182114"/>
                  <a:pt x="4647940" y="1181759"/>
                </a:cubicBezTo>
                <a:cubicBezTo>
                  <a:pt x="4647704" y="1181406"/>
                  <a:pt x="4647586" y="1180994"/>
                  <a:pt x="4647586" y="1180523"/>
                </a:cubicBezTo>
                <a:lnTo>
                  <a:pt x="4647586" y="1070772"/>
                </a:lnTo>
                <a:cubicBezTo>
                  <a:pt x="4647586" y="1070300"/>
                  <a:pt x="4647704" y="1069888"/>
                  <a:pt x="4647940" y="1069535"/>
                </a:cubicBezTo>
                <a:cubicBezTo>
                  <a:pt x="4648176" y="1069181"/>
                  <a:pt x="4648588" y="1068901"/>
                  <a:pt x="4649177" y="1068695"/>
                </a:cubicBezTo>
                <a:cubicBezTo>
                  <a:pt x="4649766" y="1068488"/>
                  <a:pt x="4650561" y="1068312"/>
                  <a:pt x="4651563" y="1068165"/>
                </a:cubicBezTo>
                <a:cubicBezTo>
                  <a:pt x="4652564" y="1068018"/>
                  <a:pt x="4653772" y="1067944"/>
                  <a:pt x="4655186" y="1067944"/>
                </a:cubicBezTo>
                <a:close/>
                <a:moveTo>
                  <a:pt x="4404601" y="1067944"/>
                </a:moveTo>
                <a:cubicBezTo>
                  <a:pt x="4406369" y="1067944"/>
                  <a:pt x="4407797" y="1068002"/>
                  <a:pt x="4408887" y="1068121"/>
                </a:cubicBezTo>
                <a:cubicBezTo>
                  <a:pt x="4409977" y="1068238"/>
                  <a:pt x="4410846" y="1068401"/>
                  <a:pt x="4411494" y="1068607"/>
                </a:cubicBezTo>
                <a:cubicBezTo>
                  <a:pt x="4412142" y="1068813"/>
                  <a:pt x="4412628" y="1069108"/>
                  <a:pt x="4412952" y="1069492"/>
                </a:cubicBezTo>
                <a:cubicBezTo>
                  <a:pt x="4413276" y="1069873"/>
                  <a:pt x="4413585" y="1070360"/>
                  <a:pt x="4413880" y="1070949"/>
                </a:cubicBezTo>
                <a:lnTo>
                  <a:pt x="4429697" y="1103821"/>
                </a:lnTo>
                <a:cubicBezTo>
                  <a:pt x="4431166" y="1106943"/>
                  <a:pt x="4432632" y="1110212"/>
                  <a:pt x="4434096" y="1113629"/>
                </a:cubicBezTo>
                <a:cubicBezTo>
                  <a:pt x="4435559" y="1117046"/>
                  <a:pt x="4437054" y="1120493"/>
                  <a:pt x="4438577" y="1123968"/>
                </a:cubicBezTo>
                <a:lnTo>
                  <a:pt x="4438752" y="1123968"/>
                </a:lnTo>
                <a:cubicBezTo>
                  <a:pt x="4440099" y="1120611"/>
                  <a:pt x="4441489" y="1117267"/>
                  <a:pt x="4442925" y="1113939"/>
                </a:cubicBezTo>
                <a:cubicBezTo>
                  <a:pt x="4444360" y="1110610"/>
                  <a:pt x="4445812" y="1107326"/>
                  <a:pt x="4447282" y="1104087"/>
                </a:cubicBezTo>
                <a:lnTo>
                  <a:pt x="4463188" y="1071037"/>
                </a:lnTo>
                <a:cubicBezTo>
                  <a:pt x="4463365" y="1070448"/>
                  <a:pt x="4463615" y="1069948"/>
                  <a:pt x="4463939" y="1069535"/>
                </a:cubicBezTo>
                <a:cubicBezTo>
                  <a:pt x="4464264" y="1069122"/>
                  <a:pt x="4464705" y="1068813"/>
                  <a:pt x="4465265" y="1068607"/>
                </a:cubicBezTo>
                <a:cubicBezTo>
                  <a:pt x="4465825" y="1068401"/>
                  <a:pt x="4466605" y="1068238"/>
                  <a:pt x="4467606" y="1068121"/>
                </a:cubicBezTo>
                <a:cubicBezTo>
                  <a:pt x="4468608" y="1068002"/>
                  <a:pt x="4469875" y="1067944"/>
                  <a:pt x="4471406" y="1067944"/>
                </a:cubicBezTo>
                <a:cubicBezTo>
                  <a:pt x="4473527" y="1067944"/>
                  <a:pt x="4475191" y="1068018"/>
                  <a:pt x="4476399" y="1068165"/>
                </a:cubicBezTo>
                <a:cubicBezTo>
                  <a:pt x="4477607" y="1068312"/>
                  <a:pt x="4478446" y="1068592"/>
                  <a:pt x="4478917" y="1069004"/>
                </a:cubicBezTo>
                <a:cubicBezTo>
                  <a:pt x="4479389" y="1069417"/>
                  <a:pt x="4479551" y="1070006"/>
                  <a:pt x="4479403" y="1070772"/>
                </a:cubicBezTo>
                <a:cubicBezTo>
                  <a:pt x="4479256" y="1071537"/>
                  <a:pt x="4478859" y="1072568"/>
                  <a:pt x="4478210" y="1073864"/>
                </a:cubicBezTo>
                <a:lnTo>
                  <a:pt x="4445868" y="1138372"/>
                </a:lnTo>
                <a:lnTo>
                  <a:pt x="4445868" y="1180523"/>
                </a:lnTo>
                <a:cubicBezTo>
                  <a:pt x="4445868" y="1180994"/>
                  <a:pt x="4445751" y="1181406"/>
                  <a:pt x="4445517" y="1181759"/>
                </a:cubicBezTo>
                <a:cubicBezTo>
                  <a:pt x="4445283" y="1182114"/>
                  <a:pt x="4444873" y="1182393"/>
                  <a:pt x="4444287" y="1182600"/>
                </a:cubicBezTo>
                <a:cubicBezTo>
                  <a:pt x="4443701" y="1182805"/>
                  <a:pt x="4442910" y="1182982"/>
                  <a:pt x="4441915" y="1183130"/>
                </a:cubicBezTo>
                <a:cubicBezTo>
                  <a:pt x="4440919" y="1183276"/>
                  <a:pt x="4439719" y="1183350"/>
                  <a:pt x="4438313" y="1183350"/>
                </a:cubicBezTo>
                <a:cubicBezTo>
                  <a:pt x="4436848" y="1183350"/>
                  <a:pt x="4435633" y="1183276"/>
                  <a:pt x="4434667" y="1183130"/>
                </a:cubicBezTo>
                <a:cubicBezTo>
                  <a:pt x="4433700" y="1182982"/>
                  <a:pt x="4432909" y="1182805"/>
                  <a:pt x="4432295" y="1182600"/>
                </a:cubicBezTo>
                <a:cubicBezTo>
                  <a:pt x="4431680" y="1182393"/>
                  <a:pt x="4431255" y="1182114"/>
                  <a:pt x="4431021" y="1181759"/>
                </a:cubicBezTo>
                <a:cubicBezTo>
                  <a:pt x="4430787" y="1181406"/>
                  <a:pt x="4430669" y="1180994"/>
                  <a:pt x="4430669" y="1180523"/>
                </a:cubicBezTo>
                <a:lnTo>
                  <a:pt x="4430669" y="1138372"/>
                </a:lnTo>
                <a:lnTo>
                  <a:pt x="4398327" y="1073864"/>
                </a:lnTo>
                <a:cubicBezTo>
                  <a:pt x="4397679" y="1072510"/>
                  <a:pt x="4397281" y="1071449"/>
                  <a:pt x="4397134" y="1070683"/>
                </a:cubicBezTo>
                <a:cubicBezTo>
                  <a:pt x="4396987" y="1069917"/>
                  <a:pt x="4397134" y="1069328"/>
                  <a:pt x="4397576" y="1068915"/>
                </a:cubicBezTo>
                <a:cubicBezTo>
                  <a:pt x="4398018" y="1068503"/>
                  <a:pt x="4398813" y="1068238"/>
                  <a:pt x="4399962" y="1068121"/>
                </a:cubicBezTo>
                <a:cubicBezTo>
                  <a:pt x="4401111" y="1068002"/>
                  <a:pt x="4402657" y="1067944"/>
                  <a:pt x="4404601" y="1067944"/>
                </a:cubicBezTo>
                <a:close/>
                <a:moveTo>
                  <a:pt x="4188461" y="1067944"/>
                </a:moveTo>
                <a:cubicBezTo>
                  <a:pt x="4189934" y="1067944"/>
                  <a:pt x="4191156" y="1068018"/>
                  <a:pt x="4192128" y="1068165"/>
                </a:cubicBezTo>
                <a:cubicBezTo>
                  <a:pt x="4193100" y="1068312"/>
                  <a:pt x="4193881" y="1068488"/>
                  <a:pt x="4194470" y="1068695"/>
                </a:cubicBezTo>
                <a:cubicBezTo>
                  <a:pt x="4195059" y="1068901"/>
                  <a:pt x="4195471" y="1069181"/>
                  <a:pt x="4195707" y="1069535"/>
                </a:cubicBezTo>
                <a:cubicBezTo>
                  <a:pt x="4195942" y="1069888"/>
                  <a:pt x="4196060" y="1070300"/>
                  <a:pt x="4196060" y="1070772"/>
                </a:cubicBezTo>
                <a:lnTo>
                  <a:pt x="4196060" y="1116545"/>
                </a:lnTo>
                <a:lnTo>
                  <a:pt x="4248108" y="1116545"/>
                </a:lnTo>
                <a:lnTo>
                  <a:pt x="4248108" y="1070772"/>
                </a:lnTo>
                <a:cubicBezTo>
                  <a:pt x="4248108" y="1070300"/>
                  <a:pt x="4248226" y="1069888"/>
                  <a:pt x="4248462" y="1069535"/>
                </a:cubicBezTo>
                <a:cubicBezTo>
                  <a:pt x="4248697" y="1069181"/>
                  <a:pt x="4249110" y="1068901"/>
                  <a:pt x="4249699" y="1068695"/>
                </a:cubicBezTo>
                <a:cubicBezTo>
                  <a:pt x="4250288" y="1068488"/>
                  <a:pt x="4251054" y="1068312"/>
                  <a:pt x="4251997" y="1068165"/>
                </a:cubicBezTo>
                <a:cubicBezTo>
                  <a:pt x="4252939" y="1068018"/>
                  <a:pt x="4254176" y="1067944"/>
                  <a:pt x="4255708" y="1067944"/>
                </a:cubicBezTo>
                <a:cubicBezTo>
                  <a:pt x="4257122" y="1067944"/>
                  <a:pt x="4258315" y="1068018"/>
                  <a:pt x="4259287" y="1068165"/>
                </a:cubicBezTo>
                <a:cubicBezTo>
                  <a:pt x="4260259" y="1068312"/>
                  <a:pt x="4261039" y="1068488"/>
                  <a:pt x="4261629" y="1068695"/>
                </a:cubicBezTo>
                <a:cubicBezTo>
                  <a:pt x="4262217" y="1068901"/>
                  <a:pt x="4262630" y="1069181"/>
                  <a:pt x="4262866" y="1069535"/>
                </a:cubicBezTo>
                <a:cubicBezTo>
                  <a:pt x="4263101" y="1069888"/>
                  <a:pt x="4263219" y="1070300"/>
                  <a:pt x="4263219" y="1070772"/>
                </a:cubicBezTo>
                <a:lnTo>
                  <a:pt x="4263219" y="1180523"/>
                </a:lnTo>
                <a:cubicBezTo>
                  <a:pt x="4263219" y="1180994"/>
                  <a:pt x="4263101" y="1181406"/>
                  <a:pt x="4262866" y="1181759"/>
                </a:cubicBezTo>
                <a:cubicBezTo>
                  <a:pt x="4262630" y="1182114"/>
                  <a:pt x="4262217" y="1182393"/>
                  <a:pt x="4261629" y="1182600"/>
                </a:cubicBezTo>
                <a:cubicBezTo>
                  <a:pt x="4261039" y="1182805"/>
                  <a:pt x="4260259" y="1182982"/>
                  <a:pt x="4259287" y="1183130"/>
                </a:cubicBezTo>
                <a:cubicBezTo>
                  <a:pt x="4258315" y="1183276"/>
                  <a:pt x="4257122" y="1183350"/>
                  <a:pt x="4255708" y="1183350"/>
                </a:cubicBezTo>
                <a:cubicBezTo>
                  <a:pt x="4254176" y="1183350"/>
                  <a:pt x="4252939" y="1183276"/>
                  <a:pt x="4251997" y="1183130"/>
                </a:cubicBezTo>
                <a:cubicBezTo>
                  <a:pt x="4251054" y="1182982"/>
                  <a:pt x="4250288" y="1182805"/>
                  <a:pt x="4249699" y="1182600"/>
                </a:cubicBezTo>
                <a:cubicBezTo>
                  <a:pt x="4249110" y="1182393"/>
                  <a:pt x="4248697" y="1182114"/>
                  <a:pt x="4248462" y="1181759"/>
                </a:cubicBezTo>
                <a:cubicBezTo>
                  <a:pt x="4248226" y="1181406"/>
                  <a:pt x="4248108" y="1180994"/>
                  <a:pt x="4248108" y="1180523"/>
                </a:cubicBezTo>
                <a:lnTo>
                  <a:pt x="4248108" y="1129800"/>
                </a:lnTo>
                <a:lnTo>
                  <a:pt x="4196060" y="1129800"/>
                </a:lnTo>
                <a:lnTo>
                  <a:pt x="4196060" y="1180523"/>
                </a:lnTo>
                <a:cubicBezTo>
                  <a:pt x="4196060" y="1180994"/>
                  <a:pt x="4195942" y="1181406"/>
                  <a:pt x="4195707" y="1181759"/>
                </a:cubicBezTo>
                <a:cubicBezTo>
                  <a:pt x="4195471" y="1182114"/>
                  <a:pt x="4195059" y="1182393"/>
                  <a:pt x="4194470" y="1182600"/>
                </a:cubicBezTo>
                <a:cubicBezTo>
                  <a:pt x="4193881" y="1182805"/>
                  <a:pt x="4193100" y="1182982"/>
                  <a:pt x="4192128" y="1183130"/>
                </a:cubicBezTo>
                <a:cubicBezTo>
                  <a:pt x="4191156" y="1183276"/>
                  <a:pt x="4189934" y="1183350"/>
                  <a:pt x="4188461" y="1183350"/>
                </a:cubicBezTo>
                <a:cubicBezTo>
                  <a:pt x="4187047" y="1183350"/>
                  <a:pt x="4185839" y="1183276"/>
                  <a:pt x="4184838" y="1183130"/>
                </a:cubicBezTo>
                <a:cubicBezTo>
                  <a:pt x="4183836" y="1182982"/>
                  <a:pt x="4183041" y="1182805"/>
                  <a:pt x="4182452" y="1182600"/>
                </a:cubicBezTo>
                <a:cubicBezTo>
                  <a:pt x="4181863" y="1182393"/>
                  <a:pt x="4181450" y="1182114"/>
                  <a:pt x="4181215" y="1181759"/>
                </a:cubicBezTo>
                <a:cubicBezTo>
                  <a:pt x="4180979" y="1181406"/>
                  <a:pt x="4180861" y="1180994"/>
                  <a:pt x="4180861" y="1180523"/>
                </a:cubicBezTo>
                <a:lnTo>
                  <a:pt x="4180861" y="1070772"/>
                </a:lnTo>
                <a:cubicBezTo>
                  <a:pt x="4180861" y="1070300"/>
                  <a:pt x="4180979" y="1069888"/>
                  <a:pt x="4181215" y="1069535"/>
                </a:cubicBezTo>
                <a:cubicBezTo>
                  <a:pt x="4181450" y="1069181"/>
                  <a:pt x="4181863" y="1068901"/>
                  <a:pt x="4182452" y="1068695"/>
                </a:cubicBezTo>
                <a:cubicBezTo>
                  <a:pt x="4183041" y="1068488"/>
                  <a:pt x="4183836" y="1068312"/>
                  <a:pt x="4184838" y="1068165"/>
                </a:cubicBezTo>
                <a:cubicBezTo>
                  <a:pt x="4185839" y="1068018"/>
                  <a:pt x="4187047" y="1067944"/>
                  <a:pt x="4188461" y="1067944"/>
                </a:cubicBezTo>
                <a:close/>
                <a:moveTo>
                  <a:pt x="3937876" y="1067944"/>
                </a:moveTo>
                <a:cubicBezTo>
                  <a:pt x="3939644" y="1067944"/>
                  <a:pt x="3941072" y="1068002"/>
                  <a:pt x="3942162" y="1068121"/>
                </a:cubicBezTo>
                <a:cubicBezTo>
                  <a:pt x="3943252" y="1068238"/>
                  <a:pt x="3944121" y="1068401"/>
                  <a:pt x="3944769" y="1068607"/>
                </a:cubicBezTo>
                <a:cubicBezTo>
                  <a:pt x="3945417" y="1068813"/>
                  <a:pt x="3945903" y="1069108"/>
                  <a:pt x="3946227" y="1069492"/>
                </a:cubicBezTo>
                <a:cubicBezTo>
                  <a:pt x="3946551" y="1069873"/>
                  <a:pt x="3946860" y="1070360"/>
                  <a:pt x="3947155" y="1070949"/>
                </a:cubicBezTo>
                <a:lnTo>
                  <a:pt x="3962972" y="1103821"/>
                </a:lnTo>
                <a:cubicBezTo>
                  <a:pt x="3964441" y="1106943"/>
                  <a:pt x="3965906" y="1110212"/>
                  <a:pt x="3967371" y="1113629"/>
                </a:cubicBezTo>
                <a:cubicBezTo>
                  <a:pt x="3968835" y="1117046"/>
                  <a:pt x="3970328" y="1120493"/>
                  <a:pt x="3971852" y="1123968"/>
                </a:cubicBezTo>
                <a:lnTo>
                  <a:pt x="3972027" y="1123968"/>
                </a:lnTo>
                <a:cubicBezTo>
                  <a:pt x="3973374" y="1120611"/>
                  <a:pt x="3974765" y="1117267"/>
                  <a:pt x="3976200" y="1113939"/>
                </a:cubicBezTo>
                <a:cubicBezTo>
                  <a:pt x="3977635" y="1110610"/>
                  <a:pt x="3979087" y="1107326"/>
                  <a:pt x="3980557" y="1104087"/>
                </a:cubicBezTo>
                <a:lnTo>
                  <a:pt x="3996463" y="1071037"/>
                </a:lnTo>
                <a:cubicBezTo>
                  <a:pt x="3996640" y="1070448"/>
                  <a:pt x="3996890" y="1069948"/>
                  <a:pt x="3997214" y="1069535"/>
                </a:cubicBezTo>
                <a:cubicBezTo>
                  <a:pt x="3997538" y="1069122"/>
                  <a:pt x="3997980" y="1068813"/>
                  <a:pt x="3998540" y="1068607"/>
                </a:cubicBezTo>
                <a:cubicBezTo>
                  <a:pt x="3999100" y="1068401"/>
                  <a:pt x="3999880" y="1068238"/>
                  <a:pt x="4000882" y="1068121"/>
                </a:cubicBezTo>
                <a:cubicBezTo>
                  <a:pt x="4001883" y="1068002"/>
                  <a:pt x="4003150" y="1067944"/>
                  <a:pt x="4004681" y="1067944"/>
                </a:cubicBezTo>
                <a:cubicBezTo>
                  <a:pt x="4006802" y="1067944"/>
                  <a:pt x="4008466" y="1068018"/>
                  <a:pt x="4009674" y="1068165"/>
                </a:cubicBezTo>
                <a:cubicBezTo>
                  <a:pt x="4010882" y="1068312"/>
                  <a:pt x="4011721" y="1068592"/>
                  <a:pt x="4012193" y="1069004"/>
                </a:cubicBezTo>
                <a:cubicBezTo>
                  <a:pt x="4012664" y="1069417"/>
                  <a:pt x="4012826" y="1070006"/>
                  <a:pt x="4012679" y="1070772"/>
                </a:cubicBezTo>
                <a:cubicBezTo>
                  <a:pt x="4012531" y="1071537"/>
                  <a:pt x="4012134" y="1072568"/>
                  <a:pt x="4011486" y="1073864"/>
                </a:cubicBezTo>
                <a:lnTo>
                  <a:pt x="3979143" y="1138372"/>
                </a:lnTo>
                <a:lnTo>
                  <a:pt x="3979143" y="1180523"/>
                </a:lnTo>
                <a:cubicBezTo>
                  <a:pt x="3979143" y="1180994"/>
                  <a:pt x="3979026" y="1181406"/>
                  <a:pt x="3978792" y="1181759"/>
                </a:cubicBezTo>
                <a:cubicBezTo>
                  <a:pt x="3978558" y="1182114"/>
                  <a:pt x="3978148" y="1182393"/>
                  <a:pt x="3977562" y="1182600"/>
                </a:cubicBezTo>
                <a:cubicBezTo>
                  <a:pt x="3976976" y="1182805"/>
                  <a:pt x="3976185" y="1182982"/>
                  <a:pt x="3975190" y="1183130"/>
                </a:cubicBezTo>
                <a:cubicBezTo>
                  <a:pt x="3974194" y="1183276"/>
                  <a:pt x="3972994" y="1183350"/>
                  <a:pt x="3971588" y="1183350"/>
                </a:cubicBezTo>
                <a:cubicBezTo>
                  <a:pt x="3970124" y="1183350"/>
                  <a:pt x="3968908" y="1183276"/>
                  <a:pt x="3967942" y="1183130"/>
                </a:cubicBezTo>
                <a:cubicBezTo>
                  <a:pt x="3966975" y="1182982"/>
                  <a:pt x="3966184" y="1182805"/>
                  <a:pt x="3965570" y="1182600"/>
                </a:cubicBezTo>
                <a:cubicBezTo>
                  <a:pt x="3964955" y="1182393"/>
                  <a:pt x="3964530" y="1182114"/>
                  <a:pt x="3964296" y="1181759"/>
                </a:cubicBezTo>
                <a:cubicBezTo>
                  <a:pt x="3964062" y="1181406"/>
                  <a:pt x="3963944" y="1180994"/>
                  <a:pt x="3963944" y="1180523"/>
                </a:cubicBezTo>
                <a:lnTo>
                  <a:pt x="3963944" y="1138372"/>
                </a:lnTo>
                <a:lnTo>
                  <a:pt x="3931602" y="1073864"/>
                </a:lnTo>
                <a:cubicBezTo>
                  <a:pt x="3930954" y="1072510"/>
                  <a:pt x="3930556" y="1071449"/>
                  <a:pt x="3930409" y="1070683"/>
                </a:cubicBezTo>
                <a:cubicBezTo>
                  <a:pt x="3930262" y="1069917"/>
                  <a:pt x="3930409" y="1069328"/>
                  <a:pt x="3930851" y="1068915"/>
                </a:cubicBezTo>
                <a:cubicBezTo>
                  <a:pt x="3931293" y="1068503"/>
                  <a:pt x="3932088" y="1068238"/>
                  <a:pt x="3933237" y="1068121"/>
                </a:cubicBezTo>
                <a:cubicBezTo>
                  <a:pt x="3934386" y="1068002"/>
                  <a:pt x="3935932" y="1067944"/>
                  <a:pt x="3937876" y="1067944"/>
                </a:cubicBezTo>
                <a:close/>
                <a:moveTo>
                  <a:pt x="3712267" y="1067944"/>
                </a:moveTo>
                <a:cubicBezTo>
                  <a:pt x="3713739" y="1067944"/>
                  <a:pt x="3714963" y="1068018"/>
                  <a:pt x="3715935" y="1068165"/>
                </a:cubicBezTo>
                <a:cubicBezTo>
                  <a:pt x="3716906" y="1068312"/>
                  <a:pt x="3717687" y="1068488"/>
                  <a:pt x="3718276" y="1068695"/>
                </a:cubicBezTo>
                <a:cubicBezTo>
                  <a:pt x="3718866" y="1068901"/>
                  <a:pt x="3719277" y="1069181"/>
                  <a:pt x="3719513" y="1069535"/>
                </a:cubicBezTo>
                <a:cubicBezTo>
                  <a:pt x="3719749" y="1069888"/>
                  <a:pt x="3719866" y="1070300"/>
                  <a:pt x="3719866" y="1070772"/>
                </a:cubicBezTo>
                <a:lnTo>
                  <a:pt x="3719866" y="1116545"/>
                </a:lnTo>
                <a:lnTo>
                  <a:pt x="3771858" y="1116545"/>
                </a:lnTo>
                <a:lnTo>
                  <a:pt x="3771858" y="1070772"/>
                </a:lnTo>
                <a:cubicBezTo>
                  <a:pt x="3771858" y="1070300"/>
                  <a:pt x="3771976" y="1069888"/>
                  <a:pt x="3772212" y="1069535"/>
                </a:cubicBezTo>
                <a:cubicBezTo>
                  <a:pt x="3772447" y="1069181"/>
                  <a:pt x="3772860" y="1068901"/>
                  <a:pt x="3773449" y="1068695"/>
                </a:cubicBezTo>
                <a:cubicBezTo>
                  <a:pt x="3774038" y="1068488"/>
                  <a:pt x="3774804" y="1068312"/>
                  <a:pt x="3775747" y="1068165"/>
                </a:cubicBezTo>
                <a:cubicBezTo>
                  <a:pt x="3776689" y="1068018"/>
                  <a:pt x="3777926" y="1067944"/>
                  <a:pt x="3779458" y="1067944"/>
                </a:cubicBezTo>
                <a:cubicBezTo>
                  <a:pt x="3780872" y="1067944"/>
                  <a:pt x="3782065" y="1068018"/>
                  <a:pt x="3783037" y="1068165"/>
                </a:cubicBezTo>
                <a:cubicBezTo>
                  <a:pt x="3784009" y="1068312"/>
                  <a:pt x="3784789" y="1068488"/>
                  <a:pt x="3785379" y="1068695"/>
                </a:cubicBezTo>
                <a:cubicBezTo>
                  <a:pt x="3785967" y="1068901"/>
                  <a:pt x="3786380" y="1069181"/>
                  <a:pt x="3786616" y="1069535"/>
                </a:cubicBezTo>
                <a:cubicBezTo>
                  <a:pt x="3786851" y="1069888"/>
                  <a:pt x="3786969" y="1070300"/>
                  <a:pt x="3786969" y="1070772"/>
                </a:cubicBezTo>
                <a:lnTo>
                  <a:pt x="3786969" y="1180523"/>
                </a:lnTo>
                <a:cubicBezTo>
                  <a:pt x="3786969" y="1180994"/>
                  <a:pt x="3786851" y="1181406"/>
                  <a:pt x="3786616" y="1181759"/>
                </a:cubicBezTo>
                <a:cubicBezTo>
                  <a:pt x="3786380" y="1182114"/>
                  <a:pt x="3785967" y="1182393"/>
                  <a:pt x="3785379" y="1182600"/>
                </a:cubicBezTo>
                <a:cubicBezTo>
                  <a:pt x="3784789" y="1182805"/>
                  <a:pt x="3784009" y="1182982"/>
                  <a:pt x="3783037" y="1183130"/>
                </a:cubicBezTo>
                <a:cubicBezTo>
                  <a:pt x="3782065" y="1183276"/>
                  <a:pt x="3780872" y="1183350"/>
                  <a:pt x="3779458" y="1183350"/>
                </a:cubicBezTo>
                <a:cubicBezTo>
                  <a:pt x="3777926" y="1183350"/>
                  <a:pt x="3776689" y="1183276"/>
                  <a:pt x="3775747" y="1183130"/>
                </a:cubicBezTo>
                <a:cubicBezTo>
                  <a:pt x="3774804" y="1182982"/>
                  <a:pt x="3774038" y="1182805"/>
                  <a:pt x="3773449" y="1182600"/>
                </a:cubicBezTo>
                <a:cubicBezTo>
                  <a:pt x="3772860" y="1182393"/>
                  <a:pt x="3772447" y="1182114"/>
                  <a:pt x="3772212" y="1181759"/>
                </a:cubicBezTo>
                <a:cubicBezTo>
                  <a:pt x="3771976" y="1181406"/>
                  <a:pt x="3771858" y="1180994"/>
                  <a:pt x="3771858" y="1180523"/>
                </a:cubicBezTo>
                <a:lnTo>
                  <a:pt x="3771858" y="1129800"/>
                </a:lnTo>
                <a:lnTo>
                  <a:pt x="3719866" y="1129800"/>
                </a:lnTo>
                <a:lnTo>
                  <a:pt x="3719866" y="1180523"/>
                </a:lnTo>
                <a:cubicBezTo>
                  <a:pt x="3719866" y="1180994"/>
                  <a:pt x="3719749" y="1181406"/>
                  <a:pt x="3719513" y="1181759"/>
                </a:cubicBezTo>
                <a:cubicBezTo>
                  <a:pt x="3719277" y="1182114"/>
                  <a:pt x="3718866" y="1182393"/>
                  <a:pt x="3718276" y="1182600"/>
                </a:cubicBezTo>
                <a:cubicBezTo>
                  <a:pt x="3717687" y="1182805"/>
                  <a:pt x="3716906" y="1182982"/>
                  <a:pt x="3715935" y="1183130"/>
                </a:cubicBezTo>
                <a:cubicBezTo>
                  <a:pt x="3714963" y="1183276"/>
                  <a:pt x="3713739" y="1183350"/>
                  <a:pt x="3712267" y="1183350"/>
                </a:cubicBezTo>
                <a:cubicBezTo>
                  <a:pt x="3710853" y="1183350"/>
                  <a:pt x="3709646" y="1183276"/>
                  <a:pt x="3708644" y="1183130"/>
                </a:cubicBezTo>
                <a:cubicBezTo>
                  <a:pt x="3707642" y="1182982"/>
                  <a:pt x="3706847" y="1182805"/>
                  <a:pt x="3706258" y="1182600"/>
                </a:cubicBezTo>
                <a:cubicBezTo>
                  <a:pt x="3705669" y="1182393"/>
                  <a:pt x="3705256" y="1182114"/>
                  <a:pt x="3705021" y="1181759"/>
                </a:cubicBezTo>
                <a:cubicBezTo>
                  <a:pt x="3704785" y="1181406"/>
                  <a:pt x="3704668" y="1180994"/>
                  <a:pt x="3704668" y="1180523"/>
                </a:cubicBezTo>
                <a:lnTo>
                  <a:pt x="3704668" y="1070772"/>
                </a:lnTo>
                <a:cubicBezTo>
                  <a:pt x="3704668" y="1070300"/>
                  <a:pt x="3704785" y="1069888"/>
                  <a:pt x="3705021" y="1069535"/>
                </a:cubicBezTo>
                <a:cubicBezTo>
                  <a:pt x="3705256" y="1069181"/>
                  <a:pt x="3705669" y="1068901"/>
                  <a:pt x="3706258" y="1068695"/>
                </a:cubicBezTo>
                <a:cubicBezTo>
                  <a:pt x="3706847" y="1068488"/>
                  <a:pt x="3707642" y="1068312"/>
                  <a:pt x="3708644" y="1068165"/>
                </a:cubicBezTo>
                <a:cubicBezTo>
                  <a:pt x="3709646" y="1068018"/>
                  <a:pt x="3710853" y="1067944"/>
                  <a:pt x="3712267" y="1067944"/>
                </a:cubicBezTo>
                <a:close/>
                <a:moveTo>
                  <a:pt x="3461684" y="1067944"/>
                </a:moveTo>
                <a:cubicBezTo>
                  <a:pt x="3463451" y="1067944"/>
                  <a:pt x="3464880" y="1068002"/>
                  <a:pt x="3465969" y="1068121"/>
                </a:cubicBezTo>
                <a:cubicBezTo>
                  <a:pt x="3467060" y="1068238"/>
                  <a:pt x="3467929" y="1068401"/>
                  <a:pt x="3468577" y="1068607"/>
                </a:cubicBezTo>
                <a:cubicBezTo>
                  <a:pt x="3469225" y="1068813"/>
                  <a:pt x="3469711" y="1069108"/>
                  <a:pt x="3470035" y="1069492"/>
                </a:cubicBezTo>
                <a:cubicBezTo>
                  <a:pt x="3470359" y="1069873"/>
                  <a:pt x="3470668" y="1070360"/>
                  <a:pt x="3470963" y="1070949"/>
                </a:cubicBezTo>
                <a:lnTo>
                  <a:pt x="3486781" y="1103821"/>
                </a:lnTo>
                <a:cubicBezTo>
                  <a:pt x="3488249" y="1106943"/>
                  <a:pt x="3489714" y="1110212"/>
                  <a:pt x="3491179" y="1113629"/>
                </a:cubicBezTo>
                <a:cubicBezTo>
                  <a:pt x="3492643" y="1117046"/>
                  <a:pt x="3494137" y="1120493"/>
                  <a:pt x="3495660" y="1123968"/>
                </a:cubicBezTo>
                <a:lnTo>
                  <a:pt x="3495835" y="1123968"/>
                </a:lnTo>
                <a:cubicBezTo>
                  <a:pt x="3497182" y="1120611"/>
                  <a:pt x="3498573" y="1117267"/>
                  <a:pt x="3500008" y="1113939"/>
                </a:cubicBezTo>
                <a:cubicBezTo>
                  <a:pt x="3501443" y="1110610"/>
                  <a:pt x="3502896" y="1107326"/>
                  <a:pt x="3504366" y="1104087"/>
                </a:cubicBezTo>
                <a:lnTo>
                  <a:pt x="3520271" y="1071037"/>
                </a:lnTo>
                <a:cubicBezTo>
                  <a:pt x="3520448" y="1070448"/>
                  <a:pt x="3520698" y="1069948"/>
                  <a:pt x="3521023" y="1069535"/>
                </a:cubicBezTo>
                <a:cubicBezTo>
                  <a:pt x="3521347" y="1069122"/>
                  <a:pt x="3521787" y="1068813"/>
                  <a:pt x="3522348" y="1068607"/>
                </a:cubicBezTo>
                <a:cubicBezTo>
                  <a:pt x="3522907" y="1068401"/>
                  <a:pt x="3523688" y="1068238"/>
                  <a:pt x="3524690" y="1068121"/>
                </a:cubicBezTo>
                <a:cubicBezTo>
                  <a:pt x="3525691" y="1068002"/>
                  <a:pt x="3526958" y="1067944"/>
                  <a:pt x="3528489" y="1067944"/>
                </a:cubicBezTo>
                <a:cubicBezTo>
                  <a:pt x="3530610" y="1067944"/>
                  <a:pt x="3532274" y="1068018"/>
                  <a:pt x="3533482" y="1068165"/>
                </a:cubicBezTo>
                <a:cubicBezTo>
                  <a:pt x="3534690" y="1068312"/>
                  <a:pt x="3535530" y="1068592"/>
                  <a:pt x="3536001" y="1069004"/>
                </a:cubicBezTo>
                <a:cubicBezTo>
                  <a:pt x="3536472" y="1069417"/>
                  <a:pt x="3536634" y="1070006"/>
                  <a:pt x="3536486" y="1070772"/>
                </a:cubicBezTo>
                <a:cubicBezTo>
                  <a:pt x="3536340" y="1071537"/>
                  <a:pt x="3535941" y="1072568"/>
                  <a:pt x="3535294" y="1073864"/>
                </a:cubicBezTo>
                <a:lnTo>
                  <a:pt x="3502951" y="1138372"/>
                </a:lnTo>
                <a:lnTo>
                  <a:pt x="3502951" y="1180523"/>
                </a:lnTo>
                <a:cubicBezTo>
                  <a:pt x="3502951" y="1180994"/>
                  <a:pt x="3502834" y="1181406"/>
                  <a:pt x="3502600" y="1181759"/>
                </a:cubicBezTo>
                <a:cubicBezTo>
                  <a:pt x="3502366" y="1182114"/>
                  <a:pt x="3501955" y="1182393"/>
                  <a:pt x="3501370" y="1182600"/>
                </a:cubicBezTo>
                <a:cubicBezTo>
                  <a:pt x="3500784" y="1182805"/>
                  <a:pt x="3499993" y="1182982"/>
                  <a:pt x="3498997" y="1183130"/>
                </a:cubicBezTo>
                <a:cubicBezTo>
                  <a:pt x="3498002" y="1183276"/>
                  <a:pt x="3496802" y="1183350"/>
                  <a:pt x="3495396" y="1183350"/>
                </a:cubicBezTo>
                <a:cubicBezTo>
                  <a:pt x="3493932" y="1183350"/>
                  <a:pt x="3492716" y="1183276"/>
                  <a:pt x="3491750" y="1183130"/>
                </a:cubicBezTo>
                <a:cubicBezTo>
                  <a:pt x="3490783" y="1182982"/>
                  <a:pt x="3489992" y="1182805"/>
                  <a:pt x="3489378" y="1182600"/>
                </a:cubicBezTo>
                <a:cubicBezTo>
                  <a:pt x="3488763" y="1182393"/>
                  <a:pt x="3488338" y="1182114"/>
                  <a:pt x="3488104" y="1181759"/>
                </a:cubicBezTo>
                <a:cubicBezTo>
                  <a:pt x="3487869" y="1181406"/>
                  <a:pt x="3487753" y="1180994"/>
                  <a:pt x="3487753" y="1180523"/>
                </a:cubicBezTo>
                <a:lnTo>
                  <a:pt x="3487753" y="1138372"/>
                </a:lnTo>
                <a:lnTo>
                  <a:pt x="3455410" y="1073864"/>
                </a:lnTo>
                <a:cubicBezTo>
                  <a:pt x="3454762" y="1072510"/>
                  <a:pt x="3454364" y="1071449"/>
                  <a:pt x="3454217" y="1070683"/>
                </a:cubicBezTo>
                <a:cubicBezTo>
                  <a:pt x="3454069" y="1069917"/>
                  <a:pt x="3454217" y="1069328"/>
                  <a:pt x="3454659" y="1068915"/>
                </a:cubicBezTo>
                <a:cubicBezTo>
                  <a:pt x="3455101" y="1068503"/>
                  <a:pt x="3455897" y="1068238"/>
                  <a:pt x="3457045" y="1068121"/>
                </a:cubicBezTo>
                <a:cubicBezTo>
                  <a:pt x="3458194" y="1068002"/>
                  <a:pt x="3459740" y="1067944"/>
                  <a:pt x="3461684" y="1067944"/>
                </a:cubicBezTo>
                <a:close/>
                <a:moveTo>
                  <a:pt x="3197915" y="1067944"/>
                </a:moveTo>
                <a:cubicBezTo>
                  <a:pt x="3199388" y="1067944"/>
                  <a:pt x="3200611" y="1068018"/>
                  <a:pt x="3201581" y="1068165"/>
                </a:cubicBezTo>
                <a:cubicBezTo>
                  <a:pt x="3202555" y="1068312"/>
                  <a:pt x="3203335" y="1068488"/>
                  <a:pt x="3203924" y="1068695"/>
                </a:cubicBezTo>
                <a:cubicBezTo>
                  <a:pt x="3204513" y="1068901"/>
                  <a:pt x="3204926" y="1069181"/>
                  <a:pt x="3205161" y="1069535"/>
                </a:cubicBezTo>
                <a:cubicBezTo>
                  <a:pt x="3205397" y="1069888"/>
                  <a:pt x="3205514" y="1070300"/>
                  <a:pt x="3205514" y="1070772"/>
                </a:cubicBezTo>
                <a:lnTo>
                  <a:pt x="3205514" y="1116545"/>
                </a:lnTo>
                <a:lnTo>
                  <a:pt x="3257567" y="1116545"/>
                </a:lnTo>
                <a:lnTo>
                  <a:pt x="3257567" y="1070772"/>
                </a:lnTo>
                <a:cubicBezTo>
                  <a:pt x="3257567" y="1070300"/>
                  <a:pt x="3257685" y="1069888"/>
                  <a:pt x="3257919" y="1069535"/>
                </a:cubicBezTo>
                <a:cubicBezTo>
                  <a:pt x="3258156" y="1069181"/>
                  <a:pt x="3258568" y="1068901"/>
                  <a:pt x="3259158" y="1068695"/>
                </a:cubicBezTo>
                <a:cubicBezTo>
                  <a:pt x="3259747" y="1068488"/>
                  <a:pt x="3260513" y="1068312"/>
                  <a:pt x="3261455" y="1068165"/>
                </a:cubicBezTo>
                <a:cubicBezTo>
                  <a:pt x="3262397" y="1068018"/>
                  <a:pt x="3263635" y="1067944"/>
                  <a:pt x="3265166" y="1067944"/>
                </a:cubicBezTo>
                <a:cubicBezTo>
                  <a:pt x="3266581" y="1067944"/>
                  <a:pt x="3267774" y="1068018"/>
                  <a:pt x="3268746" y="1068165"/>
                </a:cubicBezTo>
                <a:cubicBezTo>
                  <a:pt x="3269718" y="1068312"/>
                  <a:pt x="3270498" y="1068488"/>
                  <a:pt x="3271087" y="1068695"/>
                </a:cubicBezTo>
                <a:cubicBezTo>
                  <a:pt x="3271676" y="1068901"/>
                  <a:pt x="3272089" y="1069181"/>
                  <a:pt x="3272324" y="1069535"/>
                </a:cubicBezTo>
                <a:cubicBezTo>
                  <a:pt x="3272560" y="1069888"/>
                  <a:pt x="3272678" y="1070300"/>
                  <a:pt x="3272678" y="1070772"/>
                </a:cubicBezTo>
                <a:lnTo>
                  <a:pt x="3272678" y="1180523"/>
                </a:lnTo>
                <a:cubicBezTo>
                  <a:pt x="3272678" y="1180994"/>
                  <a:pt x="3272560" y="1181406"/>
                  <a:pt x="3272324" y="1181759"/>
                </a:cubicBezTo>
                <a:cubicBezTo>
                  <a:pt x="3272089" y="1182114"/>
                  <a:pt x="3271676" y="1182393"/>
                  <a:pt x="3271087" y="1182600"/>
                </a:cubicBezTo>
                <a:cubicBezTo>
                  <a:pt x="3270498" y="1182805"/>
                  <a:pt x="3269718" y="1182982"/>
                  <a:pt x="3268746" y="1183130"/>
                </a:cubicBezTo>
                <a:cubicBezTo>
                  <a:pt x="3267774" y="1183276"/>
                  <a:pt x="3266581" y="1183350"/>
                  <a:pt x="3265166" y="1183350"/>
                </a:cubicBezTo>
                <a:cubicBezTo>
                  <a:pt x="3263635" y="1183350"/>
                  <a:pt x="3262397" y="1183276"/>
                  <a:pt x="3261455" y="1183130"/>
                </a:cubicBezTo>
                <a:cubicBezTo>
                  <a:pt x="3260513" y="1182982"/>
                  <a:pt x="3259747" y="1182805"/>
                  <a:pt x="3259158" y="1182600"/>
                </a:cubicBezTo>
                <a:cubicBezTo>
                  <a:pt x="3258568" y="1182393"/>
                  <a:pt x="3258156" y="1182114"/>
                  <a:pt x="3257919" y="1181759"/>
                </a:cubicBezTo>
                <a:cubicBezTo>
                  <a:pt x="3257685" y="1181406"/>
                  <a:pt x="3257567" y="1180994"/>
                  <a:pt x="3257567" y="1180523"/>
                </a:cubicBezTo>
                <a:lnTo>
                  <a:pt x="3257567" y="1129800"/>
                </a:lnTo>
                <a:lnTo>
                  <a:pt x="3205514" y="1129800"/>
                </a:lnTo>
                <a:lnTo>
                  <a:pt x="3205514" y="1180523"/>
                </a:lnTo>
                <a:cubicBezTo>
                  <a:pt x="3205514" y="1180994"/>
                  <a:pt x="3205397" y="1181406"/>
                  <a:pt x="3205161" y="1181759"/>
                </a:cubicBezTo>
                <a:cubicBezTo>
                  <a:pt x="3204926" y="1182114"/>
                  <a:pt x="3204513" y="1182393"/>
                  <a:pt x="3203924" y="1182600"/>
                </a:cubicBezTo>
                <a:cubicBezTo>
                  <a:pt x="3203335" y="1182805"/>
                  <a:pt x="3202555" y="1182982"/>
                  <a:pt x="3201581" y="1183130"/>
                </a:cubicBezTo>
                <a:cubicBezTo>
                  <a:pt x="3200611" y="1183276"/>
                  <a:pt x="3199388" y="1183350"/>
                  <a:pt x="3197915" y="1183350"/>
                </a:cubicBezTo>
                <a:cubicBezTo>
                  <a:pt x="3196502" y="1183350"/>
                  <a:pt x="3195292" y="1183276"/>
                  <a:pt x="3194292" y="1183130"/>
                </a:cubicBezTo>
                <a:cubicBezTo>
                  <a:pt x="3193290" y="1182982"/>
                  <a:pt x="3192495" y="1182805"/>
                  <a:pt x="3191908" y="1182600"/>
                </a:cubicBezTo>
                <a:cubicBezTo>
                  <a:pt x="3191318" y="1182393"/>
                  <a:pt x="3190906" y="1182114"/>
                  <a:pt x="3190670" y="1181759"/>
                </a:cubicBezTo>
                <a:cubicBezTo>
                  <a:pt x="3190434" y="1181406"/>
                  <a:pt x="3190318" y="1180994"/>
                  <a:pt x="3190318" y="1180523"/>
                </a:cubicBezTo>
                <a:lnTo>
                  <a:pt x="3190318" y="1070772"/>
                </a:lnTo>
                <a:cubicBezTo>
                  <a:pt x="3190318" y="1070300"/>
                  <a:pt x="3190434" y="1069888"/>
                  <a:pt x="3190670" y="1069535"/>
                </a:cubicBezTo>
                <a:cubicBezTo>
                  <a:pt x="3190906" y="1069181"/>
                  <a:pt x="3191318" y="1068901"/>
                  <a:pt x="3191908" y="1068695"/>
                </a:cubicBezTo>
                <a:cubicBezTo>
                  <a:pt x="3192495" y="1068488"/>
                  <a:pt x="3193290" y="1068312"/>
                  <a:pt x="3194292" y="1068165"/>
                </a:cubicBezTo>
                <a:cubicBezTo>
                  <a:pt x="3195292" y="1068018"/>
                  <a:pt x="3196502" y="1067944"/>
                  <a:pt x="3197915" y="1067944"/>
                </a:cubicBezTo>
                <a:close/>
                <a:moveTo>
                  <a:pt x="2947325" y="1067944"/>
                </a:moveTo>
                <a:cubicBezTo>
                  <a:pt x="2949093" y="1067944"/>
                  <a:pt x="2950524" y="1068002"/>
                  <a:pt x="2951611" y="1068121"/>
                </a:cubicBezTo>
                <a:cubicBezTo>
                  <a:pt x="2952702" y="1068238"/>
                  <a:pt x="2953571" y="1068401"/>
                  <a:pt x="2954218" y="1068607"/>
                </a:cubicBezTo>
                <a:cubicBezTo>
                  <a:pt x="2954866" y="1068813"/>
                  <a:pt x="2955354" y="1069108"/>
                  <a:pt x="2955678" y="1069492"/>
                </a:cubicBezTo>
                <a:cubicBezTo>
                  <a:pt x="2956002" y="1069873"/>
                  <a:pt x="2956312" y="1070360"/>
                  <a:pt x="2956605" y="1070949"/>
                </a:cubicBezTo>
                <a:lnTo>
                  <a:pt x="2972423" y="1103821"/>
                </a:lnTo>
                <a:cubicBezTo>
                  <a:pt x="2973891" y="1106943"/>
                  <a:pt x="2975359" y="1110212"/>
                  <a:pt x="2976822" y="1113629"/>
                </a:cubicBezTo>
                <a:cubicBezTo>
                  <a:pt x="2978287" y="1117046"/>
                  <a:pt x="2979781" y="1120493"/>
                  <a:pt x="2981306" y="1123968"/>
                </a:cubicBezTo>
                <a:lnTo>
                  <a:pt x="2981477" y="1123968"/>
                </a:lnTo>
                <a:cubicBezTo>
                  <a:pt x="2982828" y="1120611"/>
                  <a:pt x="2984216" y="1117267"/>
                  <a:pt x="2985653" y="1113939"/>
                </a:cubicBezTo>
                <a:cubicBezTo>
                  <a:pt x="2987089" y="1110610"/>
                  <a:pt x="2988539" y="1107326"/>
                  <a:pt x="2990009" y="1104087"/>
                </a:cubicBezTo>
                <a:lnTo>
                  <a:pt x="3005915" y="1071037"/>
                </a:lnTo>
                <a:cubicBezTo>
                  <a:pt x="3006093" y="1070448"/>
                  <a:pt x="3006342" y="1069948"/>
                  <a:pt x="3006668" y="1069535"/>
                </a:cubicBezTo>
                <a:cubicBezTo>
                  <a:pt x="3006990" y="1069122"/>
                  <a:pt x="3007434" y="1068813"/>
                  <a:pt x="3007993" y="1068607"/>
                </a:cubicBezTo>
                <a:cubicBezTo>
                  <a:pt x="3008554" y="1068401"/>
                  <a:pt x="3009333" y="1068238"/>
                  <a:pt x="3010333" y="1068121"/>
                </a:cubicBezTo>
                <a:cubicBezTo>
                  <a:pt x="3011335" y="1068002"/>
                  <a:pt x="3012602" y="1067944"/>
                  <a:pt x="3014134" y="1067944"/>
                </a:cubicBezTo>
                <a:cubicBezTo>
                  <a:pt x="3016256" y="1067944"/>
                  <a:pt x="3017920" y="1068018"/>
                  <a:pt x="3019129" y="1068165"/>
                </a:cubicBezTo>
                <a:cubicBezTo>
                  <a:pt x="3020337" y="1068312"/>
                  <a:pt x="3021177" y="1068592"/>
                  <a:pt x="3021647" y="1069004"/>
                </a:cubicBezTo>
                <a:cubicBezTo>
                  <a:pt x="3022117" y="1069417"/>
                  <a:pt x="3022280" y="1070006"/>
                  <a:pt x="3022133" y="1070772"/>
                </a:cubicBezTo>
                <a:cubicBezTo>
                  <a:pt x="3021986" y="1071537"/>
                  <a:pt x="3021588" y="1072568"/>
                  <a:pt x="3020939" y="1073864"/>
                </a:cubicBezTo>
                <a:lnTo>
                  <a:pt x="2988595" y="1138372"/>
                </a:lnTo>
                <a:lnTo>
                  <a:pt x="2988595" y="1180523"/>
                </a:lnTo>
                <a:cubicBezTo>
                  <a:pt x="2988595" y="1180994"/>
                  <a:pt x="2988479" y="1181406"/>
                  <a:pt x="2988247" y="1181759"/>
                </a:cubicBezTo>
                <a:cubicBezTo>
                  <a:pt x="2988012" y="1182114"/>
                  <a:pt x="2987602" y="1182393"/>
                  <a:pt x="2987013" y="1182600"/>
                </a:cubicBezTo>
                <a:cubicBezTo>
                  <a:pt x="2986426" y="1182805"/>
                  <a:pt x="2985637" y="1182982"/>
                  <a:pt x="2984641" y="1183130"/>
                </a:cubicBezTo>
                <a:cubicBezTo>
                  <a:pt x="2983647" y="1183276"/>
                  <a:pt x="2982445" y="1183350"/>
                  <a:pt x="2981042" y="1183350"/>
                </a:cubicBezTo>
                <a:cubicBezTo>
                  <a:pt x="2979577" y="1183350"/>
                  <a:pt x="2978360" y="1183276"/>
                  <a:pt x="2977395" y="1183130"/>
                </a:cubicBezTo>
                <a:cubicBezTo>
                  <a:pt x="2976428" y="1182982"/>
                  <a:pt x="2975635" y="1182805"/>
                  <a:pt x="2975021" y="1182600"/>
                </a:cubicBezTo>
                <a:cubicBezTo>
                  <a:pt x="2974407" y="1182393"/>
                  <a:pt x="2973980" y="1182114"/>
                  <a:pt x="2973747" y="1181759"/>
                </a:cubicBezTo>
                <a:cubicBezTo>
                  <a:pt x="2973514" y="1181406"/>
                  <a:pt x="2973396" y="1180994"/>
                  <a:pt x="2973396" y="1180523"/>
                </a:cubicBezTo>
                <a:lnTo>
                  <a:pt x="2973396" y="1138372"/>
                </a:lnTo>
                <a:lnTo>
                  <a:pt x="2941051" y="1073864"/>
                </a:lnTo>
                <a:cubicBezTo>
                  <a:pt x="2940402" y="1072510"/>
                  <a:pt x="2940007" y="1071449"/>
                  <a:pt x="2939859" y="1070683"/>
                </a:cubicBezTo>
                <a:cubicBezTo>
                  <a:pt x="2939710" y="1069917"/>
                  <a:pt x="2939859" y="1069328"/>
                  <a:pt x="2940299" y="1068915"/>
                </a:cubicBezTo>
                <a:cubicBezTo>
                  <a:pt x="2940744" y="1068503"/>
                  <a:pt x="2941538" y="1068238"/>
                  <a:pt x="2942686" y="1068121"/>
                </a:cubicBezTo>
                <a:cubicBezTo>
                  <a:pt x="2943834" y="1068002"/>
                  <a:pt x="2945384" y="1067944"/>
                  <a:pt x="2947325" y="1067944"/>
                </a:cubicBezTo>
                <a:close/>
                <a:moveTo>
                  <a:pt x="2731197" y="1067944"/>
                </a:moveTo>
                <a:cubicBezTo>
                  <a:pt x="2732670" y="1067944"/>
                  <a:pt x="2733892" y="1068018"/>
                  <a:pt x="2734864" y="1068165"/>
                </a:cubicBezTo>
                <a:cubicBezTo>
                  <a:pt x="2735835" y="1068312"/>
                  <a:pt x="2736615" y="1068488"/>
                  <a:pt x="2737204" y="1068695"/>
                </a:cubicBezTo>
                <a:cubicBezTo>
                  <a:pt x="2737795" y="1068901"/>
                  <a:pt x="2738205" y="1069181"/>
                  <a:pt x="2738442" y="1069535"/>
                </a:cubicBezTo>
                <a:cubicBezTo>
                  <a:pt x="2738677" y="1069888"/>
                  <a:pt x="2738794" y="1070300"/>
                  <a:pt x="2738794" y="1070772"/>
                </a:cubicBezTo>
                <a:lnTo>
                  <a:pt x="2738794" y="1116545"/>
                </a:lnTo>
                <a:lnTo>
                  <a:pt x="2790836" y="1116545"/>
                </a:lnTo>
                <a:lnTo>
                  <a:pt x="2790836" y="1070772"/>
                </a:lnTo>
                <a:cubicBezTo>
                  <a:pt x="2790836" y="1070300"/>
                  <a:pt x="2790954" y="1069888"/>
                  <a:pt x="2791189" y="1069535"/>
                </a:cubicBezTo>
                <a:cubicBezTo>
                  <a:pt x="2791425" y="1069181"/>
                  <a:pt x="2791837" y="1068901"/>
                  <a:pt x="2792426" y="1068695"/>
                </a:cubicBezTo>
                <a:cubicBezTo>
                  <a:pt x="2793016" y="1068488"/>
                  <a:pt x="2793781" y="1068312"/>
                  <a:pt x="2794724" y="1068165"/>
                </a:cubicBezTo>
                <a:cubicBezTo>
                  <a:pt x="2795666" y="1068018"/>
                  <a:pt x="2796904" y="1067944"/>
                  <a:pt x="2798436" y="1067944"/>
                </a:cubicBezTo>
                <a:cubicBezTo>
                  <a:pt x="2799849" y="1067944"/>
                  <a:pt x="2801042" y="1068018"/>
                  <a:pt x="2802014" y="1068165"/>
                </a:cubicBezTo>
                <a:cubicBezTo>
                  <a:pt x="2802986" y="1068312"/>
                  <a:pt x="2803767" y="1068488"/>
                  <a:pt x="2804356" y="1068695"/>
                </a:cubicBezTo>
                <a:cubicBezTo>
                  <a:pt x="2804945" y="1068901"/>
                  <a:pt x="2805358" y="1069181"/>
                  <a:pt x="2805593" y="1069535"/>
                </a:cubicBezTo>
                <a:cubicBezTo>
                  <a:pt x="2805829" y="1069888"/>
                  <a:pt x="2805947" y="1070300"/>
                  <a:pt x="2805947" y="1070772"/>
                </a:cubicBezTo>
                <a:lnTo>
                  <a:pt x="2805947" y="1180523"/>
                </a:lnTo>
                <a:cubicBezTo>
                  <a:pt x="2805947" y="1180994"/>
                  <a:pt x="2805829" y="1181406"/>
                  <a:pt x="2805593" y="1181759"/>
                </a:cubicBezTo>
                <a:cubicBezTo>
                  <a:pt x="2805358" y="1182114"/>
                  <a:pt x="2804945" y="1182393"/>
                  <a:pt x="2804356" y="1182600"/>
                </a:cubicBezTo>
                <a:cubicBezTo>
                  <a:pt x="2803767" y="1182805"/>
                  <a:pt x="2802986" y="1182982"/>
                  <a:pt x="2802014" y="1183130"/>
                </a:cubicBezTo>
                <a:cubicBezTo>
                  <a:pt x="2801042" y="1183276"/>
                  <a:pt x="2799849" y="1183350"/>
                  <a:pt x="2798436" y="1183350"/>
                </a:cubicBezTo>
                <a:cubicBezTo>
                  <a:pt x="2796904" y="1183350"/>
                  <a:pt x="2795666" y="1183276"/>
                  <a:pt x="2794724" y="1183130"/>
                </a:cubicBezTo>
                <a:cubicBezTo>
                  <a:pt x="2793781" y="1182982"/>
                  <a:pt x="2793016" y="1182805"/>
                  <a:pt x="2792426" y="1182600"/>
                </a:cubicBezTo>
                <a:cubicBezTo>
                  <a:pt x="2791837" y="1182393"/>
                  <a:pt x="2791425" y="1182114"/>
                  <a:pt x="2791189" y="1181759"/>
                </a:cubicBezTo>
                <a:cubicBezTo>
                  <a:pt x="2790954" y="1181406"/>
                  <a:pt x="2790836" y="1180994"/>
                  <a:pt x="2790836" y="1180523"/>
                </a:cubicBezTo>
                <a:lnTo>
                  <a:pt x="2790836" y="1129800"/>
                </a:lnTo>
                <a:lnTo>
                  <a:pt x="2738794" y="1129800"/>
                </a:lnTo>
                <a:lnTo>
                  <a:pt x="2738794" y="1180523"/>
                </a:lnTo>
                <a:cubicBezTo>
                  <a:pt x="2738794" y="1180994"/>
                  <a:pt x="2738677" y="1181406"/>
                  <a:pt x="2738442" y="1181759"/>
                </a:cubicBezTo>
                <a:cubicBezTo>
                  <a:pt x="2738205" y="1182114"/>
                  <a:pt x="2737795" y="1182393"/>
                  <a:pt x="2737204" y="1182600"/>
                </a:cubicBezTo>
                <a:cubicBezTo>
                  <a:pt x="2736615" y="1182805"/>
                  <a:pt x="2735835" y="1182982"/>
                  <a:pt x="2734864" y="1183130"/>
                </a:cubicBezTo>
                <a:cubicBezTo>
                  <a:pt x="2733892" y="1183276"/>
                  <a:pt x="2732670" y="1183350"/>
                  <a:pt x="2731197" y="1183350"/>
                </a:cubicBezTo>
                <a:cubicBezTo>
                  <a:pt x="2729783" y="1183350"/>
                  <a:pt x="2728575" y="1183276"/>
                  <a:pt x="2727574" y="1183130"/>
                </a:cubicBezTo>
                <a:cubicBezTo>
                  <a:pt x="2726573" y="1182982"/>
                  <a:pt x="2725777" y="1182805"/>
                  <a:pt x="2725189" y="1182600"/>
                </a:cubicBezTo>
                <a:cubicBezTo>
                  <a:pt x="2724599" y="1182393"/>
                  <a:pt x="2724188" y="1182114"/>
                  <a:pt x="2723951" y="1181759"/>
                </a:cubicBezTo>
                <a:cubicBezTo>
                  <a:pt x="2723716" y="1181406"/>
                  <a:pt x="2723599" y="1180994"/>
                  <a:pt x="2723599" y="1180523"/>
                </a:cubicBezTo>
                <a:lnTo>
                  <a:pt x="2723599" y="1070772"/>
                </a:lnTo>
                <a:cubicBezTo>
                  <a:pt x="2723599" y="1070300"/>
                  <a:pt x="2723716" y="1069888"/>
                  <a:pt x="2723951" y="1069535"/>
                </a:cubicBezTo>
                <a:cubicBezTo>
                  <a:pt x="2724188" y="1069181"/>
                  <a:pt x="2724599" y="1068901"/>
                  <a:pt x="2725189" y="1068695"/>
                </a:cubicBezTo>
                <a:cubicBezTo>
                  <a:pt x="2725777" y="1068488"/>
                  <a:pt x="2726573" y="1068312"/>
                  <a:pt x="2727574" y="1068165"/>
                </a:cubicBezTo>
                <a:cubicBezTo>
                  <a:pt x="2728575" y="1068018"/>
                  <a:pt x="2729783" y="1067944"/>
                  <a:pt x="2731197" y="1067944"/>
                </a:cubicBezTo>
                <a:close/>
                <a:moveTo>
                  <a:pt x="2480607" y="1067944"/>
                </a:moveTo>
                <a:cubicBezTo>
                  <a:pt x="2482375" y="1067944"/>
                  <a:pt x="2483803" y="1068002"/>
                  <a:pt x="2484893" y="1068121"/>
                </a:cubicBezTo>
                <a:cubicBezTo>
                  <a:pt x="2485983" y="1068238"/>
                  <a:pt x="2486852" y="1068401"/>
                  <a:pt x="2487499" y="1068607"/>
                </a:cubicBezTo>
                <a:cubicBezTo>
                  <a:pt x="2488148" y="1068813"/>
                  <a:pt x="2488633" y="1069108"/>
                  <a:pt x="2488957" y="1069492"/>
                </a:cubicBezTo>
                <a:cubicBezTo>
                  <a:pt x="2489281" y="1069873"/>
                  <a:pt x="2489590" y="1070360"/>
                  <a:pt x="2489886" y="1070949"/>
                </a:cubicBezTo>
                <a:lnTo>
                  <a:pt x="2505704" y="1103821"/>
                </a:lnTo>
                <a:cubicBezTo>
                  <a:pt x="2507172" y="1106943"/>
                  <a:pt x="2508639" y="1110212"/>
                  <a:pt x="2510103" y="1113629"/>
                </a:cubicBezTo>
                <a:cubicBezTo>
                  <a:pt x="2511567" y="1117046"/>
                  <a:pt x="2513061" y="1120493"/>
                  <a:pt x="2514584" y="1123968"/>
                </a:cubicBezTo>
                <a:lnTo>
                  <a:pt x="2514760" y="1123968"/>
                </a:lnTo>
                <a:cubicBezTo>
                  <a:pt x="2516105" y="1120611"/>
                  <a:pt x="2517498" y="1117267"/>
                  <a:pt x="2518932" y="1113939"/>
                </a:cubicBezTo>
                <a:cubicBezTo>
                  <a:pt x="2520367" y="1110610"/>
                  <a:pt x="2521820" y="1107326"/>
                  <a:pt x="2523290" y="1104087"/>
                </a:cubicBezTo>
                <a:lnTo>
                  <a:pt x="2539197" y="1071037"/>
                </a:lnTo>
                <a:cubicBezTo>
                  <a:pt x="2539375" y="1070448"/>
                  <a:pt x="2539625" y="1069948"/>
                  <a:pt x="2539949" y="1069535"/>
                </a:cubicBezTo>
                <a:cubicBezTo>
                  <a:pt x="2540272" y="1069122"/>
                  <a:pt x="2540715" y="1068813"/>
                  <a:pt x="2541274" y="1068607"/>
                </a:cubicBezTo>
                <a:cubicBezTo>
                  <a:pt x="2541834" y="1068401"/>
                  <a:pt x="2542615" y="1068238"/>
                  <a:pt x="2543616" y="1068121"/>
                </a:cubicBezTo>
                <a:cubicBezTo>
                  <a:pt x="2544617" y="1068002"/>
                  <a:pt x="2545884" y="1067944"/>
                  <a:pt x="2547416" y="1067944"/>
                </a:cubicBezTo>
                <a:cubicBezTo>
                  <a:pt x="2549537" y="1067944"/>
                  <a:pt x="2551201" y="1068018"/>
                  <a:pt x="2552408" y="1068165"/>
                </a:cubicBezTo>
                <a:cubicBezTo>
                  <a:pt x="2553617" y="1068312"/>
                  <a:pt x="2554456" y="1068592"/>
                  <a:pt x="2554927" y="1069004"/>
                </a:cubicBezTo>
                <a:cubicBezTo>
                  <a:pt x="2555398" y="1069417"/>
                  <a:pt x="2555560" y="1070006"/>
                  <a:pt x="2555413" y="1070772"/>
                </a:cubicBezTo>
                <a:cubicBezTo>
                  <a:pt x="2555266" y="1071537"/>
                  <a:pt x="2554868" y="1072568"/>
                  <a:pt x="2554220" y="1073864"/>
                </a:cubicBezTo>
                <a:lnTo>
                  <a:pt x="2521876" y="1138372"/>
                </a:lnTo>
                <a:lnTo>
                  <a:pt x="2521876" y="1180523"/>
                </a:lnTo>
                <a:cubicBezTo>
                  <a:pt x="2521876" y="1180994"/>
                  <a:pt x="2521759" y="1181406"/>
                  <a:pt x="2521525" y="1181759"/>
                </a:cubicBezTo>
                <a:cubicBezTo>
                  <a:pt x="2521290" y="1182114"/>
                  <a:pt x="2520881" y="1182393"/>
                  <a:pt x="2520295" y="1182600"/>
                </a:cubicBezTo>
                <a:cubicBezTo>
                  <a:pt x="2519709" y="1182805"/>
                  <a:pt x="2518918" y="1182982"/>
                  <a:pt x="2517923" y="1183130"/>
                </a:cubicBezTo>
                <a:cubicBezTo>
                  <a:pt x="2516927" y="1183276"/>
                  <a:pt x="2515727" y="1183350"/>
                  <a:pt x="2514321" y="1183350"/>
                </a:cubicBezTo>
                <a:cubicBezTo>
                  <a:pt x="2512855" y="1183350"/>
                  <a:pt x="2511640" y="1183276"/>
                  <a:pt x="2510674" y="1183130"/>
                </a:cubicBezTo>
                <a:cubicBezTo>
                  <a:pt x="2509707" y="1182982"/>
                  <a:pt x="2508916" y="1182805"/>
                  <a:pt x="2508301" y="1182600"/>
                </a:cubicBezTo>
                <a:cubicBezTo>
                  <a:pt x="2507686" y="1182393"/>
                  <a:pt x="2507262" y="1182114"/>
                  <a:pt x="2507029" y="1181759"/>
                </a:cubicBezTo>
                <a:cubicBezTo>
                  <a:pt x="2506793" y="1181406"/>
                  <a:pt x="2506677" y="1180994"/>
                  <a:pt x="2506677" y="1180523"/>
                </a:cubicBezTo>
                <a:lnTo>
                  <a:pt x="2506677" y="1138372"/>
                </a:lnTo>
                <a:lnTo>
                  <a:pt x="2474334" y="1073864"/>
                </a:lnTo>
                <a:cubicBezTo>
                  <a:pt x="2473686" y="1072510"/>
                  <a:pt x="2473286" y="1071449"/>
                  <a:pt x="2473141" y="1070683"/>
                </a:cubicBezTo>
                <a:cubicBezTo>
                  <a:pt x="2472992" y="1069917"/>
                  <a:pt x="2473141" y="1069328"/>
                  <a:pt x="2473583" y="1068915"/>
                </a:cubicBezTo>
                <a:cubicBezTo>
                  <a:pt x="2474023" y="1068503"/>
                  <a:pt x="2474819" y="1068238"/>
                  <a:pt x="2475968" y="1068121"/>
                </a:cubicBezTo>
                <a:cubicBezTo>
                  <a:pt x="2477117" y="1068002"/>
                  <a:pt x="2478663" y="1067944"/>
                  <a:pt x="2480607" y="1067944"/>
                </a:cubicBezTo>
                <a:close/>
                <a:moveTo>
                  <a:pt x="2254945" y="1067944"/>
                </a:moveTo>
                <a:cubicBezTo>
                  <a:pt x="2256418" y="1067944"/>
                  <a:pt x="2257640" y="1068018"/>
                  <a:pt x="2258613" y="1068165"/>
                </a:cubicBezTo>
                <a:cubicBezTo>
                  <a:pt x="2259585" y="1068312"/>
                  <a:pt x="2260366" y="1068488"/>
                  <a:pt x="2260954" y="1068695"/>
                </a:cubicBezTo>
                <a:cubicBezTo>
                  <a:pt x="2261543" y="1068901"/>
                  <a:pt x="2261956" y="1069181"/>
                  <a:pt x="2262191" y="1069535"/>
                </a:cubicBezTo>
                <a:cubicBezTo>
                  <a:pt x="2262427" y="1069888"/>
                  <a:pt x="2262545" y="1070300"/>
                  <a:pt x="2262545" y="1070772"/>
                </a:cubicBezTo>
                <a:lnTo>
                  <a:pt x="2262545" y="1116545"/>
                </a:lnTo>
                <a:lnTo>
                  <a:pt x="2314593" y="1116545"/>
                </a:lnTo>
                <a:lnTo>
                  <a:pt x="2314593" y="1070772"/>
                </a:lnTo>
                <a:cubicBezTo>
                  <a:pt x="2314593" y="1070300"/>
                  <a:pt x="2314711" y="1069888"/>
                  <a:pt x="2314947" y="1069535"/>
                </a:cubicBezTo>
                <a:cubicBezTo>
                  <a:pt x="2315182" y="1069181"/>
                  <a:pt x="2315594" y="1068901"/>
                  <a:pt x="2316183" y="1068695"/>
                </a:cubicBezTo>
                <a:cubicBezTo>
                  <a:pt x="2316772" y="1068488"/>
                  <a:pt x="2317538" y="1068312"/>
                  <a:pt x="2318480" y="1068165"/>
                </a:cubicBezTo>
                <a:cubicBezTo>
                  <a:pt x="2319424" y="1068018"/>
                  <a:pt x="2320660" y="1067944"/>
                  <a:pt x="2322192" y="1067944"/>
                </a:cubicBezTo>
                <a:cubicBezTo>
                  <a:pt x="2323606" y="1067944"/>
                  <a:pt x="2324800" y="1068018"/>
                  <a:pt x="2325771" y="1068165"/>
                </a:cubicBezTo>
                <a:cubicBezTo>
                  <a:pt x="2326743" y="1068312"/>
                  <a:pt x="2327524" y="1068488"/>
                  <a:pt x="2328112" y="1068695"/>
                </a:cubicBezTo>
                <a:cubicBezTo>
                  <a:pt x="2328702" y="1068901"/>
                  <a:pt x="2329114" y="1069181"/>
                  <a:pt x="2329350" y="1069535"/>
                </a:cubicBezTo>
                <a:cubicBezTo>
                  <a:pt x="2329586" y="1069888"/>
                  <a:pt x="2329703" y="1070300"/>
                  <a:pt x="2329703" y="1070772"/>
                </a:cubicBezTo>
                <a:lnTo>
                  <a:pt x="2329703" y="1180523"/>
                </a:lnTo>
                <a:cubicBezTo>
                  <a:pt x="2329703" y="1180994"/>
                  <a:pt x="2329586" y="1181406"/>
                  <a:pt x="2329350" y="1181759"/>
                </a:cubicBezTo>
                <a:cubicBezTo>
                  <a:pt x="2329114" y="1182114"/>
                  <a:pt x="2328702" y="1182393"/>
                  <a:pt x="2328112" y="1182600"/>
                </a:cubicBezTo>
                <a:cubicBezTo>
                  <a:pt x="2327524" y="1182805"/>
                  <a:pt x="2326743" y="1182982"/>
                  <a:pt x="2325771" y="1183130"/>
                </a:cubicBezTo>
                <a:cubicBezTo>
                  <a:pt x="2324800" y="1183276"/>
                  <a:pt x="2323606" y="1183350"/>
                  <a:pt x="2322192" y="1183350"/>
                </a:cubicBezTo>
                <a:cubicBezTo>
                  <a:pt x="2320660" y="1183350"/>
                  <a:pt x="2319424" y="1183276"/>
                  <a:pt x="2318480" y="1183130"/>
                </a:cubicBezTo>
                <a:cubicBezTo>
                  <a:pt x="2317538" y="1182982"/>
                  <a:pt x="2316772" y="1182805"/>
                  <a:pt x="2316183" y="1182600"/>
                </a:cubicBezTo>
                <a:cubicBezTo>
                  <a:pt x="2315594" y="1182393"/>
                  <a:pt x="2315182" y="1182114"/>
                  <a:pt x="2314947" y="1181759"/>
                </a:cubicBezTo>
                <a:cubicBezTo>
                  <a:pt x="2314711" y="1181406"/>
                  <a:pt x="2314593" y="1180994"/>
                  <a:pt x="2314593" y="1180523"/>
                </a:cubicBezTo>
                <a:lnTo>
                  <a:pt x="2314593" y="1129800"/>
                </a:lnTo>
                <a:lnTo>
                  <a:pt x="2262545" y="1129800"/>
                </a:lnTo>
                <a:lnTo>
                  <a:pt x="2262545" y="1180523"/>
                </a:lnTo>
                <a:cubicBezTo>
                  <a:pt x="2262545" y="1180994"/>
                  <a:pt x="2262427" y="1181406"/>
                  <a:pt x="2262191" y="1181759"/>
                </a:cubicBezTo>
                <a:cubicBezTo>
                  <a:pt x="2261956" y="1182114"/>
                  <a:pt x="2261543" y="1182393"/>
                  <a:pt x="2260954" y="1182600"/>
                </a:cubicBezTo>
                <a:cubicBezTo>
                  <a:pt x="2260366" y="1182805"/>
                  <a:pt x="2259585" y="1182982"/>
                  <a:pt x="2258613" y="1183130"/>
                </a:cubicBezTo>
                <a:cubicBezTo>
                  <a:pt x="2257640" y="1183276"/>
                  <a:pt x="2256418" y="1183350"/>
                  <a:pt x="2254945" y="1183350"/>
                </a:cubicBezTo>
                <a:cubicBezTo>
                  <a:pt x="2253532" y="1183350"/>
                  <a:pt x="2252324" y="1183276"/>
                  <a:pt x="2251323" y="1183130"/>
                </a:cubicBezTo>
                <a:cubicBezTo>
                  <a:pt x="2250321" y="1182982"/>
                  <a:pt x="2249525" y="1182805"/>
                  <a:pt x="2248937" y="1182600"/>
                </a:cubicBezTo>
                <a:cubicBezTo>
                  <a:pt x="2248348" y="1182393"/>
                  <a:pt x="2247934" y="1182114"/>
                  <a:pt x="2247700" y="1181759"/>
                </a:cubicBezTo>
                <a:cubicBezTo>
                  <a:pt x="2247464" y="1181406"/>
                  <a:pt x="2247346" y="1180994"/>
                  <a:pt x="2247346" y="1180523"/>
                </a:cubicBezTo>
                <a:lnTo>
                  <a:pt x="2247346" y="1070772"/>
                </a:lnTo>
                <a:cubicBezTo>
                  <a:pt x="2247346" y="1070300"/>
                  <a:pt x="2247464" y="1069888"/>
                  <a:pt x="2247700" y="1069535"/>
                </a:cubicBezTo>
                <a:cubicBezTo>
                  <a:pt x="2247934" y="1069181"/>
                  <a:pt x="2248348" y="1068901"/>
                  <a:pt x="2248937" y="1068695"/>
                </a:cubicBezTo>
                <a:cubicBezTo>
                  <a:pt x="2249525" y="1068488"/>
                  <a:pt x="2250321" y="1068312"/>
                  <a:pt x="2251323" y="1068165"/>
                </a:cubicBezTo>
                <a:cubicBezTo>
                  <a:pt x="2252324" y="1068018"/>
                  <a:pt x="2253532" y="1067944"/>
                  <a:pt x="2254945" y="1067944"/>
                </a:cubicBezTo>
                <a:close/>
                <a:moveTo>
                  <a:pt x="2004358" y="1067944"/>
                </a:moveTo>
                <a:cubicBezTo>
                  <a:pt x="2006126" y="1067944"/>
                  <a:pt x="2007555" y="1068002"/>
                  <a:pt x="2008645" y="1068121"/>
                </a:cubicBezTo>
                <a:cubicBezTo>
                  <a:pt x="2009733" y="1068238"/>
                  <a:pt x="2010602" y="1068401"/>
                  <a:pt x="2011251" y="1068607"/>
                </a:cubicBezTo>
                <a:cubicBezTo>
                  <a:pt x="2011898" y="1068813"/>
                  <a:pt x="2012384" y="1069108"/>
                  <a:pt x="2012708" y="1069492"/>
                </a:cubicBezTo>
                <a:cubicBezTo>
                  <a:pt x="2013032" y="1069873"/>
                  <a:pt x="2013341" y="1070360"/>
                  <a:pt x="2013637" y="1070949"/>
                </a:cubicBezTo>
                <a:lnTo>
                  <a:pt x="2029453" y="1103821"/>
                </a:lnTo>
                <a:cubicBezTo>
                  <a:pt x="2030922" y="1106943"/>
                  <a:pt x="2032387" y="1110212"/>
                  <a:pt x="2033851" y="1113629"/>
                </a:cubicBezTo>
                <a:cubicBezTo>
                  <a:pt x="2035316" y="1117046"/>
                  <a:pt x="2036809" y="1120493"/>
                  <a:pt x="2038332" y="1123968"/>
                </a:cubicBezTo>
                <a:lnTo>
                  <a:pt x="2038508" y="1123968"/>
                </a:lnTo>
                <a:cubicBezTo>
                  <a:pt x="2039855" y="1120611"/>
                  <a:pt x="2041246" y="1117267"/>
                  <a:pt x="2042681" y="1113939"/>
                </a:cubicBezTo>
                <a:cubicBezTo>
                  <a:pt x="2044116" y="1110610"/>
                  <a:pt x="2045569" y="1107326"/>
                  <a:pt x="2047039" y="1104087"/>
                </a:cubicBezTo>
                <a:lnTo>
                  <a:pt x="2062945" y="1071037"/>
                </a:lnTo>
                <a:cubicBezTo>
                  <a:pt x="2063121" y="1070448"/>
                  <a:pt x="2063371" y="1069948"/>
                  <a:pt x="2063695" y="1069535"/>
                </a:cubicBezTo>
                <a:cubicBezTo>
                  <a:pt x="2064019" y="1069122"/>
                  <a:pt x="2064461" y="1068813"/>
                  <a:pt x="2065020" y="1068607"/>
                </a:cubicBezTo>
                <a:cubicBezTo>
                  <a:pt x="2065580" y="1068401"/>
                  <a:pt x="2066362" y="1068238"/>
                  <a:pt x="2067363" y="1068121"/>
                </a:cubicBezTo>
                <a:cubicBezTo>
                  <a:pt x="2068364" y="1068002"/>
                  <a:pt x="2069630" y="1067944"/>
                  <a:pt x="2071162" y="1067944"/>
                </a:cubicBezTo>
                <a:cubicBezTo>
                  <a:pt x="2073283" y="1067944"/>
                  <a:pt x="2074947" y="1068018"/>
                  <a:pt x="2076155" y="1068165"/>
                </a:cubicBezTo>
                <a:cubicBezTo>
                  <a:pt x="2077363" y="1068312"/>
                  <a:pt x="2078202" y="1068592"/>
                  <a:pt x="2078673" y="1069004"/>
                </a:cubicBezTo>
                <a:cubicBezTo>
                  <a:pt x="2079145" y="1069417"/>
                  <a:pt x="2079306" y="1070006"/>
                  <a:pt x="2079160" y="1070772"/>
                </a:cubicBezTo>
                <a:cubicBezTo>
                  <a:pt x="2079013" y="1071537"/>
                  <a:pt x="2078614" y="1072568"/>
                  <a:pt x="2077967" y="1073864"/>
                </a:cubicBezTo>
                <a:lnTo>
                  <a:pt x="2045625" y="1138372"/>
                </a:lnTo>
                <a:lnTo>
                  <a:pt x="2045625" y="1180523"/>
                </a:lnTo>
                <a:cubicBezTo>
                  <a:pt x="2045625" y="1180994"/>
                  <a:pt x="2045508" y="1181406"/>
                  <a:pt x="2045273" y="1181759"/>
                </a:cubicBezTo>
                <a:cubicBezTo>
                  <a:pt x="2045039" y="1182114"/>
                  <a:pt x="2044628" y="1182393"/>
                  <a:pt x="2044042" y="1182600"/>
                </a:cubicBezTo>
                <a:cubicBezTo>
                  <a:pt x="2043457" y="1182805"/>
                  <a:pt x="2042667" y="1182982"/>
                  <a:pt x="2041671" y="1183130"/>
                </a:cubicBezTo>
                <a:cubicBezTo>
                  <a:pt x="2040675" y="1183276"/>
                  <a:pt x="2039474" y="1183350"/>
                  <a:pt x="2038069" y="1183350"/>
                </a:cubicBezTo>
                <a:cubicBezTo>
                  <a:pt x="2036604" y="1183350"/>
                  <a:pt x="2035389" y="1183276"/>
                  <a:pt x="2034423" y="1183130"/>
                </a:cubicBezTo>
                <a:cubicBezTo>
                  <a:pt x="2033457" y="1182982"/>
                  <a:pt x="2032666" y="1182805"/>
                  <a:pt x="2032050" y="1182600"/>
                </a:cubicBezTo>
                <a:cubicBezTo>
                  <a:pt x="2031436" y="1182393"/>
                  <a:pt x="2031012" y="1182114"/>
                  <a:pt x="2030777" y="1181759"/>
                </a:cubicBezTo>
                <a:cubicBezTo>
                  <a:pt x="2030543" y="1181406"/>
                  <a:pt x="2030426" y="1180994"/>
                  <a:pt x="2030426" y="1180523"/>
                </a:cubicBezTo>
                <a:lnTo>
                  <a:pt x="2030426" y="1138372"/>
                </a:lnTo>
                <a:lnTo>
                  <a:pt x="1998086" y="1073864"/>
                </a:lnTo>
                <a:cubicBezTo>
                  <a:pt x="1997437" y="1072510"/>
                  <a:pt x="1997039" y="1071449"/>
                  <a:pt x="1996892" y="1070683"/>
                </a:cubicBezTo>
                <a:cubicBezTo>
                  <a:pt x="1996744" y="1069917"/>
                  <a:pt x="1996892" y="1069328"/>
                  <a:pt x="1997334" y="1068915"/>
                </a:cubicBezTo>
                <a:cubicBezTo>
                  <a:pt x="1997775" y="1068503"/>
                  <a:pt x="1998570" y="1068238"/>
                  <a:pt x="1999720" y="1068121"/>
                </a:cubicBezTo>
                <a:cubicBezTo>
                  <a:pt x="2000867" y="1068002"/>
                  <a:pt x="2002415" y="1067944"/>
                  <a:pt x="2004358" y="1067944"/>
                </a:cubicBezTo>
                <a:close/>
                <a:moveTo>
                  <a:pt x="1788223" y="1067944"/>
                </a:moveTo>
                <a:cubicBezTo>
                  <a:pt x="1789695" y="1067944"/>
                  <a:pt x="1790918" y="1068018"/>
                  <a:pt x="1791891" y="1068165"/>
                </a:cubicBezTo>
                <a:cubicBezTo>
                  <a:pt x="1792862" y="1068312"/>
                  <a:pt x="1793642" y="1068488"/>
                  <a:pt x="1794232" y="1068695"/>
                </a:cubicBezTo>
                <a:cubicBezTo>
                  <a:pt x="1794821" y="1068901"/>
                  <a:pt x="1795233" y="1069181"/>
                  <a:pt x="1795469" y="1069535"/>
                </a:cubicBezTo>
                <a:cubicBezTo>
                  <a:pt x="1795704" y="1069888"/>
                  <a:pt x="1795823" y="1070300"/>
                  <a:pt x="1795823" y="1070772"/>
                </a:cubicBezTo>
                <a:lnTo>
                  <a:pt x="1795823" y="1116545"/>
                </a:lnTo>
                <a:lnTo>
                  <a:pt x="1847867" y="1116545"/>
                </a:lnTo>
                <a:lnTo>
                  <a:pt x="1847867" y="1070772"/>
                </a:lnTo>
                <a:cubicBezTo>
                  <a:pt x="1847867" y="1070300"/>
                  <a:pt x="1847986" y="1069888"/>
                  <a:pt x="1848221" y="1069535"/>
                </a:cubicBezTo>
                <a:cubicBezTo>
                  <a:pt x="1848457" y="1069181"/>
                  <a:pt x="1848869" y="1068901"/>
                  <a:pt x="1849459" y="1068695"/>
                </a:cubicBezTo>
                <a:cubicBezTo>
                  <a:pt x="1850049" y="1068488"/>
                  <a:pt x="1850814" y="1068312"/>
                  <a:pt x="1851756" y="1068165"/>
                </a:cubicBezTo>
                <a:cubicBezTo>
                  <a:pt x="1852699" y="1068018"/>
                  <a:pt x="1853936" y="1067944"/>
                  <a:pt x="1855468" y="1067944"/>
                </a:cubicBezTo>
                <a:cubicBezTo>
                  <a:pt x="1856882" y="1067944"/>
                  <a:pt x="1858074" y="1068018"/>
                  <a:pt x="1859046" y="1068165"/>
                </a:cubicBezTo>
                <a:cubicBezTo>
                  <a:pt x="1860018" y="1068312"/>
                  <a:pt x="1860799" y="1068488"/>
                  <a:pt x="1861389" y="1068695"/>
                </a:cubicBezTo>
                <a:cubicBezTo>
                  <a:pt x="1861977" y="1068901"/>
                  <a:pt x="1862390" y="1069181"/>
                  <a:pt x="1862626" y="1069535"/>
                </a:cubicBezTo>
                <a:cubicBezTo>
                  <a:pt x="1862861" y="1069888"/>
                  <a:pt x="1862979" y="1070300"/>
                  <a:pt x="1862979" y="1070772"/>
                </a:cubicBezTo>
                <a:lnTo>
                  <a:pt x="1862979" y="1180523"/>
                </a:lnTo>
                <a:cubicBezTo>
                  <a:pt x="1862979" y="1180994"/>
                  <a:pt x="1862861" y="1181406"/>
                  <a:pt x="1862626" y="1181759"/>
                </a:cubicBezTo>
                <a:cubicBezTo>
                  <a:pt x="1862390" y="1182114"/>
                  <a:pt x="1861977" y="1182393"/>
                  <a:pt x="1861389" y="1182600"/>
                </a:cubicBezTo>
                <a:cubicBezTo>
                  <a:pt x="1860799" y="1182805"/>
                  <a:pt x="1860018" y="1182982"/>
                  <a:pt x="1859046" y="1183130"/>
                </a:cubicBezTo>
                <a:cubicBezTo>
                  <a:pt x="1858074" y="1183276"/>
                  <a:pt x="1856882" y="1183350"/>
                  <a:pt x="1855468" y="1183350"/>
                </a:cubicBezTo>
                <a:cubicBezTo>
                  <a:pt x="1853936" y="1183350"/>
                  <a:pt x="1852699" y="1183276"/>
                  <a:pt x="1851756" y="1183130"/>
                </a:cubicBezTo>
                <a:cubicBezTo>
                  <a:pt x="1850814" y="1182982"/>
                  <a:pt x="1850049" y="1182805"/>
                  <a:pt x="1849459" y="1182600"/>
                </a:cubicBezTo>
                <a:cubicBezTo>
                  <a:pt x="1848869" y="1182393"/>
                  <a:pt x="1848457" y="1182114"/>
                  <a:pt x="1848221" y="1181759"/>
                </a:cubicBezTo>
                <a:cubicBezTo>
                  <a:pt x="1847986" y="1181406"/>
                  <a:pt x="1847867" y="1180994"/>
                  <a:pt x="1847867" y="1180523"/>
                </a:cubicBezTo>
                <a:lnTo>
                  <a:pt x="1847867" y="1129800"/>
                </a:lnTo>
                <a:lnTo>
                  <a:pt x="1795823" y="1129800"/>
                </a:lnTo>
                <a:lnTo>
                  <a:pt x="1795823" y="1180523"/>
                </a:lnTo>
                <a:cubicBezTo>
                  <a:pt x="1795823" y="1180994"/>
                  <a:pt x="1795704" y="1181406"/>
                  <a:pt x="1795469" y="1181759"/>
                </a:cubicBezTo>
                <a:cubicBezTo>
                  <a:pt x="1795233" y="1182114"/>
                  <a:pt x="1794821" y="1182393"/>
                  <a:pt x="1794232" y="1182600"/>
                </a:cubicBezTo>
                <a:cubicBezTo>
                  <a:pt x="1793642" y="1182805"/>
                  <a:pt x="1792862" y="1182982"/>
                  <a:pt x="1791891" y="1183130"/>
                </a:cubicBezTo>
                <a:cubicBezTo>
                  <a:pt x="1790918" y="1183276"/>
                  <a:pt x="1789695" y="1183350"/>
                  <a:pt x="1788223" y="1183350"/>
                </a:cubicBezTo>
                <a:cubicBezTo>
                  <a:pt x="1786809" y="1183350"/>
                  <a:pt x="1785602" y="1183276"/>
                  <a:pt x="1784601" y="1183130"/>
                </a:cubicBezTo>
                <a:cubicBezTo>
                  <a:pt x="1783599" y="1182982"/>
                  <a:pt x="1782803" y="1182805"/>
                  <a:pt x="1782214" y="1182600"/>
                </a:cubicBezTo>
                <a:cubicBezTo>
                  <a:pt x="1781625" y="1182393"/>
                  <a:pt x="1781213" y="1182114"/>
                  <a:pt x="1780977" y="1181759"/>
                </a:cubicBezTo>
                <a:cubicBezTo>
                  <a:pt x="1780742" y="1181406"/>
                  <a:pt x="1780625" y="1180994"/>
                  <a:pt x="1780625" y="1180523"/>
                </a:cubicBezTo>
                <a:lnTo>
                  <a:pt x="1780625" y="1070772"/>
                </a:lnTo>
                <a:cubicBezTo>
                  <a:pt x="1780625" y="1070300"/>
                  <a:pt x="1780742" y="1069888"/>
                  <a:pt x="1780977" y="1069535"/>
                </a:cubicBezTo>
                <a:cubicBezTo>
                  <a:pt x="1781213" y="1069181"/>
                  <a:pt x="1781625" y="1068901"/>
                  <a:pt x="1782214" y="1068695"/>
                </a:cubicBezTo>
                <a:cubicBezTo>
                  <a:pt x="1782803" y="1068488"/>
                  <a:pt x="1783599" y="1068312"/>
                  <a:pt x="1784601" y="1068165"/>
                </a:cubicBezTo>
                <a:cubicBezTo>
                  <a:pt x="1785602" y="1068018"/>
                  <a:pt x="1786809" y="1067944"/>
                  <a:pt x="1788223" y="1067944"/>
                </a:cubicBezTo>
                <a:close/>
                <a:moveTo>
                  <a:pt x="1537628" y="1067944"/>
                </a:moveTo>
                <a:cubicBezTo>
                  <a:pt x="1539395" y="1067944"/>
                  <a:pt x="1540824" y="1068002"/>
                  <a:pt x="1541914" y="1068121"/>
                </a:cubicBezTo>
                <a:cubicBezTo>
                  <a:pt x="1543003" y="1068238"/>
                  <a:pt x="1543872" y="1068401"/>
                  <a:pt x="1544521" y="1068607"/>
                </a:cubicBezTo>
                <a:cubicBezTo>
                  <a:pt x="1545169" y="1068813"/>
                  <a:pt x="1545654" y="1069108"/>
                  <a:pt x="1545978" y="1069492"/>
                </a:cubicBezTo>
                <a:cubicBezTo>
                  <a:pt x="1546302" y="1069873"/>
                  <a:pt x="1546611" y="1070360"/>
                  <a:pt x="1546906" y="1070949"/>
                </a:cubicBezTo>
                <a:lnTo>
                  <a:pt x="1562723" y="1103821"/>
                </a:lnTo>
                <a:cubicBezTo>
                  <a:pt x="1564191" y="1106943"/>
                  <a:pt x="1565657" y="1110212"/>
                  <a:pt x="1567121" y="1113629"/>
                </a:cubicBezTo>
                <a:cubicBezTo>
                  <a:pt x="1568585" y="1117046"/>
                  <a:pt x="1570079" y="1120493"/>
                  <a:pt x="1571602" y="1123968"/>
                </a:cubicBezTo>
                <a:lnTo>
                  <a:pt x="1571777" y="1123968"/>
                </a:lnTo>
                <a:cubicBezTo>
                  <a:pt x="1573124" y="1120611"/>
                  <a:pt x="1574515" y="1117267"/>
                  <a:pt x="1575950" y="1113939"/>
                </a:cubicBezTo>
                <a:cubicBezTo>
                  <a:pt x="1577385" y="1110610"/>
                  <a:pt x="1578837" y="1107326"/>
                  <a:pt x="1580307" y="1104087"/>
                </a:cubicBezTo>
                <a:lnTo>
                  <a:pt x="1596213" y="1071037"/>
                </a:lnTo>
                <a:cubicBezTo>
                  <a:pt x="1596390" y="1070448"/>
                  <a:pt x="1596640" y="1069948"/>
                  <a:pt x="1596964" y="1069535"/>
                </a:cubicBezTo>
                <a:cubicBezTo>
                  <a:pt x="1597288" y="1069122"/>
                  <a:pt x="1597730" y="1068813"/>
                  <a:pt x="1598289" y="1068607"/>
                </a:cubicBezTo>
                <a:cubicBezTo>
                  <a:pt x="1598849" y="1068401"/>
                  <a:pt x="1599630" y="1068238"/>
                  <a:pt x="1600632" y="1068121"/>
                </a:cubicBezTo>
                <a:cubicBezTo>
                  <a:pt x="1601633" y="1068002"/>
                  <a:pt x="1602900" y="1067944"/>
                  <a:pt x="1604431" y="1067944"/>
                </a:cubicBezTo>
                <a:cubicBezTo>
                  <a:pt x="1606552" y="1067944"/>
                  <a:pt x="1608216" y="1068018"/>
                  <a:pt x="1609424" y="1068165"/>
                </a:cubicBezTo>
                <a:cubicBezTo>
                  <a:pt x="1610631" y="1068312"/>
                  <a:pt x="1611471" y="1068592"/>
                  <a:pt x="1611942" y="1069004"/>
                </a:cubicBezTo>
                <a:cubicBezTo>
                  <a:pt x="1612413" y="1069417"/>
                  <a:pt x="1612575" y="1070006"/>
                  <a:pt x="1612428" y="1070772"/>
                </a:cubicBezTo>
                <a:cubicBezTo>
                  <a:pt x="1612281" y="1071537"/>
                  <a:pt x="1611883" y="1072568"/>
                  <a:pt x="1611235" y="1073864"/>
                </a:cubicBezTo>
                <a:lnTo>
                  <a:pt x="1578893" y="1138372"/>
                </a:lnTo>
                <a:lnTo>
                  <a:pt x="1578893" y="1180523"/>
                </a:lnTo>
                <a:cubicBezTo>
                  <a:pt x="1578893" y="1180994"/>
                  <a:pt x="1578776" y="1181406"/>
                  <a:pt x="1578542" y="1181759"/>
                </a:cubicBezTo>
                <a:cubicBezTo>
                  <a:pt x="1578308" y="1182114"/>
                  <a:pt x="1577897" y="1182393"/>
                  <a:pt x="1577311" y="1182600"/>
                </a:cubicBezTo>
                <a:cubicBezTo>
                  <a:pt x="1576726" y="1182805"/>
                  <a:pt x="1575935" y="1182982"/>
                  <a:pt x="1574940" y="1183130"/>
                </a:cubicBezTo>
                <a:cubicBezTo>
                  <a:pt x="1573944" y="1183276"/>
                  <a:pt x="1572744" y="1183350"/>
                  <a:pt x="1571338" y="1183350"/>
                </a:cubicBezTo>
                <a:cubicBezTo>
                  <a:pt x="1569874" y="1183350"/>
                  <a:pt x="1568658" y="1183276"/>
                  <a:pt x="1567692" y="1183130"/>
                </a:cubicBezTo>
                <a:cubicBezTo>
                  <a:pt x="1566726" y="1182982"/>
                  <a:pt x="1565935" y="1182805"/>
                  <a:pt x="1565320" y="1182600"/>
                </a:cubicBezTo>
                <a:cubicBezTo>
                  <a:pt x="1564705" y="1182393"/>
                  <a:pt x="1564281" y="1182114"/>
                  <a:pt x="1564046" y="1181759"/>
                </a:cubicBezTo>
                <a:cubicBezTo>
                  <a:pt x="1563812" y="1181406"/>
                  <a:pt x="1563695" y="1180994"/>
                  <a:pt x="1563695" y="1180523"/>
                </a:cubicBezTo>
                <a:lnTo>
                  <a:pt x="1563695" y="1138372"/>
                </a:lnTo>
                <a:lnTo>
                  <a:pt x="1531354" y="1073864"/>
                </a:lnTo>
                <a:cubicBezTo>
                  <a:pt x="1530706" y="1072510"/>
                  <a:pt x="1530308" y="1071449"/>
                  <a:pt x="1530161" y="1070683"/>
                </a:cubicBezTo>
                <a:cubicBezTo>
                  <a:pt x="1530014" y="1069917"/>
                  <a:pt x="1530161" y="1069328"/>
                  <a:pt x="1530603" y="1068915"/>
                </a:cubicBezTo>
                <a:cubicBezTo>
                  <a:pt x="1531044" y="1068503"/>
                  <a:pt x="1531840" y="1068238"/>
                  <a:pt x="1532989" y="1068121"/>
                </a:cubicBezTo>
                <a:cubicBezTo>
                  <a:pt x="1534137" y="1068002"/>
                  <a:pt x="1535684" y="1067944"/>
                  <a:pt x="1537628" y="1067944"/>
                </a:cubicBezTo>
                <a:close/>
                <a:moveTo>
                  <a:pt x="1311963" y="1067944"/>
                </a:moveTo>
                <a:cubicBezTo>
                  <a:pt x="1313436" y="1067944"/>
                  <a:pt x="1314658" y="1068018"/>
                  <a:pt x="1315630" y="1068165"/>
                </a:cubicBezTo>
                <a:cubicBezTo>
                  <a:pt x="1316602" y="1068312"/>
                  <a:pt x="1317383" y="1068488"/>
                  <a:pt x="1317972" y="1068695"/>
                </a:cubicBezTo>
                <a:cubicBezTo>
                  <a:pt x="1318561" y="1068901"/>
                  <a:pt x="1318973" y="1069181"/>
                  <a:pt x="1319209" y="1069535"/>
                </a:cubicBezTo>
                <a:cubicBezTo>
                  <a:pt x="1319445" y="1069888"/>
                  <a:pt x="1319562" y="1070300"/>
                  <a:pt x="1319562" y="1070772"/>
                </a:cubicBezTo>
                <a:lnTo>
                  <a:pt x="1319562" y="1116545"/>
                </a:lnTo>
                <a:lnTo>
                  <a:pt x="1371608" y="1116545"/>
                </a:lnTo>
                <a:lnTo>
                  <a:pt x="1371608" y="1070772"/>
                </a:lnTo>
                <a:cubicBezTo>
                  <a:pt x="1371608" y="1070300"/>
                  <a:pt x="1371726" y="1069888"/>
                  <a:pt x="1371962" y="1069535"/>
                </a:cubicBezTo>
                <a:cubicBezTo>
                  <a:pt x="1372197" y="1069181"/>
                  <a:pt x="1372611" y="1068901"/>
                  <a:pt x="1373199" y="1068695"/>
                </a:cubicBezTo>
                <a:cubicBezTo>
                  <a:pt x="1373788" y="1068488"/>
                  <a:pt x="1374554" y="1068312"/>
                  <a:pt x="1375497" y="1068165"/>
                </a:cubicBezTo>
                <a:cubicBezTo>
                  <a:pt x="1376439" y="1068018"/>
                  <a:pt x="1377677" y="1067944"/>
                  <a:pt x="1379209" y="1067944"/>
                </a:cubicBezTo>
                <a:cubicBezTo>
                  <a:pt x="1380622" y="1067944"/>
                  <a:pt x="1381817" y="1068018"/>
                  <a:pt x="1382787" y="1068165"/>
                </a:cubicBezTo>
                <a:cubicBezTo>
                  <a:pt x="1383759" y="1068312"/>
                  <a:pt x="1384539" y="1068488"/>
                  <a:pt x="1385130" y="1068695"/>
                </a:cubicBezTo>
                <a:cubicBezTo>
                  <a:pt x="1385720" y="1068901"/>
                  <a:pt x="1386131" y="1069181"/>
                  <a:pt x="1386367" y="1069535"/>
                </a:cubicBezTo>
                <a:cubicBezTo>
                  <a:pt x="1386603" y="1069888"/>
                  <a:pt x="1386720" y="1070300"/>
                  <a:pt x="1386720" y="1070772"/>
                </a:cubicBezTo>
                <a:lnTo>
                  <a:pt x="1386720" y="1180523"/>
                </a:lnTo>
                <a:cubicBezTo>
                  <a:pt x="1386720" y="1180994"/>
                  <a:pt x="1386603" y="1181406"/>
                  <a:pt x="1386367" y="1181759"/>
                </a:cubicBezTo>
                <a:cubicBezTo>
                  <a:pt x="1386131" y="1182114"/>
                  <a:pt x="1385720" y="1182393"/>
                  <a:pt x="1385130" y="1182600"/>
                </a:cubicBezTo>
                <a:cubicBezTo>
                  <a:pt x="1384539" y="1182805"/>
                  <a:pt x="1383759" y="1182982"/>
                  <a:pt x="1382787" y="1183130"/>
                </a:cubicBezTo>
                <a:cubicBezTo>
                  <a:pt x="1381817" y="1183276"/>
                  <a:pt x="1380622" y="1183350"/>
                  <a:pt x="1379209" y="1183350"/>
                </a:cubicBezTo>
                <a:cubicBezTo>
                  <a:pt x="1377677" y="1183350"/>
                  <a:pt x="1376439" y="1183276"/>
                  <a:pt x="1375497" y="1183130"/>
                </a:cubicBezTo>
                <a:cubicBezTo>
                  <a:pt x="1374554" y="1182982"/>
                  <a:pt x="1373788" y="1182805"/>
                  <a:pt x="1373199" y="1182600"/>
                </a:cubicBezTo>
                <a:cubicBezTo>
                  <a:pt x="1372611" y="1182393"/>
                  <a:pt x="1372197" y="1182114"/>
                  <a:pt x="1371962" y="1181759"/>
                </a:cubicBezTo>
                <a:cubicBezTo>
                  <a:pt x="1371726" y="1181406"/>
                  <a:pt x="1371608" y="1180994"/>
                  <a:pt x="1371608" y="1180523"/>
                </a:cubicBezTo>
                <a:lnTo>
                  <a:pt x="1371608" y="1129800"/>
                </a:lnTo>
                <a:lnTo>
                  <a:pt x="1319562" y="1129800"/>
                </a:lnTo>
                <a:lnTo>
                  <a:pt x="1319562" y="1180523"/>
                </a:lnTo>
                <a:cubicBezTo>
                  <a:pt x="1319562" y="1180994"/>
                  <a:pt x="1319445" y="1181406"/>
                  <a:pt x="1319209" y="1181759"/>
                </a:cubicBezTo>
                <a:cubicBezTo>
                  <a:pt x="1318973" y="1182114"/>
                  <a:pt x="1318561" y="1182393"/>
                  <a:pt x="1317972" y="1182600"/>
                </a:cubicBezTo>
                <a:cubicBezTo>
                  <a:pt x="1317383" y="1182805"/>
                  <a:pt x="1316602" y="1182982"/>
                  <a:pt x="1315630" y="1183130"/>
                </a:cubicBezTo>
                <a:cubicBezTo>
                  <a:pt x="1314658" y="1183276"/>
                  <a:pt x="1313436" y="1183350"/>
                  <a:pt x="1311963" y="1183350"/>
                </a:cubicBezTo>
                <a:cubicBezTo>
                  <a:pt x="1310549" y="1183350"/>
                  <a:pt x="1309341" y="1183276"/>
                  <a:pt x="1308340" y="1183130"/>
                </a:cubicBezTo>
                <a:cubicBezTo>
                  <a:pt x="1307338" y="1182982"/>
                  <a:pt x="1306543" y="1182805"/>
                  <a:pt x="1305954" y="1182600"/>
                </a:cubicBezTo>
                <a:cubicBezTo>
                  <a:pt x="1305365" y="1182393"/>
                  <a:pt x="1304953" y="1182114"/>
                  <a:pt x="1304717" y="1181759"/>
                </a:cubicBezTo>
                <a:cubicBezTo>
                  <a:pt x="1304481" y="1181406"/>
                  <a:pt x="1304363" y="1180994"/>
                  <a:pt x="1304363" y="1180523"/>
                </a:cubicBezTo>
                <a:lnTo>
                  <a:pt x="1304363" y="1070772"/>
                </a:lnTo>
                <a:cubicBezTo>
                  <a:pt x="1304363" y="1070300"/>
                  <a:pt x="1304481" y="1069888"/>
                  <a:pt x="1304717" y="1069535"/>
                </a:cubicBezTo>
                <a:cubicBezTo>
                  <a:pt x="1304953" y="1069181"/>
                  <a:pt x="1305365" y="1068901"/>
                  <a:pt x="1305954" y="1068695"/>
                </a:cubicBezTo>
                <a:cubicBezTo>
                  <a:pt x="1306543" y="1068488"/>
                  <a:pt x="1307338" y="1068312"/>
                  <a:pt x="1308340" y="1068165"/>
                </a:cubicBezTo>
                <a:cubicBezTo>
                  <a:pt x="1309341" y="1068018"/>
                  <a:pt x="1310549" y="1067944"/>
                  <a:pt x="1311963" y="1067944"/>
                </a:cubicBezTo>
                <a:close/>
                <a:moveTo>
                  <a:pt x="1061378" y="1067944"/>
                </a:moveTo>
                <a:cubicBezTo>
                  <a:pt x="1063145" y="1067944"/>
                  <a:pt x="1064574" y="1068002"/>
                  <a:pt x="1065664" y="1068121"/>
                </a:cubicBezTo>
                <a:cubicBezTo>
                  <a:pt x="1066754" y="1068238"/>
                  <a:pt x="1067623" y="1068401"/>
                  <a:pt x="1068271" y="1068607"/>
                </a:cubicBezTo>
                <a:cubicBezTo>
                  <a:pt x="1068919" y="1068813"/>
                  <a:pt x="1069405" y="1069108"/>
                  <a:pt x="1069729" y="1069492"/>
                </a:cubicBezTo>
                <a:cubicBezTo>
                  <a:pt x="1070052" y="1069873"/>
                  <a:pt x="1070362" y="1070360"/>
                  <a:pt x="1070657" y="1070949"/>
                </a:cubicBezTo>
                <a:lnTo>
                  <a:pt x="1086473" y="1103821"/>
                </a:lnTo>
                <a:cubicBezTo>
                  <a:pt x="1087942" y="1106943"/>
                  <a:pt x="1089408" y="1110212"/>
                  <a:pt x="1090872" y="1113629"/>
                </a:cubicBezTo>
                <a:cubicBezTo>
                  <a:pt x="1092336" y="1117046"/>
                  <a:pt x="1093830" y="1120493"/>
                  <a:pt x="1095353" y="1123968"/>
                </a:cubicBezTo>
                <a:lnTo>
                  <a:pt x="1095529" y="1123968"/>
                </a:lnTo>
                <a:cubicBezTo>
                  <a:pt x="1096876" y="1120611"/>
                  <a:pt x="1098266" y="1117267"/>
                  <a:pt x="1099701" y="1113939"/>
                </a:cubicBezTo>
                <a:cubicBezTo>
                  <a:pt x="1101136" y="1110610"/>
                  <a:pt x="1102591" y="1107326"/>
                  <a:pt x="1104060" y="1104087"/>
                </a:cubicBezTo>
                <a:lnTo>
                  <a:pt x="1119968" y="1071037"/>
                </a:lnTo>
                <a:cubicBezTo>
                  <a:pt x="1120145" y="1070448"/>
                  <a:pt x="1120395" y="1069948"/>
                  <a:pt x="1120720" y="1069535"/>
                </a:cubicBezTo>
                <a:cubicBezTo>
                  <a:pt x="1121043" y="1069122"/>
                  <a:pt x="1121486" y="1068813"/>
                  <a:pt x="1122044" y="1068607"/>
                </a:cubicBezTo>
                <a:cubicBezTo>
                  <a:pt x="1122604" y="1068401"/>
                  <a:pt x="1123384" y="1068238"/>
                  <a:pt x="1124385" y="1068121"/>
                </a:cubicBezTo>
                <a:cubicBezTo>
                  <a:pt x="1125389" y="1068002"/>
                  <a:pt x="1126654" y="1067944"/>
                  <a:pt x="1128186" y="1067944"/>
                </a:cubicBezTo>
                <a:cubicBezTo>
                  <a:pt x="1130308" y="1067944"/>
                  <a:pt x="1131972" y="1068018"/>
                  <a:pt x="1133179" y="1068165"/>
                </a:cubicBezTo>
                <a:cubicBezTo>
                  <a:pt x="1134387" y="1068312"/>
                  <a:pt x="1135227" y="1068592"/>
                  <a:pt x="1135697" y="1069004"/>
                </a:cubicBezTo>
                <a:cubicBezTo>
                  <a:pt x="1136168" y="1069417"/>
                  <a:pt x="1136331" y="1070006"/>
                  <a:pt x="1136184" y="1070772"/>
                </a:cubicBezTo>
                <a:cubicBezTo>
                  <a:pt x="1136036" y="1071537"/>
                  <a:pt x="1135638" y="1072568"/>
                  <a:pt x="1134991" y="1073864"/>
                </a:cubicBezTo>
                <a:lnTo>
                  <a:pt x="1102645" y="1138372"/>
                </a:lnTo>
                <a:lnTo>
                  <a:pt x="1102645" y="1180523"/>
                </a:lnTo>
                <a:cubicBezTo>
                  <a:pt x="1102645" y="1180994"/>
                  <a:pt x="1102529" y="1181406"/>
                  <a:pt x="1102296" y="1181759"/>
                </a:cubicBezTo>
                <a:cubicBezTo>
                  <a:pt x="1102061" y="1182114"/>
                  <a:pt x="1101650" y="1182393"/>
                  <a:pt x="1101064" y="1182600"/>
                </a:cubicBezTo>
                <a:cubicBezTo>
                  <a:pt x="1100478" y="1182805"/>
                  <a:pt x="1099688" y="1182982"/>
                  <a:pt x="1098692" y="1183130"/>
                </a:cubicBezTo>
                <a:cubicBezTo>
                  <a:pt x="1097696" y="1183276"/>
                  <a:pt x="1096496" y="1183350"/>
                  <a:pt x="1095091" y="1183350"/>
                </a:cubicBezTo>
                <a:cubicBezTo>
                  <a:pt x="1093625" y="1183350"/>
                  <a:pt x="1092410" y="1183276"/>
                  <a:pt x="1091443" y="1183130"/>
                </a:cubicBezTo>
                <a:cubicBezTo>
                  <a:pt x="1090476" y="1182982"/>
                  <a:pt x="1089686" y="1182805"/>
                  <a:pt x="1089071" y="1182600"/>
                </a:cubicBezTo>
                <a:cubicBezTo>
                  <a:pt x="1088455" y="1182393"/>
                  <a:pt x="1088031" y="1182114"/>
                  <a:pt x="1087797" y="1181759"/>
                </a:cubicBezTo>
                <a:cubicBezTo>
                  <a:pt x="1087562" y="1181406"/>
                  <a:pt x="1087446" y="1180994"/>
                  <a:pt x="1087446" y="1180523"/>
                </a:cubicBezTo>
                <a:lnTo>
                  <a:pt x="1087446" y="1138372"/>
                </a:lnTo>
                <a:lnTo>
                  <a:pt x="1055105" y="1073864"/>
                </a:lnTo>
                <a:cubicBezTo>
                  <a:pt x="1054458" y="1072510"/>
                  <a:pt x="1054060" y="1071449"/>
                  <a:pt x="1053912" y="1070683"/>
                </a:cubicBezTo>
                <a:cubicBezTo>
                  <a:pt x="1053765" y="1069917"/>
                  <a:pt x="1053912" y="1069328"/>
                  <a:pt x="1054353" y="1068915"/>
                </a:cubicBezTo>
                <a:cubicBezTo>
                  <a:pt x="1054797" y="1068503"/>
                  <a:pt x="1055592" y="1068238"/>
                  <a:pt x="1056740" y="1068121"/>
                </a:cubicBezTo>
                <a:cubicBezTo>
                  <a:pt x="1057889" y="1068002"/>
                  <a:pt x="1059435" y="1067944"/>
                  <a:pt x="1061378" y="1067944"/>
                </a:cubicBezTo>
                <a:close/>
                <a:moveTo>
                  <a:pt x="845243" y="1067944"/>
                </a:moveTo>
                <a:cubicBezTo>
                  <a:pt x="846715" y="1067944"/>
                  <a:pt x="847937" y="1068018"/>
                  <a:pt x="848909" y="1068165"/>
                </a:cubicBezTo>
                <a:cubicBezTo>
                  <a:pt x="849881" y="1068312"/>
                  <a:pt x="850662" y="1068488"/>
                  <a:pt x="851251" y="1068695"/>
                </a:cubicBezTo>
                <a:cubicBezTo>
                  <a:pt x="851842" y="1068901"/>
                  <a:pt x="852255" y="1069181"/>
                  <a:pt x="852491" y="1069535"/>
                </a:cubicBezTo>
                <a:cubicBezTo>
                  <a:pt x="852726" y="1069888"/>
                  <a:pt x="852844" y="1070300"/>
                  <a:pt x="852844" y="1070772"/>
                </a:cubicBezTo>
                <a:lnTo>
                  <a:pt x="852844" y="1116545"/>
                </a:lnTo>
                <a:lnTo>
                  <a:pt x="904888" y="1116545"/>
                </a:lnTo>
                <a:lnTo>
                  <a:pt x="904888" y="1070772"/>
                </a:lnTo>
                <a:cubicBezTo>
                  <a:pt x="904888" y="1070300"/>
                  <a:pt x="905006" y="1069888"/>
                  <a:pt x="905243" y="1069535"/>
                </a:cubicBezTo>
                <a:cubicBezTo>
                  <a:pt x="905478" y="1069181"/>
                  <a:pt x="905890" y="1068901"/>
                  <a:pt x="906479" y="1068695"/>
                </a:cubicBezTo>
                <a:cubicBezTo>
                  <a:pt x="907069" y="1068488"/>
                  <a:pt x="907834" y="1068312"/>
                  <a:pt x="908777" y="1068165"/>
                </a:cubicBezTo>
                <a:cubicBezTo>
                  <a:pt x="909719" y="1068018"/>
                  <a:pt x="910957" y="1067944"/>
                  <a:pt x="912488" y="1067944"/>
                </a:cubicBezTo>
                <a:cubicBezTo>
                  <a:pt x="913902" y="1067944"/>
                  <a:pt x="915096" y="1068018"/>
                  <a:pt x="916068" y="1068165"/>
                </a:cubicBezTo>
                <a:cubicBezTo>
                  <a:pt x="917039" y="1068312"/>
                  <a:pt x="917820" y="1068488"/>
                  <a:pt x="918409" y="1068695"/>
                </a:cubicBezTo>
                <a:cubicBezTo>
                  <a:pt x="918997" y="1068901"/>
                  <a:pt x="919410" y="1069181"/>
                  <a:pt x="919647" y="1069535"/>
                </a:cubicBezTo>
                <a:cubicBezTo>
                  <a:pt x="919882" y="1069888"/>
                  <a:pt x="920000" y="1070300"/>
                  <a:pt x="920000" y="1070772"/>
                </a:cubicBezTo>
                <a:lnTo>
                  <a:pt x="920000" y="1180523"/>
                </a:lnTo>
                <a:cubicBezTo>
                  <a:pt x="920000" y="1180994"/>
                  <a:pt x="919882" y="1181406"/>
                  <a:pt x="919647" y="1181759"/>
                </a:cubicBezTo>
                <a:cubicBezTo>
                  <a:pt x="919410" y="1182114"/>
                  <a:pt x="918997" y="1182393"/>
                  <a:pt x="918409" y="1182600"/>
                </a:cubicBezTo>
                <a:cubicBezTo>
                  <a:pt x="917820" y="1182805"/>
                  <a:pt x="917039" y="1182982"/>
                  <a:pt x="916068" y="1183130"/>
                </a:cubicBezTo>
                <a:cubicBezTo>
                  <a:pt x="915096" y="1183276"/>
                  <a:pt x="913902" y="1183350"/>
                  <a:pt x="912488" y="1183350"/>
                </a:cubicBezTo>
                <a:cubicBezTo>
                  <a:pt x="910957" y="1183350"/>
                  <a:pt x="909719" y="1183276"/>
                  <a:pt x="908777" y="1183130"/>
                </a:cubicBezTo>
                <a:cubicBezTo>
                  <a:pt x="907834" y="1182982"/>
                  <a:pt x="907069" y="1182805"/>
                  <a:pt x="906479" y="1182600"/>
                </a:cubicBezTo>
                <a:cubicBezTo>
                  <a:pt x="905890" y="1182393"/>
                  <a:pt x="905478" y="1182114"/>
                  <a:pt x="905243" y="1181759"/>
                </a:cubicBezTo>
                <a:cubicBezTo>
                  <a:pt x="905006" y="1181406"/>
                  <a:pt x="904888" y="1180994"/>
                  <a:pt x="904888" y="1180523"/>
                </a:cubicBezTo>
                <a:lnTo>
                  <a:pt x="904888" y="1129800"/>
                </a:lnTo>
                <a:lnTo>
                  <a:pt x="852844" y="1129800"/>
                </a:lnTo>
                <a:lnTo>
                  <a:pt x="852844" y="1180523"/>
                </a:lnTo>
                <a:cubicBezTo>
                  <a:pt x="852844" y="1180994"/>
                  <a:pt x="852726" y="1181406"/>
                  <a:pt x="852491" y="1181759"/>
                </a:cubicBezTo>
                <a:cubicBezTo>
                  <a:pt x="852255" y="1182114"/>
                  <a:pt x="851842" y="1182393"/>
                  <a:pt x="851251" y="1182600"/>
                </a:cubicBezTo>
                <a:cubicBezTo>
                  <a:pt x="850662" y="1182805"/>
                  <a:pt x="849881" y="1182982"/>
                  <a:pt x="848909" y="1183130"/>
                </a:cubicBezTo>
                <a:cubicBezTo>
                  <a:pt x="847937" y="1183276"/>
                  <a:pt x="846715" y="1183350"/>
                  <a:pt x="845243" y="1183350"/>
                </a:cubicBezTo>
                <a:cubicBezTo>
                  <a:pt x="843828" y="1183350"/>
                  <a:pt x="842621" y="1183276"/>
                  <a:pt x="841620" y="1183130"/>
                </a:cubicBezTo>
                <a:cubicBezTo>
                  <a:pt x="840618" y="1182982"/>
                  <a:pt x="839822" y="1182805"/>
                  <a:pt x="839233" y="1182600"/>
                </a:cubicBezTo>
                <a:cubicBezTo>
                  <a:pt x="838644" y="1182393"/>
                  <a:pt x="838232" y="1182114"/>
                  <a:pt x="837996" y="1181759"/>
                </a:cubicBezTo>
                <a:cubicBezTo>
                  <a:pt x="837761" y="1181406"/>
                  <a:pt x="837643" y="1180994"/>
                  <a:pt x="837643" y="1180523"/>
                </a:cubicBezTo>
                <a:lnTo>
                  <a:pt x="837643" y="1070772"/>
                </a:lnTo>
                <a:cubicBezTo>
                  <a:pt x="837643" y="1070300"/>
                  <a:pt x="837761" y="1069888"/>
                  <a:pt x="837996" y="1069535"/>
                </a:cubicBezTo>
                <a:cubicBezTo>
                  <a:pt x="838232" y="1069181"/>
                  <a:pt x="838644" y="1068901"/>
                  <a:pt x="839233" y="1068695"/>
                </a:cubicBezTo>
                <a:cubicBezTo>
                  <a:pt x="839822" y="1068488"/>
                  <a:pt x="840618" y="1068312"/>
                  <a:pt x="841620" y="1068165"/>
                </a:cubicBezTo>
                <a:cubicBezTo>
                  <a:pt x="842621" y="1068018"/>
                  <a:pt x="843828" y="1067944"/>
                  <a:pt x="845243" y="1067944"/>
                </a:cubicBezTo>
                <a:close/>
                <a:moveTo>
                  <a:pt x="594646" y="1067944"/>
                </a:moveTo>
                <a:cubicBezTo>
                  <a:pt x="596413" y="1067944"/>
                  <a:pt x="597842" y="1068002"/>
                  <a:pt x="598964" y="1068121"/>
                </a:cubicBezTo>
                <a:cubicBezTo>
                  <a:pt x="600054" y="1068238"/>
                  <a:pt x="600924" y="1068401"/>
                  <a:pt x="601572" y="1068607"/>
                </a:cubicBezTo>
                <a:cubicBezTo>
                  <a:pt x="602220" y="1068813"/>
                  <a:pt x="602706" y="1069108"/>
                  <a:pt x="603030" y="1069492"/>
                </a:cubicBezTo>
                <a:cubicBezTo>
                  <a:pt x="603354" y="1069873"/>
                  <a:pt x="603663" y="1070360"/>
                  <a:pt x="603957" y="1070949"/>
                </a:cubicBezTo>
                <a:lnTo>
                  <a:pt x="619775" y="1103821"/>
                </a:lnTo>
                <a:cubicBezTo>
                  <a:pt x="621243" y="1106943"/>
                  <a:pt x="622709" y="1110212"/>
                  <a:pt x="624173" y="1113629"/>
                </a:cubicBezTo>
                <a:cubicBezTo>
                  <a:pt x="625637" y="1117046"/>
                  <a:pt x="627131" y="1120493"/>
                  <a:pt x="628655" y="1123968"/>
                </a:cubicBezTo>
                <a:lnTo>
                  <a:pt x="628830" y="1123968"/>
                </a:lnTo>
                <a:cubicBezTo>
                  <a:pt x="630176" y="1120611"/>
                  <a:pt x="631567" y="1117267"/>
                  <a:pt x="633003" y="1113939"/>
                </a:cubicBezTo>
                <a:cubicBezTo>
                  <a:pt x="634437" y="1110610"/>
                  <a:pt x="635889" y="1107326"/>
                  <a:pt x="637359" y="1104087"/>
                </a:cubicBezTo>
                <a:lnTo>
                  <a:pt x="653267" y="1071037"/>
                </a:lnTo>
                <a:cubicBezTo>
                  <a:pt x="653444" y="1070448"/>
                  <a:pt x="653692" y="1069948"/>
                  <a:pt x="654017" y="1069535"/>
                </a:cubicBezTo>
                <a:cubicBezTo>
                  <a:pt x="654341" y="1069122"/>
                  <a:pt x="654783" y="1068813"/>
                  <a:pt x="655343" y="1068607"/>
                </a:cubicBezTo>
                <a:cubicBezTo>
                  <a:pt x="655902" y="1068401"/>
                  <a:pt x="656682" y="1068238"/>
                  <a:pt x="657685" y="1068121"/>
                </a:cubicBezTo>
                <a:cubicBezTo>
                  <a:pt x="658685" y="1068002"/>
                  <a:pt x="659952" y="1067944"/>
                  <a:pt x="661484" y="1067944"/>
                </a:cubicBezTo>
                <a:cubicBezTo>
                  <a:pt x="663605" y="1067944"/>
                  <a:pt x="665269" y="1068018"/>
                  <a:pt x="666477" y="1068165"/>
                </a:cubicBezTo>
                <a:cubicBezTo>
                  <a:pt x="667684" y="1068312"/>
                  <a:pt x="668524" y="1068592"/>
                  <a:pt x="668995" y="1069004"/>
                </a:cubicBezTo>
                <a:cubicBezTo>
                  <a:pt x="669467" y="1069417"/>
                  <a:pt x="669630" y="1070006"/>
                  <a:pt x="669481" y="1070772"/>
                </a:cubicBezTo>
                <a:cubicBezTo>
                  <a:pt x="669335" y="1071537"/>
                  <a:pt x="668938" y="1072568"/>
                  <a:pt x="668289" y="1073864"/>
                </a:cubicBezTo>
                <a:lnTo>
                  <a:pt x="635947" y="1138372"/>
                </a:lnTo>
                <a:lnTo>
                  <a:pt x="635947" y="1180523"/>
                </a:lnTo>
                <a:cubicBezTo>
                  <a:pt x="635947" y="1180994"/>
                  <a:pt x="635830" y="1181406"/>
                  <a:pt x="635595" y="1181759"/>
                </a:cubicBezTo>
                <a:cubicBezTo>
                  <a:pt x="635360" y="1182114"/>
                  <a:pt x="634950" y="1182393"/>
                  <a:pt x="634366" y="1182600"/>
                </a:cubicBezTo>
                <a:cubicBezTo>
                  <a:pt x="633779" y="1182805"/>
                  <a:pt x="632989" y="1182982"/>
                  <a:pt x="631993" y="1183130"/>
                </a:cubicBezTo>
                <a:cubicBezTo>
                  <a:pt x="630998" y="1183276"/>
                  <a:pt x="629796" y="1183350"/>
                  <a:pt x="628390" y="1183350"/>
                </a:cubicBezTo>
                <a:cubicBezTo>
                  <a:pt x="626926" y="1183350"/>
                  <a:pt x="625711" y="1183276"/>
                  <a:pt x="624744" y="1183130"/>
                </a:cubicBezTo>
                <a:cubicBezTo>
                  <a:pt x="623777" y="1182982"/>
                  <a:pt x="622988" y="1182805"/>
                  <a:pt x="622373" y="1182600"/>
                </a:cubicBezTo>
                <a:cubicBezTo>
                  <a:pt x="621758" y="1182393"/>
                  <a:pt x="621333" y="1182114"/>
                  <a:pt x="621098" y="1181759"/>
                </a:cubicBezTo>
                <a:cubicBezTo>
                  <a:pt x="620865" y="1181406"/>
                  <a:pt x="620748" y="1180994"/>
                  <a:pt x="620748" y="1180523"/>
                </a:cubicBezTo>
                <a:lnTo>
                  <a:pt x="620748" y="1138372"/>
                </a:lnTo>
                <a:lnTo>
                  <a:pt x="588372" y="1073864"/>
                </a:lnTo>
                <a:cubicBezTo>
                  <a:pt x="587724" y="1072510"/>
                  <a:pt x="587326" y="1071449"/>
                  <a:pt x="587179" y="1070683"/>
                </a:cubicBezTo>
                <a:cubicBezTo>
                  <a:pt x="587032" y="1069917"/>
                  <a:pt x="587179" y="1069328"/>
                  <a:pt x="587621" y="1068915"/>
                </a:cubicBezTo>
                <a:cubicBezTo>
                  <a:pt x="588062" y="1068503"/>
                  <a:pt x="588858" y="1068238"/>
                  <a:pt x="590006" y="1068121"/>
                </a:cubicBezTo>
                <a:cubicBezTo>
                  <a:pt x="591155" y="1068002"/>
                  <a:pt x="592702" y="1067944"/>
                  <a:pt x="594646" y="1067944"/>
                </a:cubicBezTo>
                <a:close/>
                <a:moveTo>
                  <a:pt x="368981" y="1067944"/>
                </a:moveTo>
                <a:cubicBezTo>
                  <a:pt x="370454" y="1067944"/>
                  <a:pt x="371676" y="1068018"/>
                  <a:pt x="372648" y="1068165"/>
                </a:cubicBezTo>
                <a:cubicBezTo>
                  <a:pt x="373620" y="1068312"/>
                  <a:pt x="374401" y="1068488"/>
                  <a:pt x="374990" y="1068695"/>
                </a:cubicBezTo>
                <a:cubicBezTo>
                  <a:pt x="375579" y="1068901"/>
                  <a:pt x="375992" y="1069181"/>
                  <a:pt x="376227" y="1069535"/>
                </a:cubicBezTo>
                <a:cubicBezTo>
                  <a:pt x="376463" y="1069888"/>
                  <a:pt x="376581" y="1070300"/>
                  <a:pt x="376581" y="1070772"/>
                </a:cubicBezTo>
                <a:lnTo>
                  <a:pt x="376581" y="1116545"/>
                </a:lnTo>
                <a:lnTo>
                  <a:pt x="428628" y="1116545"/>
                </a:lnTo>
                <a:lnTo>
                  <a:pt x="428628" y="1070772"/>
                </a:lnTo>
                <a:cubicBezTo>
                  <a:pt x="428628" y="1070300"/>
                  <a:pt x="428746" y="1069888"/>
                  <a:pt x="428982" y="1069535"/>
                </a:cubicBezTo>
                <a:cubicBezTo>
                  <a:pt x="429217" y="1069181"/>
                  <a:pt x="429629" y="1068901"/>
                  <a:pt x="430219" y="1068695"/>
                </a:cubicBezTo>
                <a:cubicBezTo>
                  <a:pt x="430808" y="1068488"/>
                  <a:pt x="431574" y="1068312"/>
                  <a:pt x="432516" y="1068165"/>
                </a:cubicBezTo>
                <a:cubicBezTo>
                  <a:pt x="433459" y="1068018"/>
                  <a:pt x="434696" y="1067944"/>
                  <a:pt x="436228" y="1067944"/>
                </a:cubicBezTo>
                <a:cubicBezTo>
                  <a:pt x="437641" y="1067944"/>
                  <a:pt x="438834" y="1068018"/>
                  <a:pt x="439806" y="1068165"/>
                </a:cubicBezTo>
                <a:cubicBezTo>
                  <a:pt x="440778" y="1068312"/>
                  <a:pt x="441559" y="1068488"/>
                  <a:pt x="442148" y="1068695"/>
                </a:cubicBezTo>
                <a:cubicBezTo>
                  <a:pt x="442737" y="1068901"/>
                  <a:pt x="443150" y="1069181"/>
                  <a:pt x="443385" y="1069535"/>
                </a:cubicBezTo>
                <a:cubicBezTo>
                  <a:pt x="443621" y="1069888"/>
                  <a:pt x="443739" y="1070300"/>
                  <a:pt x="443739" y="1070772"/>
                </a:cubicBezTo>
                <a:lnTo>
                  <a:pt x="443739" y="1180523"/>
                </a:lnTo>
                <a:cubicBezTo>
                  <a:pt x="443739" y="1180994"/>
                  <a:pt x="443621" y="1181406"/>
                  <a:pt x="443385" y="1181759"/>
                </a:cubicBezTo>
                <a:cubicBezTo>
                  <a:pt x="443150" y="1182114"/>
                  <a:pt x="442737" y="1182393"/>
                  <a:pt x="442148" y="1182600"/>
                </a:cubicBezTo>
                <a:cubicBezTo>
                  <a:pt x="441559" y="1182805"/>
                  <a:pt x="440778" y="1182982"/>
                  <a:pt x="439806" y="1183130"/>
                </a:cubicBezTo>
                <a:cubicBezTo>
                  <a:pt x="438834" y="1183276"/>
                  <a:pt x="437641" y="1183350"/>
                  <a:pt x="436228" y="1183350"/>
                </a:cubicBezTo>
                <a:cubicBezTo>
                  <a:pt x="434696" y="1183350"/>
                  <a:pt x="433459" y="1183276"/>
                  <a:pt x="432516" y="1183130"/>
                </a:cubicBezTo>
                <a:cubicBezTo>
                  <a:pt x="431574" y="1182982"/>
                  <a:pt x="430808" y="1182805"/>
                  <a:pt x="430219" y="1182600"/>
                </a:cubicBezTo>
                <a:cubicBezTo>
                  <a:pt x="429629" y="1182393"/>
                  <a:pt x="429217" y="1182114"/>
                  <a:pt x="428982" y="1181759"/>
                </a:cubicBezTo>
                <a:cubicBezTo>
                  <a:pt x="428746" y="1181406"/>
                  <a:pt x="428628" y="1180994"/>
                  <a:pt x="428628" y="1180523"/>
                </a:cubicBezTo>
                <a:lnTo>
                  <a:pt x="428628" y="1129800"/>
                </a:lnTo>
                <a:lnTo>
                  <a:pt x="376581" y="1129800"/>
                </a:lnTo>
                <a:lnTo>
                  <a:pt x="376581" y="1180523"/>
                </a:lnTo>
                <a:cubicBezTo>
                  <a:pt x="376581" y="1180994"/>
                  <a:pt x="376463" y="1181406"/>
                  <a:pt x="376227" y="1181759"/>
                </a:cubicBezTo>
                <a:cubicBezTo>
                  <a:pt x="375992" y="1182114"/>
                  <a:pt x="375579" y="1182393"/>
                  <a:pt x="374990" y="1182600"/>
                </a:cubicBezTo>
                <a:cubicBezTo>
                  <a:pt x="374401" y="1182805"/>
                  <a:pt x="373620" y="1182982"/>
                  <a:pt x="372648" y="1183130"/>
                </a:cubicBezTo>
                <a:cubicBezTo>
                  <a:pt x="371676" y="1183276"/>
                  <a:pt x="370454" y="1183350"/>
                  <a:pt x="368981" y="1183350"/>
                </a:cubicBezTo>
                <a:cubicBezTo>
                  <a:pt x="367567" y="1183350"/>
                  <a:pt x="366359" y="1183276"/>
                  <a:pt x="365358" y="1183130"/>
                </a:cubicBezTo>
                <a:cubicBezTo>
                  <a:pt x="364357" y="1182982"/>
                  <a:pt x="363561" y="1182805"/>
                  <a:pt x="362972" y="1182600"/>
                </a:cubicBezTo>
                <a:cubicBezTo>
                  <a:pt x="362383" y="1182393"/>
                  <a:pt x="361971" y="1182114"/>
                  <a:pt x="361735" y="1181759"/>
                </a:cubicBezTo>
                <a:cubicBezTo>
                  <a:pt x="361499" y="1181406"/>
                  <a:pt x="361381" y="1180994"/>
                  <a:pt x="361381" y="1180523"/>
                </a:cubicBezTo>
                <a:lnTo>
                  <a:pt x="361381" y="1070772"/>
                </a:lnTo>
                <a:cubicBezTo>
                  <a:pt x="361381" y="1070300"/>
                  <a:pt x="361499" y="1069888"/>
                  <a:pt x="361735" y="1069535"/>
                </a:cubicBezTo>
                <a:cubicBezTo>
                  <a:pt x="361971" y="1069181"/>
                  <a:pt x="362383" y="1068901"/>
                  <a:pt x="362972" y="1068695"/>
                </a:cubicBezTo>
                <a:cubicBezTo>
                  <a:pt x="363561" y="1068488"/>
                  <a:pt x="364357" y="1068312"/>
                  <a:pt x="365358" y="1068165"/>
                </a:cubicBezTo>
                <a:cubicBezTo>
                  <a:pt x="366359" y="1068018"/>
                  <a:pt x="367567" y="1067944"/>
                  <a:pt x="368981" y="1067944"/>
                </a:cubicBezTo>
                <a:close/>
                <a:moveTo>
                  <a:pt x="118398" y="1067944"/>
                </a:moveTo>
                <a:cubicBezTo>
                  <a:pt x="120166" y="1067944"/>
                  <a:pt x="121594" y="1068002"/>
                  <a:pt x="122684" y="1068121"/>
                </a:cubicBezTo>
                <a:cubicBezTo>
                  <a:pt x="123774" y="1068238"/>
                  <a:pt x="124643" y="1068401"/>
                  <a:pt x="125291" y="1068607"/>
                </a:cubicBezTo>
                <a:cubicBezTo>
                  <a:pt x="125939" y="1068813"/>
                  <a:pt x="126425" y="1069108"/>
                  <a:pt x="126749" y="1069492"/>
                </a:cubicBezTo>
                <a:cubicBezTo>
                  <a:pt x="127073" y="1069873"/>
                  <a:pt x="127382" y="1070360"/>
                  <a:pt x="127677" y="1070949"/>
                </a:cubicBezTo>
                <a:lnTo>
                  <a:pt x="143495" y="1103821"/>
                </a:lnTo>
                <a:cubicBezTo>
                  <a:pt x="144963" y="1106943"/>
                  <a:pt x="146429" y="1110212"/>
                  <a:pt x="147893" y="1113629"/>
                </a:cubicBezTo>
                <a:cubicBezTo>
                  <a:pt x="149357" y="1117046"/>
                  <a:pt x="150851" y="1120493"/>
                  <a:pt x="152374" y="1123968"/>
                </a:cubicBezTo>
                <a:lnTo>
                  <a:pt x="152549" y="1123968"/>
                </a:lnTo>
                <a:cubicBezTo>
                  <a:pt x="153896" y="1120611"/>
                  <a:pt x="155287" y="1117267"/>
                  <a:pt x="156722" y="1113939"/>
                </a:cubicBezTo>
                <a:cubicBezTo>
                  <a:pt x="158157" y="1110610"/>
                  <a:pt x="159610" y="1107326"/>
                  <a:pt x="161080" y="1104087"/>
                </a:cubicBezTo>
                <a:lnTo>
                  <a:pt x="176985" y="1071037"/>
                </a:lnTo>
                <a:cubicBezTo>
                  <a:pt x="177162" y="1070448"/>
                  <a:pt x="177412" y="1069948"/>
                  <a:pt x="177737" y="1069535"/>
                </a:cubicBezTo>
                <a:cubicBezTo>
                  <a:pt x="178061" y="1069122"/>
                  <a:pt x="178503" y="1068813"/>
                  <a:pt x="179062" y="1068607"/>
                </a:cubicBezTo>
                <a:cubicBezTo>
                  <a:pt x="179622" y="1068401"/>
                  <a:pt x="180402" y="1068238"/>
                  <a:pt x="181404" y="1068121"/>
                </a:cubicBezTo>
                <a:cubicBezTo>
                  <a:pt x="182405" y="1068002"/>
                  <a:pt x="183672" y="1067944"/>
                  <a:pt x="185203" y="1067944"/>
                </a:cubicBezTo>
                <a:cubicBezTo>
                  <a:pt x="187324" y="1067944"/>
                  <a:pt x="188988" y="1068018"/>
                  <a:pt x="190196" y="1068165"/>
                </a:cubicBezTo>
                <a:cubicBezTo>
                  <a:pt x="191404" y="1068312"/>
                  <a:pt x="192243" y="1068592"/>
                  <a:pt x="192715" y="1069004"/>
                </a:cubicBezTo>
                <a:cubicBezTo>
                  <a:pt x="193186" y="1069417"/>
                  <a:pt x="193348" y="1070006"/>
                  <a:pt x="193201" y="1070772"/>
                </a:cubicBezTo>
                <a:cubicBezTo>
                  <a:pt x="193053" y="1071537"/>
                  <a:pt x="192656" y="1072568"/>
                  <a:pt x="192008" y="1073864"/>
                </a:cubicBezTo>
                <a:lnTo>
                  <a:pt x="159666" y="1138372"/>
                </a:lnTo>
                <a:lnTo>
                  <a:pt x="159666" y="1180523"/>
                </a:lnTo>
                <a:cubicBezTo>
                  <a:pt x="159666" y="1180994"/>
                  <a:pt x="159549" y="1181406"/>
                  <a:pt x="159314" y="1181759"/>
                </a:cubicBezTo>
                <a:cubicBezTo>
                  <a:pt x="159080" y="1182114"/>
                  <a:pt x="158670" y="1182393"/>
                  <a:pt x="158084" y="1182600"/>
                </a:cubicBezTo>
                <a:cubicBezTo>
                  <a:pt x="157498" y="1182805"/>
                  <a:pt x="156707" y="1182982"/>
                  <a:pt x="155712" y="1183130"/>
                </a:cubicBezTo>
                <a:cubicBezTo>
                  <a:pt x="154716" y="1183276"/>
                  <a:pt x="153516" y="1183350"/>
                  <a:pt x="152110" y="1183350"/>
                </a:cubicBezTo>
                <a:cubicBezTo>
                  <a:pt x="150646" y="1183350"/>
                  <a:pt x="149430" y="1183276"/>
                  <a:pt x="148464" y="1183130"/>
                </a:cubicBezTo>
                <a:cubicBezTo>
                  <a:pt x="147497" y="1182982"/>
                  <a:pt x="146707" y="1182805"/>
                  <a:pt x="146092" y="1182600"/>
                </a:cubicBezTo>
                <a:cubicBezTo>
                  <a:pt x="145477" y="1182393"/>
                  <a:pt x="145052" y="1182114"/>
                  <a:pt x="144818" y="1181759"/>
                </a:cubicBezTo>
                <a:cubicBezTo>
                  <a:pt x="144584" y="1181406"/>
                  <a:pt x="144467" y="1180994"/>
                  <a:pt x="144467" y="1180523"/>
                </a:cubicBezTo>
                <a:lnTo>
                  <a:pt x="144467" y="1138372"/>
                </a:lnTo>
                <a:lnTo>
                  <a:pt x="112124" y="1073864"/>
                </a:lnTo>
                <a:cubicBezTo>
                  <a:pt x="111476" y="1072510"/>
                  <a:pt x="111079" y="1071449"/>
                  <a:pt x="110931" y="1070683"/>
                </a:cubicBezTo>
                <a:cubicBezTo>
                  <a:pt x="110784" y="1069917"/>
                  <a:pt x="110931" y="1069328"/>
                  <a:pt x="111373" y="1068915"/>
                </a:cubicBezTo>
                <a:cubicBezTo>
                  <a:pt x="111815" y="1068503"/>
                  <a:pt x="112610" y="1068238"/>
                  <a:pt x="113759" y="1068121"/>
                </a:cubicBezTo>
                <a:cubicBezTo>
                  <a:pt x="114908" y="1068002"/>
                  <a:pt x="116454" y="1067944"/>
                  <a:pt x="118398" y="1067944"/>
                </a:cubicBezTo>
                <a:close/>
                <a:moveTo>
                  <a:pt x="8095692" y="1066795"/>
                </a:moveTo>
                <a:cubicBezTo>
                  <a:pt x="8098225" y="1066795"/>
                  <a:pt x="8100773" y="1067016"/>
                  <a:pt x="8103335" y="1067458"/>
                </a:cubicBezTo>
                <a:cubicBezTo>
                  <a:pt x="8105898" y="1067900"/>
                  <a:pt x="8108314" y="1068488"/>
                  <a:pt x="8110581" y="1069226"/>
                </a:cubicBezTo>
                <a:cubicBezTo>
                  <a:pt x="8112850" y="1069962"/>
                  <a:pt x="8114867" y="1070786"/>
                  <a:pt x="8116635" y="1071700"/>
                </a:cubicBezTo>
                <a:cubicBezTo>
                  <a:pt x="8118402" y="1072613"/>
                  <a:pt x="8119566" y="1073349"/>
                  <a:pt x="8120125" y="1073908"/>
                </a:cubicBezTo>
                <a:cubicBezTo>
                  <a:pt x="8120685" y="1074468"/>
                  <a:pt x="8121053" y="1074910"/>
                  <a:pt x="8121230" y="1075234"/>
                </a:cubicBezTo>
                <a:cubicBezTo>
                  <a:pt x="8121406" y="1075558"/>
                  <a:pt x="8121554" y="1075970"/>
                  <a:pt x="8121671" y="1076471"/>
                </a:cubicBezTo>
                <a:cubicBezTo>
                  <a:pt x="8121789" y="1076972"/>
                  <a:pt x="8121878" y="1077576"/>
                  <a:pt x="8121937" y="1078282"/>
                </a:cubicBezTo>
                <a:cubicBezTo>
                  <a:pt x="8121996" y="1078990"/>
                  <a:pt x="8122025" y="1079902"/>
                  <a:pt x="8122025" y="1081022"/>
                </a:cubicBezTo>
                <a:cubicBezTo>
                  <a:pt x="8122025" y="1082083"/>
                  <a:pt x="8121981" y="1083025"/>
                  <a:pt x="8121892" y="1083850"/>
                </a:cubicBezTo>
                <a:cubicBezTo>
                  <a:pt x="8121804" y="1084674"/>
                  <a:pt x="8121671" y="1085367"/>
                  <a:pt x="8121495" y="1085927"/>
                </a:cubicBezTo>
                <a:cubicBezTo>
                  <a:pt x="8121318" y="1086486"/>
                  <a:pt x="8121068" y="1086898"/>
                  <a:pt x="8120744" y="1087164"/>
                </a:cubicBezTo>
                <a:cubicBezTo>
                  <a:pt x="8120420" y="1087429"/>
                  <a:pt x="8120052" y="1087562"/>
                  <a:pt x="8119639" y="1087562"/>
                </a:cubicBezTo>
                <a:cubicBezTo>
                  <a:pt x="8118991" y="1087562"/>
                  <a:pt x="8117975" y="1087148"/>
                  <a:pt x="8116590" y="1086324"/>
                </a:cubicBezTo>
                <a:cubicBezTo>
                  <a:pt x="8115206" y="1085500"/>
                  <a:pt x="8113513" y="1084571"/>
                  <a:pt x="8111509" y="1083541"/>
                </a:cubicBezTo>
                <a:cubicBezTo>
                  <a:pt x="8109507" y="1082510"/>
                  <a:pt x="8107135" y="1081567"/>
                  <a:pt x="8104396" y="1080713"/>
                </a:cubicBezTo>
                <a:cubicBezTo>
                  <a:pt x="8101656" y="1079859"/>
                  <a:pt x="8098579" y="1079432"/>
                  <a:pt x="8095161" y="1079432"/>
                </a:cubicBezTo>
                <a:cubicBezTo>
                  <a:pt x="8091980" y="1079432"/>
                  <a:pt x="8089212" y="1079859"/>
                  <a:pt x="8086855" y="1080713"/>
                </a:cubicBezTo>
                <a:cubicBezTo>
                  <a:pt x="8084499" y="1081567"/>
                  <a:pt x="8082555" y="1082701"/>
                  <a:pt x="8081023" y="1084115"/>
                </a:cubicBezTo>
                <a:cubicBezTo>
                  <a:pt x="8079491" y="1085529"/>
                  <a:pt x="8078343" y="1087207"/>
                  <a:pt x="8077576" y="1089152"/>
                </a:cubicBezTo>
                <a:cubicBezTo>
                  <a:pt x="8076811" y="1091095"/>
                  <a:pt x="8076428" y="1093158"/>
                  <a:pt x="8076428" y="1095338"/>
                </a:cubicBezTo>
                <a:cubicBezTo>
                  <a:pt x="8076428" y="1098519"/>
                  <a:pt x="8077164" y="1101258"/>
                  <a:pt x="8078637" y="1103555"/>
                </a:cubicBezTo>
                <a:cubicBezTo>
                  <a:pt x="8080110" y="1105854"/>
                  <a:pt x="8082069" y="1107886"/>
                  <a:pt x="8084513" y="1109653"/>
                </a:cubicBezTo>
                <a:cubicBezTo>
                  <a:pt x="8086958" y="1111421"/>
                  <a:pt x="8089742" y="1113040"/>
                  <a:pt x="8092864" y="1114514"/>
                </a:cubicBezTo>
                <a:cubicBezTo>
                  <a:pt x="8095986" y="1115986"/>
                  <a:pt x="8099168" y="1117473"/>
                  <a:pt x="8102408" y="1118976"/>
                </a:cubicBezTo>
                <a:cubicBezTo>
                  <a:pt x="8105648" y="1120478"/>
                  <a:pt x="8108829" y="1122128"/>
                  <a:pt x="8111951" y="1123924"/>
                </a:cubicBezTo>
                <a:cubicBezTo>
                  <a:pt x="8115074" y="1125721"/>
                  <a:pt x="8117857" y="1127842"/>
                  <a:pt x="8120302" y="1130286"/>
                </a:cubicBezTo>
                <a:cubicBezTo>
                  <a:pt x="8122747" y="1132731"/>
                  <a:pt x="8124720" y="1135618"/>
                  <a:pt x="8126222" y="1138947"/>
                </a:cubicBezTo>
                <a:cubicBezTo>
                  <a:pt x="8127725" y="1142274"/>
                  <a:pt x="8128476" y="1146206"/>
                  <a:pt x="8128476" y="1150743"/>
                </a:cubicBezTo>
                <a:cubicBezTo>
                  <a:pt x="8128476" y="1156104"/>
                  <a:pt x="8127489" y="1160876"/>
                  <a:pt x="8125515" y="1165058"/>
                </a:cubicBezTo>
                <a:cubicBezTo>
                  <a:pt x="8123542" y="1169241"/>
                  <a:pt x="8120803" y="1172790"/>
                  <a:pt x="8117297" y="1175706"/>
                </a:cubicBezTo>
                <a:cubicBezTo>
                  <a:pt x="8113792" y="1178622"/>
                  <a:pt x="8109669" y="1180817"/>
                  <a:pt x="8104926" y="1182290"/>
                </a:cubicBezTo>
                <a:cubicBezTo>
                  <a:pt x="8100184" y="1183763"/>
                  <a:pt x="8095073" y="1184499"/>
                  <a:pt x="8089594" y="1184499"/>
                </a:cubicBezTo>
                <a:cubicBezTo>
                  <a:pt x="8085766" y="1184499"/>
                  <a:pt x="8082216" y="1184176"/>
                  <a:pt x="8078946" y="1183527"/>
                </a:cubicBezTo>
                <a:cubicBezTo>
                  <a:pt x="8075677" y="1182879"/>
                  <a:pt x="8072760" y="1182083"/>
                  <a:pt x="8070198" y="1181141"/>
                </a:cubicBezTo>
                <a:cubicBezTo>
                  <a:pt x="8067635" y="1180199"/>
                  <a:pt x="8065485" y="1179226"/>
                  <a:pt x="8063747" y="1178224"/>
                </a:cubicBezTo>
                <a:cubicBezTo>
                  <a:pt x="8062009" y="1177223"/>
                  <a:pt x="8060802" y="1176369"/>
                  <a:pt x="8060124" y="1175663"/>
                </a:cubicBezTo>
                <a:cubicBezTo>
                  <a:pt x="8059447" y="1174955"/>
                  <a:pt x="8058946" y="1174056"/>
                  <a:pt x="8058622" y="1172967"/>
                </a:cubicBezTo>
                <a:cubicBezTo>
                  <a:pt x="8058298" y="1171878"/>
                  <a:pt x="8058136" y="1170419"/>
                  <a:pt x="8058136" y="1168592"/>
                </a:cubicBezTo>
                <a:cubicBezTo>
                  <a:pt x="8058136" y="1167298"/>
                  <a:pt x="8058195" y="1166221"/>
                  <a:pt x="8058313" y="1165369"/>
                </a:cubicBezTo>
                <a:cubicBezTo>
                  <a:pt x="8058431" y="1164514"/>
                  <a:pt x="8058607" y="1163821"/>
                  <a:pt x="8058843" y="1163290"/>
                </a:cubicBezTo>
                <a:cubicBezTo>
                  <a:pt x="8059079" y="1162760"/>
                  <a:pt x="8059373" y="1162393"/>
                  <a:pt x="8059726" y="1162187"/>
                </a:cubicBezTo>
                <a:cubicBezTo>
                  <a:pt x="8060080" y="1161980"/>
                  <a:pt x="8060493" y="1161878"/>
                  <a:pt x="8060964" y="1161878"/>
                </a:cubicBezTo>
                <a:cubicBezTo>
                  <a:pt x="8061788" y="1161878"/>
                  <a:pt x="8062952" y="1162378"/>
                  <a:pt x="8064454" y="1163379"/>
                </a:cubicBezTo>
                <a:cubicBezTo>
                  <a:pt x="8065956" y="1164381"/>
                  <a:pt x="8067886" y="1165471"/>
                  <a:pt x="8070242" y="1166649"/>
                </a:cubicBezTo>
                <a:cubicBezTo>
                  <a:pt x="8072599" y="1167827"/>
                  <a:pt x="8075441" y="1168932"/>
                  <a:pt x="8078769" y="1169963"/>
                </a:cubicBezTo>
                <a:cubicBezTo>
                  <a:pt x="8082098" y="1170993"/>
                  <a:pt x="8085942" y="1171508"/>
                  <a:pt x="8090301" y="1171508"/>
                </a:cubicBezTo>
                <a:cubicBezTo>
                  <a:pt x="8093600" y="1171508"/>
                  <a:pt x="8096620" y="1171066"/>
                  <a:pt x="8099359" y="1170183"/>
                </a:cubicBezTo>
                <a:cubicBezTo>
                  <a:pt x="8102098" y="1169300"/>
                  <a:pt x="8104455" y="1168048"/>
                  <a:pt x="8106428" y="1166428"/>
                </a:cubicBezTo>
                <a:cubicBezTo>
                  <a:pt x="8108402" y="1164809"/>
                  <a:pt x="8109919" y="1162819"/>
                  <a:pt x="8110979" y="1160464"/>
                </a:cubicBezTo>
                <a:cubicBezTo>
                  <a:pt x="8112039" y="1158108"/>
                  <a:pt x="8112570" y="1155426"/>
                  <a:pt x="8112570" y="1152422"/>
                </a:cubicBezTo>
                <a:cubicBezTo>
                  <a:pt x="8112570" y="1149182"/>
                  <a:pt x="8111834" y="1146413"/>
                  <a:pt x="8110361" y="1144115"/>
                </a:cubicBezTo>
                <a:cubicBezTo>
                  <a:pt x="8108888" y="1141818"/>
                  <a:pt x="8106944" y="1139801"/>
                  <a:pt x="8104528" y="1138063"/>
                </a:cubicBezTo>
                <a:cubicBezTo>
                  <a:pt x="8102113" y="1136325"/>
                  <a:pt x="8099359" y="1134734"/>
                  <a:pt x="8096266" y="1133292"/>
                </a:cubicBezTo>
                <a:cubicBezTo>
                  <a:pt x="8093173" y="1131848"/>
                  <a:pt x="8090007" y="1130375"/>
                  <a:pt x="8086767" y="1128872"/>
                </a:cubicBezTo>
                <a:cubicBezTo>
                  <a:pt x="8083527" y="1127371"/>
                  <a:pt x="8080375" y="1125705"/>
                  <a:pt x="8077311" y="1123879"/>
                </a:cubicBezTo>
                <a:cubicBezTo>
                  <a:pt x="8074248" y="1122054"/>
                  <a:pt x="8071509" y="1119903"/>
                  <a:pt x="8069093" y="1117429"/>
                </a:cubicBezTo>
                <a:cubicBezTo>
                  <a:pt x="8066678" y="1114955"/>
                  <a:pt x="8064719" y="1112055"/>
                  <a:pt x="8063217" y="1108726"/>
                </a:cubicBezTo>
                <a:cubicBezTo>
                  <a:pt x="8061715" y="1105397"/>
                  <a:pt x="8060964" y="1101405"/>
                  <a:pt x="8060964" y="1096752"/>
                </a:cubicBezTo>
                <a:cubicBezTo>
                  <a:pt x="8060964" y="1091979"/>
                  <a:pt x="8061833" y="1087723"/>
                  <a:pt x="8063570" y="1083982"/>
                </a:cubicBezTo>
                <a:cubicBezTo>
                  <a:pt x="8065309" y="1080242"/>
                  <a:pt x="8067724" y="1077104"/>
                  <a:pt x="8070816" y="1074571"/>
                </a:cubicBezTo>
                <a:cubicBezTo>
                  <a:pt x="8073909" y="1072038"/>
                  <a:pt x="8077592" y="1070109"/>
                  <a:pt x="8081862" y="1068783"/>
                </a:cubicBezTo>
                <a:cubicBezTo>
                  <a:pt x="8086134" y="1067458"/>
                  <a:pt x="8090743" y="1066795"/>
                  <a:pt x="8095692" y="1066795"/>
                </a:cubicBezTo>
                <a:close/>
                <a:moveTo>
                  <a:pt x="7619442" y="1066795"/>
                </a:moveTo>
                <a:cubicBezTo>
                  <a:pt x="7621975" y="1066795"/>
                  <a:pt x="7624523" y="1067016"/>
                  <a:pt x="7627086" y="1067458"/>
                </a:cubicBezTo>
                <a:cubicBezTo>
                  <a:pt x="7629648" y="1067900"/>
                  <a:pt x="7632064" y="1068488"/>
                  <a:pt x="7634332" y="1069226"/>
                </a:cubicBezTo>
                <a:cubicBezTo>
                  <a:pt x="7636600" y="1069962"/>
                  <a:pt x="7638617" y="1070786"/>
                  <a:pt x="7640385" y="1071700"/>
                </a:cubicBezTo>
                <a:cubicBezTo>
                  <a:pt x="7642152" y="1072613"/>
                  <a:pt x="7643316" y="1073349"/>
                  <a:pt x="7643875" y="1073908"/>
                </a:cubicBezTo>
                <a:cubicBezTo>
                  <a:pt x="7644435" y="1074468"/>
                  <a:pt x="7644803" y="1074910"/>
                  <a:pt x="7644980" y="1075234"/>
                </a:cubicBezTo>
                <a:cubicBezTo>
                  <a:pt x="7645157" y="1075558"/>
                  <a:pt x="7645304" y="1075970"/>
                  <a:pt x="7645422" y="1076471"/>
                </a:cubicBezTo>
                <a:cubicBezTo>
                  <a:pt x="7645540" y="1076972"/>
                  <a:pt x="7645628" y="1077576"/>
                  <a:pt x="7645687" y="1078282"/>
                </a:cubicBezTo>
                <a:cubicBezTo>
                  <a:pt x="7645746" y="1078990"/>
                  <a:pt x="7645775" y="1079902"/>
                  <a:pt x="7645775" y="1081022"/>
                </a:cubicBezTo>
                <a:cubicBezTo>
                  <a:pt x="7645775" y="1082083"/>
                  <a:pt x="7645731" y="1083025"/>
                  <a:pt x="7645643" y="1083850"/>
                </a:cubicBezTo>
                <a:cubicBezTo>
                  <a:pt x="7645554" y="1084674"/>
                  <a:pt x="7645422" y="1085367"/>
                  <a:pt x="7645245" y="1085927"/>
                </a:cubicBezTo>
                <a:cubicBezTo>
                  <a:pt x="7645068" y="1086486"/>
                  <a:pt x="7644818" y="1086898"/>
                  <a:pt x="7644494" y="1087164"/>
                </a:cubicBezTo>
                <a:cubicBezTo>
                  <a:pt x="7644170" y="1087429"/>
                  <a:pt x="7643802" y="1087562"/>
                  <a:pt x="7643389" y="1087562"/>
                </a:cubicBezTo>
                <a:cubicBezTo>
                  <a:pt x="7642742" y="1087562"/>
                  <a:pt x="7641725" y="1087148"/>
                  <a:pt x="7640341" y="1086324"/>
                </a:cubicBezTo>
                <a:cubicBezTo>
                  <a:pt x="7638956" y="1085500"/>
                  <a:pt x="7637263" y="1084571"/>
                  <a:pt x="7635260" y="1083541"/>
                </a:cubicBezTo>
                <a:cubicBezTo>
                  <a:pt x="7633257" y="1082510"/>
                  <a:pt x="7630885" y="1081567"/>
                  <a:pt x="7628146" y="1080713"/>
                </a:cubicBezTo>
                <a:cubicBezTo>
                  <a:pt x="7625407" y="1079859"/>
                  <a:pt x="7622329" y="1079432"/>
                  <a:pt x="7618912" y="1079432"/>
                </a:cubicBezTo>
                <a:cubicBezTo>
                  <a:pt x="7615730" y="1079432"/>
                  <a:pt x="7612962" y="1079859"/>
                  <a:pt x="7610605" y="1080713"/>
                </a:cubicBezTo>
                <a:cubicBezTo>
                  <a:pt x="7608249" y="1081567"/>
                  <a:pt x="7606305" y="1082701"/>
                  <a:pt x="7604773" y="1084115"/>
                </a:cubicBezTo>
                <a:cubicBezTo>
                  <a:pt x="7603242" y="1085529"/>
                  <a:pt x="7602093" y="1087207"/>
                  <a:pt x="7601327" y="1089152"/>
                </a:cubicBezTo>
                <a:cubicBezTo>
                  <a:pt x="7600561" y="1091095"/>
                  <a:pt x="7600178" y="1093158"/>
                  <a:pt x="7600178" y="1095338"/>
                </a:cubicBezTo>
                <a:cubicBezTo>
                  <a:pt x="7600178" y="1098519"/>
                  <a:pt x="7600915" y="1101258"/>
                  <a:pt x="7602387" y="1103555"/>
                </a:cubicBezTo>
                <a:cubicBezTo>
                  <a:pt x="7603860" y="1105854"/>
                  <a:pt x="7605819" y="1107886"/>
                  <a:pt x="7608264" y="1109653"/>
                </a:cubicBezTo>
                <a:cubicBezTo>
                  <a:pt x="7610709" y="1111421"/>
                  <a:pt x="7613492" y="1113040"/>
                  <a:pt x="7616614" y="1114514"/>
                </a:cubicBezTo>
                <a:cubicBezTo>
                  <a:pt x="7619737" y="1115986"/>
                  <a:pt x="7622918" y="1117473"/>
                  <a:pt x="7626158" y="1118976"/>
                </a:cubicBezTo>
                <a:cubicBezTo>
                  <a:pt x="7629398" y="1120478"/>
                  <a:pt x="7632579" y="1122128"/>
                  <a:pt x="7635701" y="1123924"/>
                </a:cubicBezTo>
                <a:cubicBezTo>
                  <a:pt x="7638824" y="1125721"/>
                  <a:pt x="7641607" y="1127842"/>
                  <a:pt x="7644052" y="1130286"/>
                </a:cubicBezTo>
                <a:cubicBezTo>
                  <a:pt x="7646497" y="1132731"/>
                  <a:pt x="7648470" y="1135618"/>
                  <a:pt x="7649973" y="1138947"/>
                </a:cubicBezTo>
                <a:cubicBezTo>
                  <a:pt x="7651475" y="1142274"/>
                  <a:pt x="7652226" y="1146206"/>
                  <a:pt x="7652226" y="1150743"/>
                </a:cubicBezTo>
                <a:cubicBezTo>
                  <a:pt x="7652226" y="1156104"/>
                  <a:pt x="7651239" y="1160876"/>
                  <a:pt x="7649266" y="1165058"/>
                </a:cubicBezTo>
                <a:cubicBezTo>
                  <a:pt x="7647293" y="1169241"/>
                  <a:pt x="7644553" y="1172790"/>
                  <a:pt x="7641048" y="1175706"/>
                </a:cubicBezTo>
                <a:cubicBezTo>
                  <a:pt x="7637543" y="1178622"/>
                  <a:pt x="7633419" y="1180817"/>
                  <a:pt x="7628676" y="1182290"/>
                </a:cubicBezTo>
                <a:cubicBezTo>
                  <a:pt x="7623934" y="1183763"/>
                  <a:pt x="7618823" y="1184499"/>
                  <a:pt x="7613345" y="1184499"/>
                </a:cubicBezTo>
                <a:cubicBezTo>
                  <a:pt x="7609516" y="1184499"/>
                  <a:pt x="7605966" y="1184176"/>
                  <a:pt x="7602696" y="1183527"/>
                </a:cubicBezTo>
                <a:cubicBezTo>
                  <a:pt x="7599427" y="1182879"/>
                  <a:pt x="7596511" y="1182083"/>
                  <a:pt x="7593948" y="1181141"/>
                </a:cubicBezTo>
                <a:cubicBezTo>
                  <a:pt x="7591385" y="1180199"/>
                  <a:pt x="7589236" y="1179226"/>
                  <a:pt x="7587497" y="1178224"/>
                </a:cubicBezTo>
                <a:cubicBezTo>
                  <a:pt x="7585760" y="1177223"/>
                  <a:pt x="7584552" y="1176369"/>
                  <a:pt x="7583874" y="1175663"/>
                </a:cubicBezTo>
                <a:cubicBezTo>
                  <a:pt x="7583197" y="1174955"/>
                  <a:pt x="7582696" y="1174056"/>
                  <a:pt x="7582372" y="1172967"/>
                </a:cubicBezTo>
                <a:cubicBezTo>
                  <a:pt x="7582048" y="1171878"/>
                  <a:pt x="7581886" y="1170419"/>
                  <a:pt x="7581886" y="1168592"/>
                </a:cubicBezTo>
                <a:cubicBezTo>
                  <a:pt x="7581886" y="1167298"/>
                  <a:pt x="7581945" y="1166221"/>
                  <a:pt x="7582063" y="1165369"/>
                </a:cubicBezTo>
                <a:cubicBezTo>
                  <a:pt x="7582181" y="1164514"/>
                  <a:pt x="7582358" y="1163821"/>
                  <a:pt x="7582593" y="1163290"/>
                </a:cubicBezTo>
                <a:cubicBezTo>
                  <a:pt x="7582829" y="1162760"/>
                  <a:pt x="7583123" y="1162393"/>
                  <a:pt x="7583477" y="1162187"/>
                </a:cubicBezTo>
                <a:cubicBezTo>
                  <a:pt x="7583830" y="1161980"/>
                  <a:pt x="7584243" y="1161878"/>
                  <a:pt x="7584714" y="1161878"/>
                </a:cubicBezTo>
                <a:cubicBezTo>
                  <a:pt x="7585539" y="1161878"/>
                  <a:pt x="7586702" y="1162378"/>
                  <a:pt x="7588204" y="1163379"/>
                </a:cubicBezTo>
                <a:cubicBezTo>
                  <a:pt x="7589707" y="1164381"/>
                  <a:pt x="7591636" y="1165471"/>
                  <a:pt x="7593992" y="1166649"/>
                </a:cubicBezTo>
                <a:cubicBezTo>
                  <a:pt x="7596349" y="1167827"/>
                  <a:pt x="7599191" y="1168932"/>
                  <a:pt x="7602520" y="1169963"/>
                </a:cubicBezTo>
                <a:cubicBezTo>
                  <a:pt x="7605849" y="1170993"/>
                  <a:pt x="7609692" y="1171508"/>
                  <a:pt x="7614052" y="1171508"/>
                </a:cubicBezTo>
                <a:cubicBezTo>
                  <a:pt x="7617351" y="1171508"/>
                  <a:pt x="7620370" y="1171066"/>
                  <a:pt x="7623109" y="1170183"/>
                </a:cubicBezTo>
                <a:cubicBezTo>
                  <a:pt x="7625848" y="1169300"/>
                  <a:pt x="7628205" y="1168048"/>
                  <a:pt x="7630178" y="1166428"/>
                </a:cubicBezTo>
                <a:cubicBezTo>
                  <a:pt x="7632152" y="1164809"/>
                  <a:pt x="7633669" y="1162819"/>
                  <a:pt x="7634729" y="1160464"/>
                </a:cubicBezTo>
                <a:cubicBezTo>
                  <a:pt x="7635790" y="1158108"/>
                  <a:pt x="7636320" y="1155426"/>
                  <a:pt x="7636320" y="1152422"/>
                </a:cubicBezTo>
                <a:cubicBezTo>
                  <a:pt x="7636320" y="1149182"/>
                  <a:pt x="7635584" y="1146413"/>
                  <a:pt x="7634111" y="1144115"/>
                </a:cubicBezTo>
                <a:cubicBezTo>
                  <a:pt x="7632638" y="1141818"/>
                  <a:pt x="7630694" y="1139801"/>
                  <a:pt x="7628279" y="1138063"/>
                </a:cubicBezTo>
                <a:cubicBezTo>
                  <a:pt x="7625864" y="1136325"/>
                  <a:pt x="7623109" y="1134734"/>
                  <a:pt x="7620016" y="1133292"/>
                </a:cubicBezTo>
                <a:cubicBezTo>
                  <a:pt x="7616923" y="1131848"/>
                  <a:pt x="7613757" y="1130375"/>
                  <a:pt x="7610517" y="1128872"/>
                </a:cubicBezTo>
                <a:cubicBezTo>
                  <a:pt x="7607277" y="1127371"/>
                  <a:pt x="7604125" y="1125705"/>
                  <a:pt x="7601062" y="1123879"/>
                </a:cubicBezTo>
                <a:cubicBezTo>
                  <a:pt x="7597998" y="1122054"/>
                  <a:pt x="7595259" y="1119903"/>
                  <a:pt x="7592844" y="1117429"/>
                </a:cubicBezTo>
                <a:cubicBezTo>
                  <a:pt x="7590429" y="1114955"/>
                  <a:pt x="7588469" y="1112055"/>
                  <a:pt x="7586967" y="1108726"/>
                </a:cubicBezTo>
                <a:cubicBezTo>
                  <a:pt x="7585465" y="1105397"/>
                  <a:pt x="7584714" y="1101405"/>
                  <a:pt x="7584714" y="1096752"/>
                </a:cubicBezTo>
                <a:cubicBezTo>
                  <a:pt x="7584714" y="1091979"/>
                  <a:pt x="7585583" y="1087723"/>
                  <a:pt x="7587321" y="1083982"/>
                </a:cubicBezTo>
                <a:cubicBezTo>
                  <a:pt x="7589059" y="1080242"/>
                  <a:pt x="7591474" y="1077104"/>
                  <a:pt x="7594567" y="1074571"/>
                </a:cubicBezTo>
                <a:cubicBezTo>
                  <a:pt x="7597660" y="1072038"/>
                  <a:pt x="7601342" y="1070109"/>
                  <a:pt x="7605613" y="1068783"/>
                </a:cubicBezTo>
                <a:cubicBezTo>
                  <a:pt x="7609884" y="1067458"/>
                  <a:pt x="7614493" y="1066795"/>
                  <a:pt x="7619442" y="1066795"/>
                </a:cubicBezTo>
                <a:close/>
                <a:moveTo>
                  <a:pt x="7152717" y="1066795"/>
                </a:moveTo>
                <a:cubicBezTo>
                  <a:pt x="7155250" y="1066795"/>
                  <a:pt x="7157798" y="1067016"/>
                  <a:pt x="7160361" y="1067458"/>
                </a:cubicBezTo>
                <a:cubicBezTo>
                  <a:pt x="7162923" y="1067900"/>
                  <a:pt x="7165339" y="1068488"/>
                  <a:pt x="7167607" y="1069226"/>
                </a:cubicBezTo>
                <a:cubicBezTo>
                  <a:pt x="7169875" y="1069962"/>
                  <a:pt x="7171892" y="1070786"/>
                  <a:pt x="7173660" y="1071700"/>
                </a:cubicBezTo>
                <a:cubicBezTo>
                  <a:pt x="7175427" y="1072613"/>
                  <a:pt x="7176591" y="1073349"/>
                  <a:pt x="7177150" y="1073908"/>
                </a:cubicBezTo>
                <a:cubicBezTo>
                  <a:pt x="7177710" y="1074468"/>
                  <a:pt x="7178078" y="1074910"/>
                  <a:pt x="7178255" y="1075234"/>
                </a:cubicBezTo>
                <a:cubicBezTo>
                  <a:pt x="7178432" y="1075558"/>
                  <a:pt x="7178579" y="1075970"/>
                  <a:pt x="7178697" y="1076471"/>
                </a:cubicBezTo>
                <a:cubicBezTo>
                  <a:pt x="7178815" y="1076972"/>
                  <a:pt x="7178903" y="1077576"/>
                  <a:pt x="7178962" y="1078282"/>
                </a:cubicBezTo>
                <a:cubicBezTo>
                  <a:pt x="7179021" y="1078990"/>
                  <a:pt x="7179050" y="1079902"/>
                  <a:pt x="7179050" y="1081022"/>
                </a:cubicBezTo>
                <a:cubicBezTo>
                  <a:pt x="7179050" y="1082083"/>
                  <a:pt x="7179006" y="1083025"/>
                  <a:pt x="7178918" y="1083850"/>
                </a:cubicBezTo>
                <a:cubicBezTo>
                  <a:pt x="7178829" y="1084674"/>
                  <a:pt x="7178697" y="1085367"/>
                  <a:pt x="7178520" y="1085927"/>
                </a:cubicBezTo>
                <a:cubicBezTo>
                  <a:pt x="7178343" y="1086486"/>
                  <a:pt x="7178093" y="1086898"/>
                  <a:pt x="7177769" y="1087164"/>
                </a:cubicBezTo>
                <a:cubicBezTo>
                  <a:pt x="7177445" y="1087429"/>
                  <a:pt x="7177077" y="1087562"/>
                  <a:pt x="7176664" y="1087562"/>
                </a:cubicBezTo>
                <a:cubicBezTo>
                  <a:pt x="7176017" y="1087562"/>
                  <a:pt x="7175000" y="1087148"/>
                  <a:pt x="7173616" y="1086324"/>
                </a:cubicBezTo>
                <a:cubicBezTo>
                  <a:pt x="7172231" y="1085500"/>
                  <a:pt x="7170538" y="1084571"/>
                  <a:pt x="7168535" y="1083541"/>
                </a:cubicBezTo>
                <a:cubicBezTo>
                  <a:pt x="7166532" y="1082510"/>
                  <a:pt x="7164160" y="1081567"/>
                  <a:pt x="7161421" y="1080713"/>
                </a:cubicBezTo>
                <a:cubicBezTo>
                  <a:pt x="7158682" y="1079859"/>
                  <a:pt x="7155604" y="1079432"/>
                  <a:pt x="7152187" y="1079432"/>
                </a:cubicBezTo>
                <a:cubicBezTo>
                  <a:pt x="7149005" y="1079432"/>
                  <a:pt x="7146237" y="1079859"/>
                  <a:pt x="7143880" y="1080713"/>
                </a:cubicBezTo>
                <a:cubicBezTo>
                  <a:pt x="7141524" y="1081567"/>
                  <a:pt x="7139580" y="1082701"/>
                  <a:pt x="7138048" y="1084115"/>
                </a:cubicBezTo>
                <a:cubicBezTo>
                  <a:pt x="7136517" y="1085529"/>
                  <a:pt x="7135368" y="1087207"/>
                  <a:pt x="7134602" y="1089152"/>
                </a:cubicBezTo>
                <a:cubicBezTo>
                  <a:pt x="7133836" y="1091095"/>
                  <a:pt x="7133453" y="1093158"/>
                  <a:pt x="7133453" y="1095338"/>
                </a:cubicBezTo>
                <a:cubicBezTo>
                  <a:pt x="7133453" y="1098519"/>
                  <a:pt x="7134190" y="1101258"/>
                  <a:pt x="7135662" y="1103555"/>
                </a:cubicBezTo>
                <a:cubicBezTo>
                  <a:pt x="7137135" y="1105854"/>
                  <a:pt x="7139094" y="1107886"/>
                  <a:pt x="7141539" y="1109653"/>
                </a:cubicBezTo>
                <a:cubicBezTo>
                  <a:pt x="7143984" y="1111421"/>
                  <a:pt x="7146767" y="1113040"/>
                  <a:pt x="7149889" y="1114514"/>
                </a:cubicBezTo>
                <a:cubicBezTo>
                  <a:pt x="7153012" y="1115986"/>
                  <a:pt x="7156193" y="1117473"/>
                  <a:pt x="7159433" y="1118976"/>
                </a:cubicBezTo>
                <a:cubicBezTo>
                  <a:pt x="7162673" y="1120478"/>
                  <a:pt x="7165854" y="1122128"/>
                  <a:pt x="7168976" y="1123924"/>
                </a:cubicBezTo>
                <a:cubicBezTo>
                  <a:pt x="7172099" y="1125721"/>
                  <a:pt x="7174882" y="1127842"/>
                  <a:pt x="7177327" y="1130286"/>
                </a:cubicBezTo>
                <a:cubicBezTo>
                  <a:pt x="7179772" y="1132731"/>
                  <a:pt x="7181745" y="1135618"/>
                  <a:pt x="7183248" y="1138947"/>
                </a:cubicBezTo>
                <a:cubicBezTo>
                  <a:pt x="7184750" y="1142274"/>
                  <a:pt x="7185501" y="1146206"/>
                  <a:pt x="7185501" y="1150743"/>
                </a:cubicBezTo>
                <a:cubicBezTo>
                  <a:pt x="7185501" y="1156104"/>
                  <a:pt x="7184514" y="1160876"/>
                  <a:pt x="7182541" y="1165058"/>
                </a:cubicBezTo>
                <a:cubicBezTo>
                  <a:pt x="7180568" y="1169241"/>
                  <a:pt x="7177828" y="1172790"/>
                  <a:pt x="7174323" y="1175706"/>
                </a:cubicBezTo>
                <a:cubicBezTo>
                  <a:pt x="7170818" y="1178622"/>
                  <a:pt x="7166694" y="1180817"/>
                  <a:pt x="7161951" y="1182290"/>
                </a:cubicBezTo>
                <a:cubicBezTo>
                  <a:pt x="7157209" y="1183763"/>
                  <a:pt x="7152098" y="1184499"/>
                  <a:pt x="7146620" y="1184499"/>
                </a:cubicBezTo>
                <a:cubicBezTo>
                  <a:pt x="7142791" y="1184499"/>
                  <a:pt x="7139241" y="1184176"/>
                  <a:pt x="7135971" y="1183527"/>
                </a:cubicBezTo>
                <a:cubicBezTo>
                  <a:pt x="7132702" y="1182879"/>
                  <a:pt x="7129786" y="1182083"/>
                  <a:pt x="7127223" y="1181141"/>
                </a:cubicBezTo>
                <a:cubicBezTo>
                  <a:pt x="7124660" y="1180199"/>
                  <a:pt x="7122511" y="1179226"/>
                  <a:pt x="7120772" y="1178224"/>
                </a:cubicBezTo>
                <a:cubicBezTo>
                  <a:pt x="7119035" y="1177223"/>
                  <a:pt x="7117827" y="1176369"/>
                  <a:pt x="7117149" y="1175663"/>
                </a:cubicBezTo>
                <a:cubicBezTo>
                  <a:pt x="7116472" y="1174955"/>
                  <a:pt x="7115971" y="1174056"/>
                  <a:pt x="7115647" y="1172967"/>
                </a:cubicBezTo>
                <a:cubicBezTo>
                  <a:pt x="7115323" y="1171878"/>
                  <a:pt x="7115161" y="1170419"/>
                  <a:pt x="7115161" y="1168592"/>
                </a:cubicBezTo>
                <a:cubicBezTo>
                  <a:pt x="7115161" y="1167298"/>
                  <a:pt x="7115220" y="1166221"/>
                  <a:pt x="7115338" y="1165369"/>
                </a:cubicBezTo>
                <a:cubicBezTo>
                  <a:pt x="7115456" y="1164514"/>
                  <a:pt x="7115633" y="1163821"/>
                  <a:pt x="7115868" y="1163290"/>
                </a:cubicBezTo>
                <a:cubicBezTo>
                  <a:pt x="7116104" y="1162760"/>
                  <a:pt x="7116398" y="1162393"/>
                  <a:pt x="7116752" y="1162187"/>
                </a:cubicBezTo>
                <a:cubicBezTo>
                  <a:pt x="7117105" y="1161980"/>
                  <a:pt x="7117518" y="1161878"/>
                  <a:pt x="7117989" y="1161878"/>
                </a:cubicBezTo>
                <a:cubicBezTo>
                  <a:pt x="7118814" y="1161878"/>
                  <a:pt x="7119977" y="1162378"/>
                  <a:pt x="7121479" y="1163379"/>
                </a:cubicBezTo>
                <a:cubicBezTo>
                  <a:pt x="7122982" y="1164381"/>
                  <a:pt x="7124911" y="1165471"/>
                  <a:pt x="7127267" y="1166649"/>
                </a:cubicBezTo>
                <a:cubicBezTo>
                  <a:pt x="7129624" y="1167827"/>
                  <a:pt x="7132466" y="1168932"/>
                  <a:pt x="7135795" y="1169963"/>
                </a:cubicBezTo>
                <a:cubicBezTo>
                  <a:pt x="7139124" y="1170993"/>
                  <a:pt x="7142967" y="1171508"/>
                  <a:pt x="7147327" y="1171508"/>
                </a:cubicBezTo>
                <a:cubicBezTo>
                  <a:pt x="7150626" y="1171508"/>
                  <a:pt x="7153645" y="1171066"/>
                  <a:pt x="7156384" y="1170183"/>
                </a:cubicBezTo>
                <a:cubicBezTo>
                  <a:pt x="7159123" y="1169300"/>
                  <a:pt x="7161480" y="1168048"/>
                  <a:pt x="7163453" y="1166428"/>
                </a:cubicBezTo>
                <a:cubicBezTo>
                  <a:pt x="7165427" y="1164809"/>
                  <a:pt x="7166944" y="1162819"/>
                  <a:pt x="7168004" y="1160464"/>
                </a:cubicBezTo>
                <a:cubicBezTo>
                  <a:pt x="7169065" y="1158108"/>
                  <a:pt x="7169595" y="1155426"/>
                  <a:pt x="7169595" y="1152422"/>
                </a:cubicBezTo>
                <a:cubicBezTo>
                  <a:pt x="7169595" y="1149182"/>
                  <a:pt x="7168859" y="1146413"/>
                  <a:pt x="7167386" y="1144115"/>
                </a:cubicBezTo>
                <a:cubicBezTo>
                  <a:pt x="7165913" y="1141818"/>
                  <a:pt x="7163969" y="1139801"/>
                  <a:pt x="7161554" y="1138063"/>
                </a:cubicBezTo>
                <a:cubicBezTo>
                  <a:pt x="7159139" y="1136325"/>
                  <a:pt x="7156384" y="1134734"/>
                  <a:pt x="7153291" y="1133292"/>
                </a:cubicBezTo>
                <a:cubicBezTo>
                  <a:pt x="7150198" y="1131848"/>
                  <a:pt x="7147032" y="1130375"/>
                  <a:pt x="7143792" y="1128872"/>
                </a:cubicBezTo>
                <a:cubicBezTo>
                  <a:pt x="7140552" y="1127371"/>
                  <a:pt x="7137400" y="1125705"/>
                  <a:pt x="7134337" y="1123879"/>
                </a:cubicBezTo>
                <a:cubicBezTo>
                  <a:pt x="7131273" y="1122054"/>
                  <a:pt x="7128534" y="1119903"/>
                  <a:pt x="7126119" y="1117429"/>
                </a:cubicBezTo>
                <a:cubicBezTo>
                  <a:pt x="7123704" y="1114955"/>
                  <a:pt x="7121744" y="1112055"/>
                  <a:pt x="7120242" y="1108726"/>
                </a:cubicBezTo>
                <a:cubicBezTo>
                  <a:pt x="7118740" y="1105397"/>
                  <a:pt x="7117989" y="1101405"/>
                  <a:pt x="7117989" y="1096752"/>
                </a:cubicBezTo>
                <a:cubicBezTo>
                  <a:pt x="7117989" y="1091979"/>
                  <a:pt x="7118858" y="1087723"/>
                  <a:pt x="7120596" y="1083982"/>
                </a:cubicBezTo>
                <a:cubicBezTo>
                  <a:pt x="7122334" y="1080242"/>
                  <a:pt x="7124749" y="1077104"/>
                  <a:pt x="7127842" y="1074571"/>
                </a:cubicBezTo>
                <a:cubicBezTo>
                  <a:pt x="7130935" y="1072038"/>
                  <a:pt x="7134617" y="1070109"/>
                  <a:pt x="7138888" y="1068783"/>
                </a:cubicBezTo>
                <a:cubicBezTo>
                  <a:pt x="7143159" y="1067458"/>
                  <a:pt x="7147768" y="1066795"/>
                  <a:pt x="7152717" y="1066795"/>
                </a:cubicBezTo>
                <a:close/>
                <a:moveTo>
                  <a:pt x="6676467" y="1066795"/>
                </a:moveTo>
                <a:cubicBezTo>
                  <a:pt x="6679000" y="1066795"/>
                  <a:pt x="6681548" y="1067016"/>
                  <a:pt x="6684111" y="1067458"/>
                </a:cubicBezTo>
                <a:cubicBezTo>
                  <a:pt x="6686673" y="1067900"/>
                  <a:pt x="6689089" y="1068488"/>
                  <a:pt x="6691357" y="1069226"/>
                </a:cubicBezTo>
                <a:cubicBezTo>
                  <a:pt x="6693625" y="1069962"/>
                  <a:pt x="6695642" y="1070786"/>
                  <a:pt x="6697410" y="1071700"/>
                </a:cubicBezTo>
                <a:cubicBezTo>
                  <a:pt x="6699177" y="1072613"/>
                  <a:pt x="6700341" y="1073349"/>
                  <a:pt x="6700900" y="1073908"/>
                </a:cubicBezTo>
                <a:cubicBezTo>
                  <a:pt x="6701460" y="1074468"/>
                  <a:pt x="6701828" y="1074910"/>
                  <a:pt x="6702005" y="1075234"/>
                </a:cubicBezTo>
                <a:cubicBezTo>
                  <a:pt x="6702182" y="1075558"/>
                  <a:pt x="6702329" y="1075970"/>
                  <a:pt x="6702447" y="1076471"/>
                </a:cubicBezTo>
                <a:cubicBezTo>
                  <a:pt x="6702565" y="1076972"/>
                  <a:pt x="6702653" y="1077576"/>
                  <a:pt x="6702712" y="1078282"/>
                </a:cubicBezTo>
                <a:cubicBezTo>
                  <a:pt x="6702771" y="1078990"/>
                  <a:pt x="6702800" y="1079902"/>
                  <a:pt x="6702800" y="1081022"/>
                </a:cubicBezTo>
                <a:cubicBezTo>
                  <a:pt x="6702800" y="1082083"/>
                  <a:pt x="6702756" y="1083025"/>
                  <a:pt x="6702668" y="1083850"/>
                </a:cubicBezTo>
                <a:cubicBezTo>
                  <a:pt x="6702579" y="1084674"/>
                  <a:pt x="6702447" y="1085367"/>
                  <a:pt x="6702270" y="1085927"/>
                </a:cubicBezTo>
                <a:cubicBezTo>
                  <a:pt x="6702093" y="1086486"/>
                  <a:pt x="6701843" y="1086898"/>
                  <a:pt x="6701519" y="1087164"/>
                </a:cubicBezTo>
                <a:cubicBezTo>
                  <a:pt x="6701195" y="1087429"/>
                  <a:pt x="6700827" y="1087562"/>
                  <a:pt x="6700414" y="1087562"/>
                </a:cubicBezTo>
                <a:cubicBezTo>
                  <a:pt x="6699767" y="1087562"/>
                  <a:pt x="6698750" y="1087148"/>
                  <a:pt x="6697366" y="1086324"/>
                </a:cubicBezTo>
                <a:cubicBezTo>
                  <a:pt x="6695981" y="1085500"/>
                  <a:pt x="6694288" y="1084571"/>
                  <a:pt x="6692285" y="1083541"/>
                </a:cubicBezTo>
                <a:cubicBezTo>
                  <a:pt x="6690282" y="1082510"/>
                  <a:pt x="6687910" y="1081567"/>
                  <a:pt x="6685171" y="1080713"/>
                </a:cubicBezTo>
                <a:cubicBezTo>
                  <a:pt x="6682432" y="1079859"/>
                  <a:pt x="6679354" y="1079432"/>
                  <a:pt x="6675937" y="1079432"/>
                </a:cubicBezTo>
                <a:cubicBezTo>
                  <a:pt x="6672755" y="1079432"/>
                  <a:pt x="6669987" y="1079859"/>
                  <a:pt x="6667630" y="1080713"/>
                </a:cubicBezTo>
                <a:cubicBezTo>
                  <a:pt x="6665274" y="1081567"/>
                  <a:pt x="6663330" y="1082701"/>
                  <a:pt x="6661798" y="1084115"/>
                </a:cubicBezTo>
                <a:cubicBezTo>
                  <a:pt x="6660267" y="1085529"/>
                  <a:pt x="6659118" y="1087207"/>
                  <a:pt x="6658352" y="1089152"/>
                </a:cubicBezTo>
                <a:cubicBezTo>
                  <a:pt x="6657586" y="1091095"/>
                  <a:pt x="6657203" y="1093158"/>
                  <a:pt x="6657203" y="1095338"/>
                </a:cubicBezTo>
                <a:cubicBezTo>
                  <a:pt x="6657203" y="1098519"/>
                  <a:pt x="6657940" y="1101258"/>
                  <a:pt x="6659412" y="1103555"/>
                </a:cubicBezTo>
                <a:cubicBezTo>
                  <a:pt x="6660885" y="1105854"/>
                  <a:pt x="6662844" y="1107886"/>
                  <a:pt x="6665289" y="1109653"/>
                </a:cubicBezTo>
                <a:cubicBezTo>
                  <a:pt x="6667734" y="1111421"/>
                  <a:pt x="6670517" y="1113040"/>
                  <a:pt x="6673639" y="1114514"/>
                </a:cubicBezTo>
                <a:cubicBezTo>
                  <a:pt x="6676762" y="1115986"/>
                  <a:pt x="6679943" y="1117473"/>
                  <a:pt x="6683183" y="1118976"/>
                </a:cubicBezTo>
                <a:cubicBezTo>
                  <a:pt x="6686423" y="1120478"/>
                  <a:pt x="6689604" y="1122128"/>
                  <a:pt x="6692726" y="1123924"/>
                </a:cubicBezTo>
                <a:cubicBezTo>
                  <a:pt x="6695849" y="1125721"/>
                  <a:pt x="6698632" y="1127842"/>
                  <a:pt x="6701077" y="1130286"/>
                </a:cubicBezTo>
                <a:cubicBezTo>
                  <a:pt x="6703522" y="1132731"/>
                  <a:pt x="6705495" y="1135618"/>
                  <a:pt x="6706998" y="1138947"/>
                </a:cubicBezTo>
                <a:cubicBezTo>
                  <a:pt x="6708500" y="1142274"/>
                  <a:pt x="6709251" y="1146206"/>
                  <a:pt x="6709251" y="1150743"/>
                </a:cubicBezTo>
                <a:cubicBezTo>
                  <a:pt x="6709251" y="1156104"/>
                  <a:pt x="6708264" y="1160876"/>
                  <a:pt x="6706291" y="1165058"/>
                </a:cubicBezTo>
                <a:cubicBezTo>
                  <a:pt x="6704318" y="1169241"/>
                  <a:pt x="6701578" y="1172790"/>
                  <a:pt x="6698073" y="1175706"/>
                </a:cubicBezTo>
                <a:cubicBezTo>
                  <a:pt x="6694568" y="1178622"/>
                  <a:pt x="6690444" y="1180817"/>
                  <a:pt x="6685701" y="1182290"/>
                </a:cubicBezTo>
                <a:cubicBezTo>
                  <a:pt x="6680959" y="1183763"/>
                  <a:pt x="6675848" y="1184499"/>
                  <a:pt x="6670370" y="1184499"/>
                </a:cubicBezTo>
                <a:cubicBezTo>
                  <a:pt x="6666541" y="1184499"/>
                  <a:pt x="6662991" y="1184176"/>
                  <a:pt x="6659721" y="1183527"/>
                </a:cubicBezTo>
                <a:cubicBezTo>
                  <a:pt x="6656452" y="1182879"/>
                  <a:pt x="6653536" y="1182083"/>
                  <a:pt x="6650973" y="1181141"/>
                </a:cubicBezTo>
                <a:cubicBezTo>
                  <a:pt x="6648410" y="1180199"/>
                  <a:pt x="6646261" y="1179226"/>
                  <a:pt x="6644522" y="1178224"/>
                </a:cubicBezTo>
                <a:cubicBezTo>
                  <a:pt x="6642785" y="1177223"/>
                  <a:pt x="6641577" y="1176369"/>
                  <a:pt x="6640899" y="1175663"/>
                </a:cubicBezTo>
                <a:cubicBezTo>
                  <a:pt x="6640222" y="1174955"/>
                  <a:pt x="6639721" y="1174056"/>
                  <a:pt x="6639397" y="1172967"/>
                </a:cubicBezTo>
                <a:cubicBezTo>
                  <a:pt x="6639073" y="1171878"/>
                  <a:pt x="6638911" y="1170419"/>
                  <a:pt x="6638911" y="1168592"/>
                </a:cubicBezTo>
                <a:cubicBezTo>
                  <a:pt x="6638911" y="1167298"/>
                  <a:pt x="6638970" y="1166221"/>
                  <a:pt x="6639088" y="1165369"/>
                </a:cubicBezTo>
                <a:cubicBezTo>
                  <a:pt x="6639206" y="1164514"/>
                  <a:pt x="6639383" y="1163821"/>
                  <a:pt x="6639618" y="1163290"/>
                </a:cubicBezTo>
                <a:cubicBezTo>
                  <a:pt x="6639854" y="1162760"/>
                  <a:pt x="6640148" y="1162393"/>
                  <a:pt x="6640502" y="1162187"/>
                </a:cubicBezTo>
                <a:cubicBezTo>
                  <a:pt x="6640855" y="1161980"/>
                  <a:pt x="6641268" y="1161878"/>
                  <a:pt x="6641739" y="1161878"/>
                </a:cubicBezTo>
                <a:cubicBezTo>
                  <a:pt x="6642564" y="1161878"/>
                  <a:pt x="6643727" y="1162378"/>
                  <a:pt x="6645229" y="1163379"/>
                </a:cubicBezTo>
                <a:cubicBezTo>
                  <a:pt x="6646732" y="1164381"/>
                  <a:pt x="6648661" y="1165471"/>
                  <a:pt x="6651017" y="1166649"/>
                </a:cubicBezTo>
                <a:cubicBezTo>
                  <a:pt x="6653374" y="1167827"/>
                  <a:pt x="6656216" y="1168932"/>
                  <a:pt x="6659545" y="1169963"/>
                </a:cubicBezTo>
                <a:cubicBezTo>
                  <a:pt x="6662874" y="1170993"/>
                  <a:pt x="6666717" y="1171508"/>
                  <a:pt x="6671077" y="1171508"/>
                </a:cubicBezTo>
                <a:cubicBezTo>
                  <a:pt x="6674376" y="1171508"/>
                  <a:pt x="6677395" y="1171066"/>
                  <a:pt x="6680134" y="1170183"/>
                </a:cubicBezTo>
                <a:cubicBezTo>
                  <a:pt x="6682873" y="1169300"/>
                  <a:pt x="6685230" y="1168048"/>
                  <a:pt x="6687203" y="1166428"/>
                </a:cubicBezTo>
                <a:cubicBezTo>
                  <a:pt x="6689177" y="1164809"/>
                  <a:pt x="6690694" y="1162819"/>
                  <a:pt x="6691754" y="1160464"/>
                </a:cubicBezTo>
                <a:cubicBezTo>
                  <a:pt x="6692815" y="1158108"/>
                  <a:pt x="6693345" y="1155426"/>
                  <a:pt x="6693345" y="1152422"/>
                </a:cubicBezTo>
                <a:cubicBezTo>
                  <a:pt x="6693345" y="1149182"/>
                  <a:pt x="6692609" y="1146413"/>
                  <a:pt x="6691136" y="1144115"/>
                </a:cubicBezTo>
                <a:cubicBezTo>
                  <a:pt x="6689663" y="1141818"/>
                  <a:pt x="6687719" y="1139801"/>
                  <a:pt x="6685304" y="1138063"/>
                </a:cubicBezTo>
                <a:cubicBezTo>
                  <a:pt x="6682889" y="1136325"/>
                  <a:pt x="6680134" y="1134734"/>
                  <a:pt x="6677041" y="1133292"/>
                </a:cubicBezTo>
                <a:cubicBezTo>
                  <a:pt x="6673948" y="1131848"/>
                  <a:pt x="6670782" y="1130375"/>
                  <a:pt x="6667542" y="1128872"/>
                </a:cubicBezTo>
                <a:cubicBezTo>
                  <a:pt x="6664302" y="1127371"/>
                  <a:pt x="6661150" y="1125705"/>
                  <a:pt x="6658087" y="1123879"/>
                </a:cubicBezTo>
                <a:cubicBezTo>
                  <a:pt x="6655023" y="1122054"/>
                  <a:pt x="6652284" y="1119903"/>
                  <a:pt x="6649869" y="1117429"/>
                </a:cubicBezTo>
                <a:cubicBezTo>
                  <a:pt x="6647454" y="1114955"/>
                  <a:pt x="6645494" y="1112055"/>
                  <a:pt x="6643992" y="1108726"/>
                </a:cubicBezTo>
                <a:cubicBezTo>
                  <a:pt x="6642490" y="1105397"/>
                  <a:pt x="6641739" y="1101405"/>
                  <a:pt x="6641739" y="1096752"/>
                </a:cubicBezTo>
                <a:cubicBezTo>
                  <a:pt x="6641739" y="1091979"/>
                  <a:pt x="6642608" y="1087723"/>
                  <a:pt x="6644346" y="1083982"/>
                </a:cubicBezTo>
                <a:cubicBezTo>
                  <a:pt x="6646084" y="1080242"/>
                  <a:pt x="6648499" y="1077104"/>
                  <a:pt x="6651592" y="1074571"/>
                </a:cubicBezTo>
                <a:cubicBezTo>
                  <a:pt x="6654685" y="1072038"/>
                  <a:pt x="6658367" y="1070109"/>
                  <a:pt x="6662638" y="1068783"/>
                </a:cubicBezTo>
                <a:cubicBezTo>
                  <a:pt x="6666909" y="1067458"/>
                  <a:pt x="6671518" y="1066795"/>
                  <a:pt x="6676467" y="1066795"/>
                </a:cubicBezTo>
                <a:close/>
                <a:moveTo>
                  <a:pt x="6209742" y="1066795"/>
                </a:moveTo>
                <a:cubicBezTo>
                  <a:pt x="6212275" y="1066795"/>
                  <a:pt x="6214823" y="1067016"/>
                  <a:pt x="6217386" y="1067458"/>
                </a:cubicBezTo>
                <a:cubicBezTo>
                  <a:pt x="6219948" y="1067900"/>
                  <a:pt x="6222364" y="1068488"/>
                  <a:pt x="6224632" y="1069226"/>
                </a:cubicBezTo>
                <a:cubicBezTo>
                  <a:pt x="6226900" y="1069962"/>
                  <a:pt x="6228917" y="1070786"/>
                  <a:pt x="6230685" y="1071700"/>
                </a:cubicBezTo>
                <a:cubicBezTo>
                  <a:pt x="6232452" y="1072613"/>
                  <a:pt x="6233616" y="1073349"/>
                  <a:pt x="6234175" y="1073908"/>
                </a:cubicBezTo>
                <a:cubicBezTo>
                  <a:pt x="6234735" y="1074468"/>
                  <a:pt x="6235103" y="1074910"/>
                  <a:pt x="6235280" y="1075234"/>
                </a:cubicBezTo>
                <a:cubicBezTo>
                  <a:pt x="6235457" y="1075558"/>
                  <a:pt x="6235604" y="1075970"/>
                  <a:pt x="6235722" y="1076471"/>
                </a:cubicBezTo>
                <a:cubicBezTo>
                  <a:pt x="6235840" y="1076972"/>
                  <a:pt x="6235928" y="1077576"/>
                  <a:pt x="6235987" y="1078282"/>
                </a:cubicBezTo>
                <a:cubicBezTo>
                  <a:pt x="6236046" y="1078990"/>
                  <a:pt x="6236075" y="1079902"/>
                  <a:pt x="6236075" y="1081022"/>
                </a:cubicBezTo>
                <a:cubicBezTo>
                  <a:pt x="6236075" y="1082083"/>
                  <a:pt x="6236031" y="1083025"/>
                  <a:pt x="6235943" y="1083850"/>
                </a:cubicBezTo>
                <a:cubicBezTo>
                  <a:pt x="6235854" y="1084674"/>
                  <a:pt x="6235722" y="1085367"/>
                  <a:pt x="6235545" y="1085927"/>
                </a:cubicBezTo>
                <a:cubicBezTo>
                  <a:pt x="6235368" y="1086486"/>
                  <a:pt x="6235118" y="1086898"/>
                  <a:pt x="6234794" y="1087164"/>
                </a:cubicBezTo>
                <a:cubicBezTo>
                  <a:pt x="6234470" y="1087429"/>
                  <a:pt x="6234102" y="1087562"/>
                  <a:pt x="6233689" y="1087562"/>
                </a:cubicBezTo>
                <a:cubicBezTo>
                  <a:pt x="6233042" y="1087562"/>
                  <a:pt x="6232025" y="1087148"/>
                  <a:pt x="6230641" y="1086324"/>
                </a:cubicBezTo>
                <a:cubicBezTo>
                  <a:pt x="6229256" y="1085500"/>
                  <a:pt x="6227563" y="1084571"/>
                  <a:pt x="6225560" y="1083541"/>
                </a:cubicBezTo>
                <a:cubicBezTo>
                  <a:pt x="6223557" y="1082510"/>
                  <a:pt x="6221185" y="1081567"/>
                  <a:pt x="6218446" y="1080713"/>
                </a:cubicBezTo>
                <a:cubicBezTo>
                  <a:pt x="6215707" y="1079859"/>
                  <a:pt x="6212629" y="1079432"/>
                  <a:pt x="6209212" y="1079432"/>
                </a:cubicBezTo>
                <a:cubicBezTo>
                  <a:pt x="6206030" y="1079432"/>
                  <a:pt x="6203262" y="1079859"/>
                  <a:pt x="6200905" y="1080713"/>
                </a:cubicBezTo>
                <a:cubicBezTo>
                  <a:pt x="6198549" y="1081567"/>
                  <a:pt x="6196605" y="1082701"/>
                  <a:pt x="6195073" y="1084115"/>
                </a:cubicBezTo>
                <a:cubicBezTo>
                  <a:pt x="6193542" y="1085529"/>
                  <a:pt x="6192393" y="1087207"/>
                  <a:pt x="6191627" y="1089152"/>
                </a:cubicBezTo>
                <a:cubicBezTo>
                  <a:pt x="6190861" y="1091095"/>
                  <a:pt x="6190478" y="1093158"/>
                  <a:pt x="6190478" y="1095338"/>
                </a:cubicBezTo>
                <a:cubicBezTo>
                  <a:pt x="6190478" y="1098519"/>
                  <a:pt x="6191215" y="1101258"/>
                  <a:pt x="6192687" y="1103555"/>
                </a:cubicBezTo>
                <a:cubicBezTo>
                  <a:pt x="6194160" y="1105854"/>
                  <a:pt x="6196119" y="1107886"/>
                  <a:pt x="6198564" y="1109653"/>
                </a:cubicBezTo>
                <a:cubicBezTo>
                  <a:pt x="6201009" y="1111421"/>
                  <a:pt x="6203792" y="1113040"/>
                  <a:pt x="6206914" y="1114514"/>
                </a:cubicBezTo>
                <a:cubicBezTo>
                  <a:pt x="6210037" y="1115986"/>
                  <a:pt x="6213218" y="1117473"/>
                  <a:pt x="6216458" y="1118976"/>
                </a:cubicBezTo>
                <a:cubicBezTo>
                  <a:pt x="6219698" y="1120478"/>
                  <a:pt x="6222879" y="1122128"/>
                  <a:pt x="6226001" y="1123924"/>
                </a:cubicBezTo>
                <a:cubicBezTo>
                  <a:pt x="6229124" y="1125721"/>
                  <a:pt x="6231907" y="1127842"/>
                  <a:pt x="6234352" y="1130286"/>
                </a:cubicBezTo>
                <a:cubicBezTo>
                  <a:pt x="6236797" y="1132731"/>
                  <a:pt x="6238770" y="1135618"/>
                  <a:pt x="6240273" y="1138947"/>
                </a:cubicBezTo>
                <a:cubicBezTo>
                  <a:pt x="6241775" y="1142274"/>
                  <a:pt x="6242526" y="1146206"/>
                  <a:pt x="6242526" y="1150743"/>
                </a:cubicBezTo>
                <a:cubicBezTo>
                  <a:pt x="6242526" y="1156104"/>
                  <a:pt x="6241539" y="1160876"/>
                  <a:pt x="6239566" y="1165058"/>
                </a:cubicBezTo>
                <a:cubicBezTo>
                  <a:pt x="6237593" y="1169241"/>
                  <a:pt x="6234853" y="1172790"/>
                  <a:pt x="6231348" y="1175706"/>
                </a:cubicBezTo>
                <a:cubicBezTo>
                  <a:pt x="6227843" y="1178622"/>
                  <a:pt x="6223719" y="1180817"/>
                  <a:pt x="6218976" y="1182290"/>
                </a:cubicBezTo>
                <a:cubicBezTo>
                  <a:pt x="6214234" y="1183763"/>
                  <a:pt x="6209123" y="1184499"/>
                  <a:pt x="6203645" y="1184499"/>
                </a:cubicBezTo>
                <a:cubicBezTo>
                  <a:pt x="6199816" y="1184499"/>
                  <a:pt x="6196266" y="1184176"/>
                  <a:pt x="6192996" y="1183527"/>
                </a:cubicBezTo>
                <a:cubicBezTo>
                  <a:pt x="6189727" y="1182879"/>
                  <a:pt x="6186811" y="1182083"/>
                  <a:pt x="6184248" y="1181141"/>
                </a:cubicBezTo>
                <a:cubicBezTo>
                  <a:pt x="6181685" y="1180199"/>
                  <a:pt x="6179536" y="1179226"/>
                  <a:pt x="6177797" y="1178224"/>
                </a:cubicBezTo>
                <a:cubicBezTo>
                  <a:pt x="6176060" y="1177223"/>
                  <a:pt x="6174852" y="1176369"/>
                  <a:pt x="6174174" y="1175663"/>
                </a:cubicBezTo>
                <a:cubicBezTo>
                  <a:pt x="6173497" y="1174955"/>
                  <a:pt x="6172996" y="1174056"/>
                  <a:pt x="6172672" y="1172967"/>
                </a:cubicBezTo>
                <a:cubicBezTo>
                  <a:pt x="6172348" y="1171878"/>
                  <a:pt x="6172186" y="1170419"/>
                  <a:pt x="6172186" y="1168592"/>
                </a:cubicBezTo>
                <a:cubicBezTo>
                  <a:pt x="6172186" y="1167298"/>
                  <a:pt x="6172245" y="1166221"/>
                  <a:pt x="6172363" y="1165369"/>
                </a:cubicBezTo>
                <a:cubicBezTo>
                  <a:pt x="6172481" y="1164514"/>
                  <a:pt x="6172658" y="1163821"/>
                  <a:pt x="6172893" y="1163290"/>
                </a:cubicBezTo>
                <a:cubicBezTo>
                  <a:pt x="6173129" y="1162760"/>
                  <a:pt x="6173423" y="1162393"/>
                  <a:pt x="6173777" y="1162187"/>
                </a:cubicBezTo>
                <a:cubicBezTo>
                  <a:pt x="6174130" y="1161980"/>
                  <a:pt x="6174543" y="1161878"/>
                  <a:pt x="6175014" y="1161878"/>
                </a:cubicBezTo>
                <a:cubicBezTo>
                  <a:pt x="6175839" y="1161878"/>
                  <a:pt x="6177002" y="1162378"/>
                  <a:pt x="6178504" y="1163379"/>
                </a:cubicBezTo>
                <a:cubicBezTo>
                  <a:pt x="6180007" y="1164381"/>
                  <a:pt x="6181936" y="1165471"/>
                  <a:pt x="6184292" y="1166649"/>
                </a:cubicBezTo>
                <a:cubicBezTo>
                  <a:pt x="6186649" y="1167827"/>
                  <a:pt x="6189491" y="1168932"/>
                  <a:pt x="6192820" y="1169963"/>
                </a:cubicBezTo>
                <a:cubicBezTo>
                  <a:pt x="6196149" y="1170993"/>
                  <a:pt x="6199992" y="1171508"/>
                  <a:pt x="6204352" y="1171508"/>
                </a:cubicBezTo>
                <a:cubicBezTo>
                  <a:pt x="6207651" y="1171508"/>
                  <a:pt x="6210670" y="1171066"/>
                  <a:pt x="6213409" y="1170183"/>
                </a:cubicBezTo>
                <a:cubicBezTo>
                  <a:pt x="6216148" y="1169300"/>
                  <a:pt x="6218505" y="1168048"/>
                  <a:pt x="6220478" y="1166428"/>
                </a:cubicBezTo>
                <a:cubicBezTo>
                  <a:pt x="6222452" y="1164809"/>
                  <a:pt x="6223969" y="1162819"/>
                  <a:pt x="6225029" y="1160464"/>
                </a:cubicBezTo>
                <a:cubicBezTo>
                  <a:pt x="6226090" y="1158108"/>
                  <a:pt x="6226620" y="1155426"/>
                  <a:pt x="6226620" y="1152422"/>
                </a:cubicBezTo>
                <a:cubicBezTo>
                  <a:pt x="6226620" y="1149182"/>
                  <a:pt x="6225884" y="1146413"/>
                  <a:pt x="6224411" y="1144115"/>
                </a:cubicBezTo>
                <a:cubicBezTo>
                  <a:pt x="6222938" y="1141818"/>
                  <a:pt x="6220994" y="1139801"/>
                  <a:pt x="6218579" y="1138063"/>
                </a:cubicBezTo>
                <a:cubicBezTo>
                  <a:pt x="6216164" y="1136325"/>
                  <a:pt x="6213409" y="1134734"/>
                  <a:pt x="6210316" y="1133292"/>
                </a:cubicBezTo>
                <a:cubicBezTo>
                  <a:pt x="6207223" y="1131848"/>
                  <a:pt x="6204057" y="1130375"/>
                  <a:pt x="6200817" y="1128872"/>
                </a:cubicBezTo>
                <a:cubicBezTo>
                  <a:pt x="6197577" y="1127371"/>
                  <a:pt x="6194425" y="1125705"/>
                  <a:pt x="6191362" y="1123879"/>
                </a:cubicBezTo>
                <a:cubicBezTo>
                  <a:pt x="6188298" y="1122054"/>
                  <a:pt x="6185559" y="1119903"/>
                  <a:pt x="6183144" y="1117429"/>
                </a:cubicBezTo>
                <a:cubicBezTo>
                  <a:pt x="6180729" y="1114955"/>
                  <a:pt x="6178769" y="1112055"/>
                  <a:pt x="6177267" y="1108726"/>
                </a:cubicBezTo>
                <a:cubicBezTo>
                  <a:pt x="6175765" y="1105397"/>
                  <a:pt x="6175014" y="1101405"/>
                  <a:pt x="6175014" y="1096752"/>
                </a:cubicBezTo>
                <a:cubicBezTo>
                  <a:pt x="6175014" y="1091979"/>
                  <a:pt x="6175883" y="1087723"/>
                  <a:pt x="6177621" y="1083982"/>
                </a:cubicBezTo>
                <a:cubicBezTo>
                  <a:pt x="6179359" y="1080242"/>
                  <a:pt x="6181774" y="1077104"/>
                  <a:pt x="6184867" y="1074571"/>
                </a:cubicBezTo>
                <a:cubicBezTo>
                  <a:pt x="6187960" y="1072038"/>
                  <a:pt x="6191642" y="1070109"/>
                  <a:pt x="6195913" y="1068783"/>
                </a:cubicBezTo>
                <a:cubicBezTo>
                  <a:pt x="6200184" y="1067458"/>
                  <a:pt x="6204793" y="1066795"/>
                  <a:pt x="6209742" y="1066795"/>
                </a:cubicBezTo>
                <a:close/>
                <a:moveTo>
                  <a:pt x="5733492" y="1066795"/>
                </a:moveTo>
                <a:cubicBezTo>
                  <a:pt x="5736025" y="1066795"/>
                  <a:pt x="5738573" y="1067016"/>
                  <a:pt x="5741136" y="1067458"/>
                </a:cubicBezTo>
                <a:cubicBezTo>
                  <a:pt x="5743698" y="1067900"/>
                  <a:pt x="5746114" y="1068488"/>
                  <a:pt x="5748382" y="1069226"/>
                </a:cubicBezTo>
                <a:cubicBezTo>
                  <a:pt x="5750650" y="1069962"/>
                  <a:pt x="5752667" y="1070786"/>
                  <a:pt x="5754435" y="1071700"/>
                </a:cubicBezTo>
                <a:cubicBezTo>
                  <a:pt x="5756202" y="1072613"/>
                  <a:pt x="5757366" y="1073349"/>
                  <a:pt x="5757925" y="1073908"/>
                </a:cubicBezTo>
                <a:cubicBezTo>
                  <a:pt x="5758485" y="1074468"/>
                  <a:pt x="5758853" y="1074910"/>
                  <a:pt x="5759030" y="1075234"/>
                </a:cubicBezTo>
                <a:cubicBezTo>
                  <a:pt x="5759207" y="1075558"/>
                  <a:pt x="5759354" y="1075970"/>
                  <a:pt x="5759472" y="1076471"/>
                </a:cubicBezTo>
                <a:cubicBezTo>
                  <a:pt x="5759590" y="1076972"/>
                  <a:pt x="5759678" y="1077576"/>
                  <a:pt x="5759737" y="1078282"/>
                </a:cubicBezTo>
                <a:cubicBezTo>
                  <a:pt x="5759796" y="1078990"/>
                  <a:pt x="5759825" y="1079902"/>
                  <a:pt x="5759825" y="1081022"/>
                </a:cubicBezTo>
                <a:cubicBezTo>
                  <a:pt x="5759825" y="1082083"/>
                  <a:pt x="5759781" y="1083025"/>
                  <a:pt x="5759693" y="1083850"/>
                </a:cubicBezTo>
                <a:cubicBezTo>
                  <a:pt x="5759604" y="1084674"/>
                  <a:pt x="5759472" y="1085367"/>
                  <a:pt x="5759295" y="1085927"/>
                </a:cubicBezTo>
                <a:cubicBezTo>
                  <a:pt x="5759118" y="1086486"/>
                  <a:pt x="5758868" y="1086898"/>
                  <a:pt x="5758544" y="1087164"/>
                </a:cubicBezTo>
                <a:cubicBezTo>
                  <a:pt x="5758220" y="1087429"/>
                  <a:pt x="5757852" y="1087562"/>
                  <a:pt x="5757439" y="1087562"/>
                </a:cubicBezTo>
                <a:cubicBezTo>
                  <a:pt x="5756792" y="1087562"/>
                  <a:pt x="5755775" y="1087148"/>
                  <a:pt x="5754391" y="1086324"/>
                </a:cubicBezTo>
                <a:cubicBezTo>
                  <a:pt x="5753006" y="1085500"/>
                  <a:pt x="5751313" y="1084571"/>
                  <a:pt x="5749310" y="1083541"/>
                </a:cubicBezTo>
                <a:cubicBezTo>
                  <a:pt x="5747307" y="1082510"/>
                  <a:pt x="5744935" y="1081567"/>
                  <a:pt x="5742196" y="1080713"/>
                </a:cubicBezTo>
                <a:cubicBezTo>
                  <a:pt x="5739457" y="1079859"/>
                  <a:pt x="5736379" y="1079432"/>
                  <a:pt x="5732962" y="1079432"/>
                </a:cubicBezTo>
                <a:cubicBezTo>
                  <a:pt x="5729780" y="1079432"/>
                  <a:pt x="5727012" y="1079859"/>
                  <a:pt x="5724655" y="1080713"/>
                </a:cubicBezTo>
                <a:cubicBezTo>
                  <a:pt x="5722299" y="1081567"/>
                  <a:pt x="5720355" y="1082701"/>
                  <a:pt x="5718823" y="1084115"/>
                </a:cubicBezTo>
                <a:cubicBezTo>
                  <a:pt x="5717292" y="1085529"/>
                  <a:pt x="5716143" y="1087207"/>
                  <a:pt x="5715377" y="1089152"/>
                </a:cubicBezTo>
                <a:cubicBezTo>
                  <a:pt x="5714611" y="1091095"/>
                  <a:pt x="5714228" y="1093158"/>
                  <a:pt x="5714228" y="1095338"/>
                </a:cubicBezTo>
                <a:cubicBezTo>
                  <a:pt x="5714228" y="1098519"/>
                  <a:pt x="5714965" y="1101258"/>
                  <a:pt x="5716437" y="1103555"/>
                </a:cubicBezTo>
                <a:cubicBezTo>
                  <a:pt x="5717910" y="1105854"/>
                  <a:pt x="5719869" y="1107886"/>
                  <a:pt x="5722314" y="1109653"/>
                </a:cubicBezTo>
                <a:cubicBezTo>
                  <a:pt x="5724759" y="1111421"/>
                  <a:pt x="5727542" y="1113040"/>
                  <a:pt x="5730664" y="1114514"/>
                </a:cubicBezTo>
                <a:cubicBezTo>
                  <a:pt x="5733787" y="1115986"/>
                  <a:pt x="5736968" y="1117473"/>
                  <a:pt x="5740208" y="1118976"/>
                </a:cubicBezTo>
                <a:cubicBezTo>
                  <a:pt x="5743448" y="1120478"/>
                  <a:pt x="5746629" y="1122128"/>
                  <a:pt x="5749751" y="1123924"/>
                </a:cubicBezTo>
                <a:cubicBezTo>
                  <a:pt x="5752874" y="1125721"/>
                  <a:pt x="5755657" y="1127842"/>
                  <a:pt x="5758102" y="1130286"/>
                </a:cubicBezTo>
                <a:cubicBezTo>
                  <a:pt x="5760547" y="1132731"/>
                  <a:pt x="5762520" y="1135618"/>
                  <a:pt x="5764023" y="1138947"/>
                </a:cubicBezTo>
                <a:cubicBezTo>
                  <a:pt x="5765525" y="1142274"/>
                  <a:pt x="5766276" y="1146206"/>
                  <a:pt x="5766276" y="1150743"/>
                </a:cubicBezTo>
                <a:cubicBezTo>
                  <a:pt x="5766276" y="1156104"/>
                  <a:pt x="5765289" y="1160876"/>
                  <a:pt x="5763316" y="1165058"/>
                </a:cubicBezTo>
                <a:cubicBezTo>
                  <a:pt x="5761343" y="1169241"/>
                  <a:pt x="5758603" y="1172790"/>
                  <a:pt x="5755098" y="1175706"/>
                </a:cubicBezTo>
                <a:cubicBezTo>
                  <a:pt x="5751593" y="1178622"/>
                  <a:pt x="5747469" y="1180817"/>
                  <a:pt x="5742726" y="1182290"/>
                </a:cubicBezTo>
                <a:cubicBezTo>
                  <a:pt x="5737984" y="1183763"/>
                  <a:pt x="5732873" y="1184499"/>
                  <a:pt x="5727395" y="1184499"/>
                </a:cubicBezTo>
                <a:cubicBezTo>
                  <a:pt x="5723566" y="1184499"/>
                  <a:pt x="5720016" y="1184176"/>
                  <a:pt x="5716746" y="1183527"/>
                </a:cubicBezTo>
                <a:cubicBezTo>
                  <a:pt x="5713477" y="1182879"/>
                  <a:pt x="5710561" y="1182083"/>
                  <a:pt x="5707998" y="1181141"/>
                </a:cubicBezTo>
                <a:cubicBezTo>
                  <a:pt x="5705435" y="1180199"/>
                  <a:pt x="5703286" y="1179226"/>
                  <a:pt x="5701547" y="1178224"/>
                </a:cubicBezTo>
                <a:cubicBezTo>
                  <a:pt x="5699810" y="1177223"/>
                  <a:pt x="5698602" y="1176369"/>
                  <a:pt x="5697924" y="1175663"/>
                </a:cubicBezTo>
                <a:cubicBezTo>
                  <a:pt x="5697247" y="1174955"/>
                  <a:pt x="5696746" y="1174056"/>
                  <a:pt x="5696422" y="1172967"/>
                </a:cubicBezTo>
                <a:cubicBezTo>
                  <a:pt x="5696098" y="1171878"/>
                  <a:pt x="5695936" y="1170419"/>
                  <a:pt x="5695936" y="1168592"/>
                </a:cubicBezTo>
                <a:cubicBezTo>
                  <a:pt x="5695936" y="1167298"/>
                  <a:pt x="5695995" y="1166221"/>
                  <a:pt x="5696113" y="1165369"/>
                </a:cubicBezTo>
                <a:cubicBezTo>
                  <a:pt x="5696231" y="1164514"/>
                  <a:pt x="5696408" y="1163821"/>
                  <a:pt x="5696643" y="1163290"/>
                </a:cubicBezTo>
                <a:cubicBezTo>
                  <a:pt x="5696879" y="1162760"/>
                  <a:pt x="5697173" y="1162393"/>
                  <a:pt x="5697527" y="1162187"/>
                </a:cubicBezTo>
                <a:cubicBezTo>
                  <a:pt x="5697880" y="1161980"/>
                  <a:pt x="5698293" y="1161878"/>
                  <a:pt x="5698764" y="1161878"/>
                </a:cubicBezTo>
                <a:cubicBezTo>
                  <a:pt x="5699589" y="1161878"/>
                  <a:pt x="5700752" y="1162378"/>
                  <a:pt x="5702254" y="1163379"/>
                </a:cubicBezTo>
                <a:cubicBezTo>
                  <a:pt x="5703757" y="1164381"/>
                  <a:pt x="5705686" y="1165471"/>
                  <a:pt x="5708042" y="1166649"/>
                </a:cubicBezTo>
                <a:cubicBezTo>
                  <a:pt x="5710399" y="1167827"/>
                  <a:pt x="5713241" y="1168932"/>
                  <a:pt x="5716570" y="1169963"/>
                </a:cubicBezTo>
                <a:cubicBezTo>
                  <a:pt x="5719899" y="1170993"/>
                  <a:pt x="5723742" y="1171508"/>
                  <a:pt x="5728102" y="1171508"/>
                </a:cubicBezTo>
                <a:cubicBezTo>
                  <a:pt x="5731401" y="1171508"/>
                  <a:pt x="5734420" y="1171066"/>
                  <a:pt x="5737159" y="1170183"/>
                </a:cubicBezTo>
                <a:cubicBezTo>
                  <a:pt x="5739898" y="1169300"/>
                  <a:pt x="5742255" y="1168048"/>
                  <a:pt x="5744228" y="1166428"/>
                </a:cubicBezTo>
                <a:cubicBezTo>
                  <a:pt x="5746202" y="1164809"/>
                  <a:pt x="5747719" y="1162819"/>
                  <a:pt x="5748779" y="1160464"/>
                </a:cubicBezTo>
                <a:cubicBezTo>
                  <a:pt x="5749840" y="1158108"/>
                  <a:pt x="5750370" y="1155426"/>
                  <a:pt x="5750370" y="1152422"/>
                </a:cubicBezTo>
                <a:cubicBezTo>
                  <a:pt x="5750370" y="1149182"/>
                  <a:pt x="5749634" y="1146413"/>
                  <a:pt x="5748161" y="1144115"/>
                </a:cubicBezTo>
                <a:cubicBezTo>
                  <a:pt x="5746688" y="1141818"/>
                  <a:pt x="5744744" y="1139801"/>
                  <a:pt x="5742329" y="1138063"/>
                </a:cubicBezTo>
                <a:cubicBezTo>
                  <a:pt x="5739914" y="1136325"/>
                  <a:pt x="5737159" y="1134734"/>
                  <a:pt x="5734066" y="1133292"/>
                </a:cubicBezTo>
                <a:cubicBezTo>
                  <a:pt x="5730973" y="1131848"/>
                  <a:pt x="5727807" y="1130375"/>
                  <a:pt x="5724567" y="1128872"/>
                </a:cubicBezTo>
                <a:cubicBezTo>
                  <a:pt x="5721327" y="1127371"/>
                  <a:pt x="5718175" y="1125705"/>
                  <a:pt x="5715112" y="1123879"/>
                </a:cubicBezTo>
                <a:cubicBezTo>
                  <a:pt x="5712048" y="1122054"/>
                  <a:pt x="5709309" y="1119903"/>
                  <a:pt x="5706894" y="1117429"/>
                </a:cubicBezTo>
                <a:cubicBezTo>
                  <a:pt x="5704479" y="1114955"/>
                  <a:pt x="5702519" y="1112055"/>
                  <a:pt x="5701017" y="1108726"/>
                </a:cubicBezTo>
                <a:cubicBezTo>
                  <a:pt x="5699515" y="1105397"/>
                  <a:pt x="5698764" y="1101405"/>
                  <a:pt x="5698764" y="1096752"/>
                </a:cubicBezTo>
                <a:cubicBezTo>
                  <a:pt x="5698764" y="1091979"/>
                  <a:pt x="5699633" y="1087723"/>
                  <a:pt x="5701371" y="1083982"/>
                </a:cubicBezTo>
                <a:cubicBezTo>
                  <a:pt x="5703109" y="1080242"/>
                  <a:pt x="5705524" y="1077104"/>
                  <a:pt x="5708617" y="1074571"/>
                </a:cubicBezTo>
                <a:cubicBezTo>
                  <a:pt x="5711710" y="1072038"/>
                  <a:pt x="5715392" y="1070109"/>
                  <a:pt x="5719663" y="1068783"/>
                </a:cubicBezTo>
                <a:cubicBezTo>
                  <a:pt x="5723934" y="1067458"/>
                  <a:pt x="5728543" y="1066795"/>
                  <a:pt x="5733492" y="1066795"/>
                </a:cubicBezTo>
                <a:close/>
                <a:moveTo>
                  <a:pt x="5266767" y="1066795"/>
                </a:moveTo>
                <a:cubicBezTo>
                  <a:pt x="5269300" y="1066795"/>
                  <a:pt x="5271848" y="1067016"/>
                  <a:pt x="5274411" y="1067458"/>
                </a:cubicBezTo>
                <a:cubicBezTo>
                  <a:pt x="5276973" y="1067900"/>
                  <a:pt x="5279389" y="1068488"/>
                  <a:pt x="5281657" y="1069226"/>
                </a:cubicBezTo>
                <a:cubicBezTo>
                  <a:pt x="5283925" y="1069962"/>
                  <a:pt x="5285942" y="1070786"/>
                  <a:pt x="5287710" y="1071700"/>
                </a:cubicBezTo>
                <a:cubicBezTo>
                  <a:pt x="5289477" y="1072613"/>
                  <a:pt x="5290641" y="1073349"/>
                  <a:pt x="5291200" y="1073908"/>
                </a:cubicBezTo>
                <a:cubicBezTo>
                  <a:pt x="5291760" y="1074468"/>
                  <a:pt x="5292128" y="1074910"/>
                  <a:pt x="5292305" y="1075234"/>
                </a:cubicBezTo>
                <a:cubicBezTo>
                  <a:pt x="5292482" y="1075558"/>
                  <a:pt x="5292629" y="1075970"/>
                  <a:pt x="5292747" y="1076471"/>
                </a:cubicBezTo>
                <a:cubicBezTo>
                  <a:pt x="5292865" y="1076972"/>
                  <a:pt x="5292953" y="1077576"/>
                  <a:pt x="5293012" y="1078282"/>
                </a:cubicBezTo>
                <a:cubicBezTo>
                  <a:pt x="5293071" y="1078990"/>
                  <a:pt x="5293100" y="1079902"/>
                  <a:pt x="5293100" y="1081022"/>
                </a:cubicBezTo>
                <a:cubicBezTo>
                  <a:pt x="5293100" y="1082083"/>
                  <a:pt x="5293056" y="1083025"/>
                  <a:pt x="5292968" y="1083850"/>
                </a:cubicBezTo>
                <a:cubicBezTo>
                  <a:pt x="5292879" y="1084674"/>
                  <a:pt x="5292747" y="1085367"/>
                  <a:pt x="5292570" y="1085927"/>
                </a:cubicBezTo>
                <a:cubicBezTo>
                  <a:pt x="5292393" y="1086486"/>
                  <a:pt x="5292143" y="1086898"/>
                  <a:pt x="5291819" y="1087164"/>
                </a:cubicBezTo>
                <a:cubicBezTo>
                  <a:pt x="5291495" y="1087429"/>
                  <a:pt x="5291127" y="1087562"/>
                  <a:pt x="5290714" y="1087562"/>
                </a:cubicBezTo>
                <a:cubicBezTo>
                  <a:pt x="5290067" y="1087562"/>
                  <a:pt x="5289050" y="1087148"/>
                  <a:pt x="5287666" y="1086324"/>
                </a:cubicBezTo>
                <a:cubicBezTo>
                  <a:pt x="5286281" y="1085500"/>
                  <a:pt x="5284588" y="1084571"/>
                  <a:pt x="5282585" y="1083541"/>
                </a:cubicBezTo>
                <a:cubicBezTo>
                  <a:pt x="5280582" y="1082510"/>
                  <a:pt x="5278210" y="1081567"/>
                  <a:pt x="5275471" y="1080713"/>
                </a:cubicBezTo>
                <a:cubicBezTo>
                  <a:pt x="5272732" y="1079859"/>
                  <a:pt x="5269654" y="1079432"/>
                  <a:pt x="5266237" y="1079432"/>
                </a:cubicBezTo>
                <a:cubicBezTo>
                  <a:pt x="5263055" y="1079432"/>
                  <a:pt x="5260287" y="1079859"/>
                  <a:pt x="5257930" y="1080713"/>
                </a:cubicBezTo>
                <a:cubicBezTo>
                  <a:pt x="5255574" y="1081567"/>
                  <a:pt x="5253630" y="1082701"/>
                  <a:pt x="5252098" y="1084115"/>
                </a:cubicBezTo>
                <a:cubicBezTo>
                  <a:pt x="5250567" y="1085529"/>
                  <a:pt x="5249418" y="1087207"/>
                  <a:pt x="5248652" y="1089152"/>
                </a:cubicBezTo>
                <a:cubicBezTo>
                  <a:pt x="5247886" y="1091095"/>
                  <a:pt x="5247503" y="1093158"/>
                  <a:pt x="5247503" y="1095338"/>
                </a:cubicBezTo>
                <a:cubicBezTo>
                  <a:pt x="5247503" y="1098519"/>
                  <a:pt x="5248240" y="1101258"/>
                  <a:pt x="5249712" y="1103555"/>
                </a:cubicBezTo>
                <a:cubicBezTo>
                  <a:pt x="5251185" y="1105854"/>
                  <a:pt x="5253144" y="1107886"/>
                  <a:pt x="5255589" y="1109653"/>
                </a:cubicBezTo>
                <a:cubicBezTo>
                  <a:pt x="5258034" y="1111421"/>
                  <a:pt x="5260817" y="1113040"/>
                  <a:pt x="5263939" y="1114514"/>
                </a:cubicBezTo>
                <a:cubicBezTo>
                  <a:pt x="5267062" y="1115986"/>
                  <a:pt x="5270243" y="1117473"/>
                  <a:pt x="5273483" y="1118976"/>
                </a:cubicBezTo>
                <a:cubicBezTo>
                  <a:pt x="5276723" y="1120478"/>
                  <a:pt x="5279904" y="1122128"/>
                  <a:pt x="5283026" y="1123924"/>
                </a:cubicBezTo>
                <a:cubicBezTo>
                  <a:pt x="5286149" y="1125721"/>
                  <a:pt x="5288932" y="1127842"/>
                  <a:pt x="5291377" y="1130286"/>
                </a:cubicBezTo>
                <a:cubicBezTo>
                  <a:pt x="5293822" y="1132731"/>
                  <a:pt x="5295795" y="1135618"/>
                  <a:pt x="5297298" y="1138947"/>
                </a:cubicBezTo>
                <a:cubicBezTo>
                  <a:pt x="5298800" y="1142274"/>
                  <a:pt x="5299551" y="1146206"/>
                  <a:pt x="5299551" y="1150743"/>
                </a:cubicBezTo>
                <a:cubicBezTo>
                  <a:pt x="5299551" y="1156104"/>
                  <a:pt x="5298564" y="1160876"/>
                  <a:pt x="5296591" y="1165058"/>
                </a:cubicBezTo>
                <a:cubicBezTo>
                  <a:pt x="5294618" y="1169241"/>
                  <a:pt x="5291878" y="1172790"/>
                  <a:pt x="5288373" y="1175706"/>
                </a:cubicBezTo>
                <a:cubicBezTo>
                  <a:pt x="5284868" y="1178622"/>
                  <a:pt x="5280744" y="1180817"/>
                  <a:pt x="5276001" y="1182290"/>
                </a:cubicBezTo>
                <a:cubicBezTo>
                  <a:pt x="5271259" y="1183763"/>
                  <a:pt x="5266148" y="1184499"/>
                  <a:pt x="5260670" y="1184499"/>
                </a:cubicBezTo>
                <a:cubicBezTo>
                  <a:pt x="5256841" y="1184499"/>
                  <a:pt x="5253291" y="1184176"/>
                  <a:pt x="5250021" y="1183527"/>
                </a:cubicBezTo>
                <a:cubicBezTo>
                  <a:pt x="5246752" y="1182879"/>
                  <a:pt x="5243836" y="1182083"/>
                  <a:pt x="5241273" y="1181141"/>
                </a:cubicBezTo>
                <a:cubicBezTo>
                  <a:pt x="5238710" y="1180199"/>
                  <a:pt x="5236561" y="1179226"/>
                  <a:pt x="5234822" y="1178224"/>
                </a:cubicBezTo>
                <a:cubicBezTo>
                  <a:pt x="5233085" y="1177223"/>
                  <a:pt x="5231877" y="1176369"/>
                  <a:pt x="5231199" y="1175663"/>
                </a:cubicBezTo>
                <a:cubicBezTo>
                  <a:pt x="5230522" y="1174955"/>
                  <a:pt x="5230021" y="1174056"/>
                  <a:pt x="5229697" y="1172967"/>
                </a:cubicBezTo>
                <a:cubicBezTo>
                  <a:pt x="5229373" y="1171878"/>
                  <a:pt x="5229211" y="1170419"/>
                  <a:pt x="5229211" y="1168592"/>
                </a:cubicBezTo>
                <a:cubicBezTo>
                  <a:pt x="5229211" y="1167298"/>
                  <a:pt x="5229270" y="1166221"/>
                  <a:pt x="5229388" y="1165369"/>
                </a:cubicBezTo>
                <a:cubicBezTo>
                  <a:pt x="5229506" y="1164514"/>
                  <a:pt x="5229683" y="1163821"/>
                  <a:pt x="5229918" y="1163290"/>
                </a:cubicBezTo>
                <a:cubicBezTo>
                  <a:pt x="5230154" y="1162760"/>
                  <a:pt x="5230448" y="1162393"/>
                  <a:pt x="5230802" y="1162187"/>
                </a:cubicBezTo>
                <a:cubicBezTo>
                  <a:pt x="5231155" y="1161980"/>
                  <a:pt x="5231568" y="1161878"/>
                  <a:pt x="5232039" y="1161878"/>
                </a:cubicBezTo>
                <a:cubicBezTo>
                  <a:pt x="5232864" y="1161878"/>
                  <a:pt x="5234027" y="1162378"/>
                  <a:pt x="5235529" y="1163379"/>
                </a:cubicBezTo>
                <a:cubicBezTo>
                  <a:pt x="5237032" y="1164381"/>
                  <a:pt x="5238961" y="1165471"/>
                  <a:pt x="5241317" y="1166649"/>
                </a:cubicBezTo>
                <a:cubicBezTo>
                  <a:pt x="5243674" y="1167827"/>
                  <a:pt x="5246516" y="1168932"/>
                  <a:pt x="5249845" y="1169963"/>
                </a:cubicBezTo>
                <a:cubicBezTo>
                  <a:pt x="5253174" y="1170993"/>
                  <a:pt x="5257017" y="1171508"/>
                  <a:pt x="5261377" y="1171508"/>
                </a:cubicBezTo>
                <a:cubicBezTo>
                  <a:pt x="5264676" y="1171508"/>
                  <a:pt x="5267695" y="1171066"/>
                  <a:pt x="5270434" y="1170183"/>
                </a:cubicBezTo>
                <a:cubicBezTo>
                  <a:pt x="5273173" y="1169300"/>
                  <a:pt x="5275530" y="1168048"/>
                  <a:pt x="5277503" y="1166428"/>
                </a:cubicBezTo>
                <a:cubicBezTo>
                  <a:pt x="5279477" y="1164809"/>
                  <a:pt x="5280994" y="1162819"/>
                  <a:pt x="5282054" y="1160464"/>
                </a:cubicBezTo>
                <a:cubicBezTo>
                  <a:pt x="5283115" y="1158108"/>
                  <a:pt x="5283645" y="1155426"/>
                  <a:pt x="5283645" y="1152422"/>
                </a:cubicBezTo>
                <a:cubicBezTo>
                  <a:pt x="5283645" y="1149182"/>
                  <a:pt x="5282909" y="1146413"/>
                  <a:pt x="5281436" y="1144115"/>
                </a:cubicBezTo>
                <a:cubicBezTo>
                  <a:pt x="5279963" y="1141818"/>
                  <a:pt x="5278019" y="1139801"/>
                  <a:pt x="5275604" y="1138063"/>
                </a:cubicBezTo>
                <a:cubicBezTo>
                  <a:pt x="5273189" y="1136325"/>
                  <a:pt x="5270434" y="1134734"/>
                  <a:pt x="5267341" y="1133292"/>
                </a:cubicBezTo>
                <a:cubicBezTo>
                  <a:pt x="5264248" y="1131848"/>
                  <a:pt x="5261082" y="1130375"/>
                  <a:pt x="5257842" y="1128872"/>
                </a:cubicBezTo>
                <a:cubicBezTo>
                  <a:pt x="5254602" y="1127371"/>
                  <a:pt x="5251450" y="1125705"/>
                  <a:pt x="5248387" y="1123879"/>
                </a:cubicBezTo>
                <a:cubicBezTo>
                  <a:pt x="5245323" y="1122054"/>
                  <a:pt x="5242584" y="1119903"/>
                  <a:pt x="5240169" y="1117429"/>
                </a:cubicBezTo>
                <a:cubicBezTo>
                  <a:pt x="5237754" y="1114955"/>
                  <a:pt x="5235794" y="1112055"/>
                  <a:pt x="5234292" y="1108726"/>
                </a:cubicBezTo>
                <a:cubicBezTo>
                  <a:pt x="5232790" y="1105397"/>
                  <a:pt x="5232039" y="1101405"/>
                  <a:pt x="5232039" y="1096752"/>
                </a:cubicBezTo>
                <a:cubicBezTo>
                  <a:pt x="5232039" y="1091979"/>
                  <a:pt x="5232908" y="1087723"/>
                  <a:pt x="5234646" y="1083982"/>
                </a:cubicBezTo>
                <a:cubicBezTo>
                  <a:pt x="5236384" y="1080242"/>
                  <a:pt x="5238799" y="1077104"/>
                  <a:pt x="5241892" y="1074571"/>
                </a:cubicBezTo>
                <a:cubicBezTo>
                  <a:pt x="5244985" y="1072038"/>
                  <a:pt x="5248667" y="1070109"/>
                  <a:pt x="5252938" y="1068783"/>
                </a:cubicBezTo>
                <a:cubicBezTo>
                  <a:pt x="5257209" y="1067458"/>
                  <a:pt x="5261818" y="1066795"/>
                  <a:pt x="5266767" y="1066795"/>
                </a:cubicBezTo>
                <a:close/>
                <a:moveTo>
                  <a:pt x="4790517" y="1066795"/>
                </a:moveTo>
                <a:cubicBezTo>
                  <a:pt x="4793050" y="1066795"/>
                  <a:pt x="4795598" y="1067016"/>
                  <a:pt x="4798161" y="1067458"/>
                </a:cubicBezTo>
                <a:cubicBezTo>
                  <a:pt x="4800723" y="1067900"/>
                  <a:pt x="4803139" y="1068488"/>
                  <a:pt x="4805407" y="1069226"/>
                </a:cubicBezTo>
                <a:cubicBezTo>
                  <a:pt x="4807675" y="1069962"/>
                  <a:pt x="4809692" y="1070786"/>
                  <a:pt x="4811460" y="1071700"/>
                </a:cubicBezTo>
                <a:cubicBezTo>
                  <a:pt x="4813227" y="1072613"/>
                  <a:pt x="4814391" y="1073349"/>
                  <a:pt x="4814950" y="1073908"/>
                </a:cubicBezTo>
                <a:cubicBezTo>
                  <a:pt x="4815510" y="1074468"/>
                  <a:pt x="4815878" y="1074910"/>
                  <a:pt x="4816055" y="1075234"/>
                </a:cubicBezTo>
                <a:cubicBezTo>
                  <a:pt x="4816232" y="1075558"/>
                  <a:pt x="4816379" y="1075970"/>
                  <a:pt x="4816497" y="1076471"/>
                </a:cubicBezTo>
                <a:cubicBezTo>
                  <a:pt x="4816615" y="1076972"/>
                  <a:pt x="4816703" y="1077576"/>
                  <a:pt x="4816762" y="1078282"/>
                </a:cubicBezTo>
                <a:cubicBezTo>
                  <a:pt x="4816821" y="1078990"/>
                  <a:pt x="4816850" y="1079902"/>
                  <a:pt x="4816850" y="1081022"/>
                </a:cubicBezTo>
                <a:cubicBezTo>
                  <a:pt x="4816850" y="1082083"/>
                  <a:pt x="4816806" y="1083025"/>
                  <a:pt x="4816718" y="1083850"/>
                </a:cubicBezTo>
                <a:cubicBezTo>
                  <a:pt x="4816629" y="1084674"/>
                  <a:pt x="4816497" y="1085367"/>
                  <a:pt x="4816320" y="1085927"/>
                </a:cubicBezTo>
                <a:cubicBezTo>
                  <a:pt x="4816143" y="1086486"/>
                  <a:pt x="4815893" y="1086898"/>
                  <a:pt x="4815569" y="1087164"/>
                </a:cubicBezTo>
                <a:cubicBezTo>
                  <a:pt x="4815245" y="1087429"/>
                  <a:pt x="4814877" y="1087562"/>
                  <a:pt x="4814464" y="1087562"/>
                </a:cubicBezTo>
                <a:cubicBezTo>
                  <a:pt x="4813817" y="1087562"/>
                  <a:pt x="4812800" y="1087148"/>
                  <a:pt x="4811416" y="1086324"/>
                </a:cubicBezTo>
                <a:cubicBezTo>
                  <a:pt x="4810031" y="1085500"/>
                  <a:pt x="4808338" y="1084571"/>
                  <a:pt x="4806335" y="1083541"/>
                </a:cubicBezTo>
                <a:cubicBezTo>
                  <a:pt x="4804332" y="1082510"/>
                  <a:pt x="4801960" y="1081567"/>
                  <a:pt x="4799221" y="1080713"/>
                </a:cubicBezTo>
                <a:cubicBezTo>
                  <a:pt x="4796482" y="1079859"/>
                  <a:pt x="4793404" y="1079432"/>
                  <a:pt x="4789987" y="1079432"/>
                </a:cubicBezTo>
                <a:cubicBezTo>
                  <a:pt x="4786805" y="1079432"/>
                  <a:pt x="4784037" y="1079859"/>
                  <a:pt x="4781680" y="1080713"/>
                </a:cubicBezTo>
                <a:cubicBezTo>
                  <a:pt x="4779324" y="1081567"/>
                  <a:pt x="4777380" y="1082701"/>
                  <a:pt x="4775848" y="1084115"/>
                </a:cubicBezTo>
                <a:cubicBezTo>
                  <a:pt x="4774317" y="1085529"/>
                  <a:pt x="4773168" y="1087207"/>
                  <a:pt x="4772402" y="1089152"/>
                </a:cubicBezTo>
                <a:cubicBezTo>
                  <a:pt x="4771636" y="1091095"/>
                  <a:pt x="4771253" y="1093158"/>
                  <a:pt x="4771253" y="1095338"/>
                </a:cubicBezTo>
                <a:cubicBezTo>
                  <a:pt x="4771253" y="1098519"/>
                  <a:pt x="4771990" y="1101258"/>
                  <a:pt x="4773462" y="1103555"/>
                </a:cubicBezTo>
                <a:cubicBezTo>
                  <a:pt x="4774935" y="1105854"/>
                  <a:pt x="4776894" y="1107886"/>
                  <a:pt x="4779339" y="1109653"/>
                </a:cubicBezTo>
                <a:cubicBezTo>
                  <a:pt x="4781784" y="1111421"/>
                  <a:pt x="4784567" y="1113040"/>
                  <a:pt x="4787689" y="1114514"/>
                </a:cubicBezTo>
                <a:cubicBezTo>
                  <a:pt x="4790812" y="1115986"/>
                  <a:pt x="4793993" y="1117473"/>
                  <a:pt x="4797233" y="1118976"/>
                </a:cubicBezTo>
                <a:cubicBezTo>
                  <a:pt x="4800473" y="1120478"/>
                  <a:pt x="4803654" y="1122128"/>
                  <a:pt x="4806776" y="1123924"/>
                </a:cubicBezTo>
                <a:cubicBezTo>
                  <a:pt x="4809899" y="1125721"/>
                  <a:pt x="4812682" y="1127842"/>
                  <a:pt x="4815127" y="1130286"/>
                </a:cubicBezTo>
                <a:cubicBezTo>
                  <a:pt x="4817572" y="1132731"/>
                  <a:pt x="4819545" y="1135618"/>
                  <a:pt x="4821048" y="1138947"/>
                </a:cubicBezTo>
                <a:cubicBezTo>
                  <a:pt x="4822550" y="1142274"/>
                  <a:pt x="4823301" y="1146206"/>
                  <a:pt x="4823301" y="1150743"/>
                </a:cubicBezTo>
                <a:cubicBezTo>
                  <a:pt x="4823301" y="1156104"/>
                  <a:pt x="4822314" y="1160876"/>
                  <a:pt x="4820341" y="1165058"/>
                </a:cubicBezTo>
                <a:cubicBezTo>
                  <a:pt x="4818368" y="1169241"/>
                  <a:pt x="4815628" y="1172790"/>
                  <a:pt x="4812123" y="1175706"/>
                </a:cubicBezTo>
                <a:cubicBezTo>
                  <a:pt x="4808618" y="1178622"/>
                  <a:pt x="4804494" y="1180817"/>
                  <a:pt x="4799751" y="1182290"/>
                </a:cubicBezTo>
                <a:cubicBezTo>
                  <a:pt x="4795009" y="1183763"/>
                  <a:pt x="4789898" y="1184499"/>
                  <a:pt x="4784420" y="1184499"/>
                </a:cubicBezTo>
                <a:cubicBezTo>
                  <a:pt x="4780591" y="1184499"/>
                  <a:pt x="4777041" y="1184176"/>
                  <a:pt x="4773771" y="1183527"/>
                </a:cubicBezTo>
                <a:cubicBezTo>
                  <a:pt x="4770502" y="1182879"/>
                  <a:pt x="4767586" y="1182083"/>
                  <a:pt x="4765023" y="1181141"/>
                </a:cubicBezTo>
                <a:cubicBezTo>
                  <a:pt x="4762460" y="1180199"/>
                  <a:pt x="4760311" y="1179226"/>
                  <a:pt x="4758572" y="1178224"/>
                </a:cubicBezTo>
                <a:cubicBezTo>
                  <a:pt x="4756835" y="1177223"/>
                  <a:pt x="4755627" y="1176369"/>
                  <a:pt x="4754949" y="1175663"/>
                </a:cubicBezTo>
                <a:cubicBezTo>
                  <a:pt x="4754272" y="1174955"/>
                  <a:pt x="4753771" y="1174056"/>
                  <a:pt x="4753447" y="1172967"/>
                </a:cubicBezTo>
                <a:cubicBezTo>
                  <a:pt x="4753123" y="1171878"/>
                  <a:pt x="4752961" y="1170419"/>
                  <a:pt x="4752961" y="1168592"/>
                </a:cubicBezTo>
                <a:cubicBezTo>
                  <a:pt x="4752961" y="1167298"/>
                  <a:pt x="4753020" y="1166221"/>
                  <a:pt x="4753138" y="1165369"/>
                </a:cubicBezTo>
                <a:cubicBezTo>
                  <a:pt x="4753256" y="1164514"/>
                  <a:pt x="4753433" y="1163821"/>
                  <a:pt x="4753668" y="1163290"/>
                </a:cubicBezTo>
                <a:cubicBezTo>
                  <a:pt x="4753904" y="1162760"/>
                  <a:pt x="4754198" y="1162393"/>
                  <a:pt x="4754552" y="1162187"/>
                </a:cubicBezTo>
                <a:cubicBezTo>
                  <a:pt x="4754905" y="1161980"/>
                  <a:pt x="4755318" y="1161878"/>
                  <a:pt x="4755789" y="1161878"/>
                </a:cubicBezTo>
                <a:cubicBezTo>
                  <a:pt x="4756614" y="1161878"/>
                  <a:pt x="4757777" y="1162378"/>
                  <a:pt x="4759279" y="1163379"/>
                </a:cubicBezTo>
                <a:cubicBezTo>
                  <a:pt x="4760782" y="1164381"/>
                  <a:pt x="4762711" y="1165471"/>
                  <a:pt x="4765067" y="1166649"/>
                </a:cubicBezTo>
                <a:cubicBezTo>
                  <a:pt x="4767424" y="1167827"/>
                  <a:pt x="4770266" y="1168932"/>
                  <a:pt x="4773595" y="1169963"/>
                </a:cubicBezTo>
                <a:cubicBezTo>
                  <a:pt x="4776924" y="1170993"/>
                  <a:pt x="4780767" y="1171508"/>
                  <a:pt x="4785127" y="1171508"/>
                </a:cubicBezTo>
                <a:cubicBezTo>
                  <a:pt x="4788426" y="1171508"/>
                  <a:pt x="4791445" y="1171066"/>
                  <a:pt x="4794184" y="1170183"/>
                </a:cubicBezTo>
                <a:cubicBezTo>
                  <a:pt x="4796923" y="1169300"/>
                  <a:pt x="4799280" y="1168048"/>
                  <a:pt x="4801253" y="1166428"/>
                </a:cubicBezTo>
                <a:cubicBezTo>
                  <a:pt x="4803227" y="1164809"/>
                  <a:pt x="4804744" y="1162819"/>
                  <a:pt x="4805804" y="1160464"/>
                </a:cubicBezTo>
                <a:cubicBezTo>
                  <a:pt x="4806865" y="1158108"/>
                  <a:pt x="4807395" y="1155426"/>
                  <a:pt x="4807395" y="1152422"/>
                </a:cubicBezTo>
                <a:cubicBezTo>
                  <a:pt x="4807395" y="1149182"/>
                  <a:pt x="4806659" y="1146413"/>
                  <a:pt x="4805186" y="1144115"/>
                </a:cubicBezTo>
                <a:cubicBezTo>
                  <a:pt x="4803713" y="1141818"/>
                  <a:pt x="4801769" y="1139801"/>
                  <a:pt x="4799354" y="1138063"/>
                </a:cubicBezTo>
                <a:cubicBezTo>
                  <a:pt x="4796939" y="1136325"/>
                  <a:pt x="4794184" y="1134734"/>
                  <a:pt x="4791091" y="1133292"/>
                </a:cubicBezTo>
                <a:cubicBezTo>
                  <a:pt x="4787998" y="1131848"/>
                  <a:pt x="4784832" y="1130375"/>
                  <a:pt x="4781592" y="1128872"/>
                </a:cubicBezTo>
                <a:cubicBezTo>
                  <a:pt x="4778352" y="1127371"/>
                  <a:pt x="4775200" y="1125705"/>
                  <a:pt x="4772137" y="1123879"/>
                </a:cubicBezTo>
                <a:cubicBezTo>
                  <a:pt x="4769073" y="1122054"/>
                  <a:pt x="4766334" y="1119903"/>
                  <a:pt x="4763919" y="1117429"/>
                </a:cubicBezTo>
                <a:cubicBezTo>
                  <a:pt x="4761504" y="1114955"/>
                  <a:pt x="4759544" y="1112055"/>
                  <a:pt x="4758042" y="1108726"/>
                </a:cubicBezTo>
                <a:cubicBezTo>
                  <a:pt x="4756540" y="1105397"/>
                  <a:pt x="4755789" y="1101405"/>
                  <a:pt x="4755789" y="1096752"/>
                </a:cubicBezTo>
                <a:cubicBezTo>
                  <a:pt x="4755789" y="1091979"/>
                  <a:pt x="4756658" y="1087723"/>
                  <a:pt x="4758396" y="1083982"/>
                </a:cubicBezTo>
                <a:cubicBezTo>
                  <a:pt x="4760134" y="1080242"/>
                  <a:pt x="4762549" y="1077104"/>
                  <a:pt x="4765642" y="1074571"/>
                </a:cubicBezTo>
                <a:cubicBezTo>
                  <a:pt x="4768735" y="1072038"/>
                  <a:pt x="4772417" y="1070109"/>
                  <a:pt x="4776688" y="1068783"/>
                </a:cubicBezTo>
                <a:cubicBezTo>
                  <a:pt x="4780959" y="1067458"/>
                  <a:pt x="4785568" y="1066795"/>
                  <a:pt x="4790517" y="1066795"/>
                </a:cubicBezTo>
                <a:close/>
                <a:moveTo>
                  <a:pt x="4323792" y="1066795"/>
                </a:moveTo>
                <a:cubicBezTo>
                  <a:pt x="4326325" y="1066795"/>
                  <a:pt x="4328873" y="1067016"/>
                  <a:pt x="4331436" y="1067458"/>
                </a:cubicBezTo>
                <a:cubicBezTo>
                  <a:pt x="4333999" y="1067900"/>
                  <a:pt x="4336414" y="1068488"/>
                  <a:pt x="4338682" y="1069226"/>
                </a:cubicBezTo>
                <a:cubicBezTo>
                  <a:pt x="4340950" y="1069962"/>
                  <a:pt x="4342968" y="1070786"/>
                  <a:pt x="4344735" y="1071700"/>
                </a:cubicBezTo>
                <a:cubicBezTo>
                  <a:pt x="4346502" y="1072613"/>
                  <a:pt x="4347666" y="1073349"/>
                  <a:pt x="4348226" y="1073908"/>
                </a:cubicBezTo>
                <a:cubicBezTo>
                  <a:pt x="4348785" y="1074468"/>
                  <a:pt x="4349153" y="1074910"/>
                  <a:pt x="4349330" y="1075234"/>
                </a:cubicBezTo>
                <a:cubicBezTo>
                  <a:pt x="4349507" y="1075558"/>
                  <a:pt x="4349654" y="1075970"/>
                  <a:pt x="4349772" y="1076471"/>
                </a:cubicBezTo>
                <a:cubicBezTo>
                  <a:pt x="4349890" y="1076972"/>
                  <a:pt x="4349978" y="1077576"/>
                  <a:pt x="4350037" y="1078282"/>
                </a:cubicBezTo>
                <a:cubicBezTo>
                  <a:pt x="4350096" y="1078990"/>
                  <a:pt x="4350125" y="1079902"/>
                  <a:pt x="4350125" y="1081022"/>
                </a:cubicBezTo>
                <a:cubicBezTo>
                  <a:pt x="4350125" y="1082083"/>
                  <a:pt x="4350081" y="1083025"/>
                  <a:pt x="4349993" y="1083850"/>
                </a:cubicBezTo>
                <a:cubicBezTo>
                  <a:pt x="4349905" y="1084674"/>
                  <a:pt x="4349772" y="1085367"/>
                  <a:pt x="4349595" y="1085927"/>
                </a:cubicBezTo>
                <a:cubicBezTo>
                  <a:pt x="4349419" y="1086486"/>
                  <a:pt x="4349168" y="1086898"/>
                  <a:pt x="4348844" y="1087164"/>
                </a:cubicBezTo>
                <a:cubicBezTo>
                  <a:pt x="4348520" y="1087429"/>
                  <a:pt x="4348152" y="1087562"/>
                  <a:pt x="4347740" y="1087562"/>
                </a:cubicBezTo>
                <a:cubicBezTo>
                  <a:pt x="4347092" y="1087562"/>
                  <a:pt x="4346075" y="1087148"/>
                  <a:pt x="4344691" y="1086324"/>
                </a:cubicBezTo>
                <a:cubicBezTo>
                  <a:pt x="4343306" y="1085500"/>
                  <a:pt x="4341613" y="1084571"/>
                  <a:pt x="4339610" y="1083541"/>
                </a:cubicBezTo>
                <a:cubicBezTo>
                  <a:pt x="4337607" y="1082510"/>
                  <a:pt x="4335236" y="1081567"/>
                  <a:pt x="4332496" y="1080713"/>
                </a:cubicBezTo>
                <a:cubicBezTo>
                  <a:pt x="4329757" y="1079859"/>
                  <a:pt x="4326679" y="1079432"/>
                  <a:pt x="4323262" y="1079432"/>
                </a:cubicBezTo>
                <a:cubicBezTo>
                  <a:pt x="4320081" y="1079432"/>
                  <a:pt x="4317312" y="1079859"/>
                  <a:pt x="4314956" y="1080713"/>
                </a:cubicBezTo>
                <a:cubicBezTo>
                  <a:pt x="4312599" y="1081567"/>
                  <a:pt x="4310655" y="1082701"/>
                  <a:pt x="4309123" y="1084115"/>
                </a:cubicBezTo>
                <a:cubicBezTo>
                  <a:pt x="4307591" y="1085529"/>
                  <a:pt x="4306443" y="1087207"/>
                  <a:pt x="4305677" y="1089152"/>
                </a:cubicBezTo>
                <a:cubicBezTo>
                  <a:pt x="4304911" y="1091095"/>
                  <a:pt x="4304528" y="1093158"/>
                  <a:pt x="4304528" y="1095338"/>
                </a:cubicBezTo>
                <a:cubicBezTo>
                  <a:pt x="4304528" y="1098519"/>
                  <a:pt x="4305265" y="1101258"/>
                  <a:pt x="4306737" y="1103555"/>
                </a:cubicBezTo>
                <a:cubicBezTo>
                  <a:pt x="4308210" y="1105854"/>
                  <a:pt x="4310169" y="1107886"/>
                  <a:pt x="4312614" y="1109653"/>
                </a:cubicBezTo>
                <a:cubicBezTo>
                  <a:pt x="4315058" y="1111421"/>
                  <a:pt x="4317842" y="1113040"/>
                  <a:pt x="4320964" y="1114514"/>
                </a:cubicBezTo>
                <a:cubicBezTo>
                  <a:pt x="4324087" y="1115986"/>
                  <a:pt x="4327268" y="1117473"/>
                  <a:pt x="4330508" y="1118976"/>
                </a:cubicBezTo>
                <a:cubicBezTo>
                  <a:pt x="4333748" y="1120478"/>
                  <a:pt x="4336929" y="1122128"/>
                  <a:pt x="4340052" y="1123924"/>
                </a:cubicBezTo>
                <a:cubicBezTo>
                  <a:pt x="4343174" y="1125721"/>
                  <a:pt x="4345957" y="1127842"/>
                  <a:pt x="4348402" y="1130286"/>
                </a:cubicBezTo>
                <a:cubicBezTo>
                  <a:pt x="4350847" y="1132731"/>
                  <a:pt x="4352821" y="1135618"/>
                  <a:pt x="4354323" y="1138947"/>
                </a:cubicBezTo>
                <a:cubicBezTo>
                  <a:pt x="4355825" y="1142274"/>
                  <a:pt x="4356576" y="1146206"/>
                  <a:pt x="4356576" y="1150743"/>
                </a:cubicBezTo>
                <a:cubicBezTo>
                  <a:pt x="4356576" y="1156104"/>
                  <a:pt x="4355589" y="1160876"/>
                  <a:pt x="4353616" y="1165058"/>
                </a:cubicBezTo>
                <a:cubicBezTo>
                  <a:pt x="4351643" y="1169241"/>
                  <a:pt x="4348903" y="1172790"/>
                  <a:pt x="4345398" y="1175706"/>
                </a:cubicBezTo>
                <a:cubicBezTo>
                  <a:pt x="4341893" y="1178622"/>
                  <a:pt x="4337769" y="1180817"/>
                  <a:pt x="4333027" y="1182290"/>
                </a:cubicBezTo>
                <a:cubicBezTo>
                  <a:pt x="4328284" y="1183763"/>
                  <a:pt x="4323174" y="1184499"/>
                  <a:pt x="4317695" y="1184499"/>
                </a:cubicBezTo>
                <a:cubicBezTo>
                  <a:pt x="4313865" y="1184499"/>
                  <a:pt x="4310316" y="1184176"/>
                  <a:pt x="4307047" y="1183527"/>
                </a:cubicBezTo>
                <a:cubicBezTo>
                  <a:pt x="4303777" y="1182879"/>
                  <a:pt x="4300861" y="1182083"/>
                  <a:pt x="4298298" y="1181141"/>
                </a:cubicBezTo>
                <a:cubicBezTo>
                  <a:pt x="4295736" y="1180199"/>
                  <a:pt x="4293586" y="1179226"/>
                  <a:pt x="4291848" y="1178224"/>
                </a:cubicBezTo>
                <a:cubicBezTo>
                  <a:pt x="4290110" y="1177223"/>
                  <a:pt x="4288902" y="1176369"/>
                  <a:pt x="4288225" y="1175663"/>
                </a:cubicBezTo>
                <a:cubicBezTo>
                  <a:pt x="4287547" y="1174955"/>
                  <a:pt x="4287046" y="1174056"/>
                  <a:pt x="4286722" y="1172967"/>
                </a:cubicBezTo>
                <a:cubicBezTo>
                  <a:pt x="4286398" y="1171878"/>
                  <a:pt x="4286236" y="1170419"/>
                  <a:pt x="4286236" y="1168592"/>
                </a:cubicBezTo>
                <a:cubicBezTo>
                  <a:pt x="4286236" y="1167298"/>
                  <a:pt x="4286295" y="1166221"/>
                  <a:pt x="4286413" y="1165369"/>
                </a:cubicBezTo>
                <a:cubicBezTo>
                  <a:pt x="4286531" y="1164514"/>
                  <a:pt x="4286708" y="1163821"/>
                  <a:pt x="4286943" y="1163290"/>
                </a:cubicBezTo>
                <a:cubicBezTo>
                  <a:pt x="4287179" y="1162760"/>
                  <a:pt x="4287473" y="1162393"/>
                  <a:pt x="4287827" y="1162187"/>
                </a:cubicBezTo>
                <a:cubicBezTo>
                  <a:pt x="4288180" y="1161980"/>
                  <a:pt x="4288593" y="1161878"/>
                  <a:pt x="4289064" y="1161878"/>
                </a:cubicBezTo>
                <a:cubicBezTo>
                  <a:pt x="4289889" y="1161878"/>
                  <a:pt x="4291052" y="1162378"/>
                  <a:pt x="4292555" y="1163379"/>
                </a:cubicBezTo>
                <a:cubicBezTo>
                  <a:pt x="4294057" y="1164381"/>
                  <a:pt x="4295986" y="1165471"/>
                  <a:pt x="4298343" y="1166649"/>
                </a:cubicBezTo>
                <a:cubicBezTo>
                  <a:pt x="4300699" y="1167827"/>
                  <a:pt x="4303541" y="1168932"/>
                  <a:pt x="4306870" y="1169963"/>
                </a:cubicBezTo>
                <a:cubicBezTo>
                  <a:pt x="4310198" y="1170993"/>
                  <a:pt x="4314042" y="1171508"/>
                  <a:pt x="4318402" y="1171508"/>
                </a:cubicBezTo>
                <a:cubicBezTo>
                  <a:pt x="4321701" y="1171508"/>
                  <a:pt x="4324720" y="1171066"/>
                  <a:pt x="4327459" y="1170183"/>
                </a:cubicBezTo>
                <a:cubicBezTo>
                  <a:pt x="4330199" y="1169300"/>
                  <a:pt x="4332555" y="1168048"/>
                  <a:pt x="4334529" y="1166428"/>
                </a:cubicBezTo>
                <a:cubicBezTo>
                  <a:pt x="4336502" y="1164809"/>
                  <a:pt x="4338019" y="1162819"/>
                  <a:pt x="4339080" y="1160464"/>
                </a:cubicBezTo>
                <a:cubicBezTo>
                  <a:pt x="4340140" y="1158108"/>
                  <a:pt x="4340670" y="1155426"/>
                  <a:pt x="4340670" y="1152422"/>
                </a:cubicBezTo>
                <a:cubicBezTo>
                  <a:pt x="4340670" y="1149182"/>
                  <a:pt x="4339934" y="1146413"/>
                  <a:pt x="4338461" y="1144115"/>
                </a:cubicBezTo>
                <a:cubicBezTo>
                  <a:pt x="4336988" y="1141818"/>
                  <a:pt x="4335044" y="1139801"/>
                  <a:pt x="4332629" y="1138063"/>
                </a:cubicBezTo>
                <a:cubicBezTo>
                  <a:pt x="4330214" y="1136325"/>
                  <a:pt x="4327459" y="1134734"/>
                  <a:pt x="4324367" y="1133292"/>
                </a:cubicBezTo>
                <a:cubicBezTo>
                  <a:pt x="4321274" y="1131848"/>
                  <a:pt x="4318107" y="1130375"/>
                  <a:pt x="4314867" y="1128872"/>
                </a:cubicBezTo>
                <a:cubicBezTo>
                  <a:pt x="4311627" y="1127371"/>
                  <a:pt x="4308475" y="1125705"/>
                  <a:pt x="4305412" y="1123879"/>
                </a:cubicBezTo>
                <a:cubicBezTo>
                  <a:pt x="4302348" y="1122054"/>
                  <a:pt x="4299609" y="1119903"/>
                  <a:pt x="4297194" y="1117429"/>
                </a:cubicBezTo>
                <a:cubicBezTo>
                  <a:pt x="4294779" y="1114955"/>
                  <a:pt x="4292820" y="1112055"/>
                  <a:pt x="4291317" y="1108726"/>
                </a:cubicBezTo>
                <a:cubicBezTo>
                  <a:pt x="4289815" y="1105397"/>
                  <a:pt x="4289064" y="1101405"/>
                  <a:pt x="4289064" y="1096752"/>
                </a:cubicBezTo>
                <a:cubicBezTo>
                  <a:pt x="4289064" y="1091979"/>
                  <a:pt x="4289933" y="1087723"/>
                  <a:pt x="4291671" y="1083982"/>
                </a:cubicBezTo>
                <a:cubicBezTo>
                  <a:pt x="4293409" y="1080242"/>
                  <a:pt x="4295824" y="1077104"/>
                  <a:pt x="4298917" y="1074571"/>
                </a:cubicBezTo>
                <a:cubicBezTo>
                  <a:pt x="4302010" y="1072038"/>
                  <a:pt x="4305692" y="1070109"/>
                  <a:pt x="4309963" y="1068783"/>
                </a:cubicBezTo>
                <a:cubicBezTo>
                  <a:pt x="4314234" y="1067458"/>
                  <a:pt x="4318844" y="1066795"/>
                  <a:pt x="4323792" y="1066795"/>
                </a:cubicBezTo>
                <a:close/>
                <a:moveTo>
                  <a:pt x="3847542" y="1066795"/>
                </a:moveTo>
                <a:cubicBezTo>
                  <a:pt x="3850075" y="1066795"/>
                  <a:pt x="3852623" y="1067016"/>
                  <a:pt x="3855186" y="1067458"/>
                </a:cubicBezTo>
                <a:cubicBezTo>
                  <a:pt x="3857749" y="1067900"/>
                  <a:pt x="3860164" y="1068488"/>
                  <a:pt x="3862432" y="1069226"/>
                </a:cubicBezTo>
                <a:cubicBezTo>
                  <a:pt x="3864700" y="1069962"/>
                  <a:pt x="3866718" y="1070786"/>
                  <a:pt x="3868485" y="1071700"/>
                </a:cubicBezTo>
                <a:cubicBezTo>
                  <a:pt x="3870252" y="1072613"/>
                  <a:pt x="3871416" y="1073349"/>
                  <a:pt x="3871976" y="1073908"/>
                </a:cubicBezTo>
                <a:cubicBezTo>
                  <a:pt x="3872535" y="1074468"/>
                  <a:pt x="3872903" y="1074910"/>
                  <a:pt x="3873080" y="1075234"/>
                </a:cubicBezTo>
                <a:cubicBezTo>
                  <a:pt x="3873257" y="1075558"/>
                  <a:pt x="3873404" y="1075970"/>
                  <a:pt x="3873522" y="1076471"/>
                </a:cubicBezTo>
                <a:cubicBezTo>
                  <a:pt x="3873640" y="1076972"/>
                  <a:pt x="3873728" y="1077576"/>
                  <a:pt x="3873787" y="1078282"/>
                </a:cubicBezTo>
                <a:cubicBezTo>
                  <a:pt x="3873846" y="1078990"/>
                  <a:pt x="3873875" y="1079902"/>
                  <a:pt x="3873875" y="1081022"/>
                </a:cubicBezTo>
                <a:cubicBezTo>
                  <a:pt x="3873875" y="1082083"/>
                  <a:pt x="3873831" y="1083025"/>
                  <a:pt x="3873743" y="1083850"/>
                </a:cubicBezTo>
                <a:cubicBezTo>
                  <a:pt x="3873655" y="1084674"/>
                  <a:pt x="3873522" y="1085367"/>
                  <a:pt x="3873345" y="1085927"/>
                </a:cubicBezTo>
                <a:cubicBezTo>
                  <a:pt x="3873169" y="1086486"/>
                  <a:pt x="3872918" y="1086898"/>
                  <a:pt x="3872594" y="1087164"/>
                </a:cubicBezTo>
                <a:cubicBezTo>
                  <a:pt x="3872270" y="1087429"/>
                  <a:pt x="3871902" y="1087562"/>
                  <a:pt x="3871490" y="1087562"/>
                </a:cubicBezTo>
                <a:cubicBezTo>
                  <a:pt x="3870842" y="1087562"/>
                  <a:pt x="3869825" y="1087148"/>
                  <a:pt x="3868441" y="1086324"/>
                </a:cubicBezTo>
                <a:cubicBezTo>
                  <a:pt x="3867056" y="1085500"/>
                  <a:pt x="3865363" y="1084571"/>
                  <a:pt x="3863360" y="1083541"/>
                </a:cubicBezTo>
                <a:cubicBezTo>
                  <a:pt x="3861357" y="1082510"/>
                  <a:pt x="3858986" y="1081567"/>
                  <a:pt x="3856246" y="1080713"/>
                </a:cubicBezTo>
                <a:cubicBezTo>
                  <a:pt x="3853507" y="1079859"/>
                  <a:pt x="3850429" y="1079432"/>
                  <a:pt x="3847012" y="1079432"/>
                </a:cubicBezTo>
                <a:cubicBezTo>
                  <a:pt x="3843831" y="1079432"/>
                  <a:pt x="3841062" y="1079859"/>
                  <a:pt x="3838706" y="1080713"/>
                </a:cubicBezTo>
                <a:cubicBezTo>
                  <a:pt x="3836349" y="1081567"/>
                  <a:pt x="3834405" y="1082701"/>
                  <a:pt x="3832873" y="1084115"/>
                </a:cubicBezTo>
                <a:cubicBezTo>
                  <a:pt x="3831341" y="1085529"/>
                  <a:pt x="3830193" y="1087207"/>
                  <a:pt x="3829427" y="1089152"/>
                </a:cubicBezTo>
                <a:cubicBezTo>
                  <a:pt x="3828661" y="1091095"/>
                  <a:pt x="3828278" y="1093158"/>
                  <a:pt x="3828278" y="1095338"/>
                </a:cubicBezTo>
                <a:cubicBezTo>
                  <a:pt x="3828278" y="1098519"/>
                  <a:pt x="3829015" y="1101258"/>
                  <a:pt x="3830487" y="1103555"/>
                </a:cubicBezTo>
                <a:cubicBezTo>
                  <a:pt x="3831960" y="1105854"/>
                  <a:pt x="3833919" y="1107886"/>
                  <a:pt x="3836364" y="1109653"/>
                </a:cubicBezTo>
                <a:cubicBezTo>
                  <a:pt x="3838808" y="1111421"/>
                  <a:pt x="3841592" y="1113040"/>
                  <a:pt x="3844714" y="1114514"/>
                </a:cubicBezTo>
                <a:cubicBezTo>
                  <a:pt x="3847837" y="1115986"/>
                  <a:pt x="3851018" y="1117473"/>
                  <a:pt x="3854258" y="1118976"/>
                </a:cubicBezTo>
                <a:cubicBezTo>
                  <a:pt x="3857498" y="1120478"/>
                  <a:pt x="3860679" y="1122128"/>
                  <a:pt x="3863802" y="1123924"/>
                </a:cubicBezTo>
                <a:cubicBezTo>
                  <a:pt x="3866924" y="1125721"/>
                  <a:pt x="3869707" y="1127842"/>
                  <a:pt x="3872152" y="1130286"/>
                </a:cubicBezTo>
                <a:cubicBezTo>
                  <a:pt x="3874597" y="1132731"/>
                  <a:pt x="3876571" y="1135618"/>
                  <a:pt x="3878073" y="1138947"/>
                </a:cubicBezTo>
                <a:cubicBezTo>
                  <a:pt x="3879575" y="1142274"/>
                  <a:pt x="3880326" y="1146206"/>
                  <a:pt x="3880326" y="1150743"/>
                </a:cubicBezTo>
                <a:cubicBezTo>
                  <a:pt x="3880326" y="1156104"/>
                  <a:pt x="3879339" y="1160876"/>
                  <a:pt x="3877366" y="1165058"/>
                </a:cubicBezTo>
                <a:cubicBezTo>
                  <a:pt x="3875393" y="1169241"/>
                  <a:pt x="3872653" y="1172790"/>
                  <a:pt x="3869148" y="1175706"/>
                </a:cubicBezTo>
                <a:cubicBezTo>
                  <a:pt x="3865643" y="1178622"/>
                  <a:pt x="3861519" y="1180817"/>
                  <a:pt x="3856777" y="1182290"/>
                </a:cubicBezTo>
                <a:cubicBezTo>
                  <a:pt x="3852034" y="1183763"/>
                  <a:pt x="3846924" y="1184499"/>
                  <a:pt x="3841445" y="1184499"/>
                </a:cubicBezTo>
                <a:cubicBezTo>
                  <a:pt x="3837615" y="1184499"/>
                  <a:pt x="3834066" y="1184176"/>
                  <a:pt x="3830797" y="1183527"/>
                </a:cubicBezTo>
                <a:cubicBezTo>
                  <a:pt x="3827527" y="1182879"/>
                  <a:pt x="3824611" y="1182083"/>
                  <a:pt x="3822048" y="1181141"/>
                </a:cubicBezTo>
                <a:cubicBezTo>
                  <a:pt x="3819486" y="1180199"/>
                  <a:pt x="3817336" y="1179226"/>
                  <a:pt x="3815598" y="1178224"/>
                </a:cubicBezTo>
                <a:cubicBezTo>
                  <a:pt x="3813860" y="1177223"/>
                  <a:pt x="3812652" y="1176369"/>
                  <a:pt x="3811975" y="1175663"/>
                </a:cubicBezTo>
                <a:cubicBezTo>
                  <a:pt x="3811297" y="1174955"/>
                  <a:pt x="3810796" y="1174056"/>
                  <a:pt x="3810472" y="1172967"/>
                </a:cubicBezTo>
                <a:cubicBezTo>
                  <a:pt x="3810148" y="1171878"/>
                  <a:pt x="3809986" y="1170419"/>
                  <a:pt x="3809986" y="1168592"/>
                </a:cubicBezTo>
                <a:cubicBezTo>
                  <a:pt x="3809986" y="1167298"/>
                  <a:pt x="3810045" y="1166221"/>
                  <a:pt x="3810163" y="1165369"/>
                </a:cubicBezTo>
                <a:cubicBezTo>
                  <a:pt x="3810281" y="1164514"/>
                  <a:pt x="3810458" y="1163821"/>
                  <a:pt x="3810693" y="1163290"/>
                </a:cubicBezTo>
                <a:cubicBezTo>
                  <a:pt x="3810929" y="1162760"/>
                  <a:pt x="3811223" y="1162393"/>
                  <a:pt x="3811577" y="1162187"/>
                </a:cubicBezTo>
                <a:cubicBezTo>
                  <a:pt x="3811930" y="1161980"/>
                  <a:pt x="3812343" y="1161878"/>
                  <a:pt x="3812814" y="1161878"/>
                </a:cubicBezTo>
                <a:cubicBezTo>
                  <a:pt x="3813639" y="1161878"/>
                  <a:pt x="3814802" y="1162378"/>
                  <a:pt x="3816305" y="1163379"/>
                </a:cubicBezTo>
                <a:cubicBezTo>
                  <a:pt x="3817807" y="1164381"/>
                  <a:pt x="3819736" y="1165471"/>
                  <a:pt x="3822093" y="1166649"/>
                </a:cubicBezTo>
                <a:cubicBezTo>
                  <a:pt x="3824449" y="1167827"/>
                  <a:pt x="3827291" y="1168932"/>
                  <a:pt x="3830620" y="1169963"/>
                </a:cubicBezTo>
                <a:cubicBezTo>
                  <a:pt x="3833948" y="1170993"/>
                  <a:pt x="3837792" y="1171508"/>
                  <a:pt x="3842152" y="1171508"/>
                </a:cubicBezTo>
                <a:cubicBezTo>
                  <a:pt x="3845451" y="1171508"/>
                  <a:pt x="3848470" y="1171066"/>
                  <a:pt x="3851209" y="1170183"/>
                </a:cubicBezTo>
                <a:cubicBezTo>
                  <a:pt x="3853949" y="1169300"/>
                  <a:pt x="3856305" y="1168048"/>
                  <a:pt x="3858279" y="1166428"/>
                </a:cubicBezTo>
                <a:cubicBezTo>
                  <a:pt x="3860252" y="1164809"/>
                  <a:pt x="3861769" y="1162819"/>
                  <a:pt x="3862830" y="1160464"/>
                </a:cubicBezTo>
                <a:cubicBezTo>
                  <a:pt x="3863890" y="1158108"/>
                  <a:pt x="3864420" y="1155426"/>
                  <a:pt x="3864420" y="1152422"/>
                </a:cubicBezTo>
                <a:cubicBezTo>
                  <a:pt x="3864420" y="1149182"/>
                  <a:pt x="3863684" y="1146413"/>
                  <a:pt x="3862211" y="1144115"/>
                </a:cubicBezTo>
                <a:cubicBezTo>
                  <a:pt x="3860738" y="1141818"/>
                  <a:pt x="3858794" y="1139801"/>
                  <a:pt x="3856379" y="1138063"/>
                </a:cubicBezTo>
                <a:cubicBezTo>
                  <a:pt x="3853964" y="1136325"/>
                  <a:pt x="3851209" y="1134734"/>
                  <a:pt x="3848117" y="1133292"/>
                </a:cubicBezTo>
                <a:cubicBezTo>
                  <a:pt x="3845024" y="1131848"/>
                  <a:pt x="3841857" y="1130375"/>
                  <a:pt x="3838617" y="1128872"/>
                </a:cubicBezTo>
                <a:cubicBezTo>
                  <a:pt x="3835377" y="1127371"/>
                  <a:pt x="3832225" y="1125705"/>
                  <a:pt x="3829162" y="1123879"/>
                </a:cubicBezTo>
                <a:cubicBezTo>
                  <a:pt x="3826098" y="1122054"/>
                  <a:pt x="3823359" y="1119903"/>
                  <a:pt x="3820944" y="1117429"/>
                </a:cubicBezTo>
                <a:cubicBezTo>
                  <a:pt x="3818529" y="1114955"/>
                  <a:pt x="3816570" y="1112055"/>
                  <a:pt x="3815067" y="1108726"/>
                </a:cubicBezTo>
                <a:cubicBezTo>
                  <a:pt x="3813565" y="1105397"/>
                  <a:pt x="3812814" y="1101405"/>
                  <a:pt x="3812814" y="1096752"/>
                </a:cubicBezTo>
                <a:cubicBezTo>
                  <a:pt x="3812814" y="1091979"/>
                  <a:pt x="3813683" y="1087723"/>
                  <a:pt x="3815421" y="1083982"/>
                </a:cubicBezTo>
                <a:cubicBezTo>
                  <a:pt x="3817159" y="1080242"/>
                  <a:pt x="3819574" y="1077104"/>
                  <a:pt x="3822667" y="1074571"/>
                </a:cubicBezTo>
                <a:cubicBezTo>
                  <a:pt x="3825760" y="1072038"/>
                  <a:pt x="3829442" y="1070109"/>
                  <a:pt x="3833713" y="1068783"/>
                </a:cubicBezTo>
                <a:cubicBezTo>
                  <a:pt x="3837984" y="1067458"/>
                  <a:pt x="3842594" y="1066795"/>
                  <a:pt x="3847542" y="1066795"/>
                </a:cubicBezTo>
                <a:close/>
                <a:moveTo>
                  <a:pt x="3333252" y="1066795"/>
                </a:moveTo>
                <a:cubicBezTo>
                  <a:pt x="3335784" y="1066795"/>
                  <a:pt x="3338333" y="1067016"/>
                  <a:pt x="3340896" y="1067458"/>
                </a:cubicBezTo>
                <a:cubicBezTo>
                  <a:pt x="3343458" y="1067900"/>
                  <a:pt x="3345873" y="1068488"/>
                  <a:pt x="3348140" y="1069226"/>
                </a:cubicBezTo>
                <a:cubicBezTo>
                  <a:pt x="3350409" y="1069962"/>
                  <a:pt x="3352426" y="1070786"/>
                  <a:pt x="3354193" y="1071700"/>
                </a:cubicBezTo>
                <a:cubicBezTo>
                  <a:pt x="3355960" y="1072613"/>
                  <a:pt x="3357124" y="1073349"/>
                  <a:pt x="3357684" y="1073908"/>
                </a:cubicBezTo>
                <a:cubicBezTo>
                  <a:pt x="3358243" y="1074468"/>
                  <a:pt x="3358612" y="1074910"/>
                  <a:pt x="3358788" y="1075234"/>
                </a:cubicBezTo>
                <a:cubicBezTo>
                  <a:pt x="3358965" y="1075558"/>
                  <a:pt x="3359112" y="1075970"/>
                  <a:pt x="3359229" y="1076471"/>
                </a:cubicBezTo>
                <a:cubicBezTo>
                  <a:pt x="3359348" y="1076972"/>
                  <a:pt x="3359437" y="1077576"/>
                  <a:pt x="3359495" y="1078282"/>
                </a:cubicBezTo>
                <a:cubicBezTo>
                  <a:pt x="3359554" y="1078990"/>
                  <a:pt x="3359584" y="1079902"/>
                  <a:pt x="3359584" y="1081022"/>
                </a:cubicBezTo>
                <a:cubicBezTo>
                  <a:pt x="3359584" y="1082083"/>
                  <a:pt x="3359540" y="1083025"/>
                  <a:pt x="3359451" y="1083850"/>
                </a:cubicBezTo>
                <a:cubicBezTo>
                  <a:pt x="3359363" y="1084674"/>
                  <a:pt x="3359229" y="1085367"/>
                  <a:pt x="3359053" y="1085927"/>
                </a:cubicBezTo>
                <a:cubicBezTo>
                  <a:pt x="3358876" y="1086486"/>
                  <a:pt x="3358627" y="1086898"/>
                  <a:pt x="3358303" y="1087164"/>
                </a:cubicBezTo>
                <a:cubicBezTo>
                  <a:pt x="3357979" y="1087429"/>
                  <a:pt x="3357611" y="1087562"/>
                  <a:pt x="3357198" y="1087562"/>
                </a:cubicBezTo>
                <a:cubicBezTo>
                  <a:pt x="3356550" y="1087562"/>
                  <a:pt x="3355534" y="1087148"/>
                  <a:pt x="3354149" y="1086324"/>
                </a:cubicBezTo>
                <a:cubicBezTo>
                  <a:pt x="3352765" y="1085500"/>
                  <a:pt x="3351071" y="1084571"/>
                  <a:pt x="3349068" y="1083541"/>
                </a:cubicBezTo>
                <a:cubicBezTo>
                  <a:pt x="3347065" y="1082510"/>
                  <a:pt x="3344695" y="1081567"/>
                  <a:pt x="3341956" y="1080713"/>
                </a:cubicBezTo>
                <a:cubicBezTo>
                  <a:pt x="3339216" y="1079859"/>
                  <a:pt x="3336138" y="1079432"/>
                  <a:pt x="3332721" y="1079432"/>
                </a:cubicBezTo>
                <a:cubicBezTo>
                  <a:pt x="3329540" y="1079432"/>
                  <a:pt x="3326771" y="1079859"/>
                  <a:pt x="3324415" y="1080713"/>
                </a:cubicBezTo>
                <a:cubicBezTo>
                  <a:pt x="3322058" y="1081567"/>
                  <a:pt x="3320115" y="1082701"/>
                  <a:pt x="3318583" y="1084115"/>
                </a:cubicBezTo>
                <a:cubicBezTo>
                  <a:pt x="3317050" y="1085529"/>
                  <a:pt x="3315902" y="1087207"/>
                  <a:pt x="3315136" y="1089152"/>
                </a:cubicBezTo>
                <a:cubicBezTo>
                  <a:pt x="3314371" y="1091095"/>
                  <a:pt x="3313988" y="1093158"/>
                  <a:pt x="3313988" y="1095338"/>
                </a:cubicBezTo>
                <a:cubicBezTo>
                  <a:pt x="3313988" y="1098519"/>
                  <a:pt x="3314725" y="1101258"/>
                  <a:pt x="3316198" y="1103555"/>
                </a:cubicBezTo>
                <a:cubicBezTo>
                  <a:pt x="3317670" y="1105854"/>
                  <a:pt x="3319628" y="1107886"/>
                  <a:pt x="3322074" y="1109653"/>
                </a:cubicBezTo>
                <a:cubicBezTo>
                  <a:pt x="3324519" y="1111421"/>
                  <a:pt x="3327302" y="1113040"/>
                  <a:pt x="3330423" y="1114514"/>
                </a:cubicBezTo>
                <a:cubicBezTo>
                  <a:pt x="3333546" y="1115986"/>
                  <a:pt x="3336728" y="1117473"/>
                  <a:pt x="3339968" y="1118976"/>
                </a:cubicBezTo>
                <a:cubicBezTo>
                  <a:pt x="3343207" y="1120478"/>
                  <a:pt x="3346388" y="1122128"/>
                  <a:pt x="3349511" y="1123924"/>
                </a:cubicBezTo>
                <a:cubicBezTo>
                  <a:pt x="3352631" y="1125721"/>
                  <a:pt x="3355415" y="1127842"/>
                  <a:pt x="3357860" y="1130286"/>
                </a:cubicBezTo>
                <a:cubicBezTo>
                  <a:pt x="3360306" y="1132731"/>
                  <a:pt x="3362279" y="1135618"/>
                  <a:pt x="3363781" y="1138947"/>
                </a:cubicBezTo>
                <a:cubicBezTo>
                  <a:pt x="3365283" y="1142274"/>
                  <a:pt x="3366034" y="1146206"/>
                  <a:pt x="3366034" y="1150743"/>
                </a:cubicBezTo>
                <a:cubicBezTo>
                  <a:pt x="3366034" y="1156104"/>
                  <a:pt x="3365048" y="1160876"/>
                  <a:pt x="3363075" y="1165058"/>
                </a:cubicBezTo>
                <a:cubicBezTo>
                  <a:pt x="3361100" y="1169241"/>
                  <a:pt x="3358361" y="1172790"/>
                  <a:pt x="3354856" y="1175706"/>
                </a:cubicBezTo>
                <a:cubicBezTo>
                  <a:pt x="3351351" y="1178622"/>
                  <a:pt x="3347227" y="1180817"/>
                  <a:pt x="3342486" y="1182290"/>
                </a:cubicBezTo>
                <a:cubicBezTo>
                  <a:pt x="3337743" y="1183763"/>
                  <a:pt x="3332633" y="1184499"/>
                  <a:pt x="3327154" y="1184499"/>
                </a:cubicBezTo>
                <a:cubicBezTo>
                  <a:pt x="3323325" y="1184499"/>
                  <a:pt x="3319776" y="1184176"/>
                  <a:pt x="3316506" y="1183527"/>
                </a:cubicBezTo>
                <a:cubicBezTo>
                  <a:pt x="3313237" y="1182879"/>
                  <a:pt x="3310321" y="1182083"/>
                  <a:pt x="3307758" y="1181141"/>
                </a:cubicBezTo>
                <a:cubicBezTo>
                  <a:pt x="3305195" y="1180199"/>
                  <a:pt x="3303044" y="1179226"/>
                  <a:pt x="3301307" y="1178224"/>
                </a:cubicBezTo>
                <a:cubicBezTo>
                  <a:pt x="3299569" y="1177223"/>
                  <a:pt x="3298361" y="1176369"/>
                  <a:pt x="3297684" y="1175663"/>
                </a:cubicBezTo>
                <a:cubicBezTo>
                  <a:pt x="3297006" y="1174955"/>
                  <a:pt x="3296506" y="1174056"/>
                  <a:pt x="3296181" y="1172967"/>
                </a:cubicBezTo>
                <a:cubicBezTo>
                  <a:pt x="3295857" y="1171878"/>
                  <a:pt x="3295696" y="1170419"/>
                  <a:pt x="3295696" y="1168592"/>
                </a:cubicBezTo>
                <a:cubicBezTo>
                  <a:pt x="3295696" y="1167298"/>
                  <a:pt x="3295755" y="1166221"/>
                  <a:pt x="3295871" y="1165369"/>
                </a:cubicBezTo>
                <a:cubicBezTo>
                  <a:pt x="3295990" y="1164514"/>
                  <a:pt x="3296166" y="1163821"/>
                  <a:pt x="3296402" y="1163290"/>
                </a:cubicBezTo>
                <a:cubicBezTo>
                  <a:pt x="3296638" y="1162760"/>
                  <a:pt x="3296933" y="1162393"/>
                  <a:pt x="3297287" y="1162187"/>
                </a:cubicBezTo>
                <a:cubicBezTo>
                  <a:pt x="3297640" y="1161980"/>
                  <a:pt x="3298052" y="1161878"/>
                  <a:pt x="3298524" y="1161878"/>
                </a:cubicBezTo>
                <a:cubicBezTo>
                  <a:pt x="3299349" y="1161878"/>
                  <a:pt x="3300511" y="1162378"/>
                  <a:pt x="3302014" y="1163379"/>
                </a:cubicBezTo>
                <a:cubicBezTo>
                  <a:pt x="3303517" y="1164381"/>
                  <a:pt x="3305445" y="1165471"/>
                  <a:pt x="3307802" y="1166649"/>
                </a:cubicBezTo>
                <a:cubicBezTo>
                  <a:pt x="3310158" y="1167827"/>
                  <a:pt x="3313000" y="1168932"/>
                  <a:pt x="3316330" y="1169963"/>
                </a:cubicBezTo>
                <a:cubicBezTo>
                  <a:pt x="3319658" y="1170993"/>
                  <a:pt x="3323502" y="1171508"/>
                  <a:pt x="3327861" y="1171508"/>
                </a:cubicBezTo>
                <a:cubicBezTo>
                  <a:pt x="3331160" y="1171508"/>
                  <a:pt x="3334179" y="1171066"/>
                  <a:pt x="3336919" y="1170183"/>
                </a:cubicBezTo>
                <a:cubicBezTo>
                  <a:pt x="3339658" y="1169300"/>
                  <a:pt x="3342015" y="1168048"/>
                  <a:pt x="3343988" y="1166428"/>
                </a:cubicBezTo>
                <a:cubicBezTo>
                  <a:pt x="3345961" y="1164809"/>
                  <a:pt x="3347478" y="1162819"/>
                  <a:pt x="3348538" y="1160464"/>
                </a:cubicBezTo>
                <a:cubicBezTo>
                  <a:pt x="3349598" y="1158108"/>
                  <a:pt x="3350129" y="1155426"/>
                  <a:pt x="3350129" y="1152422"/>
                </a:cubicBezTo>
                <a:cubicBezTo>
                  <a:pt x="3350129" y="1149182"/>
                  <a:pt x="3349393" y="1146413"/>
                  <a:pt x="3347920" y="1144115"/>
                </a:cubicBezTo>
                <a:cubicBezTo>
                  <a:pt x="3346447" y="1141818"/>
                  <a:pt x="3344503" y="1139801"/>
                  <a:pt x="3342088" y="1138063"/>
                </a:cubicBezTo>
                <a:cubicBezTo>
                  <a:pt x="3339673" y="1136325"/>
                  <a:pt x="3336919" y="1134734"/>
                  <a:pt x="3333826" y="1133292"/>
                </a:cubicBezTo>
                <a:cubicBezTo>
                  <a:pt x="3330733" y="1131848"/>
                  <a:pt x="3327566" y="1130375"/>
                  <a:pt x="3324327" y="1128872"/>
                </a:cubicBezTo>
                <a:cubicBezTo>
                  <a:pt x="3321086" y="1127371"/>
                  <a:pt x="3317935" y="1125705"/>
                  <a:pt x="3314871" y="1123879"/>
                </a:cubicBezTo>
                <a:cubicBezTo>
                  <a:pt x="3311808" y="1122054"/>
                  <a:pt x="3309068" y="1119903"/>
                  <a:pt x="3306654" y="1117429"/>
                </a:cubicBezTo>
                <a:cubicBezTo>
                  <a:pt x="3304238" y="1114955"/>
                  <a:pt x="3302279" y="1112055"/>
                  <a:pt x="3300777" y="1108726"/>
                </a:cubicBezTo>
                <a:cubicBezTo>
                  <a:pt x="3299275" y="1105397"/>
                  <a:pt x="3298524" y="1101405"/>
                  <a:pt x="3298524" y="1096752"/>
                </a:cubicBezTo>
                <a:cubicBezTo>
                  <a:pt x="3298524" y="1091979"/>
                  <a:pt x="3299392" y="1087723"/>
                  <a:pt x="3301131" y="1083982"/>
                </a:cubicBezTo>
                <a:cubicBezTo>
                  <a:pt x="3302868" y="1080242"/>
                  <a:pt x="3305283" y="1077104"/>
                  <a:pt x="3308377" y="1074571"/>
                </a:cubicBezTo>
                <a:cubicBezTo>
                  <a:pt x="3311469" y="1072038"/>
                  <a:pt x="3315152" y="1070109"/>
                  <a:pt x="3319422" y="1068783"/>
                </a:cubicBezTo>
                <a:cubicBezTo>
                  <a:pt x="3323693" y="1067458"/>
                  <a:pt x="3328303" y="1066795"/>
                  <a:pt x="3333252" y="1066795"/>
                </a:cubicBezTo>
                <a:close/>
                <a:moveTo>
                  <a:pt x="2866519" y="1066795"/>
                </a:moveTo>
                <a:cubicBezTo>
                  <a:pt x="2869053" y="1066795"/>
                  <a:pt x="2871600" y="1067016"/>
                  <a:pt x="2874165" y="1067458"/>
                </a:cubicBezTo>
                <a:cubicBezTo>
                  <a:pt x="2876727" y="1067900"/>
                  <a:pt x="2879143" y="1068488"/>
                  <a:pt x="2881411" y="1069226"/>
                </a:cubicBezTo>
                <a:cubicBezTo>
                  <a:pt x="2883678" y="1069962"/>
                  <a:pt x="2885696" y="1070786"/>
                  <a:pt x="2887463" y="1071700"/>
                </a:cubicBezTo>
                <a:cubicBezTo>
                  <a:pt x="2889230" y="1072613"/>
                  <a:pt x="2890394" y="1073349"/>
                  <a:pt x="2890954" y="1073908"/>
                </a:cubicBezTo>
                <a:cubicBezTo>
                  <a:pt x="2891513" y="1074468"/>
                  <a:pt x="2891881" y="1074910"/>
                  <a:pt x="2892058" y="1075234"/>
                </a:cubicBezTo>
                <a:cubicBezTo>
                  <a:pt x="2892235" y="1075558"/>
                  <a:pt x="2892381" y="1075970"/>
                  <a:pt x="2892500" y="1076471"/>
                </a:cubicBezTo>
                <a:cubicBezTo>
                  <a:pt x="2892617" y="1076972"/>
                  <a:pt x="2892706" y="1077576"/>
                  <a:pt x="2892764" y="1078282"/>
                </a:cubicBezTo>
                <a:cubicBezTo>
                  <a:pt x="2892823" y="1078990"/>
                  <a:pt x="2892850" y="1079902"/>
                  <a:pt x="2892850" y="1081022"/>
                </a:cubicBezTo>
                <a:cubicBezTo>
                  <a:pt x="2892850" y="1082083"/>
                  <a:pt x="2892807" y="1083025"/>
                  <a:pt x="2892718" y="1083850"/>
                </a:cubicBezTo>
                <a:cubicBezTo>
                  <a:pt x="2892631" y="1084674"/>
                  <a:pt x="2892500" y="1085367"/>
                  <a:pt x="2892324" y="1085927"/>
                </a:cubicBezTo>
                <a:cubicBezTo>
                  <a:pt x="2892147" y="1086486"/>
                  <a:pt x="2891895" y="1086898"/>
                  <a:pt x="2891570" y="1087164"/>
                </a:cubicBezTo>
                <a:cubicBezTo>
                  <a:pt x="2891246" y="1087429"/>
                  <a:pt x="2890881" y="1087562"/>
                  <a:pt x="2890467" y="1087562"/>
                </a:cubicBezTo>
                <a:cubicBezTo>
                  <a:pt x="2889819" y="1087562"/>
                  <a:pt x="2888804" y="1087148"/>
                  <a:pt x="2887420" y="1086324"/>
                </a:cubicBezTo>
                <a:cubicBezTo>
                  <a:pt x="2886036" y="1085500"/>
                  <a:pt x="2884343" y="1084571"/>
                  <a:pt x="2882337" y="1083541"/>
                </a:cubicBezTo>
                <a:cubicBezTo>
                  <a:pt x="2880337" y="1082510"/>
                  <a:pt x="2877964" y="1081567"/>
                  <a:pt x="2875225" y="1080713"/>
                </a:cubicBezTo>
                <a:cubicBezTo>
                  <a:pt x="2872485" y="1079859"/>
                  <a:pt x="2869407" y="1079432"/>
                  <a:pt x="2865989" y="1079432"/>
                </a:cubicBezTo>
                <a:cubicBezTo>
                  <a:pt x="2862807" y="1079432"/>
                  <a:pt x="2860036" y="1079859"/>
                  <a:pt x="2857682" y="1080713"/>
                </a:cubicBezTo>
                <a:cubicBezTo>
                  <a:pt x="2855325" y="1081567"/>
                  <a:pt x="2853382" y="1082701"/>
                  <a:pt x="2851851" y="1084115"/>
                </a:cubicBezTo>
                <a:cubicBezTo>
                  <a:pt x="2850319" y="1085529"/>
                  <a:pt x="2849171" y="1087207"/>
                  <a:pt x="2848403" y="1089152"/>
                </a:cubicBezTo>
                <a:cubicBezTo>
                  <a:pt x="2847639" y="1091095"/>
                  <a:pt x="2847258" y="1093158"/>
                  <a:pt x="2847258" y="1095338"/>
                </a:cubicBezTo>
                <a:cubicBezTo>
                  <a:pt x="2847258" y="1098519"/>
                  <a:pt x="2847992" y="1101258"/>
                  <a:pt x="2849464" y="1103555"/>
                </a:cubicBezTo>
                <a:cubicBezTo>
                  <a:pt x="2850936" y="1105854"/>
                  <a:pt x="2852896" y="1107886"/>
                  <a:pt x="2855338" y="1109653"/>
                </a:cubicBezTo>
                <a:cubicBezTo>
                  <a:pt x="2857784" y="1111421"/>
                  <a:pt x="2860569" y="1113040"/>
                  <a:pt x="2863692" y="1114514"/>
                </a:cubicBezTo>
                <a:cubicBezTo>
                  <a:pt x="2866814" y="1115986"/>
                  <a:pt x="2869996" y="1117473"/>
                  <a:pt x="2873235" y="1118976"/>
                </a:cubicBezTo>
                <a:cubicBezTo>
                  <a:pt x="2876478" y="1120478"/>
                  <a:pt x="2879659" y="1122128"/>
                  <a:pt x="2882781" y="1123924"/>
                </a:cubicBezTo>
                <a:cubicBezTo>
                  <a:pt x="2885901" y="1125721"/>
                  <a:pt x="2888686" y="1127842"/>
                  <a:pt x="2891130" y="1130286"/>
                </a:cubicBezTo>
                <a:cubicBezTo>
                  <a:pt x="2893574" y="1132731"/>
                  <a:pt x="2895546" y="1135618"/>
                  <a:pt x="2897050" y="1138947"/>
                </a:cubicBezTo>
                <a:cubicBezTo>
                  <a:pt x="2898552" y="1142274"/>
                  <a:pt x="2899302" y="1146206"/>
                  <a:pt x="2899302" y="1150743"/>
                </a:cubicBezTo>
                <a:cubicBezTo>
                  <a:pt x="2899302" y="1156104"/>
                  <a:pt x="2898314" y="1160876"/>
                  <a:pt x="2896341" y="1165058"/>
                </a:cubicBezTo>
                <a:cubicBezTo>
                  <a:pt x="2894368" y="1169241"/>
                  <a:pt x="2891629" y="1172790"/>
                  <a:pt x="2888126" y="1175706"/>
                </a:cubicBezTo>
                <a:cubicBezTo>
                  <a:pt x="2884622" y="1178622"/>
                  <a:pt x="2880497" y="1180817"/>
                  <a:pt x="2875755" y="1182290"/>
                </a:cubicBezTo>
                <a:cubicBezTo>
                  <a:pt x="2871012" y="1183763"/>
                  <a:pt x="2865900" y="1184499"/>
                  <a:pt x="2860420" y="1184499"/>
                </a:cubicBezTo>
                <a:cubicBezTo>
                  <a:pt x="2856594" y="1184499"/>
                  <a:pt x="2853041" y="1184176"/>
                  <a:pt x="2849777" y="1183527"/>
                </a:cubicBezTo>
                <a:cubicBezTo>
                  <a:pt x="2846506" y="1182879"/>
                  <a:pt x="2843590" y="1182083"/>
                  <a:pt x="2841031" y="1181141"/>
                </a:cubicBezTo>
                <a:cubicBezTo>
                  <a:pt x="2838464" y="1180199"/>
                  <a:pt x="2836313" y="1179226"/>
                  <a:pt x="2834575" y="1178224"/>
                </a:cubicBezTo>
                <a:cubicBezTo>
                  <a:pt x="2832837" y="1177223"/>
                  <a:pt x="2831631" y="1176369"/>
                  <a:pt x="2830952" y="1175663"/>
                </a:cubicBezTo>
                <a:cubicBezTo>
                  <a:pt x="2830273" y="1174955"/>
                  <a:pt x="2829775" y="1174056"/>
                  <a:pt x="2829450" y="1172967"/>
                </a:cubicBezTo>
                <a:cubicBezTo>
                  <a:pt x="2829126" y="1171878"/>
                  <a:pt x="2828964" y="1170419"/>
                  <a:pt x="2828964" y="1168592"/>
                </a:cubicBezTo>
                <a:cubicBezTo>
                  <a:pt x="2828964" y="1167298"/>
                  <a:pt x="2829022" y="1166221"/>
                  <a:pt x="2829141" y="1165369"/>
                </a:cubicBezTo>
                <a:cubicBezTo>
                  <a:pt x="2829259" y="1164514"/>
                  <a:pt x="2829435" y="1163821"/>
                  <a:pt x="2829671" y="1163290"/>
                </a:cubicBezTo>
                <a:cubicBezTo>
                  <a:pt x="2829908" y="1162760"/>
                  <a:pt x="2830201" y="1162393"/>
                  <a:pt x="2830554" y="1162187"/>
                </a:cubicBezTo>
                <a:cubicBezTo>
                  <a:pt x="2830907" y="1161980"/>
                  <a:pt x="2831318" y="1161878"/>
                  <a:pt x="2831791" y="1161878"/>
                </a:cubicBezTo>
                <a:cubicBezTo>
                  <a:pt x="2832616" y="1161878"/>
                  <a:pt x="2833780" y="1162378"/>
                  <a:pt x="2835282" y="1163379"/>
                </a:cubicBezTo>
                <a:cubicBezTo>
                  <a:pt x="2836785" y="1164381"/>
                  <a:pt x="2838711" y="1165471"/>
                  <a:pt x="2841074" y="1166649"/>
                </a:cubicBezTo>
                <a:cubicBezTo>
                  <a:pt x="2843431" y="1167827"/>
                  <a:pt x="2846272" y="1168932"/>
                  <a:pt x="2849596" y="1169963"/>
                </a:cubicBezTo>
                <a:cubicBezTo>
                  <a:pt x="2852925" y="1170993"/>
                  <a:pt x="2856769" y="1171508"/>
                  <a:pt x="2861127" y="1171508"/>
                </a:cubicBezTo>
                <a:cubicBezTo>
                  <a:pt x="2864428" y="1171508"/>
                  <a:pt x="2867446" y="1171066"/>
                  <a:pt x="2870187" y="1170183"/>
                </a:cubicBezTo>
                <a:cubicBezTo>
                  <a:pt x="2872927" y="1169300"/>
                  <a:pt x="2875285" y="1168048"/>
                  <a:pt x="2877258" y="1166428"/>
                </a:cubicBezTo>
                <a:cubicBezTo>
                  <a:pt x="2879230" y="1164809"/>
                  <a:pt x="2880749" y="1162819"/>
                  <a:pt x="2881808" y="1160464"/>
                </a:cubicBezTo>
                <a:cubicBezTo>
                  <a:pt x="2882870" y="1158108"/>
                  <a:pt x="2883398" y="1155426"/>
                  <a:pt x="2883398" y="1152422"/>
                </a:cubicBezTo>
                <a:cubicBezTo>
                  <a:pt x="2883398" y="1149182"/>
                  <a:pt x="2882662" y="1146413"/>
                  <a:pt x="2881189" y="1144115"/>
                </a:cubicBezTo>
                <a:cubicBezTo>
                  <a:pt x="2879717" y="1141818"/>
                  <a:pt x="2877773" y="1139801"/>
                  <a:pt x="2875357" y="1138063"/>
                </a:cubicBezTo>
                <a:cubicBezTo>
                  <a:pt x="2872942" y="1136325"/>
                  <a:pt x="2870187" y="1134734"/>
                  <a:pt x="2867094" y="1133292"/>
                </a:cubicBezTo>
                <a:cubicBezTo>
                  <a:pt x="2864000" y="1131848"/>
                  <a:pt x="2860832" y="1130375"/>
                  <a:pt x="2857594" y="1128872"/>
                </a:cubicBezTo>
                <a:cubicBezTo>
                  <a:pt x="2854355" y="1127371"/>
                  <a:pt x="2851201" y="1125705"/>
                  <a:pt x="2848142" y="1123879"/>
                </a:cubicBezTo>
                <a:cubicBezTo>
                  <a:pt x="2845079" y="1122054"/>
                  <a:pt x="2842343" y="1119903"/>
                  <a:pt x="2839926" y="1117429"/>
                </a:cubicBezTo>
                <a:cubicBezTo>
                  <a:pt x="2837505" y="1114955"/>
                  <a:pt x="2835547" y="1112055"/>
                  <a:pt x="2834046" y="1108726"/>
                </a:cubicBezTo>
                <a:cubicBezTo>
                  <a:pt x="2832542" y="1105397"/>
                  <a:pt x="2831791" y="1101405"/>
                  <a:pt x="2831791" y="1096752"/>
                </a:cubicBezTo>
                <a:cubicBezTo>
                  <a:pt x="2831791" y="1091979"/>
                  <a:pt x="2832659" y="1087723"/>
                  <a:pt x="2834398" y="1083982"/>
                </a:cubicBezTo>
                <a:cubicBezTo>
                  <a:pt x="2836138" y="1080242"/>
                  <a:pt x="2838555" y="1077104"/>
                  <a:pt x="2841647" y="1074571"/>
                </a:cubicBezTo>
                <a:cubicBezTo>
                  <a:pt x="2844742" y="1072038"/>
                  <a:pt x="2848418" y="1070109"/>
                  <a:pt x="2852692" y="1068783"/>
                </a:cubicBezTo>
                <a:cubicBezTo>
                  <a:pt x="2856959" y="1067458"/>
                  <a:pt x="2861571" y="1066795"/>
                  <a:pt x="2866519" y="1066795"/>
                </a:cubicBezTo>
                <a:close/>
                <a:moveTo>
                  <a:pt x="2390267" y="1066795"/>
                </a:moveTo>
                <a:cubicBezTo>
                  <a:pt x="2392800" y="1066795"/>
                  <a:pt x="2395349" y="1067016"/>
                  <a:pt x="2397911" y="1067458"/>
                </a:cubicBezTo>
                <a:cubicBezTo>
                  <a:pt x="2400474" y="1067900"/>
                  <a:pt x="2402890" y="1068488"/>
                  <a:pt x="2405158" y="1069226"/>
                </a:cubicBezTo>
                <a:cubicBezTo>
                  <a:pt x="2407426" y="1069962"/>
                  <a:pt x="2409444" y="1070786"/>
                  <a:pt x="2411211" y="1071700"/>
                </a:cubicBezTo>
                <a:cubicBezTo>
                  <a:pt x="2412979" y="1072613"/>
                  <a:pt x="2414142" y="1073349"/>
                  <a:pt x="2414703" y="1073908"/>
                </a:cubicBezTo>
                <a:cubicBezTo>
                  <a:pt x="2415263" y="1074468"/>
                  <a:pt x="2415631" y="1074910"/>
                  <a:pt x="2415806" y="1075234"/>
                </a:cubicBezTo>
                <a:cubicBezTo>
                  <a:pt x="2415983" y="1075558"/>
                  <a:pt x="2416130" y="1075970"/>
                  <a:pt x="2416249" y="1076471"/>
                </a:cubicBezTo>
                <a:cubicBezTo>
                  <a:pt x="2416368" y="1076972"/>
                  <a:pt x="2416456" y="1077576"/>
                  <a:pt x="2416513" y="1078282"/>
                </a:cubicBezTo>
                <a:cubicBezTo>
                  <a:pt x="2416574" y="1078990"/>
                  <a:pt x="2416601" y="1079902"/>
                  <a:pt x="2416601" y="1081022"/>
                </a:cubicBezTo>
                <a:cubicBezTo>
                  <a:pt x="2416601" y="1082083"/>
                  <a:pt x="2416558" y="1083025"/>
                  <a:pt x="2416470" y="1083850"/>
                </a:cubicBezTo>
                <a:cubicBezTo>
                  <a:pt x="2416381" y="1084674"/>
                  <a:pt x="2416249" y="1085367"/>
                  <a:pt x="2416071" y="1085927"/>
                </a:cubicBezTo>
                <a:cubicBezTo>
                  <a:pt x="2415896" y="1086486"/>
                  <a:pt x="2415645" y="1086898"/>
                  <a:pt x="2415322" y="1087164"/>
                </a:cubicBezTo>
                <a:cubicBezTo>
                  <a:pt x="2414996" y="1087429"/>
                  <a:pt x="2414628" y="1087562"/>
                  <a:pt x="2414215" y="1087562"/>
                </a:cubicBezTo>
                <a:cubicBezTo>
                  <a:pt x="2413569" y="1087562"/>
                  <a:pt x="2412552" y="1087148"/>
                  <a:pt x="2411167" y="1086324"/>
                </a:cubicBezTo>
                <a:cubicBezTo>
                  <a:pt x="2409783" y="1085500"/>
                  <a:pt x="2408089" y="1084571"/>
                  <a:pt x="2406086" y="1083541"/>
                </a:cubicBezTo>
                <a:cubicBezTo>
                  <a:pt x="2404083" y="1082510"/>
                  <a:pt x="2401711" y="1081567"/>
                  <a:pt x="2398972" y="1080713"/>
                </a:cubicBezTo>
                <a:cubicBezTo>
                  <a:pt x="2396233" y="1079859"/>
                  <a:pt x="2393154" y="1079432"/>
                  <a:pt x="2389737" y="1079432"/>
                </a:cubicBezTo>
                <a:cubicBezTo>
                  <a:pt x="2386556" y="1079432"/>
                  <a:pt x="2383787" y="1079859"/>
                  <a:pt x="2381432" y="1080713"/>
                </a:cubicBezTo>
                <a:cubicBezTo>
                  <a:pt x="2379075" y="1081567"/>
                  <a:pt x="2377131" y="1082701"/>
                  <a:pt x="2375599" y="1084115"/>
                </a:cubicBezTo>
                <a:cubicBezTo>
                  <a:pt x="2374067" y="1085529"/>
                  <a:pt x="2372918" y="1087207"/>
                  <a:pt x="2372153" y="1089152"/>
                </a:cubicBezTo>
                <a:cubicBezTo>
                  <a:pt x="2371387" y="1091095"/>
                  <a:pt x="2371005" y="1093158"/>
                  <a:pt x="2371005" y="1095338"/>
                </a:cubicBezTo>
                <a:cubicBezTo>
                  <a:pt x="2371005" y="1098519"/>
                  <a:pt x="2371740" y="1101258"/>
                  <a:pt x="2373215" y="1103555"/>
                </a:cubicBezTo>
                <a:cubicBezTo>
                  <a:pt x="2374686" y="1105854"/>
                  <a:pt x="2376644" y="1107886"/>
                  <a:pt x="2379089" y="1109653"/>
                </a:cubicBezTo>
                <a:cubicBezTo>
                  <a:pt x="2381534" y="1111421"/>
                  <a:pt x="2384317" y="1113040"/>
                  <a:pt x="2387440" y="1114514"/>
                </a:cubicBezTo>
                <a:cubicBezTo>
                  <a:pt x="2390562" y="1115986"/>
                  <a:pt x="2393743" y="1117473"/>
                  <a:pt x="2396984" y="1118976"/>
                </a:cubicBezTo>
                <a:cubicBezTo>
                  <a:pt x="2400225" y="1120478"/>
                  <a:pt x="2403405" y="1122128"/>
                  <a:pt x="2406528" y="1123924"/>
                </a:cubicBezTo>
                <a:cubicBezTo>
                  <a:pt x="2409649" y="1125721"/>
                  <a:pt x="2412433" y="1127842"/>
                  <a:pt x="2414878" y="1130286"/>
                </a:cubicBezTo>
                <a:cubicBezTo>
                  <a:pt x="2417323" y="1132731"/>
                  <a:pt x="2419298" y="1135618"/>
                  <a:pt x="2420801" y="1138947"/>
                </a:cubicBezTo>
                <a:cubicBezTo>
                  <a:pt x="2422302" y="1142274"/>
                  <a:pt x="2423054" y="1146206"/>
                  <a:pt x="2423054" y="1150743"/>
                </a:cubicBezTo>
                <a:cubicBezTo>
                  <a:pt x="2423054" y="1156104"/>
                  <a:pt x="2422067" y="1160876"/>
                  <a:pt x="2420092" y="1165058"/>
                </a:cubicBezTo>
                <a:cubicBezTo>
                  <a:pt x="2418119" y="1169241"/>
                  <a:pt x="2415379" y="1172790"/>
                  <a:pt x="2411873" y="1175706"/>
                </a:cubicBezTo>
                <a:cubicBezTo>
                  <a:pt x="2408368" y="1178622"/>
                  <a:pt x="2404245" y="1180817"/>
                  <a:pt x="2399502" y="1182290"/>
                </a:cubicBezTo>
                <a:cubicBezTo>
                  <a:pt x="2394760" y="1183763"/>
                  <a:pt x="2389649" y="1184499"/>
                  <a:pt x="2384170" y="1184499"/>
                </a:cubicBezTo>
                <a:cubicBezTo>
                  <a:pt x="2380341" y="1184499"/>
                  <a:pt x="2376791" y="1184176"/>
                  <a:pt x="2373523" y="1183527"/>
                </a:cubicBezTo>
                <a:cubicBezTo>
                  <a:pt x="2370254" y="1182879"/>
                  <a:pt x="2367338" y="1182083"/>
                  <a:pt x="2364775" y="1181141"/>
                </a:cubicBezTo>
                <a:cubicBezTo>
                  <a:pt x="2362215" y="1180199"/>
                  <a:pt x="2360063" y="1179226"/>
                  <a:pt x="2358326" y="1178224"/>
                </a:cubicBezTo>
                <a:cubicBezTo>
                  <a:pt x="2356591" y="1177223"/>
                  <a:pt x="2355380" y="1176369"/>
                  <a:pt x="2354704" y="1175663"/>
                </a:cubicBezTo>
                <a:cubicBezTo>
                  <a:pt x="2354025" y="1174955"/>
                  <a:pt x="2353525" y="1174056"/>
                  <a:pt x="2353201" y="1172967"/>
                </a:cubicBezTo>
                <a:cubicBezTo>
                  <a:pt x="2352877" y="1171878"/>
                  <a:pt x="2352714" y="1170419"/>
                  <a:pt x="2352714" y="1168592"/>
                </a:cubicBezTo>
                <a:cubicBezTo>
                  <a:pt x="2352714" y="1167298"/>
                  <a:pt x="2352775" y="1166221"/>
                  <a:pt x="2352893" y="1165369"/>
                </a:cubicBezTo>
                <a:cubicBezTo>
                  <a:pt x="2353010" y="1164514"/>
                  <a:pt x="2353188" y="1163821"/>
                  <a:pt x="2353423" y="1163290"/>
                </a:cubicBezTo>
                <a:cubicBezTo>
                  <a:pt x="2353657" y="1162760"/>
                  <a:pt x="2353953" y="1162393"/>
                  <a:pt x="2354305" y="1162187"/>
                </a:cubicBezTo>
                <a:cubicBezTo>
                  <a:pt x="2354661" y="1161980"/>
                  <a:pt x="2355072" y="1161878"/>
                  <a:pt x="2355543" y="1161878"/>
                </a:cubicBezTo>
                <a:cubicBezTo>
                  <a:pt x="2356366" y="1161878"/>
                  <a:pt x="2357533" y="1162378"/>
                  <a:pt x="2359033" y="1163379"/>
                </a:cubicBezTo>
                <a:cubicBezTo>
                  <a:pt x="2360535" y="1164381"/>
                  <a:pt x="2362463" y="1165471"/>
                  <a:pt x="2364819" y="1166649"/>
                </a:cubicBezTo>
                <a:cubicBezTo>
                  <a:pt x="2367177" y="1167827"/>
                  <a:pt x="2370016" y="1168932"/>
                  <a:pt x="2373345" y="1169963"/>
                </a:cubicBezTo>
                <a:cubicBezTo>
                  <a:pt x="2376674" y="1170993"/>
                  <a:pt x="2380518" y="1171508"/>
                  <a:pt x="2384877" y="1171508"/>
                </a:cubicBezTo>
                <a:cubicBezTo>
                  <a:pt x="2388177" y="1171508"/>
                  <a:pt x="2391196" y="1171066"/>
                  <a:pt x="2393935" y="1170183"/>
                </a:cubicBezTo>
                <a:cubicBezTo>
                  <a:pt x="2396675" y="1169300"/>
                  <a:pt x="2399031" y="1168048"/>
                  <a:pt x="2401004" y="1166428"/>
                </a:cubicBezTo>
                <a:cubicBezTo>
                  <a:pt x="2402979" y="1164809"/>
                  <a:pt x="2404495" y="1162819"/>
                  <a:pt x="2405556" y="1160464"/>
                </a:cubicBezTo>
                <a:cubicBezTo>
                  <a:pt x="2406616" y="1158108"/>
                  <a:pt x="2407146" y="1155426"/>
                  <a:pt x="2407146" y="1152422"/>
                </a:cubicBezTo>
                <a:cubicBezTo>
                  <a:pt x="2407146" y="1149182"/>
                  <a:pt x="2406410" y="1146413"/>
                  <a:pt x="2404937" y="1144115"/>
                </a:cubicBezTo>
                <a:cubicBezTo>
                  <a:pt x="2403464" y="1141818"/>
                  <a:pt x="2401519" y="1139801"/>
                  <a:pt x="2399104" y="1138063"/>
                </a:cubicBezTo>
                <a:cubicBezTo>
                  <a:pt x="2396690" y="1136325"/>
                  <a:pt x="2393935" y="1134734"/>
                  <a:pt x="2390843" y="1133292"/>
                </a:cubicBezTo>
                <a:cubicBezTo>
                  <a:pt x="2387749" y="1131848"/>
                  <a:pt x="2384582" y="1130375"/>
                  <a:pt x="2381343" y="1128872"/>
                </a:cubicBezTo>
                <a:cubicBezTo>
                  <a:pt x="2378103" y="1127371"/>
                  <a:pt x="2374949" y="1125705"/>
                  <a:pt x="2371888" y="1123879"/>
                </a:cubicBezTo>
                <a:cubicBezTo>
                  <a:pt x="2368823" y="1122054"/>
                  <a:pt x="2366086" y="1119903"/>
                  <a:pt x="2363670" y="1117429"/>
                </a:cubicBezTo>
                <a:cubicBezTo>
                  <a:pt x="2361256" y="1114955"/>
                  <a:pt x="2359298" y="1112055"/>
                  <a:pt x="2357795" y="1108726"/>
                </a:cubicBezTo>
                <a:cubicBezTo>
                  <a:pt x="2356293" y="1105397"/>
                  <a:pt x="2355543" y="1101405"/>
                  <a:pt x="2355543" y="1096752"/>
                </a:cubicBezTo>
                <a:cubicBezTo>
                  <a:pt x="2355543" y="1091979"/>
                  <a:pt x="2356410" y="1087723"/>
                  <a:pt x="2358150" y="1083982"/>
                </a:cubicBezTo>
                <a:cubicBezTo>
                  <a:pt x="2359887" y="1080242"/>
                  <a:pt x="2362302" y="1077104"/>
                  <a:pt x="2365393" y="1074571"/>
                </a:cubicBezTo>
                <a:cubicBezTo>
                  <a:pt x="2368486" y="1072038"/>
                  <a:pt x="2372167" y="1070109"/>
                  <a:pt x="2376438" y="1068783"/>
                </a:cubicBezTo>
                <a:cubicBezTo>
                  <a:pt x="2380709" y="1067458"/>
                  <a:pt x="2385320" y="1066795"/>
                  <a:pt x="2390267" y="1066795"/>
                </a:cubicBezTo>
                <a:close/>
                <a:moveTo>
                  <a:pt x="1923551" y="1066795"/>
                </a:moveTo>
                <a:cubicBezTo>
                  <a:pt x="1926085" y="1066795"/>
                  <a:pt x="1928632" y="1067016"/>
                  <a:pt x="1931195" y="1067458"/>
                </a:cubicBezTo>
                <a:cubicBezTo>
                  <a:pt x="1933758" y="1067900"/>
                  <a:pt x="1936173" y="1068488"/>
                  <a:pt x="1938441" y="1069226"/>
                </a:cubicBezTo>
                <a:cubicBezTo>
                  <a:pt x="1940708" y="1069962"/>
                  <a:pt x="1942726" y="1070786"/>
                  <a:pt x="1944494" y="1071700"/>
                </a:cubicBezTo>
                <a:cubicBezTo>
                  <a:pt x="1946261" y="1072613"/>
                  <a:pt x="1947425" y="1073349"/>
                  <a:pt x="1947984" y="1073908"/>
                </a:cubicBezTo>
                <a:cubicBezTo>
                  <a:pt x="1948544" y="1074468"/>
                  <a:pt x="1948913" y="1074910"/>
                  <a:pt x="1949089" y="1075234"/>
                </a:cubicBezTo>
                <a:cubicBezTo>
                  <a:pt x="1949266" y="1075558"/>
                  <a:pt x="1949413" y="1075970"/>
                  <a:pt x="1949530" y="1076471"/>
                </a:cubicBezTo>
                <a:cubicBezTo>
                  <a:pt x="1949649" y="1076972"/>
                  <a:pt x="1949736" y="1077576"/>
                  <a:pt x="1949796" y="1078282"/>
                </a:cubicBezTo>
                <a:cubicBezTo>
                  <a:pt x="1949854" y="1078990"/>
                  <a:pt x="1949884" y="1079902"/>
                  <a:pt x="1949884" y="1081022"/>
                </a:cubicBezTo>
                <a:cubicBezTo>
                  <a:pt x="1949884" y="1082083"/>
                  <a:pt x="1949840" y="1083025"/>
                  <a:pt x="1949752" y="1083850"/>
                </a:cubicBezTo>
                <a:cubicBezTo>
                  <a:pt x="1949663" y="1084674"/>
                  <a:pt x="1949530" y="1085367"/>
                  <a:pt x="1949354" y="1085927"/>
                </a:cubicBezTo>
                <a:cubicBezTo>
                  <a:pt x="1949177" y="1086486"/>
                  <a:pt x="1948927" y="1086898"/>
                  <a:pt x="1948602" y="1087164"/>
                </a:cubicBezTo>
                <a:cubicBezTo>
                  <a:pt x="1948278" y="1087429"/>
                  <a:pt x="1947910" y="1087562"/>
                  <a:pt x="1947499" y="1087562"/>
                </a:cubicBezTo>
                <a:cubicBezTo>
                  <a:pt x="1946850" y="1087562"/>
                  <a:pt x="1945834" y="1087148"/>
                  <a:pt x="1944450" y="1086324"/>
                </a:cubicBezTo>
                <a:cubicBezTo>
                  <a:pt x="1943065" y="1085500"/>
                  <a:pt x="1941372" y="1084571"/>
                  <a:pt x="1939369" y="1083541"/>
                </a:cubicBezTo>
                <a:cubicBezTo>
                  <a:pt x="1937366" y="1082510"/>
                  <a:pt x="1934995" y="1081567"/>
                  <a:pt x="1932256" y="1080713"/>
                </a:cubicBezTo>
                <a:cubicBezTo>
                  <a:pt x="1929516" y="1079859"/>
                  <a:pt x="1926438" y="1079432"/>
                  <a:pt x="1923021" y="1079432"/>
                </a:cubicBezTo>
                <a:cubicBezTo>
                  <a:pt x="1919839" y="1079432"/>
                  <a:pt x="1917071" y="1079859"/>
                  <a:pt x="1914715" y="1080713"/>
                </a:cubicBezTo>
                <a:cubicBezTo>
                  <a:pt x="1912358" y="1081567"/>
                  <a:pt x="1910414" y="1082701"/>
                  <a:pt x="1908882" y="1084115"/>
                </a:cubicBezTo>
                <a:cubicBezTo>
                  <a:pt x="1907351" y="1085529"/>
                  <a:pt x="1906202" y="1087207"/>
                  <a:pt x="1905436" y="1089152"/>
                </a:cubicBezTo>
                <a:cubicBezTo>
                  <a:pt x="1904670" y="1091095"/>
                  <a:pt x="1904287" y="1093158"/>
                  <a:pt x="1904287" y="1095338"/>
                </a:cubicBezTo>
                <a:cubicBezTo>
                  <a:pt x="1904287" y="1098519"/>
                  <a:pt x="1905024" y="1101258"/>
                  <a:pt x="1906496" y="1103555"/>
                </a:cubicBezTo>
                <a:cubicBezTo>
                  <a:pt x="1907969" y="1105854"/>
                  <a:pt x="1909928" y="1107886"/>
                  <a:pt x="1912373" y="1109653"/>
                </a:cubicBezTo>
                <a:cubicBezTo>
                  <a:pt x="1914818" y="1111421"/>
                  <a:pt x="1917601" y="1113040"/>
                  <a:pt x="1920724" y="1114514"/>
                </a:cubicBezTo>
                <a:cubicBezTo>
                  <a:pt x="1923846" y="1115986"/>
                  <a:pt x="1927026" y="1117473"/>
                  <a:pt x="1930267" y="1118976"/>
                </a:cubicBezTo>
                <a:cubicBezTo>
                  <a:pt x="1933507" y="1120478"/>
                  <a:pt x="1936688" y="1122128"/>
                  <a:pt x="1939810" y="1123924"/>
                </a:cubicBezTo>
                <a:cubicBezTo>
                  <a:pt x="1942932" y="1125721"/>
                  <a:pt x="1945716" y="1127842"/>
                  <a:pt x="1948161" y="1130286"/>
                </a:cubicBezTo>
                <a:cubicBezTo>
                  <a:pt x="1950606" y="1132731"/>
                  <a:pt x="1952580" y="1135618"/>
                  <a:pt x="1954081" y="1138947"/>
                </a:cubicBezTo>
                <a:cubicBezTo>
                  <a:pt x="1955583" y="1142274"/>
                  <a:pt x="1956334" y="1146206"/>
                  <a:pt x="1956334" y="1150743"/>
                </a:cubicBezTo>
                <a:cubicBezTo>
                  <a:pt x="1956334" y="1156104"/>
                  <a:pt x="1955348" y="1160876"/>
                  <a:pt x="1953375" y="1165058"/>
                </a:cubicBezTo>
                <a:cubicBezTo>
                  <a:pt x="1951401" y="1169241"/>
                  <a:pt x="1948662" y="1172790"/>
                  <a:pt x="1945156" y="1175706"/>
                </a:cubicBezTo>
                <a:cubicBezTo>
                  <a:pt x="1941651" y="1178622"/>
                  <a:pt x="1937528" y="1180817"/>
                  <a:pt x="1932785" y="1182290"/>
                </a:cubicBezTo>
                <a:cubicBezTo>
                  <a:pt x="1928043" y="1183763"/>
                  <a:pt x="1922932" y="1184499"/>
                  <a:pt x="1917454" y="1184499"/>
                </a:cubicBezTo>
                <a:cubicBezTo>
                  <a:pt x="1913625" y="1184499"/>
                  <a:pt x="1910075" y="1184176"/>
                  <a:pt x="1906806" y="1183527"/>
                </a:cubicBezTo>
                <a:cubicBezTo>
                  <a:pt x="1903536" y="1182879"/>
                  <a:pt x="1900620" y="1182083"/>
                  <a:pt x="1898058" y="1181141"/>
                </a:cubicBezTo>
                <a:cubicBezTo>
                  <a:pt x="1895495" y="1180199"/>
                  <a:pt x="1893345" y="1179226"/>
                  <a:pt x="1891608" y="1178224"/>
                </a:cubicBezTo>
                <a:cubicBezTo>
                  <a:pt x="1889869" y="1177223"/>
                  <a:pt x="1888662" y="1176369"/>
                  <a:pt x="1887984" y="1175663"/>
                </a:cubicBezTo>
                <a:cubicBezTo>
                  <a:pt x="1887306" y="1174955"/>
                  <a:pt x="1886805" y="1174056"/>
                  <a:pt x="1886481" y="1172967"/>
                </a:cubicBezTo>
                <a:cubicBezTo>
                  <a:pt x="1886158" y="1171878"/>
                  <a:pt x="1885996" y="1170419"/>
                  <a:pt x="1885996" y="1168592"/>
                </a:cubicBezTo>
                <a:cubicBezTo>
                  <a:pt x="1885996" y="1167298"/>
                  <a:pt x="1886054" y="1166221"/>
                  <a:pt x="1886173" y="1165369"/>
                </a:cubicBezTo>
                <a:cubicBezTo>
                  <a:pt x="1886290" y="1164514"/>
                  <a:pt x="1886467" y="1163821"/>
                  <a:pt x="1886703" y="1163290"/>
                </a:cubicBezTo>
                <a:cubicBezTo>
                  <a:pt x="1886938" y="1162760"/>
                  <a:pt x="1887234" y="1162393"/>
                  <a:pt x="1887586" y="1162187"/>
                </a:cubicBezTo>
                <a:cubicBezTo>
                  <a:pt x="1887940" y="1161980"/>
                  <a:pt x="1888352" y="1161878"/>
                  <a:pt x="1888823" y="1161878"/>
                </a:cubicBezTo>
                <a:cubicBezTo>
                  <a:pt x="1889648" y="1161878"/>
                  <a:pt x="1890812" y="1162378"/>
                  <a:pt x="1892313" y="1163379"/>
                </a:cubicBezTo>
                <a:cubicBezTo>
                  <a:pt x="1893816" y="1164381"/>
                  <a:pt x="1895745" y="1165471"/>
                  <a:pt x="1898102" y="1166649"/>
                </a:cubicBezTo>
                <a:cubicBezTo>
                  <a:pt x="1900458" y="1167827"/>
                  <a:pt x="1903301" y="1168932"/>
                  <a:pt x="1906629" y="1169963"/>
                </a:cubicBezTo>
                <a:cubicBezTo>
                  <a:pt x="1909957" y="1170993"/>
                  <a:pt x="1913801" y="1171508"/>
                  <a:pt x="1918161" y="1171508"/>
                </a:cubicBezTo>
                <a:cubicBezTo>
                  <a:pt x="1921460" y="1171508"/>
                  <a:pt x="1924479" y="1171066"/>
                  <a:pt x="1927219" y="1170183"/>
                </a:cubicBezTo>
                <a:cubicBezTo>
                  <a:pt x="1929958" y="1169300"/>
                  <a:pt x="1932314" y="1168048"/>
                  <a:pt x="1934288" y="1166428"/>
                </a:cubicBezTo>
                <a:cubicBezTo>
                  <a:pt x="1936261" y="1164809"/>
                  <a:pt x="1937778" y="1162819"/>
                  <a:pt x="1938838" y="1160464"/>
                </a:cubicBezTo>
                <a:cubicBezTo>
                  <a:pt x="1939899" y="1158108"/>
                  <a:pt x="1940429" y="1155426"/>
                  <a:pt x="1940429" y="1152422"/>
                </a:cubicBezTo>
                <a:cubicBezTo>
                  <a:pt x="1940429" y="1149182"/>
                  <a:pt x="1939693" y="1146413"/>
                  <a:pt x="1938220" y="1144115"/>
                </a:cubicBezTo>
                <a:cubicBezTo>
                  <a:pt x="1936747" y="1141818"/>
                  <a:pt x="1934802" y="1139801"/>
                  <a:pt x="1932387" y="1138063"/>
                </a:cubicBezTo>
                <a:cubicBezTo>
                  <a:pt x="1929972" y="1136325"/>
                  <a:pt x="1927219" y="1134734"/>
                  <a:pt x="1924126" y="1133292"/>
                </a:cubicBezTo>
                <a:cubicBezTo>
                  <a:pt x="1921033" y="1131848"/>
                  <a:pt x="1917866" y="1130375"/>
                  <a:pt x="1914626" y="1128872"/>
                </a:cubicBezTo>
                <a:cubicBezTo>
                  <a:pt x="1911386" y="1127371"/>
                  <a:pt x="1908235" y="1125705"/>
                  <a:pt x="1905171" y="1123879"/>
                </a:cubicBezTo>
                <a:cubicBezTo>
                  <a:pt x="1902108" y="1122054"/>
                  <a:pt x="1899369" y="1119903"/>
                  <a:pt x="1896953" y="1117429"/>
                </a:cubicBezTo>
                <a:cubicBezTo>
                  <a:pt x="1894537" y="1114955"/>
                  <a:pt x="1892579" y="1112055"/>
                  <a:pt x="1891077" y="1108726"/>
                </a:cubicBezTo>
                <a:cubicBezTo>
                  <a:pt x="1889574" y="1105397"/>
                  <a:pt x="1888823" y="1101405"/>
                  <a:pt x="1888823" y="1096752"/>
                </a:cubicBezTo>
                <a:cubicBezTo>
                  <a:pt x="1888823" y="1091979"/>
                  <a:pt x="1889693" y="1087723"/>
                  <a:pt x="1891430" y="1083982"/>
                </a:cubicBezTo>
                <a:cubicBezTo>
                  <a:pt x="1893168" y="1080242"/>
                  <a:pt x="1895583" y="1077104"/>
                  <a:pt x="1898677" y="1074571"/>
                </a:cubicBezTo>
                <a:cubicBezTo>
                  <a:pt x="1901769" y="1072038"/>
                  <a:pt x="1905451" y="1070109"/>
                  <a:pt x="1909722" y="1068783"/>
                </a:cubicBezTo>
                <a:cubicBezTo>
                  <a:pt x="1913993" y="1067458"/>
                  <a:pt x="1918603" y="1066795"/>
                  <a:pt x="1923551" y="1066795"/>
                </a:cubicBezTo>
                <a:close/>
                <a:moveTo>
                  <a:pt x="1447294" y="1066795"/>
                </a:moveTo>
                <a:cubicBezTo>
                  <a:pt x="1449828" y="1066795"/>
                  <a:pt x="1452376" y="1067016"/>
                  <a:pt x="1454939" y="1067458"/>
                </a:cubicBezTo>
                <a:cubicBezTo>
                  <a:pt x="1457502" y="1067900"/>
                  <a:pt x="1459918" y="1068488"/>
                  <a:pt x="1462183" y="1069226"/>
                </a:cubicBezTo>
                <a:cubicBezTo>
                  <a:pt x="1464451" y="1069962"/>
                  <a:pt x="1466469" y="1070786"/>
                  <a:pt x="1468238" y="1071700"/>
                </a:cubicBezTo>
                <a:cubicBezTo>
                  <a:pt x="1470005" y="1072613"/>
                  <a:pt x="1471169" y="1073349"/>
                  <a:pt x="1471729" y="1073908"/>
                </a:cubicBezTo>
                <a:cubicBezTo>
                  <a:pt x="1472288" y="1074468"/>
                  <a:pt x="1472656" y="1074910"/>
                  <a:pt x="1472833" y="1075234"/>
                </a:cubicBezTo>
                <a:cubicBezTo>
                  <a:pt x="1473009" y="1075558"/>
                  <a:pt x="1473156" y="1075970"/>
                  <a:pt x="1473274" y="1076471"/>
                </a:cubicBezTo>
                <a:cubicBezTo>
                  <a:pt x="1473392" y="1076972"/>
                  <a:pt x="1473481" y="1077576"/>
                  <a:pt x="1473540" y="1078282"/>
                </a:cubicBezTo>
                <a:cubicBezTo>
                  <a:pt x="1473599" y="1078990"/>
                  <a:pt x="1473629" y="1079902"/>
                  <a:pt x="1473629" y="1081022"/>
                </a:cubicBezTo>
                <a:cubicBezTo>
                  <a:pt x="1473629" y="1082083"/>
                  <a:pt x="1473585" y="1083025"/>
                  <a:pt x="1473496" y="1083850"/>
                </a:cubicBezTo>
                <a:cubicBezTo>
                  <a:pt x="1473407" y="1084674"/>
                  <a:pt x="1473274" y="1085367"/>
                  <a:pt x="1473098" y="1085927"/>
                </a:cubicBezTo>
                <a:cubicBezTo>
                  <a:pt x="1472922" y="1086486"/>
                  <a:pt x="1472671" y="1086898"/>
                  <a:pt x="1472347" y="1087164"/>
                </a:cubicBezTo>
                <a:cubicBezTo>
                  <a:pt x="1472022" y="1087429"/>
                  <a:pt x="1471655" y="1087562"/>
                  <a:pt x="1471242" y="1087562"/>
                </a:cubicBezTo>
                <a:cubicBezTo>
                  <a:pt x="1470595" y="1087562"/>
                  <a:pt x="1469579" y="1087148"/>
                  <a:pt x="1468193" y="1086324"/>
                </a:cubicBezTo>
                <a:cubicBezTo>
                  <a:pt x="1466808" y="1085500"/>
                  <a:pt x="1465115" y="1084571"/>
                  <a:pt x="1463113" y="1083541"/>
                </a:cubicBezTo>
                <a:cubicBezTo>
                  <a:pt x="1461108" y="1082510"/>
                  <a:pt x="1458738" y="1081567"/>
                  <a:pt x="1456000" y="1080713"/>
                </a:cubicBezTo>
                <a:cubicBezTo>
                  <a:pt x="1453260" y="1079859"/>
                  <a:pt x="1450182" y="1079432"/>
                  <a:pt x="1446765" y="1079432"/>
                </a:cubicBezTo>
                <a:cubicBezTo>
                  <a:pt x="1443583" y="1079432"/>
                  <a:pt x="1440816" y="1079859"/>
                  <a:pt x="1438458" y="1080713"/>
                </a:cubicBezTo>
                <a:cubicBezTo>
                  <a:pt x="1436102" y="1081567"/>
                  <a:pt x="1434157" y="1082701"/>
                  <a:pt x="1432625" y="1084115"/>
                </a:cubicBezTo>
                <a:cubicBezTo>
                  <a:pt x="1431094" y="1085529"/>
                  <a:pt x="1429944" y="1087207"/>
                  <a:pt x="1429178" y="1089152"/>
                </a:cubicBezTo>
                <a:cubicBezTo>
                  <a:pt x="1428412" y="1091095"/>
                  <a:pt x="1428030" y="1093158"/>
                  <a:pt x="1428030" y="1095338"/>
                </a:cubicBezTo>
                <a:cubicBezTo>
                  <a:pt x="1428030" y="1098519"/>
                  <a:pt x="1428766" y="1101258"/>
                  <a:pt x="1430239" y="1103555"/>
                </a:cubicBezTo>
                <a:cubicBezTo>
                  <a:pt x="1431712" y="1105854"/>
                  <a:pt x="1433671" y="1107886"/>
                  <a:pt x="1436116" y="1109653"/>
                </a:cubicBezTo>
                <a:cubicBezTo>
                  <a:pt x="1438562" y="1111421"/>
                  <a:pt x="1441345" y="1113040"/>
                  <a:pt x="1444467" y="1114514"/>
                </a:cubicBezTo>
                <a:cubicBezTo>
                  <a:pt x="1447589" y="1115986"/>
                  <a:pt x="1450771" y="1117473"/>
                  <a:pt x="1454011" y="1118976"/>
                </a:cubicBezTo>
                <a:cubicBezTo>
                  <a:pt x="1457251" y="1120478"/>
                  <a:pt x="1460431" y="1122128"/>
                  <a:pt x="1463553" y="1123924"/>
                </a:cubicBezTo>
                <a:cubicBezTo>
                  <a:pt x="1466676" y="1125721"/>
                  <a:pt x="1469460" y="1127842"/>
                  <a:pt x="1471905" y="1130286"/>
                </a:cubicBezTo>
                <a:cubicBezTo>
                  <a:pt x="1474349" y="1132731"/>
                  <a:pt x="1476323" y="1135618"/>
                  <a:pt x="1477825" y="1138947"/>
                </a:cubicBezTo>
                <a:cubicBezTo>
                  <a:pt x="1479327" y="1142274"/>
                  <a:pt x="1480078" y="1146206"/>
                  <a:pt x="1480078" y="1150743"/>
                </a:cubicBezTo>
                <a:cubicBezTo>
                  <a:pt x="1480078" y="1156104"/>
                  <a:pt x="1479092" y="1160876"/>
                  <a:pt x="1477118" y="1165058"/>
                </a:cubicBezTo>
                <a:cubicBezTo>
                  <a:pt x="1475144" y="1169241"/>
                  <a:pt x="1472406" y="1172790"/>
                  <a:pt x="1468901" y="1175706"/>
                </a:cubicBezTo>
                <a:cubicBezTo>
                  <a:pt x="1465394" y="1178622"/>
                  <a:pt x="1461272" y="1180817"/>
                  <a:pt x="1456529" y="1182290"/>
                </a:cubicBezTo>
                <a:cubicBezTo>
                  <a:pt x="1451787" y="1183763"/>
                  <a:pt x="1446676" y="1184499"/>
                  <a:pt x="1441198" y="1184499"/>
                </a:cubicBezTo>
                <a:cubicBezTo>
                  <a:pt x="1437369" y="1184499"/>
                  <a:pt x="1433819" y="1184176"/>
                  <a:pt x="1430548" y="1183527"/>
                </a:cubicBezTo>
                <a:cubicBezTo>
                  <a:pt x="1427279" y="1182879"/>
                  <a:pt x="1424362" y="1182083"/>
                  <a:pt x="1421799" y="1181141"/>
                </a:cubicBezTo>
                <a:cubicBezTo>
                  <a:pt x="1419236" y="1180199"/>
                  <a:pt x="1417087" y="1179226"/>
                  <a:pt x="1415349" y="1178224"/>
                </a:cubicBezTo>
                <a:cubicBezTo>
                  <a:pt x="1413611" y="1177223"/>
                  <a:pt x="1412403" y="1176369"/>
                  <a:pt x="1411725" y="1175663"/>
                </a:cubicBezTo>
                <a:cubicBezTo>
                  <a:pt x="1411048" y="1174955"/>
                  <a:pt x="1410547" y="1174056"/>
                  <a:pt x="1410223" y="1172967"/>
                </a:cubicBezTo>
                <a:cubicBezTo>
                  <a:pt x="1409899" y="1171878"/>
                  <a:pt x="1409737" y="1170419"/>
                  <a:pt x="1409737" y="1168592"/>
                </a:cubicBezTo>
                <a:cubicBezTo>
                  <a:pt x="1409737" y="1167298"/>
                  <a:pt x="1409796" y="1166221"/>
                  <a:pt x="1409914" y="1165369"/>
                </a:cubicBezTo>
                <a:cubicBezTo>
                  <a:pt x="1410031" y="1164514"/>
                  <a:pt x="1410209" y="1163821"/>
                  <a:pt x="1410444" y="1163290"/>
                </a:cubicBezTo>
                <a:cubicBezTo>
                  <a:pt x="1410680" y="1162760"/>
                  <a:pt x="1410974" y="1162393"/>
                  <a:pt x="1411328" y="1162187"/>
                </a:cubicBezTo>
                <a:cubicBezTo>
                  <a:pt x="1411681" y="1161980"/>
                  <a:pt x="1412093" y="1161878"/>
                  <a:pt x="1412565" y="1161878"/>
                </a:cubicBezTo>
                <a:cubicBezTo>
                  <a:pt x="1413390" y="1161878"/>
                  <a:pt x="1414553" y="1162378"/>
                  <a:pt x="1416056" y="1163379"/>
                </a:cubicBezTo>
                <a:cubicBezTo>
                  <a:pt x="1417557" y="1164381"/>
                  <a:pt x="1419487" y="1165471"/>
                  <a:pt x="1421843" y="1166649"/>
                </a:cubicBezTo>
                <a:cubicBezTo>
                  <a:pt x="1424200" y="1167827"/>
                  <a:pt x="1427044" y="1168932"/>
                  <a:pt x="1430373" y="1169963"/>
                </a:cubicBezTo>
                <a:cubicBezTo>
                  <a:pt x="1433700" y="1170993"/>
                  <a:pt x="1437546" y="1171508"/>
                  <a:pt x="1441905" y="1171508"/>
                </a:cubicBezTo>
                <a:cubicBezTo>
                  <a:pt x="1445203" y="1171508"/>
                  <a:pt x="1448223" y="1171066"/>
                  <a:pt x="1450962" y="1170183"/>
                </a:cubicBezTo>
                <a:cubicBezTo>
                  <a:pt x="1453703" y="1169300"/>
                  <a:pt x="1456058" y="1168048"/>
                  <a:pt x="1458031" y="1166428"/>
                </a:cubicBezTo>
                <a:cubicBezTo>
                  <a:pt x="1460004" y="1164809"/>
                  <a:pt x="1461522" y="1162819"/>
                  <a:pt x="1462581" y="1160464"/>
                </a:cubicBezTo>
                <a:cubicBezTo>
                  <a:pt x="1463642" y="1158108"/>
                  <a:pt x="1464172" y="1155426"/>
                  <a:pt x="1464172" y="1152422"/>
                </a:cubicBezTo>
                <a:cubicBezTo>
                  <a:pt x="1464172" y="1149182"/>
                  <a:pt x="1463435" y="1146413"/>
                  <a:pt x="1461963" y="1144115"/>
                </a:cubicBezTo>
                <a:cubicBezTo>
                  <a:pt x="1460490" y="1141818"/>
                  <a:pt x="1458547" y="1139801"/>
                  <a:pt x="1456132" y="1138063"/>
                </a:cubicBezTo>
                <a:cubicBezTo>
                  <a:pt x="1453716" y="1136325"/>
                  <a:pt x="1450962" y="1134734"/>
                  <a:pt x="1447869" y="1133292"/>
                </a:cubicBezTo>
                <a:cubicBezTo>
                  <a:pt x="1444776" y="1131848"/>
                  <a:pt x="1441611" y="1130375"/>
                  <a:pt x="1438370" y="1128872"/>
                </a:cubicBezTo>
                <a:cubicBezTo>
                  <a:pt x="1435130" y="1127371"/>
                  <a:pt x="1431978" y="1125705"/>
                  <a:pt x="1428915" y="1123879"/>
                </a:cubicBezTo>
                <a:cubicBezTo>
                  <a:pt x="1425850" y="1122054"/>
                  <a:pt x="1423110" y="1119903"/>
                  <a:pt x="1420694" y="1117429"/>
                </a:cubicBezTo>
                <a:cubicBezTo>
                  <a:pt x="1418279" y="1114955"/>
                  <a:pt x="1416321" y="1112055"/>
                  <a:pt x="1414818" y="1108726"/>
                </a:cubicBezTo>
                <a:cubicBezTo>
                  <a:pt x="1413316" y="1105397"/>
                  <a:pt x="1412565" y="1101405"/>
                  <a:pt x="1412565" y="1096752"/>
                </a:cubicBezTo>
                <a:cubicBezTo>
                  <a:pt x="1412565" y="1091979"/>
                  <a:pt x="1413434" y="1087723"/>
                  <a:pt x="1415172" y="1083982"/>
                </a:cubicBezTo>
                <a:cubicBezTo>
                  <a:pt x="1416909" y="1080242"/>
                  <a:pt x="1419325" y="1077104"/>
                  <a:pt x="1422418" y="1074571"/>
                </a:cubicBezTo>
                <a:cubicBezTo>
                  <a:pt x="1425512" y="1072038"/>
                  <a:pt x="1429193" y="1070109"/>
                  <a:pt x="1433465" y="1068783"/>
                </a:cubicBezTo>
                <a:cubicBezTo>
                  <a:pt x="1437737" y="1067458"/>
                  <a:pt x="1442347" y="1066795"/>
                  <a:pt x="1447294" y="1066795"/>
                </a:cubicBezTo>
                <a:close/>
                <a:moveTo>
                  <a:pt x="980570" y="1066795"/>
                </a:moveTo>
                <a:cubicBezTo>
                  <a:pt x="983103" y="1066795"/>
                  <a:pt x="985651" y="1067016"/>
                  <a:pt x="988214" y="1067458"/>
                </a:cubicBezTo>
                <a:cubicBezTo>
                  <a:pt x="990776" y="1067900"/>
                  <a:pt x="993192" y="1068488"/>
                  <a:pt x="995460" y="1069226"/>
                </a:cubicBezTo>
                <a:cubicBezTo>
                  <a:pt x="997728" y="1069962"/>
                  <a:pt x="999747" y="1070786"/>
                  <a:pt x="1001514" y="1071700"/>
                </a:cubicBezTo>
                <a:cubicBezTo>
                  <a:pt x="1003281" y="1072613"/>
                  <a:pt x="1004445" y="1073349"/>
                  <a:pt x="1005004" y="1073908"/>
                </a:cubicBezTo>
                <a:cubicBezTo>
                  <a:pt x="1005564" y="1074468"/>
                  <a:pt x="1005933" y="1074910"/>
                  <a:pt x="1006108" y="1075234"/>
                </a:cubicBezTo>
                <a:cubicBezTo>
                  <a:pt x="1006286" y="1075558"/>
                  <a:pt x="1006433" y="1075970"/>
                  <a:pt x="1006552" y="1076471"/>
                </a:cubicBezTo>
                <a:cubicBezTo>
                  <a:pt x="1006669" y="1076972"/>
                  <a:pt x="1006757" y="1077576"/>
                  <a:pt x="1006817" y="1078282"/>
                </a:cubicBezTo>
                <a:cubicBezTo>
                  <a:pt x="1006875" y="1078990"/>
                  <a:pt x="1006904" y="1079902"/>
                  <a:pt x="1006904" y="1081022"/>
                </a:cubicBezTo>
                <a:cubicBezTo>
                  <a:pt x="1006904" y="1082083"/>
                  <a:pt x="1006860" y="1083025"/>
                  <a:pt x="1006772" y="1083850"/>
                </a:cubicBezTo>
                <a:cubicBezTo>
                  <a:pt x="1006684" y="1084674"/>
                  <a:pt x="1006552" y="1085367"/>
                  <a:pt x="1006374" y="1085927"/>
                </a:cubicBezTo>
                <a:cubicBezTo>
                  <a:pt x="1006197" y="1086486"/>
                  <a:pt x="1005947" y="1086898"/>
                  <a:pt x="1005624" y="1087164"/>
                </a:cubicBezTo>
                <a:cubicBezTo>
                  <a:pt x="1005299" y="1087429"/>
                  <a:pt x="1004931" y="1087562"/>
                  <a:pt x="1004518" y="1087562"/>
                </a:cubicBezTo>
                <a:cubicBezTo>
                  <a:pt x="1003870" y="1087562"/>
                  <a:pt x="1002854" y="1087148"/>
                  <a:pt x="1001470" y="1086324"/>
                </a:cubicBezTo>
                <a:cubicBezTo>
                  <a:pt x="1000085" y="1085500"/>
                  <a:pt x="998391" y="1084571"/>
                  <a:pt x="996388" y="1083541"/>
                </a:cubicBezTo>
                <a:cubicBezTo>
                  <a:pt x="994385" y="1082510"/>
                  <a:pt x="992013" y="1081567"/>
                  <a:pt x="989274" y="1080713"/>
                </a:cubicBezTo>
                <a:cubicBezTo>
                  <a:pt x="986535" y="1079859"/>
                  <a:pt x="983456" y="1079432"/>
                  <a:pt x="980040" y="1079432"/>
                </a:cubicBezTo>
                <a:cubicBezTo>
                  <a:pt x="976859" y="1079432"/>
                  <a:pt x="974091" y="1079859"/>
                  <a:pt x="971734" y="1080713"/>
                </a:cubicBezTo>
                <a:cubicBezTo>
                  <a:pt x="969377" y="1081567"/>
                  <a:pt x="967433" y="1082701"/>
                  <a:pt x="965902" y="1084115"/>
                </a:cubicBezTo>
                <a:cubicBezTo>
                  <a:pt x="964370" y="1085529"/>
                  <a:pt x="963221" y="1087207"/>
                  <a:pt x="962455" y="1089152"/>
                </a:cubicBezTo>
                <a:cubicBezTo>
                  <a:pt x="961689" y="1091095"/>
                  <a:pt x="961307" y="1093158"/>
                  <a:pt x="961307" y="1095338"/>
                </a:cubicBezTo>
                <a:cubicBezTo>
                  <a:pt x="961307" y="1098519"/>
                  <a:pt x="962043" y="1101258"/>
                  <a:pt x="963516" y="1103555"/>
                </a:cubicBezTo>
                <a:cubicBezTo>
                  <a:pt x="964989" y="1105854"/>
                  <a:pt x="966947" y="1107886"/>
                  <a:pt x="969392" y="1109653"/>
                </a:cubicBezTo>
                <a:cubicBezTo>
                  <a:pt x="971837" y="1111421"/>
                  <a:pt x="974620" y="1113040"/>
                  <a:pt x="977743" y="1114514"/>
                </a:cubicBezTo>
                <a:cubicBezTo>
                  <a:pt x="980865" y="1115986"/>
                  <a:pt x="984046" y="1117473"/>
                  <a:pt x="987286" y="1118976"/>
                </a:cubicBezTo>
                <a:cubicBezTo>
                  <a:pt x="990526" y="1120478"/>
                  <a:pt x="993707" y="1122128"/>
                  <a:pt x="996830" y="1123924"/>
                </a:cubicBezTo>
                <a:cubicBezTo>
                  <a:pt x="999953" y="1125721"/>
                  <a:pt x="1002736" y="1127842"/>
                  <a:pt x="1005182" y="1130286"/>
                </a:cubicBezTo>
                <a:cubicBezTo>
                  <a:pt x="1007626" y="1132731"/>
                  <a:pt x="1009600" y="1135618"/>
                  <a:pt x="1011102" y="1138947"/>
                </a:cubicBezTo>
                <a:cubicBezTo>
                  <a:pt x="1012606" y="1142274"/>
                  <a:pt x="1013356" y="1146206"/>
                  <a:pt x="1013356" y="1150743"/>
                </a:cubicBezTo>
                <a:cubicBezTo>
                  <a:pt x="1013356" y="1156104"/>
                  <a:pt x="1012370" y="1160876"/>
                  <a:pt x="1010395" y="1165058"/>
                </a:cubicBezTo>
                <a:cubicBezTo>
                  <a:pt x="1008422" y="1169241"/>
                  <a:pt x="1005682" y="1172790"/>
                  <a:pt x="1002177" y="1175706"/>
                </a:cubicBezTo>
                <a:cubicBezTo>
                  <a:pt x="998671" y="1178622"/>
                  <a:pt x="994547" y="1180817"/>
                  <a:pt x="989804" y="1182290"/>
                </a:cubicBezTo>
                <a:cubicBezTo>
                  <a:pt x="985062" y="1183763"/>
                  <a:pt x="979952" y="1184499"/>
                  <a:pt x="974473" y="1184499"/>
                </a:cubicBezTo>
                <a:cubicBezTo>
                  <a:pt x="970644" y="1184499"/>
                  <a:pt x="967095" y="1184176"/>
                  <a:pt x="963825" y="1183527"/>
                </a:cubicBezTo>
                <a:cubicBezTo>
                  <a:pt x="960555" y="1182879"/>
                  <a:pt x="957639" y="1182083"/>
                  <a:pt x="955077" y="1181141"/>
                </a:cubicBezTo>
                <a:cubicBezTo>
                  <a:pt x="952515" y="1180199"/>
                  <a:pt x="950366" y="1179226"/>
                  <a:pt x="948627" y="1178224"/>
                </a:cubicBezTo>
                <a:cubicBezTo>
                  <a:pt x="946890" y="1177223"/>
                  <a:pt x="945682" y="1176369"/>
                  <a:pt x="945006" y="1175663"/>
                </a:cubicBezTo>
                <a:cubicBezTo>
                  <a:pt x="944327" y="1174955"/>
                  <a:pt x="943827" y="1174056"/>
                  <a:pt x="943502" y="1172967"/>
                </a:cubicBezTo>
                <a:cubicBezTo>
                  <a:pt x="943179" y="1171878"/>
                  <a:pt x="943017" y="1170419"/>
                  <a:pt x="943017" y="1168592"/>
                </a:cubicBezTo>
                <a:cubicBezTo>
                  <a:pt x="943017" y="1167298"/>
                  <a:pt x="943077" y="1166221"/>
                  <a:pt x="943194" y="1165369"/>
                </a:cubicBezTo>
                <a:cubicBezTo>
                  <a:pt x="943311" y="1164514"/>
                  <a:pt x="943488" y="1163821"/>
                  <a:pt x="943723" y="1163290"/>
                </a:cubicBezTo>
                <a:cubicBezTo>
                  <a:pt x="943959" y="1162760"/>
                  <a:pt x="944255" y="1162393"/>
                  <a:pt x="944608" y="1162187"/>
                </a:cubicBezTo>
                <a:cubicBezTo>
                  <a:pt x="944961" y="1161980"/>
                  <a:pt x="945374" y="1161878"/>
                  <a:pt x="945846" y="1161878"/>
                </a:cubicBezTo>
                <a:cubicBezTo>
                  <a:pt x="946669" y="1161878"/>
                  <a:pt x="947832" y="1162378"/>
                  <a:pt x="949335" y="1163379"/>
                </a:cubicBezTo>
                <a:cubicBezTo>
                  <a:pt x="950836" y="1164381"/>
                  <a:pt x="952765" y="1165471"/>
                  <a:pt x="955122" y="1166649"/>
                </a:cubicBezTo>
                <a:cubicBezTo>
                  <a:pt x="957478" y="1167827"/>
                  <a:pt x="960320" y="1168932"/>
                  <a:pt x="963648" y="1169963"/>
                </a:cubicBezTo>
                <a:cubicBezTo>
                  <a:pt x="966977" y="1170993"/>
                  <a:pt x="970821" y="1171508"/>
                  <a:pt x="975179" y="1171508"/>
                </a:cubicBezTo>
                <a:cubicBezTo>
                  <a:pt x="978479" y="1171508"/>
                  <a:pt x="981498" y="1171066"/>
                  <a:pt x="984238" y="1170183"/>
                </a:cubicBezTo>
                <a:cubicBezTo>
                  <a:pt x="986977" y="1169300"/>
                  <a:pt x="989333" y="1168048"/>
                  <a:pt x="991306" y="1166428"/>
                </a:cubicBezTo>
                <a:cubicBezTo>
                  <a:pt x="993280" y="1164809"/>
                  <a:pt x="994797" y="1162819"/>
                  <a:pt x="995858" y="1160464"/>
                </a:cubicBezTo>
                <a:cubicBezTo>
                  <a:pt x="996918" y="1158108"/>
                  <a:pt x="997448" y="1155426"/>
                  <a:pt x="997448" y="1152422"/>
                </a:cubicBezTo>
                <a:cubicBezTo>
                  <a:pt x="997448" y="1149182"/>
                  <a:pt x="996712" y="1146413"/>
                  <a:pt x="995239" y="1144115"/>
                </a:cubicBezTo>
                <a:cubicBezTo>
                  <a:pt x="993766" y="1141818"/>
                  <a:pt x="991822" y="1139801"/>
                  <a:pt x="989406" y="1138063"/>
                </a:cubicBezTo>
                <a:cubicBezTo>
                  <a:pt x="986991" y="1136325"/>
                  <a:pt x="984238" y="1134734"/>
                  <a:pt x="981145" y="1133292"/>
                </a:cubicBezTo>
                <a:cubicBezTo>
                  <a:pt x="978052" y="1131848"/>
                  <a:pt x="974886" y="1130375"/>
                  <a:pt x="971645" y="1128872"/>
                </a:cubicBezTo>
                <a:cubicBezTo>
                  <a:pt x="968406" y="1127371"/>
                  <a:pt x="965254" y="1125705"/>
                  <a:pt x="962190" y="1123879"/>
                </a:cubicBezTo>
                <a:cubicBezTo>
                  <a:pt x="959127" y="1122054"/>
                  <a:pt x="956388" y="1119903"/>
                  <a:pt x="953973" y="1117429"/>
                </a:cubicBezTo>
                <a:cubicBezTo>
                  <a:pt x="951558" y="1114955"/>
                  <a:pt x="949599" y="1112055"/>
                  <a:pt x="948098" y="1108726"/>
                </a:cubicBezTo>
                <a:cubicBezTo>
                  <a:pt x="946595" y="1105397"/>
                  <a:pt x="945846" y="1101405"/>
                  <a:pt x="945846" y="1096752"/>
                </a:cubicBezTo>
                <a:cubicBezTo>
                  <a:pt x="945846" y="1091979"/>
                  <a:pt x="946714" y="1087723"/>
                  <a:pt x="948451" y="1083982"/>
                </a:cubicBezTo>
                <a:cubicBezTo>
                  <a:pt x="950189" y="1080242"/>
                  <a:pt x="952604" y="1077104"/>
                  <a:pt x="955696" y="1074571"/>
                </a:cubicBezTo>
                <a:cubicBezTo>
                  <a:pt x="958788" y="1072038"/>
                  <a:pt x="962470" y="1070109"/>
                  <a:pt x="966741" y="1068783"/>
                </a:cubicBezTo>
                <a:cubicBezTo>
                  <a:pt x="971012" y="1067458"/>
                  <a:pt x="975622" y="1066795"/>
                  <a:pt x="980570" y="1066795"/>
                </a:cubicBezTo>
                <a:close/>
                <a:moveTo>
                  <a:pt x="504312" y="1066795"/>
                </a:moveTo>
                <a:cubicBezTo>
                  <a:pt x="506845" y="1066795"/>
                  <a:pt x="509393" y="1067016"/>
                  <a:pt x="511955" y="1067458"/>
                </a:cubicBezTo>
                <a:cubicBezTo>
                  <a:pt x="514518" y="1067900"/>
                  <a:pt x="516934" y="1068488"/>
                  <a:pt x="519202" y="1069226"/>
                </a:cubicBezTo>
                <a:cubicBezTo>
                  <a:pt x="521470" y="1069962"/>
                  <a:pt x="523487" y="1070786"/>
                  <a:pt x="525255" y="1071700"/>
                </a:cubicBezTo>
                <a:cubicBezTo>
                  <a:pt x="527022" y="1072613"/>
                  <a:pt x="528185" y="1073349"/>
                  <a:pt x="528745" y="1073908"/>
                </a:cubicBezTo>
                <a:cubicBezTo>
                  <a:pt x="529305" y="1074468"/>
                  <a:pt x="529673" y="1074910"/>
                  <a:pt x="529850" y="1075234"/>
                </a:cubicBezTo>
                <a:cubicBezTo>
                  <a:pt x="530026" y="1075558"/>
                  <a:pt x="530174" y="1075970"/>
                  <a:pt x="530292" y="1076471"/>
                </a:cubicBezTo>
                <a:cubicBezTo>
                  <a:pt x="530410" y="1076972"/>
                  <a:pt x="530498" y="1077576"/>
                  <a:pt x="530557" y="1078282"/>
                </a:cubicBezTo>
                <a:cubicBezTo>
                  <a:pt x="530616" y="1078990"/>
                  <a:pt x="530645" y="1079902"/>
                  <a:pt x="530645" y="1081022"/>
                </a:cubicBezTo>
                <a:cubicBezTo>
                  <a:pt x="530645" y="1082083"/>
                  <a:pt x="530601" y="1083025"/>
                  <a:pt x="530512" y="1083850"/>
                </a:cubicBezTo>
                <a:cubicBezTo>
                  <a:pt x="530424" y="1084674"/>
                  <a:pt x="530292" y="1085367"/>
                  <a:pt x="530115" y="1085927"/>
                </a:cubicBezTo>
                <a:cubicBezTo>
                  <a:pt x="529938" y="1086486"/>
                  <a:pt x="529688" y="1086898"/>
                  <a:pt x="529364" y="1087164"/>
                </a:cubicBezTo>
                <a:cubicBezTo>
                  <a:pt x="529040" y="1087429"/>
                  <a:pt x="528672" y="1087562"/>
                  <a:pt x="528259" y="1087562"/>
                </a:cubicBezTo>
                <a:cubicBezTo>
                  <a:pt x="527611" y="1087562"/>
                  <a:pt x="526595" y="1087148"/>
                  <a:pt x="525210" y="1086324"/>
                </a:cubicBezTo>
                <a:cubicBezTo>
                  <a:pt x="523826" y="1085500"/>
                  <a:pt x="522132" y="1084571"/>
                  <a:pt x="520129" y="1083541"/>
                </a:cubicBezTo>
                <a:cubicBezTo>
                  <a:pt x="518127" y="1082510"/>
                  <a:pt x="515755" y="1081567"/>
                  <a:pt x="513016" y="1080713"/>
                </a:cubicBezTo>
                <a:cubicBezTo>
                  <a:pt x="510277" y="1079859"/>
                  <a:pt x="507198" y="1079432"/>
                  <a:pt x="503782" y="1079432"/>
                </a:cubicBezTo>
                <a:cubicBezTo>
                  <a:pt x="500600" y="1079432"/>
                  <a:pt x="497832" y="1079859"/>
                  <a:pt x="495475" y="1080713"/>
                </a:cubicBezTo>
                <a:cubicBezTo>
                  <a:pt x="493119" y="1081567"/>
                  <a:pt x="491175" y="1082701"/>
                  <a:pt x="489643" y="1084115"/>
                </a:cubicBezTo>
                <a:cubicBezTo>
                  <a:pt x="488111" y="1085529"/>
                  <a:pt x="486963" y="1087207"/>
                  <a:pt x="486197" y="1089152"/>
                </a:cubicBezTo>
                <a:cubicBezTo>
                  <a:pt x="485431" y="1091095"/>
                  <a:pt x="485048" y="1093158"/>
                  <a:pt x="485048" y="1095338"/>
                </a:cubicBezTo>
                <a:cubicBezTo>
                  <a:pt x="485048" y="1098519"/>
                  <a:pt x="485784" y="1101258"/>
                  <a:pt x="487257" y="1103555"/>
                </a:cubicBezTo>
                <a:cubicBezTo>
                  <a:pt x="488730" y="1105854"/>
                  <a:pt x="490689" y="1107886"/>
                  <a:pt x="493133" y="1109653"/>
                </a:cubicBezTo>
                <a:cubicBezTo>
                  <a:pt x="495578" y="1111421"/>
                  <a:pt x="498362" y="1113040"/>
                  <a:pt x="501484" y="1114514"/>
                </a:cubicBezTo>
                <a:cubicBezTo>
                  <a:pt x="504606" y="1115986"/>
                  <a:pt x="507788" y="1117473"/>
                  <a:pt x="511028" y="1118976"/>
                </a:cubicBezTo>
                <a:cubicBezTo>
                  <a:pt x="514268" y="1120478"/>
                  <a:pt x="517449" y="1122128"/>
                  <a:pt x="520571" y="1123924"/>
                </a:cubicBezTo>
                <a:cubicBezTo>
                  <a:pt x="523694" y="1125721"/>
                  <a:pt x="526477" y="1127842"/>
                  <a:pt x="528922" y="1130286"/>
                </a:cubicBezTo>
                <a:cubicBezTo>
                  <a:pt x="531367" y="1132731"/>
                  <a:pt x="533340" y="1135618"/>
                  <a:pt x="534842" y="1138947"/>
                </a:cubicBezTo>
                <a:cubicBezTo>
                  <a:pt x="536345" y="1142274"/>
                  <a:pt x="537096" y="1146206"/>
                  <a:pt x="537096" y="1150743"/>
                </a:cubicBezTo>
                <a:cubicBezTo>
                  <a:pt x="537096" y="1156104"/>
                  <a:pt x="536109" y="1160876"/>
                  <a:pt x="534136" y="1165058"/>
                </a:cubicBezTo>
                <a:cubicBezTo>
                  <a:pt x="532162" y="1169241"/>
                  <a:pt x="529423" y="1172790"/>
                  <a:pt x="525917" y="1175706"/>
                </a:cubicBezTo>
                <a:cubicBezTo>
                  <a:pt x="522412" y="1178622"/>
                  <a:pt x="518288" y="1180817"/>
                  <a:pt x="513546" y="1182290"/>
                </a:cubicBezTo>
                <a:cubicBezTo>
                  <a:pt x="508804" y="1183763"/>
                  <a:pt x="503693" y="1184499"/>
                  <a:pt x="498214" y="1184499"/>
                </a:cubicBezTo>
                <a:cubicBezTo>
                  <a:pt x="494385" y="1184499"/>
                  <a:pt x="490836" y="1184176"/>
                  <a:pt x="487566" y="1183527"/>
                </a:cubicBezTo>
                <a:cubicBezTo>
                  <a:pt x="484297" y="1182879"/>
                  <a:pt x="481381" y="1182083"/>
                  <a:pt x="478818" y="1181141"/>
                </a:cubicBezTo>
                <a:cubicBezTo>
                  <a:pt x="476255" y="1180199"/>
                  <a:pt x="474105" y="1179226"/>
                  <a:pt x="472367" y="1178224"/>
                </a:cubicBezTo>
                <a:cubicBezTo>
                  <a:pt x="470629" y="1177223"/>
                  <a:pt x="469422" y="1176369"/>
                  <a:pt x="468744" y="1175663"/>
                </a:cubicBezTo>
                <a:cubicBezTo>
                  <a:pt x="468067" y="1174955"/>
                  <a:pt x="467566" y="1174056"/>
                  <a:pt x="467242" y="1172967"/>
                </a:cubicBezTo>
                <a:cubicBezTo>
                  <a:pt x="466918" y="1171878"/>
                  <a:pt x="466756" y="1170419"/>
                  <a:pt x="466756" y="1168592"/>
                </a:cubicBezTo>
                <a:cubicBezTo>
                  <a:pt x="466756" y="1167298"/>
                  <a:pt x="466815" y="1166221"/>
                  <a:pt x="466933" y="1165369"/>
                </a:cubicBezTo>
                <a:cubicBezTo>
                  <a:pt x="467051" y="1164514"/>
                  <a:pt x="467227" y="1163821"/>
                  <a:pt x="467463" y="1163290"/>
                </a:cubicBezTo>
                <a:cubicBezTo>
                  <a:pt x="467698" y="1162760"/>
                  <a:pt x="467993" y="1162393"/>
                  <a:pt x="468347" y="1162187"/>
                </a:cubicBezTo>
                <a:cubicBezTo>
                  <a:pt x="468700" y="1161980"/>
                  <a:pt x="469112" y="1161878"/>
                  <a:pt x="469584" y="1161878"/>
                </a:cubicBezTo>
                <a:cubicBezTo>
                  <a:pt x="470409" y="1161878"/>
                  <a:pt x="471572" y="1162378"/>
                  <a:pt x="473074" y="1163379"/>
                </a:cubicBezTo>
                <a:cubicBezTo>
                  <a:pt x="474576" y="1164381"/>
                  <a:pt x="476506" y="1165471"/>
                  <a:pt x="478862" y="1166649"/>
                </a:cubicBezTo>
                <a:cubicBezTo>
                  <a:pt x="481219" y="1167827"/>
                  <a:pt x="484061" y="1168932"/>
                  <a:pt x="487389" y="1169963"/>
                </a:cubicBezTo>
                <a:cubicBezTo>
                  <a:pt x="490718" y="1170993"/>
                  <a:pt x="494562" y="1171508"/>
                  <a:pt x="498921" y="1171508"/>
                </a:cubicBezTo>
                <a:cubicBezTo>
                  <a:pt x="502220" y="1171508"/>
                  <a:pt x="505240" y="1171066"/>
                  <a:pt x="507979" y="1170183"/>
                </a:cubicBezTo>
                <a:cubicBezTo>
                  <a:pt x="510718" y="1169300"/>
                  <a:pt x="513075" y="1168048"/>
                  <a:pt x="515048" y="1166428"/>
                </a:cubicBezTo>
                <a:cubicBezTo>
                  <a:pt x="517022" y="1164809"/>
                  <a:pt x="518539" y="1162819"/>
                  <a:pt x="519599" y="1160464"/>
                </a:cubicBezTo>
                <a:cubicBezTo>
                  <a:pt x="520660" y="1158108"/>
                  <a:pt x="521190" y="1155426"/>
                  <a:pt x="521190" y="1152422"/>
                </a:cubicBezTo>
                <a:cubicBezTo>
                  <a:pt x="521190" y="1149182"/>
                  <a:pt x="520453" y="1146413"/>
                  <a:pt x="518981" y="1144115"/>
                </a:cubicBezTo>
                <a:cubicBezTo>
                  <a:pt x="517508" y="1141818"/>
                  <a:pt x="515564" y="1139801"/>
                  <a:pt x="513148" y="1138063"/>
                </a:cubicBezTo>
                <a:cubicBezTo>
                  <a:pt x="510733" y="1136325"/>
                  <a:pt x="507979" y="1134734"/>
                  <a:pt x="504886" y="1133292"/>
                </a:cubicBezTo>
                <a:cubicBezTo>
                  <a:pt x="501793" y="1131848"/>
                  <a:pt x="498627" y="1130375"/>
                  <a:pt x="495387" y="1128872"/>
                </a:cubicBezTo>
                <a:cubicBezTo>
                  <a:pt x="492147" y="1127371"/>
                  <a:pt x="488995" y="1125705"/>
                  <a:pt x="485932" y="1123879"/>
                </a:cubicBezTo>
                <a:cubicBezTo>
                  <a:pt x="482868" y="1122054"/>
                  <a:pt x="480129" y="1119903"/>
                  <a:pt x="477713" y="1117429"/>
                </a:cubicBezTo>
                <a:cubicBezTo>
                  <a:pt x="475298" y="1114955"/>
                  <a:pt x="473339" y="1112055"/>
                  <a:pt x="471837" y="1108726"/>
                </a:cubicBezTo>
                <a:cubicBezTo>
                  <a:pt x="470335" y="1105397"/>
                  <a:pt x="469584" y="1101405"/>
                  <a:pt x="469584" y="1096752"/>
                </a:cubicBezTo>
                <a:cubicBezTo>
                  <a:pt x="469584" y="1091979"/>
                  <a:pt x="470453" y="1087723"/>
                  <a:pt x="472191" y="1083982"/>
                </a:cubicBezTo>
                <a:cubicBezTo>
                  <a:pt x="473928" y="1080242"/>
                  <a:pt x="476344" y="1077104"/>
                  <a:pt x="479437" y="1074571"/>
                </a:cubicBezTo>
                <a:cubicBezTo>
                  <a:pt x="482529" y="1072038"/>
                  <a:pt x="486211" y="1070109"/>
                  <a:pt x="490482" y="1068783"/>
                </a:cubicBezTo>
                <a:cubicBezTo>
                  <a:pt x="494754" y="1067458"/>
                  <a:pt x="499363" y="1066795"/>
                  <a:pt x="504312" y="1066795"/>
                </a:cubicBezTo>
                <a:close/>
                <a:moveTo>
                  <a:pt x="37590" y="1066795"/>
                </a:moveTo>
                <a:cubicBezTo>
                  <a:pt x="40123" y="1066795"/>
                  <a:pt x="42671" y="1067016"/>
                  <a:pt x="45233" y="1067458"/>
                </a:cubicBezTo>
                <a:cubicBezTo>
                  <a:pt x="47796" y="1067900"/>
                  <a:pt x="50211" y="1068488"/>
                  <a:pt x="52479" y="1069226"/>
                </a:cubicBezTo>
                <a:cubicBezTo>
                  <a:pt x="54747" y="1069962"/>
                  <a:pt x="56765" y="1070786"/>
                  <a:pt x="58532" y="1071700"/>
                </a:cubicBezTo>
                <a:cubicBezTo>
                  <a:pt x="60300" y="1072613"/>
                  <a:pt x="61463" y="1073349"/>
                  <a:pt x="62023" y="1073908"/>
                </a:cubicBezTo>
                <a:cubicBezTo>
                  <a:pt x="62583" y="1074468"/>
                  <a:pt x="62951" y="1074910"/>
                  <a:pt x="63127" y="1075234"/>
                </a:cubicBezTo>
                <a:cubicBezTo>
                  <a:pt x="63304" y="1075558"/>
                  <a:pt x="63452" y="1075970"/>
                  <a:pt x="63569" y="1076471"/>
                </a:cubicBezTo>
                <a:cubicBezTo>
                  <a:pt x="63687" y="1076972"/>
                  <a:pt x="63776" y="1077576"/>
                  <a:pt x="63834" y="1078282"/>
                </a:cubicBezTo>
                <a:cubicBezTo>
                  <a:pt x="63893" y="1078990"/>
                  <a:pt x="63923" y="1079902"/>
                  <a:pt x="63923" y="1081022"/>
                </a:cubicBezTo>
                <a:cubicBezTo>
                  <a:pt x="63923" y="1082083"/>
                  <a:pt x="63879" y="1083025"/>
                  <a:pt x="63790" y="1083850"/>
                </a:cubicBezTo>
                <a:cubicBezTo>
                  <a:pt x="63702" y="1084674"/>
                  <a:pt x="63569" y="1085367"/>
                  <a:pt x="63393" y="1085927"/>
                </a:cubicBezTo>
                <a:cubicBezTo>
                  <a:pt x="63216" y="1086486"/>
                  <a:pt x="62966" y="1086898"/>
                  <a:pt x="62641" y="1087164"/>
                </a:cubicBezTo>
                <a:cubicBezTo>
                  <a:pt x="62317" y="1087429"/>
                  <a:pt x="61949" y="1087562"/>
                  <a:pt x="61537" y="1087562"/>
                </a:cubicBezTo>
                <a:cubicBezTo>
                  <a:pt x="60889" y="1087562"/>
                  <a:pt x="59873" y="1087148"/>
                  <a:pt x="58488" y="1086324"/>
                </a:cubicBezTo>
                <a:cubicBezTo>
                  <a:pt x="57104" y="1085500"/>
                  <a:pt x="55410" y="1084571"/>
                  <a:pt x="53407" y="1083541"/>
                </a:cubicBezTo>
                <a:cubicBezTo>
                  <a:pt x="51404" y="1082510"/>
                  <a:pt x="49033" y="1081567"/>
                  <a:pt x="46294" y="1080713"/>
                </a:cubicBezTo>
                <a:cubicBezTo>
                  <a:pt x="43554" y="1079859"/>
                  <a:pt x="40476" y="1079432"/>
                  <a:pt x="37059" y="1079432"/>
                </a:cubicBezTo>
                <a:cubicBezTo>
                  <a:pt x="33878" y="1079432"/>
                  <a:pt x="31109" y="1079859"/>
                  <a:pt x="28753" y="1080713"/>
                </a:cubicBezTo>
                <a:cubicBezTo>
                  <a:pt x="26396" y="1081567"/>
                  <a:pt x="24452" y="1082701"/>
                  <a:pt x="22921" y="1084115"/>
                </a:cubicBezTo>
                <a:cubicBezTo>
                  <a:pt x="21389" y="1085529"/>
                  <a:pt x="20240" y="1087207"/>
                  <a:pt x="19474" y="1089152"/>
                </a:cubicBezTo>
                <a:cubicBezTo>
                  <a:pt x="18709" y="1091095"/>
                  <a:pt x="18326" y="1093158"/>
                  <a:pt x="18326" y="1095338"/>
                </a:cubicBezTo>
                <a:cubicBezTo>
                  <a:pt x="18326" y="1098519"/>
                  <a:pt x="19062" y="1101258"/>
                  <a:pt x="20535" y="1103555"/>
                </a:cubicBezTo>
                <a:cubicBezTo>
                  <a:pt x="22007" y="1105854"/>
                  <a:pt x="23966" y="1107886"/>
                  <a:pt x="26411" y="1109653"/>
                </a:cubicBezTo>
                <a:cubicBezTo>
                  <a:pt x="28856" y="1111421"/>
                  <a:pt x="31640" y="1113040"/>
                  <a:pt x="34762" y="1114514"/>
                </a:cubicBezTo>
                <a:cubicBezTo>
                  <a:pt x="37884" y="1115986"/>
                  <a:pt x="41065" y="1117473"/>
                  <a:pt x="44305" y="1118976"/>
                </a:cubicBezTo>
                <a:cubicBezTo>
                  <a:pt x="47546" y="1120478"/>
                  <a:pt x="50727" y="1122128"/>
                  <a:pt x="53849" y="1123924"/>
                </a:cubicBezTo>
                <a:cubicBezTo>
                  <a:pt x="56971" y="1125721"/>
                  <a:pt x="59755" y="1127842"/>
                  <a:pt x="62200" y="1130286"/>
                </a:cubicBezTo>
                <a:cubicBezTo>
                  <a:pt x="64645" y="1132731"/>
                  <a:pt x="66618" y="1135618"/>
                  <a:pt x="68120" y="1138947"/>
                </a:cubicBezTo>
                <a:cubicBezTo>
                  <a:pt x="69622" y="1142274"/>
                  <a:pt x="70374" y="1146206"/>
                  <a:pt x="70374" y="1150743"/>
                </a:cubicBezTo>
                <a:cubicBezTo>
                  <a:pt x="70374" y="1156104"/>
                  <a:pt x="69387" y="1160876"/>
                  <a:pt x="67413" y="1165058"/>
                </a:cubicBezTo>
                <a:cubicBezTo>
                  <a:pt x="65440" y="1169241"/>
                  <a:pt x="62700" y="1172790"/>
                  <a:pt x="59195" y="1175706"/>
                </a:cubicBezTo>
                <a:cubicBezTo>
                  <a:pt x="55690" y="1178622"/>
                  <a:pt x="51566" y="1180817"/>
                  <a:pt x="46824" y="1182290"/>
                </a:cubicBezTo>
                <a:cubicBezTo>
                  <a:pt x="42082" y="1183763"/>
                  <a:pt x="36971" y="1184499"/>
                  <a:pt x="31492" y="1184499"/>
                </a:cubicBezTo>
                <a:cubicBezTo>
                  <a:pt x="27663" y="1184499"/>
                  <a:pt x="24114" y="1184176"/>
                  <a:pt x="20844" y="1183527"/>
                </a:cubicBezTo>
                <a:cubicBezTo>
                  <a:pt x="17575" y="1182879"/>
                  <a:pt x="14658" y="1182083"/>
                  <a:pt x="12096" y="1181141"/>
                </a:cubicBezTo>
                <a:cubicBezTo>
                  <a:pt x="9533" y="1180199"/>
                  <a:pt x="7383" y="1179226"/>
                  <a:pt x="5645" y="1178224"/>
                </a:cubicBezTo>
                <a:cubicBezTo>
                  <a:pt x="3907" y="1177223"/>
                  <a:pt x="2699" y="1176369"/>
                  <a:pt x="2022" y="1175663"/>
                </a:cubicBezTo>
                <a:cubicBezTo>
                  <a:pt x="1345" y="1174955"/>
                  <a:pt x="844" y="1174056"/>
                  <a:pt x="520" y="1172967"/>
                </a:cubicBezTo>
                <a:cubicBezTo>
                  <a:pt x="196" y="1171878"/>
                  <a:pt x="34" y="1170419"/>
                  <a:pt x="34" y="1168592"/>
                </a:cubicBezTo>
                <a:cubicBezTo>
                  <a:pt x="34" y="1167298"/>
                  <a:pt x="93" y="1166221"/>
                  <a:pt x="210" y="1165369"/>
                </a:cubicBezTo>
                <a:cubicBezTo>
                  <a:pt x="328" y="1164514"/>
                  <a:pt x="505" y="1163821"/>
                  <a:pt x="741" y="1163290"/>
                </a:cubicBezTo>
                <a:cubicBezTo>
                  <a:pt x="976" y="1162760"/>
                  <a:pt x="1271" y="1162393"/>
                  <a:pt x="1624" y="1162187"/>
                </a:cubicBezTo>
                <a:cubicBezTo>
                  <a:pt x="1978" y="1161980"/>
                  <a:pt x="2390" y="1161878"/>
                  <a:pt x="2861" y="1161878"/>
                </a:cubicBezTo>
                <a:cubicBezTo>
                  <a:pt x="3686" y="1161878"/>
                  <a:pt x="4850" y="1162378"/>
                  <a:pt x="6352" y="1163379"/>
                </a:cubicBezTo>
                <a:cubicBezTo>
                  <a:pt x="7854" y="1164381"/>
                  <a:pt x="9783" y="1165471"/>
                  <a:pt x="12140" y="1166649"/>
                </a:cubicBezTo>
                <a:cubicBezTo>
                  <a:pt x="14496" y="1167827"/>
                  <a:pt x="17339" y="1168932"/>
                  <a:pt x="20667" y="1169963"/>
                </a:cubicBezTo>
                <a:cubicBezTo>
                  <a:pt x="23996" y="1170993"/>
                  <a:pt x="27840" y="1171508"/>
                  <a:pt x="32199" y="1171508"/>
                </a:cubicBezTo>
                <a:cubicBezTo>
                  <a:pt x="35498" y="1171508"/>
                  <a:pt x="38517" y="1171066"/>
                  <a:pt x="41257" y="1170183"/>
                </a:cubicBezTo>
                <a:cubicBezTo>
                  <a:pt x="43996" y="1169300"/>
                  <a:pt x="46353" y="1168048"/>
                  <a:pt x="48326" y="1166428"/>
                </a:cubicBezTo>
                <a:cubicBezTo>
                  <a:pt x="50300" y="1164809"/>
                  <a:pt x="51817" y="1162819"/>
                  <a:pt x="52877" y="1160464"/>
                </a:cubicBezTo>
                <a:cubicBezTo>
                  <a:pt x="53937" y="1158108"/>
                  <a:pt x="54468" y="1155426"/>
                  <a:pt x="54468" y="1152422"/>
                </a:cubicBezTo>
                <a:cubicBezTo>
                  <a:pt x="54468" y="1149182"/>
                  <a:pt x="53731" y="1146413"/>
                  <a:pt x="52258" y="1144115"/>
                </a:cubicBezTo>
                <a:cubicBezTo>
                  <a:pt x="50786" y="1141818"/>
                  <a:pt x="48842" y="1139801"/>
                  <a:pt x="46426" y="1138063"/>
                </a:cubicBezTo>
                <a:cubicBezTo>
                  <a:pt x="44011" y="1136325"/>
                  <a:pt x="41257" y="1134734"/>
                  <a:pt x="38164" y="1133292"/>
                </a:cubicBezTo>
                <a:cubicBezTo>
                  <a:pt x="35071" y="1131848"/>
                  <a:pt x="31905" y="1130375"/>
                  <a:pt x="28665" y="1128872"/>
                </a:cubicBezTo>
                <a:cubicBezTo>
                  <a:pt x="25424" y="1127371"/>
                  <a:pt x="22273" y="1125705"/>
                  <a:pt x="19209" y="1123879"/>
                </a:cubicBezTo>
                <a:cubicBezTo>
                  <a:pt x="16146" y="1122054"/>
                  <a:pt x="13406" y="1119903"/>
                  <a:pt x="10991" y="1117429"/>
                </a:cubicBezTo>
                <a:cubicBezTo>
                  <a:pt x="8576" y="1114955"/>
                  <a:pt x="6617" y="1112055"/>
                  <a:pt x="5115" y="1108726"/>
                </a:cubicBezTo>
                <a:cubicBezTo>
                  <a:pt x="3613" y="1105397"/>
                  <a:pt x="2861" y="1101405"/>
                  <a:pt x="2861" y="1096752"/>
                </a:cubicBezTo>
                <a:cubicBezTo>
                  <a:pt x="2861" y="1091979"/>
                  <a:pt x="3730" y="1087723"/>
                  <a:pt x="5468" y="1083982"/>
                </a:cubicBezTo>
                <a:cubicBezTo>
                  <a:pt x="7206" y="1080242"/>
                  <a:pt x="9622" y="1077104"/>
                  <a:pt x="12714" y="1074571"/>
                </a:cubicBezTo>
                <a:cubicBezTo>
                  <a:pt x="15807" y="1072038"/>
                  <a:pt x="19489" y="1070109"/>
                  <a:pt x="23760" y="1068783"/>
                </a:cubicBezTo>
                <a:cubicBezTo>
                  <a:pt x="28031" y="1067458"/>
                  <a:pt x="32641" y="1066795"/>
                  <a:pt x="37590" y="1066795"/>
                </a:cubicBezTo>
                <a:close/>
                <a:moveTo>
                  <a:pt x="8235357" y="849402"/>
                </a:moveTo>
                <a:lnTo>
                  <a:pt x="8244689" y="849402"/>
                </a:lnTo>
                <a:cubicBezTo>
                  <a:pt x="8246603" y="849402"/>
                  <a:pt x="8248278" y="849577"/>
                  <a:pt x="8249714" y="849930"/>
                </a:cubicBezTo>
                <a:cubicBezTo>
                  <a:pt x="8251150" y="850284"/>
                  <a:pt x="8252406" y="850843"/>
                  <a:pt x="8253482" y="851609"/>
                </a:cubicBezTo>
                <a:cubicBezTo>
                  <a:pt x="8254559" y="852377"/>
                  <a:pt x="8255456" y="853347"/>
                  <a:pt x="8256174" y="854525"/>
                </a:cubicBezTo>
                <a:cubicBezTo>
                  <a:pt x="8256892" y="855705"/>
                  <a:pt x="8257520" y="857089"/>
                  <a:pt x="8258058" y="858680"/>
                </a:cubicBezTo>
                <a:lnTo>
                  <a:pt x="8290754" y="941479"/>
                </a:lnTo>
                <a:lnTo>
                  <a:pt x="8291196" y="941479"/>
                </a:lnTo>
                <a:lnTo>
                  <a:pt x="8325217" y="858943"/>
                </a:lnTo>
                <a:cubicBezTo>
                  <a:pt x="8325875" y="857176"/>
                  <a:pt x="8326594" y="855675"/>
                  <a:pt x="8327372" y="854437"/>
                </a:cubicBezTo>
                <a:cubicBezTo>
                  <a:pt x="8328150" y="853200"/>
                  <a:pt x="8329004" y="852214"/>
                  <a:pt x="8329931" y="851477"/>
                </a:cubicBezTo>
                <a:cubicBezTo>
                  <a:pt x="8330859" y="850741"/>
                  <a:pt x="8331891" y="850211"/>
                  <a:pt x="8333028" y="849885"/>
                </a:cubicBezTo>
                <a:cubicBezTo>
                  <a:pt x="8334165" y="849563"/>
                  <a:pt x="8335482" y="849402"/>
                  <a:pt x="8336979" y="849402"/>
                </a:cubicBezTo>
                <a:lnTo>
                  <a:pt x="8346764" y="849402"/>
                </a:lnTo>
                <a:cubicBezTo>
                  <a:pt x="8347662" y="849402"/>
                  <a:pt x="8348515" y="849533"/>
                  <a:pt x="8349323" y="849798"/>
                </a:cubicBezTo>
                <a:cubicBezTo>
                  <a:pt x="8350131" y="850064"/>
                  <a:pt x="8350819" y="850477"/>
                  <a:pt x="8351388" y="851036"/>
                </a:cubicBezTo>
                <a:cubicBezTo>
                  <a:pt x="8351957" y="851595"/>
                  <a:pt x="8352421" y="852303"/>
                  <a:pt x="8352779" y="853156"/>
                </a:cubicBezTo>
                <a:cubicBezTo>
                  <a:pt x="8353139" y="854011"/>
                  <a:pt x="8353318" y="855057"/>
                  <a:pt x="8353318" y="856294"/>
                </a:cubicBezTo>
                <a:lnTo>
                  <a:pt x="8353318" y="961449"/>
                </a:lnTo>
                <a:cubicBezTo>
                  <a:pt x="8353318" y="961920"/>
                  <a:pt x="8353197" y="962331"/>
                  <a:pt x="8352954" y="962687"/>
                </a:cubicBezTo>
                <a:cubicBezTo>
                  <a:pt x="8352711" y="963040"/>
                  <a:pt x="8352287" y="963319"/>
                  <a:pt x="8351680" y="963524"/>
                </a:cubicBezTo>
                <a:cubicBezTo>
                  <a:pt x="8351073" y="963731"/>
                  <a:pt x="8350299" y="963909"/>
                  <a:pt x="8349359" y="964054"/>
                </a:cubicBezTo>
                <a:cubicBezTo>
                  <a:pt x="8348419" y="964202"/>
                  <a:pt x="8347190" y="964276"/>
                  <a:pt x="8345673" y="964276"/>
                </a:cubicBezTo>
                <a:cubicBezTo>
                  <a:pt x="8344278" y="964276"/>
                  <a:pt x="8343079" y="964202"/>
                  <a:pt x="8342078" y="964054"/>
                </a:cubicBezTo>
                <a:cubicBezTo>
                  <a:pt x="8341077" y="963909"/>
                  <a:pt x="8340288" y="963731"/>
                  <a:pt x="8339712" y="963524"/>
                </a:cubicBezTo>
                <a:cubicBezTo>
                  <a:pt x="8339135" y="963319"/>
                  <a:pt x="8338725" y="963040"/>
                  <a:pt x="8338483" y="962687"/>
                </a:cubicBezTo>
                <a:cubicBezTo>
                  <a:pt x="8338240" y="962331"/>
                  <a:pt x="8338119" y="961920"/>
                  <a:pt x="8338119" y="961449"/>
                </a:cubicBezTo>
                <a:lnTo>
                  <a:pt x="8338119" y="861860"/>
                </a:lnTo>
                <a:lnTo>
                  <a:pt x="8337942" y="861860"/>
                </a:lnTo>
                <a:lnTo>
                  <a:pt x="8297647" y="961890"/>
                </a:lnTo>
                <a:cubicBezTo>
                  <a:pt x="8297470" y="962303"/>
                  <a:pt x="8297220" y="962655"/>
                  <a:pt x="8296896" y="962951"/>
                </a:cubicBezTo>
                <a:cubicBezTo>
                  <a:pt x="8296572" y="963245"/>
                  <a:pt x="8296100" y="963494"/>
                  <a:pt x="8295482" y="963701"/>
                </a:cubicBezTo>
                <a:cubicBezTo>
                  <a:pt x="8294863" y="963909"/>
                  <a:pt x="8294127" y="964054"/>
                  <a:pt x="8293273" y="964144"/>
                </a:cubicBezTo>
                <a:cubicBezTo>
                  <a:pt x="8292419" y="964232"/>
                  <a:pt x="8291402" y="964276"/>
                  <a:pt x="8290224" y="964276"/>
                </a:cubicBezTo>
                <a:cubicBezTo>
                  <a:pt x="8288987" y="964276"/>
                  <a:pt x="8287926" y="964217"/>
                  <a:pt x="8287043" y="964098"/>
                </a:cubicBezTo>
                <a:cubicBezTo>
                  <a:pt x="8286159" y="963982"/>
                  <a:pt x="8285423" y="963819"/>
                  <a:pt x="8284834" y="963613"/>
                </a:cubicBezTo>
                <a:cubicBezTo>
                  <a:pt x="8284245" y="963406"/>
                  <a:pt x="8283788" y="963158"/>
                  <a:pt x="8283464" y="962862"/>
                </a:cubicBezTo>
                <a:cubicBezTo>
                  <a:pt x="8283140" y="962567"/>
                  <a:pt x="8282919" y="962245"/>
                  <a:pt x="8282801" y="961890"/>
                </a:cubicBezTo>
                <a:lnTo>
                  <a:pt x="8244273" y="861860"/>
                </a:lnTo>
                <a:lnTo>
                  <a:pt x="8244185" y="861860"/>
                </a:lnTo>
                <a:lnTo>
                  <a:pt x="8244185" y="961449"/>
                </a:lnTo>
                <a:cubicBezTo>
                  <a:pt x="8244185" y="961920"/>
                  <a:pt x="8244064" y="962331"/>
                  <a:pt x="8243822" y="962687"/>
                </a:cubicBezTo>
                <a:cubicBezTo>
                  <a:pt x="8243579" y="963040"/>
                  <a:pt x="8243154" y="963319"/>
                  <a:pt x="8242547" y="963524"/>
                </a:cubicBezTo>
                <a:cubicBezTo>
                  <a:pt x="8241940" y="963731"/>
                  <a:pt x="8241151" y="963909"/>
                  <a:pt x="8240181" y="964054"/>
                </a:cubicBezTo>
                <a:cubicBezTo>
                  <a:pt x="8239210" y="964202"/>
                  <a:pt x="8237966" y="964276"/>
                  <a:pt x="8236449" y="964276"/>
                </a:cubicBezTo>
                <a:cubicBezTo>
                  <a:pt x="8234992" y="964276"/>
                  <a:pt x="8233779" y="964202"/>
                  <a:pt x="8232809" y="964054"/>
                </a:cubicBezTo>
                <a:cubicBezTo>
                  <a:pt x="8231838" y="963909"/>
                  <a:pt x="8231064" y="963731"/>
                  <a:pt x="8230487" y="963524"/>
                </a:cubicBezTo>
                <a:cubicBezTo>
                  <a:pt x="8229911" y="963319"/>
                  <a:pt x="8229517" y="963040"/>
                  <a:pt x="8229304" y="962687"/>
                </a:cubicBezTo>
                <a:cubicBezTo>
                  <a:pt x="8229092" y="962331"/>
                  <a:pt x="8228986" y="961920"/>
                  <a:pt x="8228986" y="961449"/>
                </a:cubicBezTo>
                <a:lnTo>
                  <a:pt x="8228986" y="856294"/>
                </a:lnTo>
                <a:cubicBezTo>
                  <a:pt x="8228986" y="853820"/>
                  <a:pt x="8229644" y="852052"/>
                  <a:pt x="8230960" y="850992"/>
                </a:cubicBezTo>
                <a:cubicBezTo>
                  <a:pt x="8232276" y="849930"/>
                  <a:pt x="8233741" y="849402"/>
                  <a:pt x="8235357" y="849402"/>
                </a:cubicBezTo>
                <a:close/>
                <a:moveTo>
                  <a:pt x="7759107" y="849402"/>
                </a:moveTo>
                <a:lnTo>
                  <a:pt x="7768439" y="849402"/>
                </a:lnTo>
                <a:cubicBezTo>
                  <a:pt x="7770353" y="849402"/>
                  <a:pt x="7772028" y="849577"/>
                  <a:pt x="7773464" y="849930"/>
                </a:cubicBezTo>
                <a:cubicBezTo>
                  <a:pt x="7774900" y="850284"/>
                  <a:pt x="7776156" y="850843"/>
                  <a:pt x="7777232" y="851609"/>
                </a:cubicBezTo>
                <a:cubicBezTo>
                  <a:pt x="7778309" y="852377"/>
                  <a:pt x="7779207" y="853347"/>
                  <a:pt x="7779925" y="854525"/>
                </a:cubicBezTo>
                <a:cubicBezTo>
                  <a:pt x="7780643" y="855705"/>
                  <a:pt x="7781270" y="857089"/>
                  <a:pt x="7781809" y="858680"/>
                </a:cubicBezTo>
                <a:lnTo>
                  <a:pt x="7814504" y="941479"/>
                </a:lnTo>
                <a:lnTo>
                  <a:pt x="7814946" y="941479"/>
                </a:lnTo>
                <a:lnTo>
                  <a:pt x="7848967" y="858943"/>
                </a:lnTo>
                <a:cubicBezTo>
                  <a:pt x="7849626" y="857176"/>
                  <a:pt x="7850344" y="855675"/>
                  <a:pt x="7851123" y="854437"/>
                </a:cubicBezTo>
                <a:cubicBezTo>
                  <a:pt x="7851900" y="853200"/>
                  <a:pt x="7852754" y="852214"/>
                  <a:pt x="7853682" y="851477"/>
                </a:cubicBezTo>
                <a:cubicBezTo>
                  <a:pt x="7854610" y="850741"/>
                  <a:pt x="7855641" y="850211"/>
                  <a:pt x="7856779" y="849885"/>
                </a:cubicBezTo>
                <a:cubicBezTo>
                  <a:pt x="7857915" y="849563"/>
                  <a:pt x="7859232" y="849402"/>
                  <a:pt x="7860729" y="849402"/>
                </a:cubicBezTo>
                <a:lnTo>
                  <a:pt x="7870514" y="849402"/>
                </a:lnTo>
                <a:cubicBezTo>
                  <a:pt x="7871413" y="849402"/>
                  <a:pt x="7872265" y="849533"/>
                  <a:pt x="7873073" y="849798"/>
                </a:cubicBezTo>
                <a:cubicBezTo>
                  <a:pt x="7873881" y="850064"/>
                  <a:pt x="7874569" y="850477"/>
                  <a:pt x="7875138" y="851036"/>
                </a:cubicBezTo>
                <a:cubicBezTo>
                  <a:pt x="7875707" y="851595"/>
                  <a:pt x="7876171" y="852303"/>
                  <a:pt x="7876530" y="853156"/>
                </a:cubicBezTo>
                <a:cubicBezTo>
                  <a:pt x="7876889" y="854011"/>
                  <a:pt x="7877068" y="855057"/>
                  <a:pt x="7877068" y="856294"/>
                </a:cubicBezTo>
                <a:lnTo>
                  <a:pt x="7877068" y="961449"/>
                </a:lnTo>
                <a:cubicBezTo>
                  <a:pt x="7877068" y="961920"/>
                  <a:pt x="7876947" y="962331"/>
                  <a:pt x="7876705" y="962687"/>
                </a:cubicBezTo>
                <a:cubicBezTo>
                  <a:pt x="7876462" y="963040"/>
                  <a:pt x="7876037" y="963319"/>
                  <a:pt x="7875430" y="963524"/>
                </a:cubicBezTo>
                <a:cubicBezTo>
                  <a:pt x="7874823" y="963731"/>
                  <a:pt x="7874049" y="963909"/>
                  <a:pt x="7873109" y="964054"/>
                </a:cubicBezTo>
                <a:cubicBezTo>
                  <a:pt x="7872169" y="964202"/>
                  <a:pt x="7870940" y="964276"/>
                  <a:pt x="7869423" y="964276"/>
                </a:cubicBezTo>
                <a:cubicBezTo>
                  <a:pt x="7868028" y="964276"/>
                  <a:pt x="7866830" y="964202"/>
                  <a:pt x="7865829" y="964054"/>
                </a:cubicBezTo>
                <a:cubicBezTo>
                  <a:pt x="7864828" y="963909"/>
                  <a:pt x="7864039" y="963731"/>
                  <a:pt x="7863462" y="963524"/>
                </a:cubicBezTo>
                <a:cubicBezTo>
                  <a:pt x="7862885" y="963319"/>
                  <a:pt x="7862475" y="963040"/>
                  <a:pt x="7862233" y="962687"/>
                </a:cubicBezTo>
                <a:cubicBezTo>
                  <a:pt x="7861990" y="962331"/>
                  <a:pt x="7861869" y="961920"/>
                  <a:pt x="7861869" y="961449"/>
                </a:cubicBezTo>
                <a:lnTo>
                  <a:pt x="7861869" y="861860"/>
                </a:lnTo>
                <a:lnTo>
                  <a:pt x="7861692" y="861860"/>
                </a:lnTo>
                <a:lnTo>
                  <a:pt x="7821397" y="961890"/>
                </a:lnTo>
                <a:cubicBezTo>
                  <a:pt x="7821220" y="962303"/>
                  <a:pt x="7820970" y="962655"/>
                  <a:pt x="7820646" y="962951"/>
                </a:cubicBezTo>
                <a:cubicBezTo>
                  <a:pt x="7820322" y="963245"/>
                  <a:pt x="7819851" y="963494"/>
                  <a:pt x="7819232" y="963701"/>
                </a:cubicBezTo>
                <a:cubicBezTo>
                  <a:pt x="7818613" y="963909"/>
                  <a:pt x="7817877" y="964054"/>
                  <a:pt x="7817023" y="964144"/>
                </a:cubicBezTo>
                <a:cubicBezTo>
                  <a:pt x="7816169" y="964232"/>
                  <a:pt x="7815153" y="964276"/>
                  <a:pt x="7813974" y="964276"/>
                </a:cubicBezTo>
                <a:cubicBezTo>
                  <a:pt x="7812737" y="964276"/>
                  <a:pt x="7811677" y="964217"/>
                  <a:pt x="7810793" y="964098"/>
                </a:cubicBezTo>
                <a:cubicBezTo>
                  <a:pt x="7809909" y="963982"/>
                  <a:pt x="7809173" y="963819"/>
                  <a:pt x="7808584" y="963613"/>
                </a:cubicBezTo>
                <a:cubicBezTo>
                  <a:pt x="7807995" y="963406"/>
                  <a:pt x="7807539" y="963158"/>
                  <a:pt x="7807214" y="962862"/>
                </a:cubicBezTo>
                <a:cubicBezTo>
                  <a:pt x="7806890" y="962567"/>
                  <a:pt x="7806669" y="962245"/>
                  <a:pt x="7806551" y="961890"/>
                </a:cubicBezTo>
                <a:lnTo>
                  <a:pt x="7768024" y="861860"/>
                </a:lnTo>
                <a:lnTo>
                  <a:pt x="7767935" y="861860"/>
                </a:lnTo>
                <a:lnTo>
                  <a:pt x="7767935" y="961449"/>
                </a:lnTo>
                <a:cubicBezTo>
                  <a:pt x="7767935" y="961920"/>
                  <a:pt x="7767814" y="962331"/>
                  <a:pt x="7767572" y="962687"/>
                </a:cubicBezTo>
                <a:cubicBezTo>
                  <a:pt x="7767329" y="963040"/>
                  <a:pt x="7766904" y="963319"/>
                  <a:pt x="7766297" y="963524"/>
                </a:cubicBezTo>
                <a:cubicBezTo>
                  <a:pt x="7765690" y="963731"/>
                  <a:pt x="7764901" y="963909"/>
                  <a:pt x="7763931" y="964054"/>
                </a:cubicBezTo>
                <a:cubicBezTo>
                  <a:pt x="7762960" y="964202"/>
                  <a:pt x="7761716" y="964276"/>
                  <a:pt x="7760199" y="964276"/>
                </a:cubicBezTo>
                <a:cubicBezTo>
                  <a:pt x="7758743" y="964276"/>
                  <a:pt x="7757529" y="964202"/>
                  <a:pt x="7756559" y="964054"/>
                </a:cubicBezTo>
                <a:cubicBezTo>
                  <a:pt x="7755588" y="963909"/>
                  <a:pt x="7754814" y="963731"/>
                  <a:pt x="7754238" y="963524"/>
                </a:cubicBezTo>
                <a:cubicBezTo>
                  <a:pt x="7753661" y="963319"/>
                  <a:pt x="7753267" y="963040"/>
                  <a:pt x="7753055" y="962687"/>
                </a:cubicBezTo>
                <a:cubicBezTo>
                  <a:pt x="7752842" y="962331"/>
                  <a:pt x="7752736" y="961920"/>
                  <a:pt x="7752736" y="961449"/>
                </a:cubicBezTo>
                <a:lnTo>
                  <a:pt x="7752736" y="856294"/>
                </a:lnTo>
                <a:cubicBezTo>
                  <a:pt x="7752736" y="853820"/>
                  <a:pt x="7753394" y="852052"/>
                  <a:pt x="7754710" y="850992"/>
                </a:cubicBezTo>
                <a:cubicBezTo>
                  <a:pt x="7756026" y="849930"/>
                  <a:pt x="7757492" y="849402"/>
                  <a:pt x="7759107" y="849402"/>
                </a:cubicBezTo>
                <a:close/>
                <a:moveTo>
                  <a:pt x="7292382" y="849402"/>
                </a:moveTo>
                <a:lnTo>
                  <a:pt x="7301714" y="849402"/>
                </a:lnTo>
                <a:cubicBezTo>
                  <a:pt x="7303628" y="849402"/>
                  <a:pt x="7305303" y="849577"/>
                  <a:pt x="7306739" y="849930"/>
                </a:cubicBezTo>
                <a:cubicBezTo>
                  <a:pt x="7308175" y="850284"/>
                  <a:pt x="7309431" y="850843"/>
                  <a:pt x="7310507" y="851609"/>
                </a:cubicBezTo>
                <a:cubicBezTo>
                  <a:pt x="7311584" y="852377"/>
                  <a:pt x="7312482" y="853347"/>
                  <a:pt x="7313200" y="854525"/>
                </a:cubicBezTo>
                <a:cubicBezTo>
                  <a:pt x="7313918" y="855705"/>
                  <a:pt x="7314545" y="857089"/>
                  <a:pt x="7315084" y="858680"/>
                </a:cubicBezTo>
                <a:lnTo>
                  <a:pt x="7347779" y="941479"/>
                </a:lnTo>
                <a:lnTo>
                  <a:pt x="7348221" y="941479"/>
                </a:lnTo>
                <a:lnTo>
                  <a:pt x="7382242" y="858943"/>
                </a:lnTo>
                <a:cubicBezTo>
                  <a:pt x="7382901" y="857176"/>
                  <a:pt x="7383619" y="855675"/>
                  <a:pt x="7384398" y="854437"/>
                </a:cubicBezTo>
                <a:cubicBezTo>
                  <a:pt x="7385175" y="853200"/>
                  <a:pt x="7386029" y="852214"/>
                  <a:pt x="7386957" y="851477"/>
                </a:cubicBezTo>
                <a:cubicBezTo>
                  <a:pt x="7387885" y="850741"/>
                  <a:pt x="7388916" y="850211"/>
                  <a:pt x="7390054" y="849885"/>
                </a:cubicBezTo>
                <a:cubicBezTo>
                  <a:pt x="7391190" y="849563"/>
                  <a:pt x="7392507" y="849402"/>
                  <a:pt x="7394004" y="849402"/>
                </a:cubicBezTo>
                <a:lnTo>
                  <a:pt x="7403789" y="849402"/>
                </a:lnTo>
                <a:cubicBezTo>
                  <a:pt x="7404688" y="849402"/>
                  <a:pt x="7405540" y="849533"/>
                  <a:pt x="7406348" y="849798"/>
                </a:cubicBezTo>
                <a:cubicBezTo>
                  <a:pt x="7407156" y="850064"/>
                  <a:pt x="7407844" y="850477"/>
                  <a:pt x="7408413" y="851036"/>
                </a:cubicBezTo>
                <a:cubicBezTo>
                  <a:pt x="7408982" y="851595"/>
                  <a:pt x="7409446" y="852303"/>
                  <a:pt x="7409805" y="853156"/>
                </a:cubicBezTo>
                <a:cubicBezTo>
                  <a:pt x="7410164" y="854011"/>
                  <a:pt x="7410343" y="855057"/>
                  <a:pt x="7410343" y="856294"/>
                </a:cubicBezTo>
                <a:lnTo>
                  <a:pt x="7410343" y="961449"/>
                </a:lnTo>
                <a:cubicBezTo>
                  <a:pt x="7410343" y="961920"/>
                  <a:pt x="7410222" y="962331"/>
                  <a:pt x="7409980" y="962687"/>
                </a:cubicBezTo>
                <a:cubicBezTo>
                  <a:pt x="7409737" y="963040"/>
                  <a:pt x="7409312" y="963319"/>
                  <a:pt x="7408705" y="963524"/>
                </a:cubicBezTo>
                <a:cubicBezTo>
                  <a:pt x="7408098" y="963731"/>
                  <a:pt x="7407324" y="963909"/>
                  <a:pt x="7406384" y="964054"/>
                </a:cubicBezTo>
                <a:cubicBezTo>
                  <a:pt x="7405444" y="964202"/>
                  <a:pt x="7404215" y="964276"/>
                  <a:pt x="7402698" y="964276"/>
                </a:cubicBezTo>
                <a:cubicBezTo>
                  <a:pt x="7401303" y="964276"/>
                  <a:pt x="7400105" y="964202"/>
                  <a:pt x="7399104" y="964054"/>
                </a:cubicBezTo>
                <a:cubicBezTo>
                  <a:pt x="7398103" y="963909"/>
                  <a:pt x="7397314" y="963731"/>
                  <a:pt x="7396737" y="963524"/>
                </a:cubicBezTo>
                <a:cubicBezTo>
                  <a:pt x="7396160" y="963319"/>
                  <a:pt x="7395750" y="963040"/>
                  <a:pt x="7395508" y="962687"/>
                </a:cubicBezTo>
                <a:cubicBezTo>
                  <a:pt x="7395265" y="962331"/>
                  <a:pt x="7395144" y="961920"/>
                  <a:pt x="7395144" y="961449"/>
                </a:cubicBezTo>
                <a:lnTo>
                  <a:pt x="7395144" y="861860"/>
                </a:lnTo>
                <a:lnTo>
                  <a:pt x="7394967" y="861860"/>
                </a:lnTo>
                <a:lnTo>
                  <a:pt x="7354672" y="961890"/>
                </a:lnTo>
                <a:cubicBezTo>
                  <a:pt x="7354495" y="962303"/>
                  <a:pt x="7354245" y="962655"/>
                  <a:pt x="7353921" y="962951"/>
                </a:cubicBezTo>
                <a:cubicBezTo>
                  <a:pt x="7353597" y="963245"/>
                  <a:pt x="7353126" y="963494"/>
                  <a:pt x="7352507" y="963701"/>
                </a:cubicBezTo>
                <a:cubicBezTo>
                  <a:pt x="7351888" y="963909"/>
                  <a:pt x="7351152" y="964054"/>
                  <a:pt x="7350298" y="964144"/>
                </a:cubicBezTo>
                <a:cubicBezTo>
                  <a:pt x="7349444" y="964232"/>
                  <a:pt x="7348428" y="964276"/>
                  <a:pt x="7347249" y="964276"/>
                </a:cubicBezTo>
                <a:cubicBezTo>
                  <a:pt x="7346012" y="964276"/>
                  <a:pt x="7344952" y="964217"/>
                  <a:pt x="7344068" y="964098"/>
                </a:cubicBezTo>
                <a:cubicBezTo>
                  <a:pt x="7343184" y="963982"/>
                  <a:pt x="7342448" y="963819"/>
                  <a:pt x="7341859" y="963613"/>
                </a:cubicBezTo>
                <a:cubicBezTo>
                  <a:pt x="7341270" y="963406"/>
                  <a:pt x="7340814" y="963158"/>
                  <a:pt x="7340489" y="962862"/>
                </a:cubicBezTo>
                <a:cubicBezTo>
                  <a:pt x="7340165" y="962567"/>
                  <a:pt x="7339944" y="962245"/>
                  <a:pt x="7339826" y="961890"/>
                </a:cubicBezTo>
                <a:lnTo>
                  <a:pt x="7301299" y="861860"/>
                </a:lnTo>
                <a:lnTo>
                  <a:pt x="7301210" y="861860"/>
                </a:lnTo>
                <a:lnTo>
                  <a:pt x="7301210" y="961449"/>
                </a:lnTo>
                <a:cubicBezTo>
                  <a:pt x="7301210" y="961920"/>
                  <a:pt x="7301089" y="962331"/>
                  <a:pt x="7300847" y="962687"/>
                </a:cubicBezTo>
                <a:cubicBezTo>
                  <a:pt x="7300604" y="963040"/>
                  <a:pt x="7300179" y="963319"/>
                  <a:pt x="7299572" y="963524"/>
                </a:cubicBezTo>
                <a:cubicBezTo>
                  <a:pt x="7298965" y="963731"/>
                  <a:pt x="7298176" y="963909"/>
                  <a:pt x="7297206" y="964054"/>
                </a:cubicBezTo>
                <a:cubicBezTo>
                  <a:pt x="7296235" y="964202"/>
                  <a:pt x="7294991" y="964276"/>
                  <a:pt x="7293474" y="964276"/>
                </a:cubicBezTo>
                <a:cubicBezTo>
                  <a:pt x="7292018" y="964276"/>
                  <a:pt x="7290804" y="964202"/>
                  <a:pt x="7289834" y="964054"/>
                </a:cubicBezTo>
                <a:cubicBezTo>
                  <a:pt x="7288863" y="963909"/>
                  <a:pt x="7288089" y="963731"/>
                  <a:pt x="7287513" y="963524"/>
                </a:cubicBezTo>
                <a:cubicBezTo>
                  <a:pt x="7286936" y="963319"/>
                  <a:pt x="7286542" y="963040"/>
                  <a:pt x="7286330" y="962687"/>
                </a:cubicBezTo>
                <a:cubicBezTo>
                  <a:pt x="7286117" y="962331"/>
                  <a:pt x="7286011" y="961920"/>
                  <a:pt x="7286011" y="961449"/>
                </a:cubicBezTo>
                <a:lnTo>
                  <a:pt x="7286011" y="856294"/>
                </a:lnTo>
                <a:cubicBezTo>
                  <a:pt x="7286011" y="853820"/>
                  <a:pt x="7286669" y="852052"/>
                  <a:pt x="7287985" y="850992"/>
                </a:cubicBezTo>
                <a:cubicBezTo>
                  <a:pt x="7289301" y="849930"/>
                  <a:pt x="7290767" y="849402"/>
                  <a:pt x="7292382" y="849402"/>
                </a:cubicBezTo>
                <a:close/>
                <a:moveTo>
                  <a:pt x="6816132" y="849402"/>
                </a:moveTo>
                <a:lnTo>
                  <a:pt x="6825464" y="849402"/>
                </a:lnTo>
                <a:cubicBezTo>
                  <a:pt x="6827378" y="849402"/>
                  <a:pt x="6829053" y="849577"/>
                  <a:pt x="6830489" y="849930"/>
                </a:cubicBezTo>
                <a:cubicBezTo>
                  <a:pt x="6831925" y="850284"/>
                  <a:pt x="6833181" y="850843"/>
                  <a:pt x="6834257" y="851609"/>
                </a:cubicBezTo>
                <a:cubicBezTo>
                  <a:pt x="6835334" y="852377"/>
                  <a:pt x="6836232" y="853347"/>
                  <a:pt x="6836950" y="854525"/>
                </a:cubicBezTo>
                <a:cubicBezTo>
                  <a:pt x="6837668" y="855705"/>
                  <a:pt x="6838295" y="857089"/>
                  <a:pt x="6838834" y="858680"/>
                </a:cubicBezTo>
                <a:lnTo>
                  <a:pt x="6871529" y="941479"/>
                </a:lnTo>
                <a:lnTo>
                  <a:pt x="6871971" y="941479"/>
                </a:lnTo>
                <a:lnTo>
                  <a:pt x="6905992" y="858943"/>
                </a:lnTo>
                <a:cubicBezTo>
                  <a:pt x="6906651" y="857176"/>
                  <a:pt x="6907369" y="855675"/>
                  <a:pt x="6908148" y="854437"/>
                </a:cubicBezTo>
                <a:cubicBezTo>
                  <a:pt x="6908925" y="853200"/>
                  <a:pt x="6909779" y="852214"/>
                  <a:pt x="6910707" y="851477"/>
                </a:cubicBezTo>
                <a:cubicBezTo>
                  <a:pt x="6911635" y="850741"/>
                  <a:pt x="6912666" y="850211"/>
                  <a:pt x="6913804" y="849885"/>
                </a:cubicBezTo>
                <a:cubicBezTo>
                  <a:pt x="6914940" y="849563"/>
                  <a:pt x="6916257" y="849402"/>
                  <a:pt x="6917754" y="849402"/>
                </a:cubicBezTo>
                <a:lnTo>
                  <a:pt x="6927539" y="849402"/>
                </a:lnTo>
                <a:cubicBezTo>
                  <a:pt x="6928438" y="849402"/>
                  <a:pt x="6929290" y="849533"/>
                  <a:pt x="6930098" y="849798"/>
                </a:cubicBezTo>
                <a:cubicBezTo>
                  <a:pt x="6930906" y="850064"/>
                  <a:pt x="6931594" y="850477"/>
                  <a:pt x="6932163" y="851036"/>
                </a:cubicBezTo>
                <a:cubicBezTo>
                  <a:pt x="6932732" y="851595"/>
                  <a:pt x="6933196" y="852303"/>
                  <a:pt x="6933555" y="853156"/>
                </a:cubicBezTo>
                <a:cubicBezTo>
                  <a:pt x="6933914" y="854011"/>
                  <a:pt x="6934093" y="855057"/>
                  <a:pt x="6934093" y="856294"/>
                </a:cubicBezTo>
                <a:lnTo>
                  <a:pt x="6934093" y="961449"/>
                </a:lnTo>
                <a:cubicBezTo>
                  <a:pt x="6934093" y="961920"/>
                  <a:pt x="6933972" y="962331"/>
                  <a:pt x="6933730" y="962687"/>
                </a:cubicBezTo>
                <a:cubicBezTo>
                  <a:pt x="6933487" y="963040"/>
                  <a:pt x="6933062" y="963319"/>
                  <a:pt x="6932455" y="963524"/>
                </a:cubicBezTo>
                <a:cubicBezTo>
                  <a:pt x="6931848" y="963731"/>
                  <a:pt x="6931074" y="963909"/>
                  <a:pt x="6930134" y="964054"/>
                </a:cubicBezTo>
                <a:cubicBezTo>
                  <a:pt x="6929194" y="964202"/>
                  <a:pt x="6927965" y="964276"/>
                  <a:pt x="6926448" y="964276"/>
                </a:cubicBezTo>
                <a:cubicBezTo>
                  <a:pt x="6925053" y="964276"/>
                  <a:pt x="6923855" y="964202"/>
                  <a:pt x="6922854" y="964054"/>
                </a:cubicBezTo>
                <a:cubicBezTo>
                  <a:pt x="6921853" y="963909"/>
                  <a:pt x="6921064" y="963731"/>
                  <a:pt x="6920487" y="963524"/>
                </a:cubicBezTo>
                <a:cubicBezTo>
                  <a:pt x="6919910" y="963319"/>
                  <a:pt x="6919500" y="963040"/>
                  <a:pt x="6919258" y="962687"/>
                </a:cubicBezTo>
                <a:cubicBezTo>
                  <a:pt x="6919015" y="962331"/>
                  <a:pt x="6918894" y="961920"/>
                  <a:pt x="6918894" y="961449"/>
                </a:cubicBezTo>
                <a:lnTo>
                  <a:pt x="6918894" y="861860"/>
                </a:lnTo>
                <a:lnTo>
                  <a:pt x="6918717" y="861860"/>
                </a:lnTo>
                <a:lnTo>
                  <a:pt x="6878422" y="961890"/>
                </a:lnTo>
                <a:cubicBezTo>
                  <a:pt x="6878245" y="962303"/>
                  <a:pt x="6877995" y="962655"/>
                  <a:pt x="6877671" y="962951"/>
                </a:cubicBezTo>
                <a:cubicBezTo>
                  <a:pt x="6877347" y="963245"/>
                  <a:pt x="6876876" y="963494"/>
                  <a:pt x="6876257" y="963701"/>
                </a:cubicBezTo>
                <a:cubicBezTo>
                  <a:pt x="6875638" y="963909"/>
                  <a:pt x="6874902" y="964054"/>
                  <a:pt x="6874048" y="964144"/>
                </a:cubicBezTo>
                <a:cubicBezTo>
                  <a:pt x="6873194" y="964232"/>
                  <a:pt x="6872178" y="964276"/>
                  <a:pt x="6870999" y="964276"/>
                </a:cubicBezTo>
                <a:cubicBezTo>
                  <a:pt x="6869762" y="964276"/>
                  <a:pt x="6868702" y="964217"/>
                  <a:pt x="6867818" y="964098"/>
                </a:cubicBezTo>
                <a:cubicBezTo>
                  <a:pt x="6866934" y="963982"/>
                  <a:pt x="6866198" y="963819"/>
                  <a:pt x="6865609" y="963613"/>
                </a:cubicBezTo>
                <a:cubicBezTo>
                  <a:pt x="6865020" y="963406"/>
                  <a:pt x="6864564" y="963158"/>
                  <a:pt x="6864239" y="962862"/>
                </a:cubicBezTo>
                <a:cubicBezTo>
                  <a:pt x="6863915" y="962567"/>
                  <a:pt x="6863694" y="962245"/>
                  <a:pt x="6863576" y="961890"/>
                </a:cubicBezTo>
                <a:lnTo>
                  <a:pt x="6825049" y="861860"/>
                </a:lnTo>
                <a:lnTo>
                  <a:pt x="6824960" y="861860"/>
                </a:lnTo>
                <a:lnTo>
                  <a:pt x="6824960" y="961449"/>
                </a:lnTo>
                <a:cubicBezTo>
                  <a:pt x="6824960" y="961920"/>
                  <a:pt x="6824839" y="962331"/>
                  <a:pt x="6824597" y="962687"/>
                </a:cubicBezTo>
                <a:cubicBezTo>
                  <a:pt x="6824354" y="963040"/>
                  <a:pt x="6823929" y="963319"/>
                  <a:pt x="6823322" y="963524"/>
                </a:cubicBezTo>
                <a:cubicBezTo>
                  <a:pt x="6822715" y="963731"/>
                  <a:pt x="6821926" y="963909"/>
                  <a:pt x="6820956" y="964054"/>
                </a:cubicBezTo>
                <a:cubicBezTo>
                  <a:pt x="6819985" y="964202"/>
                  <a:pt x="6818741" y="964276"/>
                  <a:pt x="6817224" y="964276"/>
                </a:cubicBezTo>
                <a:cubicBezTo>
                  <a:pt x="6815768" y="964276"/>
                  <a:pt x="6814554" y="964202"/>
                  <a:pt x="6813584" y="964054"/>
                </a:cubicBezTo>
                <a:cubicBezTo>
                  <a:pt x="6812613" y="963909"/>
                  <a:pt x="6811839" y="963731"/>
                  <a:pt x="6811263" y="963524"/>
                </a:cubicBezTo>
                <a:cubicBezTo>
                  <a:pt x="6810686" y="963319"/>
                  <a:pt x="6810292" y="963040"/>
                  <a:pt x="6810080" y="962687"/>
                </a:cubicBezTo>
                <a:cubicBezTo>
                  <a:pt x="6809867" y="962331"/>
                  <a:pt x="6809761" y="961920"/>
                  <a:pt x="6809761" y="961449"/>
                </a:cubicBezTo>
                <a:lnTo>
                  <a:pt x="6809761" y="856294"/>
                </a:lnTo>
                <a:cubicBezTo>
                  <a:pt x="6809761" y="853820"/>
                  <a:pt x="6810419" y="852052"/>
                  <a:pt x="6811735" y="850992"/>
                </a:cubicBezTo>
                <a:cubicBezTo>
                  <a:pt x="6813051" y="849930"/>
                  <a:pt x="6814517" y="849402"/>
                  <a:pt x="6816132" y="849402"/>
                </a:cubicBezTo>
                <a:close/>
                <a:moveTo>
                  <a:pt x="6349407" y="849402"/>
                </a:moveTo>
                <a:lnTo>
                  <a:pt x="6358739" y="849402"/>
                </a:lnTo>
                <a:cubicBezTo>
                  <a:pt x="6360653" y="849402"/>
                  <a:pt x="6362328" y="849577"/>
                  <a:pt x="6363764" y="849930"/>
                </a:cubicBezTo>
                <a:cubicBezTo>
                  <a:pt x="6365200" y="850284"/>
                  <a:pt x="6366456" y="850843"/>
                  <a:pt x="6367532" y="851609"/>
                </a:cubicBezTo>
                <a:cubicBezTo>
                  <a:pt x="6368609" y="852377"/>
                  <a:pt x="6369507" y="853347"/>
                  <a:pt x="6370225" y="854525"/>
                </a:cubicBezTo>
                <a:cubicBezTo>
                  <a:pt x="6370943" y="855705"/>
                  <a:pt x="6371570" y="857089"/>
                  <a:pt x="6372109" y="858680"/>
                </a:cubicBezTo>
                <a:lnTo>
                  <a:pt x="6404804" y="941479"/>
                </a:lnTo>
                <a:lnTo>
                  <a:pt x="6405246" y="941479"/>
                </a:lnTo>
                <a:lnTo>
                  <a:pt x="6439267" y="858943"/>
                </a:lnTo>
                <a:cubicBezTo>
                  <a:pt x="6439926" y="857176"/>
                  <a:pt x="6440644" y="855675"/>
                  <a:pt x="6441423" y="854437"/>
                </a:cubicBezTo>
                <a:cubicBezTo>
                  <a:pt x="6442200" y="853200"/>
                  <a:pt x="6443054" y="852214"/>
                  <a:pt x="6443982" y="851477"/>
                </a:cubicBezTo>
                <a:cubicBezTo>
                  <a:pt x="6444910" y="850741"/>
                  <a:pt x="6445941" y="850211"/>
                  <a:pt x="6447079" y="849885"/>
                </a:cubicBezTo>
                <a:cubicBezTo>
                  <a:pt x="6448215" y="849563"/>
                  <a:pt x="6449532" y="849402"/>
                  <a:pt x="6451029" y="849402"/>
                </a:cubicBezTo>
                <a:lnTo>
                  <a:pt x="6460814" y="849402"/>
                </a:lnTo>
                <a:cubicBezTo>
                  <a:pt x="6461713" y="849402"/>
                  <a:pt x="6462565" y="849533"/>
                  <a:pt x="6463373" y="849798"/>
                </a:cubicBezTo>
                <a:cubicBezTo>
                  <a:pt x="6464181" y="850064"/>
                  <a:pt x="6464869" y="850477"/>
                  <a:pt x="6465438" y="851036"/>
                </a:cubicBezTo>
                <a:cubicBezTo>
                  <a:pt x="6466007" y="851595"/>
                  <a:pt x="6466471" y="852303"/>
                  <a:pt x="6466830" y="853156"/>
                </a:cubicBezTo>
                <a:cubicBezTo>
                  <a:pt x="6467189" y="854011"/>
                  <a:pt x="6467368" y="855057"/>
                  <a:pt x="6467368" y="856294"/>
                </a:cubicBezTo>
                <a:lnTo>
                  <a:pt x="6467368" y="961449"/>
                </a:lnTo>
                <a:cubicBezTo>
                  <a:pt x="6467368" y="961920"/>
                  <a:pt x="6467247" y="962331"/>
                  <a:pt x="6467005" y="962687"/>
                </a:cubicBezTo>
                <a:cubicBezTo>
                  <a:pt x="6466762" y="963040"/>
                  <a:pt x="6466337" y="963319"/>
                  <a:pt x="6465730" y="963524"/>
                </a:cubicBezTo>
                <a:cubicBezTo>
                  <a:pt x="6465123" y="963731"/>
                  <a:pt x="6464349" y="963909"/>
                  <a:pt x="6463409" y="964054"/>
                </a:cubicBezTo>
                <a:cubicBezTo>
                  <a:pt x="6462469" y="964202"/>
                  <a:pt x="6461240" y="964276"/>
                  <a:pt x="6459723" y="964276"/>
                </a:cubicBezTo>
                <a:cubicBezTo>
                  <a:pt x="6458328" y="964276"/>
                  <a:pt x="6457130" y="964202"/>
                  <a:pt x="6456129" y="964054"/>
                </a:cubicBezTo>
                <a:cubicBezTo>
                  <a:pt x="6455128" y="963909"/>
                  <a:pt x="6454339" y="963731"/>
                  <a:pt x="6453762" y="963524"/>
                </a:cubicBezTo>
                <a:cubicBezTo>
                  <a:pt x="6453185" y="963319"/>
                  <a:pt x="6452775" y="963040"/>
                  <a:pt x="6452533" y="962687"/>
                </a:cubicBezTo>
                <a:cubicBezTo>
                  <a:pt x="6452290" y="962331"/>
                  <a:pt x="6452169" y="961920"/>
                  <a:pt x="6452169" y="961449"/>
                </a:cubicBezTo>
                <a:lnTo>
                  <a:pt x="6452169" y="861860"/>
                </a:lnTo>
                <a:lnTo>
                  <a:pt x="6451992" y="861860"/>
                </a:lnTo>
                <a:lnTo>
                  <a:pt x="6411697" y="961890"/>
                </a:lnTo>
                <a:cubicBezTo>
                  <a:pt x="6411520" y="962303"/>
                  <a:pt x="6411270" y="962655"/>
                  <a:pt x="6410946" y="962951"/>
                </a:cubicBezTo>
                <a:cubicBezTo>
                  <a:pt x="6410622" y="963245"/>
                  <a:pt x="6410151" y="963494"/>
                  <a:pt x="6409532" y="963701"/>
                </a:cubicBezTo>
                <a:cubicBezTo>
                  <a:pt x="6408913" y="963909"/>
                  <a:pt x="6408177" y="964054"/>
                  <a:pt x="6407323" y="964144"/>
                </a:cubicBezTo>
                <a:cubicBezTo>
                  <a:pt x="6406469" y="964232"/>
                  <a:pt x="6405453" y="964276"/>
                  <a:pt x="6404274" y="964276"/>
                </a:cubicBezTo>
                <a:cubicBezTo>
                  <a:pt x="6403037" y="964276"/>
                  <a:pt x="6401977" y="964217"/>
                  <a:pt x="6401093" y="964098"/>
                </a:cubicBezTo>
                <a:cubicBezTo>
                  <a:pt x="6400209" y="963982"/>
                  <a:pt x="6399473" y="963819"/>
                  <a:pt x="6398884" y="963613"/>
                </a:cubicBezTo>
                <a:cubicBezTo>
                  <a:pt x="6398295" y="963406"/>
                  <a:pt x="6397839" y="963158"/>
                  <a:pt x="6397514" y="962862"/>
                </a:cubicBezTo>
                <a:cubicBezTo>
                  <a:pt x="6397190" y="962567"/>
                  <a:pt x="6396969" y="962245"/>
                  <a:pt x="6396851" y="961890"/>
                </a:cubicBezTo>
                <a:lnTo>
                  <a:pt x="6358324" y="861860"/>
                </a:lnTo>
                <a:lnTo>
                  <a:pt x="6358235" y="861860"/>
                </a:lnTo>
                <a:lnTo>
                  <a:pt x="6358235" y="961449"/>
                </a:lnTo>
                <a:cubicBezTo>
                  <a:pt x="6358235" y="961920"/>
                  <a:pt x="6358114" y="962331"/>
                  <a:pt x="6357872" y="962687"/>
                </a:cubicBezTo>
                <a:cubicBezTo>
                  <a:pt x="6357629" y="963040"/>
                  <a:pt x="6357204" y="963319"/>
                  <a:pt x="6356597" y="963524"/>
                </a:cubicBezTo>
                <a:cubicBezTo>
                  <a:pt x="6355990" y="963731"/>
                  <a:pt x="6355201" y="963909"/>
                  <a:pt x="6354231" y="964054"/>
                </a:cubicBezTo>
                <a:cubicBezTo>
                  <a:pt x="6353260" y="964202"/>
                  <a:pt x="6352016" y="964276"/>
                  <a:pt x="6350499" y="964276"/>
                </a:cubicBezTo>
                <a:cubicBezTo>
                  <a:pt x="6349043" y="964276"/>
                  <a:pt x="6347829" y="964202"/>
                  <a:pt x="6346859" y="964054"/>
                </a:cubicBezTo>
                <a:cubicBezTo>
                  <a:pt x="6345888" y="963909"/>
                  <a:pt x="6345114" y="963731"/>
                  <a:pt x="6344538" y="963524"/>
                </a:cubicBezTo>
                <a:cubicBezTo>
                  <a:pt x="6343961" y="963319"/>
                  <a:pt x="6343567" y="963040"/>
                  <a:pt x="6343355" y="962687"/>
                </a:cubicBezTo>
                <a:cubicBezTo>
                  <a:pt x="6343142" y="962331"/>
                  <a:pt x="6343036" y="961920"/>
                  <a:pt x="6343036" y="961449"/>
                </a:cubicBezTo>
                <a:lnTo>
                  <a:pt x="6343036" y="856294"/>
                </a:lnTo>
                <a:cubicBezTo>
                  <a:pt x="6343036" y="853820"/>
                  <a:pt x="6343694" y="852052"/>
                  <a:pt x="6345010" y="850992"/>
                </a:cubicBezTo>
                <a:cubicBezTo>
                  <a:pt x="6346326" y="849930"/>
                  <a:pt x="6347792" y="849402"/>
                  <a:pt x="6349407" y="849402"/>
                </a:cubicBezTo>
                <a:close/>
                <a:moveTo>
                  <a:pt x="5873157" y="849402"/>
                </a:moveTo>
                <a:lnTo>
                  <a:pt x="5882489" y="849402"/>
                </a:lnTo>
                <a:cubicBezTo>
                  <a:pt x="5884403" y="849402"/>
                  <a:pt x="5886078" y="849577"/>
                  <a:pt x="5887514" y="849930"/>
                </a:cubicBezTo>
                <a:cubicBezTo>
                  <a:pt x="5888950" y="850284"/>
                  <a:pt x="5890206" y="850843"/>
                  <a:pt x="5891282" y="851609"/>
                </a:cubicBezTo>
                <a:cubicBezTo>
                  <a:pt x="5892359" y="852377"/>
                  <a:pt x="5893257" y="853347"/>
                  <a:pt x="5893975" y="854525"/>
                </a:cubicBezTo>
                <a:cubicBezTo>
                  <a:pt x="5894693" y="855705"/>
                  <a:pt x="5895320" y="857089"/>
                  <a:pt x="5895859" y="858680"/>
                </a:cubicBezTo>
                <a:lnTo>
                  <a:pt x="5928554" y="941479"/>
                </a:lnTo>
                <a:lnTo>
                  <a:pt x="5928996" y="941479"/>
                </a:lnTo>
                <a:lnTo>
                  <a:pt x="5963017" y="858943"/>
                </a:lnTo>
                <a:cubicBezTo>
                  <a:pt x="5963676" y="857176"/>
                  <a:pt x="5964394" y="855675"/>
                  <a:pt x="5965173" y="854437"/>
                </a:cubicBezTo>
                <a:cubicBezTo>
                  <a:pt x="5965950" y="853200"/>
                  <a:pt x="5966804" y="852214"/>
                  <a:pt x="5967732" y="851477"/>
                </a:cubicBezTo>
                <a:cubicBezTo>
                  <a:pt x="5968660" y="850741"/>
                  <a:pt x="5969691" y="850211"/>
                  <a:pt x="5970829" y="849885"/>
                </a:cubicBezTo>
                <a:cubicBezTo>
                  <a:pt x="5971965" y="849563"/>
                  <a:pt x="5973282" y="849402"/>
                  <a:pt x="5974779" y="849402"/>
                </a:cubicBezTo>
                <a:lnTo>
                  <a:pt x="5984564" y="849402"/>
                </a:lnTo>
                <a:cubicBezTo>
                  <a:pt x="5985463" y="849402"/>
                  <a:pt x="5986315" y="849533"/>
                  <a:pt x="5987123" y="849798"/>
                </a:cubicBezTo>
                <a:cubicBezTo>
                  <a:pt x="5987931" y="850064"/>
                  <a:pt x="5988619" y="850477"/>
                  <a:pt x="5989188" y="851036"/>
                </a:cubicBezTo>
                <a:cubicBezTo>
                  <a:pt x="5989757" y="851595"/>
                  <a:pt x="5990221" y="852303"/>
                  <a:pt x="5990580" y="853156"/>
                </a:cubicBezTo>
                <a:cubicBezTo>
                  <a:pt x="5990939" y="854011"/>
                  <a:pt x="5991118" y="855057"/>
                  <a:pt x="5991118" y="856294"/>
                </a:cubicBezTo>
                <a:lnTo>
                  <a:pt x="5991118" y="961449"/>
                </a:lnTo>
                <a:cubicBezTo>
                  <a:pt x="5991118" y="961920"/>
                  <a:pt x="5990997" y="962331"/>
                  <a:pt x="5990755" y="962687"/>
                </a:cubicBezTo>
                <a:cubicBezTo>
                  <a:pt x="5990512" y="963040"/>
                  <a:pt x="5990087" y="963319"/>
                  <a:pt x="5989480" y="963524"/>
                </a:cubicBezTo>
                <a:cubicBezTo>
                  <a:pt x="5988873" y="963731"/>
                  <a:pt x="5988099" y="963909"/>
                  <a:pt x="5987159" y="964054"/>
                </a:cubicBezTo>
                <a:cubicBezTo>
                  <a:pt x="5986219" y="964202"/>
                  <a:pt x="5984990" y="964276"/>
                  <a:pt x="5983473" y="964276"/>
                </a:cubicBezTo>
                <a:cubicBezTo>
                  <a:pt x="5982078" y="964276"/>
                  <a:pt x="5980880" y="964202"/>
                  <a:pt x="5979879" y="964054"/>
                </a:cubicBezTo>
                <a:cubicBezTo>
                  <a:pt x="5978878" y="963909"/>
                  <a:pt x="5978089" y="963731"/>
                  <a:pt x="5977512" y="963524"/>
                </a:cubicBezTo>
                <a:cubicBezTo>
                  <a:pt x="5976935" y="963319"/>
                  <a:pt x="5976525" y="963040"/>
                  <a:pt x="5976283" y="962687"/>
                </a:cubicBezTo>
                <a:cubicBezTo>
                  <a:pt x="5976040" y="962331"/>
                  <a:pt x="5975919" y="961920"/>
                  <a:pt x="5975919" y="961449"/>
                </a:cubicBezTo>
                <a:lnTo>
                  <a:pt x="5975919" y="861860"/>
                </a:lnTo>
                <a:lnTo>
                  <a:pt x="5975742" y="861860"/>
                </a:lnTo>
                <a:lnTo>
                  <a:pt x="5935447" y="961890"/>
                </a:lnTo>
                <a:cubicBezTo>
                  <a:pt x="5935270" y="962303"/>
                  <a:pt x="5935020" y="962655"/>
                  <a:pt x="5934696" y="962951"/>
                </a:cubicBezTo>
                <a:cubicBezTo>
                  <a:pt x="5934372" y="963245"/>
                  <a:pt x="5933901" y="963494"/>
                  <a:pt x="5933282" y="963701"/>
                </a:cubicBezTo>
                <a:cubicBezTo>
                  <a:pt x="5932663" y="963909"/>
                  <a:pt x="5931927" y="964054"/>
                  <a:pt x="5931073" y="964144"/>
                </a:cubicBezTo>
                <a:cubicBezTo>
                  <a:pt x="5930219" y="964232"/>
                  <a:pt x="5929203" y="964276"/>
                  <a:pt x="5928024" y="964276"/>
                </a:cubicBezTo>
                <a:cubicBezTo>
                  <a:pt x="5926787" y="964276"/>
                  <a:pt x="5925727" y="964217"/>
                  <a:pt x="5924843" y="964098"/>
                </a:cubicBezTo>
                <a:cubicBezTo>
                  <a:pt x="5923959" y="963982"/>
                  <a:pt x="5923223" y="963819"/>
                  <a:pt x="5922634" y="963613"/>
                </a:cubicBezTo>
                <a:cubicBezTo>
                  <a:pt x="5922045" y="963406"/>
                  <a:pt x="5921589" y="963158"/>
                  <a:pt x="5921264" y="962862"/>
                </a:cubicBezTo>
                <a:cubicBezTo>
                  <a:pt x="5920940" y="962567"/>
                  <a:pt x="5920719" y="962245"/>
                  <a:pt x="5920601" y="961890"/>
                </a:cubicBezTo>
                <a:lnTo>
                  <a:pt x="5882074" y="861860"/>
                </a:lnTo>
                <a:lnTo>
                  <a:pt x="5881985" y="861860"/>
                </a:lnTo>
                <a:lnTo>
                  <a:pt x="5881985" y="961449"/>
                </a:lnTo>
                <a:cubicBezTo>
                  <a:pt x="5881985" y="961920"/>
                  <a:pt x="5881864" y="962331"/>
                  <a:pt x="5881622" y="962687"/>
                </a:cubicBezTo>
                <a:cubicBezTo>
                  <a:pt x="5881379" y="963040"/>
                  <a:pt x="5880954" y="963319"/>
                  <a:pt x="5880347" y="963524"/>
                </a:cubicBezTo>
                <a:cubicBezTo>
                  <a:pt x="5879740" y="963731"/>
                  <a:pt x="5878951" y="963909"/>
                  <a:pt x="5877981" y="964054"/>
                </a:cubicBezTo>
                <a:cubicBezTo>
                  <a:pt x="5877010" y="964202"/>
                  <a:pt x="5875766" y="964276"/>
                  <a:pt x="5874249" y="964276"/>
                </a:cubicBezTo>
                <a:cubicBezTo>
                  <a:pt x="5872793" y="964276"/>
                  <a:pt x="5871579" y="964202"/>
                  <a:pt x="5870609" y="964054"/>
                </a:cubicBezTo>
                <a:cubicBezTo>
                  <a:pt x="5869638" y="963909"/>
                  <a:pt x="5868864" y="963731"/>
                  <a:pt x="5868288" y="963524"/>
                </a:cubicBezTo>
                <a:cubicBezTo>
                  <a:pt x="5867711" y="963319"/>
                  <a:pt x="5867317" y="963040"/>
                  <a:pt x="5867105" y="962687"/>
                </a:cubicBezTo>
                <a:cubicBezTo>
                  <a:pt x="5866892" y="962331"/>
                  <a:pt x="5866786" y="961920"/>
                  <a:pt x="5866786" y="961449"/>
                </a:cubicBezTo>
                <a:lnTo>
                  <a:pt x="5866786" y="856294"/>
                </a:lnTo>
                <a:cubicBezTo>
                  <a:pt x="5866786" y="853820"/>
                  <a:pt x="5867444" y="852052"/>
                  <a:pt x="5868760" y="850992"/>
                </a:cubicBezTo>
                <a:cubicBezTo>
                  <a:pt x="5870076" y="849930"/>
                  <a:pt x="5871542" y="849402"/>
                  <a:pt x="5873157" y="849402"/>
                </a:cubicBezTo>
                <a:close/>
                <a:moveTo>
                  <a:pt x="5406432" y="849402"/>
                </a:moveTo>
                <a:lnTo>
                  <a:pt x="5415764" y="849402"/>
                </a:lnTo>
                <a:cubicBezTo>
                  <a:pt x="5417678" y="849402"/>
                  <a:pt x="5419353" y="849577"/>
                  <a:pt x="5420789" y="849930"/>
                </a:cubicBezTo>
                <a:cubicBezTo>
                  <a:pt x="5422225" y="850284"/>
                  <a:pt x="5423481" y="850843"/>
                  <a:pt x="5424557" y="851609"/>
                </a:cubicBezTo>
                <a:cubicBezTo>
                  <a:pt x="5425634" y="852377"/>
                  <a:pt x="5426532" y="853347"/>
                  <a:pt x="5427250" y="854525"/>
                </a:cubicBezTo>
                <a:cubicBezTo>
                  <a:pt x="5427968" y="855705"/>
                  <a:pt x="5428595" y="857089"/>
                  <a:pt x="5429134" y="858680"/>
                </a:cubicBezTo>
                <a:lnTo>
                  <a:pt x="5461829" y="941479"/>
                </a:lnTo>
                <a:lnTo>
                  <a:pt x="5462271" y="941479"/>
                </a:lnTo>
                <a:lnTo>
                  <a:pt x="5496292" y="858943"/>
                </a:lnTo>
                <a:cubicBezTo>
                  <a:pt x="5496951" y="857176"/>
                  <a:pt x="5497669" y="855675"/>
                  <a:pt x="5498448" y="854437"/>
                </a:cubicBezTo>
                <a:cubicBezTo>
                  <a:pt x="5499225" y="853200"/>
                  <a:pt x="5500079" y="852214"/>
                  <a:pt x="5501007" y="851477"/>
                </a:cubicBezTo>
                <a:cubicBezTo>
                  <a:pt x="5501935" y="850741"/>
                  <a:pt x="5502966" y="850211"/>
                  <a:pt x="5504104" y="849885"/>
                </a:cubicBezTo>
                <a:cubicBezTo>
                  <a:pt x="5505240" y="849563"/>
                  <a:pt x="5506557" y="849402"/>
                  <a:pt x="5508054" y="849402"/>
                </a:cubicBezTo>
                <a:lnTo>
                  <a:pt x="5517839" y="849402"/>
                </a:lnTo>
                <a:cubicBezTo>
                  <a:pt x="5518738" y="849402"/>
                  <a:pt x="5519590" y="849533"/>
                  <a:pt x="5520398" y="849798"/>
                </a:cubicBezTo>
                <a:cubicBezTo>
                  <a:pt x="5521206" y="850064"/>
                  <a:pt x="5521894" y="850477"/>
                  <a:pt x="5522463" y="851036"/>
                </a:cubicBezTo>
                <a:cubicBezTo>
                  <a:pt x="5523032" y="851595"/>
                  <a:pt x="5523496" y="852303"/>
                  <a:pt x="5523855" y="853156"/>
                </a:cubicBezTo>
                <a:cubicBezTo>
                  <a:pt x="5524214" y="854011"/>
                  <a:pt x="5524393" y="855057"/>
                  <a:pt x="5524393" y="856294"/>
                </a:cubicBezTo>
                <a:lnTo>
                  <a:pt x="5524393" y="961449"/>
                </a:lnTo>
                <a:cubicBezTo>
                  <a:pt x="5524393" y="961920"/>
                  <a:pt x="5524272" y="962331"/>
                  <a:pt x="5524030" y="962687"/>
                </a:cubicBezTo>
                <a:cubicBezTo>
                  <a:pt x="5523787" y="963040"/>
                  <a:pt x="5523362" y="963319"/>
                  <a:pt x="5522755" y="963524"/>
                </a:cubicBezTo>
                <a:cubicBezTo>
                  <a:pt x="5522148" y="963731"/>
                  <a:pt x="5521374" y="963909"/>
                  <a:pt x="5520434" y="964054"/>
                </a:cubicBezTo>
                <a:cubicBezTo>
                  <a:pt x="5519494" y="964202"/>
                  <a:pt x="5518265" y="964276"/>
                  <a:pt x="5516748" y="964276"/>
                </a:cubicBezTo>
                <a:cubicBezTo>
                  <a:pt x="5515353" y="964276"/>
                  <a:pt x="5514155" y="964202"/>
                  <a:pt x="5513154" y="964054"/>
                </a:cubicBezTo>
                <a:cubicBezTo>
                  <a:pt x="5512153" y="963909"/>
                  <a:pt x="5511364" y="963731"/>
                  <a:pt x="5510787" y="963524"/>
                </a:cubicBezTo>
                <a:cubicBezTo>
                  <a:pt x="5510210" y="963319"/>
                  <a:pt x="5509800" y="963040"/>
                  <a:pt x="5509558" y="962687"/>
                </a:cubicBezTo>
                <a:cubicBezTo>
                  <a:pt x="5509315" y="962331"/>
                  <a:pt x="5509194" y="961920"/>
                  <a:pt x="5509194" y="961449"/>
                </a:cubicBezTo>
                <a:lnTo>
                  <a:pt x="5509194" y="861860"/>
                </a:lnTo>
                <a:lnTo>
                  <a:pt x="5509017" y="861860"/>
                </a:lnTo>
                <a:lnTo>
                  <a:pt x="5468722" y="961890"/>
                </a:lnTo>
                <a:cubicBezTo>
                  <a:pt x="5468545" y="962303"/>
                  <a:pt x="5468295" y="962655"/>
                  <a:pt x="5467971" y="962951"/>
                </a:cubicBezTo>
                <a:cubicBezTo>
                  <a:pt x="5467647" y="963245"/>
                  <a:pt x="5467176" y="963494"/>
                  <a:pt x="5466557" y="963701"/>
                </a:cubicBezTo>
                <a:cubicBezTo>
                  <a:pt x="5465938" y="963909"/>
                  <a:pt x="5465202" y="964054"/>
                  <a:pt x="5464348" y="964144"/>
                </a:cubicBezTo>
                <a:cubicBezTo>
                  <a:pt x="5463494" y="964232"/>
                  <a:pt x="5462478" y="964276"/>
                  <a:pt x="5461299" y="964276"/>
                </a:cubicBezTo>
                <a:cubicBezTo>
                  <a:pt x="5460062" y="964276"/>
                  <a:pt x="5459002" y="964217"/>
                  <a:pt x="5458118" y="964098"/>
                </a:cubicBezTo>
                <a:cubicBezTo>
                  <a:pt x="5457234" y="963982"/>
                  <a:pt x="5456498" y="963819"/>
                  <a:pt x="5455909" y="963613"/>
                </a:cubicBezTo>
                <a:cubicBezTo>
                  <a:pt x="5455320" y="963406"/>
                  <a:pt x="5454864" y="963158"/>
                  <a:pt x="5454539" y="962862"/>
                </a:cubicBezTo>
                <a:cubicBezTo>
                  <a:pt x="5454215" y="962567"/>
                  <a:pt x="5453994" y="962245"/>
                  <a:pt x="5453876" y="961890"/>
                </a:cubicBezTo>
                <a:lnTo>
                  <a:pt x="5415349" y="861860"/>
                </a:lnTo>
                <a:lnTo>
                  <a:pt x="5415260" y="861860"/>
                </a:lnTo>
                <a:lnTo>
                  <a:pt x="5415260" y="961449"/>
                </a:lnTo>
                <a:cubicBezTo>
                  <a:pt x="5415260" y="961920"/>
                  <a:pt x="5415139" y="962331"/>
                  <a:pt x="5414897" y="962687"/>
                </a:cubicBezTo>
                <a:cubicBezTo>
                  <a:pt x="5414654" y="963040"/>
                  <a:pt x="5414229" y="963319"/>
                  <a:pt x="5413622" y="963524"/>
                </a:cubicBezTo>
                <a:cubicBezTo>
                  <a:pt x="5413015" y="963731"/>
                  <a:pt x="5412226" y="963909"/>
                  <a:pt x="5411256" y="964054"/>
                </a:cubicBezTo>
                <a:cubicBezTo>
                  <a:pt x="5410285" y="964202"/>
                  <a:pt x="5409041" y="964276"/>
                  <a:pt x="5407524" y="964276"/>
                </a:cubicBezTo>
                <a:cubicBezTo>
                  <a:pt x="5406068" y="964276"/>
                  <a:pt x="5404854" y="964202"/>
                  <a:pt x="5403884" y="964054"/>
                </a:cubicBezTo>
                <a:cubicBezTo>
                  <a:pt x="5402913" y="963909"/>
                  <a:pt x="5402139" y="963731"/>
                  <a:pt x="5401563" y="963524"/>
                </a:cubicBezTo>
                <a:cubicBezTo>
                  <a:pt x="5400986" y="963319"/>
                  <a:pt x="5400592" y="963040"/>
                  <a:pt x="5400380" y="962687"/>
                </a:cubicBezTo>
                <a:cubicBezTo>
                  <a:pt x="5400167" y="962331"/>
                  <a:pt x="5400061" y="961920"/>
                  <a:pt x="5400061" y="961449"/>
                </a:cubicBezTo>
                <a:lnTo>
                  <a:pt x="5400061" y="856294"/>
                </a:lnTo>
                <a:cubicBezTo>
                  <a:pt x="5400061" y="853820"/>
                  <a:pt x="5400719" y="852052"/>
                  <a:pt x="5402035" y="850992"/>
                </a:cubicBezTo>
                <a:cubicBezTo>
                  <a:pt x="5403351" y="849930"/>
                  <a:pt x="5404817" y="849402"/>
                  <a:pt x="5406432" y="849402"/>
                </a:cubicBezTo>
                <a:close/>
                <a:moveTo>
                  <a:pt x="4930182" y="849402"/>
                </a:moveTo>
                <a:lnTo>
                  <a:pt x="4939514" y="849402"/>
                </a:lnTo>
                <a:cubicBezTo>
                  <a:pt x="4941428" y="849402"/>
                  <a:pt x="4943103" y="849577"/>
                  <a:pt x="4944539" y="849930"/>
                </a:cubicBezTo>
                <a:cubicBezTo>
                  <a:pt x="4945975" y="850284"/>
                  <a:pt x="4947231" y="850843"/>
                  <a:pt x="4948307" y="851609"/>
                </a:cubicBezTo>
                <a:cubicBezTo>
                  <a:pt x="4949384" y="852377"/>
                  <a:pt x="4950282" y="853347"/>
                  <a:pt x="4951000" y="854525"/>
                </a:cubicBezTo>
                <a:cubicBezTo>
                  <a:pt x="4951718" y="855705"/>
                  <a:pt x="4952345" y="857089"/>
                  <a:pt x="4952884" y="858680"/>
                </a:cubicBezTo>
                <a:lnTo>
                  <a:pt x="4985579" y="941479"/>
                </a:lnTo>
                <a:lnTo>
                  <a:pt x="4986021" y="941479"/>
                </a:lnTo>
                <a:lnTo>
                  <a:pt x="5020042" y="858943"/>
                </a:lnTo>
                <a:cubicBezTo>
                  <a:pt x="5020701" y="857176"/>
                  <a:pt x="5021419" y="855675"/>
                  <a:pt x="5022198" y="854437"/>
                </a:cubicBezTo>
                <a:cubicBezTo>
                  <a:pt x="5022975" y="853200"/>
                  <a:pt x="5023829" y="852214"/>
                  <a:pt x="5024757" y="851477"/>
                </a:cubicBezTo>
                <a:cubicBezTo>
                  <a:pt x="5025685" y="850741"/>
                  <a:pt x="5026716" y="850211"/>
                  <a:pt x="5027854" y="849885"/>
                </a:cubicBezTo>
                <a:cubicBezTo>
                  <a:pt x="5028990" y="849563"/>
                  <a:pt x="5030307" y="849402"/>
                  <a:pt x="5031804" y="849402"/>
                </a:cubicBezTo>
                <a:lnTo>
                  <a:pt x="5041589" y="849402"/>
                </a:lnTo>
                <a:cubicBezTo>
                  <a:pt x="5042488" y="849402"/>
                  <a:pt x="5043340" y="849533"/>
                  <a:pt x="5044148" y="849798"/>
                </a:cubicBezTo>
                <a:cubicBezTo>
                  <a:pt x="5044956" y="850064"/>
                  <a:pt x="5045644" y="850477"/>
                  <a:pt x="5046213" y="851036"/>
                </a:cubicBezTo>
                <a:cubicBezTo>
                  <a:pt x="5046782" y="851595"/>
                  <a:pt x="5047246" y="852303"/>
                  <a:pt x="5047605" y="853156"/>
                </a:cubicBezTo>
                <a:cubicBezTo>
                  <a:pt x="5047964" y="854011"/>
                  <a:pt x="5048143" y="855057"/>
                  <a:pt x="5048143" y="856294"/>
                </a:cubicBezTo>
                <a:lnTo>
                  <a:pt x="5048143" y="961449"/>
                </a:lnTo>
                <a:cubicBezTo>
                  <a:pt x="5048143" y="961920"/>
                  <a:pt x="5048022" y="962331"/>
                  <a:pt x="5047780" y="962687"/>
                </a:cubicBezTo>
                <a:cubicBezTo>
                  <a:pt x="5047537" y="963040"/>
                  <a:pt x="5047112" y="963319"/>
                  <a:pt x="5046505" y="963524"/>
                </a:cubicBezTo>
                <a:cubicBezTo>
                  <a:pt x="5045898" y="963731"/>
                  <a:pt x="5045124" y="963909"/>
                  <a:pt x="5044184" y="964054"/>
                </a:cubicBezTo>
                <a:cubicBezTo>
                  <a:pt x="5043244" y="964202"/>
                  <a:pt x="5042015" y="964276"/>
                  <a:pt x="5040498" y="964276"/>
                </a:cubicBezTo>
                <a:cubicBezTo>
                  <a:pt x="5039103" y="964276"/>
                  <a:pt x="5037905" y="964202"/>
                  <a:pt x="5036904" y="964054"/>
                </a:cubicBezTo>
                <a:cubicBezTo>
                  <a:pt x="5035903" y="963909"/>
                  <a:pt x="5035114" y="963731"/>
                  <a:pt x="5034537" y="963524"/>
                </a:cubicBezTo>
                <a:cubicBezTo>
                  <a:pt x="5033960" y="963319"/>
                  <a:pt x="5033550" y="963040"/>
                  <a:pt x="5033308" y="962687"/>
                </a:cubicBezTo>
                <a:cubicBezTo>
                  <a:pt x="5033065" y="962331"/>
                  <a:pt x="5032944" y="961920"/>
                  <a:pt x="5032944" y="961449"/>
                </a:cubicBezTo>
                <a:lnTo>
                  <a:pt x="5032944" y="861860"/>
                </a:lnTo>
                <a:lnTo>
                  <a:pt x="5032767" y="861860"/>
                </a:lnTo>
                <a:lnTo>
                  <a:pt x="4992472" y="961890"/>
                </a:lnTo>
                <a:cubicBezTo>
                  <a:pt x="4992295" y="962303"/>
                  <a:pt x="4992045" y="962655"/>
                  <a:pt x="4991721" y="962951"/>
                </a:cubicBezTo>
                <a:cubicBezTo>
                  <a:pt x="4991397" y="963245"/>
                  <a:pt x="4990926" y="963494"/>
                  <a:pt x="4990307" y="963701"/>
                </a:cubicBezTo>
                <a:cubicBezTo>
                  <a:pt x="4989688" y="963909"/>
                  <a:pt x="4988952" y="964054"/>
                  <a:pt x="4988098" y="964144"/>
                </a:cubicBezTo>
                <a:cubicBezTo>
                  <a:pt x="4987244" y="964232"/>
                  <a:pt x="4986228" y="964276"/>
                  <a:pt x="4985049" y="964276"/>
                </a:cubicBezTo>
                <a:cubicBezTo>
                  <a:pt x="4983812" y="964276"/>
                  <a:pt x="4982752" y="964217"/>
                  <a:pt x="4981868" y="964098"/>
                </a:cubicBezTo>
                <a:cubicBezTo>
                  <a:pt x="4980984" y="963982"/>
                  <a:pt x="4980248" y="963819"/>
                  <a:pt x="4979659" y="963613"/>
                </a:cubicBezTo>
                <a:cubicBezTo>
                  <a:pt x="4979070" y="963406"/>
                  <a:pt x="4978614" y="963158"/>
                  <a:pt x="4978289" y="962862"/>
                </a:cubicBezTo>
                <a:cubicBezTo>
                  <a:pt x="4977965" y="962567"/>
                  <a:pt x="4977744" y="962245"/>
                  <a:pt x="4977626" y="961890"/>
                </a:cubicBezTo>
                <a:lnTo>
                  <a:pt x="4939099" y="861860"/>
                </a:lnTo>
                <a:lnTo>
                  <a:pt x="4939010" y="861860"/>
                </a:lnTo>
                <a:lnTo>
                  <a:pt x="4939010" y="961449"/>
                </a:lnTo>
                <a:cubicBezTo>
                  <a:pt x="4939010" y="961920"/>
                  <a:pt x="4938889" y="962331"/>
                  <a:pt x="4938647" y="962687"/>
                </a:cubicBezTo>
                <a:cubicBezTo>
                  <a:pt x="4938404" y="963040"/>
                  <a:pt x="4937979" y="963319"/>
                  <a:pt x="4937372" y="963524"/>
                </a:cubicBezTo>
                <a:cubicBezTo>
                  <a:pt x="4936765" y="963731"/>
                  <a:pt x="4935976" y="963909"/>
                  <a:pt x="4935006" y="964054"/>
                </a:cubicBezTo>
                <a:cubicBezTo>
                  <a:pt x="4934035" y="964202"/>
                  <a:pt x="4932791" y="964276"/>
                  <a:pt x="4931274" y="964276"/>
                </a:cubicBezTo>
                <a:cubicBezTo>
                  <a:pt x="4929818" y="964276"/>
                  <a:pt x="4928604" y="964202"/>
                  <a:pt x="4927634" y="964054"/>
                </a:cubicBezTo>
                <a:cubicBezTo>
                  <a:pt x="4926663" y="963909"/>
                  <a:pt x="4925889" y="963731"/>
                  <a:pt x="4925313" y="963524"/>
                </a:cubicBezTo>
                <a:cubicBezTo>
                  <a:pt x="4924736" y="963319"/>
                  <a:pt x="4924342" y="963040"/>
                  <a:pt x="4924130" y="962687"/>
                </a:cubicBezTo>
                <a:cubicBezTo>
                  <a:pt x="4923917" y="962331"/>
                  <a:pt x="4923811" y="961920"/>
                  <a:pt x="4923811" y="961449"/>
                </a:cubicBezTo>
                <a:lnTo>
                  <a:pt x="4923811" y="856294"/>
                </a:lnTo>
                <a:cubicBezTo>
                  <a:pt x="4923811" y="853820"/>
                  <a:pt x="4924469" y="852052"/>
                  <a:pt x="4925785" y="850992"/>
                </a:cubicBezTo>
                <a:cubicBezTo>
                  <a:pt x="4927101" y="849930"/>
                  <a:pt x="4928567" y="849402"/>
                  <a:pt x="4930182" y="849402"/>
                </a:cubicBezTo>
                <a:close/>
                <a:moveTo>
                  <a:pt x="4463457" y="849402"/>
                </a:moveTo>
                <a:lnTo>
                  <a:pt x="4472789" y="849402"/>
                </a:lnTo>
                <a:cubicBezTo>
                  <a:pt x="4474703" y="849402"/>
                  <a:pt x="4476378" y="849577"/>
                  <a:pt x="4477814" y="849930"/>
                </a:cubicBezTo>
                <a:cubicBezTo>
                  <a:pt x="4479250" y="850284"/>
                  <a:pt x="4480506" y="850843"/>
                  <a:pt x="4481582" y="851609"/>
                </a:cubicBezTo>
                <a:cubicBezTo>
                  <a:pt x="4482659" y="852377"/>
                  <a:pt x="4483557" y="853347"/>
                  <a:pt x="4484275" y="854525"/>
                </a:cubicBezTo>
                <a:cubicBezTo>
                  <a:pt x="4484993" y="855705"/>
                  <a:pt x="4485620" y="857089"/>
                  <a:pt x="4486159" y="858680"/>
                </a:cubicBezTo>
                <a:lnTo>
                  <a:pt x="4518854" y="941479"/>
                </a:lnTo>
                <a:lnTo>
                  <a:pt x="4519296" y="941479"/>
                </a:lnTo>
                <a:lnTo>
                  <a:pt x="4553317" y="858943"/>
                </a:lnTo>
                <a:cubicBezTo>
                  <a:pt x="4553976" y="857176"/>
                  <a:pt x="4554694" y="855675"/>
                  <a:pt x="4555473" y="854437"/>
                </a:cubicBezTo>
                <a:cubicBezTo>
                  <a:pt x="4556250" y="853200"/>
                  <a:pt x="4557104" y="852214"/>
                  <a:pt x="4558032" y="851477"/>
                </a:cubicBezTo>
                <a:cubicBezTo>
                  <a:pt x="4558960" y="850741"/>
                  <a:pt x="4559991" y="850211"/>
                  <a:pt x="4561129" y="849885"/>
                </a:cubicBezTo>
                <a:cubicBezTo>
                  <a:pt x="4562265" y="849563"/>
                  <a:pt x="4563582" y="849402"/>
                  <a:pt x="4565079" y="849402"/>
                </a:cubicBezTo>
                <a:lnTo>
                  <a:pt x="4574864" y="849402"/>
                </a:lnTo>
                <a:cubicBezTo>
                  <a:pt x="4575763" y="849402"/>
                  <a:pt x="4576615" y="849533"/>
                  <a:pt x="4577423" y="849798"/>
                </a:cubicBezTo>
                <a:cubicBezTo>
                  <a:pt x="4578231" y="850064"/>
                  <a:pt x="4578919" y="850477"/>
                  <a:pt x="4579488" y="851036"/>
                </a:cubicBezTo>
                <a:cubicBezTo>
                  <a:pt x="4580057" y="851595"/>
                  <a:pt x="4580521" y="852303"/>
                  <a:pt x="4580880" y="853156"/>
                </a:cubicBezTo>
                <a:cubicBezTo>
                  <a:pt x="4581239" y="854011"/>
                  <a:pt x="4581418" y="855057"/>
                  <a:pt x="4581418" y="856294"/>
                </a:cubicBezTo>
                <a:lnTo>
                  <a:pt x="4581418" y="961449"/>
                </a:lnTo>
                <a:cubicBezTo>
                  <a:pt x="4581418" y="961920"/>
                  <a:pt x="4581297" y="962331"/>
                  <a:pt x="4581055" y="962687"/>
                </a:cubicBezTo>
                <a:cubicBezTo>
                  <a:pt x="4580812" y="963040"/>
                  <a:pt x="4580387" y="963319"/>
                  <a:pt x="4579780" y="963524"/>
                </a:cubicBezTo>
                <a:cubicBezTo>
                  <a:pt x="4579173" y="963731"/>
                  <a:pt x="4578399" y="963909"/>
                  <a:pt x="4577459" y="964054"/>
                </a:cubicBezTo>
                <a:cubicBezTo>
                  <a:pt x="4576519" y="964202"/>
                  <a:pt x="4575290" y="964276"/>
                  <a:pt x="4573773" y="964276"/>
                </a:cubicBezTo>
                <a:cubicBezTo>
                  <a:pt x="4572378" y="964276"/>
                  <a:pt x="4571180" y="964202"/>
                  <a:pt x="4570179" y="964054"/>
                </a:cubicBezTo>
                <a:cubicBezTo>
                  <a:pt x="4569178" y="963909"/>
                  <a:pt x="4568389" y="963731"/>
                  <a:pt x="4567812" y="963524"/>
                </a:cubicBezTo>
                <a:cubicBezTo>
                  <a:pt x="4567235" y="963319"/>
                  <a:pt x="4566825" y="963040"/>
                  <a:pt x="4566583" y="962687"/>
                </a:cubicBezTo>
                <a:cubicBezTo>
                  <a:pt x="4566340" y="962331"/>
                  <a:pt x="4566219" y="961920"/>
                  <a:pt x="4566219" y="961449"/>
                </a:cubicBezTo>
                <a:lnTo>
                  <a:pt x="4566219" y="861860"/>
                </a:lnTo>
                <a:lnTo>
                  <a:pt x="4566042" y="861860"/>
                </a:lnTo>
                <a:lnTo>
                  <a:pt x="4525747" y="961890"/>
                </a:lnTo>
                <a:cubicBezTo>
                  <a:pt x="4525570" y="962303"/>
                  <a:pt x="4525320" y="962655"/>
                  <a:pt x="4524996" y="962951"/>
                </a:cubicBezTo>
                <a:cubicBezTo>
                  <a:pt x="4524672" y="963245"/>
                  <a:pt x="4524201" y="963494"/>
                  <a:pt x="4523582" y="963701"/>
                </a:cubicBezTo>
                <a:cubicBezTo>
                  <a:pt x="4522963" y="963909"/>
                  <a:pt x="4522227" y="964054"/>
                  <a:pt x="4521373" y="964144"/>
                </a:cubicBezTo>
                <a:cubicBezTo>
                  <a:pt x="4520519" y="964232"/>
                  <a:pt x="4519503" y="964276"/>
                  <a:pt x="4518324" y="964276"/>
                </a:cubicBezTo>
                <a:cubicBezTo>
                  <a:pt x="4517087" y="964276"/>
                  <a:pt x="4516027" y="964217"/>
                  <a:pt x="4515143" y="964098"/>
                </a:cubicBezTo>
                <a:cubicBezTo>
                  <a:pt x="4514259" y="963982"/>
                  <a:pt x="4513523" y="963819"/>
                  <a:pt x="4512934" y="963613"/>
                </a:cubicBezTo>
                <a:cubicBezTo>
                  <a:pt x="4512345" y="963406"/>
                  <a:pt x="4511889" y="963158"/>
                  <a:pt x="4511564" y="962862"/>
                </a:cubicBezTo>
                <a:cubicBezTo>
                  <a:pt x="4511240" y="962567"/>
                  <a:pt x="4511019" y="962245"/>
                  <a:pt x="4510901" y="961890"/>
                </a:cubicBezTo>
                <a:lnTo>
                  <a:pt x="4472374" y="861860"/>
                </a:lnTo>
                <a:lnTo>
                  <a:pt x="4472285" y="861860"/>
                </a:lnTo>
                <a:lnTo>
                  <a:pt x="4472285" y="961449"/>
                </a:lnTo>
                <a:cubicBezTo>
                  <a:pt x="4472285" y="961920"/>
                  <a:pt x="4472164" y="962331"/>
                  <a:pt x="4471922" y="962687"/>
                </a:cubicBezTo>
                <a:cubicBezTo>
                  <a:pt x="4471679" y="963040"/>
                  <a:pt x="4471254" y="963319"/>
                  <a:pt x="4470647" y="963524"/>
                </a:cubicBezTo>
                <a:cubicBezTo>
                  <a:pt x="4470040" y="963731"/>
                  <a:pt x="4469251" y="963909"/>
                  <a:pt x="4468281" y="964054"/>
                </a:cubicBezTo>
                <a:cubicBezTo>
                  <a:pt x="4467310" y="964202"/>
                  <a:pt x="4466066" y="964276"/>
                  <a:pt x="4464549" y="964276"/>
                </a:cubicBezTo>
                <a:cubicBezTo>
                  <a:pt x="4463093" y="964276"/>
                  <a:pt x="4461879" y="964202"/>
                  <a:pt x="4460909" y="964054"/>
                </a:cubicBezTo>
                <a:cubicBezTo>
                  <a:pt x="4459938" y="963909"/>
                  <a:pt x="4459164" y="963731"/>
                  <a:pt x="4458588" y="963524"/>
                </a:cubicBezTo>
                <a:cubicBezTo>
                  <a:pt x="4458011" y="963319"/>
                  <a:pt x="4457617" y="963040"/>
                  <a:pt x="4457405" y="962687"/>
                </a:cubicBezTo>
                <a:cubicBezTo>
                  <a:pt x="4457192" y="962331"/>
                  <a:pt x="4457086" y="961920"/>
                  <a:pt x="4457086" y="961449"/>
                </a:cubicBezTo>
                <a:lnTo>
                  <a:pt x="4457086" y="856294"/>
                </a:lnTo>
                <a:cubicBezTo>
                  <a:pt x="4457086" y="853820"/>
                  <a:pt x="4457744" y="852052"/>
                  <a:pt x="4459060" y="850992"/>
                </a:cubicBezTo>
                <a:cubicBezTo>
                  <a:pt x="4460376" y="849930"/>
                  <a:pt x="4461842" y="849402"/>
                  <a:pt x="4463457" y="849402"/>
                </a:cubicBezTo>
                <a:close/>
                <a:moveTo>
                  <a:pt x="3987207" y="849402"/>
                </a:moveTo>
                <a:lnTo>
                  <a:pt x="3996539" y="849402"/>
                </a:lnTo>
                <a:cubicBezTo>
                  <a:pt x="3998453" y="849402"/>
                  <a:pt x="4000128" y="849577"/>
                  <a:pt x="4001564" y="849930"/>
                </a:cubicBezTo>
                <a:cubicBezTo>
                  <a:pt x="4003000" y="850284"/>
                  <a:pt x="4004256" y="850843"/>
                  <a:pt x="4005333" y="851609"/>
                </a:cubicBezTo>
                <a:cubicBezTo>
                  <a:pt x="4006409" y="852377"/>
                  <a:pt x="4007306" y="853347"/>
                  <a:pt x="4008024" y="854525"/>
                </a:cubicBezTo>
                <a:cubicBezTo>
                  <a:pt x="4008742" y="855705"/>
                  <a:pt x="4009370" y="857089"/>
                  <a:pt x="4009909" y="858680"/>
                </a:cubicBezTo>
                <a:lnTo>
                  <a:pt x="4042605" y="941479"/>
                </a:lnTo>
                <a:lnTo>
                  <a:pt x="4043047" y="941479"/>
                </a:lnTo>
                <a:lnTo>
                  <a:pt x="4077068" y="858943"/>
                </a:lnTo>
                <a:cubicBezTo>
                  <a:pt x="4077726" y="857176"/>
                  <a:pt x="4078444" y="855675"/>
                  <a:pt x="4079222" y="854437"/>
                </a:cubicBezTo>
                <a:cubicBezTo>
                  <a:pt x="4080001" y="853200"/>
                  <a:pt x="4080854" y="852214"/>
                  <a:pt x="4081781" y="851477"/>
                </a:cubicBezTo>
                <a:cubicBezTo>
                  <a:pt x="4082709" y="850741"/>
                  <a:pt x="4083742" y="850211"/>
                  <a:pt x="4084879" y="849885"/>
                </a:cubicBezTo>
                <a:cubicBezTo>
                  <a:pt x="4086015" y="849563"/>
                  <a:pt x="4087332" y="849402"/>
                  <a:pt x="4088829" y="849402"/>
                </a:cubicBezTo>
                <a:lnTo>
                  <a:pt x="4098614" y="849402"/>
                </a:lnTo>
                <a:cubicBezTo>
                  <a:pt x="4099512" y="849402"/>
                  <a:pt x="4100365" y="849533"/>
                  <a:pt x="4101173" y="849798"/>
                </a:cubicBezTo>
                <a:cubicBezTo>
                  <a:pt x="4101981" y="850064"/>
                  <a:pt x="4102669" y="850477"/>
                  <a:pt x="4103238" y="851036"/>
                </a:cubicBezTo>
                <a:cubicBezTo>
                  <a:pt x="4103807" y="851595"/>
                  <a:pt x="4104271" y="852303"/>
                  <a:pt x="4104630" y="853156"/>
                </a:cubicBezTo>
                <a:cubicBezTo>
                  <a:pt x="4104989" y="854011"/>
                  <a:pt x="4105168" y="855057"/>
                  <a:pt x="4105168" y="856294"/>
                </a:cubicBezTo>
                <a:lnTo>
                  <a:pt x="4105168" y="961449"/>
                </a:lnTo>
                <a:cubicBezTo>
                  <a:pt x="4105168" y="961920"/>
                  <a:pt x="4105047" y="962331"/>
                  <a:pt x="4104804" y="962687"/>
                </a:cubicBezTo>
                <a:cubicBezTo>
                  <a:pt x="4104562" y="963040"/>
                  <a:pt x="4104137" y="963319"/>
                  <a:pt x="4103530" y="963524"/>
                </a:cubicBezTo>
                <a:cubicBezTo>
                  <a:pt x="4102923" y="963731"/>
                  <a:pt x="4102149" y="963909"/>
                  <a:pt x="4101209" y="964054"/>
                </a:cubicBezTo>
                <a:cubicBezTo>
                  <a:pt x="4100269" y="964202"/>
                  <a:pt x="4099040" y="964276"/>
                  <a:pt x="4097523" y="964276"/>
                </a:cubicBezTo>
                <a:cubicBezTo>
                  <a:pt x="4096128" y="964276"/>
                  <a:pt x="4094929" y="964202"/>
                  <a:pt x="4093928" y="964054"/>
                </a:cubicBezTo>
                <a:cubicBezTo>
                  <a:pt x="4092928" y="963909"/>
                  <a:pt x="4092139" y="963731"/>
                  <a:pt x="4091562" y="963524"/>
                </a:cubicBezTo>
                <a:cubicBezTo>
                  <a:pt x="4090985" y="963319"/>
                  <a:pt x="4090576" y="963040"/>
                  <a:pt x="4090333" y="962687"/>
                </a:cubicBezTo>
                <a:cubicBezTo>
                  <a:pt x="4090090" y="962331"/>
                  <a:pt x="4089969" y="961920"/>
                  <a:pt x="4089969" y="961449"/>
                </a:cubicBezTo>
                <a:lnTo>
                  <a:pt x="4089969" y="861860"/>
                </a:lnTo>
                <a:lnTo>
                  <a:pt x="4089793" y="861860"/>
                </a:lnTo>
                <a:lnTo>
                  <a:pt x="4049497" y="961890"/>
                </a:lnTo>
                <a:cubicBezTo>
                  <a:pt x="4049321" y="962303"/>
                  <a:pt x="4049070" y="962655"/>
                  <a:pt x="4048746" y="962951"/>
                </a:cubicBezTo>
                <a:cubicBezTo>
                  <a:pt x="4048422" y="963245"/>
                  <a:pt x="4047951" y="963494"/>
                  <a:pt x="4047332" y="963701"/>
                </a:cubicBezTo>
                <a:cubicBezTo>
                  <a:pt x="4046714" y="963909"/>
                  <a:pt x="4045977" y="964054"/>
                  <a:pt x="4045123" y="964144"/>
                </a:cubicBezTo>
                <a:cubicBezTo>
                  <a:pt x="4044269" y="964232"/>
                  <a:pt x="4043253" y="964276"/>
                  <a:pt x="4042075" y="964276"/>
                </a:cubicBezTo>
                <a:cubicBezTo>
                  <a:pt x="4040837" y="964276"/>
                  <a:pt x="4039777" y="964217"/>
                  <a:pt x="4038893" y="964098"/>
                </a:cubicBezTo>
                <a:cubicBezTo>
                  <a:pt x="4038010" y="963982"/>
                  <a:pt x="4037273" y="963819"/>
                  <a:pt x="4036684" y="963613"/>
                </a:cubicBezTo>
                <a:cubicBezTo>
                  <a:pt x="4036095" y="963406"/>
                  <a:pt x="4035638" y="963158"/>
                  <a:pt x="4035314" y="962862"/>
                </a:cubicBezTo>
                <a:cubicBezTo>
                  <a:pt x="4034990" y="962567"/>
                  <a:pt x="4034769" y="962245"/>
                  <a:pt x="4034652" y="961890"/>
                </a:cubicBezTo>
                <a:lnTo>
                  <a:pt x="3996124" y="861860"/>
                </a:lnTo>
                <a:lnTo>
                  <a:pt x="3996035" y="861860"/>
                </a:lnTo>
                <a:lnTo>
                  <a:pt x="3996035" y="961449"/>
                </a:lnTo>
                <a:cubicBezTo>
                  <a:pt x="3996035" y="961920"/>
                  <a:pt x="3995914" y="962331"/>
                  <a:pt x="3995672" y="962687"/>
                </a:cubicBezTo>
                <a:cubicBezTo>
                  <a:pt x="3995429" y="963040"/>
                  <a:pt x="3995004" y="963319"/>
                  <a:pt x="3994397" y="963524"/>
                </a:cubicBezTo>
                <a:cubicBezTo>
                  <a:pt x="3993790" y="963731"/>
                  <a:pt x="3993001" y="963909"/>
                  <a:pt x="3992030" y="964054"/>
                </a:cubicBezTo>
                <a:cubicBezTo>
                  <a:pt x="3991060" y="964202"/>
                  <a:pt x="3989816" y="964276"/>
                  <a:pt x="3988299" y="964276"/>
                </a:cubicBezTo>
                <a:cubicBezTo>
                  <a:pt x="3986843" y="964276"/>
                  <a:pt x="3985629" y="964202"/>
                  <a:pt x="3984659" y="964054"/>
                </a:cubicBezTo>
                <a:cubicBezTo>
                  <a:pt x="3983688" y="963909"/>
                  <a:pt x="3982914" y="963731"/>
                  <a:pt x="3982338" y="963524"/>
                </a:cubicBezTo>
                <a:cubicBezTo>
                  <a:pt x="3981761" y="963319"/>
                  <a:pt x="3981367" y="963040"/>
                  <a:pt x="3981155" y="962687"/>
                </a:cubicBezTo>
                <a:cubicBezTo>
                  <a:pt x="3980942" y="962331"/>
                  <a:pt x="3980836" y="961920"/>
                  <a:pt x="3980836" y="961449"/>
                </a:cubicBezTo>
                <a:lnTo>
                  <a:pt x="3980836" y="856294"/>
                </a:lnTo>
                <a:cubicBezTo>
                  <a:pt x="3980836" y="853820"/>
                  <a:pt x="3981494" y="852052"/>
                  <a:pt x="3982810" y="850992"/>
                </a:cubicBezTo>
                <a:cubicBezTo>
                  <a:pt x="3984126" y="849930"/>
                  <a:pt x="3985592" y="849402"/>
                  <a:pt x="3987207" y="849402"/>
                </a:cubicBezTo>
                <a:close/>
                <a:moveTo>
                  <a:pt x="3520543" y="849402"/>
                </a:moveTo>
                <a:lnTo>
                  <a:pt x="3529875" y="849402"/>
                </a:lnTo>
                <a:cubicBezTo>
                  <a:pt x="3531789" y="849402"/>
                  <a:pt x="3533464" y="849577"/>
                  <a:pt x="3534900" y="849930"/>
                </a:cubicBezTo>
                <a:cubicBezTo>
                  <a:pt x="3536335" y="850284"/>
                  <a:pt x="3537592" y="850843"/>
                  <a:pt x="3538669" y="851609"/>
                </a:cubicBezTo>
                <a:cubicBezTo>
                  <a:pt x="3539745" y="852377"/>
                  <a:pt x="3540643" y="853347"/>
                  <a:pt x="3541360" y="854525"/>
                </a:cubicBezTo>
                <a:cubicBezTo>
                  <a:pt x="3542078" y="855705"/>
                  <a:pt x="3542707" y="857089"/>
                  <a:pt x="3543245" y="858680"/>
                </a:cubicBezTo>
                <a:lnTo>
                  <a:pt x="3575941" y="941479"/>
                </a:lnTo>
                <a:lnTo>
                  <a:pt x="3576382" y="941479"/>
                </a:lnTo>
                <a:lnTo>
                  <a:pt x="3610403" y="858943"/>
                </a:lnTo>
                <a:cubicBezTo>
                  <a:pt x="3611061" y="857176"/>
                  <a:pt x="3611780" y="855675"/>
                  <a:pt x="3612558" y="854437"/>
                </a:cubicBezTo>
                <a:cubicBezTo>
                  <a:pt x="3613336" y="853200"/>
                  <a:pt x="3614189" y="852214"/>
                  <a:pt x="3615117" y="851477"/>
                </a:cubicBezTo>
                <a:cubicBezTo>
                  <a:pt x="3616045" y="850741"/>
                  <a:pt x="3617078" y="850211"/>
                  <a:pt x="3618215" y="849885"/>
                </a:cubicBezTo>
                <a:cubicBezTo>
                  <a:pt x="3619351" y="849563"/>
                  <a:pt x="3620667" y="849402"/>
                  <a:pt x="3622164" y="849402"/>
                </a:cubicBezTo>
                <a:lnTo>
                  <a:pt x="3631950" y="849402"/>
                </a:lnTo>
                <a:cubicBezTo>
                  <a:pt x="3632848" y="849402"/>
                  <a:pt x="3633701" y="849533"/>
                  <a:pt x="3634509" y="849798"/>
                </a:cubicBezTo>
                <a:cubicBezTo>
                  <a:pt x="3635316" y="850064"/>
                  <a:pt x="3636005" y="850477"/>
                  <a:pt x="3636574" y="851036"/>
                </a:cubicBezTo>
                <a:cubicBezTo>
                  <a:pt x="3637142" y="851595"/>
                  <a:pt x="3637606" y="852303"/>
                  <a:pt x="3637965" y="853156"/>
                </a:cubicBezTo>
                <a:cubicBezTo>
                  <a:pt x="3638324" y="854011"/>
                  <a:pt x="3638504" y="855057"/>
                  <a:pt x="3638504" y="856294"/>
                </a:cubicBezTo>
                <a:lnTo>
                  <a:pt x="3638504" y="961449"/>
                </a:lnTo>
                <a:cubicBezTo>
                  <a:pt x="3638504" y="961920"/>
                  <a:pt x="3638383" y="962331"/>
                  <a:pt x="3638140" y="962687"/>
                </a:cubicBezTo>
                <a:cubicBezTo>
                  <a:pt x="3637898" y="963040"/>
                  <a:pt x="3637473" y="963319"/>
                  <a:pt x="3636866" y="963524"/>
                </a:cubicBezTo>
                <a:cubicBezTo>
                  <a:pt x="3636259" y="963731"/>
                  <a:pt x="3635485" y="963909"/>
                  <a:pt x="3634545" y="964054"/>
                </a:cubicBezTo>
                <a:cubicBezTo>
                  <a:pt x="3633604" y="964202"/>
                  <a:pt x="3632375" y="964276"/>
                  <a:pt x="3630859" y="964276"/>
                </a:cubicBezTo>
                <a:cubicBezTo>
                  <a:pt x="3629463" y="964276"/>
                  <a:pt x="3628265" y="964202"/>
                  <a:pt x="3627264" y="964054"/>
                </a:cubicBezTo>
                <a:cubicBezTo>
                  <a:pt x="3626263" y="963909"/>
                  <a:pt x="3625474" y="963731"/>
                  <a:pt x="3624897" y="963524"/>
                </a:cubicBezTo>
                <a:cubicBezTo>
                  <a:pt x="3624320" y="963319"/>
                  <a:pt x="3623912" y="963040"/>
                  <a:pt x="3623669" y="962687"/>
                </a:cubicBezTo>
                <a:cubicBezTo>
                  <a:pt x="3623426" y="962331"/>
                  <a:pt x="3623305" y="961920"/>
                  <a:pt x="3623305" y="961449"/>
                </a:cubicBezTo>
                <a:lnTo>
                  <a:pt x="3623305" y="861860"/>
                </a:lnTo>
                <a:lnTo>
                  <a:pt x="3623128" y="861860"/>
                </a:lnTo>
                <a:lnTo>
                  <a:pt x="3582833" y="961890"/>
                </a:lnTo>
                <a:cubicBezTo>
                  <a:pt x="3582656" y="962303"/>
                  <a:pt x="3582405" y="962655"/>
                  <a:pt x="3582082" y="962951"/>
                </a:cubicBezTo>
                <a:cubicBezTo>
                  <a:pt x="3581758" y="963245"/>
                  <a:pt x="3581287" y="963494"/>
                  <a:pt x="3580668" y="963701"/>
                </a:cubicBezTo>
                <a:cubicBezTo>
                  <a:pt x="3580049" y="963909"/>
                  <a:pt x="3579313" y="964054"/>
                  <a:pt x="3578459" y="964144"/>
                </a:cubicBezTo>
                <a:cubicBezTo>
                  <a:pt x="3577605" y="964232"/>
                  <a:pt x="3576588" y="964276"/>
                  <a:pt x="3575411" y="964276"/>
                </a:cubicBezTo>
                <a:cubicBezTo>
                  <a:pt x="3574173" y="964276"/>
                  <a:pt x="3573113" y="964217"/>
                  <a:pt x="3572229" y="964098"/>
                </a:cubicBezTo>
                <a:cubicBezTo>
                  <a:pt x="3571346" y="963982"/>
                  <a:pt x="3570609" y="963819"/>
                  <a:pt x="3570020" y="963613"/>
                </a:cubicBezTo>
                <a:cubicBezTo>
                  <a:pt x="3569431" y="963406"/>
                  <a:pt x="3568974" y="963158"/>
                  <a:pt x="3568651" y="962862"/>
                </a:cubicBezTo>
                <a:cubicBezTo>
                  <a:pt x="3568326" y="962567"/>
                  <a:pt x="3568106" y="962245"/>
                  <a:pt x="3567988" y="961890"/>
                </a:cubicBezTo>
                <a:lnTo>
                  <a:pt x="3529460" y="861860"/>
                </a:lnTo>
                <a:lnTo>
                  <a:pt x="3529371" y="861860"/>
                </a:lnTo>
                <a:lnTo>
                  <a:pt x="3529371" y="961449"/>
                </a:lnTo>
                <a:cubicBezTo>
                  <a:pt x="3529371" y="961920"/>
                  <a:pt x="3529251" y="962331"/>
                  <a:pt x="3529007" y="962687"/>
                </a:cubicBezTo>
                <a:cubicBezTo>
                  <a:pt x="3528765" y="963040"/>
                  <a:pt x="3528340" y="963319"/>
                  <a:pt x="3527733" y="963524"/>
                </a:cubicBezTo>
                <a:cubicBezTo>
                  <a:pt x="3527126" y="963731"/>
                  <a:pt x="3526337" y="963909"/>
                  <a:pt x="3525366" y="964054"/>
                </a:cubicBezTo>
                <a:cubicBezTo>
                  <a:pt x="3524396" y="964202"/>
                  <a:pt x="3523152" y="964276"/>
                  <a:pt x="3521636" y="964276"/>
                </a:cubicBezTo>
                <a:cubicBezTo>
                  <a:pt x="3520179" y="964276"/>
                  <a:pt x="3518966" y="964202"/>
                  <a:pt x="3517995" y="964054"/>
                </a:cubicBezTo>
                <a:cubicBezTo>
                  <a:pt x="3517025" y="963909"/>
                  <a:pt x="3516251" y="963731"/>
                  <a:pt x="3515674" y="963524"/>
                </a:cubicBezTo>
                <a:cubicBezTo>
                  <a:pt x="3515098" y="963319"/>
                  <a:pt x="3514703" y="963040"/>
                  <a:pt x="3514491" y="962687"/>
                </a:cubicBezTo>
                <a:cubicBezTo>
                  <a:pt x="3514278" y="962331"/>
                  <a:pt x="3514173" y="961920"/>
                  <a:pt x="3514173" y="961449"/>
                </a:cubicBezTo>
                <a:lnTo>
                  <a:pt x="3514173" y="856294"/>
                </a:lnTo>
                <a:cubicBezTo>
                  <a:pt x="3514173" y="853820"/>
                  <a:pt x="3514831" y="852052"/>
                  <a:pt x="3516146" y="850992"/>
                </a:cubicBezTo>
                <a:cubicBezTo>
                  <a:pt x="3517462" y="849930"/>
                  <a:pt x="3518927" y="849402"/>
                  <a:pt x="3520543" y="849402"/>
                </a:cubicBezTo>
                <a:close/>
                <a:moveTo>
                  <a:pt x="3044293" y="849402"/>
                </a:moveTo>
                <a:lnTo>
                  <a:pt x="3053625" y="849402"/>
                </a:lnTo>
                <a:cubicBezTo>
                  <a:pt x="3055539" y="849402"/>
                  <a:pt x="3057210" y="849577"/>
                  <a:pt x="3058649" y="849930"/>
                </a:cubicBezTo>
                <a:cubicBezTo>
                  <a:pt x="3060086" y="850284"/>
                  <a:pt x="3061341" y="850843"/>
                  <a:pt x="3062416" y="851609"/>
                </a:cubicBezTo>
                <a:cubicBezTo>
                  <a:pt x="3063494" y="852377"/>
                  <a:pt x="3064391" y="853347"/>
                  <a:pt x="3065110" y="854525"/>
                </a:cubicBezTo>
                <a:cubicBezTo>
                  <a:pt x="3065827" y="855705"/>
                  <a:pt x="3066455" y="857089"/>
                  <a:pt x="3066993" y="858680"/>
                </a:cubicBezTo>
                <a:lnTo>
                  <a:pt x="3099688" y="941479"/>
                </a:lnTo>
                <a:lnTo>
                  <a:pt x="3100131" y="941479"/>
                </a:lnTo>
                <a:lnTo>
                  <a:pt x="3134151" y="858943"/>
                </a:lnTo>
                <a:cubicBezTo>
                  <a:pt x="3134809" y="857176"/>
                  <a:pt x="3135528" y="855675"/>
                  <a:pt x="3136306" y="854437"/>
                </a:cubicBezTo>
                <a:cubicBezTo>
                  <a:pt x="3137085" y="853200"/>
                  <a:pt x="3137937" y="852214"/>
                  <a:pt x="3138865" y="851477"/>
                </a:cubicBezTo>
                <a:cubicBezTo>
                  <a:pt x="3139793" y="850741"/>
                  <a:pt x="3140825" y="850211"/>
                  <a:pt x="3141962" y="849885"/>
                </a:cubicBezTo>
                <a:cubicBezTo>
                  <a:pt x="3143099" y="849563"/>
                  <a:pt x="3144416" y="849402"/>
                  <a:pt x="3145912" y="849402"/>
                </a:cubicBezTo>
                <a:lnTo>
                  <a:pt x="3155697" y="849402"/>
                </a:lnTo>
                <a:cubicBezTo>
                  <a:pt x="3156596" y="849402"/>
                  <a:pt x="3157449" y="849533"/>
                  <a:pt x="3158257" y="849798"/>
                </a:cubicBezTo>
                <a:cubicBezTo>
                  <a:pt x="3159063" y="850064"/>
                  <a:pt x="3159752" y="850477"/>
                  <a:pt x="3160320" y="851036"/>
                </a:cubicBezTo>
                <a:cubicBezTo>
                  <a:pt x="3160889" y="851595"/>
                  <a:pt x="3161354" y="852303"/>
                  <a:pt x="3161713" y="853156"/>
                </a:cubicBezTo>
                <a:cubicBezTo>
                  <a:pt x="3162071" y="854011"/>
                  <a:pt x="3162250" y="855057"/>
                  <a:pt x="3162250" y="856294"/>
                </a:cubicBezTo>
                <a:lnTo>
                  <a:pt x="3162250" y="961449"/>
                </a:lnTo>
                <a:cubicBezTo>
                  <a:pt x="3162250" y="961920"/>
                  <a:pt x="3162131" y="962331"/>
                  <a:pt x="3161888" y="962687"/>
                </a:cubicBezTo>
                <a:cubicBezTo>
                  <a:pt x="3161645" y="963040"/>
                  <a:pt x="3161219" y="963319"/>
                  <a:pt x="3160612" y="963524"/>
                </a:cubicBezTo>
                <a:cubicBezTo>
                  <a:pt x="3160007" y="963731"/>
                  <a:pt x="3159233" y="963909"/>
                  <a:pt x="3158291" y="964054"/>
                </a:cubicBezTo>
                <a:cubicBezTo>
                  <a:pt x="3157352" y="964202"/>
                  <a:pt x="3156122" y="964276"/>
                  <a:pt x="3154606" y="964276"/>
                </a:cubicBezTo>
                <a:cubicBezTo>
                  <a:pt x="3153211" y="964276"/>
                  <a:pt x="3152012" y="964202"/>
                  <a:pt x="3151011" y="964054"/>
                </a:cubicBezTo>
                <a:cubicBezTo>
                  <a:pt x="3150010" y="963909"/>
                  <a:pt x="3149221" y="963731"/>
                  <a:pt x="3148645" y="963524"/>
                </a:cubicBezTo>
                <a:cubicBezTo>
                  <a:pt x="3148069" y="963319"/>
                  <a:pt x="3147659" y="963040"/>
                  <a:pt x="3147417" y="962687"/>
                </a:cubicBezTo>
                <a:cubicBezTo>
                  <a:pt x="3147174" y="962331"/>
                  <a:pt x="3147053" y="961920"/>
                  <a:pt x="3147053" y="961449"/>
                </a:cubicBezTo>
                <a:lnTo>
                  <a:pt x="3147053" y="861860"/>
                </a:lnTo>
                <a:lnTo>
                  <a:pt x="3146876" y="861860"/>
                </a:lnTo>
                <a:lnTo>
                  <a:pt x="3106583" y="961890"/>
                </a:lnTo>
                <a:cubicBezTo>
                  <a:pt x="3106406" y="962303"/>
                  <a:pt x="3106154" y="962655"/>
                  <a:pt x="3105831" y="962951"/>
                </a:cubicBezTo>
                <a:cubicBezTo>
                  <a:pt x="3105506" y="963245"/>
                  <a:pt x="3105036" y="963494"/>
                  <a:pt x="3104417" y="963701"/>
                </a:cubicBezTo>
                <a:cubicBezTo>
                  <a:pt x="3103797" y="963909"/>
                  <a:pt x="3103063" y="964054"/>
                  <a:pt x="3102209" y="964144"/>
                </a:cubicBezTo>
                <a:cubicBezTo>
                  <a:pt x="3101353" y="964232"/>
                  <a:pt x="3100337" y="964276"/>
                  <a:pt x="3099158" y="964276"/>
                </a:cubicBezTo>
                <a:cubicBezTo>
                  <a:pt x="3097921" y="964276"/>
                  <a:pt x="3096860" y="964217"/>
                  <a:pt x="3095978" y="964098"/>
                </a:cubicBezTo>
                <a:cubicBezTo>
                  <a:pt x="3095095" y="963982"/>
                  <a:pt x="3094357" y="963819"/>
                  <a:pt x="3093769" y="963613"/>
                </a:cubicBezTo>
                <a:cubicBezTo>
                  <a:pt x="3093181" y="963406"/>
                  <a:pt x="3092724" y="963158"/>
                  <a:pt x="3092401" y="962862"/>
                </a:cubicBezTo>
                <a:cubicBezTo>
                  <a:pt x="3092077" y="962567"/>
                  <a:pt x="3091854" y="962245"/>
                  <a:pt x="3091736" y="961890"/>
                </a:cubicBezTo>
                <a:lnTo>
                  <a:pt x="3053209" y="861860"/>
                </a:lnTo>
                <a:lnTo>
                  <a:pt x="3053120" y="861860"/>
                </a:lnTo>
                <a:lnTo>
                  <a:pt x="3053120" y="961449"/>
                </a:lnTo>
                <a:cubicBezTo>
                  <a:pt x="3053120" y="961920"/>
                  <a:pt x="3053000" y="962331"/>
                  <a:pt x="3052757" y="962687"/>
                </a:cubicBezTo>
                <a:cubicBezTo>
                  <a:pt x="3052513" y="963040"/>
                  <a:pt x="3052091" y="963319"/>
                  <a:pt x="3051482" y="963524"/>
                </a:cubicBezTo>
                <a:cubicBezTo>
                  <a:pt x="3050876" y="963731"/>
                  <a:pt x="3050088" y="963909"/>
                  <a:pt x="3049117" y="964054"/>
                </a:cubicBezTo>
                <a:cubicBezTo>
                  <a:pt x="3048146" y="964202"/>
                  <a:pt x="3046902" y="964276"/>
                  <a:pt x="3045386" y="964276"/>
                </a:cubicBezTo>
                <a:cubicBezTo>
                  <a:pt x="3043929" y="964276"/>
                  <a:pt x="3042715" y="964202"/>
                  <a:pt x="3041744" y="964054"/>
                </a:cubicBezTo>
                <a:cubicBezTo>
                  <a:pt x="3040773" y="963909"/>
                  <a:pt x="3040000" y="963731"/>
                  <a:pt x="3039423" y="963524"/>
                </a:cubicBezTo>
                <a:cubicBezTo>
                  <a:pt x="3038847" y="963319"/>
                  <a:pt x="3038450" y="963040"/>
                  <a:pt x="3038239" y="962687"/>
                </a:cubicBezTo>
                <a:cubicBezTo>
                  <a:pt x="3038028" y="962331"/>
                  <a:pt x="3037921" y="961920"/>
                  <a:pt x="3037921" y="961449"/>
                </a:cubicBezTo>
                <a:lnTo>
                  <a:pt x="3037921" y="856294"/>
                </a:lnTo>
                <a:cubicBezTo>
                  <a:pt x="3037921" y="853820"/>
                  <a:pt x="3038579" y="852052"/>
                  <a:pt x="3039895" y="850992"/>
                </a:cubicBezTo>
                <a:cubicBezTo>
                  <a:pt x="3041210" y="849930"/>
                  <a:pt x="3042678" y="849402"/>
                  <a:pt x="3044293" y="849402"/>
                </a:cubicBezTo>
                <a:close/>
                <a:moveTo>
                  <a:pt x="2577570" y="849402"/>
                </a:moveTo>
                <a:lnTo>
                  <a:pt x="2586902" y="849402"/>
                </a:lnTo>
                <a:cubicBezTo>
                  <a:pt x="2588816" y="849402"/>
                  <a:pt x="2590491" y="849577"/>
                  <a:pt x="2591927" y="849930"/>
                </a:cubicBezTo>
                <a:cubicBezTo>
                  <a:pt x="2593364" y="850284"/>
                  <a:pt x="2594621" y="850843"/>
                  <a:pt x="2595696" y="851609"/>
                </a:cubicBezTo>
                <a:cubicBezTo>
                  <a:pt x="2596773" y="852377"/>
                  <a:pt x="2597670" y="853347"/>
                  <a:pt x="2598388" y="854525"/>
                </a:cubicBezTo>
                <a:cubicBezTo>
                  <a:pt x="2599107" y="855705"/>
                  <a:pt x="2599734" y="857089"/>
                  <a:pt x="2600273" y="858680"/>
                </a:cubicBezTo>
                <a:lnTo>
                  <a:pt x="2632972" y="941479"/>
                </a:lnTo>
                <a:lnTo>
                  <a:pt x="2633414" y="941479"/>
                </a:lnTo>
                <a:lnTo>
                  <a:pt x="2667438" y="858943"/>
                </a:lnTo>
                <a:cubicBezTo>
                  <a:pt x="2668096" y="857176"/>
                  <a:pt x="2668813" y="855675"/>
                  <a:pt x="2669591" y="854437"/>
                </a:cubicBezTo>
                <a:cubicBezTo>
                  <a:pt x="2670370" y="853200"/>
                  <a:pt x="2671223" y="852214"/>
                  <a:pt x="2672151" y="851477"/>
                </a:cubicBezTo>
                <a:cubicBezTo>
                  <a:pt x="2673078" y="850741"/>
                  <a:pt x="2674111" y="850211"/>
                  <a:pt x="2675247" y="849885"/>
                </a:cubicBezTo>
                <a:cubicBezTo>
                  <a:pt x="2676384" y="849563"/>
                  <a:pt x="2677701" y="849402"/>
                  <a:pt x="2679198" y="849402"/>
                </a:cubicBezTo>
                <a:lnTo>
                  <a:pt x="2688983" y="849402"/>
                </a:lnTo>
                <a:cubicBezTo>
                  <a:pt x="2689881" y="849402"/>
                  <a:pt x="2690734" y="849533"/>
                  <a:pt x="2691542" y="849798"/>
                </a:cubicBezTo>
                <a:cubicBezTo>
                  <a:pt x="2692350" y="850064"/>
                  <a:pt x="2693038" y="850477"/>
                  <a:pt x="2693607" y="851036"/>
                </a:cubicBezTo>
                <a:cubicBezTo>
                  <a:pt x="2694176" y="851595"/>
                  <a:pt x="2694640" y="852303"/>
                  <a:pt x="2694999" y="853156"/>
                </a:cubicBezTo>
                <a:cubicBezTo>
                  <a:pt x="2695358" y="854011"/>
                  <a:pt x="2695537" y="855057"/>
                  <a:pt x="2695537" y="856294"/>
                </a:cubicBezTo>
                <a:lnTo>
                  <a:pt x="2695537" y="961449"/>
                </a:lnTo>
                <a:cubicBezTo>
                  <a:pt x="2695537" y="961920"/>
                  <a:pt x="2695416" y="962331"/>
                  <a:pt x="2695173" y="962687"/>
                </a:cubicBezTo>
                <a:cubicBezTo>
                  <a:pt x="2694931" y="963040"/>
                  <a:pt x="2694506" y="963319"/>
                  <a:pt x="2693899" y="963524"/>
                </a:cubicBezTo>
                <a:cubicBezTo>
                  <a:pt x="2693292" y="963731"/>
                  <a:pt x="2692519" y="963909"/>
                  <a:pt x="2691578" y="964054"/>
                </a:cubicBezTo>
                <a:cubicBezTo>
                  <a:pt x="2690637" y="964202"/>
                  <a:pt x="2689409" y="964276"/>
                  <a:pt x="2687892" y="964276"/>
                </a:cubicBezTo>
                <a:cubicBezTo>
                  <a:pt x="2686496" y="964276"/>
                  <a:pt x="2685298" y="964202"/>
                  <a:pt x="2684297" y="964054"/>
                </a:cubicBezTo>
                <a:cubicBezTo>
                  <a:pt x="2683296" y="963909"/>
                  <a:pt x="2682507" y="963731"/>
                  <a:pt x="2681931" y="963524"/>
                </a:cubicBezTo>
                <a:cubicBezTo>
                  <a:pt x="2681354" y="963319"/>
                  <a:pt x="2680944" y="963040"/>
                  <a:pt x="2680702" y="962687"/>
                </a:cubicBezTo>
                <a:cubicBezTo>
                  <a:pt x="2680459" y="962331"/>
                  <a:pt x="2680338" y="961920"/>
                  <a:pt x="2680338" y="961449"/>
                </a:cubicBezTo>
                <a:lnTo>
                  <a:pt x="2680338" y="861860"/>
                </a:lnTo>
                <a:lnTo>
                  <a:pt x="2680162" y="861860"/>
                </a:lnTo>
                <a:lnTo>
                  <a:pt x="2639865" y="961890"/>
                </a:lnTo>
                <a:cubicBezTo>
                  <a:pt x="2639689" y="962303"/>
                  <a:pt x="2639439" y="962655"/>
                  <a:pt x="2639115" y="962951"/>
                </a:cubicBezTo>
                <a:cubicBezTo>
                  <a:pt x="2638789" y="963245"/>
                  <a:pt x="2638320" y="963494"/>
                  <a:pt x="2637700" y="963701"/>
                </a:cubicBezTo>
                <a:cubicBezTo>
                  <a:pt x="2637082" y="963909"/>
                  <a:pt x="2636344" y="964054"/>
                  <a:pt x="2635491" y="964144"/>
                </a:cubicBezTo>
                <a:cubicBezTo>
                  <a:pt x="2634636" y="964232"/>
                  <a:pt x="2633620" y="964276"/>
                  <a:pt x="2632443" y="964276"/>
                </a:cubicBezTo>
                <a:cubicBezTo>
                  <a:pt x="2631205" y="964276"/>
                  <a:pt x="2630144" y="964217"/>
                  <a:pt x="2629261" y="964098"/>
                </a:cubicBezTo>
                <a:cubicBezTo>
                  <a:pt x="2628378" y="963982"/>
                  <a:pt x="2627640" y="963819"/>
                  <a:pt x="2627050" y="963613"/>
                </a:cubicBezTo>
                <a:cubicBezTo>
                  <a:pt x="2626463" y="963406"/>
                  <a:pt x="2626005" y="963158"/>
                  <a:pt x="2625682" y="962862"/>
                </a:cubicBezTo>
                <a:cubicBezTo>
                  <a:pt x="2625358" y="962567"/>
                  <a:pt x="2625136" y="962245"/>
                  <a:pt x="2625018" y="961890"/>
                </a:cubicBezTo>
                <a:lnTo>
                  <a:pt x="2586486" y="861860"/>
                </a:lnTo>
                <a:lnTo>
                  <a:pt x="2586398" y="861860"/>
                </a:lnTo>
                <a:lnTo>
                  <a:pt x="2586398" y="961449"/>
                </a:lnTo>
                <a:cubicBezTo>
                  <a:pt x="2586398" y="961920"/>
                  <a:pt x="2586277" y="962331"/>
                  <a:pt x="2586035" y="962687"/>
                </a:cubicBezTo>
                <a:cubicBezTo>
                  <a:pt x="2585792" y="963040"/>
                  <a:pt x="2585367" y="963319"/>
                  <a:pt x="2584760" y="963524"/>
                </a:cubicBezTo>
                <a:cubicBezTo>
                  <a:pt x="2584152" y="963731"/>
                  <a:pt x="2583365" y="963909"/>
                  <a:pt x="2582393" y="964054"/>
                </a:cubicBezTo>
                <a:cubicBezTo>
                  <a:pt x="2581423" y="964202"/>
                  <a:pt x="2580179" y="964276"/>
                  <a:pt x="2578662" y="964276"/>
                </a:cubicBezTo>
                <a:cubicBezTo>
                  <a:pt x="2577205" y="964276"/>
                  <a:pt x="2575992" y="964202"/>
                  <a:pt x="2575021" y="964054"/>
                </a:cubicBezTo>
                <a:cubicBezTo>
                  <a:pt x="2574051" y="963909"/>
                  <a:pt x="2573278" y="963731"/>
                  <a:pt x="2572700" y="963524"/>
                </a:cubicBezTo>
                <a:cubicBezTo>
                  <a:pt x="2572124" y="963319"/>
                  <a:pt x="2571729" y="963040"/>
                  <a:pt x="2571518" y="962687"/>
                </a:cubicBezTo>
                <a:cubicBezTo>
                  <a:pt x="2571305" y="962331"/>
                  <a:pt x="2571199" y="961920"/>
                  <a:pt x="2571199" y="961449"/>
                </a:cubicBezTo>
                <a:lnTo>
                  <a:pt x="2571199" y="856294"/>
                </a:lnTo>
                <a:cubicBezTo>
                  <a:pt x="2571199" y="853820"/>
                  <a:pt x="2571857" y="852052"/>
                  <a:pt x="2573172" y="850992"/>
                </a:cubicBezTo>
                <a:cubicBezTo>
                  <a:pt x="2574489" y="849930"/>
                  <a:pt x="2575954" y="849402"/>
                  <a:pt x="2577570" y="849402"/>
                </a:cubicBezTo>
                <a:close/>
                <a:moveTo>
                  <a:pt x="2101316" y="849402"/>
                </a:moveTo>
                <a:lnTo>
                  <a:pt x="2110647" y="849402"/>
                </a:lnTo>
                <a:cubicBezTo>
                  <a:pt x="2112562" y="849402"/>
                  <a:pt x="2114237" y="849577"/>
                  <a:pt x="2115673" y="849930"/>
                </a:cubicBezTo>
                <a:cubicBezTo>
                  <a:pt x="2117108" y="850284"/>
                  <a:pt x="2118365" y="850843"/>
                  <a:pt x="2119441" y="851609"/>
                </a:cubicBezTo>
                <a:cubicBezTo>
                  <a:pt x="2120516" y="852377"/>
                  <a:pt x="2121414" y="853347"/>
                  <a:pt x="2122133" y="854525"/>
                </a:cubicBezTo>
                <a:cubicBezTo>
                  <a:pt x="2122850" y="855705"/>
                  <a:pt x="2123479" y="857089"/>
                  <a:pt x="2124017" y="858680"/>
                </a:cubicBezTo>
                <a:lnTo>
                  <a:pt x="2156712" y="941479"/>
                </a:lnTo>
                <a:lnTo>
                  <a:pt x="2157154" y="941479"/>
                </a:lnTo>
                <a:lnTo>
                  <a:pt x="2191174" y="858943"/>
                </a:lnTo>
                <a:cubicBezTo>
                  <a:pt x="2191833" y="857176"/>
                  <a:pt x="2192550" y="855675"/>
                  <a:pt x="2193327" y="854437"/>
                </a:cubicBezTo>
                <a:cubicBezTo>
                  <a:pt x="2194107" y="853200"/>
                  <a:pt x="2194961" y="852214"/>
                  <a:pt x="2195887" y="851477"/>
                </a:cubicBezTo>
                <a:cubicBezTo>
                  <a:pt x="2196815" y="850741"/>
                  <a:pt x="2197848" y="850211"/>
                  <a:pt x="2198985" y="849885"/>
                </a:cubicBezTo>
                <a:cubicBezTo>
                  <a:pt x="2200122" y="849563"/>
                  <a:pt x="2201439" y="849402"/>
                  <a:pt x="2202936" y="849402"/>
                </a:cubicBezTo>
                <a:lnTo>
                  <a:pt x="2212724" y="849402"/>
                </a:lnTo>
                <a:cubicBezTo>
                  <a:pt x="2213621" y="849402"/>
                  <a:pt x="2214476" y="849533"/>
                  <a:pt x="2215283" y="849798"/>
                </a:cubicBezTo>
                <a:cubicBezTo>
                  <a:pt x="2216091" y="850064"/>
                  <a:pt x="2216779" y="850477"/>
                  <a:pt x="2217347" y="851036"/>
                </a:cubicBezTo>
                <a:cubicBezTo>
                  <a:pt x="2217917" y="851595"/>
                  <a:pt x="2218380" y="852303"/>
                  <a:pt x="2218739" y="853156"/>
                </a:cubicBezTo>
                <a:cubicBezTo>
                  <a:pt x="2219099" y="854011"/>
                  <a:pt x="2219278" y="855057"/>
                  <a:pt x="2219278" y="856294"/>
                </a:cubicBezTo>
                <a:lnTo>
                  <a:pt x="2219278" y="961449"/>
                </a:lnTo>
                <a:cubicBezTo>
                  <a:pt x="2219278" y="961920"/>
                  <a:pt x="2219157" y="962331"/>
                  <a:pt x="2218914" y="962687"/>
                </a:cubicBezTo>
                <a:cubicBezTo>
                  <a:pt x="2218672" y="963040"/>
                  <a:pt x="2218247" y="963319"/>
                  <a:pt x="2217641" y="963524"/>
                </a:cubicBezTo>
                <a:cubicBezTo>
                  <a:pt x="2217032" y="963731"/>
                  <a:pt x="2216259" y="963909"/>
                  <a:pt x="2215319" y="964054"/>
                </a:cubicBezTo>
                <a:cubicBezTo>
                  <a:pt x="2214379" y="964202"/>
                  <a:pt x="2213149" y="964276"/>
                  <a:pt x="2211633" y="964276"/>
                </a:cubicBezTo>
                <a:cubicBezTo>
                  <a:pt x="2210237" y="964276"/>
                  <a:pt x="2209038" y="964202"/>
                  <a:pt x="2208036" y="964054"/>
                </a:cubicBezTo>
                <a:cubicBezTo>
                  <a:pt x="2207034" y="963909"/>
                  <a:pt x="2206245" y="963731"/>
                  <a:pt x="2205669" y="963524"/>
                </a:cubicBezTo>
                <a:cubicBezTo>
                  <a:pt x="2205093" y="963319"/>
                  <a:pt x="2204683" y="963040"/>
                  <a:pt x="2204440" y="962687"/>
                </a:cubicBezTo>
                <a:cubicBezTo>
                  <a:pt x="2204198" y="962331"/>
                  <a:pt x="2204076" y="961920"/>
                  <a:pt x="2204076" y="961449"/>
                </a:cubicBezTo>
                <a:lnTo>
                  <a:pt x="2204076" y="861860"/>
                </a:lnTo>
                <a:lnTo>
                  <a:pt x="2203899" y="861860"/>
                </a:lnTo>
                <a:lnTo>
                  <a:pt x="2163605" y="961890"/>
                </a:lnTo>
                <a:cubicBezTo>
                  <a:pt x="2163428" y="962303"/>
                  <a:pt x="2163176" y="962655"/>
                  <a:pt x="2162854" y="962951"/>
                </a:cubicBezTo>
                <a:cubicBezTo>
                  <a:pt x="2162529" y="963245"/>
                  <a:pt x="2162058" y="963494"/>
                  <a:pt x="2161440" y="963701"/>
                </a:cubicBezTo>
                <a:cubicBezTo>
                  <a:pt x="2160821" y="963909"/>
                  <a:pt x="2160085" y="964054"/>
                  <a:pt x="2159231" y="964144"/>
                </a:cubicBezTo>
                <a:cubicBezTo>
                  <a:pt x="2158376" y="964232"/>
                  <a:pt x="2157360" y="964276"/>
                  <a:pt x="2156181" y="964276"/>
                </a:cubicBezTo>
                <a:cubicBezTo>
                  <a:pt x="2154945" y="964276"/>
                  <a:pt x="2153884" y="964217"/>
                  <a:pt x="2153000" y="964098"/>
                </a:cubicBezTo>
                <a:cubicBezTo>
                  <a:pt x="2152117" y="963982"/>
                  <a:pt x="2151380" y="963819"/>
                  <a:pt x="2150793" y="963613"/>
                </a:cubicBezTo>
                <a:cubicBezTo>
                  <a:pt x="2150202" y="963406"/>
                  <a:pt x="2149745" y="963158"/>
                  <a:pt x="2149424" y="962862"/>
                </a:cubicBezTo>
                <a:cubicBezTo>
                  <a:pt x="2149098" y="962567"/>
                  <a:pt x="2148878" y="962245"/>
                  <a:pt x="2148759" y="961890"/>
                </a:cubicBezTo>
                <a:lnTo>
                  <a:pt x="2110233" y="861860"/>
                </a:lnTo>
                <a:lnTo>
                  <a:pt x="2110144" y="861860"/>
                </a:lnTo>
                <a:lnTo>
                  <a:pt x="2110144" y="961449"/>
                </a:lnTo>
                <a:cubicBezTo>
                  <a:pt x="2110144" y="961920"/>
                  <a:pt x="2110023" y="962331"/>
                  <a:pt x="2109780" y="962687"/>
                </a:cubicBezTo>
                <a:cubicBezTo>
                  <a:pt x="2109537" y="963040"/>
                  <a:pt x="2109112" y="963319"/>
                  <a:pt x="2108505" y="963524"/>
                </a:cubicBezTo>
                <a:cubicBezTo>
                  <a:pt x="2107898" y="963731"/>
                  <a:pt x="2107109" y="963909"/>
                  <a:pt x="2106139" y="964054"/>
                </a:cubicBezTo>
                <a:cubicBezTo>
                  <a:pt x="2105169" y="964202"/>
                  <a:pt x="2103924" y="964276"/>
                  <a:pt x="2102408" y="964276"/>
                </a:cubicBezTo>
                <a:cubicBezTo>
                  <a:pt x="2100952" y="964276"/>
                  <a:pt x="2099738" y="964202"/>
                  <a:pt x="2098768" y="964054"/>
                </a:cubicBezTo>
                <a:cubicBezTo>
                  <a:pt x="2097797" y="963909"/>
                  <a:pt x="2097024" y="963731"/>
                  <a:pt x="2096447" y="963524"/>
                </a:cubicBezTo>
                <a:cubicBezTo>
                  <a:pt x="2095871" y="963319"/>
                  <a:pt x="2095476" y="963040"/>
                  <a:pt x="2095265" y="962687"/>
                </a:cubicBezTo>
                <a:cubicBezTo>
                  <a:pt x="2095052" y="962331"/>
                  <a:pt x="2094946" y="961920"/>
                  <a:pt x="2094946" y="961449"/>
                </a:cubicBezTo>
                <a:lnTo>
                  <a:pt x="2094946" y="856294"/>
                </a:lnTo>
                <a:cubicBezTo>
                  <a:pt x="2094946" y="853820"/>
                  <a:pt x="2095603" y="852052"/>
                  <a:pt x="2096919" y="850992"/>
                </a:cubicBezTo>
                <a:cubicBezTo>
                  <a:pt x="2098235" y="849930"/>
                  <a:pt x="2099701" y="849402"/>
                  <a:pt x="2101316" y="849402"/>
                </a:cubicBezTo>
                <a:close/>
                <a:moveTo>
                  <a:pt x="1634584" y="849402"/>
                </a:moveTo>
                <a:lnTo>
                  <a:pt x="1643917" y="849402"/>
                </a:lnTo>
                <a:cubicBezTo>
                  <a:pt x="1645831" y="849402"/>
                  <a:pt x="1647522" y="849577"/>
                  <a:pt x="1648958" y="849930"/>
                </a:cubicBezTo>
                <a:cubicBezTo>
                  <a:pt x="1650395" y="850284"/>
                  <a:pt x="1651650" y="850843"/>
                  <a:pt x="1652727" y="851609"/>
                </a:cubicBezTo>
                <a:cubicBezTo>
                  <a:pt x="1653804" y="852377"/>
                  <a:pt x="1654701" y="853347"/>
                  <a:pt x="1655418" y="854525"/>
                </a:cubicBezTo>
                <a:cubicBezTo>
                  <a:pt x="1656137" y="855705"/>
                  <a:pt x="1656765" y="857089"/>
                  <a:pt x="1657303" y="858680"/>
                </a:cubicBezTo>
                <a:lnTo>
                  <a:pt x="1689998" y="941479"/>
                </a:lnTo>
                <a:lnTo>
                  <a:pt x="1690439" y="941479"/>
                </a:lnTo>
                <a:lnTo>
                  <a:pt x="1724460" y="858943"/>
                </a:lnTo>
                <a:cubicBezTo>
                  <a:pt x="1725117" y="857176"/>
                  <a:pt x="1725835" y="855675"/>
                  <a:pt x="1726613" y="854437"/>
                </a:cubicBezTo>
                <a:cubicBezTo>
                  <a:pt x="1727392" y="853200"/>
                  <a:pt x="1728245" y="852214"/>
                  <a:pt x="1729173" y="851477"/>
                </a:cubicBezTo>
                <a:cubicBezTo>
                  <a:pt x="1730101" y="850741"/>
                  <a:pt x="1731133" y="850211"/>
                  <a:pt x="1732270" y="849885"/>
                </a:cubicBezTo>
                <a:cubicBezTo>
                  <a:pt x="1733406" y="849563"/>
                  <a:pt x="1734723" y="849402"/>
                  <a:pt x="1736220" y="849402"/>
                </a:cubicBezTo>
                <a:lnTo>
                  <a:pt x="1746005" y="849402"/>
                </a:lnTo>
                <a:cubicBezTo>
                  <a:pt x="1746904" y="849402"/>
                  <a:pt x="1747757" y="849533"/>
                  <a:pt x="1748565" y="849798"/>
                </a:cubicBezTo>
                <a:cubicBezTo>
                  <a:pt x="1749373" y="850064"/>
                  <a:pt x="1750061" y="850477"/>
                  <a:pt x="1750630" y="851036"/>
                </a:cubicBezTo>
                <a:cubicBezTo>
                  <a:pt x="1751198" y="851595"/>
                  <a:pt x="1751662" y="852303"/>
                  <a:pt x="1752021" y="853156"/>
                </a:cubicBezTo>
                <a:cubicBezTo>
                  <a:pt x="1752380" y="854011"/>
                  <a:pt x="1752559" y="855057"/>
                  <a:pt x="1752559" y="856294"/>
                </a:cubicBezTo>
                <a:lnTo>
                  <a:pt x="1752559" y="961449"/>
                </a:lnTo>
                <a:cubicBezTo>
                  <a:pt x="1752559" y="961920"/>
                  <a:pt x="1752438" y="962331"/>
                  <a:pt x="1752195" y="962687"/>
                </a:cubicBezTo>
                <a:cubicBezTo>
                  <a:pt x="1751953" y="963040"/>
                  <a:pt x="1751529" y="963319"/>
                  <a:pt x="1750921" y="963524"/>
                </a:cubicBezTo>
                <a:cubicBezTo>
                  <a:pt x="1750314" y="963731"/>
                  <a:pt x="1749540" y="963909"/>
                  <a:pt x="1748601" y="964054"/>
                </a:cubicBezTo>
                <a:cubicBezTo>
                  <a:pt x="1747660" y="964202"/>
                  <a:pt x="1746431" y="964276"/>
                  <a:pt x="1744915" y="964276"/>
                </a:cubicBezTo>
                <a:cubicBezTo>
                  <a:pt x="1743519" y="964276"/>
                  <a:pt x="1742321" y="964202"/>
                  <a:pt x="1741320" y="964054"/>
                </a:cubicBezTo>
                <a:cubicBezTo>
                  <a:pt x="1740318" y="963909"/>
                  <a:pt x="1739530" y="963731"/>
                  <a:pt x="1738953" y="963524"/>
                </a:cubicBezTo>
                <a:cubicBezTo>
                  <a:pt x="1738376" y="963319"/>
                  <a:pt x="1737967" y="963040"/>
                  <a:pt x="1737724" y="962687"/>
                </a:cubicBezTo>
                <a:cubicBezTo>
                  <a:pt x="1737481" y="962331"/>
                  <a:pt x="1737360" y="961920"/>
                  <a:pt x="1737360" y="961449"/>
                </a:cubicBezTo>
                <a:lnTo>
                  <a:pt x="1737360" y="861860"/>
                </a:lnTo>
                <a:lnTo>
                  <a:pt x="1737183" y="861860"/>
                </a:lnTo>
                <a:lnTo>
                  <a:pt x="1696890" y="961890"/>
                </a:lnTo>
                <a:cubicBezTo>
                  <a:pt x="1696713" y="962303"/>
                  <a:pt x="1696463" y="962655"/>
                  <a:pt x="1696138" y="962951"/>
                </a:cubicBezTo>
                <a:cubicBezTo>
                  <a:pt x="1695814" y="963245"/>
                  <a:pt x="1695344" y="963494"/>
                  <a:pt x="1694725" y="963701"/>
                </a:cubicBezTo>
                <a:cubicBezTo>
                  <a:pt x="1694107" y="963909"/>
                  <a:pt x="1693370" y="964054"/>
                  <a:pt x="1692516" y="964144"/>
                </a:cubicBezTo>
                <a:cubicBezTo>
                  <a:pt x="1691663" y="964232"/>
                  <a:pt x="1690646" y="964276"/>
                  <a:pt x="1689468" y="964276"/>
                </a:cubicBezTo>
                <a:cubicBezTo>
                  <a:pt x="1688231" y="964276"/>
                  <a:pt x="1687171" y="964217"/>
                  <a:pt x="1686286" y="964098"/>
                </a:cubicBezTo>
                <a:cubicBezTo>
                  <a:pt x="1685403" y="963982"/>
                  <a:pt x="1684667" y="963819"/>
                  <a:pt x="1684078" y="963613"/>
                </a:cubicBezTo>
                <a:cubicBezTo>
                  <a:pt x="1683489" y="963406"/>
                  <a:pt x="1683032" y="963158"/>
                  <a:pt x="1682707" y="962862"/>
                </a:cubicBezTo>
                <a:cubicBezTo>
                  <a:pt x="1682383" y="962567"/>
                  <a:pt x="1682162" y="962245"/>
                  <a:pt x="1682045" y="961890"/>
                </a:cubicBezTo>
                <a:lnTo>
                  <a:pt x="1643501" y="861860"/>
                </a:lnTo>
                <a:lnTo>
                  <a:pt x="1643413" y="861860"/>
                </a:lnTo>
                <a:lnTo>
                  <a:pt x="1643413" y="961449"/>
                </a:lnTo>
                <a:cubicBezTo>
                  <a:pt x="1643413" y="961920"/>
                  <a:pt x="1643292" y="962331"/>
                  <a:pt x="1643049" y="962687"/>
                </a:cubicBezTo>
                <a:cubicBezTo>
                  <a:pt x="1642807" y="963040"/>
                  <a:pt x="1642382" y="963319"/>
                  <a:pt x="1641775" y="963524"/>
                </a:cubicBezTo>
                <a:cubicBezTo>
                  <a:pt x="1641168" y="963731"/>
                  <a:pt x="1640378" y="963909"/>
                  <a:pt x="1639408" y="964054"/>
                </a:cubicBezTo>
                <a:cubicBezTo>
                  <a:pt x="1638438" y="964202"/>
                  <a:pt x="1637193" y="964276"/>
                  <a:pt x="1635676" y="964276"/>
                </a:cubicBezTo>
                <a:cubicBezTo>
                  <a:pt x="1634221" y="964276"/>
                  <a:pt x="1633007" y="964202"/>
                  <a:pt x="1632036" y="964054"/>
                </a:cubicBezTo>
                <a:cubicBezTo>
                  <a:pt x="1631065" y="963909"/>
                  <a:pt x="1630292" y="963731"/>
                  <a:pt x="1629715" y="963524"/>
                </a:cubicBezTo>
                <a:cubicBezTo>
                  <a:pt x="1629139" y="963319"/>
                  <a:pt x="1628744" y="963040"/>
                  <a:pt x="1628532" y="962687"/>
                </a:cubicBezTo>
                <a:cubicBezTo>
                  <a:pt x="1628320" y="962331"/>
                  <a:pt x="1628214" y="961920"/>
                  <a:pt x="1628214" y="961449"/>
                </a:cubicBezTo>
                <a:lnTo>
                  <a:pt x="1628214" y="856294"/>
                </a:lnTo>
                <a:cubicBezTo>
                  <a:pt x="1628214" y="853820"/>
                  <a:pt x="1628872" y="852052"/>
                  <a:pt x="1630187" y="850992"/>
                </a:cubicBezTo>
                <a:cubicBezTo>
                  <a:pt x="1631503" y="849930"/>
                  <a:pt x="1632969" y="849402"/>
                  <a:pt x="1634584" y="849402"/>
                </a:cubicBezTo>
                <a:close/>
                <a:moveTo>
                  <a:pt x="1158338" y="849402"/>
                </a:moveTo>
                <a:lnTo>
                  <a:pt x="1167669" y="849402"/>
                </a:lnTo>
                <a:cubicBezTo>
                  <a:pt x="1169583" y="849402"/>
                  <a:pt x="1171259" y="849577"/>
                  <a:pt x="1172694" y="849930"/>
                </a:cubicBezTo>
                <a:cubicBezTo>
                  <a:pt x="1174130" y="850284"/>
                  <a:pt x="1175386" y="850843"/>
                  <a:pt x="1176462" y="851609"/>
                </a:cubicBezTo>
                <a:cubicBezTo>
                  <a:pt x="1177540" y="852377"/>
                  <a:pt x="1178436" y="853347"/>
                  <a:pt x="1179155" y="854525"/>
                </a:cubicBezTo>
                <a:cubicBezTo>
                  <a:pt x="1179873" y="855705"/>
                  <a:pt x="1180500" y="857089"/>
                  <a:pt x="1181039" y="858680"/>
                </a:cubicBezTo>
                <a:lnTo>
                  <a:pt x="1213733" y="941479"/>
                </a:lnTo>
                <a:lnTo>
                  <a:pt x="1214174" y="941479"/>
                </a:lnTo>
                <a:lnTo>
                  <a:pt x="1248198" y="858943"/>
                </a:lnTo>
                <a:cubicBezTo>
                  <a:pt x="1248855" y="857176"/>
                  <a:pt x="1249574" y="855675"/>
                  <a:pt x="1250353" y="854437"/>
                </a:cubicBezTo>
                <a:cubicBezTo>
                  <a:pt x="1251131" y="853200"/>
                  <a:pt x="1251984" y="852214"/>
                  <a:pt x="1252911" y="851477"/>
                </a:cubicBezTo>
                <a:cubicBezTo>
                  <a:pt x="1253840" y="850741"/>
                  <a:pt x="1254872" y="850211"/>
                  <a:pt x="1256009" y="849885"/>
                </a:cubicBezTo>
                <a:cubicBezTo>
                  <a:pt x="1257145" y="849563"/>
                  <a:pt x="1258462" y="849402"/>
                  <a:pt x="1259959" y="849402"/>
                </a:cubicBezTo>
                <a:lnTo>
                  <a:pt x="1269744" y="849402"/>
                </a:lnTo>
                <a:cubicBezTo>
                  <a:pt x="1270643" y="849402"/>
                  <a:pt x="1271495" y="849533"/>
                  <a:pt x="1272304" y="849798"/>
                </a:cubicBezTo>
                <a:cubicBezTo>
                  <a:pt x="1273111" y="850064"/>
                  <a:pt x="1273801" y="850477"/>
                  <a:pt x="1274367" y="851036"/>
                </a:cubicBezTo>
                <a:cubicBezTo>
                  <a:pt x="1274937" y="851595"/>
                  <a:pt x="1275402" y="852303"/>
                  <a:pt x="1275760" y="853156"/>
                </a:cubicBezTo>
                <a:cubicBezTo>
                  <a:pt x="1276120" y="854011"/>
                  <a:pt x="1276300" y="855057"/>
                  <a:pt x="1276300" y="856294"/>
                </a:cubicBezTo>
                <a:lnTo>
                  <a:pt x="1276300" y="961449"/>
                </a:lnTo>
                <a:cubicBezTo>
                  <a:pt x="1276300" y="961920"/>
                  <a:pt x="1276178" y="962331"/>
                  <a:pt x="1275934" y="962687"/>
                </a:cubicBezTo>
                <a:cubicBezTo>
                  <a:pt x="1275692" y="963040"/>
                  <a:pt x="1275268" y="963319"/>
                  <a:pt x="1274661" y="963524"/>
                </a:cubicBezTo>
                <a:cubicBezTo>
                  <a:pt x="1274053" y="963731"/>
                  <a:pt x="1273279" y="963909"/>
                  <a:pt x="1272339" y="964054"/>
                </a:cubicBezTo>
                <a:cubicBezTo>
                  <a:pt x="1271399" y="964202"/>
                  <a:pt x="1270170" y="964276"/>
                  <a:pt x="1268654" y="964276"/>
                </a:cubicBezTo>
                <a:cubicBezTo>
                  <a:pt x="1267258" y="964276"/>
                  <a:pt x="1266061" y="964202"/>
                  <a:pt x="1265059" y="964054"/>
                </a:cubicBezTo>
                <a:cubicBezTo>
                  <a:pt x="1264057" y="963909"/>
                  <a:pt x="1263269" y="963731"/>
                  <a:pt x="1262692" y="963524"/>
                </a:cubicBezTo>
                <a:cubicBezTo>
                  <a:pt x="1262116" y="963319"/>
                  <a:pt x="1261706" y="963040"/>
                  <a:pt x="1261463" y="962687"/>
                </a:cubicBezTo>
                <a:cubicBezTo>
                  <a:pt x="1261221" y="962331"/>
                  <a:pt x="1261100" y="961920"/>
                  <a:pt x="1261100" y="961449"/>
                </a:cubicBezTo>
                <a:lnTo>
                  <a:pt x="1261100" y="861860"/>
                </a:lnTo>
                <a:lnTo>
                  <a:pt x="1260923" y="861860"/>
                </a:lnTo>
                <a:lnTo>
                  <a:pt x="1220626" y="961890"/>
                </a:lnTo>
                <a:cubicBezTo>
                  <a:pt x="1220450" y="962303"/>
                  <a:pt x="1220198" y="962655"/>
                  <a:pt x="1219874" y="962951"/>
                </a:cubicBezTo>
                <a:cubicBezTo>
                  <a:pt x="1219550" y="963245"/>
                  <a:pt x="1219078" y="963494"/>
                  <a:pt x="1218460" y="963701"/>
                </a:cubicBezTo>
                <a:cubicBezTo>
                  <a:pt x="1217842" y="963909"/>
                  <a:pt x="1217105" y="964054"/>
                  <a:pt x="1216252" y="964144"/>
                </a:cubicBezTo>
                <a:cubicBezTo>
                  <a:pt x="1215397" y="964232"/>
                  <a:pt x="1214380" y="964276"/>
                  <a:pt x="1213202" y="964276"/>
                </a:cubicBezTo>
                <a:cubicBezTo>
                  <a:pt x="1211965" y="964276"/>
                  <a:pt x="1210905" y="964217"/>
                  <a:pt x="1210021" y="964098"/>
                </a:cubicBezTo>
                <a:cubicBezTo>
                  <a:pt x="1209137" y="963982"/>
                  <a:pt x="1208402" y="963819"/>
                  <a:pt x="1207813" y="963613"/>
                </a:cubicBezTo>
                <a:cubicBezTo>
                  <a:pt x="1207223" y="963406"/>
                  <a:pt x="1206767" y="963158"/>
                  <a:pt x="1206443" y="962862"/>
                </a:cubicBezTo>
                <a:cubicBezTo>
                  <a:pt x="1206119" y="962567"/>
                  <a:pt x="1205898" y="962245"/>
                  <a:pt x="1205780" y="961890"/>
                </a:cubicBezTo>
                <a:lnTo>
                  <a:pt x="1167255" y="861860"/>
                </a:lnTo>
                <a:lnTo>
                  <a:pt x="1167166" y="861860"/>
                </a:lnTo>
                <a:lnTo>
                  <a:pt x="1167166" y="961449"/>
                </a:lnTo>
                <a:cubicBezTo>
                  <a:pt x="1167166" y="961920"/>
                  <a:pt x="1167045" y="962331"/>
                  <a:pt x="1166802" y="962687"/>
                </a:cubicBezTo>
                <a:cubicBezTo>
                  <a:pt x="1166560" y="963040"/>
                  <a:pt x="1166135" y="963319"/>
                  <a:pt x="1165528" y="963524"/>
                </a:cubicBezTo>
                <a:cubicBezTo>
                  <a:pt x="1164921" y="963731"/>
                  <a:pt x="1164132" y="963909"/>
                  <a:pt x="1163162" y="964054"/>
                </a:cubicBezTo>
                <a:cubicBezTo>
                  <a:pt x="1162191" y="964202"/>
                  <a:pt x="1160948" y="964276"/>
                  <a:pt x="1159430" y="964276"/>
                </a:cubicBezTo>
                <a:cubicBezTo>
                  <a:pt x="1157974" y="964276"/>
                  <a:pt x="1156761" y="964202"/>
                  <a:pt x="1155790" y="964054"/>
                </a:cubicBezTo>
                <a:cubicBezTo>
                  <a:pt x="1154819" y="963909"/>
                  <a:pt x="1154046" y="963731"/>
                  <a:pt x="1153469" y="963524"/>
                </a:cubicBezTo>
                <a:cubicBezTo>
                  <a:pt x="1152893" y="963319"/>
                  <a:pt x="1152498" y="963040"/>
                  <a:pt x="1152286" y="962687"/>
                </a:cubicBezTo>
                <a:cubicBezTo>
                  <a:pt x="1152074" y="962331"/>
                  <a:pt x="1151968" y="961920"/>
                  <a:pt x="1151968" y="961449"/>
                </a:cubicBezTo>
                <a:lnTo>
                  <a:pt x="1151968" y="856294"/>
                </a:lnTo>
                <a:cubicBezTo>
                  <a:pt x="1151968" y="853820"/>
                  <a:pt x="1152626" y="852052"/>
                  <a:pt x="1153942" y="850992"/>
                </a:cubicBezTo>
                <a:cubicBezTo>
                  <a:pt x="1155257" y="849930"/>
                  <a:pt x="1156723" y="849402"/>
                  <a:pt x="1158338" y="849402"/>
                </a:cubicBezTo>
                <a:close/>
                <a:moveTo>
                  <a:pt x="691640" y="849402"/>
                </a:moveTo>
                <a:lnTo>
                  <a:pt x="700971" y="849402"/>
                </a:lnTo>
                <a:cubicBezTo>
                  <a:pt x="702885" y="849402"/>
                  <a:pt x="704560" y="849577"/>
                  <a:pt x="705996" y="849930"/>
                </a:cubicBezTo>
                <a:cubicBezTo>
                  <a:pt x="707432" y="850284"/>
                  <a:pt x="708687" y="850843"/>
                  <a:pt x="709765" y="851609"/>
                </a:cubicBezTo>
                <a:cubicBezTo>
                  <a:pt x="710841" y="852377"/>
                  <a:pt x="711739" y="853347"/>
                  <a:pt x="712457" y="854525"/>
                </a:cubicBezTo>
                <a:cubicBezTo>
                  <a:pt x="713175" y="855705"/>
                  <a:pt x="713803" y="857089"/>
                  <a:pt x="714340" y="858680"/>
                </a:cubicBezTo>
                <a:lnTo>
                  <a:pt x="747021" y="941479"/>
                </a:lnTo>
                <a:lnTo>
                  <a:pt x="747463" y="941479"/>
                </a:lnTo>
                <a:lnTo>
                  <a:pt x="781482" y="858943"/>
                </a:lnTo>
                <a:cubicBezTo>
                  <a:pt x="782140" y="857176"/>
                  <a:pt x="782859" y="855675"/>
                  <a:pt x="783636" y="854437"/>
                </a:cubicBezTo>
                <a:cubicBezTo>
                  <a:pt x="784415" y="853200"/>
                  <a:pt x="785268" y="852214"/>
                  <a:pt x="786195" y="851477"/>
                </a:cubicBezTo>
                <a:cubicBezTo>
                  <a:pt x="787124" y="850741"/>
                  <a:pt x="788156" y="850211"/>
                  <a:pt x="789293" y="849885"/>
                </a:cubicBezTo>
                <a:cubicBezTo>
                  <a:pt x="790430" y="849563"/>
                  <a:pt x="791746" y="849402"/>
                  <a:pt x="793243" y="849402"/>
                </a:cubicBezTo>
                <a:lnTo>
                  <a:pt x="803028" y="849402"/>
                </a:lnTo>
                <a:cubicBezTo>
                  <a:pt x="803925" y="849402"/>
                  <a:pt x="804777" y="849533"/>
                  <a:pt x="805584" y="849798"/>
                </a:cubicBezTo>
                <a:cubicBezTo>
                  <a:pt x="806393" y="850064"/>
                  <a:pt x="807080" y="850477"/>
                  <a:pt x="807650" y="851036"/>
                </a:cubicBezTo>
                <a:cubicBezTo>
                  <a:pt x="808219" y="851595"/>
                  <a:pt x="808682" y="852303"/>
                  <a:pt x="809041" y="853156"/>
                </a:cubicBezTo>
                <a:cubicBezTo>
                  <a:pt x="809401" y="854011"/>
                  <a:pt x="809580" y="855057"/>
                  <a:pt x="809580" y="856294"/>
                </a:cubicBezTo>
                <a:lnTo>
                  <a:pt x="809580" y="961449"/>
                </a:lnTo>
                <a:cubicBezTo>
                  <a:pt x="809580" y="961920"/>
                  <a:pt x="809459" y="962331"/>
                  <a:pt x="809216" y="962687"/>
                </a:cubicBezTo>
                <a:cubicBezTo>
                  <a:pt x="808973" y="963040"/>
                  <a:pt x="808548" y="963319"/>
                  <a:pt x="807942" y="963524"/>
                </a:cubicBezTo>
                <a:cubicBezTo>
                  <a:pt x="807335" y="963731"/>
                  <a:pt x="806561" y="963909"/>
                  <a:pt x="805622" y="964054"/>
                </a:cubicBezTo>
                <a:cubicBezTo>
                  <a:pt x="804683" y="964202"/>
                  <a:pt x="803453" y="964276"/>
                  <a:pt x="801935" y="964276"/>
                </a:cubicBezTo>
                <a:cubicBezTo>
                  <a:pt x="800541" y="964276"/>
                  <a:pt x="799343" y="964202"/>
                  <a:pt x="798341" y="964054"/>
                </a:cubicBezTo>
                <a:cubicBezTo>
                  <a:pt x="797341" y="963909"/>
                  <a:pt x="796553" y="963731"/>
                  <a:pt x="795975" y="963524"/>
                </a:cubicBezTo>
                <a:cubicBezTo>
                  <a:pt x="795399" y="963319"/>
                  <a:pt x="794991" y="963040"/>
                  <a:pt x="794748" y="962687"/>
                </a:cubicBezTo>
                <a:cubicBezTo>
                  <a:pt x="794505" y="962331"/>
                  <a:pt x="794384" y="961920"/>
                  <a:pt x="794384" y="961449"/>
                </a:cubicBezTo>
                <a:lnTo>
                  <a:pt x="794384" y="861860"/>
                </a:lnTo>
                <a:lnTo>
                  <a:pt x="794207" y="861860"/>
                </a:lnTo>
                <a:lnTo>
                  <a:pt x="753912" y="961890"/>
                </a:lnTo>
                <a:cubicBezTo>
                  <a:pt x="753735" y="962303"/>
                  <a:pt x="753485" y="962655"/>
                  <a:pt x="753161" y="962951"/>
                </a:cubicBezTo>
                <a:cubicBezTo>
                  <a:pt x="752837" y="963245"/>
                  <a:pt x="752366" y="963494"/>
                  <a:pt x="751748" y="963701"/>
                </a:cubicBezTo>
                <a:cubicBezTo>
                  <a:pt x="751129" y="963909"/>
                  <a:pt x="750392" y="964054"/>
                  <a:pt x="749538" y="964144"/>
                </a:cubicBezTo>
                <a:cubicBezTo>
                  <a:pt x="748687" y="964232"/>
                  <a:pt x="747670" y="964276"/>
                  <a:pt x="746493" y="964276"/>
                </a:cubicBezTo>
                <a:cubicBezTo>
                  <a:pt x="745260" y="964276"/>
                  <a:pt x="744201" y="964217"/>
                  <a:pt x="743319" y="964098"/>
                </a:cubicBezTo>
                <a:cubicBezTo>
                  <a:pt x="742436" y="963982"/>
                  <a:pt x="741700" y="963819"/>
                  <a:pt x="741109" y="963613"/>
                </a:cubicBezTo>
                <a:cubicBezTo>
                  <a:pt x="740520" y="963406"/>
                  <a:pt x="740064" y="963158"/>
                  <a:pt x="739740" y="962862"/>
                </a:cubicBezTo>
                <a:cubicBezTo>
                  <a:pt x="739418" y="962567"/>
                  <a:pt x="739195" y="962245"/>
                  <a:pt x="739078" y="961890"/>
                </a:cubicBezTo>
                <a:lnTo>
                  <a:pt x="700555" y="861860"/>
                </a:lnTo>
                <a:lnTo>
                  <a:pt x="700468" y="861860"/>
                </a:lnTo>
                <a:lnTo>
                  <a:pt x="700468" y="961449"/>
                </a:lnTo>
                <a:cubicBezTo>
                  <a:pt x="700468" y="961920"/>
                  <a:pt x="700347" y="962331"/>
                  <a:pt x="700104" y="962687"/>
                </a:cubicBezTo>
                <a:cubicBezTo>
                  <a:pt x="699861" y="963040"/>
                  <a:pt x="699436" y="963319"/>
                  <a:pt x="698829" y="963524"/>
                </a:cubicBezTo>
                <a:cubicBezTo>
                  <a:pt x="698222" y="963731"/>
                  <a:pt x="697432" y="963909"/>
                  <a:pt x="696462" y="964054"/>
                </a:cubicBezTo>
                <a:cubicBezTo>
                  <a:pt x="695491" y="964202"/>
                  <a:pt x="694248" y="964276"/>
                  <a:pt x="692732" y="964276"/>
                </a:cubicBezTo>
                <a:cubicBezTo>
                  <a:pt x="691276" y="964276"/>
                  <a:pt x="690061" y="964202"/>
                  <a:pt x="689092" y="964054"/>
                </a:cubicBezTo>
                <a:cubicBezTo>
                  <a:pt x="688121" y="963909"/>
                  <a:pt x="687347" y="963731"/>
                  <a:pt x="686770" y="963524"/>
                </a:cubicBezTo>
                <a:cubicBezTo>
                  <a:pt x="686194" y="963319"/>
                  <a:pt x="685798" y="963040"/>
                  <a:pt x="685587" y="962687"/>
                </a:cubicBezTo>
                <a:cubicBezTo>
                  <a:pt x="685374" y="962331"/>
                  <a:pt x="685269" y="961920"/>
                  <a:pt x="685269" y="961449"/>
                </a:cubicBezTo>
                <a:lnTo>
                  <a:pt x="685269" y="856294"/>
                </a:lnTo>
                <a:cubicBezTo>
                  <a:pt x="685269" y="853820"/>
                  <a:pt x="685927" y="852052"/>
                  <a:pt x="687242" y="850992"/>
                </a:cubicBezTo>
                <a:cubicBezTo>
                  <a:pt x="688559" y="849930"/>
                  <a:pt x="690023" y="849402"/>
                  <a:pt x="691640" y="849402"/>
                </a:cubicBezTo>
                <a:close/>
                <a:moveTo>
                  <a:pt x="215356" y="849402"/>
                </a:moveTo>
                <a:lnTo>
                  <a:pt x="224688" y="849402"/>
                </a:lnTo>
                <a:cubicBezTo>
                  <a:pt x="226602" y="849402"/>
                  <a:pt x="228277" y="849577"/>
                  <a:pt x="229713" y="849930"/>
                </a:cubicBezTo>
                <a:cubicBezTo>
                  <a:pt x="231149" y="850284"/>
                  <a:pt x="232405" y="850843"/>
                  <a:pt x="233482" y="851609"/>
                </a:cubicBezTo>
                <a:cubicBezTo>
                  <a:pt x="234558" y="852377"/>
                  <a:pt x="235455" y="853347"/>
                  <a:pt x="236173" y="854525"/>
                </a:cubicBezTo>
                <a:cubicBezTo>
                  <a:pt x="236891" y="855705"/>
                  <a:pt x="237519" y="857089"/>
                  <a:pt x="238058" y="858680"/>
                </a:cubicBezTo>
                <a:lnTo>
                  <a:pt x="270753" y="941479"/>
                </a:lnTo>
                <a:lnTo>
                  <a:pt x="271195" y="941479"/>
                </a:lnTo>
                <a:lnTo>
                  <a:pt x="305216" y="858943"/>
                </a:lnTo>
                <a:cubicBezTo>
                  <a:pt x="305874" y="857176"/>
                  <a:pt x="306592" y="855675"/>
                  <a:pt x="307370" y="854437"/>
                </a:cubicBezTo>
                <a:cubicBezTo>
                  <a:pt x="308148" y="853200"/>
                  <a:pt x="309001" y="852214"/>
                  <a:pt x="309929" y="851477"/>
                </a:cubicBezTo>
                <a:cubicBezTo>
                  <a:pt x="310857" y="850741"/>
                  <a:pt x="311889" y="850211"/>
                  <a:pt x="313026" y="849885"/>
                </a:cubicBezTo>
                <a:cubicBezTo>
                  <a:pt x="314163" y="849563"/>
                  <a:pt x="315480" y="849402"/>
                  <a:pt x="316977" y="849402"/>
                </a:cubicBezTo>
                <a:lnTo>
                  <a:pt x="326762" y="849402"/>
                </a:lnTo>
                <a:cubicBezTo>
                  <a:pt x="327660" y="849402"/>
                  <a:pt x="328513" y="849533"/>
                  <a:pt x="329321" y="849798"/>
                </a:cubicBezTo>
                <a:cubicBezTo>
                  <a:pt x="330129" y="850064"/>
                  <a:pt x="330817" y="850477"/>
                  <a:pt x="331386" y="851036"/>
                </a:cubicBezTo>
                <a:cubicBezTo>
                  <a:pt x="331955" y="851595"/>
                  <a:pt x="332419" y="852303"/>
                  <a:pt x="332778" y="853156"/>
                </a:cubicBezTo>
                <a:cubicBezTo>
                  <a:pt x="333137" y="854011"/>
                  <a:pt x="333316" y="855057"/>
                  <a:pt x="333316" y="856294"/>
                </a:cubicBezTo>
                <a:lnTo>
                  <a:pt x="333316" y="961449"/>
                </a:lnTo>
                <a:cubicBezTo>
                  <a:pt x="333316" y="961920"/>
                  <a:pt x="333195" y="962331"/>
                  <a:pt x="332952" y="962687"/>
                </a:cubicBezTo>
                <a:cubicBezTo>
                  <a:pt x="332710" y="963040"/>
                  <a:pt x="332285" y="963319"/>
                  <a:pt x="331678" y="963524"/>
                </a:cubicBezTo>
                <a:cubicBezTo>
                  <a:pt x="331071" y="963731"/>
                  <a:pt x="330297" y="963909"/>
                  <a:pt x="329357" y="964054"/>
                </a:cubicBezTo>
                <a:cubicBezTo>
                  <a:pt x="328417" y="964202"/>
                  <a:pt x="327188" y="964276"/>
                  <a:pt x="325671" y="964276"/>
                </a:cubicBezTo>
                <a:cubicBezTo>
                  <a:pt x="324276" y="964276"/>
                  <a:pt x="323077" y="964202"/>
                  <a:pt x="322076" y="964054"/>
                </a:cubicBezTo>
                <a:cubicBezTo>
                  <a:pt x="321075" y="963909"/>
                  <a:pt x="320286" y="963731"/>
                  <a:pt x="319710" y="963524"/>
                </a:cubicBezTo>
                <a:cubicBezTo>
                  <a:pt x="319133" y="963319"/>
                  <a:pt x="318723" y="963040"/>
                  <a:pt x="318481" y="962687"/>
                </a:cubicBezTo>
                <a:cubicBezTo>
                  <a:pt x="318238" y="962331"/>
                  <a:pt x="318117" y="961920"/>
                  <a:pt x="318117" y="961449"/>
                </a:cubicBezTo>
                <a:lnTo>
                  <a:pt x="318117" y="861860"/>
                </a:lnTo>
                <a:lnTo>
                  <a:pt x="317940" y="861860"/>
                </a:lnTo>
                <a:lnTo>
                  <a:pt x="277645" y="961890"/>
                </a:lnTo>
                <a:cubicBezTo>
                  <a:pt x="277469" y="962303"/>
                  <a:pt x="277218" y="962655"/>
                  <a:pt x="276894" y="962951"/>
                </a:cubicBezTo>
                <a:cubicBezTo>
                  <a:pt x="276570" y="963245"/>
                  <a:pt x="276099" y="963494"/>
                  <a:pt x="275480" y="963701"/>
                </a:cubicBezTo>
                <a:cubicBezTo>
                  <a:pt x="274862" y="963909"/>
                  <a:pt x="274125" y="964054"/>
                  <a:pt x="273271" y="964144"/>
                </a:cubicBezTo>
                <a:cubicBezTo>
                  <a:pt x="272417" y="964232"/>
                  <a:pt x="271401" y="964276"/>
                  <a:pt x="270222" y="964276"/>
                </a:cubicBezTo>
                <a:cubicBezTo>
                  <a:pt x="268986" y="964276"/>
                  <a:pt x="267925" y="964217"/>
                  <a:pt x="267041" y="964098"/>
                </a:cubicBezTo>
                <a:cubicBezTo>
                  <a:pt x="266158" y="963982"/>
                  <a:pt x="265421" y="963819"/>
                  <a:pt x="264832" y="963613"/>
                </a:cubicBezTo>
                <a:cubicBezTo>
                  <a:pt x="264243" y="963406"/>
                  <a:pt x="263787" y="963158"/>
                  <a:pt x="263463" y="962862"/>
                </a:cubicBezTo>
                <a:cubicBezTo>
                  <a:pt x="263139" y="962567"/>
                  <a:pt x="262918" y="962245"/>
                  <a:pt x="262800" y="961890"/>
                </a:cubicBezTo>
                <a:lnTo>
                  <a:pt x="224273" y="861860"/>
                </a:lnTo>
                <a:lnTo>
                  <a:pt x="224185" y="861860"/>
                </a:lnTo>
                <a:lnTo>
                  <a:pt x="224185" y="961449"/>
                </a:lnTo>
                <a:cubicBezTo>
                  <a:pt x="224185" y="961920"/>
                  <a:pt x="224063" y="962331"/>
                  <a:pt x="223821" y="962687"/>
                </a:cubicBezTo>
                <a:cubicBezTo>
                  <a:pt x="223578" y="963040"/>
                  <a:pt x="223153" y="963319"/>
                  <a:pt x="222546" y="963524"/>
                </a:cubicBezTo>
                <a:cubicBezTo>
                  <a:pt x="221939" y="963731"/>
                  <a:pt x="221150" y="963909"/>
                  <a:pt x="220180" y="964054"/>
                </a:cubicBezTo>
                <a:cubicBezTo>
                  <a:pt x="219209" y="964202"/>
                  <a:pt x="217965" y="964276"/>
                  <a:pt x="216448" y="964276"/>
                </a:cubicBezTo>
                <a:cubicBezTo>
                  <a:pt x="214992" y="964276"/>
                  <a:pt x="213779" y="964202"/>
                  <a:pt x="212808" y="964054"/>
                </a:cubicBezTo>
                <a:cubicBezTo>
                  <a:pt x="211837" y="963909"/>
                  <a:pt x="211064" y="963731"/>
                  <a:pt x="210487" y="963524"/>
                </a:cubicBezTo>
                <a:cubicBezTo>
                  <a:pt x="209910" y="963319"/>
                  <a:pt x="209516" y="963040"/>
                  <a:pt x="209304" y="962687"/>
                </a:cubicBezTo>
                <a:cubicBezTo>
                  <a:pt x="209092" y="962331"/>
                  <a:pt x="208986" y="961920"/>
                  <a:pt x="208986" y="961449"/>
                </a:cubicBezTo>
                <a:lnTo>
                  <a:pt x="208986" y="856294"/>
                </a:lnTo>
                <a:cubicBezTo>
                  <a:pt x="208986" y="853820"/>
                  <a:pt x="209644" y="852052"/>
                  <a:pt x="210959" y="850992"/>
                </a:cubicBezTo>
                <a:cubicBezTo>
                  <a:pt x="212275" y="849930"/>
                  <a:pt x="213741" y="849402"/>
                  <a:pt x="215356" y="849402"/>
                </a:cubicBezTo>
                <a:close/>
                <a:moveTo>
                  <a:pt x="8388985" y="848870"/>
                </a:moveTo>
                <a:cubicBezTo>
                  <a:pt x="8390459" y="848870"/>
                  <a:pt x="8391681" y="848944"/>
                  <a:pt x="8392653" y="849091"/>
                </a:cubicBezTo>
                <a:cubicBezTo>
                  <a:pt x="8393625" y="849240"/>
                  <a:pt x="8394405" y="849415"/>
                  <a:pt x="8394994" y="849622"/>
                </a:cubicBezTo>
                <a:cubicBezTo>
                  <a:pt x="8395584" y="849828"/>
                  <a:pt x="8395996" y="850108"/>
                  <a:pt x="8396231" y="850463"/>
                </a:cubicBezTo>
                <a:cubicBezTo>
                  <a:pt x="8396467" y="850814"/>
                  <a:pt x="8396585" y="851227"/>
                  <a:pt x="8396585" y="851698"/>
                </a:cubicBezTo>
                <a:lnTo>
                  <a:pt x="8396585" y="897473"/>
                </a:lnTo>
                <a:lnTo>
                  <a:pt x="8448633" y="897473"/>
                </a:lnTo>
                <a:lnTo>
                  <a:pt x="8448633" y="851698"/>
                </a:lnTo>
                <a:cubicBezTo>
                  <a:pt x="8448633" y="851227"/>
                  <a:pt x="8448751" y="850814"/>
                  <a:pt x="8448986" y="850463"/>
                </a:cubicBezTo>
                <a:cubicBezTo>
                  <a:pt x="8449222" y="850108"/>
                  <a:pt x="8449635" y="849828"/>
                  <a:pt x="8450223" y="849622"/>
                </a:cubicBezTo>
                <a:cubicBezTo>
                  <a:pt x="8450813" y="849415"/>
                  <a:pt x="8451579" y="849240"/>
                  <a:pt x="8452521" y="849091"/>
                </a:cubicBezTo>
                <a:cubicBezTo>
                  <a:pt x="8453464" y="848944"/>
                  <a:pt x="8454701" y="848870"/>
                  <a:pt x="8456232" y="848870"/>
                </a:cubicBezTo>
                <a:cubicBezTo>
                  <a:pt x="8457646" y="848870"/>
                  <a:pt x="8458839" y="848944"/>
                  <a:pt x="8459811" y="849091"/>
                </a:cubicBezTo>
                <a:cubicBezTo>
                  <a:pt x="8460783" y="849240"/>
                  <a:pt x="8461564" y="849415"/>
                  <a:pt x="8462153" y="849622"/>
                </a:cubicBezTo>
                <a:cubicBezTo>
                  <a:pt x="8462743" y="849828"/>
                  <a:pt x="8463155" y="850108"/>
                  <a:pt x="8463390" y="850463"/>
                </a:cubicBezTo>
                <a:cubicBezTo>
                  <a:pt x="8463626" y="850814"/>
                  <a:pt x="8463744" y="851227"/>
                  <a:pt x="8463744" y="851698"/>
                </a:cubicBezTo>
                <a:lnTo>
                  <a:pt x="8463744" y="961449"/>
                </a:lnTo>
                <a:cubicBezTo>
                  <a:pt x="8463744" y="961920"/>
                  <a:pt x="8463626" y="962331"/>
                  <a:pt x="8463390" y="962687"/>
                </a:cubicBezTo>
                <a:cubicBezTo>
                  <a:pt x="8463155" y="963040"/>
                  <a:pt x="8462743" y="963319"/>
                  <a:pt x="8462153" y="963524"/>
                </a:cubicBezTo>
                <a:cubicBezTo>
                  <a:pt x="8461564" y="963731"/>
                  <a:pt x="8460783" y="963909"/>
                  <a:pt x="8459811" y="964054"/>
                </a:cubicBezTo>
                <a:cubicBezTo>
                  <a:pt x="8458839" y="964202"/>
                  <a:pt x="8457646" y="964276"/>
                  <a:pt x="8456232" y="964276"/>
                </a:cubicBezTo>
                <a:cubicBezTo>
                  <a:pt x="8454701" y="964276"/>
                  <a:pt x="8453464" y="964202"/>
                  <a:pt x="8452521" y="964054"/>
                </a:cubicBezTo>
                <a:cubicBezTo>
                  <a:pt x="8451579" y="963909"/>
                  <a:pt x="8450813" y="963731"/>
                  <a:pt x="8450223" y="963524"/>
                </a:cubicBezTo>
                <a:cubicBezTo>
                  <a:pt x="8449635" y="963319"/>
                  <a:pt x="8449222" y="963040"/>
                  <a:pt x="8448986" y="962687"/>
                </a:cubicBezTo>
                <a:cubicBezTo>
                  <a:pt x="8448751" y="962331"/>
                  <a:pt x="8448633" y="961920"/>
                  <a:pt x="8448633" y="961449"/>
                </a:cubicBezTo>
                <a:lnTo>
                  <a:pt x="8448633" y="910726"/>
                </a:lnTo>
                <a:lnTo>
                  <a:pt x="8396585" y="910726"/>
                </a:lnTo>
                <a:lnTo>
                  <a:pt x="8396585" y="961449"/>
                </a:lnTo>
                <a:cubicBezTo>
                  <a:pt x="8396585" y="961920"/>
                  <a:pt x="8396467" y="962331"/>
                  <a:pt x="8396231" y="962687"/>
                </a:cubicBezTo>
                <a:cubicBezTo>
                  <a:pt x="8395996" y="963040"/>
                  <a:pt x="8395584" y="963319"/>
                  <a:pt x="8394994" y="963524"/>
                </a:cubicBezTo>
                <a:cubicBezTo>
                  <a:pt x="8394405" y="963731"/>
                  <a:pt x="8393625" y="963909"/>
                  <a:pt x="8392653" y="964054"/>
                </a:cubicBezTo>
                <a:cubicBezTo>
                  <a:pt x="8391681" y="964202"/>
                  <a:pt x="8390459" y="964276"/>
                  <a:pt x="8388985" y="964276"/>
                </a:cubicBezTo>
                <a:cubicBezTo>
                  <a:pt x="8387572" y="964276"/>
                  <a:pt x="8386364" y="964202"/>
                  <a:pt x="8385362" y="964054"/>
                </a:cubicBezTo>
                <a:cubicBezTo>
                  <a:pt x="8384361" y="963909"/>
                  <a:pt x="8383566" y="963731"/>
                  <a:pt x="8382976" y="963524"/>
                </a:cubicBezTo>
                <a:cubicBezTo>
                  <a:pt x="8382388" y="963319"/>
                  <a:pt x="8381975" y="963040"/>
                  <a:pt x="8381739" y="962687"/>
                </a:cubicBezTo>
                <a:cubicBezTo>
                  <a:pt x="8381504" y="962331"/>
                  <a:pt x="8381386" y="961920"/>
                  <a:pt x="8381386" y="961449"/>
                </a:cubicBezTo>
                <a:lnTo>
                  <a:pt x="8381386" y="851698"/>
                </a:lnTo>
                <a:cubicBezTo>
                  <a:pt x="8381386" y="851227"/>
                  <a:pt x="8381504" y="850814"/>
                  <a:pt x="8381739" y="850463"/>
                </a:cubicBezTo>
                <a:cubicBezTo>
                  <a:pt x="8381975" y="850108"/>
                  <a:pt x="8382388" y="849828"/>
                  <a:pt x="8382976" y="849622"/>
                </a:cubicBezTo>
                <a:cubicBezTo>
                  <a:pt x="8383566" y="849415"/>
                  <a:pt x="8384361" y="849240"/>
                  <a:pt x="8385362" y="849091"/>
                </a:cubicBezTo>
                <a:cubicBezTo>
                  <a:pt x="8386364" y="848944"/>
                  <a:pt x="8387572" y="848870"/>
                  <a:pt x="8388985" y="848870"/>
                </a:cubicBezTo>
                <a:close/>
                <a:moveTo>
                  <a:pt x="8138401" y="848870"/>
                </a:moveTo>
                <a:cubicBezTo>
                  <a:pt x="8140168" y="848870"/>
                  <a:pt x="8141597" y="848929"/>
                  <a:pt x="8142686" y="849046"/>
                </a:cubicBezTo>
                <a:cubicBezTo>
                  <a:pt x="8143777" y="849165"/>
                  <a:pt x="8144646" y="849326"/>
                  <a:pt x="8145293" y="849533"/>
                </a:cubicBezTo>
                <a:cubicBezTo>
                  <a:pt x="8145941" y="849740"/>
                  <a:pt x="8146428" y="850035"/>
                  <a:pt x="8146751" y="850416"/>
                </a:cubicBezTo>
                <a:cubicBezTo>
                  <a:pt x="8147076" y="850799"/>
                  <a:pt x="8147385" y="851286"/>
                  <a:pt x="8147679" y="851874"/>
                </a:cubicBezTo>
                <a:lnTo>
                  <a:pt x="8163497" y="884747"/>
                </a:lnTo>
                <a:cubicBezTo>
                  <a:pt x="8164965" y="887868"/>
                  <a:pt x="8166432" y="891138"/>
                  <a:pt x="8167895" y="894555"/>
                </a:cubicBezTo>
                <a:cubicBezTo>
                  <a:pt x="8169359" y="897972"/>
                  <a:pt x="8170853" y="901420"/>
                  <a:pt x="8172377" y="904894"/>
                </a:cubicBezTo>
                <a:lnTo>
                  <a:pt x="8172552" y="904894"/>
                </a:lnTo>
                <a:cubicBezTo>
                  <a:pt x="8173899" y="901537"/>
                  <a:pt x="8175289" y="898192"/>
                  <a:pt x="8176724" y="894865"/>
                </a:cubicBezTo>
                <a:cubicBezTo>
                  <a:pt x="8178159" y="891536"/>
                  <a:pt x="8179612" y="888253"/>
                  <a:pt x="8181082" y="885012"/>
                </a:cubicBezTo>
                <a:lnTo>
                  <a:pt x="8196988" y="851962"/>
                </a:lnTo>
                <a:cubicBezTo>
                  <a:pt x="8197165" y="851374"/>
                  <a:pt x="8197415" y="850874"/>
                  <a:pt x="8197739" y="850463"/>
                </a:cubicBezTo>
                <a:cubicBezTo>
                  <a:pt x="8198063" y="850048"/>
                  <a:pt x="8198505" y="849740"/>
                  <a:pt x="8199064" y="849533"/>
                </a:cubicBezTo>
                <a:cubicBezTo>
                  <a:pt x="8199624" y="849326"/>
                  <a:pt x="8200405" y="849165"/>
                  <a:pt x="8201406" y="849046"/>
                </a:cubicBezTo>
                <a:cubicBezTo>
                  <a:pt x="8202408" y="848929"/>
                  <a:pt x="8203675" y="848870"/>
                  <a:pt x="8205206" y="848870"/>
                </a:cubicBezTo>
                <a:cubicBezTo>
                  <a:pt x="8207327" y="848870"/>
                  <a:pt x="8208991" y="848944"/>
                  <a:pt x="8210199" y="849091"/>
                </a:cubicBezTo>
                <a:cubicBezTo>
                  <a:pt x="8211407" y="849240"/>
                  <a:pt x="8212246" y="849519"/>
                  <a:pt x="8212717" y="849930"/>
                </a:cubicBezTo>
                <a:cubicBezTo>
                  <a:pt x="8213189" y="850344"/>
                  <a:pt x="8213351" y="850932"/>
                  <a:pt x="8213203" y="851698"/>
                </a:cubicBezTo>
                <a:cubicBezTo>
                  <a:pt x="8213056" y="852465"/>
                  <a:pt x="8212658" y="853495"/>
                  <a:pt x="8212010" y="854790"/>
                </a:cubicBezTo>
                <a:lnTo>
                  <a:pt x="8179668" y="919298"/>
                </a:lnTo>
                <a:lnTo>
                  <a:pt x="8179668" y="961449"/>
                </a:lnTo>
                <a:cubicBezTo>
                  <a:pt x="8179668" y="961920"/>
                  <a:pt x="8179551" y="962331"/>
                  <a:pt x="8179317" y="962687"/>
                </a:cubicBezTo>
                <a:cubicBezTo>
                  <a:pt x="8179082" y="963040"/>
                  <a:pt x="8178673" y="963319"/>
                  <a:pt x="8178087" y="963524"/>
                </a:cubicBezTo>
                <a:cubicBezTo>
                  <a:pt x="8177501" y="963731"/>
                  <a:pt x="8176710" y="963909"/>
                  <a:pt x="8175715" y="964054"/>
                </a:cubicBezTo>
                <a:cubicBezTo>
                  <a:pt x="8174719" y="964202"/>
                  <a:pt x="8173518" y="964276"/>
                  <a:pt x="8172113" y="964276"/>
                </a:cubicBezTo>
                <a:cubicBezTo>
                  <a:pt x="8170648" y="964276"/>
                  <a:pt x="8169433" y="964202"/>
                  <a:pt x="8168466" y="964054"/>
                </a:cubicBezTo>
                <a:cubicBezTo>
                  <a:pt x="8167500" y="963909"/>
                  <a:pt x="8166709" y="963731"/>
                  <a:pt x="8166094" y="963524"/>
                </a:cubicBezTo>
                <a:cubicBezTo>
                  <a:pt x="8165479" y="963319"/>
                  <a:pt x="8165055" y="963040"/>
                  <a:pt x="8164821" y="962687"/>
                </a:cubicBezTo>
                <a:cubicBezTo>
                  <a:pt x="8164586" y="962331"/>
                  <a:pt x="8164469" y="961920"/>
                  <a:pt x="8164469" y="961449"/>
                </a:cubicBezTo>
                <a:lnTo>
                  <a:pt x="8164469" y="919298"/>
                </a:lnTo>
                <a:lnTo>
                  <a:pt x="8132127" y="854790"/>
                </a:lnTo>
                <a:cubicBezTo>
                  <a:pt x="8131479" y="853435"/>
                  <a:pt x="8131081" y="852377"/>
                  <a:pt x="8130934" y="851609"/>
                </a:cubicBezTo>
                <a:cubicBezTo>
                  <a:pt x="8130787" y="850843"/>
                  <a:pt x="8130934" y="850255"/>
                  <a:pt x="8131376" y="849842"/>
                </a:cubicBezTo>
                <a:cubicBezTo>
                  <a:pt x="8131817" y="849430"/>
                  <a:pt x="8132613" y="849165"/>
                  <a:pt x="8133761" y="849046"/>
                </a:cubicBezTo>
                <a:cubicBezTo>
                  <a:pt x="8134910" y="848929"/>
                  <a:pt x="8136457" y="848870"/>
                  <a:pt x="8138401" y="848870"/>
                </a:cubicBezTo>
                <a:close/>
                <a:moveTo>
                  <a:pt x="7912736" y="848870"/>
                </a:moveTo>
                <a:cubicBezTo>
                  <a:pt x="7914209" y="848870"/>
                  <a:pt x="7915431" y="848944"/>
                  <a:pt x="7916403" y="849091"/>
                </a:cubicBezTo>
                <a:cubicBezTo>
                  <a:pt x="7917375" y="849240"/>
                  <a:pt x="7918156" y="849415"/>
                  <a:pt x="7918745" y="849622"/>
                </a:cubicBezTo>
                <a:cubicBezTo>
                  <a:pt x="7919334" y="849828"/>
                  <a:pt x="7919746" y="850108"/>
                  <a:pt x="7919982" y="850463"/>
                </a:cubicBezTo>
                <a:cubicBezTo>
                  <a:pt x="7920218" y="850814"/>
                  <a:pt x="7920335" y="851227"/>
                  <a:pt x="7920335" y="851698"/>
                </a:cubicBezTo>
                <a:lnTo>
                  <a:pt x="7920335" y="897473"/>
                </a:lnTo>
                <a:lnTo>
                  <a:pt x="7972383" y="897473"/>
                </a:lnTo>
                <a:lnTo>
                  <a:pt x="7972383" y="851698"/>
                </a:lnTo>
                <a:cubicBezTo>
                  <a:pt x="7972383" y="851227"/>
                  <a:pt x="7972501" y="850814"/>
                  <a:pt x="7972736" y="850463"/>
                </a:cubicBezTo>
                <a:cubicBezTo>
                  <a:pt x="7972972" y="850108"/>
                  <a:pt x="7973385" y="849828"/>
                  <a:pt x="7973973" y="849622"/>
                </a:cubicBezTo>
                <a:cubicBezTo>
                  <a:pt x="7974563" y="849415"/>
                  <a:pt x="7975329" y="849240"/>
                  <a:pt x="7976271" y="849091"/>
                </a:cubicBezTo>
                <a:cubicBezTo>
                  <a:pt x="7977214" y="848944"/>
                  <a:pt x="7978451" y="848870"/>
                  <a:pt x="7979982" y="848870"/>
                </a:cubicBezTo>
                <a:cubicBezTo>
                  <a:pt x="7981396" y="848870"/>
                  <a:pt x="7982589" y="848944"/>
                  <a:pt x="7983561" y="849091"/>
                </a:cubicBezTo>
                <a:cubicBezTo>
                  <a:pt x="7984533" y="849240"/>
                  <a:pt x="7985314" y="849415"/>
                  <a:pt x="7985903" y="849622"/>
                </a:cubicBezTo>
                <a:cubicBezTo>
                  <a:pt x="7986493" y="849828"/>
                  <a:pt x="7986905" y="850108"/>
                  <a:pt x="7987140" y="850463"/>
                </a:cubicBezTo>
                <a:cubicBezTo>
                  <a:pt x="7987376" y="850814"/>
                  <a:pt x="7987494" y="851227"/>
                  <a:pt x="7987494" y="851698"/>
                </a:cubicBezTo>
                <a:lnTo>
                  <a:pt x="7987494" y="961449"/>
                </a:lnTo>
                <a:cubicBezTo>
                  <a:pt x="7987494" y="961920"/>
                  <a:pt x="7987376" y="962331"/>
                  <a:pt x="7987140" y="962687"/>
                </a:cubicBezTo>
                <a:cubicBezTo>
                  <a:pt x="7986905" y="963040"/>
                  <a:pt x="7986493" y="963319"/>
                  <a:pt x="7985903" y="963524"/>
                </a:cubicBezTo>
                <a:cubicBezTo>
                  <a:pt x="7985314" y="963731"/>
                  <a:pt x="7984533" y="963909"/>
                  <a:pt x="7983561" y="964054"/>
                </a:cubicBezTo>
                <a:cubicBezTo>
                  <a:pt x="7982589" y="964202"/>
                  <a:pt x="7981396" y="964276"/>
                  <a:pt x="7979982" y="964276"/>
                </a:cubicBezTo>
                <a:cubicBezTo>
                  <a:pt x="7978451" y="964276"/>
                  <a:pt x="7977214" y="964202"/>
                  <a:pt x="7976271" y="964054"/>
                </a:cubicBezTo>
                <a:cubicBezTo>
                  <a:pt x="7975329" y="963909"/>
                  <a:pt x="7974563" y="963731"/>
                  <a:pt x="7973973" y="963524"/>
                </a:cubicBezTo>
                <a:cubicBezTo>
                  <a:pt x="7973385" y="963319"/>
                  <a:pt x="7972972" y="963040"/>
                  <a:pt x="7972736" y="962687"/>
                </a:cubicBezTo>
                <a:cubicBezTo>
                  <a:pt x="7972501" y="962331"/>
                  <a:pt x="7972383" y="961920"/>
                  <a:pt x="7972383" y="961449"/>
                </a:cubicBezTo>
                <a:lnTo>
                  <a:pt x="7972383" y="910726"/>
                </a:lnTo>
                <a:lnTo>
                  <a:pt x="7920335" y="910726"/>
                </a:lnTo>
                <a:lnTo>
                  <a:pt x="7920335" y="961449"/>
                </a:lnTo>
                <a:cubicBezTo>
                  <a:pt x="7920335" y="961920"/>
                  <a:pt x="7920218" y="962331"/>
                  <a:pt x="7919982" y="962687"/>
                </a:cubicBezTo>
                <a:cubicBezTo>
                  <a:pt x="7919746" y="963040"/>
                  <a:pt x="7919334" y="963319"/>
                  <a:pt x="7918745" y="963524"/>
                </a:cubicBezTo>
                <a:cubicBezTo>
                  <a:pt x="7918156" y="963731"/>
                  <a:pt x="7917375" y="963909"/>
                  <a:pt x="7916403" y="964054"/>
                </a:cubicBezTo>
                <a:cubicBezTo>
                  <a:pt x="7915431" y="964202"/>
                  <a:pt x="7914209" y="964276"/>
                  <a:pt x="7912736" y="964276"/>
                </a:cubicBezTo>
                <a:cubicBezTo>
                  <a:pt x="7911322" y="964276"/>
                  <a:pt x="7910114" y="964202"/>
                  <a:pt x="7909113" y="964054"/>
                </a:cubicBezTo>
                <a:cubicBezTo>
                  <a:pt x="7908111" y="963909"/>
                  <a:pt x="7907316" y="963731"/>
                  <a:pt x="7906727" y="963524"/>
                </a:cubicBezTo>
                <a:cubicBezTo>
                  <a:pt x="7906138" y="963319"/>
                  <a:pt x="7905726" y="963040"/>
                  <a:pt x="7905490" y="962687"/>
                </a:cubicBezTo>
                <a:cubicBezTo>
                  <a:pt x="7905254" y="962331"/>
                  <a:pt x="7905136" y="961920"/>
                  <a:pt x="7905136" y="961449"/>
                </a:cubicBezTo>
                <a:lnTo>
                  <a:pt x="7905136" y="851698"/>
                </a:lnTo>
                <a:cubicBezTo>
                  <a:pt x="7905136" y="851227"/>
                  <a:pt x="7905254" y="850814"/>
                  <a:pt x="7905490" y="850463"/>
                </a:cubicBezTo>
                <a:cubicBezTo>
                  <a:pt x="7905726" y="850108"/>
                  <a:pt x="7906138" y="849828"/>
                  <a:pt x="7906727" y="849622"/>
                </a:cubicBezTo>
                <a:cubicBezTo>
                  <a:pt x="7907316" y="849415"/>
                  <a:pt x="7908111" y="849240"/>
                  <a:pt x="7909113" y="849091"/>
                </a:cubicBezTo>
                <a:cubicBezTo>
                  <a:pt x="7910114" y="848944"/>
                  <a:pt x="7911322" y="848870"/>
                  <a:pt x="7912736" y="848870"/>
                </a:cubicBezTo>
                <a:close/>
                <a:moveTo>
                  <a:pt x="7662151" y="848870"/>
                </a:moveTo>
                <a:cubicBezTo>
                  <a:pt x="7663918" y="848870"/>
                  <a:pt x="7665347" y="848929"/>
                  <a:pt x="7666437" y="849046"/>
                </a:cubicBezTo>
                <a:cubicBezTo>
                  <a:pt x="7667527" y="849165"/>
                  <a:pt x="7668396" y="849326"/>
                  <a:pt x="7669044" y="849533"/>
                </a:cubicBezTo>
                <a:cubicBezTo>
                  <a:pt x="7669692" y="849740"/>
                  <a:pt x="7670178" y="850035"/>
                  <a:pt x="7670502" y="850416"/>
                </a:cubicBezTo>
                <a:cubicBezTo>
                  <a:pt x="7670826" y="850799"/>
                  <a:pt x="7671135" y="851286"/>
                  <a:pt x="7671429" y="851874"/>
                </a:cubicBezTo>
                <a:lnTo>
                  <a:pt x="7687247" y="884747"/>
                </a:lnTo>
                <a:cubicBezTo>
                  <a:pt x="7688716" y="887868"/>
                  <a:pt x="7690182" y="891138"/>
                  <a:pt x="7691646" y="894555"/>
                </a:cubicBezTo>
                <a:cubicBezTo>
                  <a:pt x="7693109" y="897972"/>
                  <a:pt x="7694604" y="901420"/>
                  <a:pt x="7696127" y="904894"/>
                </a:cubicBezTo>
                <a:lnTo>
                  <a:pt x="7696302" y="904894"/>
                </a:lnTo>
                <a:cubicBezTo>
                  <a:pt x="7697649" y="901537"/>
                  <a:pt x="7699039" y="898192"/>
                  <a:pt x="7700475" y="894865"/>
                </a:cubicBezTo>
                <a:cubicBezTo>
                  <a:pt x="7701910" y="891536"/>
                  <a:pt x="7703362" y="888253"/>
                  <a:pt x="7704832" y="885012"/>
                </a:cubicBezTo>
                <a:lnTo>
                  <a:pt x="7720738" y="851962"/>
                </a:lnTo>
                <a:cubicBezTo>
                  <a:pt x="7720915" y="851374"/>
                  <a:pt x="7721165" y="850874"/>
                  <a:pt x="7721489" y="850463"/>
                </a:cubicBezTo>
                <a:cubicBezTo>
                  <a:pt x="7721814" y="850048"/>
                  <a:pt x="7722255" y="849740"/>
                  <a:pt x="7722815" y="849533"/>
                </a:cubicBezTo>
                <a:cubicBezTo>
                  <a:pt x="7723375" y="849326"/>
                  <a:pt x="7724155" y="849165"/>
                  <a:pt x="7725156" y="849046"/>
                </a:cubicBezTo>
                <a:cubicBezTo>
                  <a:pt x="7726158" y="848929"/>
                  <a:pt x="7727425" y="848870"/>
                  <a:pt x="7728956" y="848870"/>
                </a:cubicBezTo>
                <a:cubicBezTo>
                  <a:pt x="7731077" y="848870"/>
                  <a:pt x="7732741" y="848944"/>
                  <a:pt x="7733949" y="849091"/>
                </a:cubicBezTo>
                <a:cubicBezTo>
                  <a:pt x="7735157" y="849240"/>
                  <a:pt x="7735996" y="849519"/>
                  <a:pt x="7736467" y="849930"/>
                </a:cubicBezTo>
                <a:cubicBezTo>
                  <a:pt x="7736939" y="850344"/>
                  <a:pt x="7737101" y="850932"/>
                  <a:pt x="7736953" y="851698"/>
                </a:cubicBezTo>
                <a:cubicBezTo>
                  <a:pt x="7736806" y="852465"/>
                  <a:pt x="7736409" y="853495"/>
                  <a:pt x="7735760" y="854790"/>
                </a:cubicBezTo>
                <a:lnTo>
                  <a:pt x="7703418" y="919298"/>
                </a:lnTo>
                <a:lnTo>
                  <a:pt x="7703418" y="961449"/>
                </a:lnTo>
                <a:cubicBezTo>
                  <a:pt x="7703418" y="961920"/>
                  <a:pt x="7703301" y="962331"/>
                  <a:pt x="7703067" y="962687"/>
                </a:cubicBezTo>
                <a:cubicBezTo>
                  <a:pt x="7702833" y="963040"/>
                  <a:pt x="7702423" y="963319"/>
                  <a:pt x="7701837" y="963524"/>
                </a:cubicBezTo>
                <a:cubicBezTo>
                  <a:pt x="7701251" y="963731"/>
                  <a:pt x="7700460" y="963909"/>
                  <a:pt x="7699465" y="964054"/>
                </a:cubicBezTo>
                <a:cubicBezTo>
                  <a:pt x="7698469" y="964202"/>
                  <a:pt x="7697269" y="964276"/>
                  <a:pt x="7695863" y="964276"/>
                </a:cubicBezTo>
                <a:cubicBezTo>
                  <a:pt x="7694398" y="964276"/>
                  <a:pt x="7693183" y="964202"/>
                  <a:pt x="7692217" y="964054"/>
                </a:cubicBezTo>
                <a:cubicBezTo>
                  <a:pt x="7691250" y="963909"/>
                  <a:pt x="7690459" y="963731"/>
                  <a:pt x="7689845" y="963524"/>
                </a:cubicBezTo>
                <a:cubicBezTo>
                  <a:pt x="7689230" y="963319"/>
                  <a:pt x="7688805" y="963040"/>
                  <a:pt x="7688571" y="962687"/>
                </a:cubicBezTo>
                <a:cubicBezTo>
                  <a:pt x="7688337" y="962331"/>
                  <a:pt x="7688219" y="961920"/>
                  <a:pt x="7688219" y="961449"/>
                </a:cubicBezTo>
                <a:lnTo>
                  <a:pt x="7688219" y="919298"/>
                </a:lnTo>
                <a:lnTo>
                  <a:pt x="7655877" y="854790"/>
                </a:lnTo>
                <a:cubicBezTo>
                  <a:pt x="7655229" y="853435"/>
                  <a:pt x="7654832" y="852377"/>
                  <a:pt x="7654684" y="851609"/>
                </a:cubicBezTo>
                <a:cubicBezTo>
                  <a:pt x="7654537" y="850843"/>
                  <a:pt x="7654684" y="850255"/>
                  <a:pt x="7655126" y="849842"/>
                </a:cubicBezTo>
                <a:cubicBezTo>
                  <a:pt x="7655568" y="849430"/>
                  <a:pt x="7656363" y="849165"/>
                  <a:pt x="7657512" y="849046"/>
                </a:cubicBezTo>
                <a:cubicBezTo>
                  <a:pt x="7658660" y="848929"/>
                  <a:pt x="7660207" y="848870"/>
                  <a:pt x="7662151" y="848870"/>
                </a:cubicBezTo>
                <a:close/>
                <a:moveTo>
                  <a:pt x="7446011" y="848870"/>
                </a:moveTo>
                <a:cubicBezTo>
                  <a:pt x="7447484" y="848870"/>
                  <a:pt x="7448706" y="848944"/>
                  <a:pt x="7449678" y="849091"/>
                </a:cubicBezTo>
                <a:cubicBezTo>
                  <a:pt x="7450650" y="849240"/>
                  <a:pt x="7451431" y="849415"/>
                  <a:pt x="7452020" y="849622"/>
                </a:cubicBezTo>
                <a:cubicBezTo>
                  <a:pt x="7452609" y="849828"/>
                  <a:pt x="7453021" y="850108"/>
                  <a:pt x="7453257" y="850463"/>
                </a:cubicBezTo>
                <a:cubicBezTo>
                  <a:pt x="7453493" y="850814"/>
                  <a:pt x="7453610" y="851227"/>
                  <a:pt x="7453610" y="851698"/>
                </a:cubicBezTo>
                <a:lnTo>
                  <a:pt x="7453610" y="897473"/>
                </a:lnTo>
                <a:lnTo>
                  <a:pt x="7505658" y="897473"/>
                </a:lnTo>
                <a:lnTo>
                  <a:pt x="7505658" y="851698"/>
                </a:lnTo>
                <a:cubicBezTo>
                  <a:pt x="7505658" y="851227"/>
                  <a:pt x="7505776" y="850814"/>
                  <a:pt x="7506012" y="850463"/>
                </a:cubicBezTo>
                <a:cubicBezTo>
                  <a:pt x="7506248" y="850108"/>
                  <a:pt x="7506660" y="849828"/>
                  <a:pt x="7507249" y="849622"/>
                </a:cubicBezTo>
                <a:cubicBezTo>
                  <a:pt x="7507838" y="849415"/>
                  <a:pt x="7508604" y="849240"/>
                  <a:pt x="7509546" y="849091"/>
                </a:cubicBezTo>
                <a:cubicBezTo>
                  <a:pt x="7510489" y="848944"/>
                  <a:pt x="7511726" y="848870"/>
                  <a:pt x="7513258" y="848870"/>
                </a:cubicBezTo>
                <a:cubicBezTo>
                  <a:pt x="7514672" y="848870"/>
                  <a:pt x="7515865" y="848944"/>
                  <a:pt x="7516837" y="849091"/>
                </a:cubicBezTo>
                <a:cubicBezTo>
                  <a:pt x="7517809" y="849240"/>
                  <a:pt x="7518589" y="849415"/>
                  <a:pt x="7519178" y="849622"/>
                </a:cubicBezTo>
                <a:cubicBezTo>
                  <a:pt x="7519768" y="849828"/>
                  <a:pt x="7520180" y="850108"/>
                  <a:pt x="7520415" y="850463"/>
                </a:cubicBezTo>
                <a:cubicBezTo>
                  <a:pt x="7520651" y="850814"/>
                  <a:pt x="7520769" y="851227"/>
                  <a:pt x="7520769" y="851698"/>
                </a:cubicBezTo>
                <a:lnTo>
                  <a:pt x="7520769" y="961449"/>
                </a:lnTo>
                <a:cubicBezTo>
                  <a:pt x="7520769" y="961920"/>
                  <a:pt x="7520651" y="962331"/>
                  <a:pt x="7520415" y="962687"/>
                </a:cubicBezTo>
                <a:cubicBezTo>
                  <a:pt x="7520180" y="963040"/>
                  <a:pt x="7519768" y="963319"/>
                  <a:pt x="7519178" y="963524"/>
                </a:cubicBezTo>
                <a:cubicBezTo>
                  <a:pt x="7518589" y="963731"/>
                  <a:pt x="7517809" y="963909"/>
                  <a:pt x="7516837" y="964054"/>
                </a:cubicBezTo>
                <a:cubicBezTo>
                  <a:pt x="7515865" y="964202"/>
                  <a:pt x="7514672" y="964276"/>
                  <a:pt x="7513258" y="964276"/>
                </a:cubicBezTo>
                <a:cubicBezTo>
                  <a:pt x="7511726" y="964276"/>
                  <a:pt x="7510489" y="964202"/>
                  <a:pt x="7509546" y="964054"/>
                </a:cubicBezTo>
                <a:cubicBezTo>
                  <a:pt x="7508604" y="963909"/>
                  <a:pt x="7507838" y="963731"/>
                  <a:pt x="7507249" y="963524"/>
                </a:cubicBezTo>
                <a:cubicBezTo>
                  <a:pt x="7506660" y="963319"/>
                  <a:pt x="7506248" y="963040"/>
                  <a:pt x="7506012" y="962687"/>
                </a:cubicBezTo>
                <a:cubicBezTo>
                  <a:pt x="7505776" y="962331"/>
                  <a:pt x="7505658" y="961920"/>
                  <a:pt x="7505658" y="961449"/>
                </a:cubicBezTo>
                <a:lnTo>
                  <a:pt x="7505658" y="910726"/>
                </a:lnTo>
                <a:lnTo>
                  <a:pt x="7453610" y="910726"/>
                </a:lnTo>
                <a:lnTo>
                  <a:pt x="7453610" y="961449"/>
                </a:lnTo>
                <a:cubicBezTo>
                  <a:pt x="7453610" y="961920"/>
                  <a:pt x="7453493" y="962331"/>
                  <a:pt x="7453257" y="962687"/>
                </a:cubicBezTo>
                <a:cubicBezTo>
                  <a:pt x="7453021" y="963040"/>
                  <a:pt x="7452609" y="963319"/>
                  <a:pt x="7452020" y="963524"/>
                </a:cubicBezTo>
                <a:cubicBezTo>
                  <a:pt x="7451431" y="963731"/>
                  <a:pt x="7450650" y="963909"/>
                  <a:pt x="7449678" y="964054"/>
                </a:cubicBezTo>
                <a:cubicBezTo>
                  <a:pt x="7448706" y="964202"/>
                  <a:pt x="7447484" y="964276"/>
                  <a:pt x="7446011" y="964276"/>
                </a:cubicBezTo>
                <a:cubicBezTo>
                  <a:pt x="7444597" y="964276"/>
                  <a:pt x="7443389" y="964202"/>
                  <a:pt x="7442388" y="964054"/>
                </a:cubicBezTo>
                <a:cubicBezTo>
                  <a:pt x="7441386" y="963909"/>
                  <a:pt x="7440591" y="963731"/>
                  <a:pt x="7440002" y="963524"/>
                </a:cubicBezTo>
                <a:cubicBezTo>
                  <a:pt x="7439413" y="963319"/>
                  <a:pt x="7439001" y="963040"/>
                  <a:pt x="7438765" y="962687"/>
                </a:cubicBezTo>
                <a:cubicBezTo>
                  <a:pt x="7438529" y="962331"/>
                  <a:pt x="7438411" y="961920"/>
                  <a:pt x="7438411" y="961449"/>
                </a:cubicBezTo>
                <a:lnTo>
                  <a:pt x="7438411" y="851698"/>
                </a:lnTo>
                <a:cubicBezTo>
                  <a:pt x="7438411" y="851227"/>
                  <a:pt x="7438529" y="850814"/>
                  <a:pt x="7438765" y="850463"/>
                </a:cubicBezTo>
                <a:cubicBezTo>
                  <a:pt x="7439001" y="850108"/>
                  <a:pt x="7439413" y="849828"/>
                  <a:pt x="7440002" y="849622"/>
                </a:cubicBezTo>
                <a:cubicBezTo>
                  <a:pt x="7440591" y="849415"/>
                  <a:pt x="7441386" y="849240"/>
                  <a:pt x="7442388" y="849091"/>
                </a:cubicBezTo>
                <a:cubicBezTo>
                  <a:pt x="7443389" y="848944"/>
                  <a:pt x="7444597" y="848870"/>
                  <a:pt x="7446011" y="848870"/>
                </a:cubicBezTo>
                <a:close/>
                <a:moveTo>
                  <a:pt x="7195426" y="848870"/>
                </a:moveTo>
                <a:cubicBezTo>
                  <a:pt x="7197193" y="848870"/>
                  <a:pt x="7198622" y="848929"/>
                  <a:pt x="7199712" y="849046"/>
                </a:cubicBezTo>
                <a:cubicBezTo>
                  <a:pt x="7200802" y="849165"/>
                  <a:pt x="7201671" y="849326"/>
                  <a:pt x="7202319" y="849533"/>
                </a:cubicBezTo>
                <a:cubicBezTo>
                  <a:pt x="7202967" y="849740"/>
                  <a:pt x="7203453" y="850035"/>
                  <a:pt x="7203777" y="850416"/>
                </a:cubicBezTo>
                <a:cubicBezTo>
                  <a:pt x="7204101" y="850799"/>
                  <a:pt x="7204410" y="851286"/>
                  <a:pt x="7204704" y="851874"/>
                </a:cubicBezTo>
                <a:lnTo>
                  <a:pt x="7220522" y="884747"/>
                </a:lnTo>
                <a:cubicBezTo>
                  <a:pt x="7221991" y="887868"/>
                  <a:pt x="7223457" y="891138"/>
                  <a:pt x="7224921" y="894555"/>
                </a:cubicBezTo>
                <a:cubicBezTo>
                  <a:pt x="7226384" y="897972"/>
                  <a:pt x="7227879" y="901420"/>
                  <a:pt x="7229402" y="904894"/>
                </a:cubicBezTo>
                <a:lnTo>
                  <a:pt x="7229577" y="904894"/>
                </a:lnTo>
                <a:cubicBezTo>
                  <a:pt x="7230924" y="901537"/>
                  <a:pt x="7232314" y="898192"/>
                  <a:pt x="7233750" y="894865"/>
                </a:cubicBezTo>
                <a:cubicBezTo>
                  <a:pt x="7235185" y="891536"/>
                  <a:pt x="7236637" y="888253"/>
                  <a:pt x="7238107" y="885012"/>
                </a:cubicBezTo>
                <a:lnTo>
                  <a:pt x="7254013" y="851962"/>
                </a:lnTo>
                <a:cubicBezTo>
                  <a:pt x="7254190" y="851374"/>
                  <a:pt x="7254440" y="850874"/>
                  <a:pt x="7254764" y="850463"/>
                </a:cubicBezTo>
                <a:cubicBezTo>
                  <a:pt x="7255089" y="850048"/>
                  <a:pt x="7255530" y="849740"/>
                  <a:pt x="7256090" y="849533"/>
                </a:cubicBezTo>
                <a:cubicBezTo>
                  <a:pt x="7256650" y="849326"/>
                  <a:pt x="7257430" y="849165"/>
                  <a:pt x="7258431" y="849046"/>
                </a:cubicBezTo>
                <a:cubicBezTo>
                  <a:pt x="7259433" y="848929"/>
                  <a:pt x="7260700" y="848870"/>
                  <a:pt x="7262231" y="848870"/>
                </a:cubicBezTo>
                <a:cubicBezTo>
                  <a:pt x="7264352" y="848870"/>
                  <a:pt x="7266016" y="848944"/>
                  <a:pt x="7267224" y="849091"/>
                </a:cubicBezTo>
                <a:cubicBezTo>
                  <a:pt x="7268432" y="849240"/>
                  <a:pt x="7269271" y="849519"/>
                  <a:pt x="7269742" y="849930"/>
                </a:cubicBezTo>
                <a:cubicBezTo>
                  <a:pt x="7270214" y="850344"/>
                  <a:pt x="7270376" y="850932"/>
                  <a:pt x="7270228" y="851698"/>
                </a:cubicBezTo>
                <a:cubicBezTo>
                  <a:pt x="7270081" y="852465"/>
                  <a:pt x="7269684" y="853495"/>
                  <a:pt x="7269035" y="854790"/>
                </a:cubicBezTo>
                <a:lnTo>
                  <a:pt x="7236693" y="919298"/>
                </a:lnTo>
                <a:lnTo>
                  <a:pt x="7236693" y="961449"/>
                </a:lnTo>
                <a:cubicBezTo>
                  <a:pt x="7236693" y="961920"/>
                  <a:pt x="7236576" y="962331"/>
                  <a:pt x="7236342" y="962687"/>
                </a:cubicBezTo>
                <a:cubicBezTo>
                  <a:pt x="7236108" y="963040"/>
                  <a:pt x="7235698" y="963319"/>
                  <a:pt x="7235112" y="963524"/>
                </a:cubicBezTo>
                <a:cubicBezTo>
                  <a:pt x="7234526" y="963731"/>
                  <a:pt x="7233735" y="963909"/>
                  <a:pt x="7232740" y="964054"/>
                </a:cubicBezTo>
                <a:cubicBezTo>
                  <a:pt x="7231744" y="964202"/>
                  <a:pt x="7230544" y="964276"/>
                  <a:pt x="7229138" y="964276"/>
                </a:cubicBezTo>
                <a:cubicBezTo>
                  <a:pt x="7227673" y="964276"/>
                  <a:pt x="7226458" y="964202"/>
                  <a:pt x="7225492" y="964054"/>
                </a:cubicBezTo>
                <a:cubicBezTo>
                  <a:pt x="7224525" y="963909"/>
                  <a:pt x="7223734" y="963731"/>
                  <a:pt x="7223120" y="963524"/>
                </a:cubicBezTo>
                <a:cubicBezTo>
                  <a:pt x="7222505" y="963319"/>
                  <a:pt x="7222080" y="963040"/>
                  <a:pt x="7221846" y="962687"/>
                </a:cubicBezTo>
                <a:cubicBezTo>
                  <a:pt x="7221612" y="962331"/>
                  <a:pt x="7221494" y="961920"/>
                  <a:pt x="7221494" y="961449"/>
                </a:cubicBezTo>
                <a:lnTo>
                  <a:pt x="7221494" y="919298"/>
                </a:lnTo>
                <a:lnTo>
                  <a:pt x="7189152" y="854790"/>
                </a:lnTo>
                <a:cubicBezTo>
                  <a:pt x="7188504" y="853435"/>
                  <a:pt x="7188107" y="852377"/>
                  <a:pt x="7187959" y="851609"/>
                </a:cubicBezTo>
                <a:cubicBezTo>
                  <a:pt x="7187812" y="850843"/>
                  <a:pt x="7187959" y="850255"/>
                  <a:pt x="7188401" y="849842"/>
                </a:cubicBezTo>
                <a:cubicBezTo>
                  <a:pt x="7188843" y="849430"/>
                  <a:pt x="7189638" y="849165"/>
                  <a:pt x="7190787" y="849046"/>
                </a:cubicBezTo>
                <a:cubicBezTo>
                  <a:pt x="7191935" y="848929"/>
                  <a:pt x="7193482" y="848870"/>
                  <a:pt x="7195426" y="848870"/>
                </a:cubicBezTo>
                <a:close/>
                <a:moveTo>
                  <a:pt x="6969761" y="848870"/>
                </a:moveTo>
                <a:cubicBezTo>
                  <a:pt x="6971234" y="848870"/>
                  <a:pt x="6972456" y="848944"/>
                  <a:pt x="6973428" y="849091"/>
                </a:cubicBezTo>
                <a:cubicBezTo>
                  <a:pt x="6974400" y="849240"/>
                  <a:pt x="6975181" y="849415"/>
                  <a:pt x="6975770" y="849622"/>
                </a:cubicBezTo>
                <a:cubicBezTo>
                  <a:pt x="6976359" y="849828"/>
                  <a:pt x="6976771" y="850108"/>
                  <a:pt x="6977007" y="850463"/>
                </a:cubicBezTo>
                <a:cubicBezTo>
                  <a:pt x="6977243" y="850814"/>
                  <a:pt x="6977360" y="851227"/>
                  <a:pt x="6977360" y="851698"/>
                </a:cubicBezTo>
                <a:lnTo>
                  <a:pt x="6977360" y="897473"/>
                </a:lnTo>
                <a:lnTo>
                  <a:pt x="7029408" y="897473"/>
                </a:lnTo>
                <a:lnTo>
                  <a:pt x="7029408" y="851698"/>
                </a:lnTo>
                <a:cubicBezTo>
                  <a:pt x="7029408" y="851227"/>
                  <a:pt x="7029526" y="850814"/>
                  <a:pt x="7029762" y="850463"/>
                </a:cubicBezTo>
                <a:cubicBezTo>
                  <a:pt x="7029998" y="850108"/>
                  <a:pt x="7030410" y="849828"/>
                  <a:pt x="7030999" y="849622"/>
                </a:cubicBezTo>
                <a:cubicBezTo>
                  <a:pt x="7031588" y="849415"/>
                  <a:pt x="7032354" y="849240"/>
                  <a:pt x="7033296" y="849091"/>
                </a:cubicBezTo>
                <a:cubicBezTo>
                  <a:pt x="7034239" y="848944"/>
                  <a:pt x="7035476" y="848870"/>
                  <a:pt x="7037008" y="848870"/>
                </a:cubicBezTo>
                <a:cubicBezTo>
                  <a:pt x="7038422" y="848870"/>
                  <a:pt x="7039615" y="848944"/>
                  <a:pt x="7040587" y="849091"/>
                </a:cubicBezTo>
                <a:cubicBezTo>
                  <a:pt x="7041559" y="849240"/>
                  <a:pt x="7042339" y="849415"/>
                  <a:pt x="7042928" y="849622"/>
                </a:cubicBezTo>
                <a:cubicBezTo>
                  <a:pt x="7043518" y="849828"/>
                  <a:pt x="7043930" y="850108"/>
                  <a:pt x="7044165" y="850463"/>
                </a:cubicBezTo>
                <a:cubicBezTo>
                  <a:pt x="7044401" y="850814"/>
                  <a:pt x="7044519" y="851227"/>
                  <a:pt x="7044519" y="851698"/>
                </a:cubicBezTo>
                <a:lnTo>
                  <a:pt x="7044519" y="961449"/>
                </a:lnTo>
                <a:cubicBezTo>
                  <a:pt x="7044519" y="961920"/>
                  <a:pt x="7044401" y="962331"/>
                  <a:pt x="7044165" y="962687"/>
                </a:cubicBezTo>
                <a:cubicBezTo>
                  <a:pt x="7043930" y="963040"/>
                  <a:pt x="7043518" y="963319"/>
                  <a:pt x="7042928" y="963524"/>
                </a:cubicBezTo>
                <a:cubicBezTo>
                  <a:pt x="7042339" y="963731"/>
                  <a:pt x="7041559" y="963909"/>
                  <a:pt x="7040587" y="964054"/>
                </a:cubicBezTo>
                <a:cubicBezTo>
                  <a:pt x="7039615" y="964202"/>
                  <a:pt x="7038422" y="964276"/>
                  <a:pt x="7037008" y="964276"/>
                </a:cubicBezTo>
                <a:cubicBezTo>
                  <a:pt x="7035476" y="964276"/>
                  <a:pt x="7034239" y="964202"/>
                  <a:pt x="7033296" y="964054"/>
                </a:cubicBezTo>
                <a:cubicBezTo>
                  <a:pt x="7032354" y="963909"/>
                  <a:pt x="7031588" y="963731"/>
                  <a:pt x="7030999" y="963524"/>
                </a:cubicBezTo>
                <a:cubicBezTo>
                  <a:pt x="7030410" y="963319"/>
                  <a:pt x="7029998" y="963040"/>
                  <a:pt x="7029762" y="962687"/>
                </a:cubicBezTo>
                <a:cubicBezTo>
                  <a:pt x="7029526" y="962331"/>
                  <a:pt x="7029408" y="961920"/>
                  <a:pt x="7029408" y="961449"/>
                </a:cubicBezTo>
                <a:lnTo>
                  <a:pt x="7029408" y="910726"/>
                </a:lnTo>
                <a:lnTo>
                  <a:pt x="6977360" y="910726"/>
                </a:lnTo>
                <a:lnTo>
                  <a:pt x="6977360" y="961449"/>
                </a:lnTo>
                <a:cubicBezTo>
                  <a:pt x="6977360" y="961920"/>
                  <a:pt x="6977243" y="962331"/>
                  <a:pt x="6977007" y="962687"/>
                </a:cubicBezTo>
                <a:cubicBezTo>
                  <a:pt x="6976771" y="963040"/>
                  <a:pt x="6976359" y="963319"/>
                  <a:pt x="6975770" y="963524"/>
                </a:cubicBezTo>
                <a:cubicBezTo>
                  <a:pt x="6975181" y="963731"/>
                  <a:pt x="6974400" y="963909"/>
                  <a:pt x="6973428" y="964054"/>
                </a:cubicBezTo>
                <a:cubicBezTo>
                  <a:pt x="6972456" y="964202"/>
                  <a:pt x="6971234" y="964276"/>
                  <a:pt x="6969761" y="964276"/>
                </a:cubicBezTo>
                <a:cubicBezTo>
                  <a:pt x="6968347" y="964276"/>
                  <a:pt x="6967139" y="964202"/>
                  <a:pt x="6966138" y="964054"/>
                </a:cubicBezTo>
                <a:cubicBezTo>
                  <a:pt x="6965136" y="963909"/>
                  <a:pt x="6964341" y="963731"/>
                  <a:pt x="6963752" y="963524"/>
                </a:cubicBezTo>
                <a:cubicBezTo>
                  <a:pt x="6963163" y="963319"/>
                  <a:pt x="6962751" y="963040"/>
                  <a:pt x="6962515" y="962687"/>
                </a:cubicBezTo>
                <a:cubicBezTo>
                  <a:pt x="6962279" y="962331"/>
                  <a:pt x="6962161" y="961920"/>
                  <a:pt x="6962161" y="961449"/>
                </a:cubicBezTo>
                <a:lnTo>
                  <a:pt x="6962161" y="851698"/>
                </a:lnTo>
                <a:cubicBezTo>
                  <a:pt x="6962161" y="851227"/>
                  <a:pt x="6962279" y="850814"/>
                  <a:pt x="6962515" y="850463"/>
                </a:cubicBezTo>
                <a:cubicBezTo>
                  <a:pt x="6962751" y="850108"/>
                  <a:pt x="6963163" y="849828"/>
                  <a:pt x="6963752" y="849622"/>
                </a:cubicBezTo>
                <a:cubicBezTo>
                  <a:pt x="6964341" y="849415"/>
                  <a:pt x="6965136" y="849240"/>
                  <a:pt x="6966138" y="849091"/>
                </a:cubicBezTo>
                <a:cubicBezTo>
                  <a:pt x="6967139" y="848944"/>
                  <a:pt x="6968347" y="848870"/>
                  <a:pt x="6969761" y="848870"/>
                </a:cubicBezTo>
                <a:close/>
                <a:moveTo>
                  <a:pt x="6719176" y="848870"/>
                </a:moveTo>
                <a:cubicBezTo>
                  <a:pt x="6720943" y="848870"/>
                  <a:pt x="6722372" y="848929"/>
                  <a:pt x="6723462" y="849046"/>
                </a:cubicBezTo>
                <a:cubicBezTo>
                  <a:pt x="6724552" y="849165"/>
                  <a:pt x="6725421" y="849326"/>
                  <a:pt x="6726069" y="849533"/>
                </a:cubicBezTo>
                <a:cubicBezTo>
                  <a:pt x="6726717" y="849740"/>
                  <a:pt x="6727203" y="850035"/>
                  <a:pt x="6727527" y="850416"/>
                </a:cubicBezTo>
                <a:cubicBezTo>
                  <a:pt x="6727851" y="850799"/>
                  <a:pt x="6728160" y="851286"/>
                  <a:pt x="6728454" y="851874"/>
                </a:cubicBezTo>
                <a:lnTo>
                  <a:pt x="6744272" y="884747"/>
                </a:lnTo>
                <a:cubicBezTo>
                  <a:pt x="6745741" y="887868"/>
                  <a:pt x="6747207" y="891138"/>
                  <a:pt x="6748671" y="894555"/>
                </a:cubicBezTo>
                <a:cubicBezTo>
                  <a:pt x="6750134" y="897972"/>
                  <a:pt x="6751629" y="901420"/>
                  <a:pt x="6753152" y="904894"/>
                </a:cubicBezTo>
                <a:lnTo>
                  <a:pt x="6753327" y="904894"/>
                </a:lnTo>
                <a:cubicBezTo>
                  <a:pt x="6754674" y="901537"/>
                  <a:pt x="6756064" y="898192"/>
                  <a:pt x="6757500" y="894865"/>
                </a:cubicBezTo>
                <a:cubicBezTo>
                  <a:pt x="6758935" y="891536"/>
                  <a:pt x="6760387" y="888253"/>
                  <a:pt x="6761857" y="885012"/>
                </a:cubicBezTo>
                <a:lnTo>
                  <a:pt x="6777763" y="851962"/>
                </a:lnTo>
                <a:cubicBezTo>
                  <a:pt x="6777940" y="851374"/>
                  <a:pt x="6778190" y="850874"/>
                  <a:pt x="6778514" y="850463"/>
                </a:cubicBezTo>
                <a:cubicBezTo>
                  <a:pt x="6778839" y="850048"/>
                  <a:pt x="6779280" y="849740"/>
                  <a:pt x="6779840" y="849533"/>
                </a:cubicBezTo>
                <a:cubicBezTo>
                  <a:pt x="6780400" y="849326"/>
                  <a:pt x="6781180" y="849165"/>
                  <a:pt x="6782181" y="849046"/>
                </a:cubicBezTo>
                <a:cubicBezTo>
                  <a:pt x="6783183" y="848929"/>
                  <a:pt x="6784450" y="848870"/>
                  <a:pt x="6785981" y="848870"/>
                </a:cubicBezTo>
                <a:cubicBezTo>
                  <a:pt x="6788102" y="848870"/>
                  <a:pt x="6789766" y="848944"/>
                  <a:pt x="6790974" y="849091"/>
                </a:cubicBezTo>
                <a:cubicBezTo>
                  <a:pt x="6792182" y="849240"/>
                  <a:pt x="6793021" y="849519"/>
                  <a:pt x="6793492" y="849930"/>
                </a:cubicBezTo>
                <a:cubicBezTo>
                  <a:pt x="6793964" y="850344"/>
                  <a:pt x="6794126" y="850932"/>
                  <a:pt x="6793978" y="851698"/>
                </a:cubicBezTo>
                <a:cubicBezTo>
                  <a:pt x="6793831" y="852465"/>
                  <a:pt x="6793434" y="853495"/>
                  <a:pt x="6792785" y="854790"/>
                </a:cubicBezTo>
                <a:lnTo>
                  <a:pt x="6760443" y="919298"/>
                </a:lnTo>
                <a:lnTo>
                  <a:pt x="6760443" y="961449"/>
                </a:lnTo>
                <a:cubicBezTo>
                  <a:pt x="6760443" y="961920"/>
                  <a:pt x="6760326" y="962331"/>
                  <a:pt x="6760092" y="962687"/>
                </a:cubicBezTo>
                <a:cubicBezTo>
                  <a:pt x="6759858" y="963040"/>
                  <a:pt x="6759448" y="963319"/>
                  <a:pt x="6758862" y="963524"/>
                </a:cubicBezTo>
                <a:cubicBezTo>
                  <a:pt x="6758276" y="963731"/>
                  <a:pt x="6757485" y="963909"/>
                  <a:pt x="6756490" y="964054"/>
                </a:cubicBezTo>
                <a:cubicBezTo>
                  <a:pt x="6755494" y="964202"/>
                  <a:pt x="6754294" y="964276"/>
                  <a:pt x="6752888" y="964276"/>
                </a:cubicBezTo>
                <a:cubicBezTo>
                  <a:pt x="6751423" y="964276"/>
                  <a:pt x="6750208" y="964202"/>
                  <a:pt x="6749242" y="964054"/>
                </a:cubicBezTo>
                <a:cubicBezTo>
                  <a:pt x="6748275" y="963909"/>
                  <a:pt x="6747484" y="963731"/>
                  <a:pt x="6746870" y="963524"/>
                </a:cubicBezTo>
                <a:cubicBezTo>
                  <a:pt x="6746255" y="963319"/>
                  <a:pt x="6745830" y="963040"/>
                  <a:pt x="6745596" y="962687"/>
                </a:cubicBezTo>
                <a:cubicBezTo>
                  <a:pt x="6745362" y="962331"/>
                  <a:pt x="6745244" y="961920"/>
                  <a:pt x="6745244" y="961449"/>
                </a:cubicBezTo>
                <a:lnTo>
                  <a:pt x="6745244" y="919298"/>
                </a:lnTo>
                <a:lnTo>
                  <a:pt x="6712902" y="854790"/>
                </a:lnTo>
                <a:cubicBezTo>
                  <a:pt x="6712254" y="853435"/>
                  <a:pt x="6711857" y="852377"/>
                  <a:pt x="6711709" y="851609"/>
                </a:cubicBezTo>
                <a:cubicBezTo>
                  <a:pt x="6711562" y="850843"/>
                  <a:pt x="6711709" y="850255"/>
                  <a:pt x="6712151" y="849842"/>
                </a:cubicBezTo>
                <a:cubicBezTo>
                  <a:pt x="6712593" y="849430"/>
                  <a:pt x="6713388" y="849165"/>
                  <a:pt x="6714537" y="849046"/>
                </a:cubicBezTo>
                <a:cubicBezTo>
                  <a:pt x="6715685" y="848929"/>
                  <a:pt x="6717232" y="848870"/>
                  <a:pt x="6719176" y="848870"/>
                </a:cubicBezTo>
                <a:close/>
                <a:moveTo>
                  <a:pt x="6503036" y="848870"/>
                </a:moveTo>
                <a:cubicBezTo>
                  <a:pt x="6504509" y="848870"/>
                  <a:pt x="6505731" y="848944"/>
                  <a:pt x="6506703" y="849091"/>
                </a:cubicBezTo>
                <a:cubicBezTo>
                  <a:pt x="6507675" y="849240"/>
                  <a:pt x="6508456" y="849415"/>
                  <a:pt x="6509045" y="849622"/>
                </a:cubicBezTo>
                <a:cubicBezTo>
                  <a:pt x="6509634" y="849828"/>
                  <a:pt x="6510046" y="850108"/>
                  <a:pt x="6510282" y="850463"/>
                </a:cubicBezTo>
                <a:cubicBezTo>
                  <a:pt x="6510518" y="850814"/>
                  <a:pt x="6510635" y="851227"/>
                  <a:pt x="6510635" y="851698"/>
                </a:cubicBezTo>
                <a:lnTo>
                  <a:pt x="6510635" y="897473"/>
                </a:lnTo>
                <a:lnTo>
                  <a:pt x="6562683" y="897473"/>
                </a:lnTo>
                <a:lnTo>
                  <a:pt x="6562683" y="851698"/>
                </a:lnTo>
                <a:cubicBezTo>
                  <a:pt x="6562683" y="851227"/>
                  <a:pt x="6562801" y="850814"/>
                  <a:pt x="6563037" y="850463"/>
                </a:cubicBezTo>
                <a:cubicBezTo>
                  <a:pt x="6563273" y="850108"/>
                  <a:pt x="6563685" y="849828"/>
                  <a:pt x="6564274" y="849622"/>
                </a:cubicBezTo>
                <a:cubicBezTo>
                  <a:pt x="6564863" y="849415"/>
                  <a:pt x="6565629" y="849240"/>
                  <a:pt x="6566571" y="849091"/>
                </a:cubicBezTo>
                <a:cubicBezTo>
                  <a:pt x="6567514" y="848944"/>
                  <a:pt x="6568751" y="848870"/>
                  <a:pt x="6570283" y="848870"/>
                </a:cubicBezTo>
                <a:cubicBezTo>
                  <a:pt x="6571697" y="848870"/>
                  <a:pt x="6572890" y="848944"/>
                  <a:pt x="6573862" y="849091"/>
                </a:cubicBezTo>
                <a:cubicBezTo>
                  <a:pt x="6574834" y="849240"/>
                  <a:pt x="6575614" y="849415"/>
                  <a:pt x="6576203" y="849622"/>
                </a:cubicBezTo>
                <a:cubicBezTo>
                  <a:pt x="6576793" y="849828"/>
                  <a:pt x="6577205" y="850108"/>
                  <a:pt x="6577440" y="850463"/>
                </a:cubicBezTo>
                <a:cubicBezTo>
                  <a:pt x="6577676" y="850814"/>
                  <a:pt x="6577794" y="851227"/>
                  <a:pt x="6577794" y="851698"/>
                </a:cubicBezTo>
                <a:lnTo>
                  <a:pt x="6577794" y="961449"/>
                </a:lnTo>
                <a:cubicBezTo>
                  <a:pt x="6577794" y="961920"/>
                  <a:pt x="6577676" y="962331"/>
                  <a:pt x="6577440" y="962687"/>
                </a:cubicBezTo>
                <a:cubicBezTo>
                  <a:pt x="6577205" y="963040"/>
                  <a:pt x="6576793" y="963319"/>
                  <a:pt x="6576203" y="963524"/>
                </a:cubicBezTo>
                <a:cubicBezTo>
                  <a:pt x="6575614" y="963731"/>
                  <a:pt x="6574834" y="963909"/>
                  <a:pt x="6573862" y="964054"/>
                </a:cubicBezTo>
                <a:cubicBezTo>
                  <a:pt x="6572890" y="964202"/>
                  <a:pt x="6571697" y="964276"/>
                  <a:pt x="6570283" y="964276"/>
                </a:cubicBezTo>
                <a:cubicBezTo>
                  <a:pt x="6568751" y="964276"/>
                  <a:pt x="6567514" y="964202"/>
                  <a:pt x="6566571" y="964054"/>
                </a:cubicBezTo>
                <a:cubicBezTo>
                  <a:pt x="6565629" y="963909"/>
                  <a:pt x="6564863" y="963731"/>
                  <a:pt x="6564274" y="963524"/>
                </a:cubicBezTo>
                <a:cubicBezTo>
                  <a:pt x="6563685" y="963319"/>
                  <a:pt x="6563273" y="963040"/>
                  <a:pt x="6563037" y="962687"/>
                </a:cubicBezTo>
                <a:cubicBezTo>
                  <a:pt x="6562801" y="962331"/>
                  <a:pt x="6562683" y="961920"/>
                  <a:pt x="6562683" y="961449"/>
                </a:cubicBezTo>
                <a:lnTo>
                  <a:pt x="6562683" y="910726"/>
                </a:lnTo>
                <a:lnTo>
                  <a:pt x="6510635" y="910726"/>
                </a:lnTo>
                <a:lnTo>
                  <a:pt x="6510635" y="961449"/>
                </a:lnTo>
                <a:cubicBezTo>
                  <a:pt x="6510635" y="961920"/>
                  <a:pt x="6510518" y="962331"/>
                  <a:pt x="6510282" y="962687"/>
                </a:cubicBezTo>
                <a:cubicBezTo>
                  <a:pt x="6510046" y="963040"/>
                  <a:pt x="6509634" y="963319"/>
                  <a:pt x="6509045" y="963524"/>
                </a:cubicBezTo>
                <a:cubicBezTo>
                  <a:pt x="6508456" y="963731"/>
                  <a:pt x="6507675" y="963909"/>
                  <a:pt x="6506703" y="964054"/>
                </a:cubicBezTo>
                <a:cubicBezTo>
                  <a:pt x="6505731" y="964202"/>
                  <a:pt x="6504509" y="964276"/>
                  <a:pt x="6503036" y="964276"/>
                </a:cubicBezTo>
                <a:cubicBezTo>
                  <a:pt x="6501622" y="964276"/>
                  <a:pt x="6500414" y="964202"/>
                  <a:pt x="6499413" y="964054"/>
                </a:cubicBezTo>
                <a:cubicBezTo>
                  <a:pt x="6498411" y="963909"/>
                  <a:pt x="6497616" y="963731"/>
                  <a:pt x="6497027" y="963524"/>
                </a:cubicBezTo>
                <a:cubicBezTo>
                  <a:pt x="6496438" y="963319"/>
                  <a:pt x="6496026" y="963040"/>
                  <a:pt x="6495790" y="962687"/>
                </a:cubicBezTo>
                <a:cubicBezTo>
                  <a:pt x="6495554" y="962331"/>
                  <a:pt x="6495436" y="961920"/>
                  <a:pt x="6495436" y="961449"/>
                </a:cubicBezTo>
                <a:lnTo>
                  <a:pt x="6495436" y="851698"/>
                </a:lnTo>
                <a:cubicBezTo>
                  <a:pt x="6495436" y="851227"/>
                  <a:pt x="6495554" y="850814"/>
                  <a:pt x="6495790" y="850463"/>
                </a:cubicBezTo>
                <a:cubicBezTo>
                  <a:pt x="6496026" y="850108"/>
                  <a:pt x="6496438" y="849828"/>
                  <a:pt x="6497027" y="849622"/>
                </a:cubicBezTo>
                <a:cubicBezTo>
                  <a:pt x="6497616" y="849415"/>
                  <a:pt x="6498411" y="849240"/>
                  <a:pt x="6499413" y="849091"/>
                </a:cubicBezTo>
                <a:cubicBezTo>
                  <a:pt x="6500414" y="848944"/>
                  <a:pt x="6501622" y="848870"/>
                  <a:pt x="6503036" y="848870"/>
                </a:cubicBezTo>
                <a:close/>
                <a:moveTo>
                  <a:pt x="6252451" y="848870"/>
                </a:moveTo>
                <a:cubicBezTo>
                  <a:pt x="6254218" y="848870"/>
                  <a:pt x="6255647" y="848929"/>
                  <a:pt x="6256737" y="849046"/>
                </a:cubicBezTo>
                <a:cubicBezTo>
                  <a:pt x="6257827" y="849165"/>
                  <a:pt x="6258696" y="849326"/>
                  <a:pt x="6259344" y="849533"/>
                </a:cubicBezTo>
                <a:cubicBezTo>
                  <a:pt x="6259992" y="849740"/>
                  <a:pt x="6260478" y="850035"/>
                  <a:pt x="6260802" y="850416"/>
                </a:cubicBezTo>
                <a:cubicBezTo>
                  <a:pt x="6261126" y="850799"/>
                  <a:pt x="6261435" y="851286"/>
                  <a:pt x="6261729" y="851874"/>
                </a:cubicBezTo>
                <a:lnTo>
                  <a:pt x="6277547" y="884747"/>
                </a:lnTo>
                <a:cubicBezTo>
                  <a:pt x="6279016" y="887868"/>
                  <a:pt x="6280482" y="891138"/>
                  <a:pt x="6281946" y="894555"/>
                </a:cubicBezTo>
                <a:cubicBezTo>
                  <a:pt x="6283409" y="897972"/>
                  <a:pt x="6284904" y="901420"/>
                  <a:pt x="6286427" y="904894"/>
                </a:cubicBezTo>
                <a:lnTo>
                  <a:pt x="6286602" y="904894"/>
                </a:lnTo>
                <a:cubicBezTo>
                  <a:pt x="6287949" y="901537"/>
                  <a:pt x="6289339" y="898192"/>
                  <a:pt x="6290775" y="894865"/>
                </a:cubicBezTo>
                <a:cubicBezTo>
                  <a:pt x="6292210" y="891536"/>
                  <a:pt x="6293662" y="888253"/>
                  <a:pt x="6295132" y="885012"/>
                </a:cubicBezTo>
                <a:lnTo>
                  <a:pt x="6311038" y="851962"/>
                </a:lnTo>
                <a:cubicBezTo>
                  <a:pt x="6311215" y="851374"/>
                  <a:pt x="6311465" y="850874"/>
                  <a:pt x="6311789" y="850463"/>
                </a:cubicBezTo>
                <a:cubicBezTo>
                  <a:pt x="6312114" y="850048"/>
                  <a:pt x="6312555" y="849740"/>
                  <a:pt x="6313115" y="849533"/>
                </a:cubicBezTo>
                <a:cubicBezTo>
                  <a:pt x="6313675" y="849326"/>
                  <a:pt x="6314455" y="849165"/>
                  <a:pt x="6315456" y="849046"/>
                </a:cubicBezTo>
                <a:cubicBezTo>
                  <a:pt x="6316458" y="848929"/>
                  <a:pt x="6317725" y="848870"/>
                  <a:pt x="6319256" y="848870"/>
                </a:cubicBezTo>
                <a:cubicBezTo>
                  <a:pt x="6321377" y="848870"/>
                  <a:pt x="6323041" y="848944"/>
                  <a:pt x="6324249" y="849091"/>
                </a:cubicBezTo>
                <a:cubicBezTo>
                  <a:pt x="6325457" y="849240"/>
                  <a:pt x="6326296" y="849519"/>
                  <a:pt x="6326767" y="849930"/>
                </a:cubicBezTo>
                <a:cubicBezTo>
                  <a:pt x="6327239" y="850344"/>
                  <a:pt x="6327401" y="850932"/>
                  <a:pt x="6327253" y="851698"/>
                </a:cubicBezTo>
                <a:cubicBezTo>
                  <a:pt x="6327106" y="852465"/>
                  <a:pt x="6326709" y="853495"/>
                  <a:pt x="6326060" y="854790"/>
                </a:cubicBezTo>
                <a:lnTo>
                  <a:pt x="6293718" y="919298"/>
                </a:lnTo>
                <a:lnTo>
                  <a:pt x="6293718" y="961449"/>
                </a:lnTo>
                <a:cubicBezTo>
                  <a:pt x="6293718" y="961920"/>
                  <a:pt x="6293601" y="962331"/>
                  <a:pt x="6293367" y="962687"/>
                </a:cubicBezTo>
                <a:cubicBezTo>
                  <a:pt x="6293133" y="963040"/>
                  <a:pt x="6292723" y="963319"/>
                  <a:pt x="6292137" y="963524"/>
                </a:cubicBezTo>
                <a:cubicBezTo>
                  <a:pt x="6291551" y="963731"/>
                  <a:pt x="6290760" y="963909"/>
                  <a:pt x="6289765" y="964054"/>
                </a:cubicBezTo>
                <a:cubicBezTo>
                  <a:pt x="6288769" y="964202"/>
                  <a:pt x="6287569" y="964276"/>
                  <a:pt x="6286163" y="964276"/>
                </a:cubicBezTo>
                <a:cubicBezTo>
                  <a:pt x="6284698" y="964276"/>
                  <a:pt x="6283483" y="964202"/>
                  <a:pt x="6282517" y="964054"/>
                </a:cubicBezTo>
                <a:cubicBezTo>
                  <a:pt x="6281550" y="963909"/>
                  <a:pt x="6280759" y="963731"/>
                  <a:pt x="6280145" y="963524"/>
                </a:cubicBezTo>
                <a:cubicBezTo>
                  <a:pt x="6279530" y="963319"/>
                  <a:pt x="6279105" y="963040"/>
                  <a:pt x="6278871" y="962687"/>
                </a:cubicBezTo>
                <a:cubicBezTo>
                  <a:pt x="6278637" y="962331"/>
                  <a:pt x="6278519" y="961920"/>
                  <a:pt x="6278519" y="961449"/>
                </a:cubicBezTo>
                <a:lnTo>
                  <a:pt x="6278519" y="919298"/>
                </a:lnTo>
                <a:lnTo>
                  <a:pt x="6246177" y="854790"/>
                </a:lnTo>
                <a:cubicBezTo>
                  <a:pt x="6245529" y="853435"/>
                  <a:pt x="6245132" y="852377"/>
                  <a:pt x="6244984" y="851609"/>
                </a:cubicBezTo>
                <a:cubicBezTo>
                  <a:pt x="6244837" y="850843"/>
                  <a:pt x="6244984" y="850255"/>
                  <a:pt x="6245426" y="849842"/>
                </a:cubicBezTo>
                <a:cubicBezTo>
                  <a:pt x="6245868" y="849430"/>
                  <a:pt x="6246663" y="849165"/>
                  <a:pt x="6247812" y="849046"/>
                </a:cubicBezTo>
                <a:cubicBezTo>
                  <a:pt x="6248960" y="848929"/>
                  <a:pt x="6250507" y="848870"/>
                  <a:pt x="6252451" y="848870"/>
                </a:cubicBezTo>
                <a:close/>
                <a:moveTo>
                  <a:pt x="6026786" y="848870"/>
                </a:moveTo>
                <a:cubicBezTo>
                  <a:pt x="6028259" y="848870"/>
                  <a:pt x="6029481" y="848944"/>
                  <a:pt x="6030453" y="849091"/>
                </a:cubicBezTo>
                <a:cubicBezTo>
                  <a:pt x="6031425" y="849240"/>
                  <a:pt x="6032206" y="849415"/>
                  <a:pt x="6032795" y="849622"/>
                </a:cubicBezTo>
                <a:cubicBezTo>
                  <a:pt x="6033384" y="849828"/>
                  <a:pt x="6033796" y="850108"/>
                  <a:pt x="6034032" y="850463"/>
                </a:cubicBezTo>
                <a:cubicBezTo>
                  <a:pt x="6034268" y="850814"/>
                  <a:pt x="6034385" y="851227"/>
                  <a:pt x="6034385" y="851698"/>
                </a:cubicBezTo>
                <a:lnTo>
                  <a:pt x="6034385" y="897473"/>
                </a:lnTo>
                <a:lnTo>
                  <a:pt x="6086433" y="897473"/>
                </a:lnTo>
                <a:lnTo>
                  <a:pt x="6086433" y="851698"/>
                </a:lnTo>
                <a:cubicBezTo>
                  <a:pt x="6086433" y="851227"/>
                  <a:pt x="6086551" y="850814"/>
                  <a:pt x="6086787" y="850463"/>
                </a:cubicBezTo>
                <a:cubicBezTo>
                  <a:pt x="6087023" y="850108"/>
                  <a:pt x="6087435" y="849828"/>
                  <a:pt x="6088024" y="849622"/>
                </a:cubicBezTo>
                <a:cubicBezTo>
                  <a:pt x="6088613" y="849415"/>
                  <a:pt x="6089379" y="849240"/>
                  <a:pt x="6090321" y="849091"/>
                </a:cubicBezTo>
                <a:cubicBezTo>
                  <a:pt x="6091264" y="848944"/>
                  <a:pt x="6092501" y="848870"/>
                  <a:pt x="6094033" y="848870"/>
                </a:cubicBezTo>
                <a:cubicBezTo>
                  <a:pt x="6095447" y="848870"/>
                  <a:pt x="6096640" y="848944"/>
                  <a:pt x="6097612" y="849091"/>
                </a:cubicBezTo>
                <a:cubicBezTo>
                  <a:pt x="6098584" y="849240"/>
                  <a:pt x="6099364" y="849415"/>
                  <a:pt x="6099953" y="849622"/>
                </a:cubicBezTo>
                <a:cubicBezTo>
                  <a:pt x="6100543" y="849828"/>
                  <a:pt x="6100955" y="850108"/>
                  <a:pt x="6101190" y="850463"/>
                </a:cubicBezTo>
                <a:cubicBezTo>
                  <a:pt x="6101426" y="850814"/>
                  <a:pt x="6101544" y="851227"/>
                  <a:pt x="6101544" y="851698"/>
                </a:cubicBezTo>
                <a:lnTo>
                  <a:pt x="6101544" y="961449"/>
                </a:lnTo>
                <a:cubicBezTo>
                  <a:pt x="6101544" y="961920"/>
                  <a:pt x="6101426" y="962331"/>
                  <a:pt x="6101190" y="962687"/>
                </a:cubicBezTo>
                <a:cubicBezTo>
                  <a:pt x="6100955" y="963040"/>
                  <a:pt x="6100543" y="963319"/>
                  <a:pt x="6099953" y="963524"/>
                </a:cubicBezTo>
                <a:cubicBezTo>
                  <a:pt x="6099364" y="963731"/>
                  <a:pt x="6098584" y="963909"/>
                  <a:pt x="6097612" y="964054"/>
                </a:cubicBezTo>
                <a:cubicBezTo>
                  <a:pt x="6096640" y="964202"/>
                  <a:pt x="6095447" y="964276"/>
                  <a:pt x="6094033" y="964276"/>
                </a:cubicBezTo>
                <a:cubicBezTo>
                  <a:pt x="6092501" y="964276"/>
                  <a:pt x="6091264" y="964202"/>
                  <a:pt x="6090321" y="964054"/>
                </a:cubicBezTo>
                <a:cubicBezTo>
                  <a:pt x="6089379" y="963909"/>
                  <a:pt x="6088613" y="963731"/>
                  <a:pt x="6088024" y="963524"/>
                </a:cubicBezTo>
                <a:cubicBezTo>
                  <a:pt x="6087435" y="963319"/>
                  <a:pt x="6087023" y="963040"/>
                  <a:pt x="6086787" y="962687"/>
                </a:cubicBezTo>
                <a:cubicBezTo>
                  <a:pt x="6086551" y="962331"/>
                  <a:pt x="6086433" y="961920"/>
                  <a:pt x="6086433" y="961449"/>
                </a:cubicBezTo>
                <a:lnTo>
                  <a:pt x="6086433" y="910726"/>
                </a:lnTo>
                <a:lnTo>
                  <a:pt x="6034385" y="910726"/>
                </a:lnTo>
                <a:lnTo>
                  <a:pt x="6034385" y="961449"/>
                </a:lnTo>
                <a:cubicBezTo>
                  <a:pt x="6034385" y="961920"/>
                  <a:pt x="6034268" y="962331"/>
                  <a:pt x="6034032" y="962687"/>
                </a:cubicBezTo>
                <a:cubicBezTo>
                  <a:pt x="6033796" y="963040"/>
                  <a:pt x="6033384" y="963319"/>
                  <a:pt x="6032795" y="963524"/>
                </a:cubicBezTo>
                <a:cubicBezTo>
                  <a:pt x="6032206" y="963731"/>
                  <a:pt x="6031425" y="963909"/>
                  <a:pt x="6030453" y="964054"/>
                </a:cubicBezTo>
                <a:cubicBezTo>
                  <a:pt x="6029481" y="964202"/>
                  <a:pt x="6028259" y="964276"/>
                  <a:pt x="6026786" y="964276"/>
                </a:cubicBezTo>
                <a:cubicBezTo>
                  <a:pt x="6025372" y="964276"/>
                  <a:pt x="6024164" y="964202"/>
                  <a:pt x="6023163" y="964054"/>
                </a:cubicBezTo>
                <a:cubicBezTo>
                  <a:pt x="6022161" y="963909"/>
                  <a:pt x="6021366" y="963731"/>
                  <a:pt x="6020777" y="963524"/>
                </a:cubicBezTo>
                <a:cubicBezTo>
                  <a:pt x="6020188" y="963319"/>
                  <a:pt x="6019776" y="963040"/>
                  <a:pt x="6019540" y="962687"/>
                </a:cubicBezTo>
                <a:cubicBezTo>
                  <a:pt x="6019304" y="962331"/>
                  <a:pt x="6019186" y="961920"/>
                  <a:pt x="6019186" y="961449"/>
                </a:cubicBezTo>
                <a:lnTo>
                  <a:pt x="6019186" y="851698"/>
                </a:lnTo>
                <a:cubicBezTo>
                  <a:pt x="6019186" y="851227"/>
                  <a:pt x="6019304" y="850814"/>
                  <a:pt x="6019540" y="850463"/>
                </a:cubicBezTo>
                <a:cubicBezTo>
                  <a:pt x="6019776" y="850108"/>
                  <a:pt x="6020188" y="849828"/>
                  <a:pt x="6020777" y="849622"/>
                </a:cubicBezTo>
                <a:cubicBezTo>
                  <a:pt x="6021366" y="849415"/>
                  <a:pt x="6022161" y="849240"/>
                  <a:pt x="6023163" y="849091"/>
                </a:cubicBezTo>
                <a:cubicBezTo>
                  <a:pt x="6024164" y="848944"/>
                  <a:pt x="6025372" y="848870"/>
                  <a:pt x="6026786" y="848870"/>
                </a:cubicBezTo>
                <a:close/>
                <a:moveTo>
                  <a:pt x="5776201" y="848870"/>
                </a:moveTo>
                <a:cubicBezTo>
                  <a:pt x="5777968" y="848870"/>
                  <a:pt x="5779397" y="848929"/>
                  <a:pt x="5780487" y="849046"/>
                </a:cubicBezTo>
                <a:cubicBezTo>
                  <a:pt x="5781577" y="849165"/>
                  <a:pt x="5782446" y="849326"/>
                  <a:pt x="5783094" y="849533"/>
                </a:cubicBezTo>
                <a:cubicBezTo>
                  <a:pt x="5783742" y="849740"/>
                  <a:pt x="5784228" y="850035"/>
                  <a:pt x="5784552" y="850416"/>
                </a:cubicBezTo>
                <a:cubicBezTo>
                  <a:pt x="5784876" y="850799"/>
                  <a:pt x="5785185" y="851286"/>
                  <a:pt x="5785479" y="851874"/>
                </a:cubicBezTo>
                <a:lnTo>
                  <a:pt x="5801297" y="884747"/>
                </a:lnTo>
                <a:cubicBezTo>
                  <a:pt x="5802766" y="887868"/>
                  <a:pt x="5804232" y="891138"/>
                  <a:pt x="5805696" y="894555"/>
                </a:cubicBezTo>
                <a:cubicBezTo>
                  <a:pt x="5807159" y="897972"/>
                  <a:pt x="5808654" y="901420"/>
                  <a:pt x="5810177" y="904894"/>
                </a:cubicBezTo>
                <a:lnTo>
                  <a:pt x="5810352" y="904894"/>
                </a:lnTo>
                <a:cubicBezTo>
                  <a:pt x="5811699" y="901537"/>
                  <a:pt x="5813089" y="898192"/>
                  <a:pt x="5814525" y="894865"/>
                </a:cubicBezTo>
                <a:cubicBezTo>
                  <a:pt x="5815960" y="891536"/>
                  <a:pt x="5817412" y="888253"/>
                  <a:pt x="5818882" y="885012"/>
                </a:cubicBezTo>
                <a:lnTo>
                  <a:pt x="5834788" y="851962"/>
                </a:lnTo>
                <a:cubicBezTo>
                  <a:pt x="5834965" y="851374"/>
                  <a:pt x="5835215" y="850874"/>
                  <a:pt x="5835539" y="850463"/>
                </a:cubicBezTo>
                <a:cubicBezTo>
                  <a:pt x="5835864" y="850048"/>
                  <a:pt x="5836305" y="849740"/>
                  <a:pt x="5836865" y="849533"/>
                </a:cubicBezTo>
                <a:cubicBezTo>
                  <a:pt x="5837425" y="849326"/>
                  <a:pt x="5838205" y="849165"/>
                  <a:pt x="5839206" y="849046"/>
                </a:cubicBezTo>
                <a:cubicBezTo>
                  <a:pt x="5840208" y="848929"/>
                  <a:pt x="5841475" y="848870"/>
                  <a:pt x="5843006" y="848870"/>
                </a:cubicBezTo>
                <a:cubicBezTo>
                  <a:pt x="5845127" y="848870"/>
                  <a:pt x="5846791" y="848944"/>
                  <a:pt x="5847999" y="849091"/>
                </a:cubicBezTo>
                <a:cubicBezTo>
                  <a:pt x="5849207" y="849240"/>
                  <a:pt x="5850046" y="849519"/>
                  <a:pt x="5850517" y="849930"/>
                </a:cubicBezTo>
                <a:cubicBezTo>
                  <a:pt x="5850989" y="850344"/>
                  <a:pt x="5851151" y="850932"/>
                  <a:pt x="5851003" y="851698"/>
                </a:cubicBezTo>
                <a:cubicBezTo>
                  <a:pt x="5850856" y="852465"/>
                  <a:pt x="5850459" y="853495"/>
                  <a:pt x="5849810" y="854790"/>
                </a:cubicBezTo>
                <a:lnTo>
                  <a:pt x="5817468" y="919298"/>
                </a:lnTo>
                <a:lnTo>
                  <a:pt x="5817468" y="961449"/>
                </a:lnTo>
                <a:cubicBezTo>
                  <a:pt x="5817468" y="961920"/>
                  <a:pt x="5817351" y="962331"/>
                  <a:pt x="5817117" y="962687"/>
                </a:cubicBezTo>
                <a:cubicBezTo>
                  <a:pt x="5816883" y="963040"/>
                  <a:pt x="5816473" y="963319"/>
                  <a:pt x="5815887" y="963524"/>
                </a:cubicBezTo>
                <a:cubicBezTo>
                  <a:pt x="5815301" y="963731"/>
                  <a:pt x="5814510" y="963909"/>
                  <a:pt x="5813515" y="964054"/>
                </a:cubicBezTo>
                <a:cubicBezTo>
                  <a:pt x="5812519" y="964202"/>
                  <a:pt x="5811319" y="964276"/>
                  <a:pt x="5809913" y="964276"/>
                </a:cubicBezTo>
                <a:cubicBezTo>
                  <a:pt x="5808448" y="964276"/>
                  <a:pt x="5807233" y="964202"/>
                  <a:pt x="5806267" y="964054"/>
                </a:cubicBezTo>
                <a:cubicBezTo>
                  <a:pt x="5805300" y="963909"/>
                  <a:pt x="5804509" y="963731"/>
                  <a:pt x="5803895" y="963524"/>
                </a:cubicBezTo>
                <a:cubicBezTo>
                  <a:pt x="5803280" y="963319"/>
                  <a:pt x="5802855" y="963040"/>
                  <a:pt x="5802621" y="962687"/>
                </a:cubicBezTo>
                <a:cubicBezTo>
                  <a:pt x="5802387" y="962331"/>
                  <a:pt x="5802269" y="961920"/>
                  <a:pt x="5802269" y="961449"/>
                </a:cubicBezTo>
                <a:lnTo>
                  <a:pt x="5802269" y="919298"/>
                </a:lnTo>
                <a:lnTo>
                  <a:pt x="5769927" y="854790"/>
                </a:lnTo>
                <a:cubicBezTo>
                  <a:pt x="5769279" y="853435"/>
                  <a:pt x="5768882" y="852377"/>
                  <a:pt x="5768734" y="851609"/>
                </a:cubicBezTo>
                <a:cubicBezTo>
                  <a:pt x="5768587" y="850843"/>
                  <a:pt x="5768734" y="850255"/>
                  <a:pt x="5769176" y="849842"/>
                </a:cubicBezTo>
                <a:cubicBezTo>
                  <a:pt x="5769618" y="849430"/>
                  <a:pt x="5770413" y="849165"/>
                  <a:pt x="5771562" y="849046"/>
                </a:cubicBezTo>
                <a:cubicBezTo>
                  <a:pt x="5772710" y="848929"/>
                  <a:pt x="5774257" y="848870"/>
                  <a:pt x="5776201" y="848870"/>
                </a:cubicBezTo>
                <a:close/>
                <a:moveTo>
                  <a:pt x="5560061" y="848870"/>
                </a:moveTo>
                <a:cubicBezTo>
                  <a:pt x="5561534" y="848870"/>
                  <a:pt x="5562756" y="848944"/>
                  <a:pt x="5563728" y="849091"/>
                </a:cubicBezTo>
                <a:cubicBezTo>
                  <a:pt x="5564700" y="849240"/>
                  <a:pt x="5565481" y="849415"/>
                  <a:pt x="5566070" y="849622"/>
                </a:cubicBezTo>
                <a:cubicBezTo>
                  <a:pt x="5566659" y="849828"/>
                  <a:pt x="5567071" y="850108"/>
                  <a:pt x="5567307" y="850463"/>
                </a:cubicBezTo>
                <a:cubicBezTo>
                  <a:pt x="5567543" y="850814"/>
                  <a:pt x="5567660" y="851227"/>
                  <a:pt x="5567660" y="851698"/>
                </a:cubicBezTo>
                <a:lnTo>
                  <a:pt x="5567660" y="897473"/>
                </a:lnTo>
                <a:lnTo>
                  <a:pt x="5619708" y="897473"/>
                </a:lnTo>
                <a:lnTo>
                  <a:pt x="5619708" y="851698"/>
                </a:lnTo>
                <a:cubicBezTo>
                  <a:pt x="5619708" y="851227"/>
                  <a:pt x="5619826" y="850814"/>
                  <a:pt x="5620062" y="850463"/>
                </a:cubicBezTo>
                <a:cubicBezTo>
                  <a:pt x="5620298" y="850108"/>
                  <a:pt x="5620710" y="849828"/>
                  <a:pt x="5621299" y="849622"/>
                </a:cubicBezTo>
                <a:cubicBezTo>
                  <a:pt x="5621888" y="849415"/>
                  <a:pt x="5622654" y="849240"/>
                  <a:pt x="5623596" y="849091"/>
                </a:cubicBezTo>
                <a:cubicBezTo>
                  <a:pt x="5624539" y="848944"/>
                  <a:pt x="5625776" y="848870"/>
                  <a:pt x="5627308" y="848870"/>
                </a:cubicBezTo>
                <a:cubicBezTo>
                  <a:pt x="5628722" y="848870"/>
                  <a:pt x="5629915" y="848944"/>
                  <a:pt x="5630887" y="849091"/>
                </a:cubicBezTo>
                <a:cubicBezTo>
                  <a:pt x="5631859" y="849240"/>
                  <a:pt x="5632639" y="849415"/>
                  <a:pt x="5633228" y="849622"/>
                </a:cubicBezTo>
                <a:cubicBezTo>
                  <a:pt x="5633818" y="849828"/>
                  <a:pt x="5634230" y="850108"/>
                  <a:pt x="5634465" y="850463"/>
                </a:cubicBezTo>
                <a:cubicBezTo>
                  <a:pt x="5634701" y="850814"/>
                  <a:pt x="5634819" y="851227"/>
                  <a:pt x="5634819" y="851698"/>
                </a:cubicBezTo>
                <a:lnTo>
                  <a:pt x="5634819" y="961449"/>
                </a:lnTo>
                <a:cubicBezTo>
                  <a:pt x="5634819" y="961920"/>
                  <a:pt x="5634701" y="962331"/>
                  <a:pt x="5634465" y="962687"/>
                </a:cubicBezTo>
                <a:cubicBezTo>
                  <a:pt x="5634230" y="963040"/>
                  <a:pt x="5633818" y="963319"/>
                  <a:pt x="5633228" y="963524"/>
                </a:cubicBezTo>
                <a:cubicBezTo>
                  <a:pt x="5632639" y="963731"/>
                  <a:pt x="5631859" y="963909"/>
                  <a:pt x="5630887" y="964054"/>
                </a:cubicBezTo>
                <a:cubicBezTo>
                  <a:pt x="5629915" y="964202"/>
                  <a:pt x="5628722" y="964276"/>
                  <a:pt x="5627308" y="964276"/>
                </a:cubicBezTo>
                <a:cubicBezTo>
                  <a:pt x="5625776" y="964276"/>
                  <a:pt x="5624539" y="964202"/>
                  <a:pt x="5623596" y="964054"/>
                </a:cubicBezTo>
                <a:cubicBezTo>
                  <a:pt x="5622654" y="963909"/>
                  <a:pt x="5621888" y="963731"/>
                  <a:pt x="5621299" y="963524"/>
                </a:cubicBezTo>
                <a:cubicBezTo>
                  <a:pt x="5620710" y="963319"/>
                  <a:pt x="5620298" y="963040"/>
                  <a:pt x="5620062" y="962687"/>
                </a:cubicBezTo>
                <a:cubicBezTo>
                  <a:pt x="5619826" y="962331"/>
                  <a:pt x="5619708" y="961920"/>
                  <a:pt x="5619708" y="961449"/>
                </a:cubicBezTo>
                <a:lnTo>
                  <a:pt x="5619708" y="910726"/>
                </a:lnTo>
                <a:lnTo>
                  <a:pt x="5567660" y="910726"/>
                </a:lnTo>
                <a:lnTo>
                  <a:pt x="5567660" y="961449"/>
                </a:lnTo>
                <a:cubicBezTo>
                  <a:pt x="5567660" y="961920"/>
                  <a:pt x="5567543" y="962331"/>
                  <a:pt x="5567307" y="962687"/>
                </a:cubicBezTo>
                <a:cubicBezTo>
                  <a:pt x="5567071" y="963040"/>
                  <a:pt x="5566659" y="963319"/>
                  <a:pt x="5566070" y="963524"/>
                </a:cubicBezTo>
                <a:cubicBezTo>
                  <a:pt x="5565481" y="963731"/>
                  <a:pt x="5564700" y="963909"/>
                  <a:pt x="5563728" y="964054"/>
                </a:cubicBezTo>
                <a:cubicBezTo>
                  <a:pt x="5562756" y="964202"/>
                  <a:pt x="5561534" y="964276"/>
                  <a:pt x="5560061" y="964276"/>
                </a:cubicBezTo>
                <a:cubicBezTo>
                  <a:pt x="5558647" y="964276"/>
                  <a:pt x="5557439" y="964202"/>
                  <a:pt x="5556438" y="964054"/>
                </a:cubicBezTo>
                <a:cubicBezTo>
                  <a:pt x="5555436" y="963909"/>
                  <a:pt x="5554641" y="963731"/>
                  <a:pt x="5554052" y="963524"/>
                </a:cubicBezTo>
                <a:cubicBezTo>
                  <a:pt x="5553463" y="963319"/>
                  <a:pt x="5553051" y="963040"/>
                  <a:pt x="5552815" y="962687"/>
                </a:cubicBezTo>
                <a:cubicBezTo>
                  <a:pt x="5552579" y="962331"/>
                  <a:pt x="5552461" y="961920"/>
                  <a:pt x="5552461" y="961449"/>
                </a:cubicBezTo>
                <a:lnTo>
                  <a:pt x="5552461" y="851698"/>
                </a:lnTo>
                <a:cubicBezTo>
                  <a:pt x="5552461" y="851227"/>
                  <a:pt x="5552579" y="850814"/>
                  <a:pt x="5552815" y="850463"/>
                </a:cubicBezTo>
                <a:cubicBezTo>
                  <a:pt x="5553051" y="850108"/>
                  <a:pt x="5553463" y="849828"/>
                  <a:pt x="5554052" y="849622"/>
                </a:cubicBezTo>
                <a:cubicBezTo>
                  <a:pt x="5554641" y="849415"/>
                  <a:pt x="5555436" y="849240"/>
                  <a:pt x="5556438" y="849091"/>
                </a:cubicBezTo>
                <a:cubicBezTo>
                  <a:pt x="5557439" y="848944"/>
                  <a:pt x="5558647" y="848870"/>
                  <a:pt x="5560061" y="848870"/>
                </a:cubicBezTo>
                <a:close/>
                <a:moveTo>
                  <a:pt x="5309476" y="848870"/>
                </a:moveTo>
                <a:cubicBezTo>
                  <a:pt x="5311243" y="848870"/>
                  <a:pt x="5312672" y="848929"/>
                  <a:pt x="5313762" y="849046"/>
                </a:cubicBezTo>
                <a:cubicBezTo>
                  <a:pt x="5314852" y="849165"/>
                  <a:pt x="5315721" y="849326"/>
                  <a:pt x="5316369" y="849533"/>
                </a:cubicBezTo>
                <a:cubicBezTo>
                  <a:pt x="5317017" y="849740"/>
                  <a:pt x="5317503" y="850035"/>
                  <a:pt x="5317827" y="850416"/>
                </a:cubicBezTo>
                <a:cubicBezTo>
                  <a:pt x="5318151" y="850799"/>
                  <a:pt x="5318460" y="851286"/>
                  <a:pt x="5318754" y="851874"/>
                </a:cubicBezTo>
                <a:lnTo>
                  <a:pt x="5334572" y="884747"/>
                </a:lnTo>
                <a:cubicBezTo>
                  <a:pt x="5336041" y="887868"/>
                  <a:pt x="5337507" y="891138"/>
                  <a:pt x="5338971" y="894555"/>
                </a:cubicBezTo>
                <a:cubicBezTo>
                  <a:pt x="5340434" y="897972"/>
                  <a:pt x="5341929" y="901420"/>
                  <a:pt x="5343452" y="904894"/>
                </a:cubicBezTo>
                <a:lnTo>
                  <a:pt x="5343627" y="904894"/>
                </a:lnTo>
                <a:cubicBezTo>
                  <a:pt x="5344974" y="901537"/>
                  <a:pt x="5346364" y="898192"/>
                  <a:pt x="5347800" y="894865"/>
                </a:cubicBezTo>
                <a:cubicBezTo>
                  <a:pt x="5349235" y="891536"/>
                  <a:pt x="5350687" y="888253"/>
                  <a:pt x="5352157" y="885012"/>
                </a:cubicBezTo>
                <a:lnTo>
                  <a:pt x="5368063" y="851962"/>
                </a:lnTo>
                <a:cubicBezTo>
                  <a:pt x="5368240" y="851374"/>
                  <a:pt x="5368490" y="850874"/>
                  <a:pt x="5368814" y="850463"/>
                </a:cubicBezTo>
                <a:cubicBezTo>
                  <a:pt x="5369139" y="850048"/>
                  <a:pt x="5369580" y="849740"/>
                  <a:pt x="5370140" y="849533"/>
                </a:cubicBezTo>
                <a:cubicBezTo>
                  <a:pt x="5370700" y="849326"/>
                  <a:pt x="5371480" y="849165"/>
                  <a:pt x="5372481" y="849046"/>
                </a:cubicBezTo>
                <a:cubicBezTo>
                  <a:pt x="5373483" y="848929"/>
                  <a:pt x="5374750" y="848870"/>
                  <a:pt x="5376281" y="848870"/>
                </a:cubicBezTo>
                <a:cubicBezTo>
                  <a:pt x="5378402" y="848870"/>
                  <a:pt x="5380066" y="848944"/>
                  <a:pt x="5381274" y="849091"/>
                </a:cubicBezTo>
                <a:cubicBezTo>
                  <a:pt x="5382482" y="849240"/>
                  <a:pt x="5383321" y="849519"/>
                  <a:pt x="5383792" y="849930"/>
                </a:cubicBezTo>
                <a:cubicBezTo>
                  <a:pt x="5384264" y="850344"/>
                  <a:pt x="5384426" y="850932"/>
                  <a:pt x="5384278" y="851698"/>
                </a:cubicBezTo>
                <a:cubicBezTo>
                  <a:pt x="5384131" y="852465"/>
                  <a:pt x="5383734" y="853495"/>
                  <a:pt x="5383085" y="854790"/>
                </a:cubicBezTo>
                <a:lnTo>
                  <a:pt x="5350743" y="919298"/>
                </a:lnTo>
                <a:lnTo>
                  <a:pt x="5350743" y="961449"/>
                </a:lnTo>
                <a:cubicBezTo>
                  <a:pt x="5350743" y="961920"/>
                  <a:pt x="5350626" y="962331"/>
                  <a:pt x="5350392" y="962687"/>
                </a:cubicBezTo>
                <a:cubicBezTo>
                  <a:pt x="5350158" y="963040"/>
                  <a:pt x="5349748" y="963319"/>
                  <a:pt x="5349162" y="963524"/>
                </a:cubicBezTo>
                <a:cubicBezTo>
                  <a:pt x="5348576" y="963731"/>
                  <a:pt x="5347785" y="963909"/>
                  <a:pt x="5346790" y="964054"/>
                </a:cubicBezTo>
                <a:cubicBezTo>
                  <a:pt x="5345794" y="964202"/>
                  <a:pt x="5344594" y="964276"/>
                  <a:pt x="5343188" y="964276"/>
                </a:cubicBezTo>
                <a:cubicBezTo>
                  <a:pt x="5341723" y="964276"/>
                  <a:pt x="5340508" y="964202"/>
                  <a:pt x="5339542" y="964054"/>
                </a:cubicBezTo>
                <a:cubicBezTo>
                  <a:pt x="5338575" y="963909"/>
                  <a:pt x="5337784" y="963731"/>
                  <a:pt x="5337170" y="963524"/>
                </a:cubicBezTo>
                <a:cubicBezTo>
                  <a:pt x="5336555" y="963319"/>
                  <a:pt x="5336130" y="963040"/>
                  <a:pt x="5335896" y="962687"/>
                </a:cubicBezTo>
                <a:cubicBezTo>
                  <a:pt x="5335662" y="962331"/>
                  <a:pt x="5335544" y="961920"/>
                  <a:pt x="5335544" y="961449"/>
                </a:cubicBezTo>
                <a:lnTo>
                  <a:pt x="5335544" y="919298"/>
                </a:lnTo>
                <a:lnTo>
                  <a:pt x="5303202" y="854790"/>
                </a:lnTo>
                <a:cubicBezTo>
                  <a:pt x="5302554" y="853435"/>
                  <a:pt x="5302157" y="852377"/>
                  <a:pt x="5302009" y="851609"/>
                </a:cubicBezTo>
                <a:cubicBezTo>
                  <a:pt x="5301862" y="850843"/>
                  <a:pt x="5302009" y="850255"/>
                  <a:pt x="5302451" y="849842"/>
                </a:cubicBezTo>
                <a:cubicBezTo>
                  <a:pt x="5302893" y="849430"/>
                  <a:pt x="5303688" y="849165"/>
                  <a:pt x="5304837" y="849046"/>
                </a:cubicBezTo>
                <a:cubicBezTo>
                  <a:pt x="5305985" y="848929"/>
                  <a:pt x="5307532" y="848870"/>
                  <a:pt x="5309476" y="848870"/>
                </a:cubicBezTo>
                <a:close/>
                <a:moveTo>
                  <a:pt x="5083811" y="848870"/>
                </a:moveTo>
                <a:cubicBezTo>
                  <a:pt x="5085284" y="848870"/>
                  <a:pt x="5086506" y="848944"/>
                  <a:pt x="5087478" y="849091"/>
                </a:cubicBezTo>
                <a:cubicBezTo>
                  <a:pt x="5088450" y="849240"/>
                  <a:pt x="5089231" y="849415"/>
                  <a:pt x="5089820" y="849622"/>
                </a:cubicBezTo>
                <a:cubicBezTo>
                  <a:pt x="5090409" y="849828"/>
                  <a:pt x="5090821" y="850108"/>
                  <a:pt x="5091057" y="850463"/>
                </a:cubicBezTo>
                <a:cubicBezTo>
                  <a:pt x="5091293" y="850814"/>
                  <a:pt x="5091410" y="851227"/>
                  <a:pt x="5091410" y="851698"/>
                </a:cubicBezTo>
                <a:lnTo>
                  <a:pt x="5091410" y="897473"/>
                </a:lnTo>
                <a:lnTo>
                  <a:pt x="5143458" y="897473"/>
                </a:lnTo>
                <a:lnTo>
                  <a:pt x="5143458" y="851698"/>
                </a:lnTo>
                <a:cubicBezTo>
                  <a:pt x="5143458" y="851227"/>
                  <a:pt x="5143576" y="850814"/>
                  <a:pt x="5143812" y="850463"/>
                </a:cubicBezTo>
                <a:cubicBezTo>
                  <a:pt x="5144048" y="850108"/>
                  <a:pt x="5144460" y="849828"/>
                  <a:pt x="5145049" y="849622"/>
                </a:cubicBezTo>
                <a:cubicBezTo>
                  <a:pt x="5145638" y="849415"/>
                  <a:pt x="5146404" y="849240"/>
                  <a:pt x="5147346" y="849091"/>
                </a:cubicBezTo>
                <a:cubicBezTo>
                  <a:pt x="5148289" y="848944"/>
                  <a:pt x="5149526" y="848870"/>
                  <a:pt x="5151058" y="848870"/>
                </a:cubicBezTo>
                <a:cubicBezTo>
                  <a:pt x="5152472" y="848870"/>
                  <a:pt x="5153665" y="848944"/>
                  <a:pt x="5154637" y="849091"/>
                </a:cubicBezTo>
                <a:cubicBezTo>
                  <a:pt x="5155609" y="849240"/>
                  <a:pt x="5156389" y="849415"/>
                  <a:pt x="5156978" y="849622"/>
                </a:cubicBezTo>
                <a:cubicBezTo>
                  <a:pt x="5157568" y="849828"/>
                  <a:pt x="5157980" y="850108"/>
                  <a:pt x="5158215" y="850463"/>
                </a:cubicBezTo>
                <a:cubicBezTo>
                  <a:pt x="5158451" y="850814"/>
                  <a:pt x="5158569" y="851227"/>
                  <a:pt x="5158569" y="851698"/>
                </a:cubicBezTo>
                <a:lnTo>
                  <a:pt x="5158569" y="961449"/>
                </a:lnTo>
                <a:cubicBezTo>
                  <a:pt x="5158569" y="961920"/>
                  <a:pt x="5158451" y="962331"/>
                  <a:pt x="5158215" y="962687"/>
                </a:cubicBezTo>
                <a:cubicBezTo>
                  <a:pt x="5157980" y="963040"/>
                  <a:pt x="5157568" y="963319"/>
                  <a:pt x="5156978" y="963524"/>
                </a:cubicBezTo>
                <a:cubicBezTo>
                  <a:pt x="5156389" y="963731"/>
                  <a:pt x="5155609" y="963909"/>
                  <a:pt x="5154637" y="964054"/>
                </a:cubicBezTo>
                <a:cubicBezTo>
                  <a:pt x="5153665" y="964202"/>
                  <a:pt x="5152472" y="964276"/>
                  <a:pt x="5151058" y="964276"/>
                </a:cubicBezTo>
                <a:cubicBezTo>
                  <a:pt x="5149526" y="964276"/>
                  <a:pt x="5148289" y="964202"/>
                  <a:pt x="5147346" y="964054"/>
                </a:cubicBezTo>
                <a:cubicBezTo>
                  <a:pt x="5146404" y="963909"/>
                  <a:pt x="5145638" y="963731"/>
                  <a:pt x="5145049" y="963524"/>
                </a:cubicBezTo>
                <a:cubicBezTo>
                  <a:pt x="5144460" y="963319"/>
                  <a:pt x="5144048" y="963040"/>
                  <a:pt x="5143812" y="962687"/>
                </a:cubicBezTo>
                <a:cubicBezTo>
                  <a:pt x="5143576" y="962331"/>
                  <a:pt x="5143458" y="961920"/>
                  <a:pt x="5143458" y="961449"/>
                </a:cubicBezTo>
                <a:lnTo>
                  <a:pt x="5143458" y="910726"/>
                </a:lnTo>
                <a:lnTo>
                  <a:pt x="5091410" y="910726"/>
                </a:lnTo>
                <a:lnTo>
                  <a:pt x="5091410" y="961449"/>
                </a:lnTo>
                <a:cubicBezTo>
                  <a:pt x="5091410" y="961920"/>
                  <a:pt x="5091293" y="962331"/>
                  <a:pt x="5091057" y="962687"/>
                </a:cubicBezTo>
                <a:cubicBezTo>
                  <a:pt x="5090821" y="963040"/>
                  <a:pt x="5090409" y="963319"/>
                  <a:pt x="5089820" y="963524"/>
                </a:cubicBezTo>
                <a:cubicBezTo>
                  <a:pt x="5089231" y="963731"/>
                  <a:pt x="5088450" y="963909"/>
                  <a:pt x="5087478" y="964054"/>
                </a:cubicBezTo>
                <a:cubicBezTo>
                  <a:pt x="5086506" y="964202"/>
                  <a:pt x="5085284" y="964276"/>
                  <a:pt x="5083811" y="964276"/>
                </a:cubicBezTo>
                <a:cubicBezTo>
                  <a:pt x="5082397" y="964276"/>
                  <a:pt x="5081189" y="964202"/>
                  <a:pt x="5080188" y="964054"/>
                </a:cubicBezTo>
                <a:cubicBezTo>
                  <a:pt x="5079186" y="963909"/>
                  <a:pt x="5078391" y="963731"/>
                  <a:pt x="5077802" y="963524"/>
                </a:cubicBezTo>
                <a:cubicBezTo>
                  <a:pt x="5077213" y="963319"/>
                  <a:pt x="5076801" y="963040"/>
                  <a:pt x="5076565" y="962687"/>
                </a:cubicBezTo>
                <a:cubicBezTo>
                  <a:pt x="5076329" y="962331"/>
                  <a:pt x="5076211" y="961920"/>
                  <a:pt x="5076211" y="961449"/>
                </a:cubicBezTo>
                <a:lnTo>
                  <a:pt x="5076211" y="851698"/>
                </a:lnTo>
                <a:cubicBezTo>
                  <a:pt x="5076211" y="851227"/>
                  <a:pt x="5076329" y="850814"/>
                  <a:pt x="5076565" y="850463"/>
                </a:cubicBezTo>
                <a:cubicBezTo>
                  <a:pt x="5076801" y="850108"/>
                  <a:pt x="5077213" y="849828"/>
                  <a:pt x="5077802" y="849622"/>
                </a:cubicBezTo>
                <a:cubicBezTo>
                  <a:pt x="5078391" y="849415"/>
                  <a:pt x="5079186" y="849240"/>
                  <a:pt x="5080188" y="849091"/>
                </a:cubicBezTo>
                <a:cubicBezTo>
                  <a:pt x="5081189" y="848944"/>
                  <a:pt x="5082397" y="848870"/>
                  <a:pt x="5083811" y="848870"/>
                </a:cubicBezTo>
                <a:close/>
                <a:moveTo>
                  <a:pt x="4833226" y="848870"/>
                </a:moveTo>
                <a:cubicBezTo>
                  <a:pt x="4834993" y="848870"/>
                  <a:pt x="4836422" y="848929"/>
                  <a:pt x="4837512" y="849046"/>
                </a:cubicBezTo>
                <a:cubicBezTo>
                  <a:pt x="4838602" y="849165"/>
                  <a:pt x="4839471" y="849326"/>
                  <a:pt x="4840119" y="849533"/>
                </a:cubicBezTo>
                <a:cubicBezTo>
                  <a:pt x="4840767" y="849740"/>
                  <a:pt x="4841253" y="850035"/>
                  <a:pt x="4841577" y="850416"/>
                </a:cubicBezTo>
                <a:cubicBezTo>
                  <a:pt x="4841901" y="850799"/>
                  <a:pt x="4842210" y="851286"/>
                  <a:pt x="4842504" y="851874"/>
                </a:cubicBezTo>
                <a:lnTo>
                  <a:pt x="4858322" y="884747"/>
                </a:lnTo>
                <a:cubicBezTo>
                  <a:pt x="4859791" y="887868"/>
                  <a:pt x="4861257" y="891138"/>
                  <a:pt x="4862721" y="894555"/>
                </a:cubicBezTo>
                <a:cubicBezTo>
                  <a:pt x="4864184" y="897972"/>
                  <a:pt x="4865679" y="901420"/>
                  <a:pt x="4867202" y="904894"/>
                </a:cubicBezTo>
                <a:lnTo>
                  <a:pt x="4867377" y="904894"/>
                </a:lnTo>
                <a:cubicBezTo>
                  <a:pt x="4868724" y="901537"/>
                  <a:pt x="4870114" y="898192"/>
                  <a:pt x="4871550" y="894865"/>
                </a:cubicBezTo>
                <a:cubicBezTo>
                  <a:pt x="4872985" y="891536"/>
                  <a:pt x="4874437" y="888253"/>
                  <a:pt x="4875907" y="885012"/>
                </a:cubicBezTo>
                <a:lnTo>
                  <a:pt x="4891813" y="851962"/>
                </a:lnTo>
                <a:cubicBezTo>
                  <a:pt x="4891990" y="851374"/>
                  <a:pt x="4892240" y="850874"/>
                  <a:pt x="4892564" y="850463"/>
                </a:cubicBezTo>
                <a:cubicBezTo>
                  <a:pt x="4892889" y="850048"/>
                  <a:pt x="4893330" y="849740"/>
                  <a:pt x="4893890" y="849533"/>
                </a:cubicBezTo>
                <a:cubicBezTo>
                  <a:pt x="4894450" y="849326"/>
                  <a:pt x="4895230" y="849165"/>
                  <a:pt x="4896231" y="849046"/>
                </a:cubicBezTo>
                <a:cubicBezTo>
                  <a:pt x="4897233" y="848929"/>
                  <a:pt x="4898500" y="848870"/>
                  <a:pt x="4900031" y="848870"/>
                </a:cubicBezTo>
                <a:cubicBezTo>
                  <a:pt x="4902152" y="848870"/>
                  <a:pt x="4903816" y="848944"/>
                  <a:pt x="4905024" y="849091"/>
                </a:cubicBezTo>
                <a:cubicBezTo>
                  <a:pt x="4906232" y="849240"/>
                  <a:pt x="4907071" y="849519"/>
                  <a:pt x="4907542" y="849930"/>
                </a:cubicBezTo>
                <a:cubicBezTo>
                  <a:pt x="4908014" y="850344"/>
                  <a:pt x="4908176" y="850932"/>
                  <a:pt x="4908028" y="851698"/>
                </a:cubicBezTo>
                <a:cubicBezTo>
                  <a:pt x="4907881" y="852465"/>
                  <a:pt x="4907484" y="853495"/>
                  <a:pt x="4906835" y="854790"/>
                </a:cubicBezTo>
                <a:lnTo>
                  <a:pt x="4874493" y="919298"/>
                </a:lnTo>
                <a:lnTo>
                  <a:pt x="4874493" y="961449"/>
                </a:lnTo>
                <a:cubicBezTo>
                  <a:pt x="4874493" y="961920"/>
                  <a:pt x="4874376" y="962331"/>
                  <a:pt x="4874142" y="962687"/>
                </a:cubicBezTo>
                <a:cubicBezTo>
                  <a:pt x="4873908" y="963040"/>
                  <a:pt x="4873498" y="963319"/>
                  <a:pt x="4872912" y="963524"/>
                </a:cubicBezTo>
                <a:cubicBezTo>
                  <a:pt x="4872326" y="963731"/>
                  <a:pt x="4871535" y="963909"/>
                  <a:pt x="4870540" y="964054"/>
                </a:cubicBezTo>
                <a:cubicBezTo>
                  <a:pt x="4869544" y="964202"/>
                  <a:pt x="4868344" y="964276"/>
                  <a:pt x="4866938" y="964276"/>
                </a:cubicBezTo>
                <a:cubicBezTo>
                  <a:pt x="4865473" y="964276"/>
                  <a:pt x="4864258" y="964202"/>
                  <a:pt x="4863292" y="964054"/>
                </a:cubicBezTo>
                <a:cubicBezTo>
                  <a:pt x="4862325" y="963909"/>
                  <a:pt x="4861534" y="963731"/>
                  <a:pt x="4860920" y="963524"/>
                </a:cubicBezTo>
                <a:cubicBezTo>
                  <a:pt x="4860305" y="963319"/>
                  <a:pt x="4859880" y="963040"/>
                  <a:pt x="4859646" y="962687"/>
                </a:cubicBezTo>
                <a:cubicBezTo>
                  <a:pt x="4859412" y="962331"/>
                  <a:pt x="4859294" y="961920"/>
                  <a:pt x="4859294" y="961449"/>
                </a:cubicBezTo>
                <a:lnTo>
                  <a:pt x="4859294" y="919298"/>
                </a:lnTo>
                <a:lnTo>
                  <a:pt x="4826952" y="854790"/>
                </a:lnTo>
                <a:cubicBezTo>
                  <a:pt x="4826304" y="853435"/>
                  <a:pt x="4825907" y="852377"/>
                  <a:pt x="4825759" y="851609"/>
                </a:cubicBezTo>
                <a:cubicBezTo>
                  <a:pt x="4825612" y="850843"/>
                  <a:pt x="4825759" y="850255"/>
                  <a:pt x="4826201" y="849842"/>
                </a:cubicBezTo>
                <a:cubicBezTo>
                  <a:pt x="4826643" y="849430"/>
                  <a:pt x="4827438" y="849165"/>
                  <a:pt x="4828587" y="849046"/>
                </a:cubicBezTo>
                <a:cubicBezTo>
                  <a:pt x="4829735" y="848929"/>
                  <a:pt x="4831282" y="848870"/>
                  <a:pt x="4833226" y="848870"/>
                </a:cubicBezTo>
                <a:close/>
                <a:moveTo>
                  <a:pt x="4617086" y="848870"/>
                </a:moveTo>
                <a:cubicBezTo>
                  <a:pt x="4618559" y="848870"/>
                  <a:pt x="4619781" y="848944"/>
                  <a:pt x="4620753" y="849091"/>
                </a:cubicBezTo>
                <a:cubicBezTo>
                  <a:pt x="4621725" y="849240"/>
                  <a:pt x="4622506" y="849415"/>
                  <a:pt x="4623095" y="849622"/>
                </a:cubicBezTo>
                <a:cubicBezTo>
                  <a:pt x="4623684" y="849828"/>
                  <a:pt x="4624096" y="850108"/>
                  <a:pt x="4624332" y="850463"/>
                </a:cubicBezTo>
                <a:cubicBezTo>
                  <a:pt x="4624568" y="850814"/>
                  <a:pt x="4624685" y="851227"/>
                  <a:pt x="4624685" y="851698"/>
                </a:cubicBezTo>
                <a:lnTo>
                  <a:pt x="4624685" y="897473"/>
                </a:lnTo>
                <a:lnTo>
                  <a:pt x="4676733" y="897473"/>
                </a:lnTo>
                <a:lnTo>
                  <a:pt x="4676733" y="851698"/>
                </a:lnTo>
                <a:cubicBezTo>
                  <a:pt x="4676733" y="851227"/>
                  <a:pt x="4676851" y="850814"/>
                  <a:pt x="4677087" y="850463"/>
                </a:cubicBezTo>
                <a:cubicBezTo>
                  <a:pt x="4677323" y="850108"/>
                  <a:pt x="4677735" y="849828"/>
                  <a:pt x="4678324" y="849622"/>
                </a:cubicBezTo>
                <a:cubicBezTo>
                  <a:pt x="4678913" y="849415"/>
                  <a:pt x="4679679" y="849240"/>
                  <a:pt x="4680621" y="849091"/>
                </a:cubicBezTo>
                <a:cubicBezTo>
                  <a:pt x="4681564" y="848944"/>
                  <a:pt x="4682801" y="848870"/>
                  <a:pt x="4684333" y="848870"/>
                </a:cubicBezTo>
                <a:cubicBezTo>
                  <a:pt x="4685747" y="848870"/>
                  <a:pt x="4686940" y="848944"/>
                  <a:pt x="4687912" y="849091"/>
                </a:cubicBezTo>
                <a:cubicBezTo>
                  <a:pt x="4688884" y="849240"/>
                  <a:pt x="4689664" y="849415"/>
                  <a:pt x="4690253" y="849622"/>
                </a:cubicBezTo>
                <a:cubicBezTo>
                  <a:pt x="4690843" y="849828"/>
                  <a:pt x="4691255" y="850108"/>
                  <a:pt x="4691490" y="850463"/>
                </a:cubicBezTo>
                <a:cubicBezTo>
                  <a:pt x="4691726" y="850814"/>
                  <a:pt x="4691844" y="851227"/>
                  <a:pt x="4691844" y="851698"/>
                </a:cubicBezTo>
                <a:lnTo>
                  <a:pt x="4691844" y="961449"/>
                </a:lnTo>
                <a:cubicBezTo>
                  <a:pt x="4691844" y="961920"/>
                  <a:pt x="4691726" y="962331"/>
                  <a:pt x="4691490" y="962687"/>
                </a:cubicBezTo>
                <a:cubicBezTo>
                  <a:pt x="4691255" y="963040"/>
                  <a:pt x="4690843" y="963319"/>
                  <a:pt x="4690253" y="963524"/>
                </a:cubicBezTo>
                <a:cubicBezTo>
                  <a:pt x="4689664" y="963731"/>
                  <a:pt x="4688884" y="963909"/>
                  <a:pt x="4687912" y="964054"/>
                </a:cubicBezTo>
                <a:cubicBezTo>
                  <a:pt x="4686940" y="964202"/>
                  <a:pt x="4685747" y="964276"/>
                  <a:pt x="4684333" y="964276"/>
                </a:cubicBezTo>
                <a:cubicBezTo>
                  <a:pt x="4682801" y="964276"/>
                  <a:pt x="4681564" y="964202"/>
                  <a:pt x="4680621" y="964054"/>
                </a:cubicBezTo>
                <a:cubicBezTo>
                  <a:pt x="4679679" y="963909"/>
                  <a:pt x="4678913" y="963731"/>
                  <a:pt x="4678324" y="963524"/>
                </a:cubicBezTo>
                <a:cubicBezTo>
                  <a:pt x="4677735" y="963319"/>
                  <a:pt x="4677323" y="963040"/>
                  <a:pt x="4677087" y="962687"/>
                </a:cubicBezTo>
                <a:cubicBezTo>
                  <a:pt x="4676851" y="962331"/>
                  <a:pt x="4676733" y="961920"/>
                  <a:pt x="4676733" y="961449"/>
                </a:cubicBezTo>
                <a:lnTo>
                  <a:pt x="4676733" y="910726"/>
                </a:lnTo>
                <a:lnTo>
                  <a:pt x="4624685" y="910726"/>
                </a:lnTo>
                <a:lnTo>
                  <a:pt x="4624685" y="961449"/>
                </a:lnTo>
                <a:cubicBezTo>
                  <a:pt x="4624685" y="961920"/>
                  <a:pt x="4624568" y="962331"/>
                  <a:pt x="4624332" y="962687"/>
                </a:cubicBezTo>
                <a:cubicBezTo>
                  <a:pt x="4624096" y="963040"/>
                  <a:pt x="4623684" y="963319"/>
                  <a:pt x="4623095" y="963524"/>
                </a:cubicBezTo>
                <a:cubicBezTo>
                  <a:pt x="4622506" y="963731"/>
                  <a:pt x="4621725" y="963909"/>
                  <a:pt x="4620753" y="964054"/>
                </a:cubicBezTo>
                <a:cubicBezTo>
                  <a:pt x="4619781" y="964202"/>
                  <a:pt x="4618559" y="964276"/>
                  <a:pt x="4617086" y="964276"/>
                </a:cubicBezTo>
                <a:cubicBezTo>
                  <a:pt x="4615672" y="964276"/>
                  <a:pt x="4614464" y="964202"/>
                  <a:pt x="4613463" y="964054"/>
                </a:cubicBezTo>
                <a:cubicBezTo>
                  <a:pt x="4612461" y="963909"/>
                  <a:pt x="4611666" y="963731"/>
                  <a:pt x="4611077" y="963524"/>
                </a:cubicBezTo>
                <a:cubicBezTo>
                  <a:pt x="4610488" y="963319"/>
                  <a:pt x="4610076" y="963040"/>
                  <a:pt x="4609840" y="962687"/>
                </a:cubicBezTo>
                <a:cubicBezTo>
                  <a:pt x="4609604" y="962331"/>
                  <a:pt x="4609486" y="961920"/>
                  <a:pt x="4609486" y="961449"/>
                </a:cubicBezTo>
                <a:lnTo>
                  <a:pt x="4609486" y="851698"/>
                </a:lnTo>
                <a:cubicBezTo>
                  <a:pt x="4609486" y="851227"/>
                  <a:pt x="4609604" y="850814"/>
                  <a:pt x="4609840" y="850463"/>
                </a:cubicBezTo>
                <a:cubicBezTo>
                  <a:pt x="4610076" y="850108"/>
                  <a:pt x="4610488" y="849828"/>
                  <a:pt x="4611077" y="849622"/>
                </a:cubicBezTo>
                <a:cubicBezTo>
                  <a:pt x="4611666" y="849415"/>
                  <a:pt x="4612461" y="849240"/>
                  <a:pt x="4613463" y="849091"/>
                </a:cubicBezTo>
                <a:cubicBezTo>
                  <a:pt x="4614464" y="848944"/>
                  <a:pt x="4615672" y="848870"/>
                  <a:pt x="4617086" y="848870"/>
                </a:cubicBezTo>
                <a:close/>
                <a:moveTo>
                  <a:pt x="4366501" y="848870"/>
                </a:moveTo>
                <a:cubicBezTo>
                  <a:pt x="4368269" y="848870"/>
                  <a:pt x="4369697" y="848929"/>
                  <a:pt x="4370787" y="849046"/>
                </a:cubicBezTo>
                <a:cubicBezTo>
                  <a:pt x="4371877" y="849165"/>
                  <a:pt x="4372746" y="849326"/>
                  <a:pt x="4373394" y="849533"/>
                </a:cubicBezTo>
                <a:cubicBezTo>
                  <a:pt x="4374042" y="849740"/>
                  <a:pt x="4374528" y="850035"/>
                  <a:pt x="4374852" y="850416"/>
                </a:cubicBezTo>
                <a:cubicBezTo>
                  <a:pt x="4375176" y="850799"/>
                  <a:pt x="4375485" y="851286"/>
                  <a:pt x="4375780" y="851874"/>
                </a:cubicBezTo>
                <a:lnTo>
                  <a:pt x="4391597" y="884747"/>
                </a:lnTo>
                <a:cubicBezTo>
                  <a:pt x="4393066" y="887868"/>
                  <a:pt x="4394531" y="891138"/>
                  <a:pt x="4395996" y="894555"/>
                </a:cubicBezTo>
                <a:cubicBezTo>
                  <a:pt x="4397460" y="897972"/>
                  <a:pt x="4398953" y="901420"/>
                  <a:pt x="4400477" y="904894"/>
                </a:cubicBezTo>
                <a:lnTo>
                  <a:pt x="4400652" y="904894"/>
                </a:lnTo>
                <a:cubicBezTo>
                  <a:pt x="4401999" y="901537"/>
                  <a:pt x="4403390" y="898192"/>
                  <a:pt x="4404825" y="894865"/>
                </a:cubicBezTo>
                <a:cubicBezTo>
                  <a:pt x="4406260" y="891536"/>
                  <a:pt x="4407712" y="888253"/>
                  <a:pt x="4409182" y="885012"/>
                </a:cubicBezTo>
                <a:lnTo>
                  <a:pt x="4425088" y="851962"/>
                </a:lnTo>
                <a:cubicBezTo>
                  <a:pt x="4425265" y="851374"/>
                  <a:pt x="4425515" y="850874"/>
                  <a:pt x="4425839" y="850463"/>
                </a:cubicBezTo>
                <a:cubicBezTo>
                  <a:pt x="4426163" y="850048"/>
                  <a:pt x="4426605" y="849740"/>
                  <a:pt x="4427165" y="849533"/>
                </a:cubicBezTo>
                <a:cubicBezTo>
                  <a:pt x="4427725" y="849326"/>
                  <a:pt x="4428505" y="849165"/>
                  <a:pt x="4429506" y="849046"/>
                </a:cubicBezTo>
                <a:cubicBezTo>
                  <a:pt x="4430508" y="848929"/>
                  <a:pt x="4431775" y="848870"/>
                  <a:pt x="4433306" y="848870"/>
                </a:cubicBezTo>
                <a:cubicBezTo>
                  <a:pt x="4435427" y="848870"/>
                  <a:pt x="4437091" y="848944"/>
                  <a:pt x="4438299" y="849091"/>
                </a:cubicBezTo>
                <a:cubicBezTo>
                  <a:pt x="4439507" y="849240"/>
                  <a:pt x="4440346" y="849519"/>
                  <a:pt x="4440817" y="849930"/>
                </a:cubicBezTo>
                <a:cubicBezTo>
                  <a:pt x="4441289" y="850344"/>
                  <a:pt x="4441451" y="850932"/>
                  <a:pt x="4441303" y="851698"/>
                </a:cubicBezTo>
                <a:cubicBezTo>
                  <a:pt x="4441156" y="852465"/>
                  <a:pt x="4440759" y="853495"/>
                  <a:pt x="4440110" y="854790"/>
                </a:cubicBezTo>
                <a:lnTo>
                  <a:pt x="4407768" y="919298"/>
                </a:lnTo>
                <a:lnTo>
                  <a:pt x="4407768" y="961449"/>
                </a:lnTo>
                <a:cubicBezTo>
                  <a:pt x="4407768" y="961920"/>
                  <a:pt x="4407651" y="962331"/>
                  <a:pt x="4407417" y="962687"/>
                </a:cubicBezTo>
                <a:cubicBezTo>
                  <a:pt x="4407183" y="963040"/>
                  <a:pt x="4406773" y="963319"/>
                  <a:pt x="4406187" y="963524"/>
                </a:cubicBezTo>
                <a:cubicBezTo>
                  <a:pt x="4405601" y="963731"/>
                  <a:pt x="4404810" y="963909"/>
                  <a:pt x="4403815" y="964054"/>
                </a:cubicBezTo>
                <a:cubicBezTo>
                  <a:pt x="4402819" y="964202"/>
                  <a:pt x="4401619" y="964276"/>
                  <a:pt x="4400213" y="964276"/>
                </a:cubicBezTo>
                <a:cubicBezTo>
                  <a:pt x="4398749" y="964276"/>
                  <a:pt x="4397533" y="964202"/>
                  <a:pt x="4396567" y="964054"/>
                </a:cubicBezTo>
                <a:cubicBezTo>
                  <a:pt x="4395600" y="963909"/>
                  <a:pt x="4394809" y="963731"/>
                  <a:pt x="4394195" y="963524"/>
                </a:cubicBezTo>
                <a:cubicBezTo>
                  <a:pt x="4393580" y="963319"/>
                  <a:pt x="4393155" y="963040"/>
                  <a:pt x="4392921" y="962687"/>
                </a:cubicBezTo>
                <a:cubicBezTo>
                  <a:pt x="4392687" y="962331"/>
                  <a:pt x="4392569" y="961920"/>
                  <a:pt x="4392569" y="961449"/>
                </a:cubicBezTo>
                <a:lnTo>
                  <a:pt x="4392569" y="919298"/>
                </a:lnTo>
                <a:lnTo>
                  <a:pt x="4360227" y="854790"/>
                </a:lnTo>
                <a:cubicBezTo>
                  <a:pt x="4359579" y="853435"/>
                  <a:pt x="4359181" y="852377"/>
                  <a:pt x="4359034" y="851609"/>
                </a:cubicBezTo>
                <a:cubicBezTo>
                  <a:pt x="4358887" y="850843"/>
                  <a:pt x="4359034" y="850255"/>
                  <a:pt x="4359476" y="849842"/>
                </a:cubicBezTo>
                <a:cubicBezTo>
                  <a:pt x="4359918" y="849430"/>
                  <a:pt x="4360713" y="849165"/>
                  <a:pt x="4361862" y="849046"/>
                </a:cubicBezTo>
                <a:cubicBezTo>
                  <a:pt x="4363011" y="848929"/>
                  <a:pt x="4364557" y="848870"/>
                  <a:pt x="4366501" y="848870"/>
                </a:cubicBezTo>
                <a:close/>
                <a:moveTo>
                  <a:pt x="4140836" y="848870"/>
                </a:moveTo>
                <a:cubicBezTo>
                  <a:pt x="4142309" y="848870"/>
                  <a:pt x="4143531" y="848944"/>
                  <a:pt x="4144503" y="849091"/>
                </a:cubicBezTo>
                <a:cubicBezTo>
                  <a:pt x="4145475" y="849240"/>
                  <a:pt x="4146256" y="849415"/>
                  <a:pt x="4146845" y="849622"/>
                </a:cubicBezTo>
                <a:cubicBezTo>
                  <a:pt x="4147434" y="849828"/>
                  <a:pt x="4147846" y="850108"/>
                  <a:pt x="4148082" y="850463"/>
                </a:cubicBezTo>
                <a:cubicBezTo>
                  <a:pt x="4148317" y="850814"/>
                  <a:pt x="4148435" y="851227"/>
                  <a:pt x="4148435" y="851698"/>
                </a:cubicBezTo>
                <a:lnTo>
                  <a:pt x="4148435" y="897473"/>
                </a:lnTo>
                <a:lnTo>
                  <a:pt x="4200483" y="897473"/>
                </a:lnTo>
                <a:lnTo>
                  <a:pt x="4200483" y="851698"/>
                </a:lnTo>
                <a:cubicBezTo>
                  <a:pt x="4200483" y="851227"/>
                  <a:pt x="4200601" y="850814"/>
                  <a:pt x="4200837" y="850463"/>
                </a:cubicBezTo>
                <a:cubicBezTo>
                  <a:pt x="4201072" y="850108"/>
                  <a:pt x="4201485" y="849828"/>
                  <a:pt x="4202074" y="849622"/>
                </a:cubicBezTo>
                <a:cubicBezTo>
                  <a:pt x="4202663" y="849415"/>
                  <a:pt x="4203429" y="849240"/>
                  <a:pt x="4204372" y="849091"/>
                </a:cubicBezTo>
                <a:cubicBezTo>
                  <a:pt x="4205314" y="848944"/>
                  <a:pt x="4206551" y="848870"/>
                  <a:pt x="4208083" y="848870"/>
                </a:cubicBezTo>
                <a:cubicBezTo>
                  <a:pt x="4209497" y="848870"/>
                  <a:pt x="4210690" y="848944"/>
                  <a:pt x="4211662" y="849091"/>
                </a:cubicBezTo>
                <a:cubicBezTo>
                  <a:pt x="4212634" y="849240"/>
                  <a:pt x="4213414" y="849415"/>
                  <a:pt x="4214004" y="849622"/>
                </a:cubicBezTo>
                <a:cubicBezTo>
                  <a:pt x="4214592" y="849828"/>
                  <a:pt x="4215005" y="850108"/>
                  <a:pt x="4215241" y="850463"/>
                </a:cubicBezTo>
                <a:cubicBezTo>
                  <a:pt x="4215476" y="850814"/>
                  <a:pt x="4215594" y="851227"/>
                  <a:pt x="4215594" y="851698"/>
                </a:cubicBezTo>
                <a:lnTo>
                  <a:pt x="4215594" y="961449"/>
                </a:lnTo>
                <a:cubicBezTo>
                  <a:pt x="4215594" y="961920"/>
                  <a:pt x="4215476" y="962331"/>
                  <a:pt x="4215241" y="962687"/>
                </a:cubicBezTo>
                <a:cubicBezTo>
                  <a:pt x="4215005" y="963040"/>
                  <a:pt x="4214592" y="963319"/>
                  <a:pt x="4214004" y="963524"/>
                </a:cubicBezTo>
                <a:cubicBezTo>
                  <a:pt x="4213414" y="963731"/>
                  <a:pt x="4212634" y="963909"/>
                  <a:pt x="4211662" y="964054"/>
                </a:cubicBezTo>
                <a:cubicBezTo>
                  <a:pt x="4210690" y="964202"/>
                  <a:pt x="4209497" y="964276"/>
                  <a:pt x="4208083" y="964276"/>
                </a:cubicBezTo>
                <a:cubicBezTo>
                  <a:pt x="4206551" y="964276"/>
                  <a:pt x="4205314" y="964202"/>
                  <a:pt x="4204372" y="964054"/>
                </a:cubicBezTo>
                <a:cubicBezTo>
                  <a:pt x="4203429" y="963909"/>
                  <a:pt x="4202663" y="963731"/>
                  <a:pt x="4202074" y="963524"/>
                </a:cubicBezTo>
                <a:cubicBezTo>
                  <a:pt x="4201485" y="963319"/>
                  <a:pt x="4201072" y="963040"/>
                  <a:pt x="4200837" y="962687"/>
                </a:cubicBezTo>
                <a:cubicBezTo>
                  <a:pt x="4200601" y="962331"/>
                  <a:pt x="4200483" y="961920"/>
                  <a:pt x="4200483" y="961449"/>
                </a:cubicBezTo>
                <a:lnTo>
                  <a:pt x="4200483" y="910726"/>
                </a:lnTo>
                <a:lnTo>
                  <a:pt x="4148435" y="910726"/>
                </a:lnTo>
                <a:lnTo>
                  <a:pt x="4148435" y="961449"/>
                </a:lnTo>
                <a:cubicBezTo>
                  <a:pt x="4148435" y="961920"/>
                  <a:pt x="4148317" y="962331"/>
                  <a:pt x="4148082" y="962687"/>
                </a:cubicBezTo>
                <a:cubicBezTo>
                  <a:pt x="4147846" y="963040"/>
                  <a:pt x="4147434" y="963319"/>
                  <a:pt x="4146845" y="963524"/>
                </a:cubicBezTo>
                <a:cubicBezTo>
                  <a:pt x="4146256" y="963731"/>
                  <a:pt x="4145475" y="963909"/>
                  <a:pt x="4144503" y="964054"/>
                </a:cubicBezTo>
                <a:cubicBezTo>
                  <a:pt x="4143531" y="964202"/>
                  <a:pt x="4142309" y="964276"/>
                  <a:pt x="4140836" y="964276"/>
                </a:cubicBezTo>
                <a:cubicBezTo>
                  <a:pt x="4139422" y="964276"/>
                  <a:pt x="4138214" y="964202"/>
                  <a:pt x="4137213" y="964054"/>
                </a:cubicBezTo>
                <a:cubicBezTo>
                  <a:pt x="4136211" y="963909"/>
                  <a:pt x="4135416" y="963731"/>
                  <a:pt x="4134827" y="963524"/>
                </a:cubicBezTo>
                <a:cubicBezTo>
                  <a:pt x="4134238" y="963319"/>
                  <a:pt x="4133825" y="963040"/>
                  <a:pt x="4133590" y="962687"/>
                </a:cubicBezTo>
                <a:cubicBezTo>
                  <a:pt x="4133354" y="962331"/>
                  <a:pt x="4133236" y="961920"/>
                  <a:pt x="4133236" y="961449"/>
                </a:cubicBezTo>
                <a:lnTo>
                  <a:pt x="4133236" y="851698"/>
                </a:lnTo>
                <a:cubicBezTo>
                  <a:pt x="4133236" y="851227"/>
                  <a:pt x="4133354" y="850814"/>
                  <a:pt x="4133590" y="850463"/>
                </a:cubicBezTo>
                <a:cubicBezTo>
                  <a:pt x="4133825" y="850108"/>
                  <a:pt x="4134238" y="849828"/>
                  <a:pt x="4134827" y="849622"/>
                </a:cubicBezTo>
                <a:cubicBezTo>
                  <a:pt x="4135416" y="849415"/>
                  <a:pt x="4136211" y="849240"/>
                  <a:pt x="4137213" y="849091"/>
                </a:cubicBezTo>
                <a:cubicBezTo>
                  <a:pt x="4138214" y="848944"/>
                  <a:pt x="4139422" y="848870"/>
                  <a:pt x="4140836" y="848870"/>
                </a:cubicBezTo>
                <a:close/>
                <a:moveTo>
                  <a:pt x="3890251" y="848870"/>
                </a:moveTo>
                <a:cubicBezTo>
                  <a:pt x="3892019" y="848870"/>
                  <a:pt x="3893447" y="848929"/>
                  <a:pt x="3894537" y="849046"/>
                </a:cubicBezTo>
                <a:cubicBezTo>
                  <a:pt x="3895627" y="849165"/>
                  <a:pt x="3896496" y="849326"/>
                  <a:pt x="3897144" y="849533"/>
                </a:cubicBezTo>
                <a:cubicBezTo>
                  <a:pt x="3897792" y="849740"/>
                  <a:pt x="3898278" y="850035"/>
                  <a:pt x="3898602" y="850416"/>
                </a:cubicBezTo>
                <a:cubicBezTo>
                  <a:pt x="3898926" y="850799"/>
                  <a:pt x="3899235" y="851286"/>
                  <a:pt x="3899530" y="851874"/>
                </a:cubicBezTo>
                <a:lnTo>
                  <a:pt x="3915347" y="884747"/>
                </a:lnTo>
                <a:cubicBezTo>
                  <a:pt x="3916816" y="887868"/>
                  <a:pt x="3918281" y="891138"/>
                  <a:pt x="3919746" y="894555"/>
                </a:cubicBezTo>
                <a:cubicBezTo>
                  <a:pt x="3921210" y="897972"/>
                  <a:pt x="3922703" y="901420"/>
                  <a:pt x="3924227" y="904894"/>
                </a:cubicBezTo>
                <a:lnTo>
                  <a:pt x="3924402" y="904894"/>
                </a:lnTo>
                <a:cubicBezTo>
                  <a:pt x="3925749" y="901537"/>
                  <a:pt x="3927140" y="898192"/>
                  <a:pt x="3928575" y="894865"/>
                </a:cubicBezTo>
                <a:cubicBezTo>
                  <a:pt x="3930010" y="891536"/>
                  <a:pt x="3931462" y="888253"/>
                  <a:pt x="3932932" y="885012"/>
                </a:cubicBezTo>
                <a:lnTo>
                  <a:pt x="3948838" y="851962"/>
                </a:lnTo>
                <a:cubicBezTo>
                  <a:pt x="3949015" y="851374"/>
                  <a:pt x="3949265" y="850874"/>
                  <a:pt x="3949589" y="850463"/>
                </a:cubicBezTo>
                <a:cubicBezTo>
                  <a:pt x="3949913" y="850048"/>
                  <a:pt x="3950355" y="849740"/>
                  <a:pt x="3950915" y="849533"/>
                </a:cubicBezTo>
                <a:cubicBezTo>
                  <a:pt x="3951475" y="849326"/>
                  <a:pt x="3952255" y="849165"/>
                  <a:pt x="3953257" y="849046"/>
                </a:cubicBezTo>
                <a:cubicBezTo>
                  <a:pt x="3954258" y="848929"/>
                  <a:pt x="3955525" y="848870"/>
                  <a:pt x="3957056" y="848870"/>
                </a:cubicBezTo>
                <a:cubicBezTo>
                  <a:pt x="3959177" y="848870"/>
                  <a:pt x="3960841" y="848944"/>
                  <a:pt x="3962049" y="849091"/>
                </a:cubicBezTo>
                <a:cubicBezTo>
                  <a:pt x="3963257" y="849240"/>
                  <a:pt x="3964096" y="849519"/>
                  <a:pt x="3964568" y="849930"/>
                </a:cubicBezTo>
                <a:cubicBezTo>
                  <a:pt x="3965039" y="850344"/>
                  <a:pt x="3965201" y="850932"/>
                  <a:pt x="3965054" y="851698"/>
                </a:cubicBezTo>
                <a:cubicBezTo>
                  <a:pt x="3964906" y="852465"/>
                  <a:pt x="3964509" y="853495"/>
                  <a:pt x="3963861" y="854790"/>
                </a:cubicBezTo>
                <a:lnTo>
                  <a:pt x="3931518" y="919298"/>
                </a:lnTo>
                <a:lnTo>
                  <a:pt x="3931518" y="961449"/>
                </a:lnTo>
                <a:cubicBezTo>
                  <a:pt x="3931518" y="961920"/>
                  <a:pt x="3931401" y="962331"/>
                  <a:pt x="3931167" y="962687"/>
                </a:cubicBezTo>
                <a:cubicBezTo>
                  <a:pt x="3930933" y="963040"/>
                  <a:pt x="3930523" y="963319"/>
                  <a:pt x="3929937" y="963524"/>
                </a:cubicBezTo>
                <a:cubicBezTo>
                  <a:pt x="3929351" y="963731"/>
                  <a:pt x="3928560" y="963909"/>
                  <a:pt x="3927565" y="964054"/>
                </a:cubicBezTo>
                <a:cubicBezTo>
                  <a:pt x="3926569" y="964202"/>
                  <a:pt x="3925369" y="964276"/>
                  <a:pt x="3923963" y="964276"/>
                </a:cubicBezTo>
                <a:cubicBezTo>
                  <a:pt x="3922499" y="964276"/>
                  <a:pt x="3921283" y="964202"/>
                  <a:pt x="3920317" y="964054"/>
                </a:cubicBezTo>
                <a:cubicBezTo>
                  <a:pt x="3919350" y="963909"/>
                  <a:pt x="3918559" y="963731"/>
                  <a:pt x="3917945" y="963524"/>
                </a:cubicBezTo>
                <a:cubicBezTo>
                  <a:pt x="3917330" y="963319"/>
                  <a:pt x="3916905" y="963040"/>
                  <a:pt x="3916671" y="962687"/>
                </a:cubicBezTo>
                <a:cubicBezTo>
                  <a:pt x="3916437" y="962331"/>
                  <a:pt x="3916319" y="961920"/>
                  <a:pt x="3916319" y="961449"/>
                </a:cubicBezTo>
                <a:lnTo>
                  <a:pt x="3916319" y="919298"/>
                </a:lnTo>
                <a:lnTo>
                  <a:pt x="3883977" y="854790"/>
                </a:lnTo>
                <a:cubicBezTo>
                  <a:pt x="3883329" y="853435"/>
                  <a:pt x="3882931" y="852377"/>
                  <a:pt x="3882784" y="851609"/>
                </a:cubicBezTo>
                <a:cubicBezTo>
                  <a:pt x="3882637" y="850843"/>
                  <a:pt x="3882784" y="850255"/>
                  <a:pt x="3883226" y="849842"/>
                </a:cubicBezTo>
                <a:cubicBezTo>
                  <a:pt x="3883668" y="849430"/>
                  <a:pt x="3884463" y="849165"/>
                  <a:pt x="3885612" y="849046"/>
                </a:cubicBezTo>
                <a:cubicBezTo>
                  <a:pt x="3886761" y="848929"/>
                  <a:pt x="3888307" y="848870"/>
                  <a:pt x="3890251" y="848870"/>
                </a:cubicBezTo>
                <a:close/>
                <a:moveTo>
                  <a:pt x="3674170" y="848870"/>
                </a:moveTo>
                <a:cubicBezTo>
                  <a:pt x="3675643" y="848870"/>
                  <a:pt x="3676865" y="848944"/>
                  <a:pt x="3677837" y="849091"/>
                </a:cubicBezTo>
                <a:cubicBezTo>
                  <a:pt x="3678809" y="849240"/>
                  <a:pt x="3679590" y="849415"/>
                  <a:pt x="3680179" y="849622"/>
                </a:cubicBezTo>
                <a:cubicBezTo>
                  <a:pt x="3680768" y="849828"/>
                  <a:pt x="3681180" y="850108"/>
                  <a:pt x="3681416" y="850463"/>
                </a:cubicBezTo>
                <a:cubicBezTo>
                  <a:pt x="3681652" y="850814"/>
                  <a:pt x="3681770" y="851227"/>
                  <a:pt x="3681770" y="851698"/>
                </a:cubicBezTo>
                <a:lnTo>
                  <a:pt x="3681770" y="897473"/>
                </a:lnTo>
                <a:lnTo>
                  <a:pt x="3733818" y="897473"/>
                </a:lnTo>
                <a:lnTo>
                  <a:pt x="3733818" y="851698"/>
                </a:lnTo>
                <a:cubicBezTo>
                  <a:pt x="3733818" y="851227"/>
                  <a:pt x="3733936" y="850814"/>
                  <a:pt x="3734171" y="850463"/>
                </a:cubicBezTo>
                <a:cubicBezTo>
                  <a:pt x="3734406" y="850108"/>
                  <a:pt x="3734818" y="849828"/>
                  <a:pt x="3735409" y="849622"/>
                </a:cubicBezTo>
                <a:cubicBezTo>
                  <a:pt x="3735998" y="849415"/>
                  <a:pt x="3736763" y="849240"/>
                  <a:pt x="3737706" y="849091"/>
                </a:cubicBezTo>
                <a:cubicBezTo>
                  <a:pt x="3738648" y="848944"/>
                  <a:pt x="3739885" y="848870"/>
                  <a:pt x="3741418" y="848870"/>
                </a:cubicBezTo>
                <a:cubicBezTo>
                  <a:pt x="3742831" y="848870"/>
                  <a:pt x="3744024" y="848944"/>
                  <a:pt x="3744937" y="849091"/>
                </a:cubicBezTo>
                <a:cubicBezTo>
                  <a:pt x="3745909" y="849240"/>
                  <a:pt x="3746689" y="849415"/>
                  <a:pt x="3747279" y="849622"/>
                </a:cubicBezTo>
                <a:cubicBezTo>
                  <a:pt x="3747867" y="849828"/>
                  <a:pt x="3748280" y="850108"/>
                  <a:pt x="3748516" y="850463"/>
                </a:cubicBezTo>
                <a:cubicBezTo>
                  <a:pt x="3748751" y="850814"/>
                  <a:pt x="3748869" y="851227"/>
                  <a:pt x="3748869" y="851698"/>
                </a:cubicBezTo>
                <a:lnTo>
                  <a:pt x="3748869" y="961449"/>
                </a:lnTo>
                <a:cubicBezTo>
                  <a:pt x="3748869" y="961920"/>
                  <a:pt x="3748751" y="962331"/>
                  <a:pt x="3748516" y="962687"/>
                </a:cubicBezTo>
                <a:cubicBezTo>
                  <a:pt x="3748280" y="963040"/>
                  <a:pt x="3747867" y="963319"/>
                  <a:pt x="3747279" y="963524"/>
                </a:cubicBezTo>
                <a:cubicBezTo>
                  <a:pt x="3746689" y="963731"/>
                  <a:pt x="3745909" y="963909"/>
                  <a:pt x="3744937" y="964054"/>
                </a:cubicBezTo>
                <a:cubicBezTo>
                  <a:pt x="3744024" y="964202"/>
                  <a:pt x="3742831" y="964276"/>
                  <a:pt x="3741418" y="964276"/>
                </a:cubicBezTo>
                <a:cubicBezTo>
                  <a:pt x="3739885" y="964276"/>
                  <a:pt x="3738648" y="964202"/>
                  <a:pt x="3737706" y="964054"/>
                </a:cubicBezTo>
                <a:cubicBezTo>
                  <a:pt x="3736763" y="963909"/>
                  <a:pt x="3735998" y="963731"/>
                  <a:pt x="3735409" y="963524"/>
                </a:cubicBezTo>
                <a:cubicBezTo>
                  <a:pt x="3734818" y="963319"/>
                  <a:pt x="3734406" y="963040"/>
                  <a:pt x="3734171" y="962687"/>
                </a:cubicBezTo>
                <a:cubicBezTo>
                  <a:pt x="3733936" y="962331"/>
                  <a:pt x="3733818" y="961920"/>
                  <a:pt x="3733818" y="961449"/>
                </a:cubicBezTo>
                <a:lnTo>
                  <a:pt x="3733818" y="910726"/>
                </a:lnTo>
                <a:lnTo>
                  <a:pt x="3681770" y="910726"/>
                </a:lnTo>
                <a:lnTo>
                  <a:pt x="3681770" y="961449"/>
                </a:lnTo>
                <a:cubicBezTo>
                  <a:pt x="3681770" y="961920"/>
                  <a:pt x="3681652" y="962331"/>
                  <a:pt x="3681416" y="962687"/>
                </a:cubicBezTo>
                <a:cubicBezTo>
                  <a:pt x="3681180" y="963040"/>
                  <a:pt x="3680768" y="963319"/>
                  <a:pt x="3680179" y="963524"/>
                </a:cubicBezTo>
                <a:cubicBezTo>
                  <a:pt x="3679590" y="963731"/>
                  <a:pt x="3678809" y="963909"/>
                  <a:pt x="3677837" y="964054"/>
                </a:cubicBezTo>
                <a:cubicBezTo>
                  <a:pt x="3676865" y="964202"/>
                  <a:pt x="3675643" y="964276"/>
                  <a:pt x="3674170" y="964276"/>
                </a:cubicBezTo>
                <a:cubicBezTo>
                  <a:pt x="3672757" y="964276"/>
                  <a:pt x="3671549" y="964202"/>
                  <a:pt x="3670548" y="964054"/>
                </a:cubicBezTo>
                <a:cubicBezTo>
                  <a:pt x="3669546" y="963909"/>
                  <a:pt x="3668751" y="963731"/>
                  <a:pt x="3668162" y="963524"/>
                </a:cubicBezTo>
                <a:cubicBezTo>
                  <a:pt x="3667572" y="963319"/>
                  <a:pt x="3667160" y="963040"/>
                  <a:pt x="3666924" y="962687"/>
                </a:cubicBezTo>
                <a:cubicBezTo>
                  <a:pt x="3666689" y="962331"/>
                  <a:pt x="3666571" y="961920"/>
                  <a:pt x="3666571" y="961449"/>
                </a:cubicBezTo>
                <a:lnTo>
                  <a:pt x="3666571" y="851698"/>
                </a:lnTo>
                <a:cubicBezTo>
                  <a:pt x="3666571" y="851227"/>
                  <a:pt x="3666689" y="850814"/>
                  <a:pt x="3666924" y="850463"/>
                </a:cubicBezTo>
                <a:cubicBezTo>
                  <a:pt x="3667160" y="850108"/>
                  <a:pt x="3667572" y="849828"/>
                  <a:pt x="3668162" y="849622"/>
                </a:cubicBezTo>
                <a:cubicBezTo>
                  <a:pt x="3668751" y="849415"/>
                  <a:pt x="3669546" y="849240"/>
                  <a:pt x="3670548" y="849091"/>
                </a:cubicBezTo>
                <a:cubicBezTo>
                  <a:pt x="3671549" y="848944"/>
                  <a:pt x="3672757" y="848870"/>
                  <a:pt x="3674170" y="848870"/>
                </a:cubicBezTo>
                <a:close/>
                <a:moveTo>
                  <a:pt x="3423587" y="848870"/>
                </a:moveTo>
                <a:cubicBezTo>
                  <a:pt x="3425355" y="848870"/>
                  <a:pt x="3426783" y="848929"/>
                  <a:pt x="3427873" y="849046"/>
                </a:cubicBezTo>
                <a:cubicBezTo>
                  <a:pt x="3428963" y="849165"/>
                  <a:pt x="3429831" y="849326"/>
                  <a:pt x="3430480" y="849533"/>
                </a:cubicBezTo>
                <a:cubicBezTo>
                  <a:pt x="3431127" y="849740"/>
                  <a:pt x="3431613" y="850035"/>
                  <a:pt x="3431937" y="850416"/>
                </a:cubicBezTo>
                <a:cubicBezTo>
                  <a:pt x="3432262" y="850799"/>
                  <a:pt x="3432570" y="851286"/>
                  <a:pt x="3432866" y="851874"/>
                </a:cubicBezTo>
                <a:lnTo>
                  <a:pt x="3448683" y="884747"/>
                </a:lnTo>
                <a:cubicBezTo>
                  <a:pt x="3450152" y="887868"/>
                  <a:pt x="3451617" y="891138"/>
                  <a:pt x="3453081" y="894555"/>
                </a:cubicBezTo>
                <a:cubicBezTo>
                  <a:pt x="3454545" y="897972"/>
                  <a:pt x="3456039" y="901420"/>
                  <a:pt x="3457563" y="904894"/>
                </a:cubicBezTo>
                <a:lnTo>
                  <a:pt x="3457737" y="904894"/>
                </a:lnTo>
                <a:cubicBezTo>
                  <a:pt x="3459085" y="901537"/>
                  <a:pt x="3460475" y="898192"/>
                  <a:pt x="3461911" y="894865"/>
                </a:cubicBezTo>
                <a:cubicBezTo>
                  <a:pt x="3463345" y="891536"/>
                  <a:pt x="3464798" y="888253"/>
                  <a:pt x="3466268" y="885012"/>
                </a:cubicBezTo>
                <a:lnTo>
                  <a:pt x="3482174" y="851962"/>
                </a:lnTo>
                <a:cubicBezTo>
                  <a:pt x="3482351" y="851374"/>
                  <a:pt x="3482601" y="850874"/>
                  <a:pt x="3482925" y="850463"/>
                </a:cubicBezTo>
                <a:cubicBezTo>
                  <a:pt x="3483249" y="850048"/>
                  <a:pt x="3483691" y="849740"/>
                  <a:pt x="3484251" y="849533"/>
                </a:cubicBezTo>
                <a:cubicBezTo>
                  <a:pt x="3484811" y="849326"/>
                  <a:pt x="3485591" y="849165"/>
                  <a:pt x="3486593" y="849046"/>
                </a:cubicBezTo>
                <a:cubicBezTo>
                  <a:pt x="3487594" y="848929"/>
                  <a:pt x="3488861" y="848870"/>
                  <a:pt x="3490392" y="848870"/>
                </a:cubicBezTo>
                <a:cubicBezTo>
                  <a:pt x="3492513" y="848870"/>
                  <a:pt x="3494178" y="848944"/>
                  <a:pt x="3495385" y="849091"/>
                </a:cubicBezTo>
                <a:cubicBezTo>
                  <a:pt x="3496593" y="849240"/>
                  <a:pt x="3497432" y="849519"/>
                  <a:pt x="3497904" y="849930"/>
                </a:cubicBezTo>
                <a:cubicBezTo>
                  <a:pt x="3498375" y="850344"/>
                  <a:pt x="3498537" y="850932"/>
                  <a:pt x="3498390" y="851698"/>
                </a:cubicBezTo>
                <a:cubicBezTo>
                  <a:pt x="3498242" y="852465"/>
                  <a:pt x="3497845" y="853495"/>
                  <a:pt x="3497197" y="854790"/>
                </a:cubicBezTo>
                <a:lnTo>
                  <a:pt x="3464854" y="919298"/>
                </a:lnTo>
                <a:lnTo>
                  <a:pt x="3464854" y="961449"/>
                </a:lnTo>
                <a:cubicBezTo>
                  <a:pt x="3464854" y="961920"/>
                  <a:pt x="3464737" y="962331"/>
                  <a:pt x="3464502" y="962687"/>
                </a:cubicBezTo>
                <a:cubicBezTo>
                  <a:pt x="3464268" y="963040"/>
                  <a:pt x="3463858" y="963319"/>
                  <a:pt x="3463273" y="963524"/>
                </a:cubicBezTo>
                <a:cubicBezTo>
                  <a:pt x="3462686" y="963731"/>
                  <a:pt x="3461896" y="963909"/>
                  <a:pt x="3460900" y="964054"/>
                </a:cubicBezTo>
                <a:cubicBezTo>
                  <a:pt x="3459905" y="964202"/>
                  <a:pt x="3458705" y="964276"/>
                  <a:pt x="3457299" y="964276"/>
                </a:cubicBezTo>
                <a:cubicBezTo>
                  <a:pt x="3455835" y="964276"/>
                  <a:pt x="3454620" y="964202"/>
                  <a:pt x="3453653" y="964054"/>
                </a:cubicBezTo>
                <a:cubicBezTo>
                  <a:pt x="3452686" y="963909"/>
                  <a:pt x="3451896" y="963731"/>
                  <a:pt x="3451280" y="963524"/>
                </a:cubicBezTo>
                <a:cubicBezTo>
                  <a:pt x="3450665" y="963319"/>
                  <a:pt x="3450241" y="963040"/>
                  <a:pt x="3450006" y="962687"/>
                </a:cubicBezTo>
                <a:cubicBezTo>
                  <a:pt x="3449773" y="962331"/>
                  <a:pt x="3449655" y="961920"/>
                  <a:pt x="3449655" y="961449"/>
                </a:cubicBezTo>
                <a:lnTo>
                  <a:pt x="3449655" y="919298"/>
                </a:lnTo>
                <a:lnTo>
                  <a:pt x="3417314" y="854790"/>
                </a:lnTo>
                <a:cubicBezTo>
                  <a:pt x="3416665" y="853435"/>
                  <a:pt x="3416267" y="852377"/>
                  <a:pt x="3416120" y="851609"/>
                </a:cubicBezTo>
                <a:cubicBezTo>
                  <a:pt x="3415973" y="850843"/>
                  <a:pt x="3416120" y="850255"/>
                  <a:pt x="3416563" y="849842"/>
                </a:cubicBezTo>
                <a:cubicBezTo>
                  <a:pt x="3417004" y="849430"/>
                  <a:pt x="3417799" y="849165"/>
                  <a:pt x="3418948" y="849046"/>
                </a:cubicBezTo>
                <a:cubicBezTo>
                  <a:pt x="3420096" y="848929"/>
                  <a:pt x="3421643" y="848870"/>
                  <a:pt x="3423587" y="848870"/>
                </a:cubicBezTo>
                <a:close/>
                <a:moveTo>
                  <a:pt x="3197918" y="848870"/>
                </a:moveTo>
                <a:cubicBezTo>
                  <a:pt x="3199390" y="848870"/>
                  <a:pt x="3200613" y="848944"/>
                  <a:pt x="3201583" y="849091"/>
                </a:cubicBezTo>
                <a:cubicBezTo>
                  <a:pt x="3202557" y="849240"/>
                  <a:pt x="3203338" y="849415"/>
                  <a:pt x="3203927" y="849622"/>
                </a:cubicBezTo>
                <a:cubicBezTo>
                  <a:pt x="3204516" y="849828"/>
                  <a:pt x="3204928" y="850108"/>
                  <a:pt x="3205164" y="850463"/>
                </a:cubicBezTo>
                <a:cubicBezTo>
                  <a:pt x="3205400" y="850814"/>
                  <a:pt x="3205518" y="851227"/>
                  <a:pt x="3205518" y="851698"/>
                </a:cubicBezTo>
                <a:lnTo>
                  <a:pt x="3205518" y="897473"/>
                </a:lnTo>
                <a:lnTo>
                  <a:pt x="3257570" y="897473"/>
                </a:lnTo>
                <a:lnTo>
                  <a:pt x="3257570" y="851698"/>
                </a:lnTo>
                <a:cubicBezTo>
                  <a:pt x="3257570" y="851227"/>
                  <a:pt x="3257688" y="850814"/>
                  <a:pt x="3257923" y="850463"/>
                </a:cubicBezTo>
                <a:cubicBezTo>
                  <a:pt x="3258159" y="850108"/>
                  <a:pt x="3258571" y="849828"/>
                  <a:pt x="3259161" y="849622"/>
                </a:cubicBezTo>
                <a:cubicBezTo>
                  <a:pt x="3259750" y="849415"/>
                  <a:pt x="3260516" y="849240"/>
                  <a:pt x="3261458" y="849091"/>
                </a:cubicBezTo>
                <a:cubicBezTo>
                  <a:pt x="3262401" y="848944"/>
                  <a:pt x="3263638" y="848870"/>
                  <a:pt x="3265169" y="848870"/>
                </a:cubicBezTo>
                <a:cubicBezTo>
                  <a:pt x="3266584" y="848870"/>
                  <a:pt x="3267776" y="848944"/>
                  <a:pt x="3268748" y="849091"/>
                </a:cubicBezTo>
                <a:cubicBezTo>
                  <a:pt x="3269721" y="849240"/>
                  <a:pt x="3270501" y="849415"/>
                  <a:pt x="3271090" y="849622"/>
                </a:cubicBezTo>
                <a:cubicBezTo>
                  <a:pt x="3271679" y="849828"/>
                  <a:pt x="3272092" y="850108"/>
                  <a:pt x="3272327" y="850463"/>
                </a:cubicBezTo>
                <a:cubicBezTo>
                  <a:pt x="3272563" y="850814"/>
                  <a:pt x="3272681" y="851227"/>
                  <a:pt x="3272681" y="851698"/>
                </a:cubicBezTo>
                <a:lnTo>
                  <a:pt x="3272681" y="961449"/>
                </a:lnTo>
                <a:cubicBezTo>
                  <a:pt x="3272681" y="961920"/>
                  <a:pt x="3272563" y="962331"/>
                  <a:pt x="3272327" y="962687"/>
                </a:cubicBezTo>
                <a:cubicBezTo>
                  <a:pt x="3272092" y="963040"/>
                  <a:pt x="3271679" y="963319"/>
                  <a:pt x="3271090" y="963524"/>
                </a:cubicBezTo>
                <a:cubicBezTo>
                  <a:pt x="3270501" y="963731"/>
                  <a:pt x="3269721" y="963909"/>
                  <a:pt x="3268748" y="964054"/>
                </a:cubicBezTo>
                <a:cubicBezTo>
                  <a:pt x="3267776" y="964202"/>
                  <a:pt x="3266584" y="964276"/>
                  <a:pt x="3265169" y="964276"/>
                </a:cubicBezTo>
                <a:cubicBezTo>
                  <a:pt x="3263638" y="964276"/>
                  <a:pt x="3262401" y="964202"/>
                  <a:pt x="3261458" y="964054"/>
                </a:cubicBezTo>
                <a:cubicBezTo>
                  <a:pt x="3260516" y="963909"/>
                  <a:pt x="3259750" y="963731"/>
                  <a:pt x="3259161" y="963524"/>
                </a:cubicBezTo>
                <a:cubicBezTo>
                  <a:pt x="3258571" y="963319"/>
                  <a:pt x="3258159" y="963040"/>
                  <a:pt x="3257923" y="962687"/>
                </a:cubicBezTo>
                <a:cubicBezTo>
                  <a:pt x="3257688" y="962331"/>
                  <a:pt x="3257570" y="961920"/>
                  <a:pt x="3257570" y="961449"/>
                </a:cubicBezTo>
                <a:lnTo>
                  <a:pt x="3257570" y="910726"/>
                </a:lnTo>
                <a:lnTo>
                  <a:pt x="3205518" y="910726"/>
                </a:lnTo>
                <a:lnTo>
                  <a:pt x="3205518" y="961449"/>
                </a:lnTo>
                <a:cubicBezTo>
                  <a:pt x="3205518" y="961920"/>
                  <a:pt x="3205400" y="962331"/>
                  <a:pt x="3205164" y="962687"/>
                </a:cubicBezTo>
                <a:cubicBezTo>
                  <a:pt x="3204928" y="963040"/>
                  <a:pt x="3204516" y="963319"/>
                  <a:pt x="3203927" y="963524"/>
                </a:cubicBezTo>
                <a:cubicBezTo>
                  <a:pt x="3203338" y="963731"/>
                  <a:pt x="3202557" y="963909"/>
                  <a:pt x="3201583" y="964054"/>
                </a:cubicBezTo>
                <a:cubicBezTo>
                  <a:pt x="3200613" y="964202"/>
                  <a:pt x="3199390" y="964276"/>
                  <a:pt x="3197918" y="964276"/>
                </a:cubicBezTo>
                <a:cubicBezTo>
                  <a:pt x="3196504" y="964276"/>
                  <a:pt x="3195295" y="964202"/>
                  <a:pt x="3194295" y="964054"/>
                </a:cubicBezTo>
                <a:cubicBezTo>
                  <a:pt x="3193292" y="963909"/>
                  <a:pt x="3192497" y="963731"/>
                  <a:pt x="3191911" y="963524"/>
                </a:cubicBezTo>
                <a:cubicBezTo>
                  <a:pt x="3191321" y="963319"/>
                  <a:pt x="3190909" y="963040"/>
                  <a:pt x="3190673" y="962687"/>
                </a:cubicBezTo>
                <a:cubicBezTo>
                  <a:pt x="3190437" y="962331"/>
                  <a:pt x="3190321" y="961920"/>
                  <a:pt x="3190321" y="961449"/>
                </a:cubicBezTo>
                <a:lnTo>
                  <a:pt x="3190321" y="851698"/>
                </a:lnTo>
                <a:cubicBezTo>
                  <a:pt x="3190321" y="851227"/>
                  <a:pt x="3190437" y="850814"/>
                  <a:pt x="3190673" y="850463"/>
                </a:cubicBezTo>
                <a:cubicBezTo>
                  <a:pt x="3190909" y="850108"/>
                  <a:pt x="3191321" y="849828"/>
                  <a:pt x="3191911" y="849622"/>
                </a:cubicBezTo>
                <a:cubicBezTo>
                  <a:pt x="3192497" y="849415"/>
                  <a:pt x="3193292" y="849240"/>
                  <a:pt x="3194295" y="849091"/>
                </a:cubicBezTo>
                <a:cubicBezTo>
                  <a:pt x="3195295" y="848944"/>
                  <a:pt x="3196504" y="848870"/>
                  <a:pt x="3197918" y="848870"/>
                </a:cubicBezTo>
                <a:close/>
                <a:moveTo>
                  <a:pt x="2947327" y="848870"/>
                </a:moveTo>
                <a:cubicBezTo>
                  <a:pt x="2949096" y="848870"/>
                  <a:pt x="2950527" y="848929"/>
                  <a:pt x="2951613" y="849046"/>
                </a:cubicBezTo>
                <a:cubicBezTo>
                  <a:pt x="2952704" y="849165"/>
                  <a:pt x="2953573" y="849326"/>
                  <a:pt x="2954220" y="849533"/>
                </a:cubicBezTo>
                <a:cubicBezTo>
                  <a:pt x="2954868" y="849740"/>
                  <a:pt x="2955358" y="850035"/>
                  <a:pt x="2955681" y="850416"/>
                </a:cubicBezTo>
                <a:cubicBezTo>
                  <a:pt x="2956004" y="850799"/>
                  <a:pt x="2956315" y="851286"/>
                  <a:pt x="2956607" y="851874"/>
                </a:cubicBezTo>
                <a:lnTo>
                  <a:pt x="2972426" y="884747"/>
                </a:lnTo>
                <a:cubicBezTo>
                  <a:pt x="2973893" y="887868"/>
                  <a:pt x="2975361" y="891138"/>
                  <a:pt x="2976824" y="894555"/>
                </a:cubicBezTo>
                <a:cubicBezTo>
                  <a:pt x="2978289" y="897972"/>
                  <a:pt x="2979784" y="901420"/>
                  <a:pt x="2981309" y="904894"/>
                </a:cubicBezTo>
                <a:lnTo>
                  <a:pt x="2981480" y="904894"/>
                </a:lnTo>
                <a:cubicBezTo>
                  <a:pt x="2982831" y="901537"/>
                  <a:pt x="2984218" y="898192"/>
                  <a:pt x="2985655" y="894865"/>
                </a:cubicBezTo>
                <a:cubicBezTo>
                  <a:pt x="2987093" y="891536"/>
                  <a:pt x="2988542" y="888253"/>
                  <a:pt x="2990012" y="885012"/>
                </a:cubicBezTo>
                <a:lnTo>
                  <a:pt x="3005918" y="851962"/>
                </a:lnTo>
                <a:cubicBezTo>
                  <a:pt x="3006095" y="851374"/>
                  <a:pt x="3006345" y="850874"/>
                  <a:pt x="3006670" y="850463"/>
                </a:cubicBezTo>
                <a:cubicBezTo>
                  <a:pt x="3006993" y="850048"/>
                  <a:pt x="3007436" y="849740"/>
                  <a:pt x="3007995" y="849533"/>
                </a:cubicBezTo>
                <a:cubicBezTo>
                  <a:pt x="3008557" y="849326"/>
                  <a:pt x="3009336" y="849165"/>
                  <a:pt x="3010336" y="849046"/>
                </a:cubicBezTo>
                <a:cubicBezTo>
                  <a:pt x="3011338" y="848929"/>
                  <a:pt x="3012605" y="848870"/>
                  <a:pt x="3014138" y="848870"/>
                </a:cubicBezTo>
                <a:cubicBezTo>
                  <a:pt x="3016258" y="848870"/>
                  <a:pt x="3017923" y="848944"/>
                  <a:pt x="3019132" y="849091"/>
                </a:cubicBezTo>
                <a:cubicBezTo>
                  <a:pt x="3020340" y="849240"/>
                  <a:pt x="3021179" y="849519"/>
                  <a:pt x="3021649" y="849930"/>
                </a:cubicBezTo>
                <a:cubicBezTo>
                  <a:pt x="3022120" y="850344"/>
                  <a:pt x="3022283" y="850932"/>
                  <a:pt x="3022136" y="851698"/>
                </a:cubicBezTo>
                <a:cubicBezTo>
                  <a:pt x="3021989" y="852465"/>
                  <a:pt x="3021591" y="853495"/>
                  <a:pt x="3020942" y="854790"/>
                </a:cubicBezTo>
                <a:lnTo>
                  <a:pt x="2988598" y="919298"/>
                </a:lnTo>
                <a:lnTo>
                  <a:pt x="2988598" y="961449"/>
                </a:lnTo>
                <a:cubicBezTo>
                  <a:pt x="2988598" y="961920"/>
                  <a:pt x="2988482" y="962331"/>
                  <a:pt x="2988249" y="962687"/>
                </a:cubicBezTo>
                <a:cubicBezTo>
                  <a:pt x="2988015" y="963040"/>
                  <a:pt x="2987605" y="963319"/>
                  <a:pt x="2987016" y="963524"/>
                </a:cubicBezTo>
                <a:cubicBezTo>
                  <a:pt x="2986428" y="963731"/>
                  <a:pt x="2985640" y="963909"/>
                  <a:pt x="2984644" y="964054"/>
                </a:cubicBezTo>
                <a:cubicBezTo>
                  <a:pt x="2983651" y="964202"/>
                  <a:pt x="2982448" y="964276"/>
                  <a:pt x="2981044" y="964276"/>
                </a:cubicBezTo>
                <a:cubicBezTo>
                  <a:pt x="2979579" y="964276"/>
                  <a:pt x="2978363" y="964202"/>
                  <a:pt x="2977398" y="964054"/>
                </a:cubicBezTo>
                <a:cubicBezTo>
                  <a:pt x="2976430" y="963909"/>
                  <a:pt x="2975637" y="963731"/>
                  <a:pt x="2975025" y="963524"/>
                </a:cubicBezTo>
                <a:cubicBezTo>
                  <a:pt x="2974409" y="963319"/>
                  <a:pt x="2973982" y="963040"/>
                  <a:pt x="2973749" y="962687"/>
                </a:cubicBezTo>
                <a:cubicBezTo>
                  <a:pt x="2973516" y="962331"/>
                  <a:pt x="2973399" y="961920"/>
                  <a:pt x="2973399" y="961449"/>
                </a:cubicBezTo>
                <a:lnTo>
                  <a:pt x="2973399" y="919298"/>
                </a:lnTo>
                <a:lnTo>
                  <a:pt x="2941053" y="854790"/>
                </a:lnTo>
                <a:cubicBezTo>
                  <a:pt x="2940404" y="853435"/>
                  <a:pt x="2940010" y="852377"/>
                  <a:pt x="2939862" y="851609"/>
                </a:cubicBezTo>
                <a:cubicBezTo>
                  <a:pt x="2939712" y="850843"/>
                  <a:pt x="2939862" y="850255"/>
                  <a:pt x="2940301" y="849842"/>
                </a:cubicBezTo>
                <a:cubicBezTo>
                  <a:pt x="2940747" y="849430"/>
                  <a:pt x="2941540" y="849165"/>
                  <a:pt x="2942688" y="849046"/>
                </a:cubicBezTo>
                <a:cubicBezTo>
                  <a:pt x="2943836" y="848929"/>
                  <a:pt x="2945387" y="848870"/>
                  <a:pt x="2947327" y="848870"/>
                </a:cubicBezTo>
                <a:close/>
                <a:moveTo>
                  <a:pt x="2731200" y="848870"/>
                </a:moveTo>
                <a:cubicBezTo>
                  <a:pt x="2732673" y="848870"/>
                  <a:pt x="2733895" y="848944"/>
                  <a:pt x="2734867" y="849091"/>
                </a:cubicBezTo>
                <a:cubicBezTo>
                  <a:pt x="2735839" y="849240"/>
                  <a:pt x="2736618" y="849415"/>
                  <a:pt x="2737207" y="849622"/>
                </a:cubicBezTo>
                <a:cubicBezTo>
                  <a:pt x="2737798" y="849828"/>
                  <a:pt x="2738209" y="850108"/>
                  <a:pt x="2738446" y="850463"/>
                </a:cubicBezTo>
                <a:cubicBezTo>
                  <a:pt x="2738680" y="850814"/>
                  <a:pt x="2738797" y="851227"/>
                  <a:pt x="2738797" y="851698"/>
                </a:cubicBezTo>
                <a:lnTo>
                  <a:pt x="2738797" y="897473"/>
                </a:lnTo>
                <a:lnTo>
                  <a:pt x="2790839" y="897473"/>
                </a:lnTo>
                <a:lnTo>
                  <a:pt x="2790839" y="851698"/>
                </a:lnTo>
                <a:cubicBezTo>
                  <a:pt x="2790839" y="851227"/>
                  <a:pt x="2790956" y="850814"/>
                  <a:pt x="2791192" y="850463"/>
                </a:cubicBezTo>
                <a:cubicBezTo>
                  <a:pt x="2791427" y="850108"/>
                  <a:pt x="2791840" y="849828"/>
                  <a:pt x="2792429" y="849622"/>
                </a:cubicBezTo>
                <a:cubicBezTo>
                  <a:pt x="2793019" y="849415"/>
                  <a:pt x="2793784" y="849240"/>
                  <a:pt x="2794727" y="849091"/>
                </a:cubicBezTo>
                <a:cubicBezTo>
                  <a:pt x="2795669" y="848944"/>
                  <a:pt x="2796906" y="848870"/>
                  <a:pt x="2798438" y="848870"/>
                </a:cubicBezTo>
                <a:cubicBezTo>
                  <a:pt x="2799852" y="848870"/>
                  <a:pt x="2801045" y="848944"/>
                  <a:pt x="2802017" y="849091"/>
                </a:cubicBezTo>
                <a:cubicBezTo>
                  <a:pt x="2802989" y="849240"/>
                  <a:pt x="2803769" y="849415"/>
                  <a:pt x="2804359" y="849622"/>
                </a:cubicBezTo>
                <a:cubicBezTo>
                  <a:pt x="2804947" y="849828"/>
                  <a:pt x="2805360" y="850108"/>
                  <a:pt x="2805596" y="850463"/>
                </a:cubicBezTo>
                <a:cubicBezTo>
                  <a:pt x="2805831" y="850814"/>
                  <a:pt x="2805950" y="851227"/>
                  <a:pt x="2805950" y="851698"/>
                </a:cubicBezTo>
                <a:lnTo>
                  <a:pt x="2805950" y="961449"/>
                </a:lnTo>
                <a:cubicBezTo>
                  <a:pt x="2805950" y="961920"/>
                  <a:pt x="2805831" y="962331"/>
                  <a:pt x="2805596" y="962687"/>
                </a:cubicBezTo>
                <a:cubicBezTo>
                  <a:pt x="2805360" y="963040"/>
                  <a:pt x="2804947" y="963319"/>
                  <a:pt x="2804359" y="963524"/>
                </a:cubicBezTo>
                <a:cubicBezTo>
                  <a:pt x="2803769" y="963731"/>
                  <a:pt x="2802989" y="963909"/>
                  <a:pt x="2802017" y="964054"/>
                </a:cubicBezTo>
                <a:cubicBezTo>
                  <a:pt x="2801045" y="964202"/>
                  <a:pt x="2799852" y="964276"/>
                  <a:pt x="2798438" y="964276"/>
                </a:cubicBezTo>
                <a:cubicBezTo>
                  <a:pt x="2796906" y="964276"/>
                  <a:pt x="2795669" y="964202"/>
                  <a:pt x="2794727" y="964054"/>
                </a:cubicBezTo>
                <a:cubicBezTo>
                  <a:pt x="2793784" y="963909"/>
                  <a:pt x="2793019" y="963731"/>
                  <a:pt x="2792429" y="963524"/>
                </a:cubicBezTo>
                <a:cubicBezTo>
                  <a:pt x="2791840" y="963319"/>
                  <a:pt x="2791427" y="963040"/>
                  <a:pt x="2791192" y="962687"/>
                </a:cubicBezTo>
                <a:cubicBezTo>
                  <a:pt x="2790956" y="962331"/>
                  <a:pt x="2790839" y="961920"/>
                  <a:pt x="2790839" y="961449"/>
                </a:cubicBezTo>
                <a:lnTo>
                  <a:pt x="2790839" y="910726"/>
                </a:lnTo>
                <a:lnTo>
                  <a:pt x="2738797" y="910726"/>
                </a:lnTo>
                <a:lnTo>
                  <a:pt x="2738797" y="961449"/>
                </a:lnTo>
                <a:cubicBezTo>
                  <a:pt x="2738797" y="961920"/>
                  <a:pt x="2738680" y="962331"/>
                  <a:pt x="2738446" y="962687"/>
                </a:cubicBezTo>
                <a:cubicBezTo>
                  <a:pt x="2738209" y="963040"/>
                  <a:pt x="2737798" y="963319"/>
                  <a:pt x="2737207" y="963524"/>
                </a:cubicBezTo>
                <a:cubicBezTo>
                  <a:pt x="2736618" y="963731"/>
                  <a:pt x="2735839" y="963909"/>
                  <a:pt x="2734867" y="964054"/>
                </a:cubicBezTo>
                <a:cubicBezTo>
                  <a:pt x="2733895" y="964202"/>
                  <a:pt x="2732673" y="964276"/>
                  <a:pt x="2731200" y="964276"/>
                </a:cubicBezTo>
                <a:cubicBezTo>
                  <a:pt x="2729786" y="964276"/>
                  <a:pt x="2728578" y="964202"/>
                  <a:pt x="2727577" y="964054"/>
                </a:cubicBezTo>
                <a:cubicBezTo>
                  <a:pt x="2726576" y="963909"/>
                  <a:pt x="2725780" y="963731"/>
                  <a:pt x="2725192" y="963524"/>
                </a:cubicBezTo>
                <a:cubicBezTo>
                  <a:pt x="2724603" y="963319"/>
                  <a:pt x="2724191" y="963040"/>
                  <a:pt x="2723954" y="962687"/>
                </a:cubicBezTo>
                <a:cubicBezTo>
                  <a:pt x="2723719" y="962331"/>
                  <a:pt x="2723602" y="961920"/>
                  <a:pt x="2723602" y="961449"/>
                </a:cubicBezTo>
                <a:lnTo>
                  <a:pt x="2723602" y="851698"/>
                </a:lnTo>
                <a:cubicBezTo>
                  <a:pt x="2723602" y="851227"/>
                  <a:pt x="2723719" y="850814"/>
                  <a:pt x="2723954" y="850463"/>
                </a:cubicBezTo>
                <a:cubicBezTo>
                  <a:pt x="2724191" y="850108"/>
                  <a:pt x="2724603" y="849828"/>
                  <a:pt x="2725192" y="849622"/>
                </a:cubicBezTo>
                <a:cubicBezTo>
                  <a:pt x="2725780" y="849415"/>
                  <a:pt x="2726576" y="849240"/>
                  <a:pt x="2727577" y="849091"/>
                </a:cubicBezTo>
                <a:cubicBezTo>
                  <a:pt x="2728578" y="848944"/>
                  <a:pt x="2729786" y="848870"/>
                  <a:pt x="2731200" y="848870"/>
                </a:cubicBezTo>
                <a:close/>
                <a:moveTo>
                  <a:pt x="2480610" y="848870"/>
                </a:moveTo>
                <a:cubicBezTo>
                  <a:pt x="2482377" y="848870"/>
                  <a:pt x="2483805" y="848929"/>
                  <a:pt x="2484896" y="849046"/>
                </a:cubicBezTo>
                <a:cubicBezTo>
                  <a:pt x="2485985" y="849165"/>
                  <a:pt x="2486855" y="849326"/>
                  <a:pt x="2487502" y="849533"/>
                </a:cubicBezTo>
                <a:cubicBezTo>
                  <a:pt x="2488151" y="849740"/>
                  <a:pt x="2488636" y="850035"/>
                  <a:pt x="2488960" y="850416"/>
                </a:cubicBezTo>
                <a:cubicBezTo>
                  <a:pt x="2489285" y="850799"/>
                  <a:pt x="2489592" y="851286"/>
                  <a:pt x="2489889" y="851874"/>
                </a:cubicBezTo>
                <a:lnTo>
                  <a:pt x="2505707" y="884747"/>
                </a:lnTo>
                <a:cubicBezTo>
                  <a:pt x="2507175" y="887868"/>
                  <a:pt x="2508642" y="891138"/>
                  <a:pt x="2510106" y="894555"/>
                </a:cubicBezTo>
                <a:cubicBezTo>
                  <a:pt x="2511570" y="897972"/>
                  <a:pt x="2513064" y="901420"/>
                  <a:pt x="2514587" y="904894"/>
                </a:cubicBezTo>
                <a:lnTo>
                  <a:pt x="2514763" y="904894"/>
                </a:lnTo>
                <a:cubicBezTo>
                  <a:pt x="2516109" y="901537"/>
                  <a:pt x="2517501" y="898192"/>
                  <a:pt x="2518935" y="894865"/>
                </a:cubicBezTo>
                <a:cubicBezTo>
                  <a:pt x="2520370" y="891536"/>
                  <a:pt x="2521824" y="888253"/>
                  <a:pt x="2523294" y="885012"/>
                </a:cubicBezTo>
                <a:lnTo>
                  <a:pt x="2539200" y="851962"/>
                </a:lnTo>
                <a:cubicBezTo>
                  <a:pt x="2539378" y="851374"/>
                  <a:pt x="2539628" y="850874"/>
                  <a:pt x="2539952" y="850463"/>
                </a:cubicBezTo>
                <a:cubicBezTo>
                  <a:pt x="2540276" y="850048"/>
                  <a:pt x="2540718" y="849740"/>
                  <a:pt x="2541276" y="849533"/>
                </a:cubicBezTo>
                <a:cubicBezTo>
                  <a:pt x="2541837" y="849326"/>
                  <a:pt x="2542618" y="849165"/>
                  <a:pt x="2543619" y="849046"/>
                </a:cubicBezTo>
                <a:cubicBezTo>
                  <a:pt x="2544620" y="848929"/>
                  <a:pt x="2545887" y="848870"/>
                  <a:pt x="2547419" y="848870"/>
                </a:cubicBezTo>
                <a:cubicBezTo>
                  <a:pt x="2549540" y="848870"/>
                  <a:pt x="2551204" y="848944"/>
                  <a:pt x="2552412" y="849091"/>
                </a:cubicBezTo>
                <a:cubicBezTo>
                  <a:pt x="2553619" y="849240"/>
                  <a:pt x="2554459" y="849519"/>
                  <a:pt x="2554930" y="849930"/>
                </a:cubicBezTo>
                <a:cubicBezTo>
                  <a:pt x="2555401" y="850344"/>
                  <a:pt x="2555563" y="850932"/>
                  <a:pt x="2555416" y="851698"/>
                </a:cubicBezTo>
                <a:cubicBezTo>
                  <a:pt x="2555268" y="852465"/>
                  <a:pt x="2554871" y="853495"/>
                  <a:pt x="2554223" y="854790"/>
                </a:cubicBezTo>
                <a:lnTo>
                  <a:pt x="2521879" y="919298"/>
                </a:lnTo>
                <a:lnTo>
                  <a:pt x="2521879" y="961449"/>
                </a:lnTo>
                <a:cubicBezTo>
                  <a:pt x="2521879" y="961920"/>
                  <a:pt x="2521762" y="962331"/>
                  <a:pt x="2521528" y="962687"/>
                </a:cubicBezTo>
                <a:cubicBezTo>
                  <a:pt x="2521293" y="963040"/>
                  <a:pt x="2520883" y="963319"/>
                  <a:pt x="2520298" y="963524"/>
                </a:cubicBezTo>
                <a:cubicBezTo>
                  <a:pt x="2519712" y="963731"/>
                  <a:pt x="2518921" y="963909"/>
                  <a:pt x="2517926" y="964054"/>
                </a:cubicBezTo>
                <a:cubicBezTo>
                  <a:pt x="2516930" y="964202"/>
                  <a:pt x="2515729" y="964276"/>
                  <a:pt x="2514324" y="964276"/>
                </a:cubicBezTo>
                <a:cubicBezTo>
                  <a:pt x="2512858" y="964276"/>
                  <a:pt x="2511643" y="964202"/>
                  <a:pt x="2510677" y="964054"/>
                </a:cubicBezTo>
                <a:cubicBezTo>
                  <a:pt x="2509710" y="963909"/>
                  <a:pt x="2508919" y="963731"/>
                  <a:pt x="2508304" y="963524"/>
                </a:cubicBezTo>
                <a:cubicBezTo>
                  <a:pt x="2507689" y="963319"/>
                  <a:pt x="2507265" y="963040"/>
                  <a:pt x="2507032" y="962687"/>
                </a:cubicBezTo>
                <a:cubicBezTo>
                  <a:pt x="2506796" y="962331"/>
                  <a:pt x="2506679" y="961920"/>
                  <a:pt x="2506679" y="961449"/>
                </a:cubicBezTo>
                <a:lnTo>
                  <a:pt x="2506679" y="919298"/>
                </a:lnTo>
                <a:lnTo>
                  <a:pt x="2474337" y="854790"/>
                </a:lnTo>
                <a:cubicBezTo>
                  <a:pt x="2473689" y="853435"/>
                  <a:pt x="2473289" y="852377"/>
                  <a:pt x="2473144" y="851609"/>
                </a:cubicBezTo>
                <a:cubicBezTo>
                  <a:pt x="2472995" y="850843"/>
                  <a:pt x="2473144" y="850255"/>
                  <a:pt x="2473586" y="849842"/>
                </a:cubicBezTo>
                <a:cubicBezTo>
                  <a:pt x="2474026" y="849430"/>
                  <a:pt x="2474822" y="849165"/>
                  <a:pt x="2475971" y="849046"/>
                </a:cubicBezTo>
                <a:cubicBezTo>
                  <a:pt x="2477120" y="848929"/>
                  <a:pt x="2478665" y="848870"/>
                  <a:pt x="2480610" y="848870"/>
                </a:cubicBezTo>
                <a:close/>
                <a:moveTo>
                  <a:pt x="2254948" y="848870"/>
                </a:moveTo>
                <a:cubicBezTo>
                  <a:pt x="2256421" y="848870"/>
                  <a:pt x="2257643" y="848944"/>
                  <a:pt x="2258616" y="849091"/>
                </a:cubicBezTo>
                <a:cubicBezTo>
                  <a:pt x="2259588" y="849240"/>
                  <a:pt x="2260369" y="849415"/>
                  <a:pt x="2260957" y="849622"/>
                </a:cubicBezTo>
                <a:cubicBezTo>
                  <a:pt x="2261546" y="849828"/>
                  <a:pt x="2261959" y="850108"/>
                  <a:pt x="2262195" y="850463"/>
                </a:cubicBezTo>
                <a:cubicBezTo>
                  <a:pt x="2262431" y="850814"/>
                  <a:pt x="2262548" y="851227"/>
                  <a:pt x="2262548" y="851698"/>
                </a:cubicBezTo>
                <a:lnTo>
                  <a:pt x="2262548" y="897473"/>
                </a:lnTo>
                <a:lnTo>
                  <a:pt x="2314596" y="897473"/>
                </a:lnTo>
                <a:lnTo>
                  <a:pt x="2314596" y="851698"/>
                </a:lnTo>
                <a:cubicBezTo>
                  <a:pt x="2314596" y="851227"/>
                  <a:pt x="2314714" y="850814"/>
                  <a:pt x="2314950" y="850463"/>
                </a:cubicBezTo>
                <a:cubicBezTo>
                  <a:pt x="2315184" y="850108"/>
                  <a:pt x="2315597" y="849828"/>
                  <a:pt x="2316186" y="849622"/>
                </a:cubicBezTo>
                <a:cubicBezTo>
                  <a:pt x="2316776" y="849415"/>
                  <a:pt x="2317541" y="849240"/>
                  <a:pt x="2318483" y="849091"/>
                </a:cubicBezTo>
                <a:cubicBezTo>
                  <a:pt x="2319427" y="848944"/>
                  <a:pt x="2320663" y="848870"/>
                  <a:pt x="2322195" y="848870"/>
                </a:cubicBezTo>
                <a:cubicBezTo>
                  <a:pt x="2323609" y="848870"/>
                  <a:pt x="2324802" y="848944"/>
                  <a:pt x="2325774" y="849091"/>
                </a:cubicBezTo>
                <a:cubicBezTo>
                  <a:pt x="2326746" y="849240"/>
                  <a:pt x="2327527" y="849415"/>
                  <a:pt x="2328116" y="849622"/>
                </a:cubicBezTo>
                <a:cubicBezTo>
                  <a:pt x="2328705" y="849828"/>
                  <a:pt x="2329117" y="850108"/>
                  <a:pt x="2329353" y="850463"/>
                </a:cubicBezTo>
                <a:cubicBezTo>
                  <a:pt x="2329589" y="850814"/>
                  <a:pt x="2329707" y="851227"/>
                  <a:pt x="2329707" y="851698"/>
                </a:cubicBezTo>
                <a:lnTo>
                  <a:pt x="2329707" y="961449"/>
                </a:lnTo>
                <a:cubicBezTo>
                  <a:pt x="2329707" y="961920"/>
                  <a:pt x="2329589" y="962331"/>
                  <a:pt x="2329353" y="962687"/>
                </a:cubicBezTo>
                <a:cubicBezTo>
                  <a:pt x="2329117" y="963040"/>
                  <a:pt x="2328705" y="963319"/>
                  <a:pt x="2328116" y="963524"/>
                </a:cubicBezTo>
                <a:cubicBezTo>
                  <a:pt x="2327527" y="963731"/>
                  <a:pt x="2326746" y="963909"/>
                  <a:pt x="2325774" y="964054"/>
                </a:cubicBezTo>
                <a:cubicBezTo>
                  <a:pt x="2324802" y="964202"/>
                  <a:pt x="2323609" y="964276"/>
                  <a:pt x="2322195" y="964276"/>
                </a:cubicBezTo>
                <a:cubicBezTo>
                  <a:pt x="2320663" y="964276"/>
                  <a:pt x="2319427" y="964202"/>
                  <a:pt x="2318483" y="964054"/>
                </a:cubicBezTo>
                <a:cubicBezTo>
                  <a:pt x="2317541" y="963909"/>
                  <a:pt x="2316776" y="963731"/>
                  <a:pt x="2316186" y="963524"/>
                </a:cubicBezTo>
                <a:cubicBezTo>
                  <a:pt x="2315597" y="963319"/>
                  <a:pt x="2315184" y="963040"/>
                  <a:pt x="2314950" y="962687"/>
                </a:cubicBezTo>
                <a:cubicBezTo>
                  <a:pt x="2314714" y="962331"/>
                  <a:pt x="2314596" y="961920"/>
                  <a:pt x="2314596" y="961449"/>
                </a:cubicBezTo>
                <a:lnTo>
                  <a:pt x="2314596" y="910726"/>
                </a:lnTo>
                <a:lnTo>
                  <a:pt x="2262548" y="910726"/>
                </a:lnTo>
                <a:lnTo>
                  <a:pt x="2262548" y="961449"/>
                </a:lnTo>
                <a:cubicBezTo>
                  <a:pt x="2262548" y="961920"/>
                  <a:pt x="2262431" y="962331"/>
                  <a:pt x="2262195" y="962687"/>
                </a:cubicBezTo>
                <a:cubicBezTo>
                  <a:pt x="2261959" y="963040"/>
                  <a:pt x="2261546" y="963319"/>
                  <a:pt x="2260957" y="963524"/>
                </a:cubicBezTo>
                <a:cubicBezTo>
                  <a:pt x="2260369" y="963731"/>
                  <a:pt x="2259588" y="963909"/>
                  <a:pt x="2258616" y="964054"/>
                </a:cubicBezTo>
                <a:cubicBezTo>
                  <a:pt x="2257643" y="964202"/>
                  <a:pt x="2256421" y="964276"/>
                  <a:pt x="2254948" y="964276"/>
                </a:cubicBezTo>
                <a:cubicBezTo>
                  <a:pt x="2253535" y="964276"/>
                  <a:pt x="2252328" y="964202"/>
                  <a:pt x="2251326" y="964054"/>
                </a:cubicBezTo>
                <a:cubicBezTo>
                  <a:pt x="2250323" y="963909"/>
                  <a:pt x="2249529" y="963731"/>
                  <a:pt x="2248940" y="963524"/>
                </a:cubicBezTo>
                <a:cubicBezTo>
                  <a:pt x="2248350" y="963319"/>
                  <a:pt x="2247938" y="963040"/>
                  <a:pt x="2247703" y="962687"/>
                </a:cubicBezTo>
                <a:cubicBezTo>
                  <a:pt x="2247467" y="962331"/>
                  <a:pt x="2247349" y="961920"/>
                  <a:pt x="2247349" y="961449"/>
                </a:cubicBezTo>
                <a:lnTo>
                  <a:pt x="2247349" y="851698"/>
                </a:lnTo>
                <a:cubicBezTo>
                  <a:pt x="2247349" y="851227"/>
                  <a:pt x="2247467" y="850814"/>
                  <a:pt x="2247703" y="850463"/>
                </a:cubicBezTo>
                <a:cubicBezTo>
                  <a:pt x="2247938" y="850108"/>
                  <a:pt x="2248350" y="849828"/>
                  <a:pt x="2248940" y="849622"/>
                </a:cubicBezTo>
                <a:cubicBezTo>
                  <a:pt x="2249529" y="849415"/>
                  <a:pt x="2250323" y="849240"/>
                  <a:pt x="2251326" y="849091"/>
                </a:cubicBezTo>
                <a:cubicBezTo>
                  <a:pt x="2252328" y="848944"/>
                  <a:pt x="2253535" y="848870"/>
                  <a:pt x="2254948" y="848870"/>
                </a:cubicBezTo>
                <a:close/>
                <a:moveTo>
                  <a:pt x="2004361" y="848870"/>
                </a:moveTo>
                <a:cubicBezTo>
                  <a:pt x="2006129" y="848870"/>
                  <a:pt x="2007558" y="848929"/>
                  <a:pt x="2008648" y="849046"/>
                </a:cubicBezTo>
                <a:cubicBezTo>
                  <a:pt x="2009736" y="849165"/>
                  <a:pt x="2010605" y="849326"/>
                  <a:pt x="2011254" y="849533"/>
                </a:cubicBezTo>
                <a:cubicBezTo>
                  <a:pt x="2011901" y="849740"/>
                  <a:pt x="2012387" y="850035"/>
                  <a:pt x="2012712" y="850416"/>
                </a:cubicBezTo>
                <a:cubicBezTo>
                  <a:pt x="2013035" y="850799"/>
                  <a:pt x="2013344" y="851286"/>
                  <a:pt x="2013640" y="851874"/>
                </a:cubicBezTo>
                <a:lnTo>
                  <a:pt x="2029456" y="884747"/>
                </a:lnTo>
                <a:cubicBezTo>
                  <a:pt x="2030925" y="887868"/>
                  <a:pt x="2032390" y="891138"/>
                  <a:pt x="2033855" y="894555"/>
                </a:cubicBezTo>
                <a:cubicBezTo>
                  <a:pt x="2035319" y="897972"/>
                  <a:pt x="2036812" y="901420"/>
                  <a:pt x="2038335" y="904894"/>
                </a:cubicBezTo>
                <a:lnTo>
                  <a:pt x="2038511" y="904894"/>
                </a:lnTo>
                <a:cubicBezTo>
                  <a:pt x="2039858" y="901537"/>
                  <a:pt x="2041249" y="898192"/>
                  <a:pt x="2042684" y="894865"/>
                </a:cubicBezTo>
                <a:cubicBezTo>
                  <a:pt x="2044119" y="891536"/>
                  <a:pt x="2045571" y="888253"/>
                  <a:pt x="2047041" y="885012"/>
                </a:cubicBezTo>
                <a:lnTo>
                  <a:pt x="2062947" y="851962"/>
                </a:lnTo>
                <a:cubicBezTo>
                  <a:pt x="2063124" y="851374"/>
                  <a:pt x="2063374" y="850874"/>
                  <a:pt x="2063698" y="850463"/>
                </a:cubicBezTo>
                <a:cubicBezTo>
                  <a:pt x="2064022" y="850048"/>
                  <a:pt x="2064464" y="849740"/>
                  <a:pt x="2065023" y="849533"/>
                </a:cubicBezTo>
                <a:cubicBezTo>
                  <a:pt x="2065583" y="849326"/>
                  <a:pt x="2066364" y="849165"/>
                  <a:pt x="2067365" y="849046"/>
                </a:cubicBezTo>
                <a:cubicBezTo>
                  <a:pt x="2068367" y="848929"/>
                  <a:pt x="2069634" y="848870"/>
                  <a:pt x="2071166" y="848870"/>
                </a:cubicBezTo>
                <a:cubicBezTo>
                  <a:pt x="2073286" y="848870"/>
                  <a:pt x="2074950" y="848944"/>
                  <a:pt x="2076158" y="849091"/>
                </a:cubicBezTo>
                <a:cubicBezTo>
                  <a:pt x="2077366" y="849240"/>
                  <a:pt x="2078205" y="849519"/>
                  <a:pt x="2078676" y="849930"/>
                </a:cubicBezTo>
                <a:cubicBezTo>
                  <a:pt x="2079148" y="850344"/>
                  <a:pt x="2079309" y="850932"/>
                  <a:pt x="2079163" y="851698"/>
                </a:cubicBezTo>
                <a:cubicBezTo>
                  <a:pt x="2079015" y="852465"/>
                  <a:pt x="2078617" y="853495"/>
                  <a:pt x="2077969" y="854790"/>
                </a:cubicBezTo>
                <a:lnTo>
                  <a:pt x="2045628" y="919298"/>
                </a:lnTo>
                <a:lnTo>
                  <a:pt x="2045628" y="961449"/>
                </a:lnTo>
                <a:cubicBezTo>
                  <a:pt x="2045628" y="961920"/>
                  <a:pt x="2045510" y="962331"/>
                  <a:pt x="2045276" y="962687"/>
                </a:cubicBezTo>
                <a:cubicBezTo>
                  <a:pt x="2045042" y="963040"/>
                  <a:pt x="2044631" y="963319"/>
                  <a:pt x="2044045" y="963524"/>
                </a:cubicBezTo>
                <a:cubicBezTo>
                  <a:pt x="2043460" y="963731"/>
                  <a:pt x="2042669" y="963909"/>
                  <a:pt x="2041674" y="964054"/>
                </a:cubicBezTo>
                <a:cubicBezTo>
                  <a:pt x="2040678" y="964202"/>
                  <a:pt x="2039477" y="964276"/>
                  <a:pt x="2038072" y="964276"/>
                </a:cubicBezTo>
                <a:cubicBezTo>
                  <a:pt x="2036608" y="964276"/>
                  <a:pt x="2035391" y="964202"/>
                  <a:pt x="2034426" y="964054"/>
                </a:cubicBezTo>
                <a:cubicBezTo>
                  <a:pt x="2033459" y="963909"/>
                  <a:pt x="2032669" y="963731"/>
                  <a:pt x="2032053" y="963524"/>
                </a:cubicBezTo>
                <a:cubicBezTo>
                  <a:pt x="2031438" y="963319"/>
                  <a:pt x="2031015" y="963040"/>
                  <a:pt x="2030780" y="962687"/>
                </a:cubicBezTo>
                <a:cubicBezTo>
                  <a:pt x="2030546" y="962331"/>
                  <a:pt x="2030429" y="961920"/>
                  <a:pt x="2030429" y="961449"/>
                </a:cubicBezTo>
                <a:lnTo>
                  <a:pt x="2030429" y="919298"/>
                </a:lnTo>
                <a:lnTo>
                  <a:pt x="1998089" y="854790"/>
                </a:lnTo>
                <a:cubicBezTo>
                  <a:pt x="1997440" y="853435"/>
                  <a:pt x="1997042" y="852377"/>
                  <a:pt x="1996895" y="851609"/>
                </a:cubicBezTo>
                <a:cubicBezTo>
                  <a:pt x="1996747" y="850843"/>
                  <a:pt x="1996895" y="850255"/>
                  <a:pt x="1997337" y="849842"/>
                </a:cubicBezTo>
                <a:cubicBezTo>
                  <a:pt x="1997778" y="849430"/>
                  <a:pt x="1998573" y="849165"/>
                  <a:pt x="1999723" y="849046"/>
                </a:cubicBezTo>
                <a:cubicBezTo>
                  <a:pt x="2000870" y="848929"/>
                  <a:pt x="2002418" y="848870"/>
                  <a:pt x="2004361" y="848870"/>
                </a:cubicBezTo>
                <a:close/>
                <a:moveTo>
                  <a:pt x="1788227" y="848870"/>
                </a:moveTo>
                <a:cubicBezTo>
                  <a:pt x="1789699" y="848870"/>
                  <a:pt x="1790921" y="848944"/>
                  <a:pt x="1791894" y="849091"/>
                </a:cubicBezTo>
                <a:cubicBezTo>
                  <a:pt x="1792866" y="849240"/>
                  <a:pt x="1793646" y="849415"/>
                  <a:pt x="1794235" y="849622"/>
                </a:cubicBezTo>
                <a:cubicBezTo>
                  <a:pt x="1794825" y="849828"/>
                  <a:pt x="1795236" y="850108"/>
                  <a:pt x="1795472" y="850463"/>
                </a:cubicBezTo>
                <a:cubicBezTo>
                  <a:pt x="1795707" y="850814"/>
                  <a:pt x="1795826" y="851227"/>
                  <a:pt x="1795826" y="851698"/>
                </a:cubicBezTo>
                <a:lnTo>
                  <a:pt x="1795826" y="897473"/>
                </a:lnTo>
                <a:lnTo>
                  <a:pt x="1847871" y="897473"/>
                </a:lnTo>
                <a:lnTo>
                  <a:pt x="1847871" y="851698"/>
                </a:lnTo>
                <a:cubicBezTo>
                  <a:pt x="1847871" y="851227"/>
                  <a:pt x="1847989" y="850814"/>
                  <a:pt x="1848225" y="850463"/>
                </a:cubicBezTo>
                <a:cubicBezTo>
                  <a:pt x="1848460" y="850108"/>
                  <a:pt x="1848872" y="849828"/>
                  <a:pt x="1849462" y="849622"/>
                </a:cubicBezTo>
                <a:cubicBezTo>
                  <a:pt x="1850051" y="849415"/>
                  <a:pt x="1850817" y="849240"/>
                  <a:pt x="1851759" y="849091"/>
                </a:cubicBezTo>
                <a:cubicBezTo>
                  <a:pt x="1852702" y="848944"/>
                  <a:pt x="1853939" y="848870"/>
                  <a:pt x="1855471" y="848870"/>
                </a:cubicBezTo>
                <a:cubicBezTo>
                  <a:pt x="1856885" y="848870"/>
                  <a:pt x="1858077" y="848944"/>
                  <a:pt x="1859049" y="849091"/>
                </a:cubicBezTo>
                <a:cubicBezTo>
                  <a:pt x="1860021" y="849240"/>
                  <a:pt x="1860802" y="849415"/>
                  <a:pt x="1861391" y="849622"/>
                </a:cubicBezTo>
                <a:cubicBezTo>
                  <a:pt x="1861980" y="849828"/>
                  <a:pt x="1862393" y="850108"/>
                  <a:pt x="1862629" y="850463"/>
                </a:cubicBezTo>
                <a:cubicBezTo>
                  <a:pt x="1862863" y="850814"/>
                  <a:pt x="1862983" y="851227"/>
                  <a:pt x="1862983" y="851698"/>
                </a:cubicBezTo>
                <a:lnTo>
                  <a:pt x="1862983" y="961449"/>
                </a:lnTo>
                <a:cubicBezTo>
                  <a:pt x="1862983" y="961920"/>
                  <a:pt x="1862863" y="962331"/>
                  <a:pt x="1862629" y="962687"/>
                </a:cubicBezTo>
                <a:cubicBezTo>
                  <a:pt x="1862393" y="963040"/>
                  <a:pt x="1861980" y="963319"/>
                  <a:pt x="1861391" y="963524"/>
                </a:cubicBezTo>
                <a:cubicBezTo>
                  <a:pt x="1860802" y="963731"/>
                  <a:pt x="1860021" y="963909"/>
                  <a:pt x="1859049" y="964054"/>
                </a:cubicBezTo>
                <a:cubicBezTo>
                  <a:pt x="1858077" y="964202"/>
                  <a:pt x="1856885" y="964276"/>
                  <a:pt x="1855471" y="964276"/>
                </a:cubicBezTo>
                <a:cubicBezTo>
                  <a:pt x="1853939" y="964276"/>
                  <a:pt x="1852702" y="964202"/>
                  <a:pt x="1851759" y="964054"/>
                </a:cubicBezTo>
                <a:cubicBezTo>
                  <a:pt x="1850817" y="963909"/>
                  <a:pt x="1850051" y="963731"/>
                  <a:pt x="1849462" y="963524"/>
                </a:cubicBezTo>
                <a:cubicBezTo>
                  <a:pt x="1848872" y="963319"/>
                  <a:pt x="1848460" y="963040"/>
                  <a:pt x="1848225" y="962687"/>
                </a:cubicBezTo>
                <a:cubicBezTo>
                  <a:pt x="1847989" y="962331"/>
                  <a:pt x="1847871" y="961920"/>
                  <a:pt x="1847871" y="961449"/>
                </a:cubicBezTo>
                <a:lnTo>
                  <a:pt x="1847871" y="910726"/>
                </a:lnTo>
                <a:lnTo>
                  <a:pt x="1795826" y="910726"/>
                </a:lnTo>
                <a:lnTo>
                  <a:pt x="1795826" y="961449"/>
                </a:lnTo>
                <a:cubicBezTo>
                  <a:pt x="1795826" y="961920"/>
                  <a:pt x="1795707" y="962331"/>
                  <a:pt x="1795472" y="962687"/>
                </a:cubicBezTo>
                <a:cubicBezTo>
                  <a:pt x="1795236" y="963040"/>
                  <a:pt x="1794825" y="963319"/>
                  <a:pt x="1794235" y="963524"/>
                </a:cubicBezTo>
                <a:cubicBezTo>
                  <a:pt x="1793646" y="963731"/>
                  <a:pt x="1792866" y="963909"/>
                  <a:pt x="1791894" y="964054"/>
                </a:cubicBezTo>
                <a:cubicBezTo>
                  <a:pt x="1790921" y="964202"/>
                  <a:pt x="1789699" y="964276"/>
                  <a:pt x="1788227" y="964276"/>
                </a:cubicBezTo>
                <a:cubicBezTo>
                  <a:pt x="1786812" y="964276"/>
                  <a:pt x="1785605" y="964202"/>
                  <a:pt x="1784604" y="964054"/>
                </a:cubicBezTo>
                <a:cubicBezTo>
                  <a:pt x="1783602" y="963909"/>
                  <a:pt x="1782806" y="963731"/>
                  <a:pt x="1782217" y="963524"/>
                </a:cubicBezTo>
                <a:cubicBezTo>
                  <a:pt x="1781629" y="963319"/>
                  <a:pt x="1781216" y="963040"/>
                  <a:pt x="1780980" y="962687"/>
                </a:cubicBezTo>
                <a:cubicBezTo>
                  <a:pt x="1780745" y="962331"/>
                  <a:pt x="1780628" y="961920"/>
                  <a:pt x="1780628" y="961449"/>
                </a:cubicBezTo>
                <a:lnTo>
                  <a:pt x="1780628" y="851698"/>
                </a:lnTo>
                <a:cubicBezTo>
                  <a:pt x="1780628" y="851227"/>
                  <a:pt x="1780745" y="850814"/>
                  <a:pt x="1780980" y="850463"/>
                </a:cubicBezTo>
                <a:cubicBezTo>
                  <a:pt x="1781216" y="850108"/>
                  <a:pt x="1781629" y="849828"/>
                  <a:pt x="1782217" y="849622"/>
                </a:cubicBezTo>
                <a:cubicBezTo>
                  <a:pt x="1782806" y="849415"/>
                  <a:pt x="1783602" y="849240"/>
                  <a:pt x="1784604" y="849091"/>
                </a:cubicBezTo>
                <a:cubicBezTo>
                  <a:pt x="1785605" y="848944"/>
                  <a:pt x="1786812" y="848870"/>
                  <a:pt x="1788227" y="848870"/>
                </a:cubicBezTo>
                <a:close/>
                <a:moveTo>
                  <a:pt x="1537630" y="848870"/>
                </a:moveTo>
                <a:cubicBezTo>
                  <a:pt x="1539398" y="848870"/>
                  <a:pt x="1540826" y="848929"/>
                  <a:pt x="1541916" y="849046"/>
                </a:cubicBezTo>
                <a:cubicBezTo>
                  <a:pt x="1543006" y="849165"/>
                  <a:pt x="1543875" y="849326"/>
                  <a:pt x="1544523" y="849533"/>
                </a:cubicBezTo>
                <a:cubicBezTo>
                  <a:pt x="1545171" y="849740"/>
                  <a:pt x="1545657" y="850035"/>
                  <a:pt x="1545981" y="850416"/>
                </a:cubicBezTo>
                <a:cubicBezTo>
                  <a:pt x="1546305" y="850799"/>
                  <a:pt x="1546614" y="851286"/>
                  <a:pt x="1546909" y="851874"/>
                </a:cubicBezTo>
                <a:lnTo>
                  <a:pt x="1562726" y="884747"/>
                </a:lnTo>
                <a:cubicBezTo>
                  <a:pt x="1564194" y="887868"/>
                  <a:pt x="1565660" y="891138"/>
                  <a:pt x="1567124" y="894555"/>
                </a:cubicBezTo>
                <a:cubicBezTo>
                  <a:pt x="1568587" y="897972"/>
                  <a:pt x="1570081" y="901420"/>
                  <a:pt x="1571605" y="904894"/>
                </a:cubicBezTo>
                <a:lnTo>
                  <a:pt x="1571780" y="904894"/>
                </a:lnTo>
                <a:cubicBezTo>
                  <a:pt x="1573126" y="901537"/>
                  <a:pt x="1574517" y="898192"/>
                  <a:pt x="1575953" y="894865"/>
                </a:cubicBezTo>
                <a:cubicBezTo>
                  <a:pt x="1577388" y="891536"/>
                  <a:pt x="1578839" y="888253"/>
                  <a:pt x="1580310" y="885012"/>
                </a:cubicBezTo>
                <a:lnTo>
                  <a:pt x="1596215" y="851962"/>
                </a:lnTo>
                <a:cubicBezTo>
                  <a:pt x="1596392" y="851374"/>
                  <a:pt x="1596642" y="850874"/>
                  <a:pt x="1596967" y="850463"/>
                </a:cubicBezTo>
                <a:cubicBezTo>
                  <a:pt x="1597291" y="850048"/>
                  <a:pt x="1597732" y="849740"/>
                  <a:pt x="1598292" y="849533"/>
                </a:cubicBezTo>
                <a:cubicBezTo>
                  <a:pt x="1598851" y="849326"/>
                  <a:pt x="1599632" y="849165"/>
                  <a:pt x="1600634" y="849046"/>
                </a:cubicBezTo>
                <a:cubicBezTo>
                  <a:pt x="1601635" y="848929"/>
                  <a:pt x="1602902" y="848870"/>
                  <a:pt x="1604434" y="848870"/>
                </a:cubicBezTo>
                <a:cubicBezTo>
                  <a:pt x="1606554" y="848870"/>
                  <a:pt x="1608218" y="848944"/>
                  <a:pt x="1609426" y="849091"/>
                </a:cubicBezTo>
                <a:cubicBezTo>
                  <a:pt x="1610634" y="849240"/>
                  <a:pt x="1611473" y="849519"/>
                  <a:pt x="1611945" y="849930"/>
                </a:cubicBezTo>
                <a:cubicBezTo>
                  <a:pt x="1612416" y="850344"/>
                  <a:pt x="1612578" y="850932"/>
                  <a:pt x="1612431" y="851698"/>
                </a:cubicBezTo>
                <a:cubicBezTo>
                  <a:pt x="1612283" y="852465"/>
                  <a:pt x="1611886" y="853495"/>
                  <a:pt x="1611238" y="854790"/>
                </a:cubicBezTo>
                <a:lnTo>
                  <a:pt x="1578896" y="919298"/>
                </a:lnTo>
                <a:lnTo>
                  <a:pt x="1578896" y="961449"/>
                </a:lnTo>
                <a:cubicBezTo>
                  <a:pt x="1578896" y="961920"/>
                  <a:pt x="1578779" y="962331"/>
                  <a:pt x="1578544" y="962687"/>
                </a:cubicBezTo>
                <a:cubicBezTo>
                  <a:pt x="1578310" y="963040"/>
                  <a:pt x="1577900" y="963319"/>
                  <a:pt x="1577314" y="963524"/>
                </a:cubicBezTo>
                <a:cubicBezTo>
                  <a:pt x="1576728" y="963731"/>
                  <a:pt x="1575937" y="963909"/>
                  <a:pt x="1574942" y="964054"/>
                </a:cubicBezTo>
                <a:cubicBezTo>
                  <a:pt x="1573947" y="964202"/>
                  <a:pt x="1572746" y="964276"/>
                  <a:pt x="1571341" y="964276"/>
                </a:cubicBezTo>
                <a:cubicBezTo>
                  <a:pt x="1569876" y="964276"/>
                  <a:pt x="1568661" y="964202"/>
                  <a:pt x="1567695" y="964054"/>
                </a:cubicBezTo>
                <a:cubicBezTo>
                  <a:pt x="1566728" y="963909"/>
                  <a:pt x="1565937" y="963731"/>
                  <a:pt x="1565323" y="963524"/>
                </a:cubicBezTo>
                <a:cubicBezTo>
                  <a:pt x="1564707" y="963319"/>
                  <a:pt x="1564283" y="963040"/>
                  <a:pt x="1564049" y="962687"/>
                </a:cubicBezTo>
                <a:cubicBezTo>
                  <a:pt x="1563815" y="962331"/>
                  <a:pt x="1563697" y="961920"/>
                  <a:pt x="1563697" y="961449"/>
                </a:cubicBezTo>
                <a:lnTo>
                  <a:pt x="1563697" y="919298"/>
                </a:lnTo>
                <a:lnTo>
                  <a:pt x="1531357" y="854790"/>
                </a:lnTo>
                <a:cubicBezTo>
                  <a:pt x="1530709" y="853435"/>
                  <a:pt x="1530311" y="852377"/>
                  <a:pt x="1530164" y="851609"/>
                </a:cubicBezTo>
                <a:cubicBezTo>
                  <a:pt x="1530016" y="850843"/>
                  <a:pt x="1530164" y="850255"/>
                  <a:pt x="1530605" y="849842"/>
                </a:cubicBezTo>
                <a:cubicBezTo>
                  <a:pt x="1531047" y="849430"/>
                  <a:pt x="1531843" y="849165"/>
                  <a:pt x="1532992" y="849046"/>
                </a:cubicBezTo>
                <a:cubicBezTo>
                  <a:pt x="1534140" y="848929"/>
                  <a:pt x="1535686" y="848870"/>
                  <a:pt x="1537630" y="848870"/>
                </a:cubicBezTo>
                <a:close/>
                <a:moveTo>
                  <a:pt x="1311966" y="848870"/>
                </a:moveTo>
                <a:cubicBezTo>
                  <a:pt x="1313439" y="848870"/>
                  <a:pt x="1314661" y="848944"/>
                  <a:pt x="1315633" y="849091"/>
                </a:cubicBezTo>
                <a:cubicBezTo>
                  <a:pt x="1316605" y="849240"/>
                  <a:pt x="1317385" y="849415"/>
                  <a:pt x="1317974" y="849622"/>
                </a:cubicBezTo>
                <a:cubicBezTo>
                  <a:pt x="1318564" y="849828"/>
                  <a:pt x="1318976" y="850108"/>
                  <a:pt x="1319211" y="850463"/>
                </a:cubicBezTo>
                <a:cubicBezTo>
                  <a:pt x="1319447" y="850814"/>
                  <a:pt x="1319565" y="851227"/>
                  <a:pt x="1319565" y="851698"/>
                </a:cubicBezTo>
                <a:lnTo>
                  <a:pt x="1319565" y="897473"/>
                </a:lnTo>
                <a:lnTo>
                  <a:pt x="1371611" y="897473"/>
                </a:lnTo>
                <a:lnTo>
                  <a:pt x="1371611" y="851698"/>
                </a:lnTo>
                <a:cubicBezTo>
                  <a:pt x="1371611" y="851227"/>
                  <a:pt x="1371729" y="850814"/>
                  <a:pt x="1371965" y="850463"/>
                </a:cubicBezTo>
                <a:cubicBezTo>
                  <a:pt x="1372200" y="850108"/>
                  <a:pt x="1372613" y="849828"/>
                  <a:pt x="1373201" y="849622"/>
                </a:cubicBezTo>
                <a:cubicBezTo>
                  <a:pt x="1373790" y="849415"/>
                  <a:pt x="1374557" y="849240"/>
                  <a:pt x="1375500" y="849091"/>
                </a:cubicBezTo>
                <a:cubicBezTo>
                  <a:pt x="1376442" y="848944"/>
                  <a:pt x="1377679" y="848870"/>
                  <a:pt x="1379211" y="848870"/>
                </a:cubicBezTo>
                <a:cubicBezTo>
                  <a:pt x="1380625" y="848870"/>
                  <a:pt x="1381819" y="848944"/>
                  <a:pt x="1382789" y="849091"/>
                </a:cubicBezTo>
                <a:cubicBezTo>
                  <a:pt x="1383762" y="849240"/>
                  <a:pt x="1384542" y="849415"/>
                  <a:pt x="1385133" y="849622"/>
                </a:cubicBezTo>
                <a:cubicBezTo>
                  <a:pt x="1385722" y="849828"/>
                  <a:pt x="1386133" y="850108"/>
                  <a:pt x="1386370" y="850463"/>
                </a:cubicBezTo>
                <a:cubicBezTo>
                  <a:pt x="1386605" y="850814"/>
                  <a:pt x="1386723" y="851227"/>
                  <a:pt x="1386723" y="851698"/>
                </a:cubicBezTo>
                <a:lnTo>
                  <a:pt x="1386723" y="961449"/>
                </a:lnTo>
                <a:cubicBezTo>
                  <a:pt x="1386723" y="961920"/>
                  <a:pt x="1386605" y="962331"/>
                  <a:pt x="1386370" y="962687"/>
                </a:cubicBezTo>
                <a:cubicBezTo>
                  <a:pt x="1386133" y="963040"/>
                  <a:pt x="1385722" y="963319"/>
                  <a:pt x="1385133" y="963524"/>
                </a:cubicBezTo>
                <a:cubicBezTo>
                  <a:pt x="1384542" y="963731"/>
                  <a:pt x="1383762" y="963909"/>
                  <a:pt x="1382789" y="964054"/>
                </a:cubicBezTo>
                <a:cubicBezTo>
                  <a:pt x="1381819" y="964202"/>
                  <a:pt x="1380625" y="964276"/>
                  <a:pt x="1379211" y="964276"/>
                </a:cubicBezTo>
                <a:cubicBezTo>
                  <a:pt x="1377679" y="964276"/>
                  <a:pt x="1376442" y="964202"/>
                  <a:pt x="1375500" y="964054"/>
                </a:cubicBezTo>
                <a:cubicBezTo>
                  <a:pt x="1374557" y="963909"/>
                  <a:pt x="1373790" y="963731"/>
                  <a:pt x="1373201" y="963524"/>
                </a:cubicBezTo>
                <a:cubicBezTo>
                  <a:pt x="1372613" y="963319"/>
                  <a:pt x="1372200" y="963040"/>
                  <a:pt x="1371965" y="962687"/>
                </a:cubicBezTo>
                <a:cubicBezTo>
                  <a:pt x="1371729" y="962331"/>
                  <a:pt x="1371611" y="961920"/>
                  <a:pt x="1371611" y="961449"/>
                </a:cubicBezTo>
                <a:lnTo>
                  <a:pt x="1371611" y="910726"/>
                </a:lnTo>
                <a:lnTo>
                  <a:pt x="1319565" y="910726"/>
                </a:lnTo>
                <a:lnTo>
                  <a:pt x="1319565" y="961449"/>
                </a:lnTo>
                <a:cubicBezTo>
                  <a:pt x="1319565" y="961920"/>
                  <a:pt x="1319447" y="962331"/>
                  <a:pt x="1319211" y="962687"/>
                </a:cubicBezTo>
                <a:cubicBezTo>
                  <a:pt x="1318976" y="963040"/>
                  <a:pt x="1318564" y="963319"/>
                  <a:pt x="1317974" y="963524"/>
                </a:cubicBezTo>
                <a:cubicBezTo>
                  <a:pt x="1317385" y="963731"/>
                  <a:pt x="1316605" y="963909"/>
                  <a:pt x="1315633" y="964054"/>
                </a:cubicBezTo>
                <a:cubicBezTo>
                  <a:pt x="1314661" y="964202"/>
                  <a:pt x="1313439" y="964276"/>
                  <a:pt x="1311966" y="964276"/>
                </a:cubicBezTo>
                <a:cubicBezTo>
                  <a:pt x="1310552" y="964276"/>
                  <a:pt x="1309344" y="964202"/>
                  <a:pt x="1308343" y="964054"/>
                </a:cubicBezTo>
                <a:cubicBezTo>
                  <a:pt x="1307341" y="963909"/>
                  <a:pt x="1306546" y="963731"/>
                  <a:pt x="1305957" y="963524"/>
                </a:cubicBezTo>
                <a:cubicBezTo>
                  <a:pt x="1305367" y="963319"/>
                  <a:pt x="1304955" y="963040"/>
                  <a:pt x="1304720" y="962687"/>
                </a:cubicBezTo>
                <a:cubicBezTo>
                  <a:pt x="1304484" y="962331"/>
                  <a:pt x="1304366" y="961920"/>
                  <a:pt x="1304366" y="961449"/>
                </a:cubicBezTo>
                <a:lnTo>
                  <a:pt x="1304366" y="851698"/>
                </a:lnTo>
                <a:cubicBezTo>
                  <a:pt x="1304366" y="851227"/>
                  <a:pt x="1304484" y="850814"/>
                  <a:pt x="1304720" y="850463"/>
                </a:cubicBezTo>
                <a:cubicBezTo>
                  <a:pt x="1304955" y="850108"/>
                  <a:pt x="1305367" y="849828"/>
                  <a:pt x="1305957" y="849622"/>
                </a:cubicBezTo>
                <a:cubicBezTo>
                  <a:pt x="1306546" y="849415"/>
                  <a:pt x="1307341" y="849240"/>
                  <a:pt x="1308343" y="849091"/>
                </a:cubicBezTo>
                <a:cubicBezTo>
                  <a:pt x="1309344" y="848944"/>
                  <a:pt x="1310552" y="848870"/>
                  <a:pt x="1311966" y="848870"/>
                </a:cubicBezTo>
                <a:close/>
                <a:moveTo>
                  <a:pt x="1061381" y="848870"/>
                </a:moveTo>
                <a:cubicBezTo>
                  <a:pt x="1063148" y="848870"/>
                  <a:pt x="1064577" y="848929"/>
                  <a:pt x="1065667" y="849046"/>
                </a:cubicBezTo>
                <a:cubicBezTo>
                  <a:pt x="1066757" y="849165"/>
                  <a:pt x="1067626" y="849326"/>
                  <a:pt x="1068274" y="849533"/>
                </a:cubicBezTo>
                <a:cubicBezTo>
                  <a:pt x="1068921" y="849740"/>
                  <a:pt x="1069407" y="850035"/>
                  <a:pt x="1069732" y="850416"/>
                </a:cubicBezTo>
                <a:cubicBezTo>
                  <a:pt x="1070055" y="850799"/>
                  <a:pt x="1070365" y="851286"/>
                  <a:pt x="1070659" y="851874"/>
                </a:cubicBezTo>
                <a:lnTo>
                  <a:pt x="1086476" y="884747"/>
                </a:lnTo>
                <a:cubicBezTo>
                  <a:pt x="1087944" y="887868"/>
                  <a:pt x="1089410" y="891138"/>
                  <a:pt x="1090875" y="894555"/>
                </a:cubicBezTo>
                <a:cubicBezTo>
                  <a:pt x="1092338" y="897972"/>
                  <a:pt x="1093832" y="901420"/>
                  <a:pt x="1095356" y="904894"/>
                </a:cubicBezTo>
                <a:lnTo>
                  <a:pt x="1095531" y="904894"/>
                </a:lnTo>
                <a:cubicBezTo>
                  <a:pt x="1096878" y="901537"/>
                  <a:pt x="1098269" y="898192"/>
                  <a:pt x="1099704" y="894865"/>
                </a:cubicBezTo>
                <a:cubicBezTo>
                  <a:pt x="1101139" y="891536"/>
                  <a:pt x="1102594" y="888253"/>
                  <a:pt x="1104063" y="885012"/>
                </a:cubicBezTo>
                <a:lnTo>
                  <a:pt x="1119970" y="851962"/>
                </a:lnTo>
                <a:cubicBezTo>
                  <a:pt x="1120148" y="851374"/>
                  <a:pt x="1120397" y="850874"/>
                  <a:pt x="1120723" y="850463"/>
                </a:cubicBezTo>
                <a:cubicBezTo>
                  <a:pt x="1121046" y="850048"/>
                  <a:pt x="1121489" y="849740"/>
                  <a:pt x="1122047" y="849533"/>
                </a:cubicBezTo>
                <a:cubicBezTo>
                  <a:pt x="1122607" y="849326"/>
                  <a:pt x="1123387" y="849165"/>
                  <a:pt x="1124388" y="849046"/>
                </a:cubicBezTo>
                <a:cubicBezTo>
                  <a:pt x="1125391" y="848929"/>
                  <a:pt x="1126657" y="848870"/>
                  <a:pt x="1128189" y="848870"/>
                </a:cubicBezTo>
                <a:cubicBezTo>
                  <a:pt x="1130311" y="848870"/>
                  <a:pt x="1131974" y="848944"/>
                  <a:pt x="1133182" y="849091"/>
                </a:cubicBezTo>
                <a:cubicBezTo>
                  <a:pt x="1134389" y="849240"/>
                  <a:pt x="1135229" y="849519"/>
                  <a:pt x="1135700" y="849930"/>
                </a:cubicBezTo>
                <a:cubicBezTo>
                  <a:pt x="1136171" y="850344"/>
                  <a:pt x="1136334" y="850932"/>
                  <a:pt x="1136187" y="851698"/>
                </a:cubicBezTo>
                <a:cubicBezTo>
                  <a:pt x="1136038" y="852465"/>
                  <a:pt x="1135641" y="853495"/>
                  <a:pt x="1134993" y="854790"/>
                </a:cubicBezTo>
                <a:lnTo>
                  <a:pt x="1102647" y="919298"/>
                </a:lnTo>
                <a:lnTo>
                  <a:pt x="1102647" y="961449"/>
                </a:lnTo>
                <a:cubicBezTo>
                  <a:pt x="1102647" y="961920"/>
                  <a:pt x="1102531" y="962331"/>
                  <a:pt x="1102298" y="962687"/>
                </a:cubicBezTo>
                <a:cubicBezTo>
                  <a:pt x="1102064" y="963040"/>
                  <a:pt x="1101653" y="963319"/>
                  <a:pt x="1101067" y="963524"/>
                </a:cubicBezTo>
                <a:cubicBezTo>
                  <a:pt x="1100481" y="963731"/>
                  <a:pt x="1099690" y="963909"/>
                  <a:pt x="1098694" y="964054"/>
                </a:cubicBezTo>
                <a:cubicBezTo>
                  <a:pt x="1097699" y="964202"/>
                  <a:pt x="1096499" y="964276"/>
                  <a:pt x="1095093" y="964276"/>
                </a:cubicBezTo>
                <a:cubicBezTo>
                  <a:pt x="1093628" y="964276"/>
                  <a:pt x="1092413" y="964202"/>
                  <a:pt x="1091445" y="964054"/>
                </a:cubicBezTo>
                <a:cubicBezTo>
                  <a:pt x="1090479" y="963909"/>
                  <a:pt x="1089688" y="963731"/>
                  <a:pt x="1089074" y="963524"/>
                </a:cubicBezTo>
                <a:cubicBezTo>
                  <a:pt x="1088458" y="963319"/>
                  <a:pt x="1088034" y="963040"/>
                  <a:pt x="1087799" y="962687"/>
                </a:cubicBezTo>
                <a:cubicBezTo>
                  <a:pt x="1087565" y="962331"/>
                  <a:pt x="1087448" y="961920"/>
                  <a:pt x="1087448" y="961449"/>
                </a:cubicBezTo>
                <a:lnTo>
                  <a:pt x="1087448" y="919298"/>
                </a:lnTo>
                <a:lnTo>
                  <a:pt x="1055108" y="854790"/>
                </a:lnTo>
                <a:cubicBezTo>
                  <a:pt x="1054461" y="853435"/>
                  <a:pt x="1054063" y="852377"/>
                  <a:pt x="1053915" y="851609"/>
                </a:cubicBezTo>
                <a:cubicBezTo>
                  <a:pt x="1053768" y="850843"/>
                  <a:pt x="1053915" y="850255"/>
                  <a:pt x="1054356" y="849842"/>
                </a:cubicBezTo>
                <a:cubicBezTo>
                  <a:pt x="1054799" y="849430"/>
                  <a:pt x="1055595" y="849165"/>
                  <a:pt x="1056742" y="849046"/>
                </a:cubicBezTo>
                <a:cubicBezTo>
                  <a:pt x="1057892" y="848929"/>
                  <a:pt x="1059438" y="848870"/>
                  <a:pt x="1061381" y="848870"/>
                </a:cubicBezTo>
                <a:close/>
                <a:moveTo>
                  <a:pt x="845245" y="848870"/>
                </a:moveTo>
                <a:cubicBezTo>
                  <a:pt x="846718" y="848870"/>
                  <a:pt x="847940" y="848944"/>
                  <a:pt x="848912" y="849091"/>
                </a:cubicBezTo>
                <a:cubicBezTo>
                  <a:pt x="849885" y="849240"/>
                  <a:pt x="850665" y="849415"/>
                  <a:pt x="851254" y="849622"/>
                </a:cubicBezTo>
                <a:cubicBezTo>
                  <a:pt x="851845" y="849828"/>
                  <a:pt x="852257" y="850108"/>
                  <a:pt x="852494" y="850463"/>
                </a:cubicBezTo>
                <a:cubicBezTo>
                  <a:pt x="852729" y="850814"/>
                  <a:pt x="852847" y="851227"/>
                  <a:pt x="852847" y="851698"/>
                </a:cubicBezTo>
                <a:lnTo>
                  <a:pt x="852847" y="897473"/>
                </a:lnTo>
                <a:lnTo>
                  <a:pt x="904891" y="897473"/>
                </a:lnTo>
                <a:lnTo>
                  <a:pt x="904891" y="851698"/>
                </a:lnTo>
                <a:cubicBezTo>
                  <a:pt x="904891" y="851227"/>
                  <a:pt x="905009" y="850814"/>
                  <a:pt x="905246" y="850463"/>
                </a:cubicBezTo>
                <a:cubicBezTo>
                  <a:pt x="905480" y="850108"/>
                  <a:pt x="905893" y="849828"/>
                  <a:pt x="906482" y="849622"/>
                </a:cubicBezTo>
                <a:cubicBezTo>
                  <a:pt x="907071" y="849415"/>
                  <a:pt x="907837" y="849240"/>
                  <a:pt x="908780" y="849091"/>
                </a:cubicBezTo>
                <a:cubicBezTo>
                  <a:pt x="909722" y="848944"/>
                  <a:pt x="910960" y="848870"/>
                  <a:pt x="912491" y="848870"/>
                </a:cubicBezTo>
                <a:cubicBezTo>
                  <a:pt x="913905" y="848870"/>
                  <a:pt x="915098" y="848944"/>
                  <a:pt x="916070" y="849091"/>
                </a:cubicBezTo>
                <a:cubicBezTo>
                  <a:pt x="917042" y="849240"/>
                  <a:pt x="917823" y="849415"/>
                  <a:pt x="918412" y="849622"/>
                </a:cubicBezTo>
                <a:cubicBezTo>
                  <a:pt x="919000" y="849828"/>
                  <a:pt x="919413" y="850108"/>
                  <a:pt x="919650" y="850463"/>
                </a:cubicBezTo>
                <a:cubicBezTo>
                  <a:pt x="919885" y="850814"/>
                  <a:pt x="920003" y="851227"/>
                  <a:pt x="920003" y="851698"/>
                </a:cubicBezTo>
                <a:lnTo>
                  <a:pt x="920003" y="961449"/>
                </a:lnTo>
                <a:cubicBezTo>
                  <a:pt x="920003" y="961920"/>
                  <a:pt x="919885" y="962331"/>
                  <a:pt x="919650" y="962687"/>
                </a:cubicBezTo>
                <a:cubicBezTo>
                  <a:pt x="919413" y="963040"/>
                  <a:pt x="919000" y="963319"/>
                  <a:pt x="918412" y="963524"/>
                </a:cubicBezTo>
                <a:cubicBezTo>
                  <a:pt x="917823" y="963731"/>
                  <a:pt x="917042" y="963909"/>
                  <a:pt x="916070" y="964054"/>
                </a:cubicBezTo>
                <a:cubicBezTo>
                  <a:pt x="915098" y="964202"/>
                  <a:pt x="913905" y="964276"/>
                  <a:pt x="912491" y="964276"/>
                </a:cubicBezTo>
                <a:cubicBezTo>
                  <a:pt x="910960" y="964276"/>
                  <a:pt x="909722" y="964202"/>
                  <a:pt x="908780" y="964054"/>
                </a:cubicBezTo>
                <a:cubicBezTo>
                  <a:pt x="907837" y="963909"/>
                  <a:pt x="907071" y="963731"/>
                  <a:pt x="906482" y="963524"/>
                </a:cubicBezTo>
                <a:cubicBezTo>
                  <a:pt x="905893" y="963319"/>
                  <a:pt x="905480" y="963040"/>
                  <a:pt x="905246" y="962687"/>
                </a:cubicBezTo>
                <a:cubicBezTo>
                  <a:pt x="905009" y="962331"/>
                  <a:pt x="904891" y="961920"/>
                  <a:pt x="904891" y="961449"/>
                </a:cubicBezTo>
                <a:lnTo>
                  <a:pt x="904891" y="910726"/>
                </a:lnTo>
                <a:lnTo>
                  <a:pt x="852847" y="910726"/>
                </a:lnTo>
                <a:lnTo>
                  <a:pt x="852847" y="961449"/>
                </a:lnTo>
                <a:cubicBezTo>
                  <a:pt x="852847" y="961920"/>
                  <a:pt x="852729" y="962331"/>
                  <a:pt x="852494" y="962687"/>
                </a:cubicBezTo>
                <a:cubicBezTo>
                  <a:pt x="852257" y="963040"/>
                  <a:pt x="851845" y="963319"/>
                  <a:pt x="851254" y="963524"/>
                </a:cubicBezTo>
                <a:cubicBezTo>
                  <a:pt x="850665" y="963731"/>
                  <a:pt x="849885" y="963909"/>
                  <a:pt x="848912" y="964054"/>
                </a:cubicBezTo>
                <a:cubicBezTo>
                  <a:pt x="847940" y="964202"/>
                  <a:pt x="846718" y="964276"/>
                  <a:pt x="845245" y="964276"/>
                </a:cubicBezTo>
                <a:cubicBezTo>
                  <a:pt x="843831" y="964276"/>
                  <a:pt x="842624" y="964202"/>
                  <a:pt x="841623" y="964054"/>
                </a:cubicBezTo>
                <a:cubicBezTo>
                  <a:pt x="840621" y="963909"/>
                  <a:pt x="839825" y="963731"/>
                  <a:pt x="839236" y="963524"/>
                </a:cubicBezTo>
                <a:cubicBezTo>
                  <a:pt x="838646" y="963319"/>
                  <a:pt x="838235" y="963040"/>
                  <a:pt x="837999" y="962687"/>
                </a:cubicBezTo>
                <a:cubicBezTo>
                  <a:pt x="837764" y="962331"/>
                  <a:pt x="837646" y="961920"/>
                  <a:pt x="837646" y="961449"/>
                </a:cubicBezTo>
                <a:lnTo>
                  <a:pt x="837646" y="851698"/>
                </a:lnTo>
                <a:cubicBezTo>
                  <a:pt x="837646" y="851227"/>
                  <a:pt x="837764" y="850814"/>
                  <a:pt x="837999" y="850463"/>
                </a:cubicBezTo>
                <a:cubicBezTo>
                  <a:pt x="838235" y="850108"/>
                  <a:pt x="838646" y="849828"/>
                  <a:pt x="839236" y="849622"/>
                </a:cubicBezTo>
                <a:cubicBezTo>
                  <a:pt x="839825" y="849415"/>
                  <a:pt x="840621" y="849240"/>
                  <a:pt x="841623" y="849091"/>
                </a:cubicBezTo>
                <a:cubicBezTo>
                  <a:pt x="842624" y="848944"/>
                  <a:pt x="843831" y="848870"/>
                  <a:pt x="845245" y="848870"/>
                </a:cubicBezTo>
                <a:close/>
                <a:moveTo>
                  <a:pt x="594648" y="848870"/>
                </a:moveTo>
                <a:cubicBezTo>
                  <a:pt x="596415" y="848870"/>
                  <a:pt x="597844" y="848929"/>
                  <a:pt x="598968" y="849046"/>
                </a:cubicBezTo>
                <a:cubicBezTo>
                  <a:pt x="600058" y="849165"/>
                  <a:pt x="600928" y="849326"/>
                  <a:pt x="601576" y="849533"/>
                </a:cubicBezTo>
                <a:cubicBezTo>
                  <a:pt x="602224" y="849740"/>
                  <a:pt x="602710" y="850035"/>
                  <a:pt x="603034" y="850416"/>
                </a:cubicBezTo>
                <a:cubicBezTo>
                  <a:pt x="603358" y="850799"/>
                  <a:pt x="603667" y="851286"/>
                  <a:pt x="603961" y="851874"/>
                </a:cubicBezTo>
                <a:lnTo>
                  <a:pt x="619779" y="884747"/>
                </a:lnTo>
                <a:cubicBezTo>
                  <a:pt x="621247" y="887868"/>
                  <a:pt x="622713" y="891138"/>
                  <a:pt x="624177" y="894555"/>
                </a:cubicBezTo>
                <a:cubicBezTo>
                  <a:pt x="625641" y="897972"/>
                  <a:pt x="627135" y="901420"/>
                  <a:pt x="628659" y="904894"/>
                </a:cubicBezTo>
                <a:lnTo>
                  <a:pt x="628834" y="904894"/>
                </a:lnTo>
                <a:cubicBezTo>
                  <a:pt x="630180" y="901537"/>
                  <a:pt x="631571" y="898192"/>
                  <a:pt x="633007" y="894865"/>
                </a:cubicBezTo>
                <a:cubicBezTo>
                  <a:pt x="634441" y="891536"/>
                  <a:pt x="635893" y="888253"/>
                  <a:pt x="637363" y="885012"/>
                </a:cubicBezTo>
                <a:lnTo>
                  <a:pt x="653271" y="851962"/>
                </a:lnTo>
                <a:cubicBezTo>
                  <a:pt x="653448" y="851374"/>
                  <a:pt x="653696" y="850874"/>
                  <a:pt x="654021" y="850463"/>
                </a:cubicBezTo>
                <a:cubicBezTo>
                  <a:pt x="654345" y="850048"/>
                  <a:pt x="654786" y="849740"/>
                  <a:pt x="655347" y="849533"/>
                </a:cubicBezTo>
                <a:cubicBezTo>
                  <a:pt x="655906" y="849326"/>
                  <a:pt x="656686" y="849165"/>
                  <a:pt x="657689" y="849046"/>
                </a:cubicBezTo>
                <a:cubicBezTo>
                  <a:pt x="658689" y="848929"/>
                  <a:pt x="659956" y="848870"/>
                  <a:pt x="661488" y="848870"/>
                </a:cubicBezTo>
                <a:cubicBezTo>
                  <a:pt x="663608" y="848870"/>
                  <a:pt x="665273" y="848944"/>
                  <a:pt x="666481" y="849091"/>
                </a:cubicBezTo>
                <a:cubicBezTo>
                  <a:pt x="667688" y="849240"/>
                  <a:pt x="668528" y="849519"/>
                  <a:pt x="668999" y="849930"/>
                </a:cubicBezTo>
                <a:cubicBezTo>
                  <a:pt x="669471" y="850344"/>
                  <a:pt x="669634" y="850932"/>
                  <a:pt x="669485" y="851698"/>
                </a:cubicBezTo>
                <a:cubicBezTo>
                  <a:pt x="669339" y="852465"/>
                  <a:pt x="668941" y="853495"/>
                  <a:pt x="668293" y="854790"/>
                </a:cubicBezTo>
                <a:lnTo>
                  <a:pt x="635951" y="919298"/>
                </a:lnTo>
                <a:lnTo>
                  <a:pt x="635951" y="961449"/>
                </a:lnTo>
                <a:cubicBezTo>
                  <a:pt x="635951" y="961920"/>
                  <a:pt x="635834" y="962331"/>
                  <a:pt x="635599" y="962687"/>
                </a:cubicBezTo>
                <a:cubicBezTo>
                  <a:pt x="635364" y="963040"/>
                  <a:pt x="634954" y="963319"/>
                  <a:pt x="634370" y="963524"/>
                </a:cubicBezTo>
                <a:cubicBezTo>
                  <a:pt x="633783" y="963731"/>
                  <a:pt x="632993" y="963909"/>
                  <a:pt x="631996" y="964054"/>
                </a:cubicBezTo>
                <a:cubicBezTo>
                  <a:pt x="631002" y="964202"/>
                  <a:pt x="629800" y="964276"/>
                  <a:pt x="628394" y="964276"/>
                </a:cubicBezTo>
                <a:cubicBezTo>
                  <a:pt x="626930" y="964276"/>
                  <a:pt x="625715" y="964202"/>
                  <a:pt x="624748" y="964054"/>
                </a:cubicBezTo>
                <a:cubicBezTo>
                  <a:pt x="623781" y="963909"/>
                  <a:pt x="622991" y="963731"/>
                  <a:pt x="622377" y="963524"/>
                </a:cubicBezTo>
                <a:cubicBezTo>
                  <a:pt x="621762" y="963319"/>
                  <a:pt x="621336" y="963040"/>
                  <a:pt x="621102" y="962687"/>
                </a:cubicBezTo>
                <a:cubicBezTo>
                  <a:pt x="620869" y="962331"/>
                  <a:pt x="620752" y="961920"/>
                  <a:pt x="620752" y="961449"/>
                </a:cubicBezTo>
                <a:lnTo>
                  <a:pt x="620752" y="919298"/>
                </a:lnTo>
                <a:lnTo>
                  <a:pt x="588374" y="854790"/>
                </a:lnTo>
                <a:cubicBezTo>
                  <a:pt x="587726" y="853435"/>
                  <a:pt x="587328" y="852377"/>
                  <a:pt x="587181" y="851609"/>
                </a:cubicBezTo>
                <a:cubicBezTo>
                  <a:pt x="587034" y="850843"/>
                  <a:pt x="587181" y="850255"/>
                  <a:pt x="587623" y="849842"/>
                </a:cubicBezTo>
                <a:cubicBezTo>
                  <a:pt x="588065" y="849430"/>
                  <a:pt x="588860" y="849165"/>
                  <a:pt x="590009" y="849046"/>
                </a:cubicBezTo>
                <a:cubicBezTo>
                  <a:pt x="591157" y="848929"/>
                  <a:pt x="592704" y="848870"/>
                  <a:pt x="594648" y="848870"/>
                </a:cubicBezTo>
                <a:close/>
                <a:moveTo>
                  <a:pt x="368983" y="848870"/>
                </a:moveTo>
                <a:cubicBezTo>
                  <a:pt x="370456" y="848870"/>
                  <a:pt x="371679" y="848944"/>
                  <a:pt x="372651" y="849091"/>
                </a:cubicBezTo>
                <a:cubicBezTo>
                  <a:pt x="373623" y="849240"/>
                  <a:pt x="374403" y="849415"/>
                  <a:pt x="374992" y="849622"/>
                </a:cubicBezTo>
                <a:cubicBezTo>
                  <a:pt x="375582" y="849828"/>
                  <a:pt x="375994" y="850108"/>
                  <a:pt x="376230" y="850463"/>
                </a:cubicBezTo>
                <a:cubicBezTo>
                  <a:pt x="376465" y="850814"/>
                  <a:pt x="376583" y="851227"/>
                  <a:pt x="376583" y="851698"/>
                </a:cubicBezTo>
                <a:lnTo>
                  <a:pt x="376583" y="897473"/>
                </a:lnTo>
                <a:lnTo>
                  <a:pt x="428630" y="897473"/>
                </a:lnTo>
                <a:lnTo>
                  <a:pt x="428630" y="851698"/>
                </a:lnTo>
                <a:cubicBezTo>
                  <a:pt x="428630" y="851227"/>
                  <a:pt x="428748" y="850814"/>
                  <a:pt x="428984" y="850463"/>
                </a:cubicBezTo>
                <a:cubicBezTo>
                  <a:pt x="429219" y="850108"/>
                  <a:pt x="429632" y="849828"/>
                  <a:pt x="430221" y="849622"/>
                </a:cubicBezTo>
                <a:cubicBezTo>
                  <a:pt x="430810" y="849415"/>
                  <a:pt x="431576" y="849240"/>
                  <a:pt x="432518" y="849091"/>
                </a:cubicBezTo>
                <a:cubicBezTo>
                  <a:pt x="433461" y="848944"/>
                  <a:pt x="434698" y="848870"/>
                  <a:pt x="436230" y="848870"/>
                </a:cubicBezTo>
                <a:cubicBezTo>
                  <a:pt x="437644" y="848870"/>
                  <a:pt x="438837" y="848944"/>
                  <a:pt x="439809" y="849091"/>
                </a:cubicBezTo>
                <a:cubicBezTo>
                  <a:pt x="440781" y="849240"/>
                  <a:pt x="441561" y="849415"/>
                  <a:pt x="442150" y="849622"/>
                </a:cubicBezTo>
                <a:cubicBezTo>
                  <a:pt x="442740" y="849828"/>
                  <a:pt x="443152" y="850108"/>
                  <a:pt x="443388" y="850463"/>
                </a:cubicBezTo>
                <a:cubicBezTo>
                  <a:pt x="443623" y="850814"/>
                  <a:pt x="443741" y="851227"/>
                  <a:pt x="443741" y="851698"/>
                </a:cubicBezTo>
                <a:lnTo>
                  <a:pt x="443741" y="961449"/>
                </a:lnTo>
                <a:cubicBezTo>
                  <a:pt x="443741" y="961920"/>
                  <a:pt x="443623" y="962331"/>
                  <a:pt x="443388" y="962687"/>
                </a:cubicBezTo>
                <a:cubicBezTo>
                  <a:pt x="443152" y="963040"/>
                  <a:pt x="442740" y="963319"/>
                  <a:pt x="442150" y="963524"/>
                </a:cubicBezTo>
                <a:cubicBezTo>
                  <a:pt x="441561" y="963731"/>
                  <a:pt x="440781" y="963909"/>
                  <a:pt x="439809" y="964054"/>
                </a:cubicBezTo>
                <a:cubicBezTo>
                  <a:pt x="438837" y="964202"/>
                  <a:pt x="437644" y="964276"/>
                  <a:pt x="436230" y="964276"/>
                </a:cubicBezTo>
                <a:cubicBezTo>
                  <a:pt x="434698" y="964276"/>
                  <a:pt x="433461" y="964202"/>
                  <a:pt x="432518" y="964054"/>
                </a:cubicBezTo>
                <a:cubicBezTo>
                  <a:pt x="431576" y="963909"/>
                  <a:pt x="430810" y="963731"/>
                  <a:pt x="430221" y="963524"/>
                </a:cubicBezTo>
                <a:cubicBezTo>
                  <a:pt x="429632" y="963319"/>
                  <a:pt x="429219" y="963040"/>
                  <a:pt x="428984" y="962687"/>
                </a:cubicBezTo>
                <a:cubicBezTo>
                  <a:pt x="428748" y="962331"/>
                  <a:pt x="428630" y="961920"/>
                  <a:pt x="428630" y="961449"/>
                </a:cubicBezTo>
                <a:lnTo>
                  <a:pt x="428630" y="910726"/>
                </a:lnTo>
                <a:lnTo>
                  <a:pt x="376583" y="910726"/>
                </a:lnTo>
                <a:lnTo>
                  <a:pt x="376583" y="961449"/>
                </a:lnTo>
                <a:cubicBezTo>
                  <a:pt x="376583" y="961920"/>
                  <a:pt x="376465" y="962331"/>
                  <a:pt x="376230" y="962687"/>
                </a:cubicBezTo>
                <a:cubicBezTo>
                  <a:pt x="375994" y="963040"/>
                  <a:pt x="375582" y="963319"/>
                  <a:pt x="374992" y="963524"/>
                </a:cubicBezTo>
                <a:cubicBezTo>
                  <a:pt x="374403" y="963731"/>
                  <a:pt x="373623" y="963909"/>
                  <a:pt x="372651" y="964054"/>
                </a:cubicBezTo>
                <a:cubicBezTo>
                  <a:pt x="371679" y="964202"/>
                  <a:pt x="370456" y="964276"/>
                  <a:pt x="368983" y="964276"/>
                </a:cubicBezTo>
                <a:cubicBezTo>
                  <a:pt x="367570" y="964276"/>
                  <a:pt x="366362" y="964202"/>
                  <a:pt x="365360" y="964054"/>
                </a:cubicBezTo>
                <a:cubicBezTo>
                  <a:pt x="364359" y="963909"/>
                  <a:pt x="363564" y="963731"/>
                  <a:pt x="362975" y="963524"/>
                </a:cubicBezTo>
                <a:cubicBezTo>
                  <a:pt x="362385" y="963319"/>
                  <a:pt x="361973" y="963040"/>
                  <a:pt x="361737" y="962687"/>
                </a:cubicBezTo>
                <a:cubicBezTo>
                  <a:pt x="361502" y="962331"/>
                  <a:pt x="361384" y="961920"/>
                  <a:pt x="361384" y="961449"/>
                </a:cubicBezTo>
                <a:lnTo>
                  <a:pt x="361384" y="851698"/>
                </a:lnTo>
                <a:cubicBezTo>
                  <a:pt x="361384" y="851227"/>
                  <a:pt x="361502" y="850814"/>
                  <a:pt x="361737" y="850463"/>
                </a:cubicBezTo>
                <a:cubicBezTo>
                  <a:pt x="361973" y="850108"/>
                  <a:pt x="362385" y="849828"/>
                  <a:pt x="362975" y="849622"/>
                </a:cubicBezTo>
                <a:cubicBezTo>
                  <a:pt x="363564" y="849415"/>
                  <a:pt x="364359" y="849240"/>
                  <a:pt x="365360" y="849091"/>
                </a:cubicBezTo>
                <a:cubicBezTo>
                  <a:pt x="366362" y="848944"/>
                  <a:pt x="367570" y="848870"/>
                  <a:pt x="368983" y="848870"/>
                </a:cubicBezTo>
                <a:close/>
                <a:moveTo>
                  <a:pt x="118401" y="848870"/>
                </a:moveTo>
                <a:cubicBezTo>
                  <a:pt x="120168" y="848870"/>
                  <a:pt x="121597" y="848929"/>
                  <a:pt x="122687" y="849046"/>
                </a:cubicBezTo>
                <a:cubicBezTo>
                  <a:pt x="123777" y="849165"/>
                  <a:pt x="124645" y="849326"/>
                  <a:pt x="125293" y="849533"/>
                </a:cubicBezTo>
                <a:cubicBezTo>
                  <a:pt x="125941" y="849740"/>
                  <a:pt x="126428" y="850035"/>
                  <a:pt x="126751" y="850416"/>
                </a:cubicBezTo>
                <a:cubicBezTo>
                  <a:pt x="127075" y="850799"/>
                  <a:pt x="127385" y="851286"/>
                  <a:pt x="127679" y="851874"/>
                </a:cubicBezTo>
                <a:lnTo>
                  <a:pt x="143497" y="884747"/>
                </a:lnTo>
                <a:cubicBezTo>
                  <a:pt x="144965" y="887868"/>
                  <a:pt x="146431" y="891138"/>
                  <a:pt x="147895" y="894555"/>
                </a:cubicBezTo>
                <a:cubicBezTo>
                  <a:pt x="149359" y="897972"/>
                  <a:pt x="150853" y="901420"/>
                  <a:pt x="152377" y="904894"/>
                </a:cubicBezTo>
                <a:lnTo>
                  <a:pt x="152552" y="904894"/>
                </a:lnTo>
                <a:cubicBezTo>
                  <a:pt x="153899" y="901537"/>
                  <a:pt x="155289" y="898192"/>
                  <a:pt x="156724" y="894865"/>
                </a:cubicBezTo>
                <a:cubicBezTo>
                  <a:pt x="158159" y="891536"/>
                  <a:pt x="159612" y="888253"/>
                  <a:pt x="161082" y="885012"/>
                </a:cubicBezTo>
                <a:lnTo>
                  <a:pt x="176988" y="851962"/>
                </a:lnTo>
                <a:cubicBezTo>
                  <a:pt x="177165" y="851374"/>
                  <a:pt x="177415" y="850874"/>
                  <a:pt x="177739" y="850463"/>
                </a:cubicBezTo>
                <a:cubicBezTo>
                  <a:pt x="178063" y="850048"/>
                  <a:pt x="178505" y="849740"/>
                  <a:pt x="179064" y="849533"/>
                </a:cubicBezTo>
                <a:cubicBezTo>
                  <a:pt x="179624" y="849326"/>
                  <a:pt x="180405" y="849165"/>
                  <a:pt x="181406" y="849046"/>
                </a:cubicBezTo>
                <a:cubicBezTo>
                  <a:pt x="182408" y="848929"/>
                  <a:pt x="183674" y="848870"/>
                  <a:pt x="185206" y="848870"/>
                </a:cubicBezTo>
                <a:cubicBezTo>
                  <a:pt x="187327" y="848870"/>
                  <a:pt x="188991" y="848944"/>
                  <a:pt x="190198" y="849091"/>
                </a:cubicBezTo>
                <a:cubicBezTo>
                  <a:pt x="191406" y="849240"/>
                  <a:pt x="192246" y="849519"/>
                  <a:pt x="192717" y="849930"/>
                </a:cubicBezTo>
                <a:cubicBezTo>
                  <a:pt x="193188" y="850344"/>
                  <a:pt x="193350" y="850932"/>
                  <a:pt x="193203" y="851698"/>
                </a:cubicBezTo>
                <a:cubicBezTo>
                  <a:pt x="193056" y="852465"/>
                  <a:pt x="192658" y="853495"/>
                  <a:pt x="192010" y="854790"/>
                </a:cubicBezTo>
                <a:lnTo>
                  <a:pt x="159668" y="919298"/>
                </a:lnTo>
                <a:lnTo>
                  <a:pt x="159668" y="961449"/>
                </a:lnTo>
                <a:cubicBezTo>
                  <a:pt x="159668" y="961920"/>
                  <a:pt x="159551" y="962331"/>
                  <a:pt x="159317" y="962687"/>
                </a:cubicBezTo>
                <a:cubicBezTo>
                  <a:pt x="159082" y="963040"/>
                  <a:pt x="158672" y="963319"/>
                  <a:pt x="158086" y="963524"/>
                </a:cubicBezTo>
                <a:cubicBezTo>
                  <a:pt x="157501" y="963731"/>
                  <a:pt x="156710" y="963909"/>
                  <a:pt x="155714" y="964054"/>
                </a:cubicBezTo>
                <a:cubicBezTo>
                  <a:pt x="154719" y="964202"/>
                  <a:pt x="153518" y="964276"/>
                  <a:pt x="152113" y="964276"/>
                </a:cubicBezTo>
                <a:cubicBezTo>
                  <a:pt x="150648" y="964276"/>
                  <a:pt x="149433" y="964202"/>
                  <a:pt x="148466" y="964054"/>
                </a:cubicBezTo>
                <a:cubicBezTo>
                  <a:pt x="147500" y="963909"/>
                  <a:pt x="146709" y="963731"/>
                  <a:pt x="146094" y="963524"/>
                </a:cubicBezTo>
                <a:cubicBezTo>
                  <a:pt x="145479" y="963319"/>
                  <a:pt x="145055" y="963040"/>
                  <a:pt x="144820" y="962687"/>
                </a:cubicBezTo>
                <a:cubicBezTo>
                  <a:pt x="144586" y="962331"/>
                  <a:pt x="144469" y="961920"/>
                  <a:pt x="144469" y="961449"/>
                </a:cubicBezTo>
                <a:lnTo>
                  <a:pt x="144469" y="919298"/>
                </a:lnTo>
                <a:lnTo>
                  <a:pt x="112127" y="854790"/>
                </a:lnTo>
                <a:cubicBezTo>
                  <a:pt x="111479" y="853435"/>
                  <a:pt x="111081" y="852377"/>
                  <a:pt x="110934" y="851609"/>
                </a:cubicBezTo>
                <a:cubicBezTo>
                  <a:pt x="110786" y="850843"/>
                  <a:pt x="110934" y="850255"/>
                  <a:pt x="111376" y="849842"/>
                </a:cubicBezTo>
                <a:cubicBezTo>
                  <a:pt x="111818" y="849430"/>
                  <a:pt x="112613" y="849165"/>
                  <a:pt x="113762" y="849046"/>
                </a:cubicBezTo>
                <a:cubicBezTo>
                  <a:pt x="114910" y="848929"/>
                  <a:pt x="116457" y="848870"/>
                  <a:pt x="118401" y="848870"/>
                </a:cubicBezTo>
                <a:close/>
                <a:moveTo>
                  <a:pt x="8524317" y="847722"/>
                </a:moveTo>
                <a:cubicBezTo>
                  <a:pt x="8526850" y="847722"/>
                  <a:pt x="8529398" y="847943"/>
                  <a:pt x="8531960" y="848384"/>
                </a:cubicBezTo>
                <a:cubicBezTo>
                  <a:pt x="8534523" y="848826"/>
                  <a:pt x="8536939" y="849415"/>
                  <a:pt x="8539206" y="850152"/>
                </a:cubicBezTo>
                <a:cubicBezTo>
                  <a:pt x="8541475" y="850889"/>
                  <a:pt x="8543492" y="851713"/>
                  <a:pt x="8545260" y="852626"/>
                </a:cubicBezTo>
                <a:cubicBezTo>
                  <a:pt x="8547027" y="853540"/>
                  <a:pt x="8548191" y="854276"/>
                  <a:pt x="8548750" y="854835"/>
                </a:cubicBezTo>
                <a:lnTo>
                  <a:pt x="8549744" y="856027"/>
                </a:lnTo>
                <a:lnTo>
                  <a:pt x="8549744" y="867474"/>
                </a:lnTo>
                <a:lnTo>
                  <a:pt x="8549369" y="868092"/>
                </a:lnTo>
                <a:cubicBezTo>
                  <a:pt x="8549045" y="868356"/>
                  <a:pt x="8548677" y="868488"/>
                  <a:pt x="8548264" y="868488"/>
                </a:cubicBezTo>
                <a:cubicBezTo>
                  <a:pt x="8547616" y="868488"/>
                  <a:pt x="8546600" y="868075"/>
                  <a:pt x="8545215" y="867251"/>
                </a:cubicBezTo>
                <a:cubicBezTo>
                  <a:pt x="8543831" y="866425"/>
                  <a:pt x="8542138" y="865499"/>
                  <a:pt x="8540134" y="864468"/>
                </a:cubicBezTo>
                <a:cubicBezTo>
                  <a:pt x="8538132" y="863436"/>
                  <a:pt x="8535760" y="862493"/>
                  <a:pt x="8533021" y="861640"/>
                </a:cubicBezTo>
                <a:cubicBezTo>
                  <a:pt x="8530281" y="860785"/>
                  <a:pt x="8527204" y="860359"/>
                  <a:pt x="8523786" y="860359"/>
                </a:cubicBezTo>
                <a:cubicBezTo>
                  <a:pt x="8520605" y="860359"/>
                  <a:pt x="8517837" y="860785"/>
                  <a:pt x="8515480" y="861640"/>
                </a:cubicBezTo>
                <a:cubicBezTo>
                  <a:pt x="8513124" y="862493"/>
                  <a:pt x="8511180" y="863628"/>
                  <a:pt x="8509648" y="865041"/>
                </a:cubicBezTo>
                <a:cubicBezTo>
                  <a:pt x="8508116" y="866456"/>
                  <a:pt x="8506968" y="868136"/>
                  <a:pt x="8506201" y="870078"/>
                </a:cubicBezTo>
                <a:cubicBezTo>
                  <a:pt x="8505436" y="872022"/>
                  <a:pt x="8505053" y="874084"/>
                  <a:pt x="8505053" y="876265"/>
                </a:cubicBezTo>
                <a:cubicBezTo>
                  <a:pt x="8505053" y="879446"/>
                  <a:pt x="8505789" y="882184"/>
                  <a:pt x="8507262" y="884480"/>
                </a:cubicBezTo>
                <a:cubicBezTo>
                  <a:pt x="8508735" y="886781"/>
                  <a:pt x="8510694" y="888812"/>
                  <a:pt x="8513138" y="890580"/>
                </a:cubicBezTo>
                <a:cubicBezTo>
                  <a:pt x="8515583" y="892346"/>
                  <a:pt x="8518367" y="893967"/>
                  <a:pt x="8521489" y="895440"/>
                </a:cubicBezTo>
                <a:cubicBezTo>
                  <a:pt x="8524611" y="896913"/>
                  <a:pt x="8527793" y="898399"/>
                  <a:pt x="8531033" y="899902"/>
                </a:cubicBezTo>
                <a:cubicBezTo>
                  <a:pt x="8534273" y="901405"/>
                  <a:pt x="8537454" y="903054"/>
                  <a:pt x="8540576" y="904852"/>
                </a:cubicBezTo>
                <a:cubicBezTo>
                  <a:pt x="8543699" y="906646"/>
                  <a:pt x="8546482" y="908767"/>
                  <a:pt x="8548927" y="911213"/>
                </a:cubicBezTo>
                <a:lnTo>
                  <a:pt x="8549744" y="912408"/>
                </a:lnTo>
                <a:lnTo>
                  <a:pt x="8549744" y="951679"/>
                </a:lnTo>
                <a:lnTo>
                  <a:pt x="8545922" y="956632"/>
                </a:lnTo>
                <a:cubicBezTo>
                  <a:pt x="8542417" y="959548"/>
                  <a:pt x="8538294" y="961741"/>
                  <a:pt x="8533551" y="963215"/>
                </a:cubicBezTo>
                <a:cubicBezTo>
                  <a:pt x="8528809" y="964687"/>
                  <a:pt x="8523698" y="965426"/>
                  <a:pt x="8518219" y="965426"/>
                </a:cubicBezTo>
                <a:cubicBezTo>
                  <a:pt x="8514391" y="965426"/>
                  <a:pt x="8510841" y="965101"/>
                  <a:pt x="8507571" y="964452"/>
                </a:cubicBezTo>
                <a:cubicBezTo>
                  <a:pt x="8504302" y="963804"/>
                  <a:pt x="8501385" y="963009"/>
                  <a:pt x="8498823" y="962067"/>
                </a:cubicBezTo>
                <a:cubicBezTo>
                  <a:pt x="8496260" y="961125"/>
                  <a:pt x="8494110" y="960152"/>
                  <a:pt x="8492372" y="959150"/>
                </a:cubicBezTo>
                <a:cubicBezTo>
                  <a:pt x="8490634" y="958149"/>
                  <a:pt x="8489427" y="957296"/>
                  <a:pt x="8488749" y="956588"/>
                </a:cubicBezTo>
                <a:cubicBezTo>
                  <a:pt x="8488072" y="955881"/>
                  <a:pt x="8487571" y="954984"/>
                  <a:pt x="8487247" y="953893"/>
                </a:cubicBezTo>
                <a:cubicBezTo>
                  <a:pt x="8486923" y="952803"/>
                  <a:pt x="8486761" y="951345"/>
                  <a:pt x="8486761" y="949519"/>
                </a:cubicBezTo>
                <a:cubicBezTo>
                  <a:pt x="8486761" y="948222"/>
                  <a:pt x="8486820" y="947147"/>
                  <a:pt x="8486938" y="946295"/>
                </a:cubicBezTo>
                <a:cubicBezTo>
                  <a:pt x="8487056" y="945439"/>
                  <a:pt x="8487232" y="944748"/>
                  <a:pt x="8487468" y="944218"/>
                </a:cubicBezTo>
                <a:cubicBezTo>
                  <a:pt x="8487704" y="943687"/>
                  <a:pt x="8487998" y="943318"/>
                  <a:pt x="8488351" y="943113"/>
                </a:cubicBezTo>
                <a:cubicBezTo>
                  <a:pt x="8488705" y="942907"/>
                  <a:pt x="8489118" y="942803"/>
                  <a:pt x="8489589" y="942803"/>
                </a:cubicBezTo>
                <a:cubicBezTo>
                  <a:pt x="8490413" y="942803"/>
                  <a:pt x="8491577" y="943304"/>
                  <a:pt x="8493079" y="944307"/>
                </a:cubicBezTo>
                <a:cubicBezTo>
                  <a:pt x="8494581" y="945306"/>
                  <a:pt x="8496511" y="946397"/>
                  <a:pt x="8498867" y="947576"/>
                </a:cubicBezTo>
                <a:cubicBezTo>
                  <a:pt x="8501224" y="948754"/>
                  <a:pt x="8504066" y="949857"/>
                  <a:pt x="8507394" y="950887"/>
                </a:cubicBezTo>
                <a:cubicBezTo>
                  <a:pt x="8510723" y="951921"/>
                  <a:pt x="8514567" y="952435"/>
                  <a:pt x="8518926" y="952435"/>
                </a:cubicBezTo>
                <a:cubicBezTo>
                  <a:pt x="8522225" y="952435"/>
                  <a:pt x="8525245" y="951994"/>
                  <a:pt x="8527984" y="951110"/>
                </a:cubicBezTo>
                <a:cubicBezTo>
                  <a:pt x="8530723" y="950225"/>
                  <a:pt x="8533080" y="948974"/>
                  <a:pt x="8535053" y="947354"/>
                </a:cubicBezTo>
                <a:cubicBezTo>
                  <a:pt x="8537027" y="945734"/>
                  <a:pt x="8538544" y="943746"/>
                  <a:pt x="8539604" y="941390"/>
                </a:cubicBezTo>
                <a:cubicBezTo>
                  <a:pt x="8540664" y="939034"/>
                  <a:pt x="8541195" y="936353"/>
                  <a:pt x="8541195" y="933348"/>
                </a:cubicBezTo>
                <a:cubicBezTo>
                  <a:pt x="8541195" y="930108"/>
                  <a:pt x="8540459" y="927338"/>
                  <a:pt x="8538986" y="925042"/>
                </a:cubicBezTo>
                <a:cubicBezTo>
                  <a:pt x="8537513" y="922745"/>
                  <a:pt x="8535569" y="920726"/>
                  <a:pt x="8533153" y="918990"/>
                </a:cubicBezTo>
                <a:cubicBezTo>
                  <a:pt x="8530738" y="917250"/>
                  <a:pt x="8527984" y="915659"/>
                  <a:pt x="8524891" y="914218"/>
                </a:cubicBezTo>
                <a:cubicBezTo>
                  <a:pt x="8521798" y="912773"/>
                  <a:pt x="8518632" y="911302"/>
                  <a:pt x="8515392" y="909799"/>
                </a:cubicBezTo>
                <a:cubicBezTo>
                  <a:pt x="8512152" y="908296"/>
                  <a:pt x="8509000" y="906633"/>
                  <a:pt x="8505936" y="904807"/>
                </a:cubicBezTo>
                <a:cubicBezTo>
                  <a:pt x="8502873" y="902980"/>
                  <a:pt x="8500134" y="900829"/>
                  <a:pt x="8497718" y="898354"/>
                </a:cubicBezTo>
                <a:cubicBezTo>
                  <a:pt x="8495303" y="895880"/>
                  <a:pt x="8493344" y="892978"/>
                  <a:pt x="8491842" y="889653"/>
                </a:cubicBezTo>
                <a:cubicBezTo>
                  <a:pt x="8490340" y="886323"/>
                  <a:pt x="8489589" y="882331"/>
                  <a:pt x="8489589" y="877679"/>
                </a:cubicBezTo>
                <a:cubicBezTo>
                  <a:pt x="8489589" y="872906"/>
                  <a:pt x="8490458" y="868650"/>
                  <a:pt x="8492195" y="864910"/>
                </a:cubicBezTo>
                <a:cubicBezTo>
                  <a:pt x="8493934" y="861167"/>
                  <a:pt x="8496349" y="858031"/>
                  <a:pt x="8499441" y="855499"/>
                </a:cubicBezTo>
                <a:cubicBezTo>
                  <a:pt x="8502534" y="852964"/>
                  <a:pt x="8506217" y="851036"/>
                  <a:pt x="8510487" y="849710"/>
                </a:cubicBezTo>
                <a:cubicBezTo>
                  <a:pt x="8514759" y="848384"/>
                  <a:pt x="8519368" y="847722"/>
                  <a:pt x="8524317" y="847722"/>
                </a:cubicBezTo>
                <a:close/>
                <a:moveTo>
                  <a:pt x="8048067" y="847722"/>
                </a:moveTo>
                <a:cubicBezTo>
                  <a:pt x="8050600" y="847722"/>
                  <a:pt x="8053148" y="847943"/>
                  <a:pt x="8055710" y="848384"/>
                </a:cubicBezTo>
                <a:cubicBezTo>
                  <a:pt x="8058273" y="848826"/>
                  <a:pt x="8060689" y="849415"/>
                  <a:pt x="8062956" y="850152"/>
                </a:cubicBezTo>
                <a:cubicBezTo>
                  <a:pt x="8065225" y="850889"/>
                  <a:pt x="8067242" y="851713"/>
                  <a:pt x="8069010" y="852626"/>
                </a:cubicBezTo>
                <a:cubicBezTo>
                  <a:pt x="8070777" y="853540"/>
                  <a:pt x="8071941" y="854276"/>
                  <a:pt x="8072500" y="854835"/>
                </a:cubicBezTo>
                <a:cubicBezTo>
                  <a:pt x="8073060" y="855394"/>
                  <a:pt x="8073428" y="855836"/>
                  <a:pt x="8073605" y="856160"/>
                </a:cubicBezTo>
                <a:cubicBezTo>
                  <a:pt x="8073781" y="856485"/>
                  <a:pt x="8073929" y="856896"/>
                  <a:pt x="8074046" y="857399"/>
                </a:cubicBezTo>
                <a:cubicBezTo>
                  <a:pt x="8074164" y="857899"/>
                  <a:pt x="8074253" y="858503"/>
                  <a:pt x="8074312" y="859210"/>
                </a:cubicBezTo>
                <a:cubicBezTo>
                  <a:pt x="8074371" y="859917"/>
                  <a:pt x="8074400" y="860829"/>
                  <a:pt x="8074400" y="861949"/>
                </a:cubicBezTo>
                <a:cubicBezTo>
                  <a:pt x="8074400" y="863008"/>
                  <a:pt x="8074356" y="863952"/>
                  <a:pt x="8074267" y="864777"/>
                </a:cubicBezTo>
                <a:cubicBezTo>
                  <a:pt x="8074179" y="865601"/>
                  <a:pt x="8074046" y="866294"/>
                  <a:pt x="8073870" y="866854"/>
                </a:cubicBezTo>
                <a:cubicBezTo>
                  <a:pt x="8073693" y="867413"/>
                  <a:pt x="8073443" y="867825"/>
                  <a:pt x="8073119" y="868092"/>
                </a:cubicBezTo>
                <a:cubicBezTo>
                  <a:pt x="8072795" y="868356"/>
                  <a:pt x="8072427" y="868488"/>
                  <a:pt x="8072014" y="868488"/>
                </a:cubicBezTo>
                <a:cubicBezTo>
                  <a:pt x="8071366" y="868488"/>
                  <a:pt x="8070350" y="868075"/>
                  <a:pt x="8068965" y="867251"/>
                </a:cubicBezTo>
                <a:cubicBezTo>
                  <a:pt x="8067581" y="866425"/>
                  <a:pt x="8065888" y="865499"/>
                  <a:pt x="8063884" y="864468"/>
                </a:cubicBezTo>
                <a:cubicBezTo>
                  <a:pt x="8061882" y="863436"/>
                  <a:pt x="8059510" y="862493"/>
                  <a:pt x="8056771" y="861640"/>
                </a:cubicBezTo>
                <a:cubicBezTo>
                  <a:pt x="8054031" y="860785"/>
                  <a:pt x="8050954" y="860359"/>
                  <a:pt x="8047536" y="860359"/>
                </a:cubicBezTo>
                <a:cubicBezTo>
                  <a:pt x="8044355" y="860359"/>
                  <a:pt x="8041587" y="860785"/>
                  <a:pt x="8039230" y="861640"/>
                </a:cubicBezTo>
                <a:cubicBezTo>
                  <a:pt x="8036874" y="862493"/>
                  <a:pt x="8034930" y="863628"/>
                  <a:pt x="8033398" y="865041"/>
                </a:cubicBezTo>
                <a:cubicBezTo>
                  <a:pt x="8031866" y="866456"/>
                  <a:pt x="8030718" y="868136"/>
                  <a:pt x="8029951" y="870078"/>
                </a:cubicBezTo>
                <a:cubicBezTo>
                  <a:pt x="8029186" y="872022"/>
                  <a:pt x="8028803" y="874084"/>
                  <a:pt x="8028803" y="876265"/>
                </a:cubicBezTo>
                <a:cubicBezTo>
                  <a:pt x="8028803" y="879446"/>
                  <a:pt x="8029539" y="882184"/>
                  <a:pt x="8031012" y="884480"/>
                </a:cubicBezTo>
                <a:cubicBezTo>
                  <a:pt x="8032485" y="886781"/>
                  <a:pt x="8034444" y="888812"/>
                  <a:pt x="8036888" y="890580"/>
                </a:cubicBezTo>
                <a:cubicBezTo>
                  <a:pt x="8039333" y="892346"/>
                  <a:pt x="8042117" y="893967"/>
                  <a:pt x="8045239" y="895440"/>
                </a:cubicBezTo>
                <a:cubicBezTo>
                  <a:pt x="8048361" y="896913"/>
                  <a:pt x="8051543" y="898399"/>
                  <a:pt x="8054783" y="899902"/>
                </a:cubicBezTo>
                <a:cubicBezTo>
                  <a:pt x="8058023" y="901405"/>
                  <a:pt x="8061204" y="903054"/>
                  <a:pt x="8064326" y="904852"/>
                </a:cubicBezTo>
                <a:cubicBezTo>
                  <a:pt x="8067449" y="906646"/>
                  <a:pt x="8070232" y="908767"/>
                  <a:pt x="8072677" y="911213"/>
                </a:cubicBezTo>
                <a:cubicBezTo>
                  <a:pt x="8075122" y="913658"/>
                  <a:pt x="8077095" y="916543"/>
                  <a:pt x="8078597" y="919873"/>
                </a:cubicBezTo>
                <a:cubicBezTo>
                  <a:pt x="8080100" y="923200"/>
                  <a:pt x="8080851" y="927131"/>
                  <a:pt x="8080851" y="931671"/>
                </a:cubicBezTo>
                <a:cubicBezTo>
                  <a:pt x="8080851" y="937030"/>
                  <a:pt x="8079864" y="941801"/>
                  <a:pt x="8077890" y="945983"/>
                </a:cubicBezTo>
                <a:cubicBezTo>
                  <a:pt x="8075917" y="950167"/>
                  <a:pt x="8073178" y="953717"/>
                  <a:pt x="8069672" y="956632"/>
                </a:cubicBezTo>
                <a:cubicBezTo>
                  <a:pt x="8066167" y="959548"/>
                  <a:pt x="8062044" y="961741"/>
                  <a:pt x="8057301" y="963215"/>
                </a:cubicBezTo>
                <a:cubicBezTo>
                  <a:pt x="8052559" y="964687"/>
                  <a:pt x="8047448" y="965426"/>
                  <a:pt x="8041969" y="965426"/>
                </a:cubicBezTo>
                <a:cubicBezTo>
                  <a:pt x="8038141" y="965426"/>
                  <a:pt x="8034591" y="965101"/>
                  <a:pt x="8031321" y="964452"/>
                </a:cubicBezTo>
                <a:cubicBezTo>
                  <a:pt x="8028052" y="963804"/>
                  <a:pt x="8025135" y="963009"/>
                  <a:pt x="8022573" y="962067"/>
                </a:cubicBezTo>
                <a:cubicBezTo>
                  <a:pt x="8020010" y="961125"/>
                  <a:pt x="8017860" y="960152"/>
                  <a:pt x="8016122" y="959150"/>
                </a:cubicBezTo>
                <a:cubicBezTo>
                  <a:pt x="8014384" y="958149"/>
                  <a:pt x="8013177" y="957296"/>
                  <a:pt x="8012499" y="956588"/>
                </a:cubicBezTo>
                <a:cubicBezTo>
                  <a:pt x="8011822" y="955881"/>
                  <a:pt x="8011321" y="954984"/>
                  <a:pt x="8010997" y="953893"/>
                </a:cubicBezTo>
                <a:cubicBezTo>
                  <a:pt x="8010673" y="952803"/>
                  <a:pt x="8010511" y="951345"/>
                  <a:pt x="8010511" y="949519"/>
                </a:cubicBezTo>
                <a:cubicBezTo>
                  <a:pt x="8010511" y="948222"/>
                  <a:pt x="8010570" y="947147"/>
                  <a:pt x="8010688" y="946295"/>
                </a:cubicBezTo>
                <a:cubicBezTo>
                  <a:pt x="8010806" y="945439"/>
                  <a:pt x="8010982" y="944748"/>
                  <a:pt x="8011218" y="944218"/>
                </a:cubicBezTo>
                <a:cubicBezTo>
                  <a:pt x="8011454" y="943687"/>
                  <a:pt x="8011748" y="943318"/>
                  <a:pt x="8012101" y="943113"/>
                </a:cubicBezTo>
                <a:cubicBezTo>
                  <a:pt x="8012455" y="942907"/>
                  <a:pt x="8012868" y="942803"/>
                  <a:pt x="8013339" y="942803"/>
                </a:cubicBezTo>
                <a:cubicBezTo>
                  <a:pt x="8014163" y="942803"/>
                  <a:pt x="8015327" y="943304"/>
                  <a:pt x="8016829" y="944307"/>
                </a:cubicBezTo>
                <a:cubicBezTo>
                  <a:pt x="8018331" y="945306"/>
                  <a:pt x="8020261" y="946397"/>
                  <a:pt x="8022617" y="947576"/>
                </a:cubicBezTo>
                <a:cubicBezTo>
                  <a:pt x="8024974" y="948754"/>
                  <a:pt x="8027816" y="949857"/>
                  <a:pt x="8031144" y="950887"/>
                </a:cubicBezTo>
                <a:cubicBezTo>
                  <a:pt x="8034473" y="951921"/>
                  <a:pt x="8038317" y="952435"/>
                  <a:pt x="8042676" y="952435"/>
                </a:cubicBezTo>
                <a:cubicBezTo>
                  <a:pt x="8045975" y="952435"/>
                  <a:pt x="8048995" y="951994"/>
                  <a:pt x="8051734" y="951110"/>
                </a:cubicBezTo>
                <a:cubicBezTo>
                  <a:pt x="8054473" y="950225"/>
                  <a:pt x="8056830" y="948974"/>
                  <a:pt x="8058803" y="947354"/>
                </a:cubicBezTo>
                <a:cubicBezTo>
                  <a:pt x="8060777" y="945734"/>
                  <a:pt x="8062294" y="943746"/>
                  <a:pt x="8063354" y="941390"/>
                </a:cubicBezTo>
                <a:cubicBezTo>
                  <a:pt x="8064414" y="939034"/>
                  <a:pt x="8064945" y="936353"/>
                  <a:pt x="8064945" y="933348"/>
                </a:cubicBezTo>
                <a:cubicBezTo>
                  <a:pt x="8064945" y="930108"/>
                  <a:pt x="8064209" y="927338"/>
                  <a:pt x="8062736" y="925042"/>
                </a:cubicBezTo>
                <a:cubicBezTo>
                  <a:pt x="8061263" y="922745"/>
                  <a:pt x="8059319" y="920726"/>
                  <a:pt x="8056903" y="918990"/>
                </a:cubicBezTo>
                <a:cubicBezTo>
                  <a:pt x="8054488" y="917250"/>
                  <a:pt x="8051734" y="915659"/>
                  <a:pt x="8048641" y="914218"/>
                </a:cubicBezTo>
                <a:cubicBezTo>
                  <a:pt x="8045548" y="912773"/>
                  <a:pt x="8042382" y="911302"/>
                  <a:pt x="8039142" y="909799"/>
                </a:cubicBezTo>
                <a:cubicBezTo>
                  <a:pt x="8035902" y="908296"/>
                  <a:pt x="8032750" y="906633"/>
                  <a:pt x="8029686" y="904807"/>
                </a:cubicBezTo>
                <a:cubicBezTo>
                  <a:pt x="8026623" y="902980"/>
                  <a:pt x="8023884" y="900829"/>
                  <a:pt x="8021468" y="898354"/>
                </a:cubicBezTo>
                <a:cubicBezTo>
                  <a:pt x="8019053" y="895880"/>
                  <a:pt x="8017094" y="892978"/>
                  <a:pt x="8015592" y="889653"/>
                </a:cubicBezTo>
                <a:cubicBezTo>
                  <a:pt x="8014090" y="886323"/>
                  <a:pt x="8013339" y="882331"/>
                  <a:pt x="8013339" y="877679"/>
                </a:cubicBezTo>
                <a:cubicBezTo>
                  <a:pt x="8013339" y="872906"/>
                  <a:pt x="8014208" y="868650"/>
                  <a:pt x="8015945" y="864910"/>
                </a:cubicBezTo>
                <a:cubicBezTo>
                  <a:pt x="8017684" y="861167"/>
                  <a:pt x="8020099" y="858031"/>
                  <a:pt x="8023191" y="855499"/>
                </a:cubicBezTo>
                <a:cubicBezTo>
                  <a:pt x="8026284" y="852964"/>
                  <a:pt x="8029967" y="851036"/>
                  <a:pt x="8034237" y="849710"/>
                </a:cubicBezTo>
                <a:cubicBezTo>
                  <a:pt x="8038509" y="848384"/>
                  <a:pt x="8043118" y="847722"/>
                  <a:pt x="8048067" y="847722"/>
                </a:cubicBezTo>
                <a:close/>
                <a:moveTo>
                  <a:pt x="7581342" y="847722"/>
                </a:moveTo>
                <a:cubicBezTo>
                  <a:pt x="7583875" y="847722"/>
                  <a:pt x="7586423" y="847943"/>
                  <a:pt x="7588986" y="848384"/>
                </a:cubicBezTo>
                <a:cubicBezTo>
                  <a:pt x="7591548" y="848826"/>
                  <a:pt x="7593964" y="849415"/>
                  <a:pt x="7596232" y="850152"/>
                </a:cubicBezTo>
                <a:cubicBezTo>
                  <a:pt x="7598500" y="850889"/>
                  <a:pt x="7600517" y="851713"/>
                  <a:pt x="7602285" y="852626"/>
                </a:cubicBezTo>
                <a:cubicBezTo>
                  <a:pt x="7604052" y="853540"/>
                  <a:pt x="7605216" y="854276"/>
                  <a:pt x="7605775" y="854835"/>
                </a:cubicBezTo>
                <a:cubicBezTo>
                  <a:pt x="7606335" y="855394"/>
                  <a:pt x="7606703" y="855836"/>
                  <a:pt x="7606880" y="856160"/>
                </a:cubicBezTo>
                <a:cubicBezTo>
                  <a:pt x="7607057" y="856485"/>
                  <a:pt x="7607204" y="856896"/>
                  <a:pt x="7607322" y="857399"/>
                </a:cubicBezTo>
                <a:cubicBezTo>
                  <a:pt x="7607440" y="857899"/>
                  <a:pt x="7607528" y="858503"/>
                  <a:pt x="7607587" y="859210"/>
                </a:cubicBezTo>
                <a:cubicBezTo>
                  <a:pt x="7607646" y="859917"/>
                  <a:pt x="7607675" y="860829"/>
                  <a:pt x="7607675" y="861949"/>
                </a:cubicBezTo>
                <a:cubicBezTo>
                  <a:pt x="7607675" y="863008"/>
                  <a:pt x="7607631" y="863952"/>
                  <a:pt x="7607543" y="864777"/>
                </a:cubicBezTo>
                <a:cubicBezTo>
                  <a:pt x="7607454" y="865601"/>
                  <a:pt x="7607322" y="866294"/>
                  <a:pt x="7607145" y="866854"/>
                </a:cubicBezTo>
                <a:cubicBezTo>
                  <a:pt x="7606968" y="867413"/>
                  <a:pt x="7606718" y="867825"/>
                  <a:pt x="7606394" y="868092"/>
                </a:cubicBezTo>
                <a:cubicBezTo>
                  <a:pt x="7606070" y="868356"/>
                  <a:pt x="7605702" y="868488"/>
                  <a:pt x="7605289" y="868488"/>
                </a:cubicBezTo>
                <a:cubicBezTo>
                  <a:pt x="7604642" y="868488"/>
                  <a:pt x="7603625" y="868075"/>
                  <a:pt x="7602241" y="867251"/>
                </a:cubicBezTo>
                <a:cubicBezTo>
                  <a:pt x="7600856" y="866425"/>
                  <a:pt x="7599163" y="865499"/>
                  <a:pt x="7597160" y="864468"/>
                </a:cubicBezTo>
                <a:cubicBezTo>
                  <a:pt x="7595157" y="863436"/>
                  <a:pt x="7592785" y="862493"/>
                  <a:pt x="7590046" y="861640"/>
                </a:cubicBezTo>
                <a:cubicBezTo>
                  <a:pt x="7587307" y="860785"/>
                  <a:pt x="7584229" y="860359"/>
                  <a:pt x="7580812" y="860359"/>
                </a:cubicBezTo>
                <a:cubicBezTo>
                  <a:pt x="7577630" y="860359"/>
                  <a:pt x="7574862" y="860785"/>
                  <a:pt x="7572505" y="861640"/>
                </a:cubicBezTo>
                <a:cubicBezTo>
                  <a:pt x="7570149" y="862493"/>
                  <a:pt x="7568205" y="863628"/>
                  <a:pt x="7566673" y="865041"/>
                </a:cubicBezTo>
                <a:cubicBezTo>
                  <a:pt x="7565142" y="866456"/>
                  <a:pt x="7563993" y="868136"/>
                  <a:pt x="7563227" y="870078"/>
                </a:cubicBezTo>
                <a:cubicBezTo>
                  <a:pt x="7562461" y="872022"/>
                  <a:pt x="7562078" y="874084"/>
                  <a:pt x="7562078" y="876265"/>
                </a:cubicBezTo>
                <a:cubicBezTo>
                  <a:pt x="7562078" y="879446"/>
                  <a:pt x="7562815" y="882184"/>
                  <a:pt x="7564287" y="884480"/>
                </a:cubicBezTo>
                <a:cubicBezTo>
                  <a:pt x="7565760" y="886781"/>
                  <a:pt x="7567719" y="888812"/>
                  <a:pt x="7570164" y="890580"/>
                </a:cubicBezTo>
                <a:cubicBezTo>
                  <a:pt x="7572609" y="892346"/>
                  <a:pt x="7575392" y="893967"/>
                  <a:pt x="7578514" y="895440"/>
                </a:cubicBezTo>
                <a:cubicBezTo>
                  <a:pt x="7581637" y="896913"/>
                  <a:pt x="7584818" y="898399"/>
                  <a:pt x="7588058" y="899902"/>
                </a:cubicBezTo>
                <a:cubicBezTo>
                  <a:pt x="7591298" y="901405"/>
                  <a:pt x="7594479" y="903054"/>
                  <a:pt x="7597601" y="904852"/>
                </a:cubicBezTo>
                <a:cubicBezTo>
                  <a:pt x="7600724" y="906646"/>
                  <a:pt x="7603507" y="908767"/>
                  <a:pt x="7605952" y="911213"/>
                </a:cubicBezTo>
                <a:cubicBezTo>
                  <a:pt x="7608397" y="913658"/>
                  <a:pt x="7610370" y="916543"/>
                  <a:pt x="7611873" y="919873"/>
                </a:cubicBezTo>
                <a:cubicBezTo>
                  <a:pt x="7613375" y="923200"/>
                  <a:pt x="7614126" y="927131"/>
                  <a:pt x="7614126" y="931671"/>
                </a:cubicBezTo>
                <a:cubicBezTo>
                  <a:pt x="7614126" y="937030"/>
                  <a:pt x="7613139" y="941801"/>
                  <a:pt x="7611166" y="945983"/>
                </a:cubicBezTo>
                <a:cubicBezTo>
                  <a:pt x="7609193" y="950167"/>
                  <a:pt x="7606453" y="953717"/>
                  <a:pt x="7602948" y="956632"/>
                </a:cubicBezTo>
                <a:cubicBezTo>
                  <a:pt x="7599443" y="959548"/>
                  <a:pt x="7595319" y="961741"/>
                  <a:pt x="7590576" y="963215"/>
                </a:cubicBezTo>
                <a:cubicBezTo>
                  <a:pt x="7585834" y="964687"/>
                  <a:pt x="7580723" y="965426"/>
                  <a:pt x="7575245" y="965426"/>
                </a:cubicBezTo>
                <a:cubicBezTo>
                  <a:pt x="7571416" y="965426"/>
                  <a:pt x="7567866" y="965101"/>
                  <a:pt x="7564596" y="964452"/>
                </a:cubicBezTo>
                <a:cubicBezTo>
                  <a:pt x="7561327" y="963804"/>
                  <a:pt x="7558411" y="963009"/>
                  <a:pt x="7555848" y="962067"/>
                </a:cubicBezTo>
                <a:cubicBezTo>
                  <a:pt x="7553285" y="961125"/>
                  <a:pt x="7551136" y="960152"/>
                  <a:pt x="7549397" y="959150"/>
                </a:cubicBezTo>
                <a:cubicBezTo>
                  <a:pt x="7547660" y="958149"/>
                  <a:pt x="7546452" y="957296"/>
                  <a:pt x="7545774" y="956588"/>
                </a:cubicBezTo>
                <a:cubicBezTo>
                  <a:pt x="7545097" y="955881"/>
                  <a:pt x="7544596" y="954984"/>
                  <a:pt x="7544272" y="953893"/>
                </a:cubicBezTo>
                <a:cubicBezTo>
                  <a:pt x="7543948" y="952803"/>
                  <a:pt x="7543786" y="951345"/>
                  <a:pt x="7543786" y="949519"/>
                </a:cubicBezTo>
                <a:cubicBezTo>
                  <a:pt x="7543786" y="948222"/>
                  <a:pt x="7543845" y="947147"/>
                  <a:pt x="7543963" y="946295"/>
                </a:cubicBezTo>
                <a:cubicBezTo>
                  <a:pt x="7544081" y="945439"/>
                  <a:pt x="7544258" y="944748"/>
                  <a:pt x="7544493" y="944218"/>
                </a:cubicBezTo>
                <a:cubicBezTo>
                  <a:pt x="7544729" y="943687"/>
                  <a:pt x="7545023" y="943318"/>
                  <a:pt x="7545377" y="943113"/>
                </a:cubicBezTo>
                <a:cubicBezTo>
                  <a:pt x="7545730" y="942907"/>
                  <a:pt x="7546143" y="942803"/>
                  <a:pt x="7546614" y="942803"/>
                </a:cubicBezTo>
                <a:cubicBezTo>
                  <a:pt x="7547439" y="942803"/>
                  <a:pt x="7548602" y="943304"/>
                  <a:pt x="7550104" y="944307"/>
                </a:cubicBezTo>
                <a:cubicBezTo>
                  <a:pt x="7551607" y="945306"/>
                  <a:pt x="7553536" y="946397"/>
                  <a:pt x="7555892" y="947576"/>
                </a:cubicBezTo>
                <a:cubicBezTo>
                  <a:pt x="7558249" y="948754"/>
                  <a:pt x="7561091" y="949857"/>
                  <a:pt x="7564420" y="950887"/>
                </a:cubicBezTo>
                <a:cubicBezTo>
                  <a:pt x="7567749" y="951921"/>
                  <a:pt x="7571592" y="952435"/>
                  <a:pt x="7575952" y="952435"/>
                </a:cubicBezTo>
                <a:cubicBezTo>
                  <a:pt x="7579251" y="952435"/>
                  <a:pt x="7582270" y="951994"/>
                  <a:pt x="7585009" y="951110"/>
                </a:cubicBezTo>
                <a:cubicBezTo>
                  <a:pt x="7587748" y="950225"/>
                  <a:pt x="7590105" y="948974"/>
                  <a:pt x="7592078" y="947354"/>
                </a:cubicBezTo>
                <a:cubicBezTo>
                  <a:pt x="7594052" y="945734"/>
                  <a:pt x="7595569" y="943746"/>
                  <a:pt x="7596629" y="941390"/>
                </a:cubicBezTo>
                <a:cubicBezTo>
                  <a:pt x="7597690" y="939034"/>
                  <a:pt x="7598220" y="936353"/>
                  <a:pt x="7598220" y="933348"/>
                </a:cubicBezTo>
                <a:cubicBezTo>
                  <a:pt x="7598220" y="930108"/>
                  <a:pt x="7597484" y="927338"/>
                  <a:pt x="7596011" y="925042"/>
                </a:cubicBezTo>
                <a:cubicBezTo>
                  <a:pt x="7594538" y="922745"/>
                  <a:pt x="7592594" y="920726"/>
                  <a:pt x="7590179" y="918990"/>
                </a:cubicBezTo>
                <a:cubicBezTo>
                  <a:pt x="7587764" y="917250"/>
                  <a:pt x="7585009" y="915659"/>
                  <a:pt x="7581916" y="914218"/>
                </a:cubicBezTo>
                <a:cubicBezTo>
                  <a:pt x="7578823" y="912773"/>
                  <a:pt x="7575657" y="911302"/>
                  <a:pt x="7572417" y="909799"/>
                </a:cubicBezTo>
                <a:cubicBezTo>
                  <a:pt x="7569177" y="908296"/>
                  <a:pt x="7566025" y="906633"/>
                  <a:pt x="7562962" y="904807"/>
                </a:cubicBezTo>
                <a:cubicBezTo>
                  <a:pt x="7559898" y="902980"/>
                  <a:pt x="7557159" y="900829"/>
                  <a:pt x="7554744" y="898354"/>
                </a:cubicBezTo>
                <a:cubicBezTo>
                  <a:pt x="7552329" y="895880"/>
                  <a:pt x="7550369" y="892978"/>
                  <a:pt x="7548867" y="889653"/>
                </a:cubicBezTo>
                <a:cubicBezTo>
                  <a:pt x="7547365" y="886323"/>
                  <a:pt x="7546614" y="882331"/>
                  <a:pt x="7546614" y="877679"/>
                </a:cubicBezTo>
                <a:cubicBezTo>
                  <a:pt x="7546614" y="872906"/>
                  <a:pt x="7547483" y="868650"/>
                  <a:pt x="7549221" y="864910"/>
                </a:cubicBezTo>
                <a:cubicBezTo>
                  <a:pt x="7550959" y="861167"/>
                  <a:pt x="7553374" y="858031"/>
                  <a:pt x="7556467" y="855499"/>
                </a:cubicBezTo>
                <a:cubicBezTo>
                  <a:pt x="7559560" y="852964"/>
                  <a:pt x="7563242" y="851036"/>
                  <a:pt x="7567513" y="849710"/>
                </a:cubicBezTo>
                <a:cubicBezTo>
                  <a:pt x="7571784" y="848384"/>
                  <a:pt x="7576393" y="847722"/>
                  <a:pt x="7581342" y="847722"/>
                </a:cubicBezTo>
                <a:close/>
                <a:moveTo>
                  <a:pt x="7105092" y="847722"/>
                </a:moveTo>
                <a:cubicBezTo>
                  <a:pt x="7107625" y="847722"/>
                  <a:pt x="7110173" y="847943"/>
                  <a:pt x="7112736" y="848384"/>
                </a:cubicBezTo>
                <a:cubicBezTo>
                  <a:pt x="7115298" y="848826"/>
                  <a:pt x="7117714" y="849415"/>
                  <a:pt x="7119982" y="850152"/>
                </a:cubicBezTo>
                <a:cubicBezTo>
                  <a:pt x="7122250" y="850889"/>
                  <a:pt x="7124267" y="851713"/>
                  <a:pt x="7126035" y="852626"/>
                </a:cubicBezTo>
                <a:cubicBezTo>
                  <a:pt x="7127802" y="853540"/>
                  <a:pt x="7128966" y="854276"/>
                  <a:pt x="7129525" y="854835"/>
                </a:cubicBezTo>
                <a:cubicBezTo>
                  <a:pt x="7130085" y="855394"/>
                  <a:pt x="7130453" y="855836"/>
                  <a:pt x="7130630" y="856160"/>
                </a:cubicBezTo>
                <a:cubicBezTo>
                  <a:pt x="7130807" y="856485"/>
                  <a:pt x="7130954" y="856896"/>
                  <a:pt x="7131072" y="857399"/>
                </a:cubicBezTo>
                <a:cubicBezTo>
                  <a:pt x="7131190" y="857899"/>
                  <a:pt x="7131278" y="858503"/>
                  <a:pt x="7131337" y="859210"/>
                </a:cubicBezTo>
                <a:cubicBezTo>
                  <a:pt x="7131396" y="859917"/>
                  <a:pt x="7131425" y="860829"/>
                  <a:pt x="7131425" y="861949"/>
                </a:cubicBezTo>
                <a:cubicBezTo>
                  <a:pt x="7131425" y="863008"/>
                  <a:pt x="7131381" y="863952"/>
                  <a:pt x="7131293" y="864777"/>
                </a:cubicBezTo>
                <a:cubicBezTo>
                  <a:pt x="7131204" y="865601"/>
                  <a:pt x="7131072" y="866294"/>
                  <a:pt x="7130895" y="866854"/>
                </a:cubicBezTo>
                <a:cubicBezTo>
                  <a:pt x="7130718" y="867413"/>
                  <a:pt x="7130468" y="867825"/>
                  <a:pt x="7130144" y="868092"/>
                </a:cubicBezTo>
                <a:cubicBezTo>
                  <a:pt x="7129820" y="868356"/>
                  <a:pt x="7129452" y="868488"/>
                  <a:pt x="7129039" y="868488"/>
                </a:cubicBezTo>
                <a:cubicBezTo>
                  <a:pt x="7128392" y="868488"/>
                  <a:pt x="7127375" y="868075"/>
                  <a:pt x="7125991" y="867251"/>
                </a:cubicBezTo>
                <a:cubicBezTo>
                  <a:pt x="7124606" y="866425"/>
                  <a:pt x="7122913" y="865499"/>
                  <a:pt x="7120910" y="864468"/>
                </a:cubicBezTo>
                <a:cubicBezTo>
                  <a:pt x="7118907" y="863436"/>
                  <a:pt x="7116535" y="862493"/>
                  <a:pt x="7113796" y="861640"/>
                </a:cubicBezTo>
                <a:cubicBezTo>
                  <a:pt x="7111057" y="860785"/>
                  <a:pt x="7107979" y="860359"/>
                  <a:pt x="7104562" y="860359"/>
                </a:cubicBezTo>
                <a:cubicBezTo>
                  <a:pt x="7101380" y="860359"/>
                  <a:pt x="7098612" y="860785"/>
                  <a:pt x="7096255" y="861640"/>
                </a:cubicBezTo>
                <a:cubicBezTo>
                  <a:pt x="7093899" y="862493"/>
                  <a:pt x="7091955" y="863628"/>
                  <a:pt x="7090423" y="865041"/>
                </a:cubicBezTo>
                <a:cubicBezTo>
                  <a:pt x="7088892" y="866456"/>
                  <a:pt x="7087743" y="868136"/>
                  <a:pt x="7086977" y="870078"/>
                </a:cubicBezTo>
                <a:cubicBezTo>
                  <a:pt x="7086211" y="872022"/>
                  <a:pt x="7085828" y="874084"/>
                  <a:pt x="7085828" y="876265"/>
                </a:cubicBezTo>
                <a:cubicBezTo>
                  <a:pt x="7085828" y="879446"/>
                  <a:pt x="7086565" y="882184"/>
                  <a:pt x="7088037" y="884480"/>
                </a:cubicBezTo>
                <a:cubicBezTo>
                  <a:pt x="7089510" y="886781"/>
                  <a:pt x="7091469" y="888812"/>
                  <a:pt x="7093914" y="890580"/>
                </a:cubicBezTo>
                <a:cubicBezTo>
                  <a:pt x="7096359" y="892346"/>
                  <a:pt x="7099142" y="893967"/>
                  <a:pt x="7102264" y="895440"/>
                </a:cubicBezTo>
                <a:cubicBezTo>
                  <a:pt x="7105387" y="896913"/>
                  <a:pt x="7108568" y="898399"/>
                  <a:pt x="7111808" y="899902"/>
                </a:cubicBezTo>
                <a:cubicBezTo>
                  <a:pt x="7115048" y="901405"/>
                  <a:pt x="7118229" y="903054"/>
                  <a:pt x="7121351" y="904852"/>
                </a:cubicBezTo>
                <a:cubicBezTo>
                  <a:pt x="7124474" y="906646"/>
                  <a:pt x="7127257" y="908767"/>
                  <a:pt x="7129702" y="911213"/>
                </a:cubicBezTo>
                <a:cubicBezTo>
                  <a:pt x="7132147" y="913658"/>
                  <a:pt x="7134120" y="916543"/>
                  <a:pt x="7135623" y="919873"/>
                </a:cubicBezTo>
                <a:cubicBezTo>
                  <a:pt x="7137125" y="923200"/>
                  <a:pt x="7137876" y="927131"/>
                  <a:pt x="7137876" y="931671"/>
                </a:cubicBezTo>
                <a:cubicBezTo>
                  <a:pt x="7137876" y="937030"/>
                  <a:pt x="7136889" y="941801"/>
                  <a:pt x="7134916" y="945983"/>
                </a:cubicBezTo>
                <a:cubicBezTo>
                  <a:pt x="7132943" y="950167"/>
                  <a:pt x="7130203" y="953717"/>
                  <a:pt x="7126698" y="956632"/>
                </a:cubicBezTo>
                <a:cubicBezTo>
                  <a:pt x="7123193" y="959548"/>
                  <a:pt x="7119069" y="961741"/>
                  <a:pt x="7114326" y="963215"/>
                </a:cubicBezTo>
                <a:cubicBezTo>
                  <a:pt x="7109584" y="964687"/>
                  <a:pt x="7104473" y="965426"/>
                  <a:pt x="7098995" y="965426"/>
                </a:cubicBezTo>
                <a:cubicBezTo>
                  <a:pt x="7095166" y="965426"/>
                  <a:pt x="7091616" y="965101"/>
                  <a:pt x="7088346" y="964452"/>
                </a:cubicBezTo>
                <a:cubicBezTo>
                  <a:pt x="7085077" y="963804"/>
                  <a:pt x="7082161" y="963009"/>
                  <a:pt x="7079598" y="962067"/>
                </a:cubicBezTo>
                <a:cubicBezTo>
                  <a:pt x="7077035" y="961125"/>
                  <a:pt x="7074886" y="960152"/>
                  <a:pt x="7073147" y="959150"/>
                </a:cubicBezTo>
                <a:cubicBezTo>
                  <a:pt x="7071410" y="958149"/>
                  <a:pt x="7070202" y="957296"/>
                  <a:pt x="7069524" y="956588"/>
                </a:cubicBezTo>
                <a:cubicBezTo>
                  <a:pt x="7068847" y="955881"/>
                  <a:pt x="7068346" y="954984"/>
                  <a:pt x="7068022" y="953893"/>
                </a:cubicBezTo>
                <a:cubicBezTo>
                  <a:pt x="7067698" y="952803"/>
                  <a:pt x="7067536" y="951345"/>
                  <a:pt x="7067536" y="949519"/>
                </a:cubicBezTo>
                <a:cubicBezTo>
                  <a:pt x="7067536" y="948222"/>
                  <a:pt x="7067595" y="947147"/>
                  <a:pt x="7067713" y="946295"/>
                </a:cubicBezTo>
                <a:cubicBezTo>
                  <a:pt x="7067831" y="945439"/>
                  <a:pt x="7068008" y="944748"/>
                  <a:pt x="7068243" y="944218"/>
                </a:cubicBezTo>
                <a:cubicBezTo>
                  <a:pt x="7068479" y="943687"/>
                  <a:pt x="7068773" y="943318"/>
                  <a:pt x="7069127" y="943113"/>
                </a:cubicBezTo>
                <a:cubicBezTo>
                  <a:pt x="7069480" y="942907"/>
                  <a:pt x="7069893" y="942803"/>
                  <a:pt x="7070364" y="942803"/>
                </a:cubicBezTo>
                <a:cubicBezTo>
                  <a:pt x="7071189" y="942803"/>
                  <a:pt x="7072352" y="943304"/>
                  <a:pt x="7073854" y="944307"/>
                </a:cubicBezTo>
                <a:cubicBezTo>
                  <a:pt x="7075357" y="945306"/>
                  <a:pt x="7077286" y="946397"/>
                  <a:pt x="7079642" y="947576"/>
                </a:cubicBezTo>
                <a:cubicBezTo>
                  <a:pt x="7081999" y="948754"/>
                  <a:pt x="7084841" y="949857"/>
                  <a:pt x="7088170" y="950887"/>
                </a:cubicBezTo>
                <a:cubicBezTo>
                  <a:pt x="7091499" y="951921"/>
                  <a:pt x="7095342" y="952435"/>
                  <a:pt x="7099702" y="952435"/>
                </a:cubicBezTo>
                <a:cubicBezTo>
                  <a:pt x="7103001" y="952435"/>
                  <a:pt x="7106020" y="951994"/>
                  <a:pt x="7108759" y="951110"/>
                </a:cubicBezTo>
                <a:cubicBezTo>
                  <a:pt x="7111498" y="950225"/>
                  <a:pt x="7113855" y="948974"/>
                  <a:pt x="7115828" y="947354"/>
                </a:cubicBezTo>
                <a:cubicBezTo>
                  <a:pt x="7117802" y="945734"/>
                  <a:pt x="7119319" y="943746"/>
                  <a:pt x="7120379" y="941390"/>
                </a:cubicBezTo>
                <a:cubicBezTo>
                  <a:pt x="7121440" y="939034"/>
                  <a:pt x="7121970" y="936353"/>
                  <a:pt x="7121970" y="933348"/>
                </a:cubicBezTo>
                <a:cubicBezTo>
                  <a:pt x="7121970" y="930108"/>
                  <a:pt x="7121234" y="927338"/>
                  <a:pt x="7119761" y="925042"/>
                </a:cubicBezTo>
                <a:cubicBezTo>
                  <a:pt x="7118288" y="922745"/>
                  <a:pt x="7116344" y="920726"/>
                  <a:pt x="7113929" y="918990"/>
                </a:cubicBezTo>
                <a:cubicBezTo>
                  <a:pt x="7111514" y="917250"/>
                  <a:pt x="7108759" y="915659"/>
                  <a:pt x="7105666" y="914218"/>
                </a:cubicBezTo>
                <a:cubicBezTo>
                  <a:pt x="7102573" y="912773"/>
                  <a:pt x="7099407" y="911302"/>
                  <a:pt x="7096167" y="909799"/>
                </a:cubicBezTo>
                <a:cubicBezTo>
                  <a:pt x="7092927" y="908296"/>
                  <a:pt x="7089775" y="906633"/>
                  <a:pt x="7086712" y="904807"/>
                </a:cubicBezTo>
                <a:cubicBezTo>
                  <a:pt x="7083648" y="902980"/>
                  <a:pt x="7080909" y="900829"/>
                  <a:pt x="7078494" y="898354"/>
                </a:cubicBezTo>
                <a:cubicBezTo>
                  <a:pt x="7076079" y="895880"/>
                  <a:pt x="7074119" y="892978"/>
                  <a:pt x="7072617" y="889653"/>
                </a:cubicBezTo>
                <a:cubicBezTo>
                  <a:pt x="7071115" y="886323"/>
                  <a:pt x="7070364" y="882331"/>
                  <a:pt x="7070364" y="877679"/>
                </a:cubicBezTo>
                <a:cubicBezTo>
                  <a:pt x="7070364" y="872906"/>
                  <a:pt x="7071233" y="868650"/>
                  <a:pt x="7072971" y="864910"/>
                </a:cubicBezTo>
                <a:cubicBezTo>
                  <a:pt x="7074709" y="861167"/>
                  <a:pt x="7077124" y="858031"/>
                  <a:pt x="7080217" y="855499"/>
                </a:cubicBezTo>
                <a:cubicBezTo>
                  <a:pt x="7083310" y="852964"/>
                  <a:pt x="7086992" y="851036"/>
                  <a:pt x="7091263" y="849710"/>
                </a:cubicBezTo>
                <a:cubicBezTo>
                  <a:pt x="7095534" y="848384"/>
                  <a:pt x="7100143" y="847722"/>
                  <a:pt x="7105092" y="847722"/>
                </a:cubicBezTo>
                <a:close/>
                <a:moveTo>
                  <a:pt x="6638367" y="847722"/>
                </a:moveTo>
                <a:cubicBezTo>
                  <a:pt x="6640900" y="847722"/>
                  <a:pt x="6643448" y="847943"/>
                  <a:pt x="6646011" y="848384"/>
                </a:cubicBezTo>
                <a:cubicBezTo>
                  <a:pt x="6648573" y="848826"/>
                  <a:pt x="6650989" y="849415"/>
                  <a:pt x="6653257" y="850152"/>
                </a:cubicBezTo>
                <a:cubicBezTo>
                  <a:pt x="6655525" y="850889"/>
                  <a:pt x="6657542" y="851713"/>
                  <a:pt x="6659310" y="852626"/>
                </a:cubicBezTo>
                <a:cubicBezTo>
                  <a:pt x="6661077" y="853540"/>
                  <a:pt x="6662241" y="854276"/>
                  <a:pt x="6662800" y="854835"/>
                </a:cubicBezTo>
                <a:cubicBezTo>
                  <a:pt x="6663360" y="855394"/>
                  <a:pt x="6663728" y="855836"/>
                  <a:pt x="6663905" y="856160"/>
                </a:cubicBezTo>
                <a:cubicBezTo>
                  <a:pt x="6664082" y="856485"/>
                  <a:pt x="6664229" y="856896"/>
                  <a:pt x="6664347" y="857399"/>
                </a:cubicBezTo>
                <a:cubicBezTo>
                  <a:pt x="6664465" y="857899"/>
                  <a:pt x="6664553" y="858503"/>
                  <a:pt x="6664612" y="859210"/>
                </a:cubicBezTo>
                <a:cubicBezTo>
                  <a:pt x="6664671" y="859917"/>
                  <a:pt x="6664700" y="860829"/>
                  <a:pt x="6664700" y="861949"/>
                </a:cubicBezTo>
                <a:cubicBezTo>
                  <a:pt x="6664700" y="863008"/>
                  <a:pt x="6664656" y="863952"/>
                  <a:pt x="6664568" y="864777"/>
                </a:cubicBezTo>
                <a:cubicBezTo>
                  <a:pt x="6664479" y="865601"/>
                  <a:pt x="6664347" y="866294"/>
                  <a:pt x="6664170" y="866854"/>
                </a:cubicBezTo>
                <a:cubicBezTo>
                  <a:pt x="6663993" y="867413"/>
                  <a:pt x="6663743" y="867825"/>
                  <a:pt x="6663419" y="868092"/>
                </a:cubicBezTo>
                <a:cubicBezTo>
                  <a:pt x="6663095" y="868356"/>
                  <a:pt x="6662727" y="868488"/>
                  <a:pt x="6662314" y="868488"/>
                </a:cubicBezTo>
                <a:cubicBezTo>
                  <a:pt x="6661667" y="868488"/>
                  <a:pt x="6660650" y="868075"/>
                  <a:pt x="6659266" y="867251"/>
                </a:cubicBezTo>
                <a:cubicBezTo>
                  <a:pt x="6657881" y="866425"/>
                  <a:pt x="6656188" y="865499"/>
                  <a:pt x="6654185" y="864468"/>
                </a:cubicBezTo>
                <a:cubicBezTo>
                  <a:pt x="6652182" y="863436"/>
                  <a:pt x="6649810" y="862493"/>
                  <a:pt x="6647071" y="861640"/>
                </a:cubicBezTo>
                <a:cubicBezTo>
                  <a:pt x="6644332" y="860785"/>
                  <a:pt x="6641254" y="860359"/>
                  <a:pt x="6637837" y="860359"/>
                </a:cubicBezTo>
                <a:cubicBezTo>
                  <a:pt x="6634655" y="860359"/>
                  <a:pt x="6631887" y="860785"/>
                  <a:pt x="6629530" y="861640"/>
                </a:cubicBezTo>
                <a:cubicBezTo>
                  <a:pt x="6627174" y="862493"/>
                  <a:pt x="6625230" y="863628"/>
                  <a:pt x="6623698" y="865041"/>
                </a:cubicBezTo>
                <a:cubicBezTo>
                  <a:pt x="6622167" y="866456"/>
                  <a:pt x="6621018" y="868136"/>
                  <a:pt x="6620252" y="870078"/>
                </a:cubicBezTo>
                <a:cubicBezTo>
                  <a:pt x="6619486" y="872022"/>
                  <a:pt x="6619103" y="874084"/>
                  <a:pt x="6619103" y="876265"/>
                </a:cubicBezTo>
                <a:cubicBezTo>
                  <a:pt x="6619103" y="879446"/>
                  <a:pt x="6619840" y="882184"/>
                  <a:pt x="6621312" y="884480"/>
                </a:cubicBezTo>
                <a:cubicBezTo>
                  <a:pt x="6622785" y="886781"/>
                  <a:pt x="6624744" y="888812"/>
                  <a:pt x="6627189" y="890580"/>
                </a:cubicBezTo>
                <a:cubicBezTo>
                  <a:pt x="6629634" y="892346"/>
                  <a:pt x="6632417" y="893967"/>
                  <a:pt x="6635539" y="895440"/>
                </a:cubicBezTo>
                <a:cubicBezTo>
                  <a:pt x="6638662" y="896913"/>
                  <a:pt x="6641843" y="898399"/>
                  <a:pt x="6645083" y="899902"/>
                </a:cubicBezTo>
                <a:cubicBezTo>
                  <a:pt x="6648323" y="901405"/>
                  <a:pt x="6651504" y="903054"/>
                  <a:pt x="6654626" y="904852"/>
                </a:cubicBezTo>
                <a:cubicBezTo>
                  <a:pt x="6657749" y="906646"/>
                  <a:pt x="6660532" y="908767"/>
                  <a:pt x="6662977" y="911213"/>
                </a:cubicBezTo>
                <a:cubicBezTo>
                  <a:pt x="6665422" y="913658"/>
                  <a:pt x="6667395" y="916543"/>
                  <a:pt x="6668898" y="919873"/>
                </a:cubicBezTo>
                <a:cubicBezTo>
                  <a:pt x="6670400" y="923200"/>
                  <a:pt x="6671151" y="927131"/>
                  <a:pt x="6671151" y="931671"/>
                </a:cubicBezTo>
                <a:cubicBezTo>
                  <a:pt x="6671151" y="937030"/>
                  <a:pt x="6670164" y="941801"/>
                  <a:pt x="6668191" y="945983"/>
                </a:cubicBezTo>
                <a:cubicBezTo>
                  <a:pt x="6666218" y="950167"/>
                  <a:pt x="6663478" y="953717"/>
                  <a:pt x="6659973" y="956632"/>
                </a:cubicBezTo>
                <a:cubicBezTo>
                  <a:pt x="6656468" y="959548"/>
                  <a:pt x="6652344" y="961741"/>
                  <a:pt x="6647601" y="963215"/>
                </a:cubicBezTo>
                <a:cubicBezTo>
                  <a:pt x="6642859" y="964687"/>
                  <a:pt x="6637748" y="965426"/>
                  <a:pt x="6632270" y="965426"/>
                </a:cubicBezTo>
                <a:cubicBezTo>
                  <a:pt x="6628441" y="965426"/>
                  <a:pt x="6624891" y="965101"/>
                  <a:pt x="6621621" y="964452"/>
                </a:cubicBezTo>
                <a:cubicBezTo>
                  <a:pt x="6618352" y="963804"/>
                  <a:pt x="6615436" y="963009"/>
                  <a:pt x="6612873" y="962067"/>
                </a:cubicBezTo>
                <a:cubicBezTo>
                  <a:pt x="6610310" y="961125"/>
                  <a:pt x="6608161" y="960152"/>
                  <a:pt x="6606422" y="959150"/>
                </a:cubicBezTo>
                <a:cubicBezTo>
                  <a:pt x="6604685" y="958149"/>
                  <a:pt x="6603477" y="957296"/>
                  <a:pt x="6602799" y="956588"/>
                </a:cubicBezTo>
                <a:cubicBezTo>
                  <a:pt x="6602122" y="955881"/>
                  <a:pt x="6601621" y="954984"/>
                  <a:pt x="6601297" y="953893"/>
                </a:cubicBezTo>
                <a:cubicBezTo>
                  <a:pt x="6600973" y="952803"/>
                  <a:pt x="6600811" y="951345"/>
                  <a:pt x="6600811" y="949519"/>
                </a:cubicBezTo>
                <a:cubicBezTo>
                  <a:pt x="6600811" y="948222"/>
                  <a:pt x="6600870" y="947147"/>
                  <a:pt x="6600988" y="946295"/>
                </a:cubicBezTo>
                <a:cubicBezTo>
                  <a:pt x="6601106" y="945439"/>
                  <a:pt x="6601283" y="944748"/>
                  <a:pt x="6601518" y="944218"/>
                </a:cubicBezTo>
                <a:cubicBezTo>
                  <a:pt x="6601754" y="943687"/>
                  <a:pt x="6602048" y="943318"/>
                  <a:pt x="6602402" y="943113"/>
                </a:cubicBezTo>
                <a:cubicBezTo>
                  <a:pt x="6602755" y="942907"/>
                  <a:pt x="6603168" y="942803"/>
                  <a:pt x="6603639" y="942803"/>
                </a:cubicBezTo>
                <a:cubicBezTo>
                  <a:pt x="6604464" y="942803"/>
                  <a:pt x="6605627" y="943304"/>
                  <a:pt x="6607129" y="944307"/>
                </a:cubicBezTo>
                <a:cubicBezTo>
                  <a:pt x="6608632" y="945306"/>
                  <a:pt x="6610561" y="946397"/>
                  <a:pt x="6612917" y="947576"/>
                </a:cubicBezTo>
                <a:cubicBezTo>
                  <a:pt x="6615274" y="948754"/>
                  <a:pt x="6618116" y="949857"/>
                  <a:pt x="6621445" y="950887"/>
                </a:cubicBezTo>
                <a:cubicBezTo>
                  <a:pt x="6624774" y="951921"/>
                  <a:pt x="6628617" y="952435"/>
                  <a:pt x="6632977" y="952435"/>
                </a:cubicBezTo>
                <a:cubicBezTo>
                  <a:pt x="6636276" y="952435"/>
                  <a:pt x="6639295" y="951994"/>
                  <a:pt x="6642034" y="951110"/>
                </a:cubicBezTo>
                <a:cubicBezTo>
                  <a:pt x="6644773" y="950225"/>
                  <a:pt x="6647130" y="948974"/>
                  <a:pt x="6649103" y="947354"/>
                </a:cubicBezTo>
                <a:cubicBezTo>
                  <a:pt x="6651077" y="945734"/>
                  <a:pt x="6652594" y="943746"/>
                  <a:pt x="6653654" y="941390"/>
                </a:cubicBezTo>
                <a:cubicBezTo>
                  <a:pt x="6654715" y="939034"/>
                  <a:pt x="6655245" y="936353"/>
                  <a:pt x="6655245" y="933348"/>
                </a:cubicBezTo>
                <a:cubicBezTo>
                  <a:pt x="6655245" y="930108"/>
                  <a:pt x="6654509" y="927338"/>
                  <a:pt x="6653036" y="925042"/>
                </a:cubicBezTo>
                <a:cubicBezTo>
                  <a:pt x="6651563" y="922745"/>
                  <a:pt x="6649619" y="920726"/>
                  <a:pt x="6647204" y="918990"/>
                </a:cubicBezTo>
                <a:cubicBezTo>
                  <a:pt x="6644789" y="917250"/>
                  <a:pt x="6642034" y="915659"/>
                  <a:pt x="6638941" y="914218"/>
                </a:cubicBezTo>
                <a:cubicBezTo>
                  <a:pt x="6635848" y="912773"/>
                  <a:pt x="6632682" y="911302"/>
                  <a:pt x="6629442" y="909799"/>
                </a:cubicBezTo>
                <a:cubicBezTo>
                  <a:pt x="6626202" y="908296"/>
                  <a:pt x="6623050" y="906633"/>
                  <a:pt x="6619987" y="904807"/>
                </a:cubicBezTo>
                <a:cubicBezTo>
                  <a:pt x="6616923" y="902980"/>
                  <a:pt x="6614184" y="900829"/>
                  <a:pt x="6611769" y="898354"/>
                </a:cubicBezTo>
                <a:cubicBezTo>
                  <a:pt x="6609354" y="895880"/>
                  <a:pt x="6607394" y="892978"/>
                  <a:pt x="6605892" y="889653"/>
                </a:cubicBezTo>
                <a:cubicBezTo>
                  <a:pt x="6604390" y="886323"/>
                  <a:pt x="6603639" y="882331"/>
                  <a:pt x="6603639" y="877679"/>
                </a:cubicBezTo>
                <a:cubicBezTo>
                  <a:pt x="6603639" y="872906"/>
                  <a:pt x="6604508" y="868650"/>
                  <a:pt x="6606246" y="864910"/>
                </a:cubicBezTo>
                <a:cubicBezTo>
                  <a:pt x="6607984" y="861167"/>
                  <a:pt x="6610399" y="858031"/>
                  <a:pt x="6613492" y="855499"/>
                </a:cubicBezTo>
                <a:cubicBezTo>
                  <a:pt x="6616585" y="852964"/>
                  <a:pt x="6620267" y="851036"/>
                  <a:pt x="6624538" y="849710"/>
                </a:cubicBezTo>
                <a:cubicBezTo>
                  <a:pt x="6628809" y="848384"/>
                  <a:pt x="6633418" y="847722"/>
                  <a:pt x="6638367" y="847722"/>
                </a:cubicBezTo>
                <a:close/>
                <a:moveTo>
                  <a:pt x="6162117" y="847722"/>
                </a:moveTo>
                <a:cubicBezTo>
                  <a:pt x="6164650" y="847722"/>
                  <a:pt x="6167198" y="847943"/>
                  <a:pt x="6169761" y="848384"/>
                </a:cubicBezTo>
                <a:cubicBezTo>
                  <a:pt x="6172323" y="848826"/>
                  <a:pt x="6174739" y="849415"/>
                  <a:pt x="6177007" y="850152"/>
                </a:cubicBezTo>
                <a:cubicBezTo>
                  <a:pt x="6179275" y="850889"/>
                  <a:pt x="6181292" y="851713"/>
                  <a:pt x="6183060" y="852626"/>
                </a:cubicBezTo>
                <a:cubicBezTo>
                  <a:pt x="6184827" y="853540"/>
                  <a:pt x="6185991" y="854276"/>
                  <a:pt x="6186550" y="854835"/>
                </a:cubicBezTo>
                <a:cubicBezTo>
                  <a:pt x="6187110" y="855394"/>
                  <a:pt x="6187478" y="855836"/>
                  <a:pt x="6187655" y="856160"/>
                </a:cubicBezTo>
                <a:cubicBezTo>
                  <a:pt x="6187832" y="856485"/>
                  <a:pt x="6187979" y="856896"/>
                  <a:pt x="6188097" y="857399"/>
                </a:cubicBezTo>
                <a:cubicBezTo>
                  <a:pt x="6188215" y="857899"/>
                  <a:pt x="6188303" y="858503"/>
                  <a:pt x="6188362" y="859210"/>
                </a:cubicBezTo>
                <a:cubicBezTo>
                  <a:pt x="6188421" y="859917"/>
                  <a:pt x="6188450" y="860829"/>
                  <a:pt x="6188450" y="861949"/>
                </a:cubicBezTo>
                <a:cubicBezTo>
                  <a:pt x="6188450" y="863008"/>
                  <a:pt x="6188406" y="863952"/>
                  <a:pt x="6188318" y="864777"/>
                </a:cubicBezTo>
                <a:cubicBezTo>
                  <a:pt x="6188229" y="865601"/>
                  <a:pt x="6188097" y="866294"/>
                  <a:pt x="6187920" y="866854"/>
                </a:cubicBezTo>
                <a:cubicBezTo>
                  <a:pt x="6187743" y="867413"/>
                  <a:pt x="6187493" y="867825"/>
                  <a:pt x="6187169" y="868092"/>
                </a:cubicBezTo>
                <a:cubicBezTo>
                  <a:pt x="6186845" y="868356"/>
                  <a:pt x="6186477" y="868488"/>
                  <a:pt x="6186064" y="868488"/>
                </a:cubicBezTo>
                <a:cubicBezTo>
                  <a:pt x="6185417" y="868488"/>
                  <a:pt x="6184400" y="868075"/>
                  <a:pt x="6183016" y="867251"/>
                </a:cubicBezTo>
                <a:cubicBezTo>
                  <a:pt x="6181631" y="866425"/>
                  <a:pt x="6179938" y="865499"/>
                  <a:pt x="6177935" y="864468"/>
                </a:cubicBezTo>
                <a:cubicBezTo>
                  <a:pt x="6175932" y="863436"/>
                  <a:pt x="6173560" y="862493"/>
                  <a:pt x="6170821" y="861640"/>
                </a:cubicBezTo>
                <a:cubicBezTo>
                  <a:pt x="6168082" y="860785"/>
                  <a:pt x="6165004" y="860359"/>
                  <a:pt x="6161587" y="860359"/>
                </a:cubicBezTo>
                <a:cubicBezTo>
                  <a:pt x="6158405" y="860359"/>
                  <a:pt x="6155637" y="860785"/>
                  <a:pt x="6153280" y="861640"/>
                </a:cubicBezTo>
                <a:cubicBezTo>
                  <a:pt x="6150924" y="862493"/>
                  <a:pt x="6148980" y="863628"/>
                  <a:pt x="6147448" y="865041"/>
                </a:cubicBezTo>
                <a:cubicBezTo>
                  <a:pt x="6145917" y="866456"/>
                  <a:pt x="6144768" y="868136"/>
                  <a:pt x="6144002" y="870078"/>
                </a:cubicBezTo>
                <a:cubicBezTo>
                  <a:pt x="6143236" y="872022"/>
                  <a:pt x="6142853" y="874084"/>
                  <a:pt x="6142853" y="876265"/>
                </a:cubicBezTo>
                <a:cubicBezTo>
                  <a:pt x="6142853" y="879446"/>
                  <a:pt x="6143590" y="882184"/>
                  <a:pt x="6145062" y="884480"/>
                </a:cubicBezTo>
                <a:cubicBezTo>
                  <a:pt x="6146535" y="886781"/>
                  <a:pt x="6148494" y="888812"/>
                  <a:pt x="6150939" y="890580"/>
                </a:cubicBezTo>
                <a:cubicBezTo>
                  <a:pt x="6153384" y="892346"/>
                  <a:pt x="6156167" y="893967"/>
                  <a:pt x="6159289" y="895440"/>
                </a:cubicBezTo>
                <a:cubicBezTo>
                  <a:pt x="6162412" y="896913"/>
                  <a:pt x="6165593" y="898399"/>
                  <a:pt x="6168833" y="899902"/>
                </a:cubicBezTo>
                <a:cubicBezTo>
                  <a:pt x="6172073" y="901405"/>
                  <a:pt x="6175254" y="903054"/>
                  <a:pt x="6178376" y="904852"/>
                </a:cubicBezTo>
                <a:cubicBezTo>
                  <a:pt x="6181499" y="906646"/>
                  <a:pt x="6184282" y="908767"/>
                  <a:pt x="6186727" y="911213"/>
                </a:cubicBezTo>
                <a:cubicBezTo>
                  <a:pt x="6189172" y="913658"/>
                  <a:pt x="6191145" y="916543"/>
                  <a:pt x="6192648" y="919873"/>
                </a:cubicBezTo>
                <a:cubicBezTo>
                  <a:pt x="6194150" y="923200"/>
                  <a:pt x="6194901" y="927131"/>
                  <a:pt x="6194901" y="931671"/>
                </a:cubicBezTo>
                <a:cubicBezTo>
                  <a:pt x="6194901" y="937030"/>
                  <a:pt x="6193914" y="941801"/>
                  <a:pt x="6191941" y="945983"/>
                </a:cubicBezTo>
                <a:cubicBezTo>
                  <a:pt x="6189968" y="950167"/>
                  <a:pt x="6187228" y="953717"/>
                  <a:pt x="6183723" y="956632"/>
                </a:cubicBezTo>
                <a:cubicBezTo>
                  <a:pt x="6180218" y="959548"/>
                  <a:pt x="6176094" y="961741"/>
                  <a:pt x="6171351" y="963215"/>
                </a:cubicBezTo>
                <a:cubicBezTo>
                  <a:pt x="6166609" y="964687"/>
                  <a:pt x="6161498" y="965426"/>
                  <a:pt x="6156020" y="965426"/>
                </a:cubicBezTo>
                <a:cubicBezTo>
                  <a:pt x="6152191" y="965426"/>
                  <a:pt x="6148641" y="965101"/>
                  <a:pt x="6145371" y="964452"/>
                </a:cubicBezTo>
                <a:cubicBezTo>
                  <a:pt x="6142102" y="963804"/>
                  <a:pt x="6139186" y="963009"/>
                  <a:pt x="6136623" y="962067"/>
                </a:cubicBezTo>
                <a:cubicBezTo>
                  <a:pt x="6134060" y="961125"/>
                  <a:pt x="6131911" y="960152"/>
                  <a:pt x="6130172" y="959150"/>
                </a:cubicBezTo>
                <a:cubicBezTo>
                  <a:pt x="6128435" y="958149"/>
                  <a:pt x="6127227" y="957296"/>
                  <a:pt x="6126549" y="956588"/>
                </a:cubicBezTo>
                <a:cubicBezTo>
                  <a:pt x="6125872" y="955881"/>
                  <a:pt x="6125371" y="954984"/>
                  <a:pt x="6125047" y="953893"/>
                </a:cubicBezTo>
                <a:cubicBezTo>
                  <a:pt x="6124723" y="952803"/>
                  <a:pt x="6124561" y="951345"/>
                  <a:pt x="6124561" y="949519"/>
                </a:cubicBezTo>
                <a:cubicBezTo>
                  <a:pt x="6124561" y="948222"/>
                  <a:pt x="6124620" y="947147"/>
                  <a:pt x="6124738" y="946295"/>
                </a:cubicBezTo>
                <a:cubicBezTo>
                  <a:pt x="6124856" y="945439"/>
                  <a:pt x="6125033" y="944748"/>
                  <a:pt x="6125268" y="944218"/>
                </a:cubicBezTo>
                <a:cubicBezTo>
                  <a:pt x="6125504" y="943687"/>
                  <a:pt x="6125798" y="943318"/>
                  <a:pt x="6126152" y="943113"/>
                </a:cubicBezTo>
                <a:cubicBezTo>
                  <a:pt x="6126505" y="942907"/>
                  <a:pt x="6126918" y="942803"/>
                  <a:pt x="6127389" y="942803"/>
                </a:cubicBezTo>
                <a:cubicBezTo>
                  <a:pt x="6128214" y="942803"/>
                  <a:pt x="6129377" y="943304"/>
                  <a:pt x="6130879" y="944307"/>
                </a:cubicBezTo>
                <a:cubicBezTo>
                  <a:pt x="6132382" y="945306"/>
                  <a:pt x="6134311" y="946397"/>
                  <a:pt x="6136667" y="947576"/>
                </a:cubicBezTo>
                <a:cubicBezTo>
                  <a:pt x="6139024" y="948754"/>
                  <a:pt x="6141866" y="949857"/>
                  <a:pt x="6145195" y="950887"/>
                </a:cubicBezTo>
                <a:cubicBezTo>
                  <a:pt x="6148524" y="951921"/>
                  <a:pt x="6152367" y="952435"/>
                  <a:pt x="6156727" y="952435"/>
                </a:cubicBezTo>
                <a:cubicBezTo>
                  <a:pt x="6160026" y="952435"/>
                  <a:pt x="6163045" y="951994"/>
                  <a:pt x="6165784" y="951110"/>
                </a:cubicBezTo>
                <a:cubicBezTo>
                  <a:pt x="6168523" y="950225"/>
                  <a:pt x="6170880" y="948974"/>
                  <a:pt x="6172853" y="947354"/>
                </a:cubicBezTo>
                <a:cubicBezTo>
                  <a:pt x="6174827" y="945734"/>
                  <a:pt x="6176344" y="943746"/>
                  <a:pt x="6177404" y="941390"/>
                </a:cubicBezTo>
                <a:cubicBezTo>
                  <a:pt x="6178465" y="939034"/>
                  <a:pt x="6178995" y="936353"/>
                  <a:pt x="6178995" y="933348"/>
                </a:cubicBezTo>
                <a:cubicBezTo>
                  <a:pt x="6178995" y="930108"/>
                  <a:pt x="6178259" y="927338"/>
                  <a:pt x="6176786" y="925042"/>
                </a:cubicBezTo>
                <a:cubicBezTo>
                  <a:pt x="6175313" y="922745"/>
                  <a:pt x="6173369" y="920726"/>
                  <a:pt x="6170954" y="918990"/>
                </a:cubicBezTo>
                <a:cubicBezTo>
                  <a:pt x="6168539" y="917250"/>
                  <a:pt x="6165784" y="915659"/>
                  <a:pt x="6162691" y="914218"/>
                </a:cubicBezTo>
                <a:cubicBezTo>
                  <a:pt x="6159598" y="912773"/>
                  <a:pt x="6156432" y="911302"/>
                  <a:pt x="6153192" y="909799"/>
                </a:cubicBezTo>
                <a:cubicBezTo>
                  <a:pt x="6149952" y="908296"/>
                  <a:pt x="6146800" y="906633"/>
                  <a:pt x="6143737" y="904807"/>
                </a:cubicBezTo>
                <a:cubicBezTo>
                  <a:pt x="6140673" y="902980"/>
                  <a:pt x="6137934" y="900829"/>
                  <a:pt x="6135519" y="898354"/>
                </a:cubicBezTo>
                <a:cubicBezTo>
                  <a:pt x="6133104" y="895880"/>
                  <a:pt x="6131144" y="892978"/>
                  <a:pt x="6129642" y="889653"/>
                </a:cubicBezTo>
                <a:cubicBezTo>
                  <a:pt x="6128140" y="886323"/>
                  <a:pt x="6127389" y="882331"/>
                  <a:pt x="6127389" y="877679"/>
                </a:cubicBezTo>
                <a:cubicBezTo>
                  <a:pt x="6127389" y="872906"/>
                  <a:pt x="6128258" y="868650"/>
                  <a:pt x="6129996" y="864910"/>
                </a:cubicBezTo>
                <a:cubicBezTo>
                  <a:pt x="6131734" y="861167"/>
                  <a:pt x="6134149" y="858031"/>
                  <a:pt x="6137242" y="855499"/>
                </a:cubicBezTo>
                <a:cubicBezTo>
                  <a:pt x="6140335" y="852964"/>
                  <a:pt x="6144017" y="851036"/>
                  <a:pt x="6148288" y="849710"/>
                </a:cubicBezTo>
                <a:cubicBezTo>
                  <a:pt x="6152559" y="848384"/>
                  <a:pt x="6157168" y="847722"/>
                  <a:pt x="6162117" y="847722"/>
                </a:cubicBezTo>
                <a:close/>
                <a:moveTo>
                  <a:pt x="5695392" y="847722"/>
                </a:moveTo>
                <a:cubicBezTo>
                  <a:pt x="5697925" y="847722"/>
                  <a:pt x="5700473" y="847943"/>
                  <a:pt x="5703036" y="848384"/>
                </a:cubicBezTo>
                <a:cubicBezTo>
                  <a:pt x="5705598" y="848826"/>
                  <a:pt x="5708014" y="849415"/>
                  <a:pt x="5710282" y="850152"/>
                </a:cubicBezTo>
                <a:cubicBezTo>
                  <a:pt x="5712550" y="850889"/>
                  <a:pt x="5714567" y="851713"/>
                  <a:pt x="5716335" y="852626"/>
                </a:cubicBezTo>
                <a:cubicBezTo>
                  <a:pt x="5718102" y="853540"/>
                  <a:pt x="5719266" y="854276"/>
                  <a:pt x="5719825" y="854835"/>
                </a:cubicBezTo>
                <a:cubicBezTo>
                  <a:pt x="5720385" y="855394"/>
                  <a:pt x="5720753" y="855836"/>
                  <a:pt x="5720930" y="856160"/>
                </a:cubicBezTo>
                <a:cubicBezTo>
                  <a:pt x="5721107" y="856485"/>
                  <a:pt x="5721254" y="856896"/>
                  <a:pt x="5721372" y="857399"/>
                </a:cubicBezTo>
                <a:cubicBezTo>
                  <a:pt x="5721490" y="857899"/>
                  <a:pt x="5721578" y="858503"/>
                  <a:pt x="5721637" y="859210"/>
                </a:cubicBezTo>
                <a:cubicBezTo>
                  <a:pt x="5721696" y="859917"/>
                  <a:pt x="5721725" y="860829"/>
                  <a:pt x="5721725" y="861949"/>
                </a:cubicBezTo>
                <a:cubicBezTo>
                  <a:pt x="5721725" y="863008"/>
                  <a:pt x="5721681" y="863952"/>
                  <a:pt x="5721593" y="864777"/>
                </a:cubicBezTo>
                <a:cubicBezTo>
                  <a:pt x="5721504" y="865601"/>
                  <a:pt x="5721372" y="866294"/>
                  <a:pt x="5721195" y="866854"/>
                </a:cubicBezTo>
                <a:cubicBezTo>
                  <a:pt x="5721018" y="867413"/>
                  <a:pt x="5720768" y="867825"/>
                  <a:pt x="5720444" y="868092"/>
                </a:cubicBezTo>
                <a:cubicBezTo>
                  <a:pt x="5720120" y="868356"/>
                  <a:pt x="5719752" y="868488"/>
                  <a:pt x="5719339" y="868488"/>
                </a:cubicBezTo>
                <a:cubicBezTo>
                  <a:pt x="5718692" y="868488"/>
                  <a:pt x="5717675" y="868075"/>
                  <a:pt x="5716291" y="867251"/>
                </a:cubicBezTo>
                <a:cubicBezTo>
                  <a:pt x="5714906" y="866425"/>
                  <a:pt x="5713213" y="865499"/>
                  <a:pt x="5711210" y="864468"/>
                </a:cubicBezTo>
                <a:cubicBezTo>
                  <a:pt x="5709207" y="863436"/>
                  <a:pt x="5706835" y="862493"/>
                  <a:pt x="5704096" y="861640"/>
                </a:cubicBezTo>
                <a:cubicBezTo>
                  <a:pt x="5701357" y="860785"/>
                  <a:pt x="5698279" y="860359"/>
                  <a:pt x="5694862" y="860359"/>
                </a:cubicBezTo>
                <a:cubicBezTo>
                  <a:pt x="5691680" y="860359"/>
                  <a:pt x="5688912" y="860785"/>
                  <a:pt x="5686555" y="861640"/>
                </a:cubicBezTo>
                <a:cubicBezTo>
                  <a:pt x="5684199" y="862493"/>
                  <a:pt x="5682255" y="863628"/>
                  <a:pt x="5680723" y="865041"/>
                </a:cubicBezTo>
                <a:cubicBezTo>
                  <a:pt x="5679192" y="866456"/>
                  <a:pt x="5678043" y="868136"/>
                  <a:pt x="5677277" y="870078"/>
                </a:cubicBezTo>
                <a:cubicBezTo>
                  <a:pt x="5676511" y="872022"/>
                  <a:pt x="5676128" y="874084"/>
                  <a:pt x="5676128" y="876265"/>
                </a:cubicBezTo>
                <a:cubicBezTo>
                  <a:pt x="5676128" y="879446"/>
                  <a:pt x="5676865" y="882184"/>
                  <a:pt x="5678337" y="884480"/>
                </a:cubicBezTo>
                <a:cubicBezTo>
                  <a:pt x="5679810" y="886781"/>
                  <a:pt x="5681769" y="888812"/>
                  <a:pt x="5684214" y="890580"/>
                </a:cubicBezTo>
                <a:cubicBezTo>
                  <a:pt x="5686659" y="892346"/>
                  <a:pt x="5689442" y="893967"/>
                  <a:pt x="5692564" y="895440"/>
                </a:cubicBezTo>
                <a:cubicBezTo>
                  <a:pt x="5695687" y="896913"/>
                  <a:pt x="5698868" y="898399"/>
                  <a:pt x="5702108" y="899902"/>
                </a:cubicBezTo>
                <a:cubicBezTo>
                  <a:pt x="5705348" y="901405"/>
                  <a:pt x="5708529" y="903054"/>
                  <a:pt x="5711651" y="904852"/>
                </a:cubicBezTo>
                <a:cubicBezTo>
                  <a:pt x="5714774" y="906646"/>
                  <a:pt x="5717557" y="908767"/>
                  <a:pt x="5720002" y="911213"/>
                </a:cubicBezTo>
                <a:cubicBezTo>
                  <a:pt x="5722447" y="913658"/>
                  <a:pt x="5724420" y="916543"/>
                  <a:pt x="5725923" y="919873"/>
                </a:cubicBezTo>
                <a:cubicBezTo>
                  <a:pt x="5727425" y="923200"/>
                  <a:pt x="5728176" y="927131"/>
                  <a:pt x="5728176" y="931671"/>
                </a:cubicBezTo>
                <a:cubicBezTo>
                  <a:pt x="5728176" y="937030"/>
                  <a:pt x="5727189" y="941801"/>
                  <a:pt x="5725216" y="945983"/>
                </a:cubicBezTo>
                <a:cubicBezTo>
                  <a:pt x="5723243" y="950167"/>
                  <a:pt x="5720503" y="953717"/>
                  <a:pt x="5716998" y="956632"/>
                </a:cubicBezTo>
                <a:cubicBezTo>
                  <a:pt x="5713493" y="959548"/>
                  <a:pt x="5709369" y="961741"/>
                  <a:pt x="5704626" y="963215"/>
                </a:cubicBezTo>
                <a:cubicBezTo>
                  <a:pt x="5699884" y="964687"/>
                  <a:pt x="5694773" y="965426"/>
                  <a:pt x="5689295" y="965426"/>
                </a:cubicBezTo>
                <a:cubicBezTo>
                  <a:pt x="5685466" y="965426"/>
                  <a:pt x="5681916" y="965101"/>
                  <a:pt x="5678646" y="964452"/>
                </a:cubicBezTo>
                <a:cubicBezTo>
                  <a:pt x="5675377" y="963804"/>
                  <a:pt x="5672461" y="963009"/>
                  <a:pt x="5669898" y="962067"/>
                </a:cubicBezTo>
                <a:cubicBezTo>
                  <a:pt x="5667335" y="961125"/>
                  <a:pt x="5665186" y="960152"/>
                  <a:pt x="5663447" y="959150"/>
                </a:cubicBezTo>
                <a:cubicBezTo>
                  <a:pt x="5661710" y="958149"/>
                  <a:pt x="5660502" y="957296"/>
                  <a:pt x="5659824" y="956588"/>
                </a:cubicBezTo>
                <a:cubicBezTo>
                  <a:pt x="5659147" y="955881"/>
                  <a:pt x="5658646" y="954984"/>
                  <a:pt x="5658322" y="953893"/>
                </a:cubicBezTo>
                <a:cubicBezTo>
                  <a:pt x="5657998" y="952803"/>
                  <a:pt x="5657836" y="951345"/>
                  <a:pt x="5657836" y="949519"/>
                </a:cubicBezTo>
                <a:cubicBezTo>
                  <a:pt x="5657836" y="948222"/>
                  <a:pt x="5657895" y="947147"/>
                  <a:pt x="5658013" y="946295"/>
                </a:cubicBezTo>
                <a:cubicBezTo>
                  <a:pt x="5658131" y="945439"/>
                  <a:pt x="5658308" y="944748"/>
                  <a:pt x="5658543" y="944218"/>
                </a:cubicBezTo>
                <a:cubicBezTo>
                  <a:pt x="5658779" y="943687"/>
                  <a:pt x="5659073" y="943318"/>
                  <a:pt x="5659427" y="943113"/>
                </a:cubicBezTo>
                <a:cubicBezTo>
                  <a:pt x="5659780" y="942907"/>
                  <a:pt x="5660193" y="942803"/>
                  <a:pt x="5660664" y="942803"/>
                </a:cubicBezTo>
                <a:cubicBezTo>
                  <a:pt x="5661489" y="942803"/>
                  <a:pt x="5662652" y="943304"/>
                  <a:pt x="5664154" y="944307"/>
                </a:cubicBezTo>
                <a:cubicBezTo>
                  <a:pt x="5665657" y="945306"/>
                  <a:pt x="5667586" y="946397"/>
                  <a:pt x="5669942" y="947576"/>
                </a:cubicBezTo>
                <a:cubicBezTo>
                  <a:pt x="5672299" y="948754"/>
                  <a:pt x="5675141" y="949857"/>
                  <a:pt x="5678470" y="950887"/>
                </a:cubicBezTo>
                <a:cubicBezTo>
                  <a:pt x="5681799" y="951921"/>
                  <a:pt x="5685642" y="952435"/>
                  <a:pt x="5690002" y="952435"/>
                </a:cubicBezTo>
                <a:cubicBezTo>
                  <a:pt x="5693301" y="952435"/>
                  <a:pt x="5696320" y="951994"/>
                  <a:pt x="5699059" y="951110"/>
                </a:cubicBezTo>
                <a:cubicBezTo>
                  <a:pt x="5701798" y="950225"/>
                  <a:pt x="5704155" y="948974"/>
                  <a:pt x="5706128" y="947354"/>
                </a:cubicBezTo>
                <a:cubicBezTo>
                  <a:pt x="5708102" y="945734"/>
                  <a:pt x="5709619" y="943746"/>
                  <a:pt x="5710679" y="941390"/>
                </a:cubicBezTo>
                <a:cubicBezTo>
                  <a:pt x="5711740" y="939034"/>
                  <a:pt x="5712270" y="936353"/>
                  <a:pt x="5712270" y="933348"/>
                </a:cubicBezTo>
                <a:cubicBezTo>
                  <a:pt x="5712270" y="930108"/>
                  <a:pt x="5711534" y="927338"/>
                  <a:pt x="5710061" y="925042"/>
                </a:cubicBezTo>
                <a:cubicBezTo>
                  <a:pt x="5708588" y="922745"/>
                  <a:pt x="5706644" y="920726"/>
                  <a:pt x="5704229" y="918990"/>
                </a:cubicBezTo>
                <a:cubicBezTo>
                  <a:pt x="5701814" y="917250"/>
                  <a:pt x="5699059" y="915659"/>
                  <a:pt x="5695966" y="914218"/>
                </a:cubicBezTo>
                <a:cubicBezTo>
                  <a:pt x="5692873" y="912773"/>
                  <a:pt x="5689707" y="911302"/>
                  <a:pt x="5686467" y="909799"/>
                </a:cubicBezTo>
                <a:cubicBezTo>
                  <a:pt x="5683227" y="908296"/>
                  <a:pt x="5680075" y="906633"/>
                  <a:pt x="5677012" y="904807"/>
                </a:cubicBezTo>
                <a:cubicBezTo>
                  <a:pt x="5673948" y="902980"/>
                  <a:pt x="5671209" y="900829"/>
                  <a:pt x="5668794" y="898354"/>
                </a:cubicBezTo>
                <a:cubicBezTo>
                  <a:pt x="5666379" y="895880"/>
                  <a:pt x="5664419" y="892978"/>
                  <a:pt x="5662917" y="889653"/>
                </a:cubicBezTo>
                <a:cubicBezTo>
                  <a:pt x="5661415" y="886323"/>
                  <a:pt x="5660664" y="882331"/>
                  <a:pt x="5660664" y="877679"/>
                </a:cubicBezTo>
                <a:cubicBezTo>
                  <a:pt x="5660664" y="872906"/>
                  <a:pt x="5661533" y="868650"/>
                  <a:pt x="5663271" y="864910"/>
                </a:cubicBezTo>
                <a:cubicBezTo>
                  <a:pt x="5665009" y="861167"/>
                  <a:pt x="5667424" y="858031"/>
                  <a:pt x="5670517" y="855499"/>
                </a:cubicBezTo>
                <a:cubicBezTo>
                  <a:pt x="5673610" y="852964"/>
                  <a:pt x="5677292" y="851036"/>
                  <a:pt x="5681563" y="849710"/>
                </a:cubicBezTo>
                <a:cubicBezTo>
                  <a:pt x="5685834" y="848384"/>
                  <a:pt x="5690443" y="847722"/>
                  <a:pt x="5695392" y="847722"/>
                </a:cubicBezTo>
                <a:close/>
                <a:moveTo>
                  <a:pt x="5219142" y="847722"/>
                </a:moveTo>
                <a:cubicBezTo>
                  <a:pt x="5221675" y="847722"/>
                  <a:pt x="5224223" y="847943"/>
                  <a:pt x="5226786" y="848384"/>
                </a:cubicBezTo>
                <a:cubicBezTo>
                  <a:pt x="5229348" y="848826"/>
                  <a:pt x="5231764" y="849415"/>
                  <a:pt x="5234032" y="850152"/>
                </a:cubicBezTo>
                <a:cubicBezTo>
                  <a:pt x="5236300" y="850889"/>
                  <a:pt x="5238317" y="851713"/>
                  <a:pt x="5240085" y="852626"/>
                </a:cubicBezTo>
                <a:cubicBezTo>
                  <a:pt x="5241852" y="853540"/>
                  <a:pt x="5243016" y="854276"/>
                  <a:pt x="5243575" y="854835"/>
                </a:cubicBezTo>
                <a:cubicBezTo>
                  <a:pt x="5244135" y="855394"/>
                  <a:pt x="5244503" y="855836"/>
                  <a:pt x="5244680" y="856160"/>
                </a:cubicBezTo>
                <a:cubicBezTo>
                  <a:pt x="5244857" y="856485"/>
                  <a:pt x="5245004" y="856896"/>
                  <a:pt x="5245122" y="857399"/>
                </a:cubicBezTo>
                <a:cubicBezTo>
                  <a:pt x="5245240" y="857899"/>
                  <a:pt x="5245328" y="858503"/>
                  <a:pt x="5245387" y="859210"/>
                </a:cubicBezTo>
                <a:cubicBezTo>
                  <a:pt x="5245446" y="859917"/>
                  <a:pt x="5245475" y="860829"/>
                  <a:pt x="5245475" y="861949"/>
                </a:cubicBezTo>
                <a:cubicBezTo>
                  <a:pt x="5245475" y="863008"/>
                  <a:pt x="5245431" y="863952"/>
                  <a:pt x="5245343" y="864777"/>
                </a:cubicBezTo>
                <a:cubicBezTo>
                  <a:pt x="5245254" y="865601"/>
                  <a:pt x="5245122" y="866294"/>
                  <a:pt x="5244945" y="866854"/>
                </a:cubicBezTo>
                <a:cubicBezTo>
                  <a:pt x="5244768" y="867413"/>
                  <a:pt x="5244518" y="867825"/>
                  <a:pt x="5244194" y="868092"/>
                </a:cubicBezTo>
                <a:cubicBezTo>
                  <a:pt x="5243870" y="868356"/>
                  <a:pt x="5243502" y="868488"/>
                  <a:pt x="5243089" y="868488"/>
                </a:cubicBezTo>
                <a:cubicBezTo>
                  <a:pt x="5242442" y="868488"/>
                  <a:pt x="5241425" y="868075"/>
                  <a:pt x="5240041" y="867251"/>
                </a:cubicBezTo>
                <a:cubicBezTo>
                  <a:pt x="5238656" y="866425"/>
                  <a:pt x="5236963" y="865499"/>
                  <a:pt x="5234960" y="864468"/>
                </a:cubicBezTo>
                <a:cubicBezTo>
                  <a:pt x="5232957" y="863436"/>
                  <a:pt x="5230585" y="862493"/>
                  <a:pt x="5227846" y="861640"/>
                </a:cubicBezTo>
                <a:cubicBezTo>
                  <a:pt x="5225107" y="860785"/>
                  <a:pt x="5222029" y="860359"/>
                  <a:pt x="5218612" y="860359"/>
                </a:cubicBezTo>
                <a:cubicBezTo>
                  <a:pt x="5215430" y="860359"/>
                  <a:pt x="5212662" y="860785"/>
                  <a:pt x="5210305" y="861640"/>
                </a:cubicBezTo>
                <a:cubicBezTo>
                  <a:pt x="5207949" y="862493"/>
                  <a:pt x="5206005" y="863628"/>
                  <a:pt x="5204473" y="865041"/>
                </a:cubicBezTo>
                <a:cubicBezTo>
                  <a:pt x="5202942" y="866456"/>
                  <a:pt x="5201793" y="868136"/>
                  <a:pt x="5201027" y="870078"/>
                </a:cubicBezTo>
                <a:cubicBezTo>
                  <a:pt x="5200261" y="872022"/>
                  <a:pt x="5199878" y="874084"/>
                  <a:pt x="5199878" y="876265"/>
                </a:cubicBezTo>
                <a:cubicBezTo>
                  <a:pt x="5199878" y="879446"/>
                  <a:pt x="5200615" y="882184"/>
                  <a:pt x="5202087" y="884480"/>
                </a:cubicBezTo>
                <a:cubicBezTo>
                  <a:pt x="5203560" y="886781"/>
                  <a:pt x="5205519" y="888812"/>
                  <a:pt x="5207964" y="890580"/>
                </a:cubicBezTo>
                <a:cubicBezTo>
                  <a:pt x="5210409" y="892346"/>
                  <a:pt x="5213192" y="893967"/>
                  <a:pt x="5216314" y="895440"/>
                </a:cubicBezTo>
                <a:cubicBezTo>
                  <a:pt x="5219437" y="896913"/>
                  <a:pt x="5222618" y="898399"/>
                  <a:pt x="5225858" y="899902"/>
                </a:cubicBezTo>
                <a:cubicBezTo>
                  <a:pt x="5229098" y="901405"/>
                  <a:pt x="5232279" y="903054"/>
                  <a:pt x="5235401" y="904852"/>
                </a:cubicBezTo>
                <a:cubicBezTo>
                  <a:pt x="5238524" y="906646"/>
                  <a:pt x="5241307" y="908767"/>
                  <a:pt x="5243752" y="911213"/>
                </a:cubicBezTo>
                <a:cubicBezTo>
                  <a:pt x="5246197" y="913658"/>
                  <a:pt x="5248170" y="916543"/>
                  <a:pt x="5249673" y="919873"/>
                </a:cubicBezTo>
                <a:cubicBezTo>
                  <a:pt x="5251175" y="923200"/>
                  <a:pt x="5251926" y="927131"/>
                  <a:pt x="5251926" y="931671"/>
                </a:cubicBezTo>
                <a:cubicBezTo>
                  <a:pt x="5251926" y="937030"/>
                  <a:pt x="5250939" y="941801"/>
                  <a:pt x="5248966" y="945983"/>
                </a:cubicBezTo>
                <a:cubicBezTo>
                  <a:pt x="5246993" y="950167"/>
                  <a:pt x="5244253" y="953717"/>
                  <a:pt x="5240748" y="956632"/>
                </a:cubicBezTo>
                <a:cubicBezTo>
                  <a:pt x="5237243" y="959548"/>
                  <a:pt x="5233119" y="961741"/>
                  <a:pt x="5228376" y="963215"/>
                </a:cubicBezTo>
                <a:cubicBezTo>
                  <a:pt x="5223634" y="964687"/>
                  <a:pt x="5218523" y="965426"/>
                  <a:pt x="5213045" y="965426"/>
                </a:cubicBezTo>
                <a:cubicBezTo>
                  <a:pt x="5209216" y="965426"/>
                  <a:pt x="5205666" y="965101"/>
                  <a:pt x="5202396" y="964452"/>
                </a:cubicBezTo>
                <a:cubicBezTo>
                  <a:pt x="5199127" y="963804"/>
                  <a:pt x="5196211" y="963009"/>
                  <a:pt x="5193648" y="962067"/>
                </a:cubicBezTo>
                <a:cubicBezTo>
                  <a:pt x="5191085" y="961125"/>
                  <a:pt x="5188936" y="960152"/>
                  <a:pt x="5187197" y="959150"/>
                </a:cubicBezTo>
                <a:cubicBezTo>
                  <a:pt x="5185460" y="958149"/>
                  <a:pt x="5184252" y="957296"/>
                  <a:pt x="5183574" y="956588"/>
                </a:cubicBezTo>
                <a:cubicBezTo>
                  <a:pt x="5182897" y="955881"/>
                  <a:pt x="5182396" y="954984"/>
                  <a:pt x="5182072" y="953893"/>
                </a:cubicBezTo>
                <a:cubicBezTo>
                  <a:pt x="5181748" y="952803"/>
                  <a:pt x="5181586" y="951345"/>
                  <a:pt x="5181586" y="949519"/>
                </a:cubicBezTo>
                <a:cubicBezTo>
                  <a:pt x="5181586" y="948222"/>
                  <a:pt x="5181645" y="947147"/>
                  <a:pt x="5181763" y="946295"/>
                </a:cubicBezTo>
                <a:cubicBezTo>
                  <a:pt x="5181881" y="945439"/>
                  <a:pt x="5182058" y="944748"/>
                  <a:pt x="5182293" y="944218"/>
                </a:cubicBezTo>
                <a:cubicBezTo>
                  <a:pt x="5182529" y="943687"/>
                  <a:pt x="5182823" y="943318"/>
                  <a:pt x="5183177" y="943113"/>
                </a:cubicBezTo>
                <a:cubicBezTo>
                  <a:pt x="5183530" y="942907"/>
                  <a:pt x="5183943" y="942803"/>
                  <a:pt x="5184414" y="942803"/>
                </a:cubicBezTo>
                <a:cubicBezTo>
                  <a:pt x="5185239" y="942803"/>
                  <a:pt x="5186402" y="943304"/>
                  <a:pt x="5187904" y="944307"/>
                </a:cubicBezTo>
                <a:cubicBezTo>
                  <a:pt x="5189407" y="945306"/>
                  <a:pt x="5191336" y="946397"/>
                  <a:pt x="5193692" y="947576"/>
                </a:cubicBezTo>
                <a:cubicBezTo>
                  <a:pt x="5196049" y="948754"/>
                  <a:pt x="5198891" y="949857"/>
                  <a:pt x="5202220" y="950887"/>
                </a:cubicBezTo>
                <a:cubicBezTo>
                  <a:pt x="5205549" y="951921"/>
                  <a:pt x="5209392" y="952435"/>
                  <a:pt x="5213752" y="952435"/>
                </a:cubicBezTo>
                <a:cubicBezTo>
                  <a:pt x="5217051" y="952435"/>
                  <a:pt x="5220070" y="951994"/>
                  <a:pt x="5222809" y="951110"/>
                </a:cubicBezTo>
                <a:cubicBezTo>
                  <a:pt x="5225548" y="950225"/>
                  <a:pt x="5227905" y="948974"/>
                  <a:pt x="5229878" y="947354"/>
                </a:cubicBezTo>
                <a:cubicBezTo>
                  <a:pt x="5231852" y="945734"/>
                  <a:pt x="5233369" y="943746"/>
                  <a:pt x="5234429" y="941390"/>
                </a:cubicBezTo>
                <a:cubicBezTo>
                  <a:pt x="5235490" y="939034"/>
                  <a:pt x="5236020" y="936353"/>
                  <a:pt x="5236020" y="933348"/>
                </a:cubicBezTo>
                <a:cubicBezTo>
                  <a:pt x="5236020" y="930108"/>
                  <a:pt x="5235284" y="927338"/>
                  <a:pt x="5233811" y="925042"/>
                </a:cubicBezTo>
                <a:cubicBezTo>
                  <a:pt x="5232338" y="922745"/>
                  <a:pt x="5230394" y="920726"/>
                  <a:pt x="5227979" y="918990"/>
                </a:cubicBezTo>
                <a:cubicBezTo>
                  <a:pt x="5225564" y="917250"/>
                  <a:pt x="5222809" y="915659"/>
                  <a:pt x="5219716" y="914218"/>
                </a:cubicBezTo>
                <a:cubicBezTo>
                  <a:pt x="5216623" y="912773"/>
                  <a:pt x="5213457" y="911302"/>
                  <a:pt x="5210217" y="909799"/>
                </a:cubicBezTo>
                <a:cubicBezTo>
                  <a:pt x="5206977" y="908296"/>
                  <a:pt x="5203825" y="906633"/>
                  <a:pt x="5200762" y="904807"/>
                </a:cubicBezTo>
                <a:cubicBezTo>
                  <a:pt x="5197698" y="902980"/>
                  <a:pt x="5194959" y="900829"/>
                  <a:pt x="5192544" y="898354"/>
                </a:cubicBezTo>
                <a:cubicBezTo>
                  <a:pt x="5190129" y="895880"/>
                  <a:pt x="5188169" y="892978"/>
                  <a:pt x="5186667" y="889653"/>
                </a:cubicBezTo>
                <a:cubicBezTo>
                  <a:pt x="5185165" y="886323"/>
                  <a:pt x="5184414" y="882331"/>
                  <a:pt x="5184414" y="877679"/>
                </a:cubicBezTo>
                <a:cubicBezTo>
                  <a:pt x="5184414" y="872906"/>
                  <a:pt x="5185283" y="868650"/>
                  <a:pt x="5187021" y="864910"/>
                </a:cubicBezTo>
                <a:cubicBezTo>
                  <a:pt x="5188759" y="861167"/>
                  <a:pt x="5191174" y="858031"/>
                  <a:pt x="5194267" y="855499"/>
                </a:cubicBezTo>
                <a:cubicBezTo>
                  <a:pt x="5197360" y="852964"/>
                  <a:pt x="5201042" y="851036"/>
                  <a:pt x="5205313" y="849710"/>
                </a:cubicBezTo>
                <a:cubicBezTo>
                  <a:pt x="5209584" y="848384"/>
                  <a:pt x="5214193" y="847722"/>
                  <a:pt x="5219142" y="847722"/>
                </a:cubicBezTo>
                <a:close/>
                <a:moveTo>
                  <a:pt x="4752417" y="847722"/>
                </a:moveTo>
                <a:cubicBezTo>
                  <a:pt x="4754950" y="847722"/>
                  <a:pt x="4757498" y="847943"/>
                  <a:pt x="4760061" y="848384"/>
                </a:cubicBezTo>
                <a:cubicBezTo>
                  <a:pt x="4762623" y="848826"/>
                  <a:pt x="4765039" y="849415"/>
                  <a:pt x="4767307" y="850152"/>
                </a:cubicBezTo>
                <a:cubicBezTo>
                  <a:pt x="4769575" y="850889"/>
                  <a:pt x="4771592" y="851713"/>
                  <a:pt x="4773360" y="852626"/>
                </a:cubicBezTo>
                <a:cubicBezTo>
                  <a:pt x="4775127" y="853540"/>
                  <a:pt x="4776291" y="854276"/>
                  <a:pt x="4776850" y="854835"/>
                </a:cubicBezTo>
                <a:cubicBezTo>
                  <a:pt x="4777410" y="855394"/>
                  <a:pt x="4777778" y="855836"/>
                  <a:pt x="4777955" y="856160"/>
                </a:cubicBezTo>
                <a:cubicBezTo>
                  <a:pt x="4778132" y="856485"/>
                  <a:pt x="4778279" y="856896"/>
                  <a:pt x="4778397" y="857399"/>
                </a:cubicBezTo>
                <a:cubicBezTo>
                  <a:pt x="4778515" y="857899"/>
                  <a:pt x="4778603" y="858503"/>
                  <a:pt x="4778662" y="859210"/>
                </a:cubicBezTo>
                <a:cubicBezTo>
                  <a:pt x="4778721" y="859917"/>
                  <a:pt x="4778750" y="860829"/>
                  <a:pt x="4778750" y="861949"/>
                </a:cubicBezTo>
                <a:cubicBezTo>
                  <a:pt x="4778750" y="863008"/>
                  <a:pt x="4778706" y="863952"/>
                  <a:pt x="4778618" y="864777"/>
                </a:cubicBezTo>
                <a:cubicBezTo>
                  <a:pt x="4778529" y="865601"/>
                  <a:pt x="4778397" y="866294"/>
                  <a:pt x="4778220" y="866854"/>
                </a:cubicBezTo>
                <a:cubicBezTo>
                  <a:pt x="4778043" y="867413"/>
                  <a:pt x="4777793" y="867825"/>
                  <a:pt x="4777469" y="868092"/>
                </a:cubicBezTo>
                <a:cubicBezTo>
                  <a:pt x="4777145" y="868356"/>
                  <a:pt x="4776777" y="868488"/>
                  <a:pt x="4776364" y="868488"/>
                </a:cubicBezTo>
                <a:cubicBezTo>
                  <a:pt x="4775717" y="868488"/>
                  <a:pt x="4774700" y="868075"/>
                  <a:pt x="4773316" y="867251"/>
                </a:cubicBezTo>
                <a:cubicBezTo>
                  <a:pt x="4771931" y="866425"/>
                  <a:pt x="4770238" y="865499"/>
                  <a:pt x="4768235" y="864468"/>
                </a:cubicBezTo>
                <a:cubicBezTo>
                  <a:pt x="4766232" y="863436"/>
                  <a:pt x="4763860" y="862493"/>
                  <a:pt x="4761121" y="861640"/>
                </a:cubicBezTo>
                <a:cubicBezTo>
                  <a:pt x="4758382" y="860785"/>
                  <a:pt x="4755304" y="860359"/>
                  <a:pt x="4751887" y="860359"/>
                </a:cubicBezTo>
                <a:cubicBezTo>
                  <a:pt x="4748705" y="860359"/>
                  <a:pt x="4745937" y="860785"/>
                  <a:pt x="4743580" y="861640"/>
                </a:cubicBezTo>
                <a:cubicBezTo>
                  <a:pt x="4741224" y="862493"/>
                  <a:pt x="4739280" y="863628"/>
                  <a:pt x="4737748" y="865041"/>
                </a:cubicBezTo>
                <a:cubicBezTo>
                  <a:pt x="4736217" y="866456"/>
                  <a:pt x="4735068" y="868136"/>
                  <a:pt x="4734302" y="870078"/>
                </a:cubicBezTo>
                <a:cubicBezTo>
                  <a:pt x="4733536" y="872022"/>
                  <a:pt x="4733153" y="874084"/>
                  <a:pt x="4733153" y="876265"/>
                </a:cubicBezTo>
                <a:cubicBezTo>
                  <a:pt x="4733153" y="879446"/>
                  <a:pt x="4733890" y="882184"/>
                  <a:pt x="4735362" y="884480"/>
                </a:cubicBezTo>
                <a:cubicBezTo>
                  <a:pt x="4736835" y="886781"/>
                  <a:pt x="4738794" y="888812"/>
                  <a:pt x="4741239" y="890580"/>
                </a:cubicBezTo>
                <a:cubicBezTo>
                  <a:pt x="4743684" y="892346"/>
                  <a:pt x="4746467" y="893967"/>
                  <a:pt x="4749589" y="895440"/>
                </a:cubicBezTo>
                <a:cubicBezTo>
                  <a:pt x="4752712" y="896913"/>
                  <a:pt x="4755893" y="898399"/>
                  <a:pt x="4759133" y="899902"/>
                </a:cubicBezTo>
                <a:cubicBezTo>
                  <a:pt x="4762373" y="901405"/>
                  <a:pt x="4765554" y="903054"/>
                  <a:pt x="4768676" y="904852"/>
                </a:cubicBezTo>
                <a:cubicBezTo>
                  <a:pt x="4771799" y="906646"/>
                  <a:pt x="4774582" y="908767"/>
                  <a:pt x="4777027" y="911213"/>
                </a:cubicBezTo>
                <a:cubicBezTo>
                  <a:pt x="4779472" y="913658"/>
                  <a:pt x="4781445" y="916543"/>
                  <a:pt x="4782948" y="919873"/>
                </a:cubicBezTo>
                <a:cubicBezTo>
                  <a:pt x="4784450" y="923200"/>
                  <a:pt x="4785201" y="927131"/>
                  <a:pt x="4785201" y="931671"/>
                </a:cubicBezTo>
                <a:cubicBezTo>
                  <a:pt x="4785201" y="937030"/>
                  <a:pt x="4784214" y="941801"/>
                  <a:pt x="4782241" y="945983"/>
                </a:cubicBezTo>
                <a:cubicBezTo>
                  <a:pt x="4780268" y="950167"/>
                  <a:pt x="4777528" y="953717"/>
                  <a:pt x="4774023" y="956632"/>
                </a:cubicBezTo>
                <a:cubicBezTo>
                  <a:pt x="4770518" y="959548"/>
                  <a:pt x="4766394" y="961741"/>
                  <a:pt x="4761651" y="963215"/>
                </a:cubicBezTo>
                <a:cubicBezTo>
                  <a:pt x="4756909" y="964687"/>
                  <a:pt x="4751798" y="965426"/>
                  <a:pt x="4746320" y="965426"/>
                </a:cubicBezTo>
                <a:cubicBezTo>
                  <a:pt x="4742491" y="965426"/>
                  <a:pt x="4738941" y="965101"/>
                  <a:pt x="4735671" y="964452"/>
                </a:cubicBezTo>
                <a:cubicBezTo>
                  <a:pt x="4732402" y="963804"/>
                  <a:pt x="4729486" y="963009"/>
                  <a:pt x="4726923" y="962067"/>
                </a:cubicBezTo>
                <a:cubicBezTo>
                  <a:pt x="4724360" y="961125"/>
                  <a:pt x="4722211" y="960152"/>
                  <a:pt x="4720472" y="959150"/>
                </a:cubicBezTo>
                <a:cubicBezTo>
                  <a:pt x="4718735" y="958149"/>
                  <a:pt x="4717527" y="957296"/>
                  <a:pt x="4716849" y="956588"/>
                </a:cubicBezTo>
                <a:cubicBezTo>
                  <a:pt x="4716172" y="955881"/>
                  <a:pt x="4715671" y="954984"/>
                  <a:pt x="4715347" y="953893"/>
                </a:cubicBezTo>
                <a:cubicBezTo>
                  <a:pt x="4715023" y="952803"/>
                  <a:pt x="4714861" y="951345"/>
                  <a:pt x="4714861" y="949519"/>
                </a:cubicBezTo>
                <a:cubicBezTo>
                  <a:pt x="4714861" y="948222"/>
                  <a:pt x="4714920" y="947147"/>
                  <a:pt x="4715038" y="946295"/>
                </a:cubicBezTo>
                <a:cubicBezTo>
                  <a:pt x="4715156" y="945439"/>
                  <a:pt x="4715333" y="944748"/>
                  <a:pt x="4715568" y="944218"/>
                </a:cubicBezTo>
                <a:cubicBezTo>
                  <a:pt x="4715804" y="943687"/>
                  <a:pt x="4716098" y="943318"/>
                  <a:pt x="4716452" y="943113"/>
                </a:cubicBezTo>
                <a:cubicBezTo>
                  <a:pt x="4716805" y="942907"/>
                  <a:pt x="4717218" y="942803"/>
                  <a:pt x="4717689" y="942803"/>
                </a:cubicBezTo>
                <a:cubicBezTo>
                  <a:pt x="4718514" y="942803"/>
                  <a:pt x="4719677" y="943304"/>
                  <a:pt x="4721179" y="944307"/>
                </a:cubicBezTo>
                <a:cubicBezTo>
                  <a:pt x="4722682" y="945306"/>
                  <a:pt x="4724611" y="946397"/>
                  <a:pt x="4726967" y="947576"/>
                </a:cubicBezTo>
                <a:cubicBezTo>
                  <a:pt x="4729324" y="948754"/>
                  <a:pt x="4732166" y="949857"/>
                  <a:pt x="4735495" y="950887"/>
                </a:cubicBezTo>
                <a:cubicBezTo>
                  <a:pt x="4738824" y="951921"/>
                  <a:pt x="4742667" y="952435"/>
                  <a:pt x="4747027" y="952435"/>
                </a:cubicBezTo>
                <a:cubicBezTo>
                  <a:pt x="4750326" y="952435"/>
                  <a:pt x="4753345" y="951994"/>
                  <a:pt x="4756084" y="951110"/>
                </a:cubicBezTo>
                <a:cubicBezTo>
                  <a:pt x="4758823" y="950225"/>
                  <a:pt x="4761180" y="948974"/>
                  <a:pt x="4763153" y="947354"/>
                </a:cubicBezTo>
                <a:cubicBezTo>
                  <a:pt x="4765127" y="945734"/>
                  <a:pt x="4766644" y="943746"/>
                  <a:pt x="4767704" y="941390"/>
                </a:cubicBezTo>
                <a:cubicBezTo>
                  <a:pt x="4768765" y="939034"/>
                  <a:pt x="4769295" y="936353"/>
                  <a:pt x="4769295" y="933348"/>
                </a:cubicBezTo>
                <a:cubicBezTo>
                  <a:pt x="4769295" y="930108"/>
                  <a:pt x="4768559" y="927338"/>
                  <a:pt x="4767086" y="925042"/>
                </a:cubicBezTo>
                <a:cubicBezTo>
                  <a:pt x="4765613" y="922745"/>
                  <a:pt x="4763669" y="920726"/>
                  <a:pt x="4761254" y="918990"/>
                </a:cubicBezTo>
                <a:cubicBezTo>
                  <a:pt x="4758839" y="917250"/>
                  <a:pt x="4756084" y="915659"/>
                  <a:pt x="4752991" y="914218"/>
                </a:cubicBezTo>
                <a:cubicBezTo>
                  <a:pt x="4749898" y="912773"/>
                  <a:pt x="4746732" y="911302"/>
                  <a:pt x="4743492" y="909799"/>
                </a:cubicBezTo>
                <a:cubicBezTo>
                  <a:pt x="4740252" y="908296"/>
                  <a:pt x="4737100" y="906633"/>
                  <a:pt x="4734037" y="904807"/>
                </a:cubicBezTo>
                <a:cubicBezTo>
                  <a:pt x="4730973" y="902980"/>
                  <a:pt x="4728234" y="900829"/>
                  <a:pt x="4725819" y="898354"/>
                </a:cubicBezTo>
                <a:cubicBezTo>
                  <a:pt x="4723404" y="895880"/>
                  <a:pt x="4721444" y="892978"/>
                  <a:pt x="4719942" y="889653"/>
                </a:cubicBezTo>
                <a:cubicBezTo>
                  <a:pt x="4718440" y="886323"/>
                  <a:pt x="4717689" y="882331"/>
                  <a:pt x="4717689" y="877679"/>
                </a:cubicBezTo>
                <a:cubicBezTo>
                  <a:pt x="4717689" y="872906"/>
                  <a:pt x="4718558" y="868650"/>
                  <a:pt x="4720296" y="864910"/>
                </a:cubicBezTo>
                <a:cubicBezTo>
                  <a:pt x="4722034" y="861167"/>
                  <a:pt x="4724449" y="858031"/>
                  <a:pt x="4727542" y="855499"/>
                </a:cubicBezTo>
                <a:cubicBezTo>
                  <a:pt x="4730635" y="852964"/>
                  <a:pt x="4734317" y="851036"/>
                  <a:pt x="4738588" y="849710"/>
                </a:cubicBezTo>
                <a:cubicBezTo>
                  <a:pt x="4742859" y="848384"/>
                  <a:pt x="4747468" y="847722"/>
                  <a:pt x="4752417" y="847722"/>
                </a:cubicBezTo>
                <a:close/>
                <a:moveTo>
                  <a:pt x="4276167" y="847722"/>
                </a:moveTo>
                <a:cubicBezTo>
                  <a:pt x="4278700" y="847722"/>
                  <a:pt x="4281248" y="847943"/>
                  <a:pt x="4283811" y="848384"/>
                </a:cubicBezTo>
                <a:cubicBezTo>
                  <a:pt x="4286374" y="848826"/>
                  <a:pt x="4288789" y="849415"/>
                  <a:pt x="4291057" y="850152"/>
                </a:cubicBezTo>
                <a:cubicBezTo>
                  <a:pt x="4293325" y="850889"/>
                  <a:pt x="4295343" y="851713"/>
                  <a:pt x="4297110" y="852626"/>
                </a:cubicBezTo>
                <a:cubicBezTo>
                  <a:pt x="4298877" y="853540"/>
                  <a:pt x="4300041" y="854276"/>
                  <a:pt x="4300601" y="854835"/>
                </a:cubicBezTo>
                <a:cubicBezTo>
                  <a:pt x="4301160" y="855394"/>
                  <a:pt x="4301528" y="855836"/>
                  <a:pt x="4301705" y="856160"/>
                </a:cubicBezTo>
                <a:cubicBezTo>
                  <a:pt x="4301882" y="856485"/>
                  <a:pt x="4302029" y="856896"/>
                  <a:pt x="4302147" y="857399"/>
                </a:cubicBezTo>
                <a:cubicBezTo>
                  <a:pt x="4302265" y="857899"/>
                  <a:pt x="4302353" y="858503"/>
                  <a:pt x="4302412" y="859210"/>
                </a:cubicBezTo>
                <a:cubicBezTo>
                  <a:pt x="4302471" y="859917"/>
                  <a:pt x="4302500" y="860829"/>
                  <a:pt x="4302500" y="861949"/>
                </a:cubicBezTo>
                <a:cubicBezTo>
                  <a:pt x="4302500" y="863008"/>
                  <a:pt x="4302456" y="863952"/>
                  <a:pt x="4302368" y="864777"/>
                </a:cubicBezTo>
                <a:cubicBezTo>
                  <a:pt x="4302280" y="865601"/>
                  <a:pt x="4302147" y="866294"/>
                  <a:pt x="4301970" y="866854"/>
                </a:cubicBezTo>
                <a:cubicBezTo>
                  <a:pt x="4301794" y="867413"/>
                  <a:pt x="4301543" y="867825"/>
                  <a:pt x="4301219" y="868092"/>
                </a:cubicBezTo>
                <a:cubicBezTo>
                  <a:pt x="4300895" y="868356"/>
                  <a:pt x="4300527" y="868488"/>
                  <a:pt x="4300115" y="868488"/>
                </a:cubicBezTo>
                <a:cubicBezTo>
                  <a:pt x="4299467" y="868488"/>
                  <a:pt x="4298450" y="868075"/>
                  <a:pt x="4297066" y="867251"/>
                </a:cubicBezTo>
                <a:cubicBezTo>
                  <a:pt x="4295681" y="866425"/>
                  <a:pt x="4293988" y="865499"/>
                  <a:pt x="4291985" y="864468"/>
                </a:cubicBezTo>
                <a:cubicBezTo>
                  <a:pt x="4289982" y="863436"/>
                  <a:pt x="4287611" y="862493"/>
                  <a:pt x="4284871" y="861640"/>
                </a:cubicBezTo>
                <a:cubicBezTo>
                  <a:pt x="4282132" y="860785"/>
                  <a:pt x="4279054" y="860359"/>
                  <a:pt x="4275637" y="860359"/>
                </a:cubicBezTo>
                <a:cubicBezTo>
                  <a:pt x="4272456" y="860359"/>
                  <a:pt x="4269687" y="860785"/>
                  <a:pt x="4267331" y="861640"/>
                </a:cubicBezTo>
                <a:cubicBezTo>
                  <a:pt x="4264974" y="862493"/>
                  <a:pt x="4263030" y="863628"/>
                  <a:pt x="4261498" y="865041"/>
                </a:cubicBezTo>
                <a:cubicBezTo>
                  <a:pt x="4259966" y="866456"/>
                  <a:pt x="4258818" y="868136"/>
                  <a:pt x="4258052" y="870078"/>
                </a:cubicBezTo>
                <a:cubicBezTo>
                  <a:pt x="4257286" y="872022"/>
                  <a:pt x="4256903" y="874084"/>
                  <a:pt x="4256903" y="876265"/>
                </a:cubicBezTo>
                <a:cubicBezTo>
                  <a:pt x="4256903" y="879446"/>
                  <a:pt x="4257640" y="882184"/>
                  <a:pt x="4259112" y="884480"/>
                </a:cubicBezTo>
                <a:cubicBezTo>
                  <a:pt x="4260585" y="886781"/>
                  <a:pt x="4262544" y="888812"/>
                  <a:pt x="4264989" y="890580"/>
                </a:cubicBezTo>
                <a:cubicBezTo>
                  <a:pt x="4267433" y="892346"/>
                  <a:pt x="4270217" y="893967"/>
                  <a:pt x="4273339" y="895440"/>
                </a:cubicBezTo>
                <a:cubicBezTo>
                  <a:pt x="4276462" y="896913"/>
                  <a:pt x="4279643" y="898399"/>
                  <a:pt x="4282883" y="899902"/>
                </a:cubicBezTo>
                <a:cubicBezTo>
                  <a:pt x="4286123" y="901405"/>
                  <a:pt x="4289304" y="903054"/>
                  <a:pt x="4292427" y="904852"/>
                </a:cubicBezTo>
                <a:cubicBezTo>
                  <a:pt x="4295549" y="906646"/>
                  <a:pt x="4298332" y="908767"/>
                  <a:pt x="4300777" y="911213"/>
                </a:cubicBezTo>
                <a:cubicBezTo>
                  <a:pt x="4303222" y="913658"/>
                  <a:pt x="4305196" y="916543"/>
                  <a:pt x="4306698" y="919873"/>
                </a:cubicBezTo>
                <a:cubicBezTo>
                  <a:pt x="4308200" y="923200"/>
                  <a:pt x="4308951" y="927131"/>
                  <a:pt x="4308951" y="931671"/>
                </a:cubicBezTo>
                <a:cubicBezTo>
                  <a:pt x="4308951" y="937030"/>
                  <a:pt x="4307964" y="941801"/>
                  <a:pt x="4305991" y="945983"/>
                </a:cubicBezTo>
                <a:cubicBezTo>
                  <a:pt x="4304018" y="950167"/>
                  <a:pt x="4301278" y="953717"/>
                  <a:pt x="4297773" y="956632"/>
                </a:cubicBezTo>
                <a:cubicBezTo>
                  <a:pt x="4294268" y="959548"/>
                  <a:pt x="4290144" y="961741"/>
                  <a:pt x="4285402" y="963215"/>
                </a:cubicBezTo>
                <a:cubicBezTo>
                  <a:pt x="4280659" y="964687"/>
                  <a:pt x="4275549" y="965426"/>
                  <a:pt x="4270070" y="965426"/>
                </a:cubicBezTo>
                <a:cubicBezTo>
                  <a:pt x="4266240" y="965426"/>
                  <a:pt x="4262691" y="965101"/>
                  <a:pt x="4259422" y="964452"/>
                </a:cubicBezTo>
                <a:cubicBezTo>
                  <a:pt x="4256152" y="963804"/>
                  <a:pt x="4253236" y="963009"/>
                  <a:pt x="4250673" y="962067"/>
                </a:cubicBezTo>
                <a:cubicBezTo>
                  <a:pt x="4248111" y="961125"/>
                  <a:pt x="4245961" y="960152"/>
                  <a:pt x="4244223" y="959150"/>
                </a:cubicBezTo>
                <a:cubicBezTo>
                  <a:pt x="4242485" y="958149"/>
                  <a:pt x="4241277" y="957296"/>
                  <a:pt x="4240600" y="956588"/>
                </a:cubicBezTo>
                <a:cubicBezTo>
                  <a:pt x="4239922" y="955881"/>
                  <a:pt x="4239421" y="954984"/>
                  <a:pt x="4239097" y="953893"/>
                </a:cubicBezTo>
                <a:cubicBezTo>
                  <a:pt x="4238773" y="952803"/>
                  <a:pt x="4238611" y="951345"/>
                  <a:pt x="4238611" y="949519"/>
                </a:cubicBezTo>
                <a:cubicBezTo>
                  <a:pt x="4238611" y="948222"/>
                  <a:pt x="4238670" y="947147"/>
                  <a:pt x="4238788" y="946295"/>
                </a:cubicBezTo>
                <a:cubicBezTo>
                  <a:pt x="4238906" y="945439"/>
                  <a:pt x="4239083" y="944748"/>
                  <a:pt x="4239318" y="944218"/>
                </a:cubicBezTo>
                <a:cubicBezTo>
                  <a:pt x="4239554" y="943687"/>
                  <a:pt x="4239848" y="943318"/>
                  <a:pt x="4240202" y="943113"/>
                </a:cubicBezTo>
                <a:cubicBezTo>
                  <a:pt x="4240555" y="942907"/>
                  <a:pt x="4240968" y="942803"/>
                  <a:pt x="4241439" y="942803"/>
                </a:cubicBezTo>
                <a:cubicBezTo>
                  <a:pt x="4242264" y="942803"/>
                  <a:pt x="4243427" y="943304"/>
                  <a:pt x="4244930" y="944307"/>
                </a:cubicBezTo>
                <a:cubicBezTo>
                  <a:pt x="4246432" y="945306"/>
                  <a:pt x="4248361" y="946397"/>
                  <a:pt x="4250718" y="947576"/>
                </a:cubicBezTo>
                <a:cubicBezTo>
                  <a:pt x="4253074" y="948754"/>
                  <a:pt x="4255916" y="949857"/>
                  <a:pt x="4259245" y="950887"/>
                </a:cubicBezTo>
                <a:cubicBezTo>
                  <a:pt x="4262573" y="951921"/>
                  <a:pt x="4266417" y="952435"/>
                  <a:pt x="4270777" y="952435"/>
                </a:cubicBezTo>
                <a:cubicBezTo>
                  <a:pt x="4274076" y="952435"/>
                  <a:pt x="4277095" y="951994"/>
                  <a:pt x="4279834" y="951110"/>
                </a:cubicBezTo>
                <a:cubicBezTo>
                  <a:pt x="4282574" y="950225"/>
                  <a:pt x="4284930" y="948974"/>
                  <a:pt x="4286904" y="947354"/>
                </a:cubicBezTo>
                <a:cubicBezTo>
                  <a:pt x="4288877" y="945734"/>
                  <a:pt x="4290394" y="943746"/>
                  <a:pt x="4291455" y="941390"/>
                </a:cubicBezTo>
                <a:cubicBezTo>
                  <a:pt x="4292515" y="939034"/>
                  <a:pt x="4293045" y="936353"/>
                  <a:pt x="4293045" y="933348"/>
                </a:cubicBezTo>
                <a:cubicBezTo>
                  <a:pt x="4293045" y="930108"/>
                  <a:pt x="4292309" y="927338"/>
                  <a:pt x="4290836" y="925042"/>
                </a:cubicBezTo>
                <a:cubicBezTo>
                  <a:pt x="4289363" y="922745"/>
                  <a:pt x="4287419" y="920726"/>
                  <a:pt x="4285004" y="918990"/>
                </a:cubicBezTo>
                <a:cubicBezTo>
                  <a:pt x="4282589" y="917250"/>
                  <a:pt x="4279834" y="915659"/>
                  <a:pt x="4276742" y="914218"/>
                </a:cubicBezTo>
                <a:cubicBezTo>
                  <a:pt x="4273649" y="912773"/>
                  <a:pt x="4270482" y="911302"/>
                  <a:pt x="4267242" y="909799"/>
                </a:cubicBezTo>
                <a:cubicBezTo>
                  <a:pt x="4264002" y="908296"/>
                  <a:pt x="4260850" y="906633"/>
                  <a:pt x="4257787" y="904807"/>
                </a:cubicBezTo>
                <a:cubicBezTo>
                  <a:pt x="4254723" y="902980"/>
                  <a:pt x="4251984" y="900829"/>
                  <a:pt x="4249569" y="898354"/>
                </a:cubicBezTo>
                <a:cubicBezTo>
                  <a:pt x="4247154" y="895880"/>
                  <a:pt x="4245195" y="892978"/>
                  <a:pt x="4243692" y="889653"/>
                </a:cubicBezTo>
                <a:cubicBezTo>
                  <a:pt x="4242190" y="886323"/>
                  <a:pt x="4241439" y="882331"/>
                  <a:pt x="4241439" y="877679"/>
                </a:cubicBezTo>
                <a:cubicBezTo>
                  <a:pt x="4241439" y="872906"/>
                  <a:pt x="4242308" y="868650"/>
                  <a:pt x="4244046" y="864910"/>
                </a:cubicBezTo>
                <a:cubicBezTo>
                  <a:pt x="4245784" y="861167"/>
                  <a:pt x="4248199" y="858031"/>
                  <a:pt x="4251292" y="855499"/>
                </a:cubicBezTo>
                <a:cubicBezTo>
                  <a:pt x="4254385" y="852964"/>
                  <a:pt x="4258067" y="851036"/>
                  <a:pt x="4262338" y="849710"/>
                </a:cubicBezTo>
                <a:cubicBezTo>
                  <a:pt x="4266609" y="848384"/>
                  <a:pt x="4271219" y="847722"/>
                  <a:pt x="4276167" y="847722"/>
                </a:cubicBezTo>
                <a:close/>
                <a:moveTo>
                  <a:pt x="3809442" y="847722"/>
                </a:moveTo>
                <a:cubicBezTo>
                  <a:pt x="3811975" y="847722"/>
                  <a:pt x="3814523" y="847943"/>
                  <a:pt x="3817086" y="848384"/>
                </a:cubicBezTo>
                <a:cubicBezTo>
                  <a:pt x="3819649" y="848826"/>
                  <a:pt x="3822064" y="849415"/>
                  <a:pt x="3824332" y="850152"/>
                </a:cubicBezTo>
                <a:cubicBezTo>
                  <a:pt x="3826600" y="850889"/>
                  <a:pt x="3828618" y="851713"/>
                  <a:pt x="3830385" y="852626"/>
                </a:cubicBezTo>
                <a:cubicBezTo>
                  <a:pt x="3832152" y="853540"/>
                  <a:pt x="3833316" y="854276"/>
                  <a:pt x="3833876" y="854835"/>
                </a:cubicBezTo>
                <a:cubicBezTo>
                  <a:pt x="3834435" y="855394"/>
                  <a:pt x="3834803" y="855836"/>
                  <a:pt x="3834980" y="856160"/>
                </a:cubicBezTo>
                <a:cubicBezTo>
                  <a:pt x="3835157" y="856485"/>
                  <a:pt x="3835304" y="856896"/>
                  <a:pt x="3835422" y="857399"/>
                </a:cubicBezTo>
                <a:cubicBezTo>
                  <a:pt x="3835540" y="857899"/>
                  <a:pt x="3835628" y="858503"/>
                  <a:pt x="3835687" y="859210"/>
                </a:cubicBezTo>
                <a:cubicBezTo>
                  <a:pt x="3835746" y="859917"/>
                  <a:pt x="3835775" y="860829"/>
                  <a:pt x="3835775" y="861949"/>
                </a:cubicBezTo>
                <a:cubicBezTo>
                  <a:pt x="3835775" y="863008"/>
                  <a:pt x="3835731" y="863952"/>
                  <a:pt x="3835643" y="864777"/>
                </a:cubicBezTo>
                <a:cubicBezTo>
                  <a:pt x="3835555" y="865601"/>
                  <a:pt x="3835422" y="866294"/>
                  <a:pt x="3835245" y="866854"/>
                </a:cubicBezTo>
                <a:cubicBezTo>
                  <a:pt x="3835069" y="867413"/>
                  <a:pt x="3834818" y="867825"/>
                  <a:pt x="3834494" y="868092"/>
                </a:cubicBezTo>
                <a:cubicBezTo>
                  <a:pt x="3834170" y="868356"/>
                  <a:pt x="3833802" y="868488"/>
                  <a:pt x="3833390" y="868488"/>
                </a:cubicBezTo>
                <a:cubicBezTo>
                  <a:pt x="3832742" y="868488"/>
                  <a:pt x="3831725" y="868075"/>
                  <a:pt x="3830341" y="867251"/>
                </a:cubicBezTo>
                <a:cubicBezTo>
                  <a:pt x="3828956" y="866425"/>
                  <a:pt x="3827263" y="865499"/>
                  <a:pt x="3825260" y="864468"/>
                </a:cubicBezTo>
                <a:cubicBezTo>
                  <a:pt x="3823257" y="863436"/>
                  <a:pt x="3820886" y="862493"/>
                  <a:pt x="3818146" y="861640"/>
                </a:cubicBezTo>
                <a:cubicBezTo>
                  <a:pt x="3815407" y="860785"/>
                  <a:pt x="3812329" y="860359"/>
                  <a:pt x="3808912" y="860359"/>
                </a:cubicBezTo>
                <a:cubicBezTo>
                  <a:pt x="3805731" y="860359"/>
                  <a:pt x="3802962" y="860785"/>
                  <a:pt x="3800606" y="861640"/>
                </a:cubicBezTo>
                <a:cubicBezTo>
                  <a:pt x="3798249" y="862493"/>
                  <a:pt x="3796305" y="863628"/>
                  <a:pt x="3794773" y="865041"/>
                </a:cubicBezTo>
                <a:cubicBezTo>
                  <a:pt x="3793241" y="866456"/>
                  <a:pt x="3792093" y="868136"/>
                  <a:pt x="3791327" y="870078"/>
                </a:cubicBezTo>
                <a:cubicBezTo>
                  <a:pt x="3790561" y="872022"/>
                  <a:pt x="3790178" y="874084"/>
                  <a:pt x="3790178" y="876265"/>
                </a:cubicBezTo>
                <a:cubicBezTo>
                  <a:pt x="3790178" y="879446"/>
                  <a:pt x="3790915" y="882184"/>
                  <a:pt x="3792387" y="884480"/>
                </a:cubicBezTo>
                <a:cubicBezTo>
                  <a:pt x="3793860" y="886781"/>
                  <a:pt x="3795819" y="888812"/>
                  <a:pt x="3798264" y="890580"/>
                </a:cubicBezTo>
                <a:cubicBezTo>
                  <a:pt x="3800708" y="892346"/>
                  <a:pt x="3803492" y="893967"/>
                  <a:pt x="3806614" y="895440"/>
                </a:cubicBezTo>
                <a:cubicBezTo>
                  <a:pt x="3809737" y="896913"/>
                  <a:pt x="3812918" y="898399"/>
                  <a:pt x="3816158" y="899902"/>
                </a:cubicBezTo>
                <a:cubicBezTo>
                  <a:pt x="3819398" y="901405"/>
                  <a:pt x="3822579" y="903054"/>
                  <a:pt x="3825702" y="904852"/>
                </a:cubicBezTo>
                <a:cubicBezTo>
                  <a:pt x="3828824" y="906646"/>
                  <a:pt x="3831607" y="908767"/>
                  <a:pt x="3834052" y="911213"/>
                </a:cubicBezTo>
                <a:cubicBezTo>
                  <a:pt x="3836497" y="913658"/>
                  <a:pt x="3838471" y="916543"/>
                  <a:pt x="3839973" y="919873"/>
                </a:cubicBezTo>
                <a:cubicBezTo>
                  <a:pt x="3841475" y="923200"/>
                  <a:pt x="3842226" y="927131"/>
                  <a:pt x="3842226" y="931671"/>
                </a:cubicBezTo>
                <a:cubicBezTo>
                  <a:pt x="3842226" y="937030"/>
                  <a:pt x="3841239" y="941801"/>
                  <a:pt x="3839266" y="945983"/>
                </a:cubicBezTo>
                <a:cubicBezTo>
                  <a:pt x="3837293" y="950167"/>
                  <a:pt x="3834553" y="953717"/>
                  <a:pt x="3831048" y="956632"/>
                </a:cubicBezTo>
                <a:cubicBezTo>
                  <a:pt x="3827543" y="959548"/>
                  <a:pt x="3823419" y="961741"/>
                  <a:pt x="3818677" y="963215"/>
                </a:cubicBezTo>
                <a:cubicBezTo>
                  <a:pt x="3813934" y="964687"/>
                  <a:pt x="3808824" y="965426"/>
                  <a:pt x="3803345" y="965426"/>
                </a:cubicBezTo>
                <a:cubicBezTo>
                  <a:pt x="3799515" y="965426"/>
                  <a:pt x="3795966" y="965101"/>
                  <a:pt x="3792697" y="964452"/>
                </a:cubicBezTo>
                <a:cubicBezTo>
                  <a:pt x="3789427" y="963804"/>
                  <a:pt x="3786511" y="963009"/>
                  <a:pt x="3783948" y="962067"/>
                </a:cubicBezTo>
                <a:cubicBezTo>
                  <a:pt x="3781386" y="961125"/>
                  <a:pt x="3779236" y="960152"/>
                  <a:pt x="3777498" y="959150"/>
                </a:cubicBezTo>
                <a:cubicBezTo>
                  <a:pt x="3775760" y="958149"/>
                  <a:pt x="3774552" y="957296"/>
                  <a:pt x="3773875" y="956588"/>
                </a:cubicBezTo>
                <a:cubicBezTo>
                  <a:pt x="3773197" y="955881"/>
                  <a:pt x="3772696" y="954984"/>
                  <a:pt x="3772372" y="953893"/>
                </a:cubicBezTo>
                <a:cubicBezTo>
                  <a:pt x="3772048" y="952803"/>
                  <a:pt x="3771886" y="951345"/>
                  <a:pt x="3771886" y="949519"/>
                </a:cubicBezTo>
                <a:cubicBezTo>
                  <a:pt x="3771886" y="948222"/>
                  <a:pt x="3771945" y="947147"/>
                  <a:pt x="3772063" y="946295"/>
                </a:cubicBezTo>
                <a:cubicBezTo>
                  <a:pt x="3772181" y="945439"/>
                  <a:pt x="3772358" y="944748"/>
                  <a:pt x="3772593" y="944218"/>
                </a:cubicBezTo>
                <a:cubicBezTo>
                  <a:pt x="3772829" y="943687"/>
                  <a:pt x="3773123" y="943318"/>
                  <a:pt x="3773477" y="943113"/>
                </a:cubicBezTo>
                <a:cubicBezTo>
                  <a:pt x="3773830" y="942907"/>
                  <a:pt x="3774243" y="942803"/>
                  <a:pt x="3774714" y="942803"/>
                </a:cubicBezTo>
                <a:cubicBezTo>
                  <a:pt x="3775539" y="942803"/>
                  <a:pt x="3776702" y="943304"/>
                  <a:pt x="3778205" y="944307"/>
                </a:cubicBezTo>
                <a:cubicBezTo>
                  <a:pt x="3779707" y="945306"/>
                  <a:pt x="3781636" y="946397"/>
                  <a:pt x="3783993" y="947576"/>
                </a:cubicBezTo>
                <a:cubicBezTo>
                  <a:pt x="3786349" y="948754"/>
                  <a:pt x="3789191" y="949857"/>
                  <a:pt x="3792520" y="950887"/>
                </a:cubicBezTo>
                <a:cubicBezTo>
                  <a:pt x="3795848" y="951921"/>
                  <a:pt x="3799692" y="952435"/>
                  <a:pt x="3804052" y="952435"/>
                </a:cubicBezTo>
                <a:cubicBezTo>
                  <a:pt x="3807351" y="952435"/>
                  <a:pt x="3810370" y="951994"/>
                  <a:pt x="3813109" y="951110"/>
                </a:cubicBezTo>
                <a:cubicBezTo>
                  <a:pt x="3815849" y="950225"/>
                  <a:pt x="3818205" y="948974"/>
                  <a:pt x="3820179" y="947354"/>
                </a:cubicBezTo>
                <a:cubicBezTo>
                  <a:pt x="3822152" y="945734"/>
                  <a:pt x="3823669" y="943746"/>
                  <a:pt x="3824730" y="941390"/>
                </a:cubicBezTo>
                <a:cubicBezTo>
                  <a:pt x="3825790" y="939034"/>
                  <a:pt x="3826320" y="936353"/>
                  <a:pt x="3826320" y="933348"/>
                </a:cubicBezTo>
                <a:cubicBezTo>
                  <a:pt x="3826320" y="930108"/>
                  <a:pt x="3825584" y="927338"/>
                  <a:pt x="3824111" y="925042"/>
                </a:cubicBezTo>
                <a:cubicBezTo>
                  <a:pt x="3822638" y="922745"/>
                  <a:pt x="3820694" y="920726"/>
                  <a:pt x="3818279" y="918990"/>
                </a:cubicBezTo>
                <a:cubicBezTo>
                  <a:pt x="3815864" y="917250"/>
                  <a:pt x="3813109" y="915659"/>
                  <a:pt x="3810017" y="914218"/>
                </a:cubicBezTo>
                <a:cubicBezTo>
                  <a:pt x="3806924" y="912773"/>
                  <a:pt x="3803757" y="911302"/>
                  <a:pt x="3800517" y="909799"/>
                </a:cubicBezTo>
                <a:cubicBezTo>
                  <a:pt x="3797277" y="908296"/>
                  <a:pt x="3794125" y="906633"/>
                  <a:pt x="3791062" y="904807"/>
                </a:cubicBezTo>
                <a:cubicBezTo>
                  <a:pt x="3787998" y="902980"/>
                  <a:pt x="3785259" y="900829"/>
                  <a:pt x="3782844" y="898354"/>
                </a:cubicBezTo>
                <a:cubicBezTo>
                  <a:pt x="3780429" y="895880"/>
                  <a:pt x="3778470" y="892978"/>
                  <a:pt x="3776967" y="889653"/>
                </a:cubicBezTo>
                <a:cubicBezTo>
                  <a:pt x="3775465" y="886323"/>
                  <a:pt x="3774714" y="882331"/>
                  <a:pt x="3774714" y="877679"/>
                </a:cubicBezTo>
                <a:cubicBezTo>
                  <a:pt x="3774714" y="872906"/>
                  <a:pt x="3775583" y="868650"/>
                  <a:pt x="3777321" y="864910"/>
                </a:cubicBezTo>
                <a:cubicBezTo>
                  <a:pt x="3779059" y="861167"/>
                  <a:pt x="3781474" y="858031"/>
                  <a:pt x="3784567" y="855499"/>
                </a:cubicBezTo>
                <a:cubicBezTo>
                  <a:pt x="3787660" y="852964"/>
                  <a:pt x="3791342" y="851036"/>
                  <a:pt x="3795613" y="849710"/>
                </a:cubicBezTo>
                <a:cubicBezTo>
                  <a:pt x="3799884" y="848384"/>
                  <a:pt x="3804494" y="847722"/>
                  <a:pt x="3809442" y="847722"/>
                </a:cubicBezTo>
                <a:close/>
                <a:moveTo>
                  <a:pt x="3333255" y="847722"/>
                </a:moveTo>
                <a:cubicBezTo>
                  <a:pt x="3335787" y="847722"/>
                  <a:pt x="3338336" y="847943"/>
                  <a:pt x="3340898" y="848384"/>
                </a:cubicBezTo>
                <a:cubicBezTo>
                  <a:pt x="3343460" y="848826"/>
                  <a:pt x="3345876" y="849415"/>
                  <a:pt x="3348143" y="850152"/>
                </a:cubicBezTo>
                <a:cubicBezTo>
                  <a:pt x="3350412" y="850889"/>
                  <a:pt x="3352429" y="851713"/>
                  <a:pt x="3354196" y="852626"/>
                </a:cubicBezTo>
                <a:cubicBezTo>
                  <a:pt x="3355964" y="853540"/>
                  <a:pt x="3357127" y="854276"/>
                  <a:pt x="3357687" y="854835"/>
                </a:cubicBezTo>
                <a:cubicBezTo>
                  <a:pt x="3358246" y="855394"/>
                  <a:pt x="3358615" y="855836"/>
                  <a:pt x="3358791" y="856160"/>
                </a:cubicBezTo>
                <a:cubicBezTo>
                  <a:pt x="3358968" y="856485"/>
                  <a:pt x="3359115" y="856896"/>
                  <a:pt x="3359232" y="857399"/>
                </a:cubicBezTo>
                <a:cubicBezTo>
                  <a:pt x="3359351" y="857899"/>
                  <a:pt x="3359440" y="858503"/>
                  <a:pt x="3359498" y="859210"/>
                </a:cubicBezTo>
                <a:cubicBezTo>
                  <a:pt x="3359557" y="859917"/>
                  <a:pt x="3359587" y="860829"/>
                  <a:pt x="3359587" y="861949"/>
                </a:cubicBezTo>
                <a:cubicBezTo>
                  <a:pt x="3359587" y="863008"/>
                  <a:pt x="3359543" y="863952"/>
                  <a:pt x="3359455" y="864777"/>
                </a:cubicBezTo>
                <a:cubicBezTo>
                  <a:pt x="3359366" y="865601"/>
                  <a:pt x="3359232" y="866294"/>
                  <a:pt x="3359056" y="866854"/>
                </a:cubicBezTo>
                <a:cubicBezTo>
                  <a:pt x="3358879" y="867413"/>
                  <a:pt x="3358630" y="867825"/>
                  <a:pt x="3358306" y="868092"/>
                </a:cubicBezTo>
                <a:cubicBezTo>
                  <a:pt x="3357981" y="868356"/>
                  <a:pt x="3357613" y="868488"/>
                  <a:pt x="3357201" y="868488"/>
                </a:cubicBezTo>
                <a:cubicBezTo>
                  <a:pt x="3356553" y="868488"/>
                  <a:pt x="3355537" y="868075"/>
                  <a:pt x="3354152" y="867251"/>
                </a:cubicBezTo>
                <a:cubicBezTo>
                  <a:pt x="3352768" y="866425"/>
                  <a:pt x="3351074" y="865499"/>
                  <a:pt x="3349071" y="864468"/>
                </a:cubicBezTo>
                <a:cubicBezTo>
                  <a:pt x="3347068" y="863436"/>
                  <a:pt x="3344698" y="862493"/>
                  <a:pt x="3341959" y="861640"/>
                </a:cubicBezTo>
                <a:cubicBezTo>
                  <a:pt x="3339219" y="860785"/>
                  <a:pt x="3336141" y="860359"/>
                  <a:pt x="3332724" y="860359"/>
                </a:cubicBezTo>
                <a:cubicBezTo>
                  <a:pt x="3329543" y="860359"/>
                  <a:pt x="3326774" y="860785"/>
                  <a:pt x="3324418" y="861640"/>
                </a:cubicBezTo>
                <a:cubicBezTo>
                  <a:pt x="3322061" y="862493"/>
                  <a:pt x="3320118" y="863628"/>
                  <a:pt x="3318586" y="865041"/>
                </a:cubicBezTo>
                <a:cubicBezTo>
                  <a:pt x="3317053" y="866456"/>
                  <a:pt x="3315906" y="868136"/>
                  <a:pt x="3315139" y="870078"/>
                </a:cubicBezTo>
                <a:cubicBezTo>
                  <a:pt x="3314374" y="872022"/>
                  <a:pt x="3313991" y="874084"/>
                  <a:pt x="3313991" y="876265"/>
                </a:cubicBezTo>
                <a:cubicBezTo>
                  <a:pt x="3313991" y="879446"/>
                  <a:pt x="3314728" y="882184"/>
                  <a:pt x="3316201" y="884480"/>
                </a:cubicBezTo>
                <a:cubicBezTo>
                  <a:pt x="3317673" y="886781"/>
                  <a:pt x="3319631" y="888812"/>
                  <a:pt x="3322077" y="890580"/>
                </a:cubicBezTo>
                <a:cubicBezTo>
                  <a:pt x="3324522" y="892346"/>
                  <a:pt x="3327305" y="893967"/>
                  <a:pt x="3330427" y="895440"/>
                </a:cubicBezTo>
                <a:cubicBezTo>
                  <a:pt x="3333550" y="896913"/>
                  <a:pt x="3336731" y="898399"/>
                  <a:pt x="3339971" y="899902"/>
                </a:cubicBezTo>
                <a:cubicBezTo>
                  <a:pt x="3343211" y="901405"/>
                  <a:pt x="3346391" y="903054"/>
                  <a:pt x="3349514" y="904852"/>
                </a:cubicBezTo>
                <a:cubicBezTo>
                  <a:pt x="3352634" y="906646"/>
                  <a:pt x="3355418" y="908767"/>
                  <a:pt x="3357863" y="911213"/>
                </a:cubicBezTo>
                <a:cubicBezTo>
                  <a:pt x="3360309" y="913658"/>
                  <a:pt x="3362282" y="916543"/>
                  <a:pt x="3363784" y="919873"/>
                </a:cubicBezTo>
                <a:cubicBezTo>
                  <a:pt x="3365286" y="923200"/>
                  <a:pt x="3366037" y="927131"/>
                  <a:pt x="3366037" y="931671"/>
                </a:cubicBezTo>
                <a:cubicBezTo>
                  <a:pt x="3366037" y="937030"/>
                  <a:pt x="3365051" y="941801"/>
                  <a:pt x="3363078" y="945983"/>
                </a:cubicBezTo>
                <a:cubicBezTo>
                  <a:pt x="3361104" y="950167"/>
                  <a:pt x="3358364" y="953717"/>
                  <a:pt x="3354859" y="956632"/>
                </a:cubicBezTo>
                <a:cubicBezTo>
                  <a:pt x="3351354" y="959548"/>
                  <a:pt x="3347231" y="961741"/>
                  <a:pt x="3342489" y="963215"/>
                </a:cubicBezTo>
                <a:cubicBezTo>
                  <a:pt x="3337746" y="964687"/>
                  <a:pt x="3332636" y="965426"/>
                  <a:pt x="3327157" y="965426"/>
                </a:cubicBezTo>
                <a:cubicBezTo>
                  <a:pt x="3323328" y="965426"/>
                  <a:pt x="3319779" y="965101"/>
                  <a:pt x="3316510" y="964452"/>
                </a:cubicBezTo>
                <a:cubicBezTo>
                  <a:pt x="3313240" y="963804"/>
                  <a:pt x="3310324" y="963009"/>
                  <a:pt x="3307761" y="962067"/>
                </a:cubicBezTo>
                <a:cubicBezTo>
                  <a:pt x="3305198" y="961125"/>
                  <a:pt x="3303048" y="960152"/>
                  <a:pt x="3301311" y="959150"/>
                </a:cubicBezTo>
                <a:cubicBezTo>
                  <a:pt x="3299572" y="958149"/>
                  <a:pt x="3298364" y="957296"/>
                  <a:pt x="3297687" y="956588"/>
                </a:cubicBezTo>
                <a:cubicBezTo>
                  <a:pt x="3297009" y="955881"/>
                  <a:pt x="3296509" y="954984"/>
                  <a:pt x="3296184" y="953893"/>
                </a:cubicBezTo>
                <a:cubicBezTo>
                  <a:pt x="3295861" y="952803"/>
                  <a:pt x="3295698" y="951345"/>
                  <a:pt x="3295698" y="949519"/>
                </a:cubicBezTo>
                <a:cubicBezTo>
                  <a:pt x="3295698" y="948222"/>
                  <a:pt x="3295758" y="947147"/>
                  <a:pt x="3295875" y="946295"/>
                </a:cubicBezTo>
                <a:cubicBezTo>
                  <a:pt x="3295993" y="945439"/>
                  <a:pt x="3296169" y="944748"/>
                  <a:pt x="3296405" y="944218"/>
                </a:cubicBezTo>
                <a:cubicBezTo>
                  <a:pt x="3296641" y="943687"/>
                  <a:pt x="3296936" y="943318"/>
                  <a:pt x="3297290" y="943113"/>
                </a:cubicBezTo>
                <a:cubicBezTo>
                  <a:pt x="3297643" y="942907"/>
                  <a:pt x="3298055" y="942803"/>
                  <a:pt x="3298527" y="942803"/>
                </a:cubicBezTo>
                <a:cubicBezTo>
                  <a:pt x="3299352" y="942803"/>
                  <a:pt x="3300514" y="943304"/>
                  <a:pt x="3302017" y="944307"/>
                </a:cubicBezTo>
                <a:cubicBezTo>
                  <a:pt x="3303520" y="945306"/>
                  <a:pt x="3305448" y="946397"/>
                  <a:pt x="3307805" y="947576"/>
                </a:cubicBezTo>
                <a:cubicBezTo>
                  <a:pt x="3310161" y="948754"/>
                  <a:pt x="3313003" y="949857"/>
                  <a:pt x="3316333" y="950887"/>
                </a:cubicBezTo>
                <a:cubicBezTo>
                  <a:pt x="3319661" y="951921"/>
                  <a:pt x="3323505" y="952435"/>
                  <a:pt x="3327864" y="952435"/>
                </a:cubicBezTo>
                <a:cubicBezTo>
                  <a:pt x="3331163" y="952435"/>
                  <a:pt x="3334182" y="951994"/>
                  <a:pt x="3336922" y="951110"/>
                </a:cubicBezTo>
                <a:cubicBezTo>
                  <a:pt x="3339662" y="950225"/>
                  <a:pt x="3342018" y="948974"/>
                  <a:pt x="3343991" y="947354"/>
                </a:cubicBezTo>
                <a:cubicBezTo>
                  <a:pt x="3345964" y="945734"/>
                  <a:pt x="3347481" y="943746"/>
                  <a:pt x="3348542" y="941390"/>
                </a:cubicBezTo>
                <a:cubicBezTo>
                  <a:pt x="3349601" y="939034"/>
                  <a:pt x="3350132" y="936353"/>
                  <a:pt x="3350132" y="933348"/>
                </a:cubicBezTo>
                <a:cubicBezTo>
                  <a:pt x="3350132" y="930108"/>
                  <a:pt x="3349396" y="927338"/>
                  <a:pt x="3347923" y="925042"/>
                </a:cubicBezTo>
                <a:cubicBezTo>
                  <a:pt x="3346450" y="922745"/>
                  <a:pt x="3344506" y="920726"/>
                  <a:pt x="3342091" y="918990"/>
                </a:cubicBezTo>
                <a:cubicBezTo>
                  <a:pt x="3339676" y="917250"/>
                  <a:pt x="3336922" y="915659"/>
                  <a:pt x="3333829" y="914218"/>
                </a:cubicBezTo>
                <a:cubicBezTo>
                  <a:pt x="3330736" y="912773"/>
                  <a:pt x="3327569" y="911302"/>
                  <a:pt x="3324330" y="909799"/>
                </a:cubicBezTo>
                <a:cubicBezTo>
                  <a:pt x="3321089" y="908296"/>
                  <a:pt x="3317938" y="906633"/>
                  <a:pt x="3314874" y="904807"/>
                </a:cubicBezTo>
                <a:cubicBezTo>
                  <a:pt x="3311811" y="902980"/>
                  <a:pt x="3309071" y="900829"/>
                  <a:pt x="3306657" y="898354"/>
                </a:cubicBezTo>
                <a:cubicBezTo>
                  <a:pt x="3304241" y="895880"/>
                  <a:pt x="3302282" y="892978"/>
                  <a:pt x="3300780" y="889653"/>
                </a:cubicBezTo>
                <a:cubicBezTo>
                  <a:pt x="3299278" y="886323"/>
                  <a:pt x="3298527" y="882331"/>
                  <a:pt x="3298527" y="877679"/>
                </a:cubicBezTo>
                <a:cubicBezTo>
                  <a:pt x="3298527" y="872906"/>
                  <a:pt x="3299395" y="868650"/>
                  <a:pt x="3301134" y="864910"/>
                </a:cubicBezTo>
                <a:cubicBezTo>
                  <a:pt x="3302871" y="861167"/>
                  <a:pt x="3305286" y="858031"/>
                  <a:pt x="3308380" y="855499"/>
                </a:cubicBezTo>
                <a:cubicBezTo>
                  <a:pt x="3311472" y="852964"/>
                  <a:pt x="3315155" y="851036"/>
                  <a:pt x="3319425" y="849710"/>
                </a:cubicBezTo>
                <a:cubicBezTo>
                  <a:pt x="3323696" y="848384"/>
                  <a:pt x="3328306" y="847722"/>
                  <a:pt x="3333255" y="847722"/>
                </a:cubicBezTo>
                <a:close/>
                <a:moveTo>
                  <a:pt x="2866522" y="847722"/>
                </a:moveTo>
                <a:cubicBezTo>
                  <a:pt x="2869055" y="847722"/>
                  <a:pt x="2871604" y="847943"/>
                  <a:pt x="2874167" y="848384"/>
                </a:cubicBezTo>
                <a:cubicBezTo>
                  <a:pt x="2876730" y="848826"/>
                  <a:pt x="2879146" y="849415"/>
                  <a:pt x="2881413" y="850152"/>
                </a:cubicBezTo>
                <a:cubicBezTo>
                  <a:pt x="2883680" y="850889"/>
                  <a:pt x="2885699" y="851713"/>
                  <a:pt x="2887466" y="852626"/>
                </a:cubicBezTo>
                <a:cubicBezTo>
                  <a:pt x="2889232" y="853540"/>
                  <a:pt x="2890397" y="854276"/>
                  <a:pt x="2890957" y="854835"/>
                </a:cubicBezTo>
                <a:cubicBezTo>
                  <a:pt x="2891515" y="855394"/>
                  <a:pt x="2891883" y="855836"/>
                  <a:pt x="2892061" y="856160"/>
                </a:cubicBezTo>
                <a:cubicBezTo>
                  <a:pt x="2892238" y="856485"/>
                  <a:pt x="2892384" y="856896"/>
                  <a:pt x="2892503" y="857399"/>
                </a:cubicBezTo>
                <a:cubicBezTo>
                  <a:pt x="2892619" y="857899"/>
                  <a:pt x="2892708" y="858503"/>
                  <a:pt x="2892766" y="859210"/>
                </a:cubicBezTo>
                <a:cubicBezTo>
                  <a:pt x="2892826" y="859917"/>
                  <a:pt x="2892853" y="860829"/>
                  <a:pt x="2892853" y="861949"/>
                </a:cubicBezTo>
                <a:cubicBezTo>
                  <a:pt x="2892853" y="863008"/>
                  <a:pt x="2892809" y="863952"/>
                  <a:pt x="2892720" y="864777"/>
                </a:cubicBezTo>
                <a:cubicBezTo>
                  <a:pt x="2892634" y="865601"/>
                  <a:pt x="2892503" y="866294"/>
                  <a:pt x="2892327" y="866854"/>
                </a:cubicBezTo>
                <a:cubicBezTo>
                  <a:pt x="2892149" y="867413"/>
                  <a:pt x="2891898" y="867825"/>
                  <a:pt x="2891573" y="868092"/>
                </a:cubicBezTo>
                <a:cubicBezTo>
                  <a:pt x="2891249" y="868356"/>
                  <a:pt x="2890883" y="868488"/>
                  <a:pt x="2890469" y="868488"/>
                </a:cubicBezTo>
                <a:cubicBezTo>
                  <a:pt x="2889822" y="868488"/>
                  <a:pt x="2888806" y="868075"/>
                  <a:pt x="2887423" y="867251"/>
                </a:cubicBezTo>
                <a:cubicBezTo>
                  <a:pt x="2886039" y="866425"/>
                  <a:pt x="2884345" y="865499"/>
                  <a:pt x="2882339" y="864468"/>
                </a:cubicBezTo>
                <a:cubicBezTo>
                  <a:pt x="2880340" y="863436"/>
                  <a:pt x="2877967" y="862493"/>
                  <a:pt x="2875228" y="861640"/>
                </a:cubicBezTo>
                <a:cubicBezTo>
                  <a:pt x="2872487" y="860785"/>
                  <a:pt x="2869409" y="860359"/>
                  <a:pt x="2865992" y="860359"/>
                </a:cubicBezTo>
                <a:cubicBezTo>
                  <a:pt x="2862810" y="860359"/>
                  <a:pt x="2860039" y="860785"/>
                  <a:pt x="2857685" y="861640"/>
                </a:cubicBezTo>
                <a:cubicBezTo>
                  <a:pt x="2855328" y="862493"/>
                  <a:pt x="2853384" y="863628"/>
                  <a:pt x="2851853" y="865041"/>
                </a:cubicBezTo>
                <a:cubicBezTo>
                  <a:pt x="2850322" y="866456"/>
                  <a:pt x="2849174" y="868136"/>
                  <a:pt x="2848406" y="870078"/>
                </a:cubicBezTo>
                <a:cubicBezTo>
                  <a:pt x="2847642" y="872022"/>
                  <a:pt x="2847260" y="874084"/>
                  <a:pt x="2847260" y="876265"/>
                </a:cubicBezTo>
                <a:cubicBezTo>
                  <a:pt x="2847260" y="879446"/>
                  <a:pt x="2847994" y="882184"/>
                  <a:pt x="2849466" y="884480"/>
                </a:cubicBezTo>
                <a:cubicBezTo>
                  <a:pt x="2850939" y="886781"/>
                  <a:pt x="2852899" y="888812"/>
                  <a:pt x="2855340" y="890580"/>
                </a:cubicBezTo>
                <a:cubicBezTo>
                  <a:pt x="2857786" y="892346"/>
                  <a:pt x="2860571" y="893967"/>
                  <a:pt x="2863694" y="895440"/>
                </a:cubicBezTo>
                <a:cubicBezTo>
                  <a:pt x="2866817" y="896913"/>
                  <a:pt x="2869999" y="898399"/>
                  <a:pt x="2873238" y="899902"/>
                </a:cubicBezTo>
                <a:cubicBezTo>
                  <a:pt x="2876481" y="901405"/>
                  <a:pt x="2879661" y="903054"/>
                  <a:pt x="2882784" y="904852"/>
                </a:cubicBezTo>
                <a:cubicBezTo>
                  <a:pt x="2885904" y="906646"/>
                  <a:pt x="2888689" y="908767"/>
                  <a:pt x="2891133" y="911213"/>
                </a:cubicBezTo>
                <a:cubicBezTo>
                  <a:pt x="2893576" y="913658"/>
                  <a:pt x="2895549" y="916543"/>
                  <a:pt x="2897053" y="919873"/>
                </a:cubicBezTo>
                <a:cubicBezTo>
                  <a:pt x="2898554" y="923200"/>
                  <a:pt x="2899305" y="927131"/>
                  <a:pt x="2899305" y="931671"/>
                </a:cubicBezTo>
                <a:cubicBezTo>
                  <a:pt x="2899305" y="937030"/>
                  <a:pt x="2898316" y="941801"/>
                  <a:pt x="2896344" y="945983"/>
                </a:cubicBezTo>
                <a:cubicBezTo>
                  <a:pt x="2894371" y="950167"/>
                  <a:pt x="2891633" y="953717"/>
                  <a:pt x="2888128" y="956632"/>
                </a:cubicBezTo>
                <a:cubicBezTo>
                  <a:pt x="2884624" y="959548"/>
                  <a:pt x="2880500" y="961741"/>
                  <a:pt x="2875758" y="963215"/>
                </a:cubicBezTo>
                <a:cubicBezTo>
                  <a:pt x="2871015" y="964687"/>
                  <a:pt x="2865903" y="965426"/>
                  <a:pt x="2860423" y="965426"/>
                </a:cubicBezTo>
                <a:cubicBezTo>
                  <a:pt x="2856596" y="965426"/>
                  <a:pt x="2853043" y="965101"/>
                  <a:pt x="2849779" y="964452"/>
                </a:cubicBezTo>
                <a:cubicBezTo>
                  <a:pt x="2846508" y="963804"/>
                  <a:pt x="2843592" y="963009"/>
                  <a:pt x="2841033" y="962067"/>
                </a:cubicBezTo>
                <a:cubicBezTo>
                  <a:pt x="2838467" y="961125"/>
                  <a:pt x="2836316" y="960152"/>
                  <a:pt x="2834577" y="959150"/>
                </a:cubicBezTo>
                <a:cubicBezTo>
                  <a:pt x="2832840" y="958149"/>
                  <a:pt x="2831634" y="957296"/>
                  <a:pt x="2830955" y="956588"/>
                </a:cubicBezTo>
                <a:cubicBezTo>
                  <a:pt x="2830276" y="955881"/>
                  <a:pt x="2829777" y="954984"/>
                  <a:pt x="2829452" y="953893"/>
                </a:cubicBezTo>
                <a:cubicBezTo>
                  <a:pt x="2829129" y="952803"/>
                  <a:pt x="2828967" y="951345"/>
                  <a:pt x="2828967" y="949519"/>
                </a:cubicBezTo>
                <a:cubicBezTo>
                  <a:pt x="2828967" y="948222"/>
                  <a:pt x="2829025" y="947147"/>
                  <a:pt x="2829144" y="946295"/>
                </a:cubicBezTo>
                <a:cubicBezTo>
                  <a:pt x="2829261" y="945439"/>
                  <a:pt x="2829437" y="944748"/>
                  <a:pt x="2829673" y="944218"/>
                </a:cubicBezTo>
                <a:cubicBezTo>
                  <a:pt x="2829910" y="943687"/>
                  <a:pt x="2830204" y="943318"/>
                  <a:pt x="2830557" y="943113"/>
                </a:cubicBezTo>
                <a:cubicBezTo>
                  <a:pt x="2830909" y="942907"/>
                  <a:pt x="2831320" y="942803"/>
                  <a:pt x="2831793" y="942803"/>
                </a:cubicBezTo>
                <a:cubicBezTo>
                  <a:pt x="2832619" y="942803"/>
                  <a:pt x="2833782" y="943304"/>
                  <a:pt x="2835284" y="944307"/>
                </a:cubicBezTo>
                <a:cubicBezTo>
                  <a:pt x="2836787" y="945306"/>
                  <a:pt x="2838713" y="946397"/>
                  <a:pt x="2841076" y="947576"/>
                </a:cubicBezTo>
                <a:cubicBezTo>
                  <a:pt x="2843434" y="948754"/>
                  <a:pt x="2846276" y="949857"/>
                  <a:pt x="2849598" y="950887"/>
                </a:cubicBezTo>
                <a:cubicBezTo>
                  <a:pt x="2852928" y="951921"/>
                  <a:pt x="2856771" y="952435"/>
                  <a:pt x="2861131" y="952435"/>
                </a:cubicBezTo>
                <a:cubicBezTo>
                  <a:pt x="2864431" y="952435"/>
                  <a:pt x="2867449" y="951994"/>
                  <a:pt x="2870190" y="951110"/>
                </a:cubicBezTo>
                <a:cubicBezTo>
                  <a:pt x="2872930" y="950225"/>
                  <a:pt x="2875288" y="948974"/>
                  <a:pt x="2877260" y="947354"/>
                </a:cubicBezTo>
                <a:cubicBezTo>
                  <a:pt x="2879233" y="945734"/>
                  <a:pt x="2880752" y="943746"/>
                  <a:pt x="2881811" y="941390"/>
                </a:cubicBezTo>
                <a:cubicBezTo>
                  <a:pt x="2882873" y="939034"/>
                  <a:pt x="2883401" y="936353"/>
                  <a:pt x="2883401" y="933348"/>
                </a:cubicBezTo>
                <a:cubicBezTo>
                  <a:pt x="2883401" y="930108"/>
                  <a:pt x="2882665" y="927338"/>
                  <a:pt x="2881192" y="925042"/>
                </a:cubicBezTo>
                <a:cubicBezTo>
                  <a:pt x="2879719" y="922745"/>
                  <a:pt x="2877776" y="920726"/>
                  <a:pt x="2875360" y="918990"/>
                </a:cubicBezTo>
                <a:cubicBezTo>
                  <a:pt x="2872945" y="917250"/>
                  <a:pt x="2870190" y="915659"/>
                  <a:pt x="2867096" y="914218"/>
                </a:cubicBezTo>
                <a:cubicBezTo>
                  <a:pt x="2864003" y="912773"/>
                  <a:pt x="2860835" y="911302"/>
                  <a:pt x="2857596" y="909799"/>
                </a:cubicBezTo>
                <a:cubicBezTo>
                  <a:pt x="2854357" y="908296"/>
                  <a:pt x="2851203" y="906633"/>
                  <a:pt x="2848144" y="904807"/>
                </a:cubicBezTo>
                <a:cubicBezTo>
                  <a:pt x="2845081" y="902980"/>
                  <a:pt x="2842346" y="900829"/>
                  <a:pt x="2839929" y="898354"/>
                </a:cubicBezTo>
                <a:cubicBezTo>
                  <a:pt x="2837508" y="895880"/>
                  <a:pt x="2835550" y="892978"/>
                  <a:pt x="2834049" y="889653"/>
                </a:cubicBezTo>
                <a:cubicBezTo>
                  <a:pt x="2832544" y="886323"/>
                  <a:pt x="2831793" y="882331"/>
                  <a:pt x="2831793" y="877679"/>
                </a:cubicBezTo>
                <a:cubicBezTo>
                  <a:pt x="2831793" y="872906"/>
                  <a:pt x="2832662" y="868650"/>
                  <a:pt x="2834400" y="864910"/>
                </a:cubicBezTo>
                <a:cubicBezTo>
                  <a:pt x="2836141" y="861167"/>
                  <a:pt x="2838558" y="858031"/>
                  <a:pt x="2841649" y="855499"/>
                </a:cubicBezTo>
                <a:cubicBezTo>
                  <a:pt x="2844745" y="852964"/>
                  <a:pt x="2848421" y="851036"/>
                  <a:pt x="2852694" y="849710"/>
                </a:cubicBezTo>
                <a:cubicBezTo>
                  <a:pt x="2856962" y="848384"/>
                  <a:pt x="2861574" y="847722"/>
                  <a:pt x="2866522" y="847722"/>
                </a:cubicBezTo>
                <a:close/>
                <a:moveTo>
                  <a:pt x="2390270" y="847722"/>
                </a:moveTo>
                <a:cubicBezTo>
                  <a:pt x="2392803" y="847722"/>
                  <a:pt x="2395352" y="847943"/>
                  <a:pt x="2397914" y="848384"/>
                </a:cubicBezTo>
                <a:cubicBezTo>
                  <a:pt x="2400477" y="848826"/>
                  <a:pt x="2402893" y="849415"/>
                  <a:pt x="2405161" y="850152"/>
                </a:cubicBezTo>
                <a:cubicBezTo>
                  <a:pt x="2407429" y="850889"/>
                  <a:pt x="2409446" y="851713"/>
                  <a:pt x="2411214" y="852626"/>
                </a:cubicBezTo>
                <a:cubicBezTo>
                  <a:pt x="2412981" y="853540"/>
                  <a:pt x="2414144" y="854276"/>
                  <a:pt x="2414706" y="854835"/>
                </a:cubicBezTo>
                <a:cubicBezTo>
                  <a:pt x="2415266" y="855394"/>
                  <a:pt x="2415634" y="855836"/>
                  <a:pt x="2415809" y="856160"/>
                </a:cubicBezTo>
                <a:cubicBezTo>
                  <a:pt x="2415986" y="856485"/>
                  <a:pt x="2416133" y="856896"/>
                  <a:pt x="2416251" y="857399"/>
                </a:cubicBezTo>
                <a:cubicBezTo>
                  <a:pt x="2416370" y="857899"/>
                  <a:pt x="2416459" y="858503"/>
                  <a:pt x="2416515" y="859210"/>
                </a:cubicBezTo>
                <a:cubicBezTo>
                  <a:pt x="2416577" y="859917"/>
                  <a:pt x="2416604" y="860829"/>
                  <a:pt x="2416604" y="861949"/>
                </a:cubicBezTo>
                <a:cubicBezTo>
                  <a:pt x="2416604" y="863008"/>
                  <a:pt x="2416561" y="863952"/>
                  <a:pt x="2416472" y="864777"/>
                </a:cubicBezTo>
                <a:cubicBezTo>
                  <a:pt x="2416384" y="865601"/>
                  <a:pt x="2416251" y="866294"/>
                  <a:pt x="2416074" y="866854"/>
                </a:cubicBezTo>
                <a:cubicBezTo>
                  <a:pt x="2415899" y="867413"/>
                  <a:pt x="2415648" y="867825"/>
                  <a:pt x="2415324" y="868092"/>
                </a:cubicBezTo>
                <a:cubicBezTo>
                  <a:pt x="2414999" y="868356"/>
                  <a:pt x="2414631" y="868488"/>
                  <a:pt x="2414218" y="868488"/>
                </a:cubicBezTo>
                <a:cubicBezTo>
                  <a:pt x="2413572" y="868488"/>
                  <a:pt x="2412555" y="868075"/>
                  <a:pt x="2411170" y="867251"/>
                </a:cubicBezTo>
                <a:cubicBezTo>
                  <a:pt x="2409786" y="866425"/>
                  <a:pt x="2408092" y="865499"/>
                  <a:pt x="2406088" y="864468"/>
                </a:cubicBezTo>
                <a:cubicBezTo>
                  <a:pt x="2404085" y="863436"/>
                  <a:pt x="2401714" y="862493"/>
                  <a:pt x="2398975" y="861640"/>
                </a:cubicBezTo>
                <a:cubicBezTo>
                  <a:pt x="2396236" y="860785"/>
                  <a:pt x="2393157" y="860359"/>
                  <a:pt x="2389740" y="860359"/>
                </a:cubicBezTo>
                <a:cubicBezTo>
                  <a:pt x="2386559" y="860359"/>
                  <a:pt x="2383789" y="860785"/>
                  <a:pt x="2381434" y="861640"/>
                </a:cubicBezTo>
                <a:cubicBezTo>
                  <a:pt x="2379078" y="862493"/>
                  <a:pt x="2377133" y="863628"/>
                  <a:pt x="2375602" y="865041"/>
                </a:cubicBezTo>
                <a:cubicBezTo>
                  <a:pt x="2374069" y="866456"/>
                  <a:pt x="2372921" y="868136"/>
                  <a:pt x="2372155" y="870078"/>
                </a:cubicBezTo>
                <a:cubicBezTo>
                  <a:pt x="2371390" y="872022"/>
                  <a:pt x="2371008" y="874084"/>
                  <a:pt x="2371008" y="876265"/>
                </a:cubicBezTo>
                <a:cubicBezTo>
                  <a:pt x="2371008" y="879446"/>
                  <a:pt x="2371743" y="882184"/>
                  <a:pt x="2373217" y="884480"/>
                </a:cubicBezTo>
                <a:cubicBezTo>
                  <a:pt x="2374688" y="886781"/>
                  <a:pt x="2376647" y="888812"/>
                  <a:pt x="2379091" y="890580"/>
                </a:cubicBezTo>
                <a:cubicBezTo>
                  <a:pt x="2381537" y="892346"/>
                  <a:pt x="2384320" y="893967"/>
                  <a:pt x="2387443" y="895440"/>
                </a:cubicBezTo>
                <a:cubicBezTo>
                  <a:pt x="2390565" y="896913"/>
                  <a:pt x="2393746" y="898399"/>
                  <a:pt x="2396986" y="899902"/>
                </a:cubicBezTo>
                <a:cubicBezTo>
                  <a:pt x="2400228" y="901405"/>
                  <a:pt x="2403408" y="903054"/>
                  <a:pt x="2406530" y="904852"/>
                </a:cubicBezTo>
                <a:cubicBezTo>
                  <a:pt x="2409652" y="906646"/>
                  <a:pt x="2412436" y="908767"/>
                  <a:pt x="2414881" y="911213"/>
                </a:cubicBezTo>
                <a:cubicBezTo>
                  <a:pt x="2417326" y="913658"/>
                  <a:pt x="2419301" y="916543"/>
                  <a:pt x="2420804" y="919873"/>
                </a:cubicBezTo>
                <a:cubicBezTo>
                  <a:pt x="2422305" y="923200"/>
                  <a:pt x="2423057" y="927131"/>
                  <a:pt x="2423057" y="931671"/>
                </a:cubicBezTo>
                <a:cubicBezTo>
                  <a:pt x="2423057" y="937030"/>
                  <a:pt x="2422070" y="941801"/>
                  <a:pt x="2420094" y="945983"/>
                </a:cubicBezTo>
                <a:cubicBezTo>
                  <a:pt x="2418122" y="950167"/>
                  <a:pt x="2415381" y="953717"/>
                  <a:pt x="2411876" y="956632"/>
                </a:cubicBezTo>
                <a:cubicBezTo>
                  <a:pt x="2408371" y="959548"/>
                  <a:pt x="2404248" y="961741"/>
                  <a:pt x="2399505" y="963215"/>
                </a:cubicBezTo>
                <a:cubicBezTo>
                  <a:pt x="2394763" y="964687"/>
                  <a:pt x="2389651" y="965426"/>
                  <a:pt x="2384173" y="965426"/>
                </a:cubicBezTo>
                <a:cubicBezTo>
                  <a:pt x="2380344" y="965426"/>
                  <a:pt x="2376794" y="965101"/>
                  <a:pt x="2373525" y="964452"/>
                </a:cubicBezTo>
                <a:cubicBezTo>
                  <a:pt x="2370256" y="963804"/>
                  <a:pt x="2367340" y="963009"/>
                  <a:pt x="2364777" y="962067"/>
                </a:cubicBezTo>
                <a:cubicBezTo>
                  <a:pt x="2362218" y="961125"/>
                  <a:pt x="2360066" y="960152"/>
                  <a:pt x="2358329" y="959150"/>
                </a:cubicBezTo>
                <a:cubicBezTo>
                  <a:pt x="2356593" y="958149"/>
                  <a:pt x="2355383" y="957296"/>
                  <a:pt x="2354707" y="956588"/>
                </a:cubicBezTo>
                <a:cubicBezTo>
                  <a:pt x="2354027" y="955881"/>
                  <a:pt x="2353529" y="954984"/>
                  <a:pt x="2353203" y="953893"/>
                </a:cubicBezTo>
                <a:cubicBezTo>
                  <a:pt x="2352880" y="952803"/>
                  <a:pt x="2352716" y="951345"/>
                  <a:pt x="2352716" y="949519"/>
                </a:cubicBezTo>
                <a:cubicBezTo>
                  <a:pt x="2352716" y="948222"/>
                  <a:pt x="2352778" y="947147"/>
                  <a:pt x="2352895" y="946295"/>
                </a:cubicBezTo>
                <a:cubicBezTo>
                  <a:pt x="2353013" y="945439"/>
                  <a:pt x="2353191" y="944748"/>
                  <a:pt x="2353426" y="944218"/>
                </a:cubicBezTo>
                <a:cubicBezTo>
                  <a:pt x="2353659" y="943687"/>
                  <a:pt x="2353955" y="943318"/>
                  <a:pt x="2354308" y="943113"/>
                </a:cubicBezTo>
                <a:cubicBezTo>
                  <a:pt x="2354663" y="942907"/>
                  <a:pt x="2355075" y="942803"/>
                  <a:pt x="2355545" y="942803"/>
                </a:cubicBezTo>
                <a:cubicBezTo>
                  <a:pt x="2356368" y="942803"/>
                  <a:pt x="2357535" y="943304"/>
                  <a:pt x="2359035" y="944307"/>
                </a:cubicBezTo>
                <a:cubicBezTo>
                  <a:pt x="2360538" y="945306"/>
                  <a:pt x="2362467" y="946397"/>
                  <a:pt x="2364822" y="947576"/>
                </a:cubicBezTo>
                <a:cubicBezTo>
                  <a:pt x="2367180" y="948754"/>
                  <a:pt x="2370019" y="949857"/>
                  <a:pt x="2373348" y="950887"/>
                </a:cubicBezTo>
                <a:cubicBezTo>
                  <a:pt x="2376676" y="951921"/>
                  <a:pt x="2380521" y="952435"/>
                  <a:pt x="2384880" y="952435"/>
                </a:cubicBezTo>
                <a:cubicBezTo>
                  <a:pt x="2388179" y="952435"/>
                  <a:pt x="2391198" y="951994"/>
                  <a:pt x="2393938" y="951110"/>
                </a:cubicBezTo>
                <a:cubicBezTo>
                  <a:pt x="2396677" y="950225"/>
                  <a:pt x="2399034" y="948974"/>
                  <a:pt x="2401007" y="947354"/>
                </a:cubicBezTo>
                <a:cubicBezTo>
                  <a:pt x="2402981" y="945734"/>
                  <a:pt x="2404498" y="943746"/>
                  <a:pt x="2405559" y="941390"/>
                </a:cubicBezTo>
                <a:cubicBezTo>
                  <a:pt x="2406619" y="939034"/>
                  <a:pt x="2407149" y="936353"/>
                  <a:pt x="2407149" y="933348"/>
                </a:cubicBezTo>
                <a:cubicBezTo>
                  <a:pt x="2407149" y="930108"/>
                  <a:pt x="2406412" y="927338"/>
                  <a:pt x="2404940" y="925042"/>
                </a:cubicBezTo>
                <a:cubicBezTo>
                  <a:pt x="2403466" y="922745"/>
                  <a:pt x="2401522" y="920726"/>
                  <a:pt x="2399107" y="918990"/>
                </a:cubicBezTo>
                <a:cubicBezTo>
                  <a:pt x="2396693" y="917250"/>
                  <a:pt x="2393938" y="915659"/>
                  <a:pt x="2390845" y="914218"/>
                </a:cubicBezTo>
                <a:cubicBezTo>
                  <a:pt x="2387751" y="912773"/>
                  <a:pt x="2384585" y="911302"/>
                  <a:pt x="2381346" y="909799"/>
                </a:cubicBezTo>
                <a:cubicBezTo>
                  <a:pt x="2378106" y="908296"/>
                  <a:pt x="2374952" y="906633"/>
                  <a:pt x="2371890" y="904807"/>
                </a:cubicBezTo>
                <a:cubicBezTo>
                  <a:pt x="2368826" y="902980"/>
                  <a:pt x="2366088" y="900829"/>
                  <a:pt x="2363673" y="898354"/>
                </a:cubicBezTo>
                <a:cubicBezTo>
                  <a:pt x="2361258" y="895880"/>
                  <a:pt x="2359301" y="892978"/>
                  <a:pt x="2357797" y="889653"/>
                </a:cubicBezTo>
                <a:cubicBezTo>
                  <a:pt x="2356296" y="886323"/>
                  <a:pt x="2355545" y="882331"/>
                  <a:pt x="2355545" y="877679"/>
                </a:cubicBezTo>
                <a:cubicBezTo>
                  <a:pt x="2355545" y="872906"/>
                  <a:pt x="2356413" y="868650"/>
                  <a:pt x="2358153" y="864910"/>
                </a:cubicBezTo>
                <a:cubicBezTo>
                  <a:pt x="2359890" y="861167"/>
                  <a:pt x="2362305" y="858031"/>
                  <a:pt x="2365396" y="855499"/>
                </a:cubicBezTo>
                <a:cubicBezTo>
                  <a:pt x="2368489" y="852964"/>
                  <a:pt x="2372170" y="851036"/>
                  <a:pt x="2376441" y="849710"/>
                </a:cubicBezTo>
                <a:cubicBezTo>
                  <a:pt x="2380712" y="848384"/>
                  <a:pt x="2385322" y="847722"/>
                  <a:pt x="2390270" y="847722"/>
                </a:cubicBezTo>
                <a:close/>
                <a:moveTo>
                  <a:pt x="1923554" y="847722"/>
                </a:moveTo>
                <a:cubicBezTo>
                  <a:pt x="1926087" y="847722"/>
                  <a:pt x="1928635" y="847943"/>
                  <a:pt x="1931198" y="848384"/>
                </a:cubicBezTo>
                <a:cubicBezTo>
                  <a:pt x="1933761" y="848826"/>
                  <a:pt x="1936176" y="849415"/>
                  <a:pt x="1938444" y="850152"/>
                </a:cubicBezTo>
                <a:cubicBezTo>
                  <a:pt x="1940711" y="850889"/>
                  <a:pt x="1942729" y="851713"/>
                  <a:pt x="1944497" y="852626"/>
                </a:cubicBezTo>
                <a:cubicBezTo>
                  <a:pt x="1946264" y="853540"/>
                  <a:pt x="1947428" y="854276"/>
                  <a:pt x="1947987" y="854835"/>
                </a:cubicBezTo>
                <a:cubicBezTo>
                  <a:pt x="1948547" y="855394"/>
                  <a:pt x="1948916" y="855836"/>
                  <a:pt x="1949092" y="856160"/>
                </a:cubicBezTo>
                <a:cubicBezTo>
                  <a:pt x="1949269" y="856485"/>
                  <a:pt x="1949416" y="856896"/>
                  <a:pt x="1949533" y="857399"/>
                </a:cubicBezTo>
                <a:cubicBezTo>
                  <a:pt x="1949652" y="857899"/>
                  <a:pt x="1949739" y="858503"/>
                  <a:pt x="1949799" y="859210"/>
                </a:cubicBezTo>
                <a:cubicBezTo>
                  <a:pt x="1949858" y="859917"/>
                  <a:pt x="1949887" y="860829"/>
                  <a:pt x="1949887" y="861949"/>
                </a:cubicBezTo>
                <a:cubicBezTo>
                  <a:pt x="1949887" y="863008"/>
                  <a:pt x="1949842" y="863952"/>
                  <a:pt x="1949755" y="864777"/>
                </a:cubicBezTo>
                <a:cubicBezTo>
                  <a:pt x="1949665" y="865601"/>
                  <a:pt x="1949533" y="866294"/>
                  <a:pt x="1949357" y="866854"/>
                </a:cubicBezTo>
                <a:cubicBezTo>
                  <a:pt x="1949180" y="867413"/>
                  <a:pt x="1948929" y="867825"/>
                  <a:pt x="1948605" y="868092"/>
                </a:cubicBezTo>
                <a:cubicBezTo>
                  <a:pt x="1948281" y="868356"/>
                  <a:pt x="1947913" y="868488"/>
                  <a:pt x="1947501" y="868488"/>
                </a:cubicBezTo>
                <a:cubicBezTo>
                  <a:pt x="1946853" y="868488"/>
                  <a:pt x="1945837" y="868075"/>
                  <a:pt x="1944453" y="867251"/>
                </a:cubicBezTo>
                <a:cubicBezTo>
                  <a:pt x="1943069" y="866425"/>
                  <a:pt x="1941375" y="865499"/>
                  <a:pt x="1939371" y="864468"/>
                </a:cubicBezTo>
                <a:cubicBezTo>
                  <a:pt x="1937368" y="863436"/>
                  <a:pt x="1934998" y="862493"/>
                  <a:pt x="1932259" y="861640"/>
                </a:cubicBezTo>
                <a:cubicBezTo>
                  <a:pt x="1929519" y="860785"/>
                  <a:pt x="1926441" y="860359"/>
                  <a:pt x="1923024" y="860359"/>
                </a:cubicBezTo>
                <a:cubicBezTo>
                  <a:pt x="1919843" y="860359"/>
                  <a:pt x="1917074" y="860785"/>
                  <a:pt x="1914717" y="861640"/>
                </a:cubicBezTo>
                <a:cubicBezTo>
                  <a:pt x="1912361" y="862493"/>
                  <a:pt x="1910417" y="863628"/>
                  <a:pt x="1908885" y="865041"/>
                </a:cubicBezTo>
                <a:cubicBezTo>
                  <a:pt x="1907354" y="866456"/>
                  <a:pt x="1906205" y="868136"/>
                  <a:pt x="1905439" y="870078"/>
                </a:cubicBezTo>
                <a:cubicBezTo>
                  <a:pt x="1904673" y="872022"/>
                  <a:pt x="1904290" y="874084"/>
                  <a:pt x="1904290" y="876265"/>
                </a:cubicBezTo>
                <a:cubicBezTo>
                  <a:pt x="1904290" y="879446"/>
                  <a:pt x="1905027" y="882184"/>
                  <a:pt x="1906499" y="884480"/>
                </a:cubicBezTo>
                <a:cubicBezTo>
                  <a:pt x="1907972" y="886781"/>
                  <a:pt x="1909931" y="888812"/>
                  <a:pt x="1912376" y="890580"/>
                </a:cubicBezTo>
                <a:cubicBezTo>
                  <a:pt x="1914821" y="892346"/>
                  <a:pt x="1917604" y="893967"/>
                  <a:pt x="1920727" y="895440"/>
                </a:cubicBezTo>
                <a:cubicBezTo>
                  <a:pt x="1923849" y="896913"/>
                  <a:pt x="1927030" y="898399"/>
                  <a:pt x="1930270" y="899902"/>
                </a:cubicBezTo>
                <a:cubicBezTo>
                  <a:pt x="1933509" y="901405"/>
                  <a:pt x="1936691" y="903054"/>
                  <a:pt x="1939813" y="904852"/>
                </a:cubicBezTo>
                <a:cubicBezTo>
                  <a:pt x="1942935" y="906646"/>
                  <a:pt x="1945719" y="908767"/>
                  <a:pt x="1948164" y="911213"/>
                </a:cubicBezTo>
                <a:cubicBezTo>
                  <a:pt x="1950608" y="913658"/>
                  <a:pt x="1952583" y="916543"/>
                  <a:pt x="1954085" y="919873"/>
                </a:cubicBezTo>
                <a:cubicBezTo>
                  <a:pt x="1955586" y="923200"/>
                  <a:pt x="1956337" y="927131"/>
                  <a:pt x="1956337" y="931671"/>
                </a:cubicBezTo>
                <a:cubicBezTo>
                  <a:pt x="1956337" y="937030"/>
                  <a:pt x="1955350" y="941801"/>
                  <a:pt x="1953377" y="945983"/>
                </a:cubicBezTo>
                <a:cubicBezTo>
                  <a:pt x="1951404" y="950167"/>
                  <a:pt x="1948665" y="953717"/>
                  <a:pt x="1945159" y="956632"/>
                </a:cubicBezTo>
                <a:cubicBezTo>
                  <a:pt x="1941654" y="959548"/>
                  <a:pt x="1937531" y="961741"/>
                  <a:pt x="1932789" y="963215"/>
                </a:cubicBezTo>
                <a:cubicBezTo>
                  <a:pt x="1928046" y="964687"/>
                  <a:pt x="1922935" y="965426"/>
                  <a:pt x="1917458" y="965426"/>
                </a:cubicBezTo>
                <a:cubicBezTo>
                  <a:pt x="1913627" y="965426"/>
                  <a:pt x="1910078" y="965101"/>
                  <a:pt x="1906809" y="964452"/>
                </a:cubicBezTo>
                <a:cubicBezTo>
                  <a:pt x="1903540" y="963804"/>
                  <a:pt x="1900623" y="963009"/>
                  <a:pt x="1898061" y="962067"/>
                </a:cubicBezTo>
                <a:cubicBezTo>
                  <a:pt x="1895498" y="961125"/>
                  <a:pt x="1893348" y="960152"/>
                  <a:pt x="1891611" y="959150"/>
                </a:cubicBezTo>
                <a:cubicBezTo>
                  <a:pt x="1889872" y="958149"/>
                  <a:pt x="1888665" y="957296"/>
                  <a:pt x="1887987" y="956588"/>
                </a:cubicBezTo>
                <a:cubicBezTo>
                  <a:pt x="1887310" y="955881"/>
                  <a:pt x="1886808" y="954984"/>
                  <a:pt x="1886484" y="953893"/>
                </a:cubicBezTo>
                <a:cubicBezTo>
                  <a:pt x="1886161" y="952803"/>
                  <a:pt x="1885999" y="951345"/>
                  <a:pt x="1885999" y="949519"/>
                </a:cubicBezTo>
                <a:cubicBezTo>
                  <a:pt x="1885999" y="948222"/>
                  <a:pt x="1886057" y="947147"/>
                  <a:pt x="1886176" y="946295"/>
                </a:cubicBezTo>
                <a:cubicBezTo>
                  <a:pt x="1886293" y="945439"/>
                  <a:pt x="1886470" y="944748"/>
                  <a:pt x="1886706" y="944218"/>
                </a:cubicBezTo>
                <a:cubicBezTo>
                  <a:pt x="1886942" y="943687"/>
                  <a:pt x="1887237" y="943318"/>
                  <a:pt x="1887589" y="943113"/>
                </a:cubicBezTo>
                <a:cubicBezTo>
                  <a:pt x="1887943" y="942907"/>
                  <a:pt x="1888355" y="942803"/>
                  <a:pt x="1888826" y="942803"/>
                </a:cubicBezTo>
                <a:cubicBezTo>
                  <a:pt x="1889651" y="942803"/>
                  <a:pt x="1890815" y="943304"/>
                  <a:pt x="1892316" y="944307"/>
                </a:cubicBezTo>
                <a:cubicBezTo>
                  <a:pt x="1893819" y="945306"/>
                  <a:pt x="1895748" y="946397"/>
                  <a:pt x="1898105" y="947576"/>
                </a:cubicBezTo>
                <a:cubicBezTo>
                  <a:pt x="1900461" y="948754"/>
                  <a:pt x="1903303" y="949857"/>
                  <a:pt x="1906632" y="950887"/>
                </a:cubicBezTo>
                <a:cubicBezTo>
                  <a:pt x="1909960" y="951921"/>
                  <a:pt x="1913804" y="952435"/>
                  <a:pt x="1918164" y="952435"/>
                </a:cubicBezTo>
                <a:cubicBezTo>
                  <a:pt x="1921463" y="952435"/>
                  <a:pt x="1924482" y="951994"/>
                  <a:pt x="1927221" y="951110"/>
                </a:cubicBezTo>
                <a:cubicBezTo>
                  <a:pt x="1929961" y="950225"/>
                  <a:pt x="1932317" y="948974"/>
                  <a:pt x="1934291" y="947354"/>
                </a:cubicBezTo>
                <a:cubicBezTo>
                  <a:pt x="1936264" y="945734"/>
                  <a:pt x="1937781" y="943746"/>
                  <a:pt x="1938842" y="941390"/>
                </a:cubicBezTo>
                <a:cubicBezTo>
                  <a:pt x="1939902" y="939034"/>
                  <a:pt x="1940432" y="936353"/>
                  <a:pt x="1940432" y="933348"/>
                </a:cubicBezTo>
                <a:cubicBezTo>
                  <a:pt x="1940432" y="930108"/>
                  <a:pt x="1939696" y="927338"/>
                  <a:pt x="1938223" y="925042"/>
                </a:cubicBezTo>
                <a:cubicBezTo>
                  <a:pt x="1936750" y="922745"/>
                  <a:pt x="1934806" y="920726"/>
                  <a:pt x="1932391" y="918990"/>
                </a:cubicBezTo>
                <a:cubicBezTo>
                  <a:pt x="1929976" y="917250"/>
                  <a:pt x="1927221" y="915659"/>
                  <a:pt x="1924129" y="914218"/>
                </a:cubicBezTo>
                <a:cubicBezTo>
                  <a:pt x="1921036" y="912773"/>
                  <a:pt x="1917869" y="911302"/>
                  <a:pt x="1914629" y="909799"/>
                </a:cubicBezTo>
                <a:cubicBezTo>
                  <a:pt x="1911389" y="908296"/>
                  <a:pt x="1908238" y="906633"/>
                  <a:pt x="1905174" y="904807"/>
                </a:cubicBezTo>
                <a:cubicBezTo>
                  <a:pt x="1902111" y="902980"/>
                  <a:pt x="1899372" y="900829"/>
                  <a:pt x="1896956" y="898354"/>
                </a:cubicBezTo>
                <a:cubicBezTo>
                  <a:pt x="1894541" y="895880"/>
                  <a:pt x="1892582" y="892978"/>
                  <a:pt x="1891080" y="889653"/>
                </a:cubicBezTo>
                <a:cubicBezTo>
                  <a:pt x="1889578" y="886323"/>
                  <a:pt x="1888826" y="882331"/>
                  <a:pt x="1888826" y="877679"/>
                </a:cubicBezTo>
                <a:cubicBezTo>
                  <a:pt x="1888826" y="872906"/>
                  <a:pt x="1889695" y="868650"/>
                  <a:pt x="1891433" y="864910"/>
                </a:cubicBezTo>
                <a:cubicBezTo>
                  <a:pt x="1893171" y="861167"/>
                  <a:pt x="1895587" y="858031"/>
                  <a:pt x="1898680" y="855499"/>
                </a:cubicBezTo>
                <a:cubicBezTo>
                  <a:pt x="1901772" y="852964"/>
                  <a:pt x="1905454" y="851036"/>
                  <a:pt x="1909725" y="849710"/>
                </a:cubicBezTo>
                <a:cubicBezTo>
                  <a:pt x="1913996" y="848384"/>
                  <a:pt x="1918606" y="847722"/>
                  <a:pt x="1923554" y="847722"/>
                </a:cubicBezTo>
                <a:close/>
                <a:moveTo>
                  <a:pt x="1447296" y="847722"/>
                </a:moveTo>
                <a:cubicBezTo>
                  <a:pt x="1449831" y="847722"/>
                  <a:pt x="1452378" y="847943"/>
                  <a:pt x="1454941" y="848384"/>
                </a:cubicBezTo>
                <a:cubicBezTo>
                  <a:pt x="1457505" y="848826"/>
                  <a:pt x="1459920" y="849415"/>
                  <a:pt x="1462186" y="850152"/>
                </a:cubicBezTo>
                <a:cubicBezTo>
                  <a:pt x="1464454" y="850889"/>
                  <a:pt x="1466472" y="851713"/>
                  <a:pt x="1468240" y="852626"/>
                </a:cubicBezTo>
                <a:cubicBezTo>
                  <a:pt x="1470008" y="853540"/>
                  <a:pt x="1471172" y="854276"/>
                  <a:pt x="1471731" y="854835"/>
                </a:cubicBezTo>
                <a:cubicBezTo>
                  <a:pt x="1472291" y="855394"/>
                  <a:pt x="1472659" y="855836"/>
                  <a:pt x="1472836" y="856160"/>
                </a:cubicBezTo>
                <a:cubicBezTo>
                  <a:pt x="1473012" y="856485"/>
                  <a:pt x="1473158" y="856896"/>
                  <a:pt x="1473277" y="857399"/>
                </a:cubicBezTo>
                <a:cubicBezTo>
                  <a:pt x="1473395" y="857899"/>
                  <a:pt x="1473484" y="858503"/>
                  <a:pt x="1473543" y="859210"/>
                </a:cubicBezTo>
                <a:cubicBezTo>
                  <a:pt x="1473602" y="859917"/>
                  <a:pt x="1473631" y="860829"/>
                  <a:pt x="1473631" y="861949"/>
                </a:cubicBezTo>
                <a:cubicBezTo>
                  <a:pt x="1473631" y="863008"/>
                  <a:pt x="1473587" y="863952"/>
                  <a:pt x="1473498" y="864777"/>
                </a:cubicBezTo>
                <a:cubicBezTo>
                  <a:pt x="1473410" y="865601"/>
                  <a:pt x="1473277" y="866294"/>
                  <a:pt x="1473100" y="866854"/>
                </a:cubicBezTo>
                <a:cubicBezTo>
                  <a:pt x="1472925" y="867413"/>
                  <a:pt x="1472673" y="867825"/>
                  <a:pt x="1472350" y="868092"/>
                </a:cubicBezTo>
                <a:cubicBezTo>
                  <a:pt x="1472024" y="868356"/>
                  <a:pt x="1471658" y="868488"/>
                  <a:pt x="1471245" y="868488"/>
                </a:cubicBezTo>
                <a:cubicBezTo>
                  <a:pt x="1470597" y="868488"/>
                  <a:pt x="1469581" y="868075"/>
                  <a:pt x="1468195" y="867251"/>
                </a:cubicBezTo>
                <a:cubicBezTo>
                  <a:pt x="1466811" y="866425"/>
                  <a:pt x="1465117" y="865499"/>
                  <a:pt x="1463116" y="864468"/>
                </a:cubicBezTo>
                <a:cubicBezTo>
                  <a:pt x="1461111" y="863436"/>
                  <a:pt x="1458741" y="862493"/>
                  <a:pt x="1456003" y="861640"/>
                </a:cubicBezTo>
                <a:cubicBezTo>
                  <a:pt x="1453262" y="860785"/>
                  <a:pt x="1450185" y="860359"/>
                  <a:pt x="1446767" y="860359"/>
                </a:cubicBezTo>
                <a:cubicBezTo>
                  <a:pt x="1443585" y="860359"/>
                  <a:pt x="1440818" y="860785"/>
                  <a:pt x="1438461" y="861640"/>
                </a:cubicBezTo>
                <a:cubicBezTo>
                  <a:pt x="1436105" y="862493"/>
                  <a:pt x="1434160" y="863628"/>
                  <a:pt x="1432628" y="865041"/>
                </a:cubicBezTo>
                <a:cubicBezTo>
                  <a:pt x="1431097" y="866456"/>
                  <a:pt x="1429947" y="868136"/>
                  <a:pt x="1429181" y="870078"/>
                </a:cubicBezTo>
                <a:cubicBezTo>
                  <a:pt x="1428415" y="872022"/>
                  <a:pt x="1428032" y="874084"/>
                  <a:pt x="1428032" y="876265"/>
                </a:cubicBezTo>
                <a:cubicBezTo>
                  <a:pt x="1428032" y="879446"/>
                  <a:pt x="1428769" y="882184"/>
                  <a:pt x="1430242" y="884480"/>
                </a:cubicBezTo>
                <a:cubicBezTo>
                  <a:pt x="1431715" y="886781"/>
                  <a:pt x="1433674" y="888812"/>
                  <a:pt x="1436119" y="890580"/>
                </a:cubicBezTo>
                <a:cubicBezTo>
                  <a:pt x="1438565" y="892346"/>
                  <a:pt x="1441347" y="893967"/>
                  <a:pt x="1444470" y="895440"/>
                </a:cubicBezTo>
                <a:cubicBezTo>
                  <a:pt x="1447592" y="896913"/>
                  <a:pt x="1450774" y="898399"/>
                  <a:pt x="1454014" y="899902"/>
                </a:cubicBezTo>
                <a:cubicBezTo>
                  <a:pt x="1457254" y="901405"/>
                  <a:pt x="1460433" y="903054"/>
                  <a:pt x="1463556" y="904852"/>
                </a:cubicBezTo>
                <a:cubicBezTo>
                  <a:pt x="1466679" y="906646"/>
                  <a:pt x="1469463" y="908767"/>
                  <a:pt x="1471908" y="911213"/>
                </a:cubicBezTo>
                <a:cubicBezTo>
                  <a:pt x="1474351" y="913658"/>
                  <a:pt x="1476325" y="916543"/>
                  <a:pt x="1477828" y="919873"/>
                </a:cubicBezTo>
                <a:cubicBezTo>
                  <a:pt x="1479329" y="923200"/>
                  <a:pt x="1480081" y="927131"/>
                  <a:pt x="1480081" y="931671"/>
                </a:cubicBezTo>
                <a:cubicBezTo>
                  <a:pt x="1480081" y="937030"/>
                  <a:pt x="1479095" y="941801"/>
                  <a:pt x="1477121" y="945983"/>
                </a:cubicBezTo>
                <a:cubicBezTo>
                  <a:pt x="1475147" y="950167"/>
                  <a:pt x="1472409" y="953717"/>
                  <a:pt x="1468904" y="956632"/>
                </a:cubicBezTo>
                <a:cubicBezTo>
                  <a:pt x="1465397" y="959548"/>
                  <a:pt x="1461275" y="961741"/>
                  <a:pt x="1456532" y="963215"/>
                </a:cubicBezTo>
                <a:cubicBezTo>
                  <a:pt x="1451790" y="964687"/>
                  <a:pt x="1446678" y="965426"/>
                  <a:pt x="1441201" y="965426"/>
                </a:cubicBezTo>
                <a:cubicBezTo>
                  <a:pt x="1437371" y="965426"/>
                  <a:pt x="1433822" y="965101"/>
                  <a:pt x="1430551" y="964452"/>
                </a:cubicBezTo>
                <a:cubicBezTo>
                  <a:pt x="1427281" y="963804"/>
                  <a:pt x="1424364" y="963009"/>
                  <a:pt x="1421802" y="962067"/>
                </a:cubicBezTo>
                <a:cubicBezTo>
                  <a:pt x="1419239" y="961125"/>
                  <a:pt x="1417089" y="960152"/>
                  <a:pt x="1415352" y="959150"/>
                </a:cubicBezTo>
                <a:cubicBezTo>
                  <a:pt x="1413613" y="958149"/>
                  <a:pt x="1412405" y="957296"/>
                  <a:pt x="1411728" y="956588"/>
                </a:cubicBezTo>
                <a:cubicBezTo>
                  <a:pt x="1411051" y="955881"/>
                  <a:pt x="1410550" y="954984"/>
                  <a:pt x="1410226" y="953893"/>
                </a:cubicBezTo>
                <a:cubicBezTo>
                  <a:pt x="1409902" y="952803"/>
                  <a:pt x="1409740" y="951345"/>
                  <a:pt x="1409740" y="949519"/>
                </a:cubicBezTo>
                <a:cubicBezTo>
                  <a:pt x="1409740" y="948222"/>
                  <a:pt x="1409799" y="947147"/>
                  <a:pt x="1409916" y="946295"/>
                </a:cubicBezTo>
                <a:cubicBezTo>
                  <a:pt x="1410034" y="945439"/>
                  <a:pt x="1410211" y="944748"/>
                  <a:pt x="1410447" y="944218"/>
                </a:cubicBezTo>
                <a:cubicBezTo>
                  <a:pt x="1410683" y="943687"/>
                  <a:pt x="1410977" y="943318"/>
                  <a:pt x="1411330" y="943113"/>
                </a:cubicBezTo>
                <a:cubicBezTo>
                  <a:pt x="1411684" y="942907"/>
                  <a:pt x="1412096" y="942803"/>
                  <a:pt x="1412568" y="942803"/>
                </a:cubicBezTo>
                <a:cubicBezTo>
                  <a:pt x="1413392" y="942803"/>
                  <a:pt x="1414556" y="943304"/>
                  <a:pt x="1416059" y="944307"/>
                </a:cubicBezTo>
                <a:cubicBezTo>
                  <a:pt x="1417560" y="945306"/>
                  <a:pt x="1419490" y="946397"/>
                  <a:pt x="1421846" y="947576"/>
                </a:cubicBezTo>
                <a:cubicBezTo>
                  <a:pt x="1424203" y="948754"/>
                  <a:pt x="1427046" y="949857"/>
                  <a:pt x="1430375" y="950887"/>
                </a:cubicBezTo>
                <a:cubicBezTo>
                  <a:pt x="1433703" y="951921"/>
                  <a:pt x="1437549" y="952435"/>
                  <a:pt x="1441908" y="952435"/>
                </a:cubicBezTo>
                <a:cubicBezTo>
                  <a:pt x="1445206" y="952435"/>
                  <a:pt x="1448226" y="951994"/>
                  <a:pt x="1450965" y="951110"/>
                </a:cubicBezTo>
                <a:cubicBezTo>
                  <a:pt x="1453705" y="950225"/>
                  <a:pt x="1456061" y="948974"/>
                  <a:pt x="1458034" y="947354"/>
                </a:cubicBezTo>
                <a:cubicBezTo>
                  <a:pt x="1460007" y="945734"/>
                  <a:pt x="1461525" y="943746"/>
                  <a:pt x="1462583" y="941390"/>
                </a:cubicBezTo>
                <a:cubicBezTo>
                  <a:pt x="1463645" y="939034"/>
                  <a:pt x="1464174" y="936353"/>
                  <a:pt x="1464174" y="933348"/>
                </a:cubicBezTo>
                <a:cubicBezTo>
                  <a:pt x="1464174" y="930108"/>
                  <a:pt x="1463438" y="927338"/>
                  <a:pt x="1461965" y="925042"/>
                </a:cubicBezTo>
                <a:cubicBezTo>
                  <a:pt x="1460493" y="922745"/>
                  <a:pt x="1458550" y="920726"/>
                  <a:pt x="1456134" y="918990"/>
                </a:cubicBezTo>
                <a:cubicBezTo>
                  <a:pt x="1453719" y="917250"/>
                  <a:pt x="1450965" y="915659"/>
                  <a:pt x="1447872" y="914218"/>
                </a:cubicBezTo>
                <a:cubicBezTo>
                  <a:pt x="1444779" y="912773"/>
                  <a:pt x="1441614" y="911302"/>
                  <a:pt x="1438373" y="909799"/>
                </a:cubicBezTo>
                <a:cubicBezTo>
                  <a:pt x="1435133" y="908296"/>
                  <a:pt x="1431980" y="906633"/>
                  <a:pt x="1428917" y="904807"/>
                </a:cubicBezTo>
                <a:cubicBezTo>
                  <a:pt x="1425852" y="902980"/>
                  <a:pt x="1423113" y="900829"/>
                  <a:pt x="1420697" y="898354"/>
                </a:cubicBezTo>
                <a:cubicBezTo>
                  <a:pt x="1418282" y="895880"/>
                  <a:pt x="1416324" y="892978"/>
                  <a:pt x="1414821" y="889653"/>
                </a:cubicBezTo>
                <a:cubicBezTo>
                  <a:pt x="1413319" y="886323"/>
                  <a:pt x="1412568" y="882331"/>
                  <a:pt x="1412568" y="877679"/>
                </a:cubicBezTo>
                <a:cubicBezTo>
                  <a:pt x="1412568" y="872906"/>
                  <a:pt x="1413437" y="868650"/>
                  <a:pt x="1415175" y="864910"/>
                </a:cubicBezTo>
                <a:cubicBezTo>
                  <a:pt x="1416912" y="861167"/>
                  <a:pt x="1419328" y="858031"/>
                  <a:pt x="1422421" y="855499"/>
                </a:cubicBezTo>
                <a:cubicBezTo>
                  <a:pt x="1425515" y="852964"/>
                  <a:pt x="1429196" y="851036"/>
                  <a:pt x="1433468" y="849710"/>
                </a:cubicBezTo>
                <a:cubicBezTo>
                  <a:pt x="1437739" y="848384"/>
                  <a:pt x="1442350" y="847722"/>
                  <a:pt x="1447296" y="847722"/>
                </a:cubicBezTo>
                <a:close/>
                <a:moveTo>
                  <a:pt x="980573" y="847722"/>
                </a:moveTo>
                <a:cubicBezTo>
                  <a:pt x="983106" y="847722"/>
                  <a:pt x="985654" y="847943"/>
                  <a:pt x="988217" y="848384"/>
                </a:cubicBezTo>
                <a:cubicBezTo>
                  <a:pt x="990779" y="848826"/>
                  <a:pt x="993194" y="849415"/>
                  <a:pt x="995463" y="850152"/>
                </a:cubicBezTo>
                <a:cubicBezTo>
                  <a:pt x="997731" y="850889"/>
                  <a:pt x="999749" y="851713"/>
                  <a:pt x="1001517" y="852626"/>
                </a:cubicBezTo>
                <a:cubicBezTo>
                  <a:pt x="1003284" y="853540"/>
                  <a:pt x="1004448" y="854276"/>
                  <a:pt x="1005007" y="854835"/>
                </a:cubicBezTo>
                <a:cubicBezTo>
                  <a:pt x="1005567" y="855394"/>
                  <a:pt x="1005935" y="855836"/>
                  <a:pt x="1006111" y="856160"/>
                </a:cubicBezTo>
                <a:cubicBezTo>
                  <a:pt x="1006289" y="856485"/>
                  <a:pt x="1006436" y="856896"/>
                  <a:pt x="1006555" y="857399"/>
                </a:cubicBezTo>
                <a:cubicBezTo>
                  <a:pt x="1006672" y="857899"/>
                  <a:pt x="1006760" y="858503"/>
                  <a:pt x="1006820" y="859210"/>
                </a:cubicBezTo>
                <a:cubicBezTo>
                  <a:pt x="1006878" y="859917"/>
                  <a:pt x="1006907" y="860829"/>
                  <a:pt x="1006907" y="861949"/>
                </a:cubicBezTo>
                <a:cubicBezTo>
                  <a:pt x="1006907" y="863008"/>
                  <a:pt x="1006863" y="863952"/>
                  <a:pt x="1006775" y="864777"/>
                </a:cubicBezTo>
                <a:cubicBezTo>
                  <a:pt x="1006686" y="865601"/>
                  <a:pt x="1006555" y="866294"/>
                  <a:pt x="1006377" y="866854"/>
                </a:cubicBezTo>
                <a:cubicBezTo>
                  <a:pt x="1006200" y="867413"/>
                  <a:pt x="1005949" y="867825"/>
                  <a:pt x="1005626" y="868092"/>
                </a:cubicBezTo>
                <a:cubicBezTo>
                  <a:pt x="1005302" y="868356"/>
                  <a:pt x="1004934" y="868488"/>
                  <a:pt x="1004521" y="868488"/>
                </a:cubicBezTo>
                <a:cubicBezTo>
                  <a:pt x="1003873" y="868488"/>
                  <a:pt x="1002856" y="868075"/>
                  <a:pt x="1001472" y="867251"/>
                </a:cubicBezTo>
                <a:cubicBezTo>
                  <a:pt x="1000088" y="866425"/>
                  <a:pt x="998394" y="865499"/>
                  <a:pt x="996391" y="864468"/>
                </a:cubicBezTo>
                <a:cubicBezTo>
                  <a:pt x="994387" y="863436"/>
                  <a:pt x="992016" y="862493"/>
                  <a:pt x="989277" y="861640"/>
                </a:cubicBezTo>
                <a:cubicBezTo>
                  <a:pt x="986538" y="860785"/>
                  <a:pt x="983459" y="860359"/>
                  <a:pt x="980043" y="860359"/>
                </a:cubicBezTo>
                <a:cubicBezTo>
                  <a:pt x="976861" y="860359"/>
                  <a:pt x="974093" y="860785"/>
                  <a:pt x="971736" y="861640"/>
                </a:cubicBezTo>
                <a:cubicBezTo>
                  <a:pt x="969380" y="862493"/>
                  <a:pt x="967436" y="863628"/>
                  <a:pt x="965905" y="865041"/>
                </a:cubicBezTo>
                <a:cubicBezTo>
                  <a:pt x="964373" y="866456"/>
                  <a:pt x="963224" y="868136"/>
                  <a:pt x="962458" y="870078"/>
                </a:cubicBezTo>
                <a:cubicBezTo>
                  <a:pt x="961692" y="872022"/>
                  <a:pt x="961310" y="874084"/>
                  <a:pt x="961310" y="876265"/>
                </a:cubicBezTo>
                <a:cubicBezTo>
                  <a:pt x="961310" y="879446"/>
                  <a:pt x="962046" y="882184"/>
                  <a:pt x="963518" y="884480"/>
                </a:cubicBezTo>
                <a:cubicBezTo>
                  <a:pt x="964992" y="886781"/>
                  <a:pt x="966950" y="888812"/>
                  <a:pt x="969395" y="890580"/>
                </a:cubicBezTo>
                <a:cubicBezTo>
                  <a:pt x="971840" y="892346"/>
                  <a:pt x="974623" y="893967"/>
                  <a:pt x="977745" y="895440"/>
                </a:cubicBezTo>
                <a:cubicBezTo>
                  <a:pt x="980867" y="896913"/>
                  <a:pt x="984049" y="898399"/>
                  <a:pt x="987289" y="899902"/>
                </a:cubicBezTo>
                <a:cubicBezTo>
                  <a:pt x="990529" y="901405"/>
                  <a:pt x="993710" y="903054"/>
                  <a:pt x="996832" y="904852"/>
                </a:cubicBezTo>
                <a:cubicBezTo>
                  <a:pt x="999955" y="906646"/>
                  <a:pt x="1002739" y="908767"/>
                  <a:pt x="1005184" y="911213"/>
                </a:cubicBezTo>
                <a:cubicBezTo>
                  <a:pt x="1007629" y="913658"/>
                  <a:pt x="1009603" y="916543"/>
                  <a:pt x="1011105" y="919873"/>
                </a:cubicBezTo>
                <a:cubicBezTo>
                  <a:pt x="1012608" y="923200"/>
                  <a:pt x="1013359" y="927131"/>
                  <a:pt x="1013359" y="931671"/>
                </a:cubicBezTo>
                <a:cubicBezTo>
                  <a:pt x="1013359" y="937030"/>
                  <a:pt x="1012372" y="941801"/>
                  <a:pt x="1010398" y="945983"/>
                </a:cubicBezTo>
                <a:cubicBezTo>
                  <a:pt x="1008424" y="950167"/>
                  <a:pt x="1005685" y="953717"/>
                  <a:pt x="1002180" y="956632"/>
                </a:cubicBezTo>
                <a:cubicBezTo>
                  <a:pt x="998674" y="959548"/>
                  <a:pt x="994549" y="961741"/>
                  <a:pt x="989807" y="963215"/>
                </a:cubicBezTo>
                <a:cubicBezTo>
                  <a:pt x="985065" y="964687"/>
                  <a:pt x="979954" y="965426"/>
                  <a:pt x="974475" y="965426"/>
                </a:cubicBezTo>
                <a:cubicBezTo>
                  <a:pt x="970647" y="965426"/>
                  <a:pt x="967097" y="965101"/>
                  <a:pt x="963828" y="964452"/>
                </a:cubicBezTo>
                <a:cubicBezTo>
                  <a:pt x="960558" y="963804"/>
                  <a:pt x="957642" y="963009"/>
                  <a:pt x="955080" y="962067"/>
                </a:cubicBezTo>
                <a:cubicBezTo>
                  <a:pt x="952518" y="961125"/>
                  <a:pt x="950368" y="960152"/>
                  <a:pt x="948630" y="959150"/>
                </a:cubicBezTo>
                <a:cubicBezTo>
                  <a:pt x="946893" y="958149"/>
                  <a:pt x="945685" y="957296"/>
                  <a:pt x="945008" y="956588"/>
                </a:cubicBezTo>
                <a:cubicBezTo>
                  <a:pt x="944330" y="955881"/>
                  <a:pt x="943830" y="954984"/>
                  <a:pt x="943505" y="953893"/>
                </a:cubicBezTo>
                <a:cubicBezTo>
                  <a:pt x="943182" y="952803"/>
                  <a:pt x="943020" y="951345"/>
                  <a:pt x="943020" y="949519"/>
                </a:cubicBezTo>
                <a:cubicBezTo>
                  <a:pt x="943020" y="948222"/>
                  <a:pt x="943080" y="947147"/>
                  <a:pt x="943197" y="946295"/>
                </a:cubicBezTo>
                <a:cubicBezTo>
                  <a:pt x="943314" y="945439"/>
                  <a:pt x="943491" y="944748"/>
                  <a:pt x="943726" y="944218"/>
                </a:cubicBezTo>
                <a:cubicBezTo>
                  <a:pt x="943962" y="943687"/>
                  <a:pt x="944257" y="943318"/>
                  <a:pt x="944611" y="943113"/>
                </a:cubicBezTo>
                <a:cubicBezTo>
                  <a:pt x="944964" y="942907"/>
                  <a:pt x="945377" y="942803"/>
                  <a:pt x="945848" y="942803"/>
                </a:cubicBezTo>
                <a:cubicBezTo>
                  <a:pt x="946672" y="942803"/>
                  <a:pt x="947835" y="943304"/>
                  <a:pt x="949337" y="944307"/>
                </a:cubicBezTo>
                <a:cubicBezTo>
                  <a:pt x="950839" y="945306"/>
                  <a:pt x="952767" y="946397"/>
                  <a:pt x="955125" y="947576"/>
                </a:cubicBezTo>
                <a:cubicBezTo>
                  <a:pt x="957480" y="948754"/>
                  <a:pt x="960323" y="949857"/>
                  <a:pt x="963651" y="950887"/>
                </a:cubicBezTo>
                <a:cubicBezTo>
                  <a:pt x="966979" y="951921"/>
                  <a:pt x="970823" y="952435"/>
                  <a:pt x="975182" y="952435"/>
                </a:cubicBezTo>
                <a:cubicBezTo>
                  <a:pt x="978481" y="952435"/>
                  <a:pt x="981501" y="951994"/>
                  <a:pt x="984240" y="951110"/>
                </a:cubicBezTo>
                <a:cubicBezTo>
                  <a:pt x="986979" y="950225"/>
                  <a:pt x="989336" y="948974"/>
                  <a:pt x="991309" y="947354"/>
                </a:cubicBezTo>
                <a:cubicBezTo>
                  <a:pt x="993283" y="945734"/>
                  <a:pt x="994800" y="943746"/>
                  <a:pt x="995861" y="941390"/>
                </a:cubicBezTo>
                <a:cubicBezTo>
                  <a:pt x="996921" y="939034"/>
                  <a:pt x="997451" y="936353"/>
                  <a:pt x="997451" y="933348"/>
                </a:cubicBezTo>
                <a:cubicBezTo>
                  <a:pt x="997451" y="930108"/>
                  <a:pt x="996715" y="927338"/>
                  <a:pt x="995242" y="925042"/>
                </a:cubicBezTo>
                <a:cubicBezTo>
                  <a:pt x="993769" y="922745"/>
                  <a:pt x="991825" y="920726"/>
                  <a:pt x="989409" y="918990"/>
                </a:cubicBezTo>
                <a:cubicBezTo>
                  <a:pt x="986994" y="917250"/>
                  <a:pt x="984240" y="915659"/>
                  <a:pt x="981147" y="914218"/>
                </a:cubicBezTo>
                <a:cubicBezTo>
                  <a:pt x="978054" y="912773"/>
                  <a:pt x="974888" y="911302"/>
                  <a:pt x="971648" y="909799"/>
                </a:cubicBezTo>
                <a:cubicBezTo>
                  <a:pt x="968408" y="908296"/>
                  <a:pt x="965257" y="906633"/>
                  <a:pt x="962193" y="904807"/>
                </a:cubicBezTo>
                <a:cubicBezTo>
                  <a:pt x="959129" y="902980"/>
                  <a:pt x="956391" y="900829"/>
                  <a:pt x="953975" y="898354"/>
                </a:cubicBezTo>
                <a:cubicBezTo>
                  <a:pt x="951560" y="895880"/>
                  <a:pt x="949602" y="892978"/>
                  <a:pt x="948101" y="889653"/>
                </a:cubicBezTo>
                <a:cubicBezTo>
                  <a:pt x="946597" y="886323"/>
                  <a:pt x="945848" y="882331"/>
                  <a:pt x="945848" y="877679"/>
                </a:cubicBezTo>
                <a:cubicBezTo>
                  <a:pt x="945848" y="872906"/>
                  <a:pt x="946716" y="868650"/>
                  <a:pt x="948453" y="864910"/>
                </a:cubicBezTo>
                <a:cubicBezTo>
                  <a:pt x="950191" y="861167"/>
                  <a:pt x="952606" y="858031"/>
                  <a:pt x="955698" y="855499"/>
                </a:cubicBezTo>
                <a:cubicBezTo>
                  <a:pt x="958791" y="852964"/>
                  <a:pt x="962473" y="851036"/>
                  <a:pt x="966745" y="849710"/>
                </a:cubicBezTo>
                <a:cubicBezTo>
                  <a:pt x="971014" y="848384"/>
                  <a:pt x="975624" y="847722"/>
                  <a:pt x="980573" y="847722"/>
                </a:cubicBezTo>
                <a:close/>
                <a:moveTo>
                  <a:pt x="504314" y="847722"/>
                </a:moveTo>
                <a:cubicBezTo>
                  <a:pt x="506847" y="847722"/>
                  <a:pt x="509395" y="847943"/>
                  <a:pt x="511958" y="848384"/>
                </a:cubicBezTo>
                <a:cubicBezTo>
                  <a:pt x="514520" y="848826"/>
                  <a:pt x="516936" y="849415"/>
                  <a:pt x="519204" y="850152"/>
                </a:cubicBezTo>
                <a:cubicBezTo>
                  <a:pt x="521472" y="850889"/>
                  <a:pt x="523490" y="851713"/>
                  <a:pt x="525257" y="852626"/>
                </a:cubicBezTo>
                <a:cubicBezTo>
                  <a:pt x="527024" y="853540"/>
                  <a:pt x="528188" y="854276"/>
                  <a:pt x="528747" y="854835"/>
                </a:cubicBezTo>
                <a:cubicBezTo>
                  <a:pt x="529307" y="855394"/>
                  <a:pt x="529675" y="855836"/>
                  <a:pt x="529852" y="856160"/>
                </a:cubicBezTo>
                <a:cubicBezTo>
                  <a:pt x="530029" y="856485"/>
                  <a:pt x="530176" y="856896"/>
                  <a:pt x="530294" y="857399"/>
                </a:cubicBezTo>
                <a:cubicBezTo>
                  <a:pt x="530412" y="857899"/>
                  <a:pt x="530500" y="858503"/>
                  <a:pt x="530559" y="859210"/>
                </a:cubicBezTo>
                <a:cubicBezTo>
                  <a:pt x="530618" y="859917"/>
                  <a:pt x="530647" y="860829"/>
                  <a:pt x="530647" y="861949"/>
                </a:cubicBezTo>
                <a:cubicBezTo>
                  <a:pt x="530647" y="863008"/>
                  <a:pt x="530603" y="863952"/>
                  <a:pt x="530515" y="864777"/>
                </a:cubicBezTo>
                <a:cubicBezTo>
                  <a:pt x="530426" y="865601"/>
                  <a:pt x="530294" y="866294"/>
                  <a:pt x="530117" y="866854"/>
                </a:cubicBezTo>
                <a:cubicBezTo>
                  <a:pt x="529940" y="867413"/>
                  <a:pt x="529690" y="867825"/>
                  <a:pt x="529366" y="868092"/>
                </a:cubicBezTo>
                <a:cubicBezTo>
                  <a:pt x="529042" y="868356"/>
                  <a:pt x="528674" y="868488"/>
                  <a:pt x="528261" y="868488"/>
                </a:cubicBezTo>
                <a:cubicBezTo>
                  <a:pt x="527613" y="868488"/>
                  <a:pt x="526597" y="868075"/>
                  <a:pt x="525213" y="867251"/>
                </a:cubicBezTo>
                <a:cubicBezTo>
                  <a:pt x="523828" y="866425"/>
                  <a:pt x="522135" y="865499"/>
                  <a:pt x="520132" y="864468"/>
                </a:cubicBezTo>
                <a:cubicBezTo>
                  <a:pt x="518129" y="863436"/>
                  <a:pt x="515758" y="862493"/>
                  <a:pt x="513018" y="861640"/>
                </a:cubicBezTo>
                <a:cubicBezTo>
                  <a:pt x="510279" y="860785"/>
                  <a:pt x="507201" y="860359"/>
                  <a:pt x="503784" y="860359"/>
                </a:cubicBezTo>
                <a:cubicBezTo>
                  <a:pt x="500603" y="860359"/>
                  <a:pt x="497834" y="860785"/>
                  <a:pt x="495477" y="861640"/>
                </a:cubicBezTo>
                <a:cubicBezTo>
                  <a:pt x="493121" y="862493"/>
                  <a:pt x="491177" y="863628"/>
                  <a:pt x="489645" y="865041"/>
                </a:cubicBezTo>
                <a:cubicBezTo>
                  <a:pt x="488113" y="866456"/>
                  <a:pt x="486965" y="868136"/>
                  <a:pt x="486199" y="870078"/>
                </a:cubicBezTo>
                <a:cubicBezTo>
                  <a:pt x="485433" y="872022"/>
                  <a:pt x="485050" y="874084"/>
                  <a:pt x="485050" y="876265"/>
                </a:cubicBezTo>
                <a:cubicBezTo>
                  <a:pt x="485050" y="879446"/>
                  <a:pt x="485787" y="882184"/>
                  <a:pt x="487259" y="884480"/>
                </a:cubicBezTo>
                <a:cubicBezTo>
                  <a:pt x="488732" y="886781"/>
                  <a:pt x="490691" y="888812"/>
                  <a:pt x="493136" y="890580"/>
                </a:cubicBezTo>
                <a:cubicBezTo>
                  <a:pt x="495580" y="892346"/>
                  <a:pt x="498364" y="893967"/>
                  <a:pt x="501486" y="895440"/>
                </a:cubicBezTo>
                <a:cubicBezTo>
                  <a:pt x="504609" y="896913"/>
                  <a:pt x="507790" y="898399"/>
                  <a:pt x="511030" y="899902"/>
                </a:cubicBezTo>
                <a:cubicBezTo>
                  <a:pt x="514270" y="901405"/>
                  <a:pt x="517451" y="903054"/>
                  <a:pt x="520574" y="904852"/>
                </a:cubicBezTo>
                <a:cubicBezTo>
                  <a:pt x="523696" y="906646"/>
                  <a:pt x="526479" y="908767"/>
                  <a:pt x="528924" y="911213"/>
                </a:cubicBezTo>
                <a:cubicBezTo>
                  <a:pt x="531369" y="913658"/>
                  <a:pt x="533342" y="916543"/>
                  <a:pt x="534845" y="919873"/>
                </a:cubicBezTo>
                <a:cubicBezTo>
                  <a:pt x="536347" y="923200"/>
                  <a:pt x="537098" y="927131"/>
                  <a:pt x="537098" y="931671"/>
                </a:cubicBezTo>
                <a:cubicBezTo>
                  <a:pt x="537098" y="937030"/>
                  <a:pt x="536111" y="941801"/>
                  <a:pt x="534138" y="945983"/>
                </a:cubicBezTo>
                <a:cubicBezTo>
                  <a:pt x="532164" y="950167"/>
                  <a:pt x="529425" y="953717"/>
                  <a:pt x="525920" y="956632"/>
                </a:cubicBezTo>
                <a:cubicBezTo>
                  <a:pt x="522415" y="959548"/>
                  <a:pt x="518291" y="961741"/>
                  <a:pt x="513548" y="963215"/>
                </a:cubicBezTo>
                <a:cubicBezTo>
                  <a:pt x="508806" y="964687"/>
                  <a:pt x="503696" y="965426"/>
                  <a:pt x="498217" y="965426"/>
                </a:cubicBezTo>
                <a:cubicBezTo>
                  <a:pt x="494388" y="965426"/>
                  <a:pt x="490838" y="965101"/>
                  <a:pt x="487569" y="964452"/>
                </a:cubicBezTo>
                <a:cubicBezTo>
                  <a:pt x="484299" y="963804"/>
                  <a:pt x="481383" y="963009"/>
                  <a:pt x="478820" y="962067"/>
                </a:cubicBezTo>
                <a:cubicBezTo>
                  <a:pt x="476258" y="961125"/>
                  <a:pt x="474107" y="960152"/>
                  <a:pt x="472370" y="959150"/>
                </a:cubicBezTo>
                <a:cubicBezTo>
                  <a:pt x="470632" y="958149"/>
                  <a:pt x="469424" y="957296"/>
                  <a:pt x="468746" y="956588"/>
                </a:cubicBezTo>
                <a:cubicBezTo>
                  <a:pt x="468069" y="955881"/>
                  <a:pt x="467568" y="954984"/>
                  <a:pt x="467244" y="953893"/>
                </a:cubicBezTo>
                <a:cubicBezTo>
                  <a:pt x="466920" y="952803"/>
                  <a:pt x="466758" y="951345"/>
                  <a:pt x="466758" y="949519"/>
                </a:cubicBezTo>
                <a:cubicBezTo>
                  <a:pt x="466758" y="948222"/>
                  <a:pt x="466817" y="947147"/>
                  <a:pt x="466935" y="946295"/>
                </a:cubicBezTo>
                <a:cubicBezTo>
                  <a:pt x="467053" y="945439"/>
                  <a:pt x="467230" y="944748"/>
                  <a:pt x="467465" y="944218"/>
                </a:cubicBezTo>
                <a:cubicBezTo>
                  <a:pt x="467701" y="943687"/>
                  <a:pt x="467995" y="943318"/>
                  <a:pt x="468349" y="943113"/>
                </a:cubicBezTo>
                <a:cubicBezTo>
                  <a:pt x="468702" y="942907"/>
                  <a:pt x="469115" y="942803"/>
                  <a:pt x="469586" y="942803"/>
                </a:cubicBezTo>
                <a:cubicBezTo>
                  <a:pt x="470411" y="942803"/>
                  <a:pt x="471574" y="943304"/>
                  <a:pt x="473076" y="944307"/>
                </a:cubicBezTo>
                <a:cubicBezTo>
                  <a:pt x="474579" y="945306"/>
                  <a:pt x="476508" y="946397"/>
                  <a:pt x="478864" y="947576"/>
                </a:cubicBezTo>
                <a:cubicBezTo>
                  <a:pt x="481221" y="948754"/>
                  <a:pt x="484063" y="949857"/>
                  <a:pt x="487392" y="950887"/>
                </a:cubicBezTo>
                <a:cubicBezTo>
                  <a:pt x="490720" y="951921"/>
                  <a:pt x="494564" y="952435"/>
                  <a:pt x="498924" y="952435"/>
                </a:cubicBezTo>
                <a:cubicBezTo>
                  <a:pt x="502223" y="952435"/>
                  <a:pt x="505242" y="951994"/>
                  <a:pt x="507981" y="951110"/>
                </a:cubicBezTo>
                <a:cubicBezTo>
                  <a:pt x="510721" y="950225"/>
                  <a:pt x="513077" y="948974"/>
                  <a:pt x="515051" y="947354"/>
                </a:cubicBezTo>
                <a:cubicBezTo>
                  <a:pt x="517024" y="945734"/>
                  <a:pt x="518541" y="943746"/>
                  <a:pt x="519601" y="941390"/>
                </a:cubicBezTo>
                <a:cubicBezTo>
                  <a:pt x="520662" y="939034"/>
                  <a:pt x="521192" y="936353"/>
                  <a:pt x="521192" y="933348"/>
                </a:cubicBezTo>
                <a:cubicBezTo>
                  <a:pt x="521192" y="930108"/>
                  <a:pt x="520456" y="927338"/>
                  <a:pt x="518983" y="925042"/>
                </a:cubicBezTo>
                <a:cubicBezTo>
                  <a:pt x="517510" y="922745"/>
                  <a:pt x="515566" y="920726"/>
                  <a:pt x="513151" y="918990"/>
                </a:cubicBezTo>
                <a:cubicBezTo>
                  <a:pt x="510735" y="917250"/>
                  <a:pt x="507981" y="915659"/>
                  <a:pt x="504888" y="914218"/>
                </a:cubicBezTo>
                <a:cubicBezTo>
                  <a:pt x="501796" y="912773"/>
                  <a:pt x="498629" y="911302"/>
                  <a:pt x="495389" y="909799"/>
                </a:cubicBezTo>
                <a:cubicBezTo>
                  <a:pt x="492149" y="908296"/>
                  <a:pt x="488997" y="906633"/>
                  <a:pt x="485934" y="904807"/>
                </a:cubicBezTo>
                <a:cubicBezTo>
                  <a:pt x="482870" y="902980"/>
                  <a:pt x="480131" y="900829"/>
                  <a:pt x="477716" y="898354"/>
                </a:cubicBezTo>
                <a:cubicBezTo>
                  <a:pt x="475300" y="895880"/>
                  <a:pt x="473341" y="892978"/>
                  <a:pt x="471839" y="889653"/>
                </a:cubicBezTo>
                <a:cubicBezTo>
                  <a:pt x="470337" y="886323"/>
                  <a:pt x="469586" y="882331"/>
                  <a:pt x="469586" y="877679"/>
                </a:cubicBezTo>
                <a:cubicBezTo>
                  <a:pt x="469586" y="872906"/>
                  <a:pt x="470455" y="868650"/>
                  <a:pt x="472193" y="864910"/>
                </a:cubicBezTo>
                <a:cubicBezTo>
                  <a:pt x="473931" y="861167"/>
                  <a:pt x="476346" y="858031"/>
                  <a:pt x="479439" y="855499"/>
                </a:cubicBezTo>
                <a:cubicBezTo>
                  <a:pt x="482532" y="852964"/>
                  <a:pt x="486214" y="851036"/>
                  <a:pt x="490485" y="849710"/>
                </a:cubicBezTo>
                <a:cubicBezTo>
                  <a:pt x="494756" y="848384"/>
                  <a:pt x="499365" y="847722"/>
                  <a:pt x="504314" y="847722"/>
                </a:cubicBezTo>
                <a:close/>
                <a:moveTo>
                  <a:pt x="37592" y="847722"/>
                </a:moveTo>
                <a:cubicBezTo>
                  <a:pt x="40125" y="847722"/>
                  <a:pt x="42673" y="847943"/>
                  <a:pt x="45236" y="848384"/>
                </a:cubicBezTo>
                <a:cubicBezTo>
                  <a:pt x="47798" y="848826"/>
                  <a:pt x="50214" y="849415"/>
                  <a:pt x="52482" y="850152"/>
                </a:cubicBezTo>
                <a:cubicBezTo>
                  <a:pt x="54750" y="850889"/>
                  <a:pt x="56768" y="851713"/>
                  <a:pt x="58535" y="852626"/>
                </a:cubicBezTo>
                <a:cubicBezTo>
                  <a:pt x="60302" y="853540"/>
                  <a:pt x="61466" y="854276"/>
                  <a:pt x="62025" y="854835"/>
                </a:cubicBezTo>
                <a:cubicBezTo>
                  <a:pt x="62585" y="855394"/>
                  <a:pt x="62953" y="855836"/>
                  <a:pt x="63130" y="856160"/>
                </a:cubicBezTo>
                <a:cubicBezTo>
                  <a:pt x="63307" y="856485"/>
                  <a:pt x="63454" y="856896"/>
                  <a:pt x="63572" y="857399"/>
                </a:cubicBezTo>
                <a:cubicBezTo>
                  <a:pt x="63690" y="857899"/>
                  <a:pt x="63778" y="858503"/>
                  <a:pt x="63837" y="859210"/>
                </a:cubicBezTo>
                <a:cubicBezTo>
                  <a:pt x="63896" y="859917"/>
                  <a:pt x="63925" y="860829"/>
                  <a:pt x="63925" y="861949"/>
                </a:cubicBezTo>
                <a:cubicBezTo>
                  <a:pt x="63925" y="863008"/>
                  <a:pt x="63881" y="863952"/>
                  <a:pt x="63793" y="864777"/>
                </a:cubicBezTo>
                <a:cubicBezTo>
                  <a:pt x="63704" y="865601"/>
                  <a:pt x="63572" y="866294"/>
                  <a:pt x="63395" y="866854"/>
                </a:cubicBezTo>
                <a:cubicBezTo>
                  <a:pt x="63218" y="867413"/>
                  <a:pt x="62968" y="867825"/>
                  <a:pt x="62644" y="868092"/>
                </a:cubicBezTo>
                <a:cubicBezTo>
                  <a:pt x="62320" y="868356"/>
                  <a:pt x="61952" y="868488"/>
                  <a:pt x="61539" y="868488"/>
                </a:cubicBezTo>
                <a:cubicBezTo>
                  <a:pt x="60891" y="868488"/>
                  <a:pt x="59875" y="868075"/>
                  <a:pt x="58491" y="867251"/>
                </a:cubicBezTo>
                <a:cubicBezTo>
                  <a:pt x="57106" y="866425"/>
                  <a:pt x="55413" y="865499"/>
                  <a:pt x="53410" y="864468"/>
                </a:cubicBezTo>
                <a:cubicBezTo>
                  <a:pt x="51407" y="863436"/>
                  <a:pt x="49035" y="862493"/>
                  <a:pt x="46296" y="861640"/>
                </a:cubicBezTo>
                <a:cubicBezTo>
                  <a:pt x="43557" y="860785"/>
                  <a:pt x="40479" y="860359"/>
                  <a:pt x="37062" y="860359"/>
                </a:cubicBezTo>
                <a:cubicBezTo>
                  <a:pt x="33881" y="860359"/>
                  <a:pt x="31112" y="860785"/>
                  <a:pt x="28755" y="861640"/>
                </a:cubicBezTo>
                <a:cubicBezTo>
                  <a:pt x="26399" y="862493"/>
                  <a:pt x="24455" y="863628"/>
                  <a:pt x="22923" y="865041"/>
                </a:cubicBezTo>
                <a:cubicBezTo>
                  <a:pt x="21391" y="866456"/>
                  <a:pt x="20243" y="868136"/>
                  <a:pt x="19477" y="870078"/>
                </a:cubicBezTo>
                <a:cubicBezTo>
                  <a:pt x="18711" y="872022"/>
                  <a:pt x="18328" y="874084"/>
                  <a:pt x="18328" y="876265"/>
                </a:cubicBezTo>
                <a:cubicBezTo>
                  <a:pt x="18328" y="879446"/>
                  <a:pt x="19064" y="882184"/>
                  <a:pt x="20537" y="884480"/>
                </a:cubicBezTo>
                <a:cubicBezTo>
                  <a:pt x="22010" y="886781"/>
                  <a:pt x="23969" y="888812"/>
                  <a:pt x="26413" y="890580"/>
                </a:cubicBezTo>
                <a:cubicBezTo>
                  <a:pt x="28858" y="892346"/>
                  <a:pt x="31642" y="893967"/>
                  <a:pt x="34764" y="895440"/>
                </a:cubicBezTo>
                <a:cubicBezTo>
                  <a:pt x="37886" y="896913"/>
                  <a:pt x="41068" y="898399"/>
                  <a:pt x="44308" y="899902"/>
                </a:cubicBezTo>
                <a:cubicBezTo>
                  <a:pt x="47548" y="901405"/>
                  <a:pt x="50729" y="903054"/>
                  <a:pt x="53851" y="904852"/>
                </a:cubicBezTo>
                <a:cubicBezTo>
                  <a:pt x="56974" y="906646"/>
                  <a:pt x="59757" y="908767"/>
                  <a:pt x="62202" y="911213"/>
                </a:cubicBezTo>
                <a:cubicBezTo>
                  <a:pt x="64647" y="913658"/>
                  <a:pt x="66620" y="916543"/>
                  <a:pt x="68123" y="919873"/>
                </a:cubicBezTo>
                <a:cubicBezTo>
                  <a:pt x="69625" y="923200"/>
                  <a:pt x="70376" y="927131"/>
                  <a:pt x="70376" y="931671"/>
                </a:cubicBezTo>
                <a:cubicBezTo>
                  <a:pt x="70376" y="937030"/>
                  <a:pt x="69389" y="941801"/>
                  <a:pt x="67416" y="945983"/>
                </a:cubicBezTo>
                <a:cubicBezTo>
                  <a:pt x="65442" y="950167"/>
                  <a:pt x="62703" y="953717"/>
                  <a:pt x="59198" y="956632"/>
                </a:cubicBezTo>
                <a:cubicBezTo>
                  <a:pt x="55692" y="959548"/>
                  <a:pt x="51569" y="961741"/>
                  <a:pt x="46826" y="963215"/>
                </a:cubicBezTo>
                <a:cubicBezTo>
                  <a:pt x="42084" y="964687"/>
                  <a:pt x="36973" y="965426"/>
                  <a:pt x="31495" y="965426"/>
                </a:cubicBezTo>
                <a:cubicBezTo>
                  <a:pt x="27665" y="965426"/>
                  <a:pt x="24116" y="965101"/>
                  <a:pt x="20846" y="964452"/>
                </a:cubicBezTo>
                <a:cubicBezTo>
                  <a:pt x="17577" y="963804"/>
                  <a:pt x="14661" y="963009"/>
                  <a:pt x="12098" y="962067"/>
                </a:cubicBezTo>
                <a:cubicBezTo>
                  <a:pt x="9535" y="961125"/>
                  <a:pt x="7385" y="960152"/>
                  <a:pt x="5647" y="959150"/>
                </a:cubicBezTo>
                <a:cubicBezTo>
                  <a:pt x="3909" y="958149"/>
                  <a:pt x="2702" y="957296"/>
                  <a:pt x="2024" y="956588"/>
                </a:cubicBezTo>
                <a:cubicBezTo>
                  <a:pt x="1347" y="955881"/>
                  <a:pt x="846" y="954984"/>
                  <a:pt x="522" y="953893"/>
                </a:cubicBezTo>
                <a:cubicBezTo>
                  <a:pt x="198" y="952803"/>
                  <a:pt x="36" y="951345"/>
                  <a:pt x="36" y="949519"/>
                </a:cubicBezTo>
                <a:cubicBezTo>
                  <a:pt x="36" y="948222"/>
                  <a:pt x="95" y="947147"/>
                  <a:pt x="213" y="946295"/>
                </a:cubicBezTo>
                <a:cubicBezTo>
                  <a:pt x="331" y="945439"/>
                  <a:pt x="507" y="944748"/>
                  <a:pt x="743" y="944218"/>
                </a:cubicBezTo>
                <a:cubicBezTo>
                  <a:pt x="979" y="943687"/>
                  <a:pt x="1273" y="943318"/>
                  <a:pt x="1627" y="943113"/>
                </a:cubicBezTo>
                <a:cubicBezTo>
                  <a:pt x="1980" y="942907"/>
                  <a:pt x="2392" y="942803"/>
                  <a:pt x="2864" y="942803"/>
                </a:cubicBezTo>
                <a:cubicBezTo>
                  <a:pt x="3689" y="942803"/>
                  <a:pt x="4852" y="943304"/>
                  <a:pt x="6354" y="944307"/>
                </a:cubicBezTo>
                <a:cubicBezTo>
                  <a:pt x="7856" y="945306"/>
                  <a:pt x="9786" y="946397"/>
                  <a:pt x="12142" y="947576"/>
                </a:cubicBezTo>
                <a:cubicBezTo>
                  <a:pt x="14499" y="948754"/>
                  <a:pt x="17341" y="949857"/>
                  <a:pt x="20670" y="950887"/>
                </a:cubicBezTo>
                <a:cubicBezTo>
                  <a:pt x="23998" y="951921"/>
                  <a:pt x="27842" y="952435"/>
                  <a:pt x="32202" y="952435"/>
                </a:cubicBezTo>
                <a:cubicBezTo>
                  <a:pt x="35501" y="952435"/>
                  <a:pt x="38520" y="951994"/>
                  <a:pt x="41259" y="951110"/>
                </a:cubicBezTo>
                <a:cubicBezTo>
                  <a:pt x="43999" y="950225"/>
                  <a:pt x="46355" y="948974"/>
                  <a:pt x="48328" y="947354"/>
                </a:cubicBezTo>
                <a:cubicBezTo>
                  <a:pt x="50302" y="945734"/>
                  <a:pt x="51819" y="943746"/>
                  <a:pt x="52879" y="941390"/>
                </a:cubicBezTo>
                <a:cubicBezTo>
                  <a:pt x="53940" y="939034"/>
                  <a:pt x="54470" y="936353"/>
                  <a:pt x="54470" y="933348"/>
                </a:cubicBezTo>
                <a:cubicBezTo>
                  <a:pt x="54470" y="930108"/>
                  <a:pt x="53734" y="927338"/>
                  <a:pt x="52261" y="925042"/>
                </a:cubicBezTo>
                <a:cubicBezTo>
                  <a:pt x="50788" y="922745"/>
                  <a:pt x="48844" y="920726"/>
                  <a:pt x="46429" y="918990"/>
                </a:cubicBezTo>
                <a:cubicBezTo>
                  <a:pt x="44013" y="917250"/>
                  <a:pt x="41259" y="915659"/>
                  <a:pt x="38166" y="914218"/>
                </a:cubicBezTo>
                <a:cubicBezTo>
                  <a:pt x="35073" y="912773"/>
                  <a:pt x="31907" y="911302"/>
                  <a:pt x="28667" y="909799"/>
                </a:cubicBezTo>
                <a:cubicBezTo>
                  <a:pt x="25427" y="908296"/>
                  <a:pt x="22275" y="906633"/>
                  <a:pt x="19212" y="904807"/>
                </a:cubicBezTo>
                <a:cubicBezTo>
                  <a:pt x="16148" y="902980"/>
                  <a:pt x="13409" y="900829"/>
                  <a:pt x="10994" y="898354"/>
                </a:cubicBezTo>
                <a:cubicBezTo>
                  <a:pt x="8578" y="895880"/>
                  <a:pt x="6619" y="892978"/>
                  <a:pt x="5117" y="889653"/>
                </a:cubicBezTo>
                <a:cubicBezTo>
                  <a:pt x="3615" y="886323"/>
                  <a:pt x="2864" y="882331"/>
                  <a:pt x="2864" y="877679"/>
                </a:cubicBezTo>
                <a:cubicBezTo>
                  <a:pt x="2864" y="872906"/>
                  <a:pt x="3733" y="868650"/>
                  <a:pt x="5471" y="864910"/>
                </a:cubicBezTo>
                <a:cubicBezTo>
                  <a:pt x="7209" y="861167"/>
                  <a:pt x="9624" y="858031"/>
                  <a:pt x="12717" y="855499"/>
                </a:cubicBezTo>
                <a:cubicBezTo>
                  <a:pt x="15809" y="852964"/>
                  <a:pt x="19491" y="851036"/>
                  <a:pt x="23763" y="849710"/>
                </a:cubicBezTo>
                <a:cubicBezTo>
                  <a:pt x="28034" y="848384"/>
                  <a:pt x="32643" y="847722"/>
                  <a:pt x="37592" y="847722"/>
                </a:cubicBezTo>
                <a:close/>
                <a:moveTo>
                  <a:pt x="8235357" y="639850"/>
                </a:moveTo>
                <a:lnTo>
                  <a:pt x="8244689" y="639850"/>
                </a:lnTo>
                <a:cubicBezTo>
                  <a:pt x="8246603" y="639850"/>
                  <a:pt x="8248278" y="640028"/>
                  <a:pt x="8249714" y="640381"/>
                </a:cubicBezTo>
                <a:cubicBezTo>
                  <a:pt x="8251150" y="640735"/>
                  <a:pt x="8252406" y="641295"/>
                  <a:pt x="8253482" y="642060"/>
                </a:cubicBezTo>
                <a:cubicBezTo>
                  <a:pt x="8254559" y="642826"/>
                  <a:pt x="8255456" y="643798"/>
                  <a:pt x="8256174" y="644975"/>
                </a:cubicBezTo>
                <a:cubicBezTo>
                  <a:pt x="8256892" y="646154"/>
                  <a:pt x="8257520" y="647538"/>
                  <a:pt x="8258058" y="649129"/>
                </a:cubicBezTo>
                <a:lnTo>
                  <a:pt x="8290754" y="731929"/>
                </a:lnTo>
                <a:lnTo>
                  <a:pt x="8291196" y="731929"/>
                </a:lnTo>
                <a:lnTo>
                  <a:pt x="8325217" y="649395"/>
                </a:lnTo>
                <a:cubicBezTo>
                  <a:pt x="8325875" y="647626"/>
                  <a:pt x="8326594" y="646125"/>
                  <a:pt x="8327372" y="644887"/>
                </a:cubicBezTo>
                <a:cubicBezTo>
                  <a:pt x="8328150" y="643651"/>
                  <a:pt x="8329004" y="642664"/>
                  <a:pt x="8329931" y="641928"/>
                </a:cubicBezTo>
                <a:cubicBezTo>
                  <a:pt x="8330859" y="641191"/>
                  <a:pt x="8331891" y="640660"/>
                  <a:pt x="8333028" y="640338"/>
                </a:cubicBezTo>
                <a:cubicBezTo>
                  <a:pt x="8334165" y="640013"/>
                  <a:pt x="8335482" y="639850"/>
                  <a:pt x="8336979" y="639850"/>
                </a:cubicBezTo>
                <a:lnTo>
                  <a:pt x="8346764" y="639850"/>
                </a:lnTo>
                <a:cubicBezTo>
                  <a:pt x="8347662" y="639850"/>
                  <a:pt x="8348515" y="639984"/>
                  <a:pt x="8349323" y="640249"/>
                </a:cubicBezTo>
                <a:cubicBezTo>
                  <a:pt x="8350131" y="640514"/>
                  <a:pt x="8350819" y="640927"/>
                  <a:pt x="8351388" y="641486"/>
                </a:cubicBezTo>
                <a:cubicBezTo>
                  <a:pt x="8351957" y="642046"/>
                  <a:pt x="8352421" y="642753"/>
                  <a:pt x="8352779" y="643607"/>
                </a:cubicBezTo>
                <a:cubicBezTo>
                  <a:pt x="8353139" y="644460"/>
                  <a:pt x="8353318" y="645506"/>
                  <a:pt x="8353318" y="646744"/>
                </a:cubicBezTo>
                <a:lnTo>
                  <a:pt x="8353318" y="751900"/>
                </a:lnTo>
                <a:cubicBezTo>
                  <a:pt x="8353318" y="752371"/>
                  <a:pt x="8353197" y="752782"/>
                  <a:pt x="8352954" y="753136"/>
                </a:cubicBezTo>
                <a:cubicBezTo>
                  <a:pt x="8352711" y="753491"/>
                  <a:pt x="8352287" y="753769"/>
                  <a:pt x="8351680" y="753976"/>
                </a:cubicBezTo>
                <a:cubicBezTo>
                  <a:pt x="8351073" y="754183"/>
                  <a:pt x="8350299" y="754360"/>
                  <a:pt x="8349359" y="754507"/>
                </a:cubicBezTo>
                <a:cubicBezTo>
                  <a:pt x="8348419" y="754653"/>
                  <a:pt x="8347190" y="754728"/>
                  <a:pt x="8345673" y="754728"/>
                </a:cubicBezTo>
                <a:cubicBezTo>
                  <a:pt x="8344278" y="754728"/>
                  <a:pt x="8343079" y="754653"/>
                  <a:pt x="8342078" y="754507"/>
                </a:cubicBezTo>
                <a:cubicBezTo>
                  <a:pt x="8341077" y="754360"/>
                  <a:pt x="8340288" y="754183"/>
                  <a:pt x="8339712" y="753976"/>
                </a:cubicBezTo>
                <a:cubicBezTo>
                  <a:pt x="8339135" y="753769"/>
                  <a:pt x="8338725" y="753491"/>
                  <a:pt x="8338483" y="753136"/>
                </a:cubicBezTo>
                <a:cubicBezTo>
                  <a:pt x="8338240" y="752782"/>
                  <a:pt x="8338119" y="752371"/>
                  <a:pt x="8338119" y="751900"/>
                </a:cubicBezTo>
                <a:lnTo>
                  <a:pt x="8338119" y="652311"/>
                </a:lnTo>
                <a:lnTo>
                  <a:pt x="8337942" y="652311"/>
                </a:lnTo>
                <a:lnTo>
                  <a:pt x="8297647" y="752341"/>
                </a:lnTo>
                <a:cubicBezTo>
                  <a:pt x="8297470" y="752754"/>
                  <a:pt x="8297220" y="753108"/>
                  <a:pt x="8296896" y="753402"/>
                </a:cubicBezTo>
                <a:cubicBezTo>
                  <a:pt x="8296572" y="753696"/>
                  <a:pt x="8296100" y="753947"/>
                  <a:pt x="8295482" y="754153"/>
                </a:cubicBezTo>
                <a:cubicBezTo>
                  <a:pt x="8294863" y="754360"/>
                  <a:pt x="8294127" y="754507"/>
                  <a:pt x="8293273" y="754595"/>
                </a:cubicBezTo>
                <a:cubicBezTo>
                  <a:pt x="8292419" y="754683"/>
                  <a:pt x="8291402" y="754728"/>
                  <a:pt x="8290224" y="754728"/>
                </a:cubicBezTo>
                <a:cubicBezTo>
                  <a:pt x="8288987" y="754728"/>
                  <a:pt x="8287926" y="754668"/>
                  <a:pt x="8287043" y="754551"/>
                </a:cubicBezTo>
                <a:cubicBezTo>
                  <a:pt x="8286159" y="754433"/>
                  <a:pt x="8285423" y="754271"/>
                  <a:pt x="8284834" y="754065"/>
                </a:cubicBezTo>
                <a:cubicBezTo>
                  <a:pt x="8284245" y="753858"/>
                  <a:pt x="8283788" y="753607"/>
                  <a:pt x="8283464" y="753313"/>
                </a:cubicBezTo>
                <a:cubicBezTo>
                  <a:pt x="8283140" y="753018"/>
                  <a:pt x="8282919" y="752694"/>
                  <a:pt x="8282801" y="752341"/>
                </a:cubicBezTo>
                <a:lnTo>
                  <a:pt x="8244273" y="652311"/>
                </a:lnTo>
                <a:lnTo>
                  <a:pt x="8244185" y="652311"/>
                </a:lnTo>
                <a:lnTo>
                  <a:pt x="8244185" y="751900"/>
                </a:lnTo>
                <a:cubicBezTo>
                  <a:pt x="8244185" y="752371"/>
                  <a:pt x="8244064" y="752782"/>
                  <a:pt x="8243822" y="753136"/>
                </a:cubicBezTo>
                <a:cubicBezTo>
                  <a:pt x="8243579" y="753491"/>
                  <a:pt x="8243154" y="753769"/>
                  <a:pt x="8242547" y="753976"/>
                </a:cubicBezTo>
                <a:cubicBezTo>
                  <a:pt x="8241940" y="754183"/>
                  <a:pt x="8241151" y="754360"/>
                  <a:pt x="8240181" y="754507"/>
                </a:cubicBezTo>
                <a:cubicBezTo>
                  <a:pt x="8239210" y="754653"/>
                  <a:pt x="8237966" y="754728"/>
                  <a:pt x="8236449" y="754728"/>
                </a:cubicBezTo>
                <a:cubicBezTo>
                  <a:pt x="8234992" y="754728"/>
                  <a:pt x="8233779" y="754653"/>
                  <a:pt x="8232809" y="754507"/>
                </a:cubicBezTo>
                <a:cubicBezTo>
                  <a:pt x="8231838" y="754360"/>
                  <a:pt x="8231064" y="754183"/>
                  <a:pt x="8230487" y="753976"/>
                </a:cubicBezTo>
                <a:cubicBezTo>
                  <a:pt x="8229911" y="753769"/>
                  <a:pt x="8229517" y="753491"/>
                  <a:pt x="8229304" y="753136"/>
                </a:cubicBezTo>
                <a:cubicBezTo>
                  <a:pt x="8229092" y="752782"/>
                  <a:pt x="8228986" y="752371"/>
                  <a:pt x="8228986" y="751900"/>
                </a:cubicBezTo>
                <a:lnTo>
                  <a:pt x="8228986" y="646744"/>
                </a:lnTo>
                <a:cubicBezTo>
                  <a:pt x="8228986" y="644270"/>
                  <a:pt x="8229644" y="642503"/>
                  <a:pt x="8230960" y="641441"/>
                </a:cubicBezTo>
                <a:cubicBezTo>
                  <a:pt x="8232276" y="640381"/>
                  <a:pt x="8233741" y="639850"/>
                  <a:pt x="8235357" y="639850"/>
                </a:cubicBezTo>
                <a:close/>
                <a:moveTo>
                  <a:pt x="7759107" y="639850"/>
                </a:moveTo>
                <a:lnTo>
                  <a:pt x="7768439" y="639850"/>
                </a:lnTo>
                <a:cubicBezTo>
                  <a:pt x="7770353" y="639850"/>
                  <a:pt x="7772028" y="640028"/>
                  <a:pt x="7773464" y="640381"/>
                </a:cubicBezTo>
                <a:cubicBezTo>
                  <a:pt x="7774900" y="640735"/>
                  <a:pt x="7776156" y="641295"/>
                  <a:pt x="7777232" y="642060"/>
                </a:cubicBezTo>
                <a:cubicBezTo>
                  <a:pt x="7778309" y="642826"/>
                  <a:pt x="7779207" y="643798"/>
                  <a:pt x="7779925" y="644975"/>
                </a:cubicBezTo>
                <a:cubicBezTo>
                  <a:pt x="7780643" y="646154"/>
                  <a:pt x="7781270" y="647538"/>
                  <a:pt x="7781809" y="649129"/>
                </a:cubicBezTo>
                <a:lnTo>
                  <a:pt x="7814504" y="731929"/>
                </a:lnTo>
                <a:lnTo>
                  <a:pt x="7814946" y="731929"/>
                </a:lnTo>
                <a:lnTo>
                  <a:pt x="7848967" y="649395"/>
                </a:lnTo>
                <a:cubicBezTo>
                  <a:pt x="7849626" y="647626"/>
                  <a:pt x="7850344" y="646125"/>
                  <a:pt x="7851123" y="644887"/>
                </a:cubicBezTo>
                <a:cubicBezTo>
                  <a:pt x="7851900" y="643651"/>
                  <a:pt x="7852754" y="642664"/>
                  <a:pt x="7853682" y="641928"/>
                </a:cubicBezTo>
                <a:cubicBezTo>
                  <a:pt x="7854610" y="641191"/>
                  <a:pt x="7855641" y="640660"/>
                  <a:pt x="7856779" y="640338"/>
                </a:cubicBezTo>
                <a:cubicBezTo>
                  <a:pt x="7857915" y="640013"/>
                  <a:pt x="7859232" y="639850"/>
                  <a:pt x="7860729" y="639850"/>
                </a:cubicBezTo>
                <a:lnTo>
                  <a:pt x="7870514" y="639850"/>
                </a:lnTo>
                <a:cubicBezTo>
                  <a:pt x="7871413" y="639850"/>
                  <a:pt x="7872265" y="639984"/>
                  <a:pt x="7873073" y="640249"/>
                </a:cubicBezTo>
                <a:cubicBezTo>
                  <a:pt x="7873881" y="640514"/>
                  <a:pt x="7874569" y="640927"/>
                  <a:pt x="7875138" y="641486"/>
                </a:cubicBezTo>
                <a:cubicBezTo>
                  <a:pt x="7875707" y="642046"/>
                  <a:pt x="7876171" y="642753"/>
                  <a:pt x="7876530" y="643607"/>
                </a:cubicBezTo>
                <a:cubicBezTo>
                  <a:pt x="7876889" y="644460"/>
                  <a:pt x="7877068" y="645506"/>
                  <a:pt x="7877068" y="646744"/>
                </a:cubicBezTo>
                <a:lnTo>
                  <a:pt x="7877068" y="751900"/>
                </a:lnTo>
                <a:cubicBezTo>
                  <a:pt x="7877068" y="752371"/>
                  <a:pt x="7876947" y="752782"/>
                  <a:pt x="7876705" y="753136"/>
                </a:cubicBezTo>
                <a:cubicBezTo>
                  <a:pt x="7876462" y="753491"/>
                  <a:pt x="7876037" y="753769"/>
                  <a:pt x="7875430" y="753976"/>
                </a:cubicBezTo>
                <a:cubicBezTo>
                  <a:pt x="7874823" y="754183"/>
                  <a:pt x="7874049" y="754360"/>
                  <a:pt x="7873109" y="754507"/>
                </a:cubicBezTo>
                <a:cubicBezTo>
                  <a:pt x="7872169" y="754653"/>
                  <a:pt x="7870940" y="754728"/>
                  <a:pt x="7869423" y="754728"/>
                </a:cubicBezTo>
                <a:cubicBezTo>
                  <a:pt x="7868028" y="754728"/>
                  <a:pt x="7866830" y="754653"/>
                  <a:pt x="7865829" y="754507"/>
                </a:cubicBezTo>
                <a:cubicBezTo>
                  <a:pt x="7864828" y="754360"/>
                  <a:pt x="7864039" y="754183"/>
                  <a:pt x="7863462" y="753976"/>
                </a:cubicBezTo>
                <a:cubicBezTo>
                  <a:pt x="7862885" y="753769"/>
                  <a:pt x="7862475" y="753491"/>
                  <a:pt x="7862233" y="753136"/>
                </a:cubicBezTo>
                <a:cubicBezTo>
                  <a:pt x="7861990" y="752782"/>
                  <a:pt x="7861869" y="752371"/>
                  <a:pt x="7861869" y="751900"/>
                </a:cubicBezTo>
                <a:lnTo>
                  <a:pt x="7861869" y="652311"/>
                </a:lnTo>
                <a:lnTo>
                  <a:pt x="7861692" y="652311"/>
                </a:lnTo>
                <a:lnTo>
                  <a:pt x="7821397" y="752341"/>
                </a:lnTo>
                <a:cubicBezTo>
                  <a:pt x="7821220" y="752754"/>
                  <a:pt x="7820970" y="753108"/>
                  <a:pt x="7820646" y="753402"/>
                </a:cubicBezTo>
                <a:cubicBezTo>
                  <a:pt x="7820322" y="753696"/>
                  <a:pt x="7819851" y="753947"/>
                  <a:pt x="7819232" y="754153"/>
                </a:cubicBezTo>
                <a:cubicBezTo>
                  <a:pt x="7818613" y="754360"/>
                  <a:pt x="7817877" y="754507"/>
                  <a:pt x="7817023" y="754595"/>
                </a:cubicBezTo>
                <a:cubicBezTo>
                  <a:pt x="7816169" y="754683"/>
                  <a:pt x="7815153" y="754728"/>
                  <a:pt x="7813974" y="754728"/>
                </a:cubicBezTo>
                <a:cubicBezTo>
                  <a:pt x="7812737" y="754728"/>
                  <a:pt x="7811677" y="754668"/>
                  <a:pt x="7810793" y="754551"/>
                </a:cubicBezTo>
                <a:cubicBezTo>
                  <a:pt x="7809909" y="754433"/>
                  <a:pt x="7809173" y="754271"/>
                  <a:pt x="7808584" y="754065"/>
                </a:cubicBezTo>
                <a:cubicBezTo>
                  <a:pt x="7807995" y="753858"/>
                  <a:pt x="7807539" y="753607"/>
                  <a:pt x="7807214" y="753313"/>
                </a:cubicBezTo>
                <a:cubicBezTo>
                  <a:pt x="7806890" y="753018"/>
                  <a:pt x="7806669" y="752694"/>
                  <a:pt x="7806551" y="752341"/>
                </a:cubicBezTo>
                <a:lnTo>
                  <a:pt x="7768024" y="652311"/>
                </a:lnTo>
                <a:lnTo>
                  <a:pt x="7767935" y="652311"/>
                </a:lnTo>
                <a:lnTo>
                  <a:pt x="7767935" y="751900"/>
                </a:lnTo>
                <a:cubicBezTo>
                  <a:pt x="7767935" y="752371"/>
                  <a:pt x="7767814" y="752782"/>
                  <a:pt x="7767572" y="753136"/>
                </a:cubicBezTo>
                <a:cubicBezTo>
                  <a:pt x="7767329" y="753491"/>
                  <a:pt x="7766904" y="753769"/>
                  <a:pt x="7766297" y="753976"/>
                </a:cubicBezTo>
                <a:cubicBezTo>
                  <a:pt x="7765690" y="754183"/>
                  <a:pt x="7764901" y="754360"/>
                  <a:pt x="7763931" y="754507"/>
                </a:cubicBezTo>
                <a:cubicBezTo>
                  <a:pt x="7762960" y="754653"/>
                  <a:pt x="7761716" y="754728"/>
                  <a:pt x="7760199" y="754728"/>
                </a:cubicBezTo>
                <a:cubicBezTo>
                  <a:pt x="7758743" y="754728"/>
                  <a:pt x="7757529" y="754653"/>
                  <a:pt x="7756559" y="754507"/>
                </a:cubicBezTo>
                <a:cubicBezTo>
                  <a:pt x="7755588" y="754360"/>
                  <a:pt x="7754814" y="754183"/>
                  <a:pt x="7754238" y="753976"/>
                </a:cubicBezTo>
                <a:cubicBezTo>
                  <a:pt x="7753661" y="753769"/>
                  <a:pt x="7753267" y="753491"/>
                  <a:pt x="7753055" y="753136"/>
                </a:cubicBezTo>
                <a:cubicBezTo>
                  <a:pt x="7752842" y="752782"/>
                  <a:pt x="7752736" y="752371"/>
                  <a:pt x="7752736" y="751900"/>
                </a:cubicBezTo>
                <a:lnTo>
                  <a:pt x="7752736" y="646744"/>
                </a:lnTo>
                <a:cubicBezTo>
                  <a:pt x="7752736" y="644270"/>
                  <a:pt x="7753394" y="642503"/>
                  <a:pt x="7754710" y="641441"/>
                </a:cubicBezTo>
                <a:cubicBezTo>
                  <a:pt x="7756026" y="640381"/>
                  <a:pt x="7757492" y="639850"/>
                  <a:pt x="7759107" y="639850"/>
                </a:cubicBezTo>
                <a:close/>
                <a:moveTo>
                  <a:pt x="7292382" y="639850"/>
                </a:moveTo>
                <a:lnTo>
                  <a:pt x="7301714" y="639850"/>
                </a:lnTo>
                <a:cubicBezTo>
                  <a:pt x="7303628" y="639850"/>
                  <a:pt x="7305303" y="640028"/>
                  <a:pt x="7306739" y="640381"/>
                </a:cubicBezTo>
                <a:cubicBezTo>
                  <a:pt x="7308175" y="640735"/>
                  <a:pt x="7309431" y="641295"/>
                  <a:pt x="7310507" y="642060"/>
                </a:cubicBezTo>
                <a:cubicBezTo>
                  <a:pt x="7311584" y="642826"/>
                  <a:pt x="7312482" y="643798"/>
                  <a:pt x="7313200" y="644975"/>
                </a:cubicBezTo>
                <a:cubicBezTo>
                  <a:pt x="7313918" y="646154"/>
                  <a:pt x="7314545" y="647538"/>
                  <a:pt x="7315084" y="649129"/>
                </a:cubicBezTo>
                <a:lnTo>
                  <a:pt x="7347779" y="731929"/>
                </a:lnTo>
                <a:lnTo>
                  <a:pt x="7348221" y="731929"/>
                </a:lnTo>
                <a:lnTo>
                  <a:pt x="7382242" y="649395"/>
                </a:lnTo>
                <a:cubicBezTo>
                  <a:pt x="7382901" y="647626"/>
                  <a:pt x="7383619" y="646125"/>
                  <a:pt x="7384398" y="644887"/>
                </a:cubicBezTo>
                <a:cubicBezTo>
                  <a:pt x="7385175" y="643651"/>
                  <a:pt x="7386029" y="642664"/>
                  <a:pt x="7386957" y="641928"/>
                </a:cubicBezTo>
                <a:cubicBezTo>
                  <a:pt x="7387885" y="641191"/>
                  <a:pt x="7388916" y="640660"/>
                  <a:pt x="7390054" y="640338"/>
                </a:cubicBezTo>
                <a:cubicBezTo>
                  <a:pt x="7391190" y="640013"/>
                  <a:pt x="7392507" y="639850"/>
                  <a:pt x="7394004" y="639850"/>
                </a:cubicBezTo>
                <a:lnTo>
                  <a:pt x="7403789" y="639850"/>
                </a:lnTo>
                <a:cubicBezTo>
                  <a:pt x="7404688" y="639850"/>
                  <a:pt x="7405540" y="639984"/>
                  <a:pt x="7406348" y="640249"/>
                </a:cubicBezTo>
                <a:cubicBezTo>
                  <a:pt x="7407156" y="640514"/>
                  <a:pt x="7407844" y="640927"/>
                  <a:pt x="7408413" y="641486"/>
                </a:cubicBezTo>
                <a:cubicBezTo>
                  <a:pt x="7408982" y="642046"/>
                  <a:pt x="7409446" y="642753"/>
                  <a:pt x="7409805" y="643607"/>
                </a:cubicBezTo>
                <a:cubicBezTo>
                  <a:pt x="7410164" y="644460"/>
                  <a:pt x="7410343" y="645506"/>
                  <a:pt x="7410343" y="646744"/>
                </a:cubicBezTo>
                <a:lnTo>
                  <a:pt x="7410343" y="751900"/>
                </a:lnTo>
                <a:cubicBezTo>
                  <a:pt x="7410343" y="752371"/>
                  <a:pt x="7410222" y="752782"/>
                  <a:pt x="7409980" y="753136"/>
                </a:cubicBezTo>
                <a:cubicBezTo>
                  <a:pt x="7409737" y="753491"/>
                  <a:pt x="7409312" y="753769"/>
                  <a:pt x="7408705" y="753976"/>
                </a:cubicBezTo>
                <a:cubicBezTo>
                  <a:pt x="7408098" y="754183"/>
                  <a:pt x="7407324" y="754360"/>
                  <a:pt x="7406384" y="754507"/>
                </a:cubicBezTo>
                <a:cubicBezTo>
                  <a:pt x="7405444" y="754653"/>
                  <a:pt x="7404215" y="754728"/>
                  <a:pt x="7402698" y="754728"/>
                </a:cubicBezTo>
                <a:cubicBezTo>
                  <a:pt x="7401303" y="754728"/>
                  <a:pt x="7400105" y="754653"/>
                  <a:pt x="7399104" y="754507"/>
                </a:cubicBezTo>
                <a:cubicBezTo>
                  <a:pt x="7398103" y="754360"/>
                  <a:pt x="7397314" y="754183"/>
                  <a:pt x="7396737" y="753976"/>
                </a:cubicBezTo>
                <a:cubicBezTo>
                  <a:pt x="7396160" y="753769"/>
                  <a:pt x="7395750" y="753491"/>
                  <a:pt x="7395508" y="753136"/>
                </a:cubicBezTo>
                <a:cubicBezTo>
                  <a:pt x="7395265" y="752782"/>
                  <a:pt x="7395144" y="752371"/>
                  <a:pt x="7395144" y="751900"/>
                </a:cubicBezTo>
                <a:lnTo>
                  <a:pt x="7395144" y="652311"/>
                </a:lnTo>
                <a:lnTo>
                  <a:pt x="7394967" y="652311"/>
                </a:lnTo>
                <a:lnTo>
                  <a:pt x="7354672" y="752341"/>
                </a:lnTo>
                <a:cubicBezTo>
                  <a:pt x="7354495" y="752754"/>
                  <a:pt x="7354245" y="753108"/>
                  <a:pt x="7353921" y="753402"/>
                </a:cubicBezTo>
                <a:cubicBezTo>
                  <a:pt x="7353597" y="753696"/>
                  <a:pt x="7353126" y="753947"/>
                  <a:pt x="7352507" y="754153"/>
                </a:cubicBezTo>
                <a:cubicBezTo>
                  <a:pt x="7351888" y="754360"/>
                  <a:pt x="7351152" y="754507"/>
                  <a:pt x="7350298" y="754595"/>
                </a:cubicBezTo>
                <a:cubicBezTo>
                  <a:pt x="7349444" y="754683"/>
                  <a:pt x="7348428" y="754728"/>
                  <a:pt x="7347249" y="754728"/>
                </a:cubicBezTo>
                <a:cubicBezTo>
                  <a:pt x="7346012" y="754728"/>
                  <a:pt x="7344952" y="754668"/>
                  <a:pt x="7344068" y="754551"/>
                </a:cubicBezTo>
                <a:cubicBezTo>
                  <a:pt x="7343184" y="754433"/>
                  <a:pt x="7342448" y="754271"/>
                  <a:pt x="7341859" y="754065"/>
                </a:cubicBezTo>
                <a:cubicBezTo>
                  <a:pt x="7341270" y="753858"/>
                  <a:pt x="7340814" y="753607"/>
                  <a:pt x="7340489" y="753313"/>
                </a:cubicBezTo>
                <a:cubicBezTo>
                  <a:pt x="7340165" y="753018"/>
                  <a:pt x="7339944" y="752694"/>
                  <a:pt x="7339826" y="752341"/>
                </a:cubicBezTo>
                <a:lnTo>
                  <a:pt x="7301299" y="652311"/>
                </a:lnTo>
                <a:lnTo>
                  <a:pt x="7301210" y="652311"/>
                </a:lnTo>
                <a:lnTo>
                  <a:pt x="7301210" y="751900"/>
                </a:lnTo>
                <a:cubicBezTo>
                  <a:pt x="7301210" y="752371"/>
                  <a:pt x="7301089" y="752782"/>
                  <a:pt x="7300847" y="753136"/>
                </a:cubicBezTo>
                <a:cubicBezTo>
                  <a:pt x="7300604" y="753491"/>
                  <a:pt x="7300179" y="753769"/>
                  <a:pt x="7299572" y="753976"/>
                </a:cubicBezTo>
                <a:cubicBezTo>
                  <a:pt x="7298965" y="754183"/>
                  <a:pt x="7298176" y="754360"/>
                  <a:pt x="7297206" y="754507"/>
                </a:cubicBezTo>
                <a:cubicBezTo>
                  <a:pt x="7296235" y="754653"/>
                  <a:pt x="7294991" y="754728"/>
                  <a:pt x="7293474" y="754728"/>
                </a:cubicBezTo>
                <a:cubicBezTo>
                  <a:pt x="7292018" y="754728"/>
                  <a:pt x="7290804" y="754653"/>
                  <a:pt x="7289834" y="754507"/>
                </a:cubicBezTo>
                <a:cubicBezTo>
                  <a:pt x="7288863" y="754360"/>
                  <a:pt x="7288089" y="754183"/>
                  <a:pt x="7287513" y="753976"/>
                </a:cubicBezTo>
                <a:cubicBezTo>
                  <a:pt x="7286936" y="753769"/>
                  <a:pt x="7286542" y="753491"/>
                  <a:pt x="7286330" y="753136"/>
                </a:cubicBezTo>
                <a:cubicBezTo>
                  <a:pt x="7286117" y="752782"/>
                  <a:pt x="7286011" y="752371"/>
                  <a:pt x="7286011" y="751900"/>
                </a:cubicBezTo>
                <a:lnTo>
                  <a:pt x="7286011" y="646744"/>
                </a:lnTo>
                <a:cubicBezTo>
                  <a:pt x="7286011" y="644270"/>
                  <a:pt x="7286669" y="642503"/>
                  <a:pt x="7287985" y="641441"/>
                </a:cubicBezTo>
                <a:cubicBezTo>
                  <a:pt x="7289301" y="640381"/>
                  <a:pt x="7290767" y="639850"/>
                  <a:pt x="7292382" y="639850"/>
                </a:cubicBezTo>
                <a:close/>
                <a:moveTo>
                  <a:pt x="6816132" y="639850"/>
                </a:moveTo>
                <a:lnTo>
                  <a:pt x="6825464" y="639850"/>
                </a:lnTo>
                <a:cubicBezTo>
                  <a:pt x="6827378" y="639850"/>
                  <a:pt x="6829053" y="640028"/>
                  <a:pt x="6830489" y="640381"/>
                </a:cubicBezTo>
                <a:cubicBezTo>
                  <a:pt x="6831925" y="640735"/>
                  <a:pt x="6833181" y="641295"/>
                  <a:pt x="6834257" y="642060"/>
                </a:cubicBezTo>
                <a:cubicBezTo>
                  <a:pt x="6835334" y="642826"/>
                  <a:pt x="6836232" y="643798"/>
                  <a:pt x="6836950" y="644975"/>
                </a:cubicBezTo>
                <a:cubicBezTo>
                  <a:pt x="6837668" y="646154"/>
                  <a:pt x="6838295" y="647538"/>
                  <a:pt x="6838834" y="649129"/>
                </a:cubicBezTo>
                <a:lnTo>
                  <a:pt x="6871529" y="731929"/>
                </a:lnTo>
                <a:lnTo>
                  <a:pt x="6871971" y="731929"/>
                </a:lnTo>
                <a:lnTo>
                  <a:pt x="6905992" y="649395"/>
                </a:lnTo>
                <a:cubicBezTo>
                  <a:pt x="6906651" y="647626"/>
                  <a:pt x="6907369" y="646125"/>
                  <a:pt x="6908148" y="644887"/>
                </a:cubicBezTo>
                <a:cubicBezTo>
                  <a:pt x="6908925" y="643651"/>
                  <a:pt x="6909779" y="642664"/>
                  <a:pt x="6910707" y="641928"/>
                </a:cubicBezTo>
                <a:cubicBezTo>
                  <a:pt x="6911635" y="641191"/>
                  <a:pt x="6912666" y="640660"/>
                  <a:pt x="6913804" y="640338"/>
                </a:cubicBezTo>
                <a:cubicBezTo>
                  <a:pt x="6914940" y="640013"/>
                  <a:pt x="6916257" y="639850"/>
                  <a:pt x="6917754" y="639850"/>
                </a:cubicBezTo>
                <a:lnTo>
                  <a:pt x="6927539" y="639850"/>
                </a:lnTo>
                <a:cubicBezTo>
                  <a:pt x="6928438" y="639850"/>
                  <a:pt x="6929290" y="639984"/>
                  <a:pt x="6930098" y="640249"/>
                </a:cubicBezTo>
                <a:cubicBezTo>
                  <a:pt x="6930906" y="640514"/>
                  <a:pt x="6931594" y="640927"/>
                  <a:pt x="6932163" y="641486"/>
                </a:cubicBezTo>
                <a:cubicBezTo>
                  <a:pt x="6932732" y="642046"/>
                  <a:pt x="6933196" y="642753"/>
                  <a:pt x="6933555" y="643607"/>
                </a:cubicBezTo>
                <a:cubicBezTo>
                  <a:pt x="6933914" y="644460"/>
                  <a:pt x="6934093" y="645506"/>
                  <a:pt x="6934093" y="646744"/>
                </a:cubicBezTo>
                <a:lnTo>
                  <a:pt x="6934093" y="751900"/>
                </a:lnTo>
                <a:cubicBezTo>
                  <a:pt x="6934093" y="752371"/>
                  <a:pt x="6933972" y="752782"/>
                  <a:pt x="6933730" y="753136"/>
                </a:cubicBezTo>
                <a:cubicBezTo>
                  <a:pt x="6933487" y="753491"/>
                  <a:pt x="6933062" y="753769"/>
                  <a:pt x="6932455" y="753976"/>
                </a:cubicBezTo>
                <a:cubicBezTo>
                  <a:pt x="6931848" y="754183"/>
                  <a:pt x="6931074" y="754360"/>
                  <a:pt x="6930134" y="754507"/>
                </a:cubicBezTo>
                <a:cubicBezTo>
                  <a:pt x="6929194" y="754653"/>
                  <a:pt x="6927965" y="754728"/>
                  <a:pt x="6926448" y="754728"/>
                </a:cubicBezTo>
                <a:cubicBezTo>
                  <a:pt x="6925053" y="754728"/>
                  <a:pt x="6923855" y="754653"/>
                  <a:pt x="6922854" y="754507"/>
                </a:cubicBezTo>
                <a:cubicBezTo>
                  <a:pt x="6921853" y="754360"/>
                  <a:pt x="6921064" y="754183"/>
                  <a:pt x="6920487" y="753976"/>
                </a:cubicBezTo>
                <a:cubicBezTo>
                  <a:pt x="6919910" y="753769"/>
                  <a:pt x="6919500" y="753491"/>
                  <a:pt x="6919258" y="753136"/>
                </a:cubicBezTo>
                <a:cubicBezTo>
                  <a:pt x="6919015" y="752782"/>
                  <a:pt x="6918894" y="752371"/>
                  <a:pt x="6918894" y="751900"/>
                </a:cubicBezTo>
                <a:lnTo>
                  <a:pt x="6918894" y="652311"/>
                </a:lnTo>
                <a:lnTo>
                  <a:pt x="6918717" y="652311"/>
                </a:lnTo>
                <a:lnTo>
                  <a:pt x="6878422" y="752341"/>
                </a:lnTo>
                <a:cubicBezTo>
                  <a:pt x="6878245" y="752754"/>
                  <a:pt x="6877995" y="753108"/>
                  <a:pt x="6877671" y="753402"/>
                </a:cubicBezTo>
                <a:cubicBezTo>
                  <a:pt x="6877347" y="753696"/>
                  <a:pt x="6876876" y="753947"/>
                  <a:pt x="6876257" y="754153"/>
                </a:cubicBezTo>
                <a:cubicBezTo>
                  <a:pt x="6875638" y="754360"/>
                  <a:pt x="6874902" y="754507"/>
                  <a:pt x="6874048" y="754595"/>
                </a:cubicBezTo>
                <a:cubicBezTo>
                  <a:pt x="6873194" y="754683"/>
                  <a:pt x="6872178" y="754728"/>
                  <a:pt x="6870999" y="754728"/>
                </a:cubicBezTo>
                <a:cubicBezTo>
                  <a:pt x="6869762" y="754728"/>
                  <a:pt x="6868702" y="754668"/>
                  <a:pt x="6867818" y="754551"/>
                </a:cubicBezTo>
                <a:cubicBezTo>
                  <a:pt x="6866934" y="754433"/>
                  <a:pt x="6866198" y="754271"/>
                  <a:pt x="6865609" y="754065"/>
                </a:cubicBezTo>
                <a:cubicBezTo>
                  <a:pt x="6865020" y="753858"/>
                  <a:pt x="6864564" y="753607"/>
                  <a:pt x="6864239" y="753313"/>
                </a:cubicBezTo>
                <a:cubicBezTo>
                  <a:pt x="6863915" y="753018"/>
                  <a:pt x="6863694" y="752694"/>
                  <a:pt x="6863576" y="752341"/>
                </a:cubicBezTo>
                <a:lnTo>
                  <a:pt x="6825049" y="652311"/>
                </a:lnTo>
                <a:lnTo>
                  <a:pt x="6824960" y="652311"/>
                </a:lnTo>
                <a:lnTo>
                  <a:pt x="6824960" y="751900"/>
                </a:lnTo>
                <a:cubicBezTo>
                  <a:pt x="6824960" y="752371"/>
                  <a:pt x="6824839" y="752782"/>
                  <a:pt x="6824597" y="753136"/>
                </a:cubicBezTo>
                <a:cubicBezTo>
                  <a:pt x="6824354" y="753491"/>
                  <a:pt x="6823929" y="753769"/>
                  <a:pt x="6823322" y="753976"/>
                </a:cubicBezTo>
                <a:cubicBezTo>
                  <a:pt x="6822715" y="754183"/>
                  <a:pt x="6821926" y="754360"/>
                  <a:pt x="6820956" y="754507"/>
                </a:cubicBezTo>
                <a:cubicBezTo>
                  <a:pt x="6819985" y="754653"/>
                  <a:pt x="6818741" y="754728"/>
                  <a:pt x="6817224" y="754728"/>
                </a:cubicBezTo>
                <a:cubicBezTo>
                  <a:pt x="6815768" y="754728"/>
                  <a:pt x="6814554" y="754653"/>
                  <a:pt x="6813584" y="754507"/>
                </a:cubicBezTo>
                <a:cubicBezTo>
                  <a:pt x="6812613" y="754360"/>
                  <a:pt x="6811839" y="754183"/>
                  <a:pt x="6811263" y="753976"/>
                </a:cubicBezTo>
                <a:cubicBezTo>
                  <a:pt x="6810686" y="753769"/>
                  <a:pt x="6810292" y="753491"/>
                  <a:pt x="6810080" y="753136"/>
                </a:cubicBezTo>
                <a:cubicBezTo>
                  <a:pt x="6809867" y="752782"/>
                  <a:pt x="6809761" y="752371"/>
                  <a:pt x="6809761" y="751900"/>
                </a:cubicBezTo>
                <a:lnTo>
                  <a:pt x="6809761" y="646744"/>
                </a:lnTo>
                <a:cubicBezTo>
                  <a:pt x="6809761" y="644270"/>
                  <a:pt x="6810419" y="642503"/>
                  <a:pt x="6811735" y="641441"/>
                </a:cubicBezTo>
                <a:cubicBezTo>
                  <a:pt x="6813051" y="640381"/>
                  <a:pt x="6814517" y="639850"/>
                  <a:pt x="6816132" y="639850"/>
                </a:cubicBezTo>
                <a:close/>
                <a:moveTo>
                  <a:pt x="6349407" y="639850"/>
                </a:moveTo>
                <a:lnTo>
                  <a:pt x="6358739" y="639850"/>
                </a:lnTo>
                <a:cubicBezTo>
                  <a:pt x="6360653" y="639850"/>
                  <a:pt x="6362328" y="640028"/>
                  <a:pt x="6363764" y="640381"/>
                </a:cubicBezTo>
                <a:cubicBezTo>
                  <a:pt x="6365200" y="640735"/>
                  <a:pt x="6366456" y="641295"/>
                  <a:pt x="6367532" y="642060"/>
                </a:cubicBezTo>
                <a:cubicBezTo>
                  <a:pt x="6368609" y="642826"/>
                  <a:pt x="6369507" y="643798"/>
                  <a:pt x="6370225" y="644975"/>
                </a:cubicBezTo>
                <a:cubicBezTo>
                  <a:pt x="6370943" y="646154"/>
                  <a:pt x="6371570" y="647538"/>
                  <a:pt x="6372109" y="649129"/>
                </a:cubicBezTo>
                <a:lnTo>
                  <a:pt x="6404804" y="731929"/>
                </a:lnTo>
                <a:lnTo>
                  <a:pt x="6405246" y="731929"/>
                </a:lnTo>
                <a:lnTo>
                  <a:pt x="6439267" y="649395"/>
                </a:lnTo>
                <a:cubicBezTo>
                  <a:pt x="6439926" y="647626"/>
                  <a:pt x="6440644" y="646125"/>
                  <a:pt x="6441423" y="644887"/>
                </a:cubicBezTo>
                <a:cubicBezTo>
                  <a:pt x="6442200" y="643651"/>
                  <a:pt x="6443054" y="642664"/>
                  <a:pt x="6443982" y="641928"/>
                </a:cubicBezTo>
                <a:cubicBezTo>
                  <a:pt x="6444910" y="641191"/>
                  <a:pt x="6445941" y="640660"/>
                  <a:pt x="6447079" y="640338"/>
                </a:cubicBezTo>
                <a:cubicBezTo>
                  <a:pt x="6448215" y="640013"/>
                  <a:pt x="6449532" y="639850"/>
                  <a:pt x="6451029" y="639850"/>
                </a:cubicBezTo>
                <a:lnTo>
                  <a:pt x="6460814" y="639850"/>
                </a:lnTo>
                <a:cubicBezTo>
                  <a:pt x="6461713" y="639850"/>
                  <a:pt x="6462565" y="639984"/>
                  <a:pt x="6463373" y="640249"/>
                </a:cubicBezTo>
                <a:cubicBezTo>
                  <a:pt x="6464181" y="640514"/>
                  <a:pt x="6464869" y="640927"/>
                  <a:pt x="6465438" y="641486"/>
                </a:cubicBezTo>
                <a:cubicBezTo>
                  <a:pt x="6466007" y="642046"/>
                  <a:pt x="6466471" y="642753"/>
                  <a:pt x="6466830" y="643607"/>
                </a:cubicBezTo>
                <a:cubicBezTo>
                  <a:pt x="6467189" y="644460"/>
                  <a:pt x="6467368" y="645506"/>
                  <a:pt x="6467368" y="646744"/>
                </a:cubicBezTo>
                <a:lnTo>
                  <a:pt x="6467368" y="751900"/>
                </a:lnTo>
                <a:cubicBezTo>
                  <a:pt x="6467368" y="752371"/>
                  <a:pt x="6467247" y="752782"/>
                  <a:pt x="6467005" y="753136"/>
                </a:cubicBezTo>
                <a:cubicBezTo>
                  <a:pt x="6466762" y="753491"/>
                  <a:pt x="6466337" y="753769"/>
                  <a:pt x="6465730" y="753976"/>
                </a:cubicBezTo>
                <a:cubicBezTo>
                  <a:pt x="6465123" y="754183"/>
                  <a:pt x="6464349" y="754360"/>
                  <a:pt x="6463409" y="754507"/>
                </a:cubicBezTo>
                <a:cubicBezTo>
                  <a:pt x="6462469" y="754653"/>
                  <a:pt x="6461240" y="754728"/>
                  <a:pt x="6459723" y="754728"/>
                </a:cubicBezTo>
                <a:cubicBezTo>
                  <a:pt x="6458328" y="754728"/>
                  <a:pt x="6457130" y="754653"/>
                  <a:pt x="6456129" y="754507"/>
                </a:cubicBezTo>
                <a:cubicBezTo>
                  <a:pt x="6455128" y="754360"/>
                  <a:pt x="6454339" y="754183"/>
                  <a:pt x="6453762" y="753976"/>
                </a:cubicBezTo>
                <a:cubicBezTo>
                  <a:pt x="6453185" y="753769"/>
                  <a:pt x="6452775" y="753491"/>
                  <a:pt x="6452533" y="753136"/>
                </a:cubicBezTo>
                <a:cubicBezTo>
                  <a:pt x="6452290" y="752782"/>
                  <a:pt x="6452169" y="752371"/>
                  <a:pt x="6452169" y="751900"/>
                </a:cubicBezTo>
                <a:lnTo>
                  <a:pt x="6452169" y="652311"/>
                </a:lnTo>
                <a:lnTo>
                  <a:pt x="6451992" y="652311"/>
                </a:lnTo>
                <a:lnTo>
                  <a:pt x="6411697" y="752341"/>
                </a:lnTo>
                <a:cubicBezTo>
                  <a:pt x="6411520" y="752754"/>
                  <a:pt x="6411270" y="753108"/>
                  <a:pt x="6410946" y="753402"/>
                </a:cubicBezTo>
                <a:cubicBezTo>
                  <a:pt x="6410622" y="753696"/>
                  <a:pt x="6410151" y="753947"/>
                  <a:pt x="6409532" y="754153"/>
                </a:cubicBezTo>
                <a:cubicBezTo>
                  <a:pt x="6408913" y="754360"/>
                  <a:pt x="6408177" y="754507"/>
                  <a:pt x="6407323" y="754595"/>
                </a:cubicBezTo>
                <a:cubicBezTo>
                  <a:pt x="6406469" y="754683"/>
                  <a:pt x="6405453" y="754728"/>
                  <a:pt x="6404274" y="754728"/>
                </a:cubicBezTo>
                <a:cubicBezTo>
                  <a:pt x="6403037" y="754728"/>
                  <a:pt x="6401977" y="754668"/>
                  <a:pt x="6401093" y="754551"/>
                </a:cubicBezTo>
                <a:cubicBezTo>
                  <a:pt x="6400209" y="754433"/>
                  <a:pt x="6399473" y="754271"/>
                  <a:pt x="6398884" y="754065"/>
                </a:cubicBezTo>
                <a:cubicBezTo>
                  <a:pt x="6398295" y="753858"/>
                  <a:pt x="6397839" y="753607"/>
                  <a:pt x="6397514" y="753313"/>
                </a:cubicBezTo>
                <a:cubicBezTo>
                  <a:pt x="6397190" y="753018"/>
                  <a:pt x="6396969" y="752694"/>
                  <a:pt x="6396851" y="752341"/>
                </a:cubicBezTo>
                <a:lnTo>
                  <a:pt x="6358324" y="652311"/>
                </a:lnTo>
                <a:lnTo>
                  <a:pt x="6358235" y="652311"/>
                </a:lnTo>
                <a:lnTo>
                  <a:pt x="6358235" y="751900"/>
                </a:lnTo>
                <a:cubicBezTo>
                  <a:pt x="6358235" y="752371"/>
                  <a:pt x="6358114" y="752782"/>
                  <a:pt x="6357872" y="753136"/>
                </a:cubicBezTo>
                <a:cubicBezTo>
                  <a:pt x="6357629" y="753491"/>
                  <a:pt x="6357204" y="753769"/>
                  <a:pt x="6356597" y="753976"/>
                </a:cubicBezTo>
                <a:cubicBezTo>
                  <a:pt x="6355990" y="754183"/>
                  <a:pt x="6355201" y="754360"/>
                  <a:pt x="6354231" y="754507"/>
                </a:cubicBezTo>
                <a:cubicBezTo>
                  <a:pt x="6353260" y="754653"/>
                  <a:pt x="6352016" y="754728"/>
                  <a:pt x="6350499" y="754728"/>
                </a:cubicBezTo>
                <a:cubicBezTo>
                  <a:pt x="6349043" y="754728"/>
                  <a:pt x="6347829" y="754653"/>
                  <a:pt x="6346859" y="754507"/>
                </a:cubicBezTo>
                <a:cubicBezTo>
                  <a:pt x="6345888" y="754360"/>
                  <a:pt x="6345114" y="754183"/>
                  <a:pt x="6344538" y="753976"/>
                </a:cubicBezTo>
                <a:cubicBezTo>
                  <a:pt x="6343961" y="753769"/>
                  <a:pt x="6343567" y="753491"/>
                  <a:pt x="6343355" y="753136"/>
                </a:cubicBezTo>
                <a:cubicBezTo>
                  <a:pt x="6343142" y="752782"/>
                  <a:pt x="6343036" y="752371"/>
                  <a:pt x="6343036" y="751900"/>
                </a:cubicBezTo>
                <a:lnTo>
                  <a:pt x="6343036" y="646744"/>
                </a:lnTo>
                <a:cubicBezTo>
                  <a:pt x="6343036" y="644270"/>
                  <a:pt x="6343694" y="642503"/>
                  <a:pt x="6345010" y="641441"/>
                </a:cubicBezTo>
                <a:cubicBezTo>
                  <a:pt x="6346326" y="640381"/>
                  <a:pt x="6347792" y="639850"/>
                  <a:pt x="6349407" y="639850"/>
                </a:cubicBezTo>
                <a:close/>
                <a:moveTo>
                  <a:pt x="5873157" y="639850"/>
                </a:moveTo>
                <a:lnTo>
                  <a:pt x="5882489" y="639850"/>
                </a:lnTo>
                <a:cubicBezTo>
                  <a:pt x="5884403" y="639850"/>
                  <a:pt x="5886078" y="640028"/>
                  <a:pt x="5887514" y="640381"/>
                </a:cubicBezTo>
                <a:cubicBezTo>
                  <a:pt x="5888950" y="640735"/>
                  <a:pt x="5890206" y="641295"/>
                  <a:pt x="5891282" y="642060"/>
                </a:cubicBezTo>
                <a:cubicBezTo>
                  <a:pt x="5892359" y="642826"/>
                  <a:pt x="5893257" y="643798"/>
                  <a:pt x="5893975" y="644975"/>
                </a:cubicBezTo>
                <a:cubicBezTo>
                  <a:pt x="5894693" y="646154"/>
                  <a:pt x="5895320" y="647538"/>
                  <a:pt x="5895859" y="649129"/>
                </a:cubicBezTo>
                <a:lnTo>
                  <a:pt x="5928554" y="731929"/>
                </a:lnTo>
                <a:lnTo>
                  <a:pt x="5928996" y="731929"/>
                </a:lnTo>
                <a:lnTo>
                  <a:pt x="5963017" y="649395"/>
                </a:lnTo>
                <a:cubicBezTo>
                  <a:pt x="5963676" y="647626"/>
                  <a:pt x="5964394" y="646125"/>
                  <a:pt x="5965173" y="644887"/>
                </a:cubicBezTo>
                <a:cubicBezTo>
                  <a:pt x="5965950" y="643651"/>
                  <a:pt x="5966804" y="642664"/>
                  <a:pt x="5967732" y="641928"/>
                </a:cubicBezTo>
                <a:cubicBezTo>
                  <a:pt x="5968660" y="641191"/>
                  <a:pt x="5969691" y="640660"/>
                  <a:pt x="5970829" y="640338"/>
                </a:cubicBezTo>
                <a:cubicBezTo>
                  <a:pt x="5971965" y="640013"/>
                  <a:pt x="5973282" y="639850"/>
                  <a:pt x="5974779" y="639850"/>
                </a:cubicBezTo>
                <a:lnTo>
                  <a:pt x="5984564" y="639850"/>
                </a:lnTo>
                <a:cubicBezTo>
                  <a:pt x="5985463" y="639850"/>
                  <a:pt x="5986315" y="639984"/>
                  <a:pt x="5987123" y="640249"/>
                </a:cubicBezTo>
                <a:cubicBezTo>
                  <a:pt x="5987931" y="640514"/>
                  <a:pt x="5988619" y="640927"/>
                  <a:pt x="5989188" y="641486"/>
                </a:cubicBezTo>
                <a:cubicBezTo>
                  <a:pt x="5989757" y="642046"/>
                  <a:pt x="5990221" y="642753"/>
                  <a:pt x="5990580" y="643607"/>
                </a:cubicBezTo>
                <a:cubicBezTo>
                  <a:pt x="5990939" y="644460"/>
                  <a:pt x="5991118" y="645506"/>
                  <a:pt x="5991118" y="646744"/>
                </a:cubicBezTo>
                <a:lnTo>
                  <a:pt x="5991118" y="751900"/>
                </a:lnTo>
                <a:cubicBezTo>
                  <a:pt x="5991118" y="752371"/>
                  <a:pt x="5990997" y="752782"/>
                  <a:pt x="5990755" y="753136"/>
                </a:cubicBezTo>
                <a:cubicBezTo>
                  <a:pt x="5990512" y="753491"/>
                  <a:pt x="5990087" y="753769"/>
                  <a:pt x="5989480" y="753976"/>
                </a:cubicBezTo>
                <a:cubicBezTo>
                  <a:pt x="5988873" y="754183"/>
                  <a:pt x="5988099" y="754360"/>
                  <a:pt x="5987159" y="754507"/>
                </a:cubicBezTo>
                <a:cubicBezTo>
                  <a:pt x="5986219" y="754653"/>
                  <a:pt x="5984990" y="754728"/>
                  <a:pt x="5983473" y="754728"/>
                </a:cubicBezTo>
                <a:cubicBezTo>
                  <a:pt x="5982078" y="754728"/>
                  <a:pt x="5980880" y="754653"/>
                  <a:pt x="5979879" y="754507"/>
                </a:cubicBezTo>
                <a:cubicBezTo>
                  <a:pt x="5978878" y="754360"/>
                  <a:pt x="5978089" y="754183"/>
                  <a:pt x="5977512" y="753976"/>
                </a:cubicBezTo>
                <a:cubicBezTo>
                  <a:pt x="5976935" y="753769"/>
                  <a:pt x="5976525" y="753491"/>
                  <a:pt x="5976283" y="753136"/>
                </a:cubicBezTo>
                <a:cubicBezTo>
                  <a:pt x="5976040" y="752782"/>
                  <a:pt x="5975919" y="752371"/>
                  <a:pt x="5975919" y="751900"/>
                </a:cubicBezTo>
                <a:lnTo>
                  <a:pt x="5975919" y="652311"/>
                </a:lnTo>
                <a:lnTo>
                  <a:pt x="5975742" y="652311"/>
                </a:lnTo>
                <a:lnTo>
                  <a:pt x="5935447" y="752341"/>
                </a:lnTo>
                <a:cubicBezTo>
                  <a:pt x="5935270" y="752754"/>
                  <a:pt x="5935020" y="753108"/>
                  <a:pt x="5934696" y="753402"/>
                </a:cubicBezTo>
                <a:cubicBezTo>
                  <a:pt x="5934372" y="753696"/>
                  <a:pt x="5933901" y="753947"/>
                  <a:pt x="5933282" y="754153"/>
                </a:cubicBezTo>
                <a:cubicBezTo>
                  <a:pt x="5932663" y="754360"/>
                  <a:pt x="5931927" y="754507"/>
                  <a:pt x="5931073" y="754595"/>
                </a:cubicBezTo>
                <a:cubicBezTo>
                  <a:pt x="5930219" y="754683"/>
                  <a:pt x="5929203" y="754728"/>
                  <a:pt x="5928024" y="754728"/>
                </a:cubicBezTo>
                <a:cubicBezTo>
                  <a:pt x="5926787" y="754728"/>
                  <a:pt x="5925727" y="754668"/>
                  <a:pt x="5924843" y="754551"/>
                </a:cubicBezTo>
                <a:cubicBezTo>
                  <a:pt x="5923959" y="754433"/>
                  <a:pt x="5923223" y="754271"/>
                  <a:pt x="5922634" y="754065"/>
                </a:cubicBezTo>
                <a:cubicBezTo>
                  <a:pt x="5922045" y="753858"/>
                  <a:pt x="5921589" y="753607"/>
                  <a:pt x="5921264" y="753313"/>
                </a:cubicBezTo>
                <a:cubicBezTo>
                  <a:pt x="5920940" y="753018"/>
                  <a:pt x="5920719" y="752694"/>
                  <a:pt x="5920601" y="752341"/>
                </a:cubicBezTo>
                <a:lnTo>
                  <a:pt x="5882074" y="652311"/>
                </a:lnTo>
                <a:lnTo>
                  <a:pt x="5881985" y="652311"/>
                </a:lnTo>
                <a:lnTo>
                  <a:pt x="5881985" y="751900"/>
                </a:lnTo>
                <a:cubicBezTo>
                  <a:pt x="5881985" y="752371"/>
                  <a:pt x="5881864" y="752782"/>
                  <a:pt x="5881622" y="753136"/>
                </a:cubicBezTo>
                <a:cubicBezTo>
                  <a:pt x="5881379" y="753491"/>
                  <a:pt x="5880954" y="753769"/>
                  <a:pt x="5880347" y="753976"/>
                </a:cubicBezTo>
                <a:cubicBezTo>
                  <a:pt x="5879740" y="754183"/>
                  <a:pt x="5878951" y="754360"/>
                  <a:pt x="5877981" y="754507"/>
                </a:cubicBezTo>
                <a:cubicBezTo>
                  <a:pt x="5877010" y="754653"/>
                  <a:pt x="5875766" y="754728"/>
                  <a:pt x="5874249" y="754728"/>
                </a:cubicBezTo>
                <a:cubicBezTo>
                  <a:pt x="5872793" y="754728"/>
                  <a:pt x="5871579" y="754653"/>
                  <a:pt x="5870609" y="754507"/>
                </a:cubicBezTo>
                <a:cubicBezTo>
                  <a:pt x="5869638" y="754360"/>
                  <a:pt x="5868864" y="754183"/>
                  <a:pt x="5868288" y="753976"/>
                </a:cubicBezTo>
                <a:cubicBezTo>
                  <a:pt x="5867711" y="753769"/>
                  <a:pt x="5867317" y="753491"/>
                  <a:pt x="5867105" y="753136"/>
                </a:cubicBezTo>
                <a:cubicBezTo>
                  <a:pt x="5866892" y="752782"/>
                  <a:pt x="5866786" y="752371"/>
                  <a:pt x="5866786" y="751900"/>
                </a:cubicBezTo>
                <a:lnTo>
                  <a:pt x="5866786" y="646744"/>
                </a:lnTo>
                <a:cubicBezTo>
                  <a:pt x="5866786" y="644270"/>
                  <a:pt x="5867444" y="642503"/>
                  <a:pt x="5868760" y="641441"/>
                </a:cubicBezTo>
                <a:cubicBezTo>
                  <a:pt x="5870076" y="640381"/>
                  <a:pt x="5871542" y="639850"/>
                  <a:pt x="5873157" y="639850"/>
                </a:cubicBezTo>
                <a:close/>
                <a:moveTo>
                  <a:pt x="5406432" y="639850"/>
                </a:moveTo>
                <a:lnTo>
                  <a:pt x="5415764" y="639850"/>
                </a:lnTo>
                <a:cubicBezTo>
                  <a:pt x="5417678" y="639850"/>
                  <a:pt x="5419353" y="640028"/>
                  <a:pt x="5420789" y="640381"/>
                </a:cubicBezTo>
                <a:cubicBezTo>
                  <a:pt x="5422225" y="640735"/>
                  <a:pt x="5423481" y="641295"/>
                  <a:pt x="5424557" y="642060"/>
                </a:cubicBezTo>
                <a:cubicBezTo>
                  <a:pt x="5425634" y="642826"/>
                  <a:pt x="5426532" y="643798"/>
                  <a:pt x="5427250" y="644975"/>
                </a:cubicBezTo>
                <a:cubicBezTo>
                  <a:pt x="5427968" y="646154"/>
                  <a:pt x="5428595" y="647538"/>
                  <a:pt x="5429134" y="649129"/>
                </a:cubicBezTo>
                <a:lnTo>
                  <a:pt x="5461829" y="731929"/>
                </a:lnTo>
                <a:lnTo>
                  <a:pt x="5462271" y="731929"/>
                </a:lnTo>
                <a:lnTo>
                  <a:pt x="5496292" y="649395"/>
                </a:lnTo>
                <a:cubicBezTo>
                  <a:pt x="5496951" y="647626"/>
                  <a:pt x="5497669" y="646125"/>
                  <a:pt x="5498448" y="644887"/>
                </a:cubicBezTo>
                <a:cubicBezTo>
                  <a:pt x="5499225" y="643651"/>
                  <a:pt x="5500079" y="642664"/>
                  <a:pt x="5501007" y="641928"/>
                </a:cubicBezTo>
                <a:cubicBezTo>
                  <a:pt x="5501935" y="641191"/>
                  <a:pt x="5502966" y="640660"/>
                  <a:pt x="5504104" y="640338"/>
                </a:cubicBezTo>
                <a:cubicBezTo>
                  <a:pt x="5505240" y="640013"/>
                  <a:pt x="5506557" y="639850"/>
                  <a:pt x="5508054" y="639850"/>
                </a:cubicBezTo>
                <a:lnTo>
                  <a:pt x="5517839" y="639850"/>
                </a:lnTo>
                <a:cubicBezTo>
                  <a:pt x="5518738" y="639850"/>
                  <a:pt x="5519590" y="639984"/>
                  <a:pt x="5520398" y="640249"/>
                </a:cubicBezTo>
                <a:cubicBezTo>
                  <a:pt x="5521206" y="640514"/>
                  <a:pt x="5521894" y="640927"/>
                  <a:pt x="5522463" y="641486"/>
                </a:cubicBezTo>
                <a:cubicBezTo>
                  <a:pt x="5523032" y="642046"/>
                  <a:pt x="5523496" y="642753"/>
                  <a:pt x="5523855" y="643607"/>
                </a:cubicBezTo>
                <a:cubicBezTo>
                  <a:pt x="5524214" y="644460"/>
                  <a:pt x="5524393" y="645506"/>
                  <a:pt x="5524393" y="646744"/>
                </a:cubicBezTo>
                <a:lnTo>
                  <a:pt x="5524393" y="751900"/>
                </a:lnTo>
                <a:cubicBezTo>
                  <a:pt x="5524393" y="752371"/>
                  <a:pt x="5524272" y="752782"/>
                  <a:pt x="5524030" y="753136"/>
                </a:cubicBezTo>
                <a:cubicBezTo>
                  <a:pt x="5523787" y="753491"/>
                  <a:pt x="5523362" y="753769"/>
                  <a:pt x="5522755" y="753976"/>
                </a:cubicBezTo>
                <a:cubicBezTo>
                  <a:pt x="5522148" y="754183"/>
                  <a:pt x="5521374" y="754360"/>
                  <a:pt x="5520434" y="754507"/>
                </a:cubicBezTo>
                <a:cubicBezTo>
                  <a:pt x="5519494" y="754653"/>
                  <a:pt x="5518265" y="754728"/>
                  <a:pt x="5516748" y="754728"/>
                </a:cubicBezTo>
                <a:cubicBezTo>
                  <a:pt x="5515353" y="754728"/>
                  <a:pt x="5514155" y="754653"/>
                  <a:pt x="5513154" y="754507"/>
                </a:cubicBezTo>
                <a:cubicBezTo>
                  <a:pt x="5512153" y="754360"/>
                  <a:pt x="5511364" y="754183"/>
                  <a:pt x="5510787" y="753976"/>
                </a:cubicBezTo>
                <a:cubicBezTo>
                  <a:pt x="5510210" y="753769"/>
                  <a:pt x="5509800" y="753491"/>
                  <a:pt x="5509558" y="753136"/>
                </a:cubicBezTo>
                <a:cubicBezTo>
                  <a:pt x="5509315" y="752782"/>
                  <a:pt x="5509194" y="752371"/>
                  <a:pt x="5509194" y="751900"/>
                </a:cubicBezTo>
                <a:lnTo>
                  <a:pt x="5509194" y="652311"/>
                </a:lnTo>
                <a:lnTo>
                  <a:pt x="5509017" y="652311"/>
                </a:lnTo>
                <a:lnTo>
                  <a:pt x="5468722" y="752341"/>
                </a:lnTo>
                <a:cubicBezTo>
                  <a:pt x="5468545" y="752754"/>
                  <a:pt x="5468295" y="753108"/>
                  <a:pt x="5467971" y="753402"/>
                </a:cubicBezTo>
                <a:cubicBezTo>
                  <a:pt x="5467647" y="753696"/>
                  <a:pt x="5467176" y="753947"/>
                  <a:pt x="5466557" y="754153"/>
                </a:cubicBezTo>
                <a:cubicBezTo>
                  <a:pt x="5465938" y="754360"/>
                  <a:pt x="5465202" y="754507"/>
                  <a:pt x="5464348" y="754595"/>
                </a:cubicBezTo>
                <a:cubicBezTo>
                  <a:pt x="5463494" y="754683"/>
                  <a:pt x="5462478" y="754728"/>
                  <a:pt x="5461299" y="754728"/>
                </a:cubicBezTo>
                <a:cubicBezTo>
                  <a:pt x="5460062" y="754728"/>
                  <a:pt x="5459002" y="754668"/>
                  <a:pt x="5458118" y="754551"/>
                </a:cubicBezTo>
                <a:cubicBezTo>
                  <a:pt x="5457234" y="754433"/>
                  <a:pt x="5456498" y="754271"/>
                  <a:pt x="5455909" y="754065"/>
                </a:cubicBezTo>
                <a:cubicBezTo>
                  <a:pt x="5455320" y="753858"/>
                  <a:pt x="5454864" y="753607"/>
                  <a:pt x="5454539" y="753313"/>
                </a:cubicBezTo>
                <a:cubicBezTo>
                  <a:pt x="5454215" y="753018"/>
                  <a:pt x="5453994" y="752694"/>
                  <a:pt x="5453876" y="752341"/>
                </a:cubicBezTo>
                <a:lnTo>
                  <a:pt x="5415349" y="652311"/>
                </a:lnTo>
                <a:lnTo>
                  <a:pt x="5415260" y="652311"/>
                </a:lnTo>
                <a:lnTo>
                  <a:pt x="5415260" y="751900"/>
                </a:lnTo>
                <a:cubicBezTo>
                  <a:pt x="5415260" y="752371"/>
                  <a:pt x="5415139" y="752782"/>
                  <a:pt x="5414897" y="753136"/>
                </a:cubicBezTo>
                <a:cubicBezTo>
                  <a:pt x="5414654" y="753491"/>
                  <a:pt x="5414229" y="753769"/>
                  <a:pt x="5413622" y="753976"/>
                </a:cubicBezTo>
                <a:cubicBezTo>
                  <a:pt x="5413015" y="754183"/>
                  <a:pt x="5412226" y="754360"/>
                  <a:pt x="5411256" y="754507"/>
                </a:cubicBezTo>
                <a:cubicBezTo>
                  <a:pt x="5410285" y="754653"/>
                  <a:pt x="5409041" y="754728"/>
                  <a:pt x="5407524" y="754728"/>
                </a:cubicBezTo>
                <a:cubicBezTo>
                  <a:pt x="5406068" y="754728"/>
                  <a:pt x="5404854" y="754653"/>
                  <a:pt x="5403884" y="754507"/>
                </a:cubicBezTo>
                <a:cubicBezTo>
                  <a:pt x="5402913" y="754360"/>
                  <a:pt x="5402139" y="754183"/>
                  <a:pt x="5401563" y="753976"/>
                </a:cubicBezTo>
                <a:cubicBezTo>
                  <a:pt x="5400986" y="753769"/>
                  <a:pt x="5400592" y="753491"/>
                  <a:pt x="5400380" y="753136"/>
                </a:cubicBezTo>
                <a:cubicBezTo>
                  <a:pt x="5400167" y="752782"/>
                  <a:pt x="5400061" y="752371"/>
                  <a:pt x="5400061" y="751900"/>
                </a:cubicBezTo>
                <a:lnTo>
                  <a:pt x="5400061" y="646744"/>
                </a:lnTo>
                <a:cubicBezTo>
                  <a:pt x="5400061" y="644270"/>
                  <a:pt x="5400719" y="642503"/>
                  <a:pt x="5402035" y="641441"/>
                </a:cubicBezTo>
                <a:cubicBezTo>
                  <a:pt x="5403351" y="640381"/>
                  <a:pt x="5404817" y="639850"/>
                  <a:pt x="5406432" y="639850"/>
                </a:cubicBezTo>
                <a:close/>
                <a:moveTo>
                  <a:pt x="4930182" y="639850"/>
                </a:moveTo>
                <a:lnTo>
                  <a:pt x="4939514" y="639850"/>
                </a:lnTo>
                <a:cubicBezTo>
                  <a:pt x="4941428" y="639850"/>
                  <a:pt x="4943103" y="640028"/>
                  <a:pt x="4944539" y="640381"/>
                </a:cubicBezTo>
                <a:cubicBezTo>
                  <a:pt x="4945975" y="640735"/>
                  <a:pt x="4947231" y="641295"/>
                  <a:pt x="4948307" y="642060"/>
                </a:cubicBezTo>
                <a:cubicBezTo>
                  <a:pt x="4949384" y="642826"/>
                  <a:pt x="4950282" y="643798"/>
                  <a:pt x="4951000" y="644975"/>
                </a:cubicBezTo>
                <a:cubicBezTo>
                  <a:pt x="4951718" y="646154"/>
                  <a:pt x="4952345" y="647538"/>
                  <a:pt x="4952884" y="649129"/>
                </a:cubicBezTo>
                <a:lnTo>
                  <a:pt x="4985579" y="731929"/>
                </a:lnTo>
                <a:lnTo>
                  <a:pt x="4986021" y="731929"/>
                </a:lnTo>
                <a:lnTo>
                  <a:pt x="5020042" y="649395"/>
                </a:lnTo>
                <a:cubicBezTo>
                  <a:pt x="5020701" y="647626"/>
                  <a:pt x="5021419" y="646125"/>
                  <a:pt x="5022198" y="644887"/>
                </a:cubicBezTo>
                <a:cubicBezTo>
                  <a:pt x="5022975" y="643651"/>
                  <a:pt x="5023829" y="642664"/>
                  <a:pt x="5024757" y="641928"/>
                </a:cubicBezTo>
                <a:cubicBezTo>
                  <a:pt x="5025685" y="641191"/>
                  <a:pt x="5026716" y="640660"/>
                  <a:pt x="5027854" y="640338"/>
                </a:cubicBezTo>
                <a:cubicBezTo>
                  <a:pt x="5028990" y="640013"/>
                  <a:pt x="5030307" y="639850"/>
                  <a:pt x="5031804" y="639850"/>
                </a:cubicBezTo>
                <a:lnTo>
                  <a:pt x="5041589" y="639850"/>
                </a:lnTo>
                <a:cubicBezTo>
                  <a:pt x="5042488" y="639850"/>
                  <a:pt x="5043340" y="639984"/>
                  <a:pt x="5044148" y="640249"/>
                </a:cubicBezTo>
                <a:cubicBezTo>
                  <a:pt x="5044956" y="640514"/>
                  <a:pt x="5045644" y="640927"/>
                  <a:pt x="5046213" y="641486"/>
                </a:cubicBezTo>
                <a:cubicBezTo>
                  <a:pt x="5046782" y="642046"/>
                  <a:pt x="5047246" y="642753"/>
                  <a:pt x="5047605" y="643607"/>
                </a:cubicBezTo>
                <a:cubicBezTo>
                  <a:pt x="5047964" y="644460"/>
                  <a:pt x="5048143" y="645506"/>
                  <a:pt x="5048143" y="646744"/>
                </a:cubicBezTo>
                <a:lnTo>
                  <a:pt x="5048143" y="751900"/>
                </a:lnTo>
                <a:cubicBezTo>
                  <a:pt x="5048143" y="752371"/>
                  <a:pt x="5048022" y="752782"/>
                  <a:pt x="5047780" y="753136"/>
                </a:cubicBezTo>
                <a:cubicBezTo>
                  <a:pt x="5047537" y="753491"/>
                  <a:pt x="5047112" y="753769"/>
                  <a:pt x="5046505" y="753976"/>
                </a:cubicBezTo>
                <a:cubicBezTo>
                  <a:pt x="5045898" y="754183"/>
                  <a:pt x="5045124" y="754360"/>
                  <a:pt x="5044184" y="754507"/>
                </a:cubicBezTo>
                <a:cubicBezTo>
                  <a:pt x="5043244" y="754653"/>
                  <a:pt x="5042015" y="754728"/>
                  <a:pt x="5040498" y="754728"/>
                </a:cubicBezTo>
                <a:cubicBezTo>
                  <a:pt x="5039103" y="754728"/>
                  <a:pt x="5037905" y="754653"/>
                  <a:pt x="5036904" y="754507"/>
                </a:cubicBezTo>
                <a:cubicBezTo>
                  <a:pt x="5035903" y="754360"/>
                  <a:pt x="5035114" y="754183"/>
                  <a:pt x="5034537" y="753976"/>
                </a:cubicBezTo>
                <a:cubicBezTo>
                  <a:pt x="5033960" y="753769"/>
                  <a:pt x="5033550" y="753491"/>
                  <a:pt x="5033308" y="753136"/>
                </a:cubicBezTo>
                <a:cubicBezTo>
                  <a:pt x="5033065" y="752782"/>
                  <a:pt x="5032944" y="752371"/>
                  <a:pt x="5032944" y="751900"/>
                </a:cubicBezTo>
                <a:lnTo>
                  <a:pt x="5032944" y="652311"/>
                </a:lnTo>
                <a:lnTo>
                  <a:pt x="5032767" y="652311"/>
                </a:lnTo>
                <a:lnTo>
                  <a:pt x="4992472" y="752341"/>
                </a:lnTo>
                <a:cubicBezTo>
                  <a:pt x="4992295" y="752754"/>
                  <a:pt x="4992045" y="753108"/>
                  <a:pt x="4991721" y="753402"/>
                </a:cubicBezTo>
                <a:cubicBezTo>
                  <a:pt x="4991397" y="753696"/>
                  <a:pt x="4990926" y="753947"/>
                  <a:pt x="4990307" y="754153"/>
                </a:cubicBezTo>
                <a:cubicBezTo>
                  <a:pt x="4989688" y="754360"/>
                  <a:pt x="4988952" y="754507"/>
                  <a:pt x="4988098" y="754595"/>
                </a:cubicBezTo>
                <a:cubicBezTo>
                  <a:pt x="4987244" y="754683"/>
                  <a:pt x="4986228" y="754728"/>
                  <a:pt x="4985049" y="754728"/>
                </a:cubicBezTo>
                <a:cubicBezTo>
                  <a:pt x="4983812" y="754728"/>
                  <a:pt x="4982752" y="754668"/>
                  <a:pt x="4981868" y="754551"/>
                </a:cubicBezTo>
                <a:cubicBezTo>
                  <a:pt x="4980984" y="754433"/>
                  <a:pt x="4980248" y="754271"/>
                  <a:pt x="4979659" y="754065"/>
                </a:cubicBezTo>
                <a:cubicBezTo>
                  <a:pt x="4979070" y="753858"/>
                  <a:pt x="4978614" y="753607"/>
                  <a:pt x="4978289" y="753313"/>
                </a:cubicBezTo>
                <a:cubicBezTo>
                  <a:pt x="4977965" y="753018"/>
                  <a:pt x="4977744" y="752694"/>
                  <a:pt x="4977626" y="752341"/>
                </a:cubicBezTo>
                <a:lnTo>
                  <a:pt x="4939099" y="652311"/>
                </a:lnTo>
                <a:lnTo>
                  <a:pt x="4939010" y="652311"/>
                </a:lnTo>
                <a:lnTo>
                  <a:pt x="4939010" y="751900"/>
                </a:lnTo>
                <a:cubicBezTo>
                  <a:pt x="4939010" y="752371"/>
                  <a:pt x="4938889" y="752782"/>
                  <a:pt x="4938647" y="753136"/>
                </a:cubicBezTo>
                <a:cubicBezTo>
                  <a:pt x="4938404" y="753491"/>
                  <a:pt x="4937979" y="753769"/>
                  <a:pt x="4937372" y="753976"/>
                </a:cubicBezTo>
                <a:cubicBezTo>
                  <a:pt x="4936765" y="754183"/>
                  <a:pt x="4935976" y="754360"/>
                  <a:pt x="4935006" y="754507"/>
                </a:cubicBezTo>
                <a:cubicBezTo>
                  <a:pt x="4934035" y="754653"/>
                  <a:pt x="4932791" y="754728"/>
                  <a:pt x="4931274" y="754728"/>
                </a:cubicBezTo>
                <a:cubicBezTo>
                  <a:pt x="4929818" y="754728"/>
                  <a:pt x="4928604" y="754653"/>
                  <a:pt x="4927634" y="754507"/>
                </a:cubicBezTo>
                <a:cubicBezTo>
                  <a:pt x="4926663" y="754360"/>
                  <a:pt x="4925889" y="754183"/>
                  <a:pt x="4925313" y="753976"/>
                </a:cubicBezTo>
                <a:cubicBezTo>
                  <a:pt x="4924736" y="753769"/>
                  <a:pt x="4924342" y="753491"/>
                  <a:pt x="4924130" y="753136"/>
                </a:cubicBezTo>
                <a:cubicBezTo>
                  <a:pt x="4923917" y="752782"/>
                  <a:pt x="4923811" y="752371"/>
                  <a:pt x="4923811" y="751900"/>
                </a:cubicBezTo>
                <a:lnTo>
                  <a:pt x="4923811" y="646744"/>
                </a:lnTo>
                <a:cubicBezTo>
                  <a:pt x="4923811" y="644270"/>
                  <a:pt x="4924469" y="642503"/>
                  <a:pt x="4925785" y="641441"/>
                </a:cubicBezTo>
                <a:cubicBezTo>
                  <a:pt x="4927101" y="640381"/>
                  <a:pt x="4928567" y="639850"/>
                  <a:pt x="4930182" y="639850"/>
                </a:cubicBezTo>
                <a:close/>
                <a:moveTo>
                  <a:pt x="4463457" y="639850"/>
                </a:moveTo>
                <a:lnTo>
                  <a:pt x="4472789" y="639850"/>
                </a:lnTo>
                <a:cubicBezTo>
                  <a:pt x="4474703" y="639850"/>
                  <a:pt x="4476378" y="640028"/>
                  <a:pt x="4477814" y="640381"/>
                </a:cubicBezTo>
                <a:cubicBezTo>
                  <a:pt x="4479250" y="640735"/>
                  <a:pt x="4480506" y="641295"/>
                  <a:pt x="4481582" y="642060"/>
                </a:cubicBezTo>
                <a:cubicBezTo>
                  <a:pt x="4482659" y="642826"/>
                  <a:pt x="4483557" y="643798"/>
                  <a:pt x="4484275" y="644975"/>
                </a:cubicBezTo>
                <a:cubicBezTo>
                  <a:pt x="4484993" y="646154"/>
                  <a:pt x="4485620" y="647538"/>
                  <a:pt x="4486159" y="649129"/>
                </a:cubicBezTo>
                <a:lnTo>
                  <a:pt x="4518854" y="731929"/>
                </a:lnTo>
                <a:lnTo>
                  <a:pt x="4519296" y="731929"/>
                </a:lnTo>
                <a:lnTo>
                  <a:pt x="4553317" y="649395"/>
                </a:lnTo>
                <a:cubicBezTo>
                  <a:pt x="4553976" y="647626"/>
                  <a:pt x="4554694" y="646125"/>
                  <a:pt x="4555473" y="644887"/>
                </a:cubicBezTo>
                <a:cubicBezTo>
                  <a:pt x="4556250" y="643651"/>
                  <a:pt x="4557104" y="642664"/>
                  <a:pt x="4558032" y="641928"/>
                </a:cubicBezTo>
                <a:cubicBezTo>
                  <a:pt x="4558960" y="641191"/>
                  <a:pt x="4559991" y="640660"/>
                  <a:pt x="4561129" y="640338"/>
                </a:cubicBezTo>
                <a:cubicBezTo>
                  <a:pt x="4562265" y="640013"/>
                  <a:pt x="4563582" y="639850"/>
                  <a:pt x="4565079" y="639850"/>
                </a:cubicBezTo>
                <a:lnTo>
                  <a:pt x="4574864" y="639850"/>
                </a:lnTo>
                <a:cubicBezTo>
                  <a:pt x="4575763" y="639850"/>
                  <a:pt x="4576615" y="639984"/>
                  <a:pt x="4577423" y="640249"/>
                </a:cubicBezTo>
                <a:cubicBezTo>
                  <a:pt x="4578231" y="640514"/>
                  <a:pt x="4578919" y="640927"/>
                  <a:pt x="4579488" y="641486"/>
                </a:cubicBezTo>
                <a:cubicBezTo>
                  <a:pt x="4580057" y="642046"/>
                  <a:pt x="4580521" y="642753"/>
                  <a:pt x="4580880" y="643607"/>
                </a:cubicBezTo>
                <a:cubicBezTo>
                  <a:pt x="4581239" y="644460"/>
                  <a:pt x="4581418" y="645506"/>
                  <a:pt x="4581418" y="646744"/>
                </a:cubicBezTo>
                <a:lnTo>
                  <a:pt x="4581418" y="751900"/>
                </a:lnTo>
                <a:cubicBezTo>
                  <a:pt x="4581418" y="752371"/>
                  <a:pt x="4581297" y="752782"/>
                  <a:pt x="4581055" y="753136"/>
                </a:cubicBezTo>
                <a:cubicBezTo>
                  <a:pt x="4580812" y="753491"/>
                  <a:pt x="4580387" y="753769"/>
                  <a:pt x="4579780" y="753976"/>
                </a:cubicBezTo>
                <a:cubicBezTo>
                  <a:pt x="4579173" y="754183"/>
                  <a:pt x="4578399" y="754360"/>
                  <a:pt x="4577459" y="754507"/>
                </a:cubicBezTo>
                <a:cubicBezTo>
                  <a:pt x="4576519" y="754653"/>
                  <a:pt x="4575290" y="754728"/>
                  <a:pt x="4573773" y="754728"/>
                </a:cubicBezTo>
                <a:cubicBezTo>
                  <a:pt x="4572378" y="754728"/>
                  <a:pt x="4571180" y="754653"/>
                  <a:pt x="4570179" y="754507"/>
                </a:cubicBezTo>
                <a:cubicBezTo>
                  <a:pt x="4569178" y="754360"/>
                  <a:pt x="4568389" y="754183"/>
                  <a:pt x="4567812" y="753976"/>
                </a:cubicBezTo>
                <a:cubicBezTo>
                  <a:pt x="4567235" y="753769"/>
                  <a:pt x="4566825" y="753491"/>
                  <a:pt x="4566583" y="753136"/>
                </a:cubicBezTo>
                <a:cubicBezTo>
                  <a:pt x="4566340" y="752782"/>
                  <a:pt x="4566219" y="752371"/>
                  <a:pt x="4566219" y="751900"/>
                </a:cubicBezTo>
                <a:lnTo>
                  <a:pt x="4566219" y="652311"/>
                </a:lnTo>
                <a:lnTo>
                  <a:pt x="4566042" y="652311"/>
                </a:lnTo>
                <a:lnTo>
                  <a:pt x="4525747" y="752341"/>
                </a:lnTo>
                <a:cubicBezTo>
                  <a:pt x="4525570" y="752754"/>
                  <a:pt x="4525320" y="753108"/>
                  <a:pt x="4524996" y="753402"/>
                </a:cubicBezTo>
                <a:cubicBezTo>
                  <a:pt x="4524672" y="753696"/>
                  <a:pt x="4524201" y="753947"/>
                  <a:pt x="4523582" y="754153"/>
                </a:cubicBezTo>
                <a:cubicBezTo>
                  <a:pt x="4522963" y="754360"/>
                  <a:pt x="4522227" y="754507"/>
                  <a:pt x="4521373" y="754595"/>
                </a:cubicBezTo>
                <a:cubicBezTo>
                  <a:pt x="4520519" y="754683"/>
                  <a:pt x="4519503" y="754728"/>
                  <a:pt x="4518324" y="754728"/>
                </a:cubicBezTo>
                <a:cubicBezTo>
                  <a:pt x="4517087" y="754728"/>
                  <a:pt x="4516027" y="754668"/>
                  <a:pt x="4515143" y="754551"/>
                </a:cubicBezTo>
                <a:cubicBezTo>
                  <a:pt x="4514259" y="754433"/>
                  <a:pt x="4513523" y="754271"/>
                  <a:pt x="4512934" y="754065"/>
                </a:cubicBezTo>
                <a:cubicBezTo>
                  <a:pt x="4512345" y="753858"/>
                  <a:pt x="4511889" y="753607"/>
                  <a:pt x="4511564" y="753313"/>
                </a:cubicBezTo>
                <a:cubicBezTo>
                  <a:pt x="4511240" y="753018"/>
                  <a:pt x="4511019" y="752694"/>
                  <a:pt x="4510901" y="752341"/>
                </a:cubicBezTo>
                <a:lnTo>
                  <a:pt x="4472374" y="652311"/>
                </a:lnTo>
                <a:lnTo>
                  <a:pt x="4472285" y="652311"/>
                </a:lnTo>
                <a:lnTo>
                  <a:pt x="4472285" y="751900"/>
                </a:lnTo>
                <a:cubicBezTo>
                  <a:pt x="4472285" y="752371"/>
                  <a:pt x="4472164" y="752782"/>
                  <a:pt x="4471922" y="753136"/>
                </a:cubicBezTo>
                <a:cubicBezTo>
                  <a:pt x="4471679" y="753491"/>
                  <a:pt x="4471254" y="753769"/>
                  <a:pt x="4470647" y="753976"/>
                </a:cubicBezTo>
                <a:cubicBezTo>
                  <a:pt x="4470040" y="754183"/>
                  <a:pt x="4469251" y="754360"/>
                  <a:pt x="4468281" y="754507"/>
                </a:cubicBezTo>
                <a:cubicBezTo>
                  <a:pt x="4467310" y="754653"/>
                  <a:pt x="4466066" y="754728"/>
                  <a:pt x="4464549" y="754728"/>
                </a:cubicBezTo>
                <a:cubicBezTo>
                  <a:pt x="4463093" y="754728"/>
                  <a:pt x="4461879" y="754653"/>
                  <a:pt x="4460909" y="754507"/>
                </a:cubicBezTo>
                <a:cubicBezTo>
                  <a:pt x="4459938" y="754360"/>
                  <a:pt x="4459164" y="754183"/>
                  <a:pt x="4458588" y="753976"/>
                </a:cubicBezTo>
                <a:cubicBezTo>
                  <a:pt x="4458011" y="753769"/>
                  <a:pt x="4457617" y="753491"/>
                  <a:pt x="4457405" y="753136"/>
                </a:cubicBezTo>
                <a:cubicBezTo>
                  <a:pt x="4457192" y="752782"/>
                  <a:pt x="4457086" y="752371"/>
                  <a:pt x="4457086" y="751900"/>
                </a:cubicBezTo>
                <a:lnTo>
                  <a:pt x="4457086" y="646744"/>
                </a:lnTo>
                <a:cubicBezTo>
                  <a:pt x="4457086" y="644270"/>
                  <a:pt x="4457744" y="642503"/>
                  <a:pt x="4459060" y="641441"/>
                </a:cubicBezTo>
                <a:cubicBezTo>
                  <a:pt x="4460376" y="640381"/>
                  <a:pt x="4461842" y="639850"/>
                  <a:pt x="4463457" y="639850"/>
                </a:cubicBezTo>
                <a:close/>
                <a:moveTo>
                  <a:pt x="3987207" y="639850"/>
                </a:moveTo>
                <a:lnTo>
                  <a:pt x="3996539" y="639850"/>
                </a:lnTo>
                <a:cubicBezTo>
                  <a:pt x="3998453" y="639850"/>
                  <a:pt x="4000128" y="640028"/>
                  <a:pt x="4001564" y="640381"/>
                </a:cubicBezTo>
                <a:cubicBezTo>
                  <a:pt x="4003000" y="640735"/>
                  <a:pt x="4004256" y="641295"/>
                  <a:pt x="4005333" y="642060"/>
                </a:cubicBezTo>
                <a:cubicBezTo>
                  <a:pt x="4006409" y="642826"/>
                  <a:pt x="4007306" y="643798"/>
                  <a:pt x="4008024" y="644975"/>
                </a:cubicBezTo>
                <a:cubicBezTo>
                  <a:pt x="4008742" y="646154"/>
                  <a:pt x="4009370" y="647538"/>
                  <a:pt x="4009909" y="649129"/>
                </a:cubicBezTo>
                <a:lnTo>
                  <a:pt x="4042605" y="731929"/>
                </a:lnTo>
                <a:lnTo>
                  <a:pt x="4043047" y="731929"/>
                </a:lnTo>
                <a:lnTo>
                  <a:pt x="4077068" y="649395"/>
                </a:lnTo>
                <a:cubicBezTo>
                  <a:pt x="4077726" y="647626"/>
                  <a:pt x="4078444" y="646125"/>
                  <a:pt x="4079222" y="644887"/>
                </a:cubicBezTo>
                <a:cubicBezTo>
                  <a:pt x="4080001" y="643651"/>
                  <a:pt x="4080854" y="642664"/>
                  <a:pt x="4081781" y="641928"/>
                </a:cubicBezTo>
                <a:cubicBezTo>
                  <a:pt x="4082709" y="641191"/>
                  <a:pt x="4083742" y="640660"/>
                  <a:pt x="4084879" y="640338"/>
                </a:cubicBezTo>
                <a:cubicBezTo>
                  <a:pt x="4086015" y="640013"/>
                  <a:pt x="4087332" y="639850"/>
                  <a:pt x="4088829" y="639850"/>
                </a:cubicBezTo>
                <a:lnTo>
                  <a:pt x="4098614" y="639850"/>
                </a:lnTo>
                <a:cubicBezTo>
                  <a:pt x="4099512" y="639850"/>
                  <a:pt x="4100365" y="639984"/>
                  <a:pt x="4101173" y="640249"/>
                </a:cubicBezTo>
                <a:cubicBezTo>
                  <a:pt x="4101981" y="640514"/>
                  <a:pt x="4102669" y="640927"/>
                  <a:pt x="4103238" y="641486"/>
                </a:cubicBezTo>
                <a:cubicBezTo>
                  <a:pt x="4103807" y="642046"/>
                  <a:pt x="4104271" y="642753"/>
                  <a:pt x="4104630" y="643607"/>
                </a:cubicBezTo>
                <a:cubicBezTo>
                  <a:pt x="4104989" y="644460"/>
                  <a:pt x="4105168" y="645506"/>
                  <a:pt x="4105168" y="646744"/>
                </a:cubicBezTo>
                <a:lnTo>
                  <a:pt x="4105168" y="751900"/>
                </a:lnTo>
                <a:cubicBezTo>
                  <a:pt x="4105168" y="752371"/>
                  <a:pt x="4105047" y="752782"/>
                  <a:pt x="4104804" y="753136"/>
                </a:cubicBezTo>
                <a:cubicBezTo>
                  <a:pt x="4104562" y="753491"/>
                  <a:pt x="4104137" y="753769"/>
                  <a:pt x="4103530" y="753976"/>
                </a:cubicBezTo>
                <a:cubicBezTo>
                  <a:pt x="4102923" y="754183"/>
                  <a:pt x="4102149" y="754360"/>
                  <a:pt x="4101209" y="754507"/>
                </a:cubicBezTo>
                <a:cubicBezTo>
                  <a:pt x="4100269" y="754653"/>
                  <a:pt x="4099040" y="754728"/>
                  <a:pt x="4097523" y="754728"/>
                </a:cubicBezTo>
                <a:cubicBezTo>
                  <a:pt x="4096128" y="754728"/>
                  <a:pt x="4094929" y="754653"/>
                  <a:pt x="4093928" y="754507"/>
                </a:cubicBezTo>
                <a:cubicBezTo>
                  <a:pt x="4092928" y="754360"/>
                  <a:pt x="4092139" y="754183"/>
                  <a:pt x="4091562" y="753976"/>
                </a:cubicBezTo>
                <a:cubicBezTo>
                  <a:pt x="4090985" y="753769"/>
                  <a:pt x="4090576" y="753491"/>
                  <a:pt x="4090333" y="753136"/>
                </a:cubicBezTo>
                <a:cubicBezTo>
                  <a:pt x="4090090" y="752782"/>
                  <a:pt x="4089969" y="752371"/>
                  <a:pt x="4089969" y="751900"/>
                </a:cubicBezTo>
                <a:lnTo>
                  <a:pt x="4089969" y="652311"/>
                </a:lnTo>
                <a:lnTo>
                  <a:pt x="4089793" y="652311"/>
                </a:lnTo>
                <a:lnTo>
                  <a:pt x="4049497" y="752341"/>
                </a:lnTo>
                <a:cubicBezTo>
                  <a:pt x="4049321" y="752754"/>
                  <a:pt x="4049070" y="753108"/>
                  <a:pt x="4048746" y="753402"/>
                </a:cubicBezTo>
                <a:cubicBezTo>
                  <a:pt x="4048422" y="753696"/>
                  <a:pt x="4047951" y="753947"/>
                  <a:pt x="4047332" y="754153"/>
                </a:cubicBezTo>
                <a:cubicBezTo>
                  <a:pt x="4046714" y="754360"/>
                  <a:pt x="4045977" y="754507"/>
                  <a:pt x="4045123" y="754595"/>
                </a:cubicBezTo>
                <a:cubicBezTo>
                  <a:pt x="4044269" y="754683"/>
                  <a:pt x="4043253" y="754728"/>
                  <a:pt x="4042075" y="754728"/>
                </a:cubicBezTo>
                <a:cubicBezTo>
                  <a:pt x="4040837" y="754728"/>
                  <a:pt x="4039777" y="754668"/>
                  <a:pt x="4038893" y="754551"/>
                </a:cubicBezTo>
                <a:cubicBezTo>
                  <a:pt x="4038010" y="754433"/>
                  <a:pt x="4037273" y="754271"/>
                  <a:pt x="4036684" y="754065"/>
                </a:cubicBezTo>
                <a:cubicBezTo>
                  <a:pt x="4036095" y="753858"/>
                  <a:pt x="4035638" y="753607"/>
                  <a:pt x="4035314" y="753313"/>
                </a:cubicBezTo>
                <a:cubicBezTo>
                  <a:pt x="4034990" y="753018"/>
                  <a:pt x="4034769" y="752694"/>
                  <a:pt x="4034652" y="752341"/>
                </a:cubicBezTo>
                <a:lnTo>
                  <a:pt x="3996124" y="652311"/>
                </a:lnTo>
                <a:lnTo>
                  <a:pt x="3996035" y="652311"/>
                </a:lnTo>
                <a:lnTo>
                  <a:pt x="3996035" y="751900"/>
                </a:lnTo>
                <a:cubicBezTo>
                  <a:pt x="3996035" y="752371"/>
                  <a:pt x="3995914" y="752782"/>
                  <a:pt x="3995672" y="753136"/>
                </a:cubicBezTo>
                <a:cubicBezTo>
                  <a:pt x="3995429" y="753491"/>
                  <a:pt x="3995004" y="753769"/>
                  <a:pt x="3994397" y="753976"/>
                </a:cubicBezTo>
                <a:cubicBezTo>
                  <a:pt x="3993790" y="754183"/>
                  <a:pt x="3993001" y="754360"/>
                  <a:pt x="3992030" y="754507"/>
                </a:cubicBezTo>
                <a:cubicBezTo>
                  <a:pt x="3991060" y="754653"/>
                  <a:pt x="3989816" y="754728"/>
                  <a:pt x="3988299" y="754728"/>
                </a:cubicBezTo>
                <a:cubicBezTo>
                  <a:pt x="3986843" y="754728"/>
                  <a:pt x="3985629" y="754653"/>
                  <a:pt x="3984659" y="754507"/>
                </a:cubicBezTo>
                <a:cubicBezTo>
                  <a:pt x="3983688" y="754360"/>
                  <a:pt x="3982914" y="754183"/>
                  <a:pt x="3982338" y="753976"/>
                </a:cubicBezTo>
                <a:cubicBezTo>
                  <a:pt x="3981761" y="753769"/>
                  <a:pt x="3981367" y="753491"/>
                  <a:pt x="3981155" y="753136"/>
                </a:cubicBezTo>
                <a:cubicBezTo>
                  <a:pt x="3980942" y="752782"/>
                  <a:pt x="3980836" y="752371"/>
                  <a:pt x="3980836" y="751900"/>
                </a:cubicBezTo>
                <a:lnTo>
                  <a:pt x="3980836" y="646744"/>
                </a:lnTo>
                <a:cubicBezTo>
                  <a:pt x="3980836" y="644270"/>
                  <a:pt x="3981494" y="642503"/>
                  <a:pt x="3982810" y="641441"/>
                </a:cubicBezTo>
                <a:cubicBezTo>
                  <a:pt x="3984126" y="640381"/>
                  <a:pt x="3985592" y="639850"/>
                  <a:pt x="3987207" y="639850"/>
                </a:cubicBezTo>
                <a:close/>
                <a:moveTo>
                  <a:pt x="3520546" y="639850"/>
                </a:moveTo>
                <a:lnTo>
                  <a:pt x="3529878" y="639850"/>
                </a:lnTo>
                <a:cubicBezTo>
                  <a:pt x="3531792" y="639850"/>
                  <a:pt x="3533467" y="640028"/>
                  <a:pt x="3534903" y="640381"/>
                </a:cubicBezTo>
                <a:cubicBezTo>
                  <a:pt x="3536338" y="640735"/>
                  <a:pt x="3537595" y="641295"/>
                  <a:pt x="3538672" y="642060"/>
                </a:cubicBezTo>
                <a:cubicBezTo>
                  <a:pt x="3539748" y="642826"/>
                  <a:pt x="3540646" y="643798"/>
                  <a:pt x="3541363" y="644975"/>
                </a:cubicBezTo>
                <a:cubicBezTo>
                  <a:pt x="3542081" y="646154"/>
                  <a:pt x="3542710" y="647538"/>
                  <a:pt x="3543248" y="649129"/>
                </a:cubicBezTo>
                <a:lnTo>
                  <a:pt x="3575944" y="731929"/>
                </a:lnTo>
                <a:lnTo>
                  <a:pt x="3576385" y="731929"/>
                </a:lnTo>
                <a:lnTo>
                  <a:pt x="3610406" y="649395"/>
                </a:lnTo>
                <a:cubicBezTo>
                  <a:pt x="3611064" y="647626"/>
                  <a:pt x="3611783" y="646125"/>
                  <a:pt x="3612562" y="644887"/>
                </a:cubicBezTo>
                <a:cubicBezTo>
                  <a:pt x="3613339" y="643651"/>
                  <a:pt x="3614192" y="642664"/>
                  <a:pt x="3615120" y="641928"/>
                </a:cubicBezTo>
                <a:cubicBezTo>
                  <a:pt x="3616047" y="641191"/>
                  <a:pt x="3617081" y="640660"/>
                  <a:pt x="3618218" y="640338"/>
                </a:cubicBezTo>
                <a:cubicBezTo>
                  <a:pt x="3619353" y="640013"/>
                  <a:pt x="3620670" y="639850"/>
                  <a:pt x="3622167" y="639850"/>
                </a:cubicBezTo>
                <a:lnTo>
                  <a:pt x="3631953" y="639850"/>
                </a:lnTo>
                <a:cubicBezTo>
                  <a:pt x="3632851" y="639850"/>
                  <a:pt x="3633704" y="639984"/>
                  <a:pt x="3634512" y="640249"/>
                </a:cubicBezTo>
                <a:cubicBezTo>
                  <a:pt x="3635319" y="640514"/>
                  <a:pt x="3636008" y="640927"/>
                  <a:pt x="3636577" y="641486"/>
                </a:cubicBezTo>
                <a:cubicBezTo>
                  <a:pt x="3637145" y="642046"/>
                  <a:pt x="3637609" y="642753"/>
                  <a:pt x="3637968" y="643607"/>
                </a:cubicBezTo>
                <a:cubicBezTo>
                  <a:pt x="3638327" y="644460"/>
                  <a:pt x="3638507" y="645506"/>
                  <a:pt x="3638507" y="646744"/>
                </a:cubicBezTo>
                <a:lnTo>
                  <a:pt x="3638507" y="751900"/>
                </a:lnTo>
                <a:cubicBezTo>
                  <a:pt x="3638507" y="752371"/>
                  <a:pt x="3638386" y="752782"/>
                  <a:pt x="3638143" y="753136"/>
                </a:cubicBezTo>
                <a:cubicBezTo>
                  <a:pt x="3637900" y="753491"/>
                  <a:pt x="3637476" y="753769"/>
                  <a:pt x="3636869" y="753976"/>
                </a:cubicBezTo>
                <a:cubicBezTo>
                  <a:pt x="3636261" y="754183"/>
                  <a:pt x="3635487" y="754360"/>
                  <a:pt x="3634548" y="754507"/>
                </a:cubicBezTo>
                <a:cubicBezTo>
                  <a:pt x="3633607" y="754653"/>
                  <a:pt x="3632378" y="754728"/>
                  <a:pt x="3630862" y="754728"/>
                </a:cubicBezTo>
                <a:cubicBezTo>
                  <a:pt x="3629466" y="754728"/>
                  <a:pt x="3628268" y="754653"/>
                  <a:pt x="3627267" y="754507"/>
                </a:cubicBezTo>
                <a:cubicBezTo>
                  <a:pt x="3626266" y="754360"/>
                  <a:pt x="3625477" y="754183"/>
                  <a:pt x="3624900" y="753976"/>
                </a:cubicBezTo>
                <a:cubicBezTo>
                  <a:pt x="3624323" y="753769"/>
                  <a:pt x="3623914" y="753491"/>
                  <a:pt x="3623672" y="753136"/>
                </a:cubicBezTo>
                <a:cubicBezTo>
                  <a:pt x="3623429" y="752782"/>
                  <a:pt x="3623308" y="752371"/>
                  <a:pt x="3623308" y="751900"/>
                </a:cubicBezTo>
                <a:lnTo>
                  <a:pt x="3623308" y="652311"/>
                </a:lnTo>
                <a:lnTo>
                  <a:pt x="3623131" y="652311"/>
                </a:lnTo>
                <a:lnTo>
                  <a:pt x="3582836" y="752341"/>
                </a:lnTo>
                <a:cubicBezTo>
                  <a:pt x="3582659" y="752754"/>
                  <a:pt x="3582408" y="753108"/>
                  <a:pt x="3582085" y="753402"/>
                </a:cubicBezTo>
                <a:cubicBezTo>
                  <a:pt x="3581761" y="753696"/>
                  <a:pt x="3581290" y="753947"/>
                  <a:pt x="3580671" y="754153"/>
                </a:cubicBezTo>
                <a:cubicBezTo>
                  <a:pt x="3580052" y="754360"/>
                  <a:pt x="3579316" y="754507"/>
                  <a:pt x="3578462" y="754595"/>
                </a:cubicBezTo>
                <a:cubicBezTo>
                  <a:pt x="3577608" y="754683"/>
                  <a:pt x="3576591" y="754728"/>
                  <a:pt x="3575414" y="754728"/>
                </a:cubicBezTo>
                <a:cubicBezTo>
                  <a:pt x="3574176" y="754728"/>
                  <a:pt x="3573116" y="754668"/>
                  <a:pt x="3572232" y="754551"/>
                </a:cubicBezTo>
                <a:cubicBezTo>
                  <a:pt x="3571349" y="754433"/>
                  <a:pt x="3570612" y="754271"/>
                  <a:pt x="3570023" y="754065"/>
                </a:cubicBezTo>
                <a:cubicBezTo>
                  <a:pt x="3569434" y="753858"/>
                  <a:pt x="3568977" y="753607"/>
                  <a:pt x="3568653" y="753313"/>
                </a:cubicBezTo>
                <a:cubicBezTo>
                  <a:pt x="3568329" y="753018"/>
                  <a:pt x="3568108" y="752694"/>
                  <a:pt x="3567991" y="752341"/>
                </a:cubicBezTo>
                <a:lnTo>
                  <a:pt x="3529463" y="652311"/>
                </a:lnTo>
                <a:lnTo>
                  <a:pt x="3529374" y="652311"/>
                </a:lnTo>
                <a:lnTo>
                  <a:pt x="3529374" y="751900"/>
                </a:lnTo>
                <a:cubicBezTo>
                  <a:pt x="3529374" y="752371"/>
                  <a:pt x="3529254" y="752782"/>
                  <a:pt x="3529010" y="753136"/>
                </a:cubicBezTo>
                <a:cubicBezTo>
                  <a:pt x="3528768" y="753491"/>
                  <a:pt x="3528343" y="753769"/>
                  <a:pt x="3527736" y="753976"/>
                </a:cubicBezTo>
                <a:cubicBezTo>
                  <a:pt x="3527129" y="754183"/>
                  <a:pt x="3526340" y="754360"/>
                  <a:pt x="3525369" y="754507"/>
                </a:cubicBezTo>
                <a:cubicBezTo>
                  <a:pt x="3524399" y="754653"/>
                  <a:pt x="3523155" y="754728"/>
                  <a:pt x="3521638" y="754728"/>
                </a:cubicBezTo>
                <a:cubicBezTo>
                  <a:pt x="3520182" y="754728"/>
                  <a:pt x="3518969" y="754653"/>
                  <a:pt x="3517998" y="754507"/>
                </a:cubicBezTo>
                <a:cubicBezTo>
                  <a:pt x="3517027" y="754360"/>
                  <a:pt x="3516254" y="754183"/>
                  <a:pt x="3515677" y="753976"/>
                </a:cubicBezTo>
                <a:cubicBezTo>
                  <a:pt x="3515101" y="753769"/>
                  <a:pt x="3514706" y="753491"/>
                  <a:pt x="3514494" y="753136"/>
                </a:cubicBezTo>
                <a:cubicBezTo>
                  <a:pt x="3514282" y="752782"/>
                  <a:pt x="3514176" y="752371"/>
                  <a:pt x="3514176" y="751900"/>
                </a:cubicBezTo>
                <a:lnTo>
                  <a:pt x="3514176" y="646744"/>
                </a:lnTo>
                <a:cubicBezTo>
                  <a:pt x="3514176" y="644270"/>
                  <a:pt x="3514834" y="642503"/>
                  <a:pt x="3516149" y="641441"/>
                </a:cubicBezTo>
                <a:cubicBezTo>
                  <a:pt x="3517465" y="640381"/>
                  <a:pt x="3518930" y="639850"/>
                  <a:pt x="3520546" y="639850"/>
                </a:cubicBezTo>
                <a:close/>
                <a:moveTo>
                  <a:pt x="3044296" y="639850"/>
                </a:moveTo>
                <a:lnTo>
                  <a:pt x="3053627" y="639850"/>
                </a:lnTo>
                <a:cubicBezTo>
                  <a:pt x="3055542" y="639850"/>
                  <a:pt x="3057212" y="640028"/>
                  <a:pt x="3058652" y="640381"/>
                </a:cubicBezTo>
                <a:cubicBezTo>
                  <a:pt x="3060090" y="640735"/>
                  <a:pt x="3061343" y="641295"/>
                  <a:pt x="3062419" y="642060"/>
                </a:cubicBezTo>
                <a:cubicBezTo>
                  <a:pt x="3063497" y="642826"/>
                  <a:pt x="3064394" y="643798"/>
                  <a:pt x="3065113" y="644975"/>
                </a:cubicBezTo>
                <a:cubicBezTo>
                  <a:pt x="3065830" y="646154"/>
                  <a:pt x="3066459" y="647538"/>
                  <a:pt x="3066996" y="649129"/>
                </a:cubicBezTo>
                <a:lnTo>
                  <a:pt x="3099691" y="731929"/>
                </a:lnTo>
                <a:lnTo>
                  <a:pt x="3100134" y="731929"/>
                </a:lnTo>
                <a:lnTo>
                  <a:pt x="3134154" y="649395"/>
                </a:lnTo>
                <a:cubicBezTo>
                  <a:pt x="3134812" y="647626"/>
                  <a:pt x="3135531" y="646125"/>
                  <a:pt x="3136308" y="644887"/>
                </a:cubicBezTo>
                <a:cubicBezTo>
                  <a:pt x="3137087" y="643651"/>
                  <a:pt x="3137940" y="642664"/>
                  <a:pt x="3138867" y="641928"/>
                </a:cubicBezTo>
                <a:cubicBezTo>
                  <a:pt x="3139796" y="641191"/>
                  <a:pt x="3140828" y="640660"/>
                  <a:pt x="3141964" y="640338"/>
                </a:cubicBezTo>
                <a:cubicBezTo>
                  <a:pt x="3143102" y="640013"/>
                  <a:pt x="3144418" y="639850"/>
                  <a:pt x="3145915" y="639850"/>
                </a:cubicBezTo>
                <a:lnTo>
                  <a:pt x="3155700" y="639850"/>
                </a:lnTo>
                <a:cubicBezTo>
                  <a:pt x="3156599" y="639850"/>
                  <a:pt x="3157452" y="639984"/>
                  <a:pt x="3158260" y="640249"/>
                </a:cubicBezTo>
                <a:cubicBezTo>
                  <a:pt x="3159065" y="640514"/>
                  <a:pt x="3159755" y="640927"/>
                  <a:pt x="3160323" y="641486"/>
                </a:cubicBezTo>
                <a:cubicBezTo>
                  <a:pt x="3160891" y="642046"/>
                  <a:pt x="3161357" y="642753"/>
                  <a:pt x="3161716" y="643607"/>
                </a:cubicBezTo>
                <a:cubicBezTo>
                  <a:pt x="3162074" y="644460"/>
                  <a:pt x="3162253" y="645506"/>
                  <a:pt x="3162253" y="646744"/>
                </a:cubicBezTo>
                <a:lnTo>
                  <a:pt x="3162253" y="751900"/>
                </a:lnTo>
                <a:cubicBezTo>
                  <a:pt x="3162253" y="752371"/>
                  <a:pt x="3162134" y="752782"/>
                  <a:pt x="3161890" y="753136"/>
                </a:cubicBezTo>
                <a:cubicBezTo>
                  <a:pt x="3161647" y="753491"/>
                  <a:pt x="3161222" y="753769"/>
                  <a:pt x="3160615" y="753976"/>
                </a:cubicBezTo>
                <a:cubicBezTo>
                  <a:pt x="3160010" y="754183"/>
                  <a:pt x="3159236" y="754360"/>
                  <a:pt x="3158294" y="754507"/>
                </a:cubicBezTo>
                <a:cubicBezTo>
                  <a:pt x="3157355" y="754653"/>
                  <a:pt x="3156125" y="754728"/>
                  <a:pt x="3154609" y="754728"/>
                </a:cubicBezTo>
                <a:cubicBezTo>
                  <a:pt x="3153214" y="754728"/>
                  <a:pt x="3152015" y="754653"/>
                  <a:pt x="3151014" y="754507"/>
                </a:cubicBezTo>
                <a:cubicBezTo>
                  <a:pt x="3150013" y="754360"/>
                  <a:pt x="3149224" y="754183"/>
                  <a:pt x="3148648" y="753976"/>
                </a:cubicBezTo>
                <a:cubicBezTo>
                  <a:pt x="3148071" y="753769"/>
                  <a:pt x="3147661" y="753491"/>
                  <a:pt x="3147419" y="753136"/>
                </a:cubicBezTo>
                <a:cubicBezTo>
                  <a:pt x="3147177" y="752782"/>
                  <a:pt x="3147056" y="752371"/>
                  <a:pt x="3147056" y="751900"/>
                </a:cubicBezTo>
                <a:lnTo>
                  <a:pt x="3147056" y="652311"/>
                </a:lnTo>
                <a:lnTo>
                  <a:pt x="3146879" y="652311"/>
                </a:lnTo>
                <a:lnTo>
                  <a:pt x="3106585" y="752341"/>
                </a:lnTo>
                <a:cubicBezTo>
                  <a:pt x="3106409" y="752754"/>
                  <a:pt x="3106157" y="753108"/>
                  <a:pt x="3105834" y="753402"/>
                </a:cubicBezTo>
                <a:cubicBezTo>
                  <a:pt x="3105509" y="753696"/>
                  <a:pt x="3105039" y="753947"/>
                  <a:pt x="3104420" y="754153"/>
                </a:cubicBezTo>
                <a:cubicBezTo>
                  <a:pt x="3103800" y="754360"/>
                  <a:pt x="3103066" y="754507"/>
                  <a:pt x="3102211" y="754595"/>
                </a:cubicBezTo>
                <a:cubicBezTo>
                  <a:pt x="3101355" y="754683"/>
                  <a:pt x="3100340" y="754728"/>
                  <a:pt x="3099161" y="754728"/>
                </a:cubicBezTo>
                <a:cubicBezTo>
                  <a:pt x="3097924" y="754728"/>
                  <a:pt x="3096863" y="754668"/>
                  <a:pt x="3095980" y="754551"/>
                </a:cubicBezTo>
                <a:cubicBezTo>
                  <a:pt x="3095098" y="754433"/>
                  <a:pt x="3094360" y="754271"/>
                  <a:pt x="3093772" y="754065"/>
                </a:cubicBezTo>
                <a:cubicBezTo>
                  <a:pt x="3093184" y="753858"/>
                  <a:pt x="3092727" y="753607"/>
                  <a:pt x="3092404" y="753313"/>
                </a:cubicBezTo>
                <a:cubicBezTo>
                  <a:pt x="3092080" y="753018"/>
                  <a:pt x="3091856" y="752694"/>
                  <a:pt x="3091739" y="752341"/>
                </a:cubicBezTo>
                <a:lnTo>
                  <a:pt x="3053211" y="652311"/>
                </a:lnTo>
                <a:lnTo>
                  <a:pt x="3053123" y="652311"/>
                </a:lnTo>
                <a:lnTo>
                  <a:pt x="3053123" y="751900"/>
                </a:lnTo>
                <a:cubicBezTo>
                  <a:pt x="3053123" y="752371"/>
                  <a:pt x="3053004" y="752782"/>
                  <a:pt x="3052760" y="753136"/>
                </a:cubicBezTo>
                <a:cubicBezTo>
                  <a:pt x="3052516" y="753491"/>
                  <a:pt x="3052094" y="753769"/>
                  <a:pt x="3051485" y="753976"/>
                </a:cubicBezTo>
                <a:cubicBezTo>
                  <a:pt x="3050879" y="754183"/>
                  <a:pt x="3050090" y="754360"/>
                  <a:pt x="3049120" y="754507"/>
                </a:cubicBezTo>
                <a:cubicBezTo>
                  <a:pt x="3048149" y="754653"/>
                  <a:pt x="3046905" y="754728"/>
                  <a:pt x="3045388" y="754728"/>
                </a:cubicBezTo>
                <a:cubicBezTo>
                  <a:pt x="3043932" y="754728"/>
                  <a:pt x="3042718" y="754653"/>
                  <a:pt x="3041747" y="754507"/>
                </a:cubicBezTo>
                <a:cubicBezTo>
                  <a:pt x="3040776" y="754360"/>
                  <a:pt x="3040003" y="754183"/>
                  <a:pt x="3039425" y="753976"/>
                </a:cubicBezTo>
                <a:cubicBezTo>
                  <a:pt x="3038849" y="753769"/>
                  <a:pt x="3038453" y="753491"/>
                  <a:pt x="3038242" y="753136"/>
                </a:cubicBezTo>
                <a:cubicBezTo>
                  <a:pt x="3038030" y="752782"/>
                  <a:pt x="3037925" y="752371"/>
                  <a:pt x="3037925" y="751900"/>
                </a:cubicBezTo>
                <a:lnTo>
                  <a:pt x="3037925" y="646744"/>
                </a:lnTo>
                <a:cubicBezTo>
                  <a:pt x="3037925" y="644270"/>
                  <a:pt x="3038581" y="642503"/>
                  <a:pt x="3039898" y="641441"/>
                </a:cubicBezTo>
                <a:cubicBezTo>
                  <a:pt x="3041213" y="640381"/>
                  <a:pt x="3042680" y="639850"/>
                  <a:pt x="3044296" y="639850"/>
                </a:cubicBezTo>
                <a:close/>
                <a:moveTo>
                  <a:pt x="2577573" y="639850"/>
                </a:moveTo>
                <a:lnTo>
                  <a:pt x="2586905" y="639850"/>
                </a:lnTo>
                <a:cubicBezTo>
                  <a:pt x="2588819" y="639850"/>
                  <a:pt x="2590494" y="640028"/>
                  <a:pt x="2591930" y="640381"/>
                </a:cubicBezTo>
                <a:cubicBezTo>
                  <a:pt x="2593367" y="640735"/>
                  <a:pt x="2594624" y="641295"/>
                  <a:pt x="2595700" y="642060"/>
                </a:cubicBezTo>
                <a:cubicBezTo>
                  <a:pt x="2596776" y="642826"/>
                  <a:pt x="2597673" y="643798"/>
                  <a:pt x="2598392" y="644975"/>
                </a:cubicBezTo>
                <a:cubicBezTo>
                  <a:pt x="2599110" y="646154"/>
                  <a:pt x="2599738" y="647538"/>
                  <a:pt x="2600277" y="649129"/>
                </a:cubicBezTo>
                <a:lnTo>
                  <a:pt x="2632976" y="731929"/>
                </a:lnTo>
                <a:lnTo>
                  <a:pt x="2633418" y="731929"/>
                </a:lnTo>
                <a:lnTo>
                  <a:pt x="2667441" y="649395"/>
                </a:lnTo>
                <a:cubicBezTo>
                  <a:pt x="2668099" y="647626"/>
                  <a:pt x="2668816" y="646125"/>
                  <a:pt x="2669594" y="644887"/>
                </a:cubicBezTo>
                <a:cubicBezTo>
                  <a:pt x="2670373" y="643651"/>
                  <a:pt x="2671227" y="642664"/>
                  <a:pt x="2672154" y="641928"/>
                </a:cubicBezTo>
                <a:cubicBezTo>
                  <a:pt x="2673081" y="641191"/>
                  <a:pt x="2674114" y="640660"/>
                  <a:pt x="2675251" y="640338"/>
                </a:cubicBezTo>
                <a:cubicBezTo>
                  <a:pt x="2676387" y="640013"/>
                  <a:pt x="2677704" y="639850"/>
                  <a:pt x="2679201" y="639850"/>
                </a:cubicBezTo>
                <a:lnTo>
                  <a:pt x="2688986" y="639850"/>
                </a:lnTo>
                <a:cubicBezTo>
                  <a:pt x="2689884" y="639850"/>
                  <a:pt x="2690738" y="639984"/>
                  <a:pt x="2691546" y="640249"/>
                </a:cubicBezTo>
                <a:cubicBezTo>
                  <a:pt x="2692353" y="640514"/>
                  <a:pt x="2693041" y="640927"/>
                  <a:pt x="2693610" y="641486"/>
                </a:cubicBezTo>
                <a:cubicBezTo>
                  <a:pt x="2694179" y="642046"/>
                  <a:pt x="2694643" y="642753"/>
                  <a:pt x="2695002" y="643607"/>
                </a:cubicBezTo>
                <a:cubicBezTo>
                  <a:pt x="2695361" y="644460"/>
                  <a:pt x="2695541" y="645506"/>
                  <a:pt x="2695541" y="646744"/>
                </a:cubicBezTo>
                <a:lnTo>
                  <a:pt x="2695541" y="751900"/>
                </a:lnTo>
                <a:cubicBezTo>
                  <a:pt x="2695541" y="752371"/>
                  <a:pt x="2695419" y="752782"/>
                  <a:pt x="2695177" y="753136"/>
                </a:cubicBezTo>
                <a:cubicBezTo>
                  <a:pt x="2694934" y="753491"/>
                  <a:pt x="2694509" y="753769"/>
                  <a:pt x="2693902" y="753976"/>
                </a:cubicBezTo>
                <a:cubicBezTo>
                  <a:pt x="2693295" y="754183"/>
                  <a:pt x="2692522" y="754360"/>
                  <a:pt x="2691581" y="754507"/>
                </a:cubicBezTo>
                <a:cubicBezTo>
                  <a:pt x="2690641" y="754653"/>
                  <a:pt x="2689412" y="754728"/>
                  <a:pt x="2687895" y="754728"/>
                </a:cubicBezTo>
                <a:cubicBezTo>
                  <a:pt x="2686500" y="754728"/>
                  <a:pt x="2685302" y="754653"/>
                  <a:pt x="2684300" y="754507"/>
                </a:cubicBezTo>
                <a:cubicBezTo>
                  <a:pt x="2683299" y="754360"/>
                  <a:pt x="2682510" y="754183"/>
                  <a:pt x="2681935" y="753976"/>
                </a:cubicBezTo>
                <a:cubicBezTo>
                  <a:pt x="2681357" y="753769"/>
                  <a:pt x="2680948" y="753491"/>
                  <a:pt x="2680705" y="753136"/>
                </a:cubicBezTo>
                <a:cubicBezTo>
                  <a:pt x="2680463" y="752782"/>
                  <a:pt x="2680341" y="752371"/>
                  <a:pt x="2680341" y="751900"/>
                </a:cubicBezTo>
                <a:lnTo>
                  <a:pt x="2680341" y="652311"/>
                </a:lnTo>
                <a:lnTo>
                  <a:pt x="2680165" y="652311"/>
                </a:lnTo>
                <a:lnTo>
                  <a:pt x="2639868" y="752341"/>
                </a:lnTo>
                <a:cubicBezTo>
                  <a:pt x="2639693" y="752754"/>
                  <a:pt x="2639442" y="753108"/>
                  <a:pt x="2639118" y="753402"/>
                </a:cubicBezTo>
                <a:cubicBezTo>
                  <a:pt x="2638792" y="753696"/>
                  <a:pt x="2638323" y="753947"/>
                  <a:pt x="2637703" y="754153"/>
                </a:cubicBezTo>
                <a:cubicBezTo>
                  <a:pt x="2637085" y="754360"/>
                  <a:pt x="2636348" y="754507"/>
                  <a:pt x="2635494" y="754595"/>
                </a:cubicBezTo>
                <a:cubicBezTo>
                  <a:pt x="2634640" y="754683"/>
                  <a:pt x="2633624" y="754728"/>
                  <a:pt x="2632446" y="754728"/>
                </a:cubicBezTo>
                <a:cubicBezTo>
                  <a:pt x="2631208" y="754728"/>
                  <a:pt x="2630147" y="754668"/>
                  <a:pt x="2629264" y="754551"/>
                </a:cubicBezTo>
                <a:cubicBezTo>
                  <a:pt x="2628381" y="754433"/>
                  <a:pt x="2627643" y="754271"/>
                  <a:pt x="2627054" y="754065"/>
                </a:cubicBezTo>
                <a:cubicBezTo>
                  <a:pt x="2626466" y="753858"/>
                  <a:pt x="2626009" y="753607"/>
                  <a:pt x="2625685" y="753313"/>
                </a:cubicBezTo>
                <a:cubicBezTo>
                  <a:pt x="2625361" y="753018"/>
                  <a:pt x="2625139" y="752694"/>
                  <a:pt x="2625021" y="752341"/>
                </a:cubicBezTo>
                <a:lnTo>
                  <a:pt x="2586490" y="652311"/>
                </a:lnTo>
                <a:lnTo>
                  <a:pt x="2586401" y="652311"/>
                </a:lnTo>
                <a:lnTo>
                  <a:pt x="2586401" y="751900"/>
                </a:lnTo>
                <a:cubicBezTo>
                  <a:pt x="2586401" y="752371"/>
                  <a:pt x="2586280" y="752782"/>
                  <a:pt x="2586038" y="753136"/>
                </a:cubicBezTo>
                <a:cubicBezTo>
                  <a:pt x="2585795" y="753491"/>
                  <a:pt x="2585371" y="753769"/>
                  <a:pt x="2584763" y="753976"/>
                </a:cubicBezTo>
                <a:cubicBezTo>
                  <a:pt x="2584155" y="754183"/>
                  <a:pt x="2583369" y="754360"/>
                  <a:pt x="2582397" y="754507"/>
                </a:cubicBezTo>
                <a:cubicBezTo>
                  <a:pt x="2581426" y="754653"/>
                  <a:pt x="2580182" y="754728"/>
                  <a:pt x="2578666" y="754728"/>
                </a:cubicBezTo>
                <a:cubicBezTo>
                  <a:pt x="2577209" y="754728"/>
                  <a:pt x="2575995" y="754653"/>
                  <a:pt x="2575024" y="754507"/>
                </a:cubicBezTo>
                <a:cubicBezTo>
                  <a:pt x="2574054" y="754360"/>
                  <a:pt x="2573280" y="754183"/>
                  <a:pt x="2572703" y="753976"/>
                </a:cubicBezTo>
                <a:cubicBezTo>
                  <a:pt x="2572127" y="753769"/>
                  <a:pt x="2571732" y="753491"/>
                  <a:pt x="2571521" y="753136"/>
                </a:cubicBezTo>
                <a:cubicBezTo>
                  <a:pt x="2571308" y="752782"/>
                  <a:pt x="2571202" y="752371"/>
                  <a:pt x="2571202" y="751900"/>
                </a:cubicBezTo>
                <a:lnTo>
                  <a:pt x="2571202" y="646744"/>
                </a:lnTo>
                <a:cubicBezTo>
                  <a:pt x="2571202" y="644270"/>
                  <a:pt x="2571860" y="642503"/>
                  <a:pt x="2573175" y="641441"/>
                </a:cubicBezTo>
                <a:cubicBezTo>
                  <a:pt x="2574492" y="640381"/>
                  <a:pt x="2575957" y="639850"/>
                  <a:pt x="2577573" y="639850"/>
                </a:cubicBezTo>
                <a:close/>
                <a:moveTo>
                  <a:pt x="2101318" y="639850"/>
                </a:moveTo>
                <a:lnTo>
                  <a:pt x="2110650" y="639850"/>
                </a:lnTo>
                <a:cubicBezTo>
                  <a:pt x="2112565" y="639850"/>
                  <a:pt x="2114240" y="640028"/>
                  <a:pt x="2115676" y="640381"/>
                </a:cubicBezTo>
                <a:cubicBezTo>
                  <a:pt x="2117112" y="640735"/>
                  <a:pt x="2118368" y="641295"/>
                  <a:pt x="2119444" y="642060"/>
                </a:cubicBezTo>
                <a:cubicBezTo>
                  <a:pt x="2120519" y="642826"/>
                  <a:pt x="2121417" y="643798"/>
                  <a:pt x="2122136" y="644975"/>
                </a:cubicBezTo>
                <a:cubicBezTo>
                  <a:pt x="2122853" y="646154"/>
                  <a:pt x="2123481" y="647538"/>
                  <a:pt x="2124019" y="649129"/>
                </a:cubicBezTo>
                <a:lnTo>
                  <a:pt x="2156715" y="731929"/>
                </a:lnTo>
                <a:lnTo>
                  <a:pt x="2157157" y="731929"/>
                </a:lnTo>
                <a:lnTo>
                  <a:pt x="2191177" y="649395"/>
                </a:lnTo>
                <a:cubicBezTo>
                  <a:pt x="2191836" y="647626"/>
                  <a:pt x="2192553" y="646125"/>
                  <a:pt x="2193330" y="644887"/>
                </a:cubicBezTo>
                <a:cubicBezTo>
                  <a:pt x="2194109" y="643651"/>
                  <a:pt x="2194963" y="642664"/>
                  <a:pt x="2195890" y="641928"/>
                </a:cubicBezTo>
                <a:cubicBezTo>
                  <a:pt x="2196818" y="641191"/>
                  <a:pt x="2197851" y="640660"/>
                  <a:pt x="2198988" y="640338"/>
                </a:cubicBezTo>
                <a:cubicBezTo>
                  <a:pt x="2200124" y="640013"/>
                  <a:pt x="2201442" y="639850"/>
                  <a:pt x="2202939" y="639850"/>
                </a:cubicBezTo>
                <a:lnTo>
                  <a:pt x="2212726" y="639850"/>
                </a:lnTo>
                <a:cubicBezTo>
                  <a:pt x="2213624" y="639850"/>
                  <a:pt x="2214479" y="639984"/>
                  <a:pt x="2215285" y="640249"/>
                </a:cubicBezTo>
                <a:cubicBezTo>
                  <a:pt x="2216094" y="640514"/>
                  <a:pt x="2216781" y="640927"/>
                  <a:pt x="2217349" y="641486"/>
                </a:cubicBezTo>
                <a:cubicBezTo>
                  <a:pt x="2217920" y="642046"/>
                  <a:pt x="2218383" y="642753"/>
                  <a:pt x="2218743" y="643607"/>
                </a:cubicBezTo>
                <a:cubicBezTo>
                  <a:pt x="2219101" y="644460"/>
                  <a:pt x="2219281" y="645506"/>
                  <a:pt x="2219281" y="646744"/>
                </a:cubicBezTo>
                <a:lnTo>
                  <a:pt x="2219281" y="751900"/>
                </a:lnTo>
                <a:cubicBezTo>
                  <a:pt x="2219281" y="752371"/>
                  <a:pt x="2219160" y="752782"/>
                  <a:pt x="2218916" y="753136"/>
                </a:cubicBezTo>
                <a:cubicBezTo>
                  <a:pt x="2218674" y="753491"/>
                  <a:pt x="2218251" y="753769"/>
                  <a:pt x="2217643" y="753976"/>
                </a:cubicBezTo>
                <a:cubicBezTo>
                  <a:pt x="2217036" y="754183"/>
                  <a:pt x="2216262" y="754360"/>
                  <a:pt x="2215322" y="754507"/>
                </a:cubicBezTo>
                <a:cubicBezTo>
                  <a:pt x="2214383" y="754653"/>
                  <a:pt x="2213152" y="754728"/>
                  <a:pt x="2211637" y="754728"/>
                </a:cubicBezTo>
                <a:cubicBezTo>
                  <a:pt x="2210239" y="754728"/>
                  <a:pt x="2209041" y="754653"/>
                  <a:pt x="2208039" y="754507"/>
                </a:cubicBezTo>
                <a:cubicBezTo>
                  <a:pt x="2207037" y="754360"/>
                  <a:pt x="2206249" y="754183"/>
                  <a:pt x="2205672" y="753976"/>
                </a:cubicBezTo>
                <a:cubicBezTo>
                  <a:pt x="2205095" y="753769"/>
                  <a:pt x="2204685" y="753491"/>
                  <a:pt x="2204442" y="753136"/>
                </a:cubicBezTo>
                <a:cubicBezTo>
                  <a:pt x="2204200" y="752782"/>
                  <a:pt x="2204078" y="752371"/>
                  <a:pt x="2204078" y="751900"/>
                </a:cubicBezTo>
                <a:lnTo>
                  <a:pt x="2204078" y="652311"/>
                </a:lnTo>
                <a:lnTo>
                  <a:pt x="2203902" y="652311"/>
                </a:lnTo>
                <a:lnTo>
                  <a:pt x="2163607" y="752341"/>
                </a:lnTo>
                <a:cubicBezTo>
                  <a:pt x="2163430" y="752754"/>
                  <a:pt x="2163179" y="753108"/>
                  <a:pt x="2162857" y="753402"/>
                </a:cubicBezTo>
                <a:cubicBezTo>
                  <a:pt x="2162532" y="753696"/>
                  <a:pt x="2162061" y="753947"/>
                  <a:pt x="2161442" y="754153"/>
                </a:cubicBezTo>
                <a:cubicBezTo>
                  <a:pt x="2160824" y="754360"/>
                  <a:pt x="2160088" y="754507"/>
                  <a:pt x="2159233" y="754595"/>
                </a:cubicBezTo>
                <a:cubicBezTo>
                  <a:pt x="2158379" y="754683"/>
                  <a:pt x="2157363" y="754728"/>
                  <a:pt x="2156184" y="754728"/>
                </a:cubicBezTo>
                <a:cubicBezTo>
                  <a:pt x="2154948" y="754728"/>
                  <a:pt x="2153888" y="754668"/>
                  <a:pt x="2153003" y="754551"/>
                </a:cubicBezTo>
                <a:cubicBezTo>
                  <a:pt x="2152120" y="754433"/>
                  <a:pt x="2151383" y="754271"/>
                  <a:pt x="2150796" y="754065"/>
                </a:cubicBezTo>
                <a:cubicBezTo>
                  <a:pt x="2150205" y="753858"/>
                  <a:pt x="2149748" y="753607"/>
                  <a:pt x="2149426" y="753313"/>
                </a:cubicBezTo>
                <a:cubicBezTo>
                  <a:pt x="2149100" y="753018"/>
                  <a:pt x="2148881" y="752694"/>
                  <a:pt x="2148762" y="752341"/>
                </a:cubicBezTo>
                <a:lnTo>
                  <a:pt x="2110235" y="652311"/>
                </a:lnTo>
                <a:lnTo>
                  <a:pt x="2110147" y="652311"/>
                </a:lnTo>
                <a:lnTo>
                  <a:pt x="2110147" y="751900"/>
                </a:lnTo>
                <a:cubicBezTo>
                  <a:pt x="2110147" y="752371"/>
                  <a:pt x="2110025" y="752782"/>
                  <a:pt x="2109782" y="753136"/>
                </a:cubicBezTo>
                <a:cubicBezTo>
                  <a:pt x="2109540" y="753491"/>
                  <a:pt x="2109114" y="753769"/>
                  <a:pt x="2108508" y="753976"/>
                </a:cubicBezTo>
                <a:cubicBezTo>
                  <a:pt x="2107902" y="754183"/>
                  <a:pt x="2107112" y="754360"/>
                  <a:pt x="2106142" y="754507"/>
                </a:cubicBezTo>
                <a:cubicBezTo>
                  <a:pt x="2105171" y="754653"/>
                  <a:pt x="2103927" y="754728"/>
                  <a:pt x="2102412" y="754728"/>
                </a:cubicBezTo>
                <a:cubicBezTo>
                  <a:pt x="2100955" y="754728"/>
                  <a:pt x="2099741" y="754653"/>
                  <a:pt x="2098771" y="754507"/>
                </a:cubicBezTo>
                <a:cubicBezTo>
                  <a:pt x="2097800" y="754360"/>
                  <a:pt x="2097027" y="754183"/>
                  <a:pt x="2096450" y="753976"/>
                </a:cubicBezTo>
                <a:cubicBezTo>
                  <a:pt x="2095873" y="753769"/>
                  <a:pt x="2095479" y="753491"/>
                  <a:pt x="2095268" y="753136"/>
                </a:cubicBezTo>
                <a:cubicBezTo>
                  <a:pt x="2095054" y="752782"/>
                  <a:pt x="2094949" y="752371"/>
                  <a:pt x="2094949" y="751900"/>
                </a:cubicBezTo>
                <a:lnTo>
                  <a:pt x="2094949" y="646744"/>
                </a:lnTo>
                <a:cubicBezTo>
                  <a:pt x="2094949" y="644270"/>
                  <a:pt x="2095605" y="642503"/>
                  <a:pt x="2096922" y="641441"/>
                </a:cubicBezTo>
                <a:cubicBezTo>
                  <a:pt x="2098238" y="640381"/>
                  <a:pt x="2099703" y="639850"/>
                  <a:pt x="2101318" y="639850"/>
                </a:cubicBezTo>
                <a:close/>
                <a:moveTo>
                  <a:pt x="1634587" y="639850"/>
                </a:moveTo>
                <a:lnTo>
                  <a:pt x="1643920" y="639850"/>
                </a:lnTo>
                <a:cubicBezTo>
                  <a:pt x="1645834" y="639850"/>
                  <a:pt x="1647525" y="640028"/>
                  <a:pt x="1648961" y="640381"/>
                </a:cubicBezTo>
                <a:cubicBezTo>
                  <a:pt x="1650398" y="640735"/>
                  <a:pt x="1651654" y="641295"/>
                  <a:pt x="1652731" y="642060"/>
                </a:cubicBezTo>
                <a:cubicBezTo>
                  <a:pt x="1653807" y="642826"/>
                  <a:pt x="1654704" y="643798"/>
                  <a:pt x="1655422" y="644975"/>
                </a:cubicBezTo>
                <a:cubicBezTo>
                  <a:pt x="1656140" y="646154"/>
                  <a:pt x="1656768" y="647538"/>
                  <a:pt x="1657306" y="649129"/>
                </a:cubicBezTo>
                <a:lnTo>
                  <a:pt x="1690001" y="731929"/>
                </a:lnTo>
                <a:lnTo>
                  <a:pt x="1690442" y="731929"/>
                </a:lnTo>
                <a:lnTo>
                  <a:pt x="1724462" y="649395"/>
                </a:lnTo>
                <a:cubicBezTo>
                  <a:pt x="1725120" y="647626"/>
                  <a:pt x="1725838" y="646125"/>
                  <a:pt x="1726617" y="644887"/>
                </a:cubicBezTo>
                <a:cubicBezTo>
                  <a:pt x="1727395" y="643651"/>
                  <a:pt x="1728248" y="642664"/>
                  <a:pt x="1729176" y="641928"/>
                </a:cubicBezTo>
                <a:cubicBezTo>
                  <a:pt x="1730104" y="641191"/>
                  <a:pt x="1731136" y="640660"/>
                  <a:pt x="1732273" y="640338"/>
                </a:cubicBezTo>
                <a:cubicBezTo>
                  <a:pt x="1733410" y="640013"/>
                  <a:pt x="1734726" y="639850"/>
                  <a:pt x="1736223" y="639850"/>
                </a:cubicBezTo>
                <a:lnTo>
                  <a:pt x="1746008" y="639850"/>
                </a:lnTo>
                <a:cubicBezTo>
                  <a:pt x="1746907" y="639850"/>
                  <a:pt x="1747760" y="639984"/>
                  <a:pt x="1748567" y="640249"/>
                </a:cubicBezTo>
                <a:cubicBezTo>
                  <a:pt x="1749376" y="640514"/>
                  <a:pt x="1750064" y="640927"/>
                  <a:pt x="1750632" y="641486"/>
                </a:cubicBezTo>
                <a:cubicBezTo>
                  <a:pt x="1751201" y="642046"/>
                  <a:pt x="1751665" y="642753"/>
                  <a:pt x="1752024" y="643607"/>
                </a:cubicBezTo>
                <a:cubicBezTo>
                  <a:pt x="1752383" y="644460"/>
                  <a:pt x="1752562" y="645506"/>
                  <a:pt x="1752562" y="646744"/>
                </a:cubicBezTo>
                <a:lnTo>
                  <a:pt x="1752562" y="751900"/>
                </a:lnTo>
                <a:cubicBezTo>
                  <a:pt x="1752562" y="752371"/>
                  <a:pt x="1752442" y="752782"/>
                  <a:pt x="1752199" y="753136"/>
                </a:cubicBezTo>
                <a:cubicBezTo>
                  <a:pt x="1751956" y="753491"/>
                  <a:pt x="1751531" y="753769"/>
                  <a:pt x="1750924" y="753976"/>
                </a:cubicBezTo>
                <a:cubicBezTo>
                  <a:pt x="1750317" y="754183"/>
                  <a:pt x="1749544" y="754360"/>
                  <a:pt x="1748603" y="754507"/>
                </a:cubicBezTo>
                <a:cubicBezTo>
                  <a:pt x="1747663" y="754653"/>
                  <a:pt x="1746434" y="754728"/>
                  <a:pt x="1744917" y="754728"/>
                </a:cubicBezTo>
                <a:cubicBezTo>
                  <a:pt x="1743522" y="754728"/>
                  <a:pt x="1742323" y="754653"/>
                  <a:pt x="1741324" y="754507"/>
                </a:cubicBezTo>
                <a:cubicBezTo>
                  <a:pt x="1740322" y="754360"/>
                  <a:pt x="1739533" y="754183"/>
                  <a:pt x="1738956" y="753976"/>
                </a:cubicBezTo>
                <a:cubicBezTo>
                  <a:pt x="1738380" y="753769"/>
                  <a:pt x="1737970" y="753491"/>
                  <a:pt x="1737728" y="753136"/>
                </a:cubicBezTo>
                <a:cubicBezTo>
                  <a:pt x="1737485" y="752782"/>
                  <a:pt x="1737364" y="752371"/>
                  <a:pt x="1737364" y="751900"/>
                </a:cubicBezTo>
                <a:lnTo>
                  <a:pt x="1737364" y="652311"/>
                </a:lnTo>
                <a:lnTo>
                  <a:pt x="1737187" y="652311"/>
                </a:lnTo>
                <a:lnTo>
                  <a:pt x="1696894" y="752341"/>
                </a:lnTo>
                <a:cubicBezTo>
                  <a:pt x="1696717" y="752754"/>
                  <a:pt x="1696466" y="753108"/>
                  <a:pt x="1696142" y="753402"/>
                </a:cubicBezTo>
                <a:cubicBezTo>
                  <a:pt x="1695818" y="753696"/>
                  <a:pt x="1695347" y="753947"/>
                  <a:pt x="1694728" y="754153"/>
                </a:cubicBezTo>
                <a:cubicBezTo>
                  <a:pt x="1694110" y="754360"/>
                  <a:pt x="1693373" y="754507"/>
                  <a:pt x="1692519" y="754595"/>
                </a:cubicBezTo>
                <a:cubicBezTo>
                  <a:pt x="1691666" y="754683"/>
                  <a:pt x="1690650" y="754728"/>
                  <a:pt x="1689471" y="754728"/>
                </a:cubicBezTo>
                <a:cubicBezTo>
                  <a:pt x="1688234" y="754728"/>
                  <a:pt x="1687173" y="754668"/>
                  <a:pt x="1686290" y="754551"/>
                </a:cubicBezTo>
                <a:cubicBezTo>
                  <a:pt x="1685407" y="754433"/>
                  <a:pt x="1684670" y="754271"/>
                  <a:pt x="1684081" y="754065"/>
                </a:cubicBezTo>
                <a:cubicBezTo>
                  <a:pt x="1683491" y="753858"/>
                  <a:pt x="1683035" y="753607"/>
                  <a:pt x="1682711" y="753313"/>
                </a:cubicBezTo>
                <a:cubicBezTo>
                  <a:pt x="1682387" y="753018"/>
                  <a:pt x="1682166" y="752694"/>
                  <a:pt x="1682048" y="752341"/>
                </a:cubicBezTo>
                <a:lnTo>
                  <a:pt x="1643504" y="652311"/>
                </a:lnTo>
                <a:lnTo>
                  <a:pt x="1643415" y="652311"/>
                </a:lnTo>
                <a:lnTo>
                  <a:pt x="1643415" y="751900"/>
                </a:lnTo>
                <a:cubicBezTo>
                  <a:pt x="1643415" y="752371"/>
                  <a:pt x="1643295" y="752782"/>
                  <a:pt x="1643052" y="753136"/>
                </a:cubicBezTo>
                <a:cubicBezTo>
                  <a:pt x="1642810" y="753491"/>
                  <a:pt x="1642384" y="753769"/>
                  <a:pt x="1641777" y="753976"/>
                </a:cubicBezTo>
                <a:cubicBezTo>
                  <a:pt x="1641170" y="754183"/>
                  <a:pt x="1640381" y="754360"/>
                  <a:pt x="1639410" y="754507"/>
                </a:cubicBezTo>
                <a:cubicBezTo>
                  <a:pt x="1638440" y="754653"/>
                  <a:pt x="1637196" y="754728"/>
                  <a:pt x="1635679" y="754728"/>
                </a:cubicBezTo>
                <a:cubicBezTo>
                  <a:pt x="1634223" y="754728"/>
                  <a:pt x="1633009" y="754653"/>
                  <a:pt x="1632039" y="754507"/>
                </a:cubicBezTo>
                <a:cubicBezTo>
                  <a:pt x="1631068" y="754360"/>
                  <a:pt x="1630294" y="754183"/>
                  <a:pt x="1629717" y="753976"/>
                </a:cubicBezTo>
                <a:cubicBezTo>
                  <a:pt x="1629141" y="753769"/>
                  <a:pt x="1628746" y="753491"/>
                  <a:pt x="1628534" y="753136"/>
                </a:cubicBezTo>
                <a:cubicBezTo>
                  <a:pt x="1628322" y="752782"/>
                  <a:pt x="1628216" y="752371"/>
                  <a:pt x="1628216" y="751900"/>
                </a:cubicBezTo>
                <a:lnTo>
                  <a:pt x="1628216" y="646744"/>
                </a:lnTo>
                <a:cubicBezTo>
                  <a:pt x="1628216" y="644270"/>
                  <a:pt x="1628874" y="642503"/>
                  <a:pt x="1630190" y="641441"/>
                </a:cubicBezTo>
                <a:cubicBezTo>
                  <a:pt x="1631506" y="640381"/>
                  <a:pt x="1632971" y="639850"/>
                  <a:pt x="1634587" y="639850"/>
                </a:cubicBezTo>
                <a:close/>
                <a:moveTo>
                  <a:pt x="1158341" y="639850"/>
                </a:moveTo>
                <a:lnTo>
                  <a:pt x="1167672" y="639850"/>
                </a:lnTo>
                <a:cubicBezTo>
                  <a:pt x="1169586" y="639850"/>
                  <a:pt x="1171262" y="640028"/>
                  <a:pt x="1172697" y="640381"/>
                </a:cubicBezTo>
                <a:cubicBezTo>
                  <a:pt x="1174133" y="640735"/>
                  <a:pt x="1175388" y="641295"/>
                  <a:pt x="1176465" y="642060"/>
                </a:cubicBezTo>
                <a:cubicBezTo>
                  <a:pt x="1177542" y="642826"/>
                  <a:pt x="1178439" y="643798"/>
                  <a:pt x="1179158" y="644975"/>
                </a:cubicBezTo>
                <a:cubicBezTo>
                  <a:pt x="1179876" y="646154"/>
                  <a:pt x="1180503" y="647538"/>
                  <a:pt x="1181042" y="649129"/>
                </a:cubicBezTo>
                <a:lnTo>
                  <a:pt x="1213735" y="731929"/>
                </a:lnTo>
                <a:lnTo>
                  <a:pt x="1214177" y="731929"/>
                </a:lnTo>
                <a:lnTo>
                  <a:pt x="1248200" y="649395"/>
                </a:lnTo>
                <a:cubicBezTo>
                  <a:pt x="1248858" y="647626"/>
                  <a:pt x="1249577" y="646125"/>
                  <a:pt x="1250355" y="644887"/>
                </a:cubicBezTo>
                <a:cubicBezTo>
                  <a:pt x="1251134" y="643651"/>
                  <a:pt x="1251986" y="642664"/>
                  <a:pt x="1252913" y="641928"/>
                </a:cubicBezTo>
                <a:cubicBezTo>
                  <a:pt x="1253843" y="641191"/>
                  <a:pt x="1254875" y="640660"/>
                  <a:pt x="1256011" y="640338"/>
                </a:cubicBezTo>
                <a:cubicBezTo>
                  <a:pt x="1257148" y="640013"/>
                  <a:pt x="1258465" y="639850"/>
                  <a:pt x="1259962" y="639850"/>
                </a:cubicBezTo>
                <a:lnTo>
                  <a:pt x="1269746" y="639850"/>
                </a:lnTo>
                <a:cubicBezTo>
                  <a:pt x="1270645" y="639850"/>
                  <a:pt x="1271497" y="639984"/>
                  <a:pt x="1272307" y="640249"/>
                </a:cubicBezTo>
                <a:cubicBezTo>
                  <a:pt x="1273114" y="640514"/>
                  <a:pt x="1273803" y="640927"/>
                  <a:pt x="1274370" y="641486"/>
                </a:cubicBezTo>
                <a:cubicBezTo>
                  <a:pt x="1274940" y="642046"/>
                  <a:pt x="1275405" y="642753"/>
                  <a:pt x="1275763" y="643607"/>
                </a:cubicBezTo>
                <a:cubicBezTo>
                  <a:pt x="1276123" y="644460"/>
                  <a:pt x="1276302" y="645506"/>
                  <a:pt x="1276302" y="646744"/>
                </a:cubicBezTo>
                <a:lnTo>
                  <a:pt x="1276302" y="751900"/>
                </a:lnTo>
                <a:cubicBezTo>
                  <a:pt x="1276302" y="752371"/>
                  <a:pt x="1276181" y="752782"/>
                  <a:pt x="1275937" y="753136"/>
                </a:cubicBezTo>
                <a:cubicBezTo>
                  <a:pt x="1275695" y="753491"/>
                  <a:pt x="1275271" y="753769"/>
                  <a:pt x="1274663" y="753976"/>
                </a:cubicBezTo>
                <a:cubicBezTo>
                  <a:pt x="1274056" y="754183"/>
                  <a:pt x="1273282" y="754360"/>
                  <a:pt x="1272341" y="754507"/>
                </a:cubicBezTo>
                <a:cubicBezTo>
                  <a:pt x="1271401" y="754653"/>
                  <a:pt x="1270172" y="754728"/>
                  <a:pt x="1268657" y="754728"/>
                </a:cubicBezTo>
                <a:cubicBezTo>
                  <a:pt x="1267261" y="754728"/>
                  <a:pt x="1266064" y="754653"/>
                  <a:pt x="1265061" y="754507"/>
                </a:cubicBezTo>
                <a:cubicBezTo>
                  <a:pt x="1264060" y="754360"/>
                  <a:pt x="1263272" y="754183"/>
                  <a:pt x="1262694" y="753976"/>
                </a:cubicBezTo>
                <a:cubicBezTo>
                  <a:pt x="1262119" y="753769"/>
                  <a:pt x="1261708" y="753491"/>
                  <a:pt x="1261466" y="753136"/>
                </a:cubicBezTo>
                <a:cubicBezTo>
                  <a:pt x="1261224" y="752782"/>
                  <a:pt x="1261103" y="752371"/>
                  <a:pt x="1261103" y="751900"/>
                </a:cubicBezTo>
                <a:lnTo>
                  <a:pt x="1261103" y="652311"/>
                </a:lnTo>
                <a:lnTo>
                  <a:pt x="1260926" y="652311"/>
                </a:lnTo>
                <a:lnTo>
                  <a:pt x="1220628" y="752341"/>
                </a:lnTo>
                <a:cubicBezTo>
                  <a:pt x="1220452" y="752754"/>
                  <a:pt x="1220200" y="753108"/>
                  <a:pt x="1219876" y="753402"/>
                </a:cubicBezTo>
                <a:cubicBezTo>
                  <a:pt x="1219553" y="753696"/>
                  <a:pt x="1219081" y="753947"/>
                  <a:pt x="1218463" y="754153"/>
                </a:cubicBezTo>
                <a:cubicBezTo>
                  <a:pt x="1217844" y="754360"/>
                  <a:pt x="1217108" y="754507"/>
                  <a:pt x="1216254" y="754595"/>
                </a:cubicBezTo>
                <a:cubicBezTo>
                  <a:pt x="1215400" y="754683"/>
                  <a:pt x="1214383" y="754728"/>
                  <a:pt x="1213205" y="754728"/>
                </a:cubicBezTo>
                <a:cubicBezTo>
                  <a:pt x="1211968" y="754728"/>
                  <a:pt x="1210907" y="754668"/>
                  <a:pt x="1210023" y="754551"/>
                </a:cubicBezTo>
                <a:cubicBezTo>
                  <a:pt x="1209140" y="754433"/>
                  <a:pt x="1208404" y="754271"/>
                  <a:pt x="1207815" y="754065"/>
                </a:cubicBezTo>
                <a:cubicBezTo>
                  <a:pt x="1207226" y="753858"/>
                  <a:pt x="1206769" y="753607"/>
                  <a:pt x="1206445" y="753313"/>
                </a:cubicBezTo>
                <a:cubicBezTo>
                  <a:pt x="1206121" y="753018"/>
                  <a:pt x="1205900" y="752694"/>
                  <a:pt x="1205782" y="752341"/>
                </a:cubicBezTo>
                <a:lnTo>
                  <a:pt x="1167258" y="652311"/>
                </a:lnTo>
                <a:lnTo>
                  <a:pt x="1167169" y="652311"/>
                </a:lnTo>
                <a:lnTo>
                  <a:pt x="1167169" y="751900"/>
                </a:lnTo>
                <a:cubicBezTo>
                  <a:pt x="1167169" y="752371"/>
                  <a:pt x="1167048" y="752782"/>
                  <a:pt x="1166804" y="753136"/>
                </a:cubicBezTo>
                <a:cubicBezTo>
                  <a:pt x="1166562" y="753491"/>
                  <a:pt x="1166138" y="753769"/>
                  <a:pt x="1165530" y="753976"/>
                </a:cubicBezTo>
                <a:cubicBezTo>
                  <a:pt x="1164924" y="754183"/>
                  <a:pt x="1164135" y="754360"/>
                  <a:pt x="1163164" y="754507"/>
                </a:cubicBezTo>
                <a:cubicBezTo>
                  <a:pt x="1162194" y="754653"/>
                  <a:pt x="1160950" y="754728"/>
                  <a:pt x="1159433" y="754728"/>
                </a:cubicBezTo>
                <a:cubicBezTo>
                  <a:pt x="1157977" y="754728"/>
                  <a:pt x="1156763" y="754653"/>
                  <a:pt x="1155793" y="754507"/>
                </a:cubicBezTo>
                <a:cubicBezTo>
                  <a:pt x="1154822" y="754360"/>
                  <a:pt x="1154049" y="754183"/>
                  <a:pt x="1153472" y="753976"/>
                </a:cubicBezTo>
                <a:cubicBezTo>
                  <a:pt x="1152895" y="753769"/>
                  <a:pt x="1152501" y="753491"/>
                  <a:pt x="1152289" y="753136"/>
                </a:cubicBezTo>
                <a:cubicBezTo>
                  <a:pt x="1152077" y="752782"/>
                  <a:pt x="1151971" y="752371"/>
                  <a:pt x="1151971" y="751900"/>
                </a:cubicBezTo>
                <a:lnTo>
                  <a:pt x="1151971" y="646744"/>
                </a:lnTo>
                <a:cubicBezTo>
                  <a:pt x="1151971" y="644270"/>
                  <a:pt x="1152629" y="642503"/>
                  <a:pt x="1153945" y="641441"/>
                </a:cubicBezTo>
                <a:cubicBezTo>
                  <a:pt x="1155260" y="640381"/>
                  <a:pt x="1156725" y="639850"/>
                  <a:pt x="1158341" y="639850"/>
                </a:cubicBezTo>
                <a:close/>
                <a:moveTo>
                  <a:pt x="691644" y="639850"/>
                </a:moveTo>
                <a:lnTo>
                  <a:pt x="700975" y="639850"/>
                </a:lnTo>
                <a:cubicBezTo>
                  <a:pt x="702889" y="639850"/>
                  <a:pt x="704564" y="640028"/>
                  <a:pt x="706000" y="640381"/>
                </a:cubicBezTo>
                <a:cubicBezTo>
                  <a:pt x="707436" y="640735"/>
                  <a:pt x="708691" y="641295"/>
                  <a:pt x="709769" y="642060"/>
                </a:cubicBezTo>
                <a:cubicBezTo>
                  <a:pt x="710845" y="642826"/>
                  <a:pt x="711743" y="643798"/>
                  <a:pt x="712461" y="644975"/>
                </a:cubicBezTo>
                <a:cubicBezTo>
                  <a:pt x="713179" y="646154"/>
                  <a:pt x="713807" y="647538"/>
                  <a:pt x="714344" y="649129"/>
                </a:cubicBezTo>
                <a:lnTo>
                  <a:pt x="747025" y="731929"/>
                </a:lnTo>
                <a:lnTo>
                  <a:pt x="747466" y="731929"/>
                </a:lnTo>
                <a:lnTo>
                  <a:pt x="781485" y="649395"/>
                </a:lnTo>
                <a:cubicBezTo>
                  <a:pt x="782143" y="647626"/>
                  <a:pt x="782862" y="646125"/>
                  <a:pt x="783639" y="644887"/>
                </a:cubicBezTo>
                <a:cubicBezTo>
                  <a:pt x="784418" y="643651"/>
                  <a:pt x="785272" y="642664"/>
                  <a:pt x="786199" y="641928"/>
                </a:cubicBezTo>
                <a:cubicBezTo>
                  <a:pt x="787127" y="641191"/>
                  <a:pt x="788160" y="640660"/>
                  <a:pt x="789296" y="640338"/>
                </a:cubicBezTo>
                <a:cubicBezTo>
                  <a:pt x="790433" y="640013"/>
                  <a:pt x="791749" y="639850"/>
                  <a:pt x="793246" y="639850"/>
                </a:cubicBezTo>
                <a:lnTo>
                  <a:pt x="803030" y="639850"/>
                </a:lnTo>
                <a:cubicBezTo>
                  <a:pt x="803928" y="639850"/>
                  <a:pt x="804780" y="639984"/>
                  <a:pt x="805587" y="640249"/>
                </a:cubicBezTo>
                <a:cubicBezTo>
                  <a:pt x="806396" y="640514"/>
                  <a:pt x="807083" y="640927"/>
                  <a:pt x="807653" y="641486"/>
                </a:cubicBezTo>
                <a:cubicBezTo>
                  <a:pt x="808222" y="642046"/>
                  <a:pt x="808685" y="642753"/>
                  <a:pt x="809045" y="643607"/>
                </a:cubicBezTo>
                <a:cubicBezTo>
                  <a:pt x="809403" y="644460"/>
                  <a:pt x="809582" y="645506"/>
                  <a:pt x="809582" y="646744"/>
                </a:cubicBezTo>
                <a:lnTo>
                  <a:pt x="809582" y="751900"/>
                </a:lnTo>
                <a:cubicBezTo>
                  <a:pt x="809582" y="752371"/>
                  <a:pt x="809461" y="752782"/>
                  <a:pt x="809218" y="753136"/>
                </a:cubicBezTo>
                <a:cubicBezTo>
                  <a:pt x="808976" y="753491"/>
                  <a:pt x="808551" y="753769"/>
                  <a:pt x="807945" y="753976"/>
                </a:cubicBezTo>
                <a:cubicBezTo>
                  <a:pt x="807338" y="754183"/>
                  <a:pt x="806564" y="754360"/>
                  <a:pt x="805624" y="754507"/>
                </a:cubicBezTo>
                <a:cubicBezTo>
                  <a:pt x="804686" y="754653"/>
                  <a:pt x="803456" y="754728"/>
                  <a:pt x="801939" y="754728"/>
                </a:cubicBezTo>
                <a:cubicBezTo>
                  <a:pt x="800544" y="754728"/>
                  <a:pt x="799346" y="754653"/>
                  <a:pt x="798344" y="754507"/>
                </a:cubicBezTo>
                <a:cubicBezTo>
                  <a:pt x="797344" y="754360"/>
                  <a:pt x="796556" y="754183"/>
                  <a:pt x="795978" y="753976"/>
                </a:cubicBezTo>
                <a:cubicBezTo>
                  <a:pt x="795403" y="753769"/>
                  <a:pt x="794994" y="753491"/>
                  <a:pt x="794751" y="753136"/>
                </a:cubicBezTo>
                <a:cubicBezTo>
                  <a:pt x="794508" y="752782"/>
                  <a:pt x="794387" y="752371"/>
                  <a:pt x="794387" y="751900"/>
                </a:cubicBezTo>
                <a:lnTo>
                  <a:pt x="794387" y="652311"/>
                </a:lnTo>
                <a:lnTo>
                  <a:pt x="794210" y="652311"/>
                </a:lnTo>
                <a:lnTo>
                  <a:pt x="753915" y="752341"/>
                </a:lnTo>
                <a:cubicBezTo>
                  <a:pt x="753738" y="752754"/>
                  <a:pt x="753488" y="753108"/>
                  <a:pt x="753165" y="753402"/>
                </a:cubicBezTo>
                <a:cubicBezTo>
                  <a:pt x="752840" y="753696"/>
                  <a:pt x="752369" y="753947"/>
                  <a:pt x="751751" y="754153"/>
                </a:cubicBezTo>
                <a:cubicBezTo>
                  <a:pt x="751132" y="754360"/>
                  <a:pt x="750395" y="754507"/>
                  <a:pt x="749541" y="754595"/>
                </a:cubicBezTo>
                <a:cubicBezTo>
                  <a:pt x="748690" y="754683"/>
                  <a:pt x="747673" y="754728"/>
                  <a:pt x="746497" y="754728"/>
                </a:cubicBezTo>
                <a:cubicBezTo>
                  <a:pt x="745264" y="754728"/>
                  <a:pt x="744204" y="754668"/>
                  <a:pt x="743323" y="754551"/>
                </a:cubicBezTo>
                <a:cubicBezTo>
                  <a:pt x="742439" y="754433"/>
                  <a:pt x="741703" y="754271"/>
                  <a:pt x="741113" y="754065"/>
                </a:cubicBezTo>
                <a:cubicBezTo>
                  <a:pt x="740524" y="753858"/>
                  <a:pt x="740068" y="753607"/>
                  <a:pt x="739744" y="753313"/>
                </a:cubicBezTo>
                <a:cubicBezTo>
                  <a:pt x="739422" y="753018"/>
                  <a:pt x="739199" y="752694"/>
                  <a:pt x="739082" y="752341"/>
                </a:cubicBezTo>
                <a:lnTo>
                  <a:pt x="700559" y="652311"/>
                </a:lnTo>
                <a:lnTo>
                  <a:pt x="700472" y="652311"/>
                </a:lnTo>
                <a:lnTo>
                  <a:pt x="700472" y="751900"/>
                </a:lnTo>
                <a:cubicBezTo>
                  <a:pt x="700472" y="752371"/>
                  <a:pt x="700351" y="752782"/>
                  <a:pt x="700108" y="753136"/>
                </a:cubicBezTo>
                <a:cubicBezTo>
                  <a:pt x="699865" y="753491"/>
                  <a:pt x="699440" y="753769"/>
                  <a:pt x="698833" y="753976"/>
                </a:cubicBezTo>
                <a:cubicBezTo>
                  <a:pt x="698226" y="754183"/>
                  <a:pt x="697436" y="754360"/>
                  <a:pt x="696466" y="754507"/>
                </a:cubicBezTo>
                <a:cubicBezTo>
                  <a:pt x="695495" y="754653"/>
                  <a:pt x="694252" y="754728"/>
                  <a:pt x="692736" y="754728"/>
                </a:cubicBezTo>
                <a:cubicBezTo>
                  <a:pt x="691280" y="754728"/>
                  <a:pt x="690065" y="754653"/>
                  <a:pt x="689096" y="754507"/>
                </a:cubicBezTo>
                <a:cubicBezTo>
                  <a:pt x="688125" y="754360"/>
                  <a:pt x="687351" y="754183"/>
                  <a:pt x="686774" y="753976"/>
                </a:cubicBezTo>
                <a:cubicBezTo>
                  <a:pt x="686198" y="753769"/>
                  <a:pt x="685802" y="753491"/>
                  <a:pt x="685591" y="753136"/>
                </a:cubicBezTo>
                <a:cubicBezTo>
                  <a:pt x="685378" y="752782"/>
                  <a:pt x="685273" y="752371"/>
                  <a:pt x="685273" y="751900"/>
                </a:cubicBezTo>
                <a:lnTo>
                  <a:pt x="685273" y="646744"/>
                </a:lnTo>
                <a:cubicBezTo>
                  <a:pt x="685273" y="644270"/>
                  <a:pt x="685931" y="642503"/>
                  <a:pt x="687246" y="641441"/>
                </a:cubicBezTo>
                <a:cubicBezTo>
                  <a:pt x="688563" y="640381"/>
                  <a:pt x="690027" y="639850"/>
                  <a:pt x="691644" y="639850"/>
                </a:cubicBezTo>
                <a:close/>
                <a:moveTo>
                  <a:pt x="215359" y="639850"/>
                </a:moveTo>
                <a:lnTo>
                  <a:pt x="224691" y="639850"/>
                </a:lnTo>
                <a:cubicBezTo>
                  <a:pt x="226605" y="639850"/>
                  <a:pt x="228279" y="640028"/>
                  <a:pt x="229715" y="640381"/>
                </a:cubicBezTo>
                <a:cubicBezTo>
                  <a:pt x="231151" y="640735"/>
                  <a:pt x="232407" y="641295"/>
                  <a:pt x="233484" y="642060"/>
                </a:cubicBezTo>
                <a:cubicBezTo>
                  <a:pt x="234560" y="642826"/>
                  <a:pt x="235458" y="643798"/>
                  <a:pt x="236176" y="644975"/>
                </a:cubicBezTo>
                <a:cubicBezTo>
                  <a:pt x="236894" y="646154"/>
                  <a:pt x="237522" y="647538"/>
                  <a:pt x="238060" y="649129"/>
                </a:cubicBezTo>
                <a:lnTo>
                  <a:pt x="270755" y="731929"/>
                </a:lnTo>
                <a:lnTo>
                  <a:pt x="271197" y="731929"/>
                </a:lnTo>
                <a:lnTo>
                  <a:pt x="305218" y="649395"/>
                </a:lnTo>
                <a:cubicBezTo>
                  <a:pt x="305876" y="647626"/>
                  <a:pt x="306594" y="646125"/>
                  <a:pt x="307372" y="644887"/>
                </a:cubicBezTo>
                <a:cubicBezTo>
                  <a:pt x="308151" y="643651"/>
                  <a:pt x="309004" y="642664"/>
                  <a:pt x="309932" y="641928"/>
                </a:cubicBezTo>
                <a:cubicBezTo>
                  <a:pt x="310859" y="641191"/>
                  <a:pt x="311892" y="640660"/>
                  <a:pt x="313029" y="640338"/>
                </a:cubicBezTo>
                <a:cubicBezTo>
                  <a:pt x="314165" y="640013"/>
                  <a:pt x="315482" y="639850"/>
                  <a:pt x="316979" y="639850"/>
                </a:cubicBezTo>
                <a:lnTo>
                  <a:pt x="326764" y="639850"/>
                </a:lnTo>
                <a:cubicBezTo>
                  <a:pt x="327662" y="639850"/>
                  <a:pt x="328516" y="639984"/>
                  <a:pt x="329323" y="640249"/>
                </a:cubicBezTo>
                <a:cubicBezTo>
                  <a:pt x="330131" y="640514"/>
                  <a:pt x="330819" y="640927"/>
                  <a:pt x="331388" y="641486"/>
                </a:cubicBezTo>
                <a:cubicBezTo>
                  <a:pt x="331957" y="642046"/>
                  <a:pt x="332421" y="642753"/>
                  <a:pt x="332780" y="643607"/>
                </a:cubicBezTo>
                <a:cubicBezTo>
                  <a:pt x="333139" y="644460"/>
                  <a:pt x="333318" y="645506"/>
                  <a:pt x="333318" y="646744"/>
                </a:cubicBezTo>
                <a:lnTo>
                  <a:pt x="333318" y="751900"/>
                </a:lnTo>
                <a:cubicBezTo>
                  <a:pt x="333318" y="752371"/>
                  <a:pt x="333197" y="752782"/>
                  <a:pt x="332955" y="753136"/>
                </a:cubicBezTo>
                <a:cubicBezTo>
                  <a:pt x="332712" y="753491"/>
                  <a:pt x="332287" y="753769"/>
                  <a:pt x="331680" y="753976"/>
                </a:cubicBezTo>
                <a:cubicBezTo>
                  <a:pt x="331073" y="754183"/>
                  <a:pt x="330299" y="754360"/>
                  <a:pt x="329359" y="754507"/>
                </a:cubicBezTo>
                <a:cubicBezTo>
                  <a:pt x="328419" y="754653"/>
                  <a:pt x="327190" y="754728"/>
                  <a:pt x="325673" y="754728"/>
                </a:cubicBezTo>
                <a:cubicBezTo>
                  <a:pt x="324278" y="754728"/>
                  <a:pt x="323080" y="754653"/>
                  <a:pt x="322079" y="754507"/>
                </a:cubicBezTo>
                <a:cubicBezTo>
                  <a:pt x="321078" y="754360"/>
                  <a:pt x="320289" y="754183"/>
                  <a:pt x="319712" y="753976"/>
                </a:cubicBezTo>
                <a:cubicBezTo>
                  <a:pt x="319135" y="753769"/>
                  <a:pt x="318726" y="753491"/>
                  <a:pt x="318483" y="753136"/>
                </a:cubicBezTo>
                <a:cubicBezTo>
                  <a:pt x="318241" y="752782"/>
                  <a:pt x="318119" y="752371"/>
                  <a:pt x="318119" y="751900"/>
                </a:cubicBezTo>
                <a:lnTo>
                  <a:pt x="318119" y="652311"/>
                </a:lnTo>
                <a:lnTo>
                  <a:pt x="317943" y="652311"/>
                </a:lnTo>
                <a:lnTo>
                  <a:pt x="277648" y="752341"/>
                </a:lnTo>
                <a:cubicBezTo>
                  <a:pt x="277471" y="752754"/>
                  <a:pt x="277221" y="753108"/>
                  <a:pt x="276896" y="753402"/>
                </a:cubicBezTo>
                <a:cubicBezTo>
                  <a:pt x="276573" y="753696"/>
                  <a:pt x="276101" y="753947"/>
                  <a:pt x="275483" y="754153"/>
                </a:cubicBezTo>
                <a:cubicBezTo>
                  <a:pt x="274864" y="754360"/>
                  <a:pt x="274128" y="754507"/>
                  <a:pt x="273274" y="754595"/>
                </a:cubicBezTo>
                <a:cubicBezTo>
                  <a:pt x="272420" y="754683"/>
                  <a:pt x="271403" y="754728"/>
                  <a:pt x="270225" y="754728"/>
                </a:cubicBezTo>
                <a:cubicBezTo>
                  <a:pt x="268988" y="754728"/>
                  <a:pt x="267927" y="754668"/>
                  <a:pt x="267044" y="754551"/>
                </a:cubicBezTo>
                <a:cubicBezTo>
                  <a:pt x="266160" y="754433"/>
                  <a:pt x="265424" y="754271"/>
                  <a:pt x="264835" y="754065"/>
                </a:cubicBezTo>
                <a:cubicBezTo>
                  <a:pt x="264246" y="753858"/>
                  <a:pt x="263789" y="753607"/>
                  <a:pt x="263465" y="753313"/>
                </a:cubicBezTo>
                <a:cubicBezTo>
                  <a:pt x="263141" y="753018"/>
                  <a:pt x="262920" y="752694"/>
                  <a:pt x="262802" y="752341"/>
                </a:cubicBezTo>
                <a:lnTo>
                  <a:pt x="224275" y="652311"/>
                </a:lnTo>
                <a:lnTo>
                  <a:pt x="224187" y="652311"/>
                </a:lnTo>
                <a:lnTo>
                  <a:pt x="224187" y="751900"/>
                </a:lnTo>
                <a:cubicBezTo>
                  <a:pt x="224187" y="752371"/>
                  <a:pt x="224066" y="752782"/>
                  <a:pt x="223823" y="753136"/>
                </a:cubicBezTo>
                <a:cubicBezTo>
                  <a:pt x="223580" y="753491"/>
                  <a:pt x="223156" y="753769"/>
                  <a:pt x="222549" y="753976"/>
                </a:cubicBezTo>
                <a:cubicBezTo>
                  <a:pt x="221941" y="754183"/>
                  <a:pt x="221153" y="754360"/>
                  <a:pt x="220182" y="754507"/>
                </a:cubicBezTo>
                <a:cubicBezTo>
                  <a:pt x="219211" y="754653"/>
                  <a:pt x="217968" y="754728"/>
                  <a:pt x="216451" y="754728"/>
                </a:cubicBezTo>
                <a:cubicBezTo>
                  <a:pt x="214995" y="754728"/>
                  <a:pt x="213781" y="754653"/>
                  <a:pt x="212810" y="754507"/>
                </a:cubicBezTo>
                <a:cubicBezTo>
                  <a:pt x="211840" y="754360"/>
                  <a:pt x="211066" y="754183"/>
                  <a:pt x="210490" y="753976"/>
                </a:cubicBezTo>
                <a:cubicBezTo>
                  <a:pt x="209913" y="753769"/>
                  <a:pt x="209518" y="753491"/>
                  <a:pt x="209306" y="753136"/>
                </a:cubicBezTo>
                <a:cubicBezTo>
                  <a:pt x="209094" y="752782"/>
                  <a:pt x="208988" y="752371"/>
                  <a:pt x="208988" y="751900"/>
                </a:cubicBezTo>
                <a:lnTo>
                  <a:pt x="208988" y="646744"/>
                </a:lnTo>
                <a:cubicBezTo>
                  <a:pt x="208988" y="644270"/>
                  <a:pt x="209646" y="642503"/>
                  <a:pt x="210961" y="641441"/>
                </a:cubicBezTo>
                <a:cubicBezTo>
                  <a:pt x="212277" y="640381"/>
                  <a:pt x="213743" y="639850"/>
                  <a:pt x="215359" y="639850"/>
                </a:cubicBezTo>
                <a:close/>
                <a:moveTo>
                  <a:pt x="8388985" y="639321"/>
                </a:moveTo>
                <a:cubicBezTo>
                  <a:pt x="8390459" y="639321"/>
                  <a:pt x="8391681" y="639395"/>
                  <a:pt x="8392653" y="639540"/>
                </a:cubicBezTo>
                <a:cubicBezTo>
                  <a:pt x="8393625" y="639689"/>
                  <a:pt x="8394405" y="639866"/>
                  <a:pt x="8394994" y="640072"/>
                </a:cubicBezTo>
                <a:cubicBezTo>
                  <a:pt x="8395584" y="640279"/>
                  <a:pt x="8395996" y="640558"/>
                  <a:pt x="8396231" y="640912"/>
                </a:cubicBezTo>
                <a:cubicBezTo>
                  <a:pt x="8396467" y="641265"/>
                  <a:pt x="8396585" y="641678"/>
                  <a:pt x="8396585" y="642149"/>
                </a:cubicBezTo>
                <a:lnTo>
                  <a:pt x="8396585" y="687923"/>
                </a:lnTo>
                <a:lnTo>
                  <a:pt x="8448633" y="687923"/>
                </a:lnTo>
                <a:lnTo>
                  <a:pt x="8448633" y="642149"/>
                </a:lnTo>
                <a:cubicBezTo>
                  <a:pt x="8448633" y="641678"/>
                  <a:pt x="8448751" y="641265"/>
                  <a:pt x="8448986" y="640912"/>
                </a:cubicBezTo>
                <a:cubicBezTo>
                  <a:pt x="8449222" y="640558"/>
                  <a:pt x="8449635" y="640279"/>
                  <a:pt x="8450223" y="640072"/>
                </a:cubicBezTo>
                <a:cubicBezTo>
                  <a:pt x="8450813" y="639866"/>
                  <a:pt x="8451579" y="639689"/>
                  <a:pt x="8452521" y="639540"/>
                </a:cubicBezTo>
                <a:cubicBezTo>
                  <a:pt x="8453464" y="639395"/>
                  <a:pt x="8454701" y="639321"/>
                  <a:pt x="8456232" y="639321"/>
                </a:cubicBezTo>
                <a:cubicBezTo>
                  <a:pt x="8457646" y="639321"/>
                  <a:pt x="8458839" y="639395"/>
                  <a:pt x="8459811" y="639540"/>
                </a:cubicBezTo>
                <a:cubicBezTo>
                  <a:pt x="8460783" y="639689"/>
                  <a:pt x="8461564" y="639866"/>
                  <a:pt x="8462153" y="640072"/>
                </a:cubicBezTo>
                <a:cubicBezTo>
                  <a:pt x="8462743" y="640279"/>
                  <a:pt x="8463155" y="640558"/>
                  <a:pt x="8463390" y="640912"/>
                </a:cubicBezTo>
                <a:cubicBezTo>
                  <a:pt x="8463626" y="641265"/>
                  <a:pt x="8463744" y="641678"/>
                  <a:pt x="8463744" y="642149"/>
                </a:cubicBezTo>
                <a:lnTo>
                  <a:pt x="8463744" y="751900"/>
                </a:lnTo>
                <a:cubicBezTo>
                  <a:pt x="8463744" y="752371"/>
                  <a:pt x="8463626" y="752782"/>
                  <a:pt x="8463390" y="753136"/>
                </a:cubicBezTo>
                <a:cubicBezTo>
                  <a:pt x="8463155" y="753491"/>
                  <a:pt x="8462743" y="753769"/>
                  <a:pt x="8462153" y="753976"/>
                </a:cubicBezTo>
                <a:cubicBezTo>
                  <a:pt x="8461564" y="754183"/>
                  <a:pt x="8460783" y="754360"/>
                  <a:pt x="8459811" y="754507"/>
                </a:cubicBezTo>
                <a:cubicBezTo>
                  <a:pt x="8458839" y="754653"/>
                  <a:pt x="8457646" y="754728"/>
                  <a:pt x="8456232" y="754728"/>
                </a:cubicBezTo>
                <a:cubicBezTo>
                  <a:pt x="8454701" y="754728"/>
                  <a:pt x="8453464" y="754653"/>
                  <a:pt x="8452521" y="754507"/>
                </a:cubicBezTo>
                <a:cubicBezTo>
                  <a:pt x="8451579" y="754360"/>
                  <a:pt x="8450813" y="754183"/>
                  <a:pt x="8450223" y="753976"/>
                </a:cubicBezTo>
                <a:cubicBezTo>
                  <a:pt x="8449635" y="753769"/>
                  <a:pt x="8449222" y="753491"/>
                  <a:pt x="8448986" y="753136"/>
                </a:cubicBezTo>
                <a:cubicBezTo>
                  <a:pt x="8448751" y="752782"/>
                  <a:pt x="8448633" y="752371"/>
                  <a:pt x="8448633" y="751900"/>
                </a:cubicBezTo>
                <a:lnTo>
                  <a:pt x="8448633" y="701177"/>
                </a:lnTo>
                <a:lnTo>
                  <a:pt x="8396585" y="701177"/>
                </a:lnTo>
                <a:lnTo>
                  <a:pt x="8396585" y="751900"/>
                </a:lnTo>
                <a:cubicBezTo>
                  <a:pt x="8396585" y="752371"/>
                  <a:pt x="8396467" y="752782"/>
                  <a:pt x="8396231" y="753136"/>
                </a:cubicBezTo>
                <a:cubicBezTo>
                  <a:pt x="8395996" y="753491"/>
                  <a:pt x="8395584" y="753769"/>
                  <a:pt x="8394994" y="753976"/>
                </a:cubicBezTo>
                <a:cubicBezTo>
                  <a:pt x="8394405" y="754183"/>
                  <a:pt x="8393625" y="754360"/>
                  <a:pt x="8392653" y="754507"/>
                </a:cubicBezTo>
                <a:cubicBezTo>
                  <a:pt x="8391681" y="754653"/>
                  <a:pt x="8390459" y="754728"/>
                  <a:pt x="8388985" y="754728"/>
                </a:cubicBezTo>
                <a:cubicBezTo>
                  <a:pt x="8387572" y="754728"/>
                  <a:pt x="8386364" y="754653"/>
                  <a:pt x="8385362" y="754507"/>
                </a:cubicBezTo>
                <a:cubicBezTo>
                  <a:pt x="8384361" y="754360"/>
                  <a:pt x="8383566" y="754183"/>
                  <a:pt x="8382976" y="753976"/>
                </a:cubicBezTo>
                <a:cubicBezTo>
                  <a:pt x="8382388" y="753769"/>
                  <a:pt x="8381975" y="753491"/>
                  <a:pt x="8381739" y="753136"/>
                </a:cubicBezTo>
                <a:cubicBezTo>
                  <a:pt x="8381504" y="752782"/>
                  <a:pt x="8381386" y="752371"/>
                  <a:pt x="8381386" y="751900"/>
                </a:cubicBezTo>
                <a:lnTo>
                  <a:pt x="8381386" y="642149"/>
                </a:lnTo>
                <a:cubicBezTo>
                  <a:pt x="8381386" y="641678"/>
                  <a:pt x="8381504" y="641265"/>
                  <a:pt x="8381739" y="640912"/>
                </a:cubicBezTo>
                <a:cubicBezTo>
                  <a:pt x="8381975" y="640558"/>
                  <a:pt x="8382388" y="640279"/>
                  <a:pt x="8382976" y="640072"/>
                </a:cubicBezTo>
                <a:cubicBezTo>
                  <a:pt x="8383566" y="639866"/>
                  <a:pt x="8384361" y="639689"/>
                  <a:pt x="8385362" y="639540"/>
                </a:cubicBezTo>
                <a:cubicBezTo>
                  <a:pt x="8386364" y="639395"/>
                  <a:pt x="8387572" y="639321"/>
                  <a:pt x="8388985" y="639321"/>
                </a:cubicBezTo>
                <a:close/>
                <a:moveTo>
                  <a:pt x="8138401" y="639321"/>
                </a:moveTo>
                <a:cubicBezTo>
                  <a:pt x="8140168" y="639321"/>
                  <a:pt x="8141597" y="639381"/>
                  <a:pt x="8142686" y="639498"/>
                </a:cubicBezTo>
                <a:cubicBezTo>
                  <a:pt x="8143777" y="639615"/>
                  <a:pt x="8144646" y="639776"/>
                  <a:pt x="8145293" y="639984"/>
                </a:cubicBezTo>
                <a:cubicBezTo>
                  <a:pt x="8145941" y="640189"/>
                  <a:pt x="8146428" y="640485"/>
                  <a:pt x="8146751" y="640867"/>
                </a:cubicBezTo>
                <a:cubicBezTo>
                  <a:pt x="8147076" y="641252"/>
                  <a:pt x="8147385" y="641736"/>
                  <a:pt x="8147679" y="642326"/>
                </a:cubicBezTo>
                <a:lnTo>
                  <a:pt x="8163497" y="675198"/>
                </a:lnTo>
                <a:cubicBezTo>
                  <a:pt x="8164965" y="678321"/>
                  <a:pt x="8166432" y="681590"/>
                  <a:pt x="8167895" y="685006"/>
                </a:cubicBezTo>
                <a:cubicBezTo>
                  <a:pt x="8169359" y="688424"/>
                  <a:pt x="8170853" y="691870"/>
                  <a:pt x="8172377" y="695344"/>
                </a:cubicBezTo>
                <a:lnTo>
                  <a:pt x="8172552" y="695344"/>
                </a:lnTo>
                <a:cubicBezTo>
                  <a:pt x="8173899" y="691988"/>
                  <a:pt x="8175289" y="688644"/>
                  <a:pt x="8176724" y="685314"/>
                </a:cubicBezTo>
                <a:cubicBezTo>
                  <a:pt x="8178159" y="681988"/>
                  <a:pt x="8179612" y="678702"/>
                  <a:pt x="8181082" y="675463"/>
                </a:cubicBezTo>
                <a:lnTo>
                  <a:pt x="8196988" y="642414"/>
                </a:lnTo>
                <a:cubicBezTo>
                  <a:pt x="8197165" y="641825"/>
                  <a:pt x="8197415" y="641324"/>
                  <a:pt x="8197739" y="640912"/>
                </a:cubicBezTo>
                <a:cubicBezTo>
                  <a:pt x="8198063" y="640499"/>
                  <a:pt x="8198505" y="640189"/>
                  <a:pt x="8199064" y="639984"/>
                </a:cubicBezTo>
                <a:cubicBezTo>
                  <a:pt x="8199624" y="639776"/>
                  <a:pt x="8200405" y="639615"/>
                  <a:pt x="8201406" y="639498"/>
                </a:cubicBezTo>
                <a:cubicBezTo>
                  <a:pt x="8202408" y="639381"/>
                  <a:pt x="8203675" y="639321"/>
                  <a:pt x="8205206" y="639321"/>
                </a:cubicBezTo>
                <a:cubicBezTo>
                  <a:pt x="8207327" y="639321"/>
                  <a:pt x="8208991" y="639395"/>
                  <a:pt x="8210199" y="639540"/>
                </a:cubicBezTo>
                <a:cubicBezTo>
                  <a:pt x="8211407" y="639689"/>
                  <a:pt x="8212246" y="639968"/>
                  <a:pt x="8212717" y="640381"/>
                </a:cubicBezTo>
                <a:cubicBezTo>
                  <a:pt x="8213189" y="640793"/>
                  <a:pt x="8213351" y="641383"/>
                  <a:pt x="8213203" y="642149"/>
                </a:cubicBezTo>
                <a:cubicBezTo>
                  <a:pt x="8213056" y="642914"/>
                  <a:pt x="8212658" y="643944"/>
                  <a:pt x="8212010" y="645240"/>
                </a:cubicBezTo>
                <a:lnTo>
                  <a:pt x="8179668" y="709748"/>
                </a:lnTo>
                <a:lnTo>
                  <a:pt x="8179668" y="751900"/>
                </a:lnTo>
                <a:cubicBezTo>
                  <a:pt x="8179668" y="752371"/>
                  <a:pt x="8179551" y="752782"/>
                  <a:pt x="8179317" y="753136"/>
                </a:cubicBezTo>
                <a:cubicBezTo>
                  <a:pt x="8179082" y="753491"/>
                  <a:pt x="8178673" y="753769"/>
                  <a:pt x="8178087" y="753976"/>
                </a:cubicBezTo>
                <a:cubicBezTo>
                  <a:pt x="8177501" y="754183"/>
                  <a:pt x="8176710" y="754360"/>
                  <a:pt x="8175715" y="754507"/>
                </a:cubicBezTo>
                <a:cubicBezTo>
                  <a:pt x="8174719" y="754653"/>
                  <a:pt x="8173518" y="754728"/>
                  <a:pt x="8172113" y="754728"/>
                </a:cubicBezTo>
                <a:cubicBezTo>
                  <a:pt x="8170648" y="754728"/>
                  <a:pt x="8169433" y="754653"/>
                  <a:pt x="8168466" y="754507"/>
                </a:cubicBezTo>
                <a:cubicBezTo>
                  <a:pt x="8167500" y="754360"/>
                  <a:pt x="8166709" y="754183"/>
                  <a:pt x="8166094" y="753976"/>
                </a:cubicBezTo>
                <a:cubicBezTo>
                  <a:pt x="8165479" y="753769"/>
                  <a:pt x="8165055" y="753491"/>
                  <a:pt x="8164821" y="753136"/>
                </a:cubicBezTo>
                <a:cubicBezTo>
                  <a:pt x="8164586" y="752782"/>
                  <a:pt x="8164469" y="752371"/>
                  <a:pt x="8164469" y="751900"/>
                </a:cubicBezTo>
                <a:lnTo>
                  <a:pt x="8164469" y="709748"/>
                </a:lnTo>
                <a:lnTo>
                  <a:pt x="8132127" y="645240"/>
                </a:lnTo>
                <a:cubicBezTo>
                  <a:pt x="8131479" y="643886"/>
                  <a:pt x="8131081" y="642826"/>
                  <a:pt x="8130934" y="642060"/>
                </a:cubicBezTo>
                <a:cubicBezTo>
                  <a:pt x="8130787" y="641295"/>
                  <a:pt x="8130934" y="640706"/>
                  <a:pt x="8131376" y="640293"/>
                </a:cubicBezTo>
                <a:cubicBezTo>
                  <a:pt x="8131817" y="639880"/>
                  <a:pt x="8132613" y="639615"/>
                  <a:pt x="8133761" y="639498"/>
                </a:cubicBezTo>
                <a:cubicBezTo>
                  <a:pt x="8134910" y="639381"/>
                  <a:pt x="8136457" y="639321"/>
                  <a:pt x="8138401" y="639321"/>
                </a:cubicBezTo>
                <a:close/>
                <a:moveTo>
                  <a:pt x="7912736" y="639321"/>
                </a:moveTo>
                <a:cubicBezTo>
                  <a:pt x="7914209" y="639321"/>
                  <a:pt x="7915431" y="639395"/>
                  <a:pt x="7916403" y="639540"/>
                </a:cubicBezTo>
                <a:cubicBezTo>
                  <a:pt x="7917375" y="639689"/>
                  <a:pt x="7918156" y="639866"/>
                  <a:pt x="7918745" y="640072"/>
                </a:cubicBezTo>
                <a:cubicBezTo>
                  <a:pt x="7919334" y="640279"/>
                  <a:pt x="7919746" y="640558"/>
                  <a:pt x="7919982" y="640912"/>
                </a:cubicBezTo>
                <a:cubicBezTo>
                  <a:pt x="7920218" y="641265"/>
                  <a:pt x="7920335" y="641678"/>
                  <a:pt x="7920335" y="642149"/>
                </a:cubicBezTo>
                <a:lnTo>
                  <a:pt x="7920335" y="687923"/>
                </a:lnTo>
                <a:lnTo>
                  <a:pt x="7972383" y="687923"/>
                </a:lnTo>
                <a:lnTo>
                  <a:pt x="7972383" y="642149"/>
                </a:lnTo>
                <a:cubicBezTo>
                  <a:pt x="7972383" y="641678"/>
                  <a:pt x="7972501" y="641265"/>
                  <a:pt x="7972736" y="640912"/>
                </a:cubicBezTo>
                <a:cubicBezTo>
                  <a:pt x="7972972" y="640558"/>
                  <a:pt x="7973385" y="640279"/>
                  <a:pt x="7973973" y="640072"/>
                </a:cubicBezTo>
                <a:cubicBezTo>
                  <a:pt x="7974563" y="639866"/>
                  <a:pt x="7975329" y="639689"/>
                  <a:pt x="7976271" y="639540"/>
                </a:cubicBezTo>
                <a:cubicBezTo>
                  <a:pt x="7977214" y="639395"/>
                  <a:pt x="7978451" y="639321"/>
                  <a:pt x="7979982" y="639321"/>
                </a:cubicBezTo>
                <a:cubicBezTo>
                  <a:pt x="7981396" y="639321"/>
                  <a:pt x="7982589" y="639395"/>
                  <a:pt x="7983561" y="639540"/>
                </a:cubicBezTo>
                <a:cubicBezTo>
                  <a:pt x="7984533" y="639689"/>
                  <a:pt x="7985314" y="639866"/>
                  <a:pt x="7985903" y="640072"/>
                </a:cubicBezTo>
                <a:cubicBezTo>
                  <a:pt x="7986493" y="640279"/>
                  <a:pt x="7986905" y="640558"/>
                  <a:pt x="7987140" y="640912"/>
                </a:cubicBezTo>
                <a:cubicBezTo>
                  <a:pt x="7987376" y="641265"/>
                  <a:pt x="7987494" y="641678"/>
                  <a:pt x="7987494" y="642149"/>
                </a:cubicBezTo>
                <a:lnTo>
                  <a:pt x="7987494" y="751900"/>
                </a:lnTo>
                <a:cubicBezTo>
                  <a:pt x="7987494" y="752371"/>
                  <a:pt x="7987376" y="752782"/>
                  <a:pt x="7987140" y="753136"/>
                </a:cubicBezTo>
                <a:cubicBezTo>
                  <a:pt x="7986905" y="753491"/>
                  <a:pt x="7986493" y="753769"/>
                  <a:pt x="7985903" y="753976"/>
                </a:cubicBezTo>
                <a:cubicBezTo>
                  <a:pt x="7985314" y="754183"/>
                  <a:pt x="7984533" y="754360"/>
                  <a:pt x="7983561" y="754507"/>
                </a:cubicBezTo>
                <a:cubicBezTo>
                  <a:pt x="7982589" y="754653"/>
                  <a:pt x="7981396" y="754728"/>
                  <a:pt x="7979982" y="754728"/>
                </a:cubicBezTo>
                <a:cubicBezTo>
                  <a:pt x="7978451" y="754728"/>
                  <a:pt x="7977214" y="754653"/>
                  <a:pt x="7976271" y="754507"/>
                </a:cubicBezTo>
                <a:cubicBezTo>
                  <a:pt x="7975329" y="754360"/>
                  <a:pt x="7974563" y="754183"/>
                  <a:pt x="7973973" y="753976"/>
                </a:cubicBezTo>
                <a:cubicBezTo>
                  <a:pt x="7973385" y="753769"/>
                  <a:pt x="7972972" y="753491"/>
                  <a:pt x="7972736" y="753136"/>
                </a:cubicBezTo>
                <a:cubicBezTo>
                  <a:pt x="7972501" y="752782"/>
                  <a:pt x="7972383" y="752371"/>
                  <a:pt x="7972383" y="751900"/>
                </a:cubicBezTo>
                <a:lnTo>
                  <a:pt x="7972383" y="701177"/>
                </a:lnTo>
                <a:lnTo>
                  <a:pt x="7920335" y="701177"/>
                </a:lnTo>
                <a:lnTo>
                  <a:pt x="7920335" y="751900"/>
                </a:lnTo>
                <a:cubicBezTo>
                  <a:pt x="7920335" y="752371"/>
                  <a:pt x="7920218" y="752782"/>
                  <a:pt x="7919982" y="753136"/>
                </a:cubicBezTo>
                <a:cubicBezTo>
                  <a:pt x="7919746" y="753491"/>
                  <a:pt x="7919334" y="753769"/>
                  <a:pt x="7918745" y="753976"/>
                </a:cubicBezTo>
                <a:cubicBezTo>
                  <a:pt x="7918156" y="754183"/>
                  <a:pt x="7917375" y="754360"/>
                  <a:pt x="7916403" y="754507"/>
                </a:cubicBezTo>
                <a:cubicBezTo>
                  <a:pt x="7915431" y="754653"/>
                  <a:pt x="7914209" y="754728"/>
                  <a:pt x="7912736" y="754728"/>
                </a:cubicBezTo>
                <a:cubicBezTo>
                  <a:pt x="7911322" y="754728"/>
                  <a:pt x="7910114" y="754653"/>
                  <a:pt x="7909113" y="754507"/>
                </a:cubicBezTo>
                <a:cubicBezTo>
                  <a:pt x="7908111" y="754360"/>
                  <a:pt x="7907316" y="754183"/>
                  <a:pt x="7906727" y="753976"/>
                </a:cubicBezTo>
                <a:cubicBezTo>
                  <a:pt x="7906138" y="753769"/>
                  <a:pt x="7905726" y="753491"/>
                  <a:pt x="7905490" y="753136"/>
                </a:cubicBezTo>
                <a:cubicBezTo>
                  <a:pt x="7905254" y="752782"/>
                  <a:pt x="7905136" y="752371"/>
                  <a:pt x="7905136" y="751900"/>
                </a:cubicBezTo>
                <a:lnTo>
                  <a:pt x="7905136" y="642149"/>
                </a:lnTo>
                <a:cubicBezTo>
                  <a:pt x="7905136" y="641678"/>
                  <a:pt x="7905254" y="641265"/>
                  <a:pt x="7905490" y="640912"/>
                </a:cubicBezTo>
                <a:cubicBezTo>
                  <a:pt x="7905726" y="640558"/>
                  <a:pt x="7906138" y="640279"/>
                  <a:pt x="7906727" y="640072"/>
                </a:cubicBezTo>
                <a:cubicBezTo>
                  <a:pt x="7907316" y="639866"/>
                  <a:pt x="7908111" y="639689"/>
                  <a:pt x="7909113" y="639540"/>
                </a:cubicBezTo>
                <a:cubicBezTo>
                  <a:pt x="7910114" y="639395"/>
                  <a:pt x="7911322" y="639321"/>
                  <a:pt x="7912736" y="639321"/>
                </a:cubicBezTo>
                <a:close/>
                <a:moveTo>
                  <a:pt x="7662151" y="639321"/>
                </a:moveTo>
                <a:cubicBezTo>
                  <a:pt x="7663918" y="639321"/>
                  <a:pt x="7665347" y="639381"/>
                  <a:pt x="7666437" y="639498"/>
                </a:cubicBezTo>
                <a:cubicBezTo>
                  <a:pt x="7667527" y="639615"/>
                  <a:pt x="7668396" y="639776"/>
                  <a:pt x="7669044" y="639984"/>
                </a:cubicBezTo>
                <a:cubicBezTo>
                  <a:pt x="7669692" y="640189"/>
                  <a:pt x="7670178" y="640485"/>
                  <a:pt x="7670502" y="640867"/>
                </a:cubicBezTo>
                <a:cubicBezTo>
                  <a:pt x="7670826" y="641252"/>
                  <a:pt x="7671135" y="641736"/>
                  <a:pt x="7671429" y="642326"/>
                </a:cubicBezTo>
                <a:lnTo>
                  <a:pt x="7687247" y="675198"/>
                </a:lnTo>
                <a:cubicBezTo>
                  <a:pt x="7688716" y="678321"/>
                  <a:pt x="7690182" y="681590"/>
                  <a:pt x="7691646" y="685006"/>
                </a:cubicBezTo>
                <a:cubicBezTo>
                  <a:pt x="7693109" y="688424"/>
                  <a:pt x="7694604" y="691870"/>
                  <a:pt x="7696127" y="695344"/>
                </a:cubicBezTo>
                <a:lnTo>
                  <a:pt x="7696302" y="695344"/>
                </a:lnTo>
                <a:cubicBezTo>
                  <a:pt x="7697649" y="691988"/>
                  <a:pt x="7699039" y="688644"/>
                  <a:pt x="7700475" y="685314"/>
                </a:cubicBezTo>
                <a:cubicBezTo>
                  <a:pt x="7701910" y="681988"/>
                  <a:pt x="7703362" y="678702"/>
                  <a:pt x="7704832" y="675463"/>
                </a:cubicBezTo>
                <a:lnTo>
                  <a:pt x="7720738" y="642414"/>
                </a:lnTo>
                <a:cubicBezTo>
                  <a:pt x="7720915" y="641825"/>
                  <a:pt x="7721165" y="641324"/>
                  <a:pt x="7721489" y="640912"/>
                </a:cubicBezTo>
                <a:cubicBezTo>
                  <a:pt x="7721814" y="640499"/>
                  <a:pt x="7722255" y="640189"/>
                  <a:pt x="7722815" y="639984"/>
                </a:cubicBezTo>
                <a:cubicBezTo>
                  <a:pt x="7723375" y="639776"/>
                  <a:pt x="7724155" y="639615"/>
                  <a:pt x="7725156" y="639498"/>
                </a:cubicBezTo>
                <a:cubicBezTo>
                  <a:pt x="7726158" y="639381"/>
                  <a:pt x="7727425" y="639321"/>
                  <a:pt x="7728956" y="639321"/>
                </a:cubicBezTo>
                <a:cubicBezTo>
                  <a:pt x="7731077" y="639321"/>
                  <a:pt x="7732741" y="639395"/>
                  <a:pt x="7733949" y="639540"/>
                </a:cubicBezTo>
                <a:cubicBezTo>
                  <a:pt x="7735157" y="639689"/>
                  <a:pt x="7735996" y="639968"/>
                  <a:pt x="7736467" y="640381"/>
                </a:cubicBezTo>
                <a:cubicBezTo>
                  <a:pt x="7736939" y="640793"/>
                  <a:pt x="7737101" y="641383"/>
                  <a:pt x="7736953" y="642149"/>
                </a:cubicBezTo>
                <a:cubicBezTo>
                  <a:pt x="7736806" y="642914"/>
                  <a:pt x="7736409" y="643944"/>
                  <a:pt x="7735760" y="645240"/>
                </a:cubicBezTo>
                <a:lnTo>
                  <a:pt x="7703418" y="709748"/>
                </a:lnTo>
                <a:lnTo>
                  <a:pt x="7703418" y="751900"/>
                </a:lnTo>
                <a:cubicBezTo>
                  <a:pt x="7703418" y="752371"/>
                  <a:pt x="7703301" y="752782"/>
                  <a:pt x="7703067" y="753136"/>
                </a:cubicBezTo>
                <a:cubicBezTo>
                  <a:pt x="7702833" y="753491"/>
                  <a:pt x="7702423" y="753769"/>
                  <a:pt x="7701837" y="753976"/>
                </a:cubicBezTo>
                <a:cubicBezTo>
                  <a:pt x="7701251" y="754183"/>
                  <a:pt x="7700460" y="754360"/>
                  <a:pt x="7699465" y="754507"/>
                </a:cubicBezTo>
                <a:cubicBezTo>
                  <a:pt x="7698469" y="754653"/>
                  <a:pt x="7697269" y="754728"/>
                  <a:pt x="7695863" y="754728"/>
                </a:cubicBezTo>
                <a:cubicBezTo>
                  <a:pt x="7694398" y="754728"/>
                  <a:pt x="7693183" y="754653"/>
                  <a:pt x="7692217" y="754507"/>
                </a:cubicBezTo>
                <a:cubicBezTo>
                  <a:pt x="7691250" y="754360"/>
                  <a:pt x="7690459" y="754183"/>
                  <a:pt x="7689845" y="753976"/>
                </a:cubicBezTo>
                <a:cubicBezTo>
                  <a:pt x="7689230" y="753769"/>
                  <a:pt x="7688805" y="753491"/>
                  <a:pt x="7688571" y="753136"/>
                </a:cubicBezTo>
                <a:cubicBezTo>
                  <a:pt x="7688337" y="752782"/>
                  <a:pt x="7688219" y="752371"/>
                  <a:pt x="7688219" y="751900"/>
                </a:cubicBezTo>
                <a:lnTo>
                  <a:pt x="7688219" y="709748"/>
                </a:lnTo>
                <a:lnTo>
                  <a:pt x="7655877" y="645240"/>
                </a:lnTo>
                <a:cubicBezTo>
                  <a:pt x="7655229" y="643886"/>
                  <a:pt x="7654832" y="642826"/>
                  <a:pt x="7654684" y="642060"/>
                </a:cubicBezTo>
                <a:cubicBezTo>
                  <a:pt x="7654537" y="641295"/>
                  <a:pt x="7654684" y="640706"/>
                  <a:pt x="7655126" y="640293"/>
                </a:cubicBezTo>
                <a:cubicBezTo>
                  <a:pt x="7655568" y="639880"/>
                  <a:pt x="7656363" y="639615"/>
                  <a:pt x="7657512" y="639498"/>
                </a:cubicBezTo>
                <a:cubicBezTo>
                  <a:pt x="7658660" y="639381"/>
                  <a:pt x="7660207" y="639321"/>
                  <a:pt x="7662151" y="639321"/>
                </a:cubicBezTo>
                <a:close/>
                <a:moveTo>
                  <a:pt x="7446011" y="639321"/>
                </a:moveTo>
                <a:cubicBezTo>
                  <a:pt x="7447484" y="639321"/>
                  <a:pt x="7448706" y="639395"/>
                  <a:pt x="7449678" y="639540"/>
                </a:cubicBezTo>
                <a:cubicBezTo>
                  <a:pt x="7450650" y="639689"/>
                  <a:pt x="7451431" y="639866"/>
                  <a:pt x="7452020" y="640072"/>
                </a:cubicBezTo>
                <a:cubicBezTo>
                  <a:pt x="7452609" y="640279"/>
                  <a:pt x="7453021" y="640558"/>
                  <a:pt x="7453257" y="640912"/>
                </a:cubicBezTo>
                <a:cubicBezTo>
                  <a:pt x="7453493" y="641265"/>
                  <a:pt x="7453610" y="641678"/>
                  <a:pt x="7453610" y="642149"/>
                </a:cubicBezTo>
                <a:lnTo>
                  <a:pt x="7453610" y="687923"/>
                </a:lnTo>
                <a:lnTo>
                  <a:pt x="7505658" y="687923"/>
                </a:lnTo>
                <a:lnTo>
                  <a:pt x="7505658" y="642149"/>
                </a:lnTo>
                <a:cubicBezTo>
                  <a:pt x="7505658" y="641678"/>
                  <a:pt x="7505776" y="641265"/>
                  <a:pt x="7506012" y="640912"/>
                </a:cubicBezTo>
                <a:cubicBezTo>
                  <a:pt x="7506248" y="640558"/>
                  <a:pt x="7506660" y="640279"/>
                  <a:pt x="7507249" y="640072"/>
                </a:cubicBezTo>
                <a:cubicBezTo>
                  <a:pt x="7507838" y="639866"/>
                  <a:pt x="7508604" y="639689"/>
                  <a:pt x="7509546" y="639540"/>
                </a:cubicBezTo>
                <a:cubicBezTo>
                  <a:pt x="7510489" y="639395"/>
                  <a:pt x="7511726" y="639321"/>
                  <a:pt x="7513258" y="639321"/>
                </a:cubicBezTo>
                <a:cubicBezTo>
                  <a:pt x="7514672" y="639321"/>
                  <a:pt x="7515865" y="639395"/>
                  <a:pt x="7516837" y="639540"/>
                </a:cubicBezTo>
                <a:cubicBezTo>
                  <a:pt x="7517809" y="639689"/>
                  <a:pt x="7518589" y="639866"/>
                  <a:pt x="7519178" y="640072"/>
                </a:cubicBezTo>
                <a:cubicBezTo>
                  <a:pt x="7519768" y="640279"/>
                  <a:pt x="7520180" y="640558"/>
                  <a:pt x="7520415" y="640912"/>
                </a:cubicBezTo>
                <a:cubicBezTo>
                  <a:pt x="7520651" y="641265"/>
                  <a:pt x="7520769" y="641678"/>
                  <a:pt x="7520769" y="642149"/>
                </a:cubicBezTo>
                <a:lnTo>
                  <a:pt x="7520769" y="751900"/>
                </a:lnTo>
                <a:cubicBezTo>
                  <a:pt x="7520769" y="752371"/>
                  <a:pt x="7520651" y="752782"/>
                  <a:pt x="7520415" y="753136"/>
                </a:cubicBezTo>
                <a:cubicBezTo>
                  <a:pt x="7520180" y="753491"/>
                  <a:pt x="7519768" y="753769"/>
                  <a:pt x="7519178" y="753976"/>
                </a:cubicBezTo>
                <a:cubicBezTo>
                  <a:pt x="7518589" y="754183"/>
                  <a:pt x="7517809" y="754360"/>
                  <a:pt x="7516837" y="754507"/>
                </a:cubicBezTo>
                <a:cubicBezTo>
                  <a:pt x="7515865" y="754653"/>
                  <a:pt x="7514672" y="754728"/>
                  <a:pt x="7513258" y="754728"/>
                </a:cubicBezTo>
                <a:cubicBezTo>
                  <a:pt x="7511726" y="754728"/>
                  <a:pt x="7510489" y="754653"/>
                  <a:pt x="7509546" y="754507"/>
                </a:cubicBezTo>
                <a:cubicBezTo>
                  <a:pt x="7508604" y="754360"/>
                  <a:pt x="7507838" y="754183"/>
                  <a:pt x="7507249" y="753976"/>
                </a:cubicBezTo>
                <a:cubicBezTo>
                  <a:pt x="7506660" y="753769"/>
                  <a:pt x="7506248" y="753491"/>
                  <a:pt x="7506012" y="753136"/>
                </a:cubicBezTo>
                <a:cubicBezTo>
                  <a:pt x="7505776" y="752782"/>
                  <a:pt x="7505658" y="752371"/>
                  <a:pt x="7505658" y="751900"/>
                </a:cubicBezTo>
                <a:lnTo>
                  <a:pt x="7505658" y="701177"/>
                </a:lnTo>
                <a:lnTo>
                  <a:pt x="7453610" y="701177"/>
                </a:lnTo>
                <a:lnTo>
                  <a:pt x="7453610" y="751900"/>
                </a:lnTo>
                <a:cubicBezTo>
                  <a:pt x="7453610" y="752371"/>
                  <a:pt x="7453493" y="752782"/>
                  <a:pt x="7453257" y="753136"/>
                </a:cubicBezTo>
                <a:cubicBezTo>
                  <a:pt x="7453021" y="753491"/>
                  <a:pt x="7452609" y="753769"/>
                  <a:pt x="7452020" y="753976"/>
                </a:cubicBezTo>
                <a:cubicBezTo>
                  <a:pt x="7451431" y="754183"/>
                  <a:pt x="7450650" y="754360"/>
                  <a:pt x="7449678" y="754507"/>
                </a:cubicBezTo>
                <a:cubicBezTo>
                  <a:pt x="7448706" y="754653"/>
                  <a:pt x="7447484" y="754728"/>
                  <a:pt x="7446011" y="754728"/>
                </a:cubicBezTo>
                <a:cubicBezTo>
                  <a:pt x="7444597" y="754728"/>
                  <a:pt x="7443389" y="754653"/>
                  <a:pt x="7442388" y="754507"/>
                </a:cubicBezTo>
                <a:cubicBezTo>
                  <a:pt x="7441386" y="754360"/>
                  <a:pt x="7440591" y="754183"/>
                  <a:pt x="7440002" y="753976"/>
                </a:cubicBezTo>
                <a:cubicBezTo>
                  <a:pt x="7439413" y="753769"/>
                  <a:pt x="7439001" y="753491"/>
                  <a:pt x="7438765" y="753136"/>
                </a:cubicBezTo>
                <a:cubicBezTo>
                  <a:pt x="7438529" y="752782"/>
                  <a:pt x="7438411" y="752371"/>
                  <a:pt x="7438411" y="751900"/>
                </a:cubicBezTo>
                <a:lnTo>
                  <a:pt x="7438411" y="642149"/>
                </a:lnTo>
                <a:cubicBezTo>
                  <a:pt x="7438411" y="641678"/>
                  <a:pt x="7438529" y="641265"/>
                  <a:pt x="7438765" y="640912"/>
                </a:cubicBezTo>
                <a:cubicBezTo>
                  <a:pt x="7439001" y="640558"/>
                  <a:pt x="7439413" y="640279"/>
                  <a:pt x="7440002" y="640072"/>
                </a:cubicBezTo>
                <a:cubicBezTo>
                  <a:pt x="7440591" y="639866"/>
                  <a:pt x="7441386" y="639689"/>
                  <a:pt x="7442388" y="639540"/>
                </a:cubicBezTo>
                <a:cubicBezTo>
                  <a:pt x="7443389" y="639395"/>
                  <a:pt x="7444597" y="639321"/>
                  <a:pt x="7446011" y="639321"/>
                </a:cubicBezTo>
                <a:close/>
                <a:moveTo>
                  <a:pt x="7195426" y="639321"/>
                </a:moveTo>
                <a:cubicBezTo>
                  <a:pt x="7197193" y="639321"/>
                  <a:pt x="7198622" y="639381"/>
                  <a:pt x="7199712" y="639498"/>
                </a:cubicBezTo>
                <a:cubicBezTo>
                  <a:pt x="7200802" y="639615"/>
                  <a:pt x="7201671" y="639776"/>
                  <a:pt x="7202319" y="639984"/>
                </a:cubicBezTo>
                <a:cubicBezTo>
                  <a:pt x="7202967" y="640189"/>
                  <a:pt x="7203453" y="640485"/>
                  <a:pt x="7203777" y="640867"/>
                </a:cubicBezTo>
                <a:cubicBezTo>
                  <a:pt x="7204101" y="641252"/>
                  <a:pt x="7204410" y="641736"/>
                  <a:pt x="7204704" y="642326"/>
                </a:cubicBezTo>
                <a:lnTo>
                  <a:pt x="7220522" y="675198"/>
                </a:lnTo>
                <a:cubicBezTo>
                  <a:pt x="7221991" y="678321"/>
                  <a:pt x="7223457" y="681590"/>
                  <a:pt x="7224921" y="685006"/>
                </a:cubicBezTo>
                <a:cubicBezTo>
                  <a:pt x="7226384" y="688424"/>
                  <a:pt x="7227879" y="691870"/>
                  <a:pt x="7229402" y="695344"/>
                </a:cubicBezTo>
                <a:lnTo>
                  <a:pt x="7229577" y="695344"/>
                </a:lnTo>
                <a:cubicBezTo>
                  <a:pt x="7230924" y="691988"/>
                  <a:pt x="7232314" y="688644"/>
                  <a:pt x="7233750" y="685314"/>
                </a:cubicBezTo>
                <a:cubicBezTo>
                  <a:pt x="7235185" y="681988"/>
                  <a:pt x="7236637" y="678702"/>
                  <a:pt x="7238107" y="675463"/>
                </a:cubicBezTo>
                <a:lnTo>
                  <a:pt x="7254013" y="642414"/>
                </a:lnTo>
                <a:cubicBezTo>
                  <a:pt x="7254190" y="641825"/>
                  <a:pt x="7254440" y="641324"/>
                  <a:pt x="7254764" y="640912"/>
                </a:cubicBezTo>
                <a:cubicBezTo>
                  <a:pt x="7255089" y="640499"/>
                  <a:pt x="7255530" y="640189"/>
                  <a:pt x="7256090" y="639984"/>
                </a:cubicBezTo>
                <a:cubicBezTo>
                  <a:pt x="7256650" y="639776"/>
                  <a:pt x="7257430" y="639615"/>
                  <a:pt x="7258431" y="639498"/>
                </a:cubicBezTo>
                <a:cubicBezTo>
                  <a:pt x="7259433" y="639381"/>
                  <a:pt x="7260700" y="639321"/>
                  <a:pt x="7262231" y="639321"/>
                </a:cubicBezTo>
                <a:cubicBezTo>
                  <a:pt x="7264352" y="639321"/>
                  <a:pt x="7266016" y="639395"/>
                  <a:pt x="7267224" y="639540"/>
                </a:cubicBezTo>
                <a:cubicBezTo>
                  <a:pt x="7268432" y="639689"/>
                  <a:pt x="7269271" y="639968"/>
                  <a:pt x="7269742" y="640381"/>
                </a:cubicBezTo>
                <a:cubicBezTo>
                  <a:pt x="7270214" y="640793"/>
                  <a:pt x="7270376" y="641383"/>
                  <a:pt x="7270228" y="642149"/>
                </a:cubicBezTo>
                <a:cubicBezTo>
                  <a:pt x="7270081" y="642914"/>
                  <a:pt x="7269684" y="643944"/>
                  <a:pt x="7269035" y="645240"/>
                </a:cubicBezTo>
                <a:lnTo>
                  <a:pt x="7236693" y="709748"/>
                </a:lnTo>
                <a:lnTo>
                  <a:pt x="7236693" y="751900"/>
                </a:lnTo>
                <a:cubicBezTo>
                  <a:pt x="7236693" y="752371"/>
                  <a:pt x="7236576" y="752782"/>
                  <a:pt x="7236342" y="753136"/>
                </a:cubicBezTo>
                <a:cubicBezTo>
                  <a:pt x="7236108" y="753491"/>
                  <a:pt x="7235698" y="753769"/>
                  <a:pt x="7235112" y="753976"/>
                </a:cubicBezTo>
                <a:cubicBezTo>
                  <a:pt x="7234526" y="754183"/>
                  <a:pt x="7233735" y="754360"/>
                  <a:pt x="7232740" y="754507"/>
                </a:cubicBezTo>
                <a:cubicBezTo>
                  <a:pt x="7231744" y="754653"/>
                  <a:pt x="7230544" y="754728"/>
                  <a:pt x="7229138" y="754728"/>
                </a:cubicBezTo>
                <a:cubicBezTo>
                  <a:pt x="7227673" y="754728"/>
                  <a:pt x="7226458" y="754653"/>
                  <a:pt x="7225492" y="754507"/>
                </a:cubicBezTo>
                <a:cubicBezTo>
                  <a:pt x="7224525" y="754360"/>
                  <a:pt x="7223734" y="754183"/>
                  <a:pt x="7223120" y="753976"/>
                </a:cubicBezTo>
                <a:cubicBezTo>
                  <a:pt x="7222505" y="753769"/>
                  <a:pt x="7222080" y="753491"/>
                  <a:pt x="7221846" y="753136"/>
                </a:cubicBezTo>
                <a:cubicBezTo>
                  <a:pt x="7221612" y="752782"/>
                  <a:pt x="7221494" y="752371"/>
                  <a:pt x="7221494" y="751900"/>
                </a:cubicBezTo>
                <a:lnTo>
                  <a:pt x="7221494" y="709748"/>
                </a:lnTo>
                <a:lnTo>
                  <a:pt x="7189152" y="645240"/>
                </a:lnTo>
                <a:cubicBezTo>
                  <a:pt x="7188504" y="643886"/>
                  <a:pt x="7188107" y="642826"/>
                  <a:pt x="7187959" y="642060"/>
                </a:cubicBezTo>
                <a:cubicBezTo>
                  <a:pt x="7187812" y="641295"/>
                  <a:pt x="7187959" y="640706"/>
                  <a:pt x="7188401" y="640293"/>
                </a:cubicBezTo>
                <a:cubicBezTo>
                  <a:pt x="7188843" y="639880"/>
                  <a:pt x="7189638" y="639615"/>
                  <a:pt x="7190787" y="639498"/>
                </a:cubicBezTo>
                <a:cubicBezTo>
                  <a:pt x="7191935" y="639381"/>
                  <a:pt x="7193482" y="639321"/>
                  <a:pt x="7195426" y="639321"/>
                </a:cubicBezTo>
                <a:close/>
                <a:moveTo>
                  <a:pt x="6969761" y="639321"/>
                </a:moveTo>
                <a:cubicBezTo>
                  <a:pt x="6971234" y="639321"/>
                  <a:pt x="6972456" y="639395"/>
                  <a:pt x="6973428" y="639540"/>
                </a:cubicBezTo>
                <a:cubicBezTo>
                  <a:pt x="6974400" y="639689"/>
                  <a:pt x="6975181" y="639866"/>
                  <a:pt x="6975770" y="640072"/>
                </a:cubicBezTo>
                <a:cubicBezTo>
                  <a:pt x="6976359" y="640279"/>
                  <a:pt x="6976771" y="640558"/>
                  <a:pt x="6977007" y="640912"/>
                </a:cubicBezTo>
                <a:cubicBezTo>
                  <a:pt x="6977243" y="641265"/>
                  <a:pt x="6977360" y="641678"/>
                  <a:pt x="6977360" y="642149"/>
                </a:cubicBezTo>
                <a:lnTo>
                  <a:pt x="6977360" y="687923"/>
                </a:lnTo>
                <a:lnTo>
                  <a:pt x="7029408" y="687923"/>
                </a:lnTo>
                <a:lnTo>
                  <a:pt x="7029408" y="642149"/>
                </a:lnTo>
                <a:cubicBezTo>
                  <a:pt x="7029408" y="641678"/>
                  <a:pt x="7029526" y="641265"/>
                  <a:pt x="7029762" y="640912"/>
                </a:cubicBezTo>
                <a:cubicBezTo>
                  <a:pt x="7029998" y="640558"/>
                  <a:pt x="7030410" y="640279"/>
                  <a:pt x="7030999" y="640072"/>
                </a:cubicBezTo>
                <a:cubicBezTo>
                  <a:pt x="7031588" y="639866"/>
                  <a:pt x="7032354" y="639689"/>
                  <a:pt x="7033296" y="639540"/>
                </a:cubicBezTo>
                <a:cubicBezTo>
                  <a:pt x="7034239" y="639395"/>
                  <a:pt x="7035476" y="639321"/>
                  <a:pt x="7037008" y="639321"/>
                </a:cubicBezTo>
                <a:cubicBezTo>
                  <a:pt x="7038422" y="639321"/>
                  <a:pt x="7039615" y="639395"/>
                  <a:pt x="7040587" y="639540"/>
                </a:cubicBezTo>
                <a:cubicBezTo>
                  <a:pt x="7041559" y="639689"/>
                  <a:pt x="7042339" y="639866"/>
                  <a:pt x="7042928" y="640072"/>
                </a:cubicBezTo>
                <a:cubicBezTo>
                  <a:pt x="7043518" y="640279"/>
                  <a:pt x="7043930" y="640558"/>
                  <a:pt x="7044165" y="640912"/>
                </a:cubicBezTo>
                <a:cubicBezTo>
                  <a:pt x="7044401" y="641265"/>
                  <a:pt x="7044519" y="641678"/>
                  <a:pt x="7044519" y="642149"/>
                </a:cubicBezTo>
                <a:lnTo>
                  <a:pt x="7044519" y="751900"/>
                </a:lnTo>
                <a:cubicBezTo>
                  <a:pt x="7044519" y="752371"/>
                  <a:pt x="7044401" y="752782"/>
                  <a:pt x="7044165" y="753136"/>
                </a:cubicBezTo>
                <a:cubicBezTo>
                  <a:pt x="7043930" y="753491"/>
                  <a:pt x="7043518" y="753769"/>
                  <a:pt x="7042928" y="753976"/>
                </a:cubicBezTo>
                <a:cubicBezTo>
                  <a:pt x="7042339" y="754183"/>
                  <a:pt x="7041559" y="754360"/>
                  <a:pt x="7040587" y="754507"/>
                </a:cubicBezTo>
                <a:cubicBezTo>
                  <a:pt x="7039615" y="754653"/>
                  <a:pt x="7038422" y="754728"/>
                  <a:pt x="7037008" y="754728"/>
                </a:cubicBezTo>
                <a:cubicBezTo>
                  <a:pt x="7035476" y="754728"/>
                  <a:pt x="7034239" y="754653"/>
                  <a:pt x="7033296" y="754507"/>
                </a:cubicBezTo>
                <a:cubicBezTo>
                  <a:pt x="7032354" y="754360"/>
                  <a:pt x="7031588" y="754183"/>
                  <a:pt x="7030999" y="753976"/>
                </a:cubicBezTo>
                <a:cubicBezTo>
                  <a:pt x="7030410" y="753769"/>
                  <a:pt x="7029998" y="753491"/>
                  <a:pt x="7029762" y="753136"/>
                </a:cubicBezTo>
                <a:cubicBezTo>
                  <a:pt x="7029526" y="752782"/>
                  <a:pt x="7029408" y="752371"/>
                  <a:pt x="7029408" y="751900"/>
                </a:cubicBezTo>
                <a:lnTo>
                  <a:pt x="7029408" y="701177"/>
                </a:lnTo>
                <a:lnTo>
                  <a:pt x="6977360" y="701177"/>
                </a:lnTo>
                <a:lnTo>
                  <a:pt x="6977360" y="751900"/>
                </a:lnTo>
                <a:cubicBezTo>
                  <a:pt x="6977360" y="752371"/>
                  <a:pt x="6977243" y="752782"/>
                  <a:pt x="6977007" y="753136"/>
                </a:cubicBezTo>
                <a:cubicBezTo>
                  <a:pt x="6976771" y="753491"/>
                  <a:pt x="6976359" y="753769"/>
                  <a:pt x="6975770" y="753976"/>
                </a:cubicBezTo>
                <a:cubicBezTo>
                  <a:pt x="6975181" y="754183"/>
                  <a:pt x="6974400" y="754360"/>
                  <a:pt x="6973428" y="754507"/>
                </a:cubicBezTo>
                <a:cubicBezTo>
                  <a:pt x="6972456" y="754653"/>
                  <a:pt x="6971234" y="754728"/>
                  <a:pt x="6969761" y="754728"/>
                </a:cubicBezTo>
                <a:cubicBezTo>
                  <a:pt x="6968347" y="754728"/>
                  <a:pt x="6967139" y="754653"/>
                  <a:pt x="6966138" y="754507"/>
                </a:cubicBezTo>
                <a:cubicBezTo>
                  <a:pt x="6965136" y="754360"/>
                  <a:pt x="6964341" y="754183"/>
                  <a:pt x="6963752" y="753976"/>
                </a:cubicBezTo>
                <a:cubicBezTo>
                  <a:pt x="6963163" y="753769"/>
                  <a:pt x="6962751" y="753491"/>
                  <a:pt x="6962515" y="753136"/>
                </a:cubicBezTo>
                <a:cubicBezTo>
                  <a:pt x="6962279" y="752782"/>
                  <a:pt x="6962161" y="752371"/>
                  <a:pt x="6962161" y="751900"/>
                </a:cubicBezTo>
                <a:lnTo>
                  <a:pt x="6962161" y="642149"/>
                </a:lnTo>
                <a:cubicBezTo>
                  <a:pt x="6962161" y="641678"/>
                  <a:pt x="6962279" y="641265"/>
                  <a:pt x="6962515" y="640912"/>
                </a:cubicBezTo>
                <a:cubicBezTo>
                  <a:pt x="6962751" y="640558"/>
                  <a:pt x="6963163" y="640279"/>
                  <a:pt x="6963752" y="640072"/>
                </a:cubicBezTo>
                <a:cubicBezTo>
                  <a:pt x="6964341" y="639866"/>
                  <a:pt x="6965136" y="639689"/>
                  <a:pt x="6966138" y="639540"/>
                </a:cubicBezTo>
                <a:cubicBezTo>
                  <a:pt x="6967139" y="639395"/>
                  <a:pt x="6968347" y="639321"/>
                  <a:pt x="6969761" y="639321"/>
                </a:cubicBezTo>
                <a:close/>
                <a:moveTo>
                  <a:pt x="6719176" y="639321"/>
                </a:moveTo>
                <a:cubicBezTo>
                  <a:pt x="6720943" y="639321"/>
                  <a:pt x="6722372" y="639381"/>
                  <a:pt x="6723462" y="639498"/>
                </a:cubicBezTo>
                <a:cubicBezTo>
                  <a:pt x="6724552" y="639615"/>
                  <a:pt x="6725421" y="639776"/>
                  <a:pt x="6726069" y="639984"/>
                </a:cubicBezTo>
                <a:cubicBezTo>
                  <a:pt x="6726717" y="640189"/>
                  <a:pt x="6727203" y="640485"/>
                  <a:pt x="6727527" y="640867"/>
                </a:cubicBezTo>
                <a:cubicBezTo>
                  <a:pt x="6727851" y="641252"/>
                  <a:pt x="6728160" y="641736"/>
                  <a:pt x="6728454" y="642326"/>
                </a:cubicBezTo>
                <a:lnTo>
                  <a:pt x="6744272" y="675198"/>
                </a:lnTo>
                <a:cubicBezTo>
                  <a:pt x="6745741" y="678321"/>
                  <a:pt x="6747207" y="681590"/>
                  <a:pt x="6748671" y="685006"/>
                </a:cubicBezTo>
                <a:cubicBezTo>
                  <a:pt x="6750134" y="688424"/>
                  <a:pt x="6751629" y="691870"/>
                  <a:pt x="6753152" y="695344"/>
                </a:cubicBezTo>
                <a:lnTo>
                  <a:pt x="6753327" y="695344"/>
                </a:lnTo>
                <a:cubicBezTo>
                  <a:pt x="6754674" y="691988"/>
                  <a:pt x="6756064" y="688644"/>
                  <a:pt x="6757500" y="685314"/>
                </a:cubicBezTo>
                <a:cubicBezTo>
                  <a:pt x="6758935" y="681988"/>
                  <a:pt x="6760387" y="678702"/>
                  <a:pt x="6761857" y="675463"/>
                </a:cubicBezTo>
                <a:lnTo>
                  <a:pt x="6777763" y="642414"/>
                </a:lnTo>
                <a:cubicBezTo>
                  <a:pt x="6777940" y="641825"/>
                  <a:pt x="6778190" y="641324"/>
                  <a:pt x="6778514" y="640912"/>
                </a:cubicBezTo>
                <a:cubicBezTo>
                  <a:pt x="6778839" y="640499"/>
                  <a:pt x="6779280" y="640189"/>
                  <a:pt x="6779840" y="639984"/>
                </a:cubicBezTo>
                <a:cubicBezTo>
                  <a:pt x="6780400" y="639776"/>
                  <a:pt x="6781180" y="639615"/>
                  <a:pt x="6782181" y="639498"/>
                </a:cubicBezTo>
                <a:cubicBezTo>
                  <a:pt x="6783183" y="639381"/>
                  <a:pt x="6784450" y="639321"/>
                  <a:pt x="6785981" y="639321"/>
                </a:cubicBezTo>
                <a:cubicBezTo>
                  <a:pt x="6788102" y="639321"/>
                  <a:pt x="6789766" y="639395"/>
                  <a:pt x="6790974" y="639540"/>
                </a:cubicBezTo>
                <a:cubicBezTo>
                  <a:pt x="6792182" y="639689"/>
                  <a:pt x="6793021" y="639968"/>
                  <a:pt x="6793492" y="640381"/>
                </a:cubicBezTo>
                <a:cubicBezTo>
                  <a:pt x="6793964" y="640793"/>
                  <a:pt x="6794126" y="641383"/>
                  <a:pt x="6793978" y="642149"/>
                </a:cubicBezTo>
                <a:cubicBezTo>
                  <a:pt x="6793831" y="642914"/>
                  <a:pt x="6793434" y="643944"/>
                  <a:pt x="6792785" y="645240"/>
                </a:cubicBezTo>
                <a:lnTo>
                  <a:pt x="6760443" y="709748"/>
                </a:lnTo>
                <a:lnTo>
                  <a:pt x="6760443" y="751900"/>
                </a:lnTo>
                <a:cubicBezTo>
                  <a:pt x="6760443" y="752371"/>
                  <a:pt x="6760326" y="752782"/>
                  <a:pt x="6760092" y="753136"/>
                </a:cubicBezTo>
                <a:cubicBezTo>
                  <a:pt x="6759858" y="753491"/>
                  <a:pt x="6759448" y="753769"/>
                  <a:pt x="6758862" y="753976"/>
                </a:cubicBezTo>
                <a:cubicBezTo>
                  <a:pt x="6758276" y="754183"/>
                  <a:pt x="6757485" y="754360"/>
                  <a:pt x="6756490" y="754507"/>
                </a:cubicBezTo>
                <a:cubicBezTo>
                  <a:pt x="6755494" y="754653"/>
                  <a:pt x="6754294" y="754728"/>
                  <a:pt x="6752888" y="754728"/>
                </a:cubicBezTo>
                <a:cubicBezTo>
                  <a:pt x="6751423" y="754728"/>
                  <a:pt x="6750208" y="754653"/>
                  <a:pt x="6749242" y="754507"/>
                </a:cubicBezTo>
                <a:cubicBezTo>
                  <a:pt x="6748275" y="754360"/>
                  <a:pt x="6747484" y="754183"/>
                  <a:pt x="6746870" y="753976"/>
                </a:cubicBezTo>
                <a:cubicBezTo>
                  <a:pt x="6746255" y="753769"/>
                  <a:pt x="6745830" y="753491"/>
                  <a:pt x="6745596" y="753136"/>
                </a:cubicBezTo>
                <a:cubicBezTo>
                  <a:pt x="6745362" y="752782"/>
                  <a:pt x="6745244" y="752371"/>
                  <a:pt x="6745244" y="751900"/>
                </a:cubicBezTo>
                <a:lnTo>
                  <a:pt x="6745244" y="709748"/>
                </a:lnTo>
                <a:lnTo>
                  <a:pt x="6712902" y="645240"/>
                </a:lnTo>
                <a:cubicBezTo>
                  <a:pt x="6712254" y="643886"/>
                  <a:pt x="6711857" y="642826"/>
                  <a:pt x="6711709" y="642060"/>
                </a:cubicBezTo>
                <a:cubicBezTo>
                  <a:pt x="6711562" y="641295"/>
                  <a:pt x="6711709" y="640706"/>
                  <a:pt x="6712151" y="640293"/>
                </a:cubicBezTo>
                <a:cubicBezTo>
                  <a:pt x="6712593" y="639880"/>
                  <a:pt x="6713388" y="639615"/>
                  <a:pt x="6714537" y="639498"/>
                </a:cubicBezTo>
                <a:cubicBezTo>
                  <a:pt x="6715685" y="639381"/>
                  <a:pt x="6717232" y="639321"/>
                  <a:pt x="6719176" y="639321"/>
                </a:cubicBezTo>
                <a:close/>
                <a:moveTo>
                  <a:pt x="6503036" y="639321"/>
                </a:moveTo>
                <a:cubicBezTo>
                  <a:pt x="6504509" y="639321"/>
                  <a:pt x="6505731" y="639395"/>
                  <a:pt x="6506703" y="639540"/>
                </a:cubicBezTo>
                <a:cubicBezTo>
                  <a:pt x="6507675" y="639689"/>
                  <a:pt x="6508456" y="639866"/>
                  <a:pt x="6509045" y="640072"/>
                </a:cubicBezTo>
                <a:cubicBezTo>
                  <a:pt x="6509634" y="640279"/>
                  <a:pt x="6510046" y="640558"/>
                  <a:pt x="6510282" y="640912"/>
                </a:cubicBezTo>
                <a:cubicBezTo>
                  <a:pt x="6510518" y="641265"/>
                  <a:pt x="6510635" y="641678"/>
                  <a:pt x="6510635" y="642149"/>
                </a:cubicBezTo>
                <a:lnTo>
                  <a:pt x="6510635" y="687923"/>
                </a:lnTo>
                <a:lnTo>
                  <a:pt x="6562683" y="687923"/>
                </a:lnTo>
                <a:lnTo>
                  <a:pt x="6562683" y="642149"/>
                </a:lnTo>
                <a:cubicBezTo>
                  <a:pt x="6562683" y="641678"/>
                  <a:pt x="6562801" y="641265"/>
                  <a:pt x="6563037" y="640912"/>
                </a:cubicBezTo>
                <a:cubicBezTo>
                  <a:pt x="6563273" y="640558"/>
                  <a:pt x="6563685" y="640279"/>
                  <a:pt x="6564274" y="640072"/>
                </a:cubicBezTo>
                <a:cubicBezTo>
                  <a:pt x="6564863" y="639866"/>
                  <a:pt x="6565629" y="639689"/>
                  <a:pt x="6566571" y="639540"/>
                </a:cubicBezTo>
                <a:cubicBezTo>
                  <a:pt x="6567514" y="639395"/>
                  <a:pt x="6568751" y="639321"/>
                  <a:pt x="6570283" y="639321"/>
                </a:cubicBezTo>
                <a:cubicBezTo>
                  <a:pt x="6571697" y="639321"/>
                  <a:pt x="6572890" y="639395"/>
                  <a:pt x="6573862" y="639540"/>
                </a:cubicBezTo>
                <a:cubicBezTo>
                  <a:pt x="6574834" y="639689"/>
                  <a:pt x="6575614" y="639866"/>
                  <a:pt x="6576203" y="640072"/>
                </a:cubicBezTo>
                <a:cubicBezTo>
                  <a:pt x="6576793" y="640279"/>
                  <a:pt x="6577205" y="640558"/>
                  <a:pt x="6577440" y="640912"/>
                </a:cubicBezTo>
                <a:cubicBezTo>
                  <a:pt x="6577676" y="641265"/>
                  <a:pt x="6577794" y="641678"/>
                  <a:pt x="6577794" y="642149"/>
                </a:cubicBezTo>
                <a:lnTo>
                  <a:pt x="6577794" y="751900"/>
                </a:lnTo>
                <a:cubicBezTo>
                  <a:pt x="6577794" y="752371"/>
                  <a:pt x="6577676" y="752782"/>
                  <a:pt x="6577440" y="753136"/>
                </a:cubicBezTo>
                <a:cubicBezTo>
                  <a:pt x="6577205" y="753491"/>
                  <a:pt x="6576793" y="753769"/>
                  <a:pt x="6576203" y="753976"/>
                </a:cubicBezTo>
                <a:cubicBezTo>
                  <a:pt x="6575614" y="754183"/>
                  <a:pt x="6574834" y="754360"/>
                  <a:pt x="6573862" y="754507"/>
                </a:cubicBezTo>
                <a:cubicBezTo>
                  <a:pt x="6572890" y="754653"/>
                  <a:pt x="6571697" y="754728"/>
                  <a:pt x="6570283" y="754728"/>
                </a:cubicBezTo>
                <a:cubicBezTo>
                  <a:pt x="6568751" y="754728"/>
                  <a:pt x="6567514" y="754653"/>
                  <a:pt x="6566571" y="754507"/>
                </a:cubicBezTo>
                <a:cubicBezTo>
                  <a:pt x="6565629" y="754360"/>
                  <a:pt x="6564863" y="754183"/>
                  <a:pt x="6564274" y="753976"/>
                </a:cubicBezTo>
                <a:cubicBezTo>
                  <a:pt x="6563685" y="753769"/>
                  <a:pt x="6563273" y="753491"/>
                  <a:pt x="6563037" y="753136"/>
                </a:cubicBezTo>
                <a:cubicBezTo>
                  <a:pt x="6562801" y="752782"/>
                  <a:pt x="6562683" y="752371"/>
                  <a:pt x="6562683" y="751900"/>
                </a:cubicBezTo>
                <a:lnTo>
                  <a:pt x="6562683" y="701177"/>
                </a:lnTo>
                <a:lnTo>
                  <a:pt x="6510635" y="701177"/>
                </a:lnTo>
                <a:lnTo>
                  <a:pt x="6510635" y="751900"/>
                </a:lnTo>
                <a:cubicBezTo>
                  <a:pt x="6510635" y="752371"/>
                  <a:pt x="6510518" y="752782"/>
                  <a:pt x="6510282" y="753136"/>
                </a:cubicBezTo>
                <a:cubicBezTo>
                  <a:pt x="6510046" y="753491"/>
                  <a:pt x="6509634" y="753769"/>
                  <a:pt x="6509045" y="753976"/>
                </a:cubicBezTo>
                <a:cubicBezTo>
                  <a:pt x="6508456" y="754183"/>
                  <a:pt x="6507675" y="754360"/>
                  <a:pt x="6506703" y="754507"/>
                </a:cubicBezTo>
                <a:cubicBezTo>
                  <a:pt x="6505731" y="754653"/>
                  <a:pt x="6504509" y="754728"/>
                  <a:pt x="6503036" y="754728"/>
                </a:cubicBezTo>
                <a:cubicBezTo>
                  <a:pt x="6501622" y="754728"/>
                  <a:pt x="6500414" y="754653"/>
                  <a:pt x="6499413" y="754507"/>
                </a:cubicBezTo>
                <a:cubicBezTo>
                  <a:pt x="6498411" y="754360"/>
                  <a:pt x="6497616" y="754183"/>
                  <a:pt x="6497027" y="753976"/>
                </a:cubicBezTo>
                <a:cubicBezTo>
                  <a:pt x="6496438" y="753769"/>
                  <a:pt x="6496026" y="753491"/>
                  <a:pt x="6495790" y="753136"/>
                </a:cubicBezTo>
                <a:cubicBezTo>
                  <a:pt x="6495554" y="752782"/>
                  <a:pt x="6495436" y="752371"/>
                  <a:pt x="6495436" y="751900"/>
                </a:cubicBezTo>
                <a:lnTo>
                  <a:pt x="6495436" y="642149"/>
                </a:lnTo>
                <a:cubicBezTo>
                  <a:pt x="6495436" y="641678"/>
                  <a:pt x="6495554" y="641265"/>
                  <a:pt x="6495790" y="640912"/>
                </a:cubicBezTo>
                <a:cubicBezTo>
                  <a:pt x="6496026" y="640558"/>
                  <a:pt x="6496438" y="640279"/>
                  <a:pt x="6497027" y="640072"/>
                </a:cubicBezTo>
                <a:cubicBezTo>
                  <a:pt x="6497616" y="639866"/>
                  <a:pt x="6498411" y="639689"/>
                  <a:pt x="6499413" y="639540"/>
                </a:cubicBezTo>
                <a:cubicBezTo>
                  <a:pt x="6500414" y="639395"/>
                  <a:pt x="6501622" y="639321"/>
                  <a:pt x="6503036" y="639321"/>
                </a:cubicBezTo>
                <a:close/>
                <a:moveTo>
                  <a:pt x="6252451" y="639321"/>
                </a:moveTo>
                <a:cubicBezTo>
                  <a:pt x="6254218" y="639321"/>
                  <a:pt x="6255647" y="639381"/>
                  <a:pt x="6256737" y="639498"/>
                </a:cubicBezTo>
                <a:cubicBezTo>
                  <a:pt x="6257827" y="639615"/>
                  <a:pt x="6258696" y="639776"/>
                  <a:pt x="6259344" y="639984"/>
                </a:cubicBezTo>
                <a:cubicBezTo>
                  <a:pt x="6259992" y="640189"/>
                  <a:pt x="6260478" y="640485"/>
                  <a:pt x="6260802" y="640867"/>
                </a:cubicBezTo>
                <a:cubicBezTo>
                  <a:pt x="6261126" y="641252"/>
                  <a:pt x="6261435" y="641736"/>
                  <a:pt x="6261729" y="642326"/>
                </a:cubicBezTo>
                <a:lnTo>
                  <a:pt x="6277547" y="675198"/>
                </a:lnTo>
                <a:cubicBezTo>
                  <a:pt x="6279016" y="678321"/>
                  <a:pt x="6280482" y="681590"/>
                  <a:pt x="6281946" y="685006"/>
                </a:cubicBezTo>
                <a:cubicBezTo>
                  <a:pt x="6283409" y="688424"/>
                  <a:pt x="6284904" y="691870"/>
                  <a:pt x="6286427" y="695344"/>
                </a:cubicBezTo>
                <a:lnTo>
                  <a:pt x="6286602" y="695344"/>
                </a:lnTo>
                <a:cubicBezTo>
                  <a:pt x="6287949" y="691988"/>
                  <a:pt x="6289339" y="688644"/>
                  <a:pt x="6290775" y="685314"/>
                </a:cubicBezTo>
                <a:cubicBezTo>
                  <a:pt x="6292210" y="681988"/>
                  <a:pt x="6293662" y="678702"/>
                  <a:pt x="6295132" y="675463"/>
                </a:cubicBezTo>
                <a:lnTo>
                  <a:pt x="6311038" y="642414"/>
                </a:lnTo>
                <a:cubicBezTo>
                  <a:pt x="6311215" y="641825"/>
                  <a:pt x="6311465" y="641324"/>
                  <a:pt x="6311789" y="640912"/>
                </a:cubicBezTo>
                <a:cubicBezTo>
                  <a:pt x="6312114" y="640499"/>
                  <a:pt x="6312555" y="640189"/>
                  <a:pt x="6313115" y="639984"/>
                </a:cubicBezTo>
                <a:cubicBezTo>
                  <a:pt x="6313675" y="639776"/>
                  <a:pt x="6314455" y="639615"/>
                  <a:pt x="6315456" y="639498"/>
                </a:cubicBezTo>
                <a:cubicBezTo>
                  <a:pt x="6316458" y="639381"/>
                  <a:pt x="6317725" y="639321"/>
                  <a:pt x="6319256" y="639321"/>
                </a:cubicBezTo>
                <a:cubicBezTo>
                  <a:pt x="6321377" y="639321"/>
                  <a:pt x="6323041" y="639395"/>
                  <a:pt x="6324249" y="639540"/>
                </a:cubicBezTo>
                <a:cubicBezTo>
                  <a:pt x="6325457" y="639689"/>
                  <a:pt x="6326296" y="639968"/>
                  <a:pt x="6326767" y="640381"/>
                </a:cubicBezTo>
                <a:cubicBezTo>
                  <a:pt x="6327239" y="640793"/>
                  <a:pt x="6327401" y="641383"/>
                  <a:pt x="6327253" y="642149"/>
                </a:cubicBezTo>
                <a:cubicBezTo>
                  <a:pt x="6327106" y="642914"/>
                  <a:pt x="6326709" y="643944"/>
                  <a:pt x="6326060" y="645240"/>
                </a:cubicBezTo>
                <a:lnTo>
                  <a:pt x="6293718" y="709748"/>
                </a:lnTo>
                <a:lnTo>
                  <a:pt x="6293718" y="751900"/>
                </a:lnTo>
                <a:cubicBezTo>
                  <a:pt x="6293718" y="752371"/>
                  <a:pt x="6293601" y="752782"/>
                  <a:pt x="6293367" y="753136"/>
                </a:cubicBezTo>
                <a:cubicBezTo>
                  <a:pt x="6293133" y="753491"/>
                  <a:pt x="6292723" y="753769"/>
                  <a:pt x="6292137" y="753976"/>
                </a:cubicBezTo>
                <a:cubicBezTo>
                  <a:pt x="6291551" y="754183"/>
                  <a:pt x="6290760" y="754360"/>
                  <a:pt x="6289765" y="754507"/>
                </a:cubicBezTo>
                <a:cubicBezTo>
                  <a:pt x="6288769" y="754653"/>
                  <a:pt x="6287569" y="754728"/>
                  <a:pt x="6286163" y="754728"/>
                </a:cubicBezTo>
                <a:cubicBezTo>
                  <a:pt x="6284698" y="754728"/>
                  <a:pt x="6283483" y="754653"/>
                  <a:pt x="6282517" y="754507"/>
                </a:cubicBezTo>
                <a:cubicBezTo>
                  <a:pt x="6281550" y="754360"/>
                  <a:pt x="6280759" y="754183"/>
                  <a:pt x="6280145" y="753976"/>
                </a:cubicBezTo>
                <a:cubicBezTo>
                  <a:pt x="6279530" y="753769"/>
                  <a:pt x="6279105" y="753491"/>
                  <a:pt x="6278871" y="753136"/>
                </a:cubicBezTo>
                <a:cubicBezTo>
                  <a:pt x="6278637" y="752782"/>
                  <a:pt x="6278519" y="752371"/>
                  <a:pt x="6278519" y="751900"/>
                </a:cubicBezTo>
                <a:lnTo>
                  <a:pt x="6278519" y="709748"/>
                </a:lnTo>
                <a:lnTo>
                  <a:pt x="6246177" y="645240"/>
                </a:lnTo>
                <a:cubicBezTo>
                  <a:pt x="6245529" y="643886"/>
                  <a:pt x="6245132" y="642826"/>
                  <a:pt x="6244984" y="642060"/>
                </a:cubicBezTo>
                <a:cubicBezTo>
                  <a:pt x="6244837" y="641295"/>
                  <a:pt x="6244984" y="640706"/>
                  <a:pt x="6245426" y="640293"/>
                </a:cubicBezTo>
                <a:cubicBezTo>
                  <a:pt x="6245868" y="639880"/>
                  <a:pt x="6246663" y="639615"/>
                  <a:pt x="6247812" y="639498"/>
                </a:cubicBezTo>
                <a:cubicBezTo>
                  <a:pt x="6248960" y="639381"/>
                  <a:pt x="6250507" y="639321"/>
                  <a:pt x="6252451" y="639321"/>
                </a:cubicBezTo>
                <a:close/>
                <a:moveTo>
                  <a:pt x="6026786" y="639321"/>
                </a:moveTo>
                <a:cubicBezTo>
                  <a:pt x="6028259" y="639321"/>
                  <a:pt x="6029481" y="639395"/>
                  <a:pt x="6030453" y="639540"/>
                </a:cubicBezTo>
                <a:cubicBezTo>
                  <a:pt x="6031425" y="639689"/>
                  <a:pt x="6032206" y="639866"/>
                  <a:pt x="6032795" y="640072"/>
                </a:cubicBezTo>
                <a:cubicBezTo>
                  <a:pt x="6033384" y="640279"/>
                  <a:pt x="6033796" y="640558"/>
                  <a:pt x="6034032" y="640912"/>
                </a:cubicBezTo>
                <a:cubicBezTo>
                  <a:pt x="6034268" y="641265"/>
                  <a:pt x="6034385" y="641678"/>
                  <a:pt x="6034385" y="642149"/>
                </a:cubicBezTo>
                <a:lnTo>
                  <a:pt x="6034385" y="687923"/>
                </a:lnTo>
                <a:lnTo>
                  <a:pt x="6086433" y="687923"/>
                </a:lnTo>
                <a:lnTo>
                  <a:pt x="6086433" y="642149"/>
                </a:lnTo>
                <a:cubicBezTo>
                  <a:pt x="6086433" y="641678"/>
                  <a:pt x="6086551" y="641265"/>
                  <a:pt x="6086787" y="640912"/>
                </a:cubicBezTo>
                <a:cubicBezTo>
                  <a:pt x="6087023" y="640558"/>
                  <a:pt x="6087435" y="640279"/>
                  <a:pt x="6088024" y="640072"/>
                </a:cubicBezTo>
                <a:cubicBezTo>
                  <a:pt x="6088613" y="639866"/>
                  <a:pt x="6089379" y="639689"/>
                  <a:pt x="6090321" y="639540"/>
                </a:cubicBezTo>
                <a:cubicBezTo>
                  <a:pt x="6091264" y="639395"/>
                  <a:pt x="6092501" y="639321"/>
                  <a:pt x="6094033" y="639321"/>
                </a:cubicBezTo>
                <a:cubicBezTo>
                  <a:pt x="6095447" y="639321"/>
                  <a:pt x="6096640" y="639395"/>
                  <a:pt x="6097612" y="639540"/>
                </a:cubicBezTo>
                <a:cubicBezTo>
                  <a:pt x="6098584" y="639689"/>
                  <a:pt x="6099364" y="639866"/>
                  <a:pt x="6099953" y="640072"/>
                </a:cubicBezTo>
                <a:cubicBezTo>
                  <a:pt x="6100543" y="640279"/>
                  <a:pt x="6100955" y="640558"/>
                  <a:pt x="6101190" y="640912"/>
                </a:cubicBezTo>
                <a:cubicBezTo>
                  <a:pt x="6101426" y="641265"/>
                  <a:pt x="6101544" y="641678"/>
                  <a:pt x="6101544" y="642149"/>
                </a:cubicBezTo>
                <a:lnTo>
                  <a:pt x="6101544" y="751900"/>
                </a:lnTo>
                <a:cubicBezTo>
                  <a:pt x="6101544" y="752371"/>
                  <a:pt x="6101426" y="752782"/>
                  <a:pt x="6101190" y="753136"/>
                </a:cubicBezTo>
                <a:cubicBezTo>
                  <a:pt x="6100955" y="753491"/>
                  <a:pt x="6100543" y="753769"/>
                  <a:pt x="6099953" y="753976"/>
                </a:cubicBezTo>
                <a:cubicBezTo>
                  <a:pt x="6099364" y="754183"/>
                  <a:pt x="6098584" y="754360"/>
                  <a:pt x="6097612" y="754507"/>
                </a:cubicBezTo>
                <a:cubicBezTo>
                  <a:pt x="6096640" y="754653"/>
                  <a:pt x="6095447" y="754728"/>
                  <a:pt x="6094033" y="754728"/>
                </a:cubicBezTo>
                <a:cubicBezTo>
                  <a:pt x="6092501" y="754728"/>
                  <a:pt x="6091264" y="754653"/>
                  <a:pt x="6090321" y="754507"/>
                </a:cubicBezTo>
                <a:cubicBezTo>
                  <a:pt x="6089379" y="754360"/>
                  <a:pt x="6088613" y="754183"/>
                  <a:pt x="6088024" y="753976"/>
                </a:cubicBezTo>
                <a:cubicBezTo>
                  <a:pt x="6087435" y="753769"/>
                  <a:pt x="6087023" y="753491"/>
                  <a:pt x="6086787" y="753136"/>
                </a:cubicBezTo>
                <a:cubicBezTo>
                  <a:pt x="6086551" y="752782"/>
                  <a:pt x="6086433" y="752371"/>
                  <a:pt x="6086433" y="751900"/>
                </a:cubicBezTo>
                <a:lnTo>
                  <a:pt x="6086433" y="701177"/>
                </a:lnTo>
                <a:lnTo>
                  <a:pt x="6034385" y="701177"/>
                </a:lnTo>
                <a:lnTo>
                  <a:pt x="6034385" y="751900"/>
                </a:lnTo>
                <a:cubicBezTo>
                  <a:pt x="6034385" y="752371"/>
                  <a:pt x="6034268" y="752782"/>
                  <a:pt x="6034032" y="753136"/>
                </a:cubicBezTo>
                <a:cubicBezTo>
                  <a:pt x="6033796" y="753491"/>
                  <a:pt x="6033384" y="753769"/>
                  <a:pt x="6032795" y="753976"/>
                </a:cubicBezTo>
                <a:cubicBezTo>
                  <a:pt x="6032206" y="754183"/>
                  <a:pt x="6031425" y="754360"/>
                  <a:pt x="6030453" y="754507"/>
                </a:cubicBezTo>
                <a:cubicBezTo>
                  <a:pt x="6029481" y="754653"/>
                  <a:pt x="6028259" y="754728"/>
                  <a:pt x="6026786" y="754728"/>
                </a:cubicBezTo>
                <a:cubicBezTo>
                  <a:pt x="6025372" y="754728"/>
                  <a:pt x="6024164" y="754653"/>
                  <a:pt x="6023163" y="754507"/>
                </a:cubicBezTo>
                <a:cubicBezTo>
                  <a:pt x="6022161" y="754360"/>
                  <a:pt x="6021366" y="754183"/>
                  <a:pt x="6020777" y="753976"/>
                </a:cubicBezTo>
                <a:cubicBezTo>
                  <a:pt x="6020188" y="753769"/>
                  <a:pt x="6019776" y="753491"/>
                  <a:pt x="6019540" y="753136"/>
                </a:cubicBezTo>
                <a:cubicBezTo>
                  <a:pt x="6019304" y="752782"/>
                  <a:pt x="6019186" y="752371"/>
                  <a:pt x="6019186" y="751900"/>
                </a:cubicBezTo>
                <a:lnTo>
                  <a:pt x="6019186" y="642149"/>
                </a:lnTo>
                <a:cubicBezTo>
                  <a:pt x="6019186" y="641678"/>
                  <a:pt x="6019304" y="641265"/>
                  <a:pt x="6019540" y="640912"/>
                </a:cubicBezTo>
                <a:cubicBezTo>
                  <a:pt x="6019776" y="640558"/>
                  <a:pt x="6020188" y="640279"/>
                  <a:pt x="6020777" y="640072"/>
                </a:cubicBezTo>
                <a:cubicBezTo>
                  <a:pt x="6021366" y="639866"/>
                  <a:pt x="6022161" y="639689"/>
                  <a:pt x="6023163" y="639540"/>
                </a:cubicBezTo>
                <a:cubicBezTo>
                  <a:pt x="6024164" y="639395"/>
                  <a:pt x="6025372" y="639321"/>
                  <a:pt x="6026786" y="639321"/>
                </a:cubicBezTo>
                <a:close/>
                <a:moveTo>
                  <a:pt x="5776201" y="639321"/>
                </a:moveTo>
                <a:cubicBezTo>
                  <a:pt x="5777968" y="639321"/>
                  <a:pt x="5779397" y="639381"/>
                  <a:pt x="5780487" y="639498"/>
                </a:cubicBezTo>
                <a:cubicBezTo>
                  <a:pt x="5781577" y="639615"/>
                  <a:pt x="5782446" y="639776"/>
                  <a:pt x="5783094" y="639984"/>
                </a:cubicBezTo>
                <a:cubicBezTo>
                  <a:pt x="5783742" y="640189"/>
                  <a:pt x="5784228" y="640485"/>
                  <a:pt x="5784552" y="640867"/>
                </a:cubicBezTo>
                <a:cubicBezTo>
                  <a:pt x="5784876" y="641252"/>
                  <a:pt x="5785185" y="641736"/>
                  <a:pt x="5785479" y="642326"/>
                </a:cubicBezTo>
                <a:lnTo>
                  <a:pt x="5801297" y="675198"/>
                </a:lnTo>
                <a:cubicBezTo>
                  <a:pt x="5802766" y="678321"/>
                  <a:pt x="5804232" y="681590"/>
                  <a:pt x="5805696" y="685006"/>
                </a:cubicBezTo>
                <a:cubicBezTo>
                  <a:pt x="5807159" y="688424"/>
                  <a:pt x="5808654" y="691870"/>
                  <a:pt x="5810177" y="695344"/>
                </a:cubicBezTo>
                <a:lnTo>
                  <a:pt x="5810352" y="695344"/>
                </a:lnTo>
                <a:cubicBezTo>
                  <a:pt x="5811699" y="691988"/>
                  <a:pt x="5813089" y="688644"/>
                  <a:pt x="5814525" y="685314"/>
                </a:cubicBezTo>
                <a:cubicBezTo>
                  <a:pt x="5815960" y="681988"/>
                  <a:pt x="5817412" y="678702"/>
                  <a:pt x="5818882" y="675463"/>
                </a:cubicBezTo>
                <a:lnTo>
                  <a:pt x="5834788" y="642414"/>
                </a:lnTo>
                <a:cubicBezTo>
                  <a:pt x="5834965" y="641825"/>
                  <a:pt x="5835215" y="641324"/>
                  <a:pt x="5835539" y="640912"/>
                </a:cubicBezTo>
                <a:cubicBezTo>
                  <a:pt x="5835864" y="640499"/>
                  <a:pt x="5836305" y="640189"/>
                  <a:pt x="5836865" y="639984"/>
                </a:cubicBezTo>
                <a:cubicBezTo>
                  <a:pt x="5837425" y="639776"/>
                  <a:pt x="5838205" y="639615"/>
                  <a:pt x="5839206" y="639498"/>
                </a:cubicBezTo>
                <a:cubicBezTo>
                  <a:pt x="5840208" y="639381"/>
                  <a:pt x="5841475" y="639321"/>
                  <a:pt x="5843006" y="639321"/>
                </a:cubicBezTo>
                <a:cubicBezTo>
                  <a:pt x="5845127" y="639321"/>
                  <a:pt x="5846791" y="639395"/>
                  <a:pt x="5847999" y="639540"/>
                </a:cubicBezTo>
                <a:cubicBezTo>
                  <a:pt x="5849207" y="639689"/>
                  <a:pt x="5850046" y="639968"/>
                  <a:pt x="5850517" y="640381"/>
                </a:cubicBezTo>
                <a:cubicBezTo>
                  <a:pt x="5850989" y="640793"/>
                  <a:pt x="5851151" y="641383"/>
                  <a:pt x="5851003" y="642149"/>
                </a:cubicBezTo>
                <a:cubicBezTo>
                  <a:pt x="5850856" y="642914"/>
                  <a:pt x="5850459" y="643944"/>
                  <a:pt x="5849810" y="645240"/>
                </a:cubicBezTo>
                <a:lnTo>
                  <a:pt x="5817468" y="709748"/>
                </a:lnTo>
                <a:lnTo>
                  <a:pt x="5817468" y="751900"/>
                </a:lnTo>
                <a:cubicBezTo>
                  <a:pt x="5817468" y="752371"/>
                  <a:pt x="5817351" y="752782"/>
                  <a:pt x="5817117" y="753136"/>
                </a:cubicBezTo>
                <a:cubicBezTo>
                  <a:pt x="5816883" y="753491"/>
                  <a:pt x="5816473" y="753769"/>
                  <a:pt x="5815887" y="753976"/>
                </a:cubicBezTo>
                <a:cubicBezTo>
                  <a:pt x="5815301" y="754183"/>
                  <a:pt x="5814510" y="754360"/>
                  <a:pt x="5813515" y="754507"/>
                </a:cubicBezTo>
                <a:cubicBezTo>
                  <a:pt x="5812519" y="754653"/>
                  <a:pt x="5811319" y="754728"/>
                  <a:pt x="5809913" y="754728"/>
                </a:cubicBezTo>
                <a:cubicBezTo>
                  <a:pt x="5808448" y="754728"/>
                  <a:pt x="5807233" y="754653"/>
                  <a:pt x="5806267" y="754507"/>
                </a:cubicBezTo>
                <a:cubicBezTo>
                  <a:pt x="5805300" y="754360"/>
                  <a:pt x="5804509" y="754183"/>
                  <a:pt x="5803895" y="753976"/>
                </a:cubicBezTo>
                <a:cubicBezTo>
                  <a:pt x="5803280" y="753769"/>
                  <a:pt x="5802855" y="753491"/>
                  <a:pt x="5802621" y="753136"/>
                </a:cubicBezTo>
                <a:cubicBezTo>
                  <a:pt x="5802387" y="752782"/>
                  <a:pt x="5802269" y="752371"/>
                  <a:pt x="5802269" y="751900"/>
                </a:cubicBezTo>
                <a:lnTo>
                  <a:pt x="5802269" y="709748"/>
                </a:lnTo>
                <a:lnTo>
                  <a:pt x="5769927" y="645240"/>
                </a:lnTo>
                <a:cubicBezTo>
                  <a:pt x="5769279" y="643886"/>
                  <a:pt x="5768882" y="642826"/>
                  <a:pt x="5768734" y="642060"/>
                </a:cubicBezTo>
                <a:cubicBezTo>
                  <a:pt x="5768587" y="641295"/>
                  <a:pt x="5768734" y="640706"/>
                  <a:pt x="5769176" y="640293"/>
                </a:cubicBezTo>
                <a:cubicBezTo>
                  <a:pt x="5769618" y="639880"/>
                  <a:pt x="5770413" y="639615"/>
                  <a:pt x="5771562" y="639498"/>
                </a:cubicBezTo>
                <a:cubicBezTo>
                  <a:pt x="5772710" y="639381"/>
                  <a:pt x="5774257" y="639321"/>
                  <a:pt x="5776201" y="639321"/>
                </a:cubicBezTo>
                <a:close/>
                <a:moveTo>
                  <a:pt x="5560061" y="639321"/>
                </a:moveTo>
                <a:cubicBezTo>
                  <a:pt x="5561534" y="639321"/>
                  <a:pt x="5562756" y="639395"/>
                  <a:pt x="5563728" y="639540"/>
                </a:cubicBezTo>
                <a:cubicBezTo>
                  <a:pt x="5564700" y="639689"/>
                  <a:pt x="5565481" y="639866"/>
                  <a:pt x="5566070" y="640072"/>
                </a:cubicBezTo>
                <a:cubicBezTo>
                  <a:pt x="5566659" y="640279"/>
                  <a:pt x="5567071" y="640558"/>
                  <a:pt x="5567307" y="640912"/>
                </a:cubicBezTo>
                <a:cubicBezTo>
                  <a:pt x="5567543" y="641265"/>
                  <a:pt x="5567660" y="641678"/>
                  <a:pt x="5567660" y="642149"/>
                </a:cubicBezTo>
                <a:lnTo>
                  <a:pt x="5567660" y="687923"/>
                </a:lnTo>
                <a:lnTo>
                  <a:pt x="5619708" y="687923"/>
                </a:lnTo>
                <a:lnTo>
                  <a:pt x="5619708" y="642149"/>
                </a:lnTo>
                <a:cubicBezTo>
                  <a:pt x="5619708" y="641678"/>
                  <a:pt x="5619826" y="641265"/>
                  <a:pt x="5620062" y="640912"/>
                </a:cubicBezTo>
                <a:cubicBezTo>
                  <a:pt x="5620298" y="640558"/>
                  <a:pt x="5620710" y="640279"/>
                  <a:pt x="5621299" y="640072"/>
                </a:cubicBezTo>
                <a:cubicBezTo>
                  <a:pt x="5621888" y="639866"/>
                  <a:pt x="5622654" y="639689"/>
                  <a:pt x="5623596" y="639540"/>
                </a:cubicBezTo>
                <a:cubicBezTo>
                  <a:pt x="5624539" y="639395"/>
                  <a:pt x="5625776" y="639321"/>
                  <a:pt x="5627308" y="639321"/>
                </a:cubicBezTo>
                <a:cubicBezTo>
                  <a:pt x="5628722" y="639321"/>
                  <a:pt x="5629915" y="639395"/>
                  <a:pt x="5630887" y="639540"/>
                </a:cubicBezTo>
                <a:cubicBezTo>
                  <a:pt x="5631859" y="639689"/>
                  <a:pt x="5632639" y="639866"/>
                  <a:pt x="5633228" y="640072"/>
                </a:cubicBezTo>
                <a:cubicBezTo>
                  <a:pt x="5633818" y="640279"/>
                  <a:pt x="5634230" y="640558"/>
                  <a:pt x="5634465" y="640912"/>
                </a:cubicBezTo>
                <a:cubicBezTo>
                  <a:pt x="5634701" y="641265"/>
                  <a:pt x="5634819" y="641678"/>
                  <a:pt x="5634819" y="642149"/>
                </a:cubicBezTo>
                <a:lnTo>
                  <a:pt x="5634819" y="751900"/>
                </a:lnTo>
                <a:cubicBezTo>
                  <a:pt x="5634819" y="752371"/>
                  <a:pt x="5634701" y="752782"/>
                  <a:pt x="5634465" y="753136"/>
                </a:cubicBezTo>
                <a:cubicBezTo>
                  <a:pt x="5634230" y="753491"/>
                  <a:pt x="5633818" y="753769"/>
                  <a:pt x="5633228" y="753976"/>
                </a:cubicBezTo>
                <a:cubicBezTo>
                  <a:pt x="5632639" y="754183"/>
                  <a:pt x="5631859" y="754360"/>
                  <a:pt x="5630887" y="754507"/>
                </a:cubicBezTo>
                <a:cubicBezTo>
                  <a:pt x="5629915" y="754653"/>
                  <a:pt x="5628722" y="754728"/>
                  <a:pt x="5627308" y="754728"/>
                </a:cubicBezTo>
                <a:cubicBezTo>
                  <a:pt x="5625776" y="754728"/>
                  <a:pt x="5624539" y="754653"/>
                  <a:pt x="5623596" y="754507"/>
                </a:cubicBezTo>
                <a:cubicBezTo>
                  <a:pt x="5622654" y="754360"/>
                  <a:pt x="5621888" y="754183"/>
                  <a:pt x="5621299" y="753976"/>
                </a:cubicBezTo>
                <a:cubicBezTo>
                  <a:pt x="5620710" y="753769"/>
                  <a:pt x="5620298" y="753491"/>
                  <a:pt x="5620062" y="753136"/>
                </a:cubicBezTo>
                <a:cubicBezTo>
                  <a:pt x="5619826" y="752782"/>
                  <a:pt x="5619708" y="752371"/>
                  <a:pt x="5619708" y="751900"/>
                </a:cubicBezTo>
                <a:lnTo>
                  <a:pt x="5619708" y="701177"/>
                </a:lnTo>
                <a:lnTo>
                  <a:pt x="5567660" y="701177"/>
                </a:lnTo>
                <a:lnTo>
                  <a:pt x="5567660" y="751900"/>
                </a:lnTo>
                <a:cubicBezTo>
                  <a:pt x="5567660" y="752371"/>
                  <a:pt x="5567543" y="752782"/>
                  <a:pt x="5567307" y="753136"/>
                </a:cubicBezTo>
                <a:cubicBezTo>
                  <a:pt x="5567071" y="753491"/>
                  <a:pt x="5566659" y="753769"/>
                  <a:pt x="5566070" y="753976"/>
                </a:cubicBezTo>
                <a:cubicBezTo>
                  <a:pt x="5565481" y="754183"/>
                  <a:pt x="5564700" y="754360"/>
                  <a:pt x="5563728" y="754507"/>
                </a:cubicBezTo>
                <a:cubicBezTo>
                  <a:pt x="5562756" y="754653"/>
                  <a:pt x="5561534" y="754728"/>
                  <a:pt x="5560061" y="754728"/>
                </a:cubicBezTo>
                <a:cubicBezTo>
                  <a:pt x="5558647" y="754728"/>
                  <a:pt x="5557439" y="754653"/>
                  <a:pt x="5556438" y="754507"/>
                </a:cubicBezTo>
                <a:cubicBezTo>
                  <a:pt x="5555436" y="754360"/>
                  <a:pt x="5554641" y="754183"/>
                  <a:pt x="5554052" y="753976"/>
                </a:cubicBezTo>
                <a:cubicBezTo>
                  <a:pt x="5553463" y="753769"/>
                  <a:pt x="5553051" y="753491"/>
                  <a:pt x="5552815" y="753136"/>
                </a:cubicBezTo>
                <a:cubicBezTo>
                  <a:pt x="5552579" y="752782"/>
                  <a:pt x="5552461" y="752371"/>
                  <a:pt x="5552461" y="751900"/>
                </a:cubicBezTo>
                <a:lnTo>
                  <a:pt x="5552461" y="642149"/>
                </a:lnTo>
                <a:cubicBezTo>
                  <a:pt x="5552461" y="641678"/>
                  <a:pt x="5552579" y="641265"/>
                  <a:pt x="5552815" y="640912"/>
                </a:cubicBezTo>
                <a:cubicBezTo>
                  <a:pt x="5553051" y="640558"/>
                  <a:pt x="5553463" y="640279"/>
                  <a:pt x="5554052" y="640072"/>
                </a:cubicBezTo>
                <a:cubicBezTo>
                  <a:pt x="5554641" y="639866"/>
                  <a:pt x="5555436" y="639689"/>
                  <a:pt x="5556438" y="639540"/>
                </a:cubicBezTo>
                <a:cubicBezTo>
                  <a:pt x="5557439" y="639395"/>
                  <a:pt x="5558647" y="639321"/>
                  <a:pt x="5560061" y="639321"/>
                </a:cubicBezTo>
                <a:close/>
                <a:moveTo>
                  <a:pt x="5309476" y="639321"/>
                </a:moveTo>
                <a:cubicBezTo>
                  <a:pt x="5311243" y="639321"/>
                  <a:pt x="5312672" y="639381"/>
                  <a:pt x="5313762" y="639498"/>
                </a:cubicBezTo>
                <a:cubicBezTo>
                  <a:pt x="5314852" y="639615"/>
                  <a:pt x="5315721" y="639776"/>
                  <a:pt x="5316369" y="639984"/>
                </a:cubicBezTo>
                <a:cubicBezTo>
                  <a:pt x="5317017" y="640189"/>
                  <a:pt x="5317503" y="640485"/>
                  <a:pt x="5317827" y="640867"/>
                </a:cubicBezTo>
                <a:cubicBezTo>
                  <a:pt x="5318151" y="641252"/>
                  <a:pt x="5318460" y="641736"/>
                  <a:pt x="5318754" y="642326"/>
                </a:cubicBezTo>
                <a:lnTo>
                  <a:pt x="5334572" y="675198"/>
                </a:lnTo>
                <a:cubicBezTo>
                  <a:pt x="5336041" y="678321"/>
                  <a:pt x="5337507" y="681590"/>
                  <a:pt x="5338971" y="685006"/>
                </a:cubicBezTo>
                <a:cubicBezTo>
                  <a:pt x="5340434" y="688424"/>
                  <a:pt x="5341929" y="691870"/>
                  <a:pt x="5343452" y="695344"/>
                </a:cubicBezTo>
                <a:lnTo>
                  <a:pt x="5343627" y="695344"/>
                </a:lnTo>
                <a:cubicBezTo>
                  <a:pt x="5344974" y="691988"/>
                  <a:pt x="5346364" y="688644"/>
                  <a:pt x="5347800" y="685314"/>
                </a:cubicBezTo>
                <a:cubicBezTo>
                  <a:pt x="5349235" y="681988"/>
                  <a:pt x="5350687" y="678702"/>
                  <a:pt x="5352157" y="675463"/>
                </a:cubicBezTo>
                <a:lnTo>
                  <a:pt x="5368063" y="642414"/>
                </a:lnTo>
                <a:cubicBezTo>
                  <a:pt x="5368240" y="641825"/>
                  <a:pt x="5368490" y="641324"/>
                  <a:pt x="5368814" y="640912"/>
                </a:cubicBezTo>
                <a:cubicBezTo>
                  <a:pt x="5369139" y="640499"/>
                  <a:pt x="5369580" y="640189"/>
                  <a:pt x="5370140" y="639984"/>
                </a:cubicBezTo>
                <a:cubicBezTo>
                  <a:pt x="5370700" y="639776"/>
                  <a:pt x="5371480" y="639615"/>
                  <a:pt x="5372481" y="639498"/>
                </a:cubicBezTo>
                <a:cubicBezTo>
                  <a:pt x="5373483" y="639381"/>
                  <a:pt x="5374750" y="639321"/>
                  <a:pt x="5376281" y="639321"/>
                </a:cubicBezTo>
                <a:cubicBezTo>
                  <a:pt x="5378402" y="639321"/>
                  <a:pt x="5380066" y="639395"/>
                  <a:pt x="5381274" y="639540"/>
                </a:cubicBezTo>
                <a:cubicBezTo>
                  <a:pt x="5382482" y="639689"/>
                  <a:pt x="5383321" y="639968"/>
                  <a:pt x="5383792" y="640381"/>
                </a:cubicBezTo>
                <a:cubicBezTo>
                  <a:pt x="5384264" y="640793"/>
                  <a:pt x="5384426" y="641383"/>
                  <a:pt x="5384278" y="642149"/>
                </a:cubicBezTo>
                <a:cubicBezTo>
                  <a:pt x="5384131" y="642914"/>
                  <a:pt x="5383734" y="643944"/>
                  <a:pt x="5383085" y="645240"/>
                </a:cubicBezTo>
                <a:lnTo>
                  <a:pt x="5350743" y="709748"/>
                </a:lnTo>
                <a:lnTo>
                  <a:pt x="5350743" y="751900"/>
                </a:lnTo>
                <a:cubicBezTo>
                  <a:pt x="5350743" y="752371"/>
                  <a:pt x="5350626" y="752782"/>
                  <a:pt x="5350392" y="753136"/>
                </a:cubicBezTo>
                <a:cubicBezTo>
                  <a:pt x="5350158" y="753491"/>
                  <a:pt x="5349748" y="753769"/>
                  <a:pt x="5349162" y="753976"/>
                </a:cubicBezTo>
                <a:cubicBezTo>
                  <a:pt x="5348576" y="754183"/>
                  <a:pt x="5347785" y="754360"/>
                  <a:pt x="5346790" y="754507"/>
                </a:cubicBezTo>
                <a:cubicBezTo>
                  <a:pt x="5345794" y="754653"/>
                  <a:pt x="5344594" y="754728"/>
                  <a:pt x="5343188" y="754728"/>
                </a:cubicBezTo>
                <a:cubicBezTo>
                  <a:pt x="5341723" y="754728"/>
                  <a:pt x="5340508" y="754653"/>
                  <a:pt x="5339542" y="754507"/>
                </a:cubicBezTo>
                <a:cubicBezTo>
                  <a:pt x="5338575" y="754360"/>
                  <a:pt x="5337784" y="754183"/>
                  <a:pt x="5337170" y="753976"/>
                </a:cubicBezTo>
                <a:cubicBezTo>
                  <a:pt x="5336555" y="753769"/>
                  <a:pt x="5336130" y="753491"/>
                  <a:pt x="5335896" y="753136"/>
                </a:cubicBezTo>
                <a:cubicBezTo>
                  <a:pt x="5335662" y="752782"/>
                  <a:pt x="5335544" y="752371"/>
                  <a:pt x="5335544" y="751900"/>
                </a:cubicBezTo>
                <a:lnTo>
                  <a:pt x="5335544" y="709748"/>
                </a:lnTo>
                <a:lnTo>
                  <a:pt x="5303202" y="645240"/>
                </a:lnTo>
                <a:cubicBezTo>
                  <a:pt x="5302554" y="643886"/>
                  <a:pt x="5302157" y="642826"/>
                  <a:pt x="5302009" y="642060"/>
                </a:cubicBezTo>
                <a:cubicBezTo>
                  <a:pt x="5301862" y="641295"/>
                  <a:pt x="5302009" y="640706"/>
                  <a:pt x="5302451" y="640293"/>
                </a:cubicBezTo>
                <a:cubicBezTo>
                  <a:pt x="5302893" y="639880"/>
                  <a:pt x="5303688" y="639615"/>
                  <a:pt x="5304837" y="639498"/>
                </a:cubicBezTo>
                <a:cubicBezTo>
                  <a:pt x="5305985" y="639381"/>
                  <a:pt x="5307532" y="639321"/>
                  <a:pt x="5309476" y="639321"/>
                </a:cubicBezTo>
                <a:close/>
                <a:moveTo>
                  <a:pt x="5083811" y="639321"/>
                </a:moveTo>
                <a:cubicBezTo>
                  <a:pt x="5085284" y="639321"/>
                  <a:pt x="5086506" y="639395"/>
                  <a:pt x="5087478" y="639540"/>
                </a:cubicBezTo>
                <a:cubicBezTo>
                  <a:pt x="5088450" y="639689"/>
                  <a:pt x="5089231" y="639866"/>
                  <a:pt x="5089820" y="640072"/>
                </a:cubicBezTo>
                <a:cubicBezTo>
                  <a:pt x="5090409" y="640279"/>
                  <a:pt x="5090821" y="640558"/>
                  <a:pt x="5091057" y="640912"/>
                </a:cubicBezTo>
                <a:cubicBezTo>
                  <a:pt x="5091293" y="641265"/>
                  <a:pt x="5091410" y="641678"/>
                  <a:pt x="5091410" y="642149"/>
                </a:cubicBezTo>
                <a:lnTo>
                  <a:pt x="5091410" y="687923"/>
                </a:lnTo>
                <a:lnTo>
                  <a:pt x="5143458" y="687923"/>
                </a:lnTo>
                <a:lnTo>
                  <a:pt x="5143458" y="642149"/>
                </a:lnTo>
                <a:cubicBezTo>
                  <a:pt x="5143458" y="641678"/>
                  <a:pt x="5143576" y="641265"/>
                  <a:pt x="5143812" y="640912"/>
                </a:cubicBezTo>
                <a:cubicBezTo>
                  <a:pt x="5144048" y="640558"/>
                  <a:pt x="5144460" y="640279"/>
                  <a:pt x="5145049" y="640072"/>
                </a:cubicBezTo>
                <a:cubicBezTo>
                  <a:pt x="5145638" y="639866"/>
                  <a:pt x="5146404" y="639689"/>
                  <a:pt x="5147346" y="639540"/>
                </a:cubicBezTo>
                <a:cubicBezTo>
                  <a:pt x="5148289" y="639395"/>
                  <a:pt x="5149526" y="639321"/>
                  <a:pt x="5151058" y="639321"/>
                </a:cubicBezTo>
                <a:cubicBezTo>
                  <a:pt x="5152472" y="639321"/>
                  <a:pt x="5153665" y="639395"/>
                  <a:pt x="5154637" y="639540"/>
                </a:cubicBezTo>
                <a:cubicBezTo>
                  <a:pt x="5155609" y="639689"/>
                  <a:pt x="5156389" y="639866"/>
                  <a:pt x="5156978" y="640072"/>
                </a:cubicBezTo>
                <a:cubicBezTo>
                  <a:pt x="5157568" y="640279"/>
                  <a:pt x="5157980" y="640558"/>
                  <a:pt x="5158215" y="640912"/>
                </a:cubicBezTo>
                <a:cubicBezTo>
                  <a:pt x="5158451" y="641265"/>
                  <a:pt x="5158569" y="641678"/>
                  <a:pt x="5158569" y="642149"/>
                </a:cubicBezTo>
                <a:lnTo>
                  <a:pt x="5158569" y="751900"/>
                </a:lnTo>
                <a:cubicBezTo>
                  <a:pt x="5158569" y="752371"/>
                  <a:pt x="5158451" y="752782"/>
                  <a:pt x="5158215" y="753136"/>
                </a:cubicBezTo>
                <a:cubicBezTo>
                  <a:pt x="5157980" y="753491"/>
                  <a:pt x="5157568" y="753769"/>
                  <a:pt x="5156978" y="753976"/>
                </a:cubicBezTo>
                <a:cubicBezTo>
                  <a:pt x="5156389" y="754183"/>
                  <a:pt x="5155609" y="754360"/>
                  <a:pt x="5154637" y="754507"/>
                </a:cubicBezTo>
                <a:cubicBezTo>
                  <a:pt x="5153665" y="754653"/>
                  <a:pt x="5152472" y="754728"/>
                  <a:pt x="5151058" y="754728"/>
                </a:cubicBezTo>
                <a:cubicBezTo>
                  <a:pt x="5149526" y="754728"/>
                  <a:pt x="5148289" y="754653"/>
                  <a:pt x="5147346" y="754507"/>
                </a:cubicBezTo>
                <a:cubicBezTo>
                  <a:pt x="5146404" y="754360"/>
                  <a:pt x="5145638" y="754183"/>
                  <a:pt x="5145049" y="753976"/>
                </a:cubicBezTo>
                <a:cubicBezTo>
                  <a:pt x="5144460" y="753769"/>
                  <a:pt x="5144048" y="753491"/>
                  <a:pt x="5143812" y="753136"/>
                </a:cubicBezTo>
                <a:cubicBezTo>
                  <a:pt x="5143576" y="752782"/>
                  <a:pt x="5143458" y="752371"/>
                  <a:pt x="5143458" y="751900"/>
                </a:cubicBezTo>
                <a:lnTo>
                  <a:pt x="5143458" y="701177"/>
                </a:lnTo>
                <a:lnTo>
                  <a:pt x="5091410" y="701177"/>
                </a:lnTo>
                <a:lnTo>
                  <a:pt x="5091410" y="751900"/>
                </a:lnTo>
                <a:cubicBezTo>
                  <a:pt x="5091410" y="752371"/>
                  <a:pt x="5091293" y="752782"/>
                  <a:pt x="5091057" y="753136"/>
                </a:cubicBezTo>
                <a:cubicBezTo>
                  <a:pt x="5090821" y="753491"/>
                  <a:pt x="5090409" y="753769"/>
                  <a:pt x="5089820" y="753976"/>
                </a:cubicBezTo>
                <a:cubicBezTo>
                  <a:pt x="5089231" y="754183"/>
                  <a:pt x="5088450" y="754360"/>
                  <a:pt x="5087478" y="754507"/>
                </a:cubicBezTo>
                <a:cubicBezTo>
                  <a:pt x="5086506" y="754653"/>
                  <a:pt x="5085284" y="754728"/>
                  <a:pt x="5083811" y="754728"/>
                </a:cubicBezTo>
                <a:cubicBezTo>
                  <a:pt x="5082397" y="754728"/>
                  <a:pt x="5081189" y="754653"/>
                  <a:pt x="5080188" y="754507"/>
                </a:cubicBezTo>
                <a:cubicBezTo>
                  <a:pt x="5079186" y="754360"/>
                  <a:pt x="5078391" y="754183"/>
                  <a:pt x="5077802" y="753976"/>
                </a:cubicBezTo>
                <a:cubicBezTo>
                  <a:pt x="5077213" y="753769"/>
                  <a:pt x="5076801" y="753491"/>
                  <a:pt x="5076565" y="753136"/>
                </a:cubicBezTo>
                <a:cubicBezTo>
                  <a:pt x="5076329" y="752782"/>
                  <a:pt x="5076211" y="752371"/>
                  <a:pt x="5076211" y="751900"/>
                </a:cubicBezTo>
                <a:lnTo>
                  <a:pt x="5076211" y="642149"/>
                </a:lnTo>
                <a:cubicBezTo>
                  <a:pt x="5076211" y="641678"/>
                  <a:pt x="5076329" y="641265"/>
                  <a:pt x="5076565" y="640912"/>
                </a:cubicBezTo>
                <a:cubicBezTo>
                  <a:pt x="5076801" y="640558"/>
                  <a:pt x="5077213" y="640279"/>
                  <a:pt x="5077802" y="640072"/>
                </a:cubicBezTo>
                <a:cubicBezTo>
                  <a:pt x="5078391" y="639866"/>
                  <a:pt x="5079186" y="639689"/>
                  <a:pt x="5080188" y="639540"/>
                </a:cubicBezTo>
                <a:cubicBezTo>
                  <a:pt x="5081189" y="639395"/>
                  <a:pt x="5082397" y="639321"/>
                  <a:pt x="5083811" y="639321"/>
                </a:cubicBezTo>
                <a:close/>
                <a:moveTo>
                  <a:pt x="4833226" y="639321"/>
                </a:moveTo>
                <a:cubicBezTo>
                  <a:pt x="4834993" y="639321"/>
                  <a:pt x="4836422" y="639381"/>
                  <a:pt x="4837512" y="639498"/>
                </a:cubicBezTo>
                <a:cubicBezTo>
                  <a:pt x="4838602" y="639615"/>
                  <a:pt x="4839471" y="639776"/>
                  <a:pt x="4840119" y="639984"/>
                </a:cubicBezTo>
                <a:cubicBezTo>
                  <a:pt x="4840767" y="640189"/>
                  <a:pt x="4841253" y="640485"/>
                  <a:pt x="4841577" y="640867"/>
                </a:cubicBezTo>
                <a:cubicBezTo>
                  <a:pt x="4841901" y="641252"/>
                  <a:pt x="4842210" y="641736"/>
                  <a:pt x="4842504" y="642326"/>
                </a:cubicBezTo>
                <a:lnTo>
                  <a:pt x="4858322" y="675198"/>
                </a:lnTo>
                <a:cubicBezTo>
                  <a:pt x="4859791" y="678321"/>
                  <a:pt x="4861257" y="681590"/>
                  <a:pt x="4862721" y="685006"/>
                </a:cubicBezTo>
                <a:cubicBezTo>
                  <a:pt x="4864184" y="688424"/>
                  <a:pt x="4865679" y="691870"/>
                  <a:pt x="4867202" y="695344"/>
                </a:cubicBezTo>
                <a:lnTo>
                  <a:pt x="4867377" y="695344"/>
                </a:lnTo>
                <a:cubicBezTo>
                  <a:pt x="4868724" y="691988"/>
                  <a:pt x="4870114" y="688644"/>
                  <a:pt x="4871550" y="685314"/>
                </a:cubicBezTo>
                <a:cubicBezTo>
                  <a:pt x="4872985" y="681988"/>
                  <a:pt x="4874437" y="678702"/>
                  <a:pt x="4875907" y="675463"/>
                </a:cubicBezTo>
                <a:lnTo>
                  <a:pt x="4891813" y="642414"/>
                </a:lnTo>
                <a:cubicBezTo>
                  <a:pt x="4891990" y="641825"/>
                  <a:pt x="4892240" y="641324"/>
                  <a:pt x="4892564" y="640912"/>
                </a:cubicBezTo>
                <a:cubicBezTo>
                  <a:pt x="4892889" y="640499"/>
                  <a:pt x="4893330" y="640189"/>
                  <a:pt x="4893890" y="639984"/>
                </a:cubicBezTo>
                <a:cubicBezTo>
                  <a:pt x="4894450" y="639776"/>
                  <a:pt x="4895230" y="639615"/>
                  <a:pt x="4896231" y="639498"/>
                </a:cubicBezTo>
                <a:cubicBezTo>
                  <a:pt x="4897233" y="639381"/>
                  <a:pt x="4898500" y="639321"/>
                  <a:pt x="4900031" y="639321"/>
                </a:cubicBezTo>
                <a:cubicBezTo>
                  <a:pt x="4902152" y="639321"/>
                  <a:pt x="4903816" y="639395"/>
                  <a:pt x="4905024" y="639540"/>
                </a:cubicBezTo>
                <a:cubicBezTo>
                  <a:pt x="4906232" y="639689"/>
                  <a:pt x="4907071" y="639968"/>
                  <a:pt x="4907542" y="640381"/>
                </a:cubicBezTo>
                <a:cubicBezTo>
                  <a:pt x="4908014" y="640793"/>
                  <a:pt x="4908176" y="641383"/>
                  <a:pt x="4908028" y="642149"/>
                </a:cubicBezTo>
                <a:cubicBezTo>
                  <a:pt x="4907881" y="642914"/>
                  <a:pt x="4907484" y="643944"/>
                  <a:pt x="4906835" y="645240"/>
                </a:cubicBezTo>
                <a:lnTo>
                  <a:pt x="4874493" y="709748"/>
                </a:lnTo>
                <a:lnTo>
                  <a:pt x="4874493" y="751900"/>
                </a:lnTo>
                <a:cubicBezTo>
                  <a:pt x="4874493" y="752371"/>
                  <a:pt x="4874376" y="752782"/>
                  <a:pt x="4874142" y="753136"/>
                </a:cubicBezTo>
                <a:cubicBezTo>
                  <a:pt x="4873908" y="753491"/>
                  <a:pt x="4873498" y="753769"/>
                  <a:pt x="4872912" y="753976"/>
                </a:cubicBezTo>
                <a:cubicBezTo>
                  <a:pt x="4872326" y="754183"/>
                  <a:pt x="4871535" y="754360"/>
                  <a:pt x="4870540" y="754507"/>
                </a:cubicBezTo>
                <a:cubicBezTo>
                  <a:pt x="4869544" y="754653"/>
                  <a:pt x="4868344" y="754728"/>
                  <a:pt x="4866938" y="754728"/>
                </a:cubicBezTo>
                <a:cubicBezTo>
                  <a:pt x="4865473" y="754728"/>
                  <a:pt x="4864258" y="754653"/>
                  <a:pt x="4863292" y="754507"/>
                </a:cubicBezTo>
                <a:cubicBezTo>
                  <a:pt x="4862325" y="754360"/>
                  <a:pt x="4861534" y="754183"/>
                  <a:pt x="4860920" y="753976"/>
                </a:cubicBezTo>
                <a:cubicBezTo>
                  <a:pt x="4860305" y="753769"/>
                  <a:pt x="4859880" y="753491"/>
                  <a:pt x="4859646" y="753136"/>
                </a:cubicBezTo>
                <a:cubicBezTo>
                  <a:pt x="4859412" y="752782"/>
                  <a:pt x="4859294" y="752371"/>
                  <a:pt x="4859294" y="751900"/>
                </a:cubicBezTo>
                <a:lnTo>
                  <a:pt x="4859294" y="709748"/>
                </a:lnTo>
                <a:lnTo>
                  <a:pt x="4826952" y="645240"/>
                </a:lnTo>
                <a:cubicBezTo>
                  <a:pt x="4826304" y="643886"/>
                  <a:pt x="4825907" y="642826"/>
                  <a:pt x="4825759" y="642060"/>
                </a:cubicBezTo>
                <a:cubicBezTo>
                  <a:pt x="4825612" y="641295"/>
                  <a:pt x="4825759" y="640706"/>
                  <a:pt x="4826201" y="640293"/>
                </a:cubicBezTo>
                <a:cubicBezTo>
                  <a:pt x="4826643" y="639880"/>
                  <a:pt x="4827438" y="639615"/>
                  <a:pt x="4828587" y="639498"/>
                </a:cubicBezTo>
                <a:cubicBezTo>
                  <a:pt x="4829735" y="639381"/>
                  <a:pt x="4831282" y="639321"/>
                  <a:pt x="4833226" y="639321"/>
                </a:cubicBezTo>
                <a:close/>
                <a:moveTo>
                  <a:pt x="4617086" y="639321"/>
                </a:moveTo>
                <a:cubicBezTo>
                  <a:pt x="4618559" y="639321"/>
                  <a:pt x="4619781" y="639395"/>
                  <a:pt x="4620753" y="639540"/>
                </a:cubicBezTo>
                <a:cubicBezTo>
                  <a:pt x="4621725" y="639689"/>
                  <a:pt x="4622506" y="639866"/>
                  <a:pt x="4623095" y="640072"/>
                </a:cubicBezTo>
                <a:cubicBezTo>
                  <a:pt x="4623684" y="640279"/>
                  <a:pt x="4624096" y="640558"/>
                  <a:pt x="4624332" y="640912"/>
                </a:cubicBezTo>
                <a:cubicBezTo>
                  <a:pt x="4624568" y="641265"/>
                  <a:pt x="4624685" y="641678"/>
                  <a:pt x="4624685" y="642149"/>
                </a:cubicBezTo>
                <a:lnTo>
                  <a:pt x="4624685" y="687923"/>
                </a:lnTo>
                <a:lnTo>
                  <a:pt x="4676733" y="687923"/>
                </a:lnTo>
                <a:lnTo>
                  <a:pt x="4676733" y="642149"/>
                </a:lnTo>
                <a:cubicBezTo>
                  <a:pt x="4676733" y="641678"/>
                  <a:pt x="4676851" y="641265"/>
                  <a:pt x="4677087" y="640912"/>
                </a:cubicBezTo>
                <a:cubicBezTo>
                  <a:pt x="4677323" y="640558"/>
                  <a:pt x="4677735" y="640279"/>
                  <a:pt x="4678324" y="640072"/>
                </a:cubicBezTo>
                <a:cubicBezTo>
                  <a:pt x="4678913" y="639866"/>
                  <a:pt x="4679679" y="639689"/>
                  <a:pt x="4680621" y="639540"/>
                </a:cubicBezTo>
                <a:cubicBezTo>
                  <a:pt x="4681564" y="639395"/>
                  <a:pt x="4682801" y="639321"/>
                  <a:pt x="4684333" y="639321"/>
                </a:cubicBezTo>
                <a:cubicBezTo>
                  <a:pt x="4685747" y="639321"/>
                  <a:pt x="4686940" y="639395"/>
                  <a:pt x="4687912" y="639540"/>
                </a:cubicBezTo>
                <a:cubicBezTo>
                  <a:pt x="4688884" y="639689"/>
                  <a:pt x="4689664" y="639866"/>
                  <a:pt x="4690253" y="640072"/>
                </a:cubicBezTo>
                <a:cubicBezTo>
                  <a:pt x="4690843" y="640279"/>
                  <a:pt x="4691255" y="640558"/>
                  <a:pt x="4691490" y="640912"/>
                </a:cubicBezTo>
                <a:cubicBezTo>
                  <a:pt x="4691726" y="641265"/>
                  <a:pt x="4691844" y="641678"/>
                  <a:pt x="4691844" y="642149"/>
                </a:cubicBezTo>
                <a:lnTo>
                  <a:pt x="4691844" y="751900"/>
                </a:lnTo>
                <a:cubicBezTo>
                  <a:pt x="4691844" y="752371"/>
                  <a:pt x="4691726" y="752782"/>
                  <a:pt x="4691490" y="753136"/>
                </a:cubicBezTo>
                <a:cubicBezTo>
                  <a:pt x="4691255" y="753491"/>
                  <a:pt x="4690843" y="753769"/>
                  <a:pt x="4690253" y="753976"/>
                </a:cubicBezTo>
                <a:cubicBezTo>
                  <a:pt x="4689664" y="754183"/>
                  <a:pt x="4688884" y="754360"/>
                  <a:pt x="4687912" y="754507"/>
                </a:cubicBezTo>
                <a:cubicBezTo>
                  <a:pt x="4686940" y="754653"/>
                  <a:pt x="4685747" y="754728"/>
                  <a:pt x="4684333" y="754728"/>
                </a:cubicBezTo>
                <a:cubicBezTo>
                  <a:pt x="4682801" y="754728"/>
                  <a:pt x="4681564" y="754653"/>
                  <a:pt x="4680621" y="754507"/>
                </a:cubicBezTo>
                <a:cubicBezTo>
                  <a:pt x="4679679" y="754360"/>
                  <a:pt x="4678913" y="754183"/>
                  <a:pt x="4678324" y="753976"/>
                </a:cubicBezTo>
                <a:cubicBezTo>
                  <a:pt x="4677735" y="753769"/>
                  <a:pt x="4677323" y="753491"/>
                  <a:pt x="4677087" y="753136"/>
                </a:cubicBezTo>
                <a:cubicBezTo>
                  <a:pt x="4676851" y="752782"/>
                  <a:pt x="4676733" y="752371"/>
                  <a:pt x="4676733" y="751900"/>
                </a:cubicBezTo>
                <a:lnTo>
                  <a:pt x="4676733" y="701177"/>
                </a:lnTo>
                <a:lnTo>
                  <a:pt x="4624685" y="701177"/>
                </a:lnTo>
                <a:lnTo>
                  <a:pt x="4624685" y="751900"/>
                </a:lnTo>
                <a:cubicBezTo>
                  <a:pt x="4624685" y="752371"/>
                  <a:pt x="4624568" y="752782"/>
                  <a:pt x="4624332" y="753136"/>
                </a:cubicBezTo>
                <a:cubicBezTo>
                  <a:pt x="4624096" y="753491"/>
                  <a:pt x="4623684" y="753769"/>
                  <a:pt x="4623095" y="753976"/>
                </a:cubicBezTo>
                <a:cubicBezTo>
                  <a:pt x="4622506" y="754183"/>
                  <a:pt x="4621725" y="754360"/>
                  <a:pt x="4620753" y="754507"/>
                </a:cubicBezTo>
                <a:cubicBezTo>
                  <a:pt x="4619781" y="754653"/>
                  <a:pt x="4618559" y="754728"/>
                  <a:pt x="4617086" y="754728"/>
                </a:cubicBezTo>
                <a:cubicBezTo>
                  <a:pt x="4615672" y="754728"/>
                  <a:pt x="4614464" y="754653"/>
                  <a:pt x="4613463" y="754507"/>
                </a:cubicBezTo>
                <a:cubicBezTo>
                  <a:pt x="4612461" y="754360"/>
                  <a:pt x="4611666" y="754183"/>
                  <a:pt x="4611077" y="753976"/>
                </a:cubicBezTo>
                <a:cubicBezTo>
                  <a:pt x="4610488" y="753769"/>
                  <a:pt x="4610076" y="753491"/>
                  <a:pt x="4609840" y="753136"/>
                </a:cubicBezTo>
                <a:cubicBezTo>
                  <a:pt x="4609604" y="752782"/>
                  <a:pt x="4609486" y="752371"/>
                  <a:pt x="4609486" y="751900"/>
                </a:cubicBezTo>
                <a:lnTo>
                  <a:pt x="4609486" y="642149"/>
                </a:lnTo>
                <a:cubicBezTo>
                  <a:pt x="4609486" y="641678"/>
                  <a:pt x="4609604" y="641265"/>
                  <a:pt x="4609840" y="640912"/>
                </a:cubicBezTo>
                <a:cubicBezTo>
                  <a:pt x="4610076" y="640558"/>
                  <a:pt x="4610488" y="640279"/>
                  <a:pt x="4611077" y="640072"/>
                </a:cubicBezTo>
                <a:cubicBezTo>
                  <a:pt x="4611666" y="639866"/>
                  <a:pt x="4612461" y="639689"/>
                  <a:pt x="4613463" y="639540"/>
                </a:cubicBezTo>
                <a:cubicBezTo>
                  <a:pt x="4614464" y="639395"/>
                  <a:pt x="4615672" y="639321"/>
                  <a:pt x="4617086" y="639321"/>
                </a:cubicBezTo>
                <a:close/>
                <a:moveTo>
                  <a:pt x="4366501" y="639321"/>
                </a:moveTo>
                <a:cubicBezTo>
                  <a:pt x="4368269" y="639321"/>
                  <a:pt x="4369697" y="639381"/>
                  <a:pt x="4370787" y="639498"/>
                </a:cubicBezTo>
                <a:cubicBezTo>
                  <a:pt x="4371877" y="639615"/>
                  <a:pt x="4372746" y="639776"/>
                  <a:pt x="4373394" y="639984"/>
                </a:cubicBezTo>
                <a:cubicBezTo>
                  <a:pt x="4374042" y="640189"/>
                  <a:pt x="4374528" y="640485"/>
                  <a:pt x="4374852" y="640867"/>
                </a:cubicBezTo>
                <a:cubicBezTo>
                  <a:pt x="4375176" y="641252"/>
                  <a:pt x="4375485" y="641736"/>
                  <a:pt x="4375780" y="642326"/>
                </a:cubicBezTo>
                <a:lnTo>
                  <a:pt x="4391597" y="675198"/>
                </a:lnTo>
                <a:cubicBezTo>
                  <a:pt x="4393066" y="678321"/>
                  <a:pt x="4394531" y="681590"/>
                  <a:pt x="4395996" y="685006"/>
                </a:cubicBezTo>
                <a:cubicBezTo>
                  <a:pt x="4397460" y="688424"/>
                  <a:pt x="4398953" y="691870"/>
                  <a:pt x="4400477" y="695344"/>
                </a:cubicBezTo>
                <a:lnTo>
                  <a:pt x="4400652" y="695344"/>
                </a:lnTo>
                <a:cubicBezTo>
                  <a:pt x="4401999" y="691988"/>
                  <a:pt x="4403390" y="688644"/>
                  <a:pt x="4404825" y="685314"/>
                </a:cubicBezTo>
                <a:cubicBezTo>
                  <a:pt x="4406260" y="681988"/>
                  <a:pt x="4407712" y="678702"/>
                  <a:pt x="4409182" y="675463"/>
                </a:cubicBezTo>
                <a:lnTo>
                  <a:pt x="4425088" y="642414"/>
                </a:lnTo>
                <a:cubicBezTo>
                  <a:pt x="4425265" y="641825"/>
                  <a:pt x="4425515" y="641324"/>
                  <a:pt x="4425839" y="640912"/>
                </a:cubicBezTo>
                <a:cubicBezTo>
                  <a:pt x="4426163" y="640499"/>
                  <a:pt x="4426605" y="640189"/>
                  <a:pt x="4427165" y="639984"/>
                </a:cubicBezTo>
                <a:cubicBezTo>
                  <a:pt x="4427725" y="639776"/>
                  <a:pt x="4428505" y="639615"/>
                  <a:pt x="4429506" y="639498"/>
                </a:cubicBezTo>
                <a:cubicBezTo>
                  <a:pt x="4430508" y="639381"/>
                  <a:pt x="4431775" y="639321"/>
                  <a:pt x="4433306" y="639321"/>
                </a:cubicBezTo>
                <a:cubicBezTo>
                  <a:pt x="4435427" y="639321"/>
                  <a:pt x="4437091" y="639395"/>
                  <a:pt x="4438299" y="639540"/>
                </a:cubicBezTo>
                <a:cubicBezTo>
                  <a:pt x="4439507" y="639689"/>
                  <a:pt x="4440346" y="639968"/>
                  <a:pt x="4440817" y="640381"/>
                </a:cubicBezTo>
                <a:cubicBezTo>
                  <a:pt x="4441289" y="640793"/>
                  <a:pt x="4441451" y="641383"/>
                  <a:pt x="4441303" y="642149"/>
                </a:cubicBezTo>
                <a:cubicBezTo>
                  <a:pt x="4441156" y="642914"/>
                  <a:pt x="4440759" y="643944"/>
                  <a:pt x="4440110" y="645240"/>
                </a:cubicBezTo>
                <a:lnTo>
                  <a:pt x="4407768" y="709748"/>
                </a:lnTo>
                <a:lnTo>
                  <a:pt x="4407768" y="751900"/>
                </a:lnTo>
                <a:cubicBezTo>
                  <a:pt x="4407768" y="752371"/>
                  <a:pt x="4407651" y="752782"/>
                  <a:pt x="4407417" y="753136"/>
                </a:cubicBezTo>
                <a:cubicBezTo>
                  <a:pt x="4407183" y="753491"/>
                  <a:pt x="4406773" y="753769"/>
                  <a:pt x="4406187" y="753976"/>
                </a:cubicBezTo>
                <a:cubicBezTo>
                  <a:pt x="4405601" y="754183"/>
                  <a:pt x="4404810" y="754360"/>
                  <a:pt x="4403815" y="754507"/>
                </a:cubicBezTo>
                <a:cubicBezTo>
                  <a:pt x="4402819" y="754653"/>
                  <a:pt x="4401619" y="754728"/>
                  <a:pt x="4400213" y="754728"/>
                </a:cubicBezTo>
                <a:cubicBezTo>
                  <a:pt x="4398749" y="754728"/>
                  <a:pt x="4397533" y="754653"/>
                  <a:pt x="4396567" y="754507"/>
                </a:cubicBezTo>
                <a:cubicBezTo>
                  <a:pt x="4395600" y="754360"/>
                  <a:pt x="4394809" y="754183"/>
                  <a:pt x="4394195" y="753976"/>
                </a:cubicBezTo>
                <a:cubicBezTo>
                  <a:pt x="4393580" y="753769"/>
                  <a:pt x="4393155" y="753491"/>
                  <a:pt x="4392921" y="753136"/>
                </a:cubicBezTo>
                <a:cubicBezTo>
                  <a:pt x="4392687" y="752782"/>
                  <a:pt x="4392569" y="752371"/>
                  <a:pt x="4392569" y="751900"/>
                </a:cubicBezTo>
                <a:lnTo>
                  <a:pt x="4392569" y="709748"/>
                </a:lnTo>
                <a:lnTo>
                  <a:pt x="4360227" y="645240"/>
                </a:lnTo>
                <a:cubicBezTo>
                  <a:pt x="4359579" y="643886"/>
                  <a:pt x="4359181" y="642826"/>
                  <a:pt x="4359034" y="642060"/>
                </a:cubicBezTo>
                <a:cubicBezTo>
                  <a:pt x="4358887" y="641295"/>
                  <a:pt x="4359034" y="640706"/>
                  <a:pt x="4359476" y="640293"/>
                </a:cubicBezTo>
                <a:cubicBezTo>
                  <a:pt x="4359918" y="639880"/>
                  <a:pt x="4360713" y="639615"/>
                  <a:pt x="4361862" y="639498"/>
                </a:cubicBezTo>
                <a:cubicBezTo>
                  <a:pt x="4363011" y="639381"/>
                  <a:pt x="4364557" y="639321"/>
                  <a:pt x="4366501" y="639321"/>
                </a:cubicBezTo>
                <a:close/>
                <a:moveTo>
                  <a:pt x="4140836" y="639321"/>
                </a:moveTo>
                <a:cubicBezTo>
                  <a:pt x="4142309" y="639321"/>
                  <a:pt x="4143531" y="639395"/>
                  <a:pt x="4144503" y="639540"/>
                </a:cubicBezTo>
                <a:cubicBezTo>
                  <a:pt x="4145475" y="639689"/>
                  <a:pt x="4146256" y="639866"/>
                  <a:pt x="4146845" y="640072"/>
                </a:cubicBezTo>
                <a:cubicBezTo>
                  <a:pt x="4147434" y="640279"/>
                  <a:pt x="4147846" y="640558"/>
                  <a:pt x="4148082" y="640912"/>
                </a:cubicBezTo>
                <a:cubicBezTo>
                  <a:pt x="4148317" y="641265"/>
                  <a:pt x="4148435" y="641678"/>
                  <a:pt x="4148435" y="642149"/>
                </a:cubicBezTo>
                <a:lnTo>
                  <a:pt x="4148435" y="687923"/>
                </a:lnTo>
                <a:lnTo>
                  <a:pt x="4200483" y="687923"/>
                </a:lnTo>
                <a:lnTo>
                  <a:pt x="4200483" y="642149"/>
                </a:lnTo>
                <a:cubicBezTo>
                  <a:pt x="4200483" y="641678"/>
                  <a:pt x="4200601" y="641265"/>
                  <a:pt x="4200837" y="640912"/>
                </a:cubicBezTo>
                <a:cubicBezTo>
                  <a:pt x="4201072" y="640558"/>
                  <a:pt x="4201485" y="640279"/>
                  <a:pt x="4202074" y="640072"/>
                </a:cubicBezTo>
                <a:cubicBezTo>
                  <a:pt x="4202663" y="639866"/>
                  <a:pt x="4203429" y="639689"/>
                  <a:pt x="4204372" y="639540"/>
                </a:cubicBezTo>
                <a:cubicBezTo>
                  <a:pt x="4205314" y="639395"/>
                  <a:pt x="4206551" y="639321"/>
                  <a:pt x="4208083" y="639321"/>
                </a:cubicBezTo>
                <a:cubicBezTo>
                  <a:pt x="4209497" y="639321"/>
                  <a:pt x="4210690" y="639395"/>
                  <a:pt x="4211662" y="639540"/>
                </a:cubicBezTo>
                <a:cubicBezTo>
                  <a:pt x="4212634" y="639689"/>
                  <a:pt x="4213414" y="639866"/>
                  <a:pt x="4214004" y="640072"/>
                </a:cubicBezTo>
                <a:cubicBezTo>
                  <a:pt x="4214592" y="640279"/>
                  <a:pt x="4215005" y="640558"/>
                  <a:pt x="4215241" y="640912"/>
                </a:cubicBezTo>
                <a:cubicBezTo>
                  <a:pt x="4215476" y="641265"/>
                  <a:pt x="4215594" y="641678"/>
                  <a:pt x="4215594" y="642149"/>
                </a:cubicBezTo>
                <a:lnTo>
                  <a:pt x="4215594" y="751900"/>
                </a:lnTo>
                <a:cubicBezTo>
                  <a:pt x="4215594" y="752371"/>
                  <a:pt x="4215476" y="752782"/>
                  <a:pt x="4215241" y="753136"/>
                </a:cubicBezTo>
                <a:cubicBezTo>
                  <a:pt x="4215005" y="753491"/>
                  <a:pt x="4214592" y="753769"/>
                  <a:pt x="4214004" y="753976"/>
                </a:cubicBezTo>
                <a:cubicBezTo>
                  <a:pt x="4213414" y="754183"/>
                  <a:pt x="4212634" y="754360"/>
                  <a:pt x="4211662" y="754507"/>
                </a:cubicBezTo>
                <a:cubicBezTo>
                  <a:pt x="4210690" y="754653"/>
                  <a:pt x="4209497" y="754728"/>
                  <a:pt x="4208083" y="754728"/>
                </a:cubicBezTo>
                <a:cubicBezTo>
                  <a:pt x="4206551" y="754728"/>
                  <a:pt x="4205314" y="754653"/>
                  <a:pt x="4204372" y="754507"/>
                </a:cubicBezTo>
                <a:cubicBezTo>
                  <a:pt x="4203429" y="754360"/>
                  <a:pt x="4202663" y="754183"/>
                  <a:pt x="4202074" y="753976"/>
                </a:cubicBezTo>
                <a:cubicBezTo>
                  <a:pt x="4201485" y="753769"/>
                  <a:pt x="4201072" y="753491"/>
                  <a:pt x="4200837" y="753136"/>
                </a:cubicBezTo>
                <a:cubicBezTo>
                  <a:pt x="4200601" y="752782"/>
                  <a:pt x="4200483" y="752371"/>
                  <a:pt x="4200483" y="751900"/>
                </a:cubicBezTo>
                <a:lnTo>
                  <a:pt x="4200483" y="701177"/>
                </a:lnTo>
                <a:lnTo>
                  <a:pt x="4148435" y="701177"/>
                </a:lnTo>
                <a:lnTo>
                  <a:pt x="4148435" y="751900"/>
                </a:lnTo>
                <a:cubicBezTo>
                  <a:pt x="4148435" y="752371"/>
                  <a:pt x="4148317" y="752782"/>
                  <a:pt x="4148082" y="753136"/>
                </a:cubicBezTo>
                <a:cubicBezTo>
                  <a:pt x="4147846" y="753491"/>
                  <a:pt x="4147434" y="753769"/>
                  <a:pt x="4146845" y="753976"/>
                </a:cubicBezTo>
                <a:cubicBezTo>
                  <a:pt x="4146256" y="754183"/>
                  <a:pt x="4145475" y="754360"/>
                  <a:pt x="4144503" y="754507"/>
                </a:cubicBezTo>
                <a:cubicBezTo>
                  <a:pt x="4143531" y="754653"/>
                  <a:pt x="4142309" y="754728"/>
                  <a:pt x="4140836" y="754728"/>
                </a:cubicBezTo>
                <a:cubicBezTo>
                  <a:pt x="4139422" y="754728"/>
                  <a:pt x="4138214" y="754653"/>
                  <a:pt x="4137213" y="754507"/>
                </a:cubicBezTo>
                <a:cubicBezTo>
                  <a:pt x="4136211" y="754360"/>
                  <a:pt x="4135416" y="754183"/>
                  <a:pt x="4134827" y="753976"/>
                </a:cubicBezTo>
                <a:cubicBezTo>
                  <a:pt x="4134238" y="753769"/>
                  <a:pt x="4133825" y="753491"/>
                  <a:pt x="4133590" y="753136"/>
                </a:cubicBezTo>
                <a:cubicBezTo>
                  <a:pt x="4133354" y="752782"/>
                  <a:pt x="4133236" y="752371"/>
                  <a:pt x="4133236" y="751900"/>
                </a:cubicBezTo>
                <a:lnTo>
                  <a:pt x="4133236" y="642149"/>
                </a:lnTo>
                <a:cubicBezTo>
                  <a:pt x="4133236" y="641678"/>
                  <a:pt x="4133354" y="641265"/>
                  <a:pt x="4133590" y="640912"/>
                </a:cubicBezTo>
                <a:cubicBezTo>
                  <a:pt x="4133825" y="640558"/>
                  <a:pt x="4134238" y="640279"/>
                  <a:pt x="4134827" y="640072"/>
                </a:cubicBezTo>
                <a:cubicBezTo>
                  <a:pt x="4135416" y="639866"/>
                  <a:pt x="4136211" y="639689"/>
                  <a:pt x="4137213" y="639540"/>
                </a:cubicBezTo>
                <a:cubicBezTo>
                  <a:pt x="4138214" y="639395"/>
                  <a:pt x="4139422" y="639321"/>
                  <a:pt x="4140836" y="639321"/>
                </a:cubicBezTo>
                <a:close/>
                <a:moveTo>
                  <a:pt x="3890251" y="639321"/>
                </a:moveTo>
                <a:cubicBezTo>
                  <a:pt x="3892019" y="639321"/>
                  <a:pt x="3893447" y="639381"/>
                  <a:pt x="3894537" y="639498"/>
                </a:cubicBezTo>
                <a:cubicBezTo>
                  <a:pt x="3895627" y="639615"/>
                  <a:pt x="3896496" y="639776"/>
                  <a:pt x="3897144" y="639984"/>
                </a:cubicBezTo>
                <a:cubicBezTo>
                  <a:pt x="3897792" y="640189"/>
                  <a:pt x="3898278" y="640485"/>
                  <a:pt x="3898602" y="640867"/>
                </a:cubicBezTo>
                <a:cubicBezTo>
                  <a:pt x="3898926" y="641252"/>
                  <a:pt x="3899235" y="641736"/>
                  <a:pt x="3899530" y="642326"/>
                </a:cubicBezTo>
                <a:lnTo>
                  <a:pt x="3915347" y="675198"/>
                </a:lnTo>
                <a:cubicBezTo>
                  <a:pt x="3916816" y="678321"/>
                  <a:pt x="3918281" y="681590"/>
                  <a:pt x="3919746" y="685006"/>
                </a:cubicBezTo>
                <a:cubicBezTo>
                  <a:pt x="3921210" y="688424"/>
                  <a:pt x="3922703" y="691870"/>
                  <a:pt x="3924227" y="695344"/>
                </a:cubicBezTo>
                <a:lnTo>
                  <a:pt x="3924402" y="695344"/>
                </a:lnTo>
                <a:cubicBezTo>
                  <a:pt x="3925749" y="691988"/>
                  <a:pt x="3927140" y="688644"/>
                  <a:pt x="3928575" y="685314"/>
                </a:cubicBezTo>
                <a:cubicBezTo>
                  <a:pt x="3930010" y="681988"/>
                  <a:pt x="3931462" y="678702"/>
                  <a:pt x="3932932" y="675463"/>
                </a:cubicBezTo>
                <a:lnTo>
                  <a:pt x="3948838" y="642414"/>
                </a:lnTo>
                <a:cubicBezTo>
                  <a:pt x="3949015" y="641825"/>
                  <a:pt x="3949265" y="641324"/>
                  <a:pt x="3949589" y="640912"/>
                </a:cubicBezTo>
                <a:cubicBezTo>
                  <a:pt x="3949913" y="640499"/>
                  <a:pt x="3950355" y="640189"/>
                  <a:pt x="3950915" y="639984"/>
                </a:cubicBezTo>
                <a:cubicBezTo>
                  <a:pt x="3951475" y="639776"/>
                  <a:pt x="3952255" y="639615"/>
                  <a:pt x="3953257" y="639498"/>
                </a:cubicBezTo>
                <a:cubicBezTo>
                  <a:pt x="3954258" y="639381"/>
                  <a:pt x="3955525" y="639321"/>
                  <a:pt x="3957056" y="639321"/>
                </a:cubicBezTo>
                <a:cubicBezTo>
                  <a:pt x="3959177" y="639321"/>
                  <a:pt x="3960841" y="639395"/>
                  <a:pt x="3962049" y="639540"/>
                </a:cubicBezTo>
                <a:cubicBezTo>
                  <a:pt x="3963257" y="639689"/>
                  <a:pt x="3964096" y="639968"/>
                  <a:pt x="3964568" y="640381"/>
                </a:cubicBezTo>
                <a:cubicBezTo>
                  <a:pt x="3965039" y="640793"/>
                  <a:pt x="3965201" y="641383"/>
                  <a:pt x="3965054" y="642149"/>
                </a:cubicBezTo>
                <a:cubicBezTo>
                  <a:pt x="3964906" y="642914"/>
                  <a:pt x="3964509" y="643944"/>
                  <a:pt x="3963861" y="645240"/>
                </a:cubicBezTo>
                <a:lnTo>
                  <a:pt x="3931518" y="709748"/>
                </a:lnTo>
                <a:lnTo>
                  <a:pt x="3931518" y="751900"/>
                </a:lnTo>
                <a:cubicBezTo>
                  <a:pt x="3931518" y="752371"/>
                  <a:pt x="3931401" y="752782"/>
                  <a:pt x="3931167" y="753136"/>
                </a:cubicBezTo>
                <a:cubicBezTo>
                  <a:pt x="3930933" y="753491"/>
                  <a:pt x="3930523" y="753769"/>
                  <a:pt x="3929937" y="753976"/>
                </a:cubicBezTo>
                <a:cubicBezTo>
                  <a:pt x="3929351" y="754183"/>
                  <a:pt x="3928560" y="754360"/>
                  <a:pt x="3927565" y="754507"/>
                </a:cubicBezTo>
                <a:cubicBezTo>
                  <a:pt x="3926569" y="754653"/>
                  <a:pt x="3925369" y="754728"/>
                  <a:pt x="3923963" y="754728"/>
                </a:cubicBezTo>
                <a:cubicBezTo>
                  <a:pt x="3922499" y="754728"/>
                  <a:pt x="3921283" y="754653"/>
                  <a:pt x="3920317" y="754507"/>
                </a:cubicBezTo>
                <a:cubicBezTo>
                  <a:pt x="3919350" y="754360"/>
                  <a:pt x="3918559" y="754183"/>
                  <a:pt x="3917945" y="753976"/>
                </a:cubicBezTo>
                <a:cubicBezTo>
                  <a:pt x="3917330" y="753769"/>
                  <a:pt x="3916905" y="753491"/>
                  <a:pt x="3916671" y="753136"/>
                </a:cubicBezTo>
                <a:cubicBezTo>
                  <a:pt x="3916437" y="752782"/>
                  <a:pt x="3916319" y="752371"/>
                  <a:pt x="3916319" y="751900"/>
                </a:cubicBezTo>
                <a:lnTo>
                  <a:pt x="3916319" y="709748"/>
                </a:lnTo>
                <a:lnTo>
                  <a:pt x="3883977" y="645240"/>
                </a:lnTo>
                <a:cubicBezTo>
                  <a:pt x="3883329" y="643886"/>
                  <a:pt x="3882931" y="642826"/>
                  <a:pt x="3882784" y="642060"/>
                </a:cubicBezTo>
                <a:cubicBezTo>
                  <a:pt x="3882637" y="641295"/>
                  <a:pt x="3882784" y="640706"/>
                  <a:pt x="3883226" y="640293"/>
                </a:cubicBezTo>
                <a:cubicBezTo>
                  <a:pt x="3883668" y="639880"/>
                  <a:pt x="3884463" y="639615"/>
                  <a:pt x="3885612" y="639498"/>
                </a:cubicBezTo>
                <a:cubicBezTo>
                  <a:pt x="3886761" y="639381"/>
                  <a:pt x="3888307" y="639321"/>
                  <a:pt x="3890251" y="639321"/>
                </a:cubicBezTo>
                <a:close/>
                <a:moveTo>
                  <a:pt x="3674173" y="639321"/>
                </a:moveTo>
                <a:cubicBezTo>
                  <a:pt x="3675646" y="639321"/>
                  <a:pt x="3676868" y="639395"/>
                  <a:pt x="3677840" y="639540"/>
                </a:cubicBezTo>
                <a:cubicBezTo>
                  <a:pt x="3678812" y="639689"/>
                  <a:pt x="3679593" y="639866"/>
                  <a:pt x="3680182" y="640072"/>
                </a:cubicBezTo>
                <a:cubicBezTo>
                  <a:pt x="3680771" y="640279"/>
                  <a:pt x="3681183" y="640558"/>
                  <a:pt x="3681419" y="640912"/>
                </a:cubicBezTo>
                <a:cubicBezTo>
                  <a:pt x="3681654" y="641265"/>
                  <a:pt x="3681773" y="641678"/>
                  <a:pt x="3681773" y="642149"/>
                </a:cubicBezTo>
                <a:lnTo>
                  <a:pt x="3681773" y="687923"/>
                </a:lnTo>
                <a:lnTo>
                  <a:pt x="3733820" y="687923"/>
                </a:lnTo>
                <a:lnTo>
                  <a:pt x="3733820" y="642149"/>
                </a:lnTo>
                <a:cubicBezTo>
                  <a:pt x="3733820" y="641678"/>
                  <a:pt x="3733939" y="641265"/>
                  <a:pt x="3734174" y="640912"/>
                </a:cubicBezTo>
                <a:cubicBezTo>
                  <a:pt x="3734409" y="640558"/>
                  <a:pt x="3734821" y="640279"/>
                  <a:pt x="3735411" y="640072"/>
                </a:cubicBezTo>
                <a:cubicBezTo>
                  <a:pt x="3736000" y="639866"/>
                  <a:pt x="3736766" y="639689"/>
                  <a:pt x="3737709" y="639540"/>
                </a:cubicBezTo>
                <a:cubicBezTo>
                  <a:pt x="3738651" y="639395"/>
                  <a:pt x="3739888" y="639321"/>
                  <a:pt x="3741421" y="639321"/>
                </a:cubicBezTo>
                <a:cubicBezTo>
                  <a:pt x="3742834" y="639321"/>
                  <a:pt x="3744027" y="639395"/>
                  <a:pt x="3744937" y="639540"/>
                </a:cubicBezTo>
                <a:cubicBezTo>
                  <a:pt x="3745909" y="639689"/>
                  <a:pt x="3746689" y="639866"/>
                  <a:pt x="3747279" y="640072"/>
                </a:cubicBezTo>
                <a:cubicBezTo>
                  <a:pt x="3747867" y="640279"/>
                  <a:pt x="3748280" y="640558"/>
                  <a:pt x="3748516" y="640912"/>
                </a:cubicBezTo>
                <a:cubicBezTo>
                  <a:pt x="3748751" y="641265"/>
                  <a:pt x="3748869" y="641678"/>
                  <a:pt x="3748869" y="642149"/>
                </a:cubicBezTo>
                <a:lnTo>
                  <a:pt x="3748869" y="751900"/>
                </a:lnTo>
                <a:cubicBezTo>
                  <a:pt x="3748869" y="752371"/>
                  <a:pt x="3748751" y="752782"/>
                  <a:pt x="3748516" y="753136"/>
                </a:cubicBezTo>
                <a:cubicBezTo>
                  <a:pt x="3748280" y="753491"/>
                  <a:pt x="3747867" y="753769"/>
                  <a:pt x="3747279" y="753976"/>
                </a:cubicBezTo>
                <a:cubicBezTo>
                  <a:pt x="3746689" y="754183"/>
                  <a:pt x="3745909" y="754360"/>
                  <a:pt x="3744937" y="754507"/>
                </a:cubicBezTo>
                <a:cubicBezTo>
                  <a:pt x="3744027" y="754653"/>
                  <a:pt x="3742834" y="754728"/>
                  <a:pt x="3741421" y="754728"/>
                </a:cubicBezTo>
                <a:cubicBezTo>
                  <a:pt x="3739888" y="754728"/>
                  <a:pt x="3738651" y="754653"/>
                  <a:pt x="3737709" y="754507"/>
                </a:cubicBezTo>
                <a:cubicBezTo>
                  <a:pt x="3736766" y="754360"/>
                  <a:pt x="3736000" y="754183"/>
                  <a:pt x="3735411" y="753976"/>
                </a:cubicBezTo>
                <a:cubicBezTo>
                  <a:pt x="3734821" y="753769"/>
                  <a:pt x="3734409" y="753491"/>
                  <a:pt x="3734174" y="753136"/>
                </a:cubicBezTo>
                <a:cubicBezTo>
                  <a:pt x="3733939" y="752782"/>
                  <a:pt x="3733820" y="752371"/>
                  <a:pt x="3733820" y="751900"/>
                </a:cubicBezTo>
                <a:lnTo>
                  <a:pt x="3733820" y="701177"/>
                </a:lnTo>
                <a:lnTo>
                  <a:pt x="3681773" y="701177"/>
                </a:lnTo>
                <a:lnTo>
                  <a:pt x="3681773" y="751900"/>
                </a:lnTo>
                <a:cubicBezTo>
                  <a:pt x="3681773" y="752371"/>
                  <a:pt x="3681654" y="752782"/>
                  <a:pt x="3681419" y="753136"/>
                </a:cubicBezTo>
                <a:cubicBezTo>
                  <a:pt x="3681183" y="753491"/>
                  <a:pt x="3680771" y="753769"/>
                  <a:pt x="3680182" y="753976"/>
                </a:cubicBezTo>
                <a:cubicBezTo>
                  <a:pt x="3679593" y="754183"/>
                  <a:pt x="3678812" y="754360"/>
                  <a:pt x="3677840" y="754507"/>
                </a:cubicBezTo>
                <a:cubicBezTo>
                  <a:pt x="3676868" y="754653"/>
                  <a:pt x="3675646" y="754728"/>
                  <a:pt x="3674173" y="754728"/>
                </a:cubicBezTo>
                <a:cubicBezTo>
                  <a:pt x="3672760" y="754728"/>
                  <a:pt x="3671551" y="754653"/>
                  <a:pt x="3670551" y="754507"/>
                </a:cubicBezTo>
                <a:cubicBezTo>
                  <a:pt x="3669549" y="754360"/>
                  <a:pt x="3668754" y="754183"/>
                  <a:pt x="3668165" y="753976"/>
                </a:cubicBezTo>
                <a:cubicBezTo>
                  <a:pt x="3667575" y="753769"/>
                  <a:pt x="3667163" y="753491"/>
                  <a:pt x="3666928" y="753136"/>
                </a:cubicBezTo>
                <a:cubicBezTo>
                  <a:pt x="3666692" y="752782"/>
                  <a:pt x="3666574" y="752371"/>
                  <a:pt x="3666574" y="751900"/>
                </a:cubicBezTo>
                <a:lnTo>
                  <a:pt x="3666574" y="642149"/>
                </a:lnTo>
                <a:cubicBezTo>
                  <a:pt x="3666574" y="641678"/>
                  <a:pt x="3666692" y="641265"/>
                  <a:pt x="3666928" y="640912"/>
                </a:cubicBezTo>
                <a:cubicBezTo>
                  <a:pt x="3667163" y="640558"/>
                  <a:pt x="3667575" y="640279"/>
                  <a:pt x="3668165" y="640072"/>
                </a:cubicBezTo>
                <a:cubicBezTo>
                  <a:pt x="3668754" y="639866"/>
                  <a:pt x="3669549" y="639689"/>
                  <a:pt x="3670551" y="639540"/>
                </a:cubicBezTo>
                <a:cubicBezTo>
                  <a:pt x="3671551" y="639395"/>
                  <a:pt x="3672760" y="639321"/>
                  <a:pt x="3674173" y="639321"/>
                </a:cubicBezTo>
                <a:close/>
                <a:moveTo>
                  <a:pt x="3423590" y="639321"/>
                </a:moveTo>
                <a:cubicBezTo>
                  <a:pt x="3425358" y="639321"/>
                  <a:pt x="3426786" y="639381"/>
                  <a:pt x="3427876" y="639498"/>
                </a:cubicBezTo>
                <a:cubicBezTo>
                  <a:pt x="3428966" y="639615"/>
                  <a:pt x="3429834" y="639776"/>
                  <a:pt x="3430483" y="639984"/>
                </a:cubicBezTo>
                <a:cubicBezTo>
                  <a:pt x="3431130" y="640189"/>
                  <a:pt x="3431616" y="640485"/>
                  <a:pt x="3431940" y="640867"/>
                </a:cubicBezTo>
                <a:cubicBezTo>
                  <a:pt x="3432264" y="641252"/>
                  <a:pt x="3432573" y="641736"/>
                  <a:pt x="3432869" y="642326"/>
                </a:cubicBezTo>
                <a:lnTo>
                  <a:pt x="3448686" y="675198"/>
                </a:lnTo>
                <a:cubicBezTo>
                  <a:pt x="3450155" y="678321"/>
                  <a:pt x="3451621" y="681590"/>
                  <a:pt x="3453084" y="685006"/>
                </a:cubicBezTo>
                <a:cubicBezTo>
                  <a:pt x="3454548" y="688424"/>
                  <a:pt x="3456042" y="691870"/>
                  <a:pt x="3457566" y="695344"/>
                </a:cubicBezTo>
                <a:lnTo>
                  <a:pt x="3457740" y="695344"/>
                </a:lnTo>
                <a:cubicBezTo>
                  <a:pt x="3459088" y="691988"/>
                  <a:pt x="3460478" y="688644"/>
                  <a:pt x="3461914" y="685314"/>
                </a:cubicBezTo>
                <a:cubicBezTo>
                  <a:pt x="3463348" y="681988"/>
                  <a:pt x="3464801" y="678702"/>
                  <a:pt x="3466271" y="675463"/>
                </a:cubicBezTo>
                <a:lnTo>
                  <a:pt x="3482177" y="642414"/>
                </a:lnTo>
                <a:cubicBezTo>
                  <a:pt x="3482354" y="641825"/>
                  <a:pt x="3482604" y="641324"/>
                  <a:pt x="3482928" y="640912"/>
                </a:cubicBezTo>
                <a:cubicBezTo>
                  <a:pt x="3483252" y="640499"/>
                  <a:pt x="3483694" y="640189"/>
                  <a:pt x="3484254" y="639984"/>
                </a:cubicBezTo>
                <a:cubicBezTo>
                  <a:pt x="3484814" y="639776"/>
                  <a:pt x="3485594" y="639615"/>
                  <a:pt x="3486596" y="639498"/>
                </a:cubicBezTo>
                <a:cubicBezTo>
                  <a:pt x="3487597" y="639381"/>
                  <a:pt x="3488864" y="639321"/>
                  <a:pt x="3490396" y="639321"/>
                </a:cubicBezTo>
                <a:cubicBezTo>
                  <a:pt x="3492516" y="639321"/>
                  <a:pt x="3494181" y="639395"/>
                  <a:pt x="3495388" y="639540"/>
                </a:cubicBezTo>
                <a:cubicBezTo>
                  <a:pt x="3496596" y="639689"/>
                  <a:pt x="3497435" y="639968"/>
                  <a:pt x="3497907" y="640381"/>
                </a:cubicBezTo>
                <a:cubicBezTo>
                  <a:pt x="3498378" y="640793"/>
                  <a:pt x="3498540" y="641383"/>
                  <a:pt x="3498393" y="642149"/>
                </a:cubicBezTo>
                <a:cubicBezTo>
                  <a:pt x="3498245" y="642914"/>
                  <a:pt x="3497848" y="643944"/>
                  <a:pt x="3497200" y="645240"/>
                </a:cubicBezTo>
                <a:lnTo>
                  <a:pt x="3464857" y="709748"/>
                </a:lnTo>
                <a:lnTo>
                  <a:pt x="3464857" y="751900"/>
                </a:lnTo>
                <a:cubicBezTo>
                  <a:pt x="3464857" y="752371"/>
                  <a:pt x="3464740" y="752782"/>
                  <a:pt x="3464505" y="753136"/>
                </a:cubicBezTo>
                <a:cubicBezTo>
                  <a:pt x="3464271" y="753491"/>
                  <a:pt x="3463861" y="753769"/>
                  <a:pt x="3463276" y="753976"/>
                </a:cubicBezTo>
                <a:cubicBezTo>
                  <a:pt x="3462689" y="754183"/>
                  <a:pt x="3461899" y="754360"/>
                  <a:pt x="3460903" y="754507"/>
                </a:cubicBezTo>
                <a:cubicBezTo>
                  <a:pt x="3459908" y="754653"/>
                  <a:pt x="3458708" y="754728"/>
                  <a:pt x="3457302" y="754728"/>
                </a:cubicBezTo>
                <a:cubicBezTo>
                  <a:pt x="3455838" y="754728"/>
                  <a:pt x="3454623" y="754653"/>
                  <a:pt x="3453656" y="754507"/>
                </a:cubicBezTo>
                <a:cubicBezTo>
                  <a:pt x="3452689" y="754360"/>
                  <a:pt x="3451899" y="754183"/>
                  <a:pt x="3451283" y="753976"/>
                </a:cubicBezTo>
                <a:cubicBezTo>
                  <a:pt x="3450668" y="753769"/>
                  <a:pt x="3450244" y="753491"/>
                  <a:pt x="3450010" y="753136"/>
                </a:cubicBezTo>
                <a:cubicBezTo>
                  <a:pt x="3449776" y="752782"/>
                  <a:pt x="3449658" y="752371"/>
                  <a:pt x="3449658" y="751900"/>
                </a:cubicBezTo>
                <a:lnTo>
                  <a:pt x="3449658" y="709748"/>
                </a:lnTo>
                <a:lnTo>
                  <a:pt x="3417317" y="645240"/>
                </a:lnTo>
                <a:cubicBezTo>
                  <a:pt x="3416668" y="643886"/>
                  <a:pt x="3416270" y="642826"/>
                  <a:pt x="3416123" y="642060"/>
                </a:cubicBezTo>
                <a:cubicBezTo>
                  <a:pt x="3415976" y="641295"/>
                  <a:pt x="3416123" y="640706"/>
                  <a:pt x="3416566" y="640293"/>
                </a:cubicBezTo>
                <a:cubicBezTo>
                  <a:pt x="3417007" y="639880"/>
                  <a:pt x="3417802" y="639615"/>
                  <a:pt x="3418951" y="639498"/>
                </a:cubicBezTo>
                <a:cubicBezTo>
                  <a:pt x="3420099" y="639381"/>
                  <a:pt x="3421646" y="639321"/>
                  <a:pt x="3423590" y="639321"/>
                </a:cubicBezTo>
                <a:close/>
                <a:moveTo>
                  <a:pt x="3197920" y="639321"/>
                </a:moveTo>
                <a:cubicBezTo>
                  <a:pt x="3199393" y="639321"/>
                  <a:pt x="3200616" y="639395"/>
                  <a:pt x="3201586" y="639540"/>
                </a:cubicBezTo>
                <a:cubicBezTo>
                  <a:pt x="3202560" y="639689"/>
                  <a:pt x="3203340" y="639866"/>
                  <a:pt x="3203929" y="640072"/>
                </a:cubicBezTo>
                <a:cubicBezTo>
                  <a:pt x="3204519" y="640279"/>
                  <a:pt x="3204931" y="640558"/>
                  <a:pt x="3205167" y="640912"/>
                </a:cubicBezTo>
                <a:cubicBezTo>
                  <a:pt x="3205403" y="641265"/>
                  <a:pt x="3205520" y="641678"/>
                  <a:pt x="3205520" y="642149"/>
                </a:cubicBezTo>
                <a:lnTo>
                  <a:pt x="3205520" y="687923"/>
                </a:lnTo>
                <a:lnTo>
                  <a:pt x="3257573" y="687923"/>
                </a:lnTo>
                <a:lnTo>
                  <a:pt x="3257573" y="642149"/>
                </a:lnTo>
                <a:cubicBezTo>
                  <a:pt x="3257573" y="641678"/>
                  <a:pt x="3257691" y="641265"/>
                  <a:pt x="3257925" y="640912"/>
                </a:cubicBezTo>
                <a:cubicBezTo>
                  <a:pt x="3258162" y="640558"/>
                  <a:pt x="3258574" y="640279"/>
                  <a:pt x="3259164" y="640072"/>
                </a:cubicBezTo>
                <a:cubicBezTo>
                  <a:pt x="3259753" y="639866"/>
                  <a:pt x="3260519" y="639689"/>
                  <a:pt x="3261461" y="639540"/>
                </a:cubicBezTo>
                <a:cubicBezTo>
                  <a:pt x="3262404" y="639395"/>
                  <a:pt x="3263641" y="639321"/>
                  <a:pt x="3265172" y="639321"/>
                </a:cubicBezTo>
                <a:cubicBezTo>
                  <a:pt x="3266587" y="639321"/>
                  <a:pt x="3267780" y="639395"/>
                  <a:pt x="3268752" y="639540"/>
                </a:cubicBezTo>
                <a:cubicBezTo>
                  <a:pt x="3269724" y="639689"/>
                  <a:pt x="3270504" y="639866"/>
                  <a:pt x="3271093" y="640072"/>
                </a:cubicBezTo>
                <a:cubicBezTo>
                  <a:pt x="3271682" y="640279"/>
                  <a:pt x="3272095" y="640558"/>
                  <a:pt x="3272330" y="640912"/>
                </a:cubicBezTo>
                <a:cubicBezTo>
                  <a:pt x="3272566" y="641265"/>
                  <a:pt x="3272684" y="641678"/>
                  <a:pt x="3272684" y="642149"/>
                </a:cubicBezTo>
                <a:lnTo>
                  <a:pt x="3272684" y="751900"/>
                </a:lnTo>
                <a:cubicBezTo>
                  <a:pt x="3272684" y="752371"/>
                  <a:pt x="3272566" y="752782"/>
                  <a:pt x="3272330" y="753136"/>
                </a:cubicBezTo>
                <a:cubicBezTo>
                  <a:pt x="3272095" y="753491"/>
                  <a:pt x="3271682" y="753769"/>
                  <a:pt x="3271093" y="753976"/>
                </a:cubicBezTo>
                <a:cubicBezTo>
                  <a:pt x="3270504" y="754183"/>
                  <a:pt x="3269724" y="754360"/>
                  <a:pt x="3268752" y="754507"/>
                </a:cubicBezTo>
                <a:cubicBezTo>
                  <a:pt x="3267780" y="754653"/>
                  <a:pt x="3266587" y="754728"/>
                  <a:pt x="3265172" y="754728"/>
                </a:cubicBezTo>
                <a:cubicBezTo>
                  <a:pt x="3263641" y="754728"/>
                  <a:pt x="3262404" y="754653"/>
                  <a:pt x="3261461" y="754507"/>
                </a:cubicBezTo>
                <a:cubicBezTo>
                  <a:pt x="3260519" y="754360"/>
                  <a:pt x="3259753" y="754183"/>
                  <a:pt x="3259164" y="753976"/>
                </a:cubicBezTo>
                <a:cubicBezTo>
                  <a:pt x="3258574" y="753769"/>
                  <a:pt x="3258162" y="753491"/>
                  <a:pt x="3257925" y="753136"/>
                </a:cubicBezTo>
                <a:cubicBezTo>
                  <a:pt x="3257691" y="752782"/>
                  <a:pt x="3257573" y="752371"/>
                  <a:pt x="3257573" y="751900"/>
                </a:cubicBezTo>
                <a:lnTo>
                  <a:pt x="3257573" y="701177"/>
                </a:lnTo>
                <a:lnTo>
                  <a:pt x="3205520" y="701177"/>
                </a:lnTo>
                <a:lnTo>
                  <a:pt x="3205520" y="751900"/>
                </a:lnTo>
                <a:cubicBezTo>
                  <a:pt x="3205520" y="752371"/>
                  <a:pt x="3205403" y="752782"/>
                  <a:pt x="3205167" y="753136"/>
                </a:cubicBezTo>
                <a:cubicBezTo>
                  <a:pt x="3204931" y="753491"/>
                  <a:pt x="3204519" y="753769"/>
                  <a:pt x="3203929" y="753976"/>
                </a:cubicBezTo>
                <a:cubicBezTo>
                  <a:pt x="3203340" y="754183"/>
                  <a:pt x="3202560" y="754360"/>
                  <a:pt x="3201586" y="754507"/>
                </a:cubicBezTo>
                <a:cubicBezTo>
                  <a:pt x="3200616" y="754653"/>
                  <a:pt x="3199393" y="754728"/>
                  <a:pt x="3197920" y="754728"/>
                </a:cubicBezTo>
                <a:cubicBezTo>
                  <a:pt x="3196507" y="754728"/>
                  <a:pt x="3195298" y="754653"/>
                  <a:pt x="3194298" y="754507"/>
                </a:cubicBezTo>
                <a:cubicBezTo>
                  <a:pt x="3193295" y="754360"/>
                  <a:pt x="3192500" y="754183"/>
                  <a:pt x="3191914" y="753976"/>
                </a:cubicBezTo>
                <a:cubicBezTo>
                  <a:pt x="3191324" y="753769"/>
                  <a:pt x="3190911" y="753491"/>
                  <a:pt x="3190675" y="753136"/>
                </a:cubicBezTo>
                <a:cubicBezTo>
                  <a:pt x="3190439" y="752782"/>
                  <a:pt x="3190324" y="752371"/>
                  <a:pt x="3190324" y="751900"/>
                </a:cubicBezTo>
                <a:lnTo>
                  <a:pt x="3190324" y="642149"/>
                </a:lnTo>
                <a:cubicBezTo>
                  <a:pt x="3190324" y="641678"/>
                  <a:pt x="3190439" y="641265"/>
                  <a:pt x="3190675" y="640912"/>
                </a:cubicBezTo>
                <a:cubicBezTo>
                  <a:pt x="3190911" y="640558"/>
                  <a:pt x="3191324" y="640279"/>
                  <a:pt x="3191914" y="640072"/>
                </a:cubicBezTo>
                <a:cubicBezTo>
                  <a:pt x="3192500" y="639866"/>
                  <a:pt x="3193295" y="639689"/>
                  <a:pt x="3194298" y="639540"/>
                </a:cubicBezTo>
                <a:cubicBezTo>
                  <a:pt x="3195298" y="639395"/>
                  <a:pt x="3196507" y="639321"/>
                  <a:pt x="3197920" y="639321"/>
                </a:cubicBezTo>
                <a:close/>
                <a:moveTo>
                  <a:pt x="2947329" y="639321"/>
                </a:moveTo>
                <a:cubicBezTo>
                  <a:pt x="2949099" y="639321"/>
                  <a:pt x="2950530" y="639381"/>
                  <a:pt x="2951615" y="639498"/>
                </a:cubicBezTo>
                <a:cubicBezTo>
                  <a:pt x="2952706" y="639615"/>
                  <a:pt x="2953575" y="639776"/>
                  <a:pt x="2954222" y="639984"/>
                </a:cubicBezTo>
                <a:cubicBezTo>
                  <a:pt x="2954870" y="640189"/>
                  <a:pt x="2955361" y="640485"/>
                  <a:pt x="2955684" y="640867"/>
                </a:cubicBezTo>
                <a:cubicBezTo>
                  <a:pt x="2956007" y="641252"/>
                  <a:pt x="2956318" y="641736"/>
                  <a:pt x="2956609" y="642326"/>
                </a:cubicBezTo>
                <a:lnTo>
                  <a:pt x="2972429" y="675198"/>
                </a:lnTo>
                <a:cubicBezTo>
                  <a:pt x="2973896" y="678321"/>
                  <a:pt x="2975363" y="681590"/>
                  <a:pt x="2976826" y="685006"/>
                </a:cubicBezTo>
                <a:cubicBezTo>
                  <a:pt x="2978292" y="688424"/>
                  <a:pt x="2979787" y="691870"/>
                  <a:pt x="2981312" y="695344"/>
                </a:cubicBezTo>
                <a:lnTo>
                  <a:pt x="2981483" y="695344"/>
                </a:lnTo>
                <a:cubicBezTo>
                  <a:pt x="2982834" y="691988"/>
                  <a:pt x="2984221" y="688644"/>
                  <a:pt x="2985658" y="685314"/>
                </a:cubicBezTo>
                <a:cubicBezTo>
                  <a:pt x="2987096" y="681988"/>
                  <a:pt x="2988544" y="678702"/>
                  <a:pt x="2990014" y="675463"/>
                </a:cubicBezTo>
                <a:lnTo>
                  <a:pt x="3005920" y="642414"/>
                </a:lnTo>
                <a:cubicBezTo>
                  <a:pt x="3006098" y="641825"/>
                  <a:pt x="3006348" y="641324"/>
                  <a:pt x="3006673" y="640912"/>
                </a:cubicBezTo>
                <a:cubicBezTo>
                  <a:pt x="3006995" y="640499"/>
                  <a:pt x="3007439" y="640189"/>
                  <a:pt x="3007998" y="639984"/>
                </a:cubicBezTo>
                <a:cubicBezTo>
                  <a:pt x="3008559" y="639776"/>
                  <a:pt x="3009338" y="639615"/>
                  <a:pt x="3010338" y="639498"/>
                </a:cubicBezTo>
                <a:cubicBezTo>
                  <a:pt x="3011340" y="639381"/>
                  <a:pt x="3012608" y="639321"/>
                  <a:pt x="3014140" y="639321"/>
                </a:cubicBezTo>
                <a:cubicBezTo>
                  <a:pt x="3016261" y="639321"/>
                  <a:pt x="3017925" y="639395"/>
                  <a:pt x="3019135" y="639540"/>
                </a:cubicBezTo>
                <a:cubicBezTo>
                  <a:pt x="3020343" y="639689"/>
                  <a:pt x="3021182" y="639968"/>
                  <a:pt x="3021652" y="640381"/>
                </a:cubicBezTo>
                <a:cubicBezTo>
                  <a:pt x="3022123" y="640793"/>
                  <a:pt x="3022285" y="641383"/>
                  <a:pt x="3022139" y="642149"/>
                </a:cubicBezTo>
                <a:cubicBezTo>
                  <a:pt x="3021992" y="642914"/>
                  <a:pt x="3021593" y="643944"/>
                  <a:pt x="3020945" y="645240"/>
                </a:cubicBezTo>
                <a:lnTo>
                  <a:pt x="2988601" y="709748"/>
                </a:lnTo>
                <a:lnTo>
                  <a:pt x="2988601" y="751900"/>
                </a:lnTo>
                <a:cubicBezTo>
                  <a:pt x="2988601" y="752371"/>
                  <a:pt x="2988485" y="752782"/>
                  <a:pt x="2988253" y="753136"/>
                </a:cubicBezTo>
                <a:cubicBezTo>
                  <a:pt x="2988018" y="753491"/>
                  <a:pt x="2987608" y="753769"/>
                  <a:pt x="2987018" y="753976"/>
                </a:cubicBezTo>
                <a:cubicBezTo>
                  <a:pt x="2986430" y="754183"/>
                  <a:pt x="2985642" y="754360"/>
                  <a:pt x="2984646" y="754507"/>
                </a:cubicBezTo>
                <a:cubicBezTo>
                  <a:pt x="2983654" y="754653"/>
                  <a:pt x="2982451" y="754728"/>
                  <a:pt x="2981047" y="754728"/>
                </a:cubicBezTo>
                <a:cubicBezTo>
                  <a:pt x="2979582" y="754728"/>
                  <a:pt x="2978366" y="754653"/>
                  <a:pt x="2977401" y="754507"/>
                </a:cubicBezTo>
                <a:cubicBezTo>
                  <a:pt x="2976433" y="754360"/>
                  <a:pt x="2975640" y="754183"/>
                  <a:pt x="2975027" y="753976"/>
                </a:cubicBezTo>
                <a:cubicBezTo>
                  <a:pt x="2974412" y="753769"/>
                  <a:pt x="2973985" y="753491"/>
                  <a:pt x="2973751" y="753136"/>
                </a:cubicBezTo>
                <a:cubicBezTo>
                  <a:pt x="2973518" y="752782"/>
                  <a:pt x="2973403" y="752371"/>
                  <a:pt x="2973403" y="751900"/>
                </a:cubicBezTo>
                <a:lnTo>
                  <a:pt x="2973403" y="709748"/>
                </a:lnTo>
                <a:lnTo>
                  <a:pt x="2941057" y="645240"/>
                </a:lnTo>
                <a:cubicBezTo>
                  <a:pt x="2940406" y="643886"/>
                  <a:pt x="2940014" y="642826"/>
                  <a:pt x="2939866" y="642060"/>
                </a:cubicBezTo>
                <a:cubicBezTo>
                  <a:pt x="2939714" y="641295"/>
                  <a:pt x="2939866" y="640706"/>
                  <a:pt x="2940303" y="640293"/>
                </a:cubicBezTo>
                <a:cubicBezTo>
                  <a:pt x="2940751" y="639880"/>
                  <a:pt x="2941542" y="639615"/>
                  <a:pt x="2942690" y="639498"/>
                </a:cubicBezTo>
                <a:cubicBezTo>
                  <a:pt x="2943838" y="639381"/>
                  <a:pt x="2945391" y="639321"/>
                  <a:pt x="2947329" y="639321"/>
                </a:cubicBezTo>
                <a:close/>
                <a:moveTo>
                  <a:pt x="2731203" y="639321"/>
                </a:moveTo>
                <a:cubicBezTo>
                  <a:pt x="2732676" y="639321"/>
                  <a:pt x="2733898" y="639395"/>
                  <a:pt x="2734871" y="639540"/>
                </a:cubicBezTo>
                <a:cubicBezTo>
                  <a:pt x="2735841" y="639689"/>
                  <a:pt x="2736620" y="639866"/>
                  <a:pt x="2737210" y="640072"/>
                </a:cubicBezTo>
                <a:cubicBezTo>
                  <a:pt x="2737801" y="640279"/>
                  <a:pt x="2738211" y="640558"/>
                  <a:pt x="2738448" y="640912"/>
                </a:cubicBezTo>
                <a:cubicBezTo>
                  <a:pt x="2738682" y="641265"/>
                  <a:pt x="2738800" y="641678"/>
                  <a:pt x="2738800" y="642149"/>
                </a:cubicBezTo>
                <a:lnTo>
                  <a:pt x="2738800" y="687923"/>
                </a:lnTo>
                <a:lnTo>
                  <a:pt x="2790841" y="687923"/>
                </a:lnTo>
                <a:lnTo>
                  <a:pt x="2790841" y="642149"/>
                </a:lnTo>
                <a:cubicBezTo>
                  <a:pt x="2790841" y="641678"/>
                  <a:pt x="2790959" y="641265"/>
                  <a:pt x="2791195" y="640912"/>
                </a:cubicBezTo>
                <a:cubicBezTo>
                  <a:pt x="2791430" y="640558"/>
                  <a:pt x="2791843" y="640279"/>
                  <a:pt x="2792432" y="640072"/>
                </a:cubicBezTo>
                <a:cubicBezTo>
                  <a:pt x="2793021" y="639866"/>
                  <a:pt x="2793787" y="639689"/>
                  <a:pt x="2794729" y="639540"/>
                </a:cubicBezTo>
                <a:cubicBezTo>
                  <a:pt x="2795672" y="639395"/>
                  <a:pt x="2796909" y="639321"/>
                  <a:pt x="2798441" y="639321"/>
                </a:cubicBezTo>
                <a:cubicBezTo>
                  <a:pt x="2799855" y="639321"/>
                  <a:pt x="2801047" y="639395"/>
                  <a:pt x="2802019" y="639540"/>
                </a:cubicBezTo>
                <a:cubicBezTo>
                  <a:pt x="2802992" y="639689"/>
                  <a:pt x="2803772" y="639866"/>
                  <a:pt x="2804361" y="640072"/>
                </a:cubicBezTo>
                <a:cubicBezTo>
                  <a:pt x="2804950" y="640279"/>
                  <a:pt x="2805363" y="640558"/>
                  <a:pt x="2805598" y="640912"/>
                </a:cubicBezTo>
                <a:cubicBezTo>
                  <a:pt x="2805834" y="641265"/>
                  <a:pt x="2805952" y="641678"/>
                  <a:pt x="2805952" y="642149"/>
                </a:cubicBezTo>
                <a:lnTo>
                  <a:pt x="2805952" y="751900"/>
                </a:lnTo>
                <a:cubicBezTo>
                  <a:pt x="2805952" y="752371"/>
                  <a:pt x="2805834" y="752782"/>
                  <a:pt x="2805598" y="753136"/>
                </a:cubicBezTo>
                <a:cubicBezTo>
                  <a:pt x="2805363" y="753491"/>
                  <a:pt x="2804950" y="753769"/>
                  <a:pt x="2804361" y="753976"/>
                </a:cubicBezTo>
                <a:cubicBezTo>
                  <a:pt x="2803772" y="754183"/>
                  <a:pt x="2802992" y="754360"/>
                  <a:pt x="2802019" y="754507"/>
                </a:cubicBezTo>
                <a:cubicBezTo>
                  <a:pt x="2801047" y="754653"/>
                  <a:pt x="2799855" y="754728"/>
                  <a:pt x="2798441" y="754728"/>
                </a:cubicBezTo>
                <a:cubicBezTo>
                  <a:pt x="2796909" y="754728"/>
                  <a:pt x="2795672" y="754653"/>
                  <a:pt x="2794729" y="754507"/>
                </a:cubicBezTo>
                <a:cubicBezTo>
                  <a:pt x="2793787" y="754360"/>
                  <a:pt x="2793021" y="754183"/>
                  <a:pt x="2792432" y="753976"/>
                </a:cubicBezTo>
                <a:cubicBezTo>
                  <a:pt x="2791843" y="753769"/>
                  <a:pt x="2791430" y="753491"/>
                  <a:pt x="2791195" y="753136"/>
                </a:cubicBezTo>
                <a:cubicBezTo>
                  <a:pt x="2790959" y="752782"/>
                  <a:pt x="2790841" y="752371"/>
                  <a:pt x="2790841" y="751900"/>
                </a:cubicBezTo>
                <a:lnTo>
                  <a:pt x="2790841" y="701177"/>
                </a:lnTo>
                <a:lnTo>
                  <a:pt x="2738800" y="701177"/>
                </a:lnTo>
                <a:lnTo>
                  <a:pt x="2738800" y="751900"/>
                </a:lnTo>
                <a:cubicBezTo>
                  <a:pt x="2738800" y="752371"/>
                  <a:pt x="2738682" y="752782"/>
                  <a:pt x="2738448" y="753136"/>
                </a:cubicBezTo>
                <a:cubicBezTo>
                  <a:pt x="2738211" y="753491"/>
                  <a:pt x="2737801" y="753769"/>
                  <a:pt x="2737210" y="753976"/>
                </a:cubicBezTo>
                <a:cubicBezTo>
                  <a:pt x="2736620" y="754183"/>
                  <a:pt x="2735841" y="754360"/>
                  <a:pt x="2734871" y="754507"/>
                </a:cubicBezTo>
                <a:cubicBezTo>
                  <a:pt x="2733898" y="754653"/>
                  <a:pt x="2732676" y="754728"/>
                  <a:pt x="2731203" y="754728"/>
                </a:cubicBezTo>
                <a:cubicBezTo>
                  <a:pt x="2729789" y="754728"/>
                  <a:pt x="2728581" y="754653"/>
                  <a:pt x="2727580" y="754507"/>
                </a:cubicBezTo>
                <a:cubicBezTo>
                  <a:pt x="2726579" y="754360"/>
                  <a:pt x="2725784" y="754183"/>
                  <a:pt x="2725195" y="753976"/>
                </a:cubicBezTo>
                <a:cubicBezTo>
                  <a:pt x="2724606" y="753769"/>
                  <a:pt x="2724194" y="753491"/>
                  <a:pt x="2723957" y="753136"/>
                </a:cubicBezTo>
                <a:cubicBezTo>
                  <a:pt x="2723722" y="752782"/>
                  <a:pt x="2723605" y="752371"/>
                  <a:pt x="2723605" y="751900"/>
                </a:cubicBezTo>
                <a:lnTo>
                  <a:pt x="2723605" y="642149"/>
                </a:lnTo>
                <a:cubicBezTo>
                  <a:pt x="2723605" y="641678"/>
                  <a:pt x="2723722" y="641265"/>
                  <a:pt x="2723957" y="640912"/>
                </a:cubicBezTo>
                <a:cubicBezTo>
                  <a:pt x="2724194" y="640558"/>
                  <a:pt x="2724606" y="640279"/>
                  <a:pt x="2725195" y="640072"/>
                </a:cubicBezTo>
                <a:cubicBezTo>
                  <a:pt x="2725784" y="639866"/>
                  <a:pt x="2726579" y="639689"/>
                  <a:pt x="2727580" y="639540"/>
                </a:cubicBezTo>
                <a:cubicBezTo>
                  <a:pt x="2728581" y="639395"/>
                  <a:pt x="2729789" y="639321"/>
                  <a:pt x="2731203" y="639321"/>
                </a:cubicBezTo>
                <a:close/>
                <a:moveTo>
                  <a:pt x="2480613" y="639321"/>
                </a:moveTo>
                <a:cubicBezTo>
                  <a:pt x="2482379" y="639321"/>
                  <a:pt x="2483808" y="639381"/>
                  <a:pt x="2484899" y="639498"/>
                </a:cubicBezTo>
                <a:cubicBezTo>
                  <a:pt x="2485988" y="639615"/>
                  <a:pt x="2486858" y="639776"/>
                  <a:pt x="2487505" y="639984"/>
                </a:cubicBezTo>
                <a:cubicBezTo>
                  <a:pt x="2488154" y="640189"/>
                  <a:pt x="2488639" y="640485"/>
                  <a:pt x="2488963" y="640867"/>
                </a:cubicBezTo>
                <a:cubicBezTo>
                  <a:pt x="2489287" y="641252"/>
                  <a:pt x="2489595" y="641736"/>
                  <a:pt x="2489892" y="642326"/>
                </a:cubicBezTo>
                <a:lnTo>
                  <a:pt x="2505710" y="675198"/>
                </a:lnTo>
                <a:cubicBezTo>
                  <a:pt x="2507178" y="678321"/>
                  <a:pt x="2508645" y="681590"/>
                  <a:pt x="2510109" y="685006"/>
                </a:cubicBezTo>
                <a:cubicBezTo>
                  <a:pt x="2511573" y="688424"/>
                  <a:pt x="2513067" y="691870"/>
                  <a:pt x="2514590" y="695344"/>
                </a:cubicBezTo>
                <a:lnTo>
                  <a:pt x="2514766" y="695344"/>
                </a:lnTo>
                <a:cubicBezTo>
                  <a:pt x="2516111" y="691988"/>
                  <a:pt x="2517504" y="688644"/>
                  <a:pt x="2518938" y="685314"/>
                </a:cubicBezTo>
                <a:cubicBezTo>
                  <a:pt x="2520373" y="681988"/>
                  <a:pt x="2521826" y="678702"/>
                  <a:pt x="2523296" y="675463"/>
                </a:cubicBezTo>
                <a:lnTo>
                  <a:pt x="2539203" y="642414"/>
                </a:lnTo>
                <a:cubicBezTo>
                  <a:pt x="2539381" y="641825"/>
                  <a:pt x="2539631" y="641324"/>
                  <a:pt x="2539955" y="640912"/>
                </a:cubicBezTo>
                <a:cubicBezTo>
                  <a:pt x="2540278" y="640499"/>
                  <a:pt x="2540721" y="640189"/>
                  <a:pt x="2541280" y="639984"/>
                </a:cubicBezTo>
                <a:cubicBezTo>
                  <a:pt x="2541840" y="639776"/>
                  <a:pt x="2542621" y="639615"/>
                  <a:pt x="2543622" y="639498"/>
                </a:cubicBezTo>
                <a:cubicBezTo>
                  <a:pt x="2544623" y="639381"/>
                  <a:pt x="2545891" y="639321"/>
                  <a:pt x="2547422" y="639321"/>
                </a:cubicBezTo>
                <a:cubicBezTo>
                  <a:pt x="2549543" y="639321"/>
                  <a:pt x="2551207" y="639395"/>
                  <a:pt x="2552415" y="639540"/>
                </a:cubicBezTo>
                <a:cubicBezTo>
                  <a:pt x="2553622" y="639689"/>
                  <a:pt x="2554462" y="639968"/>
                  <a:pt x="2554933" y="640381"/>
                </a:cubicBezTo>
                <a:cubicBezTo>
                  <a:pt x="2555404" y="640793"/>
                  <a:pt x="2555566" y="641383"/>
                  <a:pt x="2555419" y="642149"/>
                </a:cubicBezTo>
                <a:cubicBezTo>
                  <a:pt x="2555272" y="642914"/>
                  <a:pt x="2554874" y="643944"/>
                  <a:pt x="2554226" y="645240"/>
                </a:cubicBezTo>
                <a:lnTo>
                  <a:pt x="2521882" y="709748"/>
                </a:lnTo>
                <a:lnTo>
                  <a:pt x="2521882" y="751900"/>
                </a:lnTo>
                <a:cubicBezTo>
                  <a:pt x="2521882" y="752371"/>
                  <a:pt x="2521765" y="752782"/>
                  <a:pt x="2521531" y="753136"/>
                </a:cubicBezTo>
                <a:cubicBezTo>
                  <a:pt x="2521296" y="753491"/>
                  <a:pt x="2520887" y="753769"/>
                  <a:pt x="2520301" y="753976"/>
                </a:cubicBezTo>
                <a:cubicBezTo>
                  <a:pt x="2519715" y="754183"/>
                  <a:pt x="2518924" y="754360"/>
                  <a:pt x="2517929" y="754507"/>
                </a:cubicBezTo>
                <a:cubicBezTo>
                  <a:pt x="2516933" y="754653"/>
                  <a:pt x="2515733" y="754728"/>
                  <a:pt x="2514327" y="754728"/>
                </a:cubicBezTo>
                <a:cubicBezTo>
                  <a:pt x="2512861" y="754728"/>
                  <a:pt x="2511646" y="754653"/>
                  <a:pt x="2510679" y="754507"/>
                </a:cubicBezTo>
                <a:cubicBezTo>
                  <a:pt x="2509713" y="754360"/>
                  <a:pt x="2508922" y="754183"/>
                  <a:pt x="2508307" y="753976"/>
                </a:cubicBezTo>
                <a:cubicBezTo>
                  <a:pt x="2507691" y="753769"/>
                  <a:pt x="2507268" y="753491"/>
                  <a:pt x="2507035" y="753136"/>
                </a:cubicBezTo>
                <a:cubicBezTo>
                  <a:pt x="2506799" y="752782"/>
                  <a:pt x="2506682" y="752371"/>
                  <a:pt x="2506682" y="751900"/>
                </a:cubicBezTo>
                <a:lnTo>
                  <a:pt x="2506682" y="709748"/>
                </a:lnTo>
                <a:lnTo>
                  <a:pt x="2474340" y="645240"/>
                </a:lnTo>
                <a:cubicBezTo>
                  <a:pt x="2473692" y="643886"/>
                  <a:pt x="2473292" y="642826"/>
                  <a:pt x="2473147" y="642060"/>
                </a:cubicBezTo>
                <a:cubicBezTo>
                  <a:pt x="2472998" y="641295"/>
                  <a:pt x="2473147" y="640706"/>
                  <a:pt x="2473589" y="640293"/>
                </a:cubicBezTo>
                <a:cubicBezTo>
                  <a:pt x="2474028" y="639880"/>
                  <a:pt x="2474825" y="639615"/>
                  <a:pt x="2475974" y="639498"/>
                </a:cubicBezTo>
                <a:cubicBezTo>
                  <a:pt x="2477123" y="639381"/>
                  <a:pt x="2478668" y="639321"/>
                  <a:pt x="2480613" y="639321"/>
                </a:cubicBezTo>
                <a:close/>
                <a:moveTo>
                  <a:pt x="2254951" y="639321"/>
                </a:moveTo>
                <a:cubicBezTo>
                  <a:pt x="2256424" y="639321"/>
                  <a:pt x="2257646" y="639395"/>
                  <a:pt x="2258619" y="639540"/>
                </a:cubicBezTo>
                <a:cubicBezTo>
                  <a:pt x="2259591" y="639689"/>
                  <a:pt x="2260372" y="639866"/>
                  <a:pt x="2260961" y="640072"/>
                </a:cubicBezTo>
                <a:cubicBezTo>
                  <a:pt x="2261549" y="640279"/>
                  <a:pt x="2261962" y="640558"/>
                  <a:pt x="2262197" y="640912"/>
                </a:cubicBezTo>
                <a:cubicBezTo>
                  <a:pt x="2262433" y="641265"/>
                  <a:pt x="2262551" y="641678"/>
                  <a:pt x="2262551" y="642149"/>
                </a:cubicBezTo>
                <a:lnTo>
                  <a:pt x="2262551" y="687923"/>
                </a:lnTo>
                <a:lnTo>
                  <a:pt x="2314599" y="687923"/>
                </a:lnTo>
                <a:lnTo>
                  <a:pt x="2314599" y="642149"/>
                </a:lnTo>
                <a:cubicBezTo>
                  <a:pt x="2314599" y="641678"/>
                  <a:pt x="2314717" y="641265"/>
                  <a:pt x="2314953" y="640912"/>
                </a:cubicBezTo>
                <a:cubicBezTo>
                  <a:pt x="2315188" y="640558"/>
                  <a:pt x="2315600" y="640279"/>
                  <a:pt x="2316189" y="640072"/>
                </a:cubicBezTo>
                <a:cubicBezTo>
                  <a:pt x="2316779" y="639866"/>
                  <a:pt x="2317544" y="639689"/>
                  <a:pt x="2318486" y="639540"/>
                </a:cubicBezTo>
                <a:cubicBezTo>
                  <a:pt x="2319430" y="639395"/>
                  <a:pt x="2320666" y="639321"/>
                  <a:pt x="2322198" y="639321"/>
                </a:cubicBezTo>
                <a:cubicBezTo>
                  <a:pt x="2323612" y="639321"/>
                  <a:pt x="2324806" y="639395"/>
                  <a:pt x="2325777" y="639540"/>
                </a:cubicBezTo>
                <a:cubicBezTo>
                  <a:pt x="2326749" y="639689"/>
                  <a:pt x="2327530" y="639866"/>
                  <a:pt x="2328119" y="640072"/>
                </a:cubicBezTo>
                <a:cubicBezTo>
                  <a:pt x="2328708" y="640279"/>
                  <a:pt x="2329120" y="640558"/>
                  <a:pt x="2329356" y="640912"/>
                </a:cubicBezTo>
                <a:cubicBezTo>
                  <a:pt x="2329592" y="641265"/>
                  <a:pt x="2329710" y="641678"/>
                  <a:pt x="2329710" y="642149"/>
                </a:cubicBezTo>
                <a:lnTo>
                  <a:pt x="2329710" y="751900"/>
                </a:lnTo>
                <a:cubicBezTo>
                  <a:pt x="2329710" y="752371"/>
                  <a:pt x="2329592" y="752782"/>
                  <a:pt x="2329356" y="753136"/>
                </a:cubicBezTo>
                <a:cubicBezTo>
                  <a:pt x="2329120" y="753491"/>
                  <a:pt x="2328708" y="753769"/>
                  <a:pt x="2328119" y="753976"/>
                </a:cubicBezTo>
                <a:cubicBezTo>
                  <a:pt x="2327530" y="754183"/>
                  <a:pt x="2326749" y="754360"/>
                  <a:pt x="2325777" y="754507"/>
                </a:cubicBezTo>
                <a:cubicBezTo>
                  <a:pt x="2324806" y="754653"/>
                  <a:pt x="2323612" y="754728"/>
                  <a:pt x="2322198" y="754728"/>
                </a:cubicBezTo>
                <a:cubicBezTo>
                  <a:pt x="2320666" y="754728"/>
                  <a:pt x="2319430" y="754653"/>
                  <a:pt x="2318486" y="754507"/>
                </a:cubicBezTo>
                <a:cubicBezTo>
                  <a:pt x="2317544" y="754360"/>
                  <a:pt x="2316779" y="754183"/>
                  <a:pt x="2316189" y="753976"/>
                </a:cubicBezTo>
                <a:cubicBezTo>
                  <a:pt x="2315600" y="753769"/>
                  <a:pt x="2315188" y="753491"/>
                  <a:pt x="2314953" y="753136"/>
                </a:cubicBezTo>
                <a:cubicBezTo>
                  <a:pt x="2314717" y="752782"/>
                  <a:pt x="2314599" y="752371"/>
                  <a:pt x="2314599" y="751900"/>
                </a:cubicBezTo>
                <a:lnTo>
                  <a:pt x="2314599" y="701177"/>
                </a:lnTo>
                <a:lnTo>
                  <a:pt x="2262551" y="701177"/>
                </a:lnTo>
                <a:lnTo>
                  <a:pt x="2262551" y="751900"/>
                </a:lnTo>
                <a:cubicBezTo>
                  <a:pt x="2262551" y="752371"/>
                  <a:pt x="2262433" y="752782"/>
                  <a:pt x="2262197" y="753136"/>
                </a:cubicBezTo>
                <a:cubicBezTo>
                  <a:pt x="2261962" y="753491"/>
                  <a:pt x="2261549" y="753769"/>
                  <a:pt x="2260961" y="753976"/>
                </a:cubicBezTo>
                <a:cubicBezTo>
                  <a:pt x="2260372" y="754183"/>
                  <a:pt x="2259591" y="754360"/>
                  <a:pt x="2258619" y="754507"/>
                </a:cubicBezTo>
                <a:cubicBezTo>
                  <a:pt x="2257646" y="754653"/>
                  <a:pt x="2256424" y="754728"/>
                  <a:pt x="2254951" y="754728"/>
                </a:cubicBezTo>
                <a:cubicBezTo>
                  <a:pt x="2253538" y="754728"/>
                  <a:pt x="2252330" y="754653"/>
                  <a:pt x="2251329" y="754507"/>
                </a:cubicBezTo>
                <a:cubicBezTo>
                  <a:pt x="2250327" y="754360"/>
                  <a:pt x="2249531" y="754183"/>
                  <a:pt x="2248943" y="753976"/>
                </a:cubicBezTo>
                <a:cubicBezTo>
                  <a:pt x="2248354" y="753769"/>
                  <a:pt x="2247941" y="753491"/>
                  <a:pt x="2247706" y="753136"/>
                </a:cubicBezTo>
                <a:cubicBezTo>
                  <a:pt x="2247470" y="752782"/>
                  <a:pt x="2247352" y="752371"/>
                  <a:pt x="2247352" y="751900"/>
                </a:cubicBezTo>
                <a:lnTo>
                  <a:pt x="2247352" y="642149"/>
                </a:lnTo>
                <a:cubicBezTo>
                  <a:pt x="2247352" y="641678"/>
                  <a:pt x="2247470" y="641265"/>
                  <a:pt x="2247706" y="640912"/>
                </a:cubicBezTo>
                <a:cubicBezTo>
                  <a:pt x="2247941" y="640558"/>
                  <a:pt x="2248354" y="640279"/>
                  <a:pt x="2248943" y="640072"/>
                </a:cubicBezTo>
                <a:cubicBezTo>
                  <a:pt x="2249531" y="639866"/>
                  <a:pt x="2250327" y="639689"/>
                  <a:pt x="2251329" y="639540"/>
                </a:cubicBezTo>
                <a:cubicBezTo>
                  <a:pt x="2252330" y="639395"/>
                  <a:pt x="2253538" y="639321"/>
                  <a:pt x="2254951" y="639321"/>
                </a:cubicBezTo>
                <a:close/>
                <a:moveTo>
                  <a:pt x="2004364" y="639321"/>
                </a:moveTo>
                <a:cubicBezTo>
                  <a:pt x="2006132" y="639321"/>
                  <a:pt x="2007560" y="639381"/>
                  <a:pt x="2008651" y="639498"/>
                </a:cubicBezTo>
                <a:cubicBezTo>
                  <a:pt x="2009739" y="639615"/>
                  <a:pt x="2010608" y="639776"/>
                  <a:pt x="2011257" y="639984"/>
                </a:cubicBezTo>
                <a:cubicBezTo>
                  <a:pt x="2011904" y="640189"/>
                  <a:pt x="2012390" y="640485"/>
                  <a:pt x="2012714" y="640867"/>
                </a:cubicBezTo>
                <a:cubicBezTo>
                  <a:pt x="2013038" y="641252"/>
                  <a:pt x="2013347" y="641736"/>
                  <a:pt x="2013643" y="642326"/>
                </a:cubicBezTo>
                <a:lnTo>
                  <a:pt x="2029459" y="675198"/>
                </a:lnTo>
                <a:cubicBezTo>
                  <a:pt x="2030928" y="678321"/>
                  <a:pt x="2032393" y="681590"/>
                  <a:pt x="2033857" y="685006"/>
                </a:cubicBezTo>
                <a:cubicBezTo>
                  <a:pt x="2035321" y="688424"/>
                  <a:pt x="2036815" y="691870"/>
                  <a:pt x="2038338" y="695344"/>
                </a:cubicBezTo>
                <a:lnTo>
                  <a:pt x="2038514" y="695344"/>
                </a:lnTo>
                <a:cubicBezTo>
                  <a:pt x="2039860" y="691988"/>
                  <a:pt x="2041252" y="688644"/>
                  <a:pt x="2042687" y="685314"/>
                </a:cubicBezTo>
                <a:cubicBezTo>
                  <a:pt x="2044121" y="681988"/>
                  <a:pt x="2045575" y="678702"/>
                  <a:pt x="2047045" y="675463"/>
                </a:cubicBezTo>
                <a:lnTo>
                  <a:pt x="2062950" y="642414"/>
                </a:lnTo>
                <a:cubicBezTo>
                  <a:pt x="2063126" y="641825"/>
                  <a:pt x="2063377" y="641324"/>
                  <a:pt x="2063701" y="640912"/>
                </a:cubicBezTo>
                <a:cubicBezTo>
                  <a:pt x="2064025" y="640499"/>
                  <a:pt x="2064467" y="640189"/>
                  <a:pt x="2065026" y="639984"/>
                </a:cubicBezTo>
                <a:cubicBezTo>
                  <a:pt x="2065586" y="639776"/>
                  <a:pt x="2066368" y="639615"/>
                  <a:pt x="2067368" y="639498"/>
                </a:cubicBezTo>
                <a:cubicBezTo>
                  <a:pt x="2068369" y="639381"/>
                  <a:pt x="2069636" y="639321"/>
                  <a:pt x="2071168" y="639321"/>
                </a:cubicBezTo>
                <a:cubicBezTo>
                  <a:pt x="2073289" y="639321"/>
                  <a:pt x="2074953" y="639395"/>
                  <a:pt x="2076161" y="639540"/>
                </a:cubicBezTo>
                <a:cubicBezTo>
                  <a:pt x="2077368" y="639689"/>
                  <a:pt x="2078208" y="639968"/>
                  <a:pt x="2078679" y="640381"/>
                </a:cubicBezTo>
                <a:cubicBezTo>
                  <a:pt x="2079150" y="640793"/>
                  <a:pt x="2079312" y="641383"/>
                  <a:pt x="2079165" y="642149"/>
                </a:cubicBezTo>
                <a:cubicBezTo>
                  <a:pt x="2079018" y="642914"/>
                  <a:pt x="2078620" y="643944"/>
                  <a:pt x="2077972" y="645240"/>
                </a:cubicBezTo>
                <a:lnTo>
                  <a:pt x="2045631" y="709748"/>
                </a:lnTo>
                <a:lnTo>
                  <a:pt x="2045631" y="751900"/>
                </a:lnTo>
                <a:cubicBezTo>
                  <a:pt x="2045631" y="752371"/>
                  <a:pt x="2045513" y="752782"/>
                  <a:pt x="2045279" y="753136"/>
                </a:cubicBezTo>
                <a:cubicBezTo>
                  <a:pt x="2045044" y="753491"/>
                  <a:pt x="2044634" y="753769"/>
                  <a:pt x="2044048" y="753976"/>
                </a:cubicBezTo>
                <a:cubicBezTo>
                  <a:pt x="2043463" y="754183"/>
                  <a:pt x="2042673" y="754360"/>
                  <a:pt x="2041677" y="754507"/>
                </a:cubicBezTo>
                <a:cubicBezTo>
                  <a:pt x="2040680" y="754653"/>
                  <a:pt x="2039480" y="754728"/>
                  <a:pt x="2038074" y="754728"/>
                </a:cubicBezTo>
                <a:cubicBezTo>
                  <a:pt x="2036610" y="754728"/>
                  <a:pt x="2035394" y="754653"/>
                  <a:pt x="2034429" y="754507"/>
                </a:cubicBezTo>
                <a:cubicBezTo>
                  <a:pt x="2033462" y="754360"/>
                  <a:pt x="2032672" y="754183"/>
                  <a:pt x="2032056" y="753976"/>
                </a:cubicBezTo>
                <a:cubicBezTo>
                  <a:pt x="2031441" y="753769"/>
                  <a:pt x="2031018" y="753491"/>
                  <a:pt x="2030783" y="753136"/>
                </a:cubicBezTo>
                <a:cubicBezTo>
                  <a:pt x="2030549" y="752782"/>
                  <a:pt x="2030432" y="752371"/>
                  <a:pt x="2030432" y="751900"/>
                </a:cubicBezTo>
                <a:lnTo>
                  <a:pt x="2030432" y="709748"/>
                </a:lnTo>
                <a:lnTo>
                  <a:pt x="1998092" y="645240"/>
                </a:lnTo>
                <a:cubicBezTo>
                  <a:pt x="1997443" y="643886"/>
                  <a:pt x="1997045" y="642826"/>
                  <a:pt x="1996898" y="642060"/>
                </a:cubicBezTo>
                <a:cubicBezTo>
                  <a:pt x="1996750" y="641295"/>
                  <a:pt x="1996898" y="640706"/>
                  <a:pt x="1997340" y="640293"/>
                </a:cubicBezTo>
                <a:cubicBezTo>
                  <a:pt x="1997781" y="639880"/>
                  <a:pt x="1998576" y="639615"/>
                  <a:pt x="1999726" y="639498"/>
                </a:cubicBezTo>
                <a:cubicBezTo>
                  <a:pt x="2000873" y="639381"/>
                  <a:pt x="2002420" y="639321"/>
                  <a:pt x="2004364" y="639321"/>
                </a:cubicBezTo>
                <a:close/>
                <a:moveTo>
                  <a:pt x="1788230" y="639321"/>
                </a:moveTo>
                <a:cubicBezTo>
                  <a:pt x="1789702" y="639321"/>
                  <a:pt x="1790924" y="639395"/>
                  <a:pt x="1791897" y="639540"/>
                </a:cubicBezTo>
                <a:cubicBezTo>
                  <a:pt x="1792868" y="639689"/>
                  <a:pt x="1793649" y="639866"/>
                  <a:pt x="1794238" y="640072"/>
                </a:cubicBezTo>
                <a:cubicBezTo>
                  <a:pt x="1794828" y="640279"/>
                  <a:pt x="1795239" y="640558"/>
                  <a:pt x="1795476" y="640912"/>
                </a:cubicBezTo>
                <a:cubicBezTo>
                  <a:pt x="1795711" y="641265"/>
                  <a:pt x="1795830" y="641678"/>
                  <a:pt x="1795830" y="642149"/>
                </a:cubicBezTo>
                <a:lnTo>
                  <a:pt x="1795830" y="687923"/>
                </a:lnTo>
                <a:lnTo>
                  <a:pt x="1847873" y="687923"/>
                </a:lnTo>
                <a:lnTo>
                  <a:pt x="1847873" y="642149"/>
                </a:lnTo>
                <a:cubicBezTo>
                  <a:pt x="1847873" y="641678"/>
                  <a:pt x="1847992" y="641265"/>
                  <a:pt x="1848227" y="640912"/>
                </a:cubicBezTo>
                <a:cubicBezTo>
                  <a:pt x="1848463" y="640558"/>
                  <a:pt x="1848875" y="640279"/>
                  <a:pt x="1849465" y="640072"/>
                </a:cubicBezTo>
                <a:cubicBezTo>
                  <a:pt x="1850055" y="639866"/>
                  <a:pt x="1850820" y="639689"/>
                  <a:pt x="1851762" y="639540"/>
                </a:cubicBezTo>
                <a:cubicBezTo>
                  <a:pt x="1852705" y="639395"/>
                  <a:pt x="1853942" y="639321"/>
                  <a:pt x="1855474" y="639321"/>
                </a:cubicBezTo>
                <a:cubicBezTo>
                  <a:pt x="1856888" y="639321"/>
                  <a:pt x="1858081" y="639395"/>
                  <a:pt x="1859052" y="639540"/>
                </a:cubicBezTo>
                <a:cubicBezTo>
                  <a:pt x="1860024" y="639689"/>
                  <a:pt x="1860805" y="639866"/>
                  <a:pt x="1861395" y="640072"/>
                </a:cubicBezTo>
                <a:cubicBezTo>
                  <a:pt x="1861983" y="640279"/>
                  <a:pt x="1862396" y="640558"/>
                  <a:pt x="1862632" y="640912"/>
                </a:cubicBezTo>
                <a:cubicBezTo>
                  <a:pt x="1862867" y="641265"/>
                  <a:pt x="1862986" y="641678"/>
                  <a:pt x="1862986" y="642149"/>
                </a:cubicBezTo>
                <a:lnTo>
                  <a:pt x="1862986" y="751900"/>
                </a:lnTo>
                <a:cubicBezTo>
                  <a:pt x="1862986" y="752371"/>
                  <a:pt x="1862867" y="752782"/>
                  <a:pt x="1862632" y="753136"/>
                </a:cubicBezTo>
                <a:cubicBezTo>
                  <a:pt x="1862396" y="753491"/>
                  <a:pt x="1861983" y="753769"/>
                  <a:pt x="1861395" y="753976"/>
                </a:cubicBezTo>
                <a:cubicBezTo>
                  <a:pt x="1860805" y="754183"/>
                  <a:pt x="1860024" y="754360"/>
                  <a:pt x="1859052" y="754507"/>
                </a:cubicBezTo>
                <a:cubicBezTo>
                  <a:pt x="1858081" y="754653"/>
                  <a:pt x="1856888" y="754728"/>
                  <a:pt x="1855474" y="754728"/>
                </a:cubicBezTo>
                <a:cubicBezTo>
                  <a:pt x="1853942" y="754728"/>
                  <a:pt x="1852705" y="754653"/>
                  <a:pt x="1851762" y="754507"/>
                </a:cubicBezTo>
                <a:cubicBezTo>
                  <a:pt x="1850820" y="754360"/>
                  <a:pt x="1850055" y="754183"/>
                  <a:pt x="1849465" y="753976"/>
                </a:cubicBezTo>
                <a:cubicBezTo>
                  <a:pt x="1848875" y="753769"/>
                  <a:pt x="1848463" y="753491"/>
                  <a:pt x="1848227" y="753136"/>
                </a:cubicBezTo>
                <a:cubicBezTo>
                  <a:pt x="1847992" y="752782"/>
                  <a:pt x="1847873" y="752371"/>
                  <a:pt x="1847873" y="751900"/>
                </a:cubicBezTo>
                <a:lnTo>
                  <a:pt x="1847873" y="701177"/>
                </a:lnTo>
                <a:lnTo>
                  <a:pt x="1795830" y="701177"/>
                </a:lnTo>
                <a:lnTo>
                  <a:pt x="1795830" y="751900"/>
                </a:lnTo>
                <a:cubicBezTo>
                  <a:pt x="1795830" y="752371"/>
                  <a:pt x="1795711" y="752782"/>
                  <a:pt x="1795476" y="753136"/>
                </a:cubicBezTo>
                <a:cubicBezTo>
                  <a:pt x="1795239" y="753491"/>
                  <a:pt x="1794828" y="753769"/>
                  <a:pt x="1794238" y="753976"/>
                </a:cubicBezTo>
                <a:cubicBezTo>
                  <a:pt x="1793649" y="754183"/>
                  <a:pt x="1792868" y="754360"/>
                  <a:pt x="1791897" y="754507"/>
                </a:cubicBezTo>
                <a:cubicBezTo>
                  <a:pt x="1790924" y="754653"/>
                  <a:pt x="1789702" y="754728"/>
                  <a:pt x="1788230" y="754728"/>
                </a:cubicBezTo>
                <a:cubicBezTo>
                  <a:pt x="1786815" y="754728"/>
                  <a:pt x="1785608" y="754653"/>
                  <a:pt x="1784607" y="754507"/>
                </a:cubicBezTo>
                <a:cubicBezTo>
                  <a:pt x="1783605" y="754360"/>
                  <a:pt x="1782809" y="754183"/>
                  <a:pt x="1782220" y="753976"/>
                </a:cubicBezTo>
                <a:cubicBezTo>
                  <a:pt x="1781632" y="753769"/>
                  <a:pt x="1781219" y="753491"/>
                  <a:pt x="1780983" y="753136"/>
                </a:cubicBezTo>
                <a:cubicBezTo>
                  <a:pt x="1780748" y="752782"/>
                  <a:pt x="1780631" y="752371"/>
                  <a:pt x="1780631" y="751900"/>
                </a:cubicBezTo>
                <a:lnTo>
                  <a:pt x="1780631" y="642149"/>
                </a:lnTo>
                <a:cubicBezTo>
                  <a:pt x="1780631" y="641678"/>
                  <a:pt x="1780748" y="641265"/>
                  <a:pt x="1780983" y="640912"/>
                </a:cubicBezTo>
                <a:cubicBezTo>
                  <a:pt x="1781219" y="640558"/>
                  <a:pt x="1781632" y="640279"/>
                  <a:pt x="1782220" y="640072"/>
                </a:cubicBezTo>
                <a:cubicBezTo>
                  <a:pt x="1782809" y="639866"/>
                  <a:pt x="1783605" y="639689"/>
                  <a:pt x="1784607" y="639540"/>
                </a:cubicBezTo>
                <a:cubicBezTo>
                  <a:pt x="1785608" y="639395"/>
                  <a:pt x="1786815" y="639321"/>
                  <a:pt x="1788230" y="639321"/>
                </a:cubicBezTo>
                <a:close/>
                <a:moveTo>
                  <a:pt x="1537633" y="639321"/>
                </a:moveTo>
                <a:cubicBezTo>
                  <a:pt x="1539401" y="639321"/>
                  <a:pt x="1540829" y="639381"/>
                  <a:pt x="1541919" y="639498"/>
                </a:cubicBezTo>
                <a:cubicBezTo>
                  <a:pt x="1543008" y="639615"/>
                  <a:pt x="1543878" y="639776"/>
                  <a:pt x="1544526" y="639984"/>
                </a:cubicBezTo>
                <a:cubicBezTo>
                  <a:pt x="1545174" y="640189"/>
                  <a:pt x="1545659" y="640485"/>
                  <a:pt x="1545984" y="640867"/>
                </a:cubicBezTo>
                <a:cubicBezTo>
                  <a:pt x="1546307" y="641252"/>
                  <a:pt x="1546616" y="641736"/>
                  <a:pt x="1546911" y="642326"/>
                </a:cubicBezTo>
                <a:lnTo>
                  <a:pt x="1562728" y="675198"/>
                </a:lnTo>
                <a:cubicBezTo>
                  <a:pt x="1564196" y="678321"/>
                  <a:pt x="1565662" y="681590"/>
                  <a:pt x="1567127" y="685006"/>
                </a:cubicBezTo>
                <a:cubicBezTo>
                  <a:pt x="1568590" y="688424"/>
                  <a:pt x="1570084" y="691870"/>
                  <a:pt x="1571607" y="695344"/>
                </a:cubicBezTo>
                <a:lnTo>
                  <a:pt x="1571783" y="695344"/>
                </a:lnTo>
                <a:cubicBezTo>
                  <a:pt x="1573129" y="691988"/>
                  <a:pt x="1574520" y="688644"/>
                  <a:pt x="1575955" y="685314"/>
                </a:cubicBezTo>
                <a:cubicBezTo>
                  <a:pt x="1577390" y="681988"/>
                  <a:pt x="1578842" y="678702"/>
                  <a:pt x="1580312" y="675463"/>
                </a:cubicBezTo>
                <a:lnTo>
                  <a:pt x="1596218" y="642414"/>
                </a:lnTo>
                <a:cubicBezTo>
                  <a:pt x="1596395" y="641825"/>
                  <a:pt x="1596645" y="641324"/>
                  <a:pt x="1596969" y="640912"/>
                </a:cubicBezTo>
                <a:cubicBezTo>
                  <a:pt x="1597293" y="640499"/>
                  <a:pt x="1597735" y="640189"/>
                  <a:pt x="1598294" y="639984"/>
                </a:cubicBezTo>
                <a:cubicBezTo>
                  <a:pt x="1598854" y="639776"/>
                  <a:pt x="1599635" y="639615"/>
                  <a:pt x="1600637" y="639498"/>
                </a:cubicBezTo>
                <a:cubicBezTo>
                  <a:pt x="1601638" y="639381"/>
                  <a:pt x="1602905" y="639321"/>
                  <a:pt x="1604436" y="639321"/>
                </a:cubicBezTo>
                <a:cubicBezTo>
                  <a:pt x="1606557" y="639321"/>
                  <a:pt x="1608221" y="639395"/>
                  <a:pt x="1609429" y="639540"/>
                </a:cubicBezTo>
                <a:cubicBezTo>
                  <a:pt x="1610636" y="639689"/>
                  <a:pt x="1611476" y="639968"/>
                  <a:pt x="1611947" y="640381"/>
                </a:cubicBezTo>
                <a:cubicBezTo>
                  <a:pt x="1612418" y="640793"/>
                  <a:pt x="1612581" y="641383"/>
                  <a:pt x="1612433" y="642149"/>
                </a:cubicBezTo>
                <a:cubicBezTo>
                  <a:pt x="1612286" y="642914"/>
                  <a:pt x="1611888" y="643944"/>
                  <a:pt x="1611240" y="645240"/>
                </a:cubicBezTo>
                <a:lnTo>
                  <a:pt x="1578898" y="709748"/>
                </a:lnTo>
                <a:lnTo>
                  <a:pt x="1578898" y="751900"/>
                </a:lnTo>
                <a:cubicBezTo>
                  <a:pt x="1578898" y="752371"/>
                  <a:pt x="1578781" y="752782"/>
                  <a:pt x="1578546" y="753136"/>
                </a:cubicBezTo>
                <a:cubicBezTo>
                  <a:pt x="1578313" y="753491"/>
                  <a:pt x="1577902" y="753769"/>
                  <a:pt x="1577317" y="753976"/>
                </a:cubicBezTo>
                <a:cubicBezTo>
                  <a:pt x="1576731" y="754183"/>
                  <a:pt x="1575940" y="754360"/>
                  <a:pt x="1574945" y="754507"/>
                </a:cubicBezTo>
                <a:cubicBezTo>
                  <a:pt x="1573949" y="754653"/>
                  <a:pt x="1572749" y="754728"/>
                  <a:pt x="1571344" y="754728"/>
                </a:cubicBezTo>
                <a:cubicBezTo>
                  <a:pt x="1569879" y="754728"/>
                  <a:pt x="1568664" y="754653"/>
                  <a:pt x="1567697" y="754507"/>
                </a:cubicBezTo>
                <a:cubicBezTo>
                  <a:pt x="1566731" y="754360"/>
                  <a:pt x="1565940" y="754183"/>
                  <a:pt x="1565325" y="753976"/>
                </a:cubicBezTo>
                <a:cubicBezTo>
                  <a:pt x="1564710" y="753769"/>
                  <a:pt x="1564286" y="753491"/>
                  <a:pt x="1564051" y="753136"/>
                </a:cubicBezTo>
                <a:cubicBezTo>
                  <a:pt x="1563817" y="752782"/>
                  <a:pt x="1563700" y="752371"/>
                  <a:pt x="1563700" y="751900"/>
                </a:cubicBezTo>
                <a:lnTo>
                  <a:pt x="1563700" y="709748"/>
                </a:lnTo>
                <a:lnTo>
                  <a:pt x="1531359" y="645240"/>
                </a:lnTo>
                <a:cubicBezTo>
                  <a:pt x="1530711" y="643886"/>
                  <a:pt x="1530314" y="642826"/>
                  <a:pt x="1530166" y="642060"/>
                </a:cubicBezTo>
                <a:cubicBezTo>
                  <a:pt x="1530019" y="641295"/>
                  <a:pt x="1530166" y="640706"/>
                  <a:pt x="1530608" y="640293"/>
                </a:cubicBezTo>
                <a:cubicBezTo>
                  <a:pt x="1531050" y="639880"/>
                  <a:pt x="1531845" y="639615"/>
                  <a:pt x="1532994" y="639498"/>
                </a:cubicBezTo>
                <a:cubicBezTo>
                  <a:pt x="1534143" y="639381"/>
                  <a:pt x="1535689" y="639321"/>
                  <a:pt x="1537633" y="639321"/>
                </a:cubicBezTo>
                <a:close/>
                <a:moveTo>
                  <a:pt x="1311969" y="639321"/>
                </a:moveTo>
                <a:cubicBezTo>
                  <a:pt x="1313441" y="639321"/>
                  <a:pt x="1314664" y="639395"/>
                  <a:pt x="1315635" y="639540"/>
                </a:cubicBezTo>
                <a:cubicBezTo>
                  <a:pt x="1316608" y="639689"/>
                  <a:pt x="1317388" y="639866"/>
                  <a:pt x="1317977" y="640072"/>
                </a:cubicBezTo>
                <a:cubicBezTo>
                  <a:pt x="1318566" y="640279"/>
                  <a:pt x="1318978" y="640558"/>
                  <a:pt x="1319214" y="640912"/>
                </a:cubicBezTo>
                <a:cubicBezTo>
                  <a:pt x="1319450" y="641265"/>
                  <a:pt x="1319568" y="641678"/>
                  <a:pt x="1319568" y="642149"/>
                </a:cubicBezTo>
                <a:lnTo>
                  <a:pt x="1319568" y="687923"/>
                </a:lnTo>
                <a:lnTo>
                  <a:pt x="1371613" y="687923"/>
                </a:lnTo>
                <a:lnTo>
                  <a:pt x="1371613" y="642149"/>
                </a:lnTo>
                <a:cubicBezTo>
                  <a:pt x="1371613" y="641678"/>
                  <a:pt x="1371731" y="641265"/>
                  <a:pt x="1371967" y="640912"/>
                </a:cubicBezTo>
                <a:cubicBezTo>
                  <a:pt x="1372203" y="640558"/>
                  <a:pt x="1372616" y="640279"/>
                  <a:pt x="1373204" y="640072"/>
                </a:cubicBezTo>
                <a:cubicBezTo>
                  <a:pt x="1373793" y="639866"/>
                  <a:pt x="1374559" y="639689"/>
                  <a:pt x="1375502" y="639540"/>
                </a:cubicBezTo>
                <a:cubicBezTo>
                  <a:pt x="1376444" y="639395"/>
                  <a:pt x="1377682" y="639321"/>
                  <a:pt x="1379214" y="639321"/>
                </a:cubicBezTo>
                <a:cubicBezTo>
                  <a:pt x="1380628" y="639321"/>
                  <a:pt x="1381822" y="639395"/>
                  <a:pt x="1382792" y="639540"/>
                </a:cubicBezTo>
                <a:cubicBezTo>
                  <a:pt x="1383764" y="639689"/>
                  <a:pt x="1384545" y="639866"/>
                  <a:pt x="1385135" y="640072"/>
                </a:cubicBezTo>
                <a:cubicBezTo>
                  <a:pt x="1385725" y="640279"/>
                  <a:pt x="1386136" y="640558"/>
                  <a:pt x="1386373" y="640912"/>
                </a:cubicBezTo>
                <a:cubicBezTo>
                  <a:pt x="1386608" y="641265"/>
                  <a:pt x="1386726" y="641678"/>
                  <a:pt x="1386726" y="642149"/>
                </a:cubicBezTo>
                <a:lnTo>
                  <a:pt x="1386726" y="751900"/>
                </a:lnTo>
                <a:cubicBezTo>
                  <a:pt x="1386726" y="752371"/>
                  <a:pt x="1386608" y="752782"/>
                  <a:pt x="1386373" y="753136"/>
                </a:cubicBezTo>
                <a:cubicBezTo>
                  <a:pt x="1386136" y="753491"/>
                  <a:pt x="1385725" y="753769"/>
                  <a:pt x="1385135" y="753976"/>
                </a:cubicBezTo>
                <a:cubicBezTo>
                  <a:pt x="1384545" y="754183"/>
                  <a:pt x="1383764" y="754360"/>
                  <a:pt x="1382792" y="754507"/>
                </a:cubicBezTo>
                <a:cubicBezTo>
                  <a:pt x="1381822" y="754653"/>
                  <a:pt x="1380628" y="754728"/>
                  <a:pt x="1379214" y="754728"/>
                </a:cubicBezTo>
                <a:cubicBezTo>
                  <a:pt x="1377682" y="754728"/>
                  <a:pt x="1376444" y="754653"/>
                  <a:pt x="1375502" y="754507"/>
                </a:cubicBezTo>
                <a:cubicBezTo>
                  <a:pt x="1374559" y="754360"/>
                  <a:pt x="1373793" y="754183"/>
                  <a:pt x="1373204" y="753976"/>
                </a:cubicBezTo>
                <a:cubicBezTo>
                  <a:pt x="1372616" y="753769"/>
                  <a:pt x="1372203" y="753491"/>
                  <a:pt x="1371967" y="753136"/>
                </a:cubicBezTo>
                <a:cubicBezTo>
                  <a:pt x="1371731" y="752782"/>
                  <a:pt x="1371613" y="752371"/>
                  <a:pt x="1371613" y="751900"/>
                </a:cubicBezTo>
                <a:lnTo>
                  <a:pt x="1371613" y="701177"/>
                </a:lnTo>
                <a:lnTo>
                  <a:pt x="1319568" y="701177"/>
                </a:lnTo>
                <a:lnTo>
                  <a:pt x="1319568" y="751900"/>
                </a:lnTo>
                <a:cubicBezTo>
                  <a:pt x="1319568" y="752371"/>
                  <a:pt x="1319450" y="752782"/>
                  <a:pt x="1319214" y="753136"/>
                </a:cubicBezTo>
                <a:cubicBezTo>
                  <a:pt x="1318978" y="753491"/>
                  <a:pt x="1318566" y="753769"/>
                  <a:pt x="1317977" y="753976"/>
                </a:cubicBezTo>
                <a:cubicBezTo>
                  <a:pt x="1317388" y="754183"/>
                  <a:pt x="1316608" y="754360"/>
                  <a:pt x="1315635" y="754507"/>
                </a:cubicBezTo>
                <a:cubicBezTo>
                  <a:pt x="1314664" y="754653"/>
                  <a:pt x="1313441" y="754728"/>
                  <a:pt x="1311969" y="754728"/>
                </a:cubicBezTo>
                <a:cubicBezTo>
                  <a:pt x="1310554" y="754728"/>
                  <a:pt x="1309347" y="754653"/>
                  <a:pt x="1308345" y="754507"/>
                </a:cubicBezTo>
                <a:cubicBezTo>
                  <a:pt x="1307344" y="754360"/>
                  <a:pt x="1306549" y="754183"/>
                  <a:pt x="1305959" y="753976"/>
                </a:cubicBezTo>
                <a:cubicBezTo>
                  <a:pt x="1305370" y="753769"/>
                  <a:pt x="1304958" y="753491"/>
                  <a:pt x="1304722" y="753136"/>
                </a:cubicBezTo>
                <a:cubicBezTo>
                  <a:pt x="1304487" y="752782"/>
                  <a:pt x="1304369" y="752371"/>
                  <a:pt x="1304369" y="751900"/>
                </a:cubicBezTo>
                <a:lnTo>
                  <a:pt x="1304369" y="642149"/>
                </a:lnTo>
                <a:cubicBezTo>
                  <a:pt x="1304369" y="641678"/>
                  <a:pt x="1304487" y="641265"/>
                  <a:pt x="1304722" y="640912"/>
                </a:cubicBezTo>
                <a:cubicBezTo>
                  <a:pt x="1304958" y="640558"/>
                  <a:pt x="1305370" y="640279"/>
                  <a:pt x="1305959" y="640072"/>
                </a:cubicBezTo>
                <a:cubicBezTo>
                  <a:pt x="1306549" y="639866"/>
                  <a:pt x="1307344" y="639689"/>
                  <a:pt x="1308345" y="639540"/>
                </a:cubicBezTo>
                <a:cubicBezTo>
                  <a:pt x="1309347" y="639395"/>
                  <a:pt x="1310554" y="639321"/>
                  <a:pt x="1311969" y="639321"/>
                </a:cubicBezTo>
                <a:close/>
                <a:moveTo>
                  <a:pt x="1061384" y="639321"/>
                </a:moveTo>
                <a:cubicBezTo>
                  <a:pt x="1063151" y="639321"/>
                  <a:pt x="1064580" y="639381"/>
                  <a:pt x="1065669" y="639498"/>
                </a:cubicBezTo>
                <a:cubicBezTo>
                  <a:pt x="1066759" y="639615"/>
                  <a:pt x="1067628" y="639776"/>
                  <a:pt x="1068276" y="639984"/>
                </a:cubicBezTo>
                <a:cubicBezTo>
                  <a:pt x="1068924" y="640189"/>
                  <a:pt x="1069410" y="640485"/>
                  <a:pt x="1069734" y="640867"/>
                </a:cubicBezTo>
                <a:cubicBezTo>
                  <a:pt x="1070058" y="641252"/>
                  <a:pt x="1070367" y="641736"/>
                  <a:pt x="1070662" y="642326"/>
                </a:cubicBezTo>
                <a:lnTo>
                  <a:pt x="1086479" y="675198"/>
                </a:lnTo>
                <a:cubicBezTo>
                  <a:pt x="1087947" y="678321"/>
                  <a:pt x="1089413" y="681590"/>
                  <a:pt x="1090877" y="685006"/>
                </a:cubicBezTo>
                <a:cubicBezTo>
                  <a:pt x="1092341" y="688424"/>
                  <a:pt x="1093835" y="691870"/>
                  <a:pt x="1095359" y="695344"/>
                </a:cubicBezTo>
                <a:lnTo>
                  <a:pt x="1095534" y="695344"/>
                </a:lnTo>
                <a:cubicBezTo>
                  <a:pt x="1096881" y="691988"/>
                  <a:pt x="1098272" y="688644"/>
                  <a:pt x="1099707" y="685314"/>
                </a:cubicBezTo>
                <a:cubicBezTo>
                  <a:pt x="1101142" y="681988"/>
                  <a:pt x="1102596" y="678702"/>
                  <a:pt x="1104066" y="675463"/>
                </a:cubicBezTo>
                <a:lnTo>
                  <a:pt x="1119973" y="642414"/>
                </a:lnTo>
                <a:cubicBezTo>
                  <a:pt x="1120151" y="641825"/>
                  <a:pt x="1120400" y="641324"/>
                  <a:pt x="1120725" y="640912"/>
                </a:cubicBezTo>
                <a:cubicBezTo>
                  <a:pt x="1121048" y="640499"/>
                  <a:pt x="1121491" y="640189"/>
                  <a:pt x="1122050" y="639984"/>
                </a:cubicBezTo>
                <a:cubicBezTo>
                  <a:pt x="1122610" y="639776"/>
                  <a:pt x="1123390" y="639615"/>
                  <a:pt x="1124391" y="639498"/>
                </a:cubicBezTo>
                <a:cubicBezTo>
                  <a:pt x="1125394" y="639381"/>
                  <a:pt x="1126660" y="639321"/>
                  <a:pt x="1128192" y="639321"/>
                </a:cubicBezTo>
                <a:cubicBezTo>
                  <a:pt x="1130314" y="639321"/>
                  <a:pt x="1131977" y="639395"/>
                  <a:pt x="1133184" y="639540"/>
                </a:cubicBezTo>
                <a:cubicBezTo>
                  <a:pt x="1134392" y="639689"/>
                  <a:pt x="1135232" y="639968"/>
                  <a:pt x="1135703" y="640381"/>
                </a:cubicBezTo>
                <a:cubicBezTo>
                  <a:pt x="1136174" y="640793"/>
                  <a:pt x="1136337" y="641383"/>
                  <a:pt x="1136189" y="642149"/>
                </a:cubicBezTo>
                <a:cubicBezTo>
                  <a:pt x="1136042" y="642914"/>
                  <a:pt x="1135644" y="643944"/>
                  <a:pt x="1134996" y="645240"/>
                </a:cubicBezTo>
                <a:lnTo>
                  <a:pt x="1102650" y="709748"/>
                </a:lnTo>
                <a:lnTo>
                  <a:pt x="1102650" y="751900"/>
                </a:lnTo>
                <a:cubicBezTo>
                  <a:pt x="1102650" y="752371"/>
                  <a:pt x="1102534" y="752782"/>
                  <a:pt x="1102301" y="753136"/>
                </a:cubicBezTo>
                <a:cubicBezTo>
                  <a:pt x="1102066" y="753491"/>
                  <a:pt x="1101656" y="753769"/>
                  <a:pt x="1101069" y="753976"/>
                </a:cubicBezTo>
                <a:cubicBezTo>
                  <a:pt x="1100484" y="754183"/>
                  <a:pt x="1099693" y="754360"/>
                  <a:pt x="1098697" y="754507"/>
                </a:cubicBezTo>
                <a:cubicBezTo>
                  <a:pt x="1097702" y="754653"/>
                  <a:pt x="1096501" y="754728"/>
                  <a:pt x="1095096" y="754728"/>
                </a:cubicBezTo>
                <a:cubicBezTo>
                  <a:pt x="1093631" y="754728"/>
                  <a:pt x="1092415" y="754653"/>
                  <a:pt x="1091448" y="754507"/>
                </a:cubicBezTo>
                <a:cubicBezTo>
                  <a:pt x="1090481" y="754360"/>
                  <a:pt x="1089691" y="754183"/>
                  <a:pt x="1089076" y="753976"/>
                </a:cubicBezTo>
                <a:cubicBezTo>
                  <a:pt x="1088461" y="753769"/>
                  <a:pt x="1088037" y="753491"/>
                  <a:pt x="1087802" y="753136"/>
                </a:cubicBezTo>
                <a:cubicBezTo>
                  <a:pt x="1087568" y="752782"/>
                  <a:pt x="1087451" y="752371"/>
                  <a:pt x="1087451" y="751900"/>
                </a:cubicBezTo>
                <a:lnTo>
                  <a:pt x="1087451" y="709748"/>
                </a:lnTo>
                <a:lnTo>
                  <a:pt x="1055110" y="645240"/>
                </a:lnTo>
                <a:cubicBezTo>
                  <a:pt x="1054463" y="643886"/>
                  <a:pt x="1054066" y="642826"/>
                  <a:pt x="1053918" y="642060"/>
                </a:cubicBezTo>
                <a:cubicBezTo>
                  <a:pt x="1053771" y="641295"/>
                  <a:pt x="1053918" y="640706"/>
                  <a:pt x="1054359" y="640293"/>
                </a:cubicBezTo>
                <a:cubicBezTo>
                  <a:pt x="1054802" y="639880"/>
                  <a:pt x="1055597" y="639615"/>
                  <a:pt x="1056745" y="639498"/>
                </a:cubicBezTo>
                <a:cubicBezTo>
                  <a:pt x="1057895" y="639381"/>
                  <a:pt x="1059441" y="639321"/>
                  <a:pt x="1061384" y="639321"/>
                </a:cubicBezTo>
                <a:close/>
                <a:moveTo>
                  <a:pt x="845248" y="639321"/>
                </a:moveTo>
                <a:cubicBezTo>
                  <a:pt x="846721" y="639321"/>
                  <a:pt x="847943" y="639395"/>
                  <a:pt x="848915" y="639540"/>
                </a:cubicBezTo>
                <a:cubicBezTo>
                  <a:pt x="849887" y="639689"/>
                  <a:pt x="850668" y="639866"/>
                  <a:pt x="851257" y="640072"/>
                </a:cubicBezTo>
                <a:cubicBezTo>
                  <a:pt x="851848" y="640279"/>
                  <a:pt x="852260" y="640558"/>
                  <a:pt x="852497" y="640912"/>
                </a:cubicBezTo>
                <a:cubicBezTo>
                  <a:pt x="852732" y="641265"/>
                  <a:pt x="852850" y="641678"/>
                  <a:pt x="852850" y="642149"/>
                </a:cubicBezTo>
                <a:lnTo>
                  <a:pt x="852850" y="687923"/>
                </a:lnTo>
                <a:lnTo>
                  <a:pt x="904894" y="687923"/>
                </a:lnTo>
                <a:lnTo>
                  <a:pt x="904894" y="642149"/>
                </a:lnTo>
                <a:cubicBezTo>
                  <a:pt x="904894" y="641678"/>
                  <a:pt x="905012" y="641265"/>
                  <a:pt x="905248" y="640912"/>
                </a:cubicBezTo>
                <a:cubicBezTo>
                  <a:pt x="905483" y="640558"/>
                  <a:pt x="905896" y="640279"/>
                  <a:pt x="906485" y="640072"/>
                </a:cubicBezTo>
                <a:cubicBezTo>
                  <a:pt x="907074" y="639866"/>
                  <a:pt x="907840" y="639689"/>
                  <a:pt x="908783" y="639540"/>
                </a:cubicBezTo>
                <a:cubicBezTo>
                  <a:pt x="909725" y="639395"/>
                  <a:pt x="910962" y="639321"/>
                  <a:pt x="912494" y="639321"/>
                </a:cubicBezTo>
                <a:cubicBezTo>
                  <a:pt x="913908" y="639321"/>
                  <a:pt x="915101" y="639395"/>
                  <a:pt x="916073" y="639540"/>
                </a:cubicBezTo>
                <a:cubicBezTo>
                  <a:pt x="917045" y="639689"/>
                  <a:pt x="917826" y="639866"/>
                  <a:pt x="918415" y="640072"/>
                </a:cubicBezTo>
                <a:cubicBezTo>
                  <a:pt x="919003" y="640279"/>
                  <a:pt x="919416" y="640558"/>
                  <a:pt x="919652" y="640912"/>
                </a:cubicBezTo>
                <a:cubicBezTo>
                  <a:pt x="919888" y="641265"/>
                  <a:pt x="920006" y="641678"/>
                  <a:pt x="920006" y="642149"/>
                </a:cubicBezTo>
                <a:lnTo>
                  <a:pt x="920006" y="751900"/>
                </a:lnTo>
                <a:cubicBezTo>
                  <a:pt x="920006" y="752371"/>
                  <a:pt x="919888" y="752782"/>
                  <a:pt x="919652" y="753136"/>
                </a:cubicBezTo>
                <a:cubicBezTo>
                  <a:pt x="919416" y="753491"/>
                  <a:pt x="919003" y="753769"/>
                  <a:pt x="918415" y="753976"/>
                </a:cubicBezTo>
                <a:cubicBezTo>
                  <a:pt x="917826" y="754183"/>
                  <a:pt x="917045" y="754360"/>
                  <a:pt x="916073" y="754507"/>
                </a:cubicBezTo>
                <a:cubicBezTo>
                  <a:pt x="915101" y="754653"/>
                  <a:pt x="913908" y="754728"/>
                  <a:pt x="912494" y="754728"/>
                </a:cubicBezTo>
                <a:cubicBezTo>
                  <a:pt x="910962" y="754728"/>
                  <a:pt x="909725" y="754653"/>
                  <a:pt x="908783" y="754507"/>
                </a:cubicBezTo>
                <a:cubicBezTo>
                  <a:pt x="907840" y="754360"/>
                  <a:pt x="907074" y="754183"/>
                  <a:pt x="906485" y="753976"/>
                </a:cubicBezTo>
                <a:cubicBezTo>
                  <a:pt x="905896" y="753769"/>
                  <a:pt x="905483" y="753491"/>
                  <a:pt x="905248" y="753136"/>
                </a:cubicBezTo>
                <a:cubicBezTo>
                  <a:pt x="905012" y="752782"/>
                  <a:pt x="904894" y="752371"/>
                  <a:pt x="904894" y="751900"/>
                </a:cubicBezTo>
                <a:lnTo>
                  <a:pt x="904894" y="701177"/>
                </a:lnTo>
                <a:lnTo>
                  <a:pt x="852850" y="701177"/>
                </a:lnTo>
                <a:lnTo>
                  <a:pt x="852850" y="751900"/>
                </a:lnTo>
                <a:cubicBezTo>
                  <a:pt x="852850" y="752371"/>
                  <a:pt x="852732" y="752782"/>
                  <a:pt x="852497" y="753136"/>
                </a:cubicBezTo>
                <a:cubicBezTo>
                  <a:pt x="852260" y="753491"/>
                  <a:pt x="851848" y="753769"/>
                  <a:pt x="851257" y="753976"/>
                </a:cubicBezTo>
                <a:cubicBezTo>
                  <a:pt x="850668" y="754183"/>
                  <a:pt x="849887" y="754360"/>
                  <a:pt x="848915" y="754507"/>
                </a:cubicBezTo>
                <a:cubicBezTo>
                  <a:pt x="847943" y="754653"/>
                  <a:pt x="846721" y="754728"/>
                  <a:pt x="845248" y="754728"/>
                </a:cubicBezTo>
                <a:cubicBezTo>
                  <a:pt x="843833" y="754728"/>
                  <a:pt x="842627" y="754653"/>
                  <a:pt x="841625" y="754507"/>
                </a:cubicBezTo>
                <a:cubicBezTo>
                  <a:pt x="840624" y="754360"/>
                  <a:pt x="839827" y="754183"/>
                  <a:pt x="839238" y="753976"/>
                </a:cubicBezTo>
                <a:cubicBezTo>
                  <a:pt x="838650" y="753769"/>
                  <a:pt x="838238" y="753491"/>
                  <a:pt x="838002" y="753136"/>
                </a:cubicBezTo>
                <a:cubicBezTo>
                  <a:pt x="837766" y="752782"/>
                  <a:pt x="837649" y="752371"/>
                  <a:pt x="837649" y="751900"/>
                </a:cubicBezTo>
                <a:lnTo>
                  <a:pt x="837649" y="642149"/>
                </a:lnTo>
                <a:cubicBezTo>
                  <a:pt x="837649" y="641678"/>
                  <a:pt x="837766" y="641265"/>
                  <a:pt x="838002" y="640912"/>
                </a:cubicBezTo>
                <a:cubicBezTo>
                  <a:pt x="838238" y="640558"/>
                  <a:pt x="838650" y="640279"/>
                  <a:pt x="839238" y="640072"/>
                </a:cubicBezTo>
                <a:cubicBezTo>
                  <a:pt x="839827" y="639866"/>
                  <a:pt x="840624" y="639689"/>
                  <a:pt x="841625" y="639540"/>
                </a:cubicBezTo>
                <a:cubicBezTo>
                  <a:pt x="842627" y="639395"/>
                  <a:pt x="843833" y="639321"/>
                  <a:pt x="845248" y="639321"/>
                </a:cubicBezTo>
                <a:close/>
                <a:moveTo>
                  <a:pt x="594650" y="639321"/>
                </a:moveTo>
                <a:cubicBezTo>
                  <a:pt x="596418" y="639321"/>
                  <a:pt x="597846" y="639381"/>
                  <a:pt x="598972" y="639498"/>
                </a:cubicBezTo>
                <a:cubicBezTo>
                  <a:pt x="600062" y="639615"/>
                  <a:pt x="600932" y="639776"/>
                  <a:pt x="601580" y="639984"/>
                </a:cubicBezTo>
                <a:cubicBezTo>
                  <a:pt x="602228" y="640189"/>
                  <a:pt x="602714" y="640485"/>
                  <a:pt x="603038" y="640867"/>
                </a:cubicBezTo>
                <a:cubicBezTo>
                  <a:pt x="603362" y="641252"/>
                  <a:pt x="603671" y="641736"/>
                  <a:pt x="603965" y="642326"/>
                </a:cubicBezTo>
                <a:lnTo>
                  <a:pt x="619783" y="675198"/>
                </a:lnTo>
                <a:cubicBezTo>
                  <a:pt x="621251" y="678321"/>
                  <a:pt x="622717" y="681590"/>
                  <a:pt x="624181" y="685006"/>
                </a:cubicBezTo>
                <a:cubicBezTo>
                  <a:pt x="625645" y="688424"/>
                  <a:pt x="627139" y="691870"/>
                  <a:pt x="628663" y="695344"/>
                </a:cubicBezTo>
                <a:lnTo>
                  <a:pt x="628838" y="695344"/>
                </a:lnTo>
                <a:cubicBezTo>
                  <a:pt x="630184" y="691988"/>
                  <a:pt x="631575" y="688644"/>
                  <a:pt x="633011" y="685314"/>
                </a:cubicBezTo>
                <a:cubicBezTo>
                  <a:pt x="634445" y="681988"/>
                  <a:pt x="635897" y="678702"/>
                  <a:pt x="637367" y="675463"/>
                </a:cubicBezTo>
                <a:lnTo>
                  <a:pt x="653275" y="642414"/>
                </a:lnTo>
                <a:cubicBezTo>
                  <a:pt x="653452" y="641825"/>
                  <a:pt x="653700" y="641324"/>
                  <a:pt x="654025" y="640912"/>
                </a:cubicBezTo>
                <a:cubicBezTo>
                  <a:pt x="654349" y="640499"/>
                  <a:pt x="654790" y="640189"/>
                  <a:pt x="655351" y="639984"/>
                </a:cubicBezTo>
                <a:cubicBezTo>
                  <a:pt x="655910" y="639776"/>
                  <a:pt x="656690" y="639615"/>
                  <a:pt x="657693" y="639498"/>
                </a:cubicBezTo>
                <a:cubicBezTo>
                  <a:pt x="658693" y="639381"/>
                  <a:pt x="659960" y="639321"/>
                  <a:pt x="661492" y="639321"/>
                </a:cubicBezTo>
                <a:cubicBezTo>
                  <a:pt x="663612" y="639321"/>
                  <a:pt x="665277" y="639395"/>
                  <a:pt x="666485" y="639540"/>
                </a:cubicBezTo>
                <a:cubicBezTo>
                  <a:pt x="667692" y="639689"/>
                  <a:pt x="668532" y="639968"/>
                  <a:pt x="669003" y="640381"/>
                </a:cubicBezTo>
                <a:cubicBezTo>
                  <a:pt x="669475" y="640793"/>
                  <a:pt x="669638" y="641383"/>
                  <a:pt x="669489" y="642149"/>
                </a:cubicBezTo>
                <a:cubicBezTo>
                  <a:pt x="669343" y="642914"/>
                  <a:pt x="668945" y="643944"/>
                  <a:pt x="668297" y="645240"/>
                </a:cubicBezTo>
                <a:lnTo>
                  <a:pt x="635955" y="709748"/>
                </a:lnTo>
                <a:lnTo>
                  <a:pt x="635955" y="751900"/>
                </a:lnTo>
                <a:cubicBezTo>
                  <a:pt x="635955" y="752371"/>
                  <a:pt x="635838" y="752782"/>
                  <a:pt x="635603" y="753136"/>
                </a:cubicBezTo>
                <a:cubicBezTo>
                  <a:pt x="635368" y="753491"/>
                  <a:pt x="634958" y="753769"/>
                  <a:pt x="634374" y="753976"/>
                </a:cubicBezTo>
                <a:cubicBezTo>
                  <a:pt x="633787" y="754183"/>
                  <a:pt x="632997" y="754360"/>
                  <a:pt x="632000" y="754507"/>
                </a:cubicBezTo>
                <a:cubicBezTo>
                  <a:pt x="631006" y="754653"/>
                  <a:pt x="629804" y="754728"/>
                  <a:pt x="628398" y="754728"/>
                </a:cubicBezTo>
                <a:cubicBezTo>
                  <a:pt x="626934" y="754728"/>
                  <a:pt x="625719" y="754653"/>
                  <a:pt x="624752" y="754507"/>
                </a:cubicBezTo>
                <a:cubicBezTo>
                  <a:pt x="623785" y="754360"/>
                  <a:pt x="622995" y="754183"/>
                  <a:pt x="622381" y="753976"/>
                </a:cubicBezTo>
                <a:cubicBezTo>
                  <a:pt x="621766" y="753769"/>
                  <a:pt x="621340" y="753491"/>
                  <a:pt x="621106" y="753136"/>
                </a:cubicBezTo>
                <a:cubicBezTo>
                  <a:pt x="620873" y="752782"/>
                  <a:pt x="620756" y="752371"/>
                  <a:pt x="620756" y="751900"/>
                </a:cubicBezTo>
                <a:lnTo>
                  <a:pt x="620756" y="709748"/>
                </a:lnTo>
                <a:lnTo>
                  <a:pt x="588376" y="645240"/>
                </a:lnTo>
                <a:cubicBezTo>
                  <a:pt x="587728" y="643886"/>
                  <a:pt x="587331" y="642826"/>
                  <a:pt x="587183" y="642060"/>
                </a:cubicBezTo>
                <a:cubicBezTo>
                  <a:pt x="587036" y="641295"/>
                  <a:pt x="587183" y="640706"/>
                  <a:pt x="587625" y="640293"/>
                </a:cubicBezTo>
                <a:cubicBezTo>
                  <a:pt x="588067" y="639880"/>
                  <a:pt x="588862" y="639615"/>
                  <a:pt x="590011" y="639498"/>
                </a:cubicBezTo>
                <a:cubicBezTo>
                  <a:pt x="591160" y="639381"/>
                  <a:pt x="592706" y="639321"/>
                  <a:pt x="594650" y="639321"/>
                </a:cubicBezTo>
                <a:close/>
                <a:moveTo>
                  <a:pt x="368986" y="639321"/>
                </a:moveTo>
                <a:cubicBezTo>
                  <a:pt x="370459" y="639321"/>
                  <a:pt x="371681" y="639395"/>
                  <a:pt x="372653" y="639540"/>
                </a:cubicBezTo>
                <a:cubicBezTo>
                  <a:pt x="373625" y="639689"/>
                  <a:pt x="374405" y="639866"/>
                  <a:pt x="374995" y="640072"/>
                </a:cubicBezTo>
                <a:cubicBezTo>
                  <a:pt x="375584" y="640279"/>
                  <a:pt x="375996" y="640558"/>
                  <a:pt x="376232" y="640912"/>
                </a:cubicBezTo>
                <a:cubicBezTo>
                  <a:pt x="376467" y="641265"/>
                  <a:pt x="376585" y="641678"/>
                  <a:pt x="376585" y="642149"/>
                </a:cubicBezTo>
                <a:lnTo>
                  <a:pt x="376585" y="687923"/>
                </a:lnTo>
                <a:lnTo>
                  <a:pt x="428633" y="687923"/>
                </a:lnTo>
                <a:lnTo>
                  <a:pt x="428633" y="642149"/>
                </a:lnTo>
                <a:cubicBezTo>
                  <a:pt x="428633" y="641678"/>
                  <a:pt x="428750" y="641265"/>
                  <a:pt x="428986" y="640912"/>
                </a:cubicBezTo>
                <a:cubicBezTo>
                  <a:pt x="429222" y="640558"/>
                  <a:pt x="429634" y="640279"/>
                  <a:pt x="430223" y="640072"/>
                </a:cubicBezTo>
                <a:cubicBezTo>
                  <a:pt x="430812" y="639866"/>
                  <a:pt x="431578" y="639689"/>
                  <a:pt x="432521" y="639540"/>
                </a:cubicBezTo>
                <a:cubicBezTo>
                  <a:pt x="433463" y="639395"/>
                  <a:pt x="434701" y="639321"/>
                  <a:pt x="436232" y="639321"/>
                </a:cubicBezTo>
                <a:cubicBezTo>
                  <a:pt x="437646" y="639321"/>
                  <a:pt x="438839" y="639395"/>
                  <a:pt x="439811" y="639540"/>
                </a:cubicBezTo>
                <a:cubicBezTo>
                  <a:pt x="440783" y="639689"/>
                  <a:pt x="441564" y="639866"/>
                  <a:pt x="442153" y="640072"/>
                </a:cubicBezTo>
                <a:cubicBezTo>
                  <a:pt x="442742" y="640279"/>
                  <a:pt x="443154" y="640558"/>
                  <a:pt x="443390" y="640912"/>
                </a:cubicBezTo>
                <a:cubicBezTo>
                  <a:pt x="443625" y="641265"/>
                  <a:pt x="443743" y="641678"/>
                  <a:pt x="443743" y="642149"/>
                </a:cubicBezTo>
                <a:lnTo>
                  <a:pt x="443743" y="751900"/>
                </a:lnTo>
                <a:cubicBezTo>
                  <a:pt x="443743" y="752371"/>
                  <a:pt x="443625" y="752782"/>
                  <a:pt x="443390" y="753136"/>
                </a:cubicBezTo>
                <a:cubicBezTo>
                  <a:pt x="443154" y="753491"/>
                  <a:pt x="442742" y="753769"/>
                  <a:pt x="442153" y="753976"/>
                </a:cubicBezTo>
                <a:cubicBezTo>
                  <a:pt x="441564" y="754183"/>
                  <a:pt x="440783" y="754360"/>
                  <a:pt x="439811" y="754507"/>
                </a:cubicBezTo>
                <a:cubicBezTo>
                  <a:pt x="438839" y="754653"/>
                  <a:pt x="437646" y="754728"/>
                  <a:pt x="436232" y="754728"/>
                </a:cubicBezTo>
                <a:cubicBezTo>
                  <a:pt x="434701" y="754728"/>
                  <a:pt x="433463" y="754653"/>
                  <a:pt x="432521" y="754507"/>
                </a:cubicBezTo>
                <a:cubicBezTo>
                  <a:pt x="431578" y="754360"/>
                  <a:pt x="430812" y="754183"/>
                  <a:pt x="430223" y="753976"/>
                </a:cubicBezTo>
                <a:cubicBezTo>
                  <a:pt x="429634" y="753769"/>
                  <a:pt x="429222" y="753491"/>
                  <a:pt x="428986" y="753136"/>
                </a:cubicBezTo>
                <a:cubicBezTo>
                  <a:pt x="428750" y="752782"/>
                  <a:pt x="428633" y="752371"/>
                  <a:pt x="428633" y="751900"/>
                </a:cubicBezTo>
                <a:lnTo>
                  <a:pt x="428633" y="701177"/>
                </a:lnTo>
                <a:lnTo>
                  <a:pt x="376585" y="701177"/>
                </a:lnTo>
                <a:lnTo>
                  <a:pt x="376585" y="751900"/>
                </a:lnTo>
                <a:cubicBezTo>
                  <a:pt x="376585" y="752371"/>
                  <a:pt x="376467" y="752782"/>
                  <a:pt x="376232" y="753136"/>
                </a:cubicBezTo>
                <a:cubicBezTo>
                  <a:pt x="375996" y="753491"/>
                  <a:pt x="375584" y="753769"/>
                  <a:pt x="374995" y="753976"/>
                </a:cubicBezTo>
                <a:cubicBezTo>
                  <a:pt x="374405" y="754183"/>
                  <a:pt x="373625" y="754360"/>
                  <a:pt x="372653" y="754507"/>
                </a:cubicBezTo>
                <a:cubicBezTo>
                  <a:pt x="371681" y="754653"/>
                  <a:pt x="370459" y="754728"/>
                  <a:pt x="368986" y="754728"/>
                </a:cubicBezTo>
                <a:cubicBezTo>
                  <a:pt x="367572" y="754728"/>
                  <a:pt x="366364" y="754653"/>
                  <a:pt x="365363" y="754507"/>
                </a:cubicBezTo>
                <a:cubicBezTo>
                  <a:pt x="364361" y="754360"/>
                  <a:pt x="363566" y="754183"/>
                  <a:pt x="362977" y="753976"/>
                </a:cubicBezTo>
                <a:cubicBezTo>
                  <a:pt x="362388" y="753769"/>
                  <a:pt x="361975" y="753491"/>
                  <a:pt x="361740" y="753136"/>
                </a:cubicBezTo>
                <a:cubicBezTo>
                  <a:pt x="361504" y="752782"/>
                  <a:pt x="361386" y="752371"/>
                  <a:pt x="361386" y="751900"/>
                </a:cubicBezTo>
                <a:lnTo>
                  <a:pt x="361386" y="642149"/>
                </a:lnTo>
                <a:cubicBezTo>
                  <a:pt x="361386" y="641678"/>
                  <a:pt x="361504" y="641265"/>
                  <a:pt x="361740" y="640912"/>
                </a:cubicBezTo>
                <a:cubicBezTo>
                  <a:pt x="361975" y="640558"/>
                  <a:pt x="362388" y="640279"/>
                  <a:pt x="362977" y="640072"/>
                </a:cubicBezTo>
                <a:cubicBezTo>
                  <a:pt x="363566" y="639866"/>
                  <a:pt x="364361" y="639689"/>
                  <a:pt x="365363" y="639540"/>
                </a:cubicBezTo>
                <a:cubicBezTo>
                  <a:pt x="366364" y="639395"/>
                  <a:pt x="367572" y="639321"/>
                  <a:pt x="368986" y="639321"/>
                </a:cubicBezTo>
                <a:close/>
                <a:moveTo>
                  <a:pt x="118403" y="639321"/>
                </a:moveTo>
                <a:cubicBezTo>
                  <a:pt x="120171" y="639321"/>
                  <a:pt x="121599" y="639381"/>
                  <a:pt x="122689" y="639498"/>
                </a:cubicBezTo>
                <a:cubicBezTo>
                  <a:pt x="123779" y="639615"/>
                  <a:pt x="124648" y="639776"/>
                  <a:pt x="125296" y="639984"/>
                </a:cubicBezTo>
                <a:cubicBezTo>
                  <a:pt x="125944" y="640189"/>
                  <a:pt x="126430" y="640485"/>
                  <a:pt x="126754" y="640867"/>
                </a:cubicBezTo>
                <a:cubicBezTo>
                  <a:pt x="127078" y="641252"/>
                  <a:pt x="127387" y="641736"/>
                  <a:pt x="127682" y="642326"/>
                </a:cubicBezTo>
                <a:lnTo>
                  <a:pt x="143499" y="675198"/>
                </a:lnTo>
                <a:cubicBezTo>
                  <a:pt x="144968" y="678321"/>
                  <a:pt x="146434" y="681590"/>
                  <a:pt x="147898" y="685006"/>
                </a:cubicBezTo>
                <a:cubicBezTo>
                  <a:pt x="149362" y="688424"/>
                  <a:pt x="150855" y="691870"/>
                  <a:pt x="152379" y="695344"/>
                </a:cubicBezTo>
                <a:lnTo>
                  <a:pt x="152554" y="695344"/>
                </a:lnTo>
                <a:cubicBezTo>
                  <a:pt x="153901" y="691988"/>
                  <a:pt x="155292" y="688644"/>
                  <a:pt x="156727" y="685314"/>
                </a:cubicBezTo>
                <a:cubicBezTo>
                  <a:pt x="158162" y="681988"/>
                  <a:pt x="159614" y="678702"/>
                  <a:pt x="161084" y="675463"/>
                </a:cubicBezTo>
                <a:lnTo>
                  <a:pt x="176990" y="642414"/>
                </a:lnTo>
                <a:cubicBezTo>
                  <a:pt x="177167" y="641825"/>
                  <a:pt x="177417" y="641324"/>
                  <a:pt x="177741" y="640912"/>
                </a:cubicBezTo>
                <a:cubicBezTo>
                  <a:pt x="178066" y="640499"/>
                  <a:pt x="178507" y="640189"/>
                  <a:pt x="179067" y="639984"/>
                </a:cubicBezTo>
                <a:cubicBezTo>
                  <a:pt x="179627" y="639776"/>
                  <a:pt x="180407" y="639615"/>
                  <a:pt x="181408" y="639498"/>
                </a:cubicBezTo>
                <a:cubicBezTo>
                  <a:pt x="182410" y="639381"/>
                  <a:pt x="183677" y="639321"/>
                  <a:pt x="185208" y="639321"/>
                </a:cubicBezTo>
                <a:cubicBezTo>
                  <a:pt x="187329" y="639321"/>
                  <a:pt x="188993" y="639395"/>
                  <a:pt x="190201" y="639540"/>
                </a:cubicBezTo>
                <a:cubicBezTo>
                  <a:pt x="191409" y="639689"/>
                  <a:pt x="192248" y="639968"/>
                  <a:pt x="192719" y="640381"/>
                </a:cubicBezTo>
                <a:cubicBezTo>
                  <a:pt x="193191" y="640793"/>
                  <a:pt x="193353" y="641383"/>
                  <a:pt x="193205" y="642149"/>
                </a:cubicBezTo>
                <a:cubicBezTo>
                  <a:pt x="193058" y="642914"/>
                  <a:pt x="192660" y="643944"/>
                  <a:pt x="192013" y="645240"/>
                </a:cubicBezTo>
                <a:lnTo>
                  <a:pt x="159670" y="709748"/>
                </a:lnTo>
                <a:lnTo>
                  <a:pt x="159670" y="751900"/>
                </a:lnTo>
                <a:cubicBezTo>
                  <a:pt x="159670" y="752371"/>
                  <a:pt x="159553" y="752782"/>
                  <a:pt x="159319" y="753136"/>
                </a:cubicBezTo>
                <a:cubicBezTo>
                  <a:pt x="159085" y="753491"/>
                  <a:pt x="158675" y="753769"/>
                  <a:pt x="158089" y="753976"/>
                </a:cubicBezTo>
                <a:cubicBezTo>
                  <a:pt x="157503" y="754183"/>
                  <a:pt x="156712" y="754360"/>
                  <a:pt x="155717" y="754507"/>
                </a:cubicBezTo>
                <a:cubicBezTo>
                  <a:pt x="154721" y="754653"/>
                  <a:pt x="153521" y="754728"/>
                  <a:pt x="152115" y="754728"/>
                </a:cubicBezTo>
                <a:cubicBezTo>
                  <a:pt x="150651" y="754728"/>
                  <a:pt x="149435" y="754653"/>
                  <a:pt x="148469" y="754507"/>
                </a:cubicBezTo>
                <a:cubicBezTo>
                  <a:pt x="147502" y="754360"/>
                  <a:pt x="146711" y="754183"/>
                  <a:pt x="146097" y="753976"/>
                </a:cubicBezTo>
                <a:cubicBezTo>
                  <a:pt x="145482" y="753769"/>
                  <a:pt x="145057" y="753491"/>
                  <a:pt x="144823" y="753136"/>
                </a:cubicBezTo>
                <a:cubicBezTo>
                  <a:pt x="144588" y="752782"/>
                  <a:pt x="144471" y="752371"/>
                  <a:pt x="144471" y="751900"/>
                </a:cubicBezTo>
                <a:lnTo>
                  <a:pt x="144471" y="709748"/>
                </a:lnTo>
                <a:lnTo>
                  <a:pt x="112129" y="645240"/>
                </a:lnTo>
                <a:cubicBezTo>
                  <a:pt x="111481" y="643886"/>
                  <a:pt x="111084" y="642826"/>
                  <a:pt x="110936" y="642060"/>
                </a:cubicBezTo>
                <a:cubicBezTo>
                  <a:pt x="110789" y="641295"/>
                  <a:pt x="110936" y="640706"/>
                  <a:pt x="111378" y="640293"/>
                </a:cubicBezTo>
                <a:cubicBezTo>
                  <a:pt x="111820" y="639880"/>
                  <a:pt x="112615" y="639615"/>
                  <a:pt x="113764" y="639498"/>
                </a:cubicBezTo>
                <a:cubicBezTo>
                  <a:pt x="114913" y="639381"/>
                  <a:pt x="116459" y="639321"/>
                  <a:pt x="118403" y="639321"/>
                </a:cubicBezTo>
                <a:close/>
                <a:moveTo>
                  <a:pt x="8524317" y="638173"/>
                </a:moveTo>
                <a:cubicBezTo>
                  <a:pt x="8526850" y="638173"/>
                  <a:pt x="8529398" y="638393"/>
                  <a:pt x="8531960" y="638835"/>
                </a:cubicBezTo>
                <a:cubicBezTo>
                  <a:pt x="8534523" y="639276"/>
                  <a:pt x="8536939" y="639866"/>
                  <a:pt x="8539206" y="640601"/>
                </a:cubicBezTo>
                <a:cubicBezTo>
                  <a:pt x="8541475" y="641338"/>
                  <a:pt x="8543492" y="642164"/>
                  <a:pt x="8545260" y="643076"/>
                </a:cubicBezTo>
                <a:cubicBezTo>
                  <a:pt x="8547027" y="643990"/>
                  <a:pt x="8548191" y="644726"/>
                  <a:pt x="8548750" y="645285"/>
                </a:cubicBezTo>
                <a:lnTo>
                  <a:pt x="8549744" y="646478"/>
                </a:lnTo>
                <a:lnTo>
                  <a:pt x="8549744" y="657923"/>
                </a:lnTo>
                <a:lnTo>
                  <a:pt x="8549369" y="658540"/>
                </a:lnTo>
                <a:cubicBezTo>
                  <a:pt x="8549045" y="658806"/>
                  <a:pt x="8548677" y="658939"/>
                  <a:pt x="8548264" y="658939"/>
                </a:cubicBezTo>
                <a:cubicBezTo>
                  <a:pt x="8547616" y="658939"/>
                  <a:pt x="8546600" y="658526"/>
                  <a:pt x="8545215" y="657702"/>
                </a:cubicBezTo>
                <a:cubicBezTo>
                  <a:pt x="8543831" y="656877"/>
                  <a:pt x="8542138" y="655949"/>
                  <a:pt x="8540134" y="654919"/>
                </a:cubicBezTo>
                <a:cubicBezTo>
                  <a:pt x="8538132" y="653887"/>
                  <a:pt x="8535760" y="652943"/>
                  <a:pt x="8533021" y="652090"/>
                </a:cubicBezTo>
                <a:cubicBezTo>
                  <a:pt x="8530281" y="651236"/>
                  <a:pt x="8527204" y="650809"/>
                  <a:pt x="8523786" y="650809"/>
                </a:cubicBezTo>
                <a:cubicBezTo>
                  <a:pt x="8520605" y="650809"/>
                  <a:pt x="8517837" y="651236"/>
                  <a:pt x="8515480" y="652090"/>
                </a:cubicBezTo>
                <a:cubicBezTo>
                  <a:pt x="8513124" y="652943"/>
                  <a:pt x="8511180" y="654078"/>
                  <a:pt x="8509648" y="655492"/>
                </a:cubicBezTo>
                <a:cubicBezTo>
                  <a:pt x="8508116" y="656907"/>
                  <a:pt x="8506968" y="658585"/>
                  <a:pt x="8506201" y="660529"/>
                </a:cubicBezTo>
                <a:cubicBezTo>
                  <a:pt x="8505436" y="662473"/>
                  <a:pt x="8505053" y="664535"/>
                  <a:pt x="8505053" y="666715"/>
                </a:cubicBezTo>
                <a:cubicBezTo>
                  <a:pt x="8505053" y="669896"/>
                  <a:pt x="8505789" y="672635"/>
                  <a:pt x="8507262" y="674932"/>
                </a:cubicBezTo>
                <a:cubicBezTo>
                  <a:pt x="8508735" y="677230"/>
                  <a:pt x="8510694" y="679263"/>
                  <a:pt x="8513138" y="681030"/>
                </a:cubicBezTo>
                <a:cubicBezTo>
                  <a:pt x="8515583" y="682797"/>
                  <a:pt x="8518367" y="684418"/>
                  <a:pt x="8521489" y="685891"/>
                </a:cubicBezTo>
                <a:cubicBezTo>
                  <a:pt x="8524611" y="687364"/>
                  <a:pt x="8527793" y="688851"/>
                  <a:pt x="8531033" y="690353"/>
                </a:cubicBezTo>
                <a:cubicBezTo>
                  <a:pt x="8534273" y="691855"/>
                  <a:pt x="8537454" y="693504"/>
                  <a:pt x="8540576" y="695301"/>
                </a:cubicBezTo>
                <a:cubicBezTo>
                  <a:pt x="8543699" y="697097"/>
                  <a:pt x="8546482" y="699218"/>
                  <a:pt x="8548927" y="701663"/>
                </a:cubicBezTo>
                <a:lnTo>
                  <a:pt x="8549744" y="702858"/>
                </a:lnTo>
                <a:lnTo>
                  <a:pt x="8549744" y="742132"/>
                </a:lnTo>
                <a:lnTo>
                  <a:pt x="8545922" y="747084"/>
                </a:lnTo>
                <a:cubicBezTo>
                  <a:pt x="8542417" y="750000"/>
                  <a:pt x="8538294" y="752195"/>
                  <a:pt x="8533551" y="753668"/>
                </a:cubicBezTo>
                <a:cubicBezTo>
                  <a:pt x="8528809" y="755139"/>
                  <a:pt x="8523698" y="755877"/>
                  <a:pt x="8518219" y="755877"/>
                </a:cubicBezTo>
                <a:cubicBezTo>
                  <a:pt x="8514391" y="755877"/>
                  <a:pt x="8510841" y="755552"/>
                  <a:pt x="8507571" y="754903"/>
                </a:cubicBezTo>
                <a:cubicBezTo>
                  <a:pt x="8504302" y="754256"/>
                  <a:pt x="8501385" y="753462"/>
                  <a:pt x="8498823" y="752519"/>
                </a:cubicBezTo>
                <a:cubicBezTo>
                  <a:pt x="8496260" y="751576"/>
                  <a:pt x="8494110" y="750603"/>
                  <a:pt x="8492372" y="749602"/>
                </a:cubicBezTo>
                <a:cubicBezTo>
                  <a:pt x="8490634" y="748600"/>
                  <a:pt x="8489427" y="747746"/>
                  <a:pt x="8488749" y="747040"/>
                </a:cubicBezTo>
                <a:cubicBezTo>
                  <a:pt x="8488072" y="746332"/>
                  <a:pt x="8487571" y="745434"/>
                  <a:pt x="8487247" y="744344"/>
                </a:cubicBezTo>
                <a:cubicBezTo>
                  <a:pt x="8486923" y="743255"/>
                  <a:pt x="8486761" y="741796"/>
                  <a:pt x="8486761" y="739970"/>
                </a:cubicBezTo>
                <a:cubicBezTo>
                  <a:pt x="8486761" y="738674"/>
                  <a:pt x="8486820" y="737599"/>
                  <a:pt x="8486938" y="736744"/>
                </a:cubicBezTo>
                <a:cubicBezTo>
                  <a:pt x="8487056" y="735890"/>
                  <a:pt x="8487232" y="735198"/>
                  <a:pt x="8487468" y="734667"/>
                </a:cubicBezTo>
                <a:cubicBezTo>
                  <a:pt x="8487704" y="734137"/>
                  <a:pt x="8487998" y="733770"/>
                  <a:pt x="8488351" y="733563"/>
                </a:cubicBezTo>
                <a:cubicBezTo>
                  <a:pt x="8488705" y="733357"/>
                  <a:pt x="8489118" y="733254"/>
                  <a:pt x="8489589" y="733254"/>
                </a:cubicBezTo>
                <a:cubicBezTo>
                  <a:pt x="8490413" y="733254"/>
                  <a:pt x="8491577" y="733755"/>
                  <a:pt x="8493079" y="734757"/>
                </a:cubicBezTo>
                <a:cubicBezTo>
                  <a:pt x="8494581" y="735758"/>
                  <a:pt x="8496511" y="736848"/>
                  <a:pt x="8498867" y="738026"/>
                </a:cubicBezTo>
                <a:cubicBezTo>
                  <a:pt x="8501224" y="739205"/>
                  <a:pt x="8504066" y="740309"/>
                  <a:pt x="8507394" y="741340"/>
                </a:cubicBezTo>
                <a:cubicBezTo>
                  <a:pt x="8510723" y="742372"/>
                  <a:pt x="8514567" y="742887"/>
                  <a:pt x="8518926" y="742887"/>
                </a:cubicBezTo>
                <a:cubicBezTo>
                  <a:pt x="8522225" y="742887"/>
                  <a:pt x="8525245" y="742445"/>
                  <a:pt x="8527984" y="741560"/>
                </a:cubicBezTo>
                <a:cubicBezTo>
                  <a:pt x="8530723" y="740677"/>
                  <a:pt x="8533080" y="739425"/>
                  <a:pt x="8535053" y="737805"/>
                </a:cubicBezTo>
                <a:cubicBezTo>
                  <a:pt x="8537027" y="736185"/>
                  <a:pt x="8538544" y="734198"/>
                  <a:pt x="8539604" y="731840"/>
                </a:cubicBezTo>
                <a:cubicBezTo>
                  <a:pt x="8540664" y="729484"/>
                  <a:pt x="8541195" y="726803"/>
                  <a:pt x="8541195" y="723799"/>
                </a:cubicBezTo>
                <a:cubicBezTo>
                  <a:pt x="8541195" y="720560"/>
                  <a:pt x="8540459" y="717790"/>
                  <a:pt x="8538986" y="715493"/>
                </a:cubicBezTo>
                <a:cubicBezTo>
                  <a:pt x="8537513" y="713195"/>
                  <a:pt x="8535569" y="711177"/>
                  <a:pt x="8533153" y="709440"/>
                </a:cubicBezTo>
                <a:cubicBezTo>
                  <a:pt x="8530738" y="707702"/>
                  <a:pt x="8527984" y="706111"/>
                  <a:pt x="8524891" y="704669"/>
                </a:cubicBezTo>
                <a:cubicBezTo>
                  <a:pt x="8521798" y="703224"/>
                  <a:pt x="8518632" y="701752"/>
                  <a:pt x="8515392" y="700248"/>
                </a:cubicBezTo>
                <a:cubicBezTo>
                  <a:pt x="8512152" y="698747"/>
                  <a:pt x="8509000" y="697084"/>
                  <a:pt x="8505936" y="695256"/>
                </a:cubicBezTo>
                <a:cubicBezTo>
                  <a:pt x="8502873" y="693429"/>
                  <a:pt x="8500134" y="691281"/>
                  <a:pt x="8497718" y="688805"/>
                </a:cubicBezTo>
                <a:cubicBezTo>
                  <a:pt x="8495303" y="686332"/>
                  <a:pt x="8493344" y="683429"/>
                  <a:pt x="8491842" y="680102"/>
                </a:cubicBezTo>
                <a:cubicBezTo>
                  <a:pt x="8490340" y="676774"/>
                  <a:pt x="8489589" y="672783"/>
                  <a:pt x="8489589" y="668129"/>
                </a:cubicBezTo>
                <a:cubicBezTo>
                  <a:pt x="8489589" y="663357"/>
                  <a:pt x="8490458" y="659101"/>
                  <a:pt x="8492195" y="655360"/>
                </a:cubicBezTo>
                <a:cubicBezTo>
                  <a:pt x="8493934" y="651620"/>
                  <a:pt x="8496349" y="648482"/>
                  <a:pt x="8499441" y="645949"/>
                </a:cubicBezTo>
                <a:cubicBezTo>
                  <a:pt x="8502534" y="643415"/>
                  <a:pt x="8506217" y="641486"/>
                  <a:pt x="8510487" y="640160"/>
                </a:cubicBezTo>
                <a:cubicBezTo>
                  <a:pt x="8514759" y="638835"/>
                  <a:pt x="8519368" y="638173"/>
                  <a:pt x="8524317" y="638173"/>
                </a:cubicBezTo>
                <a:close/>
                <a:moveTo>
                  <a:pt x="8048067" y="638173"/>
                </a:moveTo>
                <a:cubicBezTo>
                  <a:pt x="8050600" y="638173"/>
                  <a:pt x="8053148" y="638393"/>
                  <a:pt x="8055710" y="638835"/>
                </a:cubicBezTo>
                <a:cubicBezTo>
                  <a:pt x="8058273" y="639276"/>
                  <a:pt x="8060689" y="639866"/>
                  <a:pt x="8062956" y="640601"/>
                </a:cubicBezTo>
                <a:cubicBezTo>
                  <a:pt x="8065225" y="641338"/>
                  <a:pt x="8067242" y="642164"/>
                  <a:pt x="8069010" y="643076"/>
                </a:cubicBezTo>
                <a:cubicBezTo>
                  <a:pt x="8070777" y="643990"/>
                  <a:pt x="8071941" y="644726"/>
                  <a:pt x="8072500" y="645285"/>
                </a:cubicBezTo>
                <a:cubicBezTo>
                  <a:pt x="8073060" y="645844"/>
                  <a:pt x="8073428" y="646286"/>
                  <a:pt x="8073605" y="646612"/>
                </a:cubicBezTo>
                <a:cubicBezTo>
                  <a:pt x="8073781" y="646935"/>
                  <a:pt x="8073929" y="647348"/>
                  <a:pt x="8074046" y="647848"/>
                </a:cubicBezTo>
                <a:cubicBezTo>
                  <a:pt x="8074164" y="648350"/>
                  <a:pt x="8074253" y="648951"/>
                  <a:pt x="8074312" y="649660"/>
                </a:cubicBezTo>
                <a:cubicBezTo>
                  <a:pt x="8074371" y="650367"/>
                  <a:pt x="8074400" y="651280"/>
                  <a:pt x="8074400" y="652400"/>
                </a:cubicBezTo>
                <a:cubicBezTo>
                  <a:pt x="8074400" y="653460"/>
                  <a:pt x="8074356" y="654402"/>
                  <a:pt x="8074267" y="655227"/>
                </a:cubicBezTo>
                <a:cubicBezTo>
                  <a:pt x="8074179" y="656052"/>
                  <a:pt x="8074046" y="656744"/>
                  <a:pt x="8073870" y="657304"/>
                </a:cubicBezTo>
                <a:cubicBezTo>
                  <a:pt x="8073693" y="657863"/>
                  <a:pt x="8073443" y="658276"/>
                  <a:pt x="8073119" y="658540"/>
                </a:cubicBezTo>
                <a:cubicBezTo>
                  <a:pt x="8072795" y="658806"/>
                  <a:pt x="8072427" y="658939"/>
                  <a:pt x="8072014" y="658939"/>
                </a:cubicBezTo>
                <a:cubicBezTo>
                  <a:pt x="8071366" y="658939"/>
                  <a:pt x="8070350" y="658526"/>
                  <a:pt x="8068965" y="657702"/>
                </a:cubicBezTo>
                <a:cubicBezTo>
                  <a:pt x="8067581" y="656877"/>
                  <a:pt x="8065888" y="655949"/>
                  <a:pt x="8063884" y="654919"/>
                </a:cubicBezTo>
                <a:cubicBezTo>
                  <a:pt x="8061882" y="653887"/>
                  <a:pt x="8059510" y="652943"/>
                  <a:pt x="8056771" y="652090"/>
                </a:cubicBezTo>
                <a:cubicBezTo>
                  <a:pt x="8054031" y="651236"/>
                  <a:pt x="8050954" y="650809"/>
                  <a:pt x="8047536" y="650809"/>
                </a:cubicBezTo>
                <a:cubicBezTo>
                  <a:pt x="8044355" y="650809"/>
                  <a:pt x="8041587" y="651236"/>
                  <a:pt x="8039230" y="652090"/>
                </a:cubicBezTo>
                <a:cubicBezTo>
                  <a:pt x="8036874" y="652943"/>
                  <a:pt x="8034930" y="654078"/>
                  <a:pt x="8033398" y="655492"/>
                </a:cubicBezTo>
                <a:cubicBezTo>
                  <a:pt x="8031866" y="656907"/>
                  <a:pt x="8030718" y="658585"/>
                  <a:pt x="8029951" y="660529"/>
                </a:cubicBezTo>
                <a:cubicBezTo>
                  <a:pt x="8029186" y="662473"/>
                  <a:pt x="8028803" y="664535"/>
                  <a:pt x="8028803" y="666715"/>
                </a:cubicBezTo>
                <a:cubicBezTo>
                  <a:pt x="8028803" y="669896"/>
                  <a:pt x="8029539" y="672635"/>
                  <a:pt x="8031012" y="674932"/>
                </a:cubicBezTo>
                <a:cubicBezTo>
                  <a:pt x="8032485" y="677230"/>
                  <a:pt x="8034444" y="679263"/>
                  <a:pt x="8036888" y="681030"/>
                </a:cubicBezTo>
                <a:cubicBezTo>
                  <a:pt x="8039333" y="682797"/>
                  <a:pt x="8042117" y="684418"/>
                  <a:pt x="8045239" y="685891"/>
                </a:cubicBezTo>
                <a:cubicBezTo>
                  <a:pt x="8048361" y="687364"/>
                  <a:pt x="8051543" y="688851"/>
                  <a:pt x="8054783" y="690353"/>
                </a:cubicBezTo>
                <a:cubicBezTo>
                  <a:pt x="8058023" y="691855"/>
                  <a:pt x="8061204" y="693504"/>
                  <a:pt x="8064326" y="695301"/>
                </a:cubicBezTo>
                <a:cubicBezTo>
                  <a:pt x="8067449" y="697097"/>
                  <a:pt x="8070232" y="699218"/>
                  <a:pt x="8072677" y="701663"/>
                </a:cubicBezTo>
                <a:cubicBezTo>
                  <a:pt x="8075122" y="704109"/>
                  <a:pt x="8077095" y="706994"/>
                  <a:pt x="8078597" y="710324"/>
                </a:cubicBezTo>
                <a:cubicBezTo>
                  <a:pt x="8080100" y="713651"/>
                  <a:pt x="8080851" y="717584"/>
                  <a:pt x="8080851" y="722121"/>
                </a:cubicBezTo>
                <a:cubicBezTo>
                  <a:pt x="8080851" y="727481"/>
                  <a:pt x="8079864" y="732254"/>
                  <a:pt x="8077890" y="736435"/>
                </a:cubicBezTo>
                <a:cubicBezTo>
                  <a:pt x="8075917" y="740618"/>
                  <a:pt x="8073178" y="744167"/>
                  <a:pt x="8069672" y="747084"/>
                </a:cubicBezTo>
                <a:cubicBezTo>
                  <a:pt x="8066167" y="750000"/>
                  <a:pt x="8062044" y="752195"/>
                  <a:pt x="8057301" y="753668"/>
                </a:cubicBezTo>
                <a:cubicBezTo>
                  <a:pt x="8052559" y="755139"/>
                  <a:pt x="8047448" y="755877"/>
                  <a:pt x="8041969" y="755877"/>
                </a:cubicBezTo>
                <a:cubicBezTo>
                  <a:pt x="8038141" y="755877"/>
                  <a:pt x="8034591" y="755552"/>
                  <a:pt x="8031321" y="754903"/>
                </a:cubicBezTo>
                <a:cubicBezTo>
                  <a:pt x="8028052" y="754256"/>
                  <a:pt x="8025135" y="753462"/>
                  <a:pt x="8022573" y="752519"/>
                </a:cubicBezTo>
                <a:cubicBezTo>
                  <a:pt x="8020010" y="751576"/>
                  <a:pt x="8017860" y="750603"/>
                  <a:pt x="8016122" y="749602"/>
                </a:cubicBezTo>
                <a:cubicBezTo>
                  <a:pt x="8014384" y="748600"/>
                  <a:pt x="8013177" y="747746"/>
                  <a:pt x="8012499" y="747040"/>
                </a:cubicBezTo>
                <a:cubicBezTo>
                  <a:pt x="8011822" y="746332"/>
                  <a:pt x="8011321" y="745434"/>
                  <a:pt x="8010997" y="744344"/>
                </a:cubicBezTo>
                <a:cubicBezTo>
                  <a:pt x="8010673" y="743255"/>
                  <a:pt x="8010511" y="741796"/>
                  <a:pt x="8010511" y="739970"/>
                </a:cubicBezTo>
                <a:cubicBezTo>
                  <a:pt x="8010511" y="738674"/>
                  <a:pt x="8010570" y="737599"/>
                  <a:pt x="8010688" y="736744"/>
                </a:cubicBezTo>
                <a:cubicBezTo>
                  <a:pt x="8010806" y="735890"/>
                  <a:pt x="8010982" y="735198"/>
                  <a:pt x="8011218" y="734667"/>
                </a:cubicBezTo>
                <a:cubicBezTo>
                  <a:pt x="8011454" y="734137"/>
                  <a:pt x="8011748" y="733770"/>
                  <a:pt x="8012101" y="733563"/>
                </a:cubicBezTo>
                <a:cubicBezTo>
                  <a:pt x="8012455" y="733357"/>
                  <a:pt x="8012868" y="733254"/>
                  <a:pt x="8013339" y="733254"/>
                </a:cubicBezTo>
                <a:cubicBezTo>
                  <a:pt x="8014163" y="733254"/>
                  <a:pt x="8015327" y="733755"/>
                  <a:pt x="8016829" y="734757"/>
                </a:cubicBezTo>
                <a:cubicBezTo>
                  <a:pt x="8018331" y="735758"/>
                  <a:pt x="8020261" y="736848"/>
                  <a:pt x="8022617" y="738026"/>
                </a:cubicBezTo>
                <a:cubicBezTo>
                  <a:pt x="8024974" y="739205"/>
                  <a:pt x="8027816" y="740309"/>
                  <a:pt x="8031144" y="741340"/>
                </a:cubicBezTo>
                <a:cubicBezTo>
                  <a:pt x="8034473" y="742372"/>
                  <a:pt x="8038317" y="742887"/>
                  <a:pt x="8042676" y="742887"/>
                </a:cubicBezTo>
                <a:cubicBezTo>
                  <a:pt x="8045975" y="742887"/>
                  <a:pt x="8048995" y="742445"/>
                  <a:pt x="8051734" y="741560"/>
                </a:cubicBezTo>
                <a:cubicBezTo>
                  <a:pt x="8054473" y="740677"/>
                  <a:pt x="8056830" y="739425"/>
                  <a:pt x="8058803" y="737805"/>
                </a:cubicBezTo>
                <a:cubicBezTo>
                  <a:pt x="8060777" y="736185"/>
                  <a:pt x="8062294" y="734198"/>
                  <a:pt x="8063354" y="731840"/>
                </a:cubicBezTo>
                <a:cubicBezTo>
                  <a:pt x="8064414" y="729484"/>
                  <a:pt x="8064945" y="726803"/>
                  <a:pt x="8064945" y="723799"/>
                </a:cubicBezTo>
                <a:cubicBezTo>
                  <a:pt x="8064945" y="720560"/>
                  <a:pt x="8064209" y="717790"/>
                  <a:pt x="8062736" y="715493"/>
                </a:cubicBezTo>
                <a:cubicBezTo>
                  <a:pt x="8061263" y="713195"/>
                  <a:pt x="8059319" y="711177"/>
                  <a:pt x="8056903" y="709440"/>
                </a:cubicBezTo>
                <a:cubicBezTo>
                  <a:pt x="8054488" y="707702"/>
                  <a:pt x="8051734" y="706111"/>
                  <a:pt x="8048641" y="704669"/>
                </a:cubicBezTo>
                <a:cubicBezTo>
                  <a:pt x="8045548" y="703224"/>
                  <a:pt x="8042382" y="701752"/>
                  <a:pt x="8039142" y="700248"/>
                </a:cubicBezTo>
                <a:cubicBezTo>
                  <a:pt x="8035902" y="698747"/>
                  <a:pt x="8032750" y="697084"/>
                  <a:pt x="8029686" y="695256"/>
                </a:cubicBezTo>
                <a:cubicBezTo>
                  <a:pt x="8026623" y="693429"/>
                  <a:pt x="8023884" y="691281"/>
                  <a:pt x="8021468" y="688805"/>
                </a:cubicBezTo>
                <a:cubicBezTo>
                  <a:pt x="8019053" y="686332"/>
                  <a:pt x="8017094" y="683429"/>
                  <a:pt x="8015592" y="680102"/>
                </a:cubicBezTo>
                <a:cubicBezTo>
                  <a:pt x="8014090" y="676774"/>
                  <a:pt x="8013339" y="672783"/>
                  <a:pt x="8013339" y="668129"/>
                </a:cubicBezTo>
                <a:cubicBezTo>
                  <a:pt x="8013339" y="663357"/>
                  <a:pt x="8014208" y="659101"/>
                  <a:pt x="8015945" y="655360"/>
                </a:cubicBezTo>
                <a:cubicBezTo>
                  <a:pt x="8017684" y="651620"/>
                  <a:pt x="8020099" y="648482"/>
                  <a:pt x="8023191" y="645949"/>
                </a:cubicBezTo>
                <a:cubicBezTo>
                  <a:pt x="8026284" y="643415"/>
                  <a:pt x="8029967" y="641486"/>
                  <a:pt x="8034237" y="640160"/>
                </a:cubicBezTo>
                <a:cubicBezTo>
                  <a:pt x="8038509" y="638835"/>
                  <a:pt x="8043118" y="638173"/>
                  <a:pt x="8048067" y="638173"/>
                </a:cubicBezTo>
                <a:close/>
                <a:moveTo>
                  <a:pt x="7581342" y="638173"/>
                </a:moveTo>
                <a:cubicBezTo>
                  <a:pt x="7583875" y="638173"/>
                  <a:pt x="7586423" y="638393"/>
                  <a:pt x="7588986" y="638835"/>
                </a:cubicBezTo>
                <a:cubicBezTo>
                  <a:pt x="7591548" y="639276"/>
                  <a:pt x="7593964" y="639866"/>
                  <a:pt x="7596232" y="640601"/>
                </a:cubicBezTo>
                <a:cubicBezTo>
                  <a:pt x="7598500" y="641338"/>
                  <a:pt x="7600517" y="642164"/>
                  <a:pt x="7602285" y="643076"/>
                </a:cubicBezTo>
                <a:cubicBezTo>
                  <a:pt x="7604052" y="643990"/>
                  <a:pt x="7605216" y="644726"/>
                  <a:pt x="7605775" y="645285"/>
                </a:cubicBezTo>
                <a:cubicBezTo>
                  <a:pt x="7606335" y="645844"/>
                  <a:pt x="7606703" y="646286"/>
                  <a:pt x="7606880" y="646612"/>
                </a:cubicBezTo>
                <a:cubicBezTo>
                  <a:pt x="7607057" y="646935"/>
                  <a:pt x="7607204" y="647348"/>
                  <a:pt x="7607322" y="647848"/>
                </a:cubicBezTo>
                <a:cubicBezTo>
                  <a:pt x="7607440" y="648350"/>
                  <a:pt x="7607528" y="648951"/>
                  <a:pt x="7607587" y="649660"/>
                </a:cubicBezTo>
                <a:cubicBezTo>
                  <a:pt x="7607646" y="650367"/>
                  <a:pt x="7607675" y="651280"/>
                  <a:pt x="7607675" y="652400"/>
                </a:cubicBezTo>
                <a:cubicBezTo>
                  <a:pt x="7607675" y="653460"/>
                  <a:pt x="7607631" y="654402"/>
                  <a:pt x="7607543" y="655227"/>
                </a:cubicBezTo>
                <a:cubicBezTo>
                  <a:pt x="7607454" y="656052"/>
                  <a:pt x="7607322" y="656744"/>
                  <a:pt x="7607145" y="657304"/>
                </a:cubicBezTo>
                <a:cubicBezTo>
                  <a:pt x="7606968" y="657863"/>
                  <a:pt x="7606718" y="658276"/>
                  <a:pt x="7606394" y="658540"/>
                </a:cubicBezTo>
                <a:cubicBezTo>
                  <a:pt x="7606070" y="658806"/>
                  <a:pt x="7605702" y="658939"/>
                  <a:pt x="7605289" y="658939"/>
                </a:cubicBezTo>
                <a:cubicBezTo>
                  <a:pt x="7604642" y="658939"/>
                  <a:pt x="7603625" y="658526"/>
                  <a:pt x="7602241" y="657702"/>
                </a:cubicBezTo>
                <a:cubicBezTo>
                  <a:pt x="7600856" y="656877"/>
                  <a:pt x="7599163" y="655949"/>
                  <a:pt x="7597160" y="654919"/>
                </a:cubicBezTo>
                <a:cubicBezTo>
                  <a:pt x="7595157" y="653887"/>
                  <a:pt x="7592785" y="652943"/>
                  <a:pt x="7590046" y="652090"/>
                </a:cubicBezTo>
                <a:cubicBezTo>
                  <a:pt x="7587307" y="651236"/>
                  <a:pt x="7584229" y="650809"/>
                  <a:pt x="7580812" y="650809"/>
                </a:cubicBezTo>
                <a:cubicBezTo>
                  <a:pt x="7577630" y="650809"/>
                  <a:pt x="7574862" y="651236"/>
                  <a:pt x="7572505" y="652090"/>
                </a:cubicBezTo>
                <a:cubicBezTo>
                  <a:pt x="7570149" y="652943"/>
                  <a:pt x="7568205" y="654078"/>
                  <a:pt x="7566673" y="655492"/>
                </a:cubicBezTo>
                <a:cubicBezTo>
                  <a:pt x="7565142" y="656907"/>
                  <a:pt x="7563993" y="658585"/>
                  <a:pt x="7563227" y="660529"/>
                </a:cubicBezTo>
                <a:cubicBezTo>
                  <a:pt x="7562461" y="662473"/>
                  <a:pt x="7562078" y="664535"/>
                  <a:pt x="7562078" y="666715"/>
                </a:cubicBezTo>
                <a:cubicBezTo>
                  <a:pt x="7562078" y="669896"/>
                  <a:pt x="7562815" y="672635"/>
                  <a:pt x="7564287" y="674932"/>
                </a:cubicBezTo>
                <a:cubicBezTo>
                  <a:pt x="7565760" y="677230"/>
                  <a:pt x="7567719" y="679263"/>
                  <a:pt x="7570164" y="681030"/>
                </a:cubicBezTo>
                <a:cubicBezTo>
                  <a:pt x="7572609" y="682797"/>
                  <a:pt x="7575392" y="684418"/>
                  <a:pt x="7578514" y="685891"/>
                </a:cubicBezTo>
                <a:cubicBezTo>
                  <a:pt x="7581637" y="687364"/>
                  <a:pt x="7584818" y="688851"/>
                  <a:pt x="7588058" y="690353"/>
                </a:cubicBezTo>
                <a:cubicBezTo>
                  <a:pt x="7591298" y="691855"/>
                  <a:pt x="7594479" y="693504"/>
                  <a:pt x="7597601" y="695301"/>
                </a:cubicBezTo>
                <a:cubicBezTo>
                  <a:pt x="7600724" y="697097"/>
                  <a:pt x="7603507" y="699218"/>
                  <a:pt x="7605952" y="701663"/>
                </a:cubicBezTo>
                <a:cubicBezTo>
                  <a:pt x="7608397" y="704109"/>
                  <a:pt x="7610370" y="706994"/>
                  <a:pt x="7611873" y="710324"/>
                </a:cubicBezTo>
                <a:cubicBezTo>
                  <a:pt x="7613375" y="713651"/>
                  <a:pt x="7614126" y="717584"/>
                  <a:pt x="7614126" y="722121"/>
                </a:cubicBezTo>
                <a:cubicBezTo>
                  <a:pt x="7614126" y="727481"/>
                  <a:pt x="7613139" y="732254"/>
                  <a:pt x="7611166" y="736435"/>
                </a:cubicBezTo>
                <a:cubicBezTo>
                  <a:pt x="7609193" y="740618"/>
                  <a:pt x="7606453" y="744167"/>
                  <a:pt x="7602948" y="747084"/>
                </a:cubicBezTo>
                <a:cubicBezTo>
                  <a:pt x="7599443" y="750000"/>
                  <a:pt x="7595319" y="752195"/>
                  <a:pt x="7590576" y="753668"/>
                </a:cubicBezTo>
                <a:cubicBezTo>
                  <a:pt x="7585834" y="755139"/>
                  <a:pt x="7580723" y="755877"/>
                  <a:pt x="7575245" y="755877"/>
                </a:cubicBezTo>
                <a:cubicBezTo>
                  <a:pt x="7571416" y="755877"/>
                  <a:pt x="7567866" y="755552"/>
                  <a:pt x="7564596" y="754903"/>
                </a:cubicBezTo>
                <a:cubicBezTo>
                  <a:pt x="7561327" y="754256"/>
                  <a:pt x="7558411" y="753462"/>
                  <a:pt x="7555848" y="752519"/>
                </a:cubicBezTo>
                <a:cubicBezTo>
                  <a:pt x="7553285" y="751576"/>
                  <a:pt x="7551136" y="750603"/>
                  <a:pt x="7549397" y="749602"/>
                </a:cubicBezTo>
                <a:cubicBezTo>
                  <a:pt x="7547660" y="748600"/>
                  <a:pt x="7546452" y="747746"/>
                  <a:pt x="7545774" y="747040"/>
                </a:cubicBezTo>
                <a:cubicBezTo>
                  <a:pt x="7545097" y="746332"/>
                  <a:pt x="7544596" y="745434"/>
                  <a:pt x="7544272" y="744344"/>
                </a:cubicBezTo>
                <a:cubicBezTo>
                  <a:pt x="7543948" y="743255"/>
                  <a:pt x="7543786" y="741796"/>
                  <a:pt x="7543786" y="739970"/>
                </a:cubicBezTo>
                <a:cubicBezTo>
                  <a:pt x="7543786" y="738674"/>
                  <a:pt x="7543845" y="737599"/>
                  <a:pt x="7543963" y="736744"/>
                </a:cubicBezTo>
                <a:cubicBezTo>
                  <a:pt x="7544081" y="735890"/>
                  <a:pt x="7544258" y="735198"/>
                  <a:pt x="7544493" y="734667"/>
                </a:cubicBezTo>
                <a:cubicBezTo>
                  <a:pt x="7544729" y="734137"/>
                  <a:pt x="7545023" y="733770"/>
                  <a:pt x="7545377" y="733563"/>
                </a:cubicBezTo>
                <a:cubicBezTo>
                  <a:pt x="7545730" y="733357"/>
                  <a:pt x="7546143" y="733254"/>
                  <a:pt x="7546614" y="733254"/>
                </a:cubicBezTo>
                <a:cubicBezTo>
                  <a:pt x="7547439" y="733254"/>
                  <a:pt x="7548602" y="733755"/>
                  <a:pt x="7550104" y="734757"/>
                </a:cubicBezTo>
                <a:cubicBezTo>
                  <a:pt x="7551607" y="735758"/>
                  <a:pt x="7553536" y="736848"/>
                  <a:pt x="7555892" y="738026"/>
                </a:cubicBezTo>
                <a:cubicBezTo>
                  <a:pt x="7558249" y="739205"/>
                  <a:pt x="7561091" y="740309"/>
                  <a:pt x="7564420" y="741340"/>
                </a:cubicBezTo>
                <a:cubicBezTo>
                  <a:pt x="7567749" y="742372"/>
                  <a:pt x="7571592" y="742887"/>
                  <a:pt x="7575952" y="742887"/>
                </a:cubicBezTo>
                <a:cubicBezTo>
                  <a:pt x="7579251" y="742887"/>
                  <a:pt x="7582270" y="742445"/>
                  <a:pt x="7585009" y="741560"/>
                </a:cubicBezTo>
                <a:cubicBezTo>
                  <a:pt x="7587748" y="740677"/>
                  <a:pt x="7590105" y="739425"/>
                  <a:pt x="7592078" y="737805"/>
                </a:cubicBezTo>
                <a:cubicBezTo>
                  <a:pt x="7594052" y="736185"/>
                  <a:pt x="7595569" y="734198"/>
                  <a:pt x="7596629" y="731840"/>
                </a:cubicBezTo>
                <a:cubicBezTo>
                  <a:pt x="7597690" y="729484"/>
                  <a:pt x="7598220" y="726803"/>
                  <a:pt x="7598220" y="723799"/>
                </a:cubicBezTo>
                <a:cubicBezTo>
                  <a:pt x="7598220" y="720560"/>
                  <a:pt x="7597484" y="717790"/>
                  <a:pt x="7596011" y="715493"/>
                </a:cubicBezTo>
                <a:cubicBezTo>
                  <a:pt x="7594538" y="713195"/>
                  <a:pt x="7592594" y="711177"/>
                  <a:pt x="7590179" y="709440"/>
                </a:cubicBezTo>
                <a:cubicBezTo>
                  <a:pt x="7587764" y="707702"/>
                  <a:pt x="7585009" y="706111"/>
                  <a:pt x="7581916" y="704669"/>
                </a:cubicBezTo>
                <a:cubicBezTo>
                  <a:pt x="7578823" y="703224"/>
                  <a:pt x="7575657" y="701752"/>
                  <a:pt x="7572417" y="700248"/>
                </a:cubicBezTo>
                <a:cubicBezTo>
                  <a:pt x="7569177" y="698747"/>
                  <a:pt x="7566025" y="697084"/>
                  <a:pt x="7562962" y="695256"/>
                </a:cubicBezTo>
                <a:cubicBezTo>
                  <a:pt x="7559898" y="693429"/>
                  <a:pt x="7557159" y="691281"/>
                  <a:pt x="7554744" y="688805"/>
                </a:cubicBezTo>
                <a:cubicBezTo>
                  <a:pt x="7552329" y="686332"/>
                  <a:pt x="7550369" y="683429"/>
                  <a:pt x="7548867" y="680102"/>
                </a:cubicBezTo>
                <a:cubicBezTo>
                  <a:pt x="7547365" y="676774"/>
                  <a:pt x="7546614" y="672783"/>
                  <a:pt x="7546614" y="668129"/>
                </a:cubicBezTo>
                <a:cubicBezTo>
                  <a:pt x="7546614" y="663357"/>
                  <a:pt x="7547483" y="659101"/>
                  <a:pt x="7549221" y="655360"/>
                </a:cubicBezTo>
                <a:cubicBezTo>
                  <a:pt x="7550959" y="651620"/>
                  <a:pt x="7553374" y="648482"/>
                  <a:pt x="7556467" y="645949"/>
                </a:cubicBezTo>
                <a:cubicBezTo>
                  <a:pt x="7559560" y="643415"/>
                  <a:pt x="7563242" y="641486"/>
                  <a:pt x="7567513" y="640160"/>
                </a:cubicBezTo>
                <a:cubicBezTo>
                  <a:pt x="7571784" y="638835"/>
                  <a:pt x="7576393" y="638173"/>
                  <a:pt x="7581342" y="638173"/>
                </a:cubicBezTo>
                <a:close/>
                <a:moveTo>
                  <a:pt x="7105092" y="638173"/>
                </a:moveTo>
                <a:cubicBezTo>
                  <a:pt x="7107625" y="638173"/>
                  <a:pt x="7110173" y="638393"/>
                  <a:pt x="7112736" y="638835"/>
                </a:cubicBezTo>
                <a:cubicBezTo>
                  <a:pt x="7115298" y="639276"/>
                  <a:pt x="7117714" y="639866"/>
                  <a:pt x="7119982" y="640601"/>
                </a:cubicBezTo>
                <a:cubicBezTo>
                  <a:pt x="7122250" y="641338"/>
                  <a:pt x="7124267" y="642164"/>
                  <a:pt x="7126035" y="643076"/>
                </a:cubicBezTo>
                <a:cubicBezTo>
                  <a:pt x="7127802" y="643990"/>
                  <a:pt x="7128966" y="644726"/>
                  <a:pt x="7129525" y="645285"/>
                </a:cubicBezTo>
                <a:cubicBezTo>
                  <a:pt x="7130085" y="645844"/>
                  <a:pt x="7130453" y="646286"/>
                  <a:pt x="7130630" y="646612"/>
                </a:cubicBezTo>
                <a:cubicBezTo>
                  <a:pt x="7130807" y="646935"/>
                  <a:pt x="7130954" y="647348"/>
                  <a:pt x="7131072" y="647848"/>
                </a:cubicBezTo>
                <a:cubicBezTo>
                  <a:pt x="7131190" y="648350"/>
                  <a:pt x="7131278" y="648951"/>
                  <a:pt x="7131337" y="649660"/>
                </a:cubicBezTo>
                <a:cubicBezTo>
                  <a:pt x="7131396" y="650367"/>
                  <a:pt x="7131425" y="651280"/>
                  <a:pt x="7131425" y="652400"/>
                </a:cubicBezTo>
                <a:cubicBezTo>
                  <a:pt x="7131425" y="653460"/>
                  <a:pt x="7131381" y="654402"/>
                  <a:pt x="7131293" y="655227"/>
                </a:cubicBezTo>
                <a:cubicBezTo>
                  <a:pt x="7131204" y="656052"/>
                  <a:pt x="7131072" y="656744"/>
                  <a:pt x="7130895" y="657304"/>
                </a:cubicBezTo>
                <a:cubicBezTo>
                  <a:pt x="7130718" y="657863"/>
                  <a:pt x="7130468" y="658276"/>
                  <a:pt x="7130144" y="658540"/>
                </a:cubicBezTo>
                <a:cubicBezTo>
                  <a:pt x="7129820" y="658806"/>
                  <a:pt x="7129452" y="658939"/>
                  <a:pt x="7129039" y="658939"/>
                </a:cubicBezTo>
                <a:cubicBezTo>
                  <a:pt x="7128392" y="658939"/>
                  <a:pt x="7127375" y="658526"/>
                  <a:pt x="7125991" y="657702"/>
                </a:cubicBezTo>
                <a:cubicBezTo>
                  <a:pt x="7124606" y="656877"/>
                  <a:pt x="7122913" y="655949"/>
                  <a:pt x="7120910" y="654919"/>
                </a:cubicBezTo>
                <a:cubicBezTo>
                  <a:pt x="7118907" y="653887"/>
                  <a:pt x="7116535" y="652943"/>
                  <a:pt x="7113796" y="652090"/>
                </a:cubicBezTo>
                <a:cubicBezTo>
                  <a:pt x="7111057" y="651236"/>
                  <a:pt x="7107979" y="650809"/>
                  <a:pt x="7104562" y="650809"/>
                </a:cubicBezTo>
                <a:cubicBezTo>
                  <a:pt x="7101380" y="650809"/>
                  <a:pt x="7098612" y="651236"/>
                  <a:pt x="7096255" y="652090"/>
                </a:cubicBezTo>
                <a:cubicBezTo>
                  <a:pt x="7093899" y="652943"/>
                  <a:pt x="7091955" y="654078"/>
                  <a:pt x="7090423" y="655492"/>
                </a:cubicBezTo>
                <a:cubicBezTo>
                  <a:pt x="7088892" y="656907"/>
                  <a:pt x="7087743" y="658585"/>
                  <a:pt x="7086977" y="660529"/>
                </a:cubicBezTo>
                <a:cubicBezTo>
                  <a:pt x="7086211" y="662473"/>
                  <a:pt x="7085828" y="664535"/>
                  <a:pt x="7085828" y="666715"/>
                </a:cubicBezTo>
                <a:cubicBezTo>
                  <a:pt x="7085828" y="669896"/>
                  <a:pt x="7086565" y="672635"/>
                  <a:pt x="7088037" y="674932"/>
                </a:cubicBezTo>
                <a:cubicBezTo>
                  <a:pt x="7089510" y="677230"/>
                  <a:pt x="7091469" y="679263"/>
                  <a:pt x="7093914" y="681030"/>
                </a:cubicBezTo>
                <a:cubicBezTo>
                  <a:pt x="7096359" y="682797"/>
                  <a:pt x="7099142" y="684418"/>
                  <a:pt x="7102264" y="685891"/>
                </a:cubicBezTo>
                <a:cubicBezTo>
                  <a:pt x="7105387" y="687364"/>
                  <a:pt x="7108568" y="688851"/>
                  <a:pt x="7111808" y="690353"/>
                </a:cubicBezTo>
                <a:cubicBezTo>
                  <a:pt x="7115048" y="691855"/>
                  <a:pt x="7118229" y="693504"/>
                  <a:pt x="7121351" y="695301"/>
                </a:cubicBezTo>
                <a:cubicBezTo>
                  <a:pt x="7124474" y="697097"/>
                  <a:pt x="7127257" y="699218"/>
                  <a:pt x="7129702" y="701663"/>
                </a:cubicBezTo>
                <a:cubicBezTo>
                  <a:pt x="7132147" y="704109"/>
                  <a:pt x="7134120" y="706994"/>
                  <a:pt x="7135623" y="710324"/>
                </a:cubicBezTo>
                <a:cubicBezTo>
                  <a:pt x="7137125" y="713651"/>
                  <a:pt x="7137876" y="717584"/>
                  <a:pt x="7137876" y="722121"/>
                </a:cubicBezTo>
                <a:cubicBezTo>
                  <a:pt x="7137876" y="727481"/>
                  <a:pt x="7136889" y="732254"/>
                  <a:pt x="7134916" y="736435"/>
                </a:cubicBezTo>
                <a:cubicBezTo>
                  <a:pt x="7132943" y="740618"/>
                  <a:pt x="7130203" y="744167"/>
                  <a:pt x="7126698" y="747084"/>
                </a:cubicBezTo>
                <a:cubicBezTo>
                  <a:pt x="7123193" y="750000"/>
                  <a:pt x="7119069" y="752195"/>
                  <a:pt x="7114326" y="753668"/>
                </a:cubicBezTo>
                <a:cubicBezTo>
                  <a:pt x="7109584" y="755139"/>
                  <a:pt x="7104473" y="755877"/>
                  <a:pt x="7098995" y="755877"/>
                </a:cubicBezTo>
                <a:cubicBezTo>
                  <a:pt x="7095166" y="755877"/>
                  <a:pt x="7091616" y="755552"/>
                  <a:pt x="7088346" y="754903"/>
                </a:cubicBezTo>
                <a:cubicBezTo>
                  <a:pt x="7085077" y="754256"/>
                  <a:pt x="7082161" y="753462"/>
                  <a:pt x="7079598" y="752519"/>
                </a:cubicBezTo>
                <a:cubicBezTo>
                  <a:pt x="7077035" y="751576"/>
                  <a:pt x="7074886" y="750603"/>
                  <a:pt x="7073147" y="749602"/>
                </a:cubicBezTo>
                <a:cubicBezTo>
                  <a:pt x="7071410" y="748600"/>
                  <a:pt x="7070202" y="747746"/>
                  <a:pt x="7069524" y="747040"/>
                </a:cubicBezTo>
                <a:cubicBezTo>
                  <a:pt x="7068847" y="746332"/>
                  <a:pt x="7068346" y="745434"/>
                  <a:pt x="7068022" y="744344"/>
                </a:cubicBezTo>
                <a:cubicBezTo>
                  <a:pt x="7067698" y="743255"/>
                  <a:pt x="7067536" y="741796"/>
                  <a:pt x="7067536" y="739970"/>
                </a:cubicBezTo>
                <a:cubicBezTo>
                  <a:pt x="7067536" y="738674"/>
                  <a:pt x="7067595" y="737599"/>
                  <a:pt x="7067713" y="736744"/>
                </a:cubicBezTo>
                <a:cubicBezTo>
                  <a:pt x="7067831" y="735890"/>
                  <a:pt x="7068008" y="735198"/>
                  <a:pt x="7068243" y="734667"/>
                </a:cubicBezTo>
                <a:cubicBezTo>
                  <a:pt x="7068479" y="734137"/>
                  <a:pt x="7068773" y="733770"/>
                  <a:pt x="7069127" y="733563"/>
                </a:cubicBezTo>
                <a:cubicBezTo>
                  <a:pt x="7069480" y="733357"/>
                  <a:pt x="7069893" y="733254"/>
                  <a:pt x="7070364" y="733254"/>
                </a:cubicBezTo>
                <a:cubicBezTo>
                  <a:pt x="7071189" y="733254"/>
                  <a:pt x="7072352" y="733755"/>
                  <a:pt x="7073854" y="734757"/>
                </a:cubicBezTo>
                <a:cubicBezTo>
                  <a:pt x="7075357" y="735758"/>
                  <a:pt x="7077286" y="736848"/>
                  <a:pt x="7079642" y="738026"/>
                </a:cubicBezTo>
                <a:cubicBezTo>
                  <a:pt x="7081999" y="739205"/>
                  <a:pt x="7084841" y="740309"/>
                  <a:pt x="7088170" y="741340"/>
                </a:cubicBezTo>
                <a:cubicBezTo>
                  <a:pt x="7091499" y="742372"/>
                  <a:pt x="7095342" y="742887"/>
                  <a:pt x="7099702" y="742887"/>
                </a:cubicBezTo>
                <a:cubicBezTo>
                  <a:pt x="7103001" y="742887"/>
                  <a:pt x="7106020" y="742445"/>
                  <a:pt x="7108759" y="741560"/>
                </a:cubicBezTo>
                <a:cubicBezTo>
                  <a:pt x="7111498" y="740677"/>
                  <a:pt x="7113855" y="739425"/>
                  <a:pt x="7115828" y="737805"/>
                </a:cubicBezTo>
                <a:cubicBezTo>
                  <a:pt x="7117802" y="736185"/>
                  <a:pt x="7119319" y="734198"/>
                  <a:pt x="7120379" y="731840"/>
                </a:cubicBezTo>
                <a:cubicBezTo>
                  <a:pt x="7121440" y="729484"/>
                  <a:pt x="7121970" y="726803"/>
                  <a:pt x="7121970" y="723799"/>
                </a:cubicBezTo>
                <a:cubicBezTo>
                  <a:pt x="7121970" y="720560"/>
                  <a:pt x="7121234" y="717790"/>
                  <a:pt x="7119761" y="715493"/>
                </a:cubicBezTo>
                <a:cubicBezTo>
                  <a:pt x="7118288" y="713195"/>
                  <a:pt x="7116344" y="711177"/>
                  <a:pt x="7113929" y="709440"/>
                </a:cubicBezTo>
                <a:cubicBezTo>
                  <a:pt x="7111514" y="707702"/>
                  <a:pt x="7108759" y="706111"/>
                  <a:pt x="7105666" y="704669"/>
                </a:cubicBezTo>
                <a:cubicBezTo>
                  <a:pt x="7102573" y="703224"/>
                  <a:pt x="7099407" y="701752"/>
                  <a:pt x="7096167" y="700248"/>
                </a:cubicBezTo>
                <a:cubicBezTo>
                  <a:pt x="7092927" y="698747"/>
                  <a:pt x="7089775" y="697084"/>
                  <a:pt x="7086712" y="695256"/>
                </a:cubicBezTo>
                <a:cubicBezTo>
                  <a:pt x="7083648" y="693429"/>
                  <a:pt x="7080909" y="691281"/>
                  <a:pt x="7078494" y="688805"/>
                </a:cubicBezTo>
                <a:cubicBezTo>
                  <a:pt x="7076079" y="686332"/>
                  <a:pt x="7074119" y="683429"/>
                  <a:pt x="7072617" y="680102"/>
                </a:cubicBezTo>
                <a:cubicBezTo>
                  <a:pt x="7071115" y="676774"/>
                  <a:pt x="7070364" y="672783"/>
                  <a:pt x="7070364" y="668129"/>
                </a:cubicBezTo>
                <a:cubicBezTo>
                  <a:pt x="7070364" y="663357"/>
                  <a:pt x="7071233" y="659101"/>
                  <a:pt x="7072971" y="655360"/>
                </a:cubicBezTo>
                <a:cubicBezTo>
                  <a:pt x="7074709" y="651620"/>
                  <a:pt x="7077124" y="648482"/>
                  <a:pt x="7080217" y="645949"/>
                </a:cubicBezTo>
                <a:cubicBezTo>
                  <a:pt x="7083310" y="643415"/>
                  <a:pt x="7086992" y="641486"/>
                  <a:pt x="7091263" y="640160"/>
                </a:cubicBezTo>
                <a:cubicBezTo>
                  <a:pt x="7095534" y="638835"/>
                  <a:pt x="7100143" y="638173"/>
                  <a:pt x="7105092" y="638173"/>
                </a:cubicBezTo>
                <a:close/>
                <a:moveTo>
                  <a:pt x="6638367" y="638173"/>
                </a:moveTo>
                <a:cubicBezTo>
                  <a:pt x="6640900" y="638173"/>
                  <a:pt x="6643448" y="638393"/>
                  <a:pt x="6646011" y="638835"/>
                </a:cubicBezTo>
                <a:cubicBezTo>
                  <a:pt x="6648573" y="639276"/>
                  <a:pt x="6650989" y="639866"/>
                  <a:pt x="6653257" y="640601"/>
                </a:cubicBezTo>
                <a:cubicBezTo>
                  <a:pt x="6655525" y="641338"/>
                  <a:pt x="6657542" y="642164"/>
                  <a:pt x="6659310" y="643076"/>
                </a:cubicBezTo>
                <a:cubicBezTo>
                  <a:pt x="6661077" y="643990"/>
                  <a:pt x="6662241" y="644726"/>
                  <a:pt x="6662800" y="645285"/>
                </a:cubicBezTo>
                <a:cubicBezTo>
                  <a:pt x="6663360" y="645844"/>
                  <a:pt x="6663728" y="646286"/>
                  <a:pt x="6663905" y="646612"/>
                </a:cubicBezTo>
                <a:cubicBezTo>
                  <a:pt x="6664082" y="646935"/>
                  <a:pt x="6664229" y="647348"/>
                  <a:pt x="6664347" y="647848"/>
                </a:cubicBezTo>
                <a:cubicBezTo>
                  <a:pt x="6664465" y="648350"/>
                  <a:pt x="6664553" y="648951"/>
                  <a:pt x="6664612" y="649660"/>
                </a:cubicBezTo>
                <a:cubicBezTo>
                  <a:pt x="6664671" y="650367"/>
                  <a:pt x="6664700" y="651280"/>
                  <a:pt x="6664700" y="652400"/>
                </a:cubicBezTo>
                <a:cubicBezTo>
                  <a:pt x="6664700" y="653460"/>
                  <a:pt x="6664656" y="654402"/>
                  <a:pt x="6664568" y="655227"/>
                </a:cubicBezTo>
                <a:cubicBezTo>
                  <a:pt x="6664479" y="656052"/>
                  <a:pt x="6664347" y="656744"/>
                  <a:pt x="6664170" y="657304"/>
                </a:cubicBezTo>
                <a:cubicBezTo>
                  <a:pt x="6663993" y="657863"/>
                  <a:pt x="6663743" y="658276"/>
                  <a:pt x="6663419" y="658540"/>
                </a:cubicBezTo>
                <a:cubicBezTo>
                  <a:pt x="6663095" y="658806"/>
                  <a:pt x="6662727" y="658939"/>
                  <a:pt x="6662314" y="658939"/>
                </a:cubicBezTo>
                <a:cubicBezTo>
                  <a:pt x="6661667" y="658939"/>
                  <a:pt x="6660650" y="658526"/>
                  <a:pt x="6659266" y="657702"/>
                </a:cubicBezTo>
                <a:cubicBezTo>
                  <a:pt x="6657881" y="656877"/>
                  <a:pt x="6656188" y="655949"/>
                  <a:pt x="6654185" y="654919"/>
                </a:cubicBezTo>
                <a:cubicBezTo>
                  <a:pt x="6652182" y="653887"/>
                  <a:pt x="6649810" y="652943"/>
                  <a:pt x="6647071" y="652090"/>
                </a:cubicBezTo>
                <a:cubicBezTo>
                  <a:pt x="6644332" y="651236"/>
                  <a:pt x="6641254" y="650809"/>
                  <a:pt x="6637837" y="650809"/>
                </a:cubicBezTo>
                <a:cubicBezTo>
                  <a:pt x="6634655" y="650809"/>
                  <a:pt x="6631887" y="651236"/>
                  <a:pt x="6629530" y="652090"/>
                </a:cubicBezTo>
                <a:cubicBezTo>
                  <a:pt x="6627174" y="652943"/>
                  <a:pt x="6625230" y="654078"/>
                  <a:pt x="6623698" y="655492"/>
                </a:cubicBezTo>
                <a:cubicBezTo>
                  <a:pt x="6622167" y="656907"/>
                  <a:pt x="6621018" y="658585"/>
                  <a:pt x="6620252" y="660529"/>
                </a:cubicBezTo>
                <a:cubicBezTo>
                  <a:pt x="6619486" y="662473"/>
                  <a:pt x="6619103" y="664535"/>
                  <a:pt x="6619103" y="666715"/>
                </a:cubicBezTo>
                <a:cubicBezTo>
                  <a:pt x="6619103" y="669896"/>
                  <a:pt x="6619840" y="672635"/>
                  <a:pt x="6621312" y="674932"/>
                </a:cubicBezTo>
                <a:cubicBezTo>
                  <a:pt x="6622785" y="677230"/>
                  <a:pt x="6624744" y="679263"/>
                  <a:pt x="6627189" y="681030"/>
                </a:cubicBezTo>
                <a:cubicBezTo>
                  <a:pt x="6629634" y="682797"/>
                  <a:pt x="6632417" y="684418"/>
                  <a:pt x="6635539" y="685891"/>
                </a:cubicBezTo>
                <a:cubicBezTo>
                  <a:pt x="6638662" y="687364"/>
                  <a:pt x="6641843" y="688851"/>
                  <a:pt x="6645083" y="690353"/>
                </a:cubicBezTo>
                <a:cubicBezTo>
                  <a:pt x="6648323" y="691855"/>
                  <a:pt x="6651504" y="693504"/>
                  <a:pt x="6654626" y="695301"/>
                </a:cubicBezTo>
                <a:cubicBezTo>
                  <a:pt x="6657749" y="697097"/>
                  <a:pt x="6660532" y="699218"/>
                  <a:pt x="6662977" y="701663"/>
                </a:cubicBezTo>
                <a:cubicBezTo>
                  <a:pt x="6665422" y="704109"/>
                  <a:pt x="6667395" y="706994"/>
                  <a:pt x="6668898" y="710324"/>
                </a:cubicBezTo>
                <a:cubicBezTo>
                  <a:pt x="6670400" y="713651"/>
                  <a:pt x="6671151" y="717584"/>
                  <a:pt x="6671151" y="722121"/>
                </a:cubicBezTo>
                <a:cubicBezTo>
                  <a:pt x="6671151" y="727481"/>
                  <a:pt x="6670164" y="732254"/>
                  <a:pt x="6668191" y="736435"/>
                </a:cubicBezTo>
                <a:cubicBezTo>
                  <a:pt x="6666218" y="740618"/>
                  <a:pt x="6663478" y="744167"/>
                  <a:pt x="6659973" y="747084"/>
                </a:cubicBezTo>
                <a:cubicBezTo>
                  <a:pt x="6656468" y="750000"/>
                  <a:pt x="6652344" y="752195"/>
                  <a:pt x="6647601" y="753668"/>
                </a:cubicBezTo>
                <a:cubicBezTo>
                  <a:pt x="6642859" y="755139"/>
                  <a:pt x="6637748" y="755877"/>
                  <a:pt x="6632270" y="755877"/>
                </a:cubicBezTo>
                <a:cubicBezTo>
                  <a:pt x="6628441" y="755877"/>
                  <a:pt x="6624891" y="755552"/>
                  <a:pt x="6621621" y="754903"/>
                </a:cubicBezTo>
                <a:cubicBezTo>
                  <a:pt x="6618352" y="754256"/>
                  <a:pt x="6615436" y="753462"/>
                  <a:pt x="6612873" y="752519"/>
                </a:cubicBezTo>
                <a:cubicBezTo>
                  <a:pt x="6610310" y="751576"/>
                  <a:pt x="6608161" y="750603"/>
                  <a:pt x="6606422" y="749602"/>
                </a:cubicBezTo>
                <a:cubicBezTo>
                  <a:pt x="6604685" y="748600"/>
                  <a:pt x="6603477" y="747746"/>
                  <a:pt x="6602799" y="747040"/>
                </a:cubicBezTo>
                <a:cubicBezTo>
                  <a:pt x="6602122" y="746332"/>
                  <a:pt x="6601621" y="745434"/>
                  <a:pt x="6601297" y="744344"/>
                </a:cubicBezTo>
                <a:cubicBezTo>
                  <a:pt x="6600973" y="743255"/>
                  <a:pt x="6600811" y="741796"/>
                  <a:pt x="6600811" y="739970"/>
                </a:cubicBezTo>
                <a:cubicBezTo>
                  <a:pt x="6600811" y="738674"/>
                  <a:pt x="6600870" y="737599"/>
                  <a:pt x="6600988" y="736744"/>
                </a:cubicBezTo>
                <a:cubicBezTo>
                  <a:pt x="6601106" y="735890"/>
                  <a:pt x="6601283" y="735198"/>
                  <a:pt x="6601518" y="734667"/>
                </a:cubicBezTo>
                <a:cubicBezTo>
                  <a:pt x="6601754" y="734137"/>
                  <a:pt x="6602048" y="733770"/>
                  <a:pt x="6602402" y="733563"/>
                </a:cubicBezTo>
                <a:cubicBezTo>
                  <a:pt x="6602755" y="733357"/>
                  <a:pt x="6603168" y="733254"/>
                  <a:pt x="6603639" y="733254"/>
                </a:cubicBezTo>
                <a:cubicBezTo>
                  <a:pt x="6604464" y="733254"/>
                  <a:pt x="6605627" y="733755"/>
                  <a:pt x="6607129" y="734757"/>
                </a:cubicBezTo>
                <a:cubicBezTo>
                  <a:pt x="6608632" y="735758"/>
                  <a:pt x="6610561" y="736848"/>
                  <a:pt x="6612917" y="738026"/>
                </a:cubicBezTo>
                <a:cubicBezTo>
                  <a:pt x="6615274" y="739205"/>
                  <a:pt x="6618116" y="740309"/>
                  <a:pt x="6621445" y="741340"/>
                </a:cubicBezTo>
                <a:cubicBezTo>
                  <a:pt x="6624774" y="742372"/>
                  <a:pt x="6628617" y="742887"/>
                  <a:pt x="6632977" y="742887"/>
                </a:cubicBezTo>
                <a:cubicBezTo>
                  <a:pt x="6636276" y="742887"/>
                  <a:pt x="6639295" y="742445"/>
                  <a:pt x="6642034" y="741560"/>
                </a:cubicBezTo>
                <a:cubicBezTo>
                  <a:pt x="6644773" y="740677"/>
                  <a:pt x="6647130" y="739425"/>
                  <a:pt x="6649103" y="737805"/>
                </a:cubicBezTo>
                <a:cubicBezTo>
                  <a:pt x="6651077" y="736185"/>
                  <a:pt x="6652594" y="734198"/>
                  <a:pt x="6653654" y="731840"/>
                </a:cubicBezTo>
                <a:cubicBezTo>
                  <a:pt x="6654715" y="729484"/>
                  <a:pt x="6655245" y="726803"/>
                  <a:pt x="6655245" y="723799"/>
                </a:cubicBezTo>
                <a:cubicBezTo>
                  <a:pt x="6655245" y="720560"/>
                  <a:pt x="6654509" y="717790"/>
                  <a:pt x="6653036" y="715493"/>
                </a:cubicBezTo>
                <a:cubicBezTo>
                  <a:pt x="6651563" y="713195"/>
                  <a:pt x="6649619" y="711177"/>
                  <a:pt x="6647204" y="709440"/>
                </a:cubicBezTo>
                <a:cubicBezTo>
                  <a:pt x="6644789" y="707702"/>
                  <a:pt x="6642034" y="706111"/>
                  <a:pt x="6638941" y="704669"/>
                </a:cubicBezTo>
                <a:cubicBezTo>
                  <a:pt x="6635848" y="703224"/>
                  <a:pt x="6632682" y="701752"/>
                  <a:pt x="6629442" y="700248"/>
                </a:cubicBezTo>
                <a:cubicBezTo>
                  <a:pt x="6626202" y="698747"/>
                  <a:pt x="6623050" y="697084"/>
                  <a:pt x="6619987" y="695256"/>
                </a:cubicBezTo>
                <a:cubicBezTo>
                  <a:pt x="6616923" y="693429"/>
                  <a:pt x="6614184" y="691281"/>
                  <a:pt x="6611769" y="688805"/>
                </a:cubicBezTo>
                <a:cubicBezTo>
                  <a:pt x="6609354" y="686332"/>
                  <a:pt x="6607394" y="683429"/>
                  <a:pt x="6605892" y="680102"/>
                </a:cubicBezTo>
                <a:cubicBezTo>
                  <a:pt x="6604390" y="676774"/>
                  <a:pt x="6603639" y="672783"/>
                  <a:pt x="6603639" y="668129"/>
                </a:cubicBezTo>
                <a:cubicBezTo>
                  <a:pt x="6603639" y="663357"/>
                  <a:pt x="6604508" y="659101"/>
                  <a:pt x="6606246" y="655360"/>
                </a:cubicBezTo>
                <a:cubicBezTo>
                  <a:pt x="6607984" y="651620"/>
                  <a:pt x="6610399" y="648482"/>
                  <a:pt x="6613492" y="645949"/>
                </a:cubicBezTo>
                <a:cubicBezTo>
                  <a:pt x="6616585" y="643415"/>
                  <a:pt x="6620267" y="641486"/>
                  <a:pt x="6624538" y="640160"/>
                </a:cubicBezTo>
                <a:cubicBezTo>
                  <a:pt x="6628809" y="638835"/>
                  <a:pt x="6633418" y="638173"/>
                  <a:pt x="6638367" y="638173"/>
                </a:cubicBezTo>
                <a:close/>
                <a:moveTo>
                  <a:pt x="6162117" y="638173"/>
                </a:moveTo>
                <a:cubicBezTo>
                  <a:pt x="6164650" y="638173"/>
                  <a:pt x="6167198" y="638393"/>
                  <a:pt x="6169761" y="638835"/>
                </a:cubicBezTo>
                <a:cubicBezTo>
                  <a:pt x="6172323" y="639276"/>
                  <a:pt x="6174739" y="639866"/>
                  <a:pt x="6177007" y="640601"/>
                </a:cubicBezTo>
                <a:cubicBezTo>
                  <a:pt x="6179275" y="641338"/>
                  <a:pt x="6181292" y="642164"/>
                  <a:pt x="6183060" y="643076"/>
                </a:cubicBezTo>
                <a:cubicBezTo>
                  <a:pt x="6184827" y="643990"/>
                  <a:pt x="6185991" y="644726"/>
                  <a:pt x="6186550" y="645285"/>
                </a:cubicBezTo>
                <a:cubicBezTo>
                  <a:pt x="6187110" y="645844"/>
                  <a:pt x="6187478" y="646286"/>
                  <a:pt x="6187655" y="646612"/>
                </a:cubicBezTo>
                <a:cubicBezTo>
                  <a:pt x="6187832" y="646935"/>
                  <a:pt x="6187979" y="647348"/>
                  <a:pt x="6188097" y="647848"/>
                </a:cubicBezTo>
                <a:cubicBezTo>
                  <a:pt x="6188215" y="648350"/>
                  <a:pt x="6188303" y="648951"/>
                  <a:pt x="6188362" y="649660"/>
                </a:cubicBezTo>
                <a:cubicBezTo>
                  <a:pt x="6188421" y="650367"/>
                  <a:pt x="6188450" y="651280"/>
                  <a:pt x="6188450" y="652400"/>
                </a:cubicBezTo>
                <a:cubicBezTo>
                  <a:pt x="6188450" y="653460"/>
                  <a:pt x="6188406" y="654402"/>
                  <a:pt x="6188318" y="655227"/>
                </a:cubicBezTo>
                <a:cubicBezTo>
                  <a:pt x="6188229" y="656052"/>
                  <a:pt x="6188097" y="656744"/>
                  <a:pt x="6187920" y="657304"/>
                </a:cubicBezTo>
                <a:cubicBezTo>
                  <a:pt x="6187743" y="657863"/>
                  <a:pt x="6187493" y="658276"/>
                  <a:pt x="6187169" y="658540"/>
                </a:cubicBezTo>
                <a:cubicBezTo>
                  <a:pt x="6186845" y="658806"/>
                  <a:pt x="6186477" y="658939"/>
                  <a:pt x="6186064" y="658939"/>
                </a:cubicBezTo>
                <a:cubicBezTo>
                  <a:pt x="6185417" y="658939"/>
                  <a:pt x="6184400" y="658526"/>
                  <a:pt x="6183016" y="657702"/>
                </a:cubicBezTo>
                <a:cubicBezTo>
                  <a:pt x="6181631" y="656877"/>
                  <a:pt x="6179938" y="655949"/>
                  <a:pt x="6177935" y="654919"/>
                </a:cubicBezTo>
                <a:cubicBezTo>
                  <a:pt x="6175932" y="653887"/>
                  <a:pt x="6173560" y="652943"/>
                  <a:pt x="6170821" y="652090"/>
                </a:cubicBezTo>
                <a:cubicBezTo>
                  <a:pt x="6168082" y="651236"/>
                  <a:pt x="6165004" y="650809"/>
                  <a:pt x="6161587" y="650809"/>
                </a:cubicBezTo>
                <a:cubicBezTo>
                  <a:pt x="6158405" y="650809"/>
                  <a:pt x="6155637" y="651236"/>
                  <a:pt x="6153280" y="652090"/>
                </a:cubicBezTo>
                <a:cubicBezTo>
                  <a:pt x="6150924" y="652943"/>
                  <a:pt x="6148980" y="654078"/>
                  <a:pt x="6147448" y="655492"/>
                </a:cubicBezTo>
                <a:cubicBezTo>
                  <a:pt x="6145917" y="656907"/>
                  <a:pt x="6144768" y="658585"/>
                  <a:pt x="6144002" y="660529"/>
                </a:cubicBezTo>
                <a:cubicBezTo>
                  <a:pt x="6143236" y="662473"/>
                  <a:pt x="6142853" y="664535"/>
                  <a:pt x="6142853" y="666715"/>
                </a:cubicBezTo>
                <a:cubicBezTo>
                  <a:pt x="6142853" y="669896"/>
                  <a:pt x="6143590" y="672635"/>
                  <a:pt x="6145062" y="674932"/>
                </a:cubicBezTo>
                <a:cubicBezTo>
                  <a:pt x="6146535" y="677230"/>
                  <a:pt x="6148494" y="679263"/>
                  <a:pt x="6150939" y="681030"/>
                </a:cubicBezTo>
                <a:cubicBezTo>
                  <a:pt x="6153384" y="682797"/>
                  <a:pt x="6156167" y="684418"/>
                  <a:pt x="6159289" y="685891"/>
                </a:cubicBezTo>
                <a:cubicBezTo>
                  <a:pt x="6162412" y="687364"/>
                  <a:pt x="6165593" y="688851"/>
                  <a:pt x="6168833" y="690353"/>
                </a:cubicBezTo>
                <a:cubicBezTo>
                  <a:pt x="6172073" y="691855"/>
                  <a:pt x="6175254" y="693504"/>
                  <a:pt x="6178376" y="695301"/>
                </a:cubicBezTo>
                <a:cubicBezTo>
                  <a:pt x="6181499" y="697097"/>
                  <a:pt x="6184282" y="699218"/>
                  <a:pt x="6186727" y="701663"/>
                </a:cubicBezTo>
                <a:cubicBezTo>
                  <a:pt x="6189172" y="704109"/>
                  <a:pt x="6191145" y="706994"/>
                  <a:pt x="6192648" y="710324"/>
                </a:cubicBezTo>
                <a:cubicBezTo>
                  <a:pt x="6194150" y="713651"/>
                  <a:pt x="6194901" y="717584"/>
                  <a:pt x="6194901" y="722121"/>
                </a:cubicBezTo>
                <a:cubicBezTo>
                  <a:pt x="6194901" y="727481"/>
                  <a:pt x="6193914" y="732254"/>
                  <a:pt x="6191941" y="736435"/>
                </a:cubicBezTo>
                <a:cubicBezTo>
                  <a:pt x="6189968" y="740618"/>
                  <a:pt x="6187228" y="744167"/>
                  <a:pt x="6183723" y="747084"/>
                </a:cubicBezTo>
                <a:cubicBezTo>
                  <a:pt x="6180218" y="750000"/>
                  <a:pt x="6176094" y="752195"/>
                  <a:pt x="6171351" y="753668"/>
                </a:cubicBezTo>
                <a:cubicBezTo>
                  <a:pt x="6166609" y="755139"/>
                  <a:pt x="6161498" y="755877"/>
                  <a:pt x="6156020" y="755877"/>
                </a:cubicBezTo>
                <a:cubicBezTo>
                  <a:pt x="6152191" y="755877"/>
                  <a:pt x="6148641" y="755552"/>
                  <a:pt x="6145371" y="754903"/>
                </a:cubicBezTo>
                <a:cubicBezTo>
                  <a:pt x="6142102" y="754256"/>
                  <a:pt x="6139186" y="753462"/>
                  <a:pt x="6136623" y="752519"/>
                </a:cubicBezTo>
                <a:cubicBezTo>
                  <a:pt x="6134060" y="751576"/>
                  <a:pt x="6131911" y="750603"/>
                  <a:pt x="6130172" y="749602"/>
                </a:cubicBezTo>
                <a:cubicBezTo>
                  <a:pt x="6128435" y="748600"/>
                  <a:pt x="6127227" y="747746"/>
                  <a:pt x="6126549" y="747040"/>
                </a:cubicBezTo>
                <a:cubicBezTo>
                  <a:pt x="6125872" y="746332"/>
                  <a:pt x="6125371" y="745434"/>
                  <a:pt x="6125047" y="744344"/>
                </a:cubicBezTo>
                <a:cubicBezTo>
                  <a:pt x="6124723" y="743255"/>
                  <a:pt x="6124561" y="741796"/>
                  <a:pt x="6124561" y="739970"/>
                </a:cubicBezTo>
                <a:cubicBezTo>
                  <a:pt x="6124561" y="738674"/>
                  <a:pt x="6124620" y="737599"/>
                  <a:pt x="6124738" y="736744"/>
                </a:cubicBezTo>
                <a:cubicBezTo>
                  <a:pt x="6124856" y="735890"/>
                  <a:pt x="6125033" y="735198"/>
                  <a:pt x="6125268" y="734667"/>
                </a:cubicBezTo>
                <a:cubicBezTo>
                  <a:pt x="6125504" y="734137"/>
                  <a:pt x="6125798" y="733770"/>
                  <a:pt x="6126152" y="733563"/>
                </a:cubicBezTo>
                <a:cubicBezTo>
                  <a:pt x="6126505" y="733357"/>
                  <a:pt x="6126918" y="733254"/>
                  <a:pt x="6127389" y="733254"/>
                </a:cubicBezTo>
                <a:cubicBezTo>
                  <a:pt x="6128214" y="733254"/>
                  <a:pt x="6129377" y="733755"/>
                  <a:pt x="6130879" y="734757"/>
                </a:cubicBezTo>
                <a:cubicBezTo>
                  <a:pt x="6132382" y="735758"/>
                  <a:pt x="6134311" y="736848"/>
                  <a:pt x="6136667" y="738026"/>
                </a:cubicBezTo>
                <a:cubicBezTo>
                  <a:pt x="6139024" y="739205"/>
                  <a:pt x="6141866" y="740309"/>
                  <a:pt x="6145195" y="741340"/>
                </a:cubicBezTo>
                <a:cubicBezTo>
                  <a:pt x="6148524" y="742372"/>
                  <a:pt x="6152367" y="742887"/>
                  <a:pt x="6156727" y="742887"/>
                </a:cubicBezTo>
                <a:cubicBezTo>
                  <a:pt x="6160026" y="742887"/>
                  <a:pt x="6163045" y="742445"/>
                  <a:pt x="6165784" y="741560"/>
                </a:cubicBezTo>
                <a:cubicBezTo>
                  <a:pt x="6168523" y="740677"/>
                  <a:pt x="6170880" y="739425"/>
                  <a:pt x="6172853" y="737805"/>
                </a:cubicBezTo>
                <a:cubicBezTo>
                  <a:pt x="6174827" y="736185"/>
                  <a:pt x="6176344" y="734198"/>
                  <a:pt x="6177404" y="731840"/>
                </a:cubicBezTo>
                <a:cubicBezTo>
                  <a:pt x="6178465" y="729484"/>
                  <a:pt x="6178995" y="726803"/>
                  <a:pt x="6178995" y="723799"/>
                </a:cubicBezTo>
                <a:cubicBezTo>
                  <a:pt x="6178995" y="720560"/>
                  <a:pt x="6178259" y="717790"/>
                  <a:pt x="6176786" y="715493"/>
                </a:cubicBezTo>
                <a:cubicBezTo>
                  <a:pt x="6175313" y="713195"/>
                  <a:pt x="6173369" y="711177"/>
                  <a:pt x="6170954" y="709440"/>
                </a:cubicBezTo>
                <a:cubicBezTo>
                  <a:pt x="6168539" y="707702"/>
                  <a:pt x="6165784" y="706111"/>
                  <a:pt x="6162691" y="704669"/>
                </a:cubicBezTo>
                <a:cubicBezTo>
                  <a:pt x="6159598" y="703224"/>
                  <a:pt x="6156432" y="701752"/>
                  <a:pt x="6153192" y="700248"/>
                </a:cubicBezTo>
                <a:cubicBezTo>
                  <a:pt x="6149952" y="698747"/>
                  <a:pt x="6146800" y="697084"/>
                  <a:pt x="6143737" y="695256"/>
                </a:cubicBezTo>
                <a:cubicBezTo>
                  <a:pt x="6140673" y="693429"/>
                  <a:pt x="6137934" y="691281"/>
                  <a:pt x="6135519" y="688805"/>
                </a:cubicBezTo>
                <a:cubicBezTo>
                  <a:pt x="6133104" y="686332"/>
                  <a:pt x="6131144" y="683429"/>
                  <a:pt x="6129642" y="680102"/>
                </a:cubicBezTo>
                <a:cubicBezTo>
                  <a:pt x="6128140" y="676774"/>
                  <a:pt x="6127389" y="672783"/>
                  <a:pt x="6127389" y="668129"/>
                </a:cubicBezTo>
                <a:cubicBezTo>
                  <a:pt x="6127389" y="663357"/>
                  <a:pt x="6128258" y="659101"/>
                  <a:pt x="6129996" y="655360"/>
                </a:cubicBezTo>
                <a:cubicBezTo>
                  <a:pt x="6131734" y="651620"/>
                  <a:pt x="6134149" y="648482"/>
                  <a:pt x="6137242" y="645949"/>
                </a:cubicBezTo>
                <a:cubicBezTo>
                  <a:pt x="6140335" y="643415"/>
                  <a:pt x="6144017" y="641486"/>
                  <a:pt x="6148288" y="640160"/>
                </a:cubicBezTo>
                <a:cubicBezTo>
                  <a:pt x="6152559" y="638835"/>
                  <a:pt x="6157168" y="638173"/>
                  <a:pt x="6162117" y="638173"/>
                </a:cubicBezTo>
                <a:close/>
                <a:moveTo>
                  <a:pt x="5695392" y="638173"/>
                </a:moveTo>
                <a:cubicBezTo>
                  <a:pt x="5697925" y="638173"/>
                  <a:pt x="5700473" y="638393"/>
                  <a:pt x="5703036" y="638835"/>
                </a:cubicBezTo>
                <a:cubicBezTo>
                  <a:pt x="5705598" y="639276"/>
                  <a:pt x="5708014" y="639866"/>
                  <a:pt x="5710282" y="640601"/>
                </a:cubicBezTo>
                <a:cubicBezTo>
                  <a:pt x="5712550" y="641338"/>
                  <a:pt x="5714567" y="642164"/>
                  <a:pt x="5716335" y="643076"/>
                </a:cubicBezTo>
                <a:cubicBezTo>
                  <a:pt x="5718102" y="643990"/>
                  <a:pt x="5719266" y="644726"/>
                  <a:pt x="5719825" y="645285"/>
                </a:cubicBezTo>
                <a:cubicBezTo>
                  <a:pt x="5720385" y="645844"/>
                  <a:pt x="5720753" y="646286"/>
                  <a:pt x="5720930" y="646612"/>
                </a:cubicBezTo>
                <a:cubicBezTo>
                  <a:pt x="5721107" y="646935"/>
                  <a:pt x="5721254" y="647348"/>
                  <a:pt x="5721372" y="647848"/>
                </a:cubicBezTo>
                <a:cubicBezTo>
                  <a:pt x="5721490" y="648350"/>
                  <a:pt x="5721578" y="648951"/>
                  <a:pt x="5721637" y="649660"/>
                </a:cubicBezTo>
                <a:cubicBezTo>
                  <a:pt x="5721696" y="650367"/>
                  <a:pt x="5721725" y="651280"/>
                  <a:pt x="5721725" y="652400"/>
                </a:cubicBezTo>
                <a:cubicBezTo>
                  <a:pt x="5721725" y="653460"/>
                  <a:pt x="5721681" y="654402"/>
                  <a:pt x="5721593" y="655227"/>
                </a:cubicBezTo>
                <a:cubicBezTo>
                  <a:pt x="5721504" y="656052"/>
                  <a:pt x="5721372" y="656744"/>
                  <a:pt x="5721195" y="657304"/>
                </a:cubicBezTo>
                <a:cubicBezTo>
                  <a:pt x="5721018" y="657863"/>
                  <a:pt x="5720768" y="658276"/>
                  <a:pt x="5720444" y="658540"/>
                </a:cubicBezTo>
                <a:cubicBezTo>
                  <a:pt x="5720120" y="658806"/>
                  <a:pt x="5719752" y="658939"/>
                  <a:pt x="5719339" y="658939"/>
                </a:cubicBezTo>
                <a:cubicBezTo>
                  <a:pt x="5718692" y="658939"/>
                  <a:pt x="5717675" y="658526"/>
                  <a:pt x="5716291" y="657702"/>
                </a:cubicBezTo>
                <a:cubicBezTo>
                  <a:pt x="5714906" y="656877"/>
                  <a:pt x="5713213" y="655949"/>
                  <a:pt x="5711210" y="654919"/>
                </a:cubicBezTo>
                <a:cubicBezTo>
                  <a:pt x="5709207" y="653887"/>
                  <a:pt x="5706835" y="652943"/>
                  <a:pt x="5704096" y="652090"/>
                </a:cubicBezTo>
                <a:cubicBezTo>
                  <a:pt x="5701357" y="651236"/>
                  <a:pt x="5698279" y="650809"/>
                  <a:pt x="5694862" y="650809"/>
                </a:cubicBezTo>
                <a:cubicBezTo>
                  <a:pt x="5691680" y="650809"/>
                  <a:pt x="5688912" y="651236"/>
                  <a:pt x="5686555" y="652090"/>
                </a:cubicBezTo>
                <a:cubicBezTo>
                  <a:pt x="5684199" y="652943"/>
                  <a:pt x="5682255" y="654078"/>
                  <a:pt x="5680723" y="655492"/>
                </a:cubicBezTo>
                <a:cubicBezTo>
                  <a:pt x="5679192" y="656907"/>
                  <a:pt x="5678043" y="658585"/>
                  <a:pt x="5677277" y="660529"/>
                </a:cubicBezTo>
                <a:cubicBezTo>
                  <a:pt x="5676511" y="662473"/>
                  <a:pt x="5676128" y="664535"/>
                  <a:pt x="5676128" y="666715"/>
                </a:cubicBezTo>
                <a:cubicBezTo>
                  <a:pt x="5676128" y="669896"/>
                  <a:pt x="5676865" y="672635"/>
                  <a:pt x="5678337" y="674932"/>
                </a:cubicBezTo>
                <a:cubicBezTo>
                  <a:pt x="5679810" y="677230"/>
                  <a:pt x="5681769" y="679263"/>
                  <a:pt x="5684214" y="681030"/>
                </a:cubicBezTo>
                <a:cubicBezTo>
                  <a:pt x="5686659" y="682797"/>
                  <a:pt x="5689442" y="684418"/>
                  <a:pt x="5692564" y="685891"/>
                </a:cubicBezTo>
                <a:cubicBezTo>
                  <a:pt x="5695687" y="687364"/>
                  <a:pt x="5698868" y="688851"/>
                  <a:pt x="5702108" y="690353"/>
                </a:cubicBezTo>
                <a:cubicBezTo>
                  <a:pt x="5705348" y="691855"/>
                  <a:pt x="5708529" y="693504"/>
                  <a:pt x="5711651" y="695301"/>
                </a:cubicBezTo>
                <a:cubicBezTo>
                  <a:pt x="5714774" y="697097"/>
                  <a:pt x="5717557" y="699218"/>
                  <a:pt x="5720002" y="701663"/>
                </a:cubicBezTo>
                <a:cubicBezTo>
                  <a:pt x="5722447" y="704109"/>
                  <a:pt x="5724420" y="706994"/>
                  <a:pt x="5725923" y="710324"/>
                </a:cubicBezTo>
                <a:cubicBezTo>
                  <a:pt x="5727425" y="713651"/>
                  <a:pt x="5728176" y="717584"/>
                  <a:pt x="5728176" y="722121"/>
                </a:cubicBezTo>
                <a:cubicBezTo>
                  <a:pt x="5728176" y="727481"/>
                  <a:pt x="5727189" y="732254"/>
                  <a:pt x="5725216" y="736435"/>
                </a:cubicBezTo>
                <a:cubicBezTo>
                  <a:pt x="5723243" y="740618"/>
                  <a:pt x="5720503" y="744167"/>
                  <a:pt x="5716998" y="747084"/>
                </a:cubicBezTo>
                <a:cubicBezTo>
                  <a:pt x="5713493" y="750000"/>
                  <a:pt x="5709369" y="752195"/>
                  <a:pt x="5704626" y="753668"/>
                </a:cubicBezTo>
                <a:cubicBezTo>
                  <a:pt x="5699884" y="755139"/>
                  <a:pt x="5694773" y="755877"/>
                  <a:pt x="5689295" y="755877"/>
                </a:cubicBezTo>
                <a:cubicBezTo>
                  <a:pt x="5685466" y="755877"/>
                  <a:pt x="5681916" y="755552"/>
                  <a:pt x="5678646" y="754903"/>
                </a:cubicBezTo>
                <a:cubicBezTo>
                  <a:pt x="5675377" y="754256"/>
                  <a:pt x="5672461" y="753462"/>
                  <a:pt x="5669898" y="752519"/>
                </a:cubicBezTo>
                <a:cubicBezTo>
                  <a:pt x="5667335" y="751576"/>
                  <a:pt x="5665186" y="750603"/>
                  <a:pt x="5663447" y="749602"/>
                </a:cubicBezTo>
                <a:cubicBezTo>
                  <a:pt x="5661710" y="748600"/>
                  <a:pt x="5660502" y="747746"/>
                  <a:pt x="5659824" y="747040"/>
                </a:cubicBezTo>
                <a:cubicBezTo>
                  <a:pt x="5659147" y="746332"/>
                  <a:pt x="5658646" y="745434"/>
                  <a:pt x="5658322" y="744344"/>
                </a:cubicBezTo>
                <a:cubicBezTo>
                  <a:pt x="5657998" y="743255"/>
                  <a:pt x="5657836" y="741796"/>
                  <a:pt x="5657836" y="739970"/>
                </a:cubicBezTo>
                <a:cubicBezTo>
                  <a:pt x="5657836" y="738674"/>
                  <a:pt x="5657895" y="737599"/>
                  <a:pt x="5658013" y="736744"/>
                </a:cubicBezTo>
                <a:cubicBezTo>
                  <a:pt x="5658131" y="735890"/>
                  <a:pt x="5658308" y="735198"/>
                  <a:pt x="5658543" y="734667"/>
                </a:cubicBezTo>
                <a:cubicBezTo>
                  <a:pt x="5658779" y="734137"/>
                  <a:pt x="5659073" y="733770"/>
                  <a:pt x="5659427" y="733563"/>
                </a:cubicBezTo>
                <a:cubicBezTo>
                  <a:pt x="5659780" y="733357"/>
                  <a:pt x="5660193" y="733254"/>
                  <a:pt x="5660664" y="733254"/>
                </a:cubicBezTo>
                <a:cubicBezTo>
                  <a:pt x="5661489" y="733254"/>
                  <a:pt x="5662652" y="733755"/>
                  <a:pt x="5664154" y="734757"/>
                </a:cubicBezTo>
                <a:cubicBezTo>
                  <a:pt x="5665657" y="735758"/>
                  <a:pt x="5667586" y="736848"/>
                  <a:pt x="5669942" y="738026"/>
                </a:cubicBezTo>
                <a:cubicBezTo>
                  <a:pt x="5672299" y="739205"/>
                  <a:pt x="5675141" y="740309"/>
                  <a:pt x="5678470" y="741340"/>
                </a:cubicBezTo>
                <a:cubicBezTo>
                  <a:pt x="5681799" y="742372"/>
                  <a:pt x="5685642" y="742887"/>
                  <a:pt x="5690002" y="742887"/>
                </a:cubicBezTo>
                <a:cubicBezTo>
                  <a:pt x="5693301" y="742887"/>
                  <a:pt x="5696320" y="742445"/>
                  <a:pt x="5699059" y="741560"/>
                </a:cubicBezTo>
                <a:cubicBezTo>
                  <a:pt x="5701798" y="740677"/>
                  <a:pt x="5704155" y="739425"/>
                  <a:pt x="5706128" y="737805"/>
                </a:cubicBezTo>
                <a:cubicBezTo>
                  <a:pt x="5708102" y="736185"/>
                  <a:pt x="5709619" y="734198"/>
                  <a:pt x="5710679" y="731840"/>
                </a:cubicBezTo>
                <a:cubicBezTo>
                  <a:pt x="5711740" y="729484"/>
                  <a:pt x="5712270" y="726803"/>
                  <a:pt x="5712270" y="723799"/>
                </a:cubicBezTo>
                <a:cubicBezTo>
                  <a:pt x="5712270" y="720560"/>
                  <a:pt x="5711534" y="717790"/>
                  <a:pt x="5710061" y="715493"/>
                </a:cubicBezTo>
                <a:cubicBezTo>
                  <a:pt x="5708588" y="713195"/>
                  <a:pt x="5706644" y="711177"/>
                  <a:pt x="5704229" y="709440"/>
                </a:cubicBezTo>
                <a:cubicBezTo>
                  <a:pt x="5701814" y="707702"/>
                  <a:pt x="5699059" y="706111"/>
                  <a:pt x="5695966" y="704669"/>
                </a:cubicBezTo>
                <a:cubicBezTo>
                  <a:pt x="5692873" y="703224"/>
                  <a:pt x="5689707" y="701752"/>
                  <a:pt x="5686467" y="700248"/>
                </a:cubicBezTo>
                <a:cubicBezTo>
                  <a:pt x="5683227" y="698747"/>
                  <a:pt x="5680075" y="697084"/>
                  <a:pt x="5677012" y="695256"/>
                </a:cubicBezTo>
                <a:cubicBezTo>
                  <a:pt x="5673948" y="693429"/>
                  <a:pt x="5671209" y="691281"/>
                  <a:pt x="5668794" y="688805"/>
                </a:cubicBezTo>
                <a:cubicBezTo>
                  <a:pt x="5666379" y="686332"/>
                  <a:pt x="5664419" y="683429"/>
                  <a:pt x="5662917" y="680102"/>
                </a:cubicBezTo>
                <a:cubicBezTo>
                  <a:pt x="5661415" y="676774"/>
                  <a:pt x="5660664" y="672783"/>
                  <a:pt x="5660664" y="668129"/>
                </a:cubicBezTo>
                <a:cubicBezTo>
                  <a:pt x="5660664" y="663357"/>
                  <a:pt x="5661533" y="659101"/>
                  <a:pt x="5663271" y="655360"/>
                </a:cubicBezTo>
                <a:cubicBezTo>
                  <a:pt x="5665009" y="651620"/>
                  <a:pt x="5667424" y="648482"/>
                  <a:pt x="5670517" y="645949"/>
                </a:cubicBezTo>
                <a:cubicBezTo>
                  <a:pt x="5673610" y="643415"/>
                  <a:pt x="5677292" y="641486"/>
                  <a:pt x="5681563" y="640160"/>
                </a:cubicBezTo>
                <a:cubicBezTo>
                  <a:pt x="5685834" y="638835"/>
                  <a:pt x="5690443" y="638173"/>
                  <a:pt x="5695392" y="638173"/>
                </a:cubicBezTo>
                <a:close/>
                <a:moveTo>
                  <a:pt x="5219142" y="638173"/>
                </a:moveTo>
                <a:cubicBezTo>
                  <a:pt x="5221675" y="638173"/>
                  <a:pt x="5224223" y="638393"/>
                  <a:pt x="5226786" y="638835"/>
                </a:cubicBezTo>
                <a:cubicBezTo>
                  <a:pt x="5229348" y="639276"/>
                  <a:pt x="5231764" y="639866"/>
                  <a:pt x="5234032" y="640601"/>
                </a:cubicBezTo>
                <a:cubicBezTo>
                  <a:pt x="5236300" y="641338"/>
                  <a:pt x="5238317" y="642164"/>
                  <a:pt x="5240085" y="643076"/>
                </a:cubicBezTo>
                <a:cubicBezTo>
                  <a:pt x="5241852" y="643990"/>
                  <a:pt x="5243016" y="644726"/>
                  <a:pt x="5243575" y="645285"/>
                </a:cubicBezTo>
                <a:cubicBezTo>
                  <a:pt x="5244135" y="645844"/>
                  <a:pt x="5244503" y="646286"/>
                  <a:pt x="5244680" y="646612"/>
                </a:cubicBezTo>
                <a:cubicBezTo>
                  <a:pt x="5244857" y="646935"/>
                  <a:pt x="5245004" y="647348"/>
                  <a:pt x="5245122" y="647848"/>
                </a:cubicBezTo>
                <a:cubicBezTo>
                  <a:pt x="5245240" y="648350"/>
                  <a:pt x="5245328" y="648951"/>
                  <a:pt x="5245387" y="649660"/>
                </a:cubicBezTo>
                <a:cubicBezTo>
                  <a:pt x="5245446" y="650367"/>
                  <a:pt x="5245475" y="651280"/>
                  <a:pt x="5245475" y="652400"/>
                </a:cubicBezTo>
                <a:cubicBezTo>
                  <a:pt x="5245475" y="653460"/>
                  <a:pt x="5245431" y="654402"/>
                  <a:pt x="5245343" y="655227"/>
                </a:cubicBezTo>
                <a:cubicBezTo>
                  <a:pt x="5245254" y="656052"/>
                  <a:pt x="5245122" y="656744"/>
                  <a:pt x="5244945" y="657304"/>
                </a:cubicBezTo>
                <a:cubicBezTo>
                  <a:pt x="5244768" y="657863"/>
                  <a:pt x="5244518" y="658276"/>
                  <a:pt x="5244194" y="658540"/>
                </a:cubicBezTo>
                <a:cubicBezTo>
                  <a:pt x="5243870" y="658806"/>
                  <a:pt x="5243502" y="658939"/>
                  <a:pt x="5243089" y="658939"/>
                </a:cubicBezTo>
                <a:cubicBezTo>
                  <a:pt x="5242442" y="658939"/>
                  <a:pt x="5241425" y="658526"/>
                  <a:pt x="5240041" y="657702"/>
                </a:cubicBezTo>
                <a:cubicBezTo>
                  <a:pt x="5238656" y="656877"/>
                  <a:pt x="5236963" y="655949"/>
                  <a:pt x="5234960" y="654919"/>
                </a:cubicBezTo>
                <a:cubicBezTo>
                  <a:pt x="5232957" y="653887"/>
                  <a:pt x="5230585" y="652943"/>
                  <a:pt x="5227846" y="652090"/>
                </a:cubicBezTo>
                <a:cubicBezTo>
                  <a:pt x="5225107" y="651236"/>
                  <a:pt x="5222029" y="650809"/>
                  <a:pt x="5218612" y="650809"/>
                </a:cubicBezTo>
                <a:cubicBezTo>
                  <a:pt x="5215430" y="650809"/>
                  <a:pt x="5212662" y="651236"/>
                  <a:pt x="5210305" y="652090"/>
                </a:cubicBezTo>
                <a:cubicBezTo>
                  <a:pt x="5207949" y="652943"/>
                  <a:pt x="5206005" y="654078"/>
                  <a:pt x="5204473" y="655492"/>
                </a:cubicBezTo>
                <a:cubicBezTo>
                  <a:pt x="5202942" y="656907"/>
                  <a:pt x="5201793" y="658585"/>
                  <a:pt x="5201027" y="660529"/>
                </a:cubicBezTo>
                <a:cubicBezTo>
                  <a:pt x="5200261" y="662473"/>
                  <a:pt x="5199878" y="664535"/>
                  <a:pt x="5199878" y="666715"/>
                </a:cubicBezTo>
                <a:cubicBezTo>
                  <a:pt x="5199878" y="669896"/>
                  <a:pt x="5200615" y="672635"/>
                  <a:pt x="5202087" y="674932"/>
                </a:cubicBezTo>
                <a:cubicBezTo>
                  <a:pt x="5203560" y="677230"/>
                  <a:pt x="5205519" y="679263"/>
                  <a:pt x="5207964" y="681030"/>
                </a:cubicBezTo>
                <a:cubicBezTo>
                  <a:pt x="5210409" y="682797"/>
                  <a:pt x="5213192" y="684418"/>
                  <a:pt x="5216314" y="685891"/>
                </a:cubicBezTo>
                <a:cubicBezTo>
                  <a:pt x="5219437" y="687364"/>
                  <a:pt x="5222618" y="688851"/>
                  <a:pt x="5225858" y="690353"/>
                </a:cubicBezTo>
                <a:cubicBezTo>
                  <a:pt x="5229098" y="691855"/>
                  <a:pt x="5232279" y="693504"/>
                  <a:pt x="5235401" y="695301"/>
                </a:cubicBezTo>
                <a:cubicBezTo>
                  <a:pt x="5238524" y="697097"/>
                  <a:pt x="5241307" y="699218"/>
                  <a:pt x="5243752" y="701663"/>
                </a:cubicBezTo>
                <a:cubicBezTo>
                  <a:pt x="5246197" y="704109"/>
                  <a:pt x="5248170" y="706994"/>
                  <a:pt x="5249673" y="710324"/>
                </a:cubicBezTo>
                <a:cubicBezTo>
                  <a:pt x="5251175" y="713651"/>
                  <a:pt x="5251926" y="717584"/>
                  <a:pt x="5251926" y="722121"/>
                </a:cubicBezTo>
                <a:cubicBezTo>
                  <a:pt x="5251926" y="727481"/>
                  <a:pt x="5250939" y="732254"/>
                  <a:pt x="5248966" y="736435"/>
                </a:cubicBezTo>
                <a:cubicBezTo>
                  <a:pt x="5246993" y="740618"/>
                  <a:pt x="5244253" y="744167"/>
                  <a:pt x="5240748" y="747084"/>
                </a:cubicBezTo>
                <a:cubicBezTo>
                  <a:pt x="5237243" y="750000"/>
                  <a:pt x="5233119" y="752195"/>
                  <a:pt x="5228376" y="753668"/>
                </a:cubicBezTo>
                <a:cubicBezTo>
                  <a:pt x="5223634" y="755139"/>
                  <a:pt x="5218523" y="755877"/>
                  <a:pt x="5213045" y="755877"/>
                </a:cubicBezTo>
                <a:cubicBezTo>
                  <a:pt x="5209216" y="755877"/>
                  <a:pt x="5205666" y="755552"/>
                  <a:pt x="5202396" y="754903"/>
                </a:cubicBezTo>
                <a:cubicBezTo>
                  <a:pt x="5199127" y="754256"/>
                  <a:pt x="5196211" y="753462"/>
                  <a:pt x="5193648" y="752519"/>
                </a:cubicBezTo>
                <a:cubicBezTo>
                  <a:pt x="5191085" y="751576"/>
                  <a:pt x="5188936" y="750603"/>
                  <a:pt x="5187197" y="749602"/>
                </a:cubicBezTo>
                <a:cubicBezTo>
                  <a:pt x="5185460" y="748600"/>
                  <a:pt x="5184252" y="747746"/>
                  <a:pt x="5183574" y="747040"/>
                </a:cubicBezTo>
                <a:cubicBezTo>
                  <a:pt x="5182897" y="746332"/>
                  <a:pt x="5182396" y="745434"/>
                  <a:pt x="5182072" y="744344"/>
                </a:cubicBezTo>
                <a:cubicBezTo>
                  <a:pt x="5181748" y="743255"/>
                  <a:pt x="5181586" y="741796"/>
                  <a:pt x="5181586" y="739970"/>
                </a:cubicBezTo>
                <a:cubicBezTo>
                  <a:pt x="5181586" y="738674"/>
                  <a:pt x="5181645" y="737599"/>
                  <a:pt x="5181763" y="736744"/>
                </a:cubicBezTo>
                <a:cubicBezTo>
                  <a:pt x="5181881" y="735890"/>
                  <a:pt x="5182058" y="735198"/>
                  <a:pt x="5182293" y="734667"/>
                </a:cubicBezTo>
                <a:cubicBezTo>
                  <a:pt x="5182529" y="734137"/>
                  <a:pt x="5182823" y="733770"/>
                  <a:pt x="5183177" y="733563"/>
                </a:cubicBezTo>
                <a:cubicBezTo>
                  <a:pt x="5183530" y="733357"/>
                  <a:pt x="5183943" y="733254"/>
                  <a:pt x="5184414" y="733254"/>
                </a:cubicBezTo>
                <a:cubicBezTo>
                  <a:pt x="5185239" y="733254"/>
                  <a:pt x="5186402" y="733755"/>
                  <a:pt x="5187904" y="734757"/>
                </a:cubicBezTo>
                <a:cubicBezTo>
                  <a:pt x="5189407" y="735758"/>
                  <a:pt x="5191336" y="736848"/>
                  <a:pt x="5193692" y="738026"/>
                </a:cubicBezTo>
                <a:cubicBezTo>
                  <a:pt x="5196049" y="739205"/>
                  <a:pt x="5198891" y="740309"/>
                  <a:pt x="5202220" y="741340"/>
                </a:cubicBezTo>
                <a:cubicBezTo>
                  <a:pt x="5205549" y="742372"/>
                  <a:pt x="5209392" y="742887"/>
                  <a:pt x="5213752" y="742887"/>
                </a:cubicBezTo>
                <a:cubicBezTo>
                  <a:pt x="5217051" y="742887"/>
                  <a:pt x="5220070" y="742445"/>
                  <a:pt x="5222809" y="741560"/>
                </a:cubicBezTo>
                <a:cubicBezTo>
                  <a:pt x="5225548" y="740677"/>
                  <a:pt x="5227905" y="739425"/>
                  <a:pt x="5229878" y="737805"/>
                </a:cubicBezTo>
                <a:cubicBezTo>
                  <a:pt x="5231852" y="736185"/>
                  <a:pt x="5233369" y="734198"/>
                  <a:pt x="5234429" y="731840"/>
                </a:cubicBezTo>
                <a:cubicBezTo>
                  <a:pt x="5235490" y="729484"/>
                  <a:pt x="5236020" y="726803"/>
                  <a:pt x="5236020" y="723799"/>
                </a:cubicBezTo>
                <a:cubicBezTo>
                  <a:pt x="5236020" y="720560"/>
                  <a:pt x="5235284" y="717790"/>
                  <a:pt x="5233811" y="715493"/>
                </a:cubicBezTo>
                <a:cubicBezTo>
                  <a:pt x="5232338" y="713195"/>
                  <a:pt x="5230394" y="711177"/>
                  <a:pt x="5227979" y="709440"/>
                </a:cubicBezTo>
                <a:cubicBezTo>
                  <a:pt x="5225564" y="707702"/>
                  <a:pt x="5222809" y="706111"/>
                  <a:pt x="5219716" y="704669"/>
                </a:cubicBezTo>
                <a:cubicBezTo>
                  <a:pt x="5216623" y="703224"/>
                  <a:pt x="5213457" y="701752"/>
                  <a:pt x="5210217" y="700248"/>
                </a:cubicBezTo>
                <a:cubicBezTo>
                  <a:pt x="5206977" y="698747"/>
                  <a:pt x="5203825" y="697084"/>
                  <a:pt x="5200762" y="695256"/>
                </a:cubicBezTo>
                <a:cubicBezTo>
                  <a:pt x="5197698" y="693429"/>
                  <a:pt x="5194959" y="691281"/>
                  <a:pt x="5192544" y="688805"/>
                </a:cubicBezTo>
                <a:cubicBezTo>
                  <a:pt x="5190129" y="686332"/>
                  <a:pt x="5188169" y="683429"/>
                  <a:pt x="5186667" y="680102"/>
                </a:cubicBezTo>
                <a:cubicBezTo>
                  <a:pt x="5185165" y="676774"/>
                  <a:pt x="5184414" y="672783"/>
                  <a:pt x="5184414" y="668129"/>
                </a:cubicBezTo>
                <a:cubicBezTo>
                  <a:pt x="5184414" y="663357"/>
                  <a:pt x="5185283" y="659101"/>
                  <a:pt x="5187021" y="655360"/>
                </a:cubicBezTo>
                <a:cubicBezTo>
                  <a:pt x="5188759" y="651620"/>
                  <a:pt x="5191174" y="648482"/>
                  <a:pt x="5194267" y="645949"/>
                </a:cubicBezTo>
                <a:cubicBezTo>
                  <a:pt x="5197360" y="643415"/>
                  <a:pt x="5201042" y="641486"/>
                  <a:pt x="5205313" y="640160"/>
                </a:cubicBezTo>
                <a:cubicBezTo>
                  <a:pt x="5209584" y="638835"/>
                  <a:pt x="5214193" y="638173"/>
                  <a:pt x="5219142" y="638173"/>
                </a:cubicBezTo>
                <a:close/>
                <a:moveTo>
                  <a:pt x="4752417" y="638173"/>
                </a:moveTo>
                <a:cubicBezTo>
                  <a:pt x="4754950" y="638173"/>
                  <a:pt x="4757498" y="638393"/>
                  <a:pt x="4760061" y="638835"/>
                </a:cubicBezTo>
                <a:cubicBezTo>
                  <a:pt x="4762623" y="639276"/>
                  <a:pt x="4765039" y="639866"/>
                  <a:pt x="4767307" y="640601"/>
                </a:cubicBezTo>
                <a:cubicBezTo>
                  <a:pt x="4769575" y="641338"/>
                  <a:pt x="4771592" y="642164"/>
                  <a:pt x="4773360" y="643076"/>
                </a:cubicBezTo>
                <a:cubicBezTo>
                  <a:pt x="4775127" y="643990"/>
                  <a:pt x="4776291" y="644726"/>
                  <a:pt x="4776850" y="645285"/>
                </a:cubicBezTo>
                <a:cubicBezTo>
                  <a:pt x="4777410" y="645844"/>
                  <a:pt x="4777778" y="646286"/>
                  <a:pt x="4777955" y="646612"/>
                </a:cubicBezTo>
                <a:cubicBezTo>
                  <a:pt x="4778132" y="646935"/>
                  <a:pt x="4778279" y="647348"/>
                  <a:pt x="4778397" y="647848"/>
                </a:cubicBezTo>
                <a:cubicBezTo>
                  <a:pt x="4778515" y="648350"/>
                  <a:pt x="4778603" y="648951"/>
                  <a:pt x="4778662" y="649660"/>
                </a:cubicBezTo>
                <a:cubicBezTo>
                  <a:pt x="4778721" y="650367"/>
                  <a:pt x="4778750" y="651280"/>
                  <a:pt x="4778750" y="652400"/>
                </a:cubicBezTo>
                <a:cubicBezTo>
                  <a:pt x="4778750" y="653460"/>
                  <a:pt x="4778706" y="654402"/>
                  <a:pt x="4778618" y="655227"/>
                </a:cubicBezTo>
                <a:cubicBezTo>
                  <a:pt x="4778529" y="656052"/>
                  <a:pt x="4778397" y="656744"/>
                  <a:pt x="4778220" y="657304"/>
                </a:cubicBezTo>
                <a:cubicBezTo>
                  <a:pt x="4778043" y="657863"/>
                  <a:pt x="4777793" y="658276"/>
                  <a:pt x="4777469" y="658540"/>
                </a:cubicBezTo>
                <a:cubicBezTo>
                  <a:pt x="4777145" y="658806"/>
                  <a:pt x="4776777" y="658939"/>
                  <a:pt x="4776364" y="658939"/>
                </a:cubicBezTo>
                <a:cubicBezTo>
                  <a:pt x="4775717" y="658939"/>
                  <a:pt x="4774700" y="658526"/>
                  <a:pt x="4773316" y="657702"/>
                </a:cubicBezTo>
                <a:cubicBezTo>
                  <a:pt x="4771931" y="656877"/>
                  <a:pt x="4770238" y="655949"/>
                  <a:pt x="4768235" y="654919"/>
                </a:cubicBezTo>
                <a:cubicBezTo>
                  <a:pt x="4766232" y="653887"/>
                  <a:pt x="4763860" y="652943"/>
                  <a:pt x="4761121" y="652090"/>
                </a:cubicBezTo>
                <a:cubicBezTo>
                  <a:pt x="4758382" y="651236"/>
                  <a:pt x="4755304" y="650809"/>
                  <a:pt x="4751887" y="650809"/>
                </a:cubicBezTo>
                <a:cubicBezTo>
                  <a:pt x="4748705" y="650809"/>
                  <a:pt x="4745937" y="651236"/>
                  <a:pt x="4743580" y="652090"/>
                </a:cubicBezTo>
                <a:cubicBezTo>
                  <a:pt x="4741224" y="652943"/>
                  <a:pt x="4739280" y="654078"/>
                  <a:pt x="4737748" y="655492"/>
                </a:cubicBezTo>
                <a:cubicBezTo>
                  <a:pt x="4736217" y="656907"/>
                  <a:pt x="4735068" y="658585"/>
                  <a:pt x="4734302" y="660529"/>
                </a:cubicBezTo>
                <a:cubicBezTo>
                  <a:pt x="4733536" y="662473"/>
                  <a:pt x="4733153" y="664535"/>
                  <a:pt x="4733153" y="666715"/>
                </a:cubicBezTo>
                <a:cubicBezTo>
                  <a:pt x="4733153" y="669896"/>
                  <a:pt x="4733890" y="672635"/>
                  <a:pt x="4735362" y="674932"/>
                </a:cubicBezTo>
                <a:cubicBezTo>
                  <a:pt x="4736835" y="677230"/>
                  <a:pt x="4738794" y="679263"/>
                  <a:pt x="4741239" y="681030"/>
                </a:cubicBezTo>
                <a:cubicBezTo>
                  <a:pt x="4743684" y="682797"/>
                  <a:pt x="4746467" y="684418"/>
                  <a:pt x="4749589" y="685891"/>
                </a:cubicBezTo>
                <a:cubicBezTo>
                  <a:pt x="4752712" y="687364"/>
                  <a:pt x="4755893" y="688851"/>
                  <a:pt x="4759133" y="690353"/>
                </a:cubicBezTo>
                <a:cubicBezTo>
                  <a:pt x="4762373" y="691855"/>
                  <a:pt x="4765554" y="693504"/>
                  <a:pt x="4768676" y="695301"/>
                </a:cubicBezTo>
                <a:cubicBezTo>
                  <a:pt x="4771799" y="697097"/>
                  <a:pt x="4774582" y="699218"/>
                  <a:pt x="4777027" y="701663"/>
                </a:cubicBezTo>
                <a:cubicBezTo>
                  <a:pt x="4779472" y="704109"/>
                  <a:pt x="4781445" y="706994"/>
                  <a:pt x="4782948" y="710324"/>
                </a:cubicBezTo>
                <a:cubicBezTo>
                  <a:pt x="4784450" y="713651"/>
                  <a:pt x="4785201" y="717584"/>
                  <a:pt x="4785201" y="722121"/>
                </a:cubicBezTo>
                <a:cubicBezTo>
                  <a:pt x="4785201" y="727481"/>
                  <a:pt x="4784214" y="732254"/>
                  <a:pt x="4782241" y="736435"/>
                </a:cubicBezTo>
                <a:cubicBezTo>
                  <a:pt x="4780268" y="740618"/>
                  <a:pt x="4777528" y="744167"/>
                  <a:pt x="4774023" y="747084"/>
                </a:cubicBezTo>
                <a:cubicBezTo>
                  <a:pt x="4770518" y="750000"/>
                  <a:pt x="4766394" y="752195"/>
                  <a:pt x="4761651" y="753668"/>
                </a:cubicBezTo>
                <a:cubicBezTo>
                  <a:pt x="4756909" y="755139"/>
                  <a:pt x="4751798" y="755877"/>
                  <a:pt x="4746320" y="755877"/>
                </a:cubicBezTo>
                <a:cubicBezTo>
                  <a:pt x="4742491" y="755877"/>
                  <a:pt x="4738941" y="755552"/>
                  <a:pt x="4735671" y="754903"/>
                </a:cubicBezTo>
                <a:cubicBezTo>
                  <a:pt x="4732402" y="754256"/>
                  <a:pt x="4729486" y="753462"/>
                  <a:pt x="4726923" y="752519"/>
                </a:cubicBezTo>
                <a:cubicBezTo>
                  <a:pt x="4724360" y="751576"/>
                  <a:pt x="4722211" y="750603"/>
                  <a:pt x="4720472" y="749602"/>
                </a:cubicBezTo>
                <a:cubicBezTo>
                  <a:pt x="4718735" y="748600"/>
                  <a:pt x="4717527" y="747746"/>
                  <a:pt x="4716849" y="747040"/>
                </a:cubicBezTo>
                <a:cubicBezTo>
                  <a:pt x="4716172" y="746332"/>
                  <a:pt x="4715671" y="745434"/>
                  <a:pt x="4715347" y="744344"/>
                </a:cubicBezTo>
                <a:cubicBezTo>
                  <a:pt x="4715023" y="743255"/>
                  <a:pt x="4714861" y="741796"/>
                  <a:pt x="4714861" y="739970"/>
                </a:cubicBezTo>
                <a:cubicBezTo>
                  <a:pt x="4714861" y="738674"/>
                  <a:pt x="4714920" y="737599"/>
                  <a:pt x="4715038" y="736744"/>
                </a:cubicBezTo>
                <a:cubicBezTo>
                  <a:pt x="4715156" y="735890"/>
                  <a:pt x="4715333" y="735198"/>
                  <a:pt x="4715568" y="734667"/>
                </a:cubicBezTo>
                <a:cubicBezTo>
                  <a:pt x="4715804" y="734137"/>
                  <a:pt x="4716098" y="733770"/>
                  <a:pt x="4716452" y="733563"/>
                </a:cubicBezTo>
                <a:cubicBezTo>
                  <a:pt x="4716805" y="733357"/>
                  <a:pt x="4717218" y="733254"/>
                  <a:pt x="4717689" y="733254"/>
                </a:cubicBezTo>
                <a:cubicBezTo>
                  <a:pt x="4718514" y="733254"/>
                  <a:pt x="4719677" y="733755"/>
                  <a:pt x="4721179" y="734757"/>
                </a:cubicBezTo>
                <a:cubicBezTo>
                  <a:pt x="4722682" y="735758"/>
                  <a:pt x="4724611" y="736848"/>
                  <a:pt x="4726967" y="738026"/>
                </a:cubicBezTo>
                <a:cubicBezTo>
                  <a:pt x="4729324" y="739205"/>
                  <a:pt x="4732166" y="740309"/>
                  <a:pt x="4735495" y="741340"/>
                </a:cubicBezTo>
                <a:cubicBezTo>
                  <a:pt x="4738824" y="742372"/>
                  <a:pt x="4742667" y="742887"/>
                  <a:pt x="4747027" y="742887"/>
                </a:cubicBezTo>
                <a:cubicBezTo>
                  <a:pt x="4750326" y="742887"/>
                  <a:pt x="4753345" y="742445"/>
                  <a:pt x="4756084" y="741560"/>
                </a:cubicBezTo>
                <a:cubicBezTo>
                  <a:pt x="4758823" y="740677"/>
                  <a:pt x="4761180" y="739425"/>
                  <a:pt x="4763153" y="737805"/>
                </a:cubicBezTo>
                <a:cubicBezTo>
                  <a:pt x="4765127" y="736185"/>
                  <a:pt x="4766644" y="734198"/>
                  <a:pt x="4767704" y="731840"/>
                </a:cubicBezTo>
                <a:cubicBezTo>
                  <a:pt x="4768765" y="729484"/>
                  <a:pt x="4769295" y="726803"/>
                  <a:pt x="4769295" y="723799"/>
                </a:cubicBezTo>
                <a:cubicBezTo>
                  <a:pt x="4769295" y="720560"/>
                  <a:pt x="4768559" y="717790"/>
                  <a:pt x="4767086" y="715493"/>
                </a:cubicBezTo>
                <a:cubicBezTo>
                  <a:pt x="4765613" y="713195"/>
                  <a:pt x="4763669" y="711177"/>
                  <a:pt x="4761254" y="709440"/>
                </a:cubicBezTo>
                <a:cubicBezTo>
                  <a:pt x="4758839" y="707702"/>
                  <a:pt x="4756084" y="706111"/>
                  <a:pt x="4752991" y="704669"/>
                </a:cubicBezTo>
                <a:cubicBezTo>
                  <a:pt x="4749898" y="703224"/>
                  <a:pt x="4746732" y="701752"/>
                  <a:pt x="4743492" y="700248"/>
                </a:cubicBezTo>
                <a:cubicBezTo>
                  <a:pt x="4740252" y="698747"/>
                  <a:pt x="4737100" y="697084"/>
                  <a:pt x="4734037" y="695256"/>
                </a:cubicBezTo>
                <a:cubicBezTo>
                  <a:pt x="4730973" y="693429"/>
                  <a:pt x="4728234" y="691281"/>
                  <a:pt x="4725819" y="688805"/>
                </a:cubicBezTo>
                <a:cubicBezTo>
                  <a:pt x="4723404" y="686332"/>
                  <a:pt x="4721444" y="683429"/>
                  <a:pt x="4719942" y="680102"/>
                </a:cubicBezTo>
                <a:cubicBezTo>
                  <a:pt x="4718440" y="676774"/>
                  <a:pt x="4717689" y="672783"/>
                  <a:pt x="4717689" y="668129"/>
                </a:cubicBezTo>
                <a:cubicBezTo>
                  <a:pt x="4717689" y="663357"/>
                  <a:pt x="4718558" y="659101"/>
                  <a:pt x="4720296" y="655360"/>
                </a:cubicBezTo>
                <a:cubicBezTo>
                  <a:pt x="4722034" y="651620"/>
                  <a:pt x="4724449" y="648482"/>
                  <a:pt x="4727542" y="645949"/>
                </a:cubicBezTo>
                <a:cubicBezTo>
                  <a:pt x="4730635" y="643415"/>
                  <a:pt x="4734317" y="641486"/>
                  <a:pt x="4738588" y="640160"/>
                </a:cubicBezTo>
                <a:cubicBezTo>
                  <a:pt x="4742859" y="638835"/>
                  <a:pt x="4747468" y="638173"/>
                  <a:pt x="4752417" y="638173"/>
                </a:cubicBezTo>
                <a:close/>
                <a:moveTo>
                  <a:pt x="4276167" y="638173"/>
                </a:moveTo>
                <a:cubicBezTo>
                  <a:pt x="4278700" y="638173"/>
                  <a:pt x="4281248" y="638393"/>
                  <a:pt x="4283811" y="638835"/>
                </a:cubicBezTo>
                <a:cubicBezTo>
                  <a:pt x="4286374" y="639276"/>
                  <a:pt x="4288789" y="639866"/>
                  <a:pt x="4291057" y="640601"/>
                </a:cubicBezTo>
                <a:cubicBezTo>
                  <a:pt x="4293325" y="641338"/>
                  <a:pt x="4295343" y="642164"/>
                  <a:pt x="4297110" y="643076"/>
                </a:cubicBezTo>
                <a:cubicBezTo>
                  <a:pt x="4298877" y="643990"/>
                  <a:pt x="4300041" y="644726"/>
                  <a:pt x="4300601" y="645285"/>
                </a:cubicBezTo>
                <a:cubicBezTo>
                  <a:pt x="4301160" y="645844"/>
                  <a:pt x="4301528" y="646286"/>
                  <a:pt x="4301705" y="646612"/>
                </a:cubicBezTo>
                <a:cubicBezTo>
                  <a:pt x="4301882" y="646935"/>
                  <a:pt x="4302029" y="647348"/>
                  <a:pt x="4302147" y="647848"/>
                </a:cubicBezTo>
                <a:cubicBezTo>
                  <a:pt x="4302265" y="648350"/>
                  <a:pt x="4302353" y="648951"/>
                  <a:pt x="4302412" y="649660"/>
                </a:cubicBezTo>
                <a:cubicBezTo>
                  <a:pt x="4302471" y="650367"/>
                  <a:pt x="4302500" y="651280"/>
                  <a:pt x="4302500" y="652400"/>
                </a:cubicBezTo>
                <a:cubicBezTo>
                  <a:pt x="4302500" y="653460"/>
                  <a:pt x="4302456" y="654402"/>
                  <a:pt x="4302368" y="655227"/>
                </a:cubicBezTo>
                <a:cubicBezTo>
                  <a:pt x="4302280" y="656052"/>
                  <a:pt x="4302147" y="656744"/>
                  <a:pt x="4301970" y="657304"/>
                </a:cubicBezTo>
                <a:cubicBezTo>
                  <a:pt x="4301794" y="657863"/>
                  <a:pt x="4301543" y="658276"/>
                  <a:pt x="4301219" y="658540"/>
                </a:cubicBezTo>
                <a:cubicBezTo>
                  <a:pt x="4300895" y="658806"/>
                  <a:pt x="4300527" y="658939"/>
                  <a:pt x="4300115" y="658939"/>
                </a:cubicBezTo>
                <a:cubicBezTo>
                  <a:pt x="4299467" y="658939"/>
                  <a:pt x="4298450" y="658526"/>
                  <a:pt x="4297066" y="657702"/>
                </a:cubicBezTo>
                <a:cubicBezTo>
                  <a:pt x="4295681" y="656877"/>
                  <a:pt x="4293988" y="655949"/>
                  <a:pt x="4291985" y="654919"/>
                </a:cubicBezTo>
                <a:cubicBezTo>
                  <a:pt x="4289982" y="653887"/>
                  <a:pt x="4287611" y="652943"/>
                  <a:pt x="4284871" y="652090"/>
                </a:cubicBezTo>
                <a:cubicBezTo>
                  <a:pt x="4282132" y="651236"/>
                  <a:pt x="4279054" y="650809"/>
                  <a:pt x="4275637" y="650809"/>
                </a:cubicBezTo>
                <a:cubicBezTo>
                  <a:pt x="4272456" y="650809"/>
                  <a:pt x="4269687" y="651236"/>
                  <a:pt x="4267331" y="652090"/>
                </a:cubicBezTo>
                <a:cubicBezTo>
                  <a:pt x="4264974" y="652943"/>
                  <a:pt x="4263030" y="654078"/>
                  <a:pt x="4261498" y="655492"/>
                </a:cubicBezTo>
                <a:cubicBezTo>
                  <a:pt x="4259966" y="656907"/>
                  <a:pt x="4258818" y="658585"/>
                  <a:pt x="4258052" y="660529"/>
                </a:cubicBezTo>
                <a:cubicBezTo>
                  <a:pt x="4257286" y="662473"/>
                  <a:pt x="4256903" y="664535"/>
                  <a:pt x="4256903" y="666715"/>
                </a:cubicBezTo>
                <a:cubicBezTo>
                  <a:pt x="4256903" y="669896"/>
                  <a:pt x="4257640" y="672635"/>
                  <a:pt x="4259112" y="674932"/>
                </a:cubicBezTo>
                <a:cubicBezTo>
                  <a:pt x="4260585" y="677230"/>
                  <a:pt x="4262544" y="679263"/>
                  <a:pt x="4264989" y="681030"/>
                </a:cubicBezTo>
                <a:cubicBezTo>
                  <a:pt x="4267433" y="682797"/>
                  <a:pt x="4270217" y="684418"/>
                  <a:pt x="4273339" y="685891"/>
                </a:cubicBezTo>
                <a:cubicBezTo>
                  <a:pt x="4276462" y="687364"/>
                  <a:pt x="4279643" y="688851"/>
                  <a:pt x="4282883" y="690353"/>
                </a:cubicBezTo>
                <a:cubicBezTo>
                  <a:pt x="4286123" y="691855"/>
                  <a:pt x="4289304" y="693504"/>
                  <a:pt x="4292427" y="695301"/>
                </a:cubicBezTo>
                <a:cubicBezTo>
                  <a:pt x="4295549" y="697097"/>
                  <a:pt x="4298332" y="699218"/>
                  <a:pt x="4300777" y="701663"/>
                </a:cubicBezTo>
                <a:cubicBezTo>
                  <a:pt x="4303222" y="704109"/>
                  <a:pt x="4305196" y="706994"/>
                  <a:pt x="4306698" y="710324"/>
                </a:cubicBezTo>
                <a:cubicBezTo>
                  <a:pt x="4308200" y="713651"/>
                  <a:pt x="4308951" y="717584"/>
                  <a:pt x="4308951" y="722121"/>
                </a:cubicBezTo>
                <a:cubicBezTo>
                  <a:pt x="4308951" y="727481"/>
                  <a:pt x="4307964" y="732254"/>
                  <a:pt x="4305991" y="736435"/>
                </a:cubicBezTo>
                <a:cubicBezTo>
                  <a:pt x="4304018" y="740618"/>
                  <a:pt x="4301278" y="744167"/>
                  <a:pt x="4297773" y="747084"/>
                </a:cubicBezTo>
                <a:cubicBezTo>
                  <a:pt x="4294268" y="750000"/>
                  <a:pt x="4290144" y="752195"/>
                  <a:pt x="4285402" y="753668"/>
                </a:cubicBezTo>
                <a:cubicBezTo>
                  <a:pt x="4280659" y="755139"/>
                  <a:pt x="4275549" y="755877"/>
                  <a:pt x="4270070" y="755877"/>
                </a:cubicBezTo>
                <a:cubicBezTo>
                  <a:pt x="4266240" y="755877"/>
                  <a:pt x="4262691" y="755552"/>
                  <a:pt x="4259422" y="754903"/>
                </a:cubicBezTo>
                <a:cubicBezTo>
                  <a:pt x="4256152" y="754256"/>
                  <a:pt x="4253236" y="753462"/>
                  <a:pt x="4250673" y="752519"/>
                </a:cubicBezTo>
                <a:cubicBezTo>
                  <a:pt x="4248111" y="751576"/>
                  <a:pt x="4245961" y="750603"/>
                  <a:pt x="4244223" y="749602"/>
                </a:cubicBezTo>
                <a:cubicBezTo>
                  <a:pt x="4242485" y="748600"/>
                  <a:pt x="4241277" y="747746"/>
                  <a:pt x="4240600" y="747040"/>
                </a:cubicBezTo>
                <a:cubicBezTo>
                  <a:pt x="4239922" y="746332"/>
                  <a:pt x="4239421" y="745434"/>
                  <a:pt x="4239097" y="744344"/>
                </a:cubicBezTo>
                <a:cubicBezTo>
                  <a:pt x="4238773" y="743255"/>
                  <a:pt x="4238611" y="741796"/>
                  <a:pt x="4238611" y="739970"/>
                </a:cubicBezTo>
                <a:cubicBezTo>
                  <a:pt x="4238611" y="738674"/>
                  <a:pt x="4238670" y="737599"/>
                  <a:pt x="4238788" y="736744"/>
                </a:cubicBezTo>
                <a:cubicBezTo>
                  <a:pt x="4238906" y="735890"/>
                  <a:pt x="4239083" y="735198"/>
                  <a:pt x="4239318" y="734667"/>
                </a:cubicBezTo>
                <a:cubicBezTo>
                  <a:pt x="4239554" y="734137"/>
                  <a:pt x="4239848" y="733770"/>
                  <a:pt x="4240202" y="733563"/>
                </a:cubicBezTo>
                <a:cubicBezTo>
                  <a:pt x="4240555" y="733357"/>
                  <a:pt x="4240968" y="733254"/>
                  <a:pt x="4241439" y="733254"/>
                </a:cubicBezTo>
                <a:cubicBezTo>
                  <a:pt x="4242264" y="733254"/>
                  <a:pt x="4243427" y="733755"/>
                  <a:pt x="4244930" y="734757"/>
                </a:cubicBezTo>
                <a:cubicBezTo>
                  <a:pt x="4246432" y="735758"/>
                  <a:pt x="4248361" y="736848"/>
                  <a:pt x="4250718" y="738026"/>
                </a:cubicBezTo>
                <a:cubicBezTo>
                  <a:pt x="4253074" y="739205"/>
                  <a:pt x="4255916" y="740309"/>
                  <a:pt x="4259245" y="741340"/>
                </a:cubicBezTo>
                <a:cubicBezTo>
                  <a:pt x="4262573" y="742372"/>
                  <a:pt x="4266417" y="742887"/>
                  <a:pt x="4270777" y="742887"/>
                </a:cubicBezTo>
                <a:cubicBezTo>
                  <a:pt x="4274076" y="742887"/>
                  <a:pt x="4277095" y="742445"/>
                  <a:pt x="4279834" y="741560"/>
                </a:cubicBezTo>
                <a:cubicBezTo>
                  <a:pt x="4282574" y="740677"/>
                  <a:pt x="4284930" y="739425"/>
                  <a:pt x="4286904" y="737805"/>
                </a:cubicBezTo>
                <a:cubicBezTo>
                  <a:pt x="4288877" y="736185"/>
                  <a:pt x="4290394" y="734198"/>
                  <a:pt x="4291455" y="731840"/>
                </a:cubicBezTo>
                <a:cubicBezTo>
                  <a:pt x="4292515" y="729484"/>
                  <a:pt x="4293045" y="726803"/>
                  <a:pt x="4293045" y="723799"/>
                </a:cubicBezTo>
                <a:cubicBezTo>
                  <a:pt x="4293045" y="720560"/>
                  <a:pt x="4292309" y="717790"/>
                  <a:pt x="4290836" y="715493"/>
                </a:cubicBezTo>
                <a:cubicBezTo>
                  <a:pt x="4289363" y="713195"/>
                  <a:pt x="4287419" y="711177"/>
                  <a:pt x="4285004" y="709440"/>
                </a:cubicBezTo>
                <a:cubicBezTo>
                  <a:pt x="4282589" y="707702"/>
                  <a:pt x="4279834" y="706111"/>
                  <a:pt x="4276742" y="704669"/>
                </a:cubicBezTo>
                <a:cubicBezTo>
                  <a:pt x="4273649" y="703224"/>
                  <a:pt x="4270482" y="701752"/>
                  <a:pt x="4267242" y="700248"/>
                </a:cubicBezTo>
                <a:cubicBezTo>
                  <a:pt x="4264002" y="698747"/>
                  <a:pt x="4260850" y="697084"/>
                  <a:pt x="4257787" y="695256"/>
                </a:cubicBezTo>
                <a:cubicBezTo>
                  <a:pt x="4254723" y="693429"/>
                  <a:pt x="4251984" y="691281"/>
                  <a:pt x="4249569" y="688805"/>
                </a:cubicBezTo>
                <a:cubicBezTo>
                  <a:pt x="4247154" y="686332"/>
                  <a:pt x="4245195" y="683429"/>
                  <a:pt x="4243692" y="680102"/>
                </a:cubicBezTo>
                <a:cubicBezTo>
                  <a:pt x="4242190" y="676774"/>
                  <a:pt x="4241439" y="672783"/>
                  <a:pt x="4241439" y="668129"/>
                </a:cubicBezTo>
                <a:cubicBezTo>
                  <a:pt x="4241439" y="663357"/>
                  <a:pt x="4242308" y="659101"/>
                  <a:pt x="4244046" y="655360"/>
                </a:cubicBezTo>
                <a:cubicBezTo>
                  <a:pt x="4245784" y="651620"/>
                  <a:pt x="4248199" y="648482"/>
                  <a:pt x="4251292" y="645949"/>
                </a:cubicBezTo>
                <a:cubicBezTo>
                  <a:pt x="4254385" y="643415"/>
                  <a:pt x="4258067" y="641486"/>
                  <a:pt x="4262338" y="640160"/>
                </a:cubicBezTo>
                <a:cubicBezTo>
                  <a:pt x="4266609" y="638835"/>
                  <a:pt x="4271219" y="638173"/>
                  <a:pt x="4276167" y="638173"/>
                </a:cubicBezTo>
                <a:close/>
                <a:moveTo>
                  <a:pt x="3809442" y="638173"/>
                </a:moveTo>
                <a:cubicBezTo>
                  <a:pt x="3811975" y="638173"/>
                  <a:pt x="3814523" y="638393"/>
                  <a:pt x="3817086" y="638835"/>
                </a:cubicBezTo>
                <a:cubicBezTo>
                  <a:pt x="3819649" y="639276"/>
                  <a:pt x="3822064" y="639866"/>
                  <a:pt x="3824332" y="640601"/>
                </a:cubicBezTo>
                <a:cubicBezTo>
                  <a:pt x="3826600" y="641338"/>
                  <a:pt x="3828618" y="642164"/>
                  <a:pt x="3830385" y="643076"/>
                </a:cubicBezTo>
                <a:cubicBezTo>
                  <a:pt x="3832152" y="643990"/>
                  <a:pt x="3833316" y="644726"/>
                  <a:pt x="3833876" y="645285"/>
                </a:cubicBezTo>
                <a:cubicBezTo>
                  <a:pt x="3834435" y="645844"/>
                  <a:pt x="3834803" y="646286"/>
                  <a:pt x="3834980" y="646612"/>
                </a:cubicBezTo>
                <a:cubicBezTo>
                  <a:pt x="3835157" y="646935"/>
                  <a:pt x="3835304" y="647348"/>
                  <a:pt x="3835422" y="647848"/>
                </a:cubicBezTo>
                <a:cubicBezTo>
                  <a:pt x="3835540" y="648350"/>
                  <a:pt x="3835628" y="648951"/>
                  <a:pt x="3835687" y="649660"/>
                </a:cubicBezTo>
                <a:cubicBezTo>
                  <a:pt x="3835746" y="650367"/>
                  <a:pt x="3835775" y="651280"/>
                  <a:pt x="3835775" y="652400"/>
                </a:cubicBezTo>
                <a:cubicBezTo>
                  <a:pt x="3835775" y="653460"/>
                  <a:pt x="3835731" y="654402"/>
                  <a:pt x="3835643" y="655227"/>
                </a:cubicBezTo>
                <a:cubicBezTo>
                  <a:pt x="3835555" y="656052"/>
                  <a:pt x="3835422" y="656744"/>
                  <a:pt x="3835245" y="657304"/>
                </a:cubicBezTo>
                <a:cubicBezTo>
                  <a:pt x="3835069" y="657863"/>
                  <a:pt x="3834818" y="658276"/>
                  <a:pt x="3834494" y="658540"/>
                </a:cubicBezTo>
                <a:cubicBezTo>
                  <a:pt x="3834170" y="658806"/>
                  <a:pt x="3833802" y="658939"/>
                  <a:pt x="3833390" y="658939"/>
                </a:cubicBezTo>
                <a:cubicBezTo>
                  <a:pt x="3832742" y="658939"/>
                  <a:pt x="3831725" y="658526"/>
                  <a:pt x="3830341" y="657702"/>
                </a:cubicBezTo>
                <a:cubicBezTo>
                  <a:pt x="3828956" y="656877"/>
                  <a:pt x="3827263" y="655949"/>
                  <a:pt x="3825260" y="654919"/>
                </a:cubicBezTo>
                <a:cubicBezTo>
                  <a:pt x="3823257" y="653887"/>
                  <a:pt x="3820886" y="652943"/>
                  <a:pt x="3818146" y="652090"/>
                </a:cubicBezTo>
                <a:cubicBezTo>
                  <a:pt x="3815407" y="651236"/>
                  <a:pt x="3812329" y="650809"/>
                  <a:pt x="3808912" y="650809"/>
                </a:cubicBezTo>
                <a:cubicBezTo>
                  <a:pt x="3805731" y="650809"/>
                  <a:pt x="3802962" y="651236"/>
                  <a:pt x="3800606" y="652090"/>
                </a:cubicBezTo>
                <a:cubicBezTo>
                  <a:pt x="3798249" y="652943"/>
                  <a:pt x="3796305" y="654078"/>
                  <a:pt x="3794773" y="655492"/>
                </a:cubicBezTo>
                <a:cubicBezTo>
                  <a:pt x="3793241" y="656907"/>
                  <a:pt x="3792093" y="658585"/>
                  <a:pt x="3791327" y="660529"/>
                </a:cubicBezTo>
                <a:cubicBezTo>
                  <a:pt x="3790561" y="662473"/>
                  <a:pt x="3790178" y="664535"/>
                  <a:pt x="3790178" y="666715"/>
                </a:cubicBezTo>
                <a:cubicBezTo>
                  <a:pt x="3790178" y="669896"/>
                  <a:pt x="3790915" y="672635"/>
                  <a:pt x="3792387" y="674932"/>
                </a:cubicBezTo>
                <a:cubicBezTo>
                  <a:pt x="3793860" y="677230"/>
                  <a:pt x="3795819" y="679263"/>
                  <a:pt x="3798264" y="681030"/>
                </a:cubicBezTo>
                <a:cubicBezTo>
                  <a:pt x="3800708" y="682797"/>
                  <a:pt x="3803492" y="684418"/>
                  <a:pt x="3806614" y="685891"/>
                </a:cubicBezTo>
                <a:cubicBezTo>
                  <a:pt x="3809737" y="687364"/>
                  <a:pt x="3812918" y="688851"/>
                  <a:pt x="3816158" y="690353"/>
                </a:cubicBezTo>
                <a:cubicBezTo>
                  <a:pt x="3819398" y="691855"/>
                  <a:pt x="3822579" y="693504"/>
                  <a:pt x="3825702" y="695301"/>
                </a:cubicBezTo>
                <a:cubicBezTo>
                  <a:pt x="3828824" y="697097"/>
                  <a:pt x="3831607" y="699218"/>
                  <a:pt x="3834052" y="701663"/>
                </a:cubicBezTo>
                <a:cubicBezTo>
                  <a:pt x="3836497" y="704109"/>
                  <a:pt x="3838471" y="706994"/>
                  <a:pt x="3839973" y="710324"/>
                </a:cubicBezTo>
                <a:cubicBezTo>
                  <a:pt x="3841475" y="713651"/>
                  <a:pt x="3842226" y="717584"/>
                  <a:pt x="3842226" y="722121"/>
                </a:cubicBezTo>
                <a:cubicBezTo>
                  <a:pt x="3842226" y="727481"/>
                  <a:pt x="3841239" y="732254"/>
                  <a:pt x="3839266" y="736435"/>
                </a:cubicBezTo>
                <a:cubicBezTo>
                  <a:pt x="3837293" y="740618"/>
                  <a:pt x="3834553" y="744167"/>
                  <a:pt x="3831048" y="747084"/>
                </a:cubicBezTo>
                <a:cubicBezTo>
                  <a:pt x="3827543" y="750000"/>
                  <a:pt x="3823419" y="752195"/>
                  <a:pt x="3818677" y="753668"/>
                </a:cubicBezTo>
                <a:cubicBezTo>
                  <a:pt x="3813934" y="755139"/>
                  <a:pt x="3808824" y="755877"/>
                  <a:pt x="3803345" y="755877"/>
                </a:cubicBezTo>
                <a:cubicBezTo>
                  <a:pt x="3799515" y="755877"/>
                  <a:pt x="3795966" y="755552"/>
                  <a:pt x="3792697" y="754903"/>
                </a:cubicBezTo>
                <a:cubicBezTo>
                  <a:pt x="3789427" y="754256"/>
                  <a:pt x="3786511" y="753462"/>
                  <a:pt x="3783948" y="752519"/>
                </a:cubicBezTo>
                <a:cubicBezTo>
                  <a:pt x="3781386" y="751576"/>
                  <a:pt x="3779236" y="750603"/>
                  <a:pt x="3777498" y="749602"/>
                </a:cubicBezTo>
                <a:cubicBezTo>
                  <a:pt x="3775760" y="748600"/>
                  <a:pt x="3774552" y="747746"/>
                  <a:pt x="3773875" y="747040"/>
                </a:cubicBezTo>
                <a:cubicBezTo>
                  <a:pt x="3773197" y="746332"/>
                  <a:pt x="3772696" y="745434"/>
                  <a:pt x="3772372" y="744344"/>
                </a:cubicBezTo>
                <a:cubicBezTo>
                  <a:pt x="3772048" y="743255"/>
                  <a:pt x="3771886" y="741796"/>
                  <a:pt x="3771886" y="739970"/>
                </a:cubicBezTo>
                <a:cubicBezTo>
                  <a:pt x="3771886" y="738674"/>
                  <a:pt x="3771945" y="737599"/>
                  <a:pt x="3772063" y="736744"/>
                </a:cubicBezTo>
                <a:cubicBezTo>
                  <a:pt x="3772181" y="735890"/>
                  <a:pt x="3772358" y="735198"/>
                  <a:pt x="3772593" y="734667"/>
                </a:cubicBezTo>
                <a:cubicBezTo>
                  <a:pt x="3772829" y="734137"/>
                  <a:pt x="3773123" y="733770"/>
                  <a:pt x="3773477" y="733563"/>
                </a:cubicBezTo>
                <a:cubicBezTo>
                  <a:pt x="3773830" y="733357"/>
                  <a:pt x="3774243" y="733254"/>
                  <a:pt x="3774714" y="733254"/>
                </a:cubicBezTo>
                <a:cubicBezTo>
                  <a:pt x="3775539" y="733254"/>
                  <a:pt x="3776702" y="733755"/>
                  <a:pt x="3778205" y="734757"/>
                </a:cubicBezTo>
                <a:cubicBezTo>
                  <a:pt x="3779707" y="735758"/>
                  <a:pt x="3781636" y="736848"/>
                  <a:pt x="3783993" y="738026"/>
                </a:cubicBezTo>
                <a:cubicBezTo>
                  <a:pt x="3786349" y="739205"/>
                  <a:pt x="3789191" y="740309"/>
                  <a:pt x="3792520" y="741340"/>
                </a:cubicBezTo>
                <a:cubicBezTo>
                  <a:pt x="3795848" y="742372"/>
                  <a:pt x="3799692" y="742887"/>
                  <a:pt x="3804052" y="742887"/>
                </a:cubicBezTo>
                <a:cubicBezTo>
                  <a:pt x="3807351" y="742887"/>
                  <a:pt x="3810370" y="742445"/>
                  <a:pt x="3813109" y="741560"/>
                </a:cubicBezTo>
                <a:cubicBezTo>
                  <a:pt x="3815849" y="740677"/>
                  <a:pt x="3818205" y="739425"/>
                  <a:pt x="3820179" y="737805"/>
                </a:cubicBezTo>
                <a:cubicBezTo>
                  <a:pt x="3822152" y="736185"/>
                  <a:pt x="3823669" y="734198"/>
                  <a:pt x="3824730" y="731840"/>
                </a:cubicBezTo>
                <a:cubicBezTo>
                  <a:pt x="3825790" y="729484"/>
                  <a:pt x="3826320" y="726803"/>
                  <a:pt x="3826320" y="723799"/>
                </a:cubicBezTo>
                <a:cubicBezTo>
                  <a:pt x="3826320" y="720560"/>
                  <a:pt x="3825584" y="717790"/>
                  <a:pt x="3824111" y="715493"/>
                </a:cubicBezTo>
                <a:cubicBezTo>
                  <a:pt x="3822638" y="713195"/>
                  <a:pt x="3820694" y="711177"/>
                  <a:pt x="3818279" y="709440"/>
                </a:cubicBezTo>
                <a:cubicBezTo>
                  <a:pt x="3815864" y="707702"/>
                  <a:pt x="3813109" y="706111"/>
                  <a:pt x="3810017" y="704669"/>
                </a:cubicBezTo>
                <a:cubicBezTo>
                  <a:pt x="3806924" y="703224"/>
                  <a:pt x="3803757" y="701752"/>
                  <a:pt x="3800517" y="700248"/>
                </a:cubicBezTo>
                <a:cubicBezTo>
                  <a:pt x="3797277" y="698747"/>
                  <a:pt x="3794125" y="697084"/>
                  <a:pt x="3791062" y="695256"/>
                </a:cubicBezTo>
                <a:cubicBezTo>
                  <a:pt x="3787998" y="693429"/>
                  <a:pt x="3785259" y="691281"/>
                  <a:pt x="3782844" y="688805"/>
                </a:cubicBezTo>
                <a:cubicBezTo>
                  <a:pt x="3780429" y="686332"/>
                  <a:pt x="3778470" y="683429"/>
                  <a:pt x="3776967" y="680102"/>
                </a:cubicBezTo>
                <a:cubicBezTo>
                  <a:pt x="3775465" y="676774"/>
                  <a:pt x="3774714" y="672783"/>
                  <a:pt x="3774714" y="668129"/>
                </a:cubicBezTo>
                <a:cubicBezTo>
                  <a:pt x="3774714" y="663357"/>
                  <a:pt x="3775583" y="659101"/>
                  <a:pt x="3777321" y="655360"/>
                </a:cubicBezTo>
                <a:cubicBezTo>
                  <a:pt x="3779059" y="651620"/>
                  <a:pt x="3781474" y="648482"/>
                  <a:pt x="3784567" y="645949"/>
                </a:cubicBezTo>
                <a:cubicBezTo>
                  <a:pt x="3787660" y="643415"/>
                  <a:pt x="3791342" y="641486"/>
                  <a:pt x="3795613" y="640160"/>
                </a:cubicBezTo>
                <a:cubicBezTo>
                  <a:pt x="3799884" y="638835"/>
                  <a:pt x="3804494" y="638173"/>
                  <a:pt x="3809442" y="638173"/>
                </a:cubicBezTo>
                <a:close/>
                <a:moveTo>
                  <a:pt x="3333258" y="638173"/>
                </a:moveTo>
                <a:cubicBezTo>
                  <a:pt x="3335790" y="638173"/>
                  <a:pt x="3338339" y="638393"/>
                  <a:pt x="3340902" y="638835"/>
                </a:cubicBezTo>
                <a:cubicBezTo>
                  <a:pt x="3343464" y="639276"/>
                  <a:pt x="3345879" y="639866"/>
                  <a:pt x="3348146" y="640601"/>
                </a:cubicBezTo>
                <a:cubicBezTo>
                  <a:pt x="3350415" y="641338"/>
                  <a:pt x="3352432" y="642164"/>
                  <a:pt x="3354199" y="643076"/>
                </a:cubicBezTo>
                <a:cubicBezTo>
                  <a:pt x="3355966" y="643990"/>
                  <a:pt x="3357130" y="644726"/>
                  <a:pt x="3357690" y="645285"/>
                </a:cubicBezTo>
                <a:cubicBezTo>
                  <a:pt x="3358249" y="645844"/>
                  <a:pt x="3358618" y="646286"/>
                  <a:pt x="3358794" y="646612"/>
                </a:cubicBezTo>
                <a:cubicBezTo>
                  <a:pt x="3358971" y="646935"/>
                  <a:pt x="3359118" y="647348"/>
                  <a:pt x="3359235" y="647848"/>
                </a:cubicBezTo>
                <a:cubicBezTo>
                  <a:pt x="3359354" y="648350"/>
                  <a:pt x="3359443" y="648951"/>
                  <a:pt x="3359501" y="649660"/>
                </a:cubicBezTo>
                <a:cubicBezTo>
                  <a:pt x="3359560" y="650367"/>
                  <a:pt x="3359590" y="651280"/>
                  <a:pt x="3359590" y="652400"/>
                </a:cubicBezTo>
                <a:cubicBezTo>
                  <a:pt x="3359590" y="653460"/>
                  <a:pt x="3359546" y="654402"/>
                  <a:pt x="3359457" y="655227"/>
                </a:cubicBezTo>
                <a:cubicBezTo>
                  <a:pt x="3359369" y="656052"/>
                  <a:pt x="3359235" y="656744"/>
                  <a:pt x="3359059" y="657304"/>
                </a:cubicBezTo>
                <a:cubicBezTo>
                  <a:pt x="3358882" y="657863"/>
                  <a:pt x="3358633" y="658276"/>
                  <a:pt x="3358309" y="658540"/>
                </a:cubicBezTo>
                <a:cubicBezTo>
                  <a:pt x="3357985" y="658806"/>
                  <a:pt x="3357617" y="658939"/>
                  <a:pt x="3357204" y="658939"/>
                </a:cubicBezTo>
                <a:cubicBezTo>
                  <a:pt x="3356556" y="658939"/>
                  <a:pt x="3355540" y="658526"/>
                  <a:pt x="3354155" y="657702"/>
                </a:cubicBezTo>
                <a:cubicBezTo>
                  <a:pt x="3352771" y="656877"/>
                  <a:pt x="3351077" y="655949"/>
                  <a:pt x="3349074" y="654919"/>
                </a:cubicBezTo>
                <a:cubicBezTo>
                  <a:pt x="3347072" y="653887"/>
                  <a:pt x="3344701" y="652943"/>
                  <a:pt x="3341962" y="652090"/>
                </a:cubicBezTo>
                <a:cubicBezTo>
                  <a:pt x="3339223" y="651236"/>
                  <a:pt x="3336144" y="650809"/>
                  <a:pt x="3332727" y="650809"/>
                </a:cubicBezTo>
                <a:cubicBezTo>
                  <a:pt x="3329546" y="650809"/>
                  <a:pt x="3326777" y="651236"/>
                  <a:pt x="3324421" y="652090"/>
                </a:cubicBezTo>
                <a:cubicBezTo>
                  <a:pt x="3322064" y="652943"/>
                  <a:pt x="3320121" y="654078"/>
                  <a:pt x="3318589" y="655492"/>
                </a:cubicBezTo>
                <a:cubicBezTo>
                  <a:pt x="3317056" y="656907"/>
                  <a:pt x="3315908" y="658585"/>
                  <a:pt x="3315142" y="660529"/>
                </a:cubicBezTo>
                <a:cubicBezTo>
                  <a:pt x="3314377" y="662473"/>
                  <a:pt x="3313994" y="664535"/>
                  <a:pt x="3313994" y="666715"/>
                </a:cubicBezTo>
                <a:cubicBezTo>
                  <a:pt x="3313994" y="669896"/>
                  <a:pt x="3314731" y="672635"/>
                  <a:pt x="3316204" y="674932"/>
                </a:cubicBezTo>
                <a:cubicBezTo>
                  <a:pt x="3317676" y="677230"/>
                  <a:pt x="3319635" y="679263"/>
                  <a:pt x="3322080" y="681030"/>
                </a:cubicBezTo>
                <a:cubicBezTo>
                  <a:pt x="3324525" y="682797"/>
                  <a:pt x="3327308" y="684418"/>
                  <a:pt x="3330430" y="685891"/>
                </a:cubicBezTo>
                <a:cubicBezTo>
                  <a:pt x="3333553" y="687364"/>
                  <a:pt x="3336734" y="688851"/>
                  <a:pt x="3339973" y="690353"/>
                </a:cubicBezTo>
                <a:cubicBezTo>
                  <a:pt x="3343214" y="691855"/>
                  <a:pt x="3346394" y="693504"/>
                  <a:pt x="3349517" y="695301"/>
                </a:cubicBezTo>
                <a:cubicBezTo>
                  <a:pt x="3352638" y="697097"/>
                  <a:pt x="3355421" y="699218"/>
                  <a:pt x="3357866" y="701663"/>
                </a:cubicBezTo>
                <a:cubicBezTo>
                  <a:pt x="3360312" y="704109"/>
                  <a:pt x="3362285" y="706994"/>
                  <a:pt x="3363787" y="710324"/>
                </a:cubicBezTo>
                <a:cubicBezTo>
                  <a:pt x="3365289" y="713651"/>
                  <a:pt x="3366041" y="717584"/>
                  <a:pt x="3366041" y="722121"/>
                </a:cubicBezTo>
                <a:cubicBezTo>
                  <a:pt x="3366041" y="727481"/>
                  <a:pt x="3365054" y="732254"/>
                  <a:pt x="3363081" y="736435"/>
                </a:cubicBezTo>
                <a:cubicBezTo>
                  <a:pt x="3361106" y="740618"/>
                  <a:pt x="3358367" y="744167"/>
                  <a:pt x="3354862" y="747084"/>
                </a:cubicBezTo>
                <a:cubicBezTo>
                  <a:pt x="3351357" y="750000"/>
                  <a:pt x="3347234" y="752195"/>
                  <a:pt x="3342492" y="753668"/>
                </a:cubicBezTo>
                <a:cubicBezTo>
                  <a:pt x="3337749" y="755139"/>
                  <a:pt x="3332639" y="755877"/>
                  <a:pt x="3327160" y="755877"/>
                </a:cubicBezTo>
                <a:cubicBezTo>
                  <a:pt x="3323331" y="755877"/>
                  <a:pt x="3319782" y="755552"/>
                  <a:pt x="3316513" y="754903"/>
                </a:cubicBezTo>
                <a:cubicBezTo>
                  <a:pt x="3313243" y="754256"/>
                  <a:pt x="3310327" y="753462"/>
                  <a:pt x="3307764" y="752519"/>
                </a:cubicBezTo>
                <a:cubicBezTo>
                  <a:pt x="3305201" y="751576"/>
                  <a:pt x="3303051" y="750603"/>
                  <a:pt x="3301314" y="749602"/>
                </a:cubicBezTo>
                <a:cubicBezTo>
                  <a:pt x="3299575" y="748600"/>
                  <a:pt x="3298367" y="747746"/>
                  <a:pt x="3297690" y="747040"/>
                </a:cubicBezTo>
                <a:cubicBezTo>
                  <a:pt x="3297012" y="746332"/>
                  <a:pt x="3296512" y="745434"/>
                  <a:pt x="3296187" y="744344"/>
                </a:cubicBezTo>
                <a:cubicBezTo>
                  <a:pt x="3295864" y="743255"/>
                  <a:pt x="3295702" y="741796"/>
                  <a:pt x="3295702" y="739970"/>
                </a:cubicBezTo>
                <a:cubicBezTo>
                  <a:pt x="3295702" y="738674"/>
                  <a:pt x="3295761" y="737599"/>
                  <a:pt x="3295877" y="736744"/>
                </a:cubicBezTo>
                <a:cubicBezTo>
                  <a:pt x="3295996" y="735890"/>
                  <a:pt x="3296172" y="735198"/>
                  <a:pt x="3296408" y="734667"/>
                </a:cubicBezTo>
                <a:cubicBezTo>
                  <a:pt x="3296644" y="734137"/>
                  <a:pt x="3296939" y="733770"/>
                  <a:pt x="3297293" y="733563"/>
                </a:cubicBezTo>
                <a:cubicBezTo>
                  <a:pt x="3297646" y="733357"/>
                  <a:pt x="3298058" y="733254"/>
                  <a:pt x="3298530" y="733254"/>
                </a:cubicBezTo>
                <a:cubicBezTo>
                  <a:pt x="3299355" y="733254"/>
                  <a:pt x="3300517" y="733755"/>
                  <a:pt x="3302020" y="734757"/>
                </a:cubicBezTo>
                <a:cubicBezTo>
                  <a:pt x="3303523" y="735758"/>
                  <a:pt x="3305451" y="736848"/>
                  <a:pt x="3307808" y="738026"/>
                </a:cubicBezTo>
                <a:cubicBezTo>
                  <a:pt x="3310164" y="739205"/>
                  <a:pt x="3313006" y="740309"/>
                  <a:pt x="3316336" y="741340"/>
                </a:cubicBezTo>
                <a:cubicBezTo>
                  <a:pt x="3319664" y="742372"/>
                  <a:pt x="3323508" y="742887"/>
                  <a:pt x="3327867" y="742887"/>
                </a:cubicBezTo>
                <a:cubicBezTo>
                  <a:pt x="3331166" y="742887"/>
                  <a:pt x="3334185" y="742445"/>
                  <a:pt x="3336925" y="741560"/>
                </a:cubicBezTo>
                <a:cubicBezTo>
                  <a:pt x="3339664" y="740677"/>
                  <a:pt x="3342021" y="739425"/>
                  <a:pt x="3343994" y="737805"/>
                </a:cubicBezTo>
                <a:cubicBezTo>
                  <a:pt x="3345968" y="736185"/>
                  <a:pt x="3347484" y="734198"/>
                  <a:pt x="3348545" y="731840"/>
                </a:cubicBezTo>
                <a:cubicBezTo>
                  <a:pt x="3349604" y="729484"/>
                  <a:pt x="3350135" y="726803"/>
                  <a:pt x="3350135" y="723799"/>
                </a:cubicBezTo>
                <a:cubicBezTo>
                  <a:pt x="3350135" y="720560"/>
                  <a:pt x="3349399" y="717790"/>
                  <a:pt x="3347926" y="715493"/>
                </a:cubicBezTo>
                <a:cubicBezTo>
                  <a:pt x="3346453" y="713195"/>
                  <a:pt x="3344509" y="711177"/>
                  <a:pt x="3342094" y="709440"/>
                </a:cubicBezTo>
                <a:cubicBezTo>
                  <a:pt x="3339679" y="707702"/>
                  <a:pt x="3336925" y="706111"/>
                  <a:pt x="3333832" y="704669"/>
                </a:cubicBezTo>
                <a:cubicBezTo>
                  <a:pt x="3330739" y="703224"/>
                  <a:pt x="3327572" y="701752"/>
                  <a:pt x="3324334" y="700248"/>
                </a:cubicBezTo>
                <a:cubicBezTo>
                  <a:pt x="3321092" y="698747"/>
                  <a:pt x="3317941" y="697084"/>
                  <a:pt x="3314877" y="695256"/>
                </a:cubicBezTo>
                <a:cubicBezTo>
                  <a:pt x="3311814" y="693429"/>
                  <a:pt x="3309074" y="691281"/>
                  <a:pt x="3306660" y="688805"/>
                </a:cubicBezTo>
                <a:cubicBezTo>
                  <a:pt x="3304244" y="686332"/>
                  <a:pt x="3302286" y="683429"/>
                  <a:pt x="3300783" y="680102"/>
                </a:cubicBezTo>
                <a:cubicBezTo>
                  <a:pt x="3299281" y="676774"/>
                  <a:pt x="3298530" y="672783"/>
                  <a:pt x="3298530" y="668129"/>
                </a:cubicBezTo>
                <a:cubicBezTo>
                  <a:pt x="3298530" y="663357"/>
                  <a:pt x="3299398" y="659101"/>
                  <a:pt x="3301137" y="655360"/>
                </a:cubicBezTo>
                <a:cubicBezTo>
                  <a:pt x="3302874" y="651620"/>
                  <a:pt x="3305289" y="648482"/>
                  <a:pt x="3308383" y="645949"/>
                </a:cubicBezTo>
                <a:cubicBezTo>
                  <a:pt x="3311476" y="643415"/>
                  <a:pt x="3315158" y="641486"/>
                  <a:pt x="3319428" y="640160"/>
                </a:cubicBezTo>
                <a:cubicBezTo>
                  <a:pt x="3323699" y="638835"/>
                  <a:pt x="3328309" y="638173"/>
                  <a:pt x="3333258" y="638173"/>
                </a:cubicBezTo>
                <a:close/>
                <a:moveTo>
                  <a:pt x="2866524" y="638173"/>
                </a:moveTo>
                <a:cubicBezTo>
                  <a:pt x="2869058" y="638173"/>
                  <a:pt x="2871607" y="638393"/>
                  <a:pt x="2874170" y="638835"/>
                </a:cubicBezTo>
                <a:cubicBezTo>
                  <a:pt x="2876733" y="639276"/>
                  <a:pt x="2879148" y="639866"/>
                  <a:pt x="2881416" y="640601"/>
                </a:cubicBezTo>
                <a:cubicBezTo>
                  <a:pt x="2883683" y="641338"/>
                  <a:pt x="2885701" y="642164"/>
                  <a:pt x="2887468" y="643076"/>
                </a:cubicBezTo>
                <a:cubicBezTo>
                  <a:pt x="2889235" y="643990"/>
                  <a:pt x="2890400" y="644726"/>
                  <a:pt x="2890959" y="645285"/>
                </a:cubicBezTo>
                <a:cubicBezTo>
                  <a:pt x="2891517" y="645844"/>
                  <a:pt x="2891885" y="646286"/>
                  <a:pt x="2892063" y="646612"/>
                </a:cubicBezTo>
                <a:cubicBezTo>
                  <a:pt x="2892241" y="646935"/>
                  <a:pt x="2892386" y="647348"/>
                  <a:pt x="2892506" y="647848"/>
                </a:cubicBezTo>
                <a:cubicBezTo>
                  <a:pt x="2892622" y="648350"/>
                  <a:pt x="2892710" y="648951"/>
                  <a:pt x="2892769" y="649660"/>
                </a:cubicBezTo>
                <a:cubicBezTo>
                  <a:pt x="2892829" y="650367"/>
                  <a:pt x="2892855" y="651280"/>
                  <a:pt x="2892855" y="652400"/>
                </a:cubicBezTo>
                <a:cubicBezTo>
                  <a:pt x="2892855" y="653460"/>
                  <a:pt x="2892812" y="654402"/>
                  <a:pt x="2892723" y="655227"/>
                </a:cubicBezTo>
                <a:cubicBezTo>
                  <a:pt x="2892637" y="656052"/>
                  <a:pt x="2892506" y="656744"/>
                  <a:pt x="2892330" y="657304"/>
                </a:cubicBezTo>
                <a:cubicBezTo>
                  <a:pt x="2892152" y="657863"/>
                  <a:pt x="2891901" y="658276"/>
                  <a:pt x="2891576" y="658540"/>
                </a:cubicBezTo>
                <a:cubicBezTo>
                  <a:pt x="2891251" y="658806"/>
                  <a:pt x="2890885" y="658939"/>
                  <a:pt x="2890471" y="658939"/>
                </a:cubicBezTo>
                <a:cubicBezTo>
                  <a:pt x="2889824" y="658939"/>
                  <a:pt x="2888809" y="658526"/>
                  <a:pt x="2887425" y="657702"/>
                </a:cubicBezTo>
                <a:cubicBezTo>
                  <a:pt x="2886041" y="656877"/>
                  <a:pt x="2884348" y="655949"/>
                  <a:pt x="2882342" y="654919"/>
                </a:cubicBezTo>
                <a:cubicBezTo>
                  <a:pt x="2880342" y="653887"/>
                  <a:pt x="2877970" y="652943"/>
                  <a:pt x="2875231" y="652090"/>
                </a:cubicBezTo>
                <a:cubicBezTo>
                  <a:pt x="2872490" y="651236"/>
                  <a:pt x="2869411" y="650809"/>
                  <a:pt x="2865994" y="650809"/>
                </a:cubicBezTo>
                <a:cubicBezTo>
                  <a:pt x="2862813" y="650809"/>
                  <a:pt x="2860042" y="651236"/>
                  <a:pt x="2857688" y="652090"/>
                </a:cubicBezTo>
                <a:cubicBezTo>
                  <a:pt x="2855330" y="652943"/>
                  <a:pt x="2853387" y="654078"/>
                  <a:pt x="2851855" y="655492"/>
                </a:cubicBezTo>
                <a:cubicBezTo>
                  <a:pt x="2850325" y="656907"/>
                  <a:pt x="2849177" y="658585"/>
                  <a:pt x="2848408" y="660529"/>
                </a:cubicBezTo>
                <a:cubicBezTo>
                  <a:pt x="2847645" y="662473"/>
                  <a:pt x="2847263" y="664535"/>
                  <a:pt x="2847263" y="666715"/>
                </a:cubicBezTo>
                <a:cubicBezTo>
                  <a:pt x="2847263" y="669896"/>
                  <a:pt x="2847996" y="672635"/>
                  <a:pt x="2849469" y="674932"/>
                </a:cubicBezTo>
                <a:cubicBezTo>
                  <a:pt x="2850942" y="677230"/>
                  <a:pt x="2852902" y="679263"/>
                  <a:pt x="2855342" y="681030"/>
                </a:cubicBezTo>
                <a:cubicBezTo>
                  <a:pt x="2857789" y="682797"/>
                  <a:pt x="2860574" y="684418"/>
                  <a:pt x="2863697" y="685891"/>
                </a:cubicBezTo>
                <a:cubicBezTo>
                  <a:pt x="2866819" y="687364"/>
                  <a:pt x="2870002" y="688851"/>
                  <a:pt x="2873241" y="690353"/>
                </a:cubicBezTo>
                <a:cubicBezTo>
                  <a:pt x="2876483" y="691855"/>
                  <a:pt x="2879664" y="693504"/>
                  <a:pt x="2882786" y="695301"/>
                </a:cubicBezTo>
                <a:cubicBezTo>
                  <a:pt x="2885907" y="697097"/>
                  <a:pt x="2888693" y="699218"/>
                  <a:pt x="2891136" y="701663"/>
                </a:cubicBezTo>
                <a:cubicBezTo>
                  <a:pt x="2893579" y="704109"/>
                  <a:pt x="2895552" y="706994"/>
                  <a:pt x="2897056" y="710324"/>
                </a:cubicBezTo>
                <a:cubicBezTo>
                  <a:pt x="2898557" y="713651"/>
                  <a:pt x="2899308" y="717584"/>
                  <a:pt x="2899308" y="722121"/>
                </a:cubicBezTo>
                <a:cubicBezTo>
                  <a:pt x="2899308" y="727481"/>
                  <a:pt x="2898318" y="732254"/>
                  <a:pt x="2896346" y="736435"/>
                </a:cubicBezTo>
                <a:cubicBezTo>
                  <a:pt x="2894373" y="740618"/>
                  <a:pt x="2891636" y="744167"/>
                  <a:pt x="2888131" y="747084"/>
                </a:cubicBezTo>
                <a:cubicBezTo>
                  <a:pt x="2884627" y="750000"/>
                  <a:pt x="2880503" y="752195"/>
                  <a:pt x="2875761" y="753668"/>
                </a:cubicBezTo>
                <a:cubicBezTo>
                  <a:pt x="2871017" y="755139"/>
                  <a:pt x="2865905" y="755877"/>
                  <a:pt x="2860426" y="755877"/>
                </a:cubicBezTo>
                <a:cubicBezTo>
                  <a:pt x="2856599" y="755877"/>
                  <a:pt x="2853047" y="755552"/>
                  <a:pt x="2849781" y="754903"/>
                </a:cubicBezTo>
                <a:cubicBezTo>
                  <a:pt x="2846511" y="754256"/>
                  <a:pt x="2843595" y="753462"/>
                  <a:pt x="2841036" y="752519"/>
                </a:cubicBezTo>
                <a:cubicBezTo>
                  <a:pt x="2838470" y="751576"/>
                  <a:pt x="2836319" y="750603"/>
                  <a:pt x="2834580" y="749602"/>
                </a:cubicBezTo>
                <a:cubicBezTo>
                  <a:pt x="2832842" y="748600"/>
                  <a:pt x="2831637" y="747746"/>
                  <a:pt x="2830958" y="747040"/>
                </a:cubicBezTo>
                <a:cubicBezTo>
                  <a:pt x="2830278" y="746332"/>
                  <a:pt x="2829780" y="745434"/>
                  <a:pt x="2829455" y="744344"/>
                </a:cubicBezTo>
                <a:cubicBezTo>
                  <a:pt x="2829131" y="743255"/>
                  <a:pt x="2828969" y="741796"/>
                  <a:pt x="2828969" y="739970"/>
                </a:cubicBezTo>
                <a:cubicBezTo>
                  <a:pt x="2828969" y="738674"/>
                  <a:pt x="2829028" y="737599"/>
                  <a:pt x="2829146" y="736744"/>
                </a:cubicBezTo>
                <a:cubicBezTo>
                  <a:pt x="2829264" y="735890"/>
                  <a:pt x="2829440" y="735198"/>
                  <a:pt x="2829676" y="734667"/>
                </a:cubicBezTo>
                <a:cubicBezTo>
                  <a:pt x="2829913" y="734137"/>
                  <a:pt x="2830207" y="733770"/>
                  <a:pt x="2830560" y="733563"/>
                </a:cubicBezTo>
                <a:cubicBezTo>
                  <a:pt x="2830912" y="733357"/>
                  <a:pt x="2831323" y="733254"/>
                  <a:pt x="2831796" y="733254"/>
                </a:cubicBezTo>
                <a:cubicBezTo>
                  <a:pt x="2832622" y="733254"/>
                  <a:pt x="2833785" y="733755"/>
                  <a:pt x="2835287" y="734757"/>
                </a:cubicBezTo>
                <a:cubicBezTo>
                  <a:pt x="2836789" y="735758"/>
                  <a:pt x="2838716" y="736848"/>
                  <a:pt x="2841079" y="738026"/>
                </a:cubicBezTo>
                <a:cubicBezTo>
                  <a:pt x="2843437" y="739205"/>
                  <a:pt x="2846279" y="740309"/>
                  <a:pt x="2849601" y="741340"/>
                </a:cubicBezTo>
                <a:cubicBezTo>
                  <a:pt x="2852931" y="742372"/>
                  <a:pt x="2856774" y="742887"/>
                  <a:pt x="2861133" y="742887"/>
                </a:cubicBezTo>
                <a:cubicBezTo>
                  <a:pt x="2864433" y="742887"/>
                  <a:pt x="2867452" y="742445"/>
                  <a:pt x="2870192" y="741560"/>
                </a:cubicBezTo>
                <a:cubicBezTo>
                  <a:pt x="2872932" y="740677"/>
                  <a:pt x="2875291" y="739425"/>
                  <a:pt x="2877263" y="737805"/>
                </a:cubicBezTo>
                <a:cubicBezTo>
                  <a:pt x="2879236" y="736185"/>
                  <a:pt x="2880755" y="734198"/>
                  <a:pt x="2881814" y="731840"/>
                </a:cubicBezTo>
                <a:cubicBezTo>
                  <a:pt x="2882875" y="729484"/>
                  <a:pt x="2883404" y="726803"/>
                  <a:pt x="2883404" y="723799"/>
                </a:cubicBezTo>
                <a:cubicBezTo>
                  <a:pt x="2883404" y="720560"/>
                  <a:pt x="2882667" y="717790"/>
                  <a:pt x="2881195" y="715493"/>
                </a:cubicBezTo>
                <a:cubicBezTo>
                  <a:pt x="2879722" y="713195"/>
                  <a:pt x="2877778" y="711177"/>
                  <a:pt x="2875363" y="709440"/>
                </a:cubicBezTo>
                <a:cubicBezTo>
                  <a:pt x="2872947" y="707702"/>
                  <a:pt x="2870192" y="706111"/>
                  <a:pt x="2867099" y="704669"/>
                </a:cubicBezTo>
                <a:cubicBezTo>
                  <a:pt x="2864006" y="703224"/>
                  <a:pt x="2860838" y="701752"/>
                  <a:pt x="2857599" y="700248"/>
                </a:cubicBezTo>
                <a:cubicBezTo>
                  <a:pt x="2854360" y="698747"/>
                  <a:pt x="2851205" y="697084"/>
                  <a:pt x="2848147" y="695256"/>
                </a:cubicBezTo>
                <a:cubicBezTo>
                  <a:pt x="2845084" y="693429"/>
                  <a:pt x="2842350" y="691281"/>
                  <a:pt x="2839931" y="688805"/>
                </a:cubicBezTo>
                <a:cubicBezTo>
                  <a:pt x="2837511" y="686332"/>
                  <a:pt x="2835553" y="683429"/>
                  <a:pt x="2834051" y="680102"/>
                </a:cubicBezTo>
                <a:cubicBezTo>
                  <a:pt x="2832547" y="676774"/>
                  <a:pt x="2831796" y="672783"/>
                  <a:pt x="2831796" y="668129"/>
                </a:cubicBezTo>
                <a:cubicBezTo>
                  <a:pt x="2831796" y="663357"/>
                  <a:pt x="2832665" y="659101"/>
                  <a:pt x="2834403" y="655360"/>
                </a:cubicBezTo>
                <a:cubicBezTo>
                  <a:pt x="2836144" y="651620"/>
                  <a:pt x="2838561" y="648482"/>
                  <a:pt x="2841651" y="645949"/>
                </a:cubicBezTo>
                <a:cubicBezTo>
                  <a:pt x="2844747" y="643415"/>
                  <a:pt x="2848424" y="641486"/>
                  <a:pt x="2852697" y="640160"/>
                </a:cubicBezTo>
                <a:cubicBezTo>
                  <a:pt x="2856964" y="638835"/>
                  <a:pt x="2861576" y="638173"/>
                  <a:pt x="2866524" y="638173"/>
                </a:cubicBezTo>
                <a:close/>
                <a:moveTo>
                  <a:pt x="2390272" y="638173"/>
                </a:moveTo>
                <a:cubicBezTo>
                  <a:pt x="2392806" y="638173"/>
                  <a:pt x="2395354" y="638393"/>
                  <a:pt x="2397916" y="638835"/>
                </a:cubicBezTo>
                <a:cubicBezTo>
                  <a:pt x="2400479" y="639276"/>
                  <a:pt x="2402895" y="639866"/>
                  <a:pt x="2405163" y="640601"/>
                </a:cubicBezTo>
                <a:cubicBezTo>
                  <a:pt x="2407431" y="641338"/>
                  <a:pt x="2409449" y="642164"/>
                  <a:pt x="2411216" y="643076"/>
                </a:cubicBezTo>
                <a:cubicBezTo>
                  <a:pt x="2412984" y="643990"/>
                  <a:pt x="2414147" y="644726"/>
                  <a:pt x="2414709" y="645285"/>
                </a:cubicBezTo>
                <a:cubicBezTo>
                  <a:pt x="2415268" y="645844"/>
                  <a:pt x="2415636" y="646286"/>
                  <a:pt x="2415811" y="646612"/>
                </a:cubicBezTo>
                <a:cubicBezTo>
                  <a:pt x="2415988" y="646935"/>
                  <a:pt x="2416136" y="647348"/>
                  <a:pt x="2416254" y="647848"/>
                </a:cubicBezTo>
                <a:cubicBezTo>
                  <a:pt x="2416373" y="648350"/>
                  <a:pt x="2416462" y="648951"/>
                  <a:pt x="2416518" y="649660"/>
                </a:cubicBezTo>
                <a:cubicBezTo>
                  <a:pt x="2416579" y="650367"/>
                  <a:pt x="2416607" y="651280"/>
                  <a:pt x="2416607" y="652400"/>
                </a:cubicBezTo>
                <a:cubicBezTo>
                  <a:pt x="2416607" y="653460"/>
                  <a:pt x="2416563" y="654402"/>
                  <a:pt x="2416475" y="655227"/>
                </a:cubicBezTo>
                <a:cubicBezTo>
                  <a:pt x="2416386" y="656052"/>
                  <a:pt x="2416254" y="656744"/>
                  <a:pt x="2416076" y="657304"/>
                </a:cubicBezTo>
                <a:cubicBezTo>
                  <a:pt x="2415901" y="657863"/>
                  <a:pt x="2415650" y="658276"/>
                  <a:pt x="2415327" y="658540"/>
                </a:cubicBezTo>
                <a:cubicBezTo>
                  <a:pt x="2415002" y="658806"/>
                  <a:pt x="2414634" y="658939"/>
                  <a:pt x="2414220" y="658939"/>
                </a:cubicBezTo>
                <a:cubicBezTo>
                  <a:pt x="2413575" y="658939"/>
                  <a:pt x="2412557" y="658526"/>
                  <a:pt x="2411172" y="657702"/>
                </a:cubicBezTo>
                <a:cubicBezTo>
                  <a:pt x="2409788" y="656877"/>
                  <a:pt x="2408094" y="655949"/>
                  <a:pt x="2406091" y="654919"/>
                </a:cubicBezTo>
                <a:cubicBezTo>
                  <a:pt x="2404088" y="653887"/>
                  <a:pt x="2401716" y="652943"/>
                  <a:pt x="2398977" y="652090"/>
                </a:cubicBezTo>
                <a:cubicBezTo>
                  <a:pt x="2396238" y="651236"/>
                  <a:pt x="2393160" y="650809"/>
                  <a:pt x="2389743" y="650809"/>
                </a:cubicBezTo>
                <a:cubicBezTo>
                  <a:pt x="2386562" y="650809"/>
                  <a:pt x="2383792" y="651236"/>
                  <a:pt x="2381437" y="652090"/>
                </a:cubicBezTo>
                <a:cubicBezTo>
                  <a:pt x="2379081" y="652943"/>
                  <a:pt x="2377136" y="654078"/>
                  <a:pt x="2375605" y="655492"/>
                </a:cubicBezTo>
                <a:cubicBezTo>
                  <a:pt x="2374072" y="656907"/>
                  <a:pt x="2372924" y="658585"/>
                  <a:pt x="2372159" y="660529"/>
                </a:cubicBezTo>
                <a:cubicBezTo>
                  <a:pt x="2371392" y="662473"/>
                  <a:pt x="2371011" y="664535"/>
                  <a:pt x="2371011" y="666715"/>
                </a:cubicBezTo>
                <a:cubicBezTo>
                  <a:pt x="2371011" y="669896"/>
                  <a:pt x="2371746" y="672635"/>
                  <a:pt x="2373220" y="674932"/>
                </a:cubicBezTo>
                <a:cubicBezTo>
                  <a:pt x="2374691" y="677230"/>
                  <a:pt x="2376650" y="679263"/>
                  <a:pt x="2379094" y="681030"/>
                </a:cubicBezTo>
                <a:cubicBezTo>
                  <a:pt x="2381539" y="682797"/>
                  <a:pt x="2384322" y="684418"/>
                  <a:pt x="2387445" y="685891"/>
                </a:cubicBezTo>
                <a:cubicBezTo>
                  <a:pt x="2390568" y="687364"/>
                  <a:pt x="2393749" y="688851"/>
                  <a:pt x="2396989" y="690353"/>
                </a:cubicBezTo>
                <a:cubicBezTo>
                  <a:pt x="2400230" y="691855"/>
                  <a:pt x="2403410" y="693504"/>
                  <a:pt x="2406533" y="695301"/>
                </a:cubicBezTo>
                <a:cubicBezTo>
                  <a:pt x="2409655" y="697097"/>
                  <a:pt x="2412439" y="699218"/>
                  <a:pt x="2414884" y="701663"/>
                </a:cubicBezTo>
                <a:cubicBezTo>
                  <a:pt x="2417329" y="704109"/>
                  <a:pt x="2419304" y="706994"/>
                  <a:pt x="2420806" y="710324"/>
                </a:cubicBezTo>
                <a:cubicBezTo>
                  <a:pt x="2422308" y="713651"/>
                  <a:pt x="2423060" y="717584"/>
                  <a:pt x="2423060" y="722121"/>
                </a:cubicBezTo>
                <a:cubicBezTo>
                  <a:pt x="2423060" y="727481"/>
                  <a:pt x="2422073" y="732254"/>
                  <a:pt x="2420097" y="736435"/>
                </a:cubicBezTo>
                <a:cubicBezTo>
                  <a:pt x="2418125" y="740618"/>
                  <a:pt x="2415384" y="744167"/>
                  <a:pt x="2411879" y="747084"/>
                </a:cubicBezTo>
                <a:cubicBezTo>
                  <a:pt x="2408373" y="750000"/>
                  <a:pt x="2404250" y="752195"/>
                  <a:pt x="2399507" y="753668"/>
                </a:cubicBezTo>
                <a:cubicBezTo>
                  <a:pt x="2394766" y="755139"/>
                  <a:pt x="2389654" y="755877"/>
                  <a:pt x="2384175" y="755877"/>
                </a:cubicBezTo>
                <a:cubicBezTo>
                  <a:pt x="2380346" y="755877"/>
                  <a:pt x="2376797" y="755552"/>
                  <a:pt x="2373528" y="754903"/>
                </a:cubicBezTo>
                <a:cubicBezTo>
                  <a:pt x="2370259" y="754256"/>
                  <a:pt x="2367343" y="753462"/>
                  <a:pt x="2364780" y="752519"/>
                </a:cubicBezTo>
                <a:cubicBezTo>
                  <a:pt x="2362220" y="751576"/>
                  <a:pt x="2360068" y="750603"/>
                  <a:pt x="2358332" y="749602"/>
                </a:cubicBezTo>
                <a:cubicBezTo>
                  <a:pt x="2356595" y="748600"/>
                  <a:pt x="2355386" y="747746"/>
                  <a:pt x="2354709" y="747040"/>
                </a:cubicBezTo>
                <a:cubicBezTo>
                  <a:pt x="2354031" y="746332"/>
                  <a:pt x="2353532" y="745434"/>
                  <a:pt x="2353206" y="744344"/>
                </a:cubicBezTo>
                <a:cubicBezTo>
                  <a:pt x="2352883" y="743255"/>
                  <a:pt x="2352719" y="741796"/>
                  <a:pt x="2352719" y="739970"/>
                </a:cubicBezTo>
                <a:cubicBezTo>
                  <a:pt x="2352719" y="738674"/>
                  <a:pt x="2352781" y="737599"/>
                  <a:pt x="2352898" y="736744"/>
                </a:cubicBezTo>
                <a:cubicBezTo>
                  <a:pt x="2353015" y="735890"/>
                  <a:pt x="2353193" y="735198"/>
                  <a:pt x="2353428" y="734667"/>
                </a:cubicBezTo>
                <a:cubicBezTo>
                  <a:pt x="2353661" y="734137"/>
                  <a:pt x="2353958" y="733770"/>
                  <a:pt x="2354311" y="733563"/>
                </a:cubicBezTo>
                <a:cubicBezTo>
                  <a:pt x="2354666" y="733357"/>
                  <a:pt x="2355077" y="733254"/>
                  <a:pt x="2355548" y="733254"/>
                </a:cubicBezTo>
                <a:cubicBezTo>
                  <a:pt x="2356371" y="733254"/>
                  <a:pt x="2357538" y="733755"/>
                  <a:pt x="2359038" y="734757"/>
                </a:cubicBezTo>
                <a:cubicBezTo>
                  <a:pt x="2360541" y="735758"/>
                  <a:pt x="2362469" y="736848"/>
                  <a:pt x="2364824" y="738026"/>
                </a:cubicBezTo>
                <a:cubicBezTo>
                  <a:pt x="2367182" y="739205"/>
                  <a:pt x="2370022" y="740309"/>
                  <a:pt x="2373350" y="741340"/>
                </a:cubicBezTo>
                <a:cubicBezTo>
                  <a:pt x="2376679" y="742372"/>
                  <a:pt x="2380523" y="742887"/>
                  <a:pt x="2384883" y="742887"/>
                </a:cubicBezTo>
                <a:cubicBezTo>
                  <a:pt x="2388182" y="742887"/>
                  <a:pt x="2391201" y="742445"/>
                  <a:pt x="2393940" y="741560"/>
                </a:cubicBezTo>
                <a:cubicBezTo>
                  <a:pt x="2396680" y="740677"/>
                  <a:pt x="2399036" y="739425"/>
                  <a:pt x="2401010" y="737805"/>
                </a:cubicBezTo>
                <a:cubicBezTo>
                  <a:pt x="2402984" y="736185"/>
                  <a:pt x="2404501" y="734198"/>
                  <a:pt x="2405561" y="731840"/>
                </a:cubicBezTo>
                <a:cubicBezTo>
                  <a:pt x="2406621" y="729484"/>
                  <a:pt x="2407152" y="726803"/>
                  <a:pt x="2407152" y="723799"/>
                </a:cubicBezTo>
                <a:cubicBezTo>
                  <a:pt x="2407152" y="720560"/>
                  <a:pt x="2406415" y="717790"/>
                  <a:pt x="2404942" y="715493"/>
                </a:cubicBezTo>
                <a:cubicBezTo>
                  <a:pt x="2403469" y="713195"/>
                  <a:pt x="2401524" y="711177"/>
                  <a:pt x="2399110" y="709440"/>
                </a:cubicBezTo>
                <a:cubicBezTo>
                  <a:pt x="2396695" y="707702"/>
                  <a:pt x="2393940" y="706111"/>
                  <a:pt x="2390848" y="704669"/>
                </a:cubicBezTo>
                <a:cubicBezTo>
                  <a:pt x="2387754" y="703224"/>
                  <a:pt x="2384587" y="701752"/>
                  <a:pt x="2381348" y="700248"/>
                </a:cubicBezTo>
                <a:cubicBezTo>
                  <a:pt x="2378108" y="698747"/>
                  <a:pt x="2374955" y="697084"/>
                  <a:pt x="2371893" y="695256"/>
                </a:cubicBezTo>
                <a:cubicBezTo>
                  <a:pt x="2368829" y="693429"/>
                  <a:pt x="2366091" y="691281"/>
                  <a:pt x="2363675" y="688805"/>
                </a:cubicBezTo>
                <a:cubicBezTo>
                  <a:pt x="2361261" y="686332"/>
                  <a:pt x="2359303" y="683429"/>
                  <a:pt x="2357800" y="680102"/>
                </a:cubicBezTo>
                <a:cubicBezTo>
                  <a:pt x="2356298" y="676774"/>
                  <a:pt x="2355548" y="672783"/>
                  <a:pt x="2355548" y="668129"/>
                </a:cubicBezTo>
                <a:cubicBezTo>
                  <a:pt x="2355548" y="663357"/>
                  <a:pt x="2356416" y="659101"/>
                  <a:pt x="2358155" y="655360"/>
                </a:cubicBezTo>
                <a:cubicBezTo>
                  <a:pt x="2359893" y="651620"/>
                  <a:pt x="2362308" y="648482"/>
                  <a:pt x="2365399" y="645949"/>
                </a:cubicBezTo>
                <a:cubicBezTo>
                  <a:pt x="2368491" y="643415"/>
                  <a:pt x="2372172" y="641486"/>
                  <a:pt x="2376443" y="640160"/>
                </a:cubicBezTo>
                <a:cubicBezTo>
                  <a:pt x="2380714" y="638835"/>
                  <a:pt x="2385325" y="638173"/>
                  <a:pt x="2390272" y="638173"/>
                </a:cubicBezTo>
                <a:close/>
                <a:moveTo>
                  <a:pt x="1923557" y="638173"/>
                </a:moveTo>
                <a:cubicBezTo>
                  <a:pt x="1926091" y="638173"/>
                  <a:pt x="1928638" y="638393"/>
                  <a:pt x="1931201" y="638835"/>
                </a:cubicBezTo>
                <a:cubicBezTo>
                  <a:pt x="1933764" y="639276"/>
                  <a:pt x="1936179" y="639866"/>
                  <a:pt x="1938447" y="640601"/>
                </a:cubicBezTo>
                <a:cubicBezTo>
                  <a:pt x="1940714" y="641338"/>
                  <a:pt x="1942732" y="642164"/>
                  <a:pt x="1944500" y="643076"/>
                </a:cubicBezTo>
                <a:cubicBezTo>
                  <a:pt x="1946267" y="643990"/>
                  <a:pt x="1947431" y="644726"/>
                  <a:pt x="1947990" y="645285"/>
                </a:cubicBezTo>
                <a:cubicBezTo>
                  <a:pt x="1948550" y="645844"/>
                  <a:pt x="1948919" y="646286"/>
                  <a:pt x="1949095" y="646612"/>
                </a:cubicBezTo>
                <a:cubicBezTo>
                  <a:pt x="1949272" y="646935"/>
                  <a:pt x="1949419" y="647348"/>
                  <a:pt x="1949536" y="647848"/>
                </a:cubicBezTo>
                <a:cubicBezTo>
                  <a:pt x="1949655" y="648350"/>
                  <a:pt x="1949742" y="648951"/>
                  <a:pt x="1949802" y="649660"/>
                </a:cubicBezTo>
                <a:cubicBezTo>
                  <a:pt x="1949860" y="650367"/>
                  <a:pt x="1949890" y="651280"/>
                  <a:pt x="1949890" y="652400"/>
                </a:cubicBezTo>
                <a:cubicBezTo>
                  <a:pt x="1949890" y="653460"/>
                  <a:pt x="1949846" y="654402"/>
                  <a:pt x="1949758" y="655227"/>
                </a:cubicBezTo>
                <a:cubicBezTo>
                  <a:pt x="1949669" y="656052"/>
                  <a:pt x="1949536" y="656744"/>
                  <a:pt x="1949360" y="657304"/>
                </a:cubicBezTo>
                <a:cubicBezTo>
                  <a:pt x="1949183" y="657863"/>
                  <a:pt x="1948933" y="658276"/>
                  <a:pt x="1948608" y="658540"/>
                </a:cubicBezTo>
                <a:cubicBezTo>
                  <a:pt x="1948284" y="658806"/>
                  <a:pt x="1947916" y="658939"/>
                  <a:pt x="1947504" y="658939"/>
                </a:cubicBezTo>
                <a:cubicBezTo>
                  <a:pt x="1946856" y="658939"/>
                  <a:pt x="1945840" y="658526"/>
                  <a:pt x="1944456" y="657702"/>
                </a:cubicBezTo>
                <a:cubicBezTo>
                  <a:pt x="1943071" y="656877"/>
                  <a:pt x="1941378" y="655949"/>
                  <a:pt x="1939375" y="654919"/>
                </a:cubicBezTo>
                <a:cubicBezTo>
                  <a:pt x="1937372" y="653887"/>
                  <a:pt x="1935001" y="652943"/>
                  <a:pt x="1932262" y="652090"/>
                </a:cubicBezTo>
                <a:cubicBezTo>
                  <a:pt x="1929522" y="651236"/>
                  <a:pt x="1926444" y="650809"/>
                  <a:pt x="1923027" y="650809"/>
                </a:cubicBezTo>
                <a:cubicBezTo>
                  <a:pt x="1919845" y="650809"/>
                  <a:pt x="1917077" y="651236"/>
                  <a:pt x="1914721" y="652090"/>
                </a:cubicBezTo>
                <a:cubicBezTo>
                  <a:pt x="1912364" y="652943"/>
                  <a:pt x="1910420" y="654078"/>
                  <a:pt x="1908888" y="655492"/>
                </a:cubicBezTo>
                <a:cubicBezTo>
                  <a:pt x="1907357" y="656907"/>
                  <a:pt x="1906208" y="658585"/>
                  <a:pt x="1905442" y="660529"/>
                </a:cubicBezTo>
                <a:cubicBezTo>
                  <a:pt x="1904676" y="662473"/>
                  <a:pt x="1904293" y="664535"/>
                  <a:pt x="1904293" y="666715"/>
                </a:cubicBezTo>
                <a:cubicBezTo>
                  <a:pt x="1904293" y="669896"/>
                  <a:pt x="1905030" y="672635"/>
                  <a:pt x="1906502" y="674932"/>
                </a:cubicBezTo>
                <a:cubicBezTo>
                  <a:pt x="1907975" y="677230"/>
                  <a:pt x="1909934" y="679263"/>
                  <a:pt x="1912379" y="681030"/>
                </a:cubicBezTo>
                <a:cubicBezTo>
                  <a:pt x="1914824" y="682797"/>
                  <a:pt x="1917607" y="684418"/>
                  <a:pt x="1920730" y="685891"/>
                </a:cubicBezTo>
                <a:cubicBezTo>
                  <a:pt x="1923852" y="687364"/>
                  <a:pt x="1927032" y="688851"/>
                  <a:pt x="1930273" y="690353"/>
                </a:cubicBezTo>
                <a:cubicBezTo>
                  <a:pt x="1933513" y="691855"/>
                  <a:pt x="1936694" y="693504"/>
                  <a:pt x="1939816" y="695301"/>
                </a:cubicBezTo>
                <a:cubicBezTo>
                  <a:pt x="1942938" y="697097"/>
                  <a:pt x="1945722" y="699218"/>
                  <a:pt x="1948167" y="701663"/>
                </a:cubicBezTo>
                <a:cubicBezTo>
                  <a:pt x="1950612" y="704109"/>
                  <a:pt x="1952586" y="706994"/>
                  <a:pt x="1954087" y="710324"/>
                </a:cubicBezTo>
                <a:cubicBezTo>
                  <a:pt x="1955589" y="713651"/>
                  <a:pt x="1956340" y="717584"/>
                  <a:pt x="1956340" y="722121"/>
                </a:cubicBezTo>
                <a:cubicBezTo>
                  <a:pt x="1956340" y="727481"/>
                  <a:pt x="1955354" y="732254"/>
                  <a:pt x="1953380" y="736435"/>
                </a:cubicBezTo>
                <a:cubicBezTo>
                  <a:pt x="1951407" y="740618"/>
                  <a:pt x="1948668" y="744167"/>
                  <a:pt x="1945162" y="747084"/>
                </a:cubicBezTo>
                <a:cubicBezTo>
                  <a:pt x="1941657" y="750000"/>
                  <a:pt x="1937533" y="752195"/>
                  <a:pt x="1932792" y="753668"/>
                </a:cubicBezTo>
                <a:cubicBezTo>
                  <a:pt x="1928049" y="755139"/>
                  <a:pt x="1922938" y="755877"/>
                  <a:pt x="1917460" y="755877"/>
                </a:cubicBezTo>
                <a:cubicBezTo>
                  <a:pt x="1913631" y="755877"/>
                  <a:pt x="1910081" y="755552"/>
                  <a:pt x="1906812" y="754903"/>
                </a:cubicBezTo>
                <a:cubicBezTo>
                  <a:pt x="1903542" y="754256"/>
                  <a:pt x="1900626" y="753462"/>
                  <a:pt x="1898064" y="752519"/>
                </a:cubicBezTo>
                <a:cubicBezTo>
                  <a:pt x="1895502" y="751576"/>
                  <a:pt x="1893351" y="750603"/>
                  <a:pt x="1891614" y="749602"/>
                </a:cubicBezTo>
                <a:cubicBezTo>
                  <a:pt x="1889876" y="748600"/>
                  <a:pt x="1888668" y="747746"/>
                  <a:pt x="1887990" y="747040"/>
                </a:cubicBezTo>
                <a:cubicBezTo>
                  <a:pt x="1887312" y="746332"/>
                  <a:pt x="1886811" y="745434"/>
                  <a:pt x="1886487" y="744344"/>
                </a:cubicBezTo>
                <a:cubicBezTo>
                  <a:pt x="1886164" y="743255"/>
                  <a:pt x="1886002" y="741796"/>
                  <a:pt x="1886002" y="739970"/>
                </a:cubicBezTo>
                <a:cubicBezTo>
                  <a:pt x="1886002" y="738674"/>
                  <a:pt x="1886060" y="737599"/>
                  <a:pt x="1886179" y="736744"/>
                </a:cubicBezTo>
                <a:cubicBezTo>
                  <a:pt x="1886296" y="735890"/>
                  <a:pt x="1886473" y="735198"/>
                  <a:pt x="1886709" y="734667"/>
                </a:cubicBezTo>
                <a:cubicBezTo>
                  <a:pt x="1886944" y="734137"/>
                  <a:pt x="1887240" y="733770"/>
                  <a:pt x="1887592" y="733563"/>
                </a:cubicBezTo>
                <a:cubicBezTo>
                  <a:pt x="1887946" y="733357"/>
                  <a:pt x="1888358" y="733254"/>
                  <a:pt x="1888829" y="733254"/>
                </a:cubicBezTo>
                <a:cubicBezTo>
                  <a:pt x="1889654" y="733254"/>
                  <a:pt x="1890818" y="733755"/>
                  <a:pt x="1892319" y="734757"/>
                </a:cubicBezTo>
                <a:cubicBezTo>
                  <a:pt x="1893822" y="735758"/>
                  <a:pt x="1895751" y="736848"/>
                  <a:pt x="1898108" y="738026"/>
                </a:cubicBezTo>
                <a:cubicBezTo>
                  <a:pt x="1900465" y="739205"/>
                  <a:pt x="1903307" y="740309"/>
                  <a:pt x="1906635" y="741340"/>
                </a:cubicBezTo>
                <a:cubicBezTo>
                  <a:pt x="1909963" y="742372"/>
                  <a:pt x="1913807" y="742887"/>
                  <a:pt x="1918167" y="742887"/>
                </a:cubicBezTo>
                <a:cubicBezTo>
                  <a:pt x="1921466" y="742887"/>
                  <a:pt x="1924485" y="742445"/>
                  <a:pt x="1927225" y="741560"/>
                </a:cubicBezTo>
                <a:cubicBezTo>
                  <a:pt x="1929964" y="740677"/>
                  <a:pt x="1932320" y="739425"/>
                  <a:pt x="1934294" y="737805"/>
                </a:cubicBezTo>
                <a:cubicBezTo>
                  <a:pt x="1936267" y="736185"/>
                  <a:pt x="1937784" y="734198"/>
                  <a:pt x="1938844" y="731840"/>
                </a:cubicBezTo>
                <a:cubicBezTo>
                  <a:pt x="1939905" y="729484"/>
                  <a:pt x="1940435" y="726803"/>
                  <a:pt x="1940435" y="723799"/>
                </a:cubicBezTo>
                <a:cubicBezTo>
                  <a:pt x="1940435" y="720560"/>
                  <a:pt x="1939699" y="717790"/>
                  <a:pt x="1938226" y="715493"/>
                </a:cubicBezTo>
                <a:cubicBezTo>
                  <a:pt x="1936753" y="713195"/>
                  <a:pt x="1934808" y="711177"/>
                  <a:pt x="1932393" y="709440"/>
                </a:cubicBezTo>
                <a:cubicBezTo>
                  <a:pt x="1929978" y="707702"/>
                  <a:pt x="1927225" y="706111"/>
                  <a:pt x="1924132" y="704669"/>
                </a:cubicBezTo>
                <a:cubicBezTo>
                  <a:pt x="1921039" y="703224"/>
                  <a:pt x="1917872" y="701752"/>
                  <a:pt x="1914632" y="700248"/>
                </a:cubicBezTo>
                <a:cubicBezTo>
                  <a:pt x="1911392" y="698747"/>
                  <a:pt x="1908241" y="697084"/>
                  <a:pt x="1905177" y="695256"/>
                </a:cubicBezTo>
                <a:cubicBezTo>
                  <a:pt x="1902114" y="693429"/>
                  <a:pt x="1899375" y="691281"/>
                  <a:pt x="1896959" y="688805"/>
                </a:cubicBezTo>
                <a:cubicBezTo>
                  <a:pt x="1894544" y="686332"/>
                  <a:pt x="1892585" y="683429"/>
                  <a:pt x="1891083" y="680102"/>
                </a:cubicBezTo>
                <a:cubicBezTo>
                  <a:pt x="1889581" y="676774"/>
                  <a:pt x="1888829" y="672783"/>
                  <a:pt x="1888829" y="668129"/>
                </a:cubicBezTo>
                <a:cubicBezTo>
                  <a:pt x="1888829" y="663357"/>
                  <a:pt x="1889699" y="659101"/>
                  <a:pt x="1891436" y="655360"/>
                </a:cubicBezTo>
                <a:cubicBezTo>
                  <a:pt x="1893174" y="651620"/>
                  <a:pt x="1895590" y="648482"/>
                  <a:pt x="1898683" y="645949"/>
                </a:cubicBezTo>
                <a:cubicBezTo>
                  <a:pt x="1901775" y="643415"/>
                  <a:pt x="1905457" y="641486"/>
                  <a:pt x="1909728" y="640160"/>
                </a:cubicBezTo>
                <a:cubicBezTo>
                  <a:pt x="1913999" y="638835"/>
                  <a:pt x="1918609" y="638173"/>
                  <a:pt x="1923557" y="638173"/>
                </a:cubicBezTo>
                <a:close/>
                <a:moveTo>
                  <a:pt x="1447299" y="638173"/>
                </a:moveTo>
                <a:cubicBezTo>
                  <a:pt x="1449833" y="638173"/>
                  <a:pt x="1452381" y="638393"/>
                  <a:pt x="1454944" y="638835"/>
                </a:cubicBezTo>
                <a:cubicBezTo>
                  <a:pt x="1457508" y="639276"/>
                  <a:pt x="1459923" y="639866"/>
                  <a:pt x="1462188" y="640601"/>
                </a:cubicBezTo>
                <a:cubicBezTo>
                  <a:pt x="1464457" y="641338"/>
                  <a:pt x="1466475" y="642164"/>
                  <a:pt x="1468243" y="643076"/>
                </a:cubicBezTo>
                <a:cubicBezTo>
                  <a:pt x="1470011" y="643990"/>
                  <a:pt x="1471174" y="644726"/>
                  <a:pt x="1471734" y="645285"/>
                </a:cubicBezTo>
                <a:cubicBezTo>
                  <a:pt x="1472293" y="645844"/>
                  <a:pt x="1472661" y="646286"/>
                  <a:pt x="1472839" y="646612"/>
                </a:cubicBezTo>
                <a:cubicBezTo>
                  <a:pt x="1473015" y="646935"/>
                  <a:pt x="1473161" y="647348"/>
                  <a:pt x="1473279" y="647848"/>
                </a:cubicBezTo>
                <a:cubicBezTo>
                  <a:pt x="1473397" y="648350"/>
                  <a:pt x="1473486" y="648951"/>
                  <a:pt x="1473545" y="649660"/>
                </a:cubicBezTo>
                <a:cubicBezTo>
                  <a:pt x="1473604" y="650367"/>
                  <a:pt x="1473634" y="651280"/>
                  <a:pt x="1473634" y="652400"/>
                </a:cubicBezTo>
                <a:cubicBezTo>
                  <a:pt x="1473634" y="653460"/>
                  <a:pt x="1473590" y="654402"/>
                  <a:pt x="1473501" y="655227"/>
                </a:cubicBezTo>
                <a:cubicBezTo>
                  <a:pt x="1473413" y="656052"/>
                  <a:pt x="1473279" y="656744"/>
                  <a:pt x="1473103" y="657304"/>
                </a:cubicBezTo>
                <a:cubicBezTo>
                  <a:pt x="1472928" y="657863"/>
                  <a:pt x="1472676" y="658276"/>
                  <a:pt x="1472353" y="658540"/>
                </a:cubicBezTo>
                <a:cubicBezTo>
                  <a:pt x="1472027" y="658806"/>
                  <a:pt x="1471660" y="658939"/>
                  <a:pt x="1471248" y="658939"/>
                </a:cubicBezTo>
                <a:cubicBezTo>
                  <a:pt x="1470600" y="658939"/>
                  <a:pt x="1469584" y="658526"/>
                  <a:pt x="1468198" y="657702"/>
                </a:cubicBezTo>
                <a:cubicBezTo>
                  <a:pt x="1466814" y="656877"/>
                  <a:pt x="1465120" y="655949"/>
                  <a:pt x="1463118" y="654919"/>
                </a:cubicBezTo>
                <a:cubicBezTo>
                  <a:pt x="1461113" y="653887"/>
                  <a:pt x="1458743" y="652943"/>
                  <a:pt x="1456006" y="652090"/>
                </a:cubicBezTo>
                <a:cubicBezTo>
                  <a:pt x="1453265" y="651236"/>
                  <a:pt x="1450188" y="650809"/>
                  <a:pt x="1446770" y="650809"/>
                </a:cubicBezTo>
                <a:cubicBezTo>
                  <a:pt x="1443588" y="650809"/>
                  <a:pt x="1440821" y="651236"/>
                  <a:pt x="1438463" y="652090"/>
                </a:cubicBezTo>
                <a:cubicBezTo>
                  <a:pt x="1436108" y="652943"/>
                  <a:pt x="1434162" y="654078"/>
                  <a:pt x="1432631" y="655492"/>
                </a:cubicBezTo>
                <a:cubicBezTo>
                  <a:pt x="1431099" y="656907"/>
                  <a:pt x="1429950" y="658585"/>
                  <a:pt x="1429184" y="660529"/>
                </a:cubicBezTo>
                <a:cubicBezTo>
                  <a:pt x="1428418" y="662473"/>
                  <a:pt x="1428035" y="664535"/>
                  <a:pt x="1428035" y="666715"/>
                </a:cubicBezTo>
                <a:cubicBezTo>
                  <a:pt x="1428035" y="669896"/>
                  <a:pt x="1428772" y="672635"/>
                  <a:pt x="1430245" y="674932"/>
                </a:cubicBezTo>
                <a:cubicBezTo>
                  <a:pt x="1431717" y="677230"/>
                  <a:pt x="1433676" y="679263"/>
                  <a:pt x="1436122" y="681030"/>
                </a:cubicBezTo>
                <a:cubicBezTo>
                  <a:pt x="1438567" y="682797"/>
                  <a:pt x="1441350" y="684418"/>
                  <a:pt x="1444472" y="685891"/>
                </a:cubicBezTo>
                <a:cubicBezTo>
                  <a:pt x="1447595" y="687364"/>
                  <a:pt x="1450776" y="688851"/>
                  <a:pt x="1454017" y="690353"/>
                </a:cubicBezTo>
                <a:cubicBezTo>
                  <a:pt x="1457257" y="691855"/>
                  <a:pt x="1460436" y="693504"/>
                  <a:pt x="1463559" y="695301"/>
                </a:cubicBezTo>
                <a:cubicBezTo>
                  <a:pt x="1466682" y="697097"/>
                  <a:pt x="1469466" y="699218"/>
                  <a:pt x="1471910" y="701663"/>
                </a:cubicBezTo>
                <a:cubicBezTo>
                  <a:pt x="1474354" y="704109"/>
                  <a:pt x="1476328" y="706994"/>
                  <a:pt x="1477831" y="710324"/>
                </a:cubicBezTo>
                <a:cubicBezTo>
                  <a:pt x="1479332" y="713651"/>
                  <a:pt x="1480084" y="717584"/>
                  <a:pt x="1480084" y="722121"/>
                </a:cubicBezTo>
                <a:cubicBezTo>
                  <a:pt x="1480084" y="727481"/>
                  <a:pt x="1479098" y="732254"/>
                  <a:pt x="1477123" y="736435"/>
                </a:cubicBezTo>
                <a:cubicBezTo>
                  <a:pt x="1475150" y="740618"/>
                  <a:pt x="1472411" y="744167"/>
                  <a:pt x="1468906" y="747084"/>
                </a:cubicBezTo>
                <a:cubicBezTo>
                  <a:pt x="1465400" y="750000"/>
                  <a:pt x="1461277" y="752195"/>
                  <a:pt x="1456535" y="753668"/>
                </a:cubicBezTo>
                <a:cubicBezTo>
                  <a:pt x="1451792" y="755139"/>
                  <a:pt x="1446681" y="755877"/>
                  <a:pt x="1441204" y="755877"/>
                </a:cubicBezTo>
                <a:cubicBezTo>
                  <a:pt x="1437374" y="755877"/>
                  <a:pt x="1433824" y="755552"/>
                  <a:pt x="1430553" y="754903"/>
                </a:cubicBezTo>
                <a:cubicBezTo>
                  <a:pt x="1427284" y="754256"/>
                  <a:pt x="1424367" y="753462"/>
                  <a:pt x="1421804" y="752519"/>
                </a:cubicBezTo>
                <a:cubicBezTo>
                  <a:pt x="1419242" y="751576"/>
                  <a:pt x="1417092" y="750603"/>
                  <a:pt x="1415355" y="749602"/>
                </a:cubicBezTo>
                <a:cubicBezTo>
                  <a:pt x="1413616" y="748600"/>
                  <a:pt x="1412408" y="747746"/>
                  <a:pt x="1411731" y="747040"/>
                </a:cubicBezTo>
                <a:cubicBezTo>
                  <a:pt x="1411053" y="746332"/>
                  <a:pt x="1410553" y="745434"/>
                  <a:pt x="1410228" y="744344"/>
                </a:cubicBezTo>
                <a:cubicBezTo>
                  <a:pt x="1409904" y="743255"/>
                  <a:pt x="1409742" y="741796"/>
                  <a:pt x="1409742" y="739970"/>
                </a:cubicBezTo>
                <a:cubicBezTo>
                  <a:pt x="1409742" y="738674"/>
                  <a:pt x="1409802" y="737599"/>
                  <a:pt x="1409919" y="736744"/>
                </a:cubicBezTo>
                <a:cubicBezTo>
                  <a:pt x="1410036" y="735890"/>
                  <a:pt x="1410214" y="735198"/>
                  <a:pt x="1410449" y="734667"/>
                </a:cubicBezTo>
                <a:cubicBezTo>
                  <a:pt x="1410685" y="734137"/>
                  <a:pt x="1410979" y="733770"/>
                  <a:pt x="1411333" y="733563"/>
                </a:cubicBezTo>
                <a:cubicBezTo>
                  <a:pt x="1411686" y="733357"/>
                  <a:pt x="1412099" y="733254"/>
                  <a:pt x="1412570" y="733254"/>
                </a:cubicBezTo>
                <a:cubicBezTo>
                  <a:pt x="1413395" y="733254"/>
                  <a:pt x="1414558" y="733755"/>
                  <a:pt x="1416062" y="734757"/>
                </a:cubicBezTo>
                <a:cubicBezTo>
                  <a:pt x="1417563" y="735758"/>
                  <a:pt x="1419492" y="736848"/>
                  <a:pt x="1421848" y="738026"/>
                </a:cubicBezTo>
                <a:cubicBezTo>
                  <a:pt x="1424205" y="739205"/>
                  <a:pt x="1427049" y="740309"/>
                  <a:pt x="1430377" y="741340"/>
                </a:cubicBezTo>
                <a:cubicBezTo>
                  <a:pt x="1433706" y="742372"/>
                  <a:pt x="1437552" y="742887"/>
                  <a:pt x="1441910" y="742887"/>
                </a:cubicBezTo>
                <a:cubicBezTo>
                  <a:pt x="1445208" y="742887"/>
                  <a:pt x="1448229" y="742445"/>
                  <a:pt x="1450968" y="741560"/>
                </a:cubicBezTo>
                <a:cubicBezTo>
                  <a:pt x="1453708" y="740677"/>
                  <a:pt x="1456063" y="739425"/>
                  <a:pt x="1458037" y="737805"/>
                </a:cubicBezTo>
                <a:cubicBezTo>
                  <a:pt x="1460009" y="736185"/>
                  <a:pt x="1461527" y="734198"/>
                  <a:pt x="1462586" y="731840"/>
                </a:cubicBezTo>
                <a:cubicBezTo>
                  <a:pt x="1463647" y="729484"/>
                  <a:pt x="1464177" y="726803"/>
                  <a:pt x="1464177" y="723799"/>
                </a:cubicBezTo>
                <a:cubicBezTo>
                  <a:pt x="1464177" y="720560"/>
                  <a:pt x="1463440" y="717790"/>
                  <a:pt x="1461968" y="715493"/>
                </a:cubicBezTo>
                <a:cubicBezTo>
                  <a:pt x="1460495" y="713195"/>
                  <a:pt x="1458553" y="711177"/>
                  <a:pt x="1456137" y="709440"/>
                </a:cubicBezTo>
                <a:cubicBezTo>
                  <a:pt x="1453721" y="707702"/>
                  <a:pt x="1450968" y="706111"/>
                  <a:pt x="1447874" y="704669"/>
                </a:cubicBezTo>
                <a:cubicBezTo>
                  <a:pt x="1444781" y="703224"/>
                  <a:pt x="1441616" y="701752"/>
                  <a:pt x="1438376" y="700248"/>
                </a:cubicBezTo>
                <a:cubicBezTo>
                  <a:pt x="1435135" y="698747"/>
                  <a:pt x="1431983" y="697084"/>
                  <a:pt x="1428920" y="695256"/>
                </a:cubicBezTo>
                <a:cubicBezTo>
                  <a:pt x="1425855" y="693429"/>
                  <a:pt x="1423116" y="691281"/>
                  <a:pt x="1420700" y="688805"/>
                </a:cubicBezTo>
                <a:cubicBezTo>
                  <a:pt x="1418284" y="686332"/>
                  <a:pt x="1416326" y="683429"/>
                  <a:pt x="1414823" y="680102"/>
                </a:cubicBezTo>
                <a:cubicBezTo>
                  <a:pt x="1413321" y="676774"/>
                  <a:pt x="1412570" y="672783"/>
                  <a:pt x="1412570" y="668129"/>
                </a:cubicBezTo>
                <a:cubicBezTo>
                  <a:pt x="1412570" y="663357"/>
                  <a:pt x="1413439" y="659101"/>
                  <a:pt x="1415177" y="655360"/>
                </a:cubicBezTo>
                <a:cubicBezTo>
                  <a:pt x="1416914" y="651620"/>
                  <a:pt x="1419330" y="648482"/>
                  <a:pt x="1422424" y="645949"/>
                </a:cubicBezTo>
                <a:cubicBezTo>
                  <a:pt x="1425517" y="643415"/>
                  <a:pt x="1429199" y="641486"/>
                  <a:pt x="1433471" y="640160"/>
                </a:cubicBezTo>
                <a:cubicBezTo>
                  <a:pt x="1437742" y="638835"/>
                  <a:pt x="1442352" y="638173"/>
                  <a:pt x="1447299" y="638173"/>
                </a:cubicBezTo>
                <a:close/>
                <a:moveTo>
                  <a:pt x="980576" y="638173"/>
                </a:moveTo>
                <a:cubicBezTo>
                  <a:pt x="983109" y="638173"/>
                  <a:pt x="985656" y="638393"/>
                  <a:pt x="988219" y="638835"/>
                </a:cubicBezTo>
                <a:cubicBezTo>
                  <a:pt x="990782" y="639276"/>
                  <a:pt x="993197" y="639866"/>
                  <a:pt x="995466" y="640601"/>
                </a:cubicBezTo>
                <a:cubicBezTo>
                  <a:pt x="997734" y="641338"/>
                  <a:pt x="999752" y="642164"/>
                  <a:pt x="1001520" y="643076"/>
                </a:cubicBezTo>
                <a:cubicBezTo>
                  <a:pt x="1003286" y="643990"/>
                  <a:pt x="1004450" y="644726"/>
                  <a:pt x="1005010" y="645285"/>
                </a:cubicBezTo>
                <a:cubicBezTo>
                  <a:pt x="1005570" y="645844"/>
                  <a:pt x="1005938" y="646286"/>
                  <a:pt x="1006114" y="646612"/>
                </a:cubicBezTo>
                <a:cubicBezTo>
                  <a:pt x="1006292" y="646935"/>
                  <a:pt x="1006438" y="647348"/>
                  <a:pt x="1006557" y="647848"/>
                </a:cubicBezTo>
                <a:cubicBezTo>
                  <a:pt x="1006675" y="648350"/>
                  <a:pt x="1006763" y="648951"/>
                  <a:pt x="1006822" y="649660"/>
                </a:cubicBezTo>
                <a:cubicBezTo>
                  <a:pt x="1006880" y="650367"/>
                  <a:pt x="1006910" y="651280"/>
                  <a:pt x="1006910" y="652400"/>
                </a:cubicBezTo>
                <a:cubicBezTo>
                  <a:pt x="1006910" y="653460"/>
                  <a:pt x="1006866" y="654402"/>
                  <a:pt x="1006778" y="655227"/>
                </a:cubicBezTo>
                <a:cubicBezTo>
                  <a:pt x="1006689" y="656052"/>
                  <a:pt x="1006557" y="656744"/>
                  <a:pt x="1006380" y="657304"/>
                </a:cubicBezTo>
                <a:cubicBezTo>
                  <a:pt x="1006203" y="657863"/>
                  <a:pt x="1005952" y="658276"/>
                  <a:pt x="1005629" y="658540"/>
                </a:cubicBezTo>
                <a:cubicBezTo>
                  <a:pt x="1005305" y="658806"/>
                  <a:pt x="1004936" y="658939"/>
                  <a:pt x="1004524" y="658939"/>
                </a:cubicBezTo>
                <a:cubicBezTo>
                  <a:pt x="1003876" y="658939"/>
                  <a:pt x="1002859" y="658526"/>
                  <a:pt x="1001475" y="657702"/>
                </a:cubicBezTo>
                <a:cubicBezTo>
                  <a:pt x="1000091" y="656877"/>
                  <a:pt x="998397" y="655949"/>
                  <a:pt x="996394" y="654919"/>
                </a:cubicBezTo>
                <a:cubicBezTo>
                  <a:pt x="994390" y="653887"/>
                  <a:pt x="992018" y="652943"/>
                  <a:pt x="989280" y="652090"/>
                </a:cubicBezTo>
                <a:cubicBezTo>
                  <a:pt x="986540" y="651236"/>
                  <a:pt x="983462" y="650809"/>
                  <a:pt x="980046" y="650809"/>
                </a:cubicBezTo>
                <a:cubicBezTo>
                  <a:pt x="976864" y="650809"/>
                  <a:pt x="974096" y="651236"/>
                  <a:pt x="971739" y="652090"/>
                </a:cubicBezTo>
                <a:cubicBezTo>
                  <a:pt x="969383" y="652943"/>
                  <a:pt x="967439" y="654078"/>
                  <a:pt x="965907" y="655492"/>
                </a:cubicBezTo>
                <a:cubicBezTo>
                  <a:pt x="964376" y="656907"/>
                  <a:pt x="963226" y="658585"/>
                  <a:pt x="962460" y="660529"/>
                </a:cubicBezTo>
                <a:cubicBezTo>
                  <a:pt x="961695" y="662473"/>
                  <a:pt x="961312" y="664535"/>
                  <a:pt x="961312" y="666715"/>
                </a:cubicBezTo>
                <a:cubicBezTo>
                  <a:pt x="961312" y="669896"/>
                  <a:pt x="962048" y="672635"/>
                  <a:pt x="963521" y="674932"/>
                </a:cubicBezTo>
                <a:cubicBezTo>
                  <a:pt x="964994" y="677230"/>
                  <a:pt x="966953" y="679263"/>
                  <a:pt x="969398" y="681030"/>
                </a:cubicBezTo>
                <a:cubicBezTo>
                  <a:pt x="971843" y="682797"/>
                  <a:pt x="974625" y="684418"/>
                  <a:pt x="977748" y="685891"/>
                </a:cubicBezTo>
                <a:cubicBezTo>
                  <a:pt x="980870" y="687364"/>
                  <a:pt x="984051" y="688851"/>
                  <a:pt x="987291" y="690353"/>
                </a:cubicBezTo>
                <a:cubicBezTo>
                  <a:pt x="990531" y="691855"/>
                  <a:pt x="993712" y="693504"/>
                  <a:pt x="996835" y="695301"/>
                </a:cubicBezTo>
                <a:cubicBezTo>
                  <a:pt x="999958" y="697097"/>
                  <a:pt x="1002742" y="699218"/>
                  <a:pt x="1005187" y="701663"/>
                </a:cubicBezTo>
                <a:cubicBezTo>
                  <a:pt x="1007631" y="704109"/>
                  <a:pt x="1009606" y="706994"/>
                  <a:pt x="1011108" y="710324"/>
                </a:cubicBezTo>
                <a:cubicBezTo>
                  <a:pt x="1012611" y="713651"/>
                  <a:pt x="1013362" y="717584"/>
                  <a:pt x="1013362" y="722121"/>
                </a:cubicBezTo>
                <a:cubicBezTo>
                  <a:pt x="1013362" y="727481"/>
                  <a:pt x="1012375" y="732254"/>
                  <a:pt x="1010401" y="736435"/>
                </a:cubicBezTo>
                <a:cubicBezTo>
                  <a:pt x="1008427" y="740618"/>
                  <a:pt x="1005688" y="744167"/>
                  <a:pt x="1002182" y="747084"/>
                </a:cubicBezTo>
                <a:cubicBezTo>
                  <a:pt x="998677" y="750000"/>
                  <a:pt x="994552" y="752195"/>
                  <a:pt x="989809" y="753668"/>
                </a:cubicBezTo>
                <a:cubicBezTo>
                  <a:pt x="985067" y="755139"/>
                  <a:pt x="979957" y="755877"/>
                  <a:pt x="974478" y="755877"/>
                </a:cubicBezTo>
                <a:cubicBezTo>
                  <a:pt x="970650" y="755877"/>
                  <a:pt x="967100" y="755552"/>
                  <a:pt x="963831" y="754903"/>
                </a:cubicBezTo>
                <a:cubicBezTo>
                  <a:pt x="960561" y="754256"/>
                  <a:pt x="957644" y="753462"/>
                  <a:pt x="955083" y="752519"/>
                </a:cubicBezTo>
                <a:cubicBezTo>
                  <a:pt x="952521" y="751576"/>
                  <a:pt x="950371" y="750603"/>
                  <a:pt x="948633" y="749602"/>
                </a:cubicBezTo>
                <a:cubicBezTo>
                  <a:pt x="946895" y="748600"/>
                  <a:pt x="945687" y="747746"/>
                  <a:pt x="945011" y="747040"/>
                </a:cubicBezTo>
                <a:cubicBezTo>
                  <a:pt x="944333" y="746332"/>
                  <a:pt x="943833" y="745434"/>
                  <a:pt x="943508" y="744344"/>
                </a:cubicBezTo>
                <a:cubicBezTo>
                  <a:pt x="943185" y="743255"/>
                  <a:pt x="943023" y="741796"/>
                  <a:pt x="943023" y="739970"/>
                </a:cubicBezTo>
                <a:cubicBezTo>
                  <a:pt x="943023" y="738674"/>
                  <a:pt x="943083" y="737599"/>
                  <a:pt x="943200" y="736744"/>
                </a:cubicBezTo>
                <a:cubicBezTo>
                  <a:pt x="943317" y="735890"/>
                  <a:pt x="943494" y="735198"/>
                  <a:pt x="943729" y="734667"/>
                </a:cubicBezTo>
                <a:cubicBezTo>
                  <a:pt x="943965" y="734137"/>
                  <a:pt x="944260" y="733770"/>
                  <a:pt x="944614" y="733563"/>
                </a:cubicBezTo>
                <a:cubicBezTo>
                  <a:pt x="944966" y="733357"/>
                  <a:pt x="945380" y="733254"/>
                  <a:pt x="945851" y="733254"/>
                </a:cubicBezTo>
                <a:cubicBezTo>
                  <a:pt x="946675" y="733254"/>
                  <a:pt x="947838" y="733755"/>
                  <a:pt x="949340" y="734757"/>
                </a:cubicBezTo>
                <a:cubicBezTo>
                  <a:pt x="950842" y="735758"/>
                  <a:pt x="952770" y="736848"/>
                  <a:pt x="955128" y="738026"/>
                </a:cubicBezTo>
                <a:cubicBezTo>
                  <a:pt x="957483" y="739205"/>
                  <a:pt x="960326" y="740309"/>
                  <a:pt x="963654" y="741340"/>
                </a:cubicBezTo>
                <a:cubicBezTo>
                  <a:pt x="966982" y="742372"/>
                  <a:pt x="970826" y="742887"/>
                  <a:pt x="975185" y="742887"/>
                </a:cubicBezTo>
                <a:cubicBezTo>
                  <a:pt x="978484" y="742887"/>
                  <a:pt x="981504" y="742445"/>
                  <a:pt x="984243" y="741560"/>
                </a:cubicBezTo>
                <a:cubicBezTo>
                  <a:pt x="986982" y="740677"/>
                  <a:pt x="989338" y="739425"/>
                  <a:pt x="991312" y="737805"/>
                </a:cubicBezTo>
                <a:cubicBezTo>
                  <a:pt x="993286" y="736185"/>
                  <a:pt x="994802" y="734198"/>
                  <a:pt x="995863" y="731840"/>
                </a:cubicBezTo>
                <a:cubicBezTo>
                  <a:pt x="996924" y="729484"/>
                  <a:pt x="997454" y="726803"/>
                  <a:pt x="997454" y="723799"/>
                </a:cubicBezTo>
                <a:cubicBezTo>
                  <a:pt x="997454" y="720560"/>
                  <a:pt x="996718" y="717790"/>
                  <a:pt x="995244" y="715493"/>
                </a:cubicBezTo>
                <a:cubicBezTo>
                  <a:pt x="993772" y="713195"/>
                  <a:pt x="991827" y="711177"/>
                  <a:pt x="989412" y="709440"/>
                </a:cubicBezTo>
                <a:cubicBezTo>
                  <a:pt x="986997" y="707702"/>
                  <a:pt x="984243" y="706111"/>
                  <a:pt x="981150" y="704669"/>
                </a:cubicBezTo>
                <a:cubicBezTo>
                  <a:pt x="978057" y="703224"/>
                  <a:pt x="974891" y="701752"/>
                  <a:pt x="971651" y="700248"/>
                </a:cubicBezTo>
                <a:cubicBezTo>
                  <a:pt x="968411" y="698747"/>
                  <a:pt x="965259" y="697084"/>
                  <a:pt x="962196" y="695256"/>
                </a:cubicBezTo>
                <a:cubicBezTo>
                  <a:pt x="959132" y="693429"/>
                  <a:pt x="956394" y="691281"/>
                  <a:pt x="953978" y="688805"/>
                </a:cubicBezTo>
                <a:cubicBezTo>
                  <a:pt x="951563" y="686332"/>
                  <a:pt x="949605" y="683429"/>
                  <a:pt x="948103" y="680102"/>
                </a:cubicBezTo>
                <a:cubicBezTo>
                  <a:pt x="946600" y="676774"/>
                  <a:pt x="945851" y="672783"/>
                  <a:pt x="945851" y="668129"/>
                </a:cubicBezTo>
                <a:cubicBezTo>
                  <a:pt x="945851" y="663357"/>
                  <a:pt x="946719" y="659101"/>
                  <a:pt x="948456" y="655360"/>
                </a:cubicBezTo>
                <a:cubicBezTo>
                  <a:pt x="950195" y="651620"/>
                  <a:pt x="952609" y="648482"/>
                  <a:pt x="955701" y="645949"/>
                </a:cubicBezTo>
                <a:cubicBezTo>
                  <a:pt x="958794" y="643415"/>
                  <a:pt x="962476" y="641486"/>
                  <a:pt x="966747" y="640160"/>
                </a:cubicBezTo>
                <a:cubicBezTo>
                  <a:pt x="971017" y="638835"/>
                  <a:pt x="975627" y="638173"/>
                  <a:pt x="980576" y="638173"/>
                </a:cubicBezTo>
                <a:close/>
                <a:moveTo>
                  <a:pt x="504316" y="638173"/>
                </a:moveTo>
                <a:cubicBezTo>
                  <a:pt x="506849" y="638173"/>
                  <a:pt x="509397" y="638393"/>
                  <a:pt x="511960" y="638835"/>
                </a:cubicBezTo>
                <a:cubicBezTo>
                  <a:pt x="514523" y="639276"/>
                  <a:pt x="516938" y="639866"/>
                  <a:pt x="519206" y="640601"/>
                </a:cubicBezTo>
                <a:cubicBezTo>
                  <a:pt x="521474" y="641338"/>
                  <a:pt x="523492" y="642164"/>
                  <a:pt x="525259" y="643076"/>
                </a:cubicBezTo>
                <a:cubicBezTo>
                  <a:pt x="527027" y="643990"/>
                  <a:pt x="528190" y="644726"/>
                  <a:pt x="528750" y="645285"/>
                </a:cubicBezTo>
                <a:cubicBezTo>
                  <a:pt x="529309" y="645844"/>
                  <a:pt x="529678" y="646286"/>
                  <a:pt x="529854" y="646612"/>
                </a:cubicBezTo>
                <a:cubicBezTo>
                  <a:pt x="530031" y="646935"/>
                  <a:pt x="530178" y="647348"/>
                  <a:pt x="530296" y="647848"/>
                </a:cubicBezTo>
                <a:cubicBezTo>
                  <a:pt x="530414" y="648350"/>
                  <a:pt x="530502" y="648951"/>
                  <a:pt x="530561" y="649660"/>
                </a:cubicBezTo>
                <a:cubicBezTo>
                  <a:pt x="530620" y="650367"/>
                  <a:pt x="530650" y="651280"/>
                  <a:pt x="530650" y="652400"/>
                </a:cubicBezTo>
                <a:cubicBezTo>
                  <a:pt x="530650" y="653460"/>
                  <a:pt x="530605" y="654402"/>
                  <a:pt x="530517" y="655227"/>
                </a:cubicBezTo>
                <a:cubicBezTo>
                  <a:pt x="530429" y="656052"/>
                  <a:pt x="530296" y="656744"/>
                  <a:pt x="530119" y="657304"/>
                </a:cubicBezTo>
                <a:cubicBezTo>
                  <a:pt x="529943" y="657863"/>
                  <a:pt x="529692" y="658276"/>
                  <a:pt x="529368" y="658540"/>
                </a:cubicBezTo>
                <a:cubicBezTo>
                  <a:pt x="529044" y="658806"/>
                  <a:pt x="528676" y="658939"/>
                  <a:pt x="528264" y="658939"/>
                </a:cubicBezTo>
                <a:cubicBezTo>
                  <a:pt x="527616" y="658939"/>
                  <a:pt x="526599" y="658526"/>
                  <a:pt x="525215" y="657702"/>
                </a:cubicBezTo>
                <a:cubicBezTo>
                  <a:pt x="523831" y="656877"/>
                  <a:pt x="522137" y="655949"/>
                  <a:pt x="520134" y="654919"/>
                </a:cubicBezTo>
                <a:cubicBezTo>
                  <a:pt x="518131" y="653887"/>
                  <a:pt x="515760" y="652943"/>
                  <a:pt x="513020" y="652090"/>
                </a:cubicBezTo>
                <a:cubicBezTo>
                  <a:pt x="510281" y="651236"/>
                  <a:pt x="507203" y="650809"/>
                  <a:pt x="503786" y="650809"/>
                </a:cubicBezTo>
                <a:cubicBezTo>
                  <a:pt x="500605" y="650809"/>
                  <a:pt x="497836" y="651236"/>
                  <a:pt x="495480" y="652090"/>
                </a:cubicBezTo>
                <a:cubicBezTo>
                  <a:pt x="493123" y="652943"/>
                  <a:pt x="491179" y="654078"/>
                  <a:pt x="489648" y="655492"/>
                </a:cubicBezTo>
                <a:cubicBezTo>
                  <a:pt x="488116" y="656907"/>
                  <a:pt x="486967" y="658585"/>
                  <a:pt x="486201" y="660529"/>
                </a:cubicBezTo>
                <a:cubicBezTo>
                  <a:pt x="485435" y="662473"/>
                  <a:pt x="485052" y="664535"/>
                  <a:pt x="485052" y="666715"/>
                </a:cubicBezTo>
                <a:cubicBezTo>
                  <a:pt x="485052" y="669896"/>
                  <a:pt x="485789" y="672635"/>
                  <a:pt x="487262" y="674932"/>
                </a:cubicBezTo>
                <a:cubicBezTo>
                  <a:pt x="488734" y="677230"/>
                  <a:pt x="490693" y="679263"/>
                  <a:pt x="493138" y="681030"/>
                </a:cubicBezTo>
                <a:cubicBezTo>
                  <a:pt x="495583" y="682797"/>
                  <a:pt x="498366" y="684418"/>
                  <a:pt x="501489" y="685891"/>
                </a:cubicBezTo>
                <a:cubicBezTo>
                  <a:pt x="504611" y="687364"/>
                  <a:pt x="507792" y="688851"/>
                  <a:pt x="511032" y="690353"/>
                </a:cubicBezTo>
                <a:cubicBezTo>
                  <a:pt x="514272" y="691855"/>
                  <a:pt x="517453" y="693504"/>
                  <a:pt x="520576" y="695301"/>
                </a:cubicBezTo>
                <a:cubicBezTo>
                  <a:pt x="523698" y="697097"/>
                  <a:pt x="526482" y="699218"/>
                  <a:pt x="528926" y="701663"/>
                </a:cubicBezTo>
                <a:cubicBezTo>
                  <a:pt x="531371" y="704109"/>
                  <a:pt x="533345" y="706994"/>
                  <a:pt x="534847" y="710324"/>
                </a:cubicBezTo>
                <a:cubicBezTo>
                  <a:pt x="536349" y="713651"/>
                  <a:pt x="537100" y="717584"/>
                  <a:pt x="537100" y="722121"/>
                </a:cubicBezTo>
                <a:cubicBezTo>
                  <a:pt x="537100" y="727481"/>
                  <a:pt x="536114" y="732254"/>
                  <a:pt x="534140" y="736435"/>
                </a:cubicBezTo>
                <a:cubicBezTo>
                  <a:pt x="532167" y="740618"/>
                  <a:pt x="529427" y="744167"/>
                  <a:pt x="525922" y="747084"/>
                </a:cubicBezTo>
                <a:cubicBezTo>
                  <a:pt x="522417" y="750000"/>
                  <a:pt x="518293" y="752195"/>
                  <a:pt x="513551" y="753668"/>
                </a:cubicBezTo>
                <a:cubicBezTo>
                  <a:pt x="508808" y="755139"/>
                  <a:pt x="503698" y="755877"/>
                  <a:pt x="498219" y="755877"/>
                </a:cubicBezTo>
                <a:cubicBezTo>
                  <a:pt x="494390" y="755877"/>
                  <a:pt x="490840" y="755552"/>
                  <a:pt x="487571" y="754903"/>
                </a:cubicBezTo>
                <a:cubicBezTo>
                  <a:pt x="484301" y="754256"/>
                  <a:pt x="481385" y="753462"/>
                  <a:pt x="478823" y="752519"/>
                </a:cubicBezTo>
                <a:cubicBezTo>
                  <a:pt x="476260" y="751576"/>
                  <a:pt x="474110" y="750603"/>
                  <a:pt x="472372" y="749602"/>
                </a:cubicBezTo>
                <a:cubicBezTo>
                  <a:pt x="470634" y="748600"/>
                  <a:pt x="469426" y="747746"/>
                  <a:pt x="468749" y="747040"/>
                </a:cubicBezTo>
                <a:cubicBezTo>
                  <a:pt x="468071" y="746332"/>
                  <a:pt x="467571" y="745434"/>
                  <a:pt x="467246" y="744344"/>
                </a:cubicBezTo>
                <a:cubicBezTo>
                  <a:pt x="466922" y="743255"/>
                  <a:pt x="466760" y="741796"/>
                  <a:pt x="466760" y="739970"/>
                </a:cubicBezTo>
                <a:cubicBezTo>
                  <a:pt x="466760" y="738674"/>
                  <a:pt x="466819" y="737599"/>
                  <a:pt x="466937" y="736744"/>
                </a:cubicBezTo>
                <a:cubicBezTo>
                  <a:pt x="467055" y="735890"/>
                  <a:pt x="467232" y="735198"/>
                  <a:pt x="467467" y="734667"/>
                </a:cubicBezTo>
                <a:cubicBezTo>
                  <a:pt x="467703" y="734137"/>
                  <a:pt x="467998" y="733770"/>
                  <a:pt x="468351" y="733563"/>
                </a:cubicBezTo>
                <a:cubicBezTo>
                  <a:pt x="468705" y="733357"/>
                  <a:pt x="469117" y="733254"/>
                  <a:pt x="469588" y="733254"/>
                </a:cubicBezTo>
                <a:cubicBezTo>
                  <a:pt x="470413" y="733254"/>
                  <a:pt x="471576" y="733755"/>
                  <a:pt x="473079" y="734757"/>
                </a:cubicBezTo>
                <a:cubicBezTo>
                  <a:pt x="474581" y="735758"/>
                  <a:pt x="476510" y="736848"/>
                  <a:pt x="478867" y="738026"/>
                </a:cubicBezTo>
                <a:cubicBezTo>
                  <a:pt x="481223" y="739205"/>
                  <a:pt x="484066" y="740309"/>
                  <a:pt x="487394" y="741340"/>
                </a:cubicBezTo>
                <a:cubicBezTo>
                  <a:pt x="490723" y="742372"/>
                  <a:pt x="494567" y="742887"/>
                  <a:pt x="498926" y="742887"/>
                </a:cubicBezTo>
                <a:cubicBezTo>
                  <a:pt x="502225" y="742887"/>
                  <a:pt x="505244" y="742445"/>
                  <a:pt x="507984" y="741560"/>
                </a:cubicBezTo>
                <a:cubicBezTo>
                  <a:pt x="510723" y="740677"/>
                  <a:pt x="513079" y="739425"/>
                  <a:pt x="515053" y="737805"/>
                </a:cubicBezTo>
                <a:cubicBezTo>
                  <a:pt x="517027" y="736185"/>
                  <a:pt x="518543" y="734198"/>
                  <a:pt x="519604" y="731840"/>
                </a:cubicBezTo>
                <a:cubicBezTo>
                  <a:pt x="520664" y="729484"/>
                  <a:pt x="521194" y="726803"/>
                  <a:pt x="521194" y="723799"/>
                </a:cubicBezTo>
                <a:cubicBezTo>
                  <a:pt x="521194" y="720560"/>
                  <a:pt x="520458" y="717790"/>
                  <a:pt x="518985" y="715493"/>
                </a:cubicBezTo>
                <a:cubicBezTo>
                  <a:pt x="517512" y="713195"/>
                  <a:pt x="515568" y="711177"/>
                  <a:pt x="513153" y="709440"/>
                </a:cubicBezTo>
                <a:cubicBezTo>
                  <a:pt x="510738" y="707702"/>
                  <a:pt x="507984" y="706111"/>
                  <a:pt x="504891" y="704669"/>
                </a:cubicBezTo>
                <a:cubicBezTo>
                  <a:pt x="501798" y="703224"/>
                  <a:pt x="498631" y="701752"/>
                  <a:pt x="495391" y="700248"/>
                </a:cubicBezTo>
                <a:cubicBezTo>
                  <a:pt x="492151" y="698747"/>
                  <a:pt x="488999" y="697084"/>
                  <a:pt x="485936" y="695256"/>
                </a:cubicBezTo>
                <a:cubicBezTo>
                  <a:pt x="482873" y="693429"/>
                  <a:pt x="480133" y="691281"/>
                  <a:pt x="477718" y="688805"/>
                </a:cubicBezTo>
                <a:cubicBezTo>
                  <a:pt x="475303" y="686332"/>
                  <a:pt x="473344" y="683429"/>
                  <a:pt x="471842" y="680102"/>
                </a:cubicBezTo>
                <a:cubicBezTo>
                  <a:pt x="470339" y="676774"/>
                  <a:pt x="469588" y="672783"/>
                  <a:pt x="469588" y="668129"/>
                </a:cubicBezTo>
                <a:cubicBezTo>
                  <a:pt x="469588" y="663357"/>
                  <a:pt x="470457" y="659101"/>
                  <a:pt x="472195" y="655360"/>
                </a:cubicBezTo>
                <a:cubicBezTo>
                  <a:pt x="473933" y="651620"/>
                  <a:pt x="476348" y="648482"/>
                  <a:pt x="479441" y="645949"/>
                </a:cubicBezTo>
                <a:cubicBezTo>
                  <a:pt x="482534" y="643415"/>
                  <a:pt x="486216" y="641486"/>
                  <a:pt x="490487" y="640160"/>
                </a:cubicBezTo>
                <a:cubicBezTo>
                  <a:pt x="494758" y="638835"/>
                  <a:pt x="499368" y="638173"/>
                  <a:pt x="504316" y="638173"/>
                </a:cubicBezTo>
                <a:close/>
                <a:moveTo>
                  <a:pt x="37594" y="638173"/>
                </a:moveTo>
                <a:cubicBezTo>
                  <a:pt x="40128" y="638173"/>
                  <a:pt x="42675" y="638393"/>
                  <a:pt x="45238" y="638835"/>
                </a:cubicBezTo>
                <a:cubicBezTo>
                  <a:pt x="47801" y="639276"/>
                  <a:pt x="50216" y="639866"/>
                  <a:pt x="52484" y="640601"/>
                </a:cubicBezTo>
                <a:cubicBezTo>
                  <a:pt x="54752" y="641338"/>
                  <a:pt x="56770" y="642164"/>
                  <a:pt x="58537" y="643076"/>
                </a:cubicBezTo>
                <a:cubicBezTo>
                  <a:pt x="60305" y="643990"/>
                  <a:pt x="61468" y="644726"/>
                  <a:pt x="62028" y="645285"/>
                </a:cubicBezTo>
                <a:cubicBezTo>
                  <a:pt x="62587" y="645844"/>
                  <a:pt x="62956" y="646286"/>
                  <a:pt x="63132" y="646612"/>
                </a:cubicBezTo>
                <a:cubicBezTo>
                  <a:pt x="63309" y="646935"/>
                  <a:pt x="63456" y="647348"/>
                  <a:pt x="63574" y="647848"/>
                </a:cubicBezTo>
                <a:cubicBezTo>
                  <a:pt x="63692" y="648350"/>
                  <a:pt x="63780" y="648951"/>
                  <a:pt x="63839" y="649660"/>
                </a:cubicBezTo>
                <a:cubicBezTo>
                  <a:pt x="63898" y="650367"/>
                  <a:pt x="63928" y="651280"/>
                  <a:pt x="63928" y="652400"/>
                </a:cubicBezTo>
                <a:cubicBezTo>
                  <a:pt x="63928" y="653460"/>
                  <a:pt x="63883" y="654402"/>
                  <a:pt x="63795" y="655227"/>
                </a:cubicBezTo>
                <a:cubicBezTo>
                  <a:pt x="63707" y="656052"/>
                  <a:pt x="63574" y="656744"/>
                  <a:pt x="63397" y="657304"/>
                </a:cubicBezTo>
                <a:cubicBezTo>
                  <a:pt x="63221" y="657863"/>
                  <a:pt x="62970" y="658276"/>
                  <a:pt x="62646" y="658540"/>
                </a:cubicBezTo>
                <a:cubicBezTo>
                  <a:pt x="62322" y="658806"/>
                  <a:pt x="61954" y="658939"/>
                  <a:pt x="61542" y="658939"/>
                </a:cubicBezTo>
                <a:cubicBezTo>
                  <a:pt x="60894" y="658939"/>
                  <a:pt x="59877" y="658526"/>
                  <a:pt x="58493" y="657702"/>
                </a:cubicBezTo>
                <a:cubicBezTo>
                  <a:pt x="57109" y="656877"/>
                  <a:pt x="55415" y="655949"/>
                  <a:pt x="53412" y="654919"/>
                </a:cubicBezTo>
                <a:cubicBezTo>
                  <a:pt x="51409" y="653887"/>
                  <a:pt x="49038" y="652943"/>
                  <a:pt x="46298" y="652090"/>
                </a:cubicBezTo>
                <a:cubicBezTo>
                  <a:pt x="43559" y="651236"/>
                  <a:pt x="40481" y="650809"/>
                  <a:pt x="37064" y="650809"/>
                </a:cubicBezTo>
                <a:cubicBezTo>
                  <a:pt x="33883" y="650809"/>
                  <a:pt x="31114" y="651236"/>
                  <a:pt x="28758" y="652090"/>
                </a:cubicBezTo>
                <a:cubicBezTo>
                  <a:pt x="26401" y="652943"/>
                  <a:pt x="24457" y="654078"/>
                  <a:pt x="22925" y="655492"/>
                </a:cubicBezTo>
                <a:cubicBezTo>
                  <a:pt x="21394" y="656907"/>
                  <a:pt x="20245" y="658585"/>
                  <a:pt x="19479" y="660529"/>
                </a:cubicBezTo>
                <a:cubicBezTo>
                  <a:pt x="18713" y="662473"/>
                  <a:pt x="18330" y="664535"/>
                  <a:pt x="18330" y="666715"/>
                </a:cubicBezTo>
                <a:cubicBezTo>
                  <a:pt x="18330" y="669896"/>
                  <a:pt x="19067" y="672635"/>
                  <a:pt x="20540" y="674932"/>
                </a:cubicBezTo>
                <a:cubicBezTo>
                  <a:pt x="22012" y="677230"/>
                  <a:pt x="23971" y="679263"/>
                  <a:pt x="26416" y="681030"/>
                </a:cubicBezTo>
                <a:cubicBezTo>
                  <a:pt x="28861" y="682797"/>
                  <a:pt x="31644" y="684418"/>
                  <a:pt x="34767" y="685891"/>
                </a:cubicBezTo>
                <a:cubicBezTo>
                  <a:pt x="37889" y="687364"/>
                  <a:pt x="41070" y="688851"/>
                  <a:pt x="44310" y="690353"/>
                </a:cubicBezTo>
                <a:cubicBezTo>
                  <a:pt x="47550" y="691855"/>
                  <a:pt x="50731" y="693504"/>
                  <a:pt x="53854" y="695301"/>
                </a:cubicBezTo>
                <a:cubicBezTo>
                  <a:pt x="56976" y="697097"/>
                  <a:pt x="59760" y="699218"/>
                  <a:pt x="62204" y="701663"/>
                </a:cubicBezTo>
                <a:cubicBezTo>
                  <a:pt x="64649" y="704109"/>
                  <a:pt x="66623" y="706994"/>
                  <a:pt x="68125" y="710324"/>
                </a:cubicBezTo>
                <a:cubicBezTo>
                  <a:pt x="69627" y="713651"/>
                  <a:pt x="70378" y="717584"/>
                  <a:pt x="70378" y="722121"/>
                </a:cubicBezTo>
                <a:cubicBezTo>
                  <a:pt x="70378" y="727481"/>
                  <a:pt x="69392" y="732254"/>
                  <a:pt x="67418" y="736435"/>
                </a:cubicBezTo>
                <a:cubicBezTo>
                  <a:pt x="65445" y="740618"/>
                  <a:pt x="62705" y="744167"/>
                  <a:pt x="59200" y="747084"/>
                </a:cubicBezTo>
                <a:cubicBezTo>
                  <a:pt x="55695" y="750000"/>
                  <a:pt x="51571" y="752195"/>
                  <a:pt x="46829" y="753668"/>
                </a:cubicBezTo>
                <a:cubicBezTo>
                  <a:pt x="42086" y="755139"/>
                  <a:pt x="36976" y="755877"/>
                  <a:pt x="31497" y="755877"/>
                </a:cubicBezTo>
                <a:cubicBezTo>
                  <a:pt x="27668" y="755877"/>
                  <a:pt x="24118" y="755552"/>
                  <a:pt x="20849" y="754903"/>
                </a:cubicBezTo>
                <a:cubicBezTo>
                  <a:pt x="17579" y="754256"/>
                  <a:pt x="14663" y="753462"/>
                  <a:pt x="12101" y="752519"/>
                </a:cubicBezTo>
                <a:cubicBezTo>
                  <a:pt x="9538" y="751576"/>
                  <a:pt x="7388" y="750603"/>
                  <a:pt x="5650" y="749602"/>
                </a:cubicBezTo>
                <a:cubicBezTo>
                  <a:pt x="3912" y="748600"/>
                  <a:pt x="2704" y="747746"/>
                  <a:pt x="2027" y="747040"/>
                </a:cubicBezTo>
                <a:cubicBezTo>
                  <a:pt x="1349" y="746332"/>
                  <a:pt x="848" y="745434"/>
                  <a:pt x="524" y="744344"/>
                </a:cubicBezTo>
                <a:cubicBezTo>
                  <a:pt x="201" y="743255"/>
                  <a:pt x="38" y="741796"/>
                  <a:pt x="38" y="739970"/>
                </a:cubicBezTo>
                <a:cubicBezTo>
                  <a:pt x="38" y="738674"/>
                  <a:pt x="97" y="737599"/>
                  <a:pt x="215" y="736744"/>
                </a:cubicBezTo>
                <a:cubicBezTo>
                  <a:pt x="333" y="735890"/>
                  <a:pt x="510" y="735198"/>
                  <a:pt x="745" y="734667"/>
                </a:cubicBezTo>
                <a:cubicBezTo>
                  <a:pt x="981" y="734137"/>
                  <a:pt x="1276" y="733770"/>
                  <a:pt x="1629" y="733563"/>
                </a:cubicBezTo>
                <a:cubicBezTo>
                  <a:pt x="1983" y="733357"/>
                  <a:pt x="2395" y="733254"/>
                  <a:pt x="2866" y="733254"/>
                </a:cubicBezTo>
                <a:cubicBezTo>
                  <a:pt x="3691" y="733254"/>
                  <a:pt x="4854" y="733755"/>
                  <a:pt x="6357" y="734757"/>
                </a:cubicBezTo>
                <a:cubicBezTo>
                  <a:pt x="7859" y="735758"/>
                  <a:pt x="9788" y="736848"/>
                  <a:pt x="12145" y="738026"/>
                </a:cubicBezTo>
                <a:cubicBezTo>
                  <a:pt x="14501" y="739205"/>
                  <a:pt x="17344" y="740309"/>
                  <a:pt x="20672" y="741340"/>
                </a:cubicBezTo>
                <a:cubicBezTo>
                  <a:pt x="24001" y="742372"/>
                  <a:pt x="27845" y="742887"/>
                  <a:pt x="32204" y="742887"/>
                </a:cubicBezTo>
                <a:cubicBezTo>
                  <a:pt x="35503" y="742887"/>
                  <a:pt x="38522" y="742445"/>
                  <a:pt x="41262" y="741560"/>
                </a:cubicBezTo>
                <a:cubicBezTo>
                  <a:pt x="44001" y="740677"/>
                  <a:pt x="46357" y="739425"/>
                  <a:pt x="48331" y="737805"/>
                </a:cubicBezTo>
                <a:cubicBezTo>
                  <a:pt x="50304" y="736185"/>
                  <a:pt x="51821" y="734198"/>
                  <a:pt x="52882" y="731840"/>
                </a:cubicBezTo>
                <a:cubicBezTo>
                  <a:pt x="53942" y="729484"/>
                  <a:pt x="54472" y="726803"/>
                  <a:pt x="54472" y="723799"/>
                </a:cubicBezTo>
                <a:cubicBezTo>
                  <a:pt x="54472" y="720560"/>
                  <a:pt x="53736" y="717790"/>
                  <a:pt x="52263" y="715493"/>
                </a:cubicBezTo>
                <a:cubicBezTo>
                  <a:pt x="50790" y="713195"/>
                  <a:pt x="48846" y="711177"/>
                  <a:pt x="46431" y="709440"/>
                </a:cubicBezTo>
                <a:cubicBezTo>
                  <a:pt x="44016" y="707702"/>
                  <a:pt x="41262" y="706111"/>
                  <a:pt x="38169" y="704669"/>
                </a:cubicBezTo>
                <a:cubicBezTo>
                  <a:pt x="35076" y="703224"/>
                  <a:pt x="31909" y="701752"/>
                  <a:pt x="28669" y="700248"/>
                </a:cubicBezTo>
                <a:cubicBezTo>
                  <a:pt x="25429" y="698747"/>
                  <a:pt x="22277" y="697084"/>
                  <a:pt x="19214" y="695256"/>
                </a:cubicBezTo>
                <a:cubicBezTo>
                  <a:pt x="16151" y="693429"/>
                  <a:pt x="13411" y="691281"/>
                  <a:pt x="10996" y="688805"/>
                </a:cubicBezTo>
                <a:cubicBezTo>
                  <a:pt x="8581" y="686332"/>
                  <a:pt x="6622" y="683429"/>
                  <a:pt x="5120" y="680102"/>
                </a:cubicBezTo>
                <a:cubicBezTo>
                  <a:pt x="3617" y="676774"/>
                  <a:pt x="2866" y="672783"/>
                  <a:pt x="2866" y="668129"/>
                </a:cubicBezTo>
                <a:cubicBezTo>
                  <a:pt x="2866" y="663357"/>
                  <a:pt x="3735" y="659101"/>
                  <a:pt x="5473" y="655360"/>
                </a:cubicBezTo>
                <a:cubicBezTo>
                  <a:pt x="7211" y="651620"/>
                  <a:pt x="9626" y="648482"/>
                  <a:pt x="12719" y="645949"/>
                </a:cubicBezTo>
                <a:cubicBezTo>
                  <a:pt x="15812" y="643415"/>
                  <a:pt x="19494" y="641486"/>
                  <a:pt x="23765" y="640160"/>
                </a:cubicBezTo>
                <a:cubicBezTo>
                  <a:pt x="28036" y="638835"/>
                  <a:pt x="32646" y="638173"/>
                  <a:pt x="37594" y="638173"/>
                </a:cubicBezTo>
                <a:close/>
                <a:moveTo>
                  <a:pt x="8527689" y="514179"/>
                </a:moveTo>
                <a:cubicBezTo>
                  <a:pt x="8528513" y="514179"/>
                  <a:pt x="8529677" y="514680"/>
                  <a:pt x="8531179" y="515681"/>
                </a:cubicBezTo>
                <a:cubicBezTo>
                  <a:pt x="8532681" y="516683"/>
                  <a:pt x="8534611" y="517772"/>
                  <a:pt x="8536967" y="518950"/>
                </a:cubicBezTo>
                <a:cubicBezTo>
                  <a:pt x="8539324" y="520129"/>
                  <a:pt x="8542166" y="521233"/>
                  <a:pt x="8545494" y="522265"/>
                </a:cubicBezTo>
                <a:lnTo>
                  <a:pt x="8549744" y="522834"/>
                </a:lnTo>
                <a:lnTo>
                  <a:pt x="8549744" y="536201"/>
                </a:lnTo>
                <a:lnTo>
                  <a:pt x="8545671" y="535830"/>
                </a:lnTo>
                <a:cubicBezTo>
                  <a:pt x="8542402" y="535180"/>
                  <a:pt x="8539485" y="534386"/>
                  <a:pt x="8536923" y="533442"/>
                </a:cubicBezTo>
                <a:cubicBezTo>
                  <a:pt x="8534360" y="532500"/>
                  <a:pt x="8532210" y="531529"/>
                  <a:pt x="8530472" y="530527"/>
                </a:cubicBezTo>
                <a:cubicBezTo>
                  <a:pt x="8528734" y="529525"/>
                  <a:pt x="8527527" y="528671"/>
                  <a:pt x="8526849" y="527964"/>
                </a:cubicBezTo>
                <a:cubicBezTo>
                  <a:pt x="8526172" y="527257"/>
                  <a:pt x="8525671" y="526358"/>
                  <a:pt x="8525347" y="525269"/>
                </a:cubicBezTo>
                <a:cubicBezTo>
                  <a:pt x="8525023" y="524179"/>
                  <a:pt x="8524861" y="522720"/>
                  <a:pt x="8524861" y="520895"/>
                </a:cubicBezTo>
                <a:cubicBezTo>
                  <a:pt x="8524861" y="519598"/>
                  <a:pt x="8524920" y="518523"/>
                  <a:pt x="8525038" y="517669"/>
                </a:cubicBezTo>
                <a:cubicBezTo>
                  <a:pt x="8525156" y="516815"/>
                  <a:pt x="8525332" y="516123"/>
                  <a:pt x="8525568" y="515593"/>
                </a:cubicBezTo>
                <a:cubicBezTo>
                  <a:pt x="8525804" y="515063"/>
                  <a:pt x="8526098" y="514695"/>
                  <a:pt x="8526451" y="514489"/>
                </a:cubicBezTo>
                <a:cubicBezTo>
                  <a:pt x="8526805" y="514282"/>
                  <a:pt x="8527218" y="514179"/>
                  <a:pt x="8527689" y="514179"/>
                </a:cubicBezTo>
                <a:close/>
                <a:moveTo>
                  <a:pt x="8549744" y="420918"/>
                </a:moveTo>
                <a:lnTo>
                  <a:pt x="8549744" y="435252"/>
                </a:lnTo>
                <a:lnTo>
                  <a:pt x="8547748" y="436416"/>
                </a:lnTo>
                <a:cubicBezTo>
                  <a:pt x="8546216" y="437829"/>
                  <a:pt x="8545068" y="439509"/>
                  <a:pt x="8544301" y="441453"/>
                </a:cubicBezTo>
                <a:cubicBezTo>
                  <a:pt x="8543536" y="443397"/>
                  <a:pt x="8543153" y="445459"/>
                  <a:pt x="8543153" y="447638"/>
                </a:cubicBezTo>
                <a:cubicBezTo>
                  <a:pt x="8543153" y="450818"/>
                  <a:pt x="8543889" y="453557"/>
                  <a:pt x="8545362" y="455855"/>
                </a:cubicBezTo>
                <a:lnTo>
                  <a:pt x="8549744" y="460403"/>
                </a:lnTo>
                <a:lnTo>
                  <a:pt x="8549744" y="479195"/>
                </a:lnTo>
                <a:lnTo>
                  <a:pt x="8544036" y="476182"/>
                </a:lnTo>
                <a:cubicBezTo>
                  <a:pt x="8540973" y="474354"/>
                  <a:pt x="8538234" y="472204"/>
                  <a:pt x="8535818" y="469730"/>
                </a:cubicBezTo>
                <a:cubicBezTo>
                  <a:pt x="8533403" y="467256"/>
                  <a:pt x="8531444" y="464353"/>
                  <a:pt x="8529942" y="461025"/>
                </a:cubicBezTo>
                <a:cubicBezTo>
                  <a:pt x="8528440" y="457698"/>
                  <a:pt x="8527689" y="453705"/>
                  <a:pt x="8527689" y="449052"/>
                </a:cubicBezTo>
                <a:cubicBezTo>
                  <a:pt x="8527689" y="444281"/>
                  <a:pt x="8528558" y="440023"/>
                  <a:pt x="8530295" y="436283"/>
                </a:cubicBezTo>
                <a:cubicBezTo>
                  <a:pt x="8532034" y="432543"/>
                  <a:pt x="8534449" y="429405"/>
                  <a:pt x="8537541" y="426872"/>
                </a:cubicBezTo>
                <a:cubicBezTo>
                  <a:pt x="8540634" y="424339"/>
                  <a:pt x="8544317" y="422410"/>
                  <a:pt x="8548587" y="421084"/>
                </a:cubicBezTo>
                <a:close/>
                <a:moveTo>
                  <a:pt x="8273457" y="420774"/>
                </a:moveTo>
                <a:lnTo>
                  <a:pt x="8282789" y="420774"/>
                </a:lnTo>
                <a:cubicBezTo>
                  <a:pt x="8284703" y="420774"/>
                  <a:pt x="8286378" y="420952"/>
                  <a:pt x="8287814" y="421304"/>
                </a:cubicBezTo>
                <a:cubicBezTo>
                  <a:pt x="8289250" y="421659"/>
                  <a:pt x="8290506" y="422219"/>
                  <a:pt x="8291582" y="422984"/>
                </a:cubicBezTo>
                <a:cubicBezTo>
                  <a:pt x="8292659" y="423749"/>
                  <a:pt x="8293556" y="424721"/>
                  <a:pt x="8294274" y="425900"/>
                </a:cubicBezTo>
                <a:cubicBezTo>
                  <a:pt x="8294992" y="427078"/>
                  <a:pt x="8295620" y="428462"/>
                  <a:pt x="8296158" y="430054"/>
                </a:cubicBezTo>
                <a:lnTo>
                  <a:pt x="8328854" y="512853"/>
                </a:lnTo>
                <a:lnTo>
                  <a:pt x="8329296" y="512853"/>
                </a:lnTo>
                <a:lnTo>
                  <a:pt x="8363317" y="430318"/>
                </a:lnTo>
                <a:cubicBezTo>
                  <a:pt x="8363975" y="428552"/>
                  <a:pt x="8364694" y="427049"/>
                  <a:pt x="8365472" y="425811"/>
                </a:cubicBezTo>
                <a:cubicBezTo>
                  <a:pt x="8366250" y="424575"/>
                  <a:pt x="8367104" y="423588"/>
                  <a:pt x="8368031" y="422851"/>
                </a:cubicBezTo>
                <a:cubicBezTo>
                  <a:pt x="8368959" y="422114"/>
                  <a:pt x="8369991" y="421584"/>
                  <a:pt x="8371128" y="421260"/>
                </a:cubicBezTo>
                <a:cubicBezTo>
                  <a:pt x="8372265" y="420937"/>
                  <a:pt x="8373582" y="420774"/>
                  <a:pt x="8375079" y="420774"/>
                </a:cubicBezTo>
                <a:lnTo>
                  <a:pt x="8384864" y="420774"/>
                </a:lnTo>
                <a:cubicBezTo>
                  <a:pt x="8385762" y="420774"/>
                  <a:pt x="8386615" y="420907"/>
                  <a:pt x="8387423" y="421172"/>
                </a:cubicBezTo>
                <a:cubicBezTo>
                  <a:pt x="8388231" y="421437"/>
                  <a:pt x="8388919" y="421849"/>
                  <a:pt x="8389488" y="422410"/>
                </a:cubicBezTo>
                <a:cubicBezTo>
                  <a:pt x="8390057" y="422970"/>
                  <a:pt x="8390521" y="423676"/>
                  <a:pt x="8390879" y="424530"/>
                </a:cubicBezTo>
                <a:cubicBezTo>
                  <a:pt x="8391239" y="425383"/>
                  <a:pt x="8391418" y="426430"/>
                  <a:pt x="8391418" y="427668"/>
                </a:cubicBezTo>
                <a:lnTo>
                  <a:pt x="8391418" y="532824"/>
                </a:lnTo>
                <a:cubicBezTo>
                  <a:pt x="8391418" y="533295"/>
                  <a:pt x="8391297" y="533708"/>
                  <a:pt x="8391054" y="534061"/>
                </a:cubicBezTo>
                <a:cubicBezTo>
                  <a:pt x="8390811" y="534413"/>
                  <a:pt x="8390387" y="534694"/>
                  <a:pt x="8389780" y="534901"/>
                </a:cubicBezTo>
                <a:cubicBezTo>
                  <a:pt x="8389173" y="535107"/>
                  <a:pt x="8388399" y="535284"/>
                  <a:pt x="8387459" y="535432"/>
                </a:cubicBezTo>
                <a:cubicBezTo>
                  <a:pt x="8386519" y="535579"/>
                  <a:pt x="8385290" y="535652"/>
                  <a:pt x="8383773" y="535652"/>
                </a:cubicBezTo>
                <a:cubicBezTo>
                  <a:pt x="8382378" y="535652"/>
                  <a:pt x="8381179" y="535579"/>
                  <a:pt x="8380178" y="535432"/>
                </a:cubicBezTo>
                <a:cubicBezTo>
                  <a:pt x="8379177" y="535284"/>
                  <a:pt x="8378388" y="535107"/>
                  <a:pt x="8377812" y="534901"/>
                </a:cubicBezTo>
                <a:cubicBezTo>
                  <a:pt x="8377235" y="534694"/>
                  <a:pt x="8376825" y="534413"/>
                  <a:pt x="8376583" y="534061"/>
                </a:cubicBezTo>
                <a:cubicBezTo>
                  <a:pt x="8376340" y="533708"/>
                  <a:pt x="8376219" y="533295"/>
                  <a:pt x="8376219" y="532824"/>
                </a:cubicBezTo>
                <a:lnTo>
                  <a:pt x="8376219" y="433234"/>
                </a:lnTo>
                <a:lnTo>
                  <a:pt x="8376042" y="433234"/>
                </a:lnTo>
                <a:lnTo>
                  <a:pt x="8335747" y="533266"/>
                </a:lnTo>
                <a:cubicBezTo>
                  <a:pt x="8335570" y="533678"/>
                  <a:pt x="8335320" y="534031"/>
                  <a:pt x="8334996" y="534326"/>
                </a:cubicBezTo>
                <a:cubicBezTo>
                  <a:pt x="8334672" y="534621"/>
                  <a:pt x="8334200" y="534871"/>
                  <a:pt x="8333582" y="535078"/>
                </a:cubicBezTo>
                <a:cubicBezTo>
                  <a:pt x="8332963" y="535284"/>
                  <a:pt x="8332227" y="535432"/>
                  <a:pt x="8331373" y="535519"/>
                </a:cubicBezTo>
                <a:cubicBezTo>
                  <a:pt x="8330519" y="535607"/>
                  <a:pt x="8329502" y="535652"/>
                  <a:pt x="8328324" y="535652"/>
                </a:cubicBezTo>
                <a:cubicBezTo>
                  <a:pt x="8327087" y="535652"/>
                  <a:pt x="8326026" y="535594"/>
                  <a:pt x="8325143" y="535475"/>
                </a:cubicBezTo>
                <a:cubicBezTo>
                  <a:pt x="8324259" y="535358"/>
                  <a:pt x="8323523" y="535195"/>
                  <a:pt x="8322934" y="534989"/>
                </a:cubicBezTo>
                <a:cubicBezTo>
                  <a:pt x="8322345" y="534782"/>
                  <a:pt x="8321888" y="534533"/>
                  <a:pt x="8321564" y="534238"/>
                </a:cubicBezTo>
                <a:cubicBezTo>
                  <a:pt x="8321240" y="533944"/>
                  <a:pt x="8321019" y="533620"/>
                  <a:pt x="8320901" y="533266"/>
                </a:cubicBezTo>
                <a:lnTo>
                  <a:pt x="8282373" y="433234"/>
                </a:lnTo>
                <a:lnTo>
                  <a:pt x="8282285" y="433234"/>
                </a:lnTo>
                <a:lnTo>
                  <a:pt x="8282285" y="532824"/>
                </a:lnTo>
                <a:cubicBezTo>
                  <a:pt x="8282285" y="533295"/>
                  <a:pt x="8282164" y="533708"/>
                  <a:pt x="8281922" y="534061"/>
                </a:cubicBezTo>
                <a:cubicBezTo>
                  <a:pt x="8281679" y="534413"/>
                  <a:pt x="8281254" y="534694"/>
                  <a:pt x="8280647" y="534901"/>
                </a:cubicBezTo>
                <a:cubicBezTo>
                  <a:pt x="8280040" y="535107"/>
                  <a:pt x="8279251" y="535284"/>
                  <a:pt x="8278281" y="535432"/>
                </a:cubicBezTo>
                <a:cubicBezTo>
                  <a:pt x="8277310" y="535579"/>
                  <a:pt x="8276066" y="535652"/>
                  <a:pt x="8274549" y="535652"/>
                </a:cubicBezTo>
                <a:cubicBezTo>
                  <a:pt x="8273092" y="535652"/>
                  <a:pt x="8271879" y="535579"/>
                  <a:pt x="8270909" y="535432"/>
                </a:cubicBezTo>
                <a:cubicBezTo>
                  <a:pt x="8269938" y="535284"/>
                  <a:pt x="8269164" y="535107"/>
                  <a:pt x="8268587" y="534901"/>
                </a:cubicBezTo>
                <a:cubicBezTo>
                  <a:pt x="8268011" y="534694"/>
                  <a:pt x="8267617" y="534413"/>
                  <a:pt x="8267404" y="534061"/>
                </a:cubicBezTo>
                <a:cubicBezTo>
                  <a:pt x="8267192" y="533708"/>
                  <a:pt x="8267086" y="533295"/>
                  <a:pt x="8267086" y="532824"/>
                </a:cubicBezTo>
                <a:lnTo>
                  <a:pt x="8267086" y="427668"/>
                </a:lnTo>
                <a:cubicBezTo>
                  <a:pt x="8267086" y="425193"/>
                  <a:pt x="8267744" y="423426"/>
                  <a:pt x="8269060" y="422366"/>
                </a:cubicBezTo>
                <a:cubicBezTo>
                  <a:pt x="8270376" y="421304"/>
                  <a:pt x="8271841" y="420774"/>
                  <a:pt x="8273457" y="420774"/>
                </a:cubicBezTo>
                <a:close/>
                <a:moveTo>
                  <a:pt x="7806732" y="420774"/>
                </a:moveTo>
                <a:lnTo>
                  <a:pt x="7816064" y="420774"/>
                </a:lnTo>
                <a:cubicBezTo>
                  <a:pt x="7817978" y="420774"/>
                  <a:pt x="7819653" y="420952"/>
                  <a:pt x="7821089" y="421304"/>
                </a:cubicBezTo>
                <a:cubicBezTo>
                  <a:pt x="7822525" y="421659"/>
                  <a:pt x="7823781" y="422219"/>
                  <a:pt x="7824857" y="422984"/>
                </a:cubicBezTo>
                <a:cubicBezTo>
                  <a:pt x="7825934" y="423749"/>
                  <a:pt x="7826832" y="424721"/>
                  <a:pt x="7827550" y="425900"/>
                </a:cubicBezTo>
                <a:cubicBezTo>
                  <a:pt x="7828268" y="427078"/>
                  <a:pt x="7828895" y="428462"/>
                  <a:pt x="7829434" y="430054"/>
                </a:cubicBezTo>
                <a:lnTo>
                  <a:pt x="7862129" y="512853"/>
                </a:lnTo>
                <a:lnTo>
                  <a:pt x="7862571" y="512853"/>
                </a:lnTo>
                <a:lnTo>
                  <a:pt x="7896592" y="430318"/>
                </a:lnTo>
                <a:cubicBezTo>
                  <a:pt x="7897251" y="428552"/>
                  <a:pt x="7897969" y="427049"/>
                  <a:pt x="7898748" y="425811"/>
                </a:cubicBezTo>
                <a:cubicBezTo>
                  <a:pt x="7899525" y="424575"/>
                  <a:pt x="7900379" y="423588"/>
                  <a:pt x="7901307" y="422851"/>
                </a:cubicBezTo>
                <a:cubicBezTo>
                  <a:pt x="7902235" y="422114"/>
                  <a:pt x="7903266" y="421584"/>
                  <a:pt x="7904404" y="421260"/>
                </a:cubicBezTo>
                <a:cubicBezTo>
                  <a:pt x="7905540" y="420937"/>
                  <a:pt x="7906857" y="420774"/>
                  <a:pt x="7908354" y="420774"/>
                </a:cubicBezTo>
                <a:lnTo>
                  <a:pt x="7918139" y="420774"/>
                </a:lnTo>
                <a:cubicBezTo>
                  <a:pt x="7919038" y="420774"/>
                  <a:pt x="7919890" y="420907"/>
                  <a:pt x="7920698" y="421172"/>
                </a:cubicBezTo>
                <a:cubicBezTo>
                  <a:pt x="7921506" y="421437"/>
                  <a:pt x="7922194" y="421849"/>
                  <a:pt x="7922763" y="422410"/>
                </a:cubicBezTo>
                <a:cubicBezTo>
                  <a:pt x="7923332" y="422970"/>
                  <a:pt x="7923796" y="423676"/>
                  <a:pt x="7924155" y="424530"/>
                </a:cubicBezTo>
                <a:cubicBezTo>
                  <a:pt x="7924514" y="425383"/>
                  <a:pt x="7924693" y="426430"/>
                  <a:pt x="7924693" y="427668"/>
                </a:cubicBezTo>
                <a:lnTo>
                  <a:pt x="7924693" y="532824"/>
                </a:lnTo>
                <a:cubicBezTo>
                  <a:pt x="7924693" y="533295"/>
                  <a:pt x="7924572" y="533708"/>
                  <a:pt x="7924330" y="534061"/>
                </a:cubicBezTo>
                <a:cubicBezTo>
                  <a:pt x="7924087" y="534413"/>
                  <a:pt x="7923662" y="534694"/>
                  <a:pt x="7923055" y="534901"/>
                </a:cubicBezTo>
                <a:cubicBezTo>
                  <a:pt x="7922448" y="535107"/>
                  <a:pt x="7921674" y="535284"/>
                  <a:pt x="7920734" y="535432"/>
                </a:cubicBezTo>
                <a:cubicBezTo>
                  <a:pt x="7919794" y="535579"/>
                  <a:pt x="7918565" y="535652"/>
                  <a:pt x="7917048" y="535652"/>
                </a:cubicBezTo>
                <a:cubicBezTo>
                  <a:pt x="7915653" y="535652"/>
                  <a:pt x="7914455" y="535579"/>
                  <a:pt x="7913454" y="535432"/>
                </a:cubicBezTo>
                <a:cubicBezTo>
                  <a:pt x="7912453" y="535284"/>
                  <a:pt x="7911664" y="535107"/>
                  <a:pt x="7911087" y="534901"/>
                </a:cubicBezTo>
                <a:cubicBezTo>
                  <a:pt x="7910510" y="534694"/>
                  <a:pt x="7910100" y="534413"/>
                  <a:pt x="7909858" y="534061"/>
                </a:cubicBezTo>
                <a:cubicBezTo>
                  <a:pt x="7909615" y="533708"/>
                  <a:pt x="7909494" y="533295"/>
                  <a:pt x="7909494" y="532824"/>
                </a:cubicBezTo>
                <a:lnTo>
                  <a:pt x="7909494" y="433234"/>
                </a:lnTo>
                <a:lnTo>
                  <a:pt x="7909317" y="433234"/>
                </a:lnTo>
                <a:lnTo>
                  <a:pt x="7869022" y="533266"/>
                </a:lnTo>
                <a:cubicBezTo>
                  <a:pt x="7868845" y="533678"/>
                  <a:pt x="7868595" y="534031"/>
                  <a:pt x="7868271" y="534326"/>
                </a:cubicBezTo>
                <a:cubicBezTo>
                  <a:pt x="7867947" y="534621"/>
                  <a:pt x="7867476" y="534871"/>
                  <a:pt x="7866857" y="535078"/>
                </a:cubicBezTo>
                <a:cubicBezTo>
                  <a:pt x="7866238" y="535284"/>
                  <a:pt x="7865502" y="535432"/>
                  <a:pt x="7864648" y="535519"/>
                </a:cubicBezTo>
                <a:cubicBezTo>
                  <a:pt x="7863794" y="535607"/>
                  <a:pt x="7862778" y="535652"/>
                  <a:pt x="7861599" y="535652"/>
                </a:cubicBezTo>
                <a:cubicBezTo>
                  <a:pt x="7860362" y="535652"/>
                  <a:pt x="7859302" y="535594"/>
                  <a:pt x="7858418" y="535475"/>
                </a:cubicBezTo>
                <a:cubicBezTo>
                  <a:pt x="7857534" y="535358"/>
                  <a:pt x="7856798" y="535195"/>
                  <a:pt x="7856209" y="534989"/>
                </a:cubicBezTo>
                <a:cubicBezTo>
                  <a:pt x="7855620" y="534782"/>
                  <a:pt x="7855164" y="534533"/>
                  <a:pt x="7854839" y="534238"/>
                </a:cubicBezTo>
                <a:cubicBezTo>
                  <a:pt x="7854515" y="533944"/>
                  <a:pt x="7854294" y="533620"/>
                  <a:pt x="7854176" y="533266"/>
                </a:cubicBezTo>
                <a:lnTo>
                  <a:pt x="7815649" y="433234"/>
                </a:lnTo>
                <a:lnTo>
                  <a:pt x="7815560" y="433234"/>
                </a:lnTo>
                <a:lnTo>
                  <a:pt x="7815560" y="532824"/>
                </a:lnTo>
                <a:cubicBezTo>
                  <a:pt x="7815560" y="533295"/>
                  <a:pt x="7815439" y="533708"/>
                  <a:pt x="7815197" y="534061"/>
                </a:cubicBezTo>
                <a:cubicBezTo>
                  <a:pt x="7814954" y="534413"/>
                  <a:pt x="7814529" y="534694"/>
                  <a:pt x="7813922" y="534901"/>
                </a:cubicBezTo>
                <a:cubicBezTo>
                  <a:pt x="7813315" y="535107"/>
                  <a:pt x="7812526" y="535284"/>
                  <a:pt x="7811556" y="535432"/>
                </a:cubicBezTo>
                <a:cubicBezTo>
                  <a:pt x="7810585" y="535579"/>
                  <a:pt x="7809341" y="535652"/>
                  <a:pt x="7807824" y="535652"/>
                </a:cubicBezTo>
                <a:cubicBezTo>
                  <a:pt x="7806368" y="535652"/>
                  <a:pt x="7805154" y="535579"/>
                  <a:pt x="7804184" y="535432"/>
                </a:cubicBezTo>
                <a:cubicBezTo>
                  <a:pt x="7803213" y="535284"/>
                  <a:pt x="7802439" y="535107"/>
                  <a:pt x="7801863" y="534901"/>
                </a:cubicBezTo>
                <a:cubicBezTo>
                  <a:pt x="7801286" y="534694"/>
                  <a:pt x="7800892" y="534413"/>
                  <a:pt x="7800680" y="534061"/>
                </a:cubicBezTo>
                <a:cubicBezTo>
                  <a:pt x="7800467" y="533708"/>
                  <a:pt x="7800361" y="533295"/>
                  <a:pt x="7800361" y="532824"/>
                </a:cubicBezTo>
                <a:lnTo>
                  <a:pt x="7800361" y="427668"/>
                </a:lnTo>
                <a:cubicBezTo>
                  <a:pt x="7800361" y="425193"/>
                  <a:pt x="7801019" y="423426"/>
                  <a:pt x="7802335" y="422366"/>
                </a:cubicBezTo>
                <a:cubicBezTo>
                  <a:pt x="7803651" y="421304"/>
                  <a:pt x="7805117" y="420774"/>
                  <a:pt x="7806732" y="420774"/>
                </a:cubicBezTo>
                <a:close/>
                <a:moveTo>
                  <a:pt x="7292382" y="420774"/>
                </a:moveTo>
                <a:lnTo>
                  <a:pt x="7301714" y="420774"/>
                </a:lnTo>
                <a:cubicBezTo>
                  <a:pt x="7303628" y="420774"/>
                  <a:pt x="7305303" y="420952"/>
                  <a:pt x="7306739" y="421304"/>
                </a:cubicBezTo>
                <a:cubicBezTo>
                  <a:pt x="7308175" y="421659"/>
                  <a:pt x="7309431" y="422219"/>
                  <a:pt x="7310507" y="422984"/>
                </a:cubicBezTo>
                <a:cubicBezTo>
                  <a:pt x="7311584" y="423749"/>
                  <a:pt x="7312482" y="424721"/>
                  <a:pt x="7313200" y="425900"/>
                </a:cubicBezTo>
                <a:cubicBezTo>
                  <a:pt x="7313918" y="427078"/>
                  <a:pt x="7314545" y="428462"/>
                  <a:pt x="7315084" y="430054"/>
                </a:cubicBezTo>
                <a:lnTo>
                  <a:pt x="7347779" y="512853"/>
                </a:lnTo>
                <a:lnTo>
                  <a:pt x="7348221" y="512853"/>
                </a:lnTo>
                <a:lnTo>
                  <a:pt x="7382242" y="430318"/>
                </a:lnTo>
                <a:cubicBezTo>
                  <a:pt x="7382901" y="428552"/>
                  <a:pt x="7383619" y="427049"/>
                  <a:pt x="7384398" y="425811"/>
                </a:cubicBezTo>
                <a:cubicBezTo>
                  <a:pt x="7385175" y="424575"/>
                  <a:pt x="7386029" y="423588"/>
                  <a:pt x="7386957" y="422851"/>
                </a:cubicBezTo>
                <a:cubicBezTo>
                  <a:pt x="7387885" y="422114"/>
                  <a:pt x="7388916" y="421584"/>
                  <a:pt x="7390054" y="421260"/>
                </a:cubicBezTo>
                <a:cubicBezTo>
                  <a:pt x="7391190" y="420937"/>
                  <a:pt x="7392507" y="420774"/>
                  <a:pt x="7394004" y="420774"/>
                </a:cubicBezTo>
                <a:lnTo>
                  <a:pt x="7403789" y="420774"/>
                </a:lnTo>
                <a:cubicBezTo>
                  <a:pt x="7404688" y="420774"/>
                  <a:pt x="7405540" y="420907"/>
                  <a:pt x="7406348" y="421172"/>
                </a:cubicBezTo>
                <a:cubicBezTo>
                  <a:pt x="7407156" y="421437"/>
                  <a:pt x="7407844" y="421849"/>
                  <a:pt x="7408413" y="422410"/>
                </a:cubicBezTo>
                <a:cubicBezTo>
                  <a:pt x="7408982" y="422970"/>
                  <a:pt x="7409446" y="423676"/>
                  <a:pt x="7409805" y="424530"/>
                </a:cubicBezTo>
                <a:cubicBezTo>
                  <a:pt x="7410164" y="425383"/>
                  <a:pt x="7410343" y="426430"/>
                  <a:pt x="7410343" y="427668"/>
                </a:cubicBezTo>
                <a:lnTo>
                  <a:pt x="7410343" y="532824"/>
                </a:lnTo>
                <a:cubicBezTo>
                  <a:pt x="7410343" y="533295"/>
                  <a:pt x="7410222" y="533708"/>
                  <a:pt x="7409980" y="534061"/>
                </a:cubicBezTo>
                <a:cubicBezTo>
                  <a:pt x="7409737" y="534413"/>
                  <a:pt x="7409312" y="534694"/>
                  <a:pt x="7408705" y="534901"/>
                </a:cubicBezTo>
                <a:cubicBezTo>
                  <a:pt x="7408098" y="535107"/>
                  <a:pt x="7407324" y="535284"/>
                  <a:pt x="7406384" y="535432"/>
                </a:cubicBezTo>
                <a:cubicBezTo>
                  <a:pt x="7405444" y="535579"/>
                  <a:pt x="7404215" y="535652"/>
                  <a:pt x="7402698" y="535652"/>
                </a:cubicBezTo>
                <a:cubicBezTo>
                  <a:pt x="7401303" y="535652"/>
                  <a:pt x="7400105" y="535579"/>
                  <a:pt x="7399104" y="535432"/>
                </a:cubicBezTo>
                <a:cubicBezTo>
                  <a:pt x="7398103" y="535284"/>
                  <a:pt x="7397314" y="535107"/>
                  <a:pt x="7396737" y="534901"/>
                </a:cubicBezTo>
                <a:cubicBezTo>
                  <a:pt x="7396160" y="534694"/>
                  <a:pt x="7395750" y="534413"/>
                  <a:pt x="7395508" y="534061"/>
                </a:cubicBezTo>
                <a:cubicBezTo>
                  <a:pt x="7395265" y="533708"/>
                  <a:pt x="7395144" y="533295"/>
                  <a:pt x="7395144" y="532824"/>
                </a:cubicBezTo>
                <a:lnTo>
                  <a:pt x="7395144" y="433234"/>
                </a:lnTo>
                <a:lnTo>
                  <a:pt x="7394967" y="433234"/>
                </a:lnTo>
                <a:lnTo>
                  <a:pt x="7354672" y="533266"/>
                </a:lnTo>
                <a:cubicBezTo>
                  <a:pt x="7354495" y="533678"/>
                  <a:pt x="7354245" y="534031"/>
                  <a:pt x="7353921" y="534326"/>
                </a:cubicBezTo>
                <a:cubicBezTo>
                  <a:pt x="7353597" y="534621"/>
                  <a:pt x="7353126" y="534871"/>
                  <a:pt x="7352507" y="535078"/>
                </a:cubicBezTo>
                <a:cubicBezTo>
                  <a:pt x="7351888" y="535284"/>
                  <a:pt x="7351152" y="535432"/>
                  <a:pt x="7350298" y="535519"/>
                </a:cubicBezTo>
                <a:cubicBezTo>
                  <a:pt x="7349444" y="535607"/>
                  <a:pt x="7348428" y="535652"/>
                  <a:pt x="7347249" y="535652"/>
                </a:cubicBezTo>
                <a:cubicBezTo>
                  <a:pt x="7346012" y="535652"/>
                  <a:pt x="7344952" y="535594"/>
                  <a:pt x="7344068" y="535475"/>
                </a:cubicBezTo>
                <a:cubicBezTo>
                  <a:pt x="7343184" y="535358"/>
                  <a:pt x="7342448" y="535195"/>
                  <a:pt x="7341859" y="534989"/>
                </a:cubicBezTo>
                <a:cubicBezTo>
                  <a:pt x="7341270" y="534782"/>
                  <a:pt x="7340814" y="534533"/>
                  <a:pt x="7340489" y="534238"/>
                </a:cubicBezTo>
                <a:cubicBezTo>
                  <a:pt x="7340165" y="533944"/>
                  <a:pt x="7339944" y="533620"/>
                  <a:pt x="7339826" y="533266"/>
                </a:cubicBezTo>
                <a:lnTo>
                  <a:pt x="7301299" y="433234"/>
                </a:lnTo>
                <a:lnTo>
                  <a:pt x="7301210" y="433234"/>
                </a:lnTo>
                <a:lnTo>
                  <a:pt x="7301210" y="532824"/>
                </a:lnTo>
                <a:cubicBezTo>
                  <a:pt x="7301210" y="533295"/>
                  <a:pt x="7301089" y="533708"/>
                  <a:pt x="7300847" y="534061"/>
                </a:cubicBezTo>
                <a:cubicBezTo>
                  <a:pt x="7300604" y="534413"/>
                  <a:pt x="7300179" y="534694"/>
                  <a:pt x="7299572" y="534901"/>
                </a:cubicBezTo>
                <a:cubicBezTo>
                  <a:pt x="7298965" y="535107"/>
                  <a:pt x="7298176" y="535284"/>
                  <a:pt x="7297206" y="535432"/>
                </a:cubicBezTo>
                <a:cubicBezTo>
                  <a:pt x="7296235" y="535579"/>
                  <a:pt x="7294991" y="535652"/>
                  <a:pt x="7293474" y="535652"/>
                </a:cubicBezTo>
                <a:cubicBezTo>
                  <a:pt x="7292018" y="535652"/>
                  <a:pt x="7290804" y="535579"/>
                  <a:pt x="7289834" y="535432"/>
                </a:cubicBezTo>
                <a:cubicBezTo>
                  <a:pt x="7288863" y="535284"/>
                  <a:pt x="7288089" y="535107"/>
                  <a:pt x="7287513" y="534901"/>
                </a:cubicBezTo>
                <a:cubicBezTo>
                  <a:pt x="7286936" y="534694"/>
                  <a:pt x="7286542" y="534413"/>
                  <a:pt x="7286330" y="534061"/>
                </a:cubicBezTo>
                <a:cubicBezTo>
                  <a:pt x="7286117" y="533708"/>
                  <a:pt x="7286011" y="533295"/>
                  <a:pt x="7286011" y="532824"/>
                </a:cubicBezTo>
                <a:lnTo>
                  <a:pt x="7286011" y="427668"/>
                </a:lnTo>
                <a:cubicBezTo>
                  <a:pt x="7286011" y="425193"/>
                  <a:pt x="7286669" y="423426"/>
                  <a:pt x="7287985" y="422366"/>
                </a:cubicBezTo>
                <a:cubicBezTo>
                  <a:pt x="7289301" y="421304"/>
                  <a:pt x="7290767" y="420774"/>
                  <a:pt x="7292382" y="420774"/>
                </a:cubicBezTo>
                <a:close/>
                <a:moveTo>
                  <a:pt x="6816132" y="420774"/>
                </a:moveTo>
                <a:lnTo>
                  <a:pt x="6825464" y="420774"/>
                </a:lnTo>
                <a:cubicBezTo>
                  <a:pt x="6827378" y="420774"/>
                  <a:pt x="6829053" y="420952"/>
                  <a:pt x="6830489" y="421304"/>
                </a:cubicBezTo>
                <a:cubicBezTo>
                  <a:pt x="6831925" y="421659"/>
                  <a:pt x="6833181" y="422219"/>
                  <a:pt x="6834257" y="422984"/>
                </a:cubicBezTo>
                <a:cubicBezTo>
                  <a:pt x="6835334" y="423749"/>
                  <a:pt x="6836232" y="424721"/>
                  <a:pt x="6836950" y="425900"/>
                </a:cubicBezTo>
                <a:cubicBezTo>
                  <a:pt x="6837668" y="427078"/>
                  <a:pt x="6838295" y="428462"/>
                  <a:pt x="6838834" y="430054"/>
                </a:cubicBezTo>
                <a:lnTo>
                  <a:pt x="6871529" y="512853"/>
                </a:lnTo>
                <a:lnTo>
                  <a:pt x="6871971" y="512853"/>
                </a:lnTo>
                <a:lnTo>
                  <a:pt x="6905992" y="430318"/>
                </a:lnTo>
                <a:cubicBezTo>
                  <a:pt x="6906651" y="428552"/>
                  <a:pt x="6907369" y="427049"/>
                  <a:pt x="6908148" y="425811"/>
                </a:cubicBezTo>
                <a:cubicBezTo>
                  <a:pt x="6908925" y="424575"/>
                  <a:pt x="6909779" y="423588"/>
                  <a:pt x="6910707" y="422851"/>
                </a:cubicBezTo>
                <a:cubicBezTo>
                  <a:pt x="6911635" y="422114"/>
                  <a:pt x="6912666" y="421584"/>
                  <a:pt x="6913804" y="421260"/>
                </a:cubicBezTo>
                <a:cubicBezTo>
                  <a:pt x="6914940" y="420937"/>
                  <a:pt x="6916257" y="420774"/>
                  <a:pt x="6917754" y="420774"/>
                </a:cubicBezTo>
                <a:lnTo>
                  <a:pt x="6927539" y="420774"/>
                </a:lnTo>
                <a:cubicBezTo>
                  <a:pt x="6928438" y="420774"/>
                  <a:pt x="6929290" y="420907"/>
                  <a:pt x="6930098" y="421172"/>
                </a:cubicBezTo>
                <a:cubicBezTo>
                  <a:pt x="6930906" y="421437"/>
                  <a:pt x="6931594" y="421849"/>
                  <a:pt x="6932163" y="422410"/>
                </a:cubicBezTo>
                <a:cubicBezTo>
                  <a:pt x="6932732" y="422970"/>
                  <a:pt x="6933196" y="423676"/>
                  <a:pt x="6933555" y="424530"/>
                </a:cubicBezTo>
                <a:cubicBezTo>
                  <a:pt x="6933914" y="425383"/>
                  <a:pt x="6934093" y="426430"/>
                  <a:pt x="6934093" y="427668"/>
                </a:cubicBezTo>
                <a:lnTo>
                  <a:pt x="6934093" y="532824"/>
                </a:lnTo>
                <a:cubicBezTo>
                  <a:pt x="6934093" y="533295"/>
                  <a:pt x="6933972" y="533708"/>
                  <a:pt x="6933730" y="534061"/>
                </a:cubicBezTo>
                <a:cubicBezTo>
                  <a:pt x="6933487" y="534413"/>
                  <a:pt x="6933062" y="534694"/>
                  <a:pt x="6932455" y="534901"/>
                </a:cubicBezTo>
                <a:cubicBezTo>
                  <a:pt x="6931848" y="535107"/>
                  <a:pt x="6931074" y="535284"/>
                  <a:pt x="6930134" y="535432"/>
                </a:cubicBezTo>
                <a:cubicBezTo>
                  <a:pt x="6929194" y="535579"/>
                  <a:pt x="6927965" y="535652"/>
                  <a:pt x="6926448" y="535652"/>
                </a:cubicBezTo>
                <a:cubicBezTo>
                  <a:pt x="6925053" y="535652"/>
                  <a:pt x="6923855" y="535579"/>
                  <a:pt x="6922854" y="535432"/>
                </a:cubicBezTo>
                <a:cubicBezTo>
                  <a:pt x="6921853" y="535284"/>
                  <a:pt x="6921064" y="535107"/>
                  <a:pt x="6920487" y="534901"/>
                </a:cubicBezTo>
                <a:cubicBezTo>
                  <a:pt x="6919910" y="534694"/>
                  <a:pt x="6919500" y="534413"/>
                  <a:pt x="6919258" y="534061"/>
                </a:cubicBezTo>
                <a:cubicBezTo>
                  <a:pt x="6919015" y="533708"/>
                  <a:pt x="6918894" y="533295"/>
                  <a:pt x="6918894" y="532824"/>
                </a:cubicBezTo>
                <a:lnTo>
                  <a:pt x="6918894" y="433234"/>
                </a:lnTo>
                <a:lnTo>
                  <a:pt x="6918717" y="433234"/>
                </a:lnTo>
                <a:lnTo>
                  <a:pt x="6878422" y="533266"/>
                </a:lnTo>
                <a:cubicBezTo>
                  <a:pt x="6878245" y="533678"/>
                  <a:pt x="6877995" y="534031"/>
                  <a:pt x="6877671" y="534326"/>
                </a:cubicBezTo>
                <a:cubicBezTo>
                  <a:pt x="6877347" y="534621"/>
                  <a:pt x="6876876" y="534871"/>
                  <a:pt x="6876257" y="535078"/>
                </a:cubicBezTo>
                <a:cubicBezTo>
                  <a:pt x="6875638" y="535284"/>
                  <a:pt x="6874902" y="535432"/>
                  <a:pt x="6874048" y="535519"/>
                </a:cubicBezTo>
                <a:cubicBezTo>
                  <a:pt x="6873194" y="535607"/>
                  <a:pt x="6872178" y="535652"/>
                  <a:pt x="6870999" y="535652"/>
                </a:cubicBezTo>
                <a:cubicBezTo>
                  <a:pt x="6869762" y="535652"/>
                  <a:pt x="6868702" y="535594"/>
                  <a:pt x="6867818" y="535475"/>
                </a:cubicBezTo>
                <a:cubicBezTo>
                  <a:pt x="6866934" y="535358"/>
                  <a:pt x="6866198" y="535195"/>
                  <a:pt x="6865609" y="534989"/>
                </a:cubicBezTo>
                <a:cubicBezTo>
                  <a:pt x="6865020" y="534782"/>
                  <a:pt x="6864564" y="534533"/>
                  <a:pt x="6864239" y="534238"/>
                </a:cubicBezTo>
                <a:cubicBezTo>
                  <a:pt x="6863915" y="533944"/>
                  <a:pt x="6863694" y="533620"/>
                  <a:pt x="6863576" y="533266"/>
                </a:cubicBezTo>
                <a:lnTo>
                  <a:pt x="6825049" y="433234"/>
                </a:lnTo>
                <a:lnTo>
                  <a:pt x="6824960" y="433234"/>
                </a:lnTo>
                <a:lnTo>
                  <a:pt x="6824960" y="532824"/>
                </a:lnTo>
                <a:cubicBezTo>
                  <a:pt x="6824960" y="533295"/>
                  <a:pt x="6824839" y="533708"/>
                  <a:pt x="6824597" y="534061"/>
                </a:cubicBezTo>
                <a:cubicBezTo>
                  <a:pt x="6824354" y="534413"/>
                  <a:pt x="6823929" y="534694"/>
                  <a:pt x="6823322" y="534901"/>
                </a:cubicBezTo>
                <a:cubicBezTo>
                  <a:pt x="6822715" y="535107"/>
                  <a:pt x="6821926" y="535284"/>
                  <a:pt x="6820956" y="535432"/>
                </a:cubicBezTo>
                <a:cubicBezTo>
                  <a:pt x="6819985" y="535579"/>
                  <a:pt x="6818741" y="535652"/>
                  <a:pt x="6817224" y="535652"/>
                </a:cubicBezTo>
                <a:cubicBezTo>
                  <a:pt x="6815768" y="535652"/>
                  <a:pt x="6814554" y="535579"/>
                  <a:pt x="6813584" y="535432"/>
                </a:cubicBezTo>
                <a:cubicBezTo>
                  <a:pt x="6812613" y="535284"/>
                  <a:pt x="6811839" y="535107"/>
                  <a:pt x="6811263" y="534901"/>
                </a:cubicBezTo>
                <a:cubicBezTo>
                  <a:pt x="6810686" y="534694"/>
                  <a:pt x="6810292" y="534413"/>
                  <a:pt x="6810080" y="534061"/>
                </a:cubicBezTo>
                <a:cubicBezTo>
                  <a:pt x="6809867" y="533708"/>
                  <a:pt x="6809761" y="533295"/>
                  <a:pt x="6809761" y="532824"/>
                </a:cubicBezTo>
                <a:lnTo>
                  <a:pt x="6809761" y="427668"/>
                </a:lnTo>
                <a:cubicBezTo>
                  <a:pt x="6809761" y="425193"/>
                  <a:pt x="6810419" y="423426"/>
                  <a:pt x="6811735" y="422366"/>
                </a:cubicBezTo>
                <a:cubicBezTo>
                  <a:pt x="6813051" y="421304"/>
                  <a:pt x="6814517" y="420774"/>
                  <a:pt x="6816132" y="420774"/>
                </a:cubicBezTo>
                <a:close/>
                <a:moveTo>
                  <a:pt x="6349407" y="420774"/>
                </a:moveTo>
                <a:lnTo>
                  <a:pt x="6358739" y="420774"/>
                </a:lnTo>
                <a:cubicBezTo>
                  <a:pt x="6360653" y="420774"/>
                  <a:pt x="6362328" y="420952"/>
                  <a:pt x="6363764" y="421304"/>
                </a:cubicBezTo>
                <a:cubicBezTo>
                  <a:pt x="6365200" y="421659"/>
                  <a:pt x="6366456" y="422219"/>
                  <a:pt x="6367532" y="422984"/>
                </a:cubicBezTo>
                <a:cubicBezTo>
                  <a:pt x="6368609" y="423749"/>
                  <a:pt x="6369507" y="424721"/>
                  <a:pt x="6370225" y="425900"/>
                </a:cubicBezTo>
                <a:cubicBezTo>
                  <a:pt x="6370943" y="427078"/>
                  <a:pt x="6371570" y="428462"/>
                  <a:pt x="6372109" y="430054"/>
                </a:cubicBezTo>
                <a:lnTo>
                  <a:pt x="6404804" y="512853"/>
                </a:lnTo>
                <a:lnTo>
                  <a:pt x="6405246" y="512853"/>
                </a:lnTo>
                <a:lnTo>
                  <a:pt x="6439267" y="430318"/>
                </a:lnTo>
                <a:cubicBezTo>
                  <a:pt x="6439926" y="428552"/>
                  <a:pt x="6440644" y="427049"/>
                  <a:pt x="6441423" y="425811"/>
                </a:cubicBezTo>
                <a:cubicBezTo>
                  <a:pt x="6442200" y="424575"/>
                  <a:pt x="6443054" y="423588"/>
                  <a:pt x="6443982" y="422851"/>
                </a:cubicBezTo>
                <a:cubicBezTo>
                  <a:pt x="6444910" y="422114"/>
                  <a:pt x="6445941" y="421584"/>
                  <a:pt x="6447079" y="421260"/>
                </a:cubicBezTo>
                <a:cubicBezTo>
                  <a:pt x="6448215" y="420937"/>
                  <a:pt x="6449532" y="420774"/>
                  <a:pt x="6451029" y="420774"/>
                </a:cubicBezTo>
                <a:lnTo>
                  <a:pt x="6460814" y="420774"/>
                </a:lnTo>
                <a:cubicBezTo>
                  <a:pt x="6461713" y="420774"/>
                  <a:pt x="6462565" y="420907"/>
                  <a:pt x="6463373" y="421172"/>
                </a:cubicBezTo>
                <a:cubicBezTo>
                  <a:pt x="6464181" y="421437"/>
                  <a:pt x="6464869" y="421849"/>
                  <a:pt x="6465438" y="422410"/>
                </a:cubicBezTo>
                <a:cubicBezTo>
                  <a:pt x="6466007" y="422970"/>
                  <a:pt x="6466471" y="423676"/>
                  <a:pt x="6466830" y="424530"/>
                </a:cubicBezTo>
                <a:cubicBezTo>
                  <a:pt x="6467189" y="425383"/>
                  <a:pt x="6467368" y="426430"/>
                  <a:pt x="6467368" y="427668"/>
                </a:cubicBezTo>
                <a:lnTo>
                  <a:pt x="6467368" y="532824"/>
                </a:lnTo>
                <a:cubicBezTo>
                  <a:pt x="6467368" y="533295"/>
                  <a:pt x="6467247" y="533708"/>
                  <a:pt x="6467005" y="534061"/>
                </a:cubicBezTo>
                <a:cubicBezTo>
                  <a:pt x="6466762" y="534413"/>
                  <a:pt x="6466337" y="534694"/>
                  <a:pt x="6465730" y="534901"/>
                </a:cubicBezTo>
                <a:cubicBezTo>
                  <a:pt x="6465123" y="535107"/>
                  <a:pt x="6464349" y="535284"/>
                  <a:pt x="6463409" y="535432"/>
                </a:cubicBezTo>
                <a:cubicBezTo>
                  <a:pt x="6462469" y="535579"/>
                  <a:pt x="6461240" y="535652"/>
                  <a:pt x="6459723" y="535652"/>
                </a:cubicBezTo>
                <a:cubicBezTo>
                  <a:pt x="6458328" y="535652"/>
                  <a:pt x="6457130" y="535579"/>
                  <a:pt x="6456129" y="535432"/>
                </a:cubicBezTo>
                <a:cubicBezTo>
                  <a:pt x="6455128" y="535284"/>
                  <a:pt x="6454339" y="535107"/>
                  <a:pt x="6453762" y="534901"/>
                </a:cubicBezTo>
                <a:cubicBezTo>
                  <a:pt x="6453185" y="534694"/>
                  <a:pt x="6452775" y="534413"/>
                  <a:pt x="6452533" y="534061"/>
                </a:cubicBezTo>
                <a:cubicBezTo>
                  <a:pt x="6452290" y="533708"/>
                  <a:pt x="6452169" y="533295"/>
                  <a:pt x="6452169" y="532824"/>
                </a:cubicBezTo>
                <a:lnTo>
                  <a:pt x="6452169" y="433234"/>
                </a:lnTo>
                <a:lnTo>
                  <a:pt x="6451992" y="433234"/>
                </a:lnTo>
                <a:lnTo>
                  <a:pt x="6411697" y="533266"/>
                </a:lnTo>
                <a:cubicBezTo>
                  <a:pt x="6411520" y="533678"/>
                  <a:pt x="6411270" y="534031"/>
                  <a:pt x="6410946" y="534326"/>
                </a:cubicBezTo>
                <a:cubicBezTo>
                  <a:pt x="6410622" y="534621"/>
                  <a:pt x="6410151" y="534871"/>
                  <a:pt x="6409532" y="535078"/>
                </a:cubicBezTo>
                <a:cubicBezTo>
                  <a:pt x="6408913" y="535284"/>
                  <a:pt x="6408177" y="535432"/>
                  <a:pt x="6407323" y="535519"/>
                </a:cubicBezTo>
                <a:cubicBezTo>
                  <a:pt x="6406469" y="535607"/>
                  <a:pt x="6405453" y="535652"/>
                  <a:pt x="6404274" y="535652"/>
                </a:cubicBezTo>
                <a:cubicBezTo>
                  <a:pt x="6403037" y="535652"/>
                  <a:pt x="6401977" y="535594"/>
                  <a:pt x="6401093" y="535475"/>
                </a:cubicBezTo>
                <a:cubicBezTo>
                  <a:pt x="6400209" y="535358"/>
                  <a:pt x="6399473" y="535195"/>
                  <a:pt x="6398884" y="534989"/>
                </a:cubicBezTo>
                <a:cubicBezTo>
                  <a:pt x="6398295" y="534782"/>
                  <a:pt x="6397839" y="534533"/>
                  <a:pt x="6397514" y="534238"/>
                </a:cubicBezTo>
                <a:cubicBezTo>
                  <a:pt x="6397190" y="533944"/>
                  <a:pt x="6396969" y="533620"/>
                  <a:pt x="6396851" y="533266"/>
                </a:cubicBezTo>
                <a:lnTo>
                  <a:pt x="6358324" y="433234"/>
                </a:lnTo>
                <a:lnTo>
                  <a:pt x="6358235" y="433234"/>
                </a:lnTo>
                <a:lnTo>
                  <a:pt x="6358235" y="532824"/>
                </a:lnTo>
                <a:cubicBezTo>
                  <a:pt x="6358235" y="533295"/>
                  <a:pt x="6358114" y="533708"/>
                  <a:pt x="6357872" y="534061"/>
                </a:cubicBezTo>
                <a:cubicBezTo>
                  <a:pt x="6357629" y="534413"/>
                  <a:pt x="6357204" y="534694"/>
                  <a:pt x="6356597" y="534901"/>
                </a:cubicBezTo>
                <a:cubicBezTo>
                  <a:pt x="6355990" y="535107"/>
                  <a:pt x="6355201" y="535284"/>
                  <a:pt x="6354231" y="535432"/>
                </a:cubicBezTo>
                <a:cubicBezTo>
                  <a:pt x="6353260" y="535579"/>
                  <a:pt x="6352016" y="535652"/>
                  <a:pt x="6350499" y="535652"/>
                </a:cubicBezTo>
                <a:cubicBezTo>
                  <a:pt x="6349043" y="535652"/>
                  <a:pt x="6347829" y="535579"/>
                  <a:pt x="6346859" y="535432"/>
                </a:cubicBezTo>
                <a:cubicBezTo>
                  <a:pt x="6345888" y="535284"/>
                  <a:pt x="6345114" y="535107"/>
                  <a:pt x="6344538" y="534901"/>
                </a:cubicBezTo>
                <a:cubicBezTo>
                  <a:pt x="6343961" y="534694"/>
                  <a:pt x="6343567" y="534413"/>
                  <a:pt x="6343355" y="534061"/>
                </a:cubicBezTo>
                <a:cubicBezTo>
                  <a:pt x="6343142" y="533708"/>
                  <a:pt x="6343036" y="533295"/>
                  <a:pt x="6343036" y="532824"/>
                </a:cubicBezTo>
                <a:lnTo>
                  <a:pt x="6343036" y="427668"/>
                </a:lnTo>
                <a:cubicBezTo>
                  <a:pt x="6343036" y="425193"/>
                  <a:pt x="6343694" y="423426"/>
                  <a:pt x="6345010" y="422366"/>
                </a:cubicBezTo>
                <a:cubicBezTo>
                  <a:pt x="6346326" y="421304"/>
                  <a:pt x="6347792" y="420774"/>
                  <a:pt x="6349407" y="420774"/>
                </a:cubicBezTo>
                <a:close/>
                <a:moveTo>
                  <a:pt x="5873157" y="420774"/>
                </a:moveTo>
                <a:lnTo>
                  <a:pt x="5882489" y="420774"/>
                </a:lnTo>
                <a:cubicBezTo>
                  <a:pt x="5884403" y="420774"/>
                  <a:pt x="5886078" y="420952"/>
                  <a:pt x="5887514" y="421304"/>
                </a:cubicBezTo>
                <a:cubicBezTo>
                  <a:pt x="5888950" y="421659"/>
                  <a:pt x="5890206" y="422219"/>
                  <a:pt x="5891282" y="422984"/>
                </a:cubicBezTo>
                <a:cubicBezTo>
                  <a:pt x="5892359" y="423749"/>
                  <a:pt x="5893257" y="424721"/>
                  <a:pt x="5893975" y="425900"/>
                </a:cubicBezTo>
                <a:cubicBezTo>
                  <a:pt x="5894693" y="427078"/>
                  <a:pt x="5895320" y="428462"/>
                  <a:pt x="5895859" y="430054"/>
                </a:cubicBezTo>
                <a:lnTo>
                  <a:pt x="5928554" y="512853"/>
                </a:lnTo>
                <a:lnTo>
                  <a:pt x="5928996" y="512853"/>
                </a:lnTo>
                <a:lnTo>
                  <a:pt x="5963017" y="430318"/>
                </a:lnTo>
                <a:cubicBezTo>
                  <a:pt x="5963676" y="428552"/>
                  <a:pt x="5964394" y="427049"/>
                  <a:pt x="5965173" y="425811"/>
                </a:cubicBezTo>
                <a:cubicBezTo>
                  <a:pt x="5965950" y="424575"/>
                  <a:pt x="5966804" y="423588"/>
                  <a:pt x="5967732" y="422851"/>
                </a:cubicBezTo>
                <a:cubicBezTo>
                  <a:pt x="5968660" y="422114"/>
                  <a:pt x="5969691" y="421584"/>
                  <a:pt x="5970829" y="421260"/>
                </a:cubicBezTo>
                <a:cubicBezTo>
                  <a:pt x="5971965" y="420937"/>
                  <a:pt x="5973282" y="420774"/>
                  <a:pt x="5974779" y="420774"/>
                </a:cubicBezTo>
                <a:lnTo>
                  <a:pt x="5984564" y="420774"/>
                </a:lnTo>
                <a:cubicBezTo>
                  <a:pt x="5985463" y="420774"/>
                  <a:pt x="5986315" y="420907"/>
                  <a:pt x="5987123" y="421172"/>
                </a:cubicBezTo>
                <a:cubicBezTo>
                  <a:pt x="5987931" y="421437"/>
                  <a:pt x="5988619" y="421849"/>
                  <a:pt x="5989188" y="422410"/>
                </a:cubicBezTo>
                <a:cubicBezTo>
                  <a:pt x="5989757" y="422970"/>
                  <a:pt x="5990221" y="423676"/>
                  <a:pt x="5990580" y="424530"/>
                </a:cubicBezTo>
                <a:cubicBezTo>
                  <a:pt x="5990939" y="425383"/>
                  <a:pt x="5991118" y="426430"/>
                  <a:pt x="5991118" y="427668"/>
                </a:cubicBezTo>
                <a:lnTo>
                  <a:pt x="5991118" y="532824"/>
                </a:lnTo>
                <a:cubicBezTo>
                  <a:pt x="5991118" y="533295"/>
                  <a:pt x="5990997" y="533708"/>
                  <a:pt x="5990755" y="534061"/>
                </a:cubicBezTo>
                <a:cubicBezTo>
                  <a:pt x="5990512" y="534413"/>
                  <a:pt x="5990087" y="534694"/>
                  <a:pt x="5989480" y="534901"/>
                </a:cubicBezTo>
                <a:cubicBezTo>
                  <a:pt x="5988873" y="535107"/>
                  <a:pt x="5988099" y="535284"/>
                  <a:pt x="5987159" y="535432"/>
                </a:cubicBezTo>
                <a:cubicBezTo>
                  <a:pt x="5986219" y="535579"/>
                  <a:pt x="5984990" y="535652"/>
                  <a:pt x="5983473" y="535652"/>
                </a:cubicBezTo>
                <a:cubicBezTo>
                  <a:pt x="5982078" y="535652"/>
                  <a:pt x="5980880" y="535579"/>
                  <a:pt x="5979879" y="535432"/>
                </a:cubicBezTo>
                <a:cubicBezTo>
                  <a:pt x="5978878" y="535284"/>
                  <a:pt x="5978089" y="535107"/>
                  <a:pt x="5977512" y="534901"/>
                </a:cubicBezTo>
                <a:cubicBezTo>
                  <a:pt x="5976935" y="534694"/>
                  <a:pt x="5976525" y="534413"/>
                  <a:pt x="5976283" y="534061"/>
                </a:cubicBezTo>
                <a:cubicBezTo>
                  <a:pt x="5976040" y="533708"/>
                  <a:pt x="5975919" y="533295"/>
                  <a:pt x="5975919" y="532824"/>
                </a:cubicBezTo>
                <a:lnTo>
                  <a:pt x="5975919" y="433234"/>
                </a:lnTo>
                <a:lnTo>
                  <a:pt x="5975742" y="433234"/>
                </a:lnTo>
                <a:lnTo>
                  <a:pt x="5935447" y="533266"/>
                </a:lnTo>
                <a:cubicBezTo>
                  <a:pt x="5935270" y="533678"/>
                  <a:pt x="5935020" y="534031"/>
                  <a:pt x="5934696" y="534326"/>
                </a:cubicBezTo>
                <a:cubicBezTo>
                  <a:pt x="5934372" y="534621"/>
                  <a:pt x="5933901" y="534871"/>
                  <a:pt x="5933282" y="535078"/>
                </a:cubicBezTo>
                <a:cubicBezTo>
                  <a:pt x="5932663" y="535284"/>
                  <a:pt x="5931927" y="535432"/>
                  <a:pt x="5931073" y="535519"/>
                </a:cubicBezTo>
                <a:cubicBezTo>
                  <a:pt x="5930219" y="535607"/>
                  <a:pt x="5929203" y="535652"/>
                  <a:pt x="5928024" y="535652"/>
                </a:cubicBezTo>
                <a:cubicBezTo>
                  <a:pt x="5926787" y="535652"/>
                  <a:pt x="5925727" y="535594"/>
                  <a:pt x="5924843" y="535475"/>
                </a:cubicBezTo>
                <a:cubicBezTo>
                  <a:pt x="5923959" y="535358"/>
                  <a:pt x="5923223" y="535195"/>
                  <a:pt x="5922634" y="534989"/>
                </a:cubicBezTo>
                <a:cubicBezTo>
                  <a:pt x="5922045" y="534782"/>
                  <a:pt x="5921589" y="534533"/>
                  <a:pt x="5921264" y="534238"/>
                </a:cubicBezTo>
                <a:cubicBezTo>
                  <a:pt x="5920940" y="533944"/>
                  <a:pt x="5920719" y="533620"/>
                  <a:pt x="5920601" y="533266"/>
                </a:cubicBezTo>
                <a:lnTo>
                  <a:pt x="5882074" y="433234"/>
                </a:lnTo>
                <a:lnTo>
                  <a:pt x="5881985" y="433234"/>
                </a:lnTo>
                <a:lnTo>
                  <a:pt x="5881985" y="532824"/>
                </a:lnTo>
                <a:cubicBezTo>
                  <a:pt x="5881985" y="533295"/>
                  <a:pt x="5881864" y="533708"/>
                  <a:pt x="5881622" y="534061"/>
                </a:cubicBezTo>
                <a:cubicBezTo>
                  <a:pt x="5881379" y="534413"/>
                  <a:pt x="5880954" y="534694"/>
                  <a:pt x="5880347" y="534901"/>
                </a:cubicBezTo>
                <a:cubicBezTo>
                  <a:pt x="5879740" y="535107"/>
                  <a:pt x="5878951" y="535284"/>
                  <a:pt x="5877981" y="535432"/>
                </a:cubicBezTo>
                <a:cubicBezTo>
                  <a:pt x="5877010" y="535579"/>
                  <a:pt x="5875766" y="535652"/>
                  <a:pt x="5874249" y="535652"/>
                </a:cubicBezTo>
                <a:cubicBezTo>
                  <a:pt x="5872793" y="535652"/>
                  <a:pt x="5871579" y="535579"/>
                  <a:pt x="5870609" y="535432"/>
                </a:cubicBezTo>
                <a:cubicBezTo>
                  <a:pt x="5869638" y="535284"/>
                  <a:pt x="5868864" y="535107"/>
                  <a:pt x="5868288" y="534901"/>
                </a:cubicBezTo>
                <a:cubicBezTo>
                  <a:pt x="5867711" y="534694"/>
                  <a:pt x="5867317" y="534413"/>
                  <a:pt x="5867105" y="534061"/>
                </a:cubicBezTo>
                <a:cubicBezTo>
                  <a:pt x="5866892" y="533708"/>
                  <a:pt x="5866786" y="533295"/>
                  <a:pt x="5866786" y="532824"/>
                </a:cubicBezTo>
                <a:lnTo>
                  <a:pt x="5866786" y="427668"/>
                </a:lnTo>
                <a:cubicBezTo>
                  <a:pt x="5866786" y="425193"/>
                  <a:pt x="5867444" y="423426"/>
                  <a:pt x="5868760" y="422366"/>
                </a:cubicBezTo>
                <a:cubicBezTo>
                  <a:pt x="5870076" y="421304"/>
                  <a:pt x="5871542" y="420774"/>
                  <a:pt x="5873157" y="420774"/>
                </a:cubicBezTo>
                <a:close/>
                <a:moveTo>
                  <a:pt x="5406432" y="420774"/>
                </a:moveTo>
                <a:lnTo>
                  <a:pt x="5415764" y="420774"/>
                </a:lnTo>
                <a:cubicBezTo>
                  <a:pt x="5417678" y="420774"/>
                  <a:pt x="5419353" y="420952"/>
                  <a:pt x="5420789" y="421304"/>
                </a:cubicBezTo>
                <a:cubicBezTo>
                  <a:pt x="5422225" y="421659"/>
                  <a:pt x="5423481" y="422219"/>
                  <a:pt x="5424557" y="422984"/>
                </a:cubicBezTo>
                <a:cubicBezTo>
                  <a:pt x="5425634" y="423749"/>
                  <a:pt x="5426532" y="424721"/>
                  <a:pt x="5427250" y="425900"/>
                </a:cubicBezTo>
                <a:cubicBezTo>
                  <a:pt x="5427968" y="427078"/>
                  <a:pt x="5428595" y="428462"/>
                  <a:pt x="5429134" y="430054"/>
                </a:cubicBezTo>
                <a:lnTo>
                  <a:pt x="5461829" y="512853"/>
                </a:lnTo>
                <a:lnTo>
                  <a:pt x="5462271" y="512853"/>
                </a:lnTo>
                <a:lnTo>
                  <a:pt x="5496292" y="430318"/>
                </a:lnTo>
                <a:cubicBezTo>
                  <a:pt x="5496951" y="428552"/>
                  <a:pt x="5497669" y="427049"/>
                  <a:pt x="5498448" y="425811"/>
                </a:cubicBezTo>
                <a:cubicBezTo>
                  <a:pt x="5499225" y="424575"/>
                  <a:pt x="5500079" y="423588"/>
                  <a:pt x="5501007" y="422851"/>
                </a:cubicBezTo>
                <a:cubicBezTo>
                  <a:pt x="5501935" y="422114"/>
                  <a:pt x="5502966" y="421584"/>
                  <a:pt x="5504104" y="421260"/>
                </a:cubicBezTo>
                <a:cubicBezTo>
                  <a:pt x="5505240" y="420937"/>
                  <a:pt x="5506557" y="420774"/>
                  <a:pt x="5508054" y="420774"/>
                </a:cubicBezTo>
                <a:lnTo>
                  <a:pt x="5517839" y="420774"/>
                </a:lnTo>
                <a:cubicBezTo>
                  <a:pt x="5518738" y="420774"/>
                  <a:pt x="5519590" y="420907"/>
                  <a:pt x="5520398" y="421172"/>
                </a:cubicBezTo>
                <a:cubicBezTo>
                  <a:pt x="5521206" y="421437"/>
                  <a:pt x="5521894" y="421849"/>
                  <a:pt x="5522463" y="422410"/>
                </a:cubicBezTo>
                <a:cubicBezTo>
                  <a:pt x="5523032" y="422970"/>
                  <a:pt x="5523496" y="423676"/>
                  <a:pt x="5523855" y="424530"/>
                </a:cubicBezTo>
                <a:cubicBezTo>
                  <a:pt x="5524214" y="425383"/>
                  <a:pt x="5524393" y="426430"/>
                  <a:pt x="5524393" y="427668"/>
                </a:cubicBezTo>
                <a:lnTo>
                  <a:pt x="5524393" y="532824"/>
                </a:lnTo>
                <a:cubicBezTo>
                  <a:pt x="5524393" y="533295"/>
                  <a:pt x="5524272" y="533708"/>
                  <a:pt x="5524030" y="534061"/>
                </a:cubicBezTo>
                <a:cubicBezTo>
                  <a:pt x="5523787" y="534413"/>
                  <a:pt x="5523362" y="534694"/>
                  <a:pt x="5522755" y="534901"/>
                </a:cubicBezTo>
                <a:cubicBezTo>
                  <a:pt x="5522148" y="535107"/>
                  <a:pt x="5521374" y="535284"/>
                  <a:pt x="5520434" y="535432"/>
                </a:cubicBezTo>
                <a:cubicBezTo>
                  <a:pt x="5519494" y="535579"/>
                  <a:pt x="5518265" y="535652"/>
                  <a:pt x="5516748" y="535652"/>
                </a:cubicBezTo>
                <a:cubicBezTo>
                  <a:pt x="5515353" y="535652"/>
                  <a:pt x="5514155" y="535579"/>
                  <a:pt x="5513154" y="535432"/>
                </a:cubicBezTo>
                <a:cubicBezTo>
                  <a:pt x="5512153" y="535284"/>
                  <a:pt x="5511364" y="535107"/>
                  <a:pt x="5510787" y="534901"/>
                </a:cubicBezTo>
                <a:cubicBezTo>
                  <a:pt x="5510210" y="534694"/>
                  <a:pt x="5509800" y="534413"/>
                  <a:pt x="5509558" y="534061"/>
                </a:cubicBezTo>
                <a:cubicBezTo>
                  <a:pt x="5509315" y="533708"/>
                  <a:pt x="5509194" y="533295"/>
                  <a:pt x="5509194" y="532824"/>
                </a:cubicBezTo>
                <a:lnTo>
                  <a:pt x="5509194" y="433234"/>
                </a:lnTo>
                <a:lnTo>
                  <a:pt x="5509017" y="433234"/>
                </a:lnTo>
                <a:lnTo>
                  <a:pt x="5468722" y="533266"/>
                </a:lnTo>
                <a:cubicBezTo>
                  <a:pt x="5468545" y="533678"/>
                  <a:pt x="5468295" y="534031"/>
                  <a:pt x="5467971" y="534326"/>
                </a:cubicBezTo>
                <a:cubicBezTo>
                  <a:pt x="5467647" y="534621"/>
                  <a:pt x="5467176" y="534871"/>
                  <a:pt x="5466557" y="535078"/>
                </a:cubicBezTo>
                <a:cubicBezTo>
                  <a:pt x="5465938" y="535284"/>
                  <a:pt x="5465202" y="535432"/>
                  <a:pt x="5464348" y="535519"/>
                </a:cubicBezTo>
                <a:cubicBezTo>
                  <a:pt x="5463494" y="535607"/>
                  <a:pt x="5462478" y="535652"/>
                  <a:pt x="5461299" y="535652"/>
                </a:cubicBezTo>
                <a:cubicBezTo>
                  <a:pt x="5460062" y="535652"/>
                  <a:pt x="5459002" y="535594"/>
                  <a:pt x="5458118" y="535475"/>
                </a:cubicBezTo>
                <a:cubicBezTo>
                  <a:pt x="5457234" y="535358"/>
                  <a:pt x="5456498" y="535195"/>
                  <a:pt x="5455909" y="534989"/>
                </a:cubicBezTo>
                <a:cubicBezTo>
                  <a:pt x="5455320" y="534782"/>
                  <a:pt x="5454864" y="534533"/>
                  <a:pt x="5454539" y="534238"/>
                </a:cubicBezTo>
                <a:cubicBezTo>
                  <a:pt x="5454215" y="533944"/>
                  <a:pt x="5453994" y="533620"/>
                  <a:pt x="5453876" y="533266"/>
                </a:cubicBezTo>
                <a:lnTo>
                  <a:pt x="5415349" y="433234"/>
                </a:lnTo>
                <a:lnTo>
                  <a:pt x="5415260" y="433234"/>
                </a:lnTo>
                <a:lnTo>
                  <a:pt x="5415260" y="532824"/>
                </a:lnTo>
                <a:cubicBezTo>
                  <a:pt x="5415260" y="533295"/>
                  <a:pt x="5415139" y="533708"/>
                  <a:pt x="5414897" y="534061"/>
                </a:cubicBezTo>
                <a:cubicBezTo>
                  <a:pt x="5414654" y="534413"/>
                  <a:pt x="5414229" y="534694"/>
                  <a:pt x="5413622" y="534901"/>
                </a:cubicBezTo>
                <a:cubicBezTo>
                  <a:pt x="5413015" y="535107"/>
                  <a:pt x="5412226" y="535284"/>
                  <a:pt x="5411256" y="535432"/>
                </a:cubicBezTo>
                <a:cubicBezTo>
                  <a:pt x="5410285" y="535579"/>
                  <a:pt x="5409041" y="535652"/>
                  <a:pt x="5407524" y="535652"/>
                </a:cubicBezTo>
                <a:cubicBezTo>
                  <a:pt x="5406068" y="535652"/>
                  <a:pt x="5404854" y="535579"/>
                  <a:pt x="5403884" y="535432"/>
                </a:cubicBezTo>
                <a:cubicBezTo>
                  <a:pt x="5402913" y="535284"/>
                  <a:pt x="5402139" y="535107"/>
                  <a:pt x="5401563" y="534901"/>
                </a:cubicBezTo>
                <a:cubicBezTo>
                  <a:pt x="5400986" y="534694"/>
                  <a:pt x="5400592" y="534413"/>
                  <a:pt x="5400380" y="534061"/>
                </a:cubicBezTo>
                <a:cubicBezTo>
                  <a:pt x="5400167" y="533708"/>
                  <a:pt x="5400061" y="533295"/>
                  <a:pt x="5400061" y="532824"/>
                </a:cubicBezTo>
                <a:lnTo>
                  <a:pt x="5400061" y="427668"/>
                </a:lnTo>
                <a:cubicBezTo>
                  <a:pt x="5400061" y="425193"/>
                  <a:pt x="5400719" y="423426"/>
                  <a:pt x="5402035" y="422366"/>
                </a:cubicBezTo>
                <a:cubicBezTo>
                  <a:pt x="5403351" y="421304"/>
                  <a:pt x="5404817" y="420774"/>
                  <a:pt x="5406432" y="420774"/>
                </a:cubicBezTo>
                <a:close/>
                <a:moveTo>
                  <a:pt x="4930182" y="420774"/>
                </a:moveTo>
                <a:lnTo>
                  <a:pt x="4939514" y="420774"/>
                </a:lnTo>
                <a:cubicBezTo>
                  <a:pt x="4941428" y="420774"/>
                  <a:pt x="4943103" y="420952"/>
                  <a:pt x="4944539" y="421304"/>
                </a:cubicBezTo>
                <a:cubicBezTo>
                  <a:pt x="4945975" y="421659"/>
                  <a:pt x="4947231" y="422219"/>
                  <a:pt x="4948307" y="422984"/>
                </a:cubicBezTo>
                <a:cubicBezTo>
                  <a:pt x="4949384" y="423749"/>
                  <a:pt x="4950282" y="424721"/>
                  <a:pt x="4951000" y="425900"/>
                </a:cubicBezTo>
                <a:cubicBezTo>
                  <a:pt x="4951718" y="427078"/>
                  <a:pt x="4952345" y="428462"/>
                  <a:pt x="4952884" y="430054"/>
                </a:cubicBezTo>
                <a:lnTo>
                  <a:pt x="4985579" y="512853"/>
                </a:lnTo>
                <a:lnTo>
                  <a:pt x="4986021" y="512853"/>
                </a:lnTo>
                <a:lnTo>
                  <a:pt x="5020042" y="430318"/>
                </a:lnTo>
                <a:cubicBezTo>
                  <a:pt x="5020701" y="428552"/>
                  <a:pt x="5021419" y="427049"/>
                  <a:pt x="5022198" y="425811"/>
                </a:cubicBezTo>
                <a:cubicBezTo>
                  <a:pt x="5022975" y="424575"/>
                  <a:pt x="5023829" y="423588"/>
                  <a:pt x="5024757" y="422851"/>
                </a:cubicBezTo>
                <a:cubicBezTo>
                  <a:pt x="5025685" y="422114"/>
                  <a:pt x="5026716" y="421584"/>
                  <a:pt x="5027854" y="421260"/>
                </a:cubicBezTo>
                <a:cubicBezTo>
                  <a:pt x="5028990" y="420937"/>
                  <a:pt x="5030307" y="420774"/>
                  <a:pt x="5031804" y="420774"/>
                </a:cubicBezTo>
                <a:lnTo>
                  <a:pt x="5041589" y="420774"/>
                </a:lnTo>
                <a:cubicBezTo>
                  <a:pt x="5042488" y="420774"/>
                  <a:pt x="5043340" y="420907"/>
                  <a:pt x="5044148" y="421172"/>
                </a:cubicBezTo>
                <a:cubicBezTo>
                  <a:pt x="5044956" y="421437"/>
                  <a:pt x="5045644" y="421849"/>
                  <a:pt x="5046213" y="422410"/>
                </a:cubicBezTo>
                <a:cubicBezTo>
                  <a:pt x="5046782" y="422970"/>
                  <a:pt x="5047246" y="423676"/>
                  <a:pt x="5047605" y="424530"/>
                </a:cubicBezTo>
                <a:cubicBezTo>
                  <a:pt x="5047964" y="425383"/>
                  <a:pt x="5048143" y="426430"/>
                  <a:pt x="5048143" y="427668"/>
                </a:cubicBezTo>
                <a:lnTo>
                  <a:pt x="5048143" y="532824"/>
                </a:lnTo>
                <a:cubicBezTo>
                  <a:pt x="5048143" y="533295"/>
                  <a:pt x="5048022" y="533708"/>
                  <a:pt x="5047780" y="534061"/>
                </a:cubicBezTo>
                <a:cubicBezTo>
                  <a:pt x="5047537" y="534413"/>
                  <a:pt x="5047112" y="534694"/>
                  <a:pt x="5046505" y="534901"/>
                </a:cubicBezTo>
                <a:cubicBezTo>
                  <a:pt x="5045898" y="535107"/>
                  <a:pt x="5045124" y="535284"/>
                  <a:pt x="5044184" y="535432"/>
                </a:cubicBezTo>
                <a:cubicBezTo>
                  <a:pt x="5043244" y="535579"/>
                  <a:pt x="5042015" y="535652"/>
                  <a:pt x="5040498" y="535652"/>
                </a:cubicBezTo>
                <a:cubicBezTo>
                  <a:pt x="5039103" y="535652"/>
                  <a:pt x="5037905" y="535579"/>
                  <a:pt x="5036904" y="535432"/>
                </a:cubicBezTo>
                <a:cubicBezTo>
                  <a:pt x="5035903" y="535284"/>
                  <a:pt x="5035114" y="535107"/>
                  <a:pt x="5034537" y="534901"/>
                </a:cubicBezTo>
                <a:cubicBezTo>
                  <a:pt x="5033960" y="534694"/>
                  <a:pt x="5033550" y="534413"/>
                  <a:pt x="5033308" y="534061"/>
                </a:cubicBezTo>
                <a:cubicBezTo>
                  <a:pt x="5033065" y="533708"/>
                  <a:pt x="5032944" y="533295"/>
                  <a:pt x="5032944" y="532824"/>
                </a:cubicBezTo>
                <a:lnTo>
                  <a:pt x="5032944" y="433234"/>
                </a:lnTo>
                <a:lnTo>
                  <a:pt x="5032767" y="433234"/>
                </a:lnTo>
                <a:lnTo>
                  <a:pt x="4992472" y="533266"/>
                </a:lnTo>
                <a:cubicBezTo>
                  <a:pt x="4992295" y="533678"/>
                  <a:pt x="4992045" y="534031"/>
                  <a:pt x="4991721" y="534326"/>
                </a:cubicBezTo>
                <a:cubicBezTo>
                  <a:pt x="4991397" y="534621"/>
                  <a:pt x="4990926" y="534871"/>
                  <a:pt x="4990307" y="535078"/>
                </a:cubicBezTo>
                <a:cubicBezTo>
                  <a:pt x="4989688" y="535284"/>
                  <a:pt x="4988952" y="535432"/>
                  <a:pt x="4988098" y="535519"/>
                </a:cubicBezTo>
                <a:cubicBezTo>
                  <a:pt x="4987244" y="535607"/>
                  <a:pt x="4986228" y="535652"/>
                  <a:pt x="4985049" y="535652"/>
                </a:cubicBezTo>
                <a:cubicBezTo>
                  <a:pt x="4983812" y="535652"/>
                  <a:pt x="4982752" y="535594"/>
                  <a:pt x="4981868" y="535475"/>
                </a:cubicBezTo>
                <a:cubicBezTo>
                  <a:pt x="4980984" y="535358"/>
                  <a:pt x="4980248" y="535195"/>
                  <a:pt x="4979659" y="534989"/>
                </a:cubicBezTo>
                <a:cubicBezTo>
                  <a:pt x="4979070" y="534782"/>
                  <a:pt x="4978614" y="534533"/>
                  <a:pt x="4978289" y="534238"/>
                </a:cubicBezTo>
                <a:cubicBezTo>
                  <a:pt x="4977965" y="533944"/>
                  <a:pt x="4977744" y="533620"/>
                  <a:pt x="4977626" y="533266"/>
                </a:cubicBezTo>
                <a:lnTo>
                  <a:pt x="4939099" y="433234"/>
                </a:lnTo>
                <a:lnTo>
                  <a:pt x="4939010" y="433234"/>
                </a:lnTo>
                <a:lnTo>
                  <a:pt x="4939010" y="532824"/>
                </a:lnTo>
                <a:cubicBezTo>
                  <a:pt x="4939010" y="533295"/>
                  <a:pt x="4938889" y="533708"/>
                  <a:pt x="4938647" y="534061"/>
                </a:cubicBezTo>
                <a:cubicBezTo>
                  <a:pt x="4938404" y="534413"/>
                  <a:pt x="4937979" y="534694"/>
                  <a:pt x="4937372" y="534901"/>
                </a:cubicBezTo>
                <a:cubicBezTo>
                  <a:pt x="4936765" y="535107"/>
                  <a:pt x="4935976" y="535284"/>
                  <a:pt x="4935006" y="535432"/>
                </a:cubicBezTo>
                <a:cubicBezTo>
                  <a:pt x="4934035" y="535579"/>
                  <a:pt x="4932791" y="535652"/>
                  <a:pt x="4931274" y="535652"/>
                </a:cubicBezTo>
                <a:cubicBezTo>
                  <a:pt x="4929818" y="535652"/>
                  <a:pt x="4928604" y="535579"/>
                  <a:pt x="4927634" y="535432"/>
                </a:cubicBezTo>
                <a:cubicBezTo>
                  <a:pt x="4926663" y="535284"/>
                  <a:pt x="4925889" y="535107"/>
                  <a:pt x="4925313" y="534901"/>
                </a:cubicBezTo>
                <a:cubicBezTo>
                  <a:pt x="4924736" y="534694"/>
                  <a:pt x="4924342" y="534413"/>
                  <a:pt x="4924130" y="534061"/>
                </a:cubicBezTo>
                <a:cubicBezTo>
                  <a:pt x="4923917" y="533708"/>
                  <a:pt x="4923811" y="533295"/>
                  <a:pt x="4923811" y="532824"/>
                </a:cubicBezTo>
                <a:lnTo>
                  <a:pt x="4923811" y="427668"/>
                </a:lnTo>
                <a:cubicBezTo>
                  <a:pt x="4923811" y="425193"/>
                  <a:pt x="4924469" y="423426"/>
                  <a:pt x="4925785" y="422366"/>
                </a:cubicBezTo>
                <a:cubicBezTo>
                  <a:pt x="4927101" y="421304"/>
                  <a:pt x="4928567" y="420774"/>
                  <a:pt x="4930182" y="420774"/>
                </a:cubicBezTo>
                <a:close/>
                <a:moveTo>
                  <a:pt x="4463457" y="420774"/>
                </a:moveTo>
                <a:lnTo>
                  <a:pt x="4472789" y="420774"/>
                </a:lnTo>
                <a:cubicBezTo>
                  <a:pt x="4474703" y="420774"/>
                  <a:pt x="4476378" y="420952"/>
                  <a:pt x="4477814" y="421304"/>
                </a:cubicBezTo>
                <a:cubicBezTo>
                  <a:pt x="4479250" y="421659"/>
                  <a:pt x="4480506" y="422219"/>
                  <a:pt x="4481582" y="422984"/>
                </a:cubicBezTo>
                <a:cubicBezTo>
                  <a:pt x="4482659" y="423749"/>
                  <a:pt x="4483557" y="424721"/>
                  <a:pt x="4484275" y="425900"/>
                </a:cubicBezTo>
                <a:cubicBezTo>
                  <a:pt x="4484993" y="427078"/>
                  <a:pt x="4485620" y="428462"/>
                  <a:pt x="4486159" y="430054"/>
                </a:cubicBezTo>
                <a:lnTo>
                  <a:pt x="4518854" y="512853"/>
                </a:lnTo>
                <a:lnTo>
                  <a:pt x="4519296" y="512853"/>
                </a:lnTo>
                <a:lnTo>
                  <a:pt x="4553317" y="430318"/>
                </a:lnTo>
                <a:cubicBezTo>
                  <a:pt x="4553976" y="428552"/>
                  <a:pt x="4554694" y="427049"/>
                  <a:pt x="4555473" y="425811"/>
                </a:cubicBezTo>
                <a:cubicBezTo>
                  <a:pt x="4556250" y="424575"/>
                  <a:pt x="4557104" y="423588"/>
                  <a:pt x="4558032" y="422851"/>
                </a:cubicBezTo>
                <a:cubicBezTo>
                  <a:pt x="4558960" y="422114"/>
                  <a:pt x="4559991" y="421584"/>
                  <a:pt x="4561129" y="421260"/>
                </a:cubicBezTo>
                <a:cubicBezTo>
                  <a:pt x="4562265" y="420937"/>
                  <a:pt x="4563582" y="420774"/>
                  <a:pt x="4565079" y="420774"/>
                </a:cubicBezTo>
                <a:lnTo>
                  <a:pt x="4574864" y="420774"/>
                </a:lnTo>
                <a:cubicBezTo>
                  <a:pt x="4575763" y="420774"/>
                  <a:pt x="4576615" y="420907"/>
                  <a:pt x="4577423" y="421172"/>
                </a:cubicBezTo>
                <a:cubicBezTo>
                  <a:pt x="4578231" y="421437"/>
                  <a:pt x="4578919" y="421849"/>
                  <a:pt x="4579488" y="422410"/>
                </a:cubicBezTo>
                <a:cubicBezTo>
                  <a:pt x="4580057" y="422970"/>
                  <a:pt x="4580521" y="423676"/>
                  <a:pt x="4580880" y="424530"/>
                </a:cubicBezTo>
                <a:cubicBezTo>
                  <a:pt x="4581239" y="425383"/>
                  <a:pt x="4581418" y="426430"/>
                  <a:pt x="4581418" y="427668"/>
                </a:cubicBezTo>
                <a:lnTo>
                  <a:pt x="4581418" y="532824"/>
                </a:lnTo>
                <a:cubicBezTo>
                  <a:pt x="4581418" y="533295"/>
                  <a:pt x="4581297" y="533708"/>
                  <a:pt x="4581055" y="534061"/>
                </a:cubicBezTo>
                <a:cubicBezTo>
                  <a:pt x="4580812" y="534413"/>
                  <a:pt x="4580387" y="534694"/>
                  <a:pt x="4579780" y="534901"/>
                </a:cubicBezTo>
                <a:cubicBezTo>
                  <a:pt x="4579173" y="535107"/>
                  <a:pt x="4578399" y="535284"/>
                  <a:pt x="4577459" y="535432"/>
                </a:cubicBezTo>
                <a:cubicBezTo>
                  <a:pt x="4576519" y="535579"/>
                  <a:pt x="4575290" y="535652"/>
                  <a:pt x="4573773" y="535652"/>
                </a:cubicBezTo>
                <a:cubicBezTo>
                  <a:pt x="4572378" y="535652"/>
                  <a:pt x="4571180" y="535579"/>
                  <a:pt x="4570179" y="535432"/>
                </a:cubicBezTo>
                <a:cubicBezTo>
                  <a:pt x="4569178" y="535284"/>
                  <a:pt x="4568389" y="535107"/>
                  <a:pt x="4567812" y="534901"/>
                </a:cubicBezTo>
                <a:cubicBezTo>
                  <a:pt x="4567235" y="534694"/>
                  <a:pt x="4566825" y="534413"/>
                  <a:pt x="4566583" y="534061"/>
                </a:cubicBezTo>
                <a:cubicBezTo>
                  <a:pt x="4566340" y="533708"/>
                  <a:pt x="4566219" y="533295"/>
                  <a:pt x="4566219" y="532824"/>
                </a:cubicBezTo>
                <a:lnTo>
                  <a:pt x="4566219" y="433234"/>
                </a:lnTo>
                <a:lnTo>
                  <a:pt x="4566042" y="433234"/>
                </a:lnTo>
                <a:lnTo>
                  <a:pt x="4525747" y="533266"/>
                </a:lnTo>
                <a:cubicBezTo>
                  <a:pt x="4525570" y="533678"/>
                  <a:pt x="4525320" y="534031"/>
                  <a:pt x="4524996" y="534326"/>
                </a:cubicBezTo>
                <a:cubicBezTo>
                  <a:pt x="4524672" y="534621"/>
                  <a:pt x="4524201" y="534871"/>
                  <a:pt x="4523582" y="535078"/>
                </a:cubicBezTo>
                <a:cubicBezTo>
                  <a:pt x="4522963" y="535284"/>
                  <a:pt x="4522227" y="535432"/>
                  <a:pt x="4521373" y="535519"/>
                </a:cubicBezTo>
                <a:cubicBezTo>
                  <a:pt x="4520519" y="535607"/>
                  <a:pt x="4519503" y="535652"/>
                  <a:pt x="4518324" y="535652"/>
                </a:cubicBezTo>
                <a:cubicBezTo>
                  <a:pt x="4517087" y="535652"/>
                  <a:pt x="4516027" y="535594"/>
                  <a:pt x="4515143" y="535475"/>
                </a:cubicBezTo>
                <a:cubicBezTo>
                  <a:pt x="4514259" y="535358"/>
                  <a:pt x="4513523" y="535195"/>
                  <a:pt x="4512934" y="534989"/>
                </a:cubicBezTo>
                <a:cubicBezTo>
                  <a:pt x="4512345" y="534782"/>
                  <a:pt x="4511889" y="534533"/>
                  <a:pt x="4511564" y="534238"/>
                </a:cubicBezTo>
                <a:cubicBezTo>
                  <a:pt x="4511240" y="533944"/>
                  <a:pt x="4511019" y="533620"/>
                  <a:pt x="4510901" y="533266"/>
                </a:cubicBezTo>
                <a:lnTo>
                  <a:pt x="4472374" y="433234"/>
                </a:lnTo>
                <a:lnTo>
                  <a:pt x="4472285" y="433234"/>
                </a:lnTo>
                <a:lnTo>
                  <a:pt x="4472285" y="532824"/>
                </a:lnTo>
                <a:cubicBezTo>
                  <a:pt x="4472285" y="533295"/>
                  <a:pt x="4472164" y="533708"/>
                  <a:pt x="4471922" y="534061"/>
                </a:cubicBezTo>
                <a:cubicBezTo>
                  <a:pt x="4471679" y="534413"/>
                  <a:pt x="4471254" y="534694"/>
                  <a:pt x="4470647" y="534901"/>
                </a:cubicBezTo>
                <a:cubicBezTo>
                  <a:pt x="4470040" y="535107"/>
                  <a:pt x="4469251" y="535284"/>
                  <a:pt x="4468281" y="535432"/>
                </a:cubicBezTo>
                <a:cubicBezTo>
                  <a:pt x="4467310" y="535579"/>
                  <a:pt x="4466066" y="535652"/>
                  <a:pt x="4464549" y="535652"/>
                </a:cubicBezTo>
                <a:cubicBezTo>
                  <a:pt x="4463093" y="535652"/>
                  <a:pt x="4461879" y="535579"/>
                  <a:pt x="4460909" y="535432"/>
                </a:cubicBezTo>
                <a:cubicBezTo>
                  <a:pt x="4459938" y="535284"/>
                  <a:pt x="4459164" y="535107"/>
                  <a:pt x="4458588" y="534901"/>
                </a:cubicBezTo>
                <a:cubicBezTo>
                  <a:pt x="4458011" y="534694"/>
                  <a:pt x="4457617" y="534413"/>
                  <a:pt x="4457405" y="534061"/>
                </a:cubicBezTo>
                <a:cubicBezTo>
                  <a:pt x="4457192" y="533708"/>
                  <a:pt x="4457086" y="533295"/>
                  <a:pt x="4457086" y="532824"/>
                </a:cubicBezTo>
                <a:lnTo>
                  <a:pt x="4457086" y="427668"/>
                </a:lnTo>
                <a:cubicBezTo>
                  <a:pt x="4457086" y="425193"/>
                  <a:pt x="4457744" y="423426"/>
                  <a:pt x="4459060" y="422366"/>
                </a:cubicBezTo>
                <a:cubicBezTo>
                  <a:pt x="4460376" y="421304"/>
                  <a:pt x="4461842" y="420774"/>
                  <a:pt x="4463457" y="420774"/>
                </a:cubicBezTo>
                <a:close/>
                <a:moveTo>
                  <a:pt x="3987207" y="420774"/>
                </a:moveTo>
                <a:lnTo>
                  <a:pt x="3996539" y="420774"/>
                </a:lnTo>
                <a:cubicBezTo>
                  <a:pt x="3998453" y="420774"/>
                  <a:pt x="4000128" y="420952"/>
                  <a:pt x="4001564" y="421304"/>
                </a:cubicBezTo>
                <a:cubicBezTo>
                  <a:pt x="4003000" y="421659"/>
                  <a:pt x="4004256" y="422219"/>
                  <a:pt x="4005333" y="422984"/>
                </a:cubicBezTo>
                <a:cubicBezTo>
                  <a:pt x="4006409" y="423749"/>
                  <a:pt x="4007306" y="424721"/>
                  <a:pt x="4008024" y="425900"/>
                </a:cubicBezTo>
                <a:cubicBezTo>
                  <a:pt x="4008742" y="427078"/>
                  <a:pt x="4009370" y="428462"/>
                  <a:pt x="4009909" y="430054"/>
                </a:cubicBezTo>
                <a:lnTo>
                  <a:pt x="4042605" y="512853"/>
                </a:lnTo>
                <a:lnTo>
                  <a:pt x="4043047" y="512853"/>
                </a:lnTo>
                <a:lnTo>
                  <a:pt x="4077068" y="430318"/>
                </a:lnTo>
                <a:cubicBezTo>
                  <a:pt x="4077726" y="428552"/>
                  <a:pt x="4078444" y="427049"/>
                  <a:pt x="4079222" y="425811"/>
                </a:cubicBezTo>
                <a:cubicBezTo>
                  <a:pt x="4080001" y="424575"/>
                  <a:pt x="4080854" y="423588"/>
                  <a:pt x="4081781" y="422851"/>
                </a:cubicBezTo>
                <a:cubicBezTo>
                  <a:pt x="4082709" y="422114"/>
                  <a:pt x="4083742" y="421584"/>
                  <a:pt x="4084879" y="421260"/>
                </a:cubicBezTo>
                <a:cubicBezTo>
                  <a:pt x="4086015" y="420937"/>
                  <a:pt x="4087332" y="420774"/>
                  <a:pt x="4088829" y="420774"/>
                </a:cubicBezTo>
                <a:lnTo>
                  <a:pt x="4098614" y="420774"/>
                </a:lnTo>
                <a:cubicBezTo>
                  <a:pt x="4099512" y="420774"/>
                  <a:pt x="4100365" y="420907"/>
                  <a:pt x="4101173" y="421172"/>
                </a:cubicBezTo>
                <a:cubicBezTo>
                  <a:pt x="4101981" y="421437"/>
                  <a:pt x="4102669" y="421849"/>
                  <a:pt x="4103238" y="422410"/>
                </a:cubicBezTo>
                <a:cubicBezTo>
                  <a:pt x="4103807" y="422970"/>
                  <a:pt x="4104271" y="423676"/>
                  <a:pt x="4104630" y="424530"/>
                </a:cubicBezTo>
                <a:cubicBezTo>
                  <a:pt x="4104989" y="425383"/>
                  <a:pt x="4105168" y="426430"/>
                  <a:pt x="4105168" y="427668"/>
                </a:cubicBezTo>
                <a:lnTo>
                  <a:pt x="4105168" y="532824"/>
                </a:lnTo>
                <a:cubicBezTo>
                  <a:pt x="4105168" y="533295"/>
                  <a:pt x="4105047" y="533708"/>
                  <a:pt x="4104804" y="534061"/>
                </a:cubicBezTo>
                <a:cubicBezTo>
                  <a:pt x="4104562" y="534413"/>
                  <a:pt x="4104137" y="534694"/>
                  <a:pt x="4103530" y="534901"/>
                </a:cubicBezTo>
                <a:cubicBezTo>
                  <a:pt x="4102923" y="535107"/>
                  <a:pt x="4102149" y="535284"/>
                  <a:pt x="4101209" y="535432"/>
                </a:cubicBezTo>
                <a:cubicBezTo>
                  <a:pt x="4100269" y="535579"/>
                  <a:pt x="4099040" y="535652"/>
                  <a:pt x="4097523" y="535652"/>
                </a:cubicBezTo>
                <a:cubicBezTo>
                  <a:pt x="4096128" y="535652"/>
                  <a:pt x="4094929" y="535579"/>
                  <a:pt x="4093928" y="535432"/>
                </a:cubicBezTo>
                <a:cubicBezTo>
                  <a:pt x="4092928" y="535284"/>
                  <a:pt x="4092139" y="535107"/>
                  <a:pt x="4091562" y="534901"/>
                </a:cubicBezTo>
                <a:cubicBezTo>
                  <a:pt x="4090985" y="534694"/>
                  <a:pt x="4090576" y="534413"/>
                  <a:pt x="4090333" y="534061"/>
                </a:cubicBezTo>
                <a:cubicBezTo>
                  <a:pt x="4090090" y="533708"/>
                  <a:pt x="4089969" y="533295"/>
                  <a:pt x="4089969" y="532824"/>
                </a:cubicBezTo>
                <a:lnTo>
                  <a:pt x="4089969" y="433234"/>
                </a:lnTo>
                <a:lnTo>
                  <a:pt x="4089793" y="433234"/>
                </a:lnTo>
                <a:lnTo>
                  <a:pt x="4049497" y="533266"/>
                </a:lnTo>
                <a:cubicBezTo>
                  <a:pt x="4049321" y="533678"/>
                  <a:pt x="4049070" y="534031"/>
                  <a:pt x="4048746" y="534326"/>
                </a:cubicBezTo>
                <a:cubicBezTo>
                  <a:pt x="4048422" y="534621"/>
                  <a:pt x="4047951" y="534871"/>
                  <a:pt x="4047332" y="535078"/>
                </a:cubicBezTo>
                <a:cubicBezTo>
                  <a:pt x="4046714" y="535284"/>
                  <a:pt x="4045977" y="535432"/>
                  <a:pt x="4045123" y="535519"/>
                </a:cubicBezTo>
                <a:cubicBezTo>
                  <a:pt x="4044269" y="535607"/>
                  <a:pt x="4043253" y="535652"/>
                  <a:pt x="4042075" y="535652"/>
                </a:cubicBezTo>
                <a:cubicBezTo>
                  <a:pt x="4040837" y="535652"/>
                  <a:pt x="4039777" y="535594"/>
                  <a:pt x="4038893" y="535475"/>
                </a:cubicBezTo>
                <a:cubicBezTo>
                  <a:pt x="4038010" y="535358"/>
                  <a:pt x="4037273" y="535195"/>
                  <a:pt x="4036684" y="534989"/>
                </a:cubicBezTo>
                <a:cubicBezTo>
                  <a:pt x="4036095" y="534782"/>
                  <a:pt x="4035638" y="534533"/>
                  <a:pt x="4035314" y="534238"/>
                </a:cubicBezTo>
                <a:cubicBezTo>
                  <a:pt x="4034990" y="533944"/>
                  <a:pt x="4034769" y="533620"/>
                  <a:pt x="4034652" y="533266"/>
                </a:cubicBezTo>
                <a:lnTo>
                  <a:pt x="3996124" y="433234"/>
                </a:lnTo>
                <a:lnTo>
                  <a:pt x="3996035" y="433234"/>
                </a:lnTo>
                <a:lnTo>
                  <a:pt x="3996035" y="532824"/>
                </a:lnTo>
                <a:cubicBezTo>
                  <a:pt x="3996035" y="533295"/>
                  <a:pt x="3995914" y="533708"/>
                  <a:pt x="3995672" y="534061"/>
                </a:cubicBezTo>
                <a:cubicBezTo>
                  <a:pt x="3995429" y="534413"/>
                  <a:pt x="3995004" y="534694"/>
                  <a:pt x="3994397" y="534901"/>
                </a:cubicBezTo>
                <a:cubicBezTo>
                  <a:pt x="3993790" y="535107"/>
                  <a:pt x="3993001" y="535284"/>
                  <a:pt x="3992030" y="535432"/>
                </a:cubicBezTo>
                <a:cubicBezTo>
                  <a:pt x="3991060" y="535579"/>
                  <a:pt x="3989816" y="535652"/>
                  <a:pt x="3988299" y="535652"/>
                </a:cubicBezTo>
                <a:cubicBezTo>
                  <a:pt x="3986843" y="535652"/>
                  <a:pt x="3985629" y="535579"/>
                  <a:pt x="3984659" y="535432"/>
                </a:cubicBezTo>
                <a:cubicBezTo>
                  <a:pt x="3983688" y="535284"/>
                  <a:pt x="3982914" y="535107"/>
                  <a:pt x="3982338" y="534901"/>
                </a:cubicBezTo>
                <a:cubicBezTo>
                  <a:pt x="3981761" y="534694"/>
                  <a:pt x="3981367" y="534413"/>
                  <a:pt x="3981155" y="534061"/>
                </a:cubicBezTo>
                <a:cubicBezTo>
                  <a:pt x="3980942" y="533708"/>
                  <a:pt x="3980836" y="533295"/>
                  <a:pt x="3980836" y="532824"/>
                </a:cubicBezTo>
                <a:lnTo>
                  <a:pt x="3980836" y="427668"/>
                </a:lnTo>
                <a:cubicBezTo>
                  <a:pt x="3980836" y="425193"/>
                  <a:pt x="3981494" y="423426"/>
                  <a:pt x="3982810" y="422366"/>
                </a:cubicBezTo>
                <a:cubicBezTo>
                  <a:pt x="3984126" y="421304"/>
                  <a:pt x="3985592" y="420774"/>
                  <a:pt x="3987207" y="420774"/>
                </a:cubicBezTo>
                <a:close/>
                <a:moveTo>
                  <a:pt x="3520549" y="420774"/>
                </a:moveTo>
                <a:lnTo>
                  <a:pt x="3529881" y="420774"/>
                </a:lnTo>
                <a:cubicBezTo>
                  <a:pt x="3531795" y="420774"/>
                  <a:pt x="3533470" y="420952"/>
                  <a:pt x="3534906" y="421304"/>
                </a:cubicBezTo>
                <a:cubicBezTo>
                  <a:pt x="3536341" y="421659"/>
                  <a:pt x="3537598" y="422219"/>
                  <a:pt x="3538675" y="422984"/>
                </a:cubicBezTo>
                <a:cubicBezTo>
                  <a:pt x="3539751" y="423749"/>
                  <a:pt x="3540649" y="424721"/>
                  <a:pt x="3541366" y="425900"/>
                </a:cubicBezTo>
                <a:cubicBezTo>
                  <a:pt x="3542084" y="427078"/>
                  <a:pt x="3542713" y="428462"/>
                  <a:pt x="3543251" y="430054"/>
                </a:cubicBezTo>
                <a:lnTo>
                  <a:pt x="3575947" y="512853"/>
                </a:lnTo>
                <a:lnTo>
                  <a:pt x="3576388" y="512853"/>
                </a:lnTo>
                <a:lnTo>
                  <a:pt x="3610409" y="430318"/>
                </a:lnTo>
                <a:cubicBezTo>
                  <a:pt x="3611067" y="428552"/>
                  <a:pt x="3611786" y="427049"/>
                  <a:pt x="3612564" y="425811"/>
                </a:cubicBezTo>
                <a:cubicBezTo>
                  <a:pt x="3613342" y="424575"/>
                  <a:pt x="3614195" y="423588"/>
                  <a:pt x="3615124" y="422851"/>
                </a:cubicBezTo>
                <a:cubicBezTo>
                  <a:pt x="3616051" y="422114"/>
                  <a:pt x="3617084" y="421584"/>
                  <a:pt x="3618221" y="421260"/>
                </a:cubicBezTo>
                <a:cubicBezTo>
                  <a:pt x="3619357" y="420937"/>
                  <a:pt x="3620673" y="420774"/>
                  <a:pt x="3622170" y="420774"/>
                </a:cubicBezTo>
                <a:lnTo>
                  <a:pt x="3631956" y="420774"/>
                </a:lnTo>
                <a:cubicBezTo>
                  <a:pt x="3632854" y="420774"/>
                  <a:pt x="3633707" y="420907"/>
                  <a:pt x="3634515" y="421172"/>
                </a:cubicBezTo>
                <a:cubicBezTo>
                  <a:pt x="3635322" y="421437"/>
                  <a:pt x="3636011" y="421849"/>
                  <a:pt x="3636580" y="422410"/>
                </a:cubicBezTo>
                <a:cubicBezTo>
                  <a:pt x="3637148" y="422970"/>
                  <a:pt x="3637612" y="423676"/>
                  <a:pt x="3637971" y="424530"/>
                </a:cubicBezTo>
                <a:cubicBezTo>
                  <a:pt x="3638330" y="425383"/>
                  <a:pt x="3638510" y="426430"/>
                  <a:pt x="3638510" y="427668"/>
                </a:cubicBezTo>
                <a:lnTo>
                  <a:pt x="3638510" y="532824"/>
                </a:lnTo>
                <a:cubicBezTo>
                  <a:pt x="3638510" y="533295"/>
                  <a:pt x="3638389" y="533708"/>
                  <a:pt x="3638146" y="534061"/>
                </a:cubicBezTo>
                <a:cubicBezTo>
                  <a:pt x="3637904" y="534413"/>
                  <a:pt x="3637479" y="534694"/>
                  <a:pt x="3636872" y="534901"/>
                </a:cubicBezTo>
                <a:cubicBezTo>
                  <a:pt x="3636264" y="535107"/>
                  <a:pt x="3635490" y="535284"/>
                  <a:pt x="3634551" y="535432"/>
                </a:cubicBezTo>
                <a:cubicBezTo>
                  <a:pt x="3633610" y="535579"/>
                  <a:pt x="3632381" y="535652"/>
                  <a:pt x="3630865" y="535652"/>
                </a:cubicBezTo>
                <a:cubicBezTo>
                  <a:pt x="3629469" y="535652"/>
                  <a:pt x="3628271" y="535579"/>
                  <a:pt x="3627270" y="535432"/>
                </a:cubicBezTo>
                <a:cubicBezTo>
                  <a:pt x="3626269" y="535284"/>
                  <a:pt x="3625480" y="535107"/>
                  <a:pt x="3624903" y="534901"/>
                </a:cubicBezTo>
                <a:cubicBezTo>
                  <a:pt x="3624326" y="534694"/>
                  <a:pt x="3623917" y="534413"/>
                  <a:pt x="3623675" y="534061"/>
                </a:cubicBezTo>
                <a:cubicBezTo>
                  <a:pt x="3623432" y="533708"/>
                  <a:pt x="3623311" y="533295"/>
                  <a:pt x="3623311" y="532824"/>
                </a:cubicBezTo>
                <a:lnTo>
                  <a:pt x="3623311" y="433234"/>
                </a:lnTo>
                <a:lnTo>
                  <a:pt x="3623134" y="433234"/>
                </a:lnTo>
                <a:lnTo>
                  <a:pt x="3582839" y="533266"/>
                </a:lnTo>
                <a:cubicBezTo>
                  <a:pt x="3582662" y="533678"/>
                  <a:pt x="3582411" y="534031"/>
                  <a:pt x="3582088" y="534326"/>
                </a:cubicBezTo>
                <a:cubicBezTo>
                  <a:pt x="3581764" y="534621"/>
                  <a:pt x="3581293" y="534871"/>
                  <a:pt x="3580674" y="535078"/>
                </a:cubicBezTo>
                <a:cubicBezTo>
                  <a:pt x="3580055" y="535284"/>
                  <a:pt x="3579319" y="535432"/>
                  <a:pt x="3578465" y="535519"/>
                </a:cubicBezTo>
                <a:cubicBezTo>
                  <a:pt x="3577611" y="535607"/>
                  <a:pt x="3576594" y="535652"/>
                  <a:pt x="3575417" y="535652"/>
                </a:cubicBezTo>
                <a:cubicBezTo>
                  <a:pt x="3574179" y="535652"/>
                  <a:pt x="3573119" y="535594"/>
                  <a:pt x="3572235" y="535475"/>
                </a:cubicBezTo>
                <a:cubicBezTo>
                  <a:pt x="3571352" y="535358"/>
                  <a:pt x="3570615" y="535195"/>
                  <a:pt x="3570026" y="534989"/>
                </a:cubicBezTo>
                <a:cubicBezTo>
                  <a:pt x="3569437" y="534782"/>
                  <a:pt x="3568980" y="534533"/>
                  <a:pt x="3568657" y="534238"/>
                </a:cubicBezTo>
                <a:cubicBezTo>
                  <a:pt x="3568332" y="533944"/>
                  <a:pt x="3568111" y="533620"/>
                  <a:pt x="3567994" y="533266"/>
                </a:cubicBezTo>
                <a:lnTo>
                  <a:pt x="3529466" y="433234"/>
                </a:lnTo>
                <a:lnTo>
                  <a:pt x="3529377" y="433234"/>
                </a:lnTo>
                <a:lnTo>
                  <a:pt x="3529377" y="532824"/>
                </a:lnTo>
                <a:cubicBezTo>
                  <a:pt x="3529377" y="533295"/>
                  <a:pt x="3529257" y="533708"/>
                  <a:pt x="3529013" y="534061"/>
                </a:cubicBezTo>
                <a:cubicBezTo>
                  <a:pt x="3528770" y="534413"/>
                  <a:pt x="3528346" y="534694"/>
                  <a:pt x="3527739" y="534901"/>
                </a:cubicBezTo>
                <a:cubicBezTo>
                  <a:pt x="3527132" y="535107"/>
                  <a:pt x="3526343" y="535284"/>
                  <a:pt x="3525372" y="535432"/>
                </a:cubicBezTo>
                <a:cubicBezTo>
                  <a:pt x="3524402" y="535579"/>
                  <a:pt x="3523158" y="535652"/>
                  <a:pt x="3521641" y="535652"/>
                </a:cubicBezTo>
                <a:cubicBezTo>
                  <a:pt x="3520185" y="535652"/>
                  <a:pt x="3518972" y="535579"/>
                  <a:pt x="3518001" y="535432"/>
                </a:cubicBezTo>
                <a:cubicBezTo>
                  <a:pt x="3517031" y="535284"/>
                  <a:pt x="3516257" y="535107"/>
                  <a:pt x="3515680" y="534901"/>
                </a:cubicBezTo>
                <a:cubicBezTo>
                  <a:pt x="3515104" y="534694"/>
                  <a:pt x="3514709" y="534413"/>
                  <a:pt x="3514497" y="534061"/>
                </a:cubicBezTo>
                <a:cubicBezTo>
                  <a:pt x="3514285" y="533708"/>
                  <a:pt x="3514179" y="533295"/>
                  <a:pt x="3514179" y="532824"/>
                </a:cubicBezTo>
                <a:lnTo>
                  <a:pt x="3514179" y="427668"/>
                </a:lnTo>
                <a:cubicBezTo>
                  <a:pt x="3514179" y="425193"/>
                  <a:pt x="3514837" y="423426"/>
                  <a:pt x="3516152" y="422366"/>
                </a:cubicBezTo>
                <a:cubicBezTo>
                  <a:pt x="3517468" y="421304"/>
                  <a:pt x="3518933" y="420774"/>
                  <a:pt x="3520549" y="420774"/>
                </a:cubicBezTo>
                <a:close/>
                <a:moveTo>
                  <a:pt x="3044299" y="420774"/>
                </a:moveTo>
                <a:lnTo>
                  <a:pt x="3053630" y="420774"/>
                </a:lnTo>
                <a:cubicBezTo>
                  <a:pt x="3055545" y="420774"/>
                  <a:pt x="3057216" y="420952"/>
                  <a:pt x="3058655" y="421304"/>
                </a:cubicBezTo>
                <a:cubicBezTo>
                  <a:pt x="3060093" y="421659"/>
                  <a:pt x="3061346" y="422219"/>
                  <a:pt x="3062422" y="422984"/>
                </a:cubicBezTo>
                <a:cubicBezTo>
                  <a:pt x="3063499" y="423749"/>
                  <a:pt x="3064398" y="424721"/>
                  <a:pt x="3065115" y="425900"/>
                </a:cubicBezTo>
                <a:cubicBezTo>
                  <a:pt x="3065833" y="427078"/>
                  <a:pt x="3066462" y="428462"/>
                  <a:pt x="3066999" y="430054"/>
                </a:cubicBezTo>
                <a:lnTo>
                  <a:pt x="3099694" y="512853"/>
                </a:lnTo>
                <a:lnTo>
                  <a:pt x="3100136" y="512853"/>
                </a:lnTo>
                <a:lnTo>
                  <a:pt x="3134157" y="430318"/>
                </a:lnTo>
                <a:cubicBezTo>
                  <a:pt x="3134815" y="428552"/>
                  <a:pt x="3135533" y="427049"/>
                  <a:pt x="3136311" y="425811"/>
                </a:cubicBezTo>
                <a:cubicBezTo>
                  <a:pt x="3137090" y="424575"/>
                  <a:pt x="3137942" y="423588"/>
                  <a:pt x="3138870" y="422851"/>
                </a:cubicBezTo>
                <a:cubicBezTo>
                  <a:pt x="3139799" y="422114"/>
                  <a:pt x="3140831" y="421584"/>
                  <a:pt x="3141967" y="421260"/>
                </a:cubicBezTo>
                <a:cubicBezTo>
                  <a:pt x="3143105" y="420937"/>
                  <a:pt x="3144421" y="420774"/>
                  <a:pt x="3145918" y="420774"/>
                </a:cubicBezTo>
                <a:lnTo>
                  <a:pt x="3155703" y="420774"/>
                </a:lnTo>
                <a:cubicBezTo>
                  <a:pt x="3156602" y="420774"/>
                  <a:pt x="3157455" y="420907"/>
                  <a:pt x="3158262" y="421172"/>
                </a:cubicBezTo>
                <a:cubicBezTo>
                  <a:pt x="3159068" y="421437"/>
                  <a:pt x="3159758" y="421849"/>
                  <a:pt x="3160326" y="422410"/>
                </a:cubicBezTo>
                <a:cubicBezTo>
                  <a:pt x="3160894" y="422970"/>
                  <a:pt x="3161359" y="423676"/>
                  <a:pt x="3161719" y="424530"/>
                </a:cubicBezTo>
                <a:cubicBezTo>
                  <a:pt x="3162077" y="425383"/>
                  <a:pt x="3162256" y="426430"/>
                  <a:pt x="3162256" y="427668"/>
                </a:cubicBezTo>
                <a:lnTo>
                  <a:pt x="3162256" y="532824"/>
                </a:lnTo>
                <a:cubicBezTo>
                  <a:pt x="3162256" y="533295"/>
                  <a:pt x="3162136" y="533708"/>
                  <a:pt x="3161893" y="534061"/>
                </a:cubicBezTo>
                <a:cubicBezTo>
                  <a:pt x="3161651" y="534413"/>
                  <a:pt x="3161225" y="534694"/>
                  <a:pt x="3160618" y="534901"/>
                </a:cubicBezTo>
                <a:cubicBezTo>
                  <a:pt x="3160012" y="535107"/>
                  <a:pt x="3159238" y="535284"/>
                  <a:pt x="3158297" y="535432"/>
                </a:cubicBezTo>
                <a:cubicBezTo>
                  <a:pt x="3157358" y="535579"/>
                  <a:pt x="3156128" y="535652"/>
                  <a:pt x="3154612" y="535652"/>
                </a:cubicBezTo>
                <a:cubicBezTo>
                  <a:pt x="3153216" y="535652"/>
                  <a:pt x="3152018" y="535579"/>
                  <a:pt x="3151016" y="535432"/>
                </a:cubicBezTo>
                <a:cubicBezTo>
                  <a:pt x="3150016" y="535284"/>
                  <a:pt x="3149227" y="535107"/>
                  <a:pt x="3148651" y="534901"/>
                </a:cubicBezTo>
                <a:cubicBezTo>
                  <a:pt x="3148074" y="534694"/>
                  <a:pt x="3147665" y="534413"/>
                  <a:pt x="3147422" y="534061"/>
                </a:cubicBezTo>
                <a:cubicBezTo>
                  <a:pt x="3147180" y="533708"/>
                  <a:pt x="3147059" y="533295"/>
                  <a:pt x="3147059" y="532824"/>
                </a:cubicBezTo>
                <a:lnTo>
                  <a:pt x="3147059" y="433234"/>
                </a:lnTo>
                <a:lnTo>
                  <a:pt x="3146881" y="433234"/>
                </a:lnTo>
                <a:lnTo>
                  <a:pt x="3106589" y="533266"/>
                </a:lnTo>
                <a:cubicBezTo>
                  <a:pt x="3106412" y="533678"/>
                  <a:pt x="3106159" y="534031"/>
                  <a:pt x="3105837" y="534326"/>
                </a:cubicBezTo>
                <a:cubicBezTo>
                  <a:pt x="3105512" y="534621"/>
                  <a:pt x="3105041" y="534871"/>
                  <a:pt x="3104423" y="535078"/>
                </a:cubicBezTo>
                <a:cubicBezTo>
                  <a:pt x="3103802" y="535284"/>
                  <a:pt x="3103068" y="535432"/>
                  <a:pt x="3102214" y="535519"/>
                </a:cubicBezTo>
                <a:cubicBezTo>
                  <a:pt x="3101358" y="535607"/>
                  <a:pt x="3100343" y="535652"/>
                  <a:pt x="3099163" y="535652"/>
                </a:cubicBezTo>
                <a:cubicBezTo>
                  <a:pt x="3097927" y="535652"/>
                  <a:pt x="3096866" y="535594"/>
                  <a:pt x="3095984" y="535475"/>
                </a:cubicBezTo>
                <a:cubicBezTo>
                  <a:pt x="3095101" y="535358"/>
                  <a:pt x="3094363" y="535195"/>
                  <a:pt x="3093774" y="534989"/>
                </a:cubicBezTo>
                <a:cubicBezTo>
                  <a:pt x="3093186" y="534782"/>
                  <a:pt x="3092730" y="534533"/>
                  <a:pt x="3092407" y="534238"/>
                </a:cubicBezTo>
                <a:cubicBezTo>
                  <a:pt x="3092082" y="533944"/>
                  <a:pt x="3091859" y="533620"/>
                  <a:pt x="3091742" y="533266"/>
                </a:cubicBezTo>
                <a:lnTo>
                  <a:pt x="3053214" y="433234"/>
                </a:lnTo>
                <a:lnTo>
                  <a:pt x="3053126" y="433234"/>
                </a:lnTo>
                <a:lnTo>
                  <a:pt x="3053126" y="532824"/>
                </a:lnTo>
                <a:cubicBezTo>
                  <a:pt x="3053126" y="533295"/>
                  <a:pt x="3053007" y="533708"/>
                  <a:pt x="3052763" y="534061"/>
                </a:cubicBezTo>
                <a:cubicBezTo>
                  <a:pt x="3052519" y="534413"/>
                  <a:pt x="3052097" y="534694"/>
                  <a:pt x="3051488" y="534901"/>
                </a:cubicBezTo>
                <a:cubicBezTo>
                  <a:pt x="3050882" y="535107"/>
                  <a:pt x="3050093" y="535284"/>
                  <a:pt x="3049123" y="535432"/>
                </a:cubicBezTo>
                <a:cubicBezTo>
                  <a:pt x="3048152" y="535579"/>
                  <a:pt x="3046908" y="535652"/>
                  <a:pt x="3045391" y="535652"/>
                </a:cubicBezTo>
                <a:cubicBezTo>
                  <a:pt x="3043935" y="535652"/>
                  <a:pt x="3042721" y="535579"/>
                  <a:pt x="3041750" y="535432"/>
                </a:cubicBezTo>
                <a:cubicBezTo>
                  <a:pt x="3040779" y="535284"/>
                  <a:pt x="3040006" y="535107"/>
                  <a:pt x="3039428" y="534901"/>
                </a:cubicBezTo>
                <a:cubicBezTo>
                  <a:pt x="3038852" y="534694"/>
                  <a:pt x="3038455" y="534413"/>
                  <a:pt x="3038245" y="534061"/>
                </a:cubicBezTo>
                <a:cubicBezTo>
                  <a:pt x="3038034" y="533708"/>
                  <a:pt x="3037928" y="533295"/>
                  <a:pt x="3037928" y="532824"/>
                </a:cubicBezTo>
                <a:lnTo>
                  <a:pt x="3037928" y="427668"/>
                </a:lnTo>
                <a:cubicBezTo>
                  <a:pt x="3037928" y="425193"/>
                  <a:pt x="3038585" y="423426"/>
                  <a:pt x="3039901" y="422366"/>
                </a:cubicBezTo>
                <a:cubicBezTo>
                  <a:pt x="3041216" y="421304"/>
                  <a:pt x="3042683" y="420774"/>
                  <a:pt x="3044299" y="420774"/>
                </a:cubicBezTo>
                <a:close/>
                <a:moveTo>
                  <a:pt x="2577575" y="420774"/>
                </a:moveTo>
                <a:lnTo>
                  <a:pt x="2586908" y="420774"/>
                </a:lnTo>
                <a:cubicBezTo>
                  <a:pt x="2588822" y="420774"/>
                  <a:pt x="2590497" y="420952"/>
                  <a:pt x="2591933" y="421304"/>
                </a:cubicBezTo>
                <a:cubicBezTo>
                  <a:pt x="2593370" y="421659"/>
                  <a:pt x="2594627" y="422219"/>
                  <a:pt x="2595703" y="422984"/>
                </a:cubicBezTo>
                <a:cubicBezTo>
                  <a:pt x="2596779" y="423749"/>
                  <a:pt x="2597676" y="424721"/>
                  <a:pt x="2598395" y="425900"/>
                </a:cubicBezTo>
                <a:cubicBezTo>
                  <a:pt x="2599113" y="427078"/>
                  <a:pt x="2599740" y="428462"/>
                  <a:pt x="2600279" y="430054"/>
                </a:cubicBezTo>
                <a:lnTo>
                  <a:pt x="2632979" y="512853"/>
                </a:lnTo>
                <a:lnTo>
                  <a:pt x="2633421" y="512853"/>
                </a:lnTo>
                <a:lnTo>
                  <a:pt x="2667444" y="430318"/>
                </a:lnTo>
                <a:cubicBezTo>
                  <a:pt x="2668102" y="428552"/>
                  <a:pt x="2668820" y="427049"/>
                  <a:pt x="2669598" y="425811"/>
                </a:cubicBezTo>
                <a:cubicBezTo>
                  <a:pt x="2670376" y="424575"/>
                  <a:pt x="2671230" y="423588"/>
                  <a:pt x="2672158" y="422851"/>
                </a:cubicBezTo>
                <a:cubicBezTo>
                  <a:pt x="2673085" y="422114"/>
                  <a:pt x="2674118" y="421584"/>
                  <a:pt x="2675254" y="421260"/>
                </a:cubicBezTo>
                <a:cubicBezTo>
                  <a:pt x="2676391" y="420937"/>
                  <a:pt x="2677708" y="420774"/>
                  <a:pt x="2679204" y="420774"/>
                </a:cubicBezTo>
                <a:lnTo>
                  <a:pt x="2688990" y="420774"/>
                </a:lnTo>
                <a:cubicBezTo>
                  <a:pt x="2689888" y="420774"/>
                  <a:pt x="2690741" y="420907"/>
                  <a:pt x="2691549" y="421172"/>
                </a:cubicBezTo>
                <a:cubicBezTo>
                  <a:pt x="2692356" y="421437"/>
                  <a:pt x="2693045" y="421849"/>
                  <a:pt x="2693614" y="422410"/>
                </a:cubicBezTo>
                <a:cubicBezTo>
                  <a:pt x="2694182" y="422970"/>
                  <a:pt x="2694646" y="423676"/>
                  <a:pt x="2695006" y="424530"/>
                </a:cubicBezTo>
                <a:cubicBezTo>
                  <a:pt x="2695364" y="425383"/>
                  <a:pt x="2695544" y="426430"/>
                  <a:pt x="2695544" y="427668"/>
                </a:cubicBezTo>
                <a:lnTo>
                  <a:pt x="2695544" y="532824"/>
                </a:lnTo>
                <a:cubicBezTo>
                  <a:pt x="2695544" y="533295"/>
                  <a:pt x="2695423" y="533708"/>
                  <a:pt x="2695180" y="534061"/>
                </a:cubicBezTo>
                <a:cubicBezTo>
                  <a:pt x="2694938" y="534413"/>
                  <a:pt x="2694513" y="534694"/>
                  <a:pt x="2693906" y="534901"/>
                </a:cubicBezTo>
                <a:cubicBezTo>
                  <a:pt x="2693299" y="535107"/>
                  <a:pt x="2692525" y="535284"/>
                  <a:pt x="2691585" y="535432"/>
                </a:cubicBezTo>
                <a:cubicBezTo>
                  <a:pt x="2690644" y="535579"/>
                  <a:pt x="2689416" y="535652"/>
                  <a:pt x="2687899" y="535652"/>
                </a:cubicBezTo>
                <a:cubicBezTo>
                  <a:pt x="2686503" y="535652"/>
                  <a:pt x="2685305" y="535579"/>
                  <a:pt x="2684304" y="535432"/>
                </a:cubicBezTo>
                <a:cubicBezTo>
                  <a:pt x="2683303" y="535284"/>
                  <a:pt x="2682514" y="535107"/>
                  <a:pt x="2681938" y="534901"/>
                </a:cubicBezTo>
                <a:cubicBezTo>
                  <a:pt x="2681361" y="534694"/>
                  <a:pt x="2680951" y="534413"/>
                  <a:pt x="2680709" y="534061"/>
                </a:cubicBezTo>
                <a:cubicBezTo>
                  <a:pt x="2680466" y="533708"/>
                  <a:pt x="2680345" y="533295"/>
                  <a:pt x="2680345" y="532824"/>
                </a:cubicBezTo>
                <a:lnTo>
                  <a:pt x="2680345" y="433234"/>
                </a:lnTo>
                <a:lnTo>
                  <a:pt x="2680168" y="433234"/>
                </a:lnTo>
                <a:lnTo>
                  <a:pt x="2639872" y="533266"/>
                </a:lnTo>
                <a:cubicBezTo>
                  <a:pt x="2639696" y="533678"/>
                  <a:pt x="2639446" y="534031"/>
                  <a:pt x="2639122" y="534326"/>
                </a:cubicBezTo>
                <a:cubicBezTo>
                  <a:pt x="2638796" y="534621"/>
                  <a:pt x="2638326" y="534871"/>
                  <a:pt x="2637706" y="535078"/>
                </a:cubicBezTo>
                <a:cubicBezTo>
                  <a:pt x="2637088" y="535284"/>
                  <a:pt x="2636351" y="535432"/>
                  <a:pt x="2635497" y="535519"/>
                </a:cubicBezTo>
                <a:cubicBezTo>
                  <a:pt x="2634642" y="535607"/>
                  <a:pt x="2633627" y="535652"/>
                  <a:pt x="2632450" y="535652"/>
                </a:cubicBezTo>
                <a:cubicBezTo>
                  <a:pt x="2631212" y="535652"/>
                  <a:pt x="2630151" y="535594"/>
                  <a:pt x="2629267" y="535475"/>
                </a:cubicBezTo>
                <a:cubicBezTo>
                  <a:pt x="2628385" y="535358"/>
                  <a:pt x="2627647" y="535195"/>
                  <a:pt x="2627057" y="534989"/>
                </a:cubicBezTo>
                <a:cubicBezTo>
                  <a:pt x="2626469" y="534782"/>
                  <a:pt x="2626012" y="534533"/>
                  <a:pt x="2625688" y="534238"/>
                </a:cubicBezTo>
                <a:cubicBezTo>
                  <a:pt x="2625364" y="533944"/>
                  <a:pt x="2625143" y="533620"/>
                  <a:pt x="2625024" y="533266"/>
                </a:cubicBezTo>
                <a:lnTo>
                  <a:pt x="2586492" y="433234"/>
                </a:lnTo>
                <a:lnTo>
                  <a:pt x="2586404" y="433234"/>
                </a:lnTo>
                <a:lnTo>
                  <a:pt x="2586404" y="532824"/>
                </a:lnTo>
                <a:cubicBezTo>
                  <a:pt x="2586404" y="533295"/>
                  <a:pt x="2586283" y="533708"/>
                  <a:pt x="2586041" y="534061"/>
                </a:cubicBezTo>
                <a:cubicBezTo>
                  <a:pt x="2585798" y="534413"/>
                  <a:pt x="2585374" y="534694"/>
                  <a:pt x="2584766" y="534901"/>
                </a:cubicBezTo>
                <a:cubicBezTo>
                  <a:pt x="2584158" y="535107"/>
                  <a:pt x="2583371" y="535284"/>
                  <a:pt x="2582400" y="535432"/>
                </a:cubicBezTo>
                <a:cubicBezTo>
                  <a:pt x="2581429" y="535579"/>
                  <a:pt x="2580185" y="535652"/>
                  <a:pt x="2578669" y="535652"/>
                </a:cubicBezTo>
                <a:cubicBezTo>
                  <a:pt x="2577212" y="535652"/>
                  <a:pt x="2575998" y="535579"/>
                  <a:pt x="2575027" y="535432"/>
                </a:cubicBezTo>
                <a:cubicBezTo>
                  <a:pt x="2574057" y="535284"/>
                  <a:pt x="2573284" y="535107"/>
                  <a:pt x="2572706" y="534901"/>
                </a:cubicBezTo>
                <a:cubicBezTo>
                  <a:pt x="2572130" y="534694"/>
                  <a:pt x="2571735" y="534413"/>
                  <a:pt x="2571524" y="534061"/>
                </a:cubicBezTo>
                <a:cubicBezTo>
                  <a:pt x="2571311" y="533708"/>
                  <a:pt x="2571205" y="533295"/>
                  <a:pt x="2571205" y="532824"/>
                </a:cubicBezTo>
                <a:lnTo>
                  <a:pt x="2571205" y="427668"/>
                </a:lnTo>
                <a:cubicBezTo>
                  <a:pt x="2571205" y="425193"/>
                  <a:pt x="2571863" y="423426"/>
                  <a:pt x="2573178" y="422366"/>
                </a:cubicBezTo>
                <a:cubicBezTo>
                  <a:pt x="2574495" y="421304"/>
                  <a:pt x="2575960" y="420774"/>
                  <a:pt x="2577575" y="420774"/>
                </a:cubicBezTo>
                <a:close/>
                <a:moveTo>
                  <a:pt x="2101321" y="420774"/>
                </a:moveTo>
                <a:lnTo>
                  <a:pt x="2110653" y="420774"/>
                </a:lnTo>
                <a:cubicBezTo>
                  <a:pt x="2112568" y="420774"/>
                  <a:pt x="2114243" y="420952"/>
                  <a:pt x="2115679" y="421304"/>
                </a:cubicBezTo>
                <a:cubicBezTo>
                  <a:pt x="2117114" y="421659"/>
                  <a:pt x="2118371" y="422219"/>
                  <a:pt x="2119447" y="422984"/>
                </a:cubicBezTo>
                <a:cubicBezTo>
                  <a:pt x="2120523" y="423749"/>
                  <a:pt x="2121419" y="424721"/>
                  <a:pt x="2122138" y="425900"/>
                </a:cubicBezTo>
                <a:cubicBezTo>
                  <a:pt x="2122855" y="427078"/>
                  <a:pt x="2123484" y="428462"/>
                  <a:pt x="2124022" y="430054"/>
                </a:cubicBezTo>
                <a:lnTo>
                  <a:pt x="2156717" y="512853"/>
                </a:lnTo>
                <a:lnTo>
                  <a:pt x="2157160" y="512853"/>
                </a:lnTo>
                <a:lnTo>
                  <a:pt x="2191179" y="430318"/>
                </a:lnTo>
                <a:cubicBezTo>
                  <a:pt x="2191838" y="428552"/>
                  <a:pt x="2192556" y="427049"/>
                  <a:pt x="2193333" y="425811"/>
                </a:cubicBezTo>
                <a:cubicBezTo>
                  <a:pt x="2194112" y="424575"/>
                  <a:pt x="2194966" y="423588"/>
                  <a:pt x="2195893" y="422851"/>
                </a:cubicBezTo>
                <a:cubicBezTo>
                  <a:pt x="2196820" y="422114"/>
                  <a:pt x="2197854" y="421584"/>
                  <a:pt x="2198990" y="421260"/>
                </a:cubicBezTo>
                <a:cubicBezTo>
                  <a:pt x="2200127" y="420937"/>
                  <a:pt x="2201445" y="420774"/>
                  <a:pt x="2202941" y="420774"/>
                </a:cubicBezTo>
                <a:lnTo>
                  <a:pt x="2212729" y="420774"/>
                </a:lnTo>
                <a:cubicBezTo>
                  <a:pt x="2213627" y="420774"/>
                  <a:pt x="2214482" y="420907"/>
                  <a:pt x="2215288" y="421172"/>
                </a:cubicBezTo>
                <a:cubicBezTo>
                  <a:pt x="2216097" y="421437"/>
                  <a:pt x="2216785" y="421849"/>
                  <a:pt x="2217352" y="422410"/>
                </a:cubicBezTo>
                <a:cubicBezTo>
                  <a:pt x="2217923" y="422970"/>
                  <a:pt x="2218386" y="423676"/>
                  <a:pt x="2218745" y="424530"/>
                </a:cubicBezTo>
                <a:cubicBezTo>
                  <a:pt x="2219104" y="425383"/>
                  <a:pt x="2219284" y="426430"/>
                  <a:pt x="2219284" y="427668"/>
                </a:cubicBezTo>
                <a:lnTo>
                  <a:pt x="2219284" y="532824"/>
                </a:lnTo>
                <a:cubicBezTo>
                  <a:pt x="2219284" y="533295"/>
                  <a:pt x="2219163" y="533708"/>
                  <a:pt x="2218919" y="534061"/>
                </a:cubicBezTo>
                <a:cubicBezTo>
                  <a:pt x="2218677" y="534413"/>
                  <a:pt x="2218253" y="534694"/>
                  <a:pt x="2217647" y="534901"/>
                </a:cubicBezTo>
                <a:cubicBezTo>
                  <a:pt x="2217039" y="535107"/>
                  <a:pt x="2216265" y="535284"/>
                  <a:pt x="2215324" y="535432"/>
                </a:cubicBezTo>
                <a:cubicBezTo>
                  <a:pt x="2214385" y="535579"/>
                  <a:pt x="2213155" y="535652"/>
                  <a:pt x="2211639" y="535652"/>
                </a:cubicBezTo>
                <a:cubicBezTo>
                  <a:pt x="2210243" y="535652"/>
                  <a:pt x="2209043" y="535579"/>
                  <a:pt x="2208042" y="535432"/>
                </a:cubicBezTo>
                <a:cubicBezTo>
                  <a:pt x="2207040" y="535284"/>
                  <a:pt x="2206251" y="535107"/>
                  <a:pt x="2205674" y="534901"/>
                </a:cubicBezTo>
                <a:cubicBezTo>
                  <a:pt x="2205099" y="534694"/>
                  <a:pt x="2204688" y="534413"/>
                  <a:pt x="2204445" y="534061"/>
                </a:cubicBezTo>
                <a:cubicBezTo>
                  <a:pt x="2204203" y="533708"/>
                  <a:pt x="2204081" y="533295"/>
                  <a:pt x="2204081" y="532824"/>
                </a:cubicBezTo>
                <a:lnTo>
                  <a:pt x="2204081" y="433234"/>
                </a:lnTo>
                <a:lnTo>
                  <a:pt x="2203906" y="433234"/>
                </a:lnTo>
                <a:lnTo>
                  <a:pt x="2163610" y="533266"/>
                </a:lnTo>
                <a:cubicBezTo>
                  <a:pt x="2163434" y="533678"/>
                  <a:pt x="2163182" y="534031"/>
                  <a:pt x="2162859" y="534326"/>
                </a:cubicBezTo>
                <a:cubicBezTo>
                  <a:pt x="2162535" y="534621"/>
                  <a:pt x="2162064" y="534871"/>
                  <a:pt x="2161445" y="535078"/>
                </a:cubicBezTo>
                <a:cubicBezTo>
                  <a:pt x="2160826" y="535284"/>
                  <a:pt x="2160090" y="535432"/>
                  <a:pt x="2159236" y="535519"/>
                </a:cubicBezTo>
                <a:cubicBezTo>
                  <a:pt x="2158382" y="535607"/>
                  <a:pt x="2157365" y="535652"/>
                  <a:pt x="2156187" y="535652"/>
                </a:cubicBezTo>
                <a:cubicBezTo>
                  <a:pt x="2154950" y="535652"/>
                  <a:pt x="2153890" y="535594"/>
                  <a:pt x="2153006" y="535475"/>
                </a:cubicBezTo>
                <a:cubicBezTo>
                  <a:pt x="2152123" y="535358"/>
                  <a:pt x="2151386" y="535195"/>
                  <a:pt x="2150799" y="534989"/>
                </a:cubicBezTo>
                <a:cubicBezTo>
                  <a:pt x="2150208" y="534782"/>
                  <a:pt x="2149751" y="534533"/>
                  <a:pt x="2149429" y="534238"/>
                </a:cubicBezTo>
                <a:cubicBezTo>
                  <a:pt x="2149103" y="533944"/>
                  <a:pt x="2148883" y="533620"/>
                  <a:pt x="2148765" y="533266"/>
                </a:cubicBezTo>
                <a:lnTo>
                  <a:pt x="2110238" y="433234"/>
                </a:lnTo>
                <a:lnTo>
                  <a:pt x="2110150" y="433234"/>
                </a:lnTo>
                <a:lnTo>
                  <a:pt x="2110150" y="532824"/>
                </a:lnTo>
                <a:cubicBezTo>
                  <a:pt x="2110150" y="533295"/>
                  <a:pt x="2110029" y="533708"/>
                  <a:pt x="2109786" y="534061"/>
                </a:cubicBezTo>
                <a:cubicBezTo>
                  <a:pt x="2109543" y="534413"/>
                  <a:pt x="2109117" y="534694"/>
                  <a:pt x="2108511" y="534901"/>
                </a:cubicBezTo>
                <a:cubicBezTo>
                  <a:pt x="2107904" y="535107"/>
                  <a:pt x="2107115" y="535284"/>
                  <a:pt x="2106145" y="535432"/>
                </a:cubicBezTo>
                <a:cubicBezTo>
                  <a:pt x="2105175" y="535579"/>
                  <a:pt x="2103930" y="535652"/>
                  <a:pt x="2102414" y="535652"/>
                </a:cubicBezTo>
                <a:cubicBezTo>
                  <a:pt x="2100958" y="535652"/>
                  <a:pt x="2099743" y="535579"/>
                  <a:pt x="2098774" y="535432"/>
                </a:cubicBezTo>
                <a:cubicBezTo>
                  <a:pt x="2097803" y="535284"/>
                  <a:pt x="2097029" y="535107"/>
                  <a:pt x="2096452" y="534901"/>
                </a:cubicBezTo>
                <a:cubicBezTo>
                  <a:pt x="2095876" y="534694"/>
                  <a:pt x="2095482" y="534413"/>
                  <a:pt x="2095271" y="534061"/>
                </a:cubicBezTo>
                <a:cubicBezTo>
                  <a:pt x="2095057" y="533708"/>
                  <a:pt x="2094952" y="533295"/>
                  <a:pt x="2094952" y="532824"/>
                </a:cubicBezTo>
                <a:lnTo>
                  <a:pt x="2094952" y="427668"/>
                </a:lnTo>
                <a:cubicBezTo>
                  <a:pt x="2094952" y="425193"/>
                  <a:pt x="2095609" y="423426"/>
                  <a:pt x="2096924" y="422366"/>
                </a:cubicBezTo>
                <a:cubicBezTo>
                  <a:pt x="2098241" y="421304"/>
                  <a:pt x="2099706" y="420774"/>
                  <a:pt x="2101321" y="420774"/>
                </a:cubicBezTo>
                <a:close/>
                <a:moveTo>
                  <a:pt x="1634590" y="420774"/>
                </a:moveTo>
                <a:lnTo>
                  <a:pt x="1643922" y="420774"/>
                </a:lnTo>
                <a:cubicBezTo>
                  <a:pt x="1645836" y="420774"/>
                  <a:pt x="1647529" y="420952"/>
                  <a:pt x="1648965" y="421304"/>
                </a:cubicBezTo>
                <a:cubicBezTo>
                  <a:pt x="1650401" y="421659"/>
                  <a:pt x="1651657" y="422219"/>
                  <a:pt x="1652734" y="422984"/>
                </a:cubicBezTo>
                <a:cubicBezTo>
                  <a:pt x="1653811" y="423749"/>
                  <a:pt x="1654708" y="424721"/>
                  <a:pt x="1655425" y="425900"/>
                </a:cubicBezTo>
                <a:cubicBezTo>
                  <a:pt x="1656144" y="427078"/>
                  <a:pt x="1656772" y="428462"/>
                  <a:pt x="1657310" y="430054"/>
                </a:cubicBezTo>
                <a:lnTo>
                  <a:pt x="1690004" y="512853"/>
                </a:lnTo>
                <a:lnTo>
                  <a:pt x="1690445" y="512853"/>
                </a:lnTo>
                <a:lnTo>
                  <a:pt x="1724466" y="430318"/>
                </a:lnTo>
                <a:cubicBezTo>
                  <a:pt x="1725123" y="428552"/>
                  <a:pt x="1725841" y="427049"/>
                  <a:pt x="1726620" y="425811"/>
                </a:cubicBezTo>
                <a:cubicBezTo>
                  <a:pt x="1727398" y="424575"/>
                  <a:pt x="1728252" y="423588"/>
                  <a:pt x="1729179" y="422851"/>
                </a:cubicBezTo>
                <a:cubicBezTo>
                  <a:pt x="1730108" y="422114"/>
                  <a:pt x="1731140" y="421584"/>
                  <a:pt x="1732276" y="421260"/>
                </a:cubicBezTo>
                <a:cubicBezTo>
                  <a:pt x="1733413" y="420937"/>
                  <a:pt x="1734730" y="420774"/>
                  <a:pt x="1736226" y="420774"/>
                </a:cubicBezTo>
                <a:lnTo>
                  <a:pt x="1746011" y="420774"/>
                </a:lnTo>
                <a:cubicBezTo>
                  <a:pt x="1746910" y="420774"/>
                  <a:pt x="1747763" y="420907"/>
                  <a:pt x="1748571" y="421172"/>
                </a:cubicBezTo>
                <a:cubicBezTo>
                  <a:pt x="1749379" y="421437"/>
                  <a:pt x="1750067" y="421849"/>
                  <a:pt x="1750636" y="422410"/>
                </a:cubicBezTo>
                <a:cubicBezTo>
                  <a:pt x="1751205" y="422970"/>
                  <a:pt x="1751668" y="423676"/>
                  <a:pt x="1752028" y="424530"/>
                </a:cubicBezTo>
                <a:cubicBezTo>
                  <a:pt x="1752386" y="425383"/>
                  <a:pt x="1752565" y="426430"/>
                  <a:pt x="1752565" y="427668"/>
                </a:cubicBezTo>
                <a:lnTo>
                  <a:pt x="1752565" y="532824"/>
                </a:lnTo>
                <a:cubicBezTo>
                  <a:pt x="1752565" y="533295"/>
                  <a:pt x="1752444" y="533708"/>
                  <a:pt x="1752202" y="534061"/>
                </a:cubicBezTo>
                <a:cubicBezTo>
                  <a:pt x="1751959" y="534413"/>
                  <a:pt x="1751535" y="534694"/>
                  <a:pt x="1750928" y="534901"/>
                </a:cubicBezTo>
                <a:cubicBezTo>
                  <a:pt x="1750320" y="535107"/>
                  <a:pt x="1749547" y="535284"/>
                  <a:pt x="1748607" y="535432"/>
                </a:cubicBezTo>
                <a:cubicBezTo>
                  <a:pt x="1747666" y="535579"/>
                  <a:pt x="1746437" y="535652"/>
                  <a:pt x="1744921" y="535652"/>
                </a:cubicBezTo>
                <a:cubicBezTo>
                  <a:pt x="1743525" y="535652"/>
                  <a:pt x="1742327" y="535579"/>
                  <a:pt x="1741327" y="535432"/>
                </a:cubicBezTo>
                <a:cubicBezTo>
                  <a:pt x="1740324" y="535284"/>
                  <a:pt x="1739536" y="535107"/>
                  <a:pt x="1738959" y="534901"/>
                </a:cubicBezTo>
                <a:cubicBezTo>
                  <a:pt x="1738383" y="534694"/>
                  <a:pt x="1737973" y="534413"/>
                  <a:pt x="1737730" y="534061"/>
                </a:cubicBezTo>
                <a:cubicBezTo>
                  <a:pt x="1737488" y="533708"/>
                  <a:pt x="1737366" y="533295"/>
                  <a:pt x="1737366" y="532824"/>
                </a:cubicBezTo>
                <a:lnTo>
                  <a:pt x="1737366" y="433234"/>
                </a:lnTo>
                <a:lnTo>
                  <a:pt x="1737190" y="433234"/>
                </a:lnTo>
                <a:lnTo>
                  <a:pt x="1696896" y="533266"/>
                </a:lnTo>
                <a:cubicBezTo>
                  <a:pt x="1696721" y="533678"/>
                  <a:pt x="1696470" y="534031"/>
                  <a:pt x="1696145" y="534326"/>
                </a:cubicBezTo>
                <a:cubicBezTo>
                  <a:pt x="1695820" y="534621"/>
                  <a:pt x="1695350" y="534871"/>
                  <a:pt x="1694732" y="535078"/>
                </a:cubicBezTo>
                <a:cubicBezTo>
                  <a:pt x="1694113" y="535284"/>
                  <a:pt x="1693376" y="535432"/>
                  <a:pt x="1692522" y="535519"/>
                </a:cubicBezTo>
                <a:cubicBezTo>
                  <a:pt x="1691669" y="535607"/>
                  <a:pt x="1690652" y="535652"/>
                  <a:pt x="1689474" y="535652"/>
                </a:cubicBezTo>
                <a:cubicBezTo>
                  <a:pt x="1688237" y="535652"/>
                  <a:pt x="1687177" y="535594"/>
                  <a:pt x="1686293" y="535475"/>
                </a:cubicBezTo>
                <a:cubicBezTo>
                  <a:pt x="1685410" y="535358"/>
                  <a:pt x="1684673" y="535195"/>
                  <a:pt x="1684084" y="534989"/>
                </a:cubicBezTo>
                <a:cubicBezTo>
                  <a:pt x="1683495" y="534782"/>
                  <a:pt x="1683038" y="534533"/>
                  <a:pt x="1682714" y="534238"/>
                </a:cubicBezTo>
                <a:cubicBezTo>
                  <a:pt x="1682389" y="533944"/>
                  <a:pt x="1682169" y="533620"/>
                  <a:pt x="1682051" y="533266"/>
                </a:cubicBezTo>
                <a:lnTo>
                  <a:pt x="1643507" y="433234"/>
                </a:lnTo>
                <a:lnTo>
                  <a:pt x="1643418" y="433234"/>
                </a:lnTo>
                <a:lnTo>
                  <a:pt x="1643418" y="532824"/>
                </a:lnTo>
                <a:cubicBezTo>
                  <a:pt x="1643418" y="533295"/>
                  <a:pt x="1643297" y="533708"/>
                  <a:pt x="1643054" y="534061"/>
                </a:cubicBezTo>
                <a:cubicBezTo>
                  <a:pt x="1642812" y="534413"/>
                  <a:pt x="1642387" y="534694"/>
                  <a:pt x="1641780" y="534901"/>
                </a:cubicBezTo>
                <a:cubicBezTo>
                  <a:pt x="1641173" y="535107"/>
                  <a:pt x="1640384" y="535284"/>
                  <a:pt x="1639413" y="535432"/>
                </a:cubicBezTo>
                <a:cubicBezTo>
                  <a:pt x="1638443" y="535579"/>
                  <a:pt x="1637199" y="535652"/>
                  <a:pt x="1635681" y="535652"/>
                </a:cubicBezTo>
                <a:cubicBezTo>
                  <a:pt x="1634226" y="535652"/>
                  <a:pt x="1633012" y="535579"/>
                  <a:pt x="1632041" y="535432"/>
                </a:cubicBezTo>
                <a:cubicBezTo>
                  <a:pt x="1631070" y="535284"/>
                  <a:pt x="1630297" y="535107"/>
                  <a:pt x="1629720" y="534901"/>
                </a:cubicBezTo>
                <a:cubicBezTo>
                  <a:pt x="1629144" y="534694"/>
                  <a:pt x="1628749" y="534413"/>
                  <a:pt x="1628537" y="534061"/>
                </a:cubicBezTo>
                <a:cubicBezTo>
                  <a:pt x="1628325" y="533708"/>
                  <a:pt x="1628219" y="533295"/>
                  <a:pt x="1628219" y="532824"/>
                </a:cubicBezTo>
                <a:lnTo>
                  <a:pt x="1628219" y="427668"/>
                </a:lnTo>
                <a:cubicBezTo>
                  <a:pt x="1628219" y="425193"/>
                  <a:pt x="1628877" y="423426"/>
                  <a:pt x="1630192" y="422366"/>
                </a:cubicBezTo>
                <a:cubicBezTo>
                  <a:pt x="1631508" y="421304"/>
                  <a:pt x="1632974" y="420774"/>
                  <a:pt x="1634590" y="420774"/>
                </a:cubicBezTo>
                <a:close/>
                <a:moveTo>
                  <a:pt x="1158344" y="420774"/>
                </a:moveTo>
                <a:lnTo>
                  <a:pt x="1167675" y="420774"/>
                </a:lnTo>
                <a:cubicBezTo>
                  <a:pt x="1169589" y="420774"/>
                  <a:pt x="1171264" y="420952"/>
                  <a:pt x="1172699" y="421304"/>
                </a:cubicBezTo>
                <a:cubicBezTo>
                  <a:pt x="1174135" y="421659"/>
                  <a:pt x="1175391" y="422219"/>
                  <a:pt x="1176468" y="422984"/>
                </a:cubicBezTo>
                <a:cubicBezTo>
                  <a:pt x="1177545" y="423749"/>
                  <a:pt x="1178441" y="424721"/>
                  <a:pt x="1179160" y="425900"/>
                </a:cubicBezTo>
                <a:cubicBezTo>
                  <a:pt x="1179879" y="427078"/>
                  <a:pt x="1180505" y="428462"/>
                  <a:pt x="1181045" y="430054"/>
                </a:cubicBezTo>
                <a:lnTo>
                  <a:pt x="1213738" y="512853"/>
                </a:lnTo>
                <a:lnTo>
                  <a:pt x="1214179" y="512853"/>
                </a:lnTo>
                <a:lnTo>
                  <a:pt x="1248203" y="430318"/>
                </a:lnTo>
                <a:cubicBezTo>
                  <a:pt x="1248861" y="428552"/>
                  <a:pt x="1249579" y="427049"/>
                  <a:pt x="1250358" y="425811"/>
                </a:cubicBezTo>
                <a:cubicBezTo>
                  <a:pt x="1251136" y="424575"/>
                  <a:pt x="1251989" y="423588"/>
                  <a:pt x="1252916" y="422851"/>
                </a:cubicBezTo>
                <a:cubicBezTo>
                  <a:pt x="1253845" y="422114"/>
                  <a:pt x="1254877" y="421584"/>
                  <a:pt x="1256014" y="421260"/>
                </a:cubicBezTo>
                <a:cubicBezTo>
                  <a:pt x="1257151" y="420937"/>
                  <a:pt x="1258468" y="420774"/>
                  <a:pt x="1259964" y="420774"/>
                </a:cubicBezTo>
                <a:lnTo>
                  <a:pt x="1269749" y="420774"/>
                </a:lnTo>
                <a:cubicBezTo>
                  <a:pt x="1270648" y="420774"/>
                  <a:pt x="1271500" y="420907"/>
                  <a:pt x="1272309" y="421172"/>
                </a:cubicBezTo>
                <a:cubicBezTo>
                  <a:pt x="1273117" y="421437"/>
                  <a:pt x="1273806" y="421849"/>
                  <a:pt x="1274373" y="422410"/>
                </a:cubicBezTo>
                <a:cubicBezTo>
                  <a:pt x="1274943" y="422970"/>
                  <a:pt x="1275408" y="423676"/>
                  <a:pt x="1275765" y="424530"/>
                </a:cubicBezTo>
                <a:cubicBezTo>
                  <a:pt x="1276125" y="425383"/>
                  <a:pt x="1276305" y="426430"/>
                  <a:pt x="1276305" y="427668"/>
                </a:cubicBezTo>
                <a:lnTo>
                  <a:pt x="1276305" y="532824"/>
                </a:lnTo>
                <a:cubicBezTo>
                  <a:pt x="1276305" y="533295"/>
                  <a:pt x="1276183" y="533708"/>
                  <a:pt x="1275940" y="534061"/>
                </a:cubicBezTo>
                <a:cubicBezTo>
                  <a:pt x="1275698" y="534413"/>
                  <a:pt x="1275273" y="534694"/>
                  <a:pt x="1274666" y="534901"/>
                </a:cubicBezTo>
                <a:cubicBezTo>
                  <a:pt x="1274059" y="535107"/>
                  <a:pt x="1273285" y="535284"/>
                  <a:pt x="1272344" y="535432"/>
                </a:cubicBezTo>
                <a:cubicBezTo>
                  <a:pt x="1271404" y="535579"/>
                  <a:pt x="1270175" y="535652"/>
                  <a:pt x="1268660" y="535652"/>
                </a:cubicBezTo>
                <a:cubicBezTo>
                  <a:pt x="1267263" y="535652"/>
                  <a:pt x="1266067" y="535579"/>
                  <a:pt x="1265064" y="535432"/>
                </a:cubicBezTo>
                <a:cubicBezTo>
                  <a:pt x="1264063" y="535284"/>
                  <a:pt x="1263274" y="535107"/>
                  <a:pt x="1262697" y="534901"/>
                </a:cubicBezTo>
                <a:cubicBezTo>
                  <a:pt x="1262121" y="534694"/>
                  <a:pt x="1261711" y="534413"/>
                  <a:pt x="1261469" y="534061"/>
                </a:cubicBezTo>
                <a:cubicBezTo>
                  <a:pt x="1261226" y="533708"/>
                  <a:pt x="1261106" y="533295"/>
                  <a:pt x="1261106" y="532824"/>
                </a:cubicBezTo>
                <a:lnTo>
                  <a:pt x="1261106" y="433234"/>
                </a:lnTo>
                <a:lnTo>
                  <a:pt x="1260928" y="433234"/>
                </a:lnTo>
                <a:lnTo>
                  <a:pt x="1220631" y="533266"/>
                </a:lnTo>
                <a:cubicBezTo>
                  <a:pt x="1220455" y="533678"/>
                  <a:pt x="1220203" y="534031"/>
                  <a:pt x="1219879" y="534326"/>
                </a:cubicBezTo>
                <a:cubicBezTo>
                  <a:pt x="1219555" y="534621"/>
                  <a:pt x="1219083" y="534871"/>
                  <a:pt x="1218465" y="535078"/>
                </a:cubicBezTo>
                <a:cubicBezTo>
                  <a:pt x="1217847" y="535284"/>
                  <a:pt x="1217110" y="535432"/>
                  <a:pt x="1216257" y="535519"/>
                </a:cubicBezTo>
                <a:cubicBezTo>
                  <a:pt x="1215402" y="535607"/>
                  <a:pt x="1214385" y="535652"/>
                  <a:pt x="1213207" y="535652"/>
                </a:cubicBezTo>
                <a:cubicBezTo>
                  <a:pt x="1211970" y="535652"/>
                  <a:pt x="1210910" y="535594"/>
                  <a:pt x="1210026" y="535475"/>
                </a:cubicBezTo>
                <a:cubicBezTo>
                  <a:pt x="1209142" y="535358"/>
                  <a:pt x="1208407" y="535195"/>
                  <a:pt x="1207818" y="534989"/>
                </a:cubicBezTo>
                <a:cubicBezTo>
                  <a:pt x="1207228" y="534782"/>
                  <a:pt x="1206772" y="534533"/>
                  <a:pt x="1206448" y="534238"/>
                </a:cubicBezTo>
                <a:cubicBezTo>
                  <a:pt x="1206124" y="533944"/>
                  <a:pt x="1205903" y="533620"/>
                  <a:pt x="1205785" y="533266"/>
                </a:cubicBezTo>
                <a:lnTo>
                  <a:pt x="1167260" y="433234"/>
                </a:lnTo>
                <a:lnTo>
                  <a:pt x="1167172" y="433234"/>
                </a:lnTo>
                <a:lnTo>
                  <a:pt x="1167172" y="532824"/>
                </a:lnTo>
                <a:cubicBezTo>
                  <a:pt x="1167172" y="533295"/>
                  <a:pt x="1167051" y="533708"/>
                  <a:pt x="1166807" y="534061"/>
                </a:cubicBezTo>
                <a:cubicBezTo>
                  <a:pt x="1166565" y="534413"/>
                  <a:pt x="1166140" y="534694"/>
                  <a:pt x="1165533" y="534901"/>
                </a:cubicBezTo>
                <a:cubicBezTo>
                  <a:pt x="1164927" y="535107"/>
                  <a:pt x="1164137" y="535284"/>
                  <a:pt x="1163167" y="535432"/>
                </a:cubicBezTo>
                <a:cubicBezTo>
                  <a:pt x="1162196" y="535579"/>
                  <a:pt x="1160953" y="535652"/>
                  <a:pt x="1159436" y="535652"/>
                </a:cubicBezTo>
                <a:cubicBezTo>
                  <a:pt x="1157980" y="535652"/>
                  <a:pt x="1156766" y="535579"/>
                  <a:pt x="1155796" y="535432"/>
                </a:cubicBezTo>
                <a:cubicBezTo>
                  <a:pt x="1154825" y="535284"/>
                  <a:pt x="1154052" y="535107"/>
                  <a:pt x="1153475" y="534901"/>
                </a:cubicBezTo>
                <a:cubicBezTo>
                  <a:pt x="1152898" y="534694"/>
                  <a:pt x="1152503" y="534413"/>
                  <a:pt x="1152292" y="534061"/>
                </a:cubicBezTo>
                <a:cubicBezTo>
                  <a:pt x="1152080" y="533708"/>
                  <a:pt x="1151974" y="533295"/>
                  <a:pt x="1151974" y="532824"/>
                </a:cubicBezTo>
                <a:lnTo>
                  <a:pt x="1151974" y="427668"/>
                </a:lnTo>
                <a:cubicBezTo>
                  <a:pt x="1151974" y="425193"/>
                  <a:pt x="1152632" y="423426"/>
                  <a:pt x="1153947" y="422366"/>
                </a:cubicBezTo>
                <a:cubicBezTo>
                  <a:pt x="1155263" y="421304"/>
                  <a:pt x="1156728" y="420774"/>
                  <a:pt x="1158344" y="420774"/>
                </a:cubicBezTo>
                <a:close/>
                <a:moveTo>
                  <a:pt x="691648" y="420774"/>
                </a:moveTo>
                <a:lnTo>
                  <a:pt x="700979" y="420774"/>
                </a:lnTo>
                <a:cubicBezTo>
                  <a:pt x="702893" y="420774"/>
                  <a:pt x="704568" y="420952"/>
                  <a:pt x="706004" y="421304"/>
                </a:cubicBezTo>
                <a:cubicBezTo>
                  <a:pt x="707440" y="421659"/>
                  <a:pt x="708695" y="422219"/>
                  <a:pt x="709773" y="422984"/>
                </a:cubicBezTo>
                <a:cubicBezTo>
                  <a:pt x="710849" y="423749"/>
                  <a:pt x="711747" y="424721"/>
                  <a:pt x="712465" y="425900"/>
                </a:cubicBezTo>
                <a:cubicBezTo>
                  <a:pt x="713183" y="427078"/>
                  <a:pt x="713811" y="428462"/>
                  <a:pt x="714348" y="430054"/>
                </a:cubicBezTo>
                <a:lnTo>
                  <a:pt x="747028" y="512853"/>
                </a:lnTo>
                <a:lnTo>
                  <a:pt x="747470" y="512853"/>
                </a:lnTo>
                <a:lnTo>
                  <a:pt x="781488" y="430318"/>
                </a:lnTo>
                <a:cubicBezTo>
                  <a:pt x="782147" y="428552"/>
                  <a:pt x="782865" y="427049"/>
                  <a:pt x="783643" y="425811"/>
                </a:cubicBezTo>
                <a:cubicBezTo>
                  <a:pt x="784421" y="424575"/>
                  <a:pt x="785274" y="423588"/>
                  <a:pt x="786202" y="422851"/>
                </a:cubicBezTo>
                <a:cubicBezTo>
                  <a:pt x="787130" y="422114"/>
                  <a:pt x="788163" y="421584"/>
                  <a:pt x="789299" y="421260"/>
                </a:cubicBezTo>
                <a:cubicBezTo>
                  <a:pt x="790436" y="420937"/>
                  <a:pt x="791752" y="420774"/>
                  <a:pt x="793249" y="420774"/>
                </a:cubicBezTo>
                <a:lnTo>
                  <a:pt x="803033" y="420774"/>
                </a:lnTo>
                <a:cubicBezTo>
                  <a:pt x="803931" y="420774"/>
                  <a:pt x="804782" y="420907"/>
                  <a:pt x="805590" y="421172"/>
                </a:cubicBezTo>
                <a:cubicBezTo>
                  <a:pt x="806399" y="421437"/>
                  <a:pt x="807086" y="421849"/>
                  <a:pt x="807656" y="422410"/>
                </a:cubicBezTo>
                <a:cubicBezTo>
                  <a:pt x="808225" y="422970"/>
                  <a:pt x="808689" y="423676"/>
                  <a:pt x="809048" y="424530"/>
                </a:cubicBezTo>
                <a:cubicBezTo>
                  <a:pt x="809407" y="425383"/>
                  <a:pt x="809586" y="426430"/>
                  <a:pt x="809586" y="427668"/>
                </a:cubicBezTo>
                <a:lnTo>
                  <a:pt x="809586" y="532824"/>
                </a:lnTo>
                <a:cubicBezTo>
                  <a:pt x="809586" y="533295"/>
                  <a:pt x="809464" y="533708"/>
                  <a:pt x="809222" y="534061"/>
                </a:cubicBezTo>
                <a:cubicBezTo>
                  <a:pt x="808979" y="534413"/>
                  <a:pt x="808554" y="534694"/>
                  <a:pt x="807948" y="534901"/>
                </a:cubicBezTo>
                <a:cubicBezTo>
                  <a:pt x="807341" y="535107"/>
                  <a:pt x="806567" y="535284"/>
                  <a:pt x="805627" y="535432"/>
                </a:cubicBezTo>
                <a:cubicBezTo>
                  <a:pt x="804689" y="535579"/>
                  <a:pt x="803459" y="535652"/>
                  <a:pt x="801941" y="535652"/>
                </a:cubicBezTo>
                <a:cubicBezTo>
                  <a:pt x="800547" y="535652"/>
                  <a:pt x="799349" y="535579"/>
                  <a:pt x="798347" y="535432"/>
                </a:cubicBezTo>
                <a:cubicBezTo>
                  <a:pt x="797347" y="535284"/>
                  <a:pt x="796559" y="535107"/>
                  <a:pt x="795982" y="534901"/>
                </a:cubicBezTo>
                <a:cubicBezTo>
                  <a:pt x="795405" y="534694"/>
                  <a:pt x="794997" y="534413"/>
                  <a:pt x="794754" y="534061"/>
                </a:cubicBezTo>
                <a:cubicBezTo>
                  <a:pt x="794512" y="533708"/>
                  <a:pt x="794390" y="533295"/>
                  <a:pt x="794390" y="532824"/>
                </a:cubicBezTo>
                <a:lnTo>
                  <a:pt x="794390" y="433234"/>
                </a:lnTo>
                <a:lnTo>
                  <a:pt x="794213" y="433234"/>
                </a:lnTo>
                <a:lnTo>
                  <a:pt x="753918" y="533266"/>
                </a:lnTo>
                <a:cubicBezTo>
                  <a:pt x="753742" y="533678"/>
                  <a:pt x="753491" y="534031"/>
                  <a:pt x="753168" y="534326"/>
                </a:cubicBezTo>
                <a:cubicBezTo>
                  <a:pt x="752843" y="534621"/>
                  <a:pt x="752372" y="534871"/>
                  <a:pt x="751754" y="535078"/>
                </a:cubicBezTo>
                <a:cubicBezTo>
                  <a:pt x="751135" y="535284"/>
                  <a:pt x="750398" y="535432"/>
                  <a:pt x="749545" y="535519"/>
                </a:cubicBezTo>
                <a:cubicBezTo>
                  <a:pt x="748693" y="535607"/>
                  <a:pt x="747677" y="535652"/>
                  <a:pt x="746501" y="535652"/>
                </a:cubicBezTo>
                <a:cubicBezTo>
                  <a:pt x="745267" y="535652"/>
                  <a:pt x="744207" y="535594"/>
                  <a:pt x="743327" y="535475"/>
                </a:cubicBezTo>
                <a:cubicBezTo>
                  <a:pt x="742442" y="535358"/>
                  <a:pt x="741706" y="535195"/>
                  <a:pt x="741117" y="534989"/>
                </a:cubicBezTo>
                <a:cubicBezTo>
                  <a:pt x="740528" y="534782"/>
                  <a:pt x="740072" y="534533"/>
                  <a:pt x="739748" y="534238"/>
                </a:cubicBezTo>
                <a:cubicBezTo>
                  <a:pt x="739426" y="533944"/>
                  <a:pt x="739201" y="533620"/>
                  <a:pt x="739085" y="533266"/>
                </a:cubicBezTo>
                <a:lnTo>
                  <a:pt x="700563" y="433234"/>
                </a:lnTo>
                <a:lnTo>
                  <a:pt x="700476" y="433234"/>
                </a:lnTo>
                <a:lnTo>
                  <a:pt x="700476" y="532824"/>
                </a:lnTo>
                <a:cubicBezTo>
                  <a:pt x="700476" y="533295"/>
                  <a:pt x="700355" y="533708"/>
                  <a:pt x="700112" y="534061"/>
                </a:cubicBezTo>
                <a:cubicBezTo>
                  <a:pt x="699869" y="534413"/>
                  <a:pt x="699443" y="534694"/>
                  <a:pt x="698837" y="534901"/>
                </a:cubicBezTo>
                <a:cubicBezTo>
                  <a:pt x="698230" y="535107"/>
                  <a:pt x="697440" y="535284"/>
                  <a:pt x="696470" y="535432"/>
                </a:cubicBezTo>
                <a:cubicBezTo>
                  <a:pt x="695499" y="535579"/>
                  <a:pt x="694256" y="535652"/>
                  <a:pt x="692740" y="535652"/>
                </a:cubicBezTo>
                <a:cubicBezTo>
                  <a:pt x="691284" y="535652"/>
                  <a:pt x="690069" y="535579"/>
                  <a:pt x="689100" y="535432"/>
                </a:cubicBezTo>
                <a:cubicBezTo>
                  <a:pt x="688129" y="535284"/>
                  <a:pt x="687355" y="535107"/>
                  <a:pt x="686778" y="534901"/>
                </a:cubicBezTo>
                <a:cubicBezTo>
                  <a:pt x="686202" y="534694"/>
                  <a:pt x="685806" y="534413"/>
                  <a:pt x="685595" y="534061"/>
                </a:cubicBezTo>
                <a:cubicBezTo>
                  <a:pt x="685382" y="533708"/>
                  <a:pt x="685277" y="533295"/>
                  <a:pt x="685277" y="532824"/>
                </a:cubicBezTo>
                <a:lnTo>
                  <a:pt x="685277" y="427668"/>
                </a:lnTo>
                <a:cubicBezTo>
                  <a:pt x="685277" y="425193"/>
                  <a:pt x="685935" y="423426"/>
                  <a:pt x="687250" y="422366"/>
                </a:cubicBezTo>
                <a:cubicBezTo>
                  <a:pt x="688567" y="421304"/>
                  <a:pt x="690031" y="420774"/>
                  <a:pt x="691648" y="420774"/>
                </a:cubicBezTo>
                <a:close/>
                <a:moveTo>
                  <a:pt x="215361" y="420774"/>
                </a:moveTo>
                <a:lnTo>
                  <a:pt x="224693" y="420774"/>
                </a:lnTo>
                <a:cubicBezTo>
                  <a:pt x="226607" y="420774"/>
                  <a:pt x="228282" y="420952"/>
                  <a:pt x="229718" y="421304"/>
                </a:cubicBezTo>
                <a:cubicBezTo>
                  <a:pt x="231154" y="421659"/>
                  <a:pt x="232410" y="422219"/>
                  <a:pt x="233486" y="422984"/>
                </a:cubicBezTo>
                <a:cubicBezTo>
                  <a:pt x="234563" y="423749"/>
                  <a:pt x="235460" y="424721"/>
                  <a:pt x="236178" y="425900"/>
                </a:cubicBezTo>
                <a:cubicBezTo>
                  <a:pt x="236896" y="427078"/>
                  <a:pt x="237524" y="428462"/>
                  <a:pt x="238063" y="430054"/>
                </a:cubicBezTo>
                <a:lnTo>
                  <a:pt x="270757" y="512853"/>
                </a:lnTo>
                <a:lnTo>
                  <a:pt x="271199" y="512853"/>
                </a:lnTo>
                <a:lnTo>
                  <a:pt x="305220" y="430318"/>
                </a:lnTo>
                <a:cubicBezTo>
                  <a:pt x="305878" y="428552"/>
                  <a:pt x="306596" y="427049"/>
                  <a:pt x="307375" y="425811"/>
                </a:cubicBezTo>
                <a:cubicBezTo>
                  <a:pt x="308153" y="424575"/>
                  <a:pt x="309006" y="423588"/>
                  <a:pt x="309934" y="422851"/>
                </a:cubicBezTo>
                <a:cubicBezTo>
                  <a:pt x="310862" y="422114"/>
                  <a:pt x="311894" y="421584"/>
                  <a:pt x="313031" y="421260"/>
                </a:cubicBezTo>
                <a:cubicBezTo>
                  <a:pt x="314168" y="420937"/>
                  <a:pt x="315484" y="420774"/>
                  <a:pt x="316981" y="420774"/>
                </a:cubicBezTo>
                <a:lnTo>
                  <a:pt x="326766" y="420774"/>
                </a:lnTo>
                <a:cubicBezTo>
                  <a:pt x="327665" y="420774"/>
                  <a:pt x="328518" y="420907"/>
                  <a:pt x="329326" y="421172"/>
                </a:cubicBezTo>
                <a:cubicBezTo>
                  <a:pt x="330133" y="421437"/>
                  <a:pt x="330822" y="421849"/>
                  <a:pt x="331390" y="422410"/>
                </a:cubicBezTo>
                <a:cubicBezTo>
                  <a:pt x="331959" y="422970"/>
                  <a:pt x="332423" y="423676"/>
                  <a:pt x="332782" y="424530"/>
                </a:cubicBezTo>
                <a:cubicBezTo>
                  <a:pt x="333141" y="425383"/>
                  <a:pt x="333321" y="426430"/>
                  <a:pt x="333321" y="427668"/>
                </a:cubicBezTo>
                <a:lnTo>
                  <a:pt x="333321" y="532824"/>
                </a:lnTo>
                <a:cubicBezTo>
                  <a:pt x="333321" y="533295"/>
                  <a:pt x="333199" y="533708"/>
                  <a:pt x="332957" y="534061"/>
                </a:cubicBezTo>
                <a:cubicBezTo>
                  <a:pt x="332714" y="534413"/>
                  <a:pt x="332290" y="534694"/>
                  <a:pt x="331682" y="534901"/>
                </a:cubicBezTo>
                <a:cubicBezTo>
                  <a:pt x="331076" y="535107"/>
                  <a:pt x="330302" y="535284"/>
                  <a:pt x="329362" y="535432"/>
                </a:cubicBezTo>
                <a:cubicBezTo>
                  <a:pt x="328421" y="535579"/>
                  <a:pt x="327193" y="535652"/>
                  <a:pt x="325676" y="535652"/>
                </a:cubicBezTo>
                <a:cubicBezTo>
                  <a:pt x="324280" y="535652"/>
                  <a:pt x="323082" y="535579"/>
                  <a:pt x="322081" y="535432"/>
                </a:cubicBezTo>
                <a:cubicBezTo>
                  <a:pt x="321080" y="535284"/>
                  <a:pt x="320291" y="535107"/>
                  <a:pt x="319714" y="534901"/>
                </a:cubicBezTo>
                <a:cubicBezTo>
                  <a:pt x="319138" y="534694"/>
                  <a:pt x="318728" y="534413"/>
                  <a:pt x="318486" y="534061"/>
                </a:cubicBezTo>
                <a:cubicBezTo>
                  <a:pt x="318243" y="533708"/>
                  <a:pt x="318122" y="533295"/>
                  <a:pt x="318122" y="532824"/>
                </a:cubicBezTo>
                <a:lnTo>
                  <a:pt x="318122" y="433234"/>
                </a:lnTo>
                <a:lnTo>
                  <a:pt x="317945" y="433234"/>
                </a:lnTo>
                <a:lnTo>
                  <a:pt x="277650" y="533266"/>
                </a:lnTo>
                <a:cubicBezTo>
                  <a:pt x="277473" y="533678"/>
                  <a:pt x="277223" y="534031"/>
                  <a:pt x="276899" y="534326"/>
                </a:cubicBezTo>
                <a:cubicBezTo>
                  <a:pt x="276575" y="534621"/>
                  <a:pt x="276103" y="534871"/>
                  <a:pt x="275485" y="535078"/>
                </a:cubicBezTo>
                <a:cubicBezTo>
                  <a:pt x="274867" y="535284"/>
                  <a:pt x="274130" y="535432"/>
                  <a:pt x="273276" y="535519"/>
                </a:cubicBezTo>
                <a:cubicBezTo>
                  <a:pt x="272422" y="535607"/>
                  <a:pt x="271405" y="535652"/>
                  <a:pt x="270227" y="535652"/>
                </a:cubicBezTo>
                <a:cubicBezTo>
                  <a:pt x="268990" y="535652"/>
                  <a:pt x="267930" y="535594"/>
                  <a:pt x="267046" y="535475"/>
                </a:cubicBezTo>
                <a:cubicBezTo>
                  <a:pt x="266163" y="535358"/>
                  <a:pt x="265426" y="535195"/>
                  <a:pt x="264837" y="534989"/>
                </a:cubicBezTo>
                <a:cubicBezTo>
                  <a:pt x="264248" y="534782"/>
                  <a:pt x="263792" y="534533"/>
                  <a:pt x="263468" y="534238"/>
                </a:cubicBezTo>
                <a:cubicBezTo>
                  <a:pt x="263143" y="533944"/>
                  <a:pt x="262923" y="533620"/>
                  <a:pt x="262805" y="533266"/>
                </a:cubicBezTo>
                <a:lnTo>
                  <a:pt x="224277" y="433234"/>
                </a:lnTo>
                <a:lnTo>
                  <a:pt x="224189" y="433234"/>
                </a:lnTo>
                <a:lnTo>
                  <a:pt x="224189" y="532824"/>
                </a:lnTo>
                <a:cubicBezTo>
                  <a:pt x="224189" y="533295"/>
                  <a:pt x="224068" y="533708"/>
                  <a:pt x="223825" y="534061"/>
                </a:cubicBezTo>
                <a:cubicBezTo>
                  <a:pt x="223583" y="534413"/>
                  <a:pt x="223158" y="534694"/>
                  <a:pt x="222551" y="534901"/>
                </a:cubicBezTo>
                <a:cubicBezTo>
                  <a:pt x="221944" y="535107"/>
                  <a:pt x="221155" y="535284"/>
                  <a:pt x="220184" y="535432"/>
                </a:cubicBezTo>
                <a:cubicBezTo>
                  <a:pt x="219214" y="535579"/>
                  <a:pt x="217970" y="535652"/>
                  <a:pt x="216453" y="535652"/>
                </a:cubicBezTo>
                <a:cubicBezTo>
                  <a:pt x="214997" y="535652"/>
                  <a:pt x="213783" y="535579"/>
                  <a:pt x="212813" y="535432"/>
                </a:cubicBezTo>
                <a:cubicBezTo>
                  <a:pt x="211842" y="535284"/>
                  <a:pt x="211069" y="535107"/>
                  <a:pt x="210492" y="534901"/>
                </a:cubicBezTo>
                <a:cubicBezTo>
                  <a:pt x="209915" y="534694"/>
                  <a:pt x="209521" y="534413"/>
                  <a:pt x="209308" y="534061"/>
                </a:cubicBezTo>
                <a:cubicBezTo>
                  <a:pt x="209096" y="533708"/>
                  <a:pt x="208991" y="533295"/>
                  <a:pt x="208991" y="532824"/>
                </a:cubicBezTo>
                <a:lnTo>
                  <a:pt x="208991" y="427668"/>
                </a:lnTo>
                <a:cubicBezTo>
                  <a:pt x="208991" y="425193"/>
                  <a:pt x="209648" y="423426"/>
                  <a:pt x="210964" y="422366"/>
                </a:cubicBezTo>
                <a:cubicBezTo>
                  <a:pt x="212280" y="421304"/>
                  <a:pt x="213745" y="420774"/>
                  <a:pt x="215361" y="420774"/>
                </a:cubicBezTo>
                <a:close/>
                <a:moveTo>
                  <a:pt x="8427085" y="420243"/>
                </a:moveTo>
                <a:cubicBezTo>
                  <a:pt x="8428559" y="420243"/>
                  <a:pt x="8429781" y="420318"/>
                  <a:pt x="8430753" y="420465"/>
                </a:cubicBezTo>
                <a:cubicBezTo>
                  <a:pt x="8431725" y="420613"/>
                  <a:pt x="8432505" y="420789"/>
                  <a:pt x="8433094" y="420996"/>
                </a:cubicBezTo>
                <a:cubicBezTo>
                  <a:pt x="8433684" y="421202"/>
                  <a:pt x="8434096" y="421481"/>
                  <a:pt x="8434331" y="421836"/>
                </a:cubicBezTo>
                <a:cubicBezTo>
                  <a:pt x="8434567" y="422188"/>
                  <a:pt x="8434685" y="422601"/>
                  <a:pt x="8434685" y="423072"/>
                </a:cubicBezTo>
                <a:lnTo>
                  <a:pt x="8434685" y="468846"/>
                </a:lnTo>
                <a:lnTo>
                  <a:pt x="8486733" y="468846"/>
                </a:lnTo>
                <a:lnTo>
                  <a:pt x="8486733" y="423072"/>
                </a:lnTo>
                <a:cubicBezTo>
                  <a:pt x="8486733" y="422601"/>
                  <a:pt x="8486851" y="422188"/>
                  <a:pt x="8487086" y="421836"/>
                </a:cubicBezTo>
                <a:cubicBezTo>
                  <a:pt x="8487322" y="421481"/>
                  <a:pt x="8487735" y="421202"/>
                  <a:pt x="8488323" y="420996"/>
                </a:cubicBezTo>
                <a:cubicBezTo>
                  <a:pt x="8488913" y="420789"/>
                  <a:pt x="8489679" y="420613"/>
                  <a:pt x="8490621" y="420465"/>
                </a:cubicBezTo>
                <a:cubicBezTo>
                  <a:pt x="8491564" y="420318"/>
                  <a:pt x="8492801" y="420243"/>
                  <a:pt x="8494332" y="420243"/>
                </a:cubicBezTo>
                <a:cubicBezTo>
                  <a:pt x="8495746" y="420243"/>
                  <a:pt x="8496939" y="420318"/>
                  <a:pt x="8497911" y="420465"/>
                </a:cubicBezTo>
                <a:cubicBezTo>
                  <a:pt x="8498883" y="420613"/>
                  <a:pt x="8499664" y="420789"/>
                  <a:pt x="8500253" y="420996"/>
                </a:cubicBezTo>
                <a:cubicBezTo>
                  <a:pt x="8500843" y="421202"/>
                  <a:pt x="8501255" y="421481"/>
                  <a:pt x="8501490" y="421836"/>
                </a:cubicBezTo>
                <a:cubicBezTo>
                  <a:pt x="8501726" y="422188"/>
                  <a:pt x="8501844" y="422601"/>
                  <a:pt x="8501844" y="423072"/>
                </a:cubicBezTo>
                <a:lnTo>
                  <a:pt x="8501844" y="532824"/>
                </a:lnTo>
                <a:cubicBezTo>
                  <a:pt x="8501844" y="533295"/>
                  <a:pt x="8501726" y="533708"/>
                  <a:pt x="8501490" y="534061"/>
                </a:cubicBezTo>
                <a:cubicBezTo>
                  <a:pt x="8501255" y="534413"/>
                  <a:pt x="8500843" y="534694"/>
                  <a:pt x="8500253" y="534901"/>
                </a:cubicBezTo>
                <a:cubicBezTo>
                  <a:pt x="8499664" y="535107"/>
                  <a:pt x="8498883" y="535284"/>
                  <a:pt x="8497911" y="535432"/>
                </a:cubicBezTo>
                <a:cubicBezTo>
                  <a:pt x="8496939" y="535579"/>
                  <a:pt x="8495746" y="535652"/>
                  <a:pt x="8494332" y="535652"/>
                </a:cubicBezTo>
                <a:cubicBezTo>
                  <a:pt x="8492801" y="535652"/>
                  <a:pt x="8491564" y="535579"/>
                  <a:pt x="8490621" y="535432"/>
                </a:cubicBezTo>
                <a:cubicBezTo>
                  <a:pt x="8489679" y="535284"/>
                  <a:pt x="8488913" y="535107"/>
                  <a:pt x="8488323" y="534901"/>
                </a:cubicBezTo>
                <a:cubicBezTo>
                  <a:pt x="8487735" y="534694"/>
                  <a:pt x="8487322" y="534413"/>
                  <a:pt x="8487086" y="534061"/>
                </a:cubicBezTo>
                <a:cubicBezTo>
                  <a:pt x="8486851" y="533708"/>
                  <a:pt x="8486733" y="533295"/>
                  <a:pt x="8486733" y="532824"/>
                </a:cubicBezTo>
                <a:lnTo>
                  <a:pt x="8486733" y="482102"/>
                </a:lnTo>
                <a:lnTo>
                  <a:pt x="8434685" y="482102"/>
                </a:lnTo>
                <a:lnTo>
                  <a:pt x="8434685" y="532824"/>
                </a:lnTo>
                <a:cubicBezTo>
                  <a:pt x="8434685" y="533295"/>
                  <a:pt x="8434567" y="533708"/>
                  <a:pt x="8434331" y="534061"/>
                </a:cubicBezTo>
                <a:cubicBezTo>
                  <a:pt x="8434096" y="534413"/>
                  <a:pt x="8433684" y="534694"/>
                  <a:pt x="8433094" y="534901"/>
                </a:cubicBezTo>
                <a:cubicBezTo>
                  <a:pt x="8432505" y="535107"/>
                  <a:pt x="8431725" y="535284"/>
                  <a:pt x="8430753" y="535432"/>
                </a:cubicBezTo>
                <a:cubicBezTo>
                  <a:pt x="8429781" y="535579"/>
                  <a:pt x="8428559" y="535652"/>
                  <a:pt x="8427085" y="535652"/>
                </a:cubicBezTo>
                <a:cubicBezTo>
                  <a:pt x="8425672" y="535652"/>
                  <a:pt x="8424464" y="535579"/>
                  <a:pt x="8423462" y="535432"/>
                </a:cubicBezTo>
                <a:cubicBezTo>
                  <a:pt x="8422461" y="535284"/>
                  <a:pt x="8421666" y="535107"/>
                  <a:pt x="8421076" y="534901"/>
                </a:cubicBezTo>
                <a:cubicBezTo>
                  <a:pt x="8420488" y="534694"/>
                  <a:pt x="8420075" y="534413"/>
                  <a:pt x="8419839" y="534061"/>
                </a:cubicBezTo>
                <a:cubicBezTo>
                  <a:pt x="8419604" y="533708"/>
                  <a:pt x="8419486" y="533295"/>
                  <a:pt x="8419486" y="532824"/>
                </a:cubicBezTo>
                <a:lnTo>
                  <a:pt x="8419486" y="423072"/>
                </a:lnTo>
                <a:cubicBezTo>
                  <a:pt x="8419486" y="422601"/>
                  <a:pt x="8419604" y="422188"/>
                  <a:pt x="8419839" y="421836"/>
                </a:cubicBezTo>
                <a:cubicBezTo>
                  <a:pt x="8420075" y="421481"/>
                  <a:pt x="8420488" y="421202"/>
                  <a:pt x="8421076" y="420996"/>
                </a:cubicBezTo>
                <a:cubicBezTo>
                  <a:pt x="8421666" y="420789"/>
                  <a:pt x="8422461" y="420613"/>
                  <a:pt x="8423462" y="420465"/>
                </a:cubicBezTo>
                <a:cubicBezTo>
                  <a:pt x="8424464" y="420318"/>
                  <a:pt x="8425672" y="420243"/>
                  <a:pt x="8427085" y="420243"/>
                </a:cubicBezTo>
                <a:close/>
                <a:moveTo>
                  <a:pt x="8176501" y="420243"/>
                </a:moveTo>
                <a:cubicBezTo>
                  <a:pt x="8178268" y="420243"/>
                  <a:pt x="8179697" y="420304"/>
                  <a:pt x="8180786" y="420421"/>
                </a:cubicBezTo>
                <a:cubicBezTo>
                  <a:pt x="8181877" y="420540"/>
                  <a:pt x="8182746" y="420700"/>
                  <a:pt x="8183393" y="420907"/>
                </a:cubicBezTo>
                <a:cubicBezTo>
                  <a:pt x="8184041" y="421113"/>
                  <a:pt x="8184528" y="421407"/>
                  <a:pt x="8184851" y="421791"/>
                </a:cubicBezTo>
                <a:cubicBezTo>
                  <a:pt x="8185176" y="422173"/>
                  <a:pt x="8185485" y="422660"/>
                  <a:pt x="8185779" y="423249"/>
                </a:cubicBezTo>
                <a:lnTo>
                  <a:pt x="8201597" y="456122"/>
                </a:lnTo>
                <a:cubicBezTo>
                  <a:pt x="8203065" y="459243"/>
                  <a:pt x="8204532" y="462513"/>
                  <a:pt x="8205995" y="465930"/>
                </a:cubicBezTo>
                <a:cubicBezTo>
                  <a:pt x="8207459" y="469347"/>
                  <a:pt x="8208953" y="472794"/>
                  <a:pt x="8210477" y="476270"/>
                </a:cubicBezTo>
                <a:lnTo>
                  <a:pt x="8210652" y="476270"/>
                </a:lnTo>
                <a:cubicBezTo>
                  <a:pt x="8211999" y="472911"/>
                  <a:pt x="8213389" y="469567"/>
                  <a:pt x="8214824" y="466239"/>
                </a:cubicBezTo>
                <a:cubicBezTo>
                  <a:pt x="8216259" y="462910"/>
                  <a:pt x="8217712" y="459626"/>
                  <a:pt x="8219182" y="456386"/>
                </a:cubicBezTo>
                <a:lnTo>
                  <a:pt x="8235088" y="423338"/>
                </a:lnTo>
                <a:cubicBezTo>
                  <a:pt x="8235265" y="422748"/>
                  <a:pt x="8235515" y="422248"/>
                  <a:pt x="8235839" y="421836"/>
                </a:cubicBezTo>
                <a:cubicBezTo>
                  <a:pt x="8236163" y="421423"/>
                  <a:pt x="8236605" y="421113"/>
                  <a:pt x="8237164" y="420907"/>
                </a:cubicBezTo>
                <a:cubicBezTo>
                  <a:pt x="8237724" y="420700"/>
                  <a:pt x="8238505" y="420540"/>
                  <a:pt x="8239506" y="420421"/>
                </a:cubicBezTo>
                <a:cubicBezTo>
                  <a:pt x="8240508" y="420304"/>
                  <a:pt x="8241775" y="420243"/>
                  <a:pt x="8243306" y="420243"/>
                </a:cubicBezTo>
                <a:cubicBezTo>
                  <a:pt x="8245427" y="420243"/>
                  <a:pt x="8247091" y="420318"/>
                  <a:pt x="8248299" y="420465"/>
                </a:cubicBezTo>
                <a:cubicBezTo>
                  <a:pt x="8249507" y="420613"/>
                  <a:pt x="8250346" y="420892"/>
                  <a:pt x="8250817" y="421304"/>
                </a:cubicBezTo>
                <a:cubicBezTo>
                  <a:pt x="8251289" y="421717"/>
                  <a:pt x="8251451" y="422306"/>
                  <a:pt x="8251303" y="423072"/>
                </a:cubicBezTo>
                <a:cubicBezTo>
                  <a:pt x="8251156" y="423838"/>
                  <a:pt x="8250758" y="424870"/>
                  <a:pt x="8250110" y="426165"/>
                </a:cubicBezTo>
                <a:lnTo>
                  <a:pt x="8217768" y="490674"/>
                </a:lnTo>
                <a:lnTo>
                  <a:pt x="8217768" y="532824"/>
                </a:lnTo>
                <a:cubicBezTo>
                  <a:pt x="8217768" y="533295"/>
                  <a:pt x="8217651" y="533708"/>
                  <a:pt x="8217417" y="534061"/>
                </a:cubicBezTo>
                <a:cubicBezTo>
                  <a:pt x="8217182" y="534413"/>
                  <a:pt x="8216773" y="534694"/>
                  <a:pt x="8216187" y="534901"/>
                </a:cubicBezTo>
                <a:cubicBezTo>
                  <a:pt x="8215601" y="535107"/>
                  <a:pt x="8214810" y="535284"/>
                  <a:pt x="8213815" y="535432"/>
                </a:cubicBezTo>
                <a:cubicBezTo>
                  <a:pt x="8212819" y="535579"/>
                  <a:pt x="8211618" y="535652"/>
                  <a:pt x="8210213" y="535652"/>
                </a:cubicBezTo>
                <a:cubicBezTo>
                  <a:pt x="8208748" y="535652"/>
                  <a:pt x="8207533" y="535579"/>
                  <a:pt x="8206566" y="535432"/>
                </a:cubicBezTo>
                <a:cubicBezTo>
                  <a:pt x="8205600" y="535284"/>
                  <a:pt x="8204809" y="535107"/>
                  <a:pt x="8204194" y="534901"/>
                </a:cubicBezTo>
                <a:cubicBezTo>
                  <a:pt x="8203579" y="534694"/>
                  <a:pt x="8203155" y="534413"/>
                  <a:pt x="8202921" y="534061"/>
                </a:cubicBezTo>
                <a:cubicBezTo>
                  <a:pt x="8202686" y="533708"/>
                  <a:pt x="8202569" y="533295"/>
                  <a:pt x="8202569" y="532824"/>
                </a:cubicBezTo>
                <a:lnTo>
                  <a:pt x="8202569" y="490674"/>
                </a:lnTo>
                <a:lnTo>
                  <a:pt x="8170227" y="426165"/>
                </a:lnTo>
                <a:cubicBezTo>
                  <a:pt x="8169579" y="424810"/>
                  <a:pt x="8169181" y="423749"/>
                  <a:pt x="8169034" y="422984"/>
                </a:cubicBezTo>
                <a:cubicBezTo>
                  <a:pt x="8168887" y="422219"/>
                  <a:pt x="8169034" y="421629"/>
                  <a:pt x="8169476" y="421216"/>
                </a:cubicBezTo>
                <a:cubicBezTo>
                  <a:pt x="8169917" y="420804"/>
                  <a:pt x="8170713" y="420540"/>
                  <a:pt x="8171861" y="420421"/>
                </a:cubicBezTo>
                <a:cubicBezTo>
                  <a:pt x="8173010" y="420304"/>
                  <a:pt x="8174557" y="420243"/>
                  <a:pt x="8176501" y="420243"/>
                </a:cubicBezTo>
                <a:close/>
                <a:moveTo>
                  <a:pt x="7960360" y="420243"/>
                </a:moveTo>
                <a:cubicBezTo>
                  <a:pt x="7961834" y="420243"/>
                  <a:pt x="7963056" y="420318"/>
                  <a:pt x="7964028" y="420465"/>
                </a:cubicBezTo>
                <a:cubicBezTo>
                  <a:pt x="7965000" y="420613"/>
                  <a:pt x="7965780" y="420789"/>
                  <a:pt x="7966369" y="420996"/>
                </a:cubicBezTo>
                <a:cubicBezTo>
                  <a:pt x="7966959" y="421202"/>
                  <a:pt x="7967371" y="421481"/>
                  <a:pt x="7967606" y="421836"/>
                </a:cubicBezTo>
                <a:cubicBezTo>
                  <a:pt x="7967842" y="422188"/>
                  <a:pt x="7967960" y="422601"/>
                  <a:pt x="7967960" y="423072"/>
                </a:cubicBezTo>
                <a:lnTo>
                  <a:pt x="7967960" y="468846"/>
                </a:lnTo>
                <a:lnTo>
                  <a:pt x="8020008" y="468846"/>
                </a:lnTo>
                <a:lnTo>
                  <a:pt x="8020008" y="423072"/>
                </a:lnTo>
                <a:cubicBezTo>
                  <a:pt x="8020008" y="422601"/>
                  <a:pt x="8020126" y="422188"/>
                  <a:pt x="8020361" y="421836"/>
                </a:cubicBezTo>
                <a:cubicBezTo>
                  <a:pt x="8020597" y="421481"/>
                  <a:pt x="8021010" y="421202"/>
                  <a:pt x="8021598" y="420996"/>
                </a:cubicBezTo>
                <a:cubicBezTo>
                  <a:pt x="8022188" y="420789"/>
                  <a:pt x="8022954" y="420613"/>
                  <a:pt x="8023896" y="420465"/>
                </a:cubicBezTo>
                <a:cubicBezTo>
                  <a:pt x="8024839" y="420318"/>
                  <a:pt x="8026076" y="420243"/>
                  <a:pt x="8027607" y="420243"/>
                </a:cubicBezTo>
                <a:cubicBezTo>
                  <a:pt x="8029021" y="420243"/>
                  <a:pt x="8030214" y="420318"/>
                  <a:pt x="8031186" y="420465"/>
                </a:cubicBezTo>
                <a:cubicBezTo>
                  <a:pt x="8032158" y="420613"/>
                  <a:pt x="8032939" y="420789"/>
                  <a:pt x="8033528" y="420996"/>
                </a:cubicBezTo>
                <a:cubicBezTo>
                  <a:pt x="8034118" y="421202"/>
                  <a:pt x="8034530" y="421481"/>
                  <a:pt x="8034765" y="421836"/>
                </a:cubicBezTo>
                <a:cubicBezTo>
                  <a:pt x="8035001" y="422188"/>
                  <a:pt x="8035119" y="422601"/>
                  <a:pt x="8035119" y="423072"/>
                </a:cubicBezTo>
                <a:lnTo>
                  <a:pt x="8035119" y="532824"/>
                </a:lnTo>
                <a:cubicBezTo>
                  <a:pt x="8035119" y="533295"/>
                  <a:pt x="8035001" y="533708"/>
                  <a:pt x="8034765" y="534061"/>
                </a:cubicBezTo>
                <a:cubicBezTo>
                  <a:pt x="8034530" y="534413"/>
                  <a:pt x="8034118" y="534694"/>
                  <a:pt x="8033528" y="534901"/>
                </a:cubicBezTo>
                <a:cubicBezTo>
                  <a:pt x="8032939" y="535107"/>
                  <a:pt x="8032158" y="535284"/>
                  <a:pt x="8031186" y="535432"/>
                </a:cubicBezTo>
                <a:cubicBezTo>
                  <a:pt x="8030214" y="535579"/>
                  <a:pt x="8029021" y="535652"/>
                  <a:pt x="8027607" y="535652"/>
                </a:cubicBezTo>
                <a:cubicBezTo>
                  <a:pt x="8026076" y="535652"/>
                  <a:pt x="8024839" y="535579"/>
                  <a:pt x="8023896" y="535432"/>
                </a:cubicBezTo>
                <a:cubicBezTo>
                  <a:pt x="8022954" y="535284"/>
                  <a:pt x="8022188" y="535107"/>
                  <a:pt x="8021598" y="534901"/>
                </a:cubicBezTo>
                <a:cubicBezTo>
                  <a:pt x="8021010" y="534694"/>
                  <a:pt x="8020597" y="534413"/>
                  <a:pt x="8020361" y="534061"/>
                </a:cubicBezTo>
                <a:cubicBezTo>
                  <a:pt x="8020126" y="533708"/>
                  <a:pt x="8020008" y="533295"/>
                  <a:pt x="8020008" y="532824"/>
                </a:cubicBezTo>
                <a:lnTo>
                  <a:pt x="8020008" y="482102"/>
                </a:lnTo>
                <a:lnTo>
                  <a:pt x="7967960" y="482102"/>
                </a:lnTo>
                <a:lnTo>
                  <a:pt x="7967960" y="532824"/>
                </a:lnTo>
                <a:cubicBezTo>
                  <a:pt x="7967960" y="533295"/>
                  <a:pt x="7967842" y="533708"/>
                  <a:pt x="7967606" y="534061"/>
                </a:cubicBezTo>
                <a:cubicBezTo>
                  <a:pt x="7967371" y="534413"/>
                  <a:pt x="7966959" y="534694"/>
                  <a:pt x="7966369" y="534901"/>
                </a:cubicBezTo>
                <a:cubicBezTo>
                  <a:pt x="7965780" y="535107"/>
                  <a:pt x="7965000" y="535284"/>
                  <a:pt x="7964028" y="535432"/>
                </a:cubicBezTo>
                <a:cubicBezTo>
                  <a:pt x="7963056" y="535579"/>
                  <a:pt x="7961834" y="535652"/>
                  <a:pt x="7960360" y="535652"/>
                </a:cubicBezTo>
                <a:cubicBezTo>
                  <a:pt x="7958947" y="535652"/>
                  <a:pt x="7957739" y="535579"/>
                  <a:pt x="7956737" y="535432"/>
                </a:cubicBezTo>
                <a:cubicBezTo>
                  <a:pt x="7955736" y="535284"/>
                  <a:pt x="7954941" y="535107"/>
                  <a:pt x="7954351" y="534901"/>
                </a:cubicBezTo>
                <a:cubicBezTo>
                  <a:pt x="7953763" y="534694"/>
                  <a:pt x="7953350" y="534413"/>
                  <a:pt x="7953114" y="534061"/>
                </a:cubicBezTo>
                <a:cubicBezTo>
                  <a:pt x="7952879" y="533708"/>
                  <a:pt x="7952761" y="533295"/>
                  <a:pt x="7952761" y="532824"/>
                </a:cubicBezTo>
                <a:lnTo>
                  <a:pt x="7952761" y="423072"/>
                </a:lnTo>
                <a:cubicBezTo>
                  <a:pt x="7952761" y="422601"/>
                  <a:pt x="7952879" y="422188"/>
                  <a:pt x="7953114" y="421836"/>
                </a:cubicBezTo>
                <a:cubicBezTo>
                  <a:pt x="7953350" y="421481"/>
                  <a:pt x="7953763" y="421202"/>
                  <a:pt x="7954351" y="420996"/>
                </a:cubicBezTo>
                <a:cubicBezTo>
                  <a:pt x="7954941" y="420789"/>
                  <a:pt x="7955736" y="420613"/>
                  <a:pt x="7956737" y="420465"/>
                </a:cubicBezTo>
                <a:cubicBezTo>
                  <a:pt x="7957739" y="420318"/>
                  <a:pt x="7958947" y="420243"/>
                  <a:pt x="7960360" y="420243"/>
                </a:cubicBezTo>
                <a:close/>
                <a:moveTo>
                  <a:pt x="7709776" y="420243"/>
                </a:moveTo>
                <a:cubicBezTo>
                  <a:pt x="7711543" y="420243"/>
                  <a:pt x="7712972" y="420304"/>
                  <a:pt x="7714062" y="420421"/>
                </a:cubicBezTo>
                <a:cubicBezTo>
                  <a:pt x="7715152" y="420540"/>
                  <a:pt x="7716021" y="420700"/>
                  <a:pt x="7716669" y="420907"/>
                </a:cubicBezTo>
                <a:cubicBezTo>
                  <a:pt x="7717317" y="421113"/>
                  <a:pt x="7717803" y="421407"/>
                  <a:pt x="7718127" y="421791"/>
                </a:cubicBezTo>
                <a:cubicBezTo>
                  <a:pt x="7718451" y="422173"/>
                  <a:pt x="7718760" y="422660"/>
                  <a:pt x="7719054" y="423249"/>
                </a:cubicBezTo>
                <a:lnTo>
                  <a:pt x="7734872" y="456122"/>
                </a:lnTo>
                <a:cubicBezTo>
                  <a:pt x="7736341" y="459243"/>
                  <a:pt x="7737807" y="462513"/>
                  <a:pt x="7739271" y="465930"/>
                </a:cubicBezTo>
                <a:cubicBezTo>
                  <a:pt x="7740734" y="469347"/>
                  <a:pt x="7742229" y="472794"/>
                  <a:pt x="7743752" y="476270"/>
                </a:cubicBezTo>
                <a:lnTo>
                  <a:pt x="7743927" y="476270"/>
                </a:lnTo>
                <a:cubicBezTo>
                  <a:pt x="7745274" y="472911"/>
                  <a:pt x="7746664" y="469567"/>
                  <a:pt x="7748100" y="466239"/>
                </a:cubicBezTo>
                <a:cubicBezTo>
                  <a:pt x="7749535" y="462910"/>
                  <a:pt x="7750987" y="459626"/>
                  <a:pt x="7752457" y="456386"/>
                </a:cubicBezTo>
                <a:lnTo>
                  <a:pt x="7768363" y="423338"/>
                </a:lnTo>
                <a:cubicBezTo>
                  <a:pt x="7768540" y="422748"/>
                  <a:pt x="7768790" y="422248"/>
                  <a:pt x="7769114" y="421836"/>
                </a:cubicBezTo>
                <a:cubicBezTo>
                  <a:pt x="7769439" y="421423"/>
                  <a:pt x="7769880" y="421113"/>
                  <a:pt x="7770440" y="420907"/>
                </a:cubicBezTo>
                <a:cubicBezTo>
                  <a:pt x="7771000" y="420700"/>
                  <a:pt x="7771780" y="420540"/>
                  <a:pt x="7772781" y="420421"/>
                </a:cubicBezTo>
                <a:cubicBezTo>
                  <a:pt x="7773783" y="420304"/>
                  <a:pt x="7775050" y="420243"/>
                  <a:pt x="7776581" y="420243"/>
                </a:cubicBezTo>
                <a:cubicBezTo>
                  <a:pt x="7778702" y="420243"/>
                  <a:pt x="7780366" y="420318"/>
                  <a:pt x="7781574" y="420465"/>
                </a:cubicBezTo>
                <a:cubicBezTo>
                  <a:pt x="7782782" y="420613"/>
                  <a:pt x="7783621" y="420892"/>
                  <a:pt x="7784092" y="421304"/>
                </a:cubicBezTo>
                <a:cubicBezTo>
                  <a:pt x="7784564" y="421717"/>
                  <a:pt x="7784726" y="422306"/>
                  <a:pt x="7784578" y="423072"/>
                </a:cubicBezTo>
                <a:cubicBezTo>
                  <a:pt x="7784431" y="423838"/>
                  <a:pt x="7784034" y="424870"/>
                  <a:pt x="7783385" y="426165"/>
                </a:cubicBezTo>
                <a:lnTo>
                  <a:pt x="7751043" y="490674"/>
                </a:lnTo>
                <a:lnTo>
                  <a:pt x="7751043" y="532824"/>
                </a:lnTo>
                <a:cubicBezTo>
                  <a:pt x="7751043" y="533295"/>
                  <a:pt x="7750926" y="533708"/>
                  <a:pt x="7750692" y="534061"/>
                </a:cubicBezTo>
                <a:cubicBezTo>
                  <a:pt x="7750458" y="534413"/>
                  <a:pt x="7750048" y="534694"/>
                  <a:pt x="7749462" y="534901"/>
                </a:cubicBezTo>
                <a:cubicBezTo>
                  <a:pt x="7748876" y="535107"/>
                  <a:pt x="7748085" y="535284"/>
                  <a:pt x="7747090" y="535432"/>
                </a:cubicBezTo>
                <a:cubicBezTo>
                  <a:pt x="7746094" y="535579"/>
                  <a:pt x="7744894" y="535652"/>
                  <a:pt x="7743488" y="535652"/>
                </a:cubicBezTo>
                <a:cubicBezTo>
                  <a:pt x="7742023" y="535652"/>
                  <a:pt x="7740808" y="535579"/>
                  <a:pt x="7739842" y="535432"/>
                </a:cubicBezTo>
                <a:cubicBezTo>
                  <a:pt x="7738875" y="535284"/>
                  <a:pt x="7738084" y="535107"/>
                  <a:pt x="7737470" y="534901"/>
                </a:cubicBezTo>
                <a:cubicBezTo>
                  <a:pt x="7736855" y="534694"/>
                  <a:pt x="7736430" y="534413"/>
                  <a:pt x="7736196" y="534061"/>
                </a:cubicBezTo>
                <a:cubicBezTo>
                  <a:pt x="7735962" y="533708"/>
                  <a:pt x="7735844" y="533295"/>
                  <a:pt x="7735844" y="532824"/>
                </a:cubicBezTo>
                <a:lnTo>
                  <a:pt x="7735844" y="490674"/>
                </a:lnTo>
                <a:lnTo>
                  <a:pt x="7703502" y="426165"/>
                </a:lnTo>
                <a:cubicBezTo>
                  <a:pt x="7702854" y="424810"/>
                  <a:pt x="7702457" y="423749"/>
                  <a:pt x="7702309" y="422984"/>
                </a:cubicBezTo>
                <a:cubicBezTo>
                  <a:pt x="7702162" y="422219"/>
                  <a:pt x="7702309" y="421629"/>
                  <a:pt x="7702751" y="421216"/>
                </a:cubicBezTo>
                <a:cubicBezTo>
                  <a:pt x="7703193" y="420804"/>
                  <a:pt x="7703988" y="420540"/>
                  <a:pt x="7705137" y="420421"/>
                </a:cubicBezTo>
                <a:cubicBezTo>
                  <a:pt x="7706285" y="420304"/>
                  <a:pt x="7707832" y="420243"/>
                  <a:pt x="7709776" y="420243"/>
                </a:cubicBezTo>
                <a:close/>
                <a:moveTo>
                  <a:pt x="7446011" y="420243"/>
                </a:moveTo>
                <a:cubicBezTo>
                  <a:pt x="7447484" y="420243"/>
                  <a:pt x="7448706" y="420318"/>
                  <a:pt x="7449678" y="420465"/>
                </a:cubicBezTo>
                <a:cubicBezTo>
                  <a:pt x="7450650" y="420613"/>
                  <a:pt x="7451431" y="420789"/>
                  <a:pt x="7452020" y="420996"/>
                </a:cubicBezTo>
                <a:cubicBezTo>
                  <a:pt x="7452609" y="421202"/>
                  <a:pt x="7453021" y="421481"/>
                  <a:pt x="7453257" y="421836"/>
                </a:cubicBezTo>
                <a:cubicBezTo>
                  <a:pt x="7453493" y="422188"/>
                  <a:pt x="7453610" y="422601"/>
                  <a:pt x="7453610" y="423072"/>
                </a:cubicBezTo>
                <a:lnTo>
                  <a:pt x="7453610" y="468846"/>
                </a:lnTo>
                <a:lnTo>
                  <a:pt x="7505658" y="468846"/>
                </a:lnTo>
                <a:lnTo>
                  <a:pt x="7505658" y="423072"/>
                </a:lnTo>
                <a:cubicBezTo>
                  <a:pt x="7505658" y="422601"/>
                  <a:pt x="7505776" y="422188"/>
                  <a:pt x="7506012" y="421836"/>
                </a:cubicBezTo>
                <a:cubicBezTo>
                  <a:pt x="7506248" y="421481"/>
                  <a:pt x="7506660" y="421202"/>
                  <a:pt x="7507249" y="420996"/>
                </a:cubicBezTo>
                <a:cubicBezTo>
                  <a:pt x="7507838" y="420789"/>
                  <a:pt x="7508604" y="420613"/>
                  <a:pt x="7509546" y="420465"/>
                </a:cubicBezTo>
                <a:cubicBezTo>
                  <a:pt x="7510489" y="420318"/>
                  <a:pt x="7511726" y="420243"/>
                  <a:pt x="7513258" y="420243"/>
                </a:cubicBezTo>
                <a:cubicBezTo>
                  <a:pt x="7514672" y="420243"/>
                  <a:pt x="7515865" y="420318"/>
                  <a:pt x="7516837" y="420465"/>
                </a:cubicBezTo>
                <a:cubicBezTo>
                  <a:pt x="7517809" y="420613"/>
                  <a:pt x="7518589" y="420789"/>
                  <a:pt x="7519178" y="420996"/>
                </a:cubicBezTo>
                <a:cubicBezTo>
                  <a:pt x="7519768" y="421202"/>
                  <a:pt x="7520180" y="421481"/>
                  <a:pt x="7520415" y="421836"/>
                </a:cubicBezTo>
                <a:cubicBezTo>
                  <a:pt x="7520651" y="422188"/>
                  <a:pt x="7520769" y="422601"/>
                  <a:pt x="7520769" y="423072"/>
                </a:cubicBezTo>
                <a:lnTo>
                  <a:pt x="7520769" y="532824"/>
                </a:lnTo>
                <a:cubicBezTo>
                  <a:pt x="7520769" y="533295"/>
                  <a:pt x="7520651" y="533708"/>
                  <a:pt x="7520415" y="534061"/>
                </a:cubicBezTo>
                <a:cubicBezTo>
                  <a:pt x="7520180" y="534413"/>
                  <a:pt x="7519768" y="534694"/>
                  <a:pt x="7519178" y="534901"/>
                </a:cubicBezTo>
                <a:cubicBezTo>
                  <a:pt x="7518589" y="535107"/>
                  <a:pt x="7517809" y="535284"/>
                  <a:pt x="7516837" y="535432"/>
                </a:cubicBezTo>
                <a:cubicBezTo>
                  <a:pt x="7515865" y="535579"/>
                  <a:pt x="7514672" y="535652"/>
                  <a:pt x="7513258" y="535652"/>
                </a:cubicBezTo>
                <a:cubicBezTo>
                  <a:pt x="7511726" y="535652"/>
                  <a:pt x="7510489" y="535579"/>
                  <a:pt x="7509546" y="535432"/>
                </a:cubicBezTo>
                <a:cubicBezTo>
                  <a:pt x="7508604" y="535284"/>
                  <a:pt x="7507838" y="535107"/>
                  <a:pt x="7507249" y="534901"/>
                </a:cubicBezTo>
                <a:cubicBezTo>
                  <a:pt x="7506660" y="534694"/>
                  <a:pt x="7506248" y="534413"/>
                  <a:pt x="7506012" y="534061"/>
                </a:cubicBezTo>
                <a:cubicBezTo>
                  <a:pt x="7505776" y="533708"/>
                  <a:pt x="7505658" y="533295"/>
                  <a:pt x="7505658" y="532824"/>
                </a:cubicBezTo>
                <a:lnTo>
                  <a:pt x="7505658" y="482102"/>
                </a:lnTo>
                <a:lnTo>
                  <a:pt x="7453610" y="482102"/>
                </a:lnTo>
                <a:lnTo>
                  <a:pt x="7453610" y="532824"/>
                </a:lnTo>
                <a:cubicBezTo>
                  <a:pt x="7453610" y="533295"/>
                  <a:pt x="7453493" y="533708"/>
                  <a:pt x="7453257" y="534061"/>
                </a:cubicBezTo>
                <a:cubicBezTo>
                  <a:pt x="7453021" y="534413"/>
                  <a:pt x="7452609" y="534694"/>
                  <a:pt x="7452020" y="534901"/>
                </a:cubicBezTo>
                <a:cubicBezTo>
                  <a:pt x="7451431" y="535107"/>
                  <a:pt x="7450650" y="535284"/>
                  <a:pt x="7449678" y="535432"/>
                </a:cubicBezTo>
                <a:cubicBezTo>
                  <a:pt x="7448706" y="535579"/>
                  <a:pt x="7447484" y="535652"/>
                  <a:pt x="7446011" y="535652"/>
                </a:cubicBezTo>
                <a:cubicBezTo>
                  <a:pt x="7444597" y="535652"/>
                  <a:pt x="7443389" y="535579"/>
                  <a:pt x="7442388" y="535432"/>
                </a:cubicBezTo>
                <a:cubicBezTo>
                  <a:pt x="7441386" y="535284"/>
                  <a:pt x="7440591" y="535107"/>
                  <a:pt x="7440002" y="534901"/>
                </a:cubicBezTo>
                <a:cubicBezTo>
                  <a:pt x="7439413" y="534694"/>
                  <a:pt x="7439001" y="534413"/>
                  <a:pt x="7438765" y="534061"/>
                </a:cubicBezTo>
                <a:cubicBezTo>
                  <a:pt x="7438529" y="533708"/>
                  <a:pt x="7438411" y="533295"/>
                  <a:pt x="7438411" y="532824"/>
                </a:cubicBezTo>
                <a:lnTo>
                  <a:pt x="7438411" y="423072"/>
                </a:lnTo>
                <a:cubicBezTo>
                  <a:pt x="7438411" y="422601"/>
                  <a:pt x="7438529" y="422188"/>
                  <a:pt x="7438765" y="421836"/>
                </a:cubicBezTo>
                <a:cubicBezTo>
                  <a:pt x="7439001" y="421481"/>
                  <a:pt x="7439413" y="421202"/>
                  <a:pt x="7440002" y="420996"/>
                </a:cubicBezTo>
                <a:cubicBezTo>
                  <a:pt x="7440591" y="420789"/>
                  <a:pt x="7441386" y="420613"/>
                  <a:pt x="7442388" y="420465"/>
                </a:cubicBezTo>
                <a:cubicBezTo>
                  <a:pt x="7443389" y="420318"/>
                  <a:pt x="7444597" y="420243"/>
                  <a:pt x="7446011" y="420243"/>
                </a:cubicBezTo>
                <a:close/>
                <a:moveTo>
                  <a:pt x="7195426" y="420243"/>
                </a:moveTo>
                <a:cubicBezTo>
                  <a:pt x="7197193" y="420243"/>
                  <a:pt x="7198622" y="420304"/>
                  <a:pt x="7199712" y="420421"/>
                </a:cubicBezTo>
                <a:cubicBezTo>
                  <a:pt x="7200802" y="420540"/>
                  <a:pt x="7201671" y="420700"/>
                  <a:pt x="7202319" y="420907"/>
                </a:cubicBezTo>
                <a:cubicBezTo>
                  <a:pt x="7202967" y="421113"/>
                  <a:pt x="7203453" y="421407"/>
                  <a:pt x="7203777" y="421791"/>
                </a:cubicBezTo>
                <a:cubicBezTo>
                  <a:pt x="7204101" y="422173"/>
                  <a:pt x="7204410" y="422660"/>
                  <a:pt x="7204704" y="423249"/>
                </a:cubicBezTo>
                <a:lnTo>
                  <a:pt x="7220522" y="456122"/>
                </a:lnTo>
                <a:cubicBezTo>
                  <a:pt x="7221991" y="459243"/>
                  <a:pt x="7223457" y="462513"/>
                  <a:pt x="7224921" y="465930"/>
                </a:cubicBezTo>
                <a:cubicBezTo>
                  <a:pt x="7226384" y="469347"/>
                  <a:pt x="7227879" y="472794"/>
                  <a:pt x="7229402" y="476270"/>
                </a:cubicBezTo>
                <a:lnTo>
                  <a:pt x="7229577" y="476270"/>
                </a:lnTo>
                <a:cubicBezTo>
                  <a:pt x="7230924" y="472911"/>
                  <a:pt x="7232314" y="469567"/>
                  <a:pt x="7233750" y="466239"/>
                </a:cubicBezTo>
                <a:cubicBezTo>
                  <a:pt x="7235185" y="462910"/>
                  <a:pt x="7236637" y="459626"/>
                  <a:pt x="7238107" y="456386"/>
                </a:cubicBezTo>
                <a:lnTo>
                  <a:pt x="7254013" y="423338"/>
                </a:lnTo>
                <a:cubicBezTo>
                  <a:pt x="7254190" y="422748"/>
                  <a:pt x="7254440" y="422248"/>
                  <a:pt x="7254764" y="421836"/>
                </a:cubicBezTo>
                <a:cubicBezTo>
                  <a:pt x="7255089" y="421423"/>
                  <a:pt x="7255530" y="421113"/>
                  <a:pt x="7256090" y="420907"/>
                </a:cubicBezTo>
                <a:cubicBezTo>
                  <a:pt x="7256650" y="420700"/>
                  <a:pt x="7257430" y="420540"/>
                  <a:pt x="7258431" y="420421"/>
                </a:cubicBezTo>
                <a:cubicBezTo>
                  <a:pt x="7259433" y="420304"/>
                  <a:pt x="7260700" y="420243"/>
                  <a:pt x="7262231" y="420243"/>
                </a:cubicBezTo>
                <a:cubicBezTo>
                  <a:pt x="7264352" y="420243"/>
                  <a:pt x="7266016" y="420318"/>
                  <a:pt x="7267224" y="420465"/>
                </a:cubicBezTo>
                <a:cubicBezTo>
                  <a:pt x="7268432" y="420613"/>
                  <a:pt x="7269271" y="420892"/>
                  <a:pt x="7269742" y="421304"/>
                </a:cubicBezTo>
                <a:cubicBezTo>
                  <a:pt x="7270214" y="421717"/>
                  <a:pt x="7270376" y="422306"/>
                  <a:pt x="7270228" y="423072"/>
                </a:cubicBezTo>
                <a:cubicBezTo>
                  <a:pt x="7270081" y="423838"/>
                  <a:pt x="7269684" y="424870"/>
                  <a:pt x="7269035" y="426165"/>
                </a:cubicBezTo>
                <a:lnTo>
                  <a:pt x="7236693" y="490674"/>
                </a:lnTo>
                <a:lnTo>
                  <a:pt x="7236693" y="532824"/>
                </a:lnTo>
                <a:cubicBezTo>
                  <a:pt x="7236693" y="533295"/>
                  <a:pt x="7236576" y="533708"/>
                  <a:pt x="7236342" y="534061"/>
                </a:cubicBezTo>
                <a:cubicBezTo>
                  <a:pt x="7236108" y="534413"/>
                  <a:pt x="7235698" y="534694"/>
                  <a:pt x="7235112" y="534901"/>
                </a:cubicBezTo>
                <a:cubicBezTo>
                  <a:pt x="7234526" y="535107"/>
                  <a:pt x="7233735" y="535284"/>
                  <a:pt x="7232740" y="535432"/>
                </a:cubicBezTo>
                <a:cubicBezTo>
                  <a:pt x="7231744" y="535579"/>
                  <a:pt x="7230544" y="535652"/>
                  <a:pt x="7229138" y="535652"/>
                </a:cubicBezTo>
                <a:cubicBezTo>
                  <a:pt x="7227673" y="535652"/>
                  <a:pt x="7226458" y="535579"/>
                  <a:pt x="7225492" y="535432"/>
                </a:cubicBezTo>
                <a:cubicBezTo>
                  <a:pt x="7224525" y="535284"/>
                  <a:pt x="7223734" y="535107"/>
                  <a:pt x="7223120" y="534901"/>
                </a:cubicBezTo>
                <a:cubicBezTo>
                  <a:pt x="7222505" y="534694"/>
                  <a:pt x="7222080" y="534413"/>
                  <a:pt x="7221846" y="534061"/>
                </a:cubicBezTo>
                <a:cubicBezTo>
                  <a:pt x="7221612" y="533708"/>
                  <a:pt x="7221494" y="533295"/>
                  <a:pt x="7221494" y="532824"/>
                </a:cubicBezTo>
                <a:lnTo>
                  <a:pt x="7221494" y="490674"/>
                </a:lnTo>
                <a:lnTo>
                  <a:pt x="7189152" y="426165"/>
                </a:lnTo>
                <a:cubicBezTo>
                  <a:pt x="7188504" y="424810"/>
                  <a:pt x="7188107" y="423749"/>
                  <a:pt x="7187959" y="422984"/>
                </a:cubicBezTo>
                <a:cubicBezTo>
                  <a:pt x="7187812" y="422219"/>
                  <a:pt x="7187959" y="421629"/>
                  <a:pt x="7188401" y="421216"/>
                </a:cubicBezTo>
                <a:cubicBezTo>
                  <a:pt x="7188843" y="420804"/>
                  <a:pt x="7189638" y="420540"/>
                  <a:pt x="7190787" y="420421"/>
                </a:cubicBezTo>
                <a:cubicBezTo>
                  <a:pt x="7191935" y="420304"/>
                  <a:pt x="7193482" y="420243"/>
                  <a:pt x="7195426" y="420243"/>
                </a:cubicBezTo>
                <a:close/>
                <a:moveTo>
                  <a:pt x="6969761" y="420243"/>
                </a:moveTo>
                <a:cubicBezTo>
                  <a:pt x="6971234" y="420243"/>
                  <a:pt x="6972456" y="420318"/>
                  <a:pt x="6973428" y="420465"/>
                </a:cubicBezTo>
                <a:cubicBezTo>
                  <a:pt x="6974400" y="420613"/>
                  <a:pt x="6975181" y="420789"/>
                  <a:pt x="6975770" y="420996"/>
                </a:cubicBezTo>
                <a:cubicBezTo>
                  <a:pt x="6976359" y="421202"/>
                  <a:pt x="6976771" y="421481"/>
                  <a:pt x="6977007" y="421836"/>
                </a:cubicBezTo>
                <a:cubicBezTo>
                  <a:pt x="6977243" y="422188"/>
                  <a:pt x="6977360" y="422601"/>
                  <a:pt x="6977360" y="423072"/>
                </a:cubicBezTo>
                <a:lnTo>
                  <a:pt x="6977360" y="468846"/>
                </a:lnTo>
                <a:lnTo>
                  <a:pt x="7029408" y="468846"/>
                </a:lnTo>
                <a:lnTo>
                  <a:pt x="7029408" y="423072"/>
                </a:lnTo>
                <a:cubicBezTo>
                  <a:pt x="7029408" y="422601"/>
                  <a:pt x="7029526" y="422188"/>
                  <a:pt x="7029762" y="421836"/>
                </a:cubicBezTo>
                <a:cubicBezTo>
                  <a:pt x="7029998" y="421481"/>
                  <a:pt x="7030410" y="421202"/>
                  <a:pt x="7030999" y="420996"/>
                </a:cubicBezTo>
                <a:cubicBezTo>
                  <a:pt x="7031588" y="420789"/>
                  <a:pt x="7032354" y="420613"/>
                  <a:pt x="7033296" y="420465"/>
                </a:cubicBezTo>
                <a:cubicBezTo>
                  <a:pt x="7034239" y="420318"/>
                  <a:pt x="7035476" y="420243"/>
                  <a:pt x="7037008" y="420243"/>
                </a:cubicBezTo>
                <a:cubicBezTo>
                  <a:pt x="7038422" y="420243"/>
                  <a:pt x="7039615" y="420318"/>
                  <a:pt x="7040587" y="420465"/>
                </a:cubicBezTo>
                <a:cubicBezTo>
                  <a:pt x="7041559" y="420613"/>
                  <a:pt x="7042339" y="420789"/>
                  <a:pt x="7042928" y="420996"/>
                </a:cubicBezTo>
                <a:cubicBezTo>
                  <a:pt x="7043518" y="421202"/>
                  <a:pt x="7043930" y="421481"/>
                  <a:pt x="7044165" y="421836"/>
                </a:cubicBezTo>
                <a:cubicBezTo>
                  <a:pt x="7044401" y="422188"/>
                  <a:pt x="7044519" y="422601"/>
                  <a:pt x="7044519" y="423072"/>
                </a:cubicBezTo>
                <a:lnTo>
                  <a:pt x="7044519" y="532824"/>
                </a:lnTo>
                <a:cubicBezTo>
                  <a:pt x="7044519" y="533295"/>
                  <a:pt x="7044401" y="533708"/>
                  <a:pt x="7044165" y="534061"/>
                </a:cubicBezTo>
                <a:cubicBezTo>
                  <a:pt x="7043930" y="534413"/>
                  <a:pt x="7043518" y="534694"/>
                  <a:pt x="7042928" y="534901"/>
                </a:cubicBezTo>
                <a:cubicBezTo>
                  <a:pt x="7042339" y="535107"/>
                  <a:pt x="7041559" y="535284"/>
                  <a:pt x="7040587" y="535432"/>
                </a:cubicBezTo>
                <a:cubicBezTo>
                  <a:pt x="7039615" y="535579"/>
                  <a:pt x="7038422" y="535652"/>
                  <a:pt x="7037008" y="535652"/>
                </a:cubicBezTo>
                <a:cubicBezTo>
                  <a:pt x="7035476" y="535652"/>
                  <a:pt x="7034239" y="535579"/>
                  <a:pt x="7033296" y="535432"/>
                </a:cubicBezTo>
                <a:cubicBezTo>
                  <a:pt x="7032354" y="535284"/>
                  <a:pt x="7031588" y="535107"/>
                  <a:pt x="7030999" y="534901"/>
                </a:cubicBezTo>
                <a:cubicBezTo>
                  <a:pt x="7030410" y="534694"/>
                  <a:pt x="7029998" y="534413"/>
                  <a:pt x="7029762" y="534061"/>
                </a:cubicBezTo>
                <a:cubicBezTo>
                  <a:pt x="7029526" y="533708"/>
                  <a:pt x="7029408" y="533295"/>
                  <a:pt x="7029408" y="532824"/>
                </a:cubicBezTo>
                <a:lnTo>
                  <a:pt x="7029408" y="482102"/>
                </a:lnTo>
                <a:lnTo>
                  <a:pt x="6977360" y="482102"/>
                </a:lnTo>
                <a:lnTo>
                  <a:pt x="6977360" y="532824"/>
                </a:lnTo>
                <a:cubicBezTo>
                  <a:pt x="6977360" y="533295"/>
                  <a:pt x="6977243" y="533708"/>
                  <a:pt x="6977007" y="534061"/>
                </a:cubicBezTo>
                <a:cubicBezTo>
                  <a:pt x="6976771" y="534413"/>
                  <a:pt x="6976359" y="534694"/>
                  <a:pt x="6975770" y="534901"/>
                </a:cubicBezTo>
                <a:cubicBezTo>
                  <a:pt x="6975181" y="535107"/>
                  <a:pt x="6974400" y="535284"/>
                  <a:pt x="6973428" y="535432"/>
                </a:cubicBezTo>
                <a:cubicBezTo>
                  <a:pt x="6972456" y="535579"/>
                  <a:pt x="6971234" y="535652"/>
                  <a:pt x="6969761" y="535652"/>
                </a:cubicBezTo>
                <a:cubicBezTo>
                  <a:pt x="6968347" y="535652"/>
                  <a:pt x="6967139" y="535579"/>
                  <a:pt x="6966138" y="535432"/>
                </a:cubicBezTo>
                <a:cubicBezTo>
                  <a:pt x="6965136" y="535284"/>
                  <a:pt x="6964341" y="535107"/>
                  <a:pt x="6963752" y="534901"/>
                </a:cubicBezTo>
                <a:cubicBezTo>
                  <a:pt x="6963163" y="534694"/>
                  <a:pt x="6962751" y="534413"/>
                  <a:pt x="6962515" y="534061"/>
                </a:cubicBezTo>
                <a:cubicBezTo>
                  <a:pt x="6962279" y="533708"/>
                  <a:pt x="6962161" y="533295"/>
                  <a:pt x="6962161" y="532824"/>
                </a:cubicBezTo>
                <a:lnTo>
                  <a:pt x="6962161" y="423072"/>
                </a:lnTo>
                <a:cubicBezTo>
                  <a:pt x="6962161" y="422601"/>
                  <a:pt x="6962279" y="422188"/>
                  <a:pt x="6962515" y="421836"/>
                </a:cubicBezTo>
                <a:cubicBezTo>
                  <a:pt x="6962751" y="421481"/>
                  <a:pt x="6963163" y="421202"/>
                  <a:pt x="6963752" y="420996"/>
                </a:cubicBezTo>
                <a:cubicBezTo>
                  <a:pt x="6964341" y="420789"/>
                  <a:pt x="6965136" y="420613"/>
                  <a:pt x="6966138" y="420465"/>
                </a:cubicBezTo>
                <a:cubicBezTo>
                  <a:pt x="6967139" y="420318"/>
                  <a:pt x="6968347" y="420243"/>
                  <a:pt x="6969761" y="420243"/>
                </a:cubicBezTo>
                <a:close/>
                <a:moveTo>
                  <a:pt x="6719176" y="420243"/>
                </a:moveTo>
                <a:cubicBezTo>
                  <a:pt x="6720943" y="420243"/>
                  <a:pt x="6722372" y="420304"/>
                  <a:pt x="6723462" y="420421"/>
                </a:cubicBezTo>
                <a:cubicBezTo>
                  <a:pt x="6724552" y="420540"/>
                  <a:pt x="6725421" y="420700"/>
                  <a:pt x="6726069" y="420907"/>
                </a:cubicBezTo>
                <a:cubicBezTo>
                  <a:pt x="6726717" y="421113"/>
                  <a:pt x="6727203" y="421407"/>
                  <a:pt x="6727527" y="421791"/>
                </a:cubicBezTo>
                <a:cubicBezTo>
                  <a:pt x="6727851" y="422173"/>
                  <a:pt x="6728160" y="422660"/>
                  <a:pt x="6728454" y="423249"/>
                </a:cubicBezTo>
                <a:lnTo>
                  <a:pt x="6744272" y="456122"/>
                </a:lnTo>
                <a:cubicBezTo>
                  <a:pt x="6745741" y="459243"/>
                  <a:pt x="6747207" y="462513"/>
                  <a:pt x="6748671" y="465930"/>
                </a:cubicBezTo>
                <a:cubicBezTo>
                  <a:pt x="6750134" y="469347"/>
                  <a:pt x="6751629" y="472794"/>
                  <a:pt x="6753152" y="476270"/>
                </a:cubicBezTo>
                <a:lnTo>
                  <a:pt x="6753327" y="476270"/>
                </a:lnTo>
                <a:cubicBezTo>
                  <a:pt x="6754674" y="472911"/>
                  <a:pt x="6756064" y="469567"/>
                  <a:pt x="6757500" y="466239"/>
                </a:cubicBezTo>
                <a:cubicBezTo>
                  <a:pt x="6758935" y="462910"/>
                  <a:pt x="6760387" y="459626"/>
                  <a:pt x="6761857" y="456386"/>
                </a:cubicBezTo>
                <a:lnTo>
                  <a:pt x="6777763" y="423338"/>
                </a:lnTo>
                <a:cubicBezTo>
                  <a:pt x="6777940" y="422748"/>
                  <a:pt x="6778190" y="422248"/>
                  <a:pt x="6778514" y="421836"/>
                </a:cubicBezTo>
                <a:cubicBezTo>
                  <a:pt x="6778839" y="421423"/>
                  <a:pt x="6779280" y="421113"/>
                  <a:pt x="6779840" y="420907"/>
                </a:cubicBezTo>
                <a:cubicBezTo>
                  <a:pt x="6780400" y="420700"/>
                  <a:pt x="6781180" y="420540"/>
                  <a:pt x="6782181" y="420421"/>
                </a:cubicBezTo>
                <a:cubicBezTo>
                  <a:pt x="6783183" y="420304"/>
                  <a:pt x="6784450" y="420243"/>
                  <a:pt x="6785981" y="420243"/>
                </a:cubicBezTo>
                <a:cubicBezTo>
                  <a:pt x="6788102" y="420243"/>
                  <a:pt x="6789766" y="420318"/>
                  <a:pt x="6790974" y="420465"/>
                </a:cubicBezTo>
                <a:cubicBezTo>
                  <a:pt x="6792182" y="420613"/>
                  <a:pt x="6793021" y="420892"/>
                  <a:pt x="6793492" y="421304"/>
                </a:cubicBezTo>
                <a:cubicBezTo>
                  <a:pt x="6793964" y="421717"/>
                  <a:pt x="6794126" y="422306"/>
                  <a:pt x="6793978" y="423072"/>
                </a:cubicBezTo>
                <a:cubicBezTo>
                  <a:pt x="6793831" y="423838"/>
                  <a:pt x="6793434" y="424870"/>
                  <a:pt x="6792785" y="426165"/>
                </a:cubicBezTo>
                <a:lnTo>
                  <a:pt x="6760443" y="490674"/>
                </a:lnTo>
                <a:lnTo>
                  <a:pt x="6760443" y="532824"/>
                </a:lnTo>
                <a:cubicBezTo>
                  <a:pt x="6760443" y="533295"/>
                  <a:pt x="6760326" y="533708"/>
                  <a:pt x="6760092" y="534061"/>
                </a:cubicBezTo>
                <a:cubicBezTo>
                  <a:pt x="6759858" y="534413"/>
                  <a:pt x="6759448" y="534694"/>
                  <a:pt x="6758862" y="534901"/>
                </a:cubicBezTo>
                <a:cubicBezTo>
                  <a:pt x="6758276" y="535107"/>
                  <a:pt x="6757485" y="535284"/>
                  <a:pt x="6756490" y="535432"/>
                </a:cubicBezTo>
                <a:cubicBezTo>
                  <a:pt x="6755494" y="535579"/>
                  <a:pt x="6754294" y="535652"/>
                  <a:pt x="6752888" y="535652"/>
                </a:cubicBezTo>
                <a:cubicBezTo>
                  <a:pt x="6751423" y="535652"/>
                  <a:pt x="6750208" y="535579"/>
                  <a:pt x="6749242" y="535432"/>
                </a:cubicBezTo>
                <a:cubicBezTo>
                  <a:pt x="6748275" y="535284"/>
                  <a:pt x="6747484" y="535107"/>
                  <a:pt x="6746870" y="534901"/>
                </a:cubicBezTo>
                <a:cubicBezTo>
                  <a:pt x="6746255" y="534694"/>
                  <a:pt x="6745830" y="534413"/>
                  <a:pt x="6745596" y="534061"/>
                </a:cubicBezTo>
                <a:cubicBezTo>
                  <a:pt x="6745362" y="533708"/>
                  <a:pt x="6745244" y="533295"/>
                  <a:pt x="6745244" y="532824"/>
                </a:cubicBezTo>
                <a:lnTo>
                  <a:pt x="6745244" y="490674"/>
                </a:lnTo>
                <a:lnTo>
                  <a:pt x="6712902" y="426165"/>
                </a:lnTo>
                <a:cubicBezTo>
                  <a:pt x="6712254" y="424810"/>
                  <a:pt x="6711857" y="423749"/>
                  <a:pt x="6711709" y="422984"/>
                </a:cubicBezTo>
                <a:cubicBezTo>
                  <a:pt x="6711562" y="422219"/>
                  <a:pt x="6711709" y="421629"/>
                  <a:pt x="6712151" y="421216"/>
                </a:cubicBezTo>
                <a:cubicBezTo>
                  <a:pt x="6712593" y="420804"/>
                  <a:pt x="6713388" y="420540"/>
                  <a:pt x="6714537" y="420421"/>
                </a:cubicBezTo>
                <a:cubicBezTo>
                  <a:pt x="6715685" y="420304"/>
                  <a:pt x="6717232" y="420243"/>
                  <a:pt x="6719176" y="420243"/>
                </a:cubicBezTo>
                <a:close/>
                <a:moveTo>
                  <a:pt x="6503036" y="420243"/>
                </a:moveTo>
                <a:cubicBezTo>
                  <a:pt x="6504509" y="420243"/>
                  <a:pt x="6505731" y="420318"/>
                  <a:pt x="6506703" y="420465"/>
                </a:cubicBezTo>
                <a:cubicBezTo>
                  <a:pt x="6507675" y="420613"/>
                  <a:pt x="6508456" y="420789"/>
                  <a:pt x="6509045" y="420996"/>
                </a:cubicBezTo>
                <a:cubicBezTo>
                  <a:pt x="6509634" y="421202"/>
                  <a:pt x="6510046" y="421481"/>
                  <a:pt x="6510282" y="421836"/>
                </a:cubicBezTo>
                <a:cubicBezTo>
                  <a:pt x="6510518" y="422188"/>
                  <a:pt x="6510635" y="422601"/>
                  <a:pt x="6510635" y="423072"/>
                </a:cubicBezTo>
                <a:lnTo>
                  <a:pt x="6510635" y="468846"/>
                </a:lnTo>
                <a:lnTo>
                  <a:pt x="6562683" y="468846"/>
                </a:lnTo>
                <a:lnTo>
                  <a:pt x="6562683" y="423072"/>
                </a:lnTo>
                <a:cubicBezTo>
                  <a:pt x="6562683" y="422601"/>
                  <a:pt x="6562801" y="422188"/>
                  <a:pt x="6563037" y="421836"/>
                </a:cubicBezTo>
                <a:cubicBezTo>
                  <a:pt x="6563273" y="421481"/>
                  <a:pt x="6563685" y="421202"/>
                  <a:pt x="6564274" y="420996"/>
                </a:cubicBezTo>
                <a:cubicBezTo>
                  <a:pt x="6564863" y="420789"/>
                  <a:pt x="6565629" y="420613"/>
                  <a:pt x="6566571" y="420465"/>
                </a:cubicBezTo>
                <a:cubicBezTo>
                  <a:pt x="6567514" y="420318"/>
                  <a:pt x="6568751" y="420243"/>
                  <a:pt x="6570283" y="420243"/>
                </a:cubicBezTo>
                <a:cubicBezTo>
                  <a:pt x="6571697" y="420243"/>
                  <a:pt x="6572890" y="420318"/>
                  <a:pt x="6573862" y="420465"/>
                </a:cubicBezTo>
                <a:cubicBezTo>
                  <a:pt x="6574834" y="420613"/>
                  <a:pt x="6575614" y="420789"/>
                  <a:pt x="6576203" y="420996"/>
                </a:cubicBezTo>
                <a:cubicBezTo>
                  <a:pt x="6576793" y="421202"/>
                  <a:pt x="6577205" y="421481"/>
                  <a:pt x="6577440" y="421836"/>
                </a:cubicBezTo>
                <a:cubicBezTo>
                  <a:pt x="6577676" y="422188"/>
                  <a:pt x="6577794" y="422601"/>
                  <a:pt x="6577794" y="423072"/>
                </a:cubicBezTo>
                <a:lnTo>
                  <a:pt x="6577794" y="532824"/>
                </a:lnTo>
                <a:cubicBezTo>
                  <a:pt x="6577794" y="533295"/>
                  <a:pt x="6577676" y="533708"/>
                  <a:pt x="6577440" y="534061"/>
                </a:cubicBezTo>
                <a:cubicBezTo>
                  <a:pt x="6577205" y="534413"/>
                  <a:pt x="6576793" y="534694"/>
                  <a:pt x="6576203" y="534901"/>
                </a:cubicBezTo>
                <a:cubicBezTo>
                  <a:pt x="6575614" y="535107"/>
                  <a:pt x="6574834" y="535284"/>
                  <a:pt x="6573862" y="535432"/>
                </a:cubicBezTo>
                <a:cubicBezTo>
                  <a:pt x="6572890" y="535579"/>
                  <a:pt x="6571697" y="535652"/>
                  <a:pt x="6570283" y="535652"/>
                </a:cubicBezTo>
                <a:cubicBezTo>
                  <a:pt x="6568751" y="535652"/>
                  <a:pt x="6567514" y="535579"/>
                  <a:pt x="6566571" y="535432"/>
                </a:cubicBezTo>
                <a:cubicBezTo>
                  <a:pt x="6565629" y="535284"/>
                  <a:pt x="6564863" y="535107"/>
                  <a:pt x="6564274" y="534901"/>
                </a:cubicBezTo>
                <a:cubicBezTo>
                  <a:pt x="6563685" y="534694"/>
                  <a:pt x="6563273" y="534413"/>
                  <a:pt x="6563037" y="534061"/>
                </a:cubicBezTo>
                <a:cubicBezTo>
                  <a:pt x="6562801" y="533708"/>
                  <a:pt x="6562683" y="533295"/>
                  <a:pt x="6562683" y="532824"/>
                </a:cubicBezTo>
                <a:lnTo>
                  <a:pt x="6562683" y="482102"/>
                </a:lnTo>
                <a:lnTo>
                  <a:pt x="6510635" y="482102"/>
                </a:lnTo>
                <a:lnTo>
                  <a:pt x="6510635" y="532824"/>
                </a:lnTo>
                <a:cubicBezTo>
                  <a:pt x="6510635" y="533295"/>
                  <a:pt x="6510518" y="533708"/>
                  <a:pt x="6510282" y="534061"/>
                </a:cubicBezTo>
                <a:cubicBezTo>
                  <a:pt x="6510046" y="534413"/>
                  <a:pt x="6509634" y="534694"/>
                  <a:pt x="6509045" y="534901"/>
                </a:cubicBezTo>
                <a:cubicBezTo>
                  <a:pt x="6508456" y="535107"/>
                  <a:pt x="6507675" y="535284"/>
                  <a:pt x="6506703" y="535432"/>
                </a:cubicBezTo>
                <a:cubicBezTo>
                  <a:pt x="6505731" y="535579"/>
                  <a:pt x="6504509" y="535652"/>
                  <a:pt x="6503036" y="535652"/>
                </a:cubicBezTo>
                <a:cubicBezTo>
                  <a:pt x="6501622" y="535652"/>
                  <a:pt x="6500414" y="535579"/>
                  <a:pt x="6499413" y="535432"/>
                </a:cubicBezTo>
                <a:cubicBezTo>
                  <a:pt x="6498411" y="535284"/>
                  <a:pt x="6497616" y="535107"/>
                  <a:pt x="6497027" y="534901"/>
                </a:cubicBezTo>
                <a:cubicBezTo>
                  <a:pt x="6496438" y="534694"/>
                  <a:pt x="6496026" y="534413"/>
                  <a:pt x="6495790" y="534061"/>
                </a:cubicBezTo>
                <a:cubicBezTo>
                  <a:pt x="6495554" y="533708"/>
                  <a:pt x="6495436" y="533295"/>
                  <a:pt x="6495436" y="532824"/>
                </a:cubicBezTo>
                <a:lnTo>
                  <a:pt x="6495436" y="423072"/>
                </a:lnTo>
                <a:cubicBezTo>
                  <a:pt x="6495436" y="422601"/>
                  <a:pt x="6495554" y="422188"/>
                  <a:pt x="6495790" y="421836"/>
                </a:cubicBezTo>
                <a:cubicBezTo>
                  <a:pt x="6496026" y="421481"/>
                  <a:pt x="6496438" y="421202"/>
                  <a:pt x="6497027" y="420996"/>
                </a:cubicBezTo>
                <a:cubicBezTo>
                  <a:pt x="6497616" y="420789"/>
                  <a:pt x="6498411" y="420613"/>
                  <a:pt x="6499413" y="420465"/>
                </a:cubicBezTo>
                <a:cubicBezTo>
                  <a:pt x="6500414" y="420318"/>
                  <a:pt x="6501622" y="420243"/>
                  <a:pt x="6503036" y="420243"/>
                </a:cubicBezTo>
                <a:close/>
                <a:moveTo>
                  <a:pt x="6252451" y="420243"/>
                </a:moveTo>
                <a:cubicBezTo>
                  <a:pt x="6254218" y="420243"/>
                  <a:pt x="6255647" y="420304"/>
                  <a:pt x="6256737" y="420421"/>
                </a:cubicBezTo>
                <a:cubicBezTo>
                  <a:pt x="6257827" y="420540"/>
                  <a:pt x="6258696" y="420700"/>
                  <a:pt x="6259344" y="420907"/>
                </a:cubicBezTo>
                <a:cubicBezTo>
                  <a:pt x="6259992" y="421113"/>
                  <a:pt x="6260478" y="421407"/>
                  <a:pt x="6260802" y="421791"/>
                </a:cubicBezTo>
                <a:cubicBezTo>
                  <a:pt x="6261126" y="422173"/>
                  <a:pt x="6261435" y="422660"/>
                  <a:pt x="6261729" y="423249"/>
                </a:cubicBezTo>
                <a:lnTo>
                  <a:pt x="6277547" y="456122"/>
                </a:lnTo>
                <a:cubicBezTo>
                  <a:pt x="6279016" y="459243"/>
                  <a:pt x="6280482" y="462513"/>
                  <a:pt x="6281946" y="465930"/>
                </a:cubicBezTo>
                <a:cubicBezTo>
                  <a:pt x="6283409" y="469347"/>
                  <a:pt x="6284904" y="472794"/>
                  <a:pt x="6286427" y="476270"/>
                </a:cubicBezTo>
                <a:lnTo>
                  <a:pt x="6286602" y="476270"/>
                </a:lnTo>
                <a:cubicBezTo>
                  <a:pt x="6287949" y="472911"/>
                  <a:pt x="6289339" y="469567"/>
                  <a:pt x="6290775" y="466239"/>
                </a:cubicBezTo>
                <a:cubicBezTo>
                  <a:pt x="6292210" y="462910"/>
                  <a:pt x="6293662" y="459626"/>
                  <a:pt x="6295132" y="456386"/>
                </a:cubicBezTo>
                <a:lnTo>
                  <a:pt x="6311038" y="423338"/>
                </a:lnTo>
                <a:cubicBezTo>
                  <a:pt x="6311215" y="422748"/>
                  <a:pt x="6311465" y="422248"/>
                  <a:pt x="6311789" y="421836"/>
                </a:cubicBezTo>
                <a:cubicBezTo>
                  <a:pt x="6312114" y="421423"/>
                  <a:pt x="6312555" y="421113"/>
                  <a:pt x="6313115" y="420907"/>
                </a:cubicBezTo>
                <a:cubicBezTo>
                  <a:pt x="6313675" y="420700"/>
                  <a:pt x="6314455" y="420540"/>
                  <a:pt x="6315456" y="420421"/>
                </a:cubicBezTo>
                <a:cubicBezTo>
                  <a:pt x="6316458" y="420304"/>
                  <a:pt x="6317725" y="420243"/>
                  <a:pt x="6319256" y="420243"/>
                </a:cubicBezTo>
                <a:cubicBezTo>
                  <a:pt x="6321377" y="420243"/>
                  <a:pt x="6323041" y="420318"/>
                  <a:pt x="6324249" y="420465"/>
                </a:cubicBezTo>
                <a:cubicBezTo>
                  <a:pt x="6325457" y="420613"/>
                  <a:pt x="6326296" y="420892"/>
                  <a:pt x="6326767" y="421304"/>
                </a:cubicBezTo>
                <a:cubicBezTo>
                  <a:pt x="6327239" y="421717"/>
                  <a:pt x="6327401" y="422306"/>
                  <a:pt x="6327253" y="423072"/>
                </a:cubicBezTo>
                <a:cubicBezTo>
                  <a:pt x="6327106" y="423838"/>
                  <a:pt x="6326709" y="424870"/>
                  <a:pt x="6326060" y="426165"/>
                </a:cubicBezTo>
                <a:lnTo>
                  <a:pt x="6293718" y="490674"/>
                </a:lnTo>
                <a:lnTo>
                  <a:pt x="6293718" y="532824"/>
                </a:lnTo>
                <a:cubicBezTo>
                  <a:pt x="6293718" y="533295"/>
                  <a:pt x="6293601" y="533708"/>
                  <a:pt x="6293367" y="534061"/>
                </a:cubicBezTo>
                <a:cubicBezTo>
                  <a:pt x="6293133" y="534413"/>
                  <a:pt x="6292723" y="534694"/>
                  <a:pt x="6292137" y="534901"/>
                </a:cubicBezTo>
                <a:cubicBezTo>
                  <a:pt x="6291551" y="535107"/>
                  <a:pt x="6290760" y="535284"/>
                  <a:pt x="6289765" y="535432"/>
                </a:cubicBezTo>
                <a:cubicBezTo>
                  <a:pt x="6288769" y="535579"/>
                  <a:pt x="6287569" y="535652"/>
                  <a:pt x="6286163" y="535652"/>
                </a:cubicBezTo>
                <a:cubicBezTo>
                  <a:pt x="6284698" y="535652"/>
                  <a:pt x="6283483" y="535579"/>
                  <a:pt x="6282517" y="535432"/>
                </a:cubicBezTo>
                <a:cubicBezTo>
                  <a:pt x="6281550" y="535284"/>
                  <a:pt x="6280759" y="535107"/>
                  <a:pt x="6280145" y="534901"/>
                </a:cubicBezTo>
                <a:cubicBezTo>
                  <a:pt x="6279530" y="534694"/>
                  <a:pt x="6279105" y="534413"/>
                  <a:pt x="6278871" y="534061"/>
                </a:cubicBezTo>
                <a:cubicBezTo>
                  <a:pt x="6278637" y="533708"/>
                  <a:pt x="6278519" y="533295"/>
                  <a:pt x="6278519" y="532824"/>
                </a:cubicBezTo>
                <a:lnTo>
                  <a:pt x="6278519" y="490674"/>
                </a:lnTo>
                <a:lnTo>
                  <a:pt x="6246177" y="426165"/>
                </a:lnTo>
                <a:cubicBezTo>
                  <a:pt x="6245529" y="424810"/>
                  <a:pt x="6245132" y="423749"/>
                  <a:pt x="6244984" y="422984"/>
                </a:cubicBezTo>
                <a:cubicBezTo>
                  <a:pt x="6244837" y="422219"/>
                  <a:pt x="6244984" y="421629"/>
                  <a:pt x="6245426" y="421216"/>
                </a:cubicBezTo>
                <a:cubicBezTo>
                  <a:pt x="6245868" y="420804"/>
                  <a:pt x="6246663" y="420540"/>
                  <a:pt x="6247812" y="420421"/>
                </a:cubicBezTo>
                <a:cubicBezTo>
                  <a:pt x="6248960" y="420304"/>
                  <a:pt x="6250507" y="420243"/>
                  <a:pt x="6252451" y="420243"/>
                </a:cubicBezTo>
                <a:close/>
                <a:moveTo>
                  <a:pt x="6026786" y="420243"/>
                </a:moveTo>
                <a:cubicBezTo>
                  <a:pt x="6028259" y="420243"/>
                  <a:pt x="6029481" y="420318"/>
                  <a:pt x="6030453" y="420465"/>
                </a:cubicBezTo>
                <a:cubicBezTo>
                  <a:pt x="6031425" y="420613"/>
                  <a:pt x="6032206" y="420789"/>
                  <a:pt x="6032795" y="420996"/>
                </a:cubicBezTo>
                <a:cubicBezTo>
                  <a:pt x="6033384" y="421202"/>
                  <a:pt x="6033796" y="421481"/>
                  <a:pt x="6034032" y="421836"/>
                </a:cubicBezTo>
                <a:cubicBezTo>
                  <a:pt x="6034268" y="422188"/>
                  <a:pt x="6034385" y="422601"/>
                  <a:pt x="6034385" y="423072"/>
                </a:cubicBezTo>
                <a:lnTo>
                  <a:pt x="6034385" y="468846"/>
                </a:lnTo>
                <a:lnTo>
                  <a:pt x="6086433" y="468846"/>
                </a:lnTo>
                <a:lnTo>
                  <a:pt x="6086433" y="423072"/>
                </a:lnTo>
                <a:cubicBezTo>
                  <a:pt x="6086433" y="422601"/>
                  <a:pt x="6086551" y="422188"/>
                  <a:pt x="6086787" y="421836"/>
                </a:cubicBezTo>
                <a:cubicBezTo>
                  <a:pt x="6087023" y="421481"/>
                  <a:pt x="6087435" y="421202"/>
                  <a:pt x="6088024" y="420996"/>
                </a:cubicBezTo>
                <a:cubicBezTo>
                  <a:pt x="6088613" y="420789"/>
                  <a:pt x="6089379" y="420613"/>
                  <a:pt x="6090321" y="420465"/>
                </a:cubicBezTo>
                <a:cubicBezTo>
                  <a:pt x="6091264" y="420318"/>
                  <a:pt x="6092501" y="420243"/>
                  <a:pt x="6094033" y="420243"/>
                </a:cubicBezTo>
                <a:cubicBezTo>
                  <a:pt x="6095447" y="420243"/>
                  <a:pt x="6096640" y="420318"/>
                  <a:pt x="6097612" y="420465"/>
                </a:cubicBezTo>
                <a:cubicBezTo>
                  <a:pt x="6098584" y="420613"/>
                  <a:pt x="6099364" y="420789"/>
                  <a:pt x="6099953" y="420996"/>
                </a:cubicBezTo>
                <a:cubicBezTo>
                  <a:pt x="6100543" y="421202"/>
                  <a:pt x="6100955" y="421481"/>
                  <a:pt x="6101190" y="421836"/>
                </a:cubicBezTo>
                <a:cubicBezTo>
                  <a:pt x="6101426" y="422188"/>
                  <a:pt x="6101544" y="422601"/>
                  <a:pt x="6101544" y="423072"/>
                </a:cubicBezTo>
                <a:lnTo>
                  <a:pt x="6101544" y="532824"/>
                </a:lnTo>
                <a:cubicBezTo>
                  <a:pt x="6101544" y="533295"/>
                  <a:pt x="6101426" y="533708"/>
                  <a:pt x="6101190" y="534061"/>
                </a:cubicBezTo>
                <a:cubicBezTo>
                  <a:pt x="6100955" y="534413"/>
                  <a:pt x="6100543" y="534694"/>
                  <a:pt x="6099953" y="534901"/>
                </a:cubicBezTo>
                <a:cubicBezTo>
                  <a:pt x="6099364" y="535107"/>
                  <a:pt x="6098584" y="535284"/>
                  <a:pt x="6097612" y="535432"/>
                </a:cubicBezTo>
                <a:cubicBezTo>
                  <a:pt x="6096640" y="535579"/>
                  <a:pt x="6095447" y="535652"/>
                  <a:pt x="6094033" y="535652"/>
                </a:cubicBezTo>
                <a:cubicBezTo>
                  <a:pt x="6092501" y="535652"/>
                  <a:pt x="6091264" y="535579"/>
                  <a:pt x="6090321" y="535432"/>
                </a:cubicBezTo>
                <a:cubicBezTo>
                  <a:pt x="6089379" y="535284"/>
                  <a:pt x="6088613" y="535107"/>
                  <a:pt x="6088024" y="534901"/>
                </a:cubicBezTo>
                <a:cubicBezTo>
                  <a:pt x="6087435" y="534694"/>
                  <a:pt x="6087023" y="534413"/>
                  <a:pt x="6086787" y="534061"/>
                </a:cubicBezTo>
                <a:cubicBezTo>
                  <a:pt x="6086551" y="533708"/>
                  <a:pt x="6086433" y="533295"/>
                  <a:pt x="6086433" y="532824"/>
                </a:cubicBezTo>
                <a:lnTo>
                  <a:pt x="6086433" y="482102"/>
                </a:lnTo>
                <a:lnTo>
                  <a:pt x="6034385" y="482102"/>
                </a:lnTo>
                <a:lnTo>
                  <a:pt x="6034385" y="532824"/>
                </a:lnTo>
                <a:cubicBezTo>
                  <a:pt x="6034385" y="533295"/>
                  <a:pt x="6034268" y="533708"/>
                  <a:pt x="6034032" y="534061"/>
                </a:cubicBezTo>
                <a:cubicBezTo>
                  <a:pt x="6033796" y="534413"/>
                  <a:pt x="6033384" y="534694"/>
                  <a:pt x="6032795" y="534901"/>
                </a:cubicBezTo>
                <a:cubicBezTo>
                  <a:pt x="6032206" y="535107"/>
                  <a:pt x="6031425" y="535284"/>
                  <a:pt x="6030453" y="535432"/>
                </a:cubicBezTo>
                <a:cubicBezTo>
                  <a:pt x="6029481" y="535579"/>
                  <a:pt x="6028259" y="535652"/>
                  <a:pt x="6026786" y="535652"/>
                </a:cubicBezTo>
                <a:cubicBezTo>
                  <a:pt x="6025372" y="535652"/>
                  <a:pt x="6024164" y="535579"/>
                  <a:pt x="6023163" y="535432"/>
                </a:cubicBezTo>
                <a:cubicBezTo>
                  <a:pt x="6022161" y="535284"/>
                  <a:pt x="6021366" y="535107"/>
                  <a:pt x="6020777" y="534901"/>
                </a:cubicBezTo>
                <a:cubicBezTo>
                  <a:pt x="6020188" y="534694"/>
                  <a:pt x="6019776" y="534413"/>
                  <a:pt x="6019540" y="534061"/>
                </a:cubicBezTo>
                <a:cubicBezTo>
                  <a:pt x="6019304" y="533708"/>
                  <a:pt x="6019186" y="533295"/>
                  <a:pt x="6019186" y="532824"/>
                </a:cubicBezTo>
                <a:lnTo>
                  <a:pt x="6019186" y="423072"/>
                </a:lnTo>
                <a:cubicBezTo>
                  <a:pt x="6019186" y="422601"/>
                  <a:pt x="6019304" y="422188"/>
                  <a:pt x="6019540" y="421836"/>
                </a:cubicBezTo>
                <a:cubicBezTo>
                  <a:pt x="6019776" y="421481"/>
                  <a:pt x="6020188" y="421202"/>
                  <a:pt x="6020777" y="420996"/>
                </a:cubicBezTo>
                <a:cubicBezTo>
                  <a:pt x="6021366" y="420789"/>
                  <a:pt x="6022161" y="420613"/>
                  <a:pt x="6023163" y="420465"/>
                </a:cubicBezTo>
                <a:cubicBezTo>
                  <a:pt x="6024164" y="420318"/>
                  <a:pt x="6025372" y="420243"/>
                  <a:pt x="6026786" y="420243"/>
                </a:cubicBezTo>
                <a:close/>
                <a:moveTo>
                  <a:pt x="5776201" y="420243"/>
                </a:moveTo>
                <a:cubicBezTo>
                  <a:pt x="5777968" y="420243"/>
                  <a:pt x="5779397" y="420304"/>
                  <a:pt x="5780487" y="420421"/>
                </a:cubicBezTo>
                <a:cubicBezTo>
                  <a:pt x="5781577" y="420540"/>
                  <a:pt x="5782446" y="420700"/>
                  <a:pt x="5783094" y="420907"/>
                </a:cubicBezTo>
                <a:cubicBezTo>
                  <a:pt x="5783742" y="421113"/>
                  <a:pt x="5784228" y="421407"/>
                  <a:pt x="5784552" y="421791"/>
                </a:cubicBezTo>
                <a:cubicBezTo>
                  <a:pt x="5784876" y="422173"/>
                  <a:pt x="5785185" y="422660"/>
                  <a:pt x="5785479" y="423249"/>
                </a:cubicBezTo>
                <a:lnTo>
                  <a:pt x="5801297" y="456122"/>
                </a:lnTo>
                <a:cubicBezTo>
                  <a:pt x="5802766" y="459243"/>
                  <a:pt x="5804232" y="462513"/>
                  <a:pt x="5805696" y="465930"/>
                </a:cubicBezTo>
                <a:cubicBezTo>
                  <a:pt x="5807159" y="469347"/>
                  <a:pt x="5808654" y="472794"/>
                  <a:pt x="5810177" y="476270"/>
                </a:cubicBezTo>
                <a:lnTo>
                  <a:pt x="5810352" y="476270"/>
                </a:lnTo>
                <a:cubicBezTo>
                  <a:pt x="5811699" y="472911"/>
                  <a:pt x="5813089" y="469567"/>
                  <a:pt x="5814525" y="466239"/>
                </a:cubicBezTo>
                <a:cubicBezTo>
                  <a:pt x="5815960" y="462910"/>
                  <a:pt x="5817412" y="459626"/>
                  <a:pt x="5818882" y="456386"/>
                </a:cubicBezTo>
                <a:lnTo>
                  <a:pt x="5834788" y="423338"/>
                </a:lnTo>
                <a:cubicBezTo>
                  <a:pt x="5834965" y="422748"/>
                  <a:pt x="5835215" y="422248"/>
                  <a:pt x="5835539" y="421836"/>
                </a:cubicBezTo>
                <a:cubicBezTo>
                  <a:pt x="5835864" y="421423"/>
                  <a:pt x="5836305" y="421113"/>
                  <a:pt x="5836865" y="420907"/>
                </a:cubicBezTo>
                <a:cubicBezTo>
                  <a:pt x="5837425" y="420700"/>
                  <a:pt x="5838205" y="420540"/>
                  <a:pt x="5839206" y="420421"/>
                </a:cubicBezTo>
                <a:cubicBezTo>
                  <a:pt x="5840208" y="420304"/>
                  <a:pt x="5841475" y="420243"/>
                  <a:pt x="5843006" y="420243"/>
                </a:cubicBezTo>
                <a:cubicBezTo>
                  <a:pt x="5845127" y="420243"/>
                  <a:pt x="5846791" y="420318"/>
                  <a:pt x="5847999" y="420465"/>
                </a:cubicBezTo>
                <a:cubicBezTo>
                  <a:pt x="5849207" y="420613"/>
                  <a:pt x="5850046" y="420892"/>
                  <a:pt x="5850517" y="421304"/>
                </a:cubicBezTo>
                <a:cubicBezTo>
                  <a:pt x="5850989" y="421717"/>
                  <a:pt x="5851151" y="422306"/>
                  <a:pt x="5851003" y="423072"/>
                </a:cubicBezTo>
                <a:cubicBezTo>
                  <a:pt x="5850856" y="423838"/>
                  <a:pt x="5850459" y="424870"/>
                  <a:pt x="5849810" y="426165"/>
                </a:cubicBezTo>
                <a:lnTo>
                  <a:pt x="5817468" y="490674"/>
                </a:lnTo>
                <a:lnTo>
                  <a:pt x="5817468" y="532824"/>
                </a:lnTo>
                <a:cubicBezTo>
                  <a:pt x="5817468" y="533295"/>
                  <a:pt x="5817351" y="533708"/>
                  <a:pt x="5817117" y="534061"/>
                </a:cubicBezTo>
                <a:cubicBezTo>
                  <a:pt x="5816883" y="534413"/>
                  <a:pt x="5816473" y="534694"/>
                  <a:pt x="5815887" y="534901"/>
                </a:cubicBezTo>
                <a:cubicBezTo>
                  <a:pt x="5815301" y="535107"/>
                  <a:pt x="5814510" y="535284"/>
                  <a:pt x="5813515" y="535432"/>
                </a:cubicBezTo>
                <a:cubicBezTo>
                  <a:pt x="5812519" y="535579"/>
                  <a:pt x="5811319" y="535652"/>
                  <a:pt x="5809913" y="535652"/>
                </a:cubicBezTo>
                <a:cubicBezTo>
                  <a:pt x="5808448" y="535652"/>
                  <a:pt x="5807233" y="535579"/>
                  <a:pt x="5806267" y="535432"/>
                </a:cubicBezTo>
                <a:cubicBezTo>
                  <a:pt x="5805300" y="535284"/>
                  <a:pt x="5804509" y="535107"/>
                  <a:pt x="5803895" y="534901"/>
                </a:cubicBezTo>
                <a:cubicBezTo>
                  <a:pt x="5803280" y="534694"/>
                  <a:pt x="5802855" y="534413"/>
                  <a:pt x="5802621" y="534061"/>
                </a:cubicBezTo>
                <a:cubicBezTo>
                  <a:pt x="5802387" y="533708"/>
                  <a:pt x="5802269" y="533295"/>
                  <a:pt x="5802269" y="532824"/>
                </a:cubicBezTo>
                <a:lnTo>
                  <a:pt x="5802269" y="490674"/>
                </a:lnTo>
                <a:lnTo>
                  <a:pt x="5769927" y="426165"/>
                </a:lnTo>
                <a:cubicBezTo>
                  <a:pt x="5769279" y="424810"/>
                  <a:pt x="5768882" y="423749"/>
                  <a:pt x="5768734" y="422984"/>
                </a:cubicBezTo>
                <a:cubicBezTo>
                  <a:pt x="5768587" y="422219"/>
                  <a:pt x="5768734" y="421629"/>
                  <a:pt x="5769176" y="421216"/>
                </a:cubicBezTo>
                <a:cubicBezTo>
                  <a:pt x="5769618" y="420804"/>
                  <a:pt x="5770413" y="420540"/>
                  <a:pt x="5771562" y="420421"/>
                </a:cubicBezTo>
                <a:cubicBezTo>
                  <a:pt x="5772710" y="420304"/>
                  <a:pt x="5774257" y="420243"/>
                  <a:pt x="5776201" y="420243"/>
                </a:cubicBezTo>
                <a:close/>
                <a:moveTo>
                  <a:pt x="5560061" y="420243"/>
                </a:moveTo>
                <a:cubicBezTo>
                  <a:pt x="5561534" y="420243"/>
                  <a:pt x="5562756" y="420318"/>
                  <a:pt x="5563728" y="420465"/>
                </a:cubicBezTo>
                <a:cubicBezTo>
                  <a:pt x="5564700" y="420613"/>
                  <a:pt x="5565481" y="420789"/>
                  <a:pt x="5566070" y="420996"/>
                </a:cubicBezTo>
                <a:cubicBezTo>
                  <a:pt x="5566659" y="421202"/>
                  <a:pt x="5567071" y="421481"/>
                  <a:pt x="5567307" y="421836"/>
                </a:cubicBezTo>
                <a:cubicBezTo>
                  <a:pt x="5567543" y="422188"/>
                  <a:pt x="5567660" y="422601"/>
                  <a:pt x="5567660" y="423072"/>
                </a:cubicBezTo>
                <a:lnTo>
                  <a:pt x="5567660" y="468846"/>
                </a:lnTo>
                <a:lnTo>
                  <a:pt x="5619708" y="468846"/>
                </a:lnTo>
                <a:lnTo>
                  <a:pt x="5619708" y="423072"/>
                </a:lnTo>
                <a:cubicBezTo>
                  <a:pt x="5619708" y="422601"/>
                  <a:pt x="5619826" y="422188"/>
                  <a:pt x="5620062" y="421836"/>
                </a:cubicBezTo>
                <a:cubicBezTo>
                  <a:pt x="5620298" y="421481"/>
                  <a:pt x="5620710" y="421202"/>
                  <a:pt x="5621299" y="420996"/>
                </a:cubicBezTo>
                <a:cubicBezTo>
                  <a:pt x="5621888" y="420789"/>
                  <a:pt x="5622654" y="420613"/>
                  <a:pt x="5623596" y="420465"/>
                </a:cubicBezTo>
                <a:cubicBezTo>
                  <a:pt x="5624539" y="420318"/>
                  <a:pt x="5625776" y="420243"/>
                  <a:pt x="5627308" y="420243"/>
                </a:cubicBezTo>
                <a:cubicBezTo>
                  <a:pt x="5628722" y="420243"/>
                  <a:pt x="5629915" y="420318"/>
                  <a:pt x="5630887" y="420465"/>
                </a:cubicBezTo>
                <a:cubicBezTo>
                  <a:pt x="5631859" y="420613"/>
                  <a:pt x="5632639" y="420789"/>
                  <a:pt x="5633228" y="420996"/>
                </a:cubicBezTo>
                <a:cubicBezTo>
                  <a:pt x="5633818" y="421202"/>
                  <a:pt x="5634230" y="421481"/>
                  <a:pt x="5634465" y="421836"/>
                </a:cubicBezTo>
                <a:cubicBezTo>
                  <a:pt x="5634701" y="422188"/>
                  <a:pt x="5634819" y="422601"/>
                  <a:pt x="5634819" y="423072"/>
                </a:cubicBezTo>
                <a:lnTo>
                  <a:pt x="5634819" y="532824"/>
                </a:lnTo>
                <a:cubicBezTo>
                  <a:pt x="5634819" y="533295"/>
                  <a:pt x="5634701" y="533708"/>
                  <a:pt x="5634465" y="534061"/>
                </a:cubicBezTo>
                <a:cubicBezTo>
                  <a:pt x="5634230" y="534413"/>
                  <a:pt x="5633818" y="534694"/>
                  <a:pt x="5633228" y="534901"/>
                </a:cubicBezTo>
                <a:cubicBezTo>
                  <a:pt x="5632639" y="535107"/>
                  <a:pt x="5631859" y="535284"/>
                  <a:pt x="5630887" y="535432"/>
                </a:cubicBezTo>
                <a:cubicBezTo>
                  <a:pt x="5629915" y="535579"/>
                  <a:pt x="5628722" y="535652"/>
                  <a:pt x="5627308" y="535652"/>
                </a:cubicBezTo>
                <a:cubicBezTo>
                  <a:pt x="5625776" y="535652"/>
                  <a:pt x="5624539" y="535579"/>
                  <a:pt x="5623596" y="535432"/>
                </a:cubicBezTo>
                <a:cubicBezTo>
                  <a:pt x="5622654" y="535284"/>
                  <a:pt x="5621888" y="535107"/>
                  <a:pt x="5621299" y="534901"/>
                </a:cubicBezTo>
                <a:cubicBezTo>
                  <a:pt x="5620710" y="534694"/>
                  <a:pt x="5620298" y="534413"/>
                  <a:pt x="5620062" y="534061"/>
                </a:cubicBezTo>
                <a:cubicBezTo>
                  <a:pt x="5619826" y="533708"/>
                  <a:pt x="5619708" y="533295"/>
                  <a:pt x="5619708" y="532824"/>
                </a:cubicBezTo>
                <a:lnTo>
                  <a:pt x="5619708" y="482102"/>
                </a:lnTo>
                <a:lnTo>
                  <a:pt x="5567660" y="482102"/>
                </a:lnTo>
                <a:lnTo>
                  <a:pt x="5567660" y="532824"/>
                </a:lnTo>
                <a:cubicBezTo>
                  <a:pt x="5567660" y="533295"/>
                  <a:pt x="5567543" y="533708"/>
                  <a:pt x="5567307" y="534061"/>
                </a:cubicBezTo>
                <a:cubicBezTo>
                  <a:pt x="5567071" y="534413"/>
                  <a:pt x="5566659" y="534694"/>
                  <a:pt x="5566070" y="534901"/>
                </a:cubicBezTo>
                <a:cubicBezTo>
                  <a:pt x="5565481" y="535107"/>
                  <a:pt x="5564700" y="535284"/>
                  <a:pt x="5563728" y="535432"/>
                </a:cubicBezTo>
                <a:cubicBezTo>
                  <a:pt x="5562756" y="535579"/>
                  <a:pt x="5561534" y="535652"/>
                  <a:pt x="5560061" y="535652"/>
                </a:cubicBezTo>
                <a:cubicBezTo>
                  <a:pt x="5558647" y="535652"/>
                  <a:pt x="5557439" y="535579"/>
                  <a:pt x="5556438" y="535432"/>
                </a:cubicBezTo>
                <a:cubicBezTo>
                  <a:pt x="5555436" y="535284"/>
                  <a:pt x="5554641" y="535107"/>
                  <a:pt x="5554052" y="534901"/>
                </a:cubicBezTo>
                <a:cubicBezTo>
                  <a:pt x="5553463" y="534694"/>
                  <a:pt x="5553051" y="534413"/>
                  <a:pt x="5552815" y="534061"/>
                </a:cubicBezTo>
                <a:cubicBezTo>
                  <a:pt x="5552579" y="533708"/>
                  <a:pt x="5552461" y="533295"/>
                  <a:pt x="5552461" y="532824"/>
                </a:cubicBezTo>
                <a:lnTo>
                  <a:pt x="5552461" y="423072"/>
                </a:lnTo>
                <a:cubicBezTo>
                  <a:pt x="5552461" y="422601"/>
                  <a:pt x="5552579" y="422188"/>
                  <a:pt x="5552815" y="421836"/>
                </a:cubicBezTo>
                <a:cubicBezTo>
                  <a:pt x="5553051" y="421481"/>
                  <a:pt x="5553463" y="421202"/>
                  <a:pt x="5554052" y="420996"/>
                </a:cubicBezTo>
                <a:cubicBezTo>
                  <a:pt x="5554641" y="420789"/>
                  <a:pt x="5555436" y="420613"/>
                  <a:pt x="5556438" y="420465"/>
                </a:cubicBezTo>
                <a:cubicBezTo>
                  <a:pt x="5557439" y="420318"/>
                  <a:pt x="5558647" y="420243"/>
                  <a:pt x="5560061" y="420243"/>
                </a:cubicBezTo>
                <a:close/>
                <a:moveTo>
                  <a:pt x="5309476" y="420243"/>
                </a:moveTo>
                <a:cubicBezTo>
                  <a:pt x="5311243" y="420243"/>
                  <a:pt x="5312672" y="420304"/>
                  <a:pt x="5313762" y="420421"/>
                </a:cubicBezTo>
                <a:cubicBezTo>
                  <a:pt x="5314852" y="420540"/>
                  <a:pt x="5315721" y="420700"/>
                  <a:pt x="5316369" y="420907"/>
                </a:cubicBezTo>
                <a:cubicBezTo>
                  <a:pt x="5317017" y="421113"/>
                  <a:pt x="5317503" y="421407"/>
                  <a:pt x="5317827" y="421791"/>
                </a:cubicBezTo>
                <a:cubicBezTo>
                  <a:pt x="5318151" y="422173"/>
                  <a:pt x="5318460" y="422660"/>
                  <a:pt x="5318754" y="423249"/>
                </a:cubicBezTo>
                <a:lnTo>
                  <a:pt x="5334572" y="456122"/>
                </a:lnTo>
                <a:cubicBezTo>
                  <a:pt x="5336041" y="459243"/>
                  <a:pt x="5337507" y="462513"/>
                  <a:pt x="5338971" y="465930"/>
                </a:cubicBezTo>
                <a:cubicBezTo>
                  <a:pt x="5340434" y="469347"/>
                  <a:pt x="5341929" y="472794"/>
                  <a:pt x="5343452" y="476270"/>
                </a:cubicBezTo>
                <a:lnTo>
                  <a:pt x="5343627" y="476270"/>
                </a:lnTo>
                <a:cubicBezTo>
                  <a:pt x="5344974" y="472911"/>
                  <a:pt x="5346364" y="469567"/>
                  <a:pt x="5347800" y="466239"/>
                </a:cubicBezTo>
                <a:cubicBezTo>
                  <a:pt x="5349235" y="462910"/>
                  <a:pt x="5350687" y="459626"/>
                  <a:pt x="5352157" y="456386"/>
                </a:cubicBezTo>
                <a:lnTo>
                  <a:pt x="5368063" y="423338"/>
                </a:lnTo>
                <a:cubicBezTo>
                  <a:pt x="5368240" y="422748"/>
                  <a:pt x="5368490" y="422248"/>
                  <a:pt x="5368814" y="421836"/>
                </a:cubicBezTo>
                <a:cubicBezTo>
                  <a:pt x="5369139" y="421423"/>
                  <a:pt x="5369580" y="421113"/>
                  <a:pt x="5370140" y="420907"/>
                </a:cubicBezTo>
                <a:cubicBezTo>
                  <a:pt x="5370700" y="420700"/>
                  <a:pt x="5371480" y="420540"/>
                  <a:pt x="5372481" y="420421"/>
                </a:cubicBezTo>
                <a:cubicBezTo>
                  <a:pt x="5373483" y="420304"/>
                  <a:pt x="5374750" y="420243"/>
                  <a:pt x="5376281" y="420243"/>
                </a:cubicBezTo>
                <a:cubicBezTo>
                  <a:pt x="5378402" y="420243"/>
                  <a:pt x="5380066" y="420318"/>
                  <a:pt x="5381274" y="420465"/>
                </a:cubicBezTo>
                <a:cubicBezTo>
                  <a:pt x="5382482" y="420613"/>
                  <a:pt x="5383321" y="420892"/>
                  <a:pt x="5383792" y="421304"/>
                </a:cubicBezTo>
                <a:cubicBezTo>
                  <a:pt x="5384264" y="421717"/>
                  <a:pt x="5384426" y="422306"/>
                  <a:pt x="5384278" y="423072"/>
                </a:cubicBezTo>
                <a:cubicBezTo>
                  <a:pt x="5384131" y="423838"/>
                  <a:pt x="5383734" y="424870"/>
                  <a:pt x="5383085" y="426165"/>
                </a:cubicBezTo>
                <a:lnTo>
                  <a:pt x="5350743" y="490674"/>
                </a:lnTo>
                <a:lnTo>
                  <a:pt x="5350743" y="532824"/>
                </a:lnTo>
                <a:cubicBezTo>
                  <a:pt x="5350743" y="533295"/>
                  <a:pt x="5350626" y="533708"/>
                  <a:pt x="5350392" y="534061"/>
                </a:cubicBezTo>
                <a:cubicBezTo>
                  <a:pt x="5350158" y="534413"/>
                  <a:pt x="5349748" y="534694"/>
                  <a:pt x="5349162" y="534901"/>
                </a:cubicBezTo>
                <a:cubicBezTo>
                  <a:pt x="5348576" y="535107"/>
                  <a:pt x="5347785" y="535284"/>
                  <a:pt x="5346790" y="535432"/>
                </a:cubicBezTo>
                <a:cubicBezTo>
                  <a:pt x="5345794" y="535579"/>
                  <a:pt x="5344594" y="535652"/>
                  <a:pt x="5343188" y="535652"/>
                </a:cubicBezTo>
                <a:cubicBezTo>
                  <a:pt x="5341723" y="535652"/>
                  <a:pt x="5340508" y="535579"/>
                  <a:pt x="5339542" y="535432"/>
                </a:cubicBezTo>
                <a:cubicBezTo>
                  <a:pt x="5338575" y="535284"/>
                  <a:pt x="5337784" y="535107"/>
                  <a:pt x="5337170" y="534901"/>
                </a:cubicBezTo>
                <a:cubicBezTo>
                  <a:pt x="5336555" y="534694"/>
                  <a:pt x="5336130" y="534413"/>
                  <a:pt x="5335896" y="534061"/>
                </a:cubicBezTo>
                <a:cubicBezTo>
                  <a:pt x="5335662" y="533708"/>
                  <a:pt x="5335544" y="533295"/>
                  <a:pt x="5335544" y="532824"/>
                </a:cubicBezTo>
                <a:lnTo>
                  <a:pt x="5335544" y="490674"/>
                </a:lnTo>
                <a:lnTo>
                  <a:pt x="5303202" y="426165"/>
                </a:lnTo>
                <a:cubicBezTo>
                  <a:pt x="5302554" y="424810"/>
                  <a:pt x="5302157" y="423749"/>
                  <a:pt x="5302009" y="422984"/>
                </a:cubicBezTo>
                <a:cubicBezTo>
                  <a:pt x="5301862" y="422219"/>
                  <a:pt x="5302009" y="421629"/>
                  <a:pt x="5302451" y="421216"/>
                </a:cubicBezTo>
                <a:cubicBezTo>
                  <a:pt x="5302893" y="420804"/>
                  <a:pt x="5303688" y="420540"/>
                  <a:pt x="5304837" y="420421"/>
                </a:cubicBezTo>
                <a:cubicBezTo>
                  <a:pt x="5305985" y="420304"/>
                  <a:pt x="5307532" y="420243"/>
                  <a:pt x="5309476" y="420243"/>
                </a:cubicBezTo>
                <a:close/>
                <a:moveTo>
                  <a:pt x="5083811" y="420243"/>
                </a:moveTo>
                <a:cubicBezTo>
                  <a:pt x="5085284" y="420243"/>
                  <a:pt x="5086506" y="420318"/>
                  <a:pt x="5087478" y="420465"/>
                </a:cubicBezTo>
                <a:cubicBezTo>
                  <a:pt x="5088450" y="420613"/>
                  <a:pt x="5089231" y="420789"/>
                  <a:pt x="5089820" y="420996"/>
                </a:cubicBezTo>
                <a:cubicBezTo>
                  <a:pt x="5090409" y="421202"/>
                  <a:pt x="5090821" y="421481"/>
                  <a:pt x="5091057" y="421836"/>
                </a:cubicBezTo>
                <a:cubicBezTo>
                  <a:pt x="5091293" y="422188"/>
                  <a:pt x="5091410" y="422601"/>
                  <a:pt x="5091410" y="423072"/>
                </a:cubicBezTo>
                <a:lnTo>
                  <a:pt x="5091410" y="468846"/>
                </a:lnTo>
                <a:lnTo>
                  <a:pt x="5143458" y="468846"/>
                </a:lnTo>
                <a:lnTo>
                  <a:pt x="5143458" y="423072"/>
                </a:lnTo>
                <a:cubicBezTo>
                  <a:pt x="5143458" y="422601"/>
                  <a:pt x="5143576" y="422188"/>
                  <a:pt x="5143812" y="421836"/>
                </a:cubicBezTo>
                <a:cubicBezTo>
                  <a:pt x="5144048" y="421481"/>
                  <a:pt x="5144460" y="421202"/>
                  <a:pt x="5145049" y="420996"/>
                </a:cubicBezTo>
                <a:cubicBezTo>
                  <a:pt x="5145638" y="420789"/>
                  <a:pt x="5146404" y="420613"/>
                  <a:pt x="5147346" y="420465"/>
                </a:cubicBezTo>
                <a:cubicBezTo>
                  <a:pt x="5148289" y="420318"/>
                  <a:pt x="5149526" y="420243"/>
                  <a:pt x="5151058" y="420243"/>
                </a:cubicBezTo>
                <a:cubicBezTo>
                  <a:pt x="5152472" y="420243"/>
                  <a:pt x="5153665" y="420318"/>
                  <a:pt x="5154637" y="420465"/>
                </a:cubicBezTo>
                <a:cubicBezTo>
                  <a:pt x="5155609" y="420613"/>
                  <a:pt x="5156389" y="420789"/>
                  <a:pt x="5156978" y="420996"/>
                </a:cubicBezTo>
                <a:cubicBezTo>
                  <a:pt x="5157568" y="421202"/>
                  <a:pt x="5157980" y="421481"/>
                  <a:pt x="5158215" y="421836"/>
                </a:cubicBezTo>
                <a:cubicBezTo>
                  <a:pt x="5158451" y="422188"/>
                  <a:pt x="5158569" y="422601"/>
                  <a:pt x="5158569" y="423072"/>
                </a:cubicBezTo>
                <a:lnTo>
                  <a:pt x="5158569" y="532824"/>
                </a:lnTo>
                <a:cubicBezTo>
                  <a:pt x="5158569" y="533295"/>
                  <a:pt x="5158451" y="533708"/>
                  <a:pt x="5158215" y="534061"/>
                </a:cubicBezTo>
                <a:cubicBezTo>
                  <a:pt x="5157980" y="534413"/>
                  <a:pt x="5157568" y="534694"/>
                  <a:pt x="5156978" y="534901"/>
                </a:cubicBezTo>
                <a:cubicBezTo>
                  <a:pt x="5156389" y="535107"/>
                  <a:pt x="5155609" y="535284"/>
                  <a:pt x="5154637" y="535432"/>
                </a:cubicBezTo>
                <a:cubicBezTo>
                  <a:pt x="5153665" y="535579"/>
                  <a:pt x="5152472" y="535652"/>
                  <a:pt x="5151058" y="535652"/>
                </a:cubicBezTo>
                <a:cubicBezTo>
                  <a:pt x="5149526" y="535652"/>
                  <a:pt x="5148289" y="535579"/>
                  <a:pt x="5147346" y="535432"/>
                </a:cubicBezTo>
                <a:cubicBezTo>
                  <a:pt x="5146404" y="535284"/>
                  <a:pt x="5145638" y="535107"/>
                  <a:pt x="5145049" y="534901"/>
                </a:cubicBezTo>
                <a:cubicBezTo>
                  <a:pt x="5144460" y="534694"/>
                  <a:pt x="5144048" y="534413"/>
                  <a:pt x="5143812" y="534061"/>
                </a:cubicBezTo>
                <a:cubicBezTo>
                  <a:pt x="5143576" y="533708"/>
                  <a:pt x="5143458" y="533295"/>
                  <a:pt x="5143458" y="532824"/>
                </a:cubicBezTo>
                <a:lnTo>
                  <a:pt x="5143458" y="482102"/>
                </a:lnTo>
                <a:lnTo>
                  <a:pt x="5091410" y="482102"/>
                </a:lnTo>
                <a:lnTo>
                  <a:pt x="5091410" y="532824"/>
                </a:lnTo>
                <a:cubicBezTo>
                  <a:pt x="5091410" y="533295"/>
                  <a:pt x="5091293" y="533708"/>
                  <a:pt x="5091057" y="534061"/>
                </a:cubicBezTo>
                <a:cubicBezTo>
                  <a:pt x="5090821" y="534413"/>
                  <a:pt x="5090409" y="534694"/>
                  <a:pt x="5089820" y="534901"/>
                </a:cubicBezTo>
                <a:cubicBezTo>
                  <a:pt x="5089231" y="535107"/>
                  <a:pt x="5088450" y="535284"/>
                  <a:pt x="5087478" y="535432"/>
                </a:cubicBezTo>
                <a:cubicBezTo>
                  <a:pt x="5086506" y="535579"/>
                  <a:pt x="5085284" y="535652"/>
                  <a:pt x="5083811" y="535652"/>
                </a:cubicBezTo>
                <a:cubicBezTo>
                  <a:pt x="5082397" y="535652"/>
                  <a:pt x="5081189" y="535579"/>
                  <a:pt x="5080188" y="535432"/>
                </a:cubicBezTo>
                <a:cubicBezTo>
                  <a:pt x="5079186" y="535284"/>
                  <a:pt x="5078391" y="535107"/>
                  <a:pt x="5077802" y="534901"/>
                </a:cubicBezTo>
                <a:cubicBezTo>
                  <a:pt x="5077213" y="534694"/>
                  <a:pt x="5076801" y="534413"/>
                  <a:pt x="5076565" y="534061"/>
                </a:cubicBezTo>
                <a:cubicBezTo>
                  <a:pt x="5076329" y="533708"/>
                  <a:pt x="5076211" y="533295"/>
                  <a:pt x="5076211" y="532824"/>
                </a:cubicBezTo>
                <a:lnTo>
                  <a:pt x="5076211" y="423072"/>
                </a:lnTo>
                <a:cubicBezTo>
                  <a:pt x="5076211" y="422601"/>
                  <a:pt x="5076329" y="422188"/>
                  <a:pt x="5076565" y="421836"/>
                </a:cubicBezTo>
                <a:cubicBezTo>
                  <a:pt x="5076801" y="421481"/>
                  <a:pt x="5077213" y="421202"/>
                  <a:pt x="5077802" y="420996"/>
                </a:cubicBezTo>
                <a:cubicBezTo>
                  <a:pt x="5078391" y="420789"/>
                  <a:pt x="5079186" y="420613"/>
                  <a:pt x="5080188" y="420465"/>
                </a:cubicBezTo>
                <a:cubicBezTo>
                  <a:pt x="5081189" y="420318"/>
                  <a:pt x="5082397" y="420243"/>
                  <a:pt x="5083811" y="420243"/>
                </a:cubicBezTo>
                <a:close/>
                <a:moveTo>
                  <a:pt x="4833226" y="420243"/>
                </a:moveTo>
                <a:cubicBezTo>
                  <a:pt x="4834993" y="420243"/>
                  <a:pt x="4836422" y="420304"/>
                  <a:pt x="4837512" y="420421"/>
                </a:cubicBezTo>
                <a:cubicBezTo>
                  <a:pt x="4838602" y="420540"/>
                  <a:pt x="4839471" y="420700"/>
                  <a:pt x="4840119" y="420907"/>
                </a:cubicBezTo>
                <a:cubicBezTo>
                  <a:pt x="4840767" y="421113"/>
                  <a:pt x="4841253" y="421407"/>
                  <a:pt x="4841577" y="421791"/>
                </a:cubicBezTo>
                <a:cubicBezTo>
                  <a:pt x="4841901" y="422173"/>
                  <a:pt x="4842210" y="422660"/>
                  <a:pt x="4842504" y="423249"/>
                </a:cubicBezTo>
                <a:lnTo>
                  <a:pt x="4858322" y="456122"/>
                </a:lnTo>
                <a:cubicBezTo>
                  <a:pt x="4859791" y="459243"/>
                  <a:pt x="4861257" y="462513"/>
                  <a:pt x="4862721" y="465930"/>
                </a:cubicBezTo>
                <a:cubicBezTo>
                  <a:pt x="4864184" y="469347"/>
                  <a:pt x="4865679" y="472794"/>
                  <a:pt x="4867202" y="476270"/>
                </a:cubicBezTo>
                <a:lnTo>
                  <a:pt x="4867377" y="476270"/>
                </a:lnTo>
                <a:cubicBezTo>
                  <a:pt x="4868724" y="472911"/>
                  <a:pt x="4870114" y="469567"/>
                  <a:pt x="4871550" y="466239"/>
                </a:cubicBezTo>
                <a:cubicBezTo>
                  <a:pt x="4872985" y="462910"/>
                  <a:pt x="4874437" y="459626"/>
                  <a:pt x="4875907" y="456386"/>
                </a:cubicBezTo>
                <a:lnTo>
                  <a:pt x="4891813" y="423338"/>
                </a:lnTo>
                <a:cubicBezTo>
                  <a:pt x="4891990" y="422748"/>
                  <a:pt x="4892240" y="422248"/>
                  <a:pt x="4892564" y="421836"/>
                </a:cubicBezTo>
                <a:cubicBezTo>
                  <a:pt x="4892889" y="421423"/>
                  <a:pt x="4893330" y="421113"/>
                  <a:pt x="4893890" y="420907"/>
                </a:cubicBezTo>
                <a:cubicBezTo>
                  <a:pt x="4894450" y="420700"/>
                  <a:pt x="4895230" y="420540"/>
                  <a:pt x="4896231" y="420421"/>
                </a:cubicBezTo>
                <a:cubicBezTo>
                  <a:pt x="4897233" y="420304"/>
                  <a:pt x="4898500" y="420243"/>
                  <a:pt x="4900031" y="420243"/>
                </a:cubicBezTo>
                <a:cubicBezTo>
                  <a:pt x="4902152" y="420243"/>
                  <a:pt x="4903816" y="420318"/>
                  <a:pt x="4905024" y="420465"/>
                </a:cubicBezTo>
                <a:cubicBezTo>
                  <a:pt x="4906232" y="420613"/>
                  <a:pt x="4907071" y="420892"/>
                  <a:pt x="4907542" y="421304"/>
                </a:cubicBezTo>
                <a:cubicBezTo>
                  <a:pt x="4908014" y="421717"/>
                  <a:pt x="4908176" y="422306"/>
                  <a:pt x="4908028" y="423072"/>
                </a:cubicBezTo>
                <a:cubicBezTo>
                  <a:pt x="4907881" y="423838"/>
                  <a:pt x="4907484" y="424870"/>
                  <a:pt x="4906835" y="426165"/>
                </a:cubicBezTo>
                <a:lnTo>
                  <a:pt x="4874493" y="490674"/>
                </a:lnTo>
                <a:lnTo>
                  <a:pt x="4874493" y="532824"/>
                </a:lnTo>
                <a:cubicBezTo>
                  <a:pt x="4874493" y="533295"/>
                  <a:pt x="4874376" y="533708"/>
                  <a:pt x="4874142" y="534061"/>
                </a:cubicBezTo>
                <a:cubicBezTo>
                  <a:pt x="4873908" y="534413"/>
                  <a:pt x="4873498" y="534694"/>
                  <a:pt x="4872912" y="534901"/>
                </a:cubicBezTo>
                <a:cubicBezTo>
                  <a:pt x="4872326" y="535107"/>
                  <a:pt x="4871535" y="535284"/>
                  <a:pt x="4870540" y="535432"/>
                </a:cubicBezTo>
                <a:cubicBezTo>
                  <a:pt x="4869544" y="535579"/>
                  <a:pt x="4868344" y="535652"/>
                  <a:pt x="4866938" y="535652"/>
                </a:cubicBezTo>
                <a:cubicBezTo>
                  <a:pt x="4865473" y="535652"/>
                  <a:pt x="4864258" y="535579"/>
                  <a:pt x="4863292" y="535432"/>
                </a:cubicBezTo>
                <a:cubicBezTo>
                  <a:pt x="4862325" y="535284"/>
                  <a:pt x="4861534" y="535107"/>
                  <a:pt x="4860920" y="534901"/>
                </a:cubicBezTo>
                <a:cubicBezTo>
                  <a:pt x="4860305" y="534694"/>
                  <a:pt x="4859880" y="534413"/>
                  <a:pt x="4859646" y="534061"/>
                </a:cubicBezTo>
                <a:cubicBezTo>
                  <a:pt x="4859412" y="533708"/>
                  <a:pt x="4859294" y="533295"/>
                  <a:pt x="4859294" y="532824"/>
                </a:cubicBezTo>
                <a:lnTo>
                  <a:pt x="4859294" y="490674"/>
                </a:lnTo>
                <a:lnTo>
                  <a:pt x="4826952" y="426165"/>
                </a:lnTo>
                <a:cubicBezTo>
                  <a:pt x="4826304" y="424810"/>
                  <a:pt x="4825907" y="423749"/>
                  <a:pt x="4825759" y="422984"/>
                </a:cubicBezTo>
                <a:cubicBezTo>
                  <a:pt x="4825612" y="422219"/>
                  <a:pt x="4825759" y="421629"/>
                  <a:pt x="4826201" y="421216"/>
                </a:cubicBezTo>
                <a:cubicBezTo>
                  <a:pt x="4826643" y="420804"/>
                  <a:pt x="4827438" y="420540"/>
                  <a:pt x="4828587" y="420421"/>
                </a:cubicBezTo>
                <a:cubicBezTo>
                  <a:pt x="4829735" y="420304"/>
                  <a:pt x="4831282" y="420243"/>
                  <a:pt x="4833226" y="420243"/>
                </a:cubicBezTo>
                <a:close/>
                <a:moveTo>
                  <a:pt x="4617086" y="420243"/>
                </a:moveTo>
                <a:cubicBezTo>
                  <a:pt x="4618559" y="420243"/>
                  <a:pt x="4619781" y="420318"/>
                  <a:pt x="4620753" y="420465"/>
                </a:cubicBezTo>
                <a:cubicBezTo>
                  <a:pt x="4621725" y="420613"/>
                  <a:pt x="4622506" y="420789"/>
                  <a:pt x="4623095" y="420996"/>
                </a:cubicBezTo>
                <a:cubicBezTo>
                  <a:pt x="4623684" y="421202"/>
                  <a:pt x="4624096" y="421481"/>
                  <a:pt x="4624332" y="421836"/>
                </a:cubicBezTo>
                <a:cubicBezTo>
                  <a:pt x="4624568" y="422188"/>
                  <a:pt x="4624685" y="422601"/>
                  <a:pt x="4624685" y="423072"/>
                </a:cubicBezTo>
                <a:lnTo>
                  <a:pt x="4624685" y="468846"/>
                </a:lnTo>
                <a:lnTo>
                  <a:pt x="4676733" y="468846"/>
                </a:lnTo>
                <a:lnTo>
                  <a:pt x="4676733" y="423072"/>
                </a:lnTo>
                <a:cubicBezTo>
                  <a:pt x="4676733" y="422601"/>
                  <a:pt x="4676851" y="422188"/>
                  <a:pt x="4677087" y="421836"/>
                </a:cubicBezTo>
                <a:cubicBezTo>
                  <a:pt x="4677323" y="421481"/>
                  <a:pt x="4677735" y="421202"/>
                  <a:pt x="4678324" y="420996"/>
                </a:cubicBezTo>
                <a:cubicBezTo>
                  <a:pt x="4678913" y="420789"/>
                  <a:pt x="4679679" y="420613"/>
                  <a:pt x="4680621" y="420465"/>
                </a:cubicBezTo>
                <a:cubicBezTo>
                  <a:pt x="4681564" y="420318"/>
                  <a:pt x="4682801" y="420243"/>
                  <a:pt x="4684333" y="420243"/>
                </a:cubicBezTo>
                <a:cubicBezTo>
                  <a:pt x="4685747" y="420243"/>
                  <a:pt x="4686940" y="420318"/>
                  <a:pt x="4687912" y="420465"/>
                </a:cubicBezTo>
                <a:cubicBezTo>
                  <a:pt x="4688884" y="420613"/>
                  <a:pt x="4689664" y="420789"/>
                  <a:pt x="4690253" y="420996"/>
                </a:cubicBezTo>
                <a:cubicBezTo>
                  <a:pt x="4690843" y="421202"/>
                  <a:pt x="4691255" y="421481"/>
                  <a:pt x="4691490" y="421836"/>
                </a:cubicBezTo>
                <a:cubicBezTo>
                  <a:pt x="4691726" y="422188"/>
                  <a:pt x="4691844" y="422601"/>
                  <a:pt x="4691844" y="423072"/>
                </a:cubicBezTo>
                <a:lnTo>
                  <a:pt x="4691844" y="532824"/>
                </a:lnTo>
                <a:cubicBezTo>
                  <a:pt x="4691844" y="533295"/>
                  <a:pt x="4691726" y="533708"/>
                  <a:pt x="4691490" y="534061"/>
                </a:cubicBezTo>
                <a:cubicBezTo>
                  <a:pt x="4691255" y="534413"/>
                  <a:pt x="4690843" y="534694"/>
                  <a:pt x="4690253" y="534901"/>
                </a:cubicBezTo>
                <a:cubicBezTo>
                  <a:pt x="4689664" y="535107"/>
                  <a:pt x="4688884" y="535284"/>
                  <a:pt x="4687912" y="535432"/>
                </a:cubicBezTo>
                <a:cubicBezTo>
                  <a:pt x="4686940" y="535579"/>
                  <a:pt x="4685747" y="535652"/>
                  <a:pt x="4684333" y="535652"/>
                </a:cubicBezTo>
                <a:cubicBezTo>
                  <a:pt x="4682801" y="535652"/>
                  <a:pt x="4681564" y="535579"/>
                  <a:pt x="4680621" y="535432"/>
                </a:cubicBezTo>
                <a:cubicBezTo>
                  <a:pt x="4679679" y="535284"/>
                  <a:pt x="4678913" y="535107"/>
                  <a:pt x="4678324" y="534901"/>
                </a:cubicBezTo>
                <a:cubicBezTo>
                  <a:pt x="4677735" y="534694"/>
                  <a:pt x="4677323" y="534413"/>
                  <a:pt x="4677087" y="534061"/>
                </a:cubicBezTo>
                <a:cubicBezTo>
                  <a:pt x="4676851" y="533708"/>
                  <a:pt x="4676733" y="533295"/>
                  <a:pt x="4676733" y="532824"/>
                </a:cubicBezTo>
                <a:lnTo>
                  <a:pt x="4676733" y="482102"/>
                </a:lnTo>
                <a:lnTo>
                  <a:pt x="4624685" y="482102"/>
                </a:lnTo>
                <a:lnTo>
                  <a:pt x="4624685" y="532824"/>
                </a:lnTo>
                <a:cubicBezTo>
                  <a:pt x="4624685" y="533295"/>
                  <a:pt x="4624568" y="533708"/>
                  <a:pt x="4624332" y="534061"/>
                </a:cubicBezTo>
                <a:cubicBezTo>
                  <a:pt x="4624096" y="534413"/>
                  <a:pt x="4623684" y="534694"/>
                  <a:pt x="4623095" y="534901"/>
                </a:cubicBezTo>
                <a:cubicBezTo>
                  <a:pt x="4622506" y="535107"/>
                  <a:pt x="4621725" y="535284"/>
                  <a:pt x="4620753" y="535432"/>
                </a:cubicBezTo>
                <a:cubicBezTo>
                  <a:pt x="4619781" y="535579"/>
                  <a:pt x="4618559" y="535652"/>
                  <a:pt x="4617086" y="535652"/>
                </a:cubicBezTo>
                <a:cubicBezTo>
                  <a:pt x="4615672" y="535652"/>
                  <a:pt x="4614464" y="535579"/>
                  <a:pt x="4613463" y="535432"/>
                </a:cubicBezTo>
                <a:cubicBezTo>
                  <a:pt x="4612461" y="535284"/>
                  <a:pt x="4611666" y="535107"/>
                  <a:pt x="4611077" y="534901"/>
                </a:cubicBezTo>
                <a:cubicBezTo>
                  <a:pt x="4610488" y="534694"/>
                  <a:pt x="4610076" y="534413"/>
                  <a:pt x="4609840" y="534061"/>
                </a:cubicBezTo>
                <a:cubicBezTo>
                  <a:pt x="4609604" y="533708"/>
                  <a:pt x="4609486" y="533295"/>
                  <a:pt x="4609486" y="532824"/>
                </a:cubicBezTo>
                <a:lnTo>
                  <a:pt x="4609486" y="423072"/>
                </a:lnTo>
                <a:cubicBezTo>
                  <a:pt x="4609486" y="422601"/>
                  <a:pt x="4609604" y="422188"/>
                  <a:pt x="4609840" y="421836"/>
                </a:cubicBezTo>
                <a:cubicBezTo>
                  <a:pt x="4610076" y="421481"/>
                  <a:pt x="4610488" y="421202"/>
                  <a:pt x="4611077" y="420996"/>
                </a:cubicBezTo>
                <a:cubicBezTo>
                  <a:pt x="4611666" y="420789"/>
                  <a:pt x="4612461" y="420613"/>
                  <a:pt x="4613463" y="420465"/>
                </a:cubicBezTo>
                <a:cubicBezTo>
                  <a:pt x="4614464" y="420318"/>
                  <a:pt x="4615672" y="420243"/>
                  <a:pt x="4617086" y="420243"/>
                </a:cubicBezTo>
                <a:close/>
                <a:moveTo>
                  <a:pt x="4366501" y="420243"/>
                </a:moveTo>
                <a:cubicBezTo>
                  <a:pt x="4368269" y="420243"/>
                  <a:pt x="4369697" y="420304"/>
                  <a:pt x="4370787" y="420421"/>
                </a:cubicBezTo>
                <a:cubicBezTo>
                  <a:pt x="4371877" y="420540"/>
                  <a:pt x="4372746" y="420700"/>
                  <a:pt x="4373394" y="420907"/>
                </a:cubicBezTo>
                <a:cubicBezTo>
                  <a:pt x="4374042" y="421113"/>
                  <a:pt x="4374528" y="421407"/>
                  <a:pt x="4374852" y="421791"/>
                </a:cubicBezTo>
                <a:cubicBezTo>
                  <a:pt x="4375176" y="422173"/>
                  <a:pt x="4375485" y="422660"/>
                  <a:pt x="4375780" y="423249"/>
                </a:cubicBezTo>
                <a:lnTo>
                  <a:pt x="4391597" y="456122"/>
                </a:lnTo>
                <a:cubicBezTo>
                  <a:pt x="4393066" y="459243"/>
                  <a:pt x="4394531" y="462513"/>
                  <a:pt x="4395996" y="465930"/>
                </a:cubicBezTo>
                <a:cubicBezTo>
                  <a:pt x="4397460" y="469347"/>
                  <a:pt x="4398953" y="472794"/>
                  <a:pt x="4400477" y="476270"/>
                </a:cubicBezTo>
                <a:lnTo>
                  <a:pt x="4400652" y="476270"/>
                </a:lnTo>
                <a:cubicBezTo>
                  <a:pt x="4401999" y="472911"/>
                  <a:pt x="4403390" y="469567"/>
                  <a:pt x="4404825" y="466239"/>
                </a:cubicBezTo>
                <a:cubicBezTo>
                  <a:pt x="4406260" y="462910"/>
                  <a:pt x="4407712" y="459626"/>
                  <a:pt x="4409182" y="456386"/>
                </a:cubicBezTo>
                <a:lnTo>
                  <a:pt x="4425088" y="423338"/>
                </a:lnTo>
                <a:cubicBezTo>
                  <a:pt x="4425265" y="422748"/>
                  <a:pt x="4425515" y="422248"/>
                  <a:pt x="4425839" y="421836"/>
                </a:cubicBezTo>
                <a:cubicBezTo>
                  <a:pt x="4426163" y="421423"/>
                  <a:pt x="4426605" y="421113"/>
                  <a:pt x="4427165" y="420907"/>
                </a:cubicBezTo>
                <a:cubicBezTo>
                  <a:pt x="4427725" y="420700"/>
                  <a:pt x="4428505" y="420540"/>
                  <a:pt x="4429506" y="420421"/>
                </a:cubicBezTo>
                <a:cubicBezTo>
                  <a:pt x="4430508" y="420304"/>
                  <a:pt x="4431775" y="420243"/>
                  <a:pt x="4433306" y="420243"/>
                </a:cubicBezTo>
                <a:cubicBezTo>
                  <a:pt x="4435427" y="420243"/>
                  <a:pt x="4437091" y="420318"/>
                  <a:pt x="4438299" y="420465"/>
                </a:cubicBezTo>
                <a:cubicBezTo>
                  <a:pt x="4439507" y="420613"/>
                  <a:pt x="4440346" y="420892"/>
                  <a:pt x="4440817" y="421304"/>
                </a:cubicBezTo>
                <a:cubicBezTo>
                  <a:pt x="4441289" y="421717"/>
                  <a:pt x="4441451" y="422306"/>
                  <a:pt x="4441303" y="423072"/>
                </a:cubicBezTo>
                <a:cubicBezTo>
                  <a:pt x="4441156" y="423838"/>
                  <a:pt x="4440759" y="424870"/>
                  <a:pt x="4440110" y="426165"/>
                </a:cubicBezTo>
                <a:lnTo>
                  <a:pt x="4407768" y="490674"/>
                </a:lnTo>
                <a:lnTo>
                  <a:pt x="4407768" y="532824"/>
                </a:lnTo>
                <a:cubicBezTo>
                  <a:pt x="4407768" y="533295"/>
                  <a:pt x="4407651" y="533708"/>
                  <a:pt x="4407417" y="534061"/>
                </a:cubicBezTo>
                <a:cubicBezTo>
                  <a:pt x="4407183" y="534413"/>
                  <a:pt x="4406773" y="534694"/>
                  <a:pt x="4406187" y="534901"/>
                </a:cubicBezTo>
                <a:cubicBezTo>
                  <a:pt x="4405601" y="535107"/>
                  <a:pt x="4404810" y="535284"/>
                  <a:pt x="4403815" y="535432"/>
                </a:cubicBezTo>
                <a:cubicBezTo>
                  <a:pt x="4402819" y="535579"/>
                  <a:pt x="4401619" y="535652"/>
                  <a:pt x="4400213" y="535652"/>
                </a:cubicBezTo>
                <a:cubicBezTo>
                  <a:pt x="4398749" y="535652"/>
                  <a:pt x="4397533" y="535579"/>
                  <a:pt x="4396567" y="535432"/>
                </a:cubicBezTo>
                <a:cubicBezTo>
                  <a:pt x="4395600" y="535284"/>
                  <a:pt x="4394809" y="535107"/>
                  <a:pt x="4394195" y="534901"/>
                </a:cubicBezTo>
                <a:cubicBezTo>
                  <a:pt x="4393580" y="534694"/>
                  <a:pt x="4393155" y="534413"/>
                  <a:pt x="4392921" y="534061"/>
                </a:cubicBezTo>
                <a:cubicBezTo>
                  <a:pt x="4392687" y="533708"/>
                  <a:pt x="4392569" y="533295"/>
                  <a:pt x="4392569" y="532824"/>
                </a:cubicBezTo>
                <a:lnTo>
                  <a:pt x="4392569" y="490674"/>
                </a:lnTo>
                <a:lnTo>
                  <a:pt x="4360227" y="426165"/>
                </a:lnTo>
                <a:cubicBezTo>
                  <a:pt x="4359579" y="424810"/>
                  <a:pt x="4359181" y="423749"/>
                  <a:pt x="4359034" y="422984"/>
                </a:cubicBezTo>
                <a:cubicBezTo>
                  <a:pt x="4358887" y="422219"/>
                  <a:pt x="4359034" y="421629"/>
                  <a:pt x="4359476" y="421216"/>
                </a:cubicBezTo>
                <a:cubicBezTo>
                  <a:pt x="4359918" y="420804"/>
                  <a:pt x="4360713" y="420540"/>
                  <a:pt x="4361862" y="420421"/>
                </a:cubicBezTo>
                <a:cubicBezTo>
                  <a:pt x="4363011" y="420304"/>
                  <a:pt x="4364557" y="420243"/>
                  <a:pt x="4366501" y="420243"/>
                </a:cubicBezTo>
                <a:close/>
                <a:moveTo>
                  <a:pt x="4140836" y="420243"/>
                </a:moveTo>
                <a:cubicBezTo>
                  <a:pt x="4142309" y="420243"/>
                  <a:pt x="4143531" y="420318"/>
                  <a:pt x="4144503" y="420465"/>
                </a:cubicBezTo>
                <a:cubicBezTo>
                  <a:pt x="4145475" y="420613"/>
                  <a:pt x="4146256" y="420789"/>
                  <a:pt x="4146845" y="420996"/>
                </a:cubicBezTo>
                <a:cubicBezTo>
                  <a:pt x="4147434" y="421202"/>
                  <a:pt x="4147846" y="421481"/>
                  <a:pt x="4148082" y="421836"/>
                </a:cubicBezTo>
                <a:cubicBezTo>
                  <a:pt x="4148317" y="422188"/>
                  <a:pt x="4148435" y="422601"/>
                  <a:pt x="4148435" y="423072"/>
                </a:cubicBezTo>
                <a:lnTo>
                  <a:pt x="4148435" y="468846"/>
                </a:lnTo>
                <a:lnTo>
                  <a:pt x="4200483" y="468846"/>
                </a:lnTo>
                <a:lnTo>
                  <a:pt x="4200483" y="423072"/>
                </a:lnTo>
                <a:cubicBezTo>
                  <a:pt x="4200483" y="422601"/>
                  <a:pt x="4200601" y="422188"/>
                  <a:pt x="4200837" y="421836"/>
                </a:cubicBezTo>
                <a:cubicBezTo>
                  <a:pt x="4201072" y="421481"/>
                  <a:pt x="4201485" y="421202"/>
                  <a:pt x="4202074" y="420996"/>
                </a:cubicBezTo>
                <a:cubicBezTo>
                  <a:pt x="4202663" y="420789"/>
                  <a:pt x="4203429" y="420613"/>
                  <a:pt x="4204372" y="420465"/>
                </a:cubicBezTo>
                <a:cubicBezTo>
                  <a:pt x="4205314" y="420318"/>
                  <a:pt x="4206551" y="420243"/>
                  <a:pt x="4208083" y="420243"/>
                </a:cubicBezTo>
                <a:cubicBezTo>
                  <a:pt x="4209497" y="420243"/>
                  <a:pt x="4210690" y="420318"/>
                  <a:pt x="4211662" y="420465"/>
                </a:cubicBezTo>
                <a:cubicBezTo>
                  <a:pt x="4212634" y="420613"/>
                  <a:pt x="4213414" y="420789"/>
                  <a:pt x="4214004" y="420996"/>
                </a:cubicBezTo>
                <a:cubicBezTo>
                  <a:pt x="4214592" y="421202"/>
                  <a:pt x="4215005" y="421481"/>
                  <a:pt x="4215241" y="421836"/>
                </a:cubicBezTo>
                <a:cubicBezTo>
                  <a:pt x="4215476" y="422188"/>
                  <a:pt x="4215594" y="422601"/>
                  <a:pt x="4215594" y="423072"/>
                </a:cubicBezTo>
                <a:lnTo>
                  <a:pt x="4215594" y="532824"/>
                </a:lnTo>
                <a:cubicBezTo>
                  <a:pt x="4215594" y="533295"/>
                  <a:pt x="4215476" y="533708"/>
                  <a:pt x="4215241" y="534061"/>
                </a:cubicBezTo>
                <a:cubicBezTo>
                  <a:pt x="4215005" y="534413"/>
                  <a:pt x="4214592" y="534694"/>
                  <a:pt x="4214004" y="534901"/>
                </a:cubicBezTo>
                <a:cubicBezTo>
                  <a:pt x="4213414" y="535107"/>
                  <a:pt x="4212634" y="535284"/>
                  <a:pt x="4211662" y="535432"/>
                </a:cubicBezTo>
                <a:cubicBezTo>
                  <a:pt x="4210690" y="535579"/>
                  <a:pt x="4209497" y="535652"/>
                  <a:pt x="4208083" y="535652"/>
                </a:cubicBezTo>
                <a:cubicBezTo>
                  <a:pt x="4206551" y="535652"/>
                  <a:pt x="4205314" y="535579"/>
                  <a:pt x="4204372" y="535432"/>
                </a:cubicBezTo>
                <a:cubicBezTo>
                  <a:pt x="4203429" y="535284"/>
                  <a:pt x="4202663" y="535107"/>
                  <a:pt x="4202074" y="534901"/>
                </a:cubicBezTo>
                <a:cubicBezTo>
                  <a:pt x="4201485" y="534694"/>
                  <a:pt x="4201072" y="534413"/>
                  <a:pt x="4200837" y="534061"/>
                </a:cubicBezTo>
                <a:cubicBezTo>
                  <a:pt x="4200601" y="533708"/>
                  <a:pt x="4200483" y="533295"/>
                  <a:pt x="4200483" y="532824"/>
                </a:cubicBezTo>
                <a:lnTo>
                  <a:pt x="4200483" y="482102"/>
                </a:lnTo>
                <a:lnTo>
                  <a:pt x="4148435" y="482102"/>
                </a:lnTo>
                <a:lnTo>
                  <a:pt x="4148435" y="532824"/>
                </a:lnTo>
                <a:cubicBezTo>
                  <a:pt x="4148435" y="533295"/>
                  <a:pt x="4148317" y="533708"/>
                  <a:pt x="4148082" y="534061"/>
                </a:cubicBezTo>
                <a:cubicBezTo>
                  <a:pt x="4147846" y="534413"/>
                  <a:pt x="4147434" y="534694"/>
                  <a:pt x="4146845" y="534901"/>
                </a:cubicBezTo>
                <a:cubicBezTo>
                  <a:pt x="4146256" y="535107"/>
                  <a:pt x="4145475" y="535284"/>
                  <a:pt x="4144503" y="535432"/>
                </a:cubicBezTo>
                <a:cubicBezTo>
                  <a:pt x="4143531" y="535579"/>
                  <a:pt x="4142309" y="535652"/>
                  <a:pt x="4140836" y="535652"/>
                </a:cubicBezTo>
                <a:cubicBezTo>
                  <a:pt x="4139422" y="535652"/>
                  <a:pt x="4138214" y="535579"/>
                  <a:pt x="4137213" y="535432"/>
                </a:cubicBezTo>
                <a:cubicBezTo>
                  <a:pt x="4136211" y="535284"/>
                  <a:pt x="4135416" y="535107"/>
                  <a:pt x="4134827" y="534901"/>
                </a:cubicBezTo>
                <a:cubicBezTo>
                  <a:pt x="4134238" y="534694"/>
                  <a:pt x="4133825" y="534413"/>
                  <a:pt x="4133590" y="534061"/>
                </a:cubicBezTo>
                <a:cubicBezTo>
                  <a:pt x="4133354" y="533708"/>
                  <a:pt x="4133236" y="533295"/>
                  <a:pt x="4133236" y="532824"/>
                </a:cubicBezTo>
                <a:lnTo>
                  <a:pt x="4133236" y="423072"/>
                </a:lnTo>
                <a:cubicBezTo>
                  <a:pt x="4133236" y="422601"/>
                  <a:pt x="4133354" y="422188"/>
                  <a:pt x="4133590" y="421836"/>
                </a:cubicBezTo>
                <a:cubicBezTo>
                  <a:pt x="4133825" y="421481"/>
                  <a:pt x="4134238" y="421202"/>
                  <a:pt x="4134827" y="420996"/>
                </a:cubicBezTo>
                <a:cubicBezTo>
                  <a:pt x="4135416" y="420789"/>
                  <a:pt x="4136211" y="420613"/>
                  <a:pt x="4137213" y="420465"/>
                </a:cubicBezTo>
                <a:cubicBezTo>
                  <a:pt x="4138214" y="420318"/>
                  <a:pt x="4139422" y="420243"/>
                  <a:pt x="4140836" y="420243"/>
                </a:cubicBezTo>
                <a:close/>
                <a:moveTo>
                  <a:pt x="3890251" y="420243"/>
                </a:moveTo>
                <a:cubicBezTo>
                  <a:pt x="3892019" y="420243"/>
                  <a:pt x="3893447" y="420304"/>
                  <a:pt x="3894537" y="420421"/>
                </a:cubicBezTo>
                <a:cubicBezTo>
                  <a:pt x="3895627" y="420540"/>
                  <a:pt x="3896496" y="420700"/>
                  <a:pt x="3897144" y="420907"/>
                </a:cubicBezTo>
                <a:cubicBezTo>
                  <a:pt x="3897792" y="421113"/>
                  <a:pt x="3898278" y="421407"/>
                  <a:pt x="3898602" y="421791"/>
                </a:cubicBezTo>
                <a:cubicBezTo>
                  <a:pt x="3898926" y="422173"/>
                  <a:pt x="3899235" y="422660"/>
                  <a:pt x="3899530" y="423249"/>
                </a:cubicBezTo>
                <a:lnTo>
                  <a:pt x="3915347" y="456122"/>
                </a:lnTo>
                <a:cubicBezTo>
                  <a:pt x="3916816" y="459243"/>
                  <a:pt x="3918281" y="462513"/>
                  <a:pt x="3919746" y="465930"/>
                </a:cubicBezTo>
                <a:cubicBezTo>
                  <a:pt x="3921210" y="469347"/>
                  <a:pt x="3922703" y="472794"/>
                  <a:pt x="3924227" y="476270"/>
                </a:cubicBezTo>
                <a:lnTo>
                  <a:pt x="3924402" y="476270"/>
                </a:lnTo>
                <a:cubicBezTo>
                  <a:pt x="3925749" y="472911"/>
                  <a:pt x="3927140" y="469567"/>
                  <a:pt x="3928575" y="466239"/>
                </a:cubicBezTo>
                <a:cubicBezTo>
                  <a:pt x="3930010" y="462910"/>
                  <a:pt x="3931462" y="459626"/>
                  <a:pt x="3932932" y="456386"/>
                </a:cubicBezTo>
                <a:lnTo>
                  <a:pt x="3948838" y="423338"/>
                </a:lnTo>
                <a:cubicBezTo>
                  <a:pt x="3949015" y="422748"/>
                  <a:pt x="3949265" y="422248"/>
                  <a:pt x="3949589" y="421836"/>
                </a:cubicBezTo>
                <a:cubicBezTo>
                  <a:pt x="3949913" y="421423"/>
                  <a:pt x="3950355" y="421113"/>
                  <a:pt x="3950915" y="420907"/>
                </a:cubicBezTo>
                <a:cubicBezTo>
                  <a:pt x="3951475" y="420700"/>
                  <a:pt x="3952255" y="420540"/>
                  <a:pt x="3953257" y="420421"/>
                </a:cubicBezTo>
                <a:cubicBezTo>
                  <a:pt x="3954258" y="420304"/>
                  <a:pt x="3955525" y="420243"/>
                  <a:pt x="3957056" y="420243"/>
                </a:cubicBezTo>
                <a:cubicBezTo>
                  <a:pt x="3959177" y="420243"/>
                  <a:pt x="3960841" y="420318"/>
                  <a:pt x="3962049" y="420465"/>
                </a:cubicBezTo>
                <a:cubicBezTo>
                  <a:pt x="3963257" y="420613"/>
                  <a:pt x="3964096" y="420892"/>
                  <a:pt x="3964568" y="421304"/>
                </a:cubicBezTo>
                <a:cubicBezTo>
                  <a:pt x="3965039" y="421717"/>
                  <a:pt x="3965201" y="422306"/>
                  <a:pt x="3965054" y="423072"/>
                </a:cubicBezTo>
                <a:cubicBezTo>
                  <a:pt x="3964906" y="423838"/>
                  <a:pt x="3964509" y="424870"/>
                  <a:pt x="3963861" y="426165"/>
                </a:cubicBezTo>
                <a:lnTo>
                  <a:pt x="3931518" y="490674"/>
                </a:lnTo>
                <a:lnTo>
                  <a:pt x="3931518" y="532824"/>
                </a:lnTo>
                <a:cubicBezTo>
                  <a:pt x="3931518" y="533295"/>
                  <a:pt x="3931401" y="533708"/>
                  <a:pt x="3931167" y="534061"/>
                </a:cubicBezTo>
                <a:cubicBezTo>
                  <a:pt x="3930933" y="534413"/>
                  <a:pt x="3930523" y="534694"/>
                  <a:pt x="3929937" y="534901"/>
                </a:cubicBezTo>
                <a:cubicBezTo>
                  <a:pt x="3929351" y="535107"/>
                  <a:pt x="3928560" y="535284"/>
                  <a:pt x="3927565" y="535432"/>
                </a:cubicBezTo>
                <a:cubicBezTo>
                  <a:pt x="3926569" y="535579"/>
                  <a:pt x="3925369" y="535652"/>
                  <a:pt x="3923963" y="535652"/>
                </a:cubicBezTo>
                <a:cubicBezTo>
                  <a:pt x="3922499" y="535652"/>
                  <a:pt x="3921283" y="535579"/>
                  <a:pt x="3920317" y="535432"/>
                </a:cubicBezTo>
                <a:cubicBezTo>
                  <a:pt x="3919350" y="535284"/>
                  <a:pt x="3918559" y="535107"/>
                  <a:pt x="3917945" y="534901"/>
                </a:cubicBezTo>
                <a:cubicBezTo>
                  <a:pt x="3917330" y="534694"/>
                  <a:pt x="3916905" y="534413"/>
                  <a:pt x="3916671" y="534061"/>
                </a:cubicBezTo>
                <a:cubicBezTo>
                  <a:pt x="3916437" y="533708"/>
                  <a:pt x="3916319" y="533295"/>
                  <a:pt x="3916319" y="532824"/>
                </a:cubicBezTo>
                <a:lnTo>
                  <a:pt x="3916319" y="490674"/>
                </a:lnTo>
                <a:lnTo>
                  <a:pt x="3883977" y="426165"/>
                </a:lnTo>
                <a:cubicBezTo>
                  <a:pt x="3883329" y="424810"/>
                  <a:pt x="3882931" y="423749"/>
                  <a:pt x="3882784" y="422984"/>
                </a:cubicBezTo>
                <a:cubicBezTo>
                  <a:pt x="3882637" y="422219"/>
                  <a:pt x="3882784" y="421629"/>
                  <a:pt x="3883226" y="421216"/>
                </a:cubicBezTo>
                <a:cubicBezTo>
                  <a:pt x="3883668" y="420804"/>
                  <a:pt x="3884463" y="420540"/>
                  <a:pt x="3885612" y="420421"/>
                </a:cubicBezTo>
                <a:cubicBezTo>
                  <a:pt x="3886761" y="420304"/>
                  <a:pt x="3888307" y="420243"/>
                  <a:pt x="3890251" y="420243"/>
                </a:cubicBezTo>
                <a:close/>
                <a:moveTo>
                  <a:pt x="3674176" y="420243"/>
                </a:moveTo>
                <a:cubicBezTo>
                  <a:pt x="3675649" y="420243"/>
                  <a:pt x="3676871" y="420318"/>
                  <a:pt x="3677843" y="420465"/>
                </a:cubicBezTo>
                <a:cubicBezTo>
                  <a:pt x="3678815" y="420613"/>
                  <a:pt x="3679595" y="420789"/>
                  <a:pt x="3680184" y="420996"/>
                </a:cubicBezTo>
                <a:cubicBezTo>
                  <a:pt x="3680773" y="421202"/>
                  <a:pt x="3681186" y="421481"/>
                  <a:pt x="3681422" y="421836"/>
                </a:cubicBezTo>
                <a:cubicBezTo>
                  <a:pt x="3681657" y="422188"/>
                  <a:pt x="3681775" y="422601"/>
                  <a:pt x="3681775" y="423072"/>
                </a:cubicBezTo>
                <a:lnTo>
                  <a:pt x="3681775" y="468846"/>
                </a:lnTo>
                <a:lnTo>
                  <a:pt x="3733823" y="468846"/>
                </a:lnTo>
                <a:lnTo>
                  <a:pt x="3733823" y="423072"/>
                </a:lnTo>
                <a:cubicBezTo>
                  <a:pt x="3733823" y="422601"/>
                  <a:pt x="3733941" y="422188"/>
                  <a:pt x="3734177" y="421836"/>
                </a:cubicBezTo>
                <a:cubicBezTo>
                  <a:pt x="3734411" y="421481"/>
                  <a:pt x="3734824" y="421202"/>
                  <a:pt x="3735414" y="420996"/>
                </a:cubicBezTo>
                <a:cubicBezTo>
                  <a:pt x="3736003" y="420789"/>
                  <a:pt x="3736769" y="420613"/>
                  <a:pt x="3737712" y="420465"/>
                </a:cubicBezTo>
                <a:cubicBezTo>
                  <a:pt x="3738654" y="420318"/>
                  <a:pt x="3739891" y="420243"/>
                  <a:pt x="3741424" y="420243"/>
                </a:cubicBezTo>
                <a:cubicBezTo>
                  <a:pt x="3742837" y="420243"/>
                  <a:pt x="3744030" y="420318"/>
                  <a:pt x="3744937" y="420465"/>
                </a:cubicBezTo>
                <a:cubicBezTo>
                  <a:pt x="3745909" y="420613"/>
                  <a:pt x="3746689" y="420789"/>
                  <a:pt x="3747279" y="420996"/>
                </a:cubicBezTo>
                <a:cubicBezTo>
                  <a:pt x="3747867" y="421202"/>
                  <a:pt x="3748280" y="421481"/>
                  <a:pt x="3748516" y="421836"/>
                </a:cubicBezTo>
                <a:cubicBezTo>
                  <a:pt x="3748751" y="422188"/>
                  <a:pt x="3748869" y="422601"/>
                  <a:pt x="3748869" y="423072"/>
                </a:cubicBezTo>
                <a:lnTo>
                  <a:pt x="3748869" y="532824"/>
                </a:lnTo>
                <a:cubicBezTo>
                  <a:pt x="3748869" y="533295"/>
                  <a:pt x="3748751" y="533708"/>
                  <a:pt x="3748516" y="534061"/>
                </a:cubicBezTo>
                <a:cubicBezTo>
                  <a:pt x="3748280" y="534413"/>
                  <a:pt x="3747867" y="534694"/>
                  <a:pt x="3747279" y="534901"/>
                </a:cubicBezTo>
                <a:cubicBezTo>
                  <a:pt x="3746689" y="535107"/>
                  <a:pt x="3745909" y="535284"/>
                  <a:pt x="3744937" y="535432"/>
                </a:cubicBezTo>
                <a:cubicBezTo>
                  <a:pt x="3744030" y="535579"/>
                  <a:pt x="3742837" y="535652"/>
                  <a:pt x="3741424" y="535652"/>
                </a:cubicBezTo>
                <a:cubicBezTo>
                  <a:pt x="3739891" y="535652"/>
                  <a:pt x="3738654" y="535579"/>
                  <a:pt x="3737712" y="535432"/>
                </a:cubicBezTo>
                <a:cubicBezTo>
                  <a:pt x="3736769" y="535284"/>
                  <a:pt x="3736003" y="535107"/>
                  <a:pt x="3735414" y="534901"/>
                </a:cubicBezTo>
                <a:cubicBezTo>
                  <a:pt x="3734824" y="534694"/>
                  <a:pt x="3734411" y="534413"/>
                  <a:pt x="3734177" y="534061"/>
                </a:cubicBezTo>
                <a:cubicBezTo>
                  <a:pt x="3733941" y="533708"/>
                  <a:pt x="3733823" y="533295"/>
                  <a:pt x="3733823" y="532824"/>
                </a:cubicBezTo>
                <a:lnTo>
                  <a:pt x="3733823" y="482102"/>
                </a:lnTo>
                <a:lnTo>
                  <a:pt x="3681775" y="482102"/>
                </a:lnTo>
                <a:lnTo>
                  <a:pt x="3681775" y="532824"/>
                </a:lnTo>
                <a:cubicBezTo>
                  <a:pt x="3681775" y="533295"/>
                  <a:pt x="3681657" y="533708"/>
                  <a:pt x="3681422" y="534061"/>
                </a:cubicBezTo>
                <a:cubicBezTo>
                  <a:pt x="3681186" y="534413"/>
                  <a:pt x="3680773" y="534694"/>
                  <a:pt x="3680184" y="534901"/>
                </a:cubicBezTo>
                <a:cubicBezTo>
                  <a:pt x="3679595" y="535107"/>
                  <a:pt x="3678815" y="535284"/>
                  <a:pt x="3677843" y="535432"/>
                </a:cubicBezTo>
                <a:cubicBezTo>
                  <a:pt x="3676871" y="535579"/>
                  <a:pt x="3675649" y="535652"/>
                  <a:pt x="3674176" y="535652"/>
                </a:cubicBezTo>
                <a:cubicBezTo>
                  <a:pt x="3672763" y="535652"/>
                  <a:pt x="3671554" y="535579"/>
                  <a:pt x="3670554" y="535432"/>
                </a:cubicBezTo>
                <a:cubicBezTo>
                  <a:pt x="3669552" y="535284"/>
                  <a:pt x="3668756" y="535107"/>
                  <a:pt x="3668168" y="534901"/>
                </a:cubicBezTo>
                <a:cubicBezTo>
                  <a:pt x="3667578" y="534694"/>
                  <a:pt x="3667166" y="534413"/>
                  <a:pt x="3666930" y="534061"/>
                </a:cubicBezTo>
                <a:cubicBezTo>
                  <a:pt x="3666695" y="533708"/>
                  <a:pt x="3666577" y="533295"/>
                  <a:pt x="3666577" y="532824"/>
                </a:cubicBezTo>
                <a:lnTo>
                  <a:pt x="3666577" y="423072"/>
                </a:lnTo>
                <a:cubicBezTo>
                  <a:pt x="3666577" y="422601"/>
                  <a:pt x="3666695" y="422188"/>
                  <a:pt x="3666930" y="421836"/>
                </a:cubicBezTo>
                <a:cubicBezTo>
                  <a:pt x="3667166" y="421481"/>
                  <a:pt x="3667578" y="421202"/>
                  <a:pt x="3668168" y="420996"/>
                </a:cubicBezTo>
                <a:cubicBezTo>
                  <a:pt x="3668756" y="420789"/>
                  <a:pt x="3669552" y="420613"/>
                  <a:pt x="3670554" y="420465"/>
                </a:cubicBezTo>
                <a:cubicBezTo>
                  <a:pt x="3671554" y="420318"/>
                  <a:pt x="3672763" y="420243"/>
                  <a:pt x="3674176" y="420243"/>
                </a:cubicBezTo>
                <a:close/>
                <a:moveTo>
                  <a:pt x="3423593" y="420243"/>
                </a:moveTo>
                <a:cubicBezTo>
                  <a:pt x="3425361" y="420243"/>
                  <a:pt x="3426789" y="420304"/>
                  <a:pt x="3427879" y="420421"/>
                </a:cubicBezTo>
                <a:cubicBezTo>
                  <a:pt x="3428969" y="420540"/>
                  <a:pt x="3429837" y="420700"/>
                  <a:pt x="3430486" y="420907"/>
                </a:cubicBezTo>
                <a:cubicBezTo>
                  <a:pt x="3431133" y="421113"/>
                  <a:pt x="3431619" y="421407"/>
                  <a:pt x="3431942" y="421791"/>
                </a:cubicBezTo>
                <a:cubicBezTo>
                  <a:pt x="3432267" y="422173"/>
                  <a:pt x="3432576" y="422660"/>
                  <a:pt x="3432872" y="423249"/>
                </a:cubicBezTo>
                <a:lnTo>
                  <a:pt x="3448689" y="456122"/>
                </a:lnTo>
                <a:cubicBezTo>
                  <a:pt x="3450158" y="459243"/>
                  <a:pt x="3451624" y="462513"/>
                  <a:pt x="3453087" y="465930"/>
                </a:cubicBezTo>
                <a:cubicBezTo>
                  <a:pt x="3454551" y="469347"/>
                  <a:pt x="3456045" y="472794"/>
                  <a:pt x="3457569" y="476270"/>
                </a:cubicBezTo>
                <a:lnTo>
                  <a:pt x="3457743" y="476270"/>
                </a:lnTo>
                <a:cubicBezTo>
                  <a:pt x="3459091" y="472911"/>
                  <a:pt x="3460481" y="469567"/>
                  <a:pt x="3461917" y="466239"/>
                </a:cubicBezTo>
                <a:cubicBezTo>
                  <a:pt x="3463351" y="462910"/>
                  <a:pt x="3464804" y="459626"/>
                  <a:pt x="3466274" y="456386"/>
                </a:cubicBezTo>
                <a:lnTo>
                  <a:pt x="3482180" y="423338"/>
                </a:lnTo>
                <a:cubicBezTo>
                  <a:pt x="3482357" y="422748"/>
                  <a:pt x="3482607" y="422248"/>
                  <a:pt x="3482931" y="421836"/>
                </a:cubicBezTo>
                <a:cubicBezTo>
                  <a:pt x="3483255" y="421423"/>
                  <a:pt x="3483697" y="421113"/>
                  <a:pt x="3484257" y="420907"/>
                </a:cubicBezTo>
                <a:cubicBezTo>
                  <a:pt x="3484817" y="420700"/>
                  <a:pt x="3485598" y="420540"/>
                  <a:pt x="3486599" y="420421"/>
                </a:cubicBezTo>
                <a:cubicBezTo>
                  <a:pt x="3487600" y="420304"/>
                  <a:pt x="3488867" y="420243"/>
                  <a:pt x="3490398" y="420243"/>
                </a:cubicBezTo>
                <a:cubicBezTo>
                  <a:pt x="3492519" y="420243"/>
                  <a:pt x="3494184" y="420318"/>
                  <a:pt x="3495391" y="420465"/>
                </a:cubicBezTo>
                <a:cubicBezTo>
                  <a:pt x="3496599" y="420613"/>
                  <a:pt x="3497438" y="420892"/>
                  <a:pt x="3497910" y="421304"/>
                </a:cubicBezTo>
                <a:cubicBezTo>
                  <a:pt x="3498381" y="421717"/>
                  <a:pt x="3498543" y="422306"/>
                  <a:pt x="3498396" y="423072"/>
                </a:cubicBezTo>
                <a:cubicBezTo>
                  <a:pt x="3498248" y="423838"/>
                  <a:pt x="3497851" y="424870"/>
                  <a:pt x="3497203" y="426165"/>
                </a:cubicBezTo>
                <a:lnTo>
                  <a:pt x="3464860" y="490674"/>
                </a:lnTo>
                <a:lnTo>
                  <a:pt x="3464860" y="532824"/>
                </a:lnTo>
                <a:cubicBezTo>
                  <a:pt x="3464860" y="533295"/>
                  <a:pt x="3464743" y="533708"/>
                  <a:pt x="3464508" y="534061"/>
                </a:cubicBezTo>
                <a:cubicBezTo>
                  <a:pt x="3464274" y="534413"/>
                  <a:pt x="3463864" y="534694"/>
                  <a:pt x="3463279" y="534901"/>
                </a:cubicBezTo>
                <a:cubicBezTo>
                  <a:pt x="3462692" y="535107"/>
                  <a:pt x="3461902" y="535284"/>
                  <a:pt x="3460906" y="535432"/>
                </a:cubicBezTo>
                <a:cubicBezTo>
                  <a:pt x="3459911" y="535579"/>
                  <a:pt x="3458711" y="535652"/>
                  <a:pt x="3457305" y="535652"/>
                </a:cubicBezTo>
                <a:cubicBezTo>
                  <a:pt x="3455841" y="535652"/>
                  <a:pt x="3454626" y="535579"/>
                  <a:pt x="3453659" y="535432"/>
                </a:cubicBezTo>
                <a:cubicBezTo>
                  <a:pt x="3452692" y="535284"/>
                  <a:pt x="3451902" y="535107"/>
                  <a:pt x="3451286" y="534901"/>
                </a:cubicBezTo>
                <a:cubicBezTo>
                  <a:pt x="3450671" y="534694"/>
                  <a:pt x="3450247" y="534413"/>
                  <a:pt x="3450013" y="534061"/>
                </a:cubicBezTo>
                <a:cubicBezTo>
                  <a:pt x="3449779" y="533708"/>
                  <a:pt x="3449661" y="533295"/>
                  <a:pt x="3449661" y="532824"/>
                </a:cubicBezTo>
                <a:lnTo>
                  <a:pt x="3449661" y="490674"/>
                </a:lnTo>
                <a:lnTo>
                  <a:pt x="3417320" y="426165"/>
                </a:lnTo>
                <a:cubicBezTo>
                  <a:pt x="3416671" y="424810"/>
                  <a:pt x="3416273" y="423749"/>
                  <a:pt x="3416126" y="422984"/>
                </a:cubicBezTo>
                <a:cubicBezTo>
                  <a:pt x="3415979" y="422219"/>
                  <a:pt x="3416126" y="421629"/>
                  <a:pt x="3416569" y="421216"/>
                </a:cubicBezTo>
                <a:cubicBezTo>
                  <a:pt x="3417010" y="420804"/>
                  <a:pt x="3417805" y="420540"/>
                  <a:pt x="3418954" y="420421"/>
                </a:cubicBezTo>
                <a:cubicBezTo>
                  <a:pt x="3420102" y="420304"/>
                  <a:pt x="3421649" y="420243"/>
                  <a:pt x="3423593" y="420243"/>
                </a:cubicBezTo>
                <a:close/>
                <a:moveTo>
                  <a:pt x="3197923" y="420243"/>
                </a:moveTo>
                <a:cubicBezTo>
                  <a:pt x="3199396" y="420243"/>
                  <a:pt x="3200619" y="420318"/>
                  <a:pt x="3201588" y="420465"/>
                </a:cubicBezTo>
                <a:cubicBezTo>
                  <a:pt x="3202563" y="420613"/>
                  <a:pt x="3203343" y="420789"/>
                  <a:pt x="3203932" y="420996"/>
                </a:cubicBezTo>
                <a:cubicBezTo>
                  <a:pt x="3204521" y="421202"/>
                  <a:pt x="3204934" y="421481"/>
                  <a:pt x="3205170" y="421836"/>
                </a:cubicBezTo>
                <a:cubicBezTo>
                  <a:pt x="3205405" y="422188"/>
                  <a:pt x="3205523" y="422601"/>
                  <a:pt x="3205523" y="423072"/>
                </a:cubicBezTo>
                <a:lnTo>
                  <a:pt x="3205523" y="468846"/>
                </a:lnTo>
                <a:lnTo>
                  <a:pt x="3257576" y="468846"/>
                </a:lnTo>
                <a:lnTo>
                  <a:pt x="3257576" y="423072"/>
                </a:lnTo>
                <a:cubicBezTo>
                  <a:pt x="3257576" y="422601"/>
                  <a:pt x="3257694" y="422188"/>
                  <a:pt x="3257929" y="421836"/>
                </a:cubicBezTo>
                <a:cubicBezTo>
                  <a:pt x="3258165" y="421481"/>
                  <a:pt x="3258577" y="421202"/>
                  <a:pt x="3259167" y="420996"/>
                </a:cubicBezTo>
                <a:cubicBezTo>
                  <a:pt x="3259756" y="420789"/>
                  <a:pt x="3260522" y="420613"/>
                  <a:pt x="3261464" y="420465"/>
                </a:cubicBezTo>
                <a:cubicBezTo>
                  <a:pt x="3262407" y="420318"/>
                  <a:pt x="3263644" y="420243"/>
                  <a:pt x="3265175" y="420243"/>
                </a:cubicBezTo>
                <a:cubicBezTo>
                  <a:pt x="3266590" y="420243"/>
                  <a:pt x="3267783" y="420318"/>
                  <a:pt x="3268754" y="420465"/>
                </a:cubicBezTo>
                <a:cubicBezTo>
                  <a:pt x="3269727" y="420613"/>
                  <a:pt x="3270507" y="420789"/>
                  <a:pt x="3271096" y="420996"/>
                </a:cubicBezTo>
                <a:cubicBezTo>
                  <a:pt x="3271686" y="421202"/>
                  <a:pt x="3272098" y="421481"/>
                  <a:pt x="3272333" y="421836"/>
                </a:cubicBezTo>
                <a:cubicBezTo>
                  <a:pt x="3272569" y="422188"/>
                  <a:pt x="3272687" y="422601"/>
                  <a:pt x="3272687" y="423072"/>
                </a:cubicBezTo>
                <a:lnTo>
                  <a:pt x="3272687" y="532824"/>
                </a:lnTo>
                <a:cubicBezTo>
                  <a:pt x="3272687" y="533295"/>
                  <a:pt x="3272569" y="533708"/>
                  <a:pt x="3272333" y="534061"/>
                </a:cubicBezTo>
                <a:cubicBezTo>
                  <a:pt x="3272098" y="534413"/>
                  <a:pt x="3271686" y="534694"/>
                  <a:pt x="3271096" y="534901"/>
                </a:cubicBezTo>
                <a:cubicBezTo>
                  <a:pt x="3270507" y="535107"/>
                  <a:pt x="3269727" y="535284"/>
                  <a:pt x="3268754" y="535432"/>
                </a:cubicBezTo>
                <a:cubicBezTo>
                  <a:pt x="3267783" y="535579"/>
                  <a:pt x="3266590" y="535652"/>
                  <a:pt x="3265175" y="535652"/>
                </a:cubicBezTo>
                <a:cubicBezTo>
                  <a:pt x="3263644" y="535652"/>
                  <a:pt x="3262407" y="535579"/>
                  <a:pt x="3261464" y="535432"/>
                </a:cubicBezTo>
                <a:cubicBezTo>
                  <a:pt x="3260522" y="535284"/>
                  <a:pt x="3259756" y="535107"/>
                  <a:pt x="3259167" y="534901"/>
                </a:cubicBezTo>
                <a:cubicBezTo>
                  <a:pt x="3258577" y="534694"/>
                  <a:pt x="3258165" y="534413"/>
                  <a:pt x="3257929" y="534061"/>
                </a:cubicBezTo>
                <a:cubicBezTo>
                  <a:pt x="3257694" y="533708"/>
                  <a:pt x="3257576" y="533295"/>
                  <a:pt x="3257576" y="532824"/>
                </a:cubicBezTo>
                <a:lnTo>
                  <a:pt x="3257576" y="482102"/>
                </a:lnTo>
                <a:lnTo>
                  <a:pt x="3205523" y="482102"/>
                </a:lnTo>
                <a:lnTo>
                  <a:pt x="3205523" y="532824"/>
                </a:lnTo>
                <a:cubicBezTo>
                  <a:pt x="3205523" y="533295"/>
                  <a:pt x="3205405" y="533708"/>
                  <a:pt x="3205170" y="534061"/>
                </a:cubicBezTo>
                <a:cubicBezTo>
                  <a:pt x="3204934" y="534413"/>
                  <a:pt x="3204521" y="534694"/>
                  <a:pt x="3203932" y="534901"/>
                </a:cubicBezTo>
                <a:cubicBezTo>
                  <a:pt x="3203343" y="535107"/>
                  <a:pt x="3202563" y="535284"/>
                  <a:pt x="3201588" y="535432"/>
                </a:cubicBezTo>
                <a:cubicBezTo>
                  <a:pt x="3200619" y="535579"/>
                  <a:pt x="3199396" y="535652"/>
                  <a:pt x="3197923" y="535652"/>
                </a:cubicBezTo>
                <a:cubicBezTo>
                  <a:pt x="3196509" y="535652"/>
                  <a:pt x="3195300" y="535579"/>
                  <a:pt x="3194300" y="535432"/>
                </a:cubicBezTo>
                <a:cubicBezTo>
                  <a:pt x="3193298" y="535284"/>
                  <a:pt x="3192503" y="535107"/>
                  <a:pt x="3191916" y="534901"/>
                </a:cubicBezTo>
                <a:cubicBezTo>
                  <a:pt x="3191327" y="534694"/>
                  <a:pt x="3190914" y="534413"/>
                  <a:pt x="3190678" y="534061"/>
                </a:cubicBezTo>
                <a:cubicBezTo>
                  <a:pt x="3190442" y="533708"/>
                  <a:pt x="3190327" y="533295"/>
                  <a:pt x="3190327" y="532824"/>
                </a:cubicBezTo>
                <a:lnTo>
                  <a:pt x="3190327" y="423072"/>
                </a:lnTo>
                <a:cubicBezTo>
                  <a:pt x="3190327" y="422601"/>
                  <a:pt x="3190442" y="422188"/>
                  <a:pt x="3190678" y="421836"/>
                </a:cubicBezTo>
                <a:cubicBezTo>
                  <a:pt x="3190914" y="421481"/>
                  <a:pt x="3191327" y="421202"/>
                  <a:pt x="3191916" y="420996"/>
                </a:cubicBezTo>
                <a:cubicBezTo>
                  <a:pt x="3192503" y="420789"/>
                  <a:pt x="3193298" y="420613"/>
                  <a:pt x="3194300" y="420465"/>
                </a:cubicBezTo>
                <a:cubicBezTo>
                  <a:pt x="3195300" y="420318"/>
                  <a:pt x="3196509" y="420243"/>
                  <a:pt x="3197923" y="420243"/>
                </a:cubicBezTo>
                <a:close/>
                <a:moveTo>
                  <a:pt x="2947331" y="420243"/>
                </a:moveTo>
                <a:cubicBezTo>
                  <a:pt x="2949103" y="420243"/>
                  <a:pt x="2950534" y="420304"/>
                  <a:pt x="2951617" y="420421"/>
                </a:cubicBezTo>
                <a:cubicBezTo>
                  <a:pt x="2952708" y="420540"/>
                  <a:pt x="2953577" y="420700"/>
                  <a:pt x="2954224" y="420907"/>
                </a:cubicBezTo>
                <a:cubicBezTo>
                  <a:pt x="2954872" y="421113"/>
                  <a:pt x="2955364" y="421407"/>
                  <a:pt x="2955686" y="421791"/>
                </a:cubicBezTo>
                <a:cubicBezTo>
                  <a:pt x="2956010" y="422173"/>
                  <a:pt x="2956322" y="422660"/>
                  <a:pt x="2956611" y="423249"/>
                </a:cubicBezTo>
                <a:lnTo>
                  <a:pt x="2972431" y="456122"/>
                </a:lnTo>
                <a:cubicBezTo>
                  <a:pt x="2973899" y="459243"/>
                  <a:pt x="2975366" y="462513"/>
                  <a:pt x="2976829" y="465930"/>
                </a:cubicBezTo>
                <a:cubicBezTo>
                  <a:pt x="2978294" y="469347"/>
                  <a:pt x="2979790" y="472794"/>
                  <a:pt x="2981315" y="476270"/>
                </a:cubicBezTo>
                <a:lnTo>
                  <a:pt x="2981486" y="476270"/>
                </a:lnTo>
                <a:cubicBezTo>
                  <a:pt x="2982836" y="472911"/>
                  <a:pt x="2984222" y="469567"/>
                  <a:pt x="2985661" y="466239"/>
                </a:cubicBezTo>
                <a:cubicBezTo>
                  <a:pt x="2987099" y="462910"/>
                  <a:pt x="2988547" y="459626"/>
                  <a:pt x="2990017" y="456386"/>
                </a:cubicBezTo>
                <a:lnTo>
                  <a:pt x="3005923" y="423338"/>
                </a:lnTo>
                <a:cubicBezTo>
                  <a:pt x="3006101" y="422748"/>
                  <a:pt x="3006351" y="422248"/>
                  <a:pt x="3006676" y="421836"/>
                </a:cubicBezTo>
                <a:cubicBezTo>
                  <a:pt x="3006998" y="421423"/>
                  <a:pt x="3007442" y="421113"/>
                  <a:pt x="3008001" y="420907"/>
                </a:cubicBezTo>
                <a:cubicBezTo>
                  <a:pt x="3008562" y="420700"/>
                  <a:pt x="3009341" y="420540"/>
                  <a:pt x="3010341" y="420421"/>
                </a:cubicBezTo>
                <a:cubicBezTo>
                  <a:pt x="3011343" y="420304"/>
                  <a:pt x="3012610" y="420243"/>
                  <a:pt x="3014143" y="420243"/>
                </a:cubicBezTo>
                <a:cubicBezTo>
                  <a:pt x="3016264" y="420243"/>
                  <a:pt x="3017928" y="420318"/>
                  <a:pt x="3019138" y="420465"/>
                </a:cubicBezTo>
                <a:cubicBezTo>
                  <a:pt x="3020345" y="420613"/>
                  <a:pt x="3021185" y="420892"/>
                  <a:pt x="3021655" y="421304"/>
                </a:cubicBezTo>
                <a:cubicBezTo>
                  <a:pt x="3022126" y="421717"/>
                  <a:pt x="3022288" y="422306"/>
                  <a:pt x="3022142" y="423072"/>
                </a:cubicBezTo>
                <a:cubicBezTo>
                  <a:pt x="3021995" y="423838"/>
                  <a:pt x="3021596" y="424870"/>
                  <a:pt x="3020947" y="426165"/>
                </a:cubicBezTo>
                <a:lnTo>
                  <a:pt x="2988603" y="490674"/>
                </a:lnTo>
                <a:lnTo>
                  <a:pt x="2988603" y="532824"/>
                </a:lnTo>
                <a:cubicBezTo>
                  <a:pt x="2988603" y="533295"/>
                  <a:pt x="2988488" y="533708"/>
                  <a:pt x="2988255" y="534061"/>
                </a:cubicBezTo>
                <a:cubicBezTo>
                  <a:pt x="2988020" y="534413"/>
                  <a:pt x="2987610" y="534694"/>
                  <a:pt x="2987021" y="534901"/>
                </a:cubicBezTo>
                <a:cubicBezTo>
                  <a:pt x="2986433" y="535107"/>
                  <a:pt x="2985645" y="535284"/>
                  <a:pt x="2984649" y="535432"/>
                </a:cubicBezTo>
                <a:cubicBezTo>
                  <a:pt x="2983656" y="535579"/>
                  <a:pt x="2982454" y="535652"/>
                  <a:pt x="2981049" y="535652"/>
                </a:cubicBezTo>
                <a:cubicBezTo>
                  <a:pt x="2979584" y="535652"/>
                  <a:pt x="2978369" y="535579"/>
                  <a:pt x="2977405" y="535432"/>
                </a:cubicBezTo>
                <a:cubicBezTo>
                  <a:pt x="2976437" y="535284"/>
                  <a:pt x="2975643" y="535107"/>
                  <a:pt x="2975030" y="534901"/>
                </a:cubicBezTo>
                <a:cubicBezTo>
                  <a:pt x="2974416" y="534694"/>
                  <a:pt x="2973988" y="534413"/>
                  <a:pt x="2973753" y="534061"/>
                </a:cubicBezTo>
                <a:cubicBezTo>
                  <a:pt x="2973520" y="533708"/>
                  <a:pt x="2973406" y="533295"/>
                  <a:pt x="2973406" y="532824"/>
                </a:cubicBezTo>
                <a:lnTo>
                  <a:pt x="2973406" y="490674"/>
                </a:lnTo>
                <a:lnTo>
                  <a:pt x="2941060" y="426165"/>
                </a:lnTo>
                <a:cubicBezTo>
                  <a:pt x="2940409" y="424810"/>
                  <a:pt x="2940017" y="423749"/>
                  <a:pt x="2939869" y="422984"/>
                </a:cubicBezTo>
                <a:cubicBezTo>
                  <a:pt x="2939716" y="422219"/>
                  <a:pt x="2939869" y="421629"/>
                  <a:pt x="2940305" y="421216"/>
                </a:cubicBezTo>
                <a:cubicBezTo>
                  <a:pt x="2940754" y="420804"/>
                  <a:pt x="2941544" y="420540"/>
                  <a:pt x="2942692" y="420421"/>
                </a:cubicBezTo>
                <a:cubicBezTo>
                  <a:pt x="2943840" y="420304"/>
                  <a:pt x="2945394" y="420243"/>
                  <a:pt x="2947331" y="420243"/>
                </a:cubicBezTo>
                <a:close/>
                <a:moveTo>
                  <a:pt x="2731206" y="420243"/>
                </a:moveTo>
                <a:cubicBezTo>
                  <a:pt x="2732679" y="420243"/>
                  <a:pt x="2733902" y="420318"/>
                  <a:pt x="2734874" y="420465"/>
                </a:cubicBezTo>
                <a:cubicBezTo>
                  <a:pt x="2735845" y="420613"/>
                  <a:pt x="2736623" y="420789"/>
                  <a:pt x="2737212" y="420996"/>
                </a:cubicBezTo>
                <a:cubicBezTo>
                  <a:pt x="2737804" y="421202"/>
                  <a:pt x="2738215" y="421481"/>
                  <a:pt x="2738451" y="421836"/>
                </a:cubicBezTo>
                <a:cubicBezTo>
                  <a:pt x="2738686" y="422188"/>
                  <a:pt x="2738804" y="422601"/>
                  <a:pt x="2738804" y="423072"/>
                </a:cubicBezTo>
                <a:lnTo>
                  <a:pt x="2738804" y="468846"/>
                </a:lnTo>
                <a:lnTo>
                  <a:pt x="2790844" y="468846"/>
                </a:lnTo>
                <a:lnTo>
                  <a:pt x="2790844" y="423072"/>
                </a:lnTo>
                <a:cubicBezTo>
                  <a:pt x="2790844" y="422601"/>
                  <a:pt x="2790962" y="422188"/>
                  <a:pt x="2791197" y="421836"/>
                </a:cubicBezTo>
                <a:cubicBezTo>
                  <a:pt x="2791433" y="421481"/>
                  <a:pt x="2791845" y="421202"/>
                  <a:pt x="2792435" y="420996"/>
                </a:cubicBezTo>
                <a:cubicBezTo>
                  <a:pt x="2793024" y="420789"/>
                  <a:pt x="2793790" y="420613"/>
                  <a:pt x="2794732" y="420465"/>
                </a:cubicBezTo>
                <a:cubicBezTo>
                  <a:pt x="2795674" y="420318"/>
                  <a:pt x="2796912" y="420243"/>
                  <a:pt x="2798444" y="420243"/>
                </a:cubicBezTo>
                <a:cubicBezTo>
                  <a:pt x="2799857" y="420243"/>
                  <a:pt x="2801050" y="420318"/>
                  <a:pt x="2802022" y="420465"/>
                </a:cubicBezTo>
                <a:cubicBezTo>
                  <a:pt x="2802994" y="420613"/>
                  <a:pt x="2803775" y="420789"/>
                  <a:pt x="2804364" y="420996"/>
                </a:cubicBezTo>
                <a:cubicBezTo>
                  <a:pt x="2804953" y="421202"/>
                  <a:pt x="2805366" y="421481"/>
                  <a:pt x="2805601" y="421836"/>
                </a:cubicBezTo>
                <a:cubicBezTo>
                  <a:pt x="2805837" y="422188"/>
                  <a:pt x="2805955" y="422601"/>
                  <a:pt x="2805955" y="423072"/>
                </a:cubicBezTo>
                <a:lnTo>
                  <a:pt x="2805955" y="532824"/>
                </a:lnTo>
                <a:cubicBezTo>
                  <a:pt x="2805955" y="533295"/>
                  <a:pt x="2805837" y="533708"/>
                  <a:pt x="2805601" y="534061"/>
                </a:cubicBezTo>
                <a:cubicBezTo>
                  <a:pt x="2805366" y="534413"/>
                  <a:pt x="2804953" y="534694"/>
                  <a:pt x="2804364" y="534901"/>
                </a:cubicBezTo>
                <a:cubicBezTo>
                  <a:pt x="2803775" y="535107"/>
                  <a:pt x="2802994" y="535284"/>
                  <a:pt x="2802022" y="535432"/>
                </a:cubicBezTo>
                <a:cubicBezTo>
                  <a:pt x="2801050" y="535579"/>
                  <a:pt x="2799857" y="535652"/>
                  <a:pt x="2798444" y="535652"/>
                </a:cubicBezTo>
                <a:cubicBezTo>
                  <a:pt x="2796912" y="535652"/>
                  <a:pt x="2795674" y="535579"/>
                  <a:pt x="2794732" y="535432"/>
                </a:cubicBezTo>
                <a:cubicBezTo>
                  <a:pt x="2793790" y="535284"/>
                  <a:pt x="2793024" y="535107"/>
                  <a:pt x="2792435" y="534901"/>
                </a:cubicBezTo>
                <a:cubicBezTo>
                  <a:pt x="2791845" y="534694"/>
                  <a:pt x="2791433" y="534413"/>
                  <a:pt x="2791197" y="534061"/>
                </a:cubicBezTo>
                <a:cubicBezTo>
                  <a:pt x="2790962" y="533708"/>
                  <a:pt x="2790844" y="533295"/>
                  <a:pt x="2790844" y="532824"/>
                </a:cubicBezTo>
                <a:lnTo>
                  <a:pt x="2790844" y="482102"/>
                </a:lnTo>
                <a:lnTo>
                  <a:pt x="2738804" y="482102"/>
                </a:lnTo>
                <a:lnTo>
                  <a:pt x="2738804" y="532824"/>
                </a:lnTo>
                <a:cubicBezTo>
                  <a:pt x="2738804" y="533295"/>
                  <a:pt x="2738686" y="533708"/>
                  <a:pt x="2738451" y="534061"/>
                </a:cubicBezTo>
                <a:cubicBezTo>
                  <a:pt x="2738215" y="534413"/>
                  <a:pt x="2737804" y="534694"/>
                  <a:pt x="2737212" y="534901"/>
                </a:cubicBezTo>
                <a:cubicBezTo>
                  <a:pt x="2736623" y="535107"/>
                  <a:pt x="2735845" y="535284"/>
                  <a:pt x="2734874" y="535432"/>
                </a:cubicBezTo>
                <a:cubicBezTo>
                  <a:pt x="2733902" y="535579"/>
                  <a:pt x="2732679" y="535652"/>
                  <a:pt x="2731206" y="535652"/>
                </a:cubicBezTo>
                <a:cubicBezTo>
                  <a:pt x="2729792" y="535652"/>
                  <a:pt x="2728584" y="535579"/>
                  <a:pt x="2727583" y="535432"/>
                </a:cubicBezTo>
                <a:cubicBezTo>
                  <a:pt x="2726583" y="535284"/>
                  <a:pt x="2725787" y="535107"/>
                  <a:pt x="2725198" y="534901"/>
                </a:cubicBezTo>
                <a:cubicBezTo>
                  <a:pt x="2724609" y="534694"/>
                  <a:pt x="2724197" y="534413"/>
                  <a:pt x="2723960" y="534061"/>
                </a:cubicBezTo>
                <a:cubicBezTo>
                  <a:pt x="2723725" y="533708"/>
                  <a:pt x="2723608" y="533295"/>
                  <a:pt x="2723608" y="532824"/>
                </a:cubicBezTo>
                <a:lnTo>
                  <a:pt x="2723608" y="423072"/>
                </a:lnTo>
                <a:cubicBezTo>
                  <a:pt x="2723608" y="422601"/>
                  <a:pt x="2723725" y="422188"/>
                  <a:pt x="2723960" y="421836"/>
                </a:cubicBezTo>
                <a:cubicBezTo>
                  <a:pt x="2724197" y="421481"/>
                  <a:pt x="2724609" y="421202"/>
                  <a:pt x="2725198" y="420996"/>
                </a:cubicBezTo>
                <a:cubicBezTo>
                  <a:pt x="2725787" y="420789"/>
                  <a:pt x="2726583" y="420613"/>
                  <a:pt x="2727583" y="420465"/>
                </a:cubicBezTo>
                <a:cubicBezTo>
                  <a:pt x="2728584" y="420318"/>
                  <a:pt x="2729792" y="420243"/>
                  <a:pt x="2731206" y="420243"/>
                </a:cubicBezTo>
                <a:close/>
                <a:moveTo>
                  <a:pt x="2480616" y="420243"/>
                </a:moveTo>
                <a:cubicBezTo>
                  <a:pt x="2482383" y="420243"/>
                  <a:pt x="2483811" y="420304"/>
                  <a:pt x="2484902" y="420421"/>
                </a:cubicBezTo>
                <a:cubicBezTo>
                  <a:pt x="2485991" y="420540"/>
                  <a:pt x="2486861" y="420700"/>
                  <a:pt x="2487508" y="420907"/>
                </a:cubicBezTo>
                <a:cubicBezTo>
                  <a:pt x="2488157" y="421113"/>
                  <a:pt x="2488642" y="421407"/>
                  <a:pt x="2488966" y="421791"/>
                </a:cubicBezTo>
                <a:cubicBezTo>
                  <a:pt x="2489291" y="422173"/>
                  <a:pt x="2489598" y="422660"/>
                  <a:pt x="2489895" y="423249"/>
                </a:cubicBezTo>
                <a:lnTo>
                  <a:pt x="2505713" y="456122"/>
                </a:lnTo>
                <a:cubicBezTo>
                  <a:pt x="2507181" y="459243"/>
                  <a:pt x="2508648" y="462513"/>
                  <a:pt x="2510112" y="465930"/>
                </a:cubicBezTo>
                <a:cubicBezTo>
                  <a:pt x="2511576" y="469347"/>
                  <a:pt x="2513070" y="472794"/>
                  <a:pt x="2514593" y="476270"/>
                </a:cubicBezTo>
                <a:lnTo>
                  <a:pt x="2514769" y="476270"/>
                </a:lnTo>
                <a:cubicBezTo>
                  <a:pt x="2516115" y="472911"/>
                  <a:pt x="2517507" y="469567"/>
                  <a:pt x="2518941" y="466239"/>
                </a:cubicBezTo>
                <a:cubicBezTo>
                  <a:pt x="2520376" y="462910"/>
                  <a:pt x="2521829" y="459626"/>
                  <a:pt x="2523299" y="456386"/>
                </a:cubicBezTo>
                <a:lnTo>
                  <a:pt x="2539206" y="423338"/>
                </a:lnTo>
                <a:cubicBezTo>
                  <a:pt x="2539384" y="422748"/>
                  <a:pt x="2539634" y="422248"/>
                  <a:pt x="2539958" y="421836"/>
                </a:cubicBezTo>
                <a:cubicBezTo>
                  <a:pt x="2540281" y="421423"/>
                  <a:pt x="2540723" y="421113"/>
                  <a:pt x="2541283" y="420907"/>
                </a:cubicBezTo>
                <a:cubicBezTo>
                  <a:pt x="2541843" y="420700"/>
                  <a:pt x="2542624" y="420540"/>
                  <a:pt x="2543625" y="420421"/>
                </a:cubicBezTo>
                <a:cubicBezTo>
                  <a:pt x="2544626" y="420304"/>
                  <a:pt x="2545893" y="420243"/>
                  <a:pt x="2547425" y="420243"/>
                </a:cubicBezTo>
                <a:cubicBezTo>
                  <a:pt x="2549546" y="420243"/>
                  <a:pt x="2551210" y="420318"/>
                  <a:pt x="2552418" y="420465"/>
                </a:cubicBezTo>
                <a:cubicBezTo>
                  <a:pt x="2553625" y="420613"/>
                  <a:pt x="2554465" y="420892"/>
                  <a:pt x="2554936" y="421304"/>
                </a:cubicBezTo>
                <a:cubicBezTo>
                  <a:pt x="2555407" y="421717"/>
                  <a:pt x="2555569" y="422306"/>
                  <a:pt x="2555422" y="423072"/>
                </a:cubicBezTo>
                <a:cubicBezTo>
                  <a:pt x="2555274" y="423838"/>
                  <a:pt x="2554877" y="424870"/>
                  <a:pt x="2554229" y="426165"/>
                </a:cubicBezTo>
                <a:lnTo>
                  <a:pt x="2521885" y="490674"/>
                </a:lnTo>
                <a:lnTo>
                  <a:pt x="2521885" y="532824"/>
                </a:lnTo>
                <a:cubicBezTo>
                  <a:pt x="2521885" y="533295"/>
                  <a:pt x="2521768" y="533708"/>
                  <a:pt x="2521534" y="534061"/>
                </a:cubicBezTo>
                <a:cubicBezTo>
                  <a:pt x="2521299" y="534413"/>
                  <a:pt x="2520889" y="534694"/>
                  <a:pt x="2520304" y="534901"/>
                </a:cubicBezTo>
                <a:cubicBezTo>
                  <a:pt x="2519718" y="535107"/>
                  <a:pt x="2518927" y="535284"/>
                  <a:pt x="2517931" y="535432"/>
                </a:cubicBezTo>
                <a:cubicBezTo>
                  <a:pt x="2516936" y="535579"/>
                  <a:pt x="2515735" y="535652"/>
                  <a:pt x="2514330" y="535652"/>
                </a:cubicBezTo>
                <a:cubicBezTo>
                  <a:pt x="2512864" y="535652"/>
                  <a:pt x="2511649" y="535579"/>
                  <a:pt x="2510682" y="535432"/>
                </a:cubicBezTo>
                <a:cubicBezTo>
                  <a:pt x="2509716" y="535284"/>
                  <a:pt x="2508924" y="535107"/>
                  <a:pt x="2508310" y="534901"/>
                </a:cubicBezTo>
                <a:cubicBezTo>
                  <a:pt x="2507694" y="534694"/>
                  <a:pt x="2507271" y="534413"/>
                  <a:pt x="2507038" y="534061"/>
                </a:cubicBezTo>
                <a:cubicBezTo>
                  <a:pt x="2506802" y="533708"/>
                  <a:pt x="2506685" y="533295"/>
                  <a:pt x="2506685" y="532824"/>
                </a:cubicBezTo>
                <a:lnTo>
                  <a:pt x="2506685" y="490674"/>
                </a:lnTo>
                <a:lnTo>
                  <a:pt x="2474343" y="426165"/>
                </a:lnTo>
                <a:cubicBezTo>
                  <a:pt x="2473695" y="424810"/>
                  <a:pt x="2473294" y="423749"/>
                  <a:pt x="2473149" y="422984"/>
                </a:cubicBezTo>
                <a:cubicBezTo>
                  <a:pt x="2473001" y="422219"/>
                  <a:pt x="2473149" y="421629"/>
                  <a:pt x="2473591" y="421216"/>
                </a:cubicBezTo>
                <a:cubicBezTo>
                  <a:pt x="2474032" y="420804"/>
                  <a:pt x="2474828" y="420540"/>
                  <a:pt x="2475977" y="420421"/>
                </a:cubicBezTo>
                <a:cubicBezTo>
                  <a:pt x="2477126" y="420304"/>
                  <a:pt x="2478671" y="420243"/>
                  <a:pt x="2480616" y="420243"/>
                </a:cubicBezTo>
                <a:close/>
                <a:moveTo>
                  <a:pt x="2254954" y="420243"/>
                </a:moveTo>
                <a:cubicBezTo>
                  <a:pt x="2256427" y="420243"/>
                  <a:pt x="2257649" y="420318"/>
                  <a:pt x="2258622" y="420465"/>
                </a:cubicBezTo>
                <a:cubicBezTo>
                  <a:pt x="2259594" y="420613"/>
                  <a:pt x="2260375" y="420789"/>
                  <a:pt x="2260963" y="420996"/>
                </a:cubicBezTo>
                <a:cubicBezTo>
                  <a:pt x="2261552" y="421202"/>
                  <a:pt x="2261965" y="421481"/>
                  <a:pt x="2262201" y="421836"/>
                </a:cubicBezTo>
                <a:cubicBezTo>
                  <a:pt x="2262437" y="422188"/>
                  <a:pt x="2262554" y="422601"/>
                  <a:pt x="2262554" y="423072"/>
                </a:cubicBezTo>
                <a:lnTo>
                  <a:pt x="2262554" y="468846"/>
                </a:lnTo>
                <a:lnTo>
                  <a:pt x="2314602" y="468846"/>
                </a:lnTo>
                <a:lnTo>
                  <a:pt x="2314602" y="423072"/>
                </a:lnTo>
                <a:cubicBezTo>
                  <a:pt x="2314602" y="422601"/>
                  <a:pt x="2314720" y="422188"/>
                  <a:pt x="2314956" y="421836"/>
                </a:cubicBezTo>
                <a:cubicBezTo>
                  <a:pt x="2315191" y="421481"/>
                  <a:pt x="2315604" y="421202"/>
                  <a:pt x="2316192" y="420996"/>
                </a:cubicBezTo>
                <a:cubicBezTo>
                  <a:pt x="2316782" y="420789"/>
                  <a:pt x="2317547" y="420613"/>
                  <a:pt x="2318490" y="420465"/>
                </a:cubicBezTo>
                <a:cubicBezTo>
                  <a:pt x="2319433" y="420318"/>
                  <a:pt x="2320669" y="420243"/>
                  <a:pt x="2322201" y="420243"/>
                </a:cubicBezTo>
                <a:cubicBezTo>
                  <a:pt x="2323615" y="420243"/>
                  <a:pt x="2324808" y="420318"/>
                  <a:pt x="2325781" y="420465"/>
                </a:cubicBezTo>
                <a:cubicBezTo>
                  <a:pt x="2326752" y="420613"/>
                  <a:pt x="2327533" y="420789"/>
                  <a:pt x="2328122" y="420996"/>
                </a:cubicBezTo>
                <a:cubicBezTo>
                  <a:pt x="2328711" y="421202"/>
                  <a:pt x="2329123" y="421481"/>
                  <a:pt x="2329359" y="421836"/>
                </a:cubicBezTo>
                <a:cubicBezTo>
                  <a:pt x="2329595" y="422188"/>
                  <a:pt x="2329713" y="422601"/>
                  <a:pt x="2329713" y="423072"/>
                </a:cubicBezTo>
                <a:lnTo>
                  <a:pt x="2329713" y="532824"/>
                </a:lnTo>
                <a:cubicBezTo>
                  <a:pt x="2329713" y="533295"/>
                  <a:pt x="2329595" y="533708"/>
                  <a:pt x="2329359" y="534061"/>
                </a:cubicBezTo>
                <a:cubicBezTo>
                  <a:pt x="2329123" y="534413"/>
                  <a:pt x="2328711" y="534694"/>
                  <a:pt x="2328122" y="534901"/>
                </a:cubicBezTo>
                <a:cubicBezTo>
                  <a:pt x="2327533" y="535107"/>
                  <a:pt x="2326752" y="535284"/>
                  <a:pt x="2325781" y="535432"/>
                </a:cubicBezTo>
                <a:cubicBezTo>
                  <a:pt x="2324808" y="535579"/>
                  <a:pt x="2323615" y="535652"/>
                  <a:pt x="2322201" y="535652"/>
                </a:cubicBezTo>
                <a:cubicBezTo>
                  <a:pt x="2320669" y="535652"/>
                  <a:pt x="2319433" y="535579"/>
                  <a:pt x="2318490" y="535432"/>
                </a:cubicBezTo>
                <a:cubicBezTo>
                  <a:pt x="2317547" y="535284"/>
                  <a:pt x="2316782" y="535107"/>
                  <a:pt x="2316192" y="534901"/>
                </a:cubicBezTo>
                <a:cubicBezTo>
                  <a:pt x="2315604" y="534694"/>
                  <a:pt x="2315191" y="534413"/>
                  <a:pt x="2314956" y="534061"/>
                </a:cubicBezTo>
                <a:cubicBezTo>
                  <a:pt x="2314720" y="533708"/>
                  <a:pt x="2314602" y="533295"/>
                  <a:pt x="2314602" y="532824"/>
                </a:cubicBezTo>
                <a:lnTo>
                  <a:pt x="2314602" y="482102"/>
                </a:lnTo>
                <a:lnTo>
                  <a:pt x="2262554" y="482102"/>
                </a:lnTo>
                <a:lnTo>
                  <a:pt x="2262554" y="532824"/>
                </a:lnTo>
                <a:cubicBezTo>
                  <a:pt x="2262554" y="533295"/>
                  <a:pt x="2262437" y="533708"/>
                  <a:pt x="2262201" y="534061"/>
                </a:cubicBezTo>
                <a:cubicBezTo>
                  <a:pt x="2261965" y="534413"/>
                  <a:pt x="2261552" y="534694"/>
                  <a:pt x="2260963" y="534901"/>
                </a:cubicBezTo>
                <a:cubicBezTo>
                  <a:pt x="2260375" y="535107"/>
                  <a:pt x="2259594" y="535284"/>
                  <a:pt x="2258622" y="535432"/>
                </a:cubicBezTo>
                <a:cubicBezTo>
                  <a:pt x="2257649" y="535579"/>
                  <a:pt x="2256427" y="535652"/>
                  <a:pt x="2254954" y="535652"/>
                </a:cubicBezTo>
                <a:cubicBezTo>
                  <a:pt x="2253541" y="535652"/>
                  <a:pt x="2252334" y="535579"/>
                  <a:pt x="2251332" y="535432"/>
                </a:cubicBezTo>
                <a:cubicBezTo>
                  <a:pt x="2250330" y="535284"/>
                  <a:pt x="2249534" y="535107"/>
                  <a:pt x="2248946" y="534901"/>
                </a:cubicBezTo>
                <a:cubicBezTo>
                  <a:pt x="2248357" y="534694"/>
                  <a:pt x="2247944" y="534413"/>
                  <a:pt x="2247709" y="534061"/>
                </a:cubicBezTo>
                <a:cubicBezTo>
                  <a:pt x="2247473" y="533708"/>
                  <a:pt x="2247355" y="533295"/>
                  <a:pt x="2247355" y="532824"/>
                </a:cubicBezTo>
                <a:lnTo>
                  <a:pt x="2247355" y="423072"/>
                </a:lnTo>
                <a:cubicBezTo>
                  <a:pt x="2247355" y="422601"/>
                  <a:pt x="2247473" y="422188"/>
                  <a:pt x="2247709" y="421836"/>
                </a:cubicBezTo>
                <a:cubicBezTo>
                  <a:pt x="2247944" y="421481"/>
                  <a:pt x="2248357" y="421202"/>
                  <a:pt x="2248946" y="420996"/>
                </a:cubicBezTo>
                <a:cubicBezTo>
                  <a:pt x="2249534" y="420789"/>
                  <a:pt x="2250330" y="420613"/>
                  <a:pt x="2251332" y="420465"/>
                </a:cubicBezTo>
                <a:cubicBezTo>
                  <a:pt x="2252334" y="420318"/>
                  <a:pt x="2253541" y="420243"/>
                  <a:pt x="2254954" y="420243"/>
                </a:cubicBezTo>
                <a:close/>
                <a:moveTo>
                  <a:pt x="2004367" y="420243"/>
                </a:moveTo>
                <a:cubicBezTo>
                  <a:pt x="2006135" y="420243"/>
                  <a:pt x="2007564" y="420304"/>
                  <a:pt x="2008654" y="420421"/>
                </a:cubicBezTo>
                <a:cubicBezTo>
                  <a:pt x="2009742" y="420540"/>
                  <a:pt x="2010611" y="420700"/>
                  <a:pt x="2011260" y="420907"/>
                </a:cubicBezTo>
                <a:cubicBezTo>
                  <a:pt x="2011907" y="421113"/>
                  <a:pt x="2012393" y="421407"/>
                  <a:pt x="2012717" y="421791"/>
                </a:cubicBezTo>
                <a:cubicBezTo>
                  <a:pt x="2013041" y="422173"/>
                  <a:pt x="2013350" y="422660"/>
                  <a:pt x="2013646" y="423249"/>
                </a:cubicBezTo>
                <a:lnTo>
                  <a:pt x="2029462" y="456122"/>
                </a:lnTo>
                <a:cubicBezTo>
                  <a:pt x="2030931" y="459243"/>
                  <a:pt x="2032396" y="462513"/>
                  <a:pt x="2033860" y="465930"/>
                </a:cubicBezTo>
                <a:cubicBezTo>
                  <a:pt x="2035325" y="469347"/>
                  <a:pt x="2036818" y="472794"/>
                  <a:pt x="2038341" y="476270"/>
                </a:cubicBezTo>
                <a:lnTo>
                  <a:pt x="2038516" y="476270"/>
                </a:lnTo>
                <a:cubicBezTo>
                  <a:pt x="2039863" y="472911"/>
                  <a:pt x="2041255" y="469567"/>
                  <a:pt x="2042690" y="466239"/>
                </a:cubicBezTo>
                <a:cubicBezTo>
                  <a:pt x="2044125" y="462910"/>
                  <a:pt x="2045577" y="459626"/>
                  <a:pt x="2047047" y="456386"/>
                </a:cubicBezTo>
                <a:lnTo>
                  <a:pt x="2062953" y="423338"/>
                </a:lnTo>
                <a:cubicBezTo>
                  <a:pt x="2063129" y="422748"/>
                  <a:pt x="2063380" y="422248"/>
                  <a:pt x="2063704" y="421836"/>
                </a:cubicBezTo>
                <a:cubicBezTo>
                  <a:pt x="2064028" y="421423"/>
                  <a:pt x="2064470" y="421113"/>
                  <a:pt x="2065029" y="420907"/>
                </a:cubicBezTo>
                <a:cubicBezTo>
                  <a:pt x="2065588" y="420700"/>
                  <a:pt x="2066370" y="420540"/>
                  <a:pt x="2067371" y="420421"/>
                </a:cubicBezTo>
                <a:cubicBezTo>
                  <a:pt x="2068372" y="420304"/>
                  <a:pt x="2069640" y="420243"/>
                  <a:pt x="2071171" y="420243"/>
                </a:cubicBezTo>
                <a:cubicBezTo>
                  <a:pt x="2073292" y="420243"/>
                  <a:pt x="2074955" y="420318"/>
                  <a:pt x="2076164" y="420465"/>
                </a:cubicBezTo>
                <a:cubicBezTo>
                  <a:pt x="2077371" y="420613"/>
                  <a:pt x="2078211" y="420892"/>
                  <a:pt x="2078682" y="421304"/>
                </a:cubicBezTo>
                <a:cubicBezTo>
                  <a:pt x="2079153" y="421717"/>
                  <a:pt x="2079315" y="422306"/>
                  <a:pt x="2079168" y="423072"/>
                </a:cubicBezTo>
                <a:cubicBezTo>
                  <a:pt x="2079021" y="423838"/>
                  <a:pt x="2078623" y="424870"/>
                  <a:pt x="2077975" y="426165"/>
                </a:cubicBezTo>
                <a:lnTo>
                  <a:pt x="2045633" y="490674"/>
                </a:lnTo>
                <a:lnTo>
                  <a:pt x="2045633" y="532824"/>
                </a:lnTo>
                <a:cubicBezTo>
                  <a:pt x="2045633" y="533295"/>
                  <a:pt x="2045516" y="533708"/>
                  <a:pt x="2045282" y="534061"/>
                </a:cubicBezTo>
                <a:cubicBezTo>
                  <a:pt x="2045048" y="534413"/>
                  <a:pt x="2044636" y="534694"/>
                  <a:pt x="2044051" y="534901"/>
                </a:cubicBezTo>
                <a:cubicBezTo>
                  <a:pt x="2043466" y="535107"/>
                  <a:pt x="2042675" y="535284"/>
                  <a:pt x="2041680" y="535432"/>
                </a:cubicBezTo>
                <a:cubicBezTo>
                  <a:pt x="2040683" y="535579"/>
                  <a:pt x="2039483" y="535652"/>
                  <a:pt x="2038078" y="535652"/>
                </a:cubicBezTo>
                <a:cubicBezTo>
                  <a:pt x="2036613" y="535652"/>
                  <a:pt x="2035397" y="535579"/>
                  <a:pt x="2034432" y="535432"/>
                </a:cubicBezTo>
                <a:cubicBezTo>
                  <a:pt x="2033465" y="535284"/>
                  <a:pt x="2032675" y="535107"/>
                  <a:pt x="2032059" y="534901"/>
                </a:cubicBezTo>
                <a:cubicBezTo>
                  <a:pt x="2031444" y="534694"/>
                  <a:pt x="2031021" y="534413"/>
                  <a:pt x="2030786" y="534061"/>
                </a:cubicBezTo>
                <a:cubicBezTo>
                  <a:pt x="2030552" y="533708"/>
                  <a:pt x="2030434" y="533295"/>
                  <a:pt x="2030434" y="532824"/>
                </a:cubicBezTo>
                <a:lnTo>
                  <a:pt x="2030434" y="490674"/>
                </a:lnTo>
                <a:lnTo>
                  <a:pt x="1998095" y="426165"/>
                </a:lnTo>
                <a:cubicBezTo>
                  <a:pt x="1997446" y="424810"/>
                  <a:pt x="1997048" y="423749"/>
                  <a:pt x="1996901" y="422984"/>
                </a:cubicBezTo>
                <a:cubicBezTo>
                  <a:pt x="1996753" y="422219"/>
                  <a:pt x="1996901" y="421629"/>
                  <a:pt x="1997343" y="421216"/>
                </a:cubicBezTo>
                <a:cubicBezTo>
                  <a:pt x="1997784" y="420804"/>
                  <a:pt x="1998579" y="420540"/>
                  <a:pt x="1999729" y="420421"/>
                </a:cubicBezTo>
                <a:cubicBezTo>
                  <a:pt x="2000876" y="420304"/>
                  <a:pt x="2002424" y="420243"/>
                  <a:pt x="2004367" y="420243"/>
                </a:cubicBezTo>
                <a:close/>
                <a:moveTo>
                  <a:pt x="1788233" y="420243"/>
                </a:moveTo>
                <a:cubicBezTo>
                  <a:pt x="1789705" y="420243"/>
                  <a:pt x="1790927" y="420318"/>
                  <a:pt x="1791901" y="420465"/>
                </a:cubicBezTo>
                <a:cubicBezTo>
                  <a:pt x="1792872" y="420613"/>
                  <a:pt x="1793652" y="420789"/>
                  <a:pt x="1794241" y="420996"/>
                </a:cubicBezTo>
                <a:cubicBezTo>
                  <a:pt x="1794831" y="421202"/>
                  <a:pt x="1795243" y="421481"/>
                  <a:pt x="1795478" y="421836"/>
                </a:cubicBezTo>
                <a:cubicBezTo>
                  <a:pt x="1795714" y="422188"/>
                  <a:pt x="1795832" y="422601"/>
                  <a:pt x="1795832" y="423072"/>
                </a:cubicBezTo>
                <a:lnTo>
                  <a:pt x="1795832" y="468846"/>
                </a:lnTo>
                <a:lnTo>
                  <a:pt x="1847877" y="468846"/>
                </a:lnTo>
                <a:lnTo>
                  <a:pt x="1847877" y="423072"/>
                </a:lnTo>
                <a:cubicBezTo>
                  <a:pt x="1847877" y="422601"/>
                  <a:pt x="1847995" y="422188"/>
                  <a:pt x="1848231" y="421836"/>
                </a:cubicBezTo>
                <a:cubicBezTo>
                  <a:pt x="1848466" y="421481"/>
                  <a:pt x="1848878" y="421202"/>
                  <a:pt x="1849468" y="420996"/>
                </a:cubicBezTo>
                <a:cubicBezTo>
                  <a:pt x="1850057" y="420789"/>
                  <a:pt x="1850823" y="420613"/>
                  <a:pt x="1851765" y="420465"/>
                </a:cubicBezTo>
                <a:cubicBezTo>
                  <a:pt x="1852708" y="420318"/>
                  <a:pt x="1853945" y="420243"/>
                  <a:pt x="1855477" y="420243"/>
                </a:cubicBezTo>
                <a:cubicBezTo>
                  <a:pt x="1856891" y="420243"/>
                  <a:pt x="1858083" y="420318"/>
                  <a:pt x="1859056" y="420465"/>
                </a:cubicBezTo>
                <a:cubicBezTo>
                  <a:pt x="1860027" y="420613"/>
                  <a:pt x="1860808" y="420789"/>
                  <a:pt x="1861397" y="420996"/>
                </a:cubicBezTo>
                <a:cubicBezTo>
                  <a:pt x="1861986" y="421202"/>
                  <a:pt x="1862399" y="421481"/>
                  <a:pt x="1862635" y="421836"/>
                </a:cubicBezTo>
                <a:cubicBezTo>
                  <a:pt x="1862870" y="422188"/>
                  <a:pt x="1862989" y="422601"/>
                  <a:pt x="1862989" y="423072"/>
                </a:cubicBezTo>
                <a:lnTo>
                  <a:pt x="1862989" y="532824"/>
                </a:lnTo>
                <a:cubicBezTo>
                  <a:pt x="1862989" y="533295"/>
                  <a:pt x="1862870" y="533708"/>
                  <a:pt x="1862635" y="534061"/>
                </a:cubicBezTo>
                <a:cubicBezTo>
                  <a:pt x="1862399" y="534413"/>
                  <a:pt x="1861986" y="534694"/>
                  <a:pt x="1861397" y="534901"/>
                </a:cubicBezTo>
                <a:cubicBezTo>
                  <a:pt x="1860808" y="535107"/>
                  <a:pt x="1860027" y="535284"/>
                  <a:pt x="1859056" y="535432"/>
                </a:cubicBezTo>
                <a:cubicBezTo>
                  <a:pt x="1858083" y="535579"/>
                  <a:pt x="1856891" y="535652"/>
                  <a:pt x="1855477" y="535652"/>
                </a:cubicBezTo>
                <a:cubicBezTo>
                  <a:pt x="1853945" y="535652"/>
                  <a:pt x="1852708" y="535579"/>
                  <a:pt x="1851765" y="535432"/>
                </a:cubicBezTo>
                <a:cubicBezTo>
                  <a:pt x="1850823" y="535284"/>
                  <a:pt x="1850057" y="535107"/>
                  <a:pt x="1849468" y="534901"/>
                </a:cubicBezTo>
                <a:cubicBezTo>
                  <a:pt x="1848878" y="534694"/>
                  <a:pt x="1848466" y="534413"/>
                  <a:pt x="1848231" y="534061"/>
                </a:cubicBezTo>
                <a:cubicBezTo>
                  <a:pt x="1847995" y="533708"/>
                  <a:pt x="1847877" y="533295"/>
                  <a:pt x="1847877" y="532824"/>
                </a:cubicBezTo>
                <a:lnTo>
                  <a:pt x="1847877" y="482102"/>
                </a:lnTo>
                <a:lnTo>
                  <a:pt x="1795832" y="482102"/>
                </a:lnTo>
                <a:lnTo>
                  <a:pt x="1795832" y="532824"/>
                </a:lnTo>
                <a:cubicBezTo>
                  <a:pt x="1795832" y="533295"/>
                  <a:pt x="1795714" y="533708"/>
                  <a:pt x="1795478" y="534061"/>
                </a:cubicBezTo>
                <a:cubicBezTo>
                  <a:pt x="1795243" y="534413"/>
                  <a:pt x="1794831" y="534694"/>
                  <a:pt x="1794241" y="534901"/>
                </a:cubicBezTo>
                <a:cubicBezTo>
                  <a:pt x="1793652" y="535107"/>
                  <a:pt x="1792872" y="535284"/>
                  <a:pt x="1791901" y="535432"/>
                </a:cubicBezTo>
                <a:cubicBezTo>
                  <a:pt x="1790927" y="535579"/>
                  <a:pt x="1789705" y="535652"/>
                  <a:pt x="1788233" y="535652"/>
                </a:cubicBezTo>
                <a:cubicBezTo>
                  <a:pt x="1786819" y="535652"/>
                  <a:pt x="1785611" y="535579"/>
                  <a:pt x="1784610" y="535432"/>
                </a:cubicBezTo>
                <a:cubicBezTo>
                  <a:pt x="1783608" y="535284"/>
                  <a:pt x="1782813" y="535107"/>
                  <a:pt x="1782224" y="534901"/>
                </a:cubicBezTo>
                <a:cubicBezTo>
                  <a:pt x="1781635" y="534694"/>
                  <a:pt x="1781223" y="534413"/>
                  <a:pt x="1780986" y="534061"/>
                </a:cubicBezTo>
                <a:cubicBezTo>
                  <a:pt x="1780751" y="533708"/>
                  <a:pt x="1780634" y="533295"/>
                  <a:pt x="1780634" y="532824"/>
                </a:cubicBezTo>
                <a:lnTo>
                  <a:pt x="1780634" y="423072"/>
                </a:lnTo>
                <a:cubicBezTo>
                  <a:pt x="1780634" y="422601"/>
                  <a:pt x="1780751" y="422188"/>
                  <a:pt x="1780986" y="421836"/>
                </a:cubicBezTo>
                <a:cubicBezTo>
                  <a:pt x="1781223" y="421481"/>
                  <a:pt x="1781635" y="421202"/>
                  <a:pt x="1782224" y="420996"/>
                </a:cubicBezTo>
                <a:cubicBezTo>
                  <a:pt x="1782813" y="420789"/>
                  <a:pt x="1783608" y="420613"/>
                  <a:pt x="1784610" y="420465"/>
                </a:cubicBezTo>
                <a:cubicBezTo>
                  <a:pt x="1785611" y="420318"/>
                  <a:pt x="1786819" y="420243"/>
                  <a:pt x="1788233" y="420243"/>
                </a:cubicBezTo>
                <a:close/>
                <a:moveTo>
                  <a:pt x="1537636" y="420243"/>
                </a:moveTo>
                <a:cubicBezTo>
                  <a:pt x="1539403" y="420243"/>
                  <a:pt x="1540832" y="420304"/>
                  <a:pt x="1541922" y="420421"/>
                </a:cubicBezTo>
                <a:cubicBezTo>
                  <a:pt x="1543011" y="420540"/>
                  <a:pt x="1543880" y="420700"/>
                  <a:pt x="1544528" y="420907"/>
                </a:cubicBezTo>
                <a:cubicBezTo>
                  <a:pt x="1545176" y="421113"/>
                  <a:pt x="1545662" y="421407"/>
                  <a:pt x="1545986" y="421791"/>
                </a:cubicBezTo>
                <a:cubicBezTo>
                  <a:pt x="1546310" y="422173"/>
                  <a:pt x="1546619" y="422660"/>
                  <a:pt x="1546914" y="423249"/>
                </a:cubicBezTo>
                <a:lnTo>
                  <a:pt x="1562731" y="456122"/>
                </a:lnTo>
                <a:cubicBezTo>
                  <a:pt x="1564199" y="459243"/>
                  <a:pt x="1565665" y="462513"/>
                  <a:pt x="1567129" y="465930"/>
                </a:cubicBezTo>
                <a:cubicBezTo>
                  <a:pt x="1568593" y="469347"/>
                  <a:pt x="1570086" y="472794"/>
                  <a:pt x="1571610" y="476270"/>
                </a:cubicBezTo>
                <a:lnTo>
                  <a:pt x="1571785" y="476270"/>
                </a:lnTo>
                <a:cubicBezTo>
                  <a:pt x="1573131" y="472911"/>
                  <a:pt x="1574522" y="469567"/>
                  <a:pt x="1575958" y="466239"/>
                </a:cubicBezTo>
                <a:cubicBezTo>
                  <a:pt x="1577393" y="462910"/>
                  <a:pt x="1578844" y="459626"/>
                  <a:pt x="1580315" y="456386"/>
                </a:cubicBezTo>
                <a:lnTo>
                  <a:pt x="1596220" y="423338"/>
                </a:lnTo>
                <a:cubicBezTo>
                  <a:pt x="1596397" y="422748"/>
                  <a:pt x="1596647" y="422248"/>
                  <a:pt x="1596972" y="421836"/>
                </a:cubicBezTo>
                <a:cubicBezTo>
                  <a:pt x="1597296" y="421423"/>
                  <a:pt x="1597737" y="421113"/>
                  <a:pt x="1598297" y="420907"/>
                </a:cubicBezTo>
                <a:cubicBezTo>
                  <a:pt x="1598857" y="420700"/>
                  <a:pt x="1599637" y="420540"/>
                  <a:pt x="1600639" y="420421"/>
                </a:cubicBezTo>
                <a:cubicBezTo>
                  <a:pt x="1601641" y="420304"/>
                  <a:pt x="1602907" y="420243"/>
                  <a:pt x="1604439" y="420243"/>
                </a:cubicBezTo>
                <a:cubicBezTo>
                  <a:pt x="1606559" y="420243"/>
                  <a:pt x="1608223" y="420318"/>
                  <a:pt x="1609431" y="420465"/>
                </a:cubicBezTo>
                <a:cubicBezTo>
                  <a:pt x="1610639" y="420613"/>
                  <a:pt x="1611479" y="420892"/>
                  <a:pt x="1611950" y="421304"/>
                </a:cubicBezTo>
                <a:cubicBezTo>
                  <a:pt x="1612421" y="421717"/>
                  <a:pt x="1612583" y="422306"/>
                  <a:pt x="1612436" y="423072"/>
                </a:cubicBezTo>
                <a:cubicBezTo>
                  <a:pt x="1612288" y="423838"/>
                  <a:pt x="1611891" y="424870"/>
                  <a:pt x="1611243" y="426165"/>
                </a:cubicBezTo>
                <a:lnTo>
                  <a:pt x="1578901" y="490674"/>
                </a:lnTo>
                <a:lnTo>
                  <a:pt x="1578901" y="532824"/>
                </a:lnTo>
                <a:cubicBezTo>
                  <a:pt x="1578901" y="533295"/>
                  <a:pt x="1578784" y="533708"/>
                  <a:pt x="1578549" y="534061"/>
                </a:cubicBezTo>
                <a:cubicBezTo>
                  <a:pt x="1578315" y="534413"/>
                  <a:pt x="1577905" y="534694"/>
                  <a:pt x="1577319" y="534901"/>
                </a:cubicBezTo>
                <a:cubicBezTo>
                  <a:pt x="1576733" y="535107"/>
                  <a:pt x="1575943" y="535284"/>
                  <a:pt x="1574947" y="535432"/>
                </a:cubicBezTo>
                <a:cubicBezTo>
                  <a:pt x="1573952" y="535579"/>
                  <a:pt x="1572751" y="535652"/>
                  <a:pt x="1571346" y="535652"/>
                </a:cubicBezTo>
                <a:cubicBezTo>
                  <a:pt x="1569882" y="535652"/>
                  <a:pt x="1568666" y="535579"/>
                  <a:pt x="1567700" y="535432"/>
                </a:cubicBezTo>
                <a:cubicBezTo>
                  <a:pt x="1566733" y="535284"/>
                  <a:pt x="1565943" y="535107"/>
                  <a:pt x="1565328" y="534901"/>
                </a:cubicBezTo>
                <a:cubicBezTo>
                  <a:pt x="1564712" y="534694"/>
                  <a:pt x="1564288" y="534413"/>
                  <a:pt x="1564054" y="534061"/>
                </a:cubicBezTo>
                <a:cubicBezTo>
                  <a:pt x="1563820" y="533708"/>
                  <a:pt x="1563703" y="533295"/>
                  <a:pt x="1563703" y="532824"/>
                </a:cubicBezTo>
                <a:lnTo>
                  <a:pt x="1563703" y="490674"/>
                </a:lnTo>
                <a:lnTo>
                  <a:pt x="1531362" y="426165"/>
                </a:lnTo>
                <a:cubicBezTo>
                  <a:pt x="1530714" y="424810"/>
                  <a:pt x="1530316" y="423749"/>
                  <a:pt x="1530169" y="422984"/>
                </a:cubicBezTo>
                <a:cubicBezTo>
                  <a:pt x="1530022" y="422219"/>
                  <a:pt x="1530169" y="421629"/>
                  <a:pt x="1530611" y="421216"/>
                </a:cubicBezTo>
                <a:cubicBezTo>
                  <a:pt x="1531052" y="420804"/>
                  <a:pt x="1531848" y="420540"/>
                  <a:pt x="1532997" y="420421"/>
                </a:cubicBezTo>
                <a:cubicBezTo>
                  <a:pt x="1534145" y="420304"/>
                  <a:pt x="1535692" y="420243"/>
                  <a:pt x="1537636" y="420243"/>
                </a:cubicBezTo>
                <a:close/>
                <a:moveTo>
                  <a:pt x="1311971" y="420243"/>
                </a:moveTo>
                <a:cubicBezTo>
                  <a:pt x="1313444" y="420243"/>
                  <a:pt x="1314666" y="420318"/>
                  <a:pt x="1315638" y="420465"/>
                </a:cubicBezTo>
                <a:cubicBezTo>
                  <a:pt x="1316610" y="420613"/>
                  <a:pt x="1317391" y="420789"/>
                  <a:pt x="1317980" y="420996"/>
                </a:cubicBezTo>
                <a:cubicBezTo>
                  <a:pt x="1318569" y="421202"/>
                  <a:pt x="1318981" y="421481"/>
                  <a:pt x="1319217" y="421836"/>
                </a:cubicBezTo>
                <a:cubicBezTo>
                  <a:pt x="1319453" y="422188"/>
                  <a:pt x="1319570" y="422601"/>
                  <a:pt x="1319570" y="423072"/>
                </a:cubicBezTo>
                <a:lnTo>
                  <a:pt x="1319570" y="468846"/>
                </a:lnTo>
                <a:lnTo>
                  <a:pt x="1371616" y="468846"/>
                </a:lnTo>
                <a:lnTo>
                  <a:pt x="1371616" y="423072"/>
                </a:lnTo>
                <a:cubicBezTo>
                  <a:pt x="1371616" y="422601"/>
                  <a:pt x="1371734" y="422188"/>
                  <a:pt x="1371970" y="421836"/>
                </a:cubicBezTo>
                <a:cubicBezTo>
                  <a:pt x="1372205" y="421481"/>
                  <a:pt x="1372618" y="421202"/>
                  <a:pt x="1373206" y="420996"/>
                </a:cubicBezTo>
                <a:cubicBezTo>
                  <a:pt x="1373796" y="420789"/>
                  <a:pt x="1374562" y="420613"/>
                  <a:pt x="1375505" y="420465"/>
                </a:cubicBezTo>
                <a:cubicBezTo>
                  <a:pt x="1376447" y="420318"/>
                  <a:pt x="1377685" y="420243"/>
                  <a:pt x="1379216" y="420243"/>
                </a:cubicBezTo>
                <a:cubicBezTo>
                  <a:pt x="1380630" y="420243"/>
                  <a:pt x="1381825" y="420318"/>
                  <a:pt x="1382794" y="420465"/>
                </a:cubicBezTo>
                <a:cubicBezTo>
                  <a:pt x="1383767" y="420613"/>
                  <a:pt x="1384547" y="420789"/>
                  <a:pt x="1385138" y="420996"/>
                </a:cubicBezTo>
                <a:cubicBezTo>
                  <a:pt x="1385727" y="421202"/>
                  <a:pt x="1386139" y="421481"/>
                  <a:pt x="1386376" y="421836"/>
                </a:cubicBezTo>
                <a:cubicBezTo>
                  <a:pt x="1386610" y="422188"/>
                  <a:pt x="1386728" y="422601"/>
                  <a:pt x="1386728" y="423072"/>
                </a:cubicBezTo>
                <a:lnTo>
                  <a:pt x="1386728" y="532824"/>
                </a:lnTo>
                <a:cubicBezTo>
                  <a:pt x="1386728" y="533295"/>
                  <a:pt x="1386610" y="533708"/>
                  <a:pt x="1386376" y="534061"/>
                </a:cubicBezTo>
                <a:cubicBezTo>
                  <a:pt x="1386139" y="534413"/>
                  <a:pt x="1385727" y="534694"/>
                  <a:pt x="1385138" y="534901"/>
                </a:cubicBezTo>
                <a:cubicBezTo>
                  <a:pt x="1384547" y="535107"/>
                  <a:pt x="1383767" y="535284"/>
                  <a:pt x="1382794" y="535432"/>
                </a:cubicBezTo>
                <a:cubicBezTo>
                  <a:pt x="1381825" y="535579"/>
                  <a:pt x="1380630" y="535652"/>
                  <a:pt x="1379216" y="535652"/>
                </a:cubicBezTo>
                <a:cubicBezTo>
                  <a:pt x="1377685" y="535652"/>
                  <a:pt x="1376447" y="535579"/>
                  <a:pt x="1375505" y="535432"/>
                </a:cubicBezTo>
                <a:cubicBezTo>
                  <a:pt x="1374562" y="535284"/>
                  <a:pt x="1373796" y="535107"/>
                  <a:pt x="1373206" y="534901"/>
                </a:cubicBezTo>
                <a:cubicBezTo>
                  <a:pt x="1372618" y="534694"/>
                  <a:pt x="1372205" y="534413"/>
                  <a:pt x="1371970" y="534061"/>
                </a:cubicBezTo>
                <a:cubicBezTo>
                  <a:pt x="1371734" y="533708"/>
                  <a:pt x="1371616" y="533295"/>
                  <a:pt x="1371616" y="532824"/>
                </a:cubicBezTo>
                <a:lnTo>
                  <a:pt x="1371616" y="482102"/>
                </a:lnTo>
                <a:lnTo>
                  <a:pt x="1319570" y="482102"/>
                </a:lnTo>
                <a:lnTo>
                  <a:pt x="1319570" y="532824"/>
                </a:lnTo>
                <a:cubicBezTo>
                  <a:pt x="1319570" y="533295"/>
                  <a:pt x="1319453" y="533708"/>
                  <a:pt x="1319217" y="534061"/>
                </a:cubicBezTo>
                <a:cubicBezTo>
                  <a:pt x="1318981" y="534413"/>
                  <a:pt x="1318569" y="534694"/>
                  <a:pt x="1317980" y="534901"/>
                </a:cubicBezTo>
                <a:cubicBezTo>
                  <a:pt x="1317391" y="535107"/>
                  <a:pt x="1316610" y="535284"/>
                  <a:pt x="1315638" y="535432"/>
                </a:cubicBezTo>
                <a:cubicBezTo>
                  <a:pt x="1314666" y="535579"/>
                  <a:pt x="1313444" y="535652"/>
                  <a:pt x="1311971" y="535652"/>
                </a:cubicBezTo>
                <a:cubicBezTo>
                  <a:pt x="1310557" y="535652"/>
                  <a:pt x="1309349" y="535579"/>
                  <a:pt x="1308348" y="535432"/>
                </a:cubicBezTo>
                <a:cubicBezTo>
                  <a:pt x="1307346" y="535284"/>
                  <a:pt x="1306551" y="535107"/>
                  <a:pt x="1305962" y="534901"/>
                </a:cubicBezTo>
                <a:cubicBezTo>
                  <a:pt x="1305373" y="534694"/>
                  <a:pt x="1304961" y="534413"/>
                  <a:pt x="1304725" y="534061"/>
                </a:cubicBezTo>
                <a:cubicBezTo>
                  <a:pt x="1304489" y="533708"/>
                  <a:pt x="1304371" y="533295"/>
                  <a:pt x="1304371" y="532824"/>
                </a:cubicBezTo>
                <a:lnTo>
                  <a:pt x="1304371" y="423072"/>
                </a:lnTo>
                <a:cubicBezTo>
                  <a:pt x="1304371" y="422601"/>
                  <a:pt x="1304489" y="422188"/>
                  <a:pt x="1304725" y="421836"/>
                </a:cubicBezTo>
                <a:cubicBezTo>
                  <a:pt x="1304961" y="421481"/>
                  <a:pt x="1305373" y="421202"/>
                  <a:pt x="1305962" y="420996"/>
                </a:cubicBezTo>
                <a:cubicBezTo>
                  <a:pt x="1306551" y="420789"/>
                  <a:pt x="1307346" y="420613"/>
                  <a:pt x="1308348" y="420465"/>
                </a:cubicBezTo>
                <a:cubicBezTo>
                  <a:pt x="1309349" y="420318"/>
                  <a:pt x="1310557" y="420243"/>
                  <a:pt x="1311971" y="420243"/>
                </a:cubicBezTo>
                <a:close/>
                <a:moveTo>
                  <a:pt x="1061386" y="420243"/>
                </a:moveTo>
                <a:cubicBezTo>
                  <a:pt x="1063154" y="420243"/>
                  <a:pt x="1064583" y="420304"/>
                  <a:pt x="1065672" y="420421"/>
                </a:cubicBezTo>
                <a:cubicBezTo>
                  <a:pt x="1066762" y="420540"/>
                  <a:pt x="1067631" y="420700"/>
                  <a:pt x="1068279" y="420907"/>
                </a:cubicBezTo>
                <a:cubicBezTo>
                  <a:pt x="1068927" y="421113"/>
                  <a:pt x="1069413" y="421407"/>
                  <a:pt x="1069737" y="421791"/>
                </a:cubicBezTo>
                <a:cubicBezTo>
                  <a:pt x="1070060" y="422173"/>
                  <a:pt x="1070370" y="422660"/>
                  <a:pt x="1070665" y="423249"/>
                </a:cubicBezTo>
                <a:lnTo>
                  <a:pt x="1086481" y="456122"/>
                </a:lnTo>
                <a:cubicBezTo>
                  <a:pt x="1087950" y="459243"/>
                  <a:pt x="1089415" y="462513"/>
                  <a:pt x="1090880" y="465930"/>
                </a:cubicBezTo>
                <a:cubicBezTo>
                  <a:pt x="1092344" y="469347"/>
                  <a:pt x="1093838" y="472794"/>
                  <a:pt x="1095362" y="476270"/>
                </a:cubicBezTo>
                <a:lnTo>
                  <a:pt x="1095536" y="476270"/>
                </a:lnTo>
                <a:cubicBezTo>
                  <a:pt x="1096883" y="472911"/>
                  <a:pt x="1098274" y="469567"/>
                  <a:pt x="1099709" y="466239"/>
                </a:cubicBezTo>
                <a:cubicBezTo>
                  <a:pt x="1101145" y="462910"/>
                  <a:pt x="1102599" y="459626"/>
                  <a:pt x="1104068" y="456386"/>
                </a:cubicBezTo>
                <a:lnTo>
                  <a:pt x="1119975" y="423338"/>
                </a:lnTo>
                <a:cubicBezTo>
                  <a:pt x="1120153" y="422748"/>
                  <a:pt x="1120403" y="422248"/>
                  <a:pt x="1120728" y="421836"/>
                </a:cubicBezTo>
                <a:cubicBezTo>
                  <a:pt x="1121051" y="421423"/>
                  <a:pt x="1121494" y="421113"/>
                  <a:pt x="1122052" y="420907"/>
                </a:cubicBezTo>
                <a:cubicBezTo>
                  <a:pt x="1122612" y="420700"/>
                  <a:pt x="1123393" y="420540"/>
                  <a:pt x="1124394" y="420421"/>
                </a:cubicBezTo>
                <a:cubicBezTo>
                  <a:pt x="1125397" y="420304"/>
                  <a:pt x="1126663" y="420243"/>
                  <a:pt x="1128195" y="420243"/>
                </a:cubicBezTo>
                <a:cubicBezTo>
                  <a:pt x="1130317" y="420243"/>
                  <a:pt x="1131980" y="420318"/>
                  <a:pt x="1133187" y="420465"/>
                </a:cubicBezTo>
                <a:cubicBezTo>
                  <a:pt x="1134395" y="420613"/>
                  <a:pt x="1135235" y="420892"/>
                  <a:pt x="1135706" y="421304"/>
                </a:cubicBezTo>
                <a:cubicBezTo>
                  <a:pt x="1136177" y="421717"/>
                  <a:pt x="1136340" y="422306"/>
                  <a:pt x="1136192" y="423072"/>
                </a:cubicBezTo>
                <a:cubicBezTo>
                  <a:pt x="1136044" y="423838"/>
                  <a:pt x="1135647" y="424870"/>
                  <a:pt x="1134999" y="426165"/>
                </a:cubicBezTo>
                <a:lnTo>
                  <a:pt x="1102653" y="490674"/>
                </a:lnTo>
                <a:lnTo>
                  <a:pt x="1102653" y="532824"/>
                </a:lnTo>
                <a:cubicBezTo>
                  <a:pt x="1102653" y="533295"/>
                  <a:pt x="1102537" y="533708"/>
                  <a:pt x="1102303" y="534061"/>
                </a:cubicBezTo>
                <a:cubicBezTo>
                  <a:pt x="1102069" y="534413"/>
                  <a:pt x="1101658" y="534694"/>
                  <a:pt x="1101072" y="534901"/>
                </a:cubicBezTo>
                <a:cubicBezTo>
                  <a:pt x="1100487" y="535107"/>
                  <a:pt x="1099696" y="535284"/>
                  <a:pt x="1098699" y="535432"/>
                </a:cubicBezTo>
                <a:cubicBezTo>
                  <a:pt x="1097704" y="535579"/>
                  <a:pt x="1096504" y="535652"/>
                  <a:pt x="1095098" y="535652"/>
                </a:cubicBezTo>
                <a:cubicBezTo>
                  <a:pt x="1093634" y="535652"/>
                  <a:pt x="1092418" y="535579"/>
                  <a:pt x="1091450" y="535432"/>
                </a:cubicBezTo>
                <a:cubicBezTo>
                  <a:pt x="1090484" y="535284"/>
                  <a:pt x="1089694" y="535107"/>
                  <a:pt x="1089079" y="534901"/>
                </a:cubicBezTo>
                <a:cubicBezTo>
                  <a:pt x="1088463" y="534694"/>
                  <a:pt x="1088039" y="534413"/>
                  <a:pt x="1087805" y="534061"/>
                </a:cubicBezTo>
                <a:cubicBezTo>
                  <a:pt x="1087570" y="533708"/>
                  <a:pt x="1087453" y="533295"/>
                  <a:pt x="1087453" y="532824"/>
                </a:cubicBezTo>
                <a:lnTo>
                  <a:pt x="1087453" y="490674"/>
                </a:lnTo>
                <a:lnTo>
                  <a:pt x="1055113" y="426165"/>
                </a:lnTo>
                <a:cubicBezTo>
                  <a:pt x="1054466" y="424810"/>
                  <a:pt x="1054068" y="423749"/>
                  <a:pt x="1053921" y="422984"/>
                </a:cubicBezTo>
                <a:cubicBezTo>
                  <a:pt x="1053773" y="422219"/>
                  <a:pt x="1053921" y="421629"/>
                  <a:pt x="1054362" y="421216"/>
                </a:cubicBezTo>
                <a:cubicBezTo>
                  <a:pt x="1054805" y="420804"/>
                  <a:pt x="1055600" y="420540"/>
                  <a:pt x="1056748" y="420421"/>
                </a:cubicBezTo>
                <a:cubicBezTo>
                  <a:pt x="1057898" y="420304"/>
                  <a:pt x="1059443" y="420243"/>
                  <a:pt x="1061386" y="420243"/>
                </a:cubicBezTo>
                <a:close/>
                <a:moveTo>
                  <a:pt x="845251" y="420243"/>
                </a:moveTo>
                <a:cubicBezTo>
                  <a:pt x="846724" y="420243"/>
                  <a:pt x="847946" y="420318"/>
                  <a:pt x="848918" y="420465"/>
                </a:cubicBezTo>
                <a:cubicBezTo>
                  <a:pt x="849890" y="420613"/>
                  <a:pt x="850670" y="420789"/>
                  <a:pt x="851260" y="420996"/>
                </a:cubicBezTo>
                <a:cubicBezTo>
                  <a:pt x="851851" y="421202"/>
                  <a:pt x="852263" y="421481"/>
                  <a:pt x="852500" y="421836"/>
                </a:cubicBezTo>
                <a:cubicBezTo>
                  <a:pt x="852735" y="422188"/>
                  <a:pt x="852853" y="422601"/>
                  <a:pt x="852853" y="423072"/>
                </a:cubicBezTo>
                <a:lnTo>
                  <a:pt x="852853" y="468846"/>
                </a:lnTo>
                <a:lnTo>
                  <a:pt x="904897" y="468846"/>
                </a:lnTo>
                <a:lnTo>
                  <a:pt x="904897" y="423072"/>
                </a:lnTo>
                <a:cubicBezTo>
                  <a:pt x="904897" y="422601"/>
                  <a:pt x="905014" y="422188"/>
                  <a:pt x="905251" y="421836"/>
                </a:cubicBezTo>
                <a:cubicBezTo>
                  <a:pt x="905486" y="421481"/>
                  <a:pt x="905899" y="421202"/>
                  <a:pt x="906488" y="420996"/>
                </a:cubicBezTo>
                <a:cubicBezTo>
                  <a:pt x="907077" y="420789"/>
                  <a:pt x="907843" y="420613"/>
                  <a:pt x="908786" y="420465"/>
                </a:cubicBezTo>
                <a:cubicBezTo>
                  <a:pt x="909728" y="420318"/>
                  <a:pt x="910965" y="420243"/>
                  <a:pt x="912497" y="420243"/>
                </a:cubicBezTo>
                <a:cubicBezTo>
                  <a:pt x="913911" y="420243"/>
                  <a:pt x="915104" y="420318"/>
                  <a:pt x="916076" y="420465"/>
                </a:cubicBezTo>
                <a:cubicBezTo>
                  <a:pt x="917048" y="420613"/>
                  <a:pt x="917829" y="420789"/>
                  <a:pt x="918418" y="420996"/>
                </a:cubicBezTo>
                <a:cubicBezTo>
                  <a:pt x="919006" y="421202"/>
                  <a:pt x="919419" y="421481"/>
                  <a:pt x="919655" y="421836"/>
                </a:cubicBezTo>
                <a:cubicBezTo>
                  <a:pt x="919890" y="422188"/>
                  <a:pt x="920009" y="422601"/>
                  <a:pt x="920009" y="423072"/>
                </a:cubicBezTo>
                <a:lnTo>
                  <a:pt x="920009" y="532824"/>
                </a:lnTo>
                <a:cubicBezTo>
                  <a:pt x="920009" y="533295"/>
                  <a:pt x="919890" y="533708"/>
                  <a:pt x="919655" y="534061"/>
                </a:cubicBezTo>
                <a:cubicBezTo>
                  <a:pt x="919419" y="534413"/>
                  <a:pt x="919006" y="534694"/>
                  <a:pt x="918418" y="534901"/>
                </a:cubicBezTo>
                <a:cubicBezTo>
                  <a:pt x="917829" y="535107"/>
                  <a:pt x="917048" y="535284"/>
                  <a:pt x="916076" y="535432"/>
                </a:cubicBezTo>
                <a:cubicBezTo>
                  <a:pt x="915104" y="535579"/>
                  <a:pt x="913911" y="535652"/>
                  <a:pt x="912497" y="535652"/>
                </a:cubicBezTo>
                <a:cubicBezTo>
                  <a:pt x="910965" y="535652"/>
                  <a:pt x="909728" y="535579"/>
                  <a:pt x="908786" y="535432"/>
                </a:cubicBezTo>
                <a:cubicBezTo>
                  <a:pt x="907843" y="535284"/>
                  <a:pt x="907077" y="535107"/>
                  <a:pt x="906488" y="534901"/>
                </a:cubicBezTo>
                <a:cubicBezTo>
                  <a:pt x="905899" y="534694"/>
                  <a:pt x="905486" y="534413"/>
                  <a:pt x="905251" y="534061"/>
                </a:cubicBezTo>
                <a:cubicBezTo>
                  <a:pt x="905014" y="533708"/>
                  <a:pt x="904897" y="533295"/>
                  <a:pt x="904897" y="532824"/>
                </a:cubicBezTo>
                <a:lnTo>
                  <a:pt x="904897" y="482102"/>
                </a:lnTo>
                <a:lnTo>
                  <a:pt x="852853" y="482102"/>
                </a:lnTo>
                <a:lnTo>
                  <a:pt x="852853" y="532824"/>
                </a:lnTo>
                <a:cubicBezTo>
                  <a:pt x="852853" y="533295"/>
                  <a:pt x="852735" y="533708"/>
                  <a:pt x="852500" y="534061"/>
                </a:cubicBezTo>
                <a:cubicBezTo>
                  <a:pt x="852263" y="534413"/>
                  <a:pt x="851851" y="534694"/>
                  <a:pt x="851260" y="534901"/>
                </a:cubicBezTo>
                <a:cubicBezTo>
                  <a:pt x="850670" y="535107"/>
                  <a:pt x="849890" y="535284"/>
                  <a:pt x="848918" y="535432"/>
                </a:cubicBezTo>
                <a:cubicBezTo>
                  <a:pt x="847946" y="535579"/>
                  <a:pt x="846724" y="535652"/>
                  <a:pt x="845251" y="535652"/>
                </a:cubicBezTo>
                <a:cubicBezTo>
                  <a:pt x="843836" y="535652"/>
                  <a:pt x="842630" y="535579"/>
                  <a:pt x="841628" y="535432"/>
                </a:cubicBezTo>
                <a:cubicBezTo>
                  <a:pt x="840627" y="535284"/>
                  <a:pt x="839830" y="535107"/>
                  <a:pt x="839241" y="534901"/>
                </a:cubicBezTo>
                <a:cubicBezTo>
                  <a:pt x="838653" y="534694"/>
                  <a:pt x="838241" y="534413"/>
                  <a:pt x="838005" y="534061"/>
                </a:cubicBezTo>
                <a:cubicBezTo>
                  <a:pt x="837769" y="533708"/>
                  <a:pt x="837651" y="533295"/>
                  <a:pt x="837651" y="532824"/>
                </a:cubicBezTo>
                <a:lnTo>
                  <a:pt x="837651" y="423072"/>
                </a:lnTo>
                <a:cubicBezTo>
                  <a:pt x="837651" y="422601"/>
                  <a:pt x="837769" y="422188"/>
                  <a:pt x="838005" y="421836"/>
                </a:cubicBezTo>
                <a:cubicBezTo>
                  <a:pt x="838241" y="421481"/>
                  <a:pt x="838653" y="421202"/>
                  <a:pt x="839241" y="420996"/>
                </a:cubicBezTo>
                <a:cubicBezTo>
                  <a:pt x="839830" y="420789"/>
                  <a:pt x="840627" y="420613"/>
                  <a:pt x="841628" y="420465"/>
                </a:cubicBezTo>
                <a:cubicBezTo>
                  <a:pt x="842630" y="420318"/>
                  <a:pt x="843836" y="420243"/>
                  <a:pt x="845251" y="420243"/>
                </a:cubicBezTo>
                <a:close/>
                <a:moveTo>
                  <a:pt x="594652" y="420243"/>
                </a:moveTo>
                <a:cubicBezTo>
                  <a:pt x="596420" y="420243"/>
                  <a:pt x="597848" y="420304"/>
                  <a:pt x="598976" y="420421"/>
                </a:cubicBezTo>
                <a:cubicBezTo>
                  <a:pt x="600066" y="420540"/>
                  <a:pt x="600935" y="420700"/>
                  <a:pt x="601584" y="420907"/>
                </a:cubicBezTo>
                <a:cubicBezTo>
                  <a:pt x="602232" y="421113"/>
                  <a:pt x="602718" y="421407"/>
                  <a:pt x="603042" y="421791"/>
                </a:cubicBezTo>
                <a:cubicBezTo>
                  <a:pt x="603366" y="422173"/>
                  <a:pt x="603675" y="422660"/>
                  <a:pt x="603969" y="423249"/>
                </a:cubicBezTo>
                <a:lnTo>
                  <a:pt x="619787" y="456122"/>
                </a:lnTo>
                <a:cubicBezTo>
                  <a:pt x="621255" y="459243"/>
                  <a:pt x="622721" y="462513"/>
                  <a:pt x="624185" y="465930"/>
                </a:cubicBezTo>
                <a:cubicBezTo>
                  <a:pt x="625649" y="469347"/>
                  <a:pt x="627143" y="472794"/>
                  <a:pt x="628667" y="476270"/>
                </a:cubicBezTo>
                <a:lnTo>
                  <a:pt x="628842" y="476270"/>
                </a:lnTo>
                <a:cubicBezTo>
                  <a:pt x="630188" y="472911"/>
                  <a:pt x="631579" y="469567"/>
                  <a:pt x="633015" y="466239"/>
                </a:cubicBezTo>
                <a:cubicBezTo>
                  <a:pt x="634449" y="462910"/>
                  <a:pt x="635901" y="459626"/>
                  <a:pt x="637371" y="456386"/>
                </a:cubicBezTo>
                <a:lnTo>
                  <a:pt x="653279" y="423338"/>
                </a:lnTo>
                <a:cubicBezTo>
                  <a:pt x="653456" y="422748"/>
                  <a:pt x="653704" y="422248"/>
                  <a:pt x="654029" y="421836"/>
                </a:cubicBezTo>
                <a:cubicBezTo>
                  <a:pt x="654353" y="421423"/>
                  <a:pt x="654794" y="421113"/>
                  <a:pt x="655355" y="420907"/>
                </a:cubicBezTo>
                <a:cubicBezTo>
                  <a:pt x="655914" y="420700"/>
                  <a:pt x="656694" y="420540"/>
                  <a:pt x="657697" y="420421"/>
                </a:cubicBezTo>
                <a:cubicBezTo>
                  <a:pt x="658697" y="420304"/>
                  <a:pt x="659964" y="420243"/>
                  <a:pt x="661496" y="420243"/>
                </a:cubicBezTo>
                <a:cubicBezTo>
                  <a:pt x="663616" y="420243"/>
                  <a:pt x="665281" y="420318"/>
                  <a:pt x="666489" y="420465"/>
                </a:cubicBezTo>
                <a:cubicBezTo>
                  <a:pt x="667696" y="420613"/>
                  <a:pt x="668536" y="420892"/>
                  <a:pt x="669007" y="421304"/>
                </a:cubicBezTo>
                <a:cubicBezTo>
                  <a:pt x="669479" y="421717"/>
                  <a:pt x="669642" y="422306"/>
                  <a:pt x="669492" y="423072"/>
                </a:cubicBezTo>
                <a:cubicBezTo>
                  <a:pt x="669347" y="423838"/>
                  <a:pt x="668949" y="424870"/>
                  <a:pt x="668301" y="426165"/>
                </a:cubicBezTo>
                <a:lnTo>
                  <a:pt x="635959" y="490674"/>
                </a:lnTo>
                <a:lnTo>
                  <a:pt x="635959" y="532824"/>
                </a:lnTo>
                <a:cubicBezTo>
                  <a:pt x="635959" y="533295"/>
                  <a:pt x="635842" y="533708"/>
                  <a:pt x="635607" y="534061"/>
                </a:cubicBezTo>
                <a:cubicBezTo>
                  <a:pt x="635372" y="534413"/>
                  <a:pt x="634962" y="534694"/>
                  <a:pt x="634378" y="534901"/>
                </a:cubicBezTo>
                <a:cubicBezTo>
                  <a:pt x="633791" y="535107"/>
                  <a:pt x="633001" y="535284"/>
                  <a:pt x="632004" y="535432"/>
                </a:cubicBezTo>
                <a:cubicBezTo>
                  <a:pt x="631010" y="535579"/>
                  <a:pt x="629808" y="535652"/>
                  <a:pt x="628402" y="535652"/>
                </a:cubicBezTo>
                <a:cubicBezTo>
                  <a:pt x="626938" y="535652"/>
                  <a:pt x="625723" y="535579"/>
                  <a:pt x="624756" y="535432"/>
                </a:cubicBezTo>
                <a:cubicBezTo>
                  <a:pt x="623789" y="535284"/>
                  <a:pt x="622999" y="535107"/>
                  <a:pt x="622385" y="534901"/>
                </a:cubicBezTo>
                <a:cubicBezTo>
                  <a:pt x="621770" y="534694"/>
                  <a:pt x="621344" y="534413"/>
                  <a:pt x="621110" y="534061"/>
                </a:cubicBezTo>
                <a:cubicBezTo>
                  <a:pt x="620877" y="533708"/>
                  <a:pt x="620760" y="533295"/>
                  <a:pt x="620760" y="532824"/>
                </a:cubicBezTo>
                <a:lnTo>
                  <a:pt x="620760" y="490674"/>
                </a:lnTo>
                <a:lnTo>
                  <a:pt x="588378" y="426165"/>
                </a:lnTo>
                <a:cubicBezTo>
                  <a:pt x="587730" y="424810"/>
                  <a:pt x="587333" y="423749"/>
                  <a:pt x="587185" y="422984"/>
                </a:cubicBezTo>
                <a:cubicBezTo>
                  <a:pt x="587038" y="422219"/>
                  <a:pt x="587185" y="421629"/>
                  <a:pt x="587627" y="421216"/>
                </a:cubicBezTo>
                <a:cubicBezTo>
                  <a:pt x="588069" y="420804"/>
                  <a:pt x="588864" y="420540"/>
                  <a:pt x="590013" y="420421"/>
                </a:cubicBezTo>
                <a:cubicBezTo>
                  <a:pt x="591162" y="420304"/>
                  <a:pt x="592708" y="420243"/>
                  <a:pt x="594652" y="420243"/>
                </a:cubicBezTo>
                <a:close/>
                <a:moveTo>
                  <a:pt x="368988" y="420243"/>
                </a:moveTo>
                <a:cubicBezTo>
                  <a:pt x="370461" y="420243"/>
                  <a:pt x="371683" y="420318"/>
                  <a:pt x="372655" y="420465"/>
                </a:cubicBezTo>
                <a:cubicBezTo>
                  <a:pt x="373627" y="420613"/>
                  <a:pt x="374408" y="420789"/>
                  <a:pt x="374997" y="420996"/>
                </a:cubicBezTo>
                <a:cubicBezTo>
                  <a:pt x="375586" y="421202"/>
                  <a:pt x="375999" y="421481"/>
                  <a:pt x="376234" y="421836"/>
                </a:cubicBezTo>
                <a:cubicBezTo>
                  <a:pt x="376470" y="422188"/>
                  <a:pt x="376588" y="422601"/>
                  <a:pt x="376588" y="423072"/>
                </a:cubicBezTo>
                <a:lnTo>
                  <a:pt x="376588" y="468846"/>
                </a:lnTo>
                <a:lnTo>
                  <a:pt x="428635" y="468846"/>
                </a:lnTo>
                <a:lnTo>
                  <a:pt x="428635" y="423072"/>
                </a:lnTo>
                <a:cubicBezTo>
                  <a:pt x="428635" y="422601"/>
                  <a:pt x="428753" y="422188"/>
                  <a:pt x="428988" y="421836"/>
                </a:cubicBezTo>
                <a:cubicBezTo>
                  <a:pt x="429224" y="421481"/>
                  <a:pt x="429636" y="421202"/>
                  <a:pt x="430225" y="420996"/>
                </a:cubicBezTo>
                <a:cubicBezTo>
                  <a:pt x="430815" y="420789"/>
                  <a:pt x="431580" y="420613"/>
                  <a:pt x="432523" y="420465"/>
                </a:cubicBezTo>
                <a:cubicBezTo>
                  <a:pt x="433466" y="420318"/>
                  <a:pt x="434703" y="420243"/>
                  <a:pt x="436234" y="420243"/>
                </a:cubicBezTo>
                <a:cubicBezTo>
                  <a:pt x="437648" y="420243"/>
                  <a:pt x="438841" y="420318"/>
                  <a:pt x="439813" y="420465"/>
                </a:cubicBezTo>
                <a:cubicBezTo>
                  <a:pt x="440785" y="420613"/>
                  <a:pt x="441566" y="420789"/>
                  <a:pt x="442155" y="420996"/>
                </a:cubicBezTo>
                <a:cubicBezTo>
                  <a:pt x="442744" y="421202"/>
                  <a:pt x="443157" y="421481"/>
                  <a:pt x="443392" y="421836"/>
                </a:cubicBezTo>
                <a:cubicBezTo>
                  <a:pt x="443628" y="422188"/>
                  <a:pt x="443746" y="422601"/>
                  <a:pt x="443746" y="423072"/>
                </a:cubicBezTo>
                <a:lnTo>
                  <a:pt x="443746" y="532824"/>
                </a:lnTo>
                <a:cubicBezTo>
                  <a:pt x="443746" y="533295"/>
                  <a:pt x="443628" y="533708"/>
                  <a:pt x="443392" y="534061"/>
                </a:cubicBezTo>
                <a:cubicBezTo>
                  <a:pt x="443157" y="534413"/>
                  <a:pt x="442744" y="534694"/>
                  <a:pt x="442155" y="534901"/>
                </a:cubicBezTo>
                <a:cubicBezTo>
                  <a:pt x="441566" y="535107"/>
                  <a:pt x="440785" y="535284"/>
                  <a:pt x="439813" y="535432"/>
                </a:cubicBezTo>
                <a:cubicBezTo>
                  <a:pt x="438841" y="535579"/>
                  <a:pt x="437648" y="535652"/>
                  <a:pt x="436234" y="535652"/>
                </a:cubicBezTo>
                <a:cubicBezTo>
                  <a:pt x="434703" y="535652"/>
                  <a:pt x="433466" y="535579"/>
                  <a:pt x="432523" y="535432"/>
                </a:cubicBezTo>
                <a:cubicBezTo>
                  <a:pt x="431580" y="535284"/>
                  <a:pt x="430815" y="535107"/>
                  <a:pt x="430225" y="534901"/>
                </a:cubicBezTo>
                <a:cubicBezTo>
                  <a:pt x="429636" y="534694"/>
                  <a:pt x="429224" y="534413"/>
                  <a:pt x="428988" y="534061"/>
                </a:cubicBezTo>
                <a:cubicBezTo>
                  <a:pt x="428753" y="533708"/>
                  <a:pt x="428635" y="533295"/>
                  <a:pt x="428635" y="532824"/>
                </a:cubicBezTo>
                <a:lnTo>
                  <a:pt x="428635" y="482102"/>
                </a:lnTo>
                <a:lnTo>
                  <a:pt x="376588" y="482102"/>
                </a:lnTo>
                <a:lnTo>
                  <a:pt x="376588" y="532824"/>
                </a:lnTo>
                <a:cubicBezTo>
                  <a:pt x="376588" y="533295"/>
                  <a:pt x="376470" y="533708"/>
                  <a:pt x="376234" y="534061"/>
                </a:cubicBezTo>
                <a:cubicBezTo>
                  <a:pt x="375999" y="534413"/>
                  <a:pt x="375586" y="534694"/>
                  <a:pt x="374997" y="534901"/>
                </a:cubicBezTo>
                <a:cubicBezTo>
                  <a:pt x="374408" y="535107"/>
                  <a:pt x="373627" y="535284"/>
                  <a:pt x="372655" y="535432"/>
                </a:cubicBezTo>
                <a:cubicBezTo>
                  <a:pt x="371683" y="535579"/>
                  <a:pt x="370461" y="535652"/>
                  <a:pt x="368988" y="535652"/>
                </a:cubicBezTo>
                <a:cubicBezTo>
                  <a:pt x="367574" y="535652"/>
                  <a:pt x="366366" y="535579"/>
                  <a:pt x="365365" y="535432"/>
                </a:cubicBezTo>
                <a:cubicBezTo>
                  <a:pt x="364364" y="535284"/>
                  <a:pt x="363568" y="535107"/>
                  <a:pt x="362979" y="534901"/>
                </a:cubicBezTo>
                <a:cubicBezTo>
                  <a:pt x="362390" y="534694"/>
                  <a:pt x="361978" y="534413"/>
                  <a:pt x="361742" y="534061"/>
                </a:cubicBezTo>
                <a:cubicBezTo>
                  <a:pt x="361506" y="533708"/>
                  <a:pt x="361388" y="533295"/>
                  <a:pt x="361388" y="532824"/>
                </a:cubicBezTo>
                <a:lnTo>
                  <a:pt x="361388" y="423072"/>
                </a:lnTo>
                <a:cubicBezTo>
                  <a:pt x="361388" y="422601"/>
                  <a:pt x="361506" y="422188"/>
                  <a:pt x="361742" y="421836"/>
                </a:cubicBezTo>
                <a:cubicBezTo>
                  <a:pt x="361978" y="421481"/>
                  <a:pt x="362390" y="421202"/>
                  <a:pt x="362979" y="420996"/>
                </a:cubicBezTo>
                <a:cubicBezTo>
                  <a:pt x="363568" y="420789"/>
                  <a:pt x="364364" y="420613"/>
                  <a:pt x="365365" y="420465"/>
                </a:cubicBezTo>
                <a:cubicBezTo>
                  <a:pt x="366366" y="420318"/>
                  <a:pt x="367574" y="420243"/>
                  <a:pt x="368988" y="420243"/>
                </a:cubicBezTo>
                <a:close/>
                <a:moveTo>
                  <a:pt x="118406" y="420243"/>
                </a:moveTo>
                <a:cubicBezTo>
                  <a:pt x="120173" y="420243"/>
                  <a:pt x="121601" y="420304"/>
                  <a:pt x="122691" y="420421"/>
                </a:cubicBezTo>
                <a:cubicBezTo>
                  <a:pt x="123781" y="420540"/>
                  <a:pt x="124650" y="420700"/>
                  <a:pt x="125298" y="420907"/>
                </a:cubicBezTo>
                <a:cubicBezTo>
                  <a:pt x="125946" y="421113"/>
                  <a:pt x="126432" y="421407"/>
                  <a:pt x="126756" y="421791"/>
                </a:cubicBezTo>
                <a:cubicBezTo>
                  <a:pt x="127080" y="422173"/>
                  <a:pt x="127390" y="422660"/>
                  <a:pt x="127684" y="423249"/>
                </a:cubicBezTo>
                <a:lnTo>
                  <a:pt x="143502" y="456122"/>
                </a:lnTo>
                <a:cubicBezTo>
                  <a:pt x="144970" y="459243"/>
                  <a:pt x="146436" y="462513"/>
                  <a:pt x="147900" y="465930"/>
                </a:cubicBezTo>
                <a:cubicBezTo>
                  <a:pt x="149364" y="469347"/>
                  <a:pt x="150858" y="472794"/>
                  <a:pt x="152381" y="476270"/>
                </a:cubicBezTo>
                <a:lnTo>
                  <a:pt x="152557" y="476270"/>
                </a:lnTo>
                <a:cubicBezTo>
                  <a:pt x="153903" y="472911"/>
                  <a:pt x="155294" y="469567"/>
                  <a:pt x="156729" y="466239"/>
                </a:cubicBezTo>
                <a:cubicBezTo>
                  <a:pt x="158164" y="462910"/>
                  <a:pt x="159617" y="459626"/>
                  <a:pt x="161087" y="456386"/>
                </a:cubicBezTo>
                <a:lnTo>
                  <a:pt x="176993" y="423338"/>
                </a:lnTo>
                <a:cubicBezTo>
                  <a:pt x="177169" y="422748"/>
                  <a:pt x="177420" y="422248"/>
                  <a:pt x="177744" y="421836"/>
                </a:cubicBezTo>
                <a:cubicBezTo>
                  <a:pt x="178068" y="421423"/>
                  <a:pt x="178510" y="421113"/>
                  <a:pt x="179069" y="420907"/>
                </a:cubicBezTo>
                <a:cubicBezTo>
                  <a:pt x="179629" y="420700"/>
                  <a:pt x="180409" y="420540"/>
                  <a:pt x="181411" y="420421"/>
                </a:cubicBezTo>
                <a:cubicBezTo>
                  <a:pt x="182412" y="420304"/>
                  <a:pt x="183679" y="420243"/>
                  <a:pt x="185211" y="420243"/>
                </a:cubicBezTo>
                <a:cubicBezTo>
                  <a:pt x="187331" y="420243"/>
                  <a:pt x="188996" y="420318"/>
                  <a:pt x="190203" y="420465"/>
                </a:cubicBezTo>
                <a:cubicBezTo>
                  <a:pt x="191411" y="420613"/>
                  <a:pt x="192250" y="420892"/>
                  <a:pt x="192722" y="421304"/>
                </a:cubicBezTo>
                <a:cubicBezTo>
                  <a:pt x="193193" y="421717"/>
                  <a:pt x="193355" y="422306"/>
                  <a:pt x="193208" y="423072"/>
                </a:cubicBezTo>
                <a:cubicBezTo>
                  <a:pt x="193060" y="423838"/>
                  <a:pt x="192663" y="424870"/>
                  <a:pt x="192015" y="426165"/>
                </a:cubicBezTo>
                <a:lnTo>
                  <a:pt x="159673" y="490674"/>
                </a:lnTo>
                <a:lnTo>
                  <a:pt x="159673" y="532824"/>
                </a:lnTo>
                <a:cubicBezTo>
                  <a:pt x="159673" y="533295"/>
                  <a:pt x="159556" y="533708"/>
                  <a:pt x="159321" y="534061"/>
                </a:cubicBezTo>
                <a:cubicBezTo>
                  <a:pt x="159087" y="534413"/>
                  <a:pt x="158677" y="534694"/>
                  <a:pt x="158091" y="534901"/>
                </a:cubicBezTo>
                <a:cubicBezTo>
                  <a:pt x="157505" y="535107"/>
                  <a:pt x="156715" y="535284"/>
                  <a:pt x="155719" y="535432"/>
                </a:cubicBezTo>
                <a:cubicBezTo>
                  <a:pt x="154724" y="535579"/>
                  <a:pt x="153523" y="535652"/>
                  <a:pt x="152117" y="535652"/>
                </a:cubicBezTo>
                <a:cubicBezTo>
                  <a:pt x="150653" y="535652"/>
                  <a:pt x="149438" y="535579"/>
                  <a:pt x="148471" y="535432"/>
                </a:cubicBezTo>
                <a:cubicBezTo>
                  <a:pt x="147504" y="535284"/>
                  <a:pt x="146714" y="535107"/>
                  <a:pt x="146099" y="534901"/>
                </a:cubicBezTo>
                <a:cubicBezTo>
                  <a:pt x="145484" y="534694"/>
                  <a:pt x="145059" y="534413"/>
                  <a:pt x="144825" y="534061"/>
                </a:cubicBezTo>
                <a:cubicBezTo>
                  <a:pt x="144591" y="533708"/>
                  <a:pt x="144474" y="533295"/>
                  <a:pt x="144474" y="532824"/>
                </a:cubicBezTo>
                <a:lnTo>
                  <a:pt x="144474" y="490674"/>
                </a:lnTo>
                <a:lnTo>
                  <a:pt x="112132" y="426165"/>
                </a:lnTo>
                <a:cubicBezTo>
                  <a:pt x="111484" y="424810"/>
                  <a:pt x="111086" y="423749"/>
                  <a:pt x="110939" y="422984"/>
                </a:cubicBezTo>
                <a:cubicBezTo>
                  <a:pt x="110791" y="422219"/>
                  <a:pt x="110939" y="421629"/>
                  <a:pt x="111380" y="421216"/>
                </a:cubicBezTo>
                <a:cubicBezTo>
                  <a:pt x="111822" y="420804"/>
                  <a:pt x="112618" y="420540"/>
                  <a:pt x="113766" y="420421"/>
                </a:cubicBezTo>
                <a:cubicBezTo>
                  <a:pt x="114915" y="420304"/>
                  <a:pt x="116462" y="420243"/>
                  <a:pt x="118406" y="420243"/>
                </a:cubicBezTo>
                <a:close/>
                <a:moveTo>
                  <a:pt x="8095692" y="419095"/>
                </a:moveTo>
                <a:cubicBezTo>
                  <a:pt x="8098225" y="419095"/>
                  <a:pt x="8100773" y="419316"/>
                  <a:pt x="8103335" y="419758"/>
                </a:cubicBezTo>
                <a:cubicBezTo>
                  <a:pt x="8105898" y="420200"/>
                  <a:pt x="8108314" y="420789"/>
                  <a:pt x="8110581" y="421525"/>
                </a:cubicBezTo>
                <a:cubicBezTo>
                  <a:pt x="8112850" y="422262"/>
                  <a:pt x="8114867" y="423088"/>
                  <a:pt x="8116635" y="424000"/>
                </a:cubicBezTo>
                <a:cubicBezTo>
                  <a:pt x="8118402" y="424913"/>
                  <a:pt x="8119566" y="425650"/>
                  <a:pt x="8120125" y="426210"/>
                </a:cubicBezTo>
                <a:cubicBezTo>
                  <a:pt x="8120685" y="426769"/>
                  <a:pt x="8121053" y="427211"/>
                  <a:pt x="8121230" y="427534"/>
                </a:cubicBezTo>
                <a:cubicBezTo>
                  <a:pt x="8121406" y="427859"/>
                  <a:pt x="8121554" y="428271"/>
                  <a:pt x="8121671" y="428772"/>
                </a:cubicBezTo>
                <a:cubicBezTo>
                  <a:pt x="8121789" y="429273"/>
                  <a:pt x="8121878" y="429876"/>
                  <a:pt x="8121937" y="430583"/>
                </a:cubicBezTo>
                <a:cubicBezTo>
                  <a:pt x="8121996" y="431290"/>
                  <a:pt x="8122025" y="432203"/>
                  <a:pt x="8122025" y="433323"/>
                </a:cubicBezTo>
                <a:cubicBezTo>
                  <a:pt x="8122025" y="434383"/>
                  <a:pt x="8121981" y="435326"/>
                  <a:pt x="8121892" y="436150"/>
                </a:cubicBezTo>
                <a:cubicBezTo>
                  <a:pt x="8121804" y="436975"/>
                  <a:pt x="8121671" y="437667"/>
                  <a:pt x="8121495" y="438227"/>
                </a:cubicBezTo>
                <a:cubicBezTo>
                  <a:pt x="8121318" y="438787"/>
                  <a:pt x="8121068" y="439199"/>
                  <a:pt x="8120744" y="439464"/>
                </a:cubicBezTo>
                <a:cubicBezTo>
                  <a:pt x="8120420" y="439729"/>
                  <a:pt x="8120052" y="439862"/>
                  <a:pt x="8119639" y="439862"/>
                </a:cubicBezTo>
                <a:cubicBezTo>
                  <a:pt x="8118991" y="439862"/>
                  <a:pt x="8117975" y="439449"/>
                  <a:pt x="8116590" y="438625"/>
                </a:cubicBezTo>
                <a:cubicBezTo>
                  <a:pt x="8115206" y="437800"/>
                  <a:pt x="8113513" y="436872"/>
                  <a:pt x="8111509" y="435842"/>
                </a:cubicBezTo>
                <a:cubicBezTo>
                  <a:pt x="8109507" y="434811"/>
                  <a:pt x="8107135" y="433868"/>
                  <a:pt x="8104396" y="433014"/>
                </a:cubicBezTo>
                <a:cubicBezTo>
                  <a:pt x="8101656" y="432159"/>
                  <a:pt x="8098579" y="431731"/>
                  <a:pt x="8095161" y="431731"/>
                </a:cubicBezTo>
                <a:cubicBezTo>
                  <a:pt x="8091980" y="431731"/>
                  <a:pt x="8089212" y="432159"/>
                  <a:pt x="8086855" y="433014"/>
                </a:cubicBezTo>
                <a:cubicBezTo>
                  <a:pt x="8084499" y="433868"/>
                  <a:pt x="8082555" y="435001"/>
                  <a:pt x="8081023" y="436416"/>
                </a:cubicBezTo>
                <a:cubicBezTo>
                  <a:pt x="8079491" y="437829"/>
                  <a:pt x="8078343" y="439509"/>
                  <a:pt x="8077576" y="441453"/>
                </a:cubicBezTo>
                <a:cubicBezTo>
                  <a:pt x="8076811" y="443397"/>
                  <a:pt x="8076428" y="445459"/>
                  <a:pt x="8076428" y="447638"/>
                </a:cubicBezTo>
                <a:cubicBezTo>
                  <a:pt x="8076428" y="450818"/>
                  <a:pt x="8077164" y="453557"/>
                  <a:pt x="8078637" y="455855"/>
                </a:cubicBezTo>
                <a:cubicBezTo>
                  <a:pt x="8080110" y="458153"/>
                  <a:pt x="8082069" y="460186"/>
                  <a:pt x="8084513" y="461953"/>
                </a:cubicBezTo>
                <a:cubicBezTo>
                  <a:pt x="8086958" y="463720"/>
                  <a:pt x="8089742" y="465342"/>
                  <a:pt x="8092864" y="466814"/>
                </a:cubicBezTo>
                <a:cubicBezTo>
                  <a:pt x="8095986" y="468286"/>
                  <a:pt x="8099168" y="469773"/>
                  <a:pt x="8102408" y="471275"/>
                </a:cubicBezTo>
                <a:cubicBezTo>
                  <a:pt x="8105648" y="472779"/>
                  <a:pt x="8108829" y="474427"/>
                  <a:pt x="8111951" y="476225"/>
                </a:cubicBezTo>
                <a:cubicBezTo>
                  <a:pt x="8115074" y="478021"/>
                  <a:pt x="8117857" y="480143"/>
                  <a:pt x="8120302" y="482589"/>
                </a:cubicBezTo>
                <a:cubicBezTo>
                  <a:pt x="8122747" y="485032"/>
                  <a:pt x="8124720" y="487919"/>
                  <a:pt x="8126222" y="491247"/>
                </a:cubicBezTo>
                <a:cubicBezTo>
                  <a:pt x="8127725" y="494576"/>
                  <a:pt x="8128476" y="498508"/>
                  <a:pt x="8128476" y="503045"/>
                </a:cubicBezTo>
                <a:cubicBezTo>
                  <a:pt x="8128476" y="508406"/>
                  <a:pt x="8127489" y="513178"/>
                  <a:pt x="8125515" y="517361"/>
                </a:cubicBezTo>
                <a:cubicBezTo>
                  <a:pt x="8123542" y="521543"/>
                  <a:pt x="8120803" y="525093"/>
                  <a:pt x="8117297" y="528008"/>
                </a:cubicBezTo>
                <a:cubicBezTo>
                  <a:pt x="8113792" y="530924"/>
                  <a:pt x="8109669" y="533118"/>
                  <a:pt x="8104926" y="534590"/>
                </a:cubicBezTo>
                <a:cubicBezTo>
                  <a:pt x="8100184" y="536065"/>
                  <a:pt x="8095073" y="536801"/>
                  <a:pt x="8089594" y="536801"/>
                </a:cubicBezTo>
                <a:cubicBezTo>
                  <a:pt x="8085766" y="536801"/>
                  <a:pt x="8082216" y="536476"/>
                  <a:pt x="8078946" y="535830"/>
                </a:cubicBezTo>
                <a:cubicBezTo>
                  <a:pt x="8075677" y="535180"/>
                  <a:pt x="8072760" y="534386"/>
                  <a:pt x="8070198" y="533442"/>
                </a:cubicBezTo>
                <a:cubicBezTo>
                  <a:pt x="8067635" y="532500"/>
                  <a:pt x="8065485" y="531529"/>
                  <a:pt x="8063747" y="530527"/>
                </a:cubicBezTo>
                <a:cubicBezTo>
                  <a:pt x="8062009" y="529525"/>
                  <a:pt x="8060802" y="528671"/>
                  <a:pt x="8060124" y="527964"/>
                </a:cubicBezTo>
                <a:cubicBezTo>
                  <a:pt x="8059447" y="527257"/>
                  <a:pt x="8058946" y="526358"/>
                  <a:pt x="8058622" y="525269"/>
                </a:cubicBezTo>
                <a:cubicBezTo>
                  <a:pt x="8058298" y="524179"/>
                  <a:pt x="8058136" y="522720"/>
                  <a:pt x="8058136" y="520895"/>
                </a:cubicBezTo>
                <a:cubicBezTo>
                  <a:pt x="8058136" y="519598"/>
                  <a:pt x="8058195" y="518523"/>
                  <a:pt x="8058313" y="517669"/>
                </a:cubicBezTo>
                <a:cubicBezTo>
                  <a:pt x="8058431" y="516815"/>
                  <a:pt x="8058607" y="516123"/>
                  <a:pt x="8058843" y="515593"/>
                </a:cubicBezTo>
                <a:cubicBezTo>
                  <a:pt x="8059079" y="515063"/>
                  <a:pt x="8059373" y="514695"/>
                  <a:pt x="8059726" y="514489"/>
                </a:cubicBezTo>
                <a:cubicBezTo>
                  <a:pt x="8060080" y="514282"/>
                  <a:pt x="8060493" y="514179"/>
                  <a:pt x="8060964" y="514179"/>
                </a:cubicBezTo>
                <a:cubicBezTo>
                  <a:pt x="8061788" y="514179"/>
                  <a:pt x="8062952" y="514680"/>
                  <a:pt x="8064454" y="515681"/>
                </a:cubicBezTo>
                <a:cubicBezTo>
                  <a:pt x="8065956" y="516683"/>
                  <a:pt x="8067886" y="517772"/>
                  <a:pt x="8070242" y="518950"/>
                </a:cubicBezTo>
                <a:cubicBezTo>
                  <a:pt x="8072599" y="520129"/>
                  <a:pt x="8075441" y="521233"/>
                  <a:pt x="8078769" y="522265"/>
                </a:cubicBezTo>
                <a:cubicBezTo>
                  <a:pt x="8082098" y="523295"/>
                  <a:pt x="8085942" y="523811"/>
                  <a:pt x="8090301" y="523811"/>
                </a:cubicBezTo>
                <a:cubicBezTo>
                  <a:pt x="8093600" y="523811"/>
                  <a:pt x="8096620" y="523369"/>
                  <a:pt x="8099359" y="522486"/>
                </a:cubicBezTo>
                <a:cubicBezTo>
                  <a:pt x="8102098" y="521601"/>
                  <a:pt x="8104455" y="520349"/>
                  <a:pt x="8106428" y="518729"/>
                </a:cubicBezTo>
                <a:cubicBezTo>
                  <a:pt x="8108402" y="517110"/>
                  <a:pt x="8109919" y="515121"/>
                  <a:pt x="8110979" y="512766"/>
                </a:cubicBezTo>
                <a:cubicBezTo>
                  <a:pt x="8112039" y="510409"/>
                  <a:pt x="8112570" y="507728"/>
                  <a:pt x="8112570" y="504723"/>
                </a:cubicBezTo>
                <a:cubicBezTo>
                  <a:pt x="8112570" y="501483"/>
                  <a:pt x="8111834" y="498714"/>
                  <a:pt x="8110361" y="496417"/>
                </a:cubicBezTo>
                <a:cubicBezTo>
                  <a:pt x="8108888" y="494119"/>
                  <a:pt x="8106944" y="492102"/>
                  <a:pt x="8104528" y="490363"/>
                </a:cubicBezTo>
                <a:cubicBezTo>
                  <a:pt x="8102113" y="488626"/>
                  <a:pt x="8099359" y="487035"/>
                  <a:pt x="8096266" y="485591"/>
                </a:cubicBezTo>
                <a:cubicBezTo>
                  <a:pt x="8093173" y="484148"/>
                  <a:pt x="8090007" y="482675"/>
                  <a:pt x="8086767" y="481173"/>
                </a:cubicBezTo>
                <a:cubicBezTo>
                  <a:pt x="8083527" y="479671"/>
                  <a:pt x="8080375" y="478007"/>
                  <a:pt x="8077311" y="476182"/>
                </a:cubicBezTo>
                <a:cubicBezTo>
                  <a:pt x="8074248" y="474354"/>
                  <a:pt x="8071509" y="472204"/>
                  <a:pt x="8069093" y="469730"/>
                </a:cubicBezTo>
                <a:cubicBezTo>
                  <a:pt x="8066678" y="467256"/>
                  <a:pt x="8064719" y="464353"/>
                  <a:pt x="8063217" y="461025"/>
                </a:cubicBezTo>
                <a:cubicBezTo>
                  <a:pt x="8061715" y="457698"/>
                  <a:pt x="8060964" y="453705"/>
                  <a:pt x="8060964" y="449052"/>
                </a:cubicBezTo>
                <a:cubicBezTo>
                  <a:pt x="8060964" y="444281"/>
                  <a:pt x="8061833" y="440023"/>
                  <a:pt x="8063570" y="436283"/>
                </a:cubicBezTo>
                <a:cubicBezTo>
                  <a:pt x="8065309" y="432543"/>
                  <a:pt x="8067724" y="429405"/>
                  <a:pt x="8070816" y="426872"/>
                </a:cubicBezTo>
                <a:cubicBezTo>
                  <a:pt x="8073909" y="424339"/>
                  <a:pt x="8077592" y="422410"/>
                  <a:pt x="8081862" y="421084"/>
                </a:cubicBezTo>
                <a:cubicBezTo>
                  <a:pt x="8086134" y="419758"/>
                  <a:pt x="8090743" y="419095"/>
                  <a:pt x="8095692" y="419095"/>
                </a:cubicBezTo>
                <a:close/>
                <a:moveTo>
                  <a:pt x="7581342" y="419095"/>
                </a:moveTo>
                <a:cubicBezTo>
                  <a:pt x="7583875" y="419095"/>
                  <a:pt x="7586423" y="419316"/>
                  <a:pt x="7588986" y="419758"/>
                </a:cubicBezTo>
                <a:cubicBezTo>
                  <a:pt x="7591548" y="420200"/>
                  <a:pt x="7593964" y="420789"/>
                  <a:pt x="7596232" y="421525"/>
                </a:cubicBezTo>
                <a:cubicBezTo>
                  <a:pt x="7598500" y="422262"/>
                  <a:pt x="7600517" y="423088"/>
                  <a:pt x="7602285" y="424000"/>
                </a:cubicBezTo>
                <a:cubicBezTo>
                  <a:pt x="7604052" y="424913"/>
                  <a:pt x="7605216" y="425650"/>
                  <a:pt x="7605775" y="426210"/>
                </a:cubicBezTo>
                <a:cubicBezTo>
                  <a:pt x="7606335" y="426769"/>
                  <a:pt x="7606703" y="427211"/>
                  <a:pt x="7606880" y="427534"/>
                </a:cubicBezTo>
                <a:cubicBezTo>
                  <a:pt x="7607057" y="427859"/>
                  <a:pt x="7607204" y="428271"/>
                  <a:pt x="7607322" y="428772"/>
                </a:cubicBezTo>
                <a:cubicBezTo>
                  <a:pt x="7607440" y="429273"/>
                  <a:pt x="7607528" y="429876"/>
                  <a:pt x="7607587" y="430583"/>
                </a:cubicBezTo>
                <a:cubicBezTo>
                  <a:pt x="7607646" y="431290"/>
                  <a:pt x="7607675" y="432203"/>
                  <a:pt x="7607675" y="433323"/>
                </a:cubicBezTo>
                <a:cubicBezTo>
                  <a:pt x="7607675" y="434383"/>
                  <a:pt x="7607631" y="435326"/>
                  <a:pt x="7607543" y="436150"/>
                </a:cubicBezTo>
                <a:cubicBezTo>
                  <a:pt x="7607454" y="436975"/>
                  <a:pt x="7607322" y="437667"/>
                  <a:pt x="7607145" y="438227"/>
                </a:cubicBezTo>
                <a:cubicBezTo>
                  <a:pt x="7606968" y="438787"/>
                  <a:pt x="7606718" y="439199"/>
                  <a:pt x="7606394" y="439464"/>
                </a:cubicBezTo>
                <a:cubicBezTo>
                  <a:pt x="7606070" y="439729"/>
                  <a:pt x="7605702" y="439862"/>
                  <a:pt x="7605289" y="439862"/>
                </a:cubicBezTo>
                <a:cubicBezTo>
                  <a:pt x="7604642" y="439862"/>
                  <a:pt x="7603625" y="439449"/>
                  <a:pt x="7602241" y="438625"/>
                </a:cubicBezTo>
                <a:cubicBezTo>
                  <a:pt x="7600856" y="437800"/>
                  <a:pt x="7599163" y="436872"/>
                  <a:pt x="7597160" y="435842"/>
                </a:cubicBezTo>
                <a:cubicBezTo>
                  <a:pt x="7595157" y="434811"/>
                  <a:pt x="7592785" y="433868"/>
                  <a:pt x="7590046" y="433014"/>
                </a:cubicBezTo>
                <a:cubicBezTo>
                  <a:pt x="7587307" y="432159"/>
                  <a:pt x="7584229" y="431731"/>
                  <a:pt x="7580812" y="431731"/>
                </a:cubicBezTo>
                <a:cubicBezTo>
                  <a:pt x="7577630" y="431731"/>
                  <a:pt x="7574862" y="432159"/>
                  <a:pt x="7572505" y="433014"/>
                </a:cubicBezTo>
                <a:cubicBezTo>
                  <a:pt x="7570149" y="433868"/>
                  <a:pt x="7568205" y="435001"/>
                  <a:pt x="7566673" y="436416"/>
                </a:cubicBezTo>
                <a:cubicBezTo>
                  <a:pt x="7565142" y="437829"/>
                  <a:pt x="7563993" y="439509"/>
                  <a:pt x="7563227" y="441453"/>
                </a:cubicBezTo>
                <a:cubicBezTo>
                  <a:pt x="7562461" y="443397"/>
                  <a:pt x="7562078" y="445459"/>
                  <a:pt x="7562078" y="447638"/>
                </a:cubicBezTo>
                <a:cubicBezTo>
                  <a:pt x="7562078" y="450818"/>
                  <a:pt x="7562815" y="453557"/>
                  <a:pt x="7564287" y="455855"/>
                </a:cubicBezTo>
                <a:cubicBezTo>
                  <a:pt x="7565760" y="458153"/>
                  <a:pt x="7567719" y="460186"/>
                  <a:pt x="7570164" y="461953"/>
                </a:cubicBezTo>
                <a:cubicBezTo>
                  <a:pt x="7572609" y="463720"/>
                  <a:pt x="7575392" y="465342"/>
                  <a:pt x="7578514" y="466814"/>
                </a:cubicBezTo>
                <a:cubicBezTo>
                  <a:pt x="7581637" y="468286"/>
                  <a:pt x="7584818" y="469773"/>
                  <a:pt x="7588058" y="471275"/>
                </a:cubicBezTo>
                <a:cubicBezTo>
                  <a:pt x="7591298" y="472779"/>
                  <a:pt x="7594479" y="474427"/>
                  <a:pt x="7597601" y="476225"/>
                </a:cubicBezTo>
                <a:cubicBezTo>
                  <a:pt x="7600724" y="478021"/>
                  <a:pt x="7603507" y="480143"/>
                  <a:pt x="7605952" y="482589"/>
                </a:cubicBezTo>
                <a:cubicBezTo>
                  <a:pt x="7608397" y="485032"/>
                  <a:pt x="7610370" y="487919"/>
                  <a:pt x="7611873" y="491247"/>
                </a:cubicBezTo>
                <a:cubicBezTo>
                  <a:pt x="7613375" y="494576"/>
                  <a:pt x="7614126" y="498508"/>
                  <a:pt x="7614126" y="503045"/>
                </a:cubicBezTo>
                <a:cubicBezTo>
                  <a:pt x="7614126" y="508406"/>
                  <a:pt x="7613139" y="513178"/>
                  <a:pt x="7611166" y="517361"/>
                </a:cubicBezTo>
                <a:cubicBezTo>
                  <a:pt x="7609193" y="521543"/>
                  <a:pt x="7606453" y="525093"/>
                  <a:pt x="7602948" y="528008"/>
                </a:cubicBezTo>
                <a:cubicBezTo>
                  <a:pt x="7599443" y="530924"/>
                  <a:pt x="7595319" y="533118"/>
                  <a:pt x="7590576" y="534590"/>
                </a:cubicBezTo>
                <a:cubicBezTo>
                  <a:pt x="7585834" y="536065"/>
                  <a:pt x="7580723" y="536801"/>
                  <a:pt x="7575245" y="536801"/>
                </a:cubicBezTo>
                <a:cubicBezTo>
                  <a:pt x="7571416" y="536801"/>
                  <a:pt x="7567866" y="536476"/>
                  <a:pt x="7564596" y="535830"/>
                </a:cubicBezTo>
                <a:cubicBezTo>
                  <a:pt x="7561327" y="535180"/>
                  <a:pt x="7558411" y="534386"/>
                  <a:pt x="7555848" y="533442"/>
                </a:cubicBezTo>
                <a:cubicBezTo>
                  <a:pt x="7553285" y="532500"/>
                  <a:pt x="7551136" y="531529"/>
                  <a:pt x="7549397" y="530527"/>
                </a:cubicBezTo>
                <a:cubicBezTo>
                  <a:pt x="7547660" y="529525"/>
                  <a:pt x="7546452" y="528671"/>
                  <a:pt x="7545774" y="527964"/>
                </a:cubicBezTo>
                <a:cubicBezTo>
                  <a:pt x="7545097" y="527257"/>
                  <a:pt x="7544596" y="526358"/>
                  <a:pt x="7544272" y="525269"/>
                </a:cubicBezTo>
                <a:cubicBezTo>
                  <a:pt x="7543948" y="524179"/>
                  <a:pt x="7543786" y="522720"/>
                  <a:pt x="7543786" y="520895"/>
                </a:cubicBezTo>
                <a:cubicBezTo>
                  <a:pt x="7543786" y="519598"/>
                  <a:pt x="7543845" y="518523"/>
                  <a:pt x="7543963" y="517669"/>
                </a:cubicBezTo>
                <a:cubicBezTo>
                  <a:pt x="7544081" y="516815"/>
                  <a:pt x="7544258" y="516123"/>
                  <a:pt x="7544493" y="515593"/>
                </a:cubicBezTo>
                <a:cubicBezTo>
                  <a:pt x="7544729" y="515063"/>
                  <a:pt x="7545023" y="514695"/>
                  <a:pt x="7545377" y="514489"/>
                </a:cubicBezTo>
                <a:cubicBezTo>
                  <a:pt x="7545730" y="514282"/>
                  <a:pt x="7546143" y="514179"/>
                  <a:pt x="7546614" y="514179"/>
                </a:cubicBezTo>
                <a:cubicBezTo>
                  <a:pt x="7547439" y="514179"/>
                  <a:pt x="7548602" y="514680"/>
                  <a:pt x="7550104" y="515681"/>
                </a:cubicBezTo>
                <a:cubicBezTo>
                  <a:pt x="7551607" y="516683"/>
                  <a:pt x="7553536" y="517772"/>
                  <a:pt x="7555892" y="518950"/>
                </a:cubicBezTo>
                <a:cubicBezTo>
                  <a:pt x="7558249" y="520129"/>
                  <a:pt x="7561091" y="521233"/>
                  <a:pt x="7564420" y="522265"/>
                </a:cubicBezTo>
                <a:cubicBezTo>
                  <a:pt x="7567749" y="523295"/>
                  <a:pt x="7571592" y="523811"/>
                  <a:pt x="7575952" y="523811"/>
                </a:cubicBezTo>
                <a:cubicBezTo>
                  <a:pt x="7579251" y="523811"/>
                  <a:pt x="7582270" y="523369"/>
                  <a:pt x="7585009" y="522486"/>
                </a:cubicBezTo>
                <a:cubicBezTo>
                  <a:pt x="7587748" y="521601"/>
                  <a:pt x="7590105" y="520349"/>
                  <a:pt x="7592078" y="518729"/>
                </a:cubicBezTo>
                <a:cubicBezTo>
                  <a:pt x="7594052" y="517110"/>
                  <a:pt x="7595569" y="515121"/>
                  <a:pt x="7596629" y="512766"/>
                </a:cubicBezTo>
                <a:cubicBezTo>
                  <a:pt x="7597690" y="510409"/>
                  <a:pt x="7598220" y="507728"/>
                  <a:pt x="7598220" y="504723"/>
                </a:cubicBezTo>
                <a:cubicBezTo>
                  <a:pt x="7598220" y="501483"/>
                  <a:pt x="7597484" y="498714"/>
                  <a:pt x="7596011" y="496417"/>
                </a:cubicBezTo>
                <a:cubicBezTo>
                  <a:pt x="7594538" y="494119"/>
                  <a:pt x="7592594" y="492102"/>
                  <a:pt x="7590179" y="490363"/>
                </a:cubicBezTo>
                <a:cubicBezTo>
                  <a:pt x="7587764" y="488626"/>
                  <a:pt x="7585009" y="487035"/>
                  <a:pt x="7581916" y="485591"/>
                </a:cubicBezTo>
                <a:cubicBezTo>
                  <a:pt x="7578823" y="484148"/>
                  <a:pt x="7575657" y="482675"/>
                  <a:pt x="7572417" y="481173"/>
                </a:cubicBezTo>
                <a:cubicBezTo>
                  <a:pt x="7569177" y="479671"/>
                  <a:pt x="7566025" y="478007"/>
                  <a:pt x="7562962" y="476182"/>
                </a:cubicBezTo>
                <a:cubicBezTo>
                  <a:pt x="7559898" y="474354"/>
                  <a:pt x="7557159" y="472204"/>
                  <a:pt x="7554744" y="469730"/>
                </a:cubicBezTo>
                <a:cubicBezTo>
                  <a:pt x="7552329" y="467256"/>
                  <a:pt x="7550369" y="464353"/>
                  <a:pt x="7548867" y="461025"/>
                </a:cubicBezTo>
                <a:cubicBezTo>
                  <a:pt x="7547365" y="457698"/>
                  <a:pt x="7546614" y="453705"/>
                  <a:pt x="7546614" y="449052"/>
                </a:cubicBezTo>
                <a:cubicBezTo>
                  <a:pt x="7546614" y="444281"/>
                  <a:pt x="7547483" y="440023"/>
                  <a:pt x="7549221" y="436283"/>
                </a:cubicBezTo>
                <a:cubicBezTo>
                  <a:pt x="7550959" y="432543"/>
                  <a:pt x="7553374" y="429405"/>
                  <a:pt x="7556467" y="426872"/>
                </a:cubicBezTo>
                <a:cubicBezTo>
                  <a:pt x="7559560" y="424339"/>
                  <a:pt x="7563242" y="422410"/>
                  <a:pt x="7567513" y="421084"/>
                </a:cubicBezTo>
                <a:cubicBezTo>
                  <a:pt x="7571784" y="419758"/>
                  <a:pt x="7576393" y="419095"/>
                  <a:pt x="7581342" y="419095"/>
                </a:cubicBezTo>
                <a:close/>
                <a:moveTo>
                  <a:pt x="7105092" y="419095"/>
                </a:moveTo>
                <a:cubicBezTo>
                  <a:pt x="7107625" y="419095"/>
                  <a:pt x="7110173" y="419316"/>
                  <a:pt x="7112736" y="419758"/>
                </a:cubicBezTo>
                <a:cubicBezTo>
                  <a:pt x="7115298" y="420200"/>
                  <a:pt x="7117714" y="420789"/>
                  <a:pt x="7119982" y="421525"/>
                </a:cubicBezTo>
                <a:cubicBezTo>
                  <a:pt x="7122250" y="422262"/>
                  <a:pt x="7124267" y="423088"/>
                  <a:pt x="7126035" y="424000"/>
                </a:cubicBezTo>
                <a:cubicBezTo>
                  <a:pt x="7127802" y="424913"/>
                  <a:pt x="7128966" y="425650"/>
                  <a:pt x="7129525" y="426210"/>
                </a:cubicBezTo>
                <a:cubicBezTo>
                  <a:pt x="7130085" y="426769"/>
                  <a:pt x="7130453" y="427211"/>
                  <a:pt x="7130630" y="427534"/>
                </a:cubicBezTo>
                <a:cubicBezTo>
                  <a:pt x="7130807" y="427859"/>
                  <a:pt x="7130954" y="428271"/>
                  <a:pt x="7131072" y="428772"/>
                </a:cubicBezTo>
                <a:cubicBezTo>
                  <a:pt x="7131190" y="429273"/>
                  <a:pt x="7131278" y="429876"/>
                  <a:pt x="7131337" y="430583"/>
                </a:cubicBezTo>
                <a:cubicBezTo>
                  <a:pt x="7131396" y="431290"/>
                  <a:pt x="7131425" y="432203"/>
                  <a:pt x="7131425" y="433323"/>
                </a:cubicBezTo>
                <a:cubicBezTo>
                  <a:pt x="7131425" y="434383"/>
                  <a:pt x="7131381" y="435326"/>
                  <a:pt x="7131293" y="436150"/>
                </a:cubicBezTo>
                <a:cubicBezTo>
                  <a:pt x="7131204" y="436975"/>
                  <a:pt x="7131072" y="437667"/>
                  <a:pt x="7130895" y="438227"/>
                </a:cubicBezTo>
                <a:cubicBezTo>
                  <a:pt x="7130718" y="438787"/>
                  <a:pt x="7130468" y="439199"/>
                  <a:pt x="7130144" y="439464"/>
                </a:cubicBezTo>
                <a:cubicBezTo>
                  <a:pt x="7129820" y="439729"/>
                  <a:pt x="7129452" y="439862"/>
                  <a:pt x="7129039" y="439862"/>
                </a:cubicBezTo>
                <a:cubicBezTo>
                  <a:pt x="7128392" y="439862"/>
                  <a:pt x="7127375" y="439449"/>
                  <a:pt x="7125991" y="438625"/>
                </a:cubicBezTo>
                <a:cubicBezTo>
                  <a:pt x="7124606" y="437800"/>
                  <a:pt x="7122913" y="436872"/>
                  <a:pt x="7120910" y="435842"/>
                </a:cubicBezTo>
                <a:cubicBezTo>
                  <a:pt x="7118907" y="434811"/>
                  <a:pt x="7116535" y="433868"/>
                  <a:pt x="7113796" y="433014"/>
                </a:cubicBezTo>
                <a:cubicBezTo>
                  <a:pt x="7111057" y="432159"/>
                  <a:pt x="7107979" y="431731"/>
                  <a:pt x="7104562" y="431731"/>
                </a:cubicBezTo>
                <a:cubicBezTo>
                  <a:pt x="7101380" y="431731"/>
                  <a:pt x="7098612" y="432159"/>
                  <a:pt x="7096255" y="433014"/>
                </a:cubicBezTo>
                <a:cubicBezTo>
                  <a:pt x="7093899" y="433868"/>
                  <a:pt x="7091955" y="435001"/>
                  <a:pt x="7090423" y="436416"/>
                </a:cubicBezTo>
                <a:cubicBezTo>
                  <a:pt x="7088892" y="437829"/>
                  <a:pt x="7087743" y="439509"/>
                  <a:pt x="7086977" y="441453"/>
                </a:cubicBezTo>
                <a:cubicBezTo>
                  <a:pt x="7086211" y="443397"/>
                  <a:pt x="7085828" y="445459"/>
                  <a:pt x="7085828" y="447638"/>
                </a:cubicBezTo>
                <a:cubicBezTo>
                  <a:pt x="7085828" y="450818"/>
                  <a:pt x="7086565" y="453557"/>
                  <a:pt x="7088037" y="455855"/>
                </a:cubicBezTo>
                <a:cubicBezTo>
                  <a:pt x="7089510" y="458153"/>
                  <a:pt x="7091469" y="460186"/>
                  <a:pt x="7093914" y="461953"/>
                </a:cubicBezTo>
                <a:cubicBezTo>
                  <a:pt x="7096359" y="463720"/>
                  <a:pt x="7099142" y="465342"/>
                  <a:pt x="7102264" y="466814"/>
                </a:cubicBezTo>
                <a:cubicBezTo>
                  <a:pt x="7105387" y="468286"/>
                  <a:pt x="7108568" y="469773"/>
                  <a:pt x="7111808" y="471275"/>
                </a:cubicBezTo>
                <a:cubicBezTo>
                  <a:pt x="7115048" y="472779"/>
                  <a:pt x="7118229" y="474427"/>
                  <a:pt x="7121351" y="476225"/>
                </a:cubicBezTo>
                <a:cubicBezTo>
                  <a:pt x="7124474" y="478021"/>
                  <a:pt x="7127257" y="480143"/>
                  <a:pt x="7129702" y="482589"/>
                </a:cubicBezTo>
                <a:cubicBezTo>
                  <a:pt x="7132147" y="485032"/>
                  <a:pt x="7134120" y="487919"/>
                  <a:pt x="7135623" y="491247"/>
                </a:cubicBezTo>
                <a:cubicBezTo>
                  <a:pt x="7137125" y="494576"/>
                  <a:pt x="7137876" y="498508"/>
                  <a:pt x="7137876" y="503045"/>
                </a:cubicBezTo>
                <a:cubicBezTo>
                  <a:pt x="7137876" y="508406"/>
                  <a:pt x="7136889" y="513178"/>
                  <a:pt x="7134916" y="517361"/>
                </a:cubicBezTo>
                <a:cubicBezTo>
                  <a:pt x="7132943" y="521543"/>
                  <a:pt x="7130203" y="525093"/>
                  <a:pt x="7126698" y="528008"/>
                </a:cubicBezTo>
                <a:cubicBezTo>
                  <a:pt x="7123193" y="530924"/>
                  <a:pt x="7119069" y="533118"/>
                  <a:pt x="7114326" y="534590"/>
                </a:cubicBezTo>
                <a:cubicBezTo>
                  <a:pt x="7109584" y="536065"/>
                  <a:pt x="7104473" y="536801"/>
                  <a:pt x="7098995" y="536801"/>
                </a:cubicBezTo>
                <a:cubicBezTo>
                  <a:pt x="7095166" y="536801"/>
                  <a:pt x="7091616" y="536476"/>
                  <a:pt x="7088346" y="535830"/>
                </a:cubicBezTo>
                <a:cubicBezTo>
                  <a:pt x="7085077" y="535180"/>
                  <a:pt x="7082161" y="534386"/>
                  <a:pt x="7079598" y="533442"/>
                </a:cubicBezTo>
                <a:cubicBezTo>
                  <a:pt x="7077035" y="532500"/>
                  <a:pt x="7074886" y="531529"/>
                  <a:pt x="7073147" y="530527"/>
                </a:cubicBezTo>
                <a:cubicBezTo>
                  <a:pt x="7071410" y="529525"/>
                  <a:pt x="7070202" y="528671"/>
                  <a:pt x="7069524" y="527964"/>
                </a:cubicBezTo>
                <a:cubicBezTo>
                  <a:pt x="7068847" y="527257"/>
                  <a:pt x="7068346" y="526358"/>
                  <a:pt x="7068022" y="525269"/>
                </a:cubicBezTo>
                <a:cubicBezTo>
                  <a:pt x="7067698" y="524179"/>
                  <a:pt x="7067536" y="522720"/>
                  <a:pt x="7067536" y="520895"/>
                </a:cubicBezTo>
                <a:cubicBezTo>
                  <a:pt x="7067536" y="519598"/>
                  <a:pt x="7067595" y="518523"/>
                  <a:pt x="7067713" y="517669"/>
                </a:cubicBezTo>
                <a:cubicBezTo>
                  <a:pt x="7067831" y="516815"/>
                  <a:pt x="7068008" y="516123"/>
                  <a:pt x="7068243" y="515593"/>
                </a:cubicBezTo>
                <a:cubicBezTo>
                  <a:pt x="7068479" y="515063"/>
                  <a:pt x="7068773" y="514695"/>
                  <a:pt x="7069127" y="514489"/>
                </a:cubicBezTo>
                <a:cubicBezTo>
                  <a:pt x="7069480" y="514282"/>
                  <a:pt x="7069893" y="514179"/>
                  <a:pt x="7070364" y="514179"/>
                </a:cubicBezTo>
                <a:cubicBezTo>
                  <a:pt x="7071189" y="514179"/>
                  <a:pt x="7072352" y="514680"/>
                  <a:pt x="7073854" y="515681"/>
                </a:cubicBezTo>
                <a:cubicBezTo>
                  <a:pt x="7075357" y="516683"/>
                  <a:pt x="7077286" y="517772"/>
                  <a:pt x="7079642" y="518950"/>
                </a:cubicBezTo>
                <a:cubicBezTo>
                  <a:pt x="7081999" y="520129"/>
                  <a:pt x="7084841" y="521233"/>
                  <a:pt x="7088170" y="522265"/>
                </a:cubicBezTo>
                <a:cubicBezTo>
                  <a:pt x="7091499" y="523295"/>
                  <a:pt x="7095342" y="523811"/>
                  <a:pt x="7099702" y="523811"/>
                </a:cubicBezTo>
                <a:cubicBezTo>
                  <a:pt x="7103001" y="523811"/>
                  <a:pt x="7106020" y="523369"/>
                  <a:pt x="7108759" y="522486"/>
                </a:cubicBezTo>
                <a:cubicBezTo>
                  <a:pt x="7111498" y="521601"/>
                  <a:pt x="7113855" y="520349"/>
                  <a:pt x="7115828" y="518729"/>
                </a:cubicBezTo>
                <a:cubicBezTo>
                  <a:pt x="7117802" y="517110"/>
                  <a:pt x="7119319" y="515121"/>
                  <a:pt x="7120379" y="512766"/>
                </a:cubicBezTo>
                <a:cubicBezTo>
                  <a:pt x="7121440" y="510409"/>
                  <a:pt x="7121970" y="507728"/>
                  <a:pt x="7121970" y="504723"/>
                </a:cubicBezTo>
                <a:cubicBezTo>
                  <a:pt x="7121970" y="501483"/>
                  <a:pt x="7121234" y="498714"/>
                  <a:pt x="7119761" y="496417"/>
                </a:cubicBezTo>
                <a:cubicBezTo>
                  <a:pt x="7118288" y="494119"/>
                  <a:pt x="7116344" y="492102"/>
                  <a:pt x="7113929" y="490363"/>
                </a:cubicBezTo>
                <a:cubicBezTo>
                  <a:pt x="7111514" y="488626"/>
                  <a:pt x="7108759" y="487035"/>
                  <a:pt x="7105666" y="485591"/>
                </a:cubicBezTo>
                <a:cubicBezTo>
                  <a:pt x="7102573" y="484148"/>
                  <a:pt x="7099407" y="482675"/>
                  <a:pt x="7096167" y="481173"/>
                </a:cubicBezTo>
                <a:cubicBezTo>
                  <a:pt x="7092927" y="479671"/>
                  <a:pt x="7089775" y="478007"/>
                  <a:pt x="7086712" y="476182"/>
                </a:cubicBezTo>
                <a:cubicBezTo>
                  <a:pt x="7083648" y="474354"/>
                  <a:pt x="7080909" y="472204"/>
                  <a:pt x="7078494" y="469730"/>
                </a:cubicBezTo>
                <a:cubicBezTo>
                  <a:pt x="7076079" y="467256"/>
                  <a:pt x="7074119" y="464353"/>
                  <a:pt x="7072617" y="461025"/>
                </a:cubicBezTo>
                <a:cubicBezTo>
                  <a:pt x="7071115" y="457698"/>
                  <a:pt x="7070364" y="453705"/>
                  <a:pt x="7070364" y="449052"/>
                </a:cubicBezTo>
                <a:cubicBezTo>
                  <a:pt x="7070364" y="444281"/>
                  <a:pt x="7071233" y="440023"/>
                  <a:pt x="7072971" y="436283"/>
                </a:cubicBezTo>
                <a:cubicBezTo>
                  <a:pt x="7074709" y="432543"/>
                  <a:pt x="7077124" y="429405"/>
                  <a:pt x="7080217" y="426872"/>
                </a:cubicBezTo>
                <a:cubicBezTo>
                  <a:pt x="7083310" y="424339"/>
                  <a:pt x="7086992" y="422410"/>
                  <a:pt x="7091263" y="421084"/>
                </a:cubicBezTo>
                <a:cubicBezTo>
                  <a:pt x="7095534" y="419758"/>
                  <a:pt x="7100143" y="419095"/>
                  <a:pt x="7105092" y="419095"/>
                </a:cubicBezTo>
                <a:close/>
                <a:moveTo>
                  <a:pt x="6638367" y="419095"/>
                </a:moveTo>
                <a:cubicBezTo>
                  <a:pt x="6640900" y="419095"/>
                  <a:pt x="6643448" y="419316"/>
                  <a:pt x="6646011" y="419758"/>
                </a:cubicBezTo>
                <a:cubicBezTo>
                  <a:pt x="6648573" y="420200"/>
                  <a:pt x="6650989" y="420789"/>
                  <a:pt x="6653257" y="421525"/>
                </a:cubicBezTo>
                <a:cubicBezTo>
                  <a:pt x="6655525" y="422262"/>
                  <a:pt x="6657542" y="423088"/>
                  <a:pt x="6659310" y="424000"/>
                </a:cubicBezTo>
                <a:cubicBezTo>
                  <a:pt x="6661077" y="424913"/>
                  <a:pt x="6662241" y="425650"/>
                  <a:pt x="6662800" y="426210"/>
                </a:cubicBezTo>
                <a:cubicBezTo>
                  <a:pt x="6663360" y="426769"/>
                  <a:pt x="6663728" y="427211"/>
                  <a:pt x="6663905" y="427534"/>
                </a:cubicBezTo>
                <a:cubicBezTo>
                  <a:pt x="6664082" y="427859"/>
                  <a:pt x="6664229" y="428271"/>
                  <a:pt x="6664347" y="428772"/>
                </a:cubicBezTo>
                <a:cubicBezTo>
                  <a:pt x="6664465" y="429273"/>
                  <a:pt x="6664553" y="429876"/>
                  <a:pt x="6664612" y="430583"/>
                </a:cubicBezTo>
                <a:cubicBezTo>
                  <a:pt x="6664671" y="431290"/>
                  <a:pt x="6664700" y="432203"/>
                  <a:pt x="6664700" y="433323"/>
                </a:cubicBezTo>
                <a:cubicBezTo>
                  <a:pt x="6664700" y="434383"/>
                  <a:pt x="6664656" y="435326"/>
                  <a:pt x="6664568" y="436150"/>
                </a:cubicBezTo>
                <a:cubicBezTo>
                  <a:pt x="6664479" y="436975"/>
                  <a:pt x="6664347" y="437667"/>
                  <a:pt x="6664170" y="438227"/>
                </a:cubicBezTo>
                <a:cubicBezTo>
                  <a:pt x="6663993" y="438787"/>
                  <a:pt x="6663743" y="439199"/>
                  <a:pt x="6663419" y="439464"/>
                </a:cubicBezTo>
                <a:cubicBezTo>
                  <a:pt x="6663095" y="439729"/>
                  <a:pt x="6662727" y="439862"/>
                  <a:pt x="6662314" y="439862"/>
                </a:cubicBezTo>
                <a:cubicBezTo>
                  <a:pt x="6661667" y="439862"/>
                  <a:pt x="6660650" y="439449"/>
                  <a:pt x="6659266" y="438625"/>
                </a:cubicBezTo>
                <a:cubicBezTo>
                  <a:pt x="6657881" y="437800"/>
                  <a:pt x="6656188" y="436872"/>
                  <a:pt x="6654185" y="435842"/>
                </a:cubicBezTo>
                <a:cubicBezTo>
                  <a:pt x="6652182" y="434811"/>
                  <a:pt x="6649810" y="433868"/>
                  <a:pt x="6647071" y="433014"/>
                </a:cubicBezTo>
                <a:cubicBezTo>
                  <a:pt x="6644332" y="432159"/>
                  <a:pt x="6641254" y="431731"/>
                  <a:pt x="6637837" y="431731"/>
                </a:cubicBezTo>
                <a:cubicBezTo>
                  <a:pt x="6634655" y="431731"/>
                  <a:pt x="6631887" y="432159"/>
                  <a:pt x="6629530" y="433014"/>
                </a:cubicBezTo>
                <a:cubicBezTo>
                  <a:pt x="6627174" y="433868"/>
                  <a:pt x="6625230" y="435001"/>
                  <a:pt x="6623698" y="436416"/>
                </a:cubicBezTo>
                <a:cubicBezTo>
                  <a:pt x="6622167" y="437829"/>
                  <a:pt x="6621018" y="439509"/>
                  <a:pt x="6620252" y="441453"/>
                </a:cubicBezTo>
                <a:cubicBezTo>
                  <a:pt x="6619486" y="443397"/>
                  <a:pt x="6619103" y="445459"/>
                  <a:pt x="6619103" y="447638"/>
                </a:cubicBezTo>
                <a:cubicBezTo>
                  <a:pt x="6619103" y="450818"/>
                  <a:pt x="6619840" y="453557"/>
                  <a:pt x="6621312" y="455855"/>
                </a:cubicBezTo>
                <a:cubicBezTo>
                  <a:pt x="6622785" y="458153"/>
                  <a:pt x="6624744" y="460186"/>
                  <a:pt x="6627189" y="461953"/>
                </a:cubicBezTo>
                <a:cubicBezTo>
                  <a:pt x="6629634" y="463720"/>
                  <a:pt x="6632417" y="465342"/>
                  <a:pt x="6635539" y="466814"/>
                </a:cubicBezTo>
                <a:cubicBezTo>
                  <a:pt x="6638662" y="468286"/>
                  <a:pt x="6641843" y="469773"/>
                  <a:pt x="6645083" y="471275"/>
                </a:cubicBezTo>
                <a:cubicBezTo>
                  <a:pt x="6648323" y="472779"/>
                  <a:pt x="6651504" y="474427"/>
                  <a:pt x="6654626" y="476225"/>
                </a:cubicBezTo>
                <a:cubicBezTo>
                  <a:pt x="6657749" y="478021"/>
                  <a:pt x="6660532" y="480143"/>
                  <a:pt x="6662977" y="482589"/>
                </a:cubicBezTo>
                <a:cubicBezTo>
                  <a:pt x="6665422" y="485032"/>
                  <a:pt x="6667395" y="487919"/>
                  <a:pt x="6668898" y="491247"/>
                </a:cubicBezTo>
                <a:cubicBezTo>
                  <a:pt x="6670400" y="494576"/>
                  <a:pt x="6671151" y="498508"/>
                  <a:pt x="6671151" y="503045"/>
                </a:cubicBezTo>
                <a:cubicBezTo>
                  <a:pt x="6671151" y="508406"/>
                  <a:pt x="6670164" y="513178"/>
                  <a:pt x="6668191" y="517361"/>
                </a:cubicBezTo>
                <a:cubicBezTo>
                  <a:pt x="6666218" y="521543"/>
                  <a:pt x="6663478" y="525093"/>
                  <a:pt x="6659973" y="528008"/>
                </a:cubicBezTo>
                <a:cubicBezTo>
                  <a:pt x="6656468" y="530924"/>
                  <a:pt x="6652344" y="533118"/>
                  <a:pt x="6647601" y="534590"/>
                </a:cubicBezTo>
                <a:cubicBezTo>
                  <a:pt x="6642859" y="536065"/>
                  <a:pt x="6637748" y="536801"/>
                  <a:pt x="6632270" y="536801"/>
                </a:cubicBezTo>
                <a:cubicBezTo>
                  <a:pt x="6628441" y="536801"/>
                  <a:pt x="6624891" y="536476"/>
                  <a:pt x="6621621" y="535830"/>
                </a:cubicBezTo>
                <a:cubicBezTo>
                  <a:pt x="6618352" y="535180"/>
                  <a:pt x="6615436" y="534386"/>
                  <a:pt x="6612873" y="533442"/>
                </a:cubicBezTo>
                <a:cubicBezTo>
                  <a:pt x="6610310" y="532500"/>
                  <a:pt x="6608161" y="531529"/>
                  <a:pt x="6606422" y="530527"/>
                </a:cubicBezTo>
                <a:cubicBezTo>
                  <a:pt x="6604685" y="529525"/>
                  <a:pt x="6603477" y="528671"/>
                  <a:pt x="6602799" y="527964"/>
                </a:cubicBezTo>
                <a:cubicBezTo>
                  <a:pt x="6602122" y="527257"/>
                  <a:pt x="6601621" y="526358"/>
                  <a:pt x="6601297" y="525269"/>
                </a:cubicBezTo>
                <a:cubicBezTo>
                  <a:pt x="6600973" y="524179"/>
                  <a:pt x="6600811" y="522720"/>
                  <a:pt x="6600811" y="520895"/>
                </a:cubicBezTo>
                <a:cubicBezTo>
                  <a:pt x="6600811" y="519598"/>
                  <a:pt x="6600870" y="518523"/>
                  <a:pt x="6600988" y="517669"/>
                </a:cubicBezTo>
                <a:cubicBezTo>
                  <a:pt x="6601106" y="516815"/>
                  <a:pt x="6601283" y="516123"/>
                  <a:pt x="6601518" y="515593"/>
                </a:cubicBezTo>
                <a:cubicBezTo>
                  <a:pt x="6601754" y="515063"/>
                  <a:pt x="6602048" y="514695"/>
                  <a:pt x="6602402" y="514489"/>
                </a:cubicBezTo>
                <a:cubicBezTo>
                  <a:pt x="6602755" y="514282"/>
                  <a:pt x="6603168" y="514179"/>
                  <a:pt x="6603639" y="514179"/>
                </a:cubicBezTo>
                <a:cubicBezTo>
                  <a:pt x="6604464" y="514179"/>
                  <a:pt x="6605627" y="514680"/>
                  <a:pt x="6607129" y="515681"/>
                </a:cubicBezTo>
                <a:cubicBezTo>
                  <a:pt x="6608632" y="516683"/>
                  <a:pt x="6610561" y="517772"/>
                  <a:pt x="6612917" y="518950"/>
                </a:cubicBezTo>
                <a:cubicBezTo>
                  <a:pt x="6615274" y="520129"/>
                  <a:pt x="6618116" y="521233"/>
                  <a:pt x="6621445" y="522265"/>
                </a:cubicBezTo>
                <a:cubicBezTo>
                  <a:pt x="6624774" y="523295"/>
                  <a:pt x="6628617" y="523811"/>
                  <a:pt x="6632977" y="523811"/>
                </a:cubicBezTo>
                <a:cubicBezTo>
                  <a:pt x="6636276" y="523811"/>
                  <a:pt x="6639295" y="523369"/>
                  <a:pt x="6642034" y="522486"/>
                </a:cubicBezTo>
                <a:cubicBezTo>
                  <a:pt x="6644773" y="521601"/>
                  <a:pt x="6647130" y="520349"/>
                  <a:pt x="6649103" y="518729"/>
                </a:cubicBezTo>
                <a:cubicBezTo>
                  <a:pt x="6651077" y="517110"/>
                  <a:pt x="6652594" y="515121"/>
                  <a:pt x="6653654" y="512766"/>
                </a:cubicBezTo>
                <a:cubicBezTo>
                  <a:pt x="6654715" y="510409"/>
                  <a:pt x="6655245" y="507728"/>
                  <a:pt x="6655245" y="504723"/>
                </a:cubicBezTo>
                <a:cubicBezTo>
                  <a:pt x="6655245" y="501483"/>
                  <a:pt x="6654509" y="498714"/>
                  <a:pt x="6653036" y="496417"/>
                </a:cubicBezTo>
                <a:cubicBezTo>
                  <a:pt x="6651563" y="494119"/>
                  <a:pt x="6649619" y="492102"/>
                  <a:pt x="6647204" y="490363"/>
                </a:cubicBezTo>
                <a:cubicBezTo>
                  <a:pt x="6644789" y="488626"/>
                  <a:pt x="6642034" y="487035"/>
                  <a:pt x="6638941" y="485591"/>
                </a:cubicBezTo>
                <a:cubicBezTo>
                  <a:pt x="6635848" y="484148"/>
                  <a:pt x="6632682" y="482675"/>
                  <a:pt x="6629442" y="481173"/>
                </a:cubicBezTo>
                <a:cubicBezTo>
                  <a:pt x="6626202" y="479671"/>
                  <a:pt x="6623050" y="478007"/>
                  <a:pt x="6619987" y="476182"/>
                </a:cubicBezTo>
                <a:cubicBezTo>
                  <a:pt x="6616923" y="474354"/>
                  <a:pt x="6614184" y="472204"/>
                  <a:pt x="6611769" y="469730"/>
                </a:cubicBezTo>
                <a:cubicBezTo>
                  <a:pt x="6609354" y="467256"/>
                  <a:pt x="6607394" y="464353"/>
                  <a:pt x="6605892" y="461025"/>
                </a:cubicBezTo>
                <a:cubicBezTo>
                  <a:pt x="6604390" y="457698"/>
                  <a:pt x="6603639" y="453705"/>
                  <a:pt x="6603639" y="449052"/>
                </a:cubicBezTo>
                <a:cubicBezTo>
                  <a:pt x="6603639" y="444281"/>
                  <a:pt x="6604508" y="440023"/>
                  <a:pt x="6606246" y="436283"/>
                </a:cubicBezTo>
                <a:cubicBezTo>
                  <a:pt x="6607984" y="432543"/>
                  <a:pt x="6610399" y="429405"/>
                  <a:pt x="6613492" y="426872"/>
                </a:cubicBezTo>
                <a:cubicBezTo>
                  <a:pt x="6616585" y="424339"/>
                  <a:pt x="6620267" y="422410"/>
                  <a:pt x="6624538" y="421084"/>
                </a:cubicBezTo>
                <a:cubicBezTo>
                  <a:pt x="6628809" y="419758"/>
                  <a:pt x="6633418" y="419095"/>
                  <a:pt x="6638367" y="419095"/>
                </a:cubicBezTo>
                <a:close/>
                <a:moveTo>
                  <a:pt x="6162117" y="419095"/>
                </a:moveTo>
                <a:cubicBezTo>
                  <a:pt x="6164650" y="419095"/>
                  <a:pt x="6167198" y="419316"/>
                  <a:pt x="6169761" y="419758"/>
                </a:cubicBezTo>
                <a:cubicBezTo>
                  <a:pt x="6172323" y="420200"/>
                  <a:pt x="6174739" y="420789"/>
                  <a:pt x="6177007" y="421525"/>
                </a:cubicBezTo>
                <a:cubicBezTo>
                  <a:pt x="6179275" y="422262"/>
                  <a:pt x="6181292" y="423088"/>
                  <a:pt x="6183060" y="424000"/>
                </a:cubicBezTo>
                <a:cubicBezTo>
                  <a:pt x="6184827" y="424913"/>
                  <a:pt x="6185991" y="425650"/>
                  <a:pt x="6186550" y="426210"/>
                </a:cubicBezTo>
                <a:cubicBezTo>
                  <a:pt x="6187110" y="426769"/>
                  <a:pt x="6187478" y="427211"/>
                  <a:pt x="6187655" y="427534"/>
                </a:cubicBezTo>
                <a:cubicBezTo>
                  <a:pt x="6187832" y="427859"/>
                  <a:pt x="6187979" y="428271"/>
                  <a:pt x="6188097" y="428772"/>
                </a:cubicBezTo>
                <a:cubicBezTo>
                  <a:pt x="6188215" y="429273"/>
                  <a:pt x="6188303" y="429876"/>
                  <a:pt x="6188362" y="430583"/>
                </a:cubicBezTo>
                <a:cubicBezTo>
                  <a:pt x="6188421" y="431290"/>
                  <a:pt x="6188450" y="432203"/>
                  <a:pt x="6188450" y="433323"/>
                </a:cubicBezTo>
                <a:cubicBezTo>
                  <a:pt x="6188450" y="434383"/>
                  <a:pt x="6188406" y="435326"/>
                  <a:pt x="6188318" y="436150"/>
                </a:cubicBezTo>
                <a:cubicBezTo>
                  <a:pt x="6188229" y="436975"/>
                  <a:pt x="6188097" y="437667"/>
                  <a:pt x="6187920" y="438227"/>
                </a:cubicBezTo>
                <a:cubicBezTo>
                  <a:pt x="6187743" y="438787"/>
                  <a:pt x="6187493" y="439199"/>
                  <a:pt x="6187169" y="439464"/>
                </a:cubicBezTo>
                <a:cubicBezTo>
                  <a:pt x="6186845" y="439729"/>
                  <a:pt x="6186477" y="439862"/>
                  <a:pt x="6186064" y="439862"/>
                </a:cubicBezTo>
                <a:cubicBezTo>
                  <a:pt x="6185417" y="439862"/>
                  <a:pt x="6184400" y="439449"/>
                  <a:pt x="6183016" y="438625"/>
                </a:cubicBezTo>
                <a:cubicBezTo>
                  <a:pt x="6181631" y="437800"/>
                  <a:pt x="6179938" y="436872"/>
                  <a:pt x="6177935" y="435842"/>
                </a:cubicBezTo>
                <a:cubicBezTo>
                  <a:pt x="6175932" y="434811"/>
                  <a:pt x="6173560" y="433868"/>
                  <a:pt x="6170821" y="433014"/>
                </a:cubicBezTo>
                <a:cubicBezTo>
                  <a:pt x="6168082" y="432159"/>
                  <a:pt x="6165004" y="431731"/>
                  <a:pt x="6161587" y="431731"/>
                </a:cubicBezTo>
                <a:cubicBezTo>
                  <a:pt x="6158405" y="431731"/>
                  <a:pt x="6155637" y="432159"/>
                  <a:pt x="6153280" y="433014"/>
                </a:cubicBezTo>
                <a:cubicBezTo>
                  <a:pt x="6150924" y="433868"/>
                  <a:pt x="6148980" y="435001"/>
                  <a:pt x="6147448" y="436416"/>
                </a:cubicBezTo>
                <a:cubicBezTo>
                  <a:pt x="6145917" y="437829"/>
                  <a:pt x="6144768" y="439509"/>
                  <a:pt x="6144002" y="441453"/>
                </a:cubicBezTo>
                <a:cubicBezTo>
                  <a:pt x="6143236" y="443397"/>
                  <a:pt x="6142853" y="445459"/>
                  <a:pt x="6142853" y="447638"/>
                </a:cubicBezTo>
                <a:cubicBezTo>
                  <a:pt x="6142853" y="450818"/>
                  <a:pt x="6143590" y="453557"/>
                  <a:pt x="6145062" y="455855"/>
                </a:cubicBezTo>
                <a:cubicBezTo>
                  <a:pt x="6146535" y="458153"/>
                  <a:pt x="6148494" y="460186"/>
                  <a:pt x="6150939" y="461953"/>
                </a:cubicBezTo>
                <a:cubicBezTo>
                  <a:pt x="6153384" y="463720"/>
                  <a:pt x="6156167" y="465342"/>
                  <a:pt x="6159289" y="466814"/>
                </a:cubicBezTo>
                <a:cubicBezTo>
                  <a:pt x="6162412" y="468286"/>
                  <a:pt x="6165593" y="469773"/>
                  <a:pt x="6168833" y="471275"/>
                </a:cubicBezTo>
                <a:cubicBezTo>
                  <a:pt x="6172073" y="472779"/>
                  <a:pt x="6175254" y="474427"/>
                  <a:pt x="6178376" y="476225"/>
                </a:cubicBezTo>
                <a:cubicBezTo>
                  <a:pt x="6181499" y="478021"/>
                  <a:pt x="6184282" y="480143"/>
                  <a:pt x="6186727" y="482589"/>
                </a:cubicBezTo>
                <a:cubicBezTo>
                  <a:pt x="6189172" y="485032"/>
                  <a:pt x="6191145" y="487919"/>
                  <a:pt x="6192648" y="491247"/>
                </a:cubicBezTo>
                <a:cubicBezTo>
                  <a:pt x="6194150" y="494576"/>
                  <a:pt x="6194901" y="498508"/>
                  <a:pt x="6194901" y="503045"/>
                </a:cubicBezTo>
                <a:cubicBezTo>
                  <a:pt x="6194901" y="508406"/>
                  <a:pt x="6193914" y="513178"/>
                  <a:pt x="6191941" y="517361"/>
                </a:cubicBezTo>
                <a:cubicBezTo>
                  <a:pt x="6189968" y="521543"/>
                  <a:pt x="6187228" y="525093"/>
                  <a:pt x="6183723" y="528008"/>
                </a:cubicBezTo>
                <a:cubicBezTo>
                  <a:pt x="6180218" y="530924"/>
                  <a:pt x="6176094" y="533118"/>
                  <a:pt x="6171351" y="534590"/>
                </a:cubicBezTo>
                <a:cubicBezTo>
                  <a:pt x="6166609" y="536065"/>
                  <a:pt x="6161498" y="536801"/>
                  <a:pt x="6156020" y="536801"/>
                </a:cubicBezTo>
                <a:cubicBezTo>
                  <a:pt x="6152191" y="536801"/>
                  <a:pt x="6148641" y="536476"/>
                  <a:pt x="6145371" y="535830"/>
                </a:cubicBezTo>
                <a:cubicBezTo>
                  <a:pt x="6142102" y="535180"/>
                  <a:pt x="6139186" y="534386"/>
                  <a:pt x="6136623" y="533442"/>
                </a:cubicBezTo>
                <a:cubicBezTo>
                  <a:pt x="6134060" y="532500"/>
                  <a:pt x="6131911" y="531529"/>
                  <a:pt x="6130172" y="530527"/>
                </a:cubicBezTo>
                <a:cubicBezTo>
                  <a:pt x="6128435" y="529525"/>
                  <a:pt x="6127227" y="528671"/>
                  <a:pt x="6126549" y="527964"/>
                </a:cubicBezTo>
                <a:cubicBezTo>
                  <a:pt x="6125872" y="527257"/>
                  <a:pt x="6125371" y="526358"/>
                  <a:pt x="6125047" y="525269"/>
                </a:cubicBezTo>
                <a:cubicBezTo>
                  <a:pt x="6124723" y="524179"/>
                  <a:pt x="6124561" y="522720"/>
                  <a:pt x="6124561" y="520895"/>
                </a:cubicBezTo>
                <a:cubicBezTo>
                  <a:pt x="6124561" y="519598"/>
                  <a:pt x="6124620" y="518523"/>
                  <a:pt x="6124738" y="517669"/>
                </a:cubicBezTo>
                <a:cubicBezTo>
                  <a:pt x="6124856" y="516815"/>
                  <a:pt x="6125033" y="516123"/>
                  <a:pt x="6125268" y="515593"/>
                </a:cubicBezTo>
                <a:cubicBezTo>
                  <a:pt x="6125504" y="515063"/>
                  <a:pt x="6125798" y="514695"/>
                  <a:pt x="6126152" y="514489"/>
                </a:cubicBezTo>
                <a:cubicBezTo>
                  <a:pt x="6126505" y="514282"/>
                  <a:pt x="6126918" y="514179"/>
                  <a:pt x="6127389" y="514179"/>
                </a:cubicBezTo>
                <a:cubicBezTo>
                  <a:pt x="6128214" y="514179"/>
                  <a:pt x="6129377" y="514680"/>
                  <a:pt x="6130879" y="515681"/>
                </a:cubicBezTo>
                <a:cubicBezTo>
                  <a:pt x="6132382" y="516683"/>
                  <a:pt x="6134311" y="517772"/>
                  <a:pt x="6136667" y="518950"/>
                </a:cubicBezTo>
                <a:cubicBezTo>
                  <a:pt x="6139024" y="520129"/>
                  <a:pt x="6141866" y="521233"/>
                  <a:pt x="6145195" y="522265"/>
                </a:cubicBezTo>
                <a:cubicBezTo>
                  <a:pt x="6148524" y="523295"/>
                  <a:pt x="6152367" y="523811"/>
                  <a:pt x="6156727" y="523811"/>
                </a:cubicBezTo>
                <a:cubicBezTo>
                  <a:pt x="6160026" y="523811"/>
                  <a:pt x="6163045" y="523369"/>
                  <a:pt x="6165784" y="522486"/>
                </a:cubicBezTo>
                <a:cubicBezTo>
                  <a:pt x="6168523" y="521601"/>
                  <a:pt x="6170880" y="520349"/>
                  <a:pt x="6172853" y="518729"/>
                </a:cubicBezTo>
                <a:cubicBezTo>
                  <a:pt x="6174827" y="517110"/>
                  <a:pt x="6176344" y="515121"/>
                  <a:pt x="6177404" y="512766"/>
                </a:cubicBezTo>
                <a:cubicBezTo>
                  <a:pt x="6178465" y="510409"/>
                  <a:pt x="6178995" y="507728"/>
                  <a:pt x="6178995" y="504723"/>
                </a:cubicBezTo>
                <a:cubicBezTo>
                  <a:pt x="6178995" y="501483"/>
                  <a:pt x="6178259" y="498714"/>
                  <a:pt x="6176786" y="496417"/>
                </a:cubicBezTo>
                <a:cubicBezTo>
                  <a:pt x="6175313" y="494119"/>
                  <a:pt x="6173369" y="492102"/>
                  <a:pt x="6170954" y="490363"/>
                </a:cubicBezTo>
                <a:cubicBezTo>
                  <a:pt x="6168539" y="488626"/>
                  <a:pt x="6165784" y="487035"/>
                  <a:pt x="6162691" y="485591"/>
                </a:cubicBezTo>
                <a:cubicBezTo>
                  <a:pt x="6159598" y="484148"/>
                  <a:pt x="6156432" y="482675"/>
                  <a:pt x="6153192" y="481173"/>
                </a:cubicBezTo>
                <a:cubicBezTo>
                  <a:pt x="6149952" y="479671"/>
                  <a:pt x="6146800" y="478007"/>
                  <a:pt x="6143737" y="476182"/>
                </a:cubicBezTo>
                <a:cubicBezTo>
                  <a:pt x="6140673" y="474354"/>
                  <a:pt x="6137934" y="472204"/>
                  <a:pt x="6135519" y="469730"/>
                </a:cubicBezTo>
                <a:cubicBezTo>
                  <a:pt x="6133104" y="467256"/>
                  <a:pt x="6131144" y="464353"/>
                  <a:pt x="6129642" y="461025"/>
                </a:cubicBezTo>
                <a:cubicBezTo>
                  <a:pt x="6128140" y="457698"/>
                  <a:pt x="6127389" y="453705"/>
                  <a:pt x="6127389" y="449052"/>
                </a:cubicBezTo>
                <a:cubicBezTo>
                  <a:pt x="6127389" y="444281"/>
                  <a:pt x="6128258" y="440023"/>
                  <a:pt x="6129996" y="436283"/>
                </a:cubicBezTo>
                <a:cubicBezTo>
                  <a:pt x="6131734" y="432543"/>
                  <a:pt x="6134149" y="429405"/>
                  <a:pt x="6137242" y="426872"/>
                </a:cubicBezTo>
                <a:cubicBezTo>
                  <a:pt x="6140335" y="424339"/>
                  <a:pt x="6144017" y="422410"/>
                  <a:pt x="6148288" y="421084"/>
                </a:cubicBezTo>
                <a:cubicBezTo>
                  <a:pt x="6152559" y="419758"/>
                  <a:pt x="6157168" y="419095"/>
                  <a:pt x="6162117" y="419095"/>
                </a:cubicBezTo>
                <a:close/>
                <a:moveTo>
                  <a:pt x="5695392" y="419095"/>
                </a:moveTo>
                <a:cubicBezTo>
                  <a:pt x="5697925" y="419095"/>
                  <a:pt x="5700473" y="419316"/>
                  <a:pt x="5703036" y="419758"/>
                </a:cubicBezTo>
                <a:cubicBezTo>
                  <a:pt x="5705598" y="420200"/>
                  <a:pt x="5708014" y="420789"/>
                  <a:pt x="5710282" y="421525"/>
                </a:cubicBezTo>
                <a:cubicBezTo>
                  <a:pt x="5712550" y="422262"/>
                  <a:pt x="5714567" y="423088"/>
                  <a:pt x="5716335" y="424000"/>
                </a:cubicBezTo>
                <a:cubicBezTo>
                  <a:pt x="5718102" y="424913"/>
                  <a:pt x="5719266" y="425650"/>
                  <a:pt x="5719825" y="426210"/>
                </a:cubicBezTo>
                <a:cubicBezTo>
                  <a:pt x="5720385" y="426769"/>
                  <a:pt x="5720753" y="427211"/>
                  <a:pt x="5720930" y="427534"/>
                </a:cubicBezTo>
                <a:cubicBezTo>
                  <a:pt x="5721107" y="427859"/>
                  <a:pt x="5721254" y="428271"/>
                  <a:pt x="5721372" y="428772"/>
                </a:cubicBezTo>
                <a:cubicBezTo>
                  <a:pt x="5721490" y="429273"/>
                  <a:pt x="5721578" y="429876"/>
                  <a:pt x="5721637" y="430583"/>
                </a:cubicBezTo>
                <a:cubicBezTo>
                  <a:pt x="5721696" y="431290"/>
                  <a:pt x="5721725" y="432203"/>
                  <a:pt x="5721725" y="433323"/>
                </a:cubicBezTo>
                <a:cubicBezTo>
                  <a:pt x="5721725" y="434383"/>
                  <a:pt x="5721681" y="435326"/>
                  <a:pt x="5721593" y="436150"/>
                </a:cubicBezTo>
                <a:cubicBezTo>
                  <a:pt x="5721504" y="436975"/>
                  <a:pt x="5721372" y="437667"/>
                  <a:pt x="5721195" y="438227"/>
                </a:cubicBezTo>
                <a:cubicBezTo>
                  <a:pt x="5721018" y="438787"/>
                  <a:pt x="5720768" y="439199"/>
                  <a:pt x="5720444" y="439464"/>
                </a:cubicBezTo>
                <a:cubicBezTo>
                  <a:pt x="5720120" y="439729"/>
                  <a:pt x="5719752" y="439862"/>
                  <a:pt x="5719339" y="439862"/>
                </a:cubicBezTo>
                <a:cubicBezTo>
                  <a:pt x="5718692" y="439862"/>
                  <a:pt x="5717675" y="439449"/>
                  <a:pt x="5716291" y="438625"/>
                </a:cubicBezTo>
                <a:cubicBezTo>
                  <a:pt x="5714906" y="437800"/>
                  <a:pt x="5713213" y="436872"/>
                  <a:pt x="5711210" y="435842"/>
                </a:cubicBezTo>
                <a:cubicBezTo>
                  <a:pt x="5709207" y="434811"/>
                  <a:pt x="5706835" y="433868"/>
                  <a:pt x="5704096" y="433014"/>
                </a:cubicBezTo>
                <a:cubicBezTo>
                  <a:pt x="5701357" y="432159"/>
                  <a:pt x="5698279" y="431731"/>
                  <a:pt x="5694862" y="431731"/>
                </a:cubicBezTo>
                <a:cubicBezTo>
                  <a:pt x="5691680" y="431731"/>
                  <a:pt x="5688912" y="432159"/>
                  <a:pt x="5686555" y="433014"/>
                </a:cubicBezTo>
                <a:cubicBezTo>
                  <a:pt x="5684199" y="433868"/>
                  <a:pt x="5682255" y="435001"/>
                  <a:pt x="5680723" y="436416"/>
                </a:cubicBezTo>
                <a:cubicBezTo>
                  <a:pt x="5679192" y="437829"/>
                  <a:pt x="5678043" y="439509"/>
                  <a:pt x="5677277" y="441453"/>
                </a:cubicBezTo>
                <a:cubicBezTo>
                  <a:pt x="5676511" y="443397"/>
                  <a:pt x="5676128" y="445459"/>
                  <a:pt x="5676128" y="447638"/>
                </a:cubicBezTo>
                <a:cubicBezTo>
                  <a:pt x="5676128" y="450818"/>
                  <a:pt x="5676865" y="453557"/>
                  <a:pt x="5678337" y="455855"/>
                </a:cubicBezTo>
                <a:cubicBezTo>
                  <a:pt x="5679810" y="458153"/>
                  <a:pt x="5681769" y="460186"/>
                  <a:pt x="5684214" y="461953"/>
                </a:cubicBezTo>
                <a:cubicBezTo>
                  <a:pt x="5686659" y="463720"/>
                  <a:pt x="5689442" y="465342"/>
                  <a:pt x="5692564" y="466814"/>
                </a:cubicBezTo>
                <a:cubicBezTo>
                  <a:pt x="5695687" y="468286"/>
                  <a:pt x="5698868" y="469773"/>
                  <a:pt x="5702108" y="471275"/>
                </a:cubicBezTo>
                <a:cubicBezTo>
                  <a:pt x="5705348" y="472779"/>
                  <a:pt x="5708529" y="474427"/>
                  <a:pt x="5711651" y="476225"/>
                </a:cubicBezTo>
                <a:cubicBezTo>
                  <a:pt x="5714774" y="478021"/>
                  <a:pt x="5717557" y="480143"/>
                  <a:pt x="5720002" y="482589"/>
                </a:cubicBezTo>
                <a:cubicBezTo>
                  <a:pt x="5722447" y="485032"/>
                  <a:pt x="5724420" y="487919"/>
                  <a:pt x="5725923" y="491247"/>
                </a:cubicBezTo>
                <a:cubicBezTo>
                  <a:pt x="5727425" y="494576"/>
                  <a:pt x="5728176" y="498508"/>
                  <a:pt x="5728176" y="503045"/>
                </a:cubicBezTo>
                <a:cubicBezTo>
                  <a:pt x="5728176" y="508406"/>
                  <a:pt x="5727189" y="513178"/>
                  <a:pt x="5725216" y="517361"/>
                </a:cubicBezTo>
                <a:cubicBezTo>
                  <a:pt x="5723243" y="521543"/>
                  <a:pt x="5720503" y="525093"/>
                  <a:pt x="5716998" y="528008"/>
                </a:cubicBezTo>
                <a:cubicBezTo>
                  <a:pt x="5713493" y="530924"/>
                  <a:pt x="5709369" y="533118"/>
                  <a:pt x="5704626" y="534590"/>
                </a:cubicBezTo>
                <a:cubicBezTo>
                  <a:pt x="5699884" y="536065"/>
                  <a:pt x="5694773" y="536801"/>
                  <a:pt x="5689295" y="536801"/>
                </a:cubicBezTo>
                <a:cubicBezTo>
                  <a:pt x="5685466" y="536801"/>
                  <a:pt x="5681916" y="536476"/>
                  <a:pt x="5678646" y="535830"/>
                </a:cubicBezTo>
                <a:cubicBezTo>
                  <a:pt x="5675377" y="535180"/>
                  <a:pt x="5672461" y="534386"/>
                  <a:pt x="5669898" y="533442"/>
                </a:cubicBezTo>
                <a:cubicBezTo>
                  <a:pt x="5667335" y="532500"/>
                  <a:pt x="5665186" y="531529"/>
                  <a:pt x="5663447" y="530527"/>
                </a:cubicBezTo>
                <a:cubicBezTo>
                  <a:pt x="5661710" y="529525"/>
                  <a:pt x="5660502" y="528671"/>
                  <a:pt x="5659824" y="527964"/>
                </a:cubicBezTo>
                <a:cubicBezTo>
                  <a:pt x="5659147" y="527257"/>
                  <a:pt x="5658646" y="526358"/>
                  <a:pt x="5658322" y="525269"/>
                </a:cubicBezTo>
                <a:cubicBezTo>
                  <a:pt x="5657998" y="524179"/>
                  <a:pt x="5657836" y="522720"/>
                  <a:pt x="5657836" y="520895"/>
                </a:cubicBezTo>
                <a:cubicBezTo>
                  <a:pt x="5657836" y="519598"/>
                  <a:pt x="5657895" y="518523"/>
                  <a:pt x="5658013" y="517669"/>
                </a:cubicBezTo>
                <a:cubicBezTo>
                  <a:pt x="5658131" y="516815"/>
                  <a:pt x="5658308" y="516123"/>
                  <a:pt x="5658543" y="515593"/>
                </a:cubicBezTo>
                <a:cubicBezTo>
                  <a:pt x="5658779" y="515063"/>
                  <a:pt x="5659073" y="514695"/>
                  <a:pt x="5659427" y="514489"/>
                </a:cubicBezTo>
                <a:cubicBezTo>
                  <a:pt x="5659780" y="514282"/>
                  <a:pt x="5660193" y="514179"/>
                  <a:pt x="5660664" y="514179"/>
                </a:cubicBezTo>
                <a:cubicBezTo>
                  <a:pt x="5661489" y="514179"/>
                  <a:pt x="5662652" y="514680"/>
                  <a:pt x="5664154" y="515681"/>
                </a:cubicBezTo>
                <a:cubicBezTo>
                  <a:pt x="5665657" y="516683"/>
                  <a:pt x="5667586" y="517772"/>
                  <a:pt x="5669942" y="518950"/>
                </a:cubicBezTo>
                <a:cubicBezTo>
                  <a:pt x="5672299" y="520129"/>
                  <a:pt x="5675141" y="521233"/>
                  <a:pt x="5678470" y="522265"/>
                </a:cubicBezTo>
                <a:cubicBezTo>
                  <a:pt x="5681799" y="523295"/>
                  <a:pt x="5685642" y="523811"/>
                  <a:pt x="5690002" y="523811"/>
                </a:cubicBezTo>
                <a:cubicBezTo>
                  <a:pt x="5693301" y="523811"/>
                  <a:pt x="5696320" y="523369"/>
                  <a:pt x="5699059" y="522486"/>
                </a:cubicBezTo>
                <a:cubicBezTo>
                  <a:pt x="5701798" y="521601"/>
                  <a:pt x="5704155" y="520349"/>
                  <a:pt x="5706128" y="518729"/>
                </a:cubicBezTo>
                <a:cubicBezTo>
                  <a:pt x="5708102" y="517110"/>
                  <a:pt x="5709619" y="515121"/>
                  <a:pt x="5710679" y="512766"/>
                </a:cubicBezTo>
                <a:cubicBezTo>
                  <a:pt x="5711740" y="510409"/>
                  <a:pt x="5712270" y="507728"/>
                  <a:pt x="5712270" y="504723"/>
                </a:cubicBezTo>
                <a:cubicBezTo>
                  <a:pt x="5712270" y="501483"/>
                  <a:pt x="5711534" y="498714"/>
                  <a:pt x="5710061" y="496417"/>
                </a:cubicBezTo>
                <a:cubicBezTo>
                  <a:pt x="5708588" y="494119"/>
                  <a:pt x="5706644" y="492102"/>
                  <a:pt x="5704229" y="490363"/>
                </a:cubicBezTo>
                <a:cubicBezTo>
                  <a:pt x="5701814" y="488626"/>
                  <a:pt x="5699059" y="487035"/>
                  <a:pt x="5695966" y="485591"/>
                </a:cubicBezTo>
                <a:cubicBezTo>
                  <a:pt x="5692873" y="484148"/>
                  <a:pt x="5689707" y="482675"/>
                  <a:pt x="5686467" y="481173"/>
                </a:cubicBezTo>
                <a:cubicBezTo>
                  <a:pt x="5683227" y="479671"/>
                  <a:pt x="5680075" y="478007"/>
                  <a:pt x="5677012" y="476182"/>
                </a:cubicBezTo>
                <a:cubicBezTo>
                  <a:pt x="5673948" y="474354"/>
                  <a:pt x="5671209" y="472204"/>
                  <a:pt x="5668794" y="469730"/>
                </a:cubicBezTo>
                <a:cubicBezTo>
                  <a:pt x="5666379" y="467256"/>
                  <a:pt x="5664419" y="464353"/>
                  <a:pt x="5662917" y="461025"/>
                </a:cubicBezTo>
                <a:cubicBezTo>
                  <a:pt x="5661415" y="457698"/>
                  <a:pt x="5660664" y="453705"/>
                  <a:pt x="5660664" y="449052"/>
                </a:cubicBezTo>
                <a:cubicBezTo>
                  <a:pt x="5660664" y="444281"/>
                  <a:pt x="5661533" y="440023"/>
                  <a:pt x="5663271" y="436283"/>
                </a:cubicBezTo>
                <a:cubicBezTo>
                  <a:pt x="5665009" y="432543"/>
                  <a:pt x="5667424" y="429405"/>
                  <a:pt x="5670517" y="426872"/>
                </a:cubicBezTo>
                <a:cubicBezTo>
                  <a:pt x="5673610" y="424339"/>
                  <a:pt x="5677292" y="422410"/>
                  <a:pt x="5681563" y="421084"/>
                </a:cubicBezTo>
                <a:cubicBezTo>
                  <a:pt x="5685834" y="419758"/>
                  <a:pt x="5690443" y="419095"/>
                  <a:pt x="5695392" y="419095"/>
                </a:cubicBezTo>
                <a:close/>
                <a:moveTo>
                  <a:pt x="5219142" y="419095"/>
                </a:moveTo>
                <a:cubicBezTo>
                  <a:pt x="5221675" y="419095"/>
                  <a:pt x="5224223" y="419316"/>
                  <a:pt x="5226786" y="419758"/>
                </a:cubicBezTo>
                <a:cubicBezTo>
                  <a:pt x="5229348" y="420200"/>
                  <a:pt x="5231764" y="420789"/>
                  <a:pt x="5234032" y="421525"/>
                </a:cubicBezTo>
                <a:cubicBezTo>
                  <a:pt x="5236300" y="422262"/>
                  <a:pt x="5238317" y="423088"/>
                  <a:pt x="5240085" y="424000"/>
                </a:cubicBezTo>
                <a:cubicBezTo>
                  <a:pt x="5241852" y="424913"/>
                  <a:pt x="5243016" y="425650"/>
                  <a:pt x="5243575" y="426210"/>
                </a:cubicBezTo>
                <a:cubicBezTo>
                  <a:pt x="5244135" y="426769"/>
                  <a:pt x="5244503" y="427211"/>
                  <a:pt x="5244680" y="427534"/>
                </a:cubicBezTo>
                <a:cubicBezTo>
                  <a:pt x="5244857" y="427859"/>
                  <a:pt x="5245004" y="428271"/>
                  <a:pt x="5245122" y="428772"/>
                </a:cubicBezTo>
                <a:cubicBezTo>
                  <a:pt x="5245240" y="429273"/>
                  <a:pt x="5245328" y="429876"/>
                  <a:pt x="5245387" y="430583"/>
                </a:cubicBezTo>
                <a:cubicBezTo>
                  <a:pt x="5245446" y="431290"/>
                  <a:pt x="5245475" y="432203"/>
                  <a:pt x="5245475" y="433323"/>
                </a:cubicBezTo>
                <a:cubicBezTo>
                  <a:pt x="5245475" y="434383"/>
                  <a:pt x="5245431" y="435326"/>
                  <a:pt x="5245343" y="436150"/>
                </a:cubicBezTo>
                <a:cubicBezTo>
                  <a:pt x="5245254" y="436975"/>
                  <a:pt x="5245122" y="437667"/>
                  <a:pt x="5244945" y="438227"/>
                </a:cubicBezTo>
                <a:cubicBezTo>
                  <a:pt x="5244768" y="438787"/>
                  <a:pt x="5244518" y="439199"/>
                  <a:pt x="5244194" y="439464"/>
                </a:cubicBezTo>
                <a:cubicBezTo>
                  <a:pt x="5243870" y="439729"/>
                  <a:pt x="5243502" y="439862"/>
                  <a:pt x="5243089" y="439862"/>
                </a:cubicBezTo>
                <a:cubicBezTo>
                  <a:pt x="5242442" y="439862"/>
                  <a:pt x="5241425" y="439449"/>
                  <a:pt x="5240041" y="438625"/>
                </a:cubicBezTo>
                <a:cubicBezTo>
                  <a:pt x="5238656" y="437800"/>
                  <a:pt x="5236963" y="436872"/>
                  <a:pt x="5234960" y="435842"/>
                </a:cubicBezTo>
                <a:cubicBezTo>
                  <a:pt x="5232957" y="434811"/>
                  <a:pt x="5230585" y="433868"/>
                  <a:pt x="5227846" y="433014"/>
                </a:cubicBezTo>
                <a:cubicBezTo>
                  <a:pt x="5225107" y="432159"/>
                  <a:pt x="5222029" y="431731"/>
                  <a:pt x="5218612" y="431731"/>
                </a:cubicBezTo>
                <a:cubicBezTo>
                  <a:pt x="5215430" y="431731"/>
                  <a:pt x="5212662" y="432159"/>
                  <a:pt x="5210305" y="433014"/>
                </a:cubicBezTo>
                <a:cubicBezTo>
                  <a:pt x="5207949" y="433868"/>
                  <a:pt x="5206005" y="435001"/>
                  <a:pt x="5204473" y="436416"/>
                </a:cubicBezTo>
                <a:cubicBezTo>
                  <a:pt x="5202942" y="437829"/>
                  <a:pt x="5201793" y="439509"/>
                  <a:pt x="5201027" y="441453"/>
                </a:cubicBezTo>
                <a:cubicBezTo>
                  <a:pt x="5200261" y="443397"/>
                  <a:pt x="5199878" y="445459"/>
                  <a:pt x="5199878" y="447638"/>
                </a:cubicBezTo>
                <a:cubicBezTo>
                  <a:pt x="5199878" y="450818"/>
                  <a:pt x="5200615" y="453557"/>
                  <a:pt x="5202087" y="455855"/>
                </a:cubicBezTo>
                <a:cubicBezTo>
                  <a:pt x="5203560" y="458153"/>
                  <a:pt x="5205519" y="460186"/>
                  <a:pt x="5207964" y="461953"/>
                </a:cubicBezTo>
                <a:cubicBezTo>
                  <a:pt x="5210409" y="463720"/>
                  <a:pt x="5213192" y="465342"/>
                  <a:pt x="5216314" y="466814"/>
                </a:cubicBezTo>
                <a:cubicBezTo>
                  <a:pt x="5219437" y="468286"/>
                  <a:pt x="5222618" y="469773"/>
                  <a:pt x="5225858" y="471275"/>
                </a:cubicBezTo>
                <a:cubicBezTo>
                  <a:pt x="5229098" y="472779"/>
                  <a:pt x="5232279" y="474427"/>
                  <a:pt x="5235401" y="476225"/>
                </a:cubicBezTo>
                <a:cubicBezTo>
                  <a:pt x="5238524" y="478021"/>
                  <a:pt x="5241307" y="480143"/>
                  <a:pt x="5243752" y="482589"/>
                </a:cubicBezTo>
                <a:cubicBezTo>
                  <a:pt x="5246197" y="485032"/>
                  <a:pt x="5248170" y="487919"/>
                  <a:pt x="5249673" y="491247"/>
                </a:cubicBezTo>
                <a:cubicBezTo>
                  <a:pt x="5251175" y="494576"/>
                  <a:pt x="5251926" y="498508"/>
                  <a:pt x="5251926" y="503045"/>
                </a:cubicBezTo>
                <a:cubicBezTo>
                  <a:pt x="5251926" y="508406"/>
                  <a:pt x="5250939" y="513178"/>
                  <a:pt x="5248966" y="517361"/>
                </a:cubicBezTo>
                <a:cubicBezTo>
                  <a:pt x="5246993" y="521543"/>
                  <a:pt x="5244253" y="525093"/>
                  <a:pt x="5240748" y="528008"/>
                </a:cubicBezTo>
                <a:cubicBezTo>
                  <a:pt x="5237243" y="530924"/>
                  <a:pt x="5233119" y="533118"/>
                  <a:pt x="5228376" y="534590"/>
                </a:cubicBezTo>
                <a:cubicBezTo>
                  <a:pt x="5223634" y="536065"/>
                  <a:pt x="5218523" y="536801"/>
                  <a:pt x="5213045" y="536801"/>
                </a:cubicBezTo>
                <a:cubicBezTo>
                  <a:pt x="5209216" y="536801"/>
                  <a:pt x="5205666" y="536476"/>
                  <a:pt x="5202396" y="535830"/>
                </a:cubicBezTo>
                <a:cubicBezTo>
                  <a:pt x="5199127" y="535180"/>
                  <a:pt x="5196211" y="534386"/>
                  <a:pt x="5193648" y="533442"/>
                </a:cubicBezTo>
                <a:cubicBezTo>
                  <a:pt x="5191085" y="532500"/>
                  <a:pt x="5188936" y="531529"/>
                  <a:pt x="5187197" y="530527"/>
                </a:cubicBezTo>
                <a:cubicBezTo>
                  <a:pt x="5185460" y="529525"/>
                  <a:pt x="5184252" y="528671"/>
                  <a:pt x="5183574" y="527964"/>
                </a:cubicBezTo>
                <a:cubicBezTo>
                  <a:pt x="5182897" y="527257"/>
                  <a:pt x="5182396" y="526358"/>
                  <a:pt x="5182072" y="525269"/>
                </a:cubicBezTo>
                <a:cubicBezTo>
                  <a:pt x="5181748" y="524179"/>
                  <a:pt x="5181586" y="522720"/>
                  <a:pt x="5181586" y="520895"/>
                </a:cubicBezTo>
                <a:cubicBezTo>
                  <a:pt x="5181586" y="519598"/>
                  <a:pt x="5181645" y="518523"/>
                  <a:pt x="5181763" y="517669"/>
                </a:cubicBezTo>
                <a:cubicBezTo>
                  <a:pt x="5181881" y="516815"/>
                  <a:pt x="5182058" y="516123"/>
                  <a:pt x="5182293" y="515593"/>
                </a:cubicBezTo>
                <a:cubicBezTo>
                  <a:pt x="5182529" y="515063"/>
                  <a:pt x="5182823" y="514695"/>
                  <a:pt x="5183177" y="514489"/>
                </a:cubicBezTo>
                <a:cubicBezTo>
                  <a:pt x="5183530" y="514282"/>
                  <a:pt x="5183943" y="514179"/>
                  <a:pt x="5184414" y="514179"/>
                </a:cubicBezTo>
                <a:cubicBezTo>
                  <a:pt x="5185239" y="514179"/>
                  <a:pt x="5186402" y="514680"/>
                  <a:pt x="5187904" y="515681"/>
                </a:cubicBezTo>
                <a:cubicBezTo>
                  <a:pt x="5189407" y="516683"/>
                  <a:pt x="5191336" y="517772"/>
                  <a:pt x="5193692" y="518950"/>
                </a:cubicBezTo>
                <a:cubicBezTo>
                  <a:pt x="5196049" y="520129"/>
                  <a:pt x="5198891" y="521233"/>
                  <a:pt x="5202220" y="522265"/>
                </a:cubicBezTo>
                <a:cubicBezTo>
                  <a:pt x="5205549" y="523295"/>
                  <a:pt x="5209392" y="523811"/>
                  <a:pt x="5213752" y="523811"/>
                </a:cubicBezTo>
                <a:cubicBezTo>
                  <a:pt x="5217051" y="523811"/>
                  <a:pt x="5220070" y="523369"/>
                  <a:pt x="5222809" y="522486"/>
                </a:cubicBezTo>
                <a:cubicBezTo>
                  <a:pt x="5225548" y="521601"/>
                  <a:pt x="5227905" y="520349"/>
                  <a:pt x="5229878" y="518729"/>
                </a:cubicBezTo>
                <a:cubicBezTo>
                  <a:pt x="5231852" y="517110"/>
                  <a:pt x="5233369" y="515121"/>
                  <a:pt x="5234429" y="512766"/>
                </a:cubicBezTo>
                <a:cubicBezTo>
                  <a:pt x="5235490" y="510409"/>
                  <a:pt x="5236020" y="507728"/>
                  <a:pt x="5236020" y="504723"/>
                </a:cubicBezTo>
                <a:cubicBezTo>
                  <a:pt x="5236020" y="501483"/>
                  <a:pt x="5235284" y="498714"/>
                  <a:pt x="5233811" y="496417"/>
                </a:cubicBezTo>
                <a:cubicBezTo>
                  <a:pt x="5232338" y="494119"/>
                  <a:pt x="5230394" y="492102"/>
                  <a:pt x="5227979" y="490363"/>
                </a:cubicBezTo>
                <a:cubicBezTo>
                  <a:pt x="5225564" y="488626"/>
                  <a:pt x="5222809" y="487035"/>
                  <a:pt x="5219716" y="485591"/>
                </a:cubicBezTo>
                <a:cubicBezTo>
                  <a:pt x="5216623" y="484148"/>
                  <a:pt x="5213457" y="482675"/>
                  <a:pt x="5210217" y="481173"/>
                </a:cubicBezTo>
                <a:cubicBezTo>
                  <a:pt x="5206977" y="479671"/>
                  <a:pt x="5203825" y="478007"/>
                  <a:pt x="5200762" y="476182"/>
                </a:cubicBezTo>
                <a:cubicBezTo>
                  <a:pt x="5197698" y="474354"/>
                  <a:pt x="5194959" y="472204"/>
                  <a:pt x="5192544" y="469730"/>
                </a:cubicBezTo>
                <a:cubicBezTo>
                  <a:pt x="5190129" y="467256"/>
                  <a:pt x="5188169" y="464353"/>
                  <a:pt x="5186667" y="461025"/>
                </a:cubicBezTo>
                <a:cubicBezTo>
                  <a:pt x="5185165" y="457698"/>
                  <a:pt x="5184414" y="453705"/>
                  <a:pt x="5184414" y="449052"/>
                </a:cubicBezTo>
                <a:cubicBezTo>
                  <a:pt x="5184414" y="444281"/>
                  <a:pt x="5185283" y="440023"/>
                  <a:pt x="5187021" y="436283"/>
                </a:cubicBezTo>
                <a:cubicBezTo>
                  <a:pt x="5188759" y="432543"/>
                  <a:pt x="5191174" y="429405"/>
                  <a:pt x="5194267" y="426872"/>
                </a:cubicBezTo>
                <a:cubicBezTo>
                  <a:pt x="5197360" y="424339"/>
                  <a:pt x="5201042" y="422410"/>
                  <a:pt x="5205313" y="421084"/>
                </a:cubicBezTo>
                <a:cubicBezTo>
                  <a:pt x="5209584" y="419758"/>
                  <a:pt x="5214193" y="419095"/>
                  <a:pt x="5219142" y="419095"/>
                </a:cubicBezTo>
                <a:close/>
                <a:moveTo>
                  <a:pt x="4752417" y="419095"/>
                </a:moveTo>
                <a:cubicBezTo>
                  <a:pt x="4754950" y="419095"/>
                  <a:pt x="4757498" y="419316"/>
                  <a:pt x="4760061" y="419758"/>
                </a:cubicBezTo>
                <a:cubicBezTo>
                  <a:pt x="4762623" y="420200"/>
                  <a:pt x="4765039" y="420789"/>
                  <a:pt x="4767307" y="421525"/>
                </a:cubicBezTo>
                <a:cubicBezTo>
                  <a:pt x="4769575" y="422262"/>
                  <a:pt x="4771592" y="423088"/>
                  <a:pt x="4773360" y="424000"/>
                </a:cubicBezTo>
                <a:cubicBezTo>
                  <a:pt x="4775127" y="424913"/>
                  <a:pt x="4776291" y="425650"/>
                  <a:pt x="4776850" y="426210"/>
                </a:cubicBezTo>
                <a:cubicBezTo>
                  <a:pt x="4777410" y="426769"/>
                  <a:pt x="4777778" y="427211"/>
                  <a:pt x="4777955" y="427534"/>
                </a:cubicBezTo>
                <a:cubicBezTo>
                  <a:pt x="4778132" y="427859"/>
                  <a:pt x="4778279" y="428271"/>
                  <a:pt x="4778397" y="428772"/>
                </a:cubicBezTo>
                <a:cubicBezTo>
                  <a:pt x="4778515" y="429273"/>
                  <a:pt x="4778603" y="429876"/>
                  <a:pt x="4778662" y="430583"/>
                </a:cubicBezTo>
                <a:cubicBezTo>
                  <a:pt x="4778721" y="431290"/>
                  <a:pt x="4778750" y="432203"/>
                  <a:pt x="4778750" y="433323"/>
                </a:cubicBezTo>
                <a:cubicBezTo>
                  <a:pt x="4778750" y="434383"/>
                  <a:pt x="4778706" y="435326"/>
                  <a:pt x="4778618" y="436150"/>
                </a:cubicBezTo>
                <a:cubicBezTo>
                  <a:pt x="4778529" y="436975"/>
                  <a:pt x="4778397" y="437667"/>
                  <a:pt x="4778220" y="438227"/>
                </a:cubicBezTo>
                <a:cubicBezTo>
                  <a:pt x="4778043" y="438787"/>
                  <a:pt x="4777793" y="439199"/>
                  <a:pt x="4777469" y="439464"/>
                </a:cubicBezTo>
                <a:cubicBezTo>
                  <a:pt x="4777145" y="439729"/>
                  <a:pt x="4776777" y="439862"/>
                  <a:pt x="4776364" y="439862"/>
                </a:cubicBezTo>
                <a:cubicBezTo>
                  <a:pt x="4775717" y="439862"/>
                  <a:pt x="4774700" y="439449"/>
                  <a:pt x="4773316" y="438625"/>
                </a:cubicBezTo>
                <a:cubicBezTo>
                  <a:pt x="4771931" y="437800"/>
                  <a:pt x="4770238" y="436872"/>
                  <a:pt x="4768235" y="435842"/>
                </a:cubicBezTo>
                <a:cubicBezTo>
                  <a:pt x="4766232" y="434811"/>
                  <a:pt x="4763860" y="433868"/>
                  <a:pt x="4761121" y="433014"/>
                </a:cubicBezTo>
                <a:cubicBezTo>
                  <a:pt x="4758382" y="432159"/>
                  <a:pt x="4755304" y="431731"/>
                  <a:pt x="4751887" y="431731"/>
                </a:cubicBezTo>
                <a:cubicBezTo>
                  <a:pt x="4748705" y="431731"/>
                  <a:pt x="4745937" y="432159"/>
                  <a:pt x="4743580" y="433014"/>
                </a:cubicBezTo>
                <a:cubicBezTo>
                  <a:pt x="4741224" y="433868"/>
                  <a:pt x="4739280" y="435001"/>
                  <a:pt x="4737748" y="436416"/>
                </a:cubicBezTo>
                <a:cubicBezTo>
                  <a:pt x="4736217" y="437829"/>
                  <a:pt x="4735068" y="439509"/>
                  <a:pt x="4734302" y="441453"/>
                </a:cubicBezTo>
                <a:cubicBezTo>
                  <a:pt x="4733536" y="443397"/>
                  <a:pt x="4733153" y="445459"/>
                  <a:pt x="4733153" y="447638"/>
                </a:cubicBezTo>
                <a:cubicBezTo>
                  <a:pt x="4733153" y="450818"/>
                  <a:pt x="4733890" y="453557"/>
                  <a:pt x="4735362" y="455855"/>
                </a:cubicBezTo>
                <a:cubicBezTo>
                  <a:pt x="4736835" y="458153"/>
                  <a:pt x="4738794" y="460186"/>
                  <a:pt x="4741239" y="461953"/>
                </a:cubicBezTo>
                <a:cubicBezTo>
                  <a:pt x="4743684" y="463720"/>
                  <a:pt x="4746467" y="465342"/>
                  <a:pt x="4749589" y="466814"/>
                </a:cubicBezTo>
                <a:cubicBezTo>
                  <a:pt x="4752712" y="468286"/>
                  <a:pt x="4755893" y="469773"/>
                  <a:pt x="4759133" y="471275"/>
                </a:cubicBezTo>
                <a:cubicBezTo>
                  <a:pt x="4762373" y="472779"/>
                  <a:pt x="4765554" y="474427"/>
                  <a:pt x="4768676" y="476225"/>
                </a:cubicBezTo>
                <a:cubicBezTo>
                  <a:pt x="4771799" y="478021"/>
                  <a:pt x="4774582" y="480143"/>
                  <a:pt x="4777027" y="482589"/>
                </a:cubicBezTo>
                <a:cubicBezTo>
                  <a:pt x="4779472" y="485032"/>
                  <a:pt x="4781445" y="487919"/>
                  <a:pt x="4782948" y="491247"/>
                </a:cubicBezTo>
                <a:cubicBezTo>
                  <a:pt x="4784450" y="494576"/>
                  <a:pt x="4785201" y="498508"/>
                  <a:pt x="4785201" y="503045"/>
                </a:cubicBezTo>
                <a:cubicBezTo>
                  <a:pt x="4785201" y="508406"/>
                  <a:pt x="4784214" y="513178"/>
                  <a:pt x="4782241" y="517361"/>
                </a:cubicBezTo>
                <a:cubicBezTo>
                  <a:pt x="4780268" y="521543"/>
                  <a:pt x="4777528" y="525093"/>
                  <a:pt x="4774023" y="528008"/>
                </a:cubicBezTo>
                <a:cubicBezTo>
                  <a:pt x="4770518" y="530924"/>
                  <a:pt x="4766394" y="533118"/>
                  <a:pt x="4761651" y="534590"/>
                </a:cubicBezTo>
                <a:cubicBezTo>
                  <a:pt x="4756909" y="536065"/>
                  <a:pt x="4751798" y="536801"/>
                  <a:pt x="4746320" y="536801"/>
                </a:cubicBezTo>
                <a:cubicBezTo>
                  <a:pt x="4742491" y="536801"/>
                  <a:pt x="4738941" y="536476"/>
                  <a:pt x="4735671" y="535830"/>
                </a:cubicBezTo>
                <a:cubicBezTo>
                  <a:pt x="4732402" y="535180"/>
                  <a:pt x="4729486" y="534386"/>
                  <a:pt x="4726923" y="533442"/>
                </a:cubicBezTo>
                <a:cubicBezTo>
                  <a:pt x="4724360" y="532500"/>
                  <a:pt x="4722211" y="531529"/>
                  <a:pt x="4720472" y="530527"/>
                </a:cubicBezTo>
                <a:cubicBezTo>
                  <a:pt x="4718735" y="529525"/>
                  <a:pt x="4717527" y="528671"/>
                  <a:pt x="4716849" y="527964"/>
                </a:cubicBezTo>
                <a:cubicBezTo>
                  <a:pt x="4716172" y="527257"/>
                  <a:pt x="4715671" y="526358"/>
                  <a:pt x="4715347" y="525269"/>
                </a:cubicBezTo>
                <a:cubicBezTo>
                  <a:pt x="4715023" y="524179"/>
                  <a:pt x="4714861" y="522720"/>
                  <a:pt x="4714861" y="520895"/>
                </a:cubicBezTo>
                <a:cubicBezTo>
                  <a:pt x="4714861" y="519598"/>
                  <a:pt x="4714920" y="518523"/>
                  <a:pt x="4715038" y="517669"/>
                </a:cubicBezTo>
                <a:cubicBezTo>
                  <a:pt x="4715156" y="516815"/>
                  <a:pt x="4715333" y="516123"/>
                  <a:pt x="4715568" y="515593"/>
                </a:cubicBezTo>
                <a:cubicBezTo>
                  <a:pt x="4715804" y="515063"/>
                  <a:pt x="4716098" y="514695"/>
                  <a:pt x="4716452" y="514489"/>
                </a:cubicBezTo>
                <a:cubicBezTo>
                  <a:pt x="4716805" y="514282"/>
                  <a:pt x="4717218" y="514179"/>
                  <a:pt x="4717689" y="514179"/>
                </a:cubicBezTo>
                <a:cubicBezTo>
                  <a:pt x="4718514" y="514179"/>
                  <a:pt x="4719677" y="514680"/>
                  <a:pt x="4721179" y="515681"/>
                </a:cubicBezTo>
                <a:cubicBezTo>
                  <a:pt x="4722682" y="516683"/>
                  <a:pt x="4724611" y="517772"/>
                  <a:pt x="4726967" y="518950"/>
                </a:cubicBezTo>
                <a:cubicBezTo>
                  <a:pt x="4729324" y="520129"/>
                  <a:pt x="4732166" y="521233"/>
                  <a:pt x="4735495" y="522265"/>
                </a:cubicBezTo>
                <a:cubicBezTo>
                  <a:pt x="4738824" y="523295"/>
                  <a:pt x="4742667" y="523811"/>
                  <a:pt x="4747027" y="523811"/>
                </a:cubicBezTo>
                <a:cubicBezTo>
                  <a:pt x="4750326" y="523811"/>
                  <a:pt x="4753345" y="523369"/>
                  <a:pt x="4756084" y="522486"/>
                </a:cubicBezTo>
                <a:cubicBezTo>
                  <a:pt x="4758823" y="521601"/>
                  <a:pt x="4761180" y="520349"/>
                  <a:pt x="4763153" y="518729"/>
                </a:cubicBezTo>
                <a:cubicBezTo>
                  <a:pt x="4765127" y="517110"/>
                  <a:pt x="4766644" y="515121"/>
                  <a:pt x="4767704" y="512766"/>
                </a:cubicBezTo>
                <a:cubicBezTo>
                  <a:pt x="4768765" y="510409"/>
                  <a:pt x="4769295" y="507728"/>
                  <a:pt x="4769295" y="504723"/>
                </a:cubicBezTo>
                <a:cubicBezTo>
                  <a:pt x="4769295" y="501483"/>
                  <a:pt x="4768559" y="498714"/>
                  <a:pt x="4767086" y="496417"/>
                </a:cubicBezTo>
                <a:cubicBezTo>
                  <a:pt x="4765613" y="494119"/>
                  <a:pt x="4763669" y="492102"/>
                  <a:pt x="4761254" y="490363"/>
                </a:cubicBezTo>
                <a:cubicBezTo>
                  <a:pt x="4758839" y="488626"/>
                  <a:pt x="4756084" y="487035"/>
                  <a:pt x="4752991" y="485591"/>
                </a:cubicBezTo>
                <a:cubicBezTo>
                  <a:pt x="4749898" y="484148"/>
                  <a:pt x="4746732" y="482675"/>
                  <a:pt x="4743492" y="481173"/>
                </a:cubicBezTo>
                <a:cubicBezTo>
                  <a:pt x="4740252" y="479671"/>
                  <a:pt x="4737100" y="478007"/>
                  <a:pt x="4734037" y="476182"/>
                </a:cubicBezTo>
                <a:cubicBezTo>
                  <a:pt x="4730973" y="474354"/>
                  <a:pt x="4728234" y="472204"/>
                  <a:pt x="4725819" y="469730"/>
                </a:cubicBezTo>
                <a:cubicBezTo>
                  <a:pt x="4723404" y="467256"/>
                  <a:pt x="4721444" y="464353"/>
                  <a:pt x="4719942" y="461025"/>
                </a:cubicBezTo>
                <a:cubicBezTo>
                  <a:pt x="4718440" y="457698"/>
                  <a:pt x="4717689" y="453705"/>
                  <a:pt x="4717689" y="449052"/>
                </a:cubicBezTo>
                <a:cubicBezTo>
                  <a:pt x="4717689" y="444281"/>
                  <a:pt x="4718558" y="440023"/>
                  <a:pt x="4720296" y="436283"/>
                </a:cubicBezTo>
                <a:cubicBezTo>
                  <a:pt x="4722034" y="432543"/>
                  <a:pt x="4724449" y="429405"/>
                  <a:pt x="4727542" y="426872"/>
                </a:cubicBezTo>
                <a:cubicBezTo>
                  <a:pt x="4730635" y="424339"/>
                  <a:pt x="4734317" y="422410"/>
                  <a:pt x="4738588" y="421084"/>
                </a:cubicBezTo>
                <a:cubicBezTo>
                  <a:pt x="4742859" y="419758"/>
                  <a:pt x="4747468" y="419095"/>
                  <a:pt x="4752417" y="419095"/>
                </a:cubicBezTo>
                <a:close/>
                <a:moveTo>
                  <a:pt x="4276167" y="419095"/>
                </a:moveTo>
                <a:cubicBezTo>
                  <a:pt x="4278700" y="419095"/>
                  <a:pt x="4281248" y="419316"/>
                  <a:pt x="4283811" y="419758"/>
                </a:cubicBezTo>
                <a:cubicBezTo>
                  <a:pt x="4286374" y="420200"/>
                  <a:pt x="4288789" y="420789"/>
                  <a:pt x="4291057" y="421525"/>
                </a:cubicBezTo>
                <a:cubicBezTo>
                  <a:pt x="4293325" y="422262"/>
                  <a:pt x="4295343" y="423088"/>
                  <a:pt x="4297110" y="424000"/>
                </a:cubicBezTo>
                <a:cubicBezTo>
                  <a:pt x="4298877" y="424913"/>
                  <a:pt x="4300041" y="425650"/>
                  <a:pt x="4300601" y="426210"/>
                </a:cubicBezTo>
                <a:cubicBezTo>
                  <a:pt x="4301160" y="426769"/>
                  <a:pt x="4301528" y="427211"/>
                  <a:pt x="4301705" y="427534"/>
                </a:cubicBezTo>
                <a:cubicBezTo>
                  <a:pt x="4301882" y="427859"/>
                  <a:pt x="4302029" y="428271"/>
                  <a:pt x="4302147" y="428772"/>
                </a:cubicBezTo>
                <a:cubicBezTo>
                  <a:pt x="4302265" y="429273"/>
                  <a:pt x="4302353" y="429876"/>
                  <a:pt x="4302412" y="430583"/>
                </a:cubicBezTo>
                <a:cubicBezTo>
                  <a:pt x="4302471" y="431290"/>
                  <a:pt x="4302500" y="432203"/>
                  <a:pt x="4302500" y="433323"/>
                </a:cubicBezTo>
                <a:cubicBezTo>
                  <a:pt x="4302500" y="434383"/>
                  <a:pt x="4302456" y="435326"/>
                  <a:pt x="4302368" y="436150"/>
                </a:cubicBezTo>
                <a:cubicBezTo>
                  <a:pt x="4302280" y="436975"/>
                  <a:pt x="4302147" y="437667"/>
                  <a:pt x="4301970" y="438227"/>
                </a:cubicBezTo>
                <a:cubicBezTo>
                  <a:pt x="4301794" y="438787"/>
                  <a:pt x="4301543" y="439199"/>
                  <a:pt x="4301219" y="439464"/>
                </a:cubicBezTo>
                <a:cubicBezTo>
                  <a:pt x="4300895" y="439729"/>
                  <a:pt x="4300527" y="439862"/>
                  <a:pt x="4300115" y="439862"/>
                </a:cubicBezTo>
                <a:cubicBezTo>
                  <a:pt x="4299467" y="439862"/>
                  <a:pt x="4298450" y="439449"/>
                  <a:pt x="4297066" y="438625"/>
                </a:cubicBezTo>
                <a:cubicBezTo>
                  <a:pt x="4295681" y="437800"/>
                  <a:pt x="4293988" y="436872"/>
                  <a:pt x="4291985" y="435842"/>
                </a:cubicBezTo>
                <a:cubicBezTo>
                  <a:pt x="4289982" y="434811"/>
                  <a:pt x="4287611" y="433868"/>
                  <a:pt x="4284871" y="433014"/>
                </a:cubicBezTo>
                <a:cubicBezTo>
                  <a:pt x="4282132" y="432159"/>
                  <a:pt x="4279054" y="431731"/>
                  <a:pt x="4275637" y="431731"/>
                </a:cubicBezTo>
                <a:cubicBezTo>
                  <a:pt x="4272456" y="431731"/>
                  <a:pt x="4269687" y="432159"/>
                  <a:pt x="4267331" y="433014"/>
                </a:cubicBezTo>
                <a:cubicBezTo>
                  <a:pt x="4264974" y="433868"/>
                  <a:pt x="4263030" y="435001"/>
                  <a:pt x="4261498" y="436416"/>
                </a:cubicBezTo>
                <a:cubicBezTo>
                  <a:pt x="4259966" y="437829"/>
                  <a:pt x="4258818" y="439509"/>
                  <a:pt x="4258052" y="441453"/>
                </a:cubicBezTo>
                <a:cubicBezTo>
                  <a:pt x="4257286" y="443397"/>
                  <a:pt x="4256903" y="445459"/>
                  <a:pt x="4256903" y="447638"/>
                </a:cubicBezTo>
                <a:cubicBezTo>
                  <a:pt x="4256903" y="450818"/>
                  <a:pt x="4257640" y="453557"/>
                  <a:pt x="4259112" y="455855"/>
                </a:cubicBezTo>
                <a:cubicBezTo>
                  <a:pt x="4260585" y="458153"/>
                  <a:pt x="4262544" y="460186"/>
                  <a:pt x="4264989" y="461953"/>
                </a:cubicBezTo>
                <a:cubicBezTo>
                  <a:pt x="4267433" y="463720"/>
                  <a:pt x="4270217" y="465342"/>
                  <a:pt x="4273339" y="466814"/>
                </a:cubicBezTo>
                <a:cubicBezTo>
                  <a:pt x="4276462" y="468286"/>
                  <a:pt x="4279643" y="469773"/>
                  <a:pt x="4282883" y="471275"/>
                </a:cubicBezTo>
                <a:cubicBezTo>
                  <a:pt x="4286123" y="472779"/>
                  <a:pt x="4289304" y="474427"/>
                  <a:pt x="4292427" y="476225"/>
                </a:cubicBezTo>
                <a:cubicBezTo>
                  <a:pt x="4295549" y="478021"/>
                  <a:pt x="4298332" y="480143"/>
                  <a:pt x="4300777" y="482589"/>
                </a:cubicBezTo>
                <a:cubicBezTo>
                  <a:pt x="4303222" y="485032"/>
                  <a:pt x="4305196" y="487919"/>
                  <a:pt x="4306698" y="491247"/>
                </a:cubicBezTo>
                <a:cubicBezTo>
                  <a:pt x="4308200" y="494576"/>
                  <a:pt x="4308951" y="498508"/>
                  <a:pt x="4308951" y="503045"/>
                </a:cubicBezTo>
                <a:cubicBezTo>
                  <a:pt x="4308951" y="508406"/>
                  <a:pt x="4307964" y="513178"/>
                  <a:pt x="4305991" y="517361"/>
                </a:cubicBezTo>
                <a:cubicBezTo>
                  <a:pt x="4304018" y="521543"/>
                  <a:pt x="4301278" y="525093"/>
                  <a:pt x="4297773" y="528008"/>
                </a:cubicBezTo>
                <a:cubicBezTo>
                  <a:pt x="4294268" y="530924"/>
                  <a:pt x="4290144" y="533118"/>
                  <a:pt x="4285402" y="534590"/>
                </a:cubicBezTo>
                <a:cubicBezTo>
                  <a:pt x="4280659" y="536065"/>
                  <a:pt x="4275549" y="536801"/>
                  <a:pt x="4270070" y="536801"/>
                </a:cubicBezTo>
                <a:cubicBezTo>
                  <a:pt x="4266240" y="536801"/>
                  <a:pt x="4262691" y="536476"/>
                  <a:pt x="4259422" y="535830"/>
                </a:cubicBezTo>
                <a:cubicBezTo>
                  <a:pt x="4256152" y="535180"/>
                  <a:pt x="4253236" y="534386"/>
                  <a:pt x="4250673" y="533442"/>
                </a:cubicBezTo>
                <a:cubicBezTo>
                  <a:pt x="4248111" y="532500"/>
                  <a:pt x="4245961" y="531529"/>
                  <a:pt x="4244223" y="530527"/>
                </a:cubicBezTo>
                <a:cubicBezTo>
                  <a:pt x="4242485" y="529525"/>
                  <a:pt x="4241277" y="528671"/>
                  <a:pt x="4240600" y="527964"/>
                </a:cubicBezTo>
                <a:cubicBezTo>
                  <a:pt x="4239922" y="527257"/>
                  <a:pt x="4239421" y="526358"/>
                  <a:pt x="4239097" y="525269"/>
                </a:cubicBezTo>
                <a:cubicBezTo>
                  <a:pt x="4238773" y="524179"/>
                  <a:pt x="4238611" y="522720"/>
                  <a:pt x="4238611" y="520895"/>
                </a:cubicBezTo>
                <a:cubicBezTo>
                  <a:pt x="4238611" y="519598"/>
                  <a:pt x="4238670" y="518523"/>
                  <a:pt x="4238788" y="517669"/>
                </a:cubicBezTo>
                <a:cubicBezTo>
                  <a:pt x="4238906" y="516815"/>
                  <a:pt x="4239083" y="516123"/>
                  <a:pt x="4239318" y="515593"/>
                </a:cubicBezTo>
                <a:cubicBezTo>
                  <a:pt x="4239554" y="515063"/>
                  <a:pt x="4239848" y="514695"/>
                  <a:pt x="4240202" y="514489"/>
                </a:cubicBezTo>
                <a:cubicBezTo>
                  <a:pt x="4240555" y="514282"/>
                  <a:pt x="4240968" y="514179"/>
                  <a:pt x="4241439" y="514179"/>
                </a:cubicBezTo>
                <a:cubicBezTo>
                  <a:pt x="4242264" y="514179"/>
                  <a:pt x="4243427" y="514680"/>
                  <a:pt x="4244930" y="515681"/>
                </a:cubicBezTo>
                <a:cubicBezTo>
                  <a:pt x="4246432" y="516683"/>
                  <a:pt x="4248361" y="517772"/>
                  <a:pt x="4250718" y="518950"/>
                </a:cubicBezTo>
                <a:cubicBezTo>
                  <a:pt x="4253074" y="520129"/>
                  <a:pt x="4255916" y="521233"/>
                  <a:pt x="4259245" y="522265"/>
                </a:cubicBezTo>
                <a:cubicBezTo>
                  <a:pt x="4262573" y="523295"/>
                  <a:pt x="4266417" y="523811"/>
                  <a:pt x="4270777" y="523811"/>
                </a:cubicBezTo>
                <a:cubicBezTo>
                  <a:pt x="4274076" y="523811"/>
                  <a:pt x="4277095" y="523369"/>
                  <a:pt x="4279834" y="522486"/>
                </a:cubicBezTo>
                <a:cubicBezTo>
                  <a:pt x="4282574" y="521601"/>
                  <a:pt x="4284930" y="520349"/>
                  <a:pt x="4286904" y="518729"/>
                </a:cubicBezTo>
                <a:cubicBezTo>
                  <a:pt x="4288877" y="517110"/>
                  <a:pt x="4290394" y="515121"/>
                  <a:pt x="4291455" y="512766"/>
                </a:cubicBezTo>
                <a:cubicBezTo>
                  <a:pt x="4292515" y="510409"/>
                  <a:pt x="4293045" y="507728"/>
                  <a:pt x="4293045" y="504723"/>
                </a:cubicBezTo>
                <a:cubicBezTo>
                  <a:pt x="4293045" y="501483"/>
                  <a:pt x="4292309" y="498714"/>
                  <a:pt x="4290836" y="496417"/>
                </a:cubicBezTo>
                <a:cubicBezTo>
                  <a:pt x="4289363" y="494119"/>
                  <a:pt x="4287419" y="492102"/>
                  <a:pt x="4285004" y="490363"/>
                </a:cubicBezTo>
                <a:cubicBezTo>
                  <a:pt x="4282589" y="488626"/>
                  <a:pt x="4279834" y="487035"/>
                  <a:pt x="4276742" y="485591"/>
                </a:cubicBezTo>
                <a:cubicBezTo>
                  <a:pt x="4273649" y="484148"/>
                  <a:pt x="4270482" y="482675"/>
                  <a:pt x="4267242" y="481173"/>
                </a:cubicBezTo>
                <a:cubicBezTo>
                  <a:pt x="4264002" y="479671"/>
                  <a:pt x="4260850" y="478007"/>
                  <a:pt x="4257787" y="476182"/>
                </a:cubicBezTo>
                <a:cubicBezTo>
                  <a:pt x="4254723" y="474354"/>
                  <a:pt x="4251984" y="472204"/>
                  <a:pt x="4249569" y="469730"/>
                </a:cubicBezTo>
                <a:cubicBezTo>
                  <a:pt x="4247154" y="467256"/>
                  <a:pt x="4245195" y="464353"/>
                  <a:pt x="4243692" y="461025"/>
                </a:cubicBezTo>
                <a:cubicBezTo>
                  <a:pt x="4242190" y="457698"/>
                  <a:pt x="4241439" y="453705"/>
                  <a:pt x="4241439" y="449052"/>
                </a:cubicBezTo>
                <a:cubicBezTo>
                  <a:pt x="4241439" y="444281"/>
                  <a:pt x="4242308" y="440023"/>
                  <a:pt x="4244046" y="436283"/>
                </a:cubicBezTo>
                <a:cubicBezTo>
                  <a:pt x="4245784" y="432543"/>
                  <a:pt x="4248199" y="429405"/>
                  <a:pt x="4251292" y="426872"/>
                </a:cubicBezTo>
                <a:cubicBezTo>
                  <a:pt x="4254385" y="424339"/>
                  <a:pt x="4258067" y="422410"/>
                  <a:pt x="4262338" y="421084"/>
                </a:cubicBezTo>
                <a:cubicBezTo>
                  <a:pt x="4266609" y="419758"/>
                  <a:pt x="4271219" y="419095"/>
                  <a:pt x="4276167" y="419095"/>
                </a:cubicBezTo>
                <a:close/>
                <a:moveTo>
                  <a:pt x="3809442" y="419095"/>
                </a:moveTo>
                <a:cubicBezTo>
                  <a:pt x="3811975" y="419095"/>
                  <a:pt x="3814523" y="419316"/>
                  <a:pt x="3817086" y="419758"/>
                </a:cubicBezTo>
                <a:cubicBezTo>
                  <a:pt x="3819649" y="420200"/>
                  <a:pt x="3822064" y="420789"/>
                  <a:pt x="3824332" y="421525"/>
                </a:cubicBezTo>
                <a:cubicBezTo>
                  <a:pt x="3826600" y="422262"/>
                  <a:pt x="3828618" y="423088"/>
                  <a:pt x="3830385" y="424000"/>
                </a:cubicBezTo>
                <a:cubicBezTo>
                  <a:pt x="3832152" y="424913"/>
                  <a:pt x="3833316" y="425650"/>
                  <a:pt x="3833876" y="426210"/>
                </a:cubicBezTo>
                <a:cubicBezTo>
                  <a:pt x="3834435" y="426769"/>
                  <a:pt x="3834803" y="427211"/>
                  <a:pt x="3834980" y="427534"/>
                </a:cubicBezTo>
                <a:cubicBezTo>
                  <a:pt x="3835157" y="427859"/>
                  <a:pt x="3835304" y="428271"/>
                  <a:pt x="3835422" y="428772"/>
                </a:cubicBezTo>
                <a:cubicBezTo>
                  <a:pt x="3835540" y="429273"/>
                  <a:pt x="3835628" y="429876"/>
                  <a:pt x="3835687" y="430583"/>
                </a:cubicBezTo>
                <a:cubicBezTo>
                  <a:pt x="3835746" y="431290"/>
                  <a:pt x="3835775" y="432203"/>
                  <a:pt x="3835775" y="433323"/>
                </a:cubicBezTo>
                <a:cubicBezTo>
                  <a:pt x="3835775" y="434383"/>
                  <a:pt x="3835731" y="435326"/>
                  <a:pt x="3835643" y="436150"/>
                </a:cubicBezTo>
                <a:cubicBezTo>
                  <a:pt x="3835555" y="436975"/>
                  <a:pt x="3835422" y="437667"/>
                  <a:pt x="3835245" y="438227"/>
                </a:cubicBezTo>
                <a:cubicBezTo>
                  <a:pt x="3835069" y="438787"/>
                  <a:pt x="3834818" y="439199"/>
                  <a:pt x="3834494" y="439464"/>
                </a:cubicBezTo>
                <a:cubicBezTo>
                  <a:pt x="3834170" y="439729"/>
                  <a:pt x="3833802" y="439862"/>
                  <a:pt x="3833390" y="439862"/>
                </a:cubicBezTo>
                <a:cubicBezTo>
                  <a:pt x="3832742" y="439862"/>
                  <a:pt x="3831725" y="439449"/>
                  <a:pt x="3830341" y="438625"/>
                </a:cubicBezTo>
                <a:cubicBezTo>
                  <a:pt x="3828956" y="437800"/>
                  <a:pt x="3827263" y="436872"/>
                  <a:pt x="3825260" y="435842"/>
                </a:cubicBezTo>
                <a:cubicBezTo>
                  <a:pt x="3823257" y="434811"/>
                  <a:pt x="3820886" y="433868"/>
                  <a:pt x="3818146" y="433014"/>
                </a:cubicBezTo>
                <a:cubicBezTo>
                  <a:pt x="3815407" y="432159"/>
                  <a:pt x="3812329" y="431731"/>
                  <a:pt x="3808912" y="431731"/>
                </a:cubicBezTo>
                <a:cubicBezTo>
                  <a:pt x="3805731" y="431731"/>
                  <a:pt x="3802962" y="432159"/>
                  <a:pt x="3800606" y="433014"/>
                </a:cubicBezTo>
                <a:cubicBezTo>
                  <a:pt x="3798249" y="433868"/>
                  <a:pt x="3796305" y="435001"/>
                  <a:pt x="3794773" y="436416"/>
                </a:cubicBezTo>
                <a:cubicBezTo>
                  <a:pt x="3793241" y="437829"/>
                  <a:pt x="3792093" y="439509"/>
                  <a:pt x="3791327" y="441453"/>
                </a:cubicBezTo>
                <a:cubicBezTo>
                  <a:pt x="3790561" y="443397"/>
                  <a:pt x="3790178" y="445459"/>
                  <a:pt x="3790178" y="447638"/>
                </a:cubicBezTo>
                <a:cubicBezTo>
                  <a:pt x="3790178" y="450818"/>
                  <a:pt x="3790915" y="453557"/>
                  <a:pt x="3792387" y="455855"/>
                </a:cubicBezTo>
                <a:cubicBezTo>
                  <a:pt x="3793860" y="458153"/>
                  <a:pt x="3795819" y="460186"/>
                  <a:pt x="3798264" y="461953"/>
                </a:cubicBezTo>
                <a:cubicBezTo>
                  <a:pt x="3800708" y="463720"/>
                  <a:pt x="3803492" y="465342"/>
                  <a:pt x="3806614" y="466814"/>
                </a:cubicBezTo>
                <a:cubicBezTo>
                  <a:pt x="3809737" y="468286"/>
                  <a:pt x="3812918" y="469773"/>
                  <a:pt x="3816158" y="471275"/>
                </a:cubicBezTo>
                <a:cubicBezTo>
                  <a:pt x="3819398" y="472779"/>
                  <a:pt x="3822579" y="474427"/>
                  <a:pt x="3825702" y="476225"/>
                </a:cubicBezTo>
                <a:cubicBezTo>
                  <a:pt x="3828824" y="478021"/>
                  <a:pt x="3831607" y="480143"/>
                  <a:pt x="3834052" y="482589"/>
                </a:cubicBezTo>
                <a:cubicBezTo>
                  <a:pt x="3836497" y="485032"/>
                  <a:pt x="3838471" y="487919"/>
                  <a:pt x="3839973" y="491247"/>
                </a:cubicBezTo>
                <a:cubicBezTo>
                  <a:pt x="3841475" y="494576"/>
                  <a:pt x="3842226" y="498508"/>
                  <a:pt x="3842226" y="503045"/>
                </a:cubicBezTo>
                <a:cubicBezTo>
                  <a:pt x="3842226" y="508406"/>
                  <a:pt x="3841239" y="513178"/>
                  <a:pt x="3839266" y="517361"/>
                </a:cubicBezTo>
                <a:cubicBezTo>
                  <a:pt x="3837293" y="521543"/>
                  <a:pt x="3834553" y="525093"/>
                  <a:pt x="3831048" y="528008"/>
                </a:cubicBezTo>
                <a:cubicBezTo>
                  <a:pt x="3827543" y="530924"/>
                  <a:pt x="3823419" y="533118"/>
                  <a:pt x="3818677" y="534590"/>
                </a:cubicBezTo>
                <a:cubicBezTo>
                  <a:pt x="3813934" y="536065"/>
                  <a:pt x="3808824" y="536801"/>
                  <a:pt x="3803345" y="536801"/>
                </a:cubicBezTo>
                <a:cubicBezTo>
                  <a:pt x="3799515" y="536801"/>
                  <a:pt x="3795966" y="536476"/>
                  <a:pt x="3792697" y="535830"/>
                </a:cubicBezTo>
                <a:cubicBezTo>
                  <a:pt x="3789427" y="535180"/>
                  <a:pt x="3786511" y="534386"/>
                  <a:pt x="3783948" y="533442"/>
                </a:cubicBezTo>
                <a:cubicBezTo>
                  <a:pt x="3781386" y="532500"/>
                  <a:pt x="3779236" y="531529"/>
                  <a:pt x="3777498" y="530527"/>
                </a:cubicBezTo>
                <a:cubicBezTo>
                  <a:pt x="3775760" y="529525"/>
                  <a:pt x="3774552" y="528671"/>
                  <a:pt x="3773875" y="527964"/>
                </a:cubicBezTo>
                <a:cubicBezTo>
                  <a:pt x="3773197" y="527257"/>
                  <a:pt x="3772696" y="526358"/>
                  <a:pt x="3772372" y="525269"/>
                </a:cubicBezTo>
                <a:cubicBezTo>
                  <a:pt x="3772048" y="524179"/>
                  <a:pt x="3771886" y="522720"/>
                  <a:pt x="3771886" y="520895"/>
                </a:cubicBezTo>
                <a:cubicBezTo>
                  <a:pt x="3771886" y="519598"/>
                  <a:pt x="3771945" y="518523"/>
                  <a:pt x="3772063" y="517669"/>
                </a:cubicBezTo>
                <a:cubicBezTo>
                  <a:pt x="3772181" y="516815"/>
                  <a:pt x="3772358" y="516123"/>
                  <a:pt x="3772593" y="515593"/>
                </a:cubicBezTo>
                <a:cubicBezTo>
                  <a:pt x="3772829" y="515063"/>
                  <a:pt x="3773123" y="514695"/>
                  <a:pt x="3773477" y="514489"/>
                </a:cubicBezTo>
                <a:cubicBezTo>
                  <a:pt x="3773830" y="514282"/>
                  <a:pt x="3774243" y="514179"/>
                  <a:pt x="3774714" y="514179"/>
                </a:cubicBezTo>
                <a:cubicBezTo>
                  <a:pt x="3775539" y="514179"/>
                  <a:pt x="3776702" y="514680"/>
                  <a:pt x="3778205" y="515681"/>
                </a:cubicBezTo>
                <a:cubicBezTo>
                  <a:pt x="3779707" y="516683"/>
                  <a:pt x="3781636" y="517772"/>
                  <a:pt x="3783993" y="518950"/>
                </a:cubicBezTo>
                <a:cubicBezTo>
                  <a:pt x="3786349" y="520129"/>
                  <a:pt x="3789191" y="521233"/>
                  <a:pt x="3792520" y="522265"/>
                </a:cubicBezTo>
                <a:cubicBezTo>
                  <a:pt x="3795848" y="523295"/>
                  <a:pt x="3799692" y="523811"/>
                  <a:pt x="3804052" y="523811"/>
                </a:cubicBezTo>
                <a:cubicBezTo>
                  <a:pt x="3807351" y="523811"/>
                  <a:pt x="3810370" y="523369"/>
                  <a:pt x="3813109" y="522486"/>
                </a:cubicBezTo>
                <a:cubicBezTo>
                  <a:pt x="3815849" y="521601"/>
                  <a:pt x="3818205" y="520349"/>
                  <a:pt x="3820179" y="518729"/>
                </a:cubicBezTo>
                <a:cubicBezTo>
                  <a:pt x="3822152" y="517110"/>
                  <a:pt x="3823669" y="515121"/>
                  <a:pt x="3824730" y="512766"/>
                </a:cubicBezTo>
                <a:cubicBezTo>
                  <a:pt x="3825790" y="510409"/>
                  <a:pt x="3826320" y="507728"/>
                  <a:pt x="3826320" y="504723"/>
                </a:cubicBezTo>
                <a:cubicBezTo>
                  <a:pt x="3826320" y="501483"/>
                  <a:pt x="3825584" y="498714"/>
                  <a:pt x="3824111" y="496417"/>
                </a:cubicBezTo>
                <a:cubicBezTo>
                  <a:pt x="3822638" y="494119"/>
                  <a:pt x="3820694" y="492102"/>
                  <a:pt x="3818279" y="490363"/>
                </a:cubicBezTo>
                <a:cubicBezTo>
                  <a:pt x="3815864" y="488626"/>
                  <a:pt x="3813109" y="487035"/>
                  <a:pt x="3810017" y="485591"/>
                </a:cubicBezTo>
                <a:cubicBezTo>
                  <a:pt x="3806924" y="484148"/>
                  <a:pt x="3803757" y="482675"/>
                  <a:pt x="3800517" y="481173"/>
                </a:cubicBezTo>
                <a:cubicBezTo>
                  <a:pt x="3797277" y="479671"/>
                  <a:pt x="3794125" y="478007"/>
                  <a:pt x="3791062" y="476182"/>
                </a:cubicBezTo>
                <a:cubicBezTo>
                  <a:pt x="3787998" y="474354"/>
                  <a:pt x="3785259" y="472204"/>
                  <a:pt x="3782844" y="469730"/>
                </a:cubicBezTo>
                <a:cubicBezTo>
                  <a:pt x="3780429" y="467256"/>
                  <a:pt x="3778470" y="464353"/>
                  <a:pt x="3776967" y="461025"/>
                </a:cubicBezTo>
                <a:cubicBezTo>
                  <a:pt x="3775465" y="457698"/>
                  <a:pt x="3774714" y="453705"/>
                  <a:pt x="3774714" y="449052"/>
                </a:cubicBezTo>
                <a:cubicBezTo>
                  <a:pt x="3774714" y="444281"/>
                  <a:pt x="3775583" y="440023"/>
                  <a:pt x="3777321" y="436283"/>
                </a:cubicBezTo>
                <a:cubicBezTo>
                  <a:pt x="3779059" y="432543"/>
                  <a:pt x="3781474" y="429405"/>
                  <a:pt x="3784567" y="426872"/>
                </a:cubicBezTo>
                <a:cubicBezTo>
                  <a:pt x="3787660" y="424339"/>
                  <a:pt x="3791342" y="422410"/>
                  <a:pt x="3795613" y="421084"/>
                </a:cubicBezTo>
                <a:cubicBezTo>
                  <a:pt x="3799884" y="419758"/>
                  <a:pt x="3804494" y="419095"/>
                  <a:pt x="3809442" y="419095"/>
                </a:cubicBezTo>
                <a:close/>
                <a:moveTo>
                  <a:pt x="3333261" y="419095"/>
                </a:moveTo>
                <a:cubicBezTo>
                  <a:pt x="3335793" y="419095"/>
                  <a:pt x="3338342" y="419316"/>
                  <a:pt x="3340905" y="419758"/>
                </a:cubicBezTo>
                <a:cubicBezTo>
                  <a:pt x="3343466" y="420200"/>
                  <a:pt x="3345882" y="420789"/>
                  <a:pt x="3348149" y="421525"/>
                </a:cubicBezTo>
                <a:cubicBezTo>
                  <a:pt x="3350418" y="422262"/>
                  <a:pt x="3352434" y="423088"/>
                  <a:pt x="3354202" y="424000"/>
                </a:cubicBezTo>
                <a:cubicBezTo>
                  <a:pt x="3355969" y="424913"/>
                  <a:pt x="3357133" y="425650"/>
                  <a:pt x="3357693" y="426210"/>
                </a:cubicBezTo>
                <a:cubicBezTo>
                  <a:pt x="3358252" y="426769"/>
                  <a:pt x="3358621" y="427211"/>
                  <a:pt x="3358797" y="427534"/>
                </a:cubicBezTo>
                <a:cubicBezTo>
                  <a:pt x="3358974" y="427859"/>
                  <a:pt x="3359121" y="428271"/>
                  <a:pt x="3359238" y="428772"/>
                </a:cubicBezTo>
                <a:cubicBezTo>
                  <a:pt x="3359357" y="429273"/>
                  <a:pt x="3359445" y="429876"/>
                  <a:pt x="3359504" y="430583"/>
                </a:cubicBezTo>
                <a:cubicBezTo>
                  <a:pt x="3359563" y="431290"/>
                  <a:pt x="3359593" y="432203"/>
                  <a:pt x="3359593" y="433323"/>
                </a:cubicBezTo>
                <a:cubicBezTo>
                  <a:pt x="3359593" y="434383"/>
                  <a:pt x="3359549" y="435326"/>
                  <a:pt x="3359460" y="436150"/>
                </a:cubicBezTo>
                <a:cubicBezTo>
                  <a:pt x="3359372" y="436975"/>
                  <a:pt x="3359238" y="437667"/>
                  <a:pt x="3359062" y="438227"/>
                </a:cubicBezTo>
                <a:cubicBezTo>
                  <a:pt x="3358886" y="438787"/>
                  <a:pt x="3358636" y="439199"/>
                  <a:pt x="3358312" y="439464"/>
                </a:cubicBezTo>
                <a:cubicBezTo>
                  <a:pt x="3357987" y="439729"/>
                  <a:pt x="3357619" y="439862"/>
                  <a:pt x="3357207" y="439862"/>
                </a:cubicBezTo>
                <a:cubicBezTo>
                  <a:pt x="3356559" y="439862"/>
                  <a:pt x="3355543" y="439449"/>
                  <a:pt x="3354158" y="438625"/>
                </a:cubicBezTo>
                <a:cubicBezTo>
                  <a:pt x="3352774" y="437800"/>
                  <a:pt x="3351080" y="436872"/>
                  <a:pt x="3349077" y="435842"/>
                </a:cubicBezTo>
                <a:cubicBezTo>
                  <a:pt x="3347075" y="434811"/>
                  <a:pt x="3344704" y="433868"/>
                  <a:pt x="3341965" y="433014"/>
                </a:cubicBezTo>
                <a:cubicBezTo>
                  <a:pt x="3339226" y="432159"/>
                  <a:pt x="3336147" y="431731"/>
                  <a:pt x="3332730" y="431731"/>
                </a:cubicBezTo>
                <a:cubicBezTo>
                  <a:pt x="3329549" y="431731"/>
                  <a:pt x="3326780" y="432159"/>
                  <a:pt x="3324424" y="433014"/>
                </a:cubicBezTo>
                <a:cubicBezTo>
                  <a:pt x="3322067" y="433868"/>
                  <a:pt x="3320123" y="435001"/>
                  <a:pt x="3318592" y="436416"/>
                </a:cubicBezTo>
                <a:cubicBezTo>
                  <a:pt x="3317059" y="437829"/>
                  <a:pt x="3315912" y="439509"/>
                  <a:pt x="3315146" y="441453"/>
                </a:cubicBezTo>
                <a:cubicBezTo>
                  <a:pt x="3314380" y="443397"/>
                  <a:pt x="3313997" y="445459"/>
                  <a:pt x="3313997" y="447638"/>
                </a:cubicBezTo>
                <a:cubicBezTo>
                  <a:pt x="3313997" y="450818"/>
                  <a:pt x="3314734" y="453557"/>
                  <a:pt x="3316207" y="455855"/>
                </a:cubicBezTo>
                <a:cubicBezTo>
                  <a:pt x="3317679" y="458153"/>
                  <a:pt x="3319638" y="460186"/>
                  <a:pt x="3322083" y="461953"/>
                </a:cubicBezTo>
                <a:cubicBezTo>
                  <a:pt x="3324528" y="463720"/>
                  <a:pt x="3327311" y="465342"/>
                  <a:pt x="3330433" y="466814"/>
                </a:cubicBezTo>
                <a:cubicBezTo>
                  <a:pt x="3333556" y="468286"/>
                  <a:pt x="3336737" y="469773"/>
                  <a:pt x="3339977" y="471275"/>
                </a:cubicBezTo>
                <a:cubicBezTo>
                  <a:pt x="3343217" y="472779"/>
                  <a:pt x="3346397" y="474427"/>
                  <a:pt x="3349520" y="476225"/>
                </a:cubicBezTo>
                <a:cubicBezTo>
                  <a:pt x="3352641" y="478021"/>
                  <a:pt x="3355424" y="480143"/>
                  <a:pt x="3357869" y="482589"/>
                </a:cubicBezTo>
                <a:cubicBezTo>
                  <a:pt x="3360315" y="485032"/>
                  <a:pt x="3362288" y="487919"/>
                  <a:pt x="3363790" y="491247"/>
                </a:cubicBezTo>
                <a:cubicBezTo>
                  <a:pt x="3365292" y="494576"/>
                  <a:pt x="3366044" y="498508"/>
                  <a:pt x="3366044" y="503045"/>
                </a:cubicBezTo>
                <a:cubicBezTo>
                  <a:pt x="3366044" y="508406"/>
                  <a:pt x="3365057" y="513178"/>
                  <a:pt x="3363084" y="517361"/>
                </a:cubicBezTo>
                <a:cubicBezTo>
                  <a:pt x="3361110" y="521543"/>
                  <a:pt x="3358370" y="525093"/>
                  <a:pt x="3354865" y="528008"/>
                </a:cubicBezTo>
                <a:cubicBezTo>
                  <a:pt x="3351359" y="530924"/>
                  <a:pt x="3347237" y="533118"/>
                  <a:pt x="3342495" y="534590"/>
                </a:cubicBezTo>
                <a:cubicBezTo>
                  <a:pt x="3337753" y="536065"/>
                  <a:pt x="3332642" y="536801"/>
                  <a:pt x="3327164" y="536801"/>
                </a:cubicBezTo>
                <a:cubicBezTo>
                  <a:pt x="3323334" y="536801"/>
                  <a:pt x="3319785" y="536476"/>
                  <a:pt x="3316516" y="535830"/>
                </a:cubicBezTo>
                <a:cubicBezTo>
                  <a:pt x="3313246" y="535180"/>
                  <a:pt x="3310330" y="534386"/>
                  <a:pt x="3307767" y="533442"/>
                </a:cubicBezTo>
                <a:cubicBezTo>
                  <a:pt x="3305204" y="532500"/>
                  <a:pt x="3303054" y="531529"/>
                  <a:pt x="3301317" y="530527"/>
                </a:cubicBezTo>
                <a:cubicBezTo>
                  <a:pt x="3299578" y="529525"/>
                  <a:pt x="3298370" y="528671"/>
                  <a:pt x="3297693" y="527964"/>
                </a:cubicBezTo>
                <a:cubicBezTo>
                  <a:pt x="3297015" y="527257"/>
                  <a:pt x="3296515" y="526358"/>
                  <a:pt x="3296190" y="525269"/>
                </a:cubicBezTo>
                <a:cubicBezTo>
                  <a:pt x="3295867" y="524179"/>
                  <a:pt x="3295705" y="522720"/>
                  <a:pt x="3295705" y="520895"/>
                </a:cubicBezTo>
                <a:cubicBezTo>
                  <a:pt x="3295705" y="519598"/>
                  <a:pt x="3295764" y="518523"/>
                  <a:pt x="3295881" y="517669"/>
                </a:cubicBezTo>
                <a:cubicBezTo>
                  <a:pt x="3295999" y="516815"/>
                  <a:pt x="3296175" y="516123"/>
                  <a:pt x="3296412" y="515593"/>
                </a:cubicBezTo>
                <a:cubicBezTo>
                  <a:pt x="3296647" y="515063"/>
                  <a:pt x="3296942" y="514695"/>
                  <a:pt x="3297296" y="514489"/>
                </a:cubicBezTo>
                <a:cubicBezTo>
                  <a:pt x="3297649" y="514282"/>
                  <a:pt x="3298061" y="514179"/>
                  <a:pt x="3298533" y="514179"/>
                </a:cubicBezTo>
                <a:cubicBezTo>
                  <a:pt x="3299358" y="514179"/>
                  <a:pt x="3300520" y="514680"/>
                  <a:pt x="3302023" y="515681"/>
                </a:cubicBezTo>
                <a:cubicBezTo>
                  <a:pt x="3303526" y="516683"/>
                  <a:pt x="3305454" y="517772"/>
                  <a:pt x="3307811" y="518950"/>
                </a:cubicBezTo>
                <a:cubicBezTo>
                  <a:pt x="3310167" y="520129"/>
                  <a:pt x="3313009" y="521233"/>
                  <a:pt x="3316339" y="522265"/>
                </a:cubicBezTo>
                <a:cubicBezTo>
                  <a:pt x="3319667" y="523295"/>
                  <a:pt x="3323511" y="523811"/>
                  <a:pt x="3327870" y="523811"/>
                </a:cubicBezTo>
                <a:cubicBezTo>
                  <a:pt x="3331169" y="523811"/>
                  <a:pt x="3334188" y="523369"/>
                  <a:pt x="3336928" y="522486"/>
                </a:cubicBezTo>
                <a:cubicBezTo>
                  <a:pt x="3339668" y="521601"/>
                  <a:pt x="3342024" y="520349"/>
                  <a:pt x="3343997" y="518729"/>
                </a:cubicBezTo>
                <a:cubicBezTo>
                  <a:pt x="3345971" y="517110"/>
                  <a:pt x="3347487" y="515121"/>
                  <a:pt x="3348548" y="512766"/>
                </a:cubicBezTo>
                <a:cubicBezTo>
                  <a:pt x="3349607" y="510409"/>
                  <a:pt x="3350139" y="507728"/>
                  <a:pt x="3350139" y="504723"/>
                </a:cubicBezTo>
                <a:cubicBezTo>
                  <a:pt x="3350139" y="501483"/>
                  <a:pt x="3349403" y="498714"/>
                  <a:pt x="3347929" y="496417"/>
                </a:cubicBezTo>
                <a:cubicBezTo>
                  <a:pt x="3346456" y="494119"/>
                  <a:pt x="3344512" y="492102"/>
                  <a:pt x="3342097" y="490363"/>
                </a:cubicBezTo>
                <a:cubicBezTo>
                  <a:pt x="3339682" y="488626"/>
                  <a:pt x="3336928" y="487035"/>
                  <a:pt x="3333836" y="485591"/>
                </a:cubicBezTo>
                <a:cubicBezTo>
                  <a:pt x="3330742" y="484148"/>
                  <a:pt x="3327575" y="482675"/>
                  <a:pt x="3324337" y="481173"/>
                </a:cubicBezTo>
                <a:cubicBezTo>
                  <a:pt x="3321095" y="479671"/>
                  <a:pt x="3317944" y="478007"/>
                  <a:pt x="3314880" y="476182"/>
                </a:cubicBezTo>
                <a:cubicBezTo>
                  <a:pt x="3311817" y="474354"/>
                  <a:pt x="3309077" y="472204"/>
                  <a:pt x="3306663" y="469730"/>
                </a:cubicBezTo>
                <a:cubicBezTo>
                  <a:pt x="3304247" y="467256"/>
                  <a:pt x="3302289" y="464353"/>
                  <a:pt x="3300786" y="461025"/>
                </a:cubicBezTo>
                <a:cubicBezTo>
                  <a:pt x="3299284" y="457698"/>
                  <a:pt x="3298533" y="453705"/>
                  <a:pt x="3298533" y="449052"/>
                </a:cubicBezTo>
                <a:cubicBezTo>
                  <a:pt x="3298533" y="444281"/>
                  <a:pt x="3299401" y="440023"/>
                  <a:pt x="3301140" y="436283"/>
                </a:cubicBezTo>
                <a:cubicBezTo>
                  <a:pt x="3302877" y="432543"/>
                  <a:pt x="3305292" y="429405"/>
                  <a:pt x="3308386" y="426872"/>
                </a:cubicBezTo>
                <a:cubicBezTo>
                  <a:pt x="3311479" y="424339"/>
                  <a:pt x="3315161" y="422410"/>
                  <a:pt x="3319431" y="421084"/>
                </a:cubicBezTo>
                <a:cubicBezTo>
                  <a:pt x="3323702" y="419758"/>
                  <a:pt x="3328312" y="419095"/>
                  <a:pt x="3333261" y="419095"/>
                </a:cubicBezTo>
                <a:close/>
                <a:moveTo>
                  <a:pt x="2866527" y="419095"/>
                </a:moveTo>
                <a:cubicBezTo>
                  <a:pt x="2869061" y="419095"/>
                  <a:pt x="2871609" y="419316"/>
                  <a:pt x="2874173" y="419758"/>
                </a:cubicBezTo>
                <a:cubicBezTo>
                  <a:pt x="2876735" y="420200"/>
                  <a:pt x="2879151" y="420789"/>
                  <a:pt x="2881419" y="421525"/>
                </a:cubicBezTo>
                <a:cubicBezTo>
                  <a:pt x="2883686" y="422262"/>
                  <a:pt x="2885704" y="423088"/>
                  <a:pt x="2887471" y="424000"/>
                </a:cubicBezTo>
                <a:cubicBezTo>
                  <a:pt x="2889237" y="424913"/>
                  <a:pt x="2890403" y="425650"/>
                  <a:pt x="2890962" y="426210"/>
                </a:cubicBezTo>
                <a:cubicBezTo>
                  <a:pt x="2891520" y="426769"/>
                  <a:pt x="2891888" y="427211"/>
                  <a:pt x="2892066" y="427534"/>
                </a:cubicBezTo>
                <a:cubicBezTo>
                  <a:pt x="2892244" y="427859"/>
                  <a:pt x="2892388" y="428271"/>
                  <a:pt x="2892509" y="428772"/>
                </a:cubicBezTo>
                <a:cubicBezTo>
                  <a:pt x="2892624" y="429273"/>
                  <a:pt x="2892713" y="429876"/>
                  <a:pt x="2892772" y="430583"/>
                </a:cubicBezTo>
                <a:cubicBezTo>
                  <a:pt x="2892832" y="431290"/>
                  <a:pt x="2892857" y="432203"/>
                  <a:pt x="2892857" y="433323"/>
                </a:cubicBezTo>
                <a:cubicBezTo>
                  <a:pt x="2892857" y="434383"/>
                  <a:pt x="2892814" y="435326"/>
                  <a:pt x="2892726" y="436150"/>
                </a:cubicBezTo>
                <a:cubicBezTo>
                  <a:pt x="2892640" y="436975"/>
                  <a:pt x="2892509" y="437667"/>
                  <a:pt x="2892332" y="438227"/>
                </a:cubicBezTo>
                <a:cubicBezTo>
                  <a:pt x="2892155" y="438787"/>
                  <a:pt x="2891904" y="439199"/>
                  <a:pt x="2891579" y="439464"/>
                </a:cubicBezTo>
                <a:cubicBezTo>
                  <a:pt x="2891253" y="439729"/>
                  <a:pt x="2890888" y="439862"/>
                  <a:pt x="2890474" y="439862"/>
                </a:cubicBezTo>
                <a:cubicBezTo>
                  <a:pt x="2889826" y="439862"/>
                  <a:pt x="2888811" y="439449"/>
                  <a:pt x="2887427" y="438625"/>
                </a:cubicBezTo>
                <a:cubicBezTo>
                  <a:pt x="2886044" y="437800"/>
                  <a:pt x="2884351" y="436872"/>
                  <a:pt x="2882345" y="435842"/>
                </a:cubicBezTo>
                <a:cubicBezTo>
                  <a:pt x="2880345" y="434811"/>
                  <a:pt x="2877972" y="433868"/>
                  <a:pt x="2875234" y="433014"/>
                </a:cubicBezTo>
                <a:cubicBezTo>
                  <a:pt x="2872492" y="432159"/>
                  <a:pt x="2869414" y="431731"/>
                  <a:pt x="2865997" y="431731"/>
                </a:cubicBezTo>
                <a:cubicBezTo>
                  <a:pt x="2862816" y="431731"/>
                  <a:pt x="2860044" y="432159"/>
                  <a:pt x="2857690" y="433014"/>
                </a:cubicBezTo>
                <a:cubicBezTo>
                  <a:pt x="2855333" y="433868"/>
                  <a:pt x="2853390" y="435001"/>
                  <a:pt x="2851858" y="436416"/>
                </a:cubicBezTo>
                <a:cubicBezTo>
                  <a:pt x="2850328" y="437829"/>
                  <a:pt x="2849180" y="439509"/>
                  <a:pt x="2848410" y="441453"/>
                </a:cubicBezTo>
                <a:cubicBezTo>
                  <a:pt x="2847647" y="443397"/>
                  <a:pt x="2847266" y="445459"/>
                  <a:pt x="2847266" y="447638"/>
                </a:cubicBezTo>
                <a:cubicBezTo>
                  <a:pt x="2847266" y="450818"/>
                  <a:pt x="2847999" y="453557"/>
                  <a:pt x="2849472" y="455855"/>
                </a:cubicBezTo>
                <a:cubicBezTo>
                  <a:pt x="2850944" y="458153"/>
                  <a:pt x="2852904" y="460186"/>
                  <a:pt x="2855344" y="461953"/>
                </a:cubicBezTo>
                <a:cubicBezTo>
                  <a:pt x="2857792" y="463720"/>
                  <a:pt x="2860576" y="465342"/>
                  <a:pt x="2863699" y="466814"/>
                </a:cubicBezTo>
                <a:cubicBezTo>
                  <a:pt x="2866822" y="468286"/>
                  <a:pt x="2870005" y="469773"/>
                  <a:pt x="2873244" y="471275"/>
                </a:cubicBezTo>
                <a:cubicBezTo>
                  <a:pt x="2876486" y="472779"/>
                  <a:pt x="2879667" y="474427"/>
                  <a:pt x="2882789" y="476225"/>
                </a:cubicBezTo>
                <a:cubicBezTo>
                  <a:pt x="2885909" y="478021"/>
                  <a:pt x="2888696" y="480143"/>
                  <a:pt x="2891139" y="482589"/>
                </a:cubicBezTo>
                <a:cubicBezTo>
                  <a:pt x="2893582" y="485032"/>
                  <a:pt x="2895554" y="487919"/>
                  <a:pt x="2897059" y="491247"/>
                </a:cubicBezTo>
                <a:cubicBezTo>
                  <a:pt x="2898560" y="494576"/>
                  <a:pt x="2899311" y="498508"/>
                  <a:pt x="2899311" y="503045"/>
                </a:cubicBezTo>
                <a:cubicBezTo>
                  <a:pt x="2899311" y="508406"/>
                  <a:pt x="2898320" y="513178"/>
                  <a:pt x="2896348" y="517361"/>
                </a:cubicBezTo>
                <a:cubicBezTo>
                  <a:pt x="2894376" y="521543"/>
                  <a:pt x="2891639" y="525093"/>
                  <a:pt x="2888133" y="528008"/>
                </a:cubicBezTo>
                <a:cubicBezTo>
                  <a:pt x="2884630" y="530924"/>
                  <a:pt x="2880505" y="533118"/>
                  <a:pt x="2875764" y="534590"/>
                </a:cubicBezTo>
                <a:cubicBezTo>
                  <a:pt x="2871020" y="536065"/>
                  <a:pt x="2865909" y="536801"/>
                  <a:pt x="2860429" y="536801"/>
                </a:cubicBezTo>
                <a:cubicBezTo>
                  <a:pt x="2856602" y="536801"/>
                  <a:pt x="2853049" y="536476"/>
                  <a:pt x="2849784" y="535830"/>
                </a:cubicBezTo>
                <a:cubicBezTo>
                  <a:pt x="2846514" y="535180"/>
                  <a:pt x="2843598" y="534386"/>
                  <a:pt x="2841039" y="533442"/>
                </a:cubicBezTo>
                <a:cubicBezTo>
                  <a:pt x="2838473" y="532500"/>
                  <a:pt x="2836321" y="531529"/>
                  <a:pt x="2834583" y="530527"/>
                </a:cubicBezTo>
                <a:cubicBezTo>
                  <a:pt x="2832845" y="529525"/>
                  <a:pt x="2831639" y="528671"/>
                  <a:pt x="2830960" y="527964"/>
                </a:cubicBezTo>
                <a:cubicBezTo>
                  <a:pt x="2830281" y="527257"/>
                  <a:pt x="2829783" y="526358"/>
                  <a:pt x="2829458" y="525269"/>
                </a:cubicBezTo>
                <a:cubicBezTo>
                  <a:pt x="2829134" y="524179"/>
                  <a:pt x="2828972" y="522720"/>
                  <a:pt x="2828972" y="520895"/>
                </a:cubicBezTo>
                <a:cubicBezTo>
                  <a:pt x="2828972" y="519598"/>
                  <a:pt x="2829030" y="518523"/>
                  <a:pt x="2829149" y="517669"/>
                </a:cubicBezTo>
                <a:cubicBezTo>
                  <a:pt x="2829267" y="516815"/>
                  <a:pt x="2829443" y="516123"/>
                  <a:pt x="2829679" y="515593"/>
                </a:cubicBezTo>
                <a:cubicBezTo>
                  <a:pt x="2829916" y="515063"/>
                  <a:pt x="2830210" y="514695"/>
                  <a:pt x="2830562" y="514489"/>
                </a:cubicBezTo>
                <a:cubicBezTo>
                  <a:pt x="2830915" y="514282"/>
                  <a:pt x="2831326" y="514179"/>
                  <a:pt x="2831799" y="514179"/>
                </a:cubicBezTo>
                <a:cubicBezTo>
                  <a:pt x="2832624" y="514179"/>
                  <a:pt x="2833788" y="514680"/>
                  <a:pt x="2835290" y="515681"/>
                </a:cubicBezTo>
                <a:cubicBezTo>
                  <a:pt x="2836792" y="516683"/>
                  <a:pt x="2838718" y="517772"/>
                  <a:pt x="2841082" y="518950"/>
                </a:cubicBezTo>
                <a:cubicBezTo>
                  <a:pt x="2843439" y="520129"/>
                  <a:pt x="2846283" y="521233"/>
                  <a:pt x="2849604" y="522265"/>
                </a:cubicBezTo>
                <a:cubicBezTo>
                  <a:pt x="2852933" y="523295"/>
                  <a:pt x="2856776" y="523811"/>
                  <a:pt x="2861136" y="523811"/>
                </a:cubicBezTo>
                <a:cubicBezTo>
                  <a:pt x="2864435" y="523811"/>
                  <a:pt x="2867454" y="523369"/>
                  <a:pt x="2870194" y="522486"/>
                </a:cubicBezTo>
                <a:cubicBezTo>
                  <a:pt x="2872934" y="521601"/>
                  <a:pt x="2875293" y="520349"/>
                  <a:pt x="2877266" y="518729"/>
                </a:cubicBezTo>
                <a:cubicBezTo>
                  <a:pt x="2879238" y="517110"/>
                  <a:pt x="2880757" y="515121"/>
                  <a:pt x="2881816" y="512766"/>
                </a:cubicBezTo>
                <a:cubicBezTo>
                  <a:pt x="2882878" y="510409"/>
                  <a:pt x="2883407" y="507728"/>
                  <a:pt x="2883407" y="504723"/>
                </a:cubicBezTo>
                <a:cubicBezTo>
                  <a:pt x="2883407" y="501483"/>
                  <a:pt x="2882670" y="498714"/>
                  <a:pt x="2881197" y="496417"/>
                </a:cubicBezTo>
                <a:cubicBezTo>
                  <a:pt x="2879725" y="494119"/>
                  <a:pt x="2877781" y="492102"/>
                  <a:pt x="2875365" y="490363"/>
                </a:cubicBezTo>
                <a:cubicBezTo>
                  <a:pt x="2872949" y="488626"/>
                  <a:pt x="2870194" y="487035"/>
                  <a:pt x="2867102" y="485591"/>
                </a:cubicBezTo>
                <a:cubicBezTo>
                  <a:pt x="2864008" y="484148"/>
                  <a:pt x="2860840" y="482675"/>
                  <a:pt x="2857601" y="481173"/>
                </a:cubicBezTo>
                <a:cubicBezTo>
                  <a:pt x="2854363" y="479671"/>
                  <a:pt x="2851209" y="478007"/>
                  <a:pt x="2848150" y="476182"/>
                </a:cubicBezTo>
                <a:cubicBezTo>
                  <a:pt x="2845087" y="474354"/>
                  <a:pt x="2842352" y="472204"/>
                  <a:pt x="2839934" y="469730"/>
                </a:cubicBezTo>
                <a:cubicBezTo>
                  <a:pt x="2837513" y="467256"/>
                  <a:pt x="2835555" y="464353"/>
                  <a:pt x="2834054" y="461025"/>
                </a:cubicBezTo>
                <a:cubicBezTo>
                  <a:pt x="2832550" y="457698"/>
                  <a:pt x="2831799" y="453705"/>
                  <a:pt x="2831799" y="449052"/>
                </a:cubicBezTo>
                <a:cubicBezTo>
                  <a:pt x="2831799" y="444281"/>
                  <a:pt x="2832667" y="440023"/>
                  <a:pt x="2834406" y="436283"/>
                </a:cubicBezTo>
                <a:cubicBezTo>
                  <a:pt x="2836146" y="432543"/>
                  <a:pt x="2838565" y="429405"/>
                  <a:pt x="2841653" y="426872"/>
                </a:cubicBezTo>
                <a:cubicBezTo>
                  <a:pt x="2844750" y="424339"/>
                  <a:pt x="2848427" y="422410"/>
                  <a:pt x="2852700" y="421084"/>
                </a:cubicBezTo>
                <a:cubicBezTo>
                  <a:pt x="2856967" y="419758"/>
                  <a:pt x="2861579" y="419095"/>
                  <a:pt x="2866527" y="419095"/>
                </a:cubicBezTo>
                <a:close/>
                <a:moveTo>
                  <a:pt x="2390275" y="419095"/>
                </a:moveTo>
                <a:cubicBezTo>
                  <a:pt x="2392808" y="419095"/>
                  <a:pt x="2395357" y="419316"/>
                  <a:pt x="2397919" y="419758"/>
                </a:cubicBezTo>
                <a:cubicBezTo>
                  <a:pt x="2400482" y="420200"/>
                  <a:pt x="2402898" y="420789"/>
                  <a:pt x="2405166" y="421525"/>
                </a:cubicBezTo>
                <a:cubicBezTo>
                  <a:pt x="2407434" y="422262"/>
                  <a:pt x="2409452" y="423088"/>
                  <a:pt x="2411219" y="424000"/>
                </a:cubicBezTo>
                <a:cubicBezTo>
                  <a:pt x="2412986" y="424913"/>
                  <a:pt x="2414150" y="425650"/>
                  <a:pt x="2414712" y="426210"/>
                </a:cubicBezTo>
                <a:cubicBezTo>
                  <a:pt x="2415271" y="426769"/>
                  <a:pt x="2415639" y="427211"/>
                  <a:pt x="2415814" y="427534"/>
                </a:cubicBezTo>
                <a:cubicBezTo>
                  <a:pt x="2415991" y="427859"/>
                  <a:pt x="2416139" y="428271"/>
                  <a:pt x="2416257" y="428772"/>
                </a:cubicBezTo>
                <a:cubicBezTo>
                  <a:pt x="2416376" y="429273"/>
                  <a:pt x="2416464" y="429876"/>
                  <a:pt x="2416521" y="430583"/>
                </a:cubicBezTo>
                <a:cubicBezTo>
                  <a:pt x="2416582" y="431290"/>
                  <a:pt x="2416609" y="432203"/>
                  <a:pt x="2416609" y="433323"/>
                </a:cubicBezTo>
                <a:cubicBezTo>
                  <a:pt x="2416609" y="434383"/>
                  <a:pt x="2416566" y="435326"/>
                  <a:pt x="2416477" y="436150"/>
                </a:cubicBezTo>
                <a:cubicBezTo>
                  <a:pt x="2416389" y="436975"/>
                  <a:pt x="2416257" y="437667"/>
                  <a:pt x="2416079" y="438227"/>
                </a:cubicBezTo>
                <a:cubicBezTo>
                  <a:pt x="2415904" y="438787"/>
                  <a:pt x="2415653" y="439199"/>
                  <a:pt x="2415330" y="439464"/>
                </a:cubicBezTo>
                <a:cubicBezTo>
                  <a:pt x="2415004" y="439729"/>
                  <a:pt x="2414636" y="439862"/>
                  <a:pt x="2414223" y="439862"/>
                </a:cubicBezTo>
                <a:cubicBezTo>
                  <a:pt x="2413577" y="439862"/>
                  <a:pt x="2412560" y="439449"/>
                  <a:pt x="2411175" y="438625"/>
                </a:cubicBezTo>
                <a:cubicBezTo>
                  <a:pt x="2409790" y="437800"/>
                  <a:pt x="2408097" y="436872"/>
                  <a:pt x="2406094" y="435842"/>
                </a:cubicBezTo>
                <a:cubicBezTo>
                  <a:pt x="2404091" y="434811"/>
                  <a:pt x="2401719" y="433868"/>
                  <a:pt x="2398980" y="433014"/>
                </a:cubicBezTo>
                <a:cubicBezTo>
                  <a:pt x="2396241" y="432159"/>
                  <a:pt x="2393162" y="431731"/>
                  <a:pt x="2389745" y="431731"/>
                </a:cubicBezTo>
                <a:cubicBezTo>
                  <a:pt x="2386564" y="431731"/>
                  <a:pt x="2383795" y="432159"/>
                  <a:pt x="2381440" y="433014"/>
                </a:cubicBezTo>
                <a:cubicBezTo>
                  <a:pt x="2379083" y="433868"/>
                  <a:pt x="2377138" y="435001"/>
                  <a:pt x="2375607" y="436416"/>
                </a:cubicBezTo>
                <a:cubicBezTo>
                  <a:pt x="2374074" y="437829"/>
                  <a:pt x="2372926" y="439509"/>
                  <a:pt x="2372161" y="441453"/>
                </a:cubicBezTo>
                <a:cubicBezTo>
                  <a:pt x="2371395" y="443397"/>
                  <a:pt x="2371013" y="445459"/>
                  <a:pt x="2371013" y="447638"/>
                </a:cubicBezTo>
                <a:cubicBezTo>
                  <a:pt x="2371013" y="450818"/>
                  <a:pt x="2371748" y="453557"/>
                  <a:pt x="2373222" y="455855"/>
                </a:cubicBezTo>
                <a:cubicBezTo>
                  <a:pt x="2374693" y="458153"/>
                  <a:pt x="2376652" y="460186"/>
                  <a:pt x="2379096" y="461953"/>
                </a:cubicBezTo>
                <a:cubicBezTo>
                  <a:pt x="2381542" y="463720"/>
                  <a:pt x="2384325" y="465342"/>
                  <a:pt x="2387448" y="466814"/>
                </a:cubicBezTo>
                <a:cubicBezTo>
                  <a:pt x="2390570" y="468286"/>
                  <a:pt x="2393751" y="469773"/>
                  <a:pt x="2396991" y="471275"/>
                </a:cubicBezTo>
                <a:cubicBezTo>
                  <a:pt x="2400232" y="472779"/>
                  <a:pt x="2403413" y="474427"/>
                  <a:pt x="2406535" y="476225"/>
                </a:cubicBezTo>
                <a:cubicBezTo>
                  <a:pt x="2409657" y="478021"/>
                  <a:pt x="2412441" y="480143"/>
                  <a:pt x="2414886" y="482589"/>
                </a:cubicBezTo>
                <a:cubicBezTo>
                  <a:pt x="2417332" y="485032"/>
                  <a:pt x="2419307" y="487919"/>
                  <a:pt x="2420809" y="491247"/>
                </a:cubicBezTo>
                <a:cubicBezTo>
                  <a:pt x="2422310" y="494576"/>
                  <a:pt x="2423062" y="498508"/>
                  <a:pt x="2423062" y="503045"/>
                </a:cubicBezTo>
                <a:cubicBezTo>
                  <a:pt x="2423062" y="508406"/>
                  <a:pt x="2422075" y="513178"/>
                  <a:pt x="2420100" y="517361"/>
                </a:cubicBezTo>
                <a:cubicBezTo>
                  <a:pt x="2418127" y="521543"/>
                  <a:pt x="2415387" y="525093"/>
                  <a:pt x="2411881" y="528008"/>
                </a:cubicBezTo>
                <a:cubicBezTo>
                  <a:pt x="2408376" y="530924"/>
                  <a:pt x="2404253" y="533118"/>
                  <a:pt x="2399510" y="534590"/>
                </a:cubicBezTo>
                <a:cubicBezTo>
                  <a:pt x="2394768" y="536065"/>
                  <a:pt x="2389657" y="536801"/>
                  <a:pt x="2384178" y="536801"/>
                </a:cubicBezTo>
                <a:cubicBezTo>
                  <a:pt x="2380349" y="536801"/>
                  <a:pt x="2376800" y="536476"/>
                  <a:pt x="2373531" y="535830"/>
                </a:cubicBezTo>
                <a:cubicBezTo>
                  <a:pt x="2370261" y="535180"/>
                  <a:pt x="2367345" y="534386"/>
                  <a:pt x="2364782" y="533442"/>
                </a:cubicBezTo>
                <a:cubicBezTo>
                  <a:pt x="2362223" y="532500"/>
                  <a:pt x="2360070" y="531529"/>
                  <a:pt x="2358335" y="530527"/>
                </a:cubicBezTo>
                <a:cubicBezTo>
                  <a:pt x="2356598" y="529525"/>
                  <a:pt x="2355389" y="528671"/>
                  <a:pt x="2354712" y="527964"/>
                </a:cubicBezTo>
                <a:cubicBezTo>
                  <a:pt x="2354034" y="527257"/>
                  <a:pt x="2353535" y="526358"/>
                  <a:pt x="2353209" y="525269"/>
                </a:cubicBezTo>
                <a:cubicBezTo>
                  <a:pt x="2352886" y="524179"/>
                  <a:pt x="2352722" y="522720"/>
                  <a:pt x="2352722" y="520895"/>
                </a:cubicBezTo>
                <a:cubicBezTo>
                  <a:pt x="2352722" y="519598"/>
                  <a:pt x="2352783" y="518523"/>
                  <a:pt x="2352901" y="517669"/>
                </a:cubicBezTo>
                <a:cubicBezTo>
                  <a:pt x="2353018" y="516815"/>
                  <a:pt x="2353196" y="516123"/>
                  <a:pt x="2353431" y="515593"/>
                </a:cubicBezTo>
                <a:cubicBezTo>
                  <a:pt x="2353665" y="515063"/>
                  <a:pt x="2353961" y="514695"/>
                  <a:pt x="2354314" y="514489"/>
                </a:cubicBezTo>
                <a:cubicBezTo>
                  <a:pt x="2354668" y="514282"/>
                  <a:pt x="2355080" y="514179"/>
                  <a:pt x="2355552" y="514179"/>
                </a:cubicBezTo>
                <a:cubicBezTo>
                  <a:pt x="2356373" y="514179"/>
                  <a:pt x="2357540" y="514680"/>
                  <a:pt x="2359040" y="515681"/>
                </a:cubicBezTo>
                <a:cubicBezTo>
                  <a:pt x="2360543" y="516683"/>
                  <a:pt x="2362472" y="517772"/>
                  <a:pt x="2364827" y="518950"/>
                </a:cubicBezTo>
                <a:cubicBezTo>
                  <a:pt x="2367185" y="520129"/>
                  <a:pt x="2370025" y="521233"/>
                  <a:pt x="2373353" y="522265"/>
                </a:cubicBezTo>
                <a:cubicBezTo>
                  <a:pt x="2376681" y="523295"/>
                  <a:pt x="2380526" y="523811"/>
                  <a:pt x="2384885" y="523811"/>
                </a:cubicBezTo>
                <a:cubicBezTo>
                  <a:pt x="2388185" y="523811"/>
                  <a:pt x="2391203" y="523369"/>
                  <a:pt x="2393943" y="522486"/>
                </a:cubicBezTo>
                <a:cubicBezTo>
                  <a:pt x="2396683" y="521601"/>
                  <a:pt x="2399039" y="520349"/>
                  <a:pt x="2401012" y="518729"/>
                </a:cubicBezTo>
                <a:cubicBezTo>
                  <a:pt x="2402987" y="517110"/>
                  <a:pt x="2404503" y="515121"/>
                  <a:pt x="2405563" y="512766"/>
                </a:cubicBezTo>
                <a:cubicBezTo>
                  <a:pt x="2406624" y="510409"/>
                  <a:pt x="2407154" y="507728"/>
                  <a:pt x="2407154" y="504723"/>
                </a:cubicBezTo>
                <a:cubicBezTo>
                  <a:pt x="2407154" y="501483"/>
                  <a:pt x="2406418" y="498714"/>
                  <a:pt x="2404945" y="496417"/>
                </a:cubicBezTo>
                <a:cubicBezTo>
                  <a:pt x="2403472" y="494119"/>
                  <a:pt x="2401527" y="492102"/>
                  <a:pt x="2399112" y="490363"/>
                </a:cubicBezTo>
                <a:cubicBezTo>
                  <a:pt x="2396698" y="488626"/>
                  <a:pt x="2393943" y="487035"/>
                  <a:pt x="2390851" y="485591"/>
                </a:cubicBezTo>
                <a:cubicBezTo>
                  <a:pt x="2387757" y="484148"/>
                  <a:pt x="2384590" y="482675"/>
                  <a:pt x="2381351" y="481173"/>
                </a:cubicBezTo>
                <a:cubicBezTo>
                  <a:pt x="2378110" y="479671"/>
                  <a:pt x="2374957" y="478007"/>
                  <a:pt x="2371895" y="476182"/>
                </a:cubicBezTo>
                <a:cubicBezTo>
                  <a:pt x="2368832" y="474354"/>
                  <a:pt x="2366095" y="472204"/>
                  <a:pt x="2363678" y="469730"/>
                </a:cubicBezTo>
                <a:cubicBezTo>
                  <a:pt x="2361264" y="467256"/>
                  <a:pt x="2359306" y="464353"/>
                  <a:pt x="2357803" y="461025"/>
                </a:cubicBezTo>
                <a:cubicBezTo>
                  <a:pt x="2356301" y="457698"/>
                  <a:pt x="2355552" y="453705"/>
                  <a:pt x="2355552" y="449052"/>
                </a:cubicBezTo>
                <a:cubicBezTo>
                  <a:pt x="2355552" y="444281"/>
                  <a:pt x="2356418" y="440023"/>
                  <a:pt x="2358158" y="436283"/>
                </a:cubicBezTo>
                <a:cubicBezTo>
                  <a:pt x="2359897" y="432543"/>
                  <a:pt x="2362310" y="429405"/>
                  <a:pt x="2365401" y="426872"/>
                </a:cubicBezTo>
                <a:cubicBezTo>
                  <a:pt x="2368494" y="424339"/>
                  <a:pt x="2372175" y="422410"/>
                  <a:pt x="2376445" y="421084"/>
                </a:cubicBezTo>
                <a:cubicBezTo>
                  <a:pt x="2380717" y="419758"/>
                  <a:pt x="2385327" y="419095"/>
                  <a:pt x="2390275" y="419095"/>
                </a:cubicBezTo>
                <a:close/>
                <a:moveTo>
                  <a:pt x="1923560" y="419095"/>
                </a:moveTo>
                <a:cubicBezTo>
                  <a:pt x="1926093" y="419095"/>
                  <a:pt x="1928641" y="419316"/>
                  <a:pt x="1931204" y="419758"/>
                </a:cubicBezTo>
                <a:cubicBezTo>
                  <a:pt x="1933767" y="420200"/>
                  <a:pt x="1936182" y="420789"/>
                  <a:pt x="1938450" y="421525"/>
                </a:cubicBezTo>
                <a:cubicBezTo>
                  <a:pt x="1940717" y="422262"/>
                  <a:pt x="1942735" y="423088"/>
                  <a:pt x="1944503" y="424000"/>
                </a:cubicBezTo>
                <a:cubicBezTo>
                  <a:pt x="1946270" y="424913"/>
                  <a:pt x="1947434" y="425650"/>
                  <a:pt x="1947993" y="426210"/>
                </a:cubicBezTo>
                <a:cubicBezTo>
                  <a:pt x="1948553" y="426769"/>
                  <a:pt x="1948921" y="427211"/>
                  <a:pt x="1949098" y="427534"/>
                </a:cubicBezTo>
                <a:cubicBezTo>
                  <a:pt x="1949275" y="427859"/>
                  <a:pt x="1949422" y="428271"/>
                  <a:pt x="1949539" y="428772"/>
                </a:cubicBezTo>
                <a:cubicBezTo>
                  <a:pt x="1949657" y="429273"/>
                  <a:pt x="1949745" y="429876"/>
                  <a:pt x="1949805" y="430583"/>
                </a:cubicBezTo>
                <a:cubicBezTo>
                  <a:pt x="1949864" y="431290"/>
                  <a:pt x="1949893" y="432203"/>
                  <a:pt x="1949893" y="433323"/>
                </a:cubicBezTo>
                <a:cubicBezTo>
                  <a:pt x="1949893" y="434383"/>
                  <a:pt x="1949848" y="435326"/>
                  <a:pt x="1949761" y="436150"/>
                </a:cubicBezTo>
                <a:cubicBezTo>
                  <a:pt x="1949671" y="436975"/>
                  <a:pt x="1949539" y="437667"/>
                  <a:pt x="1949363" y="438227"/>
                </a:cubicBezTo>
                <a:cubicBezTo>
                  <a:pt x="1949186" y="438787"/>
                  <a:pt x="1948935" y="439199"/>
                  <a:pt x="1948611" y="439464"/>
                </a:cubicBezTo>
                <a:cubicBezTo>
                  <a:pt x="1948287" y="439729"/>
                  <a:pt x="1947919" y="439862"/>
                  <a:pt x="1947507" y="439862"/>
                </a:cubicBezTo>
                <a:cubicBezTo>
                  <a:pt x="1946859" y="439862"/>
                  <a:pt x="1945842" y="439449"/>
                  <a:pt x="1944459" y="438625"/>
                </a:cubicBezTo>
                <a:cubicBezTo>
                  <a:pt x="1943075" y="437800"/>
                  <a:pt x="1941381" y="436872"/>
                  <a:pt x="1939377" y="435842"/>
                </a:cubicBezTo>
                <a:cubicBezTo>
                  <a:pt x="1937374" y="434811"/>
                  <a:pt x="1935004" y="433868"/>
                  <a:pt x="1932265" y="433014"/>
                </a:cubicBezTo>
                <a:cubicBezTo>
                  <a:pt x="1929525" y="432159"/>
                  <a:pt x="1926447" y="431731"/>
                  <a:pt x="1923030" y="431731"/>
                </a:cubicBezTo>
                <a:cubicBezTo>
                  <a:pt x="1919849" y="431731"/>
                  <a:pt x="1917080" y="432159"/>
                  <a:pt x="1914723" y="433014"/>
                </a:cubicBezTo>
                <a:cubicBezTo>
                  <a:pt x="1912367" y="433868"/>
                  <a:pt x="1910423" y="435001"/>
                  <a:pt x="1908891" y="436416"/>
                </a:cubicBezTo>
                <a:cubicBezTo>
                  <a:pt x="1907360" y="437829"/>
                  <a:pt x="1906211" y="439509"/>
                  <a:pt x="1905445" y="441453"/>
                </a:cubicBezTo>
                <a:cubicBezTo>
                  <a:pt x="1904679" y="443397"/>
                  <a:pt x="1904296" y="445459"/>
                  <a:pt x="1904296" y="447638"/>
                </a:cubicBezTo>
                <a:cubicBezTo>
                  <a:pt x="1904296" y="450818"/>
                  <a:pt x="1905033" y="453557"/>
                  <a:pt x="1906505" y="455855"/>
                </a:cubicBezTo>
                <a:cubicBezTo>
                  <a:pt x="1907978" y="458153"/>
                  <a:pt x="1909937" y="460186"/>
                  <a:pt x="1912382" y="461953"/>
                </a:cubicBezTo>
                <a:cubicBezTo>
                  <a:pt x="1914827" y="463720"/>
                  <a:pt x="1917610" y="465342"/>
                  <a:pt x="1920733" y="466814"/>
                </a:cubicBezTo>
                <a:cubicBezTo>
                  <a:pt x="1923855" y="468286"/>
                  <a:pt x="1927036" y="469773"/>
                  <a:pt x="1930276" y="471275"/>
                </a:cubicBezTo>
                <a:cubicBezTo>
                  <a:pt x="1933515" y="472779"/>
                  <a:pt x="1936697" y="474427"/>
                  <a:pt x="1939819" y="476225"/>
                </a:cubicBezTo>
                <a:cubicBezTo>
                  <a:pt x="1942941" y="478021"/>
                  <a:pt x="1945725" y="480143"/>
                  <a:pt x="1948170" y="482589"/>
                </a:cubicBezTo>
                <a:cubicBezTo>
                  <a:pt x="1950614" y="485032"/>
                  <a:pt x="1952589" y="487919"/>
                  <a:pt x="1954091" y="491247"/>
                </a:cubicBezTo>
                <a:cubicBezTo>
                  <a:pt x="1955592" y="494576"/>
                  <a:pt x="1956343" y="498508"/>
                  <a:pt x="1956343" y="503045"/>
                </a:cubicBezTo>
                <a:cubicBezTo>
                  <a:pt x="1956343" y="508406"/>
                  <a:pt x="1955356" y="513178"/>
                  <a:pt x="1953383" y="517361"/>
                </a:cubicBezTo>
                <a:cubicBezTo>
                  <a:pt x="1951410" y="521543"/>
                  <a:pt x="1948671" y="525093"/>
                  <a:pt x="1945165" y="528008"/>
                </a:cubicBezTo>
                <a:cubicBezTo>
                  <a:pt x="1941660" y="530924"/>
                  <a:pt x="1937537" y="533118"/>
                  <a:pt x="1932795" y="534590"/>
                </a:cubicBezTo>
                <a:cubicBezTo>
                  <a:pt x="1928052" y="536065"/>
                  <a:pt x="1922941" y="536801"/>
                  <a:pt x="1917464" y="536801"/>
                </a:cubicBezTo>
                <a:cubicBezTo>
                  <a:pt x="1913634" y="536801"/>
                  <a:pt x="1910084" y="536476"/>
                  <a:pt x="1906815" y="535830"/>
                </a:cubicBezTo>
                <a:cubicBezTo>
                  <a:pt x="1903546" y="535180"/>
                  <a:pt x="1900629" y="534386"/>
                  <a:pt x="1898067" y="533442"/>
                </a:cubicBezTo>
                <a:cubicBezTo>
                  <a:pt x="1895505" y="532500"/>
                  <a:pt x="1893354" y="531529"/>
                  <a:pt x="1891617" y="530527"/>
                </a:cubicBezTo>
                <a:cubicBezTo>
                  <a:pt x="1889878" y="529525"/>
                  <a:pt x="1888671" y="528671"/>
                  <a:pt x="1887993" y="527964"/>
                </a:cubicBezTo>
                <a:cubicBezTo>
                  <a:pt x="1887316" y="527257"/>
                  <a:pt x="1886815" y="526358"/>
                  <a:pt x="1886490" y="525269"/>
                </a:cubicBezTo>
                <a:cubicBezTo>
                  <a:pt x="1886167" y="524179"/>
                  <a:pt x="1886005" y="522720"/>
                  <a:pt x="1886005" y="520895"/>
                </a:cubicBezTo>
                <a:cubicBezTo>
                  <a:pt x="1886005" y="519598"/>
                  <a:pt x="1886063" y="518523"/>
                  <a:pt x="1886182" y="517669"/>
                </a:cubicBezTo>
                <a:cubicBezTo>
                  <a:pt x="1886299" y="516815"/>
                  <a:pt x="1886476" y="516123"/>
                  <a:pt x="1886712" y="515593"/>
                </a:cubicBezTo>
                <a:cubicBezTo>
                  <a:pt x="1886948" y="515063"/>
                  <a:pt x="1887243" y="514695"/>
                  <a:pt x="1887595" y="514489"/>
                </a:cubicBezTo>
                <a:cubicBezTo>
                  <a:pt x="1887949" y="514282"/>
                  <a:pt x="1888361" y="514179"/>
                  <a:pt x="1888832" y="514179"/>
                </a:cubicBezTo>
                <a:cubicBezTo>
                  <a:pt x="1889657" y="514179"/>
                  <a:pt x="1890821" y="514680"/>
                  <a:pt x="1892322" y="515681"/>
                </a:cubicBezTo>
                <a:cubicBezTo>
                  <a:pt x="1893825" y="516683"/>
                  <a:pt x="1895754" y="517772"/>
                  <a:pt x="1898111" y="518950"/>
                </a:cubicBezTo>
                <a:cubicBezTo>
                  <a:pt x="1900468" y="520129"/>
                  <a:pt x="1903310" y="521233"/>
                  <a:pt x="1906638" y="522265"/>
                </a:cubicBezTo>
                <a:cubicBezTo>
                  <a:pt x="1909966" y="523295"/>
                  <a:pt x="1913810" y="523811"/>
                  <a:pt x="1918170" y="523811"/>
                </a:cubicBezTo>
                <a:cubicBezTo>
                  <a:pt x="1921469" y="523811"/>
                  <a:pt x="1924488" y="523369"/>
                  <a:pt x="1927228" y="522486"/>
                </a:cubicBezTo>
                <a:cubicBezTo>
                  <a:pt x="1929967" y="521601"/>
                  <a:pt x="1932323" y="520349"/>
                  <a:pt x="1934297" y="518729"/>
                </a:cubicBezTo>
                <a:cubicBezTo>
                  <a:pt x="1936270" y="517110"/>
                  <a:pt x="1937787" y="515121"/>
                  <a:pt x="1938848" y="512766"/>
                </a:cubicBezTo>
                <a:cubicBezTo>
                  <a:pt x="1939908" y="510409"/>
                  <a:pt x="1940438" y="507728"/>
                  <a:pt x="1940438" y="504723"/>
                </a:cubicBezTo>
                <a:cubicBezTo>
                  <a:pt x="1940438" y="501483"/>
                  <a:pt x="1939702" y="498714"/>
                  <a:pt x="1938229" y="496417"/>
                </a:cubicBezTo>
                <a:cubicBezTo>
                  <a:pt x="1936756" y="494119"/>
                  <a:pt x="1934812" y="492102"/>
                  <a:pt x="1932397" y="490363"/>
                </a:cubicBezTo>
                <a:cubicBezTo>
                  <a:pt x="1929982" y="488626"/>
                  <a:pt x="1927228" y="487035"/>
                  <a:pt x="1924135" y="485591"/>
                </a:cubicBezTo>
                <a:cubicBezTo>
                  <a:pt x="1921042" y="484148"/>
                  <a:pt x="1917875" y="482675"/>
                  <a:pt x="1914635" y="481173"/>
                </a:cubicBezTo>
                <a:cubicBezTo>
                  <a:pt x="1911395" y="479671"/>
                  <a:pt x="1908244" y="478007"/>
                  <a:pt x="1905180" y="476182"/>
                </a:cubicBezTo>
                <a:cubicBezTo>
                  <a:pt x="1902117" y="474354"/>
                  <a:pt x="1899378" y="472204"/>
                  <a:pt x="1896962" y="469730"/>
                </a:cubicBezTo>
                <a:cubicBezTo>
                  <a:pt x="1894547" y="467256"/>
                  <a:pt x="1892588" y="464353"/>
                  <a:pt x="1891086" y="461025"/>
                </a:cubicBezTo>
                <a:cubicBezTo>
                  <a:pt x="1889584" y="457698"/>
                  <a:pt x="1888832" y="453705"/>
                  <a:pt x="1888832" y="449052"/>
                </a:cubicBezTo>
                <a:cubicBezTo>
                  <a:pt x="1888832" y="444281"/>
                  <a:pt x="1889701" y="440023"/>
                  <a:pt x="1891439" y="436283"/>
                </a:cubicBezTo>
                <a:cubicBezTo>
                  <a:pt x="1893177" y="432543"/>
                  <a:pt x="1895593" y="429405"/>
                  <a:pt x="1898686" y="426872"/>
                </a:cubicBezTo>
                <a:cubicBezTo>
                  <a:pt x="1901778" y="424339"/>
                  <a:pt x="1905460" y="422410"/>
                  <a:pt x="1909731" y="421084"/>
                </a:cubicBezTo>
                <a:cubicBezTo>
                  <a:pt x="1914002" y="419758"/>
                  <a:pt x="1918612" y="419095"/>
                  <a:pt x="1923560" y="419095"/>
                </a:cubicBezTo>
                <a:close/>
                <a:moveTo>
                  <a:pt x="1447302" y="419095"/>
                </a:moveTo>
                <a:cubicBezTo>
                  <a:pt x="1449836" y="419095"/>
                  <a:pt x="1452384" y="419316"/>
                  <a:pt x="1454947" y="419758"/>
                </a:cubicBezTo>
                <a:cubicBezTo>
                  <a:pt x="1457510" y="420200"/>
                  <a:pt x="1459926" y="420789"/>
                  <a:pt x="1462191" y="421525"/>
                </a:cubicBezTo>
                <a:cubicBezTo>
                  <a:pt x="1464459" y="422262"/>
                  <a:pt x="1466478" y="423088"/>
                  <a:pt x="1468246" y="424000"/>
                </a:cubicBezTo>
                <a:cubicBezTo>
                  <a:pt x="1470013" y="424913"/>
                  <a:pt x="1471177" y="425650"/>
                  <a:pt x="1471737" y="426210"/>
                </a:cubicBezTo>
                <a:cubicBezTo>
                  <a:pt x="1472296" y="426769"/>
                  <a:pt x="1472664" y="427211"/>
                  <a:pt x="1472842" y="427534"/>
                </a:cubicBezTo>
                <a:cubicBezTo>
                  <a:pt x="1473017" y="427859"/>
                  <a:pt x="1473164" y="428271"/>
                  <a:pt x="1473282" y="428772"/>
                </a:cubicBezTo>
                <a:cubicBezTo>
                  <a:pt x="1473400" y="429273"/>
                  <a:pt x="1473489" y="429876"/>
                  <a:pt x="1473548" y="430583"/>
                </a:cubicBezTo>
                <a:cubicBezTo>
                  <a:pt x="1473607" y="431290"/>
                  <a:pt x="1473636" y="432203"/>
                  <a:pt x="1473636" y="433323"/>
                </a:cubicBezTo>
                <a:cubicBezTo>
                  <a:pt x="1473636" y="434383"/>
                  <a:pt x="1473592" y="435326"/>
                  <a:pt x="1473504" y="436150"/>
                </a:cubicBezTo>
                <a:cubicBezTo>
                  <a:pt x="1473415" y="436975"/>
                  <a:pt x="1473282" y="437667"/>
                  <a:pt x="1473106" y="438227"/>
                </a:cubicBezTo>
                <a:cubicBezTo>
                  <a:pt x="1472930" y="438787"/>
                  <a:pt x="1472679" y="439199"/>
                  <a:pt x="1472355" y="439464"/>
                </a:cubicBezTo>
                <a:cubicBezTo>
                  <a:pt x="1472030" y="439729"/>
                  <a:pt x="1471663" y="439862"/>
                  <a:pt x="1471251" y="439862"/>
                </a:cubicBezTo>
                <a:cubicBezTo>
                  <a:pt x="1470603" y="439862"/>
                  <a:pt x="1469587" y="439449"/>
                  <a:pt x="1468200" y="438625"/>
                </a:cubicBezTo>
                <a:cubicBezTo>
                  <a:pt x="1466816" y="437800"/>
                  <a:pt x="1465123" y="436872"/>
                  <a:pt x="1463121" y="435842"/>
                </a:cubicBezTo>
                <a:cubicBezTo>
                  <a:pt x="1461116" y="434811"/>
                  <a:pt x="1458746" y="433868"/>
                  <a:pt x="1456008" y="433014"/>
                </a:cubicBezTo>
                <a:cubicBezTo>
                  <a:pt x="1453268" y="432159"/>
                  <a:pt x="1450191" y="431731"/>
                  <a:pt x="1446773" y="431731"/>
                </a:cubicBezTo>
                <a:cubicBezTo>
                  <a:pt x="1443591" y="431731"/>
                  <a:pt x="1440824" y="432159"/>
                  <a:pt x="1438466" y="433014"/>
                </a:cubicBezTo>
                <a:cubicBezTo>
                  <a:pt x="1436111" y="433868"/>
                  <a:pt x="1434165" y="435001"/>
                  <a:pt x="1432634" y="436416"/>
                </a:cubicBezTo>
                <a:cubicBezTo>
                  <a:pt x="1431102" y="437829"/>
                  <a:pt x="1429952" y="439509"/>
                  <a:pt x="1429186" y="441453"/>
                </a:cubicBezTo>
                <a:cubicBezTo>
                  <a:pt x="1428420" y="443397"/>
                  <a:pt x="1428038" y="445459"/>
                  <a:pt x="1428038" y="447638"/>
                </a:cubicBezTo>
                <a:cubicBezTo>
                  <a:pt x="1428038" y="450818"/>
                  <a:pt x="1428774" y="453557"/>
                  <a:pt x="1430247" y="455855"/>
                </a:cubicBezTo>
                <a:cubicBezTo>
                  <a:pt x="1431720" y="458153"/>
                  <a:pt x="1433679" y="460186"/>
                  <a:pt x="1436125" y="461953"/>
                </a:cubicBezTo>
                <a:cubicBezTo>
                  <a:pt x="1438570" y="463720"/>
                  <a:pt x="1441353" y="465342"/>
                  <a:pt x="1444475" y="466814"/>
                </a:cubicBezTo>
                <a:cubicBezTo>
                  <a:pt x="1447597" y="468286"/>
                  <a:pt x="1450779" y="469773"/>
                  <a:pt x="1454019" y="471275"/>
                </a:cubicBezTo>
                <a:cubicBezTo>
                  <a:pt x="1457260" y="472779"/>
                  <a:pt x="1460439" y="474427"/>
                  <a:pt x="1463562" y="476225"/>
                </a:cubicBezTo>
                <a:cubicBezTo>
                  <a:pt x="1466684" y="478021"/>
                  <a:pt x="1469469" y="480143"/>
                  <a:pt x="1471913" y="482589"/>
                </a:cubicBezTo>
                <a:cubicBezTo>
                  <a:pt x="1474357" y="485032"/>
                  <a:pt x="1476331" y="487919"/>
                  <a:pt x="1477833" y="491247"/>
                </a:cubicBezTo>
                <a:cubicBezTo>
                  <a:pt x="1479335" y="494576"/>
                  <a:pt x="1480086" y="498508"/>
                  <a:pt x="1480086" y="503045"/>
                </a:cubicBezTo>
                <a:cubicBezTo>
                  <a:pt x="1480086" y="508406"/>
                  <a:pt x="1479100" y="513178"/>
                  <a:pt x="1477126" y="517361"/>
                </a:cubicBezTo>
                <a:cubicBezTo>
                  <a:pt x="1475152" y="521543"/>
                  <a:pt x="1472414" y="525093"/>
                  <a:pt x="1468909" y="528008"/>
                </a:cubicBezTo>
                <a:cubicBezTo>
                  <a:pt x="1465402" y="530924"/>
                  <a:pt x="1461280" y="533118"/>
                  <a:pt x="1456537" y="534590"/>
                </a:cubicBezTo>
                <a:cubicBezTo>
                  <a:pt x="1451795" y="536065"/>
                  <a:pt x="1446684" y="536801"/>
                  <a:pt x="1441207" y="536801"/>
                </a:cubicBezTo>
                <a:cubicBezTo>
                  <a:pt x="1437377" y="536801"/>
                  <a:pt x="1433827" y="536476"/>
                  <a:pt x="1430556" y="535830"/>
                </a:cubicBezTo>
                <a:cubicBezTo>
                  <a:pt x="1427287" y="535180"/>
                  <a:pt x="1424369" y="534386"/>
                  <a:pt x="1421807" y="533442"/>
                </a:cubicBezTo>
                <a:cubicBezTo>
                  <a:pt x="1419244" y="532500"/>
                  <a:pt x="1417094" y="531529"/>
                  <a:pt x="1415357" y="530527"/>
                </a:cubicBezTo>
                <a:cubicBezTo>
                  <a:pt x="1413618" y="529525"/>
                  <a:pt x="1412411" y="528671"/>
                  <a:pt x="1411733" y="527964"/>
                </a:cubicBezTo>
                <a:cubicBezTo>
                  <a:pt x="1411056" y="527257"/>
                  <a:pt x="1410555" y="526358"/>
                  <a:pt x="1410231" y="525269"/>
                </a:cubicBezTo>
                <a:cubicBezTo>
                  <a:pt x="1409907" y="524179"/>
                  <a:pt x="1409745" y="522720"/>
                  <a:pt x="1409745" y="520895"/>
                </a:cubicBezTo>
                <a:cubicBezTo>
                  <a:pt x="1409745" y="519598"/>
                  <a:pt x="1409804" y="518523"/>
                  <a:pt x="1409922" y="517669"/>
                </a:cubicBezTo>
                <a:cubicBezTo>
                  <a:pt x="1410039" y="516815"/>
                  <a:pt x="1410216" y="516123"/>
                  <a:pt x="1410452" y="515593"/>
                </a:cubicBezTo>
                <a:cubicBezTo>
                  <a:pt x="1410688" y="515063"/>
                  <a:pt x="1410982" y="514695"/>
                  <a:pt x="1411335" y="514489"/>
                </a:cubicBezTo>
                <a:cubicBezTo>
                  <a:pt x="1411689" y="514282"/>
                  <a:pt x="1412101" y="514179"/>
                  <a:pt x="1412573" y="514179"/>
                </a:cubicBezTo>
                <a:cubicBezTo>
                  <a:pt x="1413398" y="514179"/>
                  <a:pt x="1414561" y="514680"/>
                  <a:pt x="1416064" y="515681"/>
                </a:cubicBezTo>
                <a:cubicBezTo>
                  <a:pt x="1417565" y="516683"/>
                  <a:pt x="1419495" y="517772"/>
                  <a:pt x="1421851" y="518950"/>
                </a:cubicBezTo>
                <a:cubicBezTo>
                  <a:pt x="1424208" y="520129"/>
                  <a:pt x="1427052" y="521233"/>
                  <a:pt x="1430380" y="522265"/>
                </a:cubicBezTo>
                <a:cubicBezTo>
                  <a:pt x="1433708" y="523295"/>
                  <a:pt x="1437554" y="523811"/>
                  <a:pt x="1441913" y="523811"/>
                </a:cubicBezTo>
                <a:cubicBezTo>
                  <a:pt x="1445211" y="523811"/>
                  <a:pt x="1448232" y="523369"/>
                  <a:pt x="1450970" y="522486"/>
                </a:cubicBezTo>
                <a:cubicBezTo>
                  <a:pt x="1453711" y="521601"/>
                  <a:pt x="1456066" y="520349"/>
                  <a:pt x="1458040" y="518729"/>
                </a:cubicBezTo>
                <a:cubicBezTo>
                  <a:pt x="1460012" y="517110"/>
                  <a:pt x="1461530" y="515121"/>
                  <a:pt x="1462589" y="512766"/>
                </a:cubicBezTo>
                <a:cubicBezTo>
                  <a:pt x="1463650" y="510409"/>
                  <a:pt x="1464180" y="507728"/>
                  <a:pt x="1464180" y="504723"/>
                </a:cubicBezTo>
                <a:cubicBezTo>
                  <a:pt x="1464180" y="501483"/>
                  <a:pt x="1463443" y="498714"/>
                  <a:pt x="1461971" y="496417"/>
                </a:cubicBezTo>
                <a:cubicBezTo>
                  <a:pt x="1460498" y="494119"/>
                  <a:pt x="1458556" y="492102"/>
                  <a:pt x="1456139" y="490363"/>
                </a:cubicBezTo>
                <a:cubicBezTo>
                  <a:pt x="1453724" y="488626"/>
                  <a:pt x="1450970" y="487035"/>
                  <a:pt x="1447877" y="485591"/>
                </a:cubicBezTo>
                <a:cubicBezTo>
                  <a:pt x="1444784" y="484148"/>
                  <a:pt x="1441619" y="482675"/>
                  <a:pt x="1438378" y="481173"/>
                </a:cubicBezTo>
                <a:cubicBezTo>
                  <a:pt x="1435138" y="479671"/>
                  <a:pt x="1431986" y="478007"/>
                  <a:pt x="1428922" y="476182"/>
                </a:cubicBezTo>
                <a:cubicBezTo>
                  <a:pt x="1425857" y="474354"/>
                  <a:pt x="1423118" y="472204"/>
                  <a:pt x="1420702" y="469730"/>
                </a:cubicBezTo>
                <a:cubicBezTo>
                  <a:pt x="1418287" y="467256"/>
                  <a:pt x="1416329" y="464353"/>
                  <a:pt x="1414826" y="461025"/>
                </a:cubicBezTo>
                <a:cubicBezTo>
                  <a:pt x="1413324" y="457698"/>
                  <a:pt x="1412573" y="453705"/>
                  <a:pt x="1412573" y="449052"/>
                </a:cubicBezTo>
                <a:cubicBezTo>
                  <a:pt x="1412573" y="444281"/>
                  <a:pt x="1413442" y="440023"/>
                  <a:pt x="1415180" y="436283"/>
                </a:cubicBezTo>
                <a:cubicBezTo>
                  <a:pt x="1416917" y="432543"/>
                  <a:pt x="1419333" y="429405"/>
                  <a:pt x="1422426" y="426872"/>
                </a:cubicBezTo>
                <a:cubicBezTo>
                  <a:pt x="1425520" y="424339"/>
                  <a:pt x="1429201" y="422410"/>
                  <a:pt x="1433474" y="421084"/>
                </a:cubicBezTo>
                <a:cubicBezTo>
                  <a:pt x="1437745" y="419758"/>
                  <a:pt x="1442355" y="419095"/>
                  <a:pt x="1447302" y="419095"/>
                </a:cubicBezTo>
                <a:close/>
                <a:moveTo>
                  <a:pt x="980578" y="419095"/>
                </a:moveTo>
                <a:cubicBezTo>
                  <a:pt x="983111" y="419095"/>
                  <a:pt x="985659" y="419316"/>
                  <a:pt x="988222" y="419758"/>
                </a:cubicBezTo>
                <a:cubicBezTo>
                  <a:pt x="990785" y="420200"/>
                  <a:pt x="993200" y="420789"/>
                  <a:pt x="995468" y="421525"/>
                </a:cubicBezTo>
                <a:cubicBezTo>
                  <a:pt x="997737" y="422262"/>
                  <a:pt x="999755" y="423088"/>
                  <a:pt x="1001522" y="424000"/>
                </a:cubicBezTo>
                <a:cubicBezTo>
                  <a:pt x="1003289" y="424913"/>
                  <a:pt x="1004453" y="425650"/>
                  <a:pt x="1005013" y="426210"/>
                </a:cubicBezTo>
                <a:cubicBezTo>
                  <a:pt x="1005573" y="426769"/>
                  <a:pt x="1005941" y="427211"/>
                  <a:pt x="1006117" y="427534"/>
                </a:cubicBezTo>
                <a:cubicBezTo>
                  <a:pt x="1006295" y="427859"/>
                  <a:pt x="1006441" y="428271"/>
                  <a:pt x="1006560" y="428772"/>
                </a:cubicBezTo>
                <a:cubicBezTo>
                  <a:pt x="1006677" y="429273"/>
                  <a:pt x="1006765" y="429876"/>
                  <a:pt x="1006825" y="430583"/>
                </a:cubicBezTo>
                <a:cubicBezTo>
                  <a:pt x="1006883" y="431290"/>
                  <a:pt x="1006913" y="432203"/>
                  <a:pt x="1006913" y="433323"/>
                </a:cubicBezTo>
                <a:cubicBezTo>
                  <a:pt x="1006913" y="434383"/>
                  <a:pt x="1006868" y="435326"/>
                  <a:pt x="1006781" y="436150"/>
                </a:cubicBezTo>
                <a:cubicBezTo>
                  <a:pt x="1006692" y="436975"/>
                  <a:pt x="1006560" y="437667"/>
                  <a:pt x="1006382" y="438227"/>
                </a:cubicBezTo>
                <a:cubicBezTo>
                  <a:pt x="1006206" y="438787"/>
                  <a:pt x="1005955" y="439199"/>
                  <a:pt x="1005632" y="439464"/>
                </a:cubicBezTo>
                <a:cubicBezTo>
                  <a:pt x="1005307" y="439729"/>
                  <a:pt x="1004939" y="439862"/>
                  <a:pt x="1004527" y="439862"/>
                </a:cubicBezTo>
                <a:cubicBezTo>
                  <a:pt x="1003878" y="439862"/>
                  <a:pt x="1002862" y="439449"/>
                  <a:pt x="1001478" y="438625"/>
                </a:cubicBezTo>
                <a:cubicBezTo>
                  <a:pt x="1000093" y="437800"/>
                  <a:pt x="998399" y="436872"/>
                  <a:pt x="996396" y="435842"/>
                </a:cubicBezTo>
                <a:cubicBezTo>
                  <a:pt x="994393" y="434811"/>
                  <a:pt x="992021" y="433868"/>
                  <a:pt x="989282" y="433014"/>
                </a:cubicBezTo>
                <a:cubicBezTo>
                  <a:pt x="986543" y="432159"/>
                  <a:pt x="983464" y="431731"/>
                  <a:pt x="980048" y="431731"/>
                </a:cubicBezTo>
                <a:cubicBezTo>
                  <a:pt x="976867" y="431731"/>
                  <a:pt x="974099" y="432159"/>
                  <a:pt x="971742" y="433014"/>
                </a:cubicBezTo>
                <a:cubicBezTo>
                  <a:pt x="969385" y="433868"/>
                  <a:pt x="967441" y="435001"/>
                  <a:pt x="965910" y="436416"/>
                </a:cubicBezTo>
                <a:cubicBezTo>
                  <a:pt x="964379" y="437829"/>
                  <a:pt x="963229" y="439509"/>
                  <a:pt x="962463" y="441453"/>
                </a:cubicBezTo>
                <a:cubicBezTo>
                  <a:pt x="961697" y="443397"/>
                  <a:pt x="961315" y="445459"/>
                  <a:pt x="961315" y="447638"/>
                </a:cubicBezTo>
                <a:cubicBezTo>
                  <a:pt x="961315" y="450818"/>
                  <a:pt x="962051" y="453557"/>
                  <a:pt x="963524" y="455855"/>
                </a:cubicBezTo>
                <a:cubicBezTo>
                  <a:pt x="964997" y="458153"/>
                  <a:pt x="966956" y="460186"/>
                  <a:pt x="969400" y="461953"/>
                </a:cubicBezTo>
                <a:cubicBezTo>
                  <a:pt x="971845" y="463720"/>
                  <a:pt x="974628" y="465342"/>
                  <a:pt x="977751" y="466814"/>
                </a:cubicBezTo>
                <a:cubicBezTo>
                  <a:pt x="980873" y="468286"/>
                  <a:pt x="984054" y="469773"/>
                  <a:pt x="987294" y="471275"/>
                </a:cubicBezTo>
                <a:cubicBezTo>
                  <a:pt x="990534" y="472779"/>
                  <a:pt x="993715" y="474427"/>
                  <a:pt x="996838" y="476225"/>
                </a:cubicBezTo>
                <a:cubicBezTo>
                  <a:pt x="999961" y="478021"/>
                  <a:pt x="1002744" y="480143"/>
                  <a:pt x="1005190" y="482589"/>
                </a:cubicBezTo>
                <a:cubicBezTo>
                  <a:pt x="1007634" y="485032"/>
                  <a:pt x="1009608" y="487919"/>
                  <a:pt x="1011111" y="491247"/>
                </a:cubicBezTo>
                <a:cubicBezTo>
                  <a:pt x="1012614" y="494576"/>
                  <a:pt x="1013365" y="498508"/>
                  <a:pt x="1013365" y="503045"/>
                </a:cubicBezTo>
                <a:cubicBezTo>
                  <a:pt x="1013365" y="508406"/>
                  <a:pt x="1012378" y="513178"/>
                  <a:pt x="1010404" y="517361"/>
                </a:cubicBezTo>
                <a:cubicBezTo>
                  <a:pt x="1008430" y="521543"/>
                  <a:pt x="1005691" y="525093"/>
                  <a:pt x="1002185" y="528008"/>
                </a:cubicBezTo>
                <a:cubicBezTo>
                  <a:pt x="998679" y="530924"/>
                  <a:pt x="994555" y="533118"/>
                  <a:pt x="989812" y="534590"/>
                </a:cubicBezTo>
                <a:cubicBezTo>
                  <a:pt x="985070" y="536065"/>
                  <a:pt x="979960" y="536801"/>
                  <a:pt x="974481" y="536801"/>
                </a:cubicBezTo>
                <a:cubicBezTo>
                  <a:pt x="970653" y="536801"/>
                  <a:pt x="967103" y="536476"/>
                  <a:pt x="963833" y="535830"/>
                </a:cubicBezTo>
                <a:cubicBezTo>
                  <a:pt x="960563" y="535180"/>
                  <a:pt x="957647" y="534386"/>
                  <a:pt x="955085" y="533442"/>
                </a:cubicBezTo>
                <a:cubicBezTo>
                  <a:pt x="952523" y="532500"/>
                  <a:pt x="950374" y="531529"/>
                  <a:pt x="948636" y="530527"/>
                </a:cubicBezTo>
                <a:cubicBezTo>
                  <a:pt x="946898" y="529525"/>
                  <a:pt x="945690" y="528671"/>
                  <a:pt x="945015" y="527964"/>
                </a:cubicBezTo>
                <a:cubicBezTo>
                  <a:pt x="944336" y="527257"/>
                  <a:pt x="943836" y="526358"/>
                  <a:pt x="943511" y="525269"/>
                </a:cubicBezTo>
                <a:cubicBezTo>
                  <a:pt x="943187" y="524179"/>
                  <a:pt x="943026" y="522720"/>
                  <a:pt x="943026" y="520895"/>
                </a:cubicBezTo>
                <a:cubicBezTo>
                  <a:pt x="943026" y="519598"/>
                  <a:pt x="943086" y="518523"/>
                  <a:pt x="943203" y="517669"/>
                </a:cubicBezTo>
                <a:cubicBezTo>
                  <a:pt x="943320" y="516815"/>
                  <a:pt x="943497" y="516123"/>
                  <a:pt x="943732" y="515593"/>
                </a:cubicBezTo>
                <a:cubicBezTo>
                  <a:pt x="943967" y="515063"/>
                  <a:pt x="944263" y="514695"/>
                  <a:pt x="944617" y="514489"/>
                </a:cubicBezTo>
                <a:cubicBezTo>
                  <a:pt x="944969" y="514282"/>
                  <a:pt x="945383" y="514179"/>
                  <a:pt x="945854" y="514179"/>
                </a:cubicBezTo>
                <a:cubicBezTo>
                  <a:pt x="946678" y="514179"/>
                  <a:pt x="947841" y="514680"/>
                  <a:pt x="949343" y="515681"/>
                </a:cubicBezTo>
                <a:cubicBezTo>
                  <a:pt x="950844" y="516683"/>
                  <a:pt x="952773" y="517772"/>
                  <a:pt x="955130" y="518950"/>
                </a:cubicBezTo>
                <a:cubicBezTo>
                  <a:pt x="957486" y="520129"/>
                  <a:pt x="960328" y="521233"/>
                  <a:pt x="963656" y="522265"/>
                </a:cubicBezTo>
                <a:cubicBezTo>
                  <a:pt x="966985" y="523295"/>
                  <a:pt x="970829" y="523811"/>
                  <a:pt x="975187" y="523811"/>
                </a:cubicBezTo>
                <a:cubicBezTo>
                  <a:pt x="978487" y="523811"/>
                  <a:pt x="981506" y="523369"/>
                  <a:pt x="984246" y="522486"/>
                </a:cubicBezTo>
                <a:cubicBezTo>
                  <a:pt x="986985" y="521601"/>
                  <a:pt x="989341" y="520349"/>
                  <a:pt x="991314" y="518729"/>
                </a:cubicBezTo>
                <a:cubicBezTo>
                  <a:pt x="993288" y="517110"/>
                  <a:pt x="994805" y="515121"/>
                  <a:pt x="995866" y="512766"/>
                </a:cubicBezTo>
                <a:cubicBezTo>
                  <a:pt x="996927" y="510409"/>
                  <a:pt x="997456" y="507728"/>
                  <a:pt x="997456" y="504723"/>
                </a:cubicBezTo>
                <a:cubicBezTo>
                  <a:pt x="997456" y="501483"/>
                  <a:pt x="996720" y="498714"/>
                  <a:pt x="995247" y="496417"/>
                </a:cubicBezTo>
                <a:cubicBezTo>
                  <a:pt x="993774" y="494119"/>
                  <a:pt x="991830" y="492102"/>
                  <a:pt x="989415" y="490363"/>
                </a:cubicBezTo>
                <a:cubicBezTo>
                  <a:pt x="987000" y="488626"/>
                  <a:pt x="984246" y="487035"/>
                  <a:pt x="981153" y="485591"/>
                </a:cubicBezTo>
                <a:cubicBezTo>
                  <a:pt x="978060" y="484148"/>
                  <a:pt x="974894" y="482675"/>
                  <a:pt x="971653" y="481173"/>
                </a:cubicBezTo>
                <a:cubicBezTo>
                  <a:pt x="968414" y="479671"/>
                  <a:pt x="965262" y="478007"/>
                  <a:pt x="962199" y="476182"/>
                </a:cubicBezTo>
                <a:cubicBezTo>
                  <a:pt x="959135" y="474354"/>
                  <a:pt x="956396" y="472204"/>
                  <a:pt x="953981" y="469730"/>
                </a:cubicBezTo>
                <a:cubicBezTo>
                  <a:pt x="951566" y="467256"/>
                  <a:pt x="949608" y="464353"/>
                  <a:pt x="948106" y="461025"/>
                </a:cubicBezTo>
                <a:cubicBezTo>
                  <a:pt x="946603" y="457698"/>
                  <a:pt x="945854" y="453705"/>
                  <a:pt x="945854" y="449052"/>
                </a:cubicBezTo>
                <a:cubicBezTo>
                  <a:pt x="945854" y="444281"/>
                  <a:pt x="946722" y="440023"/>
                  <a:pt x="948459" y="436283"/>
                </a:cubicBezTo>
                <a:cubicBezTo>
                  <a:pt x="950197" y="432543"/>
                  <a:pt x="952612" y="429405"/>
                  <a:pt x="955704" y="426872"/>
                </a:cubicBezTo>
                <a:cubicBezTo>
                  <a:pt x="958796" y="424339"/>
                  <a:pt x="962478" y="422410"/>
                  <a:pt x="966750" y="421084"/>
                </a:cubicBezTo>
                <a:cubicBezTo>
                  <a:pt x="971020" y="419758"/>
                  <a:pt x="975630" y="419095"/>
                  <a:pt x="980578" y="419095"/>
                </a:cubicBezTo>
                <a:close/>
                <a:moveTo>
                  <a:pt x="504319" y="419095"/>
                </a:moveTo>
                <a:cubicBezTo>
                  <a:pt x="506852" y="419095"/>
                  <a:pt x="509400" y="419316"/>
                  <a:pt x="511962" y="419758"/>
                </a:cubicBezTo>
                <a:cubicBezTo>
                  <a:pt x="514525" y="420200"/>
                  <a:pt x="516940" y="420789"/>
                  <a:pt x="519208" y="421525"/>
                </a:cubicBezTo>
                <a:cubicBezTo>
                  <a:pt x="521477" y="422262"/>
                  <a:pt x="523494" y="423088"/>
                  <a:pt x="525262" y="424000"/>
                </a:cubicBezTo>
                <a:cubicBezTo>
                  <a:pt x="527029" y="424913"/>
                  <a:pt x="528192" y="425650"/>
                  <a:pt x="528752" y="426210"/>
                </a:cubicBezTo>
                <a:cubicBezTo>
                  <a:pt x="529312" y="426769"/>
                  <a:pt x="529680" y="427211"/>
                  <a:pt x="529857" y="427534"/>
                </a:cubicBezTo>
                <a:cubicBezTo>
                  <a:pt x="530033" y="427859"/>
                  <a:pt x="530181" y="428271"/>
                  <a:pt x="530298" y="428772"/>
                </a:cubicBezTo>
                <a:cubicBezTo>
                  <a:pt x="530416" y="429273"/>
                  <a:pt x="530505" y="429876"/>
                  <a:pt x="530563" y="430583"/>
                </a:cubicBezTo>
                <a:cubicBezTo>
                  <a:pt x="530622" y="431290"/>
                  <a:pt x="530652" y="432203"/>
                  <a:pt x="530652" y="433323"/>
                </a:cubicBezTo>
                <a:cubicBezTo>
                  <a:pt x="530652" y="434383"/>
                  <a:pt x="530608" y="435326"/>
                  <a:pt x="530519" y="436150"/>
                </a:cubicBezTo>
                <a:cubicBezTo>
                  <a:pt x="530431" y="436975"/>
                  <a:pt x="530298" y="437667"/>
                  <a:pt x="530122" y="438227"/>
                </a:cubicBezTo>
                <a:cubicBezTo>
                  <a:pt x="529945" y="438787"/>
                  <a:pt x="529695" y="439199"/>
                  <a:pt x="529371" y="439464"/>
                </a:cubicBezTo>
                <a:cubicBezTo>
                  <a:pt x="529047" y="439729"/>
                  <a:pt x="528678" y="439862"/>
                  <a:pt x="528266" y="439862"/>
                </a:cubicBezTo>
                <a:cubicBezTo>
                  <a:pt x="527618" y="439862"/>
                  <a:pt x="526602" y="439449"/>
                  <a:pt x="525217" y="438625"/>
                </a:cubicBezTo>
                <a:cubicBezTo>
                  <a:pt x="523833" y="437800"/>
                  <a:pt x="522139" y="436872"/>
                  <a:pt x="520136" y="435842"/>
                </a:cubicBezTo>
                <a:cubicBezTo>
                  <a:pt x="518133" y="434811"/>
                  <a:pt x="515762" y="433868"/>
                  <a:pt x="513023" y="433014"/>
                </a:cubicBezTo>
                <a:cubicBezTo>
                  <a:pt x="510283" y="432159"/>
                  <a:pt x="507205" y="431731"/>
                  <a:pt x="503788" y="431731"/>
                </a:cubicBezTo>
                <a:cubicBezTo>
                  <a:pt x="500607" y="431731"/>
                  <a:pt x="497838" y="432159"/>
                  <a:pt x="495482" y="433014"/>
                </a:cubicBezTo>
                <a:cubicBezTo>
                  <a:pt x="493126" y="433868"/>
                  <a:pt x="491182" y="435001"/>
                  <a:pt x="489650" y="436416"/>
                </a:cubicBezTo>
                <a:cubicBezTo>
                  <a:pt x="488118" y="437829"/>
                  <a:pt x="486969" y="439509"/>
                  <a:pt x="486203" y="441453"/>
                </a:cubicBezTo>
                <a:cubicBezTo>
                  <a:pt x="485438" y="443397"/>
                  <a:pt x="485055" y="445459"/>
                  <a:pt x="485055" y="447638"/>
                </a:cubicBezTo>
                <a:cubicBezTo>
                  <a:pt x="485055" y="450818"/>
                  <a:pt x="485791" y="453557"/>
                  <a:pt x="487264" y="455855"/>
                </a:cubicBezTo>
                <a:cubicBezTo>
                  <a:pt x="488737" y="458153"/>
                  <a:pt x="490695" y="460186"/>
                  <a:pt x="493140" y="461953"/>
                </a:cubicBezTo>
                <a:cubicBezTo>
                  <a:pt x="495585" y="463720"/>
                  <a:pt x="498369" y="465342"/>
                  <a:pt x="501491" y="466814"/>
                </a:cubicBezTo>
                <a:cubicBezTo>
                  <a:pt x="504613" y="468286"/>
                  <a:pt x="507794" y="469773"/>
                  <a:pt x="511034" y="471275"/>
                </a:cubicBezTo>
                <a:cubicBezTo>
                  <a:pt x="514275" y="472779"/>
                  <a:pt x="517456" y="474427"/>
                  <a:pt x="520578" y="476225"/>
                </a:cubicBezTo>
                <a:cubicBezTo>
                  <a:pt x="523700" y="478021"/>
                  <a:pt x="526484" y="480143"/>
                  <a:pt x="528929" y="482589"/>
                </a:cubicBezTo>
                <a:cubicBezTo>
                  <a:pt x="531374" y="485032"/>
                  <a:pt x="533347" y="487919"/>
                  <a:pt x="534849" y="491247"/>
                </a:cubicBezTo>
                <a:cubicBezTo>
                  <a:pt x="536352" y="494576"/>
                  <a:pt x="537103" y="498508"/>
                  <a:pt x="537103" y="503045"/>
                </a:cubicBezTo>
                <a:cubicBezTo>
                  <a:pt x="537103" y="508406"/>
                  <a:pt x="536116" y="513178"/>
                  <a:pt x="534142" y="517361"/>
                </a:cubicBezTo>
                <a:cubicBezTo>
                  <a:pt x="532169" y="521543"/>
                  <a:pt x="529429" y="525093"/>
                  <a:pt x="525924" y="528008"/>
                </a:cubicBezTo>
                <a:cubicBezTo>
                  <a:pt x="522419" y="530924"/>
                  <a:pt x="518295" y="533118"/>
                  <a:pt x="513553" y="534590"/>
                </a:cubicBezTo>
                <a:cubicBezTo>
                  <a:pt x="508811" y="536065"/>
                  <a:pt x="503700" y="536801"/>
                  <a:pt x="498221" y="536801"/>
                </a:cubicBezTo>
                <a:cubicBezTo>
                  <a:pt x="494392" y="536801"/>
                  <a:pt x="490843" y="536476"/>
                  <a:pt x="487573" y="535830"/>
                </a:cubicBezTo>
                <a:cubicBezTo>
                  <a:pt x="484304" y="535180"/>
                  <a:pt x="481387" y="534386"/>
                  <a:pt x="478825" y="533442"/>
                </a:cubicBezTo>
                <a:cubicBezTo>
                  <a:pt x="476262" y="532500"/>
                  <a:pt x="474112" y="531529"/>
                  <a:pt x="472374" y="530527"/>
                </a:cubicBezTo>
                <a:cubicBezTo>
                  <a:pt x="470636" y="529525"/>
                  <a:pt x="469428" y="528671"/>
                  <a:pt x="468751" y="527964"/>
                </a:cubicBezTo>
                <a:cubicBezTo>
                  <a:pt x="468074" y="527257"/>
                  <a:pt x="467573" y="526358"/>
                  <a:pt x="467249" y="525269"/>
                </a:cubicBezTo>
                <a:cubicBezTo>
                  <a:pt x="466925" y="524179"/>
                  <a:pt x="466763" y="522720"/>
                  <a:pt x="466763" y="520895"/>
                </a:cubicBezTo>
                <a:cubicBezTo>
                  <a:pt x="466763" y="519598"/>
                  <a:pt x="466822" y="518523"/>
                  <a:pt x="466939" y="517669"/>
                </a:cubicBezTo>
                <a:cubicBezTo>
                  <a:pt x="467057" y="516815"/>
                  <a:pt x="467234" y="516123"/>
                  <a:pt x="467470" y="515593"/>
                </a:cubicBezTo>
                <a:cubicBezTo>
                  <a:pt x="467705" y="515063"/>
                  <a:pt x="468000" y="514695"/>
                  <a:pt x="468353" y="514489"/>
                </a:cubicBezTo>
                <a:cubicBezTo>
                  <a:pt x="468707" y="514282"/>
                  <a:pt x="469119" y="514179"/>
                  <a:pt x="469591" y="514179"/>
                </a:cubicBezTo>
                <a:cubicBezTo>
                  <a:pt x="470415" y="514179"/>
                  <a:pt x="471579" y="514680"/>
                  <a:pt x="473081" y="515681"/>
                </a:cubicBezTo>
                <a:cubicBezTo>
                  <a:pt x="474583" y="516683"/>
                  <a:pt x="476513" y="517772"/>
                  <a:pt x="478869" y="518950"/>
                </a:cubicBezTo>
                <a:cubicBezTo>
                  <a:pt x="481226" y="520129"/>
                  <a:pt x="484068" y="521233"/>
                  <a:pt x="487396" y="522265"/>
                </a:cubicBezTo>
                <a:cubicBezTo>
                  <a:pt x="490725" y="523295"/>
                  <a:pt x="494569" y="523811"/>
                  <a:pt x="498928" y="523811"/>
                </a:cubicBezTo>
                <a:cubicBezTo>
                  <a:pt x="502227" y="523811"/>
                  <a:pt x="505246" y="523369"/>
                  <a:pt x="507986" y="522486"/>
                </a:cubicBezTo>
                <a:cubicBezTo>
                  <a:pt x="510725" y="521601"/>
                  <a:pt x="513082" y="520349"/>
                  <a:pt x="515055" y="518729"/>
                </a:cubicBezTo>
                <a:cubicBezTo>
                  <a:pt x="517029" y="517110"/>
                  <a:pt x="518546" y="515121"/>
                  <a:pt x="519606" y="512766"/>
                </a:cubicBezTo>
                <a:cubicBezTo>
                  <a:pt x="520666" y="510409"/>
                  <a:pt x="521197" y="507728"/>
                  <a:pt x="521197" y="504723"/>
                </a:cubicBezTo>
                <a:cubicBezTo>
                  <a:pt x="521197" y="501483"/>
                  <a:pt x="520460" y="498714"/>
                  <a:pt x="518987" y="496417"/>
                </a:cubicBezTo>
                <a:cubicBezTo>
                  <a:pt x="517515" y="494119"/>
                  <a:pt x="515571" y="492102"/>
                  <a:pt x="513155" y="490363"/>
                </a:cubicBezTo>
                <a:cubicBezTo>
                  <a:pt x="510740" y="488626"/>
                  <a:pt x="507986" y="487035"/>
                  <a:pt x="504893" y="485591"/>
                </a:cubicBezTo>
                <a:cubicBezTo>
                  <a:pt x="501800" y="484148"/>
                  <a:pt x="498634" y="482675"/>
                  <a:pt x="495394" y="481173"/>
                </a:cubicBezTo>
                <a:cubicBezTo>
                  <a:pt x="492153" y="479671"/>
                  <a:pt x="489002" y="478007"/>
                  <a:pt x="485938" y="476182"/>
                </a:cubicBezTo>
                <a:cubicBezTo>
                  <a:pt x="482875" y="474354"/>
                  <a:pt x="480136" y="472204"/>
                  <a:pt x="477720" y="469730"/>
                </a:cubicBezTo>
                <a:cubicBezTo>
                  <a:pt x="475305" y="467256"/>
                  <a:pt x="473346" y="464353"/>
                  <a:pt x="471844" y="461025"/>
                </a:cubicBezTo>
                <a:cubicBezTo>
                  <a:pt x="470342" y="457698"/>
                  <a:pt x="469591" y="453705"/>
                  <a:pt x="469591" y="449052"/>
                </a:cubicBezTo>
                <a:cubicBezTo>
                  <a:pt x="469591" y="444281"/>
                  <a:pt x="470459" y="440023"/>
                  <a:pt x="472197" y="436283"/>
                </a:cubicBezTo>
                <a:cubicBezTo>
                  <a:pt x="473935" y="432543"/>
                  <a:pt x="476351" y="429405"/>
                  <a:pt x="479443" y="426872"/>
                </a:cubicBezTo>
                <a:cubicBezTo>
                  <a:pt x="482536" y="424339"/>
                  <a:pt x="486218" y="422410"/>
                  <a:pt x="490489" y="421084"/>
                </a:cubicBezTo>
                <a:cubicBezTo>
                  <a:pt x="494760" y="419758"/>
                  <a:pt x="499370" y="419095"/>
                  <a:pt x="504319" y="419095"/>
                </a:cubicBezTo>
                <a:close/>
                <a:moveTo>
                  <a:pt x="37597" y="419095"/>
                </a:moveTo>
                <a:cubicBezTo>
                  <a:pt x="40130" y="419095"/>
                  <a:pt x="42678" y="419316"/>
                  <a:pt x="45240" y="419758"/>
                </a:cubicBezTo>
                <a:cubicBezTo>
                  <a:pt x="47803" y="420200"/>
                  <a:pt x="50219" y="420789"/>
                  <a:pt x="52487" y="421525"/>
                </a:cubicBezTo>
                <a:cubicBezTo>
                  <a:pt x="54755" y="422262"/>
                  <a:pt x="56772" y="423088"/>
                  <a:pt x="58540" y="424000"/>
                </a:cubicBezTo>
                <a:cubicBezTo>
                  <a:pt x="60307" y="424913"/>
                  <a:pt x="61470" y="425650"/>
                  <a:pt x="62030" y="426210"/>
                </a:cubicBezTo>
                <a:cubicBezTo>
                  <a:pt x="62590" y="426769"/>
                  <a:pt x="62958" y="427211"/>
                  <a:pt x="63135" y="427534"/>
                </a:cubicBezTo>
                <a:cubicBezTo>
                  <a:pt x="63311" y="427859"/>
                  <a:pt x="63459" y="428271"/>
                  <a:pt x="63577" y="428772"/>
                </a:cubicBezTo>
                <a:cubicBezTo>
                  <a:pt x="63694" y="429273"/>
                  <a:pt x="63783" y="429876"/>
                  <a:pt x="63842" y="430583"/>
                </a:cubicBezTo>
                <a:cubicBezTo>
                  <a:pt x="63901" y="431290"/>
                  <a:pt x="63930" y="432203"/>
                  <a:pt x="63930" y="433323"/>
                </a:cubicBezTo>
                <a:cubicBezTo>
                  <a:pt x="63930" y="434383"/>
                  <a:pt x="63886" y="435326"/>
                  <a:pt x="63797" y="436150"/>
                </a:cubicBezTo>
                <a:cubicBezTo>
                  <a:pt x="63709" y="436975"/>
                  <a:pt x="63577" y="437667"/>
                  <a:pt x="63400" y="438227"/>
                </a:cubicBezTo>
                <a:cubicBezTo>
                  <a:pt x="63223" y="438787"/>
                  <a:pt x="62973" y="439199"/>
                  <a:pt x="62649" y="439464"/>
                </a:cubicBezTo>
                <a:cubicBezTo>
                  <a:pt x="62325" y="439729"/>
                  <a:pt x="61957" y="439862"/>
                  <a:pt x="61544" y="439862"/>
                </a:cubicBezTo>
                <a:cubicBezTo>
                  <a:pt x="60896" y="439862"/>
                  <a:pt x="59880" y="439449"/>
                  <a:pt x="58496" y="438625"/>
                </a:cubicBezTo>
                <a:cubicBezTo>
                  <a:pt x="57111" y="437800"/>
                  <a:pt x="55417" y="436872"/>
                  <a:pt x="53414" y="435842"/>
                </a:cubicBezTo>
                <a:cubicBezTo>
                  <a:pt x="51411" y="434811"/>
                  <a:pt x="49040" y="433868"/>
                  <a:pt x="46301" y="433014"/>
                </a:cubicBezTo>
                <a:cubicBezTo>
                  <a:pt x="43561" y="432159"/>
                  <a:pt x="40483" y="431731"/>
                  <a:pt x="37067" y="431731"/>
                </a:cubicBezTo>
                <a:cubicBezTo>
                  <a:pt x="33885" y="431731"/>
                  <a:pt x="31117" y="432159"/>
                  <a:pt x="28760" y="433014"/>
                </a:cubicBezTo>
                <a:cubicBezTo>
                  <a:pt x="26404" y="433868"/>
                  <a:pt x="24460" y="435001"/>
                  <a:pt x="22928" y="436416"/>
                </a:cubicBezTo>
                <a:cubicBezTo>
                  <a:pt x="21396" y="437829"/>
                  <a:pt x="20247" y="439509"/>
                  <a:pt x="19481" y="441453"/>
                </a:cubicBezTo>
                <a:cubicBezTo>
                  <a:pt x="18716" y="443397"/>
                  <a:pt x="18333" y="445459"/>
                  <a:pt x="18333" y="447638"/>
                </a:cubicBezTo>
                <a:cubicBezTo>
                  <a:pt x="18333" y="450818"/>
                  <a:pt x="19069" y="453557"/>
                  <a:pt x="20542" y="455855"/>
                </a:cubicBezTo>
                <a:cubicBezTo>
                  <a:pt x="22015" y="458153"/>
                  <a:pt x="23974" y="460186"/>
                  <a:pt x="26418" y="461953"/>
                </a:cubicBezTo>
                <a:cubicBezTo>
                  <a:pt x="28863" y="463720"/>
                  <a:pt x="31647" y="465342"/>
                  <a:pt x="34769" y="466814"/>
                </a:cubicBezTo>
                <a:cubicBezTo>
                  <a:pt x="37891" y="468286"/>
                  <a:pt x="41073" y="469773"/>
                  <a:pt x="44313" y="471275"/>
                </a:cubicBezTo>
                <a:cubicBezTo>
                  <a:pt x="47553" y="472779"/>
                  <a:pt x="50734" y="474427"/>
                  <a:pt x="53856" y="476225"/>
                </a:cubicBezTo>
                <a:cubicBezTo>
                  <a:pt x="56979" y="478021"/>
                  <a:pt x="59762" y="480143"/>
                  <a:pt x="62207" y="482589"/>
                </a:cubicBezTo>
                <a:cubicBezTo>
                  <a:pt x="64652" y="485032"/>
                  <a:pt x="66625" y="487919"/>
                  <a:pt x="68127" y="491247"/>
                </a:cubicBezTo>
                <a:cubicBezTo>
                  <a:pt x="69630" y="494576"/>
                  <a:pt x="70381" y="498508"/>
                  <a:pt x="70381" y="503045"/>
                </a:cubicBezTo>
                <a:cubicBezTo>
                  <a:pt x="70381" y="508406"/>
                  <a:pt x="69394" y="513178"/>
                  <a:pt x="67420" y="517361"/>
                </a:cubicBezTo>
                <a:cubicBezTo>
                  <a:pt x="65447" y="521543"/>
                  <a:pt x="62708" y="525093"/>
                  <a:pt x="59202" y="528008"/>
                </a:cubicBezTo>
                <a:cubicBezTo>
                  <a:pt x="55697" y="530924"/>
                  <a:pt x="51573" y="533118"/>
                  <a:pt x="46831" y="534590"/>
                </a:cubicBezTo>
                <a:cubicBezTo>
                  <a:pt x="42089" y="536065"/>
                  <a:pt x="36978" y="536801"/>
                  <a:pt x="31499" y="536801"/>
                </a:cubicBezTo>
                <a:cubicBezTo>
                  <a:pt x="27670" y="536801"/>
                  <a:pt x="24121" y="536476"/>
                  <a:pt x="20851" y="535830"/>
                </a:cubicBezTo>
                <a:cubicBezTo>
                  <a:pt x="17582" y="535180"/>
                  <a:pt x="14666" y="534386"/>
                  <a:pt x="12103" y="533442"/>
                </a:cubicBezTo>
                <a:cubicBezTo>
                  <a:pt x="9540" y="532500"/>
                  <a:pt x="7390" y="531529"/>
                  <a:pt x="5652" y="530527"/>
                </a:cubicBezTo>
                <a:cubicBezTo>
                  <a:pt x="3914" y="529525"/>
                  <a:pt x="2707" y="528671"/>
                  <a:pt x="2029" y="527964"/>
                </a:cubicBezTo>
                <a:cubicBezTo>
                  <a:pt x="1352" y="527257"/>
                  <a:pt x="851" y="526358"/>
                  <a:pt x="527" y="525269"/>
                </a:cubicBezTo>
                <a:cubicBezTo>
                  <a:pt x="203" y="524179"/>
                  <a:pt x="41" y="522720"/>
                  <a:pt x="41" y="520895"/>
                </a:cubicBezTo>
                <a:cubicBezTo>
                  <a:pt x="41" y="519598"/>
                  <a:pt x="100" y="518523"/>
                  <a:pt x="218" y="517669"/>
                </a:cubicBezTo>
                <a:cubicBezTo>
                  <a:pt x="335" y="516815"/>
                  <a:pt x="512" y="516123"/>
                  <a:pt x="748" y="515593"/>
                </a:cubicBezTo>
                <a:cubicBezTo>
                  <a:pt x="983" y="515063"/>
                  <a:pt x="1278" y="514695"/>
                  <a:pt x="1632" y="514489"/>
                </a:cubicBezTo>
                <a:cubicBezTo>
                  <a:pt x="1985" y="514282"/>
                  <a:pt x="2397" y="514179"/>
                  <a:pt x="2869" y="514179"/>
                </a:cubicBezTo>
                <a:cubicBezTo>
                  <a:pt x="3693" y="514179"/>
                  <a:pt x="4857" y="514680"/>
                  <a:pt x="6359" y="515681"/>
                </a:cubicBezTo>
                <a:cubicBezTo>
                  <a:pt x="7861" y="516683"/>
                  <a:pt x="9791" y="517772"/>
                  <a:pt x="12147" y="518950"/>
                </a:cubicBezTo>
                <a:cubicBezTo>
                  <a:pt x="14504" y="520129"/>
                  <a:pt x="17346" y="521233"/>
                  <a:pt x="20674" y="522265"/>
                </a:cubicBezTo>
                <a:cubicBezTo>
                  <a:pt x="24003" y="523295"/>
                  <a:pt x="27847" y="523811"/>
                  <a:pt x="32206" y="523811"/>
                </a:cubicBezTo>
                <a:cubicBezTo>
                  <a:pt x="35505" y="523811"/>
                  <a:pt x="38525" y="523369"/>
                  <a:pt x="41264" y="522486"/>
                </a:cubicBezTo>
                <a:cubicBezTo>
                  <a:pt x="44003" y="521601"/>
                  <a:pt x="46360" y="520349"/>
                  <a:pt x="48333" y="518729"/>
                </a:cubicBezTo>
                <a:cubicBezTo>
                  <a:pt x="50307" y="517110"/>
                  <a:pt x="51824" y="515121"/>
                  <a:pt x="52884" y="512766"/>
                </a:cubicBezTo>
                <a:cubicBezTo>
                  <a:pt x="53945" y="510409"/>
                  <a:pt x="54475" y="507728"/>
                  <a:pt x="54475" y="504723"/>
                </a:cubicBezTo>
                <a:cubicBezTo>
                  <a:pt x="54475" y="501483"/>
                  <a:pt x="53738" y="498714"/>
                  <a:pt x="52266" y="496417"/>
                </a:cubicBezTo>
                <a:cubicBezTo>
                  <a:pt x="50793" y="494119"/>
                  <a:pt x="48849" y="492102"/>
                  <a:pt x="46433" y="490363"/>
                </a:cubicBezTo>
                <a:cubicBezTo>
                  <a:pt x="44018" y="488626"/>
                  <a:pt x="41264" y="487035"/>
                  <a:pt x="38171" y="485591"/>
                </a:cubicBezTo>
                <a:cubicBezTo>
                  <a:pt x="35078" y="484148"/>
                  <a:pt x="31912" y="482675"/>
                  <a:pt x="28672" y="481173"/>
                </a:cubicBezTo>
                <a:cubicBezTo>
                  <a:pt x="25432" y="479671"/>
                  <a:pt x="22280" y="478007"/>
                  <a:pt x="19216" y="476182"/>
                </a:cubicBezTo>
                <a:cubicBezTo>
                  <a:pt x="16153" y="474354"/>
                  <a:pt x="13414" y="472204"/>
                  <a:pt x="10998" y="469730"/>
                </a:cubicBezTo>
                <a:cubicBezTo>
                  <a:pt x="8583" y="467256"/>
                  <a:pt x="6624" y="464353"/>
                  <a:pt x="5122" y="461025"/>
                </a:cubicBezTo>
                <a:cubicBezTo>
                  <a:pt x="3620" y="457698"/>
                  <a:pt x="2869" y="453705"/>
                  <a:pt x="2869" y="449052"/>
                </a:cubicBezTo>
                <a:cubicBezTo>
                  <a:pt x="2869" y="444281"/>
                  <a:pt x="3738" y="440023"/>
                  <a:pt x="5475" y="436283"/>
                </a:cubicBezTo>
                <a:cubicBezTo>
                  <a:pt x="7213" y="432543"/>
                  <a:pt x="9629" y="429405"/>
                  <a:pt x="12722" y="426872"/>
                </a:cubicBezTo>
                <a:cubicBezTo>
                  <a:pt x="15814" y="424339"/>
                  <a:pt x="19496" y="422410"/>
                  <a:pt x="23767" y="421084"/>
                </a:cubicBezTo>
                <a:cubicBezTo>
                  <a:pt x="28038" y="419758"/>
                  <a:pt x="32648" y="419095"/>
                  <a:pt x="37597" y="419095"/>
                </a:cubicBezTo>
                <a:close/>
                <a:moveTo>
                  <a:pt x="8235357" y="211229"/>
                </a:moveTo>
                <a:lnTo>
                  <a:pt x="8244689" y="211229"/>
                </a:lnTo>
                <a:cubicBezTo>
                  <a:pt x="8246603" y="211229"/>
                  <a:pt x="8248278" y="211406"/>
                  <a:pt x="8249714" y="211759"/>
                </a:cubicBezTo>
                <a:cubicBezTo>
                  <a:pt x="8251150" y="212112"/>
                  <a:pt x="8252406" y="212672"/>
                  <a:pt x="8253482" y="213438"/>
                </a:cubicBezTo>
                <a:cubicBezTo>
                  <a:pt x="8254559" y="214204"/>
                  <a:pt x="8255456" y="215175"/>
                  <a:pt x="8256174" y="216353"/>
                </a:cubicBezTo>
                <a:cubicBezTo>
                  <a:pt x="8256892" y="217532"/>
                  <a:pt x="8257520" y="218916"/>
                  <a:pt x="8258058" y="220506"/>
                </a:cubicBezTo>
                <a:lnTo>
                  <a:pt x="8290754" y="303307"/>
                </a:lnTo>
                <a:lnTo>
                  <a:pt x="8291196" y="303307"/>
                </a:lnTo>
                <a:lnTo>
                  <a:pt x="8325217" y="220772"/>
                </a:lnTo>
                <a:cubicBezTo>
                  <a:pt x="8325875" y="219005"/>
                  <a:pt x="8326594" y="217503"/>
                  <a:pt x="8327372" y="216266"/>
                </a:cubicBezTo>
                <a:cubicBezTo>
                  <a:pt x="8328150" y="215028"/>
                  <a:pt x="8329004" y="214041"/>
                  <a:pt x="8329931" y="213305"/>
                </a:cubicBezTo>
                <a:cubicBezTo>
                  <a:pt x="8330859" y="212568"/>
                  <a:pt x="8331891" y="212039"/>
                  <a:pt x="8333028" y="211714"/>
                </a:cubicBezTo>
                <a:cubicBezTo>
                  <a:pt x="8334165" y="211390"/>
                  <a:pt x="8335482" y="211229"/>
                  <a:pt x="8336979" y="211229"/>
                </a:cubicBezTo>
                <a:lnTo>
                  <a:pt x="8346764" y="211229"/>
                </a:lnTo>
                <a:cubicBezTo>
                  <a:pt x="8347662" y="211229"/>
                  <a:pt x="8348515" y="211361"/>
                  <a:pt x="8349323" y="211626"/>
                </a:cubicBezTo>
                <a:cubicBezTo>
                  <a:pt x="8350131" y="211892"/>
                  <a:pt x="8350819" y="212304"/>
                  <a:pt x="8351388" y="212863"/>
                </a:cubicBezTo>
                <a:cubicBezTo>
                  <a:pt x="8351957" y="213422"/>
                  <a:pt x="8352421" y="214130"/>
                  <a:pt x="8352779" y="214983"/>
                </a:cubicBezTo>
                <a:cubicBezTo>
                  <a:pt x="8353139" y="215839"/>
                  <a:pt x="8353318" y="216884"/>
                  <a:pt x="8353318" y="218122"/>
                </a:cubicBezTo>
                <a:lnTo>
                  <a:pt x="8353318" y="323273"/>
                </a:lnTo>
                <a:cubicBezTo>
                  <a:pt x="8353318" y="323745"/>
                  <a:pt x="8353197" y="324158"/>
                  <a:pt x="8352954" y="324511"/>
                </a:cubicBezTo>
                <a:cubicBezTo>
                  <a:pt x="8352711" y="324866"/>
                  <a:pt x="8352287" y="325146"/>
                  <a:pt x="8351680" y="325352"/>
                </a:cubicBezTo>
                <a:cubicBezTo>
                  <a:pt x="8351073" y="325556"/>
                  <a:pt x="8350299" y="325734"/>
                  <a:pt x="8349359" y="325881"/>
                </a:cubicBezTo>
                <a:cubicBezTo>
                  <a:pt x="8348419" y="326028"/>
                  <a:pt x="8347190" y="326102"/>
                  <a:pt x="8345673" y="326102"/>
                </a:cubicBezTo>
                <a:cubicBezTo>
                  <a:pt x="8344278" y="326102"/>
                  <a:pt x="8343079" y="326028"/>
                  <a:pt x="8342078" y="325881"/>
                </a:cubicBezTo>
                <a:cubicBezTo>
                  <a:pt x="8341077" y="325734"/>
                  <a:pt x="8340288" y="325556"/>
                  <a:pt x="8339712" y="325352"/>
                </a:cubicBezTo>
                <a:cubicBezTo>
                  <a:pt x="8339135" y="325146"/>
                  <a:pt x="8338725" y="324866"/>
                  <a:pt x="8338483" y="324511"/>
                </a:cubicBezTo>
                <a:cubicBezTo>
                  <a:pt x="8338240" y="324158"/>
                  <a:pt x="8338119" y="323745"/>
                  <a:pt x="8338119" y="323273"/>
                </a:cubicBezTo>
                <a:lnTo>
                  <a:pt x="8338119" y="223688"/>
                </a:lnTo>
                <a:lnTo>
                  <a:pt x="8337942" y="223688"/>
                </a:lnTo>
                <a:lnTo>
                  <a:pt x="8297647" y="323716"/>
                </a:lnTo>
                <a:cubicBezTo>
                  <a:pt x="8297470" y="324128"/>
                  <a:pt x="8297220" y="324482"/>
                  <a:pt x="8296896" y="324776"/>
                </a:cubicBezTo>
                <a:cubicBezTo>
                  <a:pt x="8296572" y="325071"/>
                  <a:pt x="8296100" y="325321"/>
                  <a:pt x="8295482" y="325527"/>
                </a:cubicBezTo>
                <a:cubicBezTo>
                  <a:pt x="8294863" y="325734"/>
                  <a:pt x="8294127" y="325881"/>
                  <a:pt x="8293273" y="325969"/>
                </a:cubicBezTo>
                <a:cubicBezTo>
                  <a:pt x="8292419" y="326057"/>
                  <a:pt x="8291402" y="326102"/>
                  <a:pt x="8290224" y="326102"/>
                </a:cubicBezTo>
                <a:cubicBezTo>
                  <a:pt x="8288987" y="326102"/>
                  <a:pt x="8287926" y="326043"/>
                  <a:pt x="8287043" y="325924"/>
                </a:cubicBezTo>
                <a:cubicBezTo>
                  <a:pt x="8286159" y="325807"/>
                  <a:pt x="8285423" y="325645"/>
                  <a:pt x="8284834" y="325440"/>
                </a:cubicBezTo>
                <a:cubicBezTo>
                  <a:pt x="8284245" y="325234"/>
                  <a:pt x="8283788" y="324983"/>
                  <a:pt x="8283464" y="324688"/>
                </a:cubicBezTo>
                <a:cubicBezTo>
                  <a:pt x="8283140" y="324392"/>
                  <a:pt x="8282919" y="324070"/>
                  <a:pt x="8282801" y="323716"/>
                </a:cubicBezTo>
                <a:lnTo>
                  <a:pt x="8244273" y="223688"/>
                </a:lnTo>
                <a:lnTo>
                  <a:pt x="8244185" y="223688"/>
                </a:lnTo>
                <a:lnTo>
                  <a:pt x="8244185" y="323273"/>
                </a:lnTo>
                <a:cubicBezTo>
                  <a:pt x="8244185" y="323745"/>
                  <a:pt x="8244064" y="324158"/>
                  <a:pt x="8243822" y="324511"/>
                </a:cubicBezTo>
                <a:cubicBezTo>
                  <a:pt x="8243579" y="324866"/>
                  <a:pt x="8243154" y="325146"/>
                  <a:pt x="8242547" y="325352"/>
                </a:cubicBezTo>
                <a:cubicBezTo>
                  <a:pt x="8241940" y="325556"/>
                  <a:pt x="8241151" y="325734"/>
                  <a:pt x="8240181" y="325881"/>
                </a:cubicBezTo>
                <a:cubicBezTo>
                  <a:pt x="8239210" y="326028"/>
                  <a:pt x="8237966" y="326102"/>
                  <a:pt x="8236449" y="326102"/>
                </a:cubicBezTo>
                <a:cubicBezTo>
                  <a:pt x="8234992" y="326102"/>
                  <a:pt x="8233779" y="326028"/>
                  <a:pt x="8232809" y="325881"/>
                </a:cubicBezTo>
                <a:cubicBezTo>
                  <a:pt x="8231838" y="325734"/>
                  <a:pt x="8231064" y="325556"/>
                  <a:pt x="8230487" y="325352"/>
                </a:cubicBezTo>
                <a:cubicBezTo>
                  <a:pt x="8229911" y="325146"/>
                  <a:pt x="8229517" y="324866"/>
                  <a:pt x="8229304" y="324511"/>
                </a:cubicBezTo>
                <a:cubicBezTo>
                  <a:pt x="8229092" y="324158"/>
                  <a:pt x="8228986" y="323745"/>
                  <a:pt x="8228986" y="323273"/>
                </a:cubicBezTo>
                <a:lnTo>
                  <a:pt x="8228986" y="218122"/>
                </a:lnTo>
                <a:cubicBezTo>
                  <a:pt x="8228986" y="215647"/>
                  <a:pt x="8229644" y="213879"/>
                  <a:pt x="8230960" y="212820"/>
                </a:cubicBezTo>
                <a:cubicBezTo>
                  <a:pt x="8232276" y="211759"/>
                  <a:pt x="8233741" y="211229"/>
                  <a:pt x="8235357" y="211229"/>
                </a:cubicBezTo>
                <a:close/>
                <a:moveTo>
                  <a:pt x="7759107" y="211229"/>
                </a:moveTo>
                <a:lnTo>
                  <a:pt x="7768439" y="211229"/>
                </a:lnTo>
                <a:cubicBezTo>
                  <a:pt x="7770353" y="211229"/>
                  <a:pt x="7772028" y="211406"/>
                  <a:pt x="7773464" y="211759"/>
                </a:cubicBezTo>
                <a:cubicBezTo>
                  <a:pt x="7774900" y="212112"/>
                  <a:pt x="7776156" y="212672"/>
                  <a:pt x="7777232" y="213438"/>
                </a:cubicBezTo>
                <a:cubicBezTo>
                  <a:pt x="7778309" y="214204"/>
                  <a:pt x="7779207" y="215175"/>
                  <a:pt x="7779925" y="216353"/>
                </a:cubicBezTo>
                <a:cubicBezTo>
                  <a:pt x="7780643" y="217532"/>
                  <a:pt x="7781270" y="218916"/>
                  <a:pt x="7781809" y="220506"/>
                </a:cubicBezTo>
                <a:lnTo>
                  <a:pt x="7814504" y="303307"/>
                </a:lnTo>
                <a:lnTo>
                  <a:pt x="7814946" y="303307"/>
                </a:lnTo>
                <a:lnTo>
                  <a:pt x="7848967" y="220772"/>
                </a:lnTo>
                <a:cubicBezTo>
                  <a:pt x="7849626" y="219005"/>
                  <a:pt x="7850344" y="217503"/>
                  <a:pt x="7851123" y="216266"/>
                </a:cubicBezTo>
                <a:cubicBezTo>
                  <a:pt x="7851900" y="215028"/>
                  <a:pt x="7852754" y="214041"/>
                  <a:pt x="7853682" y="213305"/>
                </a:cubicBezTo>
                <a:cubicBezTo>
                  <a:pt x="7854610" y="212568"/>
                  <a:pt x="7855641" y="212039"/>
                  <a:pt x="7856779" y="211714"/>
                </a:cubicBezTo>
                <a:cubicBezTo>
                  <a:pt x="7857915" y="211390"/>
                  <a:pt x="7859232" y="211229"/>
                  <a:pt x="7860729" y="211229"/>
                </a:cubicBezTo>
                <a:lnTo>
                  <a:pt x="7870514" y="211229"/>
                </a:lnTo>
                <a:cubicBezTo>
                  <a:pt x="7871413" y="211229"/>
                  <a:pt x="7872265" y="211361"/>
                  <a:pt x="7873073" y="211626"/>
                </a:cubicBezTo>
                <a:cubicBezTo>
                  <a:pt x="7873881" y="211892"/>
                  <a:pt x="7874569" y="212304"/>
                  <a:pt x="7875138" y="212863"/>
                </a:cubicBezTo>
                <a:cubicBezTo>
                  <a:pt x="7875707" y="213422"/>
                  <a:pt x="7876171" y="214130"/>
                  <a:pt x="7876530" y="214983"/>
                </a:cubicBezTo>
                <a:cubicBezTo>
                  <a:pt x="7876889" y="215839"/>
                  <a:pt x="7877068" y="216884"/>
                  <a:pt x="7877068" y="218122"/>
                </a:cubicBezTo>
                <a:lnTo>
                  <a:pt x="7877068" y="323273"/>
                </a:lnTo>
                <a:cubicBezTo>
                  <a:pt x="7877068" y="323745"/>
                  <a:pt x="7876947" y="324158"/>
                  <a:pt x="7876705" y="324511"/>
                </a:cubicBezTo>
                <a:cubicBezTo>
                  <a:pt x="7876462" y="324866"/>
                  <a:pt x="7876037" y="325146"/>
                  <a:pt x="7875430" y="325352"/>
                </a:cubicBezTo>
                <a:cubicBezTo>
                  <a:pt x="7874823" y="325556"/>
                  <a:pt x="7874049" y="325734"/>
                  <a:pt x="7873109" y="325881"/>
                </a:cubicBezTo>
                <a:cubicBezTo>
                  <a:pt x="7872169" y="326028"/>
                  <a:pt x="7870940" y="326102"/>
                  <a:pt x="7869423" y="326102"/>
                </a:cubicBezTo>
                <a:cubicBezTo>
                  <a:pt x="7868028" y="326102"/>
                  <a:pt x="7866830" y="326028"/>
                  <a:pt x="7865829" y="325881"/>
                </a:cubicBezTo>
                <a:cubicBezTo>
                  <a:pt x="7864828" y="325734"/>
                  <a:pt x="7864039" y="325556"/>
                  <a:pt x="7863462" y="325352"/>
                </a:cubicBezTo>
                <a:cubicBezTo>
                  <a:pt x="7862885" y="325146"/>
                  <a:pt x="7862475" y="324866"/>
                  <a:pt x="7862233" y="324511"/>
                </a:cubicBezTo>
                <a:cubicBezTo>
                  <a:pt x="7861990" y="324158"/>
                  <a:pt x="7861869" y="323745"/>
                  <a:pt x="7861869" y="323273"/>
                </a:cubicBezTo>
                <a:lnTo>
                  <a:pt x="7861869" y="223688"/>
                </a:lnTo>
                <a:lnTo>
                  <a:pt x="7861692" y="223688"/>
                </a:lnTo>
                <a:lnTo>
                  <a:pt x="7821397" y="323716"/>
                </a:lnTo>
                <a:cubicBezTo>
                  <a:pt x="7821220" y="324128"/>
                  <a:pt x="7820970" y="324482"/>
                  <a:pt x="7820646" y="324776"/>
                </a:cubicBezTo>
                <a:cubicBezTo>
                  <a:pt x="7820322" y="325071"/>
                  <a:pt x="7819851" y="325321"/>
                  <a:pt x="7819232" y="325527"/>
                </a:cubicBezTo>
                <a:cubicBezTo>
                  <a:pt x="7818613" y="325734"/>
                  <a:pt x="7817877" y="325881"/>
                  <a:pt x="7817023" y="325969"/>
                </a:cubicBezTo>
                <a:cubicBezTo>
                  <a:pt x="7816169" y="326057"/>
                  <a:pt x="7815153" y="326102"/>
                  <a:pt x="7813974" y="326102"/>
                </a:cubicBezTo>
                <a:cubicBezTo>
                  <a:pt x="7812737" y="326102"/>
                  <a:pt x="7811677" y="326043"/>
                  <a:pt x="7810793" y="325924"/>
                </a:cubicBezTo>
                <a:cubicBezTo>
                  <a:pt x="7809909" y="325807"/>
                  <a:pt x="7809173" y="325645"/>
                  <a:pt x="7808584" y="325440"/>
                </a:cubicBezTo>
                <a:cubicBezTo>
                  <a:pt x="7807995" y="325234"/>
                  <a:pt x="7807539" y="324983"/>
                  <a:pt x="7807214" y="324688"/>
                </a:cubicBezTo>
                <a:cubicBezTo>
                  <a:pt x="7806890" y="324392"/>
                  <a:pt x="7806669" y="324070"/>
                  <a:pt x="7806551" y="323716"/>
                </a:cubicBezTo>
                <a:lnTo>
                  <a:pt x="7768024" y="223688"/>
                </a:lnTo>
                <a:lnTo>
                  <a:pt x="7767935" y="223688"/>
                </a:lnTo>
                <a:lnTo>
                  <a:pt x="7767935" y="323273"/>
                </a:lnTo>
                <a:cubicBezTo>
                  <a:pt x="7767935" y="323745"/>
                  <a:pt x="7767814" y="324158"/>
                  <a:pt x="7767572" y="324511"/>
                </a:cubicBezTo>
                <a:cubicBezTo>
                  <a:pt x="7767329" y="324866"/>
                  <a:pt x="7766904" y="325146"/>
                  <a:pt x="7766297" y="325352"/>
                </a:cubicBezTo>
                <a:cubicBezTo>
                  <a:pt x="7765690" y="325556"/>
                  <a:pt x="7764901" y="325734"/>
                  <a:pt x="7763931" y="325881"/>
                </a:cubicBezTo>
                <a:cubicBezTo>
                  <a:pt x="7762960" y="326028"/>
                  <a:pt x="7761716" y="326102"/>
                  <a:pt x="7760199" y="326102"/>
                </a:cubicBezTo>
                <a:cubicBezTo>
                  <a:pt x="7758743" y="326102"/>
                  <a:pt x="7757529" y="326028"/>
                  <a:pt x="7756559" y="325881"/>
                </a:cubicBezTo>
                <a:cubicBezTo>
                  <a:pt x="7755588" y="325734"/>
                  <a:pt x="7754814" y="325556"/>
                  <a:pt x="7754238" y="325352"/>
                </a:cubicBezTo>
                <a:cubicBezTo>
                  <a:pt x="7753661" y="325146"/>
                  <a:pt x="7753267" y="324866"/>
                  <a:pt x="7753055" y="324511"/>
                </a:cubicBezTo>
                <a:cubicBezTo>
                  <a:pt x="7752842" y="324158"/>
                  <a:pt x="7752736" y="323745"/>
                  <a:pt x="7752736" y="323273"/>
                </a:cubicBezTo>
                <a:lnTo>
                  <a:pt x="7752736" y="218122"/>
                </a:lnTo>
                <a:cubicBezTo>
                  <a:pt x="7752736" y="215647"/>
                  <a:pt x="7753394" y="213879"/>
                  <a:pt x="7754710" y="212820"/>
                </a:cubicBezTo>
                <a:cubicBezTo>
                  <a:pt x="7756026" y="211759"/>
                  <a:pt x="7757492" y="211229"/>
                  <a:pt x="7759107" y="211229"/>
                </a:cubicBezTo>
                <a:close/>
                <a:moveTo>
                  <a:pt x="7292382" y="211229"/>
                </a:moveTo>
                <a:lnTo>
                  <a:pt x="7301714" y="211229"/>
                </a:lnTo>
                <a:cubicBezTo>
                  <a:pt x="7303628" y="211229"/>
                  <a:pt x="7305303" y="211406"/>
                  <a:pt x="7306739" y="211759"/>
                </a:cubicBezTo>
                <a:cubicBezTo>
                  <a:pt x="7308175" y="212112"/>
                  <a:pt x="7309431" y="212672"/>
                  <a:pt x="7310507" y="213438"/>
                </a:cubicBezTo>
                <a:cubicBezTo>
                  <a:pt x="7311584" y="214204"/>
                  <a:pt x="7312482" y="215175"/>
                  <a:pt x="7313200" y="216353"/>
                </a:cubicBezTo>
                <a:cubicBezTo>
                  <a:pt x="7313918" y="217532"/>
                  <a:pt x="7314545" y="218916"/>
                  <a:pt x="7315084" y="220506"/>
                </a:cubicBezTo>
                <a:lnTo>
                  <a:pt x="7347779" y="303307"/>
                </a:lnTo>
                <a:lnTo>
                  <a:pt x="7348221" y="303307"/>
                </a:lnTo>
                <a:lnTo>
                  <a:pt x="7382242" y="220772"/>
                </a:lnTo>
                <a:cubicBezTo>
                  <a:pt x="7382901" y="219005"/>
                  <a:pt x="7383619" y="217503"/>
                  <a:pt x="7384398" y="216266"/>
                </a:cubicBezTo>
                <a:cubicBezTo>
                  <a:pt x="7385175" y="215028"/>
                  <a:pt x="7386029" y="214041"/>
                  <a:pt x="7386957" y="213305"/>
                </a:cubicBezTo>
                <a:cubicBezTo>
                  <a:pt x="7387885" y="212568"/>
                  <a:pt x="7388916" y="212039"/>
                  <a:pt x="7390054" y="211714"/>
                </a:cubicBezTo>
                <a:cubicBezTo>
                  <a:pt x="7391190" y="211390"/>
                  <a:pt x="7392507" y="211229"/>
                  <a:pt x="7394004" y="211229"/>
                </a:cubicBezTo>
                <a:lnTo>
                  <a:pt x="7403789" y="211229"/>
                </a:lnTo>
                <a:cubicBezTo>
                  <a:pt x="7404688" y="211229"/>
                  <a:pt x="7405540" y="211361"/>
                  <a:pt x="7406348" y="211626"/>
                </a:cubicBezTo>
                <a:cubicBezTo>
                  <a:pt x="7407156" y="211892"/>
                  <a:pt x="7407844" y="212304"/>
                  <a:pt x="7408413" y="212863"/>
                </a:cubicBezTo>
                <a:cubicBezTo>
                  <a:pt x="7408982" y="213422"/>
                  <a:pt x="7409446" y="214130"/>
                  <a:pt x="7409805" y="214983"/>
                </a:cubicBezTo>
                <a:cubicBezTo>
                  <a:pt x="7410164" y="215839"/>
                  <a:pt x="7410343" y="216884"/>
                  <a:pt x="7410343" y="218122"/>
                </a:cubicBezTo>
                <a:lnTo>
                  <a:pt x="7410343" y="323273"/>
                </a:lnTo>
                <a:cubicBezTo>
                  <a:pt x="7410343" y="323745"/>
                  <a:pt x="7410222" y="324158"/>
                  <a:pt x="7409980" y="324511"/>
                </a:cubicBezTo>
                <a:cubicBezTo>
                  <a:pt x="7409737" y="324866"/>
                  <a:pt x="7409312" y="325146"/>
                  <a:pt x="7408705" y="325352"/>
                </a:cubicBezTo>
                <a:cubicBezTo>
                  <a:pt x="7408098" y="325556"/>
                  <a:pt x="7407324" y="325734"/>
                  <a:pt x="7406384" y="325881"/>
                </a:cubicBezTo>
                <a:cubicBezTo>
                  <a:pt x="7405444" y="326028"/>
                  <a:pt x="7404215" y="326102"/>
                  <a:pt x="7402698" y="326102"/>
                </a:cubicBezTo>
                <a:cubicBezTo>
                  <a:pt x="7401303" y="326102"/>
                  <a:pt x="7400105" y="326028"/>
                  <a:pt x="7399104" y="325881"/>
                </a:cubicBezTo>
                <a:cubicBezTo>
                  <a:pt x="7398103" y="325734"/>
                  <a:pt x="7397314" y="325556"/>
                  <a:pt x="7396737" y="325352"/>
                </a:cubicBezTo>
                <a:cubicBezTo>
                  <a:pt x="7396160" y="325146"/>
                  <a:pt x="7395750" y="324866"/>
                  <a:pt x="7395508" y="324511"/>
                </a:cubicBezTo>
                <a:cubicBezTo>
                  <a:pt x="7395265" y="324158"/>
                  <a:pt x="7395144" y="323745"/>
                  <a:pt x="7395144" y="323273"/>
                </a:cubicBezTo>
                <a:lnTo>
                  <a:pt x="7395144" y="223688"/>
                </a:lnTo>
                <a:lnTo>
                  <a:pt x="7394967" y="223688"/>
                </a:lnTo>
                <a:lnTo>
                  <a:pt x="7354672" y="323716"/>
                </a:lnTo>
                <a:cubicBezTo>
                  <a:pt x="7354495" y="324128"/>
                  <a:pt x="7354245" y="324482"/>
                  <a:pt x="7353921" y="324776"/>
                </a:cubicBezTo>
                <a:cubicBezTo>
                  <a:pt x="7353597" y="325071"/>
                  <a:pt x="7353126" y="325321"/>
                  <a:pt x="7352507" y="325527"/>
                </a:cubicBezTo>
                <a:cubicBezTo>
                  <a:pt x="7351888" y="325734"/>
                  <a:pt x="7351152" y="325881"/>
                  <a:pt x="7350298" y="325969"/>
                </a:cubicBezTo>
                <a:cubicBezTo>
                  <a:pt x="7349444" y="326057"/>
                  <a:pt x="7348428" y="326102"/>
                  <a:pt x="7347249" y="326102"/>
                </a:cubicBezTo>
                <a:cubicBezTo>
                  <a:pt x="7346012" y="326102"/>
                  <a:pt x="7344952" y="326043"/>
                  <a:pt x="7344068" y="325924"/>
                </a:cubicBezTo>
                <a:cubicBezTo>
                  <a:pt x="7343184" y="325807"/>
                  <a:pt x="7342448" y="325645"/>
                  <a:pt x="7341859" y="325440"/>
                </a:cubicBezTo>
                <a:cubicBezTo>
                  <a:pt x="7341270" y="325234"/>
                  <a:pt x="7340814" y="324983"/>
                  <a:pt x="7340489" y="324688"/>
                </a:cubicBezTo>
                <a:cubicBezTo>
                  <a:pt x="7340165" y="324392"/>
                  <a:pt x="7339944" y="324070"/>
                  <a:pt x="7339826" y="323716"/>
                </a:cubicBezTo>
                <a:lnTo>
                  <a:pt x="7301299" y="223688"/>
                </a:lnTo>
                <a:lnTo>
                  <a:pt x="7301210" y="223688"/>
                </a:lnTo>
                <a:lnTo>
                  <a:pt x="7301210" y="323273"/>
                </a:lnTo>
                <a:cubicBezTo>
                  <a:pt x="7301210" y="323745"/>
                  <a:pt x="7301089" y="324158"/>
                  <a:pt x="7300847" y="324511"/>
                </a:cubicBezTo>
                <a:cubicBezTo>
                  <a:pt x="7300604" y="324866"/>
                  <a:pt x="7300179" y="325146"/>
                  <a:pt x="7299572" y="325352"/>
                </a:cubicBezTo>
                <a:cubicBezTo>
                  <a:pt x="7298965" y="325556"/>
                  <a:pt x="7298176" y="325734"/>
                  <a:pt x="7297206" y="325881"/>
                </a:cubicBezTo>
                <a:cubicBezTo>
                  <a:pt x="7296235" y="326028"/>
                  <a:pt x="7294991" y="326102"/>
                  <a:pt x="7293474" y="326102"/>
                </a:cubicBezTo>
                <a:cubicBezTo>
                  <a:pt x="7292018" y="326102"/>
                  <a:pt x="7290804" y="326028"/>
                  <a:pt x="7289834" y="325881"/>
                </a:cubicBezTo>
                <a:cubicBezTo>
                  <a:pt x="7288863" y="325734"/>
                  <a:pt x="7288089" y="325556"/>
                  <a:pt x="7287513" y="325352"/>
                </a:cubicBezTo>
                <a:cubicBezTo>
                  <a:pt x="7286936" y="325146"/>
                  <a:pt x="7286542" y="324866"/>
                  <a:pt x="7286330" y="324511"/>
                </a:cubicBezTo>
                <a:cubicBezTo>
                  <a:pt x="7286117" y="324158"/>
                  <a:pt x="7286011" y="323745"/>
                  <a:pt x="7286011" y="323273"/>
                </a:cubicBezTo>
                <a:lnTo>
                  <a:pt x="7286011" y="218122"/>
                </a:lnTo>
                <a:cubicBezTo>
                  <a:pt x="7286011" y="215647"/>
                  <a:pt x="7286669" y="213879"/>
                  <a:pt x="7287985" y="212820"/>
                </a:cubicBezTo>
                <a:cubicBezTo>
                  <a:pt x="7289301" y="211759"/>
                  <a:pt x="7290767" y="211229"/>
                  <a:pt x="7292382" y="211229"/>
                </a:cubicBezTo>
                <a:close/>
                <a:moveTo>
                  <a:pt x="6816132" y="211229"/>
                </a:moveTo>
                <a:lnTo>
                  <a:pt x="6825464" y="211229"/>
                </a:lnTo>
                <a:cubicBezTo>
                  <a:pt x="6827378" y="211229"/>
                  <a:pt x="6829053" y="211406"/>
                  <a:pt x="6830489" y="211759"/>
                </a:cubicBezTo>
                <a:cubicBezTo>
                  <a:pt x="6831925" y="212112"/>
                  <a:pt x="6833181" y="212672"/>
                  <a:pt x="6834257" y="213438"/>
                </a:cubicBezTo>
                <a:cubicBezTo>
                  <a:pt x="6835334" y="214204"/>
                  <a:pt x="6836232" y="215175"/>
                  <a:pt x="6836950" y="216353"/>
                </a:cubicBezTo>
                <a:cubicBezTo>
                  <a:pt x="6837668" y="217532"/>
                  <a:pt x="6838295" y="218916"/>
                  <a:pt x="6838834" y="220506"/>
                </a:cubicBezTo>
                <a:lnTo>
                  <a:pt x="6871529" y="303307"/>
                </a:lnTo>
                <a:lnTo>
                  <a:pt x="6871971" y="303307"/>
                </a:lnTo>
                <a:lnTo>
                  <a:pt x="6905992" y="220772"/>
                </a:lnTo>
                <a:cubicBezTo>
                  <a:pt x="6906651" y="219005"/>
                  <a:pt x="6907369" y="217503"/>
                  <a:pt x="6908148" y="216266"/>
                </a:cubicBezTo>
                <a:cubicBezTo>
                  <a:pt x="6908925" y="215028"/>
                  <a:pt x="6909779" y="214041"/>
                  <a:pt x="6910707" y="213305"/>
                </a:cubicBezTo>
                <a:cubicBezTo>
                  <a:pt x="6911635" y="212568"/>
                  <a:pt x="6912666" y="212039"/>
                  <a:pt x="6913804" y="211714"/>
                </a:cubicBezTo>
                <a:cubicBezTo>
                  <a:pt x="6914940" y="211390"/>
                  <a:pt x="6916257" y="211229"/>
                  <a:pt x="6917754" y="211229"/>
                </a:cubicBezTo>
                <a:lnTo>
                  <a:pt x="6927539" y="211229"/>
                </a:lnTo>
                <a:cubicBezTo>
                  <a:pt x="6928438" y="211229"/>
                  <a:pt x="6929290" y="211361"/>
                  <a:pt x="6930098" y="211626"/>
                </a:cubicBezTo>
                <a:cubicBezTo>
                  <a:pt x="6930906" y="211892"/>
                  <a:pt x="6931594" y="212304"/>
                  <a:pt x="6932163" y="212863"/>
                </a:cubicBezTo>
                <a:cubicBezTo>
                  <a:pt x="6932732" y="213422"/>
                  <a:pt x="6933196" y="214130"/>
                  <a:pt x="6933555" y="214983"/>
                </a:cubicBezTo>
                <a:cubicBezTo>
                  <a:pt x="6933914" y="215839"/>
                  <a:pt x="6934093" y="216884"/>
                  <a:pt x="6934093" y="218122"/>
                </a:cubicBezTo>
                <a:lnTo>
                  <a:pt x="6934093" y="323273"/>
                </a:lnTo>
                <a:cubicBezTo>
                  <a:pt x="6934093" y="323745"/>
                  <a:pt x="6933972" y="324158"/>
                  <a:pt x="6933730" y="324511"/>
                </a:cubicBezTo>
                <a:cubicBezTo>
                  <a:pt x="6933487" y="324866"/>
                  <a:pt x="6933062" y="325146"/>
                  <a:pt x="6932455" y="325352"/>
                </a:cubicBezTo>
                <a:cubicBezTo>
                  <a:pt x="6931848" y="325556"/>
                  <a:pt x="6931074" y="325734"/>
                  <a:pt x="6930134" y="325881"/>
                </a:cubicBezTo>
                <a:cubicBezTo>
                  <a:pt x="6929194" y="326028"/>
                  <a:pt x="6927965" y="326102"/>
                  <a:pt x="6926448" y="326102"/>
                </a:cubicBezTo>
                <a:cubicBezTo>
                  <a:pt x="6925053" y="326102"/>
                  <a:pt x="6923855" y="326028"/>
                  <a:pt x="6922854" y="325881"/>
                </a:cubicBezTo>
                <a:cubicBezTo>
                  <a:pt x="6921853" y="325734"/>
                  <a:pt x="6921064" y="325556"/>
                  <a:pt x="6920487" y="325352"/>
                </a:cubicBezTo>
                <a:cubicBezTo>
                  <a:pt x="6919910" y="325146"/>
                  <a:pt x="6919500" y="324866"/>
                  <a:pt x="6919258" y="324511"/>
                </a:cubicBezTo>
                <a:cubicBezTo>
                  <a:pt x="6919015" y="324158"/>
                  <a:pt x="6918894" y="323745"/>
                  <a:pt x="6918894" y="323273"/>
                </a:cubicBezTo>
                <a:lnTo>
                  <a:pt x="6918894" y="223688"/>
                </a:lnTo>
                <a:lnTo>
                  <a:pt x="6918717" y="223688"/>
                </a:lnTo>
                <a:lnTo>
                  <a:pt x="6878422" y="323716"/>
                </a:lnTo>
                <a:cubicBezTo>
                  <a:pt x="6878245" y="324128"/>
                  <a:pt x="6877995" y="324482"/>
                  <a:pt x="6877671" y="324776"/>
                </a:cubicBezTo>
                <a:cubicBezTo>
                  <a:pt x="6877347" y="325071"/>
                  <a:pt x="6876876" y="325321"/>
                  <a:pt x="6876257" y="325527"/>
                </a:cubicBezTo>
                <a:cubicBezTo>
                  <a:pt x="6875638" y="325734"/>
                  <a:pt x="6874902" y="325881"/>
                  <a:pt x="6874048" y="325969"/>
                </a:cubicBezTo>
                <a:cubicBezTo>
                  <a:pt x="6873194" y="326057"/>
                  <a:pt x="6872178" y="326102"/>
                  <a:pt x="6870999" y="326102"/>
                </a:cubicBezTo>
                <a:cubicBezTo>
                  <a:pt x="6869762" y="326102"/>
                  <a:pt x="6868702" y="326043"/>
                  <a:pt x="6867818" y="325924"/>
                </a:cubicBezTo>
                <a:cubicBezTo>
                  <a:pt x="6866934" y="325807"/>
                  <a:pt x="6866198" y="325645"/>
                  <a:pt x="6865609" y="325440"/>
                </a:cubicBezTo>
                <a:cubicBezTo>
                  <a:pt x="6865020" y="325234"/>
                  <a:pt x="6864564" y="324983"/>
                  <a:pt x="6864239" y="324688"/>
                </a:cubicBezTo>
                <a:cubicBezTo>
                  <a:pt x="6863915" y="324392"/>
                  <a:pt x="6863694" y="324070"/>
                  <a:pt x="6863576" y="323716"/>
                </a:cubicBezTo>
                <a:lnTo>
                  <a:pt x="6825049" y="223688"/>
                </a:lnTo>
                <a:lnTo>
                  <a:pt x="6824960" y="223688"/>
                </a:lnTo>
                <a:lnTo>
                  <a:pt x="6824960" y="323273"/>
                </a:lnTo>
                <a:cubicBezTo>
                  <a:pt x="6824960" y="323745"/>
                  <a:pt x="6824839" y="324158"/>
                  <a:pt x="6824597" y="324511"/>
                </a:cubicBezTo>
                <a:cubicBezTo>
                  <a:pt x="6824354" y="324866"/>
                  <a:pt x="6823929" y="325146"/>
                  <a:pt x="6823322" y="325352"/>
                </a:cubicBezTo>
                <a:cubicBezTo>
                  <a:pt x="6822715" y="325556"/>
                  <a:pt x="6821926" y="325734"/>
                  <a:pt x="6820956" y="325881"/>
                </a:cubicBezTo>
                <a:cubicBezTo>
                  <a:pt x="6819985" y="326028"/>
                  <a:pt x="6818741" y="326102"/>
                  <a:pt x="6817224" y="326102"/>
                </a:cubicBezTo>
                <a:cubicBezTo>
                  <a:pt x="6815768" y="326102"/>
                  <a:pt x="6814554" y="326028"/>
                  <a:pt x="6813584" y="325881"/>
                </a:cubicBezTo>
                <a:cubicBezTo>
                  <a:pt x="6812613" y="325734"/>
                  <a:pt x="6811839" y="325556"/>
                  <a:pt x="6811263" y="325352"/>
                </a:cubicBezTo>
                <a:cubicBezTo>
                  <a:pt x="6810686" y="325146"/>
                  <a:pt x="6810292" y="324866"/>
                  <a:pt x="6810080" y="324511"/>
                </a:cubicBezTo>
                <a:cubicBezTo>
                  <a:pt x="6809867" y="324158"/>
                  <a:pt x="6809761" y="323745"/>
                  <a:pt x="6809761" y="323273"/>
                </a:cubicBezTo>
                <a:lnTo>
                  <a:pt x="6809761" y="218122"/>
                </a:lnTo>
                <a:cubicBezTo>
                  <a:pt x="6809761" y="215647"/>
                  <a:pt x="6810419" y="213879"/>
                  <a:pt x="6811735" y="212820"/>
                </a:cubicBezTo>
                <a:cubicBezTo>
                  <a:pt x="6813051" y="211759"/>
                  <a:pt x="6814517" y="211229"/>
                  <a:pt x="6816132" y="211229"/>
                </a:cubicBezTo>
                <a:close/>
                <a:moveTo>
                  <a:pt x="6349407" y="211229"/>
                </a:moveTo>
                <a:lnTo>
                  <a:pt x="6358739" y="211229"/>
                </a:lnTo>
                <a:cubicBezTo>
                  <a:pt x="6360653" y="211229"/>
                  <a:pt x="6362328" y="211406"/>
                  <a:pt x="6363764" y="211759"/>
                </a:cubicBezTo>
                <a:cubicBezTo>
                  <a:pt x="6365200" y="212112"/>
                  <a:pt x="6366456" y="212672"/>
                  <a:pt x="6367532" y="213438"/>
                </a:cubicBezTo>
                <a:cubicBezTo>
                  <a:pt x="6368609" y="214204"/>
                  <a:pt x="6369507" y="215175"/>
                  <a:pt x="6370225" y="216353"/>
                </a:cubicBezTo>
                <a:cubicBezTo>
                  <a:pt x="6370943" y="217532"/>
                  <a:pt x="6371570" y="218916"/>
                  <a:pt x="6372109" y="220506"/>
                </a:cubicBezTo>
                <a:lnTo>
                  <a:pt x="6404804" y="303307"/>
                </a:lnTo>
                <a:lnTo>
                  <a:pt x="6405246" y="303307"/>
                </a:lnTo>
                <a:lnTo>
                  <a:pt x="6439267" y="220772"/>
                </a:lnTo>
                <a:cubicBezTo>
                  <a:pt x="6439926" y="219005"/>
                  <a:pt x="6440644" y="217503"/>
                  <a:pt x="6441423" y="216266"/>
                </a:cubicBezTo>
                <a:cubicBezTo>
                  <a:pt x="6442200" y="215028"/>
                  <a:pt x="6443054" y="214041"/>
                  <a:pt x="6443982" y="213305"/>
                </a:cubicBezTo>
                <a:cubicBezTo>
                  <a:pt x="6444910" y="212568"/>
                  <a:pt x="6445941" y="212039"/>
                  <a:pt x="6447079" y="211714"/>
                </a:cubicBezTo>
                <a:cubicBezTo>
                  <a:pt x="6448215" y="211390"/>
                  <a:pt x="6449532" y="211229"/>
                  <a:pt x="6451029" y="211229"/>
                </a:cubicBezTo>
                <a:lnTo>
                  <a:pt x="6460814" y="211229"/>
                </a:lnTo>
                <a:cubicBezTo>
                  <a:pt x="6461713" y="211229"/>
                  <a:pt x="6462565" y="211361"/>
                  <a:pt x="6463373" y="211626"/>
                </a:cubicBezTo>
                <a:cubicBezTo>
                  <a:pt x="6464181" y="211892"/>
                  <a:pt x="6464869" y="212304"/>
                  <a:pt x="6465438" y="212863"/>
                </a:cubicBezTo>
                <a:cubicBezTo>
                  <a:pt x="6466007" y="213422"/>
                  <a:pt x="6466471" y="214130"/>
                  <a:pt x="6466830" y="214983"/>
                </a:cubicBezTo>
                <a:cubicBezTo>
                  <a:pt x="6467189" y="215839"/>
                  <a:pt x="6467368" y="216884"/>
                  <a:pt x="6467368" y="218122"/>
                </a:cubicBezTo>
                <a:lnTo>
                  <a:pt x="6467368" y="323273"/>
                </a:lnTo>
                <a:cubicBezTo>
                  <a:pt x="6467368" y="323745"/>
                  <a:pt x="6467247" y="324158"/>
                  <a:pt x="6467005" y="324511"/>
                </a:cubicBezTo>
                <a:cubicBezTo>
                  <a:pt x="6466762" y="324866"/>
                  <a:pt x="6466337" y="325146"/>
                  <a:pt x="6465730" y="325352"/>
                </a:cubicBezTo>
                <a:cubicBezTo>
                  <a:pt x="6465123" y="325556"/>
                  <a:pt x="6464349" y="325734"/>
                  <a:pt x="6463409" y="325881"/>
                </a:cubicBezTo>
                <a:cubicBezTo>
                  <a:pt x="6462469" y="326028"/>
                  <a:pt x="6461240" y="326102"/>
                  <a:pt x="6459723" y="326102"/>
                </a:cubicBezTo>
                <a:cubicBezTo>
                  <a:pt x="6458328" y="326102"/>
                  <a:pt x="6457130" y="326028"/>
                  <a:pt x="6456129" y="325881"/>
                </a:cubicBezTo>
                <a:cubicBezTo>
                  <a:pt x="6455128" y="325734"/>
                  <a:pt x="6454339" y="325556"/>
                  <a:pt x="6453762" y="325352"/>
                </a:cubicBezTo>
                <a:cubicBezTo>
                  <a:pt x="6453185" y="325146"/>
                  <a:pt x="6452775" y="324866"/>
                  <a:pt x="6452533" y="324511"/>
                </a:cubicBezTo>
                <a:cubicBezTo>
                  <a:pt x="6452290" y="324158"/>
                  <a:pt x="6452169" y="323745"/>
                  <a:pt x="6452169" y="323273"/>
                </a:cubicBezTo>
                <a:lnTo>
                  <a:pt x="6452169" y="223688"/>
                </a:lnTo>
                <a:lnTo>
                  <a:pt x="6451992" y="223688"/>
                </a:lnTo>
                <a:lnTo>
                  <a:pt x="6411697" y="323716"/>
                </a:lnTo>
                <a:cubicBezTo>
                  <a:pt x="6411520" y="324128"/>
                  <a:pt x="6411270" y="324482"/>
                  <a:pt x="6410946" y="324776"/>
                </a:cubicBezTo>
                <a:cubicBezTo>
                  <a:pt x="6410622" y="325071"/>
                  <a:pt x="6410151" y="325321"/>
                  <a:pt x="6409532" y="325527"/>
                </a:cubicBezTo>
                <a:cubicBezTo>
                  <a:pt x="6408913" y="325734"/>
                  <a:pt x="6408177" y="325881"/>
                  <a:pt x="6407323" y="325969"/>
                </a:cubicBezTo>
                <a:cubicBezTo>
                  <a:pt x="6406469" y="326057"/>
                  <a:pt x="6405453" y="326102"/>
                  <a:pt x="6404274" y="326102"/>
                </a:cubicBezTo>
                <a:cubicBezTo>
                  <a:pt x="6403037" y="326102"/>
                  <a:pt x="6401977" y="326043"/>
                  <a:pt x="6401093" y="325924"/>
                </a:cubicBezTo>
                <a:cubicBezTo>
                  <a:pt x="6400209" y="325807"/>
                  <a:pt x="6399473" y="325645"/>
                  <a:pt x="6398884" y="325440"/>
                </a:cubicBezTo>
                <a:cubicBezTo>
                  <a:pt x="6398295" y="325234"/>
                  <a:pt x="6397839" y="324983"/>
                  <a:pt x="6397514" y="324688"/>
                </a:cubicBezTo>
                <a:cubicBezTo>
                  <a:pt x="6397190" y="324392"/>
                  <a:pt x="6396969" y="324070"/>
                  <a:pt x="6396851" y="323716"/>
                </a:cubicBezTo>
                <a:lnTo>
                  <a:pt x="6358324" y="223688"/>
                </a:lnTo>
                <a:lnTo>
                  <a:pt x="6358235" y="223688"/>
                </a:lnTo>
                <a:lnTo>
                  <a:pt x="6358235" y="323273"/>
                </a:lnTo>
                <a:cubicBezTo>
                  <a:pt x="6358235" y="323745"/>
                  <a:pt x="6358114" y="324158"/>
                  <a:pt x="6357872" y="324511"/>
                </a:cubicBezTo>
                <a:cubicBezTo>
                  <a:pt x="6357629" y="324866"/>
                  <a:pt x="6357204" y="325146"/>
                  <a:pt x="6356597" y="325352"/>
                </a:cubicBezTo>
                <a:cubicBezTo>
                  <a:pt x="6355990" y="325556"/>
                  <a:pt x="6355201" y="325734"/>
                  <a:pt x="6354231" y="325881"/>
                </a:cubicBezTo>
                <a:cubicBezTo>
                  <a:pt x="6353260" y="326028"/>
                  <a:pt x="6352016" y="326102"/>
                  <a:pt x="6350499" y="326102"/>
                </a:cubicBezTo>
                <a:cubicBezTo>
                  <a:pt x="6349043" y="326102"/>
                  <a:pt x="6347829" y="326028"/>
                  <a:pt x="6346859" y="325881"/>
                </a:cubicBezTo>
                <a:cubicBezTo>
                  <a:pt x="6345888" y="325734"/>
                  <a:pt x="6345114" y="325556"/>
                  <a:pt x="6344538" y="325352"/>
                </a:cubicBezTo>
                <a:cubicBezTo>
                  <a:pt x="6343961" y="325146"/>
                  <a:pt x="6343567" y="324866"/>
                  <a:pt x="6343355" y="324511"/>
                </a:cubicBezTo>
                <a:cubicBezTo>
                  <a:pt x="6343142" y="324158"/>
                  <a:pt x="6343036" y="323745"/>
                  <a:pt x="6343036" y="323273"/>
                </a:cubicBezTo>
                <a:lnTo>
                  <a:pt x="6343036" y="218122"/>
                </a:lnTo>
                <a:cubicBezTo>
                  <a:pt x="6343036" y="215647"/>
                  <a:pt x="6343694" y="213879"/>
                  <a:pt x="6345010" y="212820"/>
                </a:cubicBezTo>
                <a:cubicBezTo>
                  <a:pt x="6346326" y="211759"/>
                  <a:pt x="6347792" y="211229"/>
                  <a:pt x="6349407" y="211229"/>
                </a:cubicBezTo>
                <a:close/>
                <a:moveTo>
                  <a:pt x="5873157" y="211229"/>
                </a:moveTo>
                <a:lnTo>
                  <a:pt x="5882489" y="211229"/>
                </a:lnTo>
                <a:cubicBezTo>
                  <a:pt x="5884403" y="211229"/>
                  <a:pt x="5886078" y="211406"/>
                  <a:pt x="5887514" y="211759"/>
                </a:cubicBezTo>
                <a:cubicBezTo>
                  <a:pt x="5888950" y="212112"/>
                  <a:pt x="5890206" y="212672"/>
                  <a:pt x="5891282" y="213438"/>
                </a:cubicBezTo>
                <a:cubicBezTo>
                  <a:pt x="5892359" y="214204"/>
                  <a:pt x="5893257" y="215175"/>
                  <a:pt x="5893975" y="216353"/>
                </a:cubicBezTo>
                <a:cubicBezTo>
                  <a:pt x="5894693" y="217532"/>
                  <a:pt x="5895320" y="218916"/>
                  <a:pt x="5895859" y="220506"/>
                </a:cubicBezTo>
                <a:lnTo>
                  <a:pt x="5928554" y="303307"/>
                </a:lnTo>
                <a:lnTo>
                  <a:pt x="5928996" y="303307"/>
                </a:lnTo>
                <a:lnTo>
                  <a:pt x="5963017" y="220772"/>
                </a:lnTo>
                <a:cubicBezTo>
                  <a:pt x="5963676" y="219005"/>
                  <a:pt x="5964394" y="217503"/>
                  <a:pt x="5965173" y="216266"/>
                </a:cubicBezTo>
                <a:cubicBezTo>
                  <a:pt x="5965950" y="215028"/>
                  <a:pt x="5966804" y="214041"/>
                  <a:pt x="5967732" y="213305"/>
                </a:cubicBezTo>
                <a:cubicBezTo>
                  <a:pt x="5968660" y="212568"/>
                  <a:pt x="5969691" y="212039"/>
                  <a:pt x="5970829" y="211714"/>
                </a:cubicBezTo>
                <a:cubicBezTo>
                  <a:pt x="5971965" y="211390"/>
                  <a:pt x="5973282" y="211229"/>
                  <a:pt x="5974779" y="211229"/>
                </a:cubicBezTo>
                <a:lnTo>
                  <a:pt x="5984564" y="211229"/>
                </a:lnTo>
                <a:cubicBezTo>
                  <a:pt x="5985463" y="211229"/>
                  <a:pt x="5986315" y="211361"/>
                  <a:pt x="5987123" y="211626"/>
                </a:cubicBezTo>
                <a:cubicBezTo>
                  <a:pt x="5987931" y="211892"/>
                  <a:pt x="5988619" y="212304"/>
                  <a:pt x="5989188" y="212863"/>
                </a:cubicBezTo>
                <a:cubicBezTo>
                  <a:pt x="5989757" y="213422"/>
                  <a:pt x="5990221" y="214130"/>
                  <a:pt x="5990580" y="214983"/>
                </a:cubicBezTo>
                <a:cubicBezTo>
                  <a:pt x="5990939" y="215839"/>
                  <a:pt x="5991118" y="216884"/>
                  <a:pt x="5991118" y="218122"/>
                </a:cubicBezTo>
                <a:lnTo>
                  <a:pt x="5991118" y="323273"/>
                </a:lnTo>
                <a:cubicBezTo>
                  <a:pt x="5991118" y="323745"/>
                  <a:pt x="5990997" y="324158"/>
                  <a:pt x="5990755" y="324511"/>
                </a:cubicBezTo>
                <a:cubicBezTo>
                  <a:pt x="5990512" y="324866"/>
                  <a:pt x="5990087" y="325146"/>
                  <a:pt x="5989480" y="325352"/>
                </a:cubicBezTo>
                <a:cubicBezTo>
                  <a:pt x="5988873" y="325556"/>
                  <a:pt x="5988099" y="325734"/>
                  <a:pt x="5987159" y="325881"/>
                </a:cubicBezTo>
                <a:cubicBezTo>
                  <a:pt x="5986219" y="326028"/>
                  <a:pt x="5984990" y="326102"/>
                  <a:pt x="5983473" y="326102"/>
                </a:cubicBezTo>
                <a:cubicBezTo>
                  <a:pt x="5982078" y="326102"/>
                  <a:pt x="5980880" y="326028"/>
                  <a:pt x="5979879" y="325881"/>
                </a:cubicBezTo>
                <a:cubicBezTo>
                  <a:pt x="5978878" y="325734"/>
                  <a:pt x="5978089" y="325556"/>
                  <a:pt x="5977512" y="325352"/>
                </a:cubicBezTo>
                <a:cubicBezTo>
                  <a:pt x="5976935" y="325146"/>
                  <a:pt x="5976525" y="324866"/>
                  <a:pt x="5976283" y="324511"/>
                </a:cubicBezTo>
                <a:cubicBezTo>
                  <a:pt x="5976040" y="324158"/>
                  <a:pt x="5975919" y="323745"/>
                  <a:pt x="5975919" y="323273"/>
                </a:cubicBezTo>
                <a:lnTo>
                  <a:pt x="5975919" y="223688"/>
                </a:lnTo>
                <a:lnTo>
                  <a:pt x="5975742" y="223688"/>
                </a:lnTo>
                <a:lnTo>
                  <a:pt x="5935447" y="323716"/>
                </a:lnTo>
                <a:cubicBezTo>
                  <a:pt x="5935270" y="324128"/>
                  <a:pt x="5935020" y="324482"/>
                  <a:pt x="5934696" y="324776"/>
                </a:cubicBezTo>
                <a:cubicBezTo>
                  <a:pt x="5934372" y="325071"/>
                  <a:pt x="5933901" y="325321"/>
                  <a:pt x="5933282" y="325527"/>
                </a:cubicBezTo>
                <a:cubicBezTo>
                  <a:pt x="5932663" y="325734"/>
                  <a:pt x="5931927" y="325881"/>
                  <a:pt x="5931073" y="325969"/>
                </a:cubicBezTo>
                <a:cubicBezTo>
                  <a:pt x="5930219" y="326057"/>
                  <a:pt x="5929203" y="326102"/>
                  <a:pt x="5928024" y="326102"/>
                </a:cubicBezTo>
                <a:cubicBezTo>
                  <a:pt x="5926787" y="326102"/>
                  <a:pt x="5925727" y="326043"/>
                  <a:pt x="5924843" y="325924"/>
                </a:cubicBezTo>
                <a:cubicBezTo>
                  <a:pt x="5923959" y="325807"/>
                  <a:pt x="5923223" y="325645"/>
                  <a:pt x="5922634" y="325440"/>
                </a:cubicBezTo>
                <a:cubicBezTo>
                  <a:pt x="5922045" y="325234"/>
                  <a:pt x="5921589" y="324983"/>
                  <a:pt x="5921264" y="324688"/>
                </a:cubicBezTo>
                <a:cubicBezTo>
                  <a:pt x="5920940" y="324392"/>
                  <a:pt x="5920719" y="324070"/>
                  <a:pt x="5920601" y="323716"/>
                </a:cubicBezTo>
                <a:lnTo>
                  <a:pt x="5882074" y="223688"/>
                </a:lnTo>
                <a:lnTo>
                  <a:pt x="5881985" y="223688"/>
                </a:lnTo>
                <a:lnTo>
                  <a:pt x="5881985" y="323273"/>
                </a:lnTo>
                <a:cubicBezTo>
                  <a:pt x="5881985" y="323745"/>
                  <a:pt x="5881864" y="324158"/>
                  <a:pt x="5881622" y="324511"/>
                </a:cubicBezTo>
                <a:cubicBezTo>
                  <a:pt x="5881379" y="324866"/>
                  <a:pt x="5880954" y="325146"/>
                  <a:pt x="5880347" y="325352"/>
                </a:cubicBezTo>
                <a:cubicBezTo>
                  <a:pt x="5879740" y="325556"/>
                  <a:pt x="5878951" y="325734"/>
                  <a:pt x="5877981" y="325881"/>
                </a:cubicBezTo>
                <a:cubicBezTo>
                  <a:pt x="5877010" y="326028"/>
                  <a:pt x="5875766" y="326102"/>
                  <a:pt x="5874249" y="326102"/>
                </a:cubicBezTo>
                <a:cubicBezTo>
                  <a:pt x="5872793" y="326102"/>
                  <a:pt x="5871579" y="326028"/>
                  <a:pt x="5870609" y="325881"/>
                </a:cubicBezTo>
                <a:cubicBezTo>
                  <a:pt x="5869638" y="325734"/>
                  <a:pt x="5868864" y="325556"/>
                  <a:pt x="5868288" y="325352"/>
                </a:cubicBezTo>
                <a:cubicBezTo>
                  <a:pt x="5867711" y="325146"/>
                  <a:pt x="5867317" y="324866"/>
                  <a:pt x="5867105" y="324511"/>
                </a:cubicBezTo>
                <a:cubicBezTo>
                  <a:pt x="5866892" y="324158"/>
                  <a:pt x="5866786" y="323745"/>
                  <a:pt x="5866786" y="323273"/>
                </a:cubicBezTo>
                <a:lnTo>
                  <a:pt x="5866786" y="218122"/>
                </a:lnTo>
                <a:cubicBezTo>
                  <a:pt x="5866786" y="215647"/>
                  <a:pt x="5867444" y="213879"/>
                  <a:pt x="5868760" y="212820"/>
                </a:cubicBezTo>
                <a:cubicBezTo>
                  <a:pt x="5870076" y="211759"/>
                  <a:pt x="5871542" y="211229"/>
                  <a:pt x="5873157" y="211229"/>
                </a:cubicBezTo>
                <a:close/>
                <a:moveTo>
                  <a:pt x="5406432" y="211229"/>
                </a:moveTo>
                <a:lnTo>
                  <a:pt x="5415764" y="211229"/>
                </a:lnTo>
                <a:cubicBezTo>
                  <a:pt x="5417678" y="211229"/>
                  <a:pt x="5419353" y="211406"/>
                  <a:pt x="5420789" y="211759"/>
                </a:cubicBezTo>
                <a:cubicBezTo>
                  <a:pt x="5422225" y="212112"/>
                  <a:pt x="5423481" y="212672"/>
                  <a:pt x="5424557" y="213438"/>
                </a:cubicBezTo>
                <a:cubicBezTo>
                  <a:pt x="5425634" y="214204"/>
                  <a:pt x="5426532" y="215175"/>
                  <a:pt x="5427250" y="216353"/>
                </a:cubicBezTo>
                <a:cubicBezTo>
                  <a:pt x="5427968" y="217532"/>
                  <a:pt x="5428595" y="218916"/>
                  <a:pt x="5429134" y="220506"/>
                </a:cubicBezTo>
                <a:lnTo>
                  <a:pt x="5461829" y="303307"/>
                </a:lnTo>
                <a:lnTo>
                  <a:pt x="5462271" y="303307"/>
                </a:lnTo>
                <a:lnTo>
                  <a:pt x="5496292" y="220772"/>
                </a:lnTo>
                <a:cubicBezTo>
                  <a:pt x="5496951" y="219005"/>
                  <a:pt x="5497669" y="217503"/>
                  <a:pt x="5498448" y="216266"/>
                </a:cubicBezTo>
                <a:cubicBezTo>
                  <a:pt x="5499225" y="215028"/>
                  <a:pt x="5500079" y="214041"/>
                  <a:pt x="5501007" y="213305"/>
                </a:cubicBezTo>
                <a:cubicBezTo>
                  <a:pt x="5501935" y="212568"/>
                  <a:pt x="5502966" y="212039"/>
                  <a:pt x="5504104" y="211714"/>
                </a:cubicBezTo>
                <a:cubicBezTo>
                  <a:pt x="5505240" y="211390"/>
                  <a:pt x="5506557" y="211229"/>
                  <a:pt x="5508054" y="211229"/>
                </a:cubicBezTo>
                <a:lnTo>
                  <a:pt x="5517839" y="211229"/>
                </a:lnTo>
                <a:cubicBezTo>
                  <a:pt x="5518738" y="211229"/>
                  <a:pt x="5519590" y="211361"/>
                  <a:pt x="5520398" y="211626"/>
                </a:cubicBezTo>
                <a:cubicBezTo>
                  <a:pt x="5521206" y="211892"/>
                  <a:pt x="5521894" y="212304"/>
                  <a:pt x="5522463" y="212863"/>
                </a:cubicBezTo>
                <a:cubicBezTo>
                  <a:pt x="5523032" y="213422"/>
                  <a:pt x="5523496" y="214130"/>
                  <a:pt x="5523855" y="214983"/>
                </a:cubicBezTo>
                <a:cubicBezTo>
                  <a:pt x="5524214" y="215839"/>
                  <a:pt x="5524393" y="216884"/>
                  <a:pt x="5524393" y="218122"/>
                </a:cubicBezTo>
                <a:lnTo>
                  <a:pt x="5524393" y="323273"/>
                </a:lnTo>
                <a:cubicBezTo>
                  <a:pt x="5524393" y="323745"/>
                  <a:pt x="5524272" y="324158"/>
                  <a:pt x="5524030" y="324511"/>
                </a:cubicBezTo>
                <a:cubicBezTo>
                  <a:pt x="5523787" y="324866"/>
                  <a:pt x="5523362" y="325146"/>
                  <a:pt x="5522755" y="325352"/>
                </a:cubicBezTo>
                <a:cubicBezTo>
                  <a:pt x="5522148" y="325556"/>
                  <a:pt x="5521374" y="325734"/>
                  <a:pt x="5520434" y="325881"/>
                </a:cubicBezTo>
                <a:cubicBezTo>
                  <a:pt x="5519494" y="326028"/>
                  <a:pt x="5518265" y="326102"/>
                  <a:pt x="5516748" y="326102"/>
                </a:cubicBezTo>
                <a:cubicBezTo>
                  <a:pt x="5515353" y="326102"/>
                  <a:pt x="5514155" y="326028"/>
                  <a:pt x="5513154" y="325881"/>
                </a:cubicBezTo>
                <a:cubicBezTo>
                  <a:pt x="5512153" y="325734"/>
                  <a:pt x="5511364" y="325556"/>
                  <a:pt x="5510787" y="325352"/>
                </a:cubicBezTo>
                <a:cubicBezTo>
                  <a:pt x="5510210" y="325146"/>
                  <a:pt x="5509800" y="324866"/>
                  <a:pt x="5509558" y="324511"/>
                </a:cubicBezTo>
                <a:cubicBezTo>
                  <a:pt x="5509315" y="324158"/>
                  <a:pt x="5509194" y="323745"/>
                  <a:pt x="5509194" y="323273"/>
                </a:cubicBezTo>
                <a:lnTo>
                  <a:pt x="5509194" y="223688"/>
                </a:lnTo>
                <a:lnTo>
                  <a:pt x="5509017" y="223688"/>
                </a:lnTo>
                <a:lnTo>
                  <a:pt x="5468722" y="323716"/>
                </a:lnTo>
                <a:cubicBezTo>
                  <a:pt x="5468545" y="324128"/>
                  <a:pt x="5468295" y="324482"/>
                  <a:pt x="5467971" y="324776"/>
                </a:cubicBezTo>
                <a:cubicBezTo>
                  <a:pt x="5467647" y="325071"/>
                  <a:pt x="5467176" y="325321"/>
                  <a:pt x="5466557" y="325527"/>
                </a:cubicBezTo>
                <a:cubicBezTo>
                  <a:pt x="5465938" y="325734"/>
                  <a:pt x="5465202" y="325881"/>
                  <a:pt x="5464348" y="325969"/>
                </a:cubicBezTo>
                <a:cubicBezTo>
                  <a:pt x="5463494" y="326057"/>
                  <a:pt x="5462478" y="326102"/>
                  <a:pt x="5461299" y="326102"/>
                </a:cubicBezTo>
                <a:cubicBezTo>
                  <a:pt x="5460062" y="326102"/>
                  <a:pt x="5459002" y="326043"/>
                  <a:pt x="5458118" y="325924"/>
                </a:cubicBezTo>
                <a:cubicBezTo>
                  <a:pt x="5457234" y="325807"/>
                  <a:pt x="5456498" y="325645"/>
                  <a:pt x="5455909" y="325440"/>
                </a:cubicBezTo>
                <a:cubicBezTo>
                  <a:pt x="5455320" y="325234"/>
                  <a:pt x="5454864" y="324983"/>
                  <a:pt x="5454539" y="324688"/>
                </a:cubicBezTo>
                <a:cubicBezTo>
                  <a:pt x="5454215" y="324392"/>
                  <a:pt x="5453994" y="324070"/>
                  <a:pt x="5453876" y="323716"/>
                </a:cubicBezTo>
                <a:lnTo>
                  <a:pt x="5415349" y="223688"/>
                </a:lnTo>
                <a:lnTo>
                  <a:pt x="5415260" y="223688"/>
                </a:lnTo>
                <a:lnTo>
                  <a:pt x="5415260" y="323273"/>
                </a:lnTo>
                <a:cubicBezTo>
                  <a:pt x="5415260" y="323745"/>
                  <a:pt x="5415139" y="324158"/>
                  <a:pt x="5414897" y="324511"/>
                </a:cubicBezTo>
                <a:cubicBezTo>
                  <a:pt x="5414654" y="324866"/>
                  <a:pt x="5414229" y="325146"/>
                  <a:pt x="5413622" y="325352"/>
                </a:cubicBezTo>
                <a:cubicBezTo>
                  <a:pt x="5413015" y="325556"/>
                  <a:pt x="5412226" y="325734"/>
                  <a:pt x="5411256" y="325881"/>
                </a:cubicBezTo>
                <a:cubicBezTo>
                  <a:pt x="5410285" y="326028"/>
                  <a:pt x="5409041" y="326102"/>
                  <a:pt x="5407524" y="326102"/>
                </a:cubicBezTo>
                <a:cubicBezTo>
                  <a:pt x="5406068" y="326102"/>
                  <a:pt x="5404854" y="326028"/>
                  <a:pt x="5403884" y="325881"/>
                </a:cubicBezTo>
                <a:cubicBezTo>
                  <a:pt x="5402913" y="325734"/>
                  <a:pt x="5402139" y="325556"/>
                  <a:pt x="5401563" y="325352"/>
                </a:cubicBezTo>
                <a:cubicBezTo>
                  <a:pt x="5400986" y="325146"/>
                  <a:pt x="5400592" y="324866"/>
                  <a:pt x="5400380" y="324511"/>
                </a:cubicBezTo>
                <a:cubicBezTo>
                  <a:pt x="5400167" y="324158"/>
                  <a:pt x="5400061" y="323745"/>
                  <a:pt x="5400061" y="323273"/>
                </a:cubicBezTo>
                <a:lnTo>
                  <a:pt x="5400061" y="218122"/>
                </a:lnTo>
                <a:cubicBezTo>
                  <a:pt x="5400061" y="215647"/>
                  <a:pt x="5400719" y="213879"/>
                  <a:pt x="5402035" y="212820"/>
                </a:cubicBezTo>
                <a:cubicBezTo>
                  <a:pt x="5403351" y="211759"/>
                  <a:pt x="5404817" y="211229"/>
                  <a:pt x="5406432" y="211229"/>
                </a:cubicBezTo>
                <a:close/>
                <a:moveTo>
                  <a:pt x="4930182" y="211229"/>
                </a:moveTo>
                <a:lnTo>
                  <a:pt x="4939514" y="211229"/>
                </a:lnTo>
                <a:cubicBezTo>
                  <a:pt x="4941428" y="211229"/>
                  <a:pt x="4943103" y="211406"/>
                  <a:pt x="4944539" y="211759"/>
                </a:cubicBezTo>
                <a:cubicBezTo>
                  <a:pt x="4945975" y="212112"/>
                  <a:pt x="4947231" y="212672"/>
                  <a:pt x="4948307" y="213438"/>
                </a:cubicBezTo>
                <a:cubicBezTo>
                  <a:pt x="4949384" y="214204"/>
                  <a:pt x="4950282" y="215175"/>
                  <a:pt x="4951000" y="216353"/>
                </a:cubicBezTo>
                <a:cubicBezTo>
                  <a:pt x="4951718" y="217532"/>
                  <a:pt x="4952345" y="218916"/>
                  <a:pt x="4952884" y="220506"/>
                </a:cubicBezTo>
                <a:lnTo>
                  <a:pt x="4985579" y="303307"/>
                </a:lnTo>
                <a:lnTo>
                  <a:pt x="4986021" y="303307"/>
                </a:lnTo>
                <a:lnTo>
                  <a:pt x="5020042" y="220772"/>
                </a:lnTo>
                <a:cubicBezTo>
                  <a:pt x="5020701" y="219005"/>
                  <a:pt x="5021419" y="217503"/>
                  <a:pt x="5022198" y="216266"/>
                </a:cubicBezTo>
                <a:cubicBezTo>
                  <a:pt x="5022975" y="215028"/>
                  <a:pt x="5023829" y="214041"/>
                  <a:pt x="5024757" y="213305"/>
                </a:cubicBezTo>
                <a:cubicBezTo>
                  <a:pt x="5025685" y="212568"/>
                  <a:pt x="5026716" y="212039"/>
                  <a:pt x="5027854" y="211714"/>
                </a:cubicBezTo>
                <a:cubicBezTo>
                  <a:pt x="5028990" y="211390"/>
                  <a:pt x="5030307" y="211229"/>
                  <a:pt x="5031804" y="211229"/>
                </a:cubicBezTo>
                <a:lnTo>
                  <a:pt x="5041589" y="211229"/>
                </a:lnTo>
                <a:cubicBezTo>
                  <a:pt x="5042488" y="211229"/>
                  <a:pt x="5043340" y="211361"/>
                  <a:pt x="5044148" y="211626"/>
                </a:cubicBezTo>
                <a:cubicBezTo>
                  <a:pt x="5044956" y="211892"/>
                  <a:pt x="5045644" y="212304"/>
                  <a:pt x="5046213" y="212863"/>
                </a:cubicBezTo>
                <a:cubicBezTo>
                  <a:pt x="5046782" y="213422"/>
                  <a:pt x="5047246" y="214130"/>
                  <a:pt x="5047605" y="214983"/>
                </a:cubicBezTo>
                <a:cubicBezTo>
                  <a:pt x="5047964" y="215839"/>
                  <a:pt x="5048143" y="216884"/>
                  <a:pt x="5048143" y="218122"/>
                </a:cubicBezTo>
                <a:lnTo>
                  <a:pt x="5048143" y="323273"/>
                </a:lnTo>
                <a:cubicBezTo>
                  <a:pt x="5048143" y="323745"/>
                  <a:pt x="5048022" y="324158"/>
                  <a:pt x="5047780" y="324511"/>
                </a:cubicBezTo>
                <a:cubicBezTo>
                  <a:pt x="5047537" y="324866"/>
                  <a:pt x="5047112" y="325146"/>
                  <a:pt x="5046505" y="325352"/>
                </a:cubicBezTo>
                <a:cubicBezTo>
                  <a:pt x="5045898" y="325556"/>
                  <a:pt x="5045124" y="325734"/>
                  <a:pt x="5044184" y="325881"/>
                </a:cubicBezTo>
                <a:cubicBezTo>
                  <a:pt x="5043244" y="326028"/>
                  <a:pt x="5042015" y="326102"/>
                  <a:pt x="5040498" y="326102"/>
                </a:cubicBezTo>
                <a:cubicBezTo>
                  <a:pt x="5039103" y="326102"/>
                  <a:pt x="5037905" y="326028"/>
                  <a:pt x="5036904" y="325881"/>
                </a:cubicBezTo>
                <a:cubicBezTo>
                  <a:pt x="5035903" y="325734"/>
                  <a:pt x="5035114" y="325556"/>
                  <a:pt x="5034537" y="325352"/>
                </a:cubicBezTo>
                <a:cubicBezTo>
                  <a:pt x="5033960" y="325146"/>
                  <a:pt x="5033550" y="324866"/>
                  <a:pt x="5033308" y="324511"/>
                </a:cubicBezTo>
                <a:cubicBezTo>
                  <a:pt x="5033065" y="324158"/>
                  <a:pt x="5032944" y="323745"/>
                  <a:pt x="5032944" y="323273"/>
                </a:cubicBezTo>
                <a:lnTo>
                  <a:pt x="5032944" y="223688"/>
                </a:lnTo>
                <a:lnTo>
                  <a:pt x="5032767" y="223688"/>
                </a:lnTo>
                <a:lnTo>
                  <a:pt x="4992472" y="323716"/>
                </a:lnTo>
                <a:cubicBezTo>
                  <a:pt x="4992295" y="324128"/>
                  <a:pt x="4992045" y="324482"/>
                  <a:pt x="4991721" y="324776"/>
                </a:cubicBezTo>
                <a:cubicBezTo>
                  <a:pt x="4991397" y="325071"/>
                  <a:pt x="4990926" y="325321"/>
                  <a:pt x="4990307" y="325527"/>
                </a:cubicBezTo>
                <a:cubicBezTo>
                  <a:pt x="4989688" y="325734"/>
                  <a:pt x="4988952" y="325881"/>
                  <a:pt x="4988098" y="325969"/>
                </a:cubicBezTo>
                <a:cubicBezTo>
                  <a:pt x="4987244" y="326057"/>
                  <a:pt x="4986228" y="326102"/>
                  <a:pt x="4985049" y="326102"/>
                </a:cubicBezTo>
                <a:cubicBezTo>
                  <a:pt x="4983812" y="326102"/>
                  <a:pt x="4982752" y="326043"/>
                  <a:pt x="4981868" y="325924"/>
                </a:cubicBezTo>
                <a:cubicBezTo>
                  <a:pt x="4980984" y="325807"/>
                  <a:pt x="4980248" y="325645"/>
                  <a:pt x="4979659" y="325440"/>
                </a:cubicBezTo>
                <a:cubicBezTo>
                  <a:pt x="4979070" y="325234"/>
                  <a:pt x="4978614" y="324983"/>
                  <a:pt x="4978289" y="324688"/>
                </a:cubicBezTo>
                <a:cubicBezTo>
                  <a:pt x="4977965" y="324392"/>
                  <a:pt x="4977744" y="324070"/>
                  <a:pt x="4977626" y="323716"/>
                </a:cubicBezTo>
                <a:lnTo>
                  <a:pt x="4939099" y="223688"/>
                </a:lnTo>
                <a:lnTo>
                  <a:pt x="4939010" y="223688"/>
                </a:lnTo>
                <a:lnTo>
                  <a:pt x="4939010" y="323273"/>
                </a:lnTo>
                <a:cubicBezTo>
                  <a:pt x="4939010" y="323745"/>
                  <a:pt x="4938889" y="324158"/>
                  <a:pt x="4938647" y="324511"/>
                </a:cubicBezTo>
                <a:cubicBezTo>
                  <a:pt x="4938404" y="324866"/>
                  <a:pt x="4937979" y="325146"/>
                  <a:pt x="4937372" y="325352"/>
                </a:cubicBezTo>
                <a:cubicBezTo>
                  <a:pt x="4936765" y="325556"/>
                  <a:pt x="4935976" y="325734"/>
                  <a:pt x="4935006" y="325881"/>
                </a:cubicBezTo>
                <a:cubicBezTo>
                  <a:pt x="4934035" y="326028"/>
                  <a:pt x="4932791" y="326102"/>
                  <a:pt x="4931274" y="326102"/>
                </a:cubicBezTo>
                <a:cubicBezTo>
                  <a:pt x="4929818" y="326102"/>
                  <a:pt x="4928604" y="326028"/>
                  <a:pt x="4927634" y="325881"/>
                </a:cubicBezTo>
                <a:cubicBezTo>
                  <a:pt x="4926663" y="325734"/>
                  <a:pt x="4925889" y="325556"/>
                  <a:pt x="4925313" y="325352"/>
                </a:cubicBezTo>
                <a:cubicBezTo>
                  <a:pt x="4924736" y="325146"/>
                  <a:pt x="4924342" y="324866"/>
                  <a:pt x="4924130" y="324511"/>
                </a:cubicBezTo>
                <a:cubicBezTo>
                  <a:pt x="4923917" y="324158"/>
                  <a:pt x="4923811" y="323745"/>
                  <a:pt x="4923811" y="323273"/>
                </a:cubicBezTo>
                <a:lnTo>
                  <a:pt x="4923811" y="218122"/>
                </a:lnTo>
                <a:cubicBezTo>
                  <a:pt x="4923811" y="215647"/>
                  <a:pt x="4924469" y="213879"/>
                  <a:pt x="4925785" y="212820"/>
                </a:cubicBezTo>
                <a:cubicBezTo>
                  <a:pt x="4927101" y="211759"/>
                  <a:pt x="4928567" y="211229"/>
                  <a:pt x="4930182" y="211229"/>
                </a:cubicBezTo>
                <a:close/>
                <a:moveTo>
                  <a:pt x="4463457" y="211229"/>
                </a:moveTo>
                <a:lnTo>
                  <a:pt x="4472789" y="211229"/>
                </a:lnTo>
                <a:cubicBezTo>
                  <a:pt x="4474703" y="211229"/>
                  <a:pt x="4476378" y="211406"/>
                  <a:pt x="4477814" y="211759"/>
                </a:cubicBezTo>
                <a:cubicBezTo>
                  <a:pt x="4479250" y="212112"/>
                  <a:pt x="4480506" y="212672"/>
                  <a:pt x="4481582" y="213438"/>
                </a:cubicBezTo>
                <a:cubicBezTo>
                  <a:pt x="4482659" y="214204"/>
                  <a:pt x="4483557" y="215175"/>
                  <a:pt x="4484275" y="216353"/>
                </a:cubicBezTo>
                <a:cubicBezTo>
                  <a:pt x="4484993" y="217532"/>
                  <a:pt x="4485620" y="218916"/>
                  <a:pt x="4486159" y="220506"/>
                </a:cubicBezTo>
                <a:lnTo>
                  <a:pt x="4518854" y="303307"/>
                </a:lnTo>
                <a:lnTo>
                  <a:pt x="4519296" y="303307"/>
                </a:lnTo>
                <a:lnTo>
                  <a:pt x="4553317" y="220772"/>
                </a:lnTo>
                <a:cubicBezTo>
                  <a:pt x="4553976" y="219005"/>
                  <a:pt x="4554694" y="217503"/>
                  <a:pt x="4555473" y="216266"/>
                </a:cubicBezTo>
                <a:cubicBezTo>
                  <a:pt x="4556250" y="215028"/>
                  <a:pt x="4557104" y="214041"/>
                  <a:pt x="4558032" y="213305"/>
                </a:cubicBezTo>
                <a:cubicBezTo>
                  <a:pt x="4558960" y="212568"/>
                  <a:pt x="4559991" y="212039"/>
                  <a:pt x="4561129" y="211714"/>
                </a:cubicBezTo>
                <a:cubicBezTo>
                  <a:pt x="4562265" y="211390"/>
                  <a:pt x="4563582" y="211229"/>
                  <a:pt x="4565079" y="211229"/>
                </a:cubicBezTo>
                <a:lnTo>
                  <a:pt x="4574864" y="211229"/>
                </a:lnTo>
                <a:cubicBezTo>
                  <a:pt x="4575763" y="211229"/>
                  <a:pt x="4576615" y="211361"/>
                  <a:pt x="4577423" y="211626"/>
                </a:cubicBezTo>
                <a:cubicBezTo>
                  <a:pt x="4578231" y="211892"/>
                  <a:pt x="4578919" y="212304"/>
                  <a:pt x="4579488" y="212863"/>
                </a:cubicBezTo>
                <a:cubicBezTo>
                  <a:pt x="4580057" y="213422"/>
                  <a:pt x="4580521" y="214130"/>
                  <a:pt x="4580880" y="214983"/>
                </a:cubicBezTo>
                <a:cubicBezTo>
                  <a:pt x="4581239" y="215839"/>
                  <a:pt x="4581418" y="216884"/>
                  <a:pt x="4581418" y="218122"/>
                </a:cubicBezTo>
                <a:lnTo>
                  <a:pt x="4581418" y="323273"/>
                </a:lnTo>
                <a:cubicBezTo>
                  <a:pt x="4581418" y="323745"/>
                  <a:pt x="4581297" y="324158"/>
                  <a:pt x="4581055" y="324511"/>
                </a:cubicBezTo>
                <a:cubicBezTo>
                  <a:pt x="4580812" y="324866"/>
                  <a:pt x="4580387" y="325146"/>
                  <a:pt x="4579780" y="325352"/>
                </a:cubicBezTo>
                <a:cubicBezTo>
                  <a:pt x="4579173" y="325556"/>
                  <a:pt x="4578399" y="325734"/>
                  <a:pt x="4577459" y="325881"/>
                </a:cubicBezTo>
                <a:cubicBezTo>
                  <a:pt x="4576519" y="326028"/>
                  <a:pt x="4575290" y="326102"/>
                  <a:pt x="4573773" y="326102"/>
                </a:cubicBezTo>
                <a:cubicBezTo>
                  <a:pt x="4572378" y="326102"/>
                  <a:pt x="4571180" y="326028"/>
                  <a:pt x="4570179" y="325881"/>
                </a:cubicBezTo>
                <a:cubicBezTo>
                  <a:pt x="4569178" y="325734"/>
                  <a:pt x="4568389" y="325556"/>
                  <a:pt x="4567812" y="325352"/>
                </a:cubicBezTo>
                <a:cubicBezTo>
                  <a:pt x="4567235" y="325146"/>
                  <a:pt x="4566825" y="324866"/>
                  <a:pt x="4566583" y="324511"/>
                </a:cubicBezTo>
                <a:cubicBezTo>
                  <a:pt x="4566340" y="324158"/>
                  <a:pt x="4566219" y="323745"/>
                  <a:pt x="4566219" y="323273"/>
                </a:cubicBezTo>
                <a:lnTo>
                  <a:pt x="4566219" y="223688"/>
                </a:lnTo>
                <a:lnTo>
                  <a:pt x="4566042" y="223688"/>
                </a:lnTo>
                <a:lnTo>
                  <a:pt x="4525747" y="323716"/>
                </a:lnTo>
                <a:cubicBezTo>
                  <a:pt x="4525570" y="324128"/>
                  <a:pt x="4525320" y="324482"/>
                  <a:pt x="4524996" y="324776"/>
                </a:cubicBezTo>
                <a:cubicBezTo>
                  <a:pt x="4524672" y="325071"/>
                  <a:pt x="4524201" y="325321"/>
                  <a:pt x="4523582" y="325527"/>
                </a:cubicBezTo>
                <a:cubicBezTo>
                  <a:pt x="4522963" y="325734"/>
                  <a:pt x="4522227" y="325881"/>
                  <a:pt x="4521373" y="325969"/>
                </a:cubicBezTo>
                <a:cubicBezTo>
                  <a:pt x="4520519" y="326057"/>
                  <a:pt x="4519503" y="326102"/>
                  <a:pt x="4518324" y="326102"/>
                </a:cubicBezTo>
                <a:cubicBezTo>
                  <a:pt x="4517087" y="326102"/>
                  <a:pt x="4516027" y="326043"/>
                  <a:pt x="4515143" y="325924"/>
                </a:cubicBezTo>
                <a:cubicBezTo>
                  <a:pt x="4514259" y="325807"/>
                  <a:pt x="4513523" y="325645"/>
                  <a:pt x="4512934" y="325440"/>
                </a:cubicBezTo>
                <a:cubicBezTo>
                  <a:pt x="4512345" y="325234"/>
                  <a:pt x="4511889" y="324983"/>
                  <a:pt x="4511564" y="324688"/>
                </a:cubicBezTo>
                <a:cubicBezTo>
                  <a:pt x="4511240" y="324392"/>
                  <a:pt x="4511019" y="324070"/>
                  <a:pt x="4510901" y="323716"/>
                </a:cubicBezTo>
                <a:lnTo>
                  <a:pt x="4472374" y="223688"/>
                </a:lnTo>
                <a:lnTo>
                  <a:pt x="4472285" y="223688"/>
                </a:lnTo>
                <a:lnTo>
                  <a:pt x="4472285" y="323273"/>
                </a:lnTo>
                <a:cubicBezTo>
                  <a:pt x="4472285" y="323745"/>
                  <a:pt x="4472164" y="324158"/>
                  <a:pt x="4471922" y="324511"/>
                </a:cubicBezTo>
                <a:cubicBezTo>
                  <a:pt x="4471679" y="324866"/>
                  <a:pt x="4471254" y="325146"/>
                  <a:pt x="4470647" y="325352"/>
                </a:cubicBezTo>
                <a:cubicBezTo>
                  <a:pt x="4470040" y="325556"/>
                  <a:pt x="4469251" y="325734"/>
                  <a:pt x="4468281" y="325881"/>
                </a:cubicBezTo>
                <a:cubicBezTo>
                  <a:pt x="4467310" y="326028"/>
                  <a:pt x="4466066" y="326102"/>
                  <a:pt x="4464549" y="326102"/>
                </a:cubicBezTo>
                <a:cubicBezTo>
                  <a:pt x="4463093" y="326102"/>
                  <a:pt x="4461879" y="326028"/>
                  <a:pt x="4460909" y="325881"/>
                </a:cubicBezTo>
                <a:cubicBezTo>
                  <a:pt x="4459938" y="325734"/>
                  <a:pt x="4459164" y="325556"/>
                  <a:pt x="4458588" y="325352"/>
                </a:cubicBezTo>
                <a:cubicBezTo>
                  <a:pt x="4458011" y="325146"/>
                  <a:pt x="4457617" y="324866"/>
                  <a:pt x="4457405" y="324511"/>
                </a:cubicBezTo>
                <a:cubicBezTo>
                  <a:pt x="4457192" y="324158"/>
                  <a:pt x="4457086" y="323745"/>
                  <a:pt x="4457086" y="323273"/>
                </a:cubicBezTo>
                <a:lnTo>
                  <a:pt x="4457086" y="218122"/>
                </a:lnTo>
                <a:cubicBezTo>
                  <a:pt x="4457086" y="215647"/>
                  <a:pt x="4457744" y="213879"/>
                  <a:pt x="4459060" y="212820"/>
                </a:cubicBezTo>
                <a:cubicBezTo>
                  <a:pt x="4460376" y="211759"/>
                  <a:pt x="4461842" y="211229"/>
                  <a:pt x="4463457" y="211229"/>
                </a:cubicBezTo>
                <a:close/>
                <a:moveTo>
                  <a:pt x="3987207" y="211229"/>
                </a:moveTo>
                <a:lnTo>
                  <a:pt x="3996539" y="211229"/>
                </a:lnTo>
                <a:cubicBezTo>
                  <a:pt x="3998453" y="211229"/>
                  <a:pt x="4000128" y="211406"/>
                  <a:pt x="4001564" y="211759"/>
                </a:cubicBezTo>
                <a:cubicBezTo>
                  <a:pt x="4003000" y="212112"/>
                  <a:pt x="4004256" y="212672"/>
                  <a:pt x="4005333" y="213438"/>
                </a:cubicBezTo>
                <a:cubicBezTo>
                  <a:pt x="4006409" y="214204"/>
                  <a:pt x="4007306" y="215175"/>
                  <a:pt x="4008024" y="216353"/>
                </a:cubicBezTo>
                <a:cubicBezTo>
                  <a:pt x="4008742" y="217532"/>
                  <a:pt x="4009370" y="218916"/>
                  <a:pt x="4009909" y="220506"/>
                </a:cubicBezTo>
                <a:lnTo>
                  <a:pt x="4042605" y="303307"/>
                </a:lnTo>
                <a:lnTo>
                  <a:pt x="4043047" y="303307"/>
                </a:lnTo>
                <a:lnTo>
                  <a:pt x="4077068" y="220772"/>
                </a:lnTo>
                <a:cubicBezTo>
                  <a:pt x="4077726" y="219005"/>
                  <a:pt x="4078444" y="217503"/>
                  <a:pt x="4079222" y="216266"/>
                </a:cubicBezTo>
                <a:cubicBezTo>
                  <a:pt x="4080001" y="215028"/>
                  <a:pt x="4080854" y="214041"/>
                  <a:pt x="4081781" y="213305"/>
                </a:cubicBezTo>
                <a:cubicBezTo>
                  <a:pt x="4082709" y="212568"/>
                  <a:pt x="4083742" y="212039"/>
                  <a:pt x="4084879" y="211714"/>
                </a:cubicBezTo>
                <a:cubicBezTo>
                  <a:pt x="4086015" y="211390"/>
                  <a:pt x="4087332" y="211229"/>
                  <a:pt x="4088829" y="211229"/>
                </a:cubicBezTo>
                <a:lnTo>
                  <a:pt x="4098614" y="211229"/>
                </a:lnTo>
                <a:cubicBezTo>
                  <a:pt x="4099512" y="211229"/>
                  <a:pt x="4100365" y="211361"/>
                  <a:pt x="4101173" y="211626"/>
                </a:cubicBezTo>
                <a:cubicBezTo>
                  <a:pt x="4101981" y="211892"/>
                  <a:pt x="4102669" y="212304"/>
                  <a:pt x="4103238" y="212863"/>
                </a:cubicBezTo>
                <a:cubicBezTo>
                  <a:pt x="4103807" y="213422"/>
                  <a:pt x="4104271" y="214130"/>
                  <a:pt x="4104630" y="214983"/>
                </a:cubicBezTo>
                <a:cubicBezTo>
                  <a:pt x="4104989" y="215839"/>
                  <a:pt x="4105168" y="216884"/>
                  <a:pt x="4105168" y="218122"/>
                </a:cubicBezTo>
                <a:lnTo>
                  <a:pt x="4105168" y="323273"/>
                </a:lnTo>
                <a:cubicBezTo>
                  <a:pt x="4105168" y="323745"/>
                  <a:pt x="4105047" y="324158"/>
                  <a:pt x="4104804" y="324511"/>
                </a:cubicBezTo>
                <a:cubicBezTo>
                  <a:pt x="4104562" y="324866"/>
                  <a:pt x="4104137" y="325146"/>
                  <a:pt x="4103530" y="325352"/>
                </a:cubicBezTo>
                <a:cubicBezTo>
                  <a:pt x="4102923" y="325556"/>
                  <a:pt x="4102149" y="325734"/>
                  <a:pt x="4101209" y="325881"/>
                </a:cubicBezTo>
                <a:cubicBezTo>
                  <a:pt x="4100269" y="326028"/>
                  <a:pt x="4099040" y="326102"/>
                  <a:pt x="4097523" y="326102"/>
                </a:cubicBezTo>
                <a:cubicBezTo>
                  <a:pt x="4096128" y="326102"/>
                  <a:pt x="4094929" y="326028"/>
                  <a:pt x="4093928" y="325881"/>
                </a:cubicBezTo>
                <a:cubicBezTo>
                  <a:pt x="4092928" y="325734"/>
                  <a:pt x="4092139" y="325556"/>
                  <a:pt x="4091562" y="325352"/>
                </a:cubicBezTo>
                <a:cubicBezTo>
                  <a:pt x="4090985" y="325146"/>
                  <a:pt x="4090576" y="324866"/>
                  <a:pt x="4090333" y="324511"/>
                </a:cubicBezTo>
                <a:cubicBezTo>
                  <a:pt x="4090090" y="324158"/>
                  <a:pt x="4089969" y="323745"/>
                  <a:pt x="4089969" y="323273"/>
                </a:cubicBezTo>
                <a:lnTo>
                  <a:pt x="4089969" y="223688"/>
                </a:lnTo>
                <a:lnTo>
                  <a:pt x="4089793" y="223688"/>
                </a:lnTo>
                <a:lnTo>
                  <a:pt x="4049497" y="323716"/>
                </a:lnTo>
                <a:cubicBezTo>
                  <a:pt x="4049321" y="324128"/>
                  <a:pt x="4049070" y="324482"/>
                  <a:pt x="4048746" y="324776"/>
                </a:cubicBezTo>
                <a:cubicBezTo>
                  <a:pt x="4048422" y="325071"/>
                  <a:pt x="4047951" y="325321"/>
                  <a:pt x="4047332" y="325527"/>
                </a:cubicBezTo>
                <a:cubicBezTo>
                  <a:pt x="4046714" y="325734"/>
                  <a:pt x="4045977" y="325881"/>
                  <a:pt x="4045123" y="325969"/>
                </a:cubicBezTo>
                <a:cubicBezTo>
                  <a:pt x="4044269" y="326057"/>
                  <a:pt x="4043253" y="326102"/>
                  <a:pt x="4042075" y="326102"/>
                </a:cubicBezTo>
                <a:cubicBezTo>
                  <a:pt x="4040837" y="326102"/>
                  <a:pt x="4039777" y="326043"/>
                  <a:pt x="4038893" y="325924"/>
                </a:cubicBezTo>
                <a:cubicBezTo>
                  <a:pt x="4038010" y="325807"/>
                  <a:pt x="4037273" y="325645"/>
                  <a:pt x="4036684" y="325440"/>
                </a:cubicBezTo>
                <a:cubicBezTo>
                  <a:pt x="4036095" y="325234"/>
                  <a:pt x="4035638" y="324983"/>
                  <a:pt x="4035314" y="324688"/>
                </a:cubicBezTo>
                <a:cubicBezTo>
                  <a:pt x="4034990" y="324392"/>
                  <a:pt x="4034769" y="324070"/>
                  <a:pt x="4034652" y="323716"/>
                </a:cubicBezTo>
                <a:lnTo>
                  <a:pt x="3996124" y="223688"/>
                </a:lnTo>
                <a:lnTo>
                  <a:pt x="3996035" y="223688"/>
                </a:lnTo>
                <a:lnTo>
                  <a:pt x="3996035" y="323273"/>
                </a:lnTo>
                <a:cubicBezTo>
                  <a:pt x="3996035" y="323745"/>
                  <a:pt x="3995914" y="324158"/>
                  <a:pt x="3995672" y="324511"/>
                </a:cubicBezTo>
                <a:cubicBezTo>
                  <a:pt x="3995429" y="324866"/>
                  <a:pt x="3995004" y="325146"/>
                  <a:pt x="3994397" y="325352"/>
                </a:cubicBezTo>
                <a:cubicBezTo>
                  <a:pt x="3993790" y="325556"/>
                  <a:pt x="3993001" y="325734"/>
                  <a:pt x="3992030" y="325881"/>
                </a:cubicBezTo>
                <a:cubicBezTo>
                  <a:pt x="3991060" y="326028"/>
                  <a:pt x="3989816" y="326102"/>
                  <a:pt x="3988299" y="326102"/>
                </a:cubicBezTo>
                <a:cubicBezTo>
                  <a:pt x="3986843" y="326102"/>
                  <a:pt x="3985629" y="326028"/>
                  <a:pt x="3984659" y="325881"/>
                </a:cubicBezTo>
                <a:cubicBezTo>
                  <a:pt x="3983688" y="325734"/>
                  <a:pt x="3982914" y="325556"/>
                  <a:pt x="3982338" y="325352"/>
                </a:cubicBezTo>
                <a:cubicBezTo>
                  <a:pt x="3981761" y="325146"/>
                  <a:pt x="3981367" y="324866"/>
                  <a:pt x="3981155" y="324511"/>
                </a:cubicBezTo>
                <a:cubicBezTo>
                  <a:pt x="3980942" y="324158"/>
                  <a:pt x="3980836" y="323745"/>
                  <a:pt x="3980836" y="323273"/>
                </a:cubicBezTo>
                <a:lnTo>
                  <a:pt x="3980836" y="218122"/>
                </a:lnTo>
                <a:cubicBezTo>
                  <a:pt x="3980836" y="215647"/>
                  <a:pt x="3981494" y="213879"/>
                  <a:pt x="3982810" y="212820"/>
                </a:cubicBezTo>
                <a:cubicBezTo>
                  <a:pt x="3984126" y="211759"/>
                  <a:pt x="3985592" y="211229"/>
                  <a:pt x="3987207" y="211229"/>
                </a:cubicBezTo>
                <a:close/>
                <a:moveTo>
                  <a:pt x="3520552" y="211229"/>
                </a:moveTo>
                <a:lnTo>
                  <a:pt x="3529884" y="211229"/>
                </a:lnTo>
                <a:cubicBezTo>
                  <a:pt x="3531798" y="211229"/>
                  <a:pt x="3533473" y="211406"/>
                  <a:pt x="3534909" y="211759"/>
                </a:cubicBezTo>
                <a:cubicBezTo>
                  <a:pt x="3536344" y="212112"/>
                  <a:pt x="3537601" y="212672"/>
                  <a:pt x="3538678" y="213438"/>
                </a:cubicBezTo>
                <a:cubicBezTo>
                  <a:pt x="3539754" y="214204"/>
                  <a:pt x="3540652" y="215175"/>
                  <a:pt x="3541369" y="216353"/>
                </a:cubicBezTo>
                <a:cubicBezTo>
                  <a:pt x="3542087" y="217532"/>
                  <a:pt x="3542716" y="218916"/>
                  <a:pt x="3543254" y="220506"/>
                </a:cubicBezTo>
                <a:lnTo>
                  <a:pt x="3575950" y="303307"/>
                </a:lnTo>
                <a:lnTo>
                  <a:pt x="3576391" y="303307"/>
                </a:lnTo>
                <a:lnTo>
                  <a:pt x="3610412" y="220772"/>
                </a:lnTo>
                <a:cubicBezTo>
                  <a:pt x="3611070" y="219005"/>
                  <a:pt x="3611789" y="217503"/>
                  <a:pt x="3612567" y="216266"/>
                </a:cubicBezTo>
                <a:cubicBezTo>
                  <a:pt x="3613345" y="215028"/>
                  <a:pt x="3614198" y="214041"/>
                  <a:pt x="3615126" y="213305"/>
                </a:cubicBezTo>
                <a:cubicBezTo>
                  <a:pt x="3616053" y="212568"/>
                  <a:pt x="3617087" y="212039"/>
                  <a:pt x="3618223" y="211714"/>
                </a:cubicBezTo>
                <a:cubicBezTo>
                  <a:pt x="3619359" y="211390"/>
                  <a:pt x="3620676" y="211229"/>
                  <a:pt x="3622173" y="211229"/>
                </a:cubicBezTo>
                <a:lnTo>
                  <a:pt x="3631959" y="211229"/>
                </a:lnTo>
                <a:cubicBezTo>
                  <a:pt x="3632857" y="211229"/>
                  <a:pt x="3633710" y="211361"/>
                  <a:pt x="3634518" y="211626"/>
                </a:cubicBezTo>
                <a:cubicBezTo>
                  <a:pt x="3635326" y="211892"/>
                  <a:pt x="3636014" y="212304"/>
                  <a:pt x="3636583" y="212863"/>
                </a:cubicBezTo>
                <a:cubicBezTo>
                  <a:pt x="3637151" y="213422"/>
                  <a:pt x="3637615" y="214130"/>
                  <a:pt x="3637974" y="214983"/>
                </a:cubicBezTo>
                <a:cubicBezTo>
                  <a:pt x="3638333" y="215839"/>
                  <a:pt x="3638513" y="216884"/>
                  <a:pt x="3638513" y="218122"/>
                </a:cubicBezTo>
                <a:lnTo>
                  <a:pt x="3638513" y="323273"/>
                </a:lnTo>
                <a:cubicBezTo>
                  <a:pt x="3638513" y="323745"/>
                  <a:pt x="3638392" y="324158"/>
                  <a:pt x="3638149" y="324511"/>
                </a:cubicBezTo>
                <a:cubicBezTo>
                  <a:pt x="3637906" y="324866"/>
                  <a:pt x="3637482" y="325146"/>
                  <a:pt x="3636875" y="325352"/>
                </a:cubicBezTo>
                <a:cubicBezTo>
                  <a:pt x="3636267" y="325556"/>
                  <a:pt x="3635493" y="325734"/>
                  <a:pt x="3634554" y="325881"/>
                </a:cubicBezTo>
                <a:cubicBezTo>
                  <a:pt x="3633613" y="326028"/>
                  <a:pt x="3632384" y="326102"/>
                  <a:pt x="3630868" y="326102"/>
                </a:cubicBezTo>
                <a:cubicBezTo>
                  <a:pt x="3629472" y="326102"/>
                  <a:pt x="3628274" y="326028"/>
                  <a:pt x="3627273" y="325881"/>
                </a:cubicBezTo>
                <a:cubicBezTo>
                  <a:pt x="3626272" y="325734"/>
                  <a:pt x="3625483" y="325556"/>
                  <a:pt x="3624906" y="325352"/>
                </a:cubicBezTo>
                <a:cubicBezTo>
                  <a:pt x="3624329" y="325146"/>
                  <a:pt x="3623920" y="324866"/>
                  <a:pt x="3623678" y="324511"/>
                </a:cubicBezTo>
                <a:cubicBezTo>
                  <a:pt x="3623435" y="324158"/>
                  <a:pt x="3623314" y="323745"/>
                  <a:pt x="3623314" y="323273"/>
                </a:cubicBezTo>
                <a:lnTo>
                  <a:pt x="3623314" y="223688"/>
                </a:lnTo>
                <a:lnTo>
                  <a:pt x="3623137" y="223688"/>
                </a:lnTo>
                <a:lnTo>
                  <a:pt x="3582842" y="323716"/>
                </a:lnTo>
                <a:cubicBezTo>
                  <a:pt x="3582665" y="324128"/>
                  <a:pt x="3582414" y="324482"/>
                  <a:pt x="3582091" y="324776"/>
                </a:cubicBezTo>
                <a:cubicBezTo>
                  <a:pt x="3581767" y="325071"/>
                  <a:pt x="3581296" y="325321"/>
                  <a:pt x="3580677" y="325527"/>
                </a:cubicBezTo>
                <a:cubicBezTo>
                  <a:pt x="3580058" y="325734"/>
                  <a:pt x="3579322" y="325881"/>
                  <a:pt x="3578468" y="325969"/>
                </a:cubicBezTo>
                <a:cubicBezTo>
                  <a:pt x="3577614" y="326057"/>
                  <a:pt x="3576597" y="326102"/>
                  <a:pt x="3575420" y="326102"/>
                </a:cubicBezTo>
                <a:cubicBezTo>
                  <a:pt x="3574182" y="326102"/>
                  <a:pt x="3573122" y="326043"/>
                  <a:pt x="3572238" y="325924"/>
                </a:cubicBezTo>
                <a:cubicBezTo>
                  <a:pt x="3571355" y="325807"/>
                  <a:pt x="3570618" y="325645"/>
                  <a:pt x="3570029" y="325440"/>
                </a:cubicBezTo>
                <a:cubicBezTo>
                  <a:pt x="3569440" y="325234"/>
                  <a:pt x="3568983" y="324983"/>
                  <a:pt x="3568659" y="324688"/>
                </a:cubicBezTo>
                <a:cubicBezTo>
                  <a:pt x="3568335" y="324392"/>
                  <a:pt x="3568114" y="324070"/>
                  <a:pt x="3567997" y="323716"/>
                </a:cubicBezTo>
                <a:lnTo>
                  <a:pt x="3529469" y="223688"/>
                </a:lnTo>
                <a:lnTo>
                  <a:pt x="3529380" y="223688"/>
                </a:lnTo>
                <a:lnTo>
                  <a:pt x="3529380" y="323273"/>
                </a:lnTo>
                <a:cubicBezTo>
                  <a:pt x="3529380" y="323745"/>
                  <a:pt x="3529260" y="324158"/>
                  <a:pt x="3529016" y="324511"/>
                </a:cubicBezTo>
                <a:cubicBezTo>
                  <a:pt x="3528773" y="324866"/>
                  <a:pt x="3528349" y="325146"/>
                  <a:pt x="3527742" y="325352"/>
                </a:cubicBezTo>
                <a:cubicBezTo>
                  <a:pt x="3527136" y="325556"/>
                  <a:pt x="3526346" y="325734"/>
                  <a:pt x="3525375" y="325881"/>
                </a:cubicBezTo>
                <a:cubicBezTo>
                  <a:pt x="3524405" y="326028"/>
                  <a:pt x="3523161" y="326102"/>
                  <a:pt x="3521644" y="326102"/>
                </a:cubicBezTo>
                <a:cubicBezTo>
                  <a:pt x="3520188" y="326102"/>
                  <a:pt x="3518975" y="326028"/>
                  <a:pt x="3518004" y="325881"/>
                </a:cubicBezTo>
                <a:cubicBezTo>
                  <a:pt x="3517033" y="325734"/>
                  <a:pt x="3516260" y="325556"/>
                  <a:pt x="3515683" y="325352"/>
                </a:cubicBezTo>
                <a:cubicBezTo>
                  <a:pt x="3515107" y="325146"/>
                  <a:pt x="3514712" y="324866"/>
                  <a:pt x="3514500" y="324511"/>
                </a:cubicBezTo>
                <a:cubicBezTo>
                  <a:pt x="3514288" y="324158"/>
                  <a:pt x="3514182" y="323745"/>
                  <a:pt x="3514182" y="323273"/>
                </a:cubicBezTo>
                <a:lnTo>
                  <a:pt x="3514182" y="218122"/>
                </a:lnTo>
                <a:cubicBezTo>
                  <a:pt x="3514182" y="215647"/>
                  <a:pt x="3514839" y="213879"/>
                  <a:pt x="3516155" y="212820"/>
                </a:cubicBezTo>
                <a:cubicBezTo>
                  <a:pt x="3517471" y="211759"/>
                  <a:pt x="3518936" y="211229"/>
                  <a:pt x="3520552" y="211229"/>
                </a:cubicBezTo>
                <a:close/>
                <a:moveTo>
                  <a:pt x="3044302" y="211229"/>
                </a:moveTo>
                <a:lnTo>
                  <a:pt x="3053633" y="211229"/>
                </a:lnTo>
                <a:cubicBezTo>
                  <a:pt x="3055548" y="211229"/>
                  <a:pt x="3057219" y="211406"/>
                  <a:pt x="3058658" y="211759"/>
                </a:cubicBezTo>
                <a:cubicBezTo>
                  <a:pt x="3060096" y="212112"/>
                  <a:pt x="3061349" y="212672"/>
                  <a:pt x="3062426" y="213438"/>
                </a:cubicBezTo>
                <a:cubicBezTo>
                  <a:pt x="3063502" y="214204"/>
                  <a:pt x="3064401" y="215175"/>
                  <a:pt x="3065119" y="216353"/>
                </a:cubicBezTo>
                <a:cubicBezTo>
                  <a:pt x="3065836" y="217532"/>
                  <a:pt x="3066465" y="218916"/>
                  <a:pt x="3067002" y="220506"/>
                </a:cubicBezTo>
                <a:lnTo>
                  <a:pt x="3099697" y="303307"/>
                </a:lnTo>
                <a:lnTo>
                  <a:pt x="3100139" y="303307"/>
                </a:lnTo>
                <a:lnTo>
                  <a:pt x="3134159" y="220772"/>
                </a:lnTo>
                <a:cubicBezTo>
                  <a:pt x="3134817" y="219005"/>
                  <a:pt x="3135536" y="217503"/>
                  <a:pt x="3136314" y="216266"/>
                </a:cubicBezTo>
                <a:cubicBezTo>
                  <a:pt x="3137093" y="215028"/>
                  <a:pt x="3137946" y="214041"/>
                  <a:pt x="3138873" y="213305"/>
                </a:cubicBezTo>
                <a:cubicBezTo>
                  <a:pt x="3139801" y="212568"/>
                  <a:pt x="3140834" y="212039"/>
                  <a:pt x="3141970" y="211714"/>
                </a:cubicBezTo>
                <a:cubicBezTo>
                  <a:pt x="3143107" y="211390"/>
                  <a:pt x="3144424" y="211229"/>
                  <a:pt x="3145921" y="211229"/>
                </a:cubicBezTo>
                <a:lnTo>
                  <a:pt x="3155705" y="211229"/>
                </a:lnTo>
                <a:cubicBezTo>
                  <a:pt x="3156605" y="211229"/>
                  <a:pt x="3157458" y="211361"/>
                  <a:pt x="3158265" y="211626"/>
                </a:cubicBezTo>
                <a:cubicBezTo>
                  <a:pt x="3159071" y="211892"/>
                  <a:pt x="3159761" y="212304"/>
                  <a:pt x="3160329" y="212863"/>
                </a:cubicBezTo>
                <a:cubicBezTo>
                  <a:pt x="3160897" y="213422"/>
                  <a:pt x="3161362" y="214130"/>
                  <a:pt x="3161722" y="214983"/>
                </a:cubicBezTo>
                <a:cubicBezTo>
                  <a:pt x="3162079" y="215839"/>
                  <a:pt x="3162258" y="216884"/>
                  <a:pt x="3162258" y="218122"/>
                </a:cubicBezTo>
                <a:lnTo>
                  <a:pt x="3162258" y="323273"/>
                </a:lnTo>
                <a:cubicBezTo>
                  <a:pt x="3162258" y="323745"/>
                  <a:pt x="3162139" y="324158"/>
                  <a:pt x="3161896" y="324511"/>
                </a:cubicBezTo>
                <a:cubicBezTo>
                  <a:pt x="3161653" y="324866"/>
                  <a:pt x="3161228" y="325146"/>
                  <a:pt x="3160621" y="325352"/>
                </a:cubicBezTo>
                <a:cubicBezTo>
                  <a:pt x="3160016" y="325556"/>
                  <a:pt x="3159241" y="325734"/>
                  <a:pt x="3158299" y="325881"/>
                </a:cubicBezTo>
                <a:cubicBezTo>
                  <a:pt x="3157360" y="326028"/>
                  <a:pt x="3156131" y="326102"/>
                  <a:pt x="3154615" y="326102"/>
                </a:cubicBezTo>
                <a:cubicBezTo>
                  <a:pt x="3153219" y="326102"/>
                  <a:pt x="3152021" y="326028"/>
                  <a:pt x="3151019" y="325881"/>
                </a:cubicBezTo>
                <a:cubicBezTo>
                  <a:pt x="3150019" y="325734"/>
                  <a:pt x="3149229" y="325556"/>
                  <a:pt x="3148654" y="325352"/>
                </a:cubicBezTo>
                <a:cubicBezTo>
                  <a:pt x="3148077" y="325146"/>
                  <a:pt x="3147667" y="324866"/>
                  <a:pt x="3147425" y="324511"/>
                </a:cubicBezTo>
                <a:cubicBezTo>
                  <a:pt x="3147183" y="324158"/>
                  <a:pt x="3147062" y="323745"/>
                  <a:pt x="3147062" y="323273"/>
                </a:cubicBezTo>
                <a:lnTo>
                  <a:pt x="3147062" y="223688"/>
                </a:lnTo>
                <a:lnTo>
                  <a:pt x="3146885" y="223688"/>
                </a:lnTo>
                <a:lnTo>
                  <a:pt x="3106592" y="323716"/>
                </a:lnTo>
                <a:cubicBezTo>
                  <a:pt x="3106414" y="324128"/>
                  <a:pt x="3106162" y="324482"/>
                  <a:pt x="3105839" y="324776"/>
                </a:cubicBezTo>
                <a:cubicBezTo>
                  <a:pt x="3105515" y="325071"/>
                  <a:pt x="3105044" y="325321"/>
                  <a:pt x="3104426" y="325527"/>
                </a:cubicBezTo>
                <a:cubicBezTo>
                  <a:pt x="3103805" y="325734"/>
                  <a:pt x="3103071" y="325881"/>
                  <a:pt x="3102217" y="325969"/>
                </a:cubicBezTo>
                <a:cubicBezTo>
                  <a:pt x="3101361" y="326057"/>
                  <a:pt x="3100346" y="326102"/>
                  <a:pt x="3099166" y="326102"/>
                </a:cubicBezTo>
                <a:cubicBezTo>
                  <a:pt x="3097930" y="326102"/>
                  <a:pt x="3096869" y="326043"/>
                  <a:pt x="3095986" y="325924"/>
                </a:cubicBezTo>
                <a:cubicBezTo>
                  <a:pt x="3095104" y="325807"/>
                  <a:pt x="3094366" y="325645"/>
                  <a:pt x="3093778" y="325440"/>
                </a:cubicBezTo>
                <a:cubicBezTo>
                  <a:pt x="3093189" y="325234"/>
                  <a:pt x="3092732" y="324983"/>
                  <a:pt x="3092409" y="324688"/>
                </a:cubicBezTo>
                <a:cubicBezTo>
                  <a:pt x="3092085" y="324392"/>
                  <a:pt x="3091862" y="324070"/>
                  <a:pt x="3091745" y="323716"/>
                </a:cubicBezTo>
                <a:lnTo>
                  <a:pt x="3053217" y="223688"/>
                </a:lnTo>
                <a:lnTo>
                  <a:pt x="3053129" y="223688"/>
                </a:lnTo>
                <a:lnTo>
                  <a:pt x="3053129" y="323273"/>
                </a:lnTo>
                <a:cubicBezTo>
                  <a:pt x="3053129" y="323745"/>
                  <a:pt x="3053010" y="324158"/>
                  <a:pt x="3052766" y="324511"/>
                </a:cubicBezTo>
                <a:cubicBezTo>
                  <a:pt x="3052523" y="324866"/>
                  <a:pt x="3052100" y="325146"/>
                  <a:pt x="3051491" y="325352"/>
                </a:cubicBezTo>
                <a:cubicBezTo>
                  <a:pt x="3050885" y="325556"/>
                  <a:pt x="3050096" y="325734"/>
                  <a:pt x="3049126" y="325881"/>
                </a:cubicBezTo>
                <a:cubicBezTo>
                  <a:pt x="3048155" y="326028"/>
                  <a:pt x="3046911" y="326102"/>
                  <a:pt x="3045394" y="326102"/>
                </a:cubicBezTo>
                <a:cubicBezTo>
                  <a:pt x="3043938" y="326102"/>
                  <a:pt x="3042724" y="326028"/>
                  <a:pt x="3041753" y="325881"/>
                </a:cubicBezTo>
                <a:cubicBezTo>
                  <a:pt x="3040781" y="325734"/>
                  <a:pt x="3040009" y="325556"/>
                  <a:pt x="3039431" y="325352"/>
                </a:cubicBezTo>
                <a:cubicBezTo>
                  <a:pt x="3038855" y="325146"/>
                  <a:pt x="3038458" y="324866"/>
                  <a:pt x="3038248" y="324511"/>
                </a:cubicBezTo>
                <a:cubicBezTo>
                  <a:pt x="3038036" y="324158"/>
                  <a:pt x="3037930" y="323745"/>
                  <a:pt x="3037930" y="323273"/>
                </a:cubicBezTo>
                <a:lnTo>
                  <a:pt x="3037930" y="218122"/>
                </a:lnTo>
                <a:cubicBezTo>
                  <a:pt x="3037930" y="215647"/>
                  <a:pt x="3038587" y="213879"/>
                  <a:pt x="3039904" y="212820"/>
                </a:cubicBezTo>
                <a:cubicBezTo>
                  <a:pt x="3041218" y="211759"/>
                  <a:pt x="3042686" y="211229"/>
                  <a:pt x="3044302" y="211229"/>
                </a:cubicBezTo>
                <a:close/>
                <a:moveTo>
                  <a:pt x="2577579" y="211229"/>
                </a:moveTo>
                <a:lnTo>
                  <a:pt x="2586911" y="211229"/>
                </a:lnTo>
                <a:cubicBezTo>
                  <a:pt x="2588826" y="211229"/>
                  <a:pt x="2590500" y="211406"/>
                  <a:pt x="2591936" y="211759"/>
                </a:cubicBezTo>
                <a:cubicBezTo>
                  <a:pt x="2593373" y="212112"/>
                  <a:pt x="2594630" y="212672"/>
                  <a:pt x="2595706" y="213438"/>
                </a:cubicBezTo>
                <a:cubicBezTo>
                  <a:pt x="2596782" y="214204"/>
                  <a:pt x="2597680" y="215175"/>
                  <a:pt x="2598398" y="216353"/>
                </a:cubicBezTo>
                <a:cubicBezTo>
                  <a:pt x="2599116" y="217532"/>
                  <a:pt x="2599744" y="218916"/>
                  <a:pt x="2600283" y="220506"/>
                </a:cubicBezTo>
                <a:lnTo>
                  <a:pt x="2632983" y="303307"/>
                </a:lnTo>
                <a:lnTo>
                  <a:pt x="2633424" y="303307"/>
                </a:lnTo>
                <a:lnTo>
                  <a:pt x="2667448" y="220772"/>
                </a:lnTo>
                <a:cubicBezTo>
                  <a:pt x="2668106" y="219005"/>
                  <a:pt x="2668823" y="217503"/>
                  <a:pt x="2669601" y="216266"/>
                </a:cubicBezTo>
                <a:cubicBezTo>
                  <a:pt x="2670380" y="215028"/>
                  <a:pt x="2671233" y="214041"/>
                  <a:pt x="2672161" y="213305"/>
                </a:cubicBezTo>
                <a:cubicBezTo>
                  <a:pt x="2673088" y="212568"/>
                  <a:pt x="2674121" y="212039"/>
                  <a:pt x="2675257" y="211714"/>
                </a:cubicBezTo>
                <a:cubicBezTo>
                  <a:pt x="2676394" y="211390"/>
                  <a:pt x="2677711" y="211229"/>
                  <a:pt x="2679208" y="211229"/>
                </a:cubicBezTo>
                <a:lnTo>
                  <a:pt x="2688993" y="211229"/>
                </a:lnTo>
                <a:cubicBezTo>
                  <a:pt x="2689891" y="211229"/>
                  <a:pt x="2690744" y="211361"/>
                  <a:pt x="2691552" y="211626"/>
                </a:cubicBezTo>
                <a:cubicBezTo>
                  <a:pt x="2692360" y="211892"/>
                  <a:pt x="2693048" y="212304"/>
                  <a:pt x="2693617" y="212863"/>
                </a:cubicBezTo>
                <a:cubicBezTo>
                  <a:pt x="2694186" y="213422"/>
                  <a:pt x="2694650" y="214130"/>
                  <a:pt x="2695009" y="214983"/>
                </a:cubicBezTo>
                <a:cubicBezTo>
                  <a:pt x="2695368" y="215839"/>
                  <a:pt x="2695547" y="216884"/>
                  <a:pt x="2695547" y="218122"/>
                </a:cubicBezTo>
                <a:lnTo>
                  <a:pt x="2695547" y="323273"/>
                </a:lnTo>
                <a:cubicBezTo>
                  <a:pt x="2695547" y="323745"/>
                  <a:pt x="2695426" y="324158"/>
                  <a:pt x="2695183" y="324511"/>
                </a:cubicBezTo>
                <a:cubicBezTo>
                  <a:pt x="2694941" y="324866"/>
                  <a:pt x="2694516" y="325146"/>
                  <a:pt x="2693909" y="325352"/>
                </a:cubicBezTo>
                <a:cubicBezTo>
                  <a:pt x="2693302" y="325556"/>
                  <a:pt x="2692529" y="325734"/>
                  <a:pt x="2691588" y="325881"/>
                </a:cubicBezTo>
                <a:cubicBezTo>
                  <a:pt x="2690647" y="326028"/>
                  <a:pt x="2689419" y="326102"/>
                  <a:pt x="2687902" y="326102"/>
                </a:cubicBezTo>
                <a:cubicBezTo>
                  <a:pt x="2686507" y="326102"/>
                  <a:pt x="2685308" y="326028"/>
                  <a:pt x="2684307" y="325881"/>
                </a:cubicBezTo>
                <a:cubicBezTo>
                  <a:pt x="2683306" y="325734"/>
                  <a:pt x="2682517" y="325556"/>
                  <a:pt x="2681941" y="325352"/>
                </a:cubicBezTo>
                <a:cubicBezTo>
                  <a:pt x="2681364" y="325146"/>
                  <a:pt x="2680954" y="324866"/>
                  <a:pt x="2680712" y="324511"/>
                </a:cubicBezTo>
                <a:cubicBezTo>
                  <a:pt x="2680469" y="324158"/>
                  <a:pt x="2680348" y="323745"/>
                  <a:pt x="2680348" y="323273"/>
                </a:cubicBezTo>
                <a:lnTo>
                  <a:pt x="2680348" y="223688"/>
                </a:lnTo>
                <a:lnTo>
                  <a:pt x="2680172" y="223688"/>
                </a:lnTo>
                <a:lnTo>
                  <a:pt x="2639875" y="323716"/>
                </a:lnTo>
                <a:cubicBezTo>
                  <a:pt x="2639699" y="324128"/>
                  <a:pt x="2639449" y="324482"/>
                  <a:pt x="2639125" y="324776"/>
                </a:cubicBezTo>
                <a:cubicBezTo>
                  <a:pt x="2638799" y="325071"/>
                  <a:pt x="2638330" y="325321"/>
                  <a:pt x="2637710" y="325527"/>
                </a:cubicBezTo>
                <a:cubicBezTo>
                  <a:pt x="2637092" y="325734"/>
                  <a:pt x="2636354" y="325881"/>
                  <a:pt x="2635500" y="325969"/>
                </a:cubicBezTo>
                <a:cubicBezTo>
                  <a:pt x="2634646" y="326057"/>
                  <a:pt x="2633630" y="326102"/>
                  <a:pt x="2632453" y="326102"/>
                </a:cubicBezTo>
                <a:cubicBezTo>
                  <a:pt x="2631215" y="326102"/>
                  <a:pt x="2630154" y="326043"/>
                  <a:pt x="2629271" y="325924"/>
                </a:cubicBezTo>
                <a:cubicBezTo>
                  <a:pt x="2628388" y="325807"/>
                  <a:pt x="2627650" y="325645"/>
                  <a:pt x="2627061" y="325440"/>
                </a:cubicBezTo>
                <a:cubicBezTo>
                  <a:pt x="2626472" y="325234"/>
                  <a:pt x="2626015" y="324983"/>
                  <a:pt x="2625692" y="324688"/>
                </a:cubicBezTo>
                <a:cubicBezTo>
                  <a:pt x="2625367" y="324392"/>
                  <a:pt x="2625146" y="324070"/>
                  <a:pt x="2625027" y="323716"/>
                </a:cubicBezTo>
                <a:lnTo>
                  <a:pt x="2586496" y="223688"/>
                </a:lnTo>
                <a:lnTo>
                  <a:pt x="2586407" y="223688"/>
                </a:lnTo>
                <a:lnTo>
                  <a:pt x="2586407" y="323273"/>
                </a:lnTo>
                <a:cubicBezTo>
                  <a:pt x="2586407" y="323745"/>
                  <a:pt x="2586286" y="324158"/>
                  <a:pt x="2586044" y="324511"/>
                </a:cubicBezTo>
                <a:cubicBezTo>
                  <a:pt x="2585801" y="324866"/>
                  <a:pt x="2585377" y="325146"/>
                  <a:pt x="2584769" y="325352"/>
                </a:cubicBezTo>
                <a:cubicBezTo>
                  <a:pt x="2584161" y="325556"/>
                  <a:pt x="2583375" y="325734"/>
                  <a:pt x="2582403" y="325881"/>
                </a:cubicBezTo>
                <a:cubicBezTo>
                  <a:pt x="2581432" y="326028"/>
                  <a:pt x="2580188" y="326102"/>
                  <a:pt x="2578672" y="326102"/>
                </a:cubicBezTo>
                <a:cubicBezTo>
                  <a:pt x="2577215" y="326102"/>
                  <a:pt x="2576001" y="326028"/>
                  <a:pt x="2575030" y="325881"/>
                </a:cubicBezTo>
                <a:cubicBezTo>
                  <a:pt x="2574060" y="325734"/>
                  <a:pt x="2573286" y="325556"/>
                  <a:pt x="2572709" y="325352"/>
                </a:cubicBezTo>
                <a:cubicBezTo>
                  <a:pt x="2572133" y="325146"/>
                  <a:pt x="2571738" y="324866"/>
                  <a:pt x="2571527" y="324511"/>
                </a:cubicBezTo>
                <a:cubicBezTo>
                  <a:pt x="2571314" y="324158"/>
                  <a:pt x="2571208" y="323745"/>
                  <a:pt x="2571208" y="323273"/>
                </a:cubicBezTo>
                <a:lnTo>
                  <a:pt x="2571208" y="218122"/>
                </a:lnTo>
                <a:cubicBezTo>
                  <a:pt x="2571208" y="215647"/>
                  <a:pt x="2571867" y="213879"/>
                  <a:pt x="2573181" y="212820"/>
                </a:cubicBezTo>
                <a:cubicBezTo>
                  <a:pt x="2574498" y="211759"/>
                  <a:pt x="2575963" y="211229"/>
                  <a:pt x="2577579" y="211229"/>
                </a:cubicBezTo>
                <a:close/>
                <a:moveTo>
                  <a:pt x="2101324" y="211229"/>
                </a:moveTo>
                <a:lnTo>
                  <a:pt x="2110655" y="211229"/>
                </a:lnTo>
                <a:cubicBezTo>
                  <a:pt x="2112571" y="211229"/>
                  <a:pt x="2114246" y="211406"/>
                  <a:pt x="2115682" y="211759"/>
                </a:cubicBezTo>
                <a:cubicBezTo>
                  <a:pt x="2117117" y="212112"/>
                  <a:pt x="2118373" y="212672"/>
                  <a:pt x="2119451" y="213438"/>
                </a:cubicBezTo>
                <a:cubicBezTo>
                  <a:pt x="2120525" y="214204"/>
                  <a:pt x="2121423" y="215175"/>
                  <a:pt x="2122141" y="216353"/>
                </a:cubicBezTo>
                <a:cubicBezTo>
                  <a:pt x="2122859" y="217532"/>
                  <a:pt x="2123487" y="218916"/>
                  <a:pt x="2124025" y="220506"/>
                </a:cubicBezTo>
                <a:lnTo>
                  <a:pt x="2156720" y="303307"/>
                </a:lnTo>
                <a:lnTo>
                  <a:pt x="2157162" y="303307"/>
                </a:lnTo>
                <a:lnTo>
                  <a:pt x="2191183" y="220772"/>
                </a:lnTo>
                <a:cubicBezTo>
                  <a:pt x="2191841" y="219005"/>
                  <a:pt x="2192559" y="217503"/>
                  <a:pt x="2193335" y="216266"/>
                </a:cubicBezTo>
                <a:cubicBezTo>
                  <a:pt x="2194115" y="215028"/>
                  <a:pt x="2194968" y="214041"/>
                  <a:pt x="2195895" y="213305"/>
                </a:cubicBezTo>
                <a:cubicBezTo>
                  <a:pt x="2196823" y="212568"/>
                  <a:pt x="2197857" y="212039"/>
                  <a:pt x="2198993" y="211714"/>
                </a:cubicBezTo>
                <a:cubicBezTo>
                  <a:pt x="2200130" y="211390"/>
                  <a:pt x="2201447" y="211229"/>
                  <a:pt x="2202945" y="211229"/>
                </a:cubicBezTo>
                <a:lnTo>
                  <a:pt x="2212732" y="211229"/>
                </a:lnTo>
                <a:cubicBezTo>
                  <a:pt x="2213630" y="211229"/>
                  <a:pt x="2214485" y="211361"/>
                  <a:pt x="2215291" y="211626"/>
                </a:cubicBezTo>
                <a:cubicBezTo>
                  <a:pt x="2216099" y="211892"/>
                  <a:pt x="2216787" y="212304"/>
                  <a:pt x="2217355" y="212863"/>
                </a:cubicBezTo>
                <a:cubicBezTo>
                  <a:pt x="2217926" y="213422"/>
                  <a:pt x="2218389" y="214130"/>
                  <a:pt x="2218749" y="214983"/>
                </a:cubicBezTo>
                <a:cubicBezTo>
                  <a:pt x="2219107" y="215839"/>
                  <a:pt x="2219286" y="216884"/>
                  <a:pt x="2219286" y="218122"/>
                </a:cubicBezTo>
                <a:lnTo>
                  <a:pt x="2219286" y="323273"/>
                </a:lnTo>
                <a:cubicBezTo>
                  <a:pt x="2219286" y="323745"/>
                  <a:pt x="2219166" y="324158"/>
                  <a:pt x="2218922" y="324511"/>
                </a:cubicBezTo>
                <a:cubicBezTo>
                  <a:pt x="2218680" y="324866"/>
                  <a:pt x="2218257" y="325146"/>
                  <a:pt x="2217650" y="325352"/>
                </a:cubicBezTo>
                <a:cubicBezTo>
                  <a:pt x="2217042" y="325556"/>
                  <a:pt x="2216268" y="325734"/>
                  <a:pt x="2215328" y="325881"/>
                </a:cubicBezTo>
                <a:cubicBezTo>
                  <a:pt x="2214388" y="326028"/>
                  <a:pt x="2213158" y="326102"/>
                  <a:pt x="2211642" y="326102"/>
                </a:cubicBezTo>
                <a:cubicBezTo>
                  <a:pt x="2210245" y="326102"/>
                  <a:pt x="2209046" y="326028"/>
                  <a:pt x="2208045" y="325881"/>
                </a:cubicBezTo>
                <a:cubicBezTo>
                  <a:pt x="2207044" y="325734"/>
                  <a:pt x="2206255" y="325556"/>
                  <a:pt x="2205677" y="325352"/>
                </a:cubicBezTo>
                <a:cubicBezTo>
                  <a:pt x="2205101" y="325146"/>
                  <a:pt x="2204691" y="324866"/>
                  <a:pt x="2204448" y="324511"/>
                </a:cubicBezTo>
                <a:cubicBezTo>
                  <a:pt x="2204206" y="324158"/>
                  <a:pt x="2204084" y="323745"/>
                  <a:pt x="2204084" y="323273"/>
                </a:cubicBezTo>
                <a:lnTo>
                  <a:pt x="2204084" y="223688"/>
                </a:lnTo>
                <a:lnTo>
                  <a:pt x="2203908" y="223688"/>
                </a:lnTo>
                <a:lnTo>
                  <a:pt x="2163613" y="323716"/>
                </a:lnTo>
                <a:cubicBezTo>
                  <a:pt x="2163436" y="324128"/>
                  <a:pt x="2163185" y="324482"/>
                  <a:pt x="2162863" y="324776"/>
                </a:cubicBezTo>
                <a:cubicBezTo>
                  <a:pt x="2162537" y="325071"/>
                  <a:pt x="2162067" y="325321"/>
                  <a:pt x="2161448" y="325527"/>
                </a:cubicBezTo>
                <a:cubicBezTo>
                  <a:pt x="2160829" y="325734"/>
                  <a:pt x="2160094" y="325881"/>
                  <a:pt x="2159239" y="325969"/>
                </a:cubicBezTo>
                <a:cubicBezTo>
                  <a:pt x="2158384" y="326057"/>
                  <a:pt x="2157369" y="326102"/>
                  <a:pt x="2156190" y="326102"/>
                </a:cubicBezTo>
                <a:cubicBezTo>
                  <a:pt x="2154953" y="326102"/>
                  <a:pt x="2153894" y="326043"/>
                  <a:pt x="2153009" y="325924"/>
                </a:cubicBezTo>
                <a:cubicBezTo>
                  <a:pt x="2152126" y="325807"/>
                  <a:pt x="2151388" y="325645"/>
                  <a:pt x="2150802" y="325440"/>
                </a:cubicBezTo>
                <a:cubicBezTo>
                  <a:pt x="2150210" y="325234"/>
                  <a:pt x="2149753" y="324983"/>
                  <a:pt x="2149432" y="324688"/>
                </a:cubicBezTo>
                <a:cubicBezTo>
                  <a:pt x="2149106" y="324392"/>
                  <a:pt x="2148887" y="324070"/>
                  <a:pt x="2148767" y="323716"/>
                </a:cubicBezTo>
                <a:lnTo>
                  <a:pt x="2110241" y="223688"/>
                </a:lnTo>
                <a:lnTo>
                  <a:pt x="2110152" y="223688"/>
                </a:lnTo>
                <a:lnTo>
                  <a:pt x="2110152" y="323273"/>
                </a:lnTo>
                <a:cubicBezTo>
                  <a:pt x="2110152" y="323745"/>
                  <a:pt x="2110031" y="324158"/>
                  <a:pt x="2109788" y="324511"/>
                </a:cubicBezTo>
                <a:cubicBezTo>
                  <a:pt x="2109546" y="324866"/>
                  <a:pt x="2109120" y="325146"/>
                  <a:pt x="2108514" y="325352"/>
                </a:cubicBezTo>
                <a:cubicBezTo>
                  <a:pt x="2107908" y="325556"/>
                  <a:pt x="2107118" y="325734"/>
                  <a:pt x="2106148" y="325881"/>
                </a:cubicBezTo>
                <a:cubicBezTo>
                  <a:pt x="2105177" y="326028"/>
                  <a:pt x="2103933" y="326102"/>
                  <a:pt x="2102417" y="326102"/>
                </a:cubicBezTo>
                <a:cubicBezTo>
                  <a:pt x="2100961" y="326102"/>
                  <a:pt x="2099746" y="326028"/>
                  <a:pt x="2098776" y="325881"/>
                </a:cubicBezTo>
                <a:cubicBezTo>
                  <a:pt x="2097805" y="325734"/>
                  <a:pt x="2097032" y="325556"/>
                  <a:pt x="2096455" y="325352"/>
                </a:cubicBezTo>
                <a:cubicBezTo>
                  <a:pt x="2095879" y="325146"/>
                  <a:pt x="2095485" y="324866"/>
                  <a:pt x="2095273" y="324511"/>
                </a:cubicBezTo>
                <a:cubicBezTo>
                  <a:pt x="2095060" y="324158"/>
                  <a:pt x="2094954" y="323745"/>
                  <a:pt x="2094954" y="323273"/>
                </a:cubicBezTo>
                <a:lnTo>
                  <a:pt x="2094954" y="218122"/>
                </a:lnTo>
                <a:cubicBezTo>
                  <a:pt x="2094954" y="215647"/>
                  <a:pt x="2095611" y="213879"/>
                  <a:pt x="2096927" y="212820"/>
                </a:cubicBezTo>
                <a:cubicBezTo>
                  <a:pt x="2098244" y="211759"/>
                  <a:pt x="2099709" y="211229"/>
                  <a:pt x="2101324" y="211229"/>
                </a:cubicBezTo>
                <a:close/>
                <a:moveTo>
                  <a:pt x="1634592" y="211229"/>
                </a:moveTo>
                <a:lnTo>
                  <a:pt x="1643925" y="211229"/>
                </a:lnTo>
                <a:cubicBezTo>
                  <a:pt x="1645839" y="211229"/>
                  <a:pt x="1647533" y="211406"/>
                  <a:pt x="1648969" y="211759"/>
                </a:cubicBezTo>
                <a:cubicBezTo>
                  <a:pt x="1650405" y="212112"/>
                  <a:pt x="1651660" y="212672"/>
                  <a:pt x="1652738" y="213438"/>
                </a:cubicBezTo>
                <a:cubicBezTo>
                  <a:pt x="1653814" y="214204"/>
                  <a:pt x="1654711" y="215175"/>
                  <a:pt x="1655428" y="216353"/>
                </a:cubicBezTo>
                <a:cubicBezTo>
                  <a:pt x="1656147" y="217532"/>
                  <a:pt x="1656775" y="218916"/>
                  <a:pt x="1657313" y="220506"/>
                </a:cubicBezTo>
                <a:lnTo>
                  <a:pt x="1690008" y="303307"/>
                </a:lnTo>
                <a:lnTo>
                  <a:pt x="1690449" y="303307"/>
                </a:lnTo>
                <a:lnTo>
                  <a:pt x="1724469" y="220772"/>
                </a:lnTo>
                <a:cubicBezTo>
                  <a:pt x="1725127" y="219005"/>
                  <a:pt x="1725845" y="217503"/>
                  <a:pt x="1726623" y="216266"/>
                </a:cubicBezTo>
                <a:cubicBezTo>
                  <a:pt x="1727402" y="215028"/>
                  <a:pt x="1728255" y="214041"/>
                  <a:pt x="1729182" y="213305"/>
                </a:cubicBezTo>
                <a:cubicBezTo>
                  <a:pt x="1730111" y="212568"/>
                  <a:pt x="1731142" y="212039"/>
                  <a:pt x="1732280" y="211714"/>
                </a:cubicBezTo>
                <a:cubicBezTo>
                  <a:pt x="1733417" y="211390"/>
                  <a:pt x="1734733" y="211229"/>
                  <a:pt x="1736230" y="211229"/>
                </a:cubicBezTo>
                <a:lnTo>
                  <a:pt x="1746015" y="211229"/>
                </a:lnTo>
                <a:cubicBezTo>
                  <a:pt x="1746914" y="211229"/>
                  <a:pt x="1747767" y="211361"/>
                  <a:pt x="1748574" y="211626"/>
                </a:cubicBezTo>
                <a:cubicBezTo>
                  <a:pt x="1749382" y="211892"/>
                  <a:pt x="1750071" y="212304"/>
                  <a:pt x="1750639" y="212863"/>
                </a:cubicBezTo>
                <a:cubicBezTo>
                  <a:pt x="1751208" y="213422"/>
                  <a:pt x="1751672" y="214130"/>
                  <a:pt x="1752030" y="214983"/>
                </a:cubicBezTo>
                <a:cubicBezTo>
                  <a:pt x="1752389" y="215839"/>
                  <a:pt x="1752569" y="216884"/>
                  <a:pt x="1752569" y="218122"/>
                </a:cubicBezTo>
                <a:lnTo>
                  <a:pt x="1752569" y="323273"/>
                </a:lnTo>
                <a:cubicBezTo>
                  <a:pt x="1752569" y="323745"/>
                  <a:pt x="1752448" y="324158"/>
                  <a:pt x="1752205" y="324511"/>
                </a:cubicBezTo>
                <a:cubicBezTo>
                  <a:pt x="1751963" y="324866"/>
                  <a:pt x="1751538" y="325146"/>
                  <a:pt x="1750931" y="325352"/>
                </a:cubicBezTo>
                <a:cubicBezTo>
                  <a:pt x="1750324" y="325556"/>
                  <a:pt x="1749550" y="325734"/>
                  <a:pt x="1748610" y="325881"/>
                </a:cubicBezTo>
                <a:cubicBezTo>
                  <a:pt x="1747670" y="326028"/>
                  <a:pt x="1746441" y="326102"/>
                  <a:pt x="1744924" y="326102"/>
                </a:cubicBezTo>
                <a:cubicBezTo>
                  <a:pt x="1743528" y="326102"/>
                  <a:pt x="1742330" y="326028"/>
                  <a:pt x="1741330" y="325881"/>
                </a:cubicBezTo>
                <a:cubicBezTo>
                  <a:pt x="1740328" y="325734"/>
                  <a:pt x="1739540" y="325556"/>
                  <a:pt x="1738963" y="325352"/>
                </a:cubicBezTo>
                <a:cubicBezTo>
                  <a:pt x="1738386" y="325146"/>
                  <a:pt x="1737976" y="324866"/>
                  <a:pt x="1737734" y="324511"/>
                </a:cubicBezTo>
                <a:cubicBezTo>
                  <a:pt x="1737491" y="324158"/>
                  <a:pt x="1737370" y="323745"/>
                  <a:pt x="1737370" y="323273"/>
                </a:cubicBezTo>
                <a:lnTo>
                  <a:pt x="1737370" y="223688"/>
                </a:lnTo>
                <a:lnTo>
                  <a:pt x="1737193" y="223688"/>
                </a:lnTo>
                <a:lnTo>
                  <a:pt x="1696900" y="323716"/>
                </a:lnTo>
                <a:cubicBezTo>
                  <a:pt x="1696723" y="324128"/>
                  <a:pt x="1696473" y="324482"/>
                  <a:pt x="1696148" y="324776"/>
                </a:cubicBezTo>
                <a:cubicBezTo>
                  <a:pt x="1695824" y="325071"/>
                  <a:pt x="1695353" y="325321"/>
                  <a:pt x="1694735" y="325527"/>
                </a:cubicBezTo>
                <a:cubicBezTo>
                  <a:pt x="1694117" y="325734"/>
                  <a:pt x="1693379" y="325881"/>
                  <a:pt x="1692526" y="325969"/>
                </a:cubicBezTo>
                <a:cubicBezTo>
                  <a:pt x="1691673" y="326057"/>
                  <a:pt x="1690656" y="326102"/>
                  <a:pt x="1689477" y="326102"/>
                </a:cubicBezTo>
                <a:cubicBezTo>
                  <a:pt x="1688240" y="326102"/>
                  <a:pt x="1687180" y="326043"/>
                  <a:pt x="1686296" y="325924"/>
                </a:cubicBezTo>
                <a:cubicBezTo>
                  <a:pt x="1685413" y="325807"/>
                  <a:pt x="1684677" y="325645"/>
                  <a:pt x="1684088" y="325440"/>
                </a:cubicBezTo>
                <a:cubicBezTo>
                  <a:pt x="1683499" y="325234"/>
                  <a:pt x="1683041" y="324983"/>
                  <a:pt x="1682717" y="324688"/>
                </a:cubicBezTo>
                <a:cubicBezTo>
                  <a:pt x="1682393" y="324392"/>
                  <a:pt x="1682172" y="324070"/>
                  <a:pt x="1682055" y="323716"/>
                </a:cubicBezTo>
                <a:lnTo>
                  <a:pt x="1643509" y="223688"/>
                </a:lnTo>
                <a:lnTo>
                  <a:pt x="1643420" y="223688"/>
                </a:lnTo>
                <a:lnTo>
                  <a:pt x="1643420" y="323273"/>
                </a:lnTo>
                <a:cubicBezTo>
                  <a:pt x="1643420" y="323745"/>
                  <a:pt x="1643300" y="324158"/>
                  <a:pt x="1643057" y="324511"/>
                </a:cubicBezTo>
                <a:cubicBezTo>
                  <a:pt x="1642815" y="324866"/>
                  <a:pt x="1642389" y="325146"/>
                  <a:pt x="1641782" y="325352"/>
                </a:cubicBezTo>
                <a:cubicBezTo>
                  <a:pt x="1641175" y="325556"/>
                  <a:pt x="1640386" y="325734"/>
                  <a:pt x="1639415" y="325881"/>
                </a:cubicBezTo>
                <a:cubicBezTo>
                  <a:pt x="1638446" y="326028"/>
                  <a:pt x="1637201" y="326102"/>
                  <a:pt x="1635684" y="326102"/>
                </a:cubicBezTo>
                <a:cubicBezTo>
                  <a:pt x="1634228" y="326102"/>
                  <a:pt x="1633014" y="326028"/>
                  <a:pt x="1632044" y="325881"/>
                </a:cubicBezTo>
                <a:cubicBezTo>
                  <a:pt x="1631073" y="325734"/>
                  <a:pt x="1630299" y="325556"/>
                  <a:pt x="1629722" y="325352"/>
                </a:cubicBezTo>
                <a:cubicBezTo>
                  <a:pt x="1629146" y="325146"/>
                  <a:pt x="1628752" y="324866"/>
                  <a:pt x="1628539" y="324511"/>
                </a:cubicBezTo>
                <a:cubicBezTo>
                  <a:pt x="1628327" y="324158"/>
                  <a:pt x="1628222" y="323745"/>
                  <a:pt x="1628222" y="323273"/>
                </a:cubicBezTo>
                <a:lnTo>
                  <a:pt x="1628222" y="218122"/>
                </a:lnTo>
                <a:cubicBezTo>
                  <a:pt x="1628222" y="215647"/>
                  <a:pt x="1628879" y="213879"/>
                  <a:pt x="1630195" y="212820"/>
                </a:cubicBezTo>
                <a:cubicBezTo>
                  <a:pt x="1631511" y="211759"/>
                  <a:pt x="1632977" y="211229"/>
                  <a:pt x="1634592" y="211229"/>
                </a:cubicBezTo>
                <a:close/>
                <a:moveTo>
                  <a:pt x="1158347" y="211229"/>
                </a:moveTo>
                <a:lnTo>
                  <a:pt x="1167678" y="211229"/>
                </a:lnTo>
                <a:cubicBezTo>
                  <a:pt x="1169591" y="211229"/>
                  <a:pt x="1171267" y="211406"/>
                  <a:pt x="1172702" y="211759"/>
                </a:cubicBezTo>
                <a:cubicBezTo>
                  <a:pt x="1174138" y="212112"/>
                  <a:pt x="1175394" y="212672"/>
                  <a:pt x="1176470" y="213438"/>
                </a:cubicBezTo>
                <a:cubicBezTo>
                  <a:pt x="1177548" y="214204"/>
                  <a:pt x="1178444" y="215175"/>
                  <a:pt x="1179163" y="216353"/>
                </a:cubicBezTo>
                <a:cubicBezTo>
                  <a:pt x="1179881" y="217532"/>
                  <a:pt x="1180508" y="218916"/>
                  <a:pt x="1181047" y="220506"/>
                </a:cubicBezTo>
                <a:lnTo>
                  <a:pt x="1213740" y="303307"/>
                </a:lnTo>
                <a:lnTo>
                  <a:pt x="1214182" y="303307"/>
                </a:lnTo>
                <a:lnTo>
                  <a:pt x="1248205" y="220772"/>
                </a:lnTo>
                <a:cubicBezTo>
                  <a:pt x="1248863" y="219005"/>
                  <a:pt x="1249582" y="217503"/>
                  <a:pt x="1250360" y="216266"/>
                </a:cubicBezTo>
                <a:cubicBezTo>
                  <a:pt x="1251139" y="215028"/>
                  <a:pt x="1251991" y="214041"/>
                  <a:pt x="1252919" y="213305"/>
                </a:cubicBezTo>
                <a:cubicBezTo>
                  <a:pt x="1253848" y="212568"/>
                  <a:pt x="1254880" y="212039"/>
                  <a:pt x="1256017" y="211714"/>
                </a:cubicBezTo>
                <a:cubicBezTo>
                  <a:pt x="1257154" y="211390"/>
                  <a:pt x="1258470" y="211229"/>
                  <a:pt x="1259967" y="211229"/>
                </a:cubicBezTo>
                <a:lnTo>
                  <a:pt x="1269751" y="211229"/>
                </a:lnTo>
                <a:cubicBezTo>
                  <a:pt x="1270651" y="211229"/>
                  <a:pt x="1271503" y="211361"/>
                  <a:pt x="1272312" y="211626"/>
                </a:cubicBezTo>
                <a:cubicBezTo>
                  <a:pt x="1273120" y="211892"/>
                  <a:pt x="1273809" y="212304"/>
                  <a:pt x="1274376" y="212863"/>
                </a:cubicBezTo>
                <a:cubicBezTo>
                  <a:pt x="1274946" y="213422"/>
                  <a:pt x="1275410" y="214130"/>
                  <a:pt x="1275768" y="214983"/>
                </a:cubicBezTo>
                <a:cubicBezTo>
                  <a:pt x="1276128" y="215839"/>
                  <a:pt x="1276308" y="216884"/>
                  <a:pt x="1276308" y="218122"/>
                </a:cubicBezTo>
                <a:lnTo>
                  <a:pt x="1276308" y="323273"/>
                </a:lnTo>
                <a:cubicBezTo>
                  <a:pt x="1276308" y="323745"/>
                  <a:pt x="1276186" y="324158"/>
                  <a:pt x="1275943" y="324511"/>
                </a:cubicBezTo>
                <a:cubicBezTo>
                  <a:pt x="1275701" y="324866"/>
                  <a:pt x="1275276" y="325146"/>
                  <a:pt x="1274669" y="325352"/>
                </a:cubicBezTo>
                <a:cubicBezTo>
                  <a:pt x="1274061" y="325556"/>
                  <a:pt x="1273287" y="325734"/>
                  <a:pt x="1272346" y="325881"/>
                </a:cubicBezTo>
                <a:cubicBezTo>
                  <a:pt x="1271406" y="326028"/>
                  <a:pt x="1270178" y="326102"/>
                  <a:pt x="1268662" y="326102"/>
                </a:cubicBezTo>
                <a:cubicBezTo>
                  <a:pt x="1267266" y="326102"/>
                  <a:pt x="1266069" y="326028"/>
                  <a:pt x="1265066" y="325881"/>
                </a:cubicBezTo>
                <a:cubicBezTo>
                  <a:pt x="1264066" y="325734"/>
                  <a:pt x="1263277" y="325556"/>
                  <a:pt x="1262700" y="325352"/>
                </a:cubicBezTo>
                <a:cubicBezTo>
                  <a:pt x="1262124" y="325146"/>
                  <a:pt x="1261714" y="324866"/>
                  <a:pt x="1261472" y="324511"/>
                </a:cubicBezTo>
                <a:cubicBezTo>
                  <a:pt x="1261229" y="324158"/>
                  <a:pt x="1261108" y="323745"/>
                  <a:pt x="1261108" y="323273"/>
                </a:cubicBezTo>
                <a:lnTo>
                  <a:pt x="1261108" y="223688"/>
                </a:lnTo>
                <a:lnTo>
                  <a:pt x="1260931" y="223688"/>
                </a:lnTo>
                <a:lnTo>
                  <a:pt x="1220633" y="323716"/>
                </a:lnTo>
                <a:cubicBezTo>
                  <a:pt x="1220458" y="324128"/>
                  <a:pt x="1220206" y="324482"/>
                  <a:pt x="1219882" y="324776"/>
                </a:cubicBezTo>
                <a:cubicBezTo>
                  <a:pt x="1219558" y="325071"/>
                  <a:pt x="1219086" y="325321"/>
                  <a:pt x="1218468" y="325527"/>
                </a:cubicBezTo>
                <a:cubicBezTo>
                  <a:pt x="1217849" y="325734"/>
                  <a:pt x="1217113" y="325881"/>
                  <a:pt x="1216259" y="325969"/>
                </a:cubicBezTo>
                <a:cubicBezTo>
                  <a:pt x="1215405" y="326057"/>
                  <a:pt x="1214388" y="326102"/>
                  <a:pt x="1213210" y="326102"/>
                </a:cubicBezTo>
                <a:cubicBezTo>
                  <a:pt x="1211973" y="326102"/>
                  <a:pt x="1210912" y="326043"/>
                  <a:pt x="1210028" y="325924"/>
                </a:cubicBezTo>
                <a:cubicBezTo>
                  <a:pt x="1209145" y="325807"/>
                  <a:pt x="1208409" y="325645"/>
                  <a:pt x="1207820" y="325440"/>
                </a:cubicBezTo>
                <a:cubicBezTo>
                  <a:pt x="1207231" y="325234"/>
                  <a:pt x="1206774" y="324983"/>
                  <a:pt x="1206451" y="324688"/>
                </a:cubicBezTo>
                <a:cubicBezTo>
                  <a:pt x="1206126" y="324392"/>
                  <a:pt x="1205905" y="324070"/>
                  <a:pt x="1205788" y="323716"/>
                </a:cubicBezTo>
                <a:lnTo>
                  <a:pt x="1167263" y="223688"/>
                </a:lnTo>
                <a:lnTo>
                  <a:pt x="1167174" y="223688"/>
                </a:lnTo>
                <a:lnTo>
                  <a:pt x="1167174" y="323273"/>
                </a:lnTo>
                <a:cubicBezTo>
                  <a:pt x="1167174" y="323745"/>
                  <a:pt x="1167053" y="324158"/>
                  <a:pt x="1166810" y="324511"/>
                </a:cubicBezTo>
                <a:cubicBezTo>
                  <a:pt x="1166568" y="324866"/>
                  <a:pt x="1166143" y="325146"/>
                  <a:pt x="1165536" y="325352"/>
                </a:cubicBezTo>
                <a:cubicBezTo>
                  <a:pt x="1164929" y="325556"/>
                  <a:pt x="1164140" y="325734"/>
                  <a:pt x="1163170" y="325881"/>
                </a:cubicBezTo>
                <a:cubicBezTo>
                  <a:pt x="1162199" y="326028"/>
                  <a:pt x="1160956" y="326102"/>
                  <a:pt x="1159438" y="326102"/>
                </a:cubicBezTo>
                <a:cubicBezTo>
                  <a:pt x="1157982" y="326102"/>
                  <a:pt x="1156769" y="326028"/>
                  <a:pt x="1155798" y="325881"/>
                </a:cubicBezTo>
                <a:cubicBezTo>
                  <a:pt x="1154827" y="325734"/>
                  <a:pt x="1154054" y="325556"/>
                  <a:pt x="1153477" y="325352"/>
                </a:cubicBezTo>
                <a:cubicBezTo>
                  <a:pt x="1152901" y="325146"/>
                  <a:pt x="1152506" y="324866"/>
                  <a:pt x="1152294" y="324511"/>
                </a:cubicBezTo>
                <a:cubicBezTo>
                  <a:pt x="1152083" y="324158"/>
                  <a:pt x="1151976" y="323745"/>
                  <a:pt x="1151976" y="323273"/>
                </a:cubicBezTo>
                <a:lnTo>
                  <a:pt x="1151976" y="218122"/>
                </a:lnTo>
                <a:cubicBezTo>
                  <a:pt x="1151976" y="215647"/>
                  <a:pt x="1152635" y="213879"/>
                  <a:pt x="1153950" y="212820"/>
                </a:cubicBezTo>
                <a:cubicBezTo>
                  <a:pt x="1155265" y="211759"/>
                  <a:pt x="1156731" y="211229"/>
                  <a:pt x="1158347" y="211229"/>
                </a:cubicBezTo>
                <a:close/>
                <a:moveTo>
                  <a:pt x="691652" y="211229"/>
                </a:moveTo>
                <a:lnTo>
                  <a:pt x="700983" y="211229"/>
                </a:lnTo>
                <a:cubicBezTo>
                  <a:pt x="702897" y="211229"/>
                  <a:pt x="704572" y="211406"/>
                  <a:pt x="706008" y="211759"/>
                </a:cubicBezTo>
                <a:cubicBezTo>
                  <a:pt x="707444" y="212112"/>
                  <a:pt x="708699" y="212672"/>
                  <a:pt x="709777" y="213438"/>
                </a:cubicBezTo>
                <a:cubicBezTo>
                  <a:pt x="710853" y="214204"/>
                  <a:pt x="711751" y="215175"/>
                  <a:pt x="712469" y="216353"/>
                </a:cubicBezTo>
                <a:cubicBezTo>
                  <a:pt x="713187" y="217532"/>
                  <a:pt x="713815" y="218916"/>
                  <a:pt x="714352" y="220506"/>
                </a:cubicBezTo>
                <a:lnTo>
                  <a:pt x="747031" y="303307"/>
                </a:lnTo>
                <a:lnTo>
                  <a:pt x="747473" y="303307"/>
                </a:lnTo>
                <a:lnTo>
                  <a:pt x="781491" y="220772"/>
                </a:lnTo>
                <a:cubicBezTo>
                  <a:pt x="782149" y="219005"/>
                  <a:pt x="782868" y="217503"/>
                  <a:pt x="783645" y="216266"/>
                </a:cubicBezTo>
                <a:cubicBezTo>
                  <a:pt x="784424" y="215028"/>
                  <a:pt x="785278" y="214041"/>
                  <a:pt x="786205" y="213305"/>
                </a:cubicBezTo>
                <a:cubicBezTo>
                  <a:pt x="787134" y="212568"/>
                  <a:pt x="788166" y="212039"/>
                  <a:pt x="789302" y="211714"/>
                </a:cubicBezTo>
                <a:cubicBezTo>
                  <a:pt x="790440" y="211390"/>
                  <a:pt x="791755" y="211229"/>
                  <a:pt x="793253" y="211229"/>
                </a:cubicBezTo>
                <a:lnTo>
                  <a:pt x="803036" y="211229"/>
                </a:lnTo>
                <a:cubicBezTo>
                  <a:pt x="803934" y="211229"/>
                  <a:pt x="804786" y="211361"/>
                  <a:pt x="805594" y="211626"/>
                </a:cubicBezTo>
                <a:cubicBezTo>
                  <a:pt x="806402" y="211892"/>
                  <a:pt x="807089" y="212304"/>
                  <a:pt x="807659" y="212863"/>
                </a:cubicBezTo>
                <a:cubicBezTo>
                  <a:pt x="808228" y="213422"/>
                  <a:pt x="808691" y="214130"/>
                  <a:pt x="809050" y="214983"/>
                </a:cubicBezTo>
                <a:cubicBezTo>
                  <a:pt x="809409" y="215839"/>
                  <a:pt x="809588" y="216884"/>
                  <a:pt x="809588" y="218122"/>
                </a:cubicBezTo>
                <a:lnTo>
                  <a:pt x="809588" y="323273"/>
                </a:lnTo>
                <a:cubicBezTo>
                  <a:pt x="809588" y="323745"/>
                  <a:pt x="809467" y="324158"/>
                  <a:pt x="809224" y="324511"/>
                </a:cubicBezTo>
                <a:cubicBezTo>
                  <a:pt x="808982" y="324866"/>
                  <a:pt x="808557" y="325146"/>
                  <a:pt x="807951" y="325352"/>
                </a:cubicBezTo>
                <a:cubicBezTo>
                  <a:pt x="807344" y="325556"/>
                  <a:pt x="806570" y="325734"/>
                  <a:pt x="805630" y="325881"/>
                </a:cubicBezTo>
                <a:cubicBezTo>
                  <a:pt x="804692" y="326028"/>
                  <a:pt x="803462" y="326102"/>
                  <a:pt x="801944" y="326102"/>
                </a:cubicBezTo>
                <a:cubicBezTo>
                  <a:pt x="800551" y="326102"/>
                  <a:pt x="799352" y="326028"/>
                  <a:pt x="798349" y="325881"/>
                </a:cubicBezTo>
                <a:cubicBezTo>
                  <a:pt x="797351" y="325734"/>
                  <a:pt x="796563" y="325556"/>
                  <a:pt x="795984" y="325352"/>
                </a:cubicBezTo>
                <a:cubicBezTo>
                  <a:pt x="795409" y="325146"/>
                  <a:pt x="795000" y="324866"/>
                  <a:pt x="794757" y="324511"/>
                </a:cubicBezTo>
                <a:cubicBezTo>
                  <a:pt x="794514" y="324158"/>
                  <a:pt x="794393" y="323745"/>
                  <a:pt x="794393" y="323273"/>
                </a:cubicBezTo>
                <a:lnTo>
                  <a:pt x="794393" y="223688"/>
                </a:lnTo>
                <a:lnTo>
                  <a:pt x="794216" y="223688"/>
                </a:lnTo>
                <a:lnTo>
                  <a:pt x="753921" y="323716"/>
                </a:lnTo>
                <a:cubicBezTo>
                  <a:pt x="753745" y="324128"/>
                  <a:pt x="753494" y="324482"/>
                  <a:pt x="753171" y="324776"/>
                </a:cubicBezTo>
                <a:cubicBezTo>
                  <a:pt x="752846" y="325071"/>
                  <a:pt x="752375" y="325321"/>
                  <a:pt x="751757" y="325527"/>
                </a:cubicBezTo>
                <a:cubicBezTo>
                  <a:pt x="751138" y="325734"/>
                  <a:pt x="750401" y="325881"/>
                  <a:pt x="749548" y="325969"/>
                </a:cubicBezTo>
                <a:cubicBezTo>
                  <a:pt x="748696" y="326057"/>
                  <a:pt x="747680" y="326102"/>
                  <a:pt x="746504" y="326102"/>
                </a:cubicBezTo>
                <a:cubicBezTo>
                  <a:pt x="745270" y="326102"/>
                  <a:pt x="744210" y="326043"/>
                  <a:pt x="743331" y="325924"/>
                </a:cubicBezTo>
                <a:cubicBezTo>
                  <a:pt x="742445" y="325807"/>
                  <a:pt x="741709" y="325645"/>
                  <a:pt x="741121" y="325440"/>
                </a:cubicBezTo>
                <a:cubicBezTo>
                  <a:pt x="740531" y="325234"/>
                  <a:pt x="740075" y="324983"/>
                  <a:pt x="739752" y="324688"/>
                </a:cubicBezTo>
                <a:cubicBezTo>
                  <a:pt x="739429" y="324392"/>
                  <a:pt x="739205" y="324070"/>
                  <a:pt x="739088" y="323716"/>
                </a:cubicBezTo>
                <a:lnTo>
                  <a:pt x="700567" y="223688"/>
                </a:lnTo>
                <a:lnTo>
                  <a:pt x="700480" y="223688"/>
                </a:lnTo>
                <a:lnTo>
                  <a:pt x="700480" y="323273"/>
                </a:lnTo>
                <a:cubicBezTo>
                  <a:pt x="700480" y="323745"/>
                  <a:pt x="700359" y="324158"/>
                  <a:pt x="700116" y="324511"/>
                </a:cubicBezTo>
                <a:cubicBezTo>
                  <a:pt x="699873" y="324866"/>
                  <a:pt x="699447" y="325146"/>
                  <a:pt x="698841" y="325352"/>
                </a:cubicBezTo>
                <a:cubicBezTo>
                  <a:pt x="698234" y="325556"/>
                  <a:pt x="697444" y="325734"/>
                  <a:pt x="696474" y="325881"/>
                </a:cubicBezTo>
                <a:cubicBezTo>
                  <a:pt x="695503" y="326028"/>
                  <a:pt x="694260" y="326102"/>
                  <a:pt x="692744" y="326102"/>
                </a:cubicBezTo>
                <a:cubicBezTo>
                  <a:pt x="691288" y="326102"/>
                  <a:pt x="690073" y="326028"/>
                  <a:pt x="689104" y="325881"/>
                </a:cubicBezTo>
                <a:cubicBezTo>
                  <a:pt x="688133" y="325734"/>
                  <a:pt x="687359" y="325556"/>
                  <a:pt x="686782" y="325352"/>
                </a:cubicBezTo>
                <a:cubicBezTo>
                  <a:pt x="686206" y="325146"/>
                  <a:pt x="685810" y="324866"/>
                  <a:pt x="685599" y="324511"/>
                </a:cubicBezTo>
                <a:cubicBezTo>
                  <a:pt x="685386" y="324158"/>
                  <a:pt x="685281" y="323745"/>
                  <a:pt x="685281" y="323273"/>
                </a:cubicBezTo>
                <a:lnTo>
                  <a:pt x="685281" y="218122"/>
                </a:lnTo>
                <a:cubicBezTo>
                  <a:pt x="685281" y="215647"/>
                  <a:pt x="685939" y="213879"/>
                  <a:pt x="687254" y="212820"/>
                </a:cubicBezTo>
                <a:cubicBezTo>
                  <a:pt x="688571" y="211759"/>
                  <a:pt x="690035" y="211229"/>
                  <a:pt x="691652" y="211229"/>
                </a:cubicBezTo>
                <a:close/>
                <a:moveTo>
                  <a:pt x="215363" y="211229"/>
                </a:moveTo>
                <a:lnTo>
                  <a:pt x="224695" y="211229"/>
                </a:lnTo>
                <a:cubicBezTo>
                  <a:pt x="226609" y="211229"/>
                  <a:pt x="228284" y="211406"/>
                  <a:pt x="229720" y="211759"/>
                </a:cubicBezTo>
                <a:cubicBezTo>
                  <a:pt x="231156" y="212112"/>
                  <a:pt x="232412" y="212672"/>
                  <a:pt x="233489" y="213438"/>
                </a:cubicBezTo>
                <a:cubicBezTo>
                  <a:pt x="234565" y="214204"/>
                  <a:pt x="235462" y="215175"/>
                  <a:pt x="236180" y="216353"/>
                </a:cubicBezTo>
                <a:cubicBezTo>
                  <a:pt x="236899" y="217532"/>
                  <a:pt x="237527" y="218916"/>
                  <a:pt x="238065" y="220506"/>
                </a:cubicBezTo>
                <a:lnTo>
                  <a:pt x="270759" y="303307"/>
                </a:lnTo>
                <a:lnTo>
                  <a:pt x="271201" y="303307"/>
                </a:lnTo>
                <a:lnTo>
                  <a:pt x="305223" y="220772"/>
                </a:lnTo>
                <a:cubicBezTo>
                  <a:pt x="305880" y="219005"/>
                  <a:pt x="306599" y="217503"/>
                  <a:pt x="307377" y="216266"/>
                </a:cubicBezTo>
                <a:cubicBezTo>
                  <a:pt x="308155" y="215028"/>
                  <a:pt x="309008" y="214041"/>
                  <a:pt x="309936" y="213305"/>
                </a:cubicBezTo>
                <a:cubicBezTo>
                  <a:pt x="310864" y="212568"/>
                  <a:pt x="311896" y="212039"/>
                  <a:pt x="313033" y="211714"/>
                </a:cubicBezTo>
                <a:cubicBezTo>
                  <a:pt x="314170" y="211390"/>
                  <a:pt x="315487" y="211229"/>
                  <a:pt x="316984" y="211229"/>
                </a:cubicBezTo>
                <a:lnTo>
                  <a:pt x="326769" y="211229"/>
                </a:lnTo>
                <a:cubicBezTo>
                  <a:pt x="327667" y="211229"/>
                  <a:pt x="328520" y="211361"/>
                  <a:pt x="329328" y="211626"/>
                </a:cubicBezTo>
                <a:cubicBezTo>
                  <a:pt x="330136" y="211892"/>
                  <a:pt x="330824" y="212304"/>
                  <a:pt x="331393" y="212863"/>
                </a:cubicBezTo>
                <a:cubicBezTo>
                  <a:pt x="331962" y="213422"/>
                  <a:pt x="332426" y="214130"/>
                  <a:pt x="332785" y="214983"/>
                </a:cubicBezTo>
                <a:cubicBezTo>
                  <a:pt x="333144" y="215839"/>
                  <a:pt x="333323" y="216884"/>
                  <a:pt x="333323" y="218122"/>
                </a:cubicBezTo>
                <a:lnTo>
                  <a:pt x="333323" y="323273"/>
                </a:lnTo>
                <a:cubicBezTo>
                  <a:pt x="333323" y="323745"/>
                  <a:pt x="333202" y="324158"/>
                  <a:pt x="332959" y="324511"/>
                </a:cubicBezTo>
                <a:cubicBezTo>
                  <a:pt x="332717" y="324866"/>
                  <a:pt x="332292" y="325146"/>
                  <a:pt x="331685" y="325352"/>
                </a:cubicBezTo>
                <a:cubicBezTo>
                  <a:pt x="331078" y="325556"/>
                  <a:pt x="330304" y="325734"/>
                  <a:pt x="329364" y="325881"/>
                </a:cubicBezTo>
                <a:cubicBezTo>
                  <a:pt x="328423" y="326028"/>
                  <a:pt x="327195" y="326102"/>
                  <a:pt x="325678" y="326102"/>
                </a:cubicBezTo>
                <a:cubicBezTo>
                  <a:pt x="324283" y="326102"/>
                  <a:pt x="323084" y="326028"/>
                  <a:pt x="322083" y="325881"/>
                </a:cubicBezTo>
                <a:cubicBezTo>
                  <a:pt x="321082" y="325734"/>
                  <a:pt x="320293" y="325556"/>
                  <a:pt x="319717" y="325352"/>
                </a:cubicBezTo>
                <a:cubicBezTo>
                  <a:pt x="319140" y="325146"/>
                  <a:pt x="318730" y="324866"/>
                  <a:pt x="318488" y="324511"/>
                </a:cubicBezTo>
                <a:cubicBezTo>
                  <a:pt x="318245" y="324158"/>
                  <a:pt x="318124" y="323745"/>
                  <a:pt x="318124" y="323273"/>
                </a:cubicBezTo>
                <a:lnTo>
                  <a:pt x="318124" y="223688"/>
                </a:lnTo>
                <a:lnTo>
                  <a:pt x="317947" y="223688"/>
                </a:lnTo>
                <a:lnTo>
                  <a:pt x="277652" y="323716"/>
                </a:lnTo>
                <a:cubicBezTo>
                  <a:pt x="277476" y="324128"/>
                  <a:pt x="277225" y="324482"/>
                  <a:pt x="276901" y="324776"/>
                </a:cubicBezTo>
                <a:cubicBezTo>
                  <a:pt x="276577" y="325071"/>
                  <a:pt x="276106" y="325321"/>
                  <a:pt x="275487" y="325527"/>
                </a:cubicBezTo>
                <a:cubicBezTo>
                  <a:pt x="274869" y="325734"/>
                  <a:pt x="274132" y="325881"/>
                  <a:pt x="273278" y="325969"/>
                </a:cubicBezTo>
                <a:cubicBezTo>
                  <a:pt x="272424" y="326057"/>
                  <a:pt x="271408" y="326102"/>
                  <a:pt x="270229" y="326102"/>
                </a:cubicBezTo>
                <a:cubicBezTo>
                  <a:pt x="268993" y="326102"/>
                  <a:pt x="267932" y="326043"/>
                  <a:pt x="267048" y="325924"/>
                </a:cubicBezTo>
                <a:cubicBezTo>
                  <a:pt x="266165" y="325807"/>
                  <a:pt x="265428" y="325645"/>
                  <a:pt x="264839" y="325440"/>
                </a:cubicBezTo>
                <a:cubicBezTo>
                  <a:pt x="264250" y="325234"/>
                  <a:pt x="263794" y="324983"/>
                  <a:pt x="263470" y="324688"/>
                </a:cubicBezTo>
                <a:cubicBezTo>
                  <a:pt x="263146" y="324392"/>
                  <a:pt x="262925" y="324070"/>
                  <a:pt x="262807" y="323716"/>
                </a:cubicBezTo>
                <a:lnTo>
                  <a:pt x="224280" y="223688"/>
                </a:lnTo>
                <a:lnTo>
                  <a:pt x="224192" y="223688"/>
                </a:lnTo>
                <a:lnTo>
                  <a:pt x="224192" y="323273"/>
                </a:lnTo>
                <a:cubicBezTo>
                  <a:pt x="224192" y="323745"/>
                  <a:pt x="224070" y="324158"/>
                  <a:pt x="223828" y="324511"/>
                </a:cubicBezTo>
                <a:cubicBezTo>
                  <a:pt x="223585" y="324866"/>
                  <a:pt x="223160" y="325146"/>
                  <a:pt x="222553" y="325352"/>
                </a:cubicBezTo>
                <a:cubicBezTo>
                  <a:pt x="221946" y="325556"/>
                  <a:pt x="221157" y="325734"/>
                  <a:pt x="220187" y="325881"/>
                </a:cubicBezTo>
                <a:cubicBezTo>
                  <a:pt x="219216" y="326028"/>
                  <a:pt x="217972" y="326102"/>
                  <a:pt x="216455" y="326102"/>
                </a:cubicBezTo>
                <a:cubicBezTo>
                  <a:pt x="214999" y="326102"/>
                  <a:pt x="213786" y="326028"/>
                  <a:pt x="212815" y="325881"/>
                </a:cubicBezTo>
                <a:cubicBezTo>
                  <a:pt x="211844" y="325734"/>
                  <a:pt x="211071" y="325556"/>
                  <a:pt x="210494" y="325352"/>
                </a:cubicBezTo>
                <a:cubicBezTo>
                  <a:pt x="209918" y="325146"/>
                  <a:pt x="209523" y="324866"/>
                  <a:pt x="209311" y="324511"/>
                </a:cubicBezTo>
                <a:cubicBezTo>
                  <a:pt x="209099" y="324158"/>
                  <a:pt x="208993" y="323745"/>
                  <a:pt x="208993" y="323273"/>
                </a:cubicBezTo>
                <a:lnTo>
                  <a:pt x="208993" y="218122"/>
                </a:lnTo>
                <a:cubicBezTo>
                  <a:pt x="208993" y="215647"/>
                  <a:pt x="209651" y="213879"/>
                  <a:pt x="210966" y="212820"/>
                </a:cubicBezTo>
                <a:cubicBezTo>
                  <a:pt x="212282" y="211759"/>
                  <a:pt x="213748" y="211229"/>
                  <a:pt x="215363" y="211229"/>
                </a:cubicBezTo>
                <a:close/>
                <a:moveTo>
                  <a:pt x="8388985" y="210698"/>
                </a:moveTo>
                <a:cubicBezTo>
                  <a:pt x="8390459" y="210698"/>
                  <a:pt x="8391681" y="210772"/>
                  <a:pt x="8392653" y="210919"/>
                </a:cubicBezTo>
                <a:cubicBezTo>
                  <a:pt x="8393625" y="211066"/>
                  <a:pt x="8394405" y="211243"/>
                  <a:pt x="8394994" y="211450"/>
                </a:cubicBezTo>
                <a:cubicBezTo>
                  <a:pt x="8395584" y="211656"/>
                  <a:pt x="8395996" y="211935"/>
                  <a:pt x="8396231" y="212289"/>
                </a:cubicBezTo>
                <a:cubicBezTo>
                  <a:pt x="8396467" y="212643"/>
                  <a:pt x="8396585" y="213054"/>
                  <a:pt x="8396585" y="213526"/>
                </a:cubicBezTo>
                <a:lnTo>
                  <a:pt x="8396585" y="259300"/>
                </a:lnTo>
                <a:lnTo>
                  <a:pt x="8448633" y="259300"/>
                </a:lnTo>
                <a:lnTo>
                  <a:pt x="8448633" y="213526"/>
                </a:lnTo>
                <a:cubicBezTo>
                  <a:pt x="8448633" y="213054"/>
                  <a:pt x="8448751" y="212643"/>
                  <a:pt x="8448986" y="212289"/>
                </a:cubicBezTo>
                <a:cubicBezTo>
                  <a:pt x="8449222" y="211935"/>
                  <a:pt x="8449635" y="211656"/>
                  <a:pt x="8450223" y="211450"/>
                </a:cubicBezTo>
                <a:cubicBezTo>
                  <a:pt x="8450813" y="211243"/>
                  <a:pt x="8451579" y="211066"/>
                  <a:pt x="8452521" y="210919"/>
                </a:cubicBezTo>
                <a:cubicBezTo>
                  <a:pt x="8453464" y="210772"/>
                  <a:pt x="8454701" y="210698"/>
                  <a:pt x="8456232" y="210698"/>
                </a:cubicBezTo>
                <a:cubicBezTo>
                  <a:pt x="8457646" y="210698"/>
                  <a:pt x="8458839" y="210772"/>
                  <a:pt x="8459811" y="210919"/>
                </a:cubicBezTo>
                <a:cubicBezTo>
                  <a:pt x="8460783" y="211066"/>
                  <a:pt x="8461564" y="211243"/>
                  <a:pt x="8462153" y="211450"/>
                </a:cubicBezTo>
                <a:cubicBezTo>
                  <a:pt x="8462743" y="211656"/>
                  <a:pt x="8463155" y="211935"/>
                  <a:pt x="8463390" y="212289"/>
                </a:cubicBezTo>
                <a:cubicBezTo>
                  <a:pt x="8463626" y="212643"/>
                  <a:pt x="8463744" y="213054"/>
                  <a:pt x="8463744" y="213526"/>
                </a:cubicBezTo>
                <a:lnTo>
                  <a:pt x="8463744" y="323273"/>
                </a:lnTo>
                <a:cubicBezTo>
                  <a:pt x="8463744" y="323745"/>
                  <a:pt x="8463626" y="324158"/>
                  <a:pt x="8463390" y="324511"/>
                </a:cubicBezTo>
                <a:cubicBezTo>
                  <a:pt x="8463155" y="324866"/>
                  <a:pt x="8462743" y="325146"/>
                  <a:pt x="8462153" y="325352"/>
                </a:cubicBezTo>
                <a:cubicBezTo>
                  <a:pt x="8461564" y="325556"/>
                  <a:pt x="8460783" y="325734"/>
                  <a:pt x="8459811" y="325881"/>
                </a:cubicBezTo>
                <a:cubicBezTo>
                  <a:pt x="8458839" y="326028"/>
                  <a:pt x="8457646" y="326102"/>
                  <a:pt x="8456232" y="326102"/>
                </a:cubicBezTo>
                <a:cubicBezTo>
                  <a:pt x="8454701" y="326102"/>
                  <a:pt x="8453464" y="326028"/>
                  <a:pt x="8452521" y="325881"/>
                </a:cubicBezTo>
                <a:cubicBezTo>
                  <a:pt x="8451579" y="325734"/>
                  <a:pt x="8450813" y="325556"/>
                  <a:pt x="8450223" y="325352"/>
                </a:cubicBezTo>
                <a:cubicBezTo>
                  <a:pt x="8449635" y="325146"/>
                  <a:pt x="8449222" y="324866"/>
                  <a:pt x="8448986" y="324511"/>
                </a:cubicBezTo>
                <a:cubicBezTo>
                  <a:pt x="8448751" y="324158"/>
                  <a:pt x="8448633" y="323745"/>
                  <a:pt x="8448633" y="323273"/>
                </a:cubicBezTo>
                <a:lnTo>
                  <a:pt x="8448633" y="272554"/>
                </a:lnTo>
                <a:lnTo>
                  <a:pt x="8396585" y="272554"/>
                </a:lnTo>
                <a:lnTo>
                  <a:pt x="8396585" y="323273"/>
                </a:lnTo>
                <a:cubicBezTo>
                  <a:pt x="8396585" y="323745"/>
                  <a:pt x="8396467" y="324158"/>
                  <a:pt x="8396231" y="324511"/>
                </a:cubicBezTo>
                <a:cubicBezTo>
                  <a:pt x="8395996" y="324866"/>
                  <a:pt x="8395584" y="325146"/>
                  <a:pt x="8394994" y="325352"/>
                </a:cubicBezTo>
                <a:cubicBezTo>
                  <a:pt x="8394405" y="325556"/>
                  <a:pt x="8393625" y="325734"/>
                  <a:pt x="8392653" y="325881"/>
                </a:cubicBezTo>
                <a:cubicBezTo>
                  <a:pt x="8391681" y="326028"/>
                  <a:pt x="8390459" y="326102"/>
                  <a:pt x="8388985" y="326102"/>
                </a:cubicBezTo>
                <a:cubicBezTo>
                  <a:pt x="8387572" y="326102"/>
                  <a:pt x="8386364" y="326028"/>
                  <a:pt x="8385362" y="325881"/>
                </a:cubicBezTo>
                <a:cubicBezTo>
                  <a:pt x="8384361" y="325734"/>
                  <a:pt x="8383566" y="325556"/>
                  <a:pt x="8382976" y="325352"/>
                </a:cubicBezTo>
                <a:cubicBezTo>
                  <a:pt x="8382388" y="325146"/>
                  <a:pt x="8381975" y="324866"/>
                  <a:pt x="8381739" y="324511"/>
                </a:cubicBezTo>
                <a:cubicBezTo>
                  <a:pt x="8381504" y="324158"/>
                  <a:pt x="8381386" y="323745"/>
                  <a:pt x="8381386" y="323273"/>
                </a:cubicBezTo>
                <a:lnTo>
                  <a:pt x="8381386" y="213526"/>
                </a:lnTo>
                <a:cubicBezTo>
                  <a:pt x="8381386" y="213054"/>
                  <a:pt x="8381504" y="212643"/>
                  <a:pt x="8381739" y="212289"/>
                </a:cubicBezTo>
                <a:cubicBezTo>
                  <a:pt x="8381975" y="211935"/>
                  <a:pt x="8382388" y="211656"/>
                  <a:pt x="8382976" y="211450"/>
                </a:cubicBezTo>
                <a:cubicBezTo>
                  <a:pt x="8383566" y="211243"/>
                  <a:pt x="8384361" y="211066"/>
                  <a:pt x="8385362" y="210919"/>
                </a:cubicBezTo>
                <a:cubicBezTo>
                  <a:pt x="8386364" y="210772"/>
                  <a:pt x="8387572" y="210698"/>
                  <a:pt x="8388985" y="210698"/>
                </a:cubicBezTo>
                <a:close/>
                <a:moveTo>
                  <a:pt x="8138401" y="210698"/>
                </a:moveTo>
                <a:cubicBezTo>
                  <a:pt x="8140168" y="210698"/>
                  <a:pt x="8141597" y="210757"/>
                  <a:pt x="8142686" y="210875"/>
                </a:cubicBezTo>
                <a:cubicBezTo>
                  <a:pt x="8143777" y="210993"/>
                  <a:pt x="8144646" y="211155"/>
                  <a:pt x="8145293" y="211361"/>
                </a:cubicBezTo>
                <a:cubicBezTo>
                  <a:pt x="8145941" y="211567"/>
                  <a:pt x="8146428" y="211862"/>
                  <a:pt x="8146751" y="212245"/>
                </a:cubicBezTo>
                <a:cubicBezTo>
                  <a:pt x="8147076" y="212628"/>
                  <a:pt x="8147385" y="213113"/>
                  <a:pt x="8147679" y="213703"/>
                </a:cubicBezTo>
                <a:lnTo>
                  <a:pt x="8163497" y="246576"/>
                </a:lnTo>
                <a:cubicBezTo>
                  <a:pt x="8164965" y="249698"/>
                  <a:pt x="8166432" y="252966"/>
                  <a:pt x="8167895" y="256384"/>
                </a:cubicBezTo>
                <a:cubicBezTo>
                  <a:pt x="8169359" y="259801"/>
                  <a:pt x="8170853" y="263247"/>
                  <a:pt x="8172377" y="266722"/>
                </a:cubicBezTo>
                <a:lnTo>
                  <a:pt x="8172552" y="266722"/>
                </a:lnTo>
                <a:cubicBezTo>
                  <a:pt x="8173899" y="263365"/>
                  <a:pt x="8175289" y="260022"/>
                  <a:pt x="8176724" y="256693"/>
                </a:cubicBezTo>
                <a:cubicBezTo>
                  <a:pt x="8178159" y="253364"/>
                  <a:pt x="8179612" y="250081"/>
                  <a:pt x="8181082" y="246840"/>
                </a:cubicBezTo>
                <a:lnTo>
                  <a:pt x="8196988" y="213791"/>
                </a:lnTo>
                <a:cubicBezTo>
                  <a:pt x="8197165" y="213202"/>
                  <a:pt x="8197415" y="212701"/>
                  <a:pt x="8197739" y="212289"/>
                </a:cubicBezTo>
                <a:cubicBezTo>
                  <a:pt x="8198063" y="211877"/>
                  <a:pt x="8198505" y="211567"/>
                  <a:pt x="8199064" y="211361"/>
                </a:cubicBezTo>
                <a:cubicBezTo>
                  <a:pt x="8199624" y="211155"/>
                  <a:pt x="8200405" y="210993"/>
                  <a:pt x="8201406" y="210875"/>
                </a:cubicBezTo>
                <a:cubicBezTo>
                  <a:pt x="8202408" y="210757"/>
                  <a:pt x="8203675" y="210698"/>
                  <a:pt x="8205206" y="210698"/>
                </a:cubicBezTo>
                <a:cubicBezTo>
                  <a:pt x="8207327" y="210698"/>
                  <a:pt x="8208991" y="210772"/>
                  <a:pt x="8210199" y="210919"/>
                </a:cubicBezTo>
                <a:cubicBezTo>
                  <a:pt x="8211407" y="211066"/>
                  <a:pt x="8212246" y="211347"/>
                  <a:pt x="8212717" y="211759"/>
                </a:cubicBezTo>
                <a:cubicBezTo>
                  <a:pt x="8213189" y="212171"/>
                  <a:pt x="8213351" y="212760"/>
                  <a:pt x="8213203" y="213526"/>
                </a:cubicBezTo>
                <a:cubicBezTo>
                  <a:pt x="8213056" y="214292"/>
                  <a:pt x="8212658" y="215323"/>
                  <a:pt x="8212010" y="216619"/>
                </a:cubicBezTo>
                <a:lnTo>
                  <a:pt x="8179668" y="281127"/>
                </a:lnTo>
                <a:lnTo>
                  <a:pt x="8179668" y="323273"/>
                </a:lnTo>
                <a:cubicBezTo>
                  <a:pt x="8179668" y="323745"/>
                  <a:pt x="8179551" y="324158"/>
                  <a:pt x="8179317" y="324511"/>
                </a:cubicBezTo>
                <a:cubicBezTo>
                  <a:pt x="8179082" y="324866"/>
                  <a:pt x="8178673" y="325146"/>
                  <a:pt x="8178087" y="325352"/>
                </a:cubicBezTo>
                <a:cubicBezTo>
                  <a:pt x="8177501" y="325556"/>
                  <a:pt x="8176710" y="325734"/>
                  <a:pt x="8175715" y="325881"/>
                </a:cubicBezTo>
                <a:cubicBezTo>
                  <a:pt x="8174719" y="326028"/>
                  <a:pt x="8173518" y="326102"/>
                  <a:pt x="8172113" y="326102"/>
                </a:cubicBezTo>
                <a:cubicBezTo>
                  <a:pt x="8170648" y="326102"/>
                  <a:pt x="8169433" y="326028"/>
                  <a:pt x="8168466" y="325881"/>
                </a:cubicBezTo>
                <a:cubicBezTo>
                  <a:pt x="8167500" y="325734"/>
                  <a:pt x="8166709" y="325556"/>
                  <a:pt x="8166094" y="325352"/>
                </a:cubicBezTo>
                <a:cubicBezTo>
                  <a:pt x="8165479" y="325146"/>
                  <a:pt x="8165055" y="324866"/>
                  <a:pt x="8164821" y="324511"/>
                </a:cubicBezTo>
                <a:cubicBezTo>
                  <a:pt x="8164586" y="324158"/>
                  <a:pt x="8164469" y="323745"/>
                  <a:pt x="8164469" y="323273"/>
                </a:cubicBezTo>
                <a:lnTo>
                  <a:pt x="8164469" y="281127"/>
                </a:lnTo>
                <a:lnTo>
                  <a:pt x="8132127" y="216619"/>
                </a:lnTo>
                <a:cubicBezTo>
                  <a:pt x="8131479" y="215265"/>
                  <a:pt x="8131081" y="214204"/>
                  <a:pt x="8130934" y="213438"/>
                </a:cubicBezTo>
                <a:cubicBezTo>
                  <a:pt x="8130787" y="212672"/>
                  <a:pt x="8130934" y="212083"/>
                  <a:pt x="8131376" y="211670"/>
                </a:cubicBezTo>
                <a:cubicBezTo>
                  <a:pt x="8131817" y="211258"/>
                  <a:pt x="8132613" y="210993"/>
                  <a:pt x="8133761" y="210875"/>
                </a:cubicBezTo>
                <a:cubicBezTo>
                  <a:pt x="8134910" y="210757"/>
                  <a:pt x="8136457" y="210698"/>
                  <a:pt x="8138401" y="210698"/>
                </a:cubicBezTo>
                <a:close/>
                <a:moveTo>
                  <a:pt x="7912736" y="210698"/>
                </a:moveTo>
                <a:cubicBezTo>
                  <a:pt x="7914209" y="210698"/>
                  <a:pt x="7915431" y="210772"/>
                  <a:pt x="7916403" y="210919"/>
                </a:cubicBezTo>
                <a:cubicBezTo>
                  <a:pt x="7917375" y="211066"/>
                  <a:pt x="7918156" y="211243"/>
                  <a:pt x="7918745" y="211450"/>
                </a:cubicBezTo>
                <a:cubicBezTo>
                  <a:pt x="7919334" y="211656"/>
                  <a:pt x="7919746" y="211935"/>
                  <a:pt x="7919982" y="212289"/>
                </a:cubicBezTo>
                <a:cubicBezTo>
                  <a:pt x="7920218" y="212643"/>
                  <a:pt x="7920335" y="213054"/>
                  <a:pt x="7920335" y="213526"/>
                </a:cubicBezTo>
                <a:lnTo>
                  <a:pt x="7920335" y="259300"/>
                </a:lnTo>
                <a:lnTo>
                  <a:pt x="7972383" y="259300"/>
                </a:lnTo>
                <a:lnTo>
                  <a:pt x="7972383" y="213526"/>
                </a:lnTo>
                <a:cubicBezTo>
                  <a:pt x="7972383" y="213054"/>
                  <a:pt x="7972501" y="212643"/>
                  <a:pt x="7972736" y="212289"/>
                </a:cubicBezTo>
                <a:cubicBezTo>
                  <a:pt x="7972972" y="211935"/>
                  <a:pt x="7973385" y="211656"/>
                  <a:pt x="7973973" y="211450"/>
                </a:cubicBezTo>
                <a:cubicBezTo>
                  <a:pt x="7974563" y="211243"/>
                  <a:pt x="7975329" y="211066"/>
                  <a:pt x="7976271" y="210919"/>
                </a:cubicBezTo>
                <a:cubicBezTo>
                  <a:pt x="7977214" y="210772"/>
                  <a:pt x="7978451" y="210698"/>
                  <a:pt x="7979982" y="210698"/>
                </a:cubicBezTo>
                <a:cubicBezTo>
                  <a:pt x="7981396" y="210698"/>
                  <a:pt x="7982589" y="210772"/>
                  <a:pt x="7983561" y="210919"/>
                </a:cubicBezTo>
                <a:cubicBezTo>
                  <a:pt x="7984533" y="211066"/>
                  <a:pt x="7985314" y="211243"/>
                  <a:pt x="7985903" y="211450"/>
                </a:cubicBezTo>
                <a:cubicBezTo>
                  <a:pt x="7986493" y="211656"/>
                  <a:pt x="7986905" y="211935"/>
                  <a:pt x="7987140" y="212289"/>
                </a:cubicBezTo>
                <a:cubicBezTo>
                  <a:pt x="7987376" y="212643"/>
                  <a:pt x="7987494" y="213054"/>
                  <a:pt x="7987494" y="213526"/>
                </a:cubicBezTo>
                <a:lnTo>
                  <a:pt x="7987494" y="323273"/>
                </a:lnTo>
                <a:cubicBezTo>
                  <a:pt x="7987494" y="323745"/>
                  <a:pt x="7987376" y="324158"/>
                  <a:pt x="7987140" y="324511"/>
                </a:cubicBezTo>
                <a:cubicBezTo>
                  <a:pt x="7986905" y="324866"/>
                  <a:pt x="7986493" y="325146"/>
                  <a:pt x="7985903" y="325352"/>
                </a:cubicBezTo>
                <a:cubicBezTo>
                  <a:pt x="7985314" y="325556"/>
                  <a:pt x="7984533" y="325734"/>
                  <a:pt x="7983561" y="325881"/>
                </a:cubicBezTo>
                <a:cubicBezTo>
                  <a:pt x="7982589" y="326028"/>
                  <a:pt x="7981396" y="326102"/>
                  <a:pt x="7979982" y="326102"/>
                </a:cubicBezTo>
                <a:cubicBezTo>
                  <a:pt x="7978451" y="326102"/>
                  <a:pt x="7977214" y="326028"/>
                  <a:pt x="7976271" y="325881"/>
                </a:cubicBezTo>
                <a:cubicBezTo>
                  <a:pt x="7975329" y="325734"/>
                  <a:pt x="7974563" y="325556"/>
                  <a:pt x="7973973" y="325352"/>
                </a:cubicBezTo>
                <a:cubicBezTo>
                  <a:pt x="7973385" y="325146"/>
                  <a:pt x="7972972" y="324866"/>
                  <a:pt x="7972736" y="324511"/>
                </a:cubicBezTo>
                <a:cubicBezTo>
                  <a:pt x="7972501" y="324158"/>
                  <a:pt x="7972383" y="323745"/>
                  <a:pt x="7972383" y="323273"/>
                </a:cubicBezTo>
                <a:lnTo>
                  <a:pt x="7972383" y="272554"/>
                </a:lnTo>
                <a:lnTo>
                  <a:pt x="7920335" y="272554"/>
                </a:lnTo>
                <a:lnTo>
                  <a:pt x="7920335" y="323273"/>
                </a:lnTo>
                <a:cubicBezTo>
                  <a:pt x="7920335" y="323745"/>
                  <a:pt x="7920218" y="324158"/>
                  <a:pt x="7919982" y="324511"/>
                </a:cubicBezTo>
                <a:cubicBezTo>
                  <a:pt x="7919746" y="324866"/>
                  <a:pt x="7919334" y="325146"/>
                  <a:pt x="7918745" y="325352"/>
                </a:cubicBezTo>
                <a:cubicBezTo>
                  <a:pt x="7918156" y="325556"/>
                  <a:pt x="7917375" y="325734"/>
                  <a:pt x="7916403" y="325881"/>
                </a:cubicBezTo>
                <a:cubicBezTo>
                  <a:pt x="7915431" y="326028"/>
                  <a:pt x="7914209" y="326102"/>
                  <a:pt x="7912736" y="326102"/>
                </a:cubicBezTo>
                <a:cubicBezTo>
                  <a:pt x="7911322" y="326102"/>
                  <a:pt x="7910114" y="326028"/>
                  <a:pt x="7909113" y="325881"/>
                </a:cubicBezTo>
                <a:cubicBezTo>
                  <a:pt x="7908111" y="325734"/>
                  <a:pt x="7907316" y="325556"/>
                  <a:pt x="7906727" y="325352"/>
                </a:cubicBezTo>
                <a:cubicBezTo>
                  <a:pt x="7906138" y="325146"/>
                  <a:pt x="7905726" y="324866"/>
                  <a:pt x="7905490" y="324511"/>
                </a:cubicBezTo>
                <a:cubicBezTo>
                  <a:pt x="7905254" y="324158"/>
                  <a:pt x="7905136" y="323745"/>
                  <a:pt x="7905136" y="323273"/>
                </a:cubicBezTo>
                <a:lnTo>
                  <a:pt x="7905136" y="213526"/>
                </a:lnTo>
                <a:cubicBezTo>
                  <a:pt x="7905136" y="213054"/>
                  <a:pt x="7905254" y="212643"/>
                  <a:pt x="7905490" y="212289"/>
                </a:cubicBezTo>
                <a:cubicBezTo>
                  <a:pt x="7905726" y="211935"/>
                  <a:pt x="7906138" y="211656"/>
                  <a:pt x="7906727" y="211450"/>
                </a:cubicBezTo>
                <a:cubicBezTo>
                  <a:pt x="7907316" y="211243"/>
                  <a:pt x="7908111" y="211066"/>
                  <a:pt x="7909113" y="210919"/>
                </a:cubicBezTo>
                <a:cubicBezTo>
                  <a:pt x="7910114" y="210772"/>
                  <a:pt x="7911322" y="210698"/>
                  <a:pt x="7912736" y="210698"/>
                </a:cubicBezTo>
                <a:close/>
                <a:moveTo>
                  <a:pt x="7662151" y="210698"/>
                </a:moveTo>
                <a:cubicBezTo>
                  <a:pt x="7663918" y="210698"/>
                  <a:pt x="7665347" y="210757"/>
                  <a:pt x="7666437" y="210875"/>
                </a:cubicBezTo>
                <a:cubicBezTo>
                  <a:pt x="7667527" y="210993"/>
                  <a:pt x="7668396" y="211155"/>
                  <a:pt x="7669044" y="211361"/>
                </a:cubicBezTo>
                <a:cubicBezTo>
                  <a:pt x="7669692" y="211567"/>
                  <a:pt x="7670178" y="211862"/>
                  <a:pt x="7670502" y="212245"/>
                </a:cubicBezTo>
                <a:cubicBezTo>
                  <a:pt x="7670826" y="212628"/>
                  <a:pt x="7671135" y="213113"/>
                  <a:pt x="7671429" y="213703"/>
                </a:cubicBezTo>
                <a:lnTo>
                  <a:pt x="7687247" y="246576"/>
                </a:lnTo>
                <a:cubicBezTo>
                  <a:pt x="7688716" y="249698"/>
                  <a:pt x="7690182" y="252966"/>
                  <a:pt x="7691646" y="256384"/>
                </a:cubicBezTo>
                <a:cubicBezTo>
                  <a:pt x="7693109" y="259801"/>
                  <a:pt x="7694604" y="263247"/>
                  <a:pt x="7696127" y="266722"/>
                </a:cubicBezTo>
                <a:lnTo>
                  <a:pt x="7696302" y="266722"/>
                </a:lnTo>
                <a:cubicBezTo>
                  <a:pt x="7697649" y="263365"/>
                  <a:pt x="7699039" y="260022"/>
                  <a:pt x="7700475" y="256693"/>
                </a:cubicBezTo>
                <a:cubicBezTo>
                  <a:pt x="7701910" y="253364"/>
                  <a:pt x="7703362" y="250081"/>
                  <a:pt x="7704832" y="246840"/>
                </a:cubicBezTo>
                <a:lnTo>
                  <a:pt x="7720738" y="213791"/>
                </a:lnTo>
                <a:cubicBezTo>
                  <a:pt x="7720915" y="213202"/>
                  <a:pt x="7721165" y="212701"/>
                  <a:pt x="7721489" y="212289"/>
                </a:cubicBezTo>
                <a:cubicBezTo>
                  <a:pt x="7721814" y="211877"/>
                  <a:pt x="7722255" y="211567"/>
                  <a:pt x="7722815" y="211361"/>
                </a:cubicBezTo>
                <a:cubicBezTo>
                  <a:pt x="7723375" y="211155"/>
                  <a:pt x="7724155" y="210993"/>
                  <a:pt x="7725156" y="210875"/>
                </a:cubicBezTo>
                <a:cubicBezTo>
                  <a:pt x="7726158" y="210757"/>
                  <a:pt x="7727425" y="210698"/>
                  <a:pt x="7728956" y="210698"/>
                </a:cubicBezTo>
                <a:cubicBezTo>
                  <a:pt x="7731077" y="210698"/>
                  <a:pt x="7732741" y="210772"/>
                  <a:pt x="7733949" y="210919"/>
                </a:cubicBezTo>
                <a:cubicBezTo>
                  <a:pt x="7735157" y="211066"/>
                  <a:pt x="7735996" y="211347"/>
                  <a:pt x="7736467" y="211759"/>
                </a:cubicBezTo>
                <a:cubicBezTo>
                  <a:pt x="7736939" y="212171"/>
                  <a:pt x="7737101" y="212760"/>
                  <a:pt x="7736953" y="213526"/>
                </a:cubicBezTo>
                <a:cubicBezTo>
                  <a:pt x="7736806" y="214292"/>
                  <a:pt x="7736409" y="215323"/>
                  <a:pt x="7735760" y="216619"/>
                </a:cubicBezTo>
                <a:lnTo>
                  <a:pt x="7703418" y="281127"/>
                </a:lnTo>
                <a:lnTo>
                  <a:pt x="7703418" y="323273"/>
                </a:lnTo>
                <a:cubicBezTo>
                  <a:pt x="7703418" y="323745"/>
                  <a:pt x="7703301" y="324158"/>
                  <a:pt x="7703067" y="324511"/>
                </a:cubicBezTo>
                <a:cubicBezTo>
                  <a:pt x="7702833" y="324866"/>
                  <a:pt x="7702423" y="325146"/>
                  <a:pt x="7701837" y="325352"/>
                </a:cubicBezTo>
                <a:cubicBezTo>
                  <a:pt x="7701251" y="325556"/>
                  <a:pt x="7700460" y="325734"/>
                  <a:pt x="7699465" y="325881"/>
                </a:cubicBezTo>
                <a:cubicBezTo>
                  <a:pt x="7698469" y="326028"/>
                  <a:pt x="7697269" y="326102"/>
                  <a:pt x="7695863" y="326102"/>
                </a:cubicBezTo>
                <a:cubicBezTo>
                  <a:pt x="7694398" y="326102"/>
                  <a:pt x="7693183" y="326028"/>
                  <a:pt x="7692217" y="325881"/>
                </a:cubicBezTo>
                <a:cubicBezTo>
                  <a:pt x="7691250" y="325734"/>
                  <a:pt x="7690459" y="325556"/>
                  <a:pt x="7689845" y="325352"/>
                </a:cubicBezTo>
                <a:cubicBezTo>
                  <a:pt x="7689230" y="325146"/>
                  <a:pt x="7688805" y="324866"/>
                  <a:pt x="7688571" y="324511"/>
                </a:cubicBezTo>
                <a:cubicBezTo>
                  <a:pt x="7688337" y="324158"/>
                  <a:pt x="7688219" y="323745"/>
                  <a:pt x="7688219" y="323273"/>
                </a:cubicBezTo>
                <a:lnTo>
                  <a:pt x="7688219" y="281127"/>
                </a:lnTo>
                <a:lnTo>
                  <a:pt x="7655877" y="216619"/>
                </a:lnTo>
                <a:cubicBezTo>
                  <a:pt x="7655229" y="215265"/>
                  <a:pt x="7654832" y="214204"/>
                  <a:pt x="7654684" y="213438"/>
                </a:cubicBezTo>
                <a:cubicBezTo>
                  <a:pt x="7654537" y="212672"/>
                  <a:pt x="7654684" y="212083"/>
                  <a:pt x="7655126" y="211670"/>
                </a:cubicBezTo>
                <a:cubicBezTo>
                  <a:pt x="7655568" y="211258"/>
                  <a:pt x="7656363" y="210993"/>
                  <a:pt x="7657512" y="210875"/>
                </a:cubicBezTo>
                <a:cubicBezTo>
                  <a:pt x="7658660" y="210757"/>
                  <a:pt x="7660207" y="210698"/>
                  <a:pt x="7662151" y="210698"/>
                </a:cubicBezTo>
                <a:close/>
                <a:moveTo>
                  <a:pt x="7446011" y="210698"/>
                </a:moveTo>
                <a:cubicBezTo>
                  <a:pt x="7447484" y="210698"/>
                  <a:pt x="7448706" y="210772"/>
                  <a:pt x="7449678" y="210919"/>
                </a:cubicBezTo>
                <a:cubicBezTo>
                  <a:pt x="7450650" y="211066"/>
                  <a:pt x="7451431" y="211243"/>
                  <a:pt x="7452020" y="211450"/>
                </a:cubicBezTo>
                <a:cubicBezTo>
                  <a:pt x="7452609" y="211656"/>
                  <a:pt x="7453021" y="211935"/>
                  <a:pt x="7453257" y="212289"/>
                </a:cubicBezTo>
                <a:cubicBezTo>
                  <a:pt x="7453493" y="212643"/>
                  <a:pt x="7453610" y="213054"/>
                  <a:pt x="7453610" y="213526"/>
                </a:cubicBezTo>
                <a:lnTo>
                  <a:pt x="7453610" y="259300"/>
                </a:lnTo>
                <a:lnTo>
                  <a:pt x="7505658" y="259300"/>
                </a:lnTo>
                <a:lnTo>
                  <a:pt x="7505658" y="213526"/>
                </a:lnTo>
                <a:cubicBezTo>
                  <a:pt x="7505658" y="213054"/>
                  <a:pt x="7505776" y="212643"/>
                  <a:pt x="7506012" y="212289"/>
                </a:cubicBezTo>
                <a:cubicBezTo>
                  <a:pt x="7506248" y="211935"/>
                  <a:pt x="7506660" y="211656"/>
                  <a:pt x="7507249" y="211450"/>
                </a:cubicBezTo>
                <a:cubicBezTo>
                  <a:pt x="7507838" y="211243"/>
                  <a:pt x="7508604" y="211066"/>
                  <a:pt x="7509546" y="210919"/>
                </a:cubicBezTo>
                <a:cubicBezTo>
                  <a:pt x="7510489" y="210772"/>
                  <a:pt x="7511726" y="210698"/>
                  <a:pt x="7513258" y="210698"/>
                </a:cubicBezTo>
                <a:cubicBezTo>
                  <a:pt x="7514672" y="210698"/>
                  <a:pt x="7515865" y="210772"/>
                  <a:pt x="7516837" y="210919"/>
                </a:cubicBezTo>
                <a:cubicBezTo>
                  <a:pt x="7517809" y="211066"/>
                  <a:pt x="7518589" y="211243"/>
                  <a:pt x="7519178" y="211450"/>
                </a:cubicBezTo>
                <a:cubicBezTo>
                  <a:pt x="7519768" y="211656"/>
                  <a:pt x="7520180" y="211935"/>
                  <a:pt x="7520415" y="212289"/>
                </a:cubicBezTo>
                <a:cubicBezTo>
                  <a:pt x="7520651" y="212643"/>
                  <a:pt x="7520769" y="213054"/>
                  <a:pt x="7520769" y="213526"/>
                </a:cubicBezTo>
                <a:lnTo>
                  <a:pt x="7520769" y="323273"/>
                </a:lnTo>
                <a:cubicBezTo>
                  <a:pt x="7520769" y="323745"/>
                  <a:pt x="7520651" y="324158"/>
                  <a:pt x="7520415" y="324511"/>
                </a:cubicBezTo>
                <a:cubicBezTo>
                  <a:pt x="7520180" y="324866"/>
                  <a:pt x="7519768" y="325146"/>
                  <a:pt x="7519178" y="325352"/>
                </a:cubicBezTo>
                <a:cubicBezTo>
                  <a:pt x="7518589" y="325556"/>
                  <a:pt x="7517809" y="325734"/>
                  <a:pt x="7516837" y="325881"/>
                </a:cubicBezTo>
                <a:cubicBezTo>
                  <a:pt x="7515865" y="326028"/>
                  <a:pt x="7514672" y="326102"/>
                  <a:pt x="7513258" y="326102"/>
                </a:cubicBezTo>
                <a:cubicBezTo>
                  <a:pt x="7511726" y="326102"/>
                  <a:pt x="7510489" y="326028"/>
                  <a:pt x="7509546" y="325881"/>
                </a:cubicBezTo>
                <a:cubicBezTo>
                  <a:pt x="7508604" y="325734"/>
                  <a:pt x="7507838" y="325556"/>
                  <a:pt x="7507249" y="325352"/>
                </a:cubicBezTo>
                <a:cubicBezTo>
                  <a:pt x="7506660" y="325146"/>
                  <a:pt x="7506248" y="324866"/>
                  <a:pt x="7506012" y="324511"/>
                </a:cubicBezTo>
                <a:cubicBezTo>
                  <a:pt x="7505776" y="324158"/>
                  <a:pt x="7505658" y="323745"/>
                  <a:pt x="7505658" y="323273"/>
                </a:cubicBezTo>
                <a:lnTo>
                  <a:pt x="7505658" y="272554"/>
                </a:lnTo>
                <a:lnTo>
                  <a:pt x="7453610" y="272554"/>
                </a:lnTo>
                <a:lnTo>
                  <a:pt x="7453610" y="323273"/>
                </a:lnTo>
                <a:cubicBezTo>
                  <a:pt x="7453610" y="323745"/>
                  <a:pt x="7453493" y="324158"/>
                  <a:pt x="7453257" y="324511"/>
                </a:cubicBezTo>
                <a:cubicBezTo>
                  <a:pt x="7453021" y="324866"/>
                  <a:pt x="7452609" y="325146"/>
                  <a:pt x="7452020" y="325352"/>
                </a:cubicBezTo>
                <a:cubicBezTo>
                  <a:pt x="7451431" y="325556"/>
                  <a:pt x="7450650" y="325734"/>
                  <a:pt x="7449678" y="325881"/>
                </a:cubicBezTo>
                <a:cubicBezTo>
                  <a:pt x="7448706" y="326028"/>
                  <a:pt x="7447484" y="326102"/>
                  <a:pt x="7446011" y="326102"/>
                </a:cubicBezTo>
                <a:cubicBezTo>
                  <a:pt x="7444597" y="326102"/>
                  <a:pt x="7443389" y="326028"/>
                  <a:pt x="7442388" y="325881"/>
                </a:cubicBezTo>
                <a:cubicBezTo>
                  <a:pt x="7441386" y="325734"/>
                  <a:pt x="7440591" y="325556"/>
                  <a:pt x="7440002" y="325352"/>
                </a:cubicBezTo>
                <a:cubicBezTo>
                  <a:pt x="7439413" y="325146"/>
                  <a:pt x="7439001" y="324866"/>
                  <a:pt x="7438765" y="324511"/>
                </a:cubicBezTo>
                <a:cubicBezTo>
                  <a:pt x="7438529" y="324158"/>
                  <a:pt x="7438411" y="323745"/>
                  <a:pt x="7438411" y="323273"/>
                </a:cubicBezTo>
                <a:lnTo>
                  <a:pt x="7438411" y="213526"/>
                </a:lnTo>
                <a:cubicBezTo>
                  <a:pt x="7438411" y="213054"/>
                  <a:pt x="7438529" y="212643"/>
                  <a:pt x="7438765" y="212289"/>
                </a:cubicBezTo>
                <a:cubicBezTo>
                  <a:pt x="7439001" y="211935"/>
                  <a:pt x="7439413" y="211656"/>
                  <a:pt x="7440002" y="211450"/>
                </a:cubicBezTo>
                <a:cubicBezTo>
                  <a:pt x="7440591" y="211243"/>
                  <a:pt x="7441386" y="211066"/>
                  <a:pt x="7442388" y="210919"/>
                </a:cubicBezTo>
                <a:cubicBezTo>
                  <a:pt x="7443389" y="210772"/>
                  <a:pt x="7444597" y="210698"/>
                  <a:pt x="7446011" y="210698"/>
                </a:cubicBezTo>
                <a:close/>
                <a:moveTo>
                  <a:pt x="7195426" y="210698"/>
                </a:moveTo>
                <a:cubicBezTo>
                  <a:pt x="7197193" y="210698"/>
                  <a:pt x="7198622" y="210757"/>
                  <a:pt x="7199712" y="210875"/>
                </a:cubicBezTo>
                <a:cubicBezTo>
                  <a:pt x="7200802" y="210993"/>
                  <a:pt x="7201671" y="211155"/>
                  <a:pt x="7202319" y="211361"/>
                </a:cubicBezTo>
                <a:cubicBezTo>
                  <a:pt x="7202967" y="211567"/>
                  <a:pt x="7203453" y="211862"/>
                  <a:pt x="7203777" y="212245"/>
                </a:cubicBezTo>
                <a:cubicBezTo>
                  <a:pt x="7204101" y="212628"/>
                  <a:pt x="7204410" y="213113"/>
                  <a:pt x="7204704" y="213703"/>
                </a:cubicBezTo>
                <a:lnTo>
                  <a:pt x="7220522" y="246576"/>
                </a:lnTo>
                <a:cubicBezTo>
                  <a:pt x="7221991" y="249698"/>
                  <a:pt x="7223457" y="252966"/>
                  <a:pt x="7224921" y="256384"/>
                </a:cubicBezTo>
                <a:cubicBezTo>
                  <a:pt x="7226384" y="259801"/>
                  <a:pt x="7227879" y="263247"/>
                  <a:pt x="7229402" y="266722"/>
                </a:cubicBezTo>
                <a:lnTo>
                  <a:pt x="7229577" y="266722"/>
                </a:lnTo>
                <a:cubicBezTo>
                  <a:pt x="7230924" y="263365"/>
                  <a:pt x="7232314" y="260022"/>
                  <a:pt x="7233750" y="256693"/>
                </a:cubicBezTo>
                <a:cubicBezTo>
                  <a:pt x="7235185" y="253364"/>
                  <a:pt x="7236637" y="250081"/>
                  <a:pt x="7238107" y="246840"/>
                </a:cubicBezTo>
                <a:lnTo>
                  <a:pt x="7254013" y="213791"/>
                </a:lnTo>
                <a:cubicBezTo>
                  <a:pt x="7254190" y="213202"/>
                  <a:pt x="7254440" y="212701"/>
                  <a:pt x="7254764" y="212289"/>
                </a:cubicBezTo>
                <a:cubicBezTo>
                  <a:pt x="7255089" y="211877"/>
                  <a:pt x="7255530" y="211567"/>
                  <a:pt x="7256090" y="211361"/>
                </a:cubicBezTo>
                <a:cubicBezTo>
                  <a:pt x="7256650" y="211155"/>
                  <a:pt x="7257430" y="210993"/>
                  <a:pt x="7258431" y="210875"/>
                </a:cubicBezTo>
                <a:cubicBezTo>
                  <a:pt x="7259433" y="210757"/>
                  <a:pt x="7260700" y="210698"/>
                  <a:pt x="7262231" y="210698"/>
                </a:cubicBezTo>
                <a:cubicBezTo>
                  <a:pt x="7264352" y="210698"/>
                  <a:pt x="7266016" y="210772"/>
                  <a:pt x="7267224" y="210919"/>
                </a:cubicBezTo>
                <a:cubicBezTo>
                  <a:pt x="7268432" y="211066"/>
                  <a:pt x="7269271" y="211347"/>
                  <a:pt x="7269742" y="211759"/>
                </a:cubicBezTo>
                <a:cubicBezTo>
                  <a:pt x="7270214" y="212171"/>
                  <a:pt x="7270376" y="212760"/>
                  <a:pt x="7270228" y="213526"/>
                </a:cubicBezTo>
                <a:cubicBezTo>
                  <a:pt x="7270081" y="214292"/>
                  <a:pt x="7269684" y="215323"/>
                  <a:pt x="7269035" y="216619"/>
                </a:cubicBezTo>
                <a:lnTo>
                  <a:pt x="7236693" y="281127"/>
                </a:lnTo>
                <a:lnTo>
                  <a:pt x="7236693" y="323273"/>
                </a:lnTo>
                <a:cubicBezTo>
                  <a:pt x="7236693" y="323745"/>
                  <a:pt x="7236576" y="324158"/>
                  <a:pt x="7236342" y="324511"/>
                </a:cubicBezTo>
                <a:cubicBezTo>
                  <a:pt x="7236108" y="324866"/>
                  <a:pt x="7235698" y="325146"/>
                  <a:pt x="7235112" y="325352"/>
                </a:cubicBezTo>
                <a:cubicBezTo>
                  <a:pt x="7234526" y="325556"/>
                  <a:pt x="7233735" y="325734"/>
                  <a:pt x="7232740" y="325881"/>
                </a:cubicBezTo>
                <a:cubicBezTo>
                  <a:pt x="7231744" y="326028"/>
                  <a:pt x="7230544" y="326102"/>
                  <a:pt x="7229138" y="326102"/>
                </a:cubicBezTo>
                <a:cubicBezTo>
                  <a:pt x="7227673" y="326102"/>
                  <a:pt x="7226458" y="326028"/>
                  <a:pt x="7225492" y="325881"/>
                </a:cubicBezTo>
                <a:cubicBezTo>
                  <a:pt x="7224525" y="325734"/>
                  <a:pt x="7223734" y="325556"/>
                  <a:pt x="7223120" y="325352"/>
                </a:cubicBezTo>
                <a:cubicBezTo>
                  <a:pt x="7222505" y="325146"/>
                  <a:pt x="7222080" y="324866"/>
                  <a:pt x="7221846" y="324511"/>
                </a:cubicBezTo>
                <a:cubicBezTo>
                  <a:pt x="7221612" y="324158"/>
                  <a:pt x="7221494" y="323745"/>
                  <a:pt x="7221494" y="323273"/>
                </a:cubicBezTo>
                <a:lnTo>
                  <a:pt x="7221494" y="281127"/>
                </a:lnTo>
                <a:lnTo>
                  <a:pt x="7189152" y="216619"/>
                </a:lnTo>
                <a:cubicBezTo>
                  <a:pt x="7188504" y="215265"/>
                  <a:pt x="7188107" y="214204"/>
                  <a:pt x="7187959" y="213438"/>
                </a:cubicBezTo>
                <a:cubicBezTo>
                  <a:pt x="7187812" y="212672"/>
                  <a:pt x="7187959" y="212083"/>
                  <a:pt x="7188401" y="211670"/>
                </a:cubicBezTo>
                <a:cubicBezTo>
                  <a:pt x="7188843" y="211258"/>
                  <a:pt x="7189638" y="210993"/>
                  <a:pt x="7190787" y="210875"/>
                </a:cubicBezTo>
                <a:cubicBezTo>
                  <a:pt x="7191935" y="210757"/>
                  <a:pt x="7193482" y="210698"/>
                  <a:pt x="7195426" y="210698"/>
                </a:cubicBezTo>
                <a:close/>
                <a:moveTo>
                  <a:pt x="6969761" y="210698"/>
                </a:moveTo>
                <a:cubicBezTo>
                  <a:pt x="6971234" y="210698"/>
                  <a:pt x="6972456" y="210772"/>
                  <a:pt x="6973428" y="210919"/>
                </a:cubicBezTo>
                <a:cubicBezTo>
                  <a:pt x="6974400" y="211066"/>
                  <a:pt x="6975181" y="211243"/>
                  <a:pt x="6975770" y="211450"/>
                </a:cubicBezTo>
                <a:cubicBezTo>
                  <a:pt x="6976359" y="211656"/>
                  <a:pt x="6976771" y="211935"/>
                  <a:pt x="6977007" y="212289"/>
                </a:cubicBezTo>
                <a:cubicBezTo>
                  <a:pt x="6977243" y="212643"/>
                  <a:pt x="6977360" y="213054"/>
                  <a:pt x="6977360" y="213526"/>
                </a:cubicBezTo>
                <a:lnTo>
                  <a:pt x="6977360" y="259300"/>
                </a:lnTo>
                <a:lnTo>
                  <a:pt x="7029408" y="259300"/>
                </a:lnTo>
                <a:lnTo>
                  <a:pt x="7029408" y="213526"/>
                </a:lnTo>
                <a:cubicBezTo>
                  <a:pt x="7029408" y="213054"/>
                  <a:pt x="7029526" y="212643"/>
                  <a:pt x="7029762" y="212289"/>
                </a:cubicBezTo>
                <a:cubicBezTo>
                  <a:pt x="7029998" y="211935"/>
                  <a:pt x="7030410" y="211656"/>
                  <a:pt x="7030999" y="211450"/>
                </a:cubicBezTo>
                <a:cubicBezTo>
                  <a:pt x="7031588" y="211243"/>
                  <a:pt x="7032354" y="211066"/>
                  <a:pt x="7033296" y="210919"/>
                </a:cubicBezTo>
                <a:cubicBezTo>
                  <a:pt x="7034239" y="210772"/>
                  <a:pt x="7035476" y="210698"/>
                  <a:pt x="7037008" y="210698"/>
                </a:cubicBezTo>
                <a:cubicBezTo>
                  <a:pt x="7038422" y="210698"/>
                  <a:pt x="7039615" y="210772"/>
                  <a:pt x="7040587" y="210919"/>
                </a:cubicBezTo>
                <a:cubicBezTo>
                  <a:pt x="7041559" y="211066"/>
                  <a:pt x="7042339" y="211243"/>
                  <a:pt x="7042928" y="211450"/>
                </a:cubicBezTo>
                <a:cubicBezTo>
                  <a:pt x="7043518" y="211656"/>
                  <a:pt x="7043930" y="211935"/>
                  <a:pt x="7044165" y="212289"/>
                </a:cubicBezTo>
                <a:cubicBezTo>
                  <a:pt x="7044401" y="212643"/>
                  <a:pt x="7044519" y="213054"/>
                  <a:pt x="7044519" y="213526"/>
                </a:cubicBezTo>
                <a:lnTo>
                  <a:pt x="7044519" y="323273"/>
                </a:lnTo>
                <a:cubicBezTo>
                  <a:pt x="7044519" y="323745"/>
                  <a:pt x="7044401" y="324158"/>
                  <a:pt x="7044165" y="324511"/>
                </a:cubicBezTo>
                <a:cubicBezTo>
                  <a:pt x="7043930" y="324866"/>
                  <a:pt x="7043518" y="325146"/>
                  <a:pt x="7042928" y="325352"/>
                </a:cubicBezTo>
                <a:cubicBezTo>
                  <a:pt x="7042339" y="325556"/>
                  <a:pt x="7041559" y="325734"/>
                  <a:pt x="7040587" y="325881"/>
                </a:cubicBezTo>
                <a:cubicBezTo>
                  <a:pt x="7039615" y="326028"/>
                  <a:pt x="7038422" y="326102"/>
                  <a:pt x="7037008" y="326102"/>
                </a:cubicBezTo>
                <a:cubicBezTo>
                  <a:pt x="7035476" y="326102"/>
                  <a:pt x="7034239" y="326028"/>
                  <a:pt x="7033296" y="325881"/>
                </a:cubicBezTo>
                <a:cubicBezTo>
                  <a:pt x="7032354" y="325734"/>
                  <a:pt x="7031588" y="325556"/>
                  <a:pt x="7030999" y="325352"/>
                </a:cubicBezTo>
                <a:cubicBezTo>
                  <a:pt x="7030410" y="325146"/>
                  <a:pt x="7029998" y="324866"/>
                  <a:pt x="7029762" y="324511"/>
                </a:cubicBezTo>
                <a:cubicBezTo>
                  <a:pt x="7029526" y="324158"/>
                  <a:pt x="7029408" y="323745"/>
                  <a:pt x="7029408" y="323273"/>
                </a:cubicBezTo>
                <a:lnTo>
                  <a:pt x="7029408" y="272554"/>
                </a:lnTo>
                <a:lnTo>
                  <a:pt x="6977360" y="272554"/>
                </a:lnTo>
                <a:lnTo>
                  <a:pt x="6977360" y="323273"/>
                </a:lnTo>
                <a:cubicBezTo>
                  <a:pt x="6977360" y="323745"/>
                  <a:pt x="6977243" y="324158"/>
                  <a:pt x="6977007" y="324511"/>
                </a:cubicBezTo>
                <a:cubicBezTo>
                  <a:pt x="6976771" y="324866"/>
                  <a:pt x="6976359" y="325146"/>
                  <a:pt x="6975770" y="325352"/>
                </a:cubicBezTo>
                <a:cubicBezTo>
                  <a:pt x="6975181" y="325556"/>
                  <a:pt x="6974400" y="325734"/>
                  <a:pt x="6973428" y="325881"/>
                </a:cubicBezTo>
                <a:cubicBezTo>
                  <a:pt x="6972456" y="326028"/>
                  <a:pt x="6971234" y="326102"/>
                  <a:pt x="6969761" y="326102"/>
                </a:cubicBezTo>
                <a:cubicBezTo>
                  <a:pt x="6968347" y="326102"/>
                  <a:pt x="6967139" y="326028"/>
                  <a:pt x="6966138" y="325881"/>
                </a:cubicBezTo>
                <a:cubicBezTo>
                  <a:pt x="6965136" y="325734"/>
                  <a:pt x="6964341" y="325556"/>
                  <a:pt x="6963752" y="325352"/>
                </a:cubicBezTo>
                <a:cubicBezTo>
                  <a:pt x="6963163" y="325146"/>
                  <a:pt x="6962751" y="324866"/>
                  <a:pt x="6962515" y="324511"/>
                </a:cubicBezTo>
                <a:cubicBezTo>
                  <a:pt x="6962279" y="324158"/>
                  <a:pt x="6962161" y="323745"/>
                  <a:pt x="6962161" y="323273"/>
                </a:cubicBezTo>
                <a:lnTo>
                  <a:pt x="6962161" y="213526"/>
                </a:lnTo>
                <a:cubicBezTo>
                  <a:pt x="6962161" y="213054"/>
                  <a:pt x="6962279" y="212643"/>
                  <a:pt x="6962515" y="212289"/>
                </a:cubicBezTo>
                <a:cubicBezTo>
                  <a:pt x="6962751" y="211935"/>
                  <a:pt x="6963163" y="211656"/>
                  <a:pt x="6963752" y="211450"/>
                </a:cubicBezTo>
                <a:cubicBezTo>
                  <a:pt x="6964341" y="211243"/>
                  <a:pt x="6965136" y="211066"/>
                  <a:pt x="6966138" y="210919"/>
                </a:cubicBezTo>
                <a:cubicBezTo>
                  <a:pt x="6967139" y="210772"/>
                  <a:pt x="6968347" y="210698"/>
                  <a:pt x="6969761" y="210698"/>
                </a:cubicBezTo>
                <a:close/>
                <a:moveTo>
                  <a:pt x="6719176" y="210698"/>
                </a:moveTo>
                <a:cubicBezTo>
                  <a:pt x="6720943" y="210698"/>
                  <a:pt x="6722372" y="210757"/>
                  <a:pt x="6723462" y="210875"/>
                </a:cubicBezTo>
                <a:cubicBezTo>
                  <a:pt x="6724552" y="210993"/>
                  <a:pt x="6725421" y="211155"/>
                  <a:pt x="6726069" y="211361"/>
                </a:cubicBezTo>
                <a:cubicBezTo>
                  <a:pt x="6726717" y="211567"/>
                  <a:pt x="6727203" y="211862"/>
                  <a:pt x="6727527" y="212245"/>
                </a:cubicBezTo>
                <a:cubicBezTo>
                  <a:pt x="6727851" y="212628"/>
                  <a:pt x="6728160" y="213113"/>
                  <a:pt x="6728454" y="213703"/>
                </a:cubicBezTo>
                <a:lnTo>
                  <a:pt x="6744272" y="246576"/>
                </a:lnTo>
                <a:cubicBezTo>
                  <a:pt x="6745741" y="249698"/>
                  <a:pt x="6747207" y="252966"/>
                  <a:pt x="6748671" y="256384"/>
                </a:cubicBezTo>
                <a:cubicBezTo>
                  <a:pt x="6750134" y="259801"/>
                  <a:pt x="6751629" y="263247"/>
                  <a:pt x="6753152" y="266722"/>
                </a:cubicBezTo>
                <a:lnTo>
                  <a:pt x="6753327" y="266722"/>
                </a:lnTo>
                <a:cubicBezTo>
                  <a:pt x="6754674" y="263365"/>
                  <a:pt x="6756064" y="260022"/>
                  <a:pt x="6757500" y="256693"/>
                </a:cubicBezTo>
                <a:cubicBezTo>
                  <a:pt x="6758935" y="253364"/>
                  <a:pt x="6760387" y="250081"/>
                  <a:pt x="6761857" y="246840"/>
                </a:cubicBezTo>
                <a:lnTo>
                  <a:pt x="6777763" y="213791"/>
                </a:lnTo>
                <a:cubicBezTo>
                  <a:pt x="6777940" y="213202"/>
                  <a:pt x="6778190" y="212701"/>
                  <a:pt x="6778514" y="212289"/>
                </a:cubicBezTo>
                <a:cubicBezTo>
                  <a:pt x="6778839" y="211877"/>
                  <a:pt x="6779280" y="211567"/>
                  <a:pt x="6779840" y="211361"/>
                </a:cubicBezTo>
                <a:cubicBezTo>
                  <a:pt x="6780400" y="211155"/>
                  <a:pt x="6781180" y="210993"/>
                  <a:pt x="6782181" y="210875"/>
                </a:cubicBezTo>
                <a:cubicBezTo>
                  <a:pt x="6783183" y="210757"/>
                  <a:pt x="6784450" y="210698"/>
                  <a:pt x="6785981" y="210698"/>
                </a:cubicBezTo>
                <a:cubicBezTo>
                  <a:pt x="6788102" y="210698"/>
                  <a:pt x="6789766" y="210772"/>
                  <a:pt x="6790974" y="210919"/>
                </a:cubicBezTo>
                <a:cubicBezTo>
                  <a:pt x="6792182" y="211066"/>
                  <a:pt x="6793021" y="211347"/>
                  <a:pt x="6793492" y="211759"/>
                </a:cubicBezTo>
                <a:cubicBezTo>
                  <a:pt x="6793964" y="212171"/>
                  <a:pt x="6794126" y="212760"/>
                  <a:pt x="6793978" y="213526"/>
                </a:cubicBezTo>
                <a:cubicBezTo>
                  <a:pt x="6793831" y="214292"/>
                  <a:pt x="6793434" y="215323"/>
                  <a:pt x="6792785" y="216619"/>
                </a:cubicBezTo>
                <a:lnTo>
                  <a:pt x="6760443" y="281127"/>
                </a:lnTo>
                <a:lnTo>
                  <a:pt x="6760443" y="323273"/>
                </a:lnTo>
                <a:cubicBezTo>
                  <a:pt x="6760443" y="323745"/>
                  <a:pt x="6760326" y="324158"/>
                  <a:pt x="6760092" y="324511"/>
                </a:cubicBezTo>
                <a:cubicBezTo>
                  <a:pt x="6759858" y="324866"/>
                  <a:pt x="6759448" y="325146"/>
                  <a:pt x="6758862" y="325352"/>
                </a:cubicBezTo>
                <a:cubicBezTo>
                  <a:pt x="6758276" y="325556"/>
                  <a:pt x="6757485" y="325734"/>
                  <a:pt x="6756490" y="325881"/>
                </a:cubicBezTo>
                <a:cubicBezTo>
                  <a:pt x="6755494" y="326028"/>
                  <a:pt x="6754294" y="326102"/>
                  <a:pt x="6752888" y="326102"/>
                </a:cubicBezTo>
                <a:cubicBezTo>
                  <a:pt x="6751423" y="326102"/>
                  <a:pt x="6750208" y="326028"/>
                  <a:pt x="6749242" y="325881"/>
                </a:cubicBezTo>
                <a:cubicBezTo>
                  <a:pt x="6748275" y="325734"/>
                  <a:pt x="6747484" y="325556"/>
                  <a:pt x="6746870" y="325352"/>
                </a:cubicBezTo>
                <a:cubicBezTo>
                  <a:pt x="6746255" y="325146"/>
                  <a:pt x="6745830" y="324866"/>
                  <a:pt x="6745596" y="324511"/>
                </a:cubicBezTo>
                <a:cubicBezTo>
                  <a:pt x="6745362" y="324158"/>
                  <a:pt x="6745244" y="323745"/>
                  <a:pt x="6745244" y="323273"/>
                </a:cubicBezTo>
                <a:lnTo>
                  <a:pt x="6745244" y="281127"/>
                </a:lnTo>
                <a:lnTo>
                  <a:pt x="6712902" y="216619"/>
                </a:lnTo>
                <a:cubicBezTo>
                  <a:pt x="6712254" y="215265"/>
                  <a:pt x="6711857" y="214204"/>
                  <a:pt x="6711709" y="213438"/>
                </a:cubicBezTo>
                <a:cubicBezTo>
                  <a:pt x="6711562" y="212672"/>
                  <a:pt x="6711709" y="212083"/>
                  <a:pt x="6712151" y="211670"/>
                </a:cubicBezTo>
                <a:cubicBezTo>
                  <a:pt x="6712593" y="211258"/>
                  <a:pt x="6713388" y="210993"/>
                  <a:pt x="6714537" y="210875"/>
                </a:cubicBezTo>
                <a:cubicBezTo>
                  <a:pt x="6715685" y="210757"/>
                  <a:pt x="6717232" y="210698"/>
                  <a:pt x="6719176" y="210698"/>
                </a:cubicBezTo>
                <a:close/>
                <a:moveTo>
                  <a:pt x="6503036" y="210698"/>
                </a:moveTo>
                <a:cubicBezTo>
                  <a:pt x="6504509" y="210698"/>
                  <a:pt x="6505731" y="210772"/>
                  <a:pt x="6506703" y="210919"/>
                </a:cubicBezTo>
                <a:cubicBezTo>
                  <a:pt x="6507675" y="211066"/>
                  <a:pt x="6508456" y="211243"/>
                  <a:pt x="6509045" y="211450"/>
                </a:cubicBezTo>
                <a:cubicBezTo>
                  <a:pt x="6509634" y="211656"/>
                  <a:pt x="6510046" y="211935"/>
                  <a:pt x="6510282" y="212289"/>
                </a:cubicBezTo>
                <a:cubicBezTo>
                  <a:pt x="6510518" y="212643"/>
                  <a:pt x="6510635" y="213054"/>
                  <a:pt x="6510635" y="213526"/>
                </a:cubicBezTo>
                <a:lnTo>
                  <a:pt x="6510635" y="259300"/>
                </a:lnTo>
                <a:lnTo>
                  <a:pt x="6562683" y="259300"/>
                </a:lnTo>
                <a:lnTo>
                  <a:pt x="6562683" y="213526"/>
                </a:lnTo>
                <a:cubicBezTo>
                  <a:pt x="6562683" y="213054"/>
                  <a:pt x="6562801" y="212643"/>
                  <a:pt x="6563037" y="212289"/>
                </a:cubicBezTo>
                <a:cubicBezTo>
                  <a:pt x="6563273" y="211935"/>
                  <a:pt x="6563685" y="211656"/>
                  <a:pt x="6564274" y="211450"/>
                </a:cubicBezTo>
                <a:cubicBezTo>
                  <a:pt x="6564863" y="211243"/>
                  <a:pt x="6565629" y="211066"/>
                  <a:pt x="6566571" y="210919"/>
                </a:cubicBezTo>
                <a:cubicBezTo>
                  <a:pt x="6567514" y="210772"/>
                  <a:pt x="6568751" y="210698"/>
                  <a:pt x="6570283" y="210698"/>
                </a:cubicBezTo>
                <a:cubicBezTo>
                  <a:pt x="6571697" y="210698"/>
                  <a:pt x="6572890" y="210772"/>
                  <a:pt x="6573862" y="210919"/>
                </a:cubicBezTo>
                <a:cubicBezTo>
                  <a:pt x="6574834" y="211066"/>
                  <a:pt x="6575614" y="211243"/>
                  <a:pt x="6576203" y="211450"/>
                </a:cubicBezTo>
                <a:cubicBezTo>
                  <a:pt x="6576793" y="211656"/>
                  <a:pt x="6577205" y="211935"/>
                  <a:pt x="6577440" y="212289"/>
                </a:cubicBezTo>
                <a:cubicBezTo>
                  <a:pt x="6577676" y="212643"/>
                  <a:pt x="6577794" y="213054"/>
                  <a:pt x="6577794" y="213526"/>
                </a:cubicBezTo>
                <a:lnTo>
                  <a:pt x="6577794" y="323273"/>
                </a:lnTo>
                <a:cubicBezTo>
                  <a:pt x="6577794" y="323745"/>
                  <a:pt x="6577676" y="324158"/>
                  <a:pt x="6577440" y="324511"/>
                </a:cubicBezTo>
                <a:cubicBezTo>
                  <a:pt x="6577205" y="324866"/>
                  <a:pt x="6576793" y="325146"/>
                  <a:pt x="6576203" y="325352"/>
                </a:cubicBezTo>
                <a:cubicBezTo>
                  <a:pt x="6575614" y="325556"/>
                  <a:pt x="6574834" y="325734"/>
                  <a:pt x="6573862" y="325881"/>
                </a:cubicBezTo>
                <a:cubicBezTo>
                  <a:pt x="6572890" y="326028"/>
                  <a:pt x="6571697" y="326102"/>
                  <a:pt x="6570283" y="326102"/>
                </a:cubicBezTo>
                <a:cubicBezTo>
                  <a:pt x="6568751" y="326102"/>
                  <a:pt x="6567514" y="326028"/>
                  <a:pt x="6566571" y="325881"/>
                </a:cubicBezTo>
                <a:cubicBezTo>
                  <a:pt x="6565629" y="325734"/>
                  <a:pt x="6564863" y="325556"/>
                  <a:pt x="6564274" y="325352"/>
                </a:cubicBezTo>
                <a:cubicBezTo>
                  <a:pt x="6563685" y="325146"/>
                  <a:pt x="6563273" y="324866"/>
                  <a:pt x="6563037" y="324511"/>
                </a:cubicBezTo>
                <a:cubicBezTo>
                  <a:pt x="6562801" y="324158"/>
                  <a:pt x="6562683" y="323745"/>
                  <a:pt x="6562683" y="323273"/>
                </a:cubicBezTo>
                <a:lnTo>
                  <a:pt x="6562683" y="272554"/>
                </a:lnTo>
                <a:lnTo>
                  <a:pt x="6510635" y="272554"/>
                </a:lnTo>
                <a:lnTo>
                  <a:pt x="6510635" y="323273"/>
                </a:lnTo>
                <a:cubicBezTo>
                  <a:pt x="6510635" y="323745"/>
                  <a:pt x="6510518" y="324158"/>
                  <a:pt x="6510282" y="324511"/>
                </a:cubicBezTo>
                <a:cubicBezTo>
                  <a:pt x="6510046" y="324866"/>
                  <a:pt x="6509634" y="325146"/>
                  <a:pt x="6509045" y="325352"/>
                </a:cubicBezTo>
                <a:cubicBezTo>
                  <a:pt x="6508456" y="325556"/>
                  <a:pt x="6507675" y="325734"/>
                  <a:pt x="6506703" y="325881"/>
                </a:cubicBezTo>
                <a:cubicBezTo>
                  <a:pt x="6505731" y="326028"/>
                  <a:pt x="6504509" y="326102"/>
                  <a:pt x="6503036" y="326102"/>
                </a:cubicBezTo>
                <a:cubicBezTo>
                  <a:pt x="6501622" y="326102"/>
                  <a:pt x="6500414" y="326028"/>
                  <a:pt x="6499413" y="325881"/>
                </a:cubicBezTo>
                <a:cubicBezTo>
                  <a:pt x="6498411" y="325734"/>
                  <a:pt x="6497616" y="325556"/>
                  <a:pt x="6497027" y="325352"/>
                </a:cubicBezTo>
                <a:cubicBezTo>
                  <a:pt x="6496438" y="325146"/>
                  <a:pt x="6496026" y="324866"/>
                  <a:pt x="6495790" y="324511"/>
                </a:cubicBezTo>
                <a:cubicBezTo>
                  <a:pt x="6495554" y="324158"/>
                  <a:pt x="6495436" y="323745"/>
                  <a:pt x="6495436" y="323273"/>
                </a:cubicBezTo>
                <a:lnTo>
                  <a:pt x="6495436" y="213526"/>
                </a:lnTo>
                <a:cubicBezTo>
                  <a:pt x="6495436" y="213054"/>
                  <a:pt x="6495554" y="212643"/>
                  <a:pt x="6495790" y="212289"/>
                </a:cubicBezTo>
                <a:cubicBezTo>
                  <a:pt x="6496026" y="211935"/>
                  <a:pt x="6496438" y="211656"/>
                  <a:pt x="6497027" y="211450"/>
                </a:cubicBezTo>
                <a:cubicBezTo>
                  <a:pt x="6497616" y="211243"/>
                  <a:pt x="6498411" y="211066"/>
                  <a:pt x="6499413" y="210919"/>
                </a:cubicBezTo>
                <a:cubicBezTo>
                  <a:pt x="6500414" y="210772"/>
                  <a:pt x="6501622" y="210698"/>
                  <a:pt x="6503036" y="210698"/>
                </a:cubicBezTo>
                <a:close/>
                <a:moveTo>
                  <a:pt x="6252451" y="210698"/>
                </a:moveTo>
                <a:cubicBezTo>
                  <a:pt x="6254218" y="210698"/>
                  <a:pt x="6255647" y="210757"/>
                  <a:pt x="6256737" y="210875"/>
                </a:cubicBezTo>
                <a:cubicBezTo>
                  <a:pt x="6257827" y="210993"/>
                  <a:pt x="6258696" y="211155"/>
                  <a:pt x="6259344" y="211361"/>
                </a:cubicBezTo>
                <a:cubicBezTo>
                  <a:pt x="6259992" y="211567"/>
                  <a:pt x="6260478" y="211862"/>
                  <a:pt x="6260802" y="212245"/>
                </a:cubicBezTo>
                <a:cubicBezTo>
                  <a:pt x="6261126" y="212628"/>
                  <a:pt x="6261435" y="213113"/>
                  <a:pt x="6261729" y="213703"/>
                </a:cubicBezTo>
                <a:lnTo>
                  <a:pt x="6277547" y="246576"/>
                </a:lnTo>
                <a:cubicBezTo>
                  <a:pt x="6279016" y="249698"/>
                  <a:pt x="6280482" y="252966"/>
                  <a:pt x="6281946" y="256384"/>
                </a:cubicBezTo>
                <a:cubicBezTo>
                  <a:pt x="6283409" y="259801"/>
                  <a:pt x="6284904" y="263247"/>
                  <a:pt x="6286427" y="266722"/>
                </a:cubicBezTo>
                <a:lnTo>
                  <a:pt x="6286602" y="266722"/>
                </a:lnTo>
                <a:cubicBezTo>
                  <a:pt x="6287949" y="263365"/>
                  <a:pt x="6289339" y="260022"/>
                  <a:pt x="6290775" y="256693"/>
                </a:cubicBezTo>
                <a:cubicBezTo>
                  <a:pt x="6292210" y="253364"/>
                  <a:pt x="6293662" y="250081"/>
                  <a:pt x="6295132" y="246840"/>
                </a:cubicBezTo>
                <a:lnTo>
                  <a:pt x="6311038" y="213791"/>
                </a:lnTo>
                <a:cubicBezTo>
                  <a:pt x="6311215" y="213202"/>
                  <a:pt x="6311465" y="212701"/>
                  <a:pt x="6311789" y="212289"/>
                </a:cubicBezTo>
                <a:cubicBezTo>
                  <a:pt x="6312114" y="211877"/>
                  <a:pt x="6312555" y="211567"/>
                  <a:pt x="6313115" y="211361"/>
                </a:cubicBezTo>
                <a:cubicBezTo>
                  <a:pt x="6313675" y="211155"/>
                  <a:pt x="6314455" y="210993"/>
                  <a:pt x="6315456" y="210875"/>
                </a:cubicBezTo>
                <a:cubicBezTo>
                  <a:pt x="6316458" y="210757"/>
                  <a:pt x="6317725" y="210698"/>
                  <a:pt x="6319256" y="210698"/>
                </a:cubicBezTo>
                <a:cubicBezTo>
                  <a:pt x="6321377" y="210698"/>
                  <a:pt x="6323041" y="210772"/>
                  <a:pt x="6324249" y="210919"/>
                </a:cubicBezTo>
                <a:cubicBezTo>
                  <a:pt x="6325457" y="211066"/>
                  <a:pt x="6326296" y="211347"/>
                  <a:pt x="6326767" y="211759"/>
                </a:cubicBezTo>
                <a:cubicBezTo>
                  <a:pt x="6327239" y="212171"/>
                  <a:pt x="6327401" y="212760"/>
                  <a:pt x="6327253" y="213526"/>
                </a:cubicBezTo>
                <a:cubicBezTo>
                  <a:pt x="6327106" y="214292"/>
                  <a:pt x="6326709" y="215323"/>
                  <a:pt x="6326060" y="216619"/>
                </a:cubicBezTo>
                <a:lnTo>
                  <a:pt x="6293718" y="281127"/>
                </a:lnTo>
                <a:lnTo>
                  <a:pt x="6293718" y="323273"/>
                </a:lnTo>
                <a:cubicBezTo>
                  <a:pt x="6293718" y="323745"/>
                  <a:pt x="6293601" y="324158"/>
                  <a:pt x="6293367" y="324511"/>
                </a:cubicBezTo>
                <a:cubicBezTo>
                  <a:pt x="6293133" y="324866"/>
                  <a:pt x="6292723" y="325146"/>
                  <a:pt x="6292137" y="325352"/>
                </a:cubicBezTo>
                <a:cubicBezTo>
                  <a:pt x="6291551" y="325556"/>
                  <a:pt x="6290760" y="325734"/>
                  <a:pt x="6289765" y="325881"/>
                </a:cubicBezTo>
                <a:cubicBezTo>
                  <a:pt x="6288769" y="326028"/>
                  <a:pt x="6287569" y="326102"/>
                  <a:pt x="6286163" y="326102"/>
                </a:cubicBezTo>
                <a:cubicBezTo>
                  <a:pt x="6284698" y="326102"/>
                  <a:pt x="6283483" y="326028"/>
                  <a:pt x="6282517" y="325881"/>
                </a:cubicBezTo>
                <a:cubicBezTo>
                  <a:pt x="6281550" y="325734"/>
                  <a:pt x="6280759" y="325556"/>
                  <a:pt x="6280145" y="325352"/>
                </a:cubicBezTo>
                <a:cubicBezTo>
                  <a:pt x="6279530" y="325146"/>
                  <a:pt x="6279105" y="324866"/>
                  <a:pt x="6278871" y="324511"/>
                </a:cubicBezTo>
                <a:cubicBezTo>
                  <a:pt x="6278637" y="324158"/>
                  <a:pt x="6278519" y="323745"/>
                  <a:pt x="6278519" y="323273"/>
                </a:cubicBezTo>
                <a:lnTo>
                  <a:pt x="6278519" y="281127"/>
                </a:lnTo>
                <a:lnTo>
                  <a:pt x="6246177" y="216619"/>
                </a:lnTo>
                <a:cubicBezTo>
                  <a:pt x="6245529" y="215265"/>
                  <a:pt x="6245132" y="214204"/>
                  <a:pt x="6244984" y="213438"/>
                </a:cubicBezTo>
                <a:cubicBezTo>
                  <a:pt x="6244837" y="212672"/>
                  <a:pt x="6244984" y="212083"/>
                  <a:pt x="6245426" y="211670"/>
                </a:cubicBezTo>
                <a:cubicBezTo>
                  <a:pt x="6245868" y="211258"/>
                  <a:pt x="6246663" y="210993"/>
                  <a:pt x="6247812" y="210875"/>
                </a:cubicBezTo>
                <a:cubicBezTo>
                  <a:pt x="6248960" y="210757"/>
                  <a:pt x="6250507" y="210698"/>
                  <a:pt x="6252451" y="210698"/>
                </a:cubicBezTo>
                <a:close/>
                <a:moveTo>
                  <a:pt x="6026786" y="210698"/>
                </a:moveTo>
                <a:cubicBezTo>
                  <a:pt x="6028259" y="210698"/>
                  <a:pt x="6029481" y="210772"/>
                  <a:pt x="6030453" y="210919"/>
                </a:cubicBezTo>
                <a:cubicBezTo>
                  <a:pt x="6031425" y="211066"/>
                  <a:pt x="6032206" y="211243"/>
                  <a:pt x="6032795" y="211450"/>
                </a:cubicBezTo>
                <a:cubicBezTo>
                  <a:pt x="6033384" y="211656"/>
                  <a:pt x="6033796" y="211935"/>
                  <a:pt x="6034032" y="212289"/>
                </a:cubicBezTo>
                <a:cubicBezTo>
                  <a:pt x="6034268" y="212643"/>
                  <a:pt x="6034385" y="213054"/>
                  <a:pt x="6034385" y="213526"/>
                </a:cubicBezTo>
                <a:lnTo>
                  <a:pt x="6034385" y="259300"/>
                </a:lnTo>
                <a:lnTo>
                  <a:pt x="6086433" y="259300"/>
                </a:lnTo>
                <a:lnTo>
                  <a:pt x="6086433" y="213526"/>
                </a:lnTo>
                <a:cubicBezTo>
                  <a:pt x="6086433" y="213054"/>
                  <a:pt x="6086551" y="212643"/>
                  <a:pt x="6086787" y="212289"/>
                </a:cubicBezTo>
                <a:cubicBezTo>
                  <a:pt x="6087023" y="211935"/>
                  <a:pt x="6087435" y="211656"/>
                  <a:pt x="6088024" y="211450"/>
                </a:cubicBezTo>
                <a:cubicBezTo>
                  <a:pt x="6088613" y="211243"/>
                  <a:pt x="6089379" y="211066"/>
                  <a:pt x="6090321" y="210919"/>
                </a:cubicBezTo>
                <a:cubicBezTo>
                  <a:pt x="6091264" y="210772"/>
                  <a:pt x="6092501" y="210698"/>
                  <a:pt x="6094033" y="210698"/>
                </a:cubicBezTo>
                <a:cubicBezTo>
                  <a:pt x="6095447" y="210698"/>
                  <a:pt x="6096640" y="210772"/>
                  <a:pt x="6097612" y="210919"/>
                </a:cubicBezTo>
                <a:cubicBezTo>
                  <a:pt x="6098584" y="211066"/>
                  <a:pt x="6099364" y="211243"/>
                  <a:pt x="6099953" y="211450"/>
                </a:cubicBezTo>
                <a:cubicBezTo>
                  <a:pt x="6100543" y="211656"/>
                  <a:pt x="6100955" y="211935"/>
                  <a:pt x="6101190" y="212289"/>
                </a:cubicBezTo>
                <a:cubicBezTo>
                  <a:pt x="6101426" y="212643"/>
                  <a:pt x="6101544" y="213054"/>
                  <a:pt x="6101544" y="213526"/>
                </a:cubicBezTo>
                <a:lnTo>
                  <a:pt x="6101544" y="323273"/>
                </a:lnTo>
                <a:cubicBezTo>
                  <a:pt x="6101544" y="323745"/>
                  <a:pt x="6101426" y="324158"/>
                  <a:pt x="6101190" y="324511"/>
                </a:cubicBezTo>
                <a:cubicBezTo>
                  <a:pt x="6100955" y="324866"/>
                  <a:pt x="6100543" y="325146"/>
                  <a:pt x="6099953" y="325352"/>
                </a:cubicBezTo>
                <a:cubicBezTo>
                  <a:pt x="6099364" y="325556"/>
                  <a:pt x="6098584" y="325734"/>
                  <a:pt x="6097612" y="325881"/>
                </a:cubicBezTo>
                <a:cubicBezTo>
                  <a:pt x="6096640" y="326028"/>
                  <a:pt x="6095447" y="326102"/>
                  <a:pt x="6094033" y="326102"/>
                </a:cubicBezTo>
                <a:cubicBezTo>
                  <a:pt x="6092501" y="326102"/>
                  <a:pt x="6091264" y="326028"/>
                  <a:pt x="6090321" y="325881"/>
                </a:cubicBezTo>
                <a:cubicBezTo>
                  <a:pt x="6089379" y="325734"/>
                  <a:pt x="6088613" y="325556"/>
                  <a:pt x="6088024" y="325352"/>
                </a:cubicBezTo>
                <a:cubicBezTo>
                  <a:pt x="6087435" y="325146"/>
                  <a:pt x="6087023" y="324866"/>
                  <a:pt x="6086787" y="324511"/>
                </a:cubicBezTo>
                <a:cubicBezTo>
                  <a:pt x="6086551" y="324158"/>
                  <a:pt x="6086433" y="323745"/>
                  <a:pt x="6086433" y="323273"/>
                </a:cubicBezTo>
                <a:lnTo>
                  <a:pt x="6086433" y="272554"/>
                </a:lnTo>
                <a:lnTo>
                  <a:pt x="6034385" y="272554"/>
                </a:lnTo>
                <a:lnTo>
                  <a:pt x="6034385" y="323273"/>
                </a:lnTo>
                <a:cubicBezTo>
                  <a:pt x="6034385" y="323745"/>
                  <a:pt x="6034268" y="324158"/>
                  <a:pt x="6034032" y="324511"/>
                </a:cubicBezTo>
                <a:cubicBezTo>
                  <a:pt x="6033796" y="324866"/>
                  <a:pt x="6033384" y="325146"/>
                  <a:pt x="6032795" y="325352"/>
                </a:cubicBezTo>
                <a:cubicBezTo>
                  <a:pt x="6032206" y="325556"/>
                  <a:pt x="6031425" y="325734"/>
                  <a:pt x="6030453" y="325881"/>
                </a:cubicBezTo>
                <a:cubicBezTo>
                  <a:pt x="6029481" y="326028"/>
                  <a:pt x="6028259" y="326102"/>
                  <a:pt x="6026786" y="326102"/>
                </a:cubicBezTo>
                <a:cubicBezTo>
                  <a:pt x="6025372" y="326102"/>
                  <a:pt x="6024164" y="326028"/>
                  <a:pt x="6023163" y="325881"/>
                </a:cubicBezTo>
                <a:cubicBezTo>
                  <a:pt x="6022161" y="325734"/>
                  <a:pt x="6021366" y="325556"/>
                  <a:pt x="6020777" y="325352"/>
                </a:cubicBezTo>
                <a:cubicBezTo>
                  <a:pt x="6020188" y="325146"/>
                  <a:pt x="6019776" y="324866"/>
                  <a:pt x="6019540" y="324511"/>
                </a:cubicBezTo>
                <a:cubicBezTo>
                  <a:pt x="6019304" y="324158"/>
                  <a:pt x="6019186" y="323745"/>
                  <a:pt x="6019186" y="323273"/>
                </a:cubicBezTo>
                <a:lnTo>
                  <a:pt x="6019186" y="213526"/>
                </a:lnTo>
                <a:cubicBezTo>
                  <a:pt x="6019186" y="213054"/>
                  <a:pt x="6019304" y="212643"/>
                  <a:pt x="6019540" y="212289"/>
                </a:cubicBezTo>
                <a:cubicBezTo>
                  <a:pt x="6019776" y="211935"/>
                  <a:pt x="6020188" y="211656"/>
                  <a:pt x="6020777" y="211450"/>
                </a:cubicBezTo>
                <a:cubicBezTo>
                  <a:pt x="6021366" y="211243"/>
                  <a:pt x="6022161" y="211066"/>
                  <a:pt x="6023163" y="210919"/>
                </a:cubicBezTo>
                <a:cubicBezTo>
                  <a:pt x="6024164" y="210772"/>
                  <a:pt x="6025372" y="210698"/>
                  <a:pt x="6026786" y="210698"/>
                </a:cubicBezTo>
                <a:close/>
                <a:moveTo>
                  <a:pt x="5776201" y="210698"/>
                </a:moveTo>
                <a:cubicBezTo>
                  <a:pt x="5777968" y="210698"/>
                  <a:pt x="5779397" y="210757"/>
                  <a:pt x="5780487" y="210875"/>
                </a:cubicBezTo>
                <a:cubicBezTo>
                  <a:pt x="5781577" y="210993"/>
                  <a:pt x="5782446" y="211155"/>
                  <a:pt x="5783094" y="211361"/>
                </a:cubicBezTo>
                <a:cubicBezTo>
                  <a:pt x="5783742" y="211567"/>
                  <a:pt x="5784228" y="211862"/>
                  <a:pt x="5784552" y="212245"/>
                </a:cubicBezTo>
                <a:cubicBezTo>
                  <a:pt x="5784876" y="212628"/>
                  <a:pt x="5785185" y="213113"/>
                  <a:pt x="5785479" y="213703"/>
                </a:cubicBezTo>
                <a:lnTo>
                  <a:pt x="5801297" y="246576"/>
                </a:lnTo>
                <a:cubicBezTo>
                  <a:pt x="5802766" y="249698"/>
                  <a:pt x="5804232" y="252966"/>
                  <a:pt x="5805696" y="256384"/>
                </a:cubicBezTo>
                <a:cubicBezTo>
                  <a:pt x="5807159" y="259801"/>
                  <a:pt x="5808654" y="263247"/>
                  <a:pt x="5810177" y="266722"/>
                </a:cubicBezTo>
                <a:lnTo>
                  <a:pt x="5810352" y="266722"/>
                </a:lnTo>
                <a:cubicBezTo>
                  <a:pt x="5811699" y="263365"/>
                  <a:pt x="5813089" y="260022"/>
                  <a:pt x="5814525" y="256693"/>
                </a:cubicBezTo>
                <a:cubicBezTo>
                  <a:pt x="5815960" y="253364"/>
                  <a:pt x="5817412" y="250081"/>
                  <a:pt x="5818882" y="246840"/>
                </a:cubicBezTo>
                <a:lnTo>
                  <a:pt x="5834788" y="213791"/>
                </a:lnTo>
                <a:cubicBezTo>
                  <a:pt x="5834965" y="213202"/>
                  <a:pt x="5835215" y="212701"/>
                  <a:pt x="5835539" y="212289"/>
                </a:cubicBezTo>
                <a:cubicBezTo>
                  <a:pt x="5835864" y="211877"/>
                  <a:pt x="5836305" y="211567"/>
                  <a:pt x="5836865" y="211361"/>
                </a:cubicBezTo>
                <a:cubicBezTo>
                  <a:pt x="5837425" y="211155"/>
                  <a:pt x="5838205" y="210993"/>
                  <a:pt x="5839206" y="210875"/>
                </a:cubicBezTo>
                <a:cubicBezTo>
                  <a:pt x="5840208" y="210757"/>
                  <a:pt x="5841475" y="210698"/>
                  <a:pt x="5843006" y="210698"/>
                </a:cubicBezTo>
                <a:cubicBezTo>
                  <a:pt x="5845127" y="210698"/>
                  <a:pt x="5846791" y="210772"/>
                  <a:pt x="5847999" y="210919"/>
                </a:cubicBezTo>
                <a:cubicBezTo>
                  <a:pt x="5849207" y="211066"/>
                  <a:pt x="5850046" y="211347"/>
                  <a:pt x="5850517" y="211759"/>
                </a:cubicBezTo>
                <a:cubicBezTo>
                  <a:pt x="5850989" y="212171"/>
                  <a:pt x="5851151" y="212760"/>
                  <a:pt x="5851003" y="213526"/>
                </a:cubicBezTo>
                <a:cubicBezTo>
                  <a:pt x="5850856" y="214292"/>
                  <a:pt x="5850459" y="215323"/>
                  <a:pt x="5849810" y="216619"/>
                </a:cubicBezTo>
                <a:lnTo>
                  <a:pt x="5817468" y="281127"/>
                </a:lnTo>
                <a:lnTo>
                  <a:pt x="5817468" y="323273"/>
                </a:lnTo>
                <a:cubicBezTo>
                  <a:pt x="5817468" y="323745"/>
                  <a:pt x="5817351" y="324158"/>
                  <a:pt x="5817117" y="324511"/>
                </a:cubicBezTo>
                <a:cubicBezTo>
                  <a:pt x="5816883" y="324866"/>
                  <a:pt x="5816473" y="325146"/>
                  <a:pt x="5815887" y="325352"/>
                </a:cubicBezTo>
                <a:cubicBezTo>
                  <a:pt x="5815301" y="325556"/>
                  <a:pt x="5814510" y="325734"/>
                  <a:pt x="5813515" y="325881"/>
                </a:cubicBezTo>
                <a:cubicBezTo>
                  <a:pt x="5812519" y="326028"/>
                  <a:pt x="5811319" y="326102"/>
                  <a:pt x="5809913" y="326102"/>
                </a:cubicBezTo>
                <a:cubicBezTo>
                  <a:pt x="5808448" y="326102"/>
                  <a:pt x="5807233" y="326028"/>
                  <a:pt x="5806267" y="325881"/>
                </a:cubicBezTo>
                <a:cubicBezTo>
                  <a:pt x="5805300" y="325734"/>
                  <a:pt x="5804509" y="325556"/>
                  <a:pt x="5803895" y="325352"/>
                </a:cubicBezTo>
                <a:cubicBezTo>
                  <a:pt x="5803280" y="325146"/>
                  <a:pt x="5802855" y="324866"/>
                  <a:pt x="5802621" y="324511"/>
                </a:cubicBezTo>
                <a:cubicBezTo>
                  <a:pt x="5802387" y="324158"/>
                  <a:pt x="5802269" y="323745"/>
                  <a:pt x="5802269" y="323273"/>
                </a:cubicBezTo>
                <a:lnTo>
                  <a:pt x="5802269" y="281127"/>
                </a:lnTo>
                <a:lnTo>
                  <a:pt x="5769927" y="216619"/>
                </a:lnTo>
                <a:cubicBezTo>
                  <a:pt x="5769279" y="215265"/>
                  <a:pt x="5768882" y="214204"/>
                  <a:pt x="5768734" y="213438"/>
                </a:cubicBezTo>
                <a:cubicBezTo>
                  <a:pt x="5768587" y="212672"/>
                  <a:pt x="5768734" y="212083"/>
                  <a:pt x="5769176" y="211670"/>
                </a:cubicBezTo>
                <a:cubicBezTo>
                  <a:pt x="5769618" y="211258"/>
                  <a:pt x="5770413" y="210993"/>
                  <a:pt x="5771562" y="210875"/>
                </a:cubicBezTo>
                <a:cubicBezTo>
                  <a:pt x="5772710" y="210757"/>
                  <a:pt x="5774257" y="210698"/>
                  <a:pt x="5776201" y="210698"/>
                </a:cubicBezTo>
                <a:close/>
                <a:moveTo>
                  <a:pt x="5560061" y="210698"/>
                </a:moveTo>
                <a:cubicBezTo>
                  <a:pt x="5561534" y="210698"/>
                  <a:pt x="5562756" y="210772"/>
                  <a:pt x="5563728" y="210919"/>
                </a:cubicBezTo>
                <a:cubicBezTo>
                  <a:pt x="5564700" y="211066"/>
                  <a:pt x="5565481" y="211243"/>
                  <a:pt x="5566070" y="211450"/>
                </a:cubicBezTo>
                <a:cubicBezTo>
                  <a:pt x="5566659" y="211656"/>
                  <a:pt x="5567071" y="211935"/>
                  <a:pt x="5567307" y="212289"/>
                </a:cubicBezTo>
                <a:cubicBezTo>
                  <a:pt x="5567543" y="212643"/>
                  <a:pt x="5567660" y="213054"/>
                  <a:pt x="5567660" y="213526"/>
                </a:cubicBezTo>
                <a:lnTo>
                  <a:pt x="5567660" y="259300"/>
                </a:lnTo>
                <a:lnTo>
                  <a:pt x="5619708" y="259300"/>
                </a:lnTo>
                <a:lnTo>
                  <a:pt x="5619708" y="213526"/>
                </a:lnTo>
                <a:cubicBezTo>
                  <a:pt x="5619708" y="213054"/>
                  <a:pt x="5619826" y="212643"/>
                  <a:pt x="5620062" y="212289"/>
                </a:cubicBezTo>
                <a:cubicBezTo>
                  <a:pt x="5620298" y="211935"/>
                  <a:pt x="5620710" y="211656"/>
                  <a:pt x="5621299" y="211450"/>
                </a:cubicBezTo>
                <a:cubicBezTo>
                  <a:pt x="5621888" y="211243"/>
                  <a:pt x="5622654" y="211066"/>
                  <a:pt x="5623596" y="210919"/>
                </a:cubicBezTo>
                <a:cubicBezTo>
                  <a:pt x="5624539" y="210772"/>
                  <a:pt x="5625776" y="210698"/>
                  <a:pt x="5627308" y="210698"/>
                </a:cubicBezTo>
                <a:cubicBezTo>
                  <a:pt x="5628722" y="210698"/>
                  <a:pt x="5629915" y="210772"/>
                  <a:pt x="5630887" y="210919"/>
                </a:cubicBezTo>
                <a:cubicBezTo>
                  <a:pt x="5631859" y="211066"/>
                  <a:pt x="5632639" y="211243"/>
                  <a:pt x="5633228" y="211450"/>
                </a:cubicBezTo>
                <a:cubicBezTo>
                  <a:pt x="5633818" y="211656"/>
                  <a:pt x="5634230" y="211935"/>
                  <a:pt x="5634465" y="212289"/>
                </a:cubicBezTo>
                <a:cubicBezTo>
                  <a:pt x="5634701" y="212643"/>
                  <a:pt x="5634819" y="213054"/>
                  <a:pt x="5634819" y="213526"/>
                </a:cubicBezTo>
                <a:lnTo>
                  <a:pt x="5634819" y="323273"/>
                </a:lnTo>
                <a:cubicBezTo>
                  <a:pt x="5634819" y="323745"/>
                  <a:pt x="5634701" y="324158"/>
                  <a:pt x="5634465" y="324511"/>
                </a:cubicBezTo>
                <a:cubicBezTo>
                  <a:pt x="5634230" y="324866"/>
                  <a:pt x="5633818" y="325146"/>
                  <a:pt x="5633228" y="325352"/>
                </a:cubicBezTo>
                <a:cubicBezTo>
                  <a:pt x="5632639" y="325556"/>
                  <a:pt x="5631859" y="325734"/>
                  <a:pt x="5630887" y="325881"/>
                </a:cubicBezTo>
                <a:cubicBezTo>
                  <a:pt x="5629915" y="326028"/>
                  <a:pt x="5628722" y="326102"/>
                  <a:pt x="5627308" y="326102"/>
                </a:cubicBezTo>
                <a:cubicBezTo>
                  <a:pt x="5625776" y="326102"/>
                  <a:pt x="5624539" y="326028"/>
                  <a:pt x="5623596" y="325881"/>
                </a:cubicBezTo>
                <a:cubicBezTo>
                  <a:pt x="5622654" y="325734"/>
                  <a:pt x="5621888" y="325556"/>
                  <a:pt x="5621299" y="325352"/>
                </a:cubicBezTo>
                <a:cubicBezTo>
                  <a:pt x="5620710" y="325146"/>
                  <a:pt x="5620298" y="324866"/>
                  <a:pt x="5620062" y="324511"/>
                </a:cubicBezTo>
                <a:cubicBezTo>
                  <a:pt x="5619826" y="324158"/>
                  <a:pt x="5619708" y="323745"/>
                  <a:pt x="5619708" y="323273"/>
                </a:cubicBezTo>
                <a:lnTo>
                  <a:pt x="5619708" y="272554"/>
                </a:lnTo>
                <a:lnTo>
                  <a:pt x="5567660" y="272554"/>
                </a:lnTo>
                <a:lnTo>
                  <a:pt x="5567660" y="323273"/>
                </a:lnTo>
                <a:cubicBezTo>
                  <a:pt x="5567660" y="323745"/>
                  <a:pt x="5567543" y="324158"/>
                  <a:pt x="5567307" y="324511"/>
                </a:cubicBezTo>
                <a:cubicBezTo>
                  <a:pt x="5567071" y="324866"/>
                  <a:pt x="5566659" y="325146"/>
                  <a:pt x="5566070" y="325352"/>
                </a:cubicBezTo>
                <a:cubicBezTo>
                  <a:pt x="5565481" y="325556"/>
                  <a:pt x="5564700" y="325734"/>
                  <a:pt x="5563728" y="325881"/>
                </a:cubicBezTo>
                <a:cubicBezTo>
                  <a:pt x="5562756" y="326028"/>
                  <a:pt x="5561534" y="326102"/>
                  <a:pt x="5560061" y="326102"/>
                </a:cubicBezTo>
                <a:cubicBezTo>
                  <a:pt x="5558647" y="326102"/>
                  <a:pt x="5557439" y="326028"/>
                  <a:pt x="5556438" y="325881"/>
                </a:cubicBezTo>
                <a:cubicBezTo>
                  <a:pt x="5555436" y="325734"/>
                  <a:pt x="5554641" y="325556"/>
                  <a:pt x="5554052" y="325352"/>
                </a:cubicBezTo>
                <a:cubicBezTo>
                  <a:pt x="5553463" y="325146"/>
                  <a:pt x="5553051" y="324866"/>
                  <a:pt x="5552815" y="324511"/>
                </a:cubicBezTo>
                <a:cubicBezTo>
                  <a:pt x="5552579" y="324158"/>
                  <a:pt x="5552461" y="323745"/>
                  <a:pt x="5552461" y="323273"/>
                </a:cubicBezTo>
                <a:lnTo>
                  <a:pt x="5552461" y="213526"/>
                </a:lnTo>
                <a:cubicBezTo>
                  <a:pt x="5552461" y="213054"/>
                  <a:pt x="5552579" y="212643"/>
                  <a:pt x="5552815" y="212289"/>
                </a:cubicBezTo>
                <a:cubicBezTo>
                  <a:pt x="5553051" y="211935"/>
                  <a:pt x="5553463" y="211656"/>
                  <a:pt x="5554052" y="211450"/>
                </a:cubicBezTo>
                <a:cubicBezTo>
                  <a:pt x="5554641" y="211243"/>
                  <a:pt x="5555436" y="211066"/>
                  <a:pt x="5556438" y="210919"/>
                </a:cubicBezTo>
                <a:cubicBezTo>
                  <a:pt x="5557439" y="210772"/>
                  <a:pt x="5558647" y="210698"/>
                  <a:pt x="5560061" y="210698"/>
                </a:cubicBezTo>
                <a:close/>
                <a:moveTo>
                  <a:pt x="5309476" y="210698"/>
                </a:moveTo>
                <a:cubicBezTo>
                  <a:pt x="5311243" y="210698"/>
                  <a:pt x="5312672" y="210757"/>
                  <a:pt x="5313762" y="210875"/>
                </a:cubicBezTo>
                <a:cubicBezTo>
                  <a:pt x="5314852" y="210993"/>
                  <a:pt x="5315721" y="211155"/>
                  <a:pt x="5316369" y="211361"/>
                </a:cubicBezTo>
                <a:cubicBezTo>
                  <a:pt x="5317017" y="211567"/>
                  <a:pt x="5317503" y="211862"/>
                  <a:pt x="5317827" y="212245"/>
                </a:cubicBezTo>
                <a:cubicBezTo>
                  <a:pt x="5318151" y="212628"/>
                  <a:pt x="5318460" y="213113"/>
                  <a:pt x="5318754" y="213703"/>
                </a:cubicBezTo>
                <a:lnTo>
                  <a:pt x="5334572" y="246576"/>
                </a:lnTo>
                <a:cubicBezTo>
                  <a:pt x="5336041" y="249698"/>
                  <a:pt x="5337507" y="252966"/>
                  <a:pt x="5338971" y="256384"/>
                </a:cubicBezTo>
                <a:cubicBezTo>
                  <a:pt x="5340434" y="259801"/>
                  <a:pt x="5341929" y="263247"/>
                  <a:pt x="5343452" y="266722"/>
                </a:cubicBezTo>
                <a:lnTo>
                  <a:pt x="5343627" y="266722"/>
                </a:lnTo>
                <a:cubicBezTo>
                  <a:pt x="5344974" y="263365"/>
                  <a:pt x="5346364" y="260022"/>
                  <a:pt x="5347800" y="256693"/>
                </a:cubicBezTo>
                <a:cubicBezTo>
                  <a:pt x="5349235" y="253364"/>
                  <a:pt x="5350687" y="250081"/>
                  <a:pt x="5352157" y="246840"/>
                </a:cubicBezTo>
                <a:lnTo>
                  <a:pt x="5368063" y="213791"/>
                </a:lnTo>
                <a:cubicBezTo>
                  <a:pt x="5368240" y="213202"/>
                  <a:pt x="5368490" y="212701"/>
                  <a:pt x="5368814" y="212289"/>
                </a:cubicBezTo>
                <a:cubicBezTo>
                  <a:pt x="5369139" y="211877"/>
                  <a:pt x="5369580" y="211567"/>
                  <a:pt x="5370140" y="211361"/>
                </a:cubicBezTo>
                <a:cubicBezTo>
                  <a:pt x="5370700" y="211155"/>
                  <a:pt x="5371480" y="210993"/>
                  <a:pt x="5372481" y="210875"/>
                </a:cubicBezTo>
                <a:cubicBezTo>
                  <a:pt x="5373483" y="210757"/>
                  <a:pt x="5374750" y="210698"/>
                  <a:pt x="5376281" y="210698"/>
                </a:cubicBezTo>
                <a:cubicBezTo>
                  <a:pt x="5378402" y="210698"/>
                  <a:pt x="5380066" y="210772"/>
                  <a:pt x="5381274" y="210919"/>
                </a:cubicBezTo>
                <a:cubicBezTo>
                  <a:pt x="5382482" y="211066"/>
                  <a:pt x="5383321" y="211347"/>
                  <a:pt x="5383792" y="211759"/>
                </a:cubicBezTo>
                <a:cubicBezTo>
                  <a:pt x="5384264" y="212171"/>
                  <a:pt x="5384426" y="212760"/>
                  <a:pt x="5384278" y="213526"/>
                </a:cubicBezTo>
                <a:cubicBezTo>
                  <a:pt x="5384131" y="214292"/>
                  <a:pt x="5383734" y="215323"/>
                  <a:pt x="5383085" y="216619"/>
                </a:cubicBezTo>
                <a:lnTo>
                  <a:pt x="5350743" y="281127"/>
                </a:lnTo>
                <a:lnTo>
                  <a:pt x="5350743" y="323273"/>
                </a:lnTo>
                <a:cubicBezTo>
                  <a:pt x="5350743" y="323745"/>
                  <a:pt x="5350626" y="324158"/>
                  <a:pt x="5350392" y="324511"/>
                </a:cubicBezTo>
                <a:cubicBezTo>
                  <a:pt x="5350158" y="324866"/>
                  <a:pt x="5349748" y="325146"/>
                  <a:pt x="5349162" y="325352"/>
                </a:cubicBezTo>
                <a:cubicBezTo>
                  <a:pt x="5348576" y="325556"/>
                  <a:pt x="5347785" y="325734"/>
                  <a:pt x="5346790" y="325881"/>
                </a:cubicBezTo>
                <a:cubicBezTo>
                  <a:pt x="5345794" y="326028"/>
                  <a:pt x="5344594" y="326102"/>
                  <a:pt x="5343188" y="326102"/>
                </a:cubicBezTo>
                <a:cubicBezTo>
                  <a:pt x="5341723" y="326102"/>
                  <a:pt x="5340508" y="326028"/>
                  <a:pt x="5339542" y="325881"/>
                </a:cubicBezTo>
                <a:cubicBezTo>
                  <a:pt x="5338575" y="325734"/>
                  <a:pt x="5337784" y="325556"/>
                  <a:pt x="5337170" y="325352"/>
                </a:cubicBezTo>
                <a:cubicBezTo>
                  <a:pt x="5336555" y="325146"/>
                  <a:pt x="5336130" y="324866"/>
                  <a:pt x="5335896" y="324511"/>
                </a:cubicBezTo>
                <a:cubicBezTo>
                  <a:pt x="5335662" y="324158"/>
                  <a:pt x="5335544" y="323745"/>
                  <a:pt x="5335544" y="323273"/>
                </a:cubicBezTo>
                <a:lnTo>
                  <a:pt x="5335544" y="281127"/>
                </a:lnTo>
                <a:lnTo>
                  <a:pt x="5303202" y="216619"/>
                </a:lnTo>
                <a:cubicBezTo>
                  <a:pt x="5302554" y="215265"/>
                  <a:pt x="5302157" y="214204"/>
                  <a:pt x="5302009" y="213438"/>
                </a:cubicBezTo>
                <a:cubicBezTo>
                  <a:pt x="5301862" y="212672"/>
                  <a:pt x="5302009" y="212083"/>
                  <a:pt x="5302451" y="211670"/>
                </a:cubicBezTo>
                <a:cubicBezTo>
                  <a:pt x="5302893" y="211258"/>
                  <a:pt x="5303688" y="210993"/>
                  <a:pt x="5304837" y="210875"/>
                </a:cubicBezTo>
                <a:cubicBezTo>
                  <a:pt x="5305985" y="210757"/>
                  <a:pt x="5307532" y="210698"/>
                  <a:pt x="5309476" y="210698"/>
                </a:cubicBezTo>
                <a:close/>
                <a:moveTo>
                  <a:pt x="5083811" y="210698"/>
                </a:moveTo>
                <a:cubicBezTo>
                  <a:pt x="5085284" y="210698"/>
                  <a:pt x="5086506" y="210772"/>
                  <a:pt x="5087478" y="210919"/>
                </a:cubicBezTo>
                <a:cubicBezTo>
                  <a:pt x="5088450" y="211066"/>
                  <a:pt x="5089231" y="211243"/>
                  <a:pt x="5089820" y="211450"/>
                </a:cubicBezTo>
                <a:cubicBezTo>
                  <a:pt x="5090409" y="211656"/>
                  <a:pt x="5090821" y="211935"/>
                  <a:pt x="5091057" y="212289"/>
                </a:cubicBezTo>
                <a:cubicBezTo>
                  <a:pt x="5091293" y="212643"/>
                  <a:pt x="5091410" y="213054"/>
                  <a:pt x="5091410" y="213526"/>
                </a:cubicBezTo>
                <a:lnTo>
                  <a:pt x="5091410" y="259300"/>
                </a:lnTo>
                <a:lnTo>
                  <a:pt x="5143458" y="259300"/>
                </a:lnTo>
                <a:lnTo>
                  <a:pt x="5143458" y="213526"/>
                </a:lnTo>
                <a:cubicBezTo>
                  <a:pt x="5143458" y="213054"/>
                  <a:pt x="5143576" y="212643"/>
                  <a:pt x="5143812" y="212289"/>
                </a:cubicBezTo>
                <a:cubicBezTo>
                  <a:pt x="5144048" y="211935"/>
                  <a:pt x="5144460" y="211656"/>
                  <a:pt x="5145049" y="211450"/>
                </a:cubicBezTo>
                <a:cubicBezTo>
                  <a:pt x="5145638" y="211243"/>
                  <a:pt x="5146404" y="211066"/>
                  <a:pt x="5147346" y="210919"/>
                </a:cubicBezTo>
                <a:cubicBezTo>
                  <a:pt x="5148289" y="210772"/>
                  <a:pt x="5149526" y="210698"/>
                  <a:pt x="5151058" y="210698"/>
                </a:cubicBezTo>
                <a:cubicBezTo>
                  <a:pt x="5152472" y="210698"/>
                  <a:pt x="5153665" y="210772"/>
                  <a:pt x="5154637" y="210919"/>
                </a:cubicBezTo>
                <a:cubicBezTo>
                  <a:pt x="5155609" y="211066"/>
                  <a:pt x="5156389" y="211243"/>
                  <a:pt x="5156978" y="211450"/>
                </a:cubicBezTo>
                <a:cubicBezTo>
                  <a:pt x="5157568" y="211656"/>
                  <a:pt x="5157980" y="211935"/>
                  <a:pt x="5158215" y="212289"/>
                </a:cubicBezTo>
                <a:cubicBezTo>
                  <a:pt x="5158451" y="212643"/>
                  <a:pt x="5158569" y="213054"/>
                  <a:pt x="5158569" y="213526"/>
                </a:cubicBezTo>
                <a:lnTo>
                  <a:pt x="5158569" y="323273"/>
                </a:lnTo>
                <a:cubicBezTo>
                  <a:pt x="5158569" y="323745"/>
                  <a:pt x="5158451" y="324158"/>
                  <a:pt x="5158215" y="324511"/>
                </a:cubicBezTo>
                <a:cubicBezTo>
                  <a:pt x="5157980" y="324866"/>
                  <a:pt x="5157568" y="325146"/>
                  <a:pt x="5156978" y="325352"/>
                </a:cubicBezTo>
                <a:cubicBezTo>
                  <a:pt x="5156389" y="325556"/>
                  <a:pt x="5155609" y="325734"/>
                  <a:pt x="5154637" y="325881"/>
                </a:cubicBezTo>
                <a:cubicBezTo>
                  <a:pt x="5153665" y="326028"/>
                  <a:pt x="5152472" y="326102"/>
                  <a:pt x="5151058" y="326102"/>
                </a:cubicBezTo>
                <a:cubicBezTo>
                  <a:pt x="5149526" y="326102"/>
                  <a:pt x="5148289" y="326028"/>
                  <a:pt x="5147346" y="325881"/>
                </a:cubicBezTo>
                <a:cubicBezTo>
                  <a:pt x="5146404" y="325734"/>
                  <a:pt x="5145638" y="325556"/>
                  <a:pt x="5145049" y="325352"/>
                </a:cubicBezTo>
                <a:cubicBezTo>
                  <a:pt x="5144460" y="325146"/>
                  <a:pt x="5144048" y="324866"/>
                  <a:pt x="5143812" y="324511"/>
                </a:cubicBezTo>
                <a:cubicBezTo>
                  <a:pt x="5143576" y="324158"/>
                  <a:pt x="5143458" y="323745"/>
                  <a:pt x="5143458" y="323273"/>
                </a:cubicBezTo>
                <a:lnTo>
                  <a:pt x="5143458" y="272554"/>
                </a:lnTo>
                <a:lnTo>
                  <a:pt x="5091410" y="272554"/>
                </a:lnTo>
                <a:lnTo>
                  <a:pt x="5091410" y="323273"/>
                </a:lnTo>
                <a:cubicBezTo>
                  <a:pt x="5091410" y="323745"/>
                  <a:pt x="5091293" y="324158"/>
                  <a:pt x="5091057" y="324511"/>
                </a:cubicBezTo>
                <a:cubicBezTo>
                  <a:pt x="5090821" y="324866"/>
                  <a:pt x="5090409" y="325146"/>
                  <a:pt x="5089820" y="325352"/>
                </a:cubicBezTo>
                <a:cubicBezTo>
                  <a:pt x="5089231" y="325556"/>
                  <a:pt x="5088450" y="325734"/>
                  <a:pt x="5087478" y="325881"/>
                </a:cubicBezTo>
                <a:cubicBezTo>
                  <a:pt x="5086506" y="326028"/>
                  <a:pt x="5085284" y="326102"/>
                  <a:pt x="5083811" y="326102"/>
                </a:cubicBezTo>
                <a:cubicBezTo>
                  <a:pt x="5082397" y="326102"/>
                  <a:pt x="5081189" y="326028"/>
                  <a:pt x="5080188" y="325881"/>
                </a:cubicBezTo>
                <a:cubicBezTo>
                  <a:pt x="5079186" y="325734"/>
                  <a:pt x="5078391" y="325556"/>
                  <a:pt x="5077802" y="325352"/>
                </a:cubicBezTo>
                <a:cubicBezTo>
                  <a:pt x="5077213" y="325146"/>
                  <a:pt x="5076801" y="324866"/>
                  <a:pt x="5076565" y="324511"/>
                </a:cubicBezTo>
                <a:cubicBezTo>
                  <a:pt x="5076329" y="324158"/>
                  <a:pt x="5076211" y="323745"/>
                  <a:pt x="5076211" y="323273"/>
                </a:cubicBezTo>
                <a:lnTo>
                  <a:pt x="5076211" y="213526"/>
                </a:lnTo>
                <a:cubicBezTo>
                  <a:pt x="5076211" y="213054"/>
                  <a:pt x="5076329" y="212643"/>
                  <a:pt x="5076565" y="212289"/>
                </a:cubicBezTo>
                <a:cubicBezTo>
                  <a:pt x="5076801" y="211935"/>
                  <a:pt x="5077213" y="211656"/>
                  <a:pt x="5077802" y="211450"/>
                </a:cubicBezTo>
                <a:cubicBezTo>
                  <a:pt x="5078391" y="211243"/>
                  <a:pt x="5079186" y="211066"/>
                  <a:pt x="5080188" y="210919"/>
                </a:cubicBezTo>
                <a:cubicBezTo>
                  <a:pt x="5081189" y="210772"/>
                  <a:pt x="5082397" y="210698"/>
                  <a:pt x="5083811" y="210698"/>
                </a:cubicBezTo>
                <a:close/>
                <a:moveTo>
                  <a:pt x="4833226" y="210698"/>
                </a:moveTo>
                <a:cubicBezTo>
                  <a:pt x="4834993" y="210698"/>
                  <a:pt x="4836422" y="210757"/>
                  <a:pt x="4837512" y="210875"/>
                </a:cubicBezTo>
                <a:cubicBezTo>
                  <a:pt x="4838602" y="210993"/>
                  <a:pt x="4839471" y="211155"/>
                  <a:pt x="4840119" y="211361"/>
                </a:cubicBezTo>
                <a:cubicBezTo>
                  <a:pt x="4840767" y="211567"/>
                  <a:pt x="4841253" y="211862"/>
                  <a:pt x="4841577" y="212245"/>
                </a:cubicBezTo>
                <a:cubicBezTo>
                  <a:pt x="4841901" y="212628"/>
                  <a:pt x="4842210" y="213113"/>
                  <a:pt x="4842504" y="213703"/>
                </a:cubicBezTo>
                <a:lnTo>
                  <a:pt x="4858322" y="246576"/>
                </a:lnTo>
                <a:cubicBezTo>
                  <a:pt x="4859791" y="249698"/>
                  <a:pt x="4861257" y="252966"/>
                  <a:pt x="4862721" y="256384"/>
                </a:cubicBezTo>
                <a:cubicBezTo>
                  <a:pt x="4864184" y="259801"/>
                  <a:pt x="4865679" y="263247"/>
                  <a:pt x="4867202" y="266722"/>
                </a:cubicBezTo>
                <a:lnTo>
                  <a:pt x="4867377" y="266722"/>
                </a:lnTo>
                <a:cubicBezTo>
                  <a:pt x="4868724" y="263365"/>
                  <a:pt x="4870114" y="260022"/>
                  <a:pt x="4871550" y="256693"/>
                </a:cubicBezTo>
                <a:cubicBezTo>
                  <a:pt x="4872985" y="253364"/>
                  <a:pt x="4874437" y="250081"/>
                  <a:pt x="4875907" y="246840"/>
                </a:cubicBezTo>
                <a:lnTo>
                  <a:pt x="4891813" y="213791"/>
                </a:lnTo>
                <a:cubicBezTo>
                  <a:pt x="4891990" y="213202"/>
                  <a:pt x="4892240" y="212701"/>
                  <a:pt x="4892564" y="212289"/>
                </a:cubicBezTo>
                <a:cubicBezTo>
                  <a:pt x="4892889" y="211877"/>
                  <a:pt x="4893330" y="211567"/>
                  <a:pt x="4893890" y="211361"/>
                </a:cubicBezTo>
                <a:cubicBezTo>
                  <a:pt x="4894450" y="211155"/>
                  <a:pt x="4895230" y="210993"/>
                  <a:pt x="4896231" y="210875"/>
                </a:cubicBezTo>
                <a:cubicBezTo>
                  <a:pt x="4897233" y="210757"/>
                  <a:pt x="4898500" y="210698"/>
                  <a:pt x="4900031" y="210698"/>
                </a:cubicBezTo>
                <a:cubicBezTo>
                  <a:pt x="4902152" y="210698"/>
                  <a:pt x="4903816" y="210772"/>
                  <a:pt x="4905024" y="210919"/>
                </a:cubicBezTo>
                <a:cubicBezTo>
                  <a:pt x="4906232" y="211066"/>
                  <a:pt x="4907071" y="211347"/>
                  <a:pt x="4907542" y="211759"/>
                </a:cubicBezTo>
                <a:cubicBezTo>
                  <a:pt x="4908014" y="212171"/>
                  <a:pt x="4908176" y="212760"/>
                  <a:pt x="4908028" y="213526"/>
                </a:cubicBezTo>
                <a:cubicBezTo>
                  <a:pt x="4907881" y="214292"/>
                  <a:pt x="4907484" y="215323"/>
                  <a:pt x="4906835" y="216619"/>
                </a:cubicBezTo>
                <a:lnTo>
                  <a:pt x="4874493" y="281127"/>
                </a:lnTo>
                <a:lnTo>
                  <a:pt x="4874493" y="323273"/>
                </a:lnTo>
                <a:cubicBezTo>
                  <a:pt x="4874493" y="323745"/>
                  <a:pt x="4874376" y="324158"/>
                  <a:pt x="4874142" y="324511"/>
                </a:cubicBezTo>
                <a:cubicBezTo>
                  <a:pt x="4873908" y="324866"/>
                  <a:pt x="4873498" y="325146"/>
                  <a:pt x="4872912" y="325352"/>
                </a:cubicBezTo>
                <a:cubicBezTo>
                  <a:pt x="4872326" y="325556"/>
                  <a:pt x="4871535" y="325734"/>
                  <a:pt x="4870540" y="325881"/>
                </a:cubicBezTo>
                <a:cubicBezTo>
                  <a:pt x="4869544" y="326028"/>
                  <a:pt x="4868344" y="326102"/>
                  <a:pt x="4866938" y="326102"/>
                </a:cubicBezTo>
                <a:cubicBezTo>
                  <a:pt x="4865473" y="326102"/>
                  <a:pt x="4864258" y="326028"/>
                  <a:pt x="4863292" y="325881"/>
                </a:cubicBezTo>
                <a:cubicBezTo>
                  <a:pt x="4862325" y="325734"/>
                  <a:pt x="4861534" y="325556"/>
                  <a:pt x="4860920" y="325352"/>
                </a:cubicBezTo>
                <a:cubicBezTo>
                  <a:pt x="4860305" y="325146"/>
                  <a:pt x="4859880" y="324866"/>
                  <a:pt x="4859646" y="324511"/>
                </a:cubicBezTo>
                <a:cubicBezTo>
                  <a:pt x="4859412" y="324158"/>
                  <a:pt x="4859294" y="323745"/>
                  <a:pt x="4859294" y="323273"/>
                </a:cubicBezTo>
                <a:lnTo>
                  <a:pt x="4859294" y="281127"/>
                </a:lnTo>
                <a:lnTo>
                  <a:pt x="4826952" y="216619"/>
                </a:lnTo>
                <a:cubicBezTo>
                  <a:pt x="4826304" y="215265"/>
                  <a:pt x="4825907" y="214204"/>
                  <a:pt x="4825759" y="213438"/>
                </a:cubicBezTo>
                <a:cubicBezTo>
                  <a:pt x="4825612" y="212672"/>
                  <a:pt x="4825759" y="212083"/>
                  <a:pt x="4826201" y="211670"/>
                </a:cubicBezTo>
                <a:cubicBezTo>
                  <a:pt x="4826643" y="211258"/>
                  <a:pt x="4827438" y="210993"/>
                  <a:pt x="4828587" y="210875"/>
                </a:cubicBezTo>
                <a:cubicBezTo>
                  <a:pt x="4829735" y="210757"/>
                  <a:pt x="4831282" y="210698"/>
                  <a:pt x="4833226" y="210698"/>
                </a:cubicBezTo>
                <a:close/>
                <a:moveTo>
                  <a:pt x="4617086" y="210698"/>
                </a:moveTo>
                <a:cubicBezTo>
                  <a:pt x="4618559" y="210698"/>
                  <a:pt x="4619781" y="210772"/>
                  <a:pt x="4620753" y="210919"/>
                </a:cubicBezTo>
                <a:cubicBezTo>
                  <a:pt x="4621725" y="211066"/>
                  <a:pt x="4622506" y="211243"/>
                  <a:pt x="4623095" y="211450"/>
                </a:cubicBezTo>
                <a:cubicBezTo>
                  <a:pt x="4623684" y="211656"/>
                  <a:pt x="4624096" y="211935"/>
                  <a:pt x="4624332" y="212289"/>
                </a:cubicBezTo>
                <a:cubicBezTo>
                  <a:pt x="4624568" y="212643"/>
                  <a:pt x="4624685" y="213054"/>
                  <a:pt x="4624685" y="213526"/>
                </a:cubicBezTo>
                <a:lnTo>
                  <a:pt x="4624685" y="259300"/>
                </a:lnTo>
                <a:lnTo>
                  <a:pt x="4676733" y="259300"/>
                </a:lnTo>
                <a:lnTo>
                  <a:pt x="4676733" y="213526"/>
                </a:lnTo>
                <a:cubicBezTo>
                  <a:pt x="4676733" y="213054"/>
                  <a:pt x="4676851" y="212643"/>
                  <a:pt x="4677087" y="212289"/>
                </a:cubicBezTo>
                <a:cubicBezTo>
                  <a:pt x="4677323" y="211935"/>
                  <a:pt x="4677735" y="211656"/>
                  <a:pt x="4678324" y="211450"/>
                </a:cubicBezTo>
                <a:cubicBezTo>
                  <a:pt x="4678913" y="211243"/>
                  <a:pt x="4679679" y="211066"/>
                  <a:pt x="4680621" y="210919"/>
                </a:cubicBezTo>
                <a:cubicBezTo>
                  <a:pt x="4681564" y="210772"/>
                  <a:pt x="4682801" y="210698"/>
                  <a:pt x="4684333" y="210698"/>
                </a:cubicBezTo>
                <a:cubicBezTo>
                  <a:pt x="4685747" y="210698"/>
                  <a:pt x="4686940" y="210772"/>
                  <a:pt x="4687912" y="210919"/>
                </a:cubicBezTo>
                <a:cubicBezTo>
                  <a:pt x="4688884" y="211066"/>
                  <a:pt x="4689664" y="211243"/>
                  <a:pt x="4690253" y="211450"/>
                </a:cubicBezTo>
                <a:cubicBezTo>
                  <a:pt x="4690843" y="211656"/>
                  <a:pt x="4691255" y="211935"/>
                  <a:pt x="4691490" y="212289"/>
                </a:cubicBezTo>
                <a:cubicBezTo>
                  <a:pt x="4691726" y="212643"/>
                  <a:pt x="4691844" y="213054"/>
                  <a:pt x="4691844" y="213526"/>
                </a:cubicBezTo>
                <a:lnTo>
                  <a:pt x="4691844" y="323273"/>
                </a:lnTo>
                <a:cubicBezTo>
                  <a:pt x="4691844" y="323745"/>
                  <a:pt x="4691726" y="324158"/>
                  <a:pt x="4691490" y="324511"/>
                </a:cubicBezTo>
                <a:cubicBezTo>
                  <a:pt x="4691255" y="324866"/>
                  <a:pt x="4690843" y="325146"/>
                  <a:pt x="4690253" y="325352"/>
                </a:cubicBezTo>
                <a:cubicBezTo>
                  <a:pt x="4689664" y="325556"/>
                  <a:pt x="4688884" y="325734"/>
                  <a:pt x="4687912" y="325881"/>
                </a:cubicBezTo>
                <a:cubicBezTo>
                  <a:pt x="4686940" y="326028"/>
                  <a:pt x="4685747" y="326102"/>
                  <a:pt x="4684333" y="326102"/>
                </a:cubicBezTo>
                <a:cubicBezTo>
                  <a:pt x="4682801" y="326102"/>
                  <a:pt x="4681564" y="326028"/>
                  <a:pt x="4680621" y="325881"/>
                </a:cubicBezTo>
                <a:cubicBezTo>
                  <a:pt x="4679679" y="325734"/>
                  <a:pt x="4678913" y="325556"/>
                  <a:pt x="4678324" y="325352"/>
                </a:cubicBezTo>
                <a:cubicBezTo>
                  <a:pt x="4677735" y="325146"/>
                  <a:pt x="4677323" y="324866"/>
                  <a:pt x="4677087" y="324511"/>
                </a:cubicBezTo>
                <a:cubicBezTo>
                  <a:pt x="4676851" y="324158"/>
                  <a:pt x="4676733" y="323745"/>
                  <a:pt x="4676733" y="323273"/>
                </a:cubicBezTo>
                <a:lnTo>
                  <a:pt x="4676733" y="272554"/>
                </a:lnTo>
                <a:lnTo>
                  <a:pt x="4624685" y="272554"/>
                </a:lnTo>
                <a:lnTo>
                  <a:pt x="4624685" y="323273"/>
                </a:lnTo>
                <a:cubicBezTo>
                  <a:pt x="4624685" y="323745"/>
                  <a:pt x="4624568" y="324158"/>
                  <a:pt x="4624332" y="324511"/>
                </a:cubicBezTo>
                <a:cubicBezTo>
                  <a:pt x="4624096" y="324866"/>
                  <a:pt x="4623684" y="325146"/>
                  <a:pt x="4623095" y="325352"/>
                </a:cubicBezTo>
                <a:cubicBezTo>
                  <a:pt x="4622506" y="325556"/>
                  <a:pt x="4621725" y="325734"/>
                  <a:pt x="4620753" y="325881"/>
                </a:cubicBezTo>
                <a:cubicBezTo>
                  <a:pt x="4619781" y="326028"/>
                  <a:pt x="4618559" y="326102"/>
                  <a:pt x="4617086" y="326102"/>
                </a:cubicBezTo>
                <a:cubicBezTo>
                  <a:pt x="4615672" y="326102"/>
                  <a:pt x="4614464" y="326028"/>
                  <a:pt x="4613463" y="325881"/>
                </a:cubicBezTo>
                <a:cubicBezTo>
                  <a:pt x="4612461" y="325734"/>
                  <a:pt x="4611666" y="325556"/>
                  <a:pt x="4611077" y="325352"/>
                </a:cubicBezTo>
                <a:cubicBezTo>
                  <a:pt x="4610488" y="325146"/>
                  <a:pt x="4610076" y="324866"/>
                  <a:pt x="4609840" y="324511"/>
                </a:cubicBezTo>
                <a:cubicBezTo>
                  <a:pt x="4609604" y="324158"/>
                  <a:pt x="4609486" y="323745"/>
                  <a:pt x="4609486" y="323273"/>
                </a:cubicBezTo>
                <a:lnTo>
                  <a:pt x="4609486" y="213526"/>
                </a:lnTo>
                <a:cubicBezTo>
                  <a:pt x="4609486" y="213054"/>
                  <a:pt x="4609604" y="212643"/>
                  <a:pt x="4609840" y="212289"/>
                </a:cubicBezTo>
                <a:cubicBezTo>
                  <a:pt x="4610076" y="211935"/>
                  <a:pt x="4610488" y="211656"/>
                  <a:pt x="4611077" y="211450"/>
                </a:cubicBezTo>
                <a:cubicBezTo>
                  <a:pt x="4611666" y="211243"/>
                  <a:pt x="4612461" y="211066"/>
                  <a:pt x="4613463" y="210919"/>
                </a:cubicBezTo>
                <a:cubicBezTo>
                  <a:pt x="4614464" y="210772"/>
                  <a:pt x="4615672" y="210698"/>
                  <a:pt x="4617086" y="210698"/>
                </a:cubicBezTo>
                <a:close/>
                <a:moveTo>
                  <a:pt x="4366501" y="210698"/>
                </a:moveTo>
                <a:cubicBezTo>
                  <a:pt x="4368269" y="210698"/>
                  <a:pt x="4369697" y="210757"/>
                  <a:pt x="4370787" y="210875"/>
                </a:cubicBezTo>
                <a:cubicBezTo>
                  <a:pt x="4371877" y="210993"/>
                  <a:pt x="4372746" y="211155"/>
                  <a:pt x="4373394" y="211361"/>
                </a:cubicBezTo>
                <a:cubicBezTo>
                  <a:pt x="4374042" y="211567"/>
                  <a:pt x="4374528" y="211862"/>
                  <a:pt x="4374852" y="212245"/>
                </a:cubicBezTo>
                <a:cubicBezTo>
                  <a:pt x="4375176" y="212628"/>
                  <a:pt x="4375485" y="213113"/>
                  <a:pt x="4375780" y="213703"/>
                </a:cubicBezTo>
                <a:lnTo>
                  <a:pt x="4391597" y="246576"/>
                </a:lnTo>
                <a:cubicBezTo>
                  <a:pt x="4393066" y="249698"/>
                  <a:pt x="4394531" y="252966"/>
                  <a:pt x="4395996" y="256384"/>
                </a:cubicBezTo>
                <a:cubicBezTo>
                  <a:pt x="4397460" y="259801"/>
                  <a:pt x="4398953" y="263247"/>
                  <a:pt x="4400477" y="266722"/>
                </a:cubicBezTo>
                <a:lnTo>
                  <a:pt x="4400652" y="266722"/>
                </a:lnTo>
                <a:cubicBezTo>
                  <a:pt x="4401999" y="263365"/>
                  <a:pt x="4403390" y="260022"/>
                  <a:pt x="4404825" y="256693"/>
                </a:cubicBezTo>
                <a:cubicBezTo>
                  <a:pt x="4406260" y="253364"/>
                  <a:pt x="4407712" y="250081"/>
                  <a:pt x="4409182" y="246840"/>
                </a:cubicBezTo>
                <a:lnTo>
                  <a:pt x="4425088" y="213791"/>
                </a:lnTo>
                <a:cubicBezTo>
                  <a:pt x="4425265" y="213202"/>
                  <a:pt x="4425515" y="212701"/>
                  <a:pt x="4425839" y="212289"/>
                </a:cubicBezTo>
                <a:cubicBezTo>
                  <a:pt x="4426163" y="211877"/>
                  <a:pt x="4426605" y="211567"/>
                  <a:pt x="4427165" y="211361"/>
                </a:cubicBezTo>
                <a:cubicBezTo>
                  <a:pt x="4427725" y="211155"/>
                  <a:pt x="4428505" y="210993"/>
                  <a:pt x="4429506" y="210875"/>
                </a:cubicBezTo>
                <a:cubicBezTo>
                  <a:pt x="4430508" y="210757"/>
                  <a:pt x="4431775" y="210698"/>
                  <a:pt x="4433306" y="210698"/>
                </a:cubicBezTo>
                <a:cubicBezTo>
                  <a:pt x="4435427" y="210698"/>
                  <a:pt x="4437091" y="210772"/>
                  <a:pt x="4438299" y="210919"/>
                </a:cubicBezTo>
                <a:cubicBezTo>
                  <a:pt x="4439507" y="211066"/>
                  <a:pt x="4440346" y="211347"/>
                  <a:pt x="4440817" y="211759"/>
                </a:cubicBezTo>
                <a:cubicBezTo>
                  <a:pt x="4441289" y="212171"/>
                  <a:pt x="4441451" y="212760"/>
                  <a:pt x="4441303" y="213526"/>
                </a:cubicBezTo>
                <a:cubicBezTo>
                  <a:pt x="4441156" y="214292"/>
                  <a:pt x="4440759" y="215323"/>
                  <a:pt x="4440110" y="216619"/>
                </a:cubicBezTo>
                <a:lnTo>
                  <a:pt x="4407768" y="281127"/>
                </a:lnTo>
                <a:lnTo>
                  <a:pt x="4407768" y="323273"/>
                </a:lnTo>
                <a:cubicBezTo>
                  <a:pt x="4407768" y="323745"/>
                  <a:pt x="4407651" y="324158"/>
                  <a:pt x="4407417" y="324511"/>
                </a:cubicBezTo>
                <a:cubicBezTo>
                  <a:pt x="4407183" y="324866"/>
                  <a:pt x="4406773" y="325146"/>
                  <a:pt x="4406187" y="325352"/>
                </a:cubicBezTo>
                <a:cubicBezTo>
                  <a:pt x="4405601" y="325556"/>
                  <a:pt x="4404810" y="325734"/>
                  <a:pt x="4403815" y="325881"/>
                </a:cubicBezTo>
                <a:cubicBezTo>
                  <a:pt x="4402819" y="326028"/>
                  <a:pt x="4401619" y="326102"/>
                  <a:pt x="4400213" y="326102"/>
                </a:cubicBezTo>
                <a:cubicBezTo>
                  <a:pt x="4398749" y="326102"/>
                  <a:pt x="4397533" y="326028"/>
                  <a:pt x="4396567" y="325881"/>
                </a:cubicBezTo>
                <a:cubicBezTo>
                  <a:pt x="4395600" y="325734"/>
                  <a:pt x="4394809" y="325556"/>
                  <a:pt x="4394195" y="325352"/>
                </a:cubicBezTo>
                <a:cubicBezTo>
                  <a:pt x="4393580" y="325146"/>
                  <a:pt x="4393155" y="324866"/>
                  <a:pt x="4392921" y="324511"/>
                </a:cubicBezTo>
                <a:cubicBezTo>
                  <a:pt x="4392687" y="324158"/>
                  <a:pt x="4392569" y="323745"/>
                  <a:pt x="4392569" y="323273"/>
                </a:cubicBezTo>
                <a:lnTo>
                  <a:pt x="4392569" y="281127"/>
                </a:lnTo>
                <a:lnTo>
                  <a:pt x="4360227" y="216619"/>
                </a:lnTo>
                <a:cubicBezTo>
                  <a:pt x="4359579" y="215265"/>
                  <a:pt x="4359181" y="214204"/>
                  <a:pt x="4359034" y="213438"/>
                </a:cubicBezTo>
                <a:cubicBezTo>
                  <a:pt x="4358887" y="212672"/>
                  <a:pt x="4359034" y="212083"/>
                  <a:pt x="4359476" y="211670"/>
                </a:cubicBezTo>
                <a:cubicBezTo>
                  <a:pt x="4359918" y="211258"/>
                  <a:pt x="4360713" y="210993"/>
                  <a:pt x="4361862" y="210875"/>
                </a:cubicBezTo>
                <a:cubicBezTo>
                  <a:pt x="4363011" y="210757"/>
                  <a:pt x="4364557" y="210698"/>
                  <a:pt x="4366501" y="210698"/>
                </a:cubicBezTo>
                <a:close/>
                <a:moveTo>
                  <a:pt x="4140836" y="210698"/>
                </a:moveTo>
                <a:cubicBezTo>
                  <a:pt x="4142309" y="210698"/>
                  <a:pt x="4143531" y="210772"/>
                  <a:pt x="4144503" y="210919"/>
                </a:cubicBezTo>
                <a:cubicBezTo>
                  <a:pt x="4145475" y="211066"/>
                  <a:pt x="4146256" y="211243"/>
                  <a:pt x="4146845" y="211450"/>
                </a:cubicBezTo>
                <a:cubicBezTo>
                  <a:pt x="4147434" y="211656"/>
                  <a:pt x="4147846" y="211935"/>
                  <a:pt x="4148082" y="212289"/>
                </a:cubicBezTo>
                <a:cubicBezTo>
                  <a:pt x="4148317" y="212643"/>
                  <a:pt x="4148435" y="213054"/>
                  <a:pt x="4148435" y="213526"/>
                </a:cubicBezTo>
                <a:lnTo>
                  <a:pt x="4148435" y="259300"/>
                </a:lnTo>
                <a:lnTo>
                  <a:pt x="4200483" y="259300"/>
                </a:lnTo>
                <a:lnTo>
                  <a:pt x="4200483" y="213526"/>
                </a:lnTo>
                <a:cubicBezTo>
                  <a:pt x="4200483" y="213054"/>
                  <a:pt x="4200601" y="212643"/>
                  <a:pt x="4200837" y="212289"/>
                </a:cubicBezTo>
                <a:cubicBezTo>
                  <a:pt x="4201072" y="211935"/>
                  <a:pt x="4201485" y="211656"/>
                  <a:pt x="4202074" y="211450"/>
                </a:cubicBezTo>
                <a:cubicBezTo>
                  <a:pt x="4202663" y="211243"/>
                  <a:pt x="4203429" y="211066"/>
                  <a:pt x="4204372" y="210919"/>
                </a:cubicBezTo>
                <a:cubicBezTo>
                  <a:pt x="4205314" y="210772"/>
                  <a:pt x="4206551" y="210698"/>
                  <a:pt x="4208083" y="210698"/>
                </a:cubicBezTo>
                <a:cubicBezTo>
                  <a:pt x="4209497" y="210698"/>
                  <a:pt x="4210690" y="210772"/>
                  <a:pt x="4211662" y="210919"/>
                </a:cubicBezTo>
                <a:cubicBezTo>
                  <a:pt x="4212634" y="211066"/>
                  <a:pt x="4213414" y="211243"/>
                  <a:pt x="4214004" y="211450"/>
                </a:cubicBezTo>
                <a:cubicBezTo>
                  <a:pt x="4214592" y="211656"/>
                  <a:pt x="4215005" y="211935"/>
                  <a:pt x="4215241" y="212289"/>
                </a:cubicBezTo>
                <a:cubicBezTo>
                  <a:pt x="4215476" y="212643"/>
                  <a:pt x="4215594" y="213054"/>
                  <a:pt x="4215594" y="213526"/>
                </a:cubicBezTo>
                <a:lnTo>
                  <a:pt x="4215594" y="323273"/>
                </a:lnTo>
                <a:cubicBezTo>
                  <a:pt x="4215594" y="323745"/>
                  <a:pt x="4215476" y="324158"/>
                  <a:pt x="4215241" y="324511"/>
                </a:cubicBezTo>
                <a:cubicBezTo>
                  <a:pt x="4215005" y="324866"/>
                  <a:pt x="4214592" y="325146"/>
                  <a:pt x="4214004" y="325352"/>
                </a:cubicBezTo>
                <a:cubicBezTo>
                  <a:pt x="4213414" y="325556"/>
                  <a:pt x="4212634" y="325734"/>
                  <a:pt x="4211662" y="325881"/>
                </a:cubicBezTo>
                <a:cubicBezTo>
                  <a:pt x="4210690" y="326028"/>
                  <a:pt x="4209497" y="326102"/>
                  <a:pt x="4208083" y="326102"/>
                </a:cubicBezTo>
                <a:cubicBezTo>
                  <a:pt x="4206551" y="326102"/>
                  <a:pt x="4205314" y="326028"/>
                  <a:pt x="4204372" y="325881"/>
                </a:cubicBezTo>
                <a:cubicBezTo>
                  <a:pt x="4203429" y="325734"/>
                  <a:pt x="4202663" y="325556"/>
                  <a:pt x="4202074" y="325352"/>
                </a:cubicBezTo>
                <a:cubicBezTo>
                  <a:pt x="4201485" y="325146"/>
                  <a:pt x="4201072" y="324866"/>
                  <a:pt x="4200837" y="324511"/>
                </a:cubicBezTo>
                <a:cubicBezTo>
                  <a:pt x="4200601" y="324158"/>
                  <a:pt x="4200483" y="323745"/>
                  <a:pt x="4200483" y="323273"/>
                </a:cubicBezTo>
                <a:lnTo>
                  <a:pt x="4200483" y="272554"/>
                </a:lnTo>
                <a:lnTo>
                  <a:pt x="4148435" y="272554"/>
                </a:lnTo>
                <a:lnTo>
                  <a:pt x="4148435" y="323273"/>
                </a:lnTo>
                <a:cubicBezTo>
                  <a:pt x="4148435" y="323745"/>
                  <a:pt x="4148317" y="324158"/>
                  <a:pt x="4148082" y="324511"/>
                </a:cubicBezTo>
                <a:cubicBezTo>
                  <a:pt x="4147846" y="324866"/>
                  <a:pt x="4147434" y="325146"/>
                  <a:pt x="4146845" y="325352"/>
                </a:cubicBezTo>
                <a:cubicBezTo>
                  <a:pt x="4146256" y="325556"/>
                  <a:pt x="4145475" y="325734"/>
                  <a:pt x="4144503" y="325881"/>
                </a:cubicBezTo>
                <a:cubicBezTo>
                  <a:pt x="4143531" y="326028"/>
                  <a:pt x="4142309" y="326102"/>
                  <a:pt x="4140836" y="326102"/>
                </a:cubicBezTo>
                <a:cubicBezTo>
                  <a:pt x="4139422" y="326102"/>
                  <a:pt x="4138214" y="326028"/>
                  <a:pt x="4137213" y="325881"/>
                </a:cubicBezTo>
                <a:cubicBezTo>
                  <a:pt x="4136211" y="325734"/>
                  <a:pt x="4135416" y="325556"/>
                  <a:pt x="4134827" y="325352"/>
                </a:cubicBezTo>
                <a:cubicBezTo>
                  <a:pt x="4134238" y="325146"/>
                  <a:pt x="4133825" y="324866"/>
                  <a:pt x="4133590" y="324511"/>
                </a:cubicBezTo>
                <a:cubicBezTo>
                  <a:pt x="4133354" y="324158"/>
                  <a:pt x="4133236" y="323745"/>
                  <a:pt x="4133236" y="323273"/>
                </a:cubicBezTo>
                <a:lnTo>
                  <a:pt x="4133236" y="213526"/>
                </a:lnTo>
                <a:cubicBezTo>
                  <a:pt x="4133236" y="213054"/>
                  <a:pt x="4133354" y="212643"/>
                  <a:pt x="4133590" y="212289"/>
                </a:cubicBezTo>
                <a:cubicBezTo>
                  <a:pt x="4133825" y="211935"/>
                  <a:pt x="4134238" y="211656"/>
                  <a:pt x="4134827" y="211450"/>
                </a:cubicBezTo>
                <a:cubicBezTo>
                  <a:pt x="4135416" y="211243"/>
                  <a:pt x="4136211" y="211066"/>
                  <a:pt x="4137213" y="210919"/>
                </a:cubicBezTo>
                <a:cubicBezTo>
                  <a:pt x="4138214" y="210772"/>
                  <a:pt x="4139422" y="210698"/>
                  <a:pt x="4140836" y="210698"/>
                </a:cubicBezTo>
                <a:close/>
                <a:moveTo>
                  <a:pt x="3890251" y="210698"/>
                </a:moveTo>
                <a:cubicBezTo>
                  <a:pt x="3892019" y="210698"/>
                  <a:pt x="3893447" y="210757"/>
                  <a:pt x="3894537" y="210875"/>
                </a:cubicBezTo>
                <a:cubicBezTo>
                  <a:pt x="3895627" y="210993"/>
                  <a:pt x="3896496" y="211155"/>
                  <a:pt x="3897144" y="211361"/>
                </a:cubicBezTo>
                <a:cubicBezTo>
                  <a:pt x="3897792" y="211567"/>
                  <a:pt x="3898278" y="211862"/>
                  <a:pt x="3898602" y="212245"/>
                </a:cubicBezTo>
                <a:cubicBezTo>
                  <a:pt x="3898926" y="212628"/>
                  <a:pt x="3899235" y="213113"/>
                  <a:pt x="3899530" y="213703"/>
                </a:cubicBezTo>
                <a:lnTo>
                  <a:pt x="3915347" y="246576"/>
                </a:lnTo>
                <a:cubicBezTo>
                  <a:pt x="3916816" y="249698"/>
                  <a:pt x="3918281" y="252966"/>
                  <a:pt x="3919746" y="256384"/>
                </a:cubicBezTo>
                <a:cubicBezTo>
                  <a:pt x="3921210" y="259801"/>
                  <a:pt x="3922703" y="263247"/>
                  <a:pt x="3924227" y="266722"/>
                </a:cubicBezTo>
                <a:lnTo>
                  <a:pt x="3924402" y="266722"/>
                </a:lnTo>
                <a:cubicBezTo>
                  <a:pt x="3925749" y="263365"/>
                  <a:pt x="3927140" y="260022"/>
                  <a:pt x="3928575" y="256693"/>
                </a:cubicBezTo>
                <a:cubicBezTo>
                  <a:pt x="3930010" y="253364"/>
                  <a:pt x="3931462" y="250081"/>
                  <a:pt x="3932932" y="246840"/>
                </a:cubicBezTo>
                <a:lnTo>
                  <a:pt x="3948838" y="213791"/>
                </a:lnTo>
                <a:cubicBezTo>
                  <a:pt x="3949015" y="213202"/>
                  <a:pt x="3949265" y="212701"/>
                  <a:pt x="3949589" y="212289"/>
                </a:cubicBezTo>
                <a:cubicBezTo>
                  <a:pt x="3949913" y="211877"/>
                  <a:pt x="3950355" y="211567"/>
                  <a:pt x="3950915" y="211361"/>
                </a:cubicBezTo>
                <a:cubicBezTo>
                  <a:pt x="3951475" y="211155"/>
                  <a:pt x="3952255" y="210993"/>
                  <a:pt x="3953257" y="210875"/>
                </a:cubicBezTo>
                <a:cubicBezTo>
                  <a:pt x="3954258" y="210757"/>
                  <a:pt x="3955525" y="210698"/>
                  <a:pt x="3957056" y="210698"/>
                </a:cubicBezTo>
                <a:cubicBezTo>
                  <a:pt x="3959177" y="210698"/>
                  <a:pt x="3960841" y="210772"/>
                  <a:pt x="3962049" y="210919"/>
                </a:cubicBezTo>
                <a:cubicBezTo>
                  <a:pt x="3963257" y="211066"/>
                  <a:pt x="3964096" y="211347"/>
                  <a:pt x="3964568" y="211759"/>
                </a:cubicBezTo>
                <a:cubicBezTo>
                  <a:pt x="3965039" y="212171"/>
                  <a:pt x="3965201" y="212760"/>
                  <a:pt x="3965054" y="213526"/>
                </a:cubicBezTo>
                <a:cubicBezTo>
                  <a:pt x="3964906" y="214292"/>
                  <a:pt x="3964509" y="215323"/>
                  <a:pt x="3963861" y="216619"/>
                </a:cubicBezTo>
                <a:lnTo>
                  <a:pt x="3931518" y="281127"/>
                </a:lnTo>
                <a:lnTo>
                  <a:pt x="3931518" y="323273"/>
                </a:lnTo>
                <a:cubicBezTo>
                  <a:pt x="3931518" y="323745"/>
                  <a:pt x="3931401" y="324158"/>
                  <a:pt x="3931167" y="324511"/>
                </a:cubicBezTo>
                <a:cubicBezTo>
                  <a:pt x="3930933" y="324866"/>
                  <a:pt x="3930523" y="325146"/>
                  <a:pt x="3929937" y="325352"/>
                </a:cubicBezTo>
                <a:cubicBezTo>
                  <a:pt x="3929351" y="325556"/>
                  <a:pt x="3928560" y="325734"/>
                  <a:pt x="3927565" y="325881"/>
                </a:cubicBezTo>
                <a:cubicBezTo>
                  <a:pt x="3926569" y="326028"/>
                  <a:pt x="3925369" y="326102"/>
                  <a:pt x="3923963" y="326102"/>
                </a:cubicBezTo>
                <a:cubicBezTo>
                  <a:pt x="3922499" y="326102"/>
                  <a:pt x="3921283" y="326028"/>
                  <a:pt x="3920317" y="325881"/>
                </a:cubicBezTo>
                <a:cubicBezTo>
                  <a:pt x="3919350" y="325734"/>
                  <a:pt x="3918559" y="325556"/>
                  <a:pt x="3917945" y="325352"/>
                </a:cubicBezTo>
                <a:cubicBezTo>
                  <a:pt x="3917330" y="325146"/>
                  <a:pt x="3916905" y="324866"/>
                  <a:pt x="3916671" y="324511"/>
                </a:cubicBezTo>
                <a:cubicBezTo>
                  <a:pt x="3916437" y="324158"/>
                  <a:pt x="3916319" y="323745"/>
                  <a:pt x="3916319" y="323273"/>
                </a:cubicBezTo>
                <a:lnTo>
                  <a:pt x="3916319" y="281127"/>
                </a:lnTo>
                <a:lnTo>
                  <a:pt x="3883977" y="216619"/>
                </a:lnTo>
                <a:cubicBezTo>
                  <a:pt x="3883329" y="215265"/>
                  <a:pt x="3882931" y="214204"/>
                  <a:pt x="3882784" y="213438"/>
                </a:cubicBezTo>
                <a:cubicBezTo>
                  <a:pt x="3882637" y="212672"/>
                  <a:pt x="3882784" y="212083"/>
                  <a:pt x="3883226" y="211670"/>
                </a:cubicBezTo>
                <a:cubicBezTo>
                  <a:pt x="3883668" y="211258"/>
                  <a:pt x="3884463" y="210993"/>
                  <a:pt x="3885612" y="210875"/>
                </a:cubicBezTo>
                <a:cubicBezTo>
                  <a:pt x="3886761" y="210757"/>
                  <a:pt x="3888307" y="210698"/>
                  <a:pt x="3890251" y="210698"/>
                </a:cubicBezTo>
                <a:close/>
                <a:moveTo>
                  <a:pt x="3674179" y="210698"/>
                </a:moveTo>
                <a:cubicBezTo>
                  <a:pt x="3675652" y="210698"/>
                  <a:pt x="3676874" y="210772"/>
                  <a:pt x="3677846" y="210919"/>
                </a:cubicBezTo>
                <a:cubicBezTo>
                  <a:pt x="3678818" y="211066"/>
                  <a:pt x="3679599" y="211243"/>
                  <a:pt x="3680187" y="211450"/>
                </a:cubicBezTo>
                <a:cubicBezTo>
                  <a:pt x="3680776" y="211656"/>
                  <a:pt x="3681188" y="211935"/>
                  <a:pt x="3681425" y="212289"/>
                </a:cubicBezTo>
                <a:cubicBezTo>
                  <a:pt x="3681660" y="212643"/>
                  <a:pt x="3681778" y="213054"/>
                  <a:pt x="3681778" y="213526"/>
                </a:cubicBezTo>
                <a:lnTo>
                  <a:pt x="3681778" y="259300"/>
                </a:lnTo>
                <a:lnTo>
                  <a:pt x="3733826" y="259300"/>
                </a:lnTo>
                <a:lnTo>
                  <a:pt x="3733826" y="213526"/>
                </a:lnTo>
                <a:cubicBezTo>
                  <a:pt x="3733826" y="213054"/>
                  <a:pt x="3733944" y="212643"/>
                  <a:pt x="3734180" y="212289"/>
                </a:cubicBezTo>
                <a:cubicBezTo>
                  <a:pt x="3734414" y="211935"/>
                  <a:pt x="3734827" y="211656"/>
                  <a:pt x="3735417" y="211450"/>
                </a:cubicBezTo>
                <a:cubicBezTo>
                  <a:pt x="3736006" y="211243"/>
                  <a:pt x="3736772" y="211066"/>
                  <a:pt x="3737715" y="210919"/>
                </a:cubicBezTo>
                <a:cubicBezTo>
                  <a:pt x="3738657" y="210772"/>
                  <a:pt x="3739894" y="210698"/>
                  <a:pt x="3741427" y="210698"/>
                </a:cubicBezTo>
                <a:cubicBezTo>
                  <a:pt x="3742840" y="210698"/>
                  <a:pt x="3744033" y="210772"/>
                  <a:pt x="3744937" y="210919"/>
                </a:cubicBezTo>
                <a:cubicBezTo>
                  <a:pt x="3745909" y="211066"/>
                  <a:pt x="3746689" y="211243"/>
                  <a:pt x="3747279" y="211450"/>
                </a:cubicBezTo>
                <a:cubicBezTo>
                  <a:pt x="3747867" y="211656"/>
                  <a:pt x="3748280" y="211935"/>
                  <a:pt x="3748516" y="212289"/>
                </a:cubicBezTo>
                <a:cubicBezTo>
                  <a:pt x="3748751" y="212643"/>
                  <a:pt x="3748869" y="213054"/>
                  <a:pt x="3748869" y="213526"/>
                </a:cubicBezTo>
                <a:lnTo>
                  <a:pt x="3748869" y="323273"/>
                </a:lnTo>
                <a:cubicBezTo>
                  <a:pt x="3748869" y="323745"/>
                  <a:pt x="3748751" y="324158"/>
                  <a:pt x="3748516" y="324511"/>
                </a:cubicBezTo>
                <a:cubicBezTo>
                  <a:pt x="3748280" y="324866"/>
                  <a:pt x="3747867" y="325146"/>
                  <a:pt x="3747279" y="325352"/>
                </a:cubicBezTo>
                <a:cubicBezTo>
                  <a:pt x="3746689" y="325556"/>
                  <a:pt x="3745909" y="325734"/>
                  <a:pt x="3744937" y="325881"/>
                </a:cubicBezTo>
                <a:cubicBezTo>
                  <a:pt x="3744033" y="326028"/>
                  <a:pt x="3742840" y="326102"/>
                  <a:pt x="3741427" y="326102"/>
                </a:cubicBezTo>
                <a:cubicBezTo>
                  <a:pt x="3739894" y="326102"/>
                  <a:pt x="3738657" y="326028"/>
                  <a:pt x="3737715" y="325881"/>
                </a:cubicBezTo>
                <a:cubicBezTo>
                  <a:pt x="3736772" y="325734"/>
                  <a:pt x="3736006" y="325556"/>
                  <a:pt x="3735417" y="325352"/>
                </a:cubicBezTo>
                <a:cubicBezTo>
                  <a:pt x="3734827" y="325146"/>
                  <a:pt x="3734414" y="324866"/>
                  <a:pt x="3734180" y="324511"/>
                </a:cubicBezTo>
                <a:cubicBezTo>
                  <a:pt x="3733944" y="324158"/>
                  <a:pt x="3733826" y="323745"/>
                  <a:pt x="3733826" y="323273"/>
                </a:cubicBezTo>
                <a:lnTo>
                  <a:pt x="3733826" y="272554"/>
                </a:lnTo>
                <a:lnTo>
                  <a:pt x="3681778" y="272554"/>
                </a:lnTo>
                <a:lnTo>
                  <a:pt x="3681778" y="323273"/>
                </a:lnTo>
                <a:cubicBezTo>
                  <a:pt x="3681778" y="323745"/>
                  <a:pt x="3681660" y="324158"/>
                  <a:pt x="3681425" y="324511"/>
                </a:cubicBezTo>
                <a:cubicBezTo>
                  <a:pt x="3681188" y="324866"/>
                  <a:pt x="3680776" y="325146"/>
                  <a:pt x="3680187" y="325352"/>
                </a:cubicBezTo>
                <a:cubicBezTo>
                  <a:pt x="3679599" y="325556"/>
                  <a:pt x="3678818" y="325734"/>
                  <a:pt x="3677846" y="325881"/>
                </a:cubicBezTo>
                <a:cubicBezTo>
                  <a:pt x="3676874" y="326028"/>
                  <a:pt x="3675652" y="326102"/>
                  <a:pt x="3674179" y="326102"/>
                </a:cubicBezTo>
                <a:cubicBezTo>
                  <a:pt x="3672766" y="326102"/>
                  <a:pt x="3671557" y="326028"/>
                  <a:pt x="3670557" y="325881"/>
                </a:cubicBezTo>
                <a:cubicBezTo>
                  <a:pt x="3669555" y="325734"/>
                  <a:pt x="3668760" y="325556"/>
                  <a:pt x="3668171" y="325352"/>
                </a:cubicBezTo>
                <a:cubicBezTo>
                  <a:pt x="3667581" y="325146"/>
                  <a:pt x="3667169" y="324866"/>
                  <a:pt x="3666934" y="324511"/>
                </a:cubicBezTo>
                <a:cubicBezTo>
                  <a:pt x="3666698" y="324158"/>
                  <a:pt x="3666580" y="323745"/>
                  <a:pt x="3666580" y="323273"/>
                </a:cubicBezTo>
                <a:lnTo>
                  <a:pt x="3666580" y="213526"/>
                </a:lnTo>
                <a:cubicBezTo>
                  <a:pt x="3666580" y="213054"/>
                  <a:pt x="3666698" y="212643"/>
                  <a:pt x="3666934" y="212289"/>
                </a:cubicBezTo>
                <a:cubicBezTo>
                  <a:pt x="3667169" y="211935"/>
                  <a:pt x="3667581" y="211656"/>
                  <a:pt x="3668171" y="211450"/>
                </a:cubicBezTo>
                <a:cubicBezTo>
                  <a:pt x="3668760" y="211243"/>
                  <a:pt x="3669555" y="211066"/>
                  <a:pt x="3670557" y="210919"/>
                </a:cubicBezTo>
                <a:cubicBezTo>
                  <a:pt x="3671557" y="210772"/>
                  <a:pt x="3672766" y="210698"/>
                  <a:pt x="3674179" y="210698"/>
                </a:cubicBezTo>
                <a:close/>
                <a:moveTo>
                  <a:pt x="3423596" y="210698"/>
                </a:moveTo>
                <a:cubicBezTo>
                  <a:pt x="3425364" y="210698"/>
                  <a:pt x="3426792" y="210757"/>
                  <a:pt x="3427882" y="210875"/>
                </a:cubicBezTo>
                <a:cubicBezTo>
                  <a:pt x="3428972" y="210993"/>
                  <a:pt x="3429840" y="211155"/>
                  <a:pt x="3430489" y="211361"/>
                </a:cubicBezTo>
                <a:cubicBezTo>
                  <a:pt x="3431136" y="211567"/>
                  <a:pt x="3431622" y="211862"/>
                  <a:pt x="3431946" y="212245"/>
                </a:cubicBezTo>
                <a:cubicBezTo>
                  <a:pt x="3432270" y="212628"/>
                  <a:pt x="3432579" y="213113"/>
                  <a:pt x="3432875" y="213703"/>
                </a:cubicBezTo>
                <a:lnTo>
                  <a:pt x="3448692" y="246576"/>
                </a:lnTo>
                <a:cubicBezTo>
                  <a:pt x="3450161" y="249698"/>
                  <a:pt x="3451627" y="252966"/>
                  <a:pt x="3453090" y="256384"/>
                </a:cubicBezTo>
                <a:cubicBezTo>
                  <a:pt x="3454554" y="259801"/>
                  <a:pt x="3456048" y="263247"/>
                  <a:pt x="3457572" y="266722"/>
                </a:cubicBezTo>
                <a:lnTo>
                  <a:pt x="3457746" y="266722"/>
                </a:lnTo>
                <a:cubicBezTo>
                  <a:pt x="3459094" y="263365"/>
                  <a:pt x="3460484" y="260022"/>
                  <a:pt x="3461920" y="256693"/>
                </a:cubicBezTo>
                <a:cubicBezTo>
                  <a:pt x="3463354" y="253364"/>
                  <a:pt x="3464807" y="250081"/>
                  <a:pt x="3466277" y="246840"/>
                </a:cubicBezTo>
                <a:lnTo>
                  <a:pt x="3482183" y="213791"/>
                </a:lnTo>
                <a:cubicBezTo>
                  <a:pt x="3482360" y="213202"/>
                  <a:pt x="3482610" y="212701"/>
                  <a:pt x="3482934" y="212289"/>
                </a:cubicBezTo>
                <a:cubicBezTo>
                  <a:pt x="3483258" y="211877"/>
                  <a:pt x="3483700" y="211567"/>
                  <a:pt x="3484260" y="211361"/>
                </a:cubicBezTo>
                <a:cubicBezTo>
                  <a:pt x="3484820" y="211155"/>
                  <a:pt x="3485600" y="210993"/>
                  <a:pt x="3486602" y="210875"/>
                </a:cubicBezTo>
                <a:cubicBezTo>
                  <a:pt x="3487603" y="210757"/>
                  <a:pt x="3488870" y="210698"/>
                  <a:pt x="3490402" y="210698"/>
                </a:cubicBezTo>
                <a:cubicBezTo>
                  <a:pt x="3492522" y="210698"/>
                  <a:pt x="3494187" y="210772"/>
                  <a:pt x="3495394" y="210919"/>
                </a:cubicBezTo>
                <a:cubicBezTo>
                  <a:pt x="3496602" y="211066"/>
                  <a:pt x="3497441" y="211347"/>
                  <a:pt x="3497913" y="211759"/>
                </a:cubicBezTo>
                <a:cubicBezTo>
                  <a:pt x="3498384" y="212171"/>
                  <a:pt x="3498546" y="212760"/>
                  <a:pt x="3498399" y="213526"/>
                </a:cubicBezTo>
                <a:cubicBezTo>
                  <a:pt x="3498251" y="214292"/>
                  <a:pt x="3497854" y="215323"/>
                  <a:pt x="3497206" y="216619"/>
                </a:cubicBezTo>
                <a:lnTo>
                  <a:pt x="3464863" y="281127"/>
                </a:lnTo>
                <a:lnTo>
                  <a:pt x="3464863" y="323273"/>
                </a:lnTo>
                <a:cubicBezTo>
                  <a:pt x="3464863" y="323745"/>
                  <a:pt x="3464746" y="324158"/>
                  <a:pt x="3464511" y="324511"/>
                </a:cubicBezTo>
                <a:cubicBezTo>
                  <a:pt x="3464278" y="324866"/>
                  <a:pt x="3463867" y="325146"/>
                  <a:pt x="3463282" y="325352"/>
                </a:cubicBezTo>
                <a:cubicBezTo>
                  <a:pt x="3462695" y="325556"/>
                  <a:pt x="3461905" y="325734"/>
                  <a:pt x="3460909" y="325881"/>
                </a:cubicBezTo>
                <a:cubicBezTo>
                  <a:pt x="3459914" y="326028"/>
                  <a:pt x="3458714" y="326102"/>
                  <a:pt x="3457308" y="326102"/>
                </a:cubicBezTo>
                <a:cubicBezTo>
                  <a:pt x="3455844" y="326102"/>
                  <a:pt x="3454629" y="326028"/>
                  <a:pt x="3453661" y="325881"/>
                </a:cubicBezTo>
                <a:cubicBezTo>
                  <a:pt x="3452695" y="325734"/>
                  <a:pt x="3451905" y="325556"/>
                  <a:pt x="3451289" y="325352"/>
                </a:cubicBezTo>
                <a:cubicBezTo>
                  <a:pt x="3450674" y="325146"/>
                  <a:pt x="3450250" y="324866"/>
                  <a:pt x="3450016" y="324511"/>
                </a:cubicBezTo>
                <a:cubicBezTo>
                  <a:pt x="3449782" y="324158"/>
                  <a:pt x="3449664" y="323745"/>
                  <a:pt x="3449664" y="323273"/>
                </a:cubicBezTo>
                <a:lnTo>
                  <a:pt x="3449664" y="281127"/>
                </a:lnTo>
                <a:lnTo>
                  <a:pt x="3417323" y="216619"/>
                </a:lnTo>
                <a:cubicBezTo>
                  <a:pt x="3416674" y="215265"/>
                  <a:pt x="3416276" y="214204"/>
                  <a:pt x="3416129" y="213438"/>
                </a:cubicBezTo>
                <a:cubicBezTo>
                  <a:pt x="3415982" y="212672"/>
                  <a:pt x="3416129" y="212083"/>
                  <a:pt x="3416571" y="211670"/>
                </a:cubicBezTo>
                <a:cubicBezTo>
                  <a:pt x="3417013" y="211258"/>
                  <a:pt x="3417808" y="210993"/>
                  <a:pt x="3418957" y="210875"/>
                </a:cubicBezTo>
                <a:cubicBezTo>
                  <a:pt x="3420105" y="210757"/>
                  <a:pt x="3421652" y="210698"/>
                  <a:pt x="3423596" y="210698"/>
                </a:cubicBezTo>
                <a:close/>
                <a:moveTo>
                  <a:pt x="3197926" y="210698"/>
                </a:moveTo>
                <a:cubicBezTo>
                  <a:pt x="3199398" y="210698"/>
                  <a:pt x="3200621" y="210772"/>
                  <a:pt x="3201591" y="210919"/>
                </a:cubicBezTo>
                <a:cubicBezTo>
                  <a:pt x="3202566" y="211066"/>
                  <a:pt x="3203346" y="211243"/>
                  <a:pt x="3203935" y="211450"/>
                </a:cubicBezTo>
                <a:cubicBezTo>
                  <a:pt x="3204524" y="211656"/>
                  <a:pt x="3204937" y="211935"/>
                  <a:pt x="3205173" y="212289"/>
                </a:cubicBezTo>
                <a:cubicBezTo>
                  <a:pt x="3205408" y="212643"/>
                  <a:pt x="3205526" y="213054"/>
                  <a:pt x="3205526" y="213526"/>
                </a:cubicBezTo>
                <a:lnTo>
                  <a:pt x="3205526" y="259300"/>
                </a:lnTo>
                <a:lnTo>
                  <a:pt x="3257579" y="259300"/>
                </a:lnTo>
                <a:lnTo>
                  <a:pt x="3257579" y="213526"/>
                </a:lnTo>
                <a:cubicBezTo>
                  <a:pt x="3257579" y="213054"/>
                  <a:pt x="3257697" y="212643"/>
                  <a:pt x="3257931" y="212289"/>
                </a:cubicBezTo>
                <a:cubicBezTo>
                  <a:pt x="3258168" y="211935"/>
                  <a:pt x="3258580" y="211656"/>
                  <a:pt x="3259170" y="211450"/>
                </a:cubicBezTo>
                <a:cubicBezTo>
                  <a:pt x="3259759" y="211243"/>
                  <a:pt x="3260525" y="211066"/>
                  <a:pt x="3261467" y="210919"/>
                </a:cubicBezTo>
                <a:cubicBezTo>
                  <a:pt x="3262410" y="210772"/>
                  <a:pt x="3263647" y="210698"/>
                  <a:pt x="3265178" y="210698"/>
                </a:cubicBezTo>
                <a:cubicBezTo>
                  <a:pt x="3266593" y="210698"/>
                  <a:pt x="3267786" y="210772"/>
                  <a:pt x="3268758" y="210919"/>
                </a:cubicBezTo>
                <a:cubicBezTo>
                  <a:pt x="3269730" y="211066"/>
                  <a:pt x="3270510" y="211243"/>
                  <a:pt x="3271099" y="211450"/>
                </a:cubicBezTo>
                <a:cubicBezTo>
                  <a:pt x="3271688" y="211656"/>
                  <a:pt x="3272101" y="211935"/>
                  <a:pt x="3272336" y="212289"/>
                </a:cubicBezTo>
                <a:cubicBezTo>
                  <a:pt x="3272572" y="212643"/>
                  <a:pt x="3272690" y="213054"/>
                  <a:pt x="3272690" y="213526"/>
                </a:cubicBezTo>
                <a:lnTo>
                  <a:pt x="3272690" y="323273"/>
                </a:lnTo>
                <a:cubicBezTo>
                  <a:pt x="3272690" y="323745"/>
                  <a:pt x="3272572" y="324158"/>
                  <a:pt x="3272336" y="324511"/>
                </a:cubicBezTo>
                <a:cubicBezTo>
                  <a:pt x="3272101" y="324866"/>
                  <a:pt x="3271688" y="325146"/>
                  <a:pt x="3271099" y="325352"/>
                </a:cubicBezTo>
                <a:cubicBezTo>
                  <a:pt x="3270510" y="325556"/>
                  <a:pt x="3269730" y="325734"/>
                  <a:pt x="3268758" y="325881"/>
                </a:cubicBezTo>
                <a:cubicBezTo>
                  <a:pt x="3267786" y="326028"/>
                  <a:pt x="3266593" y="326102"/>
                  <a:pt x="3265178" y="326102"/>
                </a:cubicBezTo>
                <a:cubicBezTo>
                  <a:pt x="3263647" y="326102"/>
                  <a:pt x="3262410" y="326028"/>
                  <a:pt x="3261467" y="325881"/>
                </a:cubicBezTo>
                <a:cubicBezTo>
                  <a:pt x="3260525" y="325734"/>
                  <a:pt x="3259759" y="325556"/>
                  <a:pt x="3259170" y="325352"/>
                </a:cubicBezTo>
                <a:cubicBezTo>
                  <a:pt x="3258580" y="325146"/>
                  <a:pt x="3258168" y="324866"/>
                  <a:pt x="3257931" y="324511"/>
                </a:cubicBezTo>
                <a:cubicBezTo>
                  <a:pt x="3257697" y="324158"/>
                  <a:pt x="3257579" y="323745"/>
                  <a:pt x="3257579" y="323273"/>
                </a:cubicBezTo>
                <a:lnTo>
                  <a:pt x="3257579" y="272554"/>
                </a:lnTo>
                <a:lnTo>
                  <a:pt x="3205526" y="272554"/>
                </a:lnTo>
                <a:lnTo>
                  <a:pt x="3205526" y="323273"/>
                </a:lnTo>
                <a:cubicBezTo>
                  <a:pt x="3205526" y="323745"/>
                  <a:pt x="3205408" y="324158"/>
                  <a:pt x="3205173" y="324511"/>
                </a:cubicBezTo>
                <a:cubicBezTo>
                  <a:pt x="3204937" y="324866"/>
                  <a:pt x="3204524" y="325146"/>
                  <a:pt x="3203935" y="325352"/>
                </a:cubicBezTo>
                <a:cubicBezTo>
                  <a:pt x="3203346" y="325556"/>
                  <a:pt x="3202566" y="325734"/>
                  <a:pt x="3201591" y="325881"/>
                </a:cubicBezTo>
                <a:cubicBezTo>
                  <a:pt x="3200621" y="326028"/>
                  <a:pt x="3199398" y="326102"/>
                  <a:pt x="3197926" y="326102"/>
                </a:cubicBezTo>
                <a:cubicBezTo>
                  <a:pt x="3196513" y="326102"/>
                  <a:pt x="3195303" y="326028"/>
                  <a:pt x="3194303" y="325881"/>
                </a:cubicBezTo>
                <a:cubicBezTo>
                  <a:pt x="3193301" y="325734"/>
                  <a:pt x="3192505" y="325556"/>
                  <a:pt x="3191920" y="325352"/>
                </a:cubicBezTo>
                <a:cubicBezTo>
                  <a:pt x="3191330" y="325146"/>
                  <a:pt x="3190917" y="324866"/>
                  <a:pt x="3190681" y="324511"/>
                </a:cubicBezTo>
                <a:cubicBezTo>
                  <a:pt x="3190444" y="324158"/>
                  <a:pt x="3190330" y="323745"/>
                  <a:pt x="3190330" y="323273"/>
                </a:cubicBezTo>
                <a:lnTo>
                  <a:pt x="3190330" y="213526"/>
                </a:lnTo>
                <a:cubicBezTo>
                  <a:pt x="3190330" y="213054"/>
                  <a:pt x="3190444" y="212643"/>
                  <a:pt x="3190681" y="212289"/>
                </a:cubicBezTo>
                <a:cubicBezTo>
                  <a:pt x="3190917" y="211935"/>
                  <a:pt x="3191330" y="211656"/>
                  <a:pt x="3191920" y="211450"/>
                </a:cubicBezTo>
                <a:cubicBezTo>
                  <a:pt x="3192505" y="211243"/>
                  <a:pt x="3193301" y="211066"/>
                  <a:pt x="3194303" y="210919"/>
                </a:cubicBezTo>
                <a:cubicBezTo>
                  <a:pt x="3195303" y="210772"/>
                  <a:pt x="3196513" y="210698"/>
                  <a:pt x="3197926" y="210698"/>
                </a:cubicBezTo>
                <a:close/>
                <a:moveTo>
                  <a:pt x="2947333" y="210698"/>
                </a:moveTo>
                <a:cubicBezTo>
                  <a:pt x="2949106" y="210698"/>
                  <a:pt x="2950537" y="210757"/>
                  <a:pt x="2951620" y="210875"/>
                </a:cubicBezTo>
                <a:cubicBezTo>
                  <a:pt x="2952710" y="210993"/>
                  <a:pt x="2953579" y="211155"/>
                  <a:pt x="2954226" y="211361"/>
                </a:cubicBezTo>
                <a:cubicBezTo>
                  <a:pt x="2954874" y="211567"/>
                  <a:pt x="2955365" y="211862"/>
                  <a:pt x="2955688" y="212245"/>
                </a:cubicBezTo>
                <a:cubicBezTo>
                  <a:pt x="2956012" y="212628"/>
                  <a:pt x="2956325" y="213113"/>
                  <a:pt x="2956613" y="213703"/>
                </a:cubicBezTo>
                <a:lnTo>
                  <a:pt x="2972434" y="246576"/>
                </a:lnTo>
                <a:cubicBezTo>
                  <a:pt x="2973901" y="249698"/>
                  <a:pt x="2975369" y="252966"/>
                  <a:pt x="2976831" y="256384"/>
                </a:cubicBezTo>
                <a:cubicBezTo>
                  <a:pt x="2978297" y="259801"/>
                  <a:pt x="2979794" y="263247"/>
                  <a:pt x="2981318" y="266722"/>
                </a:cubicBezTo>
                <a:lnTo>
                  <a:pt x="2981489" y="266722"/>
                </a:lnTo>
                <a:cubicBezTo>
                  <a:pt x="2982839" y="263365"/>
                  <a:pt x="2984224" y="260022"/>
                  <a:pt x="2985663" y="256693"/>
                </a:cubicBezTo>
                <a:cubicBezTo>
                  <a:pt x="2987101" y="253364"/>
                  <a:pt x="2988550" y="250081"/>
                  <a:pt x="2990020" y="246840"/>
                </a:cubicBezTo>
                <a:lnTo>
                  <a:pt x="3005926" y="213791"/>
                </a:lnTo>
                <a:cubicBezTo>
                  <a:pt x="3006103" y="213202"/>
                  <a:pt x="3006353" y="212701"/>
                  <a:pt x="3006679" y="212289"/>
                </a:cubicBezTo>
                <a:cubicBezTo>
                  <a:pt x="3007001" y="211877"/>
                  <a:pt x="3007444" y="211567"/>
                  <a:pt x="3008003" y="211361"/>
                </a:cubicBezTo>
                <a:cubicBezTo>
                  <a:pt x="3008565" y="211155"/>
                  <a:pt x="3009344" y="210993"/>
                  <a:pt x="3010344" y="210875"/>
                </a:cubicBezTo>
                <a:cubicBezTo>
                  <a:pt x="3011346" y="210757"/>
                  <a:pt x="3012613" y="210698"/>
                  <a:pt x="3014146" y="210698"/>
                </a:cubicBezTo>
                <a:cubicBezTo>
                  <a:pt x="3016266" y="210698"/>
                  <a:pt x="3017930" y="210772"/>
                  <a:pt x="3019141" y="210919"/>
                </a:cubicBezTo>
                <a:cubicBezTo>
                  <a:pt x="3020348" y="211066"/>
                  <a:pt x="3021187" y="211347"/>
                  <a:pt x="3021658" y="211759"/>
                </a:cubicBezTo>
                <a:cubicBezTo>
                  <a:pt x="3022129" y="212171"/>
                  <a:pt x="3022291" y="212760"/>
                  <a:pt x="3022144" y="213526"/>
                </a:cubicBezTo>
                <a:cubicBezTo>
                  <a:pt x="3021998" y="214292"/>
                  <a:pt x="3021599" y="215323"/>
                  <a:pt x="3020950" y="216619"/>
                </a:cubicBezTo>
                <a:lnTo>
                  <a:pt x="2988606" y="281127"/>
                </a:lnTo>
                <a:lnTo>
                  <a:pt x="2988606" y="323273"/>
                </a:lnTo>
                <a:cubicBezTo>
                  <a:pt x="2988606" y="323745"/>
                  <a:pt x="2988490" y="324158"/>
                  <a:pt x="2988258" y="324511"/>
                </a:cubicBezTo>
                <a:cubicBezTo>
                  <a:pt x="2988024" y="324866"/>
                  <a:pt x="2987613" y="325146"/>
                  <a:pt x="2987023" y="325352"/>
                </a:cubicBezTo>
                <a:cubicBezTo>
                  <a:pt x="2986436" y="325556"/>
                  <a:pt x="2985647" y="325734"/>
                  <a:pt x="2984652" y="325881"/>
                </a:cubicBezTo>
                <a:cubicBezTo>
                  <a:pt x="2983660" y="326028"/>
                  <a:pt x="2982457" y="326102"/>
                  <a:pt x="2981052" y="326102"/>
                </a:cubicBezTo>
                <a:cubicBezTo>
                  <a:pt x="2979586" y="326102"/>
                  <a:pt x="2978372" y="326028"/>
                  <a:pt x="2977408" y="325881"/>
                </a:cubicBezTo>
                <a:cubicBezTo>
                  <a:pt x="2976440" y="325734"/>
                  <a:pt x="2975645" y="325556"/>
                  <a:pt x="2975032" y="325352"/>
                </a:cubicBezTo>
                <a:cubicBezTo>
                  <a:pt x="2974419" y="325146"/>
                  <a:pt x="2973990" y="324866"/>
                  <a:pt x="2973756" y="324511"/>
                </a:cubicBezTo>
                <a:cubicBezTo>
                  <a:pt x="2973522" y="324158"/>
                  <a:pt x="2973409" y="323745"/>
                  <a:pt x="2973409" y="323273"/>
                </a:cubicBezTo>
                <a:lnTo>
                  <a:pt x="2973409" y="281127"/>
                </a:lnTo>
                <a:lnTo>
                  <a:pt x="2941063" y="216619"/>
                </a:lnTo>
                <a:cubicBezTo>
                  <a:pt x="2940412" y="215265"/>
                  <a:pt x="2940020" y="214204"/>
                  <a:pt x="2939872" y="213438"/>
                </a:cubicBezTo>
                <a:cubicBezTo>
                  <a:pt x="2939718" y="212672"/>
                  <a:pt x="2939872" y="212083"/>
                  <a:pt x="2940307" y="211670"/>
                </a:cubicBezTo>
                <a:cubicBezTo>
                  <a:pt x="2940756" y="211258"/>
                  <a:pt x="2941546" y="210993"/>
                  <a:pt x="2942694" y="210875"/>
                </a:cubicBezTo>
                <a:cubicBezTo>
                  <a:pt x="2943842" y="210757"/>
                  <a:pt x="2945396" y="210698"/>
                  <a:pt x="2947333" y="210698"/>
                </a:cubicBezTo>
                <a:close/>
                <a:moveTo>
                  <a:pt x="2731209" y="210698"/>
                </a:moveTo>
                <a:cubicBezTo>
                  <a:pt x="2732682" y="210698"/>
                  <a:pt x="2733904" y="210772"/>
                  <a:pt x="2734877" y="210919"/>
                </a:cubicBezTo>
                <a:cubicBezTo>
                  <a:pt x="2735848" y="211066"/>
                  <a:pt x="2736627" y="211243"/>
                  <a:pt x="2737216" y="211450"/>
                </a:cubicBezTo>
                <a:cubicBezTo>
                  <a:pt x="2737807" y="211656"/>
                  <a:pt x="2738217" y="211935"/>
                  <a:pt x="2738454" y="212289"/>
                </a:cubicBezTo>
                <a:cubicBezTo>
                  <a:pt x="2738689" y="212643"/>
                  <a:pt x="2738806" y="213054"/>
                  <a:pt x="2738806" y="213526"/>
                </a:cubicBezTo>
                <a:lnTo>
                  <a:pt x="2738806" y="259300"/>
                </a:lnTo>
                <a:lnTo>
                  <a:pt x="2790847" y="259300"/>
                </a:lnTo>
                <a:lnTo>
                  <a:pt x="2790847" y="213526"/>
                </a:lnTo>
                <a:cubicBezTo>
                  <a:pt x="2790847" y="213054"/>
                  <a:pt x="2790965" y="212643"/>
                  <a:pt x="2791200" y="212289"/>
                </a:cubicBezTo>
                <a:cubicBezTo>
                  <a:pt x="2791435" y="211935"/>
                  <a:pt x="2791848" y="211656"/>
                  <a:pt x="2792437" y="211450"/>
                </a:cubicBezTo>
                <a:cubicBezTo>
                  <a:pt x="2793027" y="211243"/>
                  <a:pt x="2793792" y="211066"/>
                  <a:pt x="2794735" y="210919"/>
                </a:cubicBezTo>
                <a:cubicBezTo>
                  <a:pt x="2795677" y="210772"/>
                  <a:pt x="2796915" y="210698"/>
                  <a:pt x="2798447" y="210698"/>
                </a:cubicBezTo>
                <a:cubicBezTo>
                  <a:pt x="2799860" y="210698"/>
                  <a:pt x="2801053" y="210772"/>
                  <a:pt x="2802025" y="210919"/>
                </a:cubicBezTo>
                <a:cubicBezTo>
                  <a:pt x="2802997" y="211066"/>
                  <a:pt x="2803778" y="211243"/>
                  <a:pt x="2804367" y="211450"/>
                </a:cubicBezTo>
                <a:cubicBezTo>
                  <a:pt x="2804955" y="211656"/>
                  <a:pt x="2805369" y="211935"/>
                  <a:pt x="2805604" y="212289"/>
                </a:cubicBezTo>
                <a:cubicBezTo>
                  <a:pt x="2805839" y="212643"/>
                  <a:pt x="2805958" y="213054"/>
                  <a:pt x="2805958" y="213526"/>
                </a:cubicBezTo>
                <a:lnTo>
                  <a:pt x="2805958" y="323273"/>
                </a:lnTo>
                <a:cubicBezTo>
                  <a:pt x="2805958" y="323745"/>
                  <a:pt x="2805839" y="324158"/>
                  <a:pt x="2805604" y="324511"/>
                </a:cubicBezTo>
                <a:cubicBezTo>
                  <a:pt x="2805369" y="324866"/>
                  <a:pt x="2804955" y="325146"/>
                  <a:pt x="2804367" y="325352"/>
                </a:cubicBezTo>
                <a:cubicBezTo>
                  <a:pt x="2803778" y="325556"/>
                  <a:pt x="2802997" y="325734"/>
                  <a:pt x="2802025" y="325881"/>
                </a:cubicBezTo>
                <a:cubicBezTo>
                  <a:pt x="2801053" y="326028"/>
                  <a:pt x="2799860" y="326102"/>
                  <a:pt x="2798447" y="326102"/>
                </a:cubicBezTo>
                <a:cubicBezTo>
                  <a:pt x="2796915" y="326102"/>
                  <a:pt x="2795677" y="326028"/>
                  <a:pt x="2794735" y="325881"/>
                </a:cubicBezTo>
                <a:cubicBezTo>
                  <a:pt x="2793792" y="325734"/>
                  <a:pt x="2793027" y="325556"/>
                  <a:pt x="2792437" y="325352"/>
                </a:cubicBezTo>
                <a:cubicBezTo>
                  <a:pt x="2791848" y="325146"/>
                  <a:pt x="2791435" y="324866"/>
                  <a:pt x="2791200" y="324511"/>
                </a:cubicBezTo>
                <a:cubicBezTo>
                  <a:pt x="2790965" y="324158"/>
                  <a:pt x="2790847" y="323745"/>
                  <a:pt x="2790847" y="323273"/>
                </a:cubicBezTo>
                <a:lnTo>
                  <a:pt x="2790847" y="272554"/>
                </a:lnTo>
                <a:lnTo>
                  <a:pt x="2738806" y="272554"/>
                </a:lnTo>
                <a:lnTo>
                  <a:pt x="2738806" y="323273"/>
                </a:lnTo>
                <a:cubicBezTo>
                  <a:pt x="2738806" y="323745"/>
                  <a:pt x="2738689" y="324158"/>
                  <a:pt x="2738454" y="324511"/>
                </a:cubicBezTo>
                <a:cubicBezTo>
                  <a:pt x="2738217" y="324866"/>
                  <a:pt x="2737807" y="325146"/>
                  <a:pt x="2737216" y="325352"/>
                </a:cubicBezTo>
                <a:cubicBezTo>
                  <a:pt x="2736627" y="325556"/>
                  <a:pt x="2735848" y="325734"/>
                  <a:pt x="2734877" y="325881"/>
                </a:cubicBezTo>
                <a:cubicBezTo>
                  <a:pt x="2733904" y="326028"/>
                  <a:pt x="2732682" y="326102"/>
                  <a:pt x="2731209" y="326102"/>
                </a:cubicBezTo>
                <a:cubicBezTo>
                  <a:pt x="2729796" y="326102"/>
                  <a:pt x="2728587" y="326028"/>
                  <a:pt x="2727586" y="325881"/>
                </a:cubicBezTo>
                <a:cubicBezTo>
                  <a:pt x="2726586" y="325734"/>
                  <a:pt x="2725790" y="325556"/>
                  <a:pt x="2725201" y="325352"/>
                </a:cubicBezTo>
                <a:cubicBezTo>
                  <a:pt x="2724613" y="325146"/>
                  <a:pt x="2724200" y="324866"/>
                  <a:pt x="2723963" y="324511"/>
                </a:cubicBezTo>
                <a:cubicBezTo>
                  <a:pt x="2723728" y="324158"/>
                  <a:pt x="2723612" y="323745"/>
                  <a:pt x="2723612" y="323273"/>
                </a:cubicBezTo>
                <a:lnTo>
                  <a:pt x="2723612" y="213526"/>
                </a:lnTo>
                <a:cubicBezTo>
                  <a:pt x="2723612" y="213054"/>
                  <a:pt x="2723728" y="212643"/>
                  <a:pt x="2723963" y="212289"/>
                </a:cubicBezTo>
                <a:cubicBezTo>
                  <a:pt x="2724200" y="211935"/>
                  <a:pt x="2724613" y="211656"/>
                  <a:pt x="2725201" y="211450"/>
                </a:cubicBezTo>
                <a:cubicBezTo>
                  <a:pt x="2725790" y="211243"/>
                  <a:pt x="2726586" y="211066"/>
                  <a:pt x="2727586" y="210919"/>
                </a:cubicBezTo>
                <a:cubicBezTo>
                  <a:pt x="2728587" y="210772"/>
                  <a:pt x="2729796" y="210698"/>
                  <a:pt x="2731209" y="210698"/>
                </a:cubicBezTo>
                <a:close/>
                <a:moveTo>
                  <a:pt x="2480618" y="210698"/>
                </a:moveTo>
                <a:cubicBezTo>
                  <a:pt x="2482385" y="210698"/>
                  <a:pt x="2483813" y="210757"/>
                  <a:pt x="2484905" y="210875"/>
                </a:cubicBezTo>
                <a:cubicBezTo>
                  <a:pt x="2485994" y="210993"/>
                  <a:pt x="2486864" y="211155"/>
                  <a:pt x="2487511" y="211361"/>
                </a:cubicBezTo>
                <a:cubicBezTo>
                  <a:pt x="2488159" y="211567"/>
                  <a:pt x="2488645" y="211862"/>
                  <a:pt x="2488969" y="212245"/>
                </a:cubicBezTo>
                <a:cubicBezTo>
                  <a:pt x="2489293" y="212628"/>
                  <a:pt x="2489601" y="213113"/>
                  <a:pt x="2489898" y="213703"/>
                </a:cubicBezTo>
                <a:lnTo>
                  <a:pt x="2505716" y="246576"/>
                </a:lnTo>
                <a:cubicBezTo>
                  <a:pt x="2507184" y="249698"/>
                  <a:pt x="2508651" y="252966"/>
                  <a:pt x="2510115" y="256384"/>
                </a:cubicBezTo>
                <a:cubicBezTo>
                  <a:pt x="2511579" y="259801"/>
                  <a:pt x="2513073" y="263247"/>
                  <a:pt x="2514596" y="266722"/>
                </a:cubicBezTo>
                <a:lnTo>
                  <a:pt x="2514772" y="266722"/>
                </a:lnTo>
                <a:cubicBezTo>
                  <a:pt x="2516117" y="263365"/>
                  <a:pt x="2517510" y="260022"/>
                  <a:pt x="2518944" y="256693"/>
                </a:cubicBezTo>
                <a:cubicBezTo>
                  <a:pt x="2520379" y="253364"/>
                  <a:pt x="2521832" y="250081"/>
                  <a:pt x="2523302" y="246840"/>
                </a:cubicBezTo>
                <a:lnTo>
                  <a:pt x="2539209" y="213791"/>
                </a:lnTo>
                <a:cubicBezTo>
                  <a:pt x="2539387" y="213202"/>
                  <a:pt x="2539637" y="212701"/>
                  <a:pt x="2539961" y="212289"/>
                </a:cubicBezTo>
                <a:cubicBezTo>
                  <a:pt x="2540284" y="211877"/>
                  <a:pt x="2540727" y="211567"/>
                  <a:pt x="2541286" y="211361"/>
                </a:cubicBezTo>
                <a:cubicBezTo>
                  <a:pt x="2541846" y="211155"/>
                  <a:pt x="2542627" y="210993"/>
                  <a:pt x="2543628" y="210875"/>
                </a:cubicBezTo>
                <a:cubicBezTo>
                  <a:pt x="2544629" y="210757"/>
                  <a:pt x="2545897" y="210698"/>
                  <a:pt x="2547428" y="210698"/>
                </a:cubicBezTo>
                <a:cubicBezTo>
                  <a:pt x="2549549" y="210698"/>
                  <a:pt x="2551213" y="210772"/>
                  <a:pt x="2552421" y="210919"/>
                </a:cubicBezTo>
                <a:cubicBezTo>
                  <a:pt x="2553628" y="211066"/>
                  <a:pt x="2554468" y="211347"/>
                  <a:pt x="2554939" y="211759"/>
                </a:cubicBezTo>
                <a:cubicBezTo>
                  <a:pt x="2555410" y="212171"/>
                  <a:pt x="2555572" y="212760"/>
                  <a:pt x="2555425" y="213526"/>
                </a:cubicBezTo>
                <a:cubicBezTo>
                  <a:pt x="2555277" y="214292"/>
                  <a:pt x="2554880" y="215323"/>
                  <a:pt x="2554232" y="216619"/>
                </a:cubicBezTo>
                <a:lnTo>
                  <a:pt x="2521888" y="281127"/>
                </a:lnTo>
                <a:lnTo>
                  <a:pt x="2521888" y="323273"/>
                </a:lnTo>
                <a:cubicBezTo>
                  <a:pt x="2521888" y="323745"/>
                  <a:pt x="2521771" y="324158"/>
                  <a:pt x="2521537" y="324511"/>
                </a:cubicBezTo>
                <a:cubicBezTo>
                  <a:pt x="2521302" y="324866"/>
                  <a:pt x="2520893" y="325146"/>
                  <a:pt x="2520307" y="325352"/>
                </a:cubicBezTo>
                <a:cubicBezTo>
                  <a:pt x="2519721" y="325556"/>
                  <a:pt x="2518930" y="325734"/>
                  <a:pt x="2517935" y="325881"/>
                </a:cubicBezTo>
                <a:cubicBezTo>
                  <a:pt x="2516939" y="326028"/>
                  <a:pt x="2515739" y="326102"/>
                  <a:pt x="2514333" y="326102"/>
                </a:cubicBezTo>
                <a:cubicBezTo>
                  <a:pt x="2512867" y="326102"/>
                  <a:pt x="2511652" y="326028"/>
                  <a:pt x="2510685" y="325881"/>
                </a:cubicBezTo>
                <a:cubicBezTo>
                  <a:pt x="2509719" y="325734"/>
                  <a:pt x="2508927" y="325556"/>
                  <a:pt x="2508313" y="325352"/>
                </a:cubicBezTo>
                <a:cubicBezTo>
                  <a:pt x="2507697" y="325146"/>
                  <a:pt x="2507273" y="324866"/>
                  <a:pt x="2507041" y="324511"/>
                </a:cubicBezTo>
                <a:cubicBezTo>
                  <a:pt x="2506805" y="324158"/>
                  <a:pt x="2506688" y="323745"/>
                  <a:pt x="2506688" y="323273"/>
                </a:cubicBezTo>
                <a:lnTo>
                  <a:pt x="2506688" y="281127"/>
                </a:lnTo>
                <a:lnTo>
                  <a:pt x="2474345" y="216619"/>
                </a:lnTo>
                <a:cubicBezTo>
                  <a:pt x="2473698" y="215265"/>
                  <a:pt x="2473298" y="214204"/>
                  <a:pt x="2473152" y="213438"/>
                </a:cubicBezTo>
                <a:cubicBezTo>
                  <a:pt x="2473004" y="212672"/>
                  <a:pt x="2473152" y="212083"/>
                  <a:pt x="2473594" y="211670"/>
                </a:cubicBezTo>
                <a:cubicBezTo>
                  <a:pt x="2474034" y="211258"/>
                  <a:pt x="2474831" y="210993"/>
                  <a:pt x="2475980" y="210875"/>
                </a:cubicBezTo>
                <a:cubicBezTo>
                  <a:pt x="2477129" y="210757"/>
                  <a:pt x="2478674" y="210698"/>
                  <a:pt x="2480618" y="210698"/>
                </a:cubicBezTo>
                <a:close/>
                <a:moveTo>
                  <a:pt x="2254957" y="210698"/>
                </a:moveTo>
                <a:cubicBezTo>
                  <a:pt x="2256430" y="210698"/>
                  <a:pt x="2257653" y="210772"/>
                  <a:pt x="2258625" y="210919"/>
                </a:cubicBezTo>
                <a:cubicBezTo>
                  <a:pt x="2259597" y="211066"/>
                  <a:pt x="2260378" y="211243"/>
                  <a:pt x="2260967" y="211450"/>
                </a:cubicBezTo>
                <a:cubicBezTo>
                  <a:pt x="2261555" y="211656"/>
                  <a:pt x="2261968" y="211935"/>
                  <a:pt x="2262204" y="212289"/>
                </a:cubicBezTo>
                <a:cubicBezTo>
                  <a:pt x="2262439" y="212643"/>
                  <a:pt x="2262557" y="213054"/>
                  <a:pt x="2262557" y="213526"/>
                </a:cubicBezTo>
                <a:lnTo>
                  <a:pt x="2262557" y="259300"/>
                </a:lnTo>
                <a:lnTo>
                  <a:pt x="2314605" y="259300"/>
                </a:lnTo>
                <a:lnTo>
                  <a:pt x="2314605" y="213526"/>
                </a:lnTo>
                <a:cubicBezTo>
                  <a:pt x="2314605" y="213054"/>
                  <a:pt x="2314723" y="212643"/>
                  <a:pt x="2314959" y="212289"/>
                </a:cubicBezTo>
                <a:cubicBezTo>
                  <a:pt x="2315194" y="211935"/>
                  <a:pt x="2315606" y="211656"/>
                  <a:pt x="2316195" y="211450"/>
                </a:cubicBezTo>
                <a:cubicBezTo>
                  <a:pt x="2316785" y="211243"/>
                  <a:pt x="2317550" y="211066"/>
                  <a:pt x="2318492" y="210919"/>
                </a:cubicBezTo>
                <a:cubicBezTo>
                  <a:pt x="2319436" y="210772"/>
                  <a:pt x="2320672" y="210698"/>
                  <a:pt x="2322204" y="210698"/>
                </a:cubicBezTo>
                <a:cubicBezTo>
                  <a:pt x="2323618" y="210698"/>
                  <a:pt x="2324812" y="210772"/>
                  <a:pt x="2325784" y="210919"/>
                </a:cubicBezTo>
                <a:cubicBezTo>
                  <a:pt x="2326755" y="211066"/>
                  <a:pt x="2327536" y="211243"/>
                  <a:pt x="2328125" y="211450"/>
                </a:cubicBezTo>
                <a:cubicBezTo>
                  <a:pt x="2328714" y="211656"/>
                  <a:pt x="2329126" y="211935"/>
                  <a:pt x="2329362" y="212289"/>
                </a:cubicBezTo>
                <a:cubicBezTo>
                  <a:pt x="2329598" y="212643"/>
                  <a:pt x="2329716" y="213054"/>
                  <a:pt x="2329716" y="213526"/>
                </a:cubicBezTo>
                <a:lnTo>
                  <a:pt x="2329716" y="323273"/>
                </a:lnTo>
                <a:cubicBezTo>
                  <a:pt x="2329716" y="323745"/>
                  <a:pt x="2329598" y="324158"/>
                  <a:pt x="2329362" y="324511"/>
                </a:cubicBezTo>
                <a:cubicBezTo>
                  <a:pt x="2329126" y="324866"/>
                  <a:pt x="2328714" y="325146"/>
                  <a:pt x="2328125" y="325352"/>
                </a:cubicBezTo>
                <a:cubicBezTo>
                  <a:pt x="2327536" y="325556"/>
                  <a:pt x="2326755" y="325734"/>
                  <a:pt x="2325784" y="325881"/>
                </a:cubicBezTo>
                <a:cubicBezTo>
                  <a:pt x="2324812" y="326028"/>
                  <a:pt x="2323618" y="326102"/>
                  <a:pt x="2322204" y="326102"/>
                </a:cubicBezTo>
                <a:cubicBezTo>
                  <a:pt x="2320672" y="326102"/>
                  <a:pt x="2319436" y="326028"/>
                  <a:pt x="2318492" y="325881"/>
                </a:cubicBezTo>
                <a:cubicBezTo>
                  <a:pt x="2317550" y="325734"/>
                  <a:pt x="2316785" y="325556"/>
                  <a:pt x="2316195" y="325352"/>
                </a:cubicBezTo>
                <a:cubicBezTo>
                  <a:pt x="2315606" y="325146"/>
                  <a:pt x="2315194" y="324866"/>
                  <a:pt x="2314959" y="324511"/>
                </a:cubicBezTo>
                <a:cubicBezTo>
                  <a:pt x="2314723" y="324158"/>
                  <a:pt x="2314605" y="323745"/>
                  <a:pt x="2314605" y="323273"/>
                </a:cubicBezTo>
                <a:lnTo>
                  <a:pt x="2314605" y="272554"/>
                </a:lnTo>
                <a:lnTo>
                  <a:pt x="2262557" y="272554"/>
                </a:lnTo>
                <a:lnTo>
                  <a:pt x="2262557" y="323273"/>
                </a:lnTo>
                <a:cubicBezTo>
                  <a:pt x="2262557" y="323745"/>
                  <a:pt x="2262439" y="324158"/>
                  <a:pt x="2262204" y="324511"/>
                </a:cubicBezTo>
                <a:cubicBezTo>
                  <a:pt x="2261968" y="324866"/>
                  <a:pt x="2261555" y="325146"/>
                  <a:pt x="2260967" y="325352"/>
                </a:cubicBezTo>
                <a:cubicBezTo>
                  <a:pt x="2260378" y="325556"/>
                  <a:pt x="2259597" y="325734"/>
                  <a:pt x="2258625" y="325881"/>
                </a:cubicBezTo>
                <a:cubicBezTo>
                  <a:pt x="2257653" y="326028"/>
                  <a:pt x="2256430" y="326102"/>
                  <a:pt x="2254957" y="326102"/>
                </a:cubicBezTo>
                <a:cubicBezTo>
                  <a:pt x="2253544" y="326102"/>
                  <a:pt x="2252337" y="326028"/>
                  <a:pt x="2251335" y="325881"/>
                </a:cubicBezTo>
                <a:cubicBezTo>
                  <a:pt x="2250333" y="325734"/>
                  <a:pt x="2249538" y="325556"/>
                  <a:pt x="2248949" y="325352"/>
                </a:cubicBezTo>
                <a:cubicBezTo>
                  <a:pt x="2248360" y="325146"/>
                  <a:pt x="2247947" y="324866"/>
                  <a:pt x="2247712" y="324511"/>
                </a:cubicBezTo>
                <a:cubicBezTo>
                  <a:pt x="2247476" y="324158"/>
                  <a:pt x="2247358" y="323745"/>
                  <a:pt x="2247358" y="323273"/>
                </a:cubicBezTo>
                <a:lnTo>
                  <a:pt x="2247358" y="213526"/>
                </a:lnTo>
                <a:cubicBezTo>
                  <a:pt x="2247358" y="213054"/>
                  <a:pt x="2247476" y="212643"/>
                  <a:pt x="2247712" y="212289"/>
                </a:cubicBezTo>
                <a:cubicBezTo>
                  <a:pt x="2247947" y="211935"/>
                  <a:pt x="2248360" y="211656"/>
                  <a:pt x="2248949" y="211450"/>
                </a:cubicBezTo>
                <a:cubicBezTo>
                  <a:pt x="2249538" y="211243"/>
                  <a:pt x="2250333" y="211066"/>
                  <a:pt x="2251335" y="210919"/>
                </a:cubicBezTo>
                <a:cubicBezTo>
                  <a:pt x="2252337" y="210772"/>
                  <a:pt x="2253544" y="210698"/>
                  <a:pt x="2254957" y="210698"/>
                </a:cubicBezTo>
                <a:close/>
                <a:moveTo>
                  <a:pt x="2004370" y="210698"/>
                </a:moveTo>
                <a:cubicBezTo>
                  <a:pt x="2006138" y="210698"/>
                  <a:pt x="2007566" y="210757"/>
                  <a:pt x="2008657" y="210875"/>
                </a:cubicBezTo>
                <a:cubicBezTo>
                  <a:pt x="2009745" y="210993"/>
                  <a:pt x="2010614" y="211155"/>
                  <a:pt x="2011263" y="211361"/>
                </a:cubicBezTo>
                <a:cubicBezTo>
                  <a:pt x="2011910" y="211567"/>
                  <a:pt x="2012396" y="211862"/>
                  <a:pt x="2012720" y="212245"/>
                </a:cubicBezTo>
                <a:cubicBezTo>
                  <a:pt x="2013044" y="212628"/>
                  <a:pt x="2013353" y="213113"/>
                  <a:pt x="2013649" y="213703"/>
                </a:cubicBezTo>
                <a:lnTo>
                  <a:pt x="2029465" y="246576"/>
                </a:lnTo>
                <a:cubicBezTo>
                  <a:pt x="2030934" y="249698"/>
                  <a:pt x="2032399" y="252966"/>
                  <a:pt x="2033863" y="256384"/>
                </a:cubicBezTo>
                <a:cubicBezTo>
                  <a:pt x="2035327" y="259801"/>
                  <a:pt x="2036821" y="263247"/>
                  <a:pt x="2038343" y="266722"/>
                </a:cubicBezTo>
                <a:lnTo>
                  <a:pt x="2038519" y="266722"/>
                </a:lnTo>
                <a:cubicBezTo>
                  <a:pt x="2039866" y="263365"/>
                  <a:pt x="2041258" y="260022"/>
                  <a:pt x="2042693" y="256693"/>
                </a:cubicBezTo>
                <a:cubicBezTo>
                  <a:pt x="2044127" y="253364"/>
                  <a:pt x="2045581" y="250081"/>
                  <a:pt x="2047051" y="246840"/>
                </a:cubicBezTo>
                <a:lnTo>
                  <a:pt x="2062956" y="213791"/>
                </a:lnTo>
                <a:cubicBezTo>
                  <a:pt x="2063132" y="213202"/>
                  <a:pt x="2063382" y="212701"/>
                  <a:pt x="2063707" y="212289"/>
                </a:cubicBezTo>
                <a:cubicBezTo>
                  <a:pt x="2064031" y="211877"/>
                  <a:pt x="2064472" y="211567"/>
                  <a:pt x="2065032" y="211361"/>
                </a:cubicBezTo>
                <a:cubicBezTo>
                  <a:pt x="2065592" y="211155"/>
                  <a:pt x="2066373" y="210993"/>
                  <a:pt x="2067374" y="210875"/>
                </a:cubicBezTo>
                <a:cubicBezTo>
                  <a:pt x="2068375" y="210757"/>
                  <a:pt x="2069642" y="210698"/>
                  <a:pt x="2071174" y="210698"/>
                </a:cubicBezTo>
                <a:cubicBezTo>
                  <a:pt x="2073295" y="210698"/>
                  <a:pt x="2074959" y="210772"/>
                  <a:pt x="2076167" y="210919"/>
                </a:cubicBezTo>
                <a:cubicBezTo>
                  <a:pt x="2077374" y="211066"/>
                  <a:pt x="2078214" y="211347"/>
                  <a:pt x="2078685" y="211759"/>
                </a:cubicBezTo>
                <a:cubicBezTo>
                  <a:pt x="2079156" y="212171"/>
                  <a:pt x="2079318" y="212760"/>
                  <a:pt x="2079171" y="213526"/>
                </a:cubicBezTo>
                <a:cubicBezTo>
                  <a:pt x="2079023" y="214292"/>
                  <a:pt x="2078626" y="215323"/>
                  <a:pt x="2077977" y="216619"/>
                </a:cubicBezTo>
                <a:lnTo>
                  <a:pt x="2045637" y="281127"/>
                </a:lnTo>
                <a:lnTo>
                  <a:pt x="2045637" y="323273"/>
                </a:lnTo>
                <a:cubicBezTo>
                  <a:pt x="2045637" y="323745"/>
                  <a:pt x="2045519" y="324158"/>
                  <a:pt x="2045285" y="324511"/>
                </a:cubicBezTo>
                <a:cubicBezTo>
                  <a:pt x="2045050" y="324866"/>
                  <a:pt x="2044639" y="325146"/>
                  <a:pt x="2044054" y="325352"/>
                </a:cubicBezTo>
                <a:cubicBezTo>
                  <a:pt x="2043469" y="325556"/>
                  <a:pt x="2042678" y="325734"/>
                  <a:pt x="2041682" y="325881"/>
                </a:cubicBezTo>
                <a:cubicBezTo>
                  <a:pt x="2040686" y="326028"/>
                  <a:pt x="2039486" y="326102"/>
                  <a:pt x="2038080" y="326102"/>
                </a:cubicBezTo>
                <a:cubicBezTo>
                  <a:pt x="2036616" y="326102"/>
                  <a:pt x="2035400" y="326028"/>
                  <a:pt x="2034434" y="325881"/>
                </a:cubicBezTo>
                <a:cubicBezTo>
                  <a:pt x="2033467" y="325734"/>
                  <a:pt x="2032678" y="325556"/>
                  <a:pt x="2032061" y="325352"/>
                </a:cubicBezTo>
                <a:cubicBezTo>
                  <a:pt x="2031446" y="325146"/>
                  <a:pt x="2031024" y="324866"/>
                  <a:pt x="2030789" y="324511"/>
                </a:cubicBezTo>
                <a:cubicBezTo>
                  <a:pt x="2030555" y="324158"/>
                  <a:pt x="2030437" y="323745"/>
                  <a:pt x="2030437" y="323273"/>
                </a:cubicBezTo>
                <a:lnTo>
                  <a:pt x="2030437" y="281127"/>
                </a:lnTo>
                <a:lnTo>
                  <a:pt x="1998098" y="216619"/>
                </a:lnTo>
                <a:cubicBezTo>
                  <a:pt x="1997449" y="215265"/>
                  <a:pt x="1997051" y="214204"/>
                  <a:pt x="1996904" y="213438"/>
                </a:cubicBezTo>
                <a:cubicBezTo>
                  <a:pt x="1996756" y="212672"/>
                  <a:pt x="1996904" y="212083"/>
                  <a:pt x="1997346" y="211670"/>
                </a:cubicBezTo>
                <a:cubicBezTo>
                  <a:pt x="1997787" y="211258"/>
                  <a:pt x="1998582" y="210993"/>
                  <a:pt x="1999732" y="210875"/>
                </a:cubicBezTo>
                <a:cubicBezTo>
                  <a:pt x="2000879" y="210757"/>
                  <a:pt x="2002426" y="210698"/>
                  <a:pt x="2004370" y="210698"/>
                </a:cubicBezTo>
                <a:close/>
                <a:moveTo>
                  <a:pt x="1788236" y="210698"/>
                </a:moveTo>
                <a:cubicBezTo>
                  <a:pt x="1789709" y="210698"/>
                  <a:pt x="1790931" y="210772"/>
                  <a:pt x="1791904" y="210919"/>
                </a:cubicBezTo>
                <a:cubicBezTo>
                  <a:pt x="1792875" y="211066"/>
                  <a:pt x="1793656" y="211243"/>
                  <a:pt x="1794244" y="211450"/>
                </a:cubicBezTo>
                <a:cubicBezTo>
                  <a:pt x="1794834" y="211656"/>
                  <a:pt x="1795245" y="211935"/>
                  <a:pt x="1795482" y="212289"/>
                </a:cubicBezTo>
                <a:cubicBezTo>
                  <a:pt x="1795717" y="212643"/>
                  <a:pt x="1795836" y="213054"/>
                  <a:pt x="1795836" y="213526"/>
                </a:cubicBezTo>
                <a:lnTo>
                  <a:pt x="1795836" y="259300"/>
                </a:lnTo>
                <a:lnTo>
                  <a:pt x="1847880" y="259300"/>
                </a:lnTo>
                <a:lnTo>
                  <a:pt x="1847880" y="213526"/>
                </a:lnTo>
                <a:cubicBezTo>
                  <a:pt x="1847880" y="213054"/>
                  <a:pt x="1847998" y="212643"/>
                  <a:pt x="1848233" y="212289"/>
                </a:cubicBezTo>
                <a:cubicBezTo>
                  <a:pt x="1848470" y="211935"/>
                  <a:pt x="1848881" y="211656"/>
                  <a:pt x="1849471" y="211450"/>
                </a:cubicBezTo>
                <a:cubicBezTo>
                  <a:pt x="1850061" y="211243"/>
                  <a:pt x="1850826" y="211066"/>
                  <a:pt x="1851768" y="210919"/>
                </a:cubicBezTo>
                <a:cubicBezTo>
                  <a:pt x="1852711" y="210772"/>
                  <a:pt x="1853948" y="210698"/>
                  <a:pt x="1855480" y="210698"/>
                </a:cubicBezTo>
                <a:cubicBezTo>
                  <a:pt x="1856894" y="210698"/>
                  <a:pt x="1858087" y="210772"/>
                  <a:pt x="1859058" y="210919"/>
                </a:cubicBezTo>
                <a:cubicBezTo>
                  <a:pt x="1860030" y="211066"/>
                  <a:pt x="1860811" y="211243"/>
                  <a:pt x="1861401" y="211450"/>
                </a:cubicBezTo>
                <a:cubicBezTo>
                  <a:pt x="1861989" y="211656"/>
                  <a:pt x="1862402" y="211935"/>
                  <a:pt x="1862638" y="212289"/>
                </a:cubicBezTo>
                <a:cubicBezTo>
                  <a:pt x="1862873" y="212643"/>
                  <a:pt x="1862992" y="213054"/>
                  <a:pt x="1862992" y="213526"/>
                </a:cubicBezTo>
                <a:lnTo>
                  <a:pt x="1862992" y="323273"/>
                </a:lnTo>
                <a:cubicBezTo>
                  <a:pt x="1862992" y="323745"/>
                  <a:pt x="1862873" y="324158"/>
                  <a:pt x="1862638" y="324511"/>
                </a:cubicBezTo>
                <a:cubicBezTo>
                  <a:pt x="1862402" y="324866"/>
                  <a:pt x="1861989" y="325146"/>
                  <a:pt x="1861401" y="325352"/>
                </a:cubicBezTo>
                <a:cubicBezTo>
                  <a:pt x="1860811" y="325556"/>
                  <a:pt x="1860030" y="325734"/>
                  <a:pt x="1859058" y="325881"/>
                </a:cubicBezTo>
                <a:cubicBezTo>
                  <a:pt x="1858087" y="326028"/>
                  <a:pt x="1856894" y="326102"/>
                  <a:pt x="1855480" y="326102"/>
                </a:cubicBezTo>
                <a:cubicBezTo>
                  <a:pt x="1853948" y="326102"/>
                  <a:pt x="1852711" y="326028"/>
                  <a:pt x="1851768" y="325881"/>
                </a:cubicBezTo>
                <a:cubicBezTo>
                  <a:pt x="1850826" y="325734"/>
                  <a:pt x="1850061" y="325556"/>
                  <a:pt x="1849471" y="325352"/>
                </a:cubicBezTo>
                <a:cubicBezTo>
                  <a:pt x="1848881" y="325146"/>
                  <a:pt x="1848470" y="324866"/>
                  <a:pt x="1848233" y="324511"/>
                </a:cubicBezTo>
                <a:cubicBezTo>
                  <a:pt x="1847998" y="324158"/>
                  <a:pt x="1847880" y="323745"/>
                  <a:pt x="1847880" y="323273"/>
                </a:cubicBezTo>
                <a:lnTo>
                  <a:pt x="1847880" y="272554"/>
                </a:lnTo>
                <a:lnTo>
                  <a:pt x="1795836" y="272554"/>
                </a:lnTo>
                <a:lnTo>
                  <a:pt x="1795836" y="323273"/>
                </a:lnTo>
                <a:cubicBezTo>
                  <a:pt x="1795836" y="323745"/>
                  <a:pt x="1795717" y="324158"/>
                  <a:pt x="1795482" y="324511"/>
                </a:cubicBezTo>
                <a:cubicBezTo>
                  <a:pt x="1795245" y="324866"/>
                  <a:pt x="1794834" y="325146"/>
                  <a:pt x="1794244" y="325352"/>
                </a:cubicBezTo>
                <a:cubicBezTo>
                  <a:pt x="1793656" y="325556"/>
                  <a:pt x="1792875" y="325734"/>
                  <a:pt x="1791904" y="325881"/>
                </a:cubicBezTo>
                <a:cubicBezTo>
                  <a:pt x="1790931" y="326028"/>
                  <a:pt x="1789709" y="326102"/>
                  <a:pt x="1788236" y="326102"/>
                </a:cubicBezTo>
                <a:cubicBezTo>
                  <a:pt x="1786821" y="326102"/>
                  <a:pt x="1785614" y="326028"/>
                  <a:pt x="1784613" y="325881"/>
                </a:cubicBezTo>
                <a:cubicBezTo>
                  <a:pt x="1783612" y="325734"/>
                  <a:pt x="1782816" y="325556"/>
                  <a:pt x="1782226" y="325352"/>
                </a:cubicBezTo>
                <a:cubicBezTo>
                  <a:pt x="1781639" y="325146"/>
                  <a:pt x="1781226" y="324866"/>
                  <a:pt x="1780989" y="324511"/>
                </a:cubicBezTo>
                <a:cubicBezTo>
                  <a:pt x="1780754" y="324158"/>
                  <a:pt x="1780637" y="323745"/>
                  <a:pt x="1780637" y="323273"/>
                </a:cubicBezTo>
                <a:lnTo>
                  <a:pt x="1780637" y="213526"/>
                </a:lnTo>
                <a:cubicBezTo>
                  <a:pt x="1780637" y="213054"/>
                  <a:pt x="1780754" y="212643"/>
                  <a:pt x="1780989" y="212289"/>
                </a:cubicBezTo>
                <a:cubicBezTo>
                  <a:pt x="1781226" y="211935"/>
                  <a:pt x="1781639" y="211656"/>
                  <a:pt x="1782226" y="211450"/>
                </a:cubicBezTo>
                <a:cubicBezTo>
                  <a:pt x="1782816" y="211243"/>
                  <a:pt x="1783612" y="211066"/>
                  <a:pt x="1784613" y="210919"/>
                </a:cubicBezTo>
                <a:cubicBezTo>
                  <a:pt x="1785614" y="210772"/>
                  <a:pt x="1786821" y="210698"/>
                  <a:pt x="1788236" y="210698"/>
                </a:cubicBezTo>
                <a:close/>
                <a:moveTo>
                  <a:pt x="1537638" y="210698"/>
                </a:moveTo>
                <a:cubicBezTo>
                  <a:pt x="1539406" y="210698"/>
                  <a:pt x="1540834" y="210757"/>
                  <a:pt x="1541924" y="210875"/>
                </a:cubicBezTo>
                <a:cubicBezTo>
                  <a:pt x="1543014" y="210993"/>
                  <a:pt x="1543883" y="211155"/>
                  <a:pt x="1544531" y="211361"/>
                </a:cubicBezTo>
                <a:cubicBezTo>
                  <a:pt x="1545179" y="211567"/>
                  <a:pt x="1545665" y="211862"/>
                  <a:pt x="1545989" y="212245"/>
                </a:cubicBezTo>
                <a:cubicBezTo>
                  <a:pt x="1546312" y="212628"/>
                  <a:pt x="1546622" y="213113"/>
                  <a:pt x="1546917" y="213703"/>
                </a:cubicBezTo>
                <a:lnTo>
                  <a:pt x="1562733" y="246576"/>
                </a:lnTo>
                <a:cubicBezTo>
                  <a:pt x="1564201" y="249698"/>
                  <a:pt x="1565667" y="252966"/>
                  <a:pt x="1567132" y="256384"/>
                </a:cubicBezTo>
                <a:cubicBezTo>
                  <a:pt x="1568595" y="259801"/>
                  <a:pt x="1570089" y="263247"/>
                  <a:pt x="1571612" y="266722"/>
                </a:cubicBezTo>
                <a:lnTo>
                  <a:pt x="1571788" y="266722"/>
                </a:lnTo>
                <a:cubicBezTo>
                  <a:pt x="1573134" y="263365"/>
                  <a:pt x="1574525" y="260022"/>
                  <a:pt x="1575960" y="256693"/>
                </a:cubicBezTo>
                <a:cubicBezTo>
                  <a:pt x="1577395" y="253364"/>
                  <a:pt x="1578847" y="250081"/>
                  <a:pt x="1580317" y="246840"/>
                </a:cubicBezTo>
                <a:lnTo>
                  <a:pt x="1596223" y="213791"/>
                </a:lnTo>
                <a:cubicBezTo>
                  <a:pt x="1596400" y="213202"/>
                  <a:pt x="1596650" y="212701"/>
                  <a:pt x="1596974" y="212289"/>
                </a:cubicBezTo>
                <a:cubicBezTo>
                  <a:pt x="1597298" y="211877"/>
                  <a:pt x="1597740" y="211567"/>
                  <a:pt x="1598299" y="211361"/>
                </a:cubicBezTo>
                <a:cubicBezTo>
                  <a:pt x="1598859" y="211155"/>
                  <a:pt x="1599640" y="210993"/>
                  <a:pt x="1600642" y="210875"/>
                </a:cubicBezTo>
                <a:cubicBezTo>
                  <a:pt x="1601643" y="210757"/>
                  <a:pt x="1602910" y="210698"/>
                  <a:pt x="1604441" y="210698"/>
                </a:cubicBezTo>
                <a:cubicBezTo>
                  <a:pt x="1606562" y="210698"/>
                  <a:pt x="1608226" y="210772"/>
                  <a:pt x="1609434" y="210919"/>
                </a:cubicBezTo>
                <a:cubicBezTo>
                  <a:pt x="1610641" y="211066"/>
                  <a:pt x="1611481" y="211347"/>
                  <a:pt x="1611952" y="211759"/>
                </a:cubicBezTo>
                <a:cubicBezTo>
                  <a:pt x="1612424" y="212171"/>
                  <a:pt x="1612586" y="212760"/>
                  <a:pt x="1612438" y="213526"/>
                </a:cubicBezTo>
                <a:cubicBezTo>
                  <a:pt x="1612291" y="214292"/>
                  <a:pt x="1611893" y="215323"/>
                  <a:pt x="1611245" y="216619"/>
                </a:cubicBezTo>
                <a:lnTo>
                  <a:pt x="1578903" y="281127"/>
                </a:lnTo>
                <a:lnTo>
                  <a:pt x="1578903" y="323273"/>
                </a:lnTo>
                <a:cubicBezTo>
                  <a:pt x="1578903" y="323745"/>
                  <a:pt x="1578787" y="324158"/>
                  <a:pt x="1578552" y="324511"/>
                </a:cubicBezTo>
                <a:cubicBezTo>
                  <a:pt x="1578318" y="324866"/>
                  <a:pt x="1577908" y="325146"/>
                  <a:pt x="1577322" y="325352"/>
                </a:cubicBezTo>
                <a:cubicBezTo>
                  <a:pt x="1576736" y="325556"/>
                  <a:pt x="1575945" y="325734"/>
                  <a:pt x="1574950" y="325881"/>
                </a:cubicBezTo>
                <a:cubicBezTo>
                  <a:pt x="1573955" y="326028"/>
                  <a:pt x="1572754" y="326102"/>
                  <a:pt x="1571349" y="326102"/>
                </a:cubicBezTo>
                <a:cubicBezTo>
                  <a:pt x="1569884" y="326102"/>
                  <a:pt x="1568669" y="326028"/>
                  <a:pt x="1567703" y="325881"/>
                </a:cubicBezTo>
                <a:cubicBezTo>
                  <a:pt x="1566736" y="325734"/>
                  <a:pt x="1565945" y="325556"/>
                  <a:pt x="1565330" y="325352"/>
                </a:cubicBezTo>
                <a:cubicBezTo>
                  <a:pt x="1564715" y="325146"/>
                  <a:pt x="1564291" y="324866"/>
                  <a:pt x="1564056" y="324511"/>
                </a:cubicBezTo>
                <a:cubicBezTo>
                  <a:pt x="1563822" y="324158"/>
                  <a:pt x="1563705" y="323745"/>
                  <a:pt x="1563705" y="323273"/>
                </a:cubicBezTo>
                <a:lnTo>
                  <a:pt x="1563705" y="281127"/>
                </a:lnTo>
                <a:lnTo>
                  <a:pt x="1531365" y="216619"/>
                </a:lnTo>
                <a:cubicBezTo>
                  <a:pt x="1530717" y="215265"/>
                  <a:pt x="1530319" y="214204"/>
                  <a:pt x="1530172" y="213438"/>
                </a:cubicBezTo>
                <a:cubicBezTo>
                  <a:pt x="1530024" y="212672"/>
                  <a:pt x="1530172" y="212083"/>
                  <a:pt x="1530613" y="211670"/>
                </a:cubicBezTo>
                <a:cubicBezTo>
                  <a:pt x="1531055" y="211258"/>
                  <a:pt x="1531851" y="210993"/>
                  <a:pt x="1533000" y="210875"/>
                </a:cubicBezTo>
                <a:cubicBezTo>
                  <a:pt x="1534148" y="210757"/>
                  <a:pt x="1535694" y="210698"/>
                  <a:pt x="1537638" y="210698"/>
                </a:cubicBezTo>
                <a:close/>
                <a:moveTo>
                  <a:pt x="1311974" y="210698"/>
                </a:moveTo>
                <a:cubicBezTo>
                  <a:pt x="1313446" y="210698"/>
                  <a:pt x="1314669" y="210772"/>
                  <a:pt x="1315641" y="210919"/>
                </a:cubicBezTo>
                <a:cubicBezTo>
                  <a:pt x="1316613" y="211066"/>
                  <a:pt x="1317393" y="211243"/>
                  <a:pt x="1317982" y="211450"/>
                </a:cubicBezTo>
                <a:cubicBezTo>
                  <a:pt x="1318572" y="211656"/>
                  <a:pt x="1318984" y="211935"/>
                  <a:pt x="1319219" y="212289"/>
                </a:cubicBezTo>
                <a:cubicBezTo>
                  <a:pt x="1319455" y="212643"/>
                  <a:pt x="1319573" y="213054"/>
                  <a:pt x="1319573" y="213526"/>
                </a:cubicBezTo>
                <a:lnTo>
                  <a:pt x="1319573" y="259300"/>
                </a:lnTo>
                <a:lnTo>
                  <a:pt x="1371618" y="259300"/>
                </a:lnTo>
                <a:lnTo>
                  <a:pt x="1371618" y="213526"/>
                </a:lnTo>
                <a:cubicBezTo>
                  <a:pt x="1371618" y="213054"/>
                  <a:pt x="1371736" y="212643"/>
                  <a:pt x="1371972" y="212289"/>
                </a:cubicBezTo>
                <a:cubicBezTo>
                  <a:pt x="1372208" y="211935"/>
                  <a:pt x="1372621" y="211656"/>
                  <a:pt x="1373209" y="211450"/>
                </a:cubicBezTo>
                <a:cubicBezTo>
                  <a:pt x="1373798" y="211243"/>
                  <a:pt x="1374565" y="211066"/>
                  <a:pt x="1375507" y="210919"/>
                </a:cubicBezTo>
                <a:cubicBezTo>
                  <a:pt x="1376449" y="210772"/>
                  <a:pt x="1377687" y="210698"/>
                  <a:pt x="1379219" y="210698"/>
                </a:cubicBezTo>
                <a:cubicBezTo>
                  <a:pt x="1380633" y="210698"/>
                  <a:pt x="1381827" y="210772"/>
                  <a:pt x="1382797" y="210919"/>
                </a:cubicBezTo>
                <a:cubicBezTo>
                  <a:pt x="1383769" y="211066"/>
                  <a:pt x="1384550" y="211243"/>
                  <a:pt x="1385140" y="211450"/>
                </a:cubicBezTo>
                <a:cubicBezTo>
                  <a:pt x="1385730" y="211656"/>
                  <a:pt x="1386141" y="211935"/>
                  <a:pt x="1386378" y="212289"/>
                </a:cubicBezTo>
                <a:cubicBezTo>
                  <a:pt x="1386613" y="212643"/>
                  <a:pt x="1386731" y="213054"/>
                  <a:pt x="1386731" y="213526"/>
                </a:cubicBezTo>
                <a:lnTo>
                  <a:pt x="1386731" y="323273"/>
                </a:lnTo>
                <a:cubicBezTo>
                  <a:pt x="1386731" y="323745"/>
                  <a:pt x="1386613" y="324158"/>
                  <a:pt x="1386378" y="324511"/>
                </a:cubicBezTo>
                <a:cubicBezTo>
                  <a:pt x="1386141" y="324866"/>
                  <a:pt x="1385730" y="325146"/>
                  <a:pt x="1385140" y="325352"/>
                </a:cubicBezTo>
                <a:cubicBezTo>
                  <a:pt x="1384550" y="325556"/>
                  <a:pt x="1383769" y="325734"/>
                  <a:pt x="1382797" y="325881"/>
                </a:cubicBezTo>
                <a:cubicBezTo>
                  <a:pt x="1381827" y="326028"/>
                  <a:pt x="1380633" y="326102"/>
                  <a:pt x="1379219" y="326102"/>
                </a:cubicBezTo>
                <a:cubicBezTo>
                  <a:pt x="1377687" y="326102"/>
                  <a:pt x="1376449" y="326028"/>
                  <a:pt x="1375507" y="325881"/>
                </a:cubicBezTo>
                <a:cubicBezTo>
                  <a:pt x="1374565" y="325734"/>
                  <a:pt x="1373798" y="325556"/>
                  <a:pt x="1373209" y="325352"/>
                </a:cubicBezTo>
                <a:cubicBezTo>
                  <a:pt x="1372621" y="325146"/>
                  <a:pt x="1372208" y="324866"/>
                  <a:pt x="1371972" y="324511"/>
                </a:cubicBezTo>
                <a:cubicBezTo>
                  <a:pt x="1371736" y="324158"/>
                  <a:pt x="1371618" y="323745"/>
                  <a:pt x="1371618" y="323273"/>
                </a:cubicBezTo>
                <a:lnTo>
                  <a:pt x="1371618" y="272554"/>
                </a:lnTo>
                <a:lnTo>
                  <a:pt x="1319573" y="272554"/>
                </a:lnTo>
                <a:lnTo>
                  <a:pt x="1319573" y="323273"/>
                </a:lnTo>
                <a:cubicBezTo>
                  <a:pt x="1319573" y="323745"/>
                  <a:pt x="1319455" y="324158"/>
                  <a:pt x="1319219" y="324511"/>
                </a:cubicBezTo>
                <a:cubicBezTo>
                  <a:pt x="1318984" y="324866"/>
                  <a:pt x="1318572" y="325146"/>
                  <a:pt x="1317982" y="325352"/>
                </a:cubicBezTo>
                <a:cubicBezTo>
                  <a:pt x="1317393" y="325556"/>
                  <a:pt x="1316613" y="325734"/>
                  <a:pt x="1315641" y="325881"/>
                </a:cubicBezTo>
                <a:cubicBezTo>
                  <a:pt x="1314669" y="326028"/>
                  <a:pt x="1313446" y="326102"/>
                  <a:pt x="1311974" y="326102"/>
                </a:cubicBezTo>
                <a:cubicBezTo>
                  <a:pt x="1310560" y="326102"/>
                  <a:pt x="1309352" y="326028"/>
                  <a:pt x="1308350" y="325881"/>
                </a:cubicBezTo>
                <a:cubicBezTo>
                  <a:pt x="1307349" y="325734"/>
                  <a:pt x="1306554" y="325556"/>
                  <a:pt x="1305965" y="325352"/>
                </a:cubicBezTo>
                <a:cubicBezTo>
                  <a:pt x="1305375" y="325146"/>
                  <a:pt x="1304963" y="324866"/>
                  <a:pt x="1304727" y="324511"/>
                </a:cubicBezTo>
                <a:cubicBezTo>
                  <a:pt x="1304492" y="324158"/>
                  <a:pt x="1304374" y="323745"/>
                  <a:pt x="1304374" y="323273"/>
                </a:cubicBezTo>
                <a:lnTo>
                  <a:pt x="1304374" y="213526"/>
                </a:lnTo>
                <a:cubicBezTo>
                  <a:pt x="1304374" y="213054"/>
                  <a:pt x="1304492" y="212643"/>
                  <a:pt x="1304727" y="212289"/>
                </a:cubicBezTo>
                <a:cubicBezTo>
                  <a:pt x="1304963" y="211935"/>
                  <a:pt x="1305375" y="211656"/>
                  <a:pt x="1305965" y="211450"/>
                </a:cubicBezTo>
                <a:cubicBezTo>
                  <a:pt x="1306554" y="211243"/>
                  <a:pt x="1307349" y="211066"/>
                  <a:pt x="1308350" y="210919"/>
                </a:cubicBezTo>
                <a:cubicBezTo>
                  <a:pt x="1309352" y="210772"/>
                  <a:pt x="1310560" y="210698"/>
                  <a:pt x="1311974" y="210698"/>
                </a:cubicBezTo>
                <a:close/>
                <a:moveTo>
                  <a:pt x="1061389" y="210698"/>
                </a:moveTo>
                <a:cubicBezTo>
                  <a:pt x="1063157" y="210698"/>
                  <a:pt x="1064585" y="210757"/>
                  <a:pt x="1065675" y="210875"/>
                </a:cubicBezTo>
                <a:cubicBezTo>
                  <a:pt x="1066765" y="210993"/>
                  <a:pt x="1067634" y="211155"/>
                  <a:pt x="1068281" y="211361"/>
                </a:cubicBezTo>
                <a:cubicBezTo>
                  <a:pt x="1068929" y="211567"/>
                  <a:pt x="1069415" y="211862"/>
                  <a:pt x="1069740" y="212245"/>
                </a:cubicBezTo>
                <a:cubicBezTo>
                  <a:pt x="1070063" y="212628"/>
                  <a:pt x="1070373" y="213113"/>
                  <a:pt x="1070667" y="213703"/>
                </a:cubicBezTo>
                <a:lnTo>
                  <a:pt x="1086484" y="246576"/>
                </a:lnTo>
                <a:cubicBezTo>
                  <a:pt x="1087952" y="249698"/>
                  <a:pt x="1089418" y="252966"/>
                  <a:pt x="1090882" y="256384"/>
                </a:cubicBezTo>
                <a:cubicBezTo>
                  <a:pt x="1092347" y="259801"/>
                  <a:pt x="1093841" y="263247"/>
                  <a:pt x="1095364" y="266722"/>
                </a:cubicBezTo>
                <a:lnTo>
                  <a:pt x="1095539" y="266722"/>
                </a:lnTo>
                <a:cubicBezTo>
                  <a:pt x="1096886" y="263365"/>
                  <a:pt x="1098277" y="260022"/>
                  <a:pt x="1099712" y="256693"/>
                </a:cubicBezTo>
                <a:cubicBezTo>
                  <a:pt x="1101148" y="253364"/>
                  <a:pt x="1102602" y="250081"/>
                  <a:pt x="1104071" y="246840"/>
                </a:cubicBezTo>
                <a:lnTo>
                  <a:pt x="1119978" y="213791"/>
                </a:lnTo>
                <a:cubicBezTo>
                  <a:pt x="1120156" y="213202"/>
                  <a:pt x="1120406" y="212701"/>
                  <a:pt x="1120731" y="212289"/>
                </a:cubicBezTo>
                <a:cubicBezTo>
                  <a:pt x="1121054" y="211877"/>
                  <a:pt x="1121497" y="211567"/>
                  <a:pt x="1122055" y="211361"/>
                </a:cubicBezTo>
                <a:cubicBezTo>
                  <a:pt x="1122615" y="211155"/>
                  <a:pt x="1123396" y="210993"/>
                  <a:pt x="1124397" y="210875"/>
                </a:cubicBezTo>
                <a:cubicBezTo>
                  <a:pt x="1125400" y="210757"/>
                  <a:pt x="1126665" y="210698"/>
                  <a:pt x="1128198" y="210698"/>
                </a:cubicBezTo>
                <a:cubicBezTo>
                  <a:pt x="1130319" y="210698"/>
                  <a:pt x="1131983" y="210772"/>
                  <a:pt x="1133190" y="210919"/>
                </a:cubicBezTo>
                <a:cubicBezTo>
                  <a:pt x="1134398" y="211066"/>
                  <a:pt x="1135238" y="211347"/>
                  <a:pt x="1135709" y="211759"/>
                </a:cubicBezTo>
                <a:cubicBezTo>
                  <a:pt x="1136179" y="212171"/>
                  <a:pt x="1136342" y="212760"/>
                  <a:pt x="1136195" y="213526"/>
                </a:cubicBezTo>
                <a:cubicBezTo>
                  <a:pt x="1136047" y="214292"/>
                  <a:pt x="1135650" y="215323"/>
                  <a:pt x="1135001" y="216619"/>
                </a:cubicBezTo>
                <a:lnTo>
                  <a:pt x="1102655" y="281127"/>
                </a:lnTo>
                <a:lnTo>
                  <a:pt x="1102655" y="323273"/>
                </a:lnTo>
                <a:cubicBezTo>
                  <a:pt x="1102655" y="323745"/>
                  <a:pt x="1102539" y="324158"/>
                  <a:pt x="1102306" y="324511"/>
                </a:cubicBezTo>
                <a:cubicBezTo>
                  <a:pt x="1102072" y="324866"/>
                  <a:pt x="1101661" y="325146"/>
                  <a:pt x="1101074" y="325352"/>
                </a:cubicBezTo>
                <a:cubicBezTo>
                  <a:pt x="1100489" y="325556"/>
                  <a:pt x="1099698" y="325734"/>
                  <a:pt x="1098702" y="325881"/>
                </a:cubicBezTo>
                <a:cubicBezTo>
                  <a:pt x="1097707" y="326028"/>
                  <a:pt x="1096507" y="326102"/>
                  <a:pt x="1095101" y="326102"/>
                </a:cubicBezTo>
                <a:cubicBezTo>
                  <a:pt x="1093636" y="326102"/>
                  <a:pt x="1092420" y="326028"/>
                  <a:pt x="1091453" y="325881"/>
                </a:cubicBezTo>
                <a:cubicBezTo>
                  <a:pt x="1090487" y="325734"/>
                  <a:pt x="1089696" y="325556"/>
                  <a:pt x="1089081" y="325352"/>
                </a:cubicBezTo>
                <a:cubicBezTo>
                  <a:pt x="1088466" y="325146"/>
                  <a:pt x="1088042" y="324866"/>
                  <a:pt x="1087807" y="324511"/>
                </a:cubicBezTo>
                <a:cubicBezTo>
                  <a:pt x="1087573" y="324158"/>
                  <a:pt x="1087456" y="323745"/>
                  <a:pt x="1087456" y="323273"/>
                </a:cubicBezTo>
                <a:lnTo>
                  <a:pt x="1087456" y="281127"/>
                </a:lnTo>
                <a:lnTo>
                  <a:pt x="1055116" y="216619"/>
                </a:lnTo>
                <a:cubicBezTo>
                  <a:pt x="1054469" y="215265"/>
                  <a:pt x="1054071" y="214204"/>
                  <a:pt x="1053923" y="213438"/>
                </a:cubicBezTo>
                <a:cubicBezTo>
                  <a:pt x="1053776" y="212672"/>
                  <a:pt x="1053923" y="212083"/>
                  <a:pt x="1054364" y="211670"/>
                </a:cubicBezTo>
                <a:cubicBezTo>
                  <a:pt x="1054808" y="211258"/>
                  <a:pt x="1055603" y="210993"/>
                  <a:pt x="1056751" y="210875"/>
                </a:cubicBezTo>
                <a:cubicBezTo>
                  <a:pt x="1057901" y="210757"/>
                  <a:pt x="1059446" y="210698"/>
                  <a:pt x="1061389" y="210698"/>
                </a:cubicBezTo>
                <a:close/>
                <a:moveTo>
                  <a:pt x="845254" y="210698"/>
                </a:moveTo>
                <a:cubicBezTo>
                  <a:pt x="846727" y="210698"/>
                  <a:pt x="847949" y="210772"/>
                  <a:pt x="848921" y="210919"/>
                </a:cubicBezTo>
                <a:cubicBezTo>
                  <a:pt x="849893" y="211066"/>
                  <a:pt x="850673" y="211243"/>
                  <a:pt x="851263" y="211450"/>
                </a:cubicBezTo>
                <a:cubicBezTo>
                  <a:pt x="851854" y="211656"/>
                  <a:pt x="852266" y="211935"/>
                  <a:pt x="852503" y="212289"/>
                </a:cubicBezTo>
                <a:cubicBezTo>
                  <a:pt x="852738" y="212643"/>
                  <a:pt x="852856" y="213054"/>
                  <a:pt x="852856" y="213526"/>
                </a:cubicBezTo>
                <a:lnTo>
                  <a:pt x="852856" y="259300"/>
                </a:lnTo>
                <a:lnTo>
                  <a:pt x="904900" y="259300"/>
                </a:lnTo>
                <a:lnTo>
                  <a:pt x="904900" y="213526"/>
                </a:lnTo>
                <a:cubicBezTo>
                  <a:pt x="904900" y="213054"/>
                  <a:pt x="905017" y="212643"/>
                  <a:pt x="905254" y="212289"/>
                </a:cubicBezTo>
                <a:cubicBezTo>
                  <a:pt x="905489" y="211935"/>
                  <a:pt x="905901" y="211656"/>
                  <a:pt x="906491" y="211450"/>
                </a:cubicBezTo>
                <a:cubicBezTo>
                  <a:pt x="907080" y="211243"/>
                  <a:pt x="907846" y="211066"/>
                  <a:pt x="908788" y="210919"/>
                </a:cubicBezTo>
                <a:cubicBezTo>
                  <a:pt x="909731" y="210772"/>
                  <a:pt x="910968" y="210698"/>
                  <a:pt x="912500" y="210698"/>
                </a:cubicBezTo>
                <a:cubicBezTo>
                  <a:pt x="913913" y="210698"/>
                  <a:pt x="915107" y="210772"/>
                  <a:pt x="916079" y="210919"/>
                </a:cubicBezTo>
                <a:cubicBezTo>
                  <a:pt x="917051" y="211066"/>
                  <a:pt x="917831" y="211243"/>
                  <a:pt x="918420" y="211450"/>
                </a:cubicBezTo>
                <a:cubicBezTo>
                  <a:pt x="919009" y="211656"/>
                  <a:pt x="919422" y="211935"/>
                  <a:pt x="919658" y="212289"/>
                </a:cubicBezTo>
                <a:cubicBezTo>
                  <a:pt x="919893" y="212643"/>
                  <a:pt x="920012" y="213054"/>
                  <a:pt x="920012" y="213526"/>
                </a:cubicBezTo>
                <a:lnTo>
                  <a:pt x="920012" y="323273"/>
                </a:lnTo>
                <a:cubicBezTo>
                  <a:pt x="920012" y="323745"/>
                  <a:pt x="919893" y="324158"/>
                  <a:pt x="919658" y="324511"/>
                </a:cubicBezTo>
                <a:cubicBezTo>
                  <a:pt x="919422" y="324866"/>
                  <a:pt x="919009" y="325146"/>
                  <a:pt x="918420" y="325352"/>
                </a:cubicBezTo>
                <a:cubicBezTo>
                  <a:pt x="917831" y="325556"/>
                  <a:pt x="917051" y="325734"/>
                  <a:pt x="916079" y="325881"/>
                </a:cubicBezTo>
                <a:cubicBezTo>
                  <a:pt x="915107" y="326028"/>
                  <a:pt x="913913" y="326102"/>
                  <a:pt x="912500" y="326102"/>
                </a:cubicBezTo>
                <a:cubicBezTo>
                  <a:pt x="910968" y="326102"/>
                  <a:pt x="909731" y="326028"/>
                  <a:pt x="908788" y="325881"/>
                </a:cubicBezTo>
                <a:cubicBezTo>
                  <a:pt x="907846" y="325734"/>
                  <a:pt x="907080" y="325556"/>
                  <a:pt x="906491" y="325352"/>
                </a:cubicBezTo>
                <a:cubicBezTo>
                  <a:pt x="905901" y="325146"/>
                  <a:pt x="905489" y="324866"/>
                  <a:pt x="905254" y="324511"/>
                </a:cubicBezTo>
                <a:cubicBezTo>
                  <a:pt x="905017" y="324158"/>
                  <a:pt x="904900" y="323745"/>
                  <a:pt x="904900" y="323273"/>
                </a:cubicBezTo>
                <a:lnTo>
                  <a:pt x="904900" y="272554"/>
                </a:lnTo>
                <a:lnTo>
                  <a:pt x="852856" y="272554"/>
                </a:lnTo>
                <a:lnTo>
                  <a:pt x="852856" y="323273"/>
                </a:lnTo>
                <a:cubicBezTo>
                  <a:pt x="852856" y="323745"/>
                  <a:pt x="852738" y="324158"/>
                  <a:pt x="852503" y="324511"/>
                </a:cubicBezTo>
                <a:cubicBezTo>
                  <a:pt x="852266" y="324866"/>
                  <a:pt x="851854" y="325146"/>
                  <a:pt x="851263" y="325352"/>
                </a:cubicBezTo>
                <a:cubicBezTo>
                  <a:pt x="850673" y="325556"/>
                  <a:pt x="849893" y="325734"/>
                  <a:pt x="848921" y="325881"/>
                </a:cubicBezTo>
                <a:cubicBezTo>
                  <a:pt x="847949" y="326028"/>
                  <a:pt x="846727" y="326102"/>
                  <a:pt x="845254" y="326102"/>
                </a:cubicBezTo>
                <a:cubicBezTo>
                  <a:pt x="843839" y="326102"/>
                  <a:pt x="842632" y="326028"/>
                  <a:pt x="841631" y="325881"/>
                </a:cubicBezTo>
                <a:cubicBezTo>
                  <a:pt x="840630" y="325734"/>
                  <a:pt x="839833" y="325556"/>
                  <a:pt x="839244" y="325352"/>
                </a:cubicBezTo>
                <a:cubicBezTo>
                  <a:pt x="838655" y="325146"/>
                  <a:pt x="838243" y="324866"/>
                  <a:pt x="838008" y="324511"/>
                </a:cubicBezTo>
                <a:cubicBezTo>
                  <a:pt x="837772" y="324158"/>
                  <a:pt x="837654" y="323745"/>
                  <a:pt x="837654" y="323273"/>
                </a:cubicBezTo>
                <a:lnTo>
                  <a:pt x="837654" y="213526"/>
                </a:lnTo>
                <a:cubicBezTo>
                  <a:pt x="837654" y="213054"/>
                  <a:pt x="837772" y="212643"/>
                  <a:pt x="838008" y="212289"/>
                </a:cubicBezTo>
                <a:cubicBezTo>
                  <a:pt x="838243" y="211935"/>
                  <a:pt x="838655" y="211656"/>
                  <a:pt x="839244" y="211450"/>
                </a:cubicBezTo>
                <a:cubicBezTo>
                  <a:pt x="839833" y="211243"/>
                  <a:pt x="840630" y="211066"/>
                  <a:pt x="841631" y="210919"/>
                </a:cubicBezTo>
                <a:cubicBezTo>
                  <a:pt x="842632" y="210772"/>
                  <a:pt x="843839" y="210698"/>
                  <a:pt x="845254" y="210698"/>
                </a:cubicBezTo>
                <a:close/>
                <a:moveTo>
                  <a:pt x="594655" y="210698"/>
                </a:moveTo>
                <a:cubicBezTo>
                  <a:pt x="596422" y="210698"/>
                  <a:pt x="597851" y="210757"/>
                  <a:pt x="598980" y="210875"/>
                </a:cubicBezTo>
                <a:cubicBezTo>
                  <a:pt x="600070" y="210993"/>
                  <a:pt x="600939" y="211155"/>
                  <a:pt x="601588" y="211361"/>
                </a:cubicBezTo>
                <a:cubicBezTo>
                  <a:pt x="602236" y="211567"/>
                  <a:pt x="602722" y="211862"/>
                  <a:pt x="603046" y="212245"/>
                </a:cubicBezTo>
                <a:cubicBezTo>
                  <a:pt x="603370" y="212628"/>
                  <a:pt x="603679" y="213113"/>
                  <a:pt x="603973" y="213703"/>
                </a:cubicBezTo>
                <a:lnTo>
                  <a:pt x="619791" y="246576"/>
                </a:lnTo>
                <a:cubicBezTo>
                  <a:pt x="621259" y="249698"/>
                  <a:pt x="622725" y="252966"/>
                  <a:pt x="624189" y="256384"/>
                </a:cubicBezTo>
                <a:cubicBezTo>
                  <a:pt x="625653" y="259801"/>
                  <a:pt x="627147" y="263247"/>
                  <a:pt x="628671" y="266722"/>
                </a:cubicBezTo>
                <a:lnTo>
                  <a:pt x="628846" y="266722"/>
                </a:lnTo>
                <a:cubicBezTo>
                  <a:pt x="630192" y="263365"/>
                  <a:pt x="631583" y="260022"/>
                  <a:pt x="633019" y="256693"/>
                </a:cubicBezTo>
                <a:cubicBezTo>
                  <a:pt x="634453" y="253364"/>
                  <a:pt x="635905" y="250081"/>
                  <a:pt x="637375" y="246840"/>
                </a:cubicBezTo>
                <a:lnTo>
                  <a:pt x="653283" y="213791"/>
                </a:lnTo>
                <a:cubicBezTo>
                  <a:pt x="653460" y="213202"/>
                  <a:pt x="653708" y="212701"/>
                  <a:pt x="654033" y="212289"/>
                </a:cubicBezTo>
                <a:cubicBezTo>
                  <a:pt x="654357" y="211877"/>
                  <a:pt x="654798" y="211567"/>
                  <a:pt x="655359" y="211361"/>
                </a:cubicBezTo>
                <a:cubicBezTo>
                  <a:pt x="655918" y="211155"/>
                  <a:pt x="656698" y="210993"/>
                  <a:pt x="657701" y="210875"/>
                </a:cubicBezTo>
                <a:cubicBezTo>
                  <a:pt x="658701" y="210757"/>
                  <a:pt x="659968" y="210698"/>
                  <a:pt x="661500" y="210698"/>
                </a:cubicBezTo>
                <a:cubicBezTo>
                  <a:pt x="663620" y="210698"/>
                  <a:pt x="665285" y="210772"/>
                  <a:pt x="666493" y="210919"/>
                </a:cubicBezTo>
                <a:cubicBezTo>
                  <a:pt x="667700" y="211066"/>
                  <a:pt x="668540" y="211347"/>
                  <a:pt x="669011" y="211759"/>
                </a:cubicBezTo>
                <a:cubicBezTo>
                  <a:pt x="669483" y="212171"/>
                  <a:pt x="669646" y="212760"/>
                  <a:pt x="669496" y="213526"/>
                </a:cubicBezTo>
                <a:cubicBezTo>
                  <a:pt x="669351" y="214292"/>
                  <a:pt x="668953" y="215323"/>
                  <a:pt x="668305" y="216619"/>
                </a:cubicBezTo>
                <a:lnTo>
                  <a:pt x="635963" y="281127"/>
                </a:lnTo>
                <a:lnTo>
                  <a:pt x="635963" y="323273"/>
                </a:lnTo>
                <a:cubicBezTo>
                  <a:pt x="635963" y="323745"/>
                  <a:pt x="635846" y="324158"/>
                  <a:pt x="635611" y="324511"/>
                </a:cubicBezTo>
                <a:cubicBezTo>
                  <a:pt x="635376" y="324866"/>
                  <a:pt x="634966" y="325146"/>
                  <a:pt x="634382" y="325352"/>
                </a:cubicBezTo>
                <a:cubicBezTo>
                  <a:pt x="633795" y="325556"/>
                  <a:pt x="633005" y="325734"/>
                  <a:pt x="632008" y="325881"/>
                </a:cubicBezTo>
                <a:cubicBezTo>
                  <a:pt x="631014" y="326028"/>
                  <a:pt x="629812" y="326102"/>
                  <a:pt x="628406" y="326102"/>
                </a:cubicBezTo>
                <a:cubicBezTo>
                  <a:pt x="626942" y="326102"/>
                  <a:pt x="625727" y="326028"/>
                  <a:pt x="624760" y="325881"/>
                </a:cubicBezTo>
                <a:cubicBezTo>
                  <a:pt x="623793" y="325734"/>
                  <a:pt x="623003" y="325556"/>
                  <a:pt x="622389" y="325352"/>
                </a:cubicBezTo>
                <a:cubicBezTo>
                  <a:pt x="621774" y="325146"/>
                  <a:pt x="621348" y="324866"/>
                  <a:pt x="621114" y="324511"/>
                </a:cubicBezTo>
                <a:cubicBezTo>
                  <a:pt x="620881" y="324158"/>
                  <a:pt x="620764" y="323745"/>
                  <a:pt x="620764" y="323273"/>
                </a:cubicBezTo>
                <a:lnTo>
                  <a:pt x="620764" y="281127"/>
                </a:lnTo>
                <a:lnTo>
                  <a:pt x="588381" y="216619"/>
                </a:lnTo>
                <a:cubicBezTo>
                  <a:pt x="587733" y="215265"/>
                  <a:pt x="587335" y="214204"/>
                  <a:pt x="587188" y="213438"/>
                </a:cubicBezTo>
                <a:cubicBezTo>
                  <a:pt x="587041" y="212672"/>
                  <a:pt x="587188" y="212083"/>
                  <a:pt x="587630" y="211670"/>
                </a:cubicBezTo>
                <a:cubicBezTo>
                  <a:pt x="588071" y="211258"/>
                  <a:pt x="588867" y="210993"/>
                  <a:pt x="590016" y="210875"/>
                </a:cubicBezTo>
                <a:cubicBezTo>
                  <a:pt x="591164" y="210757"/>
                  <a:pt x="592711" y="210698"/>
                  <a:pt x="594655" y="210698"/>
                </a:cubicBezTo>
                <a:close/>
                <a:moveTo>
                  <a:pt x="368990" y="210698"/>
                </a:moveTo>
                <a:cubicBezTo>
                  <a:pt x="370463" y="210698"/>
                  <a:pt x="371686" y="210772"/>
                  <a:pt x="372657" y="210919"/>
                </a:cubicBezTo>
                <a:cubicBezTo>
                  <a:pt x="373630" y="211066"/>
                  <a:pt x="374410" y="211243"/>
                  <a:pt x="374999" y="211450"/>
                </a:cubicBezTo>
                <a:cubicBezTo>
                  <a:pt x="375589" y="211656"/>
                  <a:pt x="376001" y="211935"/>
                  <a:pt x="376237" y="212289"/>
                </a:cubicBezTo>
                <a:cubicBezTo>
                  <a:pt x="376472" y="212643"/>
                  <a:pt x="376590" y="213054"/>
                  <a:pt x="376590" y="213526"/>
                </a:cubicBezTo>
                <a:lnTo>
                  <a:pt x="376590" y="259300"/>
                </a:lnTo>
                <a:lnTo>
                  <a:pt x="428637" y="259300"/>
                </a:lnTo>
                <a:lnTo>
                  <a:pt x="428637" y="213526"/>
                </a:lnTo>
                <a:cubicBezTo>
                  <a:pt x="428637" y="213054"/>
                  <a:pt x="428755" y="212643"/>
                  <a:pt x="428991" y="212289"/>
                </a:cubicBezTo>
                <a:cubicBezTo>
                  <a:pt x="429226" y="211935"/>
                  <a:pt x="429639" y="211656"/>
                  <a:pt x="430228" y="211450"/>
                </a:cubicBezTo>
                <a:cubicBezTo>
                  <a:pt x="430817" y="211243"/>
                  <a:pt x="431583" y="211066"/>
                  <a:pt x="432525" y="210919"/>
                </a:cubicBezTo>
                <a:cubicBezTo>
                  <a:pt x="433468" y="210772"/>
                  <a:pt x="434705" y="210698"/>
                  <a:pt x="436237" y="210698"/>
                </a:cubicBezTo>
                <a:cubicBezTo>
                  <a:pt x="437651" y="210698"/>
                  <a:pt x="438843" y="210772"/>
                  <a:pt x="439815" y="210919"/>
                </a:cubicBezTo>
                <a:cubicBezTo>
                  <a:pt x="440788" y="211066"/>
                  <a:pt x="441568" y="211243"/>
                  <a:pt x="442157" y="211450"/>
                </a:cubicBezTo>
                <a:cubicBezTo>
                  <a:pt x="442746" y="211656"/>
                  <a:pt x="443159" y="211935"/>
                  <a:pt x="443394" y="212289"/>
                </a:cubicBezTo>
                <a:cubicBezTo>
                  <a:pt x="443630" y="212643"/>
                  <a:pt x="443748" y="213054"/>
                  <a:pt x="443748" y="213526"/>
                </a:cubicBezTo>
                <a:lnTo>
                  <a:pt x="443748" y="323273"/>
                </a:lnTo>
                <a:cubicBezTo>
                  <a:pt x="443748" y="323745"/>
                  <a:pt x="443630" y="324158"/>
                  <a:pt x="443394" y="324511"/>
                </a:cubicBezTo>
                <a:cubicBezTo>
                  <a:pt x="443159" y="324866"/>
                  <a:pt x="442746" y="325146"/>
                  <a:pt x="442157" y="325352"/>
                </a:cubicBezTo>
                <a:cubicBezTo>
                  <a:pt x="441568" y="325556"/>
                  <a:pt x="440788" y="325734"/>
                  <a:pt x="439815" y="325881"/>
                </a:cubicBezTo>
                <a:cubicBezTo>
                  <a:pt x="438843" y="326028"/>
                  <a:pt x="437651" y="326102"/>
                  <a:pt x="436237" y="326102"/>
                </a:cubicBezTo>
                <a:cubicBezTo>
                  <a:pt x="434705" y="326102"/>
                  <a:pt x="433468" y="326028"/>
                  <a:pt x="432525" y="325881"/>
                </a:cubicBezTo>
                <a:cubicBezTo>
                  <a:pt x="431583" y="325734"/>
                  <a:pt x="430817" y="325556"/>
                  <a:pt x="430228" y="325352"/>
                </a:cubicBezTo>
                <a:cubicBezTo>
                  <a:pt x="429639" y="325146"/>
                  <a:pt x="429226" y="324866"/>
                  <a:pt x="428991" y="324511"/>
                </a:cubicBezTo>
                <a:cubicBezTo>
                  <a:pt x="428755" y="324158"/>
                  <a:pt x="428637" y="323745"/>
                  <a:pt x="428637" y="323273"/>
                </a:cubicBezTo>
                <a:lnTo>
                  <a:pt x="428637" y="272554"/>
                </a:lnTo>
                <a:lnTo>
                  <a:pt x="376590" y="272554"/>
                </a:lnTo>
                <a:lnTo>
                  <a:pt x="376590" y="323273"/>
                </a:lnTo>
                <a:cubicBezTo>
                  <a:pt x="376590" y="323745"/>
                  <a:pt x="376472" y="324158"/>
                  <a:pt x="376237" y="324511"/>
                </a:cubicBezTo>
                <a:cubicBezTo>
                  <a:pt x="376001" y="324866"/>
                  <a:pt x="375589" y="325146"/>
                  <a:pt x="374999" y="325352"/>
                </a:cubicBezTo>
                <a:cubicBezTo>
                  <a:pt x="374410" y="325556"/>
                  <a:pt x="373630" y="325734"/>
                  <a:pt x="372657" y="325881"/>
                </a:cubicBezTo>
                <a:cubicBezTo>
                  <a:pt x="371686" y="326028"/>
                  <a:pt x="370463" y="326102"/>
                  <a:pt x="368990" y="326102"/>
                </a:cubicBezTo>
                <a:cubicBezTo>
                  <a:pt x="367576" y="326102"/>
                  <a:pt x="366369" y="326028"/>
                  <a:pt x="365367" y="325881"/>
                </a:cubicBezTo>
                <a:cubicBezTo>
                  <a:pt x="364366" y="325734"/>
                  <a:pt x="363570" y="325556"/>
                  <a:pt x="362981" y="325352"/>
                </a:cubicBezTo>
                <a:cubicBezTo>
                  <a:pt x="362392" y="325146"/>
                  <a:pt x="361980" y="324866"/>
                  <a:pt x="361744" y="324511"/>
                </a:cubicBezTo>
                <a:cubicBezTo>
                  <a:pt x="361509" y="324158"/>
                  <a:pt x="361391" y="323745"/>
                  <a:pt x="361391" y="323273"/>
                </a:cubicBezTo>
                <a:lnTo>
                  <a:pt x="361391" y="213526"/>
                </a:lnTo>
                <a:cubicBezTo>
                  <a:pt x="361391" y="213054"/>
                  <a:pt x="361509" y="212643"/>
                  <a:pt x="361744" y="212289"/>
                </a:cubicBezTo>
                <a:cubicBezTo>
                  <a:pt x="361980" y="211935"/>
                  <a:pt x="362392" y="211656"/>
                  <a:pt x="362981" y="211450"/>
                </a:cubicBezTo>
                <a:cubicBezTo>
                  <a:pt x="363570" y="211243"/>
                  <a:pt x="364366" y="211066"/>
                  <a:pt x="365367" y="210919"/>
                </a:cubicBezTo>
                <a:cubicBezTo>
                  <a:pt x="366369" y="210772"/>
                  <a:pt x="367576" y="210698"/>
                  <a:pt x="368990" y="210698"/>
                </a:cubicBezTo>
                <a:close/>
                <a:moveTo>
                  <a:pt x="118408" y="210698"/>
                </a:moveTo>
                <a:cubicBezTo>
                  <a:pt x="120175" y="210698"/>
                  <a:pt x="121604" y="210757"/>
                  <a:pt x="122694" y="210875"/>
                </a:cubicBezTo>
                <a:cubicBezTo>
                  <a:pt x="123784" y="210993"/>
                  <a:pt x="124653" y="211155"/>
                  <a:pt x="125301" y="211361"/>
                </a:cubicBezTo>
                <a:cubicBezTo>
                  <a:pt x="125949" y="211567"/>
                  <a:pt x="126435" y="211862"/>
                  <a:pt x="126759" y="212245"/>
                </a:cubicBezTo>
                <a:cubicBezTo>
                  <a:pt x="127083" y="212628"/>
                  <a:pt x="127392" y="213113"/>
                  <a:pt x="127687" y="213703"/>
                </a:cubicBezTo>
                <a:lnTo>
                  <a:pt x="143504" y="246576"/>
                </a:lnTo>
                <a:cubicBezTo>
                  <a:pt x="144972" y="249698"/>
                  <a:pt x="146438" y="252966"/>
                  <a:pt x="147902" y="256384"/>
                </a:cubicBezTo>
                <a:cubicBezTo>
                  <a:pt x="149366" y="259801"/>
                  <a:pt x="150860" y="263247"/>
                  <a:pt x="152384" y="266722"/>
                </a:cubicBezTo>
                <a:lnTo>
                  <a:pt x="152559" y="266722"/>
                </a:lnTo>
                <a:cubicBezTo>
                  <a:pt x="153906" y="263365"/>
                  <a:pt x="155297" y="260022"/>
                  <a:pt x="156732" y="256693"/>
                </a:cubicBezTo>
                <a:cubicBezTo>
                  <a:pt x="158167" y="253364"/>
                  <a:pt x="159619" y="250081"/>
                  <a:pt x="161089" y="246840"/>
                </a:cubicBezTo>
                <a:lnTo>
                  <a:pt x="176995" y="213791"/>
                </a:lnTo>
                <a:cubicBezTo>
                  <a:pt x="177172" y="213202"/>
                  <a:pt x="177422" y="212701"/>
                  <a:pt x="177746" y="212289"/>
                </a:cubicBezTo>
                <a:cubicBezTo>
                  <a:pt x="178070" y="211877"/>
                  <a:pt x="178512" y="211567"/>
                  <a:pt x="179072" y="211361"/>
                </a:cubicBezTo>
                <a:cubicBezTo>
                  <a:pt x="179631" y="211155"/>
                  <a:pt x="180412" y="210993"/>
                  <a:pt x="181413" y="210875"/>
                </a:cubicBezTo>
                <a:cubicBezTo>
                  <a:pt x="182415" y="210757"/>
                  <a:pt x="183681" y="210698"/>
                  <a:pt x="185213" y="210698"/>
                </a:cubicBezTo>
                <a:cubicBezTo>
                  <a:pt x="187334" y="210698"/>
                  <a:pt x="188998" y="210772"/>
                  <a:pt x="190206" y="210919"/>
                </a:cubicBezTo>
                <a:cubicBezTo>
                  <a:pt x="191413" y="211066"/>
                  <a:pt x="192253" y="211347"/>
                  <a:pt x="192724" y="211759"/>
                </a:cubicBezTo>
                <a:cubicBezTo>
                  <a:pt x="193195" y="212171"/>
                  <a:pt x="193358" y="212760"/>
                  <a:pt x="193210" y="213526"/>
                </a:cubicBezTo>
                <a:cubicBezTo>
                  <a:pt x="193063" y="214292"/>
                  <a:pt x="192665" y="215323"/>
                  <a:pt x="192017" y="216619"/>
                </a:cubicBezTo>
                <a:lnTo>
                  <a:pt x="159675" y="281127"/>
                </a:lnTo>
                <a:lnTo>
                  <a:pt x="159675" y="323273"/>
                </a:lnTo>
                <a:cubicBezTo>
                  <a:pt x="159675" y="323745"/>
                  <a:pt x="159558" y="324158"/>
                  <a:pt x="159324" y="324511"/>
                </a:cubicBezTo>
                <a:cubicBezTo>
                  <a:pt x="159090" y="324866"/>
                  <a:pt x="158680" y="325146"/>
                  <a:pt x="158094" y="325352"/>
                </a:cubicBezTo>
                <a:cubicBezTo>
                  <a:pt x="157508" y="325556"/>
                  <a:pt x="156717" y="325734"/>
                  <a:pt x="155722" y="325881"/>
                </a:cubicBezTo>
                <a:cubicBezTo>
                  <a:pt x="154726" y="326028"/>
                  <a:pt x="153525" y="326102"/>
                  <a:pt x="152120" y="326102"/>
                </a:cubicBezTo>
                <a:cubicBezTo>
                  <a:pt x="150655" y="326102"/>
                  <a:pt x="149440" y="326028"/>
                  <a:pt x="148473" y="325881"/>
                </a:cubicBezTo>
                <a:cubicBezTo>
                  <a:pt x="147507" y="325734"/>
                  <a:pt x="146716" y="325556"/>
                  <a:pt x="146101" y="325352"/>
                </a:cubicBezTo>
                <a:cubicBezTo>
                  <a:pt x="145486" y="325146"/>
                  <a:pt x="145062" y="324866"/>
                  <a:pt x="144828" y="324511"/>
                </a:cubicBezTo>
                <a:cubicBezTo>
                  <a:pt x="144593" y="324158"/>
                  <a:pt x="144476" y="323745"/>
                  <a:pt x="144476" y="323273"/>
                </a:cubicBezTo>
                <a:lnTo>
                  <a:pt x="144476" y="281127"/>
                </a:lnTo>
                <a:lnTo>
                  <a:pt x="112134" y="216619"/>
                </a:lnTo>
                <a:cubicBezTo>
                  <a:pt x="111486" y="215265"/>
                  <a:pt x="111088" y="214204"/>
                  <a:pt x="110941" y="213438"/>
                </a:cubicBezTo>
                <a:cubicBezTo>
                  <a:pt x="110794" y="212672"/>
                  <a:pt x="110941" y="212083"/>
                  <a:pt x="111383" y="211670"/>
                </a:cubicBezTo>
                <a:cubicBezTo>
                  <a:pt x="111825" y="211258"/>
                  <a:pt x="112620" y="210993"/>
                  <a:pt x="113769" y="210875"/>
                </a:cubicBezTo>
                <a:cubicBezTo>
                  <a:pt x="114918" y="210757"/>
                  <a:pt x="116464" y="210698"/>
                  <a:pt x="118408" y="210698"/>
                </a:cubicBezTo>
                <a:close/>
                <a:moveTo>
                  <a:pt x="8524317" y="209550"/>
                </a:moveTo>
                <a:cubicBezTo>
                  <a:pt x="8526850" y="209550"/>
                  <a:pt x="8529398" y="209771"/>
                  <a:pt x="8531960" y="210212"/>
                </a:cubicBezTo>
                <a:cubicBezTo>
                  <a:pt x="8534523" y="210654"/>
                  <a:pt x="8536939" y="211243"/>
                  <a:pt x="8539206" y="211979"/>
                </a:cubicBezTo>
                <a:cubicBezTo>
                  <a:pt x="8541475" y="212716"/>
                  <a:pt x="8543492" y="213541"/>
                  <a:pt x="8545260" y="214454"/>
                </a:cubicBezTo>
                <a:cubicBezTo>
                  <a:pt x="8547027" y="215367"/>
                  <a:pt x="8548191" y="216103"/>
                  <a:pt x="8548750" y="216662"/>
                </a:cubicBezTo>
                <a:lnTo>
                  <a:pt x="8549744" y="217856"/>
                </a:lnTo>
                <a:lnTo>
                  <a:pt x="8549744" y="229300"/>
                </a:lnTo>
                <a:lnTo>
                  <a:pt x="8549369" y="229918"/>
                </a:lnTo>
                <a:cubicBezTo>
                  <a:pt x="8549045" y="230183"/>
                  <a:pt x="8548677" y="230316"/>
                  <a:pt x="8548264" y="230316"/>
                </a:cubicBezTo>
                <a:cubicBezTo>
                  <a:pt x="8547616" y="230316"/>
                  <a:pt x="8546600" y="229903"/>
                  <a:pt x="8545215" y="229079"/>
                </a:cubicBezTo>
                <a:cubicBezTo>
                  <a:pt x="8543831" y="228253"/>
                  <a:pt x="8542138" y="227325"/>
                  <a:pt x="8540134" y="226295"/>
                </a:cubicBezTo>
                <a:cubicBezTo>
                  <a:pt x="8538132" y="225263"/>
                  <a:pt x="8535760" y="224321"/>
                  <a:pt x="8533021" y="223468"/>
                </a:cubicBezTo>
                <a:cubicBezTo>
                  <a:pt x="8530281" y="222612"/>
                  <a:pt x="8527204" y="222186"/>
                  <a:pt x="8523786" y="222186"/>
                </a:cubicBezTo>
                <a:cubicBezTo>
                  <a:pt x="8520605" y="222186"/>
                  <a:pt x="8517837" y="222612"/>
                  <a:pt x="8515480" y="223468"/>
                </a:cubicBezTo>
                <a:cubicBezTo>
                  <a:pt x="8513124" y="224321"/>
                  <a:pt x="8511180" y="225456"/>
                  <a:pt x="8509648" y="226869"/>
                </a:cubicBezTo>
                <a:cubicBezTo>
                  <a:pt x="8508116" y="228283"/>
                  <a:pt x="8506968" y="229963"/>
                  <a:pt x="8506201" y="231906"/>
                </a:cubicBezTo>
                <a:cubicBezTo>
                  <a:pt x="8505436" y="233851"/>
                  <a:pt x="8505053" y="235913"/>
                  <a:pt x="8505053" y="238092"/>
                </a:cubicBezTo>
                <a:cubicBezTo>
                  <a:pt x="8505053" y="241273"/>
                  <a:pt x="8505789" y="244012"/>
                  <a:pt x="8507262" y="246310"/>
                </a:cubicBezTo>
                <a:cubicBezTo>
                  <a:pt x="8508735" y="248608"/>
                  <a:pt x="8510694" y="250640"/>
                  <a:pt x="8513138" y="252407"/>
                </a:cubicBezTo>
                <a:cubicBezTo>
                  <a:pt x="8515583" y="254175"/>
                  <a:pt x="8518367" y="255795"/>
                  <a:pt x="8521489" y="257268"/>
                </a:cubicBezTo>
                <a:cubicBezTo>
                  <a:pt x="8524611" y="258740"/>
                  <a:pt x="8527793" y="260228"/>
                  <a:pt x="8531033" y="261730"/>
                </a:cubicBezTo>
                <a:cubicBezTo>
                  <a:pt x="8534273" y="263233"/>
                  <a:pt x="8537454" y="264882"/>
                  <a:pt x="8540576" y="266679"/>
                </a:cubicBezTo>
                <a:cubicBezTo>
                  <a:pt x="8543699" y="268475"/>
                  <a:pt x="8546482" y="270595"/>
                  <a:pt x="8548927" y="273040"/>
                </a:cubicBezTo>
                <a:lnTo>
                  <a:pt x="8549744" y="274235"/>
                </a:lnTo>
                <a:lnTo>
                  <a:pt x="8549744" y="313507"/>
                </a:lnTo>
                <a:lnTo>
                  <a:pt x="8545922" y="318457"/>
                </a:lnTo>
                <a:cubicBezTo>
                  <a:pt x="8542417" y="321374"/>
                  <a:pt x="8538294" y="323569"/>
                  <a:pt x="8533551" y="325042"/>
                </a:cubicBezTo>
                <a:cubicBezTo>
                  <a:pt x="8528809" y="326514"/>
                  <a:pt x="8523698" y="327251"/>
                  <a:pt x="8518219" y="327251"/>
                </a:cubicBezTo>
                <a:cubicBezTo>
                  <a:pt x="8514391" y="327251"/>
                  <a:pt x="8510841" y="326927"/>
                  <a:pt x="8507571" y="326278"/>
                </a:cubicBezTo>
                <a:cubicBezTo>
                  <a:pt x="8504302" y="325630"/>
                  <a:pt x="8501385" y="324836"/>
                  <a:pt x="8498823" y="323893"/>
                </a:cubicBezTo>
                <a:cubicBezTo>
                  <a:pt x="8496260" y="322951"/>
                  <a:pt x="8494110" y="321978"/>
                  <a:pt x="8492372" y="320977"/>
                </a:cubicBezTo>
                <a:cubicBezTo>
                  <a:pt x="8490634" y="319976"/>
                  <a:pt x="8489427" y="319120"/>
                  <a:pt x="8488749" y="318413"/>
                </a:cubicBezTo>
                <a:cubicBezTo>
                  <a:pt x="8488072" y="317707"/>
                  <a:pt x="8487571" y="316809"/>
                  <a:pt x="8487247" y="315717"/>
                </a:cubicBezTo>
                <a:cubicBezTo>
                  <a:pt x="8486923" y="314628"/>
                  <a:pt x="8486761" y="313171"/>
                  <a:pt x="8486761" y="311344"/>
                </a:cubicBezTo>
                <a:cubicBezTo>
                  <a:pt x="8486761" y="310048"/>
                  <a:pt x="8486820" y="308976"/>
                  <a:pt x="8486938" y="308123"/>
                </a:cubicBezTo>
                <a:cubicBezTo>
                  <a:pt x="8487056" y="307269"/>
                  <a:pt x="8487232" y="306576"/>
                  <a:pt x="8487468" y="306046"/>
                </a:cubicBezTo>
                <a:cubicBezTo>
                  <a:pt x="8487704" y="305515"/>
                  <a:pt x="8487998" y="305147"/>
                  <a:pt x="8488351" y="304941"/>
                </a:cubicBezTo>
                <a:cubicBezTo>
                  <a:pt x="8488705" y="304735"/>
                  <a:pt x="8489118" y="304632"/>
                  <a:pt x="8489589" y="304632"/>
                </a:cubicBezTo>
                <a:cubicBezTo>
                  <a:pt x="8490413" y="304632"/>
                  <a:pt x="8491577" y="305133"/>
                  <a:pt x="8493079" y="306134"/>
                </a:cubicBezTo>
                <a:cubicBezTo>
                  <a:pt x="8494581" y="307135"/>
                  <a:pt x="8496511" y="308225"/>
                  <a:pt x="8498867" y="309401"/>
                </a:cubicBezTo>
                <a:cubicBezTo>
                  <a:pt x="8501224" y="310578"/>
                  <a:pt x="8504066" y="311683"/>
                  <a:pt x="8507394" y="312714"/>
                </a:cubicBezTo>
                <a:cubicBezTo>
                  <a:pt x="8510723" y="313745"/>
                  <a:pt x="8514567" y="314261"/>
                  <a:pt x="8518926" y="314261"/>
                </a:cubicBezTo>
                <a:cubicBezTo>
                  <a:pt x="8522225" y="314261"/>
                  <a:pt x="8525245" y="313819"/>
                  <a:pt x="8527984" y="312936"/>
                </a:cubicBezTo>
                <a:cubicBezTo>
                  <a:pt x="8530723" y="312051"/>
                  <a:pt x="8533080" y="310799"/>
                  <a:pt x="8535053" y="309183"/>
                </a:cubicBezTo>
                <a:cubicBezTo>
                  <a:pt x="8537027" y="307563"/>
                  <a:pt x="8538544" y="305574"/>
                  <a:pt x="8539604" y="303218"/>
                </a:cubicBezTo>
                <a:cubicBezTo>
                  <a:pt x="8540664" y="300861"/>
                  <a:pt x="8541195" y="298181"/>
                  <a:pt x="8541195" y="295177"/>
                </a:cubicBezTo>
                <a:cubicBezTo>
                  <a:pt x="8541195" y="291936"/>
                  <a:pt x="8540459" y="289168"/>
                  <a:pt x="8538986" y="286871"/>
                </a:cubicBezTo>
                <a:cubicBezTo>
                  <a:pt x="8537513" y="284573"/>
                  <a:pt x="8535569" y="282554"/>
                  <a:pt x="8533153" y="280817"/>
                </a:cubicBezTo>
                <a:cubicBezTo>
                  <a:pt x="8530738" y="279079"/>
                  <a:pt x="8527984" y="277489"/>
                  <a:pt x="8524891" y="276045"/>
                </a:cubicBezTo>
                <a:cubicBezTo>
                  <a:pt x="8521798" y="274602"/>
                  <a:pt x="8518632" y="273129"/>
                  <a:pt x="8515392" y="271627"/>
                </a:cubicBezTo>
                <a:cubicBezTo>
                  <a:pt x="8512152" y="270125"/>
                  <a:pt x="8509000" y="268461"/>
                  <a:pt x="8505936" y="266635"/>
                </a:cubicBezTo>
                <a:cubicBezTo>
                  <a:pt x="8502873" y="264808"/>
                  <a:pt x="8500134" y="262658"/>
                  <a:pt x="8497718" y="260184"/>
                </a:cubicBezTo>
                <a:cubicBezTo>
                  <a:pt x="8495303" y="257710"/>
                  <a:pt x="8493344" y="254809"/>
                  <a:pt x="8491842" y="251480"/>
                </a:cubicBezTo>
                <a:cubicBezTo>
                  <a:pt x="8490340" y="248151"/>
                  <a:pt x="8489589" y="244159"/>
                  <a:pt x="8489589" y="239506"/>
                </a:cubicBezTo>
                <a:cubicBezTo>
                  <a:pt x="8489589" y="234734"/>
                  <a:pt x="8490458" y="230478"/>
                  <a:pt x="8492195" y="226737"/>
                </a:cubicBezTo>
                <a:cubicBezTo>
                  <a:pt x="8493934" y="222996"/>
                  <a:pt x="8496349" y="219859"/>
                  <a:pt x="8499441" y="217326"/>
                </a:cubicBezTo>
                <a:cubicBezTo>
                  <a:pt x="8502534" y="214792"/>
                  <a:pt x="8506217" y="212863"/>
                  <a:pt x="8510487" y="211538"/>
                </a:cubicBezTo>
                <a:cubicBezTo>
                  <a:pt x="8514759" y="210212"/>
                  <a:pt x="8519368" y="209550"/>
                  <a:pt x="8524317" y="209550"/>
                </a:cubicBezTo>
                <a:close/>
                <a:moveTo>
                  <a:pt x="8048067" y="209550"/>
                </a:moveTo>
                <a:cubicBezTo>
                  <a:pt x="8050600" y="209550"/>
                  <a:pt x="8053148" y="209771"/>
                  <a:pt x="8055710" y="210212"/>
                </a:cubicBezTo>
                <a:cubicBezTo>
                  <a:pt x="8058273" y="210654"/>
                  <a:pt x="8060689" y="211243"/>
                  <a:pt x="8062956" y="211979"/>
                </a:cubicBezTo>
                <a:cubicBezTo>
                  <a:pt x="8065225" y="212716"/>
                  <a:pt x="8067242" y="213541"/>
                  <a:pt x="8069010" y="214454"/>
                </a:cubicBezTo>
                <a:cubicBezTo>
                  <a:pt x="8070777" y="215367"/>
                  <a:pt x="8071941" y="216103"/>
                  <a:pt x="8072500" y="216662"/>
                </a:cubicBezTo>
                <a:cubicBezTo>
                  <a:pt x="8073060" y="217222"/>
                  <a:pt x="8073428" y="217666"/>
                  <a:pt x="8073605" y="217989"/>
                </a:cubicBezTo>
                <a:cubicBezTo>
                  <a:pt x="8073781" y="218312"/>
                  <a:pt x="8073929" y="218725"/>
                  <a:pt x="8074046" y="219225"/>
                </a:cubicBezTo>
                <a:cubicBezTo>
                  <a:pt x="8074164" y="219726"/>
                  <a:pt x="8074253" y="220331"/>
                  <a:pt x="8074312" y="221037"/>
                </a:cubicBezTo>
                <a:cubicBezTo>
                  <a:pt x="8074371" y="221744"/>
                  <a:pt x="8074400" y="222657"/>
                  <a:pt x="8074400" y="223776"/>
                </a:cubicBezTo>
                <a:cubicBezTo>
                  <a:pt x="8074400" y="224837"/>
                  <a:pt x="8074356" y="225779"/>
                  <a:pt x="8074267" y="226604"/>
                </a:cubicBezTo>
                <a:cubicBezTo>
                  <a:pt x="8074179" y="227429"/>
                  <a:pt x="8074046" y="228121"/>
                  <a:pt x="8073870" y="228681"/>
                </a:cubicBezTo>
                <a:cubicBezTo>
                  <a:pt x="8073693" y="229241"/>
                  <a:pt x="8073443" y="229653"/>
                  <a:pt x="8073119" y="229918"/>
                </a:cubicBezTo>
                <a:cubicBezTo>
                  <a:pt x="8072795" y="230183"/>
                  <a:pt x="8072427" y="230316"/>
                  <a:pt x="8072014" y="230316"/>
                </a:cubicBezTo>
                <a:cubicBezTo>
                  <a:pt x="8071366" y="230316"/>
                  <a:pt x="8070350" y="229903"/>
                  <a:pt x="8068965" y="229079"/>
                </a:cubicBezTo>
                <a:cubicBezTo>
                  <a:pt x="8067581" y="228253"/>
                  <a:pt x="8065888" y="227325"/>
                  <a:pt x="8063884" y="226295"/>
                </a:cubicBezTo>
                <a:cubicBezTo>
                  <a:pt x="8061882" y="225263"/>
                  <a:pt x="8059510" y="224321"/>
                  <a:pt x="8056771" y="223468"/>
                </a:cubicBezTo>
                <a:cubicBezTo>
                  <a:pt x="8054031" y="222612"/>
                  <a:pt x="8050954" y="222186"/>
                  <a:pt x="8047536" y="222186"/>
                </a:cubicBezTo>
                <a:cubicBezTo>
                  <a:pt x="8044355" y="222186"/>
                  <a:pt x="8041587" y="222612"/>
                  <a:pt x="8039230" y="223468"/>
                </a:cubicBezTo>
                <a:cubicBezTo>
                  <a:pt x="8036874" y="224321"/>
                  <a:pt x="8034930" y="225456"/>
                  <a:pt x="8033398" y="226869"/>
                </a:cubicBezTo>
                <a:cubicBezTo>
                  <a:pt x="8031866" y="228283"/>
                  <a:pt x="8030718" y="229963"/>
                  <a:pt x="8029951" y="231906"/>
                </a:cubicBezTo>
                <a:cubicBezTo>
                  <a:pt x="8029186" y="233851"/>
                  <a:pt x="8028803" y="235913"/>
                  <a:pt x="8028803" y="238092"/>
                </a:cubicBezTo>
                <a:cubicBezTo>
                  <a:pt x="8028803" y="241273"/>
                  <a:pt x="8029539" y="244012"/>
                  <a:pt x="8031012" y="246310"/>
                </a:cubicBezTo>
                <a:cubicBezTo>
                  <a:pt x="8032485" y="248608"/>
                  <a:pt x="8034444" y="250640"/>
                  <a:pt x="8036888" y="252407"/>
                </a:cubicBezTo>
                <a:cubicBezTo>
                  <a:pt x="8039333" y="254175"/>
                  <a:pt x="8042117" y="255795"/>
                  <a:pt x="8045239" y="257268"/>
                </a:cubicBezTo>
                <a:cubicBezTo>
                  <a:pt x="8048361" y="258740"/>
                  <a:pt x="8051543" y="260228"/>
                  <a:pt x="8054783" y="261730"/>
                </a:cubicBezTo>
                <a:cubicBezTo>
                  <a:pt x="8058023" y="263233"/>
                  <a:pt x="8061204" y="264882"/>
                  <a:pt x="8064326" y="266679"/>
                </a:cubicBezTo>
                <a:cubicBezTo>
                  <a:pt x="8067449" y="268475"/>
                  <a:pt x="8070232" y="270595"/>
                  <a:pt x="8072677" y="273040"/>
                </a:cubicBezTo>
                <a:cubicBezTo>
                  <a:pt x="8075122" y="275486"/>
                  <a:pt x="8077095" y="278373"/>
                  <a:pt x="8078597" y="281701"/>
                </a:cubicBezTo>
                <a:cubicBezTo>
                  <a:pt x="8080100" y="285029"/>
                  <a:pt x="8080851" y="288961"/>
                  <a:pt x="8080851" y="293498"/>
                </a:cubicBezTo>
                <a:cubicBezTo>
                  <a:pt x="8080851" y="298858"/>
                  <a:pt x="8079864" y="303631"/>
                  <a:pt x="8077890" y="307814"/>
                </a:cubicBezTo>
                <a:cubicBezTo>
                  <a:pt x="8075917" y="311992"/>
                  <a:pt x="8073178" y="315542"/>
                  <a:pt x="8069672" y="318457"/>
                </a:cubicBezTo>
                <a:cubicBezTo>
                  <a:pt x="8066167" y="321374"/>
                  <a:pt x="8062044" y="323569"/>
                  <a:pt x="8057301" y="325042"/>
                </a:cubicBezTo>
                <a:cubicBezTo>
                  <a:pt x="8052559" y="326514"/>
                  <a:pt x="8047448" y="327251"/>
                  <a:pt x="8041969" y="327251"/>
                </a:cubicBezTo>
                <a:cubicBezTo>
                  <a:pt x="8038141" y="327251"/>
                  <a:pt x="8034591" y="326927"/>
                  <a:pt x="8031321" y="326278"/>
                </a:cubicBezTo>
                <a:cubicBezTo>
                  <a:pt x="8028052" y="325630"/>
                  <a:pt x="8025135" y="324836"/>
                  <a:pt x="8022573" y="323893"/>
                </a:cubicBezTo>
                <a:cubicBezTo>
                  <a:pt x="8020010" y="322951"/>
                  <a:pt x="8017860" y="321978"/>
                  <a:pt x="8016122" y="320977"/>
                </a:cubicBezTo>
                <a:cubicBezTo>
                  <a:pt x="8014384" y="319976"/>
                  <a:pt x="8013177" y="319120"/>
                  <a:pt x="8012499" y="318413"/>
                </a:cubicBezTo>
                <a:cubicBezTo>
                  <a:pt x="8011822" y="317707"/>
                  <a:pt x="8011321" y="316809"/>
                  <a:pt x="8010997" y="315717"/>
                </a:cubicBezTo>
                <a:cubicBezTo>
                  <a:pt x="8010673" y="314628"/>
                  <a:pt x="8010511" y="313171"/>
                  <a:pt x="8010511" y="311344"/>
                </a:cubicBezTo>
                <a:cubicBezTo>
                  <a:pt x="8010511" y="310048"/>
                  <a:pt x="8010570" y="308976"/>
                  <a:pt x="8010688" y="308123"/>
                </a:cubicBezTo>
                <a:cubicBezTo>
                  <a:pt x="8010806" y="307269"/>
                  <a:pt x="8010982" y="306576"/>
                  <a:pt x="8011218" y="306046"/>
                </a:cubicBezTo>
                <a:cubicBezTo>
                  <a:pt x="8011454" y="305515"/>
                  <a:pt x="8011748" y="305147"/>
                  <a:pt x="8012101" y="304941"/>
                </a:cubicBezTo>
                <a:cubicBezTo>
                  <a:pt x="8012455" y="304735"/>
                  <a:pt x="8012868" y="304632"/>
                  <a:pt x="8013339" y="304632"/>
                </a:cubicBezTo>
                <a:cubicBezTo>
                  <a:pt x="8014163" y="304632"/>
                  <a:pt x="8015327" y="305133"/>
                  <a:pt x="8016829" y="306134"/>
                </a:cubicBezTo>
                <a:cubicBezTo>
                  <a:pt x="8018331" y="307135"/>
                  <a:pt x="8020261" y="308225"/>
                  <a:pt x="8022617" y="309401"/>
                </a:cubicBezTo>
                <a:cubicBezTo>
                  <a:pt x="8024974" y="310578"/>
                  <a:pt x="8027816" y="311683"/>
                  <a:pt x="8031144" y="312714"/>
                </a:cubicBezTo>
                <a:cubicBezTo>
                  <a:pt x="8034473" y="313745"/>
                  <a:pt x="8038317" y="314261"/>
                  <a:pt x="8042676" y="314261"/>
                </a:cubicBezTo>
                <a:cubicBezTo>
                  <a:pt x="8045975" y="314261"/>
                  <a:pt x="8048995" y="313819"/>
                  <a:pt x="8051734" y="312936"/>
                </a:cubicBezTo>
                <a:cubicBezTo>
                  <a:pt x="8054473" y="312051"/>
                  <a:pt x="8056830" y="310799"/>
                  <a:pt x="8058803" y="309183"/>
                </a:cubicBezTo>
                <a:cubicBezTo>
                  <a:pt x="8060777" y="307563"/>
                  <a:pt x="8062294" y="305574"/>
                  <a:pt x="8063354" y="303218"/>
                </a:cubicBezTo>
                <a:cubicBezTo>
                  <a:pt x="8064414" y="300861"/>
                  <a:pt x="8064945" y="298181"/>
                  <a:pt x="8064945" y="295177"/>
                </a:cubicBezTo>
                <a:cubicBezTo>
                  <a:pt x="8064945" y="291936"/>
                  <a:pt x="8064209" y="289168"/>
                  <a:pt x="8062736" y="286871"/>
                </a:cubicBezTo>
                <a:cubicBezTo>
                  <a:pt x="8061263" y="284573"/>
                  <a:pt x="8059319" y="282554"/>
                  <a:pt x="8056903" y="280817"/>
                </a:cubicBezTo>
                <a:cubicBezTo>
                  <a:pt x="8054488" y="279079"/>
                  <a:pt x="8051734" y="277489"/>
                  <a:pt x="8048641" y="276045"/>
                </a:cubicBezTo>
                <a:cubicBezTo>
                  <a:pt x="8045548" y="274602"/>
                  <a:pt x="8042382" y="273129"/>
                  <a:pt x="8039142" y="271627"/>
                </a:cubicBezTo>
                <a:cubicBezTo>
                  <a:pt x="8035902" y="270125"/>
                  <a:pt x="8032750" y="268461"/>
                  <a:pt x="8029686" y="266635"/>
                </a:cubicBezTo>
                <a:cubicBezTo>
                  <a:pt x="8026623" y="264808"/>
                  <a:pt x="8023884" y="262658"/>
                  <a:pt x="8021468" y="260184"/>
                </a:cubicBezTo>
                <a:cubicBezTo>
                  <a:pt x="8019053" y="257710"/>
                  <a:pt x="8017094" y="254809"/>
                  <a:pt x="8015592" y="251480"/>
                </a:cubicBezTo>
                <a:cubicBezTo>
                  <a:pt x="8014090" y="248151"/>
                  <a:pt x="8013339" y="244159"/>
                  <a:pt x="8013339" y="239506"/>
                </a:cubicBezTo>
                <a:cubicBezTo>
                  <a:pt x="8013339" y="234734"/>
                  <a:pt x="8014208" y="230478"/>
                  <a:pt x="8015945" y="226737"/>
                </a:cubicBezTo>
                <a:cubicBezTo>
                  <a:pt x="8017684" y="222996"/>
                  <a:pt x="8020099" y="219859"/>
                  <a:pt x="8023191" y="217326"/>
                </a:cubicBezTo>
                <a:cubicBezTo>
                  <a:pt x="8026284" y="214792"/>
                  <a:pt x="8029967" y="212863"/>
                  <a:pt x="8034237" y="211538"/>
                </a:cubicBezTo>
                <a:cubicBezTo>
                  <a:pt x="8038509" y="210212"/>
                  <a:pt x="8043118" y="209550"/>
                  <a:pt x="8048067" y="209550"/>
                </a:cubicBezTo>
                <a:close/>
                <a:moveTo>
                  <a:pt x="7581342" y="209550"/>
                </a:moveTo>
                <a:cubicBezTo>
                  <a:pt x="7583875" y="209550"/>
                  <a:pt x="7586423" y="209771"/>
                  <a:pt x="7588986" y="210212"/>
                </a:cubicBezTo>
                <a:cubicBezTo>
                  <a:pt x="7591548" y="210654"/>
                  <a:pt x="7593964" y="211243"/>
                  <a:pt x="7596232" y="211979"/>
                </a:cubicBezTo>
                <a:cubicBezTo>
                  <a:pt x="7598500" y="212716"/>
                  <a:pt x="7600517" y="213541"/>
                  <a:pt x="7602285" y="214454"/>
                </a:cubicBezTo>
                <a:cubicBezTo>
                  <a:pt x="7604052" y="215367"/>
                  <a:pt x="7605216" y="216103"/>
                  <a:pt x="7605775" y="216662"/>
                </a:cubicBezTo>
                <a:cubicBezTo>
                  <a:pt x="7606335" y="217222"/>
                  <a:pt x="7606703" y="217666"/>
                  <a:pt x="7606880" y="217989"/>
                </a:cubicBezTo>
                <a:cubicBezTo>
                  <a:pt x="7607057" y="218312"/>
                  <a:pt x="7607204" y="218725"/>
                  <a:pt x="7607322" y="219225"/>
                </a:cubicBezTo>
                <a:cubicBezTo>
                  <a:pt x="7607440" y="219726"/>
                  <a:pt x="7607528" y="220331"/>
                  <a:pt x="7607587" y="221037"/>
                </a:cubicBezTo>
                <a:cubicBezTo>
                  <a:pt x="7607646" y="221744"/>
                  <a:pt x="7607675" y="222657"/>
                  <a:pt x="7607675" y="223776"/>
                </a:cubicBezTo>
                <a:cubicBezTo>
                  <a:pt x="7607675" y="224837"/>
                  <a:pt x="7607631" y="225779"/>
                  <a:pt x="7607543" y="226604"/>
                </a:cubicBezTo>
                <a:cubicBezTo>
                  <a:pt x="7607454" y="227429"/>
                  <a:pt x="7607322" y="228121"/>
                  <a:pt x="7607145" y="228681"/>
                </a:cubicBezTo>
                <a:cubicBezTo>
                  <a:pt x="7606968" y="229241"/>
                  <a:pt x="7606718" y="229653"/>
                  <a:pt x="7606394" y="229918"/>
                </a:cubicBezTo>
                <a:cubicBezTo>
                  <a:pt x="7606070" y="230183"/>
                  <a:pt x="7605702" y="230316"/>
                  <a:pt x="7605289" y="230316"/>
                </a:cubicBezTo>
                <a:cubicBezTo>
                  <a:pt x="7604642" y="230316"/>
                  <a:pt x="7603625" y="229903"/>
                  <a:pt x="7602241" y="229079"/>
                </a:cubicBezTo>
                <a:cubicBezTo>
                  <a:pt x="7600856" y="228253"/>
                  <a:pt x="7599163" y="227325"/>
                  <a:pt x="7597160" y="226295"/>
                </a:cubicBezTo>
                <a:cubicBezTo>
                  <a:pt x="7595157" y="225263"/>
                  <a:pt x="7592785" y="224321"/>
                  <a:pt x="7590046" y="223468"/>
                </a:cubicBezTo>
                <a:cubicBezTo>
                  <a:pt x="7587307" y="222612"/>
                  <a:pt x="7584229" y="222186"/>
                  <a:pt x="7580812" y="222186"/>
                </a:cubicBezTo>
                <a:cubicBezTo>
                  <a:pt x="7577630" y="222186"/>
                  <a:pt x="7574862" y="222612"/>
                  <a:pt x="7572505" y="223468"/>
                </a:cubicBezTo>
                <a:cubicBezTo>
                  <a:pt x="7570149" y="224321"/>
                  <a:pt x="7568205" y="225456"/>
                  <a:pt x="7566673" y="226869"/>
                </a:cubicBezTo>
                <a:cubicBezTo>
                  <a:pt x="7565142" y="228283"/>
                  <a:pt x="7563993" y="229963"/>
                  <a:pt x="7563227" y="231906"/>
                </a:cubicBezTo>
                <a:cubicBezTo>
                  <a:pt x="7562461" y="233851"/>
                  <a:pt x="7562078" y="235913"/>
                  <a:pt x="7562078" y="238092"/>
                </a:cubicBezTo>
                <a:cubicBezTo>
                  <a:pt x="7562078" y="241273"/>
                  <a:pt x="7562815" y="244012"/>
                  <a:pt x="7564287" y="246310"/>
                </a:cubicBezTo>
                <a:cubicBezTo>
                  <a:pt x="7565760" y="248608"/>
                  <a:pt x="7567719" y="250640"/>
                  <a:pt x="7570164" y="252407"/>
                </a:cubicBezTo>
                <a:cubicBezTo>
                  <a:pt x="7572609" y="254175"/>
                  <a:pt x="7575392" y="255795"/>
                  <a:pt x="7578514" y="257268"/>
                </a:cubicBezTo>
                <a:cubicBezTo>
                  <a:pt x="7581637" y="258740"/>
                  <a:pt x="7584818" y="260228"/>
                  <a:pt x="7588058" y="261730"/>
                </a:cubicBezTo>
                <a:cubicBezTo>
                  <a:pt x="7591298" y="263233"/>
                  <a:pt x="7594479" y="264882"/>
                  <a:pt x="7597601" y="266679"/>
                </a:cubicBezTo>
                <a:cubicBezTo>
                  <a:pt x="7600724" y="268475"/>
                  <a:pt x="7603507" y="270595"/>
                  <a:pt x="7605952" y="273040"/>
                </a:cubicBezTo>
                <a:cubicBezTo>
                  <a:pt x="7608397" y="275486"/>
                  <a:pt x="7610370" y="278373"/>
                  <a:pt x="7611873" y="281701"/>
                </a:cubicBezTo>
                <a:cubicBezTo>
                  <a:pt x="7613375" y="285029"/>
                  <a:pt x="7614126" y="288961"/>
                  <a:pt x="7614126" y="293498"/>
                </a:cubicBezTo>
                <a:cubicBezTo>
                  <a:pt x="7614126" y="298858"/>
                  <a:pt x="7613139" y="303631"/>
                  <a:pt x="7611166" y="307814"/>
                </a:cubicBezTo>
                <a:cubicBezTo>
                  <a:pt x="7609193" y="311992"/>
                  <a:pt x="7606453" y="315542"/>
                  <a:pt x="7602948" y="318457"/>
                </a:cubicBezTo>
                <a:cubicBezTo>
                  <a:pt x="7599443" y="321374"/>
                  <a:pt x="7595319" y="323569"/>
                  <a:pt x="7590576" y="325042"/>
                </a:cubicBezTo>
                <a:cubicBezTo>
                  <a:pt x="7585834" y="326514"/>
                  <a:pt x="7580723" y="327251"/>
                  <a:pt x="7575245" y="327251"/>
                </a:cubicBezTo>
                <a:cubicBezTo>
                  <a:pt x="7571416" y="327251"/>
                  <a:pt x="7567866" y="326927"/>
                  <a:pt x="7564596" y="326278"/>
                </a:cubicBezTo>
                <a:cubicBezTo>
                  <a:pt x="7561327" y="325630"/>
                  <a:pt x="7558411" y="324836"/>
                  <a:pt x="7555848" y="323893"/>
                </a:cubicBezTo>
                <a:cubicBezTo>
                  <a:pt x="7553285" y="322951"/>
                  <a:pt x="7551136" y="321978"/>
                  <a:pt x="7549397" y="320977"/>
                </a:cubicBezTo>
                <a:cubicBezTo>
                  <a:pt x="7547660" y="319976"/>
                  <a:pt x="7546452" y="319120"/>
                  <a:pt x="7545774" y="318413"/>
                </a:cubicBezTo>
                <a:cubicBezTo>
                  <a:pt x="7545097" y="317707"/>
                  <a:pt x="7544596" y="316809"/>
                  <a:pt x="7544272" y="315717"/>
                </a:cubicBezTo>
                <a:cubicBezTo>
                  <a:pt x="7543948" y="314628"/>
                  <a:pt x="7543786" y="313171"/>
                  <a:pt x="7543786" y="311344"/>
                </a:cubicBezTo>
                <a:cubicBezTo>
                  <a:pt x="7543786" y="310048"/>
                  <a:pt x="7543845" y="308976"/>
                  <a:pt x="7543963" y="308123"/>
                </a:cubicBezTo>
                <a:cubicBezTo>
                  <a:pt x="7544081" y="307269"/>
                  <a:pt x="7544258" y="306576"/>
                  <a:pt x="7544493" y="306046"/>
                </a:cubicBezTo>
                <a:cubicBezTo>
                  <a:pt x="7544729" y="305515"/>
                  <a:pt x="7545023" y="305147"/>
                  <a:pt x="7545377" y="304941"/>
                </a:cubicBezTo>
                <a:cubicBezTo>
                  <a:pt x="7545730" y="304735"/>
                  <a:pt x="7546143" y="304632"/>
                  <a:pt x="7546614" y="304632"/>
                </a:cubicBezTo>
                <a:cubicBezTo>
                  <a:pt x="7547439" y="304632"/>
                  <a:pt x="7548602" y="305133"/>
                  <a:pt x="7550104" y="306134"/>
                </a:cubicBezTo>
                <a:cubicBezTo>
                  <a:pt x="7551607" y="307135"/>
                  <a:pt x="7553536" y="308225"/>
                  <a:pt x="7555892" y="309401"/>
                </a:cubicBezTo>
                <a:cubicBezTo>
                  <a:pt x="7558249" y="310578"/>
                  <a:pt x="7561091" y="311683"/>
                  <a:pt x="7564420" y="312714"/>
                </a:cubicBezTo>
                <a:cubicBezTo>
                  <a:pt x="7567749" y="313745"/>
                  <a:pt x="7571592" y="314261"/>
                  <a:pt x="7575952" y="314261"/>
                </a:cubicBezTo>
                <a:cubicBezTo>
                  <a:pt x="7579251" y="314261"/>
                  <a:pt x="7582270" y="313819"/>
                  <a:pt x="7585009" y="312936"/>
                </a:cubicBezTo>
                <a:cubicBezTo>
                  <a:pt x="7587748" y="312051"/>
                  <a:pt x="7590105" y="310799"/>
                  <a:pt x="7592078" y="309183"/>
                </a:cubicBezTo>
                <a:cubicBezTo>
                  <a:pt x="7594052" y="307563"/>
                  <a:pt x="7595569" y="305574"/>
                  <a:pt x="7596629" y="303218"/>
                </a:cubicBezTo>
                <a:cubicBezTo>
                  <a:pt x="7597690" y="300861"/>
                  <a:pt x="7598220" y="298181"/>
                  <a:pt x="7598220" y="295177"/>
                </a:cubicBezTo>
                <a:cubicBezTo>
                  <a:pt x="7598220" y="291936"/>
                  <a:pt x="7597484" y="289168"/>
                  <a:pt x="7596011" y="286871"/>
                </a:cubicBezTo>
                <a:cubicBezTo>
                  <a:pt x="7594538" y="284573"/>
                  <a:pt x="7592594" y="282554"/>
                  <a:pt x="7590179" y="280817"/>
                </a:cubicBezTo>
                <a:cubicBezTo>
                  <a:pt x="7587764" y="279079"/>
                  <a:pt x="7585009" y="277489"/>
                  <a:pt x="7581916" y="276045"/>
                </a:cubicBezTo>
                <a:cubicBezTo>
                  <a:pt x="7578823" y="274602"/>
                  <a:pt x="7575657" y="273129"/>
                  <a:pt x="7572417" y="271627"/>
                </a:cubicBezTo>
                <a:cubicBezTo>
                  <a:pt x="7569177" y="270125"/>
                  <a:pt x="7566025" y="268461"/>
                  <a:pt x="7562962" y="266635"/>
                </a:cubicBezTo>
                <a:cubicBezTo>
                  <a:pt x="7559898" y="264808"/>
                  <a:pt x="7557159" y="262658"/>
                  <a:pt x="7554744" y="260184"/>
                </a:cubicBezTo>
                <a:cubicBezTo>
                  <a:pt x="7552329" y="257710"/>
                  <a:pt x="7550369" y="254809"/>
                  <a:pt x="7548867" y="251480"/>
                </a:cubicBezTo>
                <a:cubicBezTo>
                  <a:pt x="7547365" y="248151"/>
                  <a:pt x="7546614" y="244159"/>
                  <a:pt x="7546614" y="239506"/>
                </a:cubicBezTo>
                <a:cubicBezTo>
                  <a:pt x="7546614" y="234734"/>
                  <a:pt x="7547483" y="230478"/>
                  <a:pt x="7549221" y="226737"/>
                </a:cubicBezTo>
                <a:cubicBezTo>
                  <a:pt x="7550959" y="222996"/>
                  <a:pt x="7553374" y="219859"/>
                  <a:pt x="7556467" y="217326"/>
                </a:cubicBezTo>
                <a:cubicBezTo>
                  <a:pt x="7559560" y="214792"/>
                  <a:pt x="7563242" y="212863"/>
                  <a:pt x="7567513" y="211538"/>
                </a:cubicBezTo>
                <a:cubicBezTo>
                  <a:pt x="7571784" y="210212"/>
                  <a:pt x="7576393" y="209550"/>
                  <a:pt x="7581342" y="209550"/>
                </a:cubicBezTo>
                <a:close/>
                <a:moveTo>
                  <a:pt x="7105092" y="209550"/>
                </a:moveTo>
                <a:cubicBezTo>
                  <a:pt x="7107625" y="209550"/>
                  <a:pt x="7110173" y="209771"/>
                  <a:pt x="7112736" y="210212"/>
                </a:cubicBezTo>
                <a:cubicBezTo>
                  <a:pt x="7115298" y="210654"/>
                  <a:pt x="7117714" y="211243"/>
                  <a:pt x="7119982" y="211979"/>
                </a:cubicBezTo>
                <a:cubicBezTo>
                  <a:pt x="7122250" y="212716"/>
                  <a:pt x="7124267" y="213541"/>
                  <a:pt x="7126035" y="214454"/>
                </a:cubicBezTo>
                <a:cubicBezTo>
                  <a:pt x="7127802" y="215367"/>
                  <a:pt x="7128966" y="216103"/>
                  <a:pt x="7129525" y="216662"/>
                </a:cubicBezTo>
                <a:cubicBezTo>
                  <a:pt x="7130085" y="217222"/>
                  <a:pt x="7130453" y="217666"/>
                  <a:pt x="7130630" y="217989"/>
                </a:cubicBezTo>
                <a:cubicBezTo>
                  <a:pt x="7130807" y="218312"/>
                  <a:pt x="7130954" y="218725"/>
                  <a:pt x="7131072" y="219225"/>
                </a:cubicBezTo>
                <a:cubicBezTo>
                  <a:pt x="7131190" y="219726"/>
                  <a:pt x="7131278" y="220331"/>
                  <a:pt x="7131337" y="221037"/>
                </a:cubicBezTo>
                <a:cubicBezTo>
                  <a:pt x="7131396" y="221744"/>
                  <a:pt x="7131425" y="222657"/>
                  <a:pt x="7131425" y="223776"/>
                </a:cubicBezTo>
                <a:cubicBezTo>
                  <a:pt x="7131425" y="224837"/>
                  <a:pt x="7131381" y="225779"/>
                  <a:pt x="7131293" y="226604"/>
                </a:cubicBezTo>
                <a:cubicBezTo>
                  <a:pt x="7131204" y="227429"/>
                  <a:pt x="7131072" y="228121"/>
                  <a:pt x="7130895" y="228681"/>
                </a:cubicBezTo>
                <a:cubicBezTo>
                  <a:pt x="7130718" y="229241"/>
                  <a:pt x="7130468" y="229653"/>
                  <a:pt x="7130144" y="229918"/>
                </a:cubicBezTo>
                <a:cubicBezTo>
                  <a:pt x="7129820" y="230183"/>
                  <a:pt x="7129452" y="230316"/>
                  <a:pt x="7129039" y="230316"/>
                </a:cubicBezTo>
                <a:cubicBezTo>
                  <a:pt x="7128392" y="230316"/>
                  <a:pt x="7127375" y="229903"/>
                  <a:pt x="7125991" y="229079"/>
                </a:cubicBezTo>
                <a:cubicBezTo>
                  <a:pt x="7124606" y="228253"/>
                  <a:pt x="7122913" y="227325"/>
                  <a:pt x="7120910" y="226295"/>
                </a:cubicBezTo>
                <a:cubicBezTo>
                  <a:pt x="7118907" y="225263"/>
                  <a:pt x="7116535" y="224321"/>
                  <a:pt x="7113796" y="223468"/>
                </a:cubicBezTo>
                <a:cubicBezTo>
                  <a:pt x="7111057" y="222612"/>
                  <a:pt x="7107979" y="222186"/>
                  <a:pt x="7104562" y="222186"/>
                </a:cubicBezTo>
                <a:cubicBezTo>
                  <a:pt x="7101380" y="222186"/>
                  <a:pt x="7098612" y="222612"/>
                  <a:pt x="7096255" y="223468"/>
                </a:cubicBezTo>
                <a:cubicBezTo>
                  <a:pt x="7093899" y="224321"/>
                  <a:pt x="7091955" y="225456"/>
                  <a:pt x="7090423" y="226869"/>
                </a:cubicBezTo>
                <a:cubicBezTo>
                  <a:pt x="7088892" y="228283"/>
                  <a:pt x="7087743" y="229963"/>
                  <a:pt x="7086977" y="231906"/>
                </a:cubicBezTo>
                <a:cubicBezTo>
                  <a:pt x="7086211" y="233851"/>
                  <a:pt x="7085828" y="235913"/>
                  <a:pt x="7085828" y="238092"/>
                </a:cubicBezTo>
                <a:cubicBezTo>
                  <a:pt x="7085828" y="241273"/>
                  <a:pt x="7086565" y="244012"/>
                  <a:pt x="7088037" y="246310"/>
                </a:cubicBezTo>
                <a:cubicBezTo>
                  <a:pt x="7089510" y="248608"/>
                  <a:pt x="7091469" y="250640"/>
                  <a:pt x="7093914" y="252407"/>
                </a:cubicBezTo>
                <a:cubicBezTo>
                  <a:pt x="7096359" y="254175"/>
                  <a:pt x="7099142" y="255795"/>
                  <a:pt x="7102264" y="257268"/>
                </a:cubicBezTo>
                <a:cubicBezTo>
                  <a:pt x="7105387" y="258740"/>
                  <a:pt x="7108568" y="260228"/>
                  <a:pt x="7111808" y="261730"/>
                </a:cubicBezTo>
                <a:cubicBezTo>
                  <a:pt x="7115048" y="263233"/>
                  <a:pt x="7118229" y="264882"/>
                  <a:pt x="7121351" y="266679"/>
                </a:cubicBezTo>
                <a:cubicBezTo>
                  <a:pt x="7124474" y="268475"/>
                  <a:pt x="7127257" y="270595"/>
                  <a:pt x="7129702" y="273040"/>
                </a:cubicBezTo>
                <a:cubicBezTo>
                  <a:pt x="7132147" y="275486"/>
                  <a:pt x="7134120" y="278373"/>
                  <a:pt x="7135623" y="281701"/>
                </a:cubicBezTo>
                <a:cubicBezTo>
                  <a:pt x="7137125" y="285029"/>
                  <a:pt x="7137876" y="288961"/>
                  <a:pt x="7137876" y="293498"/>
                </a:cubicBezTo>
                <a:cubicBezTo>
                  <a:pt x="7137876" y="298858"/>
                  <a:pt x="7136889" y="303631"/>
                  <a:pt x="7134916" y="307814"/>
                </a:cubicBezTo>
                <a:cubicBezTo>
                  <a:pt x="7132943" y="311992"/>
                  <a:pt x="7130203" y="315542"/>
                  <a:pt x="7126698" y="318457"/>
                </a:cubicBezTo>
                <a:cubicBezTo>
                  <a:pt x="7123193" y="321374"/>
                  <a:pt x="7119069" y="323569"/>
                  <a:pt x="7114326" y="325042"/>
                </a:cubicBezTo>
                <a:cubicBezTo>
                  <a:pt x="7109584" y="326514"/>
                  <a:pt x="7104473" y="327251"/>
                  <a:pt x="7098995" y="327251"/>
                </a:cubicBezTo>
                <a:cubicBezTo>
                  <a:pt x="7095166" y="327251"/>
                  <a:pt x="7091616" y="326927"/>
                  <a:pt x="7088346" y="326278"/>
                </a:cubicBezTo>
                <a:cubicBezTo>
                  <a:pt x="7085077" y="325630"/>
                  <a:pt x="7082161" y="324836"/>
                  <a:pt x="7079598" y="323893"/>
                </a:cubicBezTo>
                <a:cubicBezTo>
                  <a:pt x="7077035" y="322951"/>
                  <a:pt x="7074886" y="321978"/>
                  <a:pt x="7073147" y="320977"/>
                </a:cubicBezTo>
                <a:cubicBezTo>
                  <a:pt x="7071410" y="319976"/>
                  <a:pt x="7070202" y="319120"/>
                  <a:pt x="7069524" y="318413"/>
                </a:cubicBezTo>
                <a:cubicBezTo>
                  <a:pt x="7068847" y="317707"/>
                  <a:pt x="7068346" y="316809"/>
                  <a:pt x="7068022" y="315717"/>
                </a:cubicBezTo>
                <a:cubicBezTo>
                  <a:pt x="7067698" y="314628"/>
                  <a:pt x="7067536" y="313171"/>
                  <a:pt x="7067536" y="311344"/>
                </a:cubicBezTo>
                <a:cubicBezTo>
                  <a:pt x="7067536" y="310048"/>
                  <a:pt x="7067595" y="308976"/>
                  <a:pt x="7067713" y="308123"/>
                </a:cubicBezTo>
                <a:cubicBezTo>
                  <a:pt x="7067831" y="307269"/>
                  <a:pt x="7068008" y="306576"/>
                  <a:pt x="7068243" y="306046"/>
                </a:cubicBezTo>
                <a:cubicBezTo>
                  <a:pt x="7068479" y="305515"/>
                  <a:pt x="7068773" y="305147"/>
                  <a:pt x="7069127" y="304941"/>
                </a:cubicBezTo>
                <a:cubicBezTo>
                  <a:pt x="7069480" y="304735"/>
                  <a:pt x="7069893" y="304632"/>
                  <a:pt x="7070364" y="304632"/>
                </a:cubicBezTo>
                <a:cubicBezTo>
                  <a:pt x="7071189" y="304632"/>
                  <a:pt x="7072352" y="305133"/>
                  <a:pt x="7073854" y="306134"/>
                </a:cubicBezTo>
                <a:cubicBezTo>
                  <a:pt x="7075357" y="307135"/>
                  <a:pt x="7077286" y="308225"/>
                  <a:pt x="7079642" y="309401"/>
                </a:cubicBezTo>
                <a:cubicBezTo>
                  <a:pt x="7081999" y="310578"/>
                  <a:pt x="7084841" y="311683"/>
                  <a:pt x="7088170" y="312714"/>
                </a:cubicBezTo>
                <a:cubicBezTo>
                  <a:pt x="7091499" y="313745"/>
                  <a:pt x="7095342" y="314261"/>
                  <a:pt x="7099702" y="314261"/>
                </a:cubicBezTo>
                <a:cubicBezTo>
                  <a:pt x="7103001" y="314261"/>
                  <a:pt x="7106020" y="313819"/>
                  <a:pt x="7108759" y="312936"/>
                </a:cubicBezTo>
                <a:cubicBezTo>
                  <a:pt x="7111498" y="312051"/>
                  <a:pt x="7113855" y="310799"/>
                  <a:pt x="7115828" y="309183"/>
                </a:cubicBezTo>
                <a:cubicBezTo>
                  <a:pt x="7117802" y="307563"/>
                  <a:pt x="7119319" y="305574"/>
                  <a:pt x="7120379" y="303218"/>
                </a:cubicBezTo>
                <a:cubicBezTo>
                  <a:pt x="7121440" y="300861"/>
                  <a:pt x="7121970" y="298181"/>
                  <a:pt x="7121970" y="295177"/>
                </a:cubicBezTo>
                <a:cubicBezTo>
                  <a:pt x="7121970" y="291936"/>
                  <a:pt x="7121234" y="289168"/>
                  <a:pt x="7119761" y="286871"/>
                </a:cubicBezTo>
                <a:cubicBezTo>
                  <a:pt x="7118288" y="284573"/>
                  <a:pt x="7116344" y="282554"/>
                  <a:pt x="7113929" y="280817"/>
                </a:cubicBezTo>
                <a:cubicBezTo>
                  <a:pt x="7111514" y="279079"/>
                  <a:pt x="7108759" y="277489"/>
                  <a:pt x="7105666" y="276045"/>
                </a:cubicBezTo>
                <a:cubicBezTo>
                  <a:pt x="7102573" y="274602"/>
                  <a:pt x="7099407" y="273129"/>
                  <a:pt x="7096167" y="271627"/>
                </a:cubicBezTo>
                <a:cubicBezTo>
                  <a:pt x="7092927" y="270125"/>
                  <a:pt x="7089775" y="268461"/>
                  <a:pt x="7086712" y="266635"/>
                </a:cubicBezTo>
                <a:cubicBezTo>
                  <a:pt x="7083648" y="264808"/>
                  <a:pt x="7080909" y="262658"/>
                  <a:pt x="7078494" y="260184"/>
                </a:cubicBezTo>
                <a:cubicBezTo>
                  <a:pt x="7076079" y="257710"/>
                  <a:pt x="7074119" y="254809"/>
                  <a:pt x="7072617" y="251480"/>
                </a:cubicBezTo>
                <a:cubicBezTo>
                  <a:pt x="7071115" y="248151"/>
                  <a:pt x="7070364" y="244159"/>
                  <a:pt x="7070364" y="239506"/>
                </a:cubicBezTo>
                <a:cubicBezTo>
                  <a:pt x="7070364" y="234734"/>
                  <a:pt x="7071233" y="230478"/>
                  <a:pt x="7072971" y="226737"/>
                </a:cubicBezTo>
                <a:cubicBezTo>
                  <a:pt x="7074709" y="222996"/>
                  <a:pt x="7077124" y="219859"/>
                  <a:pt x="7080217" y="217326"/>
                </a:cubicBezTo>
                <a:cubicBezTo>
                  <a:pt x="7083310" y="214792"/>
                  <a:pt x="7086992" y="212863"/>
                  <a:pt x="7091263" y="211538"/>
                </a:cubicBezTo>
                <a:cubicBezTo>
                  <a:pt x="7095534" y="210212"/>
                  <a:pt x="7100143" y="209550"/>
                  <a:pt x="7105092" y="209550"/>
                </a:cubicBezTo>
                <a:close/>
                <a:moveTo>
                  <a:pt x="6638367" y="209550"/>
                </a:moveTo>
                <a:cubicBezTo>
                  <a:pt x="6640900" y="209550"/>
                  <a:pt x="6643448" y="209771"/>
                  <a:pt x="6646011" y="210212"/>
                </a:cubicBezTo>
                <a:cubicBezTo>
                  <a:pt x="6648573" y="210654"/>
                  <a:pt x="6650989" y="211243"/>
                  <a:pt x="6653257" y="211979"/>
                </a:cubicBezTo>
                <a:cubicBezTo>
                  <a:pt x="6655525" y="212716"/>
                  <a:pt x="6657542" y="213541"/>
                  <a:pt x="6659310" y="214454"/>
                </a:cubicBezTo>
                <a:cubicBezTo>
                  <a:pt x="6661077" y="215367"/>
                  <a:pt x="6662241" y="216103"/>
                  <a:pt x="6662800" y="216662"/>
                </a:cubicBezTo>
                <a:cubicBezTo>
                  <a:pt x="6663360" y="217222"/>
                  <a:pt x="6663728" y="217666"/>
                  <a:pt x="6663905" y="217989"/>
                </a:cubicBezTo>
                <a:cubicBezTo>
                  <a:pt x="6664082" y="218312"/>
                  <a:pt x="6664229" y="218725"/>
                  <a:pt x="6664347" y="219225"/>
                </a:cubicBezTo>
                <a:cubicBezTo>
                  <a:pt x="6664465" y="219726"/>
                  <a:pt x="6664553" y="220331"/>
                  <a:pt x="6664612" y="221037"/>
                </a:cubicBezTo>
                <a:cubicBezTo>
                  <a:pt x="6664671" y="221744"/>
                  <a:pt x="6664700" y="222657"/>
                  <a:pt x="6664700" y="223776"/>
                </a:cubicBezTo>
                <a:cubicBezTo>
                  <a:pt x="6664700" y="224837"/>
                  <a:pt x="6664656" y="225779"/>
                  <a:pt x="6664568" y="226604"/>
                </a:cubicBezTo>
                <a:cubicBezTo>
                  <a:pt x="6664479" y="227429"/>
                  <a:pt x="6664347" y="228121"/>
                  <a:pt x="6664170" y="228681"/>
                </a:cubicBezTo>
                <a:cubicBezTo>
                  <a:pt x="6663993" y="229241"/>
                  <a:pt x="6663743" y="229653"/>
                  <a:pt x="6663419" y="229918"/>
                </a:cubicBezTo>
                <a:cubicBezTo>
                  <a:pt x="6663095" y="230183"/>
                  <a:pt x="6662727" y="230316"/>
                  <a:pt x="6662314" y="230316"/>
                </a:cubicBezTo>
                <a:cubicBezTo>
                  <a:pt x="6661667" y="230316"/>
                  <a:pt x="6660650" y="229903"/>
                  <a:pt x="6659266" y="229079"/>
                </a:cubicBezTo>
                <a:cubicBezTo>
                  <a:pt x="6657881" y="228253"/>
                  <a:pt x="6656188" y="227325"/>
                  <a:pt x="6654185" y="226295"/>
                </a:cubicBezTo>
                <a:cubicBezTo>
                  <a:pt x="6652182" y="225263"/>
                  <a:pt x="6649810" y="224321"/>
                  <a:pt x="6647071" y="223468"/>
                </a:cubicBezTo>
                <a:cubicBezTo>
                  <a:pt x="6644332" y="222612"/>
                  <a:pt x="6641254" y="222186"/>
                  <a:pt x="6637837" y="222186"/>
                </a:cubicBezTo>
                <a:cubicBezTo>
                  <a:pt x="6634655" y="222186"/>
                  <a:pt x="6631887" y="222612"/>
                  <a:pt x="6629530" y="223468"/>
                </a:cubicBezTo>
                <a:cubicBezTo>
                  <a:pt x="6627174" y="224321"/>
                  <a:pt x="6625230" y="225456"/>
                  <a:pt x="6623698" y="226869"/>
                </a:cubicBezTo>
                <a:cubicBezTo>
                  <a:pt x="6622167" y="228283"/>
                  <a:pt x="6621018" y="229963"/>
                  <a:pt x="6620252" y="231906"/>
                </a:cubicBezTo>
                <a:cubicBezTo>
                  <a:pt x="6619486" y="233851"/>
                  <a:pt x="6619103" y="235913"/>
                  <a:pt x="6619103" y="238092"/>
                </a:cubicBezTo>
                <a:cubicBezTo>
                  <a:pt x="6619103" y="241273"/>
                  <a:pt x="6619840" y="244012"/>
                  <a:pt x="6621312" y="246310"/>
                </a:cubicBezTo>
                <a:cubicBezTo>
                  <a:pt x="6622785" y="248608"/>
                  <a:pt x="6624744" y="250640"/>
                  <a:pt x="6627189" y="252407"/>
                </a:cubicBezTo>
                <a:cubicBezTo>
                  <a:pt x="6629634" y="254175"/>
                  <a:pt x="6632417" y="255795"/>
                  <a:pt x="6635539" y="257268"/>
                </a:cubicBezTo>
                <a:cubicBezTo>
                  <a:pt x="6638662" y="258740"/>
                  <a:pt x="6641843" y="260228"/>
                  <a:pt x="6645083" y="261730"/>
                </a:cubicBezTo>
                <a:cubicBezTo>
                  <a:pt x="6648323" y="263233"/>
                  <a:pt x="6651504" y="264882"/>
                  <a:pt x="6654626" y="266679"/>
                </a:cubicBezTo>
                <a:cubicBezTo>
                  <a:pt x="6657749" y="268475"/>
                  <a:pt x="6660532" y="270595"/>
                  <a:pt x="6662977" y="273040"/>
                </a:cubicBezTo>
                <a:cubicBezTo>
                  <a:pt x="6665422" y="275486"/>
                  <a:pt x="6667395" y="278373"/>
                  <a:pt x="6668898" y="281701"/>
                </a:cubicBezTo>
                <a:cubicBezTo>
                  <a:pt x="6670400" y="285029"/>
                  <a:pt x="6671151" y="288961"/>
                  <a:pt x="6671151" y="293498"/>
                </a:cubicBezTo>
                <a:cubicBezTo>
                  <a:pt x="6671151" y="298858"/>
                  <a:pt x="6670164" y="303631"/>
                  <a:pt x="6668191" y="307814"/>
                </a:cubicBezTo>
                <a:cubicBezTo>
                  <a:pt x="6666218" y="311992"/>
                  <a:pt x="6663478" y="315542"/>
                  <a:pt x="6659973" y="318457"/>
                </a:cubicBezTo>
                <a:cubicBezTo>
                  <a:pt x="6656468" y="321374"/>
                  <a:pt x="6652344" y="323569"/>
                  <a:pt x="6647601" y="325042"/>
                </a:cubicBezTo>
                <a:cubicBezTo>
                  <a:pt x="6642859" y="326514"/>
                  <a:pt x="6637748" y="327251"/>
                  <a:pt x="6632270" y="327251"/>
                </a:cubicBezTo>
                <a:cubicBezTo>
                  <a:pt x="6628441" y="327251"/>
                  <a:pt x="6624891" y="326927"/>
                  <a:pt x="6621621" y="326278"/>
                </a:cubicBezTo>
                <a:cubicBezTo>
                  <a:pt x="6618352" y="325630"/>
                  <a:pt x="6615436" y="324836"/>
                  <a:pt x="6612873" y="323893"/>
                </a:cubicBezTo>
                <a:cubicBezTo>
                  <a:pt x="6610310" y="322951"/>
                  <a:pt x="6608161" y="321978"/>
                  <a:pt x="6606422" y="320977"/>
                </a:cubicBezTo>
                <a:cubicBezTo>
                  <a:pt x="6604685" y="319976"/>
                  <a:pt x="6603477" y="319120"/>
                  <a:pt x="6602799" y="318413"/>
                </a:cubicBezTo>
                <a:cubicBezTo>
                  <a:pt x="6602122" y="317707"/>
                  <a:pt x="6601621" y="316809"/>
                  <a:pt x="6601297" y="315717"/>
                </a:cubicBezTo>
                <a:cubicBezTo>
                  <a:pt x="6600973" y="314628"/>
                  <a:pt x="6600811" y="313171"/>
                  <a:pt x="6600811" y="311344"/>
                </a:cubicBezTo>
                <a:cubicBezTo>
                  <a:pt x="6600811" y="310048"/>
                  <a:pt x="6600870" y="308976"/>
                  <a:pt x="6600988" y="308123"/>
                </a:cubicBezTo>
                <a:cubicBezTo>
                  <a:pt x="6601106" y="307269"/>
                  <a:pt x="6601283" y="306576"/>
                  <a:pt x="6601518" y="306046"/>
                </a:cubicBezTo>
                <a:cubicBezTo>
                  <a:pt x="6601754" y="305515"/>
                  <a:pt x="6602048" y="305147"/>
                  <a:pt x="6602402" y="304941"/>
                </a:cubicBezTo>
                <a:cubicBezTo>
                  <a:pt x="6602755" y="304735"/>
                  <a:pt x="6603168" y="304632"/>
                  <a:pt x="6603639" y="304632"/>
                </a:cubicBezTo>
                <a:cubicBezTo>
                  <a:pt x="6604464" y="304632"/>
                  <a:pt x="6605627" y="305133"/>
                  <a:pt x="6607129" y="306134"/>
                </a:cubicBezTo>
                <a:cubicBezTo>
                  <a:pt x="6608632" y="307135"/>
                  <a:pt x="6610561" y="308225"/>
                  <a:pt x="6612917" y="309401"/>
                </a:cubicBezTo>
                <a:cubicBezTo>
                  <a:pt x="6615274" y="310578"/>
                  <a:pt x="6618116" y="311683"/>
                  <a:pt x="6621445" y="312714"/>
                </a:cubicBezTo>
                <a:cubicBezTo>
                  <a:pt x="6624774" y="313745"/>
                  <a:pt x="6628617" y="314261"/>
                  <a:pt x="6632977" y="314261"/>
                </a:cubicBezTo>
                <a:cubicBezTo>
                  <a:pt x="6636276" y="314261"/>
                  <a:pt x="6639295" y="313819"/>
                  <a:pt x="6642034" y="312936"/>
                </a:cubicBezTo>
                <a:cubicBezTo>
                  <a:pt x="6644773" y="312051"/>
                  <a:pt x="6647130" y="310799"/>
                  <a:pt x="6649103" y="309183"/>
                </a:cubicBezTo>
                <a:cubicBezTo>
                  <a:pt x="6651077" y="307563"/>
                  <a:pt x="6652594" y="305574"/>
                  <a:pt x="6653654" y="303218"/>
                </a:cubicBezTo>
                <a:cubicBezTo>
                  <a:pt x="6654715" y="300861"/>
                  <a:pt x="6655245" y="298181"/>
                  <a:pt x="6655245" y="295177"/>
                </a:cubicBezTo>
                <a:cubicBezTo>
                  <a:pt x="6655245" y="291936"/>
                  <a:pt x="6654509" y="289168"/>
                  <a:pt x="6653036" y="286871"/>
                </a:cubicBezTo>
                <a:cubicBezTo>
                  <a:pt x="6651563" y="284573"/>
                  <a:pt x="6649619" y="282554"/>
                  <a:pt x="6647204" y="280817"/>
                </a:cubicBezTo>
                <a:cubicBezTo>
                  <a:pt x="6644789" y="279079"/>
                  <a:pt x="6642034" y="277489"/>
                  <a:pt x="6638941" y="276045"/>
                </a:cubicBezTo>
                <a:cubicBezTo>
                  <a:pt x="6635848" y="274602"/>
                  <a:pt x="6632682" y="273129"/>
                  <a:pt x="6629442" y="271627"/>
                </a:cubicBezTo>
                <a:cubicBezTo>
                  <a:pt x="6626202" y="270125"/>
                  <a:pt x="6623050" y="268461"/>
                  <a:pt x="6619987" y="266635"/>
                </a:cubicBezTo>
                <a:cubicBezTo>
                  <a:pt x="6616923" y="264808"/>
                  <a:pt x="6614184" y="262658"/>
                  <a:pt x="6611769" y="260184"/>
                </a:cubicBezTo>
                <a:cubicBezTo>
                  <a:pt x="6609354" y="257710"/>
                  <a:pt x="6607394" y="254809"/>
                  <a:pt x="6605892" y="251480"/>
                </a:cubicBezTo>
                <a:cubicBezTo>
                  <a:pt x="6604390" y="248151"/>
                  <a:pt x="6603639" y="244159"/>
                  <a:pt x="6603639" y="239506"/>
                </a:cubicBezTo>
                <a:cubicBezTo>
                  <a:pt x="6603639" y="234734"/>
                  <a:pt x="6604508" y="230478"/>
                  <a:pt x="6606246" y="226737"/>
                </a:cubicBezTo>
                <a:cubicBezTo>
                  <a:pt x="6607984" y="222996"/>
                  <a:pt x="6610399" y="219859"/>
                  <a:pt x="6613492" y="217326"/>
                </a:cubicBezTo>
                <a:cubicBezTo>
                  <a:pt x="6616585" y="214792"/>
                  <a:pt x="6620267" y="212863"/>
                  <a:pt x="6624538" y="211538"/>
                </a:cubicBezTo>
                <a:cubicBezTo>
                  <a:pt x="6628809" y="210212"/>
                  <a:pt x="6633418" y="209550"/>
                  <a:pt x="6638367" y="209550"/>
                </a:cubicBezTo>
                <a:close/>
                <a:moveTo>
                  <a:pt x="6162117" y="209550"/>
                </a:moveTo>
                <a:cubicBezTo>
                  <a:pt x="6164650" y="209550"/>
                  <a:pt x="6167198" y="209771"/>
                  <a:pt x="6169761" y="210212"/>
                </a:cubicBezTo>
                <a:cubicBezTo>
                  <a:pt x="6172323" y="210654"/>
                  <a:pt x="6174739" y="211243"/>
                  <a:pt x="6177007" y="211979"/>
                </a:cubicBezTo>
                <a:cubicBezTo>
                  <a:pt x="6179275" y="212716"/>
                  <a:pt x="6181292" y="213541"/>
                  <a:pt x="6183060" y="214454"/>
                </a:cubicBezTo>
                <a:cubicBezTo>
                  <a:pt x="6184827" y="215367"/>
                  <a:pt x="6185991" y="216103"/>
                  <a:pt x="6186550" y="216662"/>
                </a:cubicBezTo>
                <a:cubicBezTo>
                  <a:pt x="6187110" y="217222"/>
                  <a:pt x="6187478" y="217666"/>
                  <a:pt x="6187655" y="217989"/>
                </a:cubicBezTo>
                <a:cubicBezTo>
                  <a:pt x="6187832" y="218312"/>
                  <a:pt x="6187979" y="218725"/>
                  <a:pt x="6188097" y="219225"/>
                </a:cubicBezTo>
                <a:cubicBezTo>
                  <a:pt x="6188215" y="219726"/>
                  <a:pt x="6188303" y="220331"/>
                  <a:pt x="6188362" y="221037"/>
                </a:cubicBezTo>
                <a:cubicBezTo>
                  <a:pt x="6188421" y="221744"/>
                  <a:pt x="6188450" y="222657"/>
                  <a:pt x="6188450" y="223776"/>
                </a:cubicBezTo>
                <a:cubicBezTo>
                  <a:pt x="6188450" y="224837"/>
                  <a:pt x="6188406" y="225779"/>
                  <a:pt x="6188318" y="226604"/>
                </a:cubicBezTo>
                <a:cubicBezTo>
                  <a:pt x="6188229" y="227429"/>
                  <a:pt x="6188097" y="228121"/>
                  <a:pt x="6187920" y="228681"/>
                </a:cubicBezTo>
                <a:cubicBezTo>
                  <a:pt x="6187743" y="229241"/>
                  <a:pt x="6187493" y="229653"/>
                  <a:pt x="6187169" y="229918"/>
                </a:cubicBezTo>
                <a:cubicBezTo>
                  <a:pt x="6186845" y="230183"/>
                  <a:pt x="6186477" y="230316"/>
                  <a:pt x="6186064" y="230316"/>
                </a:cubicBezTo>
                <a:cubicBezTo>
                  <a:pt x="6185417" y="230316"/>
                  <a:pt x="6184400" y="229903"/>
                  <a:pt x="6183016" y="229079"/>
                </a:cubicBezTo>
                <a:cubicBezTo>
                  <a:pt x="6181631" y="228253"/>
                  <a:pt x="6179938" y="227325"/>
                  <a:pt x="6177935" y="226295"/>
                </a:cubicBezTo>
                <a:cubicBezTo>
                  <a:pt x="6175932" y="225263"/>
                  <a:pt x="6173560" y="224321"/>
                  <a:pt x="6170821" y="223468"/>
                </a:cubicBezTo>
                <a:cubicBezTo>
                  <a:pt x="6168082" y="222612"/>
                  <a:pt x="6165004" y="222186"/>
                  <a:pt x="6161587" y="222186"/>
                </a:cubicBezTo>
                <a:cubicBezTo>
                  <a:pt x="6158405" y="222186"/>
                  <a:pt x="6155637" y="222612"/>
                  <a:pt x="6153280" y="223468"/>
                </a:cubicBezTo>
                <a:cubicBezTo>
                  <a:pt x="6150924" y="224321"/>
                  <a:pt x="6148980" y="225456"/>
                  <a:pt x="6147448" y="226869"/>
                </a:cubicBezTo>
                <a:cubicBezTo>
                  <a:pt x="6145917" y="228283"/>
                  <a:pt x="6144768" y="229963"/>
                  <a:pt x="6144002" y="231906"/>
                </a:cubicBezTo>
                <a:cubicBezTo>
                  <a:pt x="6143236" y="233851"/>
                  <a:pt x="6142853" y="235913"/>
                  <a:pt x="6142853" y="238092"/>
                </a:cubicBezTo>
                <a:cubicBezTo>
                  <a:pt x="6142853" y="241273"/>
                  <a:pt x="6143590" y="244012"/>
                  <a:pt x="6145062" y="246310"/>
                </a:cubicBezTo>
                <a:cubicBezTo>
                  <a:pt x="6146535" y="248608"/>
                  <a:pt x="6148494" y="250640"/>
                  <a:pt x="6150939" y="252407"/>
                </a:cubicBezTo>
                <a:cubicBezTo>
                  <a:pt x="6153384" y="254175"/>
                  <a:pt x="6156167" y="255795"/>
                  <a:pt x="6159289" y="257268"/>
                </a:cubicBezTo>
                <a:cubicBezTo>
                  <a:pt x="6162412" y="258740"/>
                  <a:pt x="6165593" y="260228"/>
                  <a:pt x="6168833" y="261730"/>
                </a:cubicBezTo>
                <a:cubicBezTo>
                  <a:pt x="6172073" y="263233"/>
                  <a:pt x="6175254" y="264882"/>
                  <a:pt x="6178376" y="266679"/>
                </a:cubicBezTo>
                <a:cubicBezTo>
                  <a:pt x="6181499" y="268475"/>
                  <a:pt x="6184282" y="270595"/>
                  <a:pt x="6186727" y="273040"/>
                </a:cubicBezTo>
                <a:cubicBezTo>
                  <a:pt x="6189172" y="275486"/>
                  <a:pt x="6191145" y="278373"/>
                  <a:pt x="6192648" y="281701"/>
                </a:cubicBezTo>
                <a:cubicBezTo>
                  <a:pt x="6194150" y="285029"/>
                  <a:pt x="6194901" y="288961"/>
                  <a:pt x="6194901" y="293498"/>
                </a:cubicBezTo>
                <a:cubicBezTo>
                  <a:pt x="6194901" y="298858"/>
                  <a:pt x="6193914" y="303631"/>
                  <a:pt x="6191941" y="307814"/>
                </a:cubicBezTo>
                <a:cubicBezTo>
                  <a:pt x="6189968" y="311992"/>
                  <a:pt x="6187228" y="315542"/>
                  <a:pt x="6183723" y="318457"/>
                </a:cubicBezTo>
                <a:cubicBezTo>
                  <a:pt x="6180218" y="321374"/>
                  <a:pt x="6176094" y="323569"/>
                  <a:pt x="6171351" y="325042"/>
                </a:cubicBezTo>
                <a:cubicBezTo>
                  <a:pt x="6166609" y="326514"/>
                  <a:pt x="6161498" y="327251"/>
                  <a:pt x="6156020" y="327251"/>
                </a:cubicBezTo>
                <a:cubicBezTo>
                  <a:pt x="6152191" y="327251"/>
                  <a:pt x="6148641" y="326927"/>
                  <a:pt x="6145371" y="326278"/>
                </a:cubicBezTo>
                <a:cubicBezTo>
                  <a:pt x="6142102" y="325630"/>
                  <a:pt x="6139186" y="324836"/>
                  <a:pt x="6136623" y="323893"/>
                </a:cubicBezTo>
                <a:cubicBezTo>
                  <a:pt x="6134060" y="322951"/>
                  <a:pt x="6131911" y="321978"/>
                  <a:pt x="6130172" y="320977"/>
                </a:cubicBezTo>
                <a:cubicBezTo>
                  <a:pt x="6128435" y="319976"/>
                  <a:pt x="6127227" y="319120"/>
                  <a:pt x="6126549" y="318413"/>
                </a:cubicBezTo>
                <a:cubicBezTo>
                  <a:pt x="6125872" y="317707"/>
                  <a:pt x="6125371" y="316809"/>
                  <a:pt x="6125047" y="315717"/>
                </a:cubicBezTo>
                <a:cubicBezTo>
                  <a:pt x="6124723" y="314628"/>
                  <a:pt x="6124561" y="313171"/>
                  <a:pt x="6124561" y="311344"/>
                </a:cubicBezTo>
                <a:cubicBezTo>
                  <a:pt x="6124561" y="310048"/>
                  <a:pt x="6124620" y="308976"/>
                  <a:pt x="6124738" y="308123"/>
                </a:cubicBezTo>
                <a:cubicBezTo>
                  <a:pt x="6124856" y="307269"/>
                  <a:pt x="6125033" y="306576"/>
                  <a:pt x="6125268" y="306046"/>
                </a:cubicBezTo>
                <a:cubicBezTo>
                  <a:pt x="6125504" y="305515"/>
                  <a:pt x="6125798" y="305147"/>
                  <a:pt x="6126152" y="304941"/>
                </a:cubicBezTo>
                <a:cubicBezTo>
                  <a:pt x="6126505" y="304735"/>
                  <a:pt x="6126918" y="304632"/>
                  <a:pt x="6127389" y="304632"/>
                </a:cubicBezTo>
                <a:cubicBezTo>
                  <a:pt x="6128214" y="304632"/>
                  <a:pt x="6129377" y="305133"/>
                  <a:pt x="6130879" y="306134"/>
                </a:cubicBezTo>
                <a:cubicBezTo>
                  <a:pt x="6132382" y="307135"/>
                  <a:pt x="6134311" y="308225"/>
                  <a:pt x="6136667" y="309401"/>
                </a:cubicBezTo>
                <a:cubicBezTo>
                  <a:pt x="6139024" y="310578"/>
                  <a:pt x="6141866" y="311683"/>
                  <a:pt x="6145195" y="312714"/>
                </a:cubicBezTo>
                <a:cubicBezTo>
                  <a:pt x="6148524" y="313745"/>
                  <a:pt x="6152367" y="314261"/>
                  <a:pt x="6156727" y="314261"/>
                </a:cubicBezTo>
                <a:cubicBezTo>
                  <a:pt x="6160026" y="314261"/>
                  <a:pt x="6163045" y="313819"/>
                  <a:pt x="6165784" y="312936"/>
                </a:cubicBezTo>
                <a:cubicBezTo>
                  <a:pt x="6168523" y="312051"/>
                  <a:pt x="6170880" y="310799"/>
                  <a:pt x="6172853" y="309183"/>
                </a:cubicBezTo>
                <a:cubicBezTo>
                  <a:pt x="6174827" y="307563"/>
                  <a:pt x="6176344" y="305574"/>
                  <a:pt x="6177404" y="303218"/>
                </a:cubicBezTo>
                <a:cubicBezTo>
                  <a:pt x="6178465" y="300861"/>
                  <a:pt x="6178995" y="298181"/>
                  <a:pt x="6178995" y="295177"/>
                </a:cubicBezTo>
                <a:cubicBezTo>
                  <a:pt x="6178995" y="291936"/>
                  <a:pt x="6178259" y="289168"/>
                  <a:pt x="6176786" y="286871"/>
                </a:cubicBezTo>
                <a:cubicBezTo>
                  <a:pt x="6175313" y="284573"/>
                  <a:pt x="6173369" y="282554"/>
                  <a:pt x="6170954" y="280817"/>
                </a:cubicBezTo>
                <a:cubicBezTo>
                  <a:pt x="6168539" y="279079"/>
                  <a:pt x="6165784" y="277489"/>
                  <a:pt x="6162691" y="276045"/>
                </a:cubicBezTo>
                <a:cubicBezTo>
                  <a:pt x="6159598" y="274602"/>
                  <a:pt x="6156432" y="273129"/>
                  <a:pt x="6153192" y="271627"/>
                </a:cubicBezTo>
                <a:cubicBezTo>
                  <a:pt x="6149952" y="270125"/>
                  <a:pt x="6146800" y="268461"/>
                  <a:pt x="6143737" y="266635"/>
                </a:cubicBezTo>
                <a:cubicBezTo>
                  <a:pt x="6140673" y="264808"/>
                  <a:pt x="6137934" y="262658"/>
                  <a:pt x="6135519" y="260184"/>
                </a:cubicBezTo>
                <a:cubicBezTo>
                  <a:pt x="6133104" y="257710"/>
                  <a:pt x="6131144" y="254809"/>
                  <a:pt x="6129642" y="251480"/>
                </a:cubicBezTo>
                <a:cubicBezTo>
                  <a:pt x="6128140" y="248151"/>
                  <a:pt x="6127389" y="244159"/>
                  <a:pt x="6127389" y="239506"/>
                </a:cubicBezTo>
                <a:cubicBezTo>
                  <a:pt x="6127389" y="234734"/>
                  <a:pt x="6128258" y="230478"/>
                  <a:pt x="6129996" y="226737"/>
                </a:cubicBezTo>
                <a:cubicBezTo>
                  <a:pt x="6131734" y="222996"/>
                  <a:pt x="6134149" y="219859"/>
                  <a:pt x="6137242" y="217326"/>
                </a:cubicBezTo>
                <a:cubicBezTo>
                  <a:pt x="6140335" y="214792"/>
                  <a:pt x="6144017" y="212863"/>
                  <a:pt x="6148288" y="211538"/>
                </a:cubicBezTo>
                <a:cubicBezTo>
                  <a:pt x="6152559" y="210212"/>
                  <a:pt x="6157168" y="209550"/>
                  <a:pt x="6162117" y="209550"/>
                </a:cubicBezTo>
                <a:close/>
                <a:moveTo>
                  <a:pt x="5695392" y="209550"/>
                </a:moveTo>
                <a:cubicBezTo>
                  <a:pt x="5697925" y="209550"/>
                  <a:pt x="5700473" y="209771"/>
                  <a:pt x="5703036" y="210212"/>
                </a:cubicBezTo>
                <a:cubicBezTo>
                  <a:pt x="5705598" y="210654"/>
                  <a:pt x="5708014" y="211243"/>
                  <a:pt x="5710282" y="211979"/>
                </a:cubicBezTo>
                <a:cubicBezTo>
                  <a:pt x="5712550" y="212716"/>
                  <a:pt x="5714567" y="213541"/>
                  <a:pt x="5716335" y="214454"/>
                </a:cubicBezTo>
                <a:cubicBezTo>
                  <a:pt x="5718102" y="215367"/>
                  <a:pt x="5719266" y="216103"/>
                  <a:pt x="5719825" y="216662"/>
                </a:cubicBezTo>
                <a:cubicBezTo>
                  <a:pt x="5720385" y="217222"/>
                  <a:pt x="5720753" y="217666"/>
                  <a:pt x="5720930" y="217989"/>
                </a:cubicBezTo>
                <a:cubicBezTo>
                  <a:pt x="5721107" y="218312"/>
                  <a:pt x="5721254" y="218725"/>
                  <a:pt x="5721372" y="219225"/>
                </a:cubicBezTo>
                <a:cubicBezTo>
                  <a:pt x="5721490" y="219726"/>
                  <a:pt x="5721578" y="220331"/>
                  <a:pt x="5721637" y="221037"/>
                </a:cubicBezTo>
                <a:cubicBezTo>
                  <a:pt x="5721696" y="221744"/>
                  <a:pt x="5721725" y="222657"/>
                  <a:pt x="5721725" y="223776"/>
                </a:cubicBezTo>
                <a:cubicBezTo>
                  <a:pt x="5721725" y="224837"/>
                  <a:pt x="5721681" y="225779"/>
                  <a:pt x="5721593" y="226604"/>
                </a:cubicBezTo>
                <a:cubicBezTo>
                  <a:pt x="5721504" y="227429"/>
                  <a:pt x="5721372" y="228121"/>
                  <a:pt x="5721195" y="228681"/>
                </a:cubicBezTo>
                <a:cubicBezTo>
                  <a:pt x="5721018" y="229241"/>
                  <a:pt x="5720768" y="229653"/>
                  <a:pt x="5720444" y="229918"/>
                </a:cubicBezTo>
                <a:cubicBezTo>
                  <a:pt x="5720120" y="230183"/>
                  <a:pt x="5719752" y="230316"/>
                  <a:pt x="5719339" y="230316"/>
                </a:cubicBezTo>
                <a:cubicBezTo>
                  <a:pt x="5718692" y="230316"/>
                  <a:pt x="5717675" y="229903"/>
                  <a:pt x="5716291" y="229079"/>
                </a:cubicBezTo>
                <a:cubicBezTo>
                  <a:pt x="5714906" y="228253"/>
                  <a:pt x="5713213" y="227325"/>
                  <a:pt x="5711210" y="226295"/>
                </a:cubicBezTo>
                <a:cubicBezTo>
                  <a:pt x="5709207" y="225263"/>
                  <a:pt x="5706835" y="224321"/>
                  <a:pt x="5704096" y="223468"/>
                </a:cubicBezTo>
                <a:cubicBezTo>
                  <a:pt x="5701357" y="222612"/>
                  <a:pt x="5698279" y="222186"/>
                  <a:pt x="5694862" y="222186"/>
                </a:cubicBezTo>
                <a:cubicBezTo>
                  <a:pt x="5691680" y="222186"/>
                  <a:pt x="5688912" y="222612"/>
                  <a:pt x="5686555" y="223468"/>
                </a:cubicBezTo>
                <a:cubicBezTo>
                  <a:pt x="5684199" y="224321"/>
                  <a:pt x="5682255" y="225456"/>
                  <a:pt x="5680723" y="226869"/>
                </a:cubicBezTo>
                <a:cubicBezTo>
                  <a:pt x="5679192" y="228283"/>
                  <a:pt x="5678043" y="229963"/>
                  <a:pt x="5677277" y="231906"/>
                </a:cubicBezTo>
                <a:cubicBezTo>
                  <a:pt x="5676511" y="233851"/>
                  <a:pt x="5676128" y="235913"/>
                  <a:pt x="5676128" y="238092"/>
                </a:cubicBezTo>
                <a:cubicBezTo>
                  <a:pt x="5676128" y="241273"/>
                  <a:pt x="5676865" y="244012"/>
                  <a:pt x="5678337" y="246310"/>
                </a:cubicBezTo>
                <a:cubicBezTo>
                  <a:pt x="5679810" y="248608"/>
                  <a:pt x="5681769" y="250640"/>
                  <a:pt x="5684214" y="252407"/>
                </a:cubicBezTo>
                <a:cubicBezTo>
                  <a:pt x="5686659" y="254175"/>
                  <a:pt x="5689442" y="255795"/>
                  <a:pt x="5692564" y="257268"/>
                </a:cubicBezTo>
                <a:cubicBezTo>
                  <a:pt x="5695687" y="258740"/>
                  <a:pt x="5698868" y="260228"/>
                  <a:pt x="5702108" y="261730"/>
                </a:cubicBezTo>
                <a:cubicBezTo>
                  <a:pt x="5705348" y="263233"/>
                  <a:pt x="5708529" y="264882"/>
                  <a:pt x="5711651" y="266679"/>
                </a:cubicBezTo>
                <a:cubicBezTo>
                  <a:pt x="5714774" y="268475"/>
                  <a:pt x="5717557" y="270595"/>
                  <a:pt x="5720002" y="273040"/>
                </a:cubicBezTo>
                <a:cubicBezTo>
                  <a:pt x="5722447" y="275486"/>
                  <a:pt x="5724420" y="278373"/>
                  <a:pt x="5725923" y="281701"/>
                </a:cubicBezTo>
                <a:cubicBezTo>
                  <a:pt x="5727425" y="285029"/>
                  <a:pt x="5728176" y="288961"/>
                  <a:pt x="5728176" y="293498"/>
                </a:cubicBezTo>
                <a:cubicBezTo>
                  <a:pt x="5728176" y="298858"/>
                  <a:pt x="5727189" y="303631"/>
                  <a:pt x="5725216" y="307814"/>
                </a:cubicBezTo>
                <a:cubicBezTo>
                  <a:pt x="5723243" y="311992"/>
                  <a:pt x="5720503" y="315542"/>
                  <a:pt x="5716998" y="318457"/>
                </a:cubicBezTo>
                <a:cubicBezTo>
                  <a:pt x="5713493" y="321374"/>
                  <a:pt x="5709369" y="323569"/>
                  <a:pt x="5704626" y="325042"/>
                </a:cubicBezTo>
                <a:cubicBezTo>
                  <a:pt x="5699884" y="326514"/>
                  <a:pt x="5694773" y="327251"/>
                  <a:pt x="5689295" y="327251"/>
                </a:cubicBezTo>
                <a:cubicBezTo>
                  <a:pt x="5685466" y="327251"/>
                  <a:pt x="5681916" y="326927"/>
                  <a:pt x="5678646" y="326278"/>
                </a:cubicBezTo>
                <a:cubicBezTo>
                  <a:pt x="5675377" y="325630"/>
                  <a:pt x="5672461" y="324836"/>
                  <a:pt x="5669898" y="323893"/>
                </a:cubicBezTo>
                <a:cubicBezTo>
                  <a:pt x="5667335" y="322951"/>
                  <a:pt x="5665186" y="321978"/>
                  <a:pt x="5663447" y="320977"/>
                </a:cubicBezTo>
                <a:cubicBezTo>
                  <a:pt x="5661710" y="319976"/>
                  <a:pt x="5660502" y="319120"/>
                  <a:pt x="5659824" y="318413"/>
                </a:cubicBezTo>
                <a:cubicBezTo>
                  <a:pt x="5659147" y="317707"/>
                  <a:pt x="5658646" y="316809"/>
                  <a:pt x="5658322" y="315717"/>
                </a:cubicBezTo>
                <a:cubicBezTo>
                  <a:pt x="5657998" y="314628"/>
                  <a:pt x="5657836" y="313171"/>
                  <a:pt x="5657836" y="311344"/>
                </a:cubicBezTo>
                <a:cubicBezTo>
                  <a:pt x="5657836" y="310048"/>
                  <a:pt x="5657895" y="308976"/>
                  <a:pt x="5658013" y="308123"/>
                </a:cubicBezTo>
                <a:cubicBezTo>
                  <a:pt x="5658131" y="307269"/>
                  <a:pt x="5658308" y="306576"/>
                  <a:pt x="5658543" y="306046"/>
                </a:cubicBezTo>
                <a:cubicBezTo>
                  <a:pt x="5658779" y="305515"/>
                  <a:pt x="5659073" y="305147"/>
                  <a:pt x="5659427" y="304941"/>
                </a:cubicBezTo>
                <a:cubicBezTo>
                  <a:pt x="5659780" y="304735"/>
                  <a:pt x="5660193" y="304632"/>
                  <a:pt x="5660664" y="304632"/>
                </a:cubicBezTo>
                <a:cubicBezTo>
                  <a:pt x="5661489" y="304632"/>
                  <a:pt x="5662652" y="305133"/>
                  <a:pt x="5664154" y="306134"/>
                </a:cubicBezTo>
                <a:cubicBezTo>
                  <a:pt x="5665657" y="307135"/>
                  <a:pt x="5667586" y="308225"/>
                  <a:pt x="5669942" y="309401"/>
                </a:cubicBezTo>
                <a:cubicBezTo>
                  <a:pt x="5672299" y="310578"/>
                  <a:pt x="5675141" y="311683"/>
                  <a:pt x="5678470" y="312714"/>
                </a:cubicBezTo>
                <a:cubicBezTo>
                  <a:pt x="5681799" y="313745"/>
                  <a:pt x="5685642" y="314261"/>
                  <a:pt x="5690002" y="314261"/>
                </a:cubicBezTo>
                <a:cubicBezTo>
                  <a:pt x="5693301" y="314261"/>
                  <a:pt x="5696320" y="313819"/>
                  <a:pt x="5699059" y="312936"/>
                </a:cubicBezTo>
                <a:cubicBezTo>
                  <a:pt x="5701798" y="312051"/>
                  <a:pt x="5704155" y="310799"/>
                  <a:pt x="5706128" y="309183"/>
                </a:cubicBezTo>
                <a:cubicBezTo>
                  <a:pt x="5708102" y="307563"/>
                  <a:pt x="5709619" y="305574"/>
                  <a:pt x="5710679" y="303218"/>
                </a:cubicBezTo>
                <a:cubicBezTo>
                  <a:pt x="5711740" y="300861"/>
                  <a:pt x="5712270" y="298181"/>
                  <a:pt x="5712270" y="295177"/>
                </a:cubicBezTo>
                <a:cubicBezTo>
                  <a:pt x="5712270" y="291936"/>
                  <a:pt x="5711534" y="289168"/>
                  <a:pt x="5710061" y="286871"/>
                </a:cubicBezTo>
                <a:cubicBezTo>
                  <a:pt x="5708588" y="284573"/>
                  <a:pt x="5706644" y="282554"/>
                  <a:pt x="5704229" y="280817"/>
                </a:cubicBezTo>
                <a:cubicBezTo>
                  <a:pt x="5701814" y="279079"/>
                  <a:pt x="5699059" y="277489"/>
                  <a:pt x="5695966" y="276045"/>
                </a:cubicBezTo>
                <a:cubicBezTo>
                  <a:pt x="5692873" y="274602"/>
                  <a:pt x="5689707" y="273129"/>
                  <a:pt x="5686467" y="271627"/>
                </a:cubicBezTo>
                <a:cubicBezTo>
                  <a:pt x="5683227" y="270125"/>
                  <a:pt x="5680075" y="268461"/>
                  <a:pt x="5677012" y="266635"/>
                </a:cubicBezTo>
                <a:cubicBezTo>
                  <a:pt x="5673948" y="264808"/>
                  <a:pt x="5671209" y="262658"/>
                  <a:pt x="5668794" y="260184"/>
                </a:cubicBezTo>
                <a:cubicBezTo>
                  <a:pt x="5666379" y="257710"/>
                  <a:pt x="5664419" y="254809"/>
                  <a:pt x="5662917" y="251480"/>
                </a:cubicBezTo>
                <a:cubicBezTo>
                  <a:pt x="5661415" y="248151"/>
                  <a:pt x="5660664" y="244159"/>
                  <a:pt x="5660664" y="239506"/>
                </a:cubicBezTo>
                <a:cubicBezTo>
                  <a:pt x="5660664" y="234734"/>
                  <a:pt x="5661533" y="230478"/>
                  <a:pt x="5663271" y="226737"/>
                </a:cubicBezTo>
                <a:cubicBezTo>
                  <a:pt x="5665009" y="222996"/>
                  <a:pt x="5667424" y="219859"/>
                  <a:pt x="5670517" y="217326"/>
                </a:cubicBezTo>
                <a:cubicBezTo>
                  <a:pt x="5673610" y="214792"/>
                  <a:pt x="5677292" y="212863"/>
                  <a:pt x="5681563" y="211538"/>
                </a:cubicBezTo>
                <a:cubicBezTo>
                  <a:pt x="5685834" y="210212"/>
                  <a:pt x="5690443" y="209550"/>
                  <a:pt x="5695392" y="209550"/>
                </a:cubicBezTo>
                <a:close/>
                <a:moveTo>
                  <a:pt x="5219142" y="209550"/>
                </a:moveTo>
                <a:cubicBezTo>
                  <a:pt x="5221675" y="209550"/>
                  <a:pt x="5224223" y="209771"/>
                  <a:pt x="5226786" y="210212"/>
                </a:cubicBezTo>
                <a:cubicBezTo>
                  <a:pt x="5229348" y="210654"/>
                  <a:pt x="5231764" y="211243"/>
                  <a:pt x="5234032" y="211979"/>
                </a:cubicBezTo>
                <a:cubicBezTo>
                  <a:pt x="5236300" y="212716"/>
                  <a:pt x="5238317" y="213541"/>
                  <a:pt x="5240085" y="214454"/>
                </a:cubicBezTo>
                <a:cubicBezTo>
                  <a:pt x="5241852" y="215367"/>
                  <a:pt x="5243016" y="216103"/>
                  <a:pt x="5243575" y="216662"/>
                </a:cubicBezTo>
                <a:cubicBezTo>
                  <a:pt x="5244135" y="217222"/>
                  <a:pt x="5244503" y="217666"/>
                  <a:pt x="5244680" y="217989"/>
                </a:cubicBezTo>
                <a:cubicBezTo>
                  <a:pt x="5244857" y="218312"/>
                  <a:pt x="5245004" y="218725"/>
                  <a:pt x="5245122" y="219225"/>
                </a:cubicBezTo>
                <a:cubicBezTo>
                  <a:pt x="5245240" y="219726"/>
                  <a:pt x="5245328" y="220331"/>
                  <a:pt x="5245387" y="221037"/>
                </a:cubicBezTo>
                <a:cubicBezTo>
                  <a:pt x="5245446" y="221744"/>
                  <a:pt x="5245475" y="222657"/>
                  <a:pt x="5245475" y="223776"/>
                </a:cubicBezTo>
                <a:cubicBezTo>
                  <a:pt x="5245475" y="224837"/>
                  <a:pt x="5245431" y="225779"/>
                  <a:pt x="5245343" y="226604"/>
                </a:cubicBezTo>
                <a:cubicBezTo>
                  <a:pt x="5245254" y="227429"/>
                  <a:pt x="5245122" y="228121"/>
                  <a:pt x="5244945" y="228681"/>
                </a:cubicBezTo>
                <a:cubicBezTo>
                  <a:pt x="5244768" y="229241"/>
                  <a:pt x="5244518" y="229653"/>
                  <a:pt x="5244194" y="229918"/>
                </a:cubicBezTo>
                <a:cubicBezTo>
                  <a:pt x="5243870" y="230183"/>
                  <a:pt x="5243502" y="230316"/>
                  <a:pt x="5243089" y="230316"/>
                </a:cubicBezTo>
                <a:cubicBezTo>
                  <a:pt x="5242442" y="230316"/>
                  <a:pt x="5241425" y="229903"/>
                  <a:pt x="5240041" y="229079"/>
                </a:cubicBezTo>
                <a:cubicBezTo>
                  <a:pt x="5238656" y="228253"/>
                  <a:pt x="5236963" y="227325"/>
                  <a:pt x="5234960" y="226295"/>
                </a:cubicBezTo>
                <a:cubicBezTo>
                  <a:pt x="5232957" y="225263"/>
                  <a:pt x="5230585" y="224321"/>
                  <a:pt x="5227846" y="223468"/>
                </a:cubicBezTo>
                <a:cubicBezTo>
                  <a:pt x="5225107" y="222612"/>
                  <a:pt x="5222029" y="222186"/>
                  <a:pt x="5218612" y="222186"/>
                </a:cubicBezTo>
                <a:cubicBezTo>
                  <a:pt x="5215430" y="222186"/>
                  <a:pt x="5212662" y="222612"/>
                  <a:pt x="5210305" y="223468"/>
                </a:cubicBezTo>
                <a:cubicBezTo>
                  <a:pt x="5207949" y="224321"/>
                  <a:pt x="5206005" y="225456"/>
                  <a:pt x="5204473" y="226869"/>
                </a:cubicBezTo>
                <a:cubicBezTo>
                  <a:pt x="5202942" y="228283"/>
                  <a:pt x="5201793" y="229963"/>
                  <a:pt x="5201027" y="231906"/>
                </a:cubicBezTo>
                <a:cubicBezTo>
                  <a:pt x="5200261" y="233851"/>
                  <a:pt x="5199878" y="235913"/>
                  <a:pt x="5199878" y="238092"/>
                </a:cubicBezTo>
                <a:cubicBezTo>
                  <a:pt x="5199878" y="241273"/>
                  <a:pt x="5200615" y="244012"/>
                  <a:pt x="5202087" y="246310"/>
                </a:cubicBezTo>
                <a:cubicBezTo>
                  <a:pt x="5203560" y="248608"/>
                  <a:pt x="5205519" y="250640"/>
                  <a:pt x="5207964" y="252407"/>
                </a:cubicBezTo>
                <a:cubicBezTo>
                  <a:pt x="5210409" y="254175"/>
                  <a:pt x="5213192" y="255795"/>
                  <a:pt x="5216314" y="257268"/>
                </a:cubicBezTo>
                <a:cubicBezTo>
                  <a:pt x="5219437" y="258740"/>
                  <a:pt x="5222618" y="260228"/>
                  <a:pt x="5225858" y="261730"/>
                </a:cubicBezTo>
                <a:cubicBezTo>
                  <a:pt x="5229098" y="263233"/>
                  <a:pt x="5232279" y="264882"/>
                  <a:pt x="5235401" y="266679"/>
                </a:cubicBezTo>
                <a:cubicBezTo>
                  <a:pt x="5238524" y="268475"/>
                  <a:pt x="5241307" y="270595"/>
                  <a:pt x="5243752" y="273040"/>
                </a:cubicBezTo>
                <a:cubicBezTo>
                  <a:pt x="5246197" y="275486"/>
                  <a:pt x="5248170" y="278373"/>
                  <a:pt x="5249673" y="281701"/>
                </a:cubicBezTo>
                <a:cubicBezTo>
                  <a:pt x="5251175" y="285029"/>
                  <a:pt x="5251926" y="288961"/>
                  <a:pt x="5251926" y="293498"/>
                </a:cubicBezTo>
                <a:cubicBezTo>
                  <a:pt x="5251926" y="298858"/>
                  <a:pt x="5250939" y="303631"/>
                  <a:pt x="5248966" y="307814"/>
                </a:cubicBezTo>
                <a:cubicBezTo>
                  <a:pt x="5246993" y="311992"/>
                  <a:pt x="5244253" y="315542"/>
                  <a:pt x="5240748" y="318457"/>
                </a:cubicBezTo>
                <a:cubicBezTo>
                  <a:pt x="5237243" y="321374"/>
                  <a:pt x="5233119" y="323569"/>
                  <a:pt x="5228376" y="325042"/>
                </a:cubicBezTo>
                <a:cubicBezTo>
                  <a:pt x="5223634" y="326514"/>
                  <a:pt x="5218523" y="327251"/>
                  <a:pt x="5213045" y="327251"/>
                </a:cubicBezTo>
                <a:cubicBezTo>
                  <a:pt x="5209216" y="327251"/>
                  <a:pt x="5205666" y="326927"/>
                  <a:pt x="5202396" y="326278"/>
                </a:cubicBezTo>
                <a:cubicBezTo>
                  <a:pt x="5199127" y="325630"/>
                  <a:pt x="5196211" y="324836"/>
                  <a:pt x="5193648" y="323893"/>
                </a:cubicBezTo>
                <a:cubicBezTo>
                  <a:pt x="5191085" y="322951"/>
                  <a:pt x="5188936" y="321978"/>
                  <a:pt x="5187197" y="320977"/>
                </a:cubicBezTo>
                <a:cubicBezTo>
                  <a:pt x="5185460" y="319976"/>
                  <a:pt x="5184252" y="319120"/>
                  <a:pt x="5183574" y="318413"/>
                </a:cubicBezTo>
                <a:cubicBezTo>
                  <a:pt x="5182897" y="317707"/>
                  <a:pt x="5182396" y="316809"/>
                  <a:pt x="5182072" y="315717"/>
                </a:cubicBezTo>
                <a:cubicBezTo>
                  <a:pt x="5181748" y="314628"/>
                  <a:pt x="5181586" y="313171"/>
                  <a:pt x="5181586" y="311344"/>
                </a:cubicBezTo>
                <a:cubicBezTo>
                  <a:pt x="5181586" y="310048"/>
                  <a:pt x="5181645" y="308976"/>
                  <a:pt x="5181763" y="308123"/>
                </a:cubicBezTo>
                <a:cubicBezTo>
                  <a:pt x="5181881" y="307269"/>
                  <a:pt x="5182058" y="306576"/>
                  <a:pt x="5182293" y="306046"/>
                </a:cubicBezTo>
                <a:cubicBezTo>
                  <a:pt x="5182529" y="305515"/>
                  <a:pt x="5182823" y="305147"/>
                  <a:pt x="5183177" y="304941"/>
                </a:cubicBezTo>
                <a:cubicBezTo>
                  <a:pt x="5183530" y="304735"/>
                  <a:pt x="5183943" y="304632"/>
                  <a:pt x="5184414" y="304632"/>
                </a:cubicBezTo>
                <a:cubicBezTo>
                  <a:pt x="5185239" y="304632"/>
                  <a:pt x="5186402" y="305133"/>
                  <a:pt x="5187904" y="306134"/>
                </a:cubicBezTo>
                <a:cubicBezTo>
                  <a:pt x="5189407" y="307135"/>
                  <a:pt x="5191336" y="308225"/>
                  <a:pt x="5193692" y="309401"/>
                </a:cubicBezTo>
                <a:cubicBezTo>
                  <a:pt x="5196049" y="310578"/>
                  <a:pt x="5198891" y="311683"/>
                  <a:pt x="5202220" y="312714"/>
                </a:cubicBezTo>
                <a:cubicBezTo>
                  <a:pt x="5205549" y="313745"/>
                  <a:pt x="5209392" y="314261"/>
                  <a:pt x="5213752" y="314261"/>
                </a:cubicBezTo>
                <a:cubicBezTo>
                  <a:pt x="5217051" y="314261"/>
                  <a:pt x="5220070" y="313819"/>
                  <a:pt x="5222809" y="312936"/>
                </a:cubicBezTo>
                <a:cubicBezTo>
                  <a:pt x="5225548" y="312051"/>
                  <a:pt x="5227905" y="310799"/>
                  <a:pt x="5229878" y="309183"/>
                </a:cubicBezTo>
                <a:cubicBezTo>
                  <a:pt x="5231852" y="307563"/>
                  <a:pt x="5233369" y="305574"/>
                  <a:pt x="5234429" y="303218"/>
                </a:cubicBezTo>
                <a:cubicBezTo>
                  <a:pt x="5235490" y="300861"/>
                  <a:pt x="5236020" y="298181"/>
                  <a:pt x="5236020" y="295177"/>
                </a:cubicBezTo>
                <a:cubicBezTo>
                  <a:pt x="5236020" y="291936"/>
                  <a:pt x="5235284" y="289168"/>
                  <a:pt x="5233811" y="286871"/>
                </a:cubicBezTo>
                <a:cubicBezTo>
                  <a:pt x="5232338" y="284573"/>
                  <a:pt x="5230394" y="282554"/>
                  <a:pt x="5227979" y="280817"/>
                </a:cubicBezTo>
                <a:cubicBezTo>
                  <a:pt x="5225564" y="279079"/>
                  <a:pt x="5222809" y="277489"/>
                  <a:pt x="5219716" y="276045"/>
                </a:cubicBezTo>
                <a:cubicBezTo>
                  <a:pt x="5216623" y="274602"/>
                  <a:pt x="5213457" y="273129"/>
                  <a:pt x="5210217" y="271627"/>
                </a:cubicBezTo>
                <a:cubicBezTo>
                  <a:pt x="5206977" y="270125"/>
                  <a:pt x="5203825" y="268461"/>
                  <a:pt x="5200762" y="266635"/>
                </a:cubicBezTo>
                <a:cubicBezTo>
                  <a:pt x="5197698" y="264808"/>
                  <a:pt x="5194959" y="262658"/>
                  <a:pt x="5192544" y="260184"/>
                </a:cubicBezTo>
                <a:cubicBezTo>
                  <a:pt x="5190129" y="257710"/>
                  <a:pt x="5188169" y="254809"/>
                  <a:pt x="5186667" y="251480"/>
                </a:cubicBezTo>
                <a:cubicBezTo>
                  <a:pt x="5185165" y="248151"/>
                  <a:pt x="5184414" y="244159"/>
                  <a:pt x="5184414" y="239506"/>
                </a:cubicBezTo>
                <a:cubicBezTo>
                  <a:pt x="5184414" y="234734"/>
                  <a:pt x="5185283" y="230478"/>
                  <a:pt x="5187021" y="226737"/>
                </a:cubicBezTo>
                <a:cubicBezTo>
                  <a:pt x="5188759" y="222996"/>
                  <a:pt x="5191174" y="219859"/>
                  <a:pt x="5194267" y="217326"/>
                </a:cubicBezTo>
                <a:cubicBezTo>
                  <a:pt x="5197360" y="214792"/>
                  <a:pt x="5201042" y="212863"/>
                  <a:pt x="5205313" y="211538"/>
                </a:cubicBezTo>
                <a:cubicBezTo>
                  <a:pt x="5209584" y="210212"/>
                  <a:pt x="5214193" y="209550"/>
                  <a:pt x="5219142" y="209550"/>
                </a:cubicBezTo>
                <a:close/>
                <a:moveTo>
                  <a:pt x="4752417" y="209550"/>
                </a:moveTo>
                <a:cubicBezTo>
                  <a:pt x="4754950" y="209550"/>
                  <a:pt x="4757498" y="209771"/>
                  <a:pt x="4760061" y="210212"/>
                </a:cubicBezTo>
                <a:cubicBezTo>
                  <a:pt x="4762623" y="210654"/>
                  <a:pt x="4765039" y="211243"/>
                  <a:pt x="4767307" y="211979"/>
                </a:cubicBezTo>
                <a:cubicBezTo>
                  <a:pt x="4769575" y="212716"/>
                  <a:pt x="4771592" y="213541"/>
                  <a:pt x="4773360" y="214454"/>
                </a:cubicBezTo>
                <a:cubicBezTo>
                  <a:pt x="4775127" y="215367"/>
                  <a:pt x="4776291" y="216103"/>
                  <a:pt x="4776850" y="216662"/>
                </a:cubicBezTo>
                <a:cubicBezTo>
                  <a:pt x="4777410" y="217222"/>
                  <a:pt x="4777778" y="217666"/>
                  <a:pt x="4777955" y="217989"/>
                </a:cubicBezTo>
                <a:cubicBezTo>
                  <a:pt x="4778132" y="218312"/>
                  <a:pt x="4778279" y="218725"/>
                  <a:pt x="4778397" y="219225"/>
                </a:cubicBezTo>
                <a:cubicBezTo>
                  <a:pt x="4778515" y="219726"/>
                  <a:pt x="4778603" y="220331"/>
                  <a:pt x="4778662" y="221037"/>
                </a:cubicBezTo>
                <a:cubicBezTo>
                  <a:pt x="4778721" y="221744"/>
                  <a:pt x="4778750" y="222657"/>
                  <a:pt x="4778750" y="223776"/>
                </a:cubicBezTo>
                <a:cubicBezTo>
                  <a:pt x="4778750" y="224837"/>
                  <a:pt x="4778706" y="225779"/>
                  <a:pt x="4778618" y="226604"/>
                </a:cubicBezTo>
                <a:cubicBezTo>
                  <a:pt x="4778529" y="227429"/>
                  <a:pt x="4778397" y="228121"/>
                  <a:pt x="4778220" y="228681"/>
                </a:cubicBezTo>
                <a:cubicBezTo>
                  <a:pt x="4778043" y="229241"/>
                  <a:pt x="4777793" y="229653"/>
                  <a:pt x="4777469" y="229918"/>
                </a:cubicBezTo>
                <a:cubicBezTo>
                  <a:pt x="4777145" y="230183"/>
                  <a:pt x="4776777" y="230316"/>
                  <a:pt x="4776364" y="230316"/>
                </a:cubicBezTo>
                <a:cubicBezTo>
                  <a:pt x="4775717" y="230316"/>
                  <a:pt x="4774700" y="229903"/>
                  <a:pt x="4773316" y="229079"/>
                </a:cubicBezTo>
                <a:cubicBezTo>
                  <a:pt x="4771931" y="228253"/>
                  <a:pt x="4770238" y="227325"/>
                  <a:pt x="4768235" y="226295"/>
                </a:cubicBezTo>
                <a:cubicBezTo>
                  <a:pt x="4766232" y="225263"/>
                  <a:pt x="4763860" y="224321"/>
                  <a:pt x="4761121" y="223468"/>
                </a:cubicBezTo>
                <a:cubicBezTo>
                  <a:pt x="4758382" y="222612"/>
                  <a:pt x="4755304" y="222186"/>
                  <a:pt x="4751887" y="222186"/>
                </a:cubicBezTo>
                <a:cubicBezTo>
                  <a:pt x="4748705" y="222186"/>
                  <a:pt x="4745937" y="222612"/>
                  <a:pt x="4743580" y="223468"/>
                </a:cubicBezTo>
                <a:cubicBezTo>
                  <a:pt x="4741224" y="224321"/>
                  <a:pt x="4739280" y="225456"/>
                  <a:pt x="4737748" y="226869"/>
                </a:cubicBezTo>
                <a:cubicBezTo>
                  <a:pt x="4736217" y="228283"/>
                  <a:pt x="4735068" y="229963"/>
                  <a:pt x="4734302" y="231906"/>
                </a:cubicBezTo>
                <a:cubicBezTo>
                  <a:pt x="4733536" y="233851"/>
                  <a:pt x="4733153" y="235913"/>
                  <a:pt x="4733153" y="238092"/>
                </a:cubicBezTo>
                <a:cubicBezTo>
                  <a:pt x="4733153" y="241273"/>
                  <a:pt x="4733890" y="244012"/>
                  <a:pt x="4735362" y="246310"/>
                </a:cubicBezTo>
                <a:cubicBezTo>
                  <a:pt x="4736835" y="248608"/>
                  <a:pt x="4738794" y="250640"/>
                  <a:pt x="4741239" y="252407"/>
                </a:cubicBezTo>
                <a:cubicBezTo>
                  <a:pt x="4743684" y="254175"/>
                  <a:pt x="4746467" y="255795"/>
                  <a:pt x="4749589" y="257268"/>
                </a:cubicBezTo>
                <a:cubicBezTo>
                  <a:pt x="4752712" y="258740"/>
                  <a:pt x="4755893" y="260228"/>
                  <a:pt x="4759133" y="261730"/>
                </a:cubicBezTo>
                <a:cubicBezTo>
                  <a:pt x="4762373" y="263233"/>
                  <a:pt x="4765554" y="264882"/>
                  <a:pt x="4768676" y="266679"/>
                </a:cubicBezTo>
                <a:cubicBezTo>
                  <a:pt x="4771799" y="268475"/>
                  <a:pt x="4774582" y="270595"/>
                  <a:pt x="4777027" y="273040"/>
                </a:cubicBezTo>
                <a:cubicBezTo>
                  <a:pt x="4779472" y="275486"/>
                  <a:pt x="4781445" y="278373"/>
                  <a:pt x="4782948" y="281701"/>
                </a:cubicBezTo>
                <a:cubicBezTo>
                  <a:pt x="4784450" y="285029"/>
                  <a:pt x="4785201" y="288961"/>
                  <a:pt x="4785201" y="293498"/>
                </a:cubicBezTo>
                <a:cubicBezTo>
                  <a:pt x="4785201" y="298858"/>
                  <a:pt x="4784214" y="303631"/>
                  <a:pt x="4782241" y="307814"/>
                </a:cubicBezTo>
                <a:cubicBezTo>
                  <a:pt x="4780268" y="311992"/>
                  <a:pt x="4777528" y="315542"/>
                  <a:pt x="4774023" y="318457"/>
                </a:cubicBezTo>
                <a:cubicBezTo>
                  <a:pt x="4770518" y="321374"/>
                  <a:pt x="4766394" y="323569"/>
                  <a:pt x="4761651" y="325042"/>
                </a:cubicBezTo>
                <a:cubicBezTo>
                  <a:pt x="4756909" y="326514"/>
                  <a:pt x="4751798" y="327251"/>
                  <a:pt x="4746320" y="327251"/>
                </a:cubicBezTo>
                <a:cubicBezTo>
                  <a:pt x="4742491" y="327251"/>
                  <a:pt x="4738941" y="326927"/>
                  <a:pt x="4735671" y="326278"/>
                </a:cubicBezTo>
                <a:cubicBezTo>
                  <a:pt x="4732402" y="325630"/>
                  <a:pt x="4729486" y="324836"/>
                  <a:pt x="4726923" y="323893"/>
                </a:cubicBezTo>
                <a:cubicBezTo>
                  <a:pt x="4724360" y="322951"/>
                  <a:pt x="4722211" y="321978"/>
                  <a:pt x="4720472" y="320977"/>
                </a:cubicBezTo>
                <a:cubicBezTo>
                  <a:pt x="4718735" y="319976"/>
                  <a:pt x="4717527" y="319120"/>
                  <a:pt x="4716849" y="318413"/>
                </a:cubicBezTo>
                <a:cubicBezTo>
                  <a:pt x="4716172" y="317707"/>
                  <a:pt x="4715671" y="316809"/>
                  <a:pt x="4715347" y="315717"/>
                </a:cubicBezTo>
                <a:cubicBezTo>
                  <a:pt x="4715023" y="314628"/>
                  <a:pt x="4714861" y="313171"/>
                  <a:pt x="4714861" y="311344"/>
                </a:cubicBezTo>
                <a:cubicBezTo>
                  <a:pt x="4714861" y="310048"/>
                  <a:pt x="4714920" y="308976"/>
                  <a:pt x="4715038" y="308123"/>
                </a:cubicBezTo>
                <a:cubicBezTo>
                  <a:pt x="4715156" y="307269"/>
                  <a:pt x="4715333" y="306576"/>
                  <a:pt x="4715568" y="306046"/>
                </a:cubicBezTo>
                <a:cubicBezTo>
                  <a:pt x="4715804" y="305515"/>
                  <a:pt x="4716098" y="305147"/>
                  <a:pt x="4716452" y="304941"/>
                </a:cubicBezTo>
                <a:cubicBezTo>
                  <a:pt x="4716805" y="304735"/>
                  <a:pt x="4717218" y="304632"/>
                  <a:pt x="4717689" y="304632"/>
                </a:cubicBezTo>
                <a:cubicBezTo>
                  <a:pt x="4718514" y="304632"/>
                  <a:pt x="4719677" y="305133"/>
                  <a:pt x="4721179" y="306134"/>
                </a:cubicBezTo>
                <a:cubicBezTo>
                  <a:pt x="4722682" y="307135"/>
                  <a:pt x="4724611" y="308225"/>
                  <a:pt x="4726967" y="309401"/>
                </a:cubicBezTo>
                <a:cubicBezTo>
                  <a:pt x="4729324" y="310578"/>
                  <a:pt x="4732166" y="311683"/>
                  <a:pt x="4735495" y="312714"/>
                </a:cubicBezTo>
                <a:cubicBezTo>
                  <a:pt x="4738824" y="313745"/>
                  <a:pt x="4742667" y="314261"/>
                  <a:pt x="4747027" y="314261"/>
                </a:cubicBezTo>
                <a:cubicBezTo>
                  <a:pt x="4750326" y="314261"/>
                  <a:pt x="4753345" y="313819"/>
                  <a:pt x="4756084" y="312936"/>
                </a:cubicBezTo>
                <a:cubicBezTo>
                  <a:pt x="4758823" y="312051"/>
                  <a:pt x="4761180" y="310799"/>
                  <a:pt x="4763153" y="309183"/>
                </a:cubicBezTo>
                <a:cubicBezTo>
                  <a:pt x="4765127" y="307563"/>
                  <a:pt x="4766644" y="305574"/>
                  <a:pt x="4767704" y="303218"/>
                </a:cubicBezTo>
                <a:cubicBezTo>
                  <a:pt x="4768765" y="300861"/>
                  <a:pt x="4769295" y="298181"/>
                  <a:pt x="4769295" y="295177"/>
                </a:cubicBezTo>
                <a:cubicBezTo>
                  <a:pt x="4769295" y="291936"/>
                  <a:pt x="4768559" y="289168"/>
                  <a:pt x="4767086" y="286871"/>
                </a:cubicBezTo>
                <a:cubicBezTo>
                  <a:pt x="4765613" y="284573"/>
                  <a:pt x="4763669" y="282554"/>
                  <a:pt x="4761254" y="280817"/>
                </a:cubicBezTo>
                <a:cubicBezTo>
                  <a:pt x="4758839" y="279079"/>
                  <a:pt x="4756084" y="277489"/>
                  <a:pt x="4752991" y="276045"/>
                </a:cubicBezTo>
                <a:cubicBezTo>
                  <a:pt x="4749898" y="274602"/>
                  <a:pt x="4746732" y="273129"/>
                  <a:pt x="4743492" y="271627"/>
                </a:cubicBezTo>
                <a:cubicBezTo>
                  <a:pt x="4740252" y="270125"/>
                  <a:pt x="4737100" y="268461"/>
                  <a:pt x="4734037" y="266635"/>
                </a:cubicBezTo>
                <a:cubicBezTo>
                  <a:pt x="4730973" y="264808"/>
                  <a:pt x="4728234" y="262658"/>
                  <a:pt x="4725819" y="260184"/>
                </a:cubicBezTo>
                <a:cubicBezTo>
                  <a:pt x="4723404" y="257710"/>
                  <a:pt x="4721444" y="254809"/>
                  <a:pt x="4719942" y="251480"/>
                </a:cubicBezTo>
                <a:cubicBezTo>
                  <a:pt x="4718440" y="248151"/>
                  <a:pt x="4717689" y="244159"/>
                  <a:pt x="4717689" y="239506"/>
                </a:cubicBezTo>
                <a:cubicBezTo>
                  <a:pt x="4717689" y="234734"/>
                  <a:pt x="4718558" y="230478"/>
                  <a:pt x="4720296" y="226737"/>
                </a:cubicBezTo>
                <a:cubicBezTo>
                  <a:pt x="4722034" y="222996"/>
                  <a:pt x="4724449" y="219859"/>
                  <a:pt x="4727542" y="217326"/>
                </a:cubicBezTo>
                <a:cubicBezTo>
                  <a:pt x="4730635" y="214792"/>
                  <a:pt x="4734317" y="212863"/>
                  <a:pt x="4738588" y="211538"/>
                </a:cubicBezTo>
                <a:cubicBezTo>
                  <a:pt x="4742859" y="210212"/>
                  <a:pt x="4747468" y="209550"/>
                  <a:pt x="4752417" y="209550"/>
                </a:cubicBezTo>
                <a:close/>
                <a:moveTo>
                  <a:pt x="4276167" y="209550"/>
                </a:moveTo>
                <a:cubicBezTo>
                  <a:pt x="4278700" y="209550"/>
                  <a:pt x="4281248" y="209771"/>
                  <a:pt x="4283811" y="210212"/>
                </a:cubicBezTo>
                <a:cubicBezTo>
                  <a:pt x="4286374" y="210654"/>
                  <a:pt x="4288789" y="211243"/>
                  <a:pt x="4291057" y="211979"/>
                </a:cubicBezTo>
                <a:cubicBezTo>
                  <a:pt x="4293325" y="212716"/>
                  <a:pt x="4295343" y="213541"/>
                  <a:pt x="4297110" y="214454"/>
                </a:cubicBezTo>
                <a:cubicBezTo>
                  <a:pt x="4298877" y="215367"/>
                  <a:pt x="4300041" y="216103"/>
                  <a:pt x="4300601" y="216662"/>
                </a:cubicBezTo>
                <a:cubicBezTo>
                  <a:pt x="4301160" y="217222"/>
                  <a:pt x="4301528" y="217666"/>
                  <a:pt x="4301705" y="217989"/>
                </a:cubicBezTo>
                <a:cubicBezTo>
                  <a:pt x="4301882" y="218312"/>
                  <a:pt x="4302029" y="218725"/>
                  <a:pt x="4302147" y="219225"/>
                </a:cubicBezTo>
                <a:cubicBezTo>
                  <a:pt x="4302265" y="219726"/>
                  <a:pt x="4302353" y="220331"/>
                  <a:pt x="4302412" y="221037"/>
                </a:cubicBezTo>
                <a:cubicBezTo>
                  <a:pt x="4302471" y="221744"/>
                  <a:pt x="4302500" y="222657"/>
                  <a:pt x="4302500" y="223776"/>
                </a:cubicBezTo>
                <a:cubicBezTo>
                  <a:pt x="4302500" y="224837"/>
                  <a:pt x="4302456" y="225779"/>
                  <a:pt x="4302368" y="226604"/>
                </a:cubicBezTo>
                <a:cubicBezTo>
                  <a:pt x="4302280" y="227429"/>
                  <a:pt x="4302147" y="228121"/>
                  <a:pt x="4301970" y="228681"/>
                </a:cubicBezTo>
                <a:cubicBezTo>
                  <a:pt x="4301794" y="229241"/>
                  <a:pt x="4301543" y="229653"/>
                  <a:pt x="4301219" y="229918"/>
                </a:cubicBezTo>
                <a:cubicBezTo>
                  <a:pt x="4300895" y="230183"/>
                  <a:pt x="4300527" y="230316"/>
                  <a:pt x="4300115" y="230316"/>
                </a:cubicBezTo>
                <a:cubicBezTo>
                  <a:pt x="4299467" y="230316"/>
                  <a:pt x="4298450" y="229903"/>
                  <a:pt x="4297066" y="229079"/>
                </a:cubicBezTo>
                <a:cubicBezTo>
                  <a:pt x="4295681" y="228253"/>
                  <a:pt x="4293988" y="227325"/>
                  <a:pt x="4291985" y="226295"/>
                </a:cubicBezTo>
                <a:cubicBezTo>
                  <a:pt x="4289982" y="225263"/>
                  <a:pt x="4287611" y="224321"/>
                  <a:pt x="4284871" y="223468"/>
                </a:cubicBezTo>
                <a:cubicBezTo>
                  <a:pt x="4282132" y="222612"/>
                  <a:pt x="4279054" y="222186"/>
                  <a:pt x="4275637" y="222186"/>
                </a:cubicBezTo>
                <a:cubicBezTo>
                  <a:pt x="4272456" y="222186"/>
                  <a:pt x="4269687" y="222612"/>
                  <a:pt x="4267331" y="223468"/>
                </a:cubicBezTo>
                <a:cubicBezTo>
                  <a:pt x="4264974" y="224321"/>
                  <a:pt x="4263030" y="225456"/>
                  <a:pt x="4261498" y="226869"/>
                </a:cubicBezTo>
                <a:cubicBezTo>
                  <a:pt x="4259966" y="228283"/>
                  <a:pt x="4258818" y="229963"/>
                  <a:pt x="4258052" y="231906"/>
                </a:cubicBezTo>
                <a:cubicBezTo>
                  <a:pt x="4257286" y="233851"/>
                  <a:pt x="4256903" y="235913"/>
                  <a:pt x="4256903" y="238092"/>
                </a:cubicBezTo>
                <a:cubicBezTo>
                  <a:pt x="4256903" y="241273"/>
                  <a:pt x="4257640" y="244012"/>
                  <a:pt x="4259112" y="246310"/>
                </a:cubicBezTo>
                <a:cubicBezTo>
                  <a:pt x="4260585" y="248608"/>
                  <a:pt x="4262544" y="250640"/>
                  <a:pt x="4264989" y="252407"/>
                </a:cubicBezTo>
                <a:cubicBezTo>
                  <a:pt x="4267433" y="254175"/>
                  <a:pt x="4270217" y="255795"/>
                  <a:pt x="4273339" y="257268"/>
                </a:cubicBezTo>
                <a:cubicBezTo>
                  <a:pt x="4276462" y="258740"/>
                  <a:pt x="4279643" y="260228"/>
                  <a:pt x="4282883" y="261730"/>
                </a:cubicBezTo>
                <a:cubicBezTo>
                  <a:pt x="4286123" y="263233"/>
                  <a:pt x="4289304" y="264882"/>
                  <a:pt x="4292427" y="266679"/>
                </a:cubicBezTo>
                <a:cubicBezTo>
                  <a:pt x="4295549" y="268475"/>
                  <a:pt x="4298332" y="270595"/>
                  <a:pt x="4300777" y="273040"/>
                </a:cubicBezTo>
                <a:cubicBezTo>
                  <a:pt x="4303222" y="275486"/>
                  <a:pt x="4305196" y="278373"/>
                  <a:pt x="4306698" y="281701"/>
                </a:cubicBezTo>
                <a:cubicBezTo>
                  <a:pt x="4308200" y="285029"/>
                  <a:pt x="4308951" y="288961"/>
                  <a:pt x="4308951" y="293498"/>
                </a:cubicBezTo>
                <a:cubicBezTo>
                  <a:pt x="4308951" y="298858"/>
                  <a:pt x="4307964" y="303631"/>
                  <a:pt x="4305991" y="307814"/>
                </a:cubicBezTo>
                <a:cubicBezTo>
                  <a:pt x="4304018" y="311992"/>
                  <a:pt x="4301278" y="315542"/>
                  <a:pt x="4297773" y="318457"/>
                </a:cubicBezTo>
                <a:cubicBezTo>
                  <a:pt x="4294268" y="321374"/>
                  <a:pt x="4290144" y="323569"/>
                  <a:pt x="4285402" y="325042"/>
                </a:cubicBezTo>
                <a:cubicBezTo>
                  <a:pt x="4280659" y="326514"/>
                  <a:pt x="4275549" y="327251"/>
                  <a:pt x="4270070" y="327251"/>
                </a:cubicBezTo>
                <a:cubicBezTo>
                  <a:pt x="4266240" y="327251"/>
                  <a:pt x="4262691" y="326927"/>
                  <a:pt x="4259422" y="326278"/>
                </a:cubicBezTo>
                <a:cubicBezTo>
                  <a:pt x="4256152" y="325630"/>
                  <a:pt x="4253236" y="324836"/>
                  <a:pt x="4250673" y="323893"/>
                </a:cubicBezTo>
                <a:cubicBezTo>
                  <a:pt x="4248111" y="322951"/>
                  <a:pt x="4245961" y="321978"/>
                  <a:pt x="4244223" y="320977"/>
                </a:cubicBezTo>
                <a:cubicBezTo>
                  <a:pt x="4242485" y="319976"/>
                  <a:pt x="4241277" y="319120"/>
                  <a:pt x="4240600" y="318413"/>
                </a:cubicBezTo>
                <a:cubicBezTo>
                  <a:pt x="4239922" y="317707"/>
                  <a:pt x="4239421" y="316809"/>
                  <a:pt x="4239097" y="315717"/>
                </a:cubicBezTo>
                <a:cubicBezTo>
                  <a:pt x="4238773" y="314628"/>
                  <a:pt x="4238611" y="313171"/>
                  <a:pt x="4238611" y="311344"/>
                </a:cubicBezTo>
                <a:cubicBezTo>
                  <a:pt x="4238611" y="310048"/>
                  <a:pt x="4238670" y="308976"/>
                  <a:pt x="4238788" y="308123"/>
                </a:cubicBezTo>
                <a:cubicBezTo>
                  <a:pt x="4238906" y="307269"/>
                  <a:pt x="4239083" y="306576"/>
                  <a:pt x="4239318" y="306046"/>
                </a:cubicBezTo>
                <a:cubicBezTo>
                  <a:pt x="4239554" y="305515"/>
                  <a:pt x="4239848" y="305147"/>
                  <a:pt x="4240202" y="304941"/>
                </a:cubicBezTo>
                <a:cubicBezTo>
                  <a:pt x="4240555" y="304735"/>
                  <a:pt x="4240968" y="304632"/>
                  <a:pt x="4241439" y="304632"/>
                </a:cubicBezTo>
                <a:cubicBezTo>
                  <a:pt x="4242264" y="304632"/>
                  <a:pt x="4243427" y="305133"/>
                  <a:pt x="4244930" y="306134"/>
                </a:cubicBezTo>
                <a:cubicBezTo>
                  <a:pt x="4246432" y="307135"/>
                  <a:pt x="4248361" y="308225"/>
                  <a:pt x="4250718" y="309401"/>
                </a:cubicBezTo>
                <a:cubicBezTo>
                  <a:pt x="4253074" y="310578"/>
                  <a:pt x="4255916" y="311683"/>
                  <a:pt x="4259245" y="312714"/>
                </a:cubicBezTo>
                <a:cubicBezTo>
                  <a:pt x="4262573" y="313745"/>
                  <a:pt x="4266417" y="314261"/>
                  <a:pt x="4270777" y="314261"/>
                </a:cubicBezTo>
                <a:cubicBezTo>
                  <a:pt x="4274076" y="314261"/>
                  <a:pt x="4277095" y="313819"/>
                  <a:pt x="4279834" y="312936"/>
                </a:cubicBezTo>
                <a:cubicBezTo>
                  <a:pt x="4282574" y="312051"/>
                  <a:pt x="4284930" y="310799"/>
                  <a:pt x="4286904" y="309183"/>
                </a:cubicBezTo>
                <a:cubicBezTo>
                  <a:pt x="4288877" y="307563"/>
                  <a:pt x="4290394" y="305574"/>
                  <a:pt x="4291455" y="303218"/>
                </a:cubicBezTo>
                <a:cubicBezTo>
                  <a:pt x="4292515" y="300861"/>
                  <a:pt x="4293045" y="298181"/>
                  <a:pt x="4293045" y="295177"/>
                </a:cubicBezTo>
                <a:cubicBezTo>
                  <a:pt x="4293045" y="291936"/>
                  <a:pt x="4292309" y="289168"/>
                  <a:pt x="4290836" y="286871"/>
                </a:cubicBezTo>
                <a:cubicBezTo>
                  <a:pt x="4289363" y="284573"/>
                  <a:pt x="4287419" y="282554"/>
                  <a:pt x="4285004" y="280817"/>
                </a:cubicBezTo>
                <a:cubicBezTo>
                  <a:pt x="4282589" y="279079"/>
                  <a:pt x="4279834" y="277489"/>
                  <a:pt x="4276742" y="276045"/>
                </a:cubicBezTo>
                <a:cubicBezTo>
                  <a:pt x="4273649" y="274602"/>
                  <a:pt x="4270482" y="273129"/>
                  <a:pt x="4267242" y="271627"/>
                </a:cubicBezTo>
                <a:cubicBezTo>
                  <a:pt x="4264002" y="270125"/>
                  <a:pt x="4260850" y="268461"/>
                  <a:pt x="4257787" y="266635"/>
                </a:cubicBezTo>
                <a:cubicBezTo>
                  <a:pt x="4254723" y="264808"/>
                  <a:pt x="4251984" y="262658"/>
                  <a:pt x="4249569" y="260184"/>
                </a:cubicBezTo>
                <a:cubicBezTo>
                  <a:pt x="4247154" y="257710"/>
                  <a:pt x="4245195" y="254809"/>
                  <a:pt x="4243692" y="251480"/>
                </a:cubicBezTo>
                <a:cubicBezTo>
                  <a:pt x="4242190" y="248151"/>
                  <a:pt x="4241439" y="244159"/>
                  <a:pt x="4241439" y="239506"/>
                </a:cubicBezTo>
                <a:cubicBezTo>
                  <a:pt x="4241439" y="234734"/>
                  <a:pt x="4242308" y="230478"/>
                  <a:pt x="4244046" y="226737"/>
                </a:cubicBezTo>
                <a:cubicBezTo>
                  <a:pt x="4245784" y="222996"/>
                  <a:pt x="4248199" y="219859"/>
                  <a:pt x="4251292" y="217326"/>
                </a:cubicBezTo>
                <a:cubicBezTo>
                  <a:pt x="4254385" y="214792"/>
                  <a:pt x="4258067" y="212863"/>
                  <a:pt x="4262338" y="211538"/>
                </a:cubicBezTo>
                <a:cubicBezTo>
                  <a:pt x="4266609" y="210212"/>
                  <a:pt x="4271219" y="209550"/>
                  <a:pt x="4276167" y="209550"/>
                </a:cubicBezTo>
                <a:close/>
                <a:moveTo>
                  <a:pt x="3809442" y="209550"/>
                </a:moveTo>
                <a:cubicBezTo>
                  <a:pt x="3811975" y="209550"/>
                  <a:pt x="3814523" y="209771"/>
                  <a:pt x="3817086" y="210212"/>
                </a:cubicBezTo>
                <a:cubicBezTo>
                  <a:pt x="3819649" y="210654"/>
                  <a:pt x="3822064" y="211243"/>
                  <a:pt x="3824332" y="211979"/>
                </a:cubicBezTo>
                <a:cubicBezTo>
                  <a:pt x="3826600" y="212716"/>
                  <a:pt x="3828618" y="213541"/>
                  <a:pt x="3830385" y="214454"/>
                </a:cubicBezTo>
                <a:cubicBezTo>
                  <a:pt x="3832152" y="215367"/>
                  <a:pt x="3833316" y="216103"/>
                  <a:pt x="3833876" y="216662"/>
                </a:cubicBezTo>
                <a:cubicBezTo>
                  <a:pt x="3834435" y="217222"/>
                  <a:pt x="3834803" y="217666"/>
                  <a:pt x="3834980" y="217989"/>
                </a:cubicBezTo>
                <a:cubicBezTo>
                  <a:pt x="3835157" y="218312"/>
                  <a:pt x="3835304" y="218725"/>
                  <a:pt x="3835422" y="219225"/>
                </a:cubicBezTo>
                <a:cubicBezTo>
                  <a:pt x="3835540" y="219726"/>
                  <a:pt x="3835628" y="220331"/>
                  <a:pt x="3835687" y="221037"/>
                </a:cubicBezTo>
                <a:cubicBezTo>
                  <a:pt x="3835746" y="221744"/>
                  <a:pt x="3835775" y="222657"/>
                  <a:pt x="3835775" y="223776"/>
                </a:cubicBezTo>
                <a:cubicBezTo>
                  <a:pt x="3835775" y="224837"/>
                  <a:pt x="3835731" y="225779"/>
                  <a:pt x="3835643" y="226604"/>
                </a:cubicBezTo>
                <a:cubicBezTo>
                  <a:pt x="3835555" y="227429"/>
                  <a:pt x="3835422" y="228121"/>
                  <a:pt x="3835245" y="228681"/>
                </a:cubicBezTo>
                <a:cubicBezTo>
                  <a:pt x="3835069" y="229241"/>
                  <a:pt x="3834818" y="229653"/>
                  <a:pt x="3834494" y="229918"/>
                </a:cubicBezTo>
                <a:cubicBezTo>
                  <a:pt x="3834170" y="230183"/>
                  <a:pt x="3833802" y="230316"/>
                  <a:pt x="3833390" y="230316"/>
                </a:cubicBezTo>
                <a:cubicBezTo>
                  <a:pt x="3832742" y="230316"/>
                  <a:pt x="3831725" y="229903"/>
                  <a:pt x="3830341" y="229079"/>
                </a:cubicBezTo>
                <a:cubicBezTo>
                  <a:pt x="3828956" y="228253"/>
                  <a:pt x="3827263" y="227325"/>
                  <a:pt x="3825260" y="226295"/>
                </a:cubicBezTo>
                <a:cubicBezTo>
                  <a:pt x="3823257" y="225263"/>
                  <a:pt x="3820886" y="224321"/>
                  <a:pt x="3818146" y="223468"/>
                </a:cubicBezTo>
                <a:cubicBezTo>
                  <a:pt x="3815407" y="222612"/>
                  <a:pt x="3812329" y="222186"/>
                  <a:pt x="3808912" y="222186"/>
                </a:cubicBezTo>
                <a:cubicBezTo>
                  <a:pt x="3805731" y="222186"/>
                  <a:pt x="3802962" y="222612"/>
                  <a:pt x="3800606" y="223468"/>
                </a:cubicBezTo>
                <a:cubicBezTo>
                  <a:pt x="3798249" y="224321"/>
                  <a:pt x="3796305" y="225456"/>
                  <a:pt x="3794773" y="226869"/>
                </a:cubicBezTo>
                <a:cubicBezTo>
                  <a:pt x="3793241" y="228283"/>
                  <a:pt x="3792093" y="229963"/>
                  <a:pt x="3791327" y="231906"/>
                </a:cubicBezTo>
                <a:cubicBezTo>
                  <a:pt x="3790561" y="233851"/>
                  <a:pt x="3790178" y="235913"/>
                  <a:pt x="3790178" y="238092"/>
                </a:cubicBezTo>
                <a:cubicBezTo>
                  <a:pt x="3790178" y="241273"/>
                  <a:pt x="3790915" y="244012"/>
                  <a:pt x="3792387" y="246310"/>
                </a:cubicBezTo>
                <a:cubicBezTo>
                  <a:pt x="3793860" y="248608"/>
                  <a:pt x="3795819" y="250640"/>
                  <a:pt x="3798264" y="252407"/>
                </a:cubicBezTo>
                <a:cubicBezTo>
                  <a:pt x="3800708" y="254175"/>
                  <a:pt x="3803492" y="255795"/>
                  <a:pt x="3806614" y="257268"/>
                </a:cubicBezTo>
                <a:cubicBezTo>
                  <a:pt x="3809737" y="258740"/>
                  <a:pt x="3812918" y="260228"/>
                  <a:pt x="3816158" y="261730"/>
                </a:cubicBezTo>
                <a:cubicBezTo>
                  <a:pt x="3819398" y="263233"/>
                  <a:pt x="3822579" y="264882"/>
                  <a:pt x="3825702" y="266679"/>
                </a:cubicBezTo>
                <a:cubicBezTo>
                  <a:pt x="3828824" y="268475"/>
                  <a:pt x="3831607" y="270595"/>
                  <a:pt x="3834052" y="273040"/>
                </a:cubicBezTo>
                <a:cubicBezTo>
                  <a:pt x="3836497" y="275486"/>
                  <a:pt x="3838471" y="278373"/>
                  <a:pt x="3839973" y="281701"/>
                </a:cubicBezTo>
                <a:cubicBezTo>
                  <a:pt x="3841475" y="285029"/>
                  <a:pt x="3842226" y="288961"/>
                  <a:pt x="3842226" y="293498"/>
                </a:cubicBezTo>
                <a:cubicBezTo>
                  <a:pt x="3842226" y="298858"/>
                  <a:pt x="3841239" y="303631"/>
                  <a:pt x="3839266" y="307814"/>
                </a:cubicBezTo>
                <a:cubicBezTo>
                  <a:pt x="3837293" y="311992"/>
                  <a:pt x="3834553" y="315542"/>
                  <a:pt x="3831048" y="318457"/>
                </a:cubicBezTo>
                <a:cubicBezTo>
                  <a:pt x="3827543" y="321374"/>
                  <a:pt x="3823419" y="323569"/>
                  <a:pt x="3818677" y="325042"/>
                </a:cubicBezTo>
                <a:cubicBezTo>
                  <a:pt x="3813934" y="326514"/>
                  <a:pt x="3808824" y="327251"/>
                  <a:pt x="3803345" y="327251"/>
                </a:cubicBezTo>
                <a:cubicBezTo>
                  <a:pt x="3799515" y="327251"/>
                  <a:pt x="3795966" y="326927"/>
                  <a:pt x="3792697" y="326278"/>
                </a:cubicBezTo>
                <a:cubicBezTo>
                  <a:pt x="3789427" y="325630"/>
                  <a:pt x="3786511" y="324836"/>
                  <a:pt x="3783948" y="323893"/>
                </a:cubicBezTo>
                <a:cubicBezTo>
                  <a:pt x="3781386" y="322951"/>
                  <a:pt x="3779236" y="321978"/>
                  <a:pt x="3777498" y="320977"/>
                </a:cubicBezTo>
                <a:cubicBezTo>
                  <a:pt x="3775760" y="319976"/>
                  <a:pt x="3774552" y="319120"/>
                  <a:pt x="3773875" y="318413"/>
                </a:cubicBezTo>
                <a:cubicBezTo>
                  <a:pt x="3773197" y="317707"/>
                  <a:pt x="3772696" y="316809"/>
                  <a:pt x="3772372" y="315717"/>
                </a:cubicBezTo>
                <a:cubicBezTo>
                  <a:pt x="3772048" y="314628"/>
                  <a:pt x="3771886" y="313171"/>
                  <a:pt x="3771886" y="311344"/>
                </a:cubicBezTo>
                <a:cubicBezTo>
                  <a:pt x="3771886" y="310048"/>
                  <a:pt x="3771945" y="308976"/>
                  <a:pt x="3772063" y="308123"/>
                </a:cubicBezTo>
                <a:cubicBezTo>
                  <a:pt x="3772181" y="307269"/>
                  <a:pt x="3772358" y="306576"/>
                  <a:pt x="3772593" y="306046"/>
                </a:cubicBezTo>
                <a:cubicBezTo>
                  <a:pt x="3772829" y="305515"/>
                  <a:pt x="3773123" y="305147"/>
                  <a:pt x="3773477" y="304941"/>
                </a:cubicBezTo>
                <a:cubicBezTo>
                  <a:pt x="3773830" y="304735"/>
                  <a:pt x="3774243" y="304632"/>
                  <a:pt x="3774714" y="304632"/>
                </a:cubicBezTo>
                <a:cubicBezTo>
                  <a:pt x="3775539" y="304632"/>
                  <a:pt x="3776702" y="305133"/>
                  <a:pt x="3778205" y="306134"/>
                </a:cubicBezTo>
                <a:cubicBezTo>
                  <a:pt x="3779707" y="307135"/>
                  <a:pt x="3781636" y="308225"/>
                  <a:pt x="3783993" y="309401"/>
                </a:cubicBezTo>
                <a:cubicBezTo>
                  <a:pt x="3786349" y="310578"/>
                  <a:pt x="3789191" y="311683"/>
                  <a:pt x="3792520" y="312714"/>
                </a:cubicBezTo>
                <a:cubicBezTo>
                  <a:pt x="3795848" y="313745"/>
                  <a:pt x="3799692" y="314261"/>
                  <a:pt x="3804052" y="314261"/>
                </a:cubicBezTo>
                <a:cubicBezTo>
                  <a:pt x="3807351" y="314261"/>
                  <a:pt x="3810370" y="313819"/>
                  <a:pt x="3813109" y="312936"/>
                </a:cubicBezTo>
                <a:cubicBezTo>
                  <a:pt x="3815849" y="312051"/>
                  <a:pt x="3818205" y="310799"/>
                  <a:pt x="3820179" y="309183"/>
                </a:cubicBezTo>
                <a:cubicBezTo>
                  <a:pt x="3822152" y="307563"/>
                  <a:pt x="3823669" y="305574"/>
                  <a:pt x="3824730" y="303218"/>
                </a:cubicBezTo>
                <a:cubicBezTo>
                  <a:pt x="3825790" y="300861"/>
                  <a:pt x="3826320" y="298181"/>
                  <a:pt x="3826320" y="295177"/>
                </a:cubicBezTo>
                <a:cubicBezTo>
                  <a:pt x="3826320" y="291936"/>
                  <a:pt x="3825584" y="289168"/>
                  <a:pt x="3824111" y="286871"/>
                </a:cubicBezTo>
                <a:cubicBezTo>
                  <a:pt x="3822638" y="284573"/>
                  <a:pt x="3820694" y="282554"/>
                  <a:pt x="3818279" y="280817"/>
                </a:cubicBezTo>
                <a:cubicBezTo>
                  <a:pt x="3815864" y="279079"/>
                  <a:pt x="3813109" y="277489"/>
                  <a:pt x="3810017" y="276045"/>
                </a:cubicBezTo>
                <a:cubicBezTo>
                  <a:pt x="3806924" y="274602"/>
                  <a:pt x="3803757" y="273129"/>
                  <a:pt x="3800517" y="271627"/>
                </a:cubicBezTo>
                <a:cubicBezTo>
                  <a:pt x="3797277" y="270125"/>
                  <a:pt x="3794125" y="268461"/>
                  <a:pt x="3791062" y="266635"/>
                </a:cubicBezTo>
                <a:cubicBezTo>
                  <a:pt x="3787998" y="264808"/>
                  <a:pt x="3785259" y="262658"/>
                  <a:pt x="3782844" y="260184"/>
                </a:cubicBezTo>
                <a:cubicBezTo>
                  <a:pt x="3780429" y="257710"/>
                  <a:pt x="3778470" y="254809"/>
                  <a:pt x="3776967" y="251480"/>
                </a:cubicBezTo>
                <a:cubicBezTo>
                  <a:pt x="3775465" y="248151"/>
                  <a:pt x="3774714" y="244159"/>
                  <a:pt x="3774714" y="239506"/>
                </a:cubicBezTo>
                <a:cubicBezTo>
                  <a:pt x="3774714" y="234734"/>
                  <a:pt x="3775583" y="230478"/>
                  <a:pt x="3777321" y="226737"/>
                </a:cubicBezTo>
                <a:cubicBezTo>
                  <a:pt x="3779059" y="222996"/>
                  <a:pt x="3781474" y="219859"/>
                  <a:pt x="3784567" y="217326"/>
                </a:cubicBezTo>
                <a:cubicBezTo>
                  <a:pt x="3787660" y="214792"/>
                  <a:pt x="3791342" y="212863"/>
                  <a:pt x="3795613" y="211538"/>
                </a:cubicBezTo>
                <a:cubicBezTo>
                  <a:pt x="3799884" y="210212"/>
                  <a:pt x="3804494" y="209550"/>
                  <a:pt x="3809442" y="209550"/>
                </a:cubicBezTo>
                <a:close/>
                <a:moveTo>
                  <a:pt x="3333264" y="209550"/>
                </a:moveTo>
                <a:cubicBezTo>
                  <a:pt x="3335796" y="209550"/>
                  <a:pt x="3338345" y="209771"/>
                  <a:pt x="3340908" y="210212"/>
                </a:cubicBezTo>
                <a:cubicBezTo>
                  <a:pt x="3343470" y="210654"/>
                  <a:pt x="3345885" y="211243"/>
                  <a:pt x="3348152" y="211979"/>
                </a:cubicBezTo>
                <a:cubicBezTo>
                  <a:pt x="3350421" y="212716"/>
                  <a:pt x="3352437" y="213541"/>
                  <a:pt x="3354205" y="214454"/>
                </a:cubicBezTo>
                <a:cubicBezTo>
                  <a:pt x="3355972" y="215367"/>
                  <a:pt x="3357136" y="216103"/>
                  <a:pt x="3357696" y="216662"/>
                </a:cubicBezTo>
                <a:cubicBezTo>
                  <a:pt x="3358255" y="217222"/>
                  <a:pt x="3358624" y="217666"/>
                  <a:pt x="3358800" y="217989"/>
                </a:cubicBezTo>
                <a:cubicBezTo>
                  <a:pt x="3358977" y="218312"/>
                  <a:pt x="3359124" y="218725"/>
                  <a:pt x="3359242" y="219225"/>
                </a:cubicBezTo>
                <a:cubicBezTo>
                  <a:pt x="3359360" y="219726"/>
                  <a:pt x="3359449" y="220331"/>
                  <a:pt x="3359507" y="221037"/>
                </a:cubicBezTo>
                <a:cubicBezTo>
                  <a:pt x="3359566" y="221744"/>
                  <a:pt x="3359596" y="222657"/>
                  <a:pt x="3359596" y="223776"/>
                </a:cubicBezTo>
                <a:cubicBezTo>
                  <a:pt x="3359596" y="224837"/>
                  <a:pt x="3359552" y="225779"/>
                  <a:pt x="3359463" y="226604"/>
                </a:cubicBezTo>
                <a:cubicBezTo>
                  <a:pt x="3359375" y="227429"/>
                  <a:pt x="3359242" y="228121"/>
                  <a:pt x="3359065" y="228681"/>
                </a:cubicBezTo>
                <a:cubicBezTo>
                  <a:pt x="3358889" y="229241"/>
                  <a:pt x="3358639" y="229653"/>
                  <a:pt x="3358314" y="229918"/>
                </a:cubicBezTo>
                <a:cubicBezTo>
                  <a:pt x="3357990" y="230183"/>
                  <a:pt x="3357622" y="230316"/>
                  <a:pt x="3357210" y="230316"/>
                </a:cubicBezTo>
                <a:cubicBezTo>
                  <a:pt x="3356562" y="230316"/>
                  <a:pt x="3355546" y="229903"/>
                  <a:pt x="3354161" y="229079"/>
                </a:cubicBezTo>
                <a:cubicBezTo>
                  <a:pt x="3352777" y="228253"/>
                  <a:pt x="3351083" y="227325"/>
                  <a:pt x="3349080" y="226295"/>
                </a:cubicBezTo>
                <a:cubicBezTo>
                  <a:pt x="3347078" y="225263"/>
                  <a:pt x="3344707" y="224321"/>
                  <a:pt x="3341968" y="223468"/>
                </a:cubicBezTo>
                <a:cubicBezTo>
                  <a:pt x="3339229" y="222612"/>
                  <a:pt x="3336150" y="222186"/>
                  <a:pt x="3332734" y="222186"/>
                </a:cubicBezTo>
                <a:cubicBezTo>
                  <a:pt x="3329553" y="222186"/>
                  <a:pt x="3326783" y="222612"/>
                  <a:pt x="3324427" y="223468"/>
                </a:cubicBezTo>
                <a:cubicBezTo>
                  <a:pt x="3322070" y="224321"/>
                  <a:pt x="3320127" y="225456"/>
                  <a:pt x="3318595" y="226869"/>
                </a:cubicBezTo>
                <a:cubicBezTo>
                  <a:pt x="3317063" y="228283"/>
                  <a:pt x="3315915" y="229963"/>
                  <a:pt x="3315149" y="231906"/>
                </a:cubicBezTo>
                <a:cubicBezTo>
                  <a:pt x="3314383" y="233851"/>
                  <a:pt x="3314000" y="235913"/>
                  <a:pt x="3314000" y="238092"/>
                </a:cubicBezTo>
                <a:cubicBezTo>
                  <a:pt x="3314000" y="241273"/>
                  <a:pt x="3314737" y="244012"/>
                  <a:pt x="3316210" y="246310"/>
                </a:cubicBezTo>
                <a:cubicBezTo>
                  <a:pt x="3317682" y="248608"/>
                  <a:pt x="3319641" y="250640"/>
                  <a:pt x="3322086" y="252407"/>
                </a:cubicBezTo>
                <a:cubicBezTo>
                  <a:pt x="3324531" y="254175"/>
                  <a:pt x="3327314" y="255795"/>
                  <a:pt x="3330436" y="257268"/>
                </a:cubicBezTo>
                <a:cubicBezTo>
                  <a:pt x="3333559" y="258740"/>
                  <a:pt x="3336740" y="260228"/>
                  <a:pt x="3339979" y="261730"/>
                </a:cubicBezTo>
                <a:cubicBezTo>
                  <a:pt x="3343220" y="263233"/>
                  <a:pt x="3346400" y="264882"/>
                  <a:pt x="3349523" y="266679"/>
                </a:cubicBezTo>
                <a:cubicBezTo>
                  <a:pt x="3352644" y="268475"/>
                  <a:pt x="3355427" y="270595"/>
                  <a:pt x="3357872" y="273040"/>
                </a:cubicBezTo>
                <a:cubicBezTo>
                  <a:pt x="3360318" y="275486"/>
                  <a:pt x="3362291" y="278373"/>
                  <a:pt x="3363793" y="281701"/>
                </a:cubicBezTo>
                <a:cubicBezTo>
                  <a:pt x="3365294" y="285029"/>
                  <a:pt x="3366046" y="288961"/>
                  <a:pt x="3366046" y="293498"/>
                </a:cubicBezTo>
                <a:cubicBezTo>
                  <a:pt x="3366046" y="298858"/>
                  <a:pt x="3365060" y="303631"/>
                  <a:pt x="3363087" y="307814"/>
                </a:cubicBezTo>
                <a:cubicBezTo>
                  <a:pt x="3361112" y="311992"/>
                  <a:pt x="3358373" y="315542"/>
                  <a:pt x="3354868" y="318457"/>
                </a:cubicBezTo>
                <a:cubicBezTo>
                  <a:pt x="3351363" y="321374"/>
                  <a:pt x="3347240" y="323569"/>
                  <a:pt x="3342498" y="325042"/>
                </a:cubicBezTo>
                <a:cubicBezTo>
                  <a:pt x="3337756" y="326514"/>
                  <a:pt x="3332645" y="327251"/>
                  <a:pt x="3327166" y="327251"/>
                </a:cubicBezTo>
                <a:cubicBezTo>
                  <a:pt x="3323337" y="327251"/>
                  <a:pt x="3319788" y="326927"/>
                  <a:pt x="3316519" y="326278"/>
                </a:cubicBezTo>
                <a:cubicBezTo>
                  <a:pt x="3313249" y="325630"/>
                  <a:pt x="3310333" y="324836"/>
                  <a:pt x="3307770" y="323893"/>
                </a:cubicBezTo>
                <a:cubicBezTo>
                  <a:pt x="3305207" y="322951"/>
                  <a:pt x="3303057" y="321978"/>
                  <a:pt x="3301320" y="320977"/>
                </a:cubicBezTo>
                <a:cubicBezTo>
                  <a:pt x="3299581" y="319976"/>
                  <a:pt x="3298373" y="319120"/>
                  <a:pt x="3297697" y="318413"/>
                </a:cubicBezTo>
                <a:cubicBezTo>
                  <a:pt x="3297018" y="317707"/>
                  <a:pt x="3296518" y="316809"/>
                  <a:pt x="3296193" y="315717"/>
                </a:cubicBezTo>
                <a:cubicBezTo>
                  <a:pt x="3295869" y="314628"/>
                  <a:pt x="3295708" y="313171"/>
                  <a:pt x="3295708" y="311344"/>
                </a:cubicBezTo>
                <a:cubicBezTo>
                  <a:pt x="3295708" y="310048"/>
                  <a:pt x="3295767" y="308976"/>
                  <a:pt x="3295883" y="308123"/>
                </a:cubicBezTo>
                <a:cubicBezTo>
                  <a:pt x="3296002" y="307269"/>
                  <a:pt x="3296178" y="306576"/>
                  <a:pt x="3296415" y="306046"/>
                </a:cubicBezTo>
                <a:cubicBezTo>
                  <a:pt x="3296650" y="305515"/>
                  <a:pt x="3296945" y="305147"/>
                  <a:pt x="3297299" y="304941"/>
                </a:cubicBezTo>
                <a:cubicBezTo>
                  <a:pt x="3297652" y="304735"/>
                  <a:pt x="3298065" y="304632"/>
                  <a:pt x="3298536" y="304632"/>
                </a:cubicBezTo>
                <a:cubicBezTo>
                  <a:pt x="3299360" y="304632"/>
                  <a:pt x="3300523" y="305133"/>
                  <a:pt x="3302026" y="306134"/>
                </a:cubicBezTo>
                <a:cubicBezTo>
                  <a:pt x="3303529" y="307135"/>
                  <a:pt x="3305457" y="308225"/>
                  <a:pt x="3307814" y="309401"/>
                </a:cubicBezTo>
                <a:cubicBezTo>
                  <a:pt x="3310170" y="310578"/>
                  <a:pt x="3313012" y="311683"/>
                  <a:pt x="3316342" y="312714"/>
                </a:cubicBezTo>
                <a:cubicBezTo>
                  <a:pt x="3319670" y="313745"/>
                  <a:pt x="3323514" y="314261"/>
                  <a:pt x="3327873" y="314261"/>
                </a:cubicBezTo>
                <a:cubicBezTo>
                  <a:pt x="3331172" y="314261"/>
                  <a:pt x="3334191" y="313819"/>
                  <a:pt x="3336931" y="312936"/>
                </a:cubicBezTo>
                <a:cubicBezTo>
                  <a:pt x="3339671" y="312051"/>
                  <a:pt x="3342027" y="310799"/>
                  <a:pt x="3344001" y="309183"/>
                </a:cubicBezTo>
                <a:cubicBezTo>
                  <a:pt x="3345974" y="307563"/>
                  <a:pt x="3347490" y="305574"/>
                  <a:pt x="3348551" y="303218"/>
                </a:cubicBezTo>
                <a:cubicBezTo>
                  <a:pt x="3349610" y="300861"/>
                  <a:pt x="3350141" y="298181"/>
                  <a:pt x="3350141" y="295177"/>
                </a:cubicBezTo>
                <a:cubicBezTo>
                  <a:pt x="3350141" y="291936"/>
                  <a:pt x="3349405" y="289168"/>
                  <a:pt x="3347933" y="286871"/>
                </a:cubicBezTo>
                <a:cubicBezTo>
                  <a:pt x="3346459" y="284573"/>
                  <a:pt x="3344515" y="282554"/>
                  <a:pt x="3342100" y="280817"/>
                </a:cubicBezTo>
                <a:cubicBezTo>
                  <a:pt x="3339685" y="279079"/>
                  <a:pt x="3336931" y="277489"/>
                  <a:pt x="3333839" y="276045"/>
                </a:cubicBezTo>
                <a:cubicBezTo>
                  <a:pt x="3330745" y="274602"/>
                  <a:pt x="3327578" y="273129"/>
                  <a:pt x="3324340" y="271627"/>
                </a:cubicBezTo>
                <a:cubicBezTo>
                  <a:pt x="3321098" y="270125"/>
                  <a:pt x="3317947" y="268461"/>
                  <a:pt x="3314883" y="266635"/>
                </a:cubicBezTo>
                <a:cubicBezTo>
                  <a:pt x="3311820" y="264808"/>
                  <a:pt x="3309080" y="262658"/>
                  <a:pt x="3306666" y="260184"/>
                </a:cubicBezTo>
                <a:cubicBezTo>
                  <a:pt x="3304251" y="257710"/>
                  <a:pt x="3302292" y="254809"/>
                  <a:pt x="3300789" y="251480"/>
                </a:cubicBezTo>
                <a:cubicBezTo>
                  <a:pt x="3299287" y="248151"/>
                  <a:pt x="3298536" y="244159"/>
                  <a:pt x="3298536" y="239506"/>
                </a:cubicBezTo>
                <a:cubicBezTo>
                  <a:pt x="3298536" y="234734"/>
                  <a:pt x="3299404" y="230478"/>
                  <a:pt x="3301143" y="226737"/>
                </a:cubicBezTo>
                <a:cubicBezTo>
                  <a:pt x="3302880" y="222996"/>
                  <a:pt x="3305295" y="219859"/>
                  <a:pt x="3308389" y="217326"/>
                </a:cubicBezTo>
                <a:cubicBezTo>
                  <a:pt x="3311482" y="214792"/>
                  <a:pt x="3315164" y="212863"/>
                  <a:pt x="3319434" y="211538"/>
                </a:cubicBezTo>
                <a:cubicBezTo>
                  <a:pt x="3323705" y="210212"/>
                  <a:pt x="3328315" y="209550"/>
                  <a:pt x="3333264" y="209550"/>
                </a:cubicBezTo>
                <a:close/>
                <a:moveTo>
                  <a:pt x="2866530" y="209550"/>
                </a:moveTo>
                <a:cubicBezTo>
                  <a:pt x="2869064" y="209550"/>
                  <a:pt x="2871612" y="209771"/>
                  <a:pt x="2874176" y="210212"/>
                </a:cubicBezTo>
                <a:cubicBezTo>
                  <a:pt x="2876738" y="210654"/>
                  <a:pt x="2879154" y="211243"/>
                  <a:pt x="2881422" y="211979"/>
                </a:cubicBezTo>
                <a:cubicBezTo>
                  <a:pt x="2883689" y="212716"/>
                  <a:pt x="2885707" y="213541"/>
                  <a:pt x="2887473" y="214454"/>
                </a:cubicBezTo>
                <a:cubicBezTo>
                  <a:pt x="2889240" y="215367"/>
                  <a:pt x="2890406" y="216103"/>
                  <a:pt x="2890964" y="216662"/>
                </a:cubicBezTo>
                <a:cubicBezTo>
                  <a:pt x="2891522" y="217222"/>
                  <a:pt x="2891890" y="217666"/>
                  <a:pt x="2892068" y="217989"/>
                </a:cubicBezTo>
                <a:cubicBezTo>
                  <a:pt x="2892246" y="218312"/>
                  <a:pt x="2892390" y="218725"/>
                  <a:pt x="2892512" y="219225"/>
                </a:cubicBezTo>
                <a:cubicBezTo>
                  <a:pt x="2892626" y="219726"/>
                  <a:pt x="2892716" y="220331"/>
                  <a:pt x="2892774" y="221037"/>
                </a:cubicBezTo>
                <a:cubicBezTo>
                  <a:pt x="2892835" y="221744"/>
                  <a:pt x="2892860" y="222657"/>
                  <a:pt x="2892860" y="223776"/>
                </a:cubicBezTo>
                <a:cubicBezTo>
                  <a:pt x="2892860" y="224837"/>
                  <a:pt x="2892817" y="225779"/>
                  <a:pt x="2892728" y="226604"/>
                </a:cubicBezTo>
                <a:cubicBezTo>
                  <a:pt x="2892643" y="227429"/>
                  <a:pt x="2892512" y="228121"/>
                  <a:pt x="2892335" y="228681"/>
                </a:cubicBezTo>
                <a:cubicBezTo>
                  <a:pt x="2892157" y="229241"/>
                  <a:pt x="2891907" y="229653"/>
                  <a:pt x="2891581" y="229918"/>
                </a:cubicBezTo>
                <a:cubicBezTo>
                  <a:pt x="2891256" y="230183"/>
                  <a:pt x="2890890" y="230316"/>
                  <a:pt x="2890477" y="230316"/>
                </a:cubicBezTo>
                <a:cubicBezTo>
                  <a:pt x="2889829" y="230316"/>
                  <a:pt x="2888814" y="229903"/>
                  <a:pt x="2887430" y="229079"/>
                </a:cubicBezTo>
                <a:cubicBezTo>
                  <a:pt x="2886047" y="228253"/>
                  <a:pt x="2884353" y="227325"/>
                  <a:pt x="2882347" y="226295"/>
                </a:cubicBezTo>
                <a:cubicBezTo>
                  <a:pt x="2880348" y="225263"/>
                  <a:pt x="2877975" y="224321"/>
                  <a:pt x="2875237" y="223468"/>
                </a:cubicBezTo>
                <a:cubicBezTo>
                  <a:pt x="2872495" y="222612"/>
                  <a:pt x="2869417" y="222186"/>
                  <a:pt x="2866000" y="222186"/>
                </a:cubicBezTo>
                <a:cubicBezTo>
                  <a:pt x="2862818" y="222186"/>
                  <a:pt x="2860047" y="222612"/>
                  <a:pt x="2857693" y="223468"/>
                </a:cubicBezTo>
                <a:cubicBezTo>
                  <a:pt x="2855336" y="224321"/>
                  <a:pt x="2853393" y="225456"/>
                  <a:pt x="2851861" y="226869"/>
                </a:cubicBezTo>
                <a:cubicBezTo>
                  <a:pt x="2850330" y="228283"/>
                  <a:pt x="2849182" y="229963"/>
                  <a:pt x="2848413" y="231906"/>
                </a:cubicBezTo>
                <a:cubicBezTo>
                  <a:pt x="2847650" y="233851"/>
                  <a:pt x="2847268" y="235913"/>
                  <a:pt x="2847268" y="238092"/>
                </a:cubicBezTo>
                <a:cubicBezTo>
                  <a:pt x="2847268" y="241273"/>
                  <a:pt x="2848002" y="244012"/>
                  <a:pt x="2849474" y="246310"/>
                </a:cubicBezTo>
                <a:cubicBezTo>
                  <a:pt x="2850947" y="248608"/>
                  <a:pt x="2852907" y="250640"/>
                  <a:pt x="2855347" y="252407"/>
                </a:cubicBezTo>
                <a:cubicBezTo>
                  <a:pt x="2857794" y="254175"/>
                  <a:pt x="2860580" y="255795"/>
                  <a:pt x="2863703" y="257268"/>
                </a:cubicBezTo>
                <a:cubicBezTo>
                  <a:pt x="2866824" y="258740"/>
                  <a:pt x="2870007" y="260228"/>
                  <a:pt x="2873246" y="261730"/>
                </a:cubicBezTo>
                <a:cubicBezTo>
                  <a:pt x="2876489" y="263233"/>
                  <a:pt x="2879670" y="264882"/>
                  <a:pt x="2882792" y="266679"/>
                </a:cubicBezTo>
                <a:cubicBezTo>
                  <a:pt x="2885912" y="268475"/>
                  <a:pt x="2888699" y="270595"/>
                  <a:pt x="2891142" y="273040"/>
                </a:cubicBezTo>
                <a:cubicBezTo>
                  <a:pt x="2893584" y="275486"/>
                  <a:pt x="2895557" y="278373"/>
                  <a:pt x="2897062" y="281701"/>
                </a:cubicBezTo>
                <a:cubicBezTo>
                  <a:pt x="2898563" y="285029"/>
                  <a:pt x="2899314" y="288961"/>
                  <a:pt x="2899314" y="293498"/>
                </a:cubicBezTo>
                <a:cubicBezTo>
                  <a:pt x="2899314" y="298858"/>
                  <a:pt x="2898322" y="303631"/>
                  <a:pt x="2896350" y="307814"/>
                </a:cubicBezTo>
                <a:cubicBezTo>
                  <a:pt x="2894379" y="311992"/>
                  <a:pt x="2891642" y="315542"/>
                  <a:pt x="2888136" y="318457"/>
                </a:cubicBezTo>
                <a:cubicBezTo>
                  <a:pt x="2884633" y="321374"/>
                  <a:pt x="2880508" y="323569"/>
                  <a:pt x="2875766" y="325042"/>
                </a:cubicBezTo>
                <a:cubicBezTo>
                  <a:pt x="2871022" y="326514"/>
                  <a:pt x="2865912" y="327251"/>
                  <a:pt x="2860432" y="327251"/>
                </a:cubicBezTo>
                <a:cubicBezTo>
                  <a:pt x="2856604" y="327251"/>
                  <a:pt x="2853052" y="326927"/>
                  <a:pt x="2849787" y="326278"/>
                </a:cubicBezTo>
                <a:cubicBezTo>
                  <a:pt x="2846516" y="325630"/>
                  <a:pt x="2843601" y="324836"/>
                  <a:pt x="2841042" y="323893"/>
                </a:cubicBezTo>
                <a:cubicBezTo>
                  <a:pt x="2838476" y="322951"/>
                  <a:pt x="2836323" y="321978"/>
                  <a:pt x="2834585" y="320977"/>
                </a:cubicBezTo>
                <a:cubicBezTo>
                  <a:pt x="2832848" y="319976"/>
                  <a:pt x="2831641" y="319120"/>
                  <a:pt x="2830963" y="318413"/>
                </a:cubicBezTo>
                <a:cubicBezTo>
                  <a:pt x="2830284" y="317707"/>
                  <a:pt x="2829785" y="316809"/>
                  <a:pt x="2829460" y="315717"/>
                </a:cubicBezTo>
                <a:cubicBezTo>
                  <a:pt x="2829137" y="314628"/>
                  <a:pt x="2828975" y="313171"/>
                  <a:pt x="2828975" y="311344"/>
                </a:cubicBezTo>
                <a:cubicBezTo>
                  <a:pt x="2828975" y="310048"/>
                  <a:pt x="2829033" y="308976"/>
                  <a:pt x="2829152" y="308123"/>
                </a:cubicBezTo>
                <a:cubicBezTo>
                  <a:pt x="2829269" y="307269"/>
                  <a:pt x="2829446" y="306576"/>
                  <a:pt x="2829682" y="306046"/>
                </a:cubicBezTo>
                <a:cubicBezTo>
                  <a:pt x="2829918" y="305515"/>
                  <a:pt x="2830212" y="305147"/>
                  <a:pt x="2830565" y="304941"/>
                </a:cubicBezTo>
                <a:cubicBezTo>
                  <a:pt x="2830918" y="304735"/>
                  <a:pt x="2831328" y="304632"/>
                  <a:pt x="2831802" y="304632"/>
                </a:cubicBezTo>
                <a:cubicBezTo>
                  <a:pt x="2832627" y="304632"/>
                  <a:pt x="2833790" y="305133"/>
                  <a:pt x="2835293" y="306134"/>
                </a:cubicBezTo>
                <a:cubicBezTo>
                  <a:pt x="2836795" y="307135"/>
                  <a:pt x="2838721" y="308225"/>
                  <a:pt x="2841085" y="309401"/>
                </a:cubicBezTo>
                <a:cubicBezTo>
                  <a:pt x="2843442" y="310578"/>
                  <a:pt x="2846286" y="311683"/>
                  <a:pt x="2849606" y="312714"/>
                </a:cubicBezTo>
                <a:cubicBezTo>
                  <a:pt x="2852936" y="313745"/>
                  <a:pt x="2856779" y="314261"/>
                  <a:pt x="2861138" y="314261"/>
                </a:cubicBezTo>
                <a:cubicBezTo>
                  <a:pt x="2864439" y="314261"/>
                  <a:pt x="2867457" y="313819"/>
                  <a:pt x="2870197" y="312936"/>
                </a:cubicBezTo>
                <a:cubicBezTo>
                  <a:pt x="2872937" y="312051"/>
                  <a:pt x="2875296" y="310799"/>
                  <a:pt x="2877268" y="309183"/>
                </a:cubicBezTo>
                <a:cubicBezTo>
                  <a:pt x="2879241" y="307563"/>
                  <a:pt x="2880760" y="305574"/>
                  <a:pt x="2881819" y="303218"/>
                </a:cubicBezTo>
                <a:cubicBezTo>
                  <a:pt x="2882881" y="300861"/>
                  <a:pt x="2883409" y="298181"/>
                  <a:pt x="2883409" y="295177"/>
                </a:cubicBezTo>
                <a:cubicBezTo>
                  <a:pt x="2883409" y="291936"/>
                  <a:pt x="2882673" y="289168"/>
                  <a:pt x="2881200" y="286871"/>
                </a:cubicBezTo>
                <a:cubicBezTo>
                  <a:pt x="2879727" y="284573"/>
                  <a:pt x="2877784" y="282554"/>
                  <a:pt x="2875368" y="280817"/>
                </a:cubicBezTo>
                <a:cubicBezTo>
                  <a:pt x="2872952" y="279079"/>
                  <a:pt x="2870197" y="277489"/>
                  <a:pt x="2867105" y="276045"/>
                </a:cubicBezTo>
                <a:cubicBezTo>
                  <a:pt x="2864011" y="274602"/>
                  <a:pt x="2860843" y="273129"/>
                  <a:pt x="2857604" y="271627"/>
                </a:cubicBezTo>
                <a:cubicBezTo>
                  <a:pt x="2854366" y="270125"/>
                  <a:pt x="2851211" y="268461"/>
                  <a:pt x="2848153" y="266635"/>
                </a:cubicBezTo>
                <a:cubicBezTo>
                  <a:pt x="2845090" y="264808"/>
                  <a:pt x="2842355" y="262658"/>
                  <a:pt x="2839937" y="260184"/>
                </a:cubicBezTo>
                <a:cubicBezTo>
                  <a:pt x="2837516" y="257710"/>
                  <a:pt x="2835558" y="254809"/>
                  <a:pt x="2834057" y="251480"/>
                </a:cubicBezTo>
                <a:cubicBezTo>
                  <a:pt x="2832553" y="248151"/>
                  <a:pt x="2831802" y="244159"/>
                  <a:pt x="2831802" y="239506"/>
                </a:cubicBezTo>
                <a:cubicBezTo>
                  <a:pt x="2831802" y="234734"/>
                  <a:pt x="2832670" y="230478"/>
                  <a:pt x="2834409" y="226737"/>
                </a:cubicBezTo>
                <a:cubicBezTo>
                  <a:pt x="2836149" y="222996"/>
                  <a:pt x="2838568" y="219859"/>
                  <a:pt x="2841655" y="217326"/>
                </a:cubicBezTo>
                <a:cubicBezTo>
                  <a:pt x="2844753" y="214792"/>
                  <a:pt x="2848430" y="212863"/>
                  <a:pt x="2852702" y="211538"/>
                </a:cubicBezTo>
                <a:cubicBezTo>
                  <a:pt x="2856970" y="210212"/>
                  <a:pt x="2861582" y="209550"/>
                  <a:pt x="2866530" y="209550"/>
                </a:cubicBezTo>
                <a:close/>
                <a:moveTo>
                  <a:pt x="2390277" y="209550"/>
                </a:moveTo>
                <a:cubicBezTo>
                  <a:pt x="2392810" y="209550"/>
                  <a:pt x="2395360" y="209771"/>
                  <a:pt x="2397922" y="210212"/>
                </a:cubicBezTo>
                <a:cubicBezTo>
                  <a:pt x="2400484" y="210654"/>
                  <a:pt x="2402901" y="211243"/>
                  <a:pt x="2405169" y="211979"/>
                </a:cubicBezTo>
                <a:cubicBezTo>
                  <a:pt x="2407437" y="212716"/>
                  <a:pt x="2409454" y="213541"/>
                  <a:pt x="2411221" y="214454"/>
                </a:cubicBezTo>
                <a:cubicBezTo>
                  <a:pt x="2412989" y="215367"/>
                  <a:pt x="2414152" y="216103"/>
                  <a:pt x="2414715" y="216662"/>
                </a:cubicBezTo>
                <a:cubicBezTo>
                  <a:pt x="2415274" y="217222"/>
                  <a:pt x="2415642" y="217666"/>
                  <a:pt x="2415817" y="217989"/>
                </a:cubicBezTo>
                <a:cubicBezTo>
                  <a:pt x="2415994" y="218312"/>
                  <a:pt x="2416141" y="218725"/>
                  <a:pt x="2416259" y="219225"/>
                </a:cubicBezTo>
                <a:cubicBezTo>
                  <a:pt x="2416378" y="219726"/>
                  <a:pt x="2416467" y="220331"/>
                  <a:pt x="2416523" y="221037"/>
                </a:cubicBezTo>
                <a:cubicBezTo>
                  <a:pt x="2416585" y="221744"/>
                  <a:pt x="2416612" y="222657"/>
                  <a:pt x="2416612" y="223776"/>
                </a:cubicBezTo>
                <a:cubicBezTo>
                  <a:pt x="2416612" y="224837"/>
                  <a:pt x="2416569" y="225779"/>
                  <a:pt x="2416480" y="226604"/>
                </a:cubicBezTo>
                <a:cubicBezTo>
                  <a:pt x="2416392" y="227429"/>
                  <a:pt x="2416259" y="228121"/>
                  <a:pt x="2416082" y="228681"/>
                </a:cubicBezTo>
                <a:cubicBezTo>
                  <a:pt x="2415907" y="229241"/>
                  <a:pt x="2415656" y="229653"/>
                  <a:pt x="2415332" y="229918"/>
                </a:cubicBezTo>
                <a:cubicBezTo>
                  <a:pt x="2415007" y="230183"/>
                  <a:pt x="2414639" y="230316"/>
                  <a:pt x="2414226" y="230316"/>
                </a:cubicBezTo>
                <a:cubicBezTo>
                  <a:pt x="2413580" y="230316"/>
                  <a:pt x="2412563" y="229903"/>
                  <a:pt x="2411178" y="229079"/>
                </a:cubicBezTo>
                <a:cubicBezTo>
                  <a:pt x="2409793" y="228253"/>
                  <a:pt x="2408099" y="227325"/>
                  <a:pt x="2406096" y="226295"/>
                </a:cubicBezTo>
                <a:cubicBezTo>
                  <a:pt x="2404093" y="225263"/>
                  <a:pt x="2401722" y="224321"/>
                  <a:pt x="2398983" y="223468"/>
                </a:cubicBezTo>
                <a:cubicBezTo>
                  <a:pt x="2396243" y="222612"/>
                  <a:pt x="2393164" y="222186"/>
                  <a:pt x="2389748" y="222186"/>
                </a:cubicBezTo>
                <a:cubicBezTo>
                  <a:pt x="2386567" y="222186"/>
                  <a:pt x="2383797" y="222612"/>
                  <a:pt x="2381442" y="223468"/>
                </a:cubicBezTo>
                <a:cubicBezTo>
                  <a:pt x="2379086" y="224321"/>
                  <a:pt x="2377141" y="225456"/>
                  <a:pt x="2375610" y="226869"/>
                </a:cubicBezTo>
                <a:cubicBezTo>
                  <a:pt x="2374077" y="228283"/>
                  <a:pt x="2372928" y="229963"/>
                  <a:pt x="2372164" y="231906"/>
                </a:cubicBezTo>
                <a:cubicBezTo>
                  <a:pt x="2371397" y="233851"/>
                  <a:pt x="2371016" y="235913"/>
                  <a:pt x="2371016" y="238092"/>
                </a:cubicBezTo>
                <a:cubicBezTo>
                  <a:pt x="2371016" y="241273"/>
                  <a:pt x="2371751" y="244012"/>
                  <a:pt x="2373225" y="246310"/>
                </a:cubicBezTo>
                <a:cubicBezTo>
                  <a:pt x="2374696" y="248608"/>
                  <a:pt x="2376655" y="250640"/>
                  <a:pt x="2379099" y="252407"/>
                </a:cubicBezTo>
                <a:cubicBezTo>
                  <a:pt x="2381544" y="254175"/>
                  <a:pt x="2384328" y="255795"/>
                  <a:pt x="2387451" y="257268"/>
                </a:cubicBezTo>
                <a:cubicBezTo>
                  <a:pt x="2390573" y="258740"/>
                  <a:pt x="2393754" y="260228"/>
                  <a:pt x="2396994" y="261730"/>
                </a:cubicBezTo>
                <a:cubicBezTo>
                  <a:pt x="2400235" y="263233"/>
                  <a:pt x="2403415" y="264882"/>
                  <a:pt x="2406538" y="266679"/>
                </a:cubicBezTo>
                <a:cubicBezTo>
                  <a:pt x="2409660" y="268475"/>
                  <a:pt x="2412444" y="270595"/>
                  <a:pt x="2414889" y="273040"/>
                </a:cubicBezTo>
                <a:cubicBezTo>
                  <a:pt x="2417335" y="275486"/>
                  <a:pt x="2419310" y="278373"/>
                  <a:pt x="2420812" y="281701"/>
                </a:cubicBezTo>
                <a:cubicBezTo>
                  <a:pt x="2422313" y="285029"/>
                  <a:pt x="2423065" y="288961"/>
                  <a:pt x="2423065" y="293498"/>
                </a:cubicBezTo>
                <a:cubicBezTo>
                  <a:pt x="2423065" y="298858"/>
                  <a:pt x="2422078" y="303631"/>
                  <a:pt x="2420102" y="307814"/>
                </a:cubicBezTo>
                <a:cubicBezTo>
                  <a:pt x="2418130" y="311992"/>
                  <a:pt x="2415389" y="315542"/>
                  <a:pt x="2411884" y="318457"/>
                </a:cubicBezTo>
                <a:cubicBezTo>
                  <a:pt x="2408378" y="321374"/>
                  <a:pt x="2404256" y="323569"/>
                  <a:pt x="2399512" y="325042"/>
                </a:cubicBezTo>
                <a:cubicBezTo>
                  <a:pt x="2394771" y="326514"/>
                  <a:pt x="2389659" y="327251"/>
                  <a:pt x="2384181" y="327251"/>
                </a:cubicBezTo>
                <a:cubicBezTo>
                  <a:pt x="2380351" y="327251"/>
                  <a:pt x="2376803" y="326927"/>
                  <a:pt x="2373533" y="326278"/>
                </a:cubicBezTo>
                <a:cubicBezTo>
                  <a:pt x="2370264" y="325630"/>
                  <a:pt x="2367348" y="324836"/>
                  <a:pt x="2364785" y="323893"/>
                </a:cubicBezTo>
                <a:cubicBezTo>
                  <a:pt x="2362225" y="322951"/>
                  <a:pt x="2360073" y="321978"/>
                  <a:pt x="2358337" y="320977"/>
                </a:cubicBezTo>
                <a:cubicBezTo>
                  <a:pt x="2356601" y="319976"/>
                  <a:pt x="2355392" y="319120"/>
                  <a:pt x="2354714" y="318413"/>
                </a:cubicBezTo>
                <a:cubicBezTo>
                  <a:pt x="2354037" y="317707"/>
                  <a:pt x="2353538" y="316809"/>
                  <a:pt x="2353212" y="315717"/>
                </a:cubicBezTo>
                <a:cubicBezTo>
                  <a:pt x="2352889" y="314628"/>
                  <a:pt x="2352726" y="313171"/>
                  <a:pt x="2352726" y="311344"/>
                </a:cubicBezTo>
                <a:cubicBezTo>
                  <a:pt x="2352726" y="310048"/>
                  <a:pt x="2352786" y="308976"/>
                  <a:pt x="2352903" y="308123"/>
                </a:cubicBezTo>
                <a:cubicBezTo>
                  <a:pt x="2353021" y="307269"/>
                  <a:pt x="2353198" y="306576"/>
                  <a:pt x="2353434" y="306046"/>
                </a:cubicBezTo>
                <a:cubicBezTo>
                  <a:pt x="2353668" y="305515"/>
                  <a:pt x="2353964" y="305147"/>
                  <a:pt x="2354317" y="304941"/>
                </a:cubicBezTo>
                <a:cubicBezTo>
                  <a:pt x="2354671" y="304735"/>
                  <a:pt x="2355082" y="304632"/>
                  <a:pt x="2355555" y="304632"/>
                </a:cubicBezTo>
                <a:cubicBezTo>
                  <a:pt x="2356376" y="304632"/>
                  <a:pt x="2357543" y="305133"/>
                  <a:pt x="2359044" y="306134"/>
                </a:cubicBezTo>
                <a:cubicBezTo>
                  <a:pt x="2360546" y="307135"/>
                  <a:pt x="2362475" y="308225"/>
                  <a:pt x="2364829" y="309401"/>
                </a:cubicBezTo>
                <a:cubicBezTo>
                  <a:pt x="2367187" y="310578"/>
                  <a:pt x="2370027" y="311683"/>
                  <a:pt x="2373356" y="312714"/>
                </a:cubicBezTo>
                <a:cubicBezTo>
                  <a:pt x="2376684" y="313745"/>
                  <a:pt x="2380528" y="314261"/>
                  <a:pt x="2384888" y="314261"/>
                </a:cubicBezTo>
                <a:cubicBezTo>
                  <a:pt x="2388187" y="314261"/>
                  <a:pt x="2391206" y="313819"/>
                  <a:pt x="2393945" y="312936"/>
                </a:cubicBezTo>
                <a:cubicBezTo>
                  <a:pt x="2396685" y="312051"/>
                  <a:pt x="2399042" y="310799"/>
                  <a:pt x="2401015" y="309183"/>
                </a:cubicBezTo>
                <a:cubicBezTo>
                  <a:pt x="2402989" y="307563"/>
                  <a:pt x="2404506" y="305574"/>
                  <a:pt x="2405566" y="303218"/>
                </a:cubicBezTo>
                <a:cubicBezTo>
                  <a:pt x="2406626" y="300861"/>
                  <a:pt x="2407157" y="298181"/>
                  <a:pt x="2407157" y="295177"/>
                </a:cubicBezTo>
                <a:cubicBezTo>
                  <a:pt x="2407157" y="291936"/>
                  <a:pt x="2406420" y="289168"/>
                  <a:pt x="2404948" y="286871"/>
                </a:cubicBezTo>
                <a:cubicBezTo>
                  <a:pt x="2403474" y="284573"/>
                  <a:pt x="2401529" y="282554"/>
                  <a:pt x="2399115" y="280817"/>
                </a:cubicBezTo>
                <a:cubicBezTo>
                  <a:pt x="2396700" y="279079"/>
                  <a:pt x="2393945" y="277489"/>
                  <a:pt x="2390853" y="276045"/>
                </a:cubicBezTo>
                <a:cubicBezTo>
                  <a:pt x="2387759" y="274602"/>
                  <a:pt x="2384593" y="273129"/>
                  <a:pt x="2381353" y="271627"/>
                </a:cubicBezTo>
                <a:cubicBezTo>
                  <a:pt x="2378113" y="270125"/>
                  <a:pt x="2374961" y="268461"/>
                  <a:pt x="2371898" y="266635"/>
                </a:cubicBezTo>
                <a:cubicBezTo>
                  <a:pt x="2368834" y="264808"/>
                  <a:pt x="2366098" y="262658"/>
                  <a:pt x="2363681" y="260184"/>
                </a:cubicBezTo>
                <a:cubicBezTo>
                  <a:pt x="2361266" y="257710"/>
                  <a:pt x="2359308" y="254809"/>
                  <a:pt x="2357806" y="251480"/>
                </a:cubicBezTo>
                <a:cubicBezTo>
                  <a:pt x="2356303" y="248151"/>
                  <a:pt x="2355555" y="244159"/>
                  <a:pt x="2355555" y="239506"/>
                </a:cubicBezTo>
                <a:cubicBezTo>
                  <a:pt x="2355555" y="234734"/>
                  <a:pt x="2356420" y="230478"/>
                  <a:pt x="2358160" y="226737"/>
                </a:cubicBezTo>
                <a:cubicBezTo>
                  <a:pt x="2359899" y="222996"/>
                  <a:pt x="2362313" y="219859"/>
                  <a:pt x="2365405" y="217326"/>
                </a:cubicBezTo>
                <a:cubicBezTo>
                  <a:pt x="2368496" y="214792"/>
                  <a:pt x="2372177" y="212863"/>
                  <a:pt x="2376448" y="211538"/>
                </a:cubicBezTo>
                <a:cubicBezTo>
                  <a:pt x="2380719" y="210212"/>
                  <a:pt x="2385330" y="209550"/>
                  <a:pt x="2390277" y="209550"/>
                </a:cubicBezTo>
                <a:close/>
                <a:moveTo>
                  <a:pt x="1923563" y="209550"/>
                </a:moveTo>
                <a:cubicBezTo>
                  <a:pt x="1926097" y="209550"/>
                  <a:pt x="1928644" y="209771"/>
                  <a:pt x="1931207" y="210212"/>
                </a:cubicBezTo>
                <a:cubicBezTo>
                  <a:pt x="1933770" y="210654"/>
                  <a:pt x="1936185" y="211243"/>
                  <a:pt x="1938452" y="211979"/>
                </a:cubicBezTo>
                <a:cubicBezTo>
                  <a:pt x="1940720" y="212716"/>
                  <a:pt x="1942738" y="213541"/>
                  <a:pt x="1944506" y="214454"/>
                </a:cubicBezTo>
                <a:cubicBezTo>
                  <a:pt x="1946273" y="215367"/>
                  <a:pt x="1947437" y="216103"/>
                  <a:pt x="1947996" y="216662"/>
                </a:cubicBezTo>
                <a:cubicBezTo>
                  <a:pt x="1948555" y="217222"/>
                  <a:pt x="1948925" y="217666"/>
                  <a:pt x="1949101" y="217989"/>
                </a:cubicBezTo>
                <a:cubicBezTo>
                  <a:pt x="1949278" y="218312"/>
                  <a:pt x="1949425" y="218725"/>
                  <a:pt x="1949542" y="219225"/>
                </a:cubicBezTo>
                <a:cubicBezTo>
                  <a:pt x="1949661" y="219726"/>
                  <a:pt x="1949748" y="220331"/>
                  <a:pt x="1949808" y="221037"/>
                </a:cubicBezTo>
                <a:cubicBezTo>
                  <a:pt x="1949866" y="221744"/>
                  <a:pt x="1949896" y="222657"/>
                  <a:pt x="1949896" y="223776"/>
                </a:cubicBezTo>
                <a:cubicBezTo>
                  <a:pt x="1949896" y="224837"/>
                  <a:pt x="1949852" y="225779"/>
                  <a:pt x="1949764" y="226604"/>
                </a:cubicBezTo>
                <a:cubicBezTo>
                  <a:pt x="1949675" y="227429"/>
                  <a:pt x="1949542" y="228121"/>
                  <a:pt x="1949366" y="228681"/>
                </a:cubicBezTo>
                <a:cubicBezTo>
                  <a:pt x="1949189" y="229241"/>
                  <a:pt x="1948939" y="229653"/>
                  <a:pt x="1948614" y="229918"/>
                </a:cubicBezTo>
                <a:cubicBezTo>
                  <a:pt x="1948290" y="230183"/>
                  <a:pt x="1947922" y="230316"/>
                  <a:pt x="1947510" y="230316"/>
                </a:cubicBezTo>
                <a:cubicBezTo>
                  <a:pt x="1946862" y="230316"/>
                  <a:pt x="1945845" y="229903"/>
                  <a:pt x="1944462" y="229079"/>
                </a:cubicBezTo>
                <a:cubicBezTo>
                  <a:pt x="1943077" y="228253"/>
                  <a:pt x="1941384" y="227325"/>
                  <a:pt x="1939381" y="226295"/>
                </a:cubicBezTo>
                <a:cubicBezTo>
                  <a:pt x="1937378" y="225263"/>
                  <a:pt x="1935007" y="224321"/>
                  <a:pt x="1932268" y="223468"/>
                </a:cubicBezTo>
                <a:cubicBezTo>
                  <a:pt x="1929528" y="222612"/>
                  <a:pt x="1926450" y="222186"/>
                  <a:pt x="1923033" y="222186"/>
                </a:cubicBezTo>
                <a:cubicBezTo>
                  <a:pt x="1919851" y="222186"/>
                  <a:pt x="1917083" y="222612"/>
                  <a:pt x="1914727" y="223468"/>
                </a:cubicBezTo>
                <a:cubicBezTo>
                  <a:pt x="1912370" y="224321"/>
                  <a:pt x="1910426" y="225456"/>
                  <a:pt x="1908894" y="226869"/>
                </a:cubicBezTo>
                <a:cubicBezTo>
                  <a:pt x="1907363" y="228283"/>
                  <a:pt x="1906214" y="229963"/>
                  <a:pt x="1905448" y="231906"/>
                </a:cubicBezTo>
                <a:cubicBezTo>
                  <a:pt x="1904682" y="233851"/>
                  <a:pt x="1904299" y="235913"/>
                  <a:pt x="1904299" y="238092"/>
                </a:cubicBezTo>
                <a:cubicBezTo>
                  <a:pt x="1904299" y="241273"/>
                  <a:pt x="1905036" y="244012"/>
                  <a:pt x="1906508" y="246310"/>
                </a:cubicBezTo>
                <a:cubicBezTo>
                  <a:pt x="1907982" y="248608"/>
                  <a:pt x="1909940" y="250640"/>
                  <a:pt x="1912385" y="252407"/>
                </a:cubicBezTo>
                <a:cubicBezTo>
                  <a:pt x="1914830" y="254175"/>
                  <a:pt x="1917613" y="255795"/>
                  <a:pt x="1920736" y="257268"/>
                </a:cubicBezTo>
                <a:cubicBezTo>
                  <a:pt x="1923858" y="258740"/>
                  <a:pt x="1927038" y="260228"/>
                  <a:pt x="1930279" y="261730"/>
                </a:cubicBezTo>
                <a:cubicBezTo>
                  <a:pt x="1933519" y="263233"/>
                  <a:pt x="1936700" y="264882"/>
                  <a:pt x="1939822" y="266679"/>
                </a:cubicBezTo>
                <a:cubicBezTo>
                  <a:pt x="1942944" y="268475"/>
                  <a:pt x="1945728" y="270595"/>
                  <a:pt x="1948173" y="273040"/>
                </a:cubicBezTo>
                <a:cubicBezTo>
                  <a:pt x="1950618" y="275486"/>
                  <a:pt x="1952592" y="278373"/>
                  <a:pt x="1954093" y="281701"/>
                </a:cubicBezTo>
                <a:cubicBezTo>
                  <a:pt x="1955595" y="285029"/>
                  <a:pt x="1956346" y="288961"/>
                  <a:pt x="1956346" y="293498"/>
                </a:cubicBezTo>
                <a:cubicBezTo>
                  <a:pt x="1956346" y="298858"/>
                  <a:pt x="1955360" y="303631"/>
                  <a:pt x="1953386" y="307814"/>
                </a:cubicBezTo>
                <a:cubicBezTo>
                  <a:pt x="1951413" y="311992"/>
                  <a:pt x="1948674" y="315542"/>
                  <a:pt x="1945168" y="318457"/>
                </a:cubicBezTo>
                <a:cubicBezTo>
                  <a:pt x="1941663" y="321374"/>
                  <a:pt x="1937539" y="323569"/>
                  <a:pt x="1932798" y="325042"/>
                </a:cubicBezTo>
                <a:cubicBezTo>
                  <a:pt x="1928055" y="326514"/>
                  <a:pt x="1922944" y="327251"/>
                  <a:pt x="1917466" y="327251"/>
                </a:cubicBezTo>
                <a:cubicBezTo>
                  <a:pt x="1913637" y="327251"/>
                  <a:pt x="1910087" y="326927"/>
                  <a:pt x="1906818" y="326278"/>
                </a:cubicBezTo>
                <a:cubicBezTo>
                  <a:pt x="1903548" y="325630"/>
                  <a:pt x="1900632" y="324836"/>
                  <a:pt x="1898070" y="323893"/>
                </a:cubicBezTo>
                <a:cubicBezTo>
                  <a:pt x="1895508" y="322951"/>
                  <a:pt x="1893357" y="321978"/>
                  <a:pt x="1891620" y="320977"/>
                </a:cubicBezTo>
                <a:cubicBezTo>
                  <a:pt x="1889882" y="319976"/>
                  <a:pt x="1888674" y="319120"/>
                  <a:pt x="1887996" y="318413"/>
                </a:cubicBezTo>
                <a:cubicBezTo>
                  <a:pt x="1887319" y="317707"/>
                  <a:pt x="1886817" y="316809"/>
                  <a:pt x="1886493" y="315717"/>
                </a:cubicBezTo>
                <a:cubicBezTo>
                  <a:pt x="1886170" y="314628"/>
                  <a:pt x="1886008" y="313171"/>
                  <a:pt x="1886008" y="311344"/>
                </a:cubicBezTo>
                <a:cubicBezTo>
                  <a:pt x="1886008" y="310048"/>
                  <a:pt x="1886066" y="308976"/>
                  <a:pt x="1886185" y="308123"/>
                </a:cubicBezTo>
                <a:cubicBezTo>
                  <a:pt x="1886302" y="307269"/>
                  <a:pt x="1886479" y="306576"/>
                  <a:pt x="1886715" y="306046"/>
                </a:cubicBezTo>
                <a:cubicBezTo>
                  <a:pt x="1886951" y="305515"/>
                  <a:pt x="1887246" y="305147"/>
                  <a:pt x="1887599" y="304941"/>
                </a:cubicBezTo>
                <a:cubicBezTo>
                  <a:pt x="1887952" y="304735"/>
                  <a:pt x="1888364" y="304632"/>
                  <a:pt x="1888836" y="304632"/>
                </a:cubicBezTo>
                <a:cubicBezTo>
                  <a:pt x="1889660" y="304632"/>
                  <a:pt x="1890824" y="305133"/>
                  <a:pt x="1892325" y="306134"/>
                </a:cubicBezTo>
                <a:cubicBezTo>
                  <a:pt x="1893828" y="307135"/>
                  <a:pt x="1895758" y="308225"/>
                  <a:pt x="1898114" y="309401"/>
                </a:cubicBezTo>
                <a:cubicBezTo>
                  <a:pt x="1900471" y="310578"/>
                  <a:pt x="1903313" y="311683"/>
                  <a:pt x="1906641" y="312714"/>
                </a:cubicBezTo>
                <a:cubicBezTo>
                  <a:pt x="1909969" y="313745"/>
                  <a:pt x="1913813" y="314261"/>
                  <a:pt x="1918173" y="314261"/>
                </a:cubicBezTo>
                <a:cubicBezTo>
                  <a:pt x="1921472" y="314261"/>
                  <a:pt x="1924491" y="313819"/>
                  <a:pt x="1927231" y="312936"/>
                </a:cubicBezTo>
                <a:cubicBezTo>
                  <a:pt x="1929970" y="312051"/>
                  <a:pt x="1932326" y="310799"/>
                  <a:pt x="1934300" y="309183"/>
                </a:cubicBezTo>
                <a:cubicBezTo>
                  <a:pt x="1936274" y="307563"/>
                  <a:pt x="1937790" y="305574"/>
                  <a:pt x="1938850" y="303218"/>
                </a:cubicBezTo>
                <a:cubicBezTo>
                  <a:pt x="1939911" y="300861"/>
                  <a:pt x="1940441" y="298181"/>
                  <a:pt x="1940441" y="295177"/>
                </a:cubicBezTo>
                <a:cubicBezTo>
                  <a:pt x="1940441" y="291936"/>
                  <a:pt x="1939705" y="289168"/>
                  <a:pt x="1938232" y="286871"/>
                </a:cubicBezTo>
                <a:cubicBezTo>
                  <a:pt x="1936759" y="284573"/>
                  <a:pt x="1934815" y="282554"/>
                  <a:pt x="1932399" y="280817"/>
                </a:cubicBezTo>
                <a:cubicBezTo>
                  <a:pt x="1929985" y="279079"/>
                  <a:pt x="1927231" y="277489"/>
                  <a:pt x="1924138" y="276045"/>
                </a:cubicBezTo>
                <a:cubicBezTo>
                  <a:pt x="1921045" y="274602"/>
                  <a:pt x="1917878" y="273129"/>
                  <a:pt x="1914638" y="271627"/>
                </a:cubicBezTo>
                <a:cubicBezTo>
                  <a:pt x="1911398" y="270125"/>
                  <a:pt x="1908247" y="268461"/>
                  <a:pt x="1905183" y="266635"/>
                </a:cubicBezTo>
                <a:cubicBezTo>
                  <a:pt x="1902120" y="264808"/>
                  <a:pt x="1899381" y="262658"/>
                  <a:pt x="1896965" y="260184"/>
                </a:cubicBezTo>
                <a:cubicBezTo>
                  <a:pt x="1894550" y="257710"/>
                  <a:pt x="1892591" y="254809"/>
                  <a:pt x="1891090" y="251480"/>
                </a:cubicBezTo>
                <a:cubicBezTo>
                  <a:pt x="1889587" y="248151"/>
                  <a:pt x="1888836" y="244159"/>
                  <a:pt x="1888836" y="239506"/>
                </a:cubicBezTo>
                <a:cubicBezTo>
                  <a:pt x="1888836" y="234734"/>
                  <a:pt x="1889705" y="230478"/>
                  <a:pt x="1891442" y="226737"/>
                </a:cubicBezTo>
                <a:cubicBezTo>
                  <a:pt x="1893180" y="222996"/>
                  <a:pt x="1895596" y="219859"/>
                  <a:pt x="1898689" y="217326"/>
                </a:cubicBezTo>
                <a:cubicBezTo>
                  <a:pt x="1901781" y="214792"/>
                  <a:pt x="1905463" y="212863"/>
                  <a:pt x="1909734" y="211538"/>
                </a:cubicBezTo>
                <a:cubicBezTo>
                  <a:pt x="1914005" y="210212"/>
                  <a:pt x="1918615" y="209550"/>
                  <a:pt x="1923563" y="209550"/>
                </a:cubicBezTo>
                <a:close/>
                <a:moveTo>
                  <a:pt x="1447304" y="209550"/>
                </a:moveTo>
                <a:cubicBezTo>
                  <a:pt x="1449838" y="209550"/>
                  <a:pt x="1452387" y="209771"/>
                  <a:pt x="1454949" y="210212"/>
                </a:cubicBezTo>
                <a:cubicBezTo>
                  <a:pt x="1457513" y="210654"/>
                  <a:pt x="1459928" y="211243"/>
                  <a:pt x="1462194" y="211979"/>
                </a:cubicBezTo>
                <a:cubicBezTo>
                  <a:pt x="1464462" y="212716"/>
                  <a:pt x="1466480" y="213541"/>
                  <a:pt x="1468249" y="214454"/>
                </a:cubicBezTo>
                <a:cubicBezTo>
                  <a:pt x="1470016" y="215367"/>
                  <a:pt x="1471180" y="216103"/>
                  <a:pt x="1471740" y="216662"/>
                </a:cubicBezTo>
                <a:cubicBezTo>
                  <a:pt x="1472299" y="217222"/>
                  <a:pt x="1472667" y="217666"/>
                  <a:pt x="1472844" y="217989"/>
                </a:cubicBezTo>
                <a:cubicBezTo>
                  <a:pt x="1473020" y="218312"/>
                  <a:pt x="1473167" y="218725"/>
                  <a:pt x="1473285" y="219225"/>
                </a:cubicBezTo>
                <a:cubicBezTo>
                  <a:pt x="1473403" y="219726"/>
                  <a:pt x="1473492" y="220331"/>
                  <a:pt x="1473551" y="221037"/>
                </a:cubicBezTo>
                <a:cubicBezTo>
                  <a:pt x="1473610" y="221744"/>
                  <a:pt x="1473639" y="222657"/>
                  <a:pt x="1473639" y="223776"/>
                </a:cubicBezTo>
                <a:cubicBezTo>
                  <a:pt x="1473639" y="224837"/>
                  <a:pt x="1473595" y="225779"/>
                  <a:pt x="1473506" y="226604"/>
                </a:cubicBezTo>
                <a:cubicBezTo>
                  <a:pt x="1473418" y="227429"/>
                  <a:pt x="1473285" y="228121"/>
                  <a:pt x="1473109" y="228681"/>
                </a:cubicBezTo>
                <a:cubicBezTo>
                  <a:pt x="1472933" y="229241"/>
                  <a:pt x="1472681" y="229653"/>
                  <a:pt x="1472358" y="229918"/>
                </a:cubicBezTo>
                <a:cubicBezTo>
                  <a:pt x="1472032" y="230183"/>
                  <a:pt x="1471666" y="230316"/>
                  <a:pt x="1471253" y="230316"/>
                </a:cubicBezTo>
                <a:cubicBezTo>
                  <a:pt x="1470605" y="230316"/>
                  <a:pt x="1469589" y="229903"/>
                  <a:pt x="1468203" y="229079"/>
                </a:cubicBezTo>
                <a:cubicBezTo>
                  <a:pt x="1466819" y="228253"/>
                  <a:pt x="1465126" y="227325"/>
                  <a:pt x="1463123" y="226295"/>
                </a:cubicBezTo>
                <a:cubicBezTo>
                  <a:pt x="1461119" y="225263"/>
                  <a:pt x="1458749" y="224321"/>
                  <a:pt x="1456011" y="223468"/>
                </a:cubicBezTo>
                <a:cubicBezTo>
                  <a:pt x="1453271" y="222612"/>
                  <a:pt x="1450193" y="222186"/>
                  <a:pt x="1446775" y="222186"/>
                </a:cubicBezTo>
                <a:cubicBezTo>
                  <a:pt x="1443594" y="222186"/>
                  <a:pt x="1440826" y="222612"/>
                  <a:pt x="1438469" y="223468"/>
                </a:cubicBezTo>
                <a:cubicBezTo>
                  <a:pt x="1436113" y="224321"/>
                  <a:pt x="1434168" y="225456"/>
                  <a:pt x="1432636" y="226869"/>
                </a:cubicBezTo>
                <a:cubicBezTo>
                  <a:pt x="1431104" y="228283"/>
                  <a:pt x="1429955" y="229963"/>
                  <a:pt x="1429189" y="231906"/>
                </a:cubicBezTo>
                <a:cubicBezTo>
                  <a:pt x="1428423" y="233851"/>
                  <a:pt x="1428041" y="235913"/>
                  <a:pt x="1428041" y="238092"/>
                </a:cubicBezTo>
                <a:cubicBezTo>
                  <a:pt x="1428041" y="241273"/>
                  <a:pt x="1428777" y="244012"/>
                  <a:pt x="1430250" y="246310"/>
                </a:cubicBezTo>
                <a:cubicBezTo>
                  <a:pt x="1431722" y="248608"/>
                  <a:pt x="1433682" y="250640"/>
                  <a:pt x="1436127" y="252407"/>
                </a:cubicBezTo>
                <a:cubicBezTo>
                  <a:pt x="1438572" y="254175"/>
                  <a:pt x="1441355" y="255795"/>
                  <a:pt x="1444478" y="257268"/>
                </a:cubicBezTo>
                <a:cubicBezTo>
                  <a:pt x="1447600" y="258740"/>
                  <a:pt x="1450782" y="260228"/>
                  <a:pt x="1454022" y="261730"/>
                </a:cubicBezTo>
                <a:cubicBezTo>
                  <a:pt x="1457262" y="263233"/>
                  <a:pt x="1460441" y="264882"/>
                  <a:pt x="1463564" y="266679"/>
                </a:cubicBezTo>
                <a:cubicBezTo>
                  <a:pt x="1466687" y="268475"/>
                  <a:pt x="1469471" y="270595"/>
                  <a:pt x="1471915" y="273040"/>
                </a:cubicBezTo>
                <a:cubicBezTo>
                  <a:pt x="1474359" y="275486"/>
                  <a:pt x="1476333" y="278373"/>
                  <a:pt x="1477836" y="281701"/>
                </a:cubicBezTo>
                <a:cubicBezTo>
                  <a:pt x="1479337" y="285029"/>
                  <a:pt x="1480089" y="288961"/>
                  <a:pt x="1480089" y="293498"/>
                </a:cubicBezTo>
                <a:cubicBezTo>
                  <a:pt x="1480089" y="298858"/>
                  <a:pt x="1479103" y="303631"/>
                  <a:pt x="1477128" y="307814"/>
                </a:cubicBezTo>
                <a:cubicBezTo>
                  <a:pt x="1475155" y="311992"/>
                  <a:pt x="1472417" y="315542"/>
                  <a:pt x="1468912" y="318457"/>
                </a:cubicBezTo>
                <a:cubicBezTo>
                  <a:pt x="1465405" y="321374"/>
                  <a:pt x="1461283" y="323569"/>
                  <a:pt x="1456540" y="325042"/>
                </a:cubicBezTo>
                <a:cubicBezTo>
                  <a:pt x="1451798" y="326514"/>
                  <a:pt x="1446686" y="327251"/>
                  <a:pt x="1441209" y="327251"/>
                </a:cubicBezTo>
                <a:cubicBezTo>
                  <a:pt x="1437380" y="327251"/>
                  <a:pt x="1433830" y="326927"/>
                  <a:pt x="1430559" y="326278"/>
                </a:cubicBezTo>
                <a:cubicBezTo>
                  <a:pt x="1427289" y="325630"/>
                  <a:pt x="1424372" y="324836"/>
                  <a:pt x="1421810" y="323893"/>
                </a:cubicBezTo>
                <a:cubicBezTo>
                  <a:pt x="1419247" y="322951"/>
                  <a:pt x="1417097" y="321978"/>
                  <a:pt x="1415360" y="320977"/>
                </a:cubicBezTo>
                <a:cubicBezTo>
                  <a:pt x="1413621" y="319976"/>
                  <a:pt x="1412413" y="319120"/>
                  <a:pt x="1411736" y="318413"/>
                </a:cubicBezTo>
                <a:cubicBezTo>
                  <a:pt x="1411059" y="317707"/>
                  <a:pt x="1410558" y="316809"/>
                  <a:pt x="1410234" y="315717"/>
                </a:cubicBezTo>
                <a:cubicBezTo>
                  <a:pt x="1409910" y="314628"/>
                  <a:pt x="1409747" y="313171"/>
                  <a:pt x="1409747" y="311344"/>
                </a:cubicBezTo>
                <a:cubicBezTo>
                  <a:pt x="1409747" y="310048"/>
                  <a:pt x="1409807" y="308976"/>
                  <a:pt x="1409924" y="308123"/>
                </a:cubicBezTo>
                <a:cubicBezTo>
                  <a:pt x="1410042" y="307269"/>
                  <a:pt x="1410219" y="306576"/>
                  <a:pt x="1410454" y="306046"/>
                </a:cubicBezTo>
                <a:cubicBezTo>
                  <a:pt x="1410691" y="305515"/>
                  <a:pt x="1410985" y="305147"/>
                  <a:pt x="1411338" y="304941"/>
                </a:cubicBezTo>
                <a:cubicBezTo>
                  <a:pt x="1411691" y="304735"/>
                  <a:pt x="1412104" y="304632"/>
                  <a:pt x="1412575" y="304632"/>
                </a:cubicBezTo>
                <a:cubicBezTo>
                  <a:pt x="1413400" y="304632"/>
                  <a:pt x="1414563" y="305133"/>
                  <a:pt x="1416067" y="306134"/>
                </a:cubicBezTo>
                <a:cubicBezTo>
                  <a:pt x="1417568" y="307135"/>
                  <a:pt x="1419498" y="308225"/>
                  <a:pt x="1421854" y="309401"/>
                </a:cubicBezTo>
                <a:cubicBezTo>
                  <a:pt x="1424210" y="310578"/>
                  <a:pt x="1427054" y="311683"/>
                  <a:pt x="1430383" y="312714"/>
                </a:cubicBezTo>
                <a:cubicBezTo>
                  <a:pt x="1433711" y="313745"/>
                  <a:pt x="1437557" y="314261"/>
                  <a:pt x="1441916" y="314261"/>
                </a:cubicBezTo>
                <a:cubicBezTo>
                  <a:pt x="1445214" y="314261"/>
                  <a:pt x="1448234" y="313819"/>
                  <a:pt x="1450973" y="312936"/>
                </a:cubicBezTo>
                <a:cubicBezTo>
                  <a:pt x="1453714" y="312051"/>
                  <a:pt x="1456069" y="310799"/>
                  <a:pt x="1458042" y="309183"/>
                </a:cubicBezTo>
                <a:cubicBezTo>
                  <a:pt x="1460015" y="307563"/>
                  <a:pt x="1461533" y="305574"/>
                  <a:pt x="1462591" y="303218"/>
                </a:cubicBezTo>
                <a:cubicBezTo>
                  <a:pt x="1463653" y="300861"/>
                  <a:pt x="1464182" y="298181"/>
                  <a:pt x="1464182" y="295177"/>
                </a:cubicBezTo>
                <a:cubicBezTo>
                  <a:pt x="1464182" y="291936"/>
                  <a:pt x="1463446" y="289168"/>
                  <a:pt x="1461974" y="286871"/>
                </a:cubicBezTo>
                <a:cubicBezTo>
                  <a:pt x="1460501" y="284573"/>
                  <a:pt x="1458558" y="282554"/>
                  <a:pt x="1456142" y="280817"/>
                </a:cubicBezTo>
                <a:cubicBezTo>
                  <a:pt x="1453727" y="279079"/>
                  <a:pt x="1450973" y="277489"/>
                  <a:pt x="1447880" y="276045"/>
                </a:cubicBezTo>
                <a:cubicBezTo>
                  <a:pt x="1444786" y="274602"/>
                  <a:pt x="1441622" y="273129"/>
                  <a:pt x="1438381" y="271627"/>
                </a:cubicBezTo>
                <a:cubicBezTo>
                  <a:pt x="1435141" y="270125"/>
                  <a:pt x="1431988" y="268461"/>
                  <a:pt x="1428925" y="266635"/>
                </a:cubicBezTo>
                <a:cubicBezTo>
                  <a:pt x="1425860" y="264808"/>
                  <a:pt x="1423121" y="262658"/>
                  <a:pt x="1420705" y="260184"/>
                </a:cubicBezTo>
                <a:cubicBezTo>
                  <a:pt x="1418289" y="257710"/>
                  <a:pt x="1416331" y="254809"/>
                  <a:pt x="1414829" y="251480"/>
                </a:cubicBezTo>
                <a:cubicBezTo>
                  <a:pt x="1413326" y="248151"/>
                  <a:pt x="1412575" y="244159"/>
                  <a:pt x="1412575" y="239506"/>
                </a:cubicBezTo>
                <a:cubicBezTo>
                  <a:pt x="1412575" y="234734"/>
                  <a:pt x="1413444" y="230478"/>
                  <a:pt x="1415182" y="226737"/>
                </a:cubicBezTo>
                <a:cubicBezTo>
                  <a:pt x="1416920" y="222996"/>
                  <a:pt x="1419335" y="219859"/>
                  <a:pt x="1422429" y="217326"/>
                </a:cubicBezTo>
                <a:cubicBezTo>
                  <a:pt x="1425522" y="214792"/>
                  <a:pt x="1429204" y="212863"/>
                  <a:pt x="1433476" y="211538"/>
                </a:cubicBezTo>
                <a:cubicBezTo>
                  <a:pt x="1437748" y="210212"/>
                  <a:pt x="1442358" y="209550"/>
                  <a:pt x="1447304" y="209550"/>
                </a:cubicBezTo>
                <a:close/>
                <a:moveTo>
                  <a:pt x="980581" y="209550"/>
                </a:moveTo>
                <a:cubicBezTo>
                  <a:pt x="983114" y="209550"/>
                  <a:pt x="985662" y="209771"/>
                  <a:pt x="988225" y="210212"/>
                </a:cubicBezTo>
                <a:cubicBezTo>
                  <a:pt x="990787" y="210654"/>
                  <a:pt x="993203" y="211243"/>
                  <a:pt x="995471" y="211979"/>
                </a:cubicBezTo>
                <a:cubicBezTo>
                  <a:pt x="997739" y="212716"/>
                  <a:pt x="999758" y="213541"/>
                  <a:pt x="1001525" y="214454"/>
                </a:cubicBezTo>
                <a:cubicBezTo>
                  <a:pt x="1003292" y="215367"/>
                  <a:pt x="1004456" y="216103"/>
                  <a:pt x="1005015" y="216662"/>
                </a:cubicBezTo>
                <a:cubicBezTo>
                  <a:pt x="1005575" y="217222"/>
                  <a:pt x="1005944" y="217666"/>
                  <a:pt x="1006119" y="217989"/>
                </a:cubicBezTo>
                <a:cubicBezTo>
                  <a:pt x="1006298" y="218312"/>
                  <a:pt x="1006444" y="218725"/>
                  <a:pt x="1006563" y="219225"/>
                </a:cubicBezTo>
                <a:cubicBezTo>
                  <a:pt x="1006680" y="219726"/>
                  <a:pt x="1006768" y="220331"/>
                  <a:pt x="1006828" y="221037"/>
                </a:cubicBezTo>
                <a:cubicBezTo>
                  <a:pt x="1006886" y="221744"/>
                  <a:pt x="1006915" y="222657"/>
                  <a:pt x="1006915" y="223776"/>
                </a:cubicBezTo>
                <a:cubicBezTo>
                  <a:pt x="1006915" y="224837"/>
                  <a:pt x="1006871" y="225779"/>
                  <a:pt x="1006783" y="226604"/>
                </a:cubicBezTo>
                <a:cubicBezTo>
                  <a:pt x="1006695" y="227429"/>
                  <a:pt x="1006563" y="228121"/>
                  <a:pt x="1006385" y="228681"/>
                </a:cubicBezTo>
                <a:cubicBezTo>
                  <a:pt x="1006208" y="229241"/>
                  <a:pt x="1005958" y="229653"/>
                  <a:pt x="1005634" y="229918"/>
                </a:cubicBezTo>
                <a:cubicBezTo>
                  <a:pt x="1005310" y="230183"/>
                  <a:pt x="1004942" y="230316"/>
                  <a:pt x="1004529" y="230316"/>
                </a:cubicBezTo>
                <a:cubicBezTo>
                  <a:pt x="1003881" y="230316"/>
                  <a:pt x="1002865" y="229903"/>
                  <a:pt x="1001481" y="229079"/>
                </a:cubicBezTo>
                <a:cubicBezTo>
                  <a:pt x="1000096" y="228253"/>
                  <a:pt x="998402" y="227325"/>
                  <a:pt x="996399" y="226295"/>
                </a:cubicBezTo>
                <a:cubicBezTo>
                  <a:pt x="994395" y="225263"/>
                  <a:pt x="992024" y="224321"/>
                  <a:pt x="989285" y="223468"/>
                </a:cubicBezTo>
                <a:cubicBezTo>
                  <a:pt x="986546" y="222612"/>
                  <a:pt x="983467" y="222186"/>
                  <a:pt x="980051" y="222186"/>
                </a:cubicBezTo>
                <a:cubicBezTo>
                  <a:pt x="976869" y="222186"/>
                  <a:pt x="974101" y="222612"/>
                  <a:pt x="971745" y="223468"/>
                </a:cubicBezTo>
                <a:cubicBezTo>
                  <a:pt x="969388" y="224321"/>
                  <a:pt x="967444" y="225456"/>
                  <a:pt x="965913" y="226869"/>
                </a:cubicBezTo>
                <a:cubicBezTo>
                  <a:pt x="964382" y="228283"/>
                  <a:pt x="963232" y="229963"/>
                  <a:pt x="962466" y="231906"/>
                </a:cubicBezTo>
                <a:cubicBezTo>
                  <a:pt x="961700" y="233851"/>
                  <a:pt x="961318" y="235913"/>
                  <a:pt x="961318" y="238092"/>
                </a:cubicBezTo>
                <a:cubicBezTo>
                  <a:pt x="961318" y="241273"/>
                  <a:pt x="962054" y="244012"/>
                  <a:pt x="963527" y="246310"/>
                </a:cubicBezTo>
                <a:cubicBezTo>
                  <a:pt x="965000" y="248608"/>
                  <a:pt x="966958" y="250640"/>
                  <a:pt x="969403" y="252407"/>
                </a:cubicBezTo>
                <a:cubicBezTo>
                  <a:pt x="971848" y="254175"/>
                  <a:pt x="974631" y="255795"/>
                  <a:pt x="977753" y="257268"/>
                </a:cubicBezTo>
                <a:cubicBezTo>
                  <a:pt x="980875" y="258740"/>
                  <a:pt x="984057" y="260228"/>
                  <a:pt x="987297" y="261730"/>
                </a:cubicBezTo>
                <a:cubicBezTo>
                  <a:pt x="990537" y="263233"/>
                  <a:pt x="993718" y="264882"/>
                  <a:pt x="996841" y="266679"/>
                </a:cubicBezTo>
                <a:cubicBezTo>
                  <a:pt x="999964" y="268475"/>
                  <a:pt x="1002747" y="270595"/>
                  <a:pt x="1005193" y="273040"/>
                </a:cubicBezTo>
                <a:cubicBezTo>
                  <a:pt x="1007637" y="275486"/>
                  <a:pt x="1009611" y="278373"/>
                  <a:pt x="1011114" y="281701"/>
                </a:cubicBezTo>
                <a:cubicBezTo>
                  <a:pt x="1012617" y="285029"/>
                  <a:pt x="1013368" y="288961"/>
                  <a:pt x="1013368" y="293498"/>
                </a:cubicBezTo>
                <a:cubicBezTo>
                  <a:pt x="1013368" y="298858"/>
                  <a:pt x="1012381" y="303631"/>
                  <a:pt x="1010407" y="307814"/>
                </a:cubicBezTo>
                <a:cubicBezTo>
                  <a:pt x="1008432" y="311992"/>
                  <a:pt x="1005693" y="315542"/>
                  <a:pt x="1002188" y="318457"/>
                </a:cubicBezTo>
                <a:cubicBezTo>
                  <a:pt x="998682" y="321374"/>
                  <a:pt x="994558" y="323569"/>
                  <a:pt x="989815" y="325042"/>
                </a:cubicBezTo>
                <a:cubicBezTo>
                  <a:pt x="985073" y="326514"/>
                  <a:pt x="979962" y="327251"/>
                  <a:pt x="974483" y="327251"/>
                </a:cubicBezTo>
                <a:cubicBezTo>
                  <a:pt x="970655" y="327251"/>
                  <a:pt x="967105" y="326927"/>
                  <a:pt x="963836" y="326278"/>
                </a:cubicBezTo>
                <a:cubicBezTo>
                  <a:pt x="960566" y="325630"/>
                  <a:pt x="957650" y="324836"/>
                  <a:pt x="955088" y="323893"/>
                </a:cubicBezTo>
                <a:cubicBezTo>
                  <a:pt x="952526" y="322951"/>
                  <a:pt x="950376" y="321978"/>
                  <a:pt x="948639" y="320977"/>
                </a:cubicBezTo>
                <a:cubicBezTo>
                  <a:pt x="946901" y="319976"/>
                  <a:pt x="945693" y="319120"/>
                  <a:pt x="945017" y="318413"/>
                </a:cubicBezTo>
                <a:cubicBezTo>
                  <a:pt x="944339" y="317707"/>
                  <a:pt x="943839" y="316809"/>
                  <a:pt x="943514" y="315717"/>
                </a:cubicBezTo>
                <a:cubicBezTo>
                  <a:pt x="943190" y="314628"/>
                  <a:pt x="943029" y="313171"/>
                  <a:pt x="943029" y="311344"/>
                </a:cubicBezTo>
                <a:cubicBezTo>
                  <a:pt x="943029" y="310048"/>
                  <a:pt x="943089" y="308976"/>
                  <a:pt x="943206" y="308123"/>
                </a:cubicBezTo>
                <a:cubicBezTo>
                  <a:pt x="943323" y="307269"/>
                  <a:pt x="943500" y="306576"/>
                  <a:pt x="943735" y="306046"/>
                </a:cubicBezTo>
                <a:cubicBezTo>
                  <a:pt x="943970" y="305515"/>
                  <a:pt x="944266" y="305147"/>
                  <a:pt x="944620" y="304941"/>
                </a:cubicBezTo>
                <a:cubicBezTo>
                  <a:pt x="944972" y="304735"/>
                  <a:pt x="945386" y="304632"/>
                  <a:pt x="945857" y="304632"/>
                </a:cubicBezTo>
                <a:cubicBezTo>
                  <a:pt x="946680" y="304632"/>
                  <a:pt x="947844" y="305133"/>
                  <a:pt x="949346" y="306134"/>
                </a:cubicBezTo>
                <a:cubicBezTo>
                  <a:pt x="950847" y="307135"/>
                  <a:pt x="952776" y="308225"/>
                  <a:pt x="955133" y="309401"/>
                </a:cubicBezTo>
                <a:cubicBezTo>
                  <a:pt x="957488" y="310578"/>
                  <a:pt x="960331" y="311683"/>
                  <a:pt x="963659" y="312714"/>
                </a:cubicBezTo>
                <a:cubicBezTo>
                  <a:pt x="966988" y="313745"/>
                  <a:pt x="970831" y="314261"/>
                  <a:pt x="975190" y="314261"/>
                </a:cubicBezTo>
                <a:cubicBezTo>
                  <a:pt x="978489" y="314261"/>
                  <a:pt x="981509" y="313819"/>
                  <a:pt x="984248" y="312936"/>
                </a:cubicBezTo>
                <a:cubicBezTo>
                  <a:pt x="986987" y="312051"/>
                  <a:pt x="989344" y="310799"/>
                  <a:pt x="991317" y="309183"/>
                </a:cubicBezTo>
                <a:cubicBezTo>
                  <a:pt x="993291" y="307563"/>
                  <a:pt x="994808" y="305574"/>
                  <a:pt x="995869" y="303218"/>
                </a:cubicBezTo>
                <a:cubicBezTo>
                  <a:pt x="996929" y="300861"/>
                  <a:pt x="997459" y="298181"/>
                  <a:pt x="997459" y="295177"/>
                </a:cubicBezTo>
                <a:cubicBezTo>
                  <a:pt x="997459" y="291936"/>
                  <a:pt x="996723" y="289168"/>
                  <a:pt x="995250" y="286871"/>
                </a:cubicBezTo>
                <a:cubicBezTo>
                  <a:pt x="993777" y="284573"/>
                  <a:pt x="991833" y="282554"/>
                  <a:pt x="989417" y="280817"/>
                </a:cubicBezTo>
                <a:cubicBezTo>
                  <a:pt x="987002" y="279079"/>
                  <a:pt x="984248" y="277489"/>
                  <a:pt x="981155" y="276045"/>
                </a:cubicBezTo>
                <a:cubicBezTo>
                  <a:pt x="978063" y="274602"/>
                  <a:pt x="974897" y="273129"/>
                  <a:pt x="971656" y="271627"/>
                </a:cubicBezTo>
                <a:cubicBezTo>
                  <a:pt x="968416" y="270125"/>
                  <a:pt x="965265" y="268461"/>
                  <a:pt x="962201" y="266635"/>
                </a:cubicBezTo>
                <a:cubicBezTo>
                  <a:pt x="959138" y="264808"/>
                  <a:pt x="956399" y="262658"/>
                  <a:pt x="953983" y="260184"/>
                </a:cubicBezTo>
                <a:cubicBezTo>
                  <a:pt x="951569" y="257710"/>
                  <a:pt x="949610" y="254809"/>
                  <a:pt x="948109" y="251480"/>
                </a:cubicBezTo>
                <a:cubicBezTo>
                  <a:pt x="946606" y="248151"/>
                  <a:pt x="945857" y="244159"/>
                  <a:pt x="945857" y="239506"/>
                </a:cubicBezTo>
                <a:cubicBezTo>
                  <a:pt x="945857" y="234734"/>
                  <a:pt x="946725" y="230478"/>
                  <a:pt x="948462" y="226737"/>
                </a:cubicBezTo>
                <a:cubicBezTo>
                  <a:pt x="950200" y="222996"/>
                  <a:pt x="952615" y="219859"/>
                  <a:pt x="955706" y="217326"/>
                </a:cubicBezTo>
                <a:cubicBezTo>
                  <a:pt x="958799" y="214792"/>
                  <a:pt x="962481" y="212863"/>
                  <a:pt x="966753" y="211538"/>
                </a:cubicBezTo>
                <a:cubicBezTo>
                  <a:pt x="971023" y="210212"/>
                  <a:pt x="975633" y="209550"/>
                  <a:pt x="980581" y="209550"/>
                </a:cubicBezTo>
                <a:close/>
                <a:moveTo>
                  <a:pt x="504321" y="209550"/>
                </a:moveTo>
                <a:cubicBezTo>
                  <a:pt x="506854" y="209550"/>
                  <a:pt x="509402" y="209771"/>
                  <a:pt x="511965" y="210212"/>
                </a:cubicBezTo>
                <a:cubicBezTo>
                  <a:pt x="514527" y="210654"/>
                  <a:pt x="516943" y="211243"/>
                  <a:pt x="519211" y="211979"/>
                </a:cubicBezTo>
                <a:cubicBezTo>
                  <a:pt x="521479" y="212716"/>
                  <a:pt x="523496" y="213541"/>
                  <a:pt x="525264" y="214454"/>
                </a:cubicBezTo>
                <a:cubicBezTo>
                  <a:pt x="527031" y="215367"/>
                  <a:pt x="528195" y="216103"/>
                  <a:pt x="528754" y="216662"/>
                </a:cubicBezTo>
                <a:cubicBezTo>
                  <a:pt x="529314" y="217222"/>
                  <a:pt x="529682" y="217666"/>
                  <a:pt x="529859" y="217989"/>
                </a:cubicBezTo>
                <a:cubicBezTo>
                  <a:pt x="530035" y="218312"/>
                  <a:pt x="530183" y="218725"/>
                  <a:pt x="530301" y="219225"/>
                </a:cubicBezTo>
                <a:cubicBezTo>
                  <a:pt x="530419" y="219726"/>
                  <a:pt x="530507" y="220331"/>
                  <a:pt x="530566" y="221037"/>
                </a:cubicBezTo>
                <a:cubicBezTo>
                  <a:pt x="530625" y="221744"/>
                  <a:pt x="530654" y="222657"/>
                  <a:pt x="530654" y="223776"/>
                </a:cubicBezTo>
                <a:cubicBezTo>
                  <a:pt x="530654" y="224837"/>
                  <a:pt x="530610" y="225779"/>
                  <a:pt x="530522" y="226604"/>
                </a:cubicBezTo>
                <a:cubicBezTo>
                  <a:pt x="530433" y="227429"/>
                  <a:pt x="530301" y="228121"/>
                  <a:pt x="530124" y="228681"/>
                </a:cubicBezTo>
                <a:cubicBezTo>
                  <a:pt x="529947" y="229241"/>
                  <a:pt x="529697" y="229653"/>
                  <a:pt x="529373" y="229918"/>
                </a:cubicBezTo>
                <a:cubicBezTo>
                  <a:pt x="529049" y="230183"/>
                  <a:pt x="528681" y="230316"/>
                  <a:pt x="528268" y="230316"/>
                </a:cubicBezTo>
                <a:cubicBezTo>
                  <a:pt x="527620" y="230316"/>
                  <a:pt x="526604" y="229903"/>
                  <a:pt x="525219" y="229079"/>
                </a:cubicBezTo>
                <a:cubicBezTo>
                  <a:pt x="523835" y="228253"/>
                  <a:pt x="522141" y="227325"/>
                  <a:pt x="520138" y="226295"/>
                </a:cubicBezTo>
                <a:cubicBezTo>
                  <a:pt x="518136" y="225263"/>
                  <a:pt x="515764" y="224321"/>
                  <a:pt x="513025" y="223468"/>
                </a:cubicBezTo>
                <a:cubicBezTo>
                  <a:pt x="510286" y="222612"/>
                  <a:pt x="507207" y="222186"/>
                  <a:pt x="503791" y="222186"/>
                </a:cubicBezTo>
                <a:cubicBezTo>
                  <a:pt x="500609" y="222186"/>
                  <a:pt x="497841" y="222612"/>
                  <a:pt x="495484" y="223468"/>
                </a:cubicBezTo>
                <a:cubicBezTo>
                  <a:pt x="493128" y="224321"/>
                  <a:pt x="491184" y="225456"/>
                  <a:pt x="489652" y="226869"/>
                </a:cubicBezTo>
                <a:cubicBezTo>
                  <a:pt x="488120" y="228283"/>
                  <a:pt x="486972" y="229963"/>
                  <a:pt x="486206" y="231906"/>
                </a:cubicBezTo>
                <a:cubicBezTo>
                  <a:pt x="485440" y="233851"/>
                  <a:pt x="485057" y="235913"/>
                  <a:pt x="485057" y="238092"/>
                </a:cubicBezTo>
                <a:cubicBezTo>
                  <a:pt x="485057" y="241273"/>
                  <a:pt x="485793" y="244012"/>
                  <a:pt x="487266" y="246310"/>
                </a:cubicBezTo>
                <a:cubicBezTo>
                  <a:pt x="488739" y="248608"/>
                  <a:pt x="490698" y="250640"/>
                  <a:pt x="493143" y="252407"/>
                </a:cubicBezTo>
                <a:cubicBezTo>
                  <a:pt x="495587" y="254175"/>
                  <a:pt x="498371" y="255795"/>
                  <a:pt x="501493" y="257268"/>
                </a:cubicBezTo>
                <a:cubicBezTo>
                  <a:pt x="504615" y="258740"/>
                  <a:pt x="507797" y="260228"/>
                  <a:pt x="511037" y="261730"/>
                </a:cubicBezTo>
                <a:cubicBezTo>
                  <a:pt x="514277" y="263233"/>
                  <a:pt x="517458" y="264882"/>
                  <a:pt x="520580" y="266679"/>
                </a:cubicBezTo>
                <a:cubicBezTo>
                  <a:pt x="523703" y="268475"/>
                  <a:pt x="526486" y="270595"/>
                  <a:pt x="528931" y="273040"/>
                </a:cubicBezTo>
                <a:cubicBezTo>
                  <a:pt x="531376" y="275486"/>
                  <a:pt x="533349" y="278373"/>
                  <a:pt x="534852" y="281701"/>
                </a:cubicBezTo>
                <a:cubicBezTo>
                  <a:pt x="536354" y="285029"/>
                  <a:pt x="537105" y="288961"/>
                  <a:pt x="537105" y="293498"/>
                </a:cubicBezTo>
                <a:cubicBezTo>
                  <a:pt x="537105" y="298858"/>
                  <a:pt x="536118" y="303631"/>
                  <a:pt x="534145" y="307814"/>
                </a:cubicBezTo>
                <a:cubicBezTo>
                  <a:pt x="532171" y="311992"/>
                  <a:pt x="529432" y="315542"/>
                  <a:pt x="525927" y="318457"/>
                </a:cubicBezTo>
                <a:cubicBezTo>
                  <a:pt x="522421" y="321374"/>
                  <a:pt x="518298" y="323569"/>
                  <a:pt x="513555" y="325042"/>
                </a:cubicBezTo>
                <a:cubicBezTo>
                  <a:pt x="508813" y="326514"/>
                  <a:pt x="503702" y="327251"/>
                  <a:pt x="498224" y="327251"/>
                </a:cubicBezTo>
                <a:cubicBezTo>
                  <a:pt x="494394" y="327251"/>
                  <a:pt x="490845" y="326927"/>
                  <a:pt x="487575" y="326278"/>
                </a:cubicBezTo>
                <a:cubicBezTo>
                  <a:pt x="484306" y="325630"/>
                  <a:pt x="481390" y="324836"/>
                  <a:pt x="478827" y="323893"/>
                </a:cubicBezTo>
                <a:cubicBezTo>
                  <a:pt x="476264" y="322951"/>
                  <a:pt x="474114" y="321978"/>
                  <a:pt x="472376" y="320977"/>
                </a:cubicBezTo>
                <a:cubicBezTo>
                  <a:pt x="470638" y="319976"/>
                  <a:pt x="469431" y="319120"/>
                  <a:pt x="468753" y="318413"/>
                </a:cubicBezTo>
                <a:cubicBezTo>
                  <a:pt x="468076" y="317707"/>
                  <a:pt x="467575" y="316809"/>
                  <a:pt x="467251" y="315717"/>
                </a:cubicBezTo>
                <a:cubicBezTo>
                  <a:pt x="466927" y="314628"/>
                  <a:pt x="466765" y="313171"/>
                  <a:pt x="466765" y="311344"/>
                </a:cubicBezTo>
                <a:cubicBezTo>
                  <a:pt x="466765" y="310048"/>
                  <a:pt x="466824" y="308976"/>
                  <a:pt x="466942" y="308123"/>
                </a:cubicBezTo>
                <a:cubicBezTo>
                  <a:pt x="467060" y="307269"/>
                  <a:pt x="467236" y="306576"/>
                  <a:pt x="467472" y="306046"/>
                </a:cubicBezTo>
                <a:cubicBezTo>
                  <a:pt x="467708" y="305515"/>
                  <a:pt x="468002" y="305147"/>
                  <a:pt x="468356" y="304941"/>
                </a:cubicBezTo>
                <a:cubicBezTo>
                  <a:pt x="468709" y="304735"/>
                  <a:pt x="469122" y="304632"/>
                  <a:pt x="469593" y="304632"/>
                </a:cubicBezTo>
                <a:cubicBezTo>
                  <a:pt x="470418" y="304632"/>
                  <a:pt x="471581" y="305133"/>
                  <a:pt x="473083" y="306134"/>
                </a:cubicBezTo>
                <a:cubicBezTo>
                  <a:pt x="474586" y="307135"/>
                  <a:pt x="476515" y="308225"/>
                  <a:pt x="478871" y="309401"/>
                </a:cubicBezTo>
                <a:cubicBezTo>
                  <a:pt x="481228" y="310578"/>
                  <a:pt x="484070" y="311683"/>
                  <a:pt x="487399" y="312714"/>
                </a:cubicBezTo>
                <a:cubicBezTo>
                  <a:pt x="490727" y="313745"/>
                  <a:pt x="494571" y="314261"/>
                  <a:pt x="498930" y="314261"/>
                </a:cubicBezTo>
                <a:cubicBezTo>
                  <a:pt x="502230" y="314261"/>
                  <a:pt x="505249" y="313819"/>
                  <a:pt x="507988" y="312936"/>
                </a:cubicBezTo>
                <a:cubicBezTo>
                  <a:pt x="510727" y="312051"/>
                  <a:pt x="513084" y="310799"/>
                  <a:pt x="515057" y="309183"/>
                </a:cubicBezTo>
                <a:cubicBezTo>
                  <a:pt x="517031" y="307563"/>
                  <a:pt x="518548" y="305574"/>
                  <a:pt x="519608" y="303218"/>
                </a:cubicBezTo>
                <a:cubicBezTo>
                  <a:pt x="520669" y="300861"/>
                  <a:pt x="521199" y="298181"/>
                  <a:pt x="521199" y="295177"/>
                </a:cubicBezTo>
                <a:cubicBezTo>
                  <a:pt x="521199" y="291936"/>
                  <a:pt x="520463" y="289168"/>
                  <a:pt x="518990" y="286871"/>
                </a:cubicBezTo>
                <a:cubicBezTo>
                  <a:pt x="517517" y="284573"/>
                  <a:pt x="515573" y="282554"/>
                  <a:pt x="513158" y="280817"/>
                </a:cubicBezTo>
                <a:cubicBezTo>
                  <a:pt x="510742" y="279079"/>
                  <a:pt x="507988" y="277489"/>
                  <a:pt x="504895" y="276045"/>
                </a:cubicBezTo>
                <a:cubicBezTo>
                  <a:pt x="501802" y="274602"/>
                  <a:pt x="498636" y="273129"/>
                  <a:pt x="495396" y="271627"/>
                </a:cubicBezTo>
                <a:cubicBezTo>
                  <a:pt x="492156" y="270125"/>
                  <a:pt x="489004" y="268461"/>
                  <a:pt x="485941" y="266635"/>
                </a:cubicBezTo>
                <a:cubicBezTo>
                  <a:pt x="482877" y="264808"/>
                  <a:pt x="480138" y="262658"/>
                  <a:pt x="477723" y="260184"/>
                </a:cubicBezTo>
                <a:cubicBezTo>
                  <a:pt x="475307" y="257710"/>
                  <a:pt x="473348" y="254809"/>
                  <a:pt x="471846" y="251480"/>
                </a:cubicBezTo>
                <a:cubicBezTo>
                  <a:pt x="470344" y="248151"/>
                  <a:pt x="469593" y="244159"/>
                  <a:pt x="469593" y="239506"/>
                </a:cubicBezTo>
                <a:cubicBezTo>
                  <a:pt x="469593" y="234734"/>
                  <a:pt x="470462" y="230478"/>
                  <a:pt x="472200" y="226737"/>
                </a:cubicBezTo>
                <a:cubicBezTo>
                  <a:pt x="473938" y="222996"/>
                  <a:pt x="476353" y="219859"/>
                  <a:pt x="479446" y="217326"/>
                </a:cubicBezTo>
                <a:cubicBezTo>
                  <a:pt x="482539" y="214792"/>
                  <a:pt x="486220" y="212863"/>
                  <a:pt x="490492" y="211538"/>
                </a:cubicBezTo>
                <a:cubicBezTo>
                  <a:pt x="494763" y="210212"/>
                  <a:pt x="499372" y="209550"/>
                  <a:pt x="504321" y="209550"/>
                </a:cubicBezTo>
                <a:close/>
                <a:moveTo>
                  <a:pt x="37599" y="209550"/>
                </a:moveTo>
                <a:cubicBezTo>
                  <a:pt x="40132" y="209550"/>
                  <a:pt x="42680" y="209771"/>
                  <a:pt x="45243" y="210212"/>
                </a:cubicBezTo>
                <a:cubicBezTo>
                  <a:pt x="47806" y="210654"/>
                  <a:pt x="50221" y="211243"/>
                  <a:pt x="52489" y="211979"/>
                </a:cubicBezTo>
                <a:cubicBezTo>
                  <a:pt x="54757" y="212716"/>
                  <a:pt x="56775" y="213541"/>
                  <a:pt x="58542" y="214454"/>
                </a:cubicBezTo>
                <a:cubicBezTo>
                  <a:pt x="60309" y="215367"/>
                  <a:pt x="61473" y="216103"/>
                  <a:pt x="62033" y="216662"/>
                </a:cubicBezTo>
                <a:cubicBezTo>
                  <a:pt x="62592" y="217222"/>
                  <a:pt x="62960" y="217666"/>
                  <a:pt x="63137" y="217989"/>
                </a:cubicBezTo>
                <a:cubicBezTo>
                  <a:pt x="63314" y="218312"/>
                  <a:pt x="63461" y="218725"/>
                  <a:pt x="63579" y="219225"/>
                </a:cubicBezTo>
                <a:cubicBezTo>
                  <a:pt x="63697" y="219726"/>
                  <a:pt x="63785" y="220331"/>
                  <a:pt x="63844" y="221037"/>
                </a:cubicBezTo>
                <a:cubicBezTo>
                  <a:pt x="63903" y="221744"/>
                  <a:pt x="63932" y="222657"/>
                  <a:pt x="63932" y="223776"/>
                </a:cubicBezTo>
                <a:cubicBezTo>
                  <a:pt x="63932" y="224837"/>
                  <a:pt x="63888" y="225779"/>
                  <a:pt x="63800" y="226604"/>
                </a:cubicBezTo>
                <a:cubicBezTo>
                  <a:pt x="63712" y="227429"/>
                  <a:pt x="63579" y="228121"/>
                  <a:pt x="63402" y="228681"/>
                </a:cubicBezTo>
                <a:cubicBezTo>
                  <a:pt x="63225" y="229241"/>
                  <a:pt x="62975" y="229653"/>
                  <a:pt x="62651" y="229918"/>
                </a:cubicBezTo>
                <a:cubicBezTo>
                  <a:pt x="62327" y="230183"/>
                  <a:pt x="61959" y="230316"/>
                  <a:pt x="61546" y="230316"/>
                </a:cubicBezTo>
                <a:cubicBezTo>
                  <a:pt x="60899" y="230316"/>
                  <a:pt x="59882" y="229903"/>
                  <a:pt x="58498" y="229079"/>
                </a:cubicBezTo>
                <a:cubicBezTo>
                  <a:pt x="57113" y="228253"/>
                  <a:pt x="55420" y="227325"/>
                  <a:pt x="53417" y="226295"/>
                </a:cubicBezTo>
                <a:cubicBezTo>
                  <a:pt x="51414" y="225263"/>
                  <a:pt x="49043" y="224321"/>
                  <a:pt x="46303" y="223468"/>
                </a:cubicBezTo>
                <a:cubicBezTo>
                  <a:pt x="43564" y="222612"/>
                  <a:pt x="40486" y="222186"/>
                  <a:pt x="37069" y="222186"/>
                </a:cubicBezTo>
                <a:cubicBezTo>
                  <a:pt x="33888" y="222186"/>
                  <a:pt x="31119" y="222612"/>
                  <a:pt x="28762" y="223468"/>
                </a:cubicBezTo>
                <a:cubicBezTo>
                  <a:pt x="26406" y="224321"/>
                  <a:pt x="24462" y="225456"/>
                  <a:pt x="22930" y="226869"/>
                </a:cubicBezTo>
                <a:cubicBezTo>
                  <a:pt x="21399" y="228283"/>
                  <a:pt x="20250" y="229963"/>
                  <a:pt x="19484" y="231906"/>
                </a:cubicBezTo>
                <a:cubicBezTo>
                  <a:pt x="18718" y="233851"/>
                  <a:pt x="18335" y="235913"/>
                  <a:pt x="18335" y="238092"/>
                </a:cubicBezTo>
                <a:cubicBezTo>
                  <a:pt x="18335" y="241273"/>
                  <a:pt x="19072" y="244012"/>
                  <a:pt x="20544" y="246310"/>
                </a:cubicBezTo>
                <a:cubicBezTo>
                  <a:pt x="22017" y="248608"/>
                  <a:pt x="23976" y="250640"/>
                  <a:pt x="26421" y="252407"/>
                </a:cubicBezTo>
                <a:cubicBezTo>
                  <a:pt x="28866" y="254175"/>
                  <a:pt x="31649" y="255795"/>
                  <a:pt x="34771" y="257268"/>
                </a:cubicBezTo>
                <a:cubicBezTo>
                  <a:pt x="37894" y="258740"/>
                  <a:pt x="41075" y="260228"/>
                  <a:pt x="44315" y="261730"/>
                </a:cubicBezTo>
                <a:cubicBezTo>
                  <a:pt x="47555" y="263233"/>
                  <a:pt x="50736" y="264882"/>
                  <a:pt x="53859" y="266679"/>
                </a:cubicBezTo>
                <a:cubicBezTo>
                  <a:pt x="56981" y="268475"/>
                  <a:pt x="59765" y="270595"/>
                  <a:pt x="62209" y="273040"/>
                </a:cubicBezTo>
                <a:cubicBezTo>
                  <a:pt x="64654" y="275486"/>
                  <a:pt x="66628" y="278373"/>
                  <a:pt x="68130" y="281701"/>
                </a:cubicBezTo>
                <a:cubicBezTo>
                  <a:pt x="69632" y="285029"/>
                  <a:pt x="70383" y="288961"/>
                  <a:pt x="70383" y="293498"/>
                </a:cubicBezTo>
                <a:cubicBezTo>
                  <a:pt x="70383" y="298858"/>
                  <a:pt x="69396" y="303631"/>
                  <a:pt x="67423" y="307814"/>
                </a:cubicBezTo>
                <a:cubicBezTo>
                  <a:pt x="65449" y="311992"/>
                  <a:pt x="62710" y="315542"/>
                  <a:pt x="59205" y="318457"/>
                </a:cubicBezTo>
                <a:cubicBezTo>
                  <a:pt x="55700" y="321374"/>
                  <a:pt x="51576" y="323569"/>
                  <a:pt x="46833" y="325042"/>
                </a:cubicBezTo>
                <a:cubicBezTo>
                  <a:pt x="42091" y="326514"/>
                  <a:pt x="36981" y="327251"/>
                  <a:pt x="31502" y="327251"/>
                </a:cubicBezTo>
                <a:cubicBezTo>
                  <a:pt x="27673" y="327251"/>
                  <a:pt x="24123" y="326927"/>
                  <a:pt x="20854" y="326278"/>
                </a:cubicBezTo>
                <a:cubicBezTo>
                  <a:pt x="17584" y="325630"/>
                  <a:pt x="14668" y="324836"/>
                  <a:pt x="12105" y="323893"/>
                </a:cubicBezTo>
                <a:cubicBezTo>
                  <a:pt x="9543" y="322951"/>
                  <a:pt x="7392" y="321978"/>
                  <a:pt x="5655" y="320977"/>
                </a:cubicBezTo>
                <a:cubicBezTo>
                  <a:pt x="3917" y="319976"/>
                  <a:pt x="2709" y="319120"/>
                  <a:pt x="2032" y="318413"/>
                </a:cubicBezTo>
                <a:cubicBezTo>
                  <a:pt x="1354" y="317707"/>
                  <a:pt x="853" y="316809"/>
                  <a:pt x="529" y="315717"/>
                </a:cubicBezTo>
                <a:cubicBezTo>
                  <a:pt x="205" y="314628"/>
                  <a:pt x="43" y="313171"/>
                  <a:pt x="43" y="311344"/>
                </a:cubicBezTo>
                <a:cubicBezTo>
                  <a:pt x="43" y="310048"/>
                  <a:pt x="102" y="308976"/>
                  <a:pt x="220" y="308123"/>
                </a:cubicBezTo>
                <a:cubicBezTo>
                  <a:pt x="338" y="307269"/>
                  <a:pt x="515" y="306576"/>
                  <a:pt x="750" y="306046"/>
                </a:cubicBezTo>
                <a:cubicBezTo>
                  <a:pt x="986" y="305515"/>
                  <a:pt x="1280" y="305147"/>
                  <a:pt x="1634" y="304941"/>
                </a:cubicBezTo>
                <a:cubicBezTo>
                  <a:pt x="1987" y="304735"/>
                  <a:pt x="2400" y="304632"/>
                  <a:pt x="2871" y="304632"/>
                </a:cubicBezTo>
                <a:cubicBezTo>
                  <a:pt x="3696" y="304632"/>
                  <a:pt x="4859" y="305133"/>
                  <a:pt x="6362" y="306134"/>
                </a:cubicBezTo>
                <a:cubicBezTo>
                  <a:pt x="7864" y="307135"/>
                  <a:pt x="9793" y="308225"/>
                  <a:pt x="12150" y="309401"/>
                </a:cubicBezTo>
                <a:cubicBezTo>
                  <a:pt x="14506" y="310578"/>
                  <a:pt x="17348" y="311683"/>
                  <a:pt x="20677" y="312714"/>
                </a:cubicBezTo>
                <a:cubicBezTo>
                  <a:pt x="24005" y="313745"/>
                  <a:pt x="27849" y="314261"/>
                  <a:pt x="32209" y="314261"/>
                </a:cubicBezTo>
                <a:cubicBezTo>
                  <a:pt x="35508" y="314261"/>
                  <a:pt x="38527" y="313819"/>
                  <a:pt x="41266" y="312936"/>
                </a:cubicBezTo>
                <a:cubicBezTo>
                  <a:pt x="44006" y="312051"/>
                  <a:pt x="46362" y="310799"/>
                  <a:pt x="48336" y="309183"/>
                </a:cubicBezTo>
                <a:cubicBezTo>
                  <a:pt x="50309" y="307563"/>
                  <a:pt x="51826" y="305574"/>
                  <a:pt x="52887" y="303218"/>
                </a:cubicBezTo>
                <a:cubicBezTo>
                  <a:pt x="53947" y="300861"/>
                  <a:pt x="54477" y="298181"/>
                  <a:pt x="54477" y="295177"/>
                </a:cubicBezTo>
                <a:cubicBezTo>
                  <a:pt x="54477" y="291936"/>
                  <a:pt x="53741" y="289168"/>
                  <a:pt x="52268" y="286871"/>
                </a:cubicBezTo>
                <a:cubicBezTo>
                  <a:pt x="50795" y="284573"/>
                  <a:pt x="48851" y="282554"/>
                  <a:pt x="46436" y="280817"/>
                </a:cubicBezTo>
                <a:cubicBezTo>
                  <a:pt x="44021" y="279079"/>
                  <a:pt x="41266" y="277489"/>
                  <a:pt x="38173" y="276045"/>
                </a:cubicBezTo>
                <a:cubicBezTo>
                  <a:pt x="35081" y="274602"/>
                  <a:pt x="31914" y="273129"/>
                  <a:pt x="28674" y="271627"/>
                </a:cubicBezTo>
                <a:cubicBezTo>
                  <a:pt x="25434" y="270125"/>
                  <a:pt x="22282" y="268461"/>
                  <a:pt x="19219" y="266635"/>
                </a:cubicBezTo>
                <a:cubicBezTo>
                  <a:pt x="16155" y="264808"/>
                  <a:pt x="13416" y="262658"/>
                  <a:pt x="11001" y="260184"/>
                </a:cubicBezTo>
                <a:cubicBezTo>
                  <a:pt x="8585" y="257710"/>
                  <a:pt x="6627" y="254809"/>
                  <a:pt x="5124" y="251480"/>
                </a:cubicBezTo>
                <a:cubicBezTo>
                  <a:pt x="3622" y="248151"/>
                  <a:pt x="2871" y="244159"/>
                  <a:pt x="2871" y="239506"/>
                </a:cubicBezTo>
                <a:cubicBezTo>
                  <a:pt x="2871" y="234734"/>
                  <a:pt x="3740" y="230478"/>
                  <a:pt x="5478" y="226737"/>
                </a:cubicBezTo>
                <a:cubicBezTo>
                  <a:pt x="7216" y="222996"/>
                  <a:pt x="9631" y="219859"/>
                  <a:pt x="12724" y="217326"/>
                </a:cubicBezTo>
                <a:cubicBezTo>
                  <a:pt x="15817" y="214792"/>
                  <a:pt x="19499" y="212863"/>
                  <a:pt x="23770" y="211538"/>
                </a:cubicBezTo>
                <a:cubicBezTo>
                  <a:pt x="28041" y="210212"/>
                  <a:pt x="32651" y="209550"/>
                  <a:pt x="37599" y="209550"/>
                </a:cubicBezTo>
                <a:close/>
                <a:moveTo>
                  <a:pt x="8527689" y="95083"/>
                </a:moveTo>
                <a:cubicBezTo>
                  <a:pt x="8528513" y="95083"/>
                  <a:pt x="8529677" y="95583"/>
                  <a:pt x="8531179" y="96585"/>
                </a:cubicBezTo>
                <a:cubicBezTo>
                  <a:pt x="8532681" y="97586"/>
                  <a:pt x="8534611" y="98676"/>
                  <a:pt x="8536967" y="99855"/>
                </a:cubicBezTo>
                <a:cubicBezTo>
                  <a:pt x="8539324" y="101032"/>
                  <a:pt x="8542166" y="102138"/>
                  <a:pt x="8545494" y="103168"/>
                </a:cubicBezTo>
                <a:lnTo>
                  <a:pt x="8549744" y="103738"/>
                </a:lnTo>
                <a:lnTo>
                  <a:pt x="8549744" y="117105"/>
                </a:lnTo>
                <a:lnTo>
                  <a:pt x="8545671" y="116733"/>
                </a:lnTo>
                <a:cubicBezTo>
                  <a:pt x="8542402" y="116085"/>
                  <a:pt x="8539485" y="115289"/>
                  <a:pt x="8536923" y="114347"/>
                </a:cubicBezTo>
                <a:cubicBezTo>
                  <a:pt x="8534360" y="113404"/>
                  <a:pt x="8532210" y="112432"/>
                  <a:pt x="8530472" y="111431"/>
                </a:cubicBezTo>
                <a:cubicBezTo>
                  <a:pt x="8528734" y="110429"/>
                  <a:pt x="8527527" y="109575"/>
                  <a:pt x="8526849" y="108868"/>
                </a:cubicBezTo>
                <a:cubicBezTo>
                  <a:pt x="8526172" y="108160"/>
                  <a:pt x="8525671" y="107262"/>
                  <a:pt x="8525347" y="106173"/>
                </a:cubicBezTo>
                <a:cubicBezTo>
                  <a:pt x="8525023" y="105082"/>
                  <a:pt x="8524861" y="103625"/>
                  <a:pt x="8524861" y="101799"/>
                </a:cubicBezTo>
                <a:cubicBezTo>
                  <a:pt x="8524861" y="100503"/>
                  <a:pt x="8524920" y="99428"/>
                  <a:pt x="8525038" y="98574"/>
                </a:cubicBezTo>
                <a:cubicBezTo>
                  <a:pt x="8525156" y="97720"/>
                  <a:pt x="8525332" y="97027"/>
                  <a:pt x="8525568" y="96496"/>
                </a:cubicBezTo>
                <a:cubicBezTo>
                  <a:pt x="8525804" y="95966"/>
                  <a:pt x="8526098" y="95598"/>
                  <a:pt x="8526451" y="95392"/>
                </a:cubicBezTo>
                <a:cubicBezTo>
                  <a:pt x="8526805" y="95186"/>
                  <a:pt x="8527218" y="95083"/>
                  <a:pt x="8527689" y="95083"/>
                </a:cubicBezTo>
                <a:close/>
                <a:moveTo>
                  <a:pt x="8549744" y="1822"/>
                </a:moveTo>
                <a:lnTo>
                  <a:pt x="8549744" y="16156"/>
                </a:lnTo>
                <a:lnTo>
                  <a:pt x="8547748" y="17321"/>
                </a:lnTo>
                <a:cubicBezTo>
                  <a:pt x="8546216" y="18734"/>
                  <a:pt x="8545068" y="20412"/>
                  <a:pt x="8544301" y="22357"/>
                </a:cubicBezTo>
                <a:cubicBezTo>
                  <a:pt x="8543536" y="24302"/>
                  <a:pt x="8543153" y="26363"/>
                  <a:pt x="8543153" y="28543"/>
                </a:cubicBezTo>
                <a:cubicBezTo>
                  <a:pt x="8543153" y="31724"/>
                  <a:pt x="8543889" y="34463"/>
                  <a:pt x="8545362" y="36760"/>
                </a:cubicBezTo>
                <a:lnTo>
                  <a:pt x="8549744" y="41308"/>
                </a:lnTo>
                <a:lnTo>
                  <a:pt x="8549744" y="60099"/>
                </a:lnTo>
                <a:lnTo>
                  <a:pt x="8544036" y="57085"/>
                </a:lnTo>
                <a:cubicBezTo>
                  <a:pt x="8540973" y="55259"/>
                  <a:pt x="8538234" y="53109"/>
                  <a:pt x="8535818" y="50635"/>
                </a:cubicBezTo>
                <a:cubicBezTo>
                  <a:pt x="8533403" y="48160"/>
                  <a:pt x="8531444" y="45259"/>
                  <a:pt x="8529942" y="41930"/>
                </a:cubicBezTo>
                <a:cubicBezTo>
                  <a:pt x="8528440" y="38602"/>
                  <a:pt x="8527689" y="34611"/>
                  <a:pt x="8527689" y="29956"/>
                </a:cubicBezTo>
                <a:cubicBezTo>
                  <a:pt x="8527689" y="25186"/>
                  <a:pt x="8528558" y="20928"/>
                  <a:pt x="8530295" y="17187"/>
                </a:cubicBezTo>
                <a:cubicBezTo>
                  <a:pt x="8532034" y="13446"/>
                  <a:pt x="8534449" y="10310"/>
                  <a:pt x="8537541" y="7777"/>
                </a:cubicBezTo>
                <a:cubicBezTo>
                  <a:pt x="8540634" y="5243"/>
                  <a:pt x="8544317" y="3314"/>
                  <a:pt x="8548587" y="1988"/>
                </a:cubicBezTo>
                <a:close/>
                <a:moveTo>
                  <a:pt x="8273457" y="1679"/>
                </a:moveTo>
                <a:lnTo>
                  <a:pt x="8282789" y="1679"/>
                </a:lnTo>
                <a:cubicBezTo>
                  <a:pt x="8284703" y="1679"/>
                  <a:pt x="8286378" y="1856"/>
                  <a:pt x="8287814" y="2210"/>
                </a:cubicBezTo>
                <a:cubicBezTo>
                  <a:pt x="8289250" y="2563"/>
                  <a:pt x="8290506" y="3122"/>
                  <a:pt x="8291582" y="3888"/>
                </a:cubicBezTo>
                <a:cubicBezTo>
                  <a:pt x="8292659" y="4654"/>
                  <a:pt x="8293556" y="5626"/>
                  <a:pt x="8294274" y="6804"/>
                </a:cubicBezTo>
                <a:cubicBezTo>
                  <a:pt x="8294992" y="7982"/>
                  <a:pt x="8295620" y="9367"/>
                  <a:pt x="8296158" y="10957"/>
                </a:cubicBezTo>
                <a:lnTo>
                  <a:pt x="8328854" y="93757"/>
                </a:lnTo>
                <a:lnTo>
                  <a:pt x="8329296" y="93757"/>
                </a:lnTo>
                <a:lnTo>
                  <a:pt x="8363317" y="11222"/>
                </a:lnTo>
                <a:cubicBezTo>
                  <a:pt x="8363975" y="9455"/>
                  <a:pt x="8364694" y="7952"/>
                  <a:pt x="8365472" y="6715"/>
                </a:cubicBezTo>
                <a:cubicBezTo>
                  <a:pt x="8366250" y="5478"/>
                  <a:pt x="8367104" y="4492"/>
                  <a:pt x="8368031" y="3756"/>
                </a:cubicBezTo>
                <a:cubicBezTo>
                  <a:pt x="8368959" y="3019"/>
                  <a:pt x="8369991" y="2489"/>
                  <a:pt x="8371128" y="2165"/>
                </a:cubicBezTo>
                <a:cubicBezTo>
                  <a:pt x="8372265" y="1841"/>
                  <a:pt x="8373582" y="1679"/>
                  <a:pt x="8375079" y="1679"/>
                </a:cubicBezTo>
                <a:lnTo>
                  <a:pt x="8384864" y="1679"/>
                </a:lnTo>
                <a:cubicBezTo>
                  <a:pt x="8385762" y="1679"/>
                  <a:pt x="8386615" y="1811"/>
                  <a:pt x="8387423" y="2077"/>
                </a:cubicBezTo>
                <a:cubicBezTo>
                  <a:pt x="8388231" y="2342"/>
                  <a:pt x="8388919" y="2754"/>
                  <a:pt x="8389488" y="3314"/>
                </a:cubicBezTo>
                <a:cubicBezTo>
                  <a:pt x="8390057" y="3874"/>
                  <a:pt x="8390521" y="4581"/>
                  <a:pt x="8390879" y="5434"/>
                </a:cubicBezTo>
                <a:cubicBezTo>
                  <a:pt x="8391239" y="6288"/>
                  <a:pt x="8391418" y="7335"/>
                  <a:pt x="8391418" y="8572"/>
                </a:cubicBezTo>
                <a:lnTo>
                  <a:pt x="8391418" y="113728"/>
                </a:lnTo>
                <a:cubicBezTo>
                  <a:pt x="8391418" y="114200"/>
                  <a:pt x="8391297" y="114612"/>
                  <a:pt x="8391054" y="114965"/>
                </a:cubicBezTo>
                <a:cubicBezTo>
                  <a:pt x="8390811" y="115319"/>
                  <a:pt x="8390387" y="115598"/>
                  <a:pt x="8389780" y="115805"/>
                </a:cubicBezTo>
                <a:cubicBezTo>
                  <a:pt x="8389173" y="116010"/>
                  <a:pt x="8388399" y="116187"/>
                  <a:pt x="8387459" y="116334"/>
                </a:cubicBezTo>
                <a:cubicBezTo>
                  <a:pt x="8386519" y="116483"/>
                  <a:pt x="8385290" y="116555"/>
                  <a:pt x="8383773" y="116555"/>
                </a:cubicBezTo>
                <a:cubicBezTo>
                  <a:pt x="8382378" y="116555"/>
                  <a:pt x="8381179" y="116483"/>
                  <a:pt x="8380178" y="116334"/>
                </a:cubicBezTo>
                <a:cubicBezTo>
                  <a:pt x="8379177" y="116187"/>
                  <a:pt x="8378388" y="116010"/>
                  <a:pt x="8377812" y="115805"/>
                </a:cubicBezTo>
                <a:cubicBezTo>
                  <a:pt x="8377235" y="115598"/>
                  <a:pt x="8376825" y="115319"/>
                  <a:pt x="8376583" y="114965"/>
                </a:cubicBezTo>
                <a:cubicBezTo>
                  <a:pt x="8376340" y="114612"/>
                  <a:pt x="8376219" y="114200"/>
                  <a:pt x="8376219" y="113728"/>
                </a:cubicBezTo>
                <a:lnTo>
                  <a:pt x="8376219" y="14139"/>
                </a:lnTo>
                <a:lnTo>
                  <a:pt x="8376042" y="14139"/>
                </a:lnTo>
                <a:lnTo>
                  <a:pt x="8335747" y="114170"/>
                </a:lnTo>
                <a:cubicBezTo>
                  <a:pt x="8335570" y="114582"/>
                  <a:pt x="8335320" y="114936"/>
                  <a:pt x="8334996" y="115231"/>
                </a:cubicBezTo>
                <a:cubicBezTo>
                  <a:pt x="8334672" y="115525"/>
                  <a:pt x="8334200" y="115775"/>
                  <a:pt x="8333582" y="115981"/>
                </a:cubicBezTo>
                <a:cubicBezTo>
                  <a:pt x="8332963" y="116187"/>
                  <a:pt x="8332227" y="116334"/>
                  <a:pt x="8331373" y="116423"/>
                </a:cubicBezTo>
                <a:cubicBezTo>
                  <a:pt x="8330519" y="116511"/>
                  <a:pt x="8329502" y="116555"/>
                  <a:pt x="8328324" y="116555"/>
                </a:cubicBezTo>
                <a:cubicBezTo>
                  <a:pt x="8327087" y="116555"/>
                  <a:pt x="8326026" y="116496"/>
                  <a:pt x="8325143" y="116379"/>
                </a:cubicBezTo>
                <a:cubicBezTo>
                  <a:pt x="8324259" y="116261"/>
                  <a:pt x="8323523" y="116099"/>
                  <a:pt x="8322934" y="115893"/>
                </a:cubicBezTo>
                <a:cubicBezTo>
                  <a:pt x="8322345" y="115687"/>
                  <a:pt x="8321888" y="115436"/>
                  <a:pt x="8321564" y="115143"/>
                </a:cubicBezTo>
                <a:cubicBezTo>
                  <a:pt x="8321240" y="114847"/>
                  <a:pt x="8321019" y="114524"/>
                  <a:pt x="8320901" y="114170"/>
                </a:cubicBezTo>
                <a:lnTo>
                  <a:pt x="8282373" y="14139"/>
                </a:lnTo>
                <a:lnTo>
                  <a:pt x="8282285" y="14139"/>
                </a:lnTo>
                <a:lnTo>
                  <a:pt x="8282285" y="113728"/>
                </a:lnTo>
                <a:cubicBezTo>
                  <a:pt x="8282285" y="114200"/>
                  <a:pt x="8282164" y="114612"/>
                  <a:pt x="8281922" y="114965"/>
                </a:cubicBezTo>
                <a:cubicBezTo>
                  <a:pt x="8281679" y="115319"/>
                  <a:pt x="8281254" y="115598"/>
                  <a:pt x="8280647" y="115805"/>
                </a:cubicBezTo>
                <a:cubicBezTo>
                  <a:pt x="8280040" y="116010"/>
                  <a:pt x="8279251" y="116187"/>
                  <a:pt x="8278281" y="116334"/>
                </a:cubicBezTo>
                <a:cubicBezTo>
                  <a:pt x="8277310" y="116483"/>
                  <a:pt x="8276066" y="116555"/>
                  <a:pt x="8274549" y="116555"/>
                </a:cubicBezTo>
                <a:cubicBezTo>
                  <a:pt x="8273092" y="116555"/>
                  <a:pt x="8271879" y="116483"/>
                  <a:pt x="8270909" y="116334"/>
                </a:cubicBezTo>
                <a:cubicBezTo>
                  <a:pt x="8269938" y="116187"/>
                  <a:pt x="8269164" y="116010"/>
                  <a:pt x="8268587" y="115805"/>
                </a:cubicBezTo>
                <a:cubicBezTo>
                  <a:pt x="8268011" y="115598"/>
                  <a:pt x="8267617" y="115319"/>
                  <a:pt x="8267404" y="114965"/>
                </a:cubicBezTo>
                <a:cubicBezTo>
                  <a:pt x="8267192" y="114612"/>
                  <a:pt x="8267086" y="114200"/>
                  <a:pt x="8267086" y="113728"/>
                </a:cubicBezTo>
                <a:lnTo>
                  <a:pt x="8267086" y="8572"/>
                </a:lnTo>
                <a:cubicBezTo>
                  <a:pt x="8267086" y="6097"/>
                  <a:pt x="8267744" y="4330"/>
                  <a:pt x="8269060" y="3270"/>
                </a:cubicBezTo>
                <a:cubicBezTo>
                  <a:pt x="8270376" y="2210"/>
                  <a:pt x="8271841" y="1679"/>
                  <a:pt x="8273457" y="1679"/>
                </a:cubicBezTo>
                <a:close/>
                <a:moveTo>
                  <a:pt x="7806732" y="1679"/>
                </a:moveTo>
                <a:lnTo>
                  <a:pt x="7816064" y="1679"/>
                </a:lnTo>
                <a:cubicBezTo>
                  <a:pt x="7817978" y="1679"/>
                  <a:pt x="7819653" y="1856"/>
                  <a:pt x="7821089" y="2210"/>
                </a:cubicBezTo>
                <a:cubicBezTo>
                  <a:pt x="7822525" y="2563"/>
                  <a:pt x="7823781" y="3122"/>
                  <a:pt x="7824857" y="3888"/>
                </a:cubicBezTo>
                <a:cubicBezTo>
                  <a:pt x="7825934" y="4654"/>
                  <a:pt x="7826832" y="5626"/>
                  <a:pt x="7827550" y="6804"/>
                </a:cubicBezTo>
                <a:cubicBezTo>
                  <a:pt x="7828268" y="7982"/>
                  <a:pt x="7828895" y="9367"/>
                  <a:pt x="7829434" y="10957"/>
                </a:cubicBezTo>
                <a:lnTo>
                  <a:pt x="7862129" y="93757"/>
                </a:lnTo>
                <a:lnTo>
                  <a:pt x="7862571" y="93757"/>
                </a:lnTo>
                <a:lnTo>
                  <a:pt x="7896592" y="11222"/>
                </a:lnTo>
                <a:cubicBezTo>
                  <a:pt x="7897251" y="9455"/>
                  <a:pt x="7897969" y="7952"/>
                  <a:pt x="7898748" y="6715"/>
                </a:cubicBezTo>
                <a:cubicBezTo>
                  <a:pt x="7899525" y="5478"/>
                  <a:pt x="7900379" y="4492"/>
                  <a:pt x="7901307" y="3756"/>
                </a:cubicBezTo>
                <a:cubicBezTo>
                  <a:pt x="7902235" y="3019"/>
                  <a:pt x="7903266" y="2489"/>
                  <a:pt x="7904404" y="2165"/>
                </a:cubicBezTo>
                <a:cubicBezTo>
                  <a:pt x="7905540" y="1841"/>
                  <a:pt x="7906857" y="1679"/>
                  <a:pt x="7908354" y="1679"/>
                </a:cubicBezTo>
                <a:lnTo>
                  <a:pt x="7918139" y="1679"/>
                </a:lnTo>
                <a:cubicBezTo>
                  <a:pt x="7919038" y="1679"/>
                  <a:pt x="7919890" y="1811"/>
                  <a:pt x="7920698" y="2077"/>
                </a:cubicBezTo>
                <a:cubicBezTo>
                  <a:pt x="7921506" y="2342"/>
                  <a:pt x="7922194" y="2754"/>
                  <a:pt x="7922763" y="3314"/>
                </a:cubicBezTo>
                <a:cubicBezTo>
                  <a:pt x="7923332" y="3874"/>
                  <a:pt x="7923796" y="4581"/>
                  <a:pt x="7924155" y="5434"/>
                </a:cubicBezTo>
                <a:cubicBezTo>
                  <a:pt x="7924514" y="6288"/>
                  <a:pt x="7924693" y="7335"/>
                  <a:pt x="7924693" y="8572"/>
                </a:cubicBezTo>
                <a:lnTo>
                  <a:pt x="7924693" y="113728"/>
                </a:lnTo>
                <a:cubicBezTo>
                  <a:pt x="7924693" y="114200"/>
                  <a:pt x="7924572" y="114612"/>
                  <a:pt x="7924330" y="114965"/>
                </a:cubicBezTo>
                <a:cubicBezTo>
                  <a:pt x="7924087" y="115319"/>
                  <a:pt x="7923662" y="115598"/>
                  <a:pt x="7923055" y="115805"/>
                </a:cubicBezTo>
                <a:cubicBezTo>
                  <a:pt x="7922448" y="116010"/>
                  <a:pt x="7921674" y="116187"/>
                  <a:pt x="7920734" y="116334"/>
                </a:cubicBezTo>
                <a:cubicBezTo>
                  <a:pt x="7919794" y="116483"/>
                  <a:pt x="7918565" y="116555"/>
                  <a:pt x="7917048" y="116555"/>
                </a:cubicBezTo>
                <a:cubicBezTo>
                  <a:pt x="7915653" y="116555"/>
                  <a:pt x="7914455" y="116483"/>
                  <a:pt x="7913454" y="116334"/>
                </a:cubicBezTo>
                <a:cubicBezTo>
                  <a:pt x="7912453" y="116187"/>
                  <a:pt x="7911664" y="116010"/>
                  <a:pt x="7911087" y="115805"/>
                </a:cubicBezTo>
                <a:cubicBezTo>
                  <a:pt x="7910510" y="115598"/>
                  <a:pt x="7910100" y="115319"/>
                  <a:pt x="7909858" y="114965"/>
                </a:cubicBezTo>
                <a:cubicBezTo>
                  <a:pt x="7909615" y="114612"/>
                  <a:pt x="7909494" y="114200"/>
                  <a:pt x="7909494" y="113728"/>
                </a:cubicBezTo>
                <a:lnTo>
                  <a:pt x="7909494" y="14139"/>
                </a:lnTo>
                <a:lnTo>
                  <a:pt x="7909317" y="14139"/>
                </a:lnTo>
                <a:lnTo>
                  <a:pt x="7869022" y="114170"/>
                </a:lnTo>
                <a:cubicBezTo>
                  <a:pt x="7868845" y="114582"/>
                  <a:pt x="7868595" y="114936"/>
                  <a:pt x="7868271" y="115231"/>
                </a:cubicBezTo>
                <a:cubicBezTo>
                  <a:pt x="7867947" y="115525"/>
                  <a:pt x="7867476" y="115775"/>
                  <a:pt x="7866857" y="115981"/>
                </a:cubicBezTo>
                <a:cubicBezTo>
                  <a:pt x="7866238" y="116187"/>
                  <a:pt x="7865502" y="116334"/>
                  <a:pt x="7864648" y="116423"/>
                </a:cubicBezTo>
                <a:cubicBezTo>
                  <a:pt x="7863794" y="116511"/>
                  <a:pt x="7862778" y="116555"/>
                  <a:pt x="7861599" y="116555"/>
                </a:cubicBezTo>
                <a:cubicBezTo>
                  <a:pt x="7860362" y="116555"/>
                  <a:pt x="7859302" y="116496"/>
                  <a:pt x="7858418" y="116379"/>
                </a:cubicBezTo>
                <a:cubicBezTo>
                  <a:pt x="7857534" y="116261"/>
                  <a:pt x="7856798" y="116099"/>
                  <a:pt x="7856209" y="115893"/>
                </a:cubicBezTo>
                <a:cubicBezTo>
                  <a:pt x="7855620" y="115687"/>
                  <a:pt x="7855164" y="115436"/>
                  <a:pt x="7854839" y="115143"/>
                </a:cubicBezTo>
                <a:cubicBezTo>
                  <a:pt x="7854515" y="114847"/>
                  <a:pt x="7854294" y="114524"/>
                  <a:pt x="7854176" y="114170"/>
                </a:cubicBezTo>
                <a:lnTo>
                  <a:pt x="7815649" y="14139"/>
                </a:lnTo>
                <a:lnTo>
                  <a:pt x="7815560" y="14139"/>
                </a:lnTo>
                <a:lnTo>
                  <a:pt x="7815560" y="113728"/>
                </a:lnTo>
                <a:cubicBezTo>
                  <a:pt x="7815560" y="114200"/>
                  <a:pt x="7815439" y="114612"/>
                  <a:pt x="7815197" y="114965"/>
                </a:cubicBezTo>
                <a:cubicBezTo>
                  <a:pt x="7814954" y="115319"/>
                  <a:pt x="7814529" y="115598"/>
                  <a:pt x="7813922" y="115805"/>
                </a:cubicBezTo>
                <a:cubicBezTo>
                  <a:pt x="7813315" y="116010"/>
                  <a:pt x="7812526" y="116187"/>
                  <a:pt x="7811556" y="116334"/>
                </a:cubicBezTo>
                <a:cubicBezTo>
                  <a:pt x="7810585" y="116483"/>
                  <a:pt x="7809341" y="116555"/>
                  <a:pt x="7807824" y="116555"/>
                </a:cubicBezTo>
                <a:cubicBezTo>
                  <a:pt x="7806368" y="116555"/>
                  <a:pt x="7805154" y="116483"/>
                  <a:pt x="7804184" y="116334"/>
                </a:cubicBezTo>
                <a:cubicBezTo>
                  <a:pt x="7803213" y="116187"/>
                  <a:pt x="7802439" y="116010"/>
                  <a:pt x="7801863" y="115805"/>
                </a:cubicBezTo>
                <a:cubicBezTo>
                  <a:pt x="7801286" y="115598"/>
                  <a:pt x="7800892" y="115319"/>
                  <a:pt x="7800680" y="114965"/>
                </a:cubicBezTo>
                <a:cubicBezTo>
                  <a:pt x="7800467" y="114612"/>
                  <a:pt x="7800361" y="114200"/>
                  <a:pt x="7800361" y="113728"/>
                </a:cubicBezTo>
                <a:lnTo>
                  <a:pt x="7800361" y="8572"/>
                </a:lnTo>
                <a:cubicBezTo>
                  <a:pt x="7800361" y="6097"/>
                  <a:pt x="7801019" y="4330"/>
                  <a:pt x="7802335" y="3270"/>
                </a:cubicBezTo>
                <a:cubicBezTo>
                  <a:pt x="7803651" y="2210"/>
                  <a:pt x="7805117" y="1679"/>
                  <a:pt x="7806732" y="1679"/>
                </a:cubicBezTo>
                <a:close/>
                <a:moveTo>
                  <a:pt x="7330482" y="1679"/>
                </a:moveTo>
                <a:lnTo>
                  <a:pt x="7339814" y="1679"/>
                </a:lnTo>
                <a:cubicBezTo>
                  <a:pt x="7341728" y="1679"/>
                  <a:pt x="7343403" y="1856"/>
                  <a:pt x="7344839" y="2210"/>
                </a:cubicBezTo>
                <a:cubicBezTo>
                  <a:pt x="7346275" y="2563"/>
                  <a:pt x="7347531" y="3122"/>
                  <a:pt x="7348607" y="3888"/>
                </a:cubicBezTo>
                <a:cubicBezTo>
                  <a:pt x="7349684" y="4654"/>
                  <a:pt x="7350582" y="5626"/>
                  <a:pt x="7351300" y="6804"/>
                </a:cubicBezTo>
                <a:cubicBezTo>
                  <a:pt x="7352018" y="7982"/>
                  <a:pt x="7352645" y="9367"/>
                  <a:pt x="7353184" y="10957"/>
                </a:cubicBezTo>
                <a:lnTo>
                  <a:pt x="7385879" y="93757"/>
                </a:lnTo>
                <a:lnTo>
                  <a:pt x="7386321" y="93757"/>
                </a:lnTo>
                <a:lnTo>
                  <a:pt x="7420342" y="11222"/>
                </a:lnTo>
                <a:cubicBezTo>
                  <a:pt x="7421001" y="9455"/>
                  <a:pt x="7421719" y="7952"/>
                  <a:pt x="7422498" y="6715"/>
                </a:cubicBezTo>
                <a:cubicBezTo>
                  <a:pt x="7423275" y="5478"/>
                  <a:pt x="7424129" y="4492"/>
                  <a:pt x="7425057" y="3756"/>
                </a:cubicBezTo>
                <a:cubicBezTo>
                  <a:pt x="7425985" y="3019"/>
                  <a:pt x="7427016" y="2489"/>
                  <a:pt x="7428154" y="2165"/>
                </a:cubicBezTo>
                <a:cubicBezTo>
                  <a:pt x="7429290" y="1841"/>
                  <a:pt x="7430607" y="1679"/>
                  <a:pt x="7432104" y="1679"/>
                </a:cubicBezTo>
                <a:lnTo>
                  <a:pt x="7441889" y="1679"/>
                </a:lnTo>
                <a:cubicBezTo>
                  <a:pt x="7442788" y="1679"/>
                  <a:pt x="7443640" y="1811"/>
                  <a:pt x="7444448" y="2077"/>
                </a:cubicBezTo>
                <a:cubicBezTo>
                  <a:pt x="7445256" y="2342"/>
                  <a:pt x="7445944" y="2754"/>
                  <a:pt x="7446513" y="3314"/>
                </a:cubicBezTo>
                <a:cubicBezTo>
                  <a:pt x="7447082" y="3874"/>
                  <a:pt x="7447546" y="4581"/>
                  <a:pt x="7447905" y="5434"/>
                </a:cubicBezTo>
                <a:cubicBezTo>
                  <a:pt x="7448264" y="6288"/>
                  <a:pt x="7448443" y="7335"/>
                  <a:pt x="7448443" y="8572"/>
                </a:cubicBezTo>
                <a:lnTo>
                  <a:pt x="7448443" y="113728"/>
                </a:lnTo>
                <a:cubicBezTo>
                  <a:pt x="7448443" y="114200"/>
                  <a:pt x="7448322" y="114612"/>
                  <a:pt x="7448080" y="114965"/>
                </a:cubicBezTo>
                <a:cubicBezTo>
                  <a:pt x="7447837" y="115319"/>
                  <a:pt x="7447412" y="115598"/>
                  <a:pt x="7446805" y="115805"/>
                </a:cubicBezTo>
                <a:cubicBezTo>
                  <a:pt x="7446198" y="116010"/>
                  <a:pt x="7445424" y="116187"/>
                  <a:pt x="7444484" y="116334"/>
                </a:cubicBezTo>
                <a:cubicBezTo>
                  <a:pt x="7443544" y="116483"/>
                  <a:pt x="7442315" y="116555"/>
                  <a:pt x="7440798" y="116555"/>
                </a:cubicBezTo>
                <a:cubicBezTo>
                  <a:pt x="7439403" y="116555"/>
                  <a:pt x="7438205" y="116483"/>
                  <a:pt x="7437204" y="116334"/>
                </a:cubicBezTo>
                <a:cubicBezTo>
                  <a:pt x="7436203" y="116187"/>
                  <a:pt x="7435414" y="116010"/>
                  <a:pt x="7434837" y="115805"/>
                </a:cubicBezTo>
                <a:cubicBezTo>
                  <a:pt x="7434260" y="115598"/>
                  <a:pt x="7433850" y="115319"/>
                  <a:pt x="7433608" y="114965"/>
                </a:cubicBezTo>
                <a:cubicBezTo>
                  <a:pt x="7433365" y="114612"/>
                  <a:pt x="7433244" y="114200"/>
                  <a:pt x="7433244" y="113728"/>
                </a:cubicBezTo>
                <a:lnTo>
                  <a:pt x="7433244" y="14139"/>
                </a:lnTo>
                <a:lnTo>
                  <a:pt x="7433067" y="14139"/>
                </a:lnTo>
                <a:lnTo>
                  <a:pt x="7392772" y="114170"/>
                </a:lnTo>
                <a:cubicBezTo>
                  <a:pt x="7392595" y="114582"/>
                  <a:pt x="7392345" y="114936"/>
                  <a:pt x="7392021" y="115231"/>
                </a:cubicBezTo>
                <a:cubicBezTo>
                  <a:pt x="7391697" y="115525"/>
                  <a:pt x="7391226" y="115775"/>
                  <a:pt x="7390607" y="115981"/>
                </a:cubicBezTo>
                <a:cubicBezTo>
                  <a:pt x="7389988" y="116187"/>
                  <a:pt x="7389252" y="116334"/>
                  <a:pt x="7388398" y="116423"/>
                </a:cubicBezTo>
                <a:cubicBezTo>
                  <a:pt x="7387544" y="116511"/>
                  <a:pt x="7386528" y="116555"/>
                  <a:pt x="7385349" y="116555"/>
                </a:cubicBezTo>
                <a:cubicBezTo>
                  <a:pt x="7384112" y="116555"/>
                  <a:pt x="7383052" y="116496"/>
                  <a:pt x="7382168" y="116379"/>
                </a:cubicBezTo>
                <a:cubicBezTo>
                  <a:pt x="7381284" y="116261"/>
                  <a:pt x="7380548" y="116099"/>
                  <a:pt x="7379959" y="115893"/>
                </a:cubicBezTo>
                <a:cubicBezTo>
                  <a:pt x="7379370" y="115687"/>
                  <a:pt x="7378914" y="115436"/>
                  <a:pt x="7378589" y="115143"/>
                </a:cubicBezTo>
                <a:cubicBezTo>
                  <a:pt x="7378265" y="114847"/>
                  <a:pt x="7378044" y="114524"/>
                  <a:pt x="7377926" y="114170"/>
                </a:cubicBezTo>
                <a:lnTo>
                  <a:pt x="7339399" y="14139"/>
                </a:lnTo>
                <a:lnTo>
                  <a:pt x="7339310" y="14139"/>
                </a:lnTo>
                <a:lnTo>
                  <a:pt x="7339310" y="113728"/>
                </a:lnTo>
                <a:cubicBezTo>
                  <a:pt x="7339310" y="114200"/>
                  <a:pt x="7339189" y="114612"/>
                  <a:pt x="7338947" y="114965"/>
                </a:cubicBezTo>
                <a:cubicBezTo>
                  <a:pt x="7338704" y="115319"/>
                  <a:pt x="7338279" y="115598"/>
                  <a:pt x="7337672" y="115805"/>
                </a:cubicBezTo>
                <a:cubicBezTo>
                  <a:pt x="7337065" y="116010"/>
                  <a:pt x="7336276" y="116187"/>
                  <a:pt x="7335306" y="116334"/>
                </a:cubicBezTo>
                <a:cubicBezTo>
                  <a:pt x="7334335" y="116483"/>
                  <a:pt x="7333091" y="116555"/>
                  <a:pt x="7331574" y="116555"/>
                </a:cubicBezTo>
                <a:cubicBezTo>
                  <a:pt x="7330118" y="116555"/>
                  <a:pt x="7328904" y="116483"/>
                  <a:pt x="7327934" y="116334"/>
                </a:cubicBezTo>
                <a:cubicBezTo>
                  <a:pt x="7326963" y="116187"/>
                  <a:pt x="7326189" y="116010"/>
                  <a:pt x="7325613" y="115805"/>
                </a:cubicBezTo>
                <a:cubicBezTo>
                  <a:pt x="7325036" y="115598"/>
                  <a:pt x="7324642" y="115319"/>
                  <a:pt x="7324430" y="114965"/>
                </a:cubicBezTo>
                <a:cubicBezTo>
                  <a:pt x="7324217" y="114612"/>
                  <a:pt x="7324111" y="114200"/>
                  <a:pt x="7324111" y="113728"/>
                </a:cubicBezTo>
                <a:lnTo>
                  <a:pt x="7324111" y="8572"/>
                </a:lnTo>
                <a:cubicBezTo>
                  <a:pt x="7324111" y="6097"/>
                  <a:pt x="7324769" y="4330"/>
                  <a:pt x="7326085" y="3270"/>
                </a:cubicBezTo>
                <a:cubicBezTo>
                  <a:pt x="7327401" y="2210"/>
                  <a:pt x="7328867" y="1679"/>
                  <a:pt x="7330482" y="1679"/>
                </a:cubicBezTo>
                <a:close/>
                <a:moveTo>
                  <a:pt x="6863757" y="1679"/>
                </a:moveTo>
                <a:lnTo>
                  <a:pt x="6873089" y="1679"/>
                </a:lnTo>
                <a:cubicBezTo>
                  <a:pt x="6875003" y="1679"/>
                  <a:pt x="6876678" y="1856"/>
                  <a:pt x="6878114" y="2210"/>
                </a:cubicBezTo>
                <a:cubicBezTo>
                  <a:pt x="6879550" y="2563"/>
                  <a:pt x="6880806" y="3122"/>
                  <a:pt x="6881882" y="3888"/>
                </a:cubicBezTo>
                <a:cubicBezTo>
                  <a:pt x="6882959" y="4654"/>
                  <a:pt x="6883857" y="5626"/>
                  <a:pt x="6884575" y="6804"/>
                </a:cubicBezTo>
                <a:cubicBezTo>
                  <a:pt x="6885293" y="7982"/>
                  <a:pt x="6885920" y="9367"/>
                  <a:pt x="6886459" y="10957"/>
                </a:cubicBezTo>
                <a:lnTo>
                  <a:pt x="6919154" y="93757"/>
                </a:lnTo>
                <a:lnTo>
                  <a:pt x="6919596" y="93757"/>
                </a:lnTo>
                <a:lnTo>
                  <a:pt x="6953617" y="11222"/>
                </a:lnTo>
                <a:cubicBezTo>
                  <a:pt x="6954276" y="9455"/>
                  <a:pt x="6954994" y="7952"/>
                  <a:pt x="6955773" y="6715"/>
                </a:cubicBezTo>
                <a:cubicBezTo>
                  <a:pt x="6956550" y="5478"/>
                  <a:pt x="6957404" y="4492"/>
                  <a:pt x="6958332" y="3756"/>
                </a:cubicBezTo>
                <a:cubicBezTo>
                  <a:pt x="6959260" y="3019"/>
                  <a:pt x="6960291" y="2489"/>
                  <a:pt x="6961429" y="2165"/>
                </a:cubicBezTo>
                <a:cubicBezTo>
                  <a:pt x="6962565" y="1841"/>
                  <a:pt x="6963882" y="1679"/>
                  <a:pt x="6965379" y="1679"/>
                </a:cubicBezTo>
                <a:lnTo>
                  <a:pt x="6975164" y="1679"/>
                </a:lnTo>
                <a:cubicBezTo>
                  <a:pt x="6976063" y="1679"/>
                  <a:pt x="6976915" y="1811"/>
                  <a:pt x="6977723" y="2077"/>
                </a:cubicBezTo>
                <a:cubicBezTo>
                  <a:pt x="6978531" y="2342"/>
                  <a:pt x="6979219" y="2754"/>
                  <a:pt x="6979788" y="3314"/>
                </a:cubicBezTo>
                <a:cubicBezTo>
                  <a:pt x="6980357" y="3874"/>
                  <a:pt x="6980821" y="4581"/>
                  <a:pt x="6981180" y="5434"/>
                </a:cubicBezTo>
                <a:cubicBezTo>
                  <a:pt x="6981539" y="6288"/>
                  <a:pt x="6981718" y="7335"/>
                  <a:pt x="6981718" y="8572"/>
                </a:cubicBezTo>
                <a:lnTo>
                  <a:pt x="6981718" y="113728"/>
                </a:lnTo>
                <a:cubicBezTo>
                  <a:pt x="6981718" y="114200"/>
                  <a:pt x="6981597" y="114612"/>
                  <a:pt x="6981355" y="114965"/>
                </a:cubicBezTo>
                <a:cubicBezTo>
                  <a:pt x="6981112" y="115319"/>
                  <a:pt x="6980687" y="115598"/>
                  <a:pt x="6980080" y="115805"/>
                </a:cubicBezTo>
                <a:cubicBezTo>
                  <a:pt x="6979473" y="116010"/>
                  <a:pt x="6978699" y="116187"/>
                  <a:pt x="6977759" y="116334"/>
                </a:cubicBezTo>
                <a:cubicBezTo>
                  <a:pt x="6976819" y="116483"/>
                  <a:pt x="6975590" y="116555"/>
                  <a:pt x="6974073" y="116555"/>
                </a:cubicBezTo>
                <a:cubicBezTo>
                  <a:pt x="6972678" y="116555"/>
                  <a:pt x="6971480" y="116483"/>
                  <a:pt x="6970479" y="116334"/>
                </a:cubicBezTo>
                <a:cubicBezTo>
                  <a:pt x="6969478" y="116187"/>
                  <a:pt x="6968689" y="116010"/>
                  <a:pt x="6968112" y="115805"/>
                </a:cubicBezTo>
                <a:cubicBezTo>
                  <a:pt x="6967535" y="115598"/>
                  <a:pt x="6967125" y="115319"/>
                  <a:pt x="6966883" y="114965"/>
                </a:cubicBezTo>
                <a:cubicBezTo>
                  <a:pt x="6966640" y="114612"/>
                  <a:pt x="6966519" y="114200"/>
                  <a:pt x="6966519" y="113728"/>
                </a:cubicBezTo>
                <a:lnTo>
                  <a:pt x="6966519" y="14139"/>
                </a:lnTo>
                <a:lnTo>
                  <a:pt x="6966342" y="14139"/>
                </a:lnTo>
                <a:lnTo>
                  <a:pt x="6926047" y="114170"/>
                </a:lnTo>
                <a:cubicBezTo>
                  <a:pt x="6925870" y="114582"/>
                  <a:pt x="6925620" y="114936"/>
                  <a:pt x="6925296" y="115231"/>
                </a:cubicBezTo>
                <a:cubicBezTo>
                  <a:pt x="6924972" y="115525"/>
                  <a:pt x="6924501" y="115775"/>
                  <a:pt x="6923882" y="115981"/>
                </a:cubicBezTo>
                <a:cubicBezTo>
                  <a:pt x="6923263" y="116187"/>
                  <a:pt x="6922527" y="116334"/>
                  <a:pt x="6921673" y="116423"/>
                </a:cubicBezTo>
                <a:cubicBezTo>
                  <a:pt x="6920819" y="116511"/>
                  <a:pt x="6919803" y="116555"/>
                  <a:pt x="6918624" y="116555"/>
                </a:cubicBezTo>
                <a:cubicBezTo>
                  <a:pt x="6917387" y="116555"/>
                  <a:pt x="6916327" y="116496"/>
                  <a:pt x="6915443" y="116379"/>
                </a:cubicBezTo>
                <a:cubicBezTo>
                  <a:pt x="6914559" y="116261"/>
                  <a:pt x="6913823" y="116099"/>
                  <a:pt x="6913234" y="115893"/>
                </a:cubicBezTo>
                <a:cubicBezTo>
                  <a:pt x="6912645" y="115687"/>
                  <a:pt x="6912189" y="115436"/>
                  <a:pt x="6911864" y="115143"/>
                </a:cubicBezTo>
                <a:cubicBezTo>
                  <a:pt x="6911540" y="114847"/>
                  <a:pt x="6911319" y="114524"/>
                  <a:pt x="6911201" y="114170"/>
                </a:cubicBezTo>
                <a:lnTo>
                  <a:pt x="6872674" y="14139"/>
                </a:lnTo>
                <a:lnTo>
                  <a:pt x="6872585" y="14139"/>
                </a:lnTo>
                <a:lnTo>
                  <a:pt x="6872585" y="113728"/>
                </a:lnTo>
                <a:cubicBezTo>
                  <a:pt x="6872585" y="114200"/>
                  <a:pt x="6872464" y="114612"/>
                  <a:pt x="6872222" y="114965"/>
                </a:cubicBezTo>
                <a:cubicBezTo>
                  <a:pt x="6871979" y="115319"/>
                  <a:pt x="6871554" y="115598"/>
                  <a:pt x="6870947" y="115805"/>
                </a:cubicBezTo>
                <a:cubicBezTo>
                  <a:pt x="6870340" y="116010"/>
                  <a:pt x="6869551" y="116187"/>
                  <a:pt x="6868581" y="116334"/>
                </a:cubicBezTo>
                <a:cubicBezTo>
                  <a:pt x="6867610" y="116483"/>
                  <a:pt x="6866366" y="116555"/>
                  <a:pt x="6864849" y="116555"/>
                </a:cubicBezTo>
                <a:cubicBezTo>
                  <a:pt x="6863393" y="116555"/>
                  <a:pt x="6862179" y="116483"/>
                  <a:pt x="6861209" y="116334"/>
                </a:cubicBezTo>
                <a:cubicBezTo>
                  <a:pt x="6860238" y="116187"/>
                  <a:pt x="6859464" y="116010"/>
                  <a:pt x="6858888" y="115805"/>
                </a:cubicBezTo>
                <a:cubicBezTo>
                  <a:pt x="6858311" y="115598"/>
                  <a:pt x="6857917" y="115319"/>
                  <a:pt x="6857705" y="114965"/>
                </a:cubicBezTo>
                <a:cubicBezTo>
                  <a:pt x="6857492" y="114612"/>
                  <a:pt x="6857386" y="114200"/>
                  <a:pt x="6857386" y="113728"/>
                </a:cubicBezTo>
                <a:lnTo>
                  <a:pt x="6857386" y="8572"/>
                </a:lnTo>
                <a:cubicBezTo>
                  <a:pt x="6857386" y="6097"/>
                  <a:pt x="6858044" y="4330"/>
                  <a:pt x="6859360" y="3270"/>
                </a:cubicBezTo>
                <a:cubicBezTo>
                  <a:pt x="6860676" y="2210"/>
                  <a:pt x="6862142" y="1679"/>
                  <a:pt x="6863757" y="1679"/>
                </a:cubicBezTo>
                <a:close/>
                <a:moveTo>
                  <a:pt x="6387507" y="1679"/>
                </a:moveTo>
                <a:lnTo>
                  <a:pt x="6396839" y="1679"/>
                </a:lnTo>
                <a:cubicBezTo>
                  <a:pt x="6398753" y="1679"/>
                  <a:pt x="6400428" y="1856"/>
                  <a:pt x="6401864" y="2210"/>
                </a:cubicBezTo>
                <a:cubicBezTo>
                  <a:pt x="6403300" y="2563"/>
                  <a:pt x="6404556" y="3122"/>
                  <a:pt x="6405632" y="3888"/>
                </a:cubicBezTo>
                <a:cubicBezTo>
                  <a:pt x="6406709" y="4654"/>
                  <a:pt x="6407607" y="5626"/>
                  <a:pt x="6408325" y="6804"/>
                </a:cubicBezTo>
                <a:cubicBezTo>
                  <a:pt x="6409043" y="7982"/>
                  <a:pt x="6409670" y="9367"/>
                  <a:pt x="6410209" y="10957"/>
                </a:cubicBezTo>
                <a:lnTo>
                  <a:pt x="6442904" y="93757"/>
                </a:lnTo>
                <a:lnTo>
                  <a:pt x="6443346" y="93757"/>
                </a:lnTo>
                <a:lnTo>
                  <a:pt x="6477367" y="11222"/>
                </a:lnTo>
                <a:cubicBezTo>
                  <a:pt x="6478026" y="9455"/>
                  <a:pt x="6478744" y="7952"/>
                  <a:pt x="6479523" y="6715"/>
                </a:cubicBezTo>
                <a:cubicBezTo>
                  <a:pt x="6480300" y="5478"/>
                  <a:pt x="6481154" y="4492"/>
                  <a:pt x="6482082" y="3756"/>
                </a:cubicBezTo>
                <a:cubicBezTo>
                  <a:pt x="6483010" y="3019"/>
                  <a:pt x="6484041" y="2489"/>
                  <a:pt x="6485179" y="2165"/>
                </a:cubicBezTo>
                <a:cubicBezTo>
                  <a:pt x="6486315" y="1841"/>
                  <a:pt x="6487632" y="1679"/>
                  <a:pt x="6489129" y="1679"/>
                </a:cubicBezTo>
                <a:lnTo>
                  <a:pt x="6498914" y="1679"/>
                </a:lnTo>
                <a:cubicBezTo>
                  <a:pt x="6499813" y="1679"/>
                  <a:pt x="6500665" y="1811"/>
                  <a:pt x="6501473" y="2077"/>
                </a:cubicBezTo>
                <a:cubicBezTo>
                  <a:pt x="6502281" y="2342"/>
                  <a:pt x="6502969" y="2754"/>
                  <a:pt x="6503538" y="3314"/>
                </a:cubicBezTo>
                <a:cubicBezTo>
                  <a:pt x="6504107" y="3874"/>
                  <a:pt x="6504571" y="4581"/>
                  <a:pt x="6504930" y="5434"/>
                </a:cubicBezTo>
                <a:cubicBezTo>
                  <a:pt x="6505289" y="6288"/>
                  <a:pt x="6505468" y="7335"/>
                  <a:pt x="6505468" y="8572"/>
                </a:cubicBezTo>
                <a:lnTo>
                  <a:pt x="6505468" y="113728"/>
                </a:lnTo>
                <a:cubicBezTo>
                  <a:pt x="6505468" y="114200"/>
                  <a:pt x="6505347" y="114612"/>
                  <a:pt x="6505105" y="114965"/>
                </a:cubicBezTo>
                <a:cubicBezTo>
                  <a:pt x="6504862" y="115319"/>
                  <a:pt x="6504437" y="115598"/>
                  <a:pt x="6503830" y="115805"/>
                </a:cubicBezTo>
                <a:cubicBezTo>
                  <a:pt x="6503223" y="116010"/>
                  <a:pt x="6502449" y="116187"/>
                  <a:pt x="6501509" y="116334"/>
                </a:cubicBezTo>
                <a:cubicBezTo>
                  <a:pt x="6500569" y="116483"/>
                  <a:pt x="6499340" y="116555"/>
                  <a:pt x="6497823" y="116555"/>
                </a:cubicBezTo>
                <a:cubicBezTo>
                  <a:pt x="6496428" y="116555"/>
                  <a:pt x="6495230" y="116483"/>
                  <a:pt x="6494229" y="116334"/>
                </a:cubicBezTo>
                <a:cubicBezTo>
                  <a:pt x="6493228" y="116187"/>
                  <a:pt x="6492439" y="116010"/>
                  <a:pt x="6491862" y="115805"/>
                </a:cubicBezTo>
                <a:cubicBezTo>
                  <a:pt x="6491285" y="115598"/>
                  <a:pt x="6490875" y="115319"/>
                  <a:pt x="6490633" y="114965"/>
                </a:cubicBezTo>
                <a:cubicBezTo>
                  <a:pt x="6490390" y="114612"/>
                  <a:pt x="6490269" y="114200"/>
                  <a:pt x="6490269" y="113728"/>
                </a:cubicBezTo>
                <a:lnTo>
                  <a:pt x="6490269" y="14139"/>
                </a:lnTo>
                <a:lnTo>
                  <a:pt x="6490092" y="14139"/>
                </a:lnTo>
                <a:lnTo>
                  <a:pt x="6449797" y="114170"/>
                </a:lnTo>
                <a:cubicBezTo>
                  <a:pt x="6449620" y="114582"/>
                  <a:pt x="6449370" y="114936"/>
                  <a:pt x="6449046" y="115231"/>
                </a:cubicBezTo>
                <a:cubicBezTo>
                  <a:pt x="6448722" y="115525"/>
                  <a:pt x="6448251" y="115775"/>
                  <a:pt x="6447632" y="115981"/>
                </a:cubicBezTo>
                <a:cubicBezTo>
                  <a:pt x="6447013" y="116187"/>
                  <a:pt x="6446277" y="116334"/>
                  <a:pt x="6445423" y="116423"/>
                </a:cubicBezTo>
                <a:cubicBezTo>
                  <a:pt x="6444569" y="116511"/>
                  <a:pt x="6443553" y="116555"/>
                  <a:pt x="6442374" y="116555"/>
                </a:cubicBezTo>
                <a:cubicBezTo>
                  <a:pt x="6441137" y="116555"/>
                  <a:pt x="6440077" y="116496"/>
                  <a:pt x="6439193" y="116379"/>
                </a:cubicBezTo>
                <a:cubicBezTo>
                  <a:pt x="6438309" y="116261"/>
                  <a:pt x="6437573" y="116099"/>
                  <a:pt x="6436984" y="115893"/>
                </a:cubicBezTo>
                <a:cubicBezTo>
                  <a:pt x="6436395" y="115687"/>
                  <a:pt x="6435939" y="115436"/>
                  <a:pt x="6435614" y="115143"/>
                </a:cubicBezTo>
                <a:cubicBezTo>
                  <a:pt x="6435290" y="114847"/>
                  <a:pt x="6435069" y="114524"/>
                  <a:pt x="6434951" y="114170"/>
                </a:cubicBezTo>
                <a:lnTo>
                  <a:pt x="6396424" y="14139"/>
                </a:lnTo>
                <a:lnTo>
                  <a:pt x="6396335" y="14139"/>
                </a:lnTo>
                <a:lnTo>
                  <a:pt x="6396335" y="113728"/>
                </a:lnTo>
                <a:cubicBezTo>
                  <a:pt x="6396335" y="114200"/>
                  <a:pt x="6396214" y="114612"/>
                  <a:pt x="6395972" y="114965"/>
                </a:cubicBezTo>
                <a:cubicBezTo>
                  <a:pt x="6395729" y="115319"/>
                  <a:pt x="6395304" y="115598"/>
                  <a:pt x="6394697" y="115805"/>
                </a:cubicBezTo>
                <a:cubicBezTo>
                  <a:pt x="6394090" y="116010"/>
                  <a:pt x="6393301" y="116187"/>
                  <a:pt x="6392331" y="116334"/>
                </a:cubicBezTo>
                <a:cubicBezTo>
                  <a:pt x="6391360" y="116483"/>
                  <a:pt x="6390116" y="116555"/>
                  <a:pt x="6388599" y="116555"/>
                </a:cubicBezTo>
                <a:cubicBezTo>
                  <a:pt x="6387143" y="116555"/>
                  <a:pt x="6385929" y="116483"/>
                  <a:pt x="6384959" y="116334"/>
                </a:cubicBezTo>
                <a:cubicBezTo>
                  <a:pt x="6383988" y="116187"/>
                  <a:pt x="6383214" y="116010"/>
                  <a:pt x="6382638" y="115805"/>
                </a:cubicBezTo>
                <a:cubicBezTo>
                  <a:pt x="6382061" y="115598"/>
                  <a:pt x="6381667" y="115319"/>
                  <a:pt x="6381455" y="114965"/>
                </a:cubicBezTo>
                <a:cubicBezTo>
                  <a:pt x="6381242" y="114612"/>
                  <a:pt x="6381136" y="114200"/>
                  <a:pt x="6381136" y="113728"/>
                </a:cubicBezTo>
                <a:lnTo>
                  <a:pt x="6381136" y="8572"/>
                </a:lnTo>
                <a:cubicBezTo>
                  <a:pt x="6381136" y="6097"/>
                  <a:pt x="6381794" y="4330"/>
                  <a:pt x="6383110" y="3270"/>
                </a:cubicBezTo>
                <a:cubicBezTo>
                  <a:pt x="6384426" y="2210"/>
                  <a:pt x="6385892" y="1679"/>
                  <a:pt x="6387507" y="1679"/>
                </a:cubicBezTo>
                <a:close/>
                <a:moveTo>
                  <a:pt x="5920782" y="1679"/>
                </a:moveTo>
                <a:lnTo>
                  <a:pt x="5930114" y="1679"/>
                </a:lnTo>
                <a:cubicBezTo>
                  <a:pt x="5932028" y="1679"/>
                  <a:pt x="5933703" y="1856"/>
                  <a:pt x="5935139" y="2210"/>
                </a:cubicBezTo>
                <a:cubicBezTo>
                  <a:pt x="5936575" y="2563"/>
                  <a:pt x="5937831" y="3122"/>
                  <a:pt x="5938907" y="3888"/>
                </a:cubicBezTo>
                <a:cubicBezTo>
                  <a:pt x="5939984" y="4654"/>
                  <a:pt x="5940882" y="5626"/>
                  <a:pt x="5941600" y="6804"/>
                </a:cubicBezTo>
                <a:cubicBezTo>
                  <a:pt x="5942318" y="7982"/>
                  <a:pt x="5942945" y="9367"/>
                  <a:pt x="5943484" y="10957"/>
                </a:cubicBezTo>
                <a:lnTo>
                  <a:pt x="5976179" y="93757"/>
                </a:lnTo>
                <a:lnTo>
                  <a:pt x="5976621" y="93757"/>
                </a:lnTo>
                <a:lnTo>
                  <a:pt x="6010642" y="11222"/>
                </a:lnTo>
                <a:cubicBezTo>
                  <a:pt x="6011301" y="9455"/>
                  <a:pt x="6012019" y="7952"/>
                  <a:pt x="6012798" y="6715"/>
                </a:cubicBezTo>
                <a:cubicBezTo>
                  <a:pt x="6013575" y="5478"/>
                  <a:pt x="6014429" y="4492"/>
                  <a:pt x="6015357" y="3756"/>
                </a:cubicBezTo>
                <a:cubicBezTo>
                  <a:pt x="6016285" y="3019"/>
                  <a:pt x="6017316" y="2489"/>
                  <a:pt x="6018454" y="2165"/>
                </a:cubicBezTo>
                <a:cubicBezTo>
                  <a:pt x="6019590" y="1841"/>
                  <a:pt x="6020907" y="1679"/>
                  <a:pt x="6022404" y="1679"/>
                </a:cubicBezTo>
                <a:lnTo>
                  <a:pt x="6032189" y="1679"/>
                </a:lnTo>
                <a:cubicBezTo>
                  <a:pt x="6033088" y="1679"/>
                  <a:pt x="6033940" y="1811"/>
                  <a:pt x="6034748" y="2077"/>
                </a:cubicBezTo>
                <a:cubicBezTo>
                  <a:pt x="6035556" y="2342"/>
                  <a:pt x="6036244" y="2754"/>
                  <a:pt x="6036813" y="3314"/>
                </a:cubicBezTo>
                <a:cubicBezTo>
                  <a:pt x="6037382" y="3874"/>
                  <a:pt x="6037846" y="4581"/>
                  <a:pt x="6038205" y="5434"/>
                </a:cubicBezTo>
                <a:cubicBezTo>
                  <a:pt x="6038564" y="6288"/>
                  <a:pt x="6038743" y="7335"/>
                  <a:pt x="6038743" y="8572"/>
                </a:cubicBezTo>
                <a:lnTo>
                  <a:pt x="6038743" y="113728"/>
                </a:lnTo>
                <a:cubicBezTo>
                  <a:pt x="6038743" y="114200"/>
                  <a:pt x="6038622" y="114612"/>
                  <a:pt x="6038380" y="114965"/>
                </a:cubicBezTo>
                <a:cubicBezTo>
                  <a:pt x="6038137" y="115319"/>
                  <a:pt x="6037712" y="115598"/>
                  <a:pt x="6037105" y="115805"/>
                </a:cubicBezTo>
                <a:cubicBezTo>
                  <a:pt x="6036498" y="116010"/>
                  <a:pt x="6035724" y="116187"/>
                  <a:pt x="6034784" y="116334"/>
                </a:cubicBezTo>
                <a:cubicBezTo>
                  <a:pt x="6033844" y="116483"/>
                  <a:pt x="6032615" y="116555"/>
                  <a:pt x="6031098" y="116555"/>
                </a:cubicBezTo>
                <a:cubicBezTo>
                  <a:pt x="6029703" y="116555"/>
                  <a:pt x="6028505" y="116483"/>
                  <a:pt x="6027504" y="116334"/>
                </a:cubicBezTo>
                <a:cubicBezTo>
                  <a:pt x="6026503" y="116187"/>
                  <a:pt x="6025714" y="116010"/>
                  <a:pt x="6025137" y="115805"/>
                </a:cubicBezTo>
                <a:cubicBezTo>
                  <a:pt x="6024560" y="115598"/>
                  <a:pt x="6024150" y="115319"/>
                  <a:pt x="6023908" y="114965"/>
                </a:cubicBezTo>
                <a:cubicBezTo>
                  <a:pt x="6023665" y="114612"/>
                  <a:pt x="6023544" y="114200"/>
                  <a:pt x="6023544" y="113728"/>
                </a:cubicBezTo>
                <a:lnTo>
                  <a:pt x="6023544" y="14139"/>
                </a:lnTo>
                <a:lnTo>
                  <a:pt x="6023367" y="14139"/>
                </a:lnTo>
                <a:lnTo>
                  <a:pt x="5983072" y="114170"/>
                </a:lnTo>
                <a:cubicBezTo>
                  <a:pt x="5982895" y="114582"/>
                  <a:pt x="5982645" y="114936"/>
                  <a:pt x="5982321" y="115231"/>
                </a:cubicBezTo>
                <a:cubicBezTo>
                  <a:pt x="5981997" y="115525"/>
                  <a:pt x="5981526" y="115775"/>
                  <a:pt x="5980907" y="115981"/>
                </a:cubicBezTo>
                <a:cubicBezTo>
                  <a:pt x="5980288" y="116187"/>
                  <a:pt x="5979552" y="116334"/>
                  <a:pt x="5978698" y="116423"/>
                </a:cubicBezTo>
                <a:cubicBezTo>
                  <a:pt x="5977844" y="116511"/>
                  <a:pt x="5976828" y="116555"/>
                  <a:pt x="5975649" y="116555"/>
                </a:cubicBezTo>
                <a:cubicBezTo>
                  <a:pt x="5974412" y="116555"/>
                  <a:pt x="5973352" y="116496"/>
                  <a:pt x="5972468" y="116379"/>
                </a:cubicBezTo>
                <a:cubicBezTo>
                  <a:pt x="5971584" y="116261"/>
                  <a:pt x="5970848" y="116099"/>
                  <a:pt x="5970259" y="115893"/>
                </a:cubicBezTo>
                <a:cubicBezTo>
                  <a:pt x="5969670" y="115687"/>
                  <a:pt x="5969214" y="115436"/>
                  <a:pt x="5968889" y="115143"/>
                </a:cubicBezTo>
                <a:cubicBezTo>
                  <a:pt x="5968565" y="114847"/>
                  <a:pt x="5968344" y="114524"/>
                  <a:pt x="5968226" y="114170"/>
                </a:cubicBezTo>
                <a:lnTo>
                  <a:pt x="5929699" y="14139"/>
                </a:lnTo>
                <a:lnTo>
                  <a:pt x="5929610" y="14139"/>
                </a:lnTo>
                <a:lnTo>
                  <a:pt x="5929610" y="113728"/>
                </a:lnTo>
                <a:cubicBezTo>
                  <a:pt x="5929610" y="114200"/>
                  <a:pt x="5929489" y="114612"/>
                  <a:pt x="5929247" y="114965"/>
                </a:cubicBezTo>
                <a:cubicBezTo>
                  <a:pt x="5929004" y="115319"/>
                  <a:pt x="5928579" y="115598"/>
                  <a:pt x="5927972" y="115805"/>
                </a:cubicBezTo>
                <a:cubicBezTo>
                  <a:pt x="5927365" y="116010"/>
                  <a:pt x="5926576" y="116187"/>
                  <a:pt x="5925606" y="116334"/>
                </a:cubicBezTo>
                <a:cubicBezTo>
                  <a:pt x="5924635" y="116483"/>
                  <a:pt x="5923391" y="116555"/>
                  <a:pt x="5921874" y="116555"/>
                </a:cubicBezTo>
                <a:cubicBezTo>
                  <a:pt x="5920418" y="116555"/>
                  <a:pt x="5919204" y="116483"/>
                  <a:pt x="5918234" y="116334"/>
                </a:cubicBezTo>
                <a:cubicBezTo>
                  <a:pt x="5917263" y="116187"/>
                  <a:pt x="5916489" y="116010"/>
                  <a:pt x="5915913" y="115805"/>
                </a:cubicBezTo>
                <a:cubicBezTo>
                  <a:pt x="5915336" y="115598"/>
                  <a:pt x="5914942" y="115319"/>
                  <a:pt x="5914730" y="114965"/>
                </a:cubicBezTo>
                <a:cubicBezTo>
                  <a:pt x="5914517" y="114612"/>
                  <a:pt x="5914411" y="114200"/>
                  <a:pt x="5914411" y="113728"/>
                </a:cubicBezTo>
                <a:lnTo>
                  <a:pt x="5914411" y="8572"/>
                </a:lnTo>
                <a:cubicBezTo>
                  <a:pt x="5914411" y="6097"/>
                  <a:pt x="5915069" y="4330"/>
                  <a:pt x="5916385" y="3270"/>
                </a:cubicBezTo>
                <a:cubicBezTo>
                  <a:pt x="5917701" y="2210"/>
                  <a:pt x="5919167" y="1679"/>
                  <a:pt x="5920782" y="1679"/>
                </a:cubicBezTo>
                <a:close/>
                <a:moveTo>
                  <a:pt x="5444532" y="1679"/>
                </a:moveTo>
                <a:lnTo>
                  <a:pt x="5453864" y="1679"/>
                </a:lnTo>
                <a:cubicBezTo>
                  <a:pt x="5455778" y="1679"/>
                  <a:pt x="5457453" y="1856"/>
                  <a:pt x="5458889" y="2210"/>
                </a:cubicBezTo>
                <a:cubicBezTo>
                  <a:pt x="5460325" y="2563"/>
                  <a:pt x="5461581" y="3122"/>
                  <a:pt x="5462657" y="3888"/>
                </a:cubicBezTo>
                <a:cubicBezTo>
                  <a:pt x="5463734" y="4654"/>
                  <a:pt x="5464632" y="5626"/>
                  <a:pt x="5465350" y="6804"/>
                </a:cubicBezTo>
                <a:cubicBezTo>
                  <a:pt x="5466068" y="7982"/>
                  <a:pt x="5466695" y="9367"/>
                  <a:pt x="5467234" y="10957"/>
                </a:cubicBezTo>
                <a:lnTo>
                  <a:pt x="5499929" y="93757"/>
                </a:lnTo>
                <a:lnTo>
                  <a:pt x="5500371" y="93757"/>
                </a:lnTo>
                <a:lnTo>
                  <a:pt x="5534392" y="11222"/>
                </a:lnTo>
                <a:cubicBezTo>
                  <a:pt x="5535051" y="9455"/>
                  <a:pt x="5535769" y="7952"/>
                  <a:pt x="5536548" y="6715"/>
                </a:cubicBezTo>
                <a:cubicBezTo>
                  <a:pt x="5537325" y="5478"/>
                  <a:pt x="5538179" y="4492"/>
                  <a:pt x="5539107" y="3756"/>
                </a:cubicBezTo>
                <a:cubicBezTo>
                  <a:pt x="5540035" y="3019"/>
                  <a:pt x="5541066" y="2489"/>
                  <a:pt x="5542204" y="2165"/>
                </a:cubicBezTo>
                <a:cubicBezTo>
                  <a:pt x="5543340" y="1841"/>
                  <a:pt x="5544657" y="1679"/>
                  <a:pt x="5546154" y="1679"/>
                </a:cubicBezTo>
                <a:lnTo>
                  <a:pt x="5555939" y="1679"/>
                </a:lnTo>
                <a:cubicBezTo>
                  <a:pt x="5556838" y="1679"/>
                  <a:pt x="5557690" y="1811"/>
                  <a:pt x="5558498" y="2077"/>
                </a:cubicBezTo>
                <a:cubicBezTo>
                  <a:pt x="5559306" y="2342"/>
                  <a:pt x="5559994" y="2754"/>
                  <a:pt x="5560563" y="3314"/>
                </a:cubicBezTo>
                <a:cubicBezTo>
                  <a:pt x="5561132" y="3874"/>
                  <a:pt x="5561596" y="4581"/>
                  <a:pt x="5561955" y="5434"/>
                </a:cubicBezTo>
                <a:cubicBezTo>
                  <a:pt x="5562314" y="6288"/>
                  <a:pt x="5562493" y="7335"/>
                  <a:pt x="5562493" y="8572"/>
                </a:cubicBezTo>
                <a:lnTo>
                  <a:pt x="5562493" y="113728"/>
                </a:lnTo>
                <a:cubicBezTo>
                  <a:pt x="5562493" y="114200"/>
                  <a:pt x="5562372" y="114612"/>
                  <a:pt x="5562130" y="114965"/>
                </a:cubicBezTo>
                <a:cubicBezTo>
                  <a:pt x="5561887" y="115319"/>
                  <a:pt x="5561462" y="115598"/>
                  <a:pt x="5560855" y="115805"/>
                </a:cubicBezTo>
                <a:cubicBezTo>
                  <a:pt x="5560248" y="116010"/>
                  <a:pt x="5559474" y="116187"/>
                  <a:pt x="5558534" y="116334"/>
                </a:cubicBezTo>
                <a:cubicBezTo>
                  <a:pt x="5557594" y="116483"/>
                  <a:pt x="5556365" y="116555"/>
                  <a:pt x="5554848" y="116555"/>
                </a:cubicBezTo>
                <a:cubicBezTo>
                  <a:pt x="5553453" y="116555"/>
                  <a:pt x="5552255" y="116483"/>
                  <a:pt x="5551254" y="116334"/>
                </a:cubicBezTo>
                <a:cubicBezTo>
                  <a:pt x="5550253" y="116187"/>
                  <a:pt x="5549464" y="116010"/>
                  <a:pt x="5548887" y="115805"/>
                </a:cubicBezTo>
                <a:cubicBezTo>
                  <a:pt x="5548310" y="115598"/>
                  <a:pt x="5547900" y="115319"/>
                  <a:pt x="5547658" y="114965"/>
                </a:cubicBezTo>
                <a:cubicBezTo>
                  <a:pt x="5547415" y="114612"/>
                  <a:pt x="5547294" y="114200"/>
                  <a:pt x="5547294" y="113728"/>
                </a:cubicBezTo>
                <a:lnTo>
                  <a:pt x="5547294" y="14139"/>
                </a:lnTo>
                <a:lnTo>
                  <a:pt x="5547117" y="14139"/>
                </a:lnTo>
                <a:lnTo>
                  <a:pt x="5506822" y="114170"/>
                </a:lnTo>
                <a:cubicBezTo>
                  <a:pt x="5506645" y="114582"/>
                  <a:pt x="5506395" y="114936"/>
                  <a:pt x="5506071" y="115231"/>
                </a:cubicBezTo>
                <a:cubicBezTo>
                  <a:pt x="5505747" y="115525"/>
                  <a:pt x="5505276" y="115775"/>
                  <a:pt x="5504657" y="115981"/>
                </a:cubicBezTo>
                <a:cubicBezTo>
                  <a:pt x="5504038" y="116187"/>
                  <a:pt x="5503302" y="116334"/>
                  <a:pt x="5502448" y="116423"/>
                </a:cubicBezTo>
                <a:cubicBezTo>
                  <a:pt x="5501594" y="116511"/>
                  <a:pt x="5500578" y="116555"/>
                  <a:pt x="5499399" y="116555"/>
                </a:cubicBezTo>
                <a:cubicBezTo>
                  <a:pt x="5498162" y="116555"/>
                  <a:pt x="5497102" y="116496"/>
                  <a:pt x="5496218" y="116379"/>
                </a:cubicBezTo>
                <a:cubicBezTo>
                  <a:pt x="5495334" y="116261"/>
                  <a:pt x="5494598" y="116099"/>
                  <a:pt x="5494009" y="115893"/>
                </a:cubicBezTo>
                <a:cubicBezTo>
                  <a:pt x="5493420" y="115687"/>
                  <a:pt x="5492964" y="115436"/>
                  <a:pt x="5492639" y="115143"/>
                </a:cubicBezTo>
                <a:cubicBezTo>
                  <a:pt x="5492315" y="114847"/>
                  <a:pt x="5492094" y="114524"/>
                  <a:pt x="5491976" y="114170"/>
                </a:cubicBezTo>
                <a:lnTo>
                  <a:pt x="5453449" y="14139"/>
                </a:lnTo>
                <a:lnTo>
                  <a:pt x="5453360" y="14139"/>
                </a:lnTo>
                <a:lnTo>
                  <a:pt x="5453360" y="113728"/>
                </a:lnTo>
                <a:cubicBezTo>
                  <a:pt x="5453360" y="114200"/>
                  <a:pt x="5453239" y="114612"/>
                  <a:pt x="5452997" y="114965"/>
                </a:cubicBezTo>
                <a:cubicBezTo>
                  <a:pt x="5452754" y="115319"/>
                  <a:pt x="5452329" y="115598"/>
                  <a:pt x="5451722" y="115805"/>
                </a:cubicBezTo>
                <a:cubicBezTo>
                  <a:pt x="5451115" y="116010"/>
                  <a:pt x="5450326" y="116187"/>
                  <a:pt x="5449356" y="116334"/>
                </a:cubicBezTo>
                <a:cubicBezTo>
                  <a:pt x="5448385" y="116483"/>
                  <a:pt x="5447141" y="116555"/>
                  <a:pt x="5445624" y="116555"/>
                </a:cubicBezTo>
                <a:cubicBezTo>
                  <a:pt x="5444168" y="116555"/>
                  <a:pt x="5442954" y="116483"/>
                  <a:pt x="5441984" y="116334"/>
                </a:cubicBezTo>
                <a:cubicBezTo>
                  <a:pt x="5441013" y="116187"/>
                  <a:pt x="5440239" y="116010"/>
                  <a:pt x="5439663" y="115805"/>
                </a:cubicBezTo>
                <a:cubicBezTo>
                  <a:pt x="5439086" y="115598"/>
                  <a:pt x="5438692" y="115319"/>
                  <a:pt x="5438480" y="114965"/>
                </a:cubicBezTo>
                <a:cubicBezTo>
                  <a:pt x="5438267" y="114612"/>
                  <a:pt x="5438161" y="114200"/>
                  <a:pt x="5438161" y="113728"/>
                </a:cubicBezTo>
                <a:lnTo>
                  <a:pt x="5438161" y="8572"/>
                </a:lnTo>
                <a:cubicBezTo>
                  <a:pt x="5438161" y="6097"/>
                  <a:pt x="5438819" y="4330"/>
                  <a:pt x="5440135" y="3270"/>
                </a:cubicBezTo>
                <a:cubicBezTo>
                  <a:pt x="5441451" y="2210"/>
                  <a:pt x="5442917" y="1679"/>
                  <a:pt x="5444532" y="1679"/>
                </a:cubicBezTo>
                <a:close/>
                <a:moveTo>
                  <a:pt x="4977807" y="1679"/>
                </a:moveTo>
                <a:lnTo>
                  <a:pt x="4987139" y="1679"/>
                </a:lnTo>
                <a:cubicBezTo>
                  <a:pt x="4989053" y="1679"/>
                  <a:pt x="4990728" y="1856"/>
                  <a:pt x="4992164" y="2210"/>
                </a:cubicBezTo>
                <a:cubicBezTo>
                  <a:pt x="4993600" y="2563"/>
                  <a:pt x="4994856" y="3122"/>
                  <a:pt x="4995932" y="3888"/>
                </a:cubicBezTo>
                <a:cubicBezTo>
                  <a:pt x="4997009" y="4654"/>
                  <a:pt x="4997907" y="5626"/>
                  <a:pt x="4998625" y="6804"/>
                </a:cubicBezTo>
                <a:cubicBezTo>
                  <a:pt x="4999343" y="7982"/>
                  <a:pt x="4999970" y="9367"/>
                  <a:pt x="5000509" y="10957"/>
                </a:cubicBezTo>
                <a:lnTo>
                  <a:pt x="5033204" y="93757"/>
                </a:lnTo>
                <a:lnTo>
                  <a:pt x="5033646" y="93757"/>
                </a:lnTo>
                <a:lnTo>
                  <a:pt x="5067667" y="11222"/>
                </a:lnTo>
                <a:cubicBezTo>
                  <a:pt x="5068326" y="9455"/>
                  <a:pt x="5069044" y="7952"/>
                  <a:pt x="5069823" y="6715"/>
                </a:cubicBezTo>
                <a:cubicBezTo>
                  <a:pt x="5070600" y="5478"/>
                  <a:pt x="5071454" y="4492"/>
                  <a:pt x="5072382" y="3756"/>
                </a:cubicBezTo>
                <a:cubicBezTo>
                  <a:pt x="5073310" y="3019"/>
                  <a:pt x="5074341" y="2489"/>
                  <a:pt x="5075479" y="2165"/>
                </a:cubicBezTo>
                <a:cubicBezTo>
                  <a:pt x="5076615" y="1841"/>
                  <a:pt x="5077932" y="1679"/>
                  <a:pt x="5079429" y="1679"/>
                </a:cubicBezTo>
                <a:lnTo>
                  <a:pt x="5089214" y="1679"/>
                </a:lnTo>
                <a:cubicBezTo>
                  <a:pt x="5090113" y="1679"/>
                  <a:pt x="5090965" y="1811"/>
                  <a:pt x="5091773" y="2077"/>
                </a:cubicBezTo>
                <a:cubicBezTo>
                  <a:pt x="5092581" y="2342"/>
                  <a:pt x="5093269" y="2754"/>
                  <a:pt x="5093838" y="3314"/>
                </a:cubicBezTo>
                <a:cubicBezTo>
                  <a:pt x="5094407" y="3874"/>
                  <a:pt x="5094871" y="4581"/>
                  <a:pt x="5095230" y="5434"/>
                </a:cubicBezTo>
                <a:cubicBezTo>
                  <a:pt x="5095589" y="6288"/>
                  <a:pt x="5095768" y="7335"/>
                  <a:pt x="5095768" y="8572"/>
                </a:cubicBezTo>
                <a:lnTo>
                  <a:pt x="5095768" y="113728"/>
                </a:lnTo>
                <a:cubicBezTo>
                  <a:pt x="5095768" y="114200"/>
                  <a:pt x="5095647" y="114612"/>
                  <a:pt x="5095405" y="114965"/>
                </a:cubicBezTo>
                <a:cubicBezTo>
                  <a:pt x="5095162" y="115319"/>
                  <a:pt x="5094737" y="115598"/>
                  <a:pt x="5094130" y="115805"/>
                </a:cubicBezTo>
                <a:cubicBezTo>
                  <a:pt x="5093523" y="116010"/>
                  <a:pt x="5092749" y="116187"/>
                  <a:pt x="5091809" y="116334"/>
                </a:cubicBezTo>
                <a:cubicBezTo>
                  <a:pt x="5090869" y="116483"/>
                  <a:pt x="5089640" y="116555"/>
                  <a:pt x="5088123" y="116555"/>
                </a:cubicBezTo>
                <a:cubicBezTo>
                  <a:pt x="5086728" y="116555"/>
                  <a:pt x="5085530" y="116483"/>
                  <a:pt x="5084529" y="116334"/>
                </a:cubicBezTo>
                <a:cubicBezTo>
                  <a:pt x="5083528" y="116187"/>
                  <a:pt x="5082739" y="116010"/>
                  <a:pt x="5082162" y="115805"/>
                </a:cubicBezTo>
                <a:cubicBezTo>
                  <a:pt x="5081585" y="115598"/>
                  <a:pt x="5081175" y="115319"/>
                  <a:pt x="5080933" y="114965"/>
                </a:cubicBezTo>
                <a:cubicBezTo>
                  <a:pt x="5080690" y="114612"/>
                  <a:pt x="5080569" y="114200"/>
                  <a:pt x="5080569" y="113728"/>
                </a:cubicBezTo>
                <a:lnTo>
                  <a:pt x="5080569" y="14139"/>
                </a:lnTo>
                <a:lnTo>
                  <a:pt x="5080392" y="14139"/>
                </a:lnTo>
                <a:lnTo>
                  <a:pt x="5040097" y="114170"/>
                </a:lnTo>
                <a:cubicBezTo>
                  <a:pt x="5039920" y="114582"/>
                  <a:pt x="5039670" y="114936"/>
                  <a:pt x="5039346" y="115231"/>
                </a:cubicBezTo>
                <a:cubicBezTo>
                  <a:pt x="5039022" y="115525"/>
                  <a:pt x="5038551" y="115775"/>
                  <a:pt x="5037932" y="115981"/>
                </a:cubicBezTo>
                <a:cubicBezTo>
                  <a:pt x="5037313" y="116187"/>
                  <a:pt x="5036577" y="116334"/>
                  <a:pt x="5035723" y="116423"/>
                </a:cubicBezTo>
                <a:cubicBezTo>
                  <a:pt x="5034869" y="116511"/>
                  <a:pt x="5033853" y="116555"/>
                  <a:pt x="5032674" y="116555"/>
                </a:cubicBezTo>
                <a:cubicBezTo>
                  <a:pt x="5031437" y="116555"/>
                  <a:pt x="5030377" y="116496"/>
                  <a:pt x="5029493" y="116379"/>
                </a:cubicBezTo>
                <a:cubicBezTo>
                  <a:pt x="5028609" y="116261"/>
                  <a:pt x="5027873" y="116099"/>
                  <a:pt x="5027284" y="115893"/>
                </a:cubicBezTo>
                <a:cubicBezTo>
                  <a:pt x="5026695" y="115687"/>
                  <a:pt x="5026239" y="115436"/>
                  <a:pt x="5025914" y="115143"/>
                </a:cubicBezTo>
                <a:cubicBezTo>
                  <a:pt x="5025590" y="114847"/>
                  <a:pt x="5025369" y="114524"/>
                  <a:pt x="5025251" y="114170"/>
                </a:cubicBezTo>
                <a:lnTo>
                  <a:pt x="4986724" y="14139"/>
                </a:lnTo>
                <a:lnTo>
                  <a:pt x="4986635" y="14139"/>
                </a:lnTo>
                <a:lnTo>
                  <a:pt x="4986635" y="113728"/>
                </a:lnTo>
                <a:cubicBezTo>
                  <a:pt x="4986635" y="114200"/>
                  <a:pt x="4986514" y="114612"/>
                  <a:pt x="4986272" y="114965"/>
                </a:cubicBezTo>
                <a:cubicBezTo>
                  <a:pt x="4986029" y="115319"/>
                  <a:pt x="4985604" y="115598"/>
                  <a:pt x="4984997" y="115805"/>
                </a:cubicBezTo>
                <a:cubicBezTo>
                  <a:pt x="4984390" y="116010"/>
                  <a:pt x="4983601" y="116187"/>
                  <a:pt x="4982631" y="116334"/>
                </a:cubicBezTo>
                <a:cubicBezTo>
                  <a:pt x="4981660" y="116483"/>
                  <a:pt x="4980416" y="116555"/>
                  <a:pt x="4978899" y="116555"/>
                </a:cubicBezTo>
                <a:cubicBezTo>
                  <a:pt x="4977443" y="116555"/>
                  <a:pt x="4976229" y="116483"/>
                  <a:pt x="4975259" y="116334"/>
                </a:cubicBezTo>
                <a:cubicBezTo>
                  <a:pt x="4974288" y="116187"/>
                  <a:pt x="4973514" y="116010"/>
                  <a:pt x="4972938" y="115805"/>
                </a:cubicBezTo>
                <a:cubicBezTo>
                  <a:pt x="4972361" y="115598"/>
                  <a:pt x="4971967" y="115319"/>
                  <a:pt x="4971755" y="114965"/>
                </a:cubicBezTo>
                <a:cubicBezTo>
                  <a:pt x="4971542" y="114612"/>
                  <a:pt x="4971436" y="114200"/>
                  <a:pt x="4971436" y="113728"/>
                </a:cubicBezTo>
                <a:lnTo>
                  <a:pt x="4971436" y="8572"/>
                </a:lnTo>
                <a:cubicBezTo>
                  <a:pt x="4971436" y="6097"/>
                  <a:pt x="4972094" y="4330"/>
                  <a:pt x="4973410" y="3270"/>
                </a:cubicBezTo>
                <a:cubicBezTo>
                  <a:pt x="4974726" y="2210"/>
                  <a:pt x="4976192" y="1679"/>
                  <a:pt x="4977807" y="1679"/>
                </a:cubicBezTo>
                <a:close/>
                <a:moveTo>
                  <a:pt x="4501557" y="1679"/>
                </a:moveTo>
                <a:lnTo>
                  <a:pt x="4510889" y="1679"/>
                </a:lnTo>
                <a:cubicBezTo>
                  <a:pt x="4512803" y="1679"/>
                  <a:pt x="4514478" y="1856"/>
                  <a:pt x="4515914" y="2210"/>
                </a:cubicBezTo>
                <a:cubicBezTo>
                  <a:pt x="4517350" y="2563"/>
                  <a:pt x="4518606" y="3122"/>
                  <a:pt x="4519682" y="3888"/>
                </a:cubicBezTo>
                <a:cubicBezTo>
                  <a:pt x="4520759" y="4654"/>
                  <a:pt x="4521657" y="5626"/>
                  <a:pt x="4522375" y="6804"/>
                </a:cubicBezTo>
                <a:cubicBezTo>
                  <a:pt x="4523093" y="7982"/>
                  <a:pt x="4523720" y="9367"/>
                  <a:pt x="4524259" y="10957"/>
                </a:cubicBezTo>
                <a:lnTo>
                  <a:pt x="4556954" y="93757"/>
                </a:lnTo>
                <a:lnTo>
                  <a:pt x="4557396" y="93757"/>
                </a:lnTo>
                <a:lnTo>
                  <a:pt x="4591417" y="11222"/>
                </a:lnTo>
                <a:cubicBezTo>
                  <a:pt x="4592076" y="9455"/>
                  <a:pt x="4592794" y="7952"/>
                  <a:pt x="4593573" y="6715"/>
                </a:cubicBezTo>
                <a:cubicBezTo>
                  <a:pt x="4594350" y="5478"/>
                  <a:pt x="4595204" y="4492"/>
                  <a:pt x="4596132" y="3756"/>
                </a:cubicBezTo>
                <a:cubicBezTo>
                  <a:pt x="4597060" y="3019"/>
                  <a:pt x="4598091" y="2489"/>
                  <a:pt x="4599229" y="2165"/>
                </a:cubicBezTo>
                <a:cubicBezTo>
                  <a:pt x="4600365" y="1841"/>
                  <a:pt x="4601682" y="1679"/>
                  <a:pt x="4603179" y="1679"/>
                </a:cubicBezTo>
                <a:lnTo>
                  <a:pt x="4612964" y="1679"/>
                </a:lnTo>
                <a:cubicBezTo>
                  <a:pt x="4613863" y="1679"/>
                  <a:pt x="4614715" y="1811"/>
                  <a:pt x="4615523" y="2077"/>
                </a:cubicBezTo>
                <a:cubicBezTo>
                  <a:pt x="4616331" y="2342"/>
                  <a:pt x="4617019" y="2754"/>
                  <a:pt x="4617588" y="3314"/>
                </a:cubicBezTo>
                <a:cubicBezTo>
                  <a:pt x="4618157" y="3874"/>
                  <a:pt x="4618621" y="4581"/>
                  <a:pt x="4618980" y="5434"/>
                </a:cubicBezTo>
                <a:cubicBezTo>
                  <a:pt x="4619339" y="6288"/>
                  <a:pt x="4619518" y="7335"/>
                  <a:pt x="4619518" y="8572"/>
                </a:cubicBezTo>
                <a:lnTo>
                  <a:pt x="4619518" y="113728"/>
                </a:lnTo>
                <a:cubicBezTo>
                  <a:pt x="4619518" y="114200"/>
                  <a:pt x="4619397" y="114612"/>
                  <a:pt x="4619155" y="114965"/>
                </a:cubicBezTo>
                <a:cubicBezTo>
                  <a:pt x="4618912" y="115319"/>
                  <a:pt x="4618487" y="115598"/>
                  <a:pt x="4617880" y="115805"/>
                </a:cubicBezTo>
                <a:cubicBezTo>
                  <a:pt x="4617273" y="116010"/>
                  <a:pt x="4616499" y="116187"/>
                  <a:pt x="4615559" y="116334"/>
                </a:cubicBezTo>
                <a:cubicBezTo>
                  <a:pt x="4614619" y="116483"/>
                  <a:pt x="4613390" y="116555"/>
                  <a:pt x="4611873" y="116555"/>
                </a:cubicBezTo>
                <a:cubicBezTo>
                  <a:pt x="4610478" y="116555"/>
                  <a:pt x="4609280" y="116483"/>
                  <a:pt x="4608279" y="116334"/>
                </a:cubicBezTo>
                <a:cubicBezTo>
                  <a:pt x="4607278" y="116187"/>
                  <a:pt x="4606489" y="116010"/>
                  <a:pt x="4605912" y="115805"/>
                </a:cubicBezTo>
                <a:cubicBezTo>
                  <a:pt x="4605335" y="115598"/>
                  <a:pt x="4604925" y="115319"/>
                  <a:pt x="4604683" y="114965"/>
                </a:cubicBezTo>
                <a:cubicBezTo>
                  <a:pt x="4604440" y="114612"/>
                  <a:pt x="4604319" y="114200"/>
                  <a:pt x="4604319" y="113728"/>
                </a:cubicBezTo>
                <a:lnTo>
                  <a:pt x="4604319" y="14139"/>
                </a:lnTo>
                <a:lnTo>
                  <a:pt x="4604142" y="14139"/>
                </a:lnTo>
                <a:lnTo>
                  <a:pt x="4563847" y="114170"/>
                </a:lnTo>
                <a:cubicBezTo>
                  <a:pt x="4563670" y="114582"/>
                  <a:pt x="4563420" y="114936"/>
                  <a:pt x="4563096" y="115231"/>
                </a:cubicBezTo>
                <a:cubicBezTo>
                  <a:pt x="4562772" y="115525"/>
                  <a:pt x="4562301" y="115775"/>
                  <a:pt x="4561682" y="115981"/>
                </a:cubicBezTo>
                <a:cubicBezTo>
                  <a:pt x="4561063" y="116187"/>
                  <a:pt x="4560327" y="116334"/>
                  <a:pt x="4559473" y="116423"/>
                </a:cubicBezTo>
                <a:cubicBezTo>
                  <a:pt x="4558619" y="116511"/>
                  <a:pt x="4557603" y="116555"/>
                  <a:pt x="4556424" y="116555"/>
                </a:cubicBezTo>
                <a:cubicBezTo>
                  <a:pt x="4555187" y="116555"/>
                  <a:pt x="4554127" y="116496"/>
                  <a:pt x="4553243" y="116379"/>
                </a:cubicBezTo>
                <a:cubicBezTo>
                  <a:pt x="4552359" y="116261"/>
                  <a:pt x="4551623" y="116099"/>
                  <a:pt x="4551034" y="115893"/>
                </a:cubicBezTo>
                <a:cubicBezTo>
                  <a:pt x="4550445" y="115687"/>
                  <a:pt x="4549989" y="115436"/>
                  <a:pt x="4549664" y="115143"/>
                </a:cubicBezTo>
                <a:cubicBezTo>
                  <a:pt x="4549340" y="114847"/>
                  <a:pt x="4549119" y="114524"/>
                  <a:pt x="4549001" y="114170"/>
                </a:cubicBezTo>
                <a:lnTo>
                  <a:pt x="4510474" y="14139"/>
                </a:lnTo>
                <a:lnTo>
                  <a:pt x="4510385" y="14139"/>
                </a:lnTo>
                <a:lnTo>
                  <a:pt x="4510385" y="113728"/>
                </a:lnTo>
                <a:cubicBezTo>
                  <a:pt x="4510385" y="114200"/>
                  <a:pt x="4510264" y="114612"/>
                  <a:pt x="4510022" y="114965"/>
                </a:cubicBezTo>
                <a:cubicBezTo>
                  <a:pt x="4509779" y="115319"/>
                  <a:pt x="4509354" y="115598"/>
                  <a:pt x="4508747" y="115805"/>
                </a:cubicBezTo>
                <a:cubicBezTo>
                  <a:pt x="4508140" y="116010"/>
                  <a:pt x="4507351" y="116187"/>
                  <a:pt x="4506381" y="116334"/>
                </a:cubicBezTo>
                <a:cubicBezTo>
                  <a:pt x="4505410" y="116483"/>
                  <a:pt x="4504166" y="116555"/>
                  <a:pt x="4502649" y="116555"/>
                </a:cubicBezTo>
                <a:cubicBezTo>
                  <a:pt x="4501193" y="116555"/>
                  <a:pt x="4499979" y="116483"/>
                  <a:pt x="4499009" y="116334"/>
                </a:cubicBezTo>
                <a:cubicBezTo>
                  <a:pt x="4498038" y="116187"/>
                  <a:pt x="4497264" y="116010"/>
                  <a:pt x="4496688" y="115805"/>
                </a:cubicBezTo>
                <a:cubicBezTo>
                  <a:pt x="4496111" y="115598"/>
                  <a:pt x="4495717" y="115319"/>
                  <a:pt x="4495505" y="114965"/>
                </a:cubicBezTo>
                <a:cubicBezTo>
                  <a:pt x="4495292" y="114612"/>
                  <a:pt x="4495186" y="114200"/>
                  <a:pt x="4495186" y="113728"/>
                </a:cubicBezTo>
                <a:lnTo>
                  <a:pt x="4495186" y="8572"/>
                </a:lnTo>
                <a:cubicBezTo>
                  <a:pt x="4495186" y="6097"/>
                  <a:pt x="4495844" y="4330"/>
                  <a:pt x="4497160" y="3270"/>
                </a:cubicBezTo>
                <a:cubicBezTo>
                  <a:pt x="4498476" y="2210"/>
                  <a:pt x="4499942" y="1679"/>
                  <a:pt x="4501557" y="1679"/>
                </a:cubicBezTo>
                <a:close/>
                <a:moveTo>
                  <a:pt x="4034832" y="1679"/>
                </a:moveTo>
                <a:lnTo>
                  <a:pt x="4044164" y="1679"/>
                </a:lnTo>
                <a:cubicBezTo>
                  <a:pt x="4046078" y="1679"/>
                  <a:pt x="4047753" y="1856"/>
                  <a:pt x="4049189" y="2210"/>
                </a:cubicBezTo>
                <a:cubicBezTo>
                  <a:pt x="4050625" y="2563"/>
                  <a:pt x="4051881" y="3122"/>
                  <a:pt x="4052958" y="3888"/>
                </a:cubicBezTo>
                <a:cubicBezTo>
                  <a:pt x="4054034" y="4654"/>
                  <a:pt x="4054931" y="5626"/>
                  <a:pt x="4055649" y="6804"/>
                </a:cubicBezTo>
                <a:cubicBezTo>
                  <a:pt x="4056367" y="7982"/>
                  <a:pt x="4056995" y="9367"/>
                  <a:pt x="4057534" y="10957"/>
                </a:cubicBezTo>
                <a:lnTo>
                  <a:pt x="4090230" y="93757"/>
                </a:lnTo>
                <a:lnTo>
                  <a:pt x="4090672" y="93757"/>
                </a:lnTo>
                <a:lnTo>
                  <a:pt x="4124693" y="11222"/>
                </a:lnTo>
                <a:cubicBezTo>
                  <a:pt x="4125351" y="9455"/>
                  <a:pt x="4126069" y="7952"/>
                  <a:pt x="4126847" y="6715"/>
                </a:cubicBezTo>
                <a:cubicBezTo>
                  <a:pt x="4127626" y="5478"/>
                  <a:pt x="4128479" y="4492"/>
                  <a:pt x="4129406" y="3756"/>
                </a:cubicBezTo>
                <a:cubicBezTo>
                  <a:pt x="4130334" y="3019"/>
                  <a:pt x="4131367" y="2489"/>
                  <a:pt x="4132504" y="2165"/>
                </a:cubicBezTo>
                <a:cubicBezTo>
                  <a:pt x="4133640" y="1841"/>
                  <a:pt x="4134957" y="1679"/>
                  <a:pt x="4136454" y="1679"/>
                </a:cubicBezTo>
                <a:lnTo>
                  <a:pt x="4146239" y="1679"/>
                </a:lnTo>
                <a:cubicBezTo>
                  <a:pt x="4147137" y="1679"/>
                  <a:pt x="4147990" y="1811"/>
                  <a:pt x="4148798" y="2077"/>
                </a:cubicBezTo>
                <a:cubicBezTo>
                  <a:pt x="4149606" y="2342"/>
                  <a:pt x="4150294" y="2754"/>
                  <a:pt x="4150863" y="3314"/>
                </a:cubicBezTo>
                <a:cubicBezTo>
                  <a:pt x="4151432" y="3874"/>
                  <a:pt x="4151896" y="4581"/>
                  <a:pt x="4152255" y="5434"/>
                </a:cubicBezTo>
                <a:cubicBezTo>
                  <a:pt x="4152614" y="6288"/>
                  <a:pt x="4152793" y="7335"/>
                  <a:pt x="4152793" y="8572"/>
                </a:cubicBezTo>
                <a:lnTo>
                  <a:pt x="4152793" y="113728"/>
                </a:lnTo>
                <a:cubicBezTo>
                  <a:pt x="4152793" y="114200"/>
                  <a:pt x="4152672" y="114612"/>
                  <a:pt x="4152429" y="114965"/>
                </a:cubicBezTo>
                <a:cubicBezTo>
                  <a:pt x="4152187" y="115319"/>
                  <a:pt x="4151762" y="115598"/>
                  <a:pt x="4151155" y="115805"/>
                </a:cubicBezTo>
                <a:cubicBezTo>
                  <a:pt x="4150548" y="116010"/>
                  <a:pt x="4149774" y="116187"/>
                  <a:pt x="4148834" y="116334"/>
                </a:cubicBezTo>
                <a:cubicBezTo>
                  <a:pt x="4147894" y="116483"/>
                  <a:pt x="4146665" y="116555"/>
                  <a:pt x="4145148" y="116555"/>
                </a:cubicBezTo>
                <a:cubicBezTo>
                  <a:pt x="4143753" y="116555"/>
                  <a:pt x="4142554" y="116483"/>
                  <a:pt x="4141553" y="116334"/>
                </a:cubicBezTo>
                <a:cubicBezTo>
                  <a:pt x="4140553" y="116187"/>
                  <a:pt x="4139764" y="116010"/>
                  <a:pt x="4139187" y="115805"/>
                </a:cubicBezTo>
                <a:cubicBezTo>
                  <a:pt x="4138610" y="115598"/>
                  <a:pt x="4138201" y="115319"/>
                  <a:pt x="4137958" y="114965"/>
                </a:cubicBezTo>
                <a:cubicBezTo>
                  <a:pt x="4137715" y="114612"/>
                  <a:pt x="4137594" y="114200"/>
                  <a:pt x="4137594" y="113728"/>
                </a:cubicBezTo>
                <a:lnTo>
                  <a:pt x="4137594" y="14139"/>
                </a:lnTo>
                <a:lnTo>
                  <a:pt x="4137418" y="14139"/>
                </a:lnTo>
                <a:lnTo>
                  <a:pt x="4097122" y="114170"/>
                </a:lnTo>
                <a:cubicBezTo>
                  <a:pt x="4096946" y="114582"/>
                  <a:pt x="4096695" y="114936"/>
                  <a:pt x="4096371" y="115231"/>
                </a:cubicBezTo>
                <a:cubicBezTo>
                  <a:pt x="4096047" y="115525"/>
                  <a:pt x="4095576" y="115775"/>
                  <a:pt x="4094957" y="115981"/>
                </a:cubicBezTo>
                <a:cubicBezTo>
                  <a:pt x="4094339" y="116187"/>
                  <a:pt x="4093602" y="116334"/>
                  <a:pt x="4092748" y="116423"/>
                </a:cubicBezTo>
                <a:cubicBezTo>
                  <a:pt x="4091894" y="116511"/>
                  <a:pt x="4090878" y="116555"/>
                  <a:pt x="4089700" y="116555"/>
                </a:cubicBezTo>
                <a:cubicBezTo>
                  <a:pt x="4088462" y="116555"/>
                  <a:pt x="4087402" y="116496"/>
                  <a:pt x="4086518" y="116379"/>
                </a:cubicBezTo>
                <a:cubicBezTo>
                  <a:pt x="4085635" y="116261"/>
                  <a:pt x="4084898" y="116099"/>
                  <a:pt x="4084309" y="115893"/>
                </a:cubicBezTo>
                <a:cubicBezTo>
                  <a:pt x="4083720" y="115687"/>
                  <a:pt x="4083263" y="115436"/>
                  <a:pt x="4082939" y="115143"/>
                </a:cubicBezTo>
                <a:cubicBezTo>
                  <a:pt x="4082615" y="114847"/>
                  <a:pt x="4082394" y="114524"/>
                  <a:pt x="4082277" y="114170"/>
                </a:cubicBezTo>
                <a:lnTo>
                  <a:pt x="4043749" y="14139"/>
                </a:lnTo>
                <a:lnTo>
                  <a:pt x="4043660" y="14139"/>
                </a:lnTo>
                <a:lnTo>
                  <a:pt x="4043660" y="113728"/>
                </a:lnTo>
                <a:cubicBezTo>
                  <a:pt x="4043660" y="114200"/>
                  <a:pt x="4043539" y="114612"/>
                  <a:pt x="4043297" y="114965"/>
                </a:cubicBezTo>
                <a:cubicBezTo>
                  <a:pt x="4043054" y="115319"/>
                  <a:pt x="4042629" y="115598"/>
                  <a:pt x="4042022" y="115805"/>
                </a:cubicBezTo>
                <a:cubicBezTo>
                  <a:pt x="4041415" y="116010"/>
                  <a:pt x="4040626" y="116187"/>
                  <a:pt x="4039655" y="116334"/>
                </a:cubicBezTo>
                <a:cubicBezTo>
                  <a:pt x="4038685" y="116483"/>
                  <a:pt x="4037441" y="116555"/>
                  <a:pt x="4035924" y="116555"/>
                </a:cubicBezTo>
                <a:cubicBezTo>
                  <a:pt x="4034468" y="116555"/>
                  <a:pt x="4033254" y="116483"/>
                  <a:pt x="4032284" y="116334"/>
                </a:cubicBezTo>
                <a:cubicBezTo>
                  <a:pt x="4031313" y="116187"/>
                  <a:pt x="4030539" y="116010"/>
                  <a:pt x="4029963" y="115805"/>
                </a:cubicBezTo>
                <a:cubicBezTo>
                  <a:pt x="4029386" y="115598"/>
                  <a:pt x="4028992" y="115319"/>
                  <a:pt x="4028780" y="114965"/>
                </a:cubicBezTo>
                <a:cubicBezTo>
                  <a:pt x="4028567" y="114612"/>
                  <a:pt x="4028461" y="114200"/>
                  <a:pt x="4028461" y="113728"/>
                </a:cubicBezTo>
                <a:lnTo>
                  <a:pt x="4028461" y="8572"/>
                </a:lnTo>
                <a:cubicBezTo>
                  <a:pt x="4028461" y="6097"/>
                  <a:pt x="4029119" y="4330"/>
                  <a:pt x="4030435" y="3270"/>
                </a:cubicBezTo>
                <a:cubicBezTo>
                  <a:pt x="4031751" y="2210"/>
                  <a:pt x="4033217" y="1679"/>
                  <a:pt x="4034832" y="1679"/>
                </a:cubicBezTo>
                <a:close/>
                <a:moveTo>
                  <a:pt x="3558655" y="1679"/>
                </a:moveTo>
                <a:lnTo>
                  <a:pt x="3567987" y="1679"/>
                </a:lnTo>
                <a:cubicBezTo>
                  <a:pt x="3569901" y="1679"/>
                  <a:pt x="3571575" y="1856"/>
                  <a:pt x="3573012" y="2210"/>
                </a:cubicBezTo>
                <a:cubicBezTo>
                  <a:pt x="3574448" y="2563"/>
                  <a:pt x="3575704" y="3122"/>
                  <a:pt x="3576780" y="3888"/>
                </a:cubicBezTo>
                <a:cubicBezTo>
                  <a:pt x="3577856" y="4654"/>
                  <a:pt x="3578754" y="5626"/>
                  <a:pt x="3579471" y="6804"/>
                </a:cubicBezTo>
                <a:cubicBezTo>
                  <a:pt x="3580190" y="7982"/>
                  <a:pt x="3580818" y="9367"/>
                  <a:pt x="3581356" y="10957"/>
                </a:cubicBezTo>
                <a:lnTo>
                  <a:pt x="3614052" y="93757"/>
                </a:lnTo>
                <a:lnTo>
                  <a:pt x="3614494" y="93757"/>
                </a:lnTo>
                <a:lnTo>
                  <a:pt x="3648516" y="11222"/>
                </a:lnTo>
                <a:cubicBezTo>
                  <a:pt x="3649173" y="9455"/>
                  <a:pt x="3649891" y="7952"/>
                  <a:pt x="3650670" y="6715"/>
                </a:cubicBezTo>
                <a:cubicBezTo>
                  <a:pt x="3651449" y="5478"/>
                  <a:pt x="3652301" y="4492"/>
                  <a:pt x="3653229" y="3756"/>
                </a:cubicBezTo>
                <a:cubicBezTo>
                  <a:pt x="3654156" y="3019"/>
                  <a:pt x="3655189" y="2489"/>
                  <a:pt x="3656326" y="2165"/>
                </a:cubicBezTo>
                <a:cubicBezTo>
                  <a:pt x="3657462" y="1841"/>
                  <a:pt x="3658779" y="1679"/>
                  <a:pt x="3660276" y="1679"/>
                </a:cubicBezTo>
                <a:lnTo>
                  <a:pt x="3670060" y="1679"/>
                </a:lnTo>
                <a:cubicBezTo>
                  <a:pt x="3670958" y="1679"/>
                  <a:pt x="3671812" y="1811"/>
                  <a:pt x="3672619" y="2077"/>
                </a:cubicBezTo>
                <a:cubicBezTo>
                  <a:pt x="3673427" y="2342"/>
                  <a:pt x="3674115" y="2754"/>
                  <a:pt x="3674684" y="3314"/>
                </a:cubicBezTo>
                <a:cubicBezTo>
                  <a:pt x="3675253" y="3874"/>
                  <a:pt x="3675717" y="4581"/>
                  <a:pt x="3676076" y="5434"/>
                </a:cubicBezTo>
                <a:cubicBezTo>
                  <a:pt x="3676435" y="6288"/>
                  <a:pt x="3676614" y="7335"/>
                  <a:pt x="3676614" y="8572"/>
                </a:cubicBezTo>
                <a:lnTo>
                  <a:pt x="3676614" y="113728"/>
                </a:lnTo>
                <a:cubicBezTo>
                  <a:pt x="3676614" y="114200"/>
                  <a:pt x="3676493" y="114612"/>
                  <a:pt x="3676251" y="114965"/>
                </a:cubicBezTo>
                <a:cubicBezTo>
                  <a:pt x="3676007" y="115319"/>
                  <a:pt x="3675583" y="115598"/>
                  <a:pt x="3674977" y="115805"/>
                </a:cubicBezTo>
                <a:cubicBezTo>
                  <a:pt x="3674369" y="116010"/>
                  <a:pt x="3673595" y="116187"/>
                  <a:pt x="3672654" y="116334"/>
                </a:cubicBezTo>
                <a:cubicBezTo>
                  <a:pt x="3671715" y="116483"/>
                  <a:pt x="3670487" y="116555"/>
                  <a:pt x="3668969" y="116555"/>
                </a:cubicBezTo>
                <a:cubicBezTo>
                  <a:pt x="3667574" y="116555"/>
                  <a:pt x="3666375" y="116483"/>
                  <a:pt x="3665375" y="116334"/>
                </a:cubicBezTo>
                <a:cubicBezTo>
                  <a:pt x="3664374" y="116187"/>
                  <a:pt x="3663585" y="116010"/>
                  <a:pt x="3663008" y="115805"/>
                </a:cubicBezTo>
                <a:cubicBezTo>
                  <a:pt x="3662432" y="115598"/>
                  <a:pt x="3662022" y="115319"/>
                  <a:pt x="3661780" y="114965"/>
                </a:cubicBezTo>
                <a:cubicBezTo>
                  <a:pt x="3661536" y="114612"/>
                  <a:pt x="3661416" y="114200"/>
                  <a:pt x="3661416" y="113728"/>
                </a:cubicBezTo>
                <a:lnTo>
                  <a:pt x="3661416" y="14139"/>
                </a:lnTo>
                <a:lnTo>
                  <a:pt x="3661239" y="14139"/>
                </a:lnTo>
                <a:lnTo>
                  <a:pt x="3620945" y="114170"/>
                </a:lnTo>
                <a:cubicBezTo>
                  <a:pt x="3620768" y="114582"/>
                  <a:pt x="3620517" y="114936"/>
                  <a:pt x="3620194" y="115231"/>
                </a:cubicBezTo>
                <a:cubicBezTo>
                  <a:pt x="3619870" y="115525"/>
                  <a:pt x="3619398" y="115775"/>
                  <a:pt x="3618779" y="115981"/>
                </a:cubicBezTo>
                <a:cubicBezTo>
                  <a:pt x="3618161" y="116187"/>
                  <a:pt x="3617425" y="116334"/>
                  <a:pt x="3616570" y="116423"/>
                </a:cubicBezTo>
                <a:cubicBezTo>
                  <a:pt x="3615716" y="116511"/>
                  <a:pt x="3614701" y="116555"/>
                  <a:pt x="3613522" y="116555"/>
                </a:cubicBezTo>
                <a:cubicBezTo>
                  <a:pt x="3612285" y="116555"/>
                  <a:pt x="3611225" y="116496"/>
                  <a:pt x="3610340" y="116379"/>
                </a:cubicBezTo>
                <a:cubicBezTo>
                  <a:pt x="3609457" y="116261"/>
                  <a:pt x="3608720" y="116099"/>
                  <a:pt x="3608131" y="115893"/>
                </a:cubicBezTo>
                <a:cubicBezTo>
                  <a:pt x="3607543" y="115687"/>
                  <a:pt x="3607086" y="115436"/>
                  <a:pt x="3606762" y="115143"/>
                </a:cubicBezTo>
                <a:cubicBezTo>
                  <a:pt x="3606438" y="114847"/>
                  <a:pt x="3606217" y="114524"/>
                  <a:pt x="3606099" y="114170"/>
                </a:cubicBezTo>
                <a:lnTo>
                  <a:pt x="3567571" y="14139"/>
                </a:lnTo>
                <a:lnTo>
                  <a:pt x="3567483" y="14139"/>
                </a:lnTo>
                <a:lnTo>
                  <a:pt x="3567483" y="113728"/>
                </a:lnTo>
                <a:cubicBezTo>
                  <a:pt x="3567483" y="114200"/>
                  <a:pt x="3567362" y="114612"/>
                  <a:pt x="3567120" y="114965"/>
                </a:cubicBezTo>
                <a:cubicBezTo>
                  <a:pt x="3566877" y="115319"/>
                  <a:pt x="3566451" y="115598"/>
                  <a:pt x="3565845" y="115805"/>
                </a:cubicBezTo>
                <a:cubicBezTo>
                  <a:pt x="3565238" y="116010"/>
                  <a:pt x="3564449" y="116187"/>
                  <a:pt x="3563479" y="116334"/>
                </a:cubicBezTo>
                <a:cubicBezTo>
                  <a:pt x="3562508" y="116483"/>
                  <a:pt x="3561264" y="116555"/>
                  <a:pt x="3559747" y="116555"/>
                </a:cubicBezTo>
                <a:cubicBezTo>
                  <a:pt x="3558291" y="116555"/>
                  <a:pt x="3557078" y="116483"/>
                  <a:pt x="3556107" y="116334"/>
                </a:cubicBezTo>
                <a:cubicBezTo>
                  <a:pt x="3555136" y="116187"/>
                  <a:pt x="3554362" y="116010"/>
                  <a:pt x="3553785" y="115805"/>
                </a:cubicBezTo>
                <a:cubicBezTo>
                  <a:pt x="3553209" y="115598"/>
                  <a:pt x="3552815" y="115319"/>
                  <a:pt x="3552603" y="114965"/>
                </a:cubicBezTo>
                <a:cubicBezTo>
                  <a:pt x="3552390" y="114612"/>
                  <a:pt x="3552284" y="114200"/>
                  <a:pt x="3552284" y="113728"/>
                </a:cubicBezTo>
                <a:lnTo>
                  <a:pt x="3552284" y="8572"/>
                </a:lnTo>
                <a:cubicBezTo>
                  <a:pt x="3552284" y="6097"/>
                  <a:pt x="3552942" y="4330"/>
                  <a:pt x="3554258" y="3270"/>
                </a:cubicBezTo>
                <a:cubicBezTo>
                  <a:pt x="3555574" y="2210"/>
                  <a:pt x="3557040" y="1679"/>
                  <a:pt x="3558655" y="1679"/>
                </a:cubicBezTo>
                <a:close/>
                <a:moveTo>
                  <a:pt x="3091929" y="1679"/>
                </a:moveTo>
                <a:lnTo>
                  <a:pt x="3101262" y="1679"/>
                </a:lnTo>
                <a:cubicBezTo>
                  <a:pt x="3103173" y="1679"/>
                  <a:pt x="3104850" y="1856"/>
                  <a:pt x="3106285" y="2210"/>
                </a:cubicBezTo>
                <a:cubicBezTo>
                  <a:pt x="3107719" y="2563"/>
                  <a:pt x="3108978" y="3122"/>
                  <a:pt x="3110053" y="3888"/>
                </a:cubicBezTo>
                <a:cubicBezTo>
                  <a:pt x="3111130" y="4654"/>
                  <a:pt x="3112026" y="5626"/>
                  <a:pt x="3112745" y="6804"/>
                </a:cubicBezTo>
                <a:cubicBezTo>
                  <a:pt x="3113461" y="7982"/>
                  <a:pt x="3114090" y="9367"/>
                  <a:pt x="3114628" y="10957"/>
                </a:cubicBezTo>
                <a:lnTo>
                  <a:pt x="3147325" y="93757"/>
                </a:lnTo>
                <a:lnTo>
                  <a:pt x="3147766" y="93757"/>
                </a:lnTo>
                <a:lnTo>
                  <a:pt x="3181791" y="11222"/>
                </a:lnTo>
                <a:cubicBezTo>
                  <a:pt x="3182448" y="9455"/>
                  <a:pt x="3183166" y="7952"/>
                  <a:pt x="3183944" y="6715"/>
                </a:cubicBezTo>
                <a:cubicBezTo>
                  <a:pt x="3184723" y="5478"/>
                  <a:pt x="3185572" y="4492"/>
                  <a:pt x="3186502" y="3756"/>
                </a:cubicBezTo>
                <a:cubicBezTo>
                  <a:pt x="3187429" y="3019"/>
                  <a:pt x="3188461" y="2489"/>
                  <a:pt x="3189601" y="2165"/>
                </a:cubicBezTo>
                <a:cubicBezTo>
                  <a:pt x="3190735" y="1841"/>
                  <a:pt x="3192048" y="1679"/>
                  <a:pt x="3193546" y="1679"/>
                </a:cubicBezTo>
                <a:lnTo>
                  <a:pt x="3203332" y="1679"/>
                </a:lnTo>
                <a:cubicBezTo>
                  <a:pt x="3204231" y="1679"/>
                  <a:pt x="3205083" y="1811"/>
                  <a:pt x="3205892" y="2077"/>
                </a:cubicBezTo>
                <a:cubicBezTo>
                  <a:pt x="3206699" y="2342"/>
                  <a:pt x="3207387" y="2754"/>
                  <a:pt x="3207956" y="3314"/>
                </a:cubicBezTo>
                <a:cubicBezTo>
                  <a:pt x="3208524" y="3874"/>
                  <a:pt x="3208989" y="4581"/>
                  <a:pt x="3209348" y="5434"/>
                </a:cubicBezTo>
                <a:cubicBezTo>
                  <a:pt x="3209708" y="6288"/>
                  <a:pt x="3209887" y="7335"/>
                  <a:pt x="3209887" y="8572"/>
                </a:cubicBezTo>
                <a:lnTo>
                  <a:pt x="3209887" y="113728"/>
                </a:lnTo>
                <a:cubicBezTo>
                  <a:pt x="3209887" y="114200"/>
                  <a:pt x="3209765" y="114612"/>
                  <a:pt x="3209523" y="114965"/>
                </a:cubicBezTo>
                <a:cubicBezTo>
                  <a:pt x="3209279" y="115319"/>
                  <a:pt x="3208854" y="115598"/>
                  <a:pt x="3208247" y="115805"/>
                </a:cubicBezTo>
                <a:cubicBezTo>
                  <a:pt x="3207640" y="116010"/>
                  <a:pt x="3206867" y="116187"/>
                  <a:pt x="3205927" y="116334"/>
                </a:cubicBezTo>
                <a:cubicBezTo>
                  <a:pt x="3204989" y="116483"/>
                  <a:pt x="3203759" y="116555"/>
                  <a:pt x="3202239" y="116555"/>
                </a:cubicBezTo>
                <a:cubicBezTo>
                  <a:pt x="3200845" y="116555"/>
                  <a:pt x="3199646" y="116483"/>
                  <a:pt x="3198645" y="116334"/>
                </a:cubicBezTo>
                <a:cubicBezTo>
                  <a:pt x="3197643" y="116187"/>
                  <a:pt x="3196856" y="116010"/>
                  <a:pt x="3196278" y="115805"/>
                </a:cubicBezTo>
                <a:cubicBezTo>
                  <a:pt x="3195702" y="115598"/>
                  <a:pt x="3195292" y="115319"/>
                  <a:pt x="3195051" y="114965"/>
                </a:cubicBezTo>
                <a:cubicBezTo>
                  <a:pt x="3194808" y="114612"/>
                  <a:pt x="3194685" y="114200"/>
                  <a:pt x="3194685" y="113728"/>
                </a:cubicBezTo>
                <a:lnTo>
                  <a:pt x="3194685" y="14139"/>
                </a:lnTo>
                <a:lnTo>
                  <a:pt x="3194508" y="14139"/>
                </a:lnTo>
                <a:lnTo>
                  <a:pt x="3154216" y="114170"/>
                </a:lnTo>
                <a:cubicBezTo>
                  <a:pt x="3154039" y="114582"/>
                  <a:pt x="3153789" y="114936"/>
                  <a:pt x="3153465" y="115231"/>
                </a:cubicBezTo>
                <a:cubicBezTo>
                  <a:pt x="3153142" y="115525"/>
                  <a:pt x="3152671" y="115775"/>
                  <a:pt x="3152051" y="115981"/>
                </a:cubicBezTo>
                <a:cubicBezTo>
                  <a:pt x="3151433" y="116187"/>
                  <a:pt x="3150697" y="116334"/>
                  <a:pt x="3149843" y="116423"/>
                </a:cubicBezTo>
                <a:cubicBezTo>
                  <a:pt x="3148988" y="116511"/>
                  <a:pt x="3147972" y="116555"/>
                  <a:pt x="3146794" y="116555"/>
                </a:cubicBezTo>
                <a:cubicBezTo>
                  <a:pt x="3145557" y="116555"/>
                  <a:pt x="3144496" y="116496"/>
                  <a:pt x="3143613" y="116379"/>
                </a:cubicBezTo>
                <a:cubicBezTo>
                  <a:pt x="3142730" y="116261"/>
                  <a:pt x="3141992" y="116099"/>
                  <a:pt x="3141404" y="115893"/>
                </a:cubicBezTo>
                <a:cubicBezTo>
                  <a:pt x="3140815" y="115687"/>
                  <a:pt x="3140358" y="115436"/>
                  <a:pt x="3140035" y="115143"/>
                </a:cubicBezTo>
                <a:cubicBezTo>
                  <a:pt x="3139710" y="114847"/>
                  <a:pt x="3139490" y="114524"/>
                  <a:pt x="3139372" y="114170"/>
                </a:cubicBezTo>
                <a:lnTo>
                  <a:pt x="3100845" y="14139"/>
                </a:lnTo>
                <a:lnTo>
                  <a:pt x="3100756" y="14139"/>
                </a:lnTo>
                <a:lnTo>
                  <a:pt x="3100756" y="113728"/>
                </a:lnTo>
                <a:cubicBezTo>
                  <a:pt x="3100756" y="114200"/>
                  <a:pt x="3100636" y="114612"/>
                  <a:pt x="3100394" y="114965"/>
                </a:cubicBezTo>
                <a:cubicBezTo>
                  <a:pt x="3100151" y="115319"/>
                  <a:pt x="3099726" y="115598"/>
                  <a:pt x="3099118" y="115805"/>
                </a:cubicBezTo>
                <a:cubicBezTo>
                  <a:pt x="3098513" y="116010"/>
                  <a:pt x="3097722" y="116187"/>
                  <a:pt x="3096752" y="116334"/>
                </a:cubicBezTo>
                <a:cubicBezTo>
                  <a:pt x="3095781" y="116483"/>
                  <a:pt x="3094536" y="116555"/>
                  <a:pt x="3093022" y="116555"/>
                </a:cubicBezTo>
                <a:cubicBezTo>
                  <a:pt x="3091566" y="116555"/>
                  <a:pt x="3090351" y="116483"/>
                  <a:pt x="3089381" y="116334"/>
                </a:cubicBezTo>
                <a:cubicBezTo>
                  <a:pt x="3088411" y="116187"/>
                  <a:pt x="3087635" y="116010"/>
                  <a:pt x="3087060" y="115805"/>
                </a:cubicBezTo>
                <a:cubicBezTo>
                  <a:pt x="3086484" y="115598"/>
                  <a:pt x="3086089" y="115319"/>
                  <a:pt x="3085878" y="114965"/>
                </a:cubicBezTo>
                <a:cubicBezTo>
                  <a:pt x="3085665" y="114612"/>
                  <a:pt x="3085559" y="114200"/>
                  <a:pt x="3085559" y="113728"/>
                </a:cubicBezTo>
                <a:lnTo>
                  <a:pt x="3085559" y="8572"/>
                </a:lnTo>
                <a:cubicBezTo>
                  <a:pt x="3085559" y="6097"/>
                  <a:pt x="3086216" y="4330"/>
                  <a:pt x="3087532" y="3270"/>
                </a:cubicBezTo>
                <a:cubicBezTo>
                  <a:pt x="3088849" y="2210"/>
                  <a:pt x="3090313" y="1679"/>
                  <a:pt x="3091929" y="1679"/>
                </a:cubicBezTo>
                <a:close/>
                <a:moveTo>
                  <a:pt x="2577582" y="1679"/>
                </a:moveTo>
                <a:lnTo>
                  <a:pt x="2586914" y="1679"/>
                </a:lnTo>
                <a:cubicBezTo>
                  <a:pt x="2588829" y="1679"/>
                  <a:pt x="2590503" y="1856"/>
                  <a:pt x="2591939" y="2210"/>
                </a:cubicBezTo>
                <a:cubicBezTo>
                  <a:pt x="2593377" y="2563"/>
                  <a:pt x="2594633" y="3122"/>
                  <a:pt x="2595709" y="3888"/>
                </a:cubicBezTo>
                <a:cubicBezTo>
                  <a:pt x="2596786" y="4654"/>
                  <a:pt x="2597683" y="5626"/>
                  <a:pt x="2598401" y="6804"/>
                </a:cubicBezTo>
                <a:cubicBezTo>
                  <a:pt x="2599119" y="7982"/>
                  <a:pt x="2599747" y="9367"/>
                  <a:pt x="2600285" y="10957"/>
                </a:cubicBezTo>
                <a:lnTo>
                  <a:pt x="2632986" y="93757"/>
                </a:lnTo>
                <a:lnTo>
                  <a:pt x="2633427" y="93757"/>
                </a:lnTo>
                <a:lnTo>
                  <a:pt x="2667451" y="11222"/>
                </a:lnTo>
                <a:cubicBezTo>
                  <a:pt x="2668109" y="9455"/>
                  <a:pt x="2668826" y="7952"/>
                  <a:pt x="2669605" y="6715"/>
                </a:cubicBezTo>
                <a:cubicBezTo>
                  <a:pt x="2670383" y="5478"/>
                  <a:pt x="2671237" y="4492"/>
                  <a:pt x="2672164" y="3756"/>
                </a:cubicBezTo>
                <a:cubicBezTo>
                  <a:pt x="2673092" y="3019"/>
                  <a:pt x="2674124" y="2489"/>
                  <a:pt x="2675261" y="2165"/>
                </a:cubicBezTo>
                <a:cubicBezTo>
                  <a:pt x="2676397" y="1841"/>
                  <a:pt x="2677714" y="1679"/>
                  <a:pt x="2679211" y="1679"/>
                </a:cubicBezTo>
                <a:lnTo>
                  <a:pt x="2688996" y="1679"/>
                </a:lnTo>
                <a:cubicBezTo>
                  <a:pt x="2689895" y="1679"/>
                  <a:pt x="2690748" y="1811"/>
                  <a:pt x="2691556" y="2077"/>
                </a:cubicBezTo>
                <a:cubicBezTo>
                  <a:pt x="2692363" y="2342"/>
                  <a:pt x="2693051" y="2754"/>
                  <a:pt x="2693621" y="3314"/>
                </a:cubicBezTo>
                <a:cubicBezTo>
                  <a:pt x="2694189" y="3874"/>
                  <a:pt x="2694653" y="4581"/>
                  <a:pt x="2695012" y="5434"/>
                </a:cubicBezTo>
                <a:cubicBezTo>
                  <a:pt x="2695371" y="6288"/>
                  <a:pt x="2695551" y="7335"/>
                  <a:pt x="2695551" y="8572"/>
                </a:cubicBezTo>
                <a:lnTo>
                  <a:pt x="2695551" y="113728"/>
                </a:lnTo>
                <a:cubicBezTo>
                  <a:pt x="2695551" y="114200"/>
                  <a:pt x="2695430" y="114612"/>
                  <a:pt x="2695187" y="114965"/>
                </a:cubicBezTo>
                <a:cubicBezTo>
                  <a:pt x="2694944" y="115319"/>
                  <a:pt x="2694519" y="115598"/>
                  <a:pt x="2693912" y="115805"/>
                </a:cubicBezTo>
                <a:cubicBezTo>
                  <a:pt x="2693305" y="116010"/>
                  <a:pt x="2692532" y="116187"/>
                  <a:pt x="2691591" y="116334"/>
                </a:cubicBezTo>
                <a:cubicBezTo>
                  <a:pt x="2690651" y="116483"/>
                  <a:pt x="2689422" y="116555"/>
                  <a:pt x="2687905" y="116555"/>
                </a:cubicBezTo>
                <a:cubicBezTo>
                  <a:pt x="2686510" y="116555"/>
                  <a:pt x="2685312" y="116483"/>
                  <a:pt x="2684311" y="116334"/>
                </a:cubicBezTo>
                <a:cubicBezTo>
                  <a:pt x="2683310" y="116187"/>
                  <a:pt x="2682520" y="116010"/>
                  <a:pt x="2681945" y="115805"/>
                </a:cubicBezTo>
                <a:cubicBezTo>
                  <a:pt x="2681367" y="115598"/>
                  <a:pt x="2680958" y="115319"/>
                  <a:pt x="2680715" y="114965"/>
                </a:cubicBezTo>
                <a:cubicBezTo>
                  <a:pt x="2680473" y="114612"/>
                  <a:pt x="2680351" y="114200"/>
                  <a:pt x="2680351" y="113728"/>
                </a:cubicBezTo>
                <a:lnTo>
                  <a:pt x="2680351" y="14139"/>
                </a:lnTo>
                <a:lnTo>
                  <a:pt x="2680175" y="14139"/>
                </a:lnTo>
                <a:lnTo>
                  <a:pt x="2639878" y="114170"/>
                </a:lnTo>
                <a:cubicBezTo>
                  <a:pt x="2639703" y="114582"/>
                  <a:pt x="2639452" y="114936"/>
                  <a:pt x="2639128" y="115231"/>
                </a:cubicBezTo>
                <a:cubicBezTo>
                  <a:pt x="2638802" y="115525"/>
                  <a:pt x="2638333" y="115775"/>
                  <a:pt x="2637713" y="115981"/>
                </a:cubicBezTo>
                <a:cubicBezTo>
                  <a:pt x="2637095" y="116187"/>
                  <a:pt x="2636358" y="116334"/>
                  <a:pt x="2635504" y="116423"/>
                </a:cubicBezTo>
                <a:cubicBezTo>
                  <a:pt x="2634649" y="116511"/>
                  <a:pt x="2633633" y="116555"/>
                  <a:pt x="2632456" y="116555"/>
                </a:cubicBezTo>
                <a:cubicBezTo>
                  <a:pt x="2631218" y="116555"/>
                  <a:pt x="2630157" y="116496"/>
                  <a:pt x="2629274" y="116379"/>
                </a:cubicBezTo>
                <a:cubicBezTo>
                  <a:pt x="2628392" y="116261"/>
                  <a:pt x="2627654" y="116099"/>
                  <a:pt x="2627064" y="115893"/>
                </a:cubicBezTo>
                <a:cubicBezTo>
                  <a:pt x="2626475" y="115687"/>
                  <a:pt x="2626019" y="115436"/>
                  <a:pt x="2625695" y="115143"/>
                </a:cubicBezTo>
                <a:cubicBezTo>
                  <a:pt x="2625371" y="114847"/>
                  <a:pt x="2625149" y="114524"/>
                  <a:pt x="2625031" y="114170"/>
                </a:cubicBezTo>
                <a:lnTo>
                  <a:pt x="2586498" y="14139"/>
                </a:lnTo>
                <a:lnTo>
                  <a:pt x="2586410" y="14139"/>
                </a:lnTo>
                <a:lnTo>
                  <a:pt x="2586410" y="113728"/>
                </a:lnTo>
                <a:cubicBezTo>
                  <a:pt x="2586410" y="114200"/>
                  <a:pt x="2586290" y="114612"/>
                  <a:pt x="2586047" y="114965"/>
                </a:cubicBezTo>
                <a:cubicBezTo>
                  <a:pt x="2585804" y="115319"/>
                  <a:pt x="2585380" y="115598"/>
                  <a:pt x="2584772" y="115805"/>
                </a:cubicBezTo>
                <a:cubicBezTo>
                  <a:pt x="2584164" y="116010"/>
                  <a:pt x="2583377" y="116187"/>
                  <a:pt x="2582406" y="116334"/>
                </a:cubicBezTo>
                <a:cubicBezTo>
                  <a:pt x="2581435" y="116483"/>
                  <a:pt x="2580191" y="116555"/>
                  <a:pt x="2578675" y="116555"/>
                </a:cubicBezTo>
                <a:cubicBezTo>
                  <a:pt x="2577218" y="116555"/>
                  <a:pt x="2576004" y="116483"/>
                  <a:pt x="2575033" y="116334"/>
                </a:cubicBezTo>
                <a:cubicBezTo>
                  <a:pt x="2574063" y="116187"/>
                  <a:pt x="2573289" y="116010"/>
                  <a:pt x="2572713" y="115805"/>
                </a:cubicBezTo>
                <a:cubicBezTo>
                  <a:pt x="2572136" y="115598"/>
                  <a:pt x="2571741" y="115319"/>
                  <a:pt x="2571530" y="114965"/>
                </a:cubicBezTo>
                <a:cubicBezTo>
                  <a:pt x="2571318" y="114612"/>
                  <a:pt x="2571211" y="114200"/>
                  <a:pt x="2571211" y="113728"/>
                </a:cubicBezTo>
                <a:lnTo>
                  <a:pt x="2571211" y="8572"/>
                </a:lnTo>
                <a:cubicBezTo>
                  <a:pt x="2571211" y="6097"/>
                  <a:pt x="2571870" y="4330"/>
                  <a:pt x="2573184" y="3270"/>
                </a:cubicBezTo>
                <a:cubicBezTo>
                  <a:pt x="2574502" y="2210"/>
                  <a:pt x="2575966" y="1679"/>
                  <a:pt x="2577582" y="1679"/>
                </a:cubicBezTo>
                <a:close/>
                <a:moveTo>
                  <a:pt x="2101327" y="1679"/>
                </a:moveTo>
                <a:lnTo>
                  <a:pt x="2110659" y="1679"/>
                </a:lnTo>
                <a:cubicBezTo>
                  <a:pt x="2112574" y="1679"/>
                  <a:pt x="2114249" y="1856"/>
                  <a:pt x="2115684" y="2210"/>
                </a:cubicBezTo>
                <a:cubicBezTo>
                  <a:pt x="2117120" y="2563"/>
                  <a:pt x="2118377" y="3122"/>
                  <a:pt x="2119453" y="3888"/>
                </a:cubicBezTo>
                <a:cubicBezTo>
                  <a:pt x="2120528" y="4654"/>
                  <a:pt x="2121426" y="5626"/>
                  <a:pt x="2122144" y="6804"/>
                </a:cubicBezTo>
                <a:cubicBezTo>
                  <a:pt x="2122861" y="7982"/>
                  <a:pt x="2123490" y="9367"/>
                  <a:pt x="2124028" y="10957"/>
                </a:cubicBezTo>
                <a:lnTo>
                  <a:pt x="2156723" y="93757"/>
                </a:lnTo>
                <a:lnTo>
                  <a:pt x="2157166" y="93757"/>
                </a:lnTo>
                <a:lnTo>
                  <a:pt x="2191185" y="11222"/>
                </a:lnTo>
                <a:cubicBezTo>
                  <a:pt x="2191843" y="9455"/>
                  <a:pt x="2192561" y="7952"/>
                  <a:pt x="2193339" y="6715"/>
                </a:cubicBezTo>
                <a:cubicBezTo>
                  <a:pt x="2194117" y="5478"/>
                  <a:pt x="2194971" y="4492"/>
                  <a:pt x="2195898" y="3756"/>
                </a:cubicBezTo>
                <a:cubicBezTo>
                  <a:pt x="2196826" y="3019"/>
                  <a:pt x="2197860" y="2489"/>
                  <a:pt x="2198996" y="2165"/>
                </a:cubicBezTo>
                <a:cubicBezTo>
                  <a:pt x="2200132" y="1841"/>
                  <a:pt x="2201450" y="1679"/>
                  <a:pt x="2202947" y="1679"/>
                </a:cubicBezTo>
                <a:lnTo>
                  <a:pt x="2212735" y="1679"/>
                </a:lnTo>
                <a:cubicBezTo>
                  <a:pt x="2213632" y="1679"/>
                  <a:pt x="2214488" y="1811"/>
                  <a:pt x="2215294" y="2077"/>
                </a:cubicBezTo>
                <a:cubicBezTo>
                  <a:pt x="2216102" y="2342"/>
                  <a:pt x="2216790" y="2754"/>
                  <a:pt x="2217358" y="3314"/>
                </a:cubicBezTo>
                <a:cubicBezTo>
                  <a:pt x="2217929" y="3874"/>
                  <a:pt x="2218392" y="4581"/>
                  <a:pt x="2218752" y="5434"/>
                </a:cubicBezTo>
                <a:cubicBezTo>
                  <a:pt x="2219111" y="6288"/>
                  <a:pt x="2219289" y="7335"/>
                  <a:pt x="2219289" y="8572"/>
                </a:cubicBezTo>
                <a:lnTo>
                  <a:pt x="2219289" y="113728"/>
                </a:lnTo>
                <a:cubicBezTo>
                  <a:pt x="2219289" y="114200"/>
                  <a:pt x="2219170" y="114612"/>
                  <a:pt x="2218926" y="114965"/>
                </a:cubicBezTo>
                <a:cubicBezTo>
                  <a:pt x="2218683" y="115319"/>
                  <a:pt x="2218259" y="115598"/>
                  <a:pt x="2217653" y="115805"/>
                </a:cubicBezTo>
                <a:cubicBezTo>
                  <a:pt x="2217045" y="116010"/>
                  <a:pt x="2216270" y="116187"/>
                  <a:pt x="2215330" y="116334"/>
                </a:cubicBezTo>
                <a:cubicBezTo>
                  <a:pt x="2214392" y="116483"/>
                  <a:pt x="2213160" y="116555"/>
                  <a:pt x="2211645" y="116555"/>
                </a:cubicBezTo>
                <a:cubicBezTo>
                  <a:pt x="2210248" y="116555"/>
                  <a:pt x="2209050" y="116483"/>
                  <a:pt x="2208048" y="116334"/>
                </a:cubicBezTo>
                <a:cubicBezTo>
                  <a:pt x="2207046" y="116187"/>
                  <a:pt x="2206257" y="116010"/>
                  <a:pt x="2205680" y="115805"/>
                </a:cubicBezTo>
                <a:cubicBezTo>
                  <a:pt x="2205104" y="115598"/>
                  <a:pt x="2204694" y="115319"/>
                  <a:pt x="2204450" y="114965"/>
                </a:cubicBezTo>
                <a:cubicBezTo>
                  <a:pt x="2204208" y="114612"/>
                  <a:pt x="2204087" y="114200"/>
                  <a:pt x="2204087" y="113728"/>
                </a:cubicBezTo>
                <a:lnTo>
                  <a:pt x="2204087" y="14139"/>
                </a:lnTo>
                <a:lnTo>
                  <a:pt x="2203911" y="14139"/>
                </a:lnTo>
                <a:lnTo>
                  <a:pt x="2163615" y="114170"/>
                </a:lnTo>
                <a:cubicBezTo>
                  <a:pt x="2163439" y="114582"/>
                  <a:pt x="2163188" y="114936"/>
                  <a:pt x="2162866" y="115231"/>
                </a:cubicBezTo>
                <a:cubicBezTo>
                  <a:pt x="2162541" y="115525"/>
                  <a:pt x="2162070" y="115775"/>
                  <a:pt x="2161450" y="115981"/>
                </a:cubicBezTo>
                <a:cubicBezTo>
                  <a:pt x="2160832" y="116187"/>
                  <a:pt x="2160096" y="116334"/>
                  <a:pt x="2159242" y="116423"/>
                </a:cubicBezTo>
                <a:cubicBezTo>
                  <a:pt x="2158387" y="116511"/>
                  <a:pt x="2157371" y="116555"/>
                  <a:pt x="2156192" y="116555"/>
                </a:cubicBezTo>
                <a:cubicBezTo>
                  <a:pt x="2154956" y="116555"/>
                  <a:pt x="2153896" y="116496"/>
                  <a:pt x="2153011" y="116379"/>
                </a:cubicBezTo>
                <a:cubicBezTo>
                  <a:pt x="2152129" y="116261"/>
                  <a:pt x="2151391" y="116099"/>
                  <a:pt x="2150805" y="115893"/>
                </a:cubicBezTo>
                <a:cubicBezTo>
                  <a:pt x="2150213" y="115687"/>
                  <a:pt x="2149756" y="115436"/>
                  <a:pt x="2149434" y="115143"/>
                </a:cubicBezTo>
                <a:cubicBezTo>
                  <a:pt x="2149108" y="114847"/>
                  <a:pt x="2148889" y="114524"/>
                  <a:pt x="2148770" y="114170"/>
                </a:cubicBezTo>
                <a:lnTo>
                  <a:pt x="2110244" y="14139"/>
                </a:lnTo>
                <a:lnTo>
                  <a:pt x="2110155" y="14139"/>
                </a:lnTo>
                <a:lnTo>
                  <a:pt x="2110155" y="113728"/>
                </a:lnTo>
                <a:cubicBezTo>
                  <a:pt x="2110155" y="114200"/>
                  <a:pt x="2110034" y="114612"/>
                  <a:pt x="2109791" y="114965"/>
                </a:cubicBezTo>
                <a:cubicBezTo>
                  <a:pt x="2109549" y="115319"/>
                  <a:pt x="2109123" y="115598"/>
                  <a:pt x="2108517" y="115805"/>
                </a:cubicBezTo>
                <a:cubicBezTo>
                  <a:pt x="2107910" y="116010"/>
                  <a:pt x="2107121" y="116187"/>
                  <a:pt x="2106151" y="116334"/>
                </a:cubicBezTo>
                <a:cubicBezTo>
                  <a:pt x="2105180" y="116483"/>
                  <a:pt x="2103936" y="116555"/>
                  <a:pt x="2102420" y="116555"/>
                </a:cubicBezTo>
                <a:cubicBezTo>
                  <a:pt x="2100964" y="116555"/>
                  <a:pt x="2099749" y="116483"/>
                  <a:pt x="2098779" y="116334"/>
                </a:cubicBezTo>
                <a:cubicBezTo>
                  <a:pt x="2097809" y="116187"/>
                  <a:pt x="2097035" y="116010"/>
                  <a:pt x="2096458" y="115805"/>
                </a:cubicBezTo>
                <a:cubicBezTo>
                  <a:pt x="2095882" y="115598"/>
                  <a:pt x="2095488" y="115319"/>
                  <a:pt x="2095276" y="114965"/>
                </a:cubicBezTo>
                <a:cubicBezTo>
                  <a:pt x="2095062" y="114612"/>
                  <a:pt x="2094957" y="114200"/>
                  <a:pt x="2094957" y="113728"/>
                </a:cubicBezTo>
                <a:lnTo>
                  <a:pt x="2094957" y="8572"/>
                </a:lnTo>
                <a:cubicBezTo>
                  <a:pt x="2094957" y="6097"/>
                  <a:pt x="2095614" y="4330"/>
                  <a:pt x="2096930" y="3270"/>
                </a:cubicBezTo>
                <a:cubicBezTo>
                  <a:pt x="2098247" y="2210"/>
                  <a:pt x="2099712" y="1679"/>
                  <a:pt x="2101327" y="1679"/>
                </a:cubicBezTo>
                <a:close/>
                <a:moveTo>
                  <a:pt x="1634595" y="1679"/>
                </a:moveTo>
                <a:lnTo>
                  <a:pt x="1643927" y="1679"/>
                </a:lnTo>
                <a:cubicBezTo>
                  <a:pt x="1645841" y="1679"/>
                  <a:pt x="1647536" y="1856"/>
                  <a:pt x="1648972" y="2210"/>
                </a:cubicBezTo>
                <a:cubicBezTo>
                  <a:pt x="1650408" y="2563"/>
                  <a:pt x="1651664" y="3122"/>
                  <a:pt x="1652741" y="3888"/>
                </a:cubicBezTo>
                <a:cubicBezTo>
                  <a:pt x="1653817" y="4654"/>
                  <a:pt x="1654714" y="5626"/>
                  <a:pt x="1655432" y="6804"/>
                </a:cubicBezTo>
                <a:cubicBezTo>
                  <a:pt x="1656150" y="7982"/>
                  <a:pt x="1656778" y="9367"/>
                  <a:pt x="1657316" y="10957"/>
                </a:cubicBezTo>
                <a:lnTo>
                  <a:pt x="1690011" y="93757"/>
                </a:lnTo>
                <a:lnTo>
                  <a:pt x="1690452" y="93757"/>
                </a:lnTo>
                <a:lnTo>
                  <a:pt x="1724472" y="11222"/>
                </a:lnTo>
                <a:cubicBezTo>
                  <a:pt x="1725130" y="9455"/>
                  <a:pt x="1725848" y="7952"/>
                  <a:pt x="1726626" y="6715"/>
                </a:cubicBezTo>
                <a:cubicBezTo>
                  <a:pt x="1727405" y="5478"/>
                  <a:pt x="1728258" y="4492"/>
                  <a:pt x="1729185" y="3756"/>
                </a:cubicBezTo>
                <a:cubicBezTo>
                  <a:pt x="1730114" y="3019"/>
                  <a:pt x="1731146" y="2489"/>
                  <a:pt x="1732283" y="2165"/>
                </a:cubicBezTo>
                <a:cubicBezTo>
                  <a:pt x="1733420" y="1841"/>
                  <a:pt x="1734736" y="1679"/>
                  <a:pt x="1736232" y="1679"/>
                </a:cubicBezTo>
                <a:lnTo>
                  <a:pt x="1746017" y="1679"/>
                </a:lnTo>
                <a:cubicBezTo>
                  <a:pt x="1746916" y="1679"/>
                  <a:pt x="1747770" y="1811"/>
                  <a:pt x="1748577" y="2077"/>
                </a:cubicBezTo>
                <a:cubicBezTo>
                  <a:pt x="1749385" y="2342"/>
                  <a:pt x="1750073" y="2754"/>
                  <a:pt x="1750642" y="3314"/>
                </a:cubicBezTo>
                <a:cubicBezTo>
                  <a:pt x="1751211" y="3874"/>
                  <a:pt x="1751674" y="4581"/>
                  <a:pt x="1752034" y="5434"/>
                </a:cubicBezTo>
                <a:cubicBezTo>
                  <a:pt x="1752392" y="6288"/>
                  <a:pt x="1752572" y="7335"/>
                  <a:pt x="1752572" y="8572"/>
                </a:cubicBezTo>
                <a:lnTo>
                  <a:pt x="1752572" y="113728"/>
                </a:lnTo>
                <a:cubicBezTo>
                  <a:pt x="1752572" y="114200"/>
                  <a:pt x="1752451" y="114612"/>
                  <a:pt x="1752208" y="114965"/>
                </a:cubicBezTo>
                <a:cubicBezTo>
                  <a:pt x="1751966" y="115319"/>
                  <a:pt x="1751541" y="115598"/>
                  <a:pt x="1750934" y="115805"/>
                </a:cubicBezTo>
                <a:cubicBezTo>
                  <a:pt x="1750327" y="116010"/>
                  <a:pt x="1749553" y="116187"/>
                  <a:pt x="1748613" y="116334"/>
                </a:cubicBezTo>
                <a:cubicBezTo>
                  <a:pt x="1747672" y="116483"/>
                  <a:pt x="1746444" y="116555"/>
                  <a:pt x="1744927" y="116555"/>
                </a:cubicBezTo>
                <a:cubicBezTo>
                  <a:pt x="1743532" y="116555"/>
                  <a:pt x="1742333" y="116483"/>
                  <a:pt x="1741333" y="116334"/>
                </a:cubicBezTo>
                <a:cubicBezTo>
                  <a:pt x="1740331" y="116187"/>
                  <a:pt x="1739542" y="116010"/>
                  <a:pt x="1738966" y="115805"/>
                </a:cubicBezTo>
                <a:cubicBezTo>
                  <a:pt x="1738389" y="115598"/>
                  <a:pt x="1737979" y="115319"/>
                  <a:pt x="1737737" y="114965"/>
                </a:cubicBezTo>
                <a:cubicBezTo>
                  <a:pt x="1737494" y="114612"/>
                  <a:pt x="1737373" y="114200"/>
                  <a:pt x="1737373" y="113728"/>
                </a:cubicBezTo>
                <a:lnTo>
                  <a:pt x="1737373" y="14139"/>
                </a:lnTo>
                <a:lnTo>
                  <a:pt x="1737197" y="14139"/>
                </a:lnTo>
                <a:lnTo>
                  <a:pt x="1696904" y="114170"/>
                </a:lnTo>
                <a:cubicBezTo>
                  <a:pt x="1696727" y="114582"/>
                  <a:pt x="1696476" y="114936"/>
                  <a:pt x="1696151" y="115231"/>
                </a:cubicBezTo>
                <a:cubicBezTo>
                  <a:pt x="1695827" y="115525"/>
                  <a:pt x="1695357" y="115775"/>
                  <a:pt x="1694738" y="115981"/>
                </a:cubicBezTo>
                <a:cubicBezTo>
                  <a:pt x="1694120" y="116187"/>
                  <a:pt x="1693383" y="116334"/>
                  <a:pt x="1692529" y="116423"/>
                </a:cubicBezTo>
                <a:cubicBezTo>
                  <a:pt x="1691676" y="116511"/>
                  <a:pt x="1690660" y="116555"/>
                  <a:pt x="1689481" y="116555"/>
                </a:cubicBezTo>
                <a:cubicBezTo>
                  <a:pt x="1688243" y="116555"/>
                  <a:pt x="1687183" y="116496"/>
                  <a:pt x="1686300" y="116379"/>
                </a:cubicBezTo>
                <a:cubicBezTo>
                  <a:pt x="1685417" y="116261"/>
                  <a:pt x="1684680" y="116099"/>
                  <a:pt x="1684091" y="115893"/>
                </a:cubicBezTo>
                <a:cubicBezTo>
                  <a:pt x="1683501" y="115687"/>
                  <a:pt x="1683044" y="115436"/>
                  <a:pt x="1682721" y="115143"/>
                </a:cubicBezTo>
                <a:cubicBezTo>
                  <a:pt x="1682397" y="114847"/>
                  <a:pt x="1682175" y="114524"/>
                  <a:pt x="1682058" y="114170"/>
                </a:cubicBezTo>
                <a:lnTo>
                  <a:pt x="1643512" y="14139"/>
                </a:lnTo>
                <a:lnTo>
                  <a:pt x="1643423" y="14139"/>
                </a:lnTo>
                <a:lnTo>
                  <a:pt x="1643423" y="113728"/>
                </a:lnTo>
                <a:cubicBezTo>
                  <a:pt x="1643423" y="114200"/>
                  <a:pt x="1643302" y="114612"/>
                  <a:pt x="1643059" y="114965"/>
                </a:cubicBezTo>
                <a:cubicBezTo>
                  <a:pt x="1642817" y="115319"/>
                  <a:pt x="1642392" y="115598"/>
                  <a:pt x="1641785" y="115805"/>
                </a:cubicBezTo>
                <a:cubicBezTo>
                  <a:pt x="1641178" y="116010"/>
                  <a:pt x="1640389" y="116187"/>
                  <a:pt x="1639418" y="116334"/>
                </a:cubicBezTo>
                <a:cubicBezTo>
                  <a:pt x="1638448" y="116483"/>
                  <a:pt x="1637204" y="116555"/>
                  <a:pt x="1635686" y="116555"/>
                </a:cubicBezTo>
                <a:cubicBezTo>
                  <a:pt x="1634231" y="116555"/>
                  <a:pt x="1633017" y="116483"/>
                  <a:pt x="1632046" y="116334"/>
                </a:cubicBezTo>
                <a:cubicBezTo>
                  <a:pt x="1631076" y="116187"/>
                  <a:pt x="1630302" y="116010"/>
                  <a:pt x="1629725" y="115805"/>
                </a:cubicBezTo>
                <a:cubicBezTo>
                  <a:pt x="1629149" y="115598"/>
                  <a:pt x="1628754" y="115319"/>
                  <a:pt x="1628542" y="114965"/>
                </a:cubicBezTo>
                <a:cubicBezTo>
                  <a:pt x="1628330" y="114612"/>
                  <a:pt x="1628224" y="114200"/>
                  <a:pt x="1628224" y="113728"/>
                </a:cubicBezTo>
                <a:lnTo>
                  <a:pt x="1628224" y="8572"/>
                </a:lnTo>
                <a:cubicBezTo>
                  <a:pt x="1628224" y="6097"/>
                  <a:pt x="1628882" y="4330"/>
                  <a:pt x="1630197" y="3270"/>
                </a:cubicBezTo>
                <a:cubicBezTo>
                  <a:pt x="1631513" y="2210"/>
                  <a:pt x="1632979" y="1679"/>
                  <a:pt x="1634595" y="1679"/>
                </a:cubicBezTo>
                <a:close/>
                <a:moveTo>
                  <a:pt x="1158349" y="1679"/>
                </a:moveTo>
                <a:lnTo>
                  <a:pt x="1167680" y="1679"/>
                </a:lnTo>
                <a:cubicBezTo>
                  <a:pt x="1169594" y="1679"/>
                  <a:pt x="1171270" y="1856"/>
                  <a:pt x="1172705" y="2210"/>
                </a:cubicBezTo>
                <a:cubicBezTo>
                  <a:pt x="1174140" y="2563"/>
                  <a:pt x="1175396" y="3122"/>
                  <a:pt x="1176473" y="3888"/>
                </a:cubicBezTo>
                <a:cubicBezTo>
                  <a:pt x="1177550" y="4654"/>
                  <a:pt x="1178447" y="5626"/>
                  <a:pt x="1179166" y="6804"/>
                </a:cubicBezTo>
                <a:cubicBezTo>
                  <a:pt x="1179884" y="7982"/>
                  <a:pt x="1180510" y="9367"/>
                  <a:pt x="1181050" y="10957"/>
                </a:cubicBezTo>
                <a:lnTo>
                  <a:pt x="1213743" y="93757"/>
                </a:lnTo>
                <a:lnTo>
                  <a:pt x="1214185" y="93757"/>
                </a:lnTo>
                <a:lnTo>
                  <a:pt x="1248208" y="11222"/>
                </a:lnTo>
                <a:cubicBezTo>
                  <a:pt x="1248866" y="9455"/>
                  <a:pt x="1249584" y="7952"/>
                  <a:pt x="1250363" y="6715"/>
                </a:cubicBezTo>
                <a:cubicBezTo>
                  <a:pt x="1251141" y="5478"/>
                  <a:pt x="1251994" y="4492"/>
                  <a:pt x="1252922" y="3756"/>
                </a:cubicBezTo>
                <a:cubicBezTo>
                  <a:pt x="1253851" y="3019"/>
                  <a:pt x="1254883" y="2489"/>
                  <a:pt x="1256019" y="2165"/>
                </a:cubicBezTo>
                <a:cubicBezTo>
                  <a:pt x="1257156" y="1841"/>
                  <a:pt x="1258473" y="1679"/>
                  <a:pt x="1259970" y="1679"/>
                </a:cubicBezTo>
                <a:lnTo>
                  <a:pt x="1269754" y="1679"/>
                </a:lnTo>
                <a:cubicBezTo>
                  <a:pt x="1270654" y="1679"/>
                  <a:pt x="1271506" y="1811"/>
                  <a:pt x="1272315" y="2077"/>
                </a:cubicBezTo>
                <a:cubicBezTo>
                  <a:pt x="1273122" y="2342"/>
                  <a:pt x="1273811" y="2754"/>
                  <a:pt x="1274378" y="3314"/>
                </a:cubicBezTo>
                <a:cubicBezTo>
                  <a:pt x="1274948" y="3874"/>
                  <a:pt x="1275413" y="4581"/>
                  <a:pt x="1275771" y="5434"/>
                </a:cubicBezTo>
                <a:cubicBezTo>
                  <a:pt x="1276131" y="6288"/>
                  <a:pt x="1276311" y="7335"/>
                  <a:pt x="1276311" y="8572"/>
                </a:cubicBezTo>
                <a:lnTo>
                  <a:pt x="1276311" y="113728"/>
                </a:lnTo>
                <a:cubicBezTo>
                  <a:pt x="1276311" y="114200"/>
                  <a:pt x="1276189" y="114612"/>
                  <a:pt x="1275945" y="114965"/>
                </a:cubicBezTo>
                <a:cubicBezTo>
                  <a:pt x="1275703" y="115319"/>
                  <a:pt x="1275279" y="115598"/>
                  <a:pt x="1274671" y="115805"/>
                </a:cubicBezTo>
                <a:cubicBezTo>
                  <a:pt x="1274064" y="116010"/>
                  <a:pt x="1273290" y="116187"/>
                  <a:pt x="1272349" y="116334"/>
                </a:cubicBezTo>
                <a:cubicBezTo>
                  <a:pt x="1271409" y="116483"/>
                  <a:pt x="1270181" y="116555"/>
                  <a:pt x="1268665" y="116555"/>
                </a:cubicBezTo>
                <a:cubicBezTo>
                  <a:pt x="1267268" y="116555"/>
                  <a:pt x="1266072" y="116483"/>
                  <a:pt x="1265069" y="116334"/>
                </a:cubicBezTo>
                <a:cubicBezTo>
                  <a:pt x="1264068" y="116187"/>
                  <a:pt x="1263280" y="116010"/>
                  <a:pt x="1262702" y="115805"/>
                </a:cubicBezTo>
                <a:cubicBezTo>
                  <a:pt x="1262126" y="115598"/>
                  <a:pt x="1261716" y="115319"/>
                  <a:pt x="1261474" y="114965"/>
                </a:cubicBezTo>
                <a:cubicBezTo>
                  <a:pt x="1261232" y="114612"/>
                  <a:pt x="1261111" y="114200"/>
                  <a:pt x="1261111" y="113728"/>
                </a:cubicBezTo>
                <a:lnTo>
                  <a:pt x="1261111" y="14139"/>
                </a:lnTo>
                <a:lnTo>
                  <a:pt x="1260934" y="14139"/>
                </a:lnTo>
                <a:lnTo>
                  <a:pt x="1220636" y="114170"/>
                </a:lnTo>
                <a:cubicBezTo>
                  <a:pt x="1220460" y="114582"/>
                  <a:pt x="1220208" y="114936"/>
                  <a:pt x="1219884" y="115231"/>
                </a:cubicBezTo>
                <a:cubicBezTo>
                  <a:pt x="1219560" y="115525"/>
                  <a:pt x="1219088" y="115775"/>
                  <a:pt x="1218470" y="115981"/>
                </a:cubicBezTo>
                <a:cubicBezTo>
                  <a:pt x="1217852" y="116187"/>
                  <a:pt x="1217115" y="116334"/>
                  <a:pt x="1216262" y="116423"/>
                </a:cubicBezTo>
                <a:cubicBezTo>
                  <a:pt x="1215407" y="116511"/>
                  <a:pt x="1214391" y="116555"/>
                  <a:pt x="1213212" y="116555"/>
                </a:cubicBezTo>
                <a:cubicBezTo>
                  <a:pt x="1211975" y="116555"/>
                  <a:pt x="1210915" y="116496"/>
                  <a:pt x="1210031" y="116379"/>
                </a:cubicBezTo>
                <a:cubicBezTo>
                  <a:pt x="1209147" y="116261"/>
                  <a:pt x="1208412" y="116099"/>
                  <a:pt x="1207823" y="115893"/>
                </a:cubicBezTo>
                <a:cubicBezTo>
                  <a:pt x="1207233" y="115687"/>
                  <a:pt x="1206777" y="115436"/>
                  <a:pt x="1206453" y="115143"/>
                </a:cubicBezTo>
                <a:cubicBezTo>
                  <a:pt x="1206129" y="114847"/>
                  <a:pt x="1205908" y="114524"/>
                  <a:pt x="1205790" y="114170"/>
                </a:cubicBezTo>
                <a:lnTo>
                  <a:pt x="1167266" y="14139"/>
                </a:lnTo>
                <a:lnTo>
                  <a:pt x="1167177" y="14139"/>
                </a:lnTo>
                <a:lnTo>
                  <a:pt x="1167177" y="113728"/>
                </a:lnTo>
                <a:cubicBezTo>
                  <a:pt x="1167177" y="114200"/>
                  <a:pt x="1167056" y="114612"/>
                  <a:pt x="1166812" y="114965"/>
                </a:cubicBezTo>
                <a:cubicBezTo>
                  <a:pt x="1166571" y="115319"/>
                  <a:pt x="1166146" y="115598"/>
                  <a:pt x="1165539" y="115805"/>
                </a:cubicBezTo>
                <a:cubicBezTo>
                  <a:pt x="1164932" y="116010"/>
                  <a:pt x="1164143" y="116187"/>
                  <a:pt x="1163173" y="116334"/>
                </a:cubicBezTo>
                <a:cubicBezTo>
                  <a:pt x="1162202" y="116483"/>
                  <a:pt x="1160958" y="116555"/>
                  <a:pt x="1159441" y="116555"/>
                </a:cubicBezTo>
                <a:cubicBezTo>
                  <a:pt x="1157985" y="116555"/>
                  <a:pt x="1156772" y="116483"/>
                  <a:pt x="1155801" y="116334"/>
                </a:cubicBezTo>
                <a:cubicBezTo>
                  <a:pt x="1154830" y="116187"/>
                  <a:pt x="1154057" y="116010"/>
                  <a:pt x="1153480" y="115805"/>
                </a:cubicBezTo>
                <a:cubicBezTo>
                  <a:pt x="1152904" y="115598"/>
                  <a:pt x="1152509" y="115319"/>
                  <a:pt x="1152297" y="114965"/>
                </a:cubicBezTo>
                <a:cubicBezTo>
                  <a:pt x="1152085" y="114612"/>
                  <a:pt x="1151979" y="114200"/>
                  <a:pt x="1151979" y="113728"/>
                </a:cubicBezTo>
                <a:lnTo>
                  <a:pt x="1151979" y="8572"/>
                </a:lnTo>
                <a:cubicBezTo>
                  <a:pt x="1151979" y="6097"/>
                  <a:pt x="1152637" y="4330"/>
                  <a:pt x="1153953" y="3270"/>
                </a:cubicBezTo>
                <a:cubicBezTo>
                  <a:pt x="1155268" y="2210"/>
                  <a:pt x="1156734" y="1679"/>
                  <a:pt x="1158349" y="1679"/>
                </a:cubicBezTo>
                <a:close/>
                <a:moveTo>
                  <a:pt x="691656" y="1679"/>
                </a:moveTo>
                <a:lnTo>
                  <a:pt x="700987" y="1679"/>
                </a:lnTo>
                <a:cubicBezTo>
                  <a:pt x="702901" y="1679"/>
                  <a:pt x="704576" y="1856"/>
                  <a:pt x="706012" y="2210"/>
                </a:cubicBezTo>
                <a:cubicBezTo>
                  <a:pt x="707448" y="2563"/>
                  <a:pt x="708703" y="3122"/>
                  <a:pt x="709781" y="3888"/>
                </a:cubicBezTo>
                <a:cubicBezTo>
                  <a:pt x="710857" y="4654"/>
                  <a:pt x="711754" y="5626"/>
                  <a:pt x="712473" y="6804"/>
                </a:cubicBezTo>
                <a:cubicBezTo>
                  <a:pt x="713191" y="7982"/>
                  <a:pt x="713819" y="9367"/>
                  <a:pt x="714356" y="10957"/>
                </a:cubicBezTo>
                <a:lnTo>
                  <a:pt x="747034" y="93757"/>
                </a:lnTo>
                <a:lnTo>
                  <a:pt x="747476" y="93757"/>
                </a:lnTo>
                <a:lnTo>
                  <a:pt x="781495" y="11222"/>
                </a:lnTo>
                <a:cubicBezTo>
                  <a:pt x="782153" y="9455"/>
                  <a:pt x="782871" y="7952"/>
                  <a:pt x="783649" y="6715"/>
                </a:cubicBezTo>
                <a:cubicBezTo>
                  <a:pt x="784427" y="5478"/>
                  <a:pt x="785280" y="4492"/>
                  <a:pt x="786208" y="3756"/>
                </a:cubicBezTo>
                <a:cubicBezTo>
                  <a:pt x="787136" y="3019"/>
                  <a:pt x="788169" y="2489"/>
                  <a:pt x="789305" y="2165"/>
                </a:cubicBezTo>
                <a:cubicBezTo>
                  <a:pt x="790442" y="1841"/>
                  <a:pt x="791759" y="1679"/>
                  <a:pt x="793256" y="1679"/>
                </a:cubicBezTo>
                <a:lnTo>
                  <a:pt x="803039" y="1679"/>
                </a:lnTo>
                <a:cubicBezTo>
                  <a:pt x="803937" y="1679"/>
                  <a:pt x="804788" y="1811"/>
                  <a:pt x="805596" y="2077"/>
                </a:cubicBezTo>
                <a:cubicBezTo>
                  <a:pt x="806405" y="2342"/>
                  <a:pt x="807092" y="2754"/>
                  <a:pt x="807662" y="3314"/>
                </a:cubicBezTo>
                <a:cubicBezTo>
                  <a:pt x="808231" y="3874"/>
                  <a:pt x="808695" y="4581"/>
                  <a:pt x="809053" y="5434"/>
                </a:cubicBezTo>
                <a:cubicBezTo>
                  <a:pt x="809413" y="6288"/>
                  <a:pt x="809592" y="7335"/>
                  <a:pt x="809592" y="8572"/>
                </a:cubicBezTo>
                <a:lnTo>
                  <a:pt x="809592" y="113728"/>
                </a:lnTo>
                <a:cubicBezTo>
                  <a:pt x="809592" y="114200"/>
                  <a:pt x="809470" y="114612"/>
                  <a:pt x="809228" y="114965"/>
                </a:cubicBezTo>
                <a:cubicBezTo>
                  <a:pt x="808985" y="115319"/>
                  <a:pt x="808560" y="115598"/>
                  <a:pt x="807955" y="115805"/>
                </a:cubicBezTo>
                <a:cubicBezTo>
                  <a:pt x="807347" y="116010"/>
                  <a:pt x="806573" y="116187"/>
                  <a:pt x="805633" y="116334"/>
                </a:cubicBezTo>
                <a:cubicBezTo>
                  <a:pt x="804695" y="116483"/>
                  <a:pt x="803465" y="116555"/>
                  <a:pt x="801948" y="116555"/>
                </a:cubicBezTo>
                <a:cubicBezTo>
                  <a:pt x="800553" y="116555"/>
                  <a:pt x="799354" y="116483"/>
                  <a:pt x="798353" y="116334"/>
                </a:cubicBezTo>
                <a:cubicBezTo>
                  <a:pt x="797354" y="116187"/>
                  <a:pt x="796566" y="116010"/>
                  <a:pt x="795988" y="115805"/>
                </a:cubicBezTo>
                <a:cubicBezTo>
                  <a:pt x="795411" y="115598"/>
                  <a:pt x="795003" y="115319"/>
                  <a:pt x="794760" y="114965"/>
                </a:cubicBezTo>
                <a:cubicBezTo>
                  <a:pt x="794518" y="114612"/>
                  <a:pt x="794396" y="114200"/>
                  <a:pt x="794396" y="113728"/>
                </a:cubicBezTo>
                <a:lnTo>
                  <a:pt x="794396" y="14139"/>
                </a:lnTo>
                <a:lnTo>
                  <a:pt x="794219" y="14139"/>
                </a:lnTo>
                <a:lnTo>
                  <a:pt x="753925" y="114170"/>
                </a:lnTo>
                <a:cubicBezTo>
                  <a:pt x="753748" y="114582"/>
                  <a:pt x="753497" y="114936"/>
                  <a:pt x="753174" y="115231"/>
                </a:cubicBezTo>
                <a:cubicBezTo>
                  <a:pt x="752849" y="115525"/>
                  <a:pt x="752379" y="115775"/>
                  <a:pt x="751760" y="115981"/>
                </a:cubicBezTo>
                <a:cubicBezTo>
                  <a:pt x="751142" y="116187"/>
                  <a:pt x="750404" y="116334"/>
                  <a:pt x="749551" y="116423"/>
                </a:cubicBezTo>
                <a:cubicBezTo>
                  <a:pt x="748699" y="116511"/>
                  <a:pt x="747683" y="116555"/>
                  <a:pt x="746507" y="116555"/>
                </a:cubicBezTo>
                <a:cubicBezTo>
                  <a:pt x="745274" y="116555"/>
                  <a:pt x="744214" y="116496"/>
                  <a:pt x="743334" y="116379"/>
                </a:cubicBezTo>
                <a:cubicBezTo>
                  <a:pt x="742449" y="116261"/>
                  <a:pt x="741713" y="116099"/>
                  <a:pt x="741125" y="115893"/>
                </a:cubicBezTo>
                <a:cubicBezTo>
                  <a:pt x="740534" y="115687"/>
                  <a:pt x="740078" y="115436"/>
                  <a:pt x="739754" y="115143"/>
                </a:cubicBezTo>
                <a:cubicBezTo>
                  <a:pt x="739432" y="114847"/>
                  <a:pt x="739209" y="114524"/>
                  <a:pt x="739092" y="114170"/>
                </a:cubicBezTo>
                <a:lnTo>
                  <a:pt x="700571" y="14139"/>
                </a:lnTo>
                <a:lnTo>
                  <a:pt x="700484" y="14139"/>
                </a:lnTo>
                <a:lnTo>
                  <a:pt x="700484" y="113728"/>
                </a:lnTo>
                <a:cubicBezTo>
                  <a:pt x="700484" y="114200"/>
                  <a:pt x="700362" y="114612"/>
                  <a:pt x="700120" y="114965"/>
                </a:cubicBezTo>
                <a:cubicBezTo>
                  <a:pt x="699877" y="115319"/>
                  <a:pt x="699451" y="115598"/>
                  <a:pt x="698845" y="115805"/>
                </a:cubicBezTo>
                <a:cubicBezTo>
                  <a:pt x="698238" y="116010"/>
                  <a:pt x="697448" y="116187"/>
                  <a:pt x="696478" y="116334"/>
                </a:cubicBezTo>
                <a:cubicBezTo>
                  <a:pt x="695507" y="116483"/>
                  <a:pt x="694264" y="116555"/>
                  <a:pt x="692748" y="116555"/>
                </a:cubicBezTo>
                <a:cubicBezTo>
                  <a:pt x="691292" y="116555"/>
                  <a:pt x="690076" y="116483"/>
                  <a:pt x="689108" y="116334"/>
                </a:cubicBezTo>
                <a:cubicBezTo>
                  <a:pt x="688137" y="116187"/>
                  <a:pt x="687363" y="116010"/>
                  <a:pt x="686786" y="115805"/>
                </a:cubicBezTo>
                <a:cubicBezTo>
                  <a:pt x="686210" y="115598"/>
                  <a:pt x="685814" y="115319"/>
                  <a:pt x="685603" y="114965"/>
                </a:cubicBezTo>
                <a:cubicBezTo>
                  <a:pt x="685390" y="114612"/>
                  <a:pt x="685285" y="114200"/>
                  <a:pt x="685285" y="113728"/>
                </a:cubicBezTo>
                <a:lnTo>
                  <a:pt x="685285" y="8572"/>
                </a:lnTo>
                <a:cubicBezTo>
                  <a:pt x="685285" y="6097"/>
                  <a:pt x="685943" y="4330"/>
                  <a:pt x="687258" y="3270"/>
                </a:cubicBezTo>
                <a:cubicBezTo>
                  <a:pt x="688575" y="2210"/>
                  <a:pt x="690039" y="1679"/>
                  <a:pt x="691656" y="1679"/>
                </a:cubicBezTo>
                <a:close/>
                <a:moveTo>
                  <a:pt x="215366" y="1679"/>
                </a:moveTo>
                <a:lnTo>
                  <a:pt x="224698" y="1679"/>
                </a:lnTo>
                <a:cubicBezTo>
                  <a:pt x="226612" y="1679"/>
                  <a:pt x="228286" y="1856"/>
                  <a:pt x="229722" y="2210"/>
                </a:cubicBezTo>
                <a:cubicBezTo>
                  <a:pt x="231158" y="2563"/>
                  <a:pt x="232414" y="3122"/>
                  <a:pt x="233491" y="3888"/>
                </a:cubicBezTo>
                <a:cubicBezTo>
                  <a:pt x="234568" y="4654"/>
                  <a:pt x="235465" y="5626"/>
                  <a:pt x="236183" y="6804"/>
                </a:cubicBezTo>
                <a:cubicBezTo>
                  <a:pt x="236901" y="7982"/>
                  <a:pt x="237529" y="9367"/>
                  <a:pt x="238068" y="10957"/>
                </a:cubicBezTo>
                <a:lnTo>
                  <a:pt x="270762" y="93757"/>
                </a:lnTo>
                <a:lnTo>
                  <a:pt x="271204" y="93757"/>
                </a:lnTo>
                <a:lnTo>
                  <a:pt x="305225" y="11222"/>
                </a:lnTo>
                <a:cubicBezTo>
                  <a:pt x="305883" y="9455"/>
                  <a:pt x="306601" y="7952"/>
                  <a:pt x="307379" y="6715"/>
                </a:cubicBezTo>
                <a:cubicBezTo>
                  <a:pt x="308158" y="5478"/>
                  <a:pt x="309011" y="4492"/>
                  <a:pt x="309939" y="3756"/>
                </a:cubicBezTo>
                <a:cubicBezTo>
                  <a:pt x="310866" y="3019"/>
                  <a:pt x="311899" y="2489"/>
                  <a:pt x="313035" y="2165"/>
                </a:cubicBezTo>
                <a:cubicBezTo>
                  <a:pt x="314172" y="1841"/>
                  <a:pt x="315489" y="1679"/>
                  <a:pt x="316986" y="1679"/>
                </a:cubicBezTo>
                <a:lnTo>
                  <a:pt x="326771" y="1679"/>
                </a:lnTo>
                <a:cubicBezTo>
                  <a:pt x="327669" y="1679"/>
                  <a:pt x="328523" y="1811"/>
                  <a:pt x="329330" y="2077"/>
                </a:cubicBezTo>
                <a:cubicBezTo>
                  <a:pt x="330138" y="2342"/>
                  <a:pt x="330826" y="2754"/>
                  <a:pt x="331395" y="3314"/>
                </a:cubicBezTo>
                <a:cubicBezTo>
                  <a:pt x="331964" y="3874"/>
                  <a:pt x="332428" y="4581"/>
                  <a:pt x="332787" y="5434"/>
                </a:cubicBezTo>
                <a:cubicBezTo>
                  <a:pt x="333146" y="6288"/>
                  <a:pt x="333325" y="7335"/>
                  <a:pt x="333325" y="8572"/>
                </a:cubicBezTo>
                <a:lnTo>
                  <a:pt x="333325" y="113728"/>
                </a:lnTo>
                <a:cubicBezTo>
                  <a:pt x="333325" y="114200"/>
                  <a:pt x="333204" y="114612"/>
                  <a:pt x="332961" y="114965"/>
                </a:cubicBezTo>
                <a:cubicBezTo>
                  <a:pt x="332719" y="115319"/>
                  <a:pt x="332294" y="115598"/>
                  <a:pt x="331687" y="115805"/>
                </a:cubicBezTo>
                <a:cubicBezTo>
                  <a:pt x="331080" y="116010"/>
                  <a:pt x="330306" y="116187"/>
                  <a:pt x="329366" y="116334"/>
                </a:cubicBezTo>
                <a:cubicBezTo>
                  <a:pt x="328426" y="116483"/>
                  <a:pt x="327197" y="116555"/>
                  <a:pt x="325680" y="116555"/>
                </a:cubicBezTo>
                <a:cubicBezTo>
                  <a:pt x="324285" y="116555"/>
                  <a:pt x="323087" y="116483"/>
                  <a:pt x="322086" y="116334"/>
                </a:cubicBezTo>
                <a:cubicBezTo>
                  <a:pt x="321085" y="116187"/>
                  <a:pt x="320296" y="116010"/>
                  <a:pt x="319719" y="115805"/>
                </a:cubicBezTo>
                <a:cubicBezTo>
                  <a:pt x="319142" y="115598"/>
                  <a:pt x="318733" y="115319"/>
                  <a:pt x="318490" y="114965"/>
                </a:cubicBezTo>
                <a:cubicBezTo>
                  <a:pt x="318248" y="114612"/>
                  <a:pt x="318126" y="114200"/>
                  <a:pt x="318126" y="113728"/>
                </a:cubicBezTo>
                <a:lnTo>
                  <a:pt x="318126" y="14139"/>
                </a:lnTo>
                <a:lnTo>
                  <a:pt x="317950" y="14139"/>
                </a:lnTo>
                <a:lnTo>
                  <a:pt x="277655" y="114170"/>
                </a:lnTo>
                <a:cubicBezTo>
                  <a:pt x="277478" y="114582"/>
                  <a:pt x="277228" y="114936"/>
                  <a:pt x="276903" y="115231"/>
                </a:cubicBezTo>
                <a:cubicBezTo>
                  <a:pt x="276580" y="115525"/>
                  <a:pt x="276108" y="115775"/>
                  <a:pt x="275489" y="115981"/>
                </a:cubicBezTo>
                <a:cubicBezTo>
                  <a:pt x="274871" y="116187"/>
                  <a:pt x="274135" y="116334"/>
                  <a:pt x="273281" y="116423"/>
                </a:cubicBezTo>
                <a:cubicBezTo>
                  <a:pt x="272426" y="116511"/>
                  <a:pt x="271410" y="116555"/>
                  <a:pt x="270232" y="116555"/>
                </a:cubicBezTo>
                <a:cubicBezTo>
                  <a:pt x="268995" y="116555"/>
                  <a:pt x="267934" y="116496"/>
                  <a:pt x="267051" y="116379"/>
                </a:cubicBezTo>
                <a:cubicBezTo>
                  <a:pt x="266167" y="116261"/>
                  <a:pt x="265430" y="116099"/>
                  <a:pt x="264841" y="115893"/>
                </a:cubicBezTo>
                <a:cubicBezTo>
                  <a:pt x="264253" y="115687"/>
                  <a:pt x="263796" y="115436"/>
                  <a:pt x="263472" y="115143"/>
                </a:cubicBezTo>
                <a:cubicBezTo>
                  <a:pt x="263148" y="114847"/>
                  <a:pt x="262928" y="114524"/>
                  <a:pt x="262810" y="114170"/>
                </a:cubicBezTo>
                <a:lnTo>
                  <a:pt x="224282" y="14139"/>
                </a:lnTo>
                <a:lnTo>
                  <a:pt x="224194" y="14139"/>
                </a:lnTo>
                <a:lnTo>
                  <a:pt x="224194" y="113728"/>
                </a:lnTo>
                <a:cubicBezTo>
                  <a:pt x="224194" y="114200"/>
                  <a:pt x="224073" y="114612"/>
                  <a:pt x="223830" y="114965"/>
                </a:cubicBezTo>
                <a:cubicBezTo>
                  <a:pt x="223588" y="115319"/>
                  <a:pt x="223163" y="115598"/>
                  <a:pt x="222556" y="115805"/>
                </a:cubicBezTo>
                <a:cubicBezTo>
                  <a:pt x="221949" y="116010"/>
                  <a:pt x="221160" y="116187"/>
                  <a:pt x="220189" y="116334"/>
                </a:cubicBezTo>
                <a:cubicBezTo>
                  <a:pt x="219218" y="116483"/>
                  <a:pt x="217975" y="116555"/>
                  <a:pt x="216458" y="116555"/>
                </a:cubicBezTo>
                <a:cubicBezTo>
                  <a:pt x="215002" y="116555"/>
                  <a:pt x="213788" y="116483"/>
                  <a:pt x="212818" y="116334"/>
                </a:cubicBezTo>
                <a:cubicBezTo>
                  <a:pt x="211847" y="116187"/>
                  <a:pt x="211073" y="116010"/>
                  <a:pt x="210497" y="115805"/>
                </a:cubicBezTo>
                <a:cubicBezTo>
                  <a:pt x="209920" y="115598"/>
                  <a:pt x="209525" y="115319"/>
                  <a:pt x="209313" y="114965"/>
                </a:cubicBezTo>
                <a:cubicBezTo>
                  <a:pt x="209101" y="114612"/>
                  <a:pt x="208995" y="114200"/>
                  <a:pt x="208995" y="113728"/>
                </a:cubicBezTo>
                <a:lnTo>
                  <a:pt x="208995" y="8572"/>
                </a:lnTo>
                <a:cubicBezTo>
                  <a:pt x="208995" y="6097"/>
                  <a:pt x="209653" y="4330"/>
                  <a:pt x="210969" y="3270"/>
                </a:cubicBezTo>
                <a:cubicBezTo>
                  <a:pt x="212284" y="2210"/>
                  <a:pt x="213750" y="1679"/>
                  <a:pt x="215366" y="1679"/>
                </a:cubicBezTo>
                <a:close/>
                <a:moveTo>
                  <a:pt x="8427085" y="1149"/>
                </a:moveTo>
                <a:cubicBezTo>
                  <a:pt x="8428559" y="1149"/>
                  <a:pt x="8429781" y="1222"/>
                  <a:pt x="8430753" y="1370"/>
                </a:cubicBezTo>
                <a:cubicBezTo>
                  <a:pt x="8431725" y="1517"/>
                  <a:pt x="8432505" y="1693"/>
                  <a:pt x="8433094" y="1900"/>
                </a:cubicBezTo>
                <a:cubicBezTo>
                  <a:pt x="8433684" y="2107"/>
                  <a:pt x="8434096" y="2386"/>
                  <a:pt x="8434331" y="2739"/>
                </a:cubicBezTo>
                <a:cubicBezTo>
                  <a:pt x="8434567" y="3092"/>
                  <a:pt x="8434685" y="3505"/>
                  <a:pt x="8434685" y="3977"/>
                </a:cubicBezTo>
                <a:lnTo>
                  <a:pt x="8434685" y="49751"/>
                </a:lnTo>
                <a:lnTo>
                  <a:pt x="8486733" y="49751"/>
                </a:lnTo>
                <a:lnTo>
                  <a:pt x="8486733" y="3977"/>
                </a:lnTo>
                <a:cubicBezTo>
                  <a:pt x="8486733" y="3505"/>
                  <a:pt x="8486851" y="3092"/>
                  <a:pt x="8487086" y="2739"/>
                </a:cubicBezTo>
                <a:cubicBezTo>
                  <a:pt x="8487322" y="2386"/>
                  <a:pt x="8487735" y="2107"/>
                  <a:pt x="8488323" y="1900"/>
                </a:cubicBezTo>
                <a:cubicBezTo>
                  <a:pt x="8488913" y="1693"/>
                  <a:pt x="8489679" y="1517"/>
                  <a:pt x="8490621" y="1370"/>
                </a:cubicBezTo>
                <a:cubicBezTo>
                  <a:pt x="8491564" y="1222"/>
                  <a:pt x="8492801" y="1149"/>
                  <a:pt x="8494332" y="1149"/>
                </a:cubicBezTo>
                <a:cubicBezTo>
                  <a:pt x="8495746" y="1149"/>
                  <a:pt x="8496939" y="1222"/>
                  <a:pt x="8497911" y="1370"/>
                </a:cubicBezTo>
                <a:cubicBezTo>
                  <a:pt x="8498883" y="1517"/>
                  <a:pt x="8499664" y="1693"/>
                  <a:pt x="8500253" y="1900"/>
                </a:cubicBezTo>
                <a:cubicBezTo>
                  <a:pt x="8500843" y="2107"/>
                  <a:pt x="8501255" y="2386"/>
                  <a:pt x="8501490" y="2739"/>
                </a:cubicBezTo>
                <a:cubicBezTo>
                  <a:pt x="8501726" y="3092"/>
                  <a:pt x="8501844" y="3505"/>
                  <a:pt x="8501844" y="3977"/>
                </a:cubicBezTo>
                <a:lnTo>
                  <a:pt x="8501844" y="113728"/>
                </a:lnTo>
                <a:cubicBezTo>
                  <a:pt x="8501844" y="114200"/>
                  <a:pt x="8501726" y="114612"/>
                  <a:pt x="8501490" y="114965"/>
                </a:cubicBezTo>
                <a:cubicBezTo>
                  <a:pt x="8501255" y="115319"/>
                  <a:pt x="8500843" y="115598"/>
                  <a:pt x="8500253" y="115805"/>
                </a:cubicBezTo>
                <a:cubicBezTo>
                  <a:pt x="8499664" y="116010"/>
                  <a:pt x="8498883" y="116187"/>
                  <a:pt x="8497911" y="116334"/>
                </a:cubicBezTo>
                <a:cubicBezTo>
                  <a:pt x="8496939" y="116483"/>
                  <a:pt x="8495746" y="116555"/>
                  <a:pt x="8494332" y="116555"/>
                </a:cubicBezTo>
                <a:cubicBezTo>
                  <a:pt x="8492801" y="116555"/>
                  <a:pt x="8491564" y="116483"/>
                  <a:pt x="8490621" y="116334"/>
                </a:cubicBezTo>
                <a:cubicBezTo>
                  <a:pt x="8489679" y="116187"/>
                  <a:pt x="8488913" y="116010"/>
                  <a:pt x="8488323" y="115805"/>
                </a:cubicBezTo>
                <a:cubicBezTo>
                  <a:pt x="8487735" y="115598"/>
                  <a:pt x="8487322" y="115319"/>
                  <a:pt x="8487086" y="114965"/>
                </a:cubicBezTo>
                <a:cubicBezTo>
                  <a:pt x="8486851" y="114612"/>
                  <a:pt x="8486733" y="114200"/>
                  <a:pt x="8486733" y="113728"/>
                </a:cubicBezTo>
                <a:lnTo>
                  <a:pt x="8486733" y="63006"/>
                </a:lnTo>
                <a:lnTo>
                  <a:pt x="8434685" y="63006"/>
                </a:lnTo>
                <a:lnTo>
                  <a:pt x="8434685" y="113728"/>
                </a:lnTo>
                <a:cubicBezTo>
                  <a:pt x="8434685" y="114200"/>
                  <a:pt x="8434567" y="114612"/>
                  <a:pt x="8434331" y="114965"/>
                </a:cubicBezTo>
                <a:cubicBezTo>
                  <a:pt x="8434096" y="115319"/>
                  <a:pt x="8433684" y="115598"/>
                  <a:pt x="8433094" y="115805"/>
                </a:cubicBezTo>
                <a:cubicBezTo>
                  <a:pt x="8432505" y="116010"/>
                  <a:pt x="8431725" y="116187"/>
                  <a:pt x="8430753" y="116334"/>
                </a:cubicBezTo>
                <a:cubicBezTo>
                  <a:pt x="8429781" y="116483"/>
                  <a:pt x="8428559" y="116555"/>
                  <a:pt x="8427085" y="116555"/>
                </a:cubicBezTo>
                <a:cubicBezTo>
                  <a:pt x="8425672" y="116555"/>
                  <a:pt x="8424464" y="116483"/>
                  <a:pt x="8423462" y="116334"/>
                </a:cubicBezTo>
                <a:cubicBezTo>
                  <a:pt x="8422461" y="116187"/>
                  <a:pt x="8421666" y="116010"/>
                  <a:pt x="8421076" y="115805"/>
                </a:cubicBezTo>
                <a:cubicBezTo>
                  <a:pt x="8420488" y="115598"/>
                  <a:pt x="8420075" y="115319"/>
                  <a:pt x="8419839" y="114965"/>
                </a:cubicBezTo>
                <a:cubicBezTo>
                  <a:pt x="8419604" y="114612"/>
                  <a:pt x="8419486" y="114200"/>
                  <a:pt x="8419486" y="113728"/>
                </a:cubicBezTo>
                <a:lnTo>
                  <a:pt x="8419486" y="3977"/>
                </a:lnTo>
                <a:cubicBezTo>
                  <a:pt x="8419486" y="3505"/>
                  <a:pt x="8419604" y="3092"/>
                  <a:pt x="8419839" y="2739"/>
                </a:cubicBezTo>
                <a:cubicBezTo>
                  <a:pt x="8420075" y="2386"/>
                  <a:pt x="8420488" y="2107"/>
                  <a:pt x="8421076" y="1900"/>
                </a:cubicBezTo>
                <a:cubicBezTo>
                  <a:pt x="8421666" y="1693"/>
                  <a:pt x="8422461" y="1517"/>
                  <a:pt x="8423462" y="1370"/>
                </a:cubicBezTo>
                <a:cubicBezTo>
                  <a:pt x="8424464" y="1222"/>
                  <a:pt x="8425672" y="1149"/>
                  <a:pt x="8427085" y="1149"/>
                </a:cubicBezTo>
                <a:close/>
                <a:moveTo>
                  <a:pt x="8176501" y="1149"/>
                </a:moveTo>
                <a:cubicBezTo>
                  <a:pt x="8178268" y="1149"/>
                  <a:pt x="8179697" y="1207"/>
                  <a:pt x="8180786" y="1326"/>
                </a:cubicBezTo>
                <a:cubicBezTo>
                  <a:pt x="8181877" y="1443"/>
                  <a:pt x="8182746" y="1606"/>
                  <a:pt x="8183393" y="1811"/>
                </a:cubicBezTo>
                <a:cubicBezTo>
                  <a:pt x="8184041" y="2018"/>
                  <a:pt x="8184528" y="2312"/>
                  <a:pt x="8184851" y="2696"/>
                </a:cubicBezTo>
                <a:cubicBezTo>
                  <a:pt x="8185176" y="3078"/>
                  <a:pt x="8185485" y="3565"/>
                  <a:pt x="8185779" y="4153"/>
                </a:cubicBezTo>
                <a:lnTo>
                  <a:pt x="8201597" y="37026"/>
                </a:lnTo>
                <a:cubicBezTo>
                  <a:pt x="8203065" y="40149"/>
                  <a:pt x="8204532" y="43419"/>
                  <a:pt x="8205995" y="46834"/>
                </a:cubicBezTo>
                <a:cubicBezTo>
                  <a:pt x="8207459" y="50251"/>
                  <a:pt x="8208953" y="53697"/>
                  <a:pt x="8210477" y="57173"/>
                </a:cubicBezTo>
                <a:lnTo>
                  <a:pt x="8210652" y="57173"/>
                </a:lnTo>
                <a:cubicBezTo>
                  <a:pt x="8211999" y="53816"/>
                  <a:pt x="8213389" y="50473"/>
                  <a:pt x="8214824" y="47144"/>
                </a:cubicBezTo>
                <a:cubicBezTo>
                  <a:pt x="8216259" y="43816"/>
                  <a:pt x="8217712" y="40531"/>
                  <a:pt x="8219182" y="37291"/>
                </a:cubicBezTo>
                <a:lnTo>
                  <a:pt x="8235088" y="4242"/>
                </a:lnTo>
                <a:cubicBezTo>
                  <a:pt x="8235265" y="3653"/>
                  <a:pt x="8235515" y="3152"/>
                  <a:pt x="8235839" y="2739"/>
                </a:cubicBezTo>
                <a:cubicBezTo>
                  <a:pt x="8236163" y="2328"/>
                  <a:pt x="8236605" y="2018"/>
                  <a:pt x="8237164" y="1811"/>
                </a:cubicBezTo>
                <a:cubicBezTo>
                  <a:pt x="8237724" y="1606"/>
                  <a:pt x="8238505" y="1443"/>
                  <a:pt x="8239506" y="1326"/>
                </a:cubicBezTo>
                <a:cubicBezTo>
                  <a:pt x="8240508" y="1207"/>
                  <a:pt x="8241775" y="1149"/>
                  <a:pt x="8243306" y="1149"/>
                </a:cubicBezTo>
                <a:cubicBezTo>
                  <a:pt x="8245427" y="1149"/>
                  <a:pt x="8247091" y="1222"/>
                  <a:pt x="8248299" y="1370"/>
                </a:cubicBezTo>
                <a:cubicBezTo>
                  <a:pt x="8249507" y="1517"/>
                  <a:pt x="8250346" y="1797"/>
                  <a:pt x="8250817" y="2210"/>
                </a:cubicBezTo>
                <a:cubicBezTo>
                  <a:pt x="8251289" y="2621"/>
                  <a:pt x="8251451" y="3210"/>
                  <a:pt x="8251303" y="3977"/>
                </a:cubicBezTo>
                <a:cubicBezTo>
                  <a:pt x="8251156" y="4742"/>
                  <a:pt x="8250758" y="5774"/>
                  <a:pt x="8250110" y="7069"/>
                </a:cubicBezTo>
                <a:lnTo>
                  <a:pt x="8217768" y="71577"/>
                </a:lnTo>
                <a:lnTo>
                  <a:pt x="8217768" y="113728"/>
                </a:lnTo>
                <a:cubicBezTo>
                  <a:pt x="8217768" y="114200"/>
                  <a:pt x="8217651" y="114612"/>
                  <a:pt x="8217417" y="114965"/>
                </a:cubicBezTo>
                <a:cubicBezTo>
                  <a:pt x="8217182" y="115319"/>
                  <a:pt x="8216773" y="115598"/>
                  <a:pt x="8216187" y="115805"/>
                </a:cubicBezTo>
                <a:cubicBezTo>
                  <a:pt x="8215601" y="116010"/>
                  <a:pt x="8214810" y="116187"/>
                  <a:pt x="8213815" y="116334"/>
                </a:cubicBezTo>
                <a:cubicBezTo>
                  <a:pt x="8212819" y="116483"/>
                  <a:pt x="8211618" y="116555"/>
                  <a:pt x="8210213" y="116555"/>
                </a:cubicBezTo>
                <a:cubicBezTo>
                  <a:pt x="8208748" y="116555"/>
                  <a:pt x="8207533" y="116483"/>
                  <a:pt x="8206566" y="116334"/>
                </a:cubicBezTo>
                <a:cubicBezTo>
                  <a:pt x="8205600" y="116187"/>
                  <a:pt x="8204809" y="116010"/>
                  <a:pt x="8204194" y="115805"/>
                </a:cubicBezTo>
                <a:cubicBezTo>
                  <a:pt x="8203579" y="115598"/>
                  <a:pt x="8203155" y="115319"/>
                  <a:pt x="8202921" y="114965"/>
                </a:cubicBezTo>
                <a:cubicBezTo>
                  <a:pt x="8202686" y="114612"/>
                  <a:pt x="8202569" y="114200"/>
                  <a:pt x="8202569" y="113728"/>
                </a:cubicBezTo>
                <a:lnTo>
                  <a:pt x="8202569" y="71577"/>
                </a:lnTo>
                <a:lnTo>
                  <a:pt x="8170227" y="7069"/>
                </a:lnTo>
                <a:cubicBezTo>
                  <a:pt x="8169579" y="5714"/>
                  <a:pt x="8169181" y="4654"/>
                  <a:pt x="8169034" y="3888"/>
                </a:cubicBezTo>
                <a:cubicBezTo>
                  <a:pt x="8168887" y="3122"/>
                  <a:pt x="8169034" y="2534"/>
                  <a:pt x="8169476" y="2120"/>
                </a:cubicBezTo>
                <a:cubicBezTo>
                  <a:pt x="8169917" y="1708"/>
                  <a:pt x="8170713" y="1443"/>
                  <a:pt x="8171861" y="1326"/>
                </a:cubicBezTo>
                <a:cubicBezTo>
                  <a:pt x="8173010" y="1207"/>
                  <a:pt x="8174557" y="1149"/>
                  <a:pt x="8176501" y="1149"/>
                </a:cubicBezTo>
                <a:close/>
                <a:moveTo>
                  <a:pt x="7960360" y="1149"/>
                </a:moveTo>
                <a:cubicBezTo>
                  <a:pt x="7961834" y="1149"/>
                  <a:pt x="7963056" y="1222"/>
                  <a:pt x="7964028" y="1370"/>
                </a:cubicBezTo>
                <a:cubicBezTo>
                  <a:pt x="7965000" y="1517"/>
                  <a:pt x="7965780" y="1693"/>
                  <a:pt x="7966369" y="1900"/>
                </a:cubicBezTo>
                <a:cubicBezTo>
                  <a:pt x="7966959" y="2107"/>
                  <a:pt x="7967371" y="2386"/>
                  <a:pt x="7967606" y="2739"/>
                </a:cubicBezTo>
                <a:cubicBezTo>
                  <a:pt x="7967842" y="3092"/>
                  <a:pt x="7967960" y="3505"/>
                  <a:pt x="7967960" y="3977"/>
                </a:cubicBezTo>
                <a:lnTo>
                  <a:pt x="7967960" y="49751"/>
                </a:lnTo>
                <a:lnTo>
                  <a:pt x="8020008" y="49751"/>
                </a:lnTo>
                <a:lnTo>
                  <a:pt x="8020008" y="3977"/>
                </a:lnTo>
                <a:cubicBezTo>
                  <a:pt x="8020008" y="3505"/>
                  <a:pt x="8020126" y="3092"/>
                  <a:pt x="8020361" y="2739"/>
                </a:cubicBezTo>
                <a:cubicBezTo>
                  <a:pt x="8020597" y="2386"/>
                  <a:pt x="8021010" y="2107"/>
                  <a:pt x="8021598" y="1900"/>
                </a:cubicBezTo>
                <a:cubicBezTo>
                  <a:pt x="8022188" y="1693"/>
                  <a:pt x="8022954" y="1517"/>
                  <a:pt x="8023896" y="1370"/>
                </a:cubicBezTo>
                <a:cubicBezTo>
                  <a:pt x="8024839" y="1222"/>
                  <a:pt x="8026076" y="1149"/>
                  <a:pt x="8027607" y="1149"/>
                </a:cubicBezTo>
                <a:cubicBezTo>
                  <a:pt x="8029021" y="1149"/>
                  <a:pt x="8030214" y="1222"/>
                  <a:pt x="8031186" y="1370"/>
                </a:cubicBezTo>
                <a:cubicBezTo>
                  <a:pt x="8032158" y="1517"/>
                  <a:pt x="8032939" y="1693"/>
                  <a:pt x="8033528" y="1900"/>
                </a:cubicBezTo>
                <a:cubicBezTo>
                  <a:pt x="8034118" y="2107"/>
                  <a:pt x="8034530" y="2386"/>
                  <a:pt x="8034765" y="2739"/>
                </a:cubicBezTo>
                <a:cubicBezTo>
                  <a:pt x="8035001" y="3092"/>
                  <a:pt x="8035119" y="3505"/>
                  <a:pt x="8035119" y="3977"/>
                </a:cubicBezTo>
                <a:lnTo>
                  <a:pt x="8035119" y="113728"/>
                </a:lnTo>
                <a:cubicBezTo>
                  <a:pt x="8035119" y="114200"/>
                  <a:pt x="8035001" y="114612"/>
                  <a:pt x="8034765" y="114965"/>
                </a:cubicBezTo>
                <a:cubicBezTo>
                  <a:pt x="8034530" y="115319"/>
                  <a:pt x="8034118" y="115598"/>
                  <a:pt x="8033528" y="115805"/>
                </a:cubicBezTo>
                <a:cubicBezTo>
                  <a:pt x="8032939" y="116010"/>
                  <a:pt x="8032158" y="116187"/>
                  <a:pt x="8031186" y="116334"/>
                </a:cubicBezTo>
                <a:cubicBezTo>
                  <a:pt x="8030214" y="116483"/>
                  <a:pt x="8029021" y="116555"/>
                  <a:pt x="8027607" y="116555"/>
                </a:cubicBezTo>
                <a:cubicBezTo>
                  <a:pt x="8026076" y="116555"/>
                  <a:pt x="8024839" y="116483"/>
                  <a:pt x="8023896" y="116334"/>
                </a:cubicBezTo>
                <a:cubicBezTo>
                  <a:pt x="8022954" y="116187"/>
                  <a:pt x="8022188" y="116010"/>
                  <a:pt x="8021598" y="115805"/>
                </a:cubicBezTo>
                <a:cubicBezTo>
                  <a:pt x="8021010" y="115598"/>
                  <a:pt x="8020597" y="115319"/>
                  <a:pt x="8020361" y="114965"/>
                </a:cubicBezTo>
                <a:cubicBezTo>
                  <a:pt x="8020126" y="114612"/>
                  <a:pt x="8020008" y="114200"/>
                  <a:pt x="8020008" y="113728"/>
                </a:cubicBezTo>
                <a:lnTo>
                  <a:pt x="8020008" y="63006"/>
                </a:lnTo>
                <a:lnTo>
                  <a:pt x="7967960" y="63006"/>
                </a:lnTo>
                <a:lnTo>
                  <a:pt x="7967960" y="113728"/>
                </a:lnTo>
                <a:cubicBezTo>
                  <a:pt x="7967960" y="114200"/>
                  <a:pt x="7967842" y="114612"/>
                  <a:pt x="7967606" y="114965"/>
                </a:cubicBezTo>
                <a:cubicBezTo>
                  <a:pt x="7967371" y="115319"/>
                  <a:pt x="7966959" y="115598"/>
                  <a:pt x="7966369" y="115805"/>
                </a:cubicBezTo>
                <a:cubicBezTo>
                  <a:pt x="7965780" y="116010"/>
                  <a:pt x="7965000" y="116187"/>
                  <a:pt x="7964028" y="116334"/>
                </a:cubicBezTo>
                <a:cubicBezTo>
                  <a:pt x="7963056" y="116483"/>
                  <a:pt x="7961834" y="116555"/>
                  <a:pt x="7960360" y="116555"/>
                </a:cubicBezTo>
                <a:cubicBezTo>
                  <a:pt x="7958947" y="116555"/>
                  <a:pt x="7957739" y="116483"/>
                  <a:pt x="7956737" y="116334"/>
                </a:cubicBezTo>
                <a:cubicBezTo>
                  <a:pt x="7955736" y="116187"/>
                  <a:pt x="7954941" y="116010"/>
                  <a:pt x="7954351" y="115805"/>
                </a:cubicBezTo>
                <a:cubicBezTo>
                  <a:pt x="7953763" y="115598"/>
                  <a:pt x="7953350" y="115319"/>
                  <a:pt x="7953114" y="114965"/>
                </a:cubicBezTo>
                <a:cubicBezTo>
                  <a:pt x="7952879" y="114612"/>
                  <a:pt x="7952761" y="114200"/>
                  <a:pt x="7952761" y="113728"/>
                </a:cubicBezTo>
                <a:lnTo>
                  <a:pt x="7952761" y="3977"/>
                </a:lnTo>
                <a:cubicBezTo>
                  <a:pt x="7952761" y="3505"/>
                  <a:pt x="7952879" y="3092"/>
                  <a:pt x="7953114" y="2739"/>
                </a:cubicBezTo>
                <a:cubicBezTo>
                  <a:pt x="7953350" y="2386"/>
                  <a:pt x="7953763" y="2107"/>
                  <a:pt x="7954351" y="1900"/>
                </a:cubicBezTo>
                <a:cubicBezTo>
                  <a:pt x="7954941" y="1693"/>
                  <a:pt x="7955736" y="1517"/>
                  <a:pt x="7956737" y="1370"/>
                </a:cubicBezTo>
                <a:cubicBezTo>
                  <a:pt x="7957739" y="1222"/>
                  <a:pt x="7958947" y="1149"/>
                  <a:pt x="7960360" y="1149"/>
                </a:cubicBezTo>
                <a:close/>
                <a:moveTo>
                  <a:pt x="7709776" y="1149"/>
                </a:moveTo>
                <a:cubicBezTo>
                  <a:pt x="7711543" y="1149"/>
                  <a:pt x="7712972" y="1207"/>
                  <a:pt x="7714062" y="1326"/>
                </a:cubicBezTo>
                <a:cubicBezTo>
                  <a:pt x="7715152" y="1443"/>
                  <a:pt x="7716021" y="1606"/>
                  <a:pt x="7716669" y="1811"/>
                </a:cubicBezTo>
                <a:cubicBezTo>
                  <a:pt x="7717317" y="2018"/>
                  <a:pt x="7717803" y="2312"/>
                  <a:pt x="7718127" y="2696"/>
                </a:cubicBezTo>
                <a:cubicBezTo>
                  <a:pt x="7718451" y="3078"/>
                  <a:pt x="7718760" y="3565"/>
                  <a:pt x="7719054" y="4153"/>
                </a:cubicBezTo>
                <a:lnTo>
                  <a:pt x="7734872" y="37026"/>
                </a:lnTo>
                <a:cubicBezTo>
                  <a:pt x="7736341" y="40149"/>
                  <a:pt x="7737807" y="43419"/>
                  <a:pt x="7739271" y="46834"/>
                </a:cubicBezTo>
                <a:cubicBezTo>
                  <a:pt x="7740734" y="50251"/>
                  <a:pt x="7742229" y="53697"/>
                  <a:pt x="7743752" y="57173"/>
                </a:cubicBezTo>
                <a:lnTo>
                  <a:pt x="7743927" y="57173"/>
                </a:lnTo>
                <a:cubicBezTo>
                  <a:pt x="7745274" y="53816"/>
                  <a:pt x="7746664" y="50473"/>
                  <a:pt x="7748100" y="47144"/>
                </a:cubicBezTo>
                <a:cubicBezTo>
                  <a:pt x="7749535" y="43816"/>
                  <a:pt x="7750987" y="40531"/>
                  <a:pt x="7752457" y="37291"/>
                </a:cubicBezTo>
                <a:lnTo>
                  <a:pt x="7768363" y="4242"/>
                </a:lnTo>
                <a:cubicBezTo>
                  <a:pt x="7768540" y="3653"/>
                  <a:pt x="7768790" y="3152"/>
                  <a:pt x="7769114" y="2739"/>
                </a:cubicBezTo>
                <a:cubicBezTo>
                  <a:pt x="7769439" y="2328"/>
                  <a:pt x="7769880" y="2018"/>
                  <a:pt x="7770440" y="1811"/>
                </a:cubicBezTo>
                <a:cubicBezTo>
                  <a:pt x="7771000" y="1606"/>
                  <a:pt x="7771780" y="1443"/>
                  <a:pt x="7772781" y="1326"/>
                </a:cubicBezTo>
                <a:cubicBezTo>
                  <a:pt x="7773783" y="1207"/>
                  <a:pt x="7775050" y="1149"/>
                  <a:pt x="7776581" y="1149"/>
                </a:cubicBezTo>
                <a:cubicBezTo>
                  <a:pt x="7778702" y="1149"/>
                  <a:pt x="7780366" y="1222"/>
                  <a:pt x="7781574" y="1370"/>
                </a:cubicBezTo>
                <a:cubicBezTo>
                  <a:pt x="7782782" y="1517"/>
                  <a:pt x="7783621" y="1797"/>
                  <a:pt x="7784092" y="2210"/>
                </a:cubicBezTo>
                <a:cubicBezTo>
                  <a:pt x="7784564" y="2621"/>
                  <a:pt x="7784726" y="3210"/>
                  <a:pt x="7784578" y="3977"/>
                </a:cubicBezTo>
                <a:cubicBezTo>
                  <a:pt x="7784431" y="4742"/>
                  <a:pt x="7784034" y="5774"/>
                  <a:pt x="7783385" y="7069"/>
                </a:cubicBezTo>
                <a:lnTo>
                  <a:pt x="7751043" y="71577"/>
                </a:lnTo>
                <a:lnTo>
                  <a:pt x="7751043" y="113728"/>
                </a:lnTo>
                <a:cubicBezTo>
                  <a:pt x="7751043" y="114200"/>
                  <a:pt x="7750926" y="114612"/>
                  <a:pt x="7750692" y="114965"/>
                </a:cubicBezTo>
                <a:cubicBezTo>
                  <a:pt x="7750458" y="115319"/>
                  <a:pt x="7750048" y="115598"/>
                  <a:pt x="7749462" y="115805"/>
                </a:cubicBezTo>
                <a:cubicBezTo>
                  <a:pt x="7748876" y="116010"/>
                  <a:pt x="7748085" y="116187"/>
                  <a:pt x="7747090" y="116334"/>
                </a:cubicBezTo>
                <a:cubicBezTo>
                  <a:pt x="7746094" y="116483"/>
                  <a:pt x="7744894" y="116555"/>
                  <a:pt x="7743488" y="116555"/>
                </a:cubicBezTo>
                <a:cubicBezTo>
                  <a:pt x="7742023" y="116555"/>
                  <a:pt x="7740808" y="116483"/>
                  <a:pt x="7739842" y="116334"/>
                </a:cubicBezTo>
                <a:cubicBezTo>
                  <a:pt x="7738875" y="116187"/>
                  <a:pt x="7738084" y="116010"/>
                  <a:pt x="7737470" y="115805"/>
                </a:cubicBezTo>
                <a:cubicBezTo>
                  <a:pt x="7736855" y="115598"/>
                  <a:pt x="7736430" y="115319"/>
                  <a:pt x="7736196" y="114965"/>
                </a:cubicBezTo>
                <a:cubicBezTo>
                  <a:pt x="7735962" y="114612"/>
                  <a:pt x="7735844" y="114200"/>
                  <a:pt x="7735844" y="113728"/>
                </a:cubicBezTo>
                <a:lnTo>
                  <a:pt x="7735844" y="71577"/>
                </a:lnTo>
                <a:lnTo>
                  <a:pt x="7703502" y="7069"/>
                </a:lnTo>
                <a:cubicBezTo>
                  <a:pt x="7702854" y="5714"/>
                  <a:pt x="7702457" y="4654"/>
                  <a:pt x="7702309" y="3888"/>
                </a:cubicBezTo>
                <a:cubicBezTo>
                  <a:pt x="7702162" y="3122"/>
                  <a:pt x="7702309" y="2534"/>
                  <a:pt x="7702751" y="2120"/>
                </a:cubicBezTo>
                <a:cubicBezTo>
                  <a:pt x="7703193" y="1708"/>
                  <a:pt x="7703988" y="1443"/>
                  <a:pt x="7705137" y="1326"/>
                </a:cubicBezTo>
                <a:cubicBezTo>
                  <a:pt x="7706285" y="1207"/>
                  <a:pt x="7707832" y="1149"/>
                  <a:pt x="7709776" y="1149"/>
                </a:cubicBezTo>
                <a:close/>
                <a:moveTo>
                  <a:pt x="7484111" y="1149"/>
                </a:moveTo>
                <a:cubicBezTo>
                  <a:pt x="7485584" y="1149"/>
                  <a:pt x="7486806" y="1222"/>
                  <a:pt x="7487778" y="1370"/>
                </a:cubicBezTo>
                <a:cubicBezTo>
                  <a:pt x="7488750" y="1517"/>
                  <a:pt x="7489531" y="1693"/>
                  <a:pt x="7490120" y="1900"/>
                </a:cubicBezTo>
                <a:cubicBezTo>
                  <a:pt x="7490709" y="2107"/>
                  <a:pt x="7491121" y="2386"/>
                  <a:pt x="7491357" y="2739"/>
                </a:cubicBezTo>
                <a:cubicBezTo>
                  <a:pt x="7491593" y="3092"/>
                  <a:pt x="7491710" y="3505"/>
                  <a:pt x="7491710" y="3977"/>
                </a:cubicBezTo>
                <a:lnTo>
                  <a:pt x="7491710" y="49751"/>
                </a:lnTo>
                <a:lnTo>
                  <a:pt x="7543758" y="49751"/>
                </a:lnTo>
                <a:lnTo>
                  <a:pt x="7543758" y="3977"/>
                </a:lnTo>
                <a:cubicBezTo>
                  <a:pt x="7543758" y="3505"/>
                  <a:pt x="7543876" y="3092"/>
                  <a:pt x="7544112" y="2739"/>
                </a:cubicBezTo>
                <a:cubicBezTo>
                  <a:pt x="7544348" y="2386"/>
                  <a:pt x="7544760" y="2107"/>
                  <a:pt x="7545349" y="1900"/>
                </a:cubicBezTo>
                <a:cubicBezTo>
                  <a:pt x="7545938" y="1693"/>
                  <a:pt x="7546704" y="1517"/>
                  <a:pt x="7547646" y="1370"/>
                </a:cubicBezTo>
                <a:cubicBezTo>
                  <a:pt x="7548589" y="1222"/>
                  <a:pt x="7549826" y="1149"/>
                  <a:pt x="7551358" y="1149"/>
                </a:cubicBezTo>
                <a:cubicBezTo>
                  <a:pt x="7552772" y="1149"/>
                  <a:pt x="7553965" y="1222"/>
                  <a:pt x="7554937" y="1370"/>
                </a:cubicBezTo>
                <a:cubicBezTo>
                  <a:pt x="7555909" y="1517"/>
                  <a:pt x="7556689" y="1693"/>
                  <a:pt x="7557278" y="1900"/>
                </a:cubicBezTo>
                <a:cubicBezTo>
                  <a:pt x="7557868" y="2107"/>
                  <a:pt x="7558280" y="2386"/>
                  <a:pt x="7558515" y="2739"/>
                </a:cubicBezTo>
                <a:cubicBezTo>
                  <a:pt x="7558751" y="3092"/>
                  <a:pt x="7558869" y="3505"/>
                  <a:pt x="7558869" y="3977"/>
                </a:cubicBezTo>
                <a:lnTo>
                  <a:pt x="7558869" y="113728"/>
                </a:lnTo>
                <a:cubicBezTo>
                  <a:pt x="7558869" y="114200"/>
                  <a:pt x="7558751" y="114612"/>
                  <a:pt x="7558515" y="114965"/>
                </a:cubicBezTo>
                <a:cubicBezTo>
                  <a:pt x="7558280" y="115319"/>
                  <a:pt x="7557868" y="115598"/>
                  <a:pt x="7557278" y="115805"/>
                </a:cubicBezTo>
                <a:cubicBezTo>
                  <a:pt x="7556689" y="116010"/>
                  <a:pt x="7555909" y="116187"/>
                  <a:pt x="7554937" y="116334"/>
                </a:cubicBezTo>
                <a:cubicBezTo>
                  <a:pt x="7553965" y="116483"/>
                  <a:pt x="7552772" y="116555"/>
                  <a:pt x="7551358" y="116555"/>
                </a:cubicBezTo>
                <a:cubicBezTo>
                  <a:pt x="7549826" y="116555"/>
                  <a:pt x="7548589" y="116483"/>
                  <a:pt x="7547646" y="116334"/>
                </a:cubicBezTo>
                <a:cubicBezTo>
                  <a:pt x="7546704" y="116187"/>
                  <a:pt x="7545938" y="116010"/>
                  <a:pt x="7545349" y="115805"/>
                </a:cubicBezTo>
                <a:cubicBezTo>
                  <a:pt x="7544760" y="115598"/>
                  <a:pt x="7544348" y="115319"/>
                  <a:pt x="7544112" y="114965"/>
                </a:cubicBezTo>
                <a:cubicBezTo>
                  <a:pt x="7543876" y="114612"/>
                  <a:pt x="7543758" y="114200"/>
                  <a:pt x="7543758" y="113728"/>
                </a:cubicBezTo>
                <a:lnTo>
                  <a:pt x="7543758" y="63006"/>
                </a:lnTo>
                <a:lnTo>
                  <a:pt x="7491710" y="63006"/>
                </a:lnTo>
                <a:lnTo>
                  <a:pt x="7491710" y="113728"/>
                </a:lnTo>
                <a:cubicBezTo>
                  <a:pt x="7491710" y="114200"/>
                  <a:pt x="7491593" y="114612"/>
                  <a:pt x="7491357" y="114965"/>
                </a:cubicBezTo>
                <a:cubicBezTo>
                  <a:pt x="7491121" y="115319"/>
                  <a:pt x="7490709" y="115598"/>
                  <a:pt x="7490120" y="115805"/>
                </a:cubicBezTo>
                <a:cubicBezTo>
                  <a:pt x="7489531" y="116010"/>
                  <a:pt x="7488750" y="116187"/>
                  <a:pt x="7487778" y="116334"/>
                </a:cubicBezTo>
                <a:cubicBezTo>
                  <a:pt x="7486806" y="116483"/>
                  <a:pt x="7485584" y="116555"/>
                  <a:pt x="7484111" y="116555"/>
                </a:cubicBezTo>
                <a:cubicBezTo>
                  <a:pt x="7482697" y="116555"/>
                  <a:pt x="7481489" y="116483"/>
                  <a:pt x="7480488" y="116334"/>
                </a:cubicBezTo>
                <a:cubicBezTo>
                  <a:pt x="7479486" y="116187"/>
                  <a:pt x="7478691" y="116010"/>
                  <a:pt x="7478102" y="115805"/>
                </a:cubicBezTo>
                <a:cubicBezTo>
                  <a:pt x="7477513" y="115598"/>
                  <a:pt x="7477101" y="115319"/>
                  <a:pt x="7476865" y="114965"/>
                </a:cubicBezTo>
                <a:cubicBezTo>
                  <a:pt x="7476629" y="114612"/>
                  <a:pt x="7476511" y="114200"/>
                  <a:pt x="7476511" y="113728"/>
                </a:cubicBezTo>
                <a:lnTo>
                  <a:pt x="7476511" y="3977"/>
                </a:lnTo>
                <a:cubicBezTo>
                  <a:pt x="7476511" y="3505"/>
                  <a:pt x="7476629" y="3092"/>
                  <a:pt x="7476865" y="2739"/>
                </a:cubicBezTo>
                <a:cubicBezTo>
                  <a:pt x="7477101" y="2386"/>
                  <a:pt x="7477513" y="2107"/>
                  <a:pt x="7478102" y="1900"/>
                </a:cubicBezTo>
                <a:cubicBezTo>
                  <a:pt x="7478691" y="1693"/>
                  <a:pt x="7479486" y="1517"/>
                  <a:pt x="7480488" y="1370"/>
                </a:cubicBezTo>
                <a:cubicBezTo>
                  <a:pt x="7481489" y="1222"/>
                  <a:pt x="7482697" y="1149"/>
                  <a:pt x="7484111" y="1149"/>
                </a:cubicBezTo>
                <a:close/>
                <a:moveTo>
                  <a:pt x="7233526" y="1149"/>
                </a:moveTo>
                <a:cubicBezTo>
                  <a:pt x="7235293" y="1149"/>
                  <a:pt x="7236722" y="1207"/>
                  <a:pt x="7237812" y="1326"/>
                </a:cubicBezTo>
                <a:cubicBezTo>
                  <a:pt x="7238902" y="1443"/>
                  <a:pt x="7239771" y="1606"/>
                  <a:pt x="7240419" y="1811"/>
                </a:cubicBezTo>
                <a:cubicBezTo>
                  <a:pt x="7241067" y="2018"/>
                  <a:pt x="7241553" y="2312"/>
                  <a:pt x="7241877" y="2696"/>
                </a:cubicBezTo>
                <a:cubicBezTo>
                  <a:pt x="7242201" y="3078"/>
                  <a:pt x="7242510" y="3565"/>
                  <a:pt x="7242804" y="4153"/>
                </a:cubicBezTo>
                <a:lnTo>
                  <a:pt x="7258622" y="37026"/>
                </a:lnTo>
                <a:cubicBezTo>
                  <a:pt x="7260091" y="40149"/>
                  <a:pt x="7261557" y="43419"/>
                  <a:pt x="7263021" y="46834"/>
                </a:cubicBezTo>
                <a:cubicBezTo>
                  <a:pt x="7264484" y="50251"/>
                  <a:pt x="7265979" y="53697"/>
                  <a:pt x="7267502" y="57173"/>
                </a:cubicBezTo>
                <a:lnTo>
                  <a:pt x="7267677" y="57173"/>
                </a:lnTo>
                <a:cubicBezTo>
                  <a:pt x="7269024" y="53816"/>
                  <a:pt x="7270414" y="50473"/>
                  <a:pt x="7271850" y="47144"/>
                </a:cubicBezTo>
                <a:cubicBezTo>
                  <a:pt x="7273285" y="43816"/>
                  <a:pt x="7274737" y="40531"/>
                  <a:pt x="7276207" y="37291"/>
                </a:cubicBezTo>
                <a:lnTo>
                  <a:pt x="7292113" y="4242"/>
                </a:lnTo>
                <a:cubicBezTo>
                  <a:pt x="7292290" y="3653"/>
                  <a:pt x="7292540" y="3152"/>
                  <a:pt x="7292864" y="2739"/>
                </a:cubicBezTo>
                <a:cubicBezTo>
                  <a:pt x="7293189" y="2328"/>
                  <a:pt x="7293630" y="2018"/>
                  <a:pt x="7294190" y="1811"/>
                </a:cubicBezTo>
                <a:cubicBezTo>
                  <a:pt x="7294750" y="1606"/>
                  <a:pt x="7295530" y="1443"/>
                  <a:pt x="7296531" y="1326"/>
                </a:cubicBezTo>
                <a:cubicBezTo>
                  <a:pt x="7297533" y="1207"/>
                  <a:pt x="7298800" y="1149"/>
                  <a:pt x="7300331" y="1149"/>
                </a:cubicBezTo>
                <a:cubicBezTo>
                  <a:pt x="7302452" y="1149"/>
                  <a:pt x="7304116" y="1222"/>
                  <a:pt x="7305324" y="1370"/>
                </a:cubicBezTo>
                <a:cubicBezTo>
                  <a:pt x="7306532" y="1517"/>
                  <a:pt x="7307371" y="1797"/>
                  <a:pt x="7307842" y="2210"/>
                </a:cubicBezTo>
                <a:cubicBezTo>
                  <a:pt x="7308314" y="2621"/>
                  <a:pt x="7308476" y="3210"/>
                  <a:pt x="7308328" y="3977"/>
                </a:cubicBezTo>
                <a:cubicBezTo>
                  <a:pt x="7308181" y="4742"/>
                  <a:pt x="7307784" y="5774"/>
                  <a:pt x="7307135" y="7069"/>
                </a:cubicBezTo>
                <a:lnTo>
                  <a:pt x="7274793" y="71577"/>
                </a:lnTo>
                <a:lnTo>
                  <a:pt x="7274793" y="113728"/>
                </a:lnTo>
                <a:cubicBezTo>
                  <a:pt x="7274793" y="114200"/>
                  <a:pt x="7274676" y="114612"/>
                  <a:pt x="7274442" y="114965"/>
                </a:cubicBezTo>
                <a:cubicBezTo>
                  <a:pt x="7274208" y="115319"/>
                  <a:pt x="7273798" y="115598"/>
                  <a:pt x="7273212" y="115805"/>
                </a:cubicBezTo>
                <a:cubicBezTo>
                  <a:pt x="7272626" y="116010"/>
                  <a:pt x="7271835" y="116187"/>
                  <a:pt x="7270840" y="116334"/>
                </a:cubicBezTo>
                <a:cubicBezTo>
                  <a:pt x="7269844" y="116483"/>
                  <a:pt x="7268644" y="116555"/>
                  <a:pt x="7267238" y="116555"/>
                </a:cubicBezTo>
                <a:cubicBezTo>
                  <a:pt x="7265773" y="116555"/>
                  <a:pt x="7264558" y="116483"/>
                  <a:pt x="7263592" y="116334"/>
                </a:cubicBezTo>
                <a:cubicBezTo>
                  <a:pt x="7262625" y="116187"/>
                  <a:pt x="7261834" y="116010"/>
                  <a:pt x="7261220" y="115805"/>
                </a:cubicBezTo>
                <a:cubicBezTo>
                  <a:pt x="7260605" y="115598"/>
                  <a:pt x="7260180" y="115319"/>
                  <a:pt x="7259946" y="114965"/>
                </a:cubicBezTo>
                <a:cubicBezTo>
                  <a:pt x="7259712" y="114612"/>
                  <a:pt x="7259594" y="114200"/>
                  <a:pt x="7259594" y="113728"/>
                </a:cubicBezTo>
                <a:lnTo>
                  <a:pt x="7259594" y="71577"/>
                </a:lnTo>
                <a:lnTo>
                  <a:pt x="7227252" y="7069"/>
                </a:lnTo>
                <a:cubicBezTo>
                  <a:pt x="7226604" y="5714"/>
                  <a:pt x="7226207" y="4654"/>
                  <a:pt x="7226059" y="3888"/>
                </a:cubicBezTo>
                <a:cubicBezTo>
                  <a:pt x="7225912" y="3122"/>
                  <a:pt x="7226059" y="2534"/>
                  <a:pt x="7226501" y="2120"/>
                </a:cubicBezTo>
                <a:cubicBezTo>
                  <a:pt x="7226943" y="1708"/>
                  <a:pt x="7227738" y="1443"/>
                  <a:pt x="7228887" y="1326"/>
                </a:cubicBezTo>
                <a:cubicBezTo>
                  <a:pt x="7230035" y="1207"/>
                  <a:pt x="7231582" y="1149"/>
                  <a:pt x="7233526" y="1149"/>
                </a:cubicBezTo>
                <a:close/>
                <a:moveTo>
                  <a:pt x="7017386" y="1149"/>
                </a:moveTo>
                <a:cubicBezTo>
                  <a:pt x="7018859" y="1149"/>
                  <a:pt x="7020081" y="1222"/>
                  <a:pt x="7021053" y="1370"/>
                </a:cubicBezTo>
                <a:cubicBezTo>
                  <a:pt x="7022025" y="1517"/>
                  <a:pt x="7022806" y="1693"/>
                  <a:pt x="7023395" y="1900"/>
                </a:cubicBezTo>
                <a:cubicBezTo>
                  <a:pt x="7023984" y="2107"/>
                  <a:pt x="7024396" y="2386"/>
                  <a:pt x="7024632" y="2739"/>
                </a:cubicBezTo>
                <a:cubicBezTo>
                  <a:pt x="7024868" y="3092"/>
                  <a:pt x="7024985" y="3505"/>
                  <a:pt x="7024985" y="3977"/>
                </a:cubicBezTo>
                <a:lnTo>
                  <a:pt x="7024985" y="49751"/>
                </a:lnTo>
                <a:lnTo>
                  <a:pt x="7077033" y="49751"/>
                </a:lnTo>
                <a:lnTo>
                  <a:pt x="7077033" y="3977"/>
                </a:lnTo>
                <a:cubicBezTo>
                  <a:pt x="7077033" y="3505"/>
                  <a:pt x="7077151" y="3092"/>
                  <a:pt x="7077387" y="2739"/>
                </a:cubicBezTo>
                <a:cubicBezTo>
                  <a:pt x="7077623" y="2386"/>
                  <a:pt x="7078035" y="2107"/>
                  <a:pt x="7078624" y="1900"/>
                </a:cubicBezTo>
                <a:cubicBezTo>
                  <a:pt x="7079213" y="1693"/>
                  <a:pt x="7079979" y="1517"/>
                  <a:pt x="7080921" y="1370"/>
                </a:cubicBezTo>
                <a:cubicBezTo>
                  <a:pt x="7081864" y="1222"/>
                  <a:pt x="7083101" y="1149"/>
                  <a:pt x="7084633" y="1149"/>
                </a:cubicBezTo>
                <a:cubicBezTo>
                  <a:pt x="7086047" y="1149"/>
                  <a:pt x="7087240" y="1222"/>
                  <a:pt x="7088212" y="1370"/>
                </a:cubicBezTo>
                <a:cubicBezTo>
                  <a:pt x="7089184" y="1517"/>
                  <a:pt x="7089964" y="1693"/>
                  <a:pt x="7090553" y="1900"/>
                </a:cubicBezTo>
                <a:cubicBezTo>
                  <a:pt x="7091143" y="2107"/>
                  <a:pt x="7091555" y="2386"/>
                  <a:pt x="7091790" y="2739"/>
                </a:cubicBezTo>
                <a:cubicBezTo>
                  <a:pt x="7092026" y="3092"/>
                  <a:pt x="7092144" y="3505"/>
                  <a:pt x="7092144" y="3977"/>
                </a:cubicBezTo>
                <a:lnTo>
                  <a:pt x="7092144" y="113728"/>
                </a:lnTo>
                <a:cubicBezTo>
                  <a:pt x="7092144" y="114200"/>
                  <a:pt x="7092026" y="114612"/>
                  <a:pt x="7091790" y="114965"/>
                </a:cubicBezTo>
                <a:cubicBezTo>
                  <a:pt x="7091555" y="115319"/>
                  <a:pt x="7091143" y="115598"/>
                  <a:pt x="7090553" y="115805"/>
                </a:cubicBezTo>
                <a:cubicBezTo>
                  <a:pt x="7089964" y="116010"/>
                  <a:pt x="7089184" y="116187"/>
                  <a:pt x="7088212" y="116334"/>
                </a:cubicBezTo>
                <a:cubicBezTo>
                  <a:pt x="7087240" y="116483"/>
                  <a:pt x="7086047" y="116555"/>
                  <a:pt x="7084633" y="116555"/>
                </a:cubicBezTo>
                <a:cubicBezTo>
                  <a:pt x="7083101" y="116555"/>
                  <a:pt x="7081864" y="116483"/>
                  <a:pt x="7080921" y="116334"/>
                </a:cubicBezTo>
                <a:cubicBezTo>
                  <a:pt x="7079979" y="116187"/>
                  <a:pt x="7079213" y="116010"/>
                  <a:pt x="7078624" y="115805"/>
                </a:cubicBezTo>
                <a:cubicBezTo>
                  <a:pt x="7078035" y="115598"/>
                  <a:pt x="7077623" y="115319"/>
                  <a:pt x="7077387" y="114965"/>
                </a:cubicBezTo>
                <a:cubicBezTo>
                  <a:pt x="7077151" y="114612"/>
                  <a:pt x="7077033" y="114200"/>
                  <a:pt x="7077033" y="113728"/>
                </a:cubicBezTo>
                <a:lnTo>
                  <a:pt x="7077033" y="63006"/>
                </a:lnTo>
                <a:lnTo>
                  <a:pt x="7024985" y="63006"/>
                </a:lnTo>
                <a:lnTo>
                  <a:pt x="7024985" y="113728"/>
                </a:lnTo>
                <a:cubicBezTo>
                  <a:pt x="7024985" y="114200"/>
                  <a:pt x="7024868" y="114612"/>
                  <a:pt x="7024632" y="114965"/>
                </a:cubicBezTo>
                <a:cubicBezTo>
                  <a:pt x="7024396" y="115319"/>
                  <a:pt x="7023984" y="115598"/>
                  <a:pt x="7023395" y="115805"/>
                </a:cubicBezTo>
                <a:cubicBezTo>
                  <a:pt x="7022806" y="116010"/>
                  <a:pt x="7022025" y="116187"/>
                  <a:pt x="7021053" y="116334"/>
                </a:cubicBezTo>
                <a:cubicBezTo>
                  <a:pt x="7020081" y="116483"/>
                  <a:pt x="7018859" y="116555"/>
                  <a:pt x="7017386" y="116555"/>
                </a:cubicBezTo>
                <a:cubicBezTo>
                  <a:pt x="7015972" y="116555"/>
                  <a:pt x="7014764" y="116483"/>
                  <a:pt x="7013763" y="116334"/>
                </a:cubicBezTo>
                <a:cubicBezTo>
                  <a:pt x="7012761" y="116187"/>
                  <a:pt x="7011966" y="116010"/>
                  <a:pt x="7011377" y="115805"/>
                </a:cubicBezTo>
                <a:cubicBezTo>
                  <a:pt x="7010788" y="115598"/>
                  <a:pt x="7010376" y="115319"/>
                  <a:pt x="7010140" y="114965"/>
                </a:cubicBezTo>
                <a:cubicBezTo>
                  <a:pt x="7009904" y="114612"/>
                  <a:pt x="7009786" y="114200"/>
                  <a:pt x="7009786" y="113728"/>
                </a:cubicBezTo>
                <a:lnTo>
                  <a:pt x="7009786" y="3977"/>
                </a:lnTo>
                <a:cubicBezTo>
                  <a:pt x="7009786" y="3505"/>
                  <a:pt x="7009904" y="3092"/>
                  <a:pt x="7010140" y="2739"/>
                </a:cubicBezTo>
                <a:cubicBezTo>
                  <a:pt x="7010376" y="2386"/>
                  <a:pt x="7010788" y="2107"/>
                  <a:pt x="7011377" y="1900"/>
                </a:cubicBezTo>
                <a:cubicBezTo>
                  <a:pt x="7011966" y="1693"/>
                  <a:pt x="7012761" y="1517"/>
                  <a:pt x="7013763" y="1370"/>
                </a:cubicBezTo>
                <a:cubicBezTo>
                  <a:pt x="7014764" y="1222"/>
                  <a:pt x="7015972" y="1149"/>
                  <a:pt x="7017386" y="1149"/>
                </a:cubicBezTo>
                <a:close/>
                <a:moveTo>
                  <a:pt x="6766801" y="1149"/>
                </a:moveTo>
                <a:cubicBezTo>
                  <a:pt x="6768568" y="1149"/>
                  <a:pt x="6769997" y="1207"/>
                  <a:pt x="6771087" y="1326"/>
                </a:cubicBezTo>
                <a:cubicBezTo>
                  <a:pt x="6772177" y="1443"/>
                  <a:pt x="6773046" y="1606"/>
                  <a:pt x="6773694" y="1811"/>
                </a:cubicBezTo>
                <a:cubicBezTo>
                  <a:pt x="6774342" y="2018"/>
                  <a:pt x="6774828" y="2312"/>
                  <a:pt x="6775152" y="2696"/>
                </a:cubicBezTo>
                <a:cubicBezTo>
                  <a:pt x="6775476" y="3078"/>
                  <a:pt x="6775785" y="3565"/>
                  <a:pt x="6776079" y="4153"/>
                </a:cubicBezTo>
                <a:lnTo>
                  <a:pt x="6791897" y="37026"/>
                </a:lnTo>
                <a:cubicBezTo>
                  <a:pt x="6793366" y="40149"/>
                  <a:pt x="6794832" y="43419"/>
                  <a:pt x="6796296" y="46834"/>
                </a:cubicBezTo>
                <a:cubicBezTo>
                  <a:pt x="6797759" y="50251"/>
                  <a:pt x="6799254" y="53697"/>
                  <a:pt x="6800777" y="57173"/>
                </a:cubicBezTo>
                <a:lnTo>
                  <a:pt x="6800952" y="57173"/>
                </a:lnTo>
                <a:cubicBezTo>
                  <a:pt x="6802299" y="53816"/>
                  <a:pt x="6803689" y="50473"/>
                  <a:pt x="6805125" y="47144"/>
                </a:cubicBezTo>
                <a:cubicBezTo>
                  <a:pt x="6806560" y="43816"/>
                  <a:pt x="6808012" y="40531"/>
                  <a:pt x="6809482" y="37291"/>
                </a:cubicBezTo>
                <a:lnTo>
                  <a:pt x="6825388" y="4242"/>
                </a:lnTo>
                <a:cubicBezTo>
                  <a:pt x="6825565" y="3653"/>
                  <a:pt x="6825815" y="3152"/>
                  <a:pt x="6826139" y="2739"/>
                </a:cubicBezTo>
                <a:cubicBezTo>
                  <a:pt x="6826464" y="2328"/>
                  <a:pt x="6826905" y="2018"/>
                  <a:pt x="6827465" y="1811"/>
                </a:cubicBezTo>
                <a:cubicBezTo>
                  <a:pt x="6828025" y="1606"/>
                  <a:pt x="6828805" y="1443"/>
                  <a:pt x="6829806" y="1326"/>
                </a:cubicBezTo>
                <a:cubicBezTo>
                  <a:pt x="6830808" y="1207"/>
                  <a:pt x="6832075" y="1149"/>
                  <a:pt x="6833606" y="1149"/>
                </a:cubicBezTo>
                <a:cubicBezTo>
                  <a:pt x="6835727" y="1149"/>
                  <a:pt x="6837391" y="1222"/>
                  <a:pt x="6838599" y="1370"/>
                </a:cubicBezTo>
                <a:cubicBezTo>
                  <a:pt x="6839807" y="1517"/>
                  <a:pt x="6840646" y="1797"/>
                  <a:pt x="6841117" y="2210"/>
                </a:cubicBezTo>
                <a:cubicBezTo>
                  <a:pt x="6841589" y="2621"/>
                  <a:pt x="6841751" y="3210"/>
                  <a:pt x="6841603" y="3977"/>
                </a:cubicBezTo>
                <a:cubicBezTo>
                  <a:pt x="6841456" y="4742"/>
                  <a:pt x="6841059" y="5774"/>
                  <a:pt x="6840410" y="7069"/>
                </a:cubicBezTo>
                <a:lnTo>
                  <a:pt x="6808068" y="71577"/>
                </a:lnTo>
                <a:lnTo>
                  <a:pt x="6808068" y="113728"/>
                </a:lnTo>
                <a:cubicBezTo>
                  <a:pt x="6808068" y="114200"/>
                  <a:pt x="6807951" y="114612"/>
                  <a:pt x="6807717" y="114965"/>
                </a:cubicBezTo>
                <a:cubicBezTo>
                  <a:pt x="6807483" y="115319"/>
                  <a:pt x="6807073" y="115598"/>
                  <a:pt x="6806487" y="115805"/>
                </a:cubicBezTo>
                <a:cubicBezTo>
                  <a:pt x="6805901" y="116010"/>
                  <a:pt x="6805110" y="116187"/>
                  <a:pt x="6804115" y="116334"/>
                </a:cubicBezTo>
                <a:cubicBezTo>
                  <a:pt x="6803119" y="116483"/>
                  <a:pt x="6801919" y="116555"/>
                  <a:pt x="6800513" y="116555"/>
                </a:cubicBezTo>
                <a:cubicBezTo>
                  <a:pt x="6799048" y="116555"/>
                  <a:pt x="6797833" y="116483"/>
                  <a:pt x="6796867" y="116334"/>
                </a:cubicBezTo>
                <a:cubicBezTo>
                  <a:pt x="6795900" y="116187"/>
                  <a:pt x="6795109" y="116010"/>
                  <a:pt x="6794495" y="115805"/>
                </a:cubicBezTo>
                <a:cubicBezTo>
                  <a:pt x="6793880" y="115598"/>
                  <a:pt x="6793455" y="115319"/>
                  <a:pt x="6793221" y="114965"/>
                </a:cubicBezTo>
                <a:cubicBezTo>
                  <a:pt x="6792987" y="114612"/>
                  <a:pt x="6792869" y="114200"/>
                  <a:pt x="6792869" y="113728"/>
                </a:cubicBezTo>
                <a:lnTo>
                  <a:pt x="6792869" y="71577"/>
                </a:lnTo>
                <a:lnTo>
                  <a:pt x="6760527" y="7069"/>
                </a:lnTo>
                <a:cubicBezTo>
                  <a:pt x="6759879" y="5714"/>
                  <a:pt x="6759482" y="4654"/>
                  <a:pt x="6759334" y="3888"/>
                </a:cubicBezTo>
                <a:cubicBezTo>
                  <a:pt x="6759187" y="3122"/>
                  <a:pt x="6759334" y="2534"/>
                  <a:pt x="6759776" y="2120"/>
                </a:cubicBezTo>
                <a:cubicBezTo>
                  <a:pt x="6760218" y="1708"/>
                  <a:pt x="6761013" y="1443"/>
                  <a:pt x="6762162" y="1326"/>
                </a:cubicBezTo>
                <a:cubicBezTo>
                  <a:pt x="6763310" y="1207"/>
                  <a:pt x="6764857" y="1149"/>
                  <a:pt x="6766801" y="1149"/>
                </a:cubicBezTo>
                <a:close/>
                <a:moveTo>
                  <a:pt x="6541136" y="1149"/>
                </a:moveTo>
                <a:cubicBezTo>
                  <a:pt x="6542609" y="1149"/>
                  <a:pt x="6543831" y="1222"/>
                  <a:pt x="6544803" y="1370"/>
                </a:cubicBezTo>
                <a:cubicBezTo>
                  <a:pt x="6545775" y="1517"/>
                  <a:pt x="6546556" y="1693"/>
                  <a:pt x="6547145" y="1900"/>
                </a:cubicBezTo>
                <a:cubicBezTo>
                  <a:pt x="6547734" y="2107"/>
                  <a:pt x="6548146" y="2386"/>
                  <a:pt x="6548382" y="2739"/>
                </a:cubicBezTo>
                <a:cubicBezTo>
                  <a:pt x="6548618" y="3092"/>
                  <a:pt x="6548735" y="3505"/>
                  <a:pt x="6548735" y="3977"/>
                </a:cubicBezTo>
                <a:lnTo>
                  <a:pt x="6548735" y="49751"/>
                </a:lnTo>
                <a:lnTo>
                  <a:pt x="6600783" y="49751"/>
                </a:lnTo>
                <a:lnTo>
                  <a:pt x="6600783" y="3977"/>
                </a:lnTo>
                <a:cubicBezTo>
                  <a:pt x="6600783" y="3505"/>
                  <a:pt x="6600901" y="3092"/>
                  <a:pt x="6601137" y="2739"/>
                </a:cubicBezTo>
                <a:cubicBezTo>
                  <a:pt x="6601373" y="2386"/>
                  <a:pt x="6601785" y="2107"/>
                  <a:pt x="6602374" y="1900"/>
                </a:cubicBezTo>
                <a:cubicBezTo>
                  <a:pt x="6602963" y="1693"/>
                  <a:pt x="6603729" y="1517"/>
                  <a:pt x="6604671" y="1370"/>
                </a:cubicBezTo>
                <a:cubicBezTo>
                  <a:pt x="6605614" y="1222"/>
                  <a:pt x="6606851" y="1149"/>
                  <a:pt x="6608383" y="1149"/>
                </a:cubicBezTo>
                <a:cubicBezTo>
                  <a:pt x="6609797" y="1149"/>
                  <a:pt x="6610990" y="1222"/>
                  <a:pt x="6611962" y="1370"/>
                </a:cubicBezTo>
                <a:cubicBezTo>
                  <a:pt x="6612934" y="1517"/>
                  <a:pt x="6613714" y="1693"/>
                  <a:pt x="6614303" y="1900"/>
                </a:cubicBezTo>
                <a:cubicBezTo>
                  <a:pt x="6614893" y="2107"/>
                  <a:pt x="6615305" y="2386"/>
                  <a:pt x="6615540" y="2739"/>
                </a:cubicBezTo>
                <a:cubicBezTo>
                  <a:pt x="6615776" y="3092"/>
                  <a:pt x="6615894" y="3505"/>
                  <a:pt x="6615894" y="3977"/>
                </a:cubicBezTo>
                <a:lnTo>
                  <a:pt x="6615894" y="113728"/>
                </a:lnTo>
                <a:cubicBezTo>
                  <a:pt x="6615894" y="114200"/>
                  <a:pt x="6615776" y="114612"/>
                  <a:pt x="6615540" y="114965"/>
                </a:cubicBezTo>
                <a:cubicBezTo>
                  <a:pt x="6615305" y="115319"/>
                  <a:pt x="6614893" y="115598"/>
                  <a:pt x="6614303" y="115805"/>
                </a:cubicBezTo>
                <a:cubicBezTo>
                  <a:pt x="6613714" y="116010"/>
                  <a:pt x="6612934" y="116187"/>
                  <a:pt x="6611962" y="116334"/>
                </a:cubicBezTo>
                <a:cubicBezTo>
                  <a:pt x="6610990" y="116483"/>
                  <a:pt x="6609797" y="116555"/>
                  <a:pt x="6608383" y="116555"/>
                </a:cubicBezTo>
                <a:cubicBezTo>
                  <a:pt x="6606851" y="116555"/>
                  <a:pt x="6605614" y="116483"/>
                  <a:pt x="6604671" y="116334"/>
                </a:cubicBezTo>
                <a:cubicBezTo>
                  <a:pt x="6603729" y="116187"/>
                  <a:pt x="6602963" y="116010"/>
                  <a:pt x="6602374" y="115805"/>
                </a:cubicBezTo>
                <a:cubicBezTo>
                  <a:pt x="6601785" y="115598"/>
                  <a:pt x="6601373" y="115319"/>
                  <a:pt x="6601137" y="114965"/>
                </a:cubicBezTo>
                <a:cubicBezTo>
                  <a:pt x="6600901" y="114612"/>
                  <a:pt x="6600783" y="114200"/>
                  <a:pt x="6600783" y="113728"/>
                </a:cubicBezTo>
                <a:lnTo>
                  <a:pt x="6600783" y="63006"/>
                </a:lnTo>
                <a:lnTo>
                  <a:pt x="6548735" y="63006"/>
                </a:lnTo>
                <a:lnTo>
                  <a:pt x="6548735" y="113728"/>
                </a:lnTo>
                <a:cubicBezTo>
                  <a:pt x="6548735" y="114200"/>
                  <a:pt x="6548618" y="114612"/>
                  <a:pt x="6548382" y="114965"/>
                </a:cubicBezTo>
                <a:cubicBezTo>
                  <a:pt x="6548146" y="115319"/>
                  <a:pt x="6547734" y="115598"/>
                  <a:pt x="6547145" y="115805"/>
                </a:cubicBezTo>
                <a:cubicBezTo>
                  <a:pt x="6546556" y="116010"/>
                  <a:pt x="6545775" y="116187"/>
                  <a:pt x="6544803" y="116334"/>
                </a:cubicBezTo>
                <a:cubicBezTo>
                  <a:pt x="6543831" y="116483"/>
                  <a:pt x="6542609" y="116555"/>
                  <a:pt x="6541136" y="116555"/>
                </a:cubicBezTo>
                <a:cubicBezTo>
                  <a:pt x="6539722" y="116555"/>
                  <a:pt x="6538514" y="116483"/>
                  <a:pt x="6537513" y="116334"/>
                </a:cubicBezTo>
                <a:cubicBezTo>
                  <a:pt x="6536511" y="116187"/>
                  <a:pt x="6535716" y="116010"/>
                  <a:pt x="6535127" y="115805"/>
                </a:cubicBezTo>
                <a:cubicBezTo>
                  <a:pt x="6534538" y="115598"/>
                  <a:pt x="6534126" y="115319"/>
                  <a:pt x="6533890" y="114965"/>
                </a:cubicBezTo>
                <a:cubicBezTo>
                  <a:pt x="6533654" y="114612"/>
                  <a:pt x="6533536" y="114200"/>
                  <a:pt x="6533536" y="113728"/>
                </a:cubicBezTo>
                <a:lnTo>
                  <a:pt x="6533536" y="3977"/>
                </a:lnTo>
                <a:cubicBezTo>
                  <a:pt x="6533536" y="3505"/>
                  <a:pt x="6533654" y="3092"/>
                  <a:pt x="6533890" y="2739"/>
                </a:cubicBezTo>
                <a:cubicBezTo>
                  <a:pt x="6534126" y="2386"/>
                  <a:pt x="6534538" y="2107"/>
                  <a:pt x="6535127" y="1900"/>
                </a:cubicBezTo>
                <a:cubicBezTo>
                  <a:pt x="6535716" y="1693"/>
                  <a:pt x="6536511" y="1517"/>
                  <a:pt x="6537513" y="1370"/>
                </a:cubicBezTo>
                <a:cubicBezTo>
                  <a:pt x="6538514" y="1222"/>
                  <a:pt x="6539722" y="1149"/>
                  <a:pt x="6541136" y="1149"/>
                </a:cubicBezTo>
                <a:close/>
                <a:moveTo>
                  <a:pt x="6290551" y="1149"/>
                </a:moveTo>
                <a:cubicBezTo>
                  <a:pt x="6292318" y="1149"/>
                  <a:pt x="6293747" y="1207"/>
                  <a:pt x="6294837" y="1326"/>
                </a:cubicBezTo>
                <a:cubicBezTo>
                  <a:pt x="6295927" y="1443"/>
                  <a:pt x="6296796" y="1606"/>
                  <a:pt x="6297444" y="1811"/>
                </a:cubicBezTo>
                <a:cubicBezTo>
                  <a:pt x="6298092" y="2018"/>
                  <a:pt x="6298578" y="2312"/>
                  <a:pt x="6298902" y="2696"/>
                </a:cubicBezTo>
                <a:cubicBezTo>
                  <a:pt x="6299226" y="3078"/>
                  <a:pt x="6299535" y="3565"/>
                  <a:pt x="6299829" y="4153"/>
                </a:cubicBezTo>
                <a:lnTo>
                  <a:pt x="6315647" y="37026"/>
                </a:lnTo>
                <a:cubicBezTo>
                  <a:pt x="6317116" y="40149"/>
                  <a:pt x="6318582" y="43419"/>
                  <a:pt x="6320046" y="46834"/>
                </a:cubicBezTo>
                <a:cubicBezTo>
                  <a:pt x="6321509" y="50251"/>
                  <a:pt x="6323004" y="53697"/>
                  <a:pt x="6324527" y="57173"/>
                </a:cubicBezTo>
                <a:lnTo>
                  <a:pt x="6324702" y="57173"/>
                </a:lnTo>
                <a:cubicBezTo>
                  <a:pt x="6326049" y="53816"/>
                  <a:pt x="6327439" y="50473"/>
                  <a:pt x="6328875" y="47144"/>
                </a:cubicBezTo>
                <a:cubicBezTo>
                  <a:pt x="6330310" y="43816"/>
                  <a:pt x="6331762" y="40531"/>
                  <a:pt x="6333232" y="37291"/>
                </a:cubicBezTo>
                <a:lnTo>
                  <a:pt x="6349138" y="4242"/>
                </a:lnTo>
                <a:cubicBezTo>
                  <a:pt x="6349315" y="3653"/>
                  <a:pt x="6349565" y="3152"/>
                  <a:pt x="6349889" y="2739"/>
                </a:cubicBezTo>
                <a:cubicBezTo>
                  <a:pt x="6350214" y="2328"/>
                  <a:pt x="6350655" y="2018"/>
                  <a:pt x="6351215" y="1811"/>
                </a:cubicBezTo>
                <a:cubicBezTo>
                  <a:pt x="6351775" y="1606"/>
                  <a:pt x="6352555" y="1443"/>
                  <a:pt x="6353556" y="1326"/>
                </a:cubicBezTo>
                <a:cubicBezTo>
                  <a:pt x="6354558" y="1207"/>
                  <a:pt x="6355825" y="1149"/>
                  <a:pt x="6357356" y="1149"/>
                </a:cubicBezTo>
                <a:cubicBezTo>
                  <a:pt x="6359477" y="1149"/>
                  <a:pt x="6361141" y="1222"/>
                  <a:pt x="6362349" y="1370"/>
                </a:cubicBezTo>
                <a:cubicBezTo>
                  <a:pt x="6363557" y="1517"/>
                  <a:pt x="6364396" y="1797"/>
                  <a:pt x="6364867" y="2210"/>
                </a:cubicBezTo>
                <a:cubicBezTo>
                  <a:pt x="6365339" y="2621"/>
                  <a:pt x="6365501" y="3210"/>
                  <a:pt x="6365353" y="3977"/>
                </a:cubicBezTo>
                <a:cubicBezTo>
                  <a:pt x="6365206" y="4742"/>
                  <a:pt x="6364809" y="5774"/>
                  <a:pt x="6364160" y="7069"/>
                </a:cubicBezTo>
                <a:lnTo>
                  <a:pt x="6331818" y="71577"/>
                </a:lnTo>
                <a:lnTo>
                  <a:pt x="6331818" y="113728"/>
                </a:lnTo>
                <a:cubicBezTo>
                  <a:pt x="6331818" y="114200"/>
                  <a:pt x="6331701" y="114612"/>
                  <a:pt x="6331467" y="114965"/>
                </a:cubicBezTo>
                <a:cubicBezTo>
                  <a:pt x="6331233" y="115319"/>
                  <a:pt x="6330823" y="115598"/>
                  <a:pt x="6330237" y="115805"/>
                </a:cubicBezTo>
                <a:cubicBezTo>
                  <a:pt x="6329651" y="116010"/>
                  <a:pt x="6328860" y="116187"/>
                  <a:pt x="6327865" y="116334"/>
                </a:cubicBezTo>
                <a:cubicBezTo>
                  <a:pt x="6326869" y="116483"/>
                  <a:pt x="6325669" y="116555"/>
                  <a:pt x="6324263" y="116555"/>
                </a:cubicBezTo>
                <a:cubicBezTo>
                  <a:pt x="6322798" y="116555"/>
                  <a:pt x="6321583" y="116483"/>
                  <a:pt x="6320617" y="116334"/>
                </a:cubicBezTo>
                <a:cubicBezTo>
                  <a:pt x="6319650" y="116187"/>
                  <a:pt x="6318859" y="116010"/>
                  <a:pt x="6318245" y="115805"/>
                </a:cubicBezTo>
                <a:cubicBezTo>
                  <a:pt x="6317630" y="115598"/>
                  <a:pt x="6317205" y="115319"/>
                  <a:pt x="6316971" y="114965"/>
                </a:cubicBezTo>
                <a:cubicBezTo>
                  <a:pt x="6316737" y="114612"/>
                  <a:pt x="6316619" y="114200"/>
                  <a:pt x="6316619" y="113728"/>
                </a:cubicBezTo>
                <a:lnTo>
                  <a:pt x="6316619" y="71577"/>
                </a:lnTo>
                <a:lnTo>
                  <a:pt x="6284277" y="7069"/>
                </a:lnTo>
                <a:cubicBezTo>
                  <a:pt x="6283629" y="5714"/>
                  <a:pt x="6283232" y="4654"/>
                  <a:pt x="6283084" y="3888"/>
                </a:cubicBezTo>
                <a:cubicBezTo>
                  <a:pt x="6282937" y="3122"/>
                  <a:pt x="6283084" y="2534"/>
                  <a:pt x="6283526" y="2120"/>
                </a:cubicBezTo>
                <a:cubicBezTo>
                  <a:pt x="6283968" y="1708"/>
                  <a:pt x="6284763" y="1443"/>
                  <a:pt x="6285912" y="1326"/>
                </a:cubicBezTo>
                <a:cubicBezTo>
                  <a:pt x="6287060" y="1207"/>
                  <a:pt x="6288607" y="1149"/>
                  <a:pt x="6290551" y="1149"/>
                </a:cubicBezTo>
                <a:close/>
                <a:moveTo>
                  <a:pt x="6074411" y="1149"/>
                </a:moveTo>
                <a:cubicBezTo>
                  <a:pt x="6075884" y="1149"/>
                  <a:pt x="6077106" y="1222"/>
                  <a:pt x="6078078" y="1370"/>
                </a:cubicBezTo>
                <a:cubicBezTo>
                  <a:pt x="6079050" y="1517"/>
                  <a:pt x="6079831" y="1693"/>
                  <a:pt x="6080420" y="1900"/>
                </a:cubicBezTo>
                <a:cubicBezTo>
                  <a:pt x="6081009" y="2107"/>
                  <a:pt x="6081421" y="2386"/>
                  <a:pt x="6081657" y="2739"/>
                </a:cubicBezTo>
                <a:cubicBezTo>
                  <a:pt x="6081893" y="3092"/>
                  <a:pt x="6082010" y="3505"/>
                  <a:pt x="6082010" y="3977"/>
                </a:cubicBezTo>
                <a:lnTo>
                  <a:pt x="6082010" y="49751"/>
                </a:lnTo>
                <a:lnTo>
                  <a:pt x="6134058" y="49751"/>
                </a:lnTo>
                <a:lnTo>
                  <a:pt x="6134058" y="3977"/>
                </a:lnTo>
                <a:cubicBezTo>
                  <a:pt x="6134058" y="3505"/>
                  <a:pt x="6134176" y="3092"/>
                  <a:pt x="6134412" y="2739"/>
                </a:cubicBezTo>
                <a:cubicBezTo>
                  <a:pt x="6134648" y="2386"/>
                  <a:pt x="6135060" y="2107"/>
                  <a:pt x="6135649" y="1900"/>
                </a:cubicBezTo>
                <a:cubicBezTo>
                  <a:pt x="6136238" y="1693"/>
                  <a:pt x="6137004" y="1517"/>
                  <a:pt x="6137946" y="1370"/>
                </a:cubicBezTo>
                <a:cubicBezTo>
                  <a:pt x="6138889" y="1222"/>
                  <a:pt x="6140126" y="1149"/>
                  <a:pt x="6141658" y="1149"/>
                </a:cubicBezTo>
                <a:cubicBezTo>
                  <a:pt x="6143072" y="1149"/>
                  <a:pt x="6144265" y="1222"/>
                  <a:pt x="6145237" y="1370"/>
                </a:cubicBezTo>
                <a:cubicBezTo>
                  <a:pt x="6146209" y="1517"/>
                  <a:pt x="6146989" y="1693"/>
                  <a:pt x="6147578" y="1900"/>
                </a:cubicBezTo>
                <a:cubicBezTo>
                  <a:pt x="6148168" y="2107"/>
                  <a:pt x="6148580" y="2386"/>
                  <a:pt x="6148815" y="2739"/>
                </a:cubicBezTo>
                <a:cubicBezTo>
                  <a:pt x="6149051" y="3092"/>
                  <a:pt x="6149169" y="3505"/>
                  <a:pt x="6149169" y="3977"/>
                </a:cubicBezTo>
                <a:lnTo>
                  <a:pt x="6149169" y="113728"/>
                </a:lnTo>
                <a:cubicBezTo>
                  <a:pt x="6149169" y="114200"/>
                  <a:pt x="6149051" y="114612"/>
                  <a:pt x="6148815" y="114965"/>
                </a:cubicBezTo>
                <a:cubicBezTo>
                  <a:pt x="6148580" y="115319"/>
                  <a:pt x="6148168" y="115598"/>
                  <a:pt x="6147578" y="115805"/>
                </a:cubicBezTo>
                <a:cubicBezTo>
                  <a:pt x="6146989" y="116010"/>
                  <a:pt x="6146209" y="116187"/>
                  <a:pt x="6145237" y="116334"/>
                </a:cubicBezTo>
                <a:cubicBezTo>
                  <a:pt x="6144265" y="116483"/>
                  <a:pt x="6143072" y="116555"/>
                  <a:pt x="6141658" y="116555"/>
                </a:cubicBezTo>
                <a:cubicBezTo>
                  <a:pt x="6140126" y="116555"/>
                  <a:pt x="6138889" y="116483"/>
                  <a:pt x="6137946" y="116334"/>
                </a:cubicBezTo>
                <a:cubicBezTo>
                  <a:pt x="6137004" y="116187"/>
                  <a:pt x="6136238" y="116010"/>
                  <a:pt x="6135649" y="115805"/>
                </a:cubicBezTo>
                <a:cubicBezTo>
                  <a:pt x="6135060" y="115598"/>
                  <a:pt x="6134648" y="115319"/>
                  <a:pt x="6134412" y="114965"/>
                </a:cubicBezTo>
                <a:cubicBezTo>
                  <a:pt x="6134176" y="114612"/>
                  <a:pt x="6134058" y="114200"/>
                  <a:pt x="6134058" y="113728"/>
                </a:cubicBezTo>
                <a:lnTo>
                  <a:pt x="6134058" y="63006"/>
                </a:lnTo>
                <a:lnTo>
                  <a:pt x="6082010" y="63006"/>
                </a:lnTo>
                <a:lnTo>
                  <a:pt x="6082010" y="113728"/>
                </a:lnTo>
                <a:cubicBezTo>
                  <a:pt x="6082010" y="114200"/>
                  <a:pt x="6081893" y="114612"/>
                  <a:pt x="6081657" y="114965"/>
                </a:cubicBezTo>
                <a:cubicBezTo>
                  <a:pt x="6081421" y="115319"/>
                  <a:pt x="6081009" y="115598"/>
                  <a:pt x="6080420" y="115805"/>
                </a:cubicBezTo>
                <a:cubicBezTo>
                  <a:pt x="6079831" y="116010"/>
                  <a:pt x="6079050" y="116187"/>
                  <a:pt x="6078078" y="116334"/>
                </a:cubicBezTo>
                <a:cubicBezTo>
                  <a:pt x="6077106" y="116483"/>
                  <a:pt x="6075884" y="116555"/>
                  <a:pt x="6074411" y="116555"/>
                </a:cubicBezTo>
                <a:cubicBezTo>
                  <a:pt x="6072997" y="116555"/>
                  <a:pt x="6071789" y="116483"/>
                  <a:pt x="6070788" y="116334"/>
                </a:cubicBezTo>
                <a:cubicBezTo>
                  <a:pt x="6069786" y="116187"/>
                  <a:pt x="6068991" y="116010"/>
                  <a:pt x="6068402" y="115805"/>
                </a:cubicBezTo>
                <a:cubicBezTo>
                  <a:pt x="6067813" y="115598"/>
                  <a:pt x="6067401" y="115319"/>
                  <a:pt x="6067165" y="114965"/>
                </a:cubicBezTo>
                <a:cubicBezTo>
                  <a:pt x="6066929" y="114612"/>
                  <a:pt x="6066811" y="114200"/>
                  <a:pt x="6066811" y="113728"/>
                </a:cubicBezTo>
                <a:lnTo>
                  <a:pt x="6066811" y="3977"/>
                </a:lnTo>
                <a:cubicBezTo>
                  <a:pt x="6066811" y="3505"/>
                  <a:pt x="6066929" y="3092"/>
                  <a:pt x="6067165" y="2739"/>
                </a:cubicBezTo>
                <a:cubicBezTo>
                  <a:pt x="6067401" y="2386"/>
                  <a:pt x="6067813" y="2107"/>
                  <a:pt x="6068402" y="1900"/>
                </a:cubicBezTo>
                <a:cubicBezTo>
                  <a:pt x="6068991" y="1693"/>
                  <a:pt x="6069786" y="1517"/>
                  <a:pt x="6070788" y="1370"/>
                </a:cubicBezTo>
                <a:cubicBezTo>
                  <a:pt x="6071789" y="1222"/>
                  <a:pt x="6072997" y="1149"/>
                  <a:pt x="6074411" y="1149"/>
                </a:cubicBezTo>
                <a:close/>
                <a:moveTo>
                  <a:pt x="5823826" y="1149"/>
                </a:moveTo>
                <a:cubicBezTo>
                  <a:pt x="5825593" y="1149"/>
                  <a:pt x="5827022" y="1207"/>
                  <a:pt x="5828112" y="1326"/>
                </a:cubicBezTo>
                <a:cubicBezTo>
                  <a:pt x="5829202" y="1443"/>
                  <a:pt x="5830071" y="1606"/>
                  <a:pt x="5830719" y="1811"/>
                </a:cubicBezTo>
                <a:cubicBezTo>
                  <a:pt x="5831367" y="2018"/>
                  <a:pt x="5831853" y="2312"/>
                  <a:pt x="5832177" y="2696"/>
                </a:cubicBezTo>
                <a:cubicBezTo>
                  <a:pt x="5832501" y="3078"/>
                  <a:pt x="5832810" y="3565"/>
                  <a:pt x="5833104" y="4153"/>
                </a:cubicBezTo>
                <a:lnTo>
                  <a:pt x="5848922" y="37026"/>
                </a:lnTo>
                <a:cubicBezTo>
                  <a:pt x="5850391" y="40149"/>
                  <a:pt x="5851857" y="43419"/>
                  <a:pt x="5853321" y="46834"/>
                </a:cubicBezTo>
                <a:cubicBezTo>
                  <a:pt x="5854784" y="50251"/>
                  <a:pt x="5856279" y="53697"/>
                  <a:pt x="5857802" y="57173"/>
                </a:cubicBezTo>
                <a:lnTo>
                  <a:pt x="5857977" y="57173"/>
                </a:lnTo>
                <a:cubicBezTo>
                  <a:pt x="5859324" y="53816"/>
                  <a:pt x="5860714" y="50473"/>
                  <a:pt x="5862150" y="47144"/>
                </a:cubicBezTo>
                <a:cubicBezTo>
                  <a:pt x="5863585" y="43816"/>
                  <a:pt x="5865037" y="40531"/>
                  <a:pt x="5866507" y="37291"/>
                </a:cubicBezTo>
                <a:lnTo>
                  <a:pt x="5882413" y="4242"/>
                </a:lnTo>
                <a:cubicBezTo>
                  <a:pt x="5882590" y="3653"/>
                  <a:pt x="5882840" y="3152"/>
                  <a:pt x="5883164" y="2739"/>
                </a:cubicBezTo>
                <a:cubicBezTo>
                  <a:pt x="5883489" y="2328"/>
                  <a:pt x="5883930" y="2018"/>
                  <a:pt x="5884490" y="1811"/>
                </a:cubicBezTo>
                <a:cubicBezTo>
                  <a:pt x="5885050" y="1606"/>
                  <a:pt x="5885830" y="1443"/>
                  <a:pt x="5886831" y="1326"/>
                </a:cubicBezTo>
                <a:cubicBezTo>
                  <a:pt x="5887833" y="1207"/>
                  <a:pt x="5889100" y="1149"/>
                  <a:pt x="5890631" y="1149"/>
                </a:cubicBezTo>
                <a:cubicBezTo>
                  <a:pt x="5892752" y="1149"/>
                  <a:pt x="5894416" y="1222"/>
                  <a:pt x="5895624" y="1370"/>
                </a:cubicBezTo>
                <a:cubicBezTo>
                  <a:pt x="5896832" y="1517"/>
                  <a:pt x="5897671" y="1797"/>
                  <a:pt x="5898142" y="2210"/>
                </a:cubicBezTo>
                <a:cubicBezTo>
                  <a:pt x="5898614" y="2621"/>
                  <a:pt x="5898776" y="3210"/>
                  <a:pt x="5898628" y="3977"/>
                </a:cubicBezTo>
                <a:cubicBezTo>
                  <a:pt x="5898481" y="4742"/>
                  <a:pt x="5898084" y="5774"/>
                  <a:pt x="5897435" y="7069"/>
                </a:cubicBezTo>
                <a:lnTo>
                  <a:pt x="5865093" y="71577"/>
                </a:lnTo>
                <a:lnTo>
                  <a:pt x="5865093" y="113728"/>
                </a:lnTo>
                <a:cubicBezTo>
                  <a:pt x="5865093" y="114200"/>
                  <a:pt x="5864976" y="114612"/>
                  <a:pt x="5864742" y="114965"/>
                </a:cubicBezTo>
                <a:cubicBezTo>
                  <a:pt x="5864508" y="115319"/>
                  <a:pt x="5864098" y="115598"/>
                  <a:pt x="5863512" y="115805"/>
                </a:cubicBezTo>
                <a:cubicBezTo>
                  <a:pt x="5862926" y="116010"/>
                  <a:pt x="5862135" y="116187"/>
                  <a:pt x="5861140" y="116334"/>
                </a:cubicBezTo>
                <a:cubicBezTo>
                  <a:pt x="5860144" y="116483"/>
                  <a:pt x="5858944" y="116555"/>
                  <a:pt x="5857538" y="116555"/>
                </a:cubicBezTo>
                <a:cubicBezTo>
                  <a:pt x="5856073" y="116555"/>
                  <a:pt x="5854858" y="116483"/>
                  <a:pt x="5853892" y="116334"/>
                </a:cubicBezTo>
                <a:cubicBezTo>
                  <a:pt x="5852925" y="116187"/>
                  <a:pt x="5852134" y="116010"/>
                  <a:pt x="5851520" y="115805"/>
                </a:cubicBezTo>
                <a:cubicBezTo>
                  <a:pt x="5850905" y="115598"/>
                  <a:pt x="5850480" y="115319"/>
                  <a:pt x="5850246" y="114965"/>
                </a:cubicBezTo>
                <a:cubicBezTo>
                  <a:pt x="5850012" y="114612"/>
                  <a:pt x="5849894" y="114200"/>
                  <a:pt x="5849894" y="113728"/>
                </a:cubicBezTo>
                <a:lnTo>
                  <a:pt x="5849894" y="71577"/>
                </a:lnTo>
                <a:lnTo>
                  <a:pt x="5817552" y="7069"/>
                </a:lnTo>
                <a:cubicBezTo>
                  <a:pt x="5816904" y="5714"/>
                  <a:pt x="5816507" y="4654"/>
                  <a:pt x="5816359" y="3888"/>
                </a:cubicBezTo>
                <a:cubicBezTo>
                  <a:pt x="5816212" y="3122"/>
                  <a:pt x="5816359" y="2534"/>
                  <a:pt x="5816801" y="2120"/>
                </a:cubicBezTo>
                <a:cubicBezTo>
                  <a:pt x="5817243" y="1708"/>
                  <a:pt x="5818038" y="1443"/>
                  <a:pt x="5819187" y="1326"/>
                </a:cubicBezTo>
                <a:cubicBezTo>
                  <a:pt x="5820335" y="1207"/>
                  <a:pt x="5821882" y="1149"/>
                  <a:pt x="5823826" y="1149"/>
                </a:cubicBezTo>
                <a:close/>
                <a:moveTo>
                  <a:pt x="5598161" y="1149"/>
                </a:moveTo>
                <a:cubicBezTo>
                  <a:pt x="5599634" y="1149"/>
                  <a:pt x="5600856" y="1222"/>
                  <a:pt x="5601828" y="1370"/>
                </a:cubicBezTo>
                <a:cubicBezTo>
                  <a:pt x="5602800" y="1517"/>
                  <a:pt x="5603581" y="1693"/>
                  <a:pt x="5604170" y="1900"/>
                </a:cubicBezTo>
                <a:cubicBezTo>
                  <a:pt x="5604759" y="2107"/>
                  <a:pt x="5605171" y="2386"/>
                  <a:pt x="5605407" y="2739"/>
                </a:cubicBezTo>
                <a:cubicBezTo>
                  <a:pt x="5605643" y="3092"/>
                  <a:pt x="5605760" y="3505"/>
                  <a:pt x="5605760" y="3977"/>
                </a:cubicBezTo>
                <a:lnTo>
                  <a:pt x="5605760" y="49751"/>
                </a:lnTo>
                <a:lnTo>
                  <a:pt x="5657808" y="49751"/>
                </a:lnTo>
                <a:lnTo>
                  <a:pt x="5657808" y="3977"/>
                </a:lnTo>
                <a:cubicBezTo>
                  <a:pt x="5657808" y="3505"/>
                  <a:pt x="5657926" y="3092"/>
                  <a:pt x="5658162" y="2739"/>
                </a:cubicBezTo>
                <a:cubicBezTo>
                  <a:pt x="5658398" y="2386"/>
                  <a:pt x="5658810" y="2107"/>
                  <a:pt x="5659399" y="1900"/>
                </a:cubicBezTo>
                <a:cubicBezTo>
                  <a:pt x="5659988" y="1693"/>
                  <a:pt x="5660754" y="1517"/>
                  <a:pt x="5661696" y="1370"/>
                </a:cubicBezTo>
                <a:cubicBezTo>
                  <a:pt x="5662639" y="1222"/>
                  <a:pt x="5663876" y="1149"/>
                  <a:pt x="5665408" y="1149"/>
                </a:cubicBezTo>
                <a:cubicBezTo>
                  <a:pt x="5666822" y="1149"/>
                  <a:pt x="5668015" y="1222"/>
                  <a:pt x="5668987" y="1370"/>
                </a:cubicBezTo>
                <a:cubicBezTo>
                  <a:pt x="5669959" y="1517"/>
                  <a:pt x="5670739" y="1693"/>
                  <a:pt x="5671328" y="1900"/>
                </a:cubicBezTo>
                <a:cubicBezTo>
                  <a:pt x="5671918" y="2107"/>
                  <a:pt x="5672330" y="2386"/>
                  <a:pt x="5672565" y="2739"/>
                </a:cubicBezTo>
                <a:cubicBezTo>
                  <a:pt x="5672801" y="3092"/>
                  <a:pt x="5672919" y="3505"/>
                  <a:pt x="5672919" y="3977"/>
                </a:cubicBezTo>
                <a:lnTo>
                  <a:pt x="5672919" y="113728"/>
                </a:lnTo>
                <a:cubicBezTo>
                  <a:pt x="5672919" y="114200"/>
                  <a:pt x="5672801" y="114612"/>
                  <a:pt x="5672565" y="114965"/>
                </a:cubicBezTo>
                <a:cubicBezTo>
                  <a:pt x="5672330" y="115319"/>
                  <a:pt x="5671918" y="115598"/>
                  <a:pt x="5671328" y="115805"/>
                </a:cubicBezTo>
                <a:cubicBezTo>
                  <a:pt x="5670739" y="116010"/>
                  <a:pt x="5669959" y="116187"/>
                  <a:pt x="5668987" y="116334"/>
                </a:cubicBezTo>
                <a:cubicBezTo>
                  <a:pt x="5668015" y="116483"/>
                  <a:pt x="5666822" y="116555"/>
                  <a:pt x="5665408" y="116555"/>
                </a:cubicBezTo>
                <a:cubicBezTo>
                  <a:pt x="5663876" y="116555"/>
                  <a:pt x="5662639" y="116483"/>
                  <a:pt x="5661696" y="116334"/>
                </a:cubicBezTo>
                <a:cubicBezTo>
                  <a:pt x="5660754" y="116187"/>
                  <a:pt x="5659988" y="116010"/>
                  <a:pt x="5659399" y="115805"/>
                </a:cubicBezTo>
                <a:cubicBezTo>
                  <a:pt x="5658810" y="115598"/>
                  <a:pt x="5658398" y="115319"/>
                  <a:pt x="5658162" y="114965"/>
                </a:cubicBezTo>
                <a:cubicBezTo>
                  <a:pt x="5657926" y="114612"/>
                  <a:pt x="5657808" y="114200"/>
                  <a:pt x="5657808" y="113728"/>
                </a:cubicBezTo>
                <a:lnTo>
                  <a:pt x="5657808" y="63006"/>
                </a:lnTo>
                <a:lnTo>
                  <a:pt x="5605760" y="63006"/>
                </a:lnTo>
                <a:lnTo>
                  <a:pt x="5605760" y="113728"/>
                </a:lnTo>
                <a:cubicBezTo>
                  <a:pt x="5605760" y="114200"/>
                  <a:pt x="5605643" y="114612"/>
                  <a:pt x="5605407" y="114965"/>
                </a:cubicBezTo>
                <a:cubicBezTo>
                  <a:pt x="5605171" y="115319"/>
                  <a:pt x="5604759" y="115598"/>
                  <a:pt x="5604170" y="115805"/>
                </a:cubicBezTo>
                <a:cubicBezTo>
                  <a:pt x="5603581" y="116010"/>
                  <a:pt x="5602800" y="116187"/>
                  <a:pt x="5601828" y="116334"/>
                </a:cubicBezTo>
                <a:cubicBezTo>
                  <a:pt x="5600856" y="116483"/>
                  <a:pt x="5599634" y="116555"/>
                  <a:pt x="5598161" y="116555"/>
                </a:cubicBezTo>
                <a:cubicBezTo>
                  <a:pt x="5596747" y="116555"/>
                  <a:pt x="5595539" y="116483"/>
                  <a:pt x="5594538" y="116334"/>
                </a:cubicBezTo>
                <a:cubicBezTo>
                  <a:pt x="5593536" y="116187"/>
                  <a:pt x="5592741" y="116010"/>
                  <a:pt x="5592152" y="115805"/>
                </a:cubicBezTo>
                <a:cubicBezTo>
                  <a:pt x="5591563" y="115598"/>
                  <a:pt x="5591151" y="115319"/>
                  <a:pt x="5590915" y="114965"/>
                </a:cubicBezTo>
                <a:cubicBezTo>
                  <a:pt x="5590679" y="114612"/>
                  <a:pt x="5590561" y="114200"/>
                  <a:pt x="5590561" y="113728"/>
                </a:cubicBezTo>
                <a:lnTo>
                  <a:pt x="5590561" y="3977"/>
                </a:lnTo>
                <a:cubicBezTo>
                  <a:pt x="5590561" y="3505"/>
                  <a:pt x="5590679" y="3092"/>
                  <a:pt x="5590915" y="2739"/>
                </a:cubicBezTo>
                <a:cubicBezTo>
                  <a:pt x="5591151" y="2386"/>
                  <a:pt x="5591563" y="2107"/>
                  <a:pt x="5592152" y="1900"/>
                </a:cubicBezTo>
                <a:cubicBezTo>
                  <a:pt x="5592741" y="1693"/>
                  <a:pt x="5593536" y="1517"/>
                  <a:pt x="5594538" y="1370"/>
                </a:cubicBezTo>
                <a:cubicBezTo>
                  <a:pt x="5595539" y="1222"/>
                  <a:pt x="5596747" y="1149"/>
                  <a:pt x="5598161" y="1149"/>
                </a:cubicBezTo>
                <a:close/>
                <a:moveTo>
                  <a:pt x="5347576" y="1149"/>
                </a:moveTo>
                <a:cubicBezTo>
                  <a:pt x="5349343" y="1149"/>
                  <a:pt x="5350772" y="1207"/>
                  <a:pt x="5351862" y="1326"/>
                </a:cubicBezTo>
                <a:cubicBezTo>
                  <a:pt x="5352952" y="1443"/>
                  <a:pt x="5353821" y="1606"/>
                  <a:pt x="5354469" y="1811"/>
                </a:cubicBezTo>
                <a:cubicBezTo>
                  <a:pt x="5355117" y="2018"/>
                  <a:pt x="5355603" y="2312"/>
                  <a:pt x="5355927" y="2696"/>
                </a:cubicBezTo>
                <a:cubicBezTo>
                  <a:pt x="5356251" y="3078"/>
                  <a:pt x="5356560" y="3565"/>
                  <a:pt x="5356854" y="4153"/>
                </a:cubicBezTo>
                <a:lnTo>
                  <a:pt x="5372672" y="37026"/>
                </a:lnTo>
                <a:cubicBezTo>
                  <a:pt x="5374141" y="40149"/>
                  <a:pt x="5375607" y="43419"/>
                  <a:pt x="5377071" y="46834"/>
                </a:cubicBezTo>
                <a:cubicBezTo>
                  <a:pt x="5378534" y="50251"/>
                  <a:pt x="5380029" y="53697"/>
                  <a:pt x="5381552" y="57173"/>
                </a:cubicBezTo>
                <a:lnTo>
                  <a:pt x="5381727" y="57173"/>
                </a:lnTo>
                <a:cubicBezTo>
                  <a:pt x="5383074" y="53816"/>
                  <a:pt x="5384464" y="50473"/>
                  <a:pt x="5385900" y="47144"/>
                </a:cubicBezTo>
                <a:cubicBezTo>
                  <a:pt x="5387335" y="43816"/>
                  <a:pt x="5388787" y="40531"/>
                  <a:pt x="5390257" y="37291"/>
                </a:cubicBezTo>
                <a:lnTo>
                  <a:pt x="5406163" y="4242"/>
                </a:lnTo>
                <a:cubicBezTo>
                  <a:pt x="5406340" y="3653"/>
                  <a:pt x="5406590" y="3152"/>
                  <a:pt x="5406914" y="2739"/>
                </a:cubicBezTo>
                <a:cubicBezTo>
                  <a:pt x="5407239" y="2328"/>
                  <a:pt x="5407680" y="2018"/>
                  <a:pt x="5408240" y="1811"/>
                </a:cubicBezTo>
                <a:cubicBezTo>
                  <a:pt x="5408800" y="1606"/>
                  <a:pt x="5409580" y="1443"/>
                  <a:pt x="5410581" y="1326"/>
                </a:cubicBezTo>
                <a:cubicBezTo>
                  <a:pt x="5411583" y="1207"/>
                  <a:pt x="5412850" y="1149"/>
                  <a:pt x="5414381" y="1149"/>
                </a:cubicBezTo>
                <a:cubicBezTo>
                  <a:pt x="5416502" y="1149"/>
                  <a:pt x="5418166" y="1222"/>
                  <a:pt x="5419374" y="1370"/>
                </a:cubicBezTo>
                <a:cubicBezTo>
                  <a:pt x="5420582" y="1517"/>
                  <a:pt x="5421421" y="1797"/>
                  <a:pt x="5421892" y="2210"/>
                </a:cubicBezTo>
                <a:cubicBezTo>
                  <a:pt x="5422364" y="2621"/>
                  <a:pt x="5422526" y="3210"/>
                  <a:pt x="5422378" y="3977"/>
                </a:cubicBezTo>
                <a:cubicBezTo>
                  <a:pt x="5422231" y="4742"/>
                  <a:pt x="5421834" y="5774"/>
                  <a:pt x="5421185" y="7069"/>
                </a:cubicBezTo>
                <a:lnTo>
                  <a:pt x="5388843" y="71577"/>
                </a:lnTo>
                <a:lnTo>
                  <a:pt x="5388843" y="113728"/>
                </a:lnTo>
                <a:cubicBezTo>
                  <a:pt x="5388843" y="114200"/>
                  <a:pt x="5388726" y="114612"/>
                  <a:pt x="5388492" y="114965"/>
                </a:cubicBezTo>
                <a:cubicBezTo>
                  <a:pt x="5388258" y="115319"/>
                  <a:pt x="5387848" y="115598"/>
                  <a:pt x="5387262" y="115805"/>
                </a:cubicBezTo>
                <a:cubicBezTo>
                  <a:pt x="5386676" y="116010"/>
                  <a:pt x="5385885" y="116187"/>
                  <a:pt x="5384890" y="116334"/>
                </a:cubicBezTo>
                <a:cubicBezTo>
                  <a:pt x="5383894" y="116483"/>
                  <a:pt x="5382694" y="116555"/>
                  <a:pt x="5381288" y="116555"/>
                </a:cubicBezTo>
                <a:cubicBezTo>
                  <a:pt x="5379823" y="116555"/>
                  <a:pt x="5378608" y="116483"/>
                  <a:pt x="5377642" y="116334"/>
                </a:cubicBezTo>
                <a:cubicBezTo>
                  <a:pt x="5376675" y="116187"/>
                  <a:pt x="5375884" y="116010"/>
                  <a:pt x="5375270" y="115805"/>
                </a:cubicBezTo>
                <a:cubicBezTo>
                  <a:pt x="5374655" y="115598"/>
                  <a:pt x="5374230" y="115319"/>
                  <a:pt x="5373996" y="114965"/>
                </a:cubicBezTo>
                <a:cubicBezTo>
                  <a:pt x="5373762" y="114612"/>
                  <a:pt x="5373644" y="114200"/>
                  <a:pt x="5373644" y="113728"/>
                </a:cubicBezTo>
                <a:lnTo>
                  <a:pt x="5373644" y="71577"/>
                </a:lnTo>
                <a:lnTo>
                  <a:pt x="5341302" y="7069"/>
                </a:lnTo>
                <a:cubicBezTo>
                  <a:pt x="5340654" y="5714"/>
                  <a:pt x="5340257" y="4654"/>
                  <a:pt x="5340109" y="3888"/>
                </a:cubicBezTo>
                <a:cubicBezTo>
                  <a:pt x="5339962" y="3122"/>
                  <a:pt x="5340109" y="2534"/>
                  <a:pt x="5340551" y="2120"/>
                </a:cubicBezTo>
                <a:cubicBezTo>
                  <a:pt x="5340993" y="1708"/>
                  <a:pt x="5341788" y="1443"/>
                  <a:pt x="5342937" y="1326"/>
                </a:cubicBezTo>
                <a:cubicBezTo>
                  <a:pt x="5344085" y="1207"/>
                  <a:pt x="5345632" y="1149"/>
                  <a:pt x="5347576" y="1149"/>
                </a:cubicBezTo>
                <a:close/>
                <a:moveTo>
                  <a:pt x="5131436" y="1149"/>
                </a:moveTo>
                <a:cubicBezTo>
                  <a:pt x="5132909" y="1149"/>
                  <a:pt x="5134131" y="1222"/>
                  <a:pt x="5135103" y="1370"/>
                </a:cubicBezTo>
                <a:cubicBezTo>
                  <a:pt x="5136075" y="1517"/>
                  <a:pt x="5136856" y="1693"/>
                  <a:pt x="5137445" y="1900"/>
                </a:cubicBezTo>
                <a:cubicBezTo>
                  <a:pt x="5138034" y="2107"/>
                  <a:pt x="5138446" y="2386"/>
                  <a:pt x="5138682" y="2739"/>
                </a:cubicBezTo>
                <a:cubicBezTo>
                  <a:pt x="5138918" y="3092"/>
                  <a:pt x="5139035" y="3505"/>
                  <a:pt x="5139035" y="3977"/>
                </a:cubicBezTo>
                <a:lnTo>
                  <a:pt x="5139035" y="49751"/>
                </a:lnTo>
                <a:lnTo>
                  <a:pt x="5191083" y="49751"/>
                </a:lnTo>
                <a:lnTo>
                  <a:pt x="5191083" y="3977"/>
                </a:lnTo>
                <a:cubicBezTo>
                  <a:pt x="5191083" y="3505"/>
                  <a:pt x="5191201" y="3092"/>
                  <a:pt x="5191437" y="2739"/>
                </a:cubicBezTo>
                <a:cubicBezTo>
                  <a:pt x="5191673" y="2386"/>
                  <a:pt x="5192085" y="2107"/>
                  <a:pt x="5192674" y="1900"/>
                </a:cubicBezTo>
                <a:cubicBezTo>
                  <a:pt x="5193263" y="1693"/>
                  <a:pt x="5194029" y="1517"/>
                  <a:pt x="5194971" y="1370"/>
                </a:cubicBezTo>
                <a:cubicBezTo>
                  <a:pt x="5195914" y="1222"/>
                  <a:pt x="5197151" y="1149"/>
                  <a:pt x="5198683" y="1149"/>
                </a:cubicBezTo>
                <a:cubicBezTo>
                  <a:pt x="5200097" y="1149"/>
                  <a:pt x="5201290" y="1222"/>
                  <a:pt x="5202262" y="1370"/>
                </a:cubicBezTo>
                <a:cubicBezTo>
                  <a:pt x="5203234" y="1517"/>
                  <a:pt x="5204014" y="1693"/>
                  <a:pt x="5204603" y="1900"/>
                </a:cubicBezTo>
                <a:cubicBezTo>
                  <a:pt x="5205193" y="2107"/>
                  <a:pt x="5205605" y="2386"/>
                  <a:pt x="5205840" y="2739"/>
                </a:cubicBezTo>
                <a:cubicBezTo>
                  <a:pt x="5206076" y="3092"/>
                  <a:pt x="5206194" y="3505"/>
                  <a:pt x="5206194" y="3977"/>
                </a:cubicBezTo>
                <a:lnTo>
                  <a:pt x="5206194" y="113728"/>
                </a:lnTo>
                <a:cubicBezTo>
                  <a:pt x="5206194" y="114200"/>
                  <a:pt x="5206076" y="114612"/>
                  <a:pt x="5205840" y="114965"/>
                </a:cubicBezTo>
                <a:cubicBezTo>
                  <a:pt x="5205605" y="115319"/>
                  <a:pt x="5205193" y="115598"/>
                  <a:pt x="5204603" y="115805"/>
                </a:cubicBezTo>
                <a:cubicBezTo>
                  <a:pt x="5204014" y="116010"/>
                  <a:pt x="5203234" y="116187"/>
                  <a:pt x="5202262" y="116334"/>
                </a:cubicBezTo>
                <a:cubicBezTo>
                  <a:pt x="5201290" y="116483"/>
                  <a:pt x="5200097" y="116555"/>
                  <a:pt x="5198683" y="116555"/>
                </a:cubicBezTo>
                <a:cubicBezTo>
                  <a:pt x="5197151" y="116555"/>
                  <a:pt x="5195914" y="116483"/>
                  <a:pt x="5194971" y="116334"/>
                </a:cubicBezTo>
                <a:cubicBezTo>
                  <a:pt x="5194029" y="116187"/>
                  <a:pt x="5193263" y="116010"/>
                  <a:pt x="5192674" y="115805"/>
                </a:cubicBezTo>
                <a:cubicBezTo>
                  <a:pt x="5192085" y="115598"/>
                  <a:pt x="5191673" y="115319"/>
                  <a:pt x="5191437" y="114965"/>
                </a:cubicBezTo>
                <a:cubicBezTo>
                  <a:pt x="5191201" y="114612"/>
                  <a:pt x="5191083" y="114200"/>
                  <a:pt x="5191083" y="113728"/>
                </a:cubicBezTo>
                <a:lnTo>
                  <a:pt x="5191083" y="63006"/>
                </a:lnTo>
                <a:lnTo>
                  <a:pt x="5139035" y="63006"/>
                </a:lnTo>
                <a:lnTo>
                  <a:pt x="5139035" y="113728"/>
                </a:lnTo>
                <a:cubicBezTo>
                  <a:pt x="5139035" y="114200"/>
                  <a:pt x="5138918" y="114612"/>
                  <a:pt x="5138682" y="114965"/>
                </a:cubicBezTo>
                <a:cubicBezTo>
                  <a:pt x="5138446" y="115319"/>
                  <a:pt x="5138034" y="115598"/>
                  <a:pt x="5137445" y="115805"/>
                </a:cubicBezTo>
                <a:cubicBezTo>
                  <a:pt x="5136856" y="116010"/>
                  <a:pt x="5136075" y="116187"/>
                  <a:pt x="5135103" y="116334"/>
                </a:cubicBezTo>
                <a:cubicBezTo>
                  <a:pt x="5134131" y="116483"/>
                  <a:pt x="5132909" y="116555"/>
                  <a:pt x="5131436" y="116555"/>
                </a:cubicBezTo>
                <a:cubicBezTo>
                  <a:pt x="5130022" y="116555"/>
                  <a:pt x="5128814" y="116483"/>
                  <a:pt x="5127813" y="116334"/>
                </a:cubicBezTo>
                <a:cubicBezTo>
                  <a:pt x="5126811" y="116187"/>
                  <a:pt x="5126016" y="116010"/>
                  <a:pt x="5125427" y="115805"/>
                </a:cubicBezTo>
                <a:cubicBezTo>
                  <a:pt x="5124838" y="115598"/>
                  <a:pt x="5124426" y="115319"/>
                  <a:pt x="5124190" y="114965"/>
                </a:cubicBezTo>
                <a:cubicBezTo>
                  <a:pt x="5123954" y="114612"/>
                  <a:pt x="5123836" y="114200"/>
                  <a:pt x="5123836" y="113728"/>
                </a:cubicBezTo>
                <a:lnTo>
                  <a:pt x="5123836" y="3977"/>
                </a:lnTo>
                <a:cubicBezTo>
                  <a:pt x="5123836" y="3505"/>
                  <a:pt x="5123954" y="3092"/>
                  <a:pt x="5124190" y="2739"/>
                </a:cubicBezTo>
                <a:cubicBezTo>
                  <a:pt x="5124426" y="2386"/>
                  <a:pt x="5124838" y="2107"/>
                  <a:pt x="5125427" y="1900"/>
                </a:cubicBezTo>
                <a:cubicBezTo>
                  <a:pt x="5126016" y="1693"/>
                  <a:pt x="5126811" y="1517"/>
                  <a:pt x="5127813" y="1370"/>
                </a:cubicBezTo>
                <a:cubicBezTo>
                  <a:pt x="5128814" y="1222"/>
                  <a:pt x="5130022" y="1149"/>
                  <a:pt x="5131436" y="1149"/>
                </a:cubicBezTo>
                <a:close/>
                <a:moveTo>
                  <a:pt x="4880851" y="1149"/>
                </a:moveTo>
                <a:cubicBezTo>
                  <a:pt x="4882618" y="1149"/>
                  <a:pt x="4884047" y="1207"/>
                  <a:pt x="4885137" y="1326"/>
                </a:cubicBezTo>
                <a:cubicBezTo>
                  <a:pt x="4886227" y="1443"/>
                  <a:pt x="4887096" y="1606"/>
                  <a:pt x="4887744" y="1811"/>
                </a:cubicBezTo>
                <a:cubicBezTo>
                  <a:pt x="4888392" y="2018"/>
                  <a:pt x="4888878" y="2312"/>
                  <a:pt x="4889202" y="2696"/>
                </a:cubicBezTo>
                <a:cubicBezTo>
                  <a:pt x="4889526" y="3078"/>
                  <a:pt x="4889835" y="3565"/>
                  <a:pt x="4890129" y="4153"/>
                </a:cubicBezTo>
                <a:lnTo>
                  <a:pt x="4905947" y="37026"/>
                </a:lnTo>
                <a:cubicBezTo>
                  <a:pt x="4907416" y="40149"/>
                  <a:pt x="4908882" y="43419"/>
                  <a:pt x="4910346" y="46834"/>
                </a:cubicBezTo>
                <a:cubicBezTo>
                  <a:pt x="4911809" y="50251"/>
                  <a:pt x="4913304" y="53697"/>
                  <a:pt x="4914827" y="57173"/>
                </a:cubicBezTo>
                <a:lnTo>
                  <a:pt x="4915002" y="57173"/>
                </a:lnTo>
                <a:cubicBezTo>
                  <a:pt x="4916349" y="53816"/>
                  <a:pt x="4917739" y="50473"/>
                  <a:pt x="4919175" y="47144"/>
                </a:cubicBezTo>
                <a:cubicBezTo>
                  <a:pt x="4920610" y="43816"/>
                  <a:pt x="4922062" y="40531"/>
                  <a:pt x="4923532" y="37291"/>
                </a:cubicBezTo>
                <a:lnTo>
                  <a:pt x="4939438" y="4242"/>
                </a:lnTo>
                <a:cubicBezTo>
                  <a:pt x="4939615" y="3653"/>
                  <a:pt x="4939865" y="3152"/>
                  <a:pt x="4940189" y="2739"/>
                </a:cubicBezTo>
                <a:cubicBezTo>
                  <a:pt x="4940514" y="2328"/>
                  <a:pt x="4940955" y="2018"/>
                  <a:pt x="4941515" y="1811"/>
                </a:cubicBezTo>
                <a:cubicBezTo>
                  <a:pt x="4942075" y="1606"/>
                  <a:pt x="4942855" y="1443"/>
                  <a:pt x="4943856" y="1326"/>
                </a:cubicBezTo>
                <a:cubicBezTo>
                  <a:pt x="4944858" y="1207"/>
                  <a:pt x="4946125" y="1149"/>
                  <a:pt x="4947656" y="1149"/>
                </a:cubicBezTo>
                <a:cubicBezTo>
                  <a:pt x="4949777" y="1149"/>
                  <a:pt x="4951441" y="1222"/>
                  <a:pt x="4952649" y="1370"/>
                </a:cubicBezTo>
                <a:cubicBezTo>
                  <a:pt x="4953857" y="1517"/>
                  <a:pt x="4954696" y="1797"/>
                  <a:pt x="4955167" y="2210"/>
                </a:cubicBezTo>
                <a:cubicBezTo>
                  <a:pt x="4955639" y="2621"/>
                  <a:pt x="4955801" y="3210"/>
                  <a:pt x="4955653" y="3977"/>
                </a:cubicBezTo>
                <a:cubicBezTo>
                  <a:pt x="4955506" y="4742"/>
                  <a:pt x="4955109" y="5774"/>
                  <a:pt x="4954460" y="7069"/>
                </a:cubicBezTo>
                <a:lnTo>
                  <a:pt x="4922118" y="71577"/>
                </a:lnTo>
                <a:lnTo>
                  <a:pt x="4922118" y="113728"/>
                </a:lnTo>
                <a:cubicBezTo>
                  <a:pt x="4922118" y="114200"/>
                  <a:pt x="4922001" y="114612"/>
                  <a:pt x="4921767" y="114965"/>
                </a:cubicBezTo>
                <a:cubicBezTo>
                  <a:pt x="4921533" y="115319"/>
                  <a:pt x="4921123" y="115598"/>
                  <a:pt x="4920537" y="115805"/>
                </a:cubicBezTo>
                <a:cubicBezTo>
                  <a:pt x="4919951" y="116010"/>
                  <a:pt x="4919160" y="116187"/>
                  <a:pt x="4918165" y="116334"/>
                </a:cubicBezTo>
                <a:cubicBezTo>
                  <a:pt x="4917169" y="116483"/>
                  <a:pt x="4915969" y="116555"/>
                  <a:pt x="4914563" y="116555"/>
                </a:cubicBezTo>
                <a:cubicBezTo>
                  <a:pt x="4913098" y="116555"/>
                  <a:pt x="4911883" y="116483"/>
                  <a:pt x="4910917" y="116334"/>
                </a:cubicBezTo>
                <a:cubicBezTo>
                  <a:pt x="4909950" y="116187"/>
                  <a:pt x="4909159" y="116010"/>
                  <a:pt x="4908545" y="115805"/>
                </a:cubicBezTo>
                <a:cubicBezTo>
                  <a:pt x="4907930" y="115598"/>
                  <a:pt x="4907505" y="115319"/>
                  <a:pt x="4907271" y="114965"/>
                </a:cubicBezTo>
                <a:cubicBezTo>
                  <a:pt x="4907037" y="114612"/>
                  <a:pt x="4906919" y="114200"/>
                  <a:pt x="4906919" y="113728"/>
                </a:cubicBezTo>
                <a:lnTo>
                  <a:pt x="4906919" y="71577"/>
                </a:lnTo>
                <a:lnTo>
                  <a:pt x="4874577" y="7069"/>
                </a:lnTo>
                <a:cubicBezTo>
                  <a:pt x="4873929" y="5714"/>
                  <a:pt x="4873532" y="4654"/>
                  <a:pt x="4873384" y="3888"/>
                </a:cubicBezTo>
                <a:cubicBezTo>
                  <a:pt x="4873237" y="3122"/>
                  <a:pt x="4873384" y="2534"/>
                  <a:pt x="4873826" y="2120"/>
                </a:cubicBezTo>
                <a:cubicBezTo>
                  <a:pt x="4874268" y="1708"/>
                  <a:pt x="4875063" y="1443"/>
                  <a:pt x="4876212" y="1326"/>
                </a:cubicBezTo>
                <a:cubicBezTo>
                  <a:pt x="4877360" y="1207"/>
                  <a:pt x="4878907" y="1149"/>
                  <a:pt x="4880851" y="1149"/>
                </a:cubicBezTo>
                <a:close/>
                <a:moveTo>
                  <a:pt x="4655186" y="1149"/>
                </a:moveTo>
                <a:cubicBezTo>
                  <a:pt x="4656659" y="1149"/>
                  <a:pt x="4657881" y="1222"/>
                  <a:pt x="4658853" y="1370"/>
                </a:cubicBezTo>
                <a:cubicBezTo>
                  <a:pt x="4659825" y="1517"/>
                  <a:pt x="4660606" y="1693"/>
                  <a:pt x="4661195" y="1900"/>
                </a:cubicBezTo>
                <a:cubicBezTo>
                  <a:pt x="4661784" y="2107"/>
                  <a:pt x="4662196" y="2386"/>
                  <a:pt x="4662432" y="2739"/>
                </a:cubicBezTo>
                <a:cubicBezTo>
                  <a:pt x="4662668" y="3092"/>
                  <a:pt x="4662785" y="3505"/>
                  <a:pt x="4662785" y="3977"/>
                </a:cubicBezTo>
                <a:lnTo>
                  <a:pt x="4662785" y="49751"/>
                </a:lnTo>
                <a:lnTo>
                  <a:pt x="4714833" y="49751"/>
                </a:lnTo>
                <a:lnTo>
                  <a:pt x="4714833" y="3977"/>
                </a:lnTo>
                <a:cubicBezTo>
                  <a:pt x="4714833" y="3505"/>
                  <a:pt x="4714951" y="3092"/>
                  <a:pt x="4715187" y="2739"/>
                </a:cubicBezTo>
                <a:cubicBezTo>
                  <a:pt x="4715423" y="2386"/>
                  <a:pt x="4715835" y="2107"/>
                  <a:pt x="4716424" y="1900"/>
                </a:cubicBezTo>
                <a:cubicBezTo>
                  <a:pt x="4717013" y="1693"/>
                  <a:pt x="4717779" y="1517"/>
                  <a:pt x="4718721" y="1370"/>
                </a:cubicBezTo>
                <a:cubicBezTo>
                  <a:pt x="4719664" y="1222"/>
                  <a:pt x="4720901" y="1149"/>
                  <a:pt x="4722433" y="1149"/>
                </a:cubicBezTo>
                <a:cubicBezTo>
                  <a:pt x="4723847" y="1149"/>
                  <a:pt x="4725040" y="1222"/>
                  <a:pt x="4726012" y="1370"/>
                </a:cubicBezTo>
                <a:cubicBezTo>
                  <a:pt x="4726984" y="1517"/>
                  <a:pt x="4727764" y="1693"/>
                  <a:pt x="4728353" y="1900"/>
                </a:cubicBezTo>
                <a:cubicBezTo>
                  <a:pt x="4728943" y="2107"/>
                  <a:pt x="4729355" y="2386"/>
                  <a:pt x="4729590" y="2739"/>
                </a:cubicBezTo>
                <a:cubicBezTo>
                  <a:pt x="4729826" y="3092"/>
                  <a:pt x="4729944" y="3505"/>
                  <a:pt x="4729944" y="3977"/>
                </a:cubicBezTo>
                <a:lnTo>
                  <a:pt x="4729944" y="113728"/>
                </a:lnTo>
                <a:cubicBezTo>
                  <a:pt x="4729944" y="114200"/>
                  <a:pt x="4729826" y="114612"/>
                  <a:pt x="4729590" y="114965"/>
                </a:cubicBezTo>
                <a:cubicBezTo>
                  <a:pt x="4729355" y="115319"/>
                  <a:pt x="4728943" y="115598"/>
                  <a:pt x="4728353" y="115805"/>
                </a:cubicBezTo>
                <a:cubicBezTo>
                  <a:pt x="4727764" y="116010"/>
                  <a:pt x="4726984" y="116187"/>
                  <a:pt x="4726012" y="116334"/>
                </a:cubicBezTo>
                <a:cubicBezTo>
                  <a:pt x="4725040" y="116483"/>
                  <a:pt x="4723847" y="116555"/>
                  <a:pt x="4722433" y="116555"/>
                </a:cubicBezTo>
                <a:cubicBezTo>
                  <a:pt x="4720901" y="116555"/>
                  <a:pt x="4719664" y="116483"/>
                  <a:pt x="4718721" y="116334"/>
                </a:cubicBezTo>
                <a:cubicBezTo>
                  <a:pt x="4717779" y="116187"/>
                  <a:pt x="4717013" y="116010"/>
                  <a:pt x="4716424" y="115805"/>
                </a:cubicBezTo>
                <a:cubicBezTo>
                  <a:pt x="4715835" y="115598"/>
                  <a:pt x="4715423" y="115319"/>
                  <a:pt x="4715187" y="114965"/>
                </a:cubicBezTo>
                <a:cubicBezTo>
                  <a:pt x="4714951" y="114612"/>
                  <a:pt x="4714833" y="114200"/>
                  <a:pt x="4714833" y="113728"/>
                </a:cubicBezTo>
                <a:lnTo>
                  <a:pt x="4714833" y="63006"/>
                </a:lnTo>
                <a:lnTo>
                  <a:pt x="4662785" y="63006"/>
                </a:lnTo>
                <a:lnTo>
                  <a:pt x="4662785" y="113728"/>
                </a:lnTo>
                <a:cubicBezTo>
                  <a:pt x="4662785" y="114200"/>
                  <a:pt x="4662668" y="114612"/>
                  <a:pt x="4662432" y="114965"/>
                </a:cubicBezTo>
                <a:cubicBezTo>
                  <a:pt x="4662196" y="115319"/>
                  <a:pt x="4661784" y="115598"/>
                  <a:pt x="4661195" y="115805"/>
                </a:cubicBezTo>
                <a:cubicBezTo>
                  <a:pt x="4660606" y="116010"/>
                  <a:pt x="4659825" y="116187"/>
                  <a:pt x="4658853" y="116334"/>
                </a:cubicBezTo>
                <a:cubicBezTo>
                  <a:pt x="4657881" y="116483"/>
                  <a:pt x="4656659" y="116555"/>
                  <a:pt x="4655186" y="116555"/>
                </a:cubicBezTo>
                <a:cubicBezTo>
                  <a:pt x="4653772" y="116555"/>
                  <a:pt x="4652564" y="116483"/>
                  <a:pt x="4651563" y="116334"/>
                </a:cubicBezTo>
                <a:cubicBezTo>
                  <a:pt x="4650561" y="116187"/>
                  <a:pt x="4649766" y="116010"/>
                  <a:pt x="4649177" y="115805"/>
                </a:cubicBezTo>
                <a:cubicBezTo>
                  <a:pt x="4648588" y="115598"/>
                  <a:pt x="4648176" y="115319"/>
                  <a:pt x="4647940" y="114965"/>
                </a:cubicBezTo>
                <a:cubicBezTo>
                  <a:pt x="4647704" y="114612"/>
                  <a:pt x="4647586" y="114200"/>
                  <a:pt x="4647586" y="113728"/>
                </a:cubicBezTo>
                <a:lnTo>
                  <a:pt x="4647586" y="3977"/>
                </a:lnTo>
                <a:cubicBezTo>
                  <a:pt x="4647586" y="3505"/>
                  <a:pt x="4647704" y="3092"/>
                  <a:pt x="4647940" y="2739"/>
                </a:cubicBezTo>
                <a:cubicBezTo>
                  <a:pt x="4648176" y="2386"/>
                  <a:pt x="4648588" y="2107"/>
                  <a:pt x="4649177" y="1900"/>
                </a:cubicBezTo>
                <a:cubicBezTo>
                  <a:pt x="4649766" y="1693"/>
                  <a:pt x="4650561" y="1517"/>
                  <a:pt x="4651563" y="1370"/>
                </a:cubicBezTo>
                <a:cubicBezTo>
                  <a:pt x="4652564" y="1222"/>
                  <a:pt x="4653772" y="1149"/>
                  <a:pt x="4655186" y="1149"/>
                </a:cubicBezTo>
                <a:close/>
                <a:moveTo>
                  <a:pt x="4404601" y="1149"/>
                </a:moveTo>
                <a:cubicBezTo>
                  <a:pt x="4406369" y="1149"/>
                  <a:pt x="4407797" y="1207"/>
                  <a:pt x="4408887" y="1326"/>
                </a:cubicBezTo>
                <a:cubicBezTo>
                  <a:pt x="4409977" y="1443"/>
                  <a:pt x="4410846" y="1606"/>
                  <a:pt x="4411494" y="1811"/>
                </a:cubicBezTo>
                <a:cubicBezTo>
                  <a:pt x="4412142" y="2018"/>
                  <a:pt x="4412628" y="2312"/>
                  <a:pt x="4412952" y="2696"/>
                </a:cubicBezTo>
                <a:cubicBezTo>
                  <a:pt x="4413276" y="3078"/>
                  <a:pt x="4413585" y="3565"/>
                  <a:pt x="4413880" y="4153"/>
                </a:cubicBezTo>
                <a:lnTo>
                  <a:pt x="4429697" y="37026"/>
                </a:lnTo>
                <a:cubicBezTo>
                  <a:pt x="4431166" y="40149"/>
                  <a:pt x="4432632" y="43419"/>
                  <a:pt x="4434096" y="46834"/>
                </a:cubicBezTo>
                <a:cubicBezTo>
                  <a:pt x="4435559" y="50251"/>
                  <a:pt x="4437054" y="53697"/>
                  <a:pt x="4438577" y="57173"/>
                </a:cubicBezTo>
                <a:lnTo>
                  <a:pt x="4438752" y="57173"/>
                </a:lnTo>
                <a:cubicBezTo>
                  <a:pt x="4440099" y="53816"/>
                  <a:pt x="4441489" y="50473"/>
                  <a:pt x="4442925" y="47144"/>
                </a:cubicBezTo>
                <a:cubicBezTo>
                  <a:pt x="4444360" y="43816"/>
                  <a:pt x="4445812" y="40531"/>
                  <a:pt x="4447282" y="37291"/>
                </a:cubicBezTo>
                <a:lnTo>
                  <a:pt x="4463188" y="4242"/>
                </a:lnTo>
                <a:cubicBezTo>
                  <a:pt x="4463365" y="3653"/>
                  <a:pt x="4463615" y="3152"/>
                  <a:pt x="4463939" y="2739"/>
                </a:cubicBezTo>
                <a:cubicBezTo>
                  <a:pt x="4464264" y="2328"/>
                  <a:pt x="4464705" y="2018"/>
                  <a:pt x="4465265" y="1811"/>
                </a:cubicBezTo>
                <a:cubicBezTo>
                  <a:pt x="4465825" y="1606"/>
                  <a:pt x="4466605" y="1443"/>
                  <a:pt x="4467606" y="1326"/>
                </a:cubicBezTo>
                <a:cubicBezTo>
                  <a:pt x="4468608" y="1207"/>
                  <a:pt x="4469875" y="1149"/>
                  <a:pt x="4471406" y="1149"/>
                </a:cubicBezTo>
                <a:cubicBezTo>
                  <a:pt x="4473527" y="1149"/>
                  <a:pt x="4475191" y="1222"/>
                  <a:pt x="4476399" y="1370"/>
                </a:cubicBezTo>
                <a:cubicBezTo>
                  <a:pt x="4477607" y="1517"/>
                  <a:pt x="4478446" y="1797"/>
                  <a:pt x="4478917" y="2210"/>
                </a:cubicBezTo>
                <a:cubicBezTo>
                  <a:pt x="4479389" y="2621"/>
                  <a:pt x="4479551" y="3210"/>
                  <a:pt x="4479403" y="3977"/>
                </a:cubicBezTo>
                <a:cubicBezTo>
                  <a:pt x="4479256" y="4742"/>
                  <a:pt x="4478859" y="5774"/>
                  <a:pt x="4478210" y="7069"/>
                </a:cubicBezTo>
                <a:lnTo>
                  <a:pt x="4445868" y="71577"/>
                </a:lnTo>
                <a:lnTo>
                  <a:pt x="4445868" y="113728"/>
                </a:lnTo>
                <a:cubicBezTo>
                  <a:pt x="4445868" y="114200"/>
                  <a:pt x="4445751" y="114612"/>
                  <a:pt x="4445517" y="114965"/>
                </a:cubicBezTo>
                <a:cubicBezTo>
                  <a:pt x="4445283" y="115319"/>
                  <a:pt x="4444873" y="115598"/>
                  <a:pt x="4444287" y="115805"/>
                </a:cubicBezTo>
                <a:cubicBezTo>
                  <a:pt x="4443701" y="116010"/>
                  <a:pt x="4442910" y="116187"/>
                  <a:pt x="4441915" y="116334"/>
                </a:cubicBezTo>
                <a:cubicBezTo>
                  <a:pt x="4440919" y="116483"/>
                  <a:pt x="4439719" y="116555"/>
                  <a:pt x="4438313" y="116555"/>
                </a:cubicBezTo>
                <a:cubicBezTo>
                  <a:pt x="4436848" y="116555"/>
                  <a:pt x="4435633" y="116483"/>
                  <a:pt x="4434667" y="116334"/>
                </a:cubicBezTo>
                <a:cubicBezTo>
                  <a:pt x="4433700" y="116187"/>
                  <a:pt x="4432909" y="116010"/>
                  <a:pt x="4432295" y="115805"/>
                </a:cubicBezTo>
                <a:cubicBezTo>
                  <a:pt x="4431680" y="115598"/>
                  <a:pt x="4431255" y="115319"/>
                  <a:pt x="4431021" y="114965"/>
                </a:cubicBezTo>
                <a:cubicBezTo>
                  <a:pt x="4430787" y="114612"/>
                  <a:pt x="4430669" y="114200"/>
                  <a:pt x="4430669" y="113728"/>
                </a:cubicBezTo>
                <a:lnTo>
                  <a:pt x="4430669" y="71577"/>
                </a:lnTo>
                <a:lnTo>
                  <a:pt x="4398327" y="7069"/>
                </a:lnTo>
                <a:cubicBezTo>
                  <a:pt x="4397679" y="5714"/>
                  <a:pt x="4397281" y="4654"/>
                  <a:pt x="4397134" y="3888"/>
                </a:cubicBezTo>
                <a:cubicBezTo>
                  <a:pt x="4396987" y="3122"/>
                  <a:pt x="4397134" y="2534"/>
                  <a:pt x="4397576" y="2120"/>
                </a:cubicBezTo>
                <a:cubicBezTo>
                  <a:pt x="4398018" y="1708"/>
                  <a:pt x="4398813" y="1443"/>
                  <a:pt x="4399962" y="1326"/>
                </a:cubicBezTo>
                <a:cubicBezTo>
                  <a:pt x="4401111" y="1207"/>
                  <a:pt x="4402657" y="1149"/>
                  <a:pt x="4404601" y="1149"/>
                </a:cubicBezTo>
                <a:close/>
                <a:moveTo>
                  <a:pt x="4188461" y="1149"/>
                </a:moveTo>
                <a:cubicBezTo>
                  <a:pt x="4189934" y="1149"/>
                  <a:pt x="4191156" y="1222"/>
                  <a:pt x="4192128" y="1370"/>
                </a:cubicBezTo>
                <a:cubicBezTo>
                  <a:pt x="4193100" y="1517"/>
                  <a:pt x="4193881" y="1693"/>
                  <a:pt x="4194470" y="1900"/>
                </a:cubicBezTo>
                <a:cubicBezTo>
                  <a:pt x="4195059" y="2107"/>
                  <a:pt x="4195471" y="2386"/>
                  <a:pt x="4195707" y="2739"/>
                </a:cubicBezTo>
                <a:cubicBezTo>
                  <a:pt x="4195942" y="3092"/>
                  <a:pt x="4196060" y="3505"/>
                  <a:pt x="4196060" y="3977"/>
                </a:cubicBezTo>
                <a:lnTo>
                  <a:pt x="4196060" y="49751"/>
                </a:lnTo>
                <a:lnTo>
                  <a:pt x="4248108" y="49751"/>
                </a:lnTo>
                <a:lnTo>
                  <a:pt x="4248108" y="3977"/>
                </a:lnTo>
                <a:cubicBezTo>
                  <a:pt x="4248108" y="3505"/>
                  <a:pt x="4248226" y="3092"/>
                  <a:pt x="4248462" y="2739"/>
                </a:cubicBezTo>
                <a:cubicBezTo>
                  <a:pt x="4248697" y="2386"/>
                  <a:pt x="4249110" y="2107"/>
                  <a:pt x="4249699" y="1900"/>
                </a:cubicBezTo>
                <a:cubicBezTo>
                  <a:pt x="4250288" y="1693"/>
                  <a:pt x="4251054" y="1517"/>
                  <a:pt x="4251997" y="1370"/>
                </a:cubicBezTo>
                <a:cubicBezTo>
                  <a:pt x="4252939" y="1222"/>
                  <a:pt x="4254176" y="1149"/>
                  <a:pt x="4255708" y="1149"/>
                </a:cubicBezTo>
                <a:cubicBezTo>
                  <a:pt x="4257122" y="1149"/>
                  <a:pt x="4258315" y="1222"/>
                  <a:pt x="4259287" y="1370"/>
                </a:cubicBezTo>
                <a:cubicBezTo>
                  <a:pt x="4260259" y="1517"/>
                  <a:pt x="4261039" y="1693"/>
                  <a:pt x="4261629" y="1900"/>
                </a:cubicBezTo>
                <a:cubicBezTo>
                  <a:pt x="4262217" y="2107"/>
                  <a:pt x="4262630" y="2386"/>
                  <a:pt x="4262866" y="2739"/>
                </a:cubicBezTo>
                <a:cubicBezTo>
                  <a:pt x="4263101" y="3092"/>
                  <a:pt x="4263219" y="3505"/>
                  <a:pt x="4263219" y="3977"/>
                </a:cubicBezTo>
                <a:lnTo>
                  <a:pt x="4263219" y="113728"/>
                </a:lnTo>
                <a:cubicBezTo>
                  <a:pt x="4263219" y="114200"/>
                  <a:pt x="4263101" y="114612"/>
                  <a:pt x="4262866" y="114965"/>
                </a:cubicBezTo>
                <a:cubicBezTo>
                  <a:pt x="4262630" y="115319"/>
                  <a:pt x="4262217" y="115598"/>
                  <a:pt x="4261629" y="115805"/>
                </a:cubicBezTo>
                <a:cubicBezTo>
                  <a:pt x="4261039" y="116010"/>
                  <a:pt x="4260259" y="116187"/>
                  <a:pt x="4259287" y="116334"/>
                </a:cubicBezTo>
                <a:cubicBezTo>
                  <a:pt x="4258315" y="116483"/>
                  <a:pt x="4257122" y="116555"/>
                  <a:pt x="4255708" y="116555"/>
                </a:cubicBezTo>
                <a:cubicBezTo>
                  <a:pt x="4254176" y="116555"/>
                  <a:pt x="4252939" y="116483"/>
                  <a:pt x="4251997" y="116334"/>
                </a:cubicBezTo>
                <a:cubicBezTo>
                  <a:pt x="4251054" y="116187"/>
                  <a:pt x="4250288" y="116010"/>
                  <a:pt x="4249699" y="115805"/>
                </a:cubicBezTo>
                <a:cubicBezTo>
                  <a:pt x="4249110" y="115598"/>
                  <a:pt x="4248697" y="115319"/>
                  <a:pt x="4248462" y="114965"/>
                </a:cubicBezTo>
                <a:cubicBezTo>
                  <a:pt x="4248226" y="114612"/>
                  <a:pt x="4248108" y="114200"/>
                  <a:pt x="4248108" y="113728"/>
                </a:cubicBezTo>
                <a:lnTo>
                  <a:pt x="4248108" y="63006"/>
                </a:lnTo>
                <a:lnTo>
                  <a:pt x="4196060" y="63006"/>
                </a:lnTo>
                <a:lnTo>
                  <a:pt x="4196060" y="113728"/>
                </a:lnTo>
                <a:cubicBezTo>
                  <a:pt x="4196060" y="114200"/>
                  <a:pt x="4195942" y="114612"/>
                  <a:pt x="4195707" y="114965"/>
                </a:cubicBezTo>
                <a:cubicBezTo>
                  <a:pt x="4195471" y="115319"/>
                  <a:pt x="4195059" y="115598"/>
                  <a:pt x="4194470" y="115805"/>
                </a:cubicBezTo>
                <a:cubicBezTo>
                  <a:pt x="4193881" y="116010"/>
                  <a:pt x="4193100" y="116187"/>
                  <a:pt x="4192128" y="116334"/>
                </a:cubicBezTo>
                <a:cubicBezTo>
                  <a:pt x="4191156" y="116483"/>
                  <a:pt x="4189934" y="116555"/>
                  <a:pt x="4188461" y="116555"/>
                </a:cubicBezTo>
                <a:cubicBezTo>
                  <a:pt x="4187047" y="116555"/>
                  <a:pt x="4185839" y="116483"/>
                  <a:pt x="4184838" y="116334"/>
                </a:cubicBezTo>
                <a:cubicBezTo>
                  <a:pt x="4183836" y="116187"/>
                  <a:pt x="4183041" y="116010"/>
                  <a:pt x="4182452" y="115805"/>
                </a:cubicBezTo>
                <a:cubicBezTo>
                  <a:pt x="4181863" y="115598"/>
                  <a:pt x="4181450" y="115319"/>
                  <a:pt x="4181215" y="114965"/>
                </a:cubicBezTo>
                <a:cubicBezTo>
                  <a:pt x="4180979" y="114612"/>
                  <a:pt x="4180861" y="114200"/>
                  <a:pt x="4180861" y="113728"/>
                </a:cubicBezTo>
                <a:lnTo>
                  <a:pt x="4180861" y="3977"/>
                </a:lnTo>
                <a:cubicBezTo>
                  <a:pt x="4180861" y="3505"/>
                  <a:pt x="4180979" y="3092"/>
                  <a:pt x="4181215" y="2739"/>
                </a:cubicBezTo>
                <a:cubicBezTo>
                  <a:pt x="4181450" y="2386"/>
                  <a:pt x="4181863" y="2107"/>
                  <a:pt x="4182452" y="1900"/>
                </a:cubicBezTo>
                <a:cubicBezTo>
                  <a:pt x="4183041" y="1693"/>
                  <a:pt x="4183836" y="1517"/>
                  <a:pt x="4184838" y="1370"/>
                </a:cubicBezTo>
                <a:cubicBezTo>
                  <a:pt x="4185839" y="1222"/>
                  <a:pt x="4187047" y="1149"/>
                  <a:pt x="4188461" y="1149"/>
                </a:cubicBezTo>
                <a:close/>
                <a:moveTo>
                  <a:pt x="3937876" y="1149"/>
                </a:moveTo>
                <a:cubicBezTo>
                  <a:pt x="3939644" y="1149"/>
                  <a:pt x="3941072" y="1207"/>
                  <a:pt x="3942162" y="1326"/>
                </a:cubicBezTo>
                <a:cubicBezTo>
                  <a:pt x="3943252" y="1443"/>
                  <a:pt x="3944121" y="1606"/>
                  <a:pt x="3944769" y="1811"/>
                </a:cubicBezTo>
                <a:cubicBezTo>
                  <a:pt x="3945417" y="2018"/>
                  <a:pt x="3945903" y="2312"/>
                  <a:pt x="3946227" y="2696"/>
                </a:cubicBezTo>
                <a:cubicBezTo>
                  <a:pt x="3946551" y="3078"/>
                  <a:pt x="3946860" y="3565"/>
                  <a:pt x="3947155" y="4153"/>
                </a:cubicBezTo>
                <a:lnTo>
                  <a:pt x="3962972" y="37026"/>
                </a:lnTo>
                <a:cubicBezTo>
                  <a:pt x="3964441" y="40149"/>
                  <a:pt x="3965906" y="43419"/>
                  <a:pt x="3967371" y="46834"/>
                </a:cubicBezTo>
                <a:cubicBezTo>
                  <a:pt x="3968835" y="50251"/>
                  <a:pt x="3970328" y="53697"/>
                  <a:pt x="3971852" y="57173"/>
                </a:cubicBezTo>
                <a:lnTo>
                  <a:pt x="3972027" y="57173"/>
                </a:lnTo>
                <a:cubicBezTo>
                  <a:pt x="3973374" y="53816"/>
                  <a:pt x="3974765" y="50473"/>
                  <a:pt x="3976200" y="47144"/>
                </a:cubicBezTo>
                <a:cubicBezTo>
                  <a:pt x="3977635" y="43816"/>
                  <a:pt x="3979087" y="40531"/>
                  <a:pt x="3980557" y="37291"/>
                </a:cubicBezTo>
                <a:lnTo>
                  <a:pt x="3996463" y="4242"/>
                </a:lnTo>
                <a:cubicBezTo>
                  <a:pt x="3996640" y="3653"/>
                  <a:pt x="3996890" y="3152"/>
                  <a:pt x="3997214" y="2739"/>
                </a:cubicBezTo>
                <a:cubicBezTo>
                  <a:pt x="3997538" y="2328"/>
                  <a:pt x="3997980" y="2018"/>
                  <a:pt x="3998540" y="1811"/>
                </a:cubicBezTo>
                <a:cubicBezTo>
                  <a:pt x="3999100" y="1606"/>
                  <a:pt x="3999880" y="1443"/>
                  <a:pt x="4000882" y="1326"/>
                </a:cubicBezTo>
                <a:cubicBezTo>
                  <a:pt x="4001883" y="1207"/>
                  <a:pt x="4003150" y="1149"/>
                  <a:pt x="4004681" y="1149"/>
                </a:cubicBezTo>
                <a:cubicBezTo>
                  <a:pt x="4006802" y="1149"/>
                  <a:pt x="4008466" y="1222"/>
                  <a:pt x="4009674" y="1370"/>
                </a:cubicBezTo>
                <a:cubicBezTo>
                  <a:pt x="4010882" y="1517"/>
                  <a:pt x="4011721" y="1797"/>
                  <a:pt x="4012193" y="2210"/>
                </a:cubicBezTo>
                <a:cubicBezTo>
                  <a:pt x="4012664" y="2621"/>
                  <a:pt x="4012826" y="3210"/>
                  <a:pt x="4012679" y="3977"/>
                </a:cubicBezTo>
                <a:cubicBezTo>
                  <a:pt x="4012531" y="4742"/>
                  <a:pt x="4012134" y="5774"/>
                  <a:pt x="4011486" y="7069"/>
                </a:cubicBezTo>
                <a:lnTo>
                  <a:pt x="3979143" y="71577"/>
                </a:lnTo>
                <a:lnTo>
                  <a:pt x="3979143" y="113728"/>
                </a:lnTo>
                <a:cubicBezTo>
                  <a:pt x="3979143" y="114200"/>
                  <a:pt x="3979026" y="114612"/>
                  <a:pt x="3978792" y="114965"/>
                </a:cubicBezTo>
                <a:cubicBezTo>
                  <a:pt x="3978558" y="115319"/>
                  <a:pt x="3978148" y="115598"/>
                  <a:pt x="3977562" y="115805"/>
                </a:cubicBezTo>
                <a:cubicBezTo>
                  <a:pt x="3976976" y="116010"/>
                  <a:pt x="3976185" y="116187"/>
                  <a:pt x="3975190" y="116334"/>
                </a:cubicBezTo>
                <a:cubicBezTo>
                  <a:pt x="3974194" y="116483"/>
                  <a:pt x="3972994" y="116555"/>
                  <a:pt x="3971588" y="116555"/>
                </a:cubicBezTo>
                <a:cubicBezTo>
                  <a:pt x="3970124" y="116555"/>
                  <a:pt x="3968908" y="116483"/>
                  <a:pt x="3967942" y="116334"/>
                </a:cubicBezTo>
                <a:cubicBezTo>
                  <a:pt x="3966975" y="116187"/>
                  <a:pt x="3966184" y="116010"/>
                  <a:pt x="3965570" y="115805"/>
                </a:cubicBezTo>
                <a:cubicBezTo>
                  <a:pt x="3964955" y="115598"/>
                  <a:pt x="3964530" y="115319"/>
                  <a:pt x="3964296" y="114965"/>
                </a:cubicBezTo>
                <a:cubicBezTo>
                  <a:pt x="3964062" y="114612"/>
                  <a:pt x="3963944" y="114200"/>
                  <a:pt x="3963944" y="113728"/>
                </a:cubicBezTo>
                <a:lnTo>
                  <a:pt x="3963944" y="71577"/>
                </a:lnTo>
                <a:lnTo>
                  <a:pt x="3931602" y="7069"/>
                </a:lnTo>
                <a:cubicBezTo>
                  <a:pt x="3930954" y="5714"/>
                  <a:pt x="3930556" y="4654"/>
                  <a:pt x="3930409" y="3888"/>
                </a:cubicBezTo>
                <a:cubicBezTo>
                  <a:pt x="3930262" y="3122"/>
                  <a:pt x="3930409" y="2534"/>
                  <a:pt x="3930851" y="2120"/>
                </a:cubicBezTo>
                <a:cubicBezTo>
                  <a:pt x="3931293" y="1708"/>
                  <a:pt x="3932088" y="1443"/>
                  <a:pt x="3933237" y="1326"/>
                </a:cubicBezTo>
                <a:cubicBezTo>
                  <a:pt x="3934386" y="1207"/>
                  <a:pt x="3935932" y="1149"/>
                  <a:pt x="3937876" y="1149"/>
                </a:cubicBezTo>
                <a:close/>
                <a:moveTo>
                  <a:pt x="3712282" y="1149"/>
                </a:moveTo>
                <a:cubicBezTo>
                  <a:pt x="3713753" y="1149"/>
                  <a:pt x="3714978" y="1222"/>
                  <a:pt x="3715949" y="1370"/>
                </a:cubicBezTo>
                <a:cubicBezTo>
                  <a:pt x="3716920" y="1517"/>
                  <a:pt x="3717701" y="1693"/>
                  <a:pt x="3718290" y="1900"/>
                </a:cubicBezTo>
                <a:cubicBezTo>
                  <a:pt x="3718880" y="2107"/>
                  <a:pt x="3719292" y="2386"/>
                  <a:pt x="3719528" y="2739"/>
                </a:cubicBezTo>
                <a:cubicBezTo>
                  <a:pt x="3719763" y="3092"/>
                  <a:pt x="3719881" y="3505"/>
                  <a:pt x="3719881" y="3977"/>
                </a:cubicBezTo>
                <a:lnTo>
                  <a:pt x="3719881" y="49751"/>
                </a:lnTo>
                <a:lnTo>
                  <a:pt x="3771858" y="49751"/>
                </a:lnTo>
                <a:lnTo>
                  <a:pt x="3771858" y="3977"/>
                </a:lnTo>
                <a:cubicBezTo>
                  <a:pt x="3771858" y="3505"/>
                  <a:pt x="3771976" y="3092"/>
                  <a:pt x="3772212" y="2739"/>
                </a:cubicBezTo>
                <a:cubicBezTo>
                  <a:pt x="3772447" y="2386"/>
                  <a:pt x="3772860" y="2107"/>
                  <a:pt x="3773449" y="1900"/>
                </a:cubicBezTo>
                <a:cubicBezTo>
                  <a:pt x="3774038" y="1693"/>
                  <a:pt x="3774804" y="1517"/>
                  <a:pt x="3775747" y="1370"/>
                </a:cubicBezTo>
                <a:cubicBezTo>
                  <a:pt x="3776689" y="1222"/>
                  <a:pt x="3777926" y="1149"/>
                  <a:pt x="3779458" y="1149"/>
                </a:cubicBezTo>
                <a:cubicBezTo>
                  <a:pt x="3780872" y="1149"/>
                  <a:pt x="3782065" y="1222"/>
                  <a:pt x="3783037" y="1370"/>
                </a:cubicBezTo>
                <a:cubicBezTo>
                  <a:pt x="3784009" y="1517"/>
                  <a:pt x="3784789" y="1693"/>
                  <a:pt x="3785379" y="1900"/>
                </a:cubicBezTo>
                <a:cubicBezTo>
                  <a:pt x="3785967" y="2107"/>
                  <a:pt x="3786380" y="2386"/>
                  <a:pt x="3786616" y="2739"/>
                </a:cubicBezTo>
                <a:cubicBezTo>
                  <a:pt x="3786851" y="3092"/>
                  <a:pt x="3786969" y="3505"/>
                  <a:pt x="3786969" y="3977"/>
                </a:cubicBezTo>
                <a:lnTo>
                  <a:pt x="3786969" y="113728"/>
                </a:lnTo>
                <a:cubicBezTo>
                  <a:pt x="3786969" y="114200"/>
                  <a:pt x="3786851" y="114612"/>
                  <a:pt x="3786616" y="114965"/>
                </a:cubicBezTo>
                <a:cubicBezTo>
                  <a:pt x="3786380" y="115319"/>
                  <a:pt x="3785967" y="115598"/>
                  <a:pt x="3785379" y="115805"/>
                </a:cubicBezTo>
                <a:cubicBezTo>
                  <a:pt x="3784789" y="116010"/>
                  <a:pt x="3784009" y="116187"/>
                  <a:pt x="3783037" y="116334"/>
                </a:cubicBezTo>
                <a:cubicBezTo>
                  <a:pt x="3782065" y="116483"/>
                  <a:pt x="3780872" y="116555"/>
                  <a:pt x="3779458" y="116555"/>
                </a:cubicBezTo>
                <a:cubicBezTo>
                  <a:pt x="3777926" y="116555"/>
                  <a:pt x="3776689" y="116483"/>
                  <a:pt x="3775747" y="116334"/>
                </a:cubicBezTo>
                <a:cubicBezTo>
                  <a:pt x="3774804" y="116187"/>
                  <a:pt x="3774038" y="116010"/>
                  <a:pt x="3773449" y="115805"/>
                </a:cubicBezTo>
                <a:cubicBezTo>
                  <a:pt x="3772860" y="115598"/>
                  <a:pt x="3772447" y="115319"/>
                  <a:pt x="3772212" y="114965"/>
                </a:cubicBezTo>
                <a:cubicBezTo>
                  <a:pt x="3771976" y="114612"/>
                  <a:pt x="3771858" y="114200"/>
                  <a:pt x="3771858" y="113728"/>
                </a:cubicBezTo>
                <a:lnTo>
                  <a:pt x="3771858" y="63006"/>
                </a:lnTo>
                <a:lnTo>
                  <a:pt x="3719881" y="63006"/>
                </a:lnTo>
                <a:lnTo>
                  <a:pt x="3719881" y="113728"/>
                </a:lnTo>
                <a:cubicBezTo>
                  <a:pt x="3719881" y="114200"/>
                  <a:pt x="3719763" y="114612"/>
                  <a:pt x="3719528" y="114965"/>
                </a:cubicBezTo>
                <a:cubicBezTo>
                  <a:pt x="3719292" y="115319"/>
                  <a:pt x="3718880" y="115598"/>
                  <a:pt x="3718290" y="115805"/>
                </a:cubicBezTo>
                <a:cubicBezTo>
                  <a:pt x="3717701" y="116010"/>
                  <a:pt x="3716920" y="116187"/>
                  <a:pt x="3715949" y="116334"/>
                </a:cubicBezTo>
                <a:cubicBezTo>
                  <a:pt x="3714978" y="116483"/>
                  <a:pt x="3713753" y="116555"/>
                  <a:pt x="3712282" y="116555"/>
                </a:cubicBezTo>
                <a:cubicBezTo>
                  <a:pt x="3710867" y="116555"/>
                  <a:pt x="3709660" y="116483"/>
                  <a:pt x="3708658" y="116334"/>
                </a:cubicBezTo>
                <a:cubicBezTo>
                  <a:pt x="3707657" y="116187"/>
                  <a:pt x="3706861" y="116010"/>
                  <a:pt x="3706272" y="115805"/>
                </a:cubicBezTo>
                <a:cubicBezTo>
                  <a:pt x="3705683" y="115598"/>
                  <a:pt x="3705271" y="115319"/>
                  <a:pt x="3705035" y="114965"/>
                </a:cubicBezTo>
                <a:cubicBezTo>
                  <a:pt x="3704799" y="114612"/>
                  <a:pt x="3704683" y="114200"/>
                  <a:pt x="3704683" y="113728"/>
                </a:cubicBezTo>
                <a:lnTo>
                  <a:pt x="3704683" y="3977"/>
                </a:lnTo>
                <a:cubicBezTo>
                  <a:pt x="3704683" y="3505"/>
                  <a:pt x="3704799" y="3092"/>
                  <a:pt x="3705035" y="2739"/>
                </a:cubicBezTo>
                <a:cubicBezTo>
                  <a:pt x="3705271" y="2386"/>
                  <a:pt x="3705683" y="2107"/>
                  <a:pt x="3706272" y="1900"/>
                </a:cubicBezTo>
                <a:cubicBezTo>
                  <a:pt x="3706861" y="1693"/>
                  <a:pt x="3707657" y="1517"/>
                  <a:pt x="3708658" y="1370"/>
                </a:cubicBezTo>
                <a:cubicBezTo>
                  <a:pt x="3709660" y="1222"/>
                  <a:pt x="3710867" y="1149"/>
                  <a:pt x="3712282" y="1149"/>
                </a:cubicBezTo>
                <a:close/>
                <a:moveTo>
                  <a:pt x="3461699" y="1149"/>
                </a:moveTo>
                <a:cubicBezTo>
                  <a:pt x="3463466" y="1149"/>
                  <a:pt x="3464895" y="1207"/>
                  <a:pt x="3465984" y="1326"/>
                </a:cubicBezTo>
                <a:cubicBezTo>
                  <a:pt x="3467074" y="1443"/>
                  <a:pt x="3467944" y="1606"/>
                  <a:pt x="3468592" y="1811"/>
                </a:cubicBezTo>
                <a:cubicBezTo>
                  <a:pt x="3469240" y="2018"/>
                  <a:pt x="3469726" y="2312"/>
                  <a:pt x="3470050" y="2696"/>
                </a:cubicBezTo>
                <a:cubicBezTo>
                  <a:pt x="3470374" y="3078"/>
                  <a:pt x="3470683" y="3565"/>
                  <a:pt x="3470978" y="4153"/>
                </a:cubicBezTo>
                <a:lnTo>
                  <a:pt x="3486796" y="37026"/>
                </a:lnTo>
                <a:cubicBezTo>
                  <a:pt x="3488264" y="40149"/>
                  <a:pt x="3489729" y="43419"/>
                  <a:pt x="3491194" y="46834"/>
                </a:cubicBezTo>
                <a:cubicBezTo>
                  <a:pt x="3492658" y="50251"/>
                  <a:pt x="3494152" y="53697"/>
                  <a:pt x="3495675" y="57173"/>
                </a:cubicBezTo>
                <a:lnTo>
                  <a:pt x="3495850" y="57173"/>
                </a:lnTo>
                <a:cubicBezTo>
                  <a:pt x="3497197" y="53816"/>
                  <a:pt x="3498588" y="50473"/>
                  <a:pt x="3500023" y="47144"/>
                </a:cubicBezTo>
                <a:cubicBezTo>
                  <a:pt x="3501458" y="43816"/>
                  <a:pt x="3502910" y="40531"/>
                  <a:pt x="3504380" y="37291"/>
                </a:cubicBezTo>
                <a:lnTo>
                  <a:pt x="3520286" y="4242"/>
                </a:lnTo>
                <a:cubicBezTo>
                  <a:pt x="3520463" y="3653"/>
                  <a:pt x="3520714" y="3152"/>
                  <a:pt x="3521038" y="2739"/>
                </a:cubicBezTo>
                <a:cubicBezTo>
                  <a:pt x="3521362" y="2328"/>
                  <a:pt x="3521803" y="2018"/>
                  <a:pt x="3522363" y="1811"/>
                </a:cubicBezTo>
                <a:cubicBezTo>
                  <a:pt x="3522923" y="1606"/>
                  <a:pt x="3523703" y="1443"/>
                  <a:pt x="3524705" y="1326"/>
                </a:cubicBezTo>
                <a:cubicBezTo>
                  <a:pt x="3525706" y="1207"/>
                  <a:pt x="3526972" y="1149"/>
                  <a:pt x="3528504" y="1149"/>
                </a:cubicBezTo>
                <a:cubicBezTo>
                  <a:pt x="3530625" y="1149"/>
                  <a:pt x="3532290" y="1222"/>
                  <a:pt x="3533497" y="1370"/>
                </a:cubicBezTo>
                <a:cubicBezTo>
                  <a:pt x="3534705" y="1517"/>
                  <a:pt x="3535545" y="1797"/>
                  <a:pt x="3536016" y="2210"/>
                </a:cubicBezTo>
                <a:cubicBezTo>
                  <a:pt x="3536486" y="2621"/>
                  <a:pt x="3536649" y="3210"/>
                  <a:pt x="3536501" y="3977"/>
                </a:cubicBezTo>
                <a:cubicBezTo>
                  <a:pt x="3536354" y="4742"/>
                  <a:pt x="3535957" y="5774"/>
                  <a:pt x="3535309" y="7069"/>
                </a:cubicBezTo>
                <a:lnTo>
                  <a:pt x="3502966" y="71577"/>
                </a:lnTo>
                <a:lnTo>
                  <a:pt x="3502966" y="113728"/>
                </a:lnTo>
                <a:cubicBezTo>
                  <a:pt x="3502966" y="114200"/>
                  <a:pt x="3502849" y="114612"/>
                  <a:pt x="3502615" y="114965"/>
                </a:cubicBezTo>
                <a:cubicBezTo>
                  <a:pt x="3502381" y="115319"/>
                  <a:pt x="3501971" y="115598"/>
                  <a:pt x="3501385" y="115805"/>
                </a:cubicBezTo>
                <a:cubicBezTo>
                  <a:pt x="3500799" y="116010"/>
                  <a:pt x="3500008" y="116187"/>
                  <a:pt x="3499013" y="116334"/>
                </a:cubicBezTo>
                <a:cubicBezTo>
                  <a:pt x="3498017" y="116483"/>
                  <a:pt x="3496817" y="116555"/>
                  <a:pt x="3495411" y="116555"/>
                </a:cubicBezTo>
                <a:cubicBezTo>
                  <a:pt x="3493947" y="116555"/>
                  <a:pt x="3492731" y="116483"/>
                  <a:pt x="3491765" y="116334"/>
                </a:cubicBezTo>
                <a:cubicBezTo>
                  <a:pt x="3490798" y="116187"/>
                  <a:pt x="3490008" y="116010"/>
                  <a:pt x="3489393" y="115805"/>
                </a:cubicBezTo>
                <a:cubicBezTo>
                  <a:pt x="3488778" y="115598"/>
                  <a:pt x="3488353" y="115319"/>
                  <a:pt x="3488119" y="114965"/>
                </a:cubicBezTo>
                <a:cubicBezTo>
                  <a:pt x="3487884" y="114612"/>
                  <a:pt x="3487768" y="114200"/>
                  <a:pt x="3487768" y="113728"/>
                </a:cubicBezTo>
                <a:lnTo>
                  <a:pt x="3487768" y="71577"/>
                </a:lnTo>
                <a:lnTo>
                  <a:pt x="3455425" y="7069"/>
                </a:lnTo>
                <a:cubicBezTo>
                  <a:pt x="3454777" y="5714"/>
                  <a:pt x="3454379" y="4654"/>
                  <a:pt x="3454232" y="3888"/>
                </a:cubicBezTo>
                <a:cubicBezTo>
                  <a:pt x="3454084" y="3122"/>
                  <a:pt x="3454232" y="2534"/>
                  <a:pt x="3454674" y="2120"/>
                </a:cubicBezTo>
                <a:cubicBezTo>
                  <a:pt x="3455116" y="1708"/>
                  <a:pt x="3455912" y="1443"/>
                  <a:pt x="3457060" y="1326"/>
                </a:cubicBezTo>
                <a:cubicBezTo>
                  <a:pt x="3458209" y="1207"/>
                  <a:pt x="3459755" y="1149"/>
                  <a:pt x="3461699" y="1149"/>
                </a:cubicBezTo>
                <a:close/>
                <a:moveTo>
                  <a:pt x="3245559" y="1149"/>
                </a:moveTo>
                <a:cubicBezTo>
                  <a:pt x="3247031" y="1149"/>
                  <a:pt x="3248254" y="1222"/>
                  <a:pt x="3249226" y="1370"/>
                </a:cubicBezTo>
                <a:cubicBezTo>
                  <a:pt x="3250199" y="1517"/>
                  <a:pt x="3250978" y="1693"/>
                  <a:pt x="3251568" y="1900"/>
                </a:cubicBezTo>
                <a:cubicBezTo>
                  <a:pt x="3252157" y="2107"/>
                  <a:pt x="3252569" y="2386"/>
                  <a:pt x="3252806" y="2739"/>
                </a:cubicBezTo>
                <a:cubicBezTo>
                  <a:pt x="3253041" y="3092"/>
                  <a:pt x="3253159" y="3505"/>
                  <a:pt x="3253159" y="3977"/>
                </a:cubicBezTo>
                <a:lnTo>
                  <a:pt x="3253159" y="49751"/>
                </a:lnTo>
                <a:lnTo>
                  <a:pt x="3305208" y="49751"/>
                </a:lnTo>
                <a:lnTo>
                  <a:pt x="3305208" y="3977"/>
                </a:lnTo>
                <a:cubicBezTo>
                  <a:pt x="3305208" y="3505"/>
                  <a:pt x="3305326" y="3092"/>
                  <a:pt x="3305562" y="2739"/>
                </a:cubicBezTo>
                <a:cubicBezTo>
                  <a:pt x="3305797" y="2386"/>
                  <a:pt x="3306209" y="2107"/>
                  <a:pt x="3306798" y="1900"/>
                </a:cubicBezTo>
                <a:cubicBezTo>
                  <a:pt x="3307388" y="1693"/>
                  <a:pt x="3308154" y="1517"/>
                  <a:pt x="3309096" y="1370"/>
                </a:cubicBezTo>
                <a:cubicBezTo>
                  <a:pt x="3310039" y="1222"/>
                  <a:pt x="3311275" y="1149"/>
                  <a:pt x="3312808" y="1149"/>
                </a:cubicBezTo>
                <a:cubicBezTo>
                  <a:pt x="3314221" y="1149"/>
                  <a:pt x="3315415" y="1222"/>
                  <a:pt x="3316387" y="1370"/>
                </a:cubicBezTo>
                <a:cubicBezTo>
                  <a:pt x="3317359" y="1517"/>
                  <a:pt x="3318139" y="1693"/>
                  <a:pt x="3318729" y="1900"/>
                </a:cubicBezTo>
                <a:cubicBezTo>
                  <a:pt x="3319318" y="2107"/>
                  <a:pt x="3319729" y="2386"/>
                  <a:pt x="3319966" y="2739"/>
                </a:cubicBezTo>
                <a:cubicBezTo>
                  <a:pt x="3320201" y="3092"/>
                  <a:pt x="3320319" y="3505"/>
                  <a:pt x="3320319" y="3977"/>
                </a:cubicBezTo>
                <a:lnTo>
                  <a:pt x="3320319" y="113728"/>
                </a:lnTo>
                <a:cubicBezTo>
                  <a:pt x="3320319" y="114200"/>
                  <a:pt x="3320201" y="114612"/>
                  <a:pt x="3319966" y="114965"/>
                </a:cubicBezTo>
                <a:cubicBezTo>
                  <a:pt x="3319729" y="115319"/>
                  <a:pt x="3319318" y="115598"/>
                  <a:pt x="3318729" y="115805"/>
                </a:cubicBezTo>
                <a:cubicBezTo>
                  <a:pt x="3318139" y="116010"/>
                  <a:pt x="3317359" y="116187"/>
                  <a:pt x="3316387" y="116334"/>
                </a:cubicBezTo>
                <a:cubicBezTo>
                  <a:pt x="3315415" y="116483"/>
                  <a:pt x="3314221" y="116555"/>
                  <a:pt x="3312808" y="116555"/>
                </a:cubicBezTo>
                <a:cubicBezTo>
                  <a:pt x="3311275" y="116555"/>
                  <a:pt x="3310039" y="116483"/>
                  <a:pt x="3309096" y="116334"/>
                </a:cubicBezTo>
                <a:cubicBezTo>
                  <a:pt x="3308154" y="116187"/>
                  <a:pt x="3307388" y="116010"/>
                  <a:pt x="3306798" y="115805"/>
                </a:cubicBezTo>
                <a:cubicBezTo>
                  <a:pt x="3306209" y="115598"/>
                  <a:pt x="3305797" y="115319"/>
                  <a:pt x="3305562" y="114965"/>
                </a:cubicBezTo>
                <a:cubicBezTo>
                  <a:pt x="3305326" y="114612"/>
                  <a:pt x="3305208" y="114200"/>
                  <a:pt x="3305208" y="113728"/>
                </a:cubicBezTo>
                <a:lnTo>
                  <a:pt x="3305208" y="63006"/>
                </a:lnTo>
                <a:lnTo>
                  <a:pt x="3253159" y="63006"/>
                </a:lnTo>
                <a:lnTo>
                  <a:pt x="3253159" y="113728"/>
                </a:lnTo>
                <a:cubicBezTo>
                  <a:pt x="3253159" y="114200"/>
                  <a:pt x="3253041" y="114612"/>
                  <a:pt x="3252806" y="114965"/>
                </a:cubicBezTo>
                <a:cubicBezTo>
                  <a:pt x="3252569" y="115319"/>
                  <a:pt x="3252157" y="115598"/>
                  <a:pt x="3251568" y="115805"/>
                </a:cubicBezTo>
                <a:cubicBezTo>
                  <a:pt x="3250978" y="116010"/>
                  <a:pt x="3250199" y="116187"/>
                  <a:pt x="3249226" y="116334"/>
                </a:cubicBezTo>
                <a:cubicBezTo>
                  <a:pt x="3248254" y="116483"/>
                  <a:pt x="3247031" y="116555"/>
                  <a:pt x="3245559" y="116555"/>
                </a:cubicBezTo>
                <a:cubicBezTo>
                  <a:pt x="3244146" y="116555"/>
                  <a:pt x="3242936" y="116483"/>
                  <a:pt x="3241934" y="116334"/>
                </a:cubicBezTo>
                <a:cubicBezTo>
                  <a:pt x="3240933" y="116187"/>
                  <a:pt x="3240138" y="116010"/>
                  <a:pt x="3239549" y="115805"/>
                </a:cubicBezTo>
                <a:cubicBezTo>
                  <a:pt x="3238960" y="115598"/>
                  <a:pt x="3238547" y="115319"/>
                  <a:pt x="3238311" y="114965"/>
                </a:cubicBezTo>
                <a:cubicBezTo>
                  <a:pt x="3238075" y="114612"/>
                  <a:pt x="3237958" y="114200"/>
                  <a:pt x="3237958" y="113728"/>
                </a:cubicBezTo>
                <a:lnTo>
                  <a:pt x="3237958" y="3977"/>
                </a:lnTo>
                <a:cubicBezTo>
                  <a:pt x="3237958" y="3505"/>
                  <a:pt x="3238075" y="3092"/>
                  <a:pt x="3238311" y="2739"/>
                </a:cubicBezTo>
                <a:cubicBezTo>
                  <a:pt x="3238547" y="2386"/>
                  <a:pt x="3238960" y="2107"/>
                  <a:pt x="3239549" y="1900"/>
                </a:cubicBezTo>
                <a:cubicBezTo>
                  <a:pt x="3240138" y="1693"/>
                  <a:pt x="3240933" y="1517"/>
                  <a:pt x="3241934" y="1370"/>
                </a:cubicBezTo>
                <a:cubicBezTo>
                  <a:pt x="3242936" y="1222"/>
                  <a:pt x="3244146" y="1149"/>
                  <a:pt x="3245559" y="1149"/>
                </a:cubicBezTo>
                <a:close/>
                <a:moveTo>
                  <a:pt x="2994967" y="1149"/>
                </a:moveTo>
                <a:cubicBezTo>
                  <a:pt x="2996735" y="1149"/>
                  <a:pt x="2998162" y="1207"/>
                  <a:pt x="2999253" y="1326"/>
                </a:cubicBezTo>
                <a:cubicBezTo>
                  <a:pt x="3000344" y="1443"/>
                  <a:pt x="3001212" y="1606"/>
                  <a:pt x="3001860" y="1811"/>
                </a:cubicBezTo>
                <a:cubicBezTo>
                  <a:pt x="3002508" y="2018"/>
                  <a:pt x="3002994" y="2312"/>
                  <a:pt x="3003317" y="2696"/>
                </a:cubicBezTo>
                <a:cubicBezTo>
                  <a:pt x="3003641" y="3078"/>
                  <a:pt x="3003951" y="3565"/>
                  <a:pt x="3004247" y="4153"/>
                </a:cubicBezTo>
                <a:lnTo>
                  <a:pt x="3020066" y="37026"/>
                </a:lnTo>
                <a:cubicBezTo>
                  <a:pt x="3021535" y="40149"/>
                  <a:pt x="3023000" y="43419"/>
                  <a:pt x="3024465" y="46834"/>
                </a:cubicBezTo>
                <a:cubicBezTo>
                  <a:pt x="3025929" y="50251"/>
                  <a:pt x="3027424" y="53697"/>
                  <a:pt x="3028946" y="57173"/>
                </a:cubicBezTo>
                <a:lnTo>
                  <a:pt x="3029123" y="57173"/>
                </a:lnTo>
                <a:cubicBezTo>
                  <a:pt x="3030467" y="53816"/>
                  <a:pt x="3031860" y="50473"/>
                  <a:pt x="3033295" y="47144"/>
                </a:cubicBezTo>
                <a:cubicBezTo>
                  <a:pt x="3034731" y="43816"/>
                  <a:pt x="3036184" y="40531"/>
                  <a:pt x="3037654" y="37291"/>
                </a:cubicBezTo>
                <a:lnTo>
                  <a:pt x="3053561" y="4242"/>
                </a:lnTo>
                <a:cubicBezTo>
                  <a:pt x="3053736" y="3653"/>
                  <a:pt x="3053986" y="3152"/>
                  <a:pt x="3054311" y="2739"/>
                </a:cubicBezTo>
                <a:cubicBezTo>
                  <a:pt x="3054635" y="2328"/>
                  <a:pt x="3055079" y="2018"/>
                  <a:pt x="3055635" y="1811"/>
                </a:cubicBezTo>
                <a:cubicBezTo>
                  <a:pt x="3056197" y="1606"/>
                  <a:pt x="3056979" y="1443"/>
                  <a:pt x="3057980" y="1326"/>
                </a:cubicBezTo>
                <a:cubicBezTo>
                  <a:pt x="3058982" y="1207"/>
                  <a:pt x="3060246" y="1149"/>
                  <a:pt x="3061780" y="1149"/>
                </a:cubicBezTo>
                <a:cubicBezTo>
                  <a:pt x="3063901" y="1149"/>
                  <a:pt x="3065563" y="1222"/>
                  <a:pt x="3066768" y="1370"/>
                </a:cubicBezTo>
                <a:cubicBezTo>
                  <a:pt x="3067980" y="1517"/>
                  <a:pt x="3068817" y="1797"/>
                  <a:pt x="3069292" y="2210"/>
                </a:cubicBezTo>
                <a:cubicBezTo>
                  <a:pt x="3069763" y="2621"/>
                  <a:pt x="3069922" y="3210"/>
                  <a:pt x="3069776" y="3977"/>
                </a:cubicBezTo>
                <a:cubicBezTo>
                  <a:pt x="3069628" y="4742"/>
                  <a:pt x="3069231" y="5774"/>
                  <a:pt x="3068583" y="7069"/>
                </a:cubicBezTo>
                <a:lnTo>
                  <a:pt x="3036238" y="71577"/>
                </a:lnTo>
                <a:lnTo>
                  <a:pt x="3036238" y="113728"/>
                </a:lnTo>
                <a:cubicBezTo>
                  <a:pt x="3036238" y="114200"/>
                  <a:pt x="3036120" y="114612"/>
                  <a:pt x="3035887" y="114965"/>
                </a:cubicBezTo>
                <a:cubicBezTo>
                  <a:pt x="3035653" y="115319"/>
                  <a:pt x="3035241" y="115598"/>
                  <a:pt x="3034656" y="115805"/>
                </a:cubicBezTo>
                <a:cubicBezTo>
                  <a:pt x="3034071" y="116010"/>
                  <a:pt x="3033281" y="116187"/>
                  <a:pt x="3032285" y="116334"/>
                </a:cubicBezTo>
                <a:cubicBezTo>
                  <a:pt x="3031288" y="116483"/>
                  <a:pt x="3030090" y="116555"/>
                  <a:pt x="3028683" y="116555"/>
                </a:cubicBezTo>
                <a:cubicBezTo>
                  <a:pt x="3027219" y="116555"/>
                  <a:pt x="3026003" y="116483"/>
                  <a:pt x="3025036" y="116334"/>
                </a:cubicBezTo>
                <a:cubicBezTo>
                  <a:pt x="3024068" y="116187"/>
                  <a:pt x="3023278" y="116010"/>
                  <a:pt x="3022662" y="115805"/>
                </a:cubicBezTo>
                <a:cubicBezTo>
                  <a:pt x="3022049" y="115598"/>
                  <a:pt x="3021624" y="115319"/>
                  <a:pt x="3021389" y="114965"/>
                </a:cubicBezTo>
                <a:cubicBezTo>
                  <a:pt x="3021154" y="114612"/>
                  <a:pt x="3021038" y="114200"/>
                  <a:pt x="3021038" y="113728"/>
                </a:cubicBezTo>
                <a:lnTo>
                  <a:pt x="3021038" y="71577"/>
                </a:lnTo>
                <a:lnTo>
                  <a:pt x="2988692" y="7069"/>
                </a:lnTo>
                <a:cubicBezTo>
                  <a:pt x="2988044" y="5714"/>
                  <a:pt x="2987648" y="4654"/>
                  <a:pt x="2987500" y="3888"/>
                </a:cubicBezTo>
                <a:cubicBezTo>
                  <a:pt x="2987349" y="3122"/>
                  <a:pt x="2987500" y="2534"/>
                  <a:pt x="2987942" y="2120"/>
                </a:cubicBezTo>
                <a:cubicBezTo>
                  <a:pt x="2988385" y="1708"/>
                  <a:pt x="2989182" y="1443"/>
                  <a:pt x="2990329" y="1326"/>
                </a:cubicBezTo>
                <a:cubicBezTo>
                  <a:pt x="2991479" y="1207"/>
                  <a:pt x="2993025" y="1149"/>
                  <a:pt x="2994967" y="1149"/>
                </a:cubicBezTo>
                <a:close/>
                <a:moveTo>
                  <a:pt x="2731212" y="1149"/>
                </a:moveTo>
                <a:cubicBezTo>
                  <a:pt x="2732685" y="1149"/>
                  <a:pt x="2733908" y="1222"/>
                  <a:pt x="2734880" y="1370"/>
                </a:cubicBezTo>
                <a:cubicBezTo>
                  <a:pt x="2735851" y="1517"/>
                  <a:pt x="2736630" y="1693"/>
                  <a:pt x="2737219" y="1900"/>
                </a:cubicBezTo>
                <a:cubicBezTo>
                  <a:pt x="2737809" y="2107"/>
                  <a:pt x="2738220" y="2386"/>
                  <a:pt x="2738457" y="2739"/>
                </a:cubicBezTo>
                <a:cubicBezTo>
                  <a:pt x="2738692" y="3092"/>
                  <a:pt x="2738810" y="3505"/>
                  <a:pt x="2738810" y="3977"/>
                </a:cubicBezTo>
                <a:lnTo>
                  <a:pt x="2738810" y="49751"/>
                </a:lnTo>
                <a:lnTo>
                  <a:pt x="2790850" y="49751"/>
                </a:lnTo>
                <a:lnTo>
                  <a:pt x="2790850" y="3977"/>
                </a:lnTo>
                <a:cubicBezTo>
                  <a:pt x="2790850" y="3505"/>
                  <a:pt x="2790967" y="3092"/>
                  <a:pt x="2791203" y="2739"/>
                </a:cubicBezTo>
                <a:cubicBezTo>
                  <a:pt x="2791438" y="2386"/>
                  <a:pt x="2791851" y="2107"/>
                  <a:pt x="2792440" y="1900"/>
                </a:cubicBezTo>
                <a:cubicBezTo>
                  <a:pt x="2793029" y="1693"/>
                  <a:pt x="2793795" y="1517"/>
                  <a:pt x="2794737" y="1370"/>
                </a:cubicBezTo>
                <a:cubicBezTo>
                  <a:pt x="2795680" y="1222"/>
                  <a:pt x="2796917" y="1149"/>
                  <a:pt x="2798449" y="1149"/>
                </a:cubicBezTo>
                <a:cubicBezTo>
                  <a:pt x="2799863" y="1149"/>
                  <a:pt x="2801055" y="1222"/>
                  <a:pt x="2802028" y="1370"/>
                </a:cubicBezTo>
                <a:cubicBezTo>
                  <a:pt x="2803000" y="1517"/>
                  <a:pt x="2803780" y="1693"/>
                  <a:pt x="2804369" y="1900"/>
                </a:cubicBezTo>
                <a:cubicBezTo>
                  <a:pt x="2804958" y="2107"/>
                  <a:pt x="2805371" y="2386"/>
                  <a:pt x="2805607" y="2739"/>
                </a:cubicBezTo>
                <a:cubicBezTo>
                  <a:pt x="2805842" y="3092"/>
                  <a:pt x="2805960" y="3505"/>
                  <a:pt x="2805960" y="3977"/>
                </a:cubicBezTo>
                <a:lnTo>
                  <a:pt x="2805960" y="113728"/>
                </a:lnTo>
                <a:cubicBezTo>
                  <a:pt x="2805960" y="114200"/>
                  <a:pt x="2805842" y="114612"/>
                  <a:pt x="2805607" y="114965"/>
                </a:cubicBezTo>
                <a:cubicBezTo>
                  <a:pt x="2805371" y="115319"/>
                  <a:pt x="2804958" y="115598"/>
                  <a:pt x="2804369" y="115805"/>
                </a:cubicBezTo>
                <a:cubicBezTo>
                  <a:pt x="2803780" y="116010"/>
                  <a:pt x="2803000" y="116187"/>
                  <a:pt x="2802028" y="116334"/>
                </a:cubicBezTo>
                <a:cubicBezTo>
                  <a:pt x="2801055" y="116483"/>
                  <a:pt x="2799863" y="116555"/>
                  <a:pt x="2798449" y="116555"/>
                </a:cubicBezTo>
                <a:cubicBezTo>
                  <a:pt x="2796917" y="116555"/>
                  <a:pt x="2795680" y="116483"/>
                  <a:pt x="2794737" y="116334"/>
                </a:cubicBezTo>
                <a:cubicBezTo>
                  <a:pt x="2793795" y="116187"/>
                  <a:pt x="2793029" y="116010"/>
                  <a:pt x="2792440" y="115805"/>
                </a:cubicBezTo>
                <a:cubicBezTo>
                  <a:pt x="2791851" y="115598"/>
                  <a:pt x="2791438" y="115319"/>
                  <a:pt x="2791203" y="114965"/>
                </a:cubicBezTo>
                <a:cubicBezTo>
                  <a:pt x="2790967" y="114612"/>
                  <a:pt x="2790850" y="114200"/>
                  <a:pt x="2790850" y="113728"/>
                </a:cubicBezTo>
                <a:lnTo>
                  <a:pt x="2790850" y="63006"/>
                </a:lnTo>
                <a:lnTo>
                  <a:pt x="2738810" y="63006"/>
                </a:lnTo>
                <a:lnTo>
                  <a:pt x="2738810" y="113728"/>
                </a:lnTo>
                <a:cubicBezTo>
                  <a:pt x="2738810" y="114200"/>
                  <a:pt x="2738692" y="114612"/>
                  <a:pt x="2738457" y="114965"/>
                </a:cubicBezTo>
                <a:cubicBezTo>
                  <a:pt x="2738220" y="115319"/>
                  <a:pt x="2737809" y="115598"/>
                  <a:pt x="2737219" y="115805"/>
                </a:cubicBezTo>
                <a:cubicBezTo>
                  <a:pt x="2736630" y="116010"/>
                  <a:pt x="2735851" y="116187"/>
                  <a:pt x="2734880" y="116334"/>
                </a:cubicBezTo>
                <a:cubicBezTo>
                  <a:pt x="2733908" y="116483"/>
                  <a:pt x="2732685" y="116555"/>
                  <a:pt x="2731212" y="116555"/>
                </a:cubicBezTo>
                <a:cubicBezTo>
                  <a:pt x="2729799" y="116555"/>
                  <a:pt x="2728590" y="116483"/>
                  <a:pt x="2727590" y="116334"/>
                </a:cubicBezTo>
                <a:cubicBezTo>
                  <a:pt x="2726589" y="116187"/>
                  <a:pt x="2725793" y="116010"/>
                  <a:pt x="2725204" y="115805"/>
                </a:cubicBezTo>
                <a:cubicBezTo>
                  <a:pt x="2724615" y="115598"/>
                  <a:pt x="2724203" y="115319"/>
                  <a:pt x="2723966" y="114965"/>
                </a:cubicBezTo>
                <a:cubicBezTo>
                  <a:pt x="2723731" y="114612"/>
                  <a:pt x="2723614" y="114200"/>
                  <a:pt x="2723614" y="113728"/>
                </a:cubicBezTo>
                <a:lnTo>
                  <a:pt x="2723614" y="3977"/>
                </a:lnTo>
                <a:cubicBezTo>
                  <a:pt x="2723614" y="3505"/>
                  <a:pt x="2723731" y="3092"/>
                  <a:pt x="2723966" y="2739"/>
                </a:cubicBezTo>
                <a:cubicBezTo>
                  <a:pt x="2724203" y="2386"/>
                  <a:pt x="2724615" y="2107"/>
                  <a:pt x="2725204" y="1900"/>
                </a:cubicBezTo>
                <a:cubicBezTo>
                  <a:pt x="2725793" y="1693"/>
                  <a:pt x="2726589" y="1517"/>
                  <a:pt x="2727590" y="1370"/>
                </a:cubicBezTo>
                <a:cubicBezTo>
                  <a:pt x="2728590" y="1222"/>
                  <a:pt x="2729799" y="1149"/>
                  <a:pt x="2731212" y="1149"/>
                </a:cubicBezTo>
                <a:close/>
                <a:moveTo>
                  <a:pt x="2480621" y="1149"/>
                </a:moveTo>
                <a:cubicBezTo>
                  <a:pt x="2482388" y="1149"/>
                  <a:pt x="2483816" y="1207"/>
                  <a:pt x="2484907" y="1326"/>
                </a:cubicBezTo>
                <a:cubicBezTo>
                  <a:pt x="2485997" y="1443"/>
                  <a:pt x="2486867" y="1606"/>
                  <a:pt x="2487514" y="1811"/>
                </a:cubicBezTo>
                <a:cubicBezTo>
                  <a:pt x="2488162" y="2018"/>
                  <a:pt x="2488648" y="2312"/>
                  <a:pt x="2488972" y="2696"/>
                </a:cubicBezTo>
                <a:cubicBezTo>
                  <a:pt x="2489296" y="3078"/>
                  <a:pt x="2489604" y="3565"/>
                  <a:pt x="2489901" y="4153"/>
                </a:cubicBezTo>
                <a:lnTo>
                  <a:pt x="2505718" y="37026"/>
                </a:lnTo>
                <a:cubicBezTo>
                  <a:pt x="2507186" y="40149"/>
                  <a:pt x="2508654" y="43419"/>
                  <a:pt x="2510118" y="46834"/>
                </a:cubicBezTo>
                <a:cubicBezTo>
                  <a:pt x="2511582" y="50251"/>
                  <a:pt x="2513076" y="53697"/>
                  <a:pt x="2514599" y="57173"/>
                </a:cubicBezTo>
                <a:lnTo>
                  <a:pt x="2514775" y="57173"/>
                </a:lnTo>
                <a:cubicBezTo>
                  <a:pt x="2516121" y="53816"/>
                  <a:pt x="2517513" y="50473"/>
                  <a:pt x="2518947" y="47144"/>
                </a:cubicBezTo>
                <a:cubicBezTo>
                  <a:pt x="2520382" y="43816"/>
                  <a:pt x="2521835" y="40531"/>
                  <a:pt x="2523305" y="37291"/>
                </a:cubicBezTo>
                <a:lnTo>
                  <a:pt x="2539212" y="4242"/>
                </a:lnTo>
                <a:cubicBezTo>
                  <a:pt x="2539390" y="3653"/>
                  <a:pt x="2539640" y="3152"/>
                  <a:pt x="2539964" y="2739"/>
                </a:cubicBezTo>
                <a:cubicBezTo>
                  <a:pt x="2540288" y="2328"/>
                  <a:pt x="2540730" y="2018"/>
                  <a:pt x="2541289" y="1811"/>
                </a:cubicBezTo>
                <a:cubicBezTo>
                  <a:pt x="2541849" y="1606"/>
                  <a:pt x="2542630" y="1443"/>
                  <a:pt x="2543631" y="1326"/>
                </a:cubicBezTo>
                <a:cubicBezTo>
                  <a:pt x="2544633" y="1207"/>
                  <a:pt x="2545899" y="1149"/>
                  <a:pt x="2547431" y="1149"/>
                </a:cubicBezTo>
                <a:cubicBezTo>
                  <a:pt x="2549552" y="1149"/>
                  <a:pt x="2551216" y="1222"/>
                  <a:pt x="2552424" y="1370"/>
                </a:cubicBezTo>
                <a:cubicBezTo>
                  <a:pt x="2553631" y="1517"/>
                  <a:pt x="2554471" y="1797"/>
                  <a:pt x="2554942" y="2210"/>
                </a:cubicBezTo>
                <a:cubicBezTo>
                  <a:pt x="2555413" y="2621"/>
                  <a:pt x="2555575" y="3210"/>
                  <a:pt x="2555428" y="3977"/>
                </a:cubicBezTo>
                <a:cubicBezTo>
                  <a:pt x="2555280" y="4742"/>
                  <a:pt x="2554883" y="5774"/>
                  <a:pt x="2554236" y="7069"/>
                </a:cubicBezTo>
                <a:lnTo>
                  <a:pt x="2521891" y="71577"/>
                </a:lnTo>
                <a:lnTo>
                  <a:pt x="2521891" y="113728"/>
                </a:lnTo>
                <a:cubicBezTo>
                  <a:pt x="2521891" y="114200"/>
                  <a:pt x="2521774" y="114612"/>
                  <a:pt x="2521540" y="114965"/>
                </a:cubicBezTo>
                <a:cubicBezTo>
                  <a:pt x="2521305" y="115319"/>
                  <a:pt x="2520895" y="115598"/>
                  <a:pt x="2520310" y="115805"/>
                </a:cubicBezTo>
                <a:cubicBezTo>
                  <a:pt x="2519724" y="116010"/>
                  <a:pt x="2518933" y="116187"/>
                  <a:pt x="2517937" y="116334"/>
                </a:cubicBezTo>
                <a:cubicBezTo>
                  <a:pt x="2516942" y="116483"/>
                  <a:pt x="2515741" y="116555"/>
                  <a:pt x="2514336" y="116555"/>
                </a:cubicBezTo>
                <a:cubicBezTo>
                  <a:pt x="2512870" y="116555"/>
                  <a:pt x="2511655" y="116483"/>
                  <a:pt x="2510688" y="116334"/>
                </a:cubicBezTo>
                <a:cubicBezTo>
                  <a:pt x="2509722" y="116187"/>
                  <a:pt x="2508930" y="116010"/>
                  <a:pt x="2508316" y="115805"/>
                </a:cubicBezTo>
                <a:cubicBezTo>
                  <a:pt x="2507700" y="115598"/>
                  <a:pt x="2507276" y="115319"/>
                  <a:pt x="2507043" y="114965"/>
                </a:cubicBezTo>
                <a:cubicBezTo>
                  <a:pt x="2506808" y="114612"/>
                  <a:pt x="2506691" y="114200"/>
                  <a:pt x="2506691" y="113728"/>
                </a:cubicBezTo>
                <a:lnTo>
                  <a:pt x="2506691" y="71577"/>
                </a:lnTo>
                <a:lnTo>
                  <a:pt x="2474348" y="7069"/>
                </a:lnTo>
                <a:cubicBezTo>
                  <a:pt x="2473700" y="5714"/>
                  <a:pt x="2473300" y="4654"/>
                  <a:pt x="2473155" y="3888"/>
                </a:cubicBezTo>
                <a:cubicBezTo>
                  <a:pt x="2473006" y="3122"/>
                  <a:pt x="2473155" y="2534"/>
                  <a:pt x="2473597" y="2120"/>
                </a:cubicBezTo>
                <a:cubicBezTo>
                  <a:pt x="2474038" y="1708"/>
                  <a:pt x="2474834" y="1443"/>
                  <a:pt x="2475982" y="1326"/>
                </a:cubicBezTo>
                <a:cubicBezTo>
                  <a:pt x="2477131" y="1207"/>
                  <a:pt x="2478677" y="1149"/>
                  <a:pt x="2480621" y="1149"/>
                </a:cubicBezTo>
                <a:close/>
                <a:moveTo>
                  <a:pt x="2254960" y="1149"/>
                </a:moveTo>
                <a:cubicBezTo>
                  <a:pt x="2256434" y="1149"/>
                  <a:pt x="2257655" y="1222"/>
                  <a:pt x="2258628" y="1370"/>
                </a:cubicBezTo>
                <a:cubicBezTo>
                  <a:pt x="2259600" y="1517"/>
                  <a:pt x="2260381" y="1693"/>
                  <a:pt x="2260969" y="1900"/>
                </a:cubicBezTo>
                <a:cubicBezTo>
                  <a:pt x="2261558" y="2107"/>
                  <a:pt x="2261971" y="2386"/>
                  <a:pt x="2262206" y="2739"/>
                </a:cubicBezTo>
                <a:cubicBezTo>
                  <a:pt x="2262443" y="3092"/>
                  <a:pt x="2262561" y="3505"/>
                  <a:pt x="2262561" y="3977"/>
                </a:cubicBezTo>
                <a:lnTo>
                  <a:pt x="2262561" y="49751"/>
                </a:lnTo>
                <a:lnTo>
                  <a:pt x="2314608" y="49751"/>
                </a:lnTo>
                <a:lnTo>
                  <a:pt x="2314608" y="3977"/>
                </a:lnTo>
                <a:cubicBezTo>
                  <a:pt x="2314608" y="3505"/>
                  <a:pt x="2314726" y="3092"/>
                  <a:pt x="2314962" y="2739"/>
                </a:cubicBezTo>
                <a:cubicBezTo>
                  <a:pt x="2315197" y="2386"/>
                  <a:pt x="2315610" y="2107"/>
                  <a:pt x="2316198" y="1900"/>
                </a:cubicBezTo>
                <a:cubicBezTo>
                  <a:pt x="2316788" y="1693"/>
                  <a:pt x="2317553" y="1517"/>
                  <a:pt x="2318496" y="1370"/>
                </a:cubicBezTo>
                <a:cubicBezTo>
                  <a:pt x="2319439" y="1222"/>
                  <a:pt x="2320675" y="1149"/>
                  <a:pt x="2322207" y="1149"/>
                </a:cubicBezTo>
                <a:cubicBezTo>
                  <a:pt x="2323621" y="1149"/>
                  <a:pt x="2324815" y="1222"/>
                  <a:pt x="2325787" y="1370"/>
                </a:cubicBezTo>
                <a:cubicBezTo>
                  <a:pt x="2326759" y="1517"/>
                  <a:pt x="2327539" y="1693"/>
                  <a:pt x="2328128" y="1900"/>
                </a:cubicBezTo>
                <a:cubicBezTo>
                  <a:pt x="2328717" y="2107"/>
                  <a:pt x="2329129" y="2386"/>
                  <a:pt x="2329365" y="2739"/>
                </a:cubicBezTo>
                <a:cubicBezTo>
                  <a:pt x="2329601" y="3092"/>
                  <a:pt x="2329719" y="3505"/>
                  <a:pt x="2329719" y="3977"/>
                </a:cubicBezTo>
                <a:lnTo>
                  <a:pt x="2329719" y="113728"/>
                </a:lnTo>
                <a:cubicBezTo>
                  <a:pt x="2329719" y="114200"/>
                  <a:pt x="2329601" y="114612"/>
                  <a:pt x="2329365" y="114965"/>
                </a:cubicBezTo>
                <a:cubicBezTo>
                  <a:pt x="2329129" y="115319"/>
                  <a:pt x="2328717" y="115598"/>
                  <a:pt x="2328128" y="115805"/>
                </a:cubicBezTo>
                <a:cubicBezTo>
                  <a:pt x="2327539" y="116010"/>
                  <a:pt x="2326759" y="116187"/>
                  <a:pt x="2325787" y="116334"/>
                </a:cubicBezTo>
                <a:cubicBezTo>
                  <a:pt x="2324815" y="116483"/>
                  <a:pt x="2323621" y="116555"/>
                  <a:pt x="2322207" y="116555"/>
                </a:cubicBezTo>
                <a:cubicBezTo>
                  <a:pt x="2320675" y="116555"/>
                  <a:pt x="2319439" y="116483"/>
                  <a:pt x="2318496" y="116334"/>
                </a:cubicBezTo>
                <a:cubicBezTo>
                  <a:pt x="2317553" y="116187"/>
                  <a:pt x="2316788" y="116010"/>
                  <a:pt x="2316198" y="115805"/>
                </a:cubicBezTo>
                <a:cubicBezTo>
                  <a:pt x="2315610" y="115598"/>
                  <a:pt x="2315197" y="115319"/>
                  <a:pt x="2314962" y="114965"/>
                </a:cubicBezTo>
                <a:cubicBezTo>
                  <a:pt x="2314726" y="114612"/>
                  <a:pt x="2314608" y="114200"/>
                  <a:pt x="2314608" y="113728"/>
                </a:cubicBezTo>
                <a:lnTo>
                  <a:pt x="2314608" y="63006"/>
                </a:lnTo>
                <a:lnTo>
                  <a:pt x="2262561" y="63006"/>
                </a:lnTo>
                <a:lnTo>
                  <a:pt x="2262561" y="113728"/>
                </a:lnTo>
                <a:cubicBezTo>
                  <a:pt x="2262561" y="114200"/>
                  <a:pt x="2262443" y="114612"/>
                  <a:pt x="2262206" y="114965"/>
                </a:cubicBezTo>
                <a:cubicBezTo>
                  <a:pt x="2261971" y="115319"/>
                  <a:pt x="2261558" y="115598"/>
                  <a:pt x="2260969" y="115805"/>
                </a:cubicBezTo>
                <a:cubicBezTo>
                  <a:pt x="2260381" y="116010"/>
                  <a:pt x="2259600" y="116187"/>
                  <a:pt x="2258628" y="116334"/>
                </a:cubicBezTo>
                <a:cubicBezTo>
                  <a:pt x="2257655" y="116483"/>
                  <a:pt x="2256434" y="116555"/>
                  <a:pt x="2254960" y="116555"/>
                </a:cubicBezTo>
                <a:cubicBezTo>
                  <a:pt x="2253547" y="116555"/>
                  <a:pt x="2252340" y="116483"/>
                  <a:pt x="2251338" y="116334"/>
                </a:cubicBezTo>
                <a:cubicBezTo>
                  <a:pt x="2250336" y="116187"/>
                  <a:pt x="2249541" y="116010"/>
                  <a:pt x="2248952" y="115805"/>
                </a:cubicBezTo>
                <a:cubicBezTo>
                  <a:pt x="2248363" y="115598"/>
                  <a:pt x="2247950" y="115319"/>
                  <a:pt x="2247715" y="114965"/>
                </a:cubicBezTo>
                <a:cubicBezTo>
                  <a:pt x="2247479" y="114612"/>
                  <a:pt x="2247361" y="114200"/>
                  <a:pt x="2247361" y="113728"/>
                </a:cubicBezTo>
                <a:lnTo>
                  <a:pt x="2247361" y="3977"/>
                </a:lnTo>
                <a:cubicBezTo>
                  <a:pt x="2247361" y="3505"/>
                  <a:pt x="2247479" y="3092"/>
                  <a:pt x="2247715" y="2739"/>
                </a:cubicBezTo>
                <a:cubicBezTo>
                  <a:pt x="2247950" y="2386"/>
                  <a:pt x="2248363" y="2107"/>
                  <a:pt x="2248952" y="1900"/>
                </a:cubicBezTo>
                <a:cubicBezTo>
                  <a:pt x="2249541" y="1693"/>
                  <a:pt x="2250336" y="1517"/>
                  <a:pt x="2251338" y="1370"/>
                </a:cubicBezTo>
                <a:cubicBezTo>
                  <a:pt x="2252340" y="1222"/>
                  <a:pt x="2253547" y="1149"/>
                  <a:pt x="2254960" y="1149"/>
                </a:cubicBezTo>
                <a:close/>
                <a:moveTo>
                  <a:pt x="2004373" y="1149"/>
                </a:moveTo>
                <a:cubicBezTo>
                  <a:pt x="2006140" y="1149"/>
                  <a:pt x="2007569" y="1207"/>
                  <a:pt x="2008660" y="1326"/>
                </a:cubicBezTo>
                <a:cubicBezTo>
                  <a:pt x="2009748" y="1443"/>
                  <a:pt x="2010617" y="1606"/>
                  <a:pt x="2011266" y="1811"/>
                </a:cubicBezTo>
                <a:cubicBezTo>
                  <a:pt x="2011913" y="2018"/>
                  <a:pt x="2012399" y="2312"/>
                  <a:pt x="2012723" y="2696"/>
                </a:cubicBezTo>
                <a:cubicBezTo>
                  <a:pt x="2013047" y="3078"/>
                  <a:pt x="2013355" y="3565"/>
                  <a:pt x="2013652" y="4153"/>
                </a:cubicBezTo>
                <a:lnTo>
                  <a:pt x="2029468" y="37026"/>
                </a:lnTo>
                <a:cubicBezTo>
                  <a:pt x="2030937" y="40149"/>
                  <a:pt x="2032402" y="43419"/>
                  <a:pt x="2033866" y="46834"/>
                </a:cubicBezTo>
                <a:cubicBezTo>
                  <a:pt x="2035330" y="50251"/>
                  <a:pt x="2036823" y="53697"/>
                  <a:pt x="2038346" y="57173"/>
                </a:cubicBezTo>
                <a:lnTo>
                  <a:pt x="2038522" y="57173"/>
                </a:lnTo>
                <a:cubicBezTo>
                  <a:pt x="2039869" y="53816"/>
                  <a:pt x="2041261" y="50473"/>
                  <a:pt x="2042696" y="47144"/>
                </a:cubicBezTo>
                <a:cubicBezTo>
                  <a:pt x="2044130" y="43816"/>
                  <a:pt x="2045583" y="40531"/>
                  <a:pt x="2047053" y="37291"/>
                </a:cubicBezTo>
                <a:lnTo>
                  <a:pt x="2062959" y="4242"/>
                </a:lnTo>
                <a:cubicBezTo>
                  <a:pt x="2063135" y="3653"/>
                  <a:pt x="2063386" y="3152"/>
                  <a:pt x="2063710" y="2739"/>
                </a:cubicBezTo>
                <a:cubicBezTo>
                  <a:pt x="2064034" y="2328"/>
                  <a:pt x="2064475" y="2018"/>
                  <a:pt x="2065035" y="1811"/>
                </a:cubicBezTo>
                <a:cubicBezTo>
                  <a:pt x="2065594" y="1606"/>
                  <a:pt x="2066376" y="1443"/>
                  <a:pt x="2067377" y="1326"/>
                </a:cubicBezTo>
                <a:cubicBezTo>
                  <a:pt x="2068378" y="1207"/>
                  <a:pt x="2069646" y="1149"/>
                  <a:pt x="2071176" y="1149"/>
                </a:cubicBezTo>
                <a:cubicBezTo>
                  <a:pt x="2073298" y="1149"/>
                  <a:pt x="2074961" y="1222"/>
                  <a:pt x="2076169" y="1370"/>
                </a:cubicBezTo>
                <a:cubicBezTo>
                  <a:pt x="2077377" y="1517"/>
                  <a:pt x="2078217" y="1797"/>
                  <a:pt x="2078688" y="2210"/>
                </a:cubicBezTo>
                <a:cubicBezTo>
                  <a:pt x="2079159" y="2621"/>
                  <a:pt x="2079321" y="3210"/>
                  <a:pt x="2079174" y="3977"/>
                </a:cubicBezTo>
                <a:cubicBezTo>
                  <a:pt x="2079026" y="4742"/>
                  <a:pt x="2078629" y="5774"/>
                  <a:pt x="2077981" y="7069"/>
                </a:cubicBezTo>
                <a:lnTo>
                  <a:pt x="2045639" y="71577"/>
                </a:lnTo>
                <a:lnTo>
                  <a:pt x="2045639" y="113728"/>
                </a:lnTo>
                <a:cubicBezTo>
                  <a:pt x="2045639" y="114200"/>
                  <a:pt x="2045522" y="114612"/>
                  <a:pt x="2045287" y="114965"/>
                </a:cubicBezTo>
                <a:cubicBezTo>
                  <a:pt x="2045053" y="115319"/>
                  <a:pt x="2044642" y="115598"/>
                  <a:pt x="2044057" y="115805"/>
                </a:cubicBezTo>
                <a:cubicBezTo>
                  <a:pt x="2043472" y="116010"/>
                  <a:pt x="2042681" y="116187"/>
                  <a:pt x="2041685" y="116334"/>
                </a:cubicBezTo>
                <a:cubicBezTo>
                  <a:pt x="2040689" y="116483"/>
                  <a:pt x="2039488" y="116555"/>
                  <a:pt x="2038083" y="116555"/>
                </a:cubicBezTo>
                <a:cubicBezTo>
                  <a:pt x="2036619" y="116555"/>
                  <a:pt x="2035403" y="116483"/>
                  <a:pt x="2034437" y="116334"/>
                </a:cubicBezTo>
                <a:cubicBezTo>
                  <a:pt x="2033471" y="116187"/>
                  <a:pt x="2032681" y="116010"/>
                  <a:pt x="2032064" y="115805"/>
                </a:cubicBezTo>
                <a:cubicBezTo>
                  <a:pt x="2031450" y="115598"/>
                  <a:pt x="2031026" y="115319"/>
                  <a:pt x="2030792" y="114965"/>
                </a:cubicBezTo>
                <a:cubicBezTo>
                  <a:pt x="2030558" y="114612"/>
                  <a:pt x="2030440" y="114200"/>
                  <a:pt x="2030440" y="113728"/>
                </a:cubicBezTo>
                <a:lnTo>
                  <a:pt x="2030440" y="71577"/>
                </a:lnTo>
                <a:lnTo>
                  <a:pt x="1998100" y="7069"/>
                </a:lnTo>
                <a:cubicBezTo>
                  <a:pt x="1997452" y="5714"/>
                  <a:pt x="1997054" y="4654"/>
                  <a:pt x="1996906" y="3888"/>
                </a:cubicBezTo>
                <a:cubicBezTo>
                  <a:pt x="1996759" y="3122"/>
                  <a:pt x="1996906" y="2534"/>
                  <a:pt x="1997349" y="2120"/>
                </a:cubicBezTo>
                <a:cubicBezTo>
                  <a:pt x="1997790" y="1708"/>
                  <a:pt x="1998585" y="1443"/>
                  <a:pt x="1999735" y="1326"/>
                </a:cubicBezTo>
                <a:cubicBezTo>
                  <a:pt x="2000882" y="1207"/>
                  <a:pt x="2002429" y="1149"/>
                  <a:pt x="2004373" y="1149"/>
                </a:cubicBezTo>
                <a:close/>
                <a:moveTo>
                  <a:pt x="1788239" y="1149"/>
                </a:moveTo>
                <a:cubicBezTo>
                  <a:pt x="1789711" y="1149"/>
                  <a:pt x="1790934" y="1222"/>
                  <a:pt x="1791907" y="1370"/>
                </a:cubicBezTo>
                <a:cubicBezTo>
                  <a:pt x="1792878" y="1517"/>
                  <a:pt x="1793658" y="1693"/>
                  <a:pt x="1794247" y="1900"/>
                </a:cubicBezTo>
                <a:cubicBezTo>
                  <a:pt x="1794837" y="2107"/>
                  <a:pt x="1795249" y="2386"/>
                  <a:pt x="1795485" y="2739"/>
                </a:cubicBezTo>
                <a:cubicBezTo>
                  <a:pt x="1795720" y="3092"/>
                  <a:pt x="1795839" y="3505"/>
                  <a:pt x="1795839" y="3977"/>
                </a:cubicBezTo>
                <a:lnTo>
                  <a:pt x="1795839" y="49751"/>
                </a:lnTo>
                <a:lnTo>
                  <a:pt x="1847883" y="49751"/>
                </a:lnTo>
                <a:lnTo>
                  <a:pt x="1847883" y="3977"/>
                </a:lnTo>
                <a:cubicBezTo>
                  <a:pt x="1847883" y="3505"/>
                  <a:pt x="1848001" y="3092"/>
                  <a:pt x="1848237" y="2739"/>
                </a:cubicBezTo>
                <a:cubicBezTo>
                  <a:pt x="1848473" y="2386"/>
                  <a:pt x="1848884" y="2107"/>
                  <a:pt x="1849474" y="1900"/>
                </a:cubicBezTo>
                <a:cubicBezTo>
                  <a:pt x="1850063" y="1693"/>
                  <a:pt x="1850829" y="1517"/>
                  <a:pt x="1851771" y="1370"/>
                </a:cubicBezTo>
                <a:cubicBezTo>
                  <a:pt x="1852714" y="1222"/>
                  <a:pt x="1853951" y="1149"/>
                  <a:pt x="1855483" y="1149"/>
                </a:cubicBezTo>
                <a:cubicBezTo>
                  <a:pt x="1856897" y="1149"/>
                  <a:pt x="1858089" y="1222"/>
                  <a:pt x="1859062" y="1370"/>
                </a:cubicBezTo>
                <a:cubicBezTo>
                  <a:pt x="1860033" y="1517"/>
                  <a:pt x="1860814" y="1693"/>
                  <a:pt x="1861404" y="1900"/>
                </a:cubicBezTo>
                <a:cubicBezTo>
                  <a:pt x="1861992" y="2107"/>
                  <a:pt x="1862405" y="2386"/>
                  <a:pt x="1862641" y="2739"/>
                </a:cubicBezTo>
                <a:cubicBezTo>
                  <a:pt x="1862876" y="3092"/>
                  <a:pt x="1862995" y="3505"/>
                  <a:pt x="1862995" y="3977"/>
                </a:cubicBezTo>
                <a:lnTo>
                  <a:pt x="1862995" y="113728"/>
                </a:lnTo>
                <a:cubicBezTo>
                  <a:pt x="1862995" y="114200"/>
                  <a:pt x="1862876" y="114612"/>
                  <a:pt x="1862641" y="114965"/>
                </a:cubicBezTo>
                <a:cubicBezTo>
                  <a:pt x="1862405" y="115319"/>
                  <a:pt x="1861992" y="115598"/>
                  <a:pt x="1861404" y="115805"/>
                </a:cubicBezTo>
                <a:cubicBezTo>
                  <a:pt x="1860814" y="116010"/>
                  <a:pt x="1860033" y="116187"/>
                  <a:pt x="1859062" y="116334"/>
                </a:cubicBezTo>
                <a:cubicBezTo>
                  <a:pt x="1858089" y="116483"/>
                  <a:pt x="1856897" y="116555"/>
                  <a:pt x="1855483" y="116555"/>
                </a:cubicBezTo>
                <a:cubicBezTo>
                  <a:pt x="1853951" y="116555"/>
                  <a:pt x="1852714" y="116483"/>
                  <a:pt x="1851771" y="116334"/>
                </a:cubicBezTo>
                <a:cubicBezTo>
                  <a:pt x="1850829" y="116187"/>
                  <a:pt x="1850063" y="116010"/>
                  <a:pt x="1849474" y="115805"/>
                </a:cubicBezTo>
                <a:cubicBezTo>
                  <a:pt x="1848884" y="115598"/>
                  <a:pt x="1848473" y="115319"/>
                  <a:pt x="1848237" y="114965"/>
                </a:cubicBezTo>
                <a:cubicBezTo>
                  <a:pt x="1848001" y="114612"/>
                  <a:pt x="1847883" y="114200"/>
                  <a:pt x="1847883" y="113728"/>
                </a:cubicBezTo>
                <a:lnTo>
                  <a:pt x="1847883" y="63006"/>
                </a:lnTo>
                <a:lnTo>
                  <a:pt x="1795839" y="63006"/>
                </a:lnTo>
                <a:lnTo>
                  <a:pt x="1795839" y="113728"/>
                </a:lnTo>
                <a:cubicBezTo>
                  <a:pt x="1795839" y="114200"/>
                  <a:pt x="1795720" y="114612"/>
                  <a:pt x="1795485" y="114965"/>
                </a:cubicBezTo>
                <a:cubicBezTo>
                  <a:pt x="1795249" y="115319"/>
                  <a:pt x="1794837" y="115598"/>
                  <a:pt x="1794247" y="115805"/>
                </a:cubicBezTo>
                <a:cubicBezTo>
                  <a:pt x="1793658" y="116010"/>
                  <a:pt x="1792878" y="116187"/>
                  <a:pt x="1791907" y="116334"/>
                </a:cubicBezTo>
                <a:cubicBezTo>
                  <a:pt x="1790934" y="116483"/>
                  <a:pt x="1789711" y="116555"/>
                  <a:pt x="1788239" y="116555"/>
                </a:cubicBezTo>
                <a:cubicBezTo>
                  <a:pt x="1786825" y="116555"/>
                  <a:pt x="1785617" y="116483"/>
                  <a:pt x="1784617" y="116334"/>
                </a:cubicBezTo>
                <a:cubicBezTo>
                  <a:pt x="1783615" y="116187"/>
                  <a:pt x="1782819" y="116010"/>
                  <a:pt x="1782230" y="115805"/>
                </a:cubicBezTo>
                <a:cubicBezTo>
                  <a:pt x="1781641" y="115598"/>
                  <a:pt x="1781229" y="115319"/>
                  <a:pt x="1780993" y="114965"/>
                </a:cubicBezTo>
                <a:cubicBezTo>
                  <a:pt x="1780758" y="114612"/>
                  <a:pt x="1780641" y="114200"/>
                  <a:pt x="1780641" y="113728"/>
                </a:cubicBezTo>
                <a:lnTo>
                  <a:pt x="1780641" y="3977"/>
                </a:lnTo>
                <a:cubicBezTo>
                  <a:pt x="1780641" y="3505"/>
                  <a:pt x="1780758" y="3092"/>
                  <a:pt x="1780993" y="2739"/>
                </a:cubicBezTo>
                <a:cubicBezTo>
                  <a:pt x="1781229" y="2386"/>
                  <a:pt x="1781641" y="2107"/>
                  <a:pt x="1782230" y="1900"/>
                </a:cubicBezTo>
                <a:cubicBezTo>
                  <a:pt x="1782819" y="1693"/>
                  <a:pt x="1783615" y="1517"/>
                  <a:pt x="1784617" y="1370"/>
                </a:cubicBezTo>
                <a:cubicBezTo>
                  <a:pt x="1785617" y="1222"/>
                  <a:pt x="1786825" y="1149"/>
                  <a:pt x="1788239" y="1149"/>
                </a:cubicBezTo>
                <a:close/>
                <a:moveTo>
                  <a:pt x="1537641" y="1149"/>
                </a:moveTo>
                <a:cubicBezTo>
                  <a:pt x="1539409" y="1149"/>
                  <a:pt x="1540837" y="1207"/>
                  <a:pt x="1541927" y="1326"/>
                </a:cubicBezTo>
                <a:cubicBezTo>
                  <a:pt x="1543016" y="1443"/>
                  <a:pt x="1543886" y="1606"/>
                  <a:pt x="1544534" y="1811"/>
                </a:cubicBezTo>
                <a:cubicBezTo>
                  <a:pt x="1545182" y="2018"/>
                  <a:pt x="1545667" y="2312"/>
                  <a:pt x="1545992" y="2696"/>
                </a:cubicBezTo>
                <a:cubicBezTo>
                  <a:pt x="1546315" y="3078"/>
                  <a:pt x="1546624" y="3565"/>
                  <a:pt x="1546919" y="4153"/>
                </a:cubicBezTo>
                <a:lnTo>
                  <a:pt x="1562736" y="37026"/>
                </a:lnTo>
                <a:cubicBezTo>
                  <a:pt x="1564204" y="40149"/>
                  <a:pt x="1565670" y="43419"/>
                  <a:pt x="1567134" y="46834"/>
                </a:cubicBezTo>
                <a:cubicBezTo>
                  <a:pt x="1568598" y="50251"/>
                  <a:pt x="1570092" y="53697"/>
                  <a:pt x="1571615" y="57173"/>
                </a:cubicBezTo>
                <a:lnTo>
                  <a:pt x="1571790" y="57173"/>
                </a:lnTo>
                <a:cubicBezTo>
                  <a:pt x="1573136" y="53816"/>
                  <a:pt x="1574527" y="50473"/>
                  <a:pt x="1575963" y="47144"/>
                </a:cubicBezTo>
                <a:cubicBezTo>
                  <a:pt x="1577398" y="43816"/>
                  <a:pt x="1578850" y="40531"/>
                  <a:pt x="1580320" y="37291"/>
                </a:cubicBezTo>
                <a:lnTo>
                  <a:pt x="1596226" y="4242"/>
                </a:lnTo>
                <a:cubicBezTo>
                  <a:pt x="1596402" y="3653"/>
                  <a:pt x="1596653" y="3152"/>
                  <a:pt x="1596977" y="2739"/>
                </a:cubicBezTo>
                <a:cubicBezTo>
                  <a:pt x="1597301" y="2328"/>
                  <a:pt x="1597742" y="2018"/>
                  <a:pt x="1598302" y="1811"/>
                </a:cubicBezTo>
                <a:cubicBezTo>
                  <a:pt x="1598862" y="1606"/>
                  <a:pt x="1599642" y="1443"/>
                  <a:pt x="1600644" y="1326"/>
                </a:cubicBezTo>
                <a:cubicBezTo>
                  <a:pt x="1601646" y="1207"/>
                  <a:pt x="1602912" y="1149"/>
                  <a:pt x="1604444" y="1149"/>
                </a:cubicBezTo>
                <a:cubicBezTo>
                  <a:pt x="1606564" y="1149"/>
                  <a:pt x="1608229" y="1222"/>
                  <a:pt x="1609436" y="1370"/>
                </a:cubicBezTo>
                <a:cubicBezTo>
                  <a:pt x="1610644" y="1517"/>
                  <a:pt x="1611484" y="1797"/>
                  <a:pt x="1611955" y="2210"/>
                </a:cubicBezTo>
                <a:cubicBezTo>
                  <a:pt x="1612426" y="2621"/>
                  <a:pt x="1612588" y="3210"/>
                  <a:pt x="1612441" y="3977"/>
                </a:cubicBezTo>
                <a:cubicBezTo>
                  <a:pt x="1612293" y="4742"/>
                  <a:pt x="1611896" y="5774"/>
                  <a:pt x="1611248" y="7069"/>
                </a:cubicBezTo>
                <a:lnTo>
                  <a:pt x="1578906" y="71577"/>
                </a:lnTo>
                <a:lnTo>
                  <a:pt x="1578906" y="113728"/>
                </a:lnTo>
                <a:cubicBezTo>
                  <a:pt x="1578906" y="114200"/>
                  <a:pt x="1578789" y="114612"/>
                  <a:pt x="1578554" y="114965"/>
                </a:cubicBezTo>
                <a:cubicBezTo>
                  <a:pt x="1578320" y="115319"/>
                  <a:pt x="1577910" y="115598"/>
                  <a:pt x="1577324" y="115805"/>
                </a:cubicBezTo>
                <a:cubicBezTo>
                  <a:pt x="1576738" y="116010"/>
                  <a:pt x="1575948" y="116187"/>
                  <a:pt x="1574952" y="116334"/>
                </a:cubicBezTo>
                <a:cubicBezTo>
                  <a:pt x="1573957" y="116483"/>
                  <a:pt x="1572756" y="116555"/>
                  <a:pt x="1571352" y="116555"/>
                </a:cubicBezTo>
                <a:cubicBezTo>
                  <a:pt x="1569887" y="116555"/>
                  <a:pt x="1568671" y="116483"/>
                  <a:pt x="1567705" y="116334"/>
                </a:cubicBezTo>
                <a:cubicBezTo>
                  <a:pt x="1566738" y="116187"/>
                  <a:pt x="1565948" y="116010"/>
                  <a:pt x="1565333" y="115805"/>
                </a:cubicBezTo>
                <a:cubicBezTo>
                  <a:pt x="1564717" y="115598"/>
                  <a:pt x="1564293" y="115319"/>
                  <a:pt x="1564059" y="114965"/>
                </a:cubicBezTo>
                <a:cubicBezTo>
                  <a:pt x="1563825" y="114612"/>
                  <a:pt x="1563708" y="114200"/>
                  <a:pt x="1563708" y="113728"/>
                </a:cubicBezTo>
                <a:lnTo>
                  <a:pt x="1563708" y="71577"/>
                </a:lnTo>
                <a:lnTo>
                  <a:pt x="1531367" y="7069"/>
                </a:lnTo>
                <a:cubicBezTo>
                  <a:pt x="1530719" y="5714"/>
                  <a:pt x="1530321" y="4654"/>
                  <a:pt x="1530174" y="3888"/>
                </a:cubicBezTo>
                <a:cubicBezTo>
                  <a:pt x="1530027" y="3122"/>
                  <a:pt x="1530174" y="2534"/>
                  <a:pt x="1530616" y="2120"/>
                </a:cubicBezTo>
                <a:cubicBezTo>
                  <a:pt x="1531057" y="1708"/>
                  <a:pt x="1531853" y="1443"/>
                  <a:pt x="1533002" y="1326"/>
                </a:cubicBezTo>
                <a:cubicBezTo>
                  <a:pt x="1534151" y="1207"/>
                  <a:pt x="1535697" y="1149"/>
                  <a:pt x="1537641" y="1149"/>
                </a:cubicBezTo>
                <a:close/>
                <a:moveTo>
                  <a:pt x="1311976" y="1149"/>
                </a:moveTo>
                <a:cubicBezTo>
                  <a:pt x="1313449" y="1149"/>
                  <a:pt x="1314672" y="1222"/>
                  <a:pt x="1315643" y="1370"/>
                </a:cubicBezTo>
                <a:cubicBezTo>
                  <a:pt x="1316615" y="1517"/>
                  <a:pt x="1317396" y="1693"/>
                  <a:pt x="1317985" y="1900"/>
                </a:cubicBezTo>
                <a:cubicBezTo>
                  <a:pt x="1318574" y="2107"/>
                  <a:pt x="1318986" y="2386"/>
                  <a:pt x="1319222" y="2739"/>
                </a:cubicBezTo>
                <a:cubicBezTo>
                  <a:pt x="1319458" y="3092"/>
                  <a:pt x="1319576" y="3505"/>
                  <a:pt x="1319576" y="3977"/>
                </a:cubicBezTo>
                <a:lnTo>
                  <a:pt x="1319576" y="49751"/>
                </a:lnTo>
                <a:lnTo>
                  <a:pt x="1371621" y="49751"/>
                </a:lnTo>
                <a:lnTo>
                  <a:pt x="1371621" y="3977"/>
                </a:lnTo>
                <a:cubicBezTo>
                  <a:pt x="1371621" y="3505"/>
                  <a:pt x="1371739" y="3092"/>
                  <a:pt x="1371975" y="2739"/>
                </a:cubicBezTo>
                <a:cubicBezTo>
                  <a:pt x="1372210" y="2386"/>
                  <a:pt x="1372623" y="2107"/>
                  <a:pt x="1373212" y="1900"/>
                </a:cubicBezTo>
                <a:cubicBezTo>
                  <a:pt x="1373800" y="1693"/>
                  <a:pt x="1374567" y="1517"/>
                  <a:pt x="1375510" y="1370"/>
                </a:cubicBezTo>
                <a:cubicBezTo>
                  <a:pt x="1376452" y="1222"/>
                  <a:pt x="1377690" y="1149"/>
                  <a:pt x="1379221" y="1149"/>
                </a:cubicBezTo>
                <a:cubicBezTo>
                  <a:pt x="1380636" y="1149"/>
                  <a:pt x="1381830" y="1222"/>
                  <a:pt x="1382799" y="1370"/>
                </a:cubicBezTo>
                <a:cubicBezTo>
                  <a:pt x="1383772" y="1517"/>
                  <a:pt x="1384552" y="1693"/>
                  <a:pt x="1385143" y="1900"/>
                </a:cubicBezTo>
                <a:cubicBezTo>
                  <a:pt x="1385733" y="2107"/>
                  <a:pt x="1386144" y="2386"/>
                  <a:pt x="1386381" y="2739"/>
                </a:cubicBezTo>
                <a:cubicBezTo>
                  <a:pt x="1386615" y="3092"/>
                  <a:pt x="1386734" y="3505"/>
                  <a:pt x="1386734" y="3977"/>
                </a:cubicBezTo>
                <a:lnTo>
                  <a:pt x="1386734" y="113728"/>
                </a:lnTo>
                <a:cubicBezTo>
                  <a:pt x="1386734" y="114200"/>
                  <a:pt x="1386615" y="114612"/>
                  <a:pt x="1386381" y="114965"/>
                </a:cubicBezTo>
                <a:cubicBezTo>
                  <a:pt x="1386144" y="115319"/>
                  <a:pt x="1385733" y="115598"/>
                  <a:pt x="1385143" y="115805"/>
                </a:cubicBezTo>
                <a:cubicBezTo>
                  <a:pt x="1384552" y="116010"/>
                  <a:pt x="1383772" y="116187"/>
                  <a:pt x="1382799" y="116334"/>
                </a:cubicBezTo>
                <a:cubicBezTo>
                  <a:pt x="1381830" y="116483"/>
                  <a:pt x="1380636" y="116555"/>
                  <a:pt x="1379221" y="116555"/>
                </a:cubicBezTo>
                <a:cubicBezTo>
                  <a:pt x="1377690" y="116555"/>
                  <a:pt x="1376452" y="116483"/>
                  <a:pt x="1375510" y="116334"/>
                </a:cubicBezTo>
                <a:cubicBezTo>
                  <a:pt x="1374567" y="116187"/>
                  <a:pt x="1373800" y="116010"/>
                  <a:pt x="1373212" y="115805"/>
                </a:cubicBezTo>
                <a:cubicBezTo>
                  <a:pt x="1372623" y="115598"/>
                  <a:pt x="1372210" y="115319"/>
                  <a:pt x="1371975" y="114965"/>
                </a:cubicBezTo>
                <a:cubicBezTo>
                  <a:pt x="1371739" y="114612"/>
                  <a:pt x="1371621" y="114200"/>
                  <a:pt x="1371621" y="113728"/>
                </a:cubicBezTo>
                <a:lnTo>
                  <a:pt x="1371621" y="63006"/>
                </a:lnTo>
                <a:lnTo>
                  <a:pt x="1319576" y="63006"/>
                </a:lnTo>
                <a:lnTo>
                  <a:pt x="1319576" y="113728"/>
                </a:lnTo>
                <a:cubicBezTo>
                  <a:pt x="1319576" y="114200"/>
                  <a:pt x="1319458" y="114612"/>
                  <a:pt x="1319222" y="114965"/>
                </a:cubicBezTo>
                <a:cubicBezTo>
                  <a:pt x="1318986" y="115319"/>
                  <a:pt x="1318574" y="115598"/>
                  <a:pt x="1317985" y="115805"/>
                </a:cubicBezTo>
                <a:cubicBezTo>
                  <a:pt x="1317396" y="116010"/>
                  <a:pt x="1316615" y="116187"/>
                  <a:pt x="1315643" y="116334"/>
                </a:cubicBezTo>
                <a:cubicBezTo>
                  <a:pt x="1314672" y="116483"/>
                  <a:pt x="1313449" y="116555"/>
                  <a:pt x="1311976" y="116555"/>
                </a:cubicBezTo>
                <a:cubicBezTo>
                  <a:pt x="1310562" y="116555"/>
                  <a:pt x="1309355" y="116483"/>
                  <a:pt x="1308353" y="116334"/>
                </a:cubicBezTo>
                <a:cubicBezTo>
                  <a:pt x="1307352" y="116187"/>
                  <a:pt x="1306556" y="116010"/>
                  <a:pt x="1305967" y="115805"/>
                </a:cubicBezTo>
                <a:cubicBezTo>
                  <a:pt x="1305378" y="115598"/>
                  <a:pt x="1304966" y="115319"/>
                  <a:pt x="1304730" y="114965"/>
                </a:cubicBezTo>
                <a:cubicBezTo>
                  <a:pt x="1304494" y="114612"/>
                  <a:pt x="1304377" y="114200"/>
                  <a:pt x="1304377" y="113728"/>
                </a:cubicBezTo>
                <a:lnTo>
                  <a:pt x="1304377" y="3977"/>
                </a:lnTo>
                <a:cubicBezTo>
                  <a:pt x="1304377" y="3505"/>
                  <a:pt x="1304494" y="3092"/>
                  <a:pt x="1304730" y="2739"/>
                </a:cubicBezTo>
                <a:cubicBezTo>
                  <a:pt x="1304966" y="2386"/>
                  <a:pt x="1305378" y="2107"/>
                  <a:pt x="1305967" y="1900"/>
                </a:cubicBezTo>
                <a:cubicBezTo>
                  <a:pt x="1306556" y="1693"/>
                  <a:pt x="1307352" y="1517"/>
                  <a:pt x="1308353" y="1370"/>
                </a:cubicBezTo>
                <a:cubicBezTo>
                  <a:pt x="1309355" y="1222"/>
                  <a:pt x="1310562" y="1149"/>
                  <a:pt x="1311976" y="1149"/>
                </a:cubicBezTo>
                <a:close/>
                <a:moveTo>
                  <a:pt x="1061392" y="1149"/>
                </a:moveTo>
                <a:cubicBezTo>
                  <a:pt x="1063159" y="1149"/>
                  <a:pt x="1064588" y="1207"/>
                  <a:pt x="1065678" y="1326"/>
                </a:cubicBezTo>
                <a:cubicBezTo>
                  <a:pt x="1066767" y="1443"/>
                  <a:pt x="1067636" y="1606"/>
                  <a:pt x="1068284" y="1811"/>
                </a:cubicBezTo>
                <a:cubicBezTo>
                  <a:pt x="1068932" y="2018"/>
                  <a:pt x="1069418" y="2312"/>
                  <a:pt x="1069742" y="2696"/>
                </a:cubicBezTo>
                <a:cubicBezTo>
                  <a:pt x="1070065" y="3078"/>
                  <a:pt x="1070375" y="3565"/>
                  <a:pt x="1070670" y="4153"/>
                </a:cubicBezTo>
                <a:lnTo>
                  <a:pt x="1086487" y="37026"/>
                </a:lnTo>
                <a:cubicBezTo>
                  <a:pt x="1087955" y="40149"/>
                  <a:pt x="1089421" y="43419"/>
                  <a:pt x="1090885" y="46834"/>
                </a:cubicBezTo>
                <a:cubicBezTo>
                  <a:pt x="1092349" y="50251"/>
                  <a:pt x="1093843" y="53697"/>
                  <a:pt x="1095367" y="57173"/>
                </a:cubicBezTo>
                <a:lnTo>
                  <a:pt x="1095542" y="57173"/>
                </a:lnTo>
                <a:cubicBezTo>
                  <a:pt x="1096889" y="53816"/>
                  <a:pt x="1098280" y="50473"/>
                  <a:pt x="1099715" y="47144"/>
                </a:cubicBezTo>
                <a:cubicBezTo>
                  <a:pt x="1101150" y="43816"/>
                  <a:pt x="1102604" y="40531"/>
                  <a:pt x="1104074" y="37291"/>
                </a:cubicBezTo>
                <a:lnTo>
                  <a:pt x="1119981" y="4242"/>
                </a:lnTo>
                <a:cubicBezTo>
                  <a:pt x="1120158" y="3653"/>
                  <a:pt x="1120408" y="3152"/>
                  <a:pt x="1120733" y="2739"/>
                </a:cubicBezTo>
                <a:cubicBezTo>
                  <a:pt x="1121056" y="2328"/>
                  <a:pt x="1121499" y="2018"/>
                  <a:pt x="1122058" y="1811"/>
                </a:cubicBezTo>
                <a:cubicBezTo>
                  <a:pt x="1122618" y="1606"/>
                  <a:pt x="1123399" y="1443"/>
                  <a:pt x="1124399" y="1326"/>
                </a:cubicBezTo>
                <a:cubicBezTo>
                  <a:pt x="1125402" y="1207"/>
                  <a:pt x="1126669" y="1149"/>
                  <a:pt x="1128200" y="1149"/>
                </a:cubicBezTo>
                <a:cubicBezTo>
                  <a:pt x="1130322" y="1149"/>
                  <a:pt x="1131986" y="1222"/>
                  <a:pt x="1133193" y="1370"/>
                </a:cubicBezTo>
                <a:cubicBezTo>
                  <a:pt x="1134401" y="1517"/>
                  <a:pt x="1135241" y="1797"/>
                  <a:pt x="1135712" y="2210"/>
                </a:cubicBezTo>
                <a:cubicBezTo>
                  <a:pt x="1136183" y="2621"/>
                  <a:pt x="1136345" y="3210"/>
                  <a:pt x="1136198" y="3977"/>
                </a:cubicBezTo>
                <a:cubicBezTo>
                  <a:pt x="1136050" y="4742"/>
                  <a:pt x="1135652" y="5774"/>
                  <a:pt x="1135004" y="7069"/>
                </a:cubicBezTo>
                <a:lnTo>
                  <a:pt x="1102658" y="71577"/>
                </a:lnTo>
                <a:lnTo>
                  <a:pt x="1102658" y="113728"/>
                </a:lnTo>
                <a:cubicBezTo>
                  <a:pt x="1102658" y="114200"/>
                  <a:pt x="1102542" y="114612"/>
                  <a:pt x="1102308" y="114965"/>
                </a:cubicBezTo>
                <a:cubicBezTo>
                  <a:pt x="1102075" y="115319"/>
                  <a:pt x="1101663" y="115598"/>
                  <a:pt x="1101077" y="115805"/>
                </a:cubicBezTo>
                <a:cubicBezTo>
                  <a:pt x="1100492" y="116010"/>
                  <a:pt x="1099701" y="116187"/>
                  <a:pt x="1098705" y="116334"/>
                </a:cubicBezTo>
                <a:cubicBezTo>
                  <a:pt x="1097709" y="116483"/>
                  <a:pt x="1096510" y="116555"/>
                  <a:pt x="1095104" y="116555"/>
                </a:cubicBezTo>
                <a:cubicBezTo>
                  <a:pt x="1093639" y="116555"/>
                  <a:pt x="1092423" y="116483"/>
                  <a:pt x="1091456" y="116334"/>
                </a:cubicBezTo>
                <a:cubicBezTo>
                  <a:pt x="1090489" y="116187"/>
                  <a:pt x="1089699" y="116010"/>
                  <a:pt x="1089084" y="115805"/>
                </a:cubicBezTo>
                <a:cubicBezTo>
                  <a:pt x="1088468" y="115598"/>
                  <a:pt x="1088044" y="115319"/>
                  <a:pt x="1087810" y="114965"/>
                </a:cubicBezTo>
                <a:cubicBezTo>
                  <a:pt x="1087575" y="114612"/>
                  <a:pt x="1087458" y="114200"/>
                  <a:pt x="1087458" y="113728"/>
                </a:cubicBezTo>
                <a:lnTo>
                  <a:pt x="1087458" y="71577"/>
                </a:lnTo>
                <a:lnTo>
                  <a:pt x="1055119" y="7069"/>
                </a:lnTo>
                <a:cubicBezTo>
                  <a:pt x="1054472" y="5714"/>
                  <a:pt x="1054074" y="4654"/>
                  <a:pt x="1053926" y="3888"/>
                </a:cubicBezTo>
                <a:cubicBezTo>
                  <a:pt x="1053778" y="3122"/>
                  <a:pt x="1053926" y="2534"/>
                  <a:pt x="1054367" y="2120"/>
                </a:cubicBezTo>
                <a:cubicBezTo>
                  <a:pt x="1054810" y="1708"/>
                  <a:pt x="1055606" y="1443"/>
                  <a:pt x="1056753" y="1326"/>
                </a:cubicBezTo>
                <a:cubicBezTo>
                  <a:pt x="1057903" y="1207"/>
                  <a:pt x="1059448" y="1149"/>
                  <a:pt x="1061392" y="1149"/>
                </a:cubicBezTo>
                <a:close/>
                <a:moveTo>
                  <a:pt x="845257" y="1149"/>
                </a:moveTo>
                <a:cubicBezTo>
                  <a:pt x="846730" y="1149"/>
                  <a:pt x="847952" y="1222"/>
                  <a:pt x="848923" y="1370"/>
                </a:cubicBezTo>
                <a:cubicBezTo>
                  <a:pt x="849896" y="1517"/>
                  <a:pt x="850676" y="1693"/>
                  <a:pt x="851266" y="1900"/>
                </a:cubicBezTo>
                <a:cubicBezTo>
                  <a:pt x="851857" y="2107"/>
                  <a:pt x="852269" y="2386"/>
                  <a:pt x="852506" y="2739"/>
                </a:cubicBezTo>
                <a:cubicBezTo>
                  <a:pt x="852741" y="3092"/>
                  <a:pt x="852859" y="3505"/>
                  <a:pt x="852859" y="3977"/>
                </a:cubicBezTo>
                <a:lnTo>
                  <a:pt x="852859" y="49751"/>
                </a:lnTo>
                <a:lnTo>
                  <a:pt x="904903" y="49751"/>
                </a:lnTo>
                <a:lnTo>
                  <a:pt x="904903" y="3977"/>
                </a:lnTo>
                <a:cubicBezTo>
                  <a:pt x="904903" y="3505"/>
                  <a:pt x="905020" y="3092"/>
                  <a:pt x="905257" y="2739"/>
                </a:cubicBezTo>
                <a:cubicBezTo>
                  <a:pt x="905492" y="2386"/>
                  <a:pt x="905904" y="2107"/>
                  <a:pt x="906494" y="1900"/>
                </a:cubicBezTo>
                <a:cubicBezTo>
                  <a:pt x="907083" y="1693"/>
                  <a:pt x="907848" y="1517"/>
                  <a:pt x="908791" y="1370"/>
                </a:cubicBezTo>
                <a:cubicBezTo>
                  <a:pt x="909734" y="1222"/>
                  <a:pt x="910971" y="1149"/>
                  <a:pt x="912502" y="1149"/>
                </a:cubicBezTo>
                <a:cubicBezTo>
                  <a:pt x="913916" y="1149"/>
                  <a:pt x="915110" y="1222"/>
                  <a:pt x="916082" y="1370"/>
                </a:cubicBezTo>
                <a:cubicBezTo>
                  <a:pt x="917054" y="1517"/>
                  <a:pt x="917834" y="1693"/>
                  <a:pt x="918423" y="1900"/>
                </a:cubicBezTo>
                <a:cubicBezTo>
                  <a:pt x="919012" y="2107"/>
                  <a:pt x="919425" y="2386"/>
                  <a:pt x="919661" y="2739"/>
                </a:cubicBezTo>
                <a:cubicBezTo>
                  <a:pt x="919896" y="3092"/>
                  <a:pt x="920014" y="3505"/>
                  <a:pt x="920014" y="3977"/>
                </a:cubicBezTo>
                <a:lnTo>
                  <a:pt x="920014" y="113728"/>
                </a:lnTo>
                <a:cubicBezTo>
                  <a:pt x="920014" y="114200"/>
                  <a:pt x="919896" y="114612"/>
                  <a:pt x="919661" y="114965"/>
                </a:cubicBezTo>
                <a:cubicBezTo>
                  <a:pt x="919425" y="115319"/>
                  <a:pt x="919012" y="115598"/>
                  <a:pt x="918423" y="115805"/>
                </a:cubicBezTo>
                <a:cubicBezTo>
                  <a:pt x="917834" y="116010"/>
                  <a:pt x="917054" y="116187"/>
                  <a:pt x="916082" y="116334"/>
                </a:cubicBezTo>
                <a:cubicBezTo>
                  <a:pt x="915110" y="116483"/>
                  <a:pt x="913916" y="116555"/>
                  <a:pt x="912502" y="116555"/>
                </a:cubicBezTo>
                <a:cubicBezTo>
                  <a:pt x="910971" y="116555"/>
                  <a:pt x="909734" y="116483"/>
                  <a:pt x="908791" y="116334"/>
                </a:cubicBezTo>
                <a:cubicBezTo>
                  <a:pt x="907848" y="116187"/>
                  <a:pt x="907083" y="116010"/>
                  <a:pt x="906494" y="115805"/>
                </a:cubicBezTo>
                <a:cubicBezTo>
                  <a:pt x="905904" y="115598"/>
                  <a:pt x="905492" y="115319"/>
                  <a:pt x="905257" y="114965"/>
                </a:cubicBezTo>
                <a:cubicBezTo>
                  <a:pt x="905020" y="114612"/>
                  <a:pt x="904903" y="114200"/>
                  <a:pt x="904903" y="113728"/>
                </a:cubicBezTo>
                <a:lnTo>
                  <a:pt x="904903" y="63006"/>
                </a:lnTo>
                <a:lnTo>
                  <a:pt x="852859" y="63006"/>
                </a:lnTo>
                <a:lnTo>
                  <a:pt x="852859" y="113728"/>
                </a:lnTo>
                <a:cubicBezTo>
                  <a:pt x="852859" y="114200"/>
                  <a:pt x="852741" y="114612"/>
                  <a:pt x="852506" y="114965"/>
                </a:cubicBezTo>
                <a:cubicBezTo>
                  <a:pt x="852269" y="115319"/>
                  <a:pt x="851857" y="115598"/>
                  <a:pt x="851266" y="115805"/>
                </a:cubicBezTo>
                <a:cubicBezTo>
                  <a:pt x="850676" y="116010"/>
                  <a:pt x="849896" y="116187"/>
                  <a:pt x="848923" y="116334"/>
                </a:cubicBezTo>
                <a:cubicBezTo>
                  <a:pt x="847952" y="116483"/>
                  <a:pt x="846730" y="116555"/>
                  <a:pt x="845257" y="116555"/>
                </a:cubicBezTo>
                <a:cubicBezTo>
                  <a:pt x="843842" y="116555"/>
                  <a:pt x="842635" y="116483"/>
                  <a:pt x="841634" y="116334"/>
                </a:cubicBezTo>
                <a:cubicBezTo>
                  <a:pt x="840632" y="116187"/>
                  <a:pt x="839836" y="116010"/>
                  <a:pt x="839247" y="115805"/>
                </a:cubicBezTo>
                <a:cubicBezTo>
                  <a:pt x="838658" y="115598"/>
                  <a:pt x="838246" y="115319"/>
                  <a:pt x="838011" y="114965"/>
                </a:cubicBezTo>
                <a:cubicBezTo>
                  <a:pt x="837775" y="114612"/>
                  <a:pt x="837657" y="114200"/>
                  <a:pt x="837657" y="113728"/>
                </a:cubicBezTo>
                <a:lnTo>
                  <a:pt x="837657" y="3977"/>
                </a:lnTo>
                <a:cubicBezTo>
                  <a:pt x="837657" y="3505"/>
                  <a:pt x="837775" y="3092"/>
                  <a:pt x="838011" y="2739"/>
                </a:cubicBezTo>
                <a:cubicBezTo>
                  <a:pt x="838246" y="2386"/>
                  <a:pt x="838658" y="2107"/>
                  <a:pt x="839247" y="1900"/>
                </a:cubicBezTo>
                <a:cubicBezTo>
                  <a:pt x="839836" y="1693"/>
                  <a:pt x="840632" y="1517"/>
                  <a:pt x="841634" y="1370"/>
                </a:cubicBezTo>
                <a:cubicBezTo>
                  <a:pt x="842635" y="1222"/>
                  <a:pt x="843842" y="1149"/>
                  <a:pt x="845257" y="1149"/>
                </a:cubicBezTo>
                <a:close/>
                <a:moveTo>
                  <a:pt x="594657" y="1149"/>
                </a:moveTo>
                <a:cubicBezTo>
                  <a:pt x="596424" y="1149"/>
                  <a:pt x="597853" y="1207"/>
                  <a:pt x="598984" y="1326"/>
                </a:cubicBezTo>
                <a:cubicBezTo>
                  <a:pt x="600074" y="1443"/>
                  <a:pt x="600943" y="1606"/>
                  <a:pt x="601592" y="1811"/>
                </a:cubicBezTo>
                <a:cubicBezTo>
                  <a:pt x="602240" y="2018"/>
                  <a:pt x="602726" y="2312"/>
                  <a:pt x="603050" y="2696"/>
                </a:cubicBezTo>
                <a:cubicBezTo>
                  <a:pt x="603374" y="3078"/>
                  <a:pt x="603683" y="3565"/>
                  <a:pt x="603977" y="4153"/>
                </a:cubicBezTo>
                <a:lnTo>
                  <a:pt x="619795" y="37026"/>
                </a:lnTo>
                <a:cubicBezTo>
                  <a:pt x="621263" y="40149"/>
                  <a:pt x="622729" y="43419"/>
                  <a:pt x="624193" y="46834"/>
                </a:cubicBezTo>
                <a:cubicBezTo>
                  <a:pt x="625657" y="50251"/>
                  <a:pt x="627151" y="53697"/>
                  <a:pt x="628675" y="57173"/>
                </a:cubicBezTo>
                <a:lnTo>
                  <a:pt x="628850" y="57173"/>
                </a:lnTo>
                <a:cubicBezTo>
                  <a:pt x="630196" y="53816"/>
                  <a:pt x="631587" y="50473"/>
                  <a:pt x="633023" y="47144"/>
                </a:cubicBezTo>
                <a:cubicBezTo>
                  <a:pt x="634457" y="43816"/>
                  <a:pt x="635909" y="40531"/>
                  <a:pt x="637379" y="37291"/>
                </a:cubicBezTo>
                <a:lnTo>
                  <a:pt x="653287" y="4242"/>
                </a:lnTo>
                <a:cubicBezTo>
                  <a:pt x="653464" y="3653"/>
                  <a:pt x="653712" y="3152"/>
                  <a:pt x="654037" y="2739"/>
                </a:cubicBezTo>
                <a:cubicBezTo>
                  <a:pt x="654361" y="2328"/>
                  <a:pt x="654802" y="2018"/>
                  <a:pt x="655363" y="1811"/>
                </a:cubicBezTo>
                <a:cubicBezTo>
                  <a:pt x="655922" y="1606"/>
                  <a:pt x="656702" y="1443"/>
                  <a:pt x="657705" y="1326"/>
                </a:cubicBezTo>
                <a:cubicBezTo>
                  <a:pt x="658705" y="1207"/>
                  <a:pt x="659972" y="1149"/>
                  <a:pt x="661504" y="1149"/>
                </a:cubicBezTo>
                <a:cubicBezTo>
                  <a:pt x="663624" y="1149"/>
                  <a:pt x="665289" y="1222"/>
                  <a:pt x="666497" y="1370"/>
                </a:cubicBezTo>
                <a:cubicBezTo>
                  <a:pt x="667704" y="1517"/>
                  <a:pt x="668544" y="1797"/>
                  <a:pt x="669015" y="2210"/>
                </a:cubicBezTo>
                <a:cubicBezTo>
                  <a:pt x="669487" y="2621"/>
                  <a:pt x="669650" y="3210"/>
                  <a:pt x="669500" y="3977"/>
                </a:cubicBezTo>
                <a:cubicBezTo>
                  <a:pt x="669355" y="4742"/>
                  <a:pt x="668957" y="5774"/>
                  <a:pt x="668309" y="7069"/>
                </a:cubicBezTo>
                <a:lnTo>
                  <a:pt x="635967" y="71577"/>
                </a:lnTo>
                <a:lnTo>
                  <a:pt x="635967" y="113728"/>
                </a:lnTo>
                <a:cubicBezTo>
                  <a:pt x="635967" y="114200"/>
                  <a:pt x="635850" y="114612"/>
                  <a:pt x="635615" y="114965"/>
                </a:cubicBezTo>
                <a:cubicBezTo>
                  <a:pt x="635380" y="115319"/>
                  <a:pt x="634970" y="115598"/>
                  <a:pt x="634385" y="115805"/>
                </a:cubicBezTo>
                <a:cubicBezTo>
                  <a:pt x="633799" y="116010"/>
                  <a:pt x="633009" y="116187"/>
                  <a:pt x="632012" y="116334"/>
                </a:cubicBezTo>
                <a:cubicBezTo>
                  <a:pt x="631018" y="116483"/>
                  <a:pt x="629816" y="116555"/>
                  <a:pt x="628410" y="116555"/>
                </a:cubicBezTo>
                <a:cubicBezTo>
                  <a:pt x="626946" y="116555"/>
                  <a:pt x="625731" y="116483"/>
                  <a:pt x="624764" y="116334"/>
                </a:cubicBezTo>
                <a:cubicBezTo>
                  <a:pt x="623797" y="116187"/>
                  <a:pt x="623007" y="116010"/>
                  <a:pt x="622393" y="115805"/>
                </a:cubicBezTo>
                <a:cubicBezTo>
                  <a:pt x="621778" y="115598"/>
                  <a:pt x="621352" y="115319"/>
                  <a:pt x="621118" y="114965"/>
                </a:cubicBezTo>
                <a:cubicBezTo>
                  <a:pt x="620885" y="114612"/>
                  <a:pt x="620768" y="114200"/>
                  <a:pt x="620768" y="113728"/>
                </a:cubicBezTo>
                <a:lnTo>
                  <a:pt x="620768" y="71577"/>
                </a:lnTo>
                <a:lnTo>
                  <a:pt x="588383" y="7069"/>
                </a:lnTo>
                <a:cubicBezTo>
                  <a:pt x="587735" y="5714"/>
                  <a:pt x="587337" y="4654"/>
                  <a:pt x="587190" y="3888"/>
                </a:cubicBezTo>
                <a:cubicBezTo>
                  <a:pt x="587043" y="3122"/>
                  <a:pt x="587190" y="2534"/>
                  <a:pt x="587632" y="2120"/>
                </a:cubicBezTo>
                <a:cubicBezTo>
                  <a:pt x="588074" y="1708"/>
                  <a:pt x="588869" y="1443"/>
                  <a:pt x="590018" y="1326"/>
                </a:cubicBezTo>
                <a:cubicBezTo>
                  <a:pt x="591166" y="1207"/>
                  <a:pt x="592713" y="1149"/>
                  <a:pt x="594657" y="1149"/>
                </a:cubicBezTo>
                <a:close/>
                <a:moveTo>
                  <a:pt x="368993" y="1149"/>
                </a:moveTo>
                <a:cubicBezTo>
                  <a:pt x="370466" y="1149"/>
                  <a:pt x="371688" y="1222"/>
                  <a:pt x="372660" y="1370"/>
                </a:cubicBezTo>
                <a:cubicBezTo>
                  <a:pt x="373632" y="1517"/>
                  <a:pt x="374412" y="1693"/>
                  <a:pt x="375002" y="1900"/>
                </a:cubicBezTo>
                <a:cubicBezTo>
                  <a:pt x="375591" y="2107"/>
                  <a:pt x="376003" y="2386"/>
                  <a:pt x="376239" y="2739"/>
                </a:cubicBezTo>
                <a:cubicBezTo>
                  <a:pt x="376474" y="3092"/>
                  <a:pt x="376592" y="3505"/>
                  <a:pt x="376592" y="3977"/>
                </a:cubicBezTo>
                <a:lnTo>
                  <a:pt x="376592" y="49751"/>
                </a:lnTo>
                <a:lnTo>
                  <a:pt x="428639" y="49751"/>
                </a:lnTo>
                <a:lnTo>
                  <a:pt x="428639" y="3977"/>
                </a:lnTo>
                <a:cubicBezTo>
                  <a:pt x="428639" y="3505"/>
                  <a:pt x="428757" y="3092"/>
                  <a:pt x="428993" y="2739"/>
                </a:cubicBezTo>
                <a:cubicBezTo>
                  <a:pt x="429229" y="2386"/>
                  <a:pt x="429641" y="2107"/>
                  <a:pt x="430230" y="1900"/>
                </a:cubicBezTo>
                <a:cubicBezTo>
                  <a:pt x="430819" y="1693"/>
                  <a:pt x="431585" y="1517"/>
                  <a:pt x="432527" y="1370"/>
                </a:cubicBezTo>
                <a:cubicBezTo>
                  <a:pt x="433470" y="1222"/>
                  <a:pt x="434707" y="1149"/>
                  <a:pt x="436239" y="1149"/>
                </a:cubicBezTo>
                <a:cubicBezTo>
                  <a:pt x="437653" y="1149"/>
                  <a:pt x="438846" y="1222"/>
                  <a:pt x="439818" y="1370"/>
                </a:cubicBezTo>
                <a:cubicBezTo>
                  <a:pt x="440790" y="1517"/>
                  <a:pt x="441570" y="1693"/>
                  <a:pt x="442159" y="1900"/>
                </a:cubicBezTo>
                <a:cubicBezTo>
                  <a:pt x="442749" y="2107"/>
                  <a:pt x="443161" y="2386"/>
                  <a:pt x="443397" y="2739"/>
                </a:cubicBezTo>
                <a:cubicBezTo>
                  <a:pt x="443632" y="3092"/>
                  <a:pt x="443750" y="3505"/>
                  <a:pt x="443750" y="3977"/>
                </a:cubicBezTo>
                <a:lnTo>
                  <a:pt x="443750" y="113728"/>
                </a:lnTo>
                <a:cubicBezTo>
                  <a:pt x="443750" y="114200"/>
                  <a:pt x="443632" y="114612"/>
                  <a:pt x="443397" y="114965"/>
                </a:cubicBezTo>
                <a:cubicBezTo>
                  <a:pt x="443161" y="115319"/>
                  <a:pt x="442749" y="115598"/>
                  <a:pt x="442159" y="115805"/>
                </a:cubicBezTo>
                <a:cubicBezTo>
                  <a:pt x="441570" y="116010"/>
                  <a:pt x="440790" y="116187"/>
                  <a:pt x="439818" y="116334"/>
                </a:cubicBezTo>
                <a:cubicBezTo>
                  <a:pt x="438846" y="116483"/>
                  <a:pt x="437653" y="116555"/>
                  <a:pt x="436239" y="116555"/>
                </a:cubicBezTo>
                <a:cubicBezTo>
                  <a:pt x="434707" y="116555"/>
                  <a:pt x="433470" y="116483"/>
                  <a:pt x="432527" y="116334"/>
                </a:cubicBezTo>
                <a:cubicBezTo>
                  <a:pt x="431585" y="116187"/>
                  <a:pt x="430819" y="116010"/>
                  <a:pt x="430230" y="115805"/>
                </a:cubicBezTo>
                <a:cubicBezTo>
                  <a:pt x="429641" y="115598"/>
                  <a:pt x="429229" y="115319"/>
                  <a:pt x="428993" y="114965"/>
                </a:cubicBezTo>
                <a:cubicBezTo>
                  <a:pt x="428757" y="114612"/>
                  <a:pt x="428639" y="114200"/>
                  <a:pt x="428639" y="113728"/>
                </a:cubicBezTo>
                <a:lnTo>
                  <a:pt x="428639" y="63006"/>
                </a:lnTo>
                <a:lnTo>
                  <a:pt x="376592" y="63006"/>
                </a:lnTo>
                <a:lnTo>
                  <a:pt x="376592" y="113728"/>
                </a:lnTo>
                <a:cubicBezTo>
                  <a:pt x="376592" y="114200"/>
                  <a:pt x="376474" y="114612"/>
                  <a:pt x="376239" y="114965"/>
                </a:cubicBezTo>
                <a:cubicBezTo>
                  <a:pt x="376003" y="115319"/>
                  <a:pt x="375591" y="115598"/>
                  <a:pt x="375002" y="115805"/>
                </a:cubicBezTo>
                <a:cubicBezTo>
                  <a:pt x="374412" y="116010"/>
                  <a:pt x="373632" y="116187"/>
                  <a:pt x="372660" y="116334"/>
                </a:cubicBezTo>
                <a:cubicBezTo>
                  <a:pt x="371688" y="116483"/>
                  <a:pt x="370466" y="116555"/>
                  <a:pt x="368993" y="116555"/>
                </a:cubicBezTo>
                <a:cubicBezTo>
                  <a:pt x="367579" y="116555"/>
                  <a:pt x="366371" y="116483"/>
                  <a:pt x="365370" y="116334"/>
                </a:cubicBezTo>
                <a:cubicBezTo>
                  <a:pt x="364368" y="116187"/>
                  <a:pt x="363573" y="116010"/>
                  <a:pt x="362984" y="115805"/>
                </a:cubicBezTo>
                <a:cubicBezTo>
                  <a:pt x="362395" y="115598"/>
                  <a:pt x="361982" y="115319"/>
                  <a:pt x="361747" y="114965"/>
                </a:cubicBezTo>
                <a:cubicBezTo>
                  <a:pt x="361511" y="114612"/>
                  <a:pt x="361393" y="114200"/>
                  <a:pt x="361393" y="113728"/>
                </a:cubicBezTo>
                <a:lnTo>
                  <a:pt x="361393" y="3977"/>
                </a:lnTo>
                <a:cubicBezTo>
                  <a:pt x="361393" y="3505"/>
                  <a:pt x="361511" y="3092"/>
                  <a:pt x="361747" y="2739"/>
                </a:cubicBezTo>
                <a:cubicBezTo>
                  <a:pt x="361982" y="2386"/>
                  <a:pt x="362395" y="2107"/>
                  <a:pt x="362984" y="1900"/>
                </a:cubicBezTo>
                <a:cubicBezTo>
                  <a:pt x="363573" y="1693"/>
                  <a:pt x="364368" y="1517"/>
                  <a:pt x="365370" y="1370"/>
                </a:cubicBezTo>
                <a:cubicBezTo>
                  <a:pt x="366371" y="1222"/>
                  <a:pt x="367579" y="1149"/>
                  <a:pt x="368993" y="1149"/>
                </a:cubicBezTo>
                <a:close/>
                <a:moveTo>
                  <a:pt x="118410" y="1149"/>
                </a:moveTo>
                <a:cubicBezTo>
                  <a:pt x="120178" y="1149"/>
                  <a:pt x="121606" y="1207"/>
                  <a:pt x="122696" y="1326"/>
                </a:cubicBezTo>
                <a:cubicBezTo>
                  <a:pt x="123786" y="1443"/>
                  <a:pt x="124655" y="1606"/>
                  <a:pt x="125303" y="1811"/>
                </a:cubicBezTo>
                <a:cubicBezTo>
                  <a:pt x="125951" y="2018"/>
                  <a:pt x="126437" y="2312"/>
                  <a:pt x="126761" y="2696"/>
                </a:cubicBezTo>
                <a:cubicBezTo>
                  <a:pt x="127085" y="3078"/>
                  <a:pt x="127394" y="3565"/>
                  <a:pt x="127689" y="4153"/>
                </a:cubicBezTo>
                <a:lnTo>
                  <a:pt x="143507" y="37026"/>
                </a:lnTo>
                <a:cubicBezTo>
                  <a:pt x="144975" y="40149"/>
                  <a:pt x="146441" y="43419"/>
                  <a:pt x="147905" y="46834"/>
                </a:cubicBezTo>
                <a:cubicBezTo>
                  <a:pt x="149369" y="50251"/>
                  <a:pt x="150863" y="53697"/>
                  <a:pt x="152386" y="57173"/>
                </a:cubicBezTo>
                <a:lnTo>
                  <a:pt x="152561" y="57173"/>
                </a:lnTo>
                <a:cubicBezTo>
                  <a:pt x="153908" y="53816"/>
                  <a:pt x="155299" y="50473"/>
                  <a:pt x="156734" y="47144"/>
                </a:cubicBezTo>
                <a:cubicBezTo>
                  <a:pt x="158169" y="43816"/>
                  <a:pt x="159622" y="40531"/>
                  <a:pt x="161092" y="37291"/>
                </a:cubicBezTo>
                <a:lnTo>
                  <a:pt x="176997" y="4242"/>
                </a:lnTo>
                <a:cubicBezTo>
                  <a:pt x="177174" y="3653"/>
                  <a:pt x="177424" y="3152"/>
                  <a:pt x="177748" y="2739"/>
                </a:cubicBezTo>
                <a:cubicBezTo>
                  <a:pt x="178073" y="2328"/>
                  <a:pt x="178514" y="2018"/>
                  <a:pt x="179074" y="1811"/>
                </a:cubicBezTo>
                <a:cubicBezTo>
                  <a:pt x="179634" y="1606"/>
                  <a:pt x="180414" y="1443"/>
                  <a:pt x="181416" y="1326"/>
                </a:cubicBezTo>
                <a:cubicBezTo>
                  <a:pt x="182417" y="1207"/>
                  <a:pt x="183684" y="1149"/>
                  <a:pt x="185215" y="1149"/>
                </a:cubicBezTo>
                <a:cubicBezTo>
                  <a:pt x="187336" y="1149"/>
                  <a:pt x="189000" y="1222"/>
                  <a:pt x="190208" y="1370"/>
                </a:cubicBezTo>
                <a:cubicBezTo>
                  <a:pt x="191416" y="1517"/>
                  <a:pt x="192255" y="1797"/>
                  <a:pt x="192726" y="2210"/>
                </a:cubicBezTo>
                <a:cubicBezTo>
                  <a:pt x="193198" y="2621"/>
                  <a:pt x="193360" y="3210"/>
                  <a:pt x="193212" y="3977"/>
                </a:cubicBezTo>
                <a:cubicBezTo>
                  <a:pt x="193065" y="4742"/>
                  <a:pt x="192668" y="5774"/>
                  <a:pt x="192020" y="7069"/>
                </a:cubicBezTo>
                <a:lnTo>
                  <a:pt x="159678" y="71577"/>
                </a:lnTo>
                <a:lnTo>
                  <a:pt x="159678" y="113728"/>
                </a:lnTo>
                <a:cubicBezTo>
                  <a:pt x="159678" y="114200"/>
                  <a:pt x="159561" y="114612"/>
                  <a:pt x="159326" y="114965"/>
                </a:cubicBezTo>
                <a:cubicBezTo>
                  <a:pt x="159092" y="115319"/>
                  <a:pt x="158682" y="115598"/>
                  <a:pt x="158096" y="115805"/>
                </a:cubicBezTo>
                <a:cubicBezTo>
                  <a:pt x="157510" y="116010"/>
                  <a:pt x="156719" y="116187"/>
                  <a:pt x="155724" y="116334"/>
                </a:cubicBezTo>
                <a:cubicBezTo>
                  <a:pt x="154728" y="116483"/>
                  <a:pt x="153528" y="116555"/>
                  <a:pt x="152122" y="116555"/>
                </a:cubicBezTo>
                <a:cubicBezTo>
                  <a:pt x="150658" y="116555"/>
                  <a:pt x="149442" y="116483"/>
                  <a:pt x="148476" y="116334"/>
                </a:cubicBezTo>
                <a:cubicBezTo>
                  <a:pt x="147509" y="116187"/>
                  <a:pt x="146719" y="116010"/>
                  <a:pt x="146104" y="115805"/>
                </a:cubicBezTo>
                <a:cubicBezTo>
                  <a:pt x="145489" y="115598"/>
                  <a:pt x="145064" y="115319"/>
                  <a:pt x="144830" y="114965"/>
                </a:cubicBezTo>
                <a:cubicBezTo>
                  <a:pt x="144596" y="114612"/>
                  <a:pt x="144479" y="114200"/>
                  <a:pt x="144479" y="113728"/>
                </a:cubicBezTo>
                <a:lnTo>
                  <a:pt x="144479" y="71577"/>
                </a:lnTo>
                <a:lnTo>
                  <a:pt x="112136" y="7069"/>
                </a:lnTo>
                <a:cubicBezTo>
                  <a:pt x="111488" y="5714"/>
                  <a:pt x="111091" y="4654"/>
                  <a:pt x="110943" y="3888"/>
                </a:cubicBezTo>
                <a:cubicBezTo>
                  <a:pt x="110796" y="3122"/>
                  <a:pt x="110943" y="2534"/>
                  <a:pt x="111385" y="2120"/>
                </a:cubicBezTo>
                <a:cubicBezTo>
                  <a:pt x="111827" y="1708"/>
                  <a:pt x="112622" y="1443"/>
                  <a:pt x="113771" y="1326"/>
                </a:cubicBezTo>
                <a:cubicBezTo>
                  <a:pt x="114920" y="1207"/>
                  <a:pt x="116466" y="1149"/>
                  <a:pt x="118410" y="1149"/>
                </a:cubicBezTo>
                <a:close/>
                <a:moveTo>
                  <a:pt x="8095692" y="0"/>
                </a:moveTo>
                <a:cubicBezTo>
                  <a:pt x="8098225" y="0"/>
                  <a:pt x="8100773" y="221"/>
                  <a:pt x="8103335" y="663"/>
                </a:cubicBezTo>
                <a:cubicBezTo>
                  <a:pt x="8105898" y="1104"/>
                  <a:pt x="8108314" y="1693"/>
                  <a:pt x="8110581" y="2430"/>
                </a:cubicBezTo>
                <a:cubicBezTo>
                  <a:pt x="8112850" y="3166"/>
                  <a:pt x="8114867" y="3991"/>
                  <a:pt x="8116635" y="4904"/>
                </a:cubicBezTo>
                <a:cubicBezTo>
                  <a:pt x="8118402" y="5817"/>
                  <a:pt x="8119566" y="6554"/>
                  <a:pt x="8120125" y="7114"/>
                </a:cubicBezTo>
                <a:cubicBezTo>
                  <a:pt x="8120685" y="7674"/>
                  <a:pt x="8121053" y="8115"/>
                  <a:pt x="8121230" y="8439"/>
                </a:cubicBezTo>
                <a:cubicBezTo>
                  <a:pt x="8121406" y="8763"/>
                  <a:pt x="8121554" y="9175"/>
                  <a:pt x="8121671" y="9676"/>
                </a:cubicBezTo>
                <a:cubicBezTo>
                  <a:pt x="8121789" y="10177"/>
                  <a:pt x="8121878" y="10781"/>
                  <a:pt x="8121937" y="11488"/>
                </a:cubicBezTo>
                <a:cubicBezTo>
                  <a:pt x="8121996" y="12194"/>
                  <a:pt x="8122025" y="13108"/>
                  <a:pt x="8122025" y="14227"/>
                </a:cubicBezTo>
                <a:cubicBezTo>
                  <a:pt x="8122025" y="15288"/>
                  <a:pt x="8121981" y="16230"/>
                  <a:pt x="8121892" y="17056"/>
                </a:cubicBezTo>
                <a:cubicBezTo>
                  <a:pt x="8121804" y="17880"/>
                  <a:pt x="8121671" y="18572"/>
                  <a:pt x="8121495" y="19131"/>
                </a:cubicBezTo>
                <a:cubicBezTo>
                  <a:pt x="8121318" y="19691"/>
                  <a:pt x="8121068" y="20103"/>
                  <a:pt x="8120744" y="20368"/>
                </a:cubicBezTo>
                <a:cubicBezTo>
                  <a:pt x="8120420" y="20633"/>
                  <a:pt x="8120052" y="20766"/>
                  <a:pt x="8119639" y="20766"/>
                </a:cubicBezTo>
                <a:cubicBezTo>
                  <a:pt x="8118991" y="20766"/>
                  <a:pt x="8117975" y="20354"/>
                  <a:pt x="8116590" y="19530"/>
                </a:cubicBezTo>
                <a:cubicBezTo>
                  <a:pt x="8115206" y="18704"/>
                  <a:pt x="8113513" y="17777"/>
                  <a:pt x="8111509" y="16745"/>
                </a:cubicBezTo>
                <a:cubicBezTo>
                  <a:pt x="8109507" y="15715"/>
                  <a:pt x="8107135" y="14772"/>
                  <a:pt x="8104396" y="13917"/>
                </a:cubicBezTo>
                <a:cubicBezTo>
                  <a:pt x="8101656" y="13063"/>
                  <a:pt x="8098579" y="12636"/>
                  <a:pt x="8095161" y="12636"/>
                </a:cubicBezTo>
                <a:cubicBezTo>
                  <a:pt x="8091980" y="12636"/>
                  <a:pt x="8089212" y="13063"/>
                  <a:pt x="8086855" y="13917"/>
                </a:cubicBezTo>
                <a:cubicBezTo>
                  <a:pt x="8084499" y="14772"/>
                  <a:pt x="8082555" y="15907"/>
                  <a:pt x="8081023" y="17321"/>
                </a:cubicBezTo>
                <a:cubicBezTo>
                  <a:pt x="8079491" y="18734"/>
                  <a:pt x="8078343" y="20412"/>
                  <a:pt x="8077576" y="22357"/>
                </a:cubicBezTo>
                <a:cubicBezTo>
                  <a:pt x="8076811" y="24302"/>
                  <a:pt x="8076428" y="26363"/>
                  <a:pt x="8076428" y="28543"/>
                </a:cubicBezTo>
                <a:cubicBezTo>
                  <a:pt x="8076428" y="31724"/>
                  <a:pt x="8077164" y="34463"/>
                  <a:pt x="8078637" y="36760"/>
                </a:cubicBezTo>
                <a:cubicBezTo>
                  <a:pt x="8080110" y="39058"/>
                  <a:pt x="8082069" y="41090"/>
                  <a:pt x="8084513" y="42858"/>
                </a:cubicBezTo>
                <a:cubicBezTo>
                  <a:pt x="8086958" y="44625"/>
                  <a:pt x="8089742" y="46245"/>
                  <a:pt x="8092864" y="47718"/>
                </a:cubicBezTo>
                <a:cubicBezTo>
                  <a:pt x="8095986" y="49192"/>
                  <a:pt x="8099168" y="50679"/>
                  <a:pt x="8102408" y="52181"/>
                </a:cubicBezTo>
                <a:cubicBezTo>
                  <a:pt x="8105648" y="53683"/>
                  <a:pt x="8108829" y="55333"/>
                  <a:pt x="8111951" y="57129"/>
                </a:cubicBezTo>
                <a:cubicBezTo>
                  <a:pt x="8115074" y="58926"/>
                  <a:pt x="8117857" y="61047"/>
                  <a:pt x="8120302" y="63492"/>
                </a:cubicBezTo>
                <a:cubicBezTo>
                  <a:pt x="8122747" y="65936"/>
                  <a:pt x="8124720" y="68823"/>
                  <a:pt x="8126222" y="72151"/>
                </a:cubicBezTo>
                <a:cubicBezTo>
                  <a:pt x="8127725" y="75479"/>
                  <a:pt x="8128476" y="79412"/>
                  <a:pt x="8128476" y="83948"/>
                </a:cubicBezTo>
                <a:cubicBezTo>
                  <a:pt x="8128476" y="89309"/>
                  <a:pt x="8127489" y="94081"/>
                  <a:pt x="8125515" y="98264"/>
                </a:cubicBezTo>
                <a:cubicBezTo>
                  <a:pt x="8123542" y="102447"/>
                  <a:pt x="8120803" y="105997"/>
                  <a:pt x="8117297" y="108912"/>
                </a:cubicBezTo>
                <a:cubicBezTo>
                  <a:pt x="8113792" y="111828"/>
                  <a:pt x="8109669" y="114022"/>
                  <a:pt x="8104926" y="115496"/>
                </a:cubicBezTo>
                <a:cubicBezTo>
                  <a:pt x="8100184" y="116968"/>
                  <a:pt x="8095073" y="117705"/>
                  <a:pt x="8089594" y="117705"/>
                </a:cubicBezTo>
                <a:cubicBezTo>
                  <a:pt x="8085766" y="117705"/>
                  <a:pt x="8082216" y="117380"/>
                  <a:pt x="8078946" y="116733"/>
                </a:cubicBezTo>
                <a:cubicBezTo>
                  <a:pt x="8075677" y="116085"/>
                  <a:pt x="8072760" y="115289"/>
                  <a:pt x="8070198" y="114347"/>
                </a:cubicBezTo>
                <a:cubicBezTo>
                  <a:pt x="8067635" y="113404"/>
                  <a:pt x="8065485" y="112432"/>
                  <a:pt x="8063747" y="111431"/>
                </a:cubicBezTo>
                <a:cubicBezTo>
                  <a:pt x="8062009" y="110429"/>
                  <a:pt x="8060802" y="109575"/>
                  <a:pt x="8060124" y="108868"/>
                </a:cubicBezTo>
                <a:cubicBezTo>
                  <a:pt x="8059447" y="108160"/>
                  <a:pt x="8058946" y="107262"/>
                  <a:pt x="8058622" y="106173"/>
                </a:cubicBezTo>
                <a:cubicBezTo>
                  <a:pt x="8058298" y="105082"/>
                  <a:pt x="8058136" y="103625"/>
                  <a:pt x="8058136" y="101799"/>
                </a:cubicBezTo>
                <a:cubicBezTo>
                  <a:pt x="8058136" y="100503"/>
                  <a:pt x="8058195" y="99428"/>
                  <a:pt x="8058313" y="98574"/>
                </a:cubicBezTo>
                <a:cubicBezTo>
                  <a:pt x="8058431" y="97720"/>
                  <a:pt x="8058607" y="97027"/>
                  <a:pt x="8058843" y="96496"/>
                </a:cubicBezTo>
                <a:cubicBezTo>
                  <a:pt x="8059079" y="95966"/>
                  <a:pt x="8059373" y="95598"/>
                  <a:pt x="8059726" y="95392"/>
                </a:cubicBezTo>
                <a:cubicBezTo>
                  <a:pt x="8060080" y="95186"/>
                  <a:pt x="8060493" y="95083"/>
                  <a:pt x="8060964" y="95083"/>
                </a:cubicBezTo>
                <a:cubicBezTo>
                  <a:pt x="8061788" y="95083"/>
                  <a:pt x="8062952" y="95583"/>
                  <a:pt x="8064454" y="96585"/>
                </a:cubicBezTo>
                <a:cubicBezTo>
                  <a:pt x="8065956" y="97586"/>
                  <a:pt x="8067886" y="98676"/>
                  <a:pt x="8070242" y="99855"/>
                </a:cubicBezTo>
                <a:cubicBezTo>
                  <a:pt x="8072599" y="101032"/>
                  <a:pt x="8075441" y="102138"/>
                  <a:pt x="8078769" y="103168"/>
                </a:cubicBezTo>
                <a:cubicBezTo>
                  <a:pt x="8082098" y="104199"/>
                  <a:pt x="8085942" y="104714"/>
                  <a:pt x="8090301" y="104714"/>
                </a:cubicBezTo>
                <a:cubicBezTo>
                  <a:pt x="8093600" y="104714"/>
                  <a:pt x="8096620" y="104274"/>
                  <a:pt x="8099359" y="103389"/>
                </a:cubicBezTo>
                <a:cubicBezTo>
                  <a:pt x="8102098" y="102506"/>
                  <a:pt x="8104455" y="101253"/>
                  <a:pt x="8106428" y="99633"/>
                </a:cubicBezTo>
                <a:cubicBezTo>
                  <a:pt x="8108402" y="98013"/>
                  <a:pt x="8109919" y="96025"/>
                  <a:pt x="8110979" y="93669"/>
                </a:cubicBezTo>
                <a:cubicBezTo>
                  <a:pt x="8112039" y="91313"/>
                  <a:pt x="8112570" y="88632"/>
                  <a:pt x="8112570" y="85628"/>
                </a:cubicBezTo>
                <a:cubicBezTo>
                  <a:pt x="8112570" y="82387"/>
                  <a:pt x="8111834" y="79618"/>
                  <a:pt x="8110361" y="77321"/>
                </a:cubicBezTo>
                <a:cubicBezTo>
                  <a:pt x="8108888" y="75023"/>
                  <a:pt x="8106944" y="73006"/>
                  <a:pt x="8104528" y="71268"/>
                </a:cubicBezTo>
                <a:cubicBezTo>
                  <a:pt x="8102113" y="69530"/>
                  <a:pt x="8099359" y="67938"/>
                  <a:pt x="8096266" y="66497"/>
                </a:cubicBezTo>
                <a:cubicBezTo>
                  <a:pt x="8093173" y="65053"/>
                  <a:pt x="8090007" y="63579"/>
                  <a:pt x="8086767" y="62078"/>
                </a:cubicBezTo>
                <a:cubicBezTo>
                  <a:pt x="8083527" y="60576"/>
                  <a:pt x="8080375" y="58911"/>
                  <a:pt x="8077311" y="57085"/>
                </a:cubicBezTo>
                <a:cubicBezTo>
                  <a:pt x="8074248" y="55259"/>
                  <a:pt x="8071509" y="53109"/>
                  <a:pt x="8069093" y="50635"/>
                </a:cubicBezTo>
                <a:cubicBezTo>
                  <a:pt x="8066678" y="48160"/>
                  <a:pt x="8064719" y="45259"/>
                  <a:pt x="8063217" y="41930"/>
                </a:cubicBezTo>
                <a:cubicBezTo>
                  <a:pt x="8061715" y="38602"/>
                  <a:pt x="8060964" y="34611"/>
                  <a:pt x="8060964" y="29956"/>
                </a:cubicBezTo>
                <a:cubicBezTo>
                  <a:pt x="8060964" y="25186"/>
                  <a:pt x="8061833" y="20928"/>
                  <a:pt x="8063570" y="17187"/>
                </a:cubicBezTo>
                <a:cubicBezTo>
                  <a:pt x="8065309" y="13446"/>
                  <a:pt x="8067724" y="10310"/>
                  <a:pt x="8070816" y="7777"/>
                </a:cubicBezTo>
                <a:cubicBezTo>
                  <a:pt x="8073909" y="5243"/>
                  <a:pt x="8077592" y="3314"/>
                  <a:pt x="8081862" y="1988"/>
                </a:cubicBezTo>
                <a:cubicBezTo>
                  <a:pt x="8086134" y="663"/>
                  <a:pt x="8090743" y="0"/>
                  <a:pt x="8095692" y="0"/>
                </a:cubicBezTo>
                <a:close/>
                <a:moveTo>
                  <a:pt x="7619442" y="0"/>
                </a:moveTo>
                <a:cubicBezTo>
                  <a:pt x="7621975" y="0"/>
                  <a:pt x="7624523" y="221"/>
                  <a:pt x="7627086" y="663"/>
                </a:cubicBezTo>
                <a:cubicBezTo>
                  <a:pt x="7629648" y="1104"/>
                  <a:pt x="7632064" y="1693"/>
                  <a:pt x="7634332" y="2430"/>
                </a:cubicBezTo>
                <a:cubicBezTo>
                  <a:pt x="7636600" y="3166"/>
                  <a:pt x="7638617" y="3991"/>
                  <a:pt x="7640385" y="4904"/>
                </a:cubicBezTo>
                <a:cubicBezTo>
                  <a:pt x="7642152" y="5817"/>
                  <a:pt x="7643316" y="6554"/>
                  <a:pt x="7643875" y="7114"/>
                </a:cubicBezTo>
                <a:cubicBezTo>
                  <a:pt x="7644435" y="7674"/>
                  <a:pt x="7644803" y="8115"/>
                  <a:pt x="7644980" y="8439"/>
                </a:cubicBezTo>
                <a:cubicBezTo>
                  <a:pt x="7645157" y="8763"/>
                  <a:pt x="7645304" y="9175"/>
                  <a:pt x="7645422" y="9676"/>
                </a:cubicBezTo>
                <a:cubicBezTo>
                  <a:pt x="7645540" y="10177"/>
                  <a:pt x="7645628" y="10781"/>
                  <a:pt x="7645687" y="11488"/>
                </a:cubicBezTo>
                <a:cubicBezTo>
                  <a:pt x="7645746" y="12194"/>
                  <a:pt x="7645775" y="13108"/>
                  <a:pt x="7645775" y="14227"/>
                </a:cubicBezTo>
                <a:cubicBezTo>
                  <a:pt x="7645775" y="15288"/>
                  <a:pt x="7645731" y="16230"/>
                  <a:pt x="7645643" y="17056"/>
                </a:cubicBezTo>
                <a:cubicBezTo>
                  <a:pt x="7645554" y="17880"/>
                  <a:pt x="7645422" y="18572"/>
                  <a:pt x="7645245" y="19131"/>
                </a:cubicBezTo>
                <a:cubicBezTo>
                  <a:pt x="7645068" y="19691"/>
                  <a:pt x="7644818" y="20103"/>
                  <a:pt x="7644494" y="20368"/>
                </a:cubicBezTo>
                <a:cubicBezTo>
                  <a:pt x="7644170" y="20633"/>
                  <a:pt x="7643802" y="20766"/>
                  <a:pt x="7643389" y="20766"/>
                </a:cubicBezTo>
                <a:cubicBezTo>
                  <a:pt x="7642742" y="20766"/>
                  <a:pt x="7641725" y="20354"/>
                  <a:pt x="7640341" y="19530"/>
                </a:cubicBezTo>
                <a:cubicBezTo>
                  <a:pt x="7638956" y="18704"/>
                  <a:pt x="7637263" y="17777"/>
                  <a:pt x="7635260" y="16745"/>
                </a:cubicBezTo>
                <a:cubicBezTo>
                  <a:pt x="7633257" y="15715"/>
                  <a:pt x="7630885" y="14772"/>
                  <a:pt x="7628146" y="13917"/>
                </a:cubicBezTo>
                <a:cubicBezTo>
                  <a:pt x="7625407" y="13063"/>
                  <a:pt x="7622329" y="12636"/>
                  <a:pt x="7618912" y="12636"/>
                </a:cubicBezTo>
                <a:cubicBezTo>
                  <a:pt x="7615730" y="12636"/>
                  <a:pt x="7612962" y="13063"/>
                  <a:pt x="7610605" y="13917"/>
                </a:cubicBezTo>
                <a:cubicBezTo>
                  <a:pt x="7608249" y="14772"/>
                  <a:pt x="7606305" y="15907"/>
                  <a:pt x="7604773" y="17321"/>
                </a:cubicBezTo>
                <a:cubicBezTo>
                  <a:pt x="7603242" y="18734"/>
                  <a:pt x="7602093" y="20412"/>
                  <a:pt x="7601327" y="22357"/>
                </a:cubicBezTo>
                <a:cubicBezTo>
                  <a:pt x="7600561" y="24302"/>
                  <a:pt x="7600178" y="26363"/>
                  <a:pt x="7600178" y="28543"/>
                </a:cubicBezTo>
                <a:cubicBezTo>
                  <a:pt x="7600178" y="31724"/>
                  <a:pt x="7600915" y="34463"/>
                  <a:pt x="7602387" y="36760"/>
                </a:cubicBezTo>
                <a:cubicBezTo>
                  <a:pt x="7603860" y="39058"/>
                  <a:pt x="7605819" y="41090"/>
                  <a:pt x="7608264" y="42858"/>
                </a:cubicBezTo>
                <a:cubicBezTo>
                  <a:pt x="7610709" y="44625"/>
                  <a:pt x="7613492" y="46245"/>
                  <a:pt x="7616614" y="47718"/>
                </a:cubicBezTo>
                <a:cubicBezTo>
                  <a:pt x="7619737" y="49192"/>
                  <a:pt x="7622918" y="50679"/>
                  <a:pt x="7626158" y="52181"/>
                </a:cubicBezTo>
                <a:cubicBezTo>
                  <a:pt x="7629398" y="53683"/>
                  <a:pt x="7632579" y="55333"/>
                  <a:pt x="7635701" y="57129"/>
                </a:cubicBezTo>
                <a:cubicBezTo>
                  <a:pt x="7638824" y="58926"/>
                  <a:pt x="7641607" y="61047"/>
                  <a:pt x="7644052" y="63492"/>
                </a:cubicBezTo>
                <a:cubicBezTo>
                  <a:pt x="7646497" y="65936"/>
                  <a:pt x="7648470" y="68823"/>
                  <a:pt x="7649973" y="72151"/>
                </a:cubicBezTo>
                <a:cubicBezTo>
                  <a:pt x="7651475" y="75479"/>
                  <a:pt x="7652226" y="79412"/>
                  <a:pt x="7652226" y="83948"/>
                </a:cubicBezTo>
                <a:cubicBezTo>
                  <a:pt x="7652226" y="89309"/>
                  <a:pt x="7651239" y="94081"/>
                  <a:pt x="7649266" y="98264"/>
                </a:cubicBezTo>
                <a:cubicBezTo>
                  <a:pt x="7647293" y="102447"/>
                  <a:pt x="7644553" y="105997"/>
                  <a:pt x="7641048" y="108912"/>
                </a:cubicBezTo>
                <a:cubicBezTo>
                  <a:pt x="7637543" y="111828"/>
                  <a:pt x="7633419" y="114022"/>
                  <a:pt x="7628676" y="115496"/>
                </a:cubicBezTo>
                <a:cubicBezTo>
                  <a:pt x="7623934" y="116968"/>
                  <a:pt x="7618823" y="117705"/>
                  <a:pt x="7613345" y="117705"/>
                </a:cubicBezTo>
                <a:cubicBezTo>
                  <a:pt x="7609516" y="117705"/>
                  <a:pt x="7605966" y="117380"/>
                  <a:pt x="7602696" y="116733"/>
                </a:cubicBezTo>
                <a:cubicBezTo>
                  <a:pt x="7599427" y="116085"/>
                  <a:pt x="7596511" y="115289"/>
                  <a:pt x="7593948" y="114347"/>
                </a:cubicBezTo>
                <a:cubicBezTo>
                  <a:pt x="7591385" y="113404"/>
                  <a:pt x="7589236" y="112432"/>
                  <a:pt x="7587497" y="111431"/>
                </a:cubicBezTo>
                <a:cubicBezTo>
                  <a:pt x="7585760" y="110429"/>
                  <a:pt x="7584552" y="109575"/>
                  <a:pt x="7583874" y="108868"/>
                </a:cubicBezTo>
                <a:cubicBezTo>
                  <a:pt x="7583197" y="108160"/>
                  <a:pt x="7582696" y="107262"/>
                  <a:pt x="7582372" y="106173"/>
                </a:cubicBezTo>
                <a:cubicBezTo>
                  <a:pt x="7582048" y="105082"/>
                  <a:pt x="7581886" y="103625"/>
                  <a:pt x="7581886" y="101799"/>
                </a:cubicBezTo>
                <a:cubicBezTo>
                  <a:pt x="7581886" y="100503"/>
                  <a:pt x="7581945" y="99428"/>
                  <a:pt x="7582063" y="98574"/>
                </a:cubicBezTo>
                <a:cubicBezTo>
                  <a:pt x="7582181" y="97720"/>
                  <a:pt x="7582358" y="97027"/>
                  <a:pt x="7582593" y="96496"/>
                </a:cubicBezTo>
                <a:cubicBezTo>
                  <a:pt x="7582829" y="95966"/>
                  <a:pt x="7583123" y="95598"/>
                  <a:pt x="7583477" y="95392"/>
                </a:cubicBezTo>
                <a:cubicBezTo>
                  <a:pt x="7583830" y="95186"/>
                  <a:pt x="7584243" y="95083"/>
                  <a:pt x="7584714" y="95083"/>
                </a:cubicBezTo>
                <a:cubicBezTo>
                  <a:pt x="7585539" y="95083"/>
                  <a:pt x="7586702" y="95583"/>
                  <a:pt x="7588204" y="96585"/>
                </a:cubicBezTo>
                <a:cubicBezTo>
                  <a:pt x="7589707" y="97586"/>
                  <a:pt x="7591636" y="98676"/>
                  <a:pt x="7593992" y="99855"/>
                </a:cubicBezTo>
                <a:cubicBezTo>
                  <a:pt x="7596349" y="101032"/>
                  <a:pt x="7599191" y="102138"/>
                  <a:pt x="7602520" y="103168"/>
                </a:cubicBezTo>
                <a:cubicBezTo>
                  <a:pt x="7605849" y="104199"/>
                  <a:pt x="7609692" y="104714"/>
                  <a:pt x="7614052" y="104714"/>
                </a:cubicBezTo>
                <a:cubicBezTo>
                  <a:pt x="7617351" y="104714"/>
                  <a:pt x="7620370" y="104274"/>
                  <a:pt x="7623109" y="103389"/>
                </a:cubicBezTo>
                <a:cubicBezTo>
                  <a:pt x="7625848" y="102506"/>
                  <a:pt x="7628205" y="101253"/>
                  <a:pt x="7630178" y="99633"/>
                </a:cubicBezTo>
                <a:cubicBezTo>
                  <a:pt x="7632152" y="98013"/>
                  <a:pt x="7633669" y="96025"/>
                  <a:pt x="7634729" y="93669"/>
                </a:cubicBezTo>
                <a:cubicBezTo>
                  <a:pt x="7635790" y="91313"/>
                  <a:pt x="7636320" y="88632"/>
                  <a:pt x="7636320" y="85628"/>
                </a:cubicBezTo>
                <a:cubicBezTo>
                  <a:pt x="7636320" y="82387"/>
                  <a:pt x="7635584" y="79618"/>
                  <a:pt x="7634111" y="77321"/>
                </a:cubicBezTo>
                <a:cubicBezTo>
                  <a:pt x="7632638" y="75023"/>
                  <a:pt x="7630694" y="73006"/>
                  <a:pt x="7628279" y="71268"/>
                </a:cubicBezTo>
                <a:cubicBezTo>
                  <a:pt x="7625864" y="69530"/>
                  <a:pt x="7623109" y="67938"/>
                  <a:pt x="7620016" y="66497"/>
                </a:cubicBezTo>
                <a:cubicBezTo>
                  <a:pt x="7616923" y="65053"/>
                  <a:pt x="7613757" y="63579"/>
                  <a:pt x="7610517" y="62078"/>
                </a:cubicBezTo>
                <a:cubicBezTo>
                  <a:pt x="7607277" y="60576"/>
                  <a:pt x="7604125" y="58911"/>
                  <a:pt x="7601062" y="57085"/>
                </a:cubicBezTo>
                <a:cubicBezTo>
                  <a:pt x="7597998" y="55259"/>
                  <a:pt x="7595259" y="53109"/>
                  <a:pt x="7592844" y="50635"/>
                </a:cubicBezTo>
                <a:cubicBezTo>
                  <a:pt x="7590429" y="48160"/>
                  <a:pt x="7588469" y="45259"/>
                  <a:pt x="7586967" y="41930"/>
                </a:cubicBezTo>
                <a:cubicBezTo>
                  <a:pt x="7585465" y="38602"/>
                  <a:pt x="7584714" y="34611"/>
                  <a:pt x="7584714" y="29956"/>
                </a:cubicBezTo>
                <a:cubicBezTo>
                  <a:pt x="7584714" y="25186"/>
                  <a:pt x="7585583" y="20928"/>
                  <a:pt x="7587321" y="17187"/>
                </a:cubicBezTo>
                <a:cubicBezTo>
                  <a:pt x="7589059" y="13446"/>
                  <a:pt x="7591474" y="10310"/>
                  <a:pt x="7594567" y="7777"/>
                </a:cubicBezTo>
                <a:cubicBezTo>
                  <a:pt x="7597660" y="5243"/>
                  <a:pt x="7601342" y="3314"/>
                  <a:pt x="7605613" y="1988"/>
                </a:cubicBezTo>
                <a:cubicBezTo>
                  <a:pt x="7609884" y="663"/>
                  <a:pt x="7614493" y="0"/>
                  <a:pt x="7619442" y="0"/>
                </a:cubicBezTo>
                <a:close/>
                <a:moveTo>
                  <a:pt x="7152717" y="0"/>
                </a:moveTo>
                <a:cubicBezTo>
                  <a:pt x="7155250" y="0"/>
                  <a:pt x="7157798" y="221"/>
                  <a:pt x="7160361" y="663"/>
                </a:cubicBezTo>
                <a:cubicBezTo>
                  <a:pt x="7162923" y="1104"/>
                  <a:pt x="7165339" y="1693"/>
                  <a:pt x="7167607" y="2430"/>
                </a:cubicBezTo>
                <a:cubicBezTo>
                  <a:pt x="7169875" y="3166"/>
                  <a:pt x="7171892" y="3991"/>
                  <a:pt x="7173660" y="4904"/>
                </a:cubicBezTo>
                <a:cubicBezTo>
                  <a:pt x="7175427" y="5817"/>
                  <a:pt x="7176591" y="6554"/>
                  <a:pt x="7177150" y="7114"/>
                </a:cubicBezTo>
                <a:cubicBezTo>
                  <a:pt x="7177710" y="7674"/>
                  <a:pt x="7178078" y="8115"/>
                  <a:pt x="7178255" y="8439"/>
                </a:cubicBezTo>
                <a:cubicBezTo>
                  <a:pt x="7178432" y="8763"/>
                  <a:pt x="7178579" y="9175"/>
                  <a:pt x="7178697" y="9676"/>
                </a:cubicBezTo>
                <a:cubicBezTo>
                  <a:pt x="7178815" y="10177"/>
                  <a:pt x="7178903" y="10781"/>
                  <a:pt x="7178962" y="11488"/>
                </a:cubicBezTo>
                <a:cubicBezTo>
                  <a:pt x="7179021" y="12194"/>
                  <a:pt x="7179050" y="13108"/>
                  <a:pt x="7179050" y="14227"/>
                </a:cubicBezTo>
                <a:cubicBezTo>
                  <a:pt x="7179050" y="15288"/>
                  <a:pt x="7179006" y="16230"/>
                  <a:pt x="7178918" y="17056"/>
                </a:cubicBezTo>
                <a:cubicBezTo>
                  <a:pt x="7178829" y="17880"/>
                  <a:pt x="7178697" y="18572"/>
                  <a:pt x="7178520" y="19131"/>
                </a:cubicBezTo>
                <a:cubicBezTo>
                  <a:pt x="7178343" y="19691"/>
                  <a:pt x="7178093" y="20103"/>
                  <a:pt x="7177769" y="20368"/>
                </a:cubicBezTo>
                <a:cubicBezTo>
                  <a:pt x="7177445" y="20633"/>
                  <a:pt x="7177077" y="20766"/>
                  <a:pt x="7176664" y="20766"/>
                </a:cubicBezTo>
                <a:cubicBezTo>
                  <a:pt x="7176017" y="20766"/>
                  <a:pt x="7175000" y="20354"/>
                  <a:pt x="7173616" y="19530"/>
                </a:cubicBezTo>
                <a:cubicBezTo>
                  <a:pt x="7172231" y="18704"/>
                  <a:pt x="7170538" y="17777"/>
                  <a:pt x="7168535" y="16745"/>
                </a:cubicBezTo>
                <a:cubicBezTo>
                  <a:pt x="7166532" y="15715"/>
                  <a:pt x="7164160" y="14772"/>
                  <a:pt x="7161421" y="13917"/>
                </a:cubicBezTo>
                <a:cubicBezTo>
                  <a:pt x="7158682" y="13063"/>
                  <a:pt x="7155604" y="12636"/>
                  <a:pt x="7152187" y="12636"/>
                </a:cubicBezTo>
                <a:cubicBezTo>
                  <a:pt x="7149005" y="12636"/>
                  <a:pt x="7146237" y="13063"/>
                  <a:pt x="7143880" y="13917"/>
                </a:cubicBezTo>
                <a:cubicBezTo>
                  <a:pt x="7141524" y="14772"/>
                  <a:pt x="7139580" y="15907"/>
                  <a:pt x="7138048" y="17321"/>
                </a:cubicBezTo>
                <a:cubicBezTo>
                  <a:pt x="7136517" y="18734"/>
                  <a:pt x="7135368" y="20412"/>
                  <a:pt x="7134602" y="22357"/>
                </a:cubicBezTo>
                <a:cubicBezTo>
                  <a:pt x="7133836" y="24302"/>
                  <a:pt x="7133453" y="26363"/>
                  <a:pt x="7133453" y="28543"/>
                </a:cubicBezTo>
                <a:cubicBezTo>
                  <a:pt x="7133453" y="31724"/>
                  <a:pt x="7134190" y="34463"/>
                  <a:pt x="7135662" y="36760"/>
                </a:cubicBezTo>
                <a:cubicBezTo>
                  <a:pt x="7137135" y="39058"/>
                  <a:pt x="7139094" y="41090"/>
                  <a:pt x="7141539" y="42858"/>
                </a:cubicBezTo>
                <a:cubicBezTo>
                  <a:pt x="7143984" y="44625"/>
                  <a:pt x="7146767" y="46245"/>
                  <a:pt x="7149889" y="47718"/>
                </a:cubicBezTo>
                <a:cubicBezTo>
                  <a:pt x="7153012" y="49192"/>
                  <a:pt x="7156193" y="50679"/>
                  <a:pt x="7159433" y="52181"/>
                </a:cubicBezTo>
                <a:cubicBezTo>
                  <a:pt x="7162673" y="53683"/>
                  <a:pt x="7165854" y="55333"/>
                  <a:pt x="7168976" y="57129"/>
                </a:cubicBezTo>
                <a:cubicBezTo>
                  <a:pt x="7172099" y="58926"/>
                  <a:pt x="7174882" y="61047"/>
                  <a:pt x="7177327" y="63492"/>
                </a:cubicBezTo>
                <a:cubicBezTo>
                  <a:pt x="7179772" y="65936"/>
                  <a:pt x="7181745" y="68823"/>
                  <a:pt x="7183248" y="72151"/>
                </a:cubicBezTo>
                <a:cubicBezTo>
                  <a:pt x="7184750" y="75479"/>
                  <a:pt x="7185501" y="79412"/>
                  <a:pt x="7185501" y="83948"/>
                </a:cubicBezTo>
                <a:cubicBezTo>
                  <a:pt x="7185501" y="89309"/>
                  <a:pt x="7184514" y="94081"/>
                  <a:pt x="7182541" y="98264"/>
                </a:cubicBezTo>
                <a:cubicBezTo>
                  <a:pt x="7180568" y="102447"/>
                  <a:pt x="7177828" y="105997"/>
                  <a:pt x="7174323" y="108912"/>
                </a:cubicBezTo>
                <a:cubicBezTo>
                  <a:pt x="7170818" y="111828"/>
                  <a:pt x="7166694" y="114022"/>
                  <a:pt x="7161951" y="115496"/>
                </a:cubicBezTo>
                <a:cubicBezTo>
                  <a:pt x="7157209" y="116968"/>
                  <a:pt x="7152098" y="117705"/>
                  <a:pt x="7146620" y="117705"/>
                </a:cubicBezTo>
                <a:cubicBezTo>
                  <a:pt x="7142791" y="117705"/>
                  <a:pt x="7139241" y="117380"/>
                  <a:pt x="7135971" y="116733"/>
                </a:cubicBezTo>
                <a:cubicBezTo>
                  <a:pt x="7132702" y="116085"/>
                  <a:pt x="7129786" y="115289"/>
                  <a:pt x="7127223" y="114347"/>
                </a:cubicBezTo>
                <a:cubicBezTo>
                  <a:pt x="7124660" y="113404"/>
                  <a:pt x="7122511" y="112432"/>
                  <a:pt x="7120772" y="111431"/>
                </a:cubicBezTo>
                <a:cubicBezTo>
                  <a:pt x="7119035" y="110429"/>
                  <a:pt x="7117827" y="109575"/>
                  <a:pt x="7117149" y="108868"/>
                </a:cubicBezTo>
                <a:cubicBezTo>
                  <a:pt x="7116472" y="108160"/>
                  <a:pt x="7115971" y="107262"/>
                  <a:pt x="7115647" y="106173"/>
                </a:cubicBezTo>
                <a:cubicBezTo>
                  <a:pt x="7115323" y="105082"/>
                  <a:pt x="7115161" y="103625"/>
                  <a:pt x="7115161" y="101799"/>
                </a:cubicBezTo>
                <a:cubicBezTo>
                  <a:pt x="7115161" y="100503"/>
                  <a:pt x="7115220" y="99428"/>
                  <a:pt x="7115338" y="98574"/>
                </a:cubicBezTo>
                <a:cubicBezTo>
                  <a:pt x="7115456" y="97720"/>
                  <a:pt x="7115633" y="97027"/>
                  <a:pt x="7115868" y="96496"/>
                </a:cubicBezTo>
                <a:cubicBezTo>
                  <a:pt x="7116104" y="95966"/>
                  <a:pt x="7116398" y="95598"/>
                  <a:pt x="7116752" y="95392"/>
                </a:cubicBezTo>
                <a:cubicBezTo>
                  <a:pt x="7117105" y="95186"/>
                  <a:pt x="7117518" y="95083"/>
                  <a:pt x="7117989" y="95083"/>
                </a:cubicBezTo>
                <a:cubicBezTo>
                  <a:pt x="7118814" y="95083"/>
                  <a:pt x="7119977" y="95583"/>
                  <a:pt x="7121479" y="96585"/>
                </a:cubicBezTo>
                <a:cubicBezTo>
                  <a:pt x="7122982" y="97586"/>
                  <a:pt x="7124911" y="98676"/>
                  <a:pt x="7127267" y="99855"/>
                </a:cubicBezTo>
                <a:cubicBezTo>
                  <a:pt x="7129624" y="101032"/>
                  <a:pt x="7132466" y="102138"/>
                  <a:pt x="7135795" y="103168"/>
                </a:cubicBezTo>
                <a:cubicBezTo>
                  <a:pt x="7139124" y="104199"/>
                  <a:pt x="7142967" y="104714"/>
                  <a:pt x="7147327" y="104714"/>
                </a:cubicBezTo>
                <a:cubicBezTo>
                  <a:pt x="7150626" y="104714"/>
                  <a:pt x="7153645" y="104274"/>
                  <a:pt x="7156384" y="103389"/>
                </a:cubicBezTo>
                <a:cubicBezTo>
                  <a:pt x="7159123" y="102506"/>
                  <a:pt x="7161480" y="101253"/>
                  <a:pt x="7163453" y="99633"/>
                </a:cubicBezTo>
                <a:cubicBezTo>
                  <a:pt x="7165427" y="98013"/>
                  <a:pt x="7166944" y="96025"/>
                  <a:pt x="7168004" y="93669"/>
                </a:cubicBezTo>
                <a:cubicBezTo>
                  <a:pt x="7169065" y="91313"/>
                  <a:pt x="7169595" y="88632"/>
                  <a:pt x="7169595" y="85628"/>
                </a:cubicBezTo>
                <a:cubicBezTo>
                  <a:pt x="7169595" y="82387"/>
                  <a:pt x="7168859" y="79618"/>
                  <a:pt x="7167386" y="77321"/>
                </a:cubicBezTo>
                <a:cubicBezTo>
                  <a:pt x="7165913" y="75023"/>
                  <a:pt x="7163969" y="73006"/>
                  <a:pt x="7161554" y="71268"/>
                </a:cubicBezTo>
                <a:cubicBezTo>
                  <a:pt x="7159139" y="69530"/>
                  <a:pt x="7156384" y="67938"/>
                  <a:pt x="7153291" y="66497"/>
                </a:cubicBezTo>
                <a:cubicBezTo>
                  <a:pt x="7150198" y="65053"/>
                  <a:pt x="7147032" y="63579"/>
                  <a:pt x="7143792" y="62078"/>
                </a:cubicBezTo>
                <a:cubicBezTo>
                  <a:pt x="7140552" y="60576"/>
                  <a:pt x="7137400" y="58911"/>
                  <a:pt x="7134337" y="57085"/>
                </a:cubicBezTo>
                <a:cubicBezTo>
                  <a:pt x="7131273" y="55259"/>
                  <a:pt x="7128534" y="53109"/>
                  <a:pt x="7126119" y="50635"/>
                </a:cubicBezTo>
                <a:cubicBezTo>
                  <a:pt x="7123704" y="48160"/>
                  <a:pt x="7121744" y="45259"/>
                  <a:pt x="7120242" y="41930"/>
                </a:cubicBezTo>
                <a:cubicBezTo>
                  <a:pt x="7118740" y="38602"/>
                  <a:pt x="7117989" y="34611"/>
                  <a:pt x="7117989" y="29956"/>
                </a:cubicBezTo>
                <a:cubicBezTo>
                  <a:pt x="7117989" y="25186"/>
                  <a:pt x="7118858" y="20928"/>
                  <a:pt x="7120596" y="17187"/>
                </a:cubicBezTo>
                <a:cubicBezTo>
                  <a:pt x="7122334" y="13446"/>
                  <a:pt x="7124749" y="10310"/>
                  <a:pt x="7127842" y="7777"/>
                </a:cubicBezTo>
                <a:cubicBezTo>
                  <a:pt x="7130935" y="5243"/>
                  <a:pt x="7134617" y="3314"/>
                  <a:pt x="7138888" y="1988"/>
                </a:cubicBezTo>
                <a:cubicBezTo>
                  <a:pt x="7143159" y="663"/>
                  <a:pt x="7147768" y="0"/>
                  <a:pt x="7152717" y="0"/>
                </a:cubicBezTo>
                <a:close/>
                <a:moveTo>
                  <a:pt x="6676467" y="0"/>
                </a:moveTo>
                <a:cubicBezTo>
                  <a:pt x="6679000" y="0"/>
                  <a:pt x="6681548" y="221"/>
                  <a:pt x="6684111" y="663"/>
                </a:cubicBezTo>
                <a:cubicBezTo>
                  <a:pt x="6686673" y="1104"/>
                  <a:pt x="6689089" y="1693"/>
                  <a:pt x="6691357" y="2430"/>
                </a:cubicBezTo>
                <a:cubicBezTo>
                  <a:pt x="6693625" y="3166"/>
                  <a:pt x="6695642" y="3991"/>
                  <a:pt x="6697410" y="4904"/>
                </a:cubicBezTo>
                <a:cubicBezTo>
                  <a:pt x="6699177" y="5817"/>
                  <a:pt x="6700341" y="6554"/>
                  <a:pt x="6700900" y="7114"/>
                </a:cubicBezTo>
                <a:cubicBezTo>
                  <a:pt x="6701460" y="7674"/>
                  <a:pt x="6701828" y="8115"/>
                  <a:pt x="6702005" y="8439"/>
                </a:cubicBezTo>
                <a:cubicBezTo>
                  <a:pt x="6702182" y="8763"/>
                  <a:pt x="6702329" y="9175"/>
                  <a:pt x="6702447" y="9676"/>
                </a:cubicBezTo>
                <a:cubicBezTo>
                  <a:pt x="6702565" y="10177"/>
                  <a:pt x="6702653" y="10781"/>
                  <a:pt x="6702712" y="11488"/>
                </a:cubicBezTo>
                <a:cubicBezTo>
                  <a:pt x="6702771" y="12194"/>
                  <a:pt x="6702800" y="13108"/>
                  <a:pt x="6702800" y="14227"/>
                </a:cubicBezTo>
                <a:cubicBezTo>
                  <a:pt x="6702800" y="15288"/>
                  <a:pt x="6702756" y="16230"/>
                  <a:pt x="6702668" y="17056"/>
                </a:cubicBezTo>
                <a:cubicBezTo>
                  <a:pt x="6702579" y="17880"/>
                  <a:pt x="6702447" y="18572"/>
                  <a:pt x="6702270" y="19131"/>
                </a:cubicBezTo>
                <a:cubicBezTo>
                  <a:pt x="6702093" y="19691"/>
                  <a:pt x="6701843" y="20103"/>
                  <a:pt x="6701519" y="20368"/>
                </a:cubicBezTo>
                <a:cubicBezTo>
                  <a:pt x="6701195" y="20633"/>
                  <a:pt x="6700827" y="20766"/>
                  <a:pt x="6700414" y="20766"/>
                </a:cubicBezTo>
                <a:cubicBezTo>
                  <a:pt x="6699767" y="20766"/>
                  <a:pt x="6698750" y="20354"/>
                  <a:pt x="6697366" y="19530"/>
                </a:cubicBezTo>
                <a:cubicBezTo>
                  <a:pt x="6695981" y="18704"/>
                  <a:pt x="6694288" y="17777"/>
                  <a:pt x="6692285" y="16745"/>
                </a:cubicBezTo>
                <a:cubicBezTo>
                  <a:pt x="6690282" y="15715"/>
                  <a:pt x="6687910" y="14772"/>
                  <a:pt x="6685171" y="13917"/>
                </a:cubicBezTo>
                <a:cubicBezTo>
                  <a:pt x="6682432" y="13063"/>
                  <a:pt x="6679354" y="12636"/>
                  <a:pt x="6675937" y="12636"/>
                </a:cubicBezTo>
                <a:cubicBezTo>
                  <a:pt x="6672755" y="12636"/>
                  <a:pt x="6669987" y="13063"/>
                  <a:pt x="6667630" y="13917"/>
                </a:cubicBezTo>
                <a:cubicBezTo>
                  <a:pt x="6665274" y="14772"/>
                  <a:pt x="6663330" y="15907"/>
                  <a:pt x="6661798" y="17321"/>
                </a:cubicBezTo>
                <a:cubicBezTo>
                  <a:pt x="6660267" y="18734"/>
                  <a:pt x="6659118" y="20412"/>
                  <a:pt x="6658352" y="22357"/>
                </a:cubicBezTo>
                <a:cubicBezTo>
                  <a:pt x="6657586" y="24302"/>
                  <a:pt x="6657203" y="26363"/>
                  <a:pt x="6657203" y="28543"/>
                </a:cubicBezTo>
                <a:cubicBezTo>
                  <a:pt x="6657203" y="31724"/>
                  <a:pt x="6657940" y="34463"/>
                  <a:pt x="6659412" y="36760"/>
                </a:cubicBezTo>
                <a:cubicBezTo>
                  <a:pt x="6660885" y="39058"/>
                  <a:pt x="6662844" y="41090"/>
                  <a:pt x="6665289" y="42858"/>
                </a:cubicBezTo>
                <a:cubicBezTo>
                  <a:pt x="6667734" y="44625"/>
                  <a:pt x="6670517" y="46245"/>
                  <a:pt x="6673639" y="47718"/>
                </a:cubicBezTo>
                <a:cubicBezTo>
                  <a:pt x="6676762" y="49192"/>
                  <a:pt x="6679943" y="50679"/>
                  <a:pt x="6683183" y="52181"/>
                </a:cubicBezTo>
                <a:cubicBezTo>
                  <a:pt x="6686423" y="53683"/>
                  <a:pt x="6689604" y="55333"/>
                  <a:pt x="6692726" y="57129"/>
                </a:cubicBezTo>
                <a:cubicBezTo>
                  <a:pt x="6695849" y="58926"/>
                  <a:pt x="6698632" y="61047"/>
                  <a:pt x="6701077" y="63492"/>
                </a:cubicBezTo>
                <a:cubicBezTo>
                  <a:pt x="6703522" y="65936"/>
                  <a:pt x="6705495" y="68823"/>
                  <a:pt x="6706998" y="72151"/>
                </a:cubicBezTo>
                <a:cubicBezTo>
                  <a:pt x="6708500" y="75479"/>
                  <a:pt x="6709251" y="79412"/>
                  <a:pt x="6709251" y="83948"/>
                </a:cubicBezTo>
                <a:cubicBezTo>
                  <a:pt x="6709251" y="89309"/>
                  <a:pt x="6708264" y="94081"/>
                  <a:pt x="6706291" y="98264"/>
                </a:cubicBezTo>
                <a:cubicBezTo>
                  <a:pt x="6704318" y="102447"/>
                  <a:pt x="6701578" y="105997"/>
                  <a:pt x="6698073" y="108912"/>
                </a:cubicBezTo>
                <a:cubicBezTo>
                  <a:pt x="6694568" y="111828"/>
                  <a:pt x="6690444" y="114022"/>
                  <a:pt x="6685701" y="115496"/>
                </a:cubicBezTo>
                <a:cubicBezTo>
                  <a:pt x="6680959" y="116968"/>
                  <a:pt x="6675848" y="117705"/>
                  <a:pt x="6670370" y="117705"/>
                </a:cubicBezTo>
                <a:cubicBezTo>
                  <a:pt x="6666541" y="117705"/>
                  <a:pt x="6662991" y="117380"/>
                  <a:pt x="6659721" y="116733"/>
                </a:cubicBezTo>
                <a:cubicBezTo>
                  <a:pt x="6656452" y="116085"/>
                  <a:pt x="6653536" y="115289"/>
                  <a:pt x="6650973" y="114347"/>
                </a:cubicBezTo>
                <a:cubicBezTo>
                  <a:pt x="6648410" y="113404"/>
                  <a:pt x="6646261" y="112432"/>
                  <a:pt x="6644522" y="111431"/>
                </a:cubicBezTo>
                <a:cubicBezTo>
                  <a:pt x="6642785" y="110429"/>
                  <a:pt x="6641577" y="109575"/>
                  <a:pt x="6640899" y="108868"/>
                </a:cubicBezTo>
                <a:cubicBezTo>
                  <a:pt x="6640222" y="108160"/>
                  <a:pt x="6639721" y="107262"/>
                  <a:pt x="6639397" y="106173"/>
                </a:cubicBezTo>
                <a:cubicBezTo>
                  <a:pt x="6639073" y="105082"/>
                  <a:pt x="6638911" y="103625"/>
                  <a:pt x="6638911" y="101799"/>
                </a:cubicBezTo>
                <a:cubicBezTo>
                  <a:pt x="6638911" y="100503"/>
                  <a:pt x="6638970" y="99428"/>
                  <a:pt x="6639088" y="98574"/>
                </a:cubicBezTo>
                <a:cubicBezTo>
                  <a:pt x="6639206" y="97720"/>
                  <a:pt x="6639383" y="97027"/>
                  <a:pt x="6639618" y="96496"/>
                </a:cubicBezTo>
                <a:cubicBezTo>
                  <a:pt x="6639854" y="95966"/>
                  <a:pt x="6640148" y="95598"/>
                  <a:pt x="6640502" y="95392"/>
                </a:cubicBezTo>
                <a:cubicBezTo>
                  <a:pt x="6640855" y="95186"/>
                  <a:pt x="6641268" y="95083"/>
                  <a:pt x="6641739" y="95083"/>
                </a:cubicBezTo>
                <a:cubicBezTo>
                  <a:pt x="6642564" y="95083"/>
                  <a:pt x="6643727" y="95583"/>
                  <a:pt x="6645229" y="96585"/>
                </a:cubicBezTo>
                <a:cubicBezTo>
                  <a:pt x="6646732" y="97586"/>
                  <a:pt x="6648661" y="98676"/>
                  <a:pt x="6651017" y="99855"/>
                </a:cubicBezTo>
                <a:cubicBezTo>
                  <a:pt x="6653374" y="101032"/>
                  <a:pt x="6656216" y="102138"/>
                  <a:pt x="6659545" y="103168"/>
                </a:cubicBezTo>
                <a:cubicBezTo>
                  <a:pt x="6662874" y="104199"/>
                  <a:pt x="6666717" y="104714"/>
                  <a:pt x="6671077" y="104714"/>
                </a:cubicBezTo>
                <a:cubicBezTo>
                  <a:pt x="6674376" y="104714"/>
                  <a:pt x="6677395" y="104274"/>
                  <a:pt x="6680134" y="103389"/>
                </a:cubicBezTo>
                <a:cubicBezTo>
                  <a:pt x="6682873" y="102506"/>
                  <a:pt x="6685230" y="101253"/>
                  <a:pt x="6687203" y="99633"/>
                </a:cubicBezTo>
                <a:cubicBezTo>
                  <a:pt x="6689177" y="98013"/>
                  <a:pt x="6690694" y="96025"/>
                  <a:pt x="6691754" y="93669"/>
                </a:cubicBezTo>
                <a:cubicBezTo>
                  <a:pt x="6692815" y="91313"/>
                  <a:pt x="6693345" y="88632"/>
                  <a:pt x="6693345" y="85628"/>
                </a:cubicBezTo>
                <a:cubicBezTo>
                  <a:pt x="6693345" y="82387"/>
                  <a:pt x="6692609" y="79618"/>
                  <a:pt x="6691136" y="77321"/>
                </a:cubicBezTo>
                <a:cubicBezTo>
                  <a:pt x="6689663" y="75023"/>
                  <a:pt x="6687719" y="73006"/>
                  <a:pt x="6685304" y="71268"/>
                </a:cubicBezTo>
                <a:cubicBezTo>
                  <a:pt x="6682889" y="69530"/>
                  <a:pt x="6680134" y="67938"/>
                  <a:pt x="6677041" y="66497"/>
                </a:cubicBezTo>
                <a:cubicBezTo>
                  <a:pt x="6673948" y="65053"/>
                  <a:pt x="6670782" y="63579"/>
                  <a:pt x="6667542" y="62078"/>
                </a:cubicBezTo>
                <a:cubicBezTo>
                  <a:pt x="6664302" y="60576"/>
                  <a:pt x="6661150" y="58911"/>
                  <a:pt x="6658087" y="57085"/>
                </a:cubicBezTo>
                <a:cubicBezTo>
                  <a:pt x="6655023" y="55259"/>
                  <a:pt x="6652284" y="53109"/>
                  <a:pt x="6649869" y="50635"/>
                </a:cubicBezTo>
                <a:cubicBezTo>
                  <a:pt x="6647454" y="48160"/>
                  <a:pt x="6645494" y="45259"/>
                  <a:pt x="6643992" y="41930"/>
                </a:cubicBezTo>
                <a:cubicBezTo>
                  <a:pt x="6642490" y="38602"/>
                  <a:pt x="6641739" y="34611"/>
                  <a:pt x="6641739" y="29956"/>
                </a:cubicBezTo>
                <a:cubicBezTo>
                  <a:pt x="6641739" y="25186"/>
                  <a:pt x="6642608" y="20928"/>
                  <a:pt x="6644346" y="17187"/>
                </a:cubicBezTo>
                <a:cubicBezTo>
                  <a:pt x="6646084" y="13446"/>
                  <a:pt x="6648499" y="10310"/>
                  <a:pt x="6651592" y="7777"/>
                </a:cubicBezTo>
                <a:cubicBezTo>
                  <a:pt x="6654685" y="5243"/>
                  <a:pt x="6658367" y="3314"/>
                  <a:pt x="6662638" y="1988"/>
                </a:cubicBezTo>
                <a:cubicBezTo>
                  <a:pt x="6666909" y="663"/>
                  <a:pt x="6671518" y="0"/>
                  <a:pt x="6676467" y="0"/>
                </a:cubicBezTo>
                <a:close/>
                <a:moveTo>
                  <a:pt x="6209742" y="0"/>
                </a:moveTo>
                <a:cubicBezTo>
                  <a:pt x="6212275" y="0"/>
                  <a:pt x="6214823" y="221"/>
                  <a:pt x="6217386" y="663"/>
                </a:cubicBezTo>
                <a:cubicBezTo>
                  <a:pt x="6219948" y="1104"/>
                  <a:pt x="6222364" y="1693"/>
                  <a:pt x="6224632" y="2430"/>
                </a:cubicBezTo>
                <a:cubicBezTo>
                  <a:pt x="6226900" y="3166"/>
                  <a:pt x="6228917" y="3991"/>
                  <a:pt x="6230685" y="4904"/>
                </a:cubicBezTo>
                <a:cubicBezTo>
                  <a:pt x="6232452" y="5817"/>
                  <a:pt x="6233616" y="6554"/>
                  <a:pt x="6234175" y="7114"/>
                </a:cubicBezTo>
                <a:cubicBezTo>
                  <a:pt x="6234735" y="7674"/>
                  <a:pt x="6235103" y="8115"/>
                  <a:pt x="6235280" y="8439"/>
                </a:cubicBezTo>
                <a:cubicBezTo>
                  <a:pt x="6235457" y="8763"/>
                  <a:pt x="6235604" y="9175"/>
                  <a:pt x="6235722" y="9676"/>
                </a:cubicBezTo>
                <a:cubicBezTo>
                  <a:pt x="6235840" y="10177"/>
                  <a:pt x="6235928" y="10781"/>
                  <a:pt x="6235987" y="11488"/>
                </a:cubicBezTo>
                <a:cubicBezTo>
                  <a:pt x="6236046" y="12194"/>
                  <a:pt x="6236075" y="13108"/>
                  <a:pt x="6236075" y="14227"/>
                </a:cubicBezTo>
                <a:cubicBezTo>
                  <a:pt x="6236075" y="15288"/>
                  <a:pt x="6236031" y="16230"/>
                  <a:pt x="6235943" y="17056"/>
                </a:cubicBezTo>
                <a:cubicBezTo>
                  <a:pt x="6235854" y="17880"/>
                  <a:pt x="6235722" y="18572"/>
                  <a:pt x="6235545" y="19131"/>
                </a:cubicBezTo>
                <a:cubicBezTo>
                  <a:pt x="6235368" y="19691"/>
                  <a:pt x="6235118" y="20103"/>
                  <a:pt x="6234794" y="20368"/>
                </a:cubicBezTo>
                <a:cubicBezTo>
                  <a:pt x="6234470" y="20633"/>
                  <a:pt x="6234102" y="20766"/>
                  <a:pt x="6233689" y="20766"/>
                </a:cubicBezTo>
                <a:cubicBezTo>
                  <a:pt x="6233042" y="20766"/>
                  <a:pt x="6232025" y="20354"/>
                  <a:pt x="6230641" y="19530"/>
                </a:cubicBezTo>
                <a:cubicBezTo>
                  <a:pt x="6229256" y="18704"/>
                  <a:pt x="6227563" y="17777"/>
                  <a:pt x="6225560" y="16745"/>
                </a:cubicBezTo>
                <a:cubicBezTo>
                  <a:pt x="6223557" y="15715"/>
                  <a:pt x="6221185" y="14772"/>
                  <a:pt x="6218446" y="13917"/>
                </a:cubicBezTo>
                <a:cubicBezTo>
                  <a:pt x="6215707" y="13063"/>
                  <a:pt x="6212629" y="12636"/>
                  <a:pt x="6209212" y="12636"/>
                </a:cubicBezTo>
                <a:cubicBezTo>
                  <a:pt x="6206030" y="12636"/>
                  <a:pt x="6203262" y="13063"/>
                  <a:pt x="6200905" y="13917"/>
                </a:cubicBezTo>
                <a:cubicBezTo>
                  <a:pt x="6198549" y="14772"/>
                  <a:pt x="6196605" y="15907"/>
                  <a:pt x="6195073" y="17321"/>
                </a:cubicBezTo>
                <a:cubicBezTo>
                  <a:pt x="6193542" y="18734"/>
                  <a:pt x="6192393" y="20412"/>
                  <a:pt x="6191627" y="22357"/>
                </a:cubicBezTo>
                <a:cubicBezTo>
                  <a:pt x="6190861" y="24302"/>
                  <a:pt x="6190478" y="26363"/>
                  <a:pt x="6190478" y="28543"/>
                </a:cubicBezTo>
                <a:cubicBezTo>
                  <a:pt x="6190478" y="31724"/>
                  <a:pt x="6191215" y="34463"/>
                  <a:pt x="6192687" y="36760"/>
                </a:cubicBezTo>
                <a:cubicBezTo>
                  <a:pt x="6194160" y="39058"/>
                  <a:pt x="6196119" y="41090"/>
                  <a:pt x="6198564" y="42858"/>
                </a:cubicBezTo>
                <a:cubicBezTo>
                  <a:pt x="6201009" y="44625"/>
                  <a:pt x="6203792" y="46245"/>
                  <a:pt x="6206914" y="47718"/>
                </a:cubicBezTo>
                <a:cubicBezTo>
                  <a:pt x="6210037" y="49192"/>
                  <a:pt x="6213218" y="50679"/>
                  <a:pt x="6216458" y="52181"/>
                </a:cubicBezTo>
                <a:cubicBezTo>
                  <a:pt x="6219698" y="53683"/>
                  <a:pt x="6222879" y="55333"/>
                  <a:pt x="6226001" y="57129"/>
                </a:cubicBezTo>
                <a:cubicBezTo>
                  <a:pt x="6229124" y="58926"/>
                  <a:pt x="6231907" y="61047"/>
                  <a:pt x="6234352" y="63492"/>
                </a:cubicBezTo>
                <a:cubicBezTo>
                  <a:pt x="6236797" y="65936"/>
                  <a:pt x="6238770" y="68823"/>
                  <a:pt x="6240273" y="72151"/>
                </a:cubicBezTo>
                <a:cubicBezTo>
                  <a:pt x="6241775" y="75479"/>
                  <a:pt x="6242526" y="79412"/>
                  <a:pt x="6242526" y="83948"/>
                </a:cubicBezTo>
                <a:cubicBezTo>
                  <a:pt x="6242526" y="89309"/>
                  <a:pt x="6241539" y="94081"/>
                  <a:pt x="6239566" y="98264"/>
                </a:cubicBezTo>
                <a:cubicBezTo>
                  <a:pt x="6237593" y="102447"/>
                  <a:pt x="6234853" y="105997"/>
                  <a:pt x="6231348" y="108912"/>
                </a:cubicBezTo>
                <a:cubicBezTo>
                  <a:pt x="6227843" y="111828"/>
                  <a:pt x="6223719" y="114022"/>
                  <a:pt x="6218976" y="115496"/>
                </a:cubicBezTo>
                <a:cubicBezTo>
                  <a:pt x="6214234" y="116968"/>
                  <a:pt x="6209123" y="117705"/>
                  <a:pt x="6203645" y="117705"/>
                </a:cubicBezTo>
                <a:cubicBezTo>
                  <a:pt x="6199816" y="117705"/>
                  <a:pt x="6196266" y="117380"/>
                  <a:pt x="6192996" y="116733"/>
                </a:cubicBezTo>
                <a:cubicBezTo>
                  <a:pt x="6189727" y="116085"/>
                  <a:pt x="6186811" y="115289"/>
                  <a:pt x="6184248" y="114347"/>
                </a:cubicBezTo>
                <a:cubicBezTo>
                  <a:pt x="6181685" y="113404"/>
                  <a:pt x="6179536" y="112432"/>
                  <a:pt x="6177797" y="111431"/>
                </a:cubicBezTo>
                <a:cubicBezTo>
                  <a:pt x="6176060" y="110429"/>
                  <a:pt x="6174852" y="109575"/>
                  <a:pt x="6174174" y="108868"/>
                </a:cubicBezTo>
                <a:cubicBezTo>
                  <a:pt x="6173497" y="108160"/>
                  <a:pt x="6172996" y="107262"/>
                  <a:pt x="6172672" y="106173"/>
                </a:cubicBezTo>
                <a:cubicBezTo>
                  <a:pt x="6172348" y="105082"/>
                  <a:pt x="6172186" y="103625"/>
                  <a:pt x="6172186" y="101799"/>
                </a:cubicBezTo>
                <a:cubicBezTo>
                  <a:pt x="6172186" y="100503"/>
                  <a:pt x="6172245" y="99428"/>
                  <a:pt x="6172363" y="98574"/>
                </a:cubicBezTo>
                <a:cubicBezTo>
                  <a:pt x="6172481" y="97720"/>
                  <a:pt x="6172658" y="97027"/>
                  <a:pt x="6172893" y="96496"/>
                </a:cubicBezTo>
                <a:cubicBezTo>
                  <a:pt x="6173129" y="95966"/>
                  <a:pt x="6173423" y="95598"/>
                  <a:pt x="6173777" y="95392"/>
                </a:cubicBezTo>
                <a:cubicBezTo>
                  <a:pt x="6174130" y="95186"/>
                  <a:pt x="6174543" y="95083"/>
                  <a:pt x="6175014" y="95083"/>
                </a:cubicBezTo>
                <a:cubicBezTo>
                  <a:pt x="6175839" y="95083"/>
                  <a:pt x="6177002" y="95583"/>
                  <a:pt x="6178504" y="96585"/>
                </a:cubicBezTo>
                <a:cubicBezTo>
                  <a:pt x="6180007" y="97586"/>
                  <a:pt x="6181936" y="98676"/>
                  <a:pt x="6184292" y="99855"/>
                </a:cubicBezTo>
                <a:cubicBezTo>
                  <a:pt x="6186649" y="101032"/>
                  <a:pt x="6189491" y="102138"/>
                  <a:pt x="6192820" y="103168"/>
                </a:cubicBezTo>
                <a:cubicBezTo>
                  <a:pt x="6196149" y="104199"/>
                  <a:pt x="6199992" y="104714"/>
                  <a:pt x="6204352" y="104714"/>
                </a:cubicBezTo>
                <a:cubicBezTo>
                  <a:pt x="6207651" y="104714"/>
                  <a:pt x="6210670" y="104274"/>
                  <a:pt x="6213409" y="103389"/>
                </a:cubicBezTo>
                <a:cubicBezTo>
                  <a:pt x="6216148" y="102506"/>
                  <a:pt x="6218505" y="101253"/>
                  <a:pt x="6220478" y="99633"/>
                </a:cubicBezTo>
                <a:cubicBezTo>
                  <a:pt x="6222452" y="98013"/>
                  <a:pt x="6223969" y="96025"/>
                  <a:pt x="6225029" y="93669"/>
                </a:cubicBezTo>
                <a:cubicBezTo>
                  <a:pt x="6226090" y="91313"/>
                  <a:pt x="6226620" y="88632"/>
                  <a:pt x="6226620" y="85628"/>
                </a:cubicBezTo>
                <a:cubicBezTo>
                  <a:pt x="6226620" y="82387"/>
                  <a:pt x="6225884" y="79618"/>
                  <a:pt x="6224411" y="77321"/>
                </a:cubicBezTo>
                <a:cubicBezTo>
                  <a:pt x="6222938" y="75023"/>
                  <a:pt x="6220994" y="73006"/>
                  <a:pt x="6218579" y="71268"/>
                </a:cubicBezTo>
                <a:cubicBezTo>
                  <a:pt x="6216164" y="69530"/>
                  <a:pt x="6213409" y="67938"/>
                  <a:pt x="6210316" y="66497"/>
                </a:cubicBezTo>
                <a:cubicBezTo>
                  <a:pt x="6207223" y="65053"/>
                  <a:pt x="6204057" y="63579"/>
                  <a:pt x="6200817" y="62078"/>
                </a:cubicBezTo>
                <a:cubicBezTo>
                  <a:pt x="6197577" y="60576"/>
                  <a:pt x="6194425" y="58911"/>
                  <a:pt x="6191362" y="57085"/>
                </a:cubicBezTo>
                <a:cubicBezTo>
                  <a:pt x="6188298" y="55259"/>
                  <a:pt x="6185559" y="53109"/>
                  <a:pt x="6183144" y="50635"/>
                </a:cubicBezTo>
                <a:cubicBezTo>
                  <a:pt x="6180729" y="48160"/>
                  <a:pt x="6178769" y="45259"/>
                  <a:pt x="6177267" y="41930"/>
                </a:cubicBezTo>
                <a:cubicBezTo>
                  <a:pt x="6175765" y="38602"/>
                  <a:pt x="6175014" y="34611"/>
                  <a:pt x="6175014" y="29956"/>
                </a:cubicBezTo>
                <a:cubicBezTo>
                  <a:pt x="6175014" y="25186"/>
                  <a:pt x="6175883" y="20928"/>
                  <a:pt x="6177621" y="17187"/>
                </a:cubicBezTo>
                <a:cubicBezTo>
                  <a:pt x="6179359" y="13446"/>
                  <a:pt x="6181774" y="10310"/>
                  <a:pt x="6184867" y="7777"/>
                </a:cubicBezTo>
                <a:cubicBezTo>
                  <a:pt x="6187960" y="5243"/>
                  <a:pt x="6191642" y="3314"/>
                  <a:pt x="6195913" y="1988"/>
                </a:cubicBezTo>
                <a:cubicBezTo>
                  <a:pt x="6200184" y="663"/>
                  <a:pt x="6204793" y="0"/>
                  <a:pt x="6209742" y="0"/>
                </a:cubicBezTo>
                <a:close/>
                <a:moveTo>
                  <a:pt x="5733492" y="0"/>
                </a:moveTo>
                <a:cubicBezTo>
                  <a:pt x="5736025" y="0"/>
                  <a:pt x="5738573" y="221"/>
                  <a:pt x="5741136" y="663"/>
                </a:cubicBezTo>
                <a:cubicBezTo>
                  <a:pt x="5743698" y="1104"/>
                  <a:pt x="5746114" y="1693"/>
                  <a:pt x="5748382" y="2430"/>
                </a:cubicBezTo>
                <a:cubicBezTo>
                  <a:pt x="5750650" y="3166"/>
                  <a:pt x="5752667" y="3991"/>
                  <a:pt x="5754435" y="4904"/>
                </a:cubicBezTo>
                <a:cubicBezTo>
                  <a:pt x="5756202" y="5817"/>
                  <a:pt x="5757366" y="6554"/>
                  <a:pt x="5757925" y="7114"/>
                </a:cubicBezTo>
                <a:cubicBezTo>
                  <a:pt x="5758485" y="7674"/>
                  <a:pt x="5758853" y="8115"/>
                  <a:pt x="5759030" y="8439"/>
                </a:cubicBezTo>
                <a:cubicBezTo>
                  <a:pt x="5759207" y="8763"/>
                  <a:pt x="5759354" y="9175"/>
                  <a:pt x="5759472" y="9676"/>
                </a:cubicBezTo>
                <a:cubicBezTo>
                  <a:pt x="5759590" y="10177"/>
                  <a:pt x="5759678" y="10781"/>
                  <a:pt x="5759737" y="11488"/>
                </a:cubicBezTo>
                <a:cubicBezTo>
                  <a:pt x="5759796" y="12194"/>
                  <a:pt x="5759825" y="13108"/>
                  <a:pt x="5759825" y="14227"/>
                </a:cubicBezTo>
                <a:cubicBezTo>
                  <a:pt x="5759825" y="15288"/>
                  <a:pt x="5759781" y="16230"/>
                  <a:pt x="5759693" y="17056"/>
                </a:cubicBezTo>
                <a:cubicBezTo>
                  <a:pt x="5759604" y="17880"/>
                  <a:pt x="5759472" y="18572"/>
                  <a:pt x="5759295" y="19131"/>
                </a:cubicBezTo>
                <a:cubicBezTo>
                  <a:pt x="5759118" y="19691"/>
                  <a:pt x="5758868" y="20103"/>
                  <a:pt x="5758544" y="20368"/>
                </a:cubicBezTo>
                <a:cubicBezTo>
                  <a:pt x="5758220" y="20633"/>
                  <a:pt x="5757852" y="20766"/>
                  <a:pt x="5757439" y="20766"/>
                </a:cubicBezTo>
                <a:cubicBezTo>
                  <a:pt x="5756792" y="20766"/>
                  <a:pt x="5755775" y="20354"/>
                  <a:pt x="5754391" y="19530"/>
                </a:cubicBezTo>
                <a:cubicBezTo>
                  <a:pt x="5753006" y="18704"/>
                  <a:pt x="5751313" y="17777"/>
                  <a:pt x="5749310" y="16745"/>
                </a:cubicBezTo>
                <a:cubicBezTo>
                  <a:pt x="5747307" y="15715"/>
                  <a:pt x="5744935" y="14772"/>
                  <a:pt x="5742196" y="13917"/>
                </a:cubicBezTo>
                <a:cubicBezTo>
                  <a:pt x="5739457" y="13063"/>
                  <a:pt x="5736379" y="12636"/>
                  <a:pt x="5732962" y="12636"/>
                </a:cubicBezTo>
                <a:cubicBezTo>
                  <a:pt x="5729780" y="12636"/>
                  <a:pt x="5727012" y="13063"/>
                  <a:pt x="5724655" y="13917"/>
                </a:cubicBezTo>
                <a:cubicBezTo>
                  <a:pt x="5722299" y="14772"/>
                  <a:pt x="5720355" y="15907"/>
                  <a:pt x="5718823" y="17321"/>
                </a:cubicBezTo>
                <a:cubicBezTo>
                  <a:pt x="5717292" y="18734"/>
                  <a:pt x="5716143" y="20412"/>
                  <a:pt x="5715377" y="22357"/>
                </a:cubicBezTo>
                <a:cubicBezTo>
                  <a:pt x="5714611" y="24302"/>
                  <a:pt x="5714228" y="26363"/>
                  <a:pt x="5714228" y="28543"/>
                </a:cubicBezTo>
                <a:cubicBezTo>
                  <a:pt x="5714228" y="31724"/>
                  <a:pt x="5714965" y="34463"/>
                  <a:pt x="5716437" y="36760"/>
                </a:cubicBezTo>
                <a:cubicBezTo>
                  <a:pt x="5717910" y="39058"/>
                  <a:pt x="5719869" y="41090"/>
                  <a:pt x="5722314" y="42858"/>
                </a:cubicBezTo>
                <a:cubicBezTo>
                  <a:pt x="5724759" y="44625"/>
                  <a:pt x="5727542" y="46245"/>
                  <a:pt x="5730664" y="47718"/>
                </a:cubicBezTo>
                <a:cubicBezTo>
                  <a:pt x="5733787" y="49192"/>
                  <a:pt x="5736968" y="50679"/>
                  <a:pt x="5740208" y="52181"/>
                </a:cubicBezTo>
                <a:cubicBezTo>
                  <a:pt x="5743448" y="53683"/>
                  <a:pt x="5746629" y="55333"/>
                  <a:pt x="5749751" y="57129"/>
                </a:cubicBezTo>
                <a:cubicBezTo>
                  <a:pt x="5752874" y="58926"/>
                  <a:pt x="5755657" y="61047"/>
                  <a:pt x="5758102" y="63492"/>
                </a:cubicBezTo>
                <a:cubicBezTo>
                  <a:pt x="5760547" y="65936"/>
                  <a:pt x="5762520" y="68823"/>
                  <a:pt x="5764023" y="72151"/>
                </a:cubicBezTo>
                <a:cubicBezTo>
                  <a:pt x="5765525" y="75479"/>
                  <a:pt x="5766276" y="79412"/>
                  <a:pt x="5766276" y="83948"/>
                </a:cubicBezTo>
                <a:cubicBezTo>
                  <a:pt x="5766276" y="89309"/>
                  <a:pt x="5765289" y="94081"/>
                  <a:pt x="5763316" y="98264"/>
                </a:cubicBezTo>
                <a:cubicBezTo>
                  <a:pt x="5761343" y="102447"/>
                  <a:pt x="5758603" y="105997"/>
                  <a:pt x="5755098" y="108912"/>
                </a:cubicBezTo>
                <a:cubicBezTo>
                  <a:pt x="5751593" y="111828"/>
                  <a:pt x="5747469" y="114022"/>
                  <a:pt x="5742726" y="115496"/>
                </a:cubicBezTo>
                <a:cubicBezTo>
                  <a:pt x="5737984" y="116968"/>
                  <a:pt x="5732873" y="117705"/>
                  <a:pt x="5727395" y="117705"/>
                </a:cubicBezTo>
                <a:cubicBezTo>
                  <a:pt x="5723566" y="117705"/>
                  <a:pt x="5720016" y="117380"/>
                  <a:pt x="5716746" y="116733"/>
                </a:cubicBezTo>
                <a:cubicBezTo>
                  <a:pt x="5713477" y="116085"/>
                  <a:pt x="5710561" y="115289"/>
                  <a:pt x="5707998" y="114347"/>
                </a:cubicBezTo>
                <a:cubicBezTo>
                  <a:pt x="5705435" y="113404"/>
                  <a:pt x="5703286" y="112432"/>
                  <a:pt x="5701547" y="111431"/>
                </a:cubicBezTo>
                <a:cubicBezTo>
                  <a:pt x="5699810" y="110429"/>
                  <a:pt x="5698602" y="109575"/>
                  <a:pt x="5697924" y="108868"/>
                </a:cubicBezTo>
                <a:cubicBezTo>
                  <a:pt x="5697247" y="108160"/>
                  <a:pt x="5696746" y="107262"/>
                  <a:pt x="5696422" y="106173"/>
                </a:cubicBezTo>
                <a:cubicBezTo>
                  <a:pt x="5696098" y="105082"/>
                  <a:pt x="5695936" y="103625"/>
                  <a:pt x="5695936" y="101799"/>
                </a:cubicBezTo>
                <a:cubicBezTo>
                  <a:pt x="5695936" y="100503"/>
                  <a:pt x="5695995" y="99428"/>
                  <a:pt x="5696113" y="98574"/>
                </a:cubicBezTo>
                <a:cubicBezTo>
                  <a:pt x="5696231" y="97720"/>
                  <a:pt x="5696408" y="97027"/>
                  <a:pt x="5696643" y="96496"/>
                </a:cubicBezTo>
                <a:cubicBezTo>
                  <a:pt x="5696879" y="95966"/>
                  <a:pt x="5697173" y="95598"/>
                  <a:pt x="5697527" y="95392"/>
                </a:cubicBezTo>
                <a:cubicBezTo>
                  <a:pt x="5697880" y="95186"/>
                  <a:pt x="5698293" y="95083"/>
                  <a:pt x="5698764" y="95083"/>
                </a:cubicBezTo>
                <a:cubicBezTo>
                  <a:pt x="5699589" y="95083"/>
                  <a:pt x="5700752" y="95583"/>
                  <a:pt x="5702254" y="96585"/>
                </a:cubicBezTo>
                <a:cubicBezTo>
                  <a:pt x="5703757" y="97586"/>
                  <a:pt x="5705686" y="98676"/>
                  <a:pt x="5708042" y="99855"/>
                </a:cubicBezTo>
                <a:cubicBezTo>
                  <a:pt x="5710399" y="101032"/>
                  <a:pt x="5713241" y="102138"/>
                  <a:pt x="5716570" y="103168"/>
                </a:cubicBezTo>
                <a:cubicBezTo>
                  <a:pt x="5719899" y="104199"/>
                  <a:pt x="5723742" y="104714"/>
                  <a:pt x="5728102" y="104714"/>
                </a:cubicBezTo>
                <a:cubicBezTo>
                  <a:pt x="5731401" y="104714"/>
                  <a:pt x="5734420" y="104274"/>
                  <a:pt x="5737159" y="103389"/>
                </a:cubicBezTo>
                <a:cubicBezTo>
                  <a:pt x="5739898" y="102506"/>
                  <a:pt x="5742255" y="101253"/>
                  <a:pt x="5744228" y="99633"/>
                </a:cubicBezTo>
                <a:cubicBezTo>
                  <a:pt x="5746202" y="98013"/>
                  <a:pt x="5747719" y="96025"/>
                  <a:pt x="5748779" y="93669"/>
                </a:cubicBezTo>
                <a:cubicBezTo>
                  <a:pt x="5749840" y="91313"/>
                  <a:pt x="5750370" y="88632"/>
                  <a:pt x="5750370" y="85628"/>
                </a:cubicBezTo>
                <a:cubicBezTo>
                  <a:pt x="5750370" y="82387"/>
                  <a:pt x="5749634" y="79618"/>
                  <a:pt x="5748161" y="77321"/>
                </a:cubicBezTo>
                <a:cubicBezTo>
                  <a:pt x="5746688" y="75023"/>
                  <a:pt x="5744744" y="73006"/>
                  <a:pt x="5742329" y="71268"/>
                </a:cubicBezTo>
                <a:cubicBezTo>
                  <a:pt x="5739914" y="69530"/>
                  <a:pt x="5737159" y="67938"/>
                  <a:pt x="5734066" y="66497"/>
                </a:cubicBezTo>
                <a:cubicBezTo>
                  <a:pt x="5730973" y="65053"/>
                  <a:pt x="5727807" y="63579"/>
                  <a:pt x="5724567" y="62078"/>
                </a:cubicBezTo>
                <a:cubicBezTo>
                  <a:pt x="5721327" y="60576"/>
                  <a:pt x="5718175" y="58911"/>
                  <a:pt x="5715112" y="57085"/>
                </a:cubicBezTo>
                <a:cubicBezTo>
                  <a:pt x="5712048" y="55259"/>
                  <a:pt x="5709309" y="53109"/>
                  <a:pt x="5706894" y="50635"/>
                </a:cubicBezTo>
                <a:cubicBezTo>
                  <a:pt x="5704479" y="48160"/>
                  <a:pt x="5702519" y="45259"/>
                  <a:pt x="5701017" y="41930"/>
                </a:cubicBezTo>
                <a:cubicBezTo>
                  <a:pt x="5699515" y="38602"/>
                  <a:pt x="5698764" y="34611"/>
                  <a:pt x="5698764" y="29956"/>
                </a:cubicBezTo>
                <a:cubicBezTo>
                  <a:pt x="5698764" y="25186"/>
                  <a:pt x="5699633" y="20928"/>
                  <a:pt x="5701371" y="17187"/>
                </a:cubicBezTo>
                <a:cubicBezTo>
                  <a:pt x="5703109" y="13446"/>
                  <a:pt x="5705524" y="10310"/>
                  <a:pt x="5708617" y="7777"/>
                </a:cubicBezTo>
                <a:cubicBezTo>
                  <a:pt x="5711710" y="5243"/>
                  <a:pt x="5715392" y="3314"/>
                  <a:pt x="5719663" y="1988"/>
                </a:cubicBezTo>
                <a:cubicBezTo>
                  <a:pt x="5723934" y="663"/>
                  <a:pt x="5728543" y="0"/>
                  <a:pt x="5733492" y="0"/>
                </a:cubicBezTo>
                <a:close/>
                <a:moveTo>
                  <a:pt x="5266767" y="0"/>
                </a:moveTo>
                <a:cubicBezTo>
                  <a:pt x="5269300" y="0"/>
                  <a:pt x="5271848" y="221"/>
                  <a:pt x="5274411" y="663"/>
                </a:cubicBezTo>
                <a:cubicBezTo>
                  <a:pt x="5276973" y="1104"/>
                  <a:pt x="5279389" y="1693"/>
                  <a:pt x="5281657" y="2430"/>
                </a:cubicBezTo>
                <a:cubicBezTo>
                  <a:pt x="5283925" y="3166"/>
                  <a:pt x="5285942" y="3991"/>
                  <a:pt x="5287710" y="4904"/>
                </a:cubicBezTo>
                <a:cubicBezTo>
                  <a:pt x="5289477" y="5817"/>
                  <a:pt x="5290641" y="6554"/>
                  <a:pt x="5291200" y="7114"/>
                </a:cubicBezTo>
                <a:cubicBezTo>
                  <a:pt x="5291760" y="7674"/>
                  <a:pt x="5292128" y="8115"/>
                  <a:pt x="5292305" y="8439"/>
                </a:cubicBezTo>
                <a:cubicBezTo>
                  <a:pt x="5292482" y="8763"/>
                  <a:pt x="5292629" y="9175"/>
                  <a:pt x="5292747" y="9676"/>
                </a:cubicBezTo>
                <a:cubicBezTo>
                  <a:pt x="5292865" y="10177"/>
                  <a:pt x="5292953" y="10781"/>
                  <a:pt x="5293012" y="11488"/>
                </a:cubicBezTo>
                <a:cubicBezTo>
                  <a:pt x="5293071" y="12194"/>
                  <a:pt x="5293100" y="13108"/>
                  <a:pt x="5293100" y="14227"/>
                </a:cubicBezTo>
                <a:cubicBezTo>
                  <a:pt x="5293100" y="15288"/>
                  <a:pt x="5293056" y="16230"/>
                  <a:pt x="5292968" y="17056"/>
                </a:cubicBezTo>
                <a:cubicBezTo>
                  <a:pt x="5292879" y="17880"/>
                  <a:pt x="5292747" y="18572"/>
                  <a:pt x="5292570" y="19131"/>
                </a:cubicBezTo>
                <a:cubicBezTo>
                  <a:pt x="5292393" y="19691"/>
                  <a:pt x="5292143" y="20103"/>
                  <a:pt x="5291819" y="20368"/>
                </a:cubicBezTo>
                <a:cubicBezTo>
                  <a:pt x="5291495" y="20633"/>
                  <a:pt x="5291127" y="20766"/>
                  <a:pt x="5290714" y="20766"/>
                </a:cubicBezTo>
                <a:cubicBezTo>
                  <a:pt x="5290067" y="20766"/>
                  <a:pt x="5289050" y="20354"/>
                  <a:pt x="5287666" y="19530"/>
                </a:cubicBezTo>
                <a:cubicBezTo>
                  <a:pt x="5286281" y="18704"/>
                  <a:pt x="5284588" y="17777"/>
                  <a:pt x="5282585" y="16745"/>
                </a:cubicBezTo>
                <a:cubicBezTo>
                  <a:pt x="5280582" y="15715"/>
                  <a:pt x="5278210" y="14772"/>
                  <a:pt x="5275471" y="13917"/>
                </a:cubicBezTo>
                <a:cubicBezTo>
                  <a:pt x="5272732" y="13063"/>
                  <a:pt x="5269654" y="12636"/>
                  <a:pt x="5266237" y="12636"/>
                </a:cubicBezTo>
                <a:cubicBezTo>
                  <a:pt x="5263055" y="12636"/>
                  <a:pt x="5260287" y="13063"/>
                  <a:pt x="5257930" y="13917"/>
                </a:cubicBezTo>
                <a:cubicBezTo>
                  <a:pt x="5255574" y="14772"/>
                  <a:pt x="5253630" y="15907"/>
                  <a:pt x="5252098" y="17321"/>
                </a:cubicBezTo>
                <a:cubicBezTo>
                  <a:pt x="5250567" y="18734"/>
                  <a:pt x="5249418" y="20412"/>
                  <a:pt x="5248652" y="22357"/>
                </a:cubicBezTo>
                <a:cubicBezTo>
                  <a:pt x="5247886" y="24302"/>
                  <a:pt x="5247503" y="26363"/>
                  <a:pt x="5247503" y="28543"/>
                </a:cubicBezTo>
                <a:cubicBezTo>
                  <a:pt x="5247503" y="31724"/>
                  <a:pt x="5248240" y="34463"/>
                  <a:pt x="5249712" y="36760"/>
                </a:cubicBezTo>
                <a:cubicBezTo>
                  <a:pt x="5251185" y="39058"/>
                  <a:pt x="5253144" y="41090"/>
                  <a:pt x="5255589" y="42858"/>
                </a:cubicBezTo>
                <a:cubicBezTo>
                  <a:pt x="5258034" y="44625"/>
                  <a:pt x="5260817" y="46245"/>
                  <a:pt x="5263939" y="47718"/>
                </a:cubicBezTo>
                <a:cubicBezTo>
                  <a:pt x="5267062" y="49192"/>
                  <a:pt x="5270243" y="50679"/>
                  <a:pt x="5273483" y="52181"/>
                </a:cubicBezTo>
                <a:cubicBezTo>
                  <a:pt x="5276723" y="53683"/>
                  <a:pt x="5279904" y="55333"/>
                  <a:pt x="5283026" y="57129"/>
                </a:cubicBezTo>
                <a:cubicBezTo>
                  <a:pt x="5286149" y="58926"/>
                  <a:pt x="5288932" y="61047"/>
                  <a:pt x="5291377" y="63492"/>
                </a:cubicBezTo>
                <a:cubicBezTo>
                  <a:pt x="5293822" y="65936"/>
                  <a:pt x="5295795" y="68823"/>
                  <a:pt x="5297298" y="72151"/>
                </a:cubicBezTo>
                <a:cubicBezTo>
                  <a:pt x="5298800" y="75479"/>
                  <a:pt x="5299551" y="79412"/>
                  <a:pt x="5299551" y="83948"/>
                </a:cubicBezTo>
                <a:cubicBezTo>
                  <a:pt x="5299551" y="89309"/>
                  <a:pt x="5298564" y="94081"/>
                  <a:pt x="5296591" y="98264"/>
                </a:cubicBezTo>
                <a:cubicBezTo>
                  <a:pt x="5294618" y="102447"/>
                  <a:pt x="5291878" y="105997"/>
                  <a:pt x="5288373" y="108912"/>
                </a:cubicBezTo>
                <a:cubicBezTo>
                  <a:pt x="5284868" y="111828"/>
                  <a:pt x="5280744" y="114022"/>
                  <a:pt x="5276001" y="115496"/>
                </a:cubicBezTo>
                <a:cubicBezTo>
                  <a:pt x="5271259" y="116968"/>
                  <a:pt x="5266148" y="117705"/>
                  <a:pt x="5260670" y="117705"/>
                </a:cubicBezTo>
                <a:cubicBezTo>
                  <a:pt x="5256841" y="117705"/>
                  <a:pt x="5253291" y="117380"/>
                  <a:pt x="5250021" y="116733"/>
                </a:cubicBezTo>
                <a:cubicBezTo>
                  <a:pt x="5246752" y="116085"/>
                  <a:pt x="5243836" y="115289"/>
                  <a:pt x="5241273" y="114347"/>
                </a:cubicBezTo>
                <a:cubicBezTo>
                  <a:pt x="5238710" y="113404"/>
                  <a:pt x="5236561" y="112432"/>
                  <a:pt x="5234822" y="111431"/>
                </a:cubicBezTo>
                <a:cubicBezTo>
                  <a:pt x="5233085" y="110429"/>
                  <a:pt x="5231877" y="109575"/>
                  <a:pt x="5231199" y="108868"/>
                </a:cubicBezTo>
                <a:cubicBezTo>
                  <a:pt x="5230522" y="108160"/>
                  <a:pt x="5230021" y="107262"/>
                  <a:pt x="5229697" y="106173"/>
                </a:cubicBezTo>
                <a:cubicBezTo>
                  <a:pt x="5229373" y="105082"/>
                  <a:pt x="5229211" y="103625"/>
                  <a:pt x="5229211" y="101799"/>
                </a:cubicBezTo>
                <a:cubicBezTo>
                  <a:pt x="5229211" y="100503"/>
                  <a:pt x="5229270" y="99428"/>
                  <a:pt x="5229388" y="98574"/>
                </a:cubicBezTo>
                <a:cubicBezTo>
                  <a:pt x="5229506" y="97720"/>
                  <a:pt x="5229683" y="97027"/>
                  <a:pt x="5229918" y="96496"/>
                </a:cubicBezTo>
                <a:cubicBezTo>
                  <a:pt x="5230154" y="95966"/>
                  <a:pt x="5230448" y="95598"/>
                  <a:pt x="5230802" y="95392"/>
                </a:cubicBezTo>
                <a:cubicBezTo>
                  <a:pt x="5231155" y="95186"/>
                  <a:pt x="5231568" y="95083"/>
                  <a:pt x="5232039" y="95083"/>
                </a:cubicBezTo>
                <a:cubicBezTo>
                  <a:pt x="5232864" y="95083"/>
                  <a:pt x="5234027" y="95583"/>
                  <a:pt x="5235529" y="96585"/>
                </a:cubicBezTo>
                <a:cubicBezTo>
                  <a:pt x="5237032" y="97586"/>
                  <a:pt x="5238961" y="98676"/>
                  <a:pt x="5241317" y="99855"/>
                </a:cubicBezTo>
                <a:cubicBezTo>
                  <a:pt x="5243674" y="101032"/>
                  <a:pt x="5246516" y="102138"/>
                  <a:pt x="5249845" y="103168"/>
                </a:cubicBezTo>
                <a:cubicBezTo>
                  <a:pt x="5253174" y="104199"/>
                  <a:pt x="5257017" y="104714"/>
                  <a:pt x="5261377" y="104714"/>
                </a:cubicBezTo>
                <a:cubicBezTo>
                  <a:pt x="5264676" y="104714"/>
                  <a:pt x="5267695" y="104274"/>
                  <a:pt x="5270434" y="103389"/>
                </a:cubicBezTo>
                <a:cubicBezTo>
                  <a:pt x="5273173" y="102506"/>
                  <a:pt x="5275530" y="101253"/>
                  <a:pt x="5277503" y="99633"/>
                </a:cubicBezTo>
                <a:cubicBezTo>
                  <a:pt x="5279477" y="98013"/>
                  <a:pt x="5280994" y="96025"/>
                  <a:pt x="5282054" y="93669"/>
                </a:cubicBezTo>
                <a:cubicBezTo>
                  <a:pt x="5283115" y="91313"/>
                  <a:pt x="5283645" y="88632"/>
                  <a:pt x="5283645" y="85628"/>
                </a:cubicBezTo>
                <a:cubicBezTo>
                  <a:pt x="5283645" y="82387"/>
                  <a:pt x="5282909" y="79618"/>
                  <a:pt x="5281436" y="77321"/>
                </a:cubicBezTo>
                <a:cubicBezTo>
                  <a:pt x="5279963" y="75023"/>
                  <a:pt x="5278019" y="73006"/>
                  <a:pt x="5275604" y="71268"/>
                </a:cubicBezTo>
                <a:cubicBezTo>
                  <a:pt x="5273189" y="69530"/>
                  <a:pt x="5270434" y="67938"/>
                  <a:pt x="5267341" y="66497"/>
                </a:cubicBezTo>
                <a:cubicBezTo>
                  <a:pt x="5264248" y="65053"/>
                  <a:pt x="5261082" y="63579"/>
                  <a:pt x="5257842" y="62078"/>
                </a:cubicBezTo>
                <a:cubicBezTo>
                  <a:pt x="5254602" y="60576"/>
                  <a:pt x="5251450" y="58911"/>
                  <a:pt x="5248387" y="57085"/>
                </a:cubicBezTo>
                <a:cubicBezTo>
                  <a:pt x="5245323" y="55259"/>
                  <a:pt x="5242584" y="53109"/>
                  <a:pt x="5240169" y="50635"/>
                </a:cubicBezTo>
                <a:cubicBezTo>
                  <a:pt x="5237754" y="48160"/>
                  <a:pt x="5235794" y="45259"/>
                  <a:pt x="5234292" y="41930"/>
                </a:cubicBezTo>
                <a:cubicBezTo>
                  <a:pt x="5232790" y="38602"/>
                  <a:pt x="5232039" y="34611"/>
                  <a:pt x="5232039" y="29956"/>
                </a:cubicBezTo>
                <a:cubicBezTo>
                  <a:pt x="5232039" y="25186"/>
                  <a:pt x="5232908" y="20928"/>
                  <a:pt x="5234646" y="17187"/>
                </a:cubicBezTo>
                <a:cubicBezTo>
                  <a:pt x="5236384" y="13446"/>
                  <a:pt x="5238799" y="10310"/>
                  <a:pt x="5241892" y="7777"/>
                </a:cubicBezTo>
                <a:cubicBezTo>
                  <a:pt x="5244985" y="5243"/>
                  <a:pt x="5248667" y="3314"/>
                  <a:pt x="5252938" y="1988"/>
                </a:cubicBezTo>
                <a:cubicBezTo>
                  <a:pt x="5257209" y="663"/>
                  <a:pt x="5261818" y="0"/>
                  <a:pt x="5266767" y="0"/>
                </a:cubicBezTo>
                <a:close/>
                <a:moveTo>
                  <a:pt x="4790517" y="0"/>
                </a:moveTo>
                <a:cubicBezTo>
                  <a:pt x="4793050" y="0"/>
                  <a:pt x="4795598" y="221"/>
                  <a:pt x="4798161" y="663"/>
                </a:cubicBezTo>
                <a:cubicBezTo>
                  <a:pt x="4800723" y="1104"/>
                  <a:pt x="4803139" y="1693"/>
                  <a:pt x="4805407" y="2430"/>
                </a:cubicBezTo>
                <a:cubicBezTo>
                  <a:pt x="4807675" y="3166"/>
                  <a:pt x="4809692" y="3991"/>
                  <a:pt x="4811460" y="4904"/>
                </a:cubicBezTo>
                <a:cubicBezTo>
                  <a:pt x="4813227" y="5817"/>
                  <a:pt x="4814391" y="6554"/>
                  <a:pt x="4814950" y="7114"/>
                </a:cubicBezTo>
                <a:cubicBezTo>
                  <a:pt x="4815510" y="7674"/>
                  <a:pt x="4815878" y="8115"/>
                  <a:pt x="4816055" y="8439"/>
                </a:cubicBezTo>
                <a:cubicBezTo>
                  <a:pt x="4816232" y="8763"/>
                  <a:pt x="4816379" y="9175"/>
                  <a:pt x="4816497" y="9676"/>
                </a:cubicBezTo>
                <a:cubicBezTo>
                  <a:pt x="4816615" y="10177"/>
                  <a:pt x="4816703" y="10781"/>
                  <a:pt x="4816762" y="11488"/>
                </a:cubicBezTo>
                <a:cubicBezTo>
                  <a:pt x="4816821" y="12194"/>
                  <a:pt x="4816850" y="13108"/>
                  <a:pt x="4816850" y="14227"/>
                </a:cubicBezTo>
                <a:cubicBezTo>
                  <a:pt x="4816850" y="15288"/>
                  <a:pt x="4816806" y="16230"/>
                  <a:pt x="4816718" y="17056"/>
                </a:cubicBezTo>
                <a:cubicBezTo>
                  <a:pt x="4816629" y="17880"/>
                  <a:pt x="4816497" y="18572"/>
                  <a:pt x="4816320" y="19131"/>
                </a:cubicBezTo>
                <a:cubicBezTo>
                  <a:pt x="4816143" y="19691"/>
                  <a:pt x="4815893" y="20103"/>
                  <a:pt x="4815569" y="20368"/>
                </a:cubicBezTo>
                <a:cubicBezTo>
                  <a:pt x="4815245" y="20633"/>
                  <a:pt x="4814877" y="20766"/>
                  <a:pt x="4814464" y="20766"/>
                </a:cubicBezTo>
                <a:cubicBezTo>
                  <a:pt x="4813817" y="20766"/>
                  <a:pt x="4812800" y="20354"/>
                  <a:pt x="4811416" y="19530"/>
                </a:cubicBezTo>
                <a:cubicBezTo>
                  <a:pt x="4810031" y="18704"/>
                  <a:pt x="4808338" y="17777"/>
                  <a:pt x="4806335" y="16745"/>
                </a:cubicBezTo>
                <a:cubicBezTo>
                  <a:pt x="4804332" y="15715"/>
                  <a:pt x="4801960" y="14772"/>
                  <a:pt x="4799221" y="13917"/>
                </a:cubicBezTo>
                <a:cubicBezTo>
                  <a:pt x="4796482" y="13063"/>
                  <a:pt x="4793404" y="12636"/>
                  <a:pt x="4789987" y="12636"/>
                </a:cubicBezTo>
                <a:cubicBezTo>
                  <a:pt x="4786805" y="12636"/>
                  <a:pt x="4784037" y="13063"/>
                  <a:pt x="4781680" y="13917"/>
                </a:cubicBezTo>
                <a:cubicBezTo>
                  <a:pt x="4779324" y="14772"/>
                  <a:pt x="4777380" y="15907"/>
                  <a:pt x="4775848" y="17321"/>
                </a:cubicBezTo>
                <a:cubicBezTo>
                  <a:pt x="4774317" y="18734"/>
                  <a:pt x="4773168" y="20412"/>
                  <a:pt x="4772402" y="22357"/>
                </a:cubicBezTo>
                <a:cubicBezTo>
                  <a:pt x="4771636" y="24302"/>
                  <a:pt x="4771253" y="26363"/>
                  <a:pt x="4771253" y="28543"/>
                </a:cubicBezTo>
                <a:cubicBezTo>
                  <a:pt x="4771253" y="31724"/>
                  <a:pt x="4771990" y="34463"/>
                  <a:pt x="4773462" y="36760"/>
                </a:cubicBezTo>
                <a:cubicBezTo>
                  <a:pt x="4774935" y="39058"/>
                  <a:pt x="4776894" y="41090"/>
                  <a:pt x="4779339" y="42858"/>
                </a:cubicBezTo>
                <a:cubicBezTo>
                  <a:pt x="4781784" y="44625"/>
                  <a:pt x="4784567" y="46245"/>
                  <a:pt x="4787689" y="47718"/>
                </a:cubicBezTo>
                <a:cubicBezTo>
                  <a:pt x="4790812" y="49192"/>
                  <a:pt x="4793993" y="50679"/>
                  <a:pt x="4797233" y="52181"/>
                </a:cubicBezTo>
                <a:cubicBezTo>
                  <a:pt x="4800473" y="53683"/>
                  <a:pt x="4803654" y="55333"/>
                  <a:pt x="4806776" y="57129"/>
                </a:cubicBezTo>
                <a:cubicBezTo>
                  <a:pt x="4809899" y="58926"/>
                  <a:pt x="4812682" y="61047"/>
                  <a:pt x="4815127" y="63492"/>
                </a:cubicBezTo>
                <a:cubicBezTo>
                  <a:pt x="4817572" y="65936"/>
                  <a:pt x="4819545" y="68823"/>
                  <a:pt x="4821048" y="72151"/>
                </a:cubicBezTo>
                <a:cubicBezTo>
                  <a:pt x="4822550" y="75479"/>
                  <a:pt x="4823301" y="79412"/>
                  <a:pt x="4823301" y="83948"/>
                </a:cubicBezTo>
                <a:cubicBezTo>
                  <a:pt x="4823301" y="89309"/>
                  <a:pt x="4822314" y="94081"/>
                  <a:pt x="4820341" y="98264"/>
                </a:cubicBezTo>
                <a:cubicBezTo>
                  <a:pt x="4818368" y="102447"/>
                  <a:pt x="4815628" y="105997"/>
                  <a:pt x="4812123" y="108912"/>
                </a:cubicBezTo>
                <a:cubicBezTo>
                  <a:pt x="4808618" y="111828"/>
                  <a:pt x="4804494" y="114022"/>
                  <a:pt x="4799751" y="115496"/>
                </a:cubicBezTo>
                <a:cubicBezTo>
                  <a:pt x="4795009" y="116968"/>
                  <a:pt x="4789898" y="117705"/>
                  <a:pt x="4784420" y="117705"/>
                </a:cubicBezTo>
                <a:cubicBezTo>
                  <a:pt x="4780591" y="117705"/>
                  <a:pt x="4777041" y="117380"/>
                  <a:pt x="4773771" y="116733"/>
                </a:cubicBezTo>
                <a:cubicBezTo>
                  <a:pt x="4770502" y="116085"/>
                  <a:pt x="4767586" y="115289"/>
                  <a:pt x="4765023" y="114347"/>
                </a:cubicBezTo>
                <a:cubicBezTo>
                  <a:pt x="4762460" y="113404"/>
                  <a:pt x="4760311" y="112432"/>
                  <a:pt x="4758572" y="111431"/>
                </a:cubicBezTo>
                <a:cubicBezTo>
                  <a:pt x="4756835" y="110429"/>
                  <a:pt x="4755627" y="109575"/>
                  <a:pt x="4754949" y="108868"/>
                </a:cubicBezTo>
                <a:cubicBezTo>
                  <a:pt x="4754272" y="108160"/>
                  <a:pt x="4753771" y="107262"/>
                  <a:pt x="4753447" y="106173"/>
                </a:cubicBezTo>
                <a:cubicBezTo>
                  <a:pt x="4753123" y="105082"/>
                  <a:pt x="4752961" y="103625"/>
                  <a:pt x="4752961" y="101799"/>
                </a:cubicBezTo>
                <a:cubicBezTo>
                  <a:pt x="4752961" y="100503"/>
                  <a:pt x="4753020" y="99428"/>
                  <a:pt x="4753138" y="98574"/>
                </a:cubicBezTo>
                <a:cubicBezTo>
                  <a:pt x="4753256" y="97720"/>
                  <a:pt x="4753433" y="97027"/>
                  <a:pt x="4753668" y="96496"/>
                </a:cubicBezTo>
                <a:cubicBezTo>
                  <a:pt x="4753904" y="95966"/>
                  <a:pt x="4754198" y="95598"/>
                  <a:pt x="4754552" y="95392"/>
                </a:cubicBezTo>
                <a:cubicBezTo>
                  <a:pt x="4754905" y="95186"/>
                  <a:pt x="4755318" y="95083"/>
                  <a:pt x="4755789" y="95083"/>
                </a:cubicBezTo>
                <a:cubicBezTo>
                  <a:pt x="4756614" y="95083"/>
                  <a:pt x="4757777" y="95583"/>
                  <a:pt x="4759279" y="96585"/>
                </a:cubicBezTo>
                <a:cubicBezTo>
                  <a:pt x="4760782" y="97586"/>
                  <a:pt x="4762711" y="98676"/>
                  <a:pt x="4765067" y="99855"/>
                </a:cubicBezTo>
                <a:cubicBezTo>
                  <a:pt x="4767424" y="101032"/>
                  <a:pt x="4770266" y="102138"/>
                  <a:pt x="4773595" y="103168"/>
                </a:cubicBezTo>
                <a:cubicBezTo>
                  <a:pt x="4776924" y="104199"/>
                  <a:pt x="4780767" y="104714"/>
                  <a:pt x="4785127" y="104714"/>
                </a:cubicBezTo>
                <a:cubicBezTo>
                  <a:pt x="4788426" y="104714"/>
                  <a:pt x="4791445" y="104274"/>
                  <a:pt x="4794184" y="103389"/>
                </a:cubicBezTo>
                <a:cubicBezTo>
                  <a:pt x="4796923" y="102506"/>
                  <a:pt x="4799280" y="101253"/>
                  <a:pt x="4801253" y="99633"/>
                </a:cubicBezTo>
                <a:cubicBezTo>
                  <a:pt x="4803227" y="98013"/>
                  <a:pt x="4804744" y="96025"/>
                  <a:pt x="4805804" y="93669"/>
                </a:cubicBezTo>
                <a:cubicBezTo>
                  <a:pt x="4806865" y="91313"/>
                  <a:pt x="4807395" y="88632"/>
                  <a:pt x="4807395" y="85628"/>
                </a:cubicBezTo>
                <a:cubicBezTo>
                  <a:pt x="4807395" y="82387"/>
                  <a:pt x="4806659" y="79618"/>
                  <a:pt x="4805186" y="77321"/>
                </a:cubicBezTo>
                <a:cubicBezTo>
                  <a:pt x="4803713" y="75023"/>
                  <a:pt x="4801769" y="73006"/>
                  <a:pt x="4799354" y="71268"/>
                </a:cubicBezTo>
                <a:cubicBezTo>
                  <a:pt x="4796939" y="69530"/>
                  <a:pt x="4794184" y="67938"/>
                  <a:pt x="4791091" y="66497"/>
                </a:cubicBezTo>
                <a:cubicBezTo>
                  <a:pt x="4787998" y="65053"/>
                  <a:pt x="4784832" y="63579"/>
                  <a:pt x="4781592" y="62078"/>
                </a:cubicBezTo>
                <a:cubicBezTo>
                  <a:pt x="4778352" y="60576"/>
                  <a:pt x="4775200" y="58911"/>
                  <a:pt x="4772137" y="57085"/>
                </a:cubicBezTo>
                <a:cubicBezTo>
                  <a:pt x="4769073" y="55259"/>
                  <a:pt x="4766334" y="53109"/>
                  <a:pt x="4763919" y="50635"/>
                </a:cubicBezTo>
                <a:cubicBezTo>
                  <a:pt x="4761504" y="48160"/>
                  <a:pt x="4759544" y="45259"/>
                  <a:pt x="4758042" y="41930"/>
                </a:cubicBezTo>
                <a:cubicBezTo>
                  <a:pt x="4756540" y="38602"/>
                  <a:pt x="4755789" y="34611"/>
                  <a:pt x="4755789" y="29956"/>
                </a:cubicBezTo>
                <a:cubicBezTo>
                  <a:pt x="4755789" y="25186"/>
                  <a:pt x="4756658" y="20928"/>
                  <a:pt x="4758396" y="17187"/>
                </a:cubicBezTo>
                <a:cubicBezTo>
                  <a:pt x="4760134" y="13446"/>
                  <a:pt x="4762549" y="10310"/>
                  <a:pt x="4765642" y="7777"/>
                </a:cubicBezTo>
                <a:cubicBezTo>
                  <a:pt x="4768735" y="5243"/>
                  <a:pt x="4772417" y="3314"/>
                  <a:pt x="4776688" y="1988"/>
                </a:cubicBezTo>
                <a:cubicBezTo>
                  <a:pt x="4780959" y="663"/>
                  <a:pt x="4785568" y="0"/>
                  <a:pt x="4790517" y="0"/>
                </a:cubicBezTo>
                <a:close/>
                <a:moveTo>
                  <a:pt x="4323792" y="0"/>
                </a:moveTo>
                <a:cubicBezTo>
                  <a:pt x="4326325" y="0"/>
                  <a:pt x="4328873" y="221"/>
                  <a:pt x="4331436" y="663"/>
                </a:cubicBezTo>
                <a:cubicBezTo>
                  <a:pt x="4333999" y="1104"/>
                  <a:pt x="4336414" y="1693"/>
                  <a:pt x="4338682" y="2430"/>
                </a:cubicBezTo>
                <a:cubicBezTo>
                  <a:pt x="4340950" y="3166"/>
                  <a:pt x="4342968" y="3991"/>
                  <a:pt x="4344735" y="4904"/>
                </a:cubicBezTo>
                <a:cubicBezTo>
                  <a:pt x="4346502" y="5817"/>
                  <a:pt x="4347666" y="6554"/>
                  <a:pt x="4348226" y="7114"/>
                </a:cubicBezTo>
                <a:cubicBezTo>
                  <a:pt x="4348785" y="7674"/>
                  <a:pt x="4349153" y="8115"/>
                  <a:pt x="4349330" y="8439"/>
                </a:cubicBezTo>
                <a:cubicBezTo>
                  <a:pt x="4349507" y="8763"/>
                  <a:pt x="4349654" y="9175"/>
                  <a:pt x="4349772" y="9676"/>
                </a:cubicBezTo>
                <a:cubicBezTo>
                  <a:pt x="4349890" y="10177"/>
                  <a:pt x="4349978" y="10781"/>
                  <a:pt x="4350037" y="11488"/>
                </a:cubicBezTo>
                <a:cubicBezTo>
                  <a:pt x="4350096" y="12194"/>
                  <a:pt x="4350125" y="13108"/>
                  <a:pt x="4350125" y="14227"/>
                </a:cubicBezTo>
                <a:cubicBezTo>
                  <a:pt x="4350125" y="15288"/>
                  <a:pt x="4350081" y="16230"/>
                  <a:pt x="4349993" y="17056"/>
                </a:cubicBezTo>
                <a:cubicBezTo>
                  <a:pt x="4349905" y="17880"/>
                  <a:pt x="4349772" y="18572"/>
                  <a:pt x="4349595" y="19131"/>
                </a:cubicBezTo>
                <a:cubicBezTo>
                  <a:pt x="4349419" y="19691"/>
                  <a:pt x="4349168" y="20103"/>
                  <a:pt x="4348844" y="20368"/>
                </a:cubicBezTo>
                <a:cubicBezTo>
                  <a:pt x="4348520" y="20633"/>
                  <a:pt x="4348152" y="20766"/>
                  <a:pt x="4347740" y="20766"/>
                </a:cubicBezTo>
                <a:cubicBezTo>
                  <a:pt x="4347092" y="20766"/>
                  <a:pt x="4346075" y="20354"/>
                  <a:pt x="4344691" y="19530"/>
                </a:cubicBezTo>
                <a:cubicBezTo>
                  <a:pt x="4343306" y="18704"/>
                  <a:pt x="4341613" y="17777"/>
                  <a:pt x="4339610" y="16745"/>
                </a:cubicBezTo>
                <a:cubicBezTo>
                  <a:pt x="4337607" y="15715"/>
                  <a:pt x="4335236" y="14772"/>
                  <a:pt x="4332496" y="13917"/>
                </a:cubicBezTo>
                <a:cubicBezTo>
                  <a:pt x="4329757" y="13063"/>
                  <a:pt x="4326679" y="12636"/>
                  <a:pt x="4323262" y="12636"/>
                </a:cubicBezTo>
                <a:cubicBezTo>
                  <a:pt x="4320081" y="12636"/>
                  <a:pt x="4317312" y="13063"/>
                  <a:pt x="4314956" y="13917"/>
                </a:cubicBezTo>
                <a:cubicBezTo>
                  <a:pt x="4312599" y="14772"/>
                  <a:pt x="4310655" y="15907"/>
                  <a:pt x="4309123" y="17321"/>
                </a:cubicBezTo>
                <a:cubicBezTo>
                  <a:pt x="4307591" y="18734"/>
                  <a:pt x="4306443" y="20412"/>
                  <a:pt x="4305677" y="22357"/>
                </a:cubicBezTo>
                <a:cubicBezTo>
                  <a:pt x="4304911" y="24302"/>
                  <a:pt x="4304528" y="26363"/>
                  <a:pt x="4304528" y="28543"/>
                </a:cubicBezTo>
                <a:cubicBezTo>
                  <a:pt x="4304528" y="31724"/>
                  <a:pt x="4305265" y="34463"/>
                  <a:pt x="4306737" y="36760"/>
                </a:cubicBezTo>
                <a:cubicBezTo>
                  <a:pt x="4308210" y="39058"/>
                  <a:pt x="4310169" y="41090"/>
                  <a:pt x="4312614" y="42858"/>
                </a:cubicBezTo>
                <a:cubicBezTo>
                  <a:pt x="4315058" y="44625"/>
                  <a:pt x="4317842" y="46245"/>
                  <a:pt x="4320964" y="47718"/>
                </a:cubicBezTo>
                <a:cubicBezTo>
                  <a:pt x="4324087" y="49192"/>
                  <a:pt x="4327268" y="50679"/>
                  <a:pt x="4330508" y="52181"/>
                </a:cubicBezTo>
                <a:cubicBezTo>
                  <a:pt x="4333748" y="53683"/>
                  <a:pt x="4336929" y="55333"/>
                  <a:pt x="4340052" y="57129"/>
                </a:cubicBezTo>
                <a:cubicBezTo>
                  <a:pt x="4343174" y="58926"/>
                  <a:pt x="4345957" y="61047"/>
                  <a:pt x="4348402" y="63492"/>
                </a:cubicBezTo>
                <a:cubicBezTo>
                  <a:pt x="4350847" y="65936"/>
                  <a:pt x="4352821" y="68823"/>
                  <a:pt x="4354323" y="72151"/>
                </a:cubicBezTo>
                <a:cubicBezTo>
                  <a:pt x="4355825" y="75479"/>
                  <a:pt x="4356576" y="79412"/>
                  <a:pt x="4356576" y="83948"/>
                </a:cubicBezTo>
                <a:cubicBezTo>
                  <a:pt x="4356576" y="89309"/>
                  <a:pt x="4355589" y="94081"/>
                  <a:pt x="4353616" y="98264"/>
                </a:cubicBezTo>
                <a:cubicBezTo>
                  <a:pt x="4351643" y="102447"/>
                  <a:pt x="4348903" y="105997"/>
                  <a:pt x="4345398" y="108912"/>
                </a:cubicBezTo>
                <a:cubicBezTo>
                  <a:pt x="4341893" y="111828"/>
                  <a:pt x="4337769" y="114022"/>
                  <a:pt x="4333027" y="115496"/>
                </a:cubicBezTo>
                <a:cubicBezTo>
                  <a:pt x="4328284" y="116968"/>
                  <a:pt x="4323174" y="117705"/>
                  <a:pt x="4317695" y="117705"/>
                </a:cubicBezTo>
                <a:cubicBezTo>
                  <a:pt x="4313865" y="117705"/>
                  <a:pt x="4310316" y="117380"/>
                  <a:pt x="4307047" y="116733"/>
                </a:cubicBezTo>
                <a:cubicBezTo>
                  <a:pt x="4303777" y="116085"/>
                  <a:pt x="4300861" y="115289"/>
                  <a:pt x="4298298" y="114347"/>
                </a:cubicBezTo>
                <a:cubicBezTo>
                  <a:pt x="4295736" y="113404"/>
                  <a:pt x="4293586" y="112432"/>
                  <a:pt x="4291848" y="111431"/>
                </a:cubicBezTo>
                <a:cubicBezTo>
                  <a:pt x="4290110" y="110429"/>
                  <a:pt x="4288902" y="109575"/>
                  <a:pt x="4288225" y="108868"/>
                </a:cubicBezTo>
                <a:cubicBezTo>
                  <a:pt x="4287547" y="108160"/>
                  <a:pt x="4287046" y="107262"/>
                  <a:pt x="4286722" y="106173"/>
                </a:cubicBezTo>
                <a:cubicBezTo>
                  <a:pt x="4286398" y="105082"/>
                  <a:pt x="4286236" y="103625"/>
                  <a:pt x="4286236" y="101799"/>
                </a:cubicBezTo>
                <a:cubicBezTo>
                  <a:pt x="4286236" y="100503"/>
                  <a:pt x="4286295" y="99428"/>
                  <a:pt x="4286413" y="98574"/>
                </a:cubicBezTo>
                <a:cubicBezTo>
                  <a:pt x="4286531" y="97720"/>
                  <a:pt x="4286708" y="97027"/>
                  <a:pt x="4286943" y="96496"/>
                </a:cubicBezTo>
                <a:cubicBezTo>
                  <a:pt x="4287179" y="95966"/>
                  <a:pt x="4287473" y="95598"/>
                  <a:pt x="4287827" y="95392"/>
                </a:cubicBezTo>
                <a:cubicBezTo>
                  <a:pt x="4288180" y="95186"/>
                  <a:pt x="4288593" y="95083"/>
                  <a:pt x="4289064" y="95083"/>
                </a:cubicBezTo>
                <a:cubicBezTo>
                  <a:pt x="4289889" y="95083"/>
                  <a:pt x="4291052" y="95583"/>
                  <a:pt x="4292555" y="96585"/>
                </a:cubicBezTo>
                <a:cubicBezTo>
                  <a:pt x="4294057" y="97586"/>
                  <a:pt x="4295986" y="98676"/>
                  <a:pt x="4298343" y="99855"/>
                </a:cubicBezTo>
                <a:cubicBezTo>
                  <a:pt x="4300699" y="101032"/>
                  <a:pt x="4303541" y="102138"/>
                  <a:pt x="4306870" y="103168"/>
                </a:cubicBezTo>
                <a:cubicBezTo>
                  <a:pt x="4310198" y="104199"/>
                  <a:pt x="4314042" y="104714"/>
                  <a:pt x="4318402" y="104714"/>
                </a:cubicBezTo>
                <a:cubicBezTo>
                  <a:pt x="4321701" y="104714"/>
                  <a:pt x="4324720" y="104274"/>
                  <a:pt x="4327459" y="103389"/>
                </a:cubicBezTo>
                <a:cubicBezTo>
                  <a:pt x="4330199" y="102506"/>
                  <a:pt x="4332555" y="101253"/>
                  <a:pt x="4334529" y="99633"/>
                </a:cubicBezTo>
                <a:cubicBezTo>
                  <a:pt x="4336502" y="98013"/>
                  <a:pt x="4338019" y="96025"/>
                  <a:pt x="4339080" y="93669"/>
                </a:cubicBezTo>
                <a:cubicBezTo>
                  <a:pt x="4340140" y="91313"/>
                  <a:pt x="4340670" y="88632"/>
                  <a:pt x="4340670" y="85628"/>
                </a:cubicBezTo>
                <a:cubicBezTo>
                  <a:pt x="4340670" y="82387"/>
                  <a:pt x="4339934" y="79618"/>
                  <a:pt x="4338461" y="77321"/>
                </a:cubicBezTo>
                <a:cubicBezTo>
                  <a:pt x="4336988" y="75023"/>
                  <a:pt x="4335044" y="73006"/>
                  <a:pt x="4332629" y="71268"/>
                </a:cubicBezTo>
                <a:cubicBezTo>
                  <a:pt x="4330214" y="69530"/>
                  <a:pt x="4327459" y="67938"/>
                  <a:pt x="4324367" y="66497"/>
                </a:cubicBezTo>
                <a:cubicBezTo>
                  <a:pt x="4321274" y="65053"/>
                  <a:pt x="4318107" y="63579"/>
                  <a:pt x="4314867" y="62078"/>
                </a:cubicBezTo>
                <a:cubicBezTo>
                  <a:pt x="4311627" y="60576"/>
                  <a:pt x="4308475" y="58911"/>
                  <a:pt x="4305412" y="57085"/>
                </a:cubicBezTo>
                <a:cubicBezTo>
                  <a:pt x="4302348" y="55259"/>
                  <a:pt x="4299609" y="53109"/>
                  <a:pt x="4297194" y="50635"/>
                </a:cubicBezTo>
                <a:cubicBezTo>
                  <a:pt x="4294779" y="48160"/>
                  <a:pt x="4292820" y="45259"/>
                  <a:pt x="4291317" y="41930"/>
                </a:cubicBezTo>
                <a:cubicBezTo>
                  <a:pt x="4289815" y="38602"/>
                  <a:pt x="4289064" y="34611"/>
                  <a:pt x="4289064" y="29956"/>
                </a:cubicBezTo>
                <a:cubicBezTo>
                  <a:pt x="4289064" y="25186"/>
                  <a:pt x="4289933" y="20928"/>
                  <a:pt x="4291671" y="17187"/>
                </a:cubicBezTo>
                <a:cubicBezTo>
                  <a:pt x="4293409" y="13446"/>
                  <a:pt x="4295824" y="10310"/>
                  <a:pt x="4298917" y="7777"/>
                </a:cubicBezTo>
                <a:cubicBezTo>
                  <a:pt x="4302010" y="5243"/>
                  <a:pt x="4305692" y="3314"/>
                  <a:pt x="4309963" y="1988"/>
                </a:cubicBezTo>
                <a:cubicBezTo>
                  <a:pt x="4314234" y="663"/>
                  <a:pt x="4318844" y="0"/>
                  <a:pt x="4323792" y="0"/>
                </a:cubicBezTo>
                <a:close/>
                <a:moveTo>
                  <a:pt x="3847542" y="0"/>
                </a:moveTo>
                <a:cubicBezTo>
                  <a:pt x="3850075" y="0"/>
                  <a:pt x="3852623" y="221"/>
                  <a:pt x="3855186" y="663"/>
                </a:cubicBezTo>
                <a:cubicBezTo>
                  <a:pt x="3857749" y="1104"/>
                  <a:pt x="3860164" y="1693"/>
                  <a:pt x="3862432" y="2430"/>
                </a:cubicBezTo>
                <a:cubicBezTo>
                  <a:pt x="3864700" y="3166"/>
                  <a:pt x="3866718" y="3991"/>
                  <a:pt x="3868485" y="4904"/>
                </a:cubicBezTo>
                <a:cubicBezTo>
                  <a:pt x="3870252" y="5817"/>
                  <a:pt x="3871416" y="6554"/>
                  <a:pt x="3871976" y="7114"/>
                </a:cubicBezTo>
                <a:cubicBezTo>
                  <a:pt x="3872535" y="7674"/>
                  <a:pt x="3872903" y="8115"/>
                  <a:pt x="3873080" y="8439"/>
                </a:cubicBezTo>
                <a:cubicBezTo>
                  <a:pt x="3873257" y="8763"/>
                  <a:pt x="3873404" y="9175"/>
                  <a:pt x="3873522" y="9676"/>
                </a:cubicBezTo>
                <a:cubicBezTo>
                  <a:pt x="3873640" y="10177"/>
                  <a:pt x="3873728" y="10781"/>
                  <a:pt x="3873787" y="11488"/>
                </a:cubicBezTo>
                <a:cubicBezTo>
                  <a:pt x="3873846" y="12194"/>
                  <a:pt x="3873875" y="13108"/>
                  <a:pt x="3873875" y="14227"/>
                </a:cubicBezTo>
                <a:cubicBezTo>
                  <a:pt x="3873875" y="15288"/>
                  <a:pt x="3873831" y="16230"/>
                  <a:pt x="3873743" y="17056"/>
                </a:cubicBezTo>
                <a:cubicBezTo>
                  <a:pt x="3873655" y="17880"/>
                  <a:pt x="3873522" y="18572"/>
                  <a:pt x="3873345" y="19131"/>
                </a:cubicBezTo>
                <a:cubicBezTo>
                  <a:pt x="3873169" y="19691"/>
                  <a:pt x="3872918" y="20103"/>
                  <a:pt x="3872594" y="20368"/>
                </a:cubicBezTo>
                <a:cubicBezTo>
                  <a:pt x="3872270" y="20633"/>
                  <a:pt x="3871902" y="20766"/>
                  <a:pt x="3871490" y="20766"/>
                </a:cubicBezTo>
                <a:cubicBezTo>
                  <a:pt x="3870842" y="20766"/>
                  <a:pt x="3869825" y="20354"/>
                  <a:pt x="3868441" y="19530"/>
                </a:cubicBezTo>
                <a:cubicBezTo>
                  <a:pt x="3867056" y="18704"/>
                  <a:pt x="3865363" y="17777"/>
                  <a:pt x="3863360" y="16745"/>
                </a:cubicBezTo>
                <a:cubicBezTo>
                  <a:pt x="3861357" y="15715"/>
                  <a:pt x="3858986" y="14772"/>
                  <a:pt x="3856246" y="13917"/>
                </a:cubicBezTo>
                <a:cubicBezTo>
                  <a:pt x="3853507" y="13063"/>
                  <a:pt x="3850429" y="12636"/>
                  <a:pt x="3847012" y="12636"/>
                </a:cubicBezTo>
                <a:cubicBezTo>
                  <a:pt x="3843831" y="12636"/>
                  <a:pt x="3841062" y="13063"/>
                  <a:pt x="3838706" y="13917"/>
                </a:cubicBezTo>
                <a:cubicBezTo>
                  <a:pt x="3836349" y="14772"/>
                  <a:pt x="3834405" y="15907"/>
                  <a:pt x="3832873" y="17321"/>
                </a:cubicBezTo>
                <a:cubicBezTo>
                  <a:pt x="3831341" y="18734"/>
                  <a:pt x="3830193" y="20412"/>
                  <a:pt x="3829427" y="22357"/>
                </a:cubicBezTo>
                <a:cubicBezTo>
                  <a:pt x="3828661" y="24302"/>
                  <a:pt x="3828278" y="26363"/>
                  <a:pt x="3828278" y="28543"/>
                </a:cubicBezTo>
                <a:cubicBezTo>
                  <a:pt x="3828278" y="31724"/>
                  <a:pt x="3829015" y="34463"/>
                  <a:pt x="3830487" y="36760"/>
                </a:cubicBezTo>
                <a:cubicBezTo>
                  <a:pt x="3831960" y="39058"/>
                  <a:pt x="3833919" y="41090"/>
                  <a:pt x="3836364" y="42858"/>
                </a:cubicBezTo>
                <a:cubicBezTo>
                  <a:pt x="3838808" y="44625"/>
                  <a:pt x="3841592" y="46245"/>
                  <a:pt x="3844714" y="47718"/>
                </a:cubicBezTo>
                <a:cubicBezTo>
                  <a:pt x="3847837" y="49192"/>
                  <a:pt x="3851018" y="50679"/>
                  <a:pt x="3854258" y="52181"/>
                </a:cubicBezTo>
                <a:cubicBezTo>
                  <a:pt x="3857498" y="53683"/>
                  <a:pt x="3860679" y="55333"/>
                  <a:pt x="3863802" y="57129"/>
                </a:cubicBezTo>
                <a:cubicBezTo>
                  <a:pt x="3866924" y="58926"/>
                  <a:pt x="3869707" y="61047"/>
                  <a:pt x="3872152" y="63492"/>
                </a:cubicBezTo>
                <a:cubicBezTo>
                  <a:pt x="3874597" y="65936"/>
                  <a:pt x="3876571" y="68823"/>
                  <a:pt x="3878073" y="72151"/>
                </a:cubicBezTo>
                <a:cubicBezTo>
                  <a:pt x="3879575" y="75479"/>
                  <a:pt x="3880326" y="79412"/>
                  <a:pt x="3880326" y="83948"/>
                </a:cubicBezTo>
                <a:cubicBezTo>
                  <a:pt x="3880326" y="89309"/>
                  <a:pt x="3879339" y="94081"/>
                  <a:pt x="3877366" y="98264"/>
                </a:cubicBezTo>
                <a:cubicBezTo>
                  <a:pt x="3875393" y="102447"/>
                  <a:pt x="3872653" y="105997"/>
                  <a:pt x="3869148" y="108912"/>
                </a:cubicBezTo>
                <a:cubicBezTo>
                  <a:pt x="3865643" y="111828"/>
                  <a:pt x="3861519" y="114022"/>
                  <a:pt x="3856777" y="115496"/>
                </a:cubicBezTo>
                <a:cubicBezTo>
                  <a:pt x="3852034" y="116968"/>
                  <a:pt x="3846924" y="117705"/>
                  <a:pt x="3841445" y="117705"/>
                </a:cubicBezTo>
                <a:cubicBezTo>
                  <a:pt x="3837615" y="117705"/>
                  <a:pt x="3834066" y="117380"/>
                  <a:pt x="3830797" y="116733"/>
                </a:cubicBezTo>
                <a:cubicBezTo>
                  <a:pt x="3827527" y="116085"/>
                  <a:pt x="3824611" y="115289"/>
                  <a:pt x="3822048" y="114347"/>
                </a:cubicBezTo>
                <a:cubicBezTo>
                  <a:pt x="3819486" y="113404"/>
                  <a:pt x="3817336" y="112432"/>
                  <a:pt x="3815598" y="111431"/>
                </a:cubicBezTo>
                <a:cubicBezTo>
                  <a:pt x="3813860" y="110429"/>
                  <a:pt x="3812652" y="109575"/>
                  <a:pt x="3811975" y="108868"/>
                </a:cubicBezTo>
                <a:cubicBezTo>
                  <a:pt x="3811297" y="108160"/>
                  <a:pt x="3810796" y="107262"/>
                  <a:pt x="3810472" y="106173"/>
                </a:cubicBezTo>
                <a:cubicBezTo>
                  <a:pt x="3810148" y="105082"/>
                  <a:pt x="3809986" y="103625"/>
                  <a:pt x="3809986" y="101799"/>
                </a:cubicBezTo>
                <a:cubicBezTo>
                  <a:pt x="3809986" y="100503"/>
                  <a:pt x="3810045" y="99428"/>
                  <a:pt x="3810163" y="98574"/>
                </a:cubicBezTo>
                <a:cubicBezTo>
                  <a:pt x="3810281" y="97720"/>
                  <a:pt x="3810458" y="97027"/>
                  <a:pt x="3810693" y="96496"/>
                </a:cubicBezTo>
                <a:cubicBezTo>
                  <a:pt x="3810929" y="95966"/>
                  <a:pt x="3811223" y="95598"/>
                  <a:pt x="3811577" y="95392"/>
                </a:cubicBezTo>
                <a:cubicBezTo>
                  <a:pt x="3811930" y="95186"/>
                  <a:pt x="3812343" y="95083"/>
                  <a:pt x="3812814" y="95083"/>
                </a:cubicBezTo>
                <a:cubicBezTo>
                  <a:pt x="3813639" y="95083"/>
                  <a:pt x="3814802" y="95583"/>
                  <a:pt x="3816305" y="96585"/>
                </a:cubicBezTo>
                <a:cubicBezTo>
                  <a:pt x="3817807" y="97586"/>
                  <a:pt x="3819736" y="98676"/>
                  <a:pt x="3822093" y="99855"/>
                </a:cubicBezTo>
                <a:cubicBezTo>
                  <a:pt x="3824449" y="101032"/>
                  <a:pt x="3827291" y="102138"/>
                  <a:pt x="3830620" y="103168"/>
                </a:cubicBezTo>
                <a:cubicBezTo>
                  <a:pt x="3833948" y="104199"/>
                  <a:pt x="3837792" y="104714"/>
                  <a:pt x="3842152" y="104714"/>
                </a:cubicBezTo>
                <a:cubicBezTo>
                  <a:pt x="3845451" y="104714"/>
                  <a:pt x="3848470" y="104274"/>
                  <a:pt x="3851209" y="103389"/>
                </a:cubicBezTo>
                <a:cubicBezTo>
                  <a:pt x="3853949" y="102506"/>
                  <a:pt x="3856305" y="101253"/>
                  <a:pt x="3858279" y="99633"/>
                </a:cubicBezTo>
                <a:cubicBezTo>
                  <a:pt x="3860252" y="98013"/>
                  <a:pt x="3861769" y="96025"/>
                  <a:pt x="3862830" y="93669"/>
                </a:cubicBezTo>
                <a:cubicBezTo>
                  <a:pt x="3863890" y="91313"/>
                  <a:pt x="3864420" y="88632"/>
                  <a:pt x="3864420" y="85628"/>
                </a:cubicBezTo>
                <a:cubicBezTo>
                  <a:pt x="3864420" y="82387"/>
                  <a:pt x="3863684" y="79618"/>
                  <a:pt x="3862211" y="77321"/>
                </a:cubicBezTo>
                <a:cubicBezTo>
                  <a:pt x="3860738" y="75023"/>
                  <a:pt x="3858794" y="73006"/>
                  <a:pt x="3856379" y="71268"/>
                </a:cubicBezTo>
                <a:cubicBezTo>
                  <a:pt x="3853964" y="69530"/>
                  <a:pt x="3851209" y="67938"/>
                  <a:pt x="3848117" y="66497"/>
                </a:cubicBezTo>
                <a:cubicBezTo>
                  <a:pt x="3845024" y="65053"/>
                  <a:pt x="3841857" y="63579"/>
                  <a:pt x="3838617" y="62078"/>
                </a:cubicBezTo>
                <a:cubicBezTo>
                  <a:pt x="3835377" y="60576"/>
                  <a:pt x="3832225" y="58911"/>
                  <a:pt x="3829162" y="57085"/>
                </a:cubicBezTo>
                <a:cubicBezTo>
                  <a:pt x="3826098" y="55259"/>
                  <a:pt x="3823359" y="53109"/>
                  <a:pt x="3820944" y="50635"/>
                </a:cubicBezTo>
                <a:cubicBezTo>
                  <a:pt x="3818529" y="48160"/>
                  <a:pt x="3816570" y="45259"/>
                  <a:pt x="3815067" y="41930"/>
                </a:cubicBezTo>
                <a:cubicBezTo>
                  <a:pt x="3813565" y="38602"/>
                  <a:pt x="3812814" y="34611"/>
                  <a:pt x="3812814" y="29956"/>
                </a:cubicBezTo>
                <a:cubicBezTo>
                  <a:pt x="3812814" y="25186"/>
                  <a:pt x="3813683" y="20928"/>
                  <a:pt x="3815421" y="17187"/>
                </a:cubicBezTo>
                <a:cubicBezTo>
                  <a:pt x="3817159" y="13446"/>
                  <a:pt x="3819574" y="10310"/>
                  <a:pt x="3822667" y="7777"/>
                </a:cubicBezTo>
                <a:cubicBezTo>
                  <a:pt x="3825760" y="5243"/>
                  <a:pt x="3829442" y="3314"/>
                  <a:pt x="3833713" y="1988"/>
                </a:cubicBezTo>
                <a:cubicBezTo>
                  <a:pt x="3837984" y="663"/>
                  <a:pt x="3842594" y="0"/>
                  <a:pt x="3847542" y="0"/>
                </a:cubicBezTo>
                <a:close/>
                <a:moveTo>
                  <a:pt x="3380891" y="0"/>
                </a:moveTo>
                <a:cubicBezTo>
                  <a:pt x="3383424" y="0"/>
                  <a:pt x="3385971" y="221"/>
                  <a:pt x="3388534" y="663"/>
                </a:cubicBezTo>
                <a:cubicBezTo>
                  <a:pt x="3391096" y="1104"/>
                  <a:pt x="3393513" y="1693"/>
                  <a:pt x="3395780" y="2430"/>
                </a:cubicBezTo>
                <a:cubicBezTo>
                  <a:pt x="3398048" y="3166"/>
                  <a:pt x="3400066" y="3991"/>
                  <a:pt x="3401833" y="4904"/>
                </a:cubicBezTo>
                <a:cubicBezTo>
                  <a:pt x="3403601" y="5817"/>
                  <a:pt x="3404764" y="6554"/>
                  <a:pt x="3405324" y="7114"/>
                </a:cubicBezTo>
                <a:cubicBezTo>
                  <a:pt x="3405883" y="7674"/>
                  <a:pt x="3406252" y="8115"/>
                  <a:pt x="3406428" y="8439"/>
                </a:cubicBezTo>
                <a:cubicBezTo>
                  <a:pt x="3406605" y="8763"/>
                  <a:pt x="3406752" y="9175"/>
                  <a:pt x="3406870" y="9676"/>
                </a:cubicBezTo>
                <a:cubicBezTo>
                  <a:pt x="3406988" y="10177"/>
                  <a:pt x="3407076" y="10781"/>
                  <a:pt x="3407135" y="11488"/>
                </a:cubicBezTo>
                <a:cubicBezTo>
                  <a:pt x="3407194" y="12194"/>
                  <a:pt x="3407223" y="13108"/>
                  <a:pt x="3407223" y="14227"/>
                </a:cubicBezTo>
                <a:cubicBezTo>
                  <a:pt x="3407223" y="15288"/>
                  <a:pt x="3407180" y="16230"/>
                  <a:pt x="3407091" y="17056"/>
                </a:cubicBezTo>
                <a:cubicBezTo>
                  <a:pt x="3407002" y="17880"/>
                  <a:pt x="3406870" y="18572"/>
                  <a:pt x="3406693" y="19131"/>
                </a:cubicBezTo>
                <a:cubicBezTo>
                  <a:pt x="3406516" y="19691"/>
                  <a:pt x="3406266" y="20103"/>
                  <a:pt x="3405942" y="20368"/>
                </a:cubicBezTo>
                <a:cubicBezTo>
                  <a:pt x="3405618" y="20633"/>
                  <a:pt x="3405250" y="20766"/>
                  <a:pt x="3404837" y="20766"/>
                </a:cubicBezTo>
                <a:cubicBezTo>
                  <a:pt x="3404189" y="20766"/>
                  <a:pt x="3403173" y="20354"/>
                  <a:pt x="3401789" y="19530"/>
                </a:cubicBezTo>
                <a:cubicBezTo>
                  <a:pt x="3400404" y="18704"/>
                  <a:pt x="3398711" y="17777"/>
                  <a:pt x="3396707" y="16745"/>
                </a:cubicBezTo>
                <a:cubicBezTo>
                  <a:pt x="3394704" y="15715"/>
                  <a:pt x="3392334" y="14772"/>
                  <a:pt x="3389594" y="13917"/>
                </a:cubicBezTo>
                <a:cubicBezTo>
                  <a:pt x="3386855" y="13063"/>
                  <a:pt x="3383777" y="12636"/>
                  <a:pt x="3380359" y="12636"/>
                </a:cubicBezTo>
                <a:cubicBezTo>
                  <a:pt x="3377179" y="12636"/>
                  <a:pt x="3374410" y="13063"/>
                  <a:pt x="3372054" y="13917"/>
                </a:cubicBezTo>
                <a:cubicBezTo>
                  <a:pt x="3369698" y="14772"/>
                  <a:pt x="3367753" y="15907"/>
                  <a:pt x="3366221" y="17321"/>
                </a:cubicBezTo>
                <a:cubicBezTo>
                  <a:pt x="3364690" y="18734"/>
                  <a:pt x="3363541" y="20412"/>
                  <a:pt x="3362775" y="22357"/>
                </a:cubicBezTo>
                <a:cubicBezTo>
                  <a:pt x="3362009" y="24302"/>
                  <a:pt x="3361626" y="26363"/>
                  <a:pt x="3361626" y="28543"/>
                </a:cubicBezTo>
                <a:cubicBezTo>
                  <a:pt x="3361626" y="31724"/>
                  <a:pt x="3362362" y="34463"/>
                  <a:pt x="3363835" y="36760"/>
                </a:cubicBezTo>
                <a:cubicBezTo>
                  <a:pt x="3365307" y="39058"/>
                  <a:pt x="3367267" y="41090"/>
                  <a:pt x="3369711" y="42858"/>
                </a:cubicBezTo>
                <a:cubicBezTo>
                  <a:pt x="3372156" y="44625"/>
                  <a:pt x="3374940" y="46245"/>
                  <a:pt x="3378062" y="47718"/>
                </a:cubicBezTo>
                <a:cubicBezTo>
                  <a:pt x="3381185" y="49192"/>
                  <a:pt x="3384366" y="50679"/>
                  <a:pt x="3387606" y="52181"/>
                </a:cubicBezTo>
                <a:cubicBezTo>
                  <a:pt x="3390847" y="53683"/>
                  <a:pt x="3394027" y="55333"/>
                  <a:pt x="3397150" y="57129"/>
                </a:cubicBezTo>
                <a:cubicBezTo>
                  <a:pt x="3400271" y="58926"/>
                  <a:pt x="3403056" y="61047"/>
                  <a:pt x="3405501" y="63492"/>
                </a:cubicBezTo>
                <a:cubicBezTo>
                  <a:pt x="3407945" y="65936"/>
                  <a:pt x="3409919" y="68823"/>
                  <a:pt x="3411420" y="72151"/>
                </a:cubicBezTo>
                <a:cubicBezTo>
                  <a:pt x="3412923" y="75479"/>
                  <a:pt x="3413674" y="79412"/>
                  <a:pt x="3413674" y="83948"/>
                </a:cubicBezTo>
                <a:cubicBezTo>
                  <a:pt x="3413674" y="89309"/>
                  <a:pt x="3412688" y="94081"/>
                  <a:pt x="3410714" y="98264"/>
                </a:cubicBezTo>
                <a:cubicBezTo>
                  <a:pt x="3408741" y="102447"/>
                  <a:pt x="3406001" y="105997"/>
                  <a:pt x="3402495" y="108912"/>
                </a:cubicBezTo>
                <a:cubicBezTo>
                  <a:pt x="3398990" y="111828"/>
                  <a:pt x="3394867" y="114022"/>
                  <a:pt x="3390124" y="115496"/>
                </a:cubicBezTo>
                <a:cubicBezTo>
                  <a:pt x="3385382" y="116968"/>
                  <a:pt x="3380272" y="117705"/>
                  <a:pt x="3374793" y="117705"/>
                </a:cubicBezTo>
                <a:cubicBezTo>
                  <a:pt x="3370964" y="117705"/>
                  <a:pt x="3367414" y="117380"/>
                  <a:pt x="3364145" y="116733"/>
                </a:cubicBezTo>
                <a:cubicBezTo>
                  <a:pt x="3360876" y="116085"/>
                  <a:pt x="3357960" y="115289"/>
                  <a:pt x="3355397" y="114347"/>
                </a:cubicBezTo>
                <a:cubicBezTo>
                  <a:pt x="3352833" y="113404"/>
                  <a:pt x="3350684" y="112432"/>
                  <a:pt x="3348946" y="111431"/>
                </a:cubicBezTo>
                <a:cubicBezTo>
                  <a:pt x="3347209" y="110429"/>
                  <a:pt x="3346002" y="109575"/>
                  <a:pt x="3345324" y="108868"/>
                </a:cubicBezTo>
                <a:cubicBezTo>
                  <a:pt x="3344647" y="108160"/>
                  <a:pt x="3344146" y="107262"/>
                  <a:pt x="3343822" y="106173"/>
                </a:cubicBezTo>
                <a:cubicBezTo>
                  <a:pt x="3343498" y="105082"/>
                  <a:pt x="3343335" y="103625"/>
                  <a:pt x="3343335" y="101799"/>
                </a:cubicBezTo>
                <a:cubicBezTo>
                  <a:pt x="3343335" y="100503"/>
                  <a:pt x="3343394" y="99428"/>
                  <a:pt x="3343512" y="98574"/>
                </a:cubicBezTo>
                <a:cubicBezTo>
                  <a:pt x="3343631" y="97720"/>
                  <a:pt x="3343807" y="97027"/>
                  <a:pt x="3344043" y="96496"/>
                </a:cubicBezTo>
                <a:cubicBezTo>
                  <a:pt x="3344278" y="95966"/>
                  <a:pt x="3344572" y="95598"/>
                  <a:pt x="3344927" y="95392"/>
                </a:cubicBezTo>
                <a:cubicBezTo>
                  <a:pt x="3345280" y="95186"/>
                  <a:pt x="3345692" y="95083"/>
                  <a:pt x="3346164" y="95083"/>
                </a:cubicBezTo>
                <a:cubicBezTo>
                  <a:pt x="3346988" y="95083"/>
                  <a:pt x="3348151" y="95583"/>
                  <a:pt x="3349653" y="96585"/>
                </a:cubicBezTo>
                <a:cubicBezTo>
                  <a:pt x="3351155" y="97586"/>
                  <a:pt x="3353085" y="98676"/>
                  <a:pt x="3355440" y="99855"/>
                </a:cubicBezTo>
                <a:cubicBezTo>
                  <a:pt x="3357798" y="101032"/>
                  <a:pt x="3360640" y="102138"/>
                  <a:pt x="3363968" y="103168"/>
                </a:cubicBezTo>
                <a:cubicBezTo>
                  <a:pt x="3367297" y="104199"/>
                  <a:pt x="3371140" y="104714"/>
                  <a:pt x="3375500" y="104714"/>
                </a:cubicBezTo>
                <a:cubicBezTo>
                  <a:pt x="3378799" y="104714"/>
                  <a:pt x="3381818" y="104274"/>
                  <a:pt x="3384558" y="103389"/>
                </a:cubicBezTo>
                <a:cubicBezTo>
                  <a:pt x="3387297" y="102506"/>
                  <a:pt x="3389653" y="101253"/>
                  <a:pt x="3391626" y="99633"/>
                </a:cubicBezTo>
                <a:cubicBezTo>
                  <a:pt x="3393600" y="98013"/>
                  <a:pt x="3395117" y="96025"/>
                  <a:pt x="3396177" y="93669"/>
                </a:cubicBezTo>
                <a:cubicBezTo>
                  <a:pt x="3397238" y="91313"/>
                  <a:pt x="3397768" y="88632"/>
                  <a:pt x="3397768" y="85628"/>
                </a:cubicBezTo>
                <a:cubicBezTo>
                  <a:pt x="3397768" y="82387"/>
                  <a:pt x="3397032" y="79618"/>
                  <a:pt x="3395559" y="77321"/>
                </a:cubicBezTo>
                <a:cubicBezTo>
                  <a:pt x="3394087" y="75023"/>
                  <a:pt x="3392142" y="73006"/>
                  <a:pt x="3389727" y="71268"/>
                </a:cubicBezTo>
                <a:cubicBezTo>
                  <a:pt x="3387312" y="69530"/>
                  <a:pt x="3384558" y="67938"/>
                  <a:pt x="3381464" y="66497"/>
                </a:cubicBezTo>
                <a:cubicBezTo>
                  <a:pt x="3378372" y="65053"/>
                  <a:pt x="3375206" y="63579"/>
                  <a:pt x="3371965" y="62078"/>
                </a:cubicBezTo>
                <a:cubicBezTo>
                  <a:pt x="3368725" y="60576"/>
                  <a:pt x="3365573" y="58911"/>
                  <a:pt x="3362510" y="57085"/>
                </a:cubicBezTo>
                <a:cubicBezTo>
                  <a:pt x="3359447" y="55259"/>
                  <a:pt x="3356707" y="53109"/>
                  <a:pt x="3354293" y="50635"/>
                </a:cubicBezTo>
                <a:cubicBezTo>
                  <a:pt x="3351877" y="48160"/>
                  <a:pt x="3349919" y="45259"/>
                  <a:pt x="3348417" y="41930"/>
                </a:cubicBezTo>
                <a:cubicBezTo>
                  <a:pt x="3346915" y="38602"/>
                  <a:pt x="3346164" y="34611"/>
                  <a:pt x="3346164" y="29956"/>
                </a:cubicBezTo>
                <a:cubicBezTo>
                  <a:pt x="3346164" y="25186"/>
                  <a:pt x="3347032" y="20928"/>
                  <a:pt x="3348770" y="17187"/>
                </a:cubicBezTo>
                <a:cubicBezTo>
                  <a:pt x="3350507" y="13446"/>
                  <a:pt x="3352924" y="10310"/>
                  <a:pt x="3356015" y="7777"/>
                </a:cubicBezTo>
                <a:cubicBezTo>
                  <a:pt x="3359107" y="5243"/>
                  <a:pt x="3362789" y="3314"/>
                  <a:pt x="3367061" y="1988"/>
                </a:cubicBezTo>
                <a:cubicBezTo>
                  <a:pt x="3371332" y="663"/>
                  <a:pt x="3375942" y="0"/>
                  <a:pt x="3380891" y="0"/>
                </a:cubicBezTo>
                <a:close/>
                <a:moveTo>
                  <a:pt x="2866533" y="0"/>
                </a:moveTo>
                <a:cubicBezTo>
                  <a:pt x="2869067" y="0"/>
                  <a:pt x="2871614" y="221"/>
                  <a:pt x="2874179" y="663"/>
                </a:cubicBezTo>
                <a:cubicBezTo>
                  <a:pt x="2876741" y="1104"/>
                  <a:pt x="2879156" y="1693"/>
                  <a:pt x="2881424" y="2430"/>
                </a:cubicBezTo>
                <a:cubicBezTo>
                  <a:pt x="2883692" y="3166"/>
                  <a:pt x="2885710" y="3991"/>
                  <a:pt x="2887476" y="4904"/>
                </a:cubicBezTo>
                <a:cubicBezTo>
                  <a:pt x="2889244" y="5817"/>
                  <a:pt x="2890408" y="6554"/>
                  <a:pt x="2890966" y="7114"/>
                </a:cubicBezTo>
                <a:cubicBezTo>
                  <a:pt x="2891525" y="7674"/>
                  <a:pt x="2891893" y="8115"/>
                  <a:pt x="2892071" y="8439"/>
                </a:cubicBezTo>
                <a:cubicBezTo>
                  <a:pt x="2892249" y="8763"/>
                  <a:pt x="2892393" y="9175"/>
                  <a:pt x="2892515" y="9676"/>
                </a:cubicBezTo>
                <a:cubicBezTo>
                  <a:pt x="2892629" y="10177"/>
                  <a:pt x="2892718" y="10781"/>
                  <a:pt x="2892777" y="11488"/>
                </a:cubicBezTo>
                <a:cubicBezTo>
                  <a:pt x="2892838" y="12194"/>
                  <a:pt x="2892863" y="13108"/>
                  <a:pt x="2892863" y="14227"/>
                </a:cubicBezTo>
                <a:cubicBezTo>
                  <a:pt x="2892863" y="15288"/>
                  <a:pt x="2892820" y="16230"/>
                  <a:pt x="2892731" y="17056"/>
                </a:cubicBezTo>
                <a:cubicBezTo>
                  <a:pt x="2892646" y="17880"/>
                  <a:pt x="2892515" y="18572"/>
                  <a:pt x="2892338" y="19131"/>
                </a:cubicBezTo>
                <a:cubicBezTo>
                  <a:pt x="2892159" y="19691"/>
                  <a:pt x="2891910" y="20103"/>
                  <a:pt x="2891584" y="20368"/>
                </a:cubicBezTo>
                <a:cubicBezTo>
                  <a:pt x="2891258" y="20633"/>
                  <a:pt x="2890893" y="20766"/>
                  <a:pt x="2890480" y="20766"/>
                </a:cubicBezTo>
                <a:cubicBezTo>
                  <a:pt x="2889832" y="20766"/>
                  <a:pt x="2888816" y="20354"/>
                  <a:pt x="2887433" y="19530"/>
                </a:cubicBezTo>
                <a:cubicBezTo>
                  <a:pt x="2886049" y="18704"/>
                  <a:pt x="2884356" y="17777"/>
                  <a:pt x="2882350" y="16745"/>
                </a:cubicBezTo>
                <a:cubicBezTo>
                  <a:pt x="2880350" y="15715"/>
                  <a:pt x="2877978" y="14772"/>
                  <a:pt x="2875239" y="13917"/>
                </a:cubicBezTo>
                <a:cubicBezTo>
                  <a:pt x="2872498" y="13063"/>
                  <a:pt x="2869419" y="12636"/>
                  <a:pt x="2866003" y="12636"/>
                </a:cubicBezTo>
                <a:cubicBezTo>
                  <a:pt x="2862821" y="12636"/>
                  <a:pt x="2860050" y="13063"/>
                  <a:pt x="2857696" y="13917"/>
                </a:cubicBezTo>
                <a:cubicBezTo>
                  <a:pt x="2855338" y="14772"/>
                  <a:pt x="2853396" y="15907"/>
                  <a:pt x="2851863" y="17321"/>
                </a:cubicBezTo>
                <a:cubicBezTo>
                  <a:pt x="2850332" y="18734"/>
                  <a:pt x="2849184" y="20412"/>
                  <a:pt x="2848415" y="22357"/>
                </a:cubicBezTo>
                <a:cubicBezTo>
                  <a:pt x="2847653" y="24302"/>
                  <a:pt x="2847271" y="26363"/>
                  <a:pt x="2847271" y="28543"/>
                </a:cubicBezTo>
                <a:cubicBezTo>
                  <a:pt x="2847271" y="31724"/>
                  <a:pt x="2848005" y="34463"/>
                  <a:pt x="2849477" y="36760"/>
                </a:cubicBezTo>
                <a:cubicBezTo>
                  <a:pt x="2850950" y="39058"/>
                  <a:pt x="2852910" y="41090"/>
                  <a:pt x="2855350" y="42858"/>
                </a:cubicBezTo>
                <a:cubicBezTo>
                  <a:pt x="2857797" y="44625"/>
                  <a:pt x="2860582" y="46245"/>
                  <a:pt x="2863705" y="47718"/>
                </a:cubicBezTo>
                <a:cubicBezTo>
                  <a:pt x="2866828" y="49192"/>
                  <a:pt x="2870009" y="50679"/>
                  <a:pt x="2873249" y="52181"/>
                </a:cubicBezTo>
                <a:cubicBezTo>
                  <a:pt x="2876491" y="53683"/>
                  <a:pt x="2879673" y="55333"/>
                  <a:pt x="2882795" y="57129"/>
                </a:cubicBezTo>
                <a:cubicBezTo>
                  <a:pt x="2885915" y="58926"/>
                  <a:pt x="2888702" y="61047"/>
                  <a:pt x="2891144" y="63492"/>
                </a:cubicBezTo>
                <a:cubicBezTo>
                  <a:pt x="2893587" y="65936"/>
                  <a:pt x="2895559" y="68823"/>
                  <a:pt x="2897065" y="72151"/>
                </a:cubicBezTo>
                <a:cubicBezTo>
                  <a:pt x="2898566" y="75479"/>
                  <a:pt x="2899316" y="79412"/>
                  <a:pt x="2899316" y="83948"/>
                </a:cubicBezTo>
                <a:cubicBezTo>
                  <a:pt x="2899316" y="89309"/>
                  <a:pt x="2898324" y="94081"/>
                  <a:pt x="2896353" y="98264"/>
                </a:cubicBezTo>
                <a:cubicBezTo>
                  <a:pt x="2894381" y="102447"/>
                  <a:pt x="2891644" y="105997"/>
                  <a:pt x="2888139" y="108912"/>
                </a:cubicBezTo>
                <a:cubicBezTo>
                  <a:pt x="2884635" y="111828"/>
                  <a:pt x="2880511" y="114022"/>
                  <a:pt x="2875769" y="115496"/>
                </a:cubicBezTo>
                <a:cubicBezTo>
                  <a:pt x="2871025" y="116968"/>
                  <a:pt x="2865914" y="117705"/>
                  <a:pt x="2860434" y="117705"/>
                </a:cubicBezTo>
                <a:cubicBezTo>
                  <a:pt x="2856607" y="117705"/>
                  <a:pt x="2853054" y="117380"/>
                  <a:pt x="2849789" y="116733"/>
                </a:cubicBezTo>
                <a:cubicBezTo>
                  <a:pt x="2846519" y="116085"/>
                  <a:pt x="2843603" y="115289"/>
                  <a:pt x="2841045" y="114347"/>
                </a:cubicBezTo>
                <a:cubicBezTo>
                  <a:pt x="2838478" y="113404"/>
                  <a:pt x="2836325" y="112432"/>
                  <a:pt x="2834588" y="111431"/>
                </a:cubicBezTo>
                <a:cubicBezTo>
                  <a:pt x="2832850" y="110429"/>
                  <a:pt x="2831643" y="109575"/>
                  <a:pt x="2830966" y="108868"/>
                </a:cubicBezTo>
                <a:cubicBezTo>
                  <a:pt x="2830286" y="108160"/>
                  <a:pt x="2829788" y="107262"/>
                  <a:pt x="2829463" y="106173"/>
                </a:cubicBezTo>
                <a:cubicBezTo>
                  <a:pt x="2829140" y="105082"/>
                  <a:pt x="2828977" y="103625"/>
                  <a:pt x="2828977" y="101799"/>
                </a:cubicBezTo>
                <a:cubicBezTo>
                  <a:pt x="2828977" y="100503"/>
                  <a:pt x="2829036" y="99428"/>
                  <a:pt x="2829154" y="98574"/>
                </a:cubicBezTo>
                <a:cubicBezTo>
                  <a:pt x="2829272" y="97720"/>
                  <a:pt x="2829448" y="97027"/>
                  <a:pt x="2829684" y="96496"/>
                </a:cubicBezTo>
                <a:cubicBezTo>
                  <a:pt x="2829921" y="95966"/>
                  <a:pt x="2830214" y="95598"/>
                  <a:pt x="2830568" y="95392"/>
                </a:cubicBezTo>
                <a:cubicBezTo>
                  <a:pt x="2830920" y="95186"/>
                  <a:pt x="2831331" y="95083"/>
                  <a:pt x="2831804" y="95083"/>
                </a:cubicBezTo>
                <a:cubicBezTo>
                  <a:pt x="2832630" y="95083"/>
                  <a:pt x="2833793" y="95583"/>
                  <a:pt x="2835295" y="96585"/>
                </a:cubicBezTo>
                <a:cubicBezTo>
                  <a:pt x="2836798" y="97586"/>
                  <a:pt x="2838724" y="98676"/>
                  <a:pt x="2841087" y="99855"/>
                </a:cubicBezTo>
                <a:cubicBezTo>
                  <a:pt x="2843445" y="101032"/>
                  <a:pt x="2846288" y="102138"/>
                  <a:pt x="2849609" y="103168"/>
                </a:cubicBezTo>
                <a:cubicBezTo>
                  <a:pt x="2852939" y="104199"/>
                  <a:pt x="2856781" y="104714"/>
                  <a:pt x="2861141" y="104714"/>
                </a:cubicBezTo>
                <a:cubicBezTo>
                  <a:pt x="2864442" y="104714"/>
                  <a:pt x="2867460" y="104274"/>
                  <a:pt x="2870200" y="103389"/>
                </a:cubicBezTo>
                <a:cubicBezTo>
                  <a:pt x="2872940" y="102506"/>
                  <a:pt x="2875299" y="101253"/>
                  <a:pt x="2877271" y="99633"/>
                </a:cubicBezTo>
                <a:cubicBezTo>
                  <a:pt x="2879244" y="98013"/>
                  <a:pt x="2880763" y="96025"/>
                  <a:pt x="2881822" y="93669"/>
                </a:cubicBezTo>
                <a:cubicBezTo>
                  <a:pt x="2882883" y="91313"/>
                  <a:pt x="2883412" y="88632"/>
                  <a:pt x="2883412" y="85628"/>
                </a:cubicBezTo>
                <a:cubicBezTo>
                  <a:pt x="2883412" y="82387"/>
                  <a:pt x="2882675" y="79618"/>
                  <a:pt x="2881203" y="77321"/>
                </a:cubicBezTo>
                <a:cubicBezTo>
                  <a:pt x="2879730" y="75023"/>
                  <a:pt x="2877787" y="73006"/>
                  <a:pt x="2875371" y="71268"/>
                </a:cubicBezTo>
                <a:cubicBezTo>
                  <a:pt x="2872955" y="69530"/>
                  <a:pt x="2870200" y="67938"/>
                  <a:pt x="2867108" y="66497"/>
                </a:cubicBezTo>
                <a:cubicBezTo>
                  <a:pt x="2864014" y="65053"/>
                  <a:pt x="2860846" y="63579"/>
                  <a:pt x="2857607" y="62078"/>
                </a:cubicBezTo>
                <a:cubicBezTo>
                  <a:pt x="2854369" y="60576"/>
                  <a:pt x="2851214" y="58911"/>
                  <a:pt x="2848155" y="57085"/>
                </a:cubicBezTo>
                <a:cubicBezTo>
                  <a:pt x="2845092" y="55259"/>
                  <a:pt x="2842358" y="53109"/>
                  <a:pt x="2839940" y="50635"/>
                </a:cubicBezTo>
                <a:cubicBezTo>
                  <a:pt x="2837519" y="48160"/>
                  <a:pt x="2835562" y="45259"/>
                  <a:pt x="2834059" y="41930"/>
                </a:cubicBezTo>
                <a:cubicBezTo>
                  <a:pt x="2832556" y="38602"/>
                  <a:pt x="2831804" y="34611"/>
                  <a:pt x="2831804" y="29956"/>
                </a:cubicBezTo>
                <a:cubicBezTo>
                  <a:pt x="2831804" y="25186"/>
                  <a:pt x="2832673" y="20928"/>
                  <a:pt x="2834411" y="17187"/>
                </a:cubicBezTo>
                <a:cubicBezTo>
                  <a:pt x="2836152" y="13446"/>
                  <a:pt x="2838570" y="10310"/>
                  <a:pt x="2841658" y="7777"/>
                </a:cubicBezTo>
                <a:cubicBezTo>
                  <a:pt x="2844757" y="5243"/>
                  <a:pt x="2848433" y="3314"/>
                  <a:pt x="2852705" y="1988"/>
                </a:cubicBezTo>
                <a:cubicBezTo>
                  <a:pt x="2856972" y="663"/>
                  <a:pt x="2861584" y="0"/>
                  <a:pt x="2866533" y="0"/>
                </a:cubicBezTo>
                <a:close/>
                <a:moveTo>
                  <a:pt x="2390280" y="0"/>
                </a:moveTo>
                <a:cubicBezTo>
                  <a:pt x="2392813" y="0"/>
                  <a:pt x="2395362" y="221"/>
                  <a:pt x="2397924" y="663"/>
                </a:cubicBezTo>
                <a:cubicBezTo>
                  <a:pt x="2400487" y="1104"/>
                  <a:pt x="2402903" y="1693"/>
                  <a:pt x="2405171" y="2430"/>
                </a:cubicBezTo>
                <a:cubicBezTo>
                  <a:pt x="2407439" y="3166"/>
                  <a:pt x="2409457" y="3991"/>
                  <a:pt x="2411224" y="4904"/>
                </a:cubicBezTo>
                <a:cubicBezTo>
                  <a:pt x="2412992" y="5817"/>
                  <a:pt x="2414155" y="6554"/>
                  <a:pt x="2414717" y="7114"/>
                </a:cubicBezTo>
                <a:cubicBezTo>
                  <a:pt x="2415276" y="7674"/>
                  <a:pt x="2415644" y="8115"/>
                  <a:pt x="2415819" y="8439"/>
                </a:cubicBezTo>
                <a:cubicBezTo>
                  <a:pt x="2415997" y="8763"/>
                  <a:pt x="2416144" y="9175"/>
                  <a:pt x="2416262" y="9676"/>
                </a:cubicBezTo>
                <a:cubicBezTo>
                  <a:pt x="2416381" y="10177"/>
                  <a:pt x="2416470" y="10781"/>
                  <a:pt x="2416526" y="11488"/>
                </a:cubicBezTo>
                <a:cubicBezTo>
                  <a:pt x="2416587" y="12194"/>
                  <a:pt x="2416615" y="13108"/>
                  <a:pt x="2416615" y="14227"/>
                </a:cubicBezTo>
                <a:cubicBezTo>
                  <a:pt x="2416615" y="15288"/>
                  <a:pt x="2416571" y="16230"/>
                  <a:pt x="2416483" y="17056"/>
                </a:cubicBezTo>
                <a:cubicBezTo>
                  <a:pt x="2416394" y="17880"/>
                  <a:pt x="2416262" y="18572"/>
                  <a:pt x="2416084" y="19131"/>
                </a:cubicBezTo>
                <a:cubicBezTo>
                  <a:pt x="2415910" y="19691"/>
                  <a:pt x="2415658" y="20103"/>
                  <a:pt x="2415335" y="20368"/>
                </a:cubicBezTo>
                <a:cubicBezTo>
                  <a:pt x="2415009" y="20633"/>
                  <a:pt x="2414641" y="20766"/>
                  <a:pt x="2414228" y="20766"/>
                </a:cubicBezTo>
                <a:cubicBezTo>
                  <a:pt x="2413583" y="20766"/>
                  <a:pt x="2412565" y="20354"/>
                  <a:pt x="2411180" y="19530"/>
                </a:cubicBezTo>
                <a:cubicBezTo>
                  <a:pt x="2409795" y="18704"/>
                  <a:pt x="2408102" y="17777"/>
                  <a:pt x="2406099" y="16745"/>
                </a:cubicBezTo>
                <a:cubicBezTo>
                  <a:pt x="2404095" y="15715"/>
                  <a:pt x="2401724" y="14772"/>
                  <a:pt x="2398985" y="13917"/>
                </a:cubicBezTo>
                <a:cubicBezTo>
                  <a:pt x="2396246" y="13063"/>
                  <a:pt x="2393167" y="12636"/>
                  <a:pt x="2389751" y="12636"/>
                </a:cubicBezTo>
                <a:cubicBezTo>
                  <a:pt x="2386570" y="12636"/>
                  <a:pt x="2383799" y="13063"/>
                  <a:pt x="2381445" y="13917"/>
                </a:cubicBezTo>
                <a:cubicBezTo>
                  <a:pt x="2379089" y="14772"/>
                  <a:pt x="2377143" y="15907"/>
                  <a:pt x="2375612" y="17321"/>
                </a:cubicBezTo>
                <a:cubicBezTo>
                  <a:pt x="2374080" y="18734"/>
                  <a:pt x="2372931" y="20412"/>
                  <a:pt x="2372166" y="22357"/>
                </a:cubicBezTo>
                <a:cubicBezTo>
                  <a:pt x="2371400" y="24302"/>
                  <a:pt x="2371018" y="26363"/>
                  <a:pt x="2371018" y="28543"/>
                </a:cubicBezTo>
                <a:cubicBezTo>
                  <a:pt x="2371018" y="31724"/>
                  <a:pt x="2371753" y="34463"/>
                  <a:pt x="2373227" y="36760"/>
                </a:cubicBezTo>
                <a:cubicBezTo>
                  <a:pt x="2374698" y="39058"/>
                  <a:pt x="2376658" y="41090"/>
                  <a:pt x="2379101" y="42858"/>
                </a:cubicBezTo>
                <a:cubicBezTo>
                  <a:pt x="2381547" y="44625"/>
                  <a:pt x="2384330" y="46245"/>
                  <a:pt x="2387453" y="47718"/>
                </a:cubicBezTo>
                <a:cubicBezTo>
                  <a:pt x="2390576" y="49192"/>
                  <a:pt x="2393756" y="50679"/>
                  <a:pt x="2396997" y="52181"/>
                </a:cubicBezTo>
                <a:cubicBezTo>
                  <a:pt x="2400237" y="53683"/>
                  <a:pt x="2403418" y="55333"/>
                  <a:pt x="2406540" y="57129"/>
                </a:cubicBezTo>
                <a:cubicBezTo>
                  <a:pt x="2409662" y="58926"/>
                  <a:pt x="2412447" y="61047"/>
                  <a:pt x="2414892" y="63492"/>
                </a:cubicBezTo>
                <a:cubicBezTo>
                  <a:pt x="2417337" y="65936"/>
                  <a:pt x="2419312" y="68823"/>
                  <a:pt x="2420814" y="72151"/>
                </a:cubicBezTo>
                <a:cubicBezTo>
                  <a:pt x="2422316" y="75479"/>
                  <a:pt x="2423068" y="79412"/>
                  <a:pt x="2423068" y="83948"/>
                </a:cubicBezTo>
                <a:cubicBezTo>
                  <a:pt x="2423068" y="89309"/>
                  <a:pt x="2422081" y="94081"/>
                  <a:pt x="2420105" y="98264"/>
                </a:cubicBezTo>
                <a:cubicBezTo>
                  <a:pt x="2418132" y="102447"/>
                  <a:pt x="2415392" y="105997"/>
                  <a:pt x="2411886" y="108912"/>
                </a:cubicBezTo>
                <a:cubicBezTo>
                  <a:pt x="2408381" y="111828"/>
                  <a:pt x="2404258" y="114022"/>
                  <a:pt x="2399515" y="115496"/>
                </a:cubicBezTo>
                <a:cubicBezTo>
                  <a:pt x="2394773" y="116968"/>
                  <a:pt x="2389662" y="117705"/>
                  <a:pt x="2384183" y="117705"/>
                </a:cubicBezTo>
                <a:cubicBezTo>
                  <a:pt x="2380354" y="117705"/>
                  <a:pt x="2376805" y="117380"/>
                  <a:pt x="2373536" y="116733"/>
                </a:cubicBezTo>
                <a:cubicBezTo>
                  <a:pt x="2370267" y="116085"/>
                  <a:pt x="2367350" y="115289"/>
                  <a:pt x="2364788" y="114347"/>
                </a:cubicBezTo>
                <a:cubicBezTo>
                  <a:pt x="2362228" y="113404"/>
                  <a:pt x="2360076" y="112432"/>
                  <a:pt x="2358340" y="111431"/>
                </a:cubicBezTo>
                <a:cubicBezTo>
                  <a:pt x="2356603" y="110429"/>
                  <a:pt x="2355395" y="109575"/>
                  <a:pt x="2354717" y="108868"/>
                </a:cubicBezTo>
                <a:cubicBezTo>
                  <a:pt x="2354040" y="108160"/>
                  <a:pt x="2353540" y="107262"/>
                  <a:pt x="2353215" y="106173"/>
                </a:cubicBezTo>
                <a:cubicBezTo>
                  <a:pt x="2352892" y="105082"/>
                  <a:pt x="2352728" y="103625"/>
                  <a:pt x="2352728" y="101799"/>
                </a:cubicBezTo>
                <a:cubicBezTo>
                  <a:pt x="2352728" y="100503"/>
                  <a:pt x="2352788" y="99428"/>
                  <a:pt x="2352906" y="98574"/>
                </a:cubicBezTo>
                <a:cubicBezTo>
                  <a:pt x="2353024" y="97720"/>
                  <a:pt x="2353201" y="97027"/>
                  <a:pt x="2353437" y="96496"/>
                </a:cubicBezTo>
                <a:cubicBezTo>
                  <a:pt x="2353671" y="95966"/>
                  <a:pt x="2353967" y="95598"/>
                  <a:pt x="2354320" y="95392"/>
                </a:cubicBezTo>
                <a:cubicBezTo>
                  <a:pt x="2354673" y="95186"/>
                  <a:pt x="2355085" y="95083"/>
                  <a:pt x="2355558" y="95083"/>
                </a:cubicBezTo>
                <a:cubicBezTo>
                  <a:pt x="2356379" y="95083"/>
                  <a:pt x="2357546" y="95583"/>
                  <a:pt x="2359047" y="96585"/>
                </a:cubicBezTo>
                <a:cubicBezTo>
                  <a:pt x="2360548" y="97586"/>
                  <a:pt x="2362477" y="98676"/>
                  <a:pt x="2364832" y="99855"/>
                </a:cubicBezTo>
                <a:cubicBezTo>
                  <a:pt x="2367190" y="101032"/>
                  <a:pt x="2370030" y="102138"/>
                  <a:pt x="2373358" y="103168"/>
                </a:cubicBezTo>
                <a:cubicBezTo>
                  <a:pt x="2376686" y="104199"/>
                  <a:pt x="2380531" y="104714"/>
                  <a:pt x="2384891" y="104714"/>
                </a:cubicBezTo>
                <a:cubicBezTo>
                  <a:pt x="2388190" y="104714"/>
                  <a:pt x="2391209" y="104274"/>
                  <a:pt x="2393948" y="103389"/>
                </a:cubicBezTo>
                <a:cubicBezTo>
                  <a:pt x="2396688" y="102506"/>
                  <a:pt x="2399044" y="101253"/>
                  <a:pt x="2401018" y="99633"/>
                </a:cubicBezTo>
                <a:cubicBezTo>
                  <a:pt x="2402991" y="98013"/>
                  <a:pt x="2404509" y="96025"/>
                  <a:pt x="2405568" y="93669"/>
                </a:cubicBezTo>
                <a:cubicBezTo>
                  <a:pt x="2406629" y="91313"/>
                  <a:pt x="2407160" y="88632"/>
                  <a:pt x="2407160" y="85628"/>
                </a:cubicBezTo>
                <a:cubicBezTo>
                  <a:pt x="2407160" y="82387"/>
                  <a:pt x="2406423" y="79618"/>
                  <a:pt x="2404950" y="77321"/>
                </a:cubicBezTo>
                <a:cubicBezTo>
                  <a:pt x="2403477" y="75023"/>
                  <a:pt x="2401532" y="73006"/>
                  <a:pt x="2399118" y="71268"/>
                </a:cubicBezTo>
                <a:cubicBezTo>
                  <a:pt x="2396703" y="69530"/>
                  <a:pt x="2393948" y="67938"/>
                  <a:pt x="2390856" y="66497"/>
                </a:cubicBezTo>
                <a:cubicBezTo>
                  <a:pt x="2387762" y="65053"/>
                  <a:pt x="2384595" y="63579"/>
                  <a:pt x="2381356" y="62078"/>
                </a:cubicBezTo>
                <a:cubicBezTo>
                  <a:pt x="2378116" y="60576"/>
                  <a:pt x="2374963" y="58911"/>
                  <a:pt x="2371900" y="57085"/>
                </a:cubicBezTo>
                <a:cubicBezTo>
                  <a:pt x="2368837" y="55259"/>
                  <a:pt x="2366100" y="53109"/>
                  <a:pt x="2363684" y="50635"/>
                </a:cubicBezTo>
                <a:cubicBezTo>
                  <a:pt x="2361269" y="48160"/>
                  <a:pt x="2359311" y="45259"/>
                  <a:pt x="2357809" y="41930"/>
                </a:cubicBezTo>
                <a:cubicBezTo>
                  <a:pt x="2356306" y="38602"/>
                  <a:pt x="2355558" y="34611"/>
                  <a:pt x="2355558" y="29956"/>
                </a:cubicBezTo>
                <a:cubicBezTo>
                  <a:pt x="2355558" y="25186"/>
                  <a:pt x="2356424" y="20928"/>
                  <a:pt x="2358163" y="17187"/>
                </a:cubicBezTo>
                <a:cubicBezTo>
                  <a:pt x="2359901" y="13446"/>
                  <a:pt x="2362315" y="10310"/>
                  <a:pt x="2365407" y="7777"/>
                </a:cubicBezTo>
                <a:cubicBezTo>
                  <a:pt x="2368499" y="5243"/>
                  <a:pt x="2372180" y="3314"/>
                  <a:pt x="2376451" y="1988"/>
                </a:cubicBezTo>
                <a:cubicBezTo>
                  <a:pt x="2380722" y="663"/>
                  <a:pt x="2385333" y="0"/>
                  <a:pt x="2390280" y="0"/>
                </a:cubicBezTo>
                <a:close/>
                <a:moveTo>
                  <a:pt x="1923566" y="0"/>
                </a:moveTo>
                <a:cubicBezTo>
                  <a:pt x="1926099" y="0"/>
                  <a:pt x="1928647" y="221"/>
                  <a:pt x="1931210" y="663"/>
                </a:cubicBezTo>
                <a:cubicBezTo>
                  <a:pt x="1933773" y="1104"/>
                  <a:pt x="1936188" y="1693"/>
                  <a:pt x="1938456" y="2430"/>
                </a:cubicBezTo>
                <a:cubicBezTo>
                  <a:pt x="1940723" y="3166"/>
                  <a:pt x="1942741" y="3991"/>
                  <a:pt x="1944509" y="4904"/>
                </a:cubicBezTo>
                <a:cubicBezTo>
                  <a:pt x="1946276" y="5817"/>
                  <a:pt x="1947440" y="6554"/>
                  <a:pt x="1947999" y="7114"/>
                </a:cubicBezTo>
                <a:cubicBezTo>
                  <a:pt x="1948559" y="7674"/>
                  <a:pt x="1948927" y="8115"/>
                  <a:pt x="1949104" y="8439"/>
                </a:cubicBezTo>
                <a:cubicBezTo>
                  <a:pt x="1949281" y="8763"/>
                  <a:pt x="1949428" y="9175"/>
                  <a:pt x="1949545" y="9676"/>
                </a:cubicBezTo>
                <a:cubicBezTo>
                  <a:pt x="1949663" y="10177"/>
                  <a:pt x="1949751" y="10781"/>
                  <a:pt x="1949811" y="11488"/>
                </a:cubicBezTo>
                <a:cubicBezTo>
                  <a:pt x="1949870" y="12194"/>
                  <a:pt x="1949899" y="13108"/>
                  <a:pt x="1949899" y="14227"/>
                </a:cubicBezTo>
                <a:cubicBezTo>
                  <a:pt x="1949899" y="15288"/>
                  <a:pt x="1949854" y="16230"/>
                  <a:pt x="1949767" y="17056"/>
                </a:cubicBezTo>
                <a:cubicBezTo>
                  <a:pt x="1949677" y="17880"/>
                  <a:pt x="1949545" y="18572"/>
                  <a:pt x="1949369" y="19131"/>
                </a:cubicBezTo>
                <a:cubicBezTo>
                  <a:pt x="1949192" y="19691"/>
                  <a:pt x="1948941" y="20103"/>
                  <a:pt x="1948617" y="20368"/>
                </a:cubicBezTo>
                <a:cubicBezTo>
                  <a:pt x="1948293" y="20633"/>
                  <a:pt x="1947925" y="20766"/>
                  <a:pt x="1947513" y="20766"/>
                </a:cubicBezTo>
                <a:cubicBezTo>
                  <a:pt x="1946865" y="20766"/>
                  <a:pt x="1945848" y="20354"/>
                  <a:pt x="1944465" y="19530"/>
                </a:cubicBezTo>
                <a:cubicBezTo>
                  <a:pt x="1943081" y="18704"/>
                  <a:pt x="1941387" y="17777"/>
                  <a:pt x="1939383" y="16745"/>
                </a:cubicBezTo>
                <a:cubicBezTo>
                  <a:pt x="1937380" y="15715"/>
                  <a:pt x="1935009" y="14772"/>
                  <a:pt x="1932271" y="13917"/>
                </a:cubicBezTo>
                <a:cubicBezTo>
                  <a:pt x="1929531" y="13063"/>
                  <a:pt x="1926453" y="12636"/>
                  <a:pt x="1923036" y="12636"/>
                </a:cubicBezTo>
                <a:cubicBezTo>
                  <a:pt x="1919855" y="12636"/>
                  <a:pt x="1917086" y="13063"/>
                  <a:pt x="1914729" y="13917"/>
                </a:cubicBezTo>
                <a:cubicBezTo>
                  <a:pt x="1912373" y="14772"/>
                  <a:pt x="1910429" y="15907"/>
                  <a:pt x="1908897" y="17321"/>
                </a:cubicBezTo>
                <a:cubicBezTo>
                  <a:pt x="1907366" y="18734"/>
                  <a:pt x="1906217" y="20412"/>
                  <a:pt x="1905451" y="22357"/>
                </a:cubicBezTo>
                <a:cubicBezTo>
                  <a:pt x="1904685" y="24302"/>
                  <a:pt x="1904302" y="26363"/>
                  <a:pt x="1904302" y="28543"/>
                </a:cubicBezTo>
                <a:cubicBezTo>
                  <a:pt x="1904302" y="31724"/>
                  <a:pt x="1905039" y="34463"/>
                  <a:pt x="1906512" y="36760"/>
                </a:cubicBezTo>
                <a:cubicBezTo>
                  <a:pt x="1907985" y="39058"/>
                  <a:pt x="1909943" y="41090"/>
                  <a:pt x="1912388" y="42858"/>
                </a:cubicBezTo>
                <a:cubicBezTo>
                  <a:pt x="1914833" y="44625"/>
                  <a:pt x="1917616" y="46245"/>
                  <a:pt x="1920739" y="47718"/>
                </a:cubicBezTo>
                <a:cubicBezTo>
                  <a:pt x="1923861" y="49192"/>
                  <a:pt x="1927042" y="50679"/>
                  <a:pt x="1930282" y="52181"/>
                </a:cubicBezTo>
                <a:cubicBezTo>
                  <a:pt x="1933521" y="53683"/>
                  <a:pt x="1936703" y="55333"/>
                  <a:pt x="1939825" y="57129"/>
                </a:cubicBezTo>
                <a:cubicBezTo>
                  <a:pt x="1942947" y="58926"/>
                  <a:pt x="1945731" y="61047"/>
                  <a:pt x="1948176" y="63492"/>
                </a:cubicBezTo>
                <a:cubicBezTo>
                  <a:pt x="1950620" y="65936"/>
                  <a:pt x="1952595" y="68823"/>
                  <a:pt x="1954097" y="72151"/>
                </a:cubicBezTo>
                <a:cubicBezTo>
                  <a:pt x="1955598" y="75479"/>
                  <a:pt x="1956349" y="79412"/>
                  <a:pt x="1956349" y="83948"/>
                </a:cubicBezTo>
                <a:cubicBezTo>
                  <a:pt x="1956349" y="89309"/>
                  <a:pt x="1955362" y="94081"/>
                  <a:pt x="1953389" y="98264"/>
                </a:cubicBezTo>
                <a:cubicBezTo>
                  <a:pt x="1951416" y="102447"/>
                  <a:pt x="1948677" y="105997"/>
                  <a:pt x="1945171" y="108912"/>
                </a:cubicBezTo>
                <a:cubicBezTo>
                  <a:pt x="1941666" y="111828"/>
                  <a:pt x="1937543" y="114022"/>
                  <a:pt x="1932801" y="115496"/>
                </a:cubicBezTo>
                <a:cubicBezTo>
                  <a:pt x="1928058" y="116968"/>
                  <a:pt x="1922947" y="117705"/>
                  <a:pt x="1917470" y="117705"/>
                </a:cubicBezTo>
                <a:cubicBezTo>
                  <a:pt x="1913640" y="117705"/>
                  <a:pt x="1910090" y="117380"/>
                  <a:pt x="1906821" y="116733"/>
                </a:cubicBezTo>
                <a:cubicBezTo>
                  <a:pt x="1903552" y="116085"/>
                  <a:pt x="1900635" y="115289"/>
                  <a:pt x="1898073" y="114347"/>
                </a:cubicBezTo>
                <a:cubicBezTo>
                  <a:pt x="1895511" y="113404"/>
                  <a:pt x="1893360" y="112432"/>
                  <a:pt x="1891623" y="111431"/>
                </a:cubicBezTo>
                <a:cubicBezTo>
                  <a:pt x="1889884" y="110429"/>
                  <a:pt x="1888677" y="109575"/>
                  <a:pt x="1887999" y="108868"/>
                </a:cubicBezTo>
                <a:cubicBezTo>
                  <a:pt x="1887322" y="108160"/>
                  <a:pt x="1886821" y="107262"/>
                  <a:pt x="1886497" y="106173"/>
                </a:cubicBezTo>
                <a:cubicBezTo>
                  <a:pt x="1886173" y="105082"/>
                  <a:pt x="1886011" y="103625"/>
                  <a:pt x="1886011" y="101799"/>
                </a:cubicBezTo>
                <a:cubicBezTo>
                  <a:pt x="1886011" y="100503"/>
                  <a:pt x="1886069" y="99428"/>
                  <a:pt x="1886188" y="98574"/>
                </a:cubicBezTo>
                <a:cubicBezTo>
                  <a:pt x="1886305" y="97720"/>
                  <a:pt x="1886482" y="97027"/>
                  <a:pt x="1886718" y="96496"/>
                </a:cubicBezTo>
                <a:cubicBezTo>
                  <a:pt x="1886954" y="95966"/>
                  <a:pt x="1887249" y="95598"/>
                  <a:pt x="1887602" y="95392"/>
                </a:cubicBezTo>
                <a:cubicBezTo>
                  <a:pt x="1887955" y="95186"/>
                  <a:pt x="1888367" y="95083"/>
                  <a:pt x="1888838" y="95083"/>
                </a:cubicBezTo>
                <a:cubicBezTo>
                  <a:pt x="1889663" y="95083"/>
                  <a:pt x="1890827" y="95583"/>
                  <a:pt x="1892329" y="96585"/>
                </a:cubicBezTo>
                <a:cubicBezTo>
                  <a:pt x="1893831" y="97586"/>
                  <a:pt x="1895760" y="98676"/>
                  <a:pt x="1898117" y="99855"/>
                </a:cubicBezTo>
                <a:cubicBezTo>
                  <a:pt x="1900474" y="101032"/>
                  <a:pt x="1903316" y="102138"/>
                  <a:pt x="1906644" y="103168"/>
                </a:cubicBezTo>
                <a:cubicBezTo>
                  <a:pt x="1909972" y="104199"/>
                  <a:pt x="1913816" y="104714"/>
                  <a:pt x="1918176" y="104714"/>
                </a:cubicBezTo>
                <a:cubicBezTo>
                  <a:pt x="1921475" y="104714"/>
                  <a:pt x="1924494" y="104274"/>
                  <a:pt x="1927234" y="103389"/>
                </a:cubicBezTo>
                <a:cubicBezTo>
                  <a:pt x="1929973" y="102506"/>
                  <a:pt x="1932329" y="101253"/>
                  <a:pt x="1934303" y="99633"/>
                </a:cubicBezTo>
                <a:cubicBezTo>
                  <a:pt x="1936276" y="98013"/>
                  <a:pt x="1937793" y="96025"/>
                  <a:pt x="1938854" y="93669"/>
                </a:cubicBezTo>
                <a:cubicBezTo>
                  <a:pt x="1939914" y="91313"/>
                  <a:pt x="1940444" y="88632"/>
                  <a:pt x="1940444" y="85628"/>
                </a:cubicBezTo>
                <a:cubicBezTo>
                  <a:pt x="1940444" y="82387"/>
                  <a:pt x="1939708" y="79618"/>
                  <a:pt x="1938235" y="77321"/>
                </a:cubicBezTo>
                <a:cubicBezTo>
                  <a:pt x="1936762" y="75023"/>
                  <a:pt x="1934818" y="73006"/>
                  <a:pt x="1932403" y="71268"/>
                </a:cubicBezTo>
                <a:cubicBezTo>
                  <a:pt x="1929988" y="69530"/>
                  <a:pt x="1927234" y="67938"/>
                  <a:pt x="1924141" y="66497"/>
                </a:cubicBezTo>
                <a:cubicBezTo>
                  <a:pt x="1921048" y="65053"/>
                  <a:pt x="1917881" y="63579"/>
                  <a:pt x="1914641" y="62078"/>
                </a:cubicBezTo>
                <a:cubicBezTo>
                  <a:pt x="1911401" y="60576"/>
                  <a:pt x="1908250" y="58911"/>
                  <a:pt x="1905186" y="57085"/>
                </a:cubicBezTo>
                <a:cubicBezTo>
                  <a:pt x="1902123" y="55259"/>
                  <a:pt x="1899384" y="53109"/>
                  <a:pt x="1896968" y="50635"/>
                </a:cubicBezTo>
                <a:cubicBezTo>
                  <a:pt x="1894553" y="48160"/>
                  <a:pt x="1892594" y="45259"/>
                  <a:pt x="1891093" y="41930"/>
                </a:cubicBezTo>
                <a:cubicBezTo>
                  <a:pt x="1889590" y="38602"/>
                  <a:pt x="1888838" y="34611"/>
                  <a:pt x="1888838" y="29956"/>
                </a:cubicBezTo>
                <a:cubicBezTo>
                  <a:pt x="1888838" y="25186"/>
                  <a:pt x="1889708" y="20928"/>
                  <a:pt x="1891445" y="17187"/>
                </a:cubicBezTo>
                <a:cubicBezTo>
                  <a:pt x="1893184" y="13446"/>
                  <a:pt x="1895599" y="10310"/>
                  <a:pt x="1898692" y="7777"/>
                </a:cubicBezTo>
                <a:cubicBezTo>
                  <a:pt x="1901784" y="5243"/>
                  <a:pt x="1905466" y="3314"/>
                  <a:pt x="1909737" y="1988"/>
                </a:cubicBezTo>
                <a:cubicBezTo>
                  <a:pt x="1914008" y="663"/>
                  <a:pt x="1918618" y="0"/>
                  <a:pt x="1923566" y="0"/>
                </a:cubicBezTo>
                <a:close/>
                <a:moveTo>
                  <a:pt x="1447307" y="0"/>
                </a:moveTo>
                <a:cubicBezTo>
                  <a:pt x="1449841" y="0"/>
                  <a:pt x="1452389" y="221"/>
                  <a:pt x="1454952" y="663"/>
                </a:cubicBezTo>
                <a:cubicBezTo>
                  <a:pt x="1457515" y="1104"/>
                  <a:pt x="1459931" y="1693"/>
                  <a:pt x="1462196" y="2430"/>
                </a:cubicBezTo>
                <a:cubicBezTo>
                  <a:pt x="1464465" y="3166"/>
                  <a:pt x="1466483" y="3991"/>
                  <a:pt x="1468251" y="4904"/>
                </a:cubicBezTo>
                <a:cubicBezTo>
                  <a:pt x="1470019" y="5817"/>
                  <a:pt x="1471182" y="6554"/>
                  <a:pt x="1471742" y="7114"/>
                </a:cubicBezTo>
                <a:cubicBezTo>
                  <a:pt x="1472302" y="7674"/>
                  <a:pt x="1472670" y="8115"/>
                  <a:pt x="1472847" y="8439"/>
                </a:cubicBezTo>
                <a:cubicBezTo>
                  <a:pt x="1473023" y="8763"/>
                  <a:pt x="1473169" y="9175"/>
                  <a:pt x="1473287" y="9676"/>
                </a:cubicBezTo>
                <a:cubicBezTo>
                  <a:pt x="1473406" y="10177"/>
                  <a:pt x="1473494" y="10781"/>
                  <a:pt x="1473554" y="11488"/>
                </a:cubicBezTo>
                <a:cubicBezTo>
                  <a:pt x="1473613" y="12194"/>
                  <a:pt x="1473642" y="13108"/>
                  <a:pt x="1473642" y="14227"/>
                </a:cubicBezTo>
                <a:cubicBezTo>
                  <a:pt x="1473642" y="15288"/>
                  <a:pt x="1473598" y="16230"/>
                  <a:pt x="1473509" y="17056"/>
                </a:cubicBezTo>
                <a:cubicBezTo>
                  <a:pt x="1473421" y="17880"/>
                  <a:pt x="1473287" y="18572"/>
                  <a:pt x="1473111" y="19131"/>
                </a:cubicBezTo>
                <a:cubicBezTo>
                  <a:pt x="1472935" y="19691"/>
                  <a:pt x="1472684" y="20103"/>
                  <a:pt x="1472360" y="20368"/>
                </a:cubicBezTo>
                <a:cubicBezTo>
                  <a:pt x="1472035" y="20633"/>
                  <a:pt x="1471668" y="20766"/>
                  <a:pt x="1471256" y="20766"/>
                </a:cubicBezTo>
                <a:cubicBezTo>
                  <a:pt x="1470608" y="20766"/>
                  <a:pt x="1469592" y="20354"/>
                  <a:pt x="1468206" y="19530"/>
                </a:cubicBezTo>
                <a:cubicBezTo>
                  <a:pt x="1466822" y="18704"/>
                  <a:pt x="1465128" y="17777"/>
                  <a:pt x="1463126" y="16745"/>
                </a:cubicBezTo>
                <a:cubicBezTo>
                  <a:pt x="1461121" y="15715"/>
                  <a:pt x="1458752" y="14772"/>
                  <a:pt x="1456014" y="13917"/>
                </a:cubicBezTo>
                <a:cubicBezTo>
                  <a:pt x="1453273" y="13063"/>
                  <a:pt x="1450196" y="12636"/>
                  <a:pt x="1446778" y="12636"/>
                </a:cubicBezTo>
                <a:cubicBezTo>
                  <a:pt x="1443596" y="12636"/>
                  <a:pt x="1440829" y="13063"/>
                  <a:pt x="1438471" y="13917"/>
                </a:cubicBezTo>
                <a:cubicBezTo>
                  <a:pt x="1436116" y="14772"/>
                  <a:pt x="1434170" y="15907"/>
                  <a:pt x="1432639" y="17321"/>
                </a:cubicBezTo>
                <a:cubicBezTo>
                  <a:pt x="1431107" y="18734"/>
                  <a:pt x="1429957" y="20412"/>
                  <a:pt x="1429192" y="22357"/>
                </a:cubicBezTo>
                <a:cubicBezTo>
                  <a:pt x="1428426" y="24302"/>
                  <a:pt x="1428043" y="26363"/>
                  <a:pt x="1428043" y="28543"/>
                </a:cubicBezTo>
                <a:cubicBezTo>
                  <a:pt x="1428043" y="31724"/>
                  <a:pt x="1428780" y="34463"/>
                  <a:pt x="1430253" y="36760"/>
                </a:cubicBezTo>
                <a:cubicBezTo>
                  <a:pt x="1431725" y="39058"/>
                  <a:pt x="1433685" y="41090"/>
                  <a:pt x="1436130" y="42858"/>
                </a:cubicBezTo>
                <a:cubicBezTo>
                  <a:pt x="1438575" y="44625"/>
                  <a:pt x="1441358" y="46245"/>
                  <a:pt x="1444480" y="47718"/>
                </a:cubicBezTo>
                <a:cubicBezTo>
                  <a:pt x="1447603" y="49192"/>
                  <a:pt x="1450785" y="50679"/>
                  <a:pt x="1454025" y="52181"/>
                </a:cubicBezTo>
                <a:cubicBezTo>
                  <a:pt x="1457265" y="53683"/>
                  <a:pt x="1460444" y="55333"/>
                  <a:pt x="1463567" y="57129"/>
                </a:cubicBezTo>
                <a:cubicBezTo>
                  <a:pt x="1466690" y="58926"/>
                  <a:pt x="1469474" y="61047"/>
                  <a:pt x="1471918" y="63492"/>
                </a:cubicBezTo>
                <a:cubicBezTo>
                  <a:pt x="1474362" y="65936"/>
                  <a:pt x="1476336" y="68823"/>
                  <a:pt x="1477839" y="72151"/>
                </a:cubicBezTo>
                <a:cubicBezTo>
                  <a:pt x="1479340" y="75479"/>
                  <a:pt x="1480092" y="79412"/>
                  <a:pt x="1480092" y="83948"/>
                </a:cubicBezTo>
                <a:cubicBezTo>
                  <a:pt x="1480092" y="89309"/>
                  <a:pt x="1479105" y="94081"/>
                  <a:pt x="1477131" y="98264"/>
                </a:cubicBezTo>
                <a:cubicBezTo>
                  <a:pt x="1475158" y="102447"/>
                  <a:pt x="1472420" y="105997"/>
                  <a:pt x="1468914" y="108912"/>
                </a:cubicBezTo>
                <a:cubicBezTo>
                  <a:pt x="1465408" y="111828"/>
                  <a:pt x="1461285" y="114022"/>
                  <a:pt x="1456543" y="115496"/>
                </a:cubicBezTo>
                <a:cubicBezTo>
                  <a:pt x="1451801" y="116968"/>
                  <a:pt x="1446689" y="117705"/>
                  <a:pt x="1441212" y="117705"/>
                </a:cubicBezTo>
                <a:cubicBezTo>
                  <a:pt x="1437382" y="117705"/>
                  <a:pt x="1433832" y="117380"/>
                  <a:pt x="1430561" y="116733"/>
                </a:cubicBezTo>
                <a:cubicBezTo>
                  <a:pt x="1427292" y="116085"/>
                  <a:pt x="1424375" y="115289"/>
                  <a:pt x="1421812" y="114347"/>
                </a:cubicBezTo>
                <a:cubicBezTo>
                  <a:pt x="1419249" y="113404"/>
                  <a:pt x="1417100" y="112432"/>
                  <a:pt x="1415362" y="111431"/>
                </a:cubicBezTo>
                <a:cubicBezTo>
                  <a:pt x="1413624" y="110429"/>
                  <a:pt x="1412416" y="109575"/>
                  <a:pt x="1411738" y="108868"/>
                </a:cubicBezTo>
                <a:cubicBezTo>
                  <a:pt x="1411061" y="108160"/>
                  <a:pt x="1410560" y="107262"/>
                  <a:pt x="1410236" y="106173"/>
                </a:cubicBezTo>
                <a:cubicBezTo>
                  <a:pt x="1409912" y="105082"/>
                  <a:pt x="1409750" y="103625"/>
                  <a:pt x="1409750" y="101799"/>
                </a:cubicBezTo>
                <a:cubicBezTo>
                  <a:pt x="1409750" y="100503"/>
                  <a:pt x="1409809" y="99428"/>
                  <a:pt x="1409927" y="98574"/>
                </a:cubicBezTo>
                <a:cubicBezTo>
                  <a:pt x="1410044" y="97720"/>
                  <a:pt x="1410221" y="97027"/>
                  <a:pt x="1410457" y="96496"/>
                </a:cubicBezTo>
                <a:cubicBezTo>
                  <a:pt x="1410693" y="95966"/>
                  <a:pt x="1410987" y="95598"/>
                  <a:pt x="1411341" y="95392"/>
                </a:cubicBezTo>
                <a:cubicBezTo>
                  <a:pt x="1411694" y="95186"/>
                  <a:pt x="1412106" y="95083"/>
                  <a:pt x="1412578" y="95083"/>
                </a:cubicBezTo>
                <a:cubicBezTo>
                  <a:pt x="1413403" y="95083"/>
                  <a:pt x="1414566" y="95583"/>
                  <a:pt x="1416069" y="96585"/>
                </a:cubicBezTo>
                <a:cubicBezTo>
                  <a:pt x="1417570" y="97586"/>
                  <a:pt x="1419500" y="98676"/>
                  <a:pt x="1421857" y="99855"/>
                </a:cubicBezTo>
                <a:cubicBezTo>
                  <a:pt x="1424213" y="101032"/>
                  <a:pt x="1427057" y="102138"/>
                  <a:pt x="1430385" y="103168"/>
                </a:cubicBezTo>
                <a:cubicBezTo>
                  <a:pt x="1433714" y="104199"/>
                  <a:pt x="1437559" y="104714"/>
                  <a:pt x="1441919" y="104714"/>
                </a:cubicBezTo>
                <a:cubicBezTo>
                  <a:pt x="1445216" y="104714"/>
                  <a:pt x="1448237" y="104274"/>
                  <a:pt x="1450975" y="103389"/>
                </a:cubicBezTo>
                <a:cubicBezTo>
                  <a:pt x="1453716" y="102506"/>
                  <a:pt x="1456071" y="101253"/>
                  <a:pt x="1458045" y="99633"/>
                </a:cubicBezTo>
                <a:cubicBezTo>
                  <a:pt x="1460017" y="98013"/>
                  <a:pt x="1461535" y="96025"/>
                  <a:pt x="1462594" y="93669"/>
                </a:cubicBezTo>
                <a:cubicBezTo>
                  <a:pt x="1463656" y="91313"/>
                  <a:pt x="1464185" y="88632"/>
                  <a:pt x="1464185" y="85628"/>
                </a:cubicBezTo>
                <a:cubicBezTo>
                  <a:pt x="1464185" y="82387"/>
                  <a:pt x="1463449" y="79618"/>
                  <a:pt x="1461976" y="77321"/>
                </a:cubicBezTo>
                <a:cubicBezTo>
                  <a:pt x="1460504" y="75023"/>
                  <a:pt x="1458561" y="73006"/>
                  <a:pt x="1456145" y="71268"/>
                </a:cubicBezTo>
                <a:cubicBezTo>
                  <a:pt x="1453729" y="69530"/>
                  <a:pt x="1450975" y="67938"/>
                  <a:pt x="1447882" y="66497"/>
                </a:cubicBezTo>
                <a:cubicBezTo>
                  <a:pt x="1444789" y="65053"/>
                  <a:pt x="1441625" y="63579"/>
                  <a:pt x="1438384" y="62078"/>
                </a:cubicBezTo>
                <a:cubicBezTo>
                  <a:pt x="1435143" y="60576"/>
                  <a:pt x="1431991" y="58911"/>
                  <a:pt x="1428928" y="57085"/>
                </a:cubicBezTo>
                <a:cubicBezTo>
                  <a:pt x="1425862" y="55259"/>
                  <a:pt x="1423124" y="53109"/>
                  <a:pt x="1420708" y="50635"/>
                </a:cubicBezTo>
                <a:cubicBezTo>
                  <a:pt x="1418292" y="48160"/>
                  <a:pt x="1416334" y="45259"/>
                  <a:pt x="1414831" y="41930"/>
                </a:cubicBezTo>
                <a:cubicBezTo>
                  <a:pt x="1413329" y="38602"/>
                  <a:pt x="1412578" y="34611"/>
                  <a:pt x="1412578" y="29956"/>
                </a:cubicBezTo>
                <a:cubicBezTo>
                  <a:pt x="1412578" y="25186"/>
                  <a:pt x="1413447" y="20928"/>
                  <a:pt x="1415185" y="17187"/>
                </a:cubicBezTo>
                <a:cubicBezTo>
                  <a:pt x="1416922" y="13446"/>
                  <a:pt x="1419338" y="10310"/>
                  <a:pt x="1422431" y="7777"/>
                </a:cubicBezTo>
                <a:cubicBezTo>
                  <a:pt x="1425525" y="5243"/>
                  <a:pt x="1429207" y="3314"/>
                  <a:pt x="1433479" y="1988"/>
                </a:cubicBezTo>
                <a:cubicBezTo>
                  <a:pt x="1437750" y="663"/>
                  <a:pt x="1442361" y="0"/>
                  <a:pt x="1447307" y="0"/>
                </a:cubicBezTo>
                <a:close/>
                <a:moveTo>
                  <a:pt x="980584" y="0"/>
                </a:moveTo>
                <a:cubicBezTo>
                  <a:pt x="983117" y="0"/>
                  <a:pt x="985664" y="221"/>
                  <a:pt x="988227" y="663"/>
                </a:cubicBezTo>
                <a:cubicBezTo>
                  <a:pt x="990790" y="1104"/>
                  <a:pt x="993205" y="1693"/>
                  <a:pt x="995474" y="2430"/>
                </a:cubicBezTo>
                <a:cubicBezTo>
                  <a:pt x="997742" y="3166"/>
                  <a:pt x="999760" y="3991"/>
                  <a:pt x="1001528" y="4904"/>
                </a:cubicBezTo>
                <a:cubicBezTo>
                  <a:pt x="1003295" y="5817"/>
                  <a:pt x="1004458" y="6554"/>
                  <a:pt x="1005018" y="7114"/>
                </a:cubicBezTo>
                <a:cubicBezTo>
                  <a:pt x="1005578" y="7674"/>
                  <a:pt x="1005947" y="8115"/>
                  <a:pt x="1006122" y="8439"/>
                </a:cubicBezTo>
                <a:cubicBezTo>
                  <a:pt x="1006300" y="8763"/>
                  <a:pt x="1006447" y="9175"/>
                  <a:pt x="1006565" y="9676"/>
                </a:cubicBezTo>
                <a:cubicBezTo>
                  <a:pt x="1006683" y="10177"/>
                  <a:pt x="1006771" y="10781"/>
                  <a:pt x="1006831" y="11488"/>
                </a:cubicBezTo>
                <a:cubicBezTo>
                  <a:pt x="1006889" y="12194"/>
                  <a:pt x="1006918" y="13108"/>
                  <a:pt x="1006918" y="14227"/>
                </a:cubicBezTo>
                <a:cubicBezTo>
                  <a:pt x="1006918" y="15288"/>
                  <a:pt x="1006874" y="16230"/>
                  <a:pt x="1006786" y="17056"/>
                </a:cubicBezTo>
                <a:cubicBezTo>
                  <a:pt x="1006697" y="17880"/>
                  <a:pt x="1006565" y="18572"/>
                  <a:pt x="1006388" y="19131"/>
                </a:cubicBezTo>
                <a:cubicBezTo>
                  <a:pt x="1006211" y="19691"/>
                  <a:pt x="1005961" y="20103"/>
                  <a:pt x="1005637" y="20368"/>
                </a:cubicBezTo>
                <a:cubicBezTo>
                  <a:pt x="1005313" y="20633"/>
                  <a:pt x="1004944" y="20766"/>
                  <a:pt x="1004532" y="20766"/>
                </a:cubicBezTo>
                <a:cubicBezTo>
                  <a:pt x="1003884" y="20766"/>
                  <a:pt x="1002867" y="20354"/>
                  <a:pt x="1001483" y="19530"/>
                </a:cubicBezTo>
                <a:cubicBezTo>
                  <a:pt x="1000099" y="18704"/>
                  <a:pt x="998405" y="17777"/>
                  <a:pt x="996402" y="16745"/>
                </a:cubicBezTo>
                <a:cubicBezTo>
                  <a:pt x="994398" y="15715"/>
                  <a:pt x="992027" y="14772"/>
                  <a:pt x="989288" y="13917"/>
                </a:cubicBezTo>
                <a:cubicBezTo>
                  <a:pt x="986549" y="13063"/>
                  <a:pt x="983470" y="12636"/>
                  <a:pt x="980054" y="12636"/>
                </a:cubicBezTo>
                <a:cubicBezTo>
                  <a:pt x="976872" y="12636"/>
                  <a:pt x="974104" y="13063"/>
                  <a:pt x="971747" y="13917"/>
                </a:cubicBezTo>
                <a:cubicBezTo>
                  <a:pt x="969391" y="14772"/>
                  <a:pt x="967447" y="15907"/>
                  <a:pt x="965916" y="17321"/>
                </a:cubicBezTo>
                <a:cubicBezTo>
                  <a:pt x="964384" y="18734"/>
                  <a:pt x="963234" y="20412"/>
                  <a:pt x="962468" y="22357"/>
                </a:cubicBezTo>
                <a:cubicBezTo>
                  <a:pt x="961703" y="24302"/>
                  <a:pt x="961320" y="26363"/>
                  <a:pt x="961320" y="28543"/>
                </a:cubicBezTo>
                <a:cubicBezTo>
                  <a:pt x="961320" y="31724"/>
                  <a:pt x="962057" y="34463"/>
                  <a:pt x="963529" y="36760"/>
                </a:cubicBezTo>
                <a:cubicBezTo>
                  <a:pt x="965003" y="39058"/>
                  <a:pt x="966961" y="41090"/>
                  <a:pt x="969406" y="42858"/>
                </a:cubicBezTo>
                <a:cubicBezTo>
                  <a:pt x="971851" y="44625"/>
                  <a:pt x="974633" y="46245"/>
                  <a:pt x="977756" y="47718"/>
                </a:cubicBezTo>
                <a:cubicBezTo>
                  <a:pt x="980878" y="49192"/>
                  <a:pt x="984060" y="50679"/>
                  <a:pt x="987299" y="52181"/>
                </a:cubicBezTo>
                <a:cubicBezTo>
                  <a:pt x="990539" y="53683"/>
                  <a:pt x="993721" y="55333"/>
                  <a:pt x="996843" y="57129"/>
                </a:cubicBezTo>
                <a:cubicBezTo>
                  <a:pt x="999966" y="58926"/>
                  <a:pt x="1002750" y="61047"/>
                  <a:pt x="1005195" y="63492"/>
                </a:cubicBezTo>
                <a:cubicBezTo>
                  <a:pt x="1007640" y="65936"/>
                  <a:pt x="1009614" y="68823"/>
                  <a:pt x="1011116" y="72151"/>
                </a:cubicBezTo>
                <a:cubicBezTo>
                  <a:pt x="1012620" y="75479"/>
                  <a:pt x="1013370" y="79412"/>
                  <a:pt x="1013370" y="83948"/>
                </a:cubicBezTo>
                <a:cubicBezTo>
                  <a:pt x="1013370" y="89309"/>
                  <a:pt x="1012384" y="94081"/>
                  <a:pt x="1010409" y="98264"/>
                </a:cubicBezTo>
                <a:cubicBezTo>
                  <a:pt x="1008435" y="102447"/>
                  <a:pt x="1005696" y="105997"/>
                  <a:pt x="1002191" y="108912"/>
                </a:cubicBezTo>
                <a:cubicBezTo>
                  <a:pt x="998685" y="111828"/>
                  <a:pt x="994560" y="114022"/>
                  <a:pt x="989818" y="115496"/>
                </a:cubicBezTo>
                <a:cubicBezTo>
                  <a:pt x="985075" y="116968"/>
                  <a:pt x="979965" y="117705"/>
                  <a:pt x="974486" y="117705"/>
                </a:cubicBezTo>
                <a:cubicBezTo>
                  <a:pt x="970658" y="117705"/>
                  <a:pt x="967109" y="117380"/>
                  <a:pt x="963839" y="116733"/>
                </a:cubicBezTo>
                <a:cubicBezTo>
                  <a:pt x="960569" y="116085"/>
                  <a:pt x="957653" y="115289"/>
                  <a:pt x="955091" y="114347"/>
                </a:cubicBezTo>
                <a:cubicBezTo>
                  <a:pt x="952529" y="113404"/>
                  <a:pt x="950379" y="112432"/>
                  <a:pt x="948642" y="111431"/>
                </a:cubicBezTo>
                <a:cubicBezTo>
                  <a:pt x="946904" y="110429"/>
                  <a:pt x="945696" y="109575"/>
                  <a:pt x="945020" y="108868"/>
                </a:cubicBezTo>
                <a:cubicBezTo>
                  <a:pt x="944342" y="108160"/>
                  <a:pt x="943842" y="107262"/>
                  <a:pt x="943517" y="106173"/>
                </a:cubicBezTo>
                <a:cubicBezTo>
                  <a:pt x="943193" y="105082"/>
                  <a:pt x="943032" y="103625"/>
                  <a:pt x="943032" y="101799"/>
                </a:cubicBezTo>
                <a:cubicBezTo>
                  <a:pt x="943032" y="100503"/>
                  <a:pt x="943091" y="99428"/>
                  <a:pt x="943209" y="98574"/>
                </a:cubicBezTo>
                <a:cubicBezTo>
                  <a:pt x="943326" y="97720"/>
                  <a:pt x="943502" y="97027"/>
                  <a:pt x="943738" y="96496"/>
                </a:cubicBezTo>
                <a:cubicBezTo>
                  <a:pt x="943973" y="95966"/>
                  <a:pt x="944269" y="95598"/>
                  <a:pt x="944623" y="95392"/>
                </a:cubicBezTo>
                <a:cubicBezTo>
                  <a:pt x="944975" y="95186"/>
                  <a:pt x="945389" y="95083"/>
                  <a:pt x="945860" y="95083"/>
                </a:cubicBezTo>
                <a:cubicBezTo>
                  <a:pt x="946683" y="95083"/>
                  <a:pt x="947846" y="95583"/>
                  <a:pt x="949348" y="96585"/>
                </a:cubicBezTo>
                <a:cubicBezTo>
                  <a:pt x="950850" y="97586"/>
                  <a:pt x="952779" y="98676"/>
                  <a:pt x="955136" y="99855"/>
                </a:cubicBezTo>
                <a:cubicBezTo>
                  <a:pt x="957491" y="101032"/>
                  <a:pt x="960334" y="102138"/>
                  <a:pt x="963662" y="103168"/>
                </a:cubicBezTo>
                <a:cubicBezTo>
                  <a:pt x="966990" y="104199"/>
                  <a:pt x="970834" y="104714"/>
                  <a:pt x="975193" y="104714"/>
                </a:cubicBezTo>
                <a:cubicBezTo>
                  <a:pt x="978492" y="104714"/>
                  <a:pt x="981512" y="104274"/>
                  <a:pt x="984251" y="103389"/>
                </a:cubicBezTo>
                <a:cubicBezTo>
                  <a:pt x="986990" y="102506"/>
                  <a:pt x="989347" y="101253"/>
                  <a:pt x="991320" y="99633"/>
                </a:cubicBezTo>
                <a:cubicBezTo>
                  <a:pt x="993294" y="98013"/>
                  <a:pt x="994810" y="96025"/>
                  <a:pt x="995871" y="93669"/>
                </a:cubicBezTo>
                <a:cubicBezTo>
                  <a:pt x="996932" y="91313"/>
                  <a:pt x="997462" y="88632"/>
                  <a:pt x="997462" y="85628"/>
                </a:cubicBezTo>
                <a:cubicBezTo>
                  <a:pt x="997462" y="82387"/>
                  <a:pt x="996726" y="79618"/>
                  <a:pt x="995252" y="77321"/>
                </a:cubicBezTo>
                <a:cubicBezTo>
                  <a:pt x="993780" y="75023"/>
                  <a:pt x="991835" y="73006"/>
                  <a:pt x="989420" y="71268"/>
                </a:cubicBezTo>
                <a:cubicBezTo>
                  <a:pt x="987005" y="69530"/>
                  <a:pt x="984251" y="67938"/>
                  <a:pt x="981158" y="66497"/>
                </a:cubicBezTo>
                <a:cubicBezTo>
                  <a:pt x="978065" y="65053"/>
                  <a:pt x="974899" y="63579"/>
                  <a:pt x="971659" y="62078"/>
                </a:cubicBezTo>
                <a:cubicBezTo>
                  <a:pt x="968419" y="60576"/>
                  <a:pt x="965267" y="58911"/>
                  <a:pt x="962204" y="57085"/>
                </a:cubicBezTo>
                <a:cubicBezTo>
                  <a:pt x="959141" y="55259"/>
                  <a:pt x="956402" y="53109"/>
                  <a:pt x="953986" y="50635"/>
                </a:cubicBezTo>
                <a:cubicBezTo>
                  <a:pt x="951572" y="48160"/>
                  <a:pt x="949613" y="45259"/>
                  <a:pt x="948112" y="41930"/>
                </a:cubicBezTo>
                <a:cubicBezTo>
                  <a:pt x="946609" y="38602"/>
                  <a:pt x="945860" y="34611"/>
                  <a:pt x="945860" y="29956"/>
                </a:cubicBezTo>
                <a:cubicBezTo>
                  <a:pt x="945860" y="25186"/>
                  <a:pt x="946728" y="20928"/>
                  <a:pt x="948465" y="17187"/>
                </a:cubicBezTo>
                <a:cubicBezTo>
                  <a:pt x="950203" y="13446"/>
                  <a:pt x="952618" y="10310"/>
                  <a:pt x="955709" y="7777"/>
                </a:cubicBezTo>
                <a:cubicBezTo>
                  <a:pt x="958802" y="5243"/>
                  <a:pt x="962484" y="3314"/>
                  <a:pt x="966755" y="1988"/>
                </a:cubicBezTo>
                <a:cubicBezTo>
                  <a:pt x="971025" y="663"/>
                  <a:pt x="975636" y="0"/>
                  <a:pt x="980584" y="0"/>
                </a:cubicBezTo>
                <a:close/>
                <a:moveTo>
                  <a:pt x="504323" y="0"/>
                </a:moveTo>
                <a:cubicBezTo>
                  <a:pt x="506856" y="0"/>
                  <a:pt x="509404" y="221"/>
                  <a:pt x="511967" y="663"/>
                </a:cubicBezTo>
                <a:cubicBezTo>
                  <a:pt x="514529" y="1104"/>
                  <a:pt x="516945" y="1693"/>
                  <a:pt x="519213" y="2430"/>
                </a:cubicBezTo>
                <a:cubicBezTo>
                  <a:pt x="521481" y="3166"/>
                  <a:pt x="523499" y="3991"/>
                  <a:pt x="525266" y="4904"/>
                </a:cubicBezTo>
                <a:cubicBezTo>
                  <a:pt x="527033" y="5817"/>
                  <a:pt x="528197" y="6554"/>
                  <a:pt x="528757" y="7114"/>
                </a:cubicBezTo>
                <a:cubicBezTo>
                  <a:pt x="529316" y="7674"/>
                  <a:pt x="529684" y="8115"/>
                  <a:pt x="529861" y="8439"/>
                </a:cubicBezTo>
                <a:cubicBezTo>
                  <a:pt x="530038" y="8763"/>
                  <a:pt x="530185" y="9175"/>
                  <a:pt x="530303" y="9676"/>
                </a:cubicBezTo>
                <a:cubicBezTo>
                  <a:pt x="530421" y="10177"/>
                  <a:pt x="530509" y="10781"/>
                  <a:pt x="530568" y="11488"/>
                </a:cubicBezTo>
                <a:cubicBezTo>
                  <a:pt x="530627" y="12194"/>
                  <a:pt x="530656" y="13108"/>
                  <a:pt x="530656" y="14227"/>
                </a:cubicBezTo>
                <a:cubicBezTo>
                  <a:pt x="530656" y="15288"/>
                  <a:pt x="530612" y="16230"/>
                  <a:pt x="530524" y="17056"/>
                </a:cubicBezTo>
                <a:cubicBezTo>
                  <a:pt x="530436" y="17880"/>
                  <a:pt x="530303" y="18572"/>
                  <a:pt x="530126" y="19131"/>
                </a:cubicBezTo>
                <a:cubicBezTo>
                  <a:pt x="529949" y="19691"/>
                  <a:pt x="529699" y="20103"/>
                  <a:pt x="529375" y="20368"/>
                </a:cubicBezTo>
                <a:cubicBezTo>
                  <a:pt x="529051" y="20633"/>
                  <a:pt x="528683" y="20766"/>
                  <a:pt x="528270" y="20766"/>
                </a:cubicBezTo>
                <a:cubicBezTo>
                  <a:pt x="527622" y="20766"/>
                  <a:pt x="526606" y="20354"/>
                  <a:pt x="525222" y="19530"/>
                </a:cubicBezTo>
                <a:cubicBezTo>
                  <a:pt x="523838" y="18704"/>
                  <a:pt x="522144" y="17777"/>
                  <a:pt x="520141" y="16745"/>
                </a:cubicBezTo>
                <a:cubicBezTo>
                  <a:pt x="518138" y="15715"/>
                  <a:pt x="515767" y="14772"/>
                  <a:pt x="513027" y="13917"/>
                </a:cubicBezTo>
                <a:cubicBezTo>
                  <a:pt x="510288" y="13063"/>
                  <a:pt x="507210" y="12636"/>
                  <a:pt x="503793" y="12636"/>
                </a:cubicBezTo>
                <a:cubicBezTo>
                  <a:pt x="500612" y="12636"/>
                  <a:pt x="497843" y="13063"/>
                  <a:pt x="495486" y="13917"/>
                </a:cubicBezTo>
                <a:cubicBezTo>
                  <a:pt x="493130" y="14772"/>
                  <a:pt x="491186" y="15907"/>
                  <a:pt x="489654" y="17321"/>
                </a:cubicBezTo>
                <a:cubicBezTo>
                  <a:pt x="488123" y="18734"/>
                  <a:pt x="486974" y="20412"/>
                  <a:pt x="486208" y="22357"/>
                </a:cubicBezTo>
                <a:cubicBezTo>
                  <a:pt x="485442" y="24302"/>
                  <a:pt x="485059" y="26363"/>
                  <a:pt x="485059" y="28543"/>
                </a:cubicBezTo>
                <a:cubicBezTo>
                  <a:pt x="485059" y="31724"/>
                  <a:pt x="485796" y="34463"/>
                  <a:pt x="487268" y="36760"/>
                </a:cubicBezTo>
                <a:cubicBezTo>
                  <a:pt x="488741" y="39058"/>
                  <a:pt x="490700" y="41090"/>
                  <a:pt x="493145" y="42858"/>
                </a:cubicBezTo>
                <a:cubicBezTo>
                  <a:pt x="495590" y="44625"/>
                  <a:pt x="498373" y="46245"/>
                  <a:pt x="501495" y="47718"/>
                </a:cubicBezTo>
                <a:cubicBezTo>
                  <a:pt x="504618" y="49192"/>
                  <a:pt x="507799" y="50679"/>
                  <a:pt x="511039" y="52181"/>
                </a:cubicBezTo>
                <a:cubicBezTo>
                  <a:pt x="514279" y="53683"/>
                  <a:pt x="517460" y="55333"/>
                  <a:pt x="520583" y="57129"/>
                </a:cubicBezTo>
                <a:cubicBezTo>
                  <a:pt x="523705" y="58926"/>
                  <a:pt x="526488" y="61047"/>
                  <a:pt x="528933" y="63492"/>
                </a:cubicBezTo>
                <a:cubicBezTo>
                  <a:pt x="531378" y="65936"/>
                  <a:pt x="533352" y="68823"/>
                  <a:pt x="534854" y="72151"/>
                </a:cubicBezTo>
                <a:cubicBezTo>
                  <a:pt x="536356" y="75479"/>
                  <a:pt x="537107" y="79412"/>
                  <a:pt x="537107" y="83948"/>
                </a:cubicBezTo>
                <a:cubicBezTo>
                  <a:pt x="537107" y="89309"/>
                  <a:pt x="536120" y="94081"/>
                  <a:pt x="534147" y="98264"/>
                </a:cubicBezTo>
                <a:cubicBezTo>
                  <a:pt x="532173" y="102447"/>
                  <a:pt x="529434" y="105997"/>
                  <a:pt x="525929" y="108912"/>
                </a:cubicBezTo>
                <a:cubicBezTo>
                  <a:pt x="522424" y="111828"/>
                  <a:pt x="518300" y="114022"/>
                  <a:pt x="513557" y="115496"/>
                </a:cubicBezTo>
                <a:cubicBezTo>
                  <a:pt x="508815" y="116968"/>
                  <a:pt x="503705" y="117705"/>
                  <a:pt x="498226" y="117705"/>
                </a:cubicBezTo>
                <a:cubicBezTo>
                  <a:pt x="494397" y="117705"/>
                  <a:pt x="490847" y="117380"/>
                  <a:pt x="487578" y="116733"/>
                </a:cubicBezTo>
                <a:cubicBezTo>
                  <a:pt x="484308" y="116085"/>
                  <a:pt x="481392" y="115289"/>
                  <a:pt x="478829" y="114347"/>
                </a:cubicBezTo>
                <a:cubicBezTo>
                  <a:pt x="476267" y="113404"/>
                  <a:pt x="474116" y="112432"/>
                  <a:pt x="472379" y="111431"/>
                </a:cubicBezTo>
                <a:cubicBezTo>
                  <a:pt x="470641" y="110429"/>
                  <a:pt x="469433" y="109575"/>
                  <a:pt x="468756" y="108868"/>
                </a:cubicBezTo>
                <a:cubicBezTo>
                  <a:pt x="468078" y="108160"/>
                  <a:pt x="467577" y="107262"/>
                  <a:pt x="467253" y="106173"/>
                </a:cubicBezTo>
                <a:cubicBezTo>
                  <a:pt x="466929" y="105082"/>
                  <a:pt x="466767" y="103625"/>
                  <a:pt x="466767" y="101799"/>
                </a:cubicBezTo>
                <a:cubicBezTo>
                  <a:pt x="466767" y="100503"/>
                  <a:pt x="466826" y="99428"/>
                  <a:pt x="466944" y="98574"/>
                </a:cubicBezTo>
                <a:cubicBezTo>
                  <a:pt x="467062" y="97720"/>
                  <a:pt x="467239" y="97027"/>
                  <a:pt x="467474" y="96496"/>
                </a:cubicBezTo>
                <a:cubicBezTo>
                  <a:pt x="467710" y="95966"/>
                  <a:pt x="468004" y="95598"/>
                  <a:pt x="468358" y="95392"/>
                </a:cubicBezTo>
                <a:cubicBezTo>
                  <a:pt x="468711" y="95186"/>
                  <a:pt x="469124" y="95083"/>
                  <a:pt x="469595" y="95083"/>
                </a:cubicBezTo>
                <a:cubicBezTo>
                  <a:pt x="470420" y="95083"/>
                  <a:pt x="471583" y="95583"/>
                  <a:pt x="473086" y="96585"/>
                </a:cubicBezTo>
                <a:cubicBezTo>
                  <a:pt x="474588" y="97586"/>
                  <a:pt x="476517" y="98676"/>
                  <a:pt x="478873" y="99855"/>
                </a:cubicBezTo>
                <a:cubicBezTo>
                  <a:pt x="481230" y="101032"/>
                  <a:pt x="484072" y="102138"/>
                  <a:pt x="487401" y="103168"/>
                </a:cubicBezTo>
                <a:cubicBezTo>
                  <a:pt x="490729" y="104199"/>
                  <a:pt x="494573" y="104714"/>
                  <a:pt x="498933" y="104714"/>
                </a:cubicBezTo>
                <a:cubicBezTo>
                  <a:pt x="502232" y="104714"/>
                  <a:pt x="505251" y="104274"/>
                  <a:pt x="507990" y="103389"/>
                </a:cubicBezTo>
                <a:cubicBezTo>
                  <a:pt x="510730" y="102506"/>
                  <a:pt x="513086" y="101253"/>
                  <a:pt x="515060" y="99633"/>
                </a:cubicBezTo>
                <a:cubicBezTo>
                  <a:pt x="517033" y="98013"/>
                  <a:pt x="518550" y="96025"/>
                  <a:pt x="519611" y="93669"/>
                </a:cubicBezTo>
                <a:cubicBezTo>
                  <a:pt x="520671" y="91313"/>
                  <a:pt x="521201" y="88632"/>
                  <a:pt x="521201" y="85628"/>
                </a:cubicBezTo>
                <a:cubicBezTo>
                  <a:pt x="521201" y="82387"/>
                  <a:pt x="520465" y="79618"/>
                  <a:pt x="518992" y="77321"/>
                </a:cubicBezTo>
                <a:cubicBezTo>
                  <a:pt x="517519" y="75023"/>
                  <a:pt x="515575" y="73006"/>
                  <a:pt x="513160" y="71268"/>
                </a:cubicBezTo>
                <a:cubicBezTo>
                  <a:pt x="510745" y="69530"/>
                  <a:pt x="507990" y="67938"/>
                  <a:pt x="504897" y="66497"/>
                </a:cubicBezTo>
                <a:cubicBezTo>
                  <a:pt x="501805" y="65053"/>
                  <a:pt x="498638" y="63579"/>
                  <a:pt x="495398" y="62078"/>
                </a:cubicBezTo>
                <a:cubicBezTo>
                  <a:pt x="492158" y="60576"/>
                  <a:pt x="489006" y="58911"/>
                  <a:pt x="485943" y="57085"/>
                </a:cubicBezTo>
                <a:cubicBezTo>
                  <a:pt x="482879" y="55259"/>
                  <a:pt x="480140" y="53109"/>
                  <a:pt x="477725" y="50635"/>
                </a:cubicBezTo>
                <a:cubicBezTo>
                  <a:pt x="475309" y="48160"/>
                  <a:pt x="473351" y="45259"/>
                  <a:pt x="471848" y="41930"/>
                </a:cubicBezTo>
                <a:cubicBezTo>
                  <a:pt x="470346" y="38602"/>
                  <a:pt x="469595" y="34611"/>
                  <a:pt x="469595" y="29956"/>
                </a:cubicBezTo>
                <a:cubicBezTo>
                  <a:pt x="469595" y="25186"/>
                  <a:pt x="470464" y="20928"/>
                  <a:pt x="472202" y="17187"/>
                </a:cubicBezTo>
                <a:cubicBezTo>
                  <a:pt x="473940" y="13446"/>
                  <a:pt x="476355" y="10310"/>
                  <a:pt x="479448" y="7777"/>
                </a:cubicBezTo>
                <a:cubicBezTo>
                  <a:pt x="482541" y="5243"/>
                  <a:pt x="486223" y="3314"/>
                  <a:pt x="490494" y="1988"/>
                </a:cubicBezTo>
                <a:cubicBezTo>
                  <a:pt x="494765" y="663"/>
                  <a:pt x="499375" y="0"/>
                  <a:pt x="504323" y="0"/>
                </a:cubicBezTo>
                <a:close/>
                <a:moveTo>
                  <a:pt x="37602" y="0"/>
                </a:moveTo>
                <a:cubicBezTo>
                  <a:pt x="40135" y="0"/>
                  <a:pt x="42683" y="221"/>
                  <a:pt x="45245" y="663"/>
                </a:cubicBezTo>
                <a:cubicBezTo>
                  <a:pt x="47808" y="1104"/>
                  <a:pt x="50223" y="1693"/>
                  <a:pt x="52491" y="2430"/>
                </a:cubicBezTo>
                <a:cubicBezTo>
                  <a:pt x="54759" y="3166"/>
                  <a:pt x="56777" y="3991"/>
                  <a:pt x="58544" y="4904"/>
                </a:cubicBezTo>
                <a:cubicBezTo>
                  <a:pt x="60312" y="5817"/>
                  <a:pt x="61475" y="6554"/>
                  <a:pt x="62035" y="7114"/>
                </a:cubicBezTo>
                <a:cubicBezTo>
                  <a:pt x="62595" y="7674"/>
                  <a:pt x="62963" y="8115"/>
                  <a:pt x="63139" y="8439"/>
                </a:cubicBezTo>
                <a:cubicBezTo>
                  <a:pt x="63316" y="8763"/>
                  <a:pt x="63464" y="9175"/>
                  <a:pt x="63581" y="9676"/>
                </a:cubicBezTo>
                <a:cubicBezTo>
                  <a:pt x="63699" y="10177"/>
                  <a:pt x="63788" y="10781"/>
                  <a:pt x="63846" y="11488"/>
                </a:cubicBezTo>
                <a:cubicBezTo>
                  <a:pt x="63905" y="12194"/>
                  <a:pt x="63935" y="13108"/>
                  <a:pt x="63935" y="14227"/>
                </a:cubicBezTo>
                <a:cubicBezTo>
                  <a:pt x="63935" y="15288"/>
                  <a:pt x="63891" y="16230"/>
                  <a:pt x="63802" y="17056"/>
                </a:cubicBezTo>
                <a:cubicBezTo>
                  <a:pt x="63714" y="17880"/>
                  <a:pt x="63581" y="18572"/>
                  <a:pt x="63405" y="19131"/>
                </a:cubicBezTo>
                <a:cubicBezTo>
                  <a:pt x="63228" y="19691"/>
                  <a:pt x="62978" y="20103"/>
                  <a:pt x="62653" y="20368"/>
                </a:cubicBezTo>
                <a:cubicBezTo>
                  <a:pt x="62329" y="20633"/>
                  <a:pt x="61961" y="20766"/>
                  <a:pt x="61549" y="20766"/>
                </a:cubicBezTo>
                <a:cubicBezTo>
                  <a:pt x="60901" y="20766"/>
                  <a:pt x="59885" y="20354"/>
                  <a:pt x="58500" y="19530"/>
                </a:cubicBezTo>
                <a:cubicBezTo>
                  <a:pt x="57116" y="18704"/>
                  <a:pt x="55422" y="17777"/>
                  <a:pt x="53419" y="16745"/>
                </a:cubicBezTo>
                <a:cubicBezTo>
                  <a:pt x="51416" y="15715"/>
                  <a:pt x="49045" y="14772"/>
                  <a:pt x="46306" y="13917"/>
                </a:cubicBezTo>
                <a:cubicBezTo>
                  <a:pt x="43566" y="13063"/>
                  <a:pt x="40488" y="12636"/>
                  <a:pt x="37071" y="12636"/>
                </a:cubicBezTo>
                <a:cubicBezTo>
                  <a:pt x="33890" y="12636"/>
                  <a:pt x="31121" y="13063"/>
                  <a:pt x="28765" y="13917"/>
                </a:cubicBezTo>
                <a:cubicBezTo>
                  <a:pt x="26408" y="14772"/>
                  <a:pt x="24464" y="15907"/>
                  <a:pt x="22933" y="17321"/>
                </a:cubicBezTo>
                <a:cubicBezTo>
                  <a:pt x="21401" y="18734"/>
                  <a:pt x="20252" y="20412"/>
                  <a:pt x="19486" y="22357"/>
                </a:cubicBezTo>
                <a:cubicBezTo>
                  <a:pt x="18721" y="24302"/>
                  <a:pt x="18338" y="26363"/>
                  <a:pt x="18338" y="28543"/>
                </a:cubicBezTo>
                <a:cubicBezTo>
                  <a:pt x="18338" y="31724"/>
                  <a:pt x="19074" y="34463"/>
                  <a:pt x="20547" y="36760"/>
                </a:cubicBezTo>
                <a:cubicBezTo>
                  <a:pt x="22019" y="39058"/>
                  <a:pt x="23978" y="41090"/>
                  <a:pt x="26423" y="42858"/>
                </a:cubicBezTo>
                <a:cubicBezTo>
                  <a:pt x="28868" y="44625"/>
                  <a:pt x="31652" y="46245"/>
                  <a:pt x="34774" y="47718"/>
                </a:cubicBezTo>
                <a:cubicBezTo>
                  <a:pt x="37896" y="49192"/>
                  <a:pt x="41077" y="50679"/>
                  <a:pt x="44317" y="52181"/>
                </a:cubicBezTo>
                <a:cubicBezTo>
                  <a:pt x="47558" y="53683"/>
                  <a:pt x="50739" y="55333"/>
                  <a:pt x="53861" y="57129"/>
                </a:cubicBezTo>
                <a:cubicBezTo>
                  <a:pt x="56983" y="58926"/>
                  <a:pt x="59767" y="61047"/>
                  <a:pt x="62212" y="63492"/>
                </a:cubicBezTo>
                <a:cubicBezTo>
                  <a:pt x="64657" y="65936"/>
                  <a:pt x="66630" y="68823"/>
                  <a:pt x="68132" y="72151"/>
                </a:cubicBezTo>
                <a:cubicBezTo>
                  <a:pt x="69634" y="75479"/>
                  <a:pt x="70386" y="79412"/>
                  <a:pt x="70386" y="83948"/>
                </a:cubicBezTo>
                <a:cubicBezTo>
                  <a:pt x="70386" y="89309"/>
                  <a:pt x="69399" y="94081"/>
                  <a:pt x="67425" y="98264"/>
                </a:cubicBezTo>
                <a:cubicBezTo>
                  <a:pt x="65452" y="102447"/>
                  <a:pt x="62712" y="105997"/>
                  <a:pt x="59207" y="108912"/>
                </a:cubicBezTo>
                <a:cubicBezTo>
                  <a:pt x="55702" y="111828"/>
                  <a:pt x="51578" y="114022"/>
                  <a:pt x="46836" y="115496"/>
                </a:cubicBezTo>
                <a:cubicBezTo>
                  <a:pt x="42094" y="116968"/>
                  <a:pt x="36983" y="117705"/>
                  <a:pt x="31504" y="117705"/>
                </a:cubicBezTo>
                <a:cubicBezTo>
                  <a:pt x="27675" y="117705"/>
                  <a:pt x="24126" y="117380"/>
                  <a:pt x="20856" y="116733"/>
                </a:cubicBezTo>
                <a:cubicBezTo>
                  <a:pt x="17587" y="116085"/>
                  <a:pt x="14670" y="115289"/>
                  <a:pt x="12108" y="114347"/>
                </a:cubicBezTo>
                <a:cubicBezTo>
                  <a:pt x="9545" y="113404"/>
                  <a:pt x="7395" y="112432"/>
                  <a:pt x="5657" y="111431"/>
                </a:cubicBezTo>
                <a:cubicBezTo>
                  <a:pt x="3919" y="110429"/>
                  <a:pt x="2711" y="109575"/>
                  <a:pt x="2034" y="108868"/>
                </a:cubicBezTo>
                <a:cubicBezTo>
                  <a:pt x="1357" y="108160"/>
                  <a:pt x="856" y="107262"/>
                  <a:pt x="532" y="106173"/>
                </a:cubicBezTo>
                <a:cubicBezTo>
                  <a:pt x="208" y="105082"/>
                  <a:pt x="46" y="103625"/>
                  <a:pt x="46" y="101799"/>
                </a:cubicBezTo>
                <a:cubicBezTo>
                  <a:pt x="46" y="100503"/>
                  <a:pt x="105" y="99428"/>
                  <a:pt x="222" y="98574"/>
                </a:cubicBezTo>
                <a:cubicBezTo>
                  <a:pt x="340" y="97720"/>
                  <a:pt x="517" y="97027"/>
                  <a:pt x="753" y="96496"/>
                </a:cubicBezTo>
                <a:cubicBezTo>
                  <a:pt x="988" y="95966"/>
                  <a:pt x="1283" y="95598"/>
                  <a:pt x="1636" y="95392"/>
                </a:cubicBezTo>
                <a:cubicBezTo>
                  <a:pt x="1990" y="95186"/>
                  <a:pt x="2402" y="95083"/>
                  <a:pt x="2873" y="95083"/>
                </a:cubicBezTo>
                <a:cubicBezTo>
                  <a:pt x="3698" y="95083"/>
                  <a:pt x="4862" y="95583"/>
                  <a:pt x="6364" y="96585"/>
                </a:cubicBezTo>
                <a:cubicBezTo>
                  <a:pt x="7866" y="97586"/>
                  <a:pt x="9795" y="98676"/>
                  <a:pt x="12152" y="99855"/>
                </a:cubicBezTo>
                <a:cubicBezTo>
                  <a:pt x="14508" y="101032"/>
                  <a:pt x="17351" y="102138"/>
                  <a:pt x="20679" y="103168"/>
                </a:cubicBezTo>
                <a:cubicBezTo>
                  <a:pt x="24008" y="104199"/>
                  <a:pt x="27852" y="104714"/>
                  <a:pt x="32211" y="104714"/>
                </a:cubicBezTo>
                <a:cubicBezTo>
                  <a:pt x="35510" y="104714"/>
                  <a:pt x="38529" y="104274"/>
                  <a:pt x="41269" y="103389"/>
                </a:cubicBezTo>
                <a:cubicBezTo>
                  <a:pt x="44008" y="102506"/>
                  <a:pt x="46365" y="101253"/>
                  <a:pt x="48338" y="99633"/>
                </a:cubicBezTo>
                <a:cubicBezTo>
                  <a:pt x="50312" y="98013"/>
                  <a:pt x="51829" y="96025"/>
                  <a:pt x="52889" y="93669"/>
                </a:cubicBezTo>
                <a:cubicBezTo>
                  <a:pt x="53949" y="91313"/>
                  <a:pt x="54480" y="88632"/>
                  <a:pt x="54480" y="85628"/>
                </a:cubicBezTo>
                <a:cubicBezTo>
                  <a:pt x="54480" y="82387"/>
                  <a:pt x="53743" y="79618"/>
                  <a:pt x="52270" y="77321"/>
                </a:cubicBezTo>
                <a:cubicBezTo>
                  <a:pt x="50798" y="75023"/>
                  <a:pt x="48854" y="73006"/>
                  <a:pt x="46438" y="71268"/>
                </a:cubicBezTo>
                <a:cubicBezTo>
                  <a:pt x="44023" y="69530"/>
                  <a:pt x="41269" y="67938"/>
                  <a:pt x="38176" y="66497"/>
                </a:cubicBezTo>
                <a:cubicBezTo>
                  <a:pt x="35083" y="65053"/>
                  <a:pt x="31917" y="63579"/>
                  <a:pt x="28677" y="62078"/>
                </a:cubicBezTo>
                <a:cubicBezTo>
                  <a:pt x="25436" y="60576"/>
                  <a:pt x="22285" y="58911"/>
                  <a:pt x="19221" y="57085"/>
                </a:cubicBezTo>
                <a:cubicBezTo>
                  <a:pt x="16158" y="55259"/>
                  <a:pt x="13418" y="53109"/>
                  <a:pt x="11003" y="50635"/>
                </a:cubicBezTo>
                <a:cubicBezTo>
                  <a:pt x="8588" y="48160"/>
                  <a:pt x="6629" y="45259"/>
                  <a:pt x="5127" y="41930"/>
                </a:cubicBezTo>
                <a:cubicBezTo>
                  <a:pt x="3625" y="38602"/>
                  <a:pt x="2873" y="34611"/>
                  <a:pt x="2873" y="29956"/>
                </a:cubicBezTo>
                <a:cubicBezTo>
                  <a:pt x="2873" y="25186"/>
                  <a:pt x="3742" y="20928"/>
                  <a:pt x="5480" y="17187"/>
                </a:cubicBezTo>
                <a:cubicBezTo>
                  <a:pt x="7218" y="13446"/>
                  <a:pt x="9634" y="10310"/>
                  <a:pt x="12726" y="7777"/>
                </a:cubicBezTo>
                <a:cubicBezTo>
                  <a:pt x="15819" y="5243"/>
                  <a:pt x="19501" y="3314"/>
                  <a:pt x="23772" y="1988"/>
                </a:cubicBezTo>
                <a:cubicBezTo>
                  <a:pt x="28043" y="663"/>
                  <a:pt x="32653" y="0"/>
                  <a:pt x="37602" y="0"/>
                </a:cubicBezTo>
                <a:close/>
              </a:path>
            </a:pathLst>
          </a:cu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6069234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6)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/>
          </p:cNvSpPr>
          <p:nvPr userDrawn="1"/>
        </p:nvSpPr>
        <p:spPr bwMode="auto">
          <a:xfrm>
            <a:off x="2407673" y="1241787"/>
            <a:ext cx="4256443" cy="4256443"/>
          </a:xfrm>
          <a:custGeom>
            <a:avLst/>
            <a:gdLst>
              <a:gd name="T0" fmla="*/ 1580 w 1582"/>
              <a:gd name="T1" fmla="*/ 832 h 1582"/>
              <a:gd name="T2" fmla="*/ 1566 w 1582"/>
              <a:gd name="T3" fmla="*/ 952 h 1582"/>
              <a:gd name="T4" fmla="*/ 1534 w 1582"/>
              <a:gd name="T5" fmla="*/ 1064 h 1582"/>
              <a:gd name="T6" fmla="*/ 1486 w 1582"/>
              <a:gd name="T7" fmla="*/ 1168 h 1582"/>
              <a:gd name="T8" fmla="*/ 1424 w 1582"/>
              <a:gd name="T9" fmla="*/ 1266 h 1582"/>
              <a:gd name="T10" fmla="*/ 1350 w 1582"/>
              <a:gd name="T11" fmla="*/ 1352 h 1582"/>
              <a:gd name="T12" fmla="*/ 1264 w 1582"/>
              <a:gd name="T13" fmla="*/ 1426 h 1582"/>
              <a:gd name="T14" fmla="*/ 1168 w 1582"/>
              <a:gd name="T15" fmla="*/ 1488 h 1582"/>
              <a:gd name="T16" fmla="*/ 1062 w 1582"/>
              <a:gd name="T17" fmla="*/ 1534 h 1582"/>
              <a:gd name="T18" fmla="*/ 950 w 1582"/>
              <a:gd name="T19" fmla="*/ 1566 h 1582"/>
              <a:gd name="T20" fmla="*/ 832 w 1582"/>
              <a:gd name="T21" fmla="*/ 1582 h 1582"/>
              <a:gd name="T22" fmla="*/ 750 w 1582"/>
              <a:gd name="T23" fmla="*/ 1582 h 1582"/>
              <a:gd name="T24" fmla="*/ 632 w 1582"/>
              <a:gd name="T25" fmla="*/ 1566 h 1582"/>
              <a:gd name="T26" fmla="*/ 518 w 1582"/>
              <a:gd name="T27" fmla="*/ 1534 h 1582"/>
              <a:gd name="T28" fmla="*/ 414 w 1582"/>
              <a:gd name="T29" fmla="*/ 1488 h 1582"/>
              <a:gd name="T30" fmla="*/ 318 w 1582"/>
              <a:gd name="T31" fmla="*/ 1426 h 1582"/>
              <a:gd name="T32" fmla="*/ 232 w 1582"/>
              <a:gd name="T33" fmla="*/ 1352 h 1582"/>
              <a:gd name="T34" fmla="*/ 156 w 1582"/>
              <a:gd name="T35" fmla="*/ 1266 h 1582"/>
              <a:gd name="T36" fmla="*/ 96 w 1582"/>
              <a:gd name="T37" fmla="*/ 1168 h 1582"/>
              <a:gd name="T38" fmla="*/ 48 w 1582"/>
              <a:gd name="T39" fmla="*/ 1064 h 1582"/>
              <a:gd name="T40" fmla="*/ 16 w 1582"/>
              <a:gd name="T41" fmla="*/ 952 h 1582"/>
              <a:gd name="T42" fmla="*/ 0 w 1582"/>
              <a:gd name="T43" fmla="*/ 832 h 1582"/>
              <a:gd name="T44" fmla="*/ 0 w 1582"/>
              <a:gd name="T45" fmla="*/ 752 h 1582"/>
              <a:gd name="T46" fmla="*/ 16 w 1582"/>
              <a:gd name="T47" fmla="*/ 632 h 1582"/>
              <a:gd name="T48" fmla="*/ 48 w 1582"/>
              <a:gd name="T49" fmla="*/ 520 h 1582"/>
              <a:gd name="T50" fmla="*/ 96 w 1582"/>
              <a:gd name="T51" fmla="*/ 414 h 1582"/>
              <a:gd name="T52" fmla="*/ 156 w 1582"/>
              <a:gd name="T53" fmla="*/ 318 h 1582"/>
              <a:gd name="T54" fmla="*/ 232 w 1582"/>
              <a:gd name="T55" fmla="*/ 232 h 1582"/>
              <a:gd name="T56" fmla="*/ 318 w 1582"/>
              <a:gd name="T57" fmla="*/ 158 h 1582"/>
              <a:gd name="T58" fmla="*/ 414 w 1582"/>
              <a:gd name="T59" fmla="*/ 96 h 1582"/>
              <a:gd name="T60" fmla="*/ 518 w 1582"/>
              <a:gd name="T61" fmla="*/ 48 h 1582"/>
              <a:gd name="T62" fmla="*/ 632 w 1582"/>
              <a:gd name="T63" fmla="*/ 16 h 1582"/>
              <a:gd name="T64" fmla="*/ 750 w 1582"/>
              <a:gd name="T65" fmla="*/ 2 h 1582"/>
              <a:gd name="T66" fmla="*/ 832 w 1582"/>
              <a:gd name="T67" fmla="*/ 2 h 1582"/>
              <a:gd name="T68" fmla="*/ 950 w 1582"/>
              <a:gd name="T69" fmla="*/ 16 h 1582"/>
              <a:gd name="T70" fmla="*/ 1062 w 1582"/>
              <a:gd name="T71" fmla="*/ 48 h 1582"/>
              <a:gd name="T72" fmla="*/ 1168 w 1582"/>
              <a:gd name="T73" fmla="*/ 96 h 1582"/>
              <a:gd name="T74" fmla="*/ 1264 w 1582"/>
              <a:gd name="T75" fmla="*/ 158 h 1582"/>
              <a:gd name="T76" fmla="*/ 1350 w 1582"/>
              <a:gd name="T77" fmla="*/ 232 h 1582"/>
              <a:gd name="T78" fmla="*/ 1424 w 1582"/>
              <a:gd name="T79" fmla="*/ 318 h 1582"/>
              <a:gd name="T80" fmla="*/ 1486 w 1582"/>
              <a:gd name="T81" fmla="*/ 414 h 1582"/>
              <a:gd name="T82" fmla="*/ 1534 w 1582"/>
              <a:gd name="T83" fmla="*/ 520 h 1582"/>
              <a:gd name="T84" fmla="*/ 1566 w 1582"/>
              <a:gd name="T85" fmla="*/ 632 h 1582"/>
              <a:gd name="T86" fmla="*/ 1580 w 1582"/>
              <a:gd name="T87" fmla="*/ 752 h 1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82" h="1582">
                <a:moveTo>
                  <a:pt x="1582" y="792"/>
                </a:moveTo>
                <a:lnTo>
                  <a:pt x="1582" y="792"/>
                </a:lnTo>
                <a:lnTo>
                  <a:pt x="1580" y="832"/>
                </a:lnTo>
                <a:lnTo>
                  <a:pt x="1578" y="872"/>
                </a:lnTo>
                <a:lnTo>
                  <a:pt x="1572" y="912"/>
                </a:lnTo>
                <a:lnTo>
                  <a:pt x="1566" y="952"/>
                </a:lnTo>
                <a:lnTo>
                  <a:pt x="1556" y="990"/>
                </a:lnTo>
                <a:lnTo>
                  <a:pt x="1546" y="1028"/>
                </a:lnTo>
                <a:lnTo>
                  <a:pt x="1534" y="1064"/>
                </a:lnTo>
                <a:lnTo>
                  <a:pt x="1520" y="1100"/>
                </a:lnTo>
                <a:lnTo>
                  <a:pt x="1504" y="1134"/>
                </a:lnTo>
                <a:lnTo>
                  <a:pt x="1486" y="1168"/>
                </a:lnTo>
                <a:lnTo>
                  <a:pt x="1468" y="1202"/>
                </a:lnTo>
                <a:lnTo>
                  <a:pt x="1446" y="1234"/>
                </a:lnTo>
                <a:lnTo>
                  <a:pt x="1424" y="1266"/>
                </a:lnTo>
                <a:lnTo>
                  <a:pt x="1402" y="1294"/>
                </a:lnTo>
                <a:lnTo>
                  <a:pt x="1376" y="1324"/>
                </a:lnTo>
                <a:lnTo>
                  <a:pt x="1350" y="1352"/>
                </a:lnTo>
                <a:lnTo>
                  <a:pt x="1322" y="1378"/>
                </a:lnTo>
                <a:lnTo>
                  <a:pt x="1294" y="1402"/>
                </a:lnTo>
                <a:lnTo>
                  <a:pt x="1264" y="1426"/>
                </a:lnTo>
                <a:lnTo>
                  <a:pt x="1234" y="1448"/>
                </a:lnTo>
                <a:lnTo>
                  <a:pt x="1200" y="1468"/>
                </a:lnTo>
                <a:lnTo>
                  <a:pt x="1168" y="1488"/>
                </a:lnTo>
                <a:lnTo>
                  <a:pt x="1134" y="1504"/>
                </a:lnTo>
                <a:lnTo>
                  <a:pt x="1098" y="1520"/>
                </a:lnTo>
                <a:lnTo>
                  <a:pt x="1062" y="1534"/>
                </a:lnTo>
                <a:lnTo>
                  <a:pt x="1026" y="1548"/>
                </a:lnTo>
                <a:lnTo>
                  <a:pt x="988" y="1558"/>
                </a:lnTo>
                <a:lnTo>
                  <a:pt x="950" y="1566"/>
                </a:lnTo>
                <a:lnTo>
                  <a:pt x="912" y="1574"/>
                </a:lnTo>
                <a:lnTo>
                  <a:pt x="872" y="1578"/>
                </a:lnTo>
                <a:lnTo>
                  <a:pt x="832" y="1582"/>
                </a:lnTo>
                <a:lnTo>
                  <a:pt x="790" y="1582"/>
                </a:lnTo>
                <a:lnTo>
                  <a:pt x="790" y="1582"/>
                </a:lnTo>
                <a:lnTo>
                  <a:pt x="750" y="1582"/>
                </a:lnTo>
                <a:lnTo>
                  <a:pt x="710" y="1578"/>
                </a:lnTo>
                <a:lnTo>
                  <a:pt x="670" y="1574"/>
                </a:lnTo>
                <a:lnTo>
                  <a:pt x="632" y="1566"/>
                </a:lnTo>
                <a:lnTo>
                  <a:pt x="594" y="1558"/>
                </a:lnTo>
                <a:lnTo>
                  <a:pt x="556" y="1548"/>
                </a:lnTo>
                <a:lnTo>
                  <a:pt x="518" y="1534"/>
                </a:lnTo>
                <a:lnTo>
                  <a:pt x="482" y="1520"/>
                </a:lnTo>
                <a:lnTo>
                  <a:pt x="448" y="1504"/>
                </a:lnTo>
                <a:lnTo>
                  <a:pt x="414" y="1488"/>
                </a:lnTo>
                <a:lnTo>
                  <a:pt x="380" y="1468"/>
                </a:lnTo>
                <a:lnTo>
                  <a:pt x="348" y="1448"/>
                </a:lnTo>
                <a:lnTo>
                  <a:pt x="318" y="1426"/>
                </a:lnTo>
                <a:lnTo>
                  <a:pt x="288" y="1402"/>
                </a:lnTo>
                <a:lnTo>
                  <a:pt x="258" y="1378"/>
                </a:lnTo>
                <a:lnTo>
                  <a:pt x="232" y="1352"/>
                </a:lnTo>
                <a:lnTo>
                  <a:pt x="206" y="1324"/>
                </a:lnTo>
                <a:lnTo>
                  <a:pt x="180" y="1294"/>
                </a:lnTo>
                <a:lnTo>
                  <a:pt x="156" y="1266"/>
                </a:lnTo>
                <a:lnTo>
                  <a:pt x="134" y="1234"/>
                </a:lnTo>
                <a:lnTo>
                  <a:pt x="114" y="1202"/>
                </a:lnTo>
                <a:lnTo>
                  <a:pt x="96" y="1168"/>
                </a:lnTo>
                <a:lnTo>
                  <a:pt x="78" y="1134"/>
                </a:lnTo>
                <a:lnTo>
                  <a:pt x="62" y="1100"/>
                </a:lnTo>
                <a:lnTo>
                  <a:pt x="48" y="1064"/>
                </a:lnTo>
                <a:lnTo>
                  <a:pt x="36" y="1028"/>
                </a:lnTo>
                <a:lnTo>
                  <a:pt x="24" y="990"/>
                </a:lnTo>
                <a:lnTo>
                  <a:pt x="16" y="952"/>
                </a:lnTo>
                <a:lnTo>
                  <a:pt x="8" y="912"/>
                </a:lnTo>
                <a:lnTo>
                  <a:pt x="4" y="872"/>
                </a:lnTo>
                <a:lnTo>
                  <a:pt x="0" y="832"/>
                </a:lnTo>
                <a:lnTo>
                  <a:pt x="0" y="792"/>
                </a:lnTo>
                <a:lnTo>
                  <a:pt x="0" y="792"/>
                </a:lnTo>
                <a:lnTo>
                  <a:pt x="0" y="752"/>
                </a:lnTo>
                <a:lnTo>
                  <a:pt x="4" y="710"/>
                </a:lnTo>
                <a:lnTo>
                  <a:pt x="8" y="672"/>
                </a:lnTo>
                <a:lnTo>
                  <a:pt x="16" y="632"/>
                </a:lnTo>
                <a:lnTo>
                  <a:pt x="24" y="594"/>
                </a:lnTo>
                <a:lnTo>
                  <a:pt x="36" y="556"/>
                </a:lnTo>
                <a:lnTo>
                  <a:pt x="48" y="520"/>
                </a:lnTo>
                <a:lnTo>
                  <a:pt x="62" y="484"/>
                </a:lnTo>
                <a:lnTo>
                  <a:pt x="78" y="448"/>
                </a:lnTo>
                <a:lnTo>
                  <a:pt x="96" y="414"/>
                </a:lnTo>
                <a:lnTo>
                  <a:pt x="114" y="382"/>
                </a:lnTo>
                <a:lnTo>
                  <a:pt x="134" y="350"/>
                </a:lnTo>
                <a:lnTo>
                  <a:pt x="156" y="318"/>
                </a:lnTo>
                <a:lnTo>
                  <a:pt x="180" y="288"/>
                </a:lnTo>
                <a:lnTo>
                  <a:pt x="206" y="260"/>
                </a:lnTo>
                <a:lnTo>
                  <a:pt x="232" y="232"/>
                </a:lnTo>
                <a:lnTo>
                  <a:pt x="258" y="206"/>
                </a:lnTo>
                <a:lnTo>
                  <a:pt x="288" y="182"/>
                </a:lnTo>
                <a:lnTo>
                  <a:pt x="318" y="158"/>
                </a:lnTo>
                <a:lnTo>
                  <a:pt x="348" y="136"/>
                </a:lnTo>
                <a:lnTo>
                  <a:pt x="380" y="116"/>
                </a:lnTo>
                <a:lnTo>
                  <a:pt x="414" y="96"/>
                </a:lnTo>
                <a:lnTo>
                  <a:pt x="448" y="78"/>
                </a:lnTo>
                <a:lnTo>
                  <a:pt x="482" y="62"/>
                </a:lnTo>
                <a:lnTo>
                  <a:pt x="518" y="48"/>
                </a:lnTo>
                <a:lnTo>
                  <a:pt x="556" y="36"/>
                </a:lnTo>
                <a:lnTo>
                  <a:pt x="594" y="26"/>
                </a:lnTo>
                <a:lnTo>
                  <a:pt x="632" y="16"/>
                </a:lnTo>
                <a:lnTo>
                  <a:pt x="670" y="10"/>
                </a:lnTo>
                <a:lnTo>
                  <a:pt x="710" y="4"/>
                </a:lnTo>
                <a:lnTo>
                  <a:pt x="750" y="2"/>
                </a:lnTo>
                <a:lnTo>
                  <a:pt x="790" y="0"/>
                </a:lnTo>
                <a:lnTo>
                  <a:pt x="790" y="0"/>
                </a:lnTo>
                <a:lnTo>
                  <a:pt x="832" y="2"/>
                </a:lnTo>
                <a:lnTo>
                  <a:pt x="872" y="4"/>
                </a:lnTo>
                <a:lnTo>
                  <a:pt x="912" y="10"/>
                </a:lnTo>
                <a:lnTo>
                  <a:pt x="950" y="16"/>
                </a:lnTo>
                <a:lnTo>
                  <a:pt x="988" y="26"/>
                </a:lnTo>
                <a:lnTo>
                  <a:pt x="1026" y="36"/>
                </a:lnTo>
                <a:lnTo>
                  <a:pt x="1062" y="48"/>
                </a:lnTo>
                <a:lnTo>
                  <a:pt x="1098" y="62"/>
                </a:lnTo>
                <a:lnTo>
                  <a:pt x="1134" y="78"/>
                </a:lnTo>
                <a:lnTo>
                  <a:pt x="1168" y="96"/>
                </a:lnTo>
                <a:lnTo>
                  <a:pt x="1200" y="116"/>
                </a:lnTo>
                <a:lnTo>
                  <a:pt x="1234" y="136"/>
                </a:lnTo>
                <a:lnTo>
                  <a:pt x="1264" y="158"/>
                </a:lnTo>
                <a:lnTo>
                  <a:pt x="1294" y="182"/>
                </a:lnTo>
                <a:lnTo>
                  <a:pt x="1322" y="206"/>
                </a:lnTo>
                <a:lnTo>
                  <a:pt x="1350" y="232"/>
                </a:lnTo>
                <a:lnTo>
                  <a:pt x="1376" y="260"/>
                </a:lnTo>
                <a:lnTo>
                  <a:pt x="1402" y="288"/>
                </a:lnTo>
                <a:lnTo>
                  <a:pt x="1424" y="318"/>
                </a:lnTo>
                <a:lnTo>
                  <a:pt x="1446" y="350"/>
                </a:lnTo>
                <a:lnTo>
                  <a:pt x="1468" y="382"/>
                </a:lnTo>
                <a:lnTo>
                  <a:pt x="1486" y="414"/>
                </a:lnTo>
                <a:lnTo>
                  <a:pt x="1504" y="448"/>
                </a:lnTo>
                <a:lnTo>
                  <a:pt x="1520" y="484"/>
                </a:lnTo>
                <a:lnTo>
                  <a:pt x="1534" y="520"/>
                </a:lnTo>
                <a:lnTo>
                  <a:pt x="1546" y="556"/>
                </a:lnTo>
                <a:lnTo>
                  <a:pt x="1556" y="594"/>
                </a:lnTo>
                <a:lnTo>
                  <a:pt x="1566" y="632"/>
                </a:lnTo>
                <a:lnTo>
                  <a:pt x="1572" y="672"/>
                </a:lnTo>
                <a:lnTo>
                  <a:pt x="1578" y="710"/>
                </a:lnTo>
                <a:lnTo>
                  <a:pt x="1580" y="752"/>
                </a:lnTo>
                <a:lnTo>
                  <a:pt x="1582" y="792"/>
                </a:lnTo>
                <a:lnTo>
                  <a:pt x="1582" y="792"/>
                </a:lnTo>
                <a:close/>
              </a:path>
            </a:pathLst>
          </a:custGeom>
          <a:solidFill>
            <a:srgbClr val="1187B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3200"/>
          </a:p>
        </p:txBody>
      </p:sp>
      <p:sp>
        <p:nvSpPr>
          <p:cNvPr id="11" name="上凸带形 3"/>
          <p:cNvSpPr/>
          <p:nvPr/>
        </p:nvSpPr>
        <p:spPr>
          <a:xfrm>
            <a:off x="1046904" y="3454079"/>
            <a:ext cx="6977980" cy="1707948"/>
          </a:xfrm>
          <a:prstGeom prst="ribbon2">
            <a:avLst>
              <a:gd name="adj1" fmla="val 33333"/>
              <a:gd name="adj2" fmla="val 73944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3200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2030956" y="3454079"/>
            <a:ext cx="5038583" cy="1147240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  <a:effectLst/>
              </a:defRPr>
            </a:lvl1pPr>
          </a:lstStyle>
          <a:p>
            <a:r>
              <a:rPr lang="zh-TW" altLang="en-US" dirty="0" smtClean="0"/>
              <a:t>按一下編輯標題</a:t>
            </a:r>
            <a:endParaRPr lang="zh-TW" altLang="en-US" dirty="0"/>
          </a:p>
        </p:txBody>
      </p:sp>
      <p:sp>
        <p:nvSpPr>
          <p:cNvPr id="16" name="日期版面配置區 1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17" name="頁尾版面配置區 1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18" name="投影片編號版面配置區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48083660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單元標題(7)">
    <p:bg>
      <p:bgPr>
        <a:blipFill dpi="0" rotWithShape="1">
          <a:blip r:embed="rId2"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5" name="標題 4"/>
          <p:cNvSpPr>
            <a:spLocks noGrp="1"/>
          </p:cNvSpPr>
          <p:nvPr>
            <p:ph type="title" hasCustomPrompt="1"/>
          </p:nvPr>
        </p:nvSpPr>
        <p:spPr>
          <a:xfrm>
            <a:off x="1405721" y="1152793"/>
            <a:ext cx="5977718" cy="726695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chemeClr val="bg1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367395117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標題及物件">
    <p:bg>
      <p:bgPr>
        <a:blipFill dpi="0" rotWithShape="1">
          <a:blip r:embed="rId2">
            <a:alphaModFix amt="20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9785992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標題及物件">
    <p:bg>
      <p:bgPr>
        <a:blipFill dpi="0" rotWithShape="1">
          <a:blip r:embed="rId2">
            <a:alphaModFix amt="20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8650" y="722123"/>
            <a:ext cx="7886700" cy="726695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628650" y="1538513"/>
            <a:ext cx="7886700" cy="4638449"/>
          </a:xfrm>
        </p:spPr>
        <p:txBody>
          <a:bodyPr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</a:lstStyle>
          <a:p>
            <a:pPr lvl="0"/>
            <a:r>
              <a:rPr lang="zh-TW" altLang="en-US" dirty="0" smtClean="0"/>
              <a:t>編輯母片文字樣式</a:t>
            </a:r>
          </a:p>
          <a:p>
            <a:pPr lvl="1"/>
            <a:r>
              <a:rPr lang="zh-TW" altLang="en-US" dirty="0" smtClean="0"/>
              <a:t>第二層</a:t>
            </a:r>
          </a:p>
          <a:p>
            <a:pPr lvl="2"/>
            <a:r>
              <a:rPr lang="zh-TW" altLang="en-US" dirty="0" smtClean="0"/>
              <a:t>第三層</a:t>
            </a:r>
          </a:p>
          <a:p>
            <a:pPr lvl="3"/>
            <a:r>
              <a:rPr lang="zh-TW" altLang="en-US" dirty="0" smtClean="0"/>
              <a:t>第四層</a:t>
            </a:r>
          </a:p>
          <a:p>
            <a:pPr lvl="4"/>
            <a:r>
              <a:rPr lang="zh-TW" altLang="en-US" dirty="0" smtClean="0"/>
              <a:t>第五層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6052365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82876384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8650" y="784520"/>
            <a:ext cx="7886700" cy="726695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52394674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7" name="日期版面配置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8" name="頁尾版面配置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9210559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57348633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5964561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9841" y="987426"/>
            <a:ext cx="2949178" cy="1069974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65555942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9841" y="987426"/>
            <a:ext cx="2949178" cy="1069974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36488401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 smtClean="0"/>
              <a:t>按一下以編輯母片副標題樣式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43AAAD6-5DF6-44DE-8253-42063B2F35FA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03B7C98-9F0A-421E-82C3-DA89C8D23FEE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7265694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(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0" y="1122363"/>
            <a:ext cx="4644576" cy="238760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 smtClean="0"/>
              <a:t>按一下以編輯母片標題樣式</a:t>
            </a:r>
            <a:endParaRPr lang="zh-TW" altLang="en-US" dirty="0"/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0" y="3602038"/>
            <a:ext cx="4644576" cy="1655762"/>
          </a:xfrm>
        </p:spPr>
        <p:txBody>
          <a:bodyPr>
            <a:normAutofit/>
          </a:bodyPr>
          <a:lstStyle>
            <a:lvl1pPr marL="0" indent="0" algn="ctr">
              <a:lnSpc>
                <a:spcPct val="100000"/>
              </a:lnSpc>
              <a:buNone/>
              <a:defRPr sz="2800" b="1">
                <a:solidFill>
                  <a:srgbClr val="0070C0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 dirty="0" smtClean="0"/>
              <a:t>按一下以編輯母片副標題樣式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pic>
        <p:nvPicPr>
          <p:cNvPr id="9" name="圖片 8"/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74"/>
          <a:stretch/>
        </p:blipFill>
        <p:spPr>
          <a:xfrm>
            <a:off x="4809923" y="1378424"/>
            <a:ext cx="4334077" cy="5479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105328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7193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pic>
        <p:nvPicPr>
          <p:cNvPr id="9" name="圖片 8"/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74"/>
          <a:stretch/>
        </p:blipFill>
        <p:spPr>
          <a:xfrm>
            <a:off x="2686050" y="1903694"/>
            <a:ext cx="3918614" cy="49543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135831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3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文字方塊 6"/>
          <p:cNvSpPr txBox="1"/>
          <p:nvPr userDrawn="1"/>
        </p:nvSpPr>
        <p:spPr>
          <a:xfrm>
            <a:off x="2233886" y="794595"/>
            <a:ext cx="447810" cy="1226521"/>
          </a:xfrm>
          <a:custGeom>
            <a:avLst/>
            <a:gdLst/>
            <a:ahLst/>
            <a:cxnLst/>
            <a:rect l="l" t="t" r="r" b="b"/>
            <a:pathLst>
              <a:path w="447810" h="1226521">
                <a:moveTo>
                  <a:pt x="192798" y="0"/>
                </a:moveTo>
                <a:lnTo>
                  <a:pt x="307656" y="0"/>
                </a:lnTo>
                <a:lnTo>
                  <a:pt x="307656" y="232451"/>
                </a:lnTo>
                <a:lnTo>
                  <a:pt x="445075" y="232451"/>
                </a:lnTo>
                <a:lnTo>
                  <a:pt x="445075" y="350044"/>
                </a:lnTo>
                <a:lnTo>
                  <a:pt x="307656" y="350044"/>
                </a:lnTo>
                <a:lnTo>
                  <a:pt x="307656" y="371238"/>
                </a:lnTo>
                <a:cubicBezTo>
                  <a:pt x="374200" y="456926"/>
                  <a:pt x="420918" y="527345"/>
                  <a:pt x="447810" y="582495"/>
                </a:cubicBezTo>
                <a:lnTo>
                  <a:pt x="371921" y="662485"/>
                </a:lnTo>
                <a:cubicBezTo>
                  <a:pt x="349588" y="615995"/>
                  <a:pt x="328166" y="575430"/>
                  <a:pt x="307656" y="540791"/>
                </a:cubicBezTo>
                <a:lnTo>
                  <a:pt x="307656" y="1226521"/>
                </a:lnTo>
                <a:lnTo>
                  <a:pt x="192798" y="1226521"/>
                </a:lnTo>
                <a:lnTo>
                  <a:pt x="192798" y="618046"/>
                </a:lnTo>
                <a:cubicBezTo>
                  <a:pt x="149954" y="730170"/>
                  <a:pt x="107565" y="813578"/>
                  <a:pt x="65633" y="868273"/>
                </a:cubicBezTo>
                <a:lnTo>
                  <a:pt x="0" y="734272"/>
                </a:lnTo>
                <a:cubicBezTo>
                  <a:pt x="69735" y="639468"/>
                  <a:pt x="131266" y="511392"/>
                  <a:pt x="184593" y="350044"/>
                </a:cubicBezTo>
                <a:lnTo>
                  <a:pt x="19143" y="350044"/>
                </a:lnTo>
                <a:lnTo>
                  <a:pt x="19143" y="232451"/>
                </a:lnTo>
                <a:lnTo>
                  <a:pt x="192798" y="232451"/>
                </a:lnTo>
                <a:lnTo>
                  <a:pt x="192798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" name="文字方塊 7"/>
          <p:cNvSpPr txBox="1"/>
          <p:nvPr userDrawn="1"/>
        </p:nvSpPr>
        <p:spPr>
          <a:xfrm>
            <a:off x="3449207" y="800747"/>
            <a:ext cx="432085" cy="1212164"/>
          </a:xfrm>
          <a:custGeom>
            <a:avLst/>
            <a:gdLst/>
            <a:ahLst/>
            <a:cxnLst/>
            <a:rect l="l" t="t" r="r" b="b"/>
            <a:pathLst>
              <a:path w="432085" h="1212164">
                <a:moveTo>
                  <a:pt x="177756" y="0"/>
                </a:moveTo>
                <a:lnTo>
                  <a:pt x="295349" y="0"/>
                </a:lnTo>
                <a:lnTo>
                  <a:pt x="295349" y="246125"/>
                </a:lnTo>
                <a:lnTo>
                  <a:pt x="404054" y="246125"/>
                </a:lnTo>
                <a:lnTo>
                  <a:pt x="404054" y="363718"/>
                </a:lnTo>
                <a:lnTo>
                  <a:pt x="295349" y="363718"/>
                </a:lnTo>
                <a:lnTo>
                  <a:pt x="295349" y="376708"/>
                </a:lnTo>
                <a:cubicBezTo>
                  <a:pt x="347764" y="434592"/>
                  <a:pt x="393343" y="497491"/>
                  <a:pt x="432085" y="565403"/>
                </a:cubicBezTo>
                <a:lnTo>
                  <a:pt x="346625" y="653598"/>
                </a:lnTo>
                <a:cubicBezTo>
                  <a:pt x="328849" y="611665"/>
                  <a:pt x="311757" y="578621"/>
                  <a:pt x="295349" y="554464"/>
                </a:cubicBezTo>
                <a:lnTo>
                  <a:pt x="295349" y="1212164"/>
                </a:lnTo>
                <a:lnTo>
                  <a:pt x="177756" y="1212164"/>
                </a:lnTo>
                <a:lnTo>
                  <a:pt x="177756" y="625567"/>
                </a:lnTo>
                <a:cubicBezTo>
                  <a:pt x="149042" y="725384"/>
                  <a:pt x="111212" y="807425"/>
                  <a:pt x="64266" y="871691"/>
                </a:cubicBezTo>
                <a:lnTo>
                  <a:pt x="0" y="743160"/>
                </a:lnTo>
                <a:cubicBezTo>
                  <a:pt x="75204" y="642431"/>
                  <a:pt x="133089" y="515950"/>
                  <a:pt x="173654" y="363718"/>
                </a:cubicBezTo>
                <a:lnTo>
                  <a:pt x="19143" y="363718"/>
                </a:lnTo>
                <a:lnTo>
                  <a:pt x="19143" y="246125"/>
                </a:lnTo>
                <a:lnTo>
                  <a:pt x="177756" y="246125"/>
                </a:lnTo>
                <a:lnTo>
                  <a:pt x="177756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9" name="文字方塊 8"/>
          <p:cNvSpPr txBox="1"/>
          <p:nvPr userDrawn="1"/>
        </p:nvSpPr>
        <p:spPr>
          <a:xfrm>
            <a:off x="3729285" y="787757"/>
            <a:ext cx="817680" cy="1227888"/>
          </a:xfrm>
          <a:custGeom>
            <a:avLst/>
            <a:gdLst/>
            <a:ahLst/>
            <a:cxnLst/>
            <a:rect l="l" t="t" r="r" b="b"/>
            <a:pathLst>
              <a:path w="817680" h="1227888">
                <a:moveTo>
                  <a:pt x="205787" y="0"/>
                </a:moveTo>
                <a:lnTo>
                  <a:pt x="317910" y="36235"/>
                </a:lnTo>
                <a:cubicBezTo>
                  <a:pt x="311074" y="60392"/>
                  <a:pt x="298995" y="88879"/>
                  <a:pt x="281676" y="121695"/>
                </a:cubicBezTo>
                <a:lnTo>
                  <a:pt x="799221" y="121695"/>
                </a:lnTo>
                <a:lnTo>
                  <a:pt x="799221" y="235186"/>
                </a:lnTo>
                <a:lnTo>
                  <a:pt x="221512" y="235186"/>
                </a:lnTo>
                <a:cubicBezTo>
                  <a:pt x="198722" y="273928"/>
                  <a:pt x="178668" y="305149"/>
                  <a:pt x="161348" y="328850"/>
                </a:cubicBezTo>
                <a:lnTo>
                  <a:pt x="732220" y="328850"/>
                </a:lnTo>
                <a:cubicBezTo>
                  <a:pt x="732220" y="433225"/>
                  <a:pt x="729485" y="530763"/>
                  <a:pt x="724016" y="621465"/>
                </a:cubicBezTo>
                <a:lnTo>
                  <a:pt x="817680" y="621465"/>
                </a:lnTo>
                <a:lnTo>
                  <a:pt x="817680" y="736323"/>
                </a:lnTo>
                <a:lnTo>
                  <a:pt x="718546" y="736323"/>
                </a:lnTo>
                <a:cubicBezTo>
                  <a:pt x="714900" y="805602"/>
                  <a:pt x="709203" y="870096"/>
                  <a:pt x="701454" y="929804"/>
                </a:cubicBezTo>
                <a:lnTo>
                  <a:pt x="791016" y="929804"/>
                </a:lnTo>
                <a:lnTo>
                  <a:pt x="791016" y="1046030"/>
                </a:lnTo>
                <a:lnTo>
                  <a:pt x="687781" y="1046030"/>
                </a:lnTo>
                <a:cubicBezTo>
                  <a:pt x="683679" y="1102091"/>
                  <a:pt x="672740" y="1143796"/>
                  <a:pt x="654964" y="1171143"/>
                </a:cubicBezTo>
                <a:cubicBezTo>
                  <a:pt x="637189" y="1198490"/>
                  <a:pt x="612348" y="1214785"/>
                  <a:pt x="580443" y="1220026"/>
                </a:cubicBezTo>
                <a:cubicBezTo>
                  <a:pt x="548538" y="1225268"/>
                  <a:pt x="478803" y="1227888"/>
                  <a:pt x="371238" y="1227888"/>
                </a:cubicBezTo>
                <a:lnTo>
                  <a:pt x="331584" y="1111663"/>
                </a:lnTo>
                <a:cubicBezTo>
                  <a:pt x="412258" y="1114398"/>
                  <a:pt x="466041" y="1115765"/>
                  <a:pt x="492932" y="1115765"/>
                </a:cubicBezTo>
                <a:cubicBezTo>
                  <a:pt x="541702" y="1115765"/>
                  <a:pt x="565858" y="1092520"/>
                  <a:pt x="565402" y="1046030"/>
                </a:cubicBezTo>
                <a:lnTo>
                  <a:pt x="47857" y="1046030"/>
                </a:lnTo>
                <a:cubicBezTo>
                  <a:pt x="62898" y="974015"/>
                  <a:pt x="80446" y="870780"/>
                  <a:pt x="100501" y="736323"/>
                </a:cubicBezTo>
                <a:lnTo>
                  <a:pt x="0" y="736323"/>
                </a:lnTo>
                <a:lnTo>
                  <a:pt x="0" y="621465"/>
                </a:lnTo>
                <a:lnTo>
                  <a:pt x="114858" y="621465"/>
                </a:lnTo>
                <a:cubicBezTo>
                  <a:pt x="131722" y="491566"/>
                  <a:pt x="141977" y="401092"/>
                  <a:pt x="145623" y="350044"/>
                </a:cubicBezTo>
                <a:cubicBezTo>
                  <a:pt x="126025" y="374201"/>
                  <a:pt x="103235" y="398585"/>
                  <a:pt x="77256" y="423198"/>
                </a:cubicBezTo>
                <a:lnTo>
                  <a:pt x="6837" y="323381"/>
                </a:lnTo>
                <a:cubicBezTo>
                  <a:pt x="76572" y="255924"/>
                  <a:pt x="142889" y="148131"/>
                  <a:pt x="205787" y="0"/>
                </a:cubicBezTo>
                <a:close/>
                <a:moveTo>
                  <a:pt x="257747" y="443708"/>
                </a:moveTo>
                <a:cubicBezTo>
                  <a:pt x="254556" y="497035"/>
                  <a:pt x="247947" y="556287"/>
                  <a:pt x="237920" y="621465"/>
                </a:cubicBezTo>
                <a:lnTo>
                  <a:pt x="602321" y="621465"/>
                </a:lnTo>
                <a:cubicBezTo>
                  <a:pt x="606879" y="555832"/>
                  <a:pt x="609158" y="496579"/>
                  <a:pt x="609158" y="443708"/>
                </a:cubicBezTo>
                <a:lnTo>
                  <a:pt x="257747" y="443708"/>
                </a:lnTo>
                <a:close/>
                <a:moveTo>
                  <a:pt x="224246" y="736323"/>
                </a:moveTo>
                <a:cubicBezTo>
                  <a:pt x="215131" y="805602"/>
                  <a:pt x="204875" y="870096"/>
                  <a:pt x="193481" y="929804"/>
                </a:cubicBezTo>
                <a:lnTo>
                  <a:pt x="578392" y="929804"/>
                </a:lnTo>
                <a:cubicBezTo>
                  <a:pt x="587052" y="840470"/>
                  <a:pt x="592977" y="775976"/>
                  <a:pt x="596168" y="736323"/>
                </a:cubicBezTo>
                <a:lnTo>
                  <a:pt x="224246" y="736323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9"/>
          <p:cNvSpPr txBox="1"/>
          <p:nvPr userDrawn="1"/>
        </p:nvSpPr>
        <p:spPr>
          <a:xfrm rot="602708">
            <a:off x="4669497" y="830070"/>
            <a:ext cx="1184816" cy="214675"/>
          </a:xfrm>
          <a:custGeom>
            <a:avLst/>
            <a:gdLst/>
            <a:ahLst/>
            <a:cxnLst/>
            <a:rect l="l" t="t" r="r" b="b"/>
            <a:pathLst>
              <a:path w="1184816" h="214675">
                <a:moveTo>
                  <a:pt x="620097" y="0"/>
                </a:moveTo>
                <a:cubicBezTo>
                  <a:pt x="641519" y="41476"/>
                  <a:pt x="657016" y="77939"/>
                  <a:pt x="666587" y="109388"/>
                </a:cubicBezTo>
                <a:lnTo>
                  <a:pt x="1184816" y="109388"/>
                </a:lnTo>
                <a:lnTo>
                  <a:pt x="1184816" y="214675"/>
                </a:lnTo>
                <a:lnTo>
                  <a:pt x="0" y="214675"/>
                </a:lnTo>
                <a:lnTo>
                  <a:pt x="0" y="109388"/>
                </a:lnTo>
                <a:lnTo>
                  <a:pt x="539423" y="109388"/>
                </a:lnTo>
                <a:cubicBezTo>
                  <a:pt x="530763" y="84320"/>
                  <a:pt x="516634" y="55378"/>
                  <a:pt x="497035" y="22561"/>
                </a:cubicBezTo>
                <a:lnTo>
                  <a:pt x="620097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1" name="文字方塊 10"/>
          <p:cNvSpPr txBox="1"/>
          <p:nvPr userDrawn="1"/>
        </p:nvSpPr>
        <p:spPr>
          <a:xfrm rot="21028972">
            <a:off x="6033929" y="773020"/>
            <a:ext cx="1087733" cy="1220367"/>
          </a:xfrm>
          <a:custGeom>
            <a:avLst/>
            <a:gdLst/>
            <a:ahLst/>
            <a:cxnLst/>
            <a:rect l="l" t="t" r="r" b="b"/>
            <a:pathLst>
              <a:path w="1087733" h="1220367">
                <a:moveTo>
                  <a:pt x="478575" y="0"/>
                </a:moveTo>
                <a:lnTo>
                  <a:pt x="607106" y="0"/>
                </a:lnTo>
                <a:lnTo>
                  <a:pt x="607106" y="224930"/>
                </a:lnTo>
                <a:lnTo>
                  <a:pt x="1087733" y="224930"/>
                </a:lnTo>
                <a:lnTo>
                  <a:pt x="1087733" y="816313"/>
                </a:lnTo>
                <a:lnTo>
                  <a:pt x="607106" y="816313"/>
                </a:lnTo>
                <a:lnTo>
                  <a:pt x="607106" y="1220367"/>
                </a:lnTo>
                <a:lnTo>
                  <a:pt x="478575" y="1220367"/>
                </a:lnTo>
                <a:lnTo>
                  <a:pt x="478575" y="816313"/>
                </a:lnTo>
                <a:lnTo>
                  <a:pt x="0" y="816313"/>
                </a:lnTo>
                <a:lnTo>
                  <a:pt x="0" y="224930"/>
                </a:lnTo>
                <a:lnTo>
                  <a:pt x="478575" y="224930"/>
                </a:lnTo>
                <a:lnTo>
                  <a:pt x="478575" y="0"/>
                </a:lnTo>
                <a:close/>
                <a:moveTo>
                  <a:pt x="129899" y="347993"/>
                </a:moveTo>
                <a:lnTo>
                  <a:pt x="129899" y="692567"/>
                </a:lnTo>
                <a:lnTo>
                  <a:pt x="478575" y="692567"/>
                </a:lnTo>
                <a:lnTo>
                  <a:pt x="478575" y="347993"/>
                </a:lnTo>
                <a:lnTo>
                  <a:pt x="129899" y="347993"/>
                </a:lnTo>
                <a:close/>
                <a:moveTo>
                  <a:pt x="607106" y="347993"/>
                </a:moveTo>
                <a:lnTo>
                  <a:pt x="607106" y="692567"/>
                </a:lnTo>
                <a:lnTo>
                  <a:pt x="958518" y="692567"/>
                </a:lnTo>
                <a:lnTo>
                  <a:pt x="958518" y="347993"/>
                </a:lnTo>
                <a:lnTo>
                  <a:pt x="607106" y="347993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11"/>
          <p:cNvSpPr txBox="1"/>
          <p:nvPr userDrawn="1"/>
        </p:nvSpPr>
        <p:spPr>
          <a:xfrm rot="21005411">
            <a:off x="2627167" y="813054"/>
            <a:ext cx="650179" cy="450544"/>
          </a:xfrm>
          <a:custGeom>
            <a:avLst/>
            <a:gdLst/>
            <a:ahLst/>
            <a:cxnLst/>
            <a:rect l="l" t="t" r="r" b="b"/>
            <a:pathLst>
              <a:path w="650179" h="450544">
                <a:moveTo>
                  <a:pt x="0" y="0"/>
                </a:moveTo>
                <a:lnTo>
                  <a:pt x="650179" y="0"/>
                </a:lnTo>
                <a:lnTo>
                  <a:pt x="650179" y="450544"/>
                </a:lnTo>
                <a:lnTo>
                  <a:pt x="0" y="450544"/>
                </a:lnTo>
                <a:lnTo>
                  <a:pt x="0" y="0"/>
                </a:lnTo>
                <a:close/>
                <a:moveTo>
                  <a:pt x="123746" y="103919"/>
                </a:moveTo>
                <a:lnTo>
                  <a:pt x="123746" y="170919"/>
                </a:lnTo>
                <a:lnTo>
                  <a:pt x="527117" y="170919"/>
                </a:lnTo>
                <a:lnTo>
                  <a:pt x="527117" y="103919"/>
                </a:lnTo>
                <a:lnTo>
                  <a:pt x="123746" y="103919"/>
                </a:lnTo>
                <a:close/>
                <a:moveTo>
                  <a:pt x="123746" y="271420"/>
                </a:moveTo>
                <a:lnTo>
                  <a:pt x="123746" y="345941"/>
                </a:lnTo>
                <a:lnTo>
                  <a:pt x="527117" y="345941"/>
                </a:lnTo>
                <a:lnTo>
                  <a:pt x="527117" y="271420"/>
                </a:lnTo>
                <a:lnTo>
                  <a:pt x="123746" y="27142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3" name="文字方塊 12"/>
          <p:cNvSpPr txBox="1"/>
          <p:nvPr userDrawn="1"/>
        </p:nvSpPr>
        <p:spPr>
          <a:xfrm rot="533290">
            <a:off x="4848621" y="1113112"/>
            <a:ext cx="819048" cy="285778"/>
          </a:xfrm>
          <a:custGeom>
            <a:avLst/>
            <a:gdLst/>
            <a:ahLst/>
            <a:cxnLst/>
            <a:rect l="l" t="t" r="r" b="b"/>
            <a:pathLst>
              <a:path w="819048" h="285778">
                <a:moveTo>
                  <a:pt x="0" y="0"/>
                </a:moveTo>
                <a:lnTo>
                  <a:pt x="819048" y="0"/>
                </a:lnTo>
                <a:lnTo>
                  <a:pt x="819048" y="285778"/>
                </a:lnTo>
                <a:lnTo>
                  <a:pt x="0" y="285778"/>
                </a:lnTo>
                <a:lnTo>
                  <a:pt x="0" y="0"/>
                </a:lnTo>
                <a:close/>
                <a:moveTo>
                  <a:pt x="130583" y="99134"/>
                </a:moveTo>
                <a:lnTo>
                  <a:pt x="130583" y="185961"/>
                </a:lnTo>
                <a:lnTo>
                  <a:pt x="690516" y="185961"/>
                </a:lnTo>
                <a:lnTo>
                  <a:pt x="690516" y="99134"/>
                </a:lnTo>
                <a:lnTo>
                  <a:pt x="130583" y="99134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13"/>
          <p:cNvSpPr txBox="1"/>
          <p:nvPr userDrawn="1"/>
        </p:nvSpPr>
        <p:spPr>
          <a:xfrm>
            <a:off x="4032839" y="1256761"/>
            <a:ext cx="245441" cy="137420"/>
          </a:xfrm>
          <a:custGeom>
            <a:avLst/>
            <a:gdLst/>
            <a:ahLst/>
            <a:cxnLst/>
            <a:rect l="l" t="t" r="r" b="b"/>
            <a:pathLst>
              <a:path w="245441" h="137420">
                <a:moveTo>
                  <a:pt x="39654" y="0"/>
                </a:moveTo>
                <a:cubicBezTo>
                  <a:pt x="118049" y="12762"/>
                  <a:pt x="186645" y="30082"/>
                  <a:pt x="245441" y="51960"/>
                </a:cubicBezTo>
                <a:lnTo>
                  <a:pt x="203053" y="137420"/>
                </a:lnTo>
                <a:cubicBezTo>
                  <a:pt x="122835" y="111440"/>
                  <a:pt x="55150" y="94120"/>
                  <a:pt x="0" y="85460"/>
                </a:cubicBezTo>
                <a:lnTo>
                  <a:pt x="39654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5" name="文字方塊 14"/>
          <p:cNvSpPr txBox="1"/>
          <p:nvPr userDrawn="1"/>
        </p:nvSpPr>
        <p:spPr>
          <a:xfrm>
            <a:off x="2431634" y="1327181"/>
            <a:ext cx="911344" cy="698721"/>
          </a:xfrm>
          <a:custGeom>
            <a:avLst/>
            <a:gdLst/>
            <a:ahLst/>
            <a:cxnLst/>
            <a:rect l="l" t="t" r="r" b="b"/>
            <a:pathLst>
              <a:path w="911344" h="698721">
                <a:moveTo>
                  <a:pt x="140154" y="0"/>
                </a:moveTo>
                <a:lnTo>
                  <a:pt x="911344" y="0"/>
                </a:lnTo>
                <a:lnTo>
                  <a:pt x="911344" y="105971"/>
                </a:lnTo>
                <a:lnTo>
                  <a:pt x="460799" y="105971"/>
                </a:lnTo>
                <a:cubicBezTo>
                  <a:pt x="446214" y="126937"/>
                  <a:pt x="427527" y="150410"/>
                  <a:pt x="404738" y="176390"/>
                </a:cubicBezTo>
                <a:lnTo>
                  <a:pt x="890150" y="176390"/>
                </a:lnTo>
                <a:cubicBezTo>
                  <a:pt x="887415" y="430262"/>
                  <a:pt x="873742" y="578963"/>
                  <a:pt x="849129" y="622490"/>
                </a:cubicBezTo>
                <a:cubicBezTo>
                  <a:pt x="824517" y="666018"/>
                  <a:pt x="767088" y="687782"/>
                  <a:pt x="676842" y="687782"/>
                </a:cubicBezTo>
                <a:cubicBezTo>
                  <a:pt x="659978" y="687782"/>
                  <a:pt x="643342" y="687098"/>
                  <a:pt x="626933" y="685731"/>
                </a:cubicBezTo>
                <a:lnTo>
                  <a:pt x="586596" y="565403"/>
                </a:lnTo>
                <a:cubicBezTo>
                  <a:pt x="621236" y="566771"/>
                  <a:pt x="649267" y="567454"/>
                  <a:pt x="670689" y="567454"/>
                </a:cubicBezTo>
                <a:cubicBezTo>
                  <a:pt x="706696" y="567454"/>
                  <a:pt x="729257" y="561985"/>
                  <a:pt x="738373" y="551046"/>
                </a:cubicBezTo>
                <a:cubicBezTo>
                  <a:pt x="747489" y="540107"/>
                  <a:pt x="756605" y="450545"/>
                  <a:pt x="765720" y="282360"/>
                </a:cubicBezTo>
                <a:lnTo>
                  <a:pt x="726751" y="282360"/>
                </a:lnTo>
                <a:cubicBezTo>
                  <a:pt x="640151" y="469232"/>
                  <a:pt x="486095" y="608019"/>
                  <a:pt x="264584" y="698721"/>
                </a:cubicBezTo>
                <a:lnTo>
                  <a:pt x="185960" y="601638"/>
                </a:lnTo>
                <a:cubicBezTo>
                  <a:pt x="387418" y="523699"/>
                  <a:pt x="522786" y="417273"/>
                  <a:pt x="592066" y="282360"/>
                </a:cubicBezTo>
                <a:lnTo>
                  <a:pt x="526433" y="282360"/>
                </a:lnTo>
                <a:cubicBezTo>
                  <a:pt x="447126" y="396762"/>
                  <a:pt x="315404" y="492021"/>
                  <a:pt x="131266" y="568138"/>
                </a:cubicBezTo>
                <a:lnTo>
                  <a:pt x="54694" y="473106"/>
                </a:lnTo>
                <a:cubicBezTo>
                  <a:pt x="200090" y="422514"/>
                  <a:pt x="310618" y="358932"/>
                  <a:pt x="386278" y="282360"/>
                </a:cubicBezTo>
                <a:lnTo>
                  <a:pt x="284410" y="282360"/>
                </a:lnTo>
                <a:cubicBezTo>
                  <a:pt x="214675" y="332041"/>
                  <a:pt x="143116" y="368959"/>
                  <a:pt x="69735" y="393116"/>
                </a:cubicBezTo>
                <a:lnTo>
                  <a:pt x="0" y="293982"/>
                </a:lnTo>
                <a:cubicBezTo>
                  <a:pt x="141293" y="246125"/>
                  <a:pt x="246808" y="183454"/>
                  <a:pt x="316543" y="105971"/>
                </a:cubicBezTo>
                <a:lnTo>
                  <a:pt x="140154" y="105971"/>
                </a:lnTo>
                <a:lnTo>
                  <a:pt x="140154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6" name="文字方塊 15"/>
          <p:cNvSpPr txBox="1"/>
          <p:nvPr userDrawn="1"/>
        </p:nvSpPr>
        <p:spPr>
          <a:xfrm>
            <a:off x="4714621" y="1427682"/>
            <a:ext cx="1087733" cy="594801"/>
          </a:xfrm>
          <a:custGeom>
            <a:avLst/>
            <a:gdLst/>
            <a:ahLst/>
            <a:cxnLst/>
            <a:rect l="l" t="t" r="r" b="b"/>
            <a:pathLst>
              <a:path w="1087733" h="594801">
                <a:moveTo>
                  <a:pt x="0" y="0"/>
                </a:moveTo>
                <a:lnTo>
                  <a:pt x="1087733" y="0"/>
                </a:lnTo>
                <a:lnTo>
                  <a:pt x="1087733" y="484729"/>
                </a:lnTo>
                <a:cubicBezTo>
                  <a:pt x="1087733" y="516178"/>
                  <a:pt x="1074971" y="542158"/>
                  <a:pt x="1049447" y="562668"/>
                </a:cubicBezTo>
                <a:cubicBezTo>
                  <a:pt x="1023923" y="583179"/>
                  <a:pt x="961481" y="593890"/>
                  <a:pt x="862119" y="594801"/>
                </a:cubicBezTo>
                <a:lnTo>
                  <a:pt x="817680" y="474474"/>
                </a:lnTo>
                <a:cubicBezTo>
                  <a:pt x="849129" y="477208"/>
                  <a:pt x="875565" y="478576"/>
                  <a:pt x="896987" y="478576"/>
                </a:cubicBezTo>
                <a:cubicBezTo>
                  <a:pt x="926613" y="478576"/>
                  <a:pt x="945300" y="476297"/>
                  <a:pt x="953049" y="471739"/>
                </a:cubicBezTo>
                <a:cubicBezTo>
                  <a:pt x="960797" y="467181"/>
                  <a:pt x="964671" y="460344"/>
                  <a:pt x="964671" y="451229"/>
                </a:cubicBezTo>
                <a:lnTo>
                  <a:pt x="964671" y="105287"/>
                </a:lnTo>
                <a:lnTo>
                  <a:pt x="121695" y="105287"/>
                </a:lnTo>
                <a:lnTo>
                  <a:pt x="121695" y="594801"/>
                </a:lnTo>
                <a:lnTo>
                  <a:pt x="0" y="594801"/>
                </a:lnTo>
                <a:lnTo>
                  <a:pt x="0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7" name="文字方塊 16"/>
          <p:cNvSpPr txBox="1"/>
          <p:nvPr userDrawn="1"/>
        </p:nvSpPr>
        <p:spPr>
          <a:xfrm>
            <a:off x="4006176" y="1542540"/>
            <a:ext cx="252277" cy="161349"/>
          </a:xfrm>
          <a:custGeom>
            <a:avLst/>
            <a:gdLst/>
            <a:ahLst/>
            <a:cxnLst/>
            <a:rect l="l" t="t" r="r" b="b"/>
            <a:pathLst>
              <a:path w="252277" h="161349">
                <a:moveTo>
                  <a:pt x="47857" y="0"/>
                </a:moveTo>
                <a:cubicBezTo>
                  <a:pt x="138103" y="26436"/>
                  <a:pt x="206243" y="50820"/>
                  <a:pt x="252277" y="73154"/>
                </a:cubicBezTo>
                <a:lnTo>
                  <a:pt x="201685" y="161349"/>
                </a:lnTo>
                <a:cubicBezTo>
                  <a:pt x="135140" y="132178"/>
                  <a:pt x="67912" y="108705"/>
                  <a:pt x="0" y="90930"/>
                </a:cubicBezTo>
                <a:lnTo>
                  <a:pt x="47857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8" name="文字方塊 17"/>
          <p:cNvSpPr txBox="1"/>
          <p:nvPr userDrawn="1"/>
        </p:nvSpPr>
        <p:spPr>
          <a:xfrm>
            <a:off x="4970317" y="1602704"/>
            <a:ext cx="582495" cy="280309"/>
          </a:xfrm>
          <a:custGeom>
            <a:avLst/>
            <a:gdLst/>
            <a:ahLst/>
            <a:cxnLst/>
            <a:rect l="l" t="t" r="r" b="b"/>
            <a:pathLst>
              <a:path w="582495" h="280309">
                <a:moveTo>
                  <a:pt x="0" y="0"/>
                </a:moveTo>
                <a:lnTo>
                  <a:pt x="582495" y="0"/>
                </a:lnTo>
                <a:lnTo>
                  <a:pt x="582495" y="280309"/>
                </a:lnTo>
                <a:lnTo>
                  <a:pt x="0" y="280309"/>
                </a:lnTo>
                <a:lnTo>
                  <a:pt x="0" y="0"/>
                </a:lnTo>
                <a:close/>
                <a:moveTo>
                  <a:pt x="122378" y="95031"/>
                </a:moveTo>
                <a:lnTo>
                  <a:pt x="122378" y="183226"/>
                </a:lnTo>
                <a:lnTo>
                  <a:pt x="459432" y="183226"/>
                </a:lnTo>
                <a:lnTo>
                  <a:pt x="459432" y="95031"/>
                </a:lnTo>
                <a:lnTo>
                  <a:pt x="122378" y="95031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50983951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4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9" name="文字方塊 18"/>
          <p:cNvSpPr txBox="1">
            <a:spLocks noChangeAspect="1"/>
          </p:cNvSpPr>
          <p:nvPr userDrawn="1"/>
        </p:nvSpPr>
        <p:spPr>
          <a:xfrm>
            <a:off x="1948321" y="845777"/>
            <a:ext cx="5247357" cy="1127206"/>
          </a:xfrm>
          <a:custGeom>
            <a:avLst/>
            <a:gdLst/>
            <a:ahLst/>
            <a:cxnLst/>
            <a:rect l="l" t="t" r="r" b="b"/>
            <a:pathLst>
              <a:path w="8529172" h="1832187">
                <a:moveTo>
                  <a:pt x="5473683" y="1809565"/>
                </a:moveTo>
                <a:cubicBezTo>
                  <a:pt x="5474508" y="1809565"/>
                  <a:pt x="5475671" y="1810066"/>
                  <a:pt x="5477173" y="1811067"/>
                </a:cubicBezTo>
                <a:cubicBezTo>
                  <a:pt x="5478676" y="1812069"/>
                  <a:pt x="5480605" y="1813159"/>
                  <a:pt x="5482961" y="1814337"/>
                </a:cubicBezTo>
                <a:cubicBezTo>
                  <a:pt x="5485318" y="1815515"/>
                  <a:pt x="5488160" y="1816620"/>
                  <a:pt x="5491489" y="1817651"/>
                </a:cubicBezTo>
                <a:cubicBezTo>
                  <a:pt x="5494818" y="1818682"/>
                  <a:pt x="5498661" y="1819197"/>
                  <a:pt x="5503021" y="1819197"/>
                </a:cubicBezTo>
                <a:lnTo>
                  <a:pt x="5509887" y="1818193"/>
                </a:lnTo>
                <a:lnTo>
                  <a:pt x="5509501" y="1831151"/>
                </a:lnTo>
                <a:lnTo>
                  <a:pt x="5502314" y="1832187"/>
                </a:lnTo>
                <a:cubicBezTo>
                  <a:pt x="5498485" y="1832187"/>
                  <a:pt x="5494935" y="1831863"/>
                  <a:pt x="5491665" y="1831215"/>
                </a:cubicBezTo>
                <a:cubicBezTo>
                  <a:pt x="5488396" y="1830567"/>
                  <a:pt x="5485480" y="1829772"/>
                  <a:pt x="5482917" y="1828829"/>
                </a:cubicBezTo>
                <a:cubicBezTo>
                  <a:pt x="5480354" y="1827887"/>
                  <a:pt x="5478205" y="1826915"/>
                  <a:pt x="5476466" y="1825913"/>
                </a:cubicBezTo>
                <a:cubicBezTo>
                  <a:pt x="5474729" y="1824912"/>
                  <a:pt x="5473521" y="1824057"/>
                  <a:pt x="5472843" y="1823350"/>
                </a:cubicBezTo>
                <a:cubicBezTo>
                  <a:pt x="5472166" y="1822644"/>
                  <a:pt x="5471665" y="1821745"/>
                  <a:pt x="5471341" y="1820655"/>
                </a:cubicBezTo>
                <a:cubicBezTo>
                  <a:pt x="5471017" y="1819565"/>
                  <a:pt x="5470855" y="1818108"/>
                  <a:pt x="5470855" y="1816281"/>
                </a:cubicBezTo>
                <a:cubicBezTo>
                  <a:pt x="5470855" y="1814985"/>
                  <a:pt x="5470914" y="1813910"/>
                  <a:pt x="5471032" y="1813056"/>
                </a:cubicBezTo>
                <a:cubicBezTo>
                  <a:pt x="5471150" y="1812202"/>
                  <a:pt x="5471327" y="1811509"/>
                  <a:pt x="5471562" y="1810979"/>
                </a:cubicBezTo>
                <a:cubicBezTo>
                  <a:pt x="5471798" y="1810449"/>
                  <a:pt x="5472092" y="1810081"/>
                  <a:pt x="5472446" y="1809875"/>
                </a:cubicBezTo>
                <a:cubicBezTo>
                  <a:pt x="5472799" y="1809668"/>
                  <a:pt x="5473212" y="1809565"/>
                  <a:pt x="5473683" y="1809565"/>
                </a:cubicBezTo>
                <a:close/>
                <a:moveTo>
                  <a:pt x="3540153" y="1809565"/>
                </a:moveTo>
                <a:cubicBezTo>
                  <a:pt x="3540977" y="1809565"/>
                  <a:pt x="3542140" y="1810066"/>
                  <a:pt x="3543643" y="1811067"/>
                </a:cubicBezTo>
                <a:cubicBezTo>
                  <a:pt x="3545145" y="1812069"/>
                  <a:pt x="3547073" y="1813159"/>
                  <a:pt x="3549430" y="1814337"/>
                </a:cubicBezTo>
                <a:lnTo>
                  <a:pt x="3557424" y="1817443"/>
                </a:lnTo>
                <a:lnTo>
                  <a:pt x="3553828" y="1830041"/>
                </a:lnTo>
                <a:lnTo>
                  <a:pt x="3549386" y="1828829"/>
                </a:lnTo>
                <a:cubicBezTo>
                  <a:pt x="3546824" y="1827887"/>
                  <a:pt x="3544674" y="1826915"/>
                  <a:pt x="3542936" y="1825913"/>
                </a:cubicBezTo>
                <a:cubicBezTo>
                  <a:pt x="3541197" y="1824912"/>
                  <a:pt x="3539990" y="1824057"/>
                  <a:pt x="3539313" y="1823350"/>
                </a:cubicBezTo>
                <a:cubicBezTo>
                  <a:pt x="3538635" y="1822644"/>
                  <a:pt x="3538135" y="1821745"/>
                  <a:pt x="3537810" y="1820655"/>
                </a:cubicBezTo>
                <a:cubicBezTo>
                  <a:pt x="3537486" y="1819565"/>
                  <a:pt x="3537325" y="1818108"/>
                  <a:pt x="3537325" y="1816281"/>
                </a:cubicBezTo>
                <a:cubicBezTo>
                  <a:pt x="3537325" y="1814985"/>
                  <a:pt x="3537383" y="1813910"/>
                  <a:pt x="3537501" y="1813056"/>
                </a:cubicBezTo>
                <a:cubicBezTo>
                  <a:pt x="3537618" y="1812202"/>
                  <a:pt x="3537795" y="1811509"/>
                  <a:pt x="3538031" y="1810979"/>
                </a:cubicBezTo>
                <a:cubicBezTo>
                  <a:pt x="3538267" y="1810449"/>
                  <a:pt x="3538562" y="1810081"/>
                  <a:pt x="3538915" y="1809875"/>
                </a:cubicBezTo>
                <a:cubicBezTo>
                  <a:pt x="3539268" y="1809668"/>
                  <a:pt x="3539681" y="1809565"/>
                  <a:pt x="3540153" y="1809565"/>
                </a:cubicBezTo>
                <a:close/>
                <a:moveTo>
                  <a:pt x="8048376" y="1716162"/>
                </a:moveTo>
                <a:lnTo>
                  <a:pt x="8057708" y="1716162"/>
                </a:lnTo>
                <a:cubicBezTo>
                  <a:pt x="8059622" y="1716162"/>
                  <a:pt x="8061297" y="1716338"/>
                  <a:pt x="8062733" y="1716692"/>
                </a:cubicBezTo>
                <a:cubicBezTo>
                  <a:pt x="8064169" y="1717046"/>
                  <a:pt x="8065425" y="1717605"/>
                  <a:pt x="8066501" y="1718371"/>
                </a:cubicBezTo>
                <a:cubicBezTo>
                  <a:pt x="8067578" y="1719137"/>
                  <a:pt x="8068476" y="1720109"/>
                  <a:pt x="8069194" y="1721287"/>
                </a:cubicBezTo>
                <a:cubicBezTo>
                  <a:pt x="8069912" y="1722465"/>
                  <a:pt x="8070539" y="1723850"/>
                  <a:pt x="8071078" y="1725440"/>
                </a:cubicBezTo>
                <a:lnTo>
                  <a:pt x="8103773" y="1808240"/>
                </a:lnTo>
                <a:lnTo>
                  <a:pt x="8104215" y="1808240"/>
                </a:lnTo>
                <a:lnTo>
                  <a:pt x="8138236" y="1725705"/>
                </a:lnTo>
                <a:cubicBezTo>
                  <a:pt x="8138895" y="1723938"/>
                  <a:pt x="8139613" y="1722436"/>
                  <a:pt x="8140392" y="1721199"/>
                </a:cubicBezTo>
                <a:cubicBezTo>
                  <a:pt x="8141169" y="1719961"/>
                  <a:pt x="8142023" y="1718975"/>
                  <a:pt x="8142951" y="1718238"/>
                </a:cubicBezTo>
                <a:cubicBezTo>
                  <a:pt x="8143879" y="1717502"/>
                  <a:pt x="8144910" y="1716972"/>
                  <a:pt x="8146048" y="1716648"/>
                </a:cubicBezTo>
                <a:cubicBezTo>
                  <a:pt x="8147184" y="1716324"/>
                  <a:pt x="8148501" y="1716162"/>
                  <a:pt x="8149998" y="1716162"/>
                </a:cubicBezTo>
                <a:lnTo>
                  <a:pt x="8159783" y="1716162"/>
                </a:lnTo>
                <a:cubicBezTo>
                  <a:pt x="8160682" y="1716162"/>
                  <a:pt x="8161534" y="1716295"/>
                  <a:pt x="8162342" y="1716559"/>
                </a:cubicBezTo>
                <a:cubicBezTo>
                  <a:pt x="8163150" y="1716824"/>
                  <a:pt x="8163838" y="1717237"/>
                  <a:pt x="8164407" y="1717796"/>
                </a:cubicBezTo>
                <a:cubicBezTo>
                  <a:pt x="8164976" y="1718356"/>
                  <a:pt x="8165440" y="1719063"/>
                  <a:pt x="8165799" y="1719917"/>
                </a:cubicBezTo>
                <a:cubicBezTo>
                  <a:pt x="8166158" y="1720771"/>
                  <a:pt x="8166337" y="1721817"/>
                  <a:pt x="8166337" y="1723054"/>
                </a:cubicBezTo>
                <a:lnTo>
                  <a:pt x="8166337" y="1809791"/>
                </a:lnTo>
                <a:lnTo>
                  <a:pt x="8155017" y="1815831"/>
                </a:lnTo>
                <a:lnTo>
                  <a:pt x="8151138" y="1817035"/>
                </a:lnTo>
                <a:lnTo>
                  <a:pt x="8151138" y="1728621"/>
                </a:lnTo>
                <a:lnTo>
                  <a:pt x="8150961" y="1728621"/>
                </a:lnTo>
                <a:lnTo>
                  <a:pt x="8110666" y="1828653"/>
                </a:lnTo>
                <a:cubicBezTo>
                  <a:pt x="8110489" y="1829065"/>
                  <a:pt x="8110239" y="1829418"/>
                  <a:pt x="8109915" y="1829713"/>
                </a:cubicBezTo>
                <a:lnTo>
                  <a:pt x="8109410" y="1829981"/>
                </a:lnTo>
                <a:lnTo>
                  <a:pt x="8106678" y="1830828"/>
                </a:lnTo>
                <a:lnTo>
                  <a:pt x="8106292" y="1830906"/>
                </a:lnTo>
                <a:cubicBezTo>
                  <a:pt x="8105438" y="1830994"/>
                  <a:pt x="8104422" y="1831038"/>
                  <a:pt x="8103243" y="1831038"/>
                </a:cubicBezTo>
                <a:cubicBezTo>
                  <a:pt x="8102006" y="1831038"/>
                  <a:pt x="8100946" y="1830979"/>
                  <a:pt x="8100062" y="1830861"/>
                </a:cubicBezTo>
                <a:cubicBezTo>
                  <a:pt x="8099178" y="1830744"/>
                  <a:pt x="8098442" y="1830582"/>
                  <a:pt x="8097853" y="1830375"/>
                </a:cubicBezTo>
                <a:cubicBezTo>
                  <a:pt x="8097264" y="1830169"/>
                  <a:pt x="8096808" y="1829919"/>
                  <a:pt x="8096483" y="1829625"/>
                </a:cubicBezTo>
                <a:cubicBezTo>
                  <a:pt x="8096159" y="1829330"/>
                  <a:pt x="8095938" y="1829006"/>
                  <a:pt x="8095820" y="1828653"/>
                </a:cubicBezTo>
                <a:lnTo>
                  <a:pt x="8057293" y="1728621"/>
                </a:lnTo>
                <a:lnTo>
                  <a:pt x="8057204" y="1728621"/>
                </a:lnTo>
                <a:lnTo>
                  <a:pt x="8057204" y="1828210"/>
                </a:lnTo>
                <a:cubicBezTo>
                  <a:pt x="8057204" y="1828682"/>
                  <a:pt x="8057083" y="1829094"/>
                  <a:pt x="8056841" y="1829448"/>
                </a:cubicBezTo>
                <a:cubicBezTo>
                  <a:pt x="8056598" y="1829801"/>
                  <a:pt x="8056173" y="1830081"/>
                  <a:pt x="8055566" y="1830287"/>
                </a:cubicBezTo>
                <a:cubicBezTo>
                  <a:pt x="8054959" y="1830493"/>
                  <a:pt x="8054170" y="1830670"/>
                  <a:pt x="8053200" y="1830818"/>
                </a:cubicBezTo>
                <a:cubicBezTo>
                  <a:pt x="8052229" y="1830965"/>
                  <a:pt x="8050985" y="1831038"/>
                  <a:pt x="8049468" y="1831038"/>
                </a:cubicBezTo>
                <a:cubicBezTo>
                  <a:pt x="8048012" y="1831038"/>
                  <a:pt x="8046798" y="1830965"/>
                  <a:pt x="8045828" y="1830818"/>
                </a:cubicBezTo>
                <a:cubicBezTo>
                  <a:pt x="8044857" y="1830670"/>
                  <a:pt x="8044083" y="1830493"/>
                  <a:pt x="8043507" y="1830287"/>
                </a:cubicBezTo>
                <a:cubicBezTo>
                  <a:pt x="8042930" y="1830081"/>
                  <a:pt x="8042536" y="1829801"/>
                  <a:pt x="8042324" y="1829448"/>
                </a:cubicBezTo>
                <a:cubicBezTo>
                  <a:pt x="8042111" y="1829094"/>
                  <a:pt x="8042005" y="1828682"/>
                  <a:pt x="8042005" y="1828210"/>
                </a:cubicBezTo>
                <a:lnTo>
                  <a:pt x="8042005" y="1723054"/>
                </a:lnTo>
                <a:cubicBezTo>
                  <a:pt x="8042005" y="1720580"/>
                  <a:pt x="8042663" y="1718813"/>
                  <a:pt x="8043979" y="1717753"/>
                </a:cubicBezTo>
                <a:cubicBezTo>
                  <a:pt x="8045295" y="1716692"/>
                  <a:pt x="8046761" y="1716162"/>
                  <a:pt x="8048376" y="1716162"/>
                </a:cubicBezTo>
                <a:close/>
                <a:moveTo>
                  <a:pt x="7572126" y="1716162"/>
                </a:moveTo>
                <a:lnTo>
                  <a:pt x="7581458" y="1716162"/>
                </a:lnTo>
                <a:cubicBezTo>
                  <a:pt x="7583372" y="1716162"/>
                  <a:pt x="7585047" y="1716338"/>
                  <a:pt x="7586483" y="1716692"/>
                </a:cubicBezTo>
                <a:cubicBezTo>
                  <a:pt x="7587919" y="1717046"/>
                  <a:pt x="7589175" y="1717605"/>
                  <a:pt x="7590251" y="1718371"/>
                </a:cubicBezTo>
                <a:cubicBezTo>
                  <a:pt x="7591328" y="1719137"/>
                  <a:pt x="7592226" y="1720109"/>
                  <a:pt x="7592944" y="1721287"/>
                </a:cubicBezTo>
                <a:cubicBezTo>
                  <a:pt x="7593662" y="1722465"/>
                  <a:pt x="7594289" y="1723850"/>
                  <a:pt x="7594828" y="1725440"/>
                </a:cubicBezTo>
                <a:lnTo>
                  <a:pt x="7627523" y="1808240"/>
                </a:lnTo>
                <a:lnTo>
                  <a:pt x="7627965" y="1808240"/>
                </a:lnTo>
                <a:lnTo>
                  <a:pt x="7661986" y="1725705"/>
                </a:lnTo>
                <a:cubicBezTo>
                  <a:pt x="7662645" y="1723938"/>
                  <a:pt x="7663363" y="1722436"/>
                  <a:pt x="7664142" y="1721199"/>
                </a:cubicBezTo>
                <a:cubicBezTo>
                  <a:pt x="7664919" y="1719961"/>
                  <a:pt x="7665773" y="1718975"/>
                  <a:pt x="7666701" y="1718238"/>
                </a:cubicBezTo>
                <a:cubicBezTo>
                  <a:pt x="7667629" y="1717502"/>
                  <a:pt x="7668660" y="1716972"/>
                  <a:pt x="7669798" y="1716648"/>
                </a:cubicBezTo>
                <a:cubicBezTo>
                  <a:pt x="7670934" y="1716324"/>
                  <a:pt x="7672251" y="1716162"/>
                  <a:pt x="7673748" y="1716162"/>
                </a:cubicBezTo>
                <a:lnTo>
                  <a:pt x="7683533" y="1716162"/>
                </a:lnTo>
                <a:cubicBezTo>
                  <a:pt x="7684432" y="1716162"/>
                  <a:pt x="7685284" y="1716295"/>
                  <a:pt x="7686092" y="1716559"/>
                </a:cubicBezTo>
                <a:cubicBezTo>
                  <a:pt x="7686900" y="1716824"/>
                  <a:pt x="7687588" y="1717237"/>
                  <a:pt x="7688157" y="1717796"/>
                </a:cubicBezTo>
                <a:cubicBezTo>
                  <a:pt x="7688726" y="1718356"/>
                  <a:pt x="7689190" y="1719063"/>
                  <a:pt x="7689549" y="1719917"/>
                </a:cubicBezTo>
                <a:cubicBezTo>
                  <a:pt x="7689908" y="1720771"/>
                  <a:pt x="7690087" y="1721817"/>
                  <a:pt x="7690087" y="1723054"/>
                </a:cubicBezTo>
                <a:lnTo>
                  <a:pt x="7690087" y="1828210"/>
                </a:lnTo>
                <a:cubicBezTo>
                  <a:pt x="7690087" y="1828682"/>
                  <a:pt x="7689966" y="1829094"/>
                  <a:pt x="7689724" y="1829448"/>
                </a:cubicBezTo>
                <a:cubicBezTo>
                  <a:pt x="7689481" y="1829801"/>
                  <a:pt x="7689056" y="1830081"/>
                  <a:pt x="7688449" y="1830287"/>
                </a:cubicBezTo>
                <a:cubicBezTo>
                  <a:pt x="7687842" y="1830493"/>
                  <a:pt x="7687068" y="1830670"/>
                  <a:pt x="7686128" y="1830818"/>
                </a:cubicBezTo>
                <a:cubicBezTo>
                  <a:pt x="7685188" y="1830965"/>
                  <a:pt x="7683959" y="1831038"/>
                  <a:pt x="7682442" y="1831038"/>
                </a:cubicBezTo>
                <a:cubicBezTo>
                  <a:pt x="7681047" y="1831038"/>
                  <a:pt x="7679849" y="1830965"/>
                  <a:pt x="7678848" y="1830818"/>
                </a:cubicBezTo>
                <a:cubicBezTo>
                  <a:pt x="7677847" y="1830670"/>
                  <a:pt x="7677058" y="1830493"/>
                  <a:pt x="7676481" y="1830287"/>
                </a:cubicBezTo>
                <a:cubicBezTo>
                  <a:pt x="7675904" y="1830081"/>
                  <a:pt x="7675494" y="1829801"/>
                  <a:pt x="7675252" y="1829448"/>
                </a:cubicBezTo>
                <a:cubicBezTo>
                  <a:pt x="7675009" y="1829094"/>
                  <a:pt x="7674888" y="1828682"/>
                  <a:pt x="7674888" y="1828210"/>
                </a:cubicBezTo>
                <a:lnTo>
                  <a:pt x="7674888" y="1728621"/>
                </a:lnTo>
                <a:lnTo>
                  <a:pt x="7674711" y="1728621"/>
                </a:lnTo>
                <a:lnTo>
                  <a:pt x="7634416" y="1828653"/>
                </a:lnTo>
                <a:cubicBezTo>
                  <a:pt x="7634239" y="1829065"/>
                  <a:pt x="7633989" y="1829418"/>
                  <a:pt x="7633665" y="1829713"/>
                </a:cubicBezTo>
                <a:cubicBezTo>
                  <a:pt x="7633341" y="1830007"/>
                  <a:pt x="7632870" y="1830258"/>
                  <a:pt x="7632251" y="1830464"/>
                </a:cubicBezTo>
                <a:cubicBezTo>
                  <a:pt x="7631632" y="1830670"/>
                  <a:pt x="7630896" y="1830818"/>
                  <a:pt x="7630042" y="1830906"/>
                </a:cubicBezTo>
                <a:cubicBezTo>
                  <a:pt x="7629188" y="1830994"/>
                  <a:pt x="7628172" y="1831038"/>
                  <a:pt x="7626993" y="1831038"/>
                </a:cubicBezTo>
                <a:cubicBezTo>
                  <a:pt x="7625756" y="1831038"/>
                  <a:pt x="7624696" y="1830979"/>
                  <a:pt x="7623812" y="1830861"/>
                </a:cubicBezTo>
                <a:cubicBezTo>
                  <a:pt x="7622928" y="1830744"/>
                  <a:pt x="7622192" y="1830582"/>
                  <a:pt x="7621603" y="1830375"/>
                </a:cubicBezTo>
                <a:cubicBezTo>
                  <a:pt x="7621014" y="1830169"/>
                  <a:pt x="7620558" y="1829919"/>
                  <a:pt x="7620233" y="1829625"/>
                </a:cubicBezTo>
                <a:cubicBezTo>
                  <a:pt x="7619909" y="1829330"/>
                  <a:pt x="7619688" y="1829006"/>
                  <a:pt x="7619570" y="1828653"/>
                </a:cubicBezTo>
                <a:lnTo>
                  <a:pt x="7581043" y="1728621"/>
                </a:lnTo>
                <a:lnTo>
                  <a:pt x="7580954" y="1728621"/>
                </a:lnTo>
                <a:lnTo>
                  <a:pt x="7580954" y="1828210"/>
                </a:lnTo>
                <a:cubicBezTo>
                  <a:pt x="7580954" y="1828682"/>
                  <a:pt x="7580833" y="1829094"/>
                  <a:pt x="7580591" y="1829448"/>
                </a:cubicBezTo>
                <a:cubicBezTo>
                  <a:pt x="7580348" y="1829801"/>
                  <a:pt x="7579923" y="1830081"/>
                  <a:pt x="7579316" y="1830287"/>
                </a:cubicBezTo>
                <a:cubicBezTo>
                  <a:pt x="7578709" y="1830493"/>
                  <a:pt x="7577920" y="1830670"/>
                  <a:pt x="7576950" y="1830818"/>
                </a:cubicBezTo>
                <a:cubicBezTo>
                  <a:pt x="7575979" y="1830965"/>
                  <a:pt x="7574735" y="1831038"/>
                  <a:pt x="7573218" y="1831038"/>
                </a:cubicBezTo>
                <a:cubicBezTo>
                  <a:pt x="7571762" y="1831038"/>
                  <a:pt x="7570548" y="1830965"/>
                  <a:pt x="7569578" y="1830818"/>
                </a:cubicBezTo>
                <a:cubicBezTo>
                  <a:pt x="7568607" y="1830670"/>
                  <a:pt x="7567833" y="1830493"/>
                  <a:pt x="7567257" y="1830287"/>
                </a:cubicBezTo>
                <a:cubicBezTo>
                  <a:pt x="7566680" y="1830081"/>
                  <a:pt x="7566286" y="1829801"/>
                  <a:pt x="7566074" y="1829448"/>
                </a:cubicBezTo>
                <a:cubicBezTo>
                  <a:pt x="7565861" y="1829094"/>
                  <a:pt x="7565755" y="1828682"/>
                  <a:pt x="7565755" y="1828210"/>
                </a:cubicBezTo>
                <a:lnTo>
                  <a:pt x="7565755" y="1723054"/>
                </a:lnTo>
                <a:cubicBezTo>
                  <a:pt x="7565755" y="1720580"/>
                  <a:pt x="7566413" y="1718813"/>
                  <a:pt x="7567729" y="1717753"/>
                </a:cubicBezTo>
                <a:cubicBezTo>
                  <a:pt x="7569045" y="1716692"/>
                  <a:pt x="7570511" y="1716162"/>
                  <a:pt x="7572126" y="1716162"/>
                </a:cubicBezTo>
                <a:close/>
                <a:moveTo>
                  <a:pt x="7207023" y="1716162"/>
                </a:moveTo>
                <a:lnTo>
                  <a:pt x="7216808" y="1716162"/>
                </a:lnTo>
                <a:cubicBezTo>
                  <a:pt x="7217707" y="1716162"/>
                  <a:pt x="7218559" y="1716295"/>
                  <a:pt x="7219367" y="1716559"/>
                </a:cubicBezTo>
                <a:cubicBezTo>
                  <a:pt x="7220175" y="1716824"/>
                  <a:pt x="7220863" y="1717237"/>
                  <a:pt x="7221432" y="1717796"/>
                </a:cubicBezTo>
                <a:cubicBezTo>
                  <a:pt x="7222001" y="1718356"/>
                  <a:pt x="7222465" y="1719063"/>
                  <a:pt x="7222824" y="1719917"/>
                </a:cubicBezTo>
                <a:cubicBezTo>
                  <a:pt x="7223183" y="1720771"/>
                  <a:pt x="7223362" y="1721817"/>
                  <a:pt x="7223362" y="1723054"/>
                </a:cubicBezTo>
                <a:lnTo>
                  <a:pt x="7223362" y="1828210"/>
                </a:lnTo>
                <a:cubicBezTo>
                  <a:pt x="7223362" y="1828682"/>
                  <a:pt x="7223241" y="1829094"/>
                  <a:pt x="7222999" y="1829448"/>
                </a:cubicBezTo>
                <a:cubicBezTo>
                  <a:pt x="7222756" y="1829801"/>
                  <a:pt x="7222331" y="1830081"/>
                  <a:pt x="7221724" y="1830287"/>
                </a:cubicBezTo>
                <a:cubicBezTo>
                  <a:pt x="7221117" y="1830493"/>
                  <a:pt x="7220343" y="1830670"/>
                  <a:pt x="7219403" y="1830818"/>
                </a:cubicBezTo>
                <a:cubicBezTo>
                  <a:pt x="7218463" y="1830965"/>
                  <a:pt x="7217234" y="1831038"/>
                  <a:pt x="7215717" y="1831038"/>
                </a:cubicBezTo>
                <a:cubicBezTo>
                  <a:pt x="7214322" y="1831038"/>
                  <a:pt x="7213124" y="1830965"/>
                  <a:pt x="7212123" y="1830818"/>
                </a:cubicBezTo>
                <a:cubicBezTo>
                  <a:pt x="7211122" y="1830670"/>
                  <a:pt x="7210333" y="1830493"/>
                  <a:pt x="7209756" y="1830287"/>
                </a:cubicBezTo>
                <a:cubicBezTo>
                  <a:pt x="7209179" y="1830081"/>
                  <a:pt x="7208769" y="1829801"/>
                  <a:pt x="7208527" y="1829448"/>
                </a:cubicBezTo>
                <a:cubicBezTo>
                  <a:pt x="7208284" y="1829094"/>
                  <a:pt x="7208163" y="1828682"/>
                  <a:pt x="7208163" y="1828210"/>
                </a:cubicBezTo>
                <a:lnTo>
                  <a:pt x="7208163" y="1728621"/>
                </a:lnTo>
                <a:lnTo>
                  <a:pt x="7207986" y="1728621"/>
                </a:lnTo>
                <a:lnTo>
                  <a:pt x="7167691" y="1828653"/>
                </a:lnTo>
                <a:cubicBezTo>
                  <a:pt x="7167514" y="1829065"/>
                  <a:pt x="7167264" y="1829418"/>
                  <a:pt x="7166940" y="1829713"/>
                </a:cubicBezTo>
                <a:cubicBezTo>
                  <a:pt x="7166616" y="1830007"/>
                  <a:pt x="7166145" y="1830258"/>
                  <a:pt x="7165526" y="1830464"/>
                </a:cubicBezTo>
                <a:cubicBezTo>
                  <a:pt x="7164907" y="1830670"/>
                  <a:pt x="7164171" y="1830818"/>
                  <a:pt x="7163317" y="1830906"/>
                </a:cubicBezTo>
                <a:cubicBezTo>
                  <a:pt x="7162463" y="1830994"/>
                  <a:pt x="7161447" y="1831038"/>
                  <a:pt x="7160268" y="1831038"/>
                </a:cubicBezTo>
                <a:cubicBezTo>
                  <a:pt x="7159031" y="1831038"/>
                  <a:pt x="7157971" y="1830979"/>
                  <a:pt x="7157087" y="1830861"/>
                </a:cubicBezTo>
                <a:cubicBezTo>
                  <a:pt x="7156203" y="1830744"/>
                  <a:pt x="7155467" y="1830582"/>
                  <a:pt x="7154878" y="1830375"/>
                </a:cubicBezTo>
                <a:cubicBezTo>
                  <a:pt x="7154289" y="1830169"/>
                  <a:pt x="7153833" y="1829919"/>
                  <a:pt x="7153508" y="1829625"/>
                </a:cubicBezTo>
                <a:cubicBezTo>
                  <a:pt x="7153184" y="1829330"/>
                  <a:pt x="7152963" y="1829006"/>
                  <a:pt x="7152845" y="1828653"/>
                </a:cubicBezTo>
                <a:lnTo>
                  <a:pt x="7140239" y="1795924"/>
                </a:lnTo>
                <a:lnTo>
                  <a:pt x="7136925" y="1747783"/>
                </a:lnTo>
                <a:lnTo>
                  <a:pt x="7160798" y="1808240"/>
                </a:lnTo>
                <a:lnTo>
                  <a:pt x="7161240" y="1808240"/>
                </a:lnTo>
                <a:lnTo>
                  <a:pt x="7195261" y="1725705"/>
                </a:lnTo>
                <a:cubicBezTo>
                  <a:pt x="7195920" y="1723938"/>
                  <a:pt x="7196638" y="1722436"/>
                  <a:pt x="7197417" y="1721199"/>
                </a:cubicBezTo>
                <a:cubicBezTo>
                  <a:pt x="7198194" y="1719961"/>
                  <a:pt x="7199048" y="1718975"/>
                  <a:pt x="7199976" y="1718238"/>
                </a:cubicBezTo>
                <a:cubicBezTo>
                  <a:pt x="7200904" y="1717502"/>
                  <a:pt x="7201935" y="1716972"/>
                  <a:pt x="7203073" y="1716648"/>
                </a:cubicBezTo>
                <a:cubicBezTo>
                  <a:pt x="7204209" y="1716324"/>
                  <a:pt x="7205526" y="1716162"/>
                  <a:pt x="7207023" y="1716162"/>
                </a:cubicBezTo>
                <a:close/>
                <a:moveTo>
                  <a:pt x="6629151" y="1716162"/>
                </a:moveTo>
                <a:lnTo>
                  <a:pt x="6638483" y="1716162"/>
                </a:lnTo>
                <a:cubicBezTo>
                  <a:pt x="6640397" y="1716162"/>
                  <a:pt x="6642072" y="1716338"/>
                  <a:pt x="6643508" y="1716692"/>
                </a:cubicBezTo>
                <a:cubicBezTo>
                  <a:pt x="6644944" y="1717046"/>
                  <a:pt x="6646200" y="1717605"/>
                  <a:pt x="6647276" y="1718371"/>
                </a:cubicBezTo>
                <a:cubicBezTo>
                  <a:pt x="6648353" y="1719137"/>
                  <a:pt x="6649251" y="1720109"/>
                  <a:pt x="6649969" y="1721287"/>
                </a:cubicBezTo>
                <a:cubicBezTo>
                  <a:pt x="6650687" y="1722465"/>
                  <a:pt x="6651314" y="1723850"/>
                  <a:pt x="6651853" y="1725440"/>
                </a:cubicBezTo>
                <a:lnTo>
                  <a:pt x="6684548" y="1808240"/>
                </a:lnTo>
                <a:lnTo>
                  <a:pt x="6684990" y="1808240"/>
                </a:lnTo>
                <a:lnTo>
                  <a:pt x="6719011" y="1725705"/>
                </a:lnTo>
                <a:cubicBezTo>
                  <a:pt x="6719670" y="1723938"/>
                  <a:pt x="6720388" y="1722436"/>
                  <a:pt x="6721167" y="1721199"/>
                </a:cubicBezTo>
                <a:cubicBezTo>
                  <a:pt x="6721944" y="1719961"/>
                  <a:pt x="6722798" y="1718975"/>
                  <a:pt x="6723726" y="1718238"/>
                </a:cubicBezTo>
                <a:cubicBezTo>
                  <a:pt x="6724654" y="1717502"/>
                  <a:pt x="6725685" y="1716972"/>
                  <a:pt x="6726823" y="1716648"/>
                </a:cubicBezTo>
                <a:cubicBezTo>
                  <a:pt x="6727959" y="1716324"/>
                  <a:pt x="6729276" y="1716162"/>
                  <a:pt x="6730773" y="1716162"/>
                </a:cubicBezTo>
                <a:lnTo>
                  <a:pt x="6740558" y="1716162"/>
                </a:lnTo>
                <a:cubicBezTo>
                  <a:pt x="6741457" y="1716162"/>
                  <a:pt x="6742309" y="1716295"/>
                  <a:pt x="6743117" y="1716559"/>
                </a:cubicBezTo>
                <a:cubicBezTo>
                  <a:pt x="6743925" y="1716824"/>
                  <a:pt x="6744613" y="1717237"/>
                  <a:pt x="6745182" y="1717796"/>
                </a:cubicBezTo>
                <a:cubicBezTo>
                  <a:pt x="6745751" y="1718356"/>
                  <a:pt x="6746215" y="1719063"/>
                  <a:pt x="6746574" y="1719917"/>
                </a:cubicBezTo>
                <a:cubicBezTo>
                  <a:pt x="6746933" y="1720771"/>
                  <a:pt x="6747112" y="1721817"/>
                  <a:pt x="6747112" y="1723054"/>
                </a:cubicBezTo>
                <a:lnTo>
                  <a:pt x="6747112" y="1828210"/>
                </a:lnTo>
                <a:cubicBezTo>
                  <a:pt x="6747112" y="1828682"/>
                  <a:pt x="6746991" y="1829094"/>
                  <a:pt x="6746749" y="1829448"/>
                </a:cubicBezTo>
                <a:cubicBezTo>
                  <a:pt x="6746506" y="1829801"/>
                  <a:pt x="6746081" y="1830081"/>
                  <a:pt x="6745474" y="1830287"/>
                </a:cubicBezTo>
                <a:cubicBezTo>
                  <a:pt x="6744867" y="1830493"/>
                  <a:pt x="6744093" y="1830670"/>
                  <a:pt x="6743153" y="1830818"/>
                </a:cubicBezTo>
                <a:cubicBezTo>
                  <a:pt x="6742213" y="1830965"/>
                  <a:pt x="6740984" y="1831038"/>
                  <a:pt x="6739467" y="1831038"/>
                </a:cubicBezTo>
                <a:cubicBezTo>
                  <a:pt x="6738072" y="1831038"/>
                  <a:pt x="6736874" y="1830965"/>
                  <a:pt x="6735873" y="1830818"/>
                </a:cubicBezTo>
                <a:cubicBezTo>
                  <a:pt x="6734872" y="1830670"/>
                  <a:pt x="6734083" y="1830493"/>
                  <a:pt x="6733506" y="1830287"/>
                </a:cubicBezTo>
                <a:cubicBezTo>
                  <a:pt x="6732929" y="1830081"/>
                  <a:pt x="6732519" y="1829801"/>
                  <a:pt x="6732277" y="1829448"/>
                </a:cubicBezTo>
                <a:cubicBezTo>
                  <a:pt x="6732034" y="1829094"/>
                  <a:pt x="6731913" y="1828682"/>
                  <a:pt x="6731913" y="1828210"/>
                </a:cubicBezTo>
                <a:lnTo>
                  <a:pt x="6731913" y="1728621"/>
                </a:lnTo>
                <a:lnTo>
                  <a:pt x="6731736" y="1728621"/>
                </a:lnTo>
                <a:lnTo>
                  <a:pt x="6691441" y="1828653"/>
                </a:lnTo>
                <a:cubicBezTo>
                  <a:pt x="6691264" y="1829065"/>
                  <a:pt x="6691014" y="1829418"/>
                  <a:pt x="6690690" y="1829713"/>
                </a:cubicBezTo>
                <a:cubicBezTo>
                  <a:pt x="6690366" y="1830007"/>
                  <a:pt x="6689895" y="1830258"/>
                  <a:pt x="6689276" y="1830464"/>
                </a:cubicBezTo>
                <a:cubicBezTo>
                  <a:pt x="6688657" y="1830670"/>
                  <a:pt x="6687921" y="1830818"/>
                  <a:pt x="6687067" y="1830906"/>
                </a:cubicBezTo>
                <a:cubicBezTo>
                  <a:pt x="6686213" y="1830994"/>
                  <a:pt x="6685197" y="1831038"/>
                  <a:pt x="6684018" y="1831038"/>
                </a:cubicBezTo>
                <a:cubicBezTo>
                  <a:pt x="6682781" y="1831038"/>
                  <a:pt x="6681721" y="1830979"/>
                  <a:pt x="6680837" y="1830861"/>
                </a:cubicBezTo>
                <a:cubicBezTo>
                  <a:pt x="6679953" y="1830744"/>
                  <a:pt x="6679217" y="1830582"/>
                  <a:pt x="6678628" y="1830375"/>
                </a:cubicBezTo>
                <a:cubicBezTo>
                  <a:pt x="6678039" y="1830169"/>
                  <a:pt x="6677583" y="1829919"/>
                  <a:pt x="6677258" y="1829625"/>
                </a:cubicBezTo>
                <a:cubicBezTo>
                  <a:pt x="6676934" y="1829330"/>
                  <a:pt x="6676713" y="1829006"/>
                  <a:pt x="6676595" y="1828653"/>
                </a:cubicBezTo>
                <a:lnTo>
                  <a:pt x="6638068" y="1728621"/>
                </a:lnTo>
                <a:lnTo>
                  <a:pt x="6637979" y="1728621"/>
                </a:lnTo>
                <a:lnTo>
                  <a:pt x="6637979" y="1828210"/>
                </a:lnTo>
                <a:cubicBezTo>
                  <a:pt x="6637979" y="1828682"/>
                  <a:pt x="6637858" y="1829094"/>
                  <a:pt x="6637616" y="1829448"/>
                </a:cubicBezTo>
                <a:cubicBezTo>
                  <a:pt x="6637373" y="1829801"/>
                  <a:pt x="6636948" y="1830081"/>
                  <a:pt x="6636341" y="1830287"/>
                </a:cubicBezTo>
                <a:cubicBezTo>
                  <a:pt x="6635734" y="1830493"/>
                  <a:pt x="6634945" y="1830670"/>
                  <a:pt x="6633975" y="1830818"/>
                </a:cubicBezTo>
                <a:cubicBezTo>
                  <a:pt x="6633004" y="1830965"/>
                  <a:pt x="6631760" y="1831038"/>
                  <a:pt x="6630243" y="1831038"/>
                </a:cubicBezTo>
                <a:cubicBezTo>
                  <a:pt x="6628787" y="1831038"/>
                  <a:pt x="6627573" y="1830965"/>
                  <a:pt x="6626603" y="1830818"/>
                </a:cubicBezTo>
                <a:cubicBezTo>
                  <a:pt x="6625632" y="1830670"/>
                  <a:pt x="6624858" y="1830493"/>
                  <a:pt x="6624282" y="1830287"/>
                </a:cubicBezTo>
                <a:cubicBezTo>
                  <a:pt x="6623705" y="1830081"/>
                  <a:pt x="6623311" y="1829801"/>
                  <a:pt x="6623099" y="1829448"/>
                </a:cubicBezTo>
                <a:cubicBezTo>
                  <a:pt x="6622886" y="1829094"/>
                  <a:pt x="6622780" y="1828682"/>
                  <a:pt x="6622780" y="1828210"/>
                </a:cubicBezTo>
                <a:lnTo>
                  <a:pt x="6622780" y="1723054"/>
                </a:lnTo>
                <a:cubicBezTo>
                  <a:pt x="6622780" y="1720580"/>
                  <a:pt x="6623438" y="1718813"/>
                  <a:pt x="6624754" y="1717753"/>
                </a:cubicBezTo>
                <a:cubicBezTo>
                  <a:pt x="6626070" y="1716692"/>
                  <a:pt x="6627536" y="1716162"/>
                  <a:pt x="6629151" y="1716162"/>
                </a:cubicBezTo>
                <a:close/>
                <a:moveTo>
                  <a:pt x="6162426" y="1716162"/>
                </a:moveTo>
                <a:lnTo>
                  <a:pt x="6171758" y="1716162"/>
                </a:lnTo>
                <a:cubicBezTo>
                  <a:pt x="6173672" y="1716162"/>
                  <a:pt x="6175347" y="1716338"/>
                  <a:pt x="6176783" y="1716692"/>
                </a:cubicBezTo>
                <a:cubicBezTo>
                  <a:pt x="6178219" y="1717046"/>
                  <a:pt x="6179475" y="1717605"/>
                  <a:pt x="6180551" y="1718371"/>
                </a:cubicBezTo>
                <a:cubicBezTo>
                  <a:pt x="6181628" y="1719137"/>
                  <a:pt x="6182526" y="1720109"/>
                  <a:pt x="6183244" y="1721287"/>
                </a:cubicBezTo>
                <a:cubicBezTo>
                  <a:pt x="6183962" y="1722465"/>
                  <a:pt x="6184589" y="1723850"/>
                  <a:pt x="6185128" y="1725440"/>
                </a:cubicBezTo>
                <a:lnTo>
                  <a:pt x="6217823" y="1808240"/>
                </a:lnTo>
                <a:lnTo>
                  <a:pt x="6218265" y="1808240"/>
                </a:lnTo>
                <a:lnTo>
                  <a:pt x="6252286" y="1725705"/>
                </a:lnTo>
                <a:cubicBezTo>
                  <a:pt x="6252945" y="1723938"/>
                  <a:pt x="6253663" y="1722436"/>
                  <a:pt x="6254442" y="1721199"/>
                </a:cubicBezTo>
                <a:cubicBezTo>
                  <a:pt x="6255219" y="1719961"/>
                  <a:pt x="6256073" y="1718975"/>
                  <a:pt x="6257001" y="1718238"/>
                </a:cubicBezTo>
                <a:cubicBezTo>
                  <a:pt x="6257929" y="1717502"/>
                  <a:pt x="6258960" y="1716972"/>
                  <a:pt x="6260098" y="1716648"/>
                </a:cubicBezTo>
                <a:cubicBezTo>
                  <a:pt x="6261234" y="1716324"/>
                  <a:pt x="6262551" y="1716162"/>
                  <a:pt x="6264048" y="1716162"/>
                </a:cubicBezTo>
                <a:lnTo>
                  <a:pt x="6273833" y="1716162"/>
                </a:lnTo>
                <a:cubicBezTo>
                  <a:pt x="6274732" y="1716162"/>
                  <a:pt x="6275584" y="1716295"/>
                  <a:pt x="6276392" y="1716559"/>
                </a:cubicBezTo>
                <a:cubicBezTo>
                  <a:pt x="6277200" y="1716824"/>
                  <a:pt x="6277888" y="1717237"/>
                  <a:pt x="6278457" y="1717796"/>
                </a:cubicBezTo>
                <a:cubicBezTo>
                  <a:pt x="6279026" y="1718356"/>
                  <a:pt x="6279490" y="1719063"/>
                  <a:pt x="6279849" y="1719917"/>
                </a:cubicBezTo>
                <a:cubicBezTo>
                  <a:pt x="6280208" y="1720771"/>
                  <a:pt x="6280387" y="1721817"/>
                  <a:pt x="6280387" y="1723054"/>
                </a:cubicBezTo>
                <a:lnTo>
                  <a:pt x="6280387" y="1828210"/>
                </a:lnTo>
                <a:cubicBezTo>
                  <a:pt x="6280387" y="1828682"/>
                  <a:pt x="6280266" y="1829094"/>
                  <a:pt x="6280024" y="1829448"/>
                </a:cubicBezTo>
                <a:cubicBezTo>
                  <a:pt x="6279781" y="1829801"/>
                  <a:pt x="6279356" y="1830081"/>
                  <a:pt x="6278749" y="1830287"/>
                </a:cubicBezTo>
                <a:cubicBezTo>
                  <a:pt x="6278142" y="1830493"/>
                  <a:pt x="6277368" y="1830670"/>
                  <a:pt x="6276428" y="1830818"/>
                </a:cubicBezTo>
                <a:cubicBezTo>
                  <a:pt x="6275488" y="1830965"/>
                  <a:pt x="6274259" y="1831038"/>
                  <a:pt x="6272742" y="1831038"/>
                </a:cubicBezTo>
                <a:cubicBezTo>
                  <a:pt x="6271347" y="1831038"/>
                  <a:pt x="6270149" y="1830965"/>
                  <a:pt x="6269148" y="1830818"/>
                </a:cubicBezTo>
                <a:cubicBezTo>
                  <a:pt x="6268147" y="1830670"/>
                  <a:pt x="6267358" y="1830493"/>
                  <a:pt x="6266781" y="1830287"/>
                </a:cubicBezTo>
                <a:cubicBezTo>
                  <a:pt x="6266204" y="1830081"/>
                  <a:pt x="6265794" y="1829801"/>
                  <a:pt x="6265552" y="1829448"/>
                </a:cubicBezTo>
                <a:cubicBezTo>
                  <a:pt x="6265309" y="1829094"/>
                  <a:pt x="6265188" y="1828682"/>
                  <a:pt x="6265188" y="1828210"/>
                </a:cubicBezTo>
                <a:lnTo>
                  <a:pt x="6265188" y="1728621"/>
                </a:lnTo>
                <a:lnTo>
                  <a:pt x="6265011" y="1728621"/>
                </a:lnTo>
                <a:lnTo>
                  <a:pt x="6224716" y="1828653"/>
                </a:lnTo>
                <a:cubicBezTo>
                  <a:pt x="6224539" y="1829065"/>
                  <a:pt x="6224289" y="1829418"/>
                  <a:pt x="6223965" y="1829713"/>
                </a:cubicBezTo>
                <a:cubicBezTo>
                  <a:pt x="6223641" y="1830007"/>
                  <a:pt x="6223170" y="1830258"/>
                  <a:pt x="6222551" y="1830464"/>
                </a:cubicBezTo>
                <a:cubicBezTo>
                  <a:pt x="6221932" y="1830670"/>
                  <a:pt x="6221196" y="1830818"/>
                  <a:pt x="6220342" y="1830906"/>
                </a:cubicBezTo>
                <a:cubicBezTo>
                  <a:pt x="6219488" y="1830994"/>
                  <a:pt x="6218472" y="1831038"/>
                  <a:pt x="6217293" y="1831038"/>
                </a:cubicBezTo>
                <a:cubicBezTo>
                  <a:pt x="6216056" y="1831038"/>
                  <a:pt x="6214996" y="1830979"/>
                  <a:pt x="6214112" y="1830861"/>
                </a:cubicBezTo>
                <a:cubicBezTo>
                  <a:pt x="6213228" y="1830744"/>
                  <a:pt x="6212492" y="1830582"/>
                  <a:pt x="6211903" y="1830375"/>
                </a:cubicBezTo>
                <a:cubicBezTo>
                  <a:pt x="6211314" y="1830169"/>
                  <a:pt x="6210858" y="1829919"/>
                  <a:pt x="6210533" y="1829625"/>
                </a:cubicBezTo>
                <a:cubicBezTo>
                  <a:pt x="6210209" y="1829330"/>
                  <a:pt x="6209988" y="1829006"/>
                  <a:pt x="6209870" y="1828653"/>
                </a:cubicBezTo>
                <a:lnTo>
                  <a:pt x="6171343" y="1728621"/>
                </a:lnTo>
                <a:lnTo>
                  <a:pt x="6171254" y="1728621"/>
                </a:lnTo>
                <a:lnTo>
                  <a:pt x="6171254" y="1828210"/>
                </a:lnTo>
                <a:cubicBezTo>
                  <a:pt x="6171254" y="1828682"/>
                  <a:pt x="6171133" y="1829094"/>
                  <a:pt x="6170891" y="1829448"/>
                </a:cubicBezTo>
                <a:cubicBezTo>
                  <a:pt x="6170648" y="1829801"/>
                  <a:pt x="6170223" y="1830081"/>
                  <a:pt x="6169616" y="1830287"/>
                </a:cubicBezTo>
                <a:cubicBezTo>
                  <a:pt x="6169009" y="1830493"/>
                  <a:pt x="6168220" y="1830670"/>
                  <a:pt x="6167250" y="1830818"/>
                </a:cubicBezTo>
                <a:cubicBezTo>
                  <a:pt x="6166279" y="1830965"/>
                  <a:pt x="6165035" y="1831038"/>
                  <a:pt x="6163518" y="1831038"/>
                </a:cubicBezTo>
                <a:cubicBezTo>
                  <a:pt x="6162062" y="1831038"/>
                  <a:pt x="6160848" y="1830965"/>
                  <a:pt x="6159878" y="1830818"/>
                </a:cubicBezTo>
                <a:cubicBezTo>
                  <a:pt x="6158907" y="1830670"/>
                  <a:pt x="6158133" y="1830493"/>
                  <a:pt x="6157557" y="1830287"/>
                </a:cubicBezTo>
                <a:cubicBezTo>
                  <a:pt x="6156980" y="1830081"/>
                  <a:pt x="6156586" y="1829801"/>
                  <a:pt x="6156374" y="1829448"/>
                </a:cubicBezTo>
                <a:cubicBezTo>
                  <a:pt x="6156161" y="1829094"/>
                  <a:pt x="6156055" y="1828682"/>
                  <a:pt x="6156055" y="1828210"/>
                </a:cubicBezTo>
                <a:lnTo>
                  <a:pt x="6156055" y="1723054"/>
                </a:lnTo>
                <a:cubicBezTo>
                  <a:pt x="6156055" y="1720580"/>
                  <a:pt x="6156713" y="1718813"/>
                  <a:pt x="6158029" y="1717753"/>
                </a:cubicBezTo>
                <a:cubicBezTo>
                  <a:pt x="6159345" y="1716692"/>
                  <a:pt x="6160811" y="1716162"/>
                  <a:pt x="6162426" y="1716162"/>
                </a:cubicBezTo>
                <a:close/>
                <a:moveTo>
                  <a:pt x="5219451" y="1716162"/>
                </a:moveTo>
                <a:lnTo>
                  <a:pt x="5228783" y="1716162"/>
                </a:lnTo>
                <a:cubicBezTo>
                  <a:pt x="5230697" y="1716162"/>
                  <a:pt x="5232372" y="1716338"/>
                  <a:pt x="5233808" y="1716692"/>
                </a:cubicBezTo>
                <a:cubicBezTo>
                  <a:pt x="5235244" y="1717046"/>
                  <a:pt x="5236500" y="1717605"/>
                  <a:pt x="5237576" y="1718371"/>
                </a:cubicBezTo>
                <a:cubicBezTo>
                  <a:pt x="5238653" y="1719137"/>
                  <a:pt x="5239551" y="1720109"/>
                  <a:pt x="5240269" y="1721287"/>
                </a:cubicBezTo>
                <a:cubicBezTo>
                  <a:pt x="5240987" y="1722465"/>
                  <a:pt x="5241614" y="1723850"/>
                  <a:pt x="5242153" y="1725440"/>
                </a:cubicBezTo>
                <a:lnTo>
                  <a:pt x="5274848" y="1808240"/>
                </a:lnTo>
                <a:lnTo>
                  <a:pt x="5275290" y="1808240"/>
                </a:lnTo>
                <a:lnTo>
                  <a:pt x="5309311" y="1725705"/>
                </a:lnTo>
                <a:cubicBezTo>
                  <a:pt x="5309970" y="1723938"/>
                  <a:pt x="5310688" y="1722436"/>
                  <a:pt x="5311467" y="1721199"/>
                </a:cubicBezTo>
                <a:cubicBezTo>
                  <a:pt x="5312244" y="1719961"/>
                  <a:pt x="5313098" y="1718975"/>
                  <a:pt x="5314026" y="1718238"/>
                </a:cubicBezTo>
                <a:cubicBezTo>
                  <a:pt x="5314954" y="1717502"/>
                  <a:pt x="5315985" y="1716972"/>
                  <a:pt x="5317123" y="1716648"/>
                </a:cubicBezTo>
                <a:cubicBezTo>
                  <a:pt x="5318259" y="1716324"/>
                  <a:pt x="5319576" y="1716162"/>
                  <a:pt x="5321073" y="1716162"/>
                </a:cubicBezTo>
                <a:lnTo>
                  <a:pt x="5330858" y="1716162"/>
                </a:lnTo>
                <a:cubicBezTo>
                  <a:pt x="5331757" y="1716162"/>
                  <a:pt x="5332609" y="1716295"/>
                  <a:pt x="5333417" y="1716559"/>
                </a:cubicBezTo>
                <a:cubicBezTo>
                  <a:pt x="5334225" y="1716824"/>
                  <a:pt x="5334913" y="1717237"/>
                  <a:pt x="5335482" y="1717796"/>
                </a:cubicBezTo>
                <a:cubicBezTo>
                  <a:pt x="5336051" y="1718356"/>
                  <a:pt x="5336515" y="1719063"/>
                  <a:pt x="5336874" y="1719917"/>
                </a:cubicBezTo>
                <a:cubicBezTo>
                  <a:pt x="5337233" y="1720771"/>
                  <a:pt x="5337412" y="1721817"/>
                  <a:pt x="5337412" y="1723054"/>
                </a:cubicBezTo>
                <a:lnTo>
                  <a:pt x="5337412" y="1828210"/>
                </a:lnTo>
                <a:cubicBezTo>
                  <a:pt x="5337412" y="1828682"/>
                  <a:pt x="5337291" y="1829094"/>
                  <a:pt x="5337049" y="1829448"/>
                </a:cubicBezTo>
                <a:cubicBezTo>
                  <a:pt x="5336806" y="1829801"/>
                  <a:pt x="5336381" y="1830081"/>
                  <a:pt x="5335774" y="1830287"/>
                </a:cubicBezTo>
                <a:cubicBezTo>
                  <a:pt x="5335167" y="1830493"/>
                  <a:pt x="5334393" y="1830670"/>
                  <a:pt x="5333453" y="1830818"/>
                </a:cubicBezTo>
                <a:cubicBezTo>
                  <a:pt x="5332513" y="1830965"/>
                  <a:pt x="5331284" y="1831038"/>
                  <a:pt x="5329767" y="1831038"/>
                </a:cubicBezTo>
                <a:cubicBezTo>
                  <a:pt x="5328372" y="1831038"/>
                  <a:pt x="5327174" y="1830965"/>
                  <a:pt x="5326173" y="1830818"/>
                </a:cubicBezTo>
                <a:cubicBezTo>
                  <a:pt x="5325172" y="1830670"/>
                  <a:pt x="5324383" y="1830493"/>
                  <a:pt x="5323806" y="1830287"/>
                </a:cubicBezTo>
                <a:cubicBezTo>
                  <a:pt x="5323229" y="1830081"/>
                  <a:pt x="5322819" y="1829801"/>
                  <a:pt x="5322577" y="1829448"/>
                </a:cubicBezTo>
                <a:cubicBezTo>
                  <a:pt x="5322334" y="1829094"/>
                  <a:pt x="5322213" y="1828682"/>
                  <a:pt x="5322213" y="1828210"/>
                </a:cubicBezTo>
                <a:lnTo>
                  <a:pt x="5322213" y="1728621"/>
                </a:lnTo>
                <a:lnTo>
                  <a:pt x="5322036" y="1728621"/>
                </a:lnTo>
                <a:lnTo>
                  <a:pt x="5281741" y="1828653"/>
                </a:lnTo>
                <a:cubicBezTo>
                  <a:pt x="5281564" y="1829065"/>
                  <a:pt x="5281314" y="1829418"/>
                  <a:pt x="5280990" y="1829713"/>
                </a:cubicBezTo>
                <a:cubicBezTo>
                  <a:pt x="5280666" y="1830007"/>
                  <a:pt x="5280195" y="1830258"/>
                  <a:pt x="5279576" y="1830464"/>
                </a:cubicBezTo>
                <a:cubicBezTo>
                  <a:pt x="5278957" y="1830670"/>
                  <a:pt x="5278221" y="1830818"/>
                  <a:pt x="5277367" y="1830906"/>
                </a:cubicBezTo>
                <a:cubicBezTo>
                  <a:pt x="5276513" y="1830994"/>
                  <a:pt x="5275497" y="1831038"/>
                  <a:pt x="5274318" y="1831038"/>
                </a:cubicBezTo>
                <a:cubicBezTo>
                  <a:pt x="5273081" y="1831038"/>
                  <a:pt x="5272021" y="1830979"/>
                  <a:pt x="5271137" y="1830861"/>
                </a:cubicBezTo>
                <a:cubicBezTo>
                  <a:pt x="5270253" y="1830744"/>
                  <a:pt x="5269517" y="1830582"/>
                  <a:pt x="5268928" y="1830375"/>
                </a:cubicBezTo>
                <a:cubicBezTo>
                  <a:pt x="5268339" y="1830169"/>
                  <a:pt x="5267883" y="1829919"/>
                  <a:pt x="5267558" y="1829625"/>
                </a:cubicBezTo>
                <a:cubicBezTo>
                  <a:pt x="5267234" y="1829330"/>
                  <a:pt x="5267013" y="1829006"/>
                  <a:pt x="5266895" y="1828653"/>
                </a:cubicBezTo>
                <a:lnTo>
                  <a:pt x="5228368" y="1728621"/>
                </a:lnTo>
                <a:lnTo>
                  <a:pt x="5228279" y="1728621"/>
                </a:lnTo>
                <a:lnTo>
                  <a:pt x="5228279" y="1828210"/>
                </a:lnTo>
                <a:cubicBezTo>
                  <a:pt x="5228279" y="1828682"/>
                  <a:pt x="5228158" y="1829094"/>
                  <a:pt x="5227916" y="1829448"/>
                </a:cubicBezTo>
                <a:cubicBezTo>
                  <a:pt x="5227673" y="1829801"/>
                  <a:pt x="5227248" y="1830081"/>
                  <a:pt x="5226641" y="1830287"/>
                </a:cubicBezTo>
                <a:cubicBezTo>
                  <a:pt x="5226034" y="1830493"/>
                  <a:pt x="5225245" y="1830670"/>
                  <a:pt x="5224275" y="1830818"/>
                </a:cubicBezTo>
                <a:cubicBezTo>
                  <a:pt x="5223304" y="1830965"/>
                  <a:pt x="5222060" y="1831038"/>
                  <a:pt x="5220543" y="1831038"/>
                </a:cubicBezTo>
                <a:cubicBezTo>
                  <a:pt x="5219087" y="1831038"/>
                  <a:pt x="5217873" y="1830965"/>
                  <a:pt x="5216903" y="1830818"/>
                </a:cubicBezTo>
                <a:cubicBezTo>
                  <a:pt x="5215932" y="1830670"/>
                  <a:pt x="5215158" y="1830493"/>
                  <a:pt x="5214582" y="1830287"/>
                </a:cubicBezTo>
                <a:cubicBezTo>
                  <a:pt x="5214005" y="1830081"/>
                  <a:pt x="5213611" y="1829801"/>
                  <a:pt x="5213399" y="1829448"/>
                </a:cubicBezTo>
                <a:cubicBezTo>
                  <a:pt x="5213186" y="1829094"/>
                  <a:pt x="5213080" y="1828682"/>
                  <a:pt x="5213080" y="1828210"/>
                </a:cubicBezTo>
                <a:lnTo>
                  <a:pt x="5213080" y="1723054"/>
                </a:lnTo>
                <a:cubicBezTo>
                  <a:pt x="5213080" y="1720580"/>
                  <a:pt x="5213738" y="1718813"/>
                  <a:pt x="5215054" y="1717753"/>
                </a:cubicBezTo>
                <a:cubicBezTo>
                  <a:pt x="5216370" y="1716692"/>
                  <a:pt x="5217836" y="1716162"/>
                  <a:pt x="5219451" y="1716162"/>
                </a:cubicBezTo>
                <a:close/>
                <a:moveTo>
                  <a:pt x="4844823" y="1716162"/>
                </a:moveTo>
                <a:lnTo>
                  <a:pt x="4854608" y="1716162"/>
                </a:lnTo>
                <a:cubicBezTo>
                  <a:pt x="4855507" y="1716162"/>
                  <a:pt x="4856359" y="1716295"/>
                  <a:pt x="4857167" y="1716559"/>
                </a:cubicBezTo>
                <a:cubicBezTo>
                  <a:pt x="4857975" y="1716824"/>
                  <a:pt x="4858663" y="1717237"/>
                  <a:pt x="4859232" y="1717796"/>
                </a:cubicBezTo>
                <a:cubicBezTo>
                  <a:pt x="4859801" y="1718356"/>
                  <a:pt x="4860265" y="1719063"/>
                  <a:pt x="4860624" y="1719917"/>
                </a:cubicBezTo>
                <a:cubicBezTo>
                  <a:pt x="4860983" y="1720771"/>
                  <a:pt x="4861162" y="1721817"/>
                  <a:pt x="4861162" y="1723054"/>
                </a:cubicBezTo>
                <a:lnTo>
                  <a:pt x="4861162" y="1828210"/>
                </a:lnTo>
                <a:cubicBezTo>
                  <a:pt x="4861162" y="1828682"/>
                  <a:pt x="4861041" y="1829094"/>
                  <a:pt x="4860799" y="1829448"/>
                </a:cubicBezTo>
                <a:cubicBezTo>
                  <a:pt x="4860556" y="1829801"/>
                  <a:pt x="4860131" y="1830081"/>
                  <a:pt x="4859524" y="1830287"/>
                </a:cubicBezTo>
                <a:cubicBezTo>
                  <a:pt x="4858917" y="1830493"/>
                  <a:pt x="4858143" y="1830670"/>
                  <a:pt x="4857203" y="1830818"/>
                </a:cubicBezTo>
                <a:cubicBezTo>
                  <a:pt x="4856263" y="1830965"/>
                  <a:pt x="4855034" y="1831038"/>
                  <a:pt x="4853517" y="1831038"/>
                </a:cubicBezTo>
                <a:cubicBezTo>
                  <a:pt x="4852122" y="1831038"/>
                  <a:pt x="4850924" y="1830965"/>
                  <a:pt x="4849923" y="1830818"/>
                </a:cubicBezTo>
                <a:cubicBezTo>
                  <a:pt x="4848922" y="1830670"/>
                  <a:pt x="4848133" y="1830493"/>
                  <a:pt x="4847556" y="1830287"/>
                </a:cubicBezTo>
                <a:cubicBezTo>
                  <a:pt x="4846979" y="1830081"/>
                  <a:pt x="4846569" y="1829801"/>
                  <a:pt x="4846327" y="1829448"/>
                </a:cubicBezTo>
                <a:cubicBezTo>
                  <a:pt x="4846084" y="1829094"/>
                  <a:pt x="4845963" y="1828682"/>
                  <a:pt x="4845963" y="1828210"/>
                </a:cubicBezTo>
                <a:lnTo>
                  <a:pt x="4845963" y="1728621"/>
                </a:lnTo>
                <a:lnTo>
                  <a:pt x="4845786" y="1728621"/>
                </a:lnTo>
                <a:lnTo>
                  <a:pt x="4805491" y="1828653"/>
                </a:lnTo>
                <a:cubicBezTo>
                  <a:pt x="4805314" y="1829065"/>
                  <a:pt x="4805064" y="1829418"/>
                  <a:pt x="4804740" y="1829713"/>
                </a:cubicBezTo>
                <a:cubicBezTo>
                  <a:pt x="4804416" y="1830007"/>
                  <a:pt x="4803945" y="1830258"/>
                  <a:pt x="4803326" y="1830464"/>
                </a:cubicBezTo>
                <a:cubicBezTo>
                  <a:pt x="4802707" y="1830670"/>
                  <a:pt x="4801971" y="1830818"/>
                  <a:pt x="4801117" y="1830906"/>
                </a:cubicBezTo>
                <a:cubicBezTo>
                  <a:pt x="4800263" y="1830994"/>
                  <a:pt x="4799247" y="1831038"/>
                  <a:pt x="4798068" y="1831038"/>
                </a:cubicBezTo>
                <a:cubicBezTo>
                  <a:pt x="4796831" y="1831038"/>
                  <a:pt x="4795771" y="1830979"/>
                  <a:pt x="4794887" y="1830861"/>
                </a:cubicBezTo>
                <a:cubicBezTo>
                  <a:pt x="4794003" y="1830744"/>
                  <a:pt x="4793267" y="1830582"/>
                  <a:pt x="4792678" y="1830375"/>
                </a:cubicBezTo>
                <a:cubicBezTo>
                  <a:pt x="4792089" y="1830169"/>
                  <a:pt x="4791633" y="1829919"/>
                  <a:pt x="4791308" y="1829625"/>
                </a:cubicBezTo>
                <a:cubicBezTo>
                  <a:pt x="4790984" y="1829330"/>
                  <a:pt x="4790763" y="1829006"/>
                  <a:pt x="4790645" y="1828653"/>
                </a:cubicBezTo>
                <a:lnTo>
                  <a:pt x="4766897" y="1766995"/>
                </a:lnTo>
                <a:lnTo>
                  <a:pt x="4769617" y="1734847"/>
                </a:lnTo>
                <a:lnTo>
                  <a:pt x="4798598" y="1808240"/>
                </a:lnTo>
                <a:lnTo>
                  <a:pt x="4799040" y="1808240"/>
                </a:lnTo>
                <a:lnTo>
                  <a:pt x="4833061" y="1725705"/>
                </a:lnTo>
                <a:cubicBezTo>
                  <a:pt x="4833720" y="1723938"/>
                  <a:pt x="4834438" y="1722436"/>
                  <a:pt x="4835217" y="1721199"/>
                </a:cubicBezTo>
                <a:cubicBezTo>
                  <a:pt x="4835994" y="1719961"/>
                  <a:pt x="4836848" y="1718975"/>
                  <a:pt x="4837776" y="1718238"/>
                </a:cubicBezTo>
                <a:cubicBezTo>
                  <a:pt x="4838704" y="1717502"/>
                  <a:pt x="4839735" y="1716972"/>
                  <a:pt x="4840873" y="1716648"/>
                </a:cubicBezTo>
                <a:cubicBezTo>
                  <a:pt x="4842009" y="1716324"/>
                  <a:pt x="4843326" y="1716162"/>
                  <a:pt x="4844823" y="1716162"/>
                </a:cubicBezTo>
                <a:close/>
                <a:moveTo>
                  <a:pt x="4276476" y="1716162"/>
                </a:moveTo>
                <a:lnTo>
                  <a:pt x="4285808" y="1716162"/>
                </a:lnTo>
                <a:cubicBezTo>
                  <a:pt x="4287722" y="1716162"/>
                  <a:pt x="4289397" y="1716338"/>
                  <a:pt x="4290833" y="1716692"/>
                </a:cubicBezTo>
                <a:cubicBezTo>
                  <a:pt x="4292269" y="1717046"/>
                  <a:pt x="4293525" y="1717605"/>
                  <a:pt x="4294602" y="1718371"/>
                </a:cubicBezTo>
                <a:cubicBezTo>
                  <a:pt x="4295678" y="1719137"/>
                  <a:pt x="4296575" y="1720109"/>
                  <a:pt x="4297293" y="1721287"/>
                </a:cubicBezTo>
                <a:cubicBezTo>
                  <a:pt x="4298011" y="1722465"/>
                  <a:pt x="4298639" y="1723850"/>
                  <a:pt x="4299178" y="1725440"/>
                </a:cubicBezTo>
                <a:lnTo>
                  <a:pt x="4331874" y="1808240"/>
                </a:lnTo>
                <a:lnTo>
                  <a:pt x="4332316" y="1808240"/>
                </a:lnTo>
                <a:lnTo>
                  <a:pt x="4366337" y="1725705"/>
                </a:lnTo>
                <a:cubicBezTo>
                  <a:pt x="4366995" y="1723938"/>
                  <a:pt x="4367713" y="1722436"/>
                  <a:pt x="4368491" y="1721199"/>
                </a:cubicBezTo>
                <a:cubicBezTo>
                  <a:pt x="4369270" y="1719961"/>
                  <a:pt x="4370123" y="1718975"/>
                  <a:pt x="4371050" y="1718238"/>
                </a:cubicBezTo>
                <a:cubicBezTo>
                  <a:pt x="4371978" y="1717502"/>
                  <a:pt x="4373011" y="1716972"/>
                  <a:pt x="4374148" y="1716648"/>
                </a:cubicBezTo>
                <a:cubicBezTo>
                  <a:pt x="4375284" y="1716324"/>
                  <a:pt x="4376601" y="1716162"/>
                  <a:pt x="4378098" y="1716162"/>
                </a:cubicBezTo>
                <a:lnTo>
                  <a:pt x="4387883" y="1716162"/>
                </a:lnTo>
                <a:cubicBezTo>
                  <a:pt x="4388781" y="1716162"/>
                  <a:pt x="4389634" y="1716295"/>
                  <a:pt x="4390442" y="1716559"/>
                </a:cubicBezTo>
                <a:cubicBezTo>
                  <a:pt x="4391250" y="1716824"/>
                  <a:pt x="4391938" y="1717237"/>
                  <a:pt x="4392507" y="1717796"/>
                </a:cubicBezTo>
                <a:cubicBezTo>
                  <a:pt x="4393076" y="1718356"/>
                  <a:pt x="4393540" y="1719063"/>
                  <a:pt x="4393899" y="1719917"/>
                </a:cubicBezTo>
                <a:cubicBezTo>
                  <a:pt x="4394258" y="1720771"/>
                  <a:pt x="4394437" y="1721817"/>
                  <a:pt x="4394437" y="1723054"/>
                </a:cubicBezTo>
                <a:lnTo>
                  <a:pt x="4394437" y="1828210"/>
                </a:lnTo>
                <a:cubicBezTo>
                  <a:pt x="4394437" y="1828682"/>
                  <a:pt x="4394316" y="1829094"/>
                  <a:pt x="4394073" y="1829448"/>
                </a:cubicBezTo>
                <a:cubicBezTo>
                  <a:pt x="4393831" y="1829801"/>
                  <a:pt x="4393406" y="1830081"/>
                  <a:pt x="4392799" y="1830287"/>
                </a:cubicBezTo>
                <a:cubicBezTo>
                  <a:pt x="4392192" y="1830493"/>
                  <a:pt x="4391418" y="1830670"/>
                  <a:pt x="4390478" y="1830818"/>
                </a:cubicBezTo>
                <a:cubicBezTo>
                  <a:pt x="4389538" y="1830965"/>
                  <a:pt x="4388309" y="1831038"/>
                  <a:pt x="4386792" y="1831038"/>
                </a:cubicBezTo>
                <a:cubicBezTo>
                  <a:pt x="4385397" y="1831038"/>
                  <a:pt x="4384198" y="1830965"/>
                  <a:pt x="4383197" y="1830818"/>
                </a:cubicBezTo>
                <a:cubicBezTo>
                  <a:pt x="4382197" y="1830670"/>
                  <a:pt x="4381408" y="1830493"/>
                  <a:pt x="4380831" y="1830287"/>
                </a:cubicBezTo>
                <a:cubicBezTo>
                  <a:pt x="4380254" y="1830081"/>
                  <a:pt x="4379845" y="1829801"/>
                  <a:pt x="4379602" y="1829448"/>
                </a:cubicBezTo>
                <a:cubicBezTo>
                  <a:pt x="4379359" y="1829094"/>
                  <a:pt x="4379238" y="1828682"/>
                  <a:pt x="4379238" y="1828210"/>
                </a:cubicBezTo>
                <a:lnTo>
                  <a:pt x="4379238" y="1728621"/>
                </a:lnTo>
                <a:lnTo>
                  <a:pt x="4379062" y="1728621"/>
                </a:lnTo>
                <a:lnTo>
                  <a:pt x="4338766" y="1828653"/>
                </a:lnTo>
                <a:cubicBezTo>
                  <a:pt x="4338590" y="1829065"/>
                  <a:pt x="4338339" y="1829418"/>
                  <a:pt x="4338015" y="1829713"/>
                </a:cubicBezTo>
                <a:cubicBezTo>
                  <a:pt x="4337691" y="1830007"/>
                  <a:pt x="4337220" y="1830258"/>
                  <a:pt x="4336601" y="1830464"/>
                </a:cubicBezTo>
                <a:cubicBezTo>
                  <a:pt x="4335983" y="1830670"/>
                  <a:pt x="4335246" y="1830818"/>
                  <a:pt x="4334392" y="1830906"/>
                </a:cubicBezTo>
                <a:cubicBezTo>
                  <a:pt x="4333538" y="1830994"/>
                  <a:pt x="4332522" y="1831038"/>
                  <a:pt x="4331344" y="1831038"/>
                </a:cubicBezTo>
                <a:cubicBezTo>
                  <a:pt x="4330106" y="1831038"/>
                  <a:pt x="4329046" y="1830979"/>
                  <a:pt x="4328162" y="1830861"/>
                </a:cubicBezTo>
                <a:cubicBezTo>
                  <a:pt x="4327279" y="1830744"/>
                  <a:pt x="4326542" y="1830582"/>
                  <a:pt x="4325953" y="1830375"/>
                </a:cubicBezTo>
                <a:cubicBezTo>
                  <a:pt x="4325364" y="1830169"/>
                  <a:pt x="4324907" y="1829919"/>
                  <a:pt x="4324583" y="1829625"/>
                </a:cubicBezTo>
                <a:cubicBezTo>
                  <a:pt x="4324259" y="1829330"/>
                  <a:pt x="4324038" y="1829006"/>
                  <a:pt x="4323921" y="1828653"/>
                </a:cubicBezTo>
                <a:lnTo>
                  <a:pt x="4285393" y="1728621"/>
                </a:lnTo>
                <a:lnTo>
                  <a:pt x="4285304" y="1728621"/>
                </a:lnTo>
                <a:lnTo>
                  <a:pt x="4285304" y="1828210"/>
                </a:lnTo>
                <a:cubicBezTo>
                  <a:pt x="4285304" y="1828682"/>
                  <a:pt x="4285183" y="1829094"/>
                  <a:pt x="4284941" y="1829448"/>
                </a:cubicBezTo>
                <a:cubicBezTo>
                  <a:pt x="4284698" y="1829801"/>
                  <a:pt x="4284273" y="1830081"/>
                  <a:pt x="4283666" y="1830287"/>
                </a:cubicBezTo>
                <a:cubicBezTo>
                  <a:pt x="4283059" y="1830493"/>
                  <a:pt x="4282270" y="1830670"/>
                  <a:pt x="4281299" y="1830818"/>
                </a:cubicBezTo>
                <a:cubicBezTo>
                  <a:pt x="4280329" y="1830965"/>
                  <a:pt x="4279085" y="1831038"/>
                  <a:pt x="4277568" y="1831038"/>
                </a:cubicBezTo>
                <a:cubicBezTo>
                  <a:pt x="4276112" y="1831038"/>
                  <a:pt x="4274898" y="1830965"/>
                  <a:pt x="4273928" y="1830818"/>
                </a:cubicBezTo>
                <a:cubicBezTo>
                  <a:pt x="4272957" y="1830670"/>
                  <a:pt x="4272183" y="1830493"/>
                  <a:pt x="4271607" y="1830287"/>
                </a:cubicBezTo>
                <a:cubicBezTo>
                  <a:pt x="4271030" y="1830081"/>
                  <a:pt x="4270636" y="1829801"/>
                  <a:pt x="4270424" y="1829448"/>
                </a:cubicBezTo>
                <a:cubicBezTo>
                  <a:pt x="4270211" y="1829094"/>
                  <a:pt x="4270105" y="1828682"/>
                  <a:pt x="4270105" y="1828210"/>
                </a:cubicBezTo>
                <a:lnTo>
                  <a:pt x="4270105" y="1723054"/>
                </a:lnTo>
                <a:cubicBezTo>
                  <a:pt x="4270105" y="1720580"/>
                  <a:pt x="4270763" y="1718813"/>
                  <a:pt x="4272079" y="1717753"/>
                </a:cubicBezTo>
                <a:cubicBezTo>
                  <a:pt x="4273395" y="1716692"/>
                  <a:pt x="4274861" y="1716162"/>
                  <a:pt x="4276476" y="1716162"/>
                </a:cubicBezTo>
                <a:close/>
                <a:moveTo>
                  <a:pt x="3863790" y="1716162"/>
                </a:moveTo>
                <a:lnTo>
                  <a:pt x="3873576" y="1716162"/>
                </a:lnTo>
                <a:cubicBezTo>
                  <a:pt x="3874474" y="1716162"/>
                  <a:pt x="3875327" y="1716295"/>
                  <a:pt x="3876135" y="1716559"/>
                </a:cubicBezTo>
                <a:cubicBezTo>
                  <a:pt x="3876943" y="1716824"/>
                  <a:pt x="3877631" y="1717237"/>
                  <a:pt x="3878200" y="1717796"/>
                </a:cubicBezTo>
                <a:cubicBezTo>
                  <a:pt x="3878769" y="1718356"/>
                  <a:pt x="3879232" y="1719063"/>
                  <a:pt x="3879591" y="1719917"/>
                </a:cubicBezTo>
                <a:cubicBezTo>
                  <a:pt x="3879950" y="1720771"/>
                  <a:pt x="3880130" y="1721817"/>
                  <a:pt x="3880130" y="1723054"/>
                </a:cubicBezTo>
                <a:lnTo>
                  <a:pt x="3880130" y="1828210"/>
                </a:lnTo>
                <a:cubicBezTo>
                  <a:pt x="3880130" y="1828682"/>
                  <a:pt x="3880009" y="1829094"/>
                  <a:pt x="3879766" y="1829448"/>
                </a:cubicBezTo>
                <a:cubicBezTo>
                  <a:pt x="3879523" y="1829801"/>
                  <a:pt x="3879099" y="1830081"/>
                  <a:pt x="3878492" y="1830287"/>
                </a:cubicBezTo>
                <a:cubicBezTo>
                  <a:pt x="3877884" y="1830493"/>
                  <a:pt x="3877111" y="1830670"/>
                  <a:pt x="3876171" y="1830818"/>
                </a:cubicBezTo>
                <a:cubicBezTo>
                  <a:pt x="3875230" y="1830965"/>
                  <a:pt x="3874002" y="1831038"/>
                  <a:pt x="3872485" y="1831038"/>
                </a:cubicBezTo>
                <a:cubicBezTo>
                  <a:pt x="3871089" y="1831038"/>
                  <a:pt x="3869891" y="1830965"/>
                  <a:pt x="3868890" y="1830818"/>
                </a:cubicBezTo>
                <a:cubicBezTo>
                  <a:pt x="3867889" y="1830670"/>
                  <a:pt x="3867100" y="1830493"/>
                  <a:pt x="3866523" y="1830287"/>
                </a:cubicBezTo>
                <a:cubicBezTo>
                  <a:pt x="3865946" y="1830081"/>
                  <a:pt x="3865538" y="1829801"/>
                  <a:pt x="3865295" y="1829448"/>
                </a:cubicBezTo>
                <a:cubicBezTo>
                  <a:pt x="3865052" y="1829094"/>
                  <a:pt x="3864931" y="1828682"/>
                  <a:pt x="3864931" y="1828210"/>
                </a:cubicBezTo>
                <a:lnTo>
                  <a:pt x="3864931" y="1728621"/>
                </a:lnTo>
                <a:lnTo>
                  <a:pt x="3864754" y="1728621"/>
                </a:lnTo>
                <a:lnTo>
                  <a:pt x="3843675" y="1780949"/>
                </a:lnTo>
                <a:lnTo>
                  <a:pt x="3845085" y="1760812"/>
                </a:lnTo>
                <a:lnTo>
                  <a:pt x="3846458" y="1739222"/>
                </a:lnTo>
                <a:lnTo>
                  <a:pt x="3852029" y="1725705"/>
                </a:lnTo>
                <a:cubicBezTo>
                  <a:pt x="3852688" y="1723938"/>
                  <a:pt x="3853406" y="1722436"/>
                  <a:pt x="3854184" y="1721199"/>
                </a:cubicBezTo>
                <a:cubicBezTo>
                  <a:pt x="3854962" y="1719961"/>
                  <a:pt x="3855816" y="1718975"/>
                  <a:pt x="3856744" y="1718238"/>
                </a:cubicBezTo>
                <a:cubicBezTo>
                  <a:pt x="3857670" y="1717502"/>
                  <a:pt x="3858704" y="1716972"/>
                  <a:pt x="3859841" y="1716648"/>
                </a:cubicBezTo>
                <a:cubicBezTo>
                  <a:pt x="3860976" y="1716324"/>
                  <a:pt x="3862293" y="1716162"/>
                  <a:pt x="3863790" y="1716162"/>
                </a:cubicBezTo>
                <a:close/>
                <a:moveTo>
                  <a:pt x="3285919" y="1716162"/>
                </a:moveTo>
                <a:lnTo>
                  <a:pt x="3295251" y="1716162"/>
                </a:lnTo>
                <a:cubicBezTo>
                  <a:pt x="3297165" y="1716162"/>
                  <a:pt x="3298838" y="1716338"/>
                  <a:pt x="3300276" y="1716692"/>
                </a:cubicBezTo>
                <a:cubicBezTo>
                  <a:pt x="3301712" y="1717046"/>
                  <a:pt x="3302968" y="1717605"/>
                  <a:pt x="3304043" y="1718371"/>
                </a:cubicBezTo>
                <a:cubicBezTo>
                  <a:pt x="3305119" y="1719137"/>
                  <a:pt x="3306018" y="1720109"/>
                  <a:pt x="3306736" y="1721287"/>
                </a:cubicBezTo>
                <a:cubicBezTo>
                  <a:pt x="3307453" y="1722465"/>
                  <a:pt x="3308082" y="1723850"/>
                  <a:pt x="3308620" y="1725440"/>
                </a:cubicBezTo>
                <a:lnTo>
                  <a:pt x="3341315" y="1808240"/>
                </a:lnTo>
                <a:lnTo>
                  <a:pt x="3341758" y="1808240"/>
                </a:lnTo>
                <a:lnTo>
                  <a:pt x="3375778" y="1725705"/>
                </a:lnTo>
                <a:cubicBezTo>
                  <a:pt x="3376436" y="1723938"/>
                  <a:pt x="3377155" y="1722436"/>
                  <a:pt x="3377933" y="1721199"/>
                </a:cubicBezTo>
                <a:cubicBezTo>
                  <a:pt x="3378711" y="1719961"/>
                  <a:pt x="3379564" y="1718975"/>
                  <a:pt x="3380491" y="1718238"/>
                </a:cubicBezTo>
                <a:cubicBezTo>
                  <a:pt x="3381420" y="1717502"/>
                  <a:pt x="3382452" y="1716972"/>
                  <a:pt x="3383588" y="1716648"/>
                </a:cubicBezTo>
                <a:cubicBezTo>
                  <a:pt x="3384726" y="1716324"/>
                  <a:pt x="3386042" y="1716162"/>
                  <a:pt x="3387539" y="1716162"/>
                </a:cubicBezTo>
                <a:lnTo>
                  <a:pt x="3397324" y="1716162"/>
                </a:lnTo>
                <a:cubicBezTo>
                  <a:pt x="3398223" y="1716162"/>
                  <a:pt x="3399076" y="1716295"/>
                  <a:pt x="3399884" y="1716559"/>
                </a:cubicBezTo>
                <a:cubicBezTo>
                  <a:pt x="3400691" y="1716824"/>
                  <a:pt x="3401379" y="1717237"/>
                  <a:pt x="3401948" y="1717796"/>
                </a:cubicBezTo>
                <a:cubicBezTo>
                  <a:pt x="3402515" y="1718356"/>
                  <a:pt x="3402981" y="1719063"/>
                  <a:pt x="3403340" y="1719917"/>
                </a:cubicBezTo>
                <a:cubicBezTo>
                  <a:pt x="3403698" y="1720771"/>
                  <a:pt x="3403877" y="1721817"/>
                  <a:pt x="3403877" y="1723054"/>
                </a:cubicBezTo>
                <a:lnTo>
                  <a:pt x="3403877" y="1828210"/>
                </a:lnTo>
                <a:cubicBezTo>
                  <a:pt x="3403877" y="1828682"/>
                  <a:pt x="3403758" y="1829094"/>
                  <a:pt x="3403515" y="1829448"/>
                </a:cubicBezTo>
                <a:cubicBezTo>
                  <a:pt x="3403272" y="1829801"/>
                  <a:pt x="3402846" y="1830081"/>
                  <a:pt x="3402239" y="1830287"/>
                </a:cubicBezTo>
                <a:cubicBezTo>
                  <a:pt x="3401634" y="1830493"/>
                  <a:pt x="3400860" y="1830670"/>
                  <a:pt x="3399919" y="1830818"/>
                </a:cubicBezTo>
                <a:cubicBezTo>
                  <a:pt x="3398979" y="1830965"/>
                  <a:pt x="3397749" y="1831038"/>
                  <a:pt x="3396233" y="1831038"/>
                </a:cubicBezTo>
                <a:cubicBezTo>
                  <a:pt x="3394837" y="1831038"/>
                  <a:pt x="3393639" y="1830965"/>
                  <a:pt x="3392639" y="1830818"/>
                </a:cubicBezTo>
                <a:cubicBezTo>
                  <a:pt x="3391637" y="1830670"/>
                  <a:pt x="3390849" y="1830493"/>
                  <a:pt x="3390272" y="1830287"/>
                </a:cubicBezTo>
                <a:cubicBezTo>
                  <a:pt x="3389695" y="1830081"/>
                  <a:pt x="3389285" y="1829801"/>
                  <a:pt x="3389043" y="1829448"/>
                </a:cubicBezTo>
                <a:cubicBezTo>
                  <a:pt x="3388801" y="1829094"/>
                  <a:pt x="3388680" y="1828682"/>
                  <a:pt x="3388680" y="1828210"/>
                </a:cubicBezTo>
                <a:lnTo>
                  <a:pt x="3388680" y="1728621"/>
                </a:lnTo>
                <a:lnTo>
                  <a:pt x="3388503" y="1728621"/>
                </a:lnTo>
                <a:lnTo>
                  <a:pt x="3348209" y="1828653"/>
                </a:lnTo>
                <a:cubicBezTo>
                  <a:pt x="3348032" y="1829065"/>
                  <a:pt x="3347781" y="1829418"/>
                  <a:pt x="3347458" y="1829713"/>
                </a:cubicBezTo>
                <a:cubicBezTo>
                  <a:pt x="3347133" y="1830007"/>
                  <a:pt x="3346662" y="1830258"/>
                  <a:pt x="3346043" y="1830464"/>
                </a:cubicBezTo>
                <a:cubicBezTo>
                  <a:pt x="3345423" y="1830670"/>
                  <a:pt x="3344689" y="1830818"/>
                  <a:pt x="3343836" y="1830906"/>
                </a:cubicBezTo>
                <a:cubicBezTo>
                  <a:pt x="3342979" y="1830994"/>
                  <a:pt x="3341963" y="1831038"/>
                  <a:pt x="3340785" y="1831038"/>
                </a:cubicBezTo>
                <a:cubicBezTo>
                  <a:pt x="3339548" y="1831038"/>
                  <a:pt x="3338486" y="1830979"/>
                  <a:pt x="3337604" y="1830861"/>
                </a:cubicBezTo>
                <a:cubicBezTo>
                  <a:pt x="3336721" y="1830744"/>
                  <a:pt x="3335984" y="1830582"/>
                  <a:pt x="3335395" y="1830375"/>
                </a:cubicBezTo>
                <a:cubicBezTo>
                  <a:pt x="3334806" y="1830169"/>
                  <a:pt x="3334350" y="1829919"/>
                  <a:pt x="3334027" y="1829625"/>
                </a:cubicBezTo>
                <a:cubicBezTo>
                  <a:pt x="3333702" y="1829330"/>
                  <a:pt x="3333480" y="1829006"/>
                  <a:pt x="3333363" y="1828653"/>
                </a:cubicBezTo>
                <a:lnTo>
                  <a:pt x="3294836" y="1728621"/>
                </a:lnTo>
                <a:lnTo>
                  <a:pt x="3294748" y="1728621"/>
                </a:lnTo>
                <a:lnTo>
                  <a:pt x="3294748" y="1828210"/>
                </a:lnTo>
                <a:cubicBezTo>
                  <a:pt x="3294748" y="1828682"/>
                  <a:pt x="3294627" y="1829094"/>
                  <a:pt x="3294383" y="1829448"/>
                </a:cubicBezTo>
                <a:cubicBezTo>
                  <a:pt x="3294139" y="1829801"/>
                  <a:pt x="3293717" y="1830081"/>
                  <a:pt x="3293109" y="1830287"/>
                </a:cubicBezTo>
                <a:cubicBezTo>
                  <a:pt x="3292502" y="1830493"/>
                  <a:pt x="3291714" y="1830670"/>
                  <a:pt x="3290743" y="1830818"/>
                </a:cubicBezTo>
                <a:cubicBezTo>
                  <a:pt x="3289772" y="1830965"/>
                  <a:pt x="3288528" y="1831038"/>
                  <a:pt x="3287011" y="1831038"/>
                </a:cubicBezTo>
                <a:cubicBezTo>
                  <a:pt x="3285555" y="1831038"/>
                  <a:pt x="3284341" y="1830965"/>
                  <a:pt x="3283370" y="1830818"/>
                </a:cubicBezTo>
                <a:cubicBezTo>
                  <a:pt x="3282400" y="1830670"/>
                  <a:pt x="3281626" y="1830493"/>
                  <a:pt x="3281048" y="1830287"/>
                </a:cubicBezTo>
                <a:cubicBezTo>
                  <a:pt x="3280473" y="1830081"/>
                  <a:pt x="3280077" y="1829801"/>
                  <a:pt x="3279866" y="1829448"/>
                </a:cubicBezTo>
                <a:cubicBezTo>
                  <a:pt x="3279654" y="1829094"/>
                  <a:pt x="3279548" y="1828682"/>
                  <a:pt x="3279548" y="1828210"/>
                </a:cubicBezTo>
                <a:lnTo>
                  <a:pt x="3279548" y="1723054"/>
                </a:lnTo>
                <a:cubicBezTo>
                  <a:pt x="3279548" y="1720580"/>
                  <a:pt x="3280205" y="1718813"/>
                  <a:pt x="3281521" y="1717753"/>
                </a:cubicBezTo>
                <a:cubicBezTo>
                  <a:pt x="3282837" y="1716692"/>
                  <a:pt x="3284304" y="1716162"/>
                  <a:pt x="3285919" y="1716162"/>
                </a:cubicBezTo>
                <a:close/>
                <a:moveTo>
                  <a:pt x="2920822" y="1716162"/>
                </a:moveTo>
                <a:lnTo>
                  <a:pt x="2930607" y="1716162"/>
                </a:lnTo>
                <a:cubicBezTo>
                  <a:pt x="2931505" y="1716162"/>
                  <a:pt x="2932358" y="1716295"/>
                  <a:pt x="2933166" y="1716559"/>
                </a:cubicBezTo>
                <a:cubicBezTo>
                  <a:pt x="2933974" y="1716824"/>
                  <a:pt x="2934662" y="1717237"/>
                  <a:pt x="2935231" y="1717796"/>
                </a:cubicBezTo>
                <a:cubicBezTo>
                  <a:pt x="2935799" y="1718356"/>
                  <a:pt x="2936264" y="1719063"/>
                  <a:pt x="2936623" y="1719917"/>
                </a:cubicBezTo>
                <a:cubicBezTo>
                  <a:pt x="2936981" y="1720771"/>
                  <a:pt x="2937161" y="1721817"/>
                  <a:pt x="2937161" y="1723054"/>
                </a:cubicBezTo>
                <a:lnTo>
                  <a:pt x="2937161" y="1822017"/>
                </a:lnTo>
                <a:lnTo>
                  <a:pt x="2921962" y="1732773"/>
                </a:lnTo>
                <a:lnTo>
                  <a:pt x="2921962" y="1728621"/>
                </a:lnTo>
                <a:lnTo>
                  <a:pt x="2921785" y="1728621"/>
                </a:lnTo>
                <a:lnTo>
                  <a:pt x="2921412" y="1729548"/>
                </a:lnTo>
                <a:lnTo>
                  <a:pt x="2919167" y="1716366"/>
                </a:lnTo>
                <a:close/>
                <a:moveTo>
                  <a:pt x="2342942" y="1716162"/>
                </a:moveTo>
                <a:lnTo>
                  <a:pt x="2352274" y="1716162"/>
                </a:lnTo>
                <a:cubicBezTo>
                  <a:pt x="2354189" y="1716162"/>
                  <a:pt x="2355864" y="1716338"/>
                  <a:pt x="2357300" y="1716692"/>
                </a:cubicBezTo>
                <a:cubicBezTo>
                  <a:pt x="2358736" y="1717046"/>
                  <a:pt x="2359993" y="1717605"/>
                  <a:pt x="2361068" y="1718371"/>
                </a:cubicBezTo>
                <a:cubicBezTo>
                  <a:pt x="2362144" y="1719137"/>
                  <a:pt x="2363042" y="1720109"/>
                  <a:pt x="2363760" y="1721287"/>
                </a:cubicBezTo>
                <a:cubicBezTo>
                  <a:pt x="2364477" y="1722465"/>
                  <a:pt x="2365106" y="1723850"/>
                  <a:pt x="2365644" y="1725440"/>
                </a:cubicBezTo>
                <a:lnTo>
                  <a:pt x="2398339" y="1808240"/>
                </a:lnTo>
                <a:lnTo>
                  <a:pt x="2398782" y="1808240"/>
                </a:lnTo>
                <a:lnTo>
                  <a:pt x="2432802" y="1725705"/>
                </a:lnTo>
                <a:cubicBezTo>
                  <a:pt x="2433460" y="1723938"/>
                  <a:pt x="2434179" y="1722436"/>
                  <a:pt x="2434956" y="1721199"/>
                </a:cubicBezTo>
                <a:cubicBezTo>
                  <a:pt x="2435735" y="1719961"/>
                  <a:pt x="2436588" y="1718975"/>
                  <a:pt x="2437515" y="1718238"/>
                </a:cubicBezTo>
                <a:cubicBezTo>
                  <a:pt x="2438443" y="1717502"/>
                  <a:pt x="2439475" y="1716972"/>
                  <a:pt x="2440613" y="1716648"/>
                </a:cubicBezTo>
                <a:cubicBezTo>
                  <a:pt x="2441750" y="1716324"/>
                  <a:pt x="2443066" y="1716162"/>
                  <a:pt x="2444564" y="1716162"/>
                </a:cubicBezTo>
                <a:lnTo>
                  <a:pt x="2454351" y="1716162"/>
                </a:lnTo>
                <a:cubicBezTo>
                  <a:pt x="2455247" y="1716162"/>
                  <a:pt x="2456102" y="1716295"/>
                  <a:pt x="2456910" y="1716559"/>
                </a:cubicBezTo>
                <a:cubicBezTo>
                  <a:pt x="2457717" y="1716824"/>
                  <a:pt x="2458405" y="1717237"/>
                  <a:pt x="2458974" y="1717796"/>
                </a:cubicBezTo>
                <a:cubicBezTo>
                  <a:pt x="2459544" y="1718356"/>
                  <a:pt x="2460007" y="1719063"/>
                  <a:pt x="2460366" y="1719917"/>
                </a:cubicBezTo>
                <a:cubicBezTo>
                  <a:pt x="2460726" y="1720771"/>
                  <a:pt x="2460905" y="1721817"/>
                  <a:pt x="2460905" y="1723054"/>
                </a:cubicBezTo>
                <a:lnTo>
                  <a:pt x="2460905" y="1828210"/>
                </a:lnTo>
                <a:cubicBezTo>
                  <a:pt x="2460905" y="1828682"/>
                  <a:pt x="2460784" y="1829094"/>
                  <a:pt x="2460541" y="1829448"/>
                </a:cubicBezTo>
                <a:cubicBezTo>
                  <a:pt x="2460298" y="1829801"/>
                  <a:pt x="2459873" y="1830081"/>
                  <a:pt x="2459267" y="1830287"/>
                </a:cubicBezTo>
                <a:cubicBezTo>
                  <a:pt x="2458660" y="1830493"/>
                  <a:pt x="2457885" y="1830670"/>
                  <a:pt x="2456946" y="1830818"/>
                </a:cubicBezTo>
                <a:cubicBezTo>
                  <a:pt x="2456006" y="1830965"/>
                  <a:pt x="2454775" y="1831038"/>
                  <a:pt x="2453259" y="1831038"/>
                </a:cubicBezTo>
                <a:cubicBezTo>
                  <a:pt x="2451863" y="1831038"/>
                  <a:pt x="2450666" y="1830965"/>
                  <a:pt x="2449663" y="1830818"/>
                </a:cubicBezTo>
                <a:cubicBezTo>
                  <a:pt x="2448662" y="1830670"/>
                  <a:pt x="2447873" y="1830493"/>
                  <a:pt x="2447296" y="1830287"/>
                </a:cubicBezTo>
                <a:cubicBezTo>
                  <a:pt x="2446720" y="1830081"/>
                  <a:pt x="2446310" y="1829801"/>
                  <a:pt x="2446068" y="1829448"/>
                </a:cubicBezTo>
                <a:cubicBezTo>
                  <a:pt x="2445824" y="1829094"/>
                  <a:pt x="2445704" y="1828682"/>
                  <a:pt x="2445704" y="1828210"/>
                </a:cubicBezTo>
                <a:lnTo>
                  <a:pt x="2445704" y="1728621"/>
                </a:lnTo>
                <a:lnTo>
                  <a:pt x="2445528" y="1728621"/>
                </a:lnTo>
                <a:lnTo>
                  <a:pt x="2405231" y="1828653"/>
                </a:lnTo>
                <a:cubicBezTo>
                  <a:pt x="2405054" y="1829065"/>
                  <a:pt x="2404804" y="1829418"/>
                  <a:pt x="2404481" y="1829713"/>
                </a:cubicBezTo>
                <a:cubicBezTo>
                  <a:pt x="2404157" y="1830007"/>
                  <a:pt x="2403686" y="1830258"/>
                  <a:pt x="2403067" y="1830464"/>
                </a:cubicBezTo>
                <a:cubicBezTo>
                  <a:pt x="2402448" y="1830670"/>
                  <a:pt x="2401712" y="1830818"/>
                  <a:pt x="2400857" y="1830906"/>
                </a:cubicBezTo>
                <a:cubicBezTo>
                  <a:pt x="2400004" y="1830994"/>
                  <a:pt x="2398987" y="1831038"/>
                  <a:pt x="2397808" y="1831038"/>
                </a:cubicBezTo>
                <a:cubicBezTo>
                  <a:pt x="2396572" y="1831038"/>
                  <a:pt x="2395512" y="1830979"/>
                  <a:pt x="2394627" y="1830861"/>
                </a:cubicBezTo>
                <a:cubicBezTo>
                  <a:pt x="2393744" y="1830744"/>
                  <a:pt x="2393007" y="1830582"/>
                  <a:pt x="2392420" y="1830375"/>
                </a:cubicBezTo>
                <a:cubicBezTo>
                  <a:pt x="2391830" y="1830169"/>
                  <a:pt x="2391373" y="1829919"/>
                  <a:pt x="2391050" y="1829625"/>
                </a:cubicBezTo>
                <a:cubicBezTo>
                  <a:pt x="2390725" y="1829330"/>
                  <a:pt x="2390505" y="1829006"/>
                  <a:pt x="2390386" y="1828653"/>
                </a:cubicBezTo>
                <a:lnTo>
                  <a:pt x="2351859" y="1728621"/>
                </a:lnTo>
                <a:lnTo>
                  <a:pt x="2351770" y="1728621"/>
                </a:lnTo>
                <a:lnTo>
                  <a:pt x="2351770" y="1828210"/>
                </a:lnTo>
                <a:cubicBezTo>
                  <a:pt x="2351770" y="1828682"/>
                  <a:pt x="2351650" y="1829094"/>
                  <a:pt x="2351406" y="1829448"/>
                </a:cubicBezTo>
                <a:cubicBezTo>
                  <a:pt x="2351164" y="1829801"/>
                  <a:pt x="2350739" y="1830081"/>
                  <a:pt x="2350132" y="1830287"/>
                </a:cubicBezTo>
                <a:cubicBezTo>
                  <a:pt x="2349525" y="1830493"/>
                  <a:pt x="2348737" y="1830670"/>
                  <a:pt x="2347766" y="1830818"/>
                </a:cubicBezTo>
                <a:cubicBezTo>
                  <a:pt x="2346795" y="1830965"/>
                  <a:pt x="2345551" y="1831038"/>
                  <a:pt x="2344036" y="1831038"/>
                </a:cubicBezTo>
                <a:cubicBezTo>
                  <a:pt x="2342578" y="1831038"/>
                  <a:pt x="2341365" y="1830965"/>
                  <a:pt x="2340395" y="1830818"/>
                </a:cubicBezTo>
                <a:cubicBezTo>
                  <a:pt x="2339423" y="1830670"/>
                  <a:pt x="2338650" y="1830493"/>
                  <a:pt x="2338074" y="1830287"/>
                </a:cubicBezTo>
                <a:cubicBezTo>
                  <a:pt x="2337497" y="1830081"/>
                  <a:pt x="2337104" y="1829801"/>
                  <a:pt x="2336891" y="1829448"/>
                </a:cubicBezTo>
                <a:cubicBezTo>
                  <a:pt x="2336678" y="1829094"/>
                  <a:pt x="2336572" y="1828682"/>
                  <a:pt x="2336572" y="1828210"/>
                </a:cubicBezTo>
                <a:lnTo>
                  <a:pt x="2336572" y="1723054"/>
                </a:lnTo>
                <a:cubicBezTo>
                  <a:pt x="2336572" y="1720580"/>
                  <a:pt x="2337230" y="1718813"/>
                  <a:pt x="2338545" y="1717753"/>
                </a:cubicBezTo>
                <a:cubicBezTo>
                  <a:pt x="2339862" y="1716692"/>
                  <a:pt x="2341328" y="1716162"/>
                  <a:pt x="2342942" y="1716162"/>
                </a:cubicBezTo>
                <a:close/>
                <a:moveTo>
                  <a:pt x="933260" y="1716162"/>
                </a:moveTo>
                <a:lnTo>
                  <a:pt x="942591" y="1716162"/>
                </a:lnTo>
                <a:cubicBezTo>
                  <a:pt x="944505" y="1716162"/>
                  <a:pt x="946180" y="1716338"/>
                  <a:pt x="947616" y="1716692"/>
                </a:cubicBezTo>
                <a:cubicBezTo>
                  <a:pt x="949052" y="1717046"/>
                  <a:pt x="950307" y="1717605"/>
                  <a:pt x="951385" y="1718371"/>
                </a:cubicBezTo>
                <a:cubicBezTo>
                  <a:pt x="952462" y="1719137"/>
                  <a:pt x="953359" y="1720109"/>
                  <a:pt x="954077" y="1721287"/>
                </a:cubicBezTo>
                <a:cubicBezTo>
                  <a:pt x="954795" y="1722465"/>
                  <a:pt x="955423" y="1723850"/>
                  <a:pt x="955961" y="1725440"/>
                </a:cubicBezTo>
                <a:lnTo>
                  <a:pt x="988646" y="1808240"/>
                </a:lnTo>
                <a:lnTo>
                  <a:pt x="989088" y="1808240"/>
                </a:lnTo>
                <a:lnTo>
                  <a:pt x="1023107" y="1725705"/>
                </a:lnTo>
                <a:cubicBezTo>
                  <a:pt x="1023766" y="1723938"/>
                  <a:pt x="1024484" y="1722436"/>
                  <a:pt x="1025261" y="1721199"/>
                </a:cubicBezTo>
                <a:cubicBezTo>
                  <a:pt x="1026040" y="1719961"/>
                  <a:pt x="1026894" y="1718975"/>
                  <a:pt x="1027821" y="1718238"/>
                </a:cubicBezTo>
                <a:cubicBezTo>
                  <a:pt x="1028750" y="1717502"/>
                  <a:pt x="1029782" y="1716972"/>
                  <a:pt x="1030918" y="1716648"/>
                </a:cubicBezTo>
                <a:cubicBezTo>
                  <a:pt x="1032055" y="1716324"/>
                  <a:pt x="1033371" y="1716162"/>
                  <a:pt x="1034869" y="1716162"/>
                </a:cubicBezTo>
                <a:lnTo>
                  <a:pt x="1044653" y="1716162"/>
                </a:lnTo>
                <a:cubicBezTo>
                  <a:pt x="1045550" y="1716162"/>
                  <a:pt x="1046403" y="1716295"/>
                  <a:pt x="1047210" y="1716559"/>
                </a:cubicBezTo>
                <a:cubicBezTo>
                  <a:pt x="1048019" y="1716824"/>
                  <a:pt x="1048706" y="1717237"/>
                  <a:pt x="1049275" y="1717796"/>
                </a:cubicBezTo>
                <a:cubicBezTo>
                  <a:pt x="1049845" y="1718356"/>
                  <a:pt x="1050309" y="1719063"/>
                  <a:pt x="1050668" y="1719917"/>
                </a:cubicBezTo>
                <a:cubicBezTo>
                  <a:pt x="1051027" y="1720771"/>
                  <a:pt x="1051206" y="1721817"/>
                  <a:pt x="1051206" y="1723054"/>
                </a:cubicBezTo>
                <a:lnTo>
                  <a:pt x="1051206" y="1828210"/>
                </a:lnTo>
                <a:cubicBezTo>
                  <a:pt x="1051206" y="1828682"/>
                  <a:pt x="1051084" y="1829094"/>
                  <a:pt x="1050842" y="1829448"/>
                </a:cubicBezTo>
                <a:cubicBezTo>
                  <a:pt x="1050599" y="1829801"/>
                  <a:pt x="1050174" y="1830081"/>
                  <a:pt x="1049568" y="1830287"/>
                </a:cubicBezTo>
                <a:cubicBezTo>
                  <a:pt x="1048961" y="1830493"/>
                  <a:pt x="1048187" y="1830670"/>
                  <a:pt x="1047247" y="1830818"/>
                </a:cubicBezTo>
                <a:cubicBezTo>
                  <a:pt x="1046308" y="1830965"/>
                  <a:pt x="1045079" y="1831038"/>
                  <a:pt x="1043560" y="1831038"/>
                </a:cubicBezTo>
                <a:cubicBezTo>
                  <a:pt x="1042167" y="1831038"/>
                  <a:pt x="1040968" y="1830965"/>
                  <a:pt x="1039967" y="1830818"/>
                </a:cubicBezTo>
                <a:cubicBezTo>
                  <a:pt x="1038968" y="1830670"/>
                  <a:pt x="1038179" y="1830493"/>
                  <a:pt x="1037600" y="1830287"/>
                </a:cubicBezTo>
                <a:cubicBezTo>
                  <a:pt x="1037025" y="1830081"/>
                  <a:pt x="1036616" y="1829801"/>
                  <a:pt x="1036373" y="1829448"/>
                </a:cubicBezTo>
                <a:cubicBezTo>
                  <a:pt x="1036130" y="1829094"/>
                  <a:pt x="1036009" y="1828682"/>
                  <a:pt x="1036009" y="1828210"/>
                </a:cubicBezTo>
                <a:lnTo>
                  <a:pt x="1036009" y="1728621"/>
                </a:lnTo>
                <a:lnTo>
                  <a:pt x="1035832" y="1728621"/>
                </a:lnTo>
                <a:lnTo>
                  <a:pt x="995537" y="1828653"/>
                </a:lnTo>
                <a:cubicBezTo>
                  <a:pt x="995360" y="1829065"/>
                  <a:pt x="995110" y="1829418"/>
                  <a:pt x="994787" y="1829713"/>
                </a:cubicBezTo>
                <a:cubicBezTo>
                  <a:pt x="994462" y="1830007"/>
                  <a:pt x="993992" y="1830258"/>
                  <a:pt x="993373" y="1830464"/>
                </a:cubicBezTo>
                <a:cubicBezTo>
                  <a:pt x="992754" y="1830670"/>
                  <a:pt x="992017" y="1830818"/>
                  <a:pt x="991164" y="1830906"/>
                </a:cubicBezTo>
                <a:cubicBezTo>
                  <a:pt x="990311" y="1830994"/>
                  <a:pt x="989295" y="1831038"/>
                  <a:pt x="988118" y="1831038"/>
                </a:cubicBezTo>
                <a:cubicBezTo>
                  <a:pt x="986882" y="1831038"/>
                  <a:pt x="985824" y="1830979"/>
                  <a:pt x="984941" y="1830861"/>
                </a:cubicBezTo>
                <a:cubicBezTo>
                  <a:pt x="984057" y="1830744"/>
                  <a:pt x="983322" y="1830582"/>
                  <a:pt x="982731" y="1830375"/>
                </a:cubicBezTo>
                <a:cubicBezTo>
                  <a:pt x="982142" y="1830169"/>
                  <a:pt x="981687" y="1829919"/>
                  <a:pt x="981362" y="1829625"/>
                </a:cubicBezTo>
                <a:cubicBezTo>
                  <a:pt x="981040" y="1829330"/>
                  <a:pt x="980817" y="1829006"/>
                  <a:pt x="980700" y="1828653"/>
                </a:cubicBezTo>
                <a:lnTo>
                  <a:pt x="942176" y="1728621"/>
                </a:lnTo>
                <a:lnTo>
                  <a:pt x="942088" y="1728621"/>
                </a:lnTo>
                <a:lnTo>
                  <a:pt x="942088" y="1828210"/>
                </a:lnTo>
                <a:cubicBezTo>
                  <a:pt x="942088" y="1828682"/>
                  <a:pt x="941967" y="1829094"/>
                  <a:pt x="941724" y="1829448"/>
                </a:cubicBezTo>
                <a:cubicBezTo>
                  <a:pt x="941481" y="1829801"/>
                  <a:pt x="941056" y="1830081"/>
                  <a:pt x="940449" y="1830287"/>
                </a:cubicBezTo>
                <a:cubicBezTo>
                  <a:pt x="939842" y="1830493"/>
                  <a:pt x="939053" y="1830670"/>
                  <a:pt x="938082" y="1830818"/>
                </a:cubicBezTo>
                <a:cubicBezTo>
                  <a:pt x="937111" y="1830965"/>
                  <a:pt x="935868" y="1831038"/>
                  <a:pt x="934352" y="1831038"/>
                </a:cubicBezTo>
                <a:cubicBezTo>
                  <a:pt x="932896" y="1831038"/>
                  <a:pt x="931681" y="1830965"/>
                  <a:pt x="930712" y="1830818"/>
                </a:cubicBezTo>
                <a:cubicBezTo>
                  <a:pt x="929741" y="1830670"/>
                  <a:pt x="928967" y="1830493"/>
                  <a:pt x="928391" y="1830287"/>
                </a:cubicBezTo>
                <a:cubicBezTo>
                  <a:pt x="927814" y="1830081"/>
                  <a:pt x="927418" y="1829801"/>
                  <a:pt x="927207" y="1829448"/>
                </a:cubicBezTo>
                <a:cubicBezTo>
                  <a:pt x="926994" y="1829094"/>
                  <a:pt x="926889" y="1828682"/>
                  <a:pt x="926889" y="1828210"/>
                </a:cubicBezTo>
                <a:lnTo>
                  <a:pt x="926889" y="1723054"/>
                </a:lnTo>
                <a:cubicBezTo>
                  <a:pt x="926889" y="1720580"/>
                  <a:pt x="927547" y="1718813"/>
                  <a:pt x="928862" y="1717753"/>
                </a:cubicBezTo>
                <a:cubicBezTo>
                  <a:pt x="930179" y="1716692"/>
                  <a:pt x="931643" y="1716162"/>
                  <a:pt x="933260" y="1716162"/>
                </a:cubicBezTo>
                <a:close/>
                <a:moveTo>
                  <a:pt x="8269251" y="1715632"/>
                </a:moveTo>
                <a:cubicBezTo>
                  <a:pt x="8270665" y="1715632"/>
                  <a:pt x="8271858" y="1715705"/>
                  <a:pt x="8272830" y="1715852"/>
                </a:cubicBezTo>
                <a:cubicBezTo>
                  <a:pt x="8273802" y="1716000"/>
                  <a:pt x="8274583" y="1716177"/>
                  <a:pt x="8275172" y="1716383"/>
                </a:cubicBezTo>
                <a:cubicBezTo>
                  <a:pt x="8275762" y="1716589"/>
                  <a:pt x="8276174" y="1716869"/>
                  <a:pt x="8276409" y="1717222"/>
                </a:cubicBezTo>
                <a:cubicBezTo>
                  <a:pt x="8276645" y="1717576"/>
                  <a:pt x="8276763" y="1717988"/>
                  <a:pt x="8276763" y="1718459"/>
                </a:cubicBezTo>
                <a:lnTo>
                  <a:pt x="8276763" y="1750877"/>
                </a:lnTo>
                <a:lnTo>
                  <a:pt x="8261652" y="1758939"/>
                </a:lnTo>
                <a:lnTo>
                  <a:pt x="8261652" y="1718459"/>
                </a:lnTo>
                <a:cubicBezTo>
                  <a:pt x="8261652" y="1717988"/>
                  <a:pt x="8261770" y="1717576"/>
                  <a:pt x="8262005" y="1717222"/>
                </a:cubicBezTo>
                <a:cubicBezTo>
                  <a:pt x="8262241" y="1716869"/>
                  <a:pt x="8262654" y="1716589"/>
                  <a:pt x="8263242" y="1716383"/>
                </a:cubicBezTo>
                <a:cubicBezTo>
                  <a:pt x="8263832" y="1716177"/>
                  <a:pt x="8264598" y="1716000"/>
                  <a:pt x="8265540" y="1715852"/>
                </a:cubicBezTo>
                <a:cubicBezTo>
                  <a:pt x="8266483" y="1715705"/>
                  <a:pt x="8267720" y="1715632"/>
                  <a:pt x="8269251" y="1715632"/>
                </a:cubicBezTo>
                <a:close/>
                <a:moveTo>
                  <a:pt x="8202004" y="1715632"/>
                </a:moveTo>
                <a:cubicBezTo>
                  <a:pt x="8203478" y="1715632"/>
                  <a:pt x="8204700" y="1715705"/>
                  <a:pt x="8205672" y="1715852"/>
                </a:cubicBezTo>
                <a:cubicBezTo>
                  <a:pt x="8206644" y="1716000"/>
                  <a:pt x="8207424" y="1716177"/>
                  <a:pt x="8208013" y="1716383"/>
                </a:cubicBezTo>
                <a:cubicBezTo>
                  <a:pt x="8208603" y="1716589"/>
                  <a:pt x="8209015" y="1716869"/>
                  <a:pt x="8209250" y="1717222"/>
                </a:cubicBezTo>
                <a:cubicBezTo>
                  <a:pt x="8209486" y="1717576"/>
                  <a:pt x="8209604" y="1717988"/>
                  <a:pt x="8209604" y="1718459"/>
                </a:cubicBezTo>
                <a:lnTo>
                  <a:pt x="8209604" y="1764233"/>
                </a:lnTo>
                <a:lnTo>
                  <a:pt x="8251729" y="1764233"/>
                </a:lnTo>
                <a:lnTo>
                  <a:pt x="8226884" y="1777488"/>
                </a:lnTo>
                <a:lnTo>
                  <a:pt x="8209604" y="1777488"/>
                </a:lnTo>
                <a:lnTo>
                  <a:pt x="8209604" y="1786708"/>
                </a:lnTo>
                <a:lnTo>
                  <a:pt x="8194405" y="1794817"/>
                </a:lnTo>
                <a:lnTo>
                  <a:pt x="8194405" y="1718459"/>
                </a:lnTo>
                <a:cubicBezTo>
                  <a:pt x="8194405" y="1717988"/>
                  <a:pt x="8194523" y="1717576"/>
                  <a:pt x="8194758" y="1717222"/>
                </a:cubicBezTo>
                <a:cubicBezTo>
                  <a:pt x="8194994" y="1716869"/>
                  <a:pt x="8195407" y="1716589"/>
                  <a:pt x="8195995" y="1716383"/>
                </a:cubicBezTo>
                <a:cubicBezTo>
                  <a:pt x="8196585" y="1716177"/>
                  <a:pt x="8197380" y="1716000"/>
                  <a:pt x="8198381" y="1715852"/>
                </a:cubicBezTo>
                <a:cubicBezTo>
                  <a:pt x="8199383" y="1715705"/>
                  <a:pt x="8200591" y="1715632"/>
                  <a:pt x="8202004" y="1715632"/>
                </a:cubicBezTo>
                <a:close/>
                <a:moveTo>
                  <a:pt x="7951420" y="1715632"/>
                </a:moveTo>
                <a:cubicBezTo>
                  <a:pt x="7953187" y="1715632"/>
                  <a:pt x="7954616" y="1715691"/>
                  <a:pt x="7955706" y="1715808"/>
                </a:cubicBezTo>
                <a:cubicBezTo>
                  <a:pt x="7956796" y="1715927"/>
                  <a:pt x="7957665" y="1716088"/>
                  <a:pt x="7958313" y="1716295"/>
                </a:cubicBezTo>
                <a:cubicBezTo>
                  <a:pt x="7958961" y="1716501"/>
                  <a:pt x="7959447" y="1716795"/>
                  <a:pt x="7959771" y="1717178"/>
                </a:cubicBezTo>
                <a:cubicBezTo>
                  <a:pt x="7960095" y="1717561"/>
                  <a:pt x="7960404" y="1718047"/>
                  <a:pt x="7960698" y="1718636"/>
                </a:cubicBezTo>
                <a:lnTo>
                  <a:pt x="7976516" y="1751508"/>
                </a:lnTo>
                <a:cubicBezTo>
                  <a:pt x="7977985" y="1754631"/>
                  <a:pt x="7979451" y="1757901"/>
                  <a:pt x="7980915" y="1761318"/>
                </a:cubicBezTo>
                <a:cubicBezTo>
                  <a:pt x="7982378" y="1764734"/>
                  <a:pt x="7983873" y="1768180"/>
                  <a:pt x="7985396" y="1771656"/>
                </a:cubicBezTo>
                <a:lnTo>
                  <a:pt x="7985571" y="1771656"/>
                </a:lnTo>
                <a:cubicBezTo>
                  <a:pt x="7986918" y="1768298"/>
                  <a:pt x="7988308" y="1764955"/>
                  <a:pt x="7989744" y="1761626"/>
                </a:cubicBezTo>
                <a:cubicBezTo>
                  <a:pt x="7991179" y="1758299"/>
                  <a:pt x="7992631" y="1755013"/>
                  <a:pt x="7994101" y="1751773"/>
                </a:cubicBezTo>
                <a:lnTo>
                  <a:pt x="8010007" y="1718724"/>
                </a:lnTo>
                <a:cubicBezTo>
                  <a:pt x="8010184" y="1718135"/>
                  <a:pt x="8010434" y="1717635"/>
                  <a:pt x="8010758" y="1717222"/>
                </a:cubicBezTo>
                <a:cubicBezTo>
                  <a:pt x="8011083" y="1716810"/>
                  <a:pt x="8011524" y="1716501"/>
                  <a:pt x="8012084" y="1716295"/>
                </a:cubicBezTo>
                <a:cubicBezTo>
                  <a:pt x="8012644" y="1716088"/>
                  <a:pt x="8013424" y="1715927"/>
                  <a:pt x="8014425" y="1715808"/>
                </a:cubicBezTo>
                <a:cubicBezTo>
                  <a:pt x="8015427" y="1715691"/>
                  <a:pt x="8016694" y="1715632"/>
                  <a:pt x="8018225" y="1715632"/>
                </a:cubicBezTo>
                <a:cubicBezTo>
                  <a:pt x="8020346" y="1715632"/>
                  <a:pt x="8022010" y="1715705"/>
                  <a:pt x="8023218" y="1715852"/>
                </a:cubicBezTo>
                <a:cubicBezTo>
                  <a:pt x="8024426" y="1716000"/>
                  <a:pt x="8025265" y="1716280"/>
                  <a:pt x="8025736" y="1716692"/>
                </a:cubicBezTo>
                <a:cubicBezTo>
                  <a:pt x="8026208" y="1717104"/>
                  <a:pt x="8026370" y="1717694"/>
                  <a:pt x="8026222" y="1718459"/>
                </a:cubicBezTo>
                <a:cubicBezTo>
                  <a:pt x="8026075" y="1719225"/>
                  <a:pt x="8025678" y="1720256"/>
                  <a:pt x="8025029" y="1721552"/>
                </a:cubicBezTo>
                <a:lnTo>
                  <a:pt x="7992687" y="1786060"/>
                </a:lnTo>
                <a:lnTo>
                  <a:pt x="7992687" y="1828210"/>
                </a:lnTo>
                <a:cubicBezTo>
                  <a:pt x="7992687" y="1828682"/>
                  <a:pt x="7992570" y="1829094"/>
                  <a:pt x="7992336" y="1829448"/>
                </a:cubicBezTo>
                <a:cubicBezTo>
                  <a:pt x="7992102" y="1829801"/>
                  <a:pt x="7991692" y="1830081"/>
                  <a:pt x="7991106" y="1830287"/>
                </a:cubicBezTo>
                <a:cubicBezTo>
                  <a:pt x="7990520" y="1830493"/>
                  <a:pt x="7989729" y="1830670"/>
                  <a:pt x="7988734" y="1830818"/>
                </a:cubicBezTo>
                <a:cubicBezTo>
                  <a:pt x="7987738" y="1830965"/>
                  <a:pt x="7986538" y="1831038"/>
                  <a:pt x="7985132" y="1831038"/>
                </a:cubicBezTo>
                <a:cubicBezTo>
                  <a:pt x="7983667" y="1831038"/>
                  <a:pt x="7982452" y="1830965"/>
                  <a:pt x="7981486" y="1830818"/>
                </a:cubicBezTo>
                <a:cubicBezTo>
                  <a:pt x="7980519" y="1830670"/>
                  <a:pt x="7979728" y="1830493"/>
                  <a:pt x="7979114" y="1830287"/>
                </a:cubicBezTo>
                <a:cubicBezTo>
                  <a:pt x="7978499" y="1830081"/>
                  <a:pt x="7978074" y="1829801"/>
                  <a:pt x="7977840" y="1829448"/>
                </a:cubicBezTo>
                <a:cubicBezTo>
                  <a:pt x="7977606" y="1829094"/>
                  <a:pt x="7977488" y="1828682"/>
                  <a:pt x="7977488" y="1828210"/>
                </a:cubicBezTo>
                <a:lnTo>
                  <a:pt x="7977488" y="1786060"/>
                </a:lnTo>
                <a:lnTo>
                  <a:pt x="7945146" y="1721552"/>
                </a:lnTo>
                <a:cubicBezTo>
                  <a:pt x="7944498" y="1720197"/>
                  <a:pt x="7944101" y="1719137"/>
                  <a:pt x="7943953" y="1718371"/>
                </a:cubicBezTo>
                <a:cubicBezTo>
                  <a:pt x="7943806" y="1717605"/>
                  <a:pt x="7943953" y="1717016"/>
                  <a:pt x="7944395" y="1716604"/>
                </a:cubicBezTo>
                <a:cubicBezTo>
                  <a:pt x="7944837" y="1716191"/>
                  <a:pt x="7945632" y="1715927"/>
                  <a:pt x="7946781" y="1715808"/>
                </a:cubicBezTo>
                <a:cubicBezTo>
                  <a:pt x="7947929" y="1715691"/>
                  <a:pt x="7949476" y="1715632"/>
                  <a:pt x="7951420" y="1715632"/>
                </a:cubicBezTo>
                <a:close/>
                <a:moveTo>
                  <a:pt x="7725755" y="1715632"/>
                </a:moveTo>
                <a:cubicBezTo>
                  <a:pt x="7727228" y="1715632"/>
                  <a:pt x="7728450" y="1715705"/>
                  <a:pt x="7729422" y="1715852"/>
                </a:cubicBezTo>
                <a:cubicBezTo>
                  <a:pt x="7730394" y="1716000"/>
                  <a:pt x="7731175" y="1716177"/>
                  <a:pt x="7731764" y="1716383"/>
                </a:cubicBezTo>
                <a:cubicBezTo>
                  <a:pt x="7732353" y="1716589"/>
                  <a:pt x="7732765" y="1716869"/>
                  <a:pt x="7733001" y="1717222"/>
                </a:cubicBezTo>
                <a:cubicBezTo>
                  <a:pt x="7733237" y="1717576"/>
                  <a:pt x="7733354" y="1717988"/>
                  <a:pt x="7733354" y="1718459"/>
                </a:cubicBezTo>
                <a:lnTo>
                  <a:pt x="7733354" y="1764233"/>
                </a:lnTo>
                <a:lnTo>
                  <a:pt x="7785402" y="1764233"/>
                </a:lnTo>
                <a:lnTo>
                  <a:pt x="7785402" y="1718459"/>
                </a:lnTo>
                <a:cubicBezTo>
                  <a:pt x="7785402" y="1717988"/>
                  <a:pt x="7785520" y="1717576"/>
                  <a:pt x="7785756" y="1717222"/>
                </a:cubicBezTo>
                <a:cubicBezTo>
                  <a:pt x="7785992" y="1716869"/>
                  <a:pt x="7786404" y="1716589"/>
                  <a:pt x="7786993" y="1716383"/>
                </a:cubicBezTo>
                <a:cubicBezTo>
                  <a:pt x="7787582" y="1716177"/>
                  <a:pt x="7788348" y="1716000"/>
                  <a:pt x="7789290" y="1715852"/>
                </a:cubicBezTo>
                <a:cubicBezTo>
                  <a:pt x="7790233" y="1715705"/>
                  <a:pt x="7791470" y="1715632"/>
                  <a:pt x="7793002" y="1715632"/>
                </a:cubicBezTo>
                <a:cubicBezTo>
                  <a:pt x="7794416" y="1715632"/>
                  <a:pt x="7795609" y="1715705"/>
                  <a:pt x="7796581" y="1715852"/>
                </a:cubicBezTo>
                <a:cubicBezTo>
                  <a:pt x="7797553" y="1716000"/>
                  <a:pt x="7798333" y="1716177"/>
                  <a:pt x="7798922" y="1716383"/>
                </a:cubicBezTo>
                <a:cubicBezTo>
                  <a:pt x="7799512" y="1716589"/>
                  <a:pt x="7799924" y="1716869"/>
                  <a:pt x="7800159" y="1717222"/>
                </a:cubicBezTo>
                <a:cubicBezTo>
                  <a:pt x="7800395" y="1717576"/>
                  <a:pt x="7800513" y="1717988"/>
                  <a:pt x="7800513" y="1718459"/>
                </a:cubicBezTo>
                <a:lnTo>
                  <a:pt x="7800513" y="1828210"/>
                </a:lnTo>
                <a:cubicBezTo>
                  <a:pt x="7800513" y="1828682"/>
                  <a:pt x="7800395" y="1829094"/>
                  <a:pt x="7800159" y="1829448"/>
                </a:cubicBezTo>
                <a:cubicBezTo>
                  <a:pt x="7799924" y="1829801"/>
                  <a:pt x="7799512" y="1830081"/>
                  <a:pt x="7798922" y="1830287"/>
                </a:cubicBezTo>
                <a:cubicBezTo>
                  <a:pt x="7798333" y="1830493"/>
                  <a:pt x="7797553" y="1830670"/>
                  <a:pt x="7796581" y="1830818"/>
                </a:cubicBezTo>
                <a:cubicBezTo>
                  <a:pt x="7795609" y="1830965"/>
                  <a:pt x="7794416" y="1831038"/>
                  <a:pt x="7793002" y="1831038"/>
                </a:cubicBezTo>
                <a:cubicBezTo>
                  <a:pt x="7791470" y="1831038"/>
                  <a:pt x="7790233" y="1830965"/>
                  <a:pt x="7789290" y="1830818"/>
                </a:cubicBezTo>
                <a:cubicBezTo>
                  <a:pt x="7788348" y="1830670"/>
                  <a:pt x="7787582" y="1830493"/>
                  <a:pt x="7786993" y="1830287"/>
                </a:cubicBezTo>
                <a:cubicBezTo>
                  <a:pt x="7786404" y="1830081"/>
                  <a:pt x="7785992" y="1829801"/>
                  <a:pt x="7785756" y="1829448"/>
                </a:cubicBezTo>
                <a:cubicBezTo>
                  <a:pt x="7785520" y="1829094"/>
                  <a:pt x="7785402" y="1828682"/>
                  <a:pt x="7785402" y="1828210"/>
                </a:cubicBezTo>
                <a:lnTo>
                  <a:pt x="7785402" y="1777488"/>
                </a:lnTo>
                <a:lnTo>
                  <a:pt x="7733354" y="1777488"/>
                </a:lnTo>
                <a:lnTo>
                  <a:pt x="7733354" y="1828210"/>
                </a:lnTo>
                <a:cubicBezTo>
                  <a:pt x="7733354" y="1828682"/>
                  <a:pt x="7733237" y="1829094"/>
                  <a:pt x="7733001" y="1829448"/>
                </a:cubicBezTo>
                <a:cubicBezTo>
                  <a:pt x="7732765" y="1829801"/>
                  <a:pt x="7732353" y="1830081"/>
                  <a:pt x="7731764" y="1830287"/>
                </a:cubicBezTo>
                <a:cubicBezTo>
                  <a:pt x="7731175" y="1830493"/>
                  <a:pt x="7730394" y="1830670"/>
                  <a:pt x="7729422" y="1830818"/>
                </a:cubicBezTo>
                <a:cubicBezTo>
                  <a:pt x="7728450" y="1830965"/>
                  <a:pt x="7727228" y="1831038"/>
                  <a:pt x="7725755" y="1831038"/>
                </a:cubicBezTo>
                <a:cubicBezTo>
                  <a:pt x="7724341" y="1831038"/>
                  <a:pt x="7723133" y="1830965"/>
                  <a:pt x="7722132" y="1830818"/>
                </a:cubicBezTo>
                <a:cubicBezTo>
                  <a:pt x="7721130" y="1830670"/>
                  <a:pt x="7720335" y="1830493"/>
                  <a:pt x="7719746" y="1830287"/>
                </a:cubicBezTo>
                <a:cubicBezTo>
                  <a:pt x="7719157" y="1830081"/>
                  <a:pt x="7718745" y="1829801"/>
                  <a:pt x="7718509" y="1829448"/>
                </a:cubicBezTo>
                <a:cubicBezTo>
                  <a:pt x="7718273" y="1829094"/>
                  <a:pt x="7718155" y="1828682"/>
                  <a:pt x="7718155" y="1828210"/>
                </a:cubicBezTo>
                <a:lnTo>
                  <a:pt x="7718155" y="1718459"/>
                </a:lnTo>
                <a:cubicBezTo>
                  <a:pt x="7718155" y="1717988"/>
                  <a:pt x="7718273" y="1717576"/>
                  <a:pt x="7718509" y="1717222"/>
                </a:cubicBezTo>
                <a:cubicBezTo>
                  <a:pt x="7718745" y="1716869"/>
                  <a:pt x="7719157" y="1716589"/>
                  <a:pt x="7719746" y="1716383"/>
                </a:cubicBezTo>
                <a:cubicBezTo>
                  <a:pt x="7720335" y="1716177"/>
                  <a:pt x="7721130" y="1716000"/>
                  <a:pt x="7722132" y="1715852"/>
                </a:cubicBezTo>
                <a:cubicBezTo>
                  <a:pt x="7723133" y="1715705"/>
                  <a:pt x="7724341" y="1715632"/>
                  <a:pt x="7725755" y="1715632"/>
                </a:cubicBezTo>
                <a:close/>
                <a:moveTo>
                  <a:pt x="7475170" y="1715632"/>
                </a:moveTo>
                <a:cubicBezTo>
                  <a:pt x="7476937" y="1715632"/>
                  <a:pt x="7478366" y="1715691"/>
                  <a:pt x="7479456" y="1715808"/>
                </a:cubicBezTo>
                <a:cubicBezTo>
                  <a:pt x="7480546" y="1715927"/>
                  <a:pt x="7481415" y="1716088"/>
                  <a:pt x="7482063" y="1716295"/>
                </a:cubicBezTo>
                <a:cubicBezTo>
                  <a:pt x="7482711" y="1716501"/>
                  <a:pt x="7483197" y="1716795"/>
                  <a:pt x="7483521" y="1717178"/>
                </a:cubicBezTo>
                <a:cubicBezTo>
                  <a:pt x="7483845" y="1717561"/>
                  <a:pt x="7484154" y="1718047"/>
                  <a:pt x="7484448" y="1718636"/>
                </a:cubicBezTo>
                <a:lnTo>
                  <a:pt x="7500266" y="1751508"/>
                </a:lnTo>
                <a:cubicBezTo>
                  <a:pt x="7501735" y="1754631"/>
                  <a:pt x="7503201" y="1757901"/>
                  <a:pt x="7504665" y="1761318"/>
                </a:cubicBezTo>
                <a:cubicBezTo>
                  <a:pt x="7506128" y="1764734"/>
                  <a:pt x="7507623" y="1768180"/>
                  <a:pt x="7509146" y="1771656"/>
                </a:cubicBezTo>
                <a:lnTo>
                  <a:pt x="7509321" y="1771656"/>
                </a:lnTo>
                <a:cubicBezTo>
                  <a:pt x="7510668" y="1768298"/>
                  <a:pt x="7512058" y="1764955"/>
                  <a:pt x="7513494" y="1761626"/>
                </a:cubicBezTo>
                <a:cubicBezTo>
                  <a:pt x="7514929" y="1758299"/>
                  <a:pt x="7516381" y="1755013"/>
                  <a:pt x="7517851" y="1751773"/>
                </a:cubicBezTo>
                <a:lnTo>
                  <a:pt x="7533757" y="1718724"/>
                </a:lnTo>
                <a:cubicBezTo>
                  <a:pt x="7533934" y="1718135"/>
                  <a:pt x="7534184" y="1717635"/>
                  <a:pt x="7534508" y="1717222"/>
                </a:cubicBezTo>
                <a:cubicBezTo>
                  <a:pt x="7534833" y="1716810"/>
                  <a:pt x="7535274" y="1716501"/>
                  <a:pt x="7535834" y="1716295"/>
                </a:cubicBezTo>
                <a:cubicBezTo>
                  <a:pt x="7536394" y="1716088"/>
                  <a:pt x="7537174" y="1715927"/>
                  <a:pt x="7538175" y="1715808"/>
                </a:cubicBezTo>
                <a:cubicBezTo>
                  <a:pt x="7539177" y="1715691"/>
                  <a:pt x="7540444" y="1715632"/>
                  <a:pt x="7541975" y="1715632"/>
                </a:cubicBezTo>
                <a:cubicBezTo>
                  <a:pt x="7544096" y="1715632"/>
                  <a:pt x="7545760" y="1715705"/>
                  <a:pt x="7546968" y="1715852"/>
                </a:cubicBezTo>
                <a:cubicBezTo>
                  <a:pt x="7548176" y="1716000"/>
                  <a:pt x="7549015" y="1716280"/>
                  <a:pt x="7549486" y="1716692"/>
                </a:cubicBezTo>
                <a:cubicBezTo>
                  <a:pt x="7549958" y="1717104"/>
                  <a:pt x="7550120" y="1717694"/>
                  <a:pt x="7549972" y="1718459"/>
                </a:cubicBezTo>
                <a:cubicBezTo>
                  <a:pt x="7549825" y="1719225"/>
                  <a:pt x="7549428" y="1720256"/>
                  <a:pt x="7548779" y="1721552"/>
                </a:cubicBezTo>
                <a:lnTo>
                  <a:pt x="7516437" y="1786060"/>
                </a:lnTo>
                <a:lnTo>
                  <a:pt x="7516437" y="1828210"/>
                </a:lnTo>
                <a:cubicBezTo>
                  <a:pt x="7516437" y="1828682"/>
                  <a:pt x="7516320" y="1829094"/>
                  <a:pt x="7516086" y="1829448"/>
                </a:cubicBezTo>
                <a:cubicBezTo>
                  <a:pt x="7515852" y="1829801"/>
                  <a:pt x="7515442" y="1830081"/>
                  <a:pt x="7514856" y="1830287"/>
                </a:cubicBezTo>
                <a:cubicBezTo>
                  <a:pt x="7514270" y="1830493"/>
                  <a:pt x="7513479" y="1830670"/>
                  <a:pt x="7512484" y="1830818"/>
                </a:cubicBezTo>
                <a:cubicBezTo>
                  <a:pt x="7511488" y="1830965"/>
                  <a:pt x="7510288" y="1831038"/>
                  <a:pt x="7508882" y="1831038"/>
                </a:cubicBezTo>
                <a:cubicBezTo>
                  <a:pt x="7507417" y="1831038"/>
                  <a:pt x="7506202" y="1830965"/>
                  <a:pt x="7505236" y="1830818"/>
                </a:cubicBezTo>
                <a:cubicBezTo>
                  <a:pt x="7504269" y="1830670"/>
                  <a:pt x="7503478" y="1830493"/>
                  <a:pt x="7502864" y="1830287"/>
                </a:cubicBezTo>
                <a:cubicBezTo>
                  <a:pt x="7502249" y="1830081"/>
                  <a:pt x="7501824" y="1829801"/>
                  <a:pt x="7501590" y="1829448"/>
                </a:cubicBezTo>
                <a:cubicBezTo>
                  <a:pt x="7501356" y="1829094"/>
                  <a:pt x="7501238" y="1828682"/>
                  <a:pt x="7501238" y="1828210"/>
                </a:cubicBezTo>
                <a:lnTo>
                  <a:pt x="7501238" y="1786060"/>
                </a:lnTo>
                <a:lnTo>
                  <a:pt x="7468896" y="1721552"/>
                </a:lnTo>
                <a:cubicBezTo>
                  <a:pt x="7468248" y="1720197"/>
                  <a:pt x="7467851" y="1719137"/>
                  <a:pt x="7467703" y="1718371"/>
                </a:cubicBezTo>
                <a:cubicBezTo>
                  <a:pt x="7467556" y="1717605"/>
                  <a:pt x="7467703" y="1717016"/>
                  <a:pt x="7468145" y="1716604"/>
                </a:cubicBezTo>
                <a:cubicBezTo>
                  <a:pt x="7468587" y="1716191"/>
                  <a:pt x="7469382" y="1715927"/>
                  <a:pt x="7470531" y="1715808"/>
                </a:cubicBezTo>
                <a:cubicBezTo>
                  <a:pt x="7471679" y="1715691"/>
                  <a:pt x="7473226" y="1715632"/>
                  <a:pt x="7475170" y="1715632"/>
                </a:cubicBezTo>
                <a:close/>
                <a:moveTo>
                  <a:pt x="7259030" y="1715632"/>
                </a:moveTo>
                <a:cubicBezTo>
                  <a:pt x="7260503" y="1715632"/>
                  <a:pt x="7261725" y="1715705"/>
                  <a:pt x="7262697" y="1715852"/>
                </a:cubicBezTo>
                <a:cubicBezTo>
                  <a:pt x="7263669" y="1716000"/>
                  <a:pt x="7264450" y="1716177"/>
                  <a:pt x="7265039" y="1716383"/>
                </a:cubicBezTo>
                <a:cubicBezTo>
                  <a:pt x="7265628" y="1716589"/>
                  <a:pt x="7266040" y="1716869"/>
                  <a:pt x="7266276" y="1717222"/>
                </a:cubicBezTo>
                <a:cubicBezTo>
                  <a:pt x="7266512" y="1717576"/>
                  <a:pt x="7266629" y="1717988"/>
                  <a:pt x="7266629" y="1718459"/>
                </a:cubicBezTo>
                <a:lnTo>
                  <a:pt x="7266629" y="1764233"/>
                </a:lnTo>
                <a:lnTo>
                  <a:pt x="7318677" y="1764233"/>
                </a:lnTo>
                <a:lnTo>
                  <a:pt x="7318677" y="1718459"/>
                </a:lnTo>
                <a:cubicBezTo>
                  <a:pt x="7318677" y="1717988"/>
                  <a:pt x="7318795" y="1717576"/>
                  <a:pt x="7319031" y="1717222"/>
                </a:cubicBezTo>
                <a:cubicBezTo>
                  <a:pt x="7319267" y="1716869"/>
                  <a:pt x="7319679" y="1716589"/>
                  <a:pt x="7320268" y="1716383"/>
                </a:cubicBezTo>
                <a:cubicBezTo>
                  <a:pt x="7320857" y="1716177"/>
                  <a:pt x="7321623" y="1716000"/>
                  <a:pt x="7322565" y="1715852"/>
                </a:cubicBezTo>
                <a:cubicBezTo>
                  <a:pt x="7323508" y="1715705"/>
                  <a:pt x="7324745" y="1715632"/>
                  <a:pt x="7326277" y="1715632"/>
                </a:cubicBezTo>
                <a:cubicBezTo>
                  <a:pt x="7327691" y="1715632"/>
                  <a:pt x="7328884" y="1715705"/>
                  <a:pt x="7329856" y="1715852"/>
                </a:cubicBezTo>
                <a:cubicBezTo>
                  <a:pt x="7330828" y="1716000"/>
                  <a:pt x="7331608" y="1716177"/>
                  <a:pt x="7332197" y="1716383"/>
                </a:cubicBezTo>
                <a:cubicBezTo>
                  <a:pt x="7332787" y="1716589"/>
                  <a:pt x="7333199" y="1716869"/>
                  <a:pt x="7333434" y="1717222"/>
                </a:cubicBezTo>
                <a:cubicBezTo>
                  <a:pt x="7333670" y="1717576"/>
                  <a:pt x="7333788" y="1717988"/>
                  <a:pt x="7333788" y="1718459"/>
                </a:cubicBezTo>
                <a:lnTo>
                  <a:pt x="7333788" y="1828210"/>
                </a:lnTo>
                <a:cubicBezTo>
                  <a:pt x="7333788" y="1828682"/>
                  <a:pt x="7333670" y="1829094"/>
                  <a:pt x="7333434" y="1829448"/>
                </a:cubicBezTo>
                <a:cubicBezTo>
                  <a:pt x="7333199" y="1829801"/>
                  <a:pt x="7332787" y="1830081"/>
                  <a:pt x="7332197" y="1830287"/>
                </a:cubicBezTo>
                <a:cubicBezTo>
                  <a:pt x="7331608" y="1830493"/>
                  <a:pt x="7330828" y="1830670"/>
                  <a:pt x="7329856" y="1830818"/>
                </a:cubicBezTo>
                <a:cubicBezTo>
                  <a:pt x="7328884" y="1830965"/>
                  <a:pt x="7327691" y="1831038"/>
                  <a:pt x="7326277" y="1831038"/>
                </a:cubicBezTo>
                <a:cubicBezTo>
                  <a:pt x="7324745" y="1831038"/>
                  <a:pt x="7323508" y="1830965"/>
                  <a:pt x="7322565" y="1830818"/>
                </a:cubicBezTo>
                <a:cubicBezTo>
                  <a:pt x="7321623" y="1830670"/>
                  <a:pt x="7320857" y="1830493"/>
                  <a:pt x="7320268" y="1830287"/>
                </a:cubicBezTo>
                <a:cubicBezTo>
                  <a:pt x="7319679" y="1830081"/>
                  <a:pt x="7319267" y="1829801"/>
                  <a:pt x="7319031" y="1829448"/>
                </a:cubicBezTo>
                <a:cubicBezTo>
                  <a:pt x="7318795" y="1829094"/>
                  <a:pt x="7318677" y="1828682"/>
                  <a:pt x="7318677" y="1828210"/>
                </a:cubicBezTo>
                <a:lnTo>
                  <a:pt x="7318677" y="1777488"/>
                </a:lnTo>
                <a:lnTo>
                  <a:pt x="7266629" y="1777488"/>
                </a:lnTo>
                <a:lnTo>
                  <a:pt x="7266629" y="1828210"/>
                </a:lnTo>
                <a:cubicBezTo>
                  <a:pt x="7266629" y="1828682"/>
                  <a:pt x="7266512" y="1829094"/>
                  <a:pt x="7266276" y="1829448"/>
                </a:cubicBezTo>
                <a:cubicBezTo>
                  <a:pt x="7266040" y="1829801"/>
                  <a:pt x="7265628" y="1830081"/>
                  <a:pt x="7265039" y="1830287"/>
                </a:cubicBezTo>
                <a:cubicBezTo>
                  <a:pt x="7264450" y="1830493"/>
                  <a:pt x="7263669" y="1830670"/>
                  <a:pt x="7262697" y="1830818"/>
                </a:cubicBezTo>
                <a:cubicBezTo>
                  <a:pt x="7261725" y="1830965"/>
                  <a:pt x="7260503" y="1831038"/>
                  <a:pt x="7259030" y="1831038"/>
                </a:cubicBezTo>
                <a:cubicBezTo>
                  <a:pt x="7257616" y="1831038"/>
                  <a:pt x="7256408" y="1830965"/>
                  <a:pt x="7255407" y="1830818"/>
                </a:cubicBezTo>
                <a:cubicBezTo>
                  <a:pt x="7254405" y="1830670"/>
                  <a:pt x="7253610" y="1830493"/>
                  <a:pt x="7253021" y="1830287"/>
                </a:cubicBezTo>
                <a:cubicBezTo>
                  <a:pt x="7252432" y="1830081"/>
                  <a:pt x="7252020" y="1829801"/>
                  <a:pt x="7251784" y="1829448"/>
                </a:cubicBezTo>
                <a:cubicBezTo>
                  <a:pt x="7251548" y="1829094"/>
                  <a:pt x="7251430" y="1828682"/>
                  <a:pt x="7251430" y="1828210"/>
                </a:cubicBezTo>
                <a:lnTo>
                  <a:pt x="7251430" y="1718459"/>
                </a:lnTo>
                <a:cubicBezTo>
                  <a:pt x="7251430" y="1717988"/>
                  <a:pt x="7251548" y="1717576"/>
                  <a:pt x="7251784" y="1717222"/>
                </a:cubicBezTo>
                <a:cubicBezTo>
                  <a:pt x="7252020" y="1716869"/>
                  <a:pt x="7252432" y="1716589"/>
                  <a:pt x="7253021" y="1716383"/>
                </a:cubicBezTo>
                <a:cubicBezTo>
                  <a:pt x="7253610" y="1716177"/>
                  <a:pt x="7254405" y="1716000"/>
                  <a:pt x="7255407" y="1715852"/>
                </a:cubicBezTo>
                <a:cubicBezTo>
                  <a:pt x="7256408" y="1715705"/>
                  <a:pt x="7257616" y="1715632"/>
                  <a:pt x="7259030" y="1715632"/>
                </a:cubicBezTo>
                <a:close/>
                <a:moveTo>
                  <a:pt x="6782780" y="1715632"/>
                </a:moveTo>
                <a:cubicBezTo>
                  <a:pt x="6784253" y="1715632"/>
                  <a:pt x="6785475" y="1715705"/>
                  <a:pt x="6786447" y="1715852"/>
                </a:cubicBezTo>
                <a:cubicBezTo>
                  <a:pt x="6787419" y="1716000"/>
                  <a:pt x="6788200" y="1716177"/>
                  <a:pt x="6788789" y="1716383"/>
                </a:cubicBezTo>
                <a:cubicBezTo>
                  <a:pt x="6789378" y="1716589"/>
                  <a:pt x="6789790" y="1716869"/>
                  <a:pt x="6790026" y="1717222"/>
                </a:cubicBezTo>
                <a:cubicBezTo>
                  <a:pt x="6790262" y="1717576"/>
                  <a:pt x="6790379" y="1717988"/>
                  <a:pt x="6790379" y="1718459"/>
                </a:cubicBezTo>
                <a:lnTo>
                  <a:pt x="6790379" y="1764233"/>
                </a:lnTo>
                <a:lnTo>
                  <a:pt x="6832902" y="1764233"/>
                </a:lnTo>
                <a:lnTo>
                  <a:pt x="6832976" y="1777488"/>
                </a:lnTo>
                <a:lnTo>
                  <a:pt x="6790379" y="1777488"/>
                </a:lnTo>
                <a:lnTo>
                  <a:pt x="6790379" y="1828210"/>
                </a:lnTo>
                <a:cubicBezTo>
                  <a:pt x="6790379" y="1828682"/>
                  <a:pt x="6790262" y="1829094"/>
                  <a:pt x="6790026" y="1829448"/>
                </a:cubicBezTo>
                <a:cubicBezTo>
                  <a:pt x="6789790" y="1829801"/>
                  <a:pt x="6789378" y="1830081"/>
                  <a:pt x="6788789" y="1830287"/>
                </a:cubicBezTo>
                <a:cubicBezTo>
                  <a:pt x="6788200" y="1830493"/>
                  <a:pt x="6787419" y="1830670"/>
                  <a:pt x="6786447" y="1830818"/>
                </a:cubicBezTo>
                <a:cubicBezTo>
                  <a:pt x="6785475" y="1830965"/>
                  <a:pt x="6784253" y="1831038"/>
                  <a:pt x="6782780" y="1831038"/>
                </a:cubicBezTo>
                <a:cubicBezTo>
                  <a:pt x="6781366" y="1831038"/>
                  <a:pt x="6780158" y="1830965"/>
                  <a:pt x="6779157" y="1830818"/>
                </a:cubicBezTo>
                <a:cubicBezTo>
                  <a:pt x="6778155" y="1830670"/>
                  <a:pt x="6777360" y="1830493"/>
                  <a:pt x="6776771" y="1830287"/>
                </a:cubicBezTo>
                <a:cubicBezTo>
                  <a:pt x="6776182" y="1830081"/>
                  <a:pt x="6775770" y="1829801"/>
                  <a:pt x="6775534" y="1829448"/>
                </a:cubicBezTo>
                <a:cubicBezTo>
                  <a:pt x="6775298" y="1829094"/>
                  <a:pt x="6775180" y="1828682"/>
                  <a:pt x="6775180" y="1828210"/>
                </a:cubicBezTo>
                <a:lnTo>
                  <a:pt x="6775180" y="1718459"/>
                </a:lnTo>
                <a:cubicBezTo>
                  <a:pt x="6775180" y="1717988"/>
                  <a:pt x="6775298" y="1717576"/>
                  <a:pt x="6775534" y="1717222"/>
                </a:cubicBezTo>
                <a:cubicBezTo>
                  <a:pt x="6775770" y="1716869"/>
                  <a:pt x="6776182" y="1716589"/>
                  <a:pt x="6776771" y="1716383"/>
                </a:cubicBezTo>
                <a:cubicBezTo>
                  <a:pt x="6777360" y="1716177"/>
                  <a:pt x="6778155" y="1716000"/>
                  <a:pt x="6779157" y="1715852"/>
                </a:cubicBezTo>
                <a:cubicBezTo>
                  <a:pt x="6780158" y="1715705"/>
                  <a:pt x="6781366" y="1715632"/>
                  <a:pt x="6782780" y="1715632"/>
                </a:cubicBezTo>
                <a:close/>
                <a:moveTo>
                  <a:pt x="6532195" y="1715632"/>
                </a:moveTo>
                <a:cubicBezTo>
                  <a:pt x="6533962" y="1715632"/>
                  <a:pt x="6535391" y="1715691"/>
                  <a:pt x="6536481" y="1715808"/>
                </a:cubicBezTo>
                <a:cubicBezTo>
                  <a:pt x="6537571" y="1715927"/>
                  <a:pt x="6538440" y="1716088"/>
                  <a:pt x="6539088" y="1716295"/>
                </a:cubicBezTo>
                <a:cubicBezTo>
                  <a:pt x="6539736" y="1716501"/>
                  <a:pt x="6540222" y="1716795"/>
                  <a:pt x="6540546" y="1717178"/>
                </a:cubicBezTo>
                <a:cubicBezTo>
                  <a:pt x="6540870" y="1717561"/>
                  <a:pt x="6541179" y="1718047"/>
                  <a:pt x="6541473" y="1718636"/>
                </a:cubicBezTo>
                <a:lnTo>
                  <a:pt x="6557291" y="1751508"/>
                </a:lnTo>
                <a:cubicBezTo>
                  <a:pt x="6558760" y="1754631"/>
                  <a:pt x="6560226" y="1757901"/>
                  <a:pt x="6561690" y="1761318"/>
                </a:cubicBezTo>
                <a:cubicBezTo>
                  <a:pt x="6563153" y="1764734"/>
                  <a:pt x="6564648" y="1768180"/>
                  <a:pt x="6566171" y="1771656"/>
                </a:cubicBezTo>
                <a:lnTo>
                  <a:pt x="6566346" y="1771656"/>
                </a:lnTo>
                <a:cubicBezTo>
                  <a:pt x="6567693" y="1768298"/>
                  <a:pt x="6569083" y="1764955"/>
                  <a:pt x="6570519" y="1761626"/>
                </a:cubicBezTo>
                <a:cubicBezTo>
                  <a:pt x="6571954" y="1758299"/>
                  <a:pt x="6573406" y="1755013"/>
                  <a:pt x="6574876" y="1751773"/>
                </a:cubicBezTo>
                <a:lnTo>
                  <a:pt x="6590782" y="1718724"/>
                </a:lnTo>
                <a:cubicBezTo>
                  <a:pt x="6590959" y="1718135"/>
                  <a:pt x="6591209" y="1717635"/>
                  <a:pt x="6591533" y="1717222"/>
                </a:cubicBezTo>
                <a:cubicBezTo>
                  <a:pt x="6591858" y="1716810"/>
                  <a:pt x="6592299" y="1716501"/>
                  <a:pt x="6592859" y="1716295"/>
                </a:cubicBezTo>
                <a:cubicBezTo>
                  <a:pt x="6593419" y="1716088"/>
                  <a:pt x="6594199" y="1715927"/>
                  <a:pt x="6595200" y="1715808"/>
                </a:cubicBezTo>
                <a:cubicBezTo>
                  <a:pt x="6596202" y="1715691"/>
                  <a:pt x="6597469" y="1715632"/>
                  <a:pt x="6599000" y="1715632"/>
                </a:cubicBezTo>
                <a:cubicBezTo>
                  <a:pt x="6601121" y="1715632"/>
                  <a:pt x="6602785" y="1715705"/>
                  <a:pt x="6603993" y="1715852"/>
                </a:cubicBezTo>
                <a:cubicBezTo>
                  <a:pt x="6605201" y="1716000"/>
                  <a:pt x="6606040" y="1716280"/>
                  <a:pt x="6606511" y="1716692"/>
                </a:cubicBezTo>
                <a:cubicBezTo>
                  <a:pt x="6606983" y="1717104"/>
                  <a:pt x="6607145" y="1717694"/>
                  <a:pt x="6606997" y="1718459"/>
                </a:cubicBezTo>
                <a:cubicBezTo>
                  <a:pt x="6606850" y="1719225"/>
                  <a:pt x="6606453" y="1720256"/>
                  <a:pt x="6605804" y="1721552"/>
                </a:cubicBezTo>
                <a:lnTo>
                  <a:pt x="6573462" y="1786060"/>
                </a:lnTo>
                <a:lnTo>
                  <a:pt x="6573462" y="1828210"/>
                </a:lnTo>
                <a:cubicBezTo>
                  <a:pt x="6573462" y="1828682"/>
                  <a:pt x="6573345" y="1829094"/>
                  <a:pt x="6573111" y="1829448"/>
                </a:cubicBezTo>
                <a:cubicBezTo>
                  <a:pt x="6572877" y="1829801"/>
                  <a:pt x="6572467" y="1830081"/>
                  <a:pt x="6571881" y="1830287"/>
                </a:cubicBezTo>
                <a:cubicBezTo>
                  <a:pt x="6571295" y="1830493"/>
                  <a:pt x="6570504" y="1830670"/>
                  <a:pt x="6569509" y="1830818"/>
                </a:cubicBezTo>
                <a:cubicBezTo>
                  <a:pt x="6568513" y="1830965"/>
                  <a:pt x="6567313" y="1831038"/>
                  <a:pt x="6565907" y="1831038"/>
                </a:cubicBezTo>
                <a:cubicBezTo>
                  <a:pt x="6564442" y="1831038"/>
                  <a:pt x="6563227" y="1830965"/>
                  <a:pt x="6562261" y="1830818"/>
                </a:cubicBezTo>
                <a:cubicBezTo>
                  <a:pt x="6561294" y="1830670"/>
                  <a:pt x="6560503" y="1830493"/>
                  <a:pt x="6559889" y="1830287"/>
                </a:cubicBezTo>
                <a:cubicBezTo>
                  <a:pt x="6559274" y="1830081"/>
                  <a:pt x="6558849" y="1829801"/>
                  <a:pt x="6558615" y="1829448"/>
                </a:cubicBezTo>
                <a:cubicBezTo>
                  <a:pt x="6558381" y="1829094"/>
                  <a:pt x="6558263" y="1828682"/>
                  <a:pt x="6558263" y="1828210"/>
                </a:cubicBezTo>
                <a:lnTo>
                  <a:pt x="6558263" y="1786060"/>
                </a:lnTo>
                <a:lnTo>
                  <a:pt x="6525921" y="1721552"/>
                </a:lnTo>
                <a:cubicBezTo>
                  <a:pt x="6525273" y="1720197"/>
                  <a:pt x="6524876" y="1719137"/>
                  <a:pt x="6524728" y="1718371"/>
                </a:cubicBezTo>
                <a:cubicBezTo>
                  <a:pt x="6524581" y="1717605"/>
                  <a:pt x="6524728" y="1717016"/>
                  <a:pt x="6525170" y="1716604"/>
                </a:cubicBezTo>
                <a:cubicBezTo>
                  <a:pt x="6525612" y="1716191"/>
                  <a:pt x="6526407" y="1715927"/>
                  <a:pt x="6527556" y="1715808"/>
                </a:cubicBezTo>
                <a:cubicBezTo>
                  <a:pt x="6528704" y="1715691"/>
                  <a:pt x="6530251" y="1715632"/>
                  <a:pt x="6532195" y="1715632"/>
                </a:cubicBezTo>
                <a:close/>
                <a:moveTo>
                  <a:pt x="6316055" y="1715632"/>
                </a:moveTo>
                <a:cubicBezTo>
                  <a:pt x="6317528" y="1715632"/>
                  <a:pt x="6318750" y="1715705"/>
                  <a:pt x="6319722" y="1715852"/>
                </a:cubicBezTo>
                <a:cubicBezTo>
                  <a:pt x="6320694" y="1716000"/>
                  <a:pt x="6321475" y="1716177"/>
                  <a:pt x="6322064" y="1716383"/>
                </a:cubicBezTo>
                <a:cubicBezTo>
                  <a:pt x="6322653" y="1716589"/>
                  <a:pt x="6323065" y="1716869"/>
                  <a:pt x="6323301" y="1717222"/>
                </a:cubicBezTo>
                <a:cubicBezTo>
                  <a:pt x="6323537" y="1717576"/>
                  <a:pt x="6323654" y="1717988"/>
                  <a:pt x="6323654" y="1718459"/>
                </a:cubicBezTo>
                <a:lnTo>
                  <a:pt x="6323654" y="1764233"/>
                </a:lnTo>
                <a:lnTo>
                  <a:pt x="6375702" y="1764233"/>
                </a:lnTo>
                <a:lnTo>
                  <a:pt x="6375702" y="1718459"/>
                </a:lnTo>
                <a:cubicBezTo>
                  <a:pt x="6375702" y="1717988"/>
                  <a:pt x="6375820" y="1717576"/>
                  <a:pt x="6376056" y="1717222"/>
                </a:cubicBezTo>
                <a:cubicBezTo>
                  <a:pt x="6376292" y="1716869"/>
                  <a:pt x="6376704" y="1716589"/>
                  <a:pt x="6377293" y="1716383"/>
                </a:cubicBezTo>
                <a:cubicBezTo>
                  <a:pt x="6377882" y="1716177"/>
                  <a:pt x="6378648" y="1716000"/>
                  <a:pt x="6379590" y="1715852"/>
                </a:cubicBezTo>
                <a:cubicBezTo>
                  <a:pt x="6380533" y="1715705"/>
                  <a:pt x="6381770" y="1715632"/>
                  <a:pt x="6383302" y="1715632"/>
                </a:cubicBezTo>
                <a:cubicBezTo>
                  <a:pt x="6384716" y="1715632"/>
                  <a:pt x="6385909" y="1715705"/>
                  <a:pt x="6386881" y="1715852"/>
                </a:cubicBezTo>
                <a:cubicBezTo>
                  <a:pt x="6387853" y="1716000"/>
                  <a:pt x="6388633" y="1716177"/>
                  <a:pt x="6389222" y="1716383"/>
                </a:cubicBezTo>
                <a:cubicBezTo>
                  <a:pt x="6389812" y="1716589"/>
                  <a:pt x="6390224" y="1716869"/>
                  <a:pt x="6390459" y="1717222"/>
                </a:cubicBezTo>
                <a:cubicBezTo>
                  <a:pt x="6390695" y="1717576"/>
                  <a:pt x="6390813" y="1717988"/>
                  <a:pt x="6390813" y="1718459"/>
                </a:cubicBezTo>
                <a:lnTo>
                  <a:pt x="6390813" y="1828210"/>
                </a:lnTo>
                <a:cubicBezTo>
                  <a:pt x="6390813" y="1828682"/>
                  <a:pt x="6390695" y="1829094"/>
                  <a:pt x="6390459" y="1829448"/>
                </a:cubicBezTo>
                <a:cubicBezTo>
                  <a:pt x="6390224" y="1829801"/>
                  <a:pt x="6389812" y="1830081"/>
                  <a:pt x="6389222" y="1830287"/>
                </a:cubicBezTo>
                <a:cubicBezTo>
                  <a:pt x="6388633" y="1830493"/>
                  <a:pt x="6387853" y="1830670"/>
                  <a:pt x="6386881" y="1830818"/>
                </a:cubicBezTo>
                <a:cubicBezTo>
                  <a:pt x="6385909" y="1830965"/>
                  <a:pt x="6384716" y="1831038"/>
                  <a:pt x="6383302" y="1831038"/>
                </a:cubicBezTo>
                <a:cubicBezTo>
                  <a:pt x="6381770" y="1831038"/>
                  <a:pt x="6380533" y="1830965"/>
                  <a:pt x="6379590" y="1830818"/>
                </a:cubicBezTo>
                <a:cubicBezTo>
                  <a:pt x="6378648" y="1830670"/>
                  <a:pt x="6377882" y="1830493"/>
                  <a:pt x="6377293" y="1830287"/>
                </a:cubicBezTo>
                <a:cubicBezTo>
                  <a:pt x="6376704" y="1830081"/>
                  <a:pt x="6376292" y="1829801"/>
                  <a:pt x="6376056" y="1829448"/>
                </a:cubicBezTo>
                <a:cubicBezTo>
                  <a:pt x="6375820" y="1829094"/>
                  <a:pt x="6375702" y="1828682"/>
                  <a:pt x="6375702" y="1828210"/>
                </a:cubicBezTo>
                <a:lnTo>
                  <a:pt x="6375702" y="1777488"/>
                </a:lnTo>
                <a:lnTo>
                  <a:pt x="6323654" y="1777488"/>
                </a:lnTo>
                <a:lnTo>
                  <a:pt x="6323654" y="1828210"/>
                </a:lnTo>
                <a:cubicBezTo>
                  <a:pt x="6323654" y="1828682"/>
                  <a:pt x="6323537" y="1829094"/>
                  <a:pt x="6323301" y="1829448"/>
                </a:cubicBezTo>
                <a:cubicBezTo>
                  <a:pt x="6323065" y="1829801"/>
                  <a:pt x="6322653" y="1830081"/>
                  <a:pt x="6322064" y="1830287"/>
                </a:cubicBezTo>
                <a:cubicBezTo>
                  <a:pt x="6321475" y="1830493"/>
                  <a:pt x="6320694" y="1830670"/>
                  <a:pt x="6319722" y="1830818"/>
                </a:cubicBezTo>
                <a:cubicBezTo>
                  <a:pt x="6318750" y="1830965"/>
                  <a:pt x="6317528" y="1831038"/>
                  <a:pt x="6316055" y="1831038"/>
                </a:cubicBezTo>
                <a:cubicBezTo>
                  <a:pt x="6314641" y="1831038"/>
                  <a:pt x="6313433" y="1830965"/>
                  <a:pt x="6312432" y="1830818"/>
                </a:cubicBezTo>
                <a:cubicBezTo>
                  <a:pt x="6311430" y="1830670"/>
                  <a:pt x="6310635" y="1830493"/>
                  <a:pt x="6310046" y="1830287"/>
                </a:cubicBezTo>
                <a:cubicBezTo>
                  <a:pt x="6309457" y="1830081"/>
                  <a:pt x="6309045" y="1829801"/>
                  <a:pt x="6308809" y="1829448"/>
                </a:cubicBezTo>
                <a:cubicBezTo>
                  <a:pt x="6308573" y="1829094"/>
                  <a:pt x="6308455" y="1828682"/>
                  <a:pt x="6308455" y="1828210"/>
                </a:cubicBezTo>
                <a:lnTo>
                  <a:pt x="6308455" y="1718459"/>
                </a:lnTo>
                <a:cubicBezTo>
                  <a:pt x="6308455" y="1717988"/>
                  <a:pt x="6308573" y="1717576"/>
                  <a:pt x="6308809" y="1717222"/>
                </a:cubicBezTo>
                <a:cubicBezTo>
                  <a:pt x="6309045" y="1716869"/>
                  <a:pt x="6309457" y="1716589"/>
                  <a:pt x="6310046" y="1716383"/>
                </a:cubicBezTo>
                <a:cubicBezTo>
                  <a:pt x="6310635" y="1716177"/>
                  <a:pt x="6311430" y="1716000"/>
                  <a:pt x="6312432" y="1715852"/>
                </a:cubicBezTo>
                <a:cubicBezTo>
                  <a:pt x="6313433" y="1715705"/>
                  <a:pt x="6314641" y="1715632"/>
                  <a:pt x="6316055" y="1715632"/>
                </a:cubicBezTo>
                <a:close/>
                <a:moveTo>
                  <a:pt x="6132275" y="1715632"/>
                </a:moveTo>
                <a:cubicBezTo>
                  <a:pt x="6134396" y="1715632"/>
                  <a:pt x="6136060" y="1715705"/>
                  <a:pt x="6137268" y="1715852"/>
                </a:cubicBezTo>
                <a:cubicBezTo>
                  <a:pt x="6138476" y="1716000"/>
                  <a:pt x="6139315" y="1716280"/>
                  <a:pt x="6139786" y="1716692"/>
                </a:cubicBezTo>
                <a:cubicBezTo>
                  <a:pt x="6140258" y="1717104"/>
                  <a:pt x="6140420" y="1717694"/>
                  <a:pt x="6140272" y="1718459"/>
                </a:cubicBezTo>
                <a:cubicBezTo>
                  <a:pt x="6140125" y="1719225"/>
                  <a:pt x="6139728" y="1720256"/>
                  <a:pt x="6139079" y="1721552"/>
                </a:cubicBezTo>
                <a:lnTo>
                  <a:pt x="6106737" y="1786060"/>
                </a:lnTo>
                <a:lnTo>
                  <a:pt x="6106737" y="1828210"/>
                </a:lnTo>
                <a:cubicBezTo>
                  <a:pt x="6106737" y="1828682"/>
                  <a:pt x="6106620" y="1829094"/>
                  <a:pt x="6106386" y="1829448"/>
                </a:cubicBezTo>
                <a:cubicBezTo>
                  <a:pt x="6106152" y="1829801"/>
                  <a:pt x="6105742" y="1830081"/>
                  <a:pt x="6105156" y="1830287"/>
                </a:cubicBezTo>
                <a:cubicBezTo>
                  <a:pt x="6104570" y="1830493"/>
                  <a:pt x="6103779" y="1830670"/>
                  <a:pt x="6102784" y="1830818"/>
                </a:cubicBezTo>
                <a:cubicBezTo>
                  <a:pt x="6101788" y="1830965"/>
                  <a:pt x="6100588" y="1831038"/>
                  <a:pt x="6099182" y="1831038"/>
                </a:cubicBezTo>
                <a:cubicBezTo>
                  <a:pt x="6097717" y="1831038"/>
                  <a:pt x="6096502" y="1830965"/>
                  <a:pt x="6095536" y="1830818"/>
                </a:cubicBezTo>
                <a:cubicBezTo>
                  <a:pt x="6094569" y="1830670"/>
                  <a:pt x="6093778" y="1830493"/>
                  <a:pt x="6093164" y="1830287"/>
                </a:cubicBezTo>
                <a:cubicBezTo>
                  <a:pt x="6092549" y="1830081"/>
                  <a:pt x="6092124" y="1829801"/>
                  <a:pt x="6091890" y="1829448"/>
                </a:cubicBezTo>
                <a:cubicBezTo>
                  <a:pt x="6091656" y="1829094"/>
                  <a:pt x="6091538" y="1828682"/>
                  <a:pt x="6091538" y="1828210"/>
                </a:cubicBezTo>
                <a:lnTo>
                  <a:pt x="6091538" y="1786060"/>
                </a:lnTo>
                <a:lnTo>
                  <a:pt x="6083106" y="1769241"/>
                </a:lnTo>
                <a:lnTo>
                  <a:pt x="6085900" y="1741811"/>
                </a:lnTo>
                <a:lnTo>
                  <a:pt x="6090566" y="1751508"/>
                </a:lnTo>
                <a:cubicBezTo>
                  <a:pt x="6092035" y="1754631"/>
                  <a:pt x="6093501" y="1757901"/>
                  <a:pt x="6094965" y="1761318"/>
                </a:cubicBezTo>
                <a:cubicBezTo>
                  <a:pt x="6096428" y="1764734"/>
                  <a:pt x="6097923" y="1768180"/>
                  <a:pt x="6099446" y="1771656"/>
                </a:cubicBezTo>
                <a:lnTo>
                  <a:pt x="6099621" y="1771656"/>
                </a:lnTo>
                <a:cubicBezTo>
                  <a:pt x="6100968" y="1768298"/>
                  <a:pt x="6102358" y="1764955"/>
                  <a:pt x="6103794" y="1761626"/>
                </a:cubicBezTo>
                <a:cubicBezTo>
                  <a:pt x="6105229" y="1758299"/>
                  <a:pt x="6106681" y="1755013"/>
                  <a:pt x="6108151" y="1751773"/>
                </a:cubicBezTo>
                <a:lnTo>
                  <a:pt x="6124057" y="1718724"/>
                </a:lnTo>
                <a:cubicBezTo>
                  <a:pt x="6124234" y="1718135"/>
                  <a:pt x="6124484" y="1717635"/>
                  <a:pt x="6124808" y="1717222"/>
                </a:cubicBezTo>
                <a:cubicBezTo>
                  <a:pt x="6125133" y="1716810"/>
                  <a:pt x="6125574" y="1716501"/>
                  <a:pt x="6126134" y="1716295"/>
                </a:cubicBezTo>
                <a:cubicBezTo>
                  <a:pt x="6126694" y="1716088"/>
                  <a:pt x="6127474" y="1715927"/>
                  <a:pt x="6128475" y="1715808"/>
                </a:cubicBezTo>
                <a:cubicBezTo>
                  <a:pt x="6129477" y="1715691"/>
                  <a:pt x="6130744" y="1715632"/>
                  <a:pt x="6132275" y="1715632"/>
                </a:cubicBezTo>
                <a:close/>
                <a:moveTo>
                  <a:pt x="5373080" y="1715632"/>
                </a:moveTo>
                <a:cubicBezTo>
                  <a:pt x="5374553" y="1715632"/>
                  <a:pt x="5375775" y="1715705"/>
                  <a:pt x="5376747" y="1715852"/>
                </a:cubicBezTo>
                <a:cubicBezTo>
                  <a:pt x="5377719" y="1716000"/>
                  <a:pt x="5378500" y="1716177"/>
                  <a:pt x="5379089" y="1716383"/>
                </a:cubicBezTo>
                <a:cubicBezTo>
                  <a:pt x="5379678" y="1716589"/>
                  <a:pt x="5380090" y="1716869"/>
                  <a:pt x="5380326" y="1717222"/>
                </a:cubicBezTo>
                <a:cubicBezTo>
                  <a:pt x="5380562" y="1717576"/>
                  <a:pt x="5380679" y="1717988"/>
                  <a:pt x="5380679" y="1718459"/>
                </a:cubicBezTo>
                <a:lnTo>
                  <a:pt x="5380679" y="1764233"/>
                </a:lnTo>
                <a:lnTo>
                  <a:pt x="5432727" y="1764233"/>
                </a:lnTo>
                <a:lnTo>
                  <a:pt x="5432727" y="1718459"/>
                </a:lnTo>
                <a:cubicBezTo>
                  <a:pt x="5432727" y="1717988"/>
                  <a:pt x="5432845" y="1717576"/>
                  <a:pt x="5433081" y="1717222"/>
                </a:cubicBezTo>
                <a:cubicBezTo>
                  <a:pt x="5433317" y="1716869"/>
                  <a:pt x="5433729" y="1716589"/>
                  <a:pt x="5434318" y="1716383"/>
                </a:cubicBezTo>
                <a:cubicBezTo>
                  <a:pt x="5434907" y="1716177"/>
                  <a:pt x="5435673" y="1716000"/>
                  <a:pt x="5436615" y="1715852"/>
                </a:cubicBezTo>
                <a:cubicBezTo>
                  <a:pt x="5437558" y="1715705"/>
                  <a:pt x="5438795" y="1715632"/>
                  <a:pt x="5440327" y="1715632"/>
                </a:cubicBezTo>
                <a:cubicBezTo>
                  <a:pt x="5441741" y="1715632"/>
                  <a:pt x="5442934" y="1715705"/>
                  <a:pt x="5443906" y="1715852"/>
                </a:cubicBezTo>
                <a:cubicBezTo>
                  <a:pt x="5444878" y="1716000"/>
                  <a:pt x="5445658" y="1716177"/>
                  <a:pt x="5446247" y="1716383"/>
                </a:cubicBezTo>
                <a:cubicBezTo>
                  <a:pt x="5446837" y="1716589"/>
                  <a:pt x="5447249" y="1716869"/>
                  <a:pt x="5447484" y="1717222"/>
                </a:cubicBezTo>
                <a:cubicBezTo>
                  <a:pt x="5447720" y="1717576"/>
                  <a:pt x="5447838" y="1717988"/>
                  <a:pt x="5447838" y="1718459"/>
                </a:cubicBezTo>
                <a:lnTo>
                  <a:pt x="5447838" y="1828210"/>
                </a:lnTo>
                <a:cubicBezTo>
                  <a:pt x="5447838" y="1828682"/>
                  <a:pt x="5447720" y="1829094"/>
                  <a:pt x="5447484" y="1829448"/>
                </a:cubicBezTo>
                <a:cubicBezTo>
                  <a:pt x="5447249" y="1829801"/>
                  <a:pt x="5446837" y="1830081"/>
                  <a:pt x="5446247" y="1830287"/>
                </a:cubicBezTo>
                <a:cubicBezTo>
                  <a:pt x="5445658" y="1830493"/>
                  <a:pt x="5444878" y="1830670"/>
                  <a:pt x="5443906" y="1830818"/>
                </a:cubicBezTo>
                <a:cubicBezTo>
                  <a:pt x="5442934" y="1830965"/>
                  <a:pt x="5441741" y="1831038"/>
                  <a:pt x="5440327" y="1831038"/>
                </a:cubicBezTo>
                <a:cubicBezTo>
                  <a:pt x="5438795" y="1831038"/>
                  <a:pt x="5437558" y="1830965"/>
                  <a:pt x="5436615" y="1830818"/>
                </a:cubicBezTo>
                <a:cubicBezTo>
                  <a:pt x="5435673" y="1830670"/>
                  <a:pt x="5434907" y="1830493"/>
                  <a:pt x="5434318" y="1830287"/>
                </a:cubicBezTo>
                <a:cubicBezTo>
                  <a:pt x="5433729" y="1830081"/>
                  <a:pt x="5433317" y="1829801"/>
                  <a:pt x="5433081" y="1829448"/>
                </a:cubicBezTo>
                <a:cubicBezTo>
                  <a:pt x="5432845" y="1829094"/>
                  <a:pt x="5432727" y="1828682"/>
                  <a:pt x="5432727" y="1828210"/>
                </a:cubicBezTo>
                <a:lnTo>
                  <a:pt x="5432727" y="1777488"/>
                </a:lnTo>
                <a:lnTo>
                  <a:pt x="5380679" y="1777488"/>
                </a:lnTo>
                <a:lnTo>
                  <a:pt x="5380679" y="1828210"/>
                </a:lnTo>
                <a:cubicBezTo>
                  <a:pt x="5380679" y="1828682"/>
                  <a:pt x="5380562" y="1829094"/>
                  <a:pt x="5380326" y="1829448"/>
                </a:cubicBezTo>
                <a:cubicBezTo>
                  <a:pt x="5380090" y="1829801"/>
                  <a:pt x="5379678" y="1830081"/>
                  <a:pt x="5379089" y="1830287"/>
                </a:cubicBezTo>
                <a:cubicBezTo>
                  <a:pt x="5378500" y="1830493"/>
                  <a:pt x="5377719" y="1830670"/>
                  <a:pt x="5376747" y="1830818"/>
                </a:cubicBezTo>
                <a:cubicBezTo>
                  <a:pt x="5375775" y="1830965"/>
                  <a:pt x="5374553" y="1831038"/>
                  <a:pt x="5373080" y="1831038"/>
                </a:cubicBezTo>
                <a:cubicBezTo>
                  <a:pt x="5371666" y="1831038"/>
                  <a:pt x="5370458" y="1830965"/>
                  <a:pt x="5369457" y="1830818"/>
                </a:cubicBezTo>
                <a:cubicBezTo>
                  <a:pt x="5368455" y="1830670"/>
                  <a:pt x="5367660" y="1830493"/>
                  <a:pt x="5367071" y="1830287"/>
                </a:cubicBezTo>
                <a:cubicBezTo>
                  <a:pt x="5366482" y="1830081"/>
                  <a:pt x="5366070" y="1829801"/>
                  <a:pt x="5365834" y="1829448"/>
                </a:cubicBezTo>
                <a:cubicBezTo>
                  <a:pt x="5365598" y="1829094"/>
                  <a:pt x="5365480" y="1828682"/>
                  <a:pt x="5365480" y="1828210"/>
                </a:cubicBezTo>
                <a:lnTo>
                  <a:pt x="5365480" y="1718459"/>
                </a:lnTo>
                <a:cubicBezTo>
                  <a:pt x="5365480" y="1717988"/>
                  <a:pt x="5365598" y="1717576"/>
                  <a:pt x="5365834" y="1717222"/>
                </a:cubicBezTo>
                <a:cubicBezTo>
                  <a:pt x="5366070" y="1716869"/>
                  <a:pt x="5366482" y="1716589"/>
                  <a:pt x="5367071" y="1716383"/>
                </a:cubicBezTo>
                <a:cubicBezTo>
                  <a:pt x="5367660" y="1716177"/>
                  <a:pt x="5368455" y="1716000"/>
                  <a:pt x="5369457" y="1715852"/>
                </a:cubicBezTo>
                <a:cubicBezTo>
                  <a:pt x="5370458" y="1715705"/>
                  <a:pt x="5371666" y="1715632"/>
                  <a:pt x="5373080" y="1715632"/>
                </a:cubicBezTo>
                <a:close/>
                <a:moveTo>
                  <a:pt x="5122495" y="1715632"/>
                </a:moveTo>
                <a:cubicBezTo>
                  <a:pt x="5124262" y="1715632"/>
                  <a:pt x="5125691" y="1715691"/>
                  <a:pt x="5126781" y="1715808"/>
                </a:cubicBezTo>
                <a:cubicBezTo>
                  <a:pt x="5127871" y="1715927"/>
                  <a:pt x="5128740" y="1716088"/>
                  <a:pt x="5129388" y="1716295"/>
                </a:cubicBezTo>
                <a:cubicBezTo>
                  <a:pt x="5130036" y="1716501"/>
                  <a:pt x="5130522" y="1716795"/>
                  <a:pt x="5130846" y="1717178"/>
                </a:cubicBezTo>
                <a:cubicBezTo>
                  <a:pt x="5131170" y="1717561"/>
                  <a:pt x="5131479" y="1718047"/>
                  <a:pt x="5131773" y="1718636"/>
                </a:cubicBezTo>
                <a:lnTo>
                  <a:pt x="5147591" y="1751508"/>
                </a:lnTo>
                <a:cubicBezTo>
                  <a:pt x="5149060" y="1754631"/>
                  <a:pt x="5150526" y="1757901"/>
                  <a:pt x="5151990" y="1761318"/>
                </a:cubicBezTo>
                <a:cubicBezTo>
                  <a:pt x="5153453" y="1764734"/>
                  <a:pt x="5154948" y="1768180"/>
                  <a:pt x="5156471" y="1771656"/>
                </a:cubicBezTo>
                <a:lnTo>
                  <a:pt x="5156646" y="1771656"/>
                </a:lnTo>
                <a:cubicBezTo>
                  <a:pt x="5157993" y="1768298"/>
                  <a:pt x="5159383" y="1764955"/>
                  <a:pt x="5160819" y="1761626"/>
                </a:cubicBezTo>
                <a:cubicBezTo>
                  <a:pt x="5162254" y="1758299"/>
                  <a:pt x="5163706" y="1755013"/>
                  <a:pt x="5165176" y="1751773"/>
                </a:cubicBezTo>
                <a:lnTo>
                  <a:pt x="5181082" y="1718724"/>
                </a:lnTo>
                <a:cubicBezTo>
                  <a:pt x="5181259" y="1718135"/>
                  <a:pt x="5181509" y="1717635"/>
                  <a:pt x="5181833" y="1717222"/>
                </a:cubicBezTo>
                <a:cubicBezTo>
                  <a:pt x="5182158" y="1716810"/>
                  <a:pt x="5182599" y="1716501"/>
                  <a:pt x="5183159" y="1716295"/>
                </a:cubicBezTo>
                <a:cubicBezTo>
                  <a:pt x="5183719" y="1716088"/>
                  <a:pt x="5184499" y="1715927"/>
                  <a:pt x="5185500" y="1715808"/>
                </a:cubicBezTo>
                <a:cubicBezTo>
                  <a:pt x="5186502" y="1715691"/>
                  <a:pt x="5187769" y="1715632"/>
                  <a:pt x="5189300" y="1715632"/>
                </a:cubicBezTo>
                <a:cubicBezTo>
                  <a:pt x="5191421" y="1715632"/>
                  <a:pt x="5193085" y="1715705"/>
                  <a:pt x="5194293" y="1715852"/>
                </a:cubicBezTo>
                <a:cubicBezTo>
                  <a:pt x="5195501" y="1716000"/>
                  <a:pt x="5196340" y="1716280"/>
                  <a:pt x="5196811" y="1716692"/>
                </a:cubicBezTo>
                <a:cubicBezTo>
                  <a:pt x="5197283" y="1717104"/>
                  <a:pt x="5197445" y="1717694"/>
                  <a:pt x="5197297" y="1718459"/>
                </a:cubicBezTo>
                <a:cubicBezTo>
                  <a:pt x="5197150" y="1719225"/>
                  <a:pt x="5196753" y="1720256"/>
                  <a:pt x="5196104" y="1721552"/>
                </a:cubicBezTo>
                <a:lnTo>
                  <a:pt x="5163762" y="1786060"/>
                </a:lnTo>
                <a:lnTo>
                  <a:pt x="5163762" y="1828210"/>
                </a:lnTo>
                <a:cubicBezTo>
                  <a:pt x="5163762" y="1828682"/>
                  <a:pt x="5163645" y="1829094"/>
                  <a:pt x="5163411" y="1829448"/>
                </a:cubicBezTo>
                <a:cubicBezTo>
                  <a:pt x="5163177" y="1829801"/>
                  <a:pt x="5162767" y="1830081"/>
                  <a:pt x="5162181" y="1830287"/>
                </a:cubicBezTo>
                <a:cubicBezTo>
                  <a:pt x="5161595" y="1830493"/>
                  <a:pt x="5160804" y="1830670"/>
                  <a:pt x="5159809" y="1830818"/>
                </a:cubicBezTo>
                <a:cubicBezTo>
                  <a:pt x="5158813" y="1830965"/>
                  <a:pt x="5157613" y="1831038"/>
                  <a:pt x="5156207" y="1831038"/>
                </a:cubicBezTo>
                <a:cubicBezTo>
                  <a:pt x="5154742" y="1831038"/>
                  <a:pt x="5153527" y="1830965"/>
                  <a:pt x="5152561" y="1830818"/>
                </a:cubicBezTo>
                <a:cubicBezTo>
                  <a:pt x="5151594" y="1830670"/>
                  <a:pt x="5150803" y="1830493"/>
                  <a:pt x="5150189" y="1830287"/>
                </a:cubicBezTo>
                <a:cubicBezTo>
                  <a:pt x="5149574" y="1830081"/>
                  <a:pt x="5149149" y="1829801"/>
                  <a:pt x="5148915" y="1829448"/>
                </a:cubicBezTo>
                <a:cubicBezTo>
                  <a:pt x="5148681" y="1829094"/>
                  <a:pt x="5148563" y="1828682"/>
                  <a:pt x="5148563" y="1828210"/>
                </a:cubicBezTo>
                <a:lnTo>
                  <a:pt x="5148563" y="1786060"/>
                </a:lnTo>
                <a:lnTo>
                  <a:pt x="5116221" y="1721552"/>
                </a:lnTo>
                <a:cubicBezTo>
                  <a:pt x="5115573" y="1720197"/>
                  <a:pt x="5115176" y="1719137"/>
                  <a:pt x="5115028" y="1718371"/>
                </a:cubicBezTo>
                <a:cubicBezTo>
                  <a:pt x="5114881" y="1717605"/>
                  <a:pt x="5115028" y="1717016"/>
                  <a:pt x="5115470" y="1716604"/>
                </a:cubicBezTo>
                <a:cubicBezTo>
                  <a:pt x="5115912" y="1716191"/>
                  <a:pt x="5116707" y="1715927"/>
                  <a:pt x="5117856" y="1715808"/>
                </a:cubicBezTo>
                <a:cubicBezTo>
                  <a:pt x="5119004" y="1715691"/>
                  <a:pt x="5120551" y="1715632"/>
                  <a:pt x="5122495" y="1715632"/>
                </a:cubicBezTo>
                <a:close/>
                <a:moveTo>
                  <a:pt x="4896830" y="1715632"/>
                </a:moveTo>
                <a:cubicBezTo>
                  <a:pt x="4898303" y="1715632"/>
                  <a:pt x="4899525" y="1715705"/>
                  <a:pt x="4900497" y="1715852"/>
                </a:cubicBezTo>
                <a:cubicBezTo>
                  <a:pt x="4901469" y="1716000"/>
                  <a:pt x="4902250" y="1716177"/>
                  <a:pt x="4902839" y="1716383"/>
                </a:cubicBezTo>
                <a:cubicBezTo>
                  <a:pt x="4903428" y="1716589"/>
                  <a:pt x="4903840" y="1716869"/>
                  <a:pt x="4904076" y="1717222"/>
                </a:cubicBezTo>
                <a:cubicBezTo>
                  <a:pt x="4904312" y="1717576"/>
                  <a:pt x="4904429" y="1717988"/>
                  <a:pt x="4904429" y="1718459"/>
                </a:cubicBezTo>
                <a:lnTo>
                  <a:pt x="4904429" y="1764233"/>
                </a:lnTo>
                <a:lnTo>
                  <a:pt x="4956477" y="1764233"/>
                </a:lnTo>
                <a:lnTo>
                  <a:pt x="4956477" y="1718459"/>
                </a:lnTo>
                <a:cubicBezTo>
                  <a:pt x="4956477" y="1717988"/>
                  <a:pt x="4956595" y="1717576"/>
                  <a:pt x="4956831" y="1717222"/>
                </a:cubicBezTo>
                <a:cubicBezTo>
                  <a:pt x="4957067" y="1716869"/>
                  <a:pt x="4957479" y="1716589"/>
                  <a:pt x="4958068" y="1716383"/>
                </a:cubicBezTo>
                <a:cubicBezTo>
                  <a:pt x="4958657" y="1716177"/>
                  <a:pt x="4959423" y="1716000"/>
                  <a:pt x="4960365" y="1715852"/>
                </a:cubicBezTo>
                <a:cubicBezTo>
                  <a:pt x="4961308" y="1715705"/>
                  <a:pt x="4962545" y="1715632"/>
                  <a:pt x="4964077" y="1715632"/>
                </a:cubicBezTo>
                <a:cubicBezTo>
                  <a:pt x="4965491" y="1715632"/>
                  <a:pt x="4966684" y="1715705"/>
                  <a:pt x="4967656" y="1715852"/>
                </a:cubicBezTo>
                <a:cubicBezTo>
                  <a:pt x="4968628" y="1716000"/>
                  <a:pt x="4969408" y="1716177"/>
                  <a:pt x="4969997" y="1716383"/>
                </a:cubicBezTo>
                <a:cubicBezTo>
                  <a:pt x="4970587" y="1716589"/>
                  <a:pt x="4970999" y="1716869"/>
                  <a:pt x="4971234" y="1717222"/>
                </a:cubicBezTo>
                <a:cubicBezTo>
                  <a:pt x="4971470" y="1717576"/>
                  <a:pt x="4971588" y="1717988"/>
                  <a:pt x="4971588" y="1718459"/>
                </a:cubicBezTo>
                <a:lnTo>
                  <a:pt x="4971588" y="1828210"/>
                </a:lnTo>
                <a:cubicBezTo>
                  <a:pt x="4971588" y="1828682"/>
                  <a:pt x="4971470" y="1829094"/>
                  <a:pt x="4971234" y="1829448"/>
                </a:cubicBezTo>
                <a:cubicBezTo>
                  <a:pt x="4970999" y="1829801"/>
                  <a:pt x="4970587" y="1830081"/>
                  <a:pt x="4969997" y="1830287"/>
                </a:cubicBezTo>
                <a:cubicBezTo>
                  <a:pt x="4969408" y="1830493"/>
                  <a:pt x="4968628" y="1830670"/>
                  <a:pt x="4967656" y="1830818"/>
                </a:cubicBezTo>
                <a:cubicBezTo>
                  <a:pt x="4966684" y="1830965"/>
                  <a:pt x="4965491" y="1831038"/>
                  <a:pt x="4964077" y="1831038"/>
                </a:cubicBezTo>
                <a:cubicBezTo>
                  <a:pt x="4962545" y="1831038"/>
                  <a:pt x="4961308" y="1830965"/>
                  <a:pt x="4960365" y="1830818"/>
                </a:cubicBezTo>
                <a:cubicBezTo>
                  <a:pt x="4959423" y="1830670"/>
                  <a:pt x="4958657" y="1830493"/>
                  <a:pt x="4958068" y="1830287"/>
                </a:cubicBezTo>
                <a:cubicBezTo>
                  <a:pt x="4957479" y="1830081"/>
                  <a:pt x="4957067" y="1829801"/>
                  <a:pt x="4956831" y="1829448"/>
                </a:cubicBezTo>
                <a:cubicBezTo>
                  <a:pt x="4956595" y="1829094"/>
                  <a:pt x="4956477" y="1828682"/>
                  <a:pt x="4956477" y="1828210"/>
                </a:cubicBezTo>
                <a:lnTo>
                  <a:pt x="4956477" y="1777488"/>
                </a:lnTo>
                <a:lnTo>
                  <a:pt x="4904429" y="1777488"/>
                </a:lnTo>
                <a:lnTo>
                  <a:pt x="4904429" y="1828210"/>
                </a:lnTo>
                <a:cubicBezTo>
                  <a:pt x="4904429" y="1828682"/>
                  <a:pt x="4904312" y="1829094"/>
                  <a:pt x="4904076" y="1829448"/>
                </a:cubicBezTo>
                <a:cubicBezTo>
                  <a:pt x="4903840" y="1829801"/>
                  <a:pt x="4903428" y="1830081"/>
                  <a:pt x="4902839" y="1830287"/>
                </a:cubicBezTo>
                <a:cubicBezTo>
                  <a:pt x="4902250" y="1830493"/>
                  <a:pt x="4901469" y="1830670"/>
                  <a:pt x="4900497" y="1830818"/>
                </a:cubicBezTo>
                <a:cubicBezTo>
                  <a:pt x="4899525" y="1830965"/>
                  <a:pt x="4898303" y="1831038"/>
                  <a:pt x="4896830" y="1831038"/>
                </a:cubicBezTo>
                <a:cubicBezTo>
                  <a:pt x="4895416" y="1831038"/>
                  <a:pt x="4894208" y="1830965"/>
                  <a:pt x="4893207" y="1830818"/>
                </a:cubicBezTo>
                <a:cubicBezTo>
                  <a:pt x="4892205" y="1830670"/>
                  <a:pt x="4891410" y="1830493"/>
                  <a:pt x="4890821" y="1830287"/>
                </a:cubicBezTo>
                <a:cubicBezTo>
                  <a:pt x="4890232" y="1830081"/>
                  <a:pt x="4889820" y="1829801"/>
                  <a:pt x="4889584" y="1829448"/>
                </a:cubicBezTo>
                <a:cubicBezTo>
                  <a:pt x="4889348" y="1829094"/>
                  <a:pt x="4889230" y="1828682"/>
                  <a:pt x="4889230" y="1828210"/>
                </a:cubicBezTo>
                <a:lnTo>
                  <a:pt x="4889230" y="1718459"/>
                </a:lnTo>
                <a:cubicBezTo>
                  <a:pt x="4889230" y="1717988"/>
                  <a:pt x="4889348" y="1717576"/>
                  <a:pt x="4889584" y="1717222"/>
                </a:cubicBezTo>
                <a:cubicBezTo>
                  <a:pt x="4889820" y="1716869"/>
                  <a:pt x="4890232" y="1716589"/>
                  <a:pt x="4890821" y="1716383"/>
                </a:cubicBezTo>
                <a:cubicBezTo>
                  <a:pt x="4891410" y="1716177"/>
                  <a:pt x="4892205" y="1716000"/>
                  <a:pt x="4893207" y="1715852"/>
                </a:cubicBezTo>
                <a:cubicBezTo>
                  <a:pt x="4894208" y="1715705"/>
                  <a:pt x="4895416" y="1715632"/>
                  <a:pt x="4896830" y="1715632"/>
                </a:cubicBezTo>
                <a:close/>
                <a:moveTo>
                  <a:pt x="4430105" y="1715632"/>
                </a:moveTo>
                <a:cubicBezTo>
                  <a:pt x="4431578" y="1715632"/>
                  <a:pt x="4432800" y="1715705"/>
                  <a:pt x="4433772" y="1715852"/>
                </a:cubicBezTo>
                <a:cubicBezTo>
                  <a:pt x="4434744" y="1716000"/>
                  <a:pt x="4435525" y="1716177"/>
                  <a:pt x="4436114" y="1716383"/>
                </a:cubicBezTo>
                <a:cubicBezTo>
                  <a:pt x="4436703" y="1716589"/>
                  <a:pt x="4437115" y="1716869"/>
                  <a:pt x="4437351" y="1717222"/>
                </a:cubicBezTo>
                <a:cubicBezTo>
                  <a:pt x="4437586" y="1717576"/>
                  <a:pt x="4437704" y="1717988"/>
                  <a:pt x="4437704" y="1718459"/>
                </a:cubicBezTo>
                <a:lnTo>
                  <a:pt x="4437704" y="1764233"/>
                </a:lnTo>
                <a:lnTo>
                  <a:pt x="4456348" y="1764233"/>
                </a:lnTo>
                <a:lnTo>
                  <a:pt x="4456478" y="1777488"/>
                </a:lnTo>
                <a:lnTo>
                  <a:pt x="4437704" y="1777488"/>
                </a:lnTo>
                <a:lnTo>
                  <a:pt x="4437704" y="1828210"/>
                </a:lnTo>
                <a:cubicBezTo>
                  <a:pt x="4437704" y="1828682"/>
                  <a:pt x="4437586" y="1829094"/>
                  <a:pt x="4437351" y="1829448"/>
                </a:cubicBezTo>
                <a:cubicBezTo>
                  <a:pt x="4437115" y="1829801"/>
                  <a:pt x="4436703" y="1830081"/>
                  <a:pt x="4436114" y="1830287"/>
                </a:cubicBezTo>
                <a:cubicBezTo>
                  <a:pt x="4435525" y="1830493"/>
                  <a:pt x="4434744" y="1830670"/>
                  <a:pt x="4433772" y="1830818"/>
                </a:cubicBezTo>
                <a:cubicBezTo>
                  <a:pt x="4432800" y="1830965"/>
                  <a:pt x="4431578" y="1831038"/>
                  <a:pt x="4430105" y="1831038"/>
                </a:cubicBezTo>
                <a:cubicBezTo>
                  <a:pt x="4428691" y="1831038"/>
                  <a:pt x="4427483" y="1830965"/>
                  <a:pt x="4426482" y="1830818"/>
                </a:cubicBezTo>
                <a:cubicBezTo>
                  <a:pt x="4425480" y="1830670"/>
                  <a:pt x="4424685" y="1830493"/>
                  <a:pt x="4424096" y="1830287"/>
                </a:cubicBezTo>
                <a:cubicBezTo>
                  <a:pt x="4423507" y="1830081"/>
                  <a:pt x="4423094" y="1829801"/>
                  <a:pt x="4422859" y="1829448"/>
                </a:cubicBezTo>
                <a:cubicBezTo>
                  <a:pt x="4422623" y="1829094"/>
                  <a:pt x="4422505" y="1828682"/>
                  <a:pt x="4422505" y="1828210"/>
                </a:cubicBezTo>
                <a:lnTo>
                  <a:pt x="4422505" y="1718459"/>
                </a:lnTo>
                <a:cubicBezTo>
                  <a:pt x="4422505" y="1717988"/>
                  <a:pt x="4422623" y="1717576"/>
                  <a:pt x="4422859" y="1717222"/>
                </a:cubicBezTo>
                <a:cubicBezTo>
                  <a:pt x="4423094" y="1716869"/>
                  <a:pt x="4423507" y="1716589"/>
                  <a:pt x="4424096" y="1716383"/>
                </a:cubicBezTo>
                <a:cubicBezTo>
                  <a:pt x="4424685" y="1716177"/>
                  <a:pt x="4425480" y="1716000"/>
                  <a:pt x="4426482" y="1715852"/>
                </a:cubicBezTo>
                <a:cubicBezTo>
                  <a:pt x="4427483" y="1715705"/>
                  <a:pt x="4428691" y="1715632"/>
                  <a:pt x="4430105" y="1715632"/>
                </a:cubicBezTo>
                <a:close/>
                <a:moveTo>
                  <a:pt x="4179520" y="1715632"/>
                </a:moveTo>
                <a:cubicBezTo>
                  <a:pt x="4181288" y="1715632"/>
                  <a:pt x="4182716" y="1715691"/>
                  <a:pt x="4183806" y="1715808"/>
                </a:cubicBezTo>
                <a:cubicBezTo>
                  <a:pt x="4184896" y="1715927"/>
                  <a:pt x="4185765" y="1716088"/>
                  <a:pt x="4186413" y="1716295"/>
                </a:cubicBezTo>
                <a:cubicBezTo>
                  <a:pt x="4187061" y="1716501"/>
                  <a:pt x="4187547" y="1716795"/>
                  <a:pt x="4187871" y="1717178"/>
                </a:cubicBezTo>
                <a:cubicBezTo>
                  <a:pt x="4188195" y="1717561"/>
                  <a:pt x="4188504" y="1718047"/>
                  <a:pt x="4188799" y="1718636"/>
                </a:cubicBezTo>
                <a:lnTo>
                  <a:pt x="4204616" y="1751508"/>
                </a:lnTo>
                <a:cubicBezTo>
                  <a:pt x="4206085" y="1754631"/>
                  <a:pt x="4207550" y="1757901"/>
                  <a:pt x="4209015" y="1761318"/>
                </a:cubicBezTo>
                <a:cubicBezTo>
                  <a:pt x="4210479" y="1764734"/>
                  <a:pt x="4211972" y="1768180"/>
                  <a:pt x="4213496" y="1771656"/>
                </a:cubicBezTo>
                <a:lnTo>
                  <a:pt x="4213671" y="1771656"/>
                </a:lnTo>
                <a:cubicBezTo>
                  <a:pt x="4215018" y="1768298"/>
                  <a:pt x="4216409" y="1764955"/>
                  <a:pt x="4217844" y="1761626"/>
                </a:cubicBezTo>
                <a:cubicBezTo>
                  <a:pt x="4219279" y="1758299"/>
                  <a:pt x="4220731" y="1755013"/>
                  <a:pt x="4222201" y="1751773"/>
                </a:cubicBezTo>
                <a:lnTo>
                  <a:pt x="4238107" y="1718724"/>
                </a:lnTo>
                <a:cubicBezTo>
                  <a:pt x="4238284" y="1718135"/>
                  <a:pt x="4238534" y="1717635"/>
                  <a:pt x="4238858" y="1717222"/>
                </a:cubicBezTo>
                <a:cubicBezTo>
                  <a:pt x="4239182" y="1716810"/>
                  <a:pt x="4239624" y="1716501"/>
                  <a:pt x="4240184" y="1716295"/>
                </a:cubicBezTo>
                <a:cubicBezTo>
                  <a:pt x="4240744" y="1716088"/>
                  <a:pt x="4241524" y="1715927"/>
                  <a:pt x="4242526" y="1715808"/>
                </a:cubicBezTo>
                <a:cubicBezTo>
                  <a:pt x="4243527" y="1715691"/>
                  <a:pt x="4244794" y="1715632"/>
                  <a:pt x="4246325" y="1715632"/>
                </a:cubicBezTo>
                <a:cubicBezTo>
                  <a:pt x="4248446" y="1715632"/>
                  <a:pt x="4250110" y="1715705"/>
                  <a:pt x="4251318" y="1715852"/>
                </a:cubicBezTo>
                <a:cubicBezTo>
                  <a:pt x="4252526" y="1716000"/>
                  <a:pt x="4253365" y="1716280"/>
                  <a:pt x="4253837" y="1716692"/>
                </a:cubicBezTo>
                <a:cubicBezTo>
                  <a:pt x="4254308" y="1717104"/>
                  <a:pt x="4254470" y="1717694"/>
                  <a:pt x="4254323" y="1718459"/>
                </a:cubicBezTo>
                <a:cubicBezTo>
                  <a:pt x="4254175" y="1719225"/>
                  <a:pt x="4253778" y="1720256"/>
                  <a:pt x="4253130" y="1721552"/>
                </a:cubicBezTo>
                <a:lnTo>
                  <a:pt x="4220787" y="1786060"/>
                </a:lnTo>
                <a:lnTo>
                  <a:pt x="4220787" y="1828210"/>
                </a:lnTo>
                <a:cubicBezTo>
                  <a:pt x="4220787" y="1828682"/>
                  <a:pt x="4220670" y="1829094"/>
                  <a:pt x="4220436" y="1829448"/>
                </a:cubicBezTo>
                <a:cubicBezTo>
                  <a:pt x="4220202" y="1829801"/>
                  <a:pt x="4219792" y="1830081"/>
                  <a:pt x="4219206" y="1830287"/>
                </a:cubicBezTo>
                <a:cubicBezTo>
                  <a:pt x="4218620" y="1830493"/>
                  <a:pt x="4217829" y="1830670"/>
                  <a:pt x="4216834" y="1830818"/>
                </a:cubicBezTo>
                <a:cubicBezTo>
                  <a:pt x="4215838" y="1830965"/>
                  <a:pt x="4214638" y="1831038"/>
                  <a:pt x="4213232" y="1831038"/>
                </a:cubicBezTo>
                <a:cubicBezTo>
                  <a:pt x="4211768" y="1831038"/>
                  <a:pt x="4210552" y="1830965"/>
                  <a:pt x="4209586" y="1830818"/>
                </a:cubicBezTo>
                <a:cubicBezTo>
                  <a:pt x="4208619" y="1830670"/>
                  <a:pt x="4207828" y="1830493"/>
                  <a:pt x="4207214" y="1830287"/>
                </a:cubicBezTo>
                <a:cubicBezTo>
                  <a:pt x="4206599" y="1830081"/>
                  <a:pt x="4206174" y="1829801"/>
                  <a:pt x="4205940" y="1829448"/>
                </a:cubicBezTo>
                <a:cubicBezTo>
                  <a:pt x="4205706" y="1829094"/>
                  <a:pt x="4205588" y="1828682"/>
                  <a:pt x="4205588" y="1828210"/>
                </a:cubicBezTo>
                <a:lnTo>
                  <a:pt x="4205588" y="1786060"/>
                </a:lnTo>
                <a:lnTo>
                  <a:pt x="4173246" y="1721552"/>
                </a:lnTo>
                <a:cubicBezTo>
                  <a:pt x="4172598" y="1720197"/>
                  <a:pt x="4172200" y="1719137"/>
                  <a:pt x="4172053" y="1718371"/>
                </a:cubicBezTo>
                <a:cubicBezTo>
                  <a:pt x="4171906" y="1717605"/>
                  <a:pt x="4172053" y="1717016"/>
                  <a:pt x="4172495" y="1716604"/>
                </a:cubicBezTo>
                <a:cubicBezTo>
                  <a:pt x="4172937" y="1716191"/>
                  <a:pt x="4173732" y="1715927"/>
                  <a:pt x="4174881" y="1715808"/>
                </a:cubicBezTo>
                <a:cubicBezTo>
                  <a:pt x="4176030" y="1715691"/>
                  <a:pt x="4177576" y="1715632"/>
                  <a:pt x="4179520" y="1715632"/>
                </a:cubicBezTo>
                <a:close/>
                <a:moveTo>
                  <a:pt x="3915797" y="1715632"/>
                </a:moveTo>
                <a:cubicBezTo>
                  <a:pt x="3917270" y="1715632"/>
                  <a:pt x="3918492" y="1715705"/>
                  <a:pt x="3919464" y="1715852"/>
                </a:cubicBezTo>
                <a:cubicBezTo>
                  <a:pt x="3920436" y="1716000"/>
                  <a:pt x="3921217" y="1716177"/>
                  <a:pt x="3921805" y="1716383"/>
                </a:cubicBezTo>
                <a:cubicBezTo>
                  <a:pt x="3922394" y="1716589"/>
                  <a:pt x="3922806" y="1716869"/>
                  <a:pt x="3923043" y="1717222"/>
                </a:cubicBezTo>
                <a:cubicBezTo>
                  <a:pt x="3923278" y="1717576"/>
                  <a:pt x="3923396" y="1717988"/>
                  <a:pt x="3923396" y="1718459"/>
                </a:cubicBezTo>
                <a:lnTo>
                  <a:pt x="3923396" y="1764233"/>
                </a:lnTo>
                <a:lnTo>
                  <a:pt x="3975444" y="1764233"/>
                </a:lnTo>
                <a:lnTo>
                  <a:pt x="3975444" y="1718459"/>
                </a:lnTo>
                <a:cubicBezTo>
                  <a:pt x="3975444" y="1717988"/>
                  <a:pt x="3975562" y="1717576"/>
                  <a:pt x="3975798" y="1717222"/>
                </a:cubicBezTo>
                <a:cubicBezTo>
                  <a:pt x="3976032" y="1716869"/>
                  <a:pt x="3976445" y="1716589"/>
                  <a:pt x="3977035" y="1716383"/>
                </a:cubicBezTo>
                <a:cubicBezTo>
                  <a:pt x="3977624" y="1716177"/>
                  <a:pt x="3978390" y="1716000"/>
                  <a:pt x="3979332" y="1715852"/>
                </a:cubicBezTo>
                <a:cubicBezTo>
                  <a:pt x="3980275" y="1715705"/>
                  <a:pt x="3981512" y="1715632"/>
                  <a:pt x="3983044" y="1715632"/>
                </a:cubicBezTo>
                <a:cubicBezTo>
                  <a:pt x="3984458" y="1715632"/>
                  <a:pt x="3985650" y="1715705"/>
                  <a:pt x="3986581" y="1715852"/>
                </a:cubicBezTo>
                <a:cubicBezTo>
                  <a:pt x="3987553" y="1716000"/>
                  <a:pt x="3988333" y="1716177"/>
                  <a:pt x="3988923" y="1716383"/>
                </a:cubicBezTo>
                <a:cubicBezTo>
                  <a:pt x="3989511" y="1716589"/>
                  <a:pt x="3989924" y="1716869"/>
                  <a:pt x="3990160" y="1717222"/>
                </a:cubicBezTo>
                <a:cubicBezTo>
                  <a:pt x="3990395" y="1717576"/>
                  <a:pt x="3990513" y="1717988"/>
                  <a:pt x="3990513" y="1718459"/>
                </a:cubicBezTo>
                <a:lnTo>
                  <a:pt x="3990513" y="1828210"/>
                </a:lnTo>
                <a:cubicBezTo>
                  <a:pt x="3990513" y="1828682"/>
                  <a:pt x="3990395" y="1829094"/>
                  <a:pt x="3990160" y="1829448"/>
                </a:cubicBezTo>
                <a:cubicBezTo>
                  <a:pt x="3989924" y="1829801"/>
                  <a:pt x="3989511" y="1830081"/>
                  <a:pt x="3988923" y="1830287"/>
                </a:cubicBezTo>
                <a:cubicBezTo>
                  <a:pt x="3988333" y="1830493"/>
                  <a:pt x="3987553" y="1830670"/>
                  <a:pt x="3986581" y="1830818"/>
                </a:cubicBezTo>
                <a:cubicBezTo>
                  <a:pt x="3985650" y="1830965"/>
                  <a:pt x="3984458" y="1831038"/>
                  <a:pt x="3983044" y="1831038"/>
                </a:cubicBezTo>
                <a:cubicBezTo>
                  <a:pt x="3981512" y="1831038"/>
                  <a:pt x="3980275" y="1830965"/>
                  <a:pt x="3979332" y="1830818"/>
                </a:cubicBezTo>
                <a:cubicBezTo>
                  <a:pt x="3978390" y="1830670"/>
                  <a:pt x="3977624" y="1830493"/>
                  <a:pt x="3977035" y="1830287"/>
                </a:cubicBezTo>
                <a:cubicBezTo>
                  <a:pt x="3976445" y="1830081"/>
                  <a:pt x="3976032" y="1829801"/>
                  <a:pt x="3975798" y="1829448"/>
                </a:cubicBezTo>
                <a:cubicBezTo>
                  <a:pt x="3975562" y="1829094"/>
                  <a:pt x="3975444" y="1828682"/>
                  <a:pt x="3975444" y="1828210"/>
                </a:cubicBezTo>
                <a:lnTo>
                  <a:pt x="3975444" y="1777488"/>
                </a:lnTo>
                <a:lnTo>
                  <a:pt x="3923396" y="1777488"/>
                </a:lnTo>
                <a:lnTo>
                  <a:pt x="3923396" y="1828210"/>
                </a:lnTo>
                <a:cubicBezTo>
                  <a:pt x="3923396" y="1828682"/>
                  <a:pt x="3923278" y="1829094"/>
                  <a:pt x="3923043" y="1829448"/>
                </a:cubicBezTo>
                <a:cubicBezTo>
                  <a:pt x="3922806" y="1829801"/>
                  <a:pt x="3922394" y="1830081"/>
                  <a:pt x="3921805" y="1830287"/>
                </a:cubicBezTo>
                <a:cubicBezTo>
                  <a:pt x="3921217" y="1830493"/>
                  <a:pt x="3920436" y="1830670"/>
                  <a:pt x="3919464" y="1830818"/>
                </a:cubicBezTo>
                <a:cubicBezTo>
                  <a:pt x="3918492" y="1830965"/>
                  <a:pt x="3917270" y="1831038"/>
                  <a:pt x="3915797" y="1831038"/>
                </a:cubicBezTo>
                <a:cubicBezTo>
                  <a:pt x="3914383" y="1831038"/>
                  <a:pt x="3913175" y="1830965"/>
                  <a:pt x="3912174" y="1830818"/>
                </a:cubicBezTo>
                <a:cubicBezTo>
                  <a:pt x="3911172" y="1830670"/>
                  <a:pt x="3910378" y="1830493"/>
                  <a:pt x="3909788" y="1830287"/>
                </a:cubicBezTo>
                <a:cubicBezTo>
                  <a:pt x="3909198" y="1830081"/>
                  <a:pt x="3908786" y="1829801"/>
                  <a:pt x="3908551" y="1829448"/>
                </a:cubicBezTo>
                <a:cubicBezTo>
                  <a:pt x="3908316" y="1829094"/>
                  <a:pt x="3908198" y="1828682"/>
                  <a:pt x="3908198" y="1828210"/>
                </a:cubicBezTo>
                <a:lnTo>
                  <a:pt x="3908198" y="1718459"/>
                </a:lnTo>
                <a:cubicBezTo>
                  <a:pt x="3908198" y="1717988"/>
                  <a:pt x="3908316" y="1717576"/>
                  <a:pt x="3908551" y="1717222"/>
                </a:cubicBezTo>
                <a:cubicBezTo>
                  <a:pt x="3908786" y="1716869"/>
                  <a:pt x="3909198" y="1716589"/>
                  <a:pt x="3909788" y="1716383"/>
                </a:cubicBezTo>
                <a:cubicBezTo>
                  <a:pt x="3910378" y="1716177"/>
                  <a:pt x="3911172" y="1716000"/>
                  <a:pt x="3912174" y="1715852"/>
                </a:cubicBezTo>
                <a:cubicBezTo>
                  <a:pt x="3913175" y="1715705"/>
                  <a:pt x="3914383" y="1715632"/>
                  <a:pt x="3915797" y="1715632"/>
                </a:cubicBezTo>
                <a:close/>
                <a:moveTo>
                  <a:pt x="3439546" y="1715632"/>
                </a:moveTo>
                <a:cubicBezTo>
                  <a:pt x="3441019" y="1715632"/>
                  <a:pt x="3442241" y="1715705"/>
                  <a:pt x="3443211" y="1715852"/>
                </a:cubicBezTo>
                <a:cubicBezTo>
                  <a:pt x="3444185" y="1716000"/>
                  <a:pt x="3444964" y="1716177"/>
                  <a:pt x="3445553" y="1716383"/>
                </a:cubicBezTo>
                <a:cubicBezTo>
                  <a:pt x="3446144" y="1716589"/>
                  <a:pt x="3446556" y="1716869"/>
                  <a:pt x="3446791" y="1717222"/>
                </a:cubicBezTo>
                <a:cubicBezTo>
                  <a:pt x="3447026" y="1717576"/>
                  <a:pt x="3447145" y="1717988"/>
                  <a:pt x="3447145" y="1718459"/>
                </a:cubicBezTo>
                <a:lnTo>
                  <a:pt x="3447145" y="1764233"/>
                </a:lnTo>
                <a:lnTo>
                  <a:pt x="3499195" y="1764233"/>
                </a:lnTo>
                <a:lnTo>
                  <a:pt x="3499195" y="1718459"/>
                </a:lnTo>
                <a:cubicBezTo>
                  <a:pt x="3499195" y="1717988"/>
                  <a:pt x="3499314" y="1717576"/>
                  <a:pt x="3499549" y="1717222"/>
                </a:cubicBezTo>
                <a:cubicBezTo>
                  <a:pt x="3499785" y="1716869"/>
                  <a:pt x="3500197" y="1716589"/>
                  <a:pt x="3500787" y="1716383"/>
                </a:cubicBezTo>
                <a:cubicBezTo>
                  <a:pt x="3501376" y="1716177"/>
                  <a:pt x="3502141" y="1716000"/>
                  <a:pt x="3503084" y="1715852"/>
                </a:cubicBezTo>
                <a:cubicBezTo>
                  <a:pt x="3504026" y="1715705"/>
                  <a:pt x="3505264" y="1715632"/>
                  <a:pt x="3506795" y="1715632"/>
                </a:cubicBezTo>
                <a:cubicBezTo>
                  <a:pt x="3508210" y="1715632"/>
                  <a:pt x="3509402" y="1715705"/>
                  <a:pt x="3510374" y="1715852"/>
                </a:cubicBezTo>
                <a:cubicBezTo>
                  <a:pt x="3511347" y="1716000"/>
                  <a:pt x="3512127" y="1716177"/>
                  <a:pt x="3512716" y="1716383"/>
                </a:cubicBezTo>
                <a:cubicBezTo>
                  <a:pt x="3513305" y="1716589"/>
                  <a:pt x="3513718" y="1716869"/>
                  <a:pt x="3513953" y="1717222"/>
                </a:cubicBezTo>
                <a:cubicBezTo>
                  <a:pt x="3514189" y="1717576"/>
                  <a:pt x="3514307" y="1717988"/>
                  <a:pt x="3514307" y="1718459"/>
                </a:cubicBezTo>
                <a:lnTo>
                  <a:pt x="3514307" y="1828210"/>
                </a:lnTo>
                <a:cubicBezTo>
                  <a:pt x="3514307" y="1828682"/>
                  <a:pt x="3514189" y="1829094"/>
                  <a:pt x="3513953" y="1829448"/>
                </a:cubicBezTo>
                <a:cubicBezTo>
                  <a:pt x="3513718" y="1829801"/>
                  <a:pt x="3513305" y="1830081"/>
                  <a:pt x="3512716" y="1830287"/>
                </a:cubicBezTo>
                <a:cubicBezTo>
                  <a:pt x="3512127" y="1830493"/>
                  <a:pt x="3511347" y="1830670"/>
                  <a:pt x="3510374" y="1830818"/>
                </a:cubicBezTo>
                <a:cubicBezTo>
                  <a:pt x="3509402" y="1830965"/>
                  <a:pt x="3508210" y="1831038"/>
                  <a:pt x="3506795" y="1831038"/>
                </a:cubicBezTo>
                <a:cubicBezTo>
                  <a:pt x="3505264" y="1831038"/>
                  <a:pt x="3504026" y="1830965"/>
                  <a:pt x="3503084" y="1830818"/>
                </a:cubicBezTo>
                <a:cubicBezTo>
                  <a:pt x="3502141" y="1830670"/>
                  <a:pt x="3501376" y="1830493"/>
                  <a:pt x="3500787" y="1830287"/>
                </a:cubicBezTo>
                <a:cubicBezTo>
                  <a:pt x="3500197" y="1830081"/>
                  <a:pt x="3499785" y="1829801"/>
                  <a:pt x="3499549" y="1829448"/>
                </a:cubicBezTo>
                <a:cubicBezTo>
                  <a:pt x="3499314" y="1829094"/>
                  <a:pt x="3499195" y="1828682"/>
                  <a:pt x="3499195" y="1828210"/>
                </a:cubicBezTo>
                <a:lnTo>
                  <a:pt x="3499195" y="1777488"/>
                </a:lnTo>
                <a:lnTo>
                  <a:pt x="3447145" y="1777488"/>
                </a:lnTo>
                <a:lnTo>
                  <a:pt x="3447145" y="1828210"/>
                </a:lnTo>
                <a:cubicBezTo>
                  <a:pt x="3447145" y="1828682"/>
                  <a:pt x="3447026" y="1829094"/>
                  <a:pt x="3446791" y="1829448"/>
                </a:cubicBezTo>
                <a:cubicBezTo>
                  <a:pt x="3446556" y="1829801"/>
                  <a:pt x="3446144" y="1830081"/>
                  <a:pt x="3445553" y="1830287"/>
                </a:cubicBezTo>
                <a:cubicBezTo>
                  <a:pt x="3444964" y="1830493"/>
                  <a:pt x="3444185" y="1830670"/>
                  <a:pt x="3443211" y="1830818"/>
                </a:cubicBezTo>
                <a:cubicBezTo>
                  <a:pt x="3442241" y="1830965"/>
                  <a:pt x="3441019" y="1831038"/>
                  <a:pt x="3439546" y="1831038"/>
                </a:cubicBezTo>
                <a:cubicBezTo>
                  <a:pt x="3438132" y="1831038"/>
                  <a:pt x="3436923" y="1830965"/>
                  <a:pt x="3435923" y="1830818"/>
                </a:cubicBezTo>
                <a:cubicBezTo>
                  <a:pt x="3434921" y="1830670"/>
                  <a:pt x="3434125" y="1830493"/>
                  <a:pt x="3433538" y="1830287"/>
                </a:cubicBezTo>
                <a:cubicBezTo>
                  <a:pt x="3432948" y="1830081"/>
                  <a:pt x="3432536" y="1829801"/>
                  <a:pt x="3432301" y="1829448"/>
                </a:cubicBezTo>
                <a:cubicBezTo>
                  <a:pt x="3432064" y="1829094"/>
                  <a:pt x="3431947" y="1828682"/>
                  <a:pt x="3431947" y="1828210"/>
                </a:cubicBezTo>
                <a:lnTo>
                  <a:pt x="3431947" y="1718459"/>
                </a:lnTo>
                <a:cubicBezTo>
                  <a:pt x="3431947" y="1717988"/>
                  <a:pt x="3432064" y="1717576"/>
                  <a:pt x="3432301" y="1717222"/>
                </a:cubicBezTo>
                <a:cubicBezTo>
                  <a:pt x="3432536" y="1716869"/>
                  <a:pt x="3432948" y="1716589"/>
                  <a:pt x="3433538" y="1716383"/>
                </a:cubicBezTo>
                <a:cubicBezTo>
                  <a:pt x="3434125" y="1716177"/>
                  <a:pt x="3434921" y="1716000"/>
                  <a:pt x="3435923" y="1715852"/>
                </a:cubicBezTo>
                <a:cubicBezTo>
                  <a:pt x="3436923" y="1715705"/>
                  <a:pt x="3438132" y="1715632"/>
                  <a:pt x="3439546" y="1715632"/>
                </a:cubicBezTo>
                <a:close/>
                <a:moveTo>
                  <a:pt x="3188954" y="1715632"/>
                </a:moveTo>
                <a:cubicBezTo>
                  <a:pt x="3190726" y="1715632"/>
                  <a:pt x="3192154" y="1715691"/>
                  <a:pt x="3193245" y="1715808"/>
                </a:cubicBezTo>
                <a:cubicBezTo>
                  <a:pt x="3194332" y="1715927"/>
                  <a:pt x="3195199" y="1716088"/>
                  <a:pt x="3195847" y="1716295"/>
                </a:cubicBezTo>
                <a:cubicBezTo>
                  <a:pt x="3196499" y="1716501"/>
                  <a:pt x="3196982" y="1716795"/>
                  <a:pt x="3197305" y="1717178"/>
                </a:cubicBezTo>
                <a:cubicBezTo>
                  <a:pt x="3197629" y="1717561"/>
                  <a:pt x="3197942" y="1718047"/>
                  <a:pt x="3198234" y="1718636"/>
                </a:cubicBezTo>
                <a:lnTo>
                  <a:pt x="3214056" y="1751508"/>
                </a:lnTo>
                <a:cubicBezTo>
                  <a:pt x="3215524" y="1754631"/>
                  <a:pt x="3216991" y="1757901"/>
                  <a:pt x="3218452" y="1761318"/>
                </a:cubicBezTo>
                <a:cubicBezTo>
                  <a:pt x="3219915" y="1764734"/>
                  <a:pt x="3221413" y="1768180"/>
                  <a:pt x="3222936" y="1771656"/>
                </a:cubicBezTo>
                <a:lnTo>
                  <a:pt x="3223109" y="1771656"/>
                </a:lnTo>
                <a:cubicBezTo>
                  <a:pt x="3224457" y="1768298"/>
                  <a:pt x="3225846" y="1764955"/>
                  <a:pt x="3227284" y="1761626"/>
                </a:cubicBezTo>
                <a:cubicBezTo>
                  <a:pt x="3228720" y="1758299"/>
                  <a:pt x="3230171" y="1755013"/>
                  <a:pt x="3231641" y="1751773"/>
                </a:cubicBezTo>
                <a:lnTo>
                  <a:pt x="3247546" y="1718724"/>
                </a:lnTo>
                <a:cubicBezTo>
                  <a:pt x="3247723" y="1718135"/>
                  <a:pt x="3247973" y="1717635"/>
                  <a:pt x="3248298" y="1717222"/>
                </a:cubicBezTo>
                <a:cubicBezTo>
                  <a:pt x="3248621" y="1716810"/>
                  <a:pt x="3249064" y="1716501"/>
                  <a:pt x="3249623" y="1716295"/>
                </a:cubicBezTo>
                <a:cubicBezTo>
                  <a:pt x="3250184" y="1716088"/>
                  <a:pt x="3250964" y="1715927"/>
                  <a:pt x="3251964" y="1715808"/>
                </a:cubicBezTo>
                <a:cubicBezTo>
                  <a:pt x="3252965" y="1715691"/>
                  <a:pt x="3254234" y="1715632"/>
                  <a:pt x="3255765" y="1715632"/>
                </a:cubicBezTo>
                <a:cubicBezTo>
                  <a:pt x="3257885" y="1715632"/>
                  <a:pt x="3259550" y="1715705"/>
                  <a:pt x="3260759" y="1715852"/>
                </a:cubicBezTo>
                <a:cubicBezTo>
                  <a:pt x="3261966" y="1716000"/>
                  <a:pt x="3262806" y="1716280"/>
                  <a:pt x="3263278" y="1716692"/>
                </a:cubicBezTo>
                <a:cubicBezTo>
                  <a:pt x="3263748" y="1717104"/>
                  <a:pt x="3263910" y="1717694"/>
                  <a:pt x="3263763" y="1718459"/>
                </a:cubicBezTo>
                <a:cubicBezTo>
                  <a:pt x="3263615" y="1719225"/>
                  <a:pt x="3263217" y="1720256"/>
                  <a:pt x="3262568" y="1721552"/>
                </a:cubicBezTo>
                <a:lnTo>
                  <a:pt x="3230227" y="1786060"/>
                </a:lnTo>
                <a:lnTo>
                  <a:pt x="3230227" y="1828210"/>
                </a:lnTo>
                <a:cubicBezTo>
                  <a:pt x="3230227" y="1828682"/>
                  <a:pt x="3230107" y="1829094"/>
                  <a:pt x="3229875" y="1829448"/>
                </a:cubicBezTo>
                <a:cubicBezTo>
                  <a:pt x="3229641" y="1829801"/>
                  <a:pt x="3229232" y="1830081"/>
                  <a:pt x="3228642" y="1830287"/>
                </a:cubicBezTo>
                <a:cubicBezTo>
                  <a:pt x="3228057" y="1830493"/>
                  <a:pt x="3227267" y="1830670"/>
                  <a:pt x="3226273" y="1830818"/>
                </a:cubicBezTo>
                <a:cubicBezTo>
                  <a:pt x="3225277" y="1830965"/>
                  <a:pt x="3224076" y="1831038"/>
                  <a:pt x="3222670" y="1831038"/>
                </a:cubicBezTo>
                <a:cubicBezTo>
                  <a:pt x="3221207" y="1831038"/>
                  <a:pt x="3219990" y="1830965"/>
                  <a:pt x="3219026" y="1830818"/>
                </a:cubicBezTo>
                <a:cubicBezTo>
                  <a:pt x="3218059" y="1830670"/>
                  <a:pt x="3217268" y="1830493"/>
                  <a:pt x="3216650" y="1830287"/>
                </a:cubicBezTo>
                <a:cubicBezTo>
                  <a:pt x="3216038" y="1830081"/>
                  <a:pt x="3215612" y="1829801"/>
                  <a:pt x="3215379" y="1829448"/>
                </a:cubicBezTo>
                <a:cubicBezTo>
                  <a:pt x="3215144" y="1829094"/>
                  <a:pt x="3215027" y="1828682"/>
                  <a:pt x="3215027" y="1828210"/>
                </a:cubicBezTo>
                <a:lnTo>
                  <a:pt x="3215027" y="1786060"/>
                </a:lnTo>
                <a:lnTo>
                  <a:pt x="3182685" y="1721552"/>
                </a:lnTo>
                <a:cubicBezTo>
                  <a:pt x="3182036" y="1720197"/>
                  <a:pt x="3181636" y="1719137"/>
                  <a:pt x="3181492" y="1718371"/>
                </a:cubicBezTo>
                <a:cubicBezTo>
                  <a:pt x="3181344" y="1717605"/>
                  <a:pt x="3181492" y="1717016"/>
                  <a:pt x="3181930" y="1716604"/>
                </a:cubicBezTo>
                <a:cubicBezTo>
                  <a:pt x="3182372" y="1716191"/>
                  <a:pt x="3183166" y="1715927"/>
                  <a:pt x="3184316" y="1715808"/>
                </a:cubicBezTo>
                <a:cubicBezTo>
                  <a:pt x="3185464" y="1715691"/>
                  <a:pt x="3187012" y="1715632"/>
                  <a:pt x="3188954" y="1715632"/>
                </a:cubicBezTo>
                <a:close/>
                <a:moveTo>
                  <a:pt x="2972825" y="1715632"/>
                </a:moveTo>
                <a:cubicBezTo>
                  <a:pt x="2974298" y="1715632"/>
                  <a:pt x="2975521" y="1715705"/>
                  <a:pt x="2976493" y="1715852"/>
                </a:cubicBezTo>
                <a:cubicBezTo>
                  <a:pt x="2977464" y="1716000"/>
                  <a:pt x="2978244" y="1716177"/>
                  <a:pt x="2978833" y="1716383"/>
                </a:cubicBezTo>
                <a:cubicBezTo>
                  <a:pt x="2979423" y="1716589"/>
                  <a:pt x="2979834" y="1716869"/>
                  <a:pt x="2980071" y="1717222"/>
                </a:cubicBezTo>
                <a:cubicBezTo>
                  <a:pt x="2980306" y="1717576"/>
                  <a:pt x="2980423" y="1717988"/>
                  <a:pt x="2980423" y="1718459"/>
                </a:cubicBezTo>
                <a:lnTo>
                  <a:pt x="2980423" y="1764233"/>
                </a:lnTo>
                <a:lnTo>
                  <a:pt x="3032467" y="1764233"/>
                </a:lnTo>
                <a:lnTo>
                  <a:pt x="3032467" y="1718459"/>
                </a:lnTo>
                <a:cubicBezTo>
                  <a:pt x="3032467" y="1717988"/>
                  <a:pt x="3032584" y="1717576"/>
                  <a:pt x="3032820" y="1717222"/>
                </a:cubicBezTo>
                <a:cubicBezTo>
                  <a:pt x="3033055" y="1716869"/>
                  <a:pt x="3033468" y="1716589"/>
                  <a:pt x="3034057" y="1716383"/>
                </a:cubicBezTo>
                <a:cubicBezTo>
                  <a:pt x="3034646" y="1716177"/>
                  <a:pt x="3035412" y="1716000"/>
                  <a:pt x="3036355" y="1715852"/>
                </a:cubicBezTo>
                <a:cubicBezTo>
                  <a:pt x="3037297" y="1715705"/>
                  <a:pt x="3038534" y="1715632"/>
                  <a:pt x="3040066" y="1715632"/>
                </a:cubicBezTo>
                <a:cubicBezTo>
                  <a:pt x="3041480" y="1715632"/>
                  <a:pt x="3042673" y="1715705"/>
                  <a:pt x="3043645" y="1715852"/>
                </a:cubicBezTo>
                <a:cubicBezTo>
                  <a:pt x="3044617" y="1716000"/>
                  <a:pt x="3045397" y="1716177"/>
                  <a:pt x="3045987" y="1716383"/>
                </a:cubicBezTo>
                <a:cubicBezTo>
                  <a:pt x="3046575" y="1716589"/>
                  <a:pt x="3046988" y="1716869"/>
                  <a:pt x="3047224" y="1717222"/>
                </a:cubicBezTo>
                <a:cubicBezTo>
                  <a:pt x="3047459" y="1717576"/>
                  <a:pt x="3047578" y="1717988"/>
                  <a:pt x="3047578" y="1718459"/>
                </a:cubicBezTo>
                <a:lnTo>
                  <a:pt x="3047578" y="1828210"/>
                </a:lnTo>
                <a:cubicBezTo>
                  <a:pt x="3047578" y="1828682"/>
                  <a:pt x="3047459" y="1829094"/>
                  <a:pt x="3047224" y="1829448"/>
                </a:cubicBezTo>
                <a:cubicBezTo>
                  <a:pt x="3046988" y="1829801"/>
                  <a:pt x="3046575" y="1830081"/>
                  <a:pt x="3045987" y="1830287"/>
                </a:cubicBezTo>
                <a:cubicBezTo>
                  <a:pt x="3045397" y="1830493"/>
                  <a:pt x="3044617" y="1830670"/>
                  <a:pt x="3043645" y="1830818"/>
                </a:cubicBezTo>
                <a:cubicBezTo>
                  <a:pt x="3042673" y="1830965"/>
                  <a:pt x="3041480" y="1831038"/>
                  <a:pt x="3040066" y="1831038"/>
                </a:cubicBezTo>
                <a:cubicBezTo>
                  <a:pt x="3038534" y="1831038"/>
                  <a:pt x="3037297" y="1830965"/>
                  <a:pt x="3036355" y="1830818"/>
                </a:cubicBezTo>
                <a:cubicBezTo>
                  <a:pt x="3035412" y="1830670"/>
                  <a:pt x="3034646" y="1830493"/>
                  <a:pt x="3034057" y="1830287"/>
                </a:cubicBezTo>
                <a:cubicBezTo>
                  <a:pt x="3033468" y="1830081"/>
                  <a:pt x="3033055" y="1829801"/>
                  <a:pt x="3032820" y="1829448"/>
                </a:cubicBezTo>
                <a:cubicBezTo>
                  <a:pt x="3032584" y="1829094"/>
                  <a:pt x="3032467" y="1828682"/>
                  <a:pt x="3032467" y="1828210"/>
                </a:cubicBezTo>
                <a:lnTo>
                  <a:pt x="3032467" y="1777488"/>
                </a:lnTo>
                <a:lnTo>
                  <a:pt x="2980423" y="1777488"/>
                </a:lnTo>
                <a:lnTo>
                  <a:pt x="2980423" y="1828210"/>
                </a:lnTo>
                <a:cubicBezTo>
                  <a:pt x="2980423" y="1828682"/>
                  <a:pt x="2980306" y="1829094"/>
                  <a:pt x="2980071" y="1829448"/>
                </a:cubicBezTo>
                <a:cubicBezTo>
                  <a:pt x="2979834" y="1829801"/>
                  <a:pt x="2979423" y="1830081"/>
                  <a:pt x="2978833" y="1830287"/>
                </a:cubicBezTo>
                <a:cubicBezTo>
                  <a:pt x="2978244" y="1830493"/>
                  <a:pt x="2977464" y="1830670"/>
                  <a:pt x="2976493" y="1830818"/>
                </a:cubicBezTo>
                <a:cubicBezTo>
                  <a:pt x="2975521" y="1830965"/>
                  <a:pt x="2974298" y="1831038"/>
                  <a:pt x="2972825" y="1831038"/>
                </a:cubicBezTo>
                <a:cubicBezTo>
                  <a:pt x="2971411" y="1831038"/>
                  <a:pt x="2970203" y="1830965"/>
                  <a:pt x="2969201" y="1830818"/>
                </a:cubicBezTo>
                <a:cubicBezTo>
                  <a:pt x="2968201" y="1830670"/>
                  <a:pt x="2967405" y="1830493"/>
                  <a:pt x="2966817" y="1830287"/>
                </a:cubicBezTo>
                <a:cubicBezTo>
                  <a:pt x="2966228" y="1830081"/>
                  <a:pt x="2965816" y="1829801"/>
                  <a:pt x="2965579" y="1829448"/>
                </a:cubicBezTo>
                <a:cubicBezTo>
                  <a:pt x="2965344" y="1829094"/>
                  <a:pt x="2965227" y="1828682"/>
                  <a:pt x="2965227" y="1828210"/>
                </a:cubicBezTo>
                <a:lnTo>
                  <a:pt x="2965227" y="1718459"/>
                </a:lnTo>
                <a:cubicBezTo>
                  <a:pt x="2965227" y="1717988"/>
                  <a:pt x="2965344" y="1717576"/>
                  <a:pt x="2965579" y="1717222"/>
                </a:cubicBezTo>
                <a:cubicBezTo>
                  <a:pt x="2965816" y="1716869"/>
                  <a:pt x="2966228" y="1716589"/>
                  <a:pt x="2966817" y="1716383"/>
                </a:cubicBezTo>
                <a:cubicBezTo>
                  <a:pt x="2967405" y="1716177"/>
                  <a:pt x="2968201" y="1716000"/>
                  <a:pt x="2969201" y="1715852"/>
                </a:cubicBezTo>
                <a:cubicBezTo>
                  <a:pt x="2970203" y="1715705"/>
                  <a:pt x="2971411" y="1715632"/>
                  <a:pt x="2972825" y="1715632"/>
                </a:cubicBezTo>
                <a:close/>
                <a:moveTo>
                  <a:pt x="2496574" y="1715632"/>
                </a:moveTo>
                <a:cubicBezTo>
                  <a:pt x="2498047" y="1715632"/>
                  <a:pt x="2499269" y="1715705"/>
                  <a:pt x="2500242" y="1715852"/>
                </a:cubicBezTo>
                <a:cubicBezTo>
                  <a:pt x="2501214" y="1716000"/>
                  <a:pt x="2501994" y="1716177"/>
                  <a:pt x="2502583" y="1716383"/>
                </a:cubicBezTo>
                <a:cubicBezTo>
                  <a:pt x="2503172" y="1716589"/>
                  <a:pt x="2503584" y="1716869"/>
                  <a:pt x="2503820" y="1717222"/>
                </a:cubicBezTo>
                <a:cubicBezTo>
                  <a:pt x="2504056" y="1717576"/>
                  <a:pt x="2504174" y="1717988"/>
                  <a:pt x="2504174" y="1718459"/>
                </a:cubicBezTo>
                <a:lnTo>
                  <a:pt x="2504174" y="1764233"/>
                </a:lnTo>
                <a:lnTo>
                  <a:pt x="2556222" y="1764233"/>
                </a:lnTo>
                <a:lnTo>
                  <a:pt x="2556222" y="1718459"/>
                </a:lnTo>
                <a:cubicBezTo>
                  <a:pt x="2556222" y="1717988"/>
                  <a:pt x="2556339" y="1717576"/>
                  <a:pt x="2556575" y="1717222"/>
                </a:cubicBezTo>
                <a:cubicBezTo>
                  <a:pt x="2556810" y="1716869"/>
                  <a:pt x="2557223" y="1716589"/>
                  <a:pt x="2557811" y="1716383"/>
                </a:cubicBezTo>
                <a:cubicBezTo>
                  <a:pt x="2558401" y="1716177"/>
                  <a:pt x="2559167" y="1716000"/>
                  <a:pt x="2560109" y="1715852"/>
                </a:cubicBezTo>
                <a:cubicBezTo>
                  <a:pt x="2561053" y="1715705"/>
                  <a:pt x="2562289" y="1715632"/>
                  <a:pt x="2563821" y="1715632"/>
                </a:cubicBezTo>
                <a:cubicBezTo>
                  <a:pt x="2565235" y="1715632"/>
                  <a:pt x="2566428" y="1715705"/>
                  <a:pt x="2567400" y="1715852"/>
                </a:cubicBezTo>
                <a:cubicBezTo>
                  <a:pt x="2568372" y="1716000"/>
                  <a:pt x="2569153" y="1716177"/>
                  <a:pt x="2569741" y="1716383"/>
                </a:cubicBezTo>
                <a:cubicBezTo>
                  <a:pt x="2570331" y="1716589"/>
                  <a:pt x="2570743" y="1716869"/>
                  <a:pt x="2570979" y="1717222"/>
                </a:cubicBezTo>
                <a:cubicBezTo>
                  <a:pt x="2571214" y="1717576"/>
                  <a:pt x="2571332" y="1717988"/>
                  <a:pt x="2571332" y="1718459"/>
                </a:cubicBezTo>
                <a:lnTo>
                  <a:pt x="2571332" y="1828210"/>
                </a:lnTo>
                <a:cubicBezTo>
                  <a:pt x="2571332" y="1828682"/>
                  <a:pt x="2571214" y="1829094"/>
                  <a:pt x="2570979" y="1829448"/>
                </a:cubicBezTo>
                <a:cubicBezTo>
                  <a:pt x="2570743" y="1829801"/>
                  <a:pt x="2570331" y="1830081"/>
                  <a:pt x="2569741" y="1830287"/>
                </a:cubicBezTo>
                <a:cubicBezTo>
                  <a:pt x="2569153" y="1830493"/>
                  <a:pt x="2568372" y="1830670"/>
                  <a:pt x="2567400" y="1830818"/>
                </a:cubicBezTo>
                <a:cubicBezTo>
                  <a:pt x="2566428" y="1830965"/>
                  <a:pt x="2565235" y="1831038"/>
                  <a:pt x="2563821" y="1831038"/>
                </a:cubicBezTo>
                <a:cubicBezTo>
                  <a:pt x="2562289" y="1831038"/>
                  <a:pt x="2561053" y="1830965"/>
                  <a:pt x="2560109" y="1830818"/>
                </a:cubicBezTo>
                <a:cubicBezTo>
                  <a:pt x="2559167" y="1830670"/>
                  <a:pt x="2558401" y="1830493"/>
                  <a:pt x="2557811" y="1830287"/>
                </a:cubicBezTo>
                <a:cubicBezTo>
                  <a:pt x="2557223" y="1830081"/>
                  <a:pt x="2556810" y="1829801"/>
                  <a:pt x="2556575" y="1829448"/>
                </a:cubicBezTo>
                <a:cubicBezTo>
                  <a:pt x="2556339" y="1829094"/>
                  <a:pt x="2556222" y="1828682"/>
                  <a:pt x="2556222" y="1828210"/>
                </a:cubicBezTo>
                <a:lnTo>
                  <a:pt x="2556222" y="1777488"/>
                </a:lnTo>
                <a:lnTo>
                  <a:pt x="2504174" y="1777488"/>
                </a:lnTo>
                <a:lnTo>
                  <a:pt x="2504174" y="1828210"/>
                </a:lnTo>
                <a:cubicBezTo>
                  <a:pt x="2504174" y="1828682"/>
                  <a:pt x="2504056" y="1829094"/>
                  <a:pt x="2503820" y="1829448"/>
                </a:cubicBezTo>
                <a:cubicBezTo>
                  <a:pt x="2503584" y="1829801"/>
                  <a:pt x="2503172" y="1830081"/>
                  <a:pt x="2502583" y="1830287"/>
                </a:cubicBezTo>
                <a:cubicBezTo>
                  <a:pt x="2501994" y="1830493"/>
                  <a:pt x="2501214" y="1830670"/>
                  <a:pt x="2500242" y="1830818"/>
                </a:cubicBezTo>
                <a:cubicBezTo>
                  <a:pt x="2499269" y="1830965"/>
                  <a:pt x="2498047" y="1831038"/>
                  <a:pt x="2496574" y="1831038"/>
                </a:cubicBezTo>
                <a:cubicBezTo>
                  <a:pt x="2495161" y="1831038"/>
                  <a:pt x="2493953" y="1830965"/>
                  <a:pt x="2492952" y="1830818"/>
                </a:cubicBezTo>
                <a:cubicBezTo>
                  <a:pt x="2491949" y="1830670"/>
                  <a:pt x="2491154" y="1830493"/>
                  <a:pt x="2490566" y="1830287"/>
                </a:cubicBezTo>
                <a:cubicBezTo>
                  <a:pt x="2489976" y="1830081"/>
                  <a:pt x="2489564" y="1829801"/>
                  <a:pt x="2489329" y="1829448"/>
                </a:cubicBezTo>
                <a:cubicBezTo>
                  <a:pt x="2489093" y="1829094"/>
                  <a:pt x="2488974" y="1828682"/>
                  <a:pt x="2488974" y="1828210"/>
                </a:cubicBezTo>
                <a:lnTo>
                  <a:pt x="2488974" y="1718459"/>
                </a:lnTo>
                <a:cubicBezTo>
                  <a:pt x="2488974" y="1717988"/>
                  <a:pt x="2489093" y="1717576"/>
                  <a:pt x="2489329" y="1717222"/>
                </a:cubicBezTo>
                <a:cubicBezTo>
                  <a:pt x="2489564" y="1716869"/>
                  <a:pt x="2489976" y="1716589"/>
                  <a:pt x="2490566" y="1716383"/>
                </a:cubicBezTo>
                <a:cubicBezTo>
                  <a:pt x="2491154" y="1716177"/>
                  <a:pt x="2491949" y="1716000"/>
                  <a:pt x="2492952" y="1715852"/>
                </a:cubicBezTo>
                <a:cubicBezTo>
                  <a:pt x="2493953" y="1715705"/>
                  <a:pt x="2495161" y="1715632"/>
                  <a:pt x="2496574" y="1715632"/>
                </a:cubicBezTo>
                <a:close/>
                <a:moveTo>
                  <a:pt x="2245988" y="1715632"/>
                </a:moveTo>
                <a:cubicBezTo>
                  <a:pt x="2247755" y="1715632"/>
                  <a:pt x="2249184" y="1715691"/>
                  <a:pt x="2250274" y="1715808"/>
                </a:cubicBezTo>
                <a:cubicBezTo>
                  <a:pt x="2251363" y="1715927"/>
                  <a:pt x="2252232" y="1716088"/>
                  <a:pt x="2252880" y="1716295"/>
                </a:cubicBezTo>
                <a:cubicBezTo>
                  <a:pt x="2253528" y="1716501"/>
                  <a:pt x="2254014" y="1716795"/>
                  <a:pt x="2254338" y="1717178"/>
                </a:cubicBezTo>
                <a:cubicBezTo>
                  <a:pt x="2254662" y="1717561"/>
                  <a:pt x="2254971" y="1718047"/>
                  <a:pt x="2255267" y="1718636"/>
                </a:cubicBezTo>
                <a:lnTo>
                  <a:pt x="2271083" y="1751508"/>
                </a:lnTo>
                <a:cubicBezTo>
                  <a:pt x="2272551" y="1754631"/>
                  <a:pt x="2274017" y="1757901"/>
                  <a:pt x="2275481" y="1761318"/>
                </a:cubicBezTo>
                <a:cubicBezTo>
                  <a:pt x="2276946" y="1764734"/>
                  <a:pt x="2278439" y="1768180"/>
                  <a:pt x="2279962" y="1771656"/>
                </a:cubicBezTo>
                <a:lnTo>
                  <a:pt x="2280137" y="1771656"/>
                </a:lnTo>
                <a:cubicBezTo>
                  <a:pt x="2281485" y="1768298"/>
                  <a:pt x="2282876" y="1764955"/>
                  <a:pt x="2284311" y="1761626"/>
                </a:cubicBezTo>
                <a:cubicBezTo>
                  <a:pt x="2285745" y="1758299"/>
                  <a:pt x="2287198" y="1755013"/>
                  <a:pt x="2288668" y="1751773"/>
                </a:cubicBezTo>
                <a:lnTo>
                  <a:pt x="2304574" y="1718724"/>
                </a:lnTo>
                <a:cubicBezTo>
                  <a:pt x="2304750" y="1718135"/>
                  <a:pt x="2305001" y="1717635"/>
                  <a:pt x="2305325" y="1717222"/>
                </a:cubicBezTo>
                <a:cubicBezTo>
                  <a:pt x="2305649" y="1716810"/>
                  <a:pt x="2306091" y="1716501"/>
                  <a:pt x="2306651" y="1716295"/>
                </a:cubicBezTo>
                <a:cubicBezTo>
                  <a:pt x="2307210" y="1716088"/>
                  <a:pt x="2307992" y="1715927"/>
                  <a:pt x="2308993" y="1715808"/>
                </a:cubicBezTo>
                <a:cubicBezTo>
                  <a:pt x="2309993" y="1715691"/>
                  <a:pt x="2311260" y="1715632"/>
                  <a:pt x="2312792" y="1715632"/>
                </a:cubicBezTo>
                <a:cubicBezTo>
                  <a:pt x="2314914" y="1715632"/>
                  <a:pt x="2316577" y="1715705"/>
                  <a:pt x="2317785" y="1715852"/>
                </a:cubicBezTo>
                <a:cubicBezTo>
                  <a:pt x="2318992" y="1716000"/>
                  <a:pt x="2319832" y="1716280"/>
                  <a:pt x="2320303" y="1716692"/>
                </a:cubicBezTo>
                <a:cubicBezTo>
                  <a:pt x="2320774" y="1717104"/>
                  <a:pt x="2320936" y="1717694"/>
                  <a:pt x="2320790" y="1718459"/>
                </a:cubicBezTo>
                <a:cubicBezTo>
                  <a:pt x="2320641" y="1719225"/>
                  <a:pt x="2320245" y="1720256"/>
                  <a:pt x="2319596" y="1721552"/>
                </a:cubicBezTo>
                <a:lnTo>
                  <a:pt x="2287254" y="1786060"/>
                </a:lnTo>
                <a:lnTo>
                  <a:pt x="2287254" y="1828210"/>
                </a:lnTo>
                <a:cubicBezTo>
                  <a:pt x="2287254" y="1828682"/>
                  <a:pt x="2287138" y="1829094"/>
                  <a:pt x="2286903" y="1829448"/>
                </a:cubicBezTo>
                <a:cubicBezTo>
                  <a:pt x="2286668" y="1829801"/>
                  <a:pt x="2286258" y="1830081"/>
                  <a:pt x="2285672" y="1830287"/>
                </a:cubicBezTo>
                <a:cubicBezTo>
                  <a:pt x="2285087" y="1830493"/>
                  <a:pt x="2284297" y="1830670"/>
                  <a:pt x="2283300" y="1830818"/>
                </a:cubicBezTo>
                <a:cubicBezTo>
                  <a:pt x="2282304" y="1830965"/>
                  <a:pt x="2281104" y="1831038"/>
                  <a:pt x="2279699" y="1831038"/>
                </a:cubicBezTo>
                <a:cubicBezTo>
                  <a:pt x="2278234" y="1831038"/>
                  <a:pt x="2277018" y="1830965"/>
                  <a:pt x="2276052" y="1830818"/>
                </a:cubicBezTo>
                <a:cubicBezTo>
                  <a:pt x="2275085" y="1830670"/>
                  <a:pt x="2274295" y="1830493"/>
                  <a:pt x="2273680" y="1830287"/>
                </a:cubicBezTo>
                <a:cubicBezTo>
                  <a:pt x="2273064" y="1830081"/>
                  <a:pt x="2272641" y="1829801"/>
                  <a:pt x="2272407" y="1829448"/>
                </a:cubicBezTo>
                <a:cubicBezTo>
                  <a:pt x="2272173" y="1829094"/>
                  <a:pt x="2272055" y="1828682"/>
                  <a:pt x="2272055" y="1828210"/>
                </a:cubicBezTo>
                <a:lnTo>
                  <a:pt x="2272055" y="1786060"/>
                </a:lnTo>
                <a:lnTo>
                  <a:pt x="2239715" y="1721552"/>
                </a:lnTo>
                <a:cubicBezTo>
                  <a:pt x="2239066" y="1720197"/>
                  <a:pt x="2238668" y="1719137"/>
                  <a:pt x="2238521" y="1718371"/>
                </a:cubicBezTo>
                <a:cubicBezTo>
                  <a:pt x="2238373" y="1717605"/>
                  <a:pt x="2238521" y="1717016"/>
                  <a:pt x="2238963" y="1716604"/>
                </a:cubicBezTo>
                <a:cubicBezTo>
                  <a:pt x="2239404" y="1716191"/>
                  <a:pt x="2240200" y="1715927"/>
                  <a:pt x="2241349" y="1715808"/>
                </a:cubicBezTo>
                <a:cubicBezTo>
                  <a:pt x="2242497" y="1715691"/>
                  <a:pt x="2244044" y="1715632"/>
                  <a:pt x="2245988" y="1715632"/>
                </a:cubicBezTo>
                <a:close/>
                <a:moveTo>
                  <a:pt x="2097097" y="1715632"/>
                </a:moveTo>
                <a:cubicBezTo>
                  <a:pt x="2098510" y="1715632"/>
                  <a:pt x="2099703" y="1715705"/>
                  <a:pt x="2100675" y="1715852"/>
                </a:cubicBezTo>
                <a:cubicBezTo>
                  <a:pt x="2101647" y="1716000"/>
                  <a:pt x="2102428" y="1716177"/>
                  <a:pt x="2103017" y="1716383"/>
                </a:cubicBezTo>
                <a:cubicBezTo>
                  <a:pt x="2103606" y="1716589"/>
                  <a:pt x="2104018" y="1716869"/>
                  <a:pt x="2104254" y="1717222"/>
                </a:cubicBezTo>
                <a:cubicBezTo>
                  <a:pt x="2104489" y="1717576"/>
                  <a:pt x="2104608" y="1717988"/>
                  <a:pt x="2104608" y="1718459"/>
                </a:cubicBezTo>
                <a:lnTo>
                  <a:pt x="2104608" y="1828210"/>
                </a:lnTo>
                <a:cubicBezTo>
                  <a:pt x="2104608" y="1828682"/>
                  <a:pt x="2104489" y="1829094"/>
                  <a:pt x="2104254" y="1829448"/>
                </a:cubicBezTo>
                <a:cubicBezTo>
                  <a:pt x="2104018" y="1829801"/>
                  <a:pt x="2103606" y="1830081"/>
                  <a:pt x="2103017" y="1830287"/>
                </a:cubicBezTo>
                <a:cubicBezTo>
                  <a:pt x="2102428" y="1830493"/>
                  <a:pt x="2101647" y="1830670"/>
                  <a:pt x="2100675" y="1830818"/>
                </a:cubicBezTo>
                <a:cubicBezTo>
                  <a:pt x="2099703" y="1830965"/>
                  <a:pt x="2098510" y="1831038"/>
                  <a:pt x="2097097" y="1831038"/>
                </a:cubicBezTo>
                <a:cubicBezTo>
                  <a:pt x="2095564" y="1831038"/>
                  <a:pt x="2094327" y="1830965"/>
                  <a:pt x="2093385" y="1830818"/>
                </a:cubicBezTo>
                <a:cubicBezTo>
                  <a:pt x="2092443" y="1830670"/>
                  <a:pt x="2091677" y="1830493"/>
                  <a:pt x="2091088" y="1830287"/>
                </a:cubicBezTo>
                <a:cubicBezTo>
                  <a:pt x="2090498" y="1830081"/>
                  <a:pt x="2090086" y="1829801"/>
                  <a:pt x="2089850" y="1829448"/>
                </a:cubicBezTo>
                <a:cubicBezTo>
                  <a:pt x="2089614" y="1829094"/>
                  <a:pt x="2089497" y="1828682"/>
                  <a:pt x="2089497" y="1828210"/>
                </a:cubicBezTo>
                <a:lnTo>
                  <a:pt x="2089497" y="1777488"/>
                </a:lnTo>
                <a:lnTo>
                  <a:pt x="2083903" y="1777488"/>
                </a:lnTo>
                <a:lnTo>
                  <a:pt x="2085510" y="1764233"/>
                </a:lnTo>
                <a:lnTo>
                  <a:pt x="2089497" y="1764233"/>
                </a:lnTo>
                <a:lnTo>
                  <a:pt x="2089497" y="1731332"/>
                </a:lnTo>
                <a:lnTo>
                  <a:pt x="2091314" y="1716330"/>
                </a:lnTo>
                <a:lnTo>
                  <a:pt x="2093385" y="1715852"/>
                </a:lnTo>
                <a:cubicBezTo>
                  <a:pt x="2094327" y="1715705"/>
                  <a:pt x="2095564" y="1715632"/>
                  <a:pt x="2097097" y="1715632"/>
                </a:cubicBezTo>
                <a:close/>
                <a:moveTo>
                  <a:pt x="1303009" y="1715632"/>
                </a:moveTo>
                <a:cubicBezTo>
                  <a:pt x="1304776" y="1715632"/>
                  <a:pt x="1306205" y="1715691"/>
                  <a:pt x="1307295" y="1715808"/>
                </a:cubicBezTo>
                <a:cubicBezTo>
                  <a:pt x="1308385" y="1715927"/>
                  <a:pt x="1309254" y="1716088"/>
                  <a:pt x="1309902" y="1716295"/>
                </a:cubicBezTo>
                <a:cubicBezTo>
                  <a:pt x="1310549" y="1716501"/>
                  <a:pt x="1311035" y="1716795"/>
                  <a:pt x="1311360" y="1717178"/>
                </a:cubicBezTo>
                <a:cubicBezTo>
                  <a:pt x="1311683" y="1717561"/>
                  <a:pt x="1311993" y="1718047"/>
                  <a:pt x="1312287" y="1718636"/>
                </a:cubicBezTo>
                <a:lnTo>
                  <a:pt x="1315914" y="1726174"/>
                </a:lnTo>
                <a:lnTo>
                  <a:pt x="1315101" y="1758183"/>
                </a:lnTo>
                <a:lnTo>
                  <a:pt x="1296736" y="1721552"/>
                </a:lnTo>
                <a:cubicBezTo>
                  <a:pt x="1296088" y="1720197"/>
                  <a:pt x="1295690" y="1719137"/>
                  <a:pt x="1295543" y="1718371"/>
                </a:cubicBezTo>
                <a:cubicBezTo>
                  <a:pt x="1295395" y="1717605"/>
                  <a:pt x="1295543" y="1717016"/>
                  <a:pt x="1295984" y="1716604"/>
                </a:cubicBezTo>
                <a:cubicBezTo>
                  <a:pt x="1296427" y="1716191"/>
                  <a:pt x="1297222" y="1715927"/>
                  <a:pt x="1298371" y="1715808"/>
                </a:cubicBezTo>
                <a:cubicBezTo>
                  <a:pt x="1299520" y="1715691"/>
                  <a:pt x="1301066" y="1715632"/>
                  <a:pt x="1303009" y="1715632"/>
                </a:cubicBezTo>
                <a:close/>
                <a:moveTo>
                  <a:pt x="1086872" y="1715632"/>
                </a:moveTo>
                <a:cubicBezTo>
                  <a:pt x="1088345" y="1715632"/>
                  <a:pt x="1089567" y="1715705"/>
                  <a:pt x="1090539" y="1715852"/>
                </a:cubicBezTo>
                <a:cubicBezTo>
                  <a:pt x="1091511" y="1716000"/>
                  <a:pt x="1092292" y="1716177"/>
                  <a:pt x="1092881" y="1716383"/>
                </a:cubicBezTo>
                <a:cubicBezTo>
                  <a:pt x="1093472" y="1716589"/>
                  <a:pt x="1093883" y="1716869"/>
                  <a:pt x="1094120" y="1717222"/>
                </a:cubicBezTo>
                <a:cubicBezTo>
                  <a:pt x="1094355" y="1717576"/>
                  <a:pt x="1094474" y="1717988"/>
                  <a:pt x="1094474" y="1718459"/>
                </a:cubicBezTo>
                <a:lnTo>
                  <a:pt x="1094474" y="1764233"/>
                </a:lnTo>
                <a:lnTo>
                  <a:pt x="1146519" y="1764233"/>
                </a:lnTo>
                <a:lnTo>
                  <a:pt x="1146519" y="1718459"/>
                </a:lnTo>
                <a:cubicBezTo>
                  <a:pt x="1146519" y="1717988"/>
                  <a:pt x="1146636" y="1717576"/>
                  <a:pt x="1146873" y="1717222"/>
                </a:cubicBezTo>
                <a:cubicBezTo>
                  <a:pt x="1147107" y="1716869"/>
                  <a:pt x="1147520" y="1716589"/>
                  <a:pt x="1148110" y="1716383"/>
                </a:cubicBezTo>
                <a:cubicBezTo>
                  <a:pt x="1148699" y="1716177"/>
                  <a:pt x="1149464" y="1716000"/>
                  <a:pt x="1150407" y="1715852"/>
                </a:cubicBezTo>
                <a:cubicBezTo>
                  <a:pt x="1151349" y="1715705"/>
                  <a:pt x="1152587" y="1715632"/>
                  <a:pt x="1154118" y="1715632"/>
                </a:cubicBezTo>
                <a:cubicBezTo>
                  <a:pt x="1155532" y="1715632"/>
                  <a:pt x="1156725" y="1715705"/>
                  <a:pt x="1157697" y="1715852"/>
                </a:cubicBezTo>
                <a:cubicBezTo>
                  <a:pt x="1158669" y="1716000"/>
                  <a:pt x="1159449" y="1716177"/>
                  <a:pt x="1160039" y="1716383"/>
                </a:cubicBezTo>
                <a:cubicBezTo>
                  <a:pt x="1160627" y="1716589"/>
                  <a:pt x="1161040" y="1716869"/>
                  <a:pt x="1161276" y="1717222"/>
                </a:cubicBezTo>
                <a:cubicBezTo>
                  <a:pt x="1161512" y="1717576"/>
                  <a:pt x="1161630" y="1717988"/>
                  <a:pt x="1161630" y="1718459"/>
                </a:cubicBezTo>
                <a:lnTo>
                  <a:pt x="1161630" y="1828210"/>
                </a:lnTo>
                <a:cubicBezTo>
                  <a:pt x="1161630" y="1828682"/>
                  <a:pt x="1161512" y="1829094"/>
                  <a:pt x="1161276" y="1829448"/>
                </a:cubicBezTo>
                <a:cubicBezTo>
                  <a:pt x="1161040" y="1829801"/>
                  <a:pt x="1160627" y="1830081"/>
                  <a:pt x="1160039" y="1830287"/>
                </a:cubicBezTo>
                <a:cubicBezTo>
                  <a:pt x="1159449" y="1830493"/>
                  <a:pt x="1158669" y="1830670"/>
                  <a:pt x="1157697" y="1830818"/>
                </a:cubicBezTo>
                <a:cubicBezTo>
                  <a:pt x="1156725" y="1830965"/>
                  <a:pt x="1155532" y="1831038"/>
                  <a:pt x="1154118" y="1831038"/>
                </a:cubicBezTo>
                <a:cubicBezTo>
                  <a:pt x="1152587" y="1831038"/>
                  <a:pt x="1151349" y="1830965"/>
                  <a:pt x="1150407" y="1830818"/>
                </a:cubicBezTo>
                <a:cubicBezTo>
                  <a:pt x="1149464" y="1830670"/>
                  <a:pt x="1148699" y="1830493"/>
                  <a:pt x="1148110" y="1830287"/>
                </a:cubicBezTo>
                <a:cubicBezTo>
                  <a:pt x="1147520" y="1830081"/>
                  <a:pt x="1147107" y="1829801"/>
                  <a:pt x="1146873" y="1829448"/>
                </a:cubicBezTo>
                <a:cubicBezTo>
                  <a:pt x="1146636" y="1829094"/>
                  <a:pt x="1146519" y="1828682"/>
                  <a:pt x="1146519" y="1828210"/>
                </a:cubicBezTo>
                <a:lnTo>
                  <a:pt x="1146519" y="1777488"/>
                </a:lnTo>
                <a:lnTo>
                  <a:pt x="1094474" y="1777488"/>
                </a:lnTo>
                <a:lnTo>
                  <a:pt x="1094474" y="1828210"/>
                </a:lnTo>
                <a:cubicBezTo>
                  <a:pt x="1094474" y="1828682"/>
                  <a:pt x="1094355" y="1829094"/>
                  <a:pt x="1094120" y="1829448"/>
                </a:cubicBezTo>
                <a:cubicBezTo>
                  <a:pt x="1093883" y="1829801"/>
                  <a:pt x="1093472" y="1830081"/>
                  <a:pt x="1092881" y="1830287"/>
                </a:cubicBezTo>
                <a:cubicBezTo>
                  <a:pt x="1092292" y="1830493"/>
                  <a:pt x="1091511" y="1830670"/>
                  <a:pt x="1090539" y="1830818"/>
                </a:cubicBezTo>
                <a:cubicBezTo>
                  <a:pt x="1089567" y="1830965"/>
                  <a:pt x="1088345" y="1831038"/>
                  <a:pt x="1086872" y="1831038"/>
                </a:cubicBezTo>
                <a:cubicBezTo>
                  <a:pt x="1085457" y="1831038"/>
                  <a:pt x="1084251" y="1830965"/>
                  <a:pt x="1083249" y="1830818"/>
                </a:cubicBezTo>
                <a:cubicBezTo>
                  <a:pt x="1082248" y="1830670"/>
                  <a:pt x="1081452" y="1830493"/>
                  <a:pt x="1080862" y="1830287"/>
                </a:cubicBezTo>
                <a:cubicBezTo>
                  <a:pt x="1080274" y="1830081"/>
                  <a:pt x="1079862" y="1829801"/>
                  <a:pt x="1079626" y="1829448"/>
                </a:cubicBezTo>
                <a:cubicBezTo>
                  <a:pt x="1079390" y="1829094"/>
                  <a:pt x="1079272" y="1828682"/>
                  <a:pt x="1079272" y="1828210"/>
                </a:cubicBezTo>
                <a:lnTo>
                  <a:pt x="1079272" y="1718459"/>
                </a:lnTo>
                <a:cubicBezTo>
                  <a:pt x="1079272" y="1717988"/>
                  <a:pt x="1079390" y="1717576"/>
                  <a:pt x="1079626" y="1717222"/>
                </a:cubicBezTo>
                <a:cubicBezTo>
                  <a:pt x="1079862" y="1716869"/>
                  <a:pt x="1080274" y="1716589"/>
                  <a:pt x="1080862" y="1716383"/>
                </a:cubicBezTo>
                <a:cubicBezTo>
                  <a:pt x="1081452" y="1716177"/>
                  <a:pt x="1082248" y="1716000"/>
                  <a:pt x="1083249" y="1715852"/>
                </a:cubicBezTo>
                <a:cubicBezTo>
                  <a:pt x="1084251" y="1715705"/>
                  <a:pt x="1085457" y="1715632"/>
                  <a:pt x="1086872" y="1715632"/>
                </a:cubicBezTo>
                <a:close/>
                <a:moveTo>
                  <a:pt x="836278" y="1715632"/>
                </a:moveTo>
                <a:cubicBezTo>
                  <a:pt x="838046" y="1715632"/>
                  <a:pt x="839474" y="1715691"/>
                  <a:pt x="840588" y="1715808"/>
                </a:cubicBezTo>
                <a:cubicBezTo>
                  <a:pt x="841678" y="1715927"/>
                  <a:pt x="842548" y="1716088"/>
                  <a:pt x="843196" y="1716295"/>
                </a:cubicBezTo>
                <a:cubicBezTo>
                  <a:pt x="843845" y="1716501"/>
                  <a:pt x="844330" y="1716795"/>
                  <a:pt x="844654" y="1717178"/>
                </a:cubicBezTo>
                <a:cubicBezTo>
                  <a:pt x="844978" y="1717561"/>
                  <a:pt x="845287" y="1718047"/>
                  <a:pt x="845581" y="1718636"/>
                </a:cubicBezTo>
                <a:lnTo>
                  <a:pt x="861399" y="1751508"/>
                </a:lnTo>
                <a:cubicBezTo>
                  <a:pt x="862867" y="1754631"/>
                  <a:pt x="864333" y="1757901"/>
                  <a:pt x="865797" y="1761318"/>
                </a:cubicBezTo>
                <a:cubicBezTo>
                  <a:pt x="867261" y="1764734"/>
                  <a:pt x="868755" y="1768180"/>
                  <a:pt x="870279" y="1771656"/>
                </a:cubicBezTo>
                <a:lnTo>
                  <a:pt x="870454" y="1771656"/>
                </a:lnTo>
                <a:cubicBezTo>
                  <a:pt x="871800" y="1768298"/>
                  <a:pt x="873191" y="1764955"/>
                  <a:pt x="874627" y="1761626"/>
                </a:cubicBezTo>
                <a:cubicBezTo>
                  <a:pt x="876061" y="1758299"/>
                  <a:pt x="877513" y="1755013"/>
                  <a:pt x="878983" y="1751773"/>
                </a:cubicBezTo>
                <a:lnTo>
                  <a:pt x="894891" y="1718724"/>
                </a:lnTo>
                <a:cubicBezTo>
                  <a:pt x="895068" y="1718135"/>
                  <a:pt x="895317" y="1717635"/>
                  <a:pt x="895641" y="1717222"/>
                </a:cubicBezTo>
                <a:cubicBezTo>
                  <a:pt x="895965" y="1716810"/>
                  <a:pt x="896407" y="1716501"/>
                  <a:pt x="896968" y="1716295"/>
                </a:cubicBezTo>
                <a:cubicBezTo>
                  <a:pt x="897527" y="1716088"/>
                  <a:pt x="898306" y="1715927"/>
                  <a:pt x="899309" y="1715808"/>
                </a:cubicBezTo>
                <a:cubicBezTo>
                  <a:pt x="900309" y="1715691"/>
                  <a:pt x="901576" y="1715632"/>
                  <a:pt x="903108" y="1715632"/>
                </a:cubicBezTo>
                <a:cubicBezTo>
                  <a:pt x="905229" y="1715632"/>
                  <a:pt x="906894" y="1715705"/>
                  <a:pt x="908101" y="1715852"/>
                </a:cubicBezTo>
                <a:cubicBezTo>
                  <a:pt x="909308" y="1716000"/>
                  <a:pt x="910148" y="1716280"/>
                  <a:pt x="910619" y="1716692"/>
                </a:cubicBezTo>
                <a:cubicBezTo>
                  <a:pt x="911091" y="1717104"/>
                  <a:pt x="911254" y="1717694"/>
                  <a:pt x="911105" y="1718459"/>
                </a:cubicBezTo>
                <a:cubicBezTo>
                  <a:pt x="910959" y="1719225"/>
                  <a:pt x="910562" y="1720256"/>
                  <a:pt x="909913" y="1721552"/>
                </a:cubicBezTo>
                <a:lnTo>
                  <a:pt x="877571" y="1786060"/>
                </a:lnTo>
                <a:lnTo>
                  <a:pt x="877571" y="1828210"/>
                </a:lnTo>
                <a:cubicBezTo>
                  <a:pt x="877571" y="1828682"/>
                  <a:pt x="877454" y="1829094"/>
                  <a:pt x="877219" y="1829448"/>
                </a:cubicBezTo>
                <a:cubicBezTo>
                  <a:pt x="876984" y="1829801"/>
                  <a:pt x="876575" y="1830081"/>
                  <a:pt x="875990" y="1830287"/>
                </a:cubicBezTo>
                <a:cubicBezTo>
                  <a:pt x="875403" y="1830493"/>
                  <a:pt x="874613" y="1830670"/>
                  <a:pt x="873617" y="1830818"/>
                </a:cubicBezTo>
                <a:cubicBezTo>
                  <a:pt x="872622" y="1830965"/>
                  <a:pt x="871421" y="1831038"/>
                  <a:pt x="870014" y="1831038"/>
                </a:cubicBezTo>
                <a:cubicBezTo>
                  <a:pt x="868550" y="1831038"/>
                  <a:pt x="867335" y="1830965"/>
                  <a:pt x="866368" y="1830818"/>
                </a:cubicBezTo>
                <a:cubicBezTo>
                  <a:pt x="865401" y="1830670"/>
                  <a:pt x="864612" y="1830493"/>
                  <a:pt x="863997" y="1830287"/>
                </a:cubicBezTo>
                <a:cubicBezTo>
                  <a:pt x="863382" y="1830081"/>
                  <a:pt x="862957" y="1829801"/>
                  <a:pt x="862722" y="1829448"/>
                </a:cubicBezTo>
                <a:cubicBezTo>
                  <a:pt x="862489" y="1829094"/>
                  <a:pt x="862372" y="1828682"/>
                  <a:pt x="862372" y="1828210"/>
                </a:cubicBezTo>
                <a:lnTo>
                  <a:pt x="862372" y="1786060"/>
                </a:lnTo>
                <a:lnTo>
                  <a:pt x="830004" y="1721552"/>
                </a:lnTo>
                <a:cubicBezTo>
                  <a:pt x="829356" y="1720197"/>
                  <a:pt x="828959" y="1719137"/>
                  <a:pt x="828811" y="1718371"/>
                </a:cubicBezTo>
                <a:cubicBezTo>
                  <a:pt x="828664" y="1717605"/>
                  <a:pt x="828811" y="1717016"/>
                  <a:pt x="829253" y="1716604"/>
                </a:cubicBezTo>
                <a:cubicBezTo>
                  <a:pt x="829695" y="1716191"/>
                  <a:pt x="830490" y="1715927"/>
                  <a:pt x="831639" y="1715808"/>
                </a:cubicBezTo>
                <a:cubicBezTo>
                  <a:pt x="832788" y="1715691"/>
                  <a:pt x="834334" y="1715632"/>
                  <a:pt x="836278" y="1715632"/>
                </a:cubicBezTo>
                <a:close/>
                <a:moveTo>
                  <a:pt x="610614" y="1715632"/>
                </a:moveTo>
                <a:cubicBezTo>
                  <a:pt x="612087" y="1715632"/>
                  <a:pt x="613309" y="1715705"/>
                  <a:pt x="614281" y="1715852"/>
                </a:cubicBezTo>
                <a:cubicBezTo>
                  <a:pt x="615253" y="1716000"/>
                  <a:pt x="616033" y="1716177"/>
                  <a:pt x="616622" y="1716383"/>
                </a:cubicBezTo>
                <a:cubicBezTo>
                  <a:pt x="617212" y="1716589"/>
                  <a:pt x="617624" y="1716869"/>
                  <a:pt x="617860" y="1717222"/>
                </a:cubicBezTo>
                <a:cubicBezTo>
                  <a:pt x="618095" y="1717576"/>
                  <a:pt x="618213" y="1717988"/>
                  <a:pt x="618213" y="1718459"/>
                </a:cubicBezTo>
                <a:lnTo>
                  <a:pt x="618213" y="1764233"/>
                </a:lnTo>
                <a:lnTo>
                  <a:pt x="670261" y="1764233"/>
                </a:lnTo>
                <a:lnTo>
                  <a:pt x="670261" y="1718459"/>
                </a:lnTo>
                <a:cubicBezTo>
                  <a:pt x="670261" y="1717988"/>
                  <a:pt x="670378" y="1717576"/>
                  <a:pt x="670614" y="1717222"/>
                </a:cubicBezTo>
                <a:cubicBezTo>
                  <a:pt x="670850" y="1716869"/>
                  <a:pt x="671262" y="1716589"/>
                  <a:pt x="671851" y="1716383"/>
                </a:cubicBezTo>
                <a:cubicBezTo>
                  <a:pt x="672440" y="1716177"/>
                  <a:pt x="673206" y="1716000"/>
                  <a:pt x="674149" y="1715852"/>
                </a:cubicBezTo>
                <a:cubicBezTo>
                  <a:pt x="675092" y="1715705"/>
                  <a:pt x="676329" y="1715632"/>
                  <a:pt x="677860" y="1715632"/>
                </a:cubicBezTo>
                <a:cubicBezTo>
                  <a:pt x="679274" y="1715632"/>
                  <a:pt x="680467" y="1715705"/>
                  <a:pt x="681439" y="1715852"/>
                </a:cubicBezTo>
                <a:cubicBezTo>
                  <a:pt x="682411" y="1716000"/>
                  <a:pt x="683192" y="1716177"/>
                  <a:pt x="683781" y="1716383"/>
                </a:cubicBezTo>
                <a:cubicBezTo>
                  <a:pt x="684370" y="1716589"/>
                  <a:pt x="684782" y="1716869"/>
                  <a:pt x="685018" y="1717222"/>
                </a:cubicBezTo>
                <a:cubicBezTo>
                  <a:pt x="685254" y="1717576"/>
                  <a:pt x="685371" y="1717988"/>
                  <a:pt x="685371" y="1718459"/>
                </a:cubicBezTo>
                <a:lnTo>
                  <a:pt x="685371" y="1828210"/>
                </a:lnTo>
                <a:cubicBezTo>
                  <a:pt x="685371" y="1828682"/>
                  <a:pt x="685254" y="1829094"/>
                  <a:pt x="685018" y="1829448"/>
                </a:cubicBezTo>
                <a:cubicBezTo>
                  <a:pt x="684782" y="1829801"/>
                  <a:pt x="684370" y="1830081"/>
                  <a:pt x="683781" y="1830287"/>
                </a:cubicBezTo>
                <a:cubicBezTo>
                  <a:pt x="683192" y="1830493"/>
                  <a:pt x="682411" y="1830670"/>
                  <a:pt x="681439" y="1830818"/>
                </a:cubicBezTo>
                <a:cubicBezTo>
                  <a:pt x="680467" y="1830965"/>
                  <a:pt x="679274" y="1831038"/>
                  <a:pt x="677860" y="1831038"/>
                </a:cubicBezTo>
                <a:cubicBezTo>
                  <a:pt x="676329" y="1831038"/>
                  <a:pt x="675092" y="1830965"/>
                  <a:pt x="674149" y="1830818"/>
                </a:cubicBezTo>
                <a:cubicBezTo>
                  <a:pt x="673206" y="1830670"/>
                  <a:pt x="672440" y="1830493"/>
                  <a:pt x="671851" y="1830287"/>
                </a:cubicBezTo>
                <a:cubicBezTo>
                  <a:pt x="671262" y="1830081"/>
                  <a:pt x="670850" y="1829801"/>
                  <a:pt x="670614" y="1829448"/>
                </a:cubicBezTo>
                <a:cubicBezTo>
                  <a:pt x="670378" y="1829094"/>
                  <a:pt x="670261" y="1828682"/>
                  <a:pt x="670261" y="1828210"/>
                </a:cubicBezTo>
                <a:lnTo>
                  <a:pt x="670261" y="1777488"/>
                </a:lnTo>
                <a:lnTo>
                  <a:pt x="618213" y="1777488"/>
                </a:lnTo>
                <a:lnTo>
                  <a:pt x="618213" y="1828210"/>
                </a:lnTo>
                <a:cubicBezTo>
                  <a:pt x="618213" y="1828682"/>
                  <a:pt x="618095" y="1829094"/>
                  <a:pt x="617860" y="1829448"/>
                </a:cubicBezTo>
                <a:cubicBezTo>
                  <a:pt x="617624" y="1829801"/>
                  <a:pt x="617212" y="1830081"/>
                  <a:pt x="616622" y="1830287"/>
                </a:cubicBezTo>
                <a:cubicBezTo>
                  <a:pt x="616033" y="1830493"/>
                  <a:pt x="615253" y="1830670"/>
                  <a:pt x="614281" y="1830818"/>
                </a:cubicBezTo>
                <a:cubicBezTo>
                  <a:pt x="613309" y="1830965"/>
                  <a:pt x="612087" y="1831038"/>
                  <a:pt x="610614" y="1831038"/>
                </a:cubicBezTo>
                <a:cubicBezTo>
                  <a:pt x="609200" y="1831038"/>
                  <a:pt x="607992" y="1830965"/>
                  <a:pt x="606991" y="1830818"/>
                </a:cubicBezTo>
                <a:cubicBezTo>
                  <a:pt x="605989" y="1830670"/>
                  <a:pt x="605194" y="1830493"/>
                  <a:pt x="604605" y="1830287"/>
                </a:cubicBezTo>
                <a:cubicBezTo>
                  <a:pt x="604016" y="1830081"/>
                  <a:pt x="603603" y="1829801"/>
                  <a:pt x="603368" y="1829448"/>
                </a:cubicBezTo>
                <a:cubicBezTo>
                  <a:pt x="603132" y="1829094"/>
                  <a:pt x="603014" y="1828682"/>
                  <a:pt x="603014" y="1828210"/>
                </a:cubicBezTo>
                <a:lnTo>
                  <a:pt x="603014" y="1718459"/>
                </a:lnTo>
                <a:cubicBezTo>
                  <a:pt x="603014" y="1717988"/>
                  <a:pt x="603132" y="1717576"/>
                  <a:pt x="603368" y="1717222"/>
                </a:cubicBezTo>
                <a:cubicBezTo>
                  <a:pt x="603603" y="1716869"/>
                  <a:pt x="604016" y="1716589"/>
                  <a:pt x="604605" y="1716383"/>
                </a:cubicBezTo>
                <a:cubicBezTo>
                  <a:pt x="605194" y="1716177"/>
                  <a:pt x="605989" y="1716000"/>
                  <a:pt x="606991" y="1715852"/>
                </a:cubicBezTo>
                <a:cubicBezTo>
                  <a:pt x="607992" y="1715705"/>
                  <a:pt x="609200" y="1715632"/>
                  <a:pt x="610614" y="1715632"/>
                </a:cubicBezTo>
                <a:close/>
                <a:moveTo>
                  <a:pt x="7861086" y="1714483"/>
                </a:moveTo>
                <a:cubicBezTo>
                  <a:pt x="7863619" y="1714483"/>
                  <a:pt x="7866167" y="1714704"/>
                  <a:pt x="7868730" y="1715146"/>
                </a:cubicBezTo>
                <a:cubicBezTo>
                  <a:pt x="7871292" y="1715587"/>
                  <a:pt x="7873708" y="1716177"/>
                  <a:pt x="7875976" y="1716913"/>
                </a:cubicBezTo>
                <a:cubicBezTo>
                  <a:pt x="7878244" y="1717649"/>
                  <a:pt x="7880261" y="1718474"/>
                  <a:pt x="7882029" y="1719387"/>
                </a:cubicBezTo>
                <a:cubicBezTo>
                  <a:pt x="7883796" y="1720300"/>
                  <a:pt x="7884960" y="1721037"/>
                  <a:pt x="7885519" y="1721596"/>
                </a:cubicBezTo>
                <a:cubicBezTo>
                  <a:pt x="7886079" y="1722156"/>
                  <a:pt x="7886447" y="1722598"/>
                  <a:pt x="7886624" y="1722922"/>
                </a:cubicBezTo>
                <a:cubicBezTo>
                  <a:pt x="7886801" y="1723246"/>
                  <a:pt x="7886948" y="1723659"/>
                  <a:pt x="7887066" y="1724159"/>
                </a:cubicBezTo>
                <a:cubicBezTo>
                  <a:pt x="7887184" y="1724660"/>
                  <a:pt x="7887272" y="1725264"/>
                  <a:pt x="7887331" y="1725970"/>
                </a:cubicBezTo>
                <a:cubicBezTo>
                  <a:pt x="7887390" y="1726677"/>
                  <a:pt x="7887419" y="1727591"/>
                  <a:pt x="7887419" y="1728710"/>
                </a:cubicBezTo>
                <a:cubicBezTo>
                  <a:pt x="7887419" y="1729770"/>
                  <a:pt x="7887375" y="1730713"/>
                  <a:pt x="7887287" y="1731538"/>
                </a:cubicBezTo>
                <a:cubicBezTo>
                  <a:pt x="7887198" y="1732362"/>
                  <a:pt x="7887066" y="1733054"/>
                  <a:pt x="7886889" y="1733614"/>
                </a:cubicBezTo>
                <a:cubicBezTo>
                  <a:pt x="7886712" y="1734174"/>
                  <a:pt x="7886462" y="1734586"/>
                  <a:pt x="7886138" y="1734851"/>
                </a:cubicBezTo>
                <a:cubicBezTo>
                  <a:pt x="7885814" y="1735116"/>
                  <a:pt x="7885446" y="1735249"/>
                  <a:pt x="7885033" y="1735249"/>
                </a:cubicBezTo>
                <a:cubicBezTo>
                  <a:pt x="7884386" y="1735249"/>
                  <a:pt x="7883369" y="1734837"/>
                  <a:pt x="7881985" y="1734012"/>
                </a:cubicBezTo>
                <a:cubicBezTo>
                  <a:pt x="7880600" y="1733187"/>
                  <a:pt x="7878907" y="1732259"/>
                  <a:pt x="7876904" y="1731228"/>
                </a:cubicBezTo>
                <a:cubicBezTo>
                  <a:pt x="7874901" y="1730197"/>
                  <a:pt x="7872529" y="1729255"/>
                  <a:pt x="7869790" y="1728401"/>
                </a:cubicBezTo>
                <a:cubicBezTo>
                  <a:pt x="7867051" y="1727546"/>
                  <a:pt x="7863973" y="1727119"/>
                  <a:pt x="7860556" y="1727119"/>
                </a:cubicBezTo>
                <a:cubicBezTo>
                  <a:pt x="7857374" y="1727119"/>
                  <a:pt x="7854606" y="1727546"/>
                  <a:pt x="7852249" y="1728401"/>
                </a:cubicBezTo>
                <a:cubicBezTo>
                  <a:pt x="7849893" y="1729255"/>
                  <a:pt x="7847949" y="1730389"/>
                  <a:pt x="7846417" y="1731802"/>
                </a:cubicBezTo>
                <a:cubicBezTo>
                  <a:pt x="7844886" y="1733217"/>
                  <a:pt x="7843737" y="1734895"/>
                  <a:pt x="7842971" y="1736840"/>
                </a:cubicBezTo>
                <a:cubicBezTo>
                  <a:pt x="7842205" y="1738783"/>
                  <a:pt x="7841822" y="1740845"/>
                  <a:pt x="7841822" y="1743025"/>
                </a:cubicBezTo>
                <a:cubicBezTo>
                  <a:pt x="7841822" y="1746207"/>
                  <a:pt x="7842559" y="1748946"/>
                  <a:pt x="7844031" y="1751243"/>
                </a:cubicBezTo>
                <a:cubicBezTo>
                  <a:pt x="7845504" y="1753541"/>
                  <a:pt x="7847463" y="1755573"/>
                  <a:pt x="7849908" y="1757341"/>
                </a:cubicBezTo>
                <a:cubicBezTo>
                  <a:pt x="7852353" y="1759108"/>
                  <a:pt x="7855136" y="1760728"/>
                  <a:pt x="7858258" y="1762201"/>
                </a:cubicBezTo>
                <a:cubicBezTo>
                  <a:pt x="7861381" y="1763673"/>
                  <a:pt x="7864562" y="1765161"/>
                  <a:pt x="7867802" y="1766663"/>
                </a:cubicBezTo>
                <a:cubicBezTo>
                  <a:pt x="7871042" y="1768166"/>
                  <a:pt x="7874223" y="1769815"/>
                  <a:pt x="7877345" y="1771612"/>
                </a:cubicBezTo>
                <a:cubicBezTo>
                  <a:pt x="7880468" y="1773409"/>
                  <a:pt x="7883251" y="1775529"/>
                  <a:pt x="7885696" y="1777974"/>
                </a:cubicBezTo>
                <a:cubicBezTo>
                  <a:pt x="7888141" y="1780419"/>
                  <a:pt x="7890114" y="1783306"/>
                  <a:pt x="7891617" y="1786634"/>
                </a:cubicBezTo>
                <a:cubicBezTo>
                  <a:pt x="7893119" y="1789963"/>
                  <a:pt x="7893870" y="1793895"/>
                  <a:pt x="7893870" y="1798431"/>
                </a:cubicBezTo>
                <a:cubicBezTo>
                  <a:pt x="7893870" y="1803792"/>
                  <a:pt x="7892883" y="1808564"/>
                  <a:pt x="7890910" y="1812746"/>
                </a:cubicBezTo>
                <a:cubicBezTo>
                  <a:pt x="7888937" y="1816929"/>
                  <a:pt x="7886197" y="1820479"/>
                  <a:pt x="7882692" y="1823394"/>
                </a:cubicBezTo>
                <a:cubicBezTo>
                  <a:pt x="7879187" y="1826311"/>
                  <a:pt x="7875063" y="1828505"/>
                  <a:pt x="7870320" y="1829978"/>
                </a:cubicBezTo>
                <a:cubicBezTo>
                  <a:pt x="7865578" y="1831451"/>
                  <a:pt x="7860467" y="1832187"/>
                  <a:pt x="7854989" y="1832187"/>
                </a:cubicBezTo>
                <a:cubicBezTo>
                  <a:pt x="7851160" y="1832187"/>
                  <a:pt x="7847610" y="1831863"/>
                  <a:pt x="7844340" y="1831215"/>
                </a:cubicBezTo>
                <a:cubicBezTo>
                  <a:pt x="7841071" y="1830567"/>
                  <a:pt x="7838155" y="1829772"/>
                  <a:pt x="7835592" y="1828829"/>
                </a:cubicBezTo>
                <a:cubicBezTo>
                  <a:pt x="7833029" y="1827887"/>
                  <a:pt x="7830880" y="1826915"/>
                  <a:pt x="7829141" y="1825913"/>
                </a:cubicBezTo>
                <a:cubicBezTo>
                  <a:pt x="7827404" y="1824912"/>
                  <a:pt x="7826196" y="1824057"/>
                  <a:pt x="7825518" y="1823350"/>
                </a:cubicBezTo>
                <a:cubicBezTo>
                  <a:pt x="7824841" y="1822644"/>
                  <a:pt x="7824340" y="1821745"/>
                  <a:pt x="7824016" y="1820655"/>
                </a:cubicBezTo>
                <a:cubicBezTo>
                  <a:pt x="7823692" y="1819565"/>
                  <a:pt x="7823530" y="1818108"/>
                  <a:pt x="7823530" y="1816281"/>
                </a:cubicBezTo>
                <a:cubicBezTo>
                  <a:pt x="7823530" y="1814985"/>
                  <a:pt x="7823589" y="1813910"/>
                  <a:pt x="7823707" y="1813056"/>
                </a:cubicBezTo>
                <a:cubicBezTo>
                  <a:pt x="7823825" y="1812202"/>
                  <a:pt x="7824002" y="1811509"/>
                  <a:pt x="7824237" y="1810979"/>
                </a:cubicBezTo>
                <a:cubicBezTo>
                  <a:pt x="7824473" y="1810449"/>
                  <a:pt x="7824767" y="1810081"/>
                  <a:pt x="7825121" y="1809875"/>
                </a:cubicBezTo>
                <a:cubicBezTo>
                  <a:pt x="7825474" y="1809668"/>
                  <a:pt x="7825887" y="1809565"/>
                  <a:pt x="7826358" y="1809565"/>
                </a:cubicBezTo>
                <a:cubicBezTo>
                  <a:pt x="7827183" y="1809565"/>
                  <a:pt x="7828346" y="1810066"/>
                  <a:pt x="7829848" y="1811067"/>
                </a:cubicBezTo>
                <a:cubicBezTo>
                  <a:pt x="7831351" y="1812069"/>
                  <a:pt x="7833280" y="1813159"/>
                  <a:pt x="7835636" y="1814337"/>
                </a:cubicBezTo>
                <a:cubicBezTo>
                  <a:pt x="7837993" y="1815515"/>
                  <a:pt x="7840835" y="1816620"/>
                  <a:pt x="7844164" y="1817651"/>
                </a:cubicBezTo>
                <a:cubicBezTo>
                  <a:pt x="7847493" y="1818682"/>
                  <a:pt x="7851336" y="1819197"/>
                  <a:pt x="7855696" y="1819197"/>
                </a:cubicBezTo>
                <a:cubicBezTo>
                  <a:pt x="7858995" y="1819197"/>
                  <a:pt x="7862014" y="1818755"/>
                  <a:pt x="7864753" y="1817872"/>
                </a:cubicBezTo>
                <a:cubicBezTo>
                  <a:pt x="7867492" y="1816988"/>
                  <a:pt x="7869849" y="1815736"/>
                  <a:pt x="7871822" y="1814116"/>
                </a:cubicBezTo>
                <a:cubicBezTo>
                  <a:pt x="7873796" y="1812496"/>
                  <a:pt x="7875313" y="1810508"/>
                  <a:pt x="7876373" y="1808151"/>
                </a:cubicBezTo>
                <a:cubicBezTo>
                  <a:pt x="7877434" y="1805795"/>
                  <a:pt x="7877964" y="1803114"/>
                  <a:pt x="7877964" y="1800110"/>
                </a:cubicBezTo>
                <a:cubicBezTo>
                  <a:pt x="7877964" y="1796870"/>
                  <a:pt x="7877228" y="1794101"/>
                  <a:pt x="7875755" y="1791803"/>
                </a:cubicBezTo>
                <a:cubicBezTo>
                  <a:pt x="7874282" y="1789506"/>
                  <a:pt x="7872338" y="1787488"/>
                  <a:pt x="7869923" y="1785751"/>
                </a:cubicBezTo>
                <a:cubicBezTo>
                  <a:pt x="7867508" y="1784013"/>
                  <a:pt x="7864753" y="1782422"/>
                  <a:pt x="7861660" y="1780978"/>
                </a:cubicBezTo>
                <a:cubicBezTo>
                  <a:pt x="7858567" y="1779535"/>
                  <a:pt x="7855401" y="1778063"/>
                  <a:pt x="7852161" y="1776560"/>
                </a:cubicBezTo>
                <a:cubicBezTo>
                  <a:pt x="7848921" y="1775058"/>
                  <a:pt x="7845769" y="1773394"/>
                  <a:pt x="7842706" y="1771567"/>
                </a:cubicBezTo>
                <a:cubicBezTo>
                  <a:pt x="7839642" y="1769741"/>
                  <a:pt x="7836903" y="1767591"/>
                  <a:pt x="7834488" y="1765117"/>
                </a:cubicBezTo>
                <a:cubicBezTo>
                  <a:pt x="7832073" y="1762643"/>
                  <a:pt x="7830113" y="1759741"/>
                  <a:pt x="7828611" y="1756413"/>
                </a:cubicBezTo>
                <a:cubicBezTo>
                  <a:pt x="7827109" y="1753085"/>
                  <a:pt x="7826358" y="1749093"/>
                  <a:pt x="7826358" y="1744439"/>
                </a:cubicBezTo>
                <a:cubicBezTo>
                  <a:pt x="7826358" y="1739667"/>
                  <a:pt x="7827227" y="1735411"/>
                  <a:pt x="7828965" y="1731670"/>
                </a:cubicBezTo>
                <a:cubicBezTo>
                  <a:pt x="7830703" y="1727929"/>
                  <a:pt x="7833118" y="1724792"/>
                  <a:pt x="7836211" y="1722260"/>
                </a:cubicBezTo>
                <a:cubicBezTo>
                  <a:pt x="7839304" y="1719726"/>
                  <a:pt x="7842986" y="1717796"/>
                  <a:pt x="7847257" y="1716471"/>
                </a:cubicBezTo>
                <a:cubicBezTo>
                  <a:pt x="7851528" y="1715146"/>
                  <a:pt x="7856137" y="1714483"/>
                  <a:pt x="7861086" y="1714483"/>
                </a:cubicBezTo>
                <a:close/>
                <a:moveTo>
                  <a:pt x="7394361" y="1714483"/>
                </a:moveTo>
                <a:cubicBezTo>
                  <a:pt x="7396894" y="1714483"/>
                  <a:pt x="7399442" y="1714704"/>
                  <a:pt x="7402005" y="1715146"/>
                </a:cubicBezTo>
                <a:cubicBezTo>
                  <a:pt x="7404567" y="1715587"/>
                  <a:pt x="7406983" y="1716177"/>
                  <a:pt x="7409251" y="1716913"/>
                </a:cubicBezTo>
                <a:cubicBezTo>
                  <a:pt x="7411519" y="1717649"/>
                  <a:pt x="7413536" y="1718474"/>
                  <a:pt x="7415304" y="1719387"/>
                </a:cubicBezTo>
                <a:cubicBezTo>
                  <a:pt x="7417071" y="1720300"/>
                  <a:pt x="7418235" y="1721037"/>
                  <a:pt x="7418794" y="1721596"/>
                </a:cubicBezTo>
                <a:cubicBezTo>
                  <a:pt x="7419354" y="1722156"/>
                  <a:pt x="7419722" y="1722598"/>
                  <a:pt x="7419899" y="1722922"/>
                </a:cubicBezTo>
                <a:cubicBezTo>
                  <a:pt x="7420076" y="1723246"/>
                  <a:pt x="7420223" y="1723659"/>
                  <a:pt x="7420341" y="1724159"/>
                </a:cubicBezTo>
                <a:cubicBezTo>
                  <a:pt x="7420459" y="1724660"/>
                  <a:pt x="7420547" y="1725264"/>
                  <a:pt x="7420606" y="1725970"/>
                </a:cubicBezTo>
                <a:cubicBezTo>
                  <a:pt x="7420665" y="1726677"/>
                  <a:pt x="7420694" y="1727591"/>
                  <a:pt x="7420694" y="1728710"/>
                </a:cubicBezTo>
                <a:cubicBezTo>
                  <a:pt x="7420694" y="1729770"/>
                  <a:pt x="7420650" y="1730713"/>
                  <a:pt x="7420562" y="1731538"/>
                </a:cubicBezTo>
                <a:cubicBezTo>
                  <a:pt x="7420473" y="1732362"/>
                  <a:pt x="7420341" y="1733054"/>
                  <a:pt x="7420164" y="1733614"/>
                </a:cubicBezTo>
                <a:cubicBezTo>
                  <a:pt x="7419987" y="1734174"/>
                  <a:pt x="7419737" y="1734586"/>
                  <a:pt x="7419413" y="1734851"/>
                </a:cubicBezTo>
                <a:cubicBezTo>
                  <a:pt x="7419089" y="1735116"/>
                  <a:pt x="7418721" y="1735249"/>
                  <a:pt x="7418308" y="1735249"/>
                </a:cubicBezTo>
                <a:cubicBezTo>
                  <a:pt x="7417661" y="1735249"/>
                  <a:pt x="7416644" y="1734837"/>
                  <a:pt x="7415260" y="1734012"/>
                </a:cubicBezTo>
                <a:cubicBezTo>
                  <a:pt x="7413875" y="1733187"/>
                  <a:pt x="7412182" y="1732259"/>
                  <a:pt x="7410179" y="1731228"/>
                </a:cubicBezTo>
                <a:cubicBezTo>
                  <a:pt x="7408176" y="1730197"/>
                  <a:pt x="7405804" y="1729255"/>
                  <a:pt x="7403065" y="1728401"/>
                </a:cubicBezTo>
                <a:cubicBezTo>
                  <a:pt x="7400326" y="1727546"/>
                  <a:pt x="7397248" y="1727119"/>
                  <a:pt x="7393831" y="1727119"/>
                </a:cubicBezTo>
                <a:cubicBezTo>
                  <a:pt x="7390649" y="1727119"/>
                  <a:pt x="7387881" y="1727546"/>
                  <a:pt x="7385524" y="1728401"/>
                </a:cubicBezTo>
                <a:cubicBezTo>
                  <a:pt x="7383168" y="1729255"/>
                  <a:pt x="7381224" y="1730389"/>
                  <a:pt x="7379692" y="1731802"/>
                </a:cubicBezTo>
                <a:cubicBezTo>
                  <a:pt x="7378161" y="1733217"/>
                  <a:pt x="7377012" y="1734895"/>
                  <a:pt x="7376246" y="1736840"/>
                </a:cubicBezTo>
                <a:cubicBezTo>
                  <a:pt x="7375480" y="1738783"/>
                  <a:pt x="7375097" y="1740845"/>
                  <a:pt x="7375097" y="1743025"/>
                </a:cubicBezTo>
                <a:cubicBezTo>
                  <a:pt x="7375097" y="1746207"/>
                  <a:pt x="7375834" y="1748946"/>
                  <a:pt x="7377306" y="1751243"/>
                </a:cubicBezTo>
                <a:cubicBezTo>
                  <a:pt x="7378779" y="1753541"/>
                  <a:pt x="7380738" y="1755573"/>
                  <a:pt x="7383183" y="1757341"/>
                </a:cubicBezTo>
                <a:cubicBezTo>
                  <a:pt x="7385628" y="1759108"/>
                  <a:pt x="7388411" y="1760728"/>
                  <a:pt x="7391533" y="1762201"/>
                </a:cubicBezTo>
                <a:cubicBezTo>
                  <a:pt x="7394656" y="1763673"/>
                  <a:pt x="7397837" y="1765161"/>
                  <a:pt x="7401077" y="1766663"/>
                </a:cubicBezTo>
                <a:cubicBezTo>
                  <a:pt x="7404317" y="1768166"/>
                  <a:pt x="7407498" y="1769815"/>
                  <a:pt x="7410620" y="1771612"/>
                </a:cubicBezTo>
                <a:cubicBezTo>
                  <a:pt x="7413743" y="1773409"/>
                  <a:pt x="7416526" y="1775529"/>
                  <a:pt x="7418971" y="1777974"/>
                </a:cubicBezTo>
                <a:cubicBezTo>
                  <a:pt x="7421416" y="1780419"/>
                  <a:pt x="7423389" y="1783306"/>
                  <a:pt x="7424892" y="1786634"/>
                </a:cubicBezTo>
                <a:cubicBezTo>
                  <a:pt x="7426394" y="1789963"/>
                  <a:pt x="7427145" y="1793895"/>
                  <a:pt x="7427145" y="1798431"/>
                </a:cubicBezTo>
                <a:cubicBezTo>
                  <a:pt x="7427145" y="1803792"/>
                  <a:pt x="7426158" y="1808564"/>
                  <a:pt x="7424185" y="1812746"/>
                </a:cubicBezTo>
                <a:cubicBezTo>
                  <a:pt x="7422212" y="1816929"/>
                  <a:pt x="7419472" y="1820479"/>
                  <a:pt x="7415967" y="1823394"/>
                </a:cubicBezTo>
                <a:cubicBezTo>
                  <a:pt x="7412462" y="1826311"/>
                  <a:pt x="7408338" y="1828505"/>
                  <a:pt x="7403595" y="1829978"/>
                </a:cubicBezTo>
                <a:cubicBezTo>
                  <a:pt x="7398853" y="1831451"/>
                  <a:pt x="7393742" y="1832187"/>
                  <a:pt x="7388264" y="1832187"/>
                </a:cubicBezTo>
                <a:cubicBezTo>
                  <a:pt x="7384435" y="1832187"/>
                  <a:pt x="7380885" y="1831863"/>
                  <a:pt x="7377615" y="1831215"/>
                </a:cubicBezTo>
                <a:cubicBezTo>
                  <a:pt x="7374346" y="1830567"/>
                  <a:pt x="7371430" y="1829772"/>
                  <a:pt x="7368867" y="1828829"/>
                </a:cubicBezTo>
                <a:cubicBezTo>
                  <a:pt x="7366304" y="1827887"/>
                  <a:pt x="7364155" y="1826915"/>
                  <a:pt x="7362416" y="1825913"/>
                </a:cubicBezTo>
                <a:cubicBezTo>
                  <a:pt x="7360679" y="1824912"/>
                  <a:pt x="7359471" y="1824057"/>
                  <a:pt x="7358793" y="1823350"/>
                </a:cubicBezTo>
                <a:cubicBezTo>
                  <a:pt x="7358116" y="1822644"/>
                  <a:pt x="7357615" y="1821745"/>
                  <a:pt x="7357291" y="1820655"/>
                </a:cubicBezTo>
                <a:cubicBezTo>
                  <a:pt x="7356967" y="1819565"/>
                  <a:pt x="7356805" y="1818108"/>
                  <a:pt x="7356805" y="1816281"/>
                </a:cubicBezTo>
                <a:cubicBezTo>
                  <a:pt x="7356805" y="1814985"/>
                  <a:pt x="7356864" y="1813910"/>
                  <a:pt x="7356982" y="1813056"/>
                </a:cubicBezTo>
                <a:cubicBezTo>
                  <a:pt x="7357100" y="1812202"/>
                  <a:pt x="7357277" y="1811509"/>
                  <a:pt x="7357512" y="1810979"/>
                </a:cubicBezTo>
                <a:cubicBezTo>
                  <a:pt x="7357748" y="1810449"/>
                  <a:pt x="7358042" y="1810081"/>
                  <a:pt x="7358396" y="1809875"/>
                </a:cubicBezTo>
                <a:cubicBezTo>
                  <a:pt x="7358749" y="1809668"/>
                  <a:pt x="7359162" y="1809565"/>
                  <a:pt x="7359633" y="1809565"/>
                </a:cubicBezTo>
                <a:cubicBezTo>
                  <a:pt x="7360458" y="1809565"/>
                  <a:pt x="7361621" y="1810066"/>
                  <a:pt x="7363123" y="1811067"/>
                </a:cubicBezTo>
                <a:cubicBezTo>
                  <a:pt x="7364626" y="1812069"/>
                  <a:pt x="7366555" y="1813159"/>
                  <a:pt x="7368911" y="1814337"/>
                </a:cubicBezTo>
                <a:cubicBezTo>
                  <a:pt x="7371268" y="1815515"/>
                  <a:pt x="7374110" y="1816620"/>
                  <a:pt x="7377439" y="1817651"/>
                </a:cubicBezTo>
                <a:cubicBezTo>
                  <a:pt x="7380768" y="1818682"/>
                  <a:pt x="7384611" y="1819197"/>
                  <a:pt x="7388971" y="1819197"/>
                </a:cubicBezTo>
                <a:cubicBezTo>
                  <a:pt x="7392270" y="1819197"/>
                  <a:pt x="7395289" y="1818755"/>
                  <a:pt x="7398028" y="1817872"/>
                </a:cubicBezTo>
                <a:cubicBezTo>
                  <a:pt x="7400767" y="1816988"/>
                  <a:pt x="7403124" y="1815736"/>
                  <a:pt x="7405097" y="1814116"/>
                </a:cubicBezTo>
                <a:cubicBezTo>
                  <a:pt x="7407071" y="1812496"/>
                  <a:pt x="7408588" y="1810508"/>
                  <a:pt x="7409648" y="1808151"/>
                </a:cubicBezTo>
                <a:cubicBezTo>
                  <a:pt x="7410709" y="1805795"/>
                  <a:pt x="7411239" y="1803114"/>
                  <a:pt x="7411239" y="1800110"/>
                </a:cubicBezTo>
                <a:cubicBezTo>
                  <a:pt x="7411239" y="1796870"/>
                  <a:pt x="7410503" y="1794101"/>
                  <a:pt x="7409030" y="1791803"/>
                </a:cubicBezTo>
                <a:cubicBezTo>
                  <a:pt x="7407557" y="1789506"/>
                  <a:pt x="7405613" y="1787488"/>
                  <a:pt x="7403198" y="1785751"/>
                </a:cubicBezTo>
                <a:cubicBezTo>
                  <a:pt x="7400783" y="1784013"/>
                  <a:pt x="7398028" y="1782422"/>
                  <a:pt x="7394935" y="1780978"/>
                </a:cubicBezTo>
                <a:cubicBezTo>
                  <a:pt x="7391842" y="1779535"/>
                  <a:pt x="7388676" y="1778063"/>
                  <a:pt x="7385436" y="1776560"/>
                </a:cubicBezTo>
                <a:cubicBezTo>
                  <a:pt x="7382196" y="1775058"/>
                  <a:pt x="7379044" y="1773394"/>
                  <a:pt x="7375981" y="1771567"/>
                </a:cubicBezTo>
                <a:cubicBezTo>
                  <a:pt x="7372917" y="1769741"/>
                  <a:pt x="7370178" y="1767591"/>
                  <a:pt x="7367763" y="1765117"/>
                </a:cubicBezTo>
                <a:cubicBezTo>
                  <a:pt x="7365348" y="1762643"/>
                  <a:pt x="7363388" y="1759741"/>
                  <a:pt x="7361886" y="1756413"/>
                </a:cubicBezTo>
                <a:cubicBezTo>
                  <a:pt x="7360384" y="1753085"/>
                  <a:pt x="7359633" y="1749093"/>
                  <a:pt x="7359633" y="1744439"/>
                </a:cubicBezTo>
                <a:cubicBezTo>
                  <a:pt x="7359633" y="1739667"/>
                  <a:pt x="7360502" y="1735411"/>
                  <a:pt x="7362240" y="1731670"/>
                </a:cubicBezTo>
                <a:cubicBezTo>
                  <a:pt x="7363978" y="1727929"/>
                  <a:pt x="7366393" y="1724792"/>
                  <a:pt x="7369486" y="1722260"/>
                </a:cubicBezTo>
                <a:cubicBezTo>
                  <a:pt x="7372579" y="1719726"/>
                  <a:pt x="7376261" y="1717796"/>
                  <a:pt x="7380532" y="1716471"/>
                </a:cubicBezTo>
                <a:cubicBezTo>
                  <a:pt x="7384803" y="1715146"/>
                  <a:pt x="7389412" y="1714483"/>
                  <a:pt x="7394361" y="1714483"/>
                </a:cubicBezTo>
                <a:close/>
                <a:moveTo>
                  <a:pt x="6451386" y="1714483"/>
                </a:moveTo>
                <a:cubicBezTo>
                  <a:pt x="6453919" y="1714483"/>
                  <a:pt x="6456467" y="1714704"/>
                  <a:pt x="6459030" y="1715146"/>
                </a:cubicBezTo>
                <a:cubicBezTo>
                  <a:pt x="6461592" y="1715587"/>
                  <a:pt x="6464008" y="1716177"/>
                  <a:pt x="6466276" y="1716913"/>
                </a:cubicBezTo>
                <a:cubicBezTo>
                  <a:pt x="6468544" y="1717649"/>
                  <a:pt x="6470561" y="1718474"/>
                  <a:pt x="6472329" y="1719387"/>
                </a:cubicBezTo>
                <a:cubicBezTo>
                  <a:pt x="6474096" y="1720300"/>
                  <a:pt x="6475260" y="1721037"/>
                  <a:pt x="6475819" y="1721596"/>
                </a:cubicBezTo>
                <a:cubicBezTo>
                  <a:pt x="6476379" y="1722156"/>
                  <a:pt x="6476747" y="1722598"/>
                  <a:pt x="6476924" y="1722922"/>
                </a:cubicBezTo>
                <a:cubicBezTo>
                  <a:pt x="6477101" y="1723246"/>
                  <a:pt x="6477248" y="1723659"/>
                  <a:pt x="6477366" y="1724159"/>
                </a:cubicBezTo>
                <a:cubicBezTo>
                  <a:pt x="6477484" y="1724660"/>
                  <a:pt x="6477572" y="1725264"/>
                  <a:pt x="6477631" y="1725970"/>
                </a:cubicBezTo>
                <a:cubicBezTo>
                  <a:pt x="6477690" y="1726677"/>
                  <a:pt x="6477719" y="1727591"/>
                  <a:pt x="6477719" y="1728710"/>
                </a:cubicBezTo>
                <a:cubicBezTo>
                  <a:pt x="6477719" y="1729770"/>
                  <a:pt x="6477675" y="1730713"/>
                  <a:pt x="6477587" y="1731538"/>
                </a:cubicBezTo>
                <a:cubicBezTo>
                  <a:pt x="6477498" y="1732362"/>
                  <a:pt x="6477366" y="1733054"/>
                  <a:pt x="6477189" y="1733614"/>
                </a:cubicBezTo>
                <a:cubicBezTo>
                  <a:pt x="6477012" y="1734174"/>
                  <a:pt x="6476762" y="1734586"/>
                  <a:pt x="6476438" y="1734851"/>
                </a:cubicBezTo>
                <a:cubicBezTo>
                  <a:pt x="6476114" y="1735116"/>
                  <a:pt x="6475746" y="1735249"/>
                  <a:pt x="6475333" y="1735249"/>
                </a:cubicBezTo>
                <a:cubicBezTo>
                  <a:pt x="6474686" y="1735249"/>
                  <a:pt x="6473669" y="1734837"/>
                  <a:pt x="6472285" y="1734012"/>
                </a:cubicBezTo>
                <a:cubicBezTo>
                  <a:pt x="6470900" y="1733187"/>
                  <a:pt x="6469207" y="1732259"/>
                  <a:pt x="6467204" y="1731228"/>
                </a:cubicBezTo>
                <a:cubicBezTo>
                  <a:pt x="6465201" y="1730197"/>
                  <a:pt x="6462829" y="1729255"/>
                  <a:pt x="6460090" y="1728401"/>
                </a:cubicBezTo>
                <a:cubicBezTo>
                  <a:pt x="6457351" y="1727546"/>
                  <a:pt x="6454273" y="1727119"/>
                  <a:pt x="6450856" y="1727119"/>
                </a:cubicBezTo>
                <a:cubicBezTo>
                  <a:pt x="6447674" y="1727119"/>
                  <a:pt x="6444906" y="1727546"/>
                  <a:pt x="6442549" y="1728401"/>
                </a:cubicBezTo>
                <a:cubicBezTo>
                  <a:pt x="6440193" y="1729255"/>
                  <a:pt x="6438249" y="1730389"/>
                  <a:pt x="6436717" y="1731802"/>
                </a:cubicBezTo>
                <a:cubicBezTo>
                  <a:pt x="6435186" y="1733217"/>
                  <a:pt x="6434037" y="1734895"/>
                  <a:pt x="6433271" y="1736840"/>
                </a:cubicBezTo>
                <a:cubicBezTo>
                  <a:pt x="6432505" y="1738783"/>
                  <a:pt x="6432122" y="1740845"/>
                  <a:pt x="6432122" y="1743025"/>
                </a:cubicBezTo>
                <a:cubicBezTo>
                  <a:pt x="6432122" y="1746207"/>
                  <a:pt x="6432859" y="1748946"/>
                  <a:pt x="6434331" y="1751243"/>
                </a:cubicBezTo>
                <a:cubicBezTo>
                  <a:pt x="6435804" y="1753541"/>
                  <a:pt x="6437763" y="1755573"/>
                  <a:pt x="6440208" y="1757341"/>
                </a:cubicBezTo>
                <a:cubicBezTo>
                  <a:pt x="6442653" y="1759108"/>
                  <a:pt x="6445436" y="1760728"/>
                  <a:pt x="6448558" y="1762201"/>
                </a:cubicBezTo>
                <a:cubicBezTo>
                  <a:pt x="6451681" y="1763673"/>
                  <a:pt x="6454862" y="1765161"/>
                  <a:pt x="6458102" y="1766663"/>
                </a:cubicBezTo>
                <a:cubicBezTo>
                  <a:pt x="6461342" y="1768166"/>
                  <a:pt x="6464523" y="1769815"/>
                  <a:pt x="6467645" y="1771612"/>
                </a:cubicBezTo>
                <a:cubicBezTo>
                  <a:pt x="6470768" y="1773409"/>
                  <a:pt x="6473551" y="1775529"/>
                  <a:pt x="6475996" y="1777974"/>
                </a:cubicBezTo>
                <a:cubicBezTo>
                  <a:pt x="6478441" y="1780419"/>
                  <a:pt x="6480414" y="1783306"/>
                  <a:pt x="6481917" y="1786634"/>
                </a:cubicBezTo>
                <a:cubicBezTo>
                  <a:pt x="6483419" y="1789963"/>
                  <a:pt x="6484170" y="1793895"/>
                  <a:pt x="6484170" y="1798431"/>
                </a:cubicBezTo>
                <a:cubicBezTo>
                  <a:pt x="6484170" y="1803792"/>
                  <a:pt x="6483183" y="1808564"/>
                  <a:pt x="6481210" y="1812746"/>
                </a:cubicBezTo>
                <a:cubicBezTo>
                  <a:pt x="6479237" y="1816929"/>
                  <a:pt x="6476497" y="1820479"/>
                  <a:pt x="6472992" y="1823394"/>
                </a:cubicBezTo>
                <a:cubicBezTo>
                  <a:pt x="6469487" y="1826311"/>
                  <a:pt x="6465363" y="1828505"/>
                  <a:pt x="6460620" y="1829978"/>
                </a:cubicBezTo>
                <a:cubicBezTo>
                  <a:pt x="6455878" y="1831451"/>
                  <a:pt x="6450767" y="1832187"/>
                  <a:pt x="6445289" y="1832187"/>
                </a:cubicBezTo>
                <a:cubicBezTo>
                  <a:pt x="6441460" y="1832187"/>
                  <a:pt x="6437910" y="1831863"/>
                  <a:pt x="6434640" y="1831215"/>
                </a:cubicBezTo>
                <a:cubicBezTo>
                  <a:pt x="6431371" y="1830567"/>
                  <a:pt x="6428455" y="1829772"/>
                  <a:pt x="6425892" y="1828829"/>
                </a:cubicBezTo>
                <a:cubicBezTo>
                  <a:pt x="6423329" y="1827887"/>
                  <a:pt x="6421180" y="1826915"/>
                  <a:pt x="6419441" y="1825913"/>
                </a:cubicBezTo>
                <a:cubicBezTo>
                  <a:pt x="6417704" y="1824912"/>
                  <a:pt x="6416496" y="1824057"/>
                  <a:pt x="6415818" y="1823350"/>
                </a:cubicBezTo>
                <a:cubicBezTo>
                  <a:pt x="6415141" y="1822644"/>
                  <a:pt x="6414640" y="1821745"/>
                  <a:pt x="6414316" y="1820655"/>
                </a:cubicBezTo>
                <a:cubicBezTo>
                  <a:pt x="6413992" y="1819565"/>
                  <a:pt x="6413830" y="1818108"/>
                  <a:pt x="6413830" y="1816281"/>
                </a:cubicBezTo>
                <a:cubicBezTo>
                  <a:pt x="6413830" y="1814985"/>
                  <a:pt x="6413889" y="1813910"/>
                  <a:pt x="6414007" y="1813056"/>
                </a:cubicBezTo>
                <a:cubicBezTo>
                  <a:pt x="6414125" y="1812202"/>
                  <a:pt x="6414302" y="1811509"/>
                  <a:pt x="6414537" y="1810979"/>
                </a:cubicBezTo>
                <a:cubicBezTo>
                  <a:pt x="6414773" y="1810449"/>
                  <a:pt x="6415067" y="1810081"/>
                  <a:pt x="6415421" y="1809875"/>
                </a:cubicBezTo>
                <a:cubicBezTo>
                  <a:pt x="6415774" y="1809668"/>
                  <a:pt x="6416187" y="1809565"/>
                  <a:pt x="6416658" y="1809565"/>
                </a:cubicBezTo>
                <a:cubicBezTo>
                  <a:pt x="6417483" y="1809565"/>
                  <a:pt x="6418646" y="1810066"/>
                  <a:pt x="6420148" y="1811067"/>
                </a:cubicBezTo>
                <a:cubicBezTo>
                  <a:pt x="6421651" y="1812069"/>
                  <a:pt x="6423580" y="1813159"/>
                  <a:pt x="6425936" y="1814337"/>
                </a:cubicBezTo>
                <a:cubicBezTo>
                  <a:pt x="6428293" y="1815515"/>
                  <a:pt x="6431135" y="1816620"/>
                  <a:pt x="6434464" y="1817651"/>
                </a:cubicBezTo>
                <a:cubicBezTo>
                  <a:pt x="6437793" y="1818682"/>
                  <a:pt x="6441636" y="1819197"/>
                  <a:pt x="6445996" y="1819197"/>
                </a:cubicBezTo>
                <a:cubicBezTo>
                  <a:pt x="6449295" y="1819197"/>
                  <a:pt x="6452314" y="1818755"/>
                  <a:pt x="6455053" y="1817872"/>
                </a:cubicBezTo>
                <a:cubicBezTo>
                  <a:pt x="6457792" y="1816988"/>
                  <a:pt x="6460149" y="1815736"/>
                  <a:pt x="6462122" y="1814116"/>
                </a:cubicBezTo>
                <a:cubicBezTo>
                  <a:pt x="6464096" y="1812496"/>
                  <a:pt x="6465613" y="1810508"/>
                  <a:pt x="6466673" y="1808151"/>
                </a:cubicBezTo>
                <a:cubicBezTo>
                  <a:pt x="6467734" y="1805795"/>
                  <a:pt x="6468264" y="1803114"/>
                  <a:pt x="6468264" y="1800110"/>
                </a:cubicBezTo>
                <a:cubicBezTo>
                  <a:pt x="6468264" y="1796870"/>
                  <a:pt x="6467528" y="1794101"/>
                  <a:pt x="6466055" y="1791803"/>
                </a:cubicBezTo>
                <a:cubicBezTo>
                  <a:pt x="6464582" y="1789506"/>
                  <a:pt x="6462638" y="1787488"/>
                  <a:pt x="6460223" y="1785751"/>
                </a:cubicBezTo>
                <a:cubicBezTo>
                  <a:pt x="6457808" y="1784013"/>
                  <a:pt x="6455053" y="1782422"/>
                  <a:pt x="6451960" y="1780978"/>
                </a:cubicBezTo>
                <a:cubicBezTo>
                  <a:pt x="6448867" y="1779535"/>
                  <a:pt x="6445701" y="1778063"/>
                  <a:pt x="6442461" y="1776560"/>
                </a:cubicBezTo>
                <a:cubicBezTo>
                  <a:pt x="6439221" y="1775058"/>
                  <a:pt x="6436069" y="1773394"/>
                  <a:pt x="6433006" y="1771567"/>
                </a:cubicBezTo>
                <a:cubicBezTo>
                  <a:pt x="6429942" y="1769741"/>
                  <a:pt x="6427203" y="1767591"/>
                  <a:pt x="6424788" y="1765117"/>
                </a:cubicBezTo>
                <a:cubicBezTo>
                  <a:pt x="6422373" y="1762643"/>
                  <a:pt x="6420413" y="1759741"/>
                  <a:pt x="6418911" y="1756413"/>
                </a:cubicBezTo>
                <a:cubicBezTo>
                  <a:pt x="6417409" y="1753085"/>
                  <a:pt x="6416658" y="1749093"/>
                  <a:pt x="6416658" y="1744439"/>
                </a:cubicBezTo>
                <a:cubicBezTo>
                  <a:pt x="6416658" y="1739667"/>
                  <a:pt x="6417527" y="1735411"/>
                  <a:pt x="6419265" y="1731670"/>
                </a:cubicBezTo>
                <a:cubicBezTo>
                  <a:pt x="6421003" y="1727929"/>
                  <a:pt x="6423418" y="1724792"/>
                  <a:pt x="6426511" y="1722260"/>
                </a:cubicBezTo>
                <a:cubicBezTo>
                  <a:pt x="6429604" y="1719726"/>
                  <a:pt x="6433286" y="1717796"/>
                  <a:pt x="6437557" y="1716471"/>
                </a:cubicBezTo>
                <a:cubicBezTo>
                  <a:pt x="6441828" y="1715146"/>
                  <a:pt x="6446437" y="1714483"/>
                  <a:pt x="6451386" y="1714483"/>
                </a:cubicBezTo>
                <a:close/>
                <a:moveTo>
                  <a:pt x="5508411" y="1714483"/>
                </a:moveTo>
                <a:lnTo>
                  <a:pt x="5512958" y="1714877"/>
                </a:lnTo>
                <a:lnTo>
                  <a:pt x="5512575" y="1727771"/>
                </a:lnTo>
                <a:lnTo>
                  <a:pt x="5507881" y="1727119"/>
                </a:lnTo>
                <a:cubicBezTo>
                  <a:pt x="5504699" y="1727119"/>
                  <a:pt x="5501931" y="1727546"/>
                  <a:pt x="5499574" y="1728401"/>
                </a:cubicBezTo>
                <a:cubicBezTo>
                  <a:pt x="5497218" y="1729255"/>
                  <a:pt x="5495274" y="1730389"/>
                  <a:pt x="5493742" y="1731802"/>
                </a:cubicBezTo>
                <a:cubicBezTo>
                  <a:pt x="5492211" y="1733217"/>
                  <a:pt x="5491062" y="1734895"/>
                  <a:pt x="5490296" y="1736840"/>
                </a:cubicBezTo>
                <a:cubicBezTo>
                  <a:pt x="5489530" y="1738783"/>
                  <a:pt x="5489147" y="1740845"/>
                  <a:pt x="5489147" y="1743025"/>
                </a:cubicBezTo>
                <a:cubicBezTo>
                  <a:pt x="5489147" y="1746207"/>
                  <a:pt x="5489884" y="1748946"/>
                  <a:pt x="5491356" y="1751243"/>
                </a:cubicBezTo>
                <a:cubicBezTo>
                  <a:pt x="5492829" y="1753541"/>
                  <a:pt x="5494788" y="1755573"/>
                  <a:pt x="5497233" y="1757341"/>
                </a:cubicBezTo>
                <a:cubicBezTo>
                  <a:pt x="5499678" y="1759108"/>
                  <a:pt x="5502461" y="1760728"/>
                  <a:pt x="5505583" y="1762201"/>
                </a:cubicBezTo>
                <a:lnTo>
                  <a:pt x="5511469" y="1764953"/>
                </a:lnTo>
                <a:lnTo>
                  <a:pt x="5510959" y="1782119"/>
                </a:lnTo>
                <a:lnTo>
                  <a:pt x="5508985" y="1780978"/>
                </a:lnTo>
                <a:cubicBezTo>
                  <a:pt x="5505892" y="1779535"/>
                  <a:pt x="5502726" y="1778063"/>
                  <a:pt x="5499486" y="1776560"/>
                </a:cubicBezTo>
                <a:cubicBezTo>
                  <a:pt x="5496246" y="1775058"/>
                  <a:pt x="5493094" y="1773394"/>
                  <a:pt x="5490031" y="1771567"/>
                </a:cubicBezTo>
                <a:cubicBezTo>
                  <a:pt x="5486967" y="1769741"/>
                  <a:pt x="5484228" y="1767591"/>
                  <a:pt x="5481813" y="1765117"/>
                </a:cubicBezTo>
                <a:cubicBezTo>
                  <a:pt x="5479398" y="1762643"/>
                  <a:pt x="5477438" y="1759741"/>
                  <a:pt x="5475936" y="1756413"/>
                </a:cubicBezTo>
                <a:cubicBezTo>
                  <a:pt x="5474434" y="1753085"/>
                  <a:pt x="5473683" y="1749093"/>
                  <a:pt x="5473683" y="1744439"/>
                </a:cubicBezTo>
                <a:cubicBezTo>
                  <a:pt x="5473683" y="1739667"/>
                  <a:pt x="5474552" y="1735411"/>
                  <a:pt x="5476290" y="1731670"/>
                </a:cubicBezTo>
                <a:cubicBezTo>
                  <a:pt x="5478028" y="1727929"/>
                  <a:pt x="5480443" y="1724792"/>
                  <a:pt x="5483536" y="1722260"/>
                </a:cubicBezTo>
                <a:cubicBezTo>
                  <a:pt x="5486629" y="1719726"/>
                  <a:pt x="5490311" y="1717796"/>
                  <a:pt x="5494582" y="1716471"/>
                </a:cubicBezTo>
                <a:cubicBezTo>
                  <a:pt x="5498853" y="1715146"/>
                  <a:pt x="5503462" y="1714483"/>
                  <a:pt x="5508411" y="1714483"/>
                </a:cubicBezTo>
                <a:close/>
                <a:moveTo>
                  <a:pt x="5032161" y="1714483"/>
                </a:moveTo>
                <a:cubicBezTo>
                  <a:pt x="5034694" y="1714483"/>
                  <a:pt x="5037242" y="1714704"/>
                  <a:pt x="5039805" y="1715146"/>
                </a:cubicBezTo>
                <a:cubicBezTo>
                  <a:pt x="5042367" y="1715587"/>
                  <a:pt x="5044783" y="1716177"/>
                  <a:pt x="5047051" y="1716913"/>
                </a:cubicBezTo>
                <a:cubicBezTo>
                  <a:pt x="5049319" y="1717649"/>
                  <a:pt x="5051336" y="1718474"/>
                  <a:pt x="5053104" y="1719387"/>
                </a:cubicBezTo>
                <a:cubicBezTo>
                  <a:pt x="5054871" y="1720300"/>
                  <a:pt x="5056035" y="1721037"/>
                  <a:pt x="5056594" y="1721596"/>
                </a:cubicBezTo>
                <a:cubicBezTo>
                  <a:pt x="5057154" y="1722156"/>
                  <a:pt x="5057522" y="1722598"/>
                  <a:pt x="5057699" y="1722922"/>
                </a:cubicBezTo>
                <a:cubicBezTo>
                  <a:pt x="5057876" y="1723246"/>
                  <a:pt x="5058023" y="1723659"/>
                  <a:pt x="5058141" y="1724159"/>
                </a:cubicBezTo>
                <a:cubicBezTo>
                  <a:pt x="5058259" y="1724660"/>
                  <a:pt x="5058347" y="1725264"/>
                  <a:pt x="5058406" y="1725970"/>
                </a:cubicBezTo>
                <a:cubicBezTo>
                  <a:pt x="5058465" y="1726677"/>
                  <a:pt x="5058494" y="1727591"/>
                  <a:pt x="5058494" y="1728710"/>
                </a:cubicBezTo>
                <a:cubicBezTo>
                  <a:pt x="5058494" y="1729770"/>
                  <a:pt x="5058450" y="1730713"/>
                  <a:pt x="5058362" y="1731538"/>
                </a:cubicBezTo>
                <a:cubicBezTo>
                  <a:pt x="5058273" y="1732362"/>
                  <a:pt x="5058141" y="1733054"/>
                  <a:pt x="5057964" y="1733614"/>
                </a:cubicBezTo>
                <a:cubicBezTo>
                  <a:pt x="5057787" y="1734174"/>
                  <a:pt x="5057537" y="1734586"/>
                  <a:pt x="5057213" y="1734851"/>
                </a:cubicBezTo>
                <a:cubicBezTo>
                  <a:pt x="5056889" y="1735116"/>
                  <a:pt x="5056521" y="1735249"/>
                  <a:pt x="5056108" y="1735249"/>
                </a:cubicBezTo>
                <a:cubicBezTo>
                  <a:pt x="5055461" y="1735249"/>
                  <a:pt x="5054444" y="1734837"/>
                  <a:pt x="5053060" y="1734012"/>
                </a:cubicBezTo>
                <a:cubicBezTo>
                  <a:pt x="5051675" y="1733187"/>
                  <a:pt x="5049982" y="1732259"/>
                  <a:pt x="5047979" y="1731228"/>
                </a:cubicBezTo>
                <a:cubicBezTo>
                  <a:pt x="5045976" y="1730197"/>
                  <a:pt x="5043604" y="1729255"/>
                  <a:pt x="5040865" y="1728401"/>
                </a:cubicBezTo>
                <a:cubicBezTo>
                  <a:pt x="5038126" y="1727546"/>
                  <a:pt x="5035048" y="1727119"/>
                  <a:pt x="5031631" y="1727119"/>
                </a:cubicBezTo>
                <a:cubicBezTo>
                  <a:pt x="5028449" y="1727119"/>
                  <a:pt x="5025681" y="1727546"/>
                  <a:pt x="5023324" y="1728401"/>
                </a:cubicBezTo>
                <a:cubicBezTo>
                  <a:pt x="5020968" y="1729255"/>
                  <a:pt x="5019024" y="1730389"/>
                  <a:pt x="5017492" y="1731802"/>
                </a:cubicBezTo>
                <a:cubicBezTo>
                  <a:pt x="5015961" y="1733217"/>
                  <a:pt x="5014812" y="1734895"/>
                  <a:pt x="5014046" y="1736840"/>
                </a:cubicBezTo>
                <a:cubicBezTo>
                  <a:pt x="5013280" y="1738783"/>
                  <a:pt x="5012897" y="1740845"/>
                  <a:pt x="5012897" y="1743025"/>
                </a:cubicBezTo>
                <a:cubicBezTo>
                  <a:pt x="5012897" y="1746207"/>
                  <a:pt x="5013634" y="1748946"/>
                  <a:pt x="5015106" y="1751243"/>
                </a:cubicBezTo>
                <a:cubicBezTo>
                  <a:pt x="5016579" y="1753541"/>
                  <a:pt x="5018538" y="1755573"/>
                  <a:pt x="5020983" y="1757341"/>
                </a:cubicBezTo>
                <a:cubicBezTo>
                  <a:pt x="5023428" y="1759108"/>
                  <a:pt x="5026211" y="1760728"/>
                  <a:pt x="5029333" y="1762201"/>
                </a:cubicBezTo>
                <a:cubicBezTo>
                  <a:pt x="5032456" y="1763673"/>
                  <a:pt x="5035637" y="1765161"/>
                  <a:pt x="5038877" y="1766663"/>
                </a:cubicBezTo>
                <a:cubicBezTo>
                  <a:pt x="5042117" y="1768166"/>
                  <a:pt x="5045298" y="1769815"/>
                  <a:pt x="5048420" y="1771612"/>
                </a:cubicBezTo>
                <a:cubicBezTo>
                  <a:pt x="5051543" y="1773409"/>
                  <a:pt x="5054326" y="1775529"/>
                  <a:pt x="5056771" y="1777974"/>
                </a:cubicBezTo>
                <a:cubicBezTo>
                  <a:pt x="5059216" y="1780419"/>
                  <a:pt x="5061189" y="1783306"/>
                  <a:pt x="5062692" y="1786634"/>
                </a:cubicBezTo>
                <a:cubicBezTo>
                  <a:pt x="5064194" y="1789963"/>
                  <a:pt x="5064945" y="1793895"/>
                  <a:pt x="5064945" y="1798431"/>
                </a:cubicBezTo>
                <a:cubicBezTo>
                  <a:pt x="5064945" y="1803792"/>
                  <a:pt x="5063958" y="1808564"/>
                  <a:pt x="5061985" y="1812746"/>
                </a:cubicBezTo>
                <a:cubicBezTo>
                  <a:pt x="5060012" y="1816929"/>
                  <a:pt x="5057272" y="1820479"/>
                  <a:pt x="5053767" y="1823394"/>
                </a:cubicBezTo>
                <a:cubicBezTo>
                  <a:pt x="5050262" y="1826311"/>
                  <a:pt x="5046138" y="1828505"/>
                  <a:pt x="5041395" y="1829978"/>
                </a:cubicBezTo>
                <a:cubicBezTo>
                  <a:pt x="5036653" y="1831451"/>
                  <a:pt x="5031542" y="1832187"/>
                  <a:pt x="5026064" y="1832187"/>
                </a:cubicBezTo>
                <a:cubicBezTo>
                  <a:pt x="5022235" y="1832187"/>
                  <a:pt x="5018685" y="1831863"/>
                  <a:pt x="5015415" y="1831215"/>
                </a:cubicBezTo>
                <a:cubicBezTo>
                  <a:pt x="5012146" y="1830567"/>
                  <a:pt x="5009230" y="1829772"/>
                  <a:pt x="5006667" y="1828829"/>
                </a:cubicBezTo>
                <a:cubicBezTo>
                  <a:pt x="5004104" y="1827887"/>
                  <a:pt x="5001955" y="1826915"/>
                  <a:pt x="5000216" y="1825913"/>
                </a:cubicBezTo>
                <a:cubicBezTo>
                  <a:pt x="4998479" y="1824912"/>
                  <a:pt x="4997271" y="1824057"/>
                  <a:pt x="4996593" y="1823350"/>
                </a:cubicBezTo>
                <a:cubicBezTo>
                  <a:pt x="4995916" y="1822644"/>
                  <a:pt x="4995415" y="1821745"/>
                  <a:pt x="4995091" y="1820655"/>
                </a:cubicBezTo>
                <a:cubicBezTo>
                  <a:pt x="4994767" y="1819565"/>
                  <a:pt x="4994605" y="1818108"/>
                  <a:pt x="4994605" y="1816281"/>
                </a:cubicBezTo>
                <a:cubicBezTo>
                  <a:pt x="4994605" y="1814985"/>
                  <a:pt x="4994664" y="1813910"/>
                  <a:pt x="4994782" y="1813056"/>
                </a:cubicBezTo>
                <a:cubicBezTo>
                  <a:pt x="4994900" y="1812202"/>
                  <a:pt x="4995077" y="1811509"/>
                  <a:pt x="4995312" y="1810979"/>
                </a:cubicBezTo>
                <a:cubicBezTo>
                  <a:pt x="4995548" y="1810449"/>
                  <a:pt x="4995842" y="1810081"/>
                  <a:pt x="4996196" y="1809875"/>
                </a:cubicBezTo>
                <a:cubicBezTo>
                  <a:pt x="4996549" y="1809668"/>
                  <a:pt x="4996962" y="1809565"/>
                  <a:pt x="4997433" y="1809565"/>
                </a:cubicBezTo>
                <a:cubicBezTo>
                  <a:pt x="4998258" y="1809565"/>
                  <a:pt x="4999421" y="1810066"/>
                  <a:pt x="5000923" y="1811067"/>
                </a:cubicBezTo>
                <a:cubicBezTo>
                  <a:pt x="5002426" y="1812069"/>
                  <a:pt x="5004355" y="1813159"/>
                  <a:pt x="5006711" y="1814337"/>
                </a:cubicBezTo>
                <a:cubicBezTo>
                  <a:pt x="5009068" y="1815515"/>
                  <a:pt x="5011910" y="1816620"/>
                  <a:pt x="5015239" y="1817651"/>
                </a:cubicBezTo>
                <a:cubicBezTo>
                  <a:pt x="5018568" y="1818682"/>
                  <a:pt x="5022411" y="1819197"/>
                  <a:pt x="5026771" y="1819197"/>
                </a:cubicBezTo>
                <a:cubicBezTo>
                  <a:pt x="5030070" y="1819197"/>
                  <a:pt x="5033089" y="1818755"/>
                  <a:pt x="5035828" y="1817872"/>
                </a:cubicBezTo>
                <a:cubicBezTo>
                  <a:pt x="5038567" y="1816988"/>
                  <a:pt x="5040924" y="1815736"/>
                  <a:pt x="5042897" y="1814116"/>
                </a:cubicBezTo>
                <a:cubicBezTo>
                  <a:pt x="5044871" y="1812496"/>
                  <a:pt x="5046388" y="1810508"/>
                  <a:pt x="5047448" y="1808151"/>
                </a:cubicBezTo>
                <a:cubicBezTo>
                  <a:pt x="5048509" y="1805795"/>
                  <a:pt x="5049039" y="1803114"/>
                  <a:pt x="5049039" y="1800110"/>
                </a:cubicBezTo>
                <a:cubicBezTo>
                  <a:pt x="5049039" y="1796870"/>
                  <a:pt x="5048303" y="1794101"/>
                  <a:pt x="5046830" y="1791803"/>
                </a:cubicBezTo>
                <a:cubicBezTo>
                  <a:pt x="5045357" y="1789506"/>
                  <a:pt x="5043413" y="1787488"/>
                  <a:pt x="5040998" y="1785751"/>
                </a:cubicBezTo>
                <a:cubicBezTo>
                  <a:pt x="5038583" y="1784013"/>
                  <a:pt x="5035828" y="1782422"/>
                  <a:pt x="5032735" y="1780978"/>
                </a:cubicBezTo>
                <a:cubicBezTo>
                  <a:pt x="5029642" y="1779535"/>
                  <a:pt x="5026476" y="1778063"/>
                  <a:pt x="5023236" y="1776560"/>
                </a:cubicBezTo>
                <a:cubicBezTo>
                  <a:pt x="5019996" y="1775058"/>
                  <a:pt x="5016844" y="1773394"/>
                  <a:pt x="5013781" y="1771567"/>
                </a:cubicBezTo>
                <a:cubicBezTo>
                  <a:pt x="5010717" y="1769741"/>
                  <a:pt x="5007978" y="1767591"/>
                  <a:pt x="5005563" y="1765117"/>
                </a:cubicBezTo>
                <a:cubicBezTo>
                  <a:pt x="5003148" y="1762643"/>
                  <a:pt x="5001188" y="1759741"/>
                  <a:pt x="4999686" y="1756413"/>
                </a:cubicBezTo>
                <a:cubicBezTo>
                  <a:pt x="4998184" y="1753085"/>
                  <a:pt x="4997433" y="1749093"/>
                  <a:pt x="4997433" y="1744439"/>
                </a:cubicBezTo>
                <a:cubicBezTo>
                  <a:pt x="4997433" y="1739667"/>
                  <a:pt x="4998302" y="1735411"/>
                  <a:pt x="5000040" y="1731670"/>
                </a:cubicBezTo>
                <a:cubicBezTo>
                  <a:pt x="5001778" y="1727929"/>
                  <a:pt x="5004193" y="1724792"/>
                  <a:pt x="5007286" y="1722260"/>
                </a:cubicBezTo>
                <a:cubicBezTo>
                  <a:pt x="5010379" y="1719726"/>
                  <a:pt x="5014061" y="1717796"/>
                  <a:pt x="5018332" y="1716471"/>
                </a:cubicBezTo>
                <a:cubicBezTo>
                  <a:pt x="5022603" y="1715146"/>
                  <a:pt x="5027212" y="1714483"/>
                  <a:pt x="5032161" y="1714483"/>
                </a:cubicBezTo>
                <a:close/>
                <a:moveTo>
                  <a:pt x="4051086" y="1714483"/>
                </a:moveTo>
                <a:cubicBezTo>
                  <a:pt x="4053619" y="1714483"/>
                  <a:pt x="4056167" y="1714704"/>
                  <a:pt x="4058730" y="1715146"/>
                </a:cubicBezTo>
                <a:cubicBezTo>
                  <a:pt x="4061293" y="1715587"/>
                  <a:pt x="4063708" y="1716177"/>
                  <a:pt x="4065976" y="1716913"/>
                </a:cubicBezTo>
                <a:cubicBezTo>
                  <a:pt x="4068244" y="1717649"/>
                  <a:pt x="4070262" y="1718474"/>
                  <a:pt x="4072029" y="1719387"/>
                </a:cubicBezTo>
                <a:cubicBezTo>
                  <a:pt x="4073796" y="1720300"/>
                  <a:pt x="4074960" y="1721037"/>
                  <a:pt x="4075520" y="1721596"/>
                </a:cubicBezTo>
                <a:cubicBezTo>
                  <a:pt x="4076079" y="1722156"/>
                  <a:pt x="4076447" y="1722598"/>
                  <a:pt x="4076624" y="1722922"/>
                </a:cubicBezTo>
                <a:cubicBezTo>
                  <a:pt x="4076801" y="1723246"/>
                  <a:pt x="4076948" y="1723659"/>
                  <a:pt x="4077066" y="1724159"/>
                </a:cubicBezTo>
                <a:cubicBezTo>
                  <a:pt x="4077184" y="1724660"/>
                  <a:pt x="4077272" y="1725264"/>
                  <a:pt x="4077331" y="1725970"/>
                </a:cubicBezTo>
                <a:cubicBezTo>
                  <a:pt x="4077390" y="1726677"/>
                  <a:pt x="4077419" y="1727591"/>
                  <a:pt x="4077419" y="1728710"/>
                </a:cubicBezTo>
                <a:cubicBezTo>
                  <a:pt x="4077419" y="1729770"/>
                  <a:pt x="4077375" y="1730713"/>
                  <a:pt x="4077287" y="1731538"/>
                </a:cubicBezTo>
                <a:cubicBezTo>
                  <a:pt x="4077199" y="1732362"/>
                  <a:pt x="4077066" y="1733054"/>
                  <a:pt x="4076889" y="1733614"/>
                </a:cubicBezTo>
                <a:cubicBezTo>
                  <a:pt x="4076713" y="1734174"/>
                  <a:pt x="4076462" y="1734586"/>
                  <a:pt x="4076138" y="1734851"/>
                </a:cubicBezTo>
                <a:cubicBezTo>
                  <a:pt x="4075814" y="1735116"/>
                  <a:pt x="4075446" y="1735249"/>
                  <a:pt x="4075034" y="1735249"/>
                </a:cubicBezTo>
                <a:cubicBezTo>
                  <a:pt x="4074386" y="1735249"/>
                  <a:pt x="4073369" y="1734837"/>
                  <a:pt x="4071985" y="1734012"/>
                </a:cubicBezTo>
                <a:cubicBezTo>
                  <a:pt x="4070600" y="1733187"/>
                  <a:pt x="4068907" y="1732259"/>
                  <a:pt x="4066904" y="1731228"/>
                </a:cubicBezTo>
                <a:cubicBezTo>
                  <a:pt x="4064901" y="1730197"/>
                  <a:pt x="4062530" y="1729255"/>
                  <a:pt x="4059790" y="1728401"/>
                </a:cubicBezTo>
                <a:cubicBezTo>
                  <a:pt x="4057051" y="1727546"/>
                  <a:pt x="4053973" y="1727119"/>
                  <a:pt x="4050556" y="1727119"/>
                </a:cubicBezTo>
                <a:cubicBezTo>
                  <a:pt x="4047375" y="1727119"/>
                  <a:pt x="4044606" y="1727546"/>
                  <a:pt x="4042250" y="1728401"/>
                </a:cubicBezTo>
                <a:cubicBezTo>
                  <a:pt x="4039893" y="1729255"/>
                  <a:pt x="4037949" y="1730389"/>
                  <a:pt x="4036417" y="1731802"/>
                </a:cubicBezTo>
                <a:cubicBezTo>
                  <a:pt x="4034885" y="1733217"/>
                  <a:pt x="4033737" y="1734895"/>
                  <a:pt x="4032971" y="1736840"/>
                </a:cubicBezTo>
                <a:cubicBezTo>
                  <a:pt x="4032205" y="1738783"/>
                  <a:pt x="4031822" y="1740845"/>
                  <a:pt x="4031822" y="1743025"/>
                </a:cubicBezTo>
                <a:cubicBezTo>
                  <a:pt x="4031822" y="1746207"/>
                  <a:pt x="4032559" y="1748946"/>
                  <a:pt x="4034031" y="1751243"/>
                </a:cubicBezTo>
                <a:cubicBezTo>
                  <a:pt x="4035504" y="1753541"/>
                  <a:pt x="4037463" y="1755573"/>
                  <a:pt x="4039908" y="1757341"/>
                </a:cubicBezTo>
                <a:cubicBezTo>
                  <a:pt x="4042352" y="1759108"/>
                  <a:pt x="4045136" y="1760728"/>
                  <a:pt x="4048258" y="1762201"/>
                </a:cubicBezTo>
                <a:cubicBezTo>
                  <a:pt x="4051381" y="1763673"/>
                  <a:pt x="4054562" y="1765161"/>
                  <a:pt x="4057802" y="1766663"/>
                </a:cubicBezTo>
                <a:cubicBezTo>
                  <a:pt x="4061042" y="1768166"/>
                  <a:pt x="4064223" y="1769815"/>
                  <a:pt x="4067346" y="1771612"/>
                </a:cubicBezTo>
                <a:cubicBezTo>
                  <a:pt x="4070468" y="1773409"/>
                  <a:pt x="4073251" y="1775529"/>
                  <a:pt x="4075696" y="1777974"/>
                </a:cubicBezTo>
                <a:cubicBezTo>
                  <a:pt x="4078141" y="1780419"/>
                  <a:pt x="4080115" y="1783306"/>
                  <a:pt x="4081617" y="1786634"/>
                </a:cubicBezTo>
                <a:cubicBezTo>
                  <a:pt x="4083119" y="1789963"/>
                  <a:pt x="4083870" y="1793895"/>
                  <a:pt x="4083870" y="1798431"/>
                </a:cubicBezTo>
                <a:cubicBezTo>
                  <a:pt x="4083870" y="1803792"/>
                  <a:pt x="4082883" y="1808564"/>
                  <a:pt x="4080910" y="1812746"/>
                </a:cubicBezTo>
                <a:cubicBezTo>
                  <a:pt x="4078937" y="1816929"/>
                  <a:pt x="4076197" y="1820479"/>
                  <a:pt x="4072692" y="1823394"/>
                </a:cubicBezTo>
                <a:cubicBezTo>
                  <a:pt x="4069187" y="1826311"/>
                  <a:pt x="4065063" y="1828505"/>
                  <a:pt x="4060321" y="1829978"/>
                </a:cubicBezTo>
                <a:cubicBezTo>
                  <a:pt x="4055578" y="1831451"/>
                  <a:pt x="4050468" y="1832187"/>
                  <a:pt x="4044989" y="1832187"/>
                </a:cubicBezTo>
                <a:cubicBezTo>
                  <a:pt x="4041159" y="1832187"/>
                  <a:pt x="4037610" y="1831863"/>
                  <a:pt x="4034341" y="1831215"/>
                </a:cubicBezTo>
                <a:cubicBezTo>
                  <a:pt x="4031071" y="1830567"/>
                  <a:pt x="4028155" y="1829772"/>
                  <a:pt x="4025592" y="1828829"/>
                </a:cubicBezTo>
                <a:cubicBezTo>
                  <a:pt x="4023030" y="1827887"/>
                  <a:pt x="4020880" y="1826915"/>
                  <a:pt x="4019142" y="1825913"/>
                </a:cubicBezTo>
                <a:cubicBezTo>
                  <a:pt x="4017404" y="1824912"/>
                  <a:pt x="4016196" y="1824057"/>
                  <a:pt x="4015519" y="1823350"/>
                </a:cubicBezTo>
                <a:cubicBezTo>
                  <a:pt x="4014841" y="1822644"/>
                  <a:pt x="4014340" y="1821745"/>
                  <a:pt x="4014016" y="1820655"/>
                </a:cubicBezTo>
                <a:cubicBezTo>
                  <a:pt x="4013692" y="1819565"/>
                  <a:pt x="4013530" y="1818108"/>
                  <a:pt x="4013530" y="1816281"/>
                </a:cubicBezTo>
                <a:cubicBezTo>
                  <a:pt x="4013530" y="1814985"/>
                  <a:pt x="4013589" y="1813910"/>
                  <a:pt x="4013707" y="1813056"/>
                </a:cubicBezTo>
                <a:cubicBezTo>
                  <a:pt x="4013825" y="1812202"/>
                  <a:pt x="4014002" y="1811509"/>
                  <a:pt x="4014237" y="1810979"/>
                </a:cubicBezTo>
                <a:cubicBezTo>
                  <a:pt x="4014473" y="1810449"/>
                  <a:pt x="4014767" y="1810081"/>
                  <a:pt x="4015121" y="1809875"/>
                </a:cubicBezTo>
                <a:cubicBezTo>
                  <a:pt x="4015474" y="1809668"/>
                  <a:pt x="4015887" y="1809565"/>
                  <a:pt x="4016358" y="1809565"/>
                </a:cubicBezTo>
                <a:cubicBezTo>
                  <a:pt x="4017183" y="1809565"/>
                  <a:pt x="4018346" y="1810066"/>
                  <a:pt x="4019849" y="1811067"/>
                </a:cubicBezTo>
                <a:cubicBezTo>
                  <a:pt x="4021351" y="1812069"/>
                  <a:pt x="4023280" y="1813159"/>
                  <a:pt x="4025637" y="1814337"/>
                </a:cubicBezTo>
                <a:cubicBezTo>
                  <a:pt x="4027993" y="1815515"/>
                  <a:pt x="4030835" y="1816620"/>
                  <a:pt x="4034164" y="1817651"/>
                </a:cubicBezTo>
                <a:cubicBezTo>
                  <a:pt x="4037492" y="1818682"/>
                  <a:pt x="4041336" y="1819197"/>
                  <a:pt x="4045696" y="1819197"/>
                </a:cubicBezTo>
                <a:cubicBezTo>
                  <a:pt x="4048995" y="1819197"/>
                  <a:pt x="4052014" y="1818755"/>
                  <a:pt x="4054753" y="1817872"/>
                </a:cubicBezTo>
                <a:cubicBezTo>
                  <a:pt x="4057493" y="1816988"/>
                  <a:pt x="4059849" y="1815736"/>
                  <a:pt x="4061823" y="1814116"/>
                </a:cubicBezTo>
                <a:cubicBezTo>
                  <a:pt x="4063796" y="1812496"/>
                  <a:pt x="4065313" y="1810508"/>
                  <a:pt x="4066374" y="1808151"/>
                </a:cubicBezTo>
                <a:cubicBezTo>
                  <a:pt x="4067434" y="1805795"/>
                  <a:pt x="4067964" y="1803114"/>
                  <a:pt x="4067964" y="1800110"/>
                </a:cubicBezTo>
                <a:cubicBezTo>
                  <a:pt x="4067964" y="1796870"/>
                  <a:pt x="4067228" y="1794101"/>
                  <a:pt x="4065755" y="1791803"/>
                </a:cubicBezTo>
                <a:cubicBezTo>
                  <a:pt x="4064282" y="1789506"/>
                  <a:pt x="4062338" y="1787488"/>
                  <a:pt x="4059923" y="1785751"/>
                </a:cubicBezTo>
                <a:cubicBezTo>
                  <a:pt x="4057508" y="1784013"/>
                  <a:pt x="4054753" y="1782422"/>
                  <a:pt x="4051661" y="1780978"/>
                </a:cubicBezTo>
                <a:cubicBezTo>
                  <a:pt x="4048568" y="1779535"/>
                  <a:pt x="4045401" y="1778063"/>
                  <a:pt x="4042161" y="1776560"/>
                </a:cubicBezTo>
                <a:cubicBezTo>
                  <a:pt x="4038921" y="1775058"/>
                  <a:pt x="4035769" y="1773394"/>
                  <a:pt x="4032706" y="1771567"/>
                </a:cubicBezTo>
                <a:cubicBezTo>
                  <a:pt x="4029642" y="1769741"/>
                  <a:pt x="4026903" y="1767591"/>
                  <a:pt x="4024488" y="1765117"/>
                </a:cubicBezTo>
                <a:cubicBezTo>
                  <a:pt x="4022073" y="1762643"/>
                  <a:pt x="4020114" y="1759741"/>
                  <a:pt x="4018611" y="1756413"/>
                </a:cubicBezTo>
                <a:cubicBezTo>
                  <a:pt x="4017109" y="1753085"/>
                  <a:pt x="4016358" y="1749093"/>
                  <a:pt x="4016358" y="1744439"/>
                </a:cubicBezTo>
                <a:cubicBezTo>
                  <a:pt x="4016358" y="1739667"/>
                  <a:pt x="4017227" y="1735411"/>
                  <a:pt x="4018965" y="1731670"/>
                </a:cubicBezTo>
                <a:cubicBezTo>
                  <a:pt x="4020703" y="1727929"/>
                  <a:pt x="4023118" y="1724792"/>
                  <a:pt x="4026211" y="1722260"/>
                </a:cubicBezTo>
                <a:cubicBezTo>
                  <a:pt x="4029304" y="1719726"/>
                  <a:pt x="4032986" y="1717796"/>
                  <a:pt x="4037257" y="1716471"/>
                </a:cubicBezTo>
                <a:cubicBezTo>
                  <a:pt x="4041528" y="1715146"/>
                  <a:pt x="4046138" y="1714483"/>
                  <a:pt x="4051086" y="1714483"/>
                </a:cubicBezTo>
                <a:close/>
                <a:moveTo>
                  <a:pt x="3574881" y="1714483"/>
                </a:moveTo>
                <a:cubicBezTo>
                  <a:pt x="3577413" y="1714483"/>
                  <a:pt x="3579962" y="1714704"/>
                  <a:pt x="3582525" y="1715146"/>
                </a:cubicBezTo>
                <a:lnTo>
                  <a:pt x="3586361" y="1716082"/>
                </a:lnTo>
                <a:lnTo>
                  <a:pt x="3582872" y="1728302"/>
                </a:lnTo>
                <a:lnTo>
                  <a:pt x="3574350" y="1727119"/>
                </a:lnTo>
                <a:cubicBezTo>
                  <a:pt x="3571169" y="1727119"/>
                  <a:pt x="3568400" y="1727546"/>
                  <a:pt x="3566043" y="1728401"/>
                </a:cubicBezTo>
                <a:cubicBezTo>
                  <a:pt x="3563687" y="1729255"/>
                  <a:pt x="3561743" y="1730389"/>
                  <a:pt x="3560211" y="1731802"/>
                </a:cubicBezTo>
                <a:cubicBezTo>
                  <a:pt x="3558679" y="1733217"/>
                  <a:pt x="3557532" y="1734895"/>
                  <a:pt x="3556765" y="1736840"/>
                </a:cubicBezTo>
                <a:cubicBezTo>
                  <a:pt x="3556000" y="1738783"/>
                  <a:pt x="3555616" y="1740845"/>
                  <a:pt x="3555616" y="1743025"/>
                </a:cubicBezTo>
                <a:cubicBezTo>
                  <a:pt x="3555616" y="1746207"/>
                  <a:pt x="3556353" y="1748946"/>
                  <a:pt x="3557826" y="1751243"/>
                </a:cubicBezTo>
                <a:cubicBezTo>
                  <a:pt x="3559298" y="1753541"/>
                  <a:pt x="3561257" y="1755573"/>
                  <a:pt x="3563702" y="1757341"/>
                </a:cubicBezTo>
                <a:cubicBezTo>
                  <a:pt x="3566147" y="1759108"/>
                  <a:pt x="3568931" y="1760728"/>
                  <a:pt x="3572053" y="1762201"/>
                </a:cubicBezTo>
                <a:lnTo>
                  <a:pt x="3573060" y="1762672"/>
                </a:lnTo>
                <a:lnTo>
                  <a:pt x="3568728" y="1777850"/>
                </a:lnTo>
                <a:lnTo>
                  <a:pt x="3565956" y="1776560"/>
                </a:lnTo>
                <a:cubicBezTo>
                  <a:pt x="3562715" y="1775058"/>
                  <a:pt x="3559563" y="1773394"/>
                  <a:pt x="3556499" y="1771567"/>
                </a:cubicBezTo>
                <a:cubicBezTo>
                  <a:pt x="3553437" y="1769741"/>
                  <a:pt x="3550697" y="1767591"/>
                  <a:pt x="3548282" y="1765117"/>
                </a:cubicBezTo>
                <a:cubicBezTo>
                  <a:pt x="3545867" y="1762643"/>
                  <a:pt x="3543908" y="1759741"/>
                  <a:pt x="3542406" y="1756413"/>
                </a:cubicBezTo>
                <a:cubicBezTo>
                  <a:pt x="3540904" y="1753085"/>
                  <a:pt x="3540153" y="1749093"/>
                  <a:pt x="3540153" y="1744439"/>
                </a:cubicBezTo>
                <a:cubicBezTo>
                  <a:pt x="3540153" y="1739667"/>
                  <a:pt x="3541021" y="1735411"/>
                  <a:pt x="3542759" y="1731670"/>
                </a:cubicBezTo>
                <a:cubicBezTo>
                  <a:pt x="3544497" y="1727929"/>
                  <a:pt x="3546912" y="1724792"/>
                  <a:pt x="3550006" y="1722260"/>
                </a:cubicBezTo>
                <a:cubicBezTo>
                  <a:pt x="3553098" y="1719726"/>
                  <a:pt x="3556780" y="1717796"/>
                  <a:pt x="3561051" y="1716471"/>
                </a:cubicBezTo>
                <a:cubicBezTo>
                  <a:pt x="3565322" y="1715146"/>
                  <a:pt x="3569932" y="1714483"/>
                  <a:pt x="3574881" y="1714483"/>
                </a:cubicBezTo>
                <a:close/>
                <a:moveTo>
                  <a:pt x="3108150" y="1714483"/>
                </a:moveTo>
                <a:cubicBezTo>
                  <a:pt x="3110684" y="1714483"/>
                  <a:pt x="3113231" y="1714704"/>
                  <a:pt x="3115795" y="1715146"/>
                </a:cubicBezTo>
                <a:cubicBezTo>
                  <a:pt x="3118357" y="1715587"/>
                  <a:pt x="3120772" y="1716177"/>
                  <a:pt x="3123041" y="1716913"/>
                </a:cubicBezTo>
                <a:cubicBezTo>
                  <a:pt x="3125309" y="1717649"/>
                  <a:pt x="3127328" y="1718474"/>
                  <a:pt x="3129092" y="1719387"/>
                </a:cubicBezTo>
                <a:cubicBezTo>
                  <a:pt x="3130861" y="1720300"/>
                  <a:pt x="3132024" y="1721037"/>
                  <a:pt x="3132583" y="1721596"/>
                </a:cubicBezTo>
                <a:cubicBezTo>
                  <a:pt x="3133143" y="1722156"/>
                  <a:pt x="3133511" y="1722598"/>
                  <a:pt x="3133688" y="1722922"/>
                </a:cubicBezTo>
                <a:cubicBezTo>
                  <a:pt x="3133865" y="1723246"/>
                  <a:pt x="3134011" y="1723659"/>
                  <a:pt x="3134131" y="1724159"/>
                </a:cubicBezTo>
                <a:cubicBezTo>
                  <a:pt x="3134247" y="1724660"/>
                  <a:pt x="3134336" y="1725264"/>
                  <a:pt x="3134396" y="1725970"/>
                </a:cubicBezTo>
                <a:cubicBezTo>
                  <a:pt x="3134454" y="1726677"/>
                  <a:pt x="3134482" y="1727591"/>
                  <a:pt x="3134482" y="1728710"/>
                </a:cubicBezTo>
                <a:cubicBezTo>
                  <a:pt x="3134482" y="1729770"/>
                  <a:pt x="3134439" y="1730713"/>
                  <a:pt x="3134350" y="1731538"/>
                </a:cubicBezTo>
                <a:cubicBezTo>
                  <a:pt x="3134263" y="1732362"/>
                  <a:pt x="3134131" y="1733054"/>
                  <a:pt x="3133953" y="1733614"/>
                </a:cubicBezTo>
                <a:cubicBezTo>
                  <a:pt x="3133776" y="1734174"/>
                  <a:pt x="3133527" y="1734586"/>
                  <a:pt x="3133202" y="1734851"/>
                </a:cubicBezTo>
                <a:cubicBezTo>
                  <a:pt x="3132877" y="1735116"/>
                  <a:pt x="3132512" y="1735249"/>
                  <a:pt x="3132098" y="1735249"/>
                </a:cubicBezTo>
                <a:cubicBezTo>
                  <a:pt x="3131450" y="1735249"/>
                  <a:pt x="3130434" y="1734837"/>
                  <a:pt x="3129050" y="1734012"/>
                </a:cubicBezTo>
                <a:cubicBezTo>
                  <a:pt x="3127665" y="1733187"/>
                  <a:pt x="3125972" y="1732259"/>
                  <a:pt x="3123968" y="1731228"/>
                </a:cubicBezTo>
                <a:cubicBezTo>
                  <a:pt x="3121966" y="1730197"/>
                  <a:pt x="3119595" y="1729255"/>
                  <a:pt x="3116855" y="1728401"/>
                </a:cubicBezTo>
                <a:cubicBezTo>
                  <a:pt x="3114115" y="1727546"/>
                  <a:pt x="3111037" y="1727119"/>
                  <a:pt x="3107619" y="1727119"/>
                </a:cubicBezTo>
                <a:cubicBezTo>
                  <a:pt x="3104438" y="1727119"/>
                  <a:pt x="3101668" y="1727546"/>
                  <a:pt x="3099313" y="1728401"/>
                </a:cubicBezTo>
                <a:cubicBezTo>
                  <a:pt x="3096955" y="1729255"/>
                  <a:pt x="3095013" y="1730389"/>
                  <a:pt x="3093481" y="1731802"/>
                </a:cubicBezTo>
                <a:cubicBezTo>
                  <a:pt x="3091949" y="1733217"/>
                  <a:pt x="3090801" y="1734895"/>
                  <a:pt x="3090033" y="1736840"/>
                </a:cubicBezTo>
                <a:cubicBezTo>
                  <a:pt x="3089270" y="1738783"/>
                  <a:pt x="3088886" y="1740845"/>
                  <a:pt x="3088886" y="1743025"/>
                </a:cubicBezTo>
                <a:cubicBezTo>
                  <a:pt x="3088886" y="1746207"/>
                  <a:pt x="3089622" y="1748946"/>
                  <a:pt x="3091095" y="1751243"/>
                </a:cubicBezTo>
                <a:cubicBezTo>
                  <a:pt x="3092568" y="1753541"/>
                  <a:pt x="3094526" y="1755573"/>
                  <a:pt x="3096969" y="1757341"/>
                </a:cubicBezTo>
                <a:cubicBezTo>
                  <a:pt x="3099415" y="1759108"/>
                  <a:pt x="3102199" y="1760728"/>
                  <a:pt x="3105322" y="1762201"/>
                </a:cubicBezTo>
                <a:cubicBezTo>
                  <a:pt x="3108444" y="1763673"/>
                  <a:pt x="3111627" y="1765161"/>
                  <a:pt x="3114866" y="1766663"/>
                </a:cubicBezTo>
                <a:cubicBezTo>
                  <a:pt x="3118107" y="1768166"/>
                  <a:pt x="3121289" y="1769815"/>
                  <a:pt x="3124411" y="1771612"/>
                </a:cubicBezTo>
                <a:cubicBezTo>
                  <a:pt x="3127531" y="1773409"/>
                  <a:pt x="3130316" y="1775529"/>
                  <a:pt x="3132760" y="1777974"/>
                </a:cubicBezTo>
                <a:cubicBezTo>
                  <a:pt x="3135203" y="1780419"/>
                  <a:pt x="3137175" y="1783306"/>
                  <a:pt x="3138680" y="1786634"/>
                </a:cubicBezTo>
                <a:cubicBezTo>
                  <a:pt x="3140184" y="1789963"/>
                  <a:pt x="3140933" y="1793895"/>
                  <a:pt x="3140933" y="1798431"/>
                </a:cubicBezTo>
                <a:cubicBezTo>
                  <a:pt x="3140933" y="1803792"/>
                  <a:pt x="3139945" y="1808564"/>
                  <a:pt x="3137973" y="1812746"/>
                </a:cubicBezTo>
                <a:cubicBezTo>
                  <a:pt x="3136000" y="1816929"/>
                  <a:pt x="3133261" y="1820479"/>
                  <a:pt x="3129757" y="1823394"/>
                </a:cubicBezTo>
                <a:cubicBezTo>
                  <a:pt x="3126252" y="1826311"/>
                  <a:pt x="3122128" y="1828505"/>
                  <a:pt x="3117386" y="1829978"/>
                </a:cubicBezTo>
                <a:cubicBezTo>
                  <a:pt x="3112643" y="1831451"/>
                  <a:pt x="3107531" y="1832187"/>
                  <a:pt x="3102051" y="1832187"/>
                </a:cubicBezTo>
                <a:cubicBezTo>
                  <a:pt x="3098224" y="1832187"/>
                  <a:pt x="3094672" y="1831863"/>
                  <a:pt x="3091406" y="1831215"/>
                </a:cubicBezTo>
                <a:cubicBezTo>
                  <a:pt x="3088136" y="1830567"/>
                  <a:pt x="3085220" y="1829772"/>
                  <a:pt x="3082661" y="1828829"/>
                </a:cubicBezTo>
                <a:cubicBezTo>
                  <a:pt x="3080095" y="1827887"/>
                  <a:pt x="3077942" y="1826915"/>
                  <a:pt x="3076206" y="1825913"/>
                </a:cubicBezTo>
                <a:cubicBezTo>
                  <a:pt x="3074469" y="1824912"/>
                  <a:pt x="3073260" y="1824057"/>
                  <a:pt x="3072583" y="1823350"/>
                </a:cubicBezTo>
                <a:cubicBezTo>
                  <a:pt x="3071904" y="1822644"/>
                  <a:pt x="3071405" y="1821745"/>
                  <a:pt x="3071080" y="1820655"/>
                </a:cubicBezTo>
                <a:cubicBezTo>
                  <a:pt x="3070756" y="1819565"/>
                  <a:pt x="3070594" y="1818108"/>
                  <a:pt x="3070594" y="1816281"/>
                </a:cubicBezTo>
                <a:cubicBezTo>
                  <a:pt x="3070594" y="1814985"/>
                  <a:pt x="3070653" y="1813910"/>
                  <a:pt x="3070771" y="1813056"/>
                </a:cubicBezTo>
                <a:cubicBezTo>
                  <a:pt x="3070889" y="1812202"/>
                  <a:pt x="3071065" y="1811509"/>
                  <a:pt x="3071302" y="1810979"/>
                </a:cubicBezTo>
                <a:cubicBezTo>
                  <a:pt x="3071538" y="1810449"/>
                  <a:pt x="3071832" y="1810081"/>
                  <a:pt x="3072185" y="1809875"/>
                </a:cubicBezTo>
                <a:cubicBezTo>
                  <a:pt x="3072538" y="1809668"/>
                  <a:pt x="3072949" y="1809565"/>
                  <a:pt x="3073421" y="1809565"/>
                </a:cubicBezTo>
                <a:cubicBezTo>
                  <a:pt x="3074247" y="1809565"/>
                  <a:pt x="3075410" y="1810066"/>
                  <a:pt x="3076913" y="1811067"/>
                </a:cubicBezTo>
                <a:cubicBezTo>
                  <a:pt x="3078416" y="1812069"/>
                  <a:pt x="3080342" y="1813159"/>
                  <a:pt x="3082703" y="1814337"/>
                </a:cubicBezTo>
                <a:cubicBezTo>
                  <a:pt x="3085059" y="1815515"/>
                  <a:pt x="3087902" y="1816620"/>
                  <a:pt x="3091226" y="1817651"/>
                </a:cubicBezTo>
                <a:cubicBezTo>
                  <a:pt x="3094556" y="1818682"/>
                  <a:pt x="3098400" y="1819197"/>
                  <a:pt x="3102758" y="1819197"/>
                </a:cubicBezTo>
                <a:cubicBezTo>
                  <a:pt x="3106059" y="1819197"/>
                  <a:pt x="3109078" y="1818755"/>
                  <a:pt x="3111818" y="1817872"/>
                </a:cubicBezTo>
                <a:cubicBezTo>
                  <a:pt x="3114557" y="1816988"/>
                  <a:pt x="3116915" y="1815736"/>
                  <a:pt x="3118888" y="1814116"/>
                </a:cubicBezTo>
                <a:cubicBezTo>
                  <a:pt x="3120860" y="1812496"/>
                  <a:pt x="3122379" y="1810508"/>
                  <a:pt x="3123438" y="1808151"/>
                </a:cubicBezTo>
                <a:cubicBezTo>
                  <a:pt x="3124499" y="1805795"/>
                  <a:pt x="3125030" y="1803114"/>
                  <a:pt x="3125030" y="1800110"/>
                </a:cubicBezTo>
                <a:cubicBezTo>
                  <a:pt x="3125030" y="1796870"/>
                  <a:pt x="3124293" y="1794101"/>
                  <a:pt x="3122821" y="1791803"/>
                </a:cubicBezTo>
                <a:cubicBezTo>
                  <a:pt x="3121347" y="1789506"/>
                  <a:pt x="3119403" y="1787488"/>
                  <a:pt x="3116988" y="1785751"/>
                </a:cubicBezTo>
                <a:cubicBezTo>
                  <a:pt x="3114572" y="1784013"/>
                  <a:pt x="3111818" y="1782422"/>
                  <a:pt x="3108724" y="1780978"/>
                </a:cubicBezTo>
                <a:cubicBezTo>
                  <a:pt x="3105631" y="1779535"/>
                  <a:pt x="3102463" y="1778063"/>
                  <a:pt x="3099224" y="1776560"/>
                </a:cubicBezTo>
                <a:cubicBezTo>
                  <a:pt x="3095985" y="1775058"/>
                  <a:pt x="3092831" y="1773394"/>
                  <a:pt x="3089772" y="1771567"/>
                </a:cubicBezTo>
                <a:cubicBezTo>
                  <a:pt x="3086709" y="1769741"/>
                  <a:pt x="3083973" y="1767591"/>
                  <a:pt x="3081556" y="1765117"/>
                </a:cubicBezTo>
                <a:cubicBezTo>
                  <a:pt x="3079135" y="1762643"/>
                  <a:pt x="3077179" y="1759741"/>
                  <a:pt x="3075676" y="1756413"/>
                </a:cubicBezTo>
                <a:cubicBezTo>
                  <a:pt x="3074171" y="1753085"/>
                  <a:pt x="3073421" y="1749093"/>
                  <a:pt x="3073421" y="1744439"/>
                </a:cubicBezTo>
                <a:cubicBezTo>
                  <a:pt x="3073421" y="1739667"/>
                  <a:pt x="3074291" y="1735411"/>
                  <a:pt x="3076030" y="1731670"/>
                </a:cubicBezTo>
                <a:cubicBezTo>
                  <a:pt x="3077768" y="1727929"/>
                  <a:pt x="3080186" y="1724792"/>
                  <a:pt x="3083276" y="1722260"/>
                </a:cubicBezTo>
                <a:cubicBezTo>
                  <a:pt x="3086373" y="1719726"/>
                  <a:pt x="3090050" y="1717796"/>
                  <a:pt x="3094323" y="1716471"/>
                </a:cubicBezTo>
                <a:cubicBezTo>
                  <a:pt x="3098591" y="1715146"/>
                  <a:pt x="3103201" y="1714483"/>
                  <a:pt x="3108150" y="1714483"/>
                </a:cubicBezTo>
                <a:close/>
                <a:moveTo>
                  <a:pt x="2631898" y="1714483"/>
                </a:moveTo>
                <a:cubicBezTo>
                  <a:pt x="2634432" y="1714483"/>
                  <a:pt x="2636980" y="1714704"/>
                  <a:pt x="2639543" y="1715146"/>
                </a:cubicBezTo>
                <a:cubicBezTo>
                  <a:pt x="2642105" y="1715587"/>
                  <a:pt x="2644521" y="1716177"/>
                  <a:pt x="2646789" y="1716913"/>
                </a:cubicBezTo>
                <a:cubicBezTo>
                  <a:pt x="2649057" y="1717649"/>
                  <a:pt x="2651075" y="1718474"/>
                  <a:pt x="2652842" y="1719387"/>
                </a:cubicBezTo>
                <a:cubicBezTo>
                  <a:pt x="2654610" y="1720300"/>
                  <a:pt x="2655772" y="1721037"/>
                  <a:pt x="2656334" y="1721596"/>
                </a:cubicBezTo>
                <a:cubicBezTo>
                  <a:pt x="2656893" y="1722156"/>
                  <a:pt x="2657261" y="1722598"/>
                  <a:pt x="2657437" y="1722922"/>
                </a:cubicBezTo>
                <a:cubicBezTo>
                  <a:pt x="2657614" y="1723246"/>
                  <a:pt x="2657761" y="1723659"/>
                  <a:pt x="2657879" y="1724159"/>
                </a:cubicBezTo>
                <a:cubicBezTo>
                  <a:pt x="2657998" y="1724660"/>
                  <a:pt x="2658086" y="1725264"/>
                  <a:pt x="2658144" y="1725970"/>
                </a:cubicBezTo>
                <a:cubicBezTo>
                  <a:pt x="2658205" y="1726677"/>
                  <a:pt x="2658233" y="1727591"/>
                  <a:pt x="2658233" y="1728710"/>
                </a:cubicBezTo>
                <a:cubicBezTo>
                  <a:pt x="2658233" y="1729770"/>
                  <a:pt x="2658189" y="1730713"/>
                  <a:pt x="2658100" y="1731538"/>
                </a:cubicBezTo>
                <a:cubicBezTo>
                  <a:pt x="2658012" y="1732362"/>
                  <a:pt x="2657879" y="1733054"/>
                  <a:pt x="2657702" y="1733614"/>
                </a:cubicBezTo>
                <a:cubicBezTo>
                  <a:pt x="2657527" y="1734174"/>
                  <a:pt x="2657276" y="1734586"/>
                  <a:pt x="2656952" y="1734851"/>
                </a:cubicBezTo>
                <a:cubicBezTo>
                  <a:pt x="2656628" y="1735116"/>
                  <a:pt x="2656260" y="1735249"/>
                  <a:pt x="2655846" y="1735249"/>
                </a:cubicBezTo>
                <a:cubicBezTo>
                  <a:pt x="2655199" y="1735249"/>
                  <a:pt x="2654184" y="1734837"/>
                  <a:pt x="2652798" y="1734012"/>
                </a:cubicBezTo>
                <a:cubicBezTo>
                  <a:pt x="2651414" y="1733187"/>
                  <a:pt x="2649720" y="1732259"/>
                  <a:pt x="2647717" y="1731228"/>
                </a:cubicBezTo>
                <a:cubicBezTo>
                  <a:pt x="2645713" y="1730197"/>
                  <a:pt x="2643343" y="1729255"/>
                  <a:pt x="2640603" y="1728401"/>
                </a:cubicBezTo>
                <a:cubicBezTo>
                  <a:pt x="2637864" y="1727546"/>
                  <a:pt x="2634785" y="1727119"/>
                  <a:pt x="2631368" y="1727119"/>
                </a:cubicBezTo>
                <a:cubicBezTo>
                  <a:pt x="2628188" y="1727119"/>
                  <a:pt x="2625417" y="1727546"/>
                  <a:pt x="2623062" y="1728401"/>
                </a:cubicBezTo>
                <a:cubicBezTo>
                  <a:pt x="2620707" y="1729255"/>
                  <a:pt x="2618762" y="1730389"/>
                  <a:pt x="2617230" y="1731802"/>
                </a:cubicBezTo>
                <a:cubicBezTo>
                  <a:pt x="2615698" y="1733217"/>
                  <a:pt x="2614550" y="1734895"/>
                  <a:pt x="2613784" y="1736840"/>
                </a:cubicBezTo>
                <a:cubicBezTo>
                  <a:pt x="2613018" y="1738783"/>
                  <a:pt x="2612636" y="1740845"/>
                  <a:pt x="2612636" y="1743025"/>
                </a:cubicBezTo>
                <a:cubicBezTo>
                  <a:pt x="2612636" y="1746207"/>
                  <a:pt x="2613371" y="1748946"/>
                  <a:pt x="2614845" y="1751243"/>
                </a:cubicBezTo>
                <a:cubicBezTo>
                  <a:pt x="2616316" y="1753541"/>
                  <a:pt x="2618276" y="1755573"/>
                  <a:pt x="2620720" y="1757341"/>
                </a:cubicBezTo>
                <a:cubicBezTo>
                  <a:pt x="2623164" y="1759108"/>
                  <a:pt x="2625949" y="1760728"/>
                  <a:pt x="2629071" y="1762201"/>
                </a:cubicBezTo>
                <a:cubicBezTo>
                  <a:pt x="2632194" y="1763673"/>
                  <a:pt x="2635374" y="1765161"/>
                  <a:pt x="2638615" y="1766663"/>
                </a:cubicBezTo>
                <a:cubicBezTo>
                  <a:pt x="2641856" y="1768166"/>
                  <a:pt x="2645036" y="1769815"/>
                  <a:pt x="2648158" y="1771612"/>
                </a:cubicBezTo>
                <a:cubicBezTo>
                  <a:pt x="2651280" y="1773409"/>
                  <a:pt x="2654064" y="1775529"/>
                  <a:pt x="2656509" y="1777974"/>
                </a:cubicBezTo>
                <a:cubicBezTo>
                  <a:pt x="2658955" y="1780419"/>
                  <a:pt x="2660929" y="1783306"/>
                  <a:pt x="2662432" y="1786634"/>
                </a:cubicBezTo>
                <a:cubicBezTo>
                  <a:pt x="2663932" y="1789963"/>
                  <a:pt x="2664685" y="1793895"/>
                  <a:pt x="2664685" y="1798431"/>
                </a:cubicBezTo>
                <a:cubicBezTo>
                  <a:pt x="2664685" y="1803792"/>
                  <a:pt x="2663697" y="1808564"/>
                  <a:pt x="2661724" y="1812746"/>
                </a:cubicBezTo>
                <a:cubicBezTo>
                  <a:pt x="2659750" y="1816929"/>
                  <a:pt x="2657010" y="1820479"/>
                  <a:pt x="2653505" y="1823394"/>
                </a:cubicBezTo>
                <a:cubicBezTo>
                  <a:pt x="2649999" y="1826311"/>
                  <a:pt x="2645876" y="1828505"/>
                  <a:pt x="2641134" y="1829978"/>
                </a:cubicBezTo>
                <a:cubicBezTo>
                  <a:pt x="2636391" y="1831451"/>
                  <a:pt x="2631280" y="1832187"/>
                  <a:pt x="2625801" y="1832187"/>
                </a:cubicBezTo>
                <a:cubicBezTo>
                  <a:pt x="2621972" y="1832187"/>
                  <a:pt x="2618423" y="1831863"/>
                  <a:pt x="2615154" y="1831215"/>
                </a:cubicBezTo>
                <a:cubicBezTo>
                  <a:pt x="2611884" y="1830567"/>
                  <a:pt x="2608968" y="1829772"/>
                  <a:pt x="2606406" y="1828829"/>
                </a:cubicBezTo>
                <a:cubicBezTo>
                  <a:pt x="2603845" y="1827887"/>
                  <a:pt x="2601693" y="1826915"/>
                  <a:pt x="2599957" y="1825913"/>
                </a:cubicBezTo>
                <a:cubicBezTo>
                  <a:pt x="2598219" y="1824912"/>
                  <a:pt x="2597011" y="1824057"/>
                  <a:pt x="2596333" y="1823350"/>
                </a:cubicBezTo>
                <a:cubicBezTo>
                  <a:pt x="2595655" y="1822644"/>
                  <a:pt x="2595156" y="1821745"/>
                  <a:pt x="2594832" y="1820655"/>
                </a:cubicBezTo>
                <a:cubicBezTo>
                  <a:pt x="2594508" y="1819565"/>
                  <a:pt x="2594344" y="1818108"/>
                  <a:pt x="2594344" y="1816281"/>
                </a:cubicBezTo>
                <a:cubicBezTo>
                  <a:pt x="2594344" y="1814985"/>
                  <a:pt x="2594405" y="1813910"/>
                  <a:pt x="2594522" y="1813056"/>
                </a:cubicBezTo>
                <a:cubicBezTo>
                  <a:pt x="2594640" y="1812202"/>
                  <a:pt x="2594818" y="1811509"/>
                  <a:pt x="2595052" y="1810979"/>
                </a:cubicBezTo>
                <a:cubicBezTo>
                  <a:pt x="2595286" y="1810449"/>
                  <a:pt x="2595582" y="1810081"/>
                  <a:pt x="2595937" y="1809875"/>
                </a:cubicBezTo>
                <a:cubicBezTo>
                  <a:pt x="2596290" y="1809668"/>
                  <a:pt x="2596701" y="1809565"/>
                  <a:pt x="2597173" y="1809565"/>
                </a:cubicBezTo>
                <a:cubicBezTo>
                  <a:pt x="2597996" y="1809565"/>
                  <a:pt x="2599162" y="1810066"/>
                  <a:pt x="2600663" y="1811067"/>
                </a:cubicBezTo>
                <a:cubicBezTo>
                  <a:pt x="2602166" y="1812069"/>
                  <a:pt x="2604094" y="1813159"/>
                  <a:pt x="2606450" y="1814337"/>
                </a:cubicBezTo>
                <a:cubicBezTo>
                  <a:pt x="2608808" y="1815515"/>
                  <a:pt x="2611648" y="1816620"/>
                  <a:pt x="2614976" y="1817651"/>
                </a:cubicBezTo>
                <a:cubicBezTo>
                  <a:pt x="2618305" y="1818682"/>
                  <a:pt x="2622149" y="1819197"/>
                  <a:pt x="2626508" y="1819197"/>
                </a:cubicBezTo>
                <a:cubicBezTo>
                  <a:pt x="2629808" y="1819197"/>
                  <a:pt x="2632827" y="1818755"/>
                  <a:pt x="2635566" y="1817872"/>
                </a:cubicBezTo>
                <a:cubicBezTo>
                  <a:pt x="2638305" y="1816988"/>
                  <a:pt x="2640662" y="1815736"/>
                  <a:pt x="2642635" y="1814116"/>
                </a:cubicBezTo>
                <a:cubicBezTo>
                  <a:pt x="2644609" y="1812496"/>
                  <a:pt x="2646126" y="1810508"/>
                  <a:pt x="2647187" y="1808151"/>
                </a:cubicBezTo>
                <a:cubicBezTo>
                  <a:pt x="2648247" y="1805795"/>
                  <a:pt x="2648778" y="1803114"/>
                  <a:pt x="2648778" y="1800110"/>
                </a:cubicBezTo>
                <a:cubicBezTo>
                  <a:pt x="2648778" y="1796870"/>
                  <a:pt x="2648041" y="1794101"/>
                  <a:pt x="2646568" y="1791803"/>
                </a:cubicBezTo>
                <a:cubicBezTo>
                  <a:pt x="2645096" y="1789506"/>
                  <a:pt x="2643151" y="1787488"/>
                  <a:pt x="2640736" y="1785751"/>
                </a:cubicBezTo>
                <a:cubicBezTo>
                  <a:pt x="2638321" y="1784013"/>
                  <a:pt x="2635566" y="1782422"/>
                  <a:pt x="2632473" y="1780978"/>
                </a:cubicBezTo>
                <a:cubicBezTo>
                  <a:pt x="2629380" y="1779535"/>
                  <a:pt x="2626214" y="1778063"/>
                  <a:pt x="2622973" y="1776560"/>
                </a:cubicBezTo>
                <a:cubicBezTo>
                  <a:pt x="2619734" y="1775058"/>
                  <a:pt x="2616581" y="1773394"/>
                  <a:pt x="2613518" y="1771567"/>
                </a:cubicBezTo>
                <a:cubicBezTo>
                  <a:pt x="2610455" y="1769741"/>
                  <a:pt x="2607716" y="1767591"/>
                  <a:pt x="2605301" y="1765117"/>
                </a:cubicBezTo>
                <a:cubicBezTo>
                  <a:pt x="2602886" y="1762643"/>
                  <a:pt x="2600928" y="1759741"/>
                  <a:pt x="2599426" y="1756413"/>
                </a:cubicBezTo>
                <a:cubicBezTo>
                  <a:pt x="2597923" y="1753085"/>
                  <a:pt x="2597173" y="1749093"/>
                  <a:pt x="2597173" y="1744439"/>
                </a:cubicBezTo>
                <a:cubicBezTo>
                  <a:pt x="2597173" y="1739667"/>
                  <a:pt x="2598040" y="1735411"/>
                  <a:pt x="2599780" y="1731670"/>
                </a:cubicBezTo>
                <a:cubicBezTo>
                  <a:pt x="2601518" y="1727929"/>
                  <a:pt x="2603933" y="1724792"/>
                  <a:pt x="2607024" y="1722260"/>
                </a:cubicBezTo>
                <a:cubicBezTo>
                  <a:pt x="2610116" y="1719726"/>
                  <a:pt x="2613797" y="1717796"/>
                  <a:pt x="2618069" y="1716471"/>
                </a:cubicBezTo>
                <a:cubicBezTo>
                  <a:pt x="2622340" y="1715146"/>
                  <a:pt x="2626951" y="1714483"/>
                  <a:pt x="2631898" y="1714483"/>
                </a:cubicBezTo>
                <a:close/>
                <a:moveTo>
                  <a:pt x="2165180" y="1714483"/>
                </a:moveTo>
                <a:cubicBezTo>
                  <a:pt x="2167713" y="1714483"/>
                  <a:pt x="2170261" y="1714704"/>
                  <a:pt x="2172824" y="1715146"/>
                </a:cubicBezTo>
                <a:cubicBezTo>
                  <a:pt x="2175387" y="1715587"/>
                  <a:pt x="2177802" y="1716177"/>
                  <a:pt x="2180070" y="1716913"/>
                </a:cubicBezTo>
                <a:cubicBezTo>
                  <a:pt x="2182338" y="1717649"/>
                  <a:pt x="2184355" y="1718474"/>
                  <a:pt x="2186123" y="1719387"/>
                </a:cubicBezTo>
                <a:cubicBezTo>
                  <a:pt x="2187890" y="1720300"/>
                  <a:pt x="2189054" y="1721037"/>
                  <a:pt x="2189613" y="1721596"/>
                </a:cubicBezTo>
                <a:cubicBezTo>
                  <a:pt x="2190173" y="1722156"/>
                  <a:pt x="2190541" y="1722598"/>
                  <a:pt x="2190718" y="1722922"/>
                </a:cubicBezTo>
                <a:cubicBezTo>
                  <a:pt x="2190895" y="1723246"/>
                  <a:pt x="2191042" y="1723659"/>
                  <a:pt x="2191160" y="1724159"/>
                </a:cubicBezTo>
                <a:cubicBezTo>
                  <a:pt x="2191278" y="1724660"/>
                  <a:pt x="2191365" y="1725264"/>
                  <a:pt x="2191425" y="1725970"/>
                </a:cubicBezTo>
                <a:cubicBezTo>
                  <a:pt x="2191484" y="1726677"/>
                  <a:pt x="2191514" y="1727591"/>
                  <a:pt x="2191514" y="1728710"/>
                </a:cubicBezTo>
                <a:cubicBezTo>
                  <a:pt x="2191514" y="1729770"/>
                  <a:pt x="2191469" y="1730713"/>
                  <a:pt x="2191381" y="1731538"/>
                </a:cubicBezTo>
                <a:cubicBezTo>
                  <a:pt x="2191292" y="1732362"/>
                  <a:pt x="2191160" y="1733054"/>
                  <a:pt x="2190983" y="1733614"/>
                </a:cubicBezTo>
                <a:cubicBezTo>
                  <a:pt x="2190806" y="1734174"/>
                  <a:pt x="2190556" y="1734586"/>
                  <a:pt x="2190231" y="1734851"/>
                </a:cubicBezTo>
                <a:cubicBezTo>
                  <a:pt x="2189907" y="1735116"/>
                  <a:pt x="2189539" y="1735249"/>
                  <a:pt x="2189127" y="1735249"/>
                </a:cubicBezTo>
                <a:cubicBezTo>
                  <a:pt x="2188479" y="1735249"/>
                  <a:pt x="2187462" y="1734837"/>
                  <a:pt x="2186079" y="1734012"/>
                </a:cubicBezTo>
                <a:cubicBezTo>
                  <a:pt x="2184694" y="1733187"/>
                  <a:pt x="2183001" y="1732259"/>
                  <a:pt x="2180998" y="1731228"/>
                </a:cubicBezTo>
                <a:cubicBezTo>
                  <a:pt x="2178994" y="1730197"/>
                  <a:pt x="2176623" y="1729255"/>
                  <a:pt x="2173885" y="1728401"/>
                </a:cubicBezTo>
                <a:cubicBezTo>
                  <a:pt x="2171145" y="1727546"/>
                  <a:pt x="2168067" y="1727119"/>
                  <a:pt x="2164650" y="1727119"/>
                </a:cubicBezTo>
                <a:cubicBezTo>
                  <a:pt x="2161468" y="1727119"/>
                  <a:pt x="2158700" y="1727546"/>
                  <a:pt x="2156343" y="1728401"/>
                </a:cubicBezTo>
                <a:cubicBezTo>
                  <a:pt x="2153987" y="1729255"/>
                  <a:pt x="2152043" y="1730389"/>
                  <a:pt x="2150511" y="1731802"/>
                </a:cubicBezTo>
                <a:cubicBezTo>
                  <a:pt x="2148979" y="1733217"/>
                  <a:pt x="2147831" y="1734895"/>
                  <a:pt x="2147065" y="1736840"/>
                </a:cubicBezTo>
                <a:cubicBezTo>
                  <a:pt x="2146299" y="1738783"/>
                  <a:pt x="2145916" y="1740845"/>
                  <a:pt x="2145916" y="1743025"/>
                </a:cubicBezTo>
                <a:cubicBezTo>
                  <a:pt x="2145916" y="1746207"/>
                  <a:pt x="2146653" y="1748946"/>
                  <a:pt x="2148125" y="1751243"/>
                </a:cubicBezTo>
                <a:cubicBezTo>
                  <a:pt x="2149598" y="1753541"/>
                  <a:pt x="2151557" y="1755573"/>
                  <a:pt x="2154002" y="1757341"/>
                </a:cubicBezTo>
                <a:cubicBezTo>
                  <a:pt x="2156447" y="1759108"/>
                  <a:pt x="2159230" y="1760728"/>
                  <a:pt x="2162353" y="1762201"/>
                </a:cubicBezTo>
                <a:cubicBezTo>
                  <a:pt x="2165475" y="1763673"/>
                  <a:pt x="2168656" y="1765161"/>
                  <a:pt x="2171896" y="1766663"/>
                </a:cubicBezTo>
                <a:cubicBezTo>
                  <a:pt x="2175135" y="1768166"/>
                  <a:pt x="2178317" y="1769815"/>
                  <a:pt x="2181439" y="1771612"/>
                </a:cubicBezTo>
                <a:cubicBezTo>
                  <a:pt x="2184561" y="1773409"/>
                  <a:pt x="2187345" y="1775529"/>
                  <a:pt x="2189790" y="1777974"/>
                </a:cubicBezTo>
                <a:cubicBezTo>
                  <a:pt x="2192234" y="1780419"/>
                  <a:pt x="2194209" y="1783306"/>
                  <a:pt x="2195711" y="1786634"/>
                </a:cubicBezTo>
                <a:cubicBezTo>
                  <a:pt x="2197213" y="1789963"/>
                  <a:pt x="2197963" y="1793895"/>
                  <a:pt x="2197963" y="1798431"/>
                </a:cubicBezTo>
                <a:cubicBezTo>
                  <a:pt x="2197963" y="1803792"/>
                  <a:pt x="2196977" y="1808564"/>
                  <a:pt x="2195003" y="1812746"/>
                </a:cubicBezTo>
                <a:cubicBezTo>
                  <a:pt x="2193030" y="1816929"/>
                  <a:pt x="2190291" y="1820479"/>
                  <a:pt x="2186785" y="1823394"/>
                </a:cubicBezTo>
                <a:cubicBezTo>
                  <a:pt x="2183280" y="1826311"/>
                  <a:pt x="2179157" y="1828505"/>
                  <a:pt x="2174414" y="1829978"/>
                </a:cubicBezTo>
                <a:cubicBezTo>
                  <a:pt x="2169672" y="1831451"/>
                  <a:pt x="2164561" y="1832187"/>
                  <a:pt x="2159083" y="1832187"/>
                </a:cubicBezTo>
                <a:cubicBezTo>
                  <a:pt x="2155253" y="1832187"/>
                  <a:pt x="2151704" y="1831863"/>
                  <a:pt x="2148435" y="1831215"/>
                </a:cubicBezTo>
                <a:cubicBezTo>
                  <a:pt x="2145165" y="1830567"/>
                  <a:pt x="2142249" y="1829772"/>
                  <a:pt x="2139687" y="1828829"/>
                </a:cubicBezTo>
                <a:cubicBezTo>
                  <a:pt x="2137124" y="1827887"/>
                  <a:pt x="2134974" y="1826915"/>
                  <a:pt x="2133237" y="1825913"/>
                </a:cubicBezTo>
                <a:cubicBezTo>
                  <a:pt x="2131498" y="1824912"/>
                  <a:pt x="2130290" y="1824057"/>
                  <a:pt x="2129613" y="1823350"/>
                </a:cubicBezTo>
                <a:cubicBezTo>
                  <a:pt x="2128935" y="1822644"/>
                  <a:pt x="2128434" y="1821745"/>
                  <a:pt x="2128110" y="1820655"/>
                </a:cubicBezTo>
                <a:cubicBezTo>
                  <a:pt x="2127787" y="1819565"/>
                  <a:pt x="2127625" y="1818108"/>
                  <a:pt x="2127625" y="1816281"/>
                </a:cubicBezTo>
                <a:cubicBezTo>
                  <a:pt x="2127625" y="1814985"/>
                  <a:pt x="2127683" y="1813910"/>
                  <a:pt x="2127802" y="1813056"/>
                </a:cubicBezTo>
                <a:cubicBezTo>
                  <a:pt x="2127919" y="1812202"/>
                  <a:pt x="2128096" y="1811509"/>
                  <a:pt x="2128332" y="1810979"/>
                </a:cubicBezTo>
                <a:cubicBezTo>
                  <a:pt x="2128567" y="1810449"/>
                  <a:pt x="2128862" y="1810081"/>
                  <a:pt x="2129215" y="1809875"/>
                </a:cubicBezTo>
                <a:cubicBezTo>
                  <a:pt x="2129569" y="1809668"/>
                  <a:pt x="2129981" y="1809565"/>
                  <a:pt x="2130452" y="1809565"/>
                </a:cubicBezTo>
                <a:cubicBezTo>
                  <a:pt x="2131277" y="1809565"/>
                  <a:pt x="2132441" y="1810066"/>
                  <a:pt x="2133942" y="1811067"/>
                </a:cubicBezTo>
                <a:cubicBezTo>
                  <a:pt x="2135445" y="1812069"/>
                  <a:pt x="2137374" y="1813159"/>
                  <a:pt x="2139731" y="1814337"/>
                </a:cubicBezTo>
                <a:cubicBezTo>
                  <a:pt x="2142087" y="1815515"/>
                  <a:pt x="2144929" y="1816620"/>
                  <a:pt x="2148258" y="1817651"/>
                </a:cubicBezTo>
                <a:cubicBezTo>
                  <a:pt x="2151586" y="1818682"/>
                  <a:pt x="2155430" y="1819197"/>
                  <a:pt x="2159790" y="1819197"/>
                </a:cubicBezTo>
                <a:cubicBezTo>
                  <a:pt x="2163089" y="1819197"/>
                  <a:pt x="2166108" y="1818755"/>
                  <a:pt x="2168847" y="1817872"/>
                </a:cubicBezTo>
                <a:cubicBezTo>
                  <a:pt x="2171587" y="1816988"/>
                  <a:pt x="2173943" y="1815736"/>
                  <a:pt x="2175917" y="1814116"/>
                </a:cubicBezTo>
                <a:cubicBezTo>
                  <a:pt x="2177890" y="1812496"/>
                  <a:pt x="2179407" y="1810508"/>
                  <a:pt x="2180468" y="1808151"/>
                </a:cubicBezTo>
                <a:cubicBezTo>
                  <a:pt x="2181528" y="1805795"/>
                  <a:pt x="2182058" y="1803114"/>
                  <a:pt x="2182058" y="1800110"/>
                </a:cubicBezTo>
                <a:cubicBezTo>
                  <a:pt x="2182058" y="1796870"/>
                  <a:pt x="2181322" y="1794101"/>
                  <a:pt x="2179849" y="1791803"/>
                </a:cubicBezTo>
                <a:cubicBezTo>
                  <a:pt x="2178376" y="1789506"/>
                  <a:pt x="2176432" y="1787488"/>
                  <a:pt x="2174017" y="1785751"/>
                </a:cubicBezTo>
                <a:cubicBezTo>
                  <a:pt x="2171602" y="1784013"/>
                  <a:pt x="2168847" y="1782422"/>
                  <a:pt x="2165755" y="1780978"/>
                </a:cubicBezTo>
                <a:cubicBezTo>
                  <a:pt x="2162662" y="1779535"/>
                  <a:pt x="2159495" y="1778063"/>
                  <a:pt x="2156255" y="1776560"/>
                </a:cubicBezTo>
                <a:cubicBezTo>
                  <a:pt x="2153015" y="1775058"/>
                  <a:pt x="2149864" y="1773394"/>
                  <a:pt x="2146800" y="1771567"/>
                </a:cubicBezTo>
                <a:cubicBezTo>
                  <a:pt x="2143737" y="1769741"/>
                  <a:pt x="2140997" y="1767591"/>
                  <a:pt x="2138582" y="1765117"/>
                </a:cubicBezTo>
                <a:cubicBezTo>
                  <a:pt x="2136166" y="1762643"/>
                  <a:pt x="2134208" y="1759741"/>
                  <a:pt x="2132706" y="1756413"/>
                </a:cubicBezTo>
                <a:cubicBezTo>
                  <a:pt x="2131203" y="1753085"/>
                  <a:pt x="2130452" y="1749093"/>
                  <a:pt x="2130452" y="1744439"/>
                </a:cubicBezTo>
                <a:cubicBezTo>
                  <a:pt x="2130452" y="1739667"/>
                  <a:pt x="2131321" y="1735411"/>
                  <a:pt x="2133059" y="1731670"/>
                </a:cubicBezTo>
                <a:cubicBezTo>
                  <a:pt x="2134797" y="1727929"/>
                  <a:pt x="2137212" y="1724792"/>
                  <a:pt x="2140306" y="1722260"/>
                </a:cubicBezTo>
                <a:cubicBezTo>
                  <a:pt x="2143398" y="1719726"/>
                  <a:pt x="2147080" y="1717796"/>
                  <a:pt x="2151351" y="1716471"/>
                </a:cubicBezTo>
                <a:cubicBezTo>
                  <a:pt x="2155622" y="1715146"/>
                  <a:pt x="2160232" y="1714483"/>
                  <a:pt x="2165180" y="1714483"/>
                </a:cubicBezTo>
                <a:close/>
                <a:moveTo>
                  <a:pt x="1222201" y="1714483"/>
                </a:moveTo>
                <a:cubicBezTo>
                  <a:pt x="1224734" y="1714483"/>
                  <a:pt x="1227282" y="1714704"/>
                  <a:pt x="1229844" y="1715146"/>
                </a:cubicBezTo>
                <a:cubicBezTo>
                  <a:pt x="1232407" y="1715587"/>
                  <a:pt x="1234822" y="1716177"/>
                  <a:pt x="1237091" y="1716913"/>
                </a:cubicBezTo>
                <a:cubicBezTo>
                  <a:pt x="1239359" y="1717649"/>
                  <a:pt x="1241377" y="1718474"/>
                  <a:pt x="1243144" y="1719387"/>
                </a:cubicBezTo>
                <a:cubicBezTo>
                  <a:pt x="1244911" y="1720300"/>
                  <a:pt x="1246075" y="1721037"/>
                  <a:pt x="1246635" y="1721596"/>
                </a:cubicBezTo>
                <a:cubicBezTo>
                  <a:pt x="1247194" y="1722156"/>
                  <a:pt x="1247563" y="1722598"/>
                  <a:pt x="1247739" y="1722922"/>
                </a:cubicBezTo>
                <a:cubicBezTo>
                  <a:pt x="1247917" y="1723246"/>
                  <a:pt x="1248063" y="1723659"/>
                  <a:pt x="1248182" y="1724159"/>
                </a:cubicBezTo>
                <a:cubicBezTo>
                  <a:pt x="1248300" y="1724660"/>
                  <a:pt x="1248387" y="1725264"/>
                  <a:pt x="1248447" y="1725970"/>
                </a:cubicBezTo>
                <a:cubicBezTo>
                  <a:pt x="1248505" y="1726677"/>
                  <a:pt x="1248535" y="1727591"/>
                  <a:pt x="1248535" y="1728710"/>
                </a:cubicBezTo>
                <a:cubicBezTo>
                  <a:pt x="1248535" y="1729770"/>
                  <a:pt x="1248491" y="1730713"/>
                  <a:pt x="1248402" y="1731538"/>
                </a:cubicBezTo>
                <a:cubicBezTo>
                  <a:pt x="1248314" y="1732362"/>
                  <a:pt x="1248182" y="1733054"/>
                  <a:pt x="1248005" y="1733614"/>
                </a:cubicBezTo>
                <a:cubicBezTo>
                  <a:pt x="1247828" y="1734174"/>
                  <a:pt x="1247577" y="1734586"/>
                  <a:pt x="1247253" y="1734851"/>
                </a:cubicBezTo>
                <a:cubicBezTo>
                  <a:pt x="1246930" y="1735116"/>
                  <a:pt x="1246561" y="1735249"/>
                  <a:pt x="1246149" y="1735249"/>
                </a:cubicBezTo>
                <a:cubicBezTo>
                  <a:pt x="1245501" y="1735249"/>
                  <a:pt x="1244484" y="1734837"/>
                  <a:pt x="1243100" y="1734012"/>
                </a:cubicBezTo>
                <a:cubicBezTo>
                  <a:pt x="1241716" y="1733187"/>
                  <a:pt x="1240021" y="1732259"/>
                  <a:pt x="1238019" y="1731228"/>
                </a:cubicBezTo>
                <a:cubicBezTo>
                  <a:pt x="1236015" y="1730197"/>
                  <a:pt x="1233644" y="1729255"/>
                  <a:pt x="1230905" y="1728401"/>
                </a:cubicBezTo>
                <a:cubicBezTo>
                  <a:pt x="1228166" y="1727546"/>
                  <a:pt x="1225087" y="1727119"/>
                  <a:pt x="1221671" y="1727119"/>
                </a:cubicBezTo>
                <a:cubicBezTo>
                  <a:pt x="1218489" y="1727119"/>
                  <a:pt x="1215721" y="1727546"/>
                  <a:pt x="1213364" y="1728401"/>
                </a:cubicBezTo>
                <a:cubicBezTo>
                  <a:pt x="1211008" y="1729255"/>
                  <a:pt x="1209064" y="1730389"/>
                  <a:pt x="1207532" y="1731802"/>
                </a:cubicBezTo>
                <a:cubicBezTo>
                  <a:pt x="1206001" y="1733217"/>
                  <a:pt x="1204852" y="1734895"/>
                  <a:pt x="1204086" y="1736840"/>
                </a:cubicBezTo>
                <a:cubicBezTo>
                  <a:pt x="1203320" y="1738783"/>
                  <a:pt x="1202937" y="1740845"/>
                  <a:pt x="1202937" y="1743025"/>
                </a:cubicBezTo>
                <a:cubicBezTo>
                  <a:pt x="1202937" y="1746207"/>
                  <a:pt x="1203673" y="1748946"/>
                  <a:pt x="1205146" y="1751243"/>
                </a:cubicBezTo>
                <a:cubicBezTo>
                  <a:pt x="1206619" y="1753541"/>
                  <a:pt x="1208578" y="1755573"/>
                  <a:pt x="1211023" y="1757341"/>
                </a:cubicBezTo>
                <a:cubicBezTo>
                  <a:pt x="1213468" y="1759108"/>
                  <a:pt x="1216250" y="1760728"/>
                  <a:pt x="1219373" y="1762201"/>
                </a:cubicBezTo>
                <a:cubicBezTo>
                  <a:pt x="1222495" y="1763673"/>
                  <a:pt x="1225677" y="1765161"/>
                  <a:pt x="1228916" y="1766663"/>
                </a:cubicBezTo>
                <a:cubicBezTo>
                  <a:pt x="1232156" y="1768166"/>
                  <a:pt x="1235338" y="1769815"/>
                  <a:pt x="1238460" y="1771612"/>
                </a:cubicBezTo>
                <a:cubicBezTo>
                  <a:pt x="1241583" y="1773409"/>
                  <a:pt x="1244367" y="1775529"/>
                  <a:pt x="1246812" y="1777974"/>
                </a:cubicBezTo>
                <a:cubicBezTo>
                  <a:pt x="1249256" y="1780419"/>
                  <a:pt x="1251230" y="1783306"/>
                  <a:pt x="1252732" y="1786634"/>
                </a:cubicBezTo>
                <a:cubicBezTo>
                  <a:pt x="1254235" y="1789963"/>
                  <a:pt x="1254986" y="1793895"/>
                  <a:pt x="1254986" y="1798431"/>
                </a:cubicBezTo>
                <a:cubicBezTo>
                  <a:pt x="1254986" y="1803792"/>
                  <a:pt x="1254000" y="1808564"/>
                  <a:pt x="1252026" y="1812746"/>
                </a:cubicBezTo>
                <a:cubicBezTo>
                  <a:pt x="1250052" y="1816929"/>
                  <a:pt x="1247313" y="1820479"/>
                  <a:pt x="1243807" y="1823394"/>
                </a:cubicBezTo>
                <a:cubicBezTo>
                  <a:pt x="1240301" y="1826311"/>
                  <a:pt x="1236177" y="1828505"/>
                  <a:pt x="1231435" y="1829978"/>
                </a:cubicBezTo>
                <a:cubicBezTo>
                  <a:pt x="1226693" y="1831451"/>
                  <a:pt x="1221582" y="1832187"/>
                  <a:pt x="1216103" y="1832187"/>
                </a:cubicBezTo>
                <a:cubicBezTo>
                  <a:pt x="1212275" y="1832187"/>
                  <a:pt x="1208725" y="1831863"/>
                  <a:pt x="1205456" y="1831215"/>
                </a:cubicBezTo>
                <a:cubicBezTo>
                  <a:pt x="1202186" y="1830567"/>
                  <a:pt x="1199270" y="1829772"/>
                  <a:pt x="1196708" y="1828829"/>
                </a:cubicBezTo>
                <a:cubicBezTo>
                  <a:pt x="1194145" y="1827887"/>
                  <a:pt x="1191996" y="1826915"/>
                  <a:pt x="1190258" y="1825913"/>
                </a:cubicBezTo>
                <a:cubicBezTo>
                  <a:pt x="1188519" y="1824912"/>
                  <a:pt x="1187312" y="1824057"/>
                  <a:pt x="1186635" y="1823350"/>
                </a:cubicBezTo>
                <a:cubicBezTo>
                  <a:pt x="1185957" y="1822644"/>
                  <a:pt x="1185457" y="1821745"/>
                  <a:pt x="1185133" y="1820655"/>
                </a:cubicBezTo>
                <a:cubicBezTo>
                  <a:pt x="1184809" y="1819565"/>
                  <a:pt x="1184646" y="1818108"/>
                  <a:pt x="1184646" y="1816281"/>
                </a:cubicBezTo>
                <a:cubicBezTo>
                  <a:pt x="1184646" y="1814985"/>
                  <a:pt x="1184707" y="1813910"/>
                  <a:pt x="1184824" y="1813056"/>
                </a:cubicBezTo>
                <a:cubicBezTo>
                  <a:pt x="1184942" y="1812202"/>
                  <a:pt x="1185118" y="1811509"/>
                  <a:pt x="1185353" y="1810979"/>
                </a:cubicBezTo>
                <a:cubicBezTo>
                  <a:pt x="1185589" y="1810449"/>
                  <a:pt x="1185884" y="1810081"/>
                  <a:pt x="1186238" y="1809875"/>
                </a:cubicBezTo>
                <a:cubicBezTo>
                  <a:pt x="1186590" y="1809668"/>
                  <a:pt x="1187004" y="1809565"/>
                  <a:pt x="1187475" y="1809565"/>
                </a:cubicBezTo>
                <a:cubicBezTo>
                  <a:pt x="1188299" y="1809565"/>
                  <a:pt x="1189462" y="1810066"/>
                  <a:pt x="1190964" y="1811067"/>
                </a:cubicBezTo>
                <a:cubicBezTo>
                  <a:pt x="1192466" y="1812069"/>
                  <a:pt x="1194395" y="1813159"/>
                  <a:pt x="1196752" y="1814337"/>
                </a:cubicBezTo>
                <a:cubicBezTo>
                  <a:pt x="1199108" y="1815515"/>
                  <a:pt x="1201950" y="1816620"/>
                  <a:pt x="1205279" y="1817651"/>
                </a:cubicBezTo>
                <a:cubicBezTo>
                  <a:pt x="1208607" y="1818682"/>
                  <a:pt x="1212451" y="1819197"/>
                  <a:pt x="1216810" y="1819197"/>
                </a:cubicBezTo>
                <a:cubicBezTo>
                  <a:pt x="1220109" y="1819197"/>
                  <a:pt x="1223129" y="1818755"/>
                  <a:pt x="1225868" y="1817872"/>
                </a:cubicBezTo>
                <a:cubicBezTo>
                  <a:pt x="1228607" y="1816988"/>
                  <a:pt x="1230964" y="1815736"/>
                  <a:pt x="1232937" y="1814116"/>
                </a:cubicBezTo>
                <a:cubicBezTo>
                  <a:pt x="1234911" y="1812496"/>
                  <a:pt x="1236428" y="1810508"/>
                  <a:pt x="1237489" y="1808151"/>
                </a:cubicBezTo>
                <a:cubicBezTo>
                  <a:pt x="1238549" y="1805795"/>
                  <a:pt x="1239079" y="1803114"/>
                  <a:pt x="1239079" y="1800110"/>
                </a:cubicBezTo>
                <a:cubicBezTo>
                  <a:pt x="1239079" y="1796870"/>
                  <a:pt x="1238343" y="1794101"/>
                  <a:pt x="1236870" y="1791803"/>
                </a:cubicBezTo>
                <a:cubicBezTo>
                  <a:pt x="1235397" y="1789506"/>
                  <a:pt x="1233453" y="1787488"/>
                  <a:pt x="1231037" y="1785751"/>
                </a:cubicBezTo>
                <a:cubicBezTo>
                  <a:pt x="1228622" y="1784013"/>
                  <a:pt x="1225868" y="1782422"/>
                  <a:pt x="1222775" y="1780978"/>
                </a:cubicBezTo>
                <a:cubicBezTo>
                  <a:pt x="1219682" y="1779535"/>
                  <a:pt x="1216516" y="1778063"/>
                  <a:pt x="1213276" y="1776560"/>
                </a:cubicBezTo>
                <a:cubicBezTo>
                  <a:pt x="1210036" y="1775058"/>
                  <a:pt x="1206884" y="1773394"/>
                  <a:pt x="1203821" y="1771567"/>
                </a:cubicBezTo>
                <a:cubicBezTo>
                  <a:pt x="1200757" y="1769741"/>
                  <a:pt x="1198019" y="1767591"/>
                  <a:pt x="1195603" y="1765117"/>
                </a:cubicBezTo>
                <a:cubicBezTo>
                  <a:pt x="1193188" y="1762643"/>
                  <a:pt x="1191230" y="1759741"/>
                  <a:pt x="1189728" y="1756413"/>
                </a:cubicBezTo>
                <a:cubicBezTo>
                  <a:pt x="1188225" y="1753085"/>
                  <a:pt x="1187475" y="1749093"/>
                  <a:pt x="1187475" y="1744439"/>
                </a:cubicBezTo>
                <a:cubicBezTo>
                  <a:pt x="1187475" y="1739667"/>
                  <a:pt x="1188344" y="1735411"/>
                  <a:pt x="1190081" y="1731670"/>
                </a:cubicBezTo>
                <a:cubicBezTo>
                  <a:pt x="1191819" y="1727929"/>
                  <a:pt x="1194234" y="1724792"/>
                  <a:pt x="1197326" y="1722260"/>
                </a:cubicBezTo>
                <a:cubicBezTo>
                  <a:pt x="1200419" y="1719726"/>
                  <a:pt x="1204101" y="1717796"/>
                  <a:pt x="1208372" y="1716471"/>
                </a:cubicBezTo>
                <a:cubicBezTo>
                  <a:pt x="1212642" y="1715146"/>
                  <a:pt x="1217252" y="1714483"/>
                  <a:pt x="1222201" y="1714483"/>
                </a:cubicBezTo>
                <a:close/>
                <a:moveTo>
                  <a:pt x="745944" y="1714483"/>
                </a:moveTo>
                <a:cubicBezTo>
                  <a:pt x="748478" y="1714483"/>
                  <a:pt x="751025" y="1714704"/>
                  <a:pt x="753588" y="1715146"/>
                </a:cubicBezTo>
                <a:cubicBezTo>
                  <a:pt x="756151" y="1715587"/>
                  <a:pt x="758566" y="1716177"/>
                  <a:pt x="760834" y="1716913"/>
                </a:cubicBezTo>
                <a:cubicBezTo>
                  <a:pt x="763102" y="1717649"/>
                  <a:pt x="765120" y="1718474"/>
                  <a:pt x="766887" y="1719387"/>
                </a:cubicBezTo>
                <a:cubicBezTo>
                  <a:pt x="768655" y="1720300"/>
                  <a:pt x="769818" y="1721037"/>
                  <a:pt x="770378" y="1721596"/>
                </a:cubicBezTo>
                <a:cubicBezTo>
                  <a:pt x="770937" y="1722156"/>
                  <a:pt x="771306" y="1722598"/>
                  <a:pt x="771482" y="1722922"/>
                </a:cubicBezTo>
                <a:cubicBezTo>
                  <a:pt x="771659" y="1723246"/>
                  <a:pt x="771806" y="1723659"/>
                  <a:pt x="771924" y="1724159"/>
                </a:cubicBezTo>
                <a:cubicBezTo>
                  <a:pt x="772042" y="1724660"/>
                  <a:pt x="772130" y="1725264"/>
                  <a:pt x="772189" y="1725970"/>
                </a:cubicBezTo>
                <a:cubicBezTo>
                  <a:pt x="772248" y="1726677"/>
                  <a:pt x="772278" y="1727591"/>
                  <a:pt x="772278" y="1728710"/>
                </a:cubicBezTo>
                <a:cubicBezTo>
                  <a:pt x="772278" y="1729770"/>
                  <a:pt x="772234" y="1730713"/>
                  <a:pt x="772145" y="1731538"/>
                </a:cubicBezTo>
                <a:cubicBezTo>
                  <a:pt x="772057" y="1732362"/>
                  <a:pt x="771924" y="1733054"/>
                  <a:pt x="771748" y="1733614"/>
                </a:cubicBezTo>
                <a:cubicBezTo>
                  <a:pt x="771571" y="1734174"/>
                  <a:pt x="771320" y="1734586"/>
                  <a:pt x="770996" y="1734851"/>
                </a:cubicBezTo>
                <a:cubicBezTo>
                  <a:pt x="770672" y="1735116"/>
                  <a:pt x="770304" y="1735249"/>
                  <a:pt x="769892" y="1735249"/>
                </a:cubicBezTo>
                <a:cubicBezTo>
                  <a:pt x="769244" y="1735249"/>
                  <a:pt x="768228" y="1734837"/>
                  <a:pt x="766843" y="1734012"/>
                </a:cubicBezTo>
                <a:cubicBezTo>
                  <a:pt x="765459" y="1733187"/>
                  <a:pt x="763765" y="1732259"/>
                  <a:pt x="761762" y="1731228"/>
                </a:cubicBezTo>
                <a:cubicBezTo>
                  <a:pt x="759759" y="1730197"/>
                  <a:pt x="757388" y="1729255"/>
                  <a:pt x="754649" y="1728401"/>
                </a:cubicBezTo>
                <a:cubicBezTo>
                  <a:pt x="751909" y="1727546"/>
                  <a:pt x="748831" y="1727119"/>
                  <a:pt x="745414" y="1727119"/>
                </a:cubicBezTo>
                <a:cubicBezTo>
                  <a:pt x="742233" y="1727119"/>
                  <a:pt x="739464" y="1727546"/>
                  <a:pt x="737108" y="1728401"/>
                </a:cubicBezTo>
                <a:cubicBezTo>
                  <a:pt x="734751" y="1729255"/>
                  <a:pt x="732807" y="1730389"/>
                  <a:pt x="731276" y="1731802"/>
                </a:cubicBezTo>
                <a:cubicBezTo>
                  <a:pt x="729744" y="1733217"/>
                  <a:pt x="728595" y="1734895"/>
                  <a:pt x="727829" y="1736840"/>
                </a:cubicBezTo>
                <a:cubicBezTo>
                  <a:pt x="727063" y="1738783"/>
                  <a:pt x="726681" y="1740845"/>
                  <a:pt x="726681" y="1743025"/>
                </a:cubicBezTo>
                <a:cubicBezTo>
                  <a:pt x="726681" y="1746207"/>
                  <a:pt x="727417" y="1748946"/>
                  <a:pt x="728890" y="1751243"/>
                </a:cubicBezTo>
                <a:cubicBezTo>
                  <a:pt x="730363" y="1753541"/>
                  <a:pt x="732321" y="1755573"/>
                  <a:pt x="734766" y="1757341"/>
                </a:cubicBezTo>
                <a:cubicBezTo>
                  <a:pt x="737211" y="1759108"/>
                  <a:pt x="739994" y="1760728"/>
                  <a:pt x="743117" y="1762201"/>
                </a:cubicBezTo>
                <a:cubicBezTo>
                  <a:pt x="746239" y="1763673"/>
                  <a:pt x="749420" y="1765161"/>
                  <a:pt x="752660" y="1766663"/>
                </a:cubicBezTo>
                <a:cubicBezTo>
                  <a:pt x="755900" y="1768166"/>
                  <a:pt x="759082" y="1769815"/>
                  <a:pt x="762204" y="1771612"/>
                </a:cubicBezTo>
                <a:cubicBezTo>
                  <a:pt x="765326" y="1773409"/>
                  <a:pt x="768110" y="1775529"/>
                  <a:pt x="770555" y="1777974"/>
                </a:cubicBezTo>
                <a:cubicBezTo>
                  <a:pt x="772999" y="1780419"/>
                  <a:pt x="774973" y="1783306"/>
                  <a:pt x="776475" y="1786634"/>
                </a:cubicBezTo>
                <a:cubicBezTo>
                  <a:pt x="777977" y="1789963"/>
                  <a:pt x="778728" y="1793895"/>
                  <a:pt x="778728" y="1798431"/>
                </a:cubicBezTo>
                <a:cubicBezTo>
                  <a:pt x="778728" y="1803792"/>
                  <a:pt x="777742" y="1808564"/>
                  <a:pt x="775768" y="1812746"/>
                </a:cubicBezTo>
                <a:cubicBezTo>
                  <a:pt x="773795" y="1816929"/>
                  <a:pt x="771055" y="1820479"/>
                  <a:pt x="767550" y="1823394"/>
                </a:cubicBezTo>
                <a:cubicBezTo>
                  <a:pt x="764045" y="1826311"/>
                  <a:pt x="759921" y="1828505"/>
                  <a:pt x="755179" y="1829978"/>
                </a:cubicBezTo>
                <a:cubicBezTo>
                  <a:pt x="750436" y="1831451"/>
                  <a:pt x="745326" y="1832187"/>
                  <a:pt x="739847" y="1832187"/>
                </a:cubicBezTo>
                <a:cubicBezTo>
                  <a:pt x="736018" y="1832187"/>
                  <a:pt x="732468" y="1831863"/>
                  <a:pt x="729199" y="1831215"/>
                </a:cubicBezTo>
                <a:cubicBezTo>
                  <a:pt x="725929" y="1830567"/>
                  <a:pt x="723013" y="1829772"/>
                  <a:pt x="720451" y="1828829"/>
                </a:cubicBezTo>
                <a:cubicBezTo>
                  <a:pt x="717888" y="1827887"/>
                  <a:pt x="715738" y="1826915"/>
                  <a:pt x="714000" y="1825913"/>
                </a:cubicBezTo>
                <a:cubicBezTo>
                  <a:pt x="712262" y="1824912"/>
                  <a:pt x="711054" y="1824057"/>
                  <a:pt x="710377" y="1823350"/>
                </a:cubicBezTo>
                <a:cubicBezTo>
                  <a:pt x="709699" y="1822644"/>
                  <a:pt x="709199" y="1821745"/>
                  <a:pt x="708875" y="1820655"/>
                </a:cubicBezTo>
                <a:cubicBezTo>
                  <a:pt x="708551" y="1819565"/>
                  <a:pt x="708389" y="1818108"/>
                  <a:pt x="708389" y="1816281"/>
                </a:cubicBezTo>
                <a:cubicBezTo>
                  <a:pt x="708389" y="1814985"/>
                  <a:pt x="708447" y="1813910"/>
                  <a:pt x="708565" y="1813056"/>
                </a:cubicBezTo>
                <a:cubicBezTo>
                  <a:pt x="708683" y="1812202"/>
                  <a:pt x="708860" y="1811509"/>
                  <a:pt x="709095" y="1810979"/>
                </a:cubicBezTo>
                <a:cubicBezTo>
                  <a:pt x="709331" y="1810449"/>
                  <a:pt x="709626" y="1810081"/>
                  <a:pt x="709979" y="1809875"/>
                </a:cubicBezTo>
                <a:cubicBezTo>
                  <a:pt x="710333" y="1809668"/>
                  <a:pt x="710745" y="1809565"/>
                  <a:pt x="711216" y="1809565"/>
                </a:cubicBezTo>
                <a:cubicBezTo>
                  <a:pt x="712041" y="1809565"/>
                  <a:pt x="713205" y="1810066"/>
                  <a:pt x="714707" y="1811067"/>
                </a:cubicBezTo>
                <a:cubicBezTo>
                  <a:pt x="716209" y="1812069"/>
                  <a:pt x="718138" y="1813159"/>
                  <a:pt x="720495" y="1814337"/>
                </a:cubicBezTo>
                <a:cubicBezTo>
                  <a:pt x="722851" y="1815515"/>
                  <a:pt x="725694" y="1816620"/>
                  <a:pt x="729022" y="1817651"/>
                </a:cubicBezTo>
                <a:cubicBezTo>
                  <a:pt x="732351" y="1818682"/>
                  <a:pt x="736195" y="1819197"/>
                  <a:pt x="740554" y="1819197"/>
                </a:cubicBezTo>
                <a:cubicBezTo>
                  <a:pt x="743853" y="1819197"/>
                  <a:pt x="746872" y="1818755"/>
                  <a:pt x="749612" y="1817872"/>
                </a:cubicBezTo>
                <a:cubicBezTo>
                  <a:pt x="752351" y="1816988"/>
                  <a:pt x="754707" y="1815736"/>
                  <a:pt x="756681" y="1814116"/>
                </a:cubicBezTo>
                <a:cubicBezTo>
                  <a:pt x="758655" y="1812496"/>
                  <a:pt x="760171" y="1810508"/>
                  <a:pt x="761232" y="1808151"/>
                </a:cubicBezTo>
                <a:cubicBezTo>
                  <a:pt x="762292" y="1805795"/>
                  <a:pt x="762823" y="1803114"/>
                  <a:pt x="762823" y="1800110"/>
                </a:cubicBezTo>
                <a:cubicBezTo>
                  <a:pt x="762823" y="1796870"/>
                  <a:pt x="762086" y="1794101"/>
                  <a:pt x="760613" y="1791803"/>
                </a:cubicBezTo>
                <a:cubicBezTo>
                  <a:pt x="759141" y="1789506"/>
                  <a:pt x="757197" y="1787488"/>
                  <a:pt x="754781" y="1785751"/>
                </a:cubicBezTo>
                <a:cubicBezTo>
                  <a:pt x="752366" y="1784013"/>
                  <a:pt x="749612" y="1782422"/>
                  <a:pt x="746519" y="1780978"/>
                </a:cubicBezTo>
                <a:cubicBezTo>
                  <a:pt x="743426" y="1779535"/>
                  <a:pt x="740260" y="1778063"/>
                  <a:pt x="737019" y="1776560"/>
                </a:cubicBezTo>
                <a:cubicBezTo>
                  <a:pt x="733779" y="1775058"/>
                  <a:pt x="730628" y="1773394"/>
                  <a:pt x="727564" y="1771567"/>
                </a:cubicBezTo>
                <a:cubicBezTo>
                  <a:pt x="724501" y="1769741"/>
                  <a:pt x="721762" y="1767591"/>
                  <a:pt x="719346" y="1765117"/>
                </a:cubicBezTo>
                <a:cubicBezTo>
                  <a:pt x="716931" y="1762643"/>
                  <a:pt x="714972" y="1759741"/>
                  <a:pt x="713470" y="1756413"/>
                </a:cubicBezTo>
                <a:cubicBezTo>
                  <a:pt x="711967" y="1753085"/>
                  <a:pt x="711216" y="1749093"/>
                  <a:pt x="711216" y="1744439"/>
                </a:cubicBezTo>
                <a:cubicBezTo>
                  <a:pt x="711216" y="1739667"/>
                  <a:pt x="712085" y="1735411"/>
                  <a:pt x="713823" y="1731670"/>
                </a:cubicBezTo>
                <a:cubicBezTo>
                  <a:pt x="715561" y="1727929"/>
                  <a:pt x="717976" y="1724792"/>
                  <a:pt x="721069" y="1722260"/>
                </a:cubicBezTo>
                <a:cubicBezTo>
                  <a:pt x="724162" y="1719726"/>
                  <a:pt x="727844" y="1717796"/>
                  <a:pt x="732115" y="1716471"/>
                </a:cubicBezTo>
                <a:cubicBezTo>
                  <a:pt x="736386" y="1715146"/>
                  <a:pt x="740996" y="1714483"/>
                  <a:pt x="745944" y="1714483"/>
                </a:cubicBezTo>
                <a:close/>
                <a:moveTo>
                  <a:pt x="2104611" y="1606605"/>
                </a:moveTo>
                <a:lnTo>
                  <a:pt x="2104611" y="1609136"/>
                </a:lnTo>
                <a:cubicBezTo>
                  <a:pt x="2104611" y="1609607"/>
                  <a:pt x="2104492" y="1610019"/>
                  <a:pt x="2104257" y="1610373"/>
                </a:cubicBezTo>
                <a:lnTo>
                  <a:pt x="2104145" y="1610449"/>
                </a:lnTo>
                <a:close/>
                <a:moveTo>
                  <a:pt x="8477001" y="1497087"/>
                </a:moveTo>
                <a:lnTo>
                  <a:pt x="8478411" y="1497087"/>
                </a:lnTo>
                <a:lnTo>
                  <a:pt x="8470630" y="1517188"/>
                </a:lnTo>
                <a:lnTo>
                  <a:pt x="8470630" y="1503979"/>
                </a:lnTo>
                <a:cubicBezTo>
                  <a:pt x="8470630" y="1501505"/>
                  <a:pt x="8471288" y="1499738"/>
                  <a:pt x="8472604" y="1498677"/>
                </a:cubicBezTo>
                <a:cubicBezTo>
                  <a:pt x="8473920" y="1497617"/>
                  <a:pt x="8475385" y="1497087"/>
                  <a:pt x="8477001" y="1497087"/>
                </a:cubicBezTo>
                <a:close/>
                <a:moveTo>
                  <a:pt x="8000751" y="1497087"/>
                </a:moveTo>
                <a:lnTo>
                  <a:pt x="8010083" y="1497087"/>
                </a:lnTo>
                <a:cubicBezTo>
                  <a:pt x="8011997" y="1497087"/>
                  <a:pt x="8013672" y="1497264"/>
                  <a:pt x="8015108" y="1497617"/>
                </a:cubicBezTo>
                <a:cubicBezTo>
                  <a:pt x="8016544" y="1497971"/>
                  <a:pt x="8017800" y="1498530"/>
                  <a:pt x="8018876" y="1499296"/>
                </a:cubicBezTo>
                <a:cubicBezTo>
                  <a:pt x="8019953" y="1500062"/>
                  <a:pt x="8020851" y="1501034"/>
                  <a:pt x="8021569" y="1502212"/>
                </a:cubicBezTo>
                <a:cubicBezTo>
                  <a:pt x="8022287" y="1503391"/>
                  <a:pt x="8022914" y="1504775"/>
                  <a:pt x="8023453" y="1506365"/>
                </a:cubicBezTo>
                <a:lnTo>
                  <a:pt x="8056148" y="1589165"/>
                </a:lnTo>
                <a:lnTo>
                  <a:pt x="8056590" y="1589165"/>
                </a:lnTo>
                <a:lnTo>
                  <a:pt x="8090611" y="1506631"/>
                </a:lnTo>
                <a:cubicBezTo>
                  <a:pt x="8091270" y="1504863"/>
                  <a:pt x="8091988" y="1503361"/>
                  <a:pt x="8092767" y="1502124"/>
                </a:cubicBezTo>
                <a:cubicBezTo>
                  <a:pt x="8093544" y="1500887"/>
                  <a:pt x="8094398" y="1499900"/>
                  <a:pt x="8095326" y="1499163"/>
                </a:cubicBezTo>
                <a:cubicBezTo>
                  <a:pt x="8096254" y="1498428"/>
                  <a:pt x="8097285" y="1497897"/>
                  <a:pt x="8098423" y="1497573"/>
                </a:cubicBezTo>
                <a:cubicBezTo>
                  <a:pt x="8099559" y="1497249"/>
                  <a:pt x="8100876" y="1497087"/>
                  <a:pt x="8102373" y="1497087"/>
                </a:cubicBezTo>
                <a:lnTo>
                  <a:pt x="8112158" y="1497087"/>
                </a:lnTo>
                <a:cubicBezTo>
                  <a:pt x="8113057" y="1497087"/>
                  <a:pt x="8113909" y="1497219"/>
                  <a:pt x="8114717" y="1497485"/>
                </a:cubicBezTo>
                <a:cubicBezTo>
                  <a:pt x="8115525" y="1497750"/>
                  <a:pt x="8116213" y="1498162"/>
                  <a:pt x="8116782" y="1498722"/>
                </a:cubicBezTo>
                <a:cubicBezTo>
                  <a:pt x="8117351" y="1499282"/>
                  <a:pt x="8117815" y="1499989"/>
                  <a:pt x="8118174" y="1500842"/>
                </a:cubicBezTo>
                <a:cubicBezTo>
                  <a:pt x="8118533" y="1501697"/>
                  <a:pt x="8118712" y="1502742"/>
                  <a:pt x="8118712" y="1503979"/>
                </a:cubicBezTo>
                <a:lnTo>
                  <a:pt x="8118712" y="1609136"/>
                </a:lnTo>
                <a:cubicBezTo>
                  <a:pt x="8118712" y="1609607"/>
                  <a:pt x="8118591" y="1610019"/>
                  <a:pt x="8118349" y="1610373"/>
                </a:cubicBezTo>
                <a:cubicBezTo>
                  <a:pt x="8118106" y="1610726"/>
                  <a:pt x="8117681" y="1611006"/>
                  <a:pt x="8117074" y="1611212"/>
                </a:cubicBezTo>
                <a:cubicBezTo>
                  <a:pt x="8116467" y="1611419"/>
                  <a:pt x="8115693" y="1611595"/>
                  <a:pt x="8114753" y="1611743"/>
                </a:cubicBezTo>
                <a:cubicBezTo>
                  <a:pt x="8113813" y="1611890"/>
                  <a:pt x="8112584" y="1611964"/>
                  <a:pt x="8111067" y="1611964"/>
                </a:cubicBezTo>
                <a:cubicBezTo>
                  <a:pt x="8109672" y="1611964"/>
                  <a:pt x="8108474" y="1611890"/>
                  <a:pt x="8107473" y="1611743"/>
                </a:cubicBezTo>
                <a:cubicBezTo>
                  <a:pt x="8106472" y="1611595"/>
                  <a:pt x="8105683" y="1611419"/>
                  <a:pt x="8105106" y="1611212"/>
                </a:cubicBezTo>
                <a:cubicBezTo>
                  <a:pt x="8104529" y="1611006"/>
                  <a:pt x="8104119" y="1610726"/>
                  <a:pt x="8103877" y="1610373"/>
                </a:cubicBezTo>
                <a:cubicBezTo>
                  <a:pt x="8103634" y="1610019"/>
                  <a:pt x="8103513" y="1609607"/>
                  <a:pt x="8103513" y="1609136"/>
                </a:cubicBezTo>
                <a:lnTo>
                  <a:pt x="8103513" y="1509547"/>
                </a:lnTo>
                <a:lnTo>
                  <a:pt x="8103336" y="1509547"/>
                </a:lnTo>
                <a:lnTo>
                  <a:pt x="8063041" y="1609578"/>
                </a:lnTo>
                <a:cubicBezTo>
                  <a:pt x="8062864" y="1609990"/>
                  <a:pt x="8062614" y="1610343"/>
                  <a:pt x="8062290" y="1610638"/>
                </a:cubicBezTo>
                <a:cubicBezTo>
                  <a:pt x="8061966" y="1610933"/>
                  <a:pt x="8061495" y="1611183"/>
                  <a:pt x="8060876" y="1611389"/>
                </a:cubicBezTo>
                <a:cubicBezTo>
                  <a:pt x="8060257" y="1611595"/>
                  <a:pt x="8059521" y="1611743"/>
                  <a:pt x="8058667" y="1611831"/>
                </a:cubicBezTo>
                <a:cubicBezTo>
                  <a:pt x="8057813" y="1611919"/>
                  <a:pt x="8056797" y="1611964"/>
                  <a:pt x="8055618" y="1611964"/>
                </a:cubicBezTo>
                <a:cubicBezTo>
                  <a:pt x="8054381" y="1611964"/>
                  <a:pt x="8053321" y="1611905"/>
                  <a:pt x="8052437" y="1611787"/>
                </a:cubicBezTo>
                <a:cubicBezTo>
                  <a:pt x="8051553" y="1611669"/>
                  <a:pt x="8050817" y="1611507"/>
                  <a:pt x="8050228" y="1611301"/>
                </a:cubicBezTo>
                <a:cubicBezTo>
                  <a:pt x="8049639" y="1611095"/>
                  <a:pt x="8049183" y="1610845"/>
                  <a:pt x="8048858" y="1610550"/>
                </a:cubicBezTo>
                <a:cubicBezTo>
                  <a:pt x="8048534" y="1610255"/>
                  <a:pt x="8048313" y="1609931"/>
                  <a:pt x="8048195" y="1609578"/>
                </a:cubicBezTo>
                <a:lnTo>
                  <a:pt x="8009668" y="1509547"/>
                </a:lnTo>
                <a:lnTo>
                  <a:pt x="8009579" y="1509547"/>
                </a:lnTo>
                <a:lnTo>
                  <a:pt x="8009579" y="1609136"/>
                </a:lnTo>
                <a:cubicBezTo>
                  <a:pt x="8009579" y="1609607"/>
                  <a:pt x="8009458" y="1610019"/>
                  <a:pt x="8009216" y="1610373"/>
                </a:cubicBezTo>
                <a:cubicBezTo>
                  <a:pt x="8008973" y="1610726"/>
                  <a:pt x="8008548" y="1611006"/>
                  <a:pt x="8007941" y="1611212"/>
                </a:cubicBezTo>
                <a:cubicBezTo>
                  <a:pt x="8007334" y="1611419"/>
                  <a:pt x="8006545" y="1611595"/>
                  <a:pt x="8005575" y="1611743"/>
                </a:cubicBezTo>
                <a:cubicBezTo>
                  <a:pt x="8004604" y="1611890"/>
                  <a:pt x="8003360" y="1611964"/>
                  <a:pt x="8001843" y="1611964"/>
                </a:cubicBezTo>
                <a:cubicBezTo>
                  <a:pt x="8000387" y="1611964"/>
                  <a:pt x="7999173" y="1611890"/>
                  <a:pt x="7998203" y="1611743"/>
                </a:cubicBezTo>
                <a:cubicBezTo>
                  <a:pt x="7997232" y="1611595"/>
                  <a:pt x="7996458" y="1611419"/>
                  <a:pt x="7995882" y="1611212"/>
                </a:cubicBezTo>
                <a:cubicBezTo>
                  <a:pt x="7995305" y="1611006"/>
                  <a:pt x="7994911" y="1610726"/>
                  <a:pt x="7994699" y="1610373"/>
                </a:cubicBezTo>
                <a:cubicBezTo>
                  <a:pt x="7994486" y="1610019"/>
                  <a:pt x="7994380" y="1609607"/>
                  <a:pt x="7994380" y="1609136"/>
                </a:cubicBezTo>
                <a:lnTo>
                  <a:pt x="7994380" y="1503979"/>
                </a:lnTo>
                <a:cubicBezTo>
                  <a:pt x="7994380" y="1501505"/>
                  <a:pt x="7995038" y="1499738"/>
                  <a:pt x="7996354" y="1498677"/>
                </a:cubicBezTo>
                <a:cubicBezTo>
                  <a:pt x="7997670" y="1497617"/>
                  <a:pt x="7999136" y="1497087"/>
                  <a:pt x="8000751" y="1497087"/>
                </a:cubicBezTo>
                <a:close/>
                <a:moveTo>
                  <a:pt x="7534026" y="1497087"/>
                </a:moveTo>
                <a:lnTo>
                  <a:pt x="7543358" y="1497087"/>
                </a:lnTo>
                <a:cubicBezTo>
                  <a:pt x="7545272" y="1497087"/>
                  <a:pt x="7546947" y="1497264"/>
                  <a:pt x="7548383" y="1497617"/>
                </a:cubicBezTo>
                <a:cubicBezTo>
                  <a:pt x="7549819" y="1497971"/>
                  <a:pt x="7551075" y="1498530"/>
                  <a:pt x="7552151" y="1499296"/>
                </a:cubicBezTo>
                <a:cubicBezTo>
                  <a:pt x="7553228" y="1500062"/>
                  <a:pt x="7554126" y="1501034"/>
                  <a:pt x="7554844" y="1502212"/>
                </a:cubicBezTo>
                <a:cubicBezTo>
                  <a:pt x="7555562" y="1503391"/>
                  <a:pt x="7556189" y="1504775"/>
                  <a:pt x="7556728" y="1506365"/>
                </a:cubicBezTo>
                <a:lnTo>
                  <a:pt x="7589423" y="1589165"/>
                </a:lnTo>
                <a:lnTo>
                  <a:pt x="7589865" y="1589165"/>
                </a:lnTo>
                <a:lnTo>
                  <a:pt x="7623886" y="1506631"/>
                </a:lnTo>
                <a:cubicBezTo>
                  <a:pt x="7624545" y="1504863"/>
                  <a:pt x="7625263" y="1503361"/>
                  <a:pt x="7626042" y="1502124"/>
                </a:cubicBezTo>
                <a:cubicBezTo>
                  <a:pt x="7626819" y="1500887"/>
                  <a:pt x="7627673" y="1499900"/>
                  <a:pt x="7628601" y="1499163"/>
                </a:cubicBezTo>
                <a:cubicBezTo>
                  <a:pt x="7629529" y="1498428"/>
                  <a:pt x="7630560" y="1497897"/>
                  <a:pt x="7631698" y="1497573"/>
                </a:cubicBezTo>
                <a:cubicBezTo>
                  <a:pt x="7632834" y="1497249"/>
                  <a:pt x="7634151" y="1497087"/>
                  <a:pt x="7635648" y="1497087"/>
                </a:cubicBezTo>
                <a:lnTo>
                  <a:pt x="7645433" y="1497087"/>
                </a:lnTo>
                <a:cubicBezTo>
                  <a:pt x="7646332" y="1497087"/>
                  <a:pt x="7647184" y="1497219"/>
                  <a:pt x="7647992" y="1497485"/>
                </a:cubicBezTo>
                <a:cubicBezTo>
                  <a:pt x="7648800" y="1497750"/>
                  <a:pt x="7649488" y="1498162"/>
                  <a:pt x="7650057" y="1498722"/>
                </a:cubicBezTo>
                <a:cubicBezTo>
                  <a:pt x="7650626" y="1499282"/>
                  <a:pt x="7651090" y="1499989"/>
                  <a:pt x="7651449" y="1500842"/>
                </a:cubicBezTo>
                <a:cubicBezTo>
                  <a:pt x="7651808" y="1501697"/>
                  <a:pt x="7651987" y="1502742"/>
                  <a:pt x="7651987" y="1503979"/>
                </a:cubicBezTo>
                <a:lnTo>
                  <a:pt x="7651987" y="1609136"/>
                </a:lnTo>
                <a:cubicBezTo>
                  <a:pt x="7651987" y="1609607"/>
                  <a:pt x="7651866" y="1610019"/>
                  <a:pt x="7651624" y="1610373"/>
                </a:cubicBezTo>
                <a:cubicBezTo>
                  <a:pt x="7651381" y="1610726"/>
                  <a:pt x="7650956" y="1611006"/>
                  <a:pt x="7650349" y="1611212"/>
                </a:cubicBezTo>
                <a:cubicBezTo>
                  <a:pt x="7649742" y="1611419"/>
                  <a:pt x="7648968" y="1611595"/>
                  <a:pt x="7648028" y="1611743"/>
                </a:cubicBezTo>
                <a:cubicBezTo>
                  <a:pt x="7647088" y="1611890"/>
                  <a:pt x="7645859" y="1611964"/>
                  <a:pt x="7644342" y="1611964"/>
                </a:cubicBezTo>
                <a:cubicBezTo>
                  <a:pt x="7642947" y="1611964"/>
                  <a:pt x="7641749" y="1611890"/>
                  <a:pt x="7640748" y="1611743"/>
                </a:cubicBezTo>
                <a:cubicBezTo>
                  <a:pt x="7639747" y="1611595"/>
                  <a:pt x="7638958" y="1611419"/>
                  <a:pt x="7638381" y="1611212"/>
                </a:cubicBezTo>
                <a:cubicBezTo>
                  <a:pt x="7637804" y="1611006"/>
                  <a:pt x="7637394" y="1610726"/>
                  <a:pt x="7637152" y="1610373"/>
                </a:cubicBezTo>
                <a:cubicBezTo>
                  <a:pt x="7636909" y="1610019"/>
                  <a:pt x="7636788" y="1609607"/>
                  <a:pt x="7636788" y="1609136"/>
                </a:cubicBezTo>
                <a:lnTo>
                  <a:pt x="7636788" y="1509547"/>
                </a:lnTo>
                <a:lnTo>
                  <a:pt x="7636611" y="1509547"/>
                </a:lnTo>
                <a:lnTo>
                  <a:pt x="7596316" y="1609578"/>
                </a:lnTo>
                <a:cubicBezTo>
                  <a:pt x="7596139" y="1609990"/>
                  <a:pt x="7595889" y="1610343"/>
                  <a:pt x="7595565" y="1610638"/>
                </a:cubicBezTo>
                <a:cubicBezTo>
                  <a:pt x="7595241" y="1610933"/>
                  <a:pt x="7594770" y="1611183"/>
                  <a:pt x="7594151" y="1611389"/>
                </a:cubicBezTo>
                <a:cubicBezTo>
                  <a:pt x="7593532" y="1611595"/>
                  <a:pt x="7592796" y="1611743"/>
                  <a:pt x="7591942" y="1611831"/>
                </a:cubicBezTo>
                <a:cubicBezTo>
                  <a:pt x="7591088" y="1611919"/>
                  <a:pt x="7590072" y="1611964"/>
                  <a:pt x="7588893" y="1611964"/>
                </a:cubicBezTo>
                <a:cubicBezTo>
                  <a:pt x="7587656" y="1611964"/>
                  <a:pt x="7586596" y="1611905"/>
                  <a:pt x="7585712" y="1611787"/>
                </a:cubicBezTo>
                <a:cubicBezTo>
                  <a:pt x="7584828" y="1611669"/>
                  <a:pt x="7584092" y="1611507"/>
                  <a:pt x="7583503" y="1611301"/>
                </a:cubicBezTo>
                <a:cubicBezTo>
                  <a:pt x="7582914" y="1611095"/>
                  <a:pt x="7582458" y="1610845"/>
                  <a:pt x="7582133" y="1610550"/>
                </a:cubicBezTo>
                <a:cubicBezTo>
                  <a:pt x="7581809" y="1610255"/>
                  <a:pt x="7581588" y="1609931"/>
                  <a:pt x="7581470" y="1609578"/>
                </a:cubicBezTo>
                <a:lnTo>
                  <a:pt x="7542943" y="1509547"/>
                </a:lnTo>
                <a:lnTo>
                  <a:pt x="7542854" y="1509547"/>
                </a:lnTo>
                <a:lnTo>
                  <a:pt x="7542854" y="1609136"/>
                </a:lnTo>
                <a:cubicBezTo>
                  <a:pt x="7542854" y="1609607"/>
                  <a:pt x="7542733" y="1610019"/>
                  <a:pt x="7542491" y="1610373"/>
                </a:cubicBezTo>
                <a:cubicBezTo>
                  <a:pt x="7542248" y="1610726"/>
                  <a:pt x="7541823" y="1611006"/>
                  <a:pt x="7541216" y="1611212"/>
                </a:cubicBezTo>
                <a:cubicBezTo>
                  <a:pt x="7540609" y="1611419"/>
                  <a:pt x="7539820" y="1611595"/>
                  <a:pt x="7538850" y="1611743"/>
                </a:cubicBezTo>
                <a:cubicBezTo>
                  <a:pt x="7537879" y="1611890"/>
                  <a:pt x="7536635" y="1611964"/>
                  <a:pt x="7535118" y="1611964"/>
                </a:cubicBezTo>
                <a:cubicBezTo>
                  <a:pt x="7533662" y="1611964"/>
                  <a:pt x="7532448" y="1611890"/>
                  <a:pt x="7531478" y="1611743"/>
                </a:cubicBezTo>
                <a:cubicBezTo>
                  <a:pt x="7530507" y="1611595"/>
                  <a:pt x="7529733" y="1611419"/>
                  <a:pt x="7529157" y="1611212"/>
                </a:cubicBezTo>
                <a:cubicBezTo>
                  <a:pt x="7528580" y="1611006"/>
                  <a:pt x="7528186" y="1610726"/>
                  <a:pt x="7527974" y="1610373"/>
                </a:cubicBezTo>
                <a:cubicBezTo>
                  <a:pt x="7527761" y="1610019"/>
                  <a:pt x="7527655" y="1609607"/>
                  <a:pt x="7527655" y="1609136"/>
                </a:cubicBezTo>
                <a:lnTo>
                  <a:pt x="7527655" y="1503979"/>
                </a:lnTo>
                <a:cubicBezTo>
                  <a:pt x="7527655" y="1501505"/>
                  <a:pt x="7528313" y="1499738"/>
                  <a:pt x="7529629" y="1498677"/>
                </a:cubicBezTo>
                <a:cubicBezTo>
                  <a:pt x="7530945" y="1497617"/>
                  <a:pt x="7532411" y="1497087"/>
                  <a:pt x="7534026" y="1497087"/>
                </a:cubicBezTo>
                <a:close/>
                <a:moveTo>
                  <a:pt x="7159398" y="1497087"/>
                </a:moveTo>
                <a:lnTo>
                  <a:pt x="7169183" y="1497087"/>
                </a:lnTo>
                <a:cubicBezTo>
                  <a:pt x="7170082" y="1497087"/>
                  <a:pt x="7170934" y="1497219"/>
                  <a:pt x="7171742" y="1497485"/>
                </a:cubicBezTo>
                <a:cubicBezTo>
                  <a:pt x="7172550" y="1497750"/>
                  <a:pt x="7173238" y="1498162"/>
                  <a:pt x="7173807" y="1498722"/>
                </a:cubicBezTo>
                <a:cubicBezTo>
                  <a:pt x="7174376" y="1499282"/>
                  <a:pt x="7174840" y="1499989"/>
                  <a:pt x="7175199" y="1500842"/>
                </a:cubicBezTo>
                <a:cubicBezTo>
                  <a:pt x="7175558" y="1501697"/>
                  <a:pt x="7175737" y="1502742"/>
                  <a:pt x="7175737" y="1503979"/>
                </a:cubicBezTo>
                <a:lnTo>
                  <a:pt x="7175737" y="1609136"/>
                </a:lnTo>
                <a:cubicBezTo>
                  <a:pt x="7175737" y="1609607"/>
                  <a:pt x="7175616" y="1610019"/>
                  <a:pt x="7175374" y="1610373"/>
                </a:cubicBezTo>
                <a:cubicBezTo>
                  <a:pt x="7175131" y="1610726"/>
                  <a:pt x="7174706" y="1611006"/>
                  <a:pt x="7174099" y="1611212"/>
                </a:cubicBezTo>
                <a:cubicBezTo>
                  <a:pt x="7173492" y="1611419"/>
                  <a:pt x="7172718" y="1611595"/>
                  <a:pt x="7171778" y="1611743"/>
                </a:cubicBezTo>
                <a:cubicBezTo>
                  <a:pt x="7170838" y="1611890"/>
                  <a:pt x="7169609" y="1611964"/>
                  <a:pt x="7168092" y="1611964"/>
                </a:cubicBezTo>
                <a:cubicBezTo>
                  <a:pt x="7166697" y="1611964"/>
                  <a:pt x="7165499" y="1611890"/>
                  <a:pt x="7164498" y="1611743"/>
                </a:cubicBezTo>
                <a:cubicBezTo>
                  <a:pt x="7163497" y="1611595"/>
                  <a:pt x="7162708" y="1611419"/>
                  <a:pt x="7162131" y="1611212"/>
                </a:cubicBezTo>
                <a:cubicBezTo>
                  <a:pt x="7161554" y="1611006"/>
                  <a:pt x="7161144" y="1610726"/>
                  <a:pt x="7160902" y="1610373"/>
                </a:cubicBezTo>
                <a:cubicBezTo>
                  <a:pt x="7160659" y="1610019"/>
                  <a:pt x="7160538" y="1609607"/>
                  <a:pt x="7160538" y="1609136"/>
                </a:cubicBezTo>
                <a:lnTo>
                  <a:pt x="7160538" y="1509547"/>
                </a:lnTo>
                <a:lnTo>
                  <a:pt x="7160361" y="1509547"/>
                </a:lnTo>
                <a:lnTo>
                  <a:pt x="7125650" y="1595716"/>
                </a:lnTo>
                <a:lnTo>
                  <a:pt x="7123206" y="1565899"/>
                </a:lnTo>
                <a:lnTo>
                  <a:pt x="7147636" y="1506631"/>
                </a:lnTo>
                <a:cubicBezTo>
                  <a:pt x="7148295" y="1504863"/>
                  <a:pt x="7149013" y="1503361"/>
                  <a:pt x="7149792" y="1502124"/>
                </a:cubicBezTo>
                <a:cubicBezTo>
                  <a:pt x="7150569" y="1500887"/>
                  <a:pt x="7151423" y="1499900"/>
                  <a:pt x="7152351" y="1499163"/>
                </a:cubicBezTo>
                <a:cubicBezTo>
                  <a:pt x="7153279" y="1498428"/>
                  <a:pt x="7154310" y="1497897"/>
                  <a:pt x="7155448" y="1497573"/>
                </a:cubicBezTo>
                <a:cubicBezTo>
                  <a:pt x="7156584" y="1497249"/>
                  <a:pt x="7157901" y="1497087"/>
                  <a:pt x="7159398" y="1497087"/>
                </a:cubicBezTo>
                <a:close/>
                <a:moveTo>
                  <a:pt x="6591051" y="1497087"/>
                </a:moveTo>
                <a:lnTo>
                  <a:pt x="6600383" y="1497087"/>
                </a:lnTo>
                <a:cubicBezTo>
                  <a:pt x="6602297" y="1497087"/>
                  <a:pt x="6603972" y="1497264"/>
                  <a:pt x="6605408" y="1497617"/>
                </a:cubicBezTo>
                <a:cubicBezTo>
                  <a:pt x="6606844" y="1497971"/>
                  <a:pt x="6608100" y="1498530"/>
                  <a:pt x="6609176" y="1499296"/>
                </a:cubicBezTo>
                <a:cubicBezTo>
                  <a:pt x="6610253" y="1500062"/>
                  <a:pt x="6611151" y="1501034"/>
                  <a:pt x="6611869" y="1502212"/>
                </a:cubicBezTo>
                <a:cubicBezTo>
                  <a:pt x="6612587" y="1503391"/>
                  <a:pt x="6613214" y="1504775"/>
                  <a:pt x="6613753" y="1506365"/>
                </a:cubicBezTo>
                <a:lnTo>
                  <a:pt x="6646448" y="1589165"/>
                </a:lnTo>
                <a:lnTo>
                  <a:pt x="6646890" y="1589165"/>
                </a:lnTo>
                <a:lnTo>
                  <a:pt x="6680911" y="1506631"/>
                </a:lnTo>
                <a:cubicBezTo>
                  <a:pt x="6681570" y="1504863"/>
                  <a:pt x="6682288" y="1503361"/>
                  <a:pt x="6683067" y="1502124"/>
                </a:cubicBezTo>
                <a:cubicBezTo>
                  <a:pt x="6683844" y="1500887"/>
                  <a:pt x="6684698" y="1499900"/>
                  <a:pt x="6685626" y="1499163"/>
                </a:cubicBezTo>
                <a:cubicBezTo>
                  <a:pt x="6686554" y="1498428"/>
                  <a:pt x="6687585" y="1497897"/>
                  <a:pt x="6688723" y="1497573"/>
                </a:cubicBezTo>
                <a:cubicBezTo>
                  <a:pt x="6689859" y="1497249"/>
                  <a:pt x="6691176" y="1497087"/>
                  <a:pt x="6692673" y="1497087"/>
                </a:cubicBezTo>
                <a:lnTo>
                  <a:pt x="6702458" y="1497087"/>
                </a:lnTo>
                <a:cubicBezTo>
                  <a:pt x="6703357" y="1497087"/>
                  <a:pt x="6704209" y="1497219"/>
                  <a:pt x="6705017" y="1497485"/>
                </a:cubicBezTo>
                <a:cubicBezTo>
                  <a:pt x="6705825" y="1497750"/>
                  <a:pt x="6706513" y="1498162"/>
                  <a:pt x="6707082" y="1498722"/>
                </a:cubicBezTo>
                <a:cubicBezTo>
                  <a:pt x="6707651" y="1499282"/>
                  <a:pt x="6708115" y="1499989"/>
                  <a:pt x="6708474" y="1500842"/>
                </a:cubicBezTo>
                <a:cubicBezTo>
                  <a:pt x="6708833" y="1501697"/>
                  <a:pt x="6709012" y="1502742"/>
                  <a:pt x="6709012" y="1503979"/>
                </a:cubicBezTo>
                <a:lnTo>
                  <a:pt x="6709012" y="1609136"/>
                </a:lnTo>
                <a:cubicBezTo>
                  <a:pt x="6709012" y="1609607"/>
                  <a:pt x="6708891" y="1610019"/>
                  <a:pt x="6708649" y="1610373"/>
                </a:cubicBezTo>
                <a:cubicBezTo>
                  <a:pt x="6708406" y="1610726"/>
                  <a:pt x="6707981" y="1611006"/>
                  <a:pt x="6707374" y="1611212"/>
                </a:cubicBezTo>
                <a:cubicBezTo>
                  <a:pt x="6706767" y="1611419"/>
                  <a:pt x="6705993" y="1611595"/>
                  <a:pt x="6705053" y="1611743"/>
                </a:cubicBezTo>
                <a:cubicBezTo>
                  <a:pt x="6704113" y="1611890"/>
                  <a:pt x="6702884" y="1611964"/>
                  <a:pt x="6701367" y="1611964"/>
                </a:cubicBezTo>
                <a:cubicBezTo>
                  <a:pt x="6699972" y="1611964"/>
                  <a:pt x="6698774" y="1611890"/>
                  <a:pt x="6697773" y="1611743"/>
                </a:cubicBezTo>
                <a:cubicBezTo>
                  <a:pt x="6696772" y="1611595"/>
                  <a:pt x="6695983" y="1611419"/>
                  <a:pt x="6695406" y="1611212"/>
                </a:cubicBezTo>
                <a:cubicBezTo>
                  <a:pt x="6694829" y="1611006"/>
                  <a:pt x="6694419" y="1610726"/>
                  <a:pt x="6694177" y="1610373"/>
                </a:cubicBezTo>
                <a:cubicBezTo>
                  <a:pt x="6693934" y="1610019"/>
                  <a:pt x="6693813" y="1609607"/>
                  <a:pt x="6693813" y="1609136"/>
                </a:cubicBezTo>
                <a:lnTo>
                  <a:pt x="6693813" y="1509547"/>
                </a:lnTo>
                <a:lnTo>
                  <a:pt x="6693636" y="1509547"/>
                </a:lnTo>
                <a:lnTo>
                  <a:pt x="6653341" y="1609578"/>
                </a:lnTo>
                <a:cubicBezTo>
                  <a:pt x="6653164" y="1609990"/>
                  <a:pt x="6652914" y="1610343"/>
                  <a:pt x="6652590" y="1610638"/>
                </a:cubicBezTo>
                <a:cubicBezTo>
                  <a:pt x="6652266" y="1610933"/>
                  <a:pt x="6651795" y="1611183"/>
                  <a:pt x="6651176" y="1611389"/>
                </a:cubicBezTo>
                <a:cubicBezTo>
                  <a:pt x="6650557" y="1611595"/>
                  <a:pt x="6649821" y="1611743"/>
                  <a:pt x="6648967" y="1611831"/>
                </a:cubicBezTo>
                <a:cubicBezTo>
                  <a:pt x="6648113" y="1611919"/>
                  <a:pt x="6647097" y="1611964"/>
                  <a:pt x="6645918" y="1611964"/>
                </a:cubicBezTo>
                <a:cubicBezTo>
                  <a:pt x="6644681" y="1611964"/>
                  <a:pt x="6643621" y="1611905"/>
                  <a:pt x="6642737" y="1611787"/>
                </a:cubicBezTo>
                <a:cubicBezTo>
                  <a:pt x="6641853" y="1611669"/>
                  <a:pt x="6641117" y="1611507"/>
                  <a:pt x="6640528" y="1611301"/>
                </a:cubicBezTo>
                <a:cubicBezTo>
                  <a:pt x="6639939" y="1611095"/>
                  <a:pt x="6639483" y="1610845"/>
                  <a:pt x="6639158" y="1610550"/>
                </a:cubicBezTo>
                <a:cubicBezTo>
                  <a:pt x="6638834" y="1610255"/>
                  <a:pt x="6638613" y="1609931"/>
                  <a:pt x="6638495" y="1609578"/>
                </a:cubicBezTo>
                <a:lnTo>
                  <a:pt x="6599968" y="1509547"/>
                </a:lnTo>
                <a:lnTo>
                  <a:pt x="6599879" y="1509547"/>
                </a:lnTo>
                <a:lnTo>
                  <a:pt x="6599879" y="1609136"/>
                </a:lnTo>
                <a:cubicBezTo>
                  <a:pt x="6599879" y="1609607"/>
                  <a:pt x="6599758" y="1610019"/>
                  <a:pt x="6599516" y="1610373"/>
                </a:cubicBezTo>
                <a:cubicBezTo>
                  <a:pt x="6599273" y="1610726"/>
                  <a:pt x="6598848" y="1611006"/>
                  <a:pt x="6598241" y="1611212"/>
                </a:cubicBezTo>
                <a:cubicBezTo>
                  <a:pt x="6597634" y="1611419"/>
                  <a:pt x="6596845" y="1611595"/>
                  <a:pt x="6595875" y="1611743"/>
                </a:cubicBezTo>
                <a:cubicBezTo>
                  <a:pt x="6594904" y="1611890"/>
                  <a:pt x="6593660" y="1611964"/>
                  <a:pt x="6592143" y="1611964"/>
                </a:cubicBezTo>
                <a:cubicBezTo>
                  <a:pt x="6590687" y="1611964"/>
                  <a:pt x="6589473" y="1611890"/>
                  <a:pt x="6588503" y="1611743"/>
                </a:cubicBezTo>
                <a:cubicBezTo>
                  <a:pt x="6587532" y="1611595"/>
                  <a:pt x="6586758" y="1611419"/>
                  <a:pt x="6586182" y="1611212"/>
                </a:cubicBezTo>
                <a:cubicBezTo>
                  <a:pt x="6585605" y="1611006"/>
                  <a:pt x="6585211" y="1610726"/>
                  <a:pt x="6584999" y="1610373"/>
                </a:cubicBezTo>
                <a:cubicBezTo>
                  <a:pt x="6584786" y="1610019"/>
                  <a:pt x="6584680" y="1609607"/>
                  <a:pt x="6584680" y="1609136"/>
                </a:cubicBezTo>
                <a:lnTo>
                  <a:pt x="6584680" y="1503979"/>
                </a:lnTo>
                <a:cubicBezTo>
                  <a:pt x="6584680" y="1501505"/>
                  <a:pt x="6585338" y="1499738"/>
                  <a:pt x="6586654" y="1498677"/>
                </a:cubicBezTo>
                <a:cubicBezTo>
                  <a:pt x="6587970" y="1497617"/>
                  <a:pt x="6589436" y="1497087"/>
                  <a:pt x="6591051" y="1497087"/>
                </a:cubicBezTo>
                <a:close/>
                <a:moveTo>
                  <a:pt x="6114801" y="1497087"/>
                </a:moveTo>
                <a:lnTo>
                  <a:pt x="6124133" y="1497087"/>
                </a:lnTo>
                <a:cubicBezTo>
                  <a:pt x="6126047" y="1497087"/>
                  <a:pt x="6127722" y="1497264"/>
                  <a:pt x="6129158" y="1497617"/>
                </a:cubicBezTo>
                <a:cubicBezTo>
                  <a:pt x="6130594" y="1497971"/>
                  <a:pt x="6131850" y="1498530"/>
                  <a:pt x="6132926" y="1499296"/>
                </a:cubicBezTo>
                <a:cubicBezTo>
                  <a:pt x="6134003" y="1500062"/>
                  <a:pt x="6134901" y="1501034"/>
                  <a:pt x="6135619" y="1502212"/>
                </a:cubicBezTo>
                <a:cubicBezTo>
                  <a:pt x="6136337" y="1503391"/>
                  <a:pt x="6136964" y="1504775"/>
                  <a:pt x="6137503" y="1506365"/>
                </a:cubicBezTo>
                <a:lnTo>
                  <a:pt x="6170198" y="1589165"/>
                </a:lnTo>
                <a:lnTo>
                  <a:pt x="6170640" y="1589165"/>
                </a:lnTo>
                <a:lnTo>
                  <a:pt x="6204661" y="1506631"/>
                </a:lnTo>
                <a:cubicBezTo>
                  <a:pt x="6205320" y="1504863"/>
                  <a:pt x="6206038" y="1503361"/>
                  <a:pt x="6206817" y="1502124"/>
                </a:cubicBezTo>
                <a:cubicBezTo>
                  <a:pt x="6207594" y="1500887"/>
                  <a:pt x="6208448" y="1499900"/>
                  <a:pt x="6209376" y="1499163"/>
                </a:cubicBezTo>
                <a:cubicBezTo>
                  <a:pt x="6210304" y="1498428"/>
                  <a:pt x="6211335" y="1497897"/>
                  <a:pt x="6212473" y="1497573"/>
                </a:cubicBezTo>
                <a:cubicBezTo>
                  <a:pt x="6213609" y="1497249"/>
                  <a:pt x="6214926" y="1497087"/>
                  <a:pt x="6216423" y="1497087"/>
                </a:cubicBezTo>
                <a:lnTo>
                  <a:pt x="6226208" y="1497087"/>
                </a:lnTo>
                <a:cubicBezTo>
                  <a:pt x="6227107" y="1497087"/>
                  <a:pt x="6227959" y="1497219"/>
                  <a:pt x="6228767" y="1497485"/>
                </a:cubicBezTo>
                <a:cubicBezTo>
                  <a:pt x="6229575" y="1497750"/>
                  <a:pt x="6230263" y="1498162"/>
                  <a:pt x="6230832" y="1498722"/>
                </a:cubicBezTo>
                <a:cubicBezTo>
                  <a:pt x="6231401" y="1499282"/>
                  <a:pt x="6231865" y="1499989"/>
                  <a:pt x="6232224" y="1500842"/>
                </a:cubicBezTo>
                <a:cubicBezTo>
                  <a:pt x="6232583" y="1501697"/>
                  <a:pt x="6232762" y="1502742"/>
                  <a:pt x="6232762" y="1503979"/>
                </a:cubicBezTo>
                <a:lnTo>
                  <a:pt x="6232762" y="1609136"/>
                </a:lnTo>
                <a:cubicBezTo>
                  <a:pt x="6232762" y="1609607"/>
                  <a:pt x="6232641" y="1610019"/>
                  <a:pt x="6232399" y="1610373"/>
                </a:cubicBezTo>
                <a:cubicBezTo>
                  <a:pt x="6232156" y="1610726"/>
                  <a:pt x="6231731" y="1611006"/>
                  <a:pt x="6231124" y="1611212"/>
                </a:cubicBezTo>
                <a:cubicBezTo>
                  <a:pt x="6230517" y="1611419"/>
                  <a:pt x="6229743" y="1611595"/>
                  <a:pt x="6228803" y="1611743"/>
                </a:cubicBezTo>
                <a:cubicBezTo>
                  <a:pt x="6227863" y="1611890"/>
                  <a:pt x="6226634" y="1611964"/>
                  <a:pt x="6225117" y="1611964"/>
                </a:cubicBezTo>
                <a:cubicBezTo>
                  <a:pt x="6223722" y="1611964"/>
                  <a:pt x="6222524" y="1611890"/>
                  <a:pt x="6221523" y="1611743"/>
                </a:cubicBezTo>
                <a:cubicBezTo>
                  <a:pt x="6220522" y="1611595"/>
                  <a:pt x="6219733" y="1611419"/>
                  <a:pt x="6219156" y="1611212"/>
                </a:cubicBezTo>
                <a:cubicBezTo>
                  <a:pt x="6218579" y="1611006"/>
                  <a:pt x="6218169" y="1610726"/>
                  <a:pt x="6217927" y="1610373"/>
                </a:cubicBezTo>
                <a:cubicBezTo>
                  <a:pt x="6217684" y="1610019"/>
                  <a:pt x="6217563" y="1609607"/>
                  <a:pt x="6217563" y="1609136"/>
                </a:cubicBezTo>
                <a:lnTo>
                  <a:pt x="6217563" y="1509547"/>
                </a:lnTo>
                <a:lnTo>
                  <a:pt x="6217386" y="1509547"/>
                </a:lnTo>
                <a:lnTo>
                  <a:pt x="6177091" y="1609578"/>
                </a:lnTo>
                <a:cubicBezTo>
                  <a:pt x="6176914" y="1609990"/>
                  <a:pt x="6176664" y="1610343"/>
                  <a:pt x="6176340" y="1610638"/>
                </a:cubicBezTo>
                <a:cubicBezTo>
                  <a:pt x="6176016" y="1610933"/>
                  <a:pt x="6175545" y="1611183"/>
                  <a:pt x="6174926" y="1611389"/>
                </a:cubicBezTo>
                <a:cubicBezTo>
                  <a:pt x="6174307" y="1611595"/>
                  <a:pt x="6173571" y="1611743"/>
                  <a:pt x="6172717" y="1611831"/>
                </a:cubicBezTo>
                <a:cubicBezTo>
                  <a:pt x="6171863" y="1611919"/>
                  <a:pt x="6170847" y="1611964"/>
                  <a:pt x="6169668" y="1611964"/>
                </a:cubicBezTo>
                <a:cubicBezTo>
                  <a:pt x="6168431" y="1611964"/>
                  <a:pt x="6167371" y="1611905"/>
                  <a:pt x="6166487" y="1611787"/>
                </a:cubicBezTo>
                <a:cubicBezTo>
                  <a:pt x="6165603" y="1611669"/>
                  <a:pt x="6164867" y="1611507"/>
                  <a:pt x="6164278" y="1611301"/>
                </a:cubicBezTo>
                <a:cubicBezTo>
                  <a:pt x="6163689" y="1611095"/>
                  <a:pt x="6163233" y="1610845"/>
                  <a:pt x="6162908" y="1610550"/>
                </a:cubicBezTo>
                <a:cubicBezTo>
                  <a:pt x="6162584" y="1610255"/>
                  <a:pt x="6162363" y="1609931"/>
                  <a:pt x="6162245" y="1609578"/>
                </a:cubicBezTo>
                <a:lnTo>
                  <a:pt x="6123718" y="1509547"/>
                </a:lnTo>
                <a:lnTo>
                  <a:pt x="6123629" y="1509547"/>
                </a:lnTo>
                <a:lnTo>
                  <a:pt x="6123629" y="1609136"/>
                </a:lnTo>
                <a:cubicBezTo>
                  <a:pt x="6123629" y="1609607"/>
                  <a:pt x="6123508" y="1610019"/>
                  <a:pt x="6123266" y="1610373"/>
                </a:cubicBezTo>
                <a:cubicBezTo>
                  <a:pt x="6123023" y="1610726"/>
                  <a:pt x="6122598" y="1611006"/>
                  <a:pt x="6121991" y="1611212"/>
                </a:cubicBezTo>
                <a:cubicBezTo>
                  <a:pt x="6121384" y="1611419"/>
                  <a:pt x="6120595" y="1611595"/>
                  <a:pt x="6119625" y="1611743"/>
                </a:cubicBezTo>
                <a:cubicBezTo>
                  <a:pt x="6118654" y="1611890"/>
                  <a:pt x="6117410" y="1611964"/>
                  <a:pt x="6115893" y="1611964"/>
                </a:cubicBezTo>
                <a:cubicBezTo>
                  <a:pt x="6114437" y="1611964"/>
                  <a:pt x="6113223" y="1611890"/>
                  <a:pt x="6112253" y="1611743"/>
                </a:cubicBezTo>
                <a:cubicBezTo>
                  <a:pt x="6111282" y="1611595"/>
                  <a:pt x="6110508" y="1611419"/>
                  <a:pt x="6109932" y="1611212"/>
                </a:cubicBezTo>
                <a:cubicBezTo>
                  <a:pt x="6109355" y="1611006"/>
                  <a:pt x="6108961" y="1610726"/>
                  <a:pt x="6108749" y="1610373"/>
                </a:cubicBezTo>
                <a:cubicBezTo>
                  <a:pt x="6108536" y="1610019"/>
                  <a:pt x="6108430" y="1609607"/>
                  <a:pt x="6108430" y="1609136"/>
                </a:cubicBezTo>
                <a:lnTo>
                  <a:pt x="6108430" y="1503979"/>
                </a:lnTo>
                <a:cubicBezTo>
                  <a:pt x="6108430" y="1501505"/>
                  <a:pt x="6109088" y="1499738"/>
                  <a:pt x="6110404" y="1498677"/>
                </a:cubicBezTo>
                <a:cubicBezTo>
                  <a:pt x="6111720" y="1497617"/>
                  <a:pt x="6113186" y="1497087"/>
                  <a:pt x="6114801" y="1497087"/>
                </a:cubicBezTo>
                <a:close/>
                <a:moveTo>
                  <a:pt x="5171826" y="1497087"/>
                </a:moveTo>
                <a:lnTo>
                  <a:pt x="5181158" y="1497087"/>
                </a:lnTo>
                <a:cubicBezTo>
                  <a:pt x="5183072" y="1497087"/>
                  <a:pt x="5184747" y="1497264"/>
                  <a:pt x="5186183" y="1497617"/>
                </a:cubicBezTo>
                <a:cubicBezTo>
                  <a:pt x="5187619" y="1497971"/>
                  <a:pt x="5188875" y="1498530"/>
                  <a:pt x="5189951" y="1499296"/>
                </a:cubicBezTo>
                <a:cubicBezTo>
                  <a:pt x="5191028" y="1500062"/>
                  <a:pt x="5191926" y="1501034"/>
                  <a:pt x="5192644" y="1502212"/>
                </a:cubicBezTo>
                <a:cubicBezTo>
                  <a:pt x="5193362" y="1503391"/>
                  <a:pt x="5193989" y="1504775"/>
                  <a:pt x="5194528" y="1506365"/>
                </a:cubicBezTo>
                <a:lnTo>
                  <a:pt x="5227223" y="1589165"/>
                </a:lnTo>
                <a:lnTo>
                  <a:pt x="5227665" y="1589165"/>
                </a:lnTo>
                <a:lnTo>
                  <a:pt x="5261686" y="1506631"/>
                </a:lnTo>
                <a:cubicBezTo>
                  <a:pt x="5262345" y="1504863"/>
                  <a:pt x="5263063" y="1503361"/>
                  <a:pt x="5263842" y="1502124"/>
                </a:cubicBezTo>
                <a:cubicBezTo>
                  <a:pt x="5264619" y="1500887"/>
                  <a:pt x="5265473" y="1499900"/>
                  <a:pt x="5266401" y="1499163"/>
                </a:cubicBezTo>
                <a:cubicBezTo>
                  <a:pt x="5267329" y="1498428"/>
                  <a:pt x="5268360" y="1497897"/>
                  <a:pt x="5269498" y="1497573"/>
                </a:cubicBezTo>
                <a:cubicBezTo>
                  <a:pt x="5270634" y="1497249"/>
                  <a:pt x="5271951" y="1497087"/>
                  <a:pt x="5273448" y="1497087"/>
                </a:cubicBezTo>
                <a:lnTo>
                  <a:pt x="5283233" y="1497087"/>
                </a:lnTo>
                <a:cubicBezTo>
                  <a:pt x="5284132" y="1497087"/>
                  <a:pt x="5284984" y="1497219"/>
                  <a:pt x="5285792" y="1497485"/>
                </a:cubicBezTo>
                <a:cubicBezTo>
                  <a:pt x="5286600" y="1497750"/>
                  <a:pt x="5287288" y="1498162"/>
                  <a:pt x="5287857" y="1498722"/>
                </a:cubicBezTo>
                <a:cubicBezTo>
                  <a:pt x="5288426" y="1499282"/>
                  <a:pt x="5288890" y="1499989"/>
                  <a:pt x="5289249" y="1500842"/>
                </a:cubicBezTo>
                <a:cubicBezTo>
                  <a:pt x="5289608" y="1501697"/>
                  <a:pt x="5289787" y="1502742"/>
                  <a:pt x="5289787" y="1503979"/>
                </a:cubicBezTo>
                <a:lnTo>
                  <a:pt x="5289787" y="1609136"/>
                </a:lnTo>
                <a:cubicBezTo>
                  <a:pt x="5289787" y="1609607"/>
                  <a:pt x="5289666" y="1610019"/>
                  <a:pt x="5289424" y="1610373"/>
                </a:cubicBezTo>
                <a:cubicBezTo>
                  <a:pt x="5289181" y="1610726"/>
                  <a:pt x="5288756" y="1611006"/>
                  <a:pt x="5288149" y="1611212"/>
                </a:cubicBezTo>
                <a:cubicBezTo>
                  <a:pt x="5287542" y="1611419"/>
                  <a:pt x="5286768" y="1611595"/>
                  <a:pt x="5285828" y="1611743"/>
                </a:cubicBezTo>
                <a:cubicBezTo>
                  <a:pt x="5284888" y="1611890"/>
                  <a:pt x="5283659" y="1611964"/>
                  <a:pt x="5282142" y="1611964"/>
                </a:cubicBezTo>
                <a:cubicBezTo>
                  <a:pt x="5280747" y="1611964"/>
                  <a:pt x="5279549" y="1611890"/>
                  <a:pt x="5278548" y="1611743"/>
                </a:cubicBezTo>
                <a:cubicBezTo>
                  <a:pt x="5277547" y="1611595"/>
                  <a:pt x="5276758" y="1611419"/>
                  <a:pt x="5276181" y="1611212"/>
                </a:cubicBezTo>
                <a:cubicBezTo>
                  <a:pt x="5275604" y="1611006"/>
                  <a:pt x="5275194" y="1610726"/>
                  <a:pt x="5274952" y="1610373"/>
                </a:cubicBezTo>
                <a:cubicBezTo>
                  <a:pt x="5274709" y="1610019"/>
                  <a:pt x="5274588" y="1609607"/>
                  <a:pt x="5274588" y="1609136"/>
                </a:cubicBezTo>
                <a:lnTo>
                  <a:pt x="5274588" y="1509547"/>
                </a:lnTo>
                <a:lnTo>
                  <a:pt x="5274411" y="1509547"/>
                </a:lnTo>
                <a:lnTo>
                  <a:pt x="5234116" y="1609578"/>
                </a:lnTo>
                <a:cubicBezTo>
                  <a:pt x="5233939" y="1609990"/>
                  <a:pt x="5233689" y="1610343"/>
                  <a:pt x="5233365" y="1610638"/>
                </a:cubicBezTo>
                <a:cubicBezTo>
                  <a:pt x="5233041" y="1610933"/>
                  <a:pt x="5232570" y="1611183"/>
                  <a:pt x="5231951" y="1611389"/>
                </a:cubicBezTo>
                <a:cubicBezTo>
                  <a:pt x="5231332" y="1611595"/>
                  <a:pt x="5230596" y="1611743"/>
                  <a:pt x="5229742" y="1611831"/>
                </a:cubicBezTo>
                <a:cubicBezTo>
                  <a:pt x="5228888" y="1611919"/>
                  <a:pt x="5227872" y="1611964"/>
                  <a:pt x="5226693" y="1611964"/>
                </a:cubicBezTo>
                <a:cubicBezTo>
                  <a:pt x="5225456" y="1611964"/>
                  <a:pt x="5224396" y="1611905"/>
                  <a:pt x="5223512" y="1611787"/>
                </a:cubicBezTo>
                <a:cubicBezTo>
                  <a:pt x="5222628" y="1611669"/>
                  <a:pt x="5221892" y="1611507"/>
                  <a:pt x="5221303" y="1611301"/>
                </a:cubicBezTo>
                <a:cubicBezTo>
                  <a:pt x="5220714" y="1611095"/>
                  <a:pt x="5220258" y="1610845"/>
                  <a:pt x="5219933" y="1610550"/>
                </a:cubicBezTo>
                <a:cubicBezTo>
                  <a:pt x="5219609" y="1610255"/>
                  <a:pt x="5219388" y="1609931"/>
                  <a:pt x="5219270" y="1609578"/>
                </a:cubicBezTo>
                <a:lnTo>
                  <a:pt x="5180743" y="1509547"/>
                </a:lnTo>
                <a:lnTo>
                  <a:pt x="5180654" y="1509547"/>
                </a:lnTo>
                <a:lnTo>
                  <a:pt x="5180654" y="1609136"/>
                </a:lnTo>
                <a:cubicBezTo>
                  <a:pt x="5180654" y="1609607"/>
                  <a:pt x="5180533" y="1610019"/>
                  <a:pt x="5180291" y="1610373"/>
                </a:cubicBezTo>
                <a:cubicBezTo>
                  <a:pt x="5180048" y="1610726"/>
                  <a:pt x="5179623" y="1611006"/>
                  <a:pt x="5179016" y="1611212"/>
                </a:cubicBezTo>
                <a:cubicBezTo>
                  <a:pt x="5178409" y="1611419"/>
                  <a:pt x="5177620" y="1611595"/>
                  <a:pt x="5176650" y="1611743"/>
                </a:cubicBezTo>
                <a:cubicBezTo>
                  <a:pt x="5175679" y="1611890"/>
                  <a:pt x="5174435" y="1611964"/>
                  <a:pt x="5172918" y="1611964"/>
                </a:cubicBezTo>
                <a:cubicBezTo>
                  <a:pt x="5171462" y="1611964"/>
                  <a:pt x="5170248" y="1611890"/>
                  <a:pt x="5169278" y="1611743"/>
                </a:cubicBezTo>
                <a:cubicBezTo>
                  <a:pt x="5168307" y="1611595"/>
                  <a:pt x="5167533" y="1611419"/>
                  <a:pt x="5166957" y="1611212"/>
                </a:cubicBezTo>
                <a:cubicBezTo>
                  <a:pt x="5166380" y="1611006"/>
                  <a:pt x="5165986" y="1610726"/>
                  <a:pt x="5165774" y="1610373"/>
                </a:cubicBezTo>
                <a:cubicBezTo>
                  <a:pt x="5165561" y="1610019"/>
                  <a:pt x="5165455" y="1609607"/>
                  <a:pt x="5165455" y="1609136"/>
                </a:cubicBezTo>
                <a:lnTo>
                  <a:pt x="5165455" y="1503979"/>
                </a:lnTo>
                <a:cubicBezTo>
                  <a:pt x="5165455" y="1501505"/>
                  <a:pt x="5166113" y="1499738"/>
                  <a:pt x="5167429" y="1498677"/>
                </a:cubicBezTo>
                <a:cubicBezTo>
                  <a:pt x="5168745" y="1497617"/>
                  <a:pt x="5170211" y="1497087"/>
                  <a:pt x="5171826" y="1497087"/>
                </a:cubicBezTo>
                <a:close/>
                <a:moveTo>
                  <a:pt x="4806723" y="1497087"/>
                </a:moveTo>
                <a:lnTo>
                  <a:pt x="4816508" y="1497087"/>
                </a:lnTo>
                <a:cubicBezTo>
                  <a:pt x="4817407" y="1497087"/>
                  <a:pt x="4818259" y="1497219"/>
                  <a:pt x="4819067" y="1497485"/>
                </a:cubicBezTo>
                <a:cubicBezTo>
                  <a:pt x="4819875" y="1497750"/>
                  <a:pt x="4820563" y="1498162"/>
                  <a:pt x="4821132" y="1498722"/>
                </a:cubicBezTo>
                <a:cubicBezTo>
                  <a:pt x="4821701" y="1499282"/>
                  <a:pt x="4822165" y="1499989"/>
                  <a:pt x="4822524" y="1500842"/>
                </a:cubicBezTo>
                <a:cubicBezTo>
                  <a:pt x="4822883" y="1501697"/>
                  <a:pt x="4823062" y="1502742"/>
                  <a:pt x="4823062" y="1503979"/>
                </a:cubicBezTo>
                <a:lnTo>
                  <a:pt x="4823062" y="1609136"/>
                </a:lnTo>
                <a:cubicBezTo>
                  <a:pt x="4823062" y="1609607"/>
                  <a:pt x="4822941" y="1610019"/>
                  <a:pt x="4822699" y="1610373"/>
                </a:cubicBezTo>
                <a:cubicBezTo>
                  <a:pt x="4822456" y="1610726"/>
                  <a:pt x="4822031" y="1611006"/>
                  <a:pt x="4821424" y="1611212"/>
                </a:cubicBezTo>
                <a:cubicBezTo>
                  <a:pt x="4820817" y="1611419"/>
                  <a:pt x="4820043" y="1611595"/>
                  <a:pt x="4819103" y="1611743"/>
                </a:cubicBezTo>
                <a:cubicBezTo>
                  <a:pt x="4818163" y="1611890"/>
                  <a:pt x="4816934" y="1611964"/>
                  <a:pt x="4815417" y="1611964"/>
                </a:cubicBezTo>
                <a:cubicBezTo>
                  <a:pt x="4814022" y="1611964"/>
                  <a:pt x="4812824" y="1611890"/>
                  <a:pt x="4811823" y="1611743"/>
                </a:cubicBezTo>
                <a:cubicBezTo>
                  <a:pt x="4810822" y="1611595"/>
                  <a:pt x="4810033" y="1611419"/>
                  <a:pt x="4809456" y="1611212"/>
                </a:cubicBezTo>
                <a:cubicBezTo>
                  <a:pt x="4808879" y="1611006"/>
                  <a:pt x="4808469" y="1610726"/>
                  <a:pt x="4808227" y="1610373"/>
                </a:cubicBezTo>
                <a:cubicBezTo>
                  <a:pt x="4807984" y="1610019"/>
                  <a:pt x="4807863" y="1609607"/>
                  <a:pt x="4807863" y="1609136"/>
                </a:cubicBezTo>
                <a:lnTo>
                  <a:pt x="4807863" y="1509547"/>
                </a:lnTo>
                <a:lnTo>
                  <a:pt x="4807686" y="1509547"/>
                </a:lnTo>
                <a:lnTo>
                  <a:pt x="4783624" y="1569281"/>
                </a:lnTo>
                <a:lnTo>
                  <a:pt x="4784144" y="1563134"/>
                </a:lnTo>
                <a:lnTo>
                  <a:pt x="4786973" y="1526010"/>
                </a:lnTo>
                <a:lnTo>
                  <a:pt x="4794961" y="1506631"/>
                </a:lnTo>
                <a:cubicBezTo>
                  <a:pt x="4795620" y="1504863"/>
                  <a:pt x="4796338" y="1503361"/>
                  <a:pt x="4797117" y="1502124"/>
                </a:cubicBezTo>
                <a:cubicBezTo>
                  <a:pt x="4797894" y="1500887"/>
                  <a:pt x="4798748" y="1499900"/>
                  <a:pt x="4799676" y="1499163"/>
                </a:cubicBezTo>
                <a:cubicBezTo>
                  <a:pt x="4800604" y="1498428"/>
                  <a:pt x="4801635" y="1497897"/>
                  <a:pt x="4802773" y="1497573"/>
                </a:cubicBezTo>
                <a:cubicBezTo>
                  <a:pt x="4803909" y="1497249"/>
                  <a:pt x="4805226" y="1497087"/>
                  <a:pt x="4806723" y="1497087"/>
                </a:cubicBezTo>
                <a:close/>
                <a:moveTo>
                  <a:pt x="4228851" y="1497087"/>
                </a:moveTo>
                <a:lnTo>
                  <a:pt x="4238183" y="1497087"/>
                </a:lnTo>
                <a:cubicBezTo>
                  <a:pt x="4240097" y="1497087"/>
                  <a:pt x="4241772" y="1497264"/>
                  <a:pt x="4243208" y="1497617"/>
                </a:cubicBezTo>
                <a:cubicBezTo>
                  <a:pt x="4244644" y="1497971"/>
                  <a:pt x="4245900" y="1498530"/>
                  <a:pt x="4246977" y="1499296"/>
                </a:cubicBezTo>
                <a:cubicBezTo>
                  <a:pt x="4248053" y="1500062"/>
                  <a:pt x="4248950" y="1501034"/>
                  <a:pt x="4249668" y="1502212"/>
                </a:cubicBezTo>
                <a:cubicBezTo>
                  <a:pt x="4250386" y="1503391"/>
                  <a:pt x="4251014" y="1504775"/>
                  <a:pt x="4251553" y="1506365"/>
                </a:cubicBezTo>
                <a:lnTo>
                  <a:pt x="4284249" y="1589165"/>
                </a:lnTo>
                <a:lnTo>
                  <a:pt x="4284691" y="1589165"/>
                </a:lnTo>
                <a:lnTo>
                  <a:pt x="4318712" y="1506631"/>
                </a:lnTo>
                <a:cubicBezTo>
                  <a:pt x="4319370" y="1504863"/>
                  <a:pt x="4320088" y="1503361"/>
                  <a:pt x="4320866" y="1502124"/>
                </a:cubicBezTo>
                <a:cubicBezTo>
                  <a:pt x="4321645" y="1500887"/>
                  <a:pt x="4322498" y="1499900"/>
                  <a:pt x="4323425" y="1499163"/>
                </a:cubicBezTo>
                <a:cubicBezTo>
                  <a:pt x="4324353" y="1498428"/>
                  <a:pt x="4325386" y="1497897"/>
                  <a:pt x="4326523" y="1497573"/>
                </a:cubicBezTo>
                <a:cubicBezTo>
                  <a:pt x="4327659" y="1497249"/>
                  <a:pt x="4328976" y="1497087"/>
                  <a:pt x="4330473" y="1497087"/>
                </a:cubicBezTo>
                <a:lnTo>
                  <a:pt x="4340258" y="1497087"/>
                </a:lnTo>
                <a:cubicBezTo>
                  <a:pt x="4341156" y="1497087"/>
                  <a:pt x="4342009" y="1497219"/>
                  <a:pt x="4342817" y="1497485"/>
                </a:cubicBezTo>
                <a:cubicBezTo>
                  <a:pt x="4343625" y="1497750"/>
                  <a:pt x="4344313" y="1498162"/>
                  <a:pt x="4344882" y="1498722"/>
                </a:cubicBezTo>
                <a:cubicBezTo>
                  <a:pt x="4345451" y="1499282"/>
                  <a:pt x="4345915" y="1499989"/>
                  <a:pt x="4346274" y="1500842"/>
                </a:cubicBezTo>
                <a:cubicBezTo>
                  <a:pt x="4346633" y="1501697"/>
                  <a:pt x="4346812" y="1502742"/>
                  <a:pt x="4346812" y="1503979"/>
                </a:cubicBezTo>
                <a:lnTo>
                  <a:pt x="4346812" y="1609136"/>
                </a:lnTo>
                <a:cubicBezTo>
                  <a:pt x="4346812" y="1609607"/>
                  <a:pt x="4346691" y="1610019"/>
                  <a:pt x="4346448" y="1610373"/>
                </a:cubicBezTo>
                <a:cubicBezTo>
                  <a:pt x="4346206" y="1610726"/>
                  <a:pt x="4345781" y="1611006"/>
                  <a:pt x="4345174" y="1611212"/>
                </a:cubicBezTo>
                <a:cubicBezTo>
                  <a:pt x="4344567" y="1611419"/>
                  <a:pt x="4343793" y="1611595"/>
                  <a:pt x="4342853" y="1611743"/>
                </a:cubicBezTo>
                <a:cubicBezTo>
                  <a:pt x="4341913" y="1611890"/>
                  <a:pt x="4340684" y="1611964"/>
                  <a:pt x="4339167" y="1611964"/>
                </a:cubicBezTo>
                <a:cubicBezTo>
                  <a:pt x="4337772" y="1611964"/>
                  <a:pt x="4336573" y="1611890"/>
                  <a:pt x="4335572" y="1611743"/>
                </a:cubicBezTo>
                <a:cubicBezTo>
                  <a:pt x="4334572" y="1611595"/>
                  <a:pt x="4333783" y="1611419"/>
                  <a:pt x="4333206" y="1611212"/>
                </a:cubicBezTo>
                <a:cubicBezTo>
                  <a:pt x="4332629" y="1611006"/>
                  <a:pt x="4332220" y="1610726"/>
                  <a:pt x="4331977" y="1610373"/>
                </a:cubicBezTo>
                <a:cubicBezTo>
                  <a:pt x="4331734" y="1610019"/>
                  <a:pt x="4331613" y="1609607"/>
                  <a:pt x="4331613" y="1609136"/>
                </a:cubicBezTo>
                <a:lnTo>
                  <a:pt x="4331613" y="1509547"/>
                </a:lnTo>
                <a:lnTo>
                  <a:pt x="4331437" y="1509547"/>
                </a:lnTo>
                <a:lnTo>
                  <a:pt x="4291141" y="1609578"/>
                </a:lnTo>
                <a:cubicBezTo>
                  <a:pt x="4290965" y="1609990"/>
                  <a:pt x="4290714" y="1610343"/>
                  <a:pt x="4290390" y="1610638"/>
                </a:cubicBezTo>
                <a:cubicBezTo>
                  <a:pt x="4290066" y="1610933"/>
                  <a:pt x="4289595" y="1611183"/>
                  <a:pt x="4288976" y="1611389"/>
                </a:cubicBezTo>
                <a:cubicBezTo>
                  <a:pt x="4288358" y="1611595"/>
                  <a:pt x="4287621" y="1611743"/>
                  <a:pt x="4286767" y="1611831"/>
                </a:cubicBezTo>
                <a:cubicBezTo>
                  <a:pt x="4285913" y="1611919"/>
                  <a:pt x="4284897" y="1611964"/>
                  <a:pt x="4283719" y="1611964"/>
                </a:cubicBezTo>
                <a:cubicBezTo>
                  <a:pt x="4282481" y="1611964"/>
                  <a:pt x="4281421" y="1611905"/>
                  <a:pt x="4280537" y="1611787"/>
                </a:cubicBezTo>
                <a:cubicBezTo>
                  <a:pt x="4279654" y="1611669"/>
                  <a:pt x="4278917" y="1611507"/>
                  <a:pt x="4278328" y="1611301"/>
                </a:cubicBezTo>
                <a:cubicBezTo>
                  <a:pt x="4277739" y="1611095"/>
                  <a:pt x="4277282" y="1610845"/>
                  <a:pt x="4276958" y="1610550"/>
                </a:cubicBezTo>
                <a:cubicBezTo>
                  <a:pt x="4276634" y="1610255"/>
                  <a:pt x="4276413" y="1609931"/>
                  <a:pt x="4276296" y="1609578"/>
                </a:cubicBezTo>
                <a:lnTo>
                  <a:pt x="4237768" y="1509547"/>
                </a:lnTo>
                <a:lnTo>
                  <a:pt x="4237679" y="1509547"/>
                </a:lnTo>
                <a:lnTo>
                  <a:pt x="4237679" y="1609136"/>
                </a:lnTo>
                <a:cubicBezTo>
                  <a:pt x="4237679" y="1609607"/>
                  <a:pt x="4237558" y="1610019"/>
                  <a:pt x="4237316" y="1610373"/>
                </a:cubicBezTo>
                <a:cubicBezTo>
                  <a:pt x="4237073" y="1610726"/>
                  <a:pt x="4236648" y="1611006"/>
                  <a:pt x="4236041" y="1611212"/>
                </a:cubicBezTo>
                <a:cubicBezTo>
                  <a:pt x="4235434" y="1611419"/>
                  <a:pt x="4234645" y="1611595"/>
                  <a:pt x="4233674" y="1611743"/>
                </a:cubicBezTo>
                <a:cubicBezTo>
                  <a:pt x="4232704" y="1611890"/>
                  <a:pt x="4231460" y="1611964"/>
                  <a:pt x="4229943" y="1611964"/>
                </a:cubicBezTo>
                <a:cubicBezTo>
                  <a:pt x="4228487" y="1611964"/>
                  <a:pt x="4227273" y="1611890"/>
                  <a:pt x="4226303" y="1611743"/>
                </a:cubicBezTo>
                <a:cubicBezTo>
                  <a:pt x="4225332" y="1611595"/>
                  <a:pt x="4224558" y="1611419"/>
                  <a:pt x="4223982" y="1611212"/>
                </a:cubicBezTo>
                <a:cubicBezTo>
                  <a:pt x="4223405" y="1611006"/>
                  <a:pt x="4223011" y="1610726"/>
                  <a:pt x="4222799" y="1610373"/>
                </a:cubicBezTo>
                <a:cubicBezTo>
                  <a:pt x="4222586" y="1610019"/>
                  <a:pt x="4222480" y="1609607"/>
                  <a:pt x="4222480" y="1609136"/>
                </a:cubicBezTo>
                <a:lnTo>
                  <a:pt x="4222480" y="1503979"/>
                </a:lnTo>
                <a:cubicBezTo>
                  <a:pt x="4222480" y="1501505"/>
                  <a:pt x="4223138" y="1499738"/>
                  <a:pt x="4224454" y="1498677"/>
                </a:cubicBezTo>
                <a:cubicBezTo>
                  <a:pt x="4225770" y="1497617"/>
                  <a:pt x="4227236" y="1497087"/>
                  <a:pt x="4228851" y="1497087"/>
                </a:cubicBezTo>
                <a:close/>
                <a:moveTo>
                  <a:pt x="3863793" y="1497087"/>
                </a:moveTo>
                <a:lnTo>
                  <a:pt x="3873579" y="1497087"/>
                </a:lnTo>
                <a:cubicBezTo>
                  <a:pt x="3874477" y="1497087"/>
                  <a:pt x="3875331" y="1497219"/>
                  <a:pt x="3876138" y="1497485"/>
                </a:cubicBezTo>
                <a:cubicBezTo>
                  <a:pt x="3876946" y="1497750"/>
                  <a:pt x="3877634" y="1498162"/>
                  <a:pt x="3878203" y="1498722"/>
                </a:cubicBezTo>
                <a:cubicBezTo>
                  <a:pt x="3878772" y="1499282"/>
                  <a:pt x="3879235" y="1499989"/>
                  <a:pt x="3879594" y="1500842"/>
                </a:cubicBezTo>
                <a:cubicBezTo>
                  <a:pt x="3879953" y="1501697"/>
                  <a:pt x="3880133" y="1502742"/>
                  <a:pt x="3880133" y="1503979"/>
                </a:cubicBezTo>
                <a:lnTo>
                  <a:pt x="3880133" y="1609136"/>
                </a:lnTo>
                <a:cubicBezTo>
                  <a:pt x="3880133" y="1609607"/>
                  <a:pt x="3880012" y="1610019"/>
                  <a:pt x="3879769" y="1610373"/>
                </a:cubicBezTo>
                <a:cubicBezTo>
                  <a:pt x="3879526" y="1610726"/>
                  <a:pt x="3879102" y="1611006"/>
                  <a:pt x="3878495" y="1611212"/>
                </a:cubicBezTo>
                <a:cubicBezTo>
                  <a:pt x="3877887" y="1611419"/>
                  <a:pt x="3877114" y="1611595"/>
                  <a:pt x="3876174" y="1611743"/>
                </a:cubicBezTo>
                <a:cubicBezTo>
                  <a:pt x="3875233" y="1611890"/>
                  <a:pt x="3874005" y="1611964"/>
                  <a:pt x="3872488" y="1611964"/>
                </a:cubicBezTo>
                <a:cubicBezTo>
                  <a:pt x="3871092" y="1611964"/>
                  <a:pt x="3869894" y="1611890"/>
                  <a:pt x="3868894" y="1611743"/>
                </a:cubicBezTo>
                <a:cubicBezTo>
                  <a:pt x="3867892" y="1611595"/>
                  <a:pt x="3867103" y="1611419"/>
                  <a:pt x="3866526" y="1611212"/>
                </a:cubicBezTo>
                <a:cubicBezTo>
                  <a:pt x="3865950" y="1611006"/>
                  <a:pt x="3865541" y="1610726"/>
                  <a:pt x="3865298" y="1610373"/>
                </a:cubicBezTo>
                <a:cubicBezTo>
                  <a:pt x="3865055" y="1610019"/>
                  <a:pt x="3864934" y="1609607"/>
                  <a:pt x="3864934" y="1609136"/>
                </a:cubicBezTo>
                <a:lnTo>
                  <a:pt x="3864934" y="1509547"/>
                </a:lnTo>
                <a:lnTo>
                  <a:pt x="3864757" y="1509547"/>
                </a:lnTo>
                <a:lnTo>
                  <a:pt x="3858615" y="1524793"/>
                </a:lnTo>
                <a:lnTo>
                  <a:pt x="3860025" y="1497551"/>
                </a:lnTo>
                <a:close/>
                <a:moveTo>
                  <a:pt x="3285922" y="1497087"/>
                </a:moveTo>
                <a:lnTo>
                  <a:pt x="3295254" y="1497087"/>
                </a:lnTo>
                <a:cubicBezTo>
                  <a:pt x="3297168" y="1497087"/>
                  <a:pt x="3298841" y="1497264"/>
                  <a:pt x="3300278" y="1497617"/>
                </a:cubicBezTo>
                <a:cubicBezTo>
                  <a:pt x="3301715" y="1497971"/>
                  <a:pt x="3302971" y="1498530"/>
                  <a:pt x="3304046" y="1499296"/>
                </a:cubicBezTo>
                <a:cubicBezTo>
                  <a:pt x="3305123" y="1500062"/>
                  <a:pt x="3306021" y="1501034"/>
                  <a:pt x="3306739" y="1502212"/>
                </a:cubicBezTo>
                <a:cubicBezTo>
                  <a:pt x="3307456" y="1503391"/>
                  <a:pt x="3308085" y="1504775"/>
                  <a:pt x="3308623" y="1506365"/>
                </a:cubicBezTo>
                <a:lnTo>
                  <a:pt x="3341318" y="1589165"/>
                </a:lnTo>
                <a:lnTo>
                  <a:pt x="3341761" y="1589165"/>
                </a:lnTo>
                <a:lnTo>
                  <a:pt x="3375781" y="1506631"/>
                </a:lnTo>
                <a:cubicBezTo>
                  <a:pt x="3376439" y="1504863"/>
                  <a:pt x="3377157" y="1503361"/>
                  <a:pt x="3377935" y="1502124"/>
                </a:cubicBezTo>
                <a:cubicBezTo>
                  <a:pt x="3378714" y="1500887"/>
                  <a:pt x="3379566" y="1499900"/>
                  <a:pt x="3380494" y="1499163"/>
                </a:cubicBezTo>
                <a:cubicBezTo>
                  <a:pt x="3381423" y="1498428"/>
                  <a:pt x="3382455" y="1497897"/>
                  <a:pt x="3383592" y="1497573"/>
                </a:cubicBezTo>
                <a:cubicBezTo>
                  <a:pt x="3384729" y="1497249"/>
                  <a:pt x="3386045" y="1497087"/>
                  <a:pt x="3387542" y="1497087"/>
                </a:cubicBezTo>
                <a:lnTo>
                  <a:pt x="3397327" y="1497087"/>
                </a:lnTo>
                <a:cubicBezTo>
                  <a:pt x="3398225" y="1497087"/>
                  <a:pt x="3399079" y="1497219"/>
                  <a:pt x="3399886" y="1497485"/>
                </a:cubicBezTo>
                <a:cubicBezTo>
                  <a:pt x="3400693" y="1497750"/>
                  <a:pt x="3401382" y="1498162"/>
                  <a:pt x="3401950" y="1498722"/>
                </a:cubicBezTo>
                <a:cubicBezTo>
                  <a:pt x="3402518" y="1499282"/>
                  <a:pt x="3402983" y="1499989"/>
                  <a:pt x="3403343" y="1500842"/>
                </a:cubicBezTo>
                <a:cubicBezTo>
                  <a:pt x="3403700" y="1501697"/>
                  <a:pt x="3403880" y="1502742"/>
                  <a:pt x="3403880" y="1503979"/>
                </a:cubicBezTo>
                <a:lnTo>
                  <a:pt x="3403880" y="1609136"/>
                </a:lnTo>
                <a:cubicBezTo>
                  <a:pt x="3403880" y="1609607"/>
                  <a:pt x="3403761" y="1610019"/>
                  <a:pt x="3403517" y="1610373"/>
                </a:cubicBezTo>
                <a:cubicBezTo>
                  <a:pt x="3403275" y="1610726"/>
                  <a:pt x="3402849" y="1611006"/>
                  <a:pt x="3402242" y="1611212"/>
                </a:cubicBezTo>
                <a:cubicBezTo>
                  <a:pt x="3401636" y="1611419"/>
                  <a:pt x="3400862" y="1611595"/>
                  <a:pt x="3399921" y="1611743"/>
                </a:cubicBezTo>
                <a:cubicBezTo>
                  <a:pt x="3398982" y="1611890"/>
                  <a:pt x="3397752" y="1611964"/>
                  <a:pt x="3396236" y="1611964"/>
                </a:cubicBezTo>
                <a:cubicBezTo>
                  <a:pt x="3394841" y="1611964"/>
                  <a:pt x="3393642" y="1611890"/>
                  <a:pt x="3392641" y="1611743"/>
                </a:cubicBezTo>
                <a:cubicBezTo>
                  <a:pt x="3391640" y="1611595"/>
                  <a:pt x="3390852" y="1611419"/>
                  <a:pt x="3390275" y="1611212"/>
                </a:cubicBezTo>
                <a:cubicBezTo>
                  <a:pt x="3389699" y="1611006"/>
                  <a:pt x="3389288" y="1610726"/>
                  <a:pt x="3389046" y="1610373"/>
                </a:cubicBezTo>
                <a:cubicBezTo>
                  <a:pt x="3388804" y="1610019"/>
                  <a:pt x="3388683" y="1609607"/>
                  <a:pt x="3388683" y="1609136"/>
                </a:cubicBezTo>
                <a:lnTo>
                  <a:pt x="3388683" y="1509547"/>
                </a:lnTo>
                <a:lnTo>
                  <a:pt x="3388506" y="1509547"/>
                </a:lnTo>
                <a:lnTo>
                  <a:pt x="3348212" y="1609578"/>
                </a:lnTo>
                <a:cubicBezTo>
                  <a:pt x="3348034" y="1609990"/>
                  <a:pt x="3347784" y="1610343"/>
                  <a:pt x="3347461" y="1610638"/>
                </a:cubicBezTo>
                <a:cubicBezTo>
                  <a:pt x="3347136" y="1610933"/>
                  <a:pt x="3346665" y="1611183"/>
                  <a:pt x="3346046" y="1611389"/>
                </a:cubicBezTo>
                <a:cubicBezTo>
                  <a:pt x="3345426" y="1611595"/>
                  <a:pt x="3344692" y="1611743"/>
                  <a:pt x="3343839" y="1611831"/>
                </a:cubicBezTo>
                <a:cubicBezTo>
                  <a:pt x="3342981" y="1611919"/>
                  <a:pt x="3341966" y="1611964"/>
                  <a:pt x="3340788" y="1611964"/>
                </a:cubicBezTo>
                <a:cubicBezTo>
                  <a:pt x="3339551" y="1611964"/>
                  <a:pt x="3338490" y="1611905"/>
                  <a:pt x="3337607" y="1611787"/>
                </a:cubicBezTo>
                <a:cubicBezTo>
                  <a:pt x="3336724" y="1611669"/>
                  <a:pt x="3335986" y="1611507"/>
                  <a:pt x="3335398" y="1611301"/>
                </a:cubicBezTo>
                <a:cubicBezTo>
                  <a:pt x="3334810" y="1611095"/>
                  <a:pt x="3334353" y="1610845"/>
                  <a:pt x="3334030" y="1610550"/>
                </a:cubicBezTo>
                <a:cubicBezTo>
                  <a:pt x="3333706" y="1610255"/>
                  <a:pt x="3333483" y="1609931"/>
                  <a:pt x="3333366" y="1609578"/>
                </a:cubicBezTo>
                <a:lnTo>
                  <a:pt x="3294839" y="1509547"/>
                </a:lnTo>
                <a:lnTo>
                  <a:pt x="3294750" y="1509547"/>
                </a:lnTo>
                <a:lnTo>
                  <a:pt x="3294750" y="1609136"/>
                </a:lnTo>
                <a:cubicBezTo>
                  <a:pt x="3294750" y="1609607"/>
                  <a:pt x="3294629" y="1610019"/>
                  <a:pt x="3294386" y="1610373"/>
                </a:cubicBezTo>
                <a:cubicBezTo>
                  <a:pt x="3294142" y="1610726"/>
                  <a:pt x="3293719" y="1611006"/>
                  <a:pt x="3293111" y="1611212"/>
                </a:cubicBezTo>
                <a:cubicBezTo>
                  <a:pt x="3292505" y="1611419"/>
                  <a:pt x="3291717" y="1611595"/>
                  <a:pt x="3290746" y="1611743"/>
                </a:cubicBezTo>
                <a:cubicBezTo>
                  <a:pt x="3289775" y="1611890"/>
                  <a:pt x="3288531" y="1611964"/>
                  <a:pt x="3287014" y="1611964"/>
                </a:cubicBezTo>
                <a:cubicBezTo>
                  <a:pt x="3285558" y="1611964"/>
                  <a:pt x="3284343" y="1611890"/>
                  <a:pt x="3283373" y="1611743"/>
                </a:cubicBezTo>
                <a:cubicBezTo>
                  <a:pt x="3282403" y="1611595"/>
                  <a:pt x="3281629" y="1611419"/>
                  <a:pt x="3281052" y="1611212"/>
                </a:cubicBezTo>
                <a:cubicBezTo>
                  <a:pt x="3280476" y="1611006"/>
                  <a:pt x="3280080" y="1610726"/>
                  <a:pt x="3279869" y="1610373"/>
                </a:cubicBezTo>
                <a:cubicBezTo>
                  <a:pt x="3279657" y="1610019"/>
                  <a:pt x="3279551" y="1609607"/>
                  <a:pt x="3279551" y="1609136"/>
                </a:cubicBezTo>
                <a:lnTo>
                  <a:pt x="3279551" y="1503979"/>
                </a:lnTo>
                <a:cubicBezTo>
                  <a:pt x="3279551" y="1501505"/>
                  <a:pt x="3280208" y="1499738"/>
                  <a:pt x="3281524" y="1498677"/>
                </a:cubicBezTo>
                <a:cubicBezTo>
                  <a:pt x="3282840" y="1497617"/>
                  <a:pt x="3284307" y="1497087"/>
                  <a:pt x="3285922" y="1497087"/>
                </a:cubicBezTo>
                <a:close/>
                <a:moveTo>
                  <a:pt x="2920825" y="1497087"/>
                </a:moveTo>
                <a:lnTo>
                  <a:pt x="2930610" y="1497087"/>
                </a:lnTo>
                <a:cubicBezTo>
                  <a:pt x="2931508" y="1497087"/>
                  <a:pt x="2932361" y="1497219"/>
                  <a:pt x="2933169" y="1497485"/>
                </a:cubicBezTo>
                <a:cubicBezTo>
                  <a:pt x="2933977" y="1497750"/>
                  <a:pt x="2934665" y="1498162"/>
                  <a:pt x="2935234" y="1498722"/>
                </a:cubicBezTo>
                <a:cubicBezTo>
                  <a:pt x="2935803" y="1499282"/>
                  <a:pt x="2936267" y="1499989"/>
                  <a:pt x="2936626" y="1500842"/>
                </a:cubicBezTo>
                <a:cubicBezTo>
                  <a:pt x="2936985" y="1501697"/>
                  <a:pt x="2937164" y="1502742"/>
                  <a:pt x="2937164" y="1503979"/>
                </a:cubicBezTo>
                <a:lnTo>
                  <a:pt x="2937164" y="1609136"/>
                </a:lnTo>
                <a:cubicBezTo>
                  <a:pt x="2937164" y="1609607"/>
                  <a:pt x="2937043" y="1610019"/>
                  <a:pt x="2936800" y="1610373"/>
                </a:cubicBezTo>
                <a:cubicBezTo>
                  <a:pt x="2936558" y="1610726"/>
                  <a:pt x="2936133" y="1611006"/>
                  <a:pt x="2935526" y="1611212"/>
                </a:cubicBezTo>
                <a:cubicBezTo>
                  <a:pt x="2934919" y="1611419"/>
                  <a:pt x="2934146" y="1611595"/>
                  <a:pt x="2933205" y="1611743"/>
                </a:cubicBezTo>
                <a:cubicBezTo>
                  <a:pt x="2932264" y="1611890"/>
                  <a:pt x="2931036" y="1611964"/>
                  <a:pt x="2929519" y="1611964"/>
                </a:cubicBezTo>
                <a:cubicBezTo>
                  <a:pt x="2928124" y="1611964"/>
                  <a:pt x="2926925" y="1611890"/>
                  <a:pt x="2925924" y="1611743"/>
                </a:cubicBezTo>
                <a:cubicBezTo>
                  <a:pt x="2924923" y="1611595"/>
                  <a:pt x="2924134" y="1611419"/>
                  <a:pt x="2923558" y="1611212"/>
                </a:cubicBezTo>
                <a:cubicBezTo>
                  <a:pt x="2922981" y="1611006"/>
                  <a:pt x="2922571" y="1610726"/>
                  <a:pt x="2922329" y="1610373"/>
                </a:cubicBezTo>
                <a:cubicBezTo>
                  <a:pt x="2922086" y="1610019"/>
                  <a:pt x="2921965" y="1609607"/>
                  <a:pt x="2921965" y="1609136"/>
                </a:cubicBezTo>
                <a:lnTo>
                  <a:pt x="2921965" y="1509547"/>
                </a:lnTo>
                <a:lnTo>
                  <a:pt x="2921789" y="1509547"/>
                </a:lnTo>
                <a:lnTo>
                  <a:pt x="2895190" y="1575576"/>
                </a:lnTo>
                <a:lnTo>
                  <a:pt x="2890937" y="1550606"/>
                </a:lnTo>
                <a:lnTo>
                  <a:pt x="2909065" y="1506631"/>
                </a:lnTo>
                <a:cubicBezTo>
                  <a:pt x="2909722" y="1504863"/>
                  <a:pt x="2910440" y="1503361"/>
                  <a:pt x="2911218" y="1502124"/>
                </a:cubicBezTo>
                <a:cubicBezTo>
                  <a:pt x="2911997" y="1500887"/>
                  <a:pt x="2912851" y="1499900"/>
                  <a:pt x="2913778" y="1499163"/>
                </a:cubicBezTo>
                <a:cubicBezTo>
                  <a:pt x="2914705" y="1498428"/>
                  <a:pt x="2915738" y="1497897"/>
                  <a:pt x="2916874" y="1497573"/>
                </a:cubicBezTo>
                <a:cubicBezTo>
                  <a:pt x="2918011" y="1497249"/>
                  <a:pt x="2919328" y="1497087"/>
                  <a:pt x="2920825" y="1497087"/>
                </a:cubicBezTo>
                <a:close/>
                <a:moveTo>
                  <a:pt x="2342945" y="1497087"/>
                </a:moveTo>
                <a:lnTo>
                  <a:pt x="2352277" y="1497087"/>
                </a:lnTo>
                <a:cubicBezTo>
                  <a:pt x="2354192" y="1497087"/>
                  <a:pt x="2355866" y="1497264"/>
                  <a:pt x="2357303" y="1497617"/>
                </a:cubicBezTo>
                <a:cubicBezTo>
                  <a:pt x="2358738" y="1497971"/>
                  <a:pt x="2359995" y="1498530"/>
                  <a:pt x="2361071" y="1499296"/>
                </a:cubicBezTo>
                <a:cubicBezTo>
                  <a:pt x="2362146" y="1500062"/>
                  <a:pt x="2363044" y="1501034"/>
                  <a:pt x="2363763" y="1502212"/>
                </a:cubicBezTo>
                <a:cubicBezTo>
                  <a:pt x="2364479" y="1503391"/>
                  <a:pt x="2365109" y="1504775"/>
                  <a:pt x="2365646" y="1506365"/>
                </a:cubicBezTo>
                <a:lnTo>
                  <a:pt x="2398342" y="1589165"/>
                </a:lnTo>
                <a:lnTo>
                  <a:pt x="2398784" y="1589165"/>
                </a:lnTo>
                <a:lnTo>
                  <a:pt x="2432805" y="1506631"/>
                </a:lnTo>
                <a:cubicBezTo>
                  <a:pt x="2433462" y="1504863"/>
                  <a:pt x="2434181" y="1503361"/>
                  <a:pt x="2434958" y="1502124"/>
                </a:cubicBezTo>
                <a:cubicBezTo>
                  <a:pt x="2435737" y="1500887"/>
                  <a:pt x="2436590" y="1499900"/>
                  <a:pt x="2437518" y="1499163"/>
                </a:cubicBezTo>
                <a:cubicBezTo>
                  <a:pt x="2438446" y="1498428"/>
                  <a:pt x="2439478" y="1497897"/>
                  <a:pt x="2440615" y="1497573"/>
                </a:cubicBezTo>
                <a:cubicBezTo>
                  <a:pt x="2441753" y="1497249"/>
                  <a:pt x="2443069" y="1497087"/>
                  <a:pt x="2444567" y="1497087"/>
                </a:cubicBezTo>
                <a:lnTo>
                  <a:pt x="2454353" y="1497087"/>
                </a:lnTo>
                <a:cubicBezTo>
                  <a:pt x="2455251" y="1497087"/>
                  <a:pt x="2456104" y="1497219"/>
                  <a:pt x="2456913" y="1497485"/>
                </a:cubicBezTo>
                <a:cubicBezTo>
                  <a:pt x="2457720" y="1497750"/>
                  <a:pt x="2458408" y="1498162"/>
                  <a:pt x="2458976" y="1498722"/>
                </a:cubicBezTo>
                <a:cubicBezTo>
                  <a:pt x="2459546" y="1499282"/>
                  <a:pt x="2460009" y="1499989"/>
                  <a:pt x="2460369" y="1500842"/>
                </a:cubicBezTo>
                <a:cubicBezTo>
                  <a:pt x="2460729" y="1501697"/>
                  <a:pt x="2460908" y="1502742"/>
                  <a:pt x="2460908" y="1503979"/>
                </a:cubicBezTo>
                <a:lnTo>
                  <a:pt x="2460908" y="1609136"/>
                </a:lnTo>
                <a:cubicBezTo>
                  <a:pt x="2460908" y="1609607"/>
                  <a:pt x="2460786" y="1610019"/>
                  <a:pt x="2460544" y="1610373"/>
                </a:cubicBezTo>
                <a:cubicBezTo>
                  <a:pt x="2460301" y="1610726"/>
                  <a:pt x="2459876" y="1611006"/>
                  <a:pt x="2459270" y="1611212"/>
                </a:cubicBezTo>
                <a:cubicBezTo>
                  <a:pt x="2458662" y="1611419"/>
                  <a:pt x="2457889" y="1611595"/>
                  <a:pt x="2456948" y="1611743"/>
                </a:cubicBezTo>
                <a:cubicBezTo>
                  <a:pt x="2456008" y="1611890"/>
                  <a:pt x="2454778" y="1611964"/>
                  <a:pt x="2453262" y="1611964"/>
                </a:cubicBezTo>
                <a:cubicBezTo>
                  <a:pt x="2451866" y="1611964"/>
                  <a:pt x="2450668" y="1611890"/>
                  <a:pt x="2449666" y="1611743"/>
                </a:cubicBezTo>
                <a:cubicBezTo>
                  <a:pt x="2448664" y="1611595"/>
                  <a:pt x="2447876" y="1611419"/>
                  <a:pt x="2447299" y="1611212"/>
                </a:cubicBezTo>
                <a:cubicBezTo>
                  <a:pt x="2446723" y="1611006"/>
                  <a:pt x="2446313" y="1610726"/>
                  <a:pt x="2446071" y="1610373"/>
                </a:cubicBezTo>
                <a:cubicBezTo>
                  <a:pt x="2445827" y="1610019"/>
                  <a:pt x="2445707" y="1609607"/>
                  <a:pt x="2445707" y="1609136"/>
                </a:cubicBezTo>
                <a:lnTo>
                  <a:pt x="2445707" y="1509547"/>
                </a:lnTo>
                <a:lnTo>
                  <a:pt x="2445530" y="1509547"/>
                </a:lnTo>
                <a:lnTo>
                  <a:pt x="2405234" y="1609578"/>
                </a:lnTo>
                <a:cubicBezTo>
                  <a:pt x="2405058" y="1609990"/>
                  <a:pt x="2404806" y="1610343"/>
                  <a:pt x="2404484" y="1610638"/>
                </a:cubicBezTo>
                <a:cubicBezTo>
                  <a:pt x="2404159" y="1610933"/>
                  <a:pt x="2403688" y="1611183"/>
                  <a:pt x="2403069" y="1611389"/>
                </a:cubicBezTo>
                <a:cubicBezTo>
                  <a:pt x="2402451" y="1611595"/>
                  <a:pt x="2401715" y="1611743"/>
                  <a:pt x="2400861" y="1611831"/>
                </a:cubicBezTo>
                <a:cubicBezTo>
                  <a:pt x="2400006" y="1611919"/>
                  <a:pt x="2398989" y="1611964"/>
                  <a:pt x="2397811" y="1611964"/>
                </a:cubicBezTo>
                <a:cubicBezTo>
                  <a:pt x="2396575" y="1611964"/>
                  <a:pt x="2395515" y="1611905"/>
                  <a:pt x="2394631" y="1611787"/>
                </a:cubicBezTo>
                <a:cubicBezTo>
                  <a:pt x="2393747" y="1611669"/>
                  <a:pt x="2393010" y="1611507"/>
                  <a:pt x="2392423" y="1611301"/>
                </a:cubicBezTo>
                <a:cubicBezTo>
                  <a:pt x="2391833" y="1611095"/>
                  <a:pt x="2391376" y="1610845"/>
                  <a:pt x="2391053" y="1610550"/>
                </a:cubicBezTo>
                <a:cubicBezTo>
                  <a:pt x="2390728" y="1610255"/>
                  <a:pt x="2390508" y="1609931"/>
                  <a:pt x="2390388" y="1609578"/>
                </a:cubicBezTo>
                <a:lnTo>
                  <a:pt x="2351862" y="1509547"/>
                </a:lnTo>
                <a:lnTo>
                  <a:pt x="2351773" y="1509547"/>
                </a:lnTo>
                <a:lnTo>
                  <a:pt x="2351773" y="1609136"/>
                </a:lnTo>
                <a:cubicBezTo>
                  <a:pt x="2351773" y="1609607"/>
                  <a:pt x="2351652" y="1610019"/>
                  <a:pt x="2351409" y="1610373"/>
                </a:cubicBezTo>
                <a:cubicBezTo>
                  <a:pt x="2351167" y="1610726"/>
                  <a:pt x="2350742" y="1611006"/>
                  <a:pt x="2350135" y="1611212"/>
                </a:cubicBezTo>
                <a:cubicBezTo>
                  <a:pt x="2349528" y="1611419"/>
                  <a:pt x="2348740" y="1611595"/>
                  <a:pt x="2347769" y="1611743"/>
                </a:cubicBezTo>
                <a:cubicBezTo>
                  <a:pt x="2346798" y="1611890"/>
                  <a:pt x="2345554" y="1611964"/>
                  <a:pt x="2344038" y="1611964"/>
                </a:cubicBezTo>
                <a:cubicBezTo>
                  <a:pt x="2342582" y="1611964"/>
                  <a:pt x="2341368" y="1611890"/>
                  <a:pt x="2340398" y="1611743"/>
                </a:cubicBezTo>
                <a:cubicBezTo>
                  <a:pt x="2339427" y="1611595"/>
                  <a:pt x="2338653" y="1611419"/>
                  <a:pt x="2338077" y="1611212"/>
                </a:cubicBezTo>
                <a:cubicBezTo>
                  <a:pt x="2337500" y="1611006"/>
                  <a:pt x="2337106" y="1610726"/>
                  <a:pt x="2336894" y="1610373"/>
                </a:cubicBezTo>
                <a:cubicBezTo>
                  <a:pt x="2336681" y="1610019"/>
                  <a:pt x="2336575" y="1609607"/>
                  <a:pt x="2336575" y="1609136"/>
                </a:cubicBezTo>
                <a:lnTo>
                  <a:pt x="2336575" y="1503979"/>
                </a:lnTo>
                <a:cubicBezTo>
                  <a:pt x="2336575" y="1501505"/>
                  <a:pt x="2337233" y="1499738"/>
                  <a:pt x="2338548" y="1498677"/>
                </a:cubicBezTo>
                <a:cubicBezTo>
                  <a:pt x="2339865" y="1497617"/>
                  <a:pt x="2341331" y="1497087"/>
                  <a:pt x="2342945" y="1497087"/>
                </a:cubicBezTo>
                <a:close/>
                <a:moveTo>
                  <a:pt x="933264" y="1497087"/>
                </a:moveTo>
                <a:lnTo>
                  <a:pt x="942595" y="1497087"/>
                </a:lnTo>
                <a:cubicBezTo>
                  <a:pt x="944509" y="1497087"/>
                  <a:pt x="946184" y="1497264"/>
                  <a:pt x="947620" y="1497617"/>
                </a:cubicBezTo>
                <a:cubicBezTo>
                  <a:pt x="949056" y="1497971"/>
                  <a:pt x="950311" y="1498530"/>
                  <a:pt x="951389" y="1499296"/>
                </a:cubicBezTo>
                <a:cubicBezTo>
                  <a:pt x="952466" y="1500062"/>
                  <a:pt x="953363" y="1501034"/>
                  <a:pt x="954081" y="1502212"/>
                </a:cubicBezTo>
                <a:cubicBezTo>
                  <a:pt x="954799" y="1503391"/>
                  <a:pt x="955427" y="1504775"/>
                  <a:pt x="955965" y="1506365"/>
                </a:cubicBezTo>
                <a:lnTo>
                  <a:pt x="988649" y="1589165"/>
                </a:lnTo>
                <a:lnTo>
                  <a:pt x="989091" y="1589165"/>
                </a:lnTo>
                <a:lnTo>
                  <a:pt x="1023111" y="1506631"/>
                </a:lnTo>
                <a:cubicBezTo>
                  <a:pt x="1023769" y="1504863"/>
                  <a:pt x="1024487" y="1503361"/>
                  <a:pt x="1025265" y="1502124"/>
                </a:cubicBezTo>
                <a:cubicBezTo>
                  <a:pt x="1026043" y="1500887"/>
                  <a:pt x="1026897" y="1499900"/>
                  <a:pt x="1027824" y="1499163"/>
                </a:cubicBezTo>
                <a:cubicBezTo>
                  <a:pt x="1028752" y="1498428"/>
                  <a:pt x="1029785" y="1497897"/>
                  <a:pt x="1030921" y="1497573"/>
                </a:cubicBezTo>
                <a:cubicBezTo>
                  <a:pt x="1032058" y="1497249"/>
                  <a:pt x="1033375" y="1497087"/>
                  <a:pt x="1034871" y="1497087"/>
                </a:cubicBezTo>
                <a:lnTo>
                  <a:pt x="1044656" y="1497087"/>
                </a:lnTo>
                <a:cubicBezTo>
                  <a:pt x="1045553" y="1497087"/>
                  <a:pt x="1046406" y="1497219"/>
                  <a:pt x="1047214" y="1497485"/>
                </a:cubicBezTo>
                <a:cubicBezTo>
                  <a:pt x="1048022" y="1497750"/>
                  <a:pt x="1048710" y="1498162"/>
                  <a:pt x="1049278" y="1498722"/>
                </a:cubicBezTo>
                <a:cubicBezTo>
                  <a:pt x="1049848" y="1499282"/>
                  <a:pt x="1050311" y="1499989"/>
                  <a:pt x="1050670" y="1500842"/>
                </a:cubicBezTo>
                <a:cubicBezTo>
                  <a:pt x="1051030" y="1501697"/>
                  <a:pt x="1051208" y="1502742"/>
                  <a:pt x="1051208" y="1503979"/>
                </a:cubicBezTo>
                <a:lnTo>
                  <a:pt x="1051208" y="1609136"/>
                </a:lnTo>
                <a:cubicBezTo>
                  <a:pt x="1051208" y="1609607"/>
                  <a:pt x="1051087" y="1610019"/>
                  <a:pt x="1050845" y="1610373"/>
                </a:cubicBezTo>
                <a:cubicBezTo>
                  <a:pt x="1050602" y="1610726"/>
                  <a:pt x="1050178" y="1611006"/>
                  <a:pt x="1049571" y="1611212"/>
                </a:cubicBezTo>
                <a:cubicBezTo>
                  <a:pt x="1048964" y="1611419"/>
                  <a:pt x="1048190" y="1611595"/>
                  <a:pt x="1047250" y="1611743"/>
                </a:cubicBezTo>
                <a:cubicBezTo>
                  <a:pt x="1046311" y="1611890"/>
                  <a:pt x="1045082" y="1611964"/>
                  <a:pt x="1043564" y="1611964"/>
                </a:cubicBezTo>
                <a:cubicBezTo>
                  <a:pt x="1042170" y="1611964"/>
                  <a:pt x="1040970" y="1611890"/>
                  <a:pt x="1039970" y="1611743"/>
                </a:cubicBezTo>
                <a:cubicBezTo>
                  <a:pt x="1038971" y="1611595"/>
                  <a:pt x="1038181" y="1611419"/>
                  <a:pt x="1037604" y="1611212"/>
                </a:cubicBezTo>
                <a:cubicBezTo>
                  <a:pt x="1037028" y="1611006"/>
                  <a:pt x="1036619" y="1610726"/>
                  <a:pt x="1036376" y="1610373"/>
                </a:cubicBezTo>
                <a:cubicBezTo>
                  <a:pt x="1036134" y="1610019"/>
                  <a:pt x="1036012" y="1609607"/>
                  <a:pt x="1036012" y="1609136"/>
                </a:cubicBezTo>
                <a:lnTo>
                  <a:pt x="1036012" y="1509547"/>
                </a:lnTo>
                <a:lnTo>
                  <a:pt x="1035835" y="1509547"/>
                </a:lnTo>
                <a:lnTo>
                  <a:pt x="995540" y="1609578"/>
                </a:lnTo>
                <a:cubicBezTo>
                  <a:pt x="995364" y="1609990"/>
                  <a:pt x="995113" y="1610343"/>
                  <a:pt x="994790" y="1610638"/>
                </a:cubicBezTo>
                <a:cubicBezTo>
                  <a:pt x="994465" y="1610933"/>
                  <a:pt x="993994" y="1611183"/>
                  <a:pt x="993376" y="1611389"/>
                </a:cubicBezTo>
                <a:cubicBezTo>
                  <a:pt x="992757" y="1611595"/>
                  <a:pt x="992020" y="1611743"/>
                  <a:pt x="991167" y="1611831"/>
                </a:cubicBezTo>
                <a:cubicBezTo>
                  <a:pt x="990314" y="1611919"/>
                  <a:pt x="989297" y="1611964"/>
                  <a:pt x="988122" y="1611964"/>
                </a:cubicBezTo>
                <a:cubicBezTo>
                  <a:pt x="986884" y="1611964"/>
                  <a:pt x="985828" y="1611905"/>
                  <a:pt x="984945" y="1611787"/>
                </a:cubicBezTo>
                <a:cubicBezTo>
                  <a:pt x="984060" y="1611669"/>
                  <a:pt x="983325" y="1611507"/>
                  <a:pt x="982735" y="1611301"/>
                </a:cubicBezTo>
                <a:cubicBezTo>
                  <a:pt x="982146" y="1611095"/>
                  <a:pt x="981691" y="1610845"/>
                  <a:pt x="981366" y="1610550"/>
                </a:cubicBezTo>
                <a:cubicBezTo>
                  <a:pt x="981044" y="1610255"/>
                  <a:pt x="980821" y="1609931"/>
                  <a:pt x="980703" y="1609578"/>
                </a:cubicBezTo>
                <a:lnTo>
                  <a:pt x="942180" y="1509547"/>
                </a:lnTo>
                <a:lnTo>
                  <a:pt x="942092" y="1509547"/>
                </a:lnTo>
                <a:lnTo>
                  <a:pt x="942092" y="1609136"/>
                </a:lnTo>
                <a:cubicBezTo>
                  <a:pt x="942092" y="1609607"/>
                  <a:pt x="941971" y="1610019"/>
                  <a:pt x="941728" y="1610373"/>
                </a:cubicBezTo>
                <a:cubicBezTo>
                  <a:pt x="941485" y="1610726"/>
                  <a:pt x="941060" y="1611006"/>
                  <a:pt x="940453" y="1611212"/>
                </a:cubicBezTo>
                <a:cubicBezTo>
                  <a:pt x="939846" y="1611419"/>
                  <a:pt x="939057" y="1611595"/>
                  <a:pt x="938086" y="1611743"/>
                </a:cubicBezTo>
                <a:cubicBezTo>
                  <a:pt x="937115" y="1611890"/>
                  <a:pt x="935872" y="1611964"/>
                  <a:pt x="934356" y="1611964"/>
                </a:cubicBezTo>
                <a:cubicBezTo>
                  <a:pt x="932900" y="1611964"/>
                  <a:pt x="931685" y="1611890"/>
                  <a:pt x="930716" y="1611743"/>
                </a:cubicBezTo>
                <a:cubicBezTo>
                  <a:pt x="929745" y="1611595"/>
                  <a:pt x="928971" y="1611419"/>
                  <a:pt x="928395" y="1611212"/>
                </a:cubicBezTo>
                <a:cubicBezTo>
                  <a:pt x="927818" y="1611006"/>
                  <a:pt x="927422" y="1610726"/>
                  <a:pt x="927211" y="1610373"/>
                </a:cubicBezTo>
                <a:cubicBezTo>
                  <a:pt x="926998" y="1610019"/>
                  <a:pt x="926893" y="1609607"/>
                  <a:pt x="926893" y="1609136"/>
                </a:cubicBezTo>
                <a:lnTo>
                  <a:pt x="926893" y="1503979"/>
                </a:lnTo>
                <a:cubicBezTo>
                  <a:pt x="926893" y="1501505"/>
                  <a:pt x="927551" y="1499738"/>
                  <a:pt x="928866" y="1498677"/>
                </a:cubicBezTo>
                <a:cubicBezTo>
                  <a:pt x="930183" y="1497617"/>
                  <a:pt x="931647" y="1497087"/>
                  <a:pt x="933264" y="1497087"/>
                </a:cubicBezTo>
                <a:close/>
                <a:moveTo>
                  <a:pt x="8380045" y="1496557"/>
                </a:moveTo>
                <a:cubicBezTo>
                  <a:pt x="8381812" y="1496557"/>
                  <a:pt x="8383241" y="1496615"/>
                  <a:pt x="8384330" y="1496733"/>
                </a:cubicBezTo>
                <a:cubicBezTo>
                  <a:pt x="8385421" y="1496852"/>
                  <a:pt x="8386290" y="1497013"/>
                  <a:pt x="8386937" y="1497219"/>
                </a:cubicBezTo>
                <a:cubicBezTo>
                  <a:pt x="8387585" y="1497426"/>
                  <a:pt x="8388072" y="1497721"/>
                  <a:pt x="8388395" y="1498103"/>
                </a:cubicBezTo>
                <a:cubicBezTo>
                  <a:pt x="8388720" y="1498486"/>
                  <a:pt x="8389029" y="1498972"/>
                  <a:pt x="8389323" y="1499561"/>
                </a:cubicBezTo>
                <a:lnTo>
                  <a:pt x="8405141" y="1532434"/>
                </a:lnTo>
                <a:cubicBezTo>
                  <a:pt x="8406609" y="1535556"/>
                  <a:pt x="8408076" y="1538825"/>
                  <a:pt x="8409539" y="1542242"/>
                </a:cubicBezTo>
                <a:cubicBezTo>
                  <a:pt x="8411003" y="1545660"/>
                  <a:pt x="8412497" y="1549105"/>
                  <a:pt x="8414021" y="1552581"/>
                </a:cubicBezTo>
                <a:lnTo>
                  <a:pt x="8414196" y="1552581"/>
                </a:lnTo>
                <a:cubicBezTo>
                  <a:pt x="8415543" y="1549223"/>
                  <a:pt x="8416933" y="1545880"/>
                  <a:pt x="8418368" y="1542551"/>
                </a:cubicBezTo>
                <a:cubicBezTo>
                  <a:pt x="8419803" y="1539223"/>
                  <a:pt x="8421256" y="1535939"/>
                  <a:pt x="8422726" y="1532699"/>
                </a:cubicBezTo>
                <a:lnTo>
                  <a:pt x="8438632" y="1499649"/>
                </a:lnTo>
                <a:cubicBezTo>
                  <a:pt x="8438809" y="1499061"/>
                  <a:pt x="8439059" y="1498560"/>
                  <a:pt x="8439383" y="1498148"/>
                </a:cubicBezTo>
                <a:cubicBezTo>
                  <a:pt x="8439707" y="1497735"/>
                  <a:pt x="8440149" y="1497426"/>
                  <a:pt x="8440708" y="1497219"/>
                </a:cubicBezTo>
                <a:cubicBezTo>
                  <a:pt x="8441268" y="1497013"/>
                  <a:pt x="8442049" y="1496852"/>
                  <a:pt x="8443050" y="1496733"/>
                </a:cubicBezTo>
                <a:cubicBezTo>
                  <a:pt x="8444052" y="1496615"/>
                  <a:pt x="8445319" y="1496557"/>
                  <a:pt x="8446850" y="1496557"/>
                </a:cubicBezTo>
                <a:cubicBezTo>
                  <a:pt x="8448971" y="1496557"/>
                  <a:pt x="8450635" y="1496630"/>
                  <a:pt x="8451843" y="1496778"/>
                </a:cubicBezTo>
                <a:cubicBezTo>
                  <a:pt x="8453051" y="1496925"/>
                  <a:pt x="8453890" y="1497206"/>
                  <a:pt x="8454361" y="1497617"/>
                </a:cubicBezTo>
                <a:cubicBezTo>
                  <a:pt x="8454833" y="1498029"/>
                  <a:pt x="8454995" y="1498619"/>
                  <a:pt x="8454847" y="1499384"/>
                </a:cubicBezTo>
                <a:cubicBezTo>
                  <a:pt x="8454700" y="1500150"/>
                  <a:pt x="8454302" y="1501182"/>
                  <a:pt x="8453654" y="1502477"/>
                </a:cubicBezTo>
                <a:lnTo>
                  <a:pt x="8421312" y="1566985"/>
                </a:lnTo>
                <a:lnTo>
                  <a:pt x="8421312" y="1604291"/>
                </a:lnTo>
                <a:lnTo>
                  <a:pt x="8416034" y="1611824"/>
                </a:lnTo>
                <a:lnTo>
                  <a:pt x="8413757" y="1611964"/>
                </a:lnTo>
                <a:cubicBezTo>
                  <a:pt x="8412292" y="1611964"/>
                  <a:pt x="8411077" y="1611890"/>
                  <a:pt x="8410110" y="1611743"/>
                </a:cubicBezTo>
                <a:cubicBezTo>
                  <a:pt x="8409144" y="1611595"/>
                  <a:pt x="8408353" y="1611419"/>
                  <a:pt x="8407738" y="1611212"/>
                </a:cubicBezTo>
                <a:cubicBezTo>
                  <a:pt x="8407123" y="1611006"/>
                  <a:pt x="8406699" y="1610726"/>
                  <a:pt x="8406465" y="1610373"/>
                </a:cubicBezTo>
                <a:cubicBezTo>
                  <a:pt x="8406230" y="1610019"/>
                  <a:pt x="8406113" y="1609607"/>
                  <a:pt x="8406113" y="1609136"/>
                </a:cubicBezTo>
                <a:lnTo>
                  <a:pt x="8406113" y="1566985"/>
                </a:lnTo>
                <a:lnTo>
                  <a:pt x="8373771" y="1502477"/>
                </a:lnTo>
                <a:cubicBezTo>
                  <a:pt x="8373123" y="1501122"/>
                  <a:pt x="8372725" y="1500062"/>
                  <a:pt x="8372578" y="1499296"/>
                </a:cubicBezTo>
                <a:cubicBezTo>
                  <a:pt x="8372431" y="1498530"/>
                  <a:pt x="8372578" y="1497941"/>
                  <a:pt x="8373020" y="1497529"/>
                </a:cubicBezTo>
                <a:cubicBezTo>
                  <a:pt x="8373461" y="1497117"/>
                  <a:pt x="8374257" y="1496852"/>
                  <a:pt x="8375405" y="1496733"/>
                </a:cubicBezTo>
                <a:cubicBezTo>
                  <a:pt x="8376554" y="1496615"/>
                  <a:pt x="8378101" y="1496557"/>
                  <a:pt x="8380045" y="1496557"/>
                </a:cubicBezTo>
                <a:close/>
                <a:moveTo>
                  <a:pt x="8154380" y="1496557"/>
                </a:moveTo>
                <a:cubicBezTo>
                  <a:pt x="8155853" y="1496557"/>
                  <a:pt x="8157075" y="1496630"/>
                  <a:pt x="8158047" y="1496778"/>
                </a:cubicBezTo>
                <a:cubicBezTo>
                  <a:pt x="8159019" y="1496925"/>
                  <a:pt x="8159800" y="1497101"/>
                  <a:pt x="8160389" y="1497308"/>
                </a:cubicBezTo>
                <a:cubicBezTo>
                  <a:pt x="8160978" y="1497514"/>
                  <a:pt x="8161390" y="1497793"/>
                  <a:pt x="8161626" y="1498148"/>
                </a:cubicBezTo>
                <a:cubicBezTo>
                  <a:pt x="8161862" y="1498501"/>
                  <a:pt x="8161979" y="1498913"/>
                  <a:pt x="8161979" y="1499384"/>
                </a:cubicBezTo>
                <a:lnTo>
                  <a:pt x="8161979" y="1545158"/>
                </a:lnTo>
                <a:lnTo>
                  <a:pt x="8214027" y="1545158"/>
                </a:lnTo>
                <a:lnTo>
                  <a:pt x="8214027" y="1499384"/>
                </a:lnTo>
                <a:cubicBezTo>
                  <a:pt x="8214027" y="1498913"/>
                  <a:pt x="8214145" y="1498501"/>
                  <a:pt x="8214380" y="1498148"/>
                </a:cubicBezTo>
                <a:cubicBezTo>
                  <a:pt x="8214616" y="1497793"/>
                  <a:pt x="8215029" y="1497514"/>
                  <a:pt x="8215617" y="1497308"/>
                </a:cubicBezTo>
                <a:cubicBezTo>
                  <a:pt x="8216207" y="1497101"/>
                  <a:pt x="8216973" y="1496925"/>
                  <a:pt x="8217915" y="1496778"/>
                </a:cubicBezTo>
                <a:cubicBezTo>
                  <a:pt x="8218858" y="1496630"/>
                  <a:pt x="8220095" y="1496557"/>
                  <a:pt x="8221626" y="1496557"/>
                </a:cubicBezTo>
                <a:cubicBezTo>
                  <a:pt x="8223040" y="1496557"/>
                  <a:pt x="8224233" y="1496630"/>
                  <a:pt x="8225205" y="1496778"/>
                </a:cubicBezTo>
                <a:cubicBezTo>
                  <a:pt x="8226177" y="1496925"/>
                  <a:pt x="8226958" y="1497101"/>
                  <a:pt x="8227547" y="1497308"/>
                </a:cubicBezTo>
                <a:cubicBezTo>
                  <a:pt x="8228137" y="1497514"/>
                  <a:pt x="8228549" y="1497793"/>
                  <a:pt x="8228784" y="1498148"/>
                </a:cubicBezTo>
                <a:cubicBezTo>
                  <a:pt x="8229020" y="1498501"/>
                  <a:pt x="8229138" y="1498913"/>
                  <a:pt x="8229138" y="1499384"/>
                </a:cubicBezTo>
                <a:lnTo>
                  <a:pt x="8229138" y="1609136"/>
                </a:lnTo>
                <a:cubicBezTo>
                  <a:pt x="8229138" y="1609607"/>
                  <a:pt x="8229020" y="1610019"/>
                  <a:pt x="8228784" y="1610373"/>
                </a:cubicBezTo>
                <a:cubicBezTo>
                  <a:pt x="8228549" y="1610726"/>
                  <a:pt x="8228137" y="1611006"/>
                  <a:pt x="8227547" y="1611212"/>
                </a:cubicBezTo>
                <a:cubicBezTo>
                  <a:pt x="8226958" y="1611419"/>
                  <a:pt x="8226177" y="1611595"/>
                  <a:pt x="8225205" y="1611743"/>
                </a:cubicBezTo>
                <a:cubicBezTo>
                  <a:pt x="8224233" y="1611890"/>
                  <a:pt x="8223040" y="1611964"/>
                  <a:pt x="8221626" y="1611964"/>
                </a:cubicBezTo>
                <a:cubicBezTo>
                  <a:pt x="8220095" y="1611964"/>
                  <a:pt x="8218858" y="1611890"/>
                  <a:pt x="8217915" y="1611743"/>
                </a:cubicBezTo>
                <a:cubicBezTo>
                  <a:pt x="8216973" y="1611595"/>
                  <a:pt x="8216207" y="1611419"/>
                  <a:pt x="8215617" y="1611212"/>
                </a:cubicBezTo>
                <a:cubicBezTo>
                  <a:pt x="8215029" y="1611006"/>
                  <a:pt x="8214616" y="1610726"/>
                  <a:pt x="8214380" y="1610373"/>
                </a:cubicBezTo>
                <a:cubicBezTo>
                  <a:pt x="8214145" y="1610019"/>
                  <a:pt x="8214027" y="1609607"/>
                  <a:pt x="8214027" y="1609136"/>
                </a:cubicBezTo>
                <a:lnTo>
                  <a:pt x="8214027" y="1558413"/>
                </a:lnTo>
                <a:lnTo>
                  <a:pt x="8161979" y="1558413"/>
                </a:lnTo>
                <a:lnTo>
                  <a:pt x="8161979" y="1609136"/>
                </a:lnTo>
                <a:cubicBezTo>
                  <a:pt x="8161979" y="1609607"/>
                  <a:pt x="8161862" y="1610019"/>
                  <a:pt x="8161626" y="1610373"/>
                </a:cubicBezTo>
                <a:cubicBezTo>
                  <a:pt x="8161390" y="1610726"/>
                  <a:pt x="8160978" y="1611006"/>
                  <a:pt x="8160389" y="1611212"/>
                </a:cubicBezTo>
                <a:cubicBezTo>
                  <a:pt x="8159800" y="1611419"/>
                  <a:pt x="8159019" y="1611595"/>
                  <a:pt x="8158047" y="1611743"/>
                </a:cubicBezTo>
                <a:cubicBezTo>
                  <a:pt x="8157075" y="1611890"/>
                  <a:pt x="8155853" y="1611964"/>
                  <a:pt x="8154380" y="1611964"/>
                </a:cubicBezTo>
                <a:cubicBezTo>
                  <a:pt x="8152966" y="1611964"/>
                  <a:pt x="8151758" y="1611890"/>
                  <a:pt x="8150757" y="1611743"/>
                </a:cubicBezTo>
                <a:cubicBezTo>
                  <a:pt x="8149755" y="1611595"/>
                  <a:pt x="8148960" y="1611419"/>
                  <a:pt x="8148371" y="1611212"/>
                </a:cubicBezTo>
                <a:cubicBezTo>
                  <a:pt x="8147782" y="1611006"/>
                  <a:pt x="8147370" y="1610726"/>
                  <a:pt x="8147134" y="1610373"/>
                </a:cubicBezTo>
                <a:cubicBezTo>
                  <a:pt x="8146898" y="1610019"/>
                  <a:pt x="8146780" y="1609607"/>
                  <a:pt x="8146780" y="1609136"/>
                </a:cubicBezTo>
                <a:lnTo>
                  <a:pt x="8146780" y="1499384"/>
                </a:lnTo>
                <a:cubicBezTo>
                  <a:pt x="8146780" y="1498913"/>
                  <a:pt x="8146898" y="1498501"/>
                  <a:pt x="8147134" y="1498148"/>
                </a:cubicBezTo>
                <a:cubicBezTo>
                  <a:pt x="8147370" y="1497793"/>
                  <a:pt x="8147782" y="1497514"/>
                  <a:pt x="8148371" y="1497308"/>
                </a:cubicBezTo>
                <a:cubicBezTo>
                  <a:pt x="8148960" y="1497101"/>
                  <a:pt x="8149755" y="1496925"/>
                  <a:pt x="8150757" y="1496778"/>
                </a:cubicBezTo>
                <a:cubicBezTo>
                  <a:pt x="8151758" y="1496630"/>
                  <a:pt x="8152966" y="1496557"/>
                  <a:pt x="8154380" y="1496557"/>
                </a:cubicBezTo>
                <a:close/>
                <a:moveTo>
                  <a:pt x="7903795" y="1496557"/>
                </a:moveTo>
                <a:cubicBezTo>
                  <a:pt x="7905562" y="1496557"/>
                  <a:pt x="7906991" y="1496615"/>
                  <a:pt x="7908081" y="1496733"/>
                </a:cubicBezTo>
                <a:cubicBezTo>
                  <a:pt x="7909171" y="1496852"/>
                  <a:pt x="7910040" y="1497013"/>
                  <a:pt x="7910688" y="1497219"/>
                </a:cubicBezTo>
                <a:cubicBezTo>
                  <a:pt x="7911336" y="1497426"/>
                  <a:pt x="7911822" y="1497721"/>
                  <a:pt x="7912146" y="1498103"/>
                </a:cubicBezTo>
                <a:cubicBezTo>
                  <a:pt x="7912470" y="1498486"/>
                  <a:pt x="7912779" y="1498972"/>
                  <a:pt x="7913073" y="1499561"/>
                </a:cubicBezTo>
                <a:lnTo>
                  <a:pt x="7928891" y="1532434"/>
                </a:lnTo>
                <a:cubicBezTo>
                  <a:pt x="7930360" y="1535556"/>
                  <a:pt x="7931826" y="1538825"/>
                  <a:pt x="7933290" y="1542242"/>
                </a:cubicBezTo>
                <a:cubicBezTo>
                  <a:pt x="7934753" y="1545660"/>
                  <a:pt x="7936248" y="1549105"/>
                  <a:pt x="7937771" y="1552581"/>
                </a:cubicBezTo>
                <a:lnTo>
                  <a:pt x="7937946" y="1552581"/>
                </a:lnTo>
                <a:cubicBezTo>
                  <a:pt x="7939293" y="1549223"/>
                  <a:pt x="7940683" y="1545880"/>
                  <a:pt x="7942119" y="1542551"/>
                </a:cubicBezTo>
                <a:cubicBezTo>
                  <a:pt x="7943554" y="1539223"/>
                  <a:pt x="7945006" y="1535939"/>
                  <a:pt x="7946476" y="1532699"/>
                </a:cubicBezTo>
                <a:lnTo>
                  <a:pt x="7962382" y="1499649"/>
                </a:lnTo>
                <a:cubicBezTo>
                  <a:pt x="7962559" y="1499061"/>
                  <a:pt x="7962809" y="1498560"/>
                  <a:pt x="7963133" y="1498148"/>
                </a:cubicBezTo>
                <a:cubicBezTo>
                  <a:pt x="7963458" y="1497735"/>
                  <a:pt x="7963899" y="1497426"/>
                  <a:pt x="7964459" y="1497219"/>
                </a:cubicBezTo>
                <a:cubicBezTo>
                  <a:pt x="7965019" y="1497013"/>
                  <a:pt x="7965799" y="1496852"/>
                  <a:pt x="7966800" y="1496733"/>
                </a:cubicBezTo>
                <a:cubicBezTo>
                  <a:pt x="7967802" y="1496615"/>
                  <a:pt x="7969069" y="1496557"/>
                  <a:pt x="7970600" y="1496557"/>
                </a:cubicBezTo>
                <a:cubicBezTo>
                  <a:pt x="7972721" y="1496557"/>
                  <a:pt x="7974385" y="1496630"/>
                  <a:pt x="7975593" y="1496778"/>
                </a:cubicBezTo>
                <a:cubicBezTo>
                  <a:pt x="7976801" y="1496925"/>
                  <a:pt x="7977640" y="1497206"/>
                  <a:pt x="7978111" y="1497617"/>
                </a:cubicBezTo>
                <a:cubicBezTo>
                  <a:pt x="7978583" y="1498029"/>
                  <a:pt x="7978745" y="1498619"/>
                  <a:pt x="7978597" y="1499384"/>
                </a:cubicBezTo>
                <a:cubicBezTo>
                  <a:pt x="7978450" y="1500150"/>
                  <a:pt x="7978053" y="1501182"/>
                  <a:pt x="7977404" y="1502477"/>
                </a:cubicBezTo>
                <a:lnTo>
                  <a:pt x="7945062" y="1566985"/>
                </a:lnTo>
                <a:lnTo>
                  <a:pt x="7945062" y="1609136"/>
                </a:lnTo>
                <a:cubicBezTo>
                  <a:pt x="7945062" y="1609607"/>
                  <a:pt x="7944945" y="1610019"/>
                  <a:pt x="7944711" y="1610373"/>
                </a:cubicBezTo>
                <a:cubicBezTo>
                  <a:pt x="7944477" y="1610726"/>
                  <a:pt x="7944067" y="1611006"/>
                  <a:pt x="7943481" y="1611212"/>
                </a:cubicBezTo>
                <a:cubicBezTo>
                  <a:pt x="7942895" y="1611419"/>
                  <a:pt x="7942104" y="1611595"/>
                  <a:pt x="7941109" y="1611743"/>
                </a:cubicBezTo>
                <a:cubicBezTo>
                  <a:pt x="7940113" y="1611890"/>
                  <a:pt x="7938913" y="1611964"/>
                  <a:pt x="7937507" y="1611964"/>
                </a:cubicBezTo>
                <a:cubicBezTo>
                  <a:pt x="7936042" y="1611964"/>
                  <a:pt x="7934827" y="1611890"/>
                  <a:pt x="7933861" y="1611743"/>
                </a:cubicBezTo>
                <a:cubicBezTo>
                  <a:pt x="7932894" y="1611595"/>
                  <a:pt x="7932103" y="1611419"/>
                  <a:pt x="7931489" y="1611212"/>
                </a:cubicBezTo>
                <a:cubicBezTo>
                  <a:pt x="7930874" y="1611006"/>
                  <a:pt x="7930449" y="1610726"/>
                  <a:pt x="7930215" y="1610373"/>
                </a:cubicBezTo>
                <a:cubicBezTo>
                  <a:pt x="7929981" y="1610019"/>
                  <a:pt x="7929863" y="1609607"/>
                  <a:pt x="7929863" y="1609136"/>
                </a:cubicBezTo>
                <a:lnTo>
                  <a:pt x="7929863" y="1566985"/>
                </a:lnTo>
                <a:lnTo>
                  <a:pt x="7897521" y="1502477"/>
                </a:lnTo>
                <a:cubicBezTo>
                  <a:pt x="7896873" y="1501122"/>
                  <a:pt x="7896476" y="1500062"/>
                  <a:pt x="7896328" y="1499296"/>
                </a:cubicBezTo>
                <a:cubicBezTo>
                  <a:pt x="7896181" y="1498530"/>
                  <a:pt x="7896328" y="1497941"/>
                  <a:pt x="7896770" y="1497529"/>
                </a:cubicBezTo>
                <a:cubicBezTo>
                  <a:pt x="7897212" y="1497117"/>
                  <a:pt x="7898007" y="1496852"/>
                  <a:pt x="7899156" y="1496733"/>
                </a:cubicBezTo>
                <a:cubicBezTo>
                  <a:pt x="7900304" y="1496615"/>
                  <a:pt x="7901851" y="1496557"/>
                  <a:pt x="7903795" y="1496557"/>
                </a:cubicBezTo>
                <a:close/>
                <a:moveTo>
                  <a:pt x="7687655" y="1496557"/>
                </a:moveTo>
                <a:cubicBezTo>
                  <a:pt x="7689128" y="1496557"/>
                  <a:pt x="7690350" y="1496630"/>
                  <a:pt x="7691322" y="1496778"/>
                </a:cubicBezTo>
                <a:cubicBezTo>
                  <a:pt x="7692294" y="1496925"/>
                  <a:pt x="7693075" y="1497101"/>
                  <a:pt x="7693664" y="1497308"/>
                </a:cubicBezTo>
                <a:cubicBezTo>
                  <a:pt x="7694253" y="1497514"/>
                  <a:pt x="7694665" y="1497793"/>
                  <a:pt x="7694901" y="1498148"/>
                </a:cubicBezTo>
                <a:cubicBezTo>
                  <a:pt x="7695137" y="1498501"/>
                  <a:pt x="7695254" y="1498913"/>
                  <a:pt x="7695254" y="1499384"/>
                </a:cubicBezTo>
                <a:lnTo>
                  <a:pt x="7695254" y="1545158"/>
                </a:lnTo>
                <a:lnTo>
                  <a:pt x="7747302" y="1545158"/>
                </a:lnTo>
                <a:lnTo>
                  <a:pt x="7747302" y="1499384"/>
                </a:lnTo>
                <a:cubicBezTo>
                  <a:pt x="7747302" y="1498913"/>
                  <a:pt x="7747420" y="1498501"/>
                  <a:pt x="7747656" y="1498148"/>
                </a:cubicBezTo>
                <a:cubicBezTo>
                  <a:pt x="7747892" y="1497793"/>
                  <a:pt x="7748304" y="1497514"/>
                  <a:pt x="7748893" y="1497308"/>
                </a:cubicBezTo>
                <a:cubicBezTo>
                  <a:pt x="7749482" y="1497101"/>
                  <a:pt x="7750248" y="1496925"/>
                  <a:pt x="7751190" y="1496778"/>
                </a:cubicBezTo>
                <a:cubicBezTo>
                  <a:pt x="7752133" y="1496630"/>
                  <a:pt x="7753370" y="1496557"/>
                  <a:pt x="7754902" y="1496557"/>
                </a:cubicBezTo>
                <a:cubicBezTo>
                  <a:pt x="7756316" y="1496557"/>
                  <a:pt x="7757509" y="1496630"/>
                  <a:pt x="7758481" y="1496778"/>
                </a:cubicBezTo>
                <a:cubicBezTo>
                  <a:pt x="7759453" y="1496925"/>
                  <a:pt x="7760233" y="1497101"/>
                  <a:pt x="7760822" y="1497308"/>
                </a:cubicBezTo>
                <a:cubicBezTo>
                  <a:pt x="7761412" y="1497514"/>
                  <a:pt x="7761824" y="1497793"/>
                  <a:pt x="7762059" y="1498148"/>
                </a:cubicBezTo>
                <a:cubicBezTo>
                  <a:pt x="7762295" y="1498501"/>
                  <a:pt x="7762413" y="1498913"/>
                  <a:pt x="7762413" y="1499384"/>
                </a:cubicBezTo>
                <a:lnTo>
                  <a:pt x="7762413" y="1609136"/>
                </a:lnTo>
                <a:cubicBezTo>
                  <a:pt x="7762413" y="1609607"/>
                  <a:pt x="7762295" y="1610019"/>
                  <a:pt x="7762059" y="1610373"/>
                </a:cubicBezTo>
                <a:cubicBezTo>
                  <a:pt x="7761824" y="1610726"/>
                  <a:pt x="7761412" y="1611006"/>
                  <a:pt x="7760822" y="1611212"/>
                </a:cubicBezTo>
                <a:cubicBezTo>
                  <a:pt x="7760233" y="1611419"/>
                  <a:pt x="7759453" y="1611595"/>
                  <a:pt x="7758481" y="1611743"/>
                </a:cubicBezTo>
                <a:cubicBezTo>
                  <a:pt x="7757509" y="1611890"/>
                  <a:pt x="7756316" y="1611964"/>
                  <a:pt x="7754902" y="1611964"/>
                </a:cubicBezTo>
                <a:cubicBezTo>
                  <a:pt x="7753370" y="1611964"/>
                  <a:pt x="7752133" y="1611890"/>
                  <a:pt x="7751190" y="1611743"/>
                </a:cubicBezTo>
                <a:cubicBezTo>
                  <a:pt x="7750248" y="1611595"/>
                  <a:pt x="7749482" y="1611419"/>
                  <a:pt x="7748893" y="1611212"/>
                </a:cubicBezTo>
                <a:cubicBezTo>
                  <a:pt x="7748304" y="1611006"/>
                  <a:pt x="7747892" y="1610726"/>
                  <a:pt x="7747656" y="1610373"/>
                </a:cubicBezTo>
                <a:cubicBezTo>
                  <a:pt x="7747420" y="1610019"/>
                  <a:pt x="7747302" y="1609607"/>
                  <a:pt x="7747302" y="1609136"/>
                </a:cubicBezTo>
                <a:lnTo>
                  <a:pt x="7747302" y="1558413"/>
                </a:lnTo>
                <a:lnTo>
                  <a:pt x="7695254" y="1558413"/>
                </a:lnTo>
                <a:lnTo>
                  <a:pt x="7695254" y="1609136"/>
                </a:lnTo>
                <a:cubicBezTo>
                  <a:pt x="7695254" y="1609607"/>
                  <a:pt x="7695137" y="1610019"/>
                  <a:pt x="7694901" y="1610373"/>
                </a:cubicBezTo>
                <a:cubicBezTo>
                  <a:pt x="7694665" y="1610726"/>
                  <a:pt x="7694253" y="1611006"/>
                  <a:pt x="7693664" y="1611212"/>
                </a:cubicBezTo>
                <a:cubicBezTo>
                  <a:pt x="7693075" y="1611419"/>
                  <a:pt x="7692294" y="1611595"/>
                  <a:pt x="7691322" y="1611743"/>
                </a:cubicBezTo>
                <a:cubicBezTo>
                  <a:pt x="7690350" y="1611890"/>
                  <a:pt x="7689128" y="1611964"/>
                  <a:pt x="7687655" y="1611964"/>
                </a:cubicBezTo>
                <a:cubicBezTo>
                  <a:pt x="7686241" y="1611964"/>
                  <a:pt x="7685033" y="1611890"/>
                  <a:pt x="7684032" y="1611743"/>
                </a:cubicBezTo>
                <a:cubicBezTo>
                  <a:pt x="7683030" y="1611595"/>
                  <a:pt x="7682235" y="1611419"/>
                  <a:pt x="7681646" y="1611212"/>
                </a:cubicBezTo>
                <a:cubicBezTo>
                  <a:pt x="7681057" y="1611006"/>
                  <a:pt x="7680645" y="1610726"/>
                  <a:pt x="7680409" y="1610373"/>
                </a:cubicBezTo>
                <a:cubicBezTo>
                  <a:pt x="7680173" y="1610019"/>
                  <a:pt x="7680055" y="1609607"/>
                  <a:pt x="7680055" y="1609136"/>
                </a:cubicBezTo>
                <a:lnTo>
                  <a:pt x="7680055" y="1499384"/>
                </a:lnTo>
                <a:cubicBezTo>
                  <a:pt x="7680055" y="1498913"/>
                  <a:pt x="7680173" y="1498501"/>
                  <a:pt x="7680409" y="1498148"/>
                </a:cubicBezTo>
                <a:cubicBezTo>
                  <a:pt x="7680645" y="1497793"/>
                  <a:pt x="7681057" y="1497514"/>
                  <a:pt x="7681646" y="1497308"/>
                </a:cubicBezTo>
                <a:cubicBezTo>
                  <a:pt x="7682235" y="1497101"/>
                  <a:pt x="7683030" y="1496925"/>
                  <a:pt x="7684032" y="1496778"/>
                </a:cubicBezTo>
                <a:cubicBezTo>
                  <a:pt x="7685033" y="1496630"/>
                  <a:pt x="7686241" y="1496557"/>
                  <a:pt x="7687655" y="1496557"/>
                </a:cubicBezTo>
                <a:close/>
                <a:moveTo>
                  <a:pt x="7437070" y="1496557"/>
                </a:moveTo>
                <a:cubicBezTo>
                  <a:pt x="7438837" y="1496557"/>
                  <a:pt x="7440266" y="1496615"/>
                  <a:pt x="7441356" y="1496733"/>
                </a:cubicBezTo>
                <a:cubicBezTo>
                  <a:pt x="7442446" y="1496852"/>
                  <a:pt x="7443315" y="1497013"/>
                  <a:pt x="7443963" y="1497219"/>
                </a:cubicBezTo>
                <a:cubicBezTo>
                  <a:pt x="7444611" y="1497426"/>
                  <a:pt x="7445097" y="1497721"/>
                  <a:pt x="7445421" y="1498103"/>
                </a:cubicBezTo>
                <a:cubicBezTo>
                  <a:pt x="7445745" y="1498486"/>
                  <a:pt x="7446054" y="1498972"/>
                  <a:pt x="7446348" y="1499561"/>
                </a:cubicBezTo>
                <a:lnTo>
                  <a:pt x="7462166" y="1532434"/>
                </a:lnTo>
                <a:cubicBezTo>
                  <a:pt x="7463635" y="1535556"/>
                  <a:pt x="7465101" y="1538825"/>
                  <a:pt x="7466565" y="1542242"/>
                </a:cubicBezTo>
                <a:cubicBezTo>
                  <a:pt x="7468028" y="1545660"/>
                  <a:pt x="7469523" y="1549105"/>
                  <a:pt x="7471046" y="1552581"/>
                </a:cubicBezTo>
                <a:lnTo>
                  <a:pt x="7471221" y="1552581"/>
                </a:lnTo>
                <a:cubicBezTo>
                  <a:pt x="7472568" y="1549223"/>
                  <a:pt x="7473958" y="1545880"/>
                  <a:pt x="7475394" y="1542551"/>
                </a:cubicBezTo>
                <a:cubicBezTo>
                  <a:pt x="7476829" y="1539223"/>
                  <a:pt x="7478281" y="1535939"/>
                  <a:pt x="7479751" y="1532699"/>
                </a:cubicBezTo>
                <a:lnTo>
                  <a:pt x="7495657" y="1499649"/>
                </a:lnTo>
                <a:cubicBezTo>
                  <a:pt x="7495834" y="1499061"/>
                  <a:pt x="7496084" y="1498560"/>
                  <a:pt x="7496408" y="1498148"/>
                </a:cubicBezTo>
                <a:cubicBezTo>
                  <a:pt x="7496733" y="1497735"/>
                  <a:pt x="7497174" y="1497426"/>
                  <a:pt x="7497734" y="1497219"/>
                </a:cubicBezTo>
                <a:cubicBezTo>
                  <a:pt x="7498294" y="1497013"/>
                  <a:pt x="7499074" y="1496852"/>
                  <a:pt x="7500075" y="1496733"/>
                </a:cubicBezTo>
                <a:cubicBezTo>
                  <a:pt x="7501077" y="1496615"/>
                  <a:pt x="7502344" y="1496557"/>
                  <a:pt x="7503875" y="1496557"/>
                </a:cubicBezTo>
                <a:cubicBezTo>
                  <a:pt x="7505996" y="1496557"/>
                  <a:pt x="7507660" y="1496630"/>
                  <a:pt x="7508868" y="1496778"/>
                </a:cubicBezTo>
                <a:cubicBezTo>
                  <a:pt x="7510076" y="1496925"/>
                  <a:pt x="7510915" y="1497206"/>
                  <a:pt x="7511386" y="1497617"/>
                </a:cubicBezTo>
                <a:cubicBezTo>
                  <a:pt x="7511858" y="1498029"/>
                  <a:pt x="7512020" y="1498619"/>
                  <a:pt x="7511872" y="1499384"/>
                </a:cubicBezTo>
                <a:cubicBezTo>
                  <a:pt x="7511725" y="1500150"/>
                  <a:pt x="7511328" y="1501182"/>
                  <a:pt x="7510679" y="1502477"/>
                </a:cubicBezTo>
                <a:lnTo>
                  <a:pt x="7478337" y="1566985"/>
                </a:lnTo>
                <a:lnTo>
                  <a:pt x="7478337" y="1609136"/>
                </a:lnTo>
                <a:cubicBezTo>
                  <a:pt x="7478337" y="1609607"/>
                  <a:pt x="7478220" y="1610019"/>
                  <a:pt x="7477986" y="1610373"/>
                </a:cubicBezTo>
                <a:cubicBezTo>
                  <a:pt x="7477752" y="1610726"/>
                  <a:pt x="7477342" y="1611006"/>
                  <a:pt x="7476756" y="1611212"/>
                </a:cubicBezTo>
                <a:cubicBezTo>
                  <a:pt x="7476170" y="1611419"/>
                  <a:pt x="7475379" y="1611595"/>
                  <a:pt x="7474384" y="1611743"/>
                </a:cubicBezTo>
                <a:cubicBezTo>
                  <a:pt x="7473388" y="1611890"/>
                  <a:pt x="7472188" y="1611964"/>
                  <a:pt x="7470782" y="1611964"/>
                </a:cubicBezTo>
                <a:cubicBezTo>
                  <a:pt x="7469317" y="1611964"/>
                  <a:pt x="7468102" y="1611890"/>
                  <a:pt x="7467136" y="1611743"/>
                </a:cubicBezTo>
                <a:cubicBezTo>
                  <a:pt x="7466169" y="1611595"/>
                  <a:pt x="7465378" y="1611419"/>
                  <a:pt x="7464764" y="1611212"/>
                </a:cubicBezTo>
                <a:cubicBezTo>
                  <a:pt x="7464149" y="1611006"/>
                  <a:pt x="7463724" y="1610726"/>
                  <a:pt x="7463490" y="1610373"/>
                </a:cubicBezTo>
                <a:cubicBezTo>
                  <a:pt x="7463256" y="1610019"/>
                  <a:pt x="7463138" y="1609607"/>
                  <a:pt x="7463138" y="1609136"/>
                </a:cubicBezTo>
                <a:lnTo>
                  <a:pt x="7463138" y="1566985"/>
                </a:lnTo>
                <a:lnTo>
                  <a:pt x="7430796" y="1502477"/>
                </a:lnTo>
                <a:cubicBezTo>
                  <a:pt x="7430148" y="1501122"/>
                  <a:pt x="7429751" y="1500062"/>
                  <a:pt x="7429603" y="1499296"/>
                </a:cubicBezTo>
                <a:cubicBezTo>
                  <a:pt x="7429456" y="1498530"/>
                  <a:pt x="7429603" y="1497941"/>
                  <a:pt x="7430045" y="1497529"/>
                </a:cubicBezTo>
                <a:cubicBezTo>
                  <a:pt x="7430487" y="1497117"/>
                  <a:pt x="7431282" y="1496852"/>
                  <a:pt x="7432431" y="1496733"/>
                </a:cubicBezTo>
                <a:cubicBezTo>
                  <a:pt x="7433579" y="1496615"/>
                  <a:pt x="7435126" y="1496557"/>
                  <a:pt x="7437070" y="1496557"/>
                </a:cubicBezTo>
                <a:close/>
                <a:moveTo>
                  <a:pt x="7211405" y="1496557"/>
                </a:moveTo>
                <a:cubicBezTo>
                  <a:pt x="7212878" y="1496557"/>
                  <a:pt x="7214100" y="1496630"/>
                  <a:pt x="7215072" y="1496778"/>
                </a:cubicBezTo>
                <a:cubicBezTo>
                  <a:pt x="7216044" y="1496925"/>
                  <a:pt x="7216825" y="1497101"/>
                  <a:pt x="7217414" y="1497308"/>
                </a:cubicBezTo>
                <a:cubicBezTo>
                  <a:pt x="7218003" y="1497514"/>
                  <a:pt x="7218415" y="1497793"/>
                  <a:pt x="7218651" y="1498148"/>
                </a:cubicBezTo>
                <a:cubicBezTo>
                  <a:pt x="7218887" y="1498501"/>
                  <a:pt x="7219004" y="1498913"/>
                  <a:pt x="7219004" y="1499384"/>
                </a:cubicBezTo>
                <a:lnTo>
                  <a:pt x="7219004" y="1545158"/>
                </a:lnTo>
                <a:lnTo>
                  <a:pt x="7271052" y="1545158"/>
                </a:lnTo>
                <a:lnTo>
                  <a:pt x="7271052" y="1499384"/>
                </a:lnTo>
                <a:cubicBezTo>
                  <a:pt x="7271052" y="1498913"/>
                  <a:pt x="7271170" y="1498501"/>
                  <a:pt x="7271406" y="1498148"/>
                </a:cubicBezTo>
                <a:cubicBezTo>
                  <a:pt x="7271642" y="1497793"/>
                  <a:pt x="7272054" y="1497514"/>
                  <a:pt x="7272643" y="1497308"/>
                </a:cubicBezTo>
                <a:cubicBezTo>
                  <a:pt x="7273232" y="1497101"/>
                  <a:pt x="7273998" y="1496925"/>
                  <a:pt x="7274940" y="1496778"/>
                </a:cubicBezTo>
                <a:cubicBezTo>
                  <a:pt x="7275883" y="1496630"/>
                  <a:pt x="7277120" y="1496557"/>
                  <a:pt x="7278652" y="1496557"/>
                </a:cubicBezTo>
                <a:cubicBezTo>
                  <a:pt x="7280066" y="1496557"/>
                  <a:pt x="7281259" y="1496630"/>
                  <a:pt x="7282231" y="1496778"/>
                </a:cubicBezTo>
                <a:cubicBezTo>
                  <a:pt x="7283203" y="1496925"/>
                  <a:pt x="7283983" y="1497101"/>
                  <a:pt x="7284572" y="1497308"/>
                </a:cubicBezTo>
                <a:cubicBezTo>
                  <a:pt x="7285162" y="1497514"/>
                  <a:pt x="7285574" y="1497793"/>
                  <a:pt x="7285809" y="1498148"/>
                </a:cubicBezTo>
                <a:cubicBezTo>
                  <a:pt x="7286045" y="1498501"/>
                  <a:pt x="7286163" y="1498913"/>
                  <a:pt x="7286163" y="1499384"/>
                </a:cubicBezTo>
                <a:lnTo>
                  <a:pt x="7286163" y="1609136"/>
                </a:lnTo>
                <a:cubicBezTo>
                  <a:pt x="7286163" y="1609607"/>
                  <a:pt x="7286045" y="1610019"/>
                  <a:pt x="7285809" y="1610373"/>
                </a:cubicBezTo>
                <a:cubicBezTo>
                  <a:pt x="7285574" y="1610726"/>
                  <a:pt x="7285162" y="1611006"/>
                  <a:pt x="7284572" y="1611212"/>
                </a:cubicBezTo>
                <a:cubicBezTo>
                  <a:pt x="7283983" y="1611419"/>
                  <a:pt x="7283203" y="1611595"/>
                  <a:pt x="7282231" y="1611743"/>
                </a:cubicBezTo>
                <a:cubicBezTo>
                  <a:pt x="7281259" y="1611890"/>
                  <a:pt x="7280066" y="1611964"/>
                  <a:pt x="7278652" y="1611964"/>
                </a:cubicBezTo>
                <a:cubicBezTo>
                  <a:pt x="7277120" y="1611964"/>
                  <a:pt x="7275883" y="1611890"/>
                  <a:pt x="7274940" y="1611743"/>
                </a:cubicBezTo>
                <a:cubicBezTo>
                  <a:pt x="7273998" y="1611595"/>
                  <a:pt x="7273232" y="1611419"/>
                  <a:pt x="7272643" y="1611212"/>
                </a:cubicBezTo>
                <a:cubicBezTo>
                  <a:pt x="7272054" y="1611006"/>
                  <a:pt x="7271642" y="1610726"/>
                  <a:pt x="7271406" y="1610373"/>
                </a:cubicBezTo>
                <a:cubicBezTo>
                  <a:pt x="7271170" y="1610019"/>
                  <a:pt x="7271052" y="1609607"/>
                  <a:pt x="7271052" y="1609136"/>
                </a:cubicBezTo>
                <a:lnTo>
                  <a:pt x="7271052" y="1558413"/>
                </a:lnTo>
                <a:lnTo>
                  <a:pt x="7219004" y="1558413"/>
                </a:lnTo>
                <a:lnTo>
                  <a:pt x="7219004" y="1609136"/>
                </a:lnTo>
                <a:cubicBezTo>
                  <a:pt x="7219004" y="1609607"/>
                  <a:pt x="7218887" y="1610019"/>
                  <a:pt x="7218651" y="1610373"/>
                </a:cubicBezTo>
                <a:cubicBezTo>
                  <a:pt x="7218415" y="1610726"/>
                  <a:pt x="7218003" y="1611006"/>
                  <a:pt x="7217414" y="1611212"/>
                </a:cubicBezTo>
                <a:cubicBezTo>
                  <a:pt x="7216825" y="1611419"/>
                  <a:pt x="7216044" y="1611595"/>
                  <a:pt x="7215072" y="1611743"/>
                </a:cubicBezTo>
                <a:cubicBezTo>
                  <a:pt x="7214100" y="1611890"/>
                  <a:pt x="7212878" y="1611964"/>
                  <a:pt x="7211405" y="1611964"/>
                </a:cubicBezTo>
                <a:cubicBezTo>
                  <a:pt x="7209991" y="1611964"/>
                  <a:pt x="7208783" y="1611890"/>
                  <a:pt x="7207782" y="1611743"/>
                </a:cubicBezTo>
                <a:cubicBezTo>
                  <a:pt x="7206780" y="1611595"/>
                  <a:pt x="7205985" y="1611419"/>
                  <a:pt x="7205396" y="1611212"/>
                </a:cubicBezTo>
                <a:cubicBezTo>
                  <a:pt x="7204807" y="1611006"/>
                  <a:pt x="7204395" y="1610726"/>
                  <a:pt x="7204159" y="1610373"/>
                </a:cubicBezTo>
                <a:cubicBezTo>
                  <a:pt x="7203923" y="1610019"/>
                  <a:pt x="7203805" y="1609607"/>
                  <a:pt x="7203805" y="1609136"/>
                </a:cubicBezTo>
                <a:lnTo>
                  <a:pt x="7203805" y="1499384"/>
                </a:lnTo>
                <a:cubicBezTo>
                  <a:pt x="7203805" y="1498913"/>
                  <a:pt x="7203923" y="1498501"/>
                  <a:pt x="7204159" y="1498148"/>
                </a:cubicBezTo>
                <a:cubicBezTo>
                  <a:pt x="7204395" y="1497793"/>
                  <a:pt x="7204807" y="1497514"/>
                  <a:pt x="7205396" y="1497308"/>
                </a:cubicBezTo>
                <a:cubicBezTo>
                  <a:pt x="7205985" y="1497101"/>
                  <a:pt x="7206780" y="1496925"/>
                  <a:pt x="7207782" y="1496778"/>
                </a:cubicBezTo>
                <a:cubicBezTo>
                  <a:pt x="7208783" y="1496630"/>
                  <a:pt x="7209991" y="1496557"/>
                  <a:pt x="7211405" y="1496557"/>
                </a:cubicBezTo>
                <a:close/>
                <a:moveTo>
                  <a:pt x="6744680" y="1496557"/>
                </a:moveTo>
                <a:cubicBezTo>
                  <a:pt x="6746153" y="1496557"/>
                  <a:pt x="6747375" y="1496630"/>
                  <a:pt x="6748347" y="1496778"/>
                </a:cubicBezTo>
                <a:cubicBezTo>
                  <a:pt x="6749319" y="1496925"/>
                  <a:pt x="6750100" y="1497101"/>
                  <a:pt x="6750689" y="1497308"/>
                </a:cubicBezTo>
                <a:cubicBezTo>
                  <a:pt x="6751278" y="1497514"/>
                  <a:pt x="6751690" y="1497793"/>
                  <a:pt x="6751926" y="1498148"/>
                </a:cubicBezTo>
                <a:cubicBezTo>
                  <a:pt x="6752162" y="1498501"/>
                  <a:pt x="6752279" y="1498913"/>
                  <a:pt x="6752279" y="1499384"/>
                </a:cubicBezTo>
                <a:lnTo>
                  <a:pt x="6752279" y="1545158"/>
                </a:lnTo>
                <a:lnTo>
                  <a:pt x="6804327" y="1545158"/>
                </a:lnTo>
                <a:lnTo>
                  <a:pt x="6804327" y="1499384"/>
                </a:lnTo>
                <a:cubicBezTo>
                  <a:pt x="6804327" y="1498913"/>
                  <a:pt x="6804445" y="1498501"/>
                  <a:pt x="6804681" y="1498148"/>
                </a:cubicBezTo>
                <a:cubicBezTo>
                  <a:pt x="6804917" y="1497793"/>
                  <a:pt x="6805329" y="1497514"/>
                  <a:pt x="6805918" y="1497308"/>
                </a:cubicBezTo>
                <a:cubicBezTo>
                  <a:pt x="6806507" y="1497101"/>
                  <a:pt x="6807273" y="1496925"/>
                  <a:pt x="6808215" y="1496778"/>
                </a:cubicBezTo>
                <a:cubicBezTo>
                  <a:pt x="6809158" y="1496630"/>
                  <a:pt x="6810395" y="1496557"/>
                  <a:pt x="6811927" y="1496557"/>
                </a:cubicBezTo>
                <a:cubicBezTo>
                  <a:pt x="6813341" y="1496557"/>
                  <a:pt x="6814534" y="1496630"/>
                  <a:pt x="6815506" y="1496778"/>
                </a:cubicBezTo>
                <a:cubicBezTo>
                  <a:pt x="6816478" y="1496925"/>
                  <a:pt x="6817258" y="1497101"/>
                  <a:pt x="6817847" y="1497308"/>
                </a:cubicBezTo>
                <a:cubicBezTo>
                  <a:pt x="6818437" y="1497514"/>
                  <a:pt x="6818849" y="1497793"/>
                  <a:pt x="6819084" y="1498148"/>
                </a:cubicBezTo>
                <a:cubicBezTo>
                  <a:pt x="6819320" y="1498501"/>
                  <a:pt x="6819438" y="1498913"/>
                  <a:pt x="6819438" y="1499384"/>
                </a:cubicBezTo>
                <a:lnTo>
                  <a:pt x="6819438" y="1609136"/>
                </a:lnTo>
                <a:cubicBezTo>
                  <a:pt x="6819438" y="1609607"/>
                  <a:pt x="6819320" y="1610019"/>
                  <a:pt x="6819084" y="1610373"/>
                </a:cubicBezTo>
                <a:cubicBezTo>
                  <a:pt x="6818849" y="1610726"/>
                  <a:pt x="6818437" y="1611006"/>
                  <a:pt x="6817847" y="1611212"/>
                </a:cubicBezTo>
                <a:cubicBezTo>
                  <a:pt x="6817258" y="1611419"/>
                  <a:pt x="6816478" y="1611595"/>
                  <a:pt x="6815506" y="1611743"/>
                </a:cubicBezTo>
                <a:cubicBezTo>
                  <a:pt x="6814534" y="1611890"/>
                  <a:pt x="6813341" y="1611964"/>
                  <a:pt x="6811927" y="1611964"/>
                </a:cubicBezTo>
                <a:cubicBezTo>
                  <a:pt x="6810395" y="1611964"/>
                  <a:pt x="6809158" y="1611890"/>
                  <a:pt x="6808215" y="1611743"/>
                </a:cubicBezTo>
                <a:cubicBezTo>
                  <a:pt x="6807273" y="1611595"/>
                  <a:pt x="6806507" y="1611419"/>
                  <a:pt x="6805918" y="1611212"/>
                </a:cubicBezTo>
                <a:cubicBezTo>
                  <a:pt x="6805329" y="1611006"/>
                  <a:pt x="6804917" y="1610726"/>
                  <a:pt x="6804681" y="1610373"/>
                </a:cubicBezTo>
                <a:cubicBezTo>
                  <a:pt x="6804445" y="1610019"/>
                  <a:pt x="6804327" y="1609607"/>
                  <a:pt x="6804327" y="1609136"/>
                </a:cubicBezTo>
                <a:lnTo>
                  <a:pt x="6804327" y="1558413"/>
                </a:lnTo>
                <a:lnTo>
                  <a:pt x="6752279" y="1558413"/>
                </a:lnTo>
                <a:lnTo>
                  <a:pt x="6752279" y="1609136"/>
                </a:lnTo>
                <a:cubicBezTo>
                  <a:pt x="6752279" y="1609607"/>
                  <a:pt x="6752162" y="1610019"/>
                  <a:pt x="6751926" y="1610373"/>
                </a:cubicBezTo>
                <a:cubicBezTo>
                  <a:pt x="6751690" y="1610726"/>
                  <a:pt x="6751278" y="1611006"/>
                  <a:pt x="6750689" y="1611212"/>
                </a:cubicBezTo>
                <a:cubicBezTo>
                  <a:pt x="6750100" y="1611419"/>
                  <a:pt x="6749319" y="1611595"/>
                  <a:pt x="6748347" y="1611743"/>
                </a:cubicBezTo>
                <a:cubicBezTo>
                  <a:pt x="6747375" y="1611890"/>
                  <a:pt x="6746153" y="1611964"/>
                  <a:pt x="6744680" y="1611964"/>
                </a:cubicBezTo>
                <a:cubicBezTo>
                  <a:pt x="6743266" y="1611964"/>
                  <a:pt x="6742058" y="1611890"/>
                  <a:pt x="6741057" y="1611743"/>
                </a:cubicBezTo>
                <a:cubicBezTo>
                  <a:pt x="6740055" y="1611595"/>
                  <a:pt x="6739260" y="1611419"/>
                  <a:pt x="6738671" y="1611212"/>
                </a:cubicBezTo>
                <a:cubicBezTo>
                  <a:pt x="6738082" y="1611006"/>
                  <a:pt x="6737670" y="1610726"/>
                  <a:pt x="6737434" y="1610373"/>
                </a:cubicBezTo>
                <a:cubicBezTo>
                  <a:pt x="6737198" y="1610019"/>
                  <a:pt x="6737080" y="1609607"/>
                  <a:pt x="6737080" y="1609136"/>
                </a:cubicBezTo>
                <a:lnTo>
                  <a:pt x="6737080" y="1499384"/>
                </a:lnTo>
                <a:cubicBezTo>
                  <a:pt x="6737080" y="1498913"/>
                  <a:pt x="6737198" y="1498501"/>
                  <a:pt x="6737434" y="1498148"/>
                </a:cubicBezTo>
                <a:cubicBezTo>
                  <a:pt x="6737670" y="1497793"/>
                  <a:pt x="6738082" y="1497514"/>
                  <a:pt x="6738671" y="1497308"/>
                </a:cubicBezTo>
                <a:cubicBezTo>
                  <a:pt x="6739260" y="1497101"/>
                  <a:pt x="6740055" y="1496925"/>
                  <a:pt x="6741057" y="1496778"/>
                </a:cubicBezTo>
                <a:cubicBezTo>
                  <a:pt x="6742058" y="1496630"/>
                  <a:pt x="6743266" y="1496557"/>
                  <a:pt x="6744680" y="1496557"/>
                </a:cubicBezTo>
                <a:close/>
                <a:moveTo>
                  <a:pt x="6494095" y="1496557"/>
                </a:moveTo>
                <a:cubicBezTo>
                  <a:pt x="6495862" y="1496557"/>
                  <a:pt x="6497291" y="1496615"/>
                  <a:pt x="6498381" y="1496733"/>
                </a:cubicBezTo>
                <a:cubicBezTo>
                  <a:pt x="6499471" y="1496852"/>
                  <a:pt x="6500340" y="1497013"/>
                  <a:pt x="6500988" y="1497219"/>
                </a:cubicBezTo>
                <a:cubicBezTo>
                  <a:pt x="6501636" y="1497426"/>
                  <a:pt x="6502122" y="1497721"/>
                  <a:pt x="6502446" y="1498103"/>
                </a:cubicBezTo>
                <a:cubicBezTo>
                  <a:pt x="6502770" y="1498486"/>
                  <a:pt x="6503079" y="1498972"/>
                  <a:pt x="6503373" y="1499561"/>
                </a:cubicBezTo>
                <a:lnTo>
                  <a:pt x="6519191" y="1532434"/>
                </a:lnTo>
                <a:cubicBezTo>
                  <a:pt x="6520660" y="1535556"/>
                  <a:pt x="6522126" y="1538825"/>
                  <a:pt x="6523590" y="1542242"/>
                </a:cubicBezTo>
                <a:cubicBezTo>
                  <a:pt x="6525053" y="1545660"/>
                  <a:pt x="6526548" y="1549105"/>
                  <a:pt x="6528071" y="1552581"/>
                </a:cubicBezTo>
                <a:lnTo>
                  <a:pt x="6528246" y="1552581"/>
                </a:lnTo>
                <a:cubicBezTo>
                  <a:pt x="6529593" y="1549223"/>
                  <a:pt x="6530983" y="1545880"/>
                  <a:pt x="6532419" y="1542551"/>
                </a:cubicBezTo>
                <a:cubicBezTo>
                  <a:pt x="6533854" y="1539223"/>
                  <a:pt x="6535306" y="1535939"/>
                  <a:pt x="6536776" y="1532699"/>
                </a:cubicBezTo>
                <a:lnTo>
                  <a:pt x="6552682" y="1499649"/>
                </a:lnTo>
                <a:cubicBezTo>
                  <a:pt x="6552859" y="1499061"/>
                  <a:pt x="6553109" y="1498560"/>
                  <a:pt x="6553433" y="1498148"/>
                </a:cubicBezTo>
                <a:cubicBezTo>
                  <a:pt x="6553758" y="1497735"/>
                  <a:pt x="6554199" y="1497426"/>
                  <a:pt x="6554759" y="1497219"/>
                </a:cubicBezTo>
                <a:cubicBezTo>
                  <a:pt x="6555319" y="1497013"/>
                  <a:pt x="6556099" y="1496852"/>
                  <a:pt x="6557100" y="1496733"/>
                </a:cubicBezTo>
                <a:cubicBezTo>
                  <a:pt x="6558102" y="1496615"/>
                  <a:pt x="6559369" y="1496557"/>
                  <a:pt x="6560900" y="1496557"/>
                </a:cubicBezTo>
                <a:cubicBezTo>
                  <a:pt x="6563021" y="1496557"/>
                  <a:pt x="6564685" y="1496630"/>
                  <a:pt x="6565893" y="1496778"/>
                </a:cubicBezTo>
                <a:cubicBezTo>
                  <a:pt x="6567101" y="1496925"/>
                  <a:pt x="6567940" y="1497206"/>
                  <a:pt x="6568411" y="1497617"/>
                </a:cubicBezTo>
                <a:cubicBezTo>
                  <a:pt x="6568883" y="1498029"/>
                  <a:pt x="6569045" y="1498619"/>
                  <a:pt x="6568897" y="1499384"/>
                </a:cubicBezTo>
                <a:cubicBezTo>
                  <a:pt x="6568750" y="1500150"/>
                  <a:pt x="6568353" y="1501182"/>
                  <a:pt x="6567704" y="1502477"/>
                </a:cubicBezTo>
                <a:lnTo>
                  <a:pt x="6535362" y="1566985"/>
                </a:lnTo>
                <a:lnTo>
                  <a:pt x="6535362" y="1609136"/>
                </a:lnTo>
                <a:cubicBezTo>
                  <a:pt x="6535362" y="1609607"/>
                  <a:pt x="6535245" y="1610019"/>
                  <a:pt x="6535011" y="1610373"/>
                </a:cubicBezTo>
                <a:cubicBezTo>
                  <a:pt x="6534777" y="1610726"/>
                  <a:pt x="6534367" y="1611006"/>
                  <a:pt x="6533781" y="1611212"/>
                </a:cubicBezTo>
                <a:cubicBezTo>
                  <a:pt x="6533195" y="1611419"/>
                  <a:pt x="6532404" y="1611595"/>
                  <a:pt x="6531409" y="1611743"/>
                </a:cubicBezTo>
                <a:cubicBezTo>
                  <a:pt x="6530413" y="1611890"/>
                  <a:pt x="6529213" y="1611964"/>
                  <a:pt x="6527807" y="1611964"/>
                </a:cubicBezTo>
                <a:cubicBezTo>
                  <a:pt x="6526342" y="1611964"/>
                  <a:pt x="6525127" y="1611890"/>
                  <a:pt x="6524161" y="1611743"/>
                </a:cubicBezTo>
                <a:cubicBezTo>
                  <a:pt x="6523194" y="1611595"/>
                  <a:pt x="6522403" y="1611419"/>
                  <a:pt x="6521789" y="1611212"/>
                </a:cubicBezTo>
                <a:cubicBezTo>
                  <a:pt x="6521174" y="1611006"/>
                  <a:pt x="6520749" y="1610726"/>
                  <a:pt x="6520515" y="1610373"/>
                </a:cubicBezTo>
                <a:cubicBezTo>
                  <a:pt x="6520281" y="1610019"/>
                  <a:pt x="6520163" y="1609607"/>
                  <a:pt x="6520163" y="1609136"/>
                </a:cubicBezTo>
                <a:lnTo>
                  <a:pt x="6520163" y="1566985"/>
                </a:lnTo>
                <a:lnTo>
                  <a:pt x="6487821" y="1502477"/>
                </a:lnTo>
                <a:cubicBezTo>
                  <a:pt x="6487173" y="1501122"/>
                  <a:pt x="6486776" y="1500062"/>
                  <a:pt x="6486628" y="1499296"/>
                </a:cubicBezTo>
                <a:cubicBezTo>
                  <a:pt x="6486481" y="1498530"/>
                  <a:pt x="6486628" y="1497941"/>
                  <a:pt x="6487070" y="1497529"/>
                </a:cubicBezTo>
                <a:cubicBezTo>
                  <a:pt x="6487512" y="1497117"/>
                  <a:pt x="6488307" y="1496852"/>
                  <a:pt x="6489456" y="1496733"/>
                </a:cubicBezTo>
                <a:cubicBezTo>
                  <a:pt x="6490604" y="1496615"/>
                  <a:pt x="6492151" y="1496557"/>
                  <a:pt x="6494095" y="1496557"/>
                </a:cubicBezTo>
                <a:close/>
                <a:moveTo>
                  <a:pt x="6268430" y="1496557"/>
                </a:moveTo>
                <a:cubicBezTo>
                  <a:pt x="6269903" y="1496557"/>
                  <a:pt x="6271125" y="1496630"/>
                  <a:pt x="6272097" y="1496778"/>
                </a:cubicBezTo>
                <a:cubicBezTo>
                  <a:pt x="6273069" y="1496925"/>
                  <a:pt x="6273850" y="1497101"/>
                  <a:pt x="6274439" y="1497308"/>
                </a:cubicBezTo>
                <a:cubicBezTo>
                  <a:pt x="6275028" y="1497514"/>
                  <a:pt x="6275440" y="1497793"/>
                  <a:pt x="6275676" y="1498148"/>
                </a:cubicBezTo>
                <a:cubicBezTo>
                  <a:pt x="6275912" y="1498501"/>
                  <a:pt x="6276029" y="1498913"/>
                  <a:pt x="6276029" y="1499384"/>
                </a:cubicBezTo>
                <a:lnTo>
                  <a:pt x="6276029" y="1545158"/>
                </a:lnTo>
                <a:lnTo>
                  <a:pt x="6328077" y="1545158"/>
                </a:lnTo>
                <a:lnTo>
                  <a:pt x="6328077" y="1499384"/>
                </a:lnTo>
                <a:cubicBezTo>
                  <a:pt x="6328077" y="1498913"/>
                  <a:pt x="6328195" y="1498501"/>
                  <a:pt x="6328431" y="1498148"/>
                </a:cubicBezTo>
                <a:cubicBezTo>
                  <a:pt x="6328667" y="1497793"/>
                  <a:pt x="6329079" y="1497514"/>
                  <a:pt x="6329668" y="1497308"/>
                </a:cubicBezTo>
                <a:cubicBezTo>
                  <a:pt x="6330257" y="1497101"/>
                  <a:pt x="6331023" y="1496925"/>
                  <a:pt x="6331965" y="1496778"/>
                </a:cubicBezTo>
                <a:cubicBezTo>
                  <a:pt x="6332908" y="1496630"/>
                  <a:pt x="6334145" y="1496557"/>
                  <a:pt x="6335677" y="1496557"/>
                </a:cubicBezTo>
                <a:cubicBezTo>
                  <a:pt x="6337091" y="1496557"/>
                  <a:pt x="6338284" y="1496630"/>
                  <a:pt x="6339256" y="1496778"/>
                </a:cubicBezTo>
                <a:cubicBezTo>
                  <a:pt x="6340228" y="1496925"/>
                  <a:pt x="6341008" y="1497101"/>
                  <a:pt x="6341597" y="1497308"/>
                </a:cubicBezTo>
                <a:cubicBezTo>
                  <a:pt x="6342187" y="1497514"/>
                  <a:pt x="6342599" y="1497793"/>
                  <a:pt x="6342834" y="1498148"/>
                </a:cubicBezTo>
                <a:cubicBezTo>
                  <a:pt x="6343070" y="1498501"/>
                  <a:pt x="6343188" y="1498913"/>
                  <a:pt x="6343188" y="1499384"/>
                </a:cubicBezTo>
                <a:lnTo>
                  <a:pt x="6343188" y="1609136"/>
                </a:lnTo>
                <a:cubicBezTo>
                  <a:pt x="6343188" y="1609607"/>
                  <a:pt x="6343070" y="1610019"/>
                  <a:pt x="6342834" y="1610373"/>
                </a:cubicBezTo>
                <a:cubicBezTo>
                  <a:pt x="6342599" y="1610726"/>
                  <a:pt x="6342187" y="1611006"/>
                  <a:pt x="6341597" y="1611212"/>
                </a:cubicBezTo>
                <a:cubicBezTo>
                  <a:pt x="6341008" y="1611419"/>
                  <a:pt x="6340228" y="1611595"/>
                  <a:pt x="6339256" y="1611743"/>
                </a:cubicBezTo>
                <a:cubicBezTo>
                  <a:pt x="6338284" y="1611890"/>
                  <a:pt x="6337091" y="1611964"/>
                  <a:pt x="6335677" y="1611964"/>
                </a:cubicBezTo>
                <a:cubicBezTo>
                  <a:pt x="6334145" y="1611964"/>
                  <a:pt x="6332908" y="1611890"/>
                  <a:pt x="6331965" y="1611743"/>
                </a:cubicBezTo>
                <a:cubicBezTo>
                  <a:pt x="6331023" y="1611595"/>
                  <a:pt x="6330257" y="1611419"/>
                  <a:pt x="6329668" y="1611212"/>
                </a:cubicBezTo>
                <a:cubicBezTo>
                  <a:pt x="6329079" y="1611006"/>
                  <a:pt x="6328667" y="1610726"/>
                  <a:pt x="6328431" y="1610373"/>
                </a:cubicBezTo>
                <a:cubicBezTo>
                  <a:pt x="6328195" y="1610019"/>
                  <a:pt x="6328077" y="1609607"/>
                  <a:pt x="6328077" y="1609136"/>
                </a:cubicBezTo>
                <a:lnTo>
                  <a:pt x="6328077" y="1558413"/>
                </a:lnTo>
                <a:lnTo>
                  <a:pt x="6276029" y="1558413"/>
                </a:lnTo>
                <a:lnTo>
                  <a:pt x="6276029" y="1609136"/>
                </a:lnTo>
                <a:cubicBezTo>
                  <a:pt x="6276029" y="1609607"/>
                  <a:pt x="6275912" y="1610019"/>
                  <a:pt x="6275676" y="1610373"/>
                </a:cubicBezTo>
                <a:cubicBezTo>
                  <a:pt x="6275440" y="1610726"/>
                  <a:pt x="6275028" y="1611006"/>
                  <a:pt x="6274439" y="1611212"/>
                </a:cubicBezTo>
                <a:cubicBezTo>
                  <a:pt x="6273850" y="1611419"/>
                  <a:pt x="6273069" y="1611595"/>
                  <a:pt x="6272097" y="1611743"/>
                </a:cubicBezTo>
                <a:cubicBezTo>
                  <a:pt x="6271125" y="1611890"/>
                  <a:pt x="6269903" y="1611964"/>
                  <a:pt x="6268430" y="1611964"/>
                </a:cubicBezTo>
                <a:cubicBezTo>
                  <a:pt x="6267016" y="1611964"/>
                  <a:pt x="6265808" y="1611890"/>
                  <a:pt x="6264807" y="1611743"/>
                </a:cubicBezTo>
                <a:cubicBezTo>
                  <a:pt x="6263805" y="1611595"/>
                  <a:pt x="6263010" y="1611419"/>
                  <a:pt x="6262421" y="1611212"/>
                </a:cubicBezTo>
                <a:cubicBezTo>
                  <a:pt x="6261832" y="1611006"/>
                  <a:pt x="6261420" y="1610726"/>
                  <a:pt x="6261184" y="1610373"/>
                </a:cubicBezTo>
                <a:cubicBezTo>
                  <a:pt x="6260948" y="1610019"/>
                  <a:pt x="6260830" y="1609607"/>
                  <a:pt x="6260830" y="1609136"/>
                </a:cubicBezTo>
                <a:lnTo>
                  <a:pt x="6260830" y="1499384"/>
                </a:lnTo>
                <a:cubicBezTo>
                  <a:pt x="6260830" y="1498913"/>
                  <a:pt x="6260948" y="1498501"/>
                  <a:pt x="6261184" y="1498148"/>
                </a:cubicBezTo>
                <a:cubicBezTo>
                  <a:pt x="6261420" y="1497793"/>
                  <a:pt x="6261832" y="1497514"/>
                  <a:pt x="6262421" y="1497308"/>
                </a:cubicBezTo>
                <a:cubicBezTo>
                  <a:pt x="6263010" y="1497101"/>
                  <a:pt x="6263805" y="1496925"/>
                  <a:pt x="6264807" y="1496778"/>
                </a:cubicBezTo>
                <a:cubicBezTo>
                  <a:pt x="6265808" y="1496630"/>
                  <a:pt x="6267016" y="1496557"/>
                  <a:pt x="6268430" y="1496557"/>
                </a:cubicBezTo>
                <a:close/>
                <a:moveTo>
                  <a:pt x="5325455" y="1496557"/>
                </a:moveTo>
                <a:cubicBezTo>
                  <a:pt x="5326928" y="1496557"/>
                  <a:pt x="5328150" y="1496630"/>
                  <a:pt x="5329122" y="1496778"/>
                </a:cubicBezTo>
                <a:cubicBezTo>
                  <a:pt x="5330094" y="1496925"/>
                  <a:pt x="5330875" y="1497101"/>
                  <a:pt x="5331464" y="1497308"/>
                </a:cubicBezTo>
                <a:cubicBezTo>
                  <a:pt x="5332053" y="1497514"/>
                  <a:pt x="5332465" y="1497793"/>
                  <a:pt x="5332701" y="1498148"/>
                </a:cubicBezTo>
                <a:cubicBezTo>
                  <a:pt x="5332937" y="1498501"/>
                  <a:pt x="5333054" y="1498913"/>
                  <a:pt x="5333054" y="1499384"/>
                </a:cubicBezTo>
                <a:lnTo>
                  <a:pt x="5333054" y="1545158"/>
                </a:lnTo>
                <a:lnTo>
                  <a:pt x="5385102" y="1545158"/>
                </a:lnTo>
                <a:lnTo>
                  <a:pt x="5385102" y="1499384"/>
                </a:lnTo>
                <a:cubicBezTo>
                  <a:pt x="5385102" y="1498913"/>
                  <a:pt x="5385220" y="1498501"/>
                  <a:pt x="5385456" y="1498148"/>
                </a:cubicBezTo>
                <a:cubicBezTo>
                  <a:pt x="5385692" y="1497793"/>
                  <a:pt x="5386104" y="1497514"/>
                  <a:pt x="5386693" y="1497308"/>
                </a:cubicBezTo>
                <a:cubicBezTo>
                  <a:pt x="5387282" y="1497101"/>
                  <a:pt x="5388048" y="1496925"/>
                  <a:pt x="5388990" y="1496778"/>
                </a:cubicBezTo>
                <a:cubicBezTo>
                  <a:pt x="5389933" y="1496630"/>
                  <a:pt x="5391170" y="1496557"/>
                  <a:pt x="5392702" y="1496557"/>
                </a:cubicBezTo>
                <a:cubicBezTo>
                  <a:pt x="5394116" y="1496557"/>
                  <a:pt x="5395309" y="1496630"/>
                  <a:pt x="5396281" y="1496778"/>
                </a:cubicBezTo>
                <a:cubicBezTo>
                  <a:pt x="5397253" y="1496925"/>
                  <a:pt x="5398033" y="1497101"/>
                  <a:pt x="5398622" y="1497308"/>
                </a:cubicBezTo>
                <a:cubicBezTo>
                  <a:pt x="5399212" y="1497514"/>
                  <a:pt x="5399624" y="1497793"/>
                  <a:pt x="5399859" y="1498148"/>
                </a:cubicBezTo>
                <a:cubicBezTo>
                  <a:pt x="5400095" y="1498501"/>
                  <a:pt x="5400213" y="1498913"/>
                  <a:pt x="5400213" y="1499384"/>
                </a:cubicBezTo>
                <a:lnTo>
                  <a:pt x="5400213" y="1609136"/>
                </a:lnTo>
                <a:cubicBezTo>
                  <a:pt x="5400213" y="1609607"/>
                  <a:pt x="5400095" y="1610019"/>
                  <a:pt x="5399859" y="1610373"/>
                </a:cubicBezTo>
                <a:cubicBezTo>
                  <a:pt x="5399624" y="1610726"/>
                  <a:pt x="5399212" y="1611006"/>
                  <a:pt x="5398622" y="1611212"/>
                </a:cubicBezTo>
                <a:cubicBezTo>
                  <a:pt x="5398033" y="1611419"/>
                  <a:pt x="5397253" y="1611595"/>
                  <a:pt x="5396281" y="1611743"/>
                </a:cubicBezTo>
                <a:cubicBezTo>
                  <a:pt x="5395309" y="1611890"/>
                  <a:pt x="5394116" y="1611964"/>
                  <a:pt x="5392702" y="1611964"/>
                </a:cubicBezTo>
                <a:cubicBezTo>
                  <a:pt x="5391170" y="1611964"/>
                  <a:pt x="5389933" y="1611890"/>
                  <a:pt x="5388990" y="1611743"/>
                </a:cubicBezTo>
                <a:cubicBezTo>
                  <a:pt x="5388048" y="1611595"/>
                  <a:pt x="5387282" y="1611419"/>
                  <a:pt x="5386693" y="1611212"/>
                </a:cubicBezTo>
                <a:cubicBezTo>
                  <a:pt x="5386104" y="1611006"/>
                  <a:pt x="5385692" y="1610726"/>
                  <a:pt x="5385456" y="1610373"/>
                </a:cubicBezTo>
                <a:cubicBezTo>
                  <a:pt x="5385220" y="1610019"/>
                  <a:pt x="5385102" y="1609607"/>
                  <a:pt x="5385102" y="1609136"/>
                </a:cubicBezTo>
                <a:lnTo>
                  <a:pt x="5385102" y="1558413"/>
                </a:lnTo>
                <a:lnTo>
                  <a:pt x="5333054" y="1558413"/>
                </a:lnTo>
                <a:lnTo>
                  <a:pt x="5333054" y="1609136"/>
                </a:lnTo>
                <a:cubicBezTo>
                  <a:pt x="5333054" y="1609607"/>
                  <a:pt x="5332937" y="1610019"/>
                  <a:pt x="5332701" y="1610373"/>
                </a:cubicBezTo>
                <a:cubicBezTo>
                  <a:pt x="5332465" y="1610726"/>
                  <a:pt x="5332053" y="1611006"/>
                  <a:pt x="5331464" y="1611212"/>
                </a:cubicBezTo>
                <a:cubicBezTo>
                  <a:pt x="5330875" y="1611419"/>
                  <a:pt x="5330094" y="1611595"/>
                  <a:pt x="5329122" y="1611743"/>
                </a:cubicBezTo>
                <a:cubicBezTo>
                  <a:pt x="5328150" y="1611890"/>
                  <a:pt x="5326928" y="1611964"/>
                  <a:pt x="5325455" y="1611964"/>
                </a:cubicBezTo>
                <a:cubicBezTo>
                  <a:pt x="5324041" y="1611964"/>
                  <a:pt x="5322833" y="1611890"/>
                  <a:pt x="5321832" y="1611743"/>
                </a:cubicBezTo>
                <a:cubicBezTo>
                  <a:pt x="5320830" y="1611595"/>
                  <a:pt x="5320035" y="1611419"/>
                  <a:pt x="5319446" y="1611212"/>
                </a:cubicBezTo>
                <a:cubicBezTo>
                  <a:pt x="5318857" y="1611006"/>
                  <a:pt x="5318445" y="1610726"/>
                  <a:pt x="5318209" y="1610373"/>
                </a:cubicBezTo>
                <a:cubicBezTo>
                  <a:pt x="5317973" y="1610019"/>
                  <a:pt x="5317855" y="1609607"/>
                  <a:pt x="5317855" y="1609136"/>
                </a:cubicBezTo>
                <a:lnTo>
                  <a:pt x="5317855" y="1499384"/>
                </a:lnTo>
                <a:cubicBezTo>
                  <a:pt x="5317855" y="1498913"/>
                  <a:pt x="5317973" y="1498501"/>
                  <a:pt x="5318209" y="1498148"/>
                </a:cubicBezTo>
                <a:cubicBezTo>
                  <a:pt x="5318445" y="1497793"/>
                  <a:pt x="5318857" y="1497514"/>
                  <a:pt x="5319446" y="1497308"/>
                </a:cubicBezTo>
                <a:cubicBezTo>
                  <a:pt x="5320035" y="1497101"/>
                  <a:pt x="5320830" y="1496925"/>
                  <a:pt x="5321832" y="1496778"/>
                </a:cubicBezTo>
                <a:cubicBezTo>
                  <a:pt x="5322833" y="1496630"/>
                  <a:pt x="5324041" y="1496557"/>
                  <a:pt x="5325455" y="1496557"/>
                </a:cubicBezTo>
                <a:close/>
                <a:moveTo>
                  <a:pt x="5074870" y="1496557"/>
                </a:moveTo>
                <a:cubicBezTo>
                  <a:pt x="5076637" y="1496557"/>
                  <a:pt x="5078066" y="1496615"/>
                  <a:pt x="5079156" y="1496733"/>
                </a:cubicBezTo>
                <a:cubicBezTo>
                  <a:pt x="5080246" y="1496852"/>
                  <a:pt x="5081115" y="1497013"/>
                  <a:pt x="5081763" y="1497219"/>
                </a:cubicBezTo>
                <a:cubicBezTo>
                  <a:pt x="5082411" y="1497426"/>
                  <a:pt x="5082897" y="1497721"/>
                  <a:pt x="5083221" y="1498103"/>
                </a:cubicBezTo>
                <a:cubicBezTo>
                  <a:pt x="5083545" y="1498486"/>
                  <a:pt x="5083854" y="1498972"/>
                  <a:pt x="5084148" y="1499561"/>
                </a:cubicBezTo>
                <a:lnTo>
                  <a:pt x="5099966" y="1532434"/>
                </a:lnTo>
                <a:cubicBezTo>
                  <a:pt x="5101435" y="1535556"/>
                  <a:pt x="5102901" y="1538825"/>
                  <a:pt x="5104365" y="1542242"/>
                </a:cubicBezTo>
                <a:cubicBezTo>
                  <a:pt x="5105828" y="1545660"/>
                  <a:pt x="5107323" y="1549105"/>
                  <a:pt x="5108846" y="1552581"/>
                </a:cubicBezTo>
                <a:lnTo>
                  <a:pt x="5109021" y="1552581"/>
                </a:lnTo>
                <a:cubicBezTo>
                  <a:pt x="5110368" y="1549223"/>
                  <a:pt x="5111758" y="1545880"/>
                  <a:pt x="5113194" y="1542551"/>
                </a:cubicBezTo>
                <a:cubicBezTo>
                  <a:pt x="5114629" y="1539223"/>
                  <a:pt x="5116081" y="1535939"/>
                  <a:pt x="5117551" y="1532699"/>
                </a:cubicBezTo>
                <a:lnTo>
                  <a:pt x="5133457" y="1499649"/>
                </a:lnTo>
                <a:cubicBezTo>
                  <a:pt x="5133634" y="1499061"/>
                  <a:pt x="5133884" y="1498560"/>
                  <a:pt x="5134208" y="1498148"/>
                </a:cubicBezTo>
                <a:cubicBezTo>
                  <a:pt x="5134533" y="1497735"/>
                  <a:pt x="5134974" y="1497426"/>
                  <a:pt x="5135534" y="1497219"/>
                </a:cubicBezTo>
                <a:cubicBezTo>
                  <a:pt x="5136094" y="1497013"/>
                  <a:pt x="5136874" y="1496852"/>
                  <a:pt x="5137875" y="1496733"/>
                </a:cubicBezTo>
                <a:cubicBezTo>
                  <a:pt x="5138877" y="1496615"/>
                  <a:pt x="5140144" y="1496557"/>
                  <a:pt x="5141675" y="1496557"/>
                </a:cubicBezTo>
                <a:cubicBezTo>
                  <a:pt x="5143796" y="1496557"/>
                  <a:pt x="5145460" y="1496630"/>
                  <a:pt x="5146668" y="1496778"/>
                </a:cubicBezTo>
                <a:cubicBezTo>
                  <a:pt x="5147876" y="1496925"/>
                  <a:pt x="5148715" y="1497206"/>
                  <a:pt x="5149186" y="1497617"/>
                </a:cubicBezTo>
                <a:cubicBezTo>
                  <a:pt x="5149658" y="1498029"/>
                  <a:pt x="5149820" y="1498619"/>
                  <a:pt x="5149672" y="1499384"/>
                </a:cubicBezTo>
                <a:cubicBezTo>
                  <a:pt x="5149525" y="1500150"/>
                  <a:pt x="5149128" y="1501182"/>
                  <a:pt x="5148479" y="1502477"/>
                </a:cubicBezTo>
                <a:lnTo>
                  <a:pt x="5116137" y="1566985"/>
                </a:lnTo>
                <a:lnTo>
                  <a:pt x="5116137" y="1609136"/>
                </a:lnTo>
                <a:cubicBezTo>
                  <a:pt x="5116137" y="1609607"/>
                  <a:pt x="5116020" y="1610019"/>
                  <a:pt x="5115786" y="1610373"/>
                </a:cubicBezTo>
                <a:cubicBezTo>
                  <a:pt x="5115552" y="1610726"/>
                  <a:pt x="5115142" y="1611006"/>
                  <a:pt x="5114556" y="1611212"/>
                </a:cubicBezTo>
                <a:cubicBezTo>
                  <a:pt x="5113970" y="1611419"/>
                  <a:pt x="5113179" y="1611595"/>
                  <a:pt x="5112184" y="1611743"/>
                </a:cubicBezTo>
                <a:cubicBezTo>
                  <a:pt x="5111188" y="1611890"/>
                  <a:pt x="5109988" y="1611964"/>
                  <a:pt x="5108582" y="1611964"/>
                </a:cubicBezTo>
                <a:cubicBezTo>
                  <a:pt x="5107117" y="1611964"/>
                  <a:pt x="5105902" y="1611890"/>
                  <a:pt x="5104936" y="1611743"/>
                </a:cubicBezTo>
                <a:cubicBezTo>
                  <a:pt x="5103969" y="1611595"/>
                  <a:pt x="5103178" y="1611419"/>
                  <a:pt x="5102564" y="1611212"/>
                </a:cubicBezTo>
                <a:cubicBezTo>
                  <a:pt x="5101949" y="1611006"/>
                  <a:pt x="5101524" y="1610726"/>
                  <a:pt x="5101290" y="1610373"/>
                </a:cubicBezTo>
                <a:cubicBezTo>
                  <a:pt x="5101056" y="1610019"/>
                  <a:pt x="5100938" y="1609607"/>
                  <a:pt x="5100938" y="1609136"/>
                </a:cubicBezTo>
                <a:lnTo>
                  <a:pt x="5100938" y="1566985"/>
                </a:lnTo>
                <a:lnTo>
                  <a:pt x="5068596" y="1502477"/>
                </a:lnTo>
                <a:cubicBezTo>
                  <a:pt x="5067948" y="1501122"/>
                  <a:pt x="5067551" y="1500062"/>
                  <a:pt x="5067403" y="1499296"/>
                </a:cubicBezTo>
                <a:cubicBezTo>
                  <a:pt x="5067256" y="1498530"/>
                  <a:pt x="5067403" y="1497941"/>
                  <a:pt x="5067845" y="1497529"/>
                </a:cubicBezTo>
                <a:cubicBezTo>
                  <a:pt x="5068287" y="1497117"/>
                  <a:pt x="5069082" y="1496852"/>
                  <a:pt x="5070231" y="1496733"/>
                </a:cubicBezTo>
                <a:cubicBezTo>
                  <a:pt x="5071379" y="1496615"/>
                  <a:pt x="5072926" y="1496557"/>
                  <a:pt x="5074870" y="1496557"/>
                </a:cubicBezTo>
                <a:close/>
                <a:moveTo>
                  <a:pt x="4858730" y="1496557"/>
                </a:moveTo>
                <a:cubicBezTo>
                  <a:pt x="4860203" y="1496557"/>
                  <a:pt x="4861425" y="1496630"/>
                  <a:pt x="4862397" y="1496778"/>
                </a:cubicBezTo>
                <a:cubicBezTo>
                  <a:pt x="4863369" y="1496925"/>
                  <a:pt x="4864150" y="1497101"/>
                  <a:pt x="4864739" y="1497308"/>
                </a:cubicBezTo>
                <a:cubicBezTo>
                  <a:pt x="4865328" y="1497514"/>
                  <a:pt x="4865740" y="1497793"/>
                  <a:pt x="4865976" y="1498148"/>
                </a:cubicBezTo>
                <a:cubicBezTo>
                  <a:pt x="4866212" y="1498501"/>
                  <a:pt x="4866329" y="1498913"/>
                  <a:pt x="4866329" y="1499384"/>
                </a:cubicBezTo>
                <a:lnTo>
                  <a:pt x="4866329" y="1545158"/>
                </a:lnTo>
                <a:lnTo>
                  <a:pt x="4918377" y="1545158"/>
                </a:lnTo>
                <a:lnTo>
                  <a:pt x="4918377" y="1499384"/>
                </a:lnTo>
                <a:cubicBezTo>
                  <a:pt x="4918377" y="1498913"/>
                  <a:pt x="4918495" y="1498501"/>
                  <a:pt x="4918731" y="1498148"/>
                </a:cubicBezTo>
                <a:cubicBezTo>
                  <a:pt x="4918967" y="1497793"/>
                  <a:pt x="4919379" y="1497514"/>
                  <a:pt x="4919968" y="1497308"/>
                </a:cubicBezTo>
                <a:cubicBezTo>
                  <a:pt x="4920557" y="1497101"/>
                  <a:pt x="4921323" y="1496925"/>
                  <a:pt x="4922265" y="1496778"/>
                </a:cubicBezTo>
                <a:cubicBezTo>
                  <a:pt x="4923208" y="1496630"/>
                  <a:pt x="4924445" y="1496557"/>
                  <a:pt x="4925977" y="1496557"/>
                </a:cubicBezTo>
                <a:cubicBezTo>
                  <a:pt x="4927391" y="1496557"/>
                  <a:pt x="4928584" y="1496630"/>
                  <a:pt x="4929556" y="1496778"/>
                </a:cubicBezTo>
                <a:cubicBezTo>
                  <a:pt x="4930528" y="1496925"/>
                  <a:pt x="4931308" y="1497101"/>
                  <a:pt x="4931897" y="1497308"/>
                </a:cubicBezTo>
                <a:cubicBezTo>
                  <a:pt x="4932487" y="1497514"/>
                  <a:pt x="4932899" y="1497793"/>
                  <a:pt x="4933134" y="1498148"/>
                </a:cubicBezTo>
                <a:cubicBezTo>
                  <a:pt x="4933370" y="1498501"/>
                  <a:pt x="4933488" y="1498913"/>
                  <a:pt x="4933488" y="1499384"/>
                </a:cubicBezTo>
                <a:lnTo>
                  <a:pt x="4933488" y="1609136"/>
                </a:lnTo>
                <a:cubicBezTo>
                  <a:pt x="4933488" y="1609607"/>
                  <a:pt x="4933370" y="1610019"/>
                  <a:pt x="4933134" y="1610373"/>
                </a:cubicBezTo>
                <a:cubicBezTo>
                  <a:pt x="4932899" y="1610726"/>
                  <a:pt x="4932487" y="1611006"/>
                  <a:pt x="4931897" y="1611212"/>
                </a:cubicBezTo>
                <a:cubicBezTo>
                  <a:pt x="4931308" y="1611419"/>
                  <a:pt x="4930528" y="1611595"/>
                  <a:pt x="4929556" y="1611743"/>
                </a:cubicBezTo>
                <a:cubicBezTo>
                  <a:pt x="4928584" y="1611890"/>
                  <a:pt x="4927391" y="1611964"/>
                  <a:pt x="4925977" y="1611964"/>
                </a:cubicBezTo>
                <a:cubicBezTo>
                  <a:pt x="4924445" y="1611964"/>
                  <a:pt x="4923208" y="1611890"/>
                  <a:pt x="4922265" y="1611743"/>
                </a:cubicBezTo>
                <a:cubicBezTo>
                  <a:pt x="4921323" y="1611595"/>
                  <a:pt x="4920557" y="1611419"/>
                  <a:pt x="4919968" y="1611212"/>
                </a:cubicBezTo>
                <a:cubicBezTo>
                  <a:pt x="4919379" y="1611006"/>
                  <a:pt x="4918967" y="1610726"/>
                  <a:pt x="4918731" y="1610373"/>
                </a:cubicBezTo>
                <a:cubicBezTo>
                  <a:pt x="4918495" y="1610019"/>
                  <a:pt x="4918377" y="1609607"/>
                  <a:pt x="4918377" y="1609136"/>
                </a:cubicBezTo>
                <a:lnTo>
                  <a:pt x="4918377" y="1558413"/>
                </a:lnTo>
                <a:lnTo>
                  <a:pt x="4866329" y="1558413"/>
                </a:lnTo>
                <a:lnTo>
                  <a:pt x="4866329" y="1609136"/>
                </a:lnTo>
                <a:cubicBezTo>
                  <a:pt x="4866329" y="1609607"/>
                  <a:pt x="4866212" y="1610019"/>
                  <a:pt x="4865976" y="1610373"/>
                </a:cubicBezTo>
                <a:cubicBezTo>
                  <a:pt x="4865740" y="1610726"/>
                  <a:pt x="4865328" y="1611006"/>
                  <a:pt x="4864739" y="1611212"/>
                </a:cubicBezTo>
                <a:cubicBezTo>
                  <a:pt x="4864150" y="1611419"/>
                  <a:pt x="4863369" y="1611595"/>
                  <a:pt x="4862397" y="1611743"/>
                </a:cubicBezTo>
                <a:cubicBezTo>
                  <a:pt x="4861425" y="1611890"/>
                  <a:pt x="4860203" y="1611964"/>
                  <a:pt x="4858730" y="1611964"/>
                </a:cubicBezTo>
                <a:cubicBezTo>
                  <a:pt x="4857316" y="1611964"/>
                  <a:pt x="4856108" y="1611890"/>
                  <a:pt x="4855107" y="1611743"/>
                </a:cubicBezTo>
                <a:cubicBezTo>
                  <a:pt x="4854105" y="1611595"/>
                  <a:pt x="4853310" y="1611419"/>
                  <a:pt x="4852721" y="1611212"/>
                </a:cubicBezTo>
                <a:cubicBezTo>
                  <a:pt x="4852132" y="1611006"/>
                  <a:pt x="4851720" y="1610726"/>
                  <a:pt x="4851484" y="1610373"/>
                </a:cubicBezTo>
                <a:cubicBezTo>
                  <a:pt x="4851248" y="1610019"/>
                  <a:pt x="4851130" y="1609607"/>
                  <a:pt x="4851130" y="1609136"/>
                </a:cubicBezTo>
                <a:lnTo>
                  <a:pt x="4851130" y="1499384"/>
                </a:lnTo>
                <a:cubicBezTo>
                  <a:pt x="4851130" y="1498913"/>
                  <a:pt x="4851248" y="1498501"/>
                  <a:pt x="4851484" y="1498148"/>
                </a:cubicBezTo>
                <a:cubicBezTo>
                  <a:pt x="4851720" y="1497793"/>
                  <a:pt x="4852132" y="1497514"/>
                  <a:pt x="4852721" y="1497308"/>
                </a:cubicBezTo>
                <a:cubicBezTo>
                  <a:pt x="4853310" y="1497101"/>
                  <a:pt x="4854105" y="1496925"/>
                  <a:pt x="4855107" y="1496778"/>
                </a:cubicBezTo>
                <a:cubicBezTo>
                  <a:pt x="4856108" y="1496630"/>
                  <a:pt x="4857316" y="1496557"/>
                  <a:pt x="4858730" y="1496557"/>
                </a:cubicBezTo>
                <a:close/>
                <a:moveTo>
                  <a:pt x="4382480" y="1496557"/>
                </a:moveTo>
                <a:cubicBezTo>
                  <a:pt x="4383953" y="1496557"/>
                  <a:pt x="4385175" y="1496630"/>
                  <a:pt x="4386147" y="1496778"/>
                </a:cubicBezTo>
                <a:cubicBezTo>
                  <a:pt x="4387119" y="1496925"/>
                  <a:pt x="4387900" y="1497101"/>
                  <a:pt x="4388489" y="1497308"/>
                </a:cubicBezTo>
                <a:cubicBezTo>
                  <a:pt x="4389078" y="1497514"/>
                  <a:pt x="4389490" y="1497793"/>
                  <a:pt x="4389726" y="1498148"/>
                </a:cubicBezTo>
                <a:cubicBezTo>
                  <a:pt x="4389961" y="1498501"/>
                  <a:pt x="4390079" y="1498913"/>
                  <a:pt x="4390079" y="1499384"/>
                </a:cubicBezTo>
                <a:lnTo>
                  <a:pt x="4390079" y="1545158"/>
                </a:lnTo>
                <a:lnTo>
                  <a:pt x="4442127" y="1545158"/>
                </a:lnTo>
                <a:lnTo>
                  <a:pt x="4442127" y="1499384"/>
                </a:lnTo>
                <a:cubicBezTo>
                  <a:pt x="4442127" y="1498913"/>
                  <a:pt x="4442245" y="1498501"/>
                  <a:pt x="4442481" y="1498148"/>
                </a:cubicBezTo>
                <a:cubicBezTo>
                  <a:pt x="4442716" y="1497793"/>
                  <a:pt x="4443129" y="1497514"/>
                  <a:pt x="4443718" y="1497308"/>
                </a:cubicBezTo>
                <a:cubicBezTo>
                  <a:pt x="4444307" y="1497101"/>
                  <a:pt x="4445073" y="1496925"/>
                  <a:pt x="4446016" y="1496778"/>
                </a:cubicBezTo>
                <a:cubicBezTo>
                  <a:pt x="4446958" y="1496630"/>
                  <a:pt x="4448195" y="1496557"/>
                  <a:pt x="4449727" y="1496557"/>
                </a:cubicBezTo>
                <a:cubicBezTo>
                  <a:pt x="4451141" y="1496557"/>
                  <a:pt x="4452334" y="1496630"/>
                  <a:pt x="4453306" y="1496778"/>
                </a:cubicBezTo>
                <a:cubicBezTo>
                  <a:pt x="4454278" y="1496925"/>
                  <a:pt x="4455058" y="1497101"/>
                  <a:pt x="4455648" y="1497308"/>
                </a:cubicBezTo>
                <a:cubicBezTo>
                  <a:pt x="4456236" y="1497514"/>
                  <a:pt x="4456649" y="1497793"/>
                  <a:pt x="4456885" y="1498148"/>
                </a:cubicBezTo>
                <a:cubicBezTo>
                  <a:pt x="4457120" y="1498501"/>
                  <a:pt x="4457238" y="1498913"/>
                  <a:pt x="4457238" y="1499384"/>
                </a:cubicBezTo>
                <a:lnTo>
                  <a:pt x="4457238" y="1551915"/>
                </a:lnTo>
                <a:lnTo>
                  <a:pt x="4457182" y="1553851"/>
                </a:lnTo>
                <a:cubicBezTo>
                  <a:pt x="4456728" y="1573383"/>
                  <a:pt x="4456387" y="1591552"/>
                  <a:pt x="4456160" y="1608359"/>
                </a:cubicBezTo>
                <a:lnTo>
                  <a:pt x="4456141" y="1610877"/>
                </a:lnTo>
                <a:lnTo>
                  <a:pt x="4455648" y="1611212"/>
                </a:lnTo>
                <a:cubicBezTo>
                  <a:pt x="4455058" y="1611419"/>
                  <a:pt x="4454278" y="1611595"/>
                  <a:pt x="4453306" y="1611743"/>
                </a:cubicBezTo>
                <a:cubicBezTo>
                  <a:pt x="4452334" y="1611890"/>
                  <a:pt x="4451141" y="1611964"/>
                  <a:pt x="4449727" y="1611964"/>
                </a:cubicBezTo>
                <a:cubicBezTo>
                  <a:pt x="4448195" y="1611964"/>
                  <a:pt x="4446958" y="1611890"/>
                  <a:pt x="4446016" y="1611743"/>
                </a:cubicBezTo>
                <a:cubicBezTo>
                  <a:pt x="4445073" y="1611595"/>
                  <a:pt x="4444307" y="1611419"/>
                  <a:pt x="4443718" y="1611212"/>
                </a:cubicBezTo>
                <a:cubicBezTo>
                  <a:pt x="4443129" y="1611006"/>
                  <a:pt x="4442716" y="1610726"/>
                  <a:pt x="4442481" y="1610373"/>
                </a:cubicBezTo>
                <a:cubicBezTo>
                  <a:pt x="4442245" y="1610019"/>
                  <a:pt x="4442127" y="1609607"/>
                  <a:pt x="4442127" y="1609136"/>
                </a:cubicBezTo>
                <a:lnTo>
                  <a:pt x="4442127" y="1558413"/>
                </a:lnTo>
                <a:lnTo>
                  <a:pt x="4390079" y="1558413"/>
                </a:lnTo>
                <a:lnTo>
                  <a:pt x="4390079" y="1609136"/>
                </a:lnTo>
                <a:cubicBezTo>
                  <a:pt x="4390079" y="1609607"/>
                  <a:pt x="4389961" y="1610019"/>
                  <a:pt x="4389726" y="1610373"/>
                </a:cubicBezTo>
                <a:cubicBezTo>
                  <a:pt x="4389490" y="1610726"/>
                  <a:pt x="4389078" y="1611006"/>
                  <a:pt x="4388489" y="1611212"/>
                </a:cubicBezTo>
                <a:cubicBezTo>
                  <a:pt x="4387900" y="1611419"/>
                  <a:pt x="4387119" y="1611595"/>
                  <a:pt x="4386147" y="1611743"/>
                </a:cubicBezTo>
                <a:cubicBezTo>
                  <a:pt x="4385175" y="1611890"/>
                  <a:pt x="4383953" y="1611964"/>
                  <a:pt x="4382480" y="1611964"/>
                </a:cubicBezTo>
                <a:cubicBezTo>
                  <a:pt x="4381066" y="1611964"/>
                  <a:pt x="4379858" y="1611890"/>
                  <a:pt x="4378857" y="1611743"/>
                </a:cubicBezTo>
                <a:cubicBezTo>
                  <a:pt x="4377855" y="1611595"/>
                  <a:pt x="4377060" y="1611419"/>
                  <a:pt x="4376471" y="1611212"/>
                </a:cubicBezTo>
                <a:cubicBezTo>
                  <a:pt x="4375882" y="1611006"/>
                  <a:pt x="4375469" y="1610726"/>
                  <a:pt x="4375234" y="1610373"/>
                </a:cubicBezTo>
                <a:cubicBezTo>
                  <a:pt x="4374998" y="1610019"/>
                  <a:pt x="4374880" y="1609607"/>
                  <a:pt x="4374880" y="1609136"/>
                </a:cubicBezTo>
                <a:lnTo>
                  <a:pt x="4374880" y="1499384"/>
                </a:lnTo>
                <a:cubicBezTo>
                  <a:pt x="4374880" y="1498913"/>
                  <a:pt x="4374998" y="1498501"/>
                  <a:pt x="4375234" y="1498148"/>
                </a:cubicBezTo>
                <a:cubicBezTo>
                  <a:pt x="4375469" y="1497793"/>
                  <a:pt x="4375882" y="1497514"/>
                  <a:pt x="4376471" y="1497308"/>
                </a:cubicBezTo>
                <a:cubicBezTo>
                  <a:pt x="4377060" y="1497101"/>
                  <a:pt x="4377855" y="1496925"/>
                  <a:pt x="4378857" y="1496778"/>
                </a:cubicBezTo>
                <a:cubicBezTo>
                  <a:pt x="4379858" y="1496630"/>
                  <a:pt x="4381066" y="1496557"/>
                  <a:pt x="4382480" y="1496557"/>
                </a:cubicBezTo>
                <a:close/>
                <a:moveTo>
                  <a:pt x="4131895" y="1496557"/>
                </a:moveTo>
                <a:cubicBezTo>
                  <a:pt x="4133663" y="1496557"/>
                  <a:pt x="4135091" y="1496615"/>
                  <a:pt x="4136181" y="1496733"/>
                </a:cubicBezTo>
                <a:cubicBezTo>
                  <a:pt x="4137271" y="1496852"/>
                  <a:pt x="4138140" y="1497013"/>
                  <a:pt x="4138788" y="1497219"/>
                </a:cubicBezTo>
                <a:cubicBezTo>
                  <a:pt x="4139436" y="1497426"/>
                  <a:pt x="4139922" y="1497721"/>
                  <a:pt x="4140246" y="1498103"/>
                </a:cubicBezTo>
                <a:cubicBezTo>
                  <a:pt x="4140570" y="1498486"/>
                  <a:pt x="4140879" y="1498972"/>
                  <a:pt x="4141174" y="1499561"/>
                </a:cubicBezTo>
                <a:lnTo>
                  <a:pt x="4156991" y="1532434"/>
                </a:lnTo>
                <a:cubicBezTo>
                  <a:pt x="4158460" y="1535556"/>
                  <a:pt x="4159925" y="1538825"/>
                  <a:pt x="4161390" y="1542242"/>
                </a:cubicBezTo>
                <a:cubicBezTo>
                  <a:pt x="4162854" y="1545660"/>
                  <a:pt x="4164347" y="1549105"/>
                  <a:pt x="4165871" y="1552581"/>
                </a:cubicBezTo>
                <a:lnTo>
                  <a:pt x="4166046" y="1552581"/>
                </a:lnTo>
                <a:cubicBezTo>
                  <a:pt x="4167393" y="1549223"/>
                  <a:pt x="4168784" y="1545880"/>
                  <a:pt x="4170219" y="1542551"/>
                </a:cubicBezTo>
                <a:cubicBezTo>
                  <a:pt x="4171654" y="1539223"/>
                  <a:pt x="4173106" y="1535939"/>
                  <a:pt x="4174576" y="1532699"/>
                </a:cubicBezTo>
                <a:lnTo>
                  <a:pt x="4190482" y="1499649"/>
                </a:lnTo>
                <a:cubicBezTo>
                  <a:pt x="4190659" y="1499061"/>
                  <a:pt x="4190909" y="1498560"/>
                  <a:pt x="4191233" y="1498148"/>
                </a:cubicBezTo>
                <a:cubicBezTo>
                  <a:pt x="4191557" y="1497735"/>
                  <a:pt x="4191999" y="1497426"/>
                  <a:pt x="4192559" y="1497219"/>
                </a:cubicBezTo>
                <a:cubicBezTo>
                  <a:pt x="4193119" y="1497013"/>
                  <a:pt x="4193899" y="1496852"/>
                  <a:pt x="4194901" y="1496733"/>
                </a:cubicBezTo>
                <a:cubicBezTo>
                  <a:pt x="4195902" y="1496615"/>
                  <a:pt x="4197169" y="1496557"/>
                  <a:pt x="4198700" y="1496557"/>
                </a:cubicBezTo>
                <a:cubicBezTo>
                  <a:pt x="4200821" y="1496557"/>
                  <a:pt x="4202485" y="1496630"/>
                  <a:pt x="4203693" y="1496778"/>
                </a:cubicBezTo>
                <a:cubicBezTo>
                  <a:pt x="4204901" y="1496925"/>
                  <a:pt x="4205740" y="1497206"/>
                  <a:pt x="4206212" y="1497617"/>
                </a:cubicBezTo>
                <a:cubicBezTo>
                  <a:pt x="4206683" y="1498029"/>
                  <a:pt x="4206845" y="1498619"/>
                  <a:pt x="4206698" y="1499384"/>
                </a:cubicBezTo>
                <a:cubicBezTo>
                  <a:pt x="4206550" y="1500150"/>
                  <a:pt x="4206153" y="1501182"/>
                  <a:pt x="4205505" y="1502477"/>
                </a:cubicBezTo>
                <a:lnTo>
                  <a:pt x="4173162" y="1566985"/>
                </a:lnTo>
                <a:lnTo>
                  <a:pt x="4173162" y="1609136"/>
                </a:lnTo>
                <a:cubicBezTo>
                  <a:pt x="4173162" y="1609607"/>
                  <a:pt x="4173045" y="1610019"/>
                  <a:pt x="4172811" y="1610373"/>
                </a:cubicBezTo>
                <a:cubicBezTo>
                  <a:pt x="4172577" y="1610726"/>
                  <a:pt x="4172167" y="1611006"/>
                  <a:pt x="4171581" y="1611212"/>
                </a:cubicBezTo>
                <a:cubicBezTo>
                  <a:pt x="4170995" y="1611419"/>
                  <a:pt x="4170204" y="1611595"/>
                  <a:pt x="4169209" y="1611743"/>
                </a:cubicBezTo>
                <a:cubicBezTo>
                  <a:pt x="4168213" y="1611890"/>
                  <a:pt x="4167013" y="1611964"/>
                  <a:pt x="4165607" y="1611964"/>
                </a:cubicBezTo>
                <a:cubicBezTo>
                  <a:pt x="4164143" y="1611964"/>
                  <a:pt x="4162927" y="1611890"/>
                  <a:pt x="4161961" y="1611743"/>
                </a:cubicBezTo>
                <a:cubicBezTo>
                  <a:pt x="4160994" y="1611595"/>
                  <a:pt x="4160203" y="1611419"/>
                  <a:pt x="4159589" y="1611212"/>
                </a:cubicBezTo>
                <a:cubicBezTo>
                  <a:pt x="4158974" y="1611006"/>
                  <a:pt x="4158549" y="1610726"/>
                  <a:pt x="4158315" y="1610373"/>
                </a:cubicBezTo>
                <a:cubicBezTo>
                  <a:pt x="4158081" y="1610019"/>
                  <a:pt x="4157963" y="1609607"/>
                  <a:pt x="4157963" y="1609136"/>
                </a:cubicBezTo>
                <a:lnTo>
                  <a:pt x="4157963" y="1566985"/>
                </a:lnTo>
                <a:lnTo>
                  <a:pt x="4125621" y="1502477"/>
                </a:lnTo>
                <a:cubicBezTo>
                  <a:pt x="4124973" y="1501122"/>
                  <a:pt x="4124575" y="1500062"/>
                  <a:pt x="4124428" y="1499296"/>
                </a:cubicBezTo>
                <a:cubicBezTo>
                  <a:pt x="4124281" y="1498530"/>
                  <a:pt x="4124428" y="1497941"/>
                  <a:pt x="4124870" y="1497529"/>
                </a:cubicBezTo>
                <a:cubicBezTo>
                  <a:pt x="4125312" y="1497117"/>
                  <a:pt x="4126107" y="1496852"/>
                  <a:pt x="4127256" y="1496733"/>
                </a:cubicBezTo>
                <a:cubicBezTo>
                  <a:pt x="4128405" y="1496615"/>
                  <a:pt x="4129951" y="1496557"/>
                  <a:pt x="4131895" y="1496557"/>
                </a:cubicBezTo>
                <a:close/>
                <a:moveTo>
                  <a:pt x="3915800" y="1496557"/>
                </a:moveTo>
                <a:cubicBezTo>
                  <a:pt x="3917273" y="1496557"/>
                  <a:pt x="3918494" y="1496630"/>
                  <a:pt x="3919467" y="1496778"/>
                </a:cubicBezTo>
                <a:cubicBezTo>
                  <a:pt x="3920439" y="1496925"/>
                  <a:pt x="3921219" y="1497101"/>
                  <a:pt x="3921808" y="1497308"/>
                </a:cubicBezTo>
                <a:cubicBezTo>
                  <a:pt x="3922397" y="1497514"/>
                  <a:pt x="3922809" y="1497793"/>
                  <a:pt x="3923046" y="1498148"/>
                </a:cubicBezTo>
                <a:cubicBezTo>
                  <a:pt x="3923281" y="1498501"/>
                  <a:pt x="3923399" y="1498913"/>
                  <a:pt x="3923399" y="1499384"/>
                </a:cubicBezTo>
                <a:lnTo>
                  <a:pt x="3923399" y="1545158"/>
                </a:lnTo>
                <a:lnTo>
                  <a:pt x="3975447" y="1545158"/>
                </a:lnTo>
                <a:lnTo>
                  <a:pt x="3975447" y="1499384"/>
                </a:lnTo>
                <a:cubicBezTo>
                  <a:pt x="3975447" y="1498913"/>
                  <a:pt x="3975565" y="1498501"/>
                  <a:pt x="3975800" y="1498148"/>
                </a:cubicBezTo>
                <a:cubicBezTo>
                  <a:pt x="3976035" y="1497793"/>
                  <a:pt x="3976448" y="1497514"/>
                  <a:pt x="3977038" y="1497308"/>
                </a:cubicBezTo>
                <a:cubicBezTo>
                  <a:pt x="3977626" y="1497101"/>
                  <a:pt x="3978393" y="1496925"/>
                  <a:pt x="3979335" y="1496778"/>
                </a:cubicBezTo>
                <a:cubicBezTo>
                  <a:pt x="3980278" y="1496630"/>
                  <a:pt x="3981515" y="1496557"/>
                  <a:pt x="3983047" y="1496557"/>
                </a:cubicBezTo>
                <a:cubicBezTo>
                  <a:pt x="3984461" y="1496557"/>
                  <a:pt x="3985653" y="1496630"/>
                  <a:pt x="3986581" y="1496778"/>
                </a:cubicBezTo>
                <a:cubicBezTo>
                  <a:pt x="3987553" y="1496925"/>
                  <a:pt x="3988333" y="1497101"/>
                  <a:pt x="3988923" y="1497308"/>
                </a:cubicBezTo>
                <a:cubicBezTo>
                  <a:pt x="3989511" y="1497514"/>
                  <a:pt x="3989924" y="1497793"/>
                  <a:pt x="3990160" y="1498148"/>
                </a:cubicBezTo>
                <a:cubicBezTo>
                  <a:pt x="3990395" y="1498501"/>
                  <a:pt x="3990513" y="1498913"/>
                  <a:pt x="3990513" y="1499384"/>
                </a:cubicBezTo>
                <a:lnTo>
                  <a:pt x="3990513" y="1609136"/>
                </a:lnTo>
                <a:cubicBezTo>
                  <a:pt x="3990513" y="1609607"/>
                  <a:pt x="3990395" y="1610019"/>
                  <a:pt x="3990160" y="1610373"/>
                </a:cubicBezTo>
                <a:cubicBezTo>
                  <a:pt x="3989924" y="1610726"/>
                  <a:pt x="3989511" y="1611006"/>
                  <a:pt x="3988923" y="1611212"/>
                </a:cubicBezTo>
                <a:cubicBezTo>
                  <a:pt x="3988333" y="1611419"/>
                  <a:pt x="3987553" y="1611595"/>
                  <a:pt x="3986581" y="1611743"/>
                </a:cubicBezTo>
                <a:cubicBezTo>
                  <a:pt x="3985653" y="1611890"/>
                  <a:pt x="3984461" y="1611964"/>
                  <a:pt x="3983047" y="1611964"/>
                </a:cubicBezTo>
                <a:cubicBezTo>
                  <a:pt x="3981515" y="1611964"/>
                  <a:pt x="3980278" y="1611890"/>
                  <a:pt x="3979335" y="1611743"/>
                </a:cubicBezTo>
                <a:cubicBezTo>
                  <a:pt x="3978393" y="1611595"/>
                  <a:pt x="3977626" y="1611419"/>
                  <a:pt x="3977038" y="1611212"/>
                </a:cubicBezTo>
                <a:cubicBezTo>
                  <a:pt x="3976448" y="1611006"/>
                  <a:pt x="3976035" y="1610726"/>
                  <a:pt x="3975800" y="1610373"/>
                </a:cubicBezTo>
                <a:cubicBezTo>
                  <a:pt x="3975565" y="1610019"/>
                  <a:pt x="3975447" y="1609607"/>
                  <a:pt x="3975447" y="1609136"/>
                </a:cubicBezTo>
                <a:lnTo>
                  <a:pt x="3975447" y="1558413"/>
                </a:lnTo>
                <a:lnTo>
                  <a:pt x="3923399" y="1558413"/>
                </a:lnTo>
                <a:lnTo>
                  <a:pt x="3923399" y="1609136"/>
                </a:lnTo>
                <a:cubicBezTo>
                  <a:pt x="3923399" y="1609607"/>
                  <a:pt x="3923281" y="1610019"/>
                  <a:pt x="3923046" y="1610373"/>
                </a:cubicBezTo>
                <a:cubicBezTo>
                  <a:pt x="3922809" y="1610726"/>
                  <a:pt x="3922397" y="1611006"/>
                  <a:pt x="3921808" y="1611212"/>
                </a:cubicBezTo>
                <a:cubicBezTo>
                  <a:pt x="3921219" y="1611419"/>
                  <a:pt x="3920439" y="1611595"/>
                  <a:pt x="3919467" y="1611743"/>
                </a:cubicBezTo>
                <a:cubicBezTo>
                  <a:pt x="3918494" y="1611890"/>
                  <a:pt x="3917273" y="1611964"/>
                  <a:pt x="3915800" y="1611964"/>
                </a:cubicBezTo>
                <a:cubicBezTo>
                  <a:pt x="3914386" y="1611964"/>
                  <a:pt x="3913178" y="1611890"/>
                  <a:pt x="3912177" y="1611743"/>
                </a:cubicBezTo>
                <a:cubicBezTo>
                  <a:pt x="3911175" y="1611595"/>
                  <a:pt x="3910380" y="1611419"/>
                  <a:pt x="3909791" y="1611212"/>
                </a:cubicBezTo>
                <a:cubicBezTo>
                  <a:pt x="3909201" y="1611006"/>
                  <a:pt x="3908789" y="1610726"/>
                  <a:pt x="3908554" y="1610373"/>
                </a:cubicBezTo>
                <a:cubicBezTo>
                  <a:pt x="3908319" y="1610019"/>
                  <a:pt x="3908200" y="1609607"/>
                  <a:pt x="3908200" y="1609136"/>
                </a:cubicBezTo>
                <a:lnTo>
                  <a:pt x="3908200" y="1499384"/>
                </a:lnTo>
                <a:cubicBezTo>
                  <a:pt x="3908200" y="1498913"/>
                  <a:pt x="3908319" y="1498501"/>
                  <a:pt x="3908554" y="1498148"/>
                </a:cubicBezTo>
                <a:cubicBezTo>
                  <a:pt x="3908789" y="1497793"/>
                  <a:pt x="3909201" y="1497514"/>
                  <a:pt x="3909791" y="1497308"/>
                </a:cubicBezTo>
                <a:cubicBezTo>
                  <a:pt x="3910380" y="1497101"/>
                  <a:pt x="3911175" y="1496925"/>
                  <a:pt x="3912177" y="1496778"/>
                </a:cubicBezTo>
                <a:cubicBezTo>
                  <a:pt x="3913178" y="1496630"/>
                  <a:pt x="3914386" y="1496557"/>
                  <a:pt x="3915800" y="1496557"/>
                </a:cubicBezTo>
                <a:close/>
                <a:moveTo>
                  <a:pt x="3439549" y="1496557"/>
                </a:moveTo>
                <a:cubicBezTo>
                  <a:pt x="3441021" y="1496557"/>
                  <a:pt x="3442243" y="1496630"/>
                  <a:pt x="3443214" y="1496778"/>
                </a:cubicBezTo>
                <a:cubicBezTo>
                  <a:pt x="3444187" y="1496925"/>
                  <a:pt x="3444967" y="1497101"/>
                  <a:pt x="3445556" y="1497308"/>
                </a:cubicBezTo>
                <a:cubicBezTo>
                  <a:pt x="3446147" y="1497514"/>
                  <a:pt x="3446558" y="1497793"/>
                  <a:pt x="3446794" y="1498148"/>
                </a:cubicBezTo>
                <a:cubicBezTo>
                  <a:pt x="3447029" y="1498501"/>
                  <a:pt x="3447147" y="1498913"/>
                  <a:pt x="3447147" y="1499384"/>
                </a:cubicBezTo>
                <a:lnTo>
                  <a:pt x="3447147" y="1545158"/>
                </a:lnTo>
                <a:lnTo>
                  <a:pt x="3499199" y="1545158"/>
                </a:lnTo>
                <a:lnTo>
                  <a:pt x="3499199" y="1499384"/>
                </a:lnTo>
                <a:cubicBezTo>
                  <a:pt x="3499199" y="1498913"/>
                  <a:pt x="3499317" y="1498501"/>
                  <a:pt x="3499551" y="1498148"/>
                </a:cubicBezTo>
                <a:cubicBezTo>
                  <a:pt x="3499788" y="1497793"/>
                  <a:pt x="3500200" y="1497514"/>
                  <a:pt x="3500790" y="1497308"/>
                </a:cubicBezTo>
                <a:cubicBezTo>
                  <a:pt x="3501379" y="1497101"/>
                  <a:pt x="3502145" y="1496925"/>
                  <a:pt x="3503087" y="1496778"/>
                </a:cubicBezTo>
                <a:cubicBezTo>
                  <a:pt x="3504029" y="1496630"/>
                  <a:pt x="3505266" y="1496557"/>
                  <a:pt x="3506798" y="1496557"/>
                </a:cubicBezTo>
                <a:cubicBezTo>
                  <a:pt x="3508212" y="1496557"/>
                  <a:pt x="3509406" y="1496630"/>
                  <a:pt x="3510377" y="1496778"/>
                </a:cubicBezTo>
                <a:cubicBezTo>
                  <a:pt x="3511350" y="1496925"/>
                  <a:pt x="3512130" y="1497101"/>
                  <a:pt x="3512719" y="1497308"/>
                </a:cubicBezTo>
                <a:cubicBezTo>
                  <a:pt x="3513308" y="1497514"/>
                  <a:pt x="3513720" y="1497793"/>
                  <a:pt x="3513956" y="1498148"/>
                </a:cubicBezTo>
                <a:cubicBezTo>
                  <a:pt x="3514192" y="1498501"/>
                  <a:pt x="3514310" y="1498913"/>
                  <a:pt x="3514310" y="1499384"/>
                </a:cubicBezTo>
                <a:lnTo>
                  <a:pt x="3514310" y="1609136"/>
                </a:lnTo>
                <a:cubicBezTo>
                  <a:pt x="3514310" y="1609607"/>
                  <a:pt x="3514192" y="1610019"/>
                  <a:pt x="3513956" y="1610373"/>
                </a:cubicBezTo>
                <a:cubicBezTo>
                  <a:pt x="3513720" y="1610726"/>
                  <a:pt x="3513308" y="1611006"/>
                  <a:pt x="3512719" y="1611212"/>
                </a:cubicBezTo>
                <a:cubicBezTo>
                  <a:pt x="3512130" y="1611419"/>
                  <a:pt x="3511350" y="1611595"/>
                  <a:pt x="3510377" y="1611743"/>
                </a:cubicBezTo>
                <a:cubicBezTo>
                  <a:pt x="3509406" y="1611890"/>
                  <a:pt x="3508212" y="1611964"/>
                  <a:pt x="3506798" y="1611964"/>
                </a:cubicBezTo>
                <a:cubicBezTo>
                  <a:pt x="3505266" y="1611964"/>
                  <a:pt x="3504029" y="1611890"/>
                  <a:pt x="3503087" y="1611743"/>
                </a:cubicBezTo>
                <a:cubicBezTo>
                  <a:pt x="3502145" y="1611595"/>
                  <a:pt x="3501379" y="1611419"/>
                  <a:pt x="3500790" y="1611212"/>
                </a:cubicBezTo>
                <a:cubicBezTo>
                  <a:pt x="3500200" y="1611006"/>
                  <a:pt x="3499788" y="1610726"/>
                  <a:pt x="3499551" y="1610373"/>
                </a:cubicBezTo>
                <a:cubicBezTo>
                  <a:pt x="3499317" y="1610019"/>
                  <a:pt x="3499199" y="1609607"/>
                  <a:pt x="3499199" y="1609136"/>
                </a:cubicBezTo>
                <a:lnTo>
                  <a:pt x="3499199" y="1558413"/>
                </a:lnTo>
                <a:lnTo>
                  <a:pt x="3447147" y="1558413"/>
                </a:lnTo>
                <a:lnTo>
                  <a:pt x="3447147" y="1609136"/>
                </a:lnTo>
                <a:cubicBezTo>
                  <a:pt x="3447147" y="1609607"/>
                  <a:pt x="3447029" y="1610019"/>
                  <a:pt x="3446794" y="1610373"/>
                </a:cubicBezTo>
                <a:cubicBezTo>
                  <a:pt x="3446558" y="1610726"/>
                  <a:pt x="3446147" y="1611006"/>
                  <a:pt x="3445556" y="1611212"/>
                </a:cubicBezTo>
                <a:cubicBezTo>
                  <a:pt x="3444967" y="1611419"/>
                  <a:pt x="3444187" y="1611595"/>
                  <a:pt x="3443214" y="1611743"/>
                </a:cubicBezTo>
                <a:cubicBezTo>
                  <a:pt x="3442243" y="1611890"/>
                  <a:pt x="3441021" y="1611964"/>
                  <a:pt x="3439549" y="1611964"/>
                </a:cubicBezTo>
                <a:cubicBezTo>
                  <a:pt x="3438135" y="1611964"/>
                  <a:pt x="3436926" y="1611890"/>
                  <a:pt x="3435926" y="1611743"/>
                </a:cubicBezTo>
                <a:cubicBezTo>
                  <a:pt x="3434923" y="1611595"/>
                  <a:pt x="3434128" y="1611419"/>
                  <a:pt x="3433541" y="1611212"/>
                </a:cubicBezTo>
                <a:cubicBezTo>
                  <a:pt x="3432951" y="1611006"/>
                  <a:pt x="3432539" y="1610726"/>
                  <a:pt x="3432303" y="1610373"/>
                </a:cubicBezTo>
                <a:cubicBezTo>
                  <a:pt x="3432067" y="1610019"/>
                  <a:pt x="3431950" y="1609607"/>
                  <a:pt x="3431950" y="1609136"/>
                </a:cubicBezTo>
                <a:lnTo>
                  <a:pt x="3431950" y="1499384"/>
                </a:lnTo>
                <a:cubicBezTo>
                  <a:pt x="3431950" y="1498913"/>
                  <a:pt x="3432067" y="1498501"/>
                  <a:pt x="3432303" y="1498148"/>
                </a:cubicBezTo>
                <a:cubicBezTo>
                  <a:pt x="3432539" y="1497793"/>
                  <a:pt x="3432951" y="1497514"/>
                  <a:pt x="3433541" y="1497308"/>
                </a:cubicBezTo>
                <a:cubicBezTo>
                  <a:pt x="3434128" y="1497101"/>
                  <a:pt x="3434923" y="1496925"/>
                  <a:pt x="3435926" y="1496778"/>
                </a:cubicBezTo>
                <a:cubicBezTo>
                  <a:pt x="3436926" y="1496630"/>
                  <a:pt x="3438135" y="1496557"/>
                  <a:pt x="3439549" y="1496557"/>
                </a:cubicBezTo>
                <a:close/>
                <a:moveTo>
                  <a:pt x="3188957" y="1496557"/>
                </a:moveTo>
                <a:cubicBezTo>
                  <a:pt x="3190728" y="1496557"/>
                  <a:pt x="3192156" y="1496615"/>
                  <a:pt x="3193247" y="1496733"/>
                </a:cubicBezTo>
                <a:cubicBezTo>
                  <a:pt x="3194335" y="1496852"/>
                  <a:pt x="3195203" y="1497013"/>
                  <a:pt x="3195850" y="1497219"/>
                </a:cubicBezTo>
                <a:cubicBezTo>
                  <a:pt x="3196502" y="1497426"/>
                  <a:pt x="3196985" y="1497721"/>
                  <a:pt x="3197308" y="1498103"/>
                </a:cubicBezTo>
                <a:cubicBezTo>
                  <a:pt x="3197633" y="1498486"/>
                  <a:pt x="3197944" y="1498972"/>
                  <a:pt x="3198237" y="1499561"/>
                </a:cubicBezTo>
                <a:lnTo>
                  <a:pt x="3214059" y="1532434"/>
                </a:lnTo>
                <a:cubicBezTo>
                  <a:pt x="3215526" y="1535556"/>
                  <a:pt x="3216993" y="1538825"/>
                  <a:pt x="3218455" y="1542242"/>
                </a:cubicBezTo>
                <a:cubicBezTo>
                  <a:pt x="3219919" y="1545660"/>
                  <a:pt x="3221415" y="1549105"/>
                  <a:pt x="3222938" y="1552581"/>
                </a:cubicBezTo>
                <a:lnTo>
                  <a:pt x="3223111" y="1552581"/>
                </a:lnTo>
                <a:cubicBezTo>
                  <a:pt x="3224460" y="1549223"/>
                  <a:pt x="3225849" y="1545880"/>
                  <a:pt x="3227286" y="1542551"/>
                </a:cubicBezTo>
                <a:cubicBezTo>
                  <a:pt x="3228722" y="1539223"/>
                  <a:pt x="3230173" y="1535939"/>
                  <a:pt x="3231643" y="1532699"/>
                </a:cubicBezTo>
                <a:lnTo>
                  <a:pt x="3247549" y="1499649"/>
                </a:lnTo>
                <a:cubicBezTo>
                  <a:pt x="3247726" y="1499061"/>
                  <a:pt x="3247976" y="1498560"/>
                  <a:pt x="3248301" y="1498148"/>
                </a:cubicBezTo>
                <a:cubicBezTo>
                  <a:pt x="3248623" y="1497735"/>
                  <a:pt x="3249067" y="1497426"/>
                  <a:pt x="3249626" y="1497219"/>
                </a:cubicBezTo>
                <a:cubicBezTo>
                  <a:pt x="3250186" y="1497013"/>
                  <a:pt x="3250967" y="1496852"/>
                  <a:pt x="3251966" y="1496733"/>
                </a:cubicBezTo>
                <a:cubicBezTo>
                  <a:pt x="3252967" y="1496615"/>
                  <a:pt x="3254236" y="1496557"/>
                  <a:pt x="3255767" y="1496557"/>
                </a:cubicBezTo>
                <a:cubicBezTo>
                  <a:pt x="3257888" y="1496557"/>
                  <a:pt x="3259553" y="1496630"/>
                  <a:pt x="3260761" y="1496778"/>
                </a:cubicBezTo>
                <a:cubicBezTo>
                  <a:pt x="3261969" y="1496925"/>
                  <a:pt x="3262809" y="1497206"/>
                  <a:pt x="3263280" y="1497617"/>
                </a:cubicBezTo>
                <a:cubicBezTo>
                  <a:pt x="3263750" y="1498029"/>
                  <a:pt x="3263913" y="1498619"/>
                  <a:pt x="3263765" y="1499384"/>
                </a:cubicBezTo>
                <a:cubicBezTo>
                  <a:pt x="3263618" y="1500150"/>
                  <a:pt x="3263220" y="1501182"/>
                  <a:pt x="3262572" y="1502477"/>
                </a:cubicBezTo>
                <a:lnTo>
                  <a:pt x="3230229" y="1566985"/>
                </a:lnTo>
                <a:lnTo>
                  <a:pt x="3230229" y="1609136"/>
                </a:lnTo>
                <a:cubicBezTo>
                  <a:pt x="3230229" y="1609607"/>
                  <a:pt x="3230111" y="1610019"/>
                  <a:pt x="3229878" y="1610373"/>
                </a:cubicBezTo>
                <a:cubicBezTo>
                  <a:pt x="3229644" y="1610726"/>
                  <a:pt x="3229234" y="1611006"/>
                  <a:pt x="3228645" y="1611212"/>
                </a:cubicBezTo>
                <a:cubicBezTo>
                  <a:pt x="3228061" y="1611419"/>
                  <a:pt x="3227270" y="1611595"/>
                  <a:pt x="3226276" y="1611743"/>
                </a:cubicBezTo>
                <a:cubicBezTo>
                  <a:pt x="3225280" y="1611890"/>
                  <a:pt x="3224078" y="1611964"/>
                  <a:pt x="3222674" y="1611964"/>
                </a:cubicBezTo>
                <a:cubicBezTo>
                  <a:pt x="3221210" y="1611964"/>
                  <a:pt x="3219993" y="1611890"/>
                  <a:pt x="3219028" y="1611743"/>
                </a:cubicBezTo>
                <a:cubicBezTo>
                  <a:pt x="3218061" y="1611595"/>
                  <a:pt x="3217271" y="1611419"/>
                  <a:pt x="3216653" y="1611212"/>
                </a:cubicBezTo>
                <a:cubicBezTo>
                  <a:pt x="3216040" y="1611006"/>
                  <a:pt x="3215615" y="1610726"/>
                  <a:pt x="3215382" y="1610373"/>
                </a:cubicBezTo>
                <a:cubicBezTo>
                  <a:pt x="3215147" y="1610019"/>
                  <a:pt x="3215029" y="1609607"/>
                  <a:pt x="3215029" y="1609136"/>
                </a:cubicBezTo>
                <a:lnTo>
                  <a:pt x="3215029" y="1566985"/>
                </a:lnTo>
                <a:lnTo>
                  <a:pt x="3182687" y="1502477"/>
                </a:lnTo>
                <a:cubicBezTo>
                  <a:pt x="3182038" y="1501122"/>
                  <a:pt x="3181639" y="1500062"/>
                  <a:pt x="3181494" y="1499296"/>
                </a:cubicBezTo>
                <a:cubicBezTo>
                  <a:pt x="3181346" y="1498530"/>
                  <a:pt x="3181494" y="1497941"/>
                  <a:pt x="3181934" y="1497529"/>
                </a:cubicBezTo>
                <a:cubicBezTo>
                  <a:pt x="3182375" y="1497117"/>
                  <a:pt x="3183170" y="1496852"/>
                  <a:pt x="3184319" y="1496733"/>
                </a:cubicBezTo>
                <a:cubicBezTo>
                  <a:pt x="3185467" y="1496615"/>
                  <a:pt x="3187015" y="1496557"/>
                  <a:pt x="3188957" y="1496557"/>
                </a:cubicBezTo>
                <a:close/>
                <a:moveTo>
                  <a:pt x="2972828" y="1496557"/>
                </a:moveTo>
                <a:cubicBezTo>
                  <a:pt x="2974301" y="1496557"/>
                  <a:pt x="2975524" y="1496630"/>
                  <a:pt x="2976496" y="1496778"/>
                </a:cubicBezTo>
                <a:cubicBezTo>
                  <a:pt x="2977466" y="1496925"/>
                  <a:pt x="2978246" y="1497101"/>
                  <a:pt x="2978836" y="1497308"/>
                </a:cubicBezTo>
                <a:cubicBezTo>
                  <a:pt x="2979426" y="1497514"/>
                  <a:pt x="2979837" y="1497793"/>
                  <a:pt x="2980074" y="1498148"/>
                </a:cubicBezTo>
                <a:cubicBezTo>
                  <a:pt x="2980309" y="1498501"/>
                  <a:pt x="2980425" y="1498913"/>
                  <a:pt x="2980425" y="1499384"/>
                </a:cubicBezTo>
                <a:lnTo>
                  <a:pt x="2980425" y="1545158"/>
                </a:lnTo>
                <a:lnTo>
                  <a:pt x="3032469" y="1545158"/>
                </a:lnTo>
                <a:lnTo>
                  <a:pt x="3032469" y="1499384"/>
                </a:lnTo>
                <a:cubicBezTo>
                  <a:pt x="3032469" y="1498913"/>
                  <a:pt x="3032587" y="1498501"/>
                  <a:pt x="3032822" y="1498148"/>
                </a:cubicBezTo>
                <a:cubicBezTo>
                  <a:pt x="3033058" y="1497793"/>
                  <a:pt x="3033470" y="1497514"/>
                  <a:pt x="3034060" y="1497308"/>
                </a:cubicBezTo>
                <a:cubicBezTo>
                  <a:pt x="3034649" y="1497101"/>
                  <a:pt x="3035415" y="1496925"/>
                  <a:pt x="3036357" y="1496778"/>
                </a:cubicBezTo>
                <a:cubicBezTo>
                  <a:pt x="3037300" y="1496630"/>
                  <a:pt x="3038537" y="1496557"/>
                  <a:pt x="3040069" y="1496557"/>
                </a:cubicBezTo>
                <a:cubicBezTo>
                  <a:pt x="3041482" y="1496557"/>
                  <a:pt x="3042675" y="1496630"/>
                  <a:pt x="3043647" y="1496778"/>
                </a:cubicBezTo>
                <a:cubicBezTo>
                  <a:pt x="3044620" y="1496925"/>
                  <a:pt x="3045400" y="1497101"/>
                  <a:pt x="3045989" y="1497308"/>
                </a:cubicBezTo>
                <a:cubicBezTo>
                  <a:pt x="3046578" y="1497514"/>
                  <a:pt x="3046991" y="1497793"/>
                  <a:pt x="3047226" y="1498148"/>
                </a:cubicBezTo>
                <a:cubicBezTo>
                  <a:pt x="3047462" y="1498501"/>
                  <a:pt x="3047580" y="1498913"/>
                  <a:pt x="3047580" y="1499384"/>
                </a:cubicBezTo>
                <a:lnTo>
                  <a:pt x="3047580" y="1609136"/>
                </a:lnTo>
                <a:cubicBezTo>
                  <a:pt x="3047580" y="1609607"/>
                  <a:pt x="3047462" y="1610019"/>
                  <a:pt x="3047226" y="1610373"/>
                </a:cubicBezTo>
                <a:cubicBezTo>
                  <a:pt x="3046991" y="1610726"/>
                  <a:pt x="3046578" y="1611006"/>
                  <a:pt x="3045989" y="1611212"/>
                </a:cubicBezTo>
                <a:cubicBezTo>
                  <a:pt x="3045400" y="1611419"/>
                  <a:pt x="3044620" y="1611595"/>
                  <a:pt x="3043647" y="1611743"/>
                </a:cubicBezTo>
                <a:cubicBezTo>
                  <a:pt x="3042675" y="1611890"/>
                  <a:pt x="3041482" y="1611964"/>
                  <a:pt x="3040069" y="1611964"/>
                </a:cubicBezTo>
                <a:cubicBezTo>
                  <a:pt x="3038537" y="1611964"/>
                  <a:pt x="3037300" y="1611890"/>
                  <a:pt x="3036357" y="1611743"/>
                </a:cubicBezTo>
                <a:cubicBezTo>
                  <a:pt x="3035415" y="1611595"/>
                  <a:pt x="3034649" y="1611419"/>
                  <a:pt x="3034060" y="1611212"/>
                </a:cubicBezTo>
                <a:cubicBezTo>
                  <a:pt x="3033470" y="1611006"/>
                  <a:pt x="3033058" y="1610726"/>
                  <a:pt x="3032822" y="1610373"/>
                </a:cubicBezTo>
                <a:cubicBezTo>
                  <a:pt x="3032587" y="1610019"/>
                  <a:pt x="3032469" y="1609607"/>
                  <a:pt x="3032469" y="1609136"/>
                </a:cubicBezTo>
                <a:lnTo>
                  <a:pt x="3032469" y="1558413"/>
                </a:lnTo>
                <a:lnTo>
                  <a:pt x="2980425" y="1558413"/>
                </a:lnTo>
                <a:lnTo>
                  <a:pt x="2980425" y="1609136"/>
                </a:lnTo>
                <a:cubicBezTo>
                  <a:pt x="2980425" y="1609607"/>
                  <a:pt x="2980309" y="1610019"/>
                  <a:pt x="2980074" y="1610373"/>
                </a:cubicBezTo>
                <a:cubicBezTo>
                  <a:pt x="2979837" y="1610726"/>
                  <a:pt x="2979426" y="1611006"/>
                  <a:pt x="2978836" y="1611212"/>
                </a:cubicBezTo>
                <a:cubicBezTo>
                  <a:pt x="2978246" y="1611419"/>
                  <a:pt x="2977466" y="1611595"/>
                  <a:pt x="2976496" y="1611743"/>
                </a:cubicBezTo>
                <a:cubicBezTo>
                  <a:pt x="2975524" y="1611890"/>
                  <a:pt x="2974301" y="1611964"/>
                  <a:pt x="2972828" y="1611964"/>
                </a:cubicBezTo>
                <a:cubicBezTo>
                  <a:pt x="2971414" y="1611964"/>
                  <a:pt x="2970206" y="1611890"/>
                  <a:pt x="2969205" y="1611743"/>
                </a:cubicBezTo>
                <a:cubicBezTo>
                  <a:pt x="2968204" y="1611595"/>
                  <a:pt x="2967409" y="1611419"/>
                  <a:pt x="2966820" y="1611212"/>
                </a:cubicBezTo>
                <a:cubicBezTo>
                  <a:pt x="2966231" y="1611006"/>
                  <a:pt x="2965819" y="1610726"/>
                  <a:pt x="2965582" y="1610373"/>
                </a:cubicBezTo>
                <a:cubicBezTo>
                  <a:pt x="2965347" y="1610019"/>
                  <a:pt x="2965230" y="1609607"/>
                  <a:pt x="2965230" y="1609136"/>
                </a:cubicBezTo>
                <a:lnTo>
                  <a:pt x="2965230" y="1499384"/>
                </a:lnTo>
                <a:cubicBezTo>
                  <a:pt x="2965230" y="1498913"/>
                  <a:pt x="2965347" y="1498501"/>
                  <a:pt x="2965582" y="1498148"/>
                </a:cubicBezTo>
                <a:cubicBezTo>
                  <a:pt x="2965819" y="1497793"/>
                  <a:pt x="2966231" y="1497514"/>
                  <a:pt x="2966820" y="1497308"/>
                </a:cubicBezTo>
                <a:cubicBezTo>
                  <a:pt x="2967409" y="1497101"/>
                  <a:pt x="2968204" y="1496925"/>
                  <a:pt x="2969205" y="1496778"/>
                </a:cubicBezTo>
                <a:cubicBezTo>
                  <a:pt x="2970206" y="1496630"/>
                  <a:pt x="2971414" y="1496557"/>
                  <a:pt x="2972828" y="1496557"/>
                </a:cubicBezTo>
                <a:close/>
                <a:moveTo>
                  <a:pt x="2496577" y="1496557"/>
                </a:moveTo>
                <a:cubicBezTo>
                  <a:pt x="2498050" y="1496557"/>
                  <a:pt x="2499272" y="1496630"/>
                  <a:pt x="2500245" y="1496778"/>
                </a:cubicBezTo>
                <a:cubicBezTo>
                  <a:pt x="2501217" y="1496925"/>
                  <a:pt x="2501997" y="1497101"/>
                  <a:pt x="2502586" y="1497308"/>
                </a:cubicBezTo>
                <a:cubicBezTo>
                  <a:pt x="2503175" y="1497514"/>
                  <a:pt x="2503588" y="1497793"/>
                  <a:pt x="2503823" y="1498148"/>
                </a:cubicBezTo>
                <a:cubicBezTo>
                  <a:pt x="2504059" y="1498501"/>
                  <a:pt x="2504177" y="1498913"/>
                  <a:pt x="2504177" y="1499384"/>
                </a:cubicBezTo>
                <a:lnTo>
                  <a:pt x="2504177" y="1545158"/>
                </a:lnTo>
                <a:lnTo>
                  <a:pt x="2556225" y="1545158"/>
                </a:lnTo>
                <a:lnTo>
                  <a:pt x="2556225" y="1499384"/>
                </a:lnTo>
                <a:cubicBezTo>
                  <a:pt x="2556225" y="1498913"/>
                  <a:pt x="2556343" y="1498501"/>
                  <a:pt x="2556578" y="1498148"/>
                </a:cubicBezTo>
                <a:cubicBezTo>
                  <a:pt x="2556813" y="1497793"/>
                  <a:pt x="2557226" y="1497514"/>
                  <a:pt x="2557815" y="1497308"/>
                </a:cubicBezTo>
                <a:cubicBezTo>
                  <a:pt x="2558404" y="1497101"/>
                  <a:pt x="2559170" y="1496925"/>
                  <a:pt x="2560112" y="1496778"/>
                </a:cubicBezTo>
                <a:cubicBezTo>
                  <a:pt x="2561055" y="1496630"/>
                  <a:pt x="2562292" y="1496557"/>
                  <a:pt x="2563824" y="1496557"/>
                </a:cubicBezTo>
                <a:cubicBezTo>
                  <a:pt x="2565238" y="1496557"/>
                  <a:pt x="2566431" y="1496630"/>
                  <a:pt x="2567403" y="1496778"/>
                </a:cubicBezTo>
                <a:cubicBezTo>
                  <a:pt x="2568375" y="1496925"/>
                  <a:pt x="2569156" y="1497101"/>
                  <a:pt x="2569744" y="1497308"/>
                </a:cubicBezTo>
                <a:cubicBezTo>
                  <a:pt x="2570334" y="1497514"/>
                  <a:pt x="2570746" y="1497793"/>
                  <a:pt x="2570982" y="1498148"/>
                </a:cubicBezTo>
                <a:cubicBezTo>
                  <a:pt x="2571218" y="1498501"/>
                  <a:pt x="2571335" y="1498913"/>
                  <a:pt x="2571335" y="1499384"/>
                </a:cubicBezTo>
                <a:lnTo>
                  <a:pt x="2571335" y="1609136"/>
                </a:lnTo>
                <a:cubicBezTo>
                  <a:pt x="2571335" y="1609607"/>
                  <a:pt x="2571218" y="1610019"/>
                  <a:pt x="2570982" y="1610373"/>
                </a:cubicBezTo>
                <a:cubicBezTo>
                  <a:pt x="2570746" y="1610726"/>
                  <a:pt x="2570334" y="1611006"/>
                  <a:pt x="2569744" y="1611212"/>
                </a:cubicBezTo>
                <a:cubicBezTo>
                  <a:pt x="2569156" y="1611419"/>
                  <a:pt x="2568375" y="1611595"/>
                  <a:pt x="2567403" y="1611743"/>
                </a:cubicBezTo>
                <a:cubicBezTo>
                  <a:pt x="2566431" y="1611890"/>
                  <a:pt x="2565238" y="1611964"/>
                  <a:pt x="2563824" y="1611964"/>
                </a:cubicBezTo>
                <a:cubicBezTo>
                  <a:pt x="2562292" y="1611964"/>
                  <a:pt x="2561055" y="1611890"/>
                  <a:pt x="2560112" y="1611743"/>
                </a:cubicBezTo>
                <a:cubicBezTo>
                  <a:pt x="2559170" y="1611595"/>
                  <a:pt x="2558404" y="1611419"/>
                  <a:pt x="2557815" y="1611212"/>
                </a:cubicBezTo>
                <a:cubicBezTo>
                  <a:pt x="2557226" y="1611006"/>
                  <a:pt x="2556813" y="1610726"/>
                  <a:pt x="2556578" y="1610373"/>
                </a:cubicBezTo>
                <a:cubicBezTo>
                  <a:pt x="2556343" y="1610019"/>
                  <a:pt x="2556225" y="1609607"/>
                  <a:pt x="2556225" y="1609136"/>
                </a:cubicBezTo>
                <a:lnTo>
                  <a:pt x="2556225" y="1558413"/>
                </a:lnTo>
                <a:lnTo>
                  <a:pt x="2504177" y="1558413"/>
                </a:lnTo>
                <a:lnTo>
                  <a:pt x="2504177" y="1609136"/>
                </a:lnTo>
                <a:cubicBezTo>
                  <a:pt x="2504177" y="1609607"/>
                  <a:pt x="2504059" y="1610019"/>
                  <a:pt x="2503823" y="1610373"/>
                </a:cubicBezTo>
                <a:cubicBezTo>
                  <a:pt x="2503588" y="1610726"/>
                  <a:pt x="2503175" y="1611006"/>
                  <a:pt x="2502586" y="1611212"/>
                </a:cubicBezTo>
                <a:cubicBezTo>
                  <a:pt x="2501997" y="1611419"/>
                  <a:pt x="2501217" y="1611595"/>
                  <a:pt x="2500245" y="1611743"/>
                </a:cubicBezTo>
                <a:cubicBezTo>
                  <a:pt x="2499272" y="1611890"/>
                  <a:pt x="2498050" y="1611964"/>
                  <a:pt x="2496577" y="1611964"/>
                </a:cubicBezTo>
                <a:cubicBezTo>
                  <a:pt x="2495164" y="1611964"/>
                  <a:pt x="2493956" y="1611890"/>
                  <a:pt x="2492955" y="1611743"/>
                </a:cubicBezTo>
                <a:cubicBezTo>
                  <a:pt x="2491953" y="1611595"/>
                  <a:pt x="2491158" y="1611419"/>
                  <a:pt x="2490569" y="1611212"/>
                </a:cubicBezTo>
                <a:cubicBezTo>
                  <a:pt x="2489979" y="1611006"/>
                  <a:pt x="2489566" y="1610726"/>
                  <a:pt x="2489331" y="1610373"/>
                </a:cubicBezTo>
                <a:cubicBezTo>
                  <a:pt x="2489096" y="1610019"/>
                  <a:pt x="2488978" y="1609607"/>
                  <a:pt x="2488978" y="1609136"/>
                </a:cubicBezTo>
                <a:lnTo>
                  <a:pt x="2488978" y="1499384"/>
                </a:lnTo>
                <a:cubicBezTo>
                  <a:pt x="2488978" y="1498913"/>
                  <a:pt x="2489096" y="1498501"/>
                  <a:pt x="2489331" y="1498148"/>
                </a:cubicBezTo>
                <a:cubicBezTo>
                  <a:pt x="2489566" y="1497793"/>
                  <a:pt x="2489979" y="1497514"/>
                  <a:pt x="2490569" y="1497308"/>
                </a:cubicBezTo>
                <a:cubicBezTo>
                  <a:pt x="2491158" y="1497101"/>
                  <a:pt x="2491953" y="1496925"/>
                  <a:pt x="2492955" y="1496778"/>
                </a:cubicBezTo>
                <a:cubicBezTo>
                  <a:pt x="2493956" y="1496630"/>
                  <a:pt x="2495164" y="1496557"/>
                  <a:pt x="2496577" y="1496557"/>
                </a:cubicBezTo>
                <a:close/>
                <a:moveTo>
                  <a:pt x="2245991" y="1496557"/>
                </a:moveTo>
                <a:cubicBezTo>
                  <a:pt x="2247758" y="1496557"/>
                  <a:pt x="2249187" y="1496615"/>
                  <a:pt x="2250277" y="1496733"/>
                </a:cubicBezTo>
                <a:cubicBezTo>
                  <a:pt x="2251366" y="1496852"/>
                  <a:pt x="2252235" y="1497013"/>
                  <a:pt x="2252884" y="1497219"/>
                </a:cubicBezTo>
                <a:cubicBezTo>
                  <a:pt x="2253531" y="1497426"/>
                  <a:pt x="2254017" y="1497721"/>
                  <a:pt x="2254341" y="1498103"/>
                </a:cubicBezTo>
                <a:cubicBezTo>
                  <a:pt x="2254665" y="1498486"/>
                  <a:pt x="2254974" y="1498972"/>
                  <a:pt x="2255269" y="1499561"/>
                </a:cubicBezTo>
                <a:lnTo>
                  <a:pt x="2271085" y="1532434"/>
                </a:lnTo>
                <a:cubicBezTo>
                  <a:pt x="2272555" y="1535556"/>
                  <a:pt x="2274020" y="1538825"/>
                  <a:pt x="2275485" y="1542242"/>
                </a:cubicBezTo>
                <a:cubicBezTo>
                  <a:pt x="2276949" y="1545660"/>
                  <a:pt x="2278441" y="1549105"/>
                  <a:pt x="2279965" y="1552581"/>
                </a:cubicBezTo>
                <a:lnTo>
                  <a:pt x="2280140" y="1552581"/>
                </a:lnTo>
                <a:cubicBezTo>
                  <a:pt x="2281488" y="1549223"/>
                  <a:pt x="2282879" y="1545880"/>
                  <a:pt x="2284313" y="1542551"/>
                </a:cubicBezTo>
                <a:cubicBezTo>
                  <a:pt x="2285749" y="1539223"/>
                  <a:pt x="2287201" y="1535939"/>
                  <a:pt x="2288671" y="1532699"/>
                </a:cubicBezTo>
                <a:lnTo>
                  <a:pt x="2304577" y="1499649"/>
                </a:lnTo>
                <a:cubicBezTo>
                  <a:pt x="2304753" y="1499061"/>
                  <a:pt x="2305004" y="1498560"/>
                  <a:pt x="2305328" y="1498148"/>
                </a:cubicBezTo>
                <a:cubicBezTo>
                  <a:pt x="2305652" y="1497735"/>
                  <a:pt x="2306094" y="1497426"/>
                  <a:pt x="2306653" y="1497219"/>
                </a:cubicBezTo>
                <a:cubicBezTo>
                  <a:pt x="2307213" y="1497013"/>
                  <a:pt x="2307994" y="1496852"/>
                  <a:pt x="2308995" y="1496733"/>
                </a:cubicBezTo>
                <a:cubicBezTo>
                  <a:pt x="2309997" y="1496615"/>
                  <a:pt x="2311263" y="1496557"/>
                  <a:pt x="2312795" y="1496557"/>
                </a:cubicBezTo>
                <a:cubicBezTo>
                  <a:pt x="2314916" y="1496557"/>
                  <a:pt x="2316580" y="1496630"/>
                  <a:pt x="2317787" y="1496778"/>
                </a:cubicBezTo>
                <a:cubicBezTo>
                  <a:pt x="2318996" y="1496925"/>
                  <a:pt x="2319835" y="1497206"/>
                  <a:pt x="2320306" y="1497617"/>
                </a:cubicBezTo>
                <a:cubicBezTo>
                  <a:pt x="2320777" y="1498029"/>
                  <a:pt x="2320939" y="1498619"/>
                  <a:pt x="2320793" y="1499384"/>
                </a:cubicBezTo>
                <a:cubicBezTo>
                  <a:pt x="2320645" y="1500150"/>
                  <a:pt x="2320247" y="1501182"/>
                  <a:pt x="2319599" y="1502477"/>
                </a:cubicBezTo>
                <a:lnTo>
                  <a:pt x="2287257" y="1566985"/>
                </a:lnTo>
                <a:lnTo>
                  <a:pt x="2287257" y="1609136"/>
                </a:lnTo>
                <a:cubicBezTo>
                  <a:pt x="2287257" y="1609607"/>
                  <a:pt x="2287140" y="1610019"/>
                  <a:pt x="2286906" y="1610373"/>
                </a:cubicBezTo>
                <a:cubicBezTo>
                  <a:pt x="2286672" y="1610726"/>
                  <a:pt x="2286261" y="1611006"/>
                  <a:pt x="2285675" y="1611212"/>
                </a:cubicBezTo>
                <a:cubicBezTo>
                  <a:pt x="2285090" y="1611419"/>
                  <a:pt x="2284299" y="1611595"/>
                  <a:pt x="2283303" y="1611743"/>
                </a:cubicBezTo>
                <a:cubicBezTo>
                  <a:pt x="2282307" y="1611890"/>
                  <a:pt x="2281107" y="1611964"/>
                  <a:pt x="2279702" y="1611964"/>
                </a:cubicBezTo>
                <a:cubicBezTo>
                  <a:pt x="2278238" y="1611964"/>
                  <a:pt x="2277021" y="1611890"/>
                  <a:pt x="2276055" y="1611743"/>
                </a:cubicBezTo>
                <a:cubicBezTo>
                  <a:pt x="2275089" y="1611595"/>
                  <a:pt x="2274298" y="1611419"/>
                  <a:pt x="2273683" y="1611212"/>
                </a:cubicBezTo>
                <a:cubicBezTo>
                  <a:pt x="2273068" y="1611006"/>
                  <a:pt x="2272644" y="1610726"/>
                  <a:pt x="2272410" y="1610373"/>
                </a:cubicBezTo>
                <a:cubicBezTo>
                  <a:pt x="2272175" y="1610019"/>
                  <a:pt x="2272058" y="1609607"/>
                  <a:pt x="2272058" y="1609136"/>
                </a:cubicBezTo>
                <a:lnTo>
                  <a:pt x="2272058" y="1566985"/>
                </a:lnTo>
                <a:lnTo>
                  <a:pt x="2239718" y="1502477"/>
                </a:lnTo>
                <a:cubicBezTo>
                  <a:pt x="2239069" y="1501122"/>
                  <a:pt x="2238671" y="1500062"/>
                  <a:pt x="2238524" y="1499296"/>
                </a:cubicBezTo>
                <a:cubicBezTo>
                  <a:pt x="2238376" y="1498530"/>
                  <a:pt x="2238524" y="1497941"/>
                  <a:pt x="2238966" y="1497529"/>
                </a:cubicBezTo>
                <a:cubicBezTo>
                  <a:pt x="2239407" y="1497117"/>
                  <a:pt x="2240203" y="1496852"/>
                  <a:pt x="2241352" y="1496733"/>
                </a:cubicBezTo>
                <a:cubicBezTo>
                  <a:pt x="2242500" y="1496615"/>
                  <a:pt x="2244047" y="1496557"/>
                  <a:pt x="2245991" y="1496557"/>
                </a:cubicBezTo>
                <a:close/>
                <a:moveTo>
                  <a:pt x="1303012" y="1496557"/>
                </a:moveTo>
                <a:cubicBezTo>
                  <a:pt x="1304779" y="1496557"/>
                  <a:pt x="1306208" y="1496615"/>
                  <a:pt x="1307298" y="1496733"/>
                </a:cubicBezTo>
                <a:cubicBezTo>
                  <a:pt x="1308387" y="1496852"/>
                  <a:pt x="1309256" y="1497013"/>
                  <a:pt x="1309904" y="1497219"/>
                </a:cubicBezTo>
                <a:cubicBezTo>
                  <a:pt x="1310552" y="1497426"/>
                  <a:pt x="1311038" y="1497721"/>
                  <a:pt x="1311362" y="1498103"/>
                </a:cubicBezTo>
                <a:cubicBezTo>
                  <a:pt x="1311686" y="1498486"/>
                  <a:pt x="1311995" y="1498972"/>
                  <a:pt x="1312290" y="1499561"/>
                </a:cubicBezTo>
                <a:lnTo>
                  <a:pt x="1322060" y="1519866"/>
                </a:lnTo>
                <a:lnTo>
                  <a:pt x="1320933" y="1550737"/>
                </a:lnTo>
                <a:lnTo>
                  <a:pt x="1296738" y="1502477"/>
                </a:lnTo>
                <a:cubicBezTo>
                  <a:pt x="1296091" y="1501122"/>
                  <a:pt x="1295693" y="1500062"/>
                  <a:pt x="1295545" y="1499296"/>
                </a:cubicBezTo>
                <a:cubicBezTo>
                  <a:pt x="1295398" y="1498530"/>
                  <a:pt x="1295545" y="1497941"/>
                  <a:pt x="1295987" y="1497529"/>
                </a:cubicBezTo>
                <a:cubicBezTo>
                  <a:pt x="1296430" y="1497117"/>
                  <a:pt x="1297225" y="1496852"/>
                  <a:pt x="1298373" y="1496733"/>
                </a:cubicBezTo>
                <a:cubicBezTo>
                  <a:pt x="1299523" y="1496615"/>
                  <a:pt x="1301068" y="1496557"/>
                  <a:pt x="1303012" y="1496557"/>
                </a:cubicBezTo>
                <a:close/>
                <a:moveTo>
                  <a:pt x="1086875" y="1496557"/>
                </a:moveTo>
                <a:cubicBezTo>
                  <a:pt x="1088348" y="1496557"/>
                  <a:pt x="1089570" y="1496630"/>
                  <a:pt x="1090542" y="1496778"/>
                </a:cubicBezTo>
                <a:cubicBezTo>
                  <a:pt x="1091514" y="1496925"/>
                  <a:pt x="1092295" y="1497101"/>
                  <a:pt x="1092884" y="1497308"/>
                </a:cubicBezTo>
                <a:cubicBezTo>
                  <a:pt x="1093475" y="1497514"/>
                  <a:pt x="1093886" y="1497793"/>
                  <a:pt x="1094123" y="1498148"/>
                </a:cubicBezTo>
                <a:cubicBezTo>
                  <a:pt x="1094358" y="1498501"/>
                  <a:pt x="1094476" y="1498913"/>
                  <a:pt x="1094476" y="1499384"/>
                </a:cubicBezTo>
                <a:lnTo>
                  <a:pt x="1094476" y="1545158"/>
                </a:lnTo>
                <a:lnTo>
                  <a:pt x="1146521" y="1545158"/>
                </a:lnTo>
                <a:lnTo>
                  <a:pt x="1146521" y="1499384"/>
                </a:lnTo>
                <a:cubicBezTo>
                  <a:pt x="1146521" y="1498913"/>
                  <a:pt x="1146639" y="1498501"/>
                  <a:pt x="1146875" y="1498148"/>
                </a:cubicBezTo>
                <a:cubicBezTo>
                  <a:pt x="1147110" y="1497793"/>
                  <a:pt x="1147523" y="1497514"/>
                  <a:pt x="1148112" y="1497308"/>
                </a:cubicBezTo>
                <a:cubicBezTo>
                  <a:pt x="1148701" y="1497101"/>
                  <a:pt x="1149467" y="1496925"/>
                  <a:pt x="1150410" y="1496778"/>
                </a:cubicBezTo>
                <a:cubicBezTo>
                  <a:pt x="1151352" y="1496630"/>
                  <a:pt x="1152589" y="1496557"/>
                  <a:pt x="1154121" y="1496557"/>
                </a:cubicBezTo>
                <a:cubicBezTo>
                  <a:pt x="1155535" y="1496557"/>
                  <a:pt x="1156728" y="1496630"/>
                  <a:pt x="1157700" y="1496778"/>
                </a:cubicBezTo>
                <a:cubicBezTo>
                  <a:pt x="1158672" y="1496925"/>
                  <a:pt x="1159452" y="1497101"/>
                  <a:pt x="1160042" y="1497308"/>
                </a:cubicBezTo>
                <a:cubicBezTo>
                  <a:pt x="1160630" y="1497514"/>
                  <a:pt x="1161043" y="1497793"/>
                  <a:pt x="1161279" y="1498148"/>
                </a:cubicBezTo>
                <a:cubicBezTo>
                  <a:pt x="1161515" y="1498501"/>
                  <a:pt x="1161633" y="1498913"/>
                  <a:pt x="1161633" y="1499384"/>
                </a:cubicBezTo>
                <a:lnTo>
                  <a:pt x="1161633" y="1609136"/>
                </a:lnTo>
                <a:cubicBezTo>
                  <a:pt x="1161633" y="1609607"/>
                  <a:pt x="1161515" y="1610019"/>
                  <a:pt x="1161279" y="1610373"/>
                </a:cubicBezTo>
                <a:cubicBezTo>
                  <a:pt x="1161043" y="1610726"/>
                  <a:pt x="1160630" y="1611006"/>
                  <a:pt x="1160042" y="1611212"/>
                </a:cubicBezTo>
                <a:cubicBezTo>
                  <a:pt x="1159452" y="1611419"/>
                  <a:pt x="1158672" y="1611595"/>
                  <a:pt x="1157700" y="1611743"/>
                </a:cubicBezTo>
                <a:cubicBezTo>
                  <a:pt x="1156728" y="1611890"/>
                  <a:pt x="1155535" y="1611964"/>
                  <a:pt x="1154121" y="1611964"/>
                </a:cubicBezTo>
                <a:cubicBezTo>
                  <a:pt x="1152589" y="1611964"/>
                  <a:pt x="1151352" y="1611890"/>
                  <a:pt x="1150410" y="1611743"/>
                </a:cubicBezTo>
                <a:cubicBezTo>
                  <a:pt x="1149467" y="1611595"/>
                  <a:pt x="1148701" y="1611419"/>
                  <a:pt x="1148112" y="1611212"/>
                </a:cubicBezTo>
                <a:cubicBezTo>
                  <a:pt x="1147523" y="1611006"/>
                  <a:pt x="1147110" y="1610726"/>
                  <a:pt x="1146875" y="1610373"/>
                </a:cubicBezTo>
                <a:cubicBezTo>
                  <a:pt x="1146639" y="1610019"/>
                  <a:pt x="1146521" y="1609607"/>
                  <a:pt x="1146521" y="1609136"/>
                </a:cubicBezTo>
                <a:lnTo>
                  <a:pt x="1146521" y="1558413"/>
                </a:lnTo>
                <a:lnTo>
                  <a:pt x="1094476" y="1558413"/>
                </a:lnTo>
                <a:lnTo>
                  <a:pt x="1094476" y="1609136"/>
                </a:lnTo>
                <a:cubicBezTo>
                  <a:pt x="1094476" y="1609607"/>
                  <a:pt x="1094358" y="1610019"/>
                  <a:pt x="1094123" y="1610373"/>
                </a:cubicBezTo>
                <a:cubicBezTo>
                  <a:pt x="1093886" y="1610726"/>
                  <a:pt x="1093475" y="1611006"/>
                  <a:pt x="1092884" y="1611212"/>
                </a:cubicBezTo>
                <a:cubicBezTo>
                  <a:pt x="1092295" y="1611419"/>
                  <a:pt x="1091514" y="1611595"/>
                  <a:pt x="1090542" y="1611743"/>
                </a:cubicBezTo>
                <a:cubicBezTo>
                  <a:pt x="1089570" y="1611890"/>
                  <a:pt x="1088348" y="1611964"/>
                  <a:pt x="1086875" y="1611964"/>
                </a:cubicBezTo>
                <a:cubicBezTo>
                  <a:pt x="1085460" y="1611964"/>
                  <a:pt x="1084254" y="1611890"/>
                  <a:pt x="1083252" y="1611743"/>
                </a:cubicBezTo>
                <a:cubicBezTo>
                  <a:pt x="1082251" y="1611595"/>
                  <a:pt x="1081454" y="1611419"/>
                  <a:pt x="1080865" y="1611212"/>
                </a:cubicBezTo>
                <a:cubicBezTo>
                  <a:pt x="1080277" y="1611006"/>
                  <a:pt x="1079864" y="1610726"/>
                  <a:pt x="1079629" y="1610373"/>
                </a:cubicBezTo>
                <a:cubicBezTo>
                  <a:pt x="1079393" y="1610019"/>
                  <a:pt x="1079275" y="1609607"/>
                  <a:pt x="1079275" y="1609136"/>
                </a:cubicBezTo>
                <a:lnTo>
                  <a:pt x="1079275" y="1499384"/>
                </a:lnTo>
                <a:cubicBezTo>
                  <a:pt x="1079275" y="1498913"/>
                  <a:pt x="1079393" y="1498501"/>
                  <a:pt x="1079629" y="1498148"/>
                </a:cubicBezTo>
                <a:cubicBezTo>
                  <a:pt x="1079864" y="1497793"/>
                  <a:pt x="1080277" y="1497514"/>
                  <a:pt x="1080865" y="1497308"/>
                </a:cubicBezTo>
                <a:cubicBezTo>
                  <a:pt x="1081454" y="1497101"/>
                  <a:pt x="1082251" y="1496925"/>
                  <a:pt x="1083252" y="1496778"/>
                </a:cubicBezTo>
                <a:cubicBezTo>
                  <a:pt x="1084254" y="1496630"/>
                  <a:pt x="1085460" y="1496557"/>
                  <a:pt x="1086875" y="1496557"/>
                </a:cubicBezTo>
                <a:close/>
                <a:moveTo>
                  <a:pt x="836281" y="1496557"/>
                </a:moveTo>
                <a:cubicBezTo>
                  <a:pt x="838048" y="1496557"/>
                  <a:pt x="839476" y="1496615"/>
                  <a:pt x="840592" y="1496733"/>
                </a:cubicBezTo>
                <a:cubicBezTo>
                  <a:pt x="841682" y="1496852"/>
                  <a:pt x="842552" y="1497013"/>
                  <a:pt x="843200" y="1497219"/>
                </a:cubicBezTo>
                <a:cubicBezTo>
                  <a:pt x="843849" y="1497426"/>
                  <a:pt x="844334" y="1497721"/>
                  <a:pt x="844658" y="1498103"/>
                </a:cubicBezTo>
                <a:cubicBezTo>
                  <a:pt x="844982" y="1498486"/>
                  <a:pt x="845291" y="1498972"/>
                  <a:pt x="845585" y="1499561"/>
                </a:cubicBezTo>
                <a:lnTo>
                  <a:pt x="861403" y="1532434"/>
                </a:lnTo>
                <a:cubicBezTo>
                  <a:pt x="862871" y="1535556"/>
                  <a:pt x="864337" y="1538825"/>
                  <a:pt x="865801" y="1542242"/>
                </a:cubicBezTo>
                <a:cubicBezTo>
                  <a:pt x="867265" y="1545660"/>
                  <a:pt x="868759" y="1549105"/>
                  <a:pt x="870283" y="1552581"/>
                </a:cubicBezTo>
                <a:lnTo>
                  <a:pt x="870458" y="1552581"/>
                </a:lnTo>
                <a:cubicBezTo>
                  <a:pt x="871804" y="1549223"/>
                  <a:pt x="873195" y="1545880"/>
                  <a:pt x="874631" y="1542551"/>
                </a:cubicBezTo>
                <a:cubicBezTo>
                  <a:pt x="876065" y="1539223"/>
                  <a:pt x="877517" y="1535939"/>
                  <a:pt x="878987" y="1532699"/>
                </a:cubicBezTo>
                <a:lnTo>
                  <a:pt x="894895" y="1499649"/>
                </a:lnTo>
                <a:cubicBezTo>
                  <a:pt x="895072" y="1499061"/>
                  <a:pt x="895321" y="1498560"/>
                  <a:pt x="895645" y="1498148"/>
                </a:cubicBezTo>
                <a:cubicBezTo>
                  <a:pt x="895969" y="1497735"/>
                  <a:pt x="896411" y="1497426"/>
                  <a:pt x="896972" y="1497219"/>
                </a:cubicBezTo>
                <a:cubicBezTo>
                  <a:pt x="897531" y="1497013"/>
                  <a:pt x="898310" y="1496852"/>
                  <a:pt x="899313" y="1496733"/>
                </a:cubicBezTo>
                <a:cubicBezTo>
                  <a:pt x="900313" y="1496615"/>
                  <a:pt x="901580" y="1496557"/>
                  <a:pt x="903112" y="1496557"/>
                </a:cubicBezTo>
                <a:cubicBezTo>
                  <a:pt x="905233" y="1496557"/>
                  <a:pt x="906898" y="1496630"/>
                  <a:pt x="908105" y="1496778"/>
                </a:cubicBezTo>
                <a:cubicBezTo>
                  <a:pt x="909312" y="1496925"/>
                  <a:pt x="910152" y="1497206"/>
                  <a:pt x="910623" y="1497617"/>
                </a:cubicBezTo>
                <a:cubicBezTo>
                  <a:pt x="911095" y="1498029"/>
                  <a:pt x="911258" y="1498619"/>
                  <a:pt x="911109" y="1499384"/>
                </a:cubicBezTo>
                <a:cubicBezTo>
                  <a:pt x="910963" y="1500150"/>
                  <a:pt x="910566" y="1501182"/>
                  <a:pt x="909917" y="1502477"/>
                </a:cubicBezTo>
                <a:lnTo>
                  <a:pt x="877575" y="1566985"/>
                </a:lnTo>
                <a:lnTo>
                  <a:pt x="877575" y="1609136"/>
                </a:lnTo>
                <a:cubicBezTo>
                  <a:pt x="877575" y="1609607"/>
                  <a:pt x="877458" y="1610019"/>
                  <a:pt x="877223" y="1610373"/>
                </a:cubicBezTo>
                <a:cubicBezTo>
                  <a:pt x="876988" y="1610726"/>
                  <a:pt x="876579" y="1611006"/>
                  <a:pt x="875994" y="1611212"/>
                </a:cubicBezTo>
                <a:cubicBezTo>
                  <a:pt x="875407" y="1611419"/>
                  <a:pt x="874617" y="1611595"/>
                  <a:pt x="873621" y="1611743"/>
                </a:cubicBezTo>
                <a:cubicBezTo>
                  <a:pt x="872626" y="1611890"/>
                  <a:pt x="871425" y="1611964"/>
                  <a:pt x="870018" y="1611964"/>
                </a:cubicBezTo>
                <a:cubicBezTo>
                  <a:pt x="868554" y="1611964"/>
                  <a:pt x="867339" y="1611890"/>
                  <a:pt x="866372" y="1611743"/>
                </a:cubicBezTo>
                <a:cubicBezTo>
                  <a:pt x="865405" y="1611595"/>
                  <a:pt x="864616" y="1611419"/>
                  <a:pt x="864001" y="1611212"/>
                </a:cubicBezTo>
                <a:cubicBezTo>
                  <a:pt x="863386" y="1611006"/>
                  <a:pt x="862961" y="1610726"/>
                  <a:pt x="862726" y="1610373"/>
                </a:cubicBezTo>
                <a:cubicBezTo>
                  <a:pt x="862493" y="1610019"/>
                  <a:pt x="862376" y="1609607"/>
                  <a:pt x="862376" y="1609136"/>
                </a:cubicBezTo>
                <a:lnTo>
                  <a:pt x="862376" y="1566985"/>
                </a:lnTo>
                <a:lnTo>
                  <a:pt x="830007" y="1502477"/>
                </a:lnTo>
                <a:cubicBezTo>
                  <a:pt x="829359" y="1501122"/>
                  <a:pt x="828961" y="1500062"/>
                  <a:pt x="828814" y="1499296"/>
                </a:cubicBezTo>
                <a:cubicBezTo>
                  <a:pt x="828666" y="1498530"/>
                  <a:pt x="828814" y="1497941"/>
                  <a:pt x="829255" y="1497529"/>
                </a:cubicBezTo>
                <a:cubicBezTo>
                  <a:pt x="829697" y="1497117"/>
                  <a:pt x="830493" y="1496852"/>
                  <a:pt x="831641" y="1496733"/>
                </a:cubicBezTo>
                <a:cubicBezTo>
                  <a:pt x="832790" y="1496615"/>
                  <a:pt x="834336" y="1496557"/>
                  <a:pt x="836281" y="1496557"/>
                </a:cubicBezTo>
                <a:close/>
                <a:moveTo>
                  <a:pt x="610616" y="1496557"/>
                </a:moveTo>
                <a:cubicBezTo>
                  <a:pt x="612089" y="1496557"/>
                  <a:pt x="613311" y="1496630"/>
                  <a:pt x="614283" y="1496778"/>
                </a:cubicBezTo>
                <a:cubicBezTo>
                  <a:pt x="615255" y="1496925"/>
                  <a:pt x="616036" y="1497101"/>
                  <a:pt x="616625" y="1497308"/>
                </a:cubicBezTo>
                <a:cubicBezTo>
                  <a:pt x="617214" y="1497514"/>
                  <a:pt x="617626" y="1497793"/>
                  <a:pt x="617862" y="1498148"/>
                </a:cubicBezTo>
                <a:cubicBezTo>
                  <a:pt x="618097" y="1498501"/>
                  <a:pt x="618215" y="1498913"/>
                  <a:pt x="618215" y="1499384"/>
                </a:cubicBezTo>
                <a:lnTo>
                  <a:pt x="618215" y="1545158"/>
                </a:lnTo>
                <a:lnTo>
                  <a:pt x="670263" y="1545158"/>
                </a:lnTo>
                <a:lnTo>
                  <a:pt x="670263" y="1499384"/>
                </a:lnTo>
                <a:cubicBezTo>
                  <a:pt x="670263" y="1498913"/>
                  <a:pt x="670381" y="1498501"/>
                  <a:pt x="670616" y="1498148"/>
                </a:cubicBezTo>
                <a:cubicBezTo>
                  <a:pt x="670852" y="1497793"/>
                  <a:pt x="671264" y="1497514"/>
                  <a:pt x="671854" y="1497308"/>
                </a:cubicBezTo>
                <a:cubicBezTo>
                  <a:pt x="672443" y="1497101"/>
                  <a:pt x="673208" y="1496925"/>
                  <a:pt x="674151" y="1496778"/>
                </a:cubicBezTo>
                <a:cubicBezTo>
                  <a:pt x="675094" y="1496630"/>
                  <a:pt x="676331" y="1496557"/>
                  <a:pt x="677863" y="1496557"/>
                </a:cubicBezTo>
                <a:cubicBezTo>
                  <a:pt x="679276" y="1496557"/>
                  <a:pt x="680469" y="1496630"/>
                  <a:pt x="681441" y="1496778"/>
                </a:cubicBezTo>
                <a:cubicBezTo>
                  <a:pt x="682413" y="1496925"/>
                  <a:pt x="683194" y="1497101"/>
                  <a:pt x="683783" y="1497308"/>
                </a:cubicBezTo>
                <a:cubicBezTo>
                  <a:pt x="684372" y="1497514"/>
                  <a:pt x="684785" y="1497793"/>
                  <a:pt x="685020" y="1498148"/>
                </a:cubicBezTo>
                <a:cubicBezTo>
                  <a:pt x="685256" y="1498501"/>
                  <a:pt x="685374" y="1498913"/>
                  <a:pt x="685374" y="1499384"/>
                </a:cubicBezTo>
                <a:lnTo>
                  <a:pt x="685374" y="1609136"/>
                </a:lnTo>
                <a:cubicBezTo>
                  <a:pt x="685374" y="1609607"/>
                  <a:pt x="685256" y="1610019"/>
                  <a:pt x="685020" y="1610373"/>
                </a:cubicBezTo>
                <a:cubicBezTo>
                  <a:pt x="684785" y="1610726"/>
                  <a:pt x="684372" y="1611006"/>
                  <a:pt x="683783" y="1611212"/>
                </a:cubicBezTo>
                <a:cubicBezTo>
                  <a:pt x="683194" y="1611419"/>
                  <a:pt x="682413" y="1611595"/>
                  <a:pt x="681441" y="1611743"/>
                </a:cubicBezTo>
                <a:cubicBezTo>
                  <a:pt x="680469" y="1611890"/>
                  <a:pt x="679276" y="1611964"/>
                  <a:pt x="677863" y="1611964"/>
                </a:cubicBezTo>
                <a:cubicBezTo>
                  <a:pt x="676331" y="1611964"/>
                  <a:pt x="675094" y="1611890"/>
                  <a:pt x="674151" y="1611743"/>
                </a:cubicBezTo>
                <a:cubicBezTo>
                  <a:pt x="673208" y="1611595"/>
                  <a:pt x="672443" y="1611419"/>
                  <a:pt x="671854" y="1611212"/>
                </a:cubicBezTo>
                <a:cubicBezTo>
                  <a:pt x="671264" y="1611006"/>
                  <a:pt x="670852" y="1610726"/>
                  <a:pt x="670616" y="1610373"/>
                </a:cubicBezTo>
                <a:cubicBezTo>
                  <a:pt x="670381" y="1610019"/>
                  <a:pt x="670263" y="1609607"/>
                  <a:pt x="670263" y="1609136"/>
                </a:cubicBezTo>
                <a:lnTo>
                  <a:pt x="670263" y="1558413"/>
                </a:lnTo>
                <a:lnTo>
                  <a:pt x="618215" y="1558413"/>
                </a:lnTo>
                <a:lnTo>
                  <a:pt x="618215" y="1609136"/>
                </a:lnTo>
                <a:cubicBezTo>
                  <a:pt x="618215" y="1609607"/>
                  <a:pt x="618097" y="1610019"/>
                  <a:pt x="617862" y="1610373"/>
                </a:cubicBezTo>
                <a:cubicBezTo>
                  <a:pt x="617626" y="1610726"/>
                  <a:pt x="617214" y="1611006"/>
                  <a:pt x="616625" y="1611212"/>
                </a:cubicBezTo>
                <a:cubicBezTo>
                  <a:pt x="616036" y="1611419"/>
                  <a:pt x="615255" y="1611595"/>
                  <a:pt x="614283" y="1611743"/>
                </a:cubicBezTo>
                <a:cubicBezTo>
                  <a:pt x="613311" y="1611890"/>
                  <a:pt x="612089" y="1611964"/>
                  <a:pt x="610616" y="1611964"/>
                </a:cubicBezTo>
                <a:cubicBezTo>
                  <a:pt x="609202" y="1611964"/>
                  <a:pt x="607994" y="1611890"/>
                  <a:pt x="606993" y="1611743"/>
                </a:cubicBezTo>
                <a:cubicBezTo>
                  <a:pt x="605991" y="1611595"/>
                  <a:pt x="605196" y="1611419"/>
                  <a:pt x="604607" y="1611212"/>
                </a:cubicBezTo>
                <a:cubicBezTo>
                  <a:pt x="604018" y="1611006"/>
                  <a:pt x="603606" y="1610726"/>
                  <a:pt x="603370" y="1610373"/>
                </a:cubicBezTo>
                <a:cubicBezTo>
                  <a:pt x="603134" y="1610019"/>
                  <a:pt x="603016" y="1609607"/>
                  <a:pt x="603016" y="1609136"/>
                </a:cubicBezTo>
                <a:lnTo>
                  <a:pt x="603016" y="1575412"/>
                </a:lnTo>
                <a:lnTo>
                  <a:pt x="608942" y="1496659"/>
                </a:lnTo>
                <a:close/>
                <a:moveTo>
                  <a:pt x="8289711" y="1495408"/>
                </a:moveTo>
                <a:cubicBezTo>
                  <a:pt x="8292244" y="1495408"/>
                  <a:pt x="8294792" y="1495628"/>
                  <a:pt x="8297354" y="1496071"/>
                </a:cubicBezTo>
                <a:cubicBezTo>
                  <a:pt x="8299917" y="1496512"/>
                  <a:pt x="8302333" y="1497101"/>
                  <a:pt x="8304600" y="1497838"/>
                </a:cubicBezTo>
                <a:cubicBezTo>
                  <a:pt x="8306869" y="1498574"/>
                  <a:pt x="8308886" y="1499399"/>
                  <a:pt x="8310654" y="1500313"/>
                </a:cubicBezTo>
                <a:cubicBezTo>
                  <a:pt x="8312421" y="1501226"/>
                  <a:pt x="8313585" y="1501962"/>
                  <a:pt x="8314144" y="1502522"/>
                </a:cubicBezTo>
                <a:cubicBezTo>
                  <a:pt x="8314704" y="1503081"/>
                  <a:pt x="8315072" y="1503523"/>
                  <a:pt x="8315249" y="1503847"/>
                </a:cubicBezTo>
                <a:cubicBezTo>
                  <a:pt x="8315425" y="1504171"/>
                  <a:pt x="8315573" y="1504584"/>
                  <a:pt x="8315690" y="1505084"/>
                </a:cubicBezTo>
                <a:cubicBezTo>
                  <a:pt x="8315808" y="1505586"/>
                  <a:pt x="8315897" y="1506189"/>
                  <a:pt x="8315956" y="1506895"/>
                </a:cubicBezTo>
                <a:cubicBezTo>
                  <a:pt x="8316015" y="1507602"/>
                  <a:pt x="8316044" y="1508515"/>
                  <a:pt x="8316044" y="1509635"/>
                </a:cubicBezTo>
                <a:cubicBezTo>
                  <a:pt x="8316044" y="1510695"/>
                  <a:pt x="8316000" y="1511638"/>
                  <a:pt x="8315911" y="1512463"/>
                </a:cubicBezTo>
                <a:cubicBezTo>
                  <a:pt x="8315823" y="1513288"/>
                  <a:pt x="8315690" y="1513980"/>
                  <a:pt x="8315514" y="1514539"/>
                </a:cubicBezTo>
                <a:cubicBezTo>
                  <a:pt x="8315337" y="1515100"/>
                  <a:pt x="8315087" y="1515511"/>
                  <a:pt x="8314763" y="1515776"/>
                </a:cubicBezTo>
                <a:cubicBezTo>
                  <a:pt x="8314439" y="1516042"/>
                  <a:pt x="8314071" y="1516174"/>
                  <a:pt x="8313658" y="1516174"/>
                </a:cubicBezTo>
                <a:cubicBezTo>
                  <a:pt x="8313010" y="1516174"/>
                  <a:pt x="8311994" y="1515762"/>
                  <a:pt x="8310609" y="1514937"/>
                </a:cubicBezTo>
                <a:cubicBezTo>
                  <a:pt x="8309225" y="1514113"/>
                  <a:pt x="8307532" y="1513185"/>
                  <a:pt x="8305528" y="1512154"/>
                </a:cubicBezTo>
                <a:cubicBezTo>
                  <a:pt x="8303526" y="1511123"/>
                  <a:pt x="8301154" y="1510180"/>
                  <a:pt x="8298415" y="1509325"/>
                </a:cubicBezTo>
                <a:cubicBezTo>
                  <a:pt x="8295675" y="1508472"/>
                  <a:pt x="8292598" y="1508045"/>
                  <a:pt x="8289180" y="1508045"/>
                </a:cubicBezTo>
                <a:cubicBezTo>
                  <a:pt x="8285999" y="1508045"/>
                  <a:pt x="8283231" y="1508472"/>
                  <a:pt x="8280874" y="1509325"/>
                </a:cubicBezTo>
                <a:cubicBezTo>
                  <a:pt x="8278518" y="1510180"/>
                  <a:pt x="8276574" y="1511314"/>
                  <a:pt x="8275042" y="1512728"/>
                </a:cubicBezTo>
                <a:cubicBezTo>
                  <a:pt x="8273510" y="1514142"/>
                  <a:pt x="8272362" y="1515820"/>
                  <a:pt x="8271595" y="1517765"/>
                </a:cubicBezTo>
                <a:cubicBezTo>
                  <a:pt x="8270830" y="1519709"/>
                  <a:pt x="8270447" y="1521771"/>
                  <a:pt x="8270447" y="1523950"/>
                </a:cubicBezTo>
                <a:cubicBezTo>
                  <a:pt x="8270447" y="1527132"/>
                  <a:pt x="8271183" y="1529871"/>
                  <a:pt x="8272656" y="1532169"/>
                </a:cubicBezTo>
                <a:cubicBezTo>
                  <a:pt x="8274129" y="1534466"/>
                  <a:pt x="8276088" y="1536499"/>
                  <a:pt x="8278532" y="1538266"/>
                </a:cubicBezTo>
                <a:cubicBezTo>
                  <a:pt x="8280977" y="1540033"/>
                  <a:pt x="8283761" y="1541653"/>
                  <a:pt x="8286883" y="1543126"/>
                </a:cubicBezTo>
                <a:cubicBezTo>
                  <a:pt x="8290005" y="1544599"/>
                  <a:pt x="8293187" y="1546086"/>
                  <a:pt x="8296427" y="1547589"/>
                </a:cubicBezTo>
                <a:cubicBezTo>
                  <a:pt x="8299667" y="1549091"/>
                  <a:pt x="8302848" y="1550740"/>
                  <a:pt x="8305970" y="1552537"/>
                </a:cubicBezTo>
                <a:cubicBezTo>
                  <a:pt x="8309093" y="1554334"/>
                  <a:pt x="8311876" y="1556455"/>
                  <a:pt x="8314321" y="1558900"/>
                </a:cubicBezTo>
                <a:cubicBezTo>
                  <a:pt x="8316766" y="1561344"/>
                  <a:pt x="8318739" y="1564231"/>
                  <a:pt x="8320241" y="1567560"/>
                </a:cubicBezTo>
                <a:cubicBezTo>
                  <a:pt x="8321744" y="1570888"/>
                  <a:pt x="8322495" y="1574820"/>
                  <a:pt x="8322495" y="1579356"/>
                </a:cubicBezTo>
                <a:cubicBezTo>
                  <a:pt x="8322495" y="1584717"/>
                  <a:pt x="8321508" y="1589489"/>
                  <a:pt x="8319534" y="1593672"/>
                </a:cubicBezTo>
                <a:cubicBezTo>
                  <a:pt x="8317561" y="1597855"/>
                  <a:pt x="8314822" y="1601404"/>
                  <a:pt x="8311316" y="1604320"/>
                </a:cubicBezTo>
                <a:cubicBezTo>
                  <a:pt x="8307811" y="1607236"/>
                  <a:pt x="8303688" y="1609431"/>
                  <a:pt x="8298945" y="1610903"/>
                </a:cubicBezTo>
                <a:cubicBezTo>
                  <a:pt x="8294203" y="1612376"/>
                  <a:pt x="8289092" y="1613112"/>
                  <a:pt x="8283613" y="1613112"/>
                </a:cubicBezTo>
                <a:cubicBezTo>
                  <a:pt x="8279785" y="1613112"/>
                  <a:pt x="8276235" y="1612789"/>
                  <a:pt x="8272965" y="1612141"/>
                </a:cubicBezTo>
                <a:cubicBezTo>
                  <a:pt x="8269696" y="1611492"/>
                  <a:pt x="8266779" y="1610697"/>
                  <a:pt x="8264217" y="1609755"/>
                </a:cubicBezTo>
                <a:cubicBezTo>
                  <a:pt x="8261654" y="1608812"/>
                  <a:pt x="8259504" y="1607840"/>
                  <a:pt x="8257766" y="1606838"/>
                </a:cubicBezTo>
                <a:cubicBezTo>
                  <a:pt x="8256028" y="1605837"/>
                  <a:pt x="8254821" y="1604983"/>
                  <a:pt x="8254143" y="1604276"/>
                </a:cubicBezTo>
                <a:cubicBezTo>
                  <a:pt x="8253466" y="1603569"/>
                  <a:pt x="8252965" y="1602670"/>
                  <a:pt x="8252641" y="1601580"/>
                </a:cubicBezTo>
                <a:cubicBezTo>
                  <a:pt x="8252317" y="1600491"/>
                  <a:pt x="8252155" y="1599033"/>
                  <a:pt x="8252155" y="1597206"/>
                </a:cubicBezTo>
                <a:cubicBezTo>
                  <a:pt x="8252155" y="1595911"/>
                  <a:pt x="8252214" y="1594835"/>
                  <a:pt x="8252332" y="1593981"/>
                </a:cubicBezTo>
                <a:cubicBezTo>
                  <a:pt x="8252450" y="1593127"/>
                  <a:pt x="8252626" y="1592435"/>
                  <a:pt x="8252862" y="1591904"/>
                </a:cubicBezTo>
                <a:cubicBezTo>
                  <a:pt x="8253098" y="1591375"/>
                  <a:pt x="8253392" y="1591006"/>
                  <a:pt x="8253745" y="1590800"/>
                </a:cubicBezTo>
                <a:cubicBezTo>
                  <a:pt x="8254099" y="1590594"/>
                  <a:pt x="8254512" y="1590491"/>
                  <a:pt x="8254983" y="1590491"/>
                </a:cubicBezTo>
                <a:cubicBezTo>
                  <a:pt x="8255807" y="1590491"/>
                  <a:pt x="8256971" y="1590992"/>
                  <a:pt x="8258473" y="1591993"/>
                </a:cubicBezTo>
                <a:cubicBezTo>
                  <a:pt x="8259975" y="1592994"/>
                  <a:pt x="8261905" y="1594084"/>
                  <a:pt x="8264261" y="1595262"/>
                </a:cubicBezTo>
                <a:cubicBezTo>
                  <a:pt x="8266618" y="1596441"/>
                  <a:pt x="8269460" y="1597545"/>
                  <a:pt x="8272788" y="1598576"/>
                </a:cubicBezTo>
                <a:cubicBezTo>
                  <a:pt x="8276117" y="1599607"/>
                  <a:pt x="8279961" y="1600123"/>
                  <a:pt x="8284320" y="1600123"/>
                </a:cubicBezTo>
                <a:cubicBezTo>
                  <a:pt x="8287619" y="1600123"/>
                  <a:pt x="8290639" y="1599680"/>
                  <a:pt x="8293378" y="1598797"/>
                </a:cubicBezTo>
                <a:cubicBezTo>
                  <a:pt x="8296117" y="1597913"/>
                  <a:pt x="8298474" y="1596661"/>
                  <a:pt x="8300447" y="1595042"/>
                </a:cubicBezTo>
                <a:cubicBezTo>
                  <a:pt x="8302421" y="1593422"/>
                  <a:pt x="8303938" y="1591433"/>
                  <a:pt x="8304998" y="1589076"/>
                </a:cubicBezTo>
                <a:cubicBezTo>
                  <a:pt x="8306058" y="1586720"/>
                  <a:pt x="8306589" y="1584040"/>
                  <a:pt x="8306589" y="1581035"/>
                </a:cubicBezTo>
                <a:cubicBezTo>
                  <a:pt x="8306589" y="1577796"/>
                  <a:pt x="8305853" y="1575026"/>
                  <a:pt x="8304380" y="1572729"/>
                </a:cubicBezTo>
                <a:cubicBezTo>
                  <a:pt x="8302907" y="1570431"/>
                  <a:pt x="8300963" y="1568414"/>
                  <a:pt x="8298547" y="1566676"/>
                </a:cubicBezTo>
                <a:cubicBezTo>
                  <a:pt x="8296132" y="1564939"/>
                  <a:pt x="8293378" y="1563347"/>
                  <a:pt x="8290285" y="1561904"/>
                </a:cubicBezTo>
                <a:cubicBezTo>
                  <a:pt x="8287192" y="1560460"/>
                  <a:pt x="8284026" y="1558988"/>
                  <a:pt x="8280786" y="1557485"/>
                </a:cubicBezTo>
                <a:cubicBezTo>
                  <a:pt x="8277546" y="1555983"/>
                  <a:pt x="8274394" y="1554319"/>
                  <a:pt x="8271330" y="1552493"/>
                </a:cubicBezTo>
                <a:cubicBezTo>
                  <a:pt x="8268267" y="1550667"/>
                  <a:pt x="8265528" y="1548516"/>
                  <a:pt x="8263112" y="1546042"/>
                </a:cubicBezTo>
                <a:cubicBezTo>
                  <a:pt x="8260697" y="1543568"/>
                  <a:pt x="8258738" y="1540666"/>
                  <a:pt x="8257236" y="1537338"/>
                </a:cubicBezTo>
                <a:cubicBezTo>
                  <a:pt x="8255734" y="1534010"/>
                  <a:pt x="8254983" y="1530019"/>
                  <a:pt x="8254983" y="1525365"/>
                </a:cubicBezTo>
                <a:cubicBezTo>
                  <a:pt x="8254983" y="1520593"/>
                  <a:pt x="8255852" y="1516336"/>
                  <a:pt x="8257589" y="1512596"/>
                </a:cubicBezTo>
                <a:cubicBezTo>
                  <a:pt x="8259328" y="1508855"/>
                  <a:pt x="8261743" y="1505718"/>
                  <a:pt x="8264835" y="1503184"/>
                </a:cubicBezTo>
                <a:cubicBezTo>
                  <a:pt x="8267928" y="1500651"/>
                  <a:pt x="8271611" y="1498722"/>
                  <a:pt x="8275881" y="1497396"/>
                </a:cubicBezTo>
                <a:cubicBezTo>
                  <a:pt x="8280153" y="1496071"/>
                  <a:pt x="8284762" y="1495408"/>
                  <a:pt x="8289711" y="1495408"/>
                </a:cubicBezTo>
                <a:close/>
                <a:moveTo>
                  <a:pt x="7822986" y="1495408"/>
                </a:moveTo>
                <a:cubicBezTo>
                  <a:pt x="7825519" y="1495408"/>
                  <a:pt x="7828067" y="1495628"/>
                  <a:pt x="7830630" y="1496071"/>
                </a:cubicBezTo>
                <a:cubicBezTo>
                  <a:pt x="7833192" y="1496512"/>
                  <a:pt x="7835608" y="1497101"/>
                  <a:pt x="7837876" y="1497838"/>
                </a:cubicBezTo>
                <a:cubicBezTo>
                  <a:pt x="7840144" y="1498574"/>
                  <a:pt x="7842161" y="1499399"/>
                  <a:pt x="7843929" y="1500313"/>
                </a:cubicBezTo>
                <a:cubicBezTo>
                  <a:pt x="7845696" y="1501226"/>
                  <a:pt x="7846860" y="1501962"/>
                  <a:pt x="7847419" y="1502522"/>
                </a:cubicBezTo>
                <a:cubicBezTo>
                  <a:pt x="7847979" y="1503081"/>
                  <a:pt x="7848347" y="1503523"/>
                  <a:pt x="7848524" y="1503847"/>
                </a:cubicBezTo>
                <a:cubicBezTo>
                  <a:pt x="7848701" y="1504171"/>
                  <a:pt x="7848848" y="1504584"/>
                  <a:pt x="7848966" y="1505084"/>
                </a:cubicBezTo>
                <a:cubicBezTo>
                  <a:pt x="7849084" y="1505586"/>
                  <a:pt x="7849172" y="1506189"/>
                  <a:pt x="7849231" y="1506895"/>
                </a:cubicBezTo>
                <a:cubicBezTo>
                  <a:pt x="7849290" y="1507602"/>
                  <a:pt x="7849319" y="1508515"/>
                  <a:pt x="7849319" y="1509635"/>
                </a:cubicBezTo>
                <a:cubicBezTo>
                  <a:pt x="7849319" y="1510695"/>
                  <a:pt x="7849275" y="1511638"/>
                  <a:pt x="7849187" y="1512463"/>
                </a:cubicBezTo>
                <a:cubicBezTo>
                  <a:pt x="7849098" y="1513288"/>
                  <a:pt x="7848966" y="1513980"/>
                  <a:pt x="7848789" y="1514539"/>
                </a:cubicBezTo>
                <a:cubicBezTo>
                  <a:pt x="7848612" y="1515100"/>
                  <a:pt x="7848362" y="1515511"/>
                  <a:pt x="7848038" y="1515776"/>
                </a:cubicBezTo>
                <a:cubicBezTo>
                  <a:pt x="7847714" y="1516042"/>
                  <a:pt x="7847346" y="1516174"/>
                  <a:pt x="7846933" y="1516174"/>
                </a:cubicBezTo>
                <a:cubicBezTo>
                  <a:pt x="7846286" y="1516174"/>
                  <a:pt x="7845269" y="1515762"/>
                  <a:pt x="7843885" y="1514937"/>
                </a:cubicBezTo>
                <a:cubicBezTo>
                  <a:pt x="7842500" y="1514113"/>
                  <a:pt x="7840807" y="1513185"/>
                  <a:pt x="7838804" y="1512154"/>
                </a:cubicBezTo>
                <a:cubicBezTo>
                  <a:pt x="7836801" y="1511123"/>
                  <a:pt x="7834429" y="1510180"/>
                  <a:pt x="7831690" y="1509325"/>
                </a:cubicBezTo>
                <a:cubicBezTo>
                  <a:pt x="7828951" y="1508472"/>
                  <a:pt x="7825873" y="1508045"/>
                  <a:pt x="7822456" y="1508045"/>
                </a:cubicBezTo>
                <a:cubicBezTo>
                  <a:pt x="7819274" y="1508045"/>
                  <a:pt x="7816506" y="1508472"/>
                  <a:pt x="7814149" y="1509325"/>
                </a:cubicBezTo>
                <a:cubicBezTo>
                  <a:pt x="7811793" y="1510180"/>
                  <a:pt x="7809849" y="1511314"/>
                  <a:pt x="7808317" y="1512728"/>
                </a:cubicBezTo>
                <a:cubicBezTo>
                  <a:pt x="7806786" y="1514142"/>
                  <a:pt x="7805637" y="1515820"/>
                  <a:pt x="7804871" y="1517765"/>
                </a:cubicBezTo>
                <a:cubicBezTo>
                  <a:pt x="7804105" y="1519709"/>
                  <a:pt x="7803722" y="1521771"/>
                  <a:pt x="7803722" y="1523950"/>
                </a:cubicBezTo>
                <a:cubicBezTo>
                  <a:pt x="7803722" y="1527132"/>
                  <a:pt x="7804459" y="1529871"/>
                  <a:pt x="7805931" y="1532169"/>
                </a:cubicBezTo>
                <a:cubicBezTo>
                  <a:pt x="7807404" y="1534466"/>
                  <a:pt x="7809363" y="1536499"/>
                  <a:pt x="7811808" y="1538266"/>
                </a:cubicBezTo>
                <a:cubicBezTo>
                  <a:pt x="7814253" y="1540033"/>
                  <a:pt x="7817036" y="1541653"/>
                  <a:pt x="7820158" y="1543126"/>
                </a:cubicBezTo>
                <a:cubicBezTo>
                  <a:pt x="7823281" y="1544599"/>
                  <a:pt x="7826462" y="1546086"/>
                  <a:pt x="7829702" y="1547589"/>
                </a:cubicBezTo>
                <a:cubicBezTo>
                  <a:pt x="7832942" y="1549091"/>
                  <a:pt x="7836123" y="1550740"/>
                  <a:pt x="7839245" y="1552537"/>
                </a:cubicBezTo>
                <a:cubicBezTo>
                  <a:pt x="7842368" y="1554334"/>
                  <a:pt x="7845151" y="1556455"/>
                  <a:pt x="7847596" y="1558900"/>
                </a:cubicBezTo>
                <a:cubicBezTo>
                  <a:pt x="7850041" y="1561344"/>
                  <a:pt x="7852014" y="1564231"/>
                  <a:pt x="7853517" y="1567560"/>
                </a:cubicBezTo>
                <a:cubicBezTo>
                  <a:pt x="7855019" y="1570888"/>
                  <a:pt x="7855770" y="1574820"/>
                  <a:pt x="7855770" y="1579356"/>
                </a:cubicBezTo>
                <a:cubicBezTo>
                  <a:pt x="7855770" y="1584717"/>
                  <a:pt x="7854783" y="1589489"/>
                  <a:pt x="7852810" y="1593672"/>
                </a:cubicBezTo>
                <a:cubicBezTo>
                  <a:pt x="7850837" y="1597855"/>
                  <a:pt x="7848097" y="1601404"/>
                  <a:pt x="7844592" y="1604320"/>
                </a:cubicBezTo>
                <a:cubicBezTo>
                  <a:pt x="7841087" y="1607236"/>
                  <a:pt x="7836963" y="1609431"/>
                  <a:pt x="7832220" y="1610903"/>
                </a:cubicBezTo>
                <a:cubicBezTo>
                  <a:pt x="7827478" y="1612376"/>
                  <a:pt x="7822367" y="1613112"/>
                  <a:pt x="7816889" y="1613112"/>
                </a:cubicBezTo>
                <a:cubicBezTo>
                  <a:pt x="7813060" y="1613112"/>
                  <a:pt x="7809510" y="1612789"/>
                  <a:pt x="7806240" y="1612141"/>
                </a:cubicBezTo>
                <a:cubicBezTo>
                  <a:pt x="7802971" y="1611492"/>
                  <a:pt x="7800055" y="1610697"/>
                  <a:pt x="7797492" y="1609755"/>
                </a:cubicBezTo>
                <a:cubicBezTo>
                  <a:pt x="7794929" y="1608812"/>
                  <a:pt x="7792780" y="1607840"/>
                  <a:pt x="7791041" y="1606838"/>
                </a:cubicBezTo>
                <a:cubicBezTo>
                  <a:pt x="7789304" y="1605837"/>
                  <a:pt x="7788096" y="1604983"/>
                  <a:pt x="7787418" y="1604276"/>
                </a:cubicBezTo>
                <a:cubicBezTo>
                  <a:pt x="7786741" y="1603569"/>
                  <a:pt x="7786240" y="1602670"/>
                  <a:pt x="7785916" y="1601580"/>
                </a:cubicBezTo>
                <a:cubicBezTo>
                  <a:pt x="7785592" y="1600491"/>
                  <a:pt x="7785430" y="1599033"/>
                  <a:pt x="7785430" y="1597206"/>
                </a:cubicBezTo>
                <a:cubicBezTo>
                  <a:pt x="7785430" y="1595911"/>
                  <a:pt x="7785489" y="1594835"/>
                  <a:pt x="7785607" y="1593981"/>
                </a:cubicBezTo>
                <a:cubicBezTo>
                  <a:pt x="7785725" y="1593127"/>
                  <a:pt x="7785902" y="1592435"/>
                  <a:pt x="7786137" y="1591904"/>
                </a:cubicBezTo>
                <a:cubicBezTo>
                  <a:pt x="7786373" y="1591375"/>
                  <a:pt x="7786667" y="1591006"/>
                  <a:pt x="7787021" y="1590800"/>
                </a:cubicBezTo>
                <a:cubicBezTo>
                  <a:pt x="7787374" y="1590594"/>
                  <a:pt x="7787787" y="1590491"/>
                  <a:pt x="7788258" y="1590491"/>
                </a:cubicBezTo>
                <a:cubicBezTo>
                  <a:pt x="7789083" y="1590491"/>
                  <a:pt x="7790246" y="1590992"/>
                  <a:pt x="7791748" y="1591993"/>
                </a:cubicBezTo>
                <a:cubicBezTo>
                  <a:pt x="7793251" y="1592994"/>
                  <a:pt x="7795180" y="1594084"/>
                  <a:pt x="7797536" y="1595262"/>
                </a:cubicBezTo>
                <a:cubicBezTo>
                  <a:pt x="7799893" y="1596441"/>
                  <a:pt x="7802735" y="1597545"/>
                  <a:pt x="7806064" y="1598576"/>
                </a:cubicBezTo>
                <a:cubicBezTo>
                  <a:pt x="7809393" y="1599607"/>
                  <a:pt x="7813236" y="1600123"/>
                  <a:pt x="7817596" y="1600123"/>
                </a:cubicBezTo>
                <a:cubicBezTo>
                  <a:pt x="7820895" y="1600123"/>
                  <a:pt x="7823914" y="1599680"/>
                  <a:pt x="7826653" y="1598797"/>
                </a:cubicBezTo>
                <a:cubicBezTo>
                  <a:pt x="7829392" y="1597913"/>
                  <a:pt x="7831749" y="1596661"/>
                  <a:pt x="7833722" y="1595042"/>
                </a:cubicBezTo>
                <a:cubicBezTo>
                  <a:pt x="7835696" y="1593422"/>
                  <a:pt x="7837213" y="1591433"/>
                  <a:pt x="7838273" y="1589076"/>
                </a:cubicBezTo>
                <a:cubicBezTo>
                  <a:pt x="7839334" y="1586720"/>
                  <a:pt x="7839864" y="1584040"/>
                  <a:pt x="7839864" y="1581035"/>
                </a:cubicBezTo>
                <a:cubicBezTo>
                  <a:pt x="7839864" y="1577796"/>
                  <a:pt x="7839128" y="1575026"/>
                  <a:pt x="7837655" y="1572729"/>
                </a:cubicBezTo>
                <a:cubicBezTo>
                  <a:pt x="7836182" y="1570431"/>
                  <a:pt x="7834238" y="1568414"/>
                  <a:pt x="7831823" y="1566676"/>
                </a:cubicBezTo>
                <a:cubicBezTo>
                  <a:pt x="7829408" y="1564939"/>
                  <a:pt x="7826653" y="1563347"/>
                  <a:pt x="7823560" y="1561904"/>
                </a:cubicBezTo>
                <a:cubicBezTo>
                  <a:pt x="7820467" y="1560460"/>
                  <a:pt x="7817301" y="1558988"/>
                  <a:pt x="7814061" y="1557485"/>
                </a:cubicBezTo>
                <a:cubicBezTo>
                  <a:pt x="7810821" y="1555983"/>
                  <a:pt x="7807669" y="1554319"/>
                  <a:pt x="7804606" y="1552493"/>
                </a:cubicBezTo>
                <a:cubicBezTo>
                  <a:pt x="7801542" y="1550667"/>
                  <a:pt x="7798803" y="1548516"/>
                  <a:pt x="7796388" y="1546042"/>
                </a:cubicBezTo>
                <a:cubicBezTo>
                  <a:pt x="7793973" y="1543568"/>
                  <a:pt x="7792013" y="1540666"/>
                  <a:pt x="7790511" y="1537338"/>
                </a:cubicBezTo>
                <a:cubicBezTo>
                  <a:pt x="7789009" y="1534010"/>
                  <a:pt x="7788258" y="1530019"/>
                  <a:pt x="7788258" y="1525365"/>
                </a:cubicBezTo>
                <a:cubicBezTo>
                  <a:pt x="7788258" y="1520593"/>
                  <a:pt x="7789127" y="1516336"/>
                  <a:pt x="7790865" y="1512596"/>
                </a:cubicBezTo>
                <a:cubicBezTo>
                  <a:pt x="7792603" y="1508855"/>
                  <a:pt x="7795018" y="1505718"/>
                  <a:pt x="7798111" y="1503184"/>
                </a:cubicBezTo>
                <a:cubicBezTo>
                  <a:pt x="7801204" y="1500651"/>
                  <a:pt x="7804886" y="1498722"/>
                  <a:pt x="7809157" y="1497396"/>
                </a:cubicBezTo>
                <a:cubicBezTo>
                  <a:pt x="7813428" y="1496071"/>
                  <a:pt x="7818037" y="1495408"/>
                  <a:pt x="7822986" y="1495408"/>
                </a:cubicBezTo>
                <a:close/>
                <a:moveTo>
                  <a:pt x="7346736" y="1495408"/>
                </a:moveTo>
                <a:cubicBezTo>
                  <a:pt x="7349269" y="1495408"/>
                  <a:pt x="7351817" y="1495628"/>
                  <a:pt x="7354380" y="1496071"/>
                </a:cubicBezTo>
                <a:cubicBezTo>
                  <a:pt x="7356942" y="1496512"/>
                  <a:pt x="7359358" y="1497101"/>
                  <a:pt x="7361626" y="1497838"/>
                </a:cubicBezTo>
                <a:cubicBezTo>
                  <a:pt x="7363894" y="1498574"/>
                  <a:pt x="7365911" y="1499399"/>
                  <a:pt x="7367679" y="1500313"/>
                </a:cubicBezTo>
                <a:cubicBezTo>
                  <a:pt x="7369446" y="1501226"/>
                  <a:pt x="7370610" y="1501962"/>
                  <a:pt x="7371169" y="1502522"/>
                </a:cubicBezTo>
                <a:cubicBezTo>
                  <a:pt x="7371729" y="1503081"/>
                  <a:pt x="7372097" y="1503523"/>
                  <a:pt x="7372274" y="1503847"/>
                </a:cubicBezTo>
                <a:cubicBezTo>
                  <a:pt x="7372451" y="1504171"/>
                  <a:pt x="7372598" y="1504584"/>
                  <a:pt x="7372716" y="1505084"/>
                </a:cubicBezTo>
                <a:cubicBezTo>
                  <a:pt x="7372834" y="1505586"/>
                  <a:pt x="7372922" y="1506189"/>
                  <a:pt x="7372981" y="1506895"/>
                </a:cubicBezTo>
                <a:cubicBezTo>
                  <a:pt x="7373040" y="1507602"/>
                  <a:pt x="7373069" y="1508515"/>
                  <a:pt x="7373069" y="1509635"/>
                </a:cubicBezTo>
                <a:cubicBezTo>
                  <a:pt x="7373069" y="1510695"/>
                  <a:pt x="7373025" y="1511638"/>
                  <a:pt x="7372937" y="1512463"/>
                </a:cubicBezTo>
                <a:cubicBezTo>
                  <a:pt x="7372848" y="1513288"/>
                  <a:pt x="7372716" y="1513980"/>
                  <a:pt x="7372539" y="1514539"/>
                </a:cubicBezTo>
                <a:cubicBezTo>
                  <a:pt x="7372362" y="1515100"/>
                  <a:pt x="7372112" y="1515511"/>
                  <a:pt x="7371788" y="1515776"/>
                </a:cubicBezTo>
                <a:cubicBezTo>
                  <a:pt x="7371464" y="1516042"/>
                  <a:pt x="7371096" y="1516174"/>
                  <a:pt x="7370683" y="1516174"/>
                </a:cubicBezTo>
                <a:cubicBezTo>
                  <a:pt x="7370036" y="1516174"/>
                  <a:pt x="7369019" y="1515762"/>
                  <a:pt x="7367635" y="1514937"/>
                </a:cubicBezTo>
                <a:cubicBezTo>
                  <a:pt x="7366250" y="1514113"/>
                  <a:pt x="7364557" y="1513185"/>
                  <a:pt x="7362554" y="1512154"/>
                </a:cubicBezTo>
                <a:cubicBezTo>
                  <a:pt x="7360551" y="1511123"/>
                  <a:pt x="7358179" y="1510180"/>
                  <a:pt x="7355440" y="1509325"/>
                </a:cubicBezTo>
                <a:cubicBezTo>
                  <a:pt x="7352701" y="1508472"/>
                  <a:pt x="7349623" y="1508045"/>
                  <a:pt x="7346206" y="1508045"/>
                </a:cubicBezTo>
                <a:cubicBezTo>
                  <a:pt x="7343024" y="1508045"/>
                  <a:pt x="7340256" y="1508472"/>
                  <a:pt x="7337899" y="1509325"/>
                </a:cubicBezTo>
                <a:cubicBezTo>
                  <a:pt x="7335543" y="1510180"/>
                  <a:pt x="7333599" y="1511314"/>
                  <a:pt x="7332067" y="1512728"/>
                </a:cubicBezTo>
                <a:cubicBezTo>
                  <a:pt x="7330536" y="1514142"/>
                  <a:pt x="7329387" y="1515820"/>
                  <a:pt x="7328621" y="1517765"/>
                </a:cubicBezTo>
                <a:cubicBezTo>
                  <a:pt x="7327855" y="1519709"/>
                  <a:pt x="7327472" y="1521771"/>
                  <a:pt x="7327472" y="1523950"/>
                </a:cubicBezTo>
                <a:cubicBezTo>
                  <a:pt x="7327472" y="1527132"/>
                  <a:pt x="7328209" y="1529871"/>
                  <a:pt x="7329681" y="1532169"/>
                </a:cubicBezTo>
                <a:cubicBezTo>
                  <a:pt x="7331154" y="1534466"/>
                  <a:pt x="7333113" y="1536499"/>
                  <a:pt x="7335558" y="1538266"/>
                </a:cubicBezTo>
                <a:cubicBezTo>
                  <a:pt x="7338003" y="1540033"/>
                  <a:pt x="7340786" y="1541653"/>
                  <a:pt x="7343908" y="1543126"/>
                </a:cubicBezTo>
                <a:cubicBezTo>
                  <a:pt x="7347031" y="1544599"/>
                  <a:pt x="7350212" y="1546086"/>
                  <a:pt x="7353452" y="1547589"/>
                </a:cubicBezTo>
                <a:cubicBezTo>
                  <a:pt x="7356692" y="1549091"/>
                  <a:pt x="7359873" y="1550740"/>
                  <a:pt x="7362995" y="1552537"/>
                </a:cubicBezTo>
                <a:cubicBezTo>
                  <a:pt x="7366118" y="1554334"/>
                  <a:pt x="7368901" y="1556455"/>
                  <a:pt x="7371346" y="1558900"/>
                </a:cubicBezTo>
                <a:cubicBezTo>
                  <a:pt x="7373791" y="1561344"/>
                  <a:pt x="7375764" y="1564231"/>
                  <a:pt x="7377267" y="1567560"/>
                </a:cubicBezTo>
                <a:cubicBezTo>
                  <a:pt x="7378769" y="1570888"/>
                  <a:pt x="7379520" y="1574820"/>
                  <a:pt x="7379520" y="1579356"/>
                </a:cubicBezTo>
                <a:cubicBezTo>
                  <a:pt x="7379520" y="1584717"/>
                  <a:pt x="7378533" y="1589489"/>
                  <a:pt x="7376560" y="1593672"/>
                </a:cubicBezTo>
                <a:cubicBezTo>
                  <a:pt x="7374587" y="1597855"/>
                  <a:pt x="7371847" y="1601404"/>
                  <a:pt x="7368342" y="1604320"/>
                </a:cubicBezTo>
                <a:cubicBezTo>
                  <a:pt x="7364837" y="1607236"/>
                  <a:pt x="7360713" y="1609431"/>
                  <a:pt x="7355970" y="1610903"/>
                </a:cubicBezTo>
                <a:cubicBezTo>
                  <a:pt x="7351228" y="1612376"/>
                  <a:pt x="7346117" y="1613112"/>
                  <a:pt x="7340639" y="1613112"/>
                </a:cubicBezTo>
                <a:cubicBezTo>
                  <a:pt x="7336810" y="1613112"/>
                  <a:pt x="7333260" y="1612789"/>
                  <a:pt x="7329990" y="1612141"/>
                </a:cubicBezTo>
                <a:cubicBezTo>
                  <a:pt x="7326721" y="1611492"/>
                  <a:pt x="7323805" y="1610697"/>
                  <a:pt x="7321242" y="1609755"/>
                </a:cubicBezTo>
                <a:cubicBezTo>
                  <a:pt x="7318679" y="1608812"/>
                  <a:pt x="7316530" y="1607840"/>
                  <a:pt x="7314791" y="1606838"/>
                </a:cubicBezTo>
                <a:cubicBezTo>
                  <a:pt x="7313054" y="1605837"/>
                  <a:pt x="7311846" y="1604983"/>
                  <a:pt x="7311168" y="1604276"/>
                </a:cubicBezTo>
                <a:cubicBezTo>
                  <a:pt x="7310491" y="1603569"/>
                  <a:pt x="7309990" y="1602670"/>
                  <a:pt x="7309666" y="1601580"/>
                </a:cubicBezTo>
                <a:cubicBezTo>
                  <a:pt x="7309342" y="1600491"/>
                  <a:pt x="7309180" y="1599033"/>
                  <a:pt x="7309180" y="1597206"/>
                </a:cubicBezTo>
                <a:cubicBezTo>
                  <a:pt x="7309180" y="1595911"/>
                  <a:pt x="7309239" y="1594835"/>
                  <a:pt x="7309357" y="1593981"/>
                </a:cubicBezTo>
                <a:cubicBezTo>
                  <a:pt x="7309475" y="1593127"/>
                  <a:pt x="7309652" y="1592435"/>
                  <a:pt x="7309887" y="1591904"/>
                </a:cubicBezTo>
                <a:cubicBezTo>
                  <a:pt x="7310123" y="1591375"/>
                  <a:pt x="7310417" y="1591006"/>
                  <a:pt x="7310771" y="1590800"/>
                </a:cubicBezTo>
                <a:cubicBezTo>
                  <a:pt x="7311124" y="1590594"/>
                  <a:pt x="7311537" y="1590491"/>
                  <a:pt x="7312008" y="1590491"/>
                </a:cubicBezTo>
                <a:cubicBezTo>
                  <a:pt x="7312833" y="1590491"/>
                  <a:pt x="7313996" y="1590992"/>
                  <a:pt x="7315498" y="1591993"/>
                </a:cubicBezTo>
                <a:cubicBezTo>
                  <a:pt x="7317001" y="1592994"/>
                  <a:pt x="7318930" y="1594084"/>
                  <a:pt x="7321286" y="1595262"/>
                </a:cubicBezTo>
                <a:cubicBezTo>
                  <a:pt x="7323643" y="1596441"/>
                  <a:pt x="7326485" y="1597545"/>
                  <a:pt x="7329814" y="1598576"/>
                </a:cubicBezTo>
                <a:cubicBezTo>
                  <a:pt x="7333143" y="1599607"/>
                  <a:pt x="7336986" y="1600123"/>
                  <a:pt x="7341346" y="1600123"/>
                </a:cubicBezTo>
                <a:cubicBezTo>
                  <a:pt x="7344645" y="1600123"/>
                  <a:pt x="7347664" y="1599680"/>
                  <a:pt x="7350403" y="1598797"/>
                </a:cubicBezTo>
                <a:cubicBezTo>
                  <a:pt x="7353142" y="1597913"/>
                  <a:pt x="7355499" y="1596661"/>
                  <a:pt x="7357472" y="1595042"/>
                </a:cubicBezTo>
                <a:cubicBezTo>
                  <a:pt x="7359446" y="1593422"/>
                  <a:pt x="7360963" y="1591433"/>
                  <a:pt x="7362023" y="1589076"/>
                </a:cubicBezTo>
                <a:cubicBezTo>
                  <a:pt x="7363084" y="1586720"/>
                  <a:pt x="7363614" y="1584040"/>
                  <a:pt x="7363614" y="1581035"/>
                </a:cubicBezTo>
                <a:cubicBezTo>
                  <a:pt x="7363614" y="1577796"/>
                  <a:pt x="7362878" y="1575026"/>
                  <a:pt x="7361405" y="1572729"/>
                </a:cubicBezTo>
                <a:cubicBezTo>
                  <a:pt x="7359932" y="1570431"/>
                  <a:pt x="7357988" y="1568414"/>
                  <a:pt x="7355573" y="1566676"/>
                </a:cubicBezTo>
                <a:cubicBezTo>
                  <a:pt x="7353158" y="1564939"/>
                  <a:pt x="7350403" y="1563347"/>
                  <a:pt x="7347310" y="1561904"/>
                </a:cubicBezTo>
                <a:cubicBezTo>
                  <a:pt x="7344217" y="1560460"/>
                  <a:pt x="7341051" y="1558988"/>
                  <a:pt x="7337811" y="1557485"/>
                </a:cubicBezTo>
                <a:cubicBezTo>
                  <a:pt x="7334571" y="1555983"/>
                  <a:pt x="7331419" y="1554319"/>
                  <a:pt x="7328356" y="1552493"/>
                </a:cubicBezTo>
                <a:cubicBezTo>
                  <a:pt x="7325292" y="1550667"/>
                  <a:pt x="7322553" y="1548516"/>
                  <a:pt x="7320138" y="1546042"/>
                </a:cubicBezTo>
                <a:cubicBezTo>
                  <a:pt x="7317723" y="1543568"/>
                  <a:pt x="7315763" y="1540666"/>
                  <a:pt x="7314261" y="1537338"/>
                </a:cubicBezTo>
                <a:cubicBezTo>
                  <a:pt x="7312759" y="1534010"/>
                  <a:pt x="7312008" y="1530019"/>
                  <a:pt x="7312008" y="1525365"/>
                </a:cubicBezTo>
                <a:cubicBezTo>
                  <a:pt x="7312008" y="1520593"/>
                  <a:pt x="7312877" y="1516336"/>
                  <a:pt x="7314615" y="1512596"/>
                </a:cubicBezTo>
                <a:cubicBezTo>
                  <a:pt x="7316353" y="1508855"/>
                  <a:pt x="7318768" y="1505718"/>
                  <a:pt x="7321861" y="1503184"/>
                </a:cubicBezTo>
                <a:cubicBezTo>
                  <a:pt x="7324954" y="1500651"/>
                  <a:pt x="7328636" y="1498722"/>
                  <a:pt x="7332907" y="1497396"/>
                </a:cubicBezTo>
                <a:cubicBezTo>
                  <a:pt x="7337178" y="1496071"/>
                  <a:pt x="7341787" y="1495408"/>
                  <a:pt x="7346736" y="1495408"/>
                </a:cubicBezTo>
                <a:close/>
                <a:moveTo>
                  <a:pt x="6403761" y="1495408"/>
                </a:moveTo>
                <a:cubicBezTo>
                  <a:pt x="6406294" y="1495408"/>
                  <a:pt x="6408842" y="1495628"/>
                  <a:pt x="6411405" y="1496071"/>
                </a:cubicBezTo>
                <a:cubicBezTo>
                  <a:pt x="6413967" y="1496512"/>
                  <a:pt x="6416383" y="1497101"/>
                  <a:pt x="6418651" y="1497838"/>
                </a:cubicBezTo>
                <a:cubicBezTo>
                  <a:pt x="6420919" y="1498574"/>
                  <a:pt x="6422936" y="1499399"/>
                  <a:pt x="6424704" y="1500313"/>
                </a:cubicBezTo>
                <a:cubicBezTo>
                  <a:pt x="6426471" y="1501226"/>
                  <a:pt x="6427635" y="1501962"/>
                  <a:pt x="6428194" y="1502522"/>
                </a:cubicBezTo>
                <a:cubicBezTo>
                  <a:pt x="6428754" y="1503081"/>
                  <a:pt x="6429122" y="1503523"/>
                  <a:pt x="6429299" y="1503847"/>
                </a:cubicBezTo>
                <a:cubicBezTo>
                  <a:pt x="6429476" y="1504171"/>
                  <a:pt x="6429623" y="1504584"/>
                  <a:pt x="6429741" y="1505084"/>
                </a:cubicBezTo>
                <a:cubicBezTo>
                  <a:pt x="6429859" y="1505586"/>
                  <a:pt x="6429947" y="1506189"/>
                  <a:pt x="6430006" y="1506895"/>
                </a:cubicBezTo>
                <a:cubicBezTo>
                  <a:pt x="6430065" y="1507602"/>
                  <a:pt x="6430094" y="1508515"/>
                  <a:pt x="6430094" y="1509635"/>
                </a:cubicBezTo>
                <a:cubicBezTo>
                  <a:pt x="6430094" y="1510695"/>
                  <a:pt x="6430050" y="1511638"/>
                  <a:pt x="6429962" y="1512463"/>
                </a:cubicBezTo>
                <a:cubicBezTo>
                  <a:pt x="6429873" y="1513288"/>
                  <a:pt x="6429741" y="1513980"/>
                  <a:pt x="6429564" y="1514539"/>
                </a:cubicBezTo>
                <a:cubicBezTo>
                  <a:pt x="6429387" y="1515100"/>
                  <a:pt x="6429137" y="1515511"/>
                  <a:pt x="6428813" y="1515776"/>
                </a:cubicBezTo>
                <a:cubicBezTo>
                  <a:pt x="6428489" y="1516042"/>
                  <a:pt x="6428121" y="1516174"/>
                  <a:pt x="6427708" y="1516174"/>
                </a:cubicBezTo>
                <a:cubicBezTo>
                  <a:pt x="6427061" y="1516174"/>
                  <a:pt x="6426044" y="1515762"/>
                  <a:pt x="6424660" y="1514937"/>
                </a:cubicBezTo>
                <a:cubicBezTo>
                  <a:pt x="6423275" y="1514113"/>
                  <a:pt x="6421582" y="1513185"/>
                  <a:pt x="6419579" y="1512154"/>
                </a:cubicBezTo>
                <a:cubicBezTo>
                  <a:pt x="6417576" y="1511123"/>
                  <a:pt x="6415204" y="1510180"/>
                  <a:pt x="6412465" y="1509325"/>
                </a:cubicBezTo>
                <a:cubicBezTo>
                  <a:pt x="6409726" y="1508472"/>
                  <a:pt x="6406648" y="1508045"/>
                  <a:pt x="6403231" y="1508045"/>
                </a:cubicBezTo>
                <a:cubicBezTo>
                  <a:pt x="6400049" y="1508045"/>
                  <a:pt x="6397281" y="1508472"/>
                  <a:pt x="6394924" y="1509325"/>
                </a:cubicBezTo>
                <a:cubicBezTo>
                  <a:pt x="6392568" y="1510180"/>
                  <a:pt x="6390624" y="1511314"/>
                  <a:pt x="6389092" y="1512728"/>
                </a:cubicBezTo>
                <a:cubicBezTo>
                  <a:pt x="6387561" y="1514142"/>
                  <a:pt x="6386412" y="1515820"/>
                  <a:pt x="6385646" y="1517765"/>
                </a:cubicBezTo>
                <a:cubicBezTo>
                  <a:pt x="6384880" y="1519709"/>
                  <a:pt x="6384497" y="1521771"/>
                  <a:pt x="6384497" y="1523950"/>
                </a:cubicBezTo>
                <a:cubicBezTo>
                  <a:pt x="6384497" y="1527132"/>
                  <a:pt x="6385234" y="1529871"/>
                  <a:pt x="6386706" y="1532169"/>
                </a:cubicBezTo>
                <a:cubicBezTo>
                  <a:pt x="6388179" y="1534466"/>
                  <a:pt x="6390138" y="1536499"/>
                  <a:pt x="6392583" y="1538266"/>
                </a:cubicBezTo>
                <a:cubicBezTo>
                  <a:pt x="6395028" y="1540033"/>
                  <a:pt x="6397811" y="1541653"/>
                  <a:pt x="6400933" y="1543126"/>
                </a:cubicBezTo>
                <a:cubicBezTo>
                  <a:pt x="6404056" y="1544599"/>
                  <a:pt x="6407237" y="1546086"/>
                  <a:pt x="6410477" y="1547589"/>
                </a:cubicBezTo>
                <a:cubicBezTo>
                  <a:pt x="6413717" y="1549091"/>
                  <a:pt x="6416898" y="1550740"/>
                  <a:pt x="6420020" y="1552537"/>
                </a:cubicBezTo>
                <a:cubicBezTo>
                  <a:pt x="6423143" y="1554334"/>
                  <a:pt x="6425926" y="1556455"/>
                  <a:pt x="6428371" y="1558900"/>
                </a:cubicBezTo>
                <a:cubicBezTo>
                  <a:pt x="6430816" y="1561344"/>
                  <a:pt x="6432789" y="1564231"/>
                  <a:pt x="6434292" y="1567560"/>
                </a:cubicBezTo>
                <a:cubicBezTo>
                  <a:pt x="6435794" y="1570888"/>
                  <a:pt x="6436545" y="1574820"/>
                  <a:pt x="6436545" y="1579356"/>
                </a:cubicBezTo>
                <a:cubicBezTo>
                  <a:pt x="6436545" y="1584717"/>
                  <a:pt x="6435558" y="1589489"/>
                  <a:pt x="6433585" y="1593672"/>
                </a:cubicBezTo>
                <a:cubicBezTo>
                  <a:pt x="6431612" y="1597855"/>
                  <a:pt x="6428872" y="1601404"/>
                  <a:pt x="6425367" y="1604320"/>
                </a:cubicBezTo>
                <a:cubicBezTo>
                  <a:pt x="6421862" y="1607236"/>
                  <a:pt x="6417738" y="1609431"/>
                  <a:pt x="6412995" y="1610903"/>
                </a:cubicBezTo>
                <a:cubicBezTo>
                  <a:pt x="6408253" y="1612376"/>
                  <a:pt x="6403142" y="1613112"/>
                  <a:pt x="6397664" y="1613112"/>
                </a:cubicBezTo>
                <a:cubicBezTo>
                  <a:pt x="6393835" y="1613112"/>
                  <a:pt x="6390285" y="1612789"/>
                  <a:pt x="6387015" y="1612141"/>
                </a:cubicBezTo>
                <a:cubicBezTo>
                  <a:pt x="6383746" y="1611492"/>
                  <a:pt x="6380830" y="1610697"/>
                  <a:pt x="6378267" y="1609755"/>
                </a:cubicBezTo>
                <a:cubicBezTo>
                  <a:pt x="6375704" y="1608812"/>
                  <a:pt x="6373555" y="1607840"/>
                  <a:pt x="6371816" y="1606838"/>
                </a:cubicBezTo>
                <a:cubicBezTo>
                  <a:pt x="6370079" y="1605837"/>
                  <a:pt x="6368871" y="1604983"/>
                  <a:pt x="6368193" y="1604276"/>
                </a:cubicBezTo>
                <a:cubicBezTo>
                  <a:pt x="6367516" y="1603569"/>
                  <a:pt x="6367015" y="1602670"/>
                  <a:pt x="6366691" y="1601580"/>
                </a:cubicBezTo>
                <a:cubicBezTo>
                  <a:pt x="6366367" y="1600491"/>
                  <a:pt x="6366205" y="1599033"/>
                  <a:pt x="6366205" y="1597206"/>
                </a:cubicBezTo>
                <a:cubicBezTo>
                  <a:pt x="6366205" y="1595911"/>
                  <a:pt x="6366264" y="1594835"/>
                  <a:pt x="6366382" y="1593981"/>
                </a:cubicBezTo>
                <a:cubicBezTo>
                  <a:pt x="6366500" y="1593127"/>
                  <a:pt x="6366677" y="1592435"/>
                  <a:pt x="6366912" y="1591904"/>
                </a:cubicBezTo>
                <a:cubicBezTo>
                  <a:pt x="6367148" y="1591375"/>
                  <a:pt x="6367442" y="1591006"/>
                  <a:pt x="6367796" y="1590800"/>
                </a:cubicBezTo>
                <a:cubicBezTo>
                  <a:pt x="6368149" y="1590594"/>
                  <a:pt x="6368562" y="1590491"/>
                  <a:pt x="6369033" y="1590491"/>
                </a:cubicBezTo>
                <a:cubicBezTo>
                  <a:pt x="6369858" y="1590491"/>
                  <a:pt x="6371021" y="1590992"/>
                  <a:pt x="6372523" y="1591993"/>
                </a:cubicBezTo>
                <a:cubicBezTo>
                  <a:pt x="6374026" y="1592994"/>
                  <a:pt x="6375955" y="1594084"/>
                  <a:pt x="6378311" y="1595262"/>
                </a:cubicBezTo>
                <a:cubicBezTo>
                  <a:pt x="6380668" y="1596441"/>
                  <a:pt x="6383510" y="1597545"/>
                  <a:pt x="6386839" y="1598576"/>
                </a:cubicBezTo>
                <a:cubicBezTo>
                  <a:pt x="6390168" y="1599607"/>
                  <a:pt x="6394011" y="1600123"/>
                  <a:pt x="6398371" y="1600123"/>
                </a:cubicBezTo>
                <a:cubicBezTo>
                  <a:pt x="6401670" y="1600123"/>
                  <a:pt x="6404689" y="1599680"/>
                  <a:pt x="6407428" y="1598797"/>
                </a:cubicBezTo>
                <a:cubicBezTo>
                  <a:pt x="6410167" y="1597913"/>
                  <a:pt x="6412524" y="1596661"/>
                  <a:pt x="6414497" y="1595042"/>
                </a:cubicBezTo>
                <a:cubicBezTo>
                  <a:pt x="6416471" y="1593422"/>
                  <a:pt x="6417988" y="1591433"/>
                  <a:pt x="6419048" y="1589076"/>
                </a:cubicBezTo>
                <a:cubicBezTo>
                  <a:pt x="6420109" y="1586720"/>
                  <a:pt x="6420639" y="1584040"/>
                  <a:pt x="6420639" y="1581035"/>
                </a:cubicBezTo>
                <a:cubicBezTo>
                  <a:pt x="6420639" y="1577796"/>
                  <a:pt x="6419903" y="1575026"/>
                  <a:pt x="6418430" y="1572729"/>
                </a:cubicBezTo>
                <a:cubicBezTo>
                  <a:pt x="6416957" y="1570431"/>
                  <a:pt x="6415013" y="1568414"/>
                  <a:pt x="6412598" y="1566676"/>
                </a:cubicBezTo>
                <a:cubicBezTo>
                  <a:pt x="6410183" y="1564939"/>
                  <a:pt x="6407428" y="1563347"/>
                  <a:pt x="6404335" y="1561904"/>
                </a:cubicBezTo>
                <a:cubicBezTo>
                  <a:pt x="6401242" y="1560460"/>
                  <a:pt x="6398076" y="1558988"/>
                  <a:pt x="6394836" y="1557485"/>
                </a:cubicBezTo>
                <a:cubicBezTo>
                  <a:pt x="6391596" y="1555983"/>
                  <a:pt x="6388444" y="1554319"/>
                  <a:pt x="6385381" y="1552493"/>
                </a:cubicBezTo>
                <a:cubicBezTo>
                  <a:pt x="6382317" y="1550667"/>
                  <a:pt x="6379578" y="1548516"/>
                  <a:pt x="6377163" y="1546042"/>
                </a:cubicBezTo>
                <a:cubicBezTo>
                  <a:pt x="6374748" y="1543568"/>
                  <a:pt x="6372788" y="1540666"/>
                  <a:pt x="6371286" y="1537338"/>
                </a:cubicBezTo>
                <a:cubicBezTo>
                  <a:pt x="6369784" y="1534010"/>
                  <a:pt x="6369033" y="1530019"/>
                  <a:pt x="6369033" y="1525365"/>
                </a:cubicBezTo>
                <a:cubicBezTo>
                  <a:pt x="6369033" y="1520593"/>
                  <a:pt x="6369902" y="1516336"/>
                  <a:pt x="6371640" y="1512596"/>
                </a:cubicBezTo>
                <a:cubicBezTo>
                  <a:pt x="6373378" y="1508855"/>
                  <a:pt x="6375793" y="1505718"/>
                  <a:pt x="6378886" y="1503184"/>
                </a:cubicBezTo>
                <a:cubicBezTo>
                  <a:pt x="6381979" y="1500651"/>
                  <a:pt x="6385661" y="1498722"/>
                  <a:pt x="6389932" y="1497396"/>
                </a:cubicBezTo>
                <a:cubicBezTo>
                  <a:pt x="6394203" y="1496071"/>
                  <a:pt x="6398812" y="1495408"/>
                  <a:pt x="6403761" y="1495408"/>
                </a:cubicBezTo>
                <a:close/>
                <a:moveTo>
                  <a:pt x="5460786" y="1495408"/>
                </a:moveTo>
                <a:cubicBezTo>
                  <a:pt x="5463319" y="1495408"/>
                  <a:pt x="5465867" y="1495628"/>
                  <a:pt x="5468430" y="1496071"/>
                </a:cubicBezTo>
                <a:cubicBezTo>
                  <a:pt x="5470992" y="1496512"/>
                  <a:pt x="5473408" y="1497101"/>
                  <a:pt x="5475676" y="1497838"/>
                </a:cubicBezTo>
                <a:cubicBezTo>
                  <a:pt x="5477944" y="1498574"/>
                  <a:pt x="5479961" y="1499399"/>
                  <a:pt x="5481729" y="1500313"/>
                </a:cubicBezTo>
                <a:cubicBezTo>
                  <a:pt x="5483496" y="1501226"/>
                  <a:pt x="5484660" y="1501962"/>
                  <a:pt x="5485219" y="1502522"/>
                </a:cubicBezTo>
                <a:cubicBezTo>
                  <a:pt x="5485779" y="1503081"/>
                  <a:pt x="5486147" y="1503523"/>
                  <a:pt x="5486324" y="1503847"/>
                </a:cubicBezTo>
                <a:cubicBezTo>
                  <a:pt x="5486501" y="1504171"/>
                  <a:pt x="5486648" y="1504584"/>
                  <a:pt x="5486766" y="1505084"/>
                </a:cubicBezTo>
                <a:cubicBezTo>
                  <a:pt x="5486884" y="1505586"/>
                  <a:pt x="5486972" y="1506189"/>
                  <a:pt x="5487031" y="1506895"/>
                </a:cubicBezTo>
                <a:cubicBezTo>
                  <a:pt x="5487090" y="1507602"/>
                  <a:pt x="5487119" y="1508515"/>
                  <a:pt x="5487119" y="1509635"/>
                </a:cubicBezTo>
                <a:cubicBezTo>
                  <a:pt x="5487119" y="1510695"/>
                  <a:pt x="5487075" y="1511638"/>
                  <a:pt x="5486987" y="1512463"/>
                </a:cubicBezTo>
                <a:cubicBezTo>
                  <a:pt x="5486898" y="1513288"/>
                  <a:pt x="5486766" y="1513980"/>
                  <a:pt x="5486589" y="1514539"/>
                </a:cubicBezTo>
                <a:cubicBezTo>
                  <a:pt x="5486412" y="1515100"/>
                  <a:pt x="5486162" y="1515511"/>
                  <a:pt x="5485838" y="1515776"/>
                </a:cubicBezTo>
                <a:cubicBezTo>
                  <a:pt x="5485514" y="1516042"/>
                  <a:pt x="5485146" y="1516174"/>
                  <a:pt x="5484733" y="1516174"/>
                </a:cubicBezTo>
                <a:cubicBezTo>
                  <a:pt x="5484086" y="1516174"/>
                  <a:pt x="5483069" y="1515762"/>
                  <a:pt x="5481685" y="1514937"/>
                </a:cubicBezTo>
                <a:cubicBezTo>
                  <a:pt x="5480300" y="1514113"/>
                  <a:pt x="5478607" y="1513185"/>
                  <a:pt x="5476604" y="1512154"/>
                </a:cubicBezTo>
                <a:cubicBezTo>
                  <a:pt x="5474601" y="1511123"/>
                  <a:pt x="5472229" y="1510180"/>
                  <a:pt x="5469490" y="1509325"/>
                </a:cubicBezTo>
                <a:cubicBezTo>
                  <a:pt x="5466751" y="1508472"/>
                  <a:pt x="5463673" y="1508045"/>
                  <a:pt x="5460256" y="1508045"/>
                </a:cubicBezTo>
                <a:cubicBezTo>
                  <a:pt x="5457074" y="1508045"/>
                  <a:pt x="5454306" y="1508472"/>
                  <a:pt x="5451949" y="1509325"/>
                </a:cubicBezTo>
                <a:cubicBezTo>
                  <a:pt x="5449593" y="1510180"/>
                  <a:pt x="5447649" y="1511314"/>
                  <a:pt x="5446117" y="1512728"/>
                </a:cubicBezTo>
                <a:cubicBezTo>
                  <a:pt x="5444586" y="1514142"/>
                  <a:pt x="5443437" y="1515820"/>
                  <a:pt x="5442671" y="1517765"/>
                </a:cubicBezTo>
                <a:cubicBezTo>
                  <a:pt x="5441905" y="1519709"/>
                  <a:pt x="5441522" y="1521771"/>
                  <a:pt x="5441522" y="1523950"/>
                </a:cubicBezTo>
                <a:cubicBezTo>
                  <a:pt x="5441522" y="1527132"/>
                  <a:pt x="5442259" y="1529871"/>
                  <a:pt x="5443731" y="1532169"/>
                </a:cubicBezTo>
                <a:cubicBezTo>
                  <a:pt x="5445204" y="1534466"/>
                  <a:pt x="5447163" y="1536499"/>
                  <a:pt x="5449608" y="1538266"/>
                </a:cubicBezTo>
                <a:cubicBezTo>
                  <a:pt x="5452053" y="1540033"/>
                  <a:pt x="5454836" y="1541653"/>
                  <a:pt x="5457958" y="1543126"/>
                </a:cubicBezTo>
                <a:cubicBezTo>
                  <a:pt x="5461081" y="1544599"/>
                  <a:pt x="5464262" y="1546086"/>
                  <a:pt x="5467502" y="1547589"/>
                </a:cubicBezTo>
                <a:cubicBezTo>
                  <a:pt x="5470742" y="1549091"/>
                  <a:pt x="5473923" y="1550740"/>
                  <a:pt x="5477045" y="1552537"/>
                </a:cubicBezTo>
                <a:cubicBezTo>
                  <a:pt x="5480168" y="1554334"/>
                  <a:pt x="5482951" y="1556455"/>
                  <a:pt x="5485396" y="1558900"/>
                </a:cubicBezTo>
                <a:cubicBezTo>
                  <a:pt x="5487841" y="1561344"/>
                  <a:pt x="5489814" y="1564231"/>
                  <a:pt x="5491317" y="1567560"/>
                </a:cubicBezTo>
                <a:cubicBezTo>
                  <a:pt x="5492819" y="1570888"/>
                  <a:pt x="5493570" y="1574820"/>
                  <a:pt x="5493570" y="1579356"/>
                </a:cubicBezTo>
                <a:cubicBezTo>
                  <a:pt x="5493570" y="1584717"/>
                  <a:pt x="5492583" y="1589489"/>
                  <a:pt x="5490610" y="1593672"/>
                </a:cubicBezTo>
                <a:cubicBezTo>
                  <a:pt x="5488637" y="1597855"/>
                  <a:pt x="5485897" y="1601404"/>
                  <a:pt x="5482392" y="1604320"/>
                </a:cubicBezTo>
                <a:cubicBezTo>
                  <a:pt x="5478887" y="1607236"/>
                  <a:pt x="5474763" y="1609431"/>
                  <a:pt x="5470020" y="1610903"/>
                </a:cubicBezTo>
                <a:cubicBezTo>
                  <a:pt x="5465278" y="1612376"/>
                  <a:pt x="5460167" y="1613112"/>
                  <a:pt x="5454689" y="1613112"/>
                </a:cubicBezTo>
                <a:cubicBezTo>
                  <a:pt x="5450860" y="1613112"/>
                  <a:pt x="5447310" y="1612789"/>
                  <a:pt x="5444040" y="1612141"/>
                </a:cubicBezTo>
                <a:cubicBezTo>
                  <a:pt x="5440771" y="1611492"/>
                  <a:pt x="5437855" y="1610697"/>
                  <a:pt x="5435292" y="1609755"/>
                </a:cubicBezTo>
                <a:cubicBezTo>
                  <a:pt x="5432729" y="1608812"/>
                  <a:pt x="5430580" y="1607840"/>
                  <a:pt x="5428841" y="1606838"/>
                </a:cubicBezTo>
                <a:cubicBezTo>
                  <a:pt x="5427104" y="1605837"/>
                  <a:pt x="5425896" y="1604983"/>
                  <a:pt x="5425218" y="1604276"/>
                </a:cubicBezTo>
                <a:cubicBezTo>
                  <a:pt x="5424541" y="1603569"/>
                  <a:pt x="5424040" y="1602670"/>
                  <a:pt x="5423716" y="1601580"/>
                </a:cubicBezTo>
                <a:cubicBezTo>
                  <a:pt x="5423392" y="1600491"/>
                  <a:pt x="5423230" y="1599033"/>
                  <a:pt x="5423230" y="1597206"/>
                </a:cubicBezTo>
                <a:cubicBezTo>
                  <a:pt x="5423230" y="1595911"/>
                  <a:pt x="5423289" y="1594835"/>
                  <a:pt x="5423407" y="1593981"/>
                </a:cubicBezTo>
                <a:cubicBezTo>
                  <a:pt x="5423525" y="1593127"/>
                  <a:pt x="5423702" y="1592435"/>
                  <a:pt x="5423937" y="1591904"/>
                </a:cubicBezTo>
                <a:cubicBezTo>
                  <a:pt x="5424173" y="1591375"/>
                  <a:pt x="5424467" y="1591006"/>
                  <a:pt x="5424821" y="1590800"/>
                </a:cubicBezTo>
                <a:cubicBezTo>
                  <a:pt x="5425174" y="1590594"/>
                  <a:pt x="5425587" y="1590491"/>
                  <a:pt x="5426058" y="1590491"/>
                </a:cubicBezTo>
                <a:cubicBezTo>
                  <a:pt x="5426883" y="1590491"/>
                  <a:pt x="5428046" y="1590992"/>
                  <a:pt x="5429548" y="1591993"/>
                </a:cubicBezTo>
                <a:cubicBezTo>
                  <a:pt x="5431051" y="1592994"/>
                  <a:pt x="5432980" y="1594084"/>
                  <a:pt x="5435336" y="1595262"/>
                </a:cubicBezTo>
                <a:cubicBezTo>
                  <a:pt x="5437693" y="1596441"/>
                  <a:pt x="5440535" y="1597545"/>
                  <a:pt x="5443864" y="1598576"/>
                </a:cubicBezTo>
                <a:cubicBezTo>
                  <a:pt x="5447193" y="1599607"/>
                  <a:pt x="5451036" y="1600123"/>
                  <a:pt x="5455396" y="1600123"/>
                </a:cubicBezTo>
                <a:cubicBezTo>
                  <a:pt x="5458695" y="1600123"/>
                  <a:pt x="5461714" y="1599680"/>
                  <a:pt x="5464453" y="1598797"/>
                </a:cubicBezTo>
                <a:cubicBezTo>
                  <a:pt x="5467192" y="1597913"/>
                  <a:pt x="5469549" y="1596661"/>
                  <a:pt x="5471522" y="1595042"/>
                </a:cubicBezTo>
                <a:cubicBezTo>
                  <a:pt x="5473496" y="1593422"/>
                  <a:pt x="5475013" y="1591433"/>
                  <a:pt x="5476073" y="1589076"/>
                </a:cubicBezTo>
                <a:cubicBezTo>
                  <a:pt x="5477134" y="1586720"/>
                  <a:pt x="5477664" y="1584040"/>
                  <a:pt x="5477664" y="1581035"/>
                </a:cubicBezTo>
                <a:cubicBezTo>
                  <a:pt x="5477664" y="1577796"/>
                  <a:pt x="5476928" y="1575026"/>
                  <a:pt x="5475455" y="1572729"/>
                </a:cubicBezTo>
                <a:cubicBezTo>
                  <a:pt x="5473982" y="1570431"/>
                  <a:pt x="5472038" y="1568414"/>
                  <a:pt x="5469623" y="1566676"/>
                </a:cubicBezTo>
                <a:cubicBezTo>
                  <a:pt x="5467208" y="1564939"/>
                  <a:pt x="5464453" y="1563347"/>
                  <a:pt x="5461360" y="1561904"/>
                </a:cubicBezTo>
                <a:cubicBezTo>
                  <a:pt x="5458267" y="1560460"/>
                  <a:pt x="5455101" y="1558988"/>
                  <a:pt x="5451861" y="1557485"/>
                </a:cubicBezTo>
                <a:cubicBezTo>
                  <a:pt x="5448621" y="1555983"/>
                  <a:pt x="5445469" y="1554319"/>
                  <a:pt x="5442406" y="1552493"/>
                </a:cubicBezTo>
                <a:cubicBezTo>
                  <a:pt x="5439342" y="1550667"/>
                  <a:pt x="5436603" y="1548516"/>
                  <a:pt x="5434188" y="1546042"/>
                </a:cubicBezTo>
                <a:cubicBezTo>
                  <a:pt x="5431773" y="1543568"/>
                  <a:pt x="5429813" y="1540666"/>
                  <a:pt x="5428311" y="1537338"/>
                </a:cubicBezTo>
                <a:cubicBezTo>
                  <a:pt x="5426809" y="1534010"/>
                  <a:pt x="5426058" y="1530019"/>
                  <a:pt x="5426058" y="1525365"/>
                </a:cubicBezTo>
                <a:cubicBezTo>
                  <a:pt x="5426058" y="1520593"/>
                  <a:pt x="5426927" y="1516336"/>
                  <a:pt x="5428665" y="1512596"/>
                </a:cubicBezTo>
                <a:cubicBezTo>
                  <a:pt x="5430403" y="1508855"/>
                  <a:pt x="5432818" y="1505718"/>
                  <a:pt x="5435911" y="1503184"/>
                </a:cubicBezTo>
                <a:cubicBezTo>
                  <a:pt x="5439004" y="1500651"/>
                  <a:pt x="5442686" y="1498722"/>
                  <a:pt x="5446957" y="1497396"/>
                </a:cubicBezTo>
                <a:cubicBezTo>
                  <a:pt x="5451228" y="1496071"/>
                  <a:pt x="5455837" y="1495408"/>
                  <a:pt x="5460786" y="1495408"/>
                </a:cubicBezTo>
                <a:close/>
                <a:moveTo>
                  <a:pt x="4994061" y="1495408"/>
                </a:moveTo>
                <a:cubicBezTo>
                  <a:pt x="4996594" y="1495408"/>
                  <a:pt x="4999142" y="1495628"/>
                  <a:pt x="5001705" y="1496071"/>
                </a:cubicBezTo>
                <a:cubicBezTo>
                  <a:pt x="5004267" y="1496512"/>
                  <a:pt x="5006683" y="1497101"/>
                  <a:pt x="5008951" y="1497838"/>
                </a:cubicBezTo>
                <a:cubicBezTo>
                  <a:pt x="5011219" y="1498574"/>
                  <a:pt x="5013236" y="1499399"/>
                  <a:pt x="5015004" y="1500313"/>
                </a:cubicBezTo>
                <a:cubicBezTo>
                  <a:pt x="5016771" y="1501226"/>
                  <a:pt x="5017935" y="1501962"/>
                  <a:pt x="5018494" y="1502522"/>
                </a:cubicBezTo>
                <a:cubicBezTo>
                  <a:pt x="5019054" y="1503081"/>
                  <a:pt x="5019422" y="1503523"/>
                  <a:pt x="5019599" y="1503847"/>
                </a:cubicBezTo>
                <a:cubicBezTo>
                  <a:pt x="5019776" y="1504171"/>
                  <a:pt x="5019923" y="1504584"/>
                  <a:pt x="5020041" y="1505084"/>
                </a:cubicBezTo>
                <a:cubicBezTo>
                  <a:pt x="5020159" y="1505586"/>
                  <a:pt x="5020247" y="1506189"/>
                  <a:pt x="5020306" y="1506895"/>
                </a:cubicBezTo>
                <a:cubicBezTo>
                  <a:pt x="5020365" y="1507602"/>
                  <a:pt x="5020394" y="1508515"/>
                  <a:pt x="5020394" y="1509635"/>
                </a:cubicBezTo>
                <a:cubicBezTo>
                  <a:pt x="5020394" y="1510695"/>
                  <a:pt x="5020350" y="1511638"/>
                  <a:pt x="5020262" y="1512463"/>
                </a:cubicBezTo>
                <a:cubicBezTo>
                  <a:pt x="5020173" y="1513288"/>
                  <a:pt x="5020041" y="1513980"/>
                  <a:pt x="5019864" y="1514539"/>
                </a:cubicBezTo>
                <a:cubicBezTo>
                  <a:pt x="5019687" y="1515100"/>
                  <a:pt x="5019437" y="1515511"/>
                  <a:pt x="5019113" y="1515776"/>
                </a:cubicBezTo>
                <a:cubicBezTo>
                  <a:pt x="5018789" y="1516042"/>
                  <a:pt x="5018421" y="1516174"/>
                  <a:pt x="5018008" y="1516174"/>
                </a:cubicBezTo>
                <a:cubicBezTo>
                  <a:pt x="5017361" y="1516174"/>
                  <a:pt x="5016344" y="1515762"/>
                  <a:pt x="5014960" y="1514937"/>
                </a:cubicBezTo>
                <a:cubicBezTo>
                  <a:pt x="5013575" y="1514113"/>
                  <a:pt x="5011882" y="1513185"/>
                  <a:pt x="5009879" y="1512154"/>
                </a:cubicBezTo>
                <a:cubicBezTo>
                  <a:pt x="5007876" y="1511123"/>
                  <a:pt x="5005504" y="1510180"/>
                  <a:pt x="5002765" y="1509325"/>
                </a:cubicBezTo>
                <a:cubicBezTo>
                  <a:pt x="5000026" y="1508472"/>
                  <a:pt x="4996948" y="1508045"/>
                  <a:pt x="4993531" y="1508045"/>
                </a:cubicBezTo>
                <a:cubicBezTo>
                  <a:pt x="4990349" y="1508045"/>
                  <a:pt x="4987581" y="1508472"/>
                  <a:pt x="4985224" y="1509325"/>
                </a:cubicBezTo>
                <a:cubicBezTo>
                  <a:pt x="4982868" y="1510180"/>
                  <a:pt x="4980924" y="1511314"/>
                  <a:pt x="4979392" y="1512728"/>
                </a:cubicBezTo>
                <a:cubicBezTo>
                  <a:pt x="4977861" y="1514142"/>
                  <a:pt x="4976712" y="1515820"/>
                  <a:pt x="4975946" y="1517765"/>
                </a:cubicBezTo>
                <a:cubicBezTo>
                  <a:pt x="4975180" y="1519709"/>
                  <a:pt x="4974797" y="1521771"/>
                  <a:pt x="4974797" y="1523950"/>
                </a:cubicBezTo>
                <a:cubicBezTo>
                  <a:pt x="4974797" y="1527132"/>
                  <a:pt x="4975534" y="1529871"/>
                  <a:pt x="4977006" y="1532169"/>
                </a:cubicBezTo>
                <a:cubicBezTo>
                  <a:pt x="4978479" y="1534466"/>
                  <a:pt x="4980438" y="1536499"/>
                  <a:pt x="4982883" y="1538266"/>
                </a:cubicBezTo>
                <a:cubicBezTo>
                  <a:pt x="4985328" y="1540033"/>
                  <a:pt x="4988111" y="1541653"/>
                  <a:pt x="4991233" y="1543126"/>
                </a:cubicBezTo>
                <a:cubicBezTo>
                  <a:pt x="4994356" y="1544599"/>
                  <a:pt x="4997537" y="1546086"/>
                  <a:pt x="5000777" y="1547589"/>
                </a:cubicBezTo>
                <a:cubicBezTo>
                  <a:pt x="5004017" y="1549091"/>
                  <a:pt x="5007198" y="1550740"/>
                  <a:pt x="5010320" y="1552537"/>
                </a:cubicBezTo>
                <a:cubicBezTo>
                  <a:pt x="5013443" y="1554334"/>
                  <a:pt x="5016226" y="1556455"/>
                  <a:pt x="5018671" y="1558900"/>
                </a:cubicBezTo>
                <a:cubicBezTo>
                  <a:pt x="5021116" y="1561344"/>
                  <a:pt x="5023089" y="1564231"/>
                  <a:pt x="5024592" y="1567560"/>
                </a:cubicBezTo>
                <a:cubicBezTo>
                  <a:pt x="5026094" y="1570888"/>
                  <a:pt x="5026845" y="1574820"/>
                  <a:pt x="5026845" y="1579356"/>
                </a:cubicBezTo>
                <a:cubicBezTo>
                  <a:pt x="5026845" y="1584717"/>
                  <a:pt x="5025858" y="1589489"/>
                  <a:pt x="5023885" y="1593672"/>
                </a:cubicBezTo>
                <a:cubicBezTo>
                  <a:pt x="5021912" y="1597855"/>
                  <a:pt x="5019172" y="1601404"/>
                  <a:pt x="5015667" y="1604320"/>
                </a:cubicBezTo>
                <a:cubicBezTo>
                  <a:pt x="5012162" y="1607236"/>
                  <a:pt x="5008038" y="1609431"/>
                  <a:pt x="5003295" y="1610903"/>
                </a:cubicBezTo>
                <a:cubicBezTo>
                  <a:pt x="4998553" y="1612376"/>
                  <a:pt x="4993442" y="1613112"/>
                  <a:pt x="4987964" y="1613112"/>
                </a:cubicBezTo>
                <a:cubicBezTo>
                  <a:pt x="4984135" y="1613112"/>
                  <a:pt x="4980585" y="1612789"/>
                  <a:pt x="4977315" y="1612141"/>
                </a:cubicBezTo>
                <a:cubicBezTo>
                  <a:pt x="4974046" y="1611492"/>
                  <a:pt x="4971130" y="1610697"/>
                  <a:pt x="4968567" y="1609755"/>
                </a:cubicBezTo>
                <a:cubicBezTo>
                  <a:pt x="4966004" y="1608812"/>
                  <a:pt x="4963855" y="1607840"/>
                  <a:pt x="4962116" y="1606838"/>
                </a:cubicBezTo>
                <a:cubicBezTo>
                  <a:pt x="4960379" y="1605837"/>
                  <a:pt x="4959171" y="1604983"/>
                  <a:pt x="4958493" y="1604276"/>
                </a:cubicBezTo>
                <a:cubicBezTo>
                  <a:pt x="4957816" y="1603569"/>
                  <a:pt x="4957315" y="1602670"/>
                  <a:pt x="4956991" y="1601580"/>
                </a:cubicBezTo>
                <a:cubicBezTo>
                  <a:pt x="4956667" y="1600491"/>
                  <a:pt x="4956505" y="1599033"/>
                  <a:pt x="4956505" y="1597206"/>
                </a:cubicBezTo>
                <a:cubicBezTo>
                  <a:pt x="4956505" y="1595911"/>
                  <a:pt x="4956564" y="1594835"/>
                  <a:pt x="4956682" y="1593981"/>
                </a:cubicBezTo>
                <a:cubicBezTo>
                  <a:pt x="4956800" y="1593127"/>
                  <a:pt x="4956977" y="1592435"/>
                  <a:pt x="4957212" y="1591904"/>
                </a:cubicBezTo>
                <a:cubicBezTo>
                  <a:pt x="4957448" y="1591375"/>
                  <a:pt x="4957742" y="1591006"/>
                  <a:pt x="4958096" y="1590800"/>
                </a:cubicBezTo>
                <a:cubicBezTo>
                  <a:pt x="4958449" y="1590594"/>
                  <a:pt x="4958862" y="1590491"/>
                  <a:pt x="4959333" y="1590491"/>
                </a:cubicBezTo>
                <a:cubicBezTo>
                  <a:pt x="4960158" y="1590491"/>
                  <a:pt x="4961321" y="1590992"/>
                  <a:pt x="4962823" y="1591993"/>
                </a:cubicBezTo>
                <a:cubicBezTo>
                  <a:pt x="4964326" y="1592994"/>
                  <a:pt x="4966255" y="1594084"/>
                  <a:pt x="4968611" y="1595262"/>
                </a:cubicBezTo>
                <a:cubicBezTo>
                  <a:pt x="4970968" y="1596441"/>
                  <a:pt x="4973810" y="1597545"/>
                  <a:pt x="4977139" y="1598576"/>
                </a:cubicBezTo>
                <a:cubicBezTo>
                  <a:pt x="4980468" y="1599607"/>
                  <a:pt x="4984311" y="1600123"/>
                  <a:pt x="4988671" y="1600123"/>
                </a:cubicBezTo>
                <a:cubicBezTo>
                  <a:pt x="4991970" y="1600123"/>
                  <a:pt x="4994989" y="1599680"/>
                  <a:pt x="4997728" y="1598797"/>
                </a:cubicBezTo>
                <a:cubicBezTo>
                  <a:pt x="5000467" y="1597913"/>
                  <a:pt x="5002824" y="1596661"/>
                  <a:pt x="5004797" y="1595042"/>
                </a:cubicBezTo>
                <a:cubicBezTo>
                  <a:pt x="5006771" y="1593422"/>
                  <a:pt x="5008288" y="1591433"/>
                  <a:pt x="5009348" y="1589076"/>
                </a:cubicBezTo>
                <a:cubicBezTo>
                  <a:pt x="5010409" y="1586720"/>
                  <a:pt x="5010939" y="1584040"/>
                  <a:pt x="5010939" y="1581035"/>
                </a:cubicBezTo>
                <a:cubicBezTo>
                  <a:pt x="5010939" y="1577796"/>
                  <a:pt x="5010203" y="1575026"/>
                  <a:pt x="5008730" y="1572729"/>
                </a:cubicBezTo>
                <a:cubicBezTo>
                  <a:pt x="5007257" y="1570431"/>
                  <a:pt x="5005313" y="1568414"/>
                  <a:pt x="5002898" y="1566676"/>
                </a:cubicBezTo>
                <a:cubicBezTo>
                  <a:pt x="5000483" y="1564939"/>
                  <a:pt x="4997728" y="1563347"/>
                  <a:pt x="4994635" y="1561904"/>
                </a:cubicBezTo>
                <a:cubicBezTo>
                  <a:pt x="4991542" y="1560460"/>
                  <a:pt x="4988376" y="1558988"/>
                  <a:pt x="4985136" y="1557485"/>
                </a:cubicBezTo>
                <a:cubicBezTo>
                  <a:pt x="4981896" y="1555983"/>
                  <a:pt x="4978744" y="1554319"/>
                  <a:pt x="4975681" y="1552493"/>
                </a:cubicBezTo>
                <a:cubicBezTo>
                  <a:pt x="4972617" y="1550667"/>
                  <a:pt x="4969878" y="1548516"/>
                  <a:pt x="4967463" y="1546042"/>
                </a:cubicBezTo>
                <a:cubicBezTo>
                  <a:pt x="4965048" y="1543568"/>
                  <a:pt x="4963088" y="1540666"/>
                  <a:pt x="4961586" y="1537338"/>
                </a:cubicBezTo>
                <a:cubicBezTo>
                  <a:pt x="4960084" y="1534010"/>
                  <a:pt x="4959333" y="1530019"/>
                  <a:pt x="4959333" y="1525365"/>
                </a:cubicBezTo>
                <a:cubicBezTo>
                  <a:pt x="4959333" y="1520593"/>
                  <a:pt x="4960202" y="1516336"/>
                  <a:pt x="4961940" y="1512596"/>
                </a:cubicBezTo>
                <a:cubicBezTo>
                  <a:pt x="4963678" y="1508855"/>
                  <a:pt x="4966093" y="1505718"/>
                  <a:pt x="4969186" y="1503184"/>
                </a:cubicBezTo>
                <a:cubicBezTo>
                  <a:pt x="4972279" y="1500651"/>
                  <a:pt x="4975961" y="1498722"/>
                  <a:pt x="4980232" y="1497396"/>
                </a:cubicBezTo>
                <a:cubicBezTo>
                  <a:pt x="4984503" y="1496071"/>
                  <a:pt x="4989112" y="1495408"/>
                  <a:pt x="4994061" y="1495408"/>
                </a:cubicBezTo>
                <a:close/>
                <a:moveTo>
                  <a:pt x="4051086" y="1495408"/>
                </a:moveTo>
                <a:cubicBezTo>
                  <a:pt x="4053619" y="1495408"/>
                  <a:pt x="4056167" y="1495628"/>
                  <a:pt x="4058730" y="1496071"/>
                </a:cubicBezTo>
                <a:cubicBezTo>
                  <a:pt x="4061293" y="1496512"/>
                  <a:pt x="4063708" y="1497101"/>
                  <a:pt x="4065976" y="1497838"/>
                </a:cubicBezTo>
                <a:cubicBezTo>
                  <a:pt x="4068244" y="1498574"/>
                  <a:pt x="4070262" y="1499399"/>
                  <a:pt x="4072029" y="1500313"/>
                </a:cubicBezTo>
                <a:cubicBezTo>
                  <a:pt x="4073796" y="1501226"/>
                  <a:pt x="4074960" y="1501962"/>
                  <a:pt x="4075520" y="1502522"/>
                </a:cubicBezTo>
                <a:cubicBezTo>
                  <a:pt x="4076079" y="1503081"/>
                  <a:pt x="4076447" y="1503523"/>
                  <a:pt x="4076624" y="1503847"/>
                </a:cubicBezTo>
                <a:cubicBezTo>
                  <a:pt x="4076801" y="1504171"/>
                  <a:pt x="4076948" y="1504584"/>
                  <a:pt x="4077066" y="1505084"/>
                </a:cubicBezTo>
                <a:cubicBezTo>
                  <a:pt x="4077184" y="1505586"/>
                  <a:pt x="4077272" y="1506189"/>
                  <a:pt x="4077331" y="1506895"/>
                </a:cubicBezTo>
                <a:cubicBezTo>
                  <a:pt x="4077390" y="1507602"/>
                  <a:pt x="4077419" y="1508515"/>
                  <a:pt x="4077419" y="1509635"/>
                </a:cubicBezTo>
                <a:cubicBezTo>
                  <a:pt x="4077419" y="1510695"/>
                  <a:pt x="4077375" y="1511638"/>
                  <a:pt x="4077287" y="1512463"/>
                </a:cubicBezTo>
                <a:cubicBezTo>
                  <a:pt x="4077199" y="1513288"/>
                  <a:pt x="4077066" y="1513980"/>
                  <a:pt x="4076889" y="1514539"/>
                </a:cubicBezTo>
                <a:cubicBezTo>
                  <a:pt x="4076713" y="1515100"/>
                  <a:pt x="4076462" y="1515511"/>
                  <a:pt x="4076138" y="1515776"/>
                </a:cubicBezTo>
                <a:cubicBezTo>
                  <a:pt x="4075814" y="1516042"/>
                  <a:pt x="4075446" y="1516174"/>
                  <a:pt x="4075034" y="1516174"/>
                </a:cubicBezTo>
                <a:cubicBezTo>
                  <a:pt x="4074386" y="1516174"/>
                  <a:pt x="4073369" y="1515762"/>
                  <a:pt x="4071985" y="1514937"/>
                </a:cubicBezTo>
                <a:cubicBezTo>
                  <a:pt x="4070600" y="1514113"/>
                  <a:pt x="4068907" y="1513185"/>
                  <a:pt x="4066904" y="1512154"/>
                </a:cubicBezTo>
                <a:cubicBezTo>
                  <a:pt x="4064901" y="1511123"/>
                  <a:pt x="4062530" y="1510180"/>
                  <a:pt x="4059790" y="1509325"/>
                </a:cubicBezTo>
                <a:cubicBezTo>
                  <a:pt x="4057051" y="1508472"/>
                  <a:pt x="4053973" y="1508045"/>
                  <a:pt x="4050556" y="1508045"/>
                </a:cubicBezTo>
                <a:cubicBezTo>
                  <a:pt x="4047375" y="1508045"/>
                  <a:pt x="4044606" y="1508472"/>
                  <a:pt x="4042250" y="1509325"/>
                </a:cubicBezTo>
                <a:cubicBezTo>
                  <a:pt x="4039893" y="1510180"/>
                  <a:pt x="4037949" y="1511314"/>
                  <a:pt x="4036417" y="1512728"/>
                </a:cubicBezTo>
                <a:cubicBezTo>
                  <a:pt x="4034885" y="1514142"/>
                  <a:pt x="4033737" y="1515820"/>
                  <a:pt x="4032971" y="1517765"/>
                </a:cubicBezTo>
                <a:cubicBezTo>
                  <a:pt x="4032205" y="1519709"/>
                  <a:pt x="4031822" y="1521771"/>
                  <a:pt x="4031822" y="1523950"/>
                </a:cubicBezTo>
                <a:cubicBezTo>
                  <a:pt x="4031822" y="1527132"/>
                  <a:pt x="4032559" y="1529871"/>
                  <a:pt x="4034031" y="1532169"/>
                </a:cubicBezTo>
                <a:cubicBezTo>
                  <a:pt x="4035504" y="1534466"/>
                  <a:pt x="4037463" y="1536499"/>
                  <a:pt x="4039908" y="1538266"/>
                </a:cubicBezTo>
                <a:cubicBezTo>
                  <a:pt x="4042352" y="1540033"/>
                  <a:pt x="4045136" y="1541653"/>
                  <a:pt x="4048258" y="1543126"/>
                </a:cubicBezTo>
                <a:cubicBezTo>
                  <a:pt x="4051381" y="1544599"/>
                  <a:pt x="4054562" y="1546086"/>
                  <a:pt x="4057802" y="1547589"/>
                </a:cubicBezTo>
                <a:cubicBezTo>
                  <a:pt x="4061042" y="1549091"/>
                  <a:pt x="4064223" y="1550740"/>
                  <a:pt x="4067346" y="1552537"/>
                </a:cubicBezTo>
                <a:cubicBezTo>
                  <a:pt x="4070468" y="1554334"/>
                  <a:pt x="4073251" y="1556455"/>
                  <a:pt x="4075696" y="1558900"/>
                </a:cubicBezTo>
                <a:cubicBezTo>
                  <a:pt x="4078141" y="1561344"/>
                  <a:pt x="4080115" y="1564231"/>
                  <a:pt x="4081617" y="1567560"/>
                </a:cubicBezTo>
                <a:cubicBezTo>
                  <a:pt x="4083119" y="1570888"/>
                  <a:pt x="4083870" y="1574820"/>
                  <a:pt x="4083870" y="1579356"/>
                </a:cubicBezTo>
                <a:cubicBezTo>
                  <a:pt x="4083870" y="1584717"/>
                  <a:pt x="4082883" y="1589489"/>
                  <a:pt x="4080910" y="1593672"/>
                </a:cubicBezTo>
                <a:cubicBezTo>
                  <a:pt x="4078937" y="1597855"/>
                  <a:pt x="4076197" y="1601404"/>
                  <a:pt x="4072692" y="1604320"/>
                </a:cubicBezTo>
                <a:cubicBezTo>
                  <a:pt x="4069187" y="1607236"/>
                  <a:pt x="4065063" y="1609431"/>
                  <a:pt x="4060321" y="1610903"/>
                </a:cubicBezTo>
                <a:cubicBezTo>
                  <a:pt x="4055578" y="1612376"/>
                  <a:pt x="4050468" y="1613112"/>
                  <a:pt x="4044989" y="1613112"/>
                </a:cubicBezTo>
                <a:cubicBezTo>
                  <a:pt x="4041159" y="1613112"/>
                  <a:pt x="4037610" y="1612789"/>
                  <a:pt x="4034341" y="1612141"/>
                </a:cubicBezTo>
                <a:cubicBezTo>
                  <a:pt x="4031071" y="1611492"/>
                  <a:pt x="4028155" y="1610697"/>
                  <a:pt x="4025592" y="1609755"/>
                </a:cubicBezTo>
                <a:cubicBezTo>
                  <a:pt x="4023030" y="1608812"/>
                  <a:pt x="4020880" y="1607840"/>
                  <a:pt x="4019142" y="1606838"/>
                </a:cubicBezTo>
                <a:cubicBezTo>
                  <a:pt x="4017404" y="1605837"/>
                  <a:pt x="4016196" y="1604983"/>
                  <a:pt x="4015519" y="1604276"/>
                </a:cubicBezTo>
                <a:cubicBezTo>
                  <a:pt x="4014841" y="1603569"/>
                  <a:pt x="4014340" y="1602670"/>
                  <a:pt x="4014016" y="1601580"/>
                </a:cubicBezTo>
                <a:cubicBezTo>
                  <a:pt x="4013692" y="1600491"/>
                  <a:pt x="4013530" y="1599033"/>
                  <a:pt x="4013530" y="1597206"/>
                </a:cubicBezTo>
                <a:cubicBezTo>
                  <a:pt x="4013530" y="1595911"/>
                  <a:pt x="4013589" y="1594835"/>
                  <a:pt x="4013707" y="1593981"/>
                </a:cubicBezTo>
                <a:cubicBezTo>
                  <a:pt x="4013825" y="1593127"/>
                  <a:pt x="4014002" y="1592435"/>
                  <a:pt x="4014237" y="1591904"/>
                </a:cubicBezTo>
                <a:cubicBezTo>
                  <a:pt x="4014473" y="1591375"/>
                  <a:pt x="4014767" y="1591006"/>
                  <a:pt x="4015121" y="1590800"/>
                </a:cubicBezTo>
                <a:cubicBezTo>
                  <a:pt x="4015474" y="1590594"/>
                  <a:pt x="4015887" y="1590491"/>
                  <a:pt x="4016358" y="1590491"/>
                </a:cubicBezTo>
                <a:cubicBezTo>
                  <a:pt x="4017183" y="1590491"/>
                  <a:pt x="4018346" y="1590992"/>
                  <a:pt x="4019849" y="1591993"/>
                </a:cubicBezTo>
                <a:cubicBezTo>
                  <a:pt x="4021351" y="1592994"/>
                  <a:pt x="4023280" y="1594084"/>
                  <a:pt x="4025637" y="1595262"/>
                </a:cubicBezTo>
                <a:cubicBezTo>
                  <a:pt x="4027993" y="1596441"/>
                  <a:pt x="4030835" y="1597545"/>
                  <a:pt x="4034164" y="1598576"/>
                </a:cubicBezTo>
                <a:cubicBezTo>
                  <a:pt x="4037492" y="1599607"/>
                  <a:pt x="4041336" y="1600123"/>
                  <a:pt x="4045696" y="1600123"/>
                </a:cubicBezTo>
                <a:cubicBezTo>
                  <a:pt x="4048995" y="1600123"/>
                  <a:pt x="4052014" y="1599680"/>
                  <a:pt x="4054753" y="1598797"/>
                </a:cubicBezTo>
                <a:cubicBezTo>
                  <a:pt x="4057493" y="1597913"/>
                  <a:pt x="4059849" y="1596661"/>
                  <a:pt x="4061823" y="1595042"/>
                </a:cubicBezTo>
                <a:cubicBezTo>
                  <a:pt x="4063796" y="1593422"/>
                  <a:pt x="4065313" y="1591433"/>
                  <a:pt x="4066374" y="1589076"/>
                </a:cubicBezTo>
                <a:cubicBezTo>
                  <a:pt x="4067434" y="1586720"/>
                  <a:pt x="4067964" y="1584040"/>
                  <a:pt x="4067964" y="1581035"/>
                </a:cubicBezTo>
                <a:cubicBezTo>
                  <a:pt x="4067964" y="1577796"/>
                  <a:pt x="4067228" y="1575026"/>
                  <a:pt x="4065755" y="1572729"/>
                </a:cubicBezTo>
                <a:cubicBezTo>
                  <a:pt x="4064282" y="1570431"/>
                  <a:pt x="4062338" y="1568414"/>
                  <a:pt x="4059923" y="1566676"/>
                </a:cubicBezTo>
                <a:cubicBezTo>
                  <a:pt x="4057508" y="1564939"/>
                  <a:pt x="4054753" y="1563347"/>
                  <a:pt x="4051661" y="1561904"/>
                </a:cubicBezTo>
                <a:cubicBezTo>
                  <a:pt x="4048568" y="1560460"/>
                  <a:pt x="4045401" y="1558988"/>
                  <a:pt x="4042161" y="1557485"/>
                </a:cubicBezTo>
                <a:cubicBezTo>
                  <a:pt x="4038921" y="1555983"/>
                  <a:pt x="4035769" y="1554319"/>
                  <a:pt x="4032706" y="1552493"/>
                </a:cubicBezTo>
                <a:cubicBezTo>
                  <a:pt x="4029642" y="1550667"/>
                  <a:pt x="4026903" y="1548516"/>
                  <a:pt x="4024488" y="1546042"/>
                </a:cubicBezTo>
                <a:cubicBezTo>
                  <a:pt x="4022073" y="1543568"/>
                  <a:pt x="4020114" y="1540666"/>
                  <a:pt x="4018611" y="1537338"/>
                </a:cubicBezTo>
                <a:cubicBezTo>
                  <a:pt x="4017109" y="1534010"/>
                  <a:pt x="4016358" y="1530019"/>
                  <a:pt x="4016358" y="1525365"/>
                </a:cubicBezTo>
                <a:cubicBezTo>
                  <a:pt x="4016358" y="1520593"/>
                  <a:pt x="4017227" y="1516336"/>
                  <a:pt x="4018965" y="1512596"/>
                </a:cubicBezTo>
                <a:cubicBezTo>
                  <a:pt x="4020703" y="1508855"/>
                  <a:pt x="4023118" y="1505718"/>
                  <a:pt x="4026211" y="1503184"/>
                </a:cubicBezTo>
                <a:cubicBezTo>
                  <a:pt x="4029304" y="1500651"/>
                  <a:pt x="4032986" y="1498722"/>
                  <a:pt x="4037257" y="1497396"/>
                </a:cubicBezTo>
                <a:cubicBezTo>
                  <a:pt x="4041528" y="1496071"/>
                  <a:pt x="4046138" y="1495408"/>
                  <a:pt x="4051086" y="1495408"/>
                </a:cubicBezTo>
                <a:close/>
                <a:moveTo>
                  <a:pt x="3574884" y="1495408"/>
                </a:moveTo>
                <a:cubicBezTo>
                  <a:pt x="3577416" y="1495408"/>
                  <a:pt x="3579964" y="1495628"/>
                  <a:pt x="3582528" y="1496071"/>
                </a:cubicBezTo>
                <a:cubicBezTo>
                  <a:pt x="3585090" y="1496512"/>
                  <a:pt x="3587505" y="1497101"/>
                  <a:pt x="3589772" y="1497838"/>
                </a:cubicBezTo>
                <a:cubicBezTo>
                  <a:pt x="3592041" y="1498574"/>
                  <a:pt x="3594058" y="1499399"/>
                  <a:pt x="3595825" y="1500313"/>
                </a:cubicBezTo>
                <a:cubicBezTo>
                  <a:pt x="3597593" y="1501226"/>
                  <a:pt x="3598756" y="1501962"/>
                  <a:pt x="3599316" y="1502522"/>
                </a:cubicBezTo>
                <a:cubicBezTo>
                  <a:pt x="3599875" y="1503081"/>
                  <a:pt x="3600244" y="1503523"/>
                  <a:pt x="3600420" y="1503847"/>
                </a:cubicBezTo>
                <a:cubicBezTo>
                  <a:pt x="3600597" y="1504171"/>
                  <a:pt x="3600744" y="1504584"/>
                  <a:pt x="3600862" y="1505084"/>
                </a:cubicBezTo>
                <a:cubicBezTo>
                  <a:pt x="3600980" y="1505586"/>
                  <a:pt x="3601068" y="1506189"/>
                  <a:pt x="3601127" y="1506895"/>
                </a:cubicBezTo>
                <a:cubicBezTo>
                  <a:pt x="3601186" y="1507602"/>
                  <a:pt x="3601216" y="1508515"/>
                  <a:pt x="3601216" y="1509635"/>
                </a:cubicBezTo>
                <a:cubicBezTo>
                  <a:pt x="3601216" y="1510695"/>
                  <a:pt x="3601172" y="1511638"/>
                  <a:pt x="3601084" y="1512463"/>
                </a:cubicBezTo>
                <a:cubicBezTo>
                  <a:pt x="3600995" y="1513288"/>
                  <a:pt x="3600862" y="1513980"/>
                  <a:pt x="3600686" y="1514539"/>
                </a:cubicBezTo>
                <a:cubicBezTo>
                  <a:pt x="3600508" y="1515100"/>
                  <a:pt x="3600259" y="1515511"/>
                  <a:pt x="3599935" y="1515776"/>
                </a:cubicBezTo>
                <a:cubicBezTo>
                  <a:pt x="3599611" y="1516042"/>
                  <a:pt x="3599243" y="1516174"/>
                  <a:pt x="3598830" y="1516174"/>
                </a:cubicBezTo>
                <a:cubicBezTo>
                  <a:pt x="3598182" y="1516174"/>
                  <a:pt x="3597166" y="1515762"/>
                  <a:pt x="3595781" y="1514937"/>
                </a:cubicBezTo>
                <a:cubicBezTo>
                  <a:pt x="3594397" y="1514113"/>
                  <a:pt x="3592703" y="1513185"/>
                  <a:pt x="3590700" y="1512154"/>
                </a:cubicBezTo>
                <a:cubicBezTo>
                  <a:pt x="3588697" y="1511123"/>
                  <a:pt x="3586327" y="1510180"/>
                  <a:pt x="3583588" y="1509325"/>
                </a:cubicBezTo>
                <a:cubicBezTo>
                  <a:pt x="3580848" y="1508472"/>
                  <a:pt x="3577770" y="1508045"/>
                  <a:pt x="3574353" y="1508045"/>
                </a:cubicBezTo>
                <a:cubicBezTo>
                  <a:pt x="3571172" y="1508045"/>
                  <a:pt x="3568403" y="1508472"/>
                  <a:pt x="3566046" y="1509325"/>
                </a:cubicBezTo>
                <a:cubicBezTo>
                  <a:pt x="3563690" y="1510180"/>
                  <a:pt x="3561746" y="1511314"/>
                  <a:pt x="3560214" y="1512728"/>
                </a:cubicBezTo>
                <a:cubicBezTo>
                  <a:pt x="3558682" y="1514142"/>
                  <a:pt x="3557535" y="1515820"/>
                  <a:pt x="3556768" y="1517765"/>
                </a:cubicBezTo>
                <a:cubicBezTo>
                  <a:pt x="3556003" y="1519709"/>
                  <a:pt x="3555619" y="1521771"/>
                  <a:pt x="3555619" y="1523950"/>
                </a:cubicBezTo>
                <a:cubicBezTo>
                  <a:pt x="3555619" y="1527132"/>
                  <a:pt x="3556356" y="1529871"/>
                  <a:pt x="3557829" y="1532169"/>
                </a:cubicBezTo>
                <a:cubicBezTo>
                  <a:pt x="3559301" y="1534466"/>
                  <a:pt x="3561260" y="1536499"/>
                  <a:pt x="3563705" y="1538266"/>
                </a:cubicBezTo>
                <a:cubicBezTo>
                  <a:pt x="3566150" y="1540033"/>
                  <a:pt x="3568934" y="1541653"/>
                  <a:pt x="3572056" y="1543126"/>
                </a:cubicBezTo>
                <a:cubicBezTo>
                  <a:pt x="3575179" y="1544599"/>
                  <a:pt x="3578359" y="1546086"/>
                  <a:pt x="3581599" y="1547589"/>
                </a:cubicBezTo>
                <a:cubicBezTo>
                  <a:pt x="3584839" y="1549091"/>
                  <a:pt x="3588020" y="1550740"/>
                  <a:pt x="3591143" y="1552537"/>
                </a:cubicBezTo>
                <a:cubicBezTo>
                  <a:pt x="3594263" y="1554334"/>
                  <a:pt x="3597047" y="1556455"/>
                  <a:pt x="3599492" y="1558900"/>
                </a:cubicBezTo>
                <a:cubicBezTo>
                  <a:pt x="3601938" y="1561344"/>
                  <a:pt x="3603911" y="1564231"/>
                  <a:pt x="3605413" y="1567560"/>
                </a:cubicBezTo>
                <a:cubicBezTo>
                  <a:pt x="3606915" y="1570888"/>
                  <a:pt x="3607667" y="1574820"/>
                  <a:pt x="3607667" y="1579356"/>
                </a:cubicBezTo>
                <a:cubicBezTo>
                  <a:pt x="3607667" y="1584717"/>
                  <a:pt x="3606680" y="1589489"/>
                  <a:pt x="3604707" y="1593672"/>
                </a:cubicBezTo>
                <a:cubicBezTo>
                  <a:pt x="3602732" y="1597855"/>
                  <a:pt x="3599993" y="1601404"/>
                  <a:pt x="3596488" y="1604320"/>
                </a:cubicBezTo>
                <a:cubicBezTo>
                  <a:pt x="3592982" y="1607236"/>
                  <a:pt x="3588859" y="1609431"/>
                  <a:pt x="3584117" y="1610903"/>
                </a:cubicBezTo>
                <a:cubicBezTo>
                  <a:pt x="3579375" y="1612376"/>
                  <a:pt x="3574265" y="1613112"/>
                  <a:pt x="3568786" y="1613112"/>
                </a:cubicBezTo>
                <a:cubicBezTo>
                  <a:pt x="3564957" y="1613112"/>
                  <a:pt x="3561407" y="1612789"/>
                  <a:pt x="3558138" y="1612141"/>
                </a:cubicBezTo>
                <a:cubicBezTo>
                  <a:pt x="3554869" y="1611492"/>
                  <a:pt x="3551952" y="1610697"/>
                  <a:pt x="3549390" y="1609755"/>
                </a:cubicBezTo>
                <a:cubicBezTo>
                  <a:pt x="3546827" y="1608812"/>
                  <a:pt x="3544677" y="1607840"/>
                  <a:pt x="3542939" y="1606838"/>
                </a:cubicBezTo>
                <a:cubicBezTo>
                  <a:pt x="3541201" y="1605837"/>
                  <a:pt x="3539993" y="1604983"/>
                  <a:pt x="3539316" y="1604276"/>
                </a:cubicBezTo>
                <a:cubicBezTo>
                  <a:pt x="3538638" y="1603569"/>
                  <a:pt x="3538138" y="1602670"/>
                  <a:pt x="3537813" y="1601580"/>
                </a:cubicBezTo>
                <a:cubicBezTo>
                  <a:pt x="3537489" y="1600491"/>
                  <a:pt x="3537328" y="1599033"/>
                  <a:pt x="3537328" y="1597206"/>
                </a:cubicBezTo>
                <a:cubicBezTo>
                  <a:pt x="3537328" y="1595911"/>
                  <a:pt x="3537386" y="1594835"/>
                  <a:pt x="3537504" y="1593981"/>
                </a:cubicBezTo>
                <a:cubicBezTo>
                  <a:pt x="3537621" y="1593127"/>
                  <a:pt x="3537798" y="1592435"/>
                  <a:pt x="3538034" y="1591904"/>
                </a:cubicBezTo>
                <a:cubicBezTo>
                  <a:pt x="3538270" y="1591375"/>
                  <a:pt x="3538565" y="1591006"/>
                  <a:pt x="3538919" y="1590800"/>
                </a:cubicBezTo>
                <a:cubicBezTo>
                  <a:pt x="3539271" y="1590594"/>
                  <a:pt x="3539684" y="1590491"/>
                  <a:pt x="3540156" y="1590491"/>
                </a:cubicBezTo>
                <a:cubicBezTo>
                  <a:pt x="3540980" y="1590491"/>
                  <a:pt x="3542143" y="1590992"/>
                  <a:pt x="3543646" y="1591993"/>
                </a:cubicBezTo>
                <a:cubicBezTo>
                  <a:pt x="3545148" y="1592994"/>
                  <a:pt x="3547077" y="1594084"/>
                  <a:pt x="3549433" y="1595262"/>
                </a:cubicBezTo>
                <a:cubicBezTo>
                  <a:pt x="3551790" y="1596441"/>
                  <a:pt x="3554632" y="1597545"/>
                  <a:pt x="3557961" y="1598576"/>
                </a:cubicBezTo>
                <a:cubicBezTo>
                  <a:pt x="3561290" y="1599607"/>
                  <a:pt x="3565134" y="1600123"/>
                  <a:pt x="3569493" y="1600123"/>
                </a:cubicBezTo>
                <a:cubicBezTo>
                  <a:pt x="3572792" y="1600123"/>
                  <a:pt x="3575811" y="1599680"/>
                  <a:pt x="3578551" y="1598797"/>
                </a:cubicBezTo>
                <a:cubicBezTo>
                  <a:pt x="3581290" y="1597913"/>
                  <a:pt x="3583647" y="1596661"/>
                  <a:pt x="3585620" y="1595042"/>
                </a:cubicBezTo>
                <a:cubicBezTo>
                  <a:pt x="3587593" y="1593422"/>
                  <a:pt x="3589110" y="1591433"/>
                  <a:pt x="3590170" y="1589076"/>
                </a:cubicBezTo>
                <a:cubicBezTo>
                  <a:pt x="3591230" y="1586720"/>
                  <a:pt x="3591761" y="1584040"/>
                  <a:pt x="3591761" y="1581035"/>
                </a:cubicBezTo>
                <a:cubicBezTo>
                  <a:pt x="3591761" y="1577796"/>
                  <a:pt x="3591025" y="1575026"/>
                  <a:pt x="3589552" y="1572729"/>
                </a:cubicBezTo>
                <a:cubicBezTo>
                  <a:pt x="3588079" y="1570431"/>
                  <a:pt x="3586134" y="1568414"/>
                  <a:pt x="3583720" y="1566676"/>
                </a:cubicBezTo>
                <a:cubicBezTo>
                  <a:pt x="3581304" y="1564939"/>
                  <a:pt x="3578551" y="1563347"/>
                  <a:pt x="3575458" y="1561904"/>
                </a:cubicBezTo>
                <a:cubicBezTo>
                  <a:pt x="3572365" y="1560460"/>
                  <a:pt x="3569198" y="1558988"/>
                  <a:pt x="3565959" y="1557485"/>
                </a:cubicBezTo>
                <a:cubicBezTo>
                  <a:pt x="3562718" y="1555983"/>
                  <a:pt x="3559567" y="1554319"/>
                  <a:pt x="3556503" y="1552493"/>
                </a:cubicBezTo>
                <a:cubicBezTo>
                  <a:pt x="3553440" y="1550667"/>
                  <a:pt x="3550700" y="1548516"/>
                  <a:pt x="3548286" y="1546042"/>
                </a:cubicBezTo>
                <a:cubicBezTo>
                  <a:pt x="3545870" y="1543568"/>
                  <a:pt x="3543911" y="1540666"/>
                  <a:pt x="3542409" y="1537338"/>
                </a:cubicBezTo>
                <a:cubicBezTo>
                  <a:pt x="3540907" y="1534010"/>
                  <a:pt x="3540156" y="1530019"/>
                  <a:pt x="3540156" y="1525365"/>
                </a:cubicBezTo>
                <a:cubicBezTo>
                  <a:pt x="3540156" y="1520593"/>
                  <a:pt x="3541024" y="1516336"/>
                  <a:pt x="3542762" y="1512596"/>
                </a:cubicBezTo>
                <a:cubicBezTo>
                  <a:pt x="3544499" y="1508855"/>
                  <a:pt x="3546915" y="1505718"/>
                  <a:pt x="3550009" y="1503184"/>
                </a:cubicBezTo>
                <a:cubicBezTo>
                  <a:pt x="3553101" y="1500651"/>
                  <a:pt x="3556783" y="1498722"/>
                  <a:pt x="3561054" y="1497396"/>
                </a:cubicBezTo>
                <a:cubicBezTo>
                  <a:pt x="3565325" y="1496071"/>
                  <a:pt x="3569935" y="1495408"/>
                  <a:pt x="3574884" y="1495408"/>
                </a:cubicBezTo>
                <a:close/>
                <a:moveTo>
                  <a:pt x="3108153" y="1495408"/>
                </a:moveTo>
                <a:cubicBezTo>
                  <a:pt x="3110686" y="1495408"/>
                  <a:pt x="3113234" y="1495628"/>
                  <a:pt x="3115797" y="1496071"/>
                </a:cubicBezTo>
                <a:cubicBezTo>
                  <a:pt x="3118360" y="1496512"/>
                  <a:pt x="3120775" y="1497101"/>
                  <a:pt x="3123044" y="1497838"/>
                </a:cubicBezTo>
                <a:cubicBezTo>
                  <a:pt x="3125312" y="1498574"/>
                  <a:pt x="3127330" y="1499399"/>
                  <a:pt x="3129095" y="1500313"/>
                </a:cubicBezTo>
                <a:cubicBezTo>
                  <a:pt x="3130863" y="1501226"/>
                  <a:pt x="3132027" y="1501962"/>
                  <a:pt x="3132586" y="1502522"/>
                </a:cubicBezTo>
                <a:cubicBezTo>
                  <a:pt x="3133146" y="1503081"/>
                  <a:pt x="3133514" y="1503523"/>
                  <a:pt x="3133690" y="1503847"/>
                </a:cubicBezTo>
                <a:cubicBezTo>
                  <a:pt x="3133867" y="1504171"/>
                  <a:pt x="3134014" y="1504584"/>
                  <a:pt x="3134133" y="1505084"/>
                </a:cubicBezTo>
                <a:cubicBezTo>
                  <a:pt x="3134250" y="1505586"/>
                  <a:pt x="3134339" y="1506189"/>
                  <a:pt x="3134398" y="1506895"/>
                </a:cubicBezTo>
                <a:cubicBezTo>
                  <a:pt x="3134456" y="1507602"/>
                  <a:pt x="3134484" y="1508515"/>
                  <a:pt x="3134484" y="1509635"/>
                </a:cubicBezTo>
                <a:cubicBezTo>
                  <a:pt x="3134484" y="1510695"/>
                  <a:pt x="3134441" y="1511638"/>
                  <a:pt x="3134352" y="1512463"/>
                </a:cubicBezTo>
                <a:cubicBezTo>
                  <a:pt x="3134266" y="1513288"/>
                  <a:pt x="3134133" y="1513980"/>
                  <a:pt x="3133956" y="1514539"/>
                </a:cubicBezTo>
                <a:cubicBezTo>
                  <a:pt x="3133779" y="1515100"/>
                  <a:pt x="3133529" y="1515511"/>
                  <a:pt x="3133205" y="1515776"/>
                </a:cubicBezTo>
                <a:cubicBezTo>
                  <a:pt x="3132880" y="1516042"/>
                  <a:pt x="3132514" y="1516174"/>
                  <a:pt x="3132101" y="1516174"/>
                </a:cubicBezTo>
                <a:cubicBezTo>
                  <a:pt x="3131453" y="1516174"/>
                  <a:pt x="3130437" y="1515762"/>
                  <a:pt x="3129053" y="1514937"/>
                </a:cubicBezTo>
                <a:cubicBezTo>
                  <a:pt x="3127668" y="1514113"/>
                  <a:pt x="3125975" y="1513185"/>
                  <a:pt x="3123971" y="1512154"/>
                </a:cubicBezTo>
                <a:cubicBezTo>
                  <a:pt x="3121969" y="1511123"/>
                  <a:pt x="3119597" y="1510180"/>
                  <a:pt x="3116858" y="1509325"/>
                </a:cubicBezTo>
                <a:cubicBezTo>
                  <a:pt x="3114118" y="1508472"/>
                  <a:pt x="3111039" y="1508045"/>
                  <a:pt x="3107622" y="1508045"/>
                </a:cubicBezTo>
                <a:cubicBezTo>
                  <a:pt x="3104441" y="1508045"/>
                  <a:pt x="3101671" y="1508472"/>
                  <a:pt x="3099316" y="1509325"/>
                </a:cubicBezTo>
                <a:cubicBezTo>
                  <a:pt x="3096958" y="1510180"/>
                  <a:pt x="3095015" y="1511314"/>
                  <a:pt x="3093484" y="1512728"/>
                </a:cubicBezTo>
                <a:cubicBezTo>
                  <a:pt x="3091952" y="1514142"/>
                  <a:pt x="3090804" y="1515820"/>
                  <a:pt x="3090036" y="1517765"/>
                </a:cubicBezTo>
                <a:cubicBezTo>
                  <a:pt x="3089272" y="1519709"/>
                  <a:pt x="3088890" y="1521771"/>
                  <a:pt x="3088890" y="1523950"/>
                </a:cubicBezTo>
                <a:cubicBezTo>
                  <a:pt x="3088890" y="1527132"/>
                  <a:pt x="3089625" y="1529871"/>
                  <a:pt x="3091098" y="1532169"/>
                </a:cubicBezTo>
                <a:cubicBezTo>
                  <a:pt x="3092570" y="1534466"/>
                  <a:pt x="3094529" y="1536499"/>
                  <a:pt x="3096972" y="1538266"/>
                </a:cubicBezTo>
                <a:cubicBezTo>
                  <a:pt x="3099418" y="1540033"/>
                  <a:pt x="3102202" y="1541653"/>
                  <a:pt x="3105325" y="1543126"/>
                </a:cubicBezTo>
                <a:cubicBezTo>
                  <a:pt x="3108447" y="1544599"/>
                  <a:pt x="3111630" y="1546086"/>
                  <a:pt x="3114868" y="1547589"/>
                </a:cubicBezTo>
                <a:cubicBezTo>
                  <a:pt x="3118110" y="1549091"/>
                  <a:pt x="3121292" y="1550740"/>
                  <a:pt x="3124414" y="1552537"/>
                </a:cubicBezTo>
                <a:cubicBezTo>
                  <a:pt x="3127534" y="1554334"/>
                  <a:pt x="3130319" y="1556455"/>
                  <a:pt x="3132763" y="1558900"/>
                </a:cubicBezTo>
                <a:cubicBezTo>
                  <a:pt x="3135206" y="1561344"/>
                  <a:pt x="3137178" y="1564231"/>
                  <a:pt x="3138683" y="1567560"/>
                </a:cubicBezTo>
                <a:cubicBezTo>
                  <a:pt x="3140187" y="1570888"/>
                  <a:pt x="3140935" y="1574820"/>
                  <a:pt x="3140935" y="1579356"/>
                </a:cubicBezTo>
                <a:cubicBezTo>
                  <a:pt x="3140935" y="1584717"/>
                  <a:pt x="3139948" y="1589489"/>
                  <a:pt x="3137975" y="1593672"/>
                </a:cubicBezTo>
                <a:cubicBezTo>
                  <a:pt x="3136003" y="1597855"/>
                  <a:pt x="3133263" y="1601404"/>
                  <a:pt x="3129759" y="1604320"/>
                </a:cubicBezTo>
                <a:cubicBezTo>
                  <a:pt x="3126255" y="1607236"/>
                  <a:pt x="3122130" y="1609431"/>
                  <a:pt x="3117389" y="1610903"/>
                </a:cubicBezTo>
                <a:cubicBezTo>
                  <a:pt x="3112645" y="1612376"/>
                  <a:pt x="3107534" y="1613112"/>
                  <a:pt x="3102054" y="1613112"/>
                </a:cubicBezTo>
                <a:cubicBezTo>
                  <a:pt x="3098227" y="1613112"/>
                  <a:pt x="3094674" y="1612789"/>
                  <a:pt x="3091409" y="1612141"/>
                </a:cubicBezTo>
                <a:cubicBezTo>
                  <a:pt x="3088139" y="1611492"/>
                  <a:pt x="3085223" y="1610697"/>
                  <a:pt x="3082664" y="1609755"/>
                </a:cubicBezTo>
                <a:cubicBezTo>
                  <a:pt x="3080097" y="1608812"/>
                  <a:pt x="3077944" y="1607840"/>
                  <a:pt x="3076209" y="1606838"/>
                </a:cubicBezTo>
                <a:cubicBezTo>
                  <a:pt x="3074472" y="1605837"/>
                  <a:pt x="3073263" y="1604983"/>
                  <a:pt x="3072586" y="1604276"/>
                </a:cubicBezTo>
                <a:cubicBezTo>
                  <a:pt x="3071906" y="1603569"/>
                  <a:pt x="3071408" y="1602670"/>
                  <a:pt x="3071083" y="1601580"/>
                </a:cubicBezTo>
                <a:cubicBezTo>
                  <a:pt x="3070759" y="1600491"/>
                  <a:pt x="3070597" y="1599033"/>
                  <a:pt x="3070597" y="1597206"/>
                </a:cubicBezTo>
                <a:cubicBezTo>
                  <a:pt x="3070597" y="1595911"/>
                  <a:pt x="3070656" y="1594835"/>
                  <a:pt x="3070774" y="1593981"/>
                </a:cubicBezTo>
                <a:cubicBezTo>
                  <a:pt x="3070892" y="1593127"/>
                  <a:pt x="3071068" y="1592435"/>
                  <a:pt x="3071304" y="1591904"/>
                </a:cubicBezTo>
                <a:cubicBezTo>
                  <a:pt x="3071541" y="1591375"/>
                  <a:pt x="3071834" y="1591006"/>
                  <a:pt x="3072187" y="1590800"/>
                </a:cubicBezTo>
                <a:cubicBezTo>
                  <a:pt x="3072541" y="1590594"/>
                  <a:pt x="3072952" y="1590491"/>
                  <a:pt x="3073424" y="1590491"/>
                </a:cubicBezTo>
                <a:cubicBezTo>
                  <a:pt x="3074249" y="1590491"/>
                  <a:pt x="3075413" y="1590992"/>
                  <a:pt x="3076915" y="1591993"/>
                </a:cubicBezTo>
                <a:cubicBezTo>
                  <a:pt x="3078419" y="1592994"/>
                  <a:pt x="3080346" y="1594084"/>
                  <a:pt x="3082707" y="1595262"/>
                </a:cubicBezTo>
                <a:cubicBezTo>
                  <a:pt x="3085062" y="1596441"/>
                  <a:pt x="3087905" y="1597545"/>
                  <a:pt x="3091229" y="1598576"/>
                </a:cubicBezTo>
                <a:cubicBezTo>
                  <a:pt x="3094558" y="1599607"/>
                  <a:pt x="3098403" y="1600123"/>
                  <a:pt x="3102761" y="1600123"/>
                </a:cubicBezTo>
                <a:cubicBezTo>
                  <a:pt x="3106061" y="1600123"/>
                  <a:pt x="3109080" y="1599680"/>
                  <a:pt x="3111820" y="1598797"/>
                </a:cubicBezTo>
                <a:cubicBezTo>
                  <a:pt x="3114560" y="1597913"/>
                  <a:pt x="3116917" y="1596661"/>
                  <a:pt x="3118891" y="1595042"/>
                </a:cubicBezTo>
                <a:cubicBezTo>
                  <a:pt x="3120863" y="1593422"/>
                  <a:pt x="3122382" y="1591433"/>
                  <a:pt x="3123440" y="1589076"/>
                </a:cubicBezTo>
                <a:cubicBezTo>
                  <a:pt x="3124502" y="1586720"/>
                  <a:pt x="3125033" y="1584040"/>
                  <a:pt x="3125033" y="1581035"/>
                </a:cubicBezTo>
                <a:cubicBezTo>
                  <a:pt x="3125033" y="1577796"/>
                  <a:pt x="3124296" y="1575026"/>
                  <a:pt x="3122823" y="1572729"/>
                </a:cubicBezTo>
                <a:cubicBezTo>
                  <a:pt x="3121350" y="1570431"/>
                  <a:pt x="3119406" y="1568414"/>
                  <a:pt x="3116990" y="1566676"/>
                </a:cubicBezTo>
                <a:cubicBezTo>
                  <a:pt x="3114575" y="1564939"/>
                  <a:pt x="3111820" y="1563347"/>
                  <a:pt x="3108727" y="1561904"/>
                </a:cubicBezTo>
                <a:cubicBezTo>
                  <a:pt x="3105633" y="1560460"/>
                  <a:pt x="3102465" y="1558988"/>
                  <a:pt x="3099227" y="1557485"/>
                </a:cubicBezTo>
                <a:cubicBezTo>
                  <a:pt x="3095988" y="1555983"/>
                  <a:pt x="3092834" y="1554319"/>
                  <a:pt x="3089775" y="1552493"/>
                </a:cubicBezTo>
                <a:cubicBezTo>
                  <a:pt x="3086712" y="1550667"/>
                  <a:pt x="3083976" y="1548516"/>
                  <a:pt x="3081559" y="1546042"/>
                </a:cubicBezTo>
                <a:cubicBezTo>
                  <a:pt x="3079138" y="1543568"/>
                  <a:pt x="3077182" y="1540666"/>
                  <a:pt x="3075678" y="1537338"/>
                </a:cubicBezTo>
                <a:cubicBezTo>
                  <a:pt x="3074174" y="1534010"/>
                  <a:pt x="3073424" y="1530019"/>
                  <a:pt x="3073424" y="1525365"/>
                </a:cubicBezTo>
                <a:cubicBezTo>
                  <a:pt x="3073424" y="1520593"/>
                  <a:pt x="3074293" y="1516336"/>
                  <a:pt x="3076033" y="1512596"/>
                </a:cubicBezTo>
                <a:cubicBezTo>
                  <a:pt x="3077770" y="1508855"/>
                  <a:pt x="3080189" y="1505718"/>
                  <a:pt x="3083279" y="1503184"/>
                </a:cubicBezTo>
                <a:cubicBezTo>
                  <a:pt x="3086376" y="1500651"/>
                  <a:pt x="3090052" y="1498722"/>
                  <a:pt x="3094325" y="1497396"/>
                </a:cubicBezTo>
                <a:cubicBezTo>
                  <a:pt x="3098593" y="1496071"/>
                  <a:pt x="3103204" y="1495408"/>
                  <a:pt x="3108153" y="1495408"/>
                </a:cubicBezTo>
                <a:close/>
                <a:moveTo>
                  <a:pt x="2631901" y="1495408"/>
                </a:moveTo>
                <a:cubicBezTo>
                  <a:pt x="2634434" y="1495408"/>
                  <a:pt x="2636982" y="1495628"/>
                  <a:pt x="2639545" y="1496071"/>
                </a:cubicBezTo>
                <a:cubicBezTo>
                  <a:pt x="2642108" y="1496512"/>
                  <a:pt x="2644523" y="1497101"/>
                  <a:pt x="2646792" y="1497838"/>
                </a:cubicBezTo>
                <a:cubicBezTo>
                  <a:pt x="2649059" y="1498574"/>
                  <a:pt x="2651077" y="1499399"/>
                  <a:pt x="2652844" y="1500313"/>
                </a:cubicBezTo>
                <a:cubicBezTo>
                  <a:pt x="2654612" y="1501226"/>
                  <a:pt x="2655775" y="1501962"/>
                  <a:pt x="2656337" y="1502522"/>
                </a:cubicBezTo>
                <a:cubicBezTo>
                  <a:pt x="2656896" y="1503081"/>
                  <a:pt x="2657264" y="1503523"/>
                  <a:pt x="2657439" y="1503847"/>
                </a:cubicBezTo>
                <a:cubicBezTo>
                  <a:pt x="2657616" y="1504171"/>
                  <a:pt x="2657763" y="1504584"/>
                  <a:pt x="2657882" y="1505084"/>
                </a:cubicBezTo>
                <a:cubicBezTo>
                  <a:pt x="2658000" y="1505586"/>
                  <a:pt x="2658089" y="1506189"/>
                  <a:pt x="2658147" y="1506895"/>
                </a:cubicBezTo>
                <a:cubicBezTo>
                  <a:pt x="2658207" y="1507602"/>
                  <a:pt x="2658235" y="1508515"/>
                  <a:pt x="2658235" y="1509635"/>
                </a:cubicBezTo>
                <a:cubicBezTo>
                  <a:pt x="2658235" y="1510695"/>
                  <a:pt x="2658192" y="1511638"/>
                  <a:pt x="2658103" y="1512463"/>
                </a:cubicBezTo>
                <a:cubicBezTo>
                  <a:pt x="2658014" y="1513288"/>
                  <a:pt x="2657882" y="1513980"/>
                  <a:pt x="2657704" y="1514539"/>
                </a:cubicBezTo>
                <a:cubicBezTo>
                  <a:pt x="2657529" y="1515100"/>
                  <a:pt x="2657278" y="1515511"/>
                  <a:pt x="2656955" y="1515776"/>
                </a:cubicBezTo>
                <a:cubicBezTo>
                  <a:pt x="2656630" y="1516042"/>
                  <a:pt x="2656262" y="1516174"/>
                  <a:pt x="2655849" y="1516174"/>
                </a:cubicBezTo>
                <a:cubicBezTo>
                  <a:pt x="2655202" y="1516174"/>
                  <a:pt x="2654187" y="1515762"/>
                  <a:pt x="2652800" y="1514937"/>
                </a:cubicBezTo>
                <a:cubicBezTo>
                  <a:pt x="2651416" y="1514113"/>
                  <a:pt x="2649723" y="1513185"/>
                  <a:pt x="2647719" y="1512154"/>
                </a:cubicBezTo>
                <a:cubicBezTo>
                  <a:pt x="2645716" y="1511123"/>
                  <a:pt x="2643346" y="1510180"/>
                  <a:pt x="2640605" y="1509325"/>
                </a:cubicBezTo>
                <a:cubicBezTo>
                  <a:pt x="2637866" y="1508472"/>
                  <a:pt x="2634788" y="1508045"/>
                  <a:pt x="2631371" y="1508045"/>
                </a:cubicBezTo>
                <a:cubicBezTo>
                  <a:pt x="2628190" y="1508045"/>
                  <a:pt x="2625420" y="1508472"/>
                  <a:pt x="2623065" y="1509325"/>
                </a:cubicBezTo>
                <a:cubicBezTo>
                  <a:pt x="2620709" y="1510180"/>
                  <a:pt x="2618765" y="1511314"/>
                  <a:pt x="2617232" y="1512728"/>
                </a:cubicBezTo>
                <a:cubicBezTo>
                  <a:pt x="2615700" y="1514142"/>
                  <a:pt x="2614552" y="1515820"/>
                  <a:pt x="2613786" y="1517765"/>
                </a:cubicBezTo>
                <a:cubicBezTo>
                  <a:pt x="2613021" y="1519709"/>
                  <a:pt x="2612639" y="1521771"/>
                  <a:pt x="2612639" y="1523950"/>
                </a:cubicBezTo>
                <a:cubicBezTo>
                  <a:pt x="2612639" y="1527132"/>
                  <a:pt x="2613373" y="1529871"/>
                  <a:pt x="2614848" y="1532169"/>
                </a:cubicBezTo>
                <a:cubicBezTo>
                  <a:pt x="2616319" y="1534466"/>
                  <a:pt x="2618278" y="1536499"/>
                  <a:pt x="2620722" y="1538266"/>
                </a:cubicBezTo>
                <a:cubicBezTo>
                  <a:pt x="2623167" y="1540033"/>
                  <a:pt x="2625951" y="1541653"/>
                  <a:pt x="2629073" y="1543126"/>
                </a:cubicBezTo>
                <a:cubicBezTo>
                  <a:pt x="2632196" y="1544599"/>
                  <a:pt x="2635377" y="1546086"/>
                  <a:pt x="2638618" y="1547589"/>
                </a:cubicBezTo>
                <a:cubicBezTo>
                  <a:pt x="2641858" y="1549091"/>
                  <a:pt x="2645039" y="1550740"/>
                  <a:pt x="2648161" y="1552537"/>
                </a:cubicBezTo>
                <a:cubicBezTo>
                  <a:pt x="2651283" y="1554334"/>
                  <a:pt x="2654067" y="1556455"/>
                  <a:pt x="2656512" y="1558900"/>
                </a:cubicBezTo>
                <a:cubicBezTo>
                  <a:pt x="2658957" y="1561344"/>
                  <a:pt x="2660932" y="1564231"/>
                  <a:pt x="2662434" y="1567560"/>
                </a:cubicBezTo>
                <a:cubicBezTo>
                  <a:pt x="2663935" y="1570888"/>
                  <a:pt x="2664688" y="1574820"/>
                  <a:pt x="2664688" y="1579356"/>
                </a:cubicBezTo>
                <a:cubicBezTo>
                  <a:pt x="2664688" y="1584717"/>
                  <a:pt x="2663700" y="1589489"/>
                  <a:pt x="2661726" y="1593672"/>
                </a:cubicBezTo>
                <a:cubicBezTo>
                  <a:pt x="2659753" y="1597855"/>
                  <a:pt x="2657012" y="1601404"/>
                  <a:pt x="2653507" y="1604320"/>
                </a:cubicBezTo>
                <a:cubicBezTo>
                  <a:pt x="2650002" y="1607236"/>
                  <a:pt x="2645879" y="1609431"/>
                  <a:pt x="2641136" y="1610903"/>
                </a:cubicBezTo>
                <a:cubicBezTo>
                  <a:pt x="2636394" y="1612376"/>
                  <a:pt x="2631282" y="1613112"/>
                  <a:pt x="2625804" y="1613112"/>
                </a:cubicBezTo>
                <a:cubicBezTo>
                  <a:pt x="2621974" y="1613112"/>
                  <a:pt x="2618425" y="1612789"/>
                  <a:pt x="2615157" y="1612141"/>
                </a:cubicBezTo>
                <a:cubicBezTo>
                  <a:pt x="2611887" y="1611492"/>
                  <a:pt x="2608971" y="1610697"/>
                  <a:pt x="2606409" y="1609755"/>
                </a:cubicBezTo>
                <a:cubicBezTo>
                  <a:pt x="2603848" y="1608812"/>
                  <a:pt x="2601696" y="1607840"/>
                  <a:pt x="2599959" y="1606838"/>
                </a:cubicBezTo>
                <a:cubicBezTo>
                  <a:pt x="2598222" y="1605837"/>
                  <a:pt x="2597014" y="1604983"/>
                  <a:pt x="2596336" y="1604276"/>
                </a:cubicBezTo>
                <a:cubicBezTo>
                  <a:pt x="2595659" y="1603569"/>
                  <a:pt x="2595159" y="1602670"/>
                  <a:pt x="2594835" y="1601580"/>
                </a:cubicBezTo>
                <a:cubicBezTo>
                  <a:pt x="2594511" y="1600491"/>
                  <a:pt x="2594347" y="1599033"/>
                  <a:pt x="2594347" y="1597206"/>
                </a:cubicBezTo>
                <a:cubicBezTo>
                  <a:pt x="2594347" y="1595911"/>
                  <a:pt x="2594407" y="1594835"/>
                  <a:pt x="2594525" y="1593981"/>
                </a:cubicBezTo>
                <a:cubicBezTo>
                  <a:pt x="2594643" y="1593127"/>
                  <a:pt x="2594820" y="1592435"/>
                  <a:pt x="2595056" y="1591904"/>
                </a:cubicBezTo>
                <a:cubicBezTo>
                  <a:pt x="2595289" y="1591375"/>
                  <a:pt x="2595585" y="1591006"/>
                  <a:pt x="2595939" y="1590800"/>
                </a:cubicBezTo>
                <a:cubicBezTo>
                  <a:pt x="2596293" y="1590594"/>
                  <a:pt x="2596704" y="1590491"/>
                  <a:pt x="2597176" y="1590491"/>
                </a:cubicBezTo>
                <a:cubicBezTo>
                  <a:pt x="2597999" y="1590491"/>
                  <a:pt x="2599164" y="1590992"/>
                  <a:pt x="2600666" y="1591993"/>
                </a:cubicBezTo>
                <a:cubicBezTo>
                  <a:pt x="2602168" y="1592994"/>
                  <a:pt x="2604097" y="1594084"/>
                  <a:pt x="2606453" y="1595262"/>
                </a:cubicBezTo>
                <a:cubicBezTo>
                  <a:pt x="2608810" y="1596441"/>
                  <a:pt x="2611650" y="1597545"/>
                  <a:pt x="2614979" y="1598576"/>
                </a:cubicBezTo>
                <a:cubicBezTo>
                  <a:pt x="2618308" y="1599607"/>
                  <a:pt x="2622151" y="1600123"/>
                  <a:pt x="2626511" y="1600123"/>
                </a:cubicBezTo>
                <a:cubicBezTo>
                  <a:pt x="2629811" y="1600123"/>
                  <a:pt x="2632830" y="1599680"/>
                  <a:pt x="2635568" y="1598797"/>
                </a:cubicBezTo>
                <a:cubicBezTo>
                  <a:pt x="2638308" y="1597913"/>
                  <a:pt x="2640664" y="1596661"/>
                  <a:pt x="2642638" y="1595042"/>
                </a:cubicBezTo>
                <a:cubicBezTo>
                  <a:pt x="2644612" y="1593422"/>
                  <a:pt x="2646129" y="1591433"/>
                  <a:pt x="2647189" y="1589076"/>
                </a:cubicBezTo>
                <a:cubicBezTo>
                  <a:pt x="2648249" y="1586720"/>
                  <a:pt x="2648780" y="1584040"/>
                  <a:pt x="2648780" y="1581035"/>
                </a:cubicBezTo>
                <a:cubicBezTo>
                  <a:pt x="2648780" y="1577796"/>
                  <a:pt x="2648044" y="1575026"/>
                  <a:pt x="2646571" y="1572729"/>
                </a:cubicBezTo>
                <a:cubicBezTo>
                  <a:pt x="2645098" y="1570431"/>
                  <a:pt x="2643153" y="1568414"/>
                  <a:pt x="2640738" y="1566676"/>
                </a:cubicBezTo>
                <a:cubicBezTo>
                  <a:pt x="2638323" y="1564939"/>
                  <a:pt x="2635568" y="1563347"/>
                  <a:pt x="2632476" y="1561904"/>
                </a:cubicBezTo>
                <a:cubicBezTo>
                  <a:pt x="2629383" y="1560460"/>
                  <a:pt x="2626216" y="1558988"/>
                  <a:pt x="2622976" y="1557485"/>
                </a:cubicBezTo>
                <a:cubicBezTo>
                  <a:pt x="2619737" y="1555983"/>
                  <a:pt x="2616583" y="1554319"/>
                  <a:pt x="2613521" y="1552493"/>
                </a:cubicBezTo>
                <a:cubicBezTo>
                  <a:pt x="2610457" y="1550667"/>
                  <a:pt x="2607719" y="1548516"/>
                  <a:pt x="2605304" y="1546042"/>
                </a:cubicBezTo>
                <a:cubicBezTo>
                  <a:pt x="2602888" y="1543568"/>
                  <a:pt x="2600930" y="1540666"/>
                  <a:pt x="2599429" y="1537338"/>
                </a:cubicBezTo>
                <a:cubicBezTo>
                  <a:pt x="2597926" y="1534010"/>
                  <a:pt x="2597176" y="1530019"/>
                  <a:pt x="2597176" y="1525365"/>
                </a:cubicBezTo>
                <a:cubicBezTo>
                  <a:pt x="2597176" y="1520593"/>
                  <a:pt x="2598044" y="1516336"/>
                  <a:pt x="2599782" y="1512596"/>
                </a:cubicBezTo>
                <a:cubicBezTo>
                  <a:pt x="2601521" y="1508855"/>
                  <a:pt x="2603936" y="1505718"/>
                  <a:pt x="2607027" y="1503184"/>
                </a:cubicBezTo>
                <a:cubicBezTo>
                  <a:pt x="2610119" y="1500651"/>
                  <a:pt x="2613801" y="1498722"/>
                  <a:pt x="2618071" y="1497396"/>
                </a:cubicBezTo>
                <a:cubicBezTo>
                  <a:pt x="2622342" y="1496071"/>
                  <a:pt x="2626953" y="1495408"/>
                  <a:pt x="2631901" y="1495408"/>
                </a:cubicBezTo>
                <a:close/>
                <a:moveTo>
                  <a:pt x="2165183" y="1495408"/>
                </a:moveTo>
                <a:cubicBezTo>
                  <a:pt x="2167716" y="1495408"/>
                  <a:pt x="2170264" y="1495628"/>
                  <a:pt x="2172827" y="1496071"/>
                </a:cubicBezTo>
                <a:cubicBezTo>
                  <a:pt x="2175390" y="1496512"/>
                  <a:pt x="2177805" y="1497101"/>
                  <a:pt x="2180073" y="1497838"/>
                </a:cubicBezTo>
                <a:cubicBezTo>
                  <a:pt x="2182341" y="1498574"/>
                  <a:pt x="2184359" y="1499399"/>
                  <a:pt x="2186126" y="1500313"/>
                </a:cubicBezTo>
                <a:cubicBezTo>
                  <a:pt x="2187893" y="1501226"/>
                  <a:pt x="2189057" y="1501962"/>
                  <a:pt x="2189616" y="1502522"/>
                </a:cubicBezTo>
                <a:cubicBezTo>
                  <a:pt x="2190176" y="1503081"/>
                  <a:pt x="2190545" y="1503523"/>
                  <a:pt x="2190721" y="1503847"/>
                </a:cubicBezTo>
                <a:cubicBezTo>
                  <a:pt x="2190898" y="1504171"/>
                  <a:pt x="2191045" y="1504584"/>
                  <a:pt x="2191162" y="1505084"/>
                </a:cubicBezTo>
                <a:cubicBezTo>
                  <a:pt x="2191281" y="1505586"/>
                  <a:pt x="2191368" y="1506189"/>
                  <a:pt x="2191428" y="1506895"/>
                </a:cubicBezTo>
                <a:cubicBezTo>
                  <a:pt x="2191486" y="1507602"/>
                  <a:pt x="2191516" y="1508515"/>
                  <a:pt x="2191516" y="1509635"/>
                </a:cubicBezTo>
                <a:cubicBezTo>
                  <a:pt x="2191516" y="1510695"/>
                  <a:pt x="2191472" y="1511638"/>
                  <a:pt x="2191384" y="1512463"/>
                </a:cubicBezTo>
                <a:cubicBezTo>
                  <a:pt x="2191295" y="1513288"/>
                  <a:pt x="2191162" y="1513980"/>
                  <a:pt x="2190986" y="1514539"/>
                </a:cubicBezTo>
                <a:cubicBezTo>
                  <a:pt x="2190809" y="1515100"/>
                  <a:pt x="2190559" y="1515511"/>
                  <a:pt x="2190235" y="1515776"/>
                </a:cubicBezTo>
                <a:cubicBezTo>
                  <a:pt x="2189910" y="1516042"/>
                  <a:pt x="2189542" y="1516174"/>
                  <a:pt x="2189131" y="1516174"/>
                </a:cubicBezTo>
                <a:cubicBezTo>
                  <a:pt x="2188482" y="1516174"/>
                  <a:pt x="2187466" y="1515762"/>
                  <a:pt x="2186082" y="1514937"/>
                </a:cubicBezTo>
                <a:cubicBezTo>
                  <a:pt x="2184697" y="1514113"/>
                  <a:pt x="2183004" y="1513185"/>
                  <a:pt x="2181001" y="1512154"/>
                </a:cubicBezTo>
                <a:cubicBezTo>
                  <a:pt x="2178998" y="1511123"/>
                  <a:pt x="2176627" y="1510180"/>
                  <a:pt x="2173888" y="1509325"/>
                </a:cubicBezTo>
                <a:cubicBezTo>
                  <a:pt x="2171148" y="1508472"/>
                  <a:pt x="2168070" y="1508045"/>
                  <a:pt x="2164653" y="1508045"/>
                </a:cubicBezTo>
                <a:cubicBezTo>
                  <a:pt x="2161471" y="1508045"/>
                  <a:pt x="2158703" y="1508472"/>
                  <a:pt x="2156347" y="1509325"/>
                </a:cubicBezTo>
                <a:cubicBezTo>
                  <a:pt x="2153990" y="1510180"/>
                  <a:pt x="2152046" y="1511314"/>
                  <a:pt x="2150514" y="1512728"/>
                </a:cubicBezTo>
                <a:cubicBezTo>
                  <a:pt x="2148983" y="1514142"/>
                  <a:pt x="2147834" y="1515820"/>
                  <a:pt x="2147068" y="1517765"/>
                </a:cubicBezTo>
                <a:cubicBezTo>
                  <a:pt x="2146302" y="1519709"/>
                  <a:pt x="2145919" y="1521771"/>
                  <a:pt x="2145919" y="1523950"/>
                </a:cubicBezTo>
                <a:cubicBezTo>
                  <a:pt x="2145919" y="1527132"/>
                  <a:pt x="2146656" y="1529871"/>
                  <a:pt x="2148128" y="1532169"/>
                </a:cubicBezTo>
                <a:cubicBezTo>
                  <a:pt x="2149601" y="1534466"/>
                  <a:pt x="2151560" y="1536499"/>
                  <a:pt x="2154005" y="1538266"/>
                </a:cubicBezTo>
                <a:cubicBezTo>
                  <a:pt x="2156450" y="1540033"/>
                  <a:pt x="2159233" y="1541653"/>
                  <a:pt x="2162356" y="1543126"/>
                </a:cubicBezTo>
                <a:cubicBezTo>
                  <a:pt x="2165478" y="1544599"/>
                  <a:pt x="2168658" y="1546086"/>
                  <a:pt x="2171899" y="1547589"/>
                </a:cubicBezTo>
                <a:cubicBezTo>
                  <a:pt x="2175139" y="1549091"/>
                  <a:pt x="2178320" y="1550740"/>
                  <a:pt x="2181442" y="1552537"/>
                </a:cubicBezTo>
                <a:cubicBezTo>
                  <a:pt x="2184564" y="1554334"/>
                  <a:pt x="2187348" y="1556455"/>
                  <a:pt x="2189793" y="1558900"/>
                </a:cubicBezTo>
                <a:cubicBezTo>
                  <a:pt x="2192238" y="1561344"/>
                  <a:pt x="2194211" y="1564231"/>
                  <a:pt x="2195713" y="1567560"/>
                </a:cubicBezTo>
                <a:cubicBezTo>
                  <a:pt x="2197215" y="1570888"/>
                  <a:pt x="2197966" y="1574820"/>
                  <a:pt x="2197966" y="1579356"/>
                </a:cubicBezTo>
                <a:cubicBezTo>
                  <a:pt x="2197966" y="1584717"/>
                  <a:pt x="2196980" y="1589489"/>
                  <a:pt x="2195007" y="1593672"/>
                </a:cubicBezTo>
                <a:cubicBezTo>
                  <a:pt x="2193033" y="1597855"/>
                  <a:pt x="2190294" y="1601404"/>
                  <a:pt x="2186788" y="1604320"/>
                </a:cubicBezTo>
                <a:cubicBezTo>
                  <a:pt x="2183283" y="1607236"/>
                  <a:pt x="2179160" y="1609431"/>
                  <a:pt x="2174417" y="1610903"/>
                </a:cubicBezTo>
                <a:cubicBezTo>
                  <a:pt x="2169675" y="1612376"/>
                  <a:pt x="2164564" y="1613112"/>
                  <a:pt x="2159086" y="1613112"/>
                </a:cubicBezTo>
                <a:cubicBezTo>
                  <a:pt x="2155257" y="1613112"/>
                  <a:pt x="2151707" y="1612789"/>
                  <a:pt x="2148438" y="1612141"/>
                </a:cubicBezTo>
                <a:cubicBezTo>
                  <a:pt x="2145168" y="1611492"/>
                  <a:pt x="2142252" y="1610697"/>
                  <a:pt x="2139690" y="1609755"/>
                </a:cubicBezTo>
                <a:cubicBezTo>
                  <a:pt x="2137127" y="1608812"/>
                  <a:pt x="2134977" y="1607840"/>
                  <a:pt x="2133239" y="1606838"/>
                </a:cubicBezTo>
                <a:cubicBezTo>
                  <a:pt x="2131501" y="1605837"/>
                  <a:pt x="2130293" y="1604983"/>
                  <a:pt x="2129616" y="1604276"/>
                </a:cubicBezTo>
                <a:cubicBezTo>
                  <a:pt x="2128938" y="1603569"/>
                  <a:pt x="2128437" y="1602670"/>
                  <a:pt x="2128113" y="1601580"/>
                </a:cubicBezTo>
                <a:cubicBezTo>
                  <a:pt x="2127790" y="1600491"/>
                  <a:pt x="2127628" y="1599033"/>
                  <a:pt x="2127628" y="1597206"/>
                </a:cubicBezTo>
                <a:cubicBezTo>
                  <a:pt x="2127628" y="1595911"/>
                  <a:pt x="2127686" y="1594835"/>
                  <a:pt x="2127805" y="1593981"/>
                </a:cubicBezTo>
                <a:cubicBezTo>
                  <a:pt x="2127922" y="1593127"/>
                  <a:pt x="2128099" y="1592435"/>
                  <a:pt x="2128335" y="1591904"/>
                </a:cubicBezTo>
                <a:cubicBezTo>
                  <a:pt x="2128570" y="1591375"/>
                  <a:pt x="2128865" y="1591006"/>
                  <a:pt x="2129218" y="1590800"/>
                </a:cubicBezTo>
                <a:cubicBezTo>
                  <a:pt x="2129572" y="1590594"/>
                  <a:pt x="2129984" y="1590491"/>
                  <a:pt x="2130455" y="1590491"/>
                </a:cubicBezTo>
                <a:cubicBezTo>
                  <a:pt x="2131280" y="1590491"/>
                  <a:pt x="2132443" y="1590992"/>
                  <a:pt x="2133945" y="1591993"/>
                </a:cubicBezTo>
                <a:cubicBezTo>
                  <a:pt x="2135448" y="1592994"/>
                  <a:pt x="2137377" y="1594084"/>
                  <a:pt x="2139734" y="1595262"/>
                </a:cubicBezTo>
                <a:cubicBezTo>
                  <a:pt x="2142090" y="1596441"/>
                  <a:pt x="2144932" y="1597545"/>
                  <a:pt x="2148261" y="1598576"/>
                </a:cubicBezTo>
                <a:cubicBezTo>
                  <a:pt x="2151589" y="1599607"/>
                  <a:pt x="2155433" y="1600123"/>
                  <a:pt x="2159793" y="1600123"/>
                </a:cubicBezTo>
                <a:cubicBezTo>
                  <a:pt x="2163092" y="1600123"/>
                  <a:pt x="2166111" y="1599680"/>
                  <a:pt x="2168851" y="1598797"/>
                </a:cubicBezTo>
                <a:cubicBezTo>
                  <a:pt x="2171590" y="1597913"/>
                  <a:pt x="2173946" y="1596661"/>
                  <a:pt x="2175920" y="1595042"/>
                </a:cubicBezTo>
                <a:cubicBezTo>
                  <a:pt x="2177893" y="1593422"/>
                  <a:pt x="2179410" y="1591433"/>
                  <a:pt x="2180470" y="1589076"/>
                </a:cubicBezTo>
                <a:cubicBezTo>
                  <a:pt x="2181531" y="1586720"/>
                  <a:pt x="2182061" y="1584040"/>
                  <a:pt x="2182061" y="1581035"/>
                </a:cubicBezTo>
                <a:cubicBezTo>
                  <a:pt x="2182061" y="1577796"/>
                  <a:pt x="2181325" y="1575026"/>
                  <a:pt x="2179852" y="1572729"/>
                </a:cubicBezTo>
                <a:cubicBezTo>
                  <a:pt x="2178379" y="1570431"/>
                  <a:pt x="2176434" y="1568414"/>
                  <a:pt x="2174020" y="1566676"/>
                </a:cubicBezTo>
                <a:cubicBezTo>
                  <a:pt x="2171604" y="1564939"/>
                  <a:pt x="2168851" y="1563347"/>
                  <a:pt x="2165758" y="1561904"/>
                </a:cubicBezTo>
                <a:cubicBezTo>
                  <a:pt x="2162665" y="1560460"/>
                  <a:pt x="2159498" y="1558988"/>
                  <a:pt x="2156258" y="1557485"/>
                </a:cubicBezTo>
                <a:cubicBezTo>
                  <a:pt x="2153018" y="1555983"/>
                  <a:pt x="2149867" y="1554319"/>
                  <a:pt x="2146803" y="1552493"/>
                </a:cubicBezTo>
                <a:cubicBezTo>
                  <a:pt x="2143740" y="1550667"/>
                  <a:pt x="2141000" y="1548516"/>
                  <a:pt x="2138585" y="1546042"/>
                </a:cubicBezTo>
                <a:cubicBezTo>
                  <a:pt x="2136169" y="1543568"/>
                  <a:pt x="2134211" y="1540666"/>
                  <a:pt x="2132709" y="1537338"/>
                </a:cubicBezTo>
                <a:cubicBezTo>
                  <a:pt x="2131206" y="1534010"/>
                  <a:pt x="2130455" y="1530019"/>
                  <a:pt x="2130455" y="1525365"/>
                </a:cubicBezTo>
                <a:cubicBezTo>
                  <a:pt x="2130455" y="1520593"/>
                  <a:pt x="2131324" y="1516336"/>
                  <a:pt x="2133062" y="1512596"/>
                </a:cubicBezTo>
                <a:cubicBezTo>
                  <a:pt x="2134800" y="1508855"/>
                  <a:pt x="2137215" y="1505718"/>
                  <a:pt x="2140309" y="1503184"/>
                </a:cubicBezTo>
                <a:cubicBezTo>
                  <a:pt x="2143401" y="1500651"/>
                  <a:pt x="2147083" y="1498722"/>
                  <a:pt x="2151354" y="1497396"/>
                </a:cubicBezTo>
                <a:cubicBezTo>
                  <a:pt x="2155625" y="1496071"/>
                  <a:pt x="2160234" y="1495408"/>
                  <a:pt x="2165183" y="1495408"/>
                </a:cubicBezTo>
                <a:close/>
                <a:moveTo>
                  <a:pt x="1222204" y="1495408"/>
                </a:moveTo>
                <a:cubicBezTo>
                  <a:pt x="1224736" y="1495408"/>
                  <a:pt x="1227284" y="1495628"/>
                  <a:pt x="1229847" y="1496071"/>
                </a:cubicBezTo>
                <a:cubicBezTo>
                  <a:pt x="1232410" y="1496512"/>
                  <a:pt x="1234825" y="1497101"/>
                  <a:pt x="1237094" y="1497838"/>
                </a:cubicBezTo>
                <a:cubicBezTo>
                  <a:pt x="1239361" y="1498574"/>
                  <a:pt x="1241380" y="1499399"/>
                  <a:pt x="1243147" y="1500313"/>
                </a:cubicBezTo>
                <a:cubicBezTo>
                  <a:pt x="1244914" y="1501226"/>
                  <a:pt x="1246078" y="1501962"/>
                  <a:pt x="1246637" y="1502522"/>
                </a:cubicBezTo>
                <a:cubicBezTo>
                  <a:pt x="1247197" y="1503081"/>
                  <a:pt x="1247566" y="1503523"/>
                  <a:pt x="1247741" y="1503847"/>
                </a:cubicBezTo>
                <a:cubicBezTo>
                  <a:pt x="1247919" y="1504171"/>
                  <a:pt x="1248066" y="1504584"/>
                  <a:pt x="1248185" y="1505084"/>
                </a:cubicBezTo>
                <a:cubicBezTo>
                  <a:pt x="1248302" y="1505586"/>
                  <a:pt x="1248390" y="1506189"/>
                  <a:pt x="1248450" y="1506895"/>
                </a:cubicBezTo>
                <a:cubicBezTo>
                  <a:pt x="1248508" y="1507602"/>
                  <a:pt x="1248537" y="1508515"/>
                  <a:pt x="1248537" y="1509635"/>
                </a:cubicBezTo>
                <a:cubicBezTo>
                  <a:pt x="1248537" y="1510695"/>
                  <a:pt x="1248493" y="1511638"/>
                  <a:pt x="1248405" y="1512463"/>
                </a:cubicBezTo>
                <a:cubicBezTo>
                  <a:pt x="1248317" y="1513288"/>
                  <a:pt x="1248185" y="1513980"/>
                  <a:pt x="1248007" y="1514539"/>
                </a:cubicBezTo>
                <a:cubicBezTo>
                  <a:pt x="1247831" y="1515100"/>
                  <a:pt x="1247580" y="1515511"/>
                  <a:pt x="1247256" y="1515776"/>
                </a:cubicBezTo>
                <a:cubicBezTo>
                  <a:pt x="1246932" y="1516042"/>
                  <a:pt x="1246564" y="1516174"/>
                  <a:pt x="1246151" y="1516174"/>
                </a:cubicBezTo>
                <a:cubicBezTo>
                  <a:pt x="1245503" y="1516174"/>
                  <a:pt x="1244487" y="1515762"/>
                  <a:pt x="1243103" y="1514937"/>
                </a:cubicBezTo>
                <a:cubicBezTo>
                  <a:pt x="1241718" y="1514113"/>
                  <a:pt x="1240024" y="1513185"/>
                  <a:pt x="1238021" y="1512154"/>
                </a:cubicBezTo>
                <a:cubicBezTo>
                  <a:pt x="1236018" y="1511123"/>
                  <a:pt x="1233646" y="1510180"/>
                  <a:pt x="1230907" y="1509325"/>
                </a:cubicBezTo>
                <a:cubicBezTo>
                  <a:pt x="1228168" y="1508472"/>
                  <a:pt x="1225090" y="1508045"/>
                  <a:pt x="1221673" y="1508045"/>
                </a:cubicBezTo>
                <a:cubicBezTo>
                  <a:pt x="1218492" y="1508045"/>
                  <a:pt x="1215723" y="1508472"/>
                  <a:pt x="1213367" y="1509325"/>
                </a:cubicBezTo>
                <a:cubicBezTo>
                  <a:pt x="1211011" y="1510180"/>
                  <a:pt x="1209066" y="1511314"/>
                  <a:pt x="1207535" y="1512728"/>
                </a:cubicBezTo>
                <a:cubicBezTo>
                  <a:pt x="1206004" y="1514142"/>
                  <a:pt x="1204854" y="1515820"/>
                  <a:pt x="1204088" y="1517765"/>
                </a:cubicBezTo>
                <a:cubicBezTo>
                  <a:pt x="1203322" y="1519709"/>
                  <a:pt x="1202940" y="1521771"/>
                  <a:pt x="1202940" y="1523950"/>
                </a:cubicBezTo>
                <a:cubicBezTo>
                  <a:pt x="1202940" y="1527132"/>
                  <a:pt x="1203676" y="1529871"/>
                  <a:pt x="1205149" y="1532169"/>
                </a:cubicBezTo>
                <a:cubicBezTo>
                  <a:pt x="1206622" y="1534466"/>
                  <a:pt x="1208580" y="1536499"/>
                  <a:pt x="1211025" y="1538266"/>
                </a:cubicBezTo>
                <a:cubicBezTo>
                  <a:pt x="1213470" y="1540033"/>
                  <a:pt x="1216253" y="1541653"/>
                  <a:pt x="1219376" y="1543126"/>
                </a:cubicBezTo>
                <a:cubicBezTo>
                  <a:pt x="1222498" y="1544599"/>
                  <a:pt x="1225679" y="1546086"/>
                  <a:pt x="1228919" y="1547589"/>
                </a:cubicBezTo>
                <a:cubicBezTo>
                  <a:pt x="1232159" y="1549091"/>
                  <a:pt x="1235340" y="1550740"/>
                  <a:pt x="1238463" y="1552537"/>
                </a:cubicBezTo>
                <a:cubicBezTo>
                  <a:pt x="1241586" y="1554334"/>
                  <a:pt x="1244369" y="1556455"/>
                  <a:pt x="1246814" y="1558900"/>
                </a:cubicBezTo>
                <a:cubicBezTo>
                  <a:pt x="1249259" y="1561344"/>
                  <a:pt x="1251233" y="1564231"/>
                  <a:pt x="1252735" y="1567560"/>
                </a:cubicBezTo>
                <a:cubicBezTo>
                  <a:pt x="1254238" y="1570888"/>
                  <a:pt x="1254989" y="1574820"/>
                  <a:pt x="1254989" y="1579356"/>
                </a:cubicBezTo>
                <a:cubicBezTo>
                  <a:pt x="1254989" y="1584717"/>
                  <a:pt x="1254002" y="1589489"/>
                  <a:pt x="1252028" y="1593672"/>
                </a:cubicBezTo>
                <a:cubicBezTo>
                  <a:pt x="1250054" y="1597855"/>
                  <a:pt x="1247315" y="1601404"/>
                  <a:pt x="1243810" y="1604320"/>
                </a:cubicBezTo>
                <a:cubicBezTo>
                  <a:pt x="1240304" y="1607236"/>
                  <a:pt x="1236180" y="1609431"/>
                  <a:pt x="1231437" y="1610903"/>
                </a:cubicBezTo>
                <a:cubicBezTo>
                  <a:pt x="1226695" y="1612376"/>
                  <a:pt x="1221585" y="1613112"/>
                  <a:pt x="1216106" y="1613112"/>
                </a:cubicBezTo>
                <a:cubicBezTo>
                  <a:pt x="1212278" y="1613112"/>
                  <a:pt x="1208728" y="1612789"/>
                  <a:pt x="1205459" y="1612141"/>
                </a:cubicBezTo>
                <a:cubicBezTo>
                  <a:pt x="1202188" y="1611492"/>
                  <a:pt x="1199272" y="1610697"/>
                  <a:pt x="1196710" y="1609755"/>
                </a:cubicBezTo>
                <a:cubicBezTo>
                  <a:pt x="1194148" y="1608812"/>
                  <a:pt x="1191998" y="1607840"/>
                  <a:pt x="1190260" y="1606838"/>
                </a:cubicBezTo>
                <a:cubicBezTo>
                  <a:pt x="1188522" y="1605837"/>
                  <a:pt x="1187315" y="1604983"/>
                  <a:pt x="1186638" y="1604276"/>
                </a:cubicBezTo>
                <a:cubicBezTo>
                  <a:pt x="1185960" y="1603569"/>
                  <a:pt x="1185460" y="1602670"/>
                  <a:pt x="1185136" y="1601580"/>
                </a:cubicBezTo>
                <a:cubicBezTo>
                  <a:pt x="1184812" y="1600491"/>
                  <a:pt x="1184650" y="1599033"/>
                  <a:pt x="1184650" y="1597206"/>
                </a:cubicBezTo>
                <a:cubicBezTo>
                  <a:pt x="1184650" y="1595911"/>
                  <a:pt x="1184710" y="1594835"/>
                  <a:pt x="1184827" y="1593981"/>
                </a:cubicBezTo>
                <a:cubicBezTo>
                  <a:pt x="1184944" y="1593127"/>
                  <a:pt x="1185121" y="1592435"/>
                  <a:pt x="1185356" y="1591904"/>
                </a:cubicBezTo>
                <a:cubicBezTo>
                  <a:pt x="1185592" y="1591375"/>
                  <a:pt x="1185887" y="1591006"/>
                  <a:pt x="1186241" y="1590800"/>
                </a:cubicBezTo>
                <a:cubicBezTo>
                  <a:pt x="1186593" y="1590594"/>
                  <a:pt x="1187007" y="1590491"/>
                  <a:pt x="1187478" y="1590491"/>
                </a:cubicBezTo>
                <a:cubicBezTo>
                  <a:pt x="1188302" y="1590491"/>
                  <a:pt x="1189465" y="1590992"/>
                  <a:pt x="1190967" y="1591993"/>
                </a:cubicBezTo>
                <a:cubicBezTo>
                  <a:pt x="1192469" y="1592994"/>
                  <a:pt x="1194398" y="1594084"/>
                  <a:pt x="1196755" y="1595262"/>
                </a:cubicBezTo>
                <a:cubicBezTo>
                  <a:pt x="1199111" y="1596441"/>
                  <a:pt x="1201954" y="1597545"/>
                  <a:pt x="1205281" y="1598576"/>
                </a:cubicBezTo>
                <a:cubicBezTo>
                  <a:pt x="1208610" y="1599607"/>
                  <a:pt x="1212454" y="1600123"/>
                  <a:pt x="1216813" y="1600123"/>
                </a:cubicBezTo>
                <a:cubicBezTo>
                  <a:pt x="1220112" y="1600123"/>
                  <a:pt x="1223131" y="1599680"/>
                  <a:pt x="1225871" y="1598797"/>
                </a:cubicBezTo>
                <a:cubicBezTo>
                  <a:pt x="1228610" y="1597913"/>
                  <a:pt x="1230966" y="1596661"/>
                  <a:pt x="1232940" y="1595042"/>
                </a:cubicBezTo>
                <a:cubicBezTo>
                  <a:pt x="1234913" y="1593422"/>
                  <a:pt x="1236430" y="1591433"/>
                  <a:pt x="1237491" y="1589076"/>
                </a:cubicBezTo>
                <a:cubicBezTo>
                  <a:pt x="1238551" y="1586720"/>
                  <a:pt x="1239081" y="1584040"/>
                  <a:pt x="1239081" y="1581035"/>
                </a:cubicBezTo>
                <a:cubicBezTo>
                  <a:pt x="1239081" y="1577796"/>
                  <a:pt x="1238345" y="1575026"/>
                  <a:pt x="1236872" y="1572729"/>
                </a:cubicBezTo>
                <a:cubicBezTo>
                  <a:pt x="1235400" y="1570431"/>
                  <a:pt x="1233455" y="1568414"/>
                  <a:pt x="1231040" y="1566676"/>
                </a:cubicBezTo>
                <a:cubicBezTo>
                  <a:pt x="1228625" y="1564939"/>
                  <a:pt x="1225871" y="1563347"/>
                  <a:pt x="1222778" y="1561904"/>
                </a:cubicBezTo>
                <a:cubicBezTo>
                  <a:pt x="1219685" y="1560460"/>
                  <a:pt x="1216519" y="1558988"/>
                  <a:pt x="1213279" y="1557485"/>
                </a:cubicBezTo>
                <a:cubicBezTo>
                  <a:pt x="1210038" y="1555983"/>
                  <a:pt x="1206887" y="1554319"/>
                  <a:pt x="1203824" y="1552493"/>
                </a:cubicBezTo>
                <a:cubicBezTo>
                  <a:pt x="1200760" y="1550667"/>
                  <a:pt x="1198022" y="1548516"/>
                  <a:pt x="1195606" y="1546042"/>
                </a:cubicBezTo>
                <a:cubicBezTo>
                  <a:pt x="1193191" y="1543568"/>
                  <a:pt x="1191232" y="1540666"/>
                  <a:pt x="1189731" y="1537338"/>
                </a:cubicBezTo>
                <a:cubicBezTo>
                  <a:pt x="1188228" y="1534010"/>
                  <a:pt x="1187478" y="1530019"/>
                  <a:pt x="1187478" y="1525365"/>
                </a:cubicBezTo>
                <a:cubicBezTo>
                  <a:pt x="1187478" y="1520593"/>
                  <a:pt x="1188346" y="1516336"/>
                  <a:pt x="1190084" y="1512596"/>
                </a:cubicBezTo>
                <a:cubicBezTo>
                  <a:pt x="1191822" y="1508855"/>
                  <a:pt x="1194236" y="1505718"/>
                  <a:pt x="1197329" y="1503184"/>
                </a:cubicBezTo>
                <a:cubicBezTo>
                  <a:pt x="1200421" y="1500651"/>
                  <a:pt x="1204103" y="1498722"/>
                  <a:pt x="1208375" y="1497396"/>
                </a:cubicBezTo>
                <a:cubicBezTo>
                  <a:pt x="1212645" y="1496071"/>
                  <a:pt x="1217255" y="1495408"/>
                  <a:pt x="1222204" y="1495408"/>
                </a:cubicBezTo>
                <a:close/>
                <a:moveTo>
                  <a:pt x="745947" y="1495408"/>
                </a:moveTo>
                <a:cubicBezTo>
                  <a:pt x="748480" y="1495408"/>
                  <a:pt x="751028" y="1495628"/>
                  <a:pt x="753590" y="1496071"/>
                </a:cubicBezTo>
                <a:cubicBezTo>
                  <a:pt x="756153" y="1496512"/>
                  <a:pt x="758568" y="1497101"/>
                  <a:pt x="760836" y="1497838"/>
                </a:cubicBezTo>
                <a:cubicBezTo>
                  <a:pt x="763105" y="1498574"/>
                  <a:pt x="765122" y="1499399"/>
                  <a:pt x="766890" y="1500313"/>
                </a:cubicBezTo>
                <a:cubicBezTo>
                  <a:pt x="768657" y="1501226"/>
                  <a:pt x="769820" y="1501962"/>
                  <a:pt x="770380" y="1502522"/>
                </a:cubicBezTo>
                <a:cubicBezTo>
                  <a:pt x="770940" y="1503081"/>
                  <a:pt x="771308" y="1503523"/>
                  <a:pt x="771485" y="1503847"/>
                </a:cubicBezTo>
                <a:cubicBezTo>
                  <a:pt x="771661" y="1504171"/>
                  <a:pt x="771809" y="1504584"/>
                  <a:pt x="771927" y="1505084"/>
                </a:cubicBezTo>
                <a:cubicBezTo>
                  <a:pt x="772044" y="1505586"/>
                  <a:pt x="772133" y="1506189"/>
                  <a:pt x="772192" y="1506895"/>
                </a:cubicBezTo>
                <a:cubicBezTo>
                  <a:pt x="772251" y="1507602"/>
                  <a:pt x="772280" y="1508515"/>
                  <a:pt x="772280" y="1509635"/>
                </a:cubicBezTo>
                <a:cubicBezTo>
                  <a:pt x="772280" y="1510695"/>
                  <a:pt x="772236" y="1511638"/>
                  <a:pt x="772147" y="1512463"/>
                </a:cubicBezTo>
                <a:cubicBezTo>
                  <a:pt x="772059" y="1513288"/>
                  <a:pt x="771927" y="1513980"/>
                  <a:pt x="771750" y="1514539"/>
                </a:cubicBezTo>
                <a:cubicBezTo>
                  <a:pt x="771573" y="1515100"/>
                  <a:pt x="771323" y="1515511"/>
                  <a:pt x="770999" y="1515776"/>
                </a:cubicBezTo>
                <a:cubicBezTo>
                  <a:pt x="770675" y="1516042"/>
                  <a:pt x="770306" y="1516174"/>
                  <a:pt x="769894" y="1516174"/>
                </a:cubicBezTo>
                <a:cubicBezTo>
                  <a:pt x="769246" y="1516174"/>
                  <a:pt x="768230" y="1515762"/>
                  <a:pt x="766845" y="1514937"/>
                </a:cubicBezTo>
                <a:cubicBezTo>
                  <a:pt x="765461" y="1514113"/>
                  <a:pt x="763767" y="1513185"/>
                  <a:pt x="761764" y="1512154"/>
                </a:cubicBezTo>
                <a:cubicBezTo>
                  <a:pt x="759761" y="1511123"/>
                  <a:pt x="757390" y="1510180"/>
                  <a:pt x="754651" y="1509325"/>
                </a:cubicBezTo>
                <a:cubicBezTo>
                  <a:pt x="751912" y="1508472"/>
                  <a:pt x="748833" y="1508045"/>
                  <a:pt x="745417" y="1508045"/>
                </a:cubicBezTo>
                <a:cubicBezTo>
                  <a:pt x="742235" y="1508045"/>
                  <a:pt x="739466" y="1508472"/>
                  <a:pt x="737110" y="1509325"/>
                </a:cubicBezTo>
                <a:cubicBezTo>
                  <a:pt x="734754" y="1510180"/>
                  <a:pt x="732810" y="1511314"/>
                  <a:pt x="731278" y="1512728"/>
                </a:cubicBezTo>
                <a:cubicBezTo>
                  <a:pt x="729746" y="1514142"/>
                  <a:pt x="728597" y="1515820"/>
                  <a:pt x="727832" y="1517765"/>
                </a:cubicBezTo>
                <a:cubicBezTo>
                  <a:pt x="727066" y="1519709"/>
                  <a:pt x="726683" y="1521771"/>
                  <a:pt x="726683" y="1523950"/>
                </a:cubicBezTo>
                <a:cubicBezTo>
                  <a:pt x="726683" y="1527132"/>
                  <a:pt x="727419" y="1529871"/>
                  <a:pt x="728892" y="1532169"/>
                </a:cubicBezTo>
                <a:cubicBezTo>
                  <a:pt x="730365" y="1534466"/>
                  <a:pt x="732323" y="1536499"/>
                  <a:pt x="734768" y="1538266"/>
                </a:cubicBezTo>
                <a:cubicBezTo>
                  <a:pt x="737213" y="1540033"/>
                  <a:pt x="739997" y="1541653"/>
                  <a:pt x="743119" y="1543126"/>
                </a:cubicBezTo>
                <a:cubicBezTo>
                  <a:pt x="746241" y="1544599"/>
                  <a:pt x="749422" y="1546086"/>
                  <a:pt x="752663" y="1547589"/>
                </a:cubicBezTo>
                <a:cubicBezTo>
                  <a:pt x="755903" y="1549091"/>
                  <a:pt x="759084" y="1550740"/>
                  <a:pt x="762206" y="1552537"/>
                </a:cubicBezTo>
                <a:cubicBezTo>
                  <a:pt x="765329" y="1554334"/>
                  <a:pt x="768112" y="1556455"/>
                  <a:pt x="770557" y="1558900"/>
                </a:cubicBezTo>
                <a:cubicBezTo>
                  <a:pt x="773002" y="1561344"/>
                  <a:pt x="774975" y="1564231"/>
                  <a:pt x="776477" y="1567560"/>
                </a:cubicBezTo>
                <a:cubicBezTo>
                  <a:pt x="777980" y="1570888"/>
                  <a:pt x="778731" y="1574820"/>
                  <a:pt x="778731" y="1579356"/>
                </a:cubicBezTo>
                <a:cubicBezTo>
                  <a:pt x="778731" y="1584717"/>
                  <a:pt x="777744" y="1589489"/>
                  <a:pt x="775770" y="1593672"/>
                </a:cubicBezTo>
                <a:cubicBezTo>
                  <a:pt x="773797" y="1597855"/>
                  <a:pt x="771058" y="1601404"/>
                  <a:pt x="767552" y="1604320"/>
                </a:cubicBezTo>
                <a:cubicBezTo>
                  <a:pt x="764047" y="1607236"/>
                  <a:pt x="759923" y="1609431"/>
                  <a:pt x="755181" y="1610903"/>
                </a:cubicBezTo>
                <a:cubicBezTo>
                  <a:pt x="750439" y="1612376"/>
                  <a:pt x="745328" y="1613112"/>
                  <a:pt x="739849" y="1613112"/>
                </a:cubicBezTo>
                <a:cubicBezTo>
                  <a:pt x="736020" y="1613112"/>
                  <a:pt x="732471" y="1612789"/>
                  <a:pt x="729201" y="1612141"/>
                </a:cubicBezTo>
                <a:cubicBezTo>
                  <a:pt x="725932" y="1611492"/>
                  <a:pt x="723016" y="1610697"/>
                  <a:pt x="720453" y="1609755"/>
                </a:cubicBezTo>
                <a:cubicBezTo>
                  <a:pt x="717890" y="1608812"/>
                  <a:pt x="715740" y="1607840"/>
                  <a:pt x="714002" y="1606838"/>
                </a:cubicBezTo>
                <a:cubicBezTo>
                  <a:pt x="712264" y="1605837"/>
                  <a:pt x="711057" y="1604983"/>
                  <a:pt x="710379" y="1604276"/>
                </a:cubicBezTo>
                <a:cubicBezTo>
                  <a:pt x="709702" y="1603569"/>
                  <a:pt x="709201" y="1602670"/>
                  <a:pt x="708877" y="1601580"/>
                </a:cubicBezTo>
                <a:cubicBezTo>
                  <a:pt x="708553" y="1600491"/>
                  <a:pt x="708391" y="1599033"/>
                  <a:pt x="708391" y="1597206"/>
                </a:cubicBezTo>
                <a:cubicBezTo>
                  <a:pt x="708391" y="1595911"/>
                  <a:pt x="708450" y="1594835"/>
                  <a:pt x="708568" y="1593981"/>
                </a:cubicBezTo>
                <a:cubicBezTo>
                  <a:pt x="708685" y="1593127"/>
                  <a:pt x="708862" y="1592435"/>
                  <a:pt x="709098" y="1591904"/>
                </a:cubicBezTo>
                <a:cubicBezTo>
                  <a:pt x="709333" y="1591375"/>
                  <a:pt x="709628" y="1591006"/>
                  <a:pt x="709982" y="1590800"/>
                </a:cubicBezTo>
                <a:cubicBezTo>
                  <a:pt x="710335" y="1590594"/>
                  <a:pt x="710747" y="1590491"/>
                  <a:pt x="711219" y="1590491"/>
                </a:cubicBezTo>
                <a:cubicBezTo>
                  <a:pt x="712043" y="1590491"/>
                  <a:pt x="713207" y="1590992"/>
                  <a:pt x="714709" y="1591993"/>
                </a:cubicBezTo>
                <a:cubicBezTo>
                  <a:pt x="716211" y="1592994"/>
                  <a:pt x="718141" y="1594084"/>
                  <a:pt x="720497" y="1595262"/>
                </a:cubicBezTo>
                <a:cubicBezTo>
                  <a:pt x="722854" y="1596441"/>
                  <a:pt x="725696" y="1597545"/>
                  <a:pt x="729024" y="1598576"/>
                </a:cubicBezTo>
                <a:cubicBezTo>
                  <a:pt x="732353" y="1599607"/>
                  <a:pt x="736197" y="1600123"/>
                  <a:pt x="740556" y="1600123"/>
                </a:cubicBezTo>
                <a:cubicBezTo>
                  <a:pt x="743855" y="1600123"/>
                  <a:pt x="746875" y="1599680"/>
                  <a:pt x="749614" y="1598797"/>
                </a:cubicBezTo>
                <a:cubicBezTo>
                  <a:pt x="752353" y="1597913"/>
                  <a:pt x="754710" y="1596661"/>
                  <a:pt x="756683" y="1595042"/>
                </a:cubicBezTo>
                <a:cubicBezTo>
                  <a:pt x="758657" y="1593422"/>
                  <a:pt x="760174" y="1591433"/>
                  <a:pt x="761234" y="1589076"/>
                </a:cubicBezTo>
                <a:cubicBezTo>
                  <a:pt x="762294" y="1586720"/>
                  <a:pt x="762825" y="1584040"/>
                  <a:pt x="762825" y="1581035"/>
                </a:cubicBezTo>
                <a:cubicBezTo>
                  <a:pt x="762825" y="1577796"/>
                  <a:pt x="762088" y="1575026"/>
                  <a:pt x="760616" y="1572729"/>
                </a:cubicBezTo>
                <a:cubicBezTo>
                  <a:pt x="759143" y="1570431"/>
                  <a:pt x="757199" y="1568414"/>
                  <a:pt x="754783" y="1566676"/>
                </a:cubicBezTo>
                <a:cubicBezTo>
                  <a:pt x="752368" y="1564939"/>
                  <a:pt x="749614" y="1563347"/>
                  <a:pt x="746521" y="1561904"/>
                </a:cubicBezTo>
                <a:cubicBezTo>
                  <a:pt x="743428" y="1560460"/>
                  <a:pt x="740262" y="1558988"/>
                  <a:pt x="737022" y="1557485"/>
                </a:cubicBezTo>
                <a:cubicBezTo>
                  <a:pt x="733782" y="1555983"/>
                  <a:pt x="730630" y="1554319"/>
                  <a:pt x="727566" y="1552493"/>
                </a:cubicBezTo>
                <a:cubicBezTo>
                  <a:pt x="724503" y="1550667"/>
                  <a:pt x="721764" y="1548516"/>
                  <a:pt x="719348" y="1546042"/>
                </a:cubicBezTo>
                <a:cubicBezTo>
                  <a:pt x="716933" y="1543568"/>
                  <a:pt x="714974" y="1540666"/>
                  <a:pt x="713472" y="1537338"/>
                </a:cubicBezTo>
                <a:cubicBezTo>
                  <a:pt x="711970" y="1534010"/>
                  <a:pt x="711219" y="1530019"/>
                  <a:pt x="711219" y="1525365"/>
                </a:cubicBezTo>
                <a:cubicBezTo>
                  <a:pt x="711219" y="1520593"/>
                  <a:pt x="712088" y="1516336"/>
                  <a:pt x="713825" y="1512596"/>
                </a:cubicBezTo>
                <a:cubicBezTo>
                  <a:pt x="715563" y="1508855"/>
                  <a:pt x="717979" y="1505718"/>
                  <a:pt x="721072" y="1503184"/>
                </a:cubicBezTo>
                <a:cubicBezTo>
                  <a:pt x="724164" y="1500651"/>
                  <a:pt x="727846" y="1498722"/>
                  <a:pt x="732117" y="1497396"/>
                </a:cubicBezTo>
                <a:cubicBezTo>
                  <a:pt x="736388" y="1496071"/>
                  <a:pt x="740998" y="1495408"/>
                  <a:pt x="745947" y="1495408"/>
                </a:cubicBezTo>
                <a:close/>
                <a:moveTo>
                  <a:pt x="7576853" y="1388040"/>
                </a:moveTo>
                <a:lnTo>
                  <a:pt x="7592218" y="1388963"/>
                </a:lnTo>
                <a:lnTo>
                  <a:pt x="7601066" y="1388236"/>
                </a:lnTo>
                <a:lnTo>
                  <a:pt x="7596316" y="1400028"/>
                </a:lnTo>
                <a:cubicBezTo>
                  <a:pt x="7596139" y="1400440"/>
                  <a:pt x="7595889" y="1400794"/>
                  <a:pt x="7595565" y="1401088"/>
                </a:cubicBezTo>
                <a:cubicBezTo>
                  <a:pt x="7595241" y="1401382"/>
                  <a:pt x="7594770" y="1401633"/>
                  <a:pt x="7594151" y="1401840"/>
                </a:cubicBezTo>
                <a:cubicBezTo>
                  <a:pt x="7593532" y="1402046"/>
                  <a:pt x="7592796" y="1402192"/>
                  <a:pt x="7591942" y="1402281"/>
                </a:cubicBezTo>
                <a:cubicBezTo>
                  <a:pt x="7591088" y="1402369"/>
                  <a:pt x="7590072" y="1402413"/>
                  <a:pt x="7588893" y="1402413"/>
                </a:cubicBezTo>
                <a:cubicBezTo>
                  <a:pt x="7587656" y="1402413"/>
                  <a:pt x="7586596" y="1402356"/>
                  <a:pt x="7585712" y="1402237"/>
                </a:cubicBezTo>
                <a:cubicBezTo>
                  <a:pt x="7584828" y="1402119"/>
                  <a:pt x="7584092" y="1401958"/>
                  <a:pt x="7583503" y="1401751"/>
                </a:cubicBezTo>
                <a:cubicBezTo>
                  <a:pt x="7582914" y="1401544"/>
                  <a:pt x="7582458" y="1401294"/>
                  <a:pt x="7582133" y="1401000"/>
                </a:cubicBezTo>
                <a:cubicBezTo>
                  <a:pt x="7581809" y="1400706"/>
                  <a:pt x="7581588" y="1400381"/>
                  <a:pt x="7581470" y="1400028"/>
                </a:cubicBezTo>
                <a:close/>
                <a:moveTo>
                  <a:pt x="7527655" y="1385083"/>
                </a:moveTo>
                <a:lnTo>
                  <a:pt x="7542854" y="1385997"/>
                </a:lnTo>
                <a:lnTo>
                  <a:pt x="7542854" y="1399586"/>
                </a:lnTo>
                <a:cubicBezTo>
                  <a:pt x="7542854" y="1400058"/>
                  <a:pt x="7542733" y="1400469"/>
                  <a:pt x="7542491" y="1400823"/>
                </a:cubicBezTo>
                <a:cubicBezTo>
                  <a:pt x="7542248" y="1401177"/>
                  <a:pt x="7541823" y="1401456"/>
                  <a:pt x="7541216" y="1401663"/>
                </a:cubicBezTo>
                <a:cubicBezTo>
                  <a:pt x="7540609" y="1401869"/>
                  <a:pt x="7539820" y="1402046"/>
                  <a:pt x="7538850" y="1402192"/>
                </a:cubicBezTo>
                <a:cubicBezTo>
                  <a:pt x="7537879" y="1402340"/>
                  <a:pt x="7536635" y="1402413"/>
                  <a:pt x="7535118" y="1402413"/>
                </a:cubicBezTo>
                <a:cubicBezTo>
                  <a:pt x="7533662" y="1402413"/>
                  <a:pt x="7532448" y="1402340"/>
                  <a:pt x="7531478" y="1402192"/>
                </a:cubicBezTo>
                <a:cubicBezTo>
                  <a:pt x="7530507" y="1402046"/>
                  <a:pt x="7529733" y="1401869"/>
                  <a:pt x="7529157" y="1401663"/>
                </a:cubicBezTo>
                <a:cubicBezTo>
                  <a:pt x="7528580" y="1401456"/>
                  <a:pt x="7528186" y="1401177"/>
                  <a:pt x="7527974" y="1400823"/>
                </a:cubicBezTo>
                <a:cubicBezTo>
                  <a:pt x="7527761" y="1400469"/>
                  <a:pt x="7527655" y="1400058"/>
                  <a:pt x="7527655" y="1399586"/>
                </a:cubicBezTo>
                <a:close/>
                <a:moveTo>
                  <a:pt x="7651987" y="1384051"/>
                </a:moveTo>
                <a:lnTo>
                  <a:pt x="7651987" y="1399586"/>
                </a:lnTo>
                <a:cubicBezTo>
                  <a:pt x="7651987" y="1400058"/>
                  <a:pt x="7651866" y="1400469"/>
                  <a:pt x="7651624" y="1400823"/>
                </a:cubicBezTo>
                <a:cubicBezTo>
                  <a:pt x="7651381" y="1401177"/>
                  <a:pt x="7650956" y="1401456"/>
                  <a:pt x="7650349" y="1401663"/>
                </a:cubicBezTo>
                <a:cubicBezTo>
                  <a:pt x="7649742" y="1401869"/>
                  <a:pt x="7648968" y="1402046"/>
                  <a:pt x="7648028" y="1402192"/>
                </a:cubicBezTo>
                <a:cubicBezTo>
                  <a:pt x="7647088" y="1402340"/>
                  <a:pt x="7645859" y="1402413"/>
                  <a:pt x="7644342" y="1402413"/>
                </a:cubicBezTo>
                <a:cubicBezTo>
                  <a:pt x="7642947" y="1402413"/>
                  <a:pt x="7641749" y="1402340"/>
                  <a:pt x="7640748" y="1402192"/>
                </a:cubicBezTo>
                <a:cubicBezTo>
                  <a:pt x="7639747" y="1402046"/>
                  <a:pt x="7638958" y="1401869"/>
                  <a:pt x="7638381" y="1401663"/>
                </a:cubicBezTo>
                <a:cubicBezTo>
                  <a:pt x="7637804" y="1401456"/>
                  <a:pt x="7637394" y="1401177"/>
                  <a:pt x="7637152" y="1400823"/>
                </a:cubicBezTo>
                <a:cubicBezTo>
                  <a:pt x="7636909" y="1400469"/>
                  <a:pt x="7636788" y="1400058"/>
                  <a:pt x="7636788" y="1399586"/>
                </a:cubicBezTo>
                <a:lnTo>
                  <a:pt x="7636788" y="1385300"/>
                </a:lnTo>
                <a:close/>
                <a:moveTo>
                  <a:pt x="7695254" y="1379894"/>
                </a:moveTo>
                <a:lnTo>
                  <a:pt x="7695254" y="1399586"/>
                </a:lnTo>
                <a:cubicBezTo>
                  <a:pt x="7695254" y="1400058"/>
                  <a:pt x="7695137" y="1400469"/>
                  <a:pt x="7694901" y="1400823"/>
                </a:cubicBezTo>
                <a:cubicBezTo>
                  <a:pt x="7694665" y="1401177"/>
                  <a:pt x="7694253" y="1401456"/>
                  <a:pt x="7693664" y="1401663"/>
                </a:cubicBezTo>
                <a:cubicBezTo>
                  <a:pt x="7693075" y="1401869"/>
                  <a:pt x="7692294" y="1402046"/>
                  <a:pt x="7691322" y="1402192"/>
                </a:cubicBezTo>
                <a:cubicBezTo>
                  <a:pt x="7690350" y="1402340"/>
                  <a:pt x="7689128" y="1402413"/>
                  <a:pt x="7687655" y="1402413"/>
                </a:cubicBezTo>
                <a:cubicBezTo>
                  <a:pt x="7686241" y="1402413"/>
                  <a:pt x="7685033" y="1402340"/>
                  <a:pt x="7684032" y="1402192"/>
                </a:cubicBezTo>
                <a:cubicBezTo>
                  <a:pt x="7683030" y="1402046"/>
                  <a:pt x="7682235" y="1401869"/>
                  <a:pt x="7681646" y="1401663"/>
                </a:cubicBezTo>
                <a:cubicBezTo>
                  <a:pt x="7681057" y="1401456"/>
                  <a:pt x="7680645" y="1401177"/>
                  <a:pt x="7680409" y="1400823"/>
                </a:cubicBezTo>
                <a:cubicBezTo>
                  <a:pt x="7680173" y="1400469"/>
                  <a:pt x="7680055" y="1400058"/>
                  <a:pt x="7680055" y="1399586"/>
                </a:cubicBezTo>
                <a:lnTo>
                  <a:pt x="7680055" y="1381744"/>
                </a:lnTo>
                <a:lnTo>
                  <a:pt x="7691696" y="1380787"/>
                </a:lnTo>
                <a:close/>
                <a:moveTo>
                  <a:pt x="7463138" y="1379146"/>
                </a:moveTo>
                <a:lnTo>
                  <a:pt x="7478337" y="1381749"/>
                </a:lnTo>
                <a:lnTo>
                  <a:pt x="7478337" y="1399586"/>
                </a:lnTo>
                <a:cubicBezTo>
                  <a:pt x="7478337" y="1400058"/>
                  <a:pt x="7478220" y="1400469"/>
                  <a:pt x="7477986" y="1400823"/>
                </a:cubicBezTo>
                <a:cubicBezTo>
                  <a:pt x="7477752" y="1401177"/>
                  <a:pt x="7477342" y="1401456"/>
                  <a:pt x="7476756" y="1401663"/>
                </a:cubicBezTo>
                <a:cubicBezTo>
                  <a:pt x="7476170" y="1401869"/>
                  <a:pt x="7475379" y="1402046"/>
                  <a:pt x="7474384" y="1402192"/>
                </a:cubicBezTo>
                <a:cubicBezTo>
                  <a:pt x="7473388" y="1402340"/>
                  <a:pt x="7472188" y="1402413"/>
                  <a:pt x="7470782" y="1402413"/>
                </a:cubicBezTo>
                <a:cubicBezTo>
                  <a:pt x="7469317" y="1402413"/>
                  <a:pt x="7468102" y="1402340"/>
                  <a:pt x="7467136" y="1402192"/>
                </a:cubicBezTo>
                <a:cubicBezTo>
                  <a:pt x="7466169" y="1402046"/>
                  <a:pt x="7465378" y="1401869"/>
                  <a:pt x="7464764" y="1401663"/>
                </a:cubicBezTo>
                <a:cubicBezTo>
                  <a:pt x="7464149" y="1401456"/>
                  <a:pt x="7463724" y="1401177"/>
                  <a:pt x="7463490" y="1400823"/>
                </a:cubicBezTo>
                <a:cubicBezTo>
                  <a:pt x="7463256" y="1400469"/>
                  <a:pt x="7463138" y="1400058"/>
                  <a:pt x="7463138" y="1399586"/>
                </a:cubicBezTo>
                <a:close/>
                <a:moveTo>
                  <a:pt x="618218" y="1373383"/>
                </a:moveTo>
                <a:lnTo>
                  <a:pt x="618218" y="1399586"/>
                </a:lnTo>
                <a:cubicBezTo>
                  <a:pt x="618218" y="1400058"/>
                  <a:pt x="618100" y="1400469"/>
                  <a:pt x="617864" y="1400823"/>
                </a:cubicBezTo>
                <a:cubicBezTo>
                  <a:pt x="617629" y="1401177"/>
                  <a:pt x="617217" y="1401456"/>
                  <a:pt x="616627" y="1401663"/>
                </a:cubicBezTo>
                <a:lnTo>
                  <a:pt x="616081" y="1401786"/>
                </a:lnTo>
                <a:close/>
                <a:moveTo>
                  <a:pt x="7358861" y="1360539"/>
                </a:moveTo>
                <a:lnTo>
                  <a:pt x="7365327" y="1362390"/>
                </a:lnTo>
                <a:lnTo>
                  <a:pt x="7378536" y="1364653"/>
                </a:lnTo>
                <a:lnTo>
                  <a:pt x="7379520" y="1369806"/>
                </a:lnTo>
                <a:cubicBezTo>
                  <a:pt x="7379520" y="1375167"/>
                  <a:pt x="7378533" y="1379939"/>
                  <a:pt x="7376560" y="1384122"/>
                </a:cubicBezTo>
                <a:cubicBezTo>
                  <a:pt x="7374587" y="1388305"/>
                  <a:pt x="7371847" y="1391854"/>
                  <a:pt x="7368342" y="1394770"/>
                </a:cubicBezTo>
                <a:cubicBezTo>
                  <a:pt x="7364837" y="1397686"/>
                  <a:pt x="7360713" y="1399881"/>
                  <a:pt x="7355970" y="1401354"/>
                </a:cubicBezTo>
                <a:cubicBezTo>
                  <a:pt x="7351228" y="1402826"/>
                  <a:pt x="7346117" y="1403563"/>
                  <a:pt x="7340639" y="1403563"/>
                </a:cubicBezTo>
                <a:cubicBezTo>
                  <a:pt x="7336810" y="1403563"/>
                  <a:pt x="7333260" y="1403238"/>
                  <a:pt x="7329990" y="1402590"/>
                </a:cubicBezTo>
                <a:cubicBezTo>
                  <a:pt x="7326721" y="1401942"/>
                  <a:pt x="7323805" y="1401148"/>
                  <a:pt x="7321242" y="1400204"/>
                </a:cubicBezTo>
                <a:cubicBezTo>
                  <a:pt x="7318679" y="1399262"/>
                  <a:pt x="7316530" y="1398290"/>
                  <a:pt x="7314791" y="1397289"/>
                </a:cubicBezTo>
                <a:cubicBezTo>
                  <a:pt x="7313054" y="1396287"/>
                  <a:pt x="7311846" y="1395433"/>
                  <a:pt x="7311168" y="1394726"/>
                </a:cubicBezTo>
                <a:cubicBezTo>
                  <a:pt x="7310491" y="1394018"/>
                  <a:pt x="7309990" y="1393120"/>
                  <a:pt x="7309666" y="1392031"/>
                </a:cubicBezTo>
                <a:cubicBezTo>
                  <a:pt x="7309342" y="1390941"/>
                  <a:pt x="7309180" y="1389482"/>
                  <a:pt x="7309180" y="1387656"/>
                </a:cubicBezTo>
                <a:cubicBezTo>
                  <a:pt x="7309180" y="1386361"/>
                  <a:pt x="7309239" y="1385285"/>
                  <a:pt x="7309357" y="1384431"/>
                </a:cubicBezTo>
                <a:cubicBezTo>
                  <a:pt x="7309475" y="1383577"/>
                  <a:pt x="7309652" y="1382885"/>
                  <a:pt x="7309887" y="1382354"/>
                </a:cubicBezTo>
                <a:cubicBezTo>
                  <a:pt x="7310123" y="1381824"/>
                  <a:pt x="7310417" y="1381456"/>
                  <a:pt x="7310771" y="1381250"/>
                </a:cubicBezTo>
                <a:cubicBezTo>
                  <a:pt x="7311124" y="1381044"/>
                  <a:pt x="7311537" y="1380941"/>
                  <a:pt x="7312008" y="1380941"/>
                </a:cubicBezTo>
                <a:cubicBezTo>
                  <a:pt x="7312833" y="1380941"/>
                  <a:pt x="7313996" y="1381441"/>
                  <a:pt x="7315498" y="1382443"/>
                </a:cubicBezTo>
                <a:cubicBezTo>
                  <a:pt x="7317001" y="1383444"/>
                  <a:pt x="7318930" y="1384535"/>
                  <a:pt x="7321286" y="1385712"/>
                </a:cubicBezTo>
                <a:cubicBezTo>
                  <a:pt x="7323643" y="1386891"/>
                  <a:pt x="7326485" y="1387996"/>
                  <a:pt x="7329814" y="1389026"/>
                </a:cubicBezTo>
                <a:cubicBezTo>
                  <a:pt x="7333143" y="1390057"/>
                  <a:pt x="7336986" y="1390572"/>
                  <a:pt x="7341346" y="1390572"/>
                </a:cubicBezTo>
                <a:cubicBezTo>
                  <a:pt x="7344645" y="1390572"/>
                  <a:pt x="7347664" y="1390130"/>
                  <a:pt x="7350403" y="1389248"/>
                </a:cubicBezTo>
                <a:cubicBezTo>
                  <a:pt x="7353142" y="1388363"/>
                  <a:pt x="7355499" y="1387111"/>
                  <a:pt x="7357472" y="1385492"/>
                </a:cubicBezTo>
                <a:cubicBezTo>
                  <a:pt x="7359446" y="1383871"/>
                  <a:pt x="7360963" y="1381883"/>
                  <a:pt x="7362023" y="1379526"/>
                </a:cubicBezTo>
                <a:cubicBezTo>
                  <a:pt x="7363084" y="1377170"/>
                  <a:pt x="7363614" y="1374490"/>
                  <a:pt x="7363614" y="1371486"/>
                </a:cubicBezTo>
                <a:cubicBezTo>
                  <a:pt x="7363614" y="1368245"/>
                  <a:pt x="7362878" y="1365476"/>
                  <a:pt x="7361405" y="1363179"/>
                </a:cubicBezTo>
                <a:close/>
                <a:moveTo>
                  <a:pt x="7762413" y="1354747"/>
                </a:moveTo>
                <a:lnTo>
                  <a:pt x="7762413" y="1399586"/>
                </a:lnTo>
                <a:cubicBezTo>
                  <a:pt x="7762413" y="1400058"/>
                  <a:pt x="7762295" y="1400469"/>
                  <a:pt x="7762059" y="1400823"/>
                </a:cubicBezTo>
                <a:cubicBezTo>
                  <a:pt x="7761824" y="1401177"/>
                  <a:pt x="7761412" y="1401456"/>
                  <a:pt x="7760822" y="1401663"/>
                </a:cubicBezTo>
                <a:cubicBezTo>
                  <a:pt x="7760233" y="1401869"/>
                  <a:pt x="7759453" y="1402046"/>
                  <a:pt x="7758481" y="1402192"/>
                </a:cubicBezTo>
                <a:cubicBezTo>
                  <a:pt x="7757509" y="1402340"/>
                  <a:pt x="7756316" y="1402413"/>
                  <a:pt x="7754902" y="1402413"/>
                </a:cubicBezTo>
                <a:cubicBezTo>
                  <a:pt x="7753370" y="1402413"/>
                  <a:pt x="7752133" y="1402340"/>
                  <a:pt x="7751190" y="1402192"/>
                </a:cubicBezTo>
                <a:cubicBezTo>
                  <a:pt x="7750248" y="1402046"/>
                  <a:pt x="7749482" y="1401869"/>
                  <a:pt x="7748893" y="1401663"/>
                </a:cubicBezTo>
                <a:cubicBezTo>
                  <a:pt x="7748304" y="1401456"/>
                  <a:pt x="7747892" y="1401177"/>
                  <a:pt x="7747656" y="1400823"/>
                </a:cubicBezTo>
                <a:cubicBezTo>
                  <a:pt x="7747420" y="1400469"/>
                  <a:pt x="7747302" y="1400058"/>
                  <a:pt x="7747302" y="1399586"/>
                </a:cubicBezTo>
                <a:lnTo>
                  <a:pt x="7747302" y="1363132"/>
                </a:lnTo>
                <a:close/>
                <a:moveTo>
                  <a:pt x="7203805" y="1312651"/>
                </a:moveTo>
                <a:lnTo>
                  <a:pt x="7219004" y="1318585"/>
                </a:lnTo>
                <a:lnTo>
                  <a:pt x="7219004" y="1335608"/>
                </a:lnTo>
                <a:lnTo>
                  <a:pt x="7271052" y="1335608"/>
                </a:lnTo>
                <a:lnTo>
                  <a:pt x="7271052" y="1335401"/>
                </a:lnTo>
                <a:lnTo>
                  <a:pt x="7286163" y="1339727"/>
                </a:lnTo>
                <a:lnTo>
                  <a:pt x="7286163" y="1399586"/>
                </a:lnTo>
                <a:cubicBezTo>
                  <a:pt x="7286163" y="1400058"/>
                  <a:pt x="7286045" y="1400469"/>
                  <a:pt x="7285809" y="1400823"/>
                </a:cubicBezTo>
                <a:cubicBezTo>
                  <a:pt x="7285574" y="1401177"/>
                  <a:pt x="7285162" y="1401456"/>
                  <a:pt x="7284572" y="1401663"/>
                </a:cubicBezTo>
                <a:cubicBezTo>
                  <a:pt x="7283983" y="1401869"/>
                  <a:pt x="7283203" y="1402046"/>
                  <a:pt x="7282231" y="1402192"/>
                </a:cubicBezTo>
                <a:cubicBezTo>
                  <a:pt x="7281259" y="1402340"/>
                  <a:pt x="7280066" y="1402413"/>
                  <a:pt x="7278652" y="1402413"/>
                </a:cubicBezTo>
                <a:cubicBezTo>
                  <a:pt x="7277120" y="1402413"/>
                  <a:pt x="7275883" y="1402340"/>
                  <a:pt x="7274940" y="1402192"/>
                </a:cubicBezTo>
                <a:cubicBezTo>
                  <a:pt x="7273998" y="1402046"/>
                  <a:pt x="7273232" y="1401869"/>
                  <a:pt x="7272643" y="1401663"/>
                </a:cubicBezTo>
                <a:cubicBezTo>
                  <a:pt x="7272054" y="1401456"/>
                  <a:pt x="7271642" y="1401177"/>
                  <a:pt x="7271406" y="1400823"/>
                </a:cubicBezTo>
                <a:cubicBezTo>
                  <a:pt x="7271170" y="1400469"/>
                  <a:pt x="7271052" y="1400058"/>
                  <a:pt x="7271052" y="1399586"/>
                </a:cubicBezTo>
                <a:lnTo>
                  <a:pt x="7271052" y="1348863"/>
                </a:lnTo>
                <a:lnTo>
                  <a:pt x="7219004" y="1348863"/>
                </a:lnTo>
                <a:lnTo>
                  <a:pt x="7219004" y="1399586"/>
                </a:lnTo>
                <a:cubicBezTo>
                  <a:pt x="7219004" y="1400058"/>
                  <a:pt x="7218887" y="1400469"/>
                  <a:pt x="7218651" y="1400823"/>
                </a:cubicBezTo>
                <a:cubicBezTo>
                  <a:pt x="7218415" y="1401177"/>
                  <a:pt x="7218003" y="1401456"/>
                  <a:pt x="7217414" y="1401663"/>
                </a:cubicBezTo>
                <a:cubicBezTo>
                  <a:pt x="7216825" y="1401869"/>
                  <a:pt x="7216044" y="1402046"/>
                  <a:pt x="7215072" y="1402192"/>
                </a:cubicBezTo>
                <a:cubicBezTo>
                  <a:pt x="7214100" y="1402340"/>
                  <a:pt x="7212878" y="1402413"/>
                  <a:pt x="7211405" y="1402413"/>
                </a:cubicBezTo>
                <a:cubicBezTo>
                  <a:pt x="7209991" y="1402413"/>
                  <a:pt x="7208783" y="1402340"/>
                  <a:pt x="7207782" y="1402192"/>
                </a:cubicBezTo>
                <a:cubicBezTo>
                  <a:pt x="7206780" y="1402046"/>
                  <a:pt x="7205985" y="1401869"/>
                  <a:pt x="7205396" y="1401663"/>
                </a:cubicBezTo>
                <a:cubicBezTo>
                  <a:pt x="7204807" y="1401456"/>
                  <a:pt x="7204395" y="1401177"/>
                  <a:pt x="7204159" y="1400823"/>
                </a:cubicBezTo>
                <a:cubicBezTo>
                  <a:pt x="7203923" y="1400469"/>
                  <a:pt x="7203805" y="1400058"/>
                  <a:pt x="7203805" y="1399586"/>
                </a:cubicBezTo>
                <a:close/>
                <a:moveTo>
                  <a:pt x="7150444" y="1291820"/>
                </a:moveTo>
                <a:lnTo>
                  <a:pt x="7175737" y="1301694"/>
                </a:lnTo>
                <a:lnTo>
                  <a:pt x="7175737" y="1399586"/>
                </a:lnTo>
                <a:cubicBezTo>
                  <a:pt x="7175737" y="1400058"/>
                  <a:pt x="7175616" y="1400469"/>
                  <a:pt x="7175374" y="1400823"/>
                </a:cubicBezTo>
                <a:cubicBezTo>
                  <a:pt x="7175131" y="1401177"/>
                  <a:pt x="7174706" y="1401456"/>
                  <a:pt x="7174099" y="1401663"/>
                </a:cubicBezTo>
                <a:cubicBezTo>
                  <a:pt x="7173492" y="1401869"/>
                  <a:pt x="7172718" y="1402046"/>
                  <a:pt x="7171778" y="1402192"/>
                </a:cubicBezTo>
                <a:cubicBezTo>
                  <a:pt x="7170838" y="1402340"/>
                  <a:pt x="7169609" y="1402413"/>
                  <a:pt x="7168092" y="1402413"/>
                </a:cubicBezTo>
                <a:cubicBezTo>
                  <a:pt x="7166697" y="1402413"/>
                  <a:pt x="7165499" y="1402340"/>
                  <a:pt x="7164498" y="1402192"/>
                </a:cubicBezTo>
                <a:cubicBezTo>
                  <a:pt x="7163497" y="1402046"/>
                  <a:pt x="7162708" y="1401869"/>
                  <a:pt x="7162131" y="1401663"/>
                </a:cubicBezTo>
                <a:cubicBezTo>
                  <a:pt x="7161554" y="1401456"/>
                  <a:pt x="7161144" y="1401177"/>
                  <a:pt x="7160902" y="1400823"/>
                </a:cubicBezTo>
                <a:cubicBezTo>
                  <a:pt x="7160659" y="1400469"/>
                  <a:pt x="7160538" y="1400058"/>
                  <a:pt x="7160538" y="1399586"/>
                </a:cubicBezTo>
                <a:lnTo>
                  <a:pt x="7160538" y="1299997"/>
                </a:lnTo>
                <a:lnTo>
                  <a:pt x="7160361" y="1299997"/>
                </a:lnTo>
                <a:lnTo>
                  <a:pt x="7120066" y="1400028"/>
                </a:lnTo>
                <a:cubicBezTo>
                  <a:pt x="7119889" y="1400440"/>
                  <a:pt x="7119639" y="1400794"/>
                  <a:pt x="7119315" y="1401088"/>
                </a:cubicBezTo>
                <a:cubicBezTo>
                  <a:pt x="7118991" y="1401382"/>
                  <a:pt x="7118520" y="1401633"/>
                  <a:pt x="7117901" y="1401840"/>
                </a:cubicBezTo>
                <a:cubicBezTo>
                  <a:pt x="7117282" y="1402046"/>
                  <a:pt x="7116546" y="1402192"/>
                  <a:pt x="7115692" y="1402281"/>
                </a:cubicBezTo>
                <a:cubicBezTo>
                  <a:pt x="7114838" y="1402369"/>
                  <a:pt x="7113822" y="1402413"/>
                  <a:pt x="7112643" y="1402413"/>
                </a:cubicBezTo>
                <a:cubicBezTo>
                  <a:pt x="7111406" y="1402413"/>
                  <a:pt x="7110346" y="1402356"/>
                  <a:pt x="7109462" y="1402237"/>
                </a:cubicBezTo>
                <a:lnTo>
                  <a:pt x="7107939" y="1401902"/>
                </a:lnTo>
                <a:lnTo>
                  <a:pt x="7105476" y="1377125"/>
                </a:lnTo>
                <a:lnTo>
                  <a:pt x="7102413" y="1352365"/>
                </a:lnTo>
                <a:lnTo>
                  <a:pt x="7113173" y="1379615"/>
                </a:lnTo>
                <a:lnTo>
                  <a:pt x="7113615" y="1379615"/>
                </a:lnTo>
                <a:lnTo>
                  <a:pt x="7147636" y="1297081"/>
                </a:lnTo>
                <a:cubicBezTo>
                  <a:pt x="7148295" y="1295313"/>
                  <a:pt x="7149013" y="1293811"/>
                  <a:pt x="7149792" y="1292574"/>
                </a:cubicBezTo>
                <a:close/>
                <a:moveTo>
                  <a:pt x="8477001" y="1287537"/>
                </a:moveTo>
                <a:lnTo>
                  <a:pt x="8486333" y="1287537"/>
                </a:lnTo>
                <a:cubicBezTo>
                  <a:pt x="8488247" y="1287537"/>
                  <a:pt x="8489922" y="1287713"/>
                  <a:pt x="8491358" y="1288067"/>
                </a:cubicBezTo>
                <a:cubicBezTo>
                  <a:pt x="8492794" y="1288420"/>
                  <a:pt x="8494050" y="1288980"/>
                  <a:pt x="8495126" y="1289746"/>
                </a:cubicBezTo>
                <a:cubicBezTo>
                  <a:pt x="8496203" y="1290512"/>
                  <a:pt x="8497100" y="1291484"/>
                  <a:pt x="8497818" y="1292662"/>
                </a:cubicBezTo>
                <a:cubicBezTo>
                  <a:pt x="8498536" y="1293840"/>
                  <a:pt x="8499164" y="1295225"/>
                  <a:pt x="8499702" y="1296816"/>
                </a:cubicBezTo>
                <a:lnTo>
                  <a:pt x="8515250" y="1336190"/>
                </a:lnTo>
                <a:lnTo>
                  <a:pt x="8511490" y="1366393"/>
                </a:lnTo>
                <a:lnTo>
                  <a:pt x="8485917" y="1299997"/>
                </a:lnTo>
                <a:lnTo>
                  <a:pt x="8485829" y="1299997"/>
                </a:lnTo>
                <a:lnTo>
                  <a:pt x="8485829" y="1399586"/>
                </a:lnTo>
                <a:cubicBezTo>
                  <a:pt x="8485829" y="1400058"/>
                  <a:pt x="8485708" y="1400469"/>
                  <a:pt x="8485466" y="1400823"/>
                </a:cubicBezTo>
                <a:cubicBezTo>
                  <a:pt x="8485223" y="1401177"/>
                  <a:pt x="8484798" y="1401456"/>
                  <a:pt x="8484191" y="1401663"/>
                </a:cubicBezTo>
                <a:cubicBezTo>
                  <a:pt x="8483584" y="1401869"/>
                  <a:pt x="8482795" y="1402046"/>
                  <a:pt x="8481825" y="1402192"/>
                </a:cubicBezTo>
                <a:cubicBezTo>
                  <a:pt x="8480854" y="1402340"/>
                  <a:pt x="8479610" y="1402413"/>
                  <a:pt x="8478093" y="1402413"/>
                </a:cubicBezTo>
                <a:cubicBezTo>
                  <a:pt x="8476636" y="1402413"/>
                  <a:pt x="8475423" y="1402340"/>
                  <a:pt x="8474453" y="1402192"/>
                </a:cubicBezTo>
                <a:cubicBezTo>
                  <a:pt x="8473482" y="1402046"/>
                  <a:pt x="8472708" y="1401869"/>
                  <a:pt x="8472131" y="1401663"/>
                </a:cubicBezTo>
                <a:cubicBezTo>
                  <a:pt x="8471555" y="1401456"/>
                  <a:pt x="8471161" y="1401177"/>
                  <a:pt x="8470948" y="1400823"/>
                </a:cubicBezTo>
                <a:cubicBezTo>
                  <a:pt x="8470736" y="1400469"/>
                  <a:pt x="8470630" y="1400058"/>
                  <a:pt x="8470630" y="1399586"/>
                </a:cubicBezTo>
                <a:lnTo>
                  <a:pt x="8470630" y="1294430"/>
                </a:lnTo>
                <a:cubicBezTo>
                  <a:pt x="8470630" y="1291955"/>
                  <a:pt x="8471288" y="1290188"/>
                  <a:pt x="8472604" y="1289127"/>
                </a:cubicBezTo>
                <a:cubicBezTo>
                  <a:pt x="8473920" y="1288067"/>
                  <a:pt x="8475385" y="1287537"/>
                  <a:pt x="8477001" y="1287537"/>
                </a:cubicBezTo>
                <a:close/>
                <a:moveTo>
                  <a:pt x="8000751" y="1287537"/>
                </a:moveTo>
                <a:lnTo>
                  <a:pt x="8010083" y="1287537"/>
                </a:lnTo>
                <a:cubicBezTo>
                  <a:pt x="8011997" y="1287537"/>
                  <a:pt x="8013672" y="1287713"/>
                  <a:pt x="8015108" y="1288067"/>
                </a:cubicBezTo>
                <a:cubicBezTo>
                  <a:pt x="8016544" y="1288420"/>
                  <a:pt x="8017800" y="1288980"/>
                  <a:pt x="8018876" y="1289746"/>
                </a:cubicBezTo>
                <a:cubicBezTo>
                  <a:pt x="8019953" y="1290512"/>
                  <a:pt x="8020851" y="1291484"/>
                  <a:pt x="8021569" y="1292662"/>
                </a:cubicBezTo>
                <a:cubicBezTo>
                  <a:pt x="8022287" y="1293840"/>
                  <a:pt x="8022914" y="1295225"/>
                  <a:pt x="8023453" y="1296816"/>
                </a:cubicBezTo>
                <a:lnTo>
                  <a:pt x="8056148" y="1379615"/>
                </a:lnTo>
                <a:lnTo>
                  <a:pt x="8056590" y="1379615"/>
                </a:lnTo>
                <a:lnTo>
                  <a:pt x="8090611" y="1297081"/>
                </a:lnTo>
                <a:cubicBezTo>
                  <a:pt x="8091270" y="1295313"/>
                  <a:pt x="8091988" y="1293811"/>
                  <a:pt x="8092767" y="1292574"/>
                </a:cubicBezTo>
                <a:cubicBezTo>
                  <a:pt x="8093544" y="1291337"/>
                  <a:pt x="8094398" y="1290350"/>
                  <a:pt x="8095326" y="1289613"/>
                </a:cubicBezTo>
                <a:cubicBezTo>
                  <a:pt x="8096254" y="1288877"/>
                  <a:pt x="8097285" y="1288347"/>
                  <a:pt x="8098423" y="1288023"/>
                </a:cubicBezTo>
                <a:cubicBezTo>
                  <a:pt x="8099559" y="1287699"/>
                  <a:pt x="8100876" y="1287537"/>
                  <a:pt x="8102373" y="1287537"/>
                </a:cubicBezTo>
                <a:lnTo>
                  <a:pt x="8112158" y="1287537"/>
                </a:lnTo>
                <a:cubicBezTo>
                  <a:pt x="8113057" y="1287537"/>
                  <a:pt x="8113909" y="1287670"/>
                  <a:pt x="8114717" y="1287934"/>
                </a:cubicBezTo>
                <a:cubicBezTo>
                  <a:pt x="8115525" y="1288200"/>
                  <a:pt x="8116213" y="1288612"/>
                  <a:pt x="8116782" y="1289172"/>
                </a:cubicBezTo>
                <a:cubicBezTo>
                  <a:pt x="8117351" y="1289732"/>
                  <a:pt x="8117815" y="1290439"/>
                  <a:pt x="8118174" y="1291293"/>
                </a:cubicBezTo>
                <a:cubicBezTo>
                  <a:pt x="8118533" y="1292147"/>
                  <a:pt x="8118712" y="1293192"/>
                  <a:pt x="8118712" y="1294430"/>
                </a:cubicBezTo>
                <a:lnTo>
                  <a:pt x="8118712" y="1399586"/>
                </a:lnTo>
                <a:cubicBezTo>
                  <a:pt x="8118712" y="1400058"/>
                  <a:pt x="8118591" y="1400469"/>
                  <a:pt x="8118349" y="1400823"/>
                </a:cubicBezTo>
                <a:cubicBezTo>
                  <a:pt x="8118106" y="1401177"/>
                  <a:pt x="8117681" y="1401456"/>
                  <a:pt x="8117074" y="1401663"/>
                </a:cubicBezTo>
                <a:cubicBezTo>
                  <a:pt x="8116467" y="1401869"/>
                  <a:pt x="8115693" y="1402046"/>
                  <a:pt x="8114753" y="1402192"/>
                </a:cubicBezTo>
                <a:cubicBezTo>
                  <a:pt x="8113813" y="1402340"/>
                  <a:pt x="8112584" y="1402413"/>
                  <a:pt x="8111067" y="1402413"/>
                </a:cubicBezTo>
                <a:cubicBezTo>
                  <a:pt x="8109672" y="1402413"/>
                  <a:pt x="8108474" y="1402340"/>
                  <a:pt x="8107473" y="1402192"/>
                </a:cubicBezTo>
                <a:cubicBezTo>
                  <a:pt x="8106472" y="1402046"/>
                  <a:pt x="8105683" y="1401869"/>
                  <a:pt x="8105106" y="1401663"/>
                </a:cubicBezTo>
                <a:cubicBezTo>
                  <a:pt x="8104529" y="1401456"/>
                  <a:pt x="8104119" y="1401177"/>
                  <a:pt x="8103877" y="1400823"/>
                </a:cubicBezTo>
                <a:cubicBezTo>
                  <a:pt x="8103634" y="1400469"/>
                  <a:pt x="8103513" y="1400058"/>
                  <a:pt x="8103513" y="1399586"/>
                </a:cubicBezTo>
                <a:lnTo>
                  <a:pt x="8103513" y="1299997"/>
                </a:lnTo>
                <a:lnTo>
                  <a:pt x="8103336" y="1299997"/>
                </a:lnTo>
                <a:lnTo>
                  <a:pt x="8063041" y="1400028"/>
                </a:lnTo>
                <a:cubicBezTo>
                  <a:pt x="8062864" y="1400440"/>
                  <a:pt x="8062614" y="1400794"/>
                  <a:pt x="8062290" y="1401088"/>
                </a:cubicBezTo>
                <a:cubicBezTo>
                  <a:pt x="8061966" y="1401382"/>
                  <a:pt x="8061495" y="1401633"/>
                  <a:pt x="8060876" y="1401840"/>
                </a:cubicBezTo>
                <a:cubicBezTo>
                  <a:pt x="8060257" y="1402046"/>
                  <a:pt x="8059521" y="1402192"/>
                  <a:pt x="8058667" y="1402281"/>
                </a:cubicBezTo>
                <a:cubicBezTo>
                  <a:pt x="8057813" y="1402369"/>
                  <a:pt x="8056797" y="1402413"/>
                  <a:pt x="8055618" y="1402413"/>
                </a:cubicBezTo>
                <a:cubicBezTo>
                  <a:pt x="8054381" y="1402413"/>
                  <a:pt x="8053321" y="1402356"/>
                  <a:pt x="8052437" y="1402237"/>
                </a:cubicBezTo>
                <a:cubicBezTo>
                  <a:pt x="8051553" y="1402119"/>
                  <a:pt x="8050817" y="1401958"/>
                  <a:pt x="8050228" y="1401751"/>
                </a:cubicBezTo>
                <a:cubicBezTo>
                  <a:pt x="8049639" y="1401544"/>
                  <a:pt x="8049183" y="1401294"/>
                  <a:pt x="8048858" y="1401000"/>
                </a:cubicBezTo>
                <a:cubicBezTo>
                  <a:pt x="8048534" y="1400706"/>
                  <a:pt x="8048313" y="1400381"/>
                  <a:pt x="8048195" y="1400028"/>
                </a:cubicBezTo>
                <a:lnTo>
                  <a:pt x="8009668" y="1299997"/>
                </a:lnTo>
                <a:lnTo>
                  <a:pt x="8009579" y="1299997"/>
                </a:lnTo>
                <a:lnTo>
                  <a:pt x="8009579" y="1399586"/>
                </a:lnTo>
                <a:cubicBezTo>
                  <a:pt x="8009579" y="1400058"/>
                  <a:pt x="8009458" y="1400469"/>
                  <a:pt x="8009216" y="1400823"/>
                </a:cubicBezTo>
                <a:cubicBezTo>
                  <a:pt x="8008973" y="1401177"/>
                  <a:pt x="8008548" y="1401456"/>
                  <a:pt x="8007941" y="1401663"/>
                </a:cubicBezTo>
                <a:cubicBezTo>
                  <a:pt x="8007334" y="1401869"/>
                  <a:pt x="8006545" y="1402046"/>
                  <a:pt x="8005575" y="1402192"/>
                </a:cubicBezTo>
                <a:cubicBezTo>
                  <a:pt x="8004604" y="1402340"/>
                  <a:pt x="8003360" y="1402413"/>
                  <a:pt x="8001843" y="1402413"/>
                </a:cubicBezTo>
                <a:cubicBezTo>
                  <a:pt x="8000387" y="1402413"/>
                  <a:pt x="7999173" y="1402340"/>
                  <a:pt x="7998203" y="1402192"/>
                </a:cubicBezTo>
                <a:cubicBezTo>
                  <a:pt x="7997232" y="1402046"/>
                  <a:pt x="7996458" y="1401869"/>
                  <a:pt x="7995882" y="1401663"/>
                </a:cubicBezTo>
                <a:cubicBezTo>
                  <a:pt x="7995305" y="1401456"/>
                  <a:pt x="7994911" y="1401177"/>
                  <a:pt x="7994699" y="1400823"/>
                </a:cubicBezTo>
                <a:cubicBezTo>
                  <a:pt x="7994486" y="1400469"/>
                  <a:pt x="7994380" y="1400058"/>
                  <a:pt x="7994380" y="1399586"/>
                </a:cubicBezTo>
                <a:lnTo>
                  <a:pt x="7994380" y="1294430"/>
                </a:lnTo>
                <a:cubicBezTo>
                  <a:pt x="7994380" y="1291955"/>
                  <a:pt x="7995038" y="1290188"/>
                  <a:pt x="7996354" y="1289127"/>
                </a:cubicBezTo>
                <a:cubicBezTo>
                  <a:pt x="7997670" y="1288067"/>
                  <a:pt x="7999136" y="1287537"/>
                  <a:pt x="8000751" y="1287537"/>
                </a:cubicBezTo>
                <a:close/>
                <a:moveTo>
                  <a:pt x="6591051" y="1287537"/>
                </a:moveTo>
                <a:lnTo>
                  <a:pt x="6600383" y="1287537"/>
                </a:lnTo>
                <a:cubicBezTo>
                  <a:pt x="6602297" y="1287537"/>
                  <a:pt x="6603972" y="1287713"/>
                  <a:pt x="6605408" y="1288067"/>
                </a:cubicBezTo>
                <a:cubicBezTo>
                  <a:pt x="6606844" y="1288420"/>
                  <a:pt x="6608100" y="1288980"/>
                  <a:pt x="6609176" y="1289746"/>
                </a:cubicBezTo>
                <a:cubicBezTo>
                  <a:pt x="6610253" y="1290512"/>
                  <a:pt x="6611151" y="1291484"/>
                  <a:pt x="6611869" y="1292662"/>
                </a:cubicBezTo>
                <a:cubicBezTo>
                  <a:pt x="6612587" y="1293840"/>
                  <a:pt x="6613214" y="1295225"/>
                  <a:pt x="6613753" y="1296816"/>
                </a:cubicBezTo>
                <a:lnTo>
                  <a:pt x="6646448" y="1379615"/>
                </a:lnTo>
                <a:lnTo>
                  <a:pt x="6646890" y="1379615"/>
                </a:lnTo>
                <a:lnTo>
                  <a:pt x="6680911" y="1297081"/>
                </a:lnTo>
                <a:cubicBezTo>
                  <a:pt x="6681570" y="1295313"/>
                  <a:pt x="6682288" y="1293811"/>
                  <a:pt x="6683067" y="1292574"/>
                </a:cubicBezTo>
                <a:cubicBezTo>
                  <a:pt x="6683844" y="1291337"/>
                  <a:pt x="6684698" y="1290350"/>
                  <a:pt x="6685626" y="1289613"/>
                </a:cubicBezTo>
                <a:cubicBezTo>
                  <a:pt x="6686554" y="1288877"/>
                  <a:pt x="6687585" y="1288347"/>
                  <a:pt x="6688723" y="1288023"/>
                </a:cubicBezTo>
                <a:cubicBezTo>
                  <a:pt x="6689859" y="1287699"/>
                  <a:pt x="6691176" y="1287537"/>
                  <a:pt x="6692673" y="1287537"/>
                </a:cubicBezTo>
                <a:lnTo>
                  <a:pt x="6702458" y="1287537"/>
                </a:lnTo>
                <a:cubicBezTo>
                  <a:pt x="6703357" y="1287537"/>
                  <a:pt x="6704209" y="1287670"/>
                  <a:pt x="6705017" y="1287934"/>
                </a:cubicBezTo>
                <a:cubicBezTo>
                  <a:pt x="6705825" y="1288200"/>
                  <a:pt x="6706513" y="1288612"/>
                  <a:pt x="6707082" y="1289172"/>
                </a:cubicBezTo>
                <a:cubicBezTo>
                  <a:pt x="6707651" y="1289732"/>
                  <a:pt x="6708115" y="1290439"/>
                  <a:pt x="6708474" y="1291293"/>
                </a:cubicBezTo>
                <a:cubicBezTo>
                  <a:pt x="6708833" y="1292147"/>
                  <a:pt x="6709012" y="1293192"/>
                  <a:pt x="6709012" y="1294430"/>
                </a:cubicBezTo>
                <a:lnTo>
                  <a:pt x="6709012" y="1399586"/>
                </a:lnTo>
                <a:cubicBezTo>
                  <a:pt x="6709012" y="1400058"/>
                  <a:pt x="6708891" y="1400469"/>
                  <a:pt x="6708649" y="1400823"/>
                </a:cubicBezTo>
                <a:cubicBezTo>
                  <a:pt x="6708406" y="1401177"/>
                  <a:pt x="6707981" y="1401456"/>
                  <a:pt x="6707374" y="1401663"/>
                </a:cubicBezTo>
                <a:cubicBezTo>
                  <a:pt x="6706767" y="1401869"/>
                  <a:pt x="6705993" y="1402046"/>
                  <a:pt x="6705053" y="1402192"/>
                </a:cubicBezTo>
                <a:cubicBezTo>
                  <a:pt x="6704113" y="1402340"/>
                  <a:pt x="6702884" y="1402413"/>
                  <a:pt x="6701367" y="1402413"/>
                </a:cubicBezTo>
                <a:cubicBezTo>
                  <a:pt x="6699972" y="1402413"/>
                  <a:pt x="6698774" y="1402340"/>
                  <a:pt x="6697773" y="1402192"/>
                </a:cubicBezTo>
                <a:cubicBezTo>
                  <a:pt x="6696772" y="1402046"/>
                  <a:pt x="6695983" y="1401869"/>
                  <a:pt x="6695406" y="1401663"/>
                </a:cubicBezTo>
                <a:cubicBezTo>
                  <a:pt x="6694829" y="1401456"/>
                  <a:pt x="6694419" y="1401177"/>
                  <a:pt x="6694177" y="1400823"/>
                </a:cubicBezTo>
                <a:cubicBezTo>
                  <a:pt x="6693934" y="1400469"/>
                  <a:pt x="6693813" y="1400058"/>
                  <a:pt x="6693813" y="1399586"/>
                </a:cubicBezTo>
                <a:lnTo>
                  <a:pt x="6693813" y="1299997"/>
                </a:lnTo>
                <a:lnTo>
                  <a:pt x="6693636" y="1299997"/>
                </a:lnTo>
                <a:lnTo>
                  <a:pt x="6653341" y="1400028"/>
                </a:lnTo>
                <a:cubicBezTo>
                  <a:pt x="6653164" y="1400440"/>
                  <a:pt x="6652914" y="1400794"/>
                  <a:pt x="6652590" y="1401088"/>
                </a:cubicBezTo>
                <a:cubicBezTo>
                  <a:pt x="6652266" y="1401382"/>
                  <a:pt x="6651795" y="1401633"/>
                  <a:pt x="6651176" y="1401840"/>
                </a:cubicBezTo>
                <a:cubicBezTo>
                  <a:pt x="6650557" y="1402046"/>
                  <a:pt x="6649821" y="1402192"/>
                  <a:pt x="6648967" y="1402281"/>
                </a:cubicBezTo>
                <a:cubicBezTo>
                  <a:pt x="6648113" y="1402369"/>
                  <a:pt x="6647097" y="1402413"/>
                  <a:pt x="6645918" y="1402413"/>
                </a:cubicBezTo>
                <a:cubicBezTo>
                  <a:pt x="6644681" y="1402413"/>
                  <a:pt x="6643621" y="1402356"/>
                  <a:pt x="6642737" y="1402237"/>
                </a:cubicBezTo>
                <a:cubicBezTo>
                  <a:pt x="6641853" y="1402119"/>
                  <a:pt x="6641117" y="1401958"/>
                  <a:pt x="6640528" y="1401751"/>
                </a:cubicBezTo>
                <a:cubicBezTo>
                  <a:pt x="6639939" y="1401544"/>
                  <a:pt x="6639483" y="1401294"/>
                  <a:pt x="6639158" y="1401000"/>
                </a:cubicBezTo>
                <a:cubicBezTo>
                  <a:pt x="6638834" y="1400706"/>
                  <a:pt x="6638613" y="1400381"/>
                  <a:pt x="6638495" y="1400028"/>
                </a:cubicBezTo>
                <a:lnTo>
                  <a:pt x="6599968" y="1299997"/>
                </a:lnTo>
                <a:lnTo>
                  <a:pt x="6599879" y="1299997"/>
                </a:lnTo>
                <a:lnTo>
                  <a:pt x="6599879" y="1399586"/>
                </a:lnTo>
                <a:cubicBezTo>
                  <a:pt x="6599879" y="1400058"/>
                  <a:pt x="6599758" y="1400469"/>
                  <a:pt x="6599516" y="1400823"/>
                </a:cubicBezTo>
                <a:cubicBezTo>
                  <a:pt x="6599273" y="1401177"/>
                  <a:pt x="6598848" y="1401456"/>
                  <a:pt x="6598241" y="1401663"/>
                </a:cubicBezTo>
                <a:cubicBezTo>
                  <a:pt x="6597634" y="1401869"/>
                  <a:pt x="6596845" y="1402046"/>
                  <a:pt x="6595875" y="1402192"/>
                </a:cubicBezTo>
                <a:cubicBezTo>
                  <a:pt x="6594904" y="1402340"/>
                  <a:pt x="6593660" y="1402413"/>
                  <a:pt x="6592143" y="1402413"/>
                </a:cubicBezTo>
                <a:cubicBezTo>
                  <a:pt x="6590687" y="1402413"/>
                  <a:pt x="6589473" y="1402340"/>
                  <a:pt x="6588503" y="1402192"/>
                </a:cubicBezTo>
                <a:cubicBezTo>
                  <a:pt x="6587532" y="1402046"/>
                  <a:pt x="6586758" y="1401869"/>
                  <a:pt x="6586182" y="1401663"/>
                </a:cubicBezTo>
                <a:cubicBezTo>
                  <a:pt x="6585605" y="1401456"/>
                  <a:pt x="6585211" y="1401177"/>
                  <a:pt x="6584999" y="1400823"/>
                </a:cubicBezTo>
                <a:cubicBezTo>
                  <a:pt x="6584786" y="1400469"/>
                  <a:pt x="6584680" y="1400058"/>
                  <a:pt x="6584680" y="1399586"/>
                </a:cubicBezTo>
                <a:lnTo>
                  <a:pt x="6584680" y="1294430"/>
                </a:lnTo>
                <a:cubicBezTo>
                  <a:pt x="6584680" y="1291955"/>
                  <a:pt x="6585338" y="1290188"/>
                  <a:pt x="6586654" y="1289127"/>
                </a:cubicBezTo>
                <a:cubicBezTo>
                  <a:pt x="6587970" y="1288067"/>
                  <a:pt x="6589436" y="1287537"/>
                  <a:pt x="6591051" y="1287537"/>
                </a:cubicBezTo>
                <a:close/>
                <a:moveTo>
                  <a:pt x="6115488" y="1287537"/>
                </a:moveTo>
                <a:lnTo>
                  <a:pt x="6124133" y="1287537"/>
                </a:lnTo>
                <a:cubicBezTo>
                  <a:pt x="6126047" y="1287537"/>
                  <a:pt x="6127722" y="1287713"/>
                  <a:pt x="6129158" y="1288067"/>
                </a:cubicBezTo>
                <a:cubicBezTo>
                  <a:pt x="6130594" y="1288420"/>
                  <a:pt x="6131850" y="1288980"/>
                  <a:pt x="6132926" y="1289746"/>
                </a:cubicBezTo>
                <a:cubicBezTo>
                  <a:pt x="6134003" y="1290512"/>
                  <a:pt x="6134901" y="1291484"/>
                  <a:pt x="6135619" y="1292662"/>
                </a:cubicBezTo>
                <a:cubicBezTo>
                  <a:pt x="6136337" y="1293840"/>
                  <a:pt x="6136964" y="1295225"/>
                  <a:pt x="6137503" y="1296816"/>
                </a:cubicBezTo>
                <a:lnTo>
                  <a:pt x="6170198" y="1379615"/>
                </a:lnTo>
                <a:lnTo>
                  <a:pt x="6170640" y="1379615"/>
                </a:lnTo>
                <a:lnTo>
                  <a:pt x="6204661" y="1297081"/>
                </a:lnTo>
                <a:cubicBezTo>
                  <a:pt x="6205320" y="1295313"/>
                  <a:pt x="6206038" y="1293811"/>
                  <a:pt x="6206817" y="1292574"/>
                </a:cubicBezTo>
                <a:cubicBezTo>
                  <a:pt x="6207594" y="1291337"/>
                  <a:pt x="6208448" y="1290350"/>
                  <a:pt x="6209376" y="1289613"/>
                </a:cubicBezTo>
                <a:cubicBezTo>
                  <a:pt x="6210304" y="1288877"/>
                  <a:pt x="6211335" y="1288347"/>
                  <a:pt x="6212473" y="1288023"/>
                </a:cubicBezTo>
                <a:cubicBezTo>
                  <a:pt x="6213609" y="1287699"/>
                  <a:pt x="6214926" y="1287537"/>
                  <a:pt x="6216423" y="1287537"/>
                </a:cubicBezTo>
                <a:lnTo>
                  <a:pt x="6226208" y="1287537"/>
                </a:lnTo>
                <a:cubicBezTo>
                  <a:pt x="6227107" y="1287537"/>
                  <a:pt x="6227959" y="1287670"/>
                  <a:pt x="6228767" y="1287934"/>
                </a:cubicBezTo>
                <a:cubicBezTo>
                  <a:pt x="6229575" y="1288200"/>
                  <a:pt x="6230263" y="1288612"/>
                  <a:pt x="6230832" y="1289172"/>
                </a:cubicBezTo>
                <a:cubicBezTo>
                  <a:pt x="6231401" y="1289732"/>
                  <a:pt x="6231865" y="1290439"/>
                  <a:pt x="6232224" y="1291293"/>
                </a:cubicBezTo>
                <a:cubicBezTo>
                  <a:pt x="6232583" y="1292147"/>
                  <a:pt x="6232762" y="1293192"/>
                  <a:pt x="6232762" y="1294430"/>
                </a:cubicBezTo>
                <a:lnTo>
                  <a:pt x="6232762" y="1399586"/>
                </a:lnTo>
                <a:cubicBezTo>
                  <a:pt x="6232762" y="1400058"/>
                  <a:pt x="6232641" y="1400469"/>
                  <a:pt x="6232399" y="1400823"/>
                </a:cubicBezTo>
                <a:cubicBezTo>
                  <a:pt x="6232156" y="1401177"/>
                  <a:pt x="6231731" y="1401456"/>
                  <a:pt x="6231124" y="1401663"/>
                </a:cubicBezTo>
                <a:cubicBezTo>
                  <a:pt x="6230517" y="1401869"/>
                  <a:pt x="6229743" y="1402046"/>
                  <a:pt x="6228803" y="1402192"/>
                </a:cubicBezTo>
                <a:cubicBezTo>
                  <a:pt x="6227863" y="1402340"/>
                  <a:pt x="6226634" y="1402413"/>
                  <a:pt x="6225117" y="1402413"/>
                </a:cubicBezTo>
                <a:cubicBezTo>
                  <a:pt x="6223722" y="1402413"/>
                  <a:pt x="6222524" y="1402340"/>
                  <a:pt x="6221523" y="1402192"/>
                </a:cubicBezTo>
                <a:cubicBezTo>
                  <a:pt x="6220522" y="1402046"/>
                  <a:pt x="6219733" y="1401869"/>
                  <a:pt x="6219156" y="1401663"/>
                </a:cubicBezTo>
                <a:cubicBezTo>
                  <a:pt x="6218579" y="1401456"/>
                  <a:pt x="6218169" y="1401177"/>
                  <a:pt x="6217927" y="1400823"/>
                </a:cubicBezTo>
                <a:cubicBezTo>
                  <a:pt x="6217684" y="1400469"/>
                  <a:pt x="6217563" y="1400058"/>
                  <a:pt x="6217563" y="1399586"/>
                </a:cubicBezTo>
                <a:lnTo>
                  <a:pt x="6217563" y="1299997"/>
                </a:lnTo>
                <a:lnTo>
                  <a:pt x="6217386" y="1299997"/>
                </a:lnTo>
                <a:lnTo>
                  <a:pt x="6177091" y="1400028"/>
                </a:lnTo>
                <a:cubicBezTo>
                  <a:pt x="6176914" y="1400440"/>
                  <a:pt x="6176664" y="1400794"/>
                  <a:pt x="6176340" y="1401088"/>
                </a:cubicBezTo>
                <a:cubicBezTo>
                  <a:pt x="6176016" y="1401382"/>
                  <a:pt x="6175545" y="1401633"/>
                  <a:pt x="6174926" y="1401840"/>
                </a:cubicBezTo>
                <a:cubicBezTo>
                  <a:pt x="6174307" y="1402046"/>
                  <a:pt x="6173571" y="1402192"/>
                  <a:pt x="6172717" y="1402281"/>
                </a:cubicBezTo>
                <a:cubicBezTo>
                  <a:pt x="6171863" y="1402369"/>
                  <a:pt x="6170847" y="1402413"/>
                  <a:pt x="6169668" y="1402413"/>
                </a:cubicBezTo>
                <a:cubicBezTo>
                  <a:pt x="6168431" y="1402413"/>
                  <a:pt x="6167371" y="1402356"/>
                  <a:pt x="6166487" y="1402237"/>
                </a:cubicBezTo>
                <a:cubicBezTo>
                  <a:pt x="6165603" y="1402119"/>
                  <a:pt x="6164867" y="1401958"/>
                  <a:pt x="6164278" y="1401751"/>
                </a:cubicBezTo>
                <a:cubicBezTo>
                  <a:pt x="6163689" y="1401544"/>
                  <a:pt x="6163233" y="1401294"/>
                  <a:pt x="6162908" y="1401000"/>
                </a:cubicBezTo>
                <a:cubicBezTo>
                  <a:pt x="6162584" y="1400706"/>
                  <a:pt x="6162363" y="1400381"/>
                  <a:pt x="6162245" y="1400028"/>
                </a:cubicBezTo>
                <a:lnTo>
                  <a:pt x="6123718" y="1299997"/>
                </a:lnTo>
                <a:lnTo>
                  <a:pt x="6123629" y="1299997"/>
                </a:lnTo>
                <a:lnTo>
                  <a:pt x="6123629" y="1399586"/>
                </a:lnTo>
                <a:cubicBezTo>
                  <a:pt x="6123629" y="1400058"/>
                  <a:pt x="6123508" y="1400469"/>
                  <a:pt x="6123266" y="1400823"/>
                </a:cubicBezTo>
                <a:cubicBezTo>
                  <a:pt x="6123023" y="1401177"/>
                  <a:pt x="6122598" y="1401456"/>
                  <a:pt x="6121991" y="1401663"/>
                </a:cubicBezTo>
                <a:cubicBezTo>
                  <a:pt x="6121384" y="1401869"/>
                  <a:pt x="6120595" y="1402046"/>
                  <a:pt x="6119625" y="1402192"/>
                </a:cubicBezTo>
                <a:cubicBezTo>
                  <a:pt x="6118654" y="1402340"/>
                  <a:pt x="6117410" y="1402413"/>
                  <a:pt x="6115893" y="1402413"/>
                </a:cubicBezTo>
                <a:cubicBezTo>
                  <a:pt x="6114437" y="1402413"/>
                  <a:pt x="6113223" y="1402340"/>
                  <a:pt x="6112253" y="1402192"/>
                </a:cubicBezTo>
                <a:lnTo>
                  <a:pt x="6110291" y="1401745"/>
                </a:lnTo>
                <a:lnTo>
                  <a:pt x="6113802" y="1336243"/>
                </a:lnTo>
                <a:close/>
                <a:moveTo>
                  <a:pt x="5171826" y="1287537"/>
                </a:moveTo>
                <a:lnTo>
                  <a:pt x="5181158" y="1287537"/>
                </a:lnTo>
                <a:cubicBezTo>
                  <a:pt x="5183072" y="1287537"/>
                  <a:pt x="5184747" y="1287713"/>
                  <a:pt x="5186183" y="1288067"/>
                </a:cubicBezTo>
                <a:cubicBezTo>
                  <a:pt x="5187619" y="1288420"/>
                  <a:pt x="5188875" y="1288980"/>
                  <a:pt x="5189951" y="1289746"/>
                </a:cubicBezTo>
                <a:cubicBezTo>
                  <a:pt x="5191028" y="1290512"/>
                  <a:pt x="5191926" y="1291484"/>
                  <a:pt x="5192644" y="1292662"/>
                </a:cubicBezTo>
                <a:cubicBezTo>
                  <a:pt x="5193362" y="1293840"/>
                  <a:pt x="5193989" y="1295225"/>
                  <a:pt x="5194528" y="1296816"/>
                </a:cubicBezTo>
                <a:lnTo>
                  <a:pt x="5227223" y="1379615"/>
                </a:lnTo>
                <a:lnTo>
                  <a:pt x="5227665" y="1379615"/>
                </a:lnTo>
                <a:lnTo>
                  <a:pt x="5261686" y="1297081"/>
                </a:lnTo>
                <a:cubicBezTo>
                  <a:pt x="5262345" y="1295313"/>
                  <a:pt x="5263063" y="1293811"/>
                  <a:pt x="5263842" y="1292574"/>
                </a:cubicBezTo>
                <a:cubicBezTo>
                  <a:pt x="5264619" y="1291337"/>
                  <a:pt x="5265473" y="1290350"/>
                  <a:pt x="5266401" y="1289613"/>
                </a:cubicBezTo>
                <a:cubicBezTo>
                  <a:pt x="5267329" y="1288877"/>
                  <a:pt x="5268360" y="1288347"/>
                  <a:pt x="5269498" y="1288023"/>
                </a:cubicBezTo>
                <a:cubicBezTo>
                  <a:pt x="5270634" y="1287699"/>
                  <a:pt x="5271951" y="1287537"/>
                  <a:pt x="5273448" y="1287537"/>
                </a:cubicBezTo>
                <a:lnTo>
                  <a:pt x="5283233" y="1287537"/>
                </a:lnTo>
                <a:cubicBezTo>
                  <a:pt x="5284132" y="1287537"/>
                  <a:pt x="5284984" y="1287670"/>
                  <a:pt x="5285792" y="1287934"/>
                </a:cubicBezTo>
                <a:cubicBezTo>
                  <a:pt x="5286600" y="1288200"/>
                  <a:pt x="5287288" y="1288612"/>
                  <a:pt x="5287857" y="1289172"/>
                </a:cubicBezTo>
                <a:cubicBezTo>
                  <a:pt x="5288426" y="1289732"/>
                  <a:pt x="5288890" y="1290439"/>
                  <a:pt x="5289249" y="1291293"/>
                </a:cubicBezTo>
                <a:cubicBezTo>
                  <a:pt x="5289608" y="1292147"/>
                  <a:pt x="5289787" y="1293192"/>
                  <a:pt x="5289787" y="1294430"/>
                </a:cubicBezTo>
                <a:lnTo>
                  <a:pt x="5289787" y="1399586"/>
                </a:lnTo>
                <a:cubicBezTo>
                  <a:pt x="5289787" y="1400058"/>
                  <a:pt x="5289666" y="1400469"/>
                  <a:pt x="5289424" y="1400823"/>
                </a:cubicBezTo>
                <a:cubicBezTo>
                  <a:pt x="5289181" y="1401177"/>
                  <a:pt x="5288756" y="1401456"/>
                  <a:pt x="5288149" y="1401663"/>
                </a:cubicBezTo>
                <a:cubicBezTo>
                  <a:pt x="5287542" y="1401869"/>
                  <a:pt x="5286768" y="1402046"/>
                  <a:pt x="5285828" y="1402192"/>
                </a:cubicBezTo>
                <a:cubicBezTo>
                  <a:pt x="5284888" y="1402340"/>
                  <a:pt x="5283659" y="1402413"/>
                  <a:pt x="5282142" y="1402413"/>
                </a:cubicBezTo>
                <a:cubicBezTo>
                  <a:pt x="5280747" y="1402413"/>
                  <a:pt x="5279549" y="1402340"/>
                  <a:pt x="5278548" y="1402192"/>
                </a:cubicBezTo>
                <a:cubicBezTo>
                  <a:pt x="5277547" y="1402046"/>
                  <a:pt x="5276758" y="1401869"/>
                  <a:pt x="5276181" y="1401663"/>
                </a:cubicBezTo>
                <a:cubicBezTo>
                  <a:pt x="5275604" y="1401456"/>
                  <a:pt x="5275194" y="1401177"/>
                  <a:pt x="5274952" y="1400823"/>
                </a:cubicBezTo>
                <a:cubicBezTo>
                  <a:pt x="5274709" y="1400469"/>
                  <a:pt x="5274588" y="1400058"/>
                  <a:pt x="5274588" y="1399586"/>
                </a:cubicBezTo>
                <a:lnTo>
                  <a:pt x="5274588" y="1299997"/>
                </a:lnTo>
                <a:lnTo>
                  <a:pt x="5274411" y="1299997"/>
                </a:lnTo>
                <a:lnTo>
                  <a:pt x="5234116" y="1400028"/>
                </a:lnTo>
                <a:cubicBezTo>
                  <a:pt x="5233939" y="1400440"/>
                  <a:pt x="5233689" y="1400794"/>
                  <a:pt x="5233365" y="1401088"/>
                </a:cubicBezTo>
                <a:cubicBezTo>
                  <a:pt x="5233041" y="1401382"/>
                  <a:pt x="5232570" y="1401633"/>
                  <a:pt x="5231951" y="1401840"/>
                </a:cubicBezTo>
                <a:cubicBezTo>
                  <a:pt x="5231332" y="1402046"/>
                  <a:pt x="5230596" y="1402192"/>
                  <a:pt x="5229742" y="1402281"/>
                </a:cubicBezTo>
                <a:cubicBezTo>
                  <a:pt x="5228888" y="1402369"/>
                  <a:pt x="5227872" y="1402413"/>
                  <a:pt x="5226693" y="1402413"/>
                </a:cubicBezTo>
                <a:cubicBezTo>
                  <a:pt x="5225456" y="1402413"/>
                  <a:pt x="5224396" y="1402356"/>
                  <a:pt x="5223512" y="1402237"/>
                </a:cubicBezTo>
                <a:cubicBezTo>
                  <a:pt x="5222628" y="1402119"/>
                  <a:pt x="5221892" y="1401958"/>
                  <a:pt x="5221303" y="1401751"/>
                </a:cubicBezTo>
                <a:cubicBezTo>
                  <a:pt x="5220714" y="1401544"/>
                  <a:pt x="5220258" y="1401294"/>
                  <a:pt x="5219933" y="1401000"/>
                </a:cubicBezTo>
                <a:cubicBezTo>
                  <a:pt x="5219609" y="1400706"/>
                  <a:pt x="5219388" y="1400381"/>
                  <a:pt x="5219270" y="1400028"/>
                </a:cubicBezTo>
                <a:lnTo>
                  <a:pt x="5180743" y="1299997"/>
                </a:lnTo>
                <a:lnTo>
                  <a:pt x="5180654" y="1299997"/>
                </a:lnTo>
                <a:lnTo>
                  <a:pt x="5180654" y="1399586"/>
                </a:lnTo>
                <a:cubicBezTo>
                  <a:pt x="5180654" y="1400058"/>
                  <a:pt x="5180533" y="1400469"/>
                  <a:pt x="5180291" y="1400823"/>
                </a:cubicBezTo>
                <a:cubicBezTo>
                  <a:pt x="5180048" y="1401177"/>
                  <a:pt x="5179623" y="1401456"/>
                  <a:pt x="5179016" y="1401663"/>
                </a:cubicBezTo>
                <a:cubicBezTo>
                  <a:pt x="5178409" y="1401869"/>
                  <a:pt x="5177620" y="1402046"/>
                  <a:pt x="5176650" y="1402192"/>
                </a:cubicBezTo>
                <a:cubicBezTo>
                  <a:pt x="5175679" y="1402340"/>
                  <a:pt x="5174435" y="1402413"/>
                  <a:pt x="5172918" y="1402413"/>
                </a:cubicBezTo>
                <a:cubicBezTo>
                  <a:pt x="5171462" y="1402413"/>
                  <a:pt x="5170248" y="1402340"/>
                  <a:pt x="5169278" y="1402192"/>
                </a:cubicBezTo>
                <a:cubicBezTo>
                  <a:pt x="5168307" y="1402046"/>
                  <a:pt x="5167533" y="1401869"/>
                  <a:pt x="5166957" y="1401663"/>
                </a:cubicBezTo>
                <a:cubicBezTo>
                  <a:pt x="5166380" y="1401456"/>
                  <a:pt x="5165986" y="1401177"/>
                  <a:pt x="5165774" y="1400823"/>
                </a:cubicBezTo>
                <a:cubicBezTo>
                  <a:pt x="5165561" y="1400469"/>
                  <a:pt x="5165455" y="1400058"/>
                  <a:pt x="5165455" y="1399586"/>
                </a:cubicBezTo>
                <a:lnTo>
                  <a:pt x="5165455" y="1294430"/>
                </a:lnTo>
                <a:cubicBezTo>
                  <a:pt x="5165455" y="1291955"/>
                  <a:pt x="5166113" y="1290188"/>
                  <a:pt x="5167429" y="1289127"/>
                </a:cubicBezTo>
                <a:cubicBezTo>
                  <a:pt x="5168745" y="1288067"/>
                  <a:pt x="5170211" y="1287537"/>
                  <a:pt x="5171826" y="1287537"/>
                </a:cubicBezTo>
                <a:close/>
                <a:moveTo>
                  <a:pt x="4806723" y="1287537"/>
                </a:moveTo>
                <a:lnTo>
                  <a:pt x="4816508" y="1287537"/>
                </a:lnTo>
                <a:cubicBezTo>
                  <a:pt x="4817407" y="1287537"/>
                  <a:pt x="4818259" y="1287670"/>
                  <a:pt x="4819067" y="1287934"/>
                </a:cubicBezTo>
                <a:cubicBezTo>
                  <a:pt x="4819875" y="1288200"/>
                  <a:pt x="4820563" y="1288612"/>
                  <a:pt x="4821132" y="1289172"/>
                </a:cubicBezTo>
                <a:cubicBezTo>
                  <a:pt x="4821701" y="1289732"/>
                  <a:pt x="4822165" y="1290439"/>
                  <a:pt x="4822524" y="1291293"/>
                </a:cubicBezTo>
                <a:cubicBezTo>
                  <a:pt x="4822883" y="1292147"/>
                  <a:pt x="4823062" y="1293192"/>
                  <a:pt x="4823062" y="1294430"/>
                </a:cubicBezTo>
                <a:lnTo>
                  <a:pt x="4823062" y="1399586"/>
                </a:lnTo>
                <a:cubicBezTo>
                  <a:pt x="4823062" y="1400058"/>
                  <a:pt x="4822941" y="1400469"/>
                  <a:pt x="4822699" y="1400823"/>
                </a:cubicBezTo>
                <a:cubicBezTo>
                  <a:pt x="4822456" y="1401177"/>
                  <a:pt x="4822031" y="1401456"/>
                  <a:pt x="4821424" y="1401663"/>
                </a:cubicBezTo>
                <a:cubicBezTo>
                  <a:pt x="4820817" y="1401869"/>
                  <a:pt x="4820043" y="1402046"/>
                  <a:pt x="4819103" y="1402192"/>
                </a:cubicBezTo>
                <a:cubicBezTo>
                  <a:pt x="4818163" y="1402340"/>
                  <a:pt x="4816934" y="1402413"/>
                  <a:pt x="4815417" y="1402413"/>
                </a:cubicBezTo>
                <a:cubicBezTo>
                  <a:pt x="4814022" y="1402413"/>
                  <a:pt x="4812824" y="1402340"/>
                  <a:pt x="4811823" y="1402192"/>
                </a:cubicBezTo>
                <a:cubicBezTo>
                  <a:pt x="4810822" y="1402046"/>
                  <a:pt x="4810033" y="1401869"/>
                  <a:pt x="4809456" y="1401663"/>
                </a:cubicBezTo>
                <a:cubicBezTo>
                  <a:pt x="4808879" y="1401456"/>
                  <a:pt x="4808469" y="1401177"/>
                  <a:pt x="4808227" y="1400823"/>
                </a:cubicBezTo>
                <a:cubicBezTo>
                  <a:pt x="4807984" y="1400469"/>
                  <a:pt x="4807863" y="1400058"/>
                  <a:pt x="4807863" y="1399586"/>
                </a:cubicBezTo>
                <a:lnTo>
                  <a:pt x="4807863" y="1299997"/>
                </a:lnTo>
                <a:lnTo>
                  <a:pt x="4807686" y="1299997"/>
                </a:lnTo>
                <a:lnTo>
                  <a:pt x="4803384" y="1310677"/>
                </a:lnTo>
                <a:lnTo>
                  <a:pt x="4804246" y="1299365"/>
                </a:lnTo>
                <a:lnTo>
                  <a:pt x="4805016" y="1287747"/>
                </a:lnTo>
                <a:close/>
                <a:moveTo>
                  <a:pt x="4228851" y="1287537"/>
                </a:moveTo>
                <a:lnTo>
                  <a:pt x="4238183" y="1287537"/>
                </a:lnTo>
                <a:cubicBezTo>
                  <a:pt x="4240097" y="1287537"/>
                  <a:pt x="4241772" y="1287713"/>
                  <a:pt x="4243208" y="1288067"/>
                </a:cubicBezTo>
                <a:cubicBezTo>
                  <a:pt x="4244644" y="1288420"/>
                  <a:pt x="4245900" y="1288980"/>
                  <a:pt x="4246977" y="1289746"/>
                </a:cubicBezTo>
                <a:cubicBezTo>
                  <a:pt x="4248053" y="1290512"/>
                  <a:pt x="4248950" y="1291484"/>
                  <a:pt x="4249668" y="1292662"/>
                </a:cubicBezTo>
                <a:cubicBezTo>
                  <a:pt x="4250386" y="1293840"/>
                  <a:pt x="4251014" y="1295225"/>
                  <a:pt x="4251553" y="1296816"/>
                </a:cubicBezTo>
                <a:lnTo>
                  <a:pt x="4284249" y="1379615"/>
                </a:lnTo>
                <a:lnTo>
                  <a:pt x="4284691" y="1379615"/>
                </a:lnTo>
                <a:lnTo>
                  <a:pt x="4318712" y="1297081"/>
                </a:lnTo>
                <a:cubicBezTo>
                  <a:pt x="4319370" y="1295313"/>
                  <a:pt x="4320088" y="1293811"/>
                  <a:pt x="4320866" y="1292574"/>
                </a:cubicBezTo>
                <a:cubicBezTo>
                  <a:pt x="4321645" y="1291337"/>
                  <a:pt x="4322498" y="1290350"/>
                  <a:pt x="4323425" y="1289613"/>
                </a:cubicBezTo>
                <a:cubicBezTo>
                  <a:pt x="4324353" y="1288877"/>
                  <a:pt x="4325386" y="1288347"/>
                  <a:pt x="4326523" y="1288023"/>
                </a:cubicBezTo>
                <a:cubicBezTo>
                  <a:pt x="4327659" y="1287699"/>
                  <a:pt x="4328976" y="1287537"/>
                  <a:pt x="4330473" y="1287537"/>
                </a:cubicBezTo>
                <a:lnTo>
                  <a:pt x="4340258" y="1287537"/>
                </a:lnTo>
                <a:cubicBezTo>
                  <a:pt x="4341156" y="1287537"/>
                  <a:pt x="4342009" y="1287670"/>
                  <a:pt x="4342817" y="1287934"/>
                </a:cubicBezTo>
                <a:cubicBezTo>
                  <a:pt x="4343625" y="1288200"/>
                  <a:pt x="4344313" y="1288612"/>
                  <a:pt x="4344882" y="1289172"/>
                </a:cubicBezTo>
                <a:cubicBezTo>
                  <a:pt x="4345451" y="1289732"/>
                  <a:pt x="4345915" y="1290439"/>
                  <a:pt x="4346274" y="1291293"/>
                </a:cubicBezTo>
                <a:cubicBezTo>
                  <a:pt x="4346633" y="1292147"/>
                  <a:pt x="4346812" y="1293192"/>
                  <a:pt x="4346812" y="1294430"/>
                </a:cubicBezTo>
                <a:lnTo>
                  <a:pt x="4346812" y="1399586"/>
                </a:lnTo>
                <a:cubicBezTo>
                  <a:pt x="4346812" y="1400058"/>
                  <a:pt x="4346691" y="1400469"/>
                  <a:pt x="4346448" y="1400823"/>
                </a:cubicBezTo>
                <a:cubicBezTo>
                  <a:pt x="4346206" y="1401177"/>
                  <a:pt x="4345781" y="1401456"/>
                  <a:pt x="4345174" y="1401663"/>
                </a:cubicBezTo>
                <a:cubicBezTo>
                  <a:pt x="4344567" y="1401869"/>
                  <a:pt x="4343793" y="1402046"/>
                  <a:pt x="4342853" y="1402192"/>
                </a:cubicBezTo>
                <a:cubicBezTo>
                  <a:pt x="4341913" y="1402340"/>
                  <a:pt x="4340684" y="1402413"/>
                  <a:pt x="4339167" y="1402413"/>
                </a:cubicBezTo>
                <a:cubicBezTo>
                  <a:pt x="4337772" y="1402413"/>
                  <a:pt x="4336573" y="1402340"/>
                  <a:pt x="4335572" y="1402192"/>
                </a:cubicBezTo>
                <a:cubicBezTo>
                  <a:pt x="4334572" y="1402046"/>
                  <a:pt x="4333783" y="1401869"/>
                  <a:pt x="4333206" y="1401663"/>
                </a:cubicBezTo>
                <a:cubicBezTo>
                  <a:pt x="4332629" y="1401456"/>
                  <a:pt x="4332220" y="1401177"/>
                  <a:pt x="4331977" y="1400823"/>
                </a:cubicBezTo>
                <a:cubicBezTo>
                  <a:pt x="4331734" y="1400469"/>
                  <a:pt x="4331613" y="1400058"/>
                  <a:pt x="4331613" y="1399586"/>
                </a:cubicBezTo>
                <a:lnTo>
                  <a:pt x="4331613" y="1299997"/>
                </a:lnTo>
                <a:lnTo>
                  <a:pt x="4331437" y="1299997"/>
                </a:lnTo>
                <a:lnTo>
                  <a:pt x="4291141" y="1400028"/>
                </a:lnTo>
                <a:cubicBezTo>
                  <a:pt x="4290965" y="1400440"/>
                  <a:pt x="4290714" y="1400794"/>
                  <a:pt x="4290390" y="1401088"/>
                </a:cubicBezTo>
                <a:cubicBezTo>
                  <a:pt x="4290066" y="1401382"/>
                  <a:pt x="4289595" y="1401633"/>
                  <a:pt x="4288976" y="1401840"/>
                </a:cubicBezTo>
                <a:cubicBezTo>
                  <a:pt x="4288358" y="1402046"/>
                  <a:pt x="4287621" y="1402192"/>
                  <a:pt x="4286767" y="1402281"/>
                </a:cubicBezTo>
                <a:cubicBezTo>
                  <a:pt x="4285913" y="1402369"/>
                  <a:pt x="4284897" y="1402413"/>
                  <a:pt x="4283719" y="1402413"/>
                </a:cubicBezTo>
                <a:cubicBezTo>
                  <a:pt x="4282481" y="1402413"/>
                  <a:pt x="4281421" y="1402356"/>
                  <a:pt x="4280537" y="1402237"/>
                </a:cubicBezTo>
                <a:cubicBezTo>
                  <a:pt x="4279654" y="1402119"/>
                  <a:pt x="4278917" y="1401958"/>
                  <a:pt x="4278328" y="1401751"/>
                </a:cubicBezTo>
                <a:cubicBezTo>
                  <a:pt x="4277739" y="1401544"/>
                  <a:pt x="4277282" y="1401294"/>
                  <a:pt x="4276958" y="1401000"/>
                </a:cubicBezTo>
                <a:cubicBezTo>
                  <a:pt x="4276634" y="1400706"/>
                  <a:pt x="4276413" y="1400381"/>
                  <a:pt x="4276296" y="1400028"/>
                </a:cubicBezTo>
                <a:lnTo>
                  <a:pt x="4237768" y="1299997"/>
                </a:lnTo>
                <a:lnTo>
                  <a:pt x="4237679" y="1299997"/>
                </a:lnTo>
                <a:lnTo>
                  <a:pt x="4237679" y="1399586"/>
                </a:lnTo>
                <a:cubicBezTo>
                  <a:pt x="4237679" y="1400058"/>
                  <a:pt x="4237558" y="1400469"/>
                  <a:pt x="4237316" y="1400823"/>
                </a:cubicBezTo>
                <a:cubicBezTo>
                  <a:pt x="4237073" y="1401177"/>
                  <a:pt x="4236648" y="1401456"/>
                  <a:pt x="4236041" y="1401663"/>
                </a:cubicBezTo>
                <a:cubicBezTo>
                  <a:pt x="4235434" y="1401869"/>
                  <a:pt x="4234645" y="1402046"/>
                  <a:pt x="4233674" y="1402192"/>
                </a:cubicBezTo>
                <a:cubicBezTo>
                  <a:pt x="4232704" y="1402340"/>
                  <a:pt x="4231460" y="1402413"/>
                  <a:pt x="4229943" y="1402413"/>
                </a:cubicBezTo>
                <a:cubicBezTo>
                  <a:pt x="4228487" y="1402413"/>
                  <a:pt x="4227273" y="1402340"/>
                  <a:pt x="4226303" y="1402192"/>
                </a:cubicBezTo>
                <a:cubicBezTo>
                  <a:pt x="4225332" y="1402046"/>
                  <a:pt x="4224558" y="1401869"/>
                  <a:pt x="4223982" y="1401663"/>
                </a:cubicBezTo>
                <a:cubicBezTo>
                  <a:pt x="4223405" y="1401456"/>
                  <a:pt x="4223011" y="1401177"/>
                  <a:pt x="4222799" y="1400823"/>
                </a:cubicBezTo>
                <a:cubicBezTo>
                  <a:pt x="4222586" y="1400469"/>
                  <a:pt x="4222480" y="1400058"/>
                  <a:pt x="4222480" y="1399586"/>
                </a:cubicBezTo>
                <a:lnTo>
                  <a:pt x="4222480" y="1294430"/>
                </a:lnTo>
                <a:cubicBezTo>
                  <a:pt x="4222480" y="1291955"/>
                  <a:pt x="4223138" y="1290188"/>
                  <a:pt x="4224454" y="1289127"/>
                </a:cubicBezTo>
                <a:cubicBezTo>
                  <a:pt x="4225770" y="1288067"/>
                  <a:pt x="4227236" y="1287537"/>
                  <a:pt x="4228851" y="1287537"/>
                </a:cubicBezTo>
                <a:close/>
                <a:moveTo>
                  <a:pt x="3870062" y="1287537"/>
                </a:moveTo>
                <a:lnTo>
                  <a:pt x="3873582" y="1287537"/>
                </a:lnTo>
                <a:cubicBezTo>
                  <a:pt x="3874480" y="1287537"/>
                  <a:pt x="3875333" y="1287670"/>
                  <a:pt x="3876141" y="1287934"/>
                </a:cubicBezTo>
                <a:cubicBezTo>
                  <a:pt x="3876948" y="1288200"/>
                  <a:pt x="3877637" y="1288612"/>
                  <a:pt x="3878206" y="1289172"/>
                </a:cubicBezTo>
                <a:cubicBezTo>
                  <a:pt x="3878775" y="1289732"/>
                  <a:pt x="3879238" y="1290439"/>
                  <a:pt x="3879597" y="1291293"/>
                </a:cubicBezTo>
                <a:cubicBezTo>
                  <a:pt x="3879956" y="1292147"/>
                  <a:pt x="3880136" y="1293192"/>
                  <a:pt x="3880136" y="1294430"/>
                </a:cubicBezTo>
                <a:lnTo>
                  <a:pt x="3880136" y="1399586"/>
                </a:lnTo>
                <a:cubicBezTo>
                  <a:pt x="3880136" y="1400058"/>
                  <a:pt x="3880015" y="1400469"/>
                  <a:pt x="3879772" y="1400823"/>
                </a:cubicBezTo>
                <a:cubicBezTo>
                  <a:pt x="3879529" y="1401177"/>
                  <a:pt x="3879105" y="1401456"/>
                  <a:pt x="3878498" y="1401663"/>
                </a:cubicBezTo>
                <a:cubicBezTo>
                  <a:pt x="3877891" y="1401869"/>
                  <a:pt x="3877117" y="1402046"/>
                  <a:pt x="3876177" y="1402192"/>
                </a:cubicBezTo>
                <a:cubicBezTo>
                  <a:pt x="3875236" y="1402340"/>
                  <a:pt x="3874008" y="1402413"/>
                  <a:pt x="3872491" y="1402413"/>
                </a:cubicBezTo>
                <a:cubicBezTo>
                  <a:pt x="3871096" y="1402413"/>
                  <a:pt x="3869897" y="1402340"/>
                  <a:pt x="3868896" y="1402192"/>
                </a:cubicBezTo>
                <a:cubicBezTo>
                  <a:pt x="3867895" y="1402046"/>
                  <a:pt x="3867106" y="1401869"/>
                  <a:pt x="3866529" y="1401663"/>
                </a:cubicBezTo>
                <a:cubicBezTo>
                  <a:pt x="3865952" y="1401456"/>
                  <a:pt x="3865544" y="1401177"/>
                  <a:pt x="3865301" y="1400823"/>
                </a:cubicBezTo>
                <a:cubicBezTo>
                  <a:pt x="3865058" y="1400469"/>
                  <a:pt x="3864937" y="1400058"/>
                  <a:pt x="3864937" y="1399586"/>
                </a:cubicBezTo>
                <a:lnTo>
                  <a:pt x="3864937" y="1397542"/>
                </a:lnTo>
                <a:lnTo>
                  <a:pt x="3868929" y="1312651"/>
                </a:lnTo>
                <a:close/>
                <a:moveTo>
                  <a:pt x="3285926" y="1287537"/>
                </a:moveTo>
                <a:lnTo>
                  <a:pt x="3295256" y="1287537"/>
                </a:lnTo>
                <a:cubicBezTo>
                  <a:pt x="3297171" y="1287537"/>
                  <a:pt x="3298844" y="1287713"/>
                  <a:pt x="3300281" y="1288067"/>
                </a:cubicBezTo>
                <a:cubicBezTo>
                  <a:pt x="3301718" y="1288420"/>
                  <a:pt x="3302973" y="1288980"/>
                  <a:pt x="3304049" y="1289746"/>
                </a:cubicBezTo>
                <a:cubicBezTo>
                  <a:pt x="3305126" y="1290512"/>
                  <a:pt x="3306024" y="1291484"/>
                  <a:pt x="3306742" y="1292662"/>
                </a:cubicBezTo>
                <a:cubicBezTo>
                  <a:pt x="3307459" y="1293840"/>
                  <a:pt x="3308088" y="1295225"/>
                  <a:pt x="3308626" y="1296816"/>
                </a:cubicBezTo>
                <a:lnTo>
                  <a:pt x="3341321" y="1379615"/>
                </a:lnTo>
                <a:lnTo>
                  <a:pt x="3341764" y="1379615"/>
                </a:lnTo>
                <a:lnTo>
                  <a:pt x="3375783" y="1297081"/>
                </a:lnTo>
                <a:cubicBezTo>
                  <a:pt x="3376441" y="1295313"/>
                  <a:pt x="3377160" y="1293811"/>
                  <a:pt x="3377938" y="1292574"/>
                </a:cubicBezTo>
                <a:cubicBezTo>
                  <a:pt x="3378717" y="1291337"/>
                  <a:pt x="3379569" y="1290350"/>
                  <a:pt x="3380497" y="1289613"/>
                </a:cubicBezTo>
                <a:cubicBezTo>
                  <a:pt x="3381426" y="1288877"/>
                  <a:pt x="3382458" y="1288347"/>
                  <a:pt x="3383594" y="1288023"/>
                </a:cubicBezTo>
                <a:cubicBezTo>
                  <a:pt x="3384732" y="1287699"/>
                  <a:pt x="3386048" y="1287537"/>
                  <a:pt x="3387545" y="1287537"/>
                </a:cubicBezTo>
                <a:lnTo>
                  <a:pt x="3397330" y="1287537"/>
                </a:lnTo>
                <a:cubicBezTo>
                  <a:pt x="3398229" y="1287537"/>
                  <a:pt x="3399082" y="1287670"/>
                  <a:pt x="3399889" y="1287934"/>
                </a:cubicBezTo>
                <a:cubicBezTo>
                  <a:pt x="3400696" y="1288200"/>
                  <a:pt x="3401385" y="1288612"/>
                  <a:pt x="3401953" y="1289172"/>
                </a:cubicBezTo>
                <a:cubicBezTo>
                  <a:pt x="3402521" y="1289732"/>
                  <a:pt x="3402986" y="1290439"/>
                  <a:pt x="3403346" y="1291293"/>
                </a:cubicBezTo>
                <a:cubicBezTo>
                  <a:pt x="3403703" y="1292147"/>
                  <a:pt x="3403883" y="1293192"/>
                  <a:pt x="3403883" y="1294430"/>
                </a:cubicBezTo>
                <a:lnTo>
                  <a:pt x="3403883" y="1399586"/>
                </a:lnTo>
                <a:cubicBezTo>
                  <a:pt x="3403883" y="1400058"/>
                  <a:pt x="3403764" y="1400469"/>
                  <a:pt x="3403520" y="1400823"/>
                </a:cubicBezTo>
                <a:cubicBezTo>
                  <a:pt x="3403278" y="1401177"/>
                  <a:pt x="3402852" y="1401456"/>
                  <a:pt x="3402245" y="1401663"/>
                </a:cubicBezTo>
                <a:cubicBezTo>
                  <a:pt x="3401639" y="1401869"/>
                  <a:pt x="3400865" y="1402046"/>
                  <a:pt x="3399924" y="1402192"/>
                </a:cubicBezTo>
                <a:cubicBezTo>
                  <a:pt x="3398985" y="1402340"/>
                  <a:pt x="3397755" y="1402413"/>
                  <a:pt x="3396239" y="1402413"/>
                </a:cubicBezTo>
                <a:cubicBezTo>
                  <a:pt x="3394843" y="1402413"/>
                  <a:pt x="3393645" y="1402340"/>
                  <a:pt x="3392644" y="1402192"/>
                </a:cubicBezTo>
                <a:cubicBezTo>
                  <a:pt x="3391643" y="1402046"/>
                  <a:pt x="3390855" y="1401869"/>
                  <a:pt x="3390278" y="1401663"/>
                </a:cubicBezTo>
                <a:cubicBezTo>
                  <a:pt x="3389701" y="1401456"/>
                  <a:pt x="3389291" y="1401177"/>
                  <a:pt x="3389049" y="1400823"/>
                </a:cubicBezTo>
                <a:cubicBezTo>
                  <a:pt x="3388807" y="1400469"/>
                  <a:pt x="3388686" y="1400058"/>
                  <a:pt x="3388686" y="1399586"/>
                </a:cubicBezTo>
                <a:lnTo>
                  <a:pt x="3388686" y="1299997"/>
                </a:lnTo>
                <a:lnTo>
                  <a:pt x="3388509" y="1299997"/>
                </a:lnTo>
                <a:lnTo>
                  <a:pt x="3348215" y="1400028"/>
                </a:lnTo>
                <a:cubicBezTo>
                  <a:pt x="3348038" y="1400440"/>
                  <a:pt x="3347787" y="1400794"/>
                  <a:pt x="3347464" y="1401088"/>
                </a:cubicBezTo>
                <a:cubicBezTo>
                  <a:pt x="3347139" y="1401382"/>
                  <a:pt x="3346668" y="1401633"/>
                  <a:pt x="3346049" y="1401840"/>
                </a:cubicBezTo>
                <a:cubicBezTo>
                  <a:pt x="3345429" y="1402046"/>
                  <a:pt x="3344695" y="1402192"/>
                  <a:pt x="3343842" y="1402281"/>
                </a:cubicBezTo>
                <a:cubicBezTo>
                  <a:pt x="3342985" y="1402369"/>
                  <a:pt x="3341969" y="1402413"/>
                  <a:pt x="3340791" y="1402413"/>
                </a:cubicBezTo>
                <a:cubicBezTo>
                  <a:pt x="3339554" y="1402413"/>
                  <a:pt x="3338493" y="1402356"/>
                  <a:pt x="3337610" y="1402237"/>
                </a:cubicBezTo>
                <a:cubicBezTo>
                  <a:pt x="3336727" y="1402119"/>
                  <a:pt x="3335989" y="1401958"/>
                  <a:pt x="3335401" y="1401751"/>
                </a:cubicBezTo>
                <a:cubicBezTo>
                  <a:pt x="3334812" y="1401544"/>
                  <a:pt x="3334356" y="1401294"/>
                  <a:pt x="3334033" y="1401000"/>
                </a:cubicBezTo>
                <a:cubicBezTo>
                  <a:pt x="3333708" y="1400706"/>
                  <a:pt x="3333486" y="1400381"/>
                  <a:pt x="3333369" y="1400028"/>
                </a:cubicBezTo>
                <a:lnTo>
                  <a:pt x="3294842" y="1299997"/>
                </a:lnTo>
                <a:lnTo>
                  <a:pt x="3294753" y="1299997"/>
                </a:lnTo>
                <a:lnTo>
                  <a:pt x="3294753" y="1399586"/>
                </a:lnTo>
                <a:cubicBezTo>
                  <a:pt x="3294753" y="1400058"/>
                  <a:pt x="3294633" y="1400469"/>
                  <a:pt x="3294389" y="1400823"/>
                </a:cubicBezTo>
                <a:cubicBezTo>
                  <a:pt x="3294146" y="1401177"/>
                  <a:pt x="3293722" y="1401456"/>
                  <a:pt x="3293114" y="1401663"/>
                </a:cubicBezTo>
                <a:cubicBezTo>
                  <a:pt x="3292508" y="1401869"/>
                  <a:pt x="3291720" y="1402046"/>
                  <a:pt x="3290749" y="1402192"/>
                </a:cubicBezTo>
                <a:cubicBezTo>
                  <a:pt x="3289778" y="1402340"/>
                  <a:pt x="3288534" y="1402413"/>
                  <a:pt x="3287016" y="1402413"/>
                </a:cubicBezTo>
                <a:cubicBezTo>
                  <a:pt x="3285561" y="1402413"/>
                  <a:pt x="3284347" y="1402340"/>
                  <a:pt x="3283376" y="1402192"/>
                </a:cubicBezTo>
                <a:cubicBezTo>
                  <a:pt x="3282405" y="1402046"/>
                  <a:pt x="3281632" y="1401869"/>
                  <a:pt x="3281055" y="1401663"/>
                </a:cubicBezTo>
                <a:cubicBezTo>
                  <a:pt x="3280479" y="1401456"/>
                  <a:pt x="3280082" y="1401177"/>
                  <a:pt x="3279871" y="1400823"/>
                </a:cubicBezTo>
                <a:cubicBezTo>
                  <a:pt x="3279660" y="1400469"/>
                  <a:pt x="3279554" y="1400058"/>
                  <a:pt x="3279554" y="1399586"/>
                </a:cubicBezTo>
                <a:lnTo>
                  <a:pt x="3279554" y="1294430"/>
                </a:lnTo>
                <a:cubicBezTo>
                  <a:pt x="3279554" y="1291955"/>
                  <a:pt x="3280211" y="1290188"/>
                  <a:pt x="3281527" y="1289127"/>
                </a:cubicBezTo>
                <a:cubicBezTo>
                  <a:pt x="3282843" y="1288067"/>
                  <a:pt x="3284310" y="1287537"/>
                  <a:pt x="3285926" y="1287537"/>
                </a:cubicBezTo>
                <a:close/>
                <a:moveTo>
                  <a:pt x="2920828" y="1287537"/>
                </a:moveTo>
                <a:lnTo>
                  <a:pt x="2930613" y="1287537"/>
                </a:lnTo>
                <a:cubicBezTo>
                  <a:pt x="2931512" y="1287537"/>
                  <a:pt x="2932365" y="1287670"/>
                  <a:pt x="2933173" y="1287934"/>
                </a:cubicBezTo>
                <a:cubicBezTo>
                  <a:pt x="2933980" y="1288200"/>
                  <a:pt x="2934668" y="1288612"/>
                  <a:pt x="2935238" y="1289172"/>
                </a:cubicBezTo>
                <a:cubicBezTo>
                  <a:pt x="2935806" y="1289732"/>
                  <a:pt x="2936270" y="1290439"/>
                  <a:pt x="2936630" y="1291293"/>
                </a:cubicBezTo>
                <a:cubicBezTo>
                  <a:pt x="2936988" y="1292147"/>
                  <a:pt x="2937168" y="1293192"/>
                  <a:pt x="2937168" y="1294430"/>
                </a:cubicBezTo>
                <a:lnTo>
                  <a:pt x="2937168" y="1399586"/>
                </a:lnTo>
                <a:cubicBezTo>
                  <a:pt x="2937168" y="1400058"/>
                  <a:pt x="2937047" y="1400469"/>
                  <a:pt x="2936804" y="1400823"/>
                </a:cubicBezTo>
                <a:cubicBezTo>
                  <a:pt x="2936562" y="1401177"/>
                  <a:pt x="2936136" y="1401456"/>
                  <a:pt x="2935530" y="1401663"/>
                </a:cubicBezTo>
                <a:cubicBezTo>
                  <a:pt x="2934923" y="1401869"/>
                  <a:pt x="2934149" y="1402046"/>
                  <a:pt x="2933208" y="1402192"/>
                </a:cubicBezTo>
                <a:cubicBezTo>
                  <a:pt x="2932268" y="1402340"/>
                  <a:pt x="2931040" y="1402413"/>
                  <a:pt x="2929522" y="1402413"/>
                </a:cubicBezTo>
                <a:cubicBezTo>
                  <a:pt x="2928127" y="1402413"/>
                  <a:pt x="2926929" y="1402340"/>
                  <a:pt x="2925928" y="1402192"/>
                </a:cubicBezTo>
                <a:cubicBezTo>
                  <a:pt x="2924927" y="1402046"/>
                  <a:pt x="2924138" y="1401869"/>
                  <a:pt x="2923562" y="1401663"/>
                </a:cubicBezTo>
                <a:cubicBezTo>
                  <a:pt x="2922984" y="1401456"/>
                  <a:pt x="2922575" y="1401177"/>
                  <a:pt x="2922332" y="1400823"/>
                </a:cubicBezTo>
                <a:cubicBezTo>
                  <a:pt x="2922090" y="1400469"/>
                  <a:pt x="2921968" y="1400058"/>
                  <a:pt x="2921968" y="1399586"/>
                </a:cubicBezTo>
                <a:lnTo>
                  <a:pt x="2921968" y="1299997"/>
                </a:lnTo>
                <a:lnTo>
                  <a:pt x="2921792" y="1299997"/>
                </a:lnTo>
                <a:lnTo>
                  <a:pt x="2881496" y="1400028"/>
                </a:lnTo>
                <a:cubicBezTo>
                  <a:pt x="2881320" y="1400440"/>
                  <a:pt x="2881070" y="1400794"/>
                  <a:pt x="2880745" y="1401088"/>
                </a:cubicBezTo>
                <a:cubicBezTo>
                  <a:pt x="2880420" y="1401382"/>
                  <a:pt x="2879950" y="1401633"/>
                  <a:pt x="2879331" y="1401840"/>
                </a:cubicBezTo>
                <a:cubicBezTo>
                  <a:pt x="2878712" y="1402046"/>
                  <a:pt x="2877975" y="1402192"/>
                  <a:pt x="2877122" y="1402281"/>
                </a:cubicBezTo>
                <a:cubicBezTo>
                  <a:pt x="2876267" y="1402369"/>
                  <a:pt x="2875251" y="1402413"/>
                  <a:pt x="2874074" y="1402413"/>
                </a:cubicBezTo>
                <a:cubicBezTo>
                  <a:pt x="2872836" y="1402413"/>
                  <a:pt x="2871775" y="1402356"/>
                  <a:pt x="2870891" y="1402237"/>
                </a:cubicBezTo>
                <a:cubicBezTo>
                  <a:pt x="2870009" y="1402119"/>
                  <a:pt x="2869271" y="1401958"/>
                  <a:pt x="2868682" y="1401751"/>
                </a:cubicBezTo>
                <a:cubicBezTo>
                  <a:pt x="2868094" y="1401544"/>
                  <a:pt x="2867636" y="1401294"/>
                  <a:pt x="2867313" y="1401000"/>
                </a:cubicBezTo>
                <a:cubicBezTo>
                  <a:pt x="2866989" y="1400706"/>
                  <a:pt x="2866768" y="1400381"/>
                  <a:pt x="2866649" y="1400028"/>
                </a:cubicBezTo>
                <a:lnTo>
                  <a:pt x="2864217" y="1393715"/>
                </a:lnTo>
                <a:lnTo>
                  <a:pt x="2852120" y="1322682"/>
                </a:lnTo>
                <a:lnTo>
                  <a:pt x="2874604" y="1379615"/>
                </a:lnTo>
                <a:lnTo>
                  <a:pt x="2875045" y="1379615"/>
                </a:lnTo>
                <a:lnTo>
                  <a:pt x="2909068" y="1297081"/>
                </a:lnTo>
                <a:cubicBezTo>
                  <a:pt x="2909726" y="1295313"/>
                  <a:pt x="2910443" y="1293811"/>
                  <a:pt x="2911222" y="1292574"/>
                </a:cubicBezTo>
                <a:cubicBezTo>
                  <a:pt x="2912000" y="1291337"/>
                  <a:pt x="2912854" y="1290350"/>
                  <a:pt x="2913782" y="1289613"/>
                </a:cubicBezTo>
                <a:cubicBezTo>
                  <a:pt x="2914709" y="1288877"/>
                  <a:pt x="2915741" y="1288347"/>
                  <a:pt x="2916878" y="1288023"/>
                </a:cubicBezTo>
                <a:cubicBezTo>
                  <a:pt x="2918015" y="1287699"/>
                  <a:pt x="2919331" y="1287537"/>
                  <a:pt x="2920828" y="1287537"/>
                </a:cubicBezTo>
                <a:close/>
                <a:moveTo>
                  <a:pt x="2342948" y="1287537"/>
                </a:moveTo>
                <a:lnTo>
                  <a:pt x="2352280" y="1287537"/>
                </a:lnTo>
                <a:cubicBezTo>
                  <a:pt x="2354195" y="1287537"/>
                  <a:pt x="2355870" y="1287713"/>
                  <a:pt x="2357306" y="1288067"/>
                </a:cubicBezTo>
                <a:cubicBezTo>
                  <a:pt x="2358742" y="1288420"/>
                  <a:pt x="2359998" y="1288980"/>
                  <a:pt x="2361074" y="1289746"/>
                </a:cubicBezTo>
                <a:cubicBezTo>
                  <a:pt x="2362149" y="1290512"/>
                  <a:pt x="2363047" y="1291484"/>
                  <a:pt x="2363765" y="1292662"/>
                </a:cubicBezTo>
                <a:cubicBezTo>
                  <a:pt x="2364482" y="1293840"/>
                  <a:pt x="2365112" y="1295225"/>
                  <a:pt x="2365649" y="1296816"/>
                </a:cubicBezTo>
                <a:lnTo>
                  <a:pt x="2398344" y="1379615"/>
                </a:lnTo>
                <a:lnTo>
                  <a:pt x="2398787" y="1379615"/>
                </a:lnTo>
                <a:lnTo>
                  <a:pt x="2432807" y="1297081"/>
                </a:lnTo>
                <a:cubicBezTo>
                  <a:pt x="2433465" y="1295313"/>
                  <a:pt x="2434184" y="1293811"/>
                  <a:pt x="2434961" y="1292574"/>
                </a:cubicBezTo>
                <a:cubicBezTo>
                  <a:pt x="2435740" y="1291337"/>
                  <a:pt x="2436593" y="1290350"/>
                  <a:pt x="2437521" y="1289613"/>
                </a:cubicBezTo>
                <a:cubicBezTo>
                  <a:pt x="2438449" y="1288877"/>
                  <a:pt x="2439480" y="1288347"/>
                  <a:pt x="2440618" y="1288023"/>
                </a:cubicBezTo>
                <a:cubicBezTo>
                  <a:pt x="2441755" y="1287699"/>
                  <a:pt x="2443072" y="1287537"/>
                  <a:pt x="2444569" y="1287537"/>
                </a:cubicBezTo>
                <a:lnTo>
                  <a:pt x="2454356" y="1287537"/>
                </a:lnTo>
                <a:cubicBezTo>
                  <a:pt x="2455254" y="1287537"/>
                  <a:pt x="2456108" y="1287670"/>
                  <a:pt x="2456916" y="1287934"/>
                </a:cubicBezTo>
                <a:cubicBezTo>
                  <a:pt x="2457723" y="1288200"/>
                  <a:pt x="2458412" y="1288612"/>
                  <a:pt x="2458980" y="1289172"/>
                </a:cubicBezTo>
                <a:cubicBezTo>
                  <a:pt x="2459549" y="1289732"/>
                  <a:pt x="2460012" y="1290439"/>
                  <a:pt x="2460372" y="1291293"/>
                </a:cubicBezTo>
                <a:cubicBezTo>
                  <a:pt x="2460731" y="1292147"/>
                  <a:pt x="2460911" y="1293192"/>
                  <a:pt x="2460911" y="1294430"/>
                </a:cubicBezTo>
                <a:lnTo>
                  <a:pt x="2460911" y="1399586"/>
                </a:lnTo>
                <a:cubicBezTo>
                  <a:pt x="2460911" y="1400058"/>
                  <a:pt x="2460789" y="1400469"/>
                  <a:pt x="2460546" y="1400823"/>
                </a:cubicBezTo>
                <a:cubicBezTo>
                  <a:pt x="2460304" y="1401177"/>
                  <a:pt x="2459880" y="1401456"/>
                  <a:pt x="2459273" y="1401663"/>
                </a:cubicBezTo>
                <a:cubicBezTo>
                  <a:pt x="2458665" y="1401869"/>
                  <a:pt x="2457891" y="1402046"/>
                  <a:pt x="2456951" y="1402192"/>
                </a:cubicBezTo>
                <a:cubicBezTo>
                  <a:pt x="2456011" y="1402340"/>
                  <a:pt x="2454781" y="1402413"/>
                  <a:pt x="2453266" y="1402413"/>
                </a:cubicBezTo>
                <a:cubicBezTo>
                  <a:pt x="2451869" y="1402413"/>
                  <a:pt x="2450671" y="1402340"/>
                  <a:pt x="2449669" y="1402192"/>
                </a:cubicBezTo>
                <a:cubicBezTo>
                  <a:pt x="2448667" y="1402046"/>
                  <a:pt x="2447879" y="1401869"/>
                  <a:pt x="2447302" y="1401663"/>
                </a:cubicBezTo>
                <a:cubicBezTo>
                  <a:pt x="2446726" y="1401456"/>
                  <a:pt x="2446316" y="1401177"/>
                  <a:pt x="2446073" y="1400823"/>
                </a:cubicBezTo>
                <a:cubicBezTo>
                  <a:pt x="2445830" y="1400469"/>
                  <a:pt x="2445709" y="1400058"/>
                  <a:pt x="2445709" y="1399586"/>
                </a:cubicBezTo>
                <a:lnTo>
                  <a:pt x="2445709" y="1299997"/>
                </a:lnTo>
                <a:lnTo>
                  <a:pt x="2445533" y="1299997"/>
                </a:lnTo>
                <a:lnTo>
                  <a:pt x="2405237" y="1400028"/>
                </a:lnTo>
                <a:cubicBezTo>
                  <a:pt x="2405061" y="1400440"/>
                  <a:pt x="2404809" y="1400794"/>
                  <a:pt x="2404487" y="1401088"/>
                </a:cubicBezTo>
                <a:cubicBezTo>
                  <a:pt x="2404162" y="1401382"/>
                  <a:pt x="2403691" y="1401633"/>
                  <a:pt x="2403072" y="1401840"/>
                </a:cubicBezTo>
                <a:cubicBezTo>
                  <a:pt x="2402454" y="1402046"/>
                  <a:pt x="2401718" y="1402192"/>
                  <a:pt x="2400863" y="1402281"/>
                </a:cubicBezTo>
                <a:cubicBezTo>
                  <a:pt x="2400009" y="1402369"/>
                  <a:pt x="2398993" y="1402413"/>
                  <a:pt x="2397814" y="1402413"/>
                </a:cubicBezTo>
                <a:cubicBezTo>
                  <a:pt x="2396578" y="1402413"/>
                  <a:pt x="2395518" y="1402356"/>
                  <a:pt x="2394634" y="1402237"/>
                </a:cubicBezTo>
                <a:cubicBezTo>
                  <a:pt x="2393750" y="1402119"/>
                  <a:pt x="2393013" y="1401958"/>
                  <a:pt x="2392426" y="1401751"/>
                </a:cubicBezTo>
                <a:cubicBezTo>
                  <a:pt x="2391836" y="1401544"/>
                  <a:pt x="2391379" y="1401294"/>
                  <a:pt x="2391056" y="1401000"/>
                </a:cubicBezTo>
                <a:cubicBezTo>
                  <a:pt x="2390731" y="1400706"/>
                  <a:pt x="2390511" y="1400381"/>
                  <a:pt x="2390392" y="1400028"/>
                </a:cubicBezTo>
                <a:lnTo>
                  <a:pt x="2351864" y="1299997"/>
                </a:lnTo>
                <a:lnTo>
                  <a:pt x="2351776" y="1299997"/>
                </a:lnTo>
                <a:lnTo>
                  <a:pt x="2351776" y="1399586"/>
                </a:lnTo>
                <a:cubicBezTo>
                  <a:pt x="2351776" y="1400058"/>
                  <a:pt x="2351655" y="1400469"/>
                  <a:pt x="2351412" y="1400823"/>
                </a:cubicBezTo>
                <a:cubicBezTo>
                  <a:pt x="2351170" y="1401177"/>
                  <a:pt x="2350745" y="1401456"/>
                  <a:pt x="2350138" y="1401663"/>
                </a:cubicBezTo>
                <a:cubicBezTo>
                  <a:pt x="2349531" y="1401869"/>
                  <a:pt x="2348742" y="1402046"/>
                  <a:pt x="2347772" y="1402192"/>
                </a:cubicBezTo>
                <a:cubicBezTo>
                  <a:pt x="2346801" y="1402340"/>
                  <a:pt x="2345557" y="1402413"/>
                  <a:pt x="2344041" y="1402413"/>
                </a:cubicBezTo>
                <a:cubicBezTo>
                  <a:pt x="2342584" y="1402413"/>
                  <a:pt x="2341371" y="1402340"/>
                  <a:pt x="2340401" y="1402192"/>
                </a:cubicBezTo>
                <a:cubicBezTo>
                  <a:pt x="2339429" y="1402046"/>
                  <a:pt x="2338657" y="1401869"/>
                  <a:pt x="2338079" y="1401663"/>
                </a:cubicBezTo>
                <a:cubicBezTo>
                  <a:pt x="2337503" y="1401456"/>
                  <a:pt x="2337109" y="1401177"/>
                  <a:pt x="2336897" y="1400823"/>
                </a:cubicBezTo>
                <a:cubicBezTo>
                  <a:pt x="2336684" y="1400469"/>
                  <a:pt x="2336578" y="1400058"/>
                  <a:pt x="2336578" y="1399586"/>
                </a:cubicBezTo>
                <a:lnTo>
                  <a:pt x="2336578" y="1294430"/>
                </a:lnTo>
                <a:cubicBezTo>
                  <a:pt x="2336578" y="1291955"/>
                  <a:pt x="2337235" y="1290188"/>
                  <a:pt x="2338551" y="1289127"/>
                </a:cubicBezTo>
                <a:cubicBezTo>
                  <a:pt x="2339867" y="1288067"/>
                  <a:pt x="2341333" y="1287537"/>
                  <a:pt x="2342948" y="1287537"/>
                </a:cubicBezTo>
                <a:close/>
                <a:moveTo>
                  <a:pt x="933268" y="1287537"/>
                </a:moveTo>
                <a:lnTo>
                  <a:pt x="942599" y="1287537"/>
                </a:lnTo>
                <a:cubicBezTo>
                  <a:pt x="944513" y="1287537"/>
                  <a:pt x="946188" y="1287713"/>
                  <a:pt x="947624" y="1288067"/>
                </a:cubicBezTo>
                <a:cubicBezTo>
                  <a:pt x="949060" y="1288420"/>
                  <a:pt x="950315" y="1288980"/>
                  <a:pt x="951393" y="1289746"/>
                </a:cubicBezTo>
                <a:cubicBezTo>
                  <a:pt x="952470" y="1290512"/>
                  <a:pt x="953367" y="1291484"/>
                  <a:pt x="954085" y="1292662"/>
                </a:cubicBezTo>
                <a:cubicBezTo>
                  <a:pt x="954803" y="1293840"/>
                  <a:pt x="955431" y="1295225"/>
                  <a:pt x="955969" y="1296816"/>
                </a:cubicBezTo>
                <a:lnTo>
                  <a:pt x="988652" y="1379615"/>
                </a:lnTo>
                <a:lnTo>
                  <a:pt x="989094" y="1379615"/>
                </a:lnTo>
                <a:lnTo>
                  <a:pt x="1023114" y="1297081"/>
                </a:lnTo>
                <a:cubicBezTo>
                  <a:pt x="1023772" y="1295313"/>
                  <a:pt x="1024490" y="1293811"/>
                  <a:pt x="1025267" y="1292574"/>
                </a:cubicBezTo>
                <a:cubicBezTo>
                  <a:pt x="1026046" y="1291337"/>
                  <a:pt x="1026900" y="1290350"/>
                  <a:pt x="1027827" y="1289613"/>
                </a:cubicBezTo>
                <a:cubicBezTo>
                  <a:pt x="1028756" y="1288877"/>
                  <a:pt x="1029788" y="1288347"/>
                  <a:pt x="1030924" y="1288023"/>
                </a:cubicBezTo>
                <a:cubicBezTo>
                  <a:pt x="1032062" y="1287699"/>
                  <a:pt x="1033377" y="1287537"/>
                  <a:pt x="1034875" y="1287537"/>
                </a:cubicBezTo>
                <a:lnTo>
                  <a:pt x="1044659" y="1287537"/>
                </a:lnTo>
                <a:cubicBezTo>
                  <a:pt x="1045557" y="1287537"/>
                  <a:pt x="1046409" y="1287670"/>
                  <a:pt x="1047216" y="1287934"/>
                </a:cubicBezTo>
                <a:cubicBezTo>
                  <a:pt x="1048025" y="1288200"/>
                  <a:pt x="1048712" y="1288612"/>
                  <a:pt x="1049281" y="1289172"/>
                </a:cubicBezTo>
                <a:cubicBezTo>
                  <a:pt x="1049851" y="1289732"/>
                  <a:pt x="1050315" y="1290439"/>
                  <a:pt x="1050673" y="1291293"/>
                </a:cubicBezTo>
                <a:cubicBezTo>
                  <a:pt x="1051033" y="1292147"/>
                  <a:pt x="1051212" y="1293192"/>
                  <a:pt x="1051212" y="1294430"/>
                </a:cubicBezTo>
                <a:lnTo>
                  <a:pt x="1051212" y="1399586"/>
                </a:lnTo>
                <a:cubicBezTo>
                  <a:pt x="1051212" y="1400058"/>
                  <a:pt x="1051090" y="1400469"/>
                  <a:pt x="1050848" y="1400823"/>
                </a:cubicBezTo>
                <a:cubicBezTo>
                  <a:pt x="1050605" y="1401177"/>
                  <a:pt x="1050180" y="1401456"/>
                  <a:pt x="1049573" y="1401663"/>
                </a:cubicBezTo>
                <a:cubicBezTo>
                  <a:pt x="1048967" y="1401869"/>
                  <a:pt x="1048193" y="1402046"/>
                  <a:pt x="1047253" y="1402192"/>
                </a:cubicBezTo>
                <a:cubicBezTo>
                  <a:pt x="1046314" y="1402340"/>
                  <a:pt x="1045085" y="1402413"/>
                  <a:pt x="1043566" y="1402413"/>
                </a:cubicBezTo>
                <a:cubicBezTo>
                  <a:pt x="1042173" y="1402413"/>
                  <a:pt x="1040974" y="1402340"/>
                  <a:pt x="1039973" y="1402192"/>
                </a:cubicBezTo>
                <a:cubicBezTo>
                  <a:pt x="1038973" y="1402046"/>
                  <a:pt x="1038185" y="1401869"/>
                  <a:pt x="1037606" y="1401663"/>
                </a:cubicBezTo>
                <a:cubicBezTo>
                  <a:pt x="1037031" y="1401456"/>
                  <a:pt x="1036622" y="1401177"/>
                  <a:pt x="1036379" y="1400823"/>
                </a:cubicBezTo>
                <a:cubicBezTo>
                  <a:pt x="1036136" y="1400469"/>
                  <a:pt x="1036015" y="1400058"/>
                  <a:pt x="1036015" y="1399586"/>
                </a:cubicBezTo>
                <a:lnTo>
                  <a:pt x="1036015" y="1299997"/>
                </a:lnTo>
                <a:lnTo>
                  <a:pt x="1035838" y="1299997"/>
                </a:lnTo>
                <a:lnTo>
                  <a:pt x="995543" y="1400028"/>
                </a:lnTo>
                <a:cubicBezTo>
                  <a:pt x="995367" y="1400440"/>
                  <a:pt x="995116" y="1400794"/>
                  <a:pt x="994793" y="1401088"/>
                </a:cubicBezTo>
                <a:cubicBezTo>
                  <a:pt x="994469" y="1401382"/>
                  <a:pt x="993998" y="1401633"/>
                  <a:pt x="993379" y="1401840"/>
                </a:cubicBezTo>
                <a:cubicBezTo>
                  <a:pt x="992760" y="1402046"/>
                  <a:pt x="992023" y="1402192"/>
                  <a:pt x="991170" y="1402281"/>
                </a:cubicBezTo>
                <a:cubicBezTo>
                  <a:pt x="990318" y="1402369"/>
                  <a:pt x="989301" y="1402413"/>
                  <a:pt x="988125" y="1402413"/>
                </a:cubicBezTo>
                <a:cubicBezTo>
                  <a:pt x="986888" y="1402413"/>
                  <a:pt x="985830" y="1402356"/>
                  <a:pt x="984949" y="1402237"/>
                </a:cubicBezTo>
                <a:cubicBezTo>
                  <a:pt x="984063" y="1402119"/>
                  <a:pt x="983328" y="1401958"/>
                  <a:pt x="982739" y="1401751"/>
                </a:cubicBezTo>
                <a:cubicBezTo>
                  <a:pt x="982150" y="1401544"/>
                  <a:pt x="981694" y="1401294"/>
                  <a:pt x="981370" y="1401000"/>
                </a:cubicBezTo>
                <a:cubicBezTo>
                  <a:pt x="981048" y="1400706"/>
                  <a:pt x="980824" y="1400381"/>
                  <a:pt x="980706" y="1400028"/>
                </a:cubicBezTo>
                <a:lnTo>
                  <a:pt x="942184" y="1299997"/>
                </a:lnTo>
                <a:lnTo>
                  <a:pt x="942096" y="1299997"/>
                </a:lnTo>
                <a:lnTo>
                  <a:pt x="942096" y="1399586"/>
                </a:lnTo>
                <a:cubicBezTo>
                  <a:pt x="942096" y="1400058"/>
                  <a:pt x="941975" y="1400469"/>
                  <a:pt x="941732" y="1400823"/>
                </a:cubicBezTo>
                <a:cubicBezTo>
                  <a:pt x="941489" y="1401177"/>
                  <a:pt x="941064" y="1401456"/>
                  <a:pt x="940457" y="1401663"/>
                </a:cubicBezTo>
                <a:cubicBezTo>
                  <a:pt x="939850" y="1401869"/>
                  <a:pt x="939061" y="1402046"/>
                  <a:pt x="938090" y="1402192"/>
                </a:cubicBezTo>
                <a:cubicBezTo>
                  <a:pt x="937119" y="1402340"/>
                  <a:pt x="935876" y="1402413"/>
                  <a:pt x="934360" y="1402413"/>
                </a:cubicBezTo>
                <a:cubicBezTo>
                  <a:pt x="932904" y="1402413"/>
                  <a:pt x="931689" y="1402340"/>
                  <a:pt x="930720" y="1402192"/>
                </a:cubicBezTo>
                <a:cubicBezTo>
                  <a:pt x="929749" y="1402046"/>
                  <a:pt x="928975" y="1401869"/>
                  <a:pt x="928399" y="1401663"/>
                </a:cubicBezTo>
                <a:cubicBezTo>
                  <a:pt x="927822" y="1401456"/>
                  <a:pt x="927426" y="1401177"/>
                  <a:pt x="927215" y="1400823"/>
                </a:cubicBezTo>
                <a:cubicBezTo>
                  <a:pt x="927002" y="1400469"/>
                  <a:pt x="926897" y="1400058"/>
                  <a:pt x="926897" y="1399586"/>
                </a:cubicBezTo>
                <a:lnTo>
                  <a:pt x="926897" y="1294430"/>
                </a:lnTo>
                <a:cubicBezTo>
                  <a:pt x="926897" y="1291955"/>
                  <a:pt x="927555" y="1290188"/>
                  <a:pt x="928870" y="1289127"/>
                </a:cubicBezTo>
                <a:cubicBezTo>
                  <a:pt x="930187" y="1288067"/>
                  <a:pt x="931651" y="1287537"/>
                  <a:pt x="933268" y="1287537"/>
                </a:cubicBezTo>
                <a:close/>
                <a:moveTo>
                  <a:pt x="8380045" y="1287007"/>
                </a:moveTo>
                <a:cubicBezTo>
                  <a:pt x="8381812" y="1287007"/>
                  <a:pt x="8383241" y="1287066"/>
                  <a:pt x="8384330" y="1287183"/>
                </a:cubicBezTo>
                <a:cubicBezTo>
                  <a:pt x="8385421" y="1287301"/>
                  <a:pt x="8386290" y="1287463"/>
                  <a:pt x="8386937" y="1287670"/>
                </a:cubicBezTo>
                <a:cubicBezTo>
                  <a:pt x="8387585" y="1287876"/>
                  <a:pt x="8388072" y="1288170"/>
                  <a:pt x="8388395" y="1288553"/>
                </a:cubicBezTo>
                <a:cubicBezTo>
                  <a:pt x="8388720" y="1288936"/>
                  <a:pt x="8389029" y="1289422"/>
                  <a:pt x="8389323" y="1290011"/>
                </a:cubicBezTo>
                <a:lnTo>
                  <a:pt x="8405141" y="1322884"/>
                </a:lnTo>
                <a:cubicBezTo>
                  <a:pt x="8406609" y="1326007"/>
                  <a:pt x="8408076" y="1329275"/>
                  <a:pt x="8409539" y="1332692"/>
                </a:cubicBezTo>
                <a:cubicBezTo>
                  <a:pt x="8411003" y="1336109"/>
                  <a:pt x="8412497" y="1339555"/>
                  <a:pt x="8414021" y="1343032"/>
                </a:cubicBezTo>
                <a:lnTo>
                  <a:pt x="8414196" y="1343032"/>
                </a:lnTo>
                <a:cubicBezTo>
                  <a:pt x="8415543" y="1339673"/>
                  <a:pt x="8416933" y="1336330"/>
                  <a:pt x="8418368" y="1333002"/>
                </a:cubicBezTo>
                <a:cubicBezTo>
                  <a:pt x="8419803" y="1329673"/>
                  <a:pt x="8421256" y="1326389"/>
                  <a:pt x="8422726" y="1323149"/>
                </a:cubicBezTo>
                <a:lnTo>
                  <a:pt x="8438632" y="1290100"/>
                </a:lnTo>
                <a:cubicBezTo>
                  <a:pt x="8438809" y="1289510"/>
                  <a:pt x="8439059" y="1289010"/>
                  <a:pt x="8439383" y="1288597"/>
                </a:cubicBezTo>
                <a:cubicBezTo>
                  <a:pt x="8439707" y="1288185"/>
                  <a:pt x="8440149" y="1287876"/>
                  <a:pt x="8440708" y="1287670"/>
                </a:cubicBezTo>
                <a:cubicBezTo>
                  <a:pt x="8441268" y="1287463"/>
                  <a:pt x="8442049" y="1287301"/>
                  <a:pt x="8443050" y="1287183"/>
                </a:cubicBezTo>
                <a:cubicBezTo>
                  <a:pt x="8444052" y="1287066"/>
                  <a:pt x="8445319" y="1287007"/>
                  <a:pt x="8446850" y="1287007"/>
                </a:cubicBezTo>
                <a:cubicBezTo>
                  <a:pt x="8448971" y="1287007"/>
                  <a:pt x="8450635" y="1287081"/>
                  <a:pt x="8451843" y="1287228"/>
                </a:cubicBezTo>
                <a:cubicBezTo>
                  <a:pt x="8453051" y="1287375"/>
                  <a:pt x="8453890" y="1287655"/>
                  <a:pt x="8454361" y="1288067"/>
                </a:cubicBezTo>
                <a:cubicBezTo>
                  <a:pt x="8454833" y="1288479"/>
                  <a:pt x="8454995" y="1289069"/>
                  <a:pt x="8454847" y="1289834"/>
                </a:cubicBezTo>
                <a:cubicBezTo>
                  <a:pt x="8454700" y="1290600"/>
                  <a:pt x="8454302" y="1291632"/>
                  <a:pt x="8453654" y="1292927"/>
                </a:cubicBezTo>
                <a:lnTo>
                  <a:pt x="8421312" y="1357435"/>
                </a:lnTo>
                <a:lnTo>
                  <a:pt x="8421312" y="1399586"/>
                </a:lnTo>
                <a:cubicBezTo>
                  <a:pt x="8421312" y="1400058"/>
                  <a:pt x="8421195" y="1400469"/>
                  <a:pt x="8420961" y="1400823"/>
                </a:cubicBezTo>
                <a:cubicBezTo>
                  <a:pt x="8420726" y="1401177"/>
                  <a:pt x="8420317" y="1401456"/>
                  <a:pt x="8419731" y="1401663"/>
                </a:cubicBezTo>
                <a:cubicBezTo>
                  <a:pt x="8419145" y="1401869"/>
                  <a:pt x="8418354" y="1402046"/>
                  <a:pt x="8417359" y="1402192"/>
                </a:cubicBezTo>
                <a:cubicBezTo>
                  <a:pt x="8416363" y="1402340"/>
                  <a:pt x="8415162" y="1402413"/>
                  <a:pt x="8413757" y="1402413"/>
                </a:cubicBezTo>
                <a:cubicBezTo>
                  <a:pt x="8412292" y="1402413"/>
                  <a:pt x="8411077" y="1402340"/>
                  <a:pt x="8410110" y="1402192"/>
                </a:cubicBezTo>
                <a:cubicBezTo>
                  <a:pt x="8409144" y="1402046"/>
                  <a:pt x="8408353" y="1401869"/>
                  <a:pt x="8407738" y="1401663"/>
                </a:cubicBezTo>
                <a:cubicBezTo>
                  <a:pt x="8407123" y="1401456"/>
                  <a:pt x="8406699" y="1401177"/>
                  <a:pt x="8406465" y="1400823"/>
                </a:cubicBezTo>
                <a:cubicBezTo>
                  <a:pt x="8406230" y="1400469"/>
                  <a:pt x="8406113" y="1400058"/>
                  <a:pt x="8406113" y="1399586"/>
                </a:cubicBezTo>
                <a:lnTo>
                  <a:pt x="8406113" y="1357435"/>
                </a:lnTo>
                <a:lnTo>
                  <a:pt x="8373771" y="1292927"/>
                </a:lnTo>
                <a:cubicBezTo>
                  <a:pt x="8373123" y="1291572"/>
                  <a:pt x="8372725" y="1290512"/>
                  <a:pt x="8372578" y="1289746"/>
                </a:cubicBezTo>
                <a:cubicBezTo>
                  <a:pt x="8372431" y="1288980"/>
                  <a:pt x="8372578" y="1288391"/>
                  <a:pt x="8373020" y="1287979"/>
                </a:cubicBezTo>
                <a:cubicBezTo>
                  <a:pt x="8373461" y="1287566"/>
                  <a:pt x="8374257" y="1287301"/>
                  <a:pt x="8375405" y="1287183"/>
                </a:cubicBezTo>
                <a:cubicBezTo>
                  <a:pt x="8376554" y="1287066"/>
                  <a:pt x="8378101" y="1287007"/>
                  <a:pt x="8380045" y="1287007"/>
                </a:cubicBezTo>
                <a:close/>
                <a:moveTo>
                  <a:pt x="8154380" y="1287007"/>
                </a:moveTo>
                <a:cubicBezTo>
                  <a:pt x="8155853" y="1287007"/>
                  <a:pt x="8157075" y="1287081"/>
                  <a:pt x="8158047" y="1287228"/>
                </a:cubicBezTo>
                <a:cubicBezTo>
                  <a:pt x="8159019" y="1287375"/>
                  <a:pt x="8159800" y="1287552"/>
                  <a:pt x="8160389" y="1287758"/>
                </a:cubicBezTo>
                <a:cubicBezTo>
                  <a:pt x="8160978" y="1287964"/>
                  <a:pt x="8161390" y="1288244"/>
                  <a:pt x="8161626" y="1288597"/>
                </a:cubicBezTo>
                <a:cubicBezTo>
                  <a:pt x="8161862" y="1288951"/>
                  <a:pt x="8161979" y="1289363"/>
                  <a:pt x="8161979" y="1289834"/>
                </a:cubicBezTo>
                <a:lnTo>
                  <a:pt x="8161979" y="1335608"/>
                </a:lnTo>
                <a:lnTo>
                  <a:pt x="8214027" y="1335608"/>
                </a:lnTo>
                <a:lnTo>
                  <a:pt x="8214027" y="1289834"/>
                </a:lnTo>
                <a:cubicBezTo>
                  <a:pt x="8214027" y="1289363"/>
                  <a:pt x="8214145" y="1288951"/>
                  <a:pt x="8214380" y="1288597"/>
                </a:cubicBezTo>
                <a:cubicBezTo>
                  <a:pt x="8214616" y="1288244"/>
                  <a:pt x="8215029" y="1287964"/>
                  <a:pt x="8215617" y="1287758"/>
                </a:cubicBezTo>
                <a:cubicBezTo>
                  <a:pt x="8216207" y="1287552"/>
                  <a:pt x="8216973" y="1287375"/>
                  <a:pt x="8217915" y="1287228"/>
                </a:cubicBezTo>
                <a:cubicBezTo>
                  <a:pt x="8218858" y="1287081"/>
                  <a:pt x="8220095" y="1287007"/>
                  <a:pt x="8221626" y="1287007"/>
                </a:cubicBezTo>
                <a:cubicBezTo>
                  <a:pt x="8223040" y="1287007"/>
                  <a:pt x="8224233" y="1287081"/>
                  <a:pt x="8225205" y="1287228"/>
                </a:cubicBezTo>
                <a:cubicBezTo>
                  <a:pt x="8226177" y="1287375"/>
                  <a:pt x="8226958" y="1287552"/>
                  <a:pt x="8227547" y="1287758"/>
                </a:cubicBezTo>
                <a:cubicBezTo>
                  <a:pt x="8228137" y="1287964"/>
                  <a:pt x="8228549" y="1288244"/>
                  <a:pt x="8228784" y="1288597"/>
                </a:cubicBezTo>
                <a:cubicBezTo>
                  <a:pt x="8229020" y="1288951"/>
                  <a:pt x="8229138" y="1289363"/>
                  <a:pt x="8229138" y="1289834"/>
                </a:cubicBezTo>
                <a:lnTo>
                  <a:pt x="8229138" y="1399586"/>
                </a:lnTo>
                <a:cubicBezTo>
                  <a:pt x="8229138" y="1400058"/>
                  <a:pt x="8229020" y="1400469"/>
                  <a:pt x="8228784" y="1400823"/>
                </a:cubicBezTo>
                <a:cubicBezTo>
                  <a:pt x="8228549" y="1401177"/>
                  <a:pt x="8228137" y="1401456"/>
                  <a:pt x="8227547" y="1401663"/>
                </a:cubicBezTo>
                <a:cubicBezTo>
                  <a:pt x="8226958" y="1401869"/>
                  <a:pt x="8226177" y="1402046"/>
                  <a:pt x="8225205" y="1402192"/>
                </a:cubicBezTo>
                <a:cubicBezTo>
                  <a:pt x="8224233" y="1402340"/>
                  <a:pt x="8223040" y="1402413"/>
                  <a:pt x="8221626" y="1402413"/>
                </a:cubicBezTo>
                <a:cubicBezTo>
                  <a:pt x="8220095" y="1402413"/>
                  <a:pt x="8218858" y="1402340"/>
                  <a:pt x="8217915" y="1402192"/>
                </a:cubicBezTo>
                <a:cubicBezTo>
                  <a:pt x="8216973" y="1402046"/>
                  <a:pt x="8216207" y="1401869"/>
                  <a:pt x="8215617" y="1401663"/>
                </a:cubicBezTo>
                <a:cubicBezTo>
                  <a:pt x="8215029" y="1401456"/>
                  <a:pt x="8214616" y="1401177"/>
                  <a:pt x="8214380" y="1400823"/>
                </a:cubicBezTo>
                <a:cubicBezTo>
                  <a:pt x="8214145" y="1400469"/>
                  <a:pt x="8214027" y="1400058"/>
                  <a:pt x="8214027" y="1399586"/>
                </a:cubicBezTo>
                <a:lnTo>
                  <a:pt x="8214027" y="1348863"/>
                </a:lnTo>
                <a:lnTo>
                  <a:pt x="8161979" y="1348863"/>
                </a:lnTo>
                <a:lnTo>
                  <a:pt x="8161979" y="1399586"/>
                </a:lnTo>
                <a:cubicBezTo>
                  <a:pt x="8161979" y="1400058"/>
                  <a:pt x="8161862" y="1400469"/>
                  <a:pt x="8161626" y="1400823"/>
                </a:cubicBezTo>
                <a:cubicBezTo>
                  <a:pt x="8161390" y="1401177"/>
                  <a:pt x="8160978" y="1401456"/>
                  <a:pt x="8160389" y="1401663"/>
                </a:cubicBezTo>
                <a:cubicBezTo>
                  <a:pt x="8159800" y="1401869"/>
                  <a:pt x="8159019" y="1402046"/>
                  <a:pt x="8158047" y="1402192"/>
                </a:cubicBezTo>
                <a:cubicBezTo>
                  <a:pt x="8157075" y="1402340"/>
                  <a:pt x="8155853" y="1402413"/>
                  <a:pt x="8154380" y="1402413"/>
                </a:cubicBezTo>
                <a:cubicBezTo>
                  <a:pt x="8152966" y="1402413"/>
                  <a:pt x="8151758" y="1402340"/>
                  <a:pt x="8150757" y="1402192"/>
                </a:cubicBezTo>
                <a:cubicBezTo>
                  <a:pt x="8149755" y="1402046"/>
                  <a:pt x="8148960" y="1401869"/>
                  <a:pt x="8148371" y="1401663"/>
                </a:cubicBezTo>
                <a:cubicBezTo>
                  <a:pt x="8147782" y="1401456"/>
                  <a:pt x="8147370" y="1401177"/>
                  <a:pt x="8147134" y="1400823"/>
                </a:cubicBezTo>
                <a:cubicBezTo>
                  <a:pt x="8146898" y="1400469"/>
                  <a:pt x="8146780" y="1400058"/>
                  <a:pt x="8146780" y="1399586"/>
                </a:cubicBezTo>
                <a:lnTo>
                  <a:pt x="8146780" y="1289834"/>
                </a:lnTo>
                <a:cubicBezTo>
                  <a:pt x="8146780" y="1289363"/>
                  <a:pt x="8146898" y="1288951"/>
                  <a:pt x="8147134" y="1288597"/>
                </a:cubicBezTo>
                <a:cubicBezTo>
                  <a:pt x="8147370" y="1288244"/>
                  <a:pt x="8147782" y="1287964"/>
                  <a:pt x="8148371" y="1287758"/>
                </a:cubicBezTo>
                <a:cubicBezTo>
                  <a:pt x="8148960" y="1287552"/>
                  <a:pt x="8149755" y="1287375"/>
                  <a:pt x="8150757" y="1287228"/>
                </a:cubicBezTo>
                <a:cubicBezTo>
                  <a:pt x="8151758" y="1287081"/>
                  <a:pt x="8152966" y="1287007"/>
                  <a:pt x="8154380" y="1287007"/>
                </a:cubicBezTo>
                <a:close/>
                <a:moveTo>
                  <a:pt x="7903795" y="1287007"/>
                </a:moveTo>
                <a:cubicBezTo>
                  <a:pt x="7905562" y="1287007"/>
                  <a:pt x="7906991" y="1287066"/>
                  <a:pt x="7908081" y="1287183"/>
                </a:cubicBezTo>
                <a:cubicBezTo>
                  <a:pt x="7909171" y="1287301"/>
                  <a:pt x="7910040" y="1287463"/>
                  <a:pt x="7910688" y="1287670"/>
                </a:cubicBezTo>
                <a:cubicBezTo>
                  <a:pt x="7911336" y="1287876"/>
                  <a:pt x="7911822" y="1288170"/>
                  <a:pt x="7912146" y="1288553"/>
                </a:cubicBezTo>
                <a:cubicBezTo>
                  <a:pt x="7912470" y="1288936"/>
                  <a:pt x="7912779" y="1289422"/>
                  <a:pt x="7913073" y="1290011"/>
                </a:cubicBezTo>
                <a:lnTo>
                  <a:pt x="7928891" y="1322884"/>
                </a:lnTo>
                <a:cubicBezTo>
                  <a:pt x="7930360" y="1326007"/>
                  <a:pt x="7931826" y="1329275"/>
                  <a:pt x="7933290" y="1332692"/>
                </a:cubicBezTo>
                <a:cubicBezTo>
                  <a:pt x="7934753" y="1336109"/>
                  <a:pt x="7936248" y="1339555"/>
                  <a:pt x="7937771" y="1343032"/>
                </a:cubicBezTo>
                <a:lnTo>
                  <a:pt x="7937946" y="1343032"/>
                </a:lnTo>
                <a:cubicBezTo>
                  <a:pt x="7939293" y="1339673"/>
                  <a:pt x="7940683" y="1336330"/>
                  <a:pt x="7942119" y="1333002"/>
                </a:cubicBezTo>
                <a:cubicBezTo>
                  <a:pt x="7943554" y="1329673"/>
                  <a:pt x="7945006" y="1326389"/>
                  <a:pt x="7946476" y="1323149"/>
                </a:cubicBezTo>
                <a:lnTo>
                  <a:pt x="7962382" y="1290100"/>
                </a:lnTo>
                <a:cubicBezTo>
                  <a:pt x="7962559" y="1289510"/>
                  <a:pt x="7962809" y="1289010"/>
                  <a:pt x="7963133" y="1288597"/>
                </a:cubicBezTo>
                <a:cubicBezTo>
                  <a:pt x="7963458" y="1288185"/>
                  <a:pt x="7963899" y="1287876"/>
                  <a:pt x="7964459" y="1287670"/>
                </a:cubicBezTo>
                <a:cubicBezTo>
                  <a:pt x="7965019" y="1287463"/>
                  <a:pt x="7965799" y="1287301"/>
                  <a:pt x="7966800" y="1287183"/>
                </a:cubicBezTo>
                <a:cubicBezTo>
                  <a:pt x="7967802" y="1287066"/>
                  <a:pt x="7969069" y="1287007"/>
                  <a:pt x="7970600" y="1287007"/>
                </a:cubicBezTo>
                <a:cubicBezTo>
                  <a:pt x="7972721" y="1287007"/>
                  <a:pt x="7974385" y="1287081"/>
                  <a:pt x="7975593" y="1287228"/>
                </a:cubicBezTo>
                <a:cubicBezTo>
                  <a:pt x="7976801" y="1287375"/>
                  <a:pt x="7977640" y="1287655"/>
                  <a:pt x="7978111" y="1288067"/>
                </a:cubicBezTo>
                <a:cubicBezTo>
                  <a:pt x="7978583" y="1288479"/>
                  <a:pt x="7978745" y="1289069"/>
                  <a:pt x="7978597" y="1289834"/>
                </a:cubicBezTo>
                <a:cubicBezTo>
                  <a:pt x="7978450" y="1290600"/>
                  <a:pt x="7978053" y="1291632"/>
                  <a:pt x="7977404" y="1292927"/>
                </a:cubicBezTo>
                <a:lnTo>
                  <a:pt x="7945062" y="1357435"/>
                </a:lnTo>
                <a:lnTo>
                  <a:pt x="7945062" y="1399586"/>
                </a:lnTo>
                <a:cubicBezTo>
                  <a:pt x="7945062" y="1400058"/>
                  <a:pt x="7944945" y="1400469"/>
                  <a:pt x="7944711" y="1400823"/>
                </a:cubicBezTo>
                <a:cubicBezTo>
                  <a:pt x="7944477" y="1401177"/>
                  <a:pt x="7944067" y="1401456"/>
                  <a:pt x="7943481" y="1401663"/>
                </a:cubicBezTo>
                <a:cubicBezTo>
                  <a:pt x="7942895" y="1401869"/>
                  <a:pt x="7942104" y="1402046"/>
                  <a:pt x="7941109" y="1402192"/>
                </a:cubicBezTo>
                <a:cubicBezTo>
                  <a:pt x="7940113" y="1402340"/>
                  <a:pt x="7938913" y="1402413"/>
                  <a:pt x="7937507" y="1402413"/>
                </a:cubicBezTo>
                <a:cubicBezTo>
                  <a:pt x="7936042" y="1402413"/>
                  <a:pt x="7934827" y="1402340"/>
                  <a:pt x="7933861" y="1402192"/>
                </a:cubicBezTo>
                <a:cubicBezTo>
                  <a:pt x="7932894" y="1402046"/>
                  <a:pt x="7932103" y="1401869"/>
                  <a:pt x="7931489" y="1401663"/>
                </a:cubicBezTo>
                <a:cubicBezTo>
                  <a:pt x="7930874" y="1401456"/>
                  <a:pt x="7930449" y="1401177"/>
                  <a:pt x="7930215" y="1400823"/>
                </a:cubicBezTo>
                <a:cubicBezTo>
                  <a:pt x="7929981" y="1400469"/>
                  <a:pt x="7929863" y="1400058"/>
                  <a:pt x="7929863" y="1399586"/>
                </a:cubicBezTo>
                <a:lnTo>
                  <a:pt x="7929863" y="1357435"/>
                </a:lnTo>
                <a:lnTo>
                  <a:pt x="7897521" y="1292927"/>
                </a:lnTo>
                <a:cubicBezTo>
                  <a:pt x="7896873" y="1291572"/>
                  <a:pt x="7896476" y="1290512"/>
                  <a:pt x="7896328" y="1289746"/>
                </a:cubicBezTo>
                <a:cubicBezTo>
                  <a:pt x="7896181" y="1288980"/>
                  <a:pt x="7896328" y="1288391"/>
                  <a:pt x="7896770" y="1287979"/>
                </a:cubicBezTo>
                <a:cubicBezTo>
                  <a:pt x="7897212" y="1287566"/>
                  <a:pt x="7898007" y="1287301"/>
                  <a:pt x="7899156" y="1287183"/>
                </a:cubicBezTo>
                <a:cubicBezTo>
                  <a:pt x="7900304" y="1287066"/>
                  <a:pt x="7901851" y="1287007"/>
                  <a:pt x="7903795" y="1287007"/>
                </a:cubicBezTo>
                <a:close/>
                <a:moveTo>
                  <a:pt x="6744680" y="1287007"/>
                </a:moveTo>
                <a:cubicBezTo>
                  <a:pt x="6746153" y="1287007"/>
                  <a:pt x="6747375" y="1287081"/>
                  <a:pt x="6748347" y="1287228"/>
                </a:cubicBezTo>
                <a:cubicBezTo>
                  <a:pt x="6749319" y="1287375"/>
                  <a:pt x="6750100" y="1287552"/>
                  <a:pt x="6750689" y="1287758"/>
                </a:cubicBezTo>
                <a:cubicBezTo>
                  <a:pt x="6751278" y="1287964"/>
                  <a:pt x="6751690" y="1288244"/>
                  <a:pt x="6751926" y="1288597"/>
                </a:cubicBezTo>
                <a:cubicBezTo>
                  <a:pt x="6752162" y="1288951"/>
                  <a:pt x="6752279" y="1289363"/>
                  <a:pt x="6752279" y="1289834"/>
                </a:cubicBezTo>
                <a:lnTo>
                  <a:pt x="6752279" y="1335608"/>
                </a:lnTo>
                <a:lnTo>
                  <a:pt x="6804327" y="1335608"/>
                </a:lnTo>
                <a:lnTo>
                  <a:pt x="6804327" y="1289834"/>
                </a:lnTo>
                <a:cubicBezTo>
                  <a:pt x="6804327" y="1289363"/>
                  <a:pt x="6804445" y="1288951"/>
                  <a:pt x="6804681" y="1288597"/>
                </a:cubicBezTo>
                <a:cubicBezTo>
                  <a:pt x="6804917" y="1288244"/>
                  <a:pt x="6805329" y="1287964"/>
                  <a:pt x="6805918" y="1287758"/>
                </a:cubicBezTo>
                <a:cubicBezTo>
                  <a:pt x="6806507" y="1287552"/>
                  <a:pt x="6807273" y="1287375"/>
                  <a:pt x="6808215" y="1287228"/>
                </a:cubicBezTo>
                <a:cubicBezTo>
                  <a:pt x="6809158" y="1287081"/>
                  <a:pt x="6810395" y="1287007"/>
                  <a:pt x="6811927" y="1287007"/>
                </a:cubicBezTo>
                <a:cubicBezTo>
                  <a:pt x="6813341" y="1287007"/>
                  <a:pt x="6814534" y="1287081"/>
                  <a:pt x="6815506" y="1287228"/>
                </a:cubicBezTo>
                <a:cubicBezTo>
                  <a:pt x="6816478" y="1287375"/>
                  <a:pt x="6817258" y="1287552"/>
                  <a:pt x="6817847" y="1287758"/>
                </a:cubicBezTo>
                <a:cubicBezTo>
                  <a:pt x="6818437" y="1287964"/>
                  <a:pt x="6818849" y="1288244"/>
                  <a:pt x="6819084" y="1288597"/>
                </a:cubicBezTo>
                <a:cubicBezTo>
                  <a:pt x="6819320" y="1288951"/>
                  <a:pt x="6819438" y="1289363"/>
                  <a:pt x="6819438" y="1289834"/>
                </a:cubicBezTo>
                <a:lnTo>
                  <a:pt x="6819438" y="1399586"/>
                </a:lnTo>
                <a:cubicBezTo>
                  <a:pt x="6819438" y="1400058"/>
                  <a:pt x="6819320" y="1400469"/>
                  <a:pt x="6819084" y="1400823"/>
                </a:cubicBezTo>
                <a:cubicBezTo>
                  <a:pt x="6818849" y="1401177"/>
                  <a:pt x="6818437" y="1401456"/>
                  <a:pt x="6817847" y="1401663"/>
                </a:cubicBezTo>
                <a:cubicBezTo>
                  <a:pt x="6817258" y="1401869"/>
                  <a:pt x="6816478" y="1402046"/>
                  <a:pt x="6815506" y="1402192"/>
                </a:cubicBezTo>
                <a:cubicBezTo>
                  <a:pt x="6814534" y="1402340"/>
                  <a:pt x="6813341" y="1402413"/>
                  <a:pt x="6811927" y="1402413"/>
                </a:cubicBezTo>
                <a:cubicBezTo>
                  <a:pt x="6810395" y="1402413"/>
                  <a:pt x="6809158" y="1402340"/>
                  <a:pt x="6808215" y="1402192"/>
                </a:cubicBezTo>
                <a:cubicBezTo>
                  <a:pt x="6807273" y="1402046"/>
                  <a:pt x="6806507" y="1401869"/>
                  <a:pt x="6805918" y="1401663"/>
                </a:cubicBezTo>
                <a:cubicBezTo>
                  <a:pt x="6805329" y="1401456"/>
                  <a:pt x="6804917" y="1401177"/>
                  <a:pt x="6804681" y="1400823"/>
                </a:cubicBezTo>
                <a:cubicBezTo>
                  <a:pt x="6804445" y="1400469"/>
                  <a:pt x="6804327" y="1400058"/>
                  <a:pt x="6804327" y="1399586"/>
                </a:cubicBezTo>
                <a:lnTo>
                  <a:pt x="6804327" y="1348863"/>
                </a:lnTo>
                <a:lnTo>
                  <a:pt x="6752279" y="1348863"/>
                </a:lnTo>
                <a:lnTo>
                  <a:pt x="6752279" y="1399586"/>
                </a:lnTo>
                <a:cubicBezTo>
                  <a:pt x="6752279" y="1400058"/>
                  <a:pt x="6752162" y="1400469"/>
                  <a:pt x="6751926" y="1400823"/>
                </a:cubicBezTo>
                <a:cubicBezTo>
                  <a:pt x="6751690" y="1401177"/>
                  <a:pt x="6751278" y="1401456"/>
                  <a:pt x="6750689" y="1401663"/>
                </a:cubicBezTo>
                <a:cubicBezTo>
                  <a:pt x="6750100" y="1401869"/>
                  <a:pt x="6749319" y="1402046"/>
                  <a:pt x="6748347" y="1402192"/>
                </a:cubicBezTo>
                <a:cubicBezTo>
                  <a:pt x="6747375" y="1402340"/>
                  <a:pt x="6746153" y="1402413"/>
                  <a:pt x="6744680" y="1402413"/>
                </a:cubicBezTo>
                <a:cubicBezTo>
                  <a:pt x="6743266" y="1402413"/>
                  <a:pt x="6742058" y="1402340"/>
                  <a:pt x="6741057" y="1402192"/>
                </a:cubicBezTo>
                <a:cubicBezTo>
                  <a:pt x="6740055" y="1402046"/>
                  <a:pt x="6739260" y="1401869"/>
                  <a:pt x="6738671" y="1401663"/>
                </a:cubicBezTo>
                <a:cubicBezTo>
                  <a:pt x="6738082" y="1401456"/>
                  <a:pt x="6737670" y="1401177"/>
                  <a:pt x="6737434" y="1400823"/>
                </a:cubicBezTo>
                <a:cubicBezTo>
                  <a:pt x="6737198" y="1400469"/>
                  <a:pt x="6737080" y="1400058"/>
                  <a:pt x="6737080" y="1399586"/>
                </a:cubicBezTo>
                <a:lnTo>
                  <a:pt x="6737080" y="1289834"/>
                </a:lnTo>
                <a:cubicBezTo>
                  <a:pt x="6737080" y="1289363"/>
                  <a:pt x="6737198" y="1288951"/>
                  <a:pt x="6737434" y="1288597"/>
                </a:cubicBezTo>
                <a:cubicBezTo>
                  <a:pt x="6737670" y="1288244"/>
                  <a:pt x="6738082" y="1287964"/>
                  <a:pt x="6738671" y="1287758"/>
                </a:cubicBezTo>
                <a:cubicBezTo>
                  <a:pt x="6739260" y="1287552"/>
                  <a:pt x="6740055" y="1287375"/>
                  <a:pt x="6741057" y="1287228"/>
                </a:cubicBezTo>
                <a:cubicBezTo>
                  <a:pt x="6742058" y="1287081"/>
                  <a:pt x="6743266" y="1287007"/>
                  <a:pt x="6744680" y="1287007"/>
                </a:cubicBezTo>
                <a:close/>
                <a:moveTo>
                  <a:pt x="6494095" y="1287007"/>
                </a:moveTo>
                <a:cubicBezTo>
                  <a:pt x="6495862" y="1287007"/>
                  <a:pt x="6497291" y="1287066"/>
                  <a:pt x="6498381" y="1287183"/>
                </a:cubicBezTo>
                <a:cubicBezTo>
                  <a:pt x="6499471" y="1287301"/>
                  <a:pt x="6500340" y="1287463"/>
                  <a:pt x="6500988" y="1287670"/>
                </a:cubicBezTo>
                <a:cubicBezTo>
                  <a:pt x="6501636" y="1287876"/>
                  <a:pt x="6502122" y="1288170"/>
                  <a:pt x="6502446" y="1288553"/>
                </a:cubicBezTo>
                <a:cubicBezTo>
                  <a:pt x="6502770" y="1288936"/>
                  <a:pt x="6503079" y="1289422"/>
                  <a:pt x="6503373" y="1290011"/>
                </a:cubicBezTo>
                <a:lnTo>
                  <a:pt x="6519191" y="1322884"/>
                </a:lnTo>
                <a:cubicBezTo>
                  <a:pt x="6520660" y="1326007"/>
                  <a:pt x="6522126" y="1329275"/>
                  <a:pt x="6523590" y="1332692"/>
                </a:cubicBezTo>
                <a:cubicBezTo>
                  <a:pt x="6525053" y="1336109"/>
                  <a:pt x="6526548" y="1339555"/>
                  <a:pt x="6528071" y="1343032"/>
                </a:cubicBezTo>
                <a:lnTo>
                  <a:pt x="6528246" y="1343032"/>
                </a:lnTo>
                <a:cubicBezTo>
                  <a:pt x="6529593" y="1339673"/>
                  <a:pt x="6530983" y="1336330"/>
                  <a:pt x="6532419" y="1333002"/>
                </a:cubicBezTo>
                <a:cubicBezTo>
                  <a:pt x="6533854" y="1329673"/>
                  <a:pt x="6535306" y="1326389"/>
                  <a:pt x="6536776" y="1323149"/>
                </a:cubicBezTo>
                <a:lnTo>
                  <a:pt x="6552682" y="1290100"/>
                </a:lnTo>
                <a:cubicBezTo>
                  <a:pt x="6552859" y="1289510"/>
                  <a:pt x="6553109" y="1289010"/>
                  <a:pt x="6553433" y="1288597"/>
                </a:cubicBezTo>
                <a:cubicBezTo>
                  <a:pt x="6553758" y="1288185"/>
                  <a:pt x="6554199" y="1287876"/>
                  <a:pt x="6554759" y="1287670"/>
                </a:cubicBezTo>
                <a:cubicBezTo>
                  <a:pt x="6555319" y="1287463"/>
                  <a:pt x="6556099" y="1287301"/>
                  <a:pt x="6557100" y="1287183"/>
                </a:cubicBezTo>
                <a:cubicBezTo>
                  <a:pt x="6558102" y="1287066"/>
                  <a:pt x="6559369" y="1287007"/>
                  <a:pt x="6560900" y="1287007"/>
                </a:cubicBezTo>
                <a:cubicBezTo>
                  <a:pt x="6563021" y="1287007"/>
                  <a:pt x="6564685" y="1287081"/>
                  <a:pt x="6565893" y="1287228"/>
                </a:cubicBezTo>
                <a:cubicBezTo>
                  <a:pt x="6567101" y="1287375"/>
                  <a:pt x="6567940" y="1287655"/>
                  <a:pt x="6568411" y="1288067"/>
                </a:cubicBezTo>
                <a:cubicBezTo>
                  <a:pt x="6568883" y="1288479"/>
                  <a:pt x="6569045" y="1289069"/>
                  <a:pt x="6568897" y="1289834"/>
                </a:cubicBezTo>
                <a:cubicBezTo>
                  <a:pt x="6568750" y="1290600"/>
                  <a:pt x="6568353" y="1291632"/>
                  <a:pt x="6567704" y="1292927"/>
                </a:cubicBezTo>
                <a:lnTo>
                  <a:pt x="6535362" y="1357435"/>
                </a:lnTo>
                <a:lnTo>
                  <a:pt x="6535362" y="1399586"/>
                </a:lnTo>
                <a:cubicBezTo>
                  <a:pt x="6535362" y="1400058"/>
                  <a:pt x="6535245" y="1400469"/>
                  <a:pt x="6535011" y="1400823"/>
                </a:cubicBezTo>
                <a:cubicBezTo>
                  <a:pt x="6534777" y="1401177"/>
                  <a:pt x="6534367" y="1401456"/>
                  <a:pt x="6533781" y="1401663"/>
                </a:cubicBezTo>
                <a:cubicBezTo>
                  <a:pt x="6533195" y="1401869"/>
                  <a:pt x="6532404" y="1402046"/>
                  <a:pt x="6531409" y="1402192"/>
                </a:cubicBezTo>
                <a:cubicBezTo>
                  <a:pt x="6530413" y="1402340"/>
                  <a:pt x="6529213" y="1402413"/>
                  <a:pt x="6527807" y="1402413"/>
                </a:cubicBezTo>
                <a:cubicBezTo>
                  <a:pt x="6526342" y="1402413"/>
                  <a:pt x="6525127" y="1402340"/>
                  <a:pt x="6524161" y="1402192"/>
                </a:cubicBezTo>
                <a:cubicBezTo>
                  <a:pt x="6523194" y="1402046"/>
                  <a:pt x="6522403" y="1401869"/>
                  <a:pt x="6521789" y="1401663"/>
                </a:cubicBezTo>
                <a:cubicBezTo>
                  <a:pt x="6521174" y="1401456"/>
                  <a:pt x="6520749" y="1401177"/>
                  <a:pt x="6520515" y="1400823"/>
                </a:cubicBezTo>
                <a:cubicBezTo>
                  <a:pt x="6520281" y="1400469"/>
                  <a:pt x="6520163" y="1400058"/>
                  <a:pt x="6520163" y="1399586"/>
                </a:cubicBezTo>
                <a:lnTo>
                  <a:pt x="6520163" y="1357435"/>
                </a:lnTo>
                <a:lnTo>
                  <a:pt x="6487821" y="1292927"/>
                </a:lnTo>
                <a:cubicBezTo>
                  <a:pt x="6487173" y="1291572"/>
                  <a:pt x="6486776" y="1290512"/>
                  <a:pt x="6486628" y="1289746"/>
                </a:cubicBezTo>
                <a:cubicBezTo>
                  <a:pt x="6486481" y="1288980"/>
                  <a:pt x="6486628" y="1288391"/>
                  <a:pt x="6487070" y="1287979"/>
                </a:cubicBezTo>
                <a:cubicBezTo>
                  <a:pt x="6487512" y="1287566"/>
                  <a:pt x="6488307" y="1287301"/>
                  <a:pt x="6489456" y="1287183"/>
                </a:cubicBezTo>
                <a:cubicBezTo>
                  <a:pt x="6490604" y="1287066"/>
                  <a:pt x="6492151" y="1287007"/>
                  <a:pt x="6494095" y="1287007"/>
                </a:cubicBezTo>
                <a:close/>
                <a:moveTo>
                  <a:pt x="6268430" y="1287007"/>
                </a:moveTo>
                <a:cubicBezTo>
                  <a:pt x="6269903" y="1287007"/>
                  <a:pt x="6271125" y="1287081"/>
                  <a:pt x="6272097" y="1287228"/>
                </a:cubicBezTo>
                <a:cubicBezTo>
                  <a:pt x="6273069" y="1287375"/>
                  <a:pt x="6273850" y="1287552"/>
                  <a:pt x="6274439" y="1287758"/>
                </a:cubicBezTo>
                <a:cubicBezTo>
                  <a:pt x="6275028" y="1287964"/>
                  <a:pt x="6275440" y="1288244"/>
                  <a:pt x="6275676" y="1288597"/>
                </a:cubicBezTo>
                <a:cubicBezTo>
                  <a:pt x="6275912" y="1288951"/>
                  <a:pt x="6276029" y="1289363"/>
                  <a:pt x="6276029" y="1289834"/>
                </a:cubicBezTo>
                <a:lnTo>
                  <a:pt x="6276029" y="1335608"/>
                </a:lnTo>
                <a:lnTo>
                  <a:pt x="6328077" y="1335608"/>
                </a:lnTo>
                <a:lnTo>
                  <a:pt x="6328077" y="1289834"/>
                </a:lnTo>
                <a:cubicBezTo>
                  <a:pt x="6328077" y="1289363"/>
                  <a:pt x="6328195" y="1288951"/>
                  <a:pt x="6328431" y="1288597"/>
                </a:cubicBezTo>
                <a:cubicBezTo>
                  <a:pt x="6328667" y="1288244"/>
                  <a:pt x="6329079" y="1287964"/>
                  <a:pt x="6329668" y="1287758"/>
                </a:cubicBezTo>
                <a:cubicBezTo>
                  <a:pt x="6330257" y="1287552"/>
                  <a:pt x="6331023" y="1287375"/>
                  <a:pt x="6331965" y="1287228"/>
                </a:cubicBezTo>
                <a:cubicBezTo>
                  <a:pt x="6332908" y="1287081"/>
                  <a:pt x="6334145" y="1287007"/>
                  <a:pt x="6335677" y="1287007"/>
                </a:cubicBezTo>
                <a:cubicBezTo>
                  <a:pt x="6337091" y="1287007"/>
                  <a:pt x="6338284" y="1287081"/>
                  <a:pt x="6339256" y="1287228"/>
                </a:cubicBezTo>
                <a:cubicBezTo>
                  <a:pt x="6340228" y="1287375"/>
                  <a:pt x="6341008" y="1287552"/>
                  <a:pt x="6341597" y="1287758"/>
                </a:cubicBezTo>
                <a:cubicBezTo>
                  <a:pt x="6342187" y="1287964"/>
                  <a:pt x="6342599" y="1288244"/>
                  <a:pt x="6342834" y="1288597"/>
                </a:cubicBezTo>
                <a:cubicBezTo>
                  <a:pt x="6343070" y="1288951"/>
                  <a:pt x="6343188" y="1289363"/>
                  <a:pt x="6343188" y="1289834"/>
                </a:cubicBezTo>
                <a:lnTo>
                  <a:pt x="6343188" y="1399586"/>
                </a:lnTo>
                <a:cubicBezTo>
                  <a:pt x="6343188" y="1400058"/>
                  <a:pt x="6343070" y="1400469"/>
                  <a:pt x="6342834" y="1400823"/>
                </a:cubicBezTo>
                <a:cubicBezTo>
                  <a:pt x="6342599" y="1401177"/>
                  <a:pt x="6342187" y="1401456"/>
                  <a:pt x="6341597" y="1401663"/>
                </a:cubicBezTo>
                <a:cubicBezTo>
                  <a:pt x="6341008" y="1401869"/>
                  <a:pt x="6340228" y="1402046"/>
                  <a:pt x="6339256" y="1402192"/>
                </a:cubicBezTo>
                <a:cubicBezTo>
                  <a:pt x="6338284" y="1402340"/>
                  <a:pt x="6337091" y="1402413"/>
                  <a:pt x="6335677" y="1402413"/>
                </a:cubicBezTo>
                <a:cubicBezTo>
                  <a:pt x="6334145" y="1402413"/>
                  <a:pt x="6332908" y="1402340"/>
                  <a:pt x="6331965" y="1402192"/>
                </a:cubicBezTo>
                <a:cubicBezTo>
                  <a:pt x="6331023" y="1402046"/>
                  <a:pt x="6330257" y="1401869"/>
                  <a:pt x="6329668" y="1401663"/>
                </a:cubicBezTo>
                <a:cubicBezTo>
                  <a:pt x="6329079" y="1401456"/>
                  <a:pt x="6328667" y="1401177"/>
                  <a:pt x="6328431" y="1400823"/>
                </a:cubicBezTo>
                <a:cubicBezTo>
                  <a:pt x="6328195" y="1400469"/>
                  <a:pt x="6328077" y="1400058"/>
                  <a:pt x="6328077" y="1399586"/>
                </a:cubicBezTo>
                <a:lnTo>
                  <a:pt x="6328077" y="1348863"/>
                </a:lnTo>
                <a:lnTo>
                  <a:pt x="6276029" y="1348863"/>
                </a:lnTo>
                <a:lnTo>
                  <a:pt x="6276029" y="1399586"/>
                </a:lnTo>
                <a:cubicBezTo>
                  <a:pt x="6276029" y="1400058"/>
                  <a:pt x="6275912" y="1400469"/>
                  <a:pt x="6275676" y="1400823"/>
                </a:cubicBezTo>
                <a:cubicBezTo>
                  <a:pt x="6275440" y="1401177"/>
                  <a:pt x="6275028" y="1401456"/>
                  <a:pt x="6274439" y="1401663"/>
                </a:cubicBezTo>
                <a:cubicBezTo>
                  <a:pt x="6273850" y="1401869"/>
                  <a:pt x="6273069" y="1402046"/>
                  <a:pt x="6272097" y="1402192"/>
                </a:cubicBezTo>
                <a:cubicBezTo>
                  <a:pt x="6271125" y="1402340"/>
                  <a:pt x="6269903" y="1402413"/>
                  <a:pt x="6268430" y="1402413"/>
                </a:cubicBezTo>
                <a:cubicBezTo>
                  <a:pt x="6267016" y="1402413"/>
                  <a:pt x="6265808" y="1402340"/>
                  <a:pt x="6264807" y="1402192"/>
                </a:cubicBezTo>
                <a:cubicBezTo>
                  <a:pt x="6263805" y="1402046"/>
                  <a:pt x="6263010" y="1401869"/>
                  <a:pt x="6262421" y="1401663"/>
                </a:cubicBezTo>
                <a:cubicBezTo>
                  <a:pt x="6261832" y="1401456"/>
                  <a:pt x="6261420" y="1401177"/>
                  <a:pt x="6261184" y="1400823"/>
                </a:cubicBezTo>
                <a:cubicBezTo>
                  <a:pt x="6260948" y="1400469"/>
                  <a:pt x="6260830" y="1400058"/>
                  <a:pt x="6260830" y="1399586"/>
                </a:cubicBezTo>
                <a:lnTo>
                  <a:pt x="6260830" y="1289834"/>
                </a:lnTo>
                <a:cubicBezTo>
                  <a:pt x="6260830" y="1289363"/>
                  <a:pt x="6260948" y="1288951"/>
                  <a:pt x="6261184" y="1288597"/>
                </a:cubicBezTo>
                <a:cubicBezTo>
                  <a:pt x="6261420" y="1288244"/>
                  <a:pt x="6261832" y="1287964"/>
                  <a:pt x="6262421" y="1287758"/>
                </a:cubicBezTo>
                <a:cubicBezTo>
                  <a:pt x="6263010" y="1287552"/>
                  <a:pt x="6263805" y="1287375"/>
                  <a:pt x="6264807" y="1287228"/>
                </a:cubicBezTo>
                <a:cubicBezTo>
                  <a:pt x="6265808" y="1287081"/>
                  <a:pt x="6267016" y="1287007"/>
                  <a:pt x="6268430" y="1287007"/>
                </a:cubicBezTo>
                <a:close/>
                <a:moveTo>
                  <a:pt x="5325455" y="1287007"/>
                </a:moveTo>
                <a:cubicBezTo>
                  <a:pt x="5326928" y="1287007"/>
                  <a:pt x="5328150" y="1287081"/>
                  <a:pt x="5329122" y="1287228"/>
                </a:cubicBezTo>
                <a:cubicBezTo>
                  <a:pt x="5330094" y="1287375"/>
                  <a:pt x="5330875" y="1287552"/>
                  <a:pt x="5331464" y="1287758"/>
                </a:cubicBezTo>
                <a:cubicBezTo>
                  <a:pt x="5332053" y="1287964"/>
                  <a:pt x="5332465" y="1288244"/>
                  <a:pt x="5332701" y="1288597"/>
                </a:cubicBezTo>
                <a:cubicBezTo>
                  <a:pt x="5332937" y="1288951"/>
                  <a:pt x="5333054" y="1289363"/>
                  <a:pt x="5333054" y="1289834"/>
                </a:cubicBezTo>
                <a:lnTo>
                  <a:pt x="5333054" y="1335608"/>
                </a:lnTo>
                <a:lnTo>
                  <a:pt x="5385102" y="1335608"/>
                </a:lnTo>
                <a:lnTo>
                  <a:pt x="5385102" y="1289834"/>
                </a:lnTo>
                <a:cubicBezTo>
                  <a:pt x="5385102" y="1289363"/>
                  <a:pt x="5385220" y="1288951"/>
                  <a:pt x="5385456" y="1288597"/>
                </a:cubicBezTo>
                <a:cubicBezTo>
                  <a:pt x="5385692" y="1288244"/>
                  <a:pt x="5386104" y="1287964"/>
                  <a:pt x="5386693" y="1287758"/>
                </a:cubicBezTo>
                <a:cubicBezTo>
                  <a:pt x="5387282" y="1287552"/>
                  <a:pt x="5388048" y="1287375"/>
                  <a:pt x="5388990" y="1287228"/>
                </a:cubicBezTo>
                <a:cubicBezTo>
                  <a:pt x="5389933" y="1287081"/>
                  <a:pt x="5391170" y="1287007"/>
                  <a:pt x="5392702" y="1287007"/>
                </a:cubicBezTo>
                <a:cubicBezTo>
                  <a:pt x="5394116" y="1287007"/>
                  <a:pt x="5395309" y="1287081"/>
                  <a:pt x="5396281" y="1287228"/>
                </a:cubicBezTo>
                <a:cubicBezTo>
                  <a:pt x="5397253" y="1287375"/>
                  <a:pt x="5398033" y="1287552"/>
                  <a:pt x="5398622" y="1287758"/>
                </a:cubicBezTo>
                <a:cubicBezTo>
                  <a:pt x="5399212" y="1287964"/>
                  <a:pt x="5399624" y="1288244"/>
                  <a:pt x="5399859" y="1288597"/>
                </a:cubicBezTo>
                <a:cubicBezTo>
                  <a:pt x="5400095" y="1288951"/>
                  <a:pt x="5400213" y="1289363"/>
                  <a:pt x="5400213" y="1289834"/>
                </a:cubicBezTo>
                <a:lnTo>
                  <a:pt x="5400213" y="1399586"/>
                </a:lnTo>
                <a:cubicBezTo>
                  <a:pt x="5400213" y="1400058"/>
                  <a:pt x="5400095" y="1400469"/>
                  <a:pt x="5399859" y="1400823"/>
                </a:cubicBezTo>
                <a:cubicBezTo>
                  <a:pt x="5399624" y="1401177"/>
                  <a:pt x="5399212" y="1401456"/>
                  <a:pt x="5398622" y="1401663"/>
                </a:cubicBezTo>
                <a:cubicBezTo>
                  <a:pt x="5398033" y="1401869"/>
                  <a:pt x="5397253" y="1402046"/>
                  <a:pt x="5396281" y="1402192"/>
                </a:cubicBezTo>
                <a:cubicBezTo>
                  <a:pt x="5395309" y="1402340"/>
                  <a:pt x="5394116" y="1402413"/>
                  <a:pt x="5392702" y="1402413"/>
                </a:cubicBezTo>
                <a:cubicBezTo>
                  <a:pt x="5391170" y="1402413"/>
                  <a:pt x="5389933" y="1402340"/>
                  <a:pt x="5388990" y="1402192"/>
                </a:cubicBezTo>
                <a:cubicBezTo>
                  <a:pt x="5388048" y="1402046"/>
                  <a:pt x="5387282" y="1401869"/>
                  <a:pt x="5386693" y="1401663"/>
                </a:cubicBezTo>
                <a:cubicBezTo>
                  <a:pt x="5386104" y="1401456"/>
                  <a:pt x="5385692" y="1401177"/>
                  <a:pt x="5385456" y="1400823"/>
                </a:cubicBezTo>
                <a:cubicBezTo>
                  <a:pt x="5385220" y="1400469"/>
                  <a:pt x="5385102" y="1400058"/>
                  <a:pt x="5385102" y="1399586"/>
                </a:cubicBezTo>
                <a:lnTo>
                  <a:pt x="5385102" y="1348863"/>
                </a:lnTo>
                <a:lnTo>
                  <a:pt x="5333054" y="1348863"/>
                </a:lnTo>
                <a:lnTo>
                  <a:pt x="5333054" y="1399586"/>
                </a:lnTo>
                <a:cubicBezTo>
                  <a:pt x="5333054" y="1400058"/>
                  <a:pt x="5332937" y="1400469"/>
                  <a:pt x="5332701" y="1400823"/>
                </a:cubicBezTo>
                <a:cubicBezTo>
                  <a:pt x="5332465" y="1401177"/>
                  <a:pt x="5332053" y="1401456"/>
                  <a:pt x="5331464" y="1401663"/>
                </a:cubicBezTo>
                <a:cubicBezTo>
                  <a:pt x="5330875" y="1401869"/>
                  <a:pt x="5330094" y="1402046"/>
                  <a:pt x="5329122" y="1402192"/>
                </a:cubicBezTo>
                <a:cubicBezTo>
                  <a:pt x="5328150" y="1402340"/>
                  <a:pt x="5326928" y="1402413"/>
                  <a:pt x="5325455" y="1402413"/>
                </a:cubicBezTo>
                <a:cubicBezTo>
                  <a:pt x="5324041" y="1402413"/>
                  <a:pt x="5322833" y="1402340"/>
                  <a:pt x="5321832" y="1402192"/>
                </a:cubicBezTo>
                <a:cubicBezTo>
                  <a:pt x="5320830" y="1402046"/>
                  <a:pt x="5320035" y="1401869"/>
                  <a:pt x="5319446" y="1401663"/>
                </a:cubicBezTo>
                <a:cubicBezTo>
                  <a:pt x="5318857" y="1401456"/>
                  <a:pt x="5318445" y="1401177"/>
                  <a:pt x="5318209" y="1400823"/>
                </a:cubicBezTo>
                <a:cubicBezTo>
                  <a:pt x="5317973" y="1400469"/>
                  <a:pt x="5317855" y="1400058"/>
                  <a:pt x="5317855" y="1399586"/>
                </a:cubicBezTo>
                <a:lnTo>
                  <a:pt x="5317855" y="1289834"/>
                </a:lnTo>
                <a:cubicBezTo>
                  <a:pt x="5317855" y="1289363"/>
                  <a:pt x="5317973" y="1288951"/>
                  <a:pt x="5318209" y="1288597"/>
                </a:cubicBezTo>
                <a:cubicBezTo>
                  <a:pt x="5318445" y="1288244"/>
                  <a:pt x="5318857" y="1287964"/>
                  <a:pt x="5319446" y="1287758"/>
                </a:cubicBezTo>
                <a:cubicBezTo>
                  <a:pt x="5320035" y="1287552"/>
                  <a:pt x="5320830" y="1287375"/>
                  <a:pt x="5321832" y="1287228"/>
                </a:cubicBezTo>
                <a:cubicBezTo>
                  <a:pt x="5322833" y="1287081"/>
                  <a:pt x="5324041" y="1287007"/>
                  <a:pt x="5325455" y="1287007"/>
                </a:cubicBezTo>
                <a:close/>
                <a:moveTo>
                  <a:pt x="5074870" y="1287007"/>
                </a:moveTo>
                <a:cubicBezTo>
                  <a:pt x="5076637" y="1287007"/>
                  <a:pt x="5078066" y="1287066"/>
                  <a:pt x="5079156" y="1287183"/>
                </a:cubicBezTo>
                <a:cubicBezTo>
                  <a:pt x="5080246" y="1287301"/>
                  <a:pt x="5081115" y="1287463"/>
                  <a:pt x="5081763" y="1287670"/>
                </a:cubicBezTo>
                <a:cubicBezTo>
                  <a:pt x="5082411" y="1287876"/>
                  <a:pt x="5082897" y="1288170"/>
                  <a:pt x="5083221" y="1288553"/>
                </a:cubicBezTo>
                <a:cubicBezTo>
                  <a:pt x="5083545" y="1288936"/>
                  <a:pt x="5083854" y="1289422"/>
                  <a:pt x="5084148" y="1290011"/>
                </a:cubicBezTo>
                <a:lnTo>
                  <a:pt x="5099966" y="1322884"/>
                </a:lnTo>
                <a:cubicBezTo>
                  <a:pt x="5101435" y="1326007"/>
                  <a:pt x="5102901" y="1329275"/>
                  <a:pt x="5104365" y="1332692"/>
                </a:cubicBezTo>
                <a:cubicBezTo>
                  <a:pt x="5105828" y="1336109"/>
                  <a:pt x="5107323" y="1339555"/>
                  <a:pt x="5108846" y="1343032"/>
                </a:cubicBezTo>
                <a:lnTo>
                  <a:pt x="5109021" y="1343032"/>
                </a:lnTo>
                <a:cubicBezTo>
                  <a:pt x="5110368" y="1339673"/>
                  <a:pt x="5111758" y="1336330"/>
                  <a:pt x="5113194" y="1333002"/>
                </a:cubicBezTo>
                <a:cubicBezTo>
                  <a:pt x="5114629" y="1329673"/>
                  <a:pt x="5116081" y="1326389"/>
                  <a:pt x="5117551" y="1323149"/>
                </a:cubicBezTo>
                <a:lnTo>
                  <a:pt x="5133457" y="1290100"/>
                </a:lnTo>
                <a:cubicBezTo>
                  <a:pt x="5133634" y="1289510"/>
                  <a:pt x="5133884" y="1289010"/>
                  <a:pt x="5134208" y="1288597"/>
                </a:cubicBezTo>
                <a:cubicBezTo>
                  <a:pt x="5134533" y="1288185"/>
                  <a:pt x="5134974" y="1287876"/>
                  <a:pt x="5135534" y="1287670"/>
                </a:cubicBezTo>
                <a:cubicBezTo>
                  <a:pt x="5136094" y="1287463"/>
                  <a:pt x="5136874" y="1287301"/>
                  <a:pt x="5137875" y="1287183"/>
                </a:cubicBezTo>
                <a:cubicBezTo>
                  <a:pt x="5138877" y="1287066"/>
                  <a:pt x="5140144" y="1287007"/>
                  <a:pt x="5141675" y="1287007"/>
                </a:cubicBezTo>
                <a:cubicBezTo>
                  <a:pt x="5143796" y="1287007"/>
                  <a:pt x="5145460" y="1287081"/>
                  <a:pt x="5146668" y="1287228"/>
                </a:cubicBezTo>
                <a:cubicBezTo>
                  <a:pt x="5147876" y="1287375"/>
                  <a:pt x="5148715" y="1287655"/>
                  <a:pt x="5149186" y="1288067"/>
                </a:cubicBezTo>
                <a:cubicBezTo>
                  <a:pt x="5149658" y="1288479"/>
                  <a:pt x="5149820" y="1289069"/>
                  <a:pt x="5149672" y="1289834"/>
                </a:cubicBezTo>
                <a:cubicBezTo>
                  <a:pt x="5149525" y="1290600"/>
                  <a:pt x="5149128" y="1291632"/>
                  <a:pt x="5148479" y="1292927"/>
                </a:cubicBezTo>
                <a:lnTo>
                  <a:pt x="5116137" y="1357435"/>
                </a:lnTo>
                <a:lnTo>
                  <a:pt x="5116137" y="1399586"/>
                </a:lnTo>
                <a:cubicBezTo>
                  <a:pt x="5116137" y="1400058"/>
                  <a:pt x="5116020" y="1400469"/>
                  <a:pt x="5115786" y="1400823"/>
                </a:cubicBezTo>
                <a:cubicBezTo>
                  <a:pt x="5115552" y="1401177"/>
                  <a:pt x="5115142" y="1401456"/>
                  <a:pt x="5114556" y="1401663"/>
                </a:cubicBezTo>
                <a:cubicBezTo>
                  <a:pt x="5113970" y="1401869"/>
                  <a:pt x="5113179" y="1402046"/>
                  <a:pt x="5112184" y="1402192"/>
                </a:cubicBezTo>
                <a:cubicBezTo>
                  <a:pt x="5111188" y="1402340"/>
                  <a:pt x="5109988" y="1402413"/>
                  <a:pt x="5108582" y="1402413"/>
                </a:cubicBezTo>
                <a:cubicBezTo>
                  <a:pt x="5107117" y="1402413"/>
                  <a:pt x="5105902" y="1402340"/>
                  <a:pt x="5104936" y="1402192"/>
                </a:cubicBezTo>
                <a:cubicBezTo>
                  <a:pt x="5103969" y="1402046"/>
                  <a:pt x="5103178" y="1401869"/>
                  <a:pt x="5102564" y="1401663"/>
                </a:cubicBezTo>
                <a:cubicBezTo>
                  <a:pt x="5101949" y="1401456"/>
                  <a:pt x="5101524" y="1401177"/>
                  <a:pt x="5101290" y="1400823"/>
                </a:cubicBezTo>
                <a:cubicBezTo>
                  <a:pt x="5101056" y="1400469"/>
                  <a:pt x="5100938" y="1400058"/>
                  <a:pt x="5100938" y="1399586"/>
                </a:cubicBezTo>
                <a:lnTo>
                  <a:pt x="5100938" y="1357435"/>
                </a:lnTo>
                <a:lnTo>
                  <a:pt x="5068596" y="1292927"/>
                </a:lnTo>
                <a:cubicBezTo>
                  <a:pt x="5067948" y="1291572"/>
                  <a:pt x="5067551" y="1290512"/>
                  <a:pt x="5067403" y="1289746"/>
                </a:cubicBezTo>
                <a:cubicBezTo>
                  <a:pt x="5067256" y="1288980"/>
                  <a:pt x="5067403" y="1288391"/>
                  <a:pt x="5067845" y="1287979"/>
                </a:cubicBezTo>
                <a:cubicBezTo>
                  <a:pt x="5068287" y="1287566"/>
                  <a:pt x="5069082" y="1287301"/>
                  <a:pt x="5070231" y="1287183"/>
                </a:cubicBezTo>
                <a:cubicBezTo>
                  <a:pt x="5071379" y="1287066"/>
                  <a:pt x="5072926" y="1287007"/>
                  <a:pt x="5074870" y="1287007"/>
                </a:cubicBezTo>
                <a:close/>
                <a:moveTo>
                  <a:pt x="4858730" y="1287007"/>
                </a:moveTo>
                <a:cubicBezTo>
                  <a:pt x="4860203" y="1287007"/>
                  <a:pt x="4861425" y="1287081"/>
                  <a:pt x="4862397" y="1287228"/>
                </a:cubicBezTo>
                <a:cubicBezTo>
                  <a:pt x="4863369" y="1287375"/>
                  <a:pt x="4864150" y="1287552"/>
                  <a:pt x="4864739" y="1287758"/>
                </a:cubicBezTo>
                <a:cubicBezTo>
                  <a:pt x="4865328" y="1287964"/>
                  <a:pt x="4865740" y="1288244"/>
                  <a:pt x="4865976" y="1288597"/>
                </a:cubicBezTo>
                <a:cubicBezTo>
                  <a:pt x="4866212" y="1288951"/>
                  <a:pt x="4866329" y="1289363"/>
                  <a:pt x="4866329" y="1289834"/>
                </a:cubicBezTo>
                <a:lnTo>
                  <a:pt x="4866329" y="1335608"/>
                </a:lnTo>
                <a:lnTo>
                  <a:pt x="4918377" y="1335608"/>
                </a:lnTo>
                <a:lnTo>
                  <a:pt x="4918377" y="1289834"/>
                </a:lnTo>
                <a:cubicBezTo>
                  <a:pt x="4918377" y="1289363"/>
                  <a:pt x="4918495" y="1288951"/>
                  <a:pt x="4918731" y="1288597"/>
                </a:cubicBezTo>
                <a:cubicBezTo>
                  <a:pt x="4918967" y="1288244"/>
                  <a:pt x="4919379" y="1287964"/>
                  <a:pt x="4919968" y="1287758"/>
                </a:cubicBezTo>
                <a:cubicBezTo>
                  <a:pt x="4920557" y="1287552"/>
                  <a:pt x="4921323" y="1287375"/>
                  <a:pt x="4922265" y="1287228"/>
                </a:cubicBezTo>
                <a:cubicBezTo>
                  <a:pt x="4923208" y="1287081"/>
                  <a:pt x="4924445" y="1287007"/>
                  <a:pt x="4925977" y="1287007"/>
                </a:cubicBezTo>
                <a:cubicBezTo>
                  <a:pt x="4927391" y="1287007"/>
                  <a:pt x="4928584" y="1287081"/>
                  <a:pt x="4929556" y="1287228"/>
                </a:cubicBezTo>
                <a:cubicBezTo>
                  <a:pt x="4930528" y="1287375"/>
                  <a:pt x="4931308" y="1287552"/>
                  <a:pt x="4931897" y="1287758"/>
                </a:cubicBezTo>
                <a:cubicBezTo>
                  <a:pt x="4932487" y="1287964"/>
                  <a:pt x="4932899" y="1288244"/>
                  <a:pt x="4933134" y="1288597"/>
                </a:cubicBezTo>
                <a:cubicBezTo>
                  <a:pt x="4933370" y="1288951"/>
                  <a:pt x="4933488" y="1289363"/>
                  <a:pt x="4933488" y="1289834"/>
                </a:cubicBezTo>
                <a:lnTo>
                  <a:pt x="4933488" y="1399586"/>
                </a:lnTo>
                <a:cubicBezTo>
                  <a:pt x="4933488" y="1400058"/>
                  <a:pt x="4933370" y="1400469"/>
                  <a:pt x="4933134" y="1400823"/>
                </a:cubicBezTo>
                <a:cubicBezTo>
                  <a:pt x="4932899" y="1401177"/>
                  <a:pt x="4932487" y="1401456"/>
                  <a:pt x="4931897" y="1401663"/>
                </a:cubicBezTo>
                <a:cubicBezTo>
                  <a:pt x="4931308" y="1401869"/>
                  <a:pt x="4930528" y="1402046"/>
                  <a:pt x="4929556" y="1402192"/>
                </a:cubicBezTo>
                <a:cubicBezTo>
                  <a:pt x="4928584" y="1402340"/>
                  <a:pt x="4927391" y="1402413"/>
                  <a:pt x="4925977" y="1402413"/>
                </a:cubicBezTo>
                <a:cubicBezTo>
                  <a:pt x="4924445" y="1402413"/>
                  <a:pt x="4923208" y="1402340"/>
                  <a:pt x="4922265" y="1402192"/>
                </a:cubicBezTo>
                <a:cubicBezTo>
                  <a:pt x="4921323" y="1402046"/>
                  <a:pt x="4920557" y="1401869"/>
                  <a:pt x="4919968" y="1401663"/>
                </a:cubicBezTo>
                <a:cubicBezTo>
                  <a:pt x="4919379" y="1401456"/>
                  <a:pt x="4918967" y="1401177"/>
                  <a:pt x="4918731" y="1400823"/>
                </a:cubicBezTo>
                <a:cubicBezTo>
                  <a:pt x="4918495" y="1400469"/>
                  <a:pt x="4918377" y="1400058"/>
                  <a:pt x="4918377" y="1399586"/>
                </a:cubicBezTo>
                <a:lnTo>
                  <a:pt x="4918377" y="1348863"/>
                </a:lnTo>
                <a:lnTo>
                  <a:pt x="4866329" y="1348863"/>
                </a:lnTo>
                <a:lnTo>
                  <a:pt x="4866329" y="1399586"/>
                </a:lnTo>
                <a:cubicBezTo>
                  <a:pt x="4866329" y="1400058"/>
                  <a:pt x="4866212" y="1400469"/>
                  <a:pt x="4865976" y="1400823"/>
                </a:cubicBezTo>
                <a:cubicBezTo>
                  <a:pt x="4865740" y="1401177"/>
                  <a:pt x="4865328" y="1401456"/>
                  <a:pt x="4864739" y="1401663"/>
                </a:cubicBezTo>
                <a:cubicBezTo>
                  <a:pt x="4864150" y="1401869"/>
                  <a:pt x="4863369" y="1402046"/>
                  <a:pt x="4862397" y="1402192"/>
                </a:cubicBezTo>
                <a:cubicBezTo>
                  <a:pt x="4861425" y="1402340"/>
                  <a:pt x="4860203" y="1402413"/>
                  <a:pt x="4858730" y="1402413"/>
                </a:cubicBezTo>
                <a:cubicBezTo>
                  <a:pt x="4857316" y="1402413"/>
                  <a:pt x="4856108" y="1402340"/>
                  <a:pt x="4855107" y="1402192"/>
                </a:cubicBezTo>
                <a:cubicBezTo>
                  <a:pt x="4854105" y="1402046"/>
                  <a:pt x="4853310" y="1401869"/>
                  <a:pt x="4852721" y="1401663"/>
                </a:cubicBezTo>
                <a:cubicBezTo>
                  <a:pt x="4852132" y="1401456"/>
                  <a:pt x="4851720" y="1401177"/>
                  <a:pt x="4851484" y="1400823"/>
                </a:cubicBezTo>
                <a:cubicBezTo>
                  <a:pt x="4851248" y="1400469"/>
                  <a:pt x="4851130" y="1400058"/>
                  <a:pt x="4851130" y="1399586"/>
                </a:cubicBezTo>
                <a:lnTo>
                  <a:pt x="4851130" y="1289834"/>
                </a:lnTo>
                <a:cubicBezTo>
                  <a:pt x="4851130" y="1289363"/>
                  <a:pt x="4851248" y="1288951"/>
                  <a:pt x="4851484" y="1288597"/>
                </a:cubicBezTo>
                <a:cubicBezTo>
                  <a:pt x="4851720" y="1288244"/>
                  <a:pt x="4852132" y="1287964"/>
                  <a:pt x="4852721" y="1287758"/>
                </a:cubicBezTo>
                <a:cubicBezTo>
                  <a:pt x="4853310" y="1287552"/>
                  <a:pt x="4854105" y="1287375"/>
                  <a:pt x="4855107" y="1287228"/>
                </a:cubicBezTo>
                <a:cubicBezTo>
                  <a:pt x="4856108" y="1287081"/>
                  <a:pt x="4857316" y="1287007"/>
                  <a:pt x="4858730" y="1287007"/>
                </a:cubicBezTo>
                <a:close/>
                <a:moveTo>
                  <a:pt x="4382480" y="1287007"/>
                </a:moveTo>
                <a:cubicBezTo>
                  <a:pt x="4383953" y="1287007"/>
                  <a:pt x="4385175" y="1287081"/>
                  <a:pt x="4386147" y="1287228"/>
                </a:cubicBezTo>
                <a:cubicBezTo>
                  <a:pt x="4387119" y="1287375"/>
                  <a:pt x="4387900" y="1287552"/>
                  <a:pt x="4388489" y="1287758"/>
                </a:cubicBezTo>
                <a:cubicBezTo>
                  <a:pt x="4389078" y="1287964"/>
                  <a:pt x="4389490" y="1288244"/>
                  <a:pt x="4389726" y="1288597"/>
                </a:cubicBezTo>
                <a:cubicBezTo>
                  <a:pt x="4389961" y="1288951"/>
                  <a:pt x="4390079" y="1289363"/>
                  <a:pt x="4390079" y="1289834"/>
                </a:cubicBezTo>
                <a:lnTo>
                  <a:pt x="4390079" y="1335608"/>
                </a:lnTo>
                <a:lnTo>
                  <a:pt x="4442127" y="1335608"/>
                </a:lnTo>
                <a:lnTo>
                  <a:pt x="4442127" y="1289834"/>
                </a:lnTo>
                <a:cubicBezTo>
                  <a:pt x="4442127" y="1289363"/>
                  <a:pt x="4442245" y="1288951"/>
                  <a:pt x="4442481" y="1288597"/>
                </a:cubicBezTo>
                <a:cubicBezTo>
                  <a:pt x="4442716" y="1288244"/>
                  <a:pt x="4443129" y="1287964"/>
                  <a:pt x="4443718" y="1287758"/>
                </a:cubicBezTo>
                <a:cubicBezTo>
                  <a:pt x="4444307" y="1287552"/>
                  <a:pt x="4445073" y="1287375"/>
                  <a:pt x="4446016" y="1287228"/>
                </a:cubicBezTo>
                <a:cubicBezTo>
                  <a:pt x="4446958" y="1287081"/>
                  <a:pt x="4448195" y="1287007"/>
                  <a:pt x="4449727" y="1287007"/>
                </a:cubicBezTo>
                <a:cubicBezTo>
                  <a:pt x="4451141" y="1287007"/>
                  <a:pt x="4452334" y="1287081"/>
                  <a:pt x="4453306" y="1287228"/>
                </a:cubicBezTo>
                <a:cubicBezTo>
                  <a:pt x="4454278" y="1287375"/>
                  <a:pt x="4455058" y="1287552"/>
                  <a:pt x="4455648" y="1287758"/>
                </a:cubicBezTo>
                <a:cubicBezTo>
                  <a:pt x="4456236" y="1287964"/>
                  <a:pt x="4456649" y="1288244"/>
                  <a:pt x="4456885" y="1288597"/>
                </a:cubicBezTo>
                <a:cubicBezTo>
                  <a:pt x="4457120" y="1288951"/>
                  <a:pt x="4457238" y="1289363"/>
                  <a:pt x="4457238" y="1289834"/>
                </a:cubicBezTo>
                <a:lnTo>
                  <a:pt x="4457238" y="1399586"/>
                </a:lnTo>
                <a:cubicBezTo>
                  <a:pt x="4457238" y="1400058"/>
                  <a:pt x="4457120" y="1400469"/>
                  <a:pt x="4456885" y="1400823"/>
                </a:cubicBezTo>
                <a:cubicBezTo>
                  <a:pt x="4456649" y="1401177"/>
                  <a:pt x="4456236" y="1401456"/>
                  <a:pt x="4455648" y="1401663"/>
                </a:cubicBezTo>
                <a:cubicBezTo>
                  <a:pt x="4455058" y="1401869"/>
                  <a:pt x="4454278" y="1402046"/>
                  <a:pt x="4453306" y="1402192"/>
                </a:cubicBezTo>
                <a:cubicBezTo>
                  <a:pt x="4452334" y="1402340"/>
                  <a:pt x="4451141" y="1402413"/>
                  <a:pt x="4449727" y="1402413"/>
                </a:cubicBezTo>
                <a:cubicBezTo>
                  <a:pt x="4448195" y="1402413"/>
                  <a:pt x="4446958" y="1402340"/>
                  <a:pt x="4446016" y="1402192"/>
                </a:cubicBezTo>
                <a:cubicBezTo>
                  <a:pt x="4445073" y="1402046"/>
                  <a:pt x="4444307" y="1401869"/>
                  <a:pt x="4443718" y="1401663"/>
                </a:cubicBezTo>
                <a:cubicBezTo>
                  <a:pt x="4443129" y="1401456"/>
                  <a:pt x="4442716" y="1401177"/>
                  <a:pt x="4442481" y="1400823"/>
                </a:cubicBezTo>
                <a:cubicBezTo>
                  <a:pt x="4442245" y="1400469"/>
                  <a:pt x="4442127" y="1400058"/>
                  <a:pt x="4442127" y="1399586"/>
                </a:cubicBezTo>
                <a:lnTo>
                  <a:pt x="4442127" y="1348863"/>
                </a:lnTo>
                <a:lnTo>
                  <a:pt x="4390079" y="1348863"/>
                </a:lnTo>
                <a:lnTo>
                  <a:pt x="4390079" y="1399586"/>
                </a:lnTo>
                <a:cubicBezTo>
                  <a:pt x="4390079" y="1400058"/>
                  <a:pt x="4389961" y="1400469"/>
                  <a:pt x="4389726" y="1400823"/>
                </a:cubicBezTo>
                <a:cubicBezTo>
                  <a:pt x="4389490" y="1401177"/>
                  <a:pt x="4389078" y="1401456"/>
                  <a:pt x="4388489" y="1401663"/>
                </a:cubicBezTo>
                <a:cubicBezTo>
                  <a:pt x="4387900" y="1401869"/>
                  <a:pt x="4387119" y="1402046"/>
                  <a:pt x="4386147" y="1402192"/>
                </a:cubicBezTo>
                <a:cubicBezTo>
                  <a:pt x="4385175" y="1402340"/>
                  <a:pt x="4383953" y="1402413"/>
                  <a:pt x="4382480" y="1402413"/>
                </a:cubicBezTo>
                <a:cubicBezTo>
                  <a:pt x="4381066" y="1402413"/>
                  <a:pt x="4379858" y="1402340"/>
                  <a:pt x="4378857" y="1402192"/>
                </a:cubicBezTo>
                <a:cubicBezTo>
                  <a:pt x="4377855" y="1402046"/>
                  <a:pt x="4377060" y="1401869"/>
                  <a:pt x="4376471" y="1401663"/>
                </a:cubicBezTo>
                <a:cubicBezTo>
                  <a:pt x="4375882" y="1401456"/>
                  <a:pt x="4375469" y="1401177"/>
                  <a:pt x="4375234" y="1400823"/>
                </a:cubicBezTo>
                <a:cubicBezTo>
                  <a:pt x="4374998" y="1400469"/>
                  <a:pt x="4374880" y="1400058"/>
                  <a:pt x="4374880" y="1399586"/>
                </a:cubicBezTo>
                <a:lnTo>
                  <a:pt x="4374880" y="1289834"/>
                </a:lnTo>
                <a:cubicBezTo>
                  <a:pt x="4374880" y="1289363"/>
                  <a:pt x="4374998" y="1288951"/>
                  <a:pt x="4375234" y="1288597"/>
                </a:cubicBezTo>
                <a:cubicBezTo>
                  <a:pt x="4375469" y="1288244"/>
                  <a:pt x="4375882" y="1287964"/>
                  <a:pt x="4376471" y="1287758"/>
                </a:cubicBezTo>
                <a:cubicBezTo>
                  <a:pt x="4377060" y="1287552"/>
                  <a:pt x="4377855" y="1287375"/>
                  <a:pt x="4378857" y="1287228"/>
                </a:cubicBezTo>
                <a:cubicBezTo>
                  <a:pt x="4379858" y="1287081"/>
                  <a:pt x="4381066" y="1287007"/>
                  <a:pt x="4382480" y="1287007"/>
                </a:cubicBezTo>
                <a:close/>
                <a:moveTo>
                  <a:pt x="4131895" y="1287007"/>
                </a:moveTo>
                <a:cubicBezTo>
                  <a:pt x="4133663" y="1287007"/>
                  <a:pt x="4135091" y="1287066"/>
                  <a:pt x="4136181" y="1287183"/>
                </a:cubicBezTo>
                <a:cubicBezTo>
                  <a:pt x="4137271" y="1287301"/>
                  <a:pt x="4138140" y="1287463"/>
                  <a:pt x="4138788" y="1287670"/>
                </a:cubicBezTo>
                <a:cubicBezTo>
                  <a:pt x="4139436" y="1287876"/>
                  <a:pt x="4139922" y="1288170"/>
                  <a:pt x="4140246" y="1288553"/>
                </a:cubicBezTo>
                <a:cubicBezTo>
                  <a:pt x="4140570" y="1288936"/>
                  <a:pt x="4140879" y="1289422"/>
                  <a:pt x="4141174" y="1290011"/>
                </a:cubicBezTo>
                <a:lnTo>
                  <a:pt x="4156991" y="1322884"/>
                </a:lnTo>
                <a:cubicBezTo>
                  <a:pt x="4158460" y="1326007"/>
                  <a:pt x="4159925" y="1329275"/>
                  <a:pt x="4161390" y="1332692"/>
                </a:cubicBezTo>
                <a:cubicBezTo>
                  <a:pt x="4162854" y="1336109"/>
                  <a:pt x="4164347" y="1339555"/>
                  <a:pt x="4165871" y="1343032"/>
                </a:cubicBezTo>
                <a:lnTo>
                  <a:pt x="4166046" y="1343032"/>
                </a:lnTo>
                <a:cubicBezTo>
                  <a:pt x="4167393" y="1339673"/>
                  <a:pt x="4168784" y="1336330"/>
                  <a:pt x="4170219" y="1333002"/>
                </a:cubicBezTo>
                <a:cubicBezTo>
                  <a:pt x="4171654" y="1329673"/>
                  <a:pt x="4173106" y="1326389"/>
                  <a:pt x="4174576" y="1323149"/>
                </a:cubicBezTo>
                <a:lnTo>
                  <a:pt x="4190482" y="1290100"/>
                </a:lnTo>
                <a:cubicBezTo>
                  <a:pt x="4190659" y="1289510"/>
                  <a:pt x="4190909" y="1289010"/>
                  <a:pt x="4191233" y="1288597"/>
                </a:cubicBezTo>
                <a:cubicBezTo>
                  <a:pt x="4191557" y="1288185"/>
                  <a:pt x="4191999" y="1287876"/>
                  <a:pt x="4192559" y="1287670"/>
                </a:cubicBezTo>
                <a:cubicBezTo>
                  <a:pt x="4193119" y="1287463"/>
                  <a:pt x="4193899" y="1287301"/>
                  <a:pt x="4194901" y="1287183"/>
                </a:cubicBezTo>
                <a:cubicBezTo>
                  <a:pt x="4195902" y="1287066"/>
                  <a:pt x="4197169" y="1287007"/>
                  <a:pt x="4198700" y="1287007"/>
                </a:cubicBezTo>
                <a:cubicBezTo>
                  <a:pt x="4200821" y="1287007"/>
                  <a:pt x="4202485" y="1287081"/>
                  <a:pt x="4203693" y="1287228"/>
                </a:cubicBezTo>
                <a:cubicBezTo>
                  <a:pt x="4204901" y="1287375"/>
                  <a:pt x="4205740" y="1287655"/>
                  <a:pt x="4206212" y="1288067"/>
                </a:cubicBezTo>
                <a:cubicBezTo>
                  <a:pt x="4206683" y="1288479"/>
                  <a:pt x="4206845" y="1289069"/>
                  <a:pt x="4206698" y="1289834"/>
                </a:cubicBezTo>
                <a:cubicBezTo>
                  <a:pt x="4206550" y="1290600"/>
                  <a:pt x="4206153" y="1291632"/>
                  <a:pt x="4205505" y="1292927"/>
                </a:cubicBezTo>
                <a:lnTo>
                  <a:pt x="4173162" y="1357435"/>
                </a:lnTo>
                <a:lnTo>
                  <a:pt x="4173162" y="1399586"/>
                </a:lnTo>
                <a:cubicBezTo>
                  <a:pt x="4173162" y="1400058"/>
                  <a:pt x="4173045" y="1400469"/>
                  <a:pt x="4172811" y="1400823"/>
                </a:cubicBezTo>
                <a:cubicBezTo>
                  <a:pt x="4172577" y="1401177"/>
                  <a:pt x="4172167" y="1401456"/>
                  <a:pt x="4171581" y="1401663"/>
                </a:cubicBezTo>
                <a:cubicBezTo>
                  <a:pt x="4170995" y="1401869"/>
                  <a:pt x="4170204" y="1402046"/>
                  <a:pt x="4169209" y="1402192"/>
                </a:cubicBezTo>
                <a:cubicBezTo>
                  <a:pt x="4168213" y="1402340"/>
                  <a:pt x="4167013" y="1402413"/>
                  <a:pt x="4165607" y="1402413"/>
                </a:cubicBezTo>
                <a:cubicBezTo>
                  <a:pt x="4164143" y="1402413"/>
                  <a:pt x="4162927" y="1402340"/>
                  <a:pt x="4161961" y="1402192"/>
                </a:cubicBezTo>
                <a:cubicBezTo>
                  <a:pt x="4160994" y="1402046"/>
                  <a:pt x="4160203" y="1401869"/>
                  <a:pt x="4159589" y="1401663"/>
                </a:cubicBezTo>
                <a:cubicBezTo>
                  <a:pt x="4158974" y="1401456"/>
                  <a:pt x="4158549" y="1401177"/>
                  <a:pt x="4158315" y="1400823"/>
                </a:cubicBezTo>
                <a:cubicBezTo>
                  <a:pt x="4158081" y="1400469"/>
                  <a:pt x="4157963" y="1400058"/>
                  <a:pt x="4157963" y="1399586"/>
                </a:cubicBezTo>
                <a:lnTo>
                  <a:pt x="4157963" y="1357435"/>
                </a:lnTo>
                <a:lnTo>
                  <a:pt x="4125621" y="1292927"/>
                </a:lnTo>
                <a:cubicBezTo>
                  <a:pt x="4124973" y="1291572"/>
                  <a:pt x="4124575" y="1290512"/>
                  <a:pt x="4124428" y="1289746"/>
                </a:cubicBezTo>
                <a:cubicBezTo>
                  <a:pt x="4124281" y="1288980"/>
                  <a:pt x="4124428" y="1288391"/>
                  <a:pt x="4124870" y="1287979"/>
                </a:cubicBezTo>
                <a:cubicBezTo>
                  <a:pt x="4125312" y="1287566"/>
                  <a:pt x="4126107" y="1287301"/>
                  <a:pt x="4127256" y="1287183"/>
                </a:cubicBezTo>
                <a:cubicBezTo>
                  <a:pt x="4128405" y="1287066"/>
                  <a:pt x="4129951" y="1287007"/>
                  <a:pt x="4131895" y="1287007"/>
                </a:cubicBezTo>
                <a:close/>
                <a:moveTo>
                  <a:pt x="3915803" y="1287007"/>
                </a:moveTo>
                <a:cubicBezTo>
                  <a:pt x="3917275" y="1287007"/>
                  <a:pt x="3918498" y="1287081"/>
                  <a:pt x="3919470" y="1287228"/>
                </a:cubicBezTo>
                <a:cubicBezTo>
                  <a:pt x="3920441" y="1287375"/>
                  <a:pt x="3921222" y="1287552"/>
                  <a:pt x="3921811" y="1287758"/>
                </a:cubicBezTo>
                <a:cubicBezTo>
                  <a:pt x="3922400" y="1287964"/>
                  <a:pt x="3922812" y="1288244"/>
                  <a:pt x="3923049" y="1288597"/>
                </a:cubicBezTo>
                <a:cubicBezTo>
                  <a:pt x="3923284" y="1288951"/>
                  <a:pt x="3923402" y="1289363"/>
                  <a:pt x="3923402" y="1289834"/>
                </a:cubicBezTo>
                <a:lnTo>
                  <a:pt x="3923402" y="1335608"/>
                </a:lnTo>
                <a:lnTo>
                  <a:pt x="3975450" y="1335608"/>
                </a:lnTo>
                <a:lnTo>
                  <a:pt x="3975450" y="1289834"/>
                </a:lnTo>
                <a:cubicBezTo>
                  <a:pt x="3975450" y="1289363"/>
                  <a:pt x="3975568" y="1288951"/>
                  <a:pt x="3975804" y="1288597"/>
                </a:cubicBezTo>
                <a:cubicBezTo>
                  <a:pt x="3976038" y="1288244"/>
                  <a:pt x="3976451" y="1287964"/>
                  <a:pt x="3977041" y="1287758"/>
                </a:cubicBezTo>
                <a:cubicBezTo>
                  <a:pt x="3977630" y="1287552"/>
                  <a:pt x="3978396" y="1287375"/>
                  <a:pt x="3979338" y="1287228"/>
                </a:cubicBezTo>
                <a:cubicBezTo>
                  <a:pt x="3980280" y="1287081"/>
                  <a:pt x="3981518" y="1287007"/>
                  <a:pt x="3983050" y="1287007"/>
                </a:cubicBezTo>
                <a:cubicBezTo>
                  <a:pt x="3984463" y="1287007"/>
                  <a:pt x="3985656" y="1287081"/>
                  <a:pt x="3986581" y="1287228"/>
                </a:cubicBezTo>
                <a:cubicBezTo>
                  <a:pt x="3987553" y="1287375"/>
                  <a:pt x="3988333" y="1287552"/>
                  <a:pt x="3988923" y="1287758"/>
                </a:cubicBezTo>
                <a:cubicBezTo>
                  <a:pt x="3989511" y="1287964"/>
                  <a:pt x="3989924" y="1288244"/>
                  <a:pt x="3990160" y="1288597"/>
                </a:cubicBezTo>
                <a:cubicBezTo>
                  <a:pt x="3990395" y="1288951"/>
                  <a:pt x="3990513" y="1289363"/>
                  <a:pt x="3990513" y="1289834"/>
                </a:cubicBezTo>
                <a:lnTo>
                  <a:pt x="3990513" y="1399586"/>
                </a:lnTo>
                <a:cubicBezTo>
                  <a:pt x="3990513" y="1400058"/>
                  <a:pt x="3990395" y="1400469"/>
                  <a:pt x="3990160" y="1400823"/>
                </a:cubicBezTo>
                <a:cubicBezTo>
                  <a:pt x="3989924" y="1401177"/>
                  <a:pt x="3989511" y="1401456"/>
                  <a:pt x="3988923" y="1401663"/>
                </a:cubicBezTo>
                <a:cubicBezTo>
                  <a:pt x="3988333" y="1401869"/>
                  <a:pt x="3987553" y="1402046"/>
                  <a:pt x="3986581" y="1402192"/>
                </a:cubicBezTo>
                <a:cubicBezTo>
                  <a:pt x="3985656" y="1402340"/>
                  <a:pt x="3984463" y="1402413"/>
                  <a:pt x="3983050" y="1402413"/>
                </a:cubicBezTo>
                <a:cubicBezTo>
                  <a:pt x="3981518" y="1402413"/>
                  <a:pt x="3980280" y="1402340"/>
                  <a:pt x="3979338" y="1402192"/>
                </a:cubicBezTo>
                <a:cubicBezTo>
                  <a:pt x="3978396" y="1402046"/>
                  <a:pt x="3977630" y="1401869"/>
                  <a:pt x="3977041" y="1401663"/>
                </a:cubicBezTo>
                <a:cubicBezTo>
                  <a:pt x="3976451" y="1401456"/>
                  <a:pt x="3976038" y="1401177"/>
                  <a:pt x="3975804" y="1400823"/>
                </a:cubicBezTo>
                <a:cubicBezTo>
                  <a:pt x="3975568" y="1400469"/>
                  <a:pt x="3975450" y="1400058"/>
                  <a:pt x="3975450" y="1399586"/>
                </a:cubicBezTo>
                <a:lnTo>
                  <a:pt x="3975450" y="1348863"/>
                </a:lnTo>
                <a:lnTo>
                  <a:pt x="3923402" y="1348863"/>
                </a:lnTo>
                <a:lnTo>
                  <a:pt x="3923402" y="1399586"/>
                </a:lnTo>
                <a:cubicBezTo>
                  <a:pt x="3923402" y="1400058"/>
                  <a:pt x="3923284" y="1400469"/>
                  <a:pt x="3923049" y="1400823"/>
                </a:cubicBezTo>
                <a:cubicBezTo>
                  <a:pt x="3922812" y="1401177"/>
                  <a:pt x="3922400" y="1401456"/>
                  <a:pt x="3921811" y="1401663"/>
                </a:cubicBezTo>
                <a:cubicBezTo>
                  <a:pt x="3921222" y="1401869"/>
                  <a:pt x="3920441" y="1402046"/>
                  <a:pt x="3919470" y="1402192"/>
                </a:cubicBezTo>
                <a:cubicBezTo>
                  <a:pt x="3918498" y="1402340"/>
                  <a:pt x="3917275" y="1402413"/>
                  <a:pt x="3915803" y="1402413"/>
                </a:cubicBezTo>
                <a:cubicBezTo>
                  <a:pt x="3914389" y="1402413"/>
                  <a:pt x="3913181" y="1402340"/>
                  <a:pt x="3912180" y="1402192"/>
                </a:cubicBezTo>
                <a:cubicBezTo>
                  <a:pt x="3911178" y="1402046"/>
                  <a:pt x="3910383" y="1401869"/>
                  <a:pt x="3909794" y="1401663"/>
                </a:cubicBezTo>
                <a:cubicBezTo>
                  <a:pt x="3909204" y="1401456"/>
                  <a:pt x="3908792" y="1401177"/>
                  <a:pt x="3908557" y="1400823"/>
                </a:cubicBezTo>
                <a:cubicBezTo>
                  <a:pt x="3908321" y="1400469"/>
                  <a:pt x="3908204" y="1400058"/>
                  <a:pt x="3908204" y="1399586"/>
                </a:cubicBezTo>
                <a:lnTo>
                  <a:pt x="3908204" y="1289834"/>
                </a:lnTo>
                <a:cubicBezTo>
                  <a:pt x="3908204" y="1289363"/>
                  <a:pt x="3908321" y="1288951"/>
                  <a:pt x="3908557" y="1288597"/>
                </a:cubicBezTo>
                <a:cubicBezTo>
                  <a:pt x="3908792" y="1288244"/>
                  <a:pt x="3909204" y="1287964"/>
                  <a:pt x="3909794" y="1287758"/>
                </a:cubicBezTo>
                <a:cubicBezTo>
                  <a:pt x="3910383" y="1287552"/>
                  <a:pt x="3911178" y="1287375"/>
                  <a:pt x="3912180" y="1287228"/>
                </a:cubicBezTo>
                <a:cubicBezTo>
                  <a:pt x="3913181" y="1287081"/>
                  <a:pt x="3914389" y="1287007"/>
                  <a:pt x="3915803" y="1287007"/>
                </a:cubicBezTo>
                <a:close/>
                <a:moveTo>
                  <a:pt x="3665219" y="1287007"/>
                </a:moveTo>
                <a:cubicBezTo>
                  <a:pt x="3666987" y="1287007"/>
                  <a:pt x="3668415" y="1287066"/>
                  <a:pt x="3669505" y="1287183"/>
                </a:cubicBezTo>
                <a:cubicBezTo>
                  <a:pt x="3670595" y="1287301"/>
                  <a:pt x="3671463" y="1287463"/>
                  <a:pt x="3672112" y="1287670"/>
                </a:cubicBezTo>
                <a:cubicBezTo>
                  <a:pt x="3672759" y="1287876"/>
                  <a:pt x="3673245" y="1288170"/>
                  <a:pt x="3673569" y="1288553"/>
                </a:cubicBezTo>
                <a:cubicBezTo>
                  <a:pt x="3673894" y="1288936"/>
                  <a:pt x="3674203" y="1289422"/>
                  <a:pt x="3674497" y="1290011"/>
                </a:cubicBezTo>
                <a:lnTo>
                  <a:pt x="3690315" y="1322884"/>
                </a:lnTo>
                <a:cubicBezTo>
                  <a:pt x="3691784" y="1326007"/>
                  <a:pt x="3693249" y="1329275"/>
                  <a:pt x="3694713" y="1332692"/>
                </a:cubicBezTo>
                <a:lnTo>
                  <a:pt x="3695114" y="1333617"/>
                </a:lnTo>
                <a:lnTo>
                  <a:pt x="3689542" y="1353954"/>
                </a:lnTo>
                <a:lnTo>
                  <a:pt x="3658946" y="1292927"/>
                </a:lnTo>
                <a:cubicBezTo>
                  <a:pt x="3658297" y="1291572"/>
                  <a:pt x="3657899" y="1290512"/>
                  <a:pt x="3657752" y="1289746"/>
                </a:cubicBezTo>
                <a:cubicBezTo>
                  <a:pt x="3657605" y="1288980"/>
                  <a:pt x="3657752" y="1288391"/>
                  <a:pt x="3658194" y="1287979"/>
                </a:cubicBezTo>
                <a:cubicBezTo>
                  <a:pt x="3658636" y="1287566"/>
                  <a:pt x="3659431" y="1287301"/>
                  <a:pt x="3660580" y="1287183"/>
                </a:cubicBezTo>
                <a:cubicBezTo>
                  <a:pt x="3661728" y="1287066"/>
                  <a:pt x="3663275" y="1287007"/>
                  <a:pt x="3665219" y="1287007"/>
                </a:cubicBezTo>
                <a:close/>
                <a:moveTo>
                  <a:pt x="3439551" y="1287007"/>
                </a:moveTo>
                <a:cubicBezTo>
                  <a:pt x="3441024" y="1287007"/>
                  <a:pt x="3442246" y="1287081"/>
                  <a:pt x="3443217" y="1287228"/>
                </a:cubicBezTo>
                <a:cubicBezTo>
                  <a:pt x="3444190" y="1287375"/>
                  <a:pt x="3444970" y="1287552"/>
                  <a:pt x="3445559" y="1287758"/>
                </a:cubicBezTo>
                <a:cubicBezTo>
                  <a:pt x="3446149" y="1287964"/>
                  <a:pt x="3446561" y="1288244"/>
                  <a:pt x="3446797" y="1288597"/>
                </a:cubicBezTo>
                <a:cubicBezTo>
                  <a:pt x="3447032" y="1288951"/>
                  <a:pt x="3447150" y="1289363"/>
                  <a:pt x="3447150" y="1289834"/>
                </a:cubicBezTo>
                <a:lnTo>
                  <a:pt x="3447150" y="1335608"/>
                </a:lnTo>
                <a:lnTo>
                  <a:pt x="3499201" y="1335608"/>
                </a:lnTo>
                <a:lnTo>
                  <a:pt x="3499201" y="1289834"/>
                </a:lnTo>
                <a:cubicBezTo>
                  <a:pt x="3499201" y="1289363"/>
                  <a:pt x="3499320" y="1288951"/>
                  <a:pt x="3499555" y="1288597"/>
                </a:cubicBezTo>
                <a:cubicBezTo>
                  <a:pt x="3499791" y="1288244"/>
                  <a:pt x="3500203" y="1287964"/>
                  <a:pt x="3500793" y="1287758"/>
                </a:cubicBezTo>
                <a:cubicBezTo>
                  <a:pt x="3501382" y="1287552"/>
                  <a:pt x="3502147" y="1287375"/>
                  <a:pt x="3503090" y="1287228"/>
                </a:cubicBezTo>
                <a:cubicBezTo>
                  <a:pt x="3504032" y="1287081"/>
                  <a:pt x="3505270" y="1287007"/>
                  <a:pt x="3506801" y="1287007"/>
                </a:cubicBezTo>
                <a:cubicBezTo>
                  <a:pt x="3508216" y="1287007"/>
                  <a:pt x="3509408" y="1287081"/>
                  <a:pt x="3510380" y="1287228"/>
                </a:cubicBezTo>
                <a:cubicBezTo>
                  <a:pt x="3511353" y="1287375"/>
                  <a:pt x="3512133" y="1287552"/>
                  <a:pt x="3512722" y="1287758"/>
                </a:cubicBezTo>
                <a:cubicBezTo>
                  <a:pt x="3513311" y="1287964"/>
                  <a:pt x="3513724" y="1288244"/>
                  <a:pt x="3513959" y="1288597"/>
                </a:cubicBezTo>
                <a:cubicBezTo>
                  <a:pt x="3514195" y="1288951"/>
                  <a:pt x="3514313" y="1289363"/>
                  <a:pt x="3514313" y="1289834"/>
                </a:cubicBezTo>
                <a:lnTo>
                  <a:pt x="3514313" y="1399586"/>
                </a:lnTo>
                <a:cubicBezTo>
                  <a:pt x="3514313" y="1400058"/>
                  <a:pt x="3514195" y="1400469"/>
                  <a:pt x="3513959" y="1400823"/>
                </a:cubicBezTo>
                <a:cubicBezTo>
                  <a:pt x="3513724" y="1401177"/>
                  <a:pt x="3513311" y="1401456"/>
                  <a:pt x="3512722" y="1401663"/>
                </a:cubicBezTo>
                <a:cubicBezTo>
                  <a:pt x="3512133" y="1401869"/>
                  <a:pt x="3511353" y="1402046"/>
                  <a:pt x="3510380" y="1402192"/>
                </a:cubicBezTo>
                <a:cubicBezTo>
                  <a:pt x="3509408" y="1402340"/>
                  <a:pt x="3508216" y="1402413"/>
                  <a:pt x="3506801" y="1402413"/>
                </a:cubicBezTo>
                <a:cubicBezTo>
                  <a:pt x="3505270" y="1402413"/>
                  <a:pt x="3504032" y="1402340"/>
                  <a:pt x="3503090" y="1402192"/>
                </a:cubicBezTo>
                <a:cubicBezTo>
                  <a:pt x="3502147" y="1402046"/>
                  <a:pt x="3501382" y="1401869"/>
                  <a:pt x="3500793" y="1401663"/>
                </a:cubicBezTo>
                <a:cubicBezTo>
                  <a:pt x="3500203" y="1401456"/>
                  <a:pt x="3499791" y="1401177"/>
                  <a:pt x="3499555" y="1400823"/>
                </a:cubicBezTo>
                <a:cubicBezTo>
                  <a:pt x="3499320" y="1400469"/>
                  <a:pt x="3499201" y="1400058"/>
                  <a:pt x="3499201" y="1399586"/>
                </a:cubicBezTo>
                <a:lnTo>
                  <a:pt x="3499201" y="1348863"/>
                </a:lnTo>
                <a:lnTo>
                  <a:pt x="3447150" y="1348863"/>
                </a:lnTo>
                <a:lnTo>
                  <a:pt x="3447150" y="1399586"/>
                </a:lnTo>
                <a:cubicBezTo>
                  <a:pt x="3447150" y="1400058"/>
                  <a:pt x="3447032" y="1400469"/>
                  <a:pt x="3446797" y="1400823"/>
                </a:cubicBezTo>
                <a:cubicBezTo>
                  <a:pt x="3446561" y="1401177"/>
                  <a:pt x="3446149" y="1401456"/>
                  <a:pt x="3445559" y="1401663"/>
                </a:cubicBezTo>
                <a:cubicBezTo>
                  <a:pt x="3444970" y="1401869"/>
                  <a:pt x="3444190" y="1402046"/>
                  <a:pt x="3443217" y="1402192"/>
                </a:cubicBezTo>
                <a:cubicBezTo>
                  <a:pt x="3442246" y="1402340"/>
                  <a:pt x="3441024" y="1402413"/>
                  <a:pt x="3439551" y="1402413"/>
                </a:cubicBezTo>
                <a:cubicBezTo>
                  <a:pt x="3438138" y="1402413"/>
                  <a:pt x="3436928" y="1402340"/>
                  <a:pt x="3435928" y="1402192"/>
                </a:cubicBezTo>
                <a:cubicBezTo>
                  <a:pt x="3434926" y="1402046"/>
                  <a:pt x="3434131" y="1401869"/>
                  <a:pt x="3433543" y="1401663"/>
                </a:cubicBezTo>
                <a:cubicBezTo>
                  <a:pt x="3432954" y="1401456"/>
                  <a:pt x="3432541" y="1401177"/>
                  <a:pt x="3432306" y="1400823"/>
                </a:cubicBezTo>
                <a:cubicBezTo>
                  <a:pt x="3432069" y="1400469"/>
                  <a:pt x="3431953" y="1400058"/>
                  <a:pt x="3431953" y="1399586"/>
                </a:cubicBezTo>
                <a:lnTo>
                  <a:pt x="3431953" y="1289834"/>
                </a:lnTo>
                <a:cubicBezTo>
                  <a:pt x="3431953" y="1289363"/>
                  <a:pt x="3432069" y="1288951"/>
                  <a:pt x="3432306" y="1288597"/>
                </a:cubicBezTo>
                <a:cubicBezTo>
                  <a:pt x="3432541" y="1288244"/>
                  <a:pt x="3432954" y="1287964"/>
                  <a:pt x="3433543" y="1287758"/>
                </a:cubicBezTo>
                <a:cubicBezTo>
                  <a:pt x="3434131" y="1287552"/>
                  <a:pt x="3434926" y="1287375"/>
                  <a:pt x="3435928" y="1287228"/>
                </a:cubicBezTo>
                <a:cubicBezTo>
                  <a:pt x="3436928" y="1287081"/>
                  <a:pt x="3438138" y="1287007"/>
                  <a:pt x="3439551" y="1287007"/>
                </a:cubicBezTo>
                <a:close/>
                <a:moveTo>
                  <a:pt x="3188961" y="1287007"/>
                </a:moveTo>
                <a:cubicBezTo>
                  <a:pt x="3190730" y="1287007"/>
                  <a:pt x="3192159" y="1287066"/>
                  <a:pt x="3193249" y="1287183"/>
                </a:cubicBezTo>
                <a:cubicBezTo>
                  <a:pt x="3194339" y="1287301"/>
                  <a:pt x="3195206" y="1287463"/>
                  <a:pt x="3195854" y="1287670"/>
                </a:cubicBezTo>
                <a:cubicBezTo>
                  <a:pt x="3196504" y="1287876"/>
                  <a:pt x="3196988" y="1288170"/>
                  <a:pt x="3197312" y="1288553"/>
                </a:cubicBezTo>
                <a:cubicBezTo>
                  <a:pt x="3197636" y="1288936"/>
                  <a:pt x="3197946" y="1289422"/>
                  <a:pt x="3198241" y="1290011"/>
                </a:cubicBezTo>
                <a:lnTo>
                  <a:pt x="3214061" y="1322884"/>
                </a:lnTo>
                <a:cubicBezTo>
                  <a:pt x="3215529" y="1326007"/>
                  <a:pt x="3216996" y="1329275"/>
                  <a:pt x="3218457" y="1332692"/>
                </a:cubicBezTo>
                <a:cubicBezTo>
                  <a:pt x="3219922" y="1336109"/>
                  <a:pt x="3221417" y="1339555"/>
                  <a:pt x="3222941" y="1343032"/>
                </a:cubicBezTo>
                <a:lnTo>
                  <a:pt x="3223113" y="1343032"/>
                </a:lnTo>
                <a:cubicBezTo>
                  <a:pt x="3224463" y="1339673"/>
                  <a:pt x="3225851" y="1336330"/>
                  <a:pt x="3227289" y="1333002"/>
                </a:cubicBezTo>
                <a:cubicBezTo>
                  <a:pt x="3228725" y="1329673"/>
                  <a:pt x="3230176" y="1326389"/>
                  <a:pt x="3231646" y="1323149"/>
                </a:cubicBezTo>
                <a:lnTo>
                  <a:pt x="3247551" y="1290100"/>
                </a:lnTo>
                <a:cubicBezTo>
                  <a:pt x="3247729" y="1289510"/>
                  <a:pt x="3247978" y="1289010"/>
                  <a:pt x="3248304" y="1288597"/>
                </a:cubicBezTo>
                <a:cubicBezTo>
                  <a:pt x="3248626" y="1288185"/>
                  <a:pt x="3249070" y="1287876"/>
                  <a:pt x="3249629" y="1287670"/>
                </a:cubicBezTo>
                <a:cubicBezTo>
                  <a:pt x="3250189" y="1287463"/>
                  <a:pt x="3250969" y="1287301"/>
                  <a:pt x="3251969" y="1287183"/>
                </a:cubicBezTo>
                <a:cubicBezTo>
                  <a:pt x="3252970" y="1287066"/>
                  <a:pt x="3254239" y="1287007"/>
                  <a:pt x="3255770" y="1287007"/>
                </a:cubicBezTo>
                <a:cubicBezTo>
                  <a:pt x="3257891" y="1287007"/>
                  <a:pt x="3259556" y="1287081"/>
                  <a:pt x="3260764" y="1287228"/>
                </a:cubicBezTo>
                <a:cubicBezTo>
                  <a:pt x="3261972" y="1287375"/>
                  <a:pt x="3262812" y="1287655"/>
                  <a:pt x="3263283" y="1288067"/>
                </a:cubicBezTo>
                <a:cubicBezTo>
                  <a:pt x="3263753" y="1288479"/>
                  <a:pt x="3263916" y="1289069"/>
                  <a:pt x="3263768" y="1289834"/>
                </a:cubicBezTo>
                <a:cubicBezTo>
                  <a:pt x="3263621" y="1290600"/>
                  <a:pt x="3263223" y="1291632"/>
                  <a:pt x="3262575" y="1292927"/>
                </a:cubicBezTo>
                <a:lnTo>
                  <a:pt x="3230231" y="1357435"/>
                </a:lnTo>
                <a:lnTo>
                  <a:pt x="3230231" y="1399586"/>
                </a:lnTo>
                <a:cubicBezTo>
                  <a:pt x="3230231" y="1400058"/>
                  <a:pt x="3230114" y="1400469"/>
                  <a:pt x="3229881" y="1400823"/>
                </a:cubicBezTo>
                <a:cubicBezTo>
                  <a:pt x="3229647" y="1401177"/>
                  <a:pt x="3229237" y="1401456"/>
                  <a:pt x="3228648" y="1401663"/>
                </a:cubicBezTo>
                <a:cubicBezTo>
                  <a:pt x="3228063" y="1401869"/>
                  <a:pt x="3227273" y="1402046"/>
                  <a:pt x="3226278" y="1402192"/>
                </a:cubicBezTo>
                <a:cubicBezTo>
                  <a:pt x="3225282" y="1402340"/>
                  <a:pt x="3224081" y="1402413"/>
                  <a:pt x="3222677" y="1402413"/>
                </a:cubicBezTo>
                <a:cubicBezTo>
                  <a:pt x="3221212" y="1402413"/>
                  <a:pt x="3219996" y="1402340"/>
                  <a:pt x="3219031" y="1402192"/>
                </a:cubicBezTo>
                <a:cubicBezTo>
                  <a:pt x="3218064" y="1402046"/>
                  <a:pt x="3217273" y="1401869"/>
                  <a:pt x="3216656" y="1401663"/>
                </a:cubicBezTo>
                <a:cubicBezTo>
                  <a:pt x="3216043" y="1401456"/>
                  <a:pt x="3215617" y="1401177"/>
                  <a:pt x="3215385" y="1400823"/>
                </a:cubicBezTo>
                <a:cubicBezTo>
                  <a:pt x="3215149" y="1400469"/>
                  <a:pt x="3215032" y="1400058"/>
                  <a:pt x="3215032" y="1399586"/>
                </a:cubicBezTo>
                <a:lnTo>
                  <a:pt x="3215032" y="1357435"/>
                </a:lnTo>
                <a:lnTo>
                  <a:pt x="3182689" y="1292927"/>
                </a:lnTo>
                <a:cubicBezTo>
                  <a:pt x="3182040" y="1291572"/>
                  <a:pt x="3181641" y="1290512"/>
                  <a:pt x="3181496" y="1289746"/>
                </a:cubicBezTo>
                <a:cubicBezTo>
                  <a:pt x="3181348" y="1288980"/>
                  <a:pt x="3181496" y="1288391"/>
                  <a:pt x="3181937" y="1287979"/>
                </a:cubicBezTo>
                <a:cubicBezTo>
                  <a:pt x="3182378" y="1287566"/>
                  <a:pt x="3183173" y="1287301"/>
                  <a:pt x="3184323" y="1287183"/>
                </a:cubicBezTo>
                <a:cubicBezTo>
                  <a:pt x="3185470" y="1287066"/>
                  <a:pt x="3187018" y="1287007"/>
                  <a:pt x="3188961" y="1287007"/>
                </a:cubicBezTo>
                <a:close/>
                <a:moveTo>
                  <a:pt x="2972831" y="1287007"/>
                </a:moveTo>
                <a:cubicBezTo>
                  <a:pt x="2974305" y="1287007"/>
                  <a:pt x="2975527" y="1287081"/>
                  <a:pt x="2976499" y="1287228"/>
                </a:cubicBezTo>
                <a:cubicBezTo>
                  <a:pt x="2977470" y="1287375"/>
                  <a:pt x="2978250" y="1287552"/>
                  <a:pt x="2978839" y="1287758"/>
                </a:cubicBezTo>
                <a:cubicBezTo>
                  <a:pt x="2979430" y="1287964"/>
                  <a:pt x="2979840" y="1288244"/>
                  <a:pt x="2980077" y="1288597"/>
                </a:cubicBezTo>
                <a:cubicBezTo>
                  <a:pt x="2980312" y="1288951"/>
                  <a:pt x="2980429" y="1289363"/>
                  <a:pt x="2980429" y="1289834"/>
                </a:cubicBezTo>
                <a:lnTo>
                  <a:pt x="2980429" y="1335608"/>
                </a:lnTo>
                <a:lnTo>
                  <a:pt x="3032472" y="1335608"/>
                </a:lnTo>
                <a:lnTo>
                  <a:pt x="3032472" y="1289834"/>
                </a:lnTo>
                <a:cubicBezTo>
                  <a:pt x="3032472" y="1289363"/>
                  <a:pt x="3032590" y="1288951"/>
                  <a:pt x="3032825" y="1288597"/>
                </a:cubicBezTo>
                <a:cubicBezTo>
                  <a:pt x="3033061" y="1288244"/>
                  <a:pt x="3033473" y="1287964"/>
                  <a:pt x="3034062" y="1287758"/>
                </a:cubicBezTo>
                <a:cubicBezTo>
                  <a:pt x="3034652" y="1287552"/>
                  <a:pt x="3035417" y="1287375"/>
                  <a:pt x="3036360" y="1287228"/>
                </a:cubicBezTo>
                <a:cubicBezTo>
                  <a:pt x="3037302" y="1287081"/>
                  <a:pt x="3038540" y="1287007"/>
                  <a:pt x="3040071" y="1287007"/>
                </a:cubicBezTo>
                <a:cubicBezTo>
                  <a:pt x="3041485" y="1287007"/>
                  <a:pt x="3042678" y="1287081"/>
                  <a:pt x="3043650" y="1287228"/>
                </a:cubicBezTo>
                <a:cubicBezTo>
                  <a:pt x="3044622" y="1287375"/>
                  <a:pt x="3045402" y="1287552"/>
                  <a:pt x="3045992" y="1287758"/>
                </a:cubicBezTo>
                <a:cubicBezTo>
                  <a:pt x="3046581" y="1287964"/>
                  <a:pt x="3046994" y="1288244"/>
                  <a:pt x="3047229" y="1288597"/>
                </a:cubicBezTo>
                <a:cubicBezTo>
                  <a:pt x="3047465" y="1288951"/>
                  <a:pt x="3047583" y="1289363"/>
                  <a:pt x="3047583" y="1289834"/>
                </a:cubicBezTo>
                <a:lnTo>
                  <a:pt x="3047583" y="1399586"/>
                </a:lnTo>
                <a:cubicBezTo>
                  <a:pt x="3047583" y="1400058"/>
                  <a:pt x="3047465" y="1400469"/>
                  <a:pt x="3047229" y="1400823"/>
                </a:cubicBezTo>
                <a:cubicBezTo>
                  <a:pt x="3046994" y="1401177"/>
                  <a:pt x="3046581" y="1401456"/>
                  <a:pt x="3045992" y="1401663"/>
                </a:cubicBezTo>
                <a:cubicBezTo>
                  <a:pt x="3045402" y="1401869"/>
                  <a:pt x="3044622" y="1402046"/>
                  <a:pt x="3043650" y="1402192"/>
                </a:cubicBezTo>
                <a:cubicBezTo>
                  <a:pt x="3042678" y="1402340"/>
                  <a:pt x="3041485" y="1402413"/>
                  <a:pt x="3040071" y="1402413"/>
                </a:cubicBezTo>
                <a:cubicBezTo>
                  <a:pt x="3038540" y="1402413"/>
                  <a:pt x="3037302" y="1402340"/>
                  <a:pt x="3036360" y="1402192"/>
                </a:cubicBezTo>
                <a:cubicBezTo>
                  <a:pt x="3035417" y="1402046"/>
                  <a:pt x="3034652" y="1401869"/>
                  <a:pt x="3034062" y="1401663"/>
                </a:cubicBezTo>
                <a:cubicBezTo>
                  <a:pt x="3033473" y="1401456"/>
                  <a:pt x="3033061" y="1401177"/>
                  <a:pt x="3032825" y="1400823"/>
                </a:cubicBezTo>
                <a:cubicBezTo>
                  <a:pt x="3032590" y="1400469"/>
                  <a:pt x="3032472" y="1400058"/>
                  <a:pt x="3032472" y="1399586"/>
                </a:cubicBezTo>
                <a:lnTo>
                  <a:pt x="3032472" y="1348863"/>
                </a:lnTo>
                <a:lnTo>
                  <a:pt x="2980429" y="1348863"/>
                </a:lnTo>
                <a:lnTo>
                  <a:pt x="2980429" y="1399586"/>
                </a:lnTo>
                <a:cubicBezTo>
                  <a:pt x="2980429" y="1400058"/>
                  <a:pt x="2980312" y="1400469"/>
                  <a:pt x="2980077" y="1400823"/>
                </a:cubicBezTo>
                <a:cubicBezTo>
                  <a:pt x="2979840" y="1401177"/>
                  <a:pt x="2979430" y="1401456"/>
                  <a:pt x="2978839" y="1401663"/>
                </a:cubicBezTo>
                <a:cubicBezTo>
                  <a:pt x="2978250" y="1401869"/>
                  <a:pt x="2977470" y="1402046"/>
                  <a:pt x="2976499" y="1402192"/>
                </a:cubicBezTo>
                <a:cubicBezTo>
                  <a:pt x="2975527" y="1402340"/>
                  <a:pt x="2974305" y="1402413"/>
                  <a:pt x="2972831" y="1402413"/>
                </a:cubicBezTo>
                <a:cubicBezTo>
                  <a:pt x="2971418" y="1402413"/>
                  <a:pt x="2970209" y="1402340"/>
                  <a:pt x="2969208" y="1402192"/>
                </a:cubicBezTo>
                <a:cubicBezTo>
                  <a:pt x="2968207" y="1402046"/>
                  <a:pt x="2967412" y="1401869"/>
                  <a:pt x="2966823" y="1401663"/>
                </a:cubicBezTo>
                <a:cubicBezTo>
                  <a:pt x="2966234" y="1401456"/>
                  <a:pt x="2965822" y="1401177"/>
                  <a:pt x="2965585" y="1400823"/>
                </a:cubicBezTo>
                <a:cubicBezTo>
                  <a:pt x="2965350" y="1400469"/>
                  <a:pt x="2965233" y="1400058"/>
                  <a:pt x="2965233" y="1399586"/>
                </a:cubicBezTo>
                <a:lnTo>
                  <a:pt x="2965233" y="1289834"/>
                </a:lnTo>
                <a:cubicBezTo>
                  <a:pt x="2965233" y="1289363"/>
                  <a:pt x="2965350" y="1288951"/>
                  <a:pt x="2965585" y="1288597"/>
                </a:cubicBezTo>
                <a:cubicBezTo>
                  <a:pt x="2965822" y="1288244"/>
                  <a:pt x="2966234" y="1287964"/>
                  <a:pt x="2966823" y="1287758"/>
                </a:cubicBezTo>
                <a:cubicBezTo>
                  <a:pt x="2967412" y="1287552"/>
                  <a:pt x="2968207" y="1287375"/>
                  <a:pt x="2969208" y="1287228"/>
                </a:cubicBezTo>
                <a:cubicBezTo>
                  <a:pt x="2970209" y="1287081"/>
                  <a:pt x="2971418" y="1287007"/>
                  <a:pt x="2972831" y="1287007"/>
                </a:cubicBezTo>
                <a:close/>
                <a:moveTo>
                  <a:pt x="2496580" y="1287007"/>
                </a:moveTo>
                <a:cubicBezTo>
                  <a:pt x="2498053" y="1287007"/>
                  <a:pt x="2499275" y="1287081"/>
                  <a:pt x="2500248" y="1287228"/>
                </a:cubicBezTo>
                <a:cubicBezTo>
                  <a:pt x="2501220" y="1287375"/>
                  <a:pt x="2502001" y="1287552"/>
                  <a:pt x="2502589" y="1287758"/>
                </a:cubicBezTo>
                <a:cubicBezTo>
                  <a:pt x="2503178" y="1287964"/>
                  <a:pt x="2503590" y="1288244"/>
                  <a:pt x="2503826" y="1288597"/>
                </a:cubicBezTo>
                <a:cubicBezTo>
                  <a:pt x="2504062" y="1288951"/>
                  <a:pt x="2504180" y="1289363"/>
                  <a:pt x="2504180" y="1289834"/>
                </a:cubicBezTo>
                <a:lnTo>
                  <a:pt x="2504180" y="1335608"/>
                </a:lnTo>
                <a:lnTo>
                  <a:pt x="2556228" y="1335608"/>
                </a:lnTo>
                <a:lnTo>
                  <a:pt x="2556228" y="1289834"/>
                </a:lnTo>
                <a:cubicBezTo>
                  <a:pt x="2556228" y="1289363"/>
                  <a:pt x="2556346" y="1288951"/>
                  <a:pt x="2556582" y="1288597"/>
                </a:cubicBezTo>
                <a:cubicBezTo>
                  <a:pt x="2556816" y="1288244"/>
                  <a:pt x="2557229" y="1287964"/>
                  <a:pt x="2557818" y="1287758"/>
                </a:cubicBezTo>
                <a:cubicBezTo>
                  <a:pt x="2558407" y="1287552"/>
                  <a:pt x="2559173" y="1287375"/>
                  <a:pt x="2560115" y="1287228"/>
                </a:cubicBezTo>
                <a:cubicBezTo>
                  <a:pt x="2561059" y="1287081"/>
                  <a:pt x="2562295" y="1287007"/>
                  <a:pt x="2563827" y="1287007"/>
                </a:cubicBezTo>
                <a:cubicBezTo>
                  <a:pt x="2565241" y="1287007"/>
                  <a:pt x="2566434" y="1287081"/>
                  <a:pt x="2567406" y="1287228"/>
                </a:cubicBezTo>
                <a:cubicBezTo>
                  <a:pt x="2568378" y="1287375"/>
                  <a:pt x="2569159" y="1287552"/>
                  <a:pt x="2569748" y="1287758"/>
                </a:cubicBezTo>
                <a:cubicBezTo>
                  <a:pt x="2570337" y="1287964"/>
                  <a:pt x="2570749" y="1288244"/>
                  <a:pt x="2570985" y="1288597"/>
                </a:cubicBezTo>
                <a:cubicBezTo>
                  <a:pt x="2571220" y="1288951"/>
                  <a:pt x="2571338" y="1289363"/>
                  <a:pt x="2571338" y="1289834"/>
                </a:cubicBezTo>
                <a:lnTo>
                  <a:pt x="2571338" y="1399586"/>
                </a:lnTo>
                <a:cubicBezTo>
                  <a:pt x="2571338" y="1400058"/>
                  <a:pt x="2571220" y="1400469"/>
                  <a:pt x="2570985" y="1400823"/>
                </a:cubicBezTo>
                <a:cubicBezTo>
                  <a:pt x="2570749" y="1401177"/>
                  <a:pt x="2570337" y="1401456"/>
                  <a:pt x="2569748" y="1401663"/>
                </a:cubicBezTo>
                <a:cubicBezTo>
                  <a:pt x="2569159" y="1401869"/>
                  <a:pt x="2568378" y="1402046"/>
                  <a:pt x="2567406" y="1402192"/>
                </a:cubicBezTo>
                <a:cubicBezTo>
                  <a:pt x="2566434" y="1402340"/>
                  <a:pt x="2565241" y="1402413"/>
                  <a:pt x="2563827" y="1402413"/>
                </a:cubicBezTo>
                <a:cubicBezTo>
                  <a:pt x="2562295" y="1402413"/>
                  <a:pt x="2561059" y="1402340"/>
                  <a:pt x="2560115" y="1402192"/>
                </a:cubicBezTo>
                <a:cubicBezTo>
                  <a:pt x="2559173" y="1402046"/>
                  <a:pt x="2558407" y="1401869"/>
                  <a:pt x="2557818" y="1401663"/>
                </a:cubicBezTo>
                <a:cubicBezTo>
                  <a:pt x="2557229" y="1401456"/>
                  <a:pt x="2556816" y="1401177"/>
                  <a:pt x="2556582" y="1400823"/>
                </a:cubicBezTo>
                <a:cubicBezTo>
                  <a:pt x="2556346" y="1400469"/>
                  <a:pt x="2556228" y="1400058"/>
                  <a:pt x="2556228" y="1399586"/>
                </a:cubicBezTo>
                <a:lnTo>
                  <a:pt x="2556228" y="1348863"/>
                </a:lnTo>
                <a:lnTo>
                  <a:pt x="2504180" y="1348863"/>
                </a:lnTo>
                <a:lnTo>
                  <a:pt x="2504180" y="1399586"/>
                </a:lnTo>
                <a:cubicBezTo>
                  <a:pt x="2504180" y="1400058"/>
                  <a:pt x="2504062" y="1400469"/>
                  <a:pt x="2503826" y="1400823"/>
                </a:cubicBezTo>
                <a:cubicBezTo>
                  <a:pt x="2503590" y="1401177"/>
                  <a:pt x="2503178" y="1401456"/>
                  <a:pt x="2502589" y="1401663"/>
                </a:cubicBezTo>
                <a:cubicBezTo>
                  <a:pt x="2502001" y="1401869"/>
                  <a:pt x="2501220" y="1402046"/>
                  <a:pt x="2500248" y="1402192"/>
                </a:cubicBezTo>
                <a:cubicBezTo>
                  <a:pt x="2499275" y="1402340"/>
                  <a:pt x="2498053" y="1402413"/>
                  <a:pt x="2496580" y="1402413"/>
                </a:cubicBezTo>
                <a:cubicBezTo>
                  <a:pt x="2495167" y="1402413"/>
                  <a:pt x="2493959" y="1402340"/>
                  <a:pt x="2492958" y="1402192"/>
                </a:cubicBezTo>
                <a:cubicBezTo>
                  <a:pt x="2491955" y="1402046"/>
                  <a:pt x="2491160" y="1401869"/>
                  <a:pt x="2490572" y="1401663"/>
                </a:cubicBezTo>
                <a:cubicBezTo>
                  <a:pt x="2489982" y="1401456"/>
                  <a:pt x="2489570" y="1401177"/>
                  <a:pt x="2489335" y="1400823"/>
                </a:cubicBezTo>
                <a:cubicBezTo>
                  <a:pt x="2489099" y="1400469"/>
                  <a:pt x="2488981" y="1400058"/>
                  <a:pt x="2488981" y="1399586"/>
                </a:cubicBezTo>
                <a:lnTo>
                  <a:pt x="2488981" y="1289834"/>
                </a:lnTo>
                <a:cubicBezTo>
                  <a:pt x="2488981" y="1289363"/>
                  <a:pt x="2489099" y="1288951"/>
                  <a:pt x="2489335" y="1288597"/>
                </a:cubicBezTo>
                <a:cubicBezTo>
                  <a:pt x="2489570" y="1288244"/>
                  <a:pt x="2489982" y="1287964"/>
                  <a:pt x="2490572" y="1287758"/>
                </a:cubicBezTo>
                <a:cubicBezTo>
                  <a:pt x="2491160" y="1287552"/>
                  <a:pt x="2491955" y="1287375"/>
                  <a:pt x="2492958" y="1287228"/>
                </a:cubicBezTo>
                <a:cubicBezTo>
                  <a:pt x="2493959" y="1287081"/>
                  <a:pt x="2495167" y="1287007"/>
                  <a:pt x="2496580" y="1287007"/>
                </a:cubicBezTo>
                <a:close/>
                <a:moveTo>
                  <a:pt x="2245994" y="1287007"/>
                </a:moveTo>
                <a:cubicBezTo>
                  <a:pt x="2247761" y="1287007"/>
                  <a:pt x="2249190" y="1287066"/>
                  <a:pt x="2250280" y="1287183"/>
                </a:cubicBezTo>
                <a:cubicBezTo>
                  <a:pt x="2251368" y="1287301"/>
                  <a:pt x="2252238" y="1287463"/>
                  <a:pt x="2252886" y="1287670"/>
                </a:cubicBezTo>
                <a:cubicBezTo>
                  <a:pt x="2253534" y="1287876"/>
                  <a:pt x="2254020" y="1288170"/>
                  <a:pt x="2254344" y="1288553"/>
                </a:cubicBezTo>
                <a:cubicBezTo>
                  <a:pt x="2254668" y="1288936"/>
                  <a:pt x="2254977" y="1289422"/>
                  <a:pt x="2255273" y="1290011"/>
                </a:cubicBezTo>
                <a:lnTo>
                  <a:pt x="2271089" y="1322884"/>
                </a:lnTo>
                <a:cubicBezTo>
                  <a:pt x="2272557" y="1326007"/>
                  <a:pt x="2274023" y="1329275"/>
                  <a:pt x="2275487" y="1332692"/>
                </a:cubicBezTo>
                <a:cubicBezTo>
                  <a:pt x="2276951" y="1336109"/>
                  <a:pt x="2278444" y="1339555"/>
                  <a:pt x="2279968" y="1343032"/>
                </a:cubicBezTo>
                <a:lnTo>
                  <a:pt x="2280143" y="1343032"/>
                </a:lnTo>
                <a:cubicBezTo>
                  <a:pt x="2281490" y="1339673"/>
                  <a:pt x="2282882" y="1336330"/>
                  <a:pt x="2284316" y="1333002"/>
                </a:cubicBezTo>
                <a:cubicBezTo>
                  <a:pt x="2285751" y="1329673"/>
                  <a:pt x="2287204" y="1326389"/>
                  <a:pt x="2288674" y="1323149"/>
                </a:cubicBezTo>
                <a:lnTo>
                  <a:pt x="2304580" y="1290100"/>
                </a:lnTo>
                <a:cubicBezTo>
                  <a:pt x="2304756" y="1289510"/>
                  <a:pt x="2305007" y="1289010"/>
                  <a:pt x="2305331" y="1288597"/>
                </a:cubicBezTo>
                <a:cubicBezTo>
                  <a:pt x="2305655" y="1288185"/>
                  <a:pt x="2306097" y="1287876"/>
                  <a:pt x="2306656" y="1287670"/>
                </a:cubicBezTo>
                <a:cubicBezTo>
                  <a:pt x="2307215" y="1287463"/>
                  <a:pt x="2307997" y="1287301"/>
                  <a:pt x="2308998" y="1287183"/>
                </a:cubicBezTo>
                <a:cubicBezTo>
                  <a:pt x="2309999" y="1287066"/>
                  <a:pt x="2311266" y="1287007"/>
                  <a:pt x="2312798" y="1287007"/>
                </a:cubicBezTo>
                <a:cubicBezTo>
                  <a:pt x="2314919" y="1287007"/>
                  <a:pt x="2316582" y="1287081"/>
                  <a:pt x="2317790" y="1287228"/>
                </a:cubicBezTo>
                <a:cubicBezTo>
                  <a:pt x="2318998" y="1287375"/>
                  <a:pt x="2319838" y="1287655"/>
                  <a:pt x="2320309" y="1288067"/>
                </a:cubicBezTo>
                <a:cubicBezTo>
                  <a:pt x="2320780" y="1288479"/>
                  <a:pt x="2320942" y="1289069"/>
                  <a:pt x="2320796" y="1289834"/>
                </a:cubicBezTo>
                <a:cubicBezTo>
                  <a:pt x="2320647" y="1290600"/>
                  <a:pt x="2320250" y="1291632"/>
                  <a:pt x="2319602" y="1292927"/>
                </a:cubicBezTo>
                <a:lnTo>
                  <a:pt x="2287260" y="1357435"/>
                </a:lnTo>
                <a:lnTo>
                  <a:pt x="2287260" y="1399586"/>
                </a:lnTo>
                <a:cubicBezTo>
                  <a:pt x="2287260" y="1400058"/>
                  <a:pt x="2287143" y="1400469"/>
                  <a:pt x="2286909" y="1400823"/>
                </a:cubicBezTo>
                <a:cubicBezTo>
                  <a:pt x="2286674" y="1401177"/>
                  <a:pt x="2286264" y="1401456"/>
                  <a:pt x="2285678" y="1401663"/>
                </a:cubicBezTo>
                <a:cubicBezTo>
                  <a:pt x="2285093" y="1401869"/>
                  <a:pt x="2284303" y="1402046"/>
                  <a:pt x="2283306" y="1402192"/>
                </a:cubicBezTo>
                <a:cubicBezTo>
                  <a:pt x="2282310" y="1402340"/>
                  <a:pt x="2281110" y="1402413"/>
                  <a:pt x="2279704" y="1402413"/>
                </a:cubicBezTo>
                <a:cubicBezTo>
                  <a:pt x="2278240" y="1402413"/>
                  <a:pt x="2277024" y="1402340"/>
                  <a:pt x="2276058" y="1402192"/>
                </a:cubicBezTo>
                <a:cubicBezTo>
                  <a:pt x="2275091" y="1402046"/>
                  <a:pt x="2274301" y="1401869"/>
                  <a:pt x="2273686" y="1401663"/>
                </a:cubicBezTo>
                <a:cubicBezTo>
                  <a:pt x="2273070" y="1401456"/>
                  <a:pt x="2272647" y="1401177"/>
                  <a:pt x="2272413" y="1400823"/>
                </a:cubicBezTo>
                <a:cubicBezTo>
                  <a:pt x="2272179" y="1400469"/>
                  <a:pt x="2272061" y="1400058"/>
                  <a:pt x="2272061" y="1399586"/>
                </a:cubicBezTo>
                <a:lnTo>
                  <a:pt x="2272061" y="1357435"/>
                </a:lnTo>
                <a:lnTo>
                  <a:pt x="2239721" y="1292927"/>
                </a:lnTo>
                <a:cubicBezTo>
                  <a:pt x="2239072" y="1291572"/>
                  <a:pt x="2238675" y="1290512"/>
                  <a:pt x="2238527" y="1289746"/>
                </a:cubicBezTo>
                <a:cubicBezTo>
                  <a:pt x="2238379" y="1288980"/>
                  <a:pt x="2238527" y="1288391"/>
                  <a:pt x="2238969" y="1287979"/>
                </a:cubicBezTo>
                <a:cubicBezTo>
                  <a:pt x="2239411" y="1287566"/>
                  <a:pt x="2240205" y="1287301"/>
                  <a:pt x="2241355" y="1287183"/>
                </a:cubicBezTo>
                <a:cubicBezTo>
                  <a:pt x="2242503" y="1287066"/>
                  <a:pt x="2244050" y="1287007"/>
                  <a:pt x="2245994" y="1287007"/>
                </a:cubicBezTo>
                <a:close/>
                <a:moveTo>
                  <a:pt x="1303015" y="1287007"/>
                </a:moveTo>
                <a:cubicBezTo>
                  <a:pt x="1304781" y="1287007"/>
                  <a:pt x="1306210" y="1287066"/>
                  <a:pt x="1307301" y="1287183"/>
                </a:cubicBezTo>
                <a:cubicBezTo>
                  <a:pt x="1308390" y="1287301"/>
                  <a:pt x="1309259" y="1287463"/>
                  <a:pt x="1309907" y="1287670"/>
                </a:cubicBezTo>
                <a:cubicBezTo>
                  <a:pt x="1310555" y="1287876"/>
                  <a:pt x="1311041" y="1288170"/>
                  <a:pt x="1311365" y="1288553"/>
                </a:cubicBezTo>
                <a:cubicBezTo>
                  <a:pt x="1311689" y="1288936"/>
                  <a:pt x="1311998" y="1289422"/>
                  <a:pt x="1312293" y="1290011"/>
                </a:cubicBezTo>
                <a:lnTo>
                  <a:pt x="1328110" y="1322884"/>
                </a:lnTo>
                <a:lnTo>
                  <a:pt x="1329528" y="1326047"/>
                </a:lnTo>
                <a:lnTo>
                  <a:pt x="1328203" y="1355681"/>
                </a:lnTo>
                <a:lnTo>
                  <a:pt x="1296741" y="1292927"/>
                </a:lnTo>
                <a:cubicBezTo>
                  <a:pt x="1296094" y="1291572"/>
                  <a:pt x="1295696" y="1290512"/>
                  <a:pt x="1295548" y="1289746"/>
                </a:cubicBezTo>
                <a:cubicBezTo>
                  <a:pt x="1295401" y="1288980"/>
                  <a:pt x="1295548" y="1288391"/>
                  <a:pt x="1295989" y="1287979"/>
                </a:cubicBezTo>
                <a:cubicBezTo>
                  <a:pt x="1296432" y="1287566"/>
                  <a:pt x="1297228" y="1287301"/>
                  <a:pt x="1298376" y="1287183"/>
                </a:cubicBezTo>
                <a:cubicBezTo>
                  <a:pt x="1299526" y="1287066"/>
                  <a:pt x="1301071" y="1287007"/>
                  <a:pt x="1303015" y="1287007"/>
                </a:cubicBezTo>
                <a:close/>
                <a:moveTo>
                  <a:pt x="1086878" y="1287007"/>
                </a:moveTo>
                <a:cubicBezTo>
                  <a:pt x="1088351" y="1287007"/>
                  <a:pt x="1089573" y="1287081"/>
                  <a:pt x="1090545" y="1287228"/>
                </a:cubicBezTo>
                <a:cubicBezTo>
                  <a:pt x="1091516" y="1287375"/>
                  <a:pt x="1092297" y="1287552"/>
                  <a:pt x="1092887" y="1287758"/>
                </a:cubicBezTo>
                <a:cubicBezTo>
                  <a:pt x="1093478" y="1287964"/>
                  <a:pt x="1093890" y="1288244"/>
                  <a:pt x="1094126" y="1288597"/>
                </a:cubicBezTo>
                <a:cubicBezTo>
                  <a:pt x="1094361" y="1288951"/>
                  <a:pt x="1094479" y="1289363"/>
                  <a:pt x="1094479" y="1289834"/>
                </a:cubicBezTo>
                <a:lnTo>
                  <a:pt x="1094479" y="1335608"/>
                </a:lnTo>
                <a:lnTo>
                  <a:pt x="1146524" y="1335608"/>
                </a:lnTo>
                <a:lnTo>
                  <a:pt x="1146524" y="1289834"/>
                </a:lnTo>
                <a:cubicBezTo>
                  <a:pt x="1146524" y="1289363"/>
                  <a:pt x="1146642" y="1288951"/>
                  <a:pt x="1146878" y="1288597"/>
                </a:cubicBezTo>
                <a:cubicBezTo>
                  <a:pt x="1147113" y="1288244"/>
                  <a:pt x="1147526" y="1287964"/>
                  <a:pt x="1148115" y="1287758"/>
                </a:cubicBezTo>
                <a:cubicBezTo>
                  <a:pt x="1148704" y="1287552"/>
                  <a:pt x="1149470" y="1287375"/>
                  <a:pt x="1150413" y="1287228"/>
                </a:cubicBezTo>
                <a:cubicBezTo>
                  <a:pt x="1151355" y="1287081"/>
                  <a:pt x="1152592" y="1287007"/>
                  <a:pt x="1154124" y="1287007"/>
                </a:cubicBezTo>
                <a:cubicBezTo>
                  <a:pt x="1155538" y="1287007"/>
                  <a:pt x="1156731" y="1287081"/>
                  <a:pt x="1157703" y="1287228"/>
                </a:cubicBezTo>
                <a:cubicBezTo>
                  <a:pt x="1158675" y="1287375"/>
                  <a:pt x="1159455" y="1287552"/>
                  <a:pt x="1160045" y="1287758"/>
                </a:cubicBezTo>
                <a:cubicBezTo>
                  <a:pt x="1160633" y="1287964"/>
                  <a:pt x="1161045" y="1288244"/>
                  <a:pt x="1161282" y="1288597"/>
                </a:cubicBezTo>
                <a:cubicBezTo>
                  <a:pt x="1161518" y="1288951"/>
                  <a:pt x="1161636" y="1289363"/>
                  <a:pt x="1161636" y="1289834"/>
                </a:cubicBezTo>
                <a:lnTo>
                  <a:pt x="1161636" y="1399586"/>
                </a:lnTo>
                <a:cubicBezTo>
                  <a:pt x="1161636" y="1400058"/>
                  <a:pt x="1161518" y="1400469"/>
                  <a:pt x="1161282" y="1400823"/>
                </a:cubicBezTo>
                <a:cubicBezTo>
                  <a:pt x="1161045" y="1401177"/>
                  <a:pt x="1160633" y="1401456"/>
                  <a:pt x="1160045" y="1401663"/>
                </a:cubicBezTo>
                <a:cubicBezTo>
                  <a:pt x="1159455" y="1401869"/>
                  <a:pt x="1158675" y="1402046"/>
                  <a:pt x="1157703" y="1402192"/>
                </a:cubicBezTo>
                <a:cubicBezTo>
                  <a:pt x="1156731" y="1402340"/>
                  <a:pt x="1155538" y="1402413"/>
                  <a:pt x="1154124" y="1402413"/>
                </a:cubicBezTo>
                <a:cubicBezTo>
                  <a:pt x="1152592" y="1402413"/>
                  <a:pt x="1151355" y="1402340"/>
                  <a:pt x="1150413" y="1402192"/>
                </a:cubicBezTo>
                <a:cubicBezTo>
                  <a:pt x="1149470" y="1402046"/>
                  <a:pt x="1148704" y="1401869"/>
                  <a:pt x="1148115" y="1401663"/>
                </a:cubicBezTo>
                <a:cubicBezTo>
                  <a:pt x="1147526" y="1401456"/>
                  <a:pt x="1147113" y="1401177"/>
                  <a:pt x="1146878" y="1400823"/>
                </a:cubicBezTo>
                <a:cubicBezTo>
                  <a:pt x="1146642" y="1400469"/>
                  <a:pt x="1146524" y="1400058"/>
                  <a:pt x="1146524" y="1399586"/>
                </a:cubicBezTo>
                <a:lnTo>
                  <a:pt x="1146524" y="1348863"/>
                </a:lnTo>
                <a:lnTo>
                  <a:pt x="1094479" y="1348863"/>
                </a:lnTo>
                <a:lnTo>
                  <a:pt x="1094479" y="1399586"/>
                </a:lnTo>
                <a:cubicBezTo>
                  <a:pt x="1094479" y="1400058"/>
                  <a:pt x="1094361" y="1400469"/>
                  <a:pt x="1094126" y="1400823"/>
                </a:cubicBezTo>
                <a:cubicBezTo>
                  <a:pt x="1093890" y="1401177"/>
                  <a:pt x="1093478" y="1401456"/>
                  <a:pt x="1092887" y="1401663"/>
                </a:cubicBezTo>
                <a:cubicBezTo>
                  <a:pt x="1092297" y="1401869"/>
                  <a:pt x="1091516" y="1402046"/>
                  <a:pt x="1090545" y="1402192"/>
                </a:cubicBezTo>
                <a:cubicBezTo>
                  <a:pt x="1089573" y="1402340"/>
                  <a:pt x="1088351" y="1402413"/>
                  <a:pt x="1086878" y="1402413"/>
                </a:cubicBezTo>
                <a:cubicBezTo>
                  <a:pt x="1085464" y="1402413"/>
                  <a:pt x="1084256" y="1402340"/>
                  <a:pt x="1083255" y="1402192"/>
                </a:cubicBezTo>
                <a:cubicBezTo>
                  <a:pt x="1082253" y="1402046"/>
                  <a:pt x="1081457" y="1401869"/>
                  <a:pt x="1080869" y="1401663"/>
                </a:cubicBezTo>
                <a:cubicBezTo>
                  <a:pt x="1080279" y="1401456"/>
                  <a:pt x="1079867" y="1401177"/>
                  <a:pt x="1079632" y="1400823"/>
                </a:cubicBezTo>
                <a:cubicBezTo>
                  <a:pt x="1079396" y="1400469"/>
                  <a:pt x="1079278" y="1400058"/>
                  <a:pt x="1079278" y="1399586"/>
                </a:cubicBezTo>
                <a:lnTo>
                  <a:pt x="1079278" y="1289834"/>
                </a:lnTo>
                <a:cubicBezTo>
                  <a:pt x="1079278" y="1289363"/>
                  <a:pt x="1079396" y="1288951"/>
                  <a:pt x="1079632" y="1288597"/>
                </a:cubicBezTo>
                <a:cubicBezTo>
                  <a:pt x="1079867" y="1288244"/>
                  <a:pt x="1080279" y="1287964"/>
                  <a:pt x="1080869" y="1287758"/>
                </a:cubicBezTo>
                <a:cubicBezTo>
                  <a:pt x="1081457" y="1287552"/>
                  <a:pt x="1082253" y="1287375"/>
                  <a:pt x="1083255" y="1287228"/>
                </a:cubicBezTo>
                <a:cubicBezTo>
                  <a:pt x="1084256" y="1287081"/>
                  <a:pt x="1085464" y="1287007"/>
                  <a:pt x="1086878" y="1287007"/>
                </a:cubicBezTo>
                <a:close/>
                <a:moveTo>
                  <a:pt x="836283" y="1287007"/>
                </a:moveTo>
                <a:cubicBezTo>
                  <a:pt x="838050" y="1287007"/>
                  <a:pt x="839479" y="1287066"/>
                  <a:pt x="840596" y="1287183"/>
                </a:cubicBezTo>
                <a:cubicBezTo>
                  <a:pt x="841686" y="1287301"/>
                  <a:pt x="842556" y="1287463"/>
                  <a:pt x="843204" y="1287670"/>
                </a:cubicBezTo>
                <a:cubicBezTo>
                  <a:pt x="843853" y="1287876"/>
                  <a:pt x="844338" y="1288170"/>
                  <a:pt x="844662" y="1288553"/>
                </a:cubicBezTo>
                <a:cubicBezTo>
                  <a:pt x="844986" y="1288936"/>
                  <a:pt x="845295" y="1289422"/>
                  <a:pt x="845589" y="1290011"/>
                </a:cubicBezTo>
                <a:lnTo>
                  <a:pt x="861407" y="1322884"/>
                </a:lnTo>
                <a:cubicBezTo>
                  <a:pt x="862875" y="1326007"/>
                  <a:pt x="864341" y="1329275"/>
                  <a:pt x="865805" y="1332692"/>
                </a:cubicBezTo>
                <a:cubicBezTo>
                  <a:pt x="867269" y="1336109"/>
                  <a:pt x="868763" y="1339555"/>
                  <a:pt x="870287" y="1343032"/>
                </a:cubicBezTo>
                <a:lnTo>
                  <a:pt x="870462" y="1343032"/>
                </a:lnTo>
                <a:cubicBezTo>
                  <a:pt x="871808" y="1339673"/>
                  <a:pt x="873199" y="1336330"/>
                  <a:pt x="874635" y="1333002"/>
                </a:cubicBezTo>
                <a:cubicBezTo>
                  <a:pt x="876069" y="1329673"/>
                  <a:pt x="877521" y="1326389"/>
                  <a:pt x="878991" y="1323149"/>
                </a:cubicBezTo>
                <a:lnTo>
                  <a:pt x="894899" y="1290100"/>
                </a:lnTo>
                <a:cubicBezTo>
                  <a:pt x="895076" y="1289510"/>
                  <a:pt x="895325" y="1289010"/>
                  <a:pt x="895649" y="1288597"/>
                </a:cubicBezTo>
                <a:cubicBezTo>
                  <a:pt x="895973" y="1288185"/>
                  <a:pt x="896415" y="1287876"/>
                  <a:pt x="896976" y="1287670"/>
                </a:cubicBezTo>
                <a:cubicBezTo>
                  <a:pt x="897534" y="1287463"/>
                  <a:pt x="898314" y="1287301"/>
                  <a:pt x="899317" y="1287183"/>
                </a:cubicBezTo>
                <a:cubicBezTo>
                  <a:pt x="900317" y="1287066"/>
                  <a:pt x="901584" y="1287007"/>
                  <a:pt x="903116" y="1287007"/>
                </a:cubicBezTo>
                <a:cubicBezTo>
                  <a:pt x="905237" y="1287007"/>
                  <a:pt x="906902" y="1287081"/>
                  <a:pt x="908109" y="1287228"/>
                </a:cubicBezTo>
                <a:cubicBezTo>
                  <a:pt x="909316" y="1287375"/>
                  <a:pt x="910156" y="1287655"/>
                  <a:pt x="910627" y="1288067"/>
                </a:cubicBezTo>
                <a:cubicBezTo>
                  <a:pt x="911099" y="1288479"/>
                  <a:pt x="911262" y="1289069"/>
                  <a:pt x="911113" y="1289834"/>
                </a:cubicBezTo>
                <a:cubicBezTo>
                  <a:pt x="910967" y="1290600"/>
                  <a:pt x="910570" y="1291632"/>
                  <a:pt x="909921" y="1292927"/>
                </a:cubicBezTo>
                <a:lnTo>
                  <a:pt x="877579" y="1357435"/>
                </a:lnTo>
                <a:lnTo>
                  <a:pt x="877579" y="1399586"/>
                </a:lnTo>
                <a:cubicBezTo>
                  <a:pt x="877579" y="1400058"/>
                  <a:pt x="877462" y="1400469"/>
                  <a:pt x="877227" y="1400823"/>
                </a:cubicBezTo>
                <a:cubicBezTo>
                  <a:pt x="876992" y="1401177"/>
                  <a:pt x="876582" y="1401456"/>
                  <a:pt x="875998" y="1401663"/>
                </a:cubicBezTo>
                <a:cubicBezTo>
                  <a:pt x="875411" y="1401869"/>
                  <a:pt x="874621" y="1402046"/>
                  <a:pt x="873625" y="1402192"/>
                </a:cubicBezTo>
                <a:cubicBezTo>
                  <a:pt x="872630" y="1402340"/>
                  <a:pt x="871429" y="1402413"/>
                  <a:pt x="870022" y="1402413"/>
                </a:cubicBezTo>
                <a:cubicBezTo>
                  <a:pt x="868558" y="1402413"/>
                  <a:pt x="867343" y="1402340"/>
                  <a:pt x="866376" y="1402192"/>
                </a:cubicBezTo>
                <a:cubicBezTo>
                  <a:pt x="865409" y="1402046"/>
                  <a:pt x="864620" y="1401869"/>
                  <a:pt x="864005" y="1401663"/>
                </a:cubicBezTo>
                <a:cubicBezTo>
                  <a:pt x="863390" y="1401456"/>
                  <a:pt x="862965" y="1401177"/>
                  <a:pt x="862730" y="1400823"/>
                </a:cubicBezTo>
                <a:cubicBezTo>
                  <a:pt x="862497" y="1400469"/>
                  <a:pt x="862380" y="1400058"/>
                  <a:pt x="862380" y="1399586"/>
                </a:cubicBezTo>
                <a:lnTo>
                  <a:pt x="862380" y="1357435"/>
                </a:lnTo>
                <a:lnTo>
                  <a:pt x="830009" y="1292927"/>
                </a:lnTo>
                <a:cubicBezTo>
                  <a:pt x="829361" y="1291572"/>
                  <a:pt x="828963" y="1290512"/>
                  <a:pt x="828816" y="1289746"/>
                </a:cubicBezTo>
                <a:cubicBezTo>
                  <a:pt x="828669" y="1288980"/>
                  <a:pt x="828816" y="1288391"/>
                  <a:pt x="829258" y="1287979"/>
                </a:cubicBezTo>
                <a:cubicBezTo>
                  <a:pt x="829699" y="1287566"/>
                  <a:pt x="830495" y="1287301"/>
                  <a:pt x="831644" y="1287183"/>
                </a:cubicBezTo>
                <a:cubicBezTo>
                  <a:pt x="832792" y="1287066"/>
                  <a:pt x="834339" y="1287007"/>
                  <a:pt x="836283" y="1287007"/>
                </a:cubicBezTo>
                <a:close/>
                <a:moveTo>
                  <a:pt x="677865" y="1287007"/>
                </a:moveTo>
                <a:cubicBezTo>
                  <a:pt x="679279" y="1287007"/>
                  <a:pt x="680472" y="1287081"/>
                  <a:pt x="681444" y="1287228"/>
                </a:cubicBezTo>
                <a:cubicBezTo>
                  <a:pt x="682416" y="1287375"/>
                  <a:pt x="683196" y="1287552"/>
                  <a:pt x="683785" y="1287758"/>
                </a:cubicBezTo>
                <a:cubicBezTo>
                  <a:pt x="684374" y="1287964"/>
                  <a:pt x="684787" y="1288244"/>
                  <a:pt x="685022" y="1288597"/>
                </a:cubicBezTo>
                <a:cubicBezTo>
                  <a:pt x="685258" y="1288951"/>
                  <a:pt x="685376" y="1289363"/>
                  <a:pt x="685376" y="1289834"/>
                </a:cubicBezTo>
                <a:lnTo>
                  <a:pt x="685376" y="1399586"/>
                </a:lnTo>
                <a:cubicBezTo>
                  <a:pt x="685376" y="1400058"/>
                  <a:pt x="685258" y="1400469"/>
                  <a:pt x="685022" y="1400823"/>
                </a:cubicBezTo>
                <a:cubicBezTo>
                  <a:pt x="684787" y="1401177"/>
                  <a:pt x="684374" y="1401456"/>
                  <a:pt x="683785" y="1401663"/>
                </a:cubicBezTo>
                <a:cubicBezTo>
                  <a:pt x="683196" y="1401869"/>
                  <a:pt x="682416" y="1402046"/>
                  <a:pt x="681444" y="1402192"/>
                </a:cubicBezTo>
                <a:cubicBezTo>
                  <a:pt x="680472" y="1402340"/>
                  <a:pt x="679279" y="1402413"/>
                  <a:pt x="677865" y="1402413"/>
                </a:cubicBezTo>
                <a:cubicBezTo>
                  <a:pt x="676333" y="1402413"/>
                  <a:pt x="675096" y="1402340"/>
                  <a:pt x="674153" y="1402192"/>
                </a:cubicBezTo>
                <a:cubicBezTo>
                  <a:pt x="673211" y="1402046"/>
                  <a:pt x="672445" y="1401869"/>
                  <a:pt x="671856" y="1401663"/>
                </a:cubicBezTo>
                <a:cubicBezTo>
                  <a:pt x="671267" y="1401456"/>
                  <a:pt x="670854" y="1401177"/>
                  <a:pt x="670619" y="1400823"/>
                </a:cubicBezTo>
                <a:cubicBezTo>
                  <a:pt x="670383" y="1400469"/>
                  <a:pt x="670265" y="1400058"/>
                  <a:pt x="670265" y="1399586"/>
                </a:cubicBezTo>
                <a:lnTo>
                  <a:pt x="670265" y="1348863"/>
                </a:lnTo>
                <a:lnTo>
                  <a:pt x="620063" y="1348863"/>
                </a:lnTo>
                <a:lnTo>
                  <a:pt x="621060" y="1335608"/>
                </a:lnTo>
                <a:lnTo>
                  <a:pt x="670265" y="1335608"/>
                </a:lnTo>
                <a:lnTo>
                  <a:pt x="670265" y="1289834"/>
                </a:lnTo>
                <a:cubicBezTo>
                  <a:pt x="670265" y="1289363"/>
                  <a:pt x="670383" y="1288951"/>
                  <a:pt x="670619" y="1288597"/>
                </a:cubicBezTo>
                <a:cubicBezTo>
                  <a:pt x="670854" y="1288244"/>
                  <a:pt x="671267" y="1287964"/>
                  <a:pt x="671856" y="1287758"/>
                </a:cubicBezTo>
                <a:cubicBezTo>
                  <a:pt x="672445" y="1287552"/>
                  <a:pt x="673211" y="1287375"/>
                  <a:pt x="674153" y="1287228"/>
                </a:cubicBezTo>
                <a:cubicBezTo>
                  <a:pt x="675096" y="1287081"/>
                  <a:pt x="676333" y="1287007"/>
                  <a:pt x="677865" y="1287007"/>
                </a:cubicBezTo>
                <a:close/>
                <a:moveTo>
                  <a:pt x="8289711" y="1285858"/>
                </a:moveTo>
                <a:cubicBezTo>
                  <a:pt x="8292244" y="1285858"/>
                  <a:pt x="8294792" y="1286079"/>
                  <a:pt x="8297354" y="1286521"/>
                </a:cubicBezTo>
                <a:cubicBezTo>
                  <a:pt x="8299917" y="1286962"/>
                  <a:pt x="8302333" y="1287552"/>
                  <a:pt x="8304600" y="1288288"/>
                </a:cubicBezTo>
                <a:cubicBezTo>
                  <a:pt x="8306869" y="1289025"/>
                  <a:pt x="8308886" y="1289849"/>
                  <a:pt x="8310654" y="1290762"/>
                </a:cubicBezTo>
                <a:cubicBezTo>
                  <a:pt x="8312421" y="1291675"/>
                  <a:pt x="8313585" y="1292412"/>
                  <a:pt x="8314144" y="1292971"/>
                </a:cubicBezTo>
                <a:cubicBezTo>
                  <a:pt x="8314704" y="1293531"/>
                  <a:pt x="8315072" y="1293973"/>
                  <a:pt x="8315249" y="1294297"/>
                </a:cubicBezTo>
                <a:cubicBezTo>
                  <a:pt x="8315425" y="1294621"/>
                  <a:pt x="8315573" y="1295033"/>
                  <a:pt x="8315690" y="1295534"/>
                </a:cubicBezTo>
                <a:cubicBezTo>
                  <a:pt x="8315808" y="1296035"/>
                  <a:pt x="8315897" y="1296639"/>
                  <a:pt x="8315956" y="1297345"/>
                </a:cubicBezTo>
                <a:cubicBezTo>
                  <a:pt x="8316015" y="1298053"/>
                  <a:pt x="8316044" y="1298966"/>
                  <a:pt x="8316044" y="1300085"/>
                </a:cubicBezTo>
                <a:cubicBezTo>
                  <a:pt x="8316044" y="1301145"/>
                  <a:pt x="8316000" y="1302088"/>
                  <a:pt x="8315911" y="1302913"/>
                </a:cubicBezTo>
                <a:cubicBezTo>
                  <a:pt x="8315823" y="1303738"/>
                  <a:pt x="8315690" y="1304430"/>
                  <a:pt x="8315514" y="1304990"/>
                </a:cubicBezTo>
                <a:cubicBezTo>
                  <a:pt x="8315337" y="1305550"/>
                  <a:pt x="8315087" y="1305961"/>
                  <a:pt x="8314763" y="1306227"/>
                </a:cubicBezTo>
                <a:cubicBezTo>
                  <a:pt x="8314439" y="1306492"/>
                  <a:pt x="8314071" y="1306624"/>
                  <a:pt x="8313658" y="1306624"/>
                </a:cubicBezTo>
                <a:cubicBezTo>
                  <a:pt x="8313010" y="1306624"/>
                  <a:pt x="8311994" y="1306212"/>
                  <a:pt x="8310609" y="1305387"/>
                </a:cubicBezTo>
                <a:cubicBezTo>
                  <a:pt x="8309225" y="1304562"/>
                  <a:pt x="8307532" y="1303634"/>
                  <a:pt x="8305528" y="1302604"/>
                </a:cubicBezTo>
                <a:cubicBezTo>
                  <a:pt x="8303526" y="1301573"/>
                  <a:pt x="8301154" y="1300630"/>
                  <a:pt x="8298415" y="1299776"/>
                </a:cubicBezTo>
                <a:cubicBezTo>
                  <a:pt x="8295675" y="1298922"/>
                  <a:pt x="8292598" y="1298495"/>
                  <a:pt x="8289180" y="1298495"/>
                </a:cubicBezTo>
                <a:cubicBezTo>
                  <a:pt x="8285999" y="1298495"/>
                  <a:pt x="8283231" y="1298922"/>
                  <a:pt x="8280874" y="1299776"/>
                </a:cubicBezTo>
                <a:cubicBezTo>
                  <a:pt x="8278518" y="1300630"/>
                  <a:pt x="8276574" y="1301764"/>
                  <a:pt x="8275042" y="1303178"/>
                </a:cubicBezTo>
                <a:cubicBezTo>
                  <a:pt x="8273510" y="1304592"/>
                  <a:pt x="8272362" y="1306271"/>
                  <a:pt x="8271595" y="1308215"/>
                </a:cubicBezTo>
                <a:cubicBezTo>
                  <a:pt x="8270830" y="1310159"/>
                  <a:pt x="8270447" y="1312221"/>
                  <a:pt x="8270447" y="1314400"/>
                </a:cubicBezTo>
                <a:cubicBezTo>
                  <a:pt x="8270447" y="1317582"/>
                  <a:pt x="8271183" y="1320321"/>
                  <a:pt x="8272656" y="1322619"/>
                </a:cubicBezTo>
                <a:cubicBezTo>
                  <a:pt x="8274129" y="1324916"/>
                  <a:pt x="8276088" y="1326949"/>
                  <a:pt x="8278532" y="1328716"/>
                </a:cubicBezTo>
                <a:cubicBezTo>
                  <a:pt x="8280977" y="1330483"/>
                  <a:pt x="8283761" y="1332103"/>
                  <a:pt x="8286883" y="1333577"/>
                </a:cubicBezTo>
                <a:cubicBezTo>
                  <a:pt x="8290005" y="1335049"/>
                  <a:pt x="8293187" y="1336536"/>
                  <a:pt x="8296427" y="1338039"/>
                </a:cubicBezTo>
                <a:cubicBezTo>
                  <a:pt x="8299667" y="1339541"/>
                  <a:pt x="8302848" y="1341190"/>
                  <a:pt x="8305970" y="1342987"/>
                </a:cubicBezTo>
                <a:cubicBezTo>
                  <a:pt x="8309093" y="1344784"/>
                  <a:pt x="8311876" y="1346905"/>
                  <a:pt x="8314321" y="1349349"/>
                </a:cubicBezTo>
                <a:cubicBezTo>
                  <a:pt x="8316766" y="1351794"/>
                  <a:pt x="8318739" y="1354681"/>
                  <a:pt x="8320241" y="1358009"/>
                </a:cubicBezTo>
                <a:cubicBezTo>
                  <a:pt x="8321744" y="1361338"/>
                  <a:pt x="8322495" y="1365270"/>
                  <a:pt x="8322495" y="1369806"/>
                </a:cubicBezTo>
                <a:cubicBezTo>
                  <a:pt x="8322495" y="1375167"/>
                  <a:pt x="8321508" y="1379939"/>
                  <a:pt x="8319534" y="1384122"/>
                </a:cubicBezTo>
                <a:cubicBezTo>
                  <a:pt x="8317561" y="1388305"/>
                  <a:pt x="8314822" y="1391854"/>
                  <a:pt x="8311316" y="1394770"/>
                </a:cubicBezTo>
                <a:cubicBezTo>
                  <a:pt x="8307811" y="1397686"/>
                  <a:pt x="8303688" y="1399881"/>
                  <a:pt x="8298945" y="1401354"/>
                </a:cubicBezTo>
                <a:cubicBezTo>
                  <a:pt x="8294203" y="1402826"/>
                  <a:pt x="8289092" y="1403563"/>
                  <a:pt x="8283613" y="1403563"/>
                </a:cubicBezTo>
                <a:cubicBezTo>
                  <a:pt x="8279785" y="1403563"/>
                  <a:pt x="8276235" y="1403238"/>
                  <a:pt x="8272965" y="1402590"/>
                </a:cubicBezTo>
                <a:cubicBezTo>
                  <a:pt x="8269696" y="1401942"/>
                  <a:pt x="8266779" y="1401148"/>
                  <a:pt x="8264217" y="1400204"/>
                </a:cubicBezTo>
                <a:cubicBezTo>
                  <a:pt x="8261654" y="1399262"/>
                  <a:pt x="8259504" y="1398290"/>
                  <a:pt x="8257766" y="1397289"/>
                </a:cubicBezTo>
                <a:cubicBezTo>
                  <a:pt x="8256028" y="1396287"/>
                  <a:pt x="8254821" y="1395433"/>
                  <a:pt x="8254143" y="1394726"/>
                </a:cubicBezTo>
                <a:cubicBezTo>
                  <a:pt x="8253466" y="1394018"/>
                  <a:pt x="8252965" y="1393120"/>
                  <a:pt x="8252641" y="1392031"/>
                </a:cubicBezTo>
                <a:cubicBezTo>
                  <a:pt x="8252317" y="1390941"/>
                  <a:pt x="8252155" y="1389482"/>
                  <a:pt x="8252155" y="1387656"/>
                </a:cubicBezTo>
                <a:cubicBezTo>
                  <a:pt x="8252155" y="1386361"/>
                  <a:pt x="8252214" y="1385285"/>
                  <a:pt x="8252332" y="1384431"/>
                </a:cubicBezTo>
                <a:cubicBezTo>
                  <a:pt x="8252450" y="1383577"/>
                  <a:pt x="8252626" y="1382885"/>
                  <a:pt x="8252862" y="1382354"/>
                </a:cubicBezTo>
                <a:cubicBezTo>
                  <a:pt x="8253098" y="1381824"/>
                  <a:pt x="8253392" y="1381456"/>
                  <a:pt x="8253745" y="1381250"/>
                </a:cubicBezTo>
                <a:cubicBezTo>
                  <a:pt x="8254099" y="1381044"/>
                  <a:pt x="8254512" y="1380941"/>
                  <a:pt x="8254983" y="1380941"/>
                </a:cubicBezTo>
                <a:cubicBezTo>
                  <a:pt x="8255807" y="1380941"/>
                  <a:pt x="8256971" y="1381441"/>
                  <a:pt x="8258473" y="1382443"/>
                </a:cubicBezTo>
                <a:cubicBezTo>
                  <a:pt x="8259975" y="1383444"/>
                  <a:pt x="8261905" y="1384535"/>
                  <a:pt x="8264261" y="1385712"/>
                </a:cubicBezTo>
                <a:cubicBezTo>
                  <a:pt x="8266618" y="1386891"/>
                  <a:pt x="8269460" y="1387996"/>
                  <a:pt x="8272788" y="1389026"/>
                </a:cubicBezTo>
                <a:cubicBezTo>
                  <a:pt x="8276117" y="1390057"/>
                  <a:pt x="8279961" y="1390572"/>
                  <a:pt x="8284320" y="1390572"/>
                </a:cubicBezTo>
                <a:cubicBezTo>
                  <a:pt x="8287619" y="1390572"/>
                  <a:pt x="8290639" y="1390130"/>
                  <a:pt x="8293378" y="1389248"/>
                </a:cubicBezTo>
                <a:cubicBezTo>
                  <a:pt x="8296117" y="1388363"/>
                  <a:pt x="8298474" y="1387111"/>
                  <a:pt x="8300447" y="1385492"/>
                </a:cubicBezTo>
                <a:cubicBezTo>
                  <a:pt x="8302421" y="1383871"/>
                  <a:pt x="8303938" y="1381883"/>
                  <a:pt x="8304998" y="1379526"/>
                </a:cubicBezTo>
                <a:cubicBezTo>
                  <a:pt x="8306058" y="1377170"/>
                  <a:pt x="8306589" y="1374490"/>
                  <a:pt x="8306589" y="1371486"/>
                </a:cubicBezTo>
                <a:cubicBezTo>
                  <a:pt x="8306589" y="1368245"/>
                  <a:pt x="8305853" y="1365476"/>
                  <a:pt x="8304380" y="1363179"/>
                </a:cubicBezTo>
                <a:cubicBezTo>
                  <a:pt x="8302907" y="1360882"/>
                  <a:pt x="8300963" y="1358864"/>
                  <a:pt x="8298547" y="1357126"/>
                </a:cubicBezTo>
                <a:cubicBezTo>
                  <a:pt x="8296132" y="1355388"/>
                  <a:pt x="8293378" y="1353797"/>
                  <a:pt x="8290285" y="1352354"/>
                </a:cubicBezTo>
                <a:cubicBezTo>
                  <a:pt x="8287192" y="1350911"/>
                  <a:pt x="8284026" y="1349437"/>
                  <a:pt x="8280786" y="1347936"/>
                </a:cubicBezTo>
                <a:cubicBezTo>
                  <a:pt x="8277546" y="1346433"/>
                  <a:pt x="8274394" y="1344770"/>
                  <a:pt x="8271330" y="1342943"/>
                </a:cubicBezTo>
                <a:cubicBezTo>
                  <a:pt x="8268267" y="1341117"/>
                  <a:pt x="8265528" y="1338966"/>
                  <a:pt x="8263112" y="1336492"/>
                </a:cubicBezTo>
                <a:cubicBezTo>
                  <a:pt x="8260697" y="1334018"/>
                  <a:pt x="8258738" y="1331117"/>
                  <a:pt x="8257236" y="1327788"/>
                </a:cubicBezTo>
                <a:cubicBezTo>
                  <a:pt x="8255734" y="1324460"/>
                  <a:pt x="8254983" y="1320468"/>
                  <a:pt x="8254983" y="1315814"/>
                </a:cubicBezTo>
                <a:cubicBezTo>
                  <a:pt x="8254983" y="1311042"/>
                  <a:pt x="8255852" y="1306786"/>
                  <a:pt x="8257589" y="1303045"/>
                </a:cubicBezTo>
                <a:cubicBezTo>
                  <a:pt x="8259328" y="1299304"/>
                  <a:pt x="8261743" y="1296167"/>
                  <a:pt x="8264835" y="1293634"/>
                </a:cubicBezTo>
                <a:cubicBezTo>
                  <a:pt x="8267928" y="1291101"/>
                  <a:pt x="8271611" y="1289172"/>
                  <a:pt x="8275881" y="1287846"/>
                </a:cubicBezTo>
                <a:cubicBezTo>
                  <a:pt x="8280153" y="1286521"/>
                  <a:pt x="8284762" y="1285858"/>
                  <a:pt x="8289711" y="1285858"/>
                </a:cubicBezTo>
                <a:close/>
                <a:moveTo>
                  <a:pt x="7822986" y="1285858"/>
                </a:moveTo>
                <a:cubicBezTo>
                  <a:pt x="7825519" y="1285858"/>
                  <a:pt x="7828067" y="1286079"/>
                  <a:pt x="7830630" y="1286521"/>
                </a:cubicBezTo>
                <a:cubicBezTo>
                  <a:pt x="7833192" y="1286962"/>
                  <a:pt x="7835608" y="1287552"/>
                  <a:pt x="7837876" y="1288288"/>
                </a:cubicBezTo>
                <a:cubicBezTo>
                  <a:pt x="7840144" y="1289025"/>
                  <a:pt x="7842161" y="1289849"/>
                  <a:pt x="7843929" y="1290762"/>
                </a:cubicBezTo>
                <a:cubicBezTo>
                  <a:pt x="7845696" y="1291675"/>
                  <a:pt x="7846860" y="1292412"/>
                  <a:pt x="7847419" y="1292971"/>
                </a:cubicBezTo>
                <a:cubicBezTo>
                  <a:pt x="7847979" y="1293531"/>
                  <a:pt x="7848347" y="1293973"/>
                  <a:pt x="7848524" y="1294297"/>
                </a:cubicBezTo>
                <a:cubicBezTo>
                  <a:pt x="7848701" y="1294621"/>
                  <a:pt x="7848848" y="1295033"/>
                  <a:pt x="7848966" y="1295534"/>
                </a:cubicBezTo>
                <a:cubicBezTo>
                  <a:pt x="7849084" y="1296035"/>
                  <a:pt x="7849172" y="1296639"/>
                  <a:pt x="7849231" y="1297345"/>
                </a:cubicBezTo>
                <a:cubicBezTo>
                  <a:pt x="7849290" y="1298053"/>
                  <a:pt x="7849319" y="1298966"/>
                  <a:pt x="7849319" y="1300085"/>
                </a:cubicBezTo>
                <a:cubicBezTo>
                  <a:pt x="7849319" y="1301145"/>
                  <a:pt x="7849275" y="1302088"/>
                  <a:pt x="7849187" y="1302913"/>
                </a:cubicBezTo>
                <a:cubicBezTo>
                  <a:pt x="7849098" y="1303738"/>
                  <a:pt x="7848966" y="1304430"/>
                  <a:pt x="7848789" y="1304990"/>
                </a:cubicBezTo>
                <a:cubicBezTo>
                  <a:pt x="7848612" y="1305550"/>
                  <a:pt x="7848362" y="1305961"/>
                  <a:pt x="7848038" y="1306227"/>
                </a:cubicBezTo>
                <a:cubicBezTo>
                  <a:pt x="7847714" y="1306492"/>
                  <a:pt x="7847346" y="1306624"/>
                  <a:pt x="7846933" y="1306624"/>
                </a:cubicBezTo>
                <a:cubicBezTo>
                  <a:pt x="7846286" y="1306624"/>
                  <a:pt x="7845269" y="1306212"/>
                  <a:pt x="7843885" y="1305387"/>
                </a:cubicBezTo>
                <a:cubicBezTo>
                  <a:pt x="7842500" y="1304562"/>
                  <a:pt x="7840807" y="1303634"/>
                  <a:pt x="7838804" y="1302604"/>
                </a:cubicBezTo>
                <a:cubicBezTo>
                  <a:pt x="7836801" y="1301573"/>
                  <a:pt x="7834429" y="1300630"/>
                  <a:pt x="7831690" y="1299776"/>
                </a:cubicBezTo>
                <a:cubicBezTo>
                  <a:pt x="7828951" y="1298922"/>
                  <a:pt x="7825873" y="1298495"/>
                  <a:pt x="7822456" y="1298495"/>
                </a:cubicBezTo>
                <a:cubicBezTo>
                  <a:pt x="7819274" y="1298495"/>
                  <a:pt x="7816506" y="1298922"/>
                  <a:pt x="7814149" y="1299776"/>
                </a:cubicBezTo>
                <a:cubicBezTo>
                  <a:pt x="7811793" y="1300630"/>
                  <a:pt x="7809849" y="1301764"/>
                  <a:pt x="7808317" y="1303178"/>
                </a:cubicBezTo>
                <a:cubicBezTo>
                  <a:pt x="7806786" y="1304592"/>
                  <a:pt x="7805637" y="1306271"/>
                  <a:pt x="7804871" y="1308215"/>
                </a:cubicBezTo>
                <a:cubicBezTo>
                  <a:pt x="7804105" y="1310159"/>
                  <a:pt x="7803722" y="1312221"/>
                  <a:pt x="7803722" y="1314400"/>
                </a:cubicBezTo>
                <a:cubicBezTo>
                  <a:pt x="7803722" y="1317582"/>
                  <a:pt x="7804459" y="1320321"/>
                  <a:pt x="7805931" y="1322619"/>
                </a:cubicBezTo>
                <a:cubicBezTo>
                  <a:pt x="7807404" y="1324916"/>
                  <a:pt x="7809363" y="1326949"/>
                  <a:pt x="7811808" y="1328716"/>
                </a:cubicBezTo>
                <a:cubicBezTo>
                  <a:pt x="7814253" y="1330483"/>
                  <a:pt x="7817036" y="1332103"/>
                  <a:pt x="7820158" y="1333577"/>
                </a:cubicBezTo>
                <a:cubicBezTo>
                  <a:pt x="7823281" y="1335049"/>
                  <a:pt x="7826462" y="1336536"/>
                  <a:pt x="7829702" y="1338039"/>
                </a:cubicBezTo>
                <a:cubicBezTo>
                  <a:pt x="7832942" y="1339541"/>
                  <a:pt x="7836123" y="1341190"/>
                  <a:pt x="7839245" y="1342987"/>
                </a:cubicBezTo>
                <a:cubicBezTo>
                  <a:pt x="7842368" y="1344784"/>
                  <a:pt x="7845151" y="1346905"/>
                  <a:pt x="7847596" y="1349349"/>
                </a:cubicBezTo>
                <a:cubicBezTo>
                  <a:pt x="7850041" y="1351794"/>
                  <a:pt x="7852014" y="1354681"/>
                  <a:pt x="7853517" y="1358009"/>
                </a:cubicBezTo>
                <a:cubicBezTo>
                  <a:pt x="7855019" y="1361338"/>
                  <a:pt x="7855770" y="1365270"/>
                  <a:pt x="7855770" y="1369806"/>
                </a:cubicBezTo>
                <a:cubicBezTo>
                  <a:pt x="7855770" y="1375167"/>
                  <a:pt x="7854783" y="1379939"/>
                  <a:pt x="7852810" y="1384122"/>
                </a:cubicBezTo>
                <a:cubicBezTo>
                  <a:pt x="7850837" y="1388305"/>
                  <a:pt x="7848097" y="1391854"/>
                  <a:pt x="7844592" y="1394770"/>
                </a:cubicBezTo>
                <a:cubicBezTo>
                  <a:pt x="7841087" y="1397686"/>
                  <a:pt x="7836963" y="1399881"/>
                  <a:pt x="7832220" y="1401354"/>
                </a:cubicBezTo>
                <a:cubicBezTo>
                  <a:pt x="7827478" y="1402826"/>
                  <a:pt x="7822367" y="1403563"/>
                  <a:pt x="7816889" y="1403563"/>
                </a:cubicBezTo>
                <a:cubicBezTo>
                  <a:pt x="7813060" y="1403563"/>
                  <a:pt x="7809510" y="1403238"/>
                  <a:pt x="7806240" y="1402590"/>
                </a:cubicBezTo>
                <a:cubicBezTo>
                  <a:pt x="7802971" y="1401942"/>
                  <a:pt x="7800055" y="1401148"/>
                  <a:pt x="7797492" y="1400204"/>
                </a:cubicBezTo>
                <a:cubicBezTo>
                  <a:pt x="7794929" y="1399262"/>
                  <a:pt x="7792780" y="1398290"/>
                  <a:pt x="7791041" y="1397289"/>
                </a:cubicBezTo>
                <a:cubicBezTo>
                  <a:pt x="7789304" y="1396287"/>
                  <a:pt x="7788096" y="1395433"/>
                  <a:pt x="7787418" y="1394726"/>
                </a:cubicBezTo>
                <a:cubicBezTo>
                  <a:pt x="7786741" y="1394018"/>
                  <a:pt x="7786240" y="1393120"/>
                  <a:pt x="7785916" y="1392031"/>
                </a:cubicBezTo>
                <a:cubicBezTo>
                  <a:pt x="7785592" y="1390941"/>
                  <a:pt x="7785430" y="1389482"/>
                  <a:pt x="7785430" y="1387656"/>
                </a:cubicBezTo>
                <a:cubicBezTo>
                  <a:pt x="7785430" y="1386361"/>
                  <a:pt x="7785489" y="1385285"/>
                  <a:pt x="7785607" y="1384431"/>
                </a:cubicBezTo>
                <a:cubicBezTo>
                  <a:pt x="7785725" y="1383577"/>
                  <a:pt x="7785902" y="1382885"/>
                  <a:pt x="7786137" y="1382354"/>
                </a:cubicBezTo>
                <a:cubicBezTo>
                  <a:pt x="7786373" y="1381824"/>
                  <a:pt x="7786667" y="1381456"/>
                  <a:pt x="7787021" y="1381250"/>
                </a:cubicBezTo>
                <a:cubicBezTo>
                  <a:pt x="7787374" y="1381044"/>
                  <a:pt x="7787787" y="1380941"/>
                  <a:pt x="7788258" y="1380941"/>
                </a:cubicBezTo>
                <a:cubicBezTo>
                  <a:pt x="7789083" y="1380941"/>
                  <a:pt x="7790246" y="1381441"/>
                  <a:pt x="7791748" y="1382443"/>
                </a:cubicBezTo>
                <a:cubicBezTo>
                  <a:pt x="7793251" y="1383444"/>
                  <a:pt x="7795180" y="1384535"/>
                  <a:pt x="7797536" y="1385712"/>
                </a:cubicBezTo>
                <a:cubicBezTo>
                  <a:pt x="7799893" y="1386891"/>
                  <a:pt x="7802735" y="1387996"/>
                  <a:pt x="7806064" y="1389026"/>
                </a:cubicBezTo>
                <a:cubicBezTo>
                  <a:pt x="7809393" y="1390057"/>
                  <a:pt x="7813236" y="1390572"/>
                  <a:pt x="7817596" y="1390572"/>
                </a:cubicBezTo>
                <a:cubicBezTo>
                  <a:pt x="7820895" y="1390572"/>
                  <a:pt x="7823914" y="1390130"/>
                  <a:pt x="7826653" y="1389248"/>
                </a:cubicBezTo>
                <a:cubicBezTo>
                  <a:pt x="7829392" y="1388363"/>
                  <a:pt x="7831749" y="1387111"/>
                  <a:pt x="7833722" y="1385492"/>
                </a:cubicBezTo>
                <a:cubicBezTo>
                  <a:pt x="7835696" y="1383871"/>
                  <a:pt x="7837213" y="1381883"/>
                  <a:pt x="7838273" y="1379526"/>
                </a:cubicBezTo>
                <a:cubicBezTo>
                  <a:pt x="7839334" y="1377170"/>
                  <a:pt x="7839864" y="1374490"/>
                  <a:pt x="7839864" y="1371486"/>
                </a:cubicBezTo>
                <a:cubicBezTo>
                  <a:pt x="7839864" y="1368245"/>
                  <a:pt x="7839128" y="1365476"/>
                  <a:pt x="7837655" y="1363179"/>
                </a:cubicBezTo>
                <a:cubicBezTo>
                  <a:pt x="7836182" y="1360882"/>
                  <a:pt x="7834238" y="1358864"/>
                  <a:pt x="7831823" y="1357126"/>
                </a:cubicBezTo>
                <a:cubicBezTo>
                  <a:pt x="7829408" y="1355388"/>
                  <a:pt x="7826653" y="1353797"/>
                  <a:pt x="7823560" y="1352354"/>
                </a:cubicBezTo>
                <a:cubicBezTo>
                  <a:pt x="7820467" y="1350911"/>
                  <a:pt x="7817301" y="1349437"/>
                  <a:pt x="7814061" y="1347936"/>
                </a:cubicBezTo>
                <a:cubicBezTo>
                  <a:pt x="7810821" y="1346433"/>
                  <a:pt x="7807669" y="1344770"/>
                  <a:pt x="7804606" y="1342943"/>
                </a:cubicBezTo>
                <a:cubicBezTo>
                  <a:pt x="7801542" y="1341117"/>
                  <a:pt x="7798803" y="1338966"/>
                  <a:pt x="7796388" y="1336492"/>
                </a:cubicBezTo>
                <a:cubicBezTo>
                  <a:pt x="7793973" y="1334018"/>
                  <a:pt x="7792013" y="1331117"/>
                  <a:pt x="7790511" y="1327788"/>
                </a:cubicBezTo>
                <a:cubicBezTo>
                  <a:pt x="7789009" y="1324460"/>
                  <a:pt x="7788258" y="1320468"/>
                  <a:pt x="7788258" y="1315814"/>
                </a:cubicBezTo>
                <a:cubicBezTo>
                  <a:pt x="7788258" y="1311042"/>
                  <a:pt x="7789127" y="1306786"/>
                  <a:pt x="7790865" y="1303045"/>
                </a:cubicBezTo>
                <a:cubicBezTo>
                  <a:pt x="7792603" y="1299304"/>
                  <a:pt x="7795018" y="1296167"/>
                  <a:pt x="7798111" y="1293634"/>
                </a:cubicBezTo>
                <a:cubicBezTo>
                  <a:pt x="7801204" y="1291101"/>
                  <a:pt x="7804886" y="1289172"/>
                  <a:pt x="7809157" y="1287846"/>
                </a:cubicBezTo>
                <a:cubicBezTo>
                  <a:pt x="7813428" y="1286521"/>
                  <a:pt x="7818037" y="1285858"/>
                  <a:pt x="7822986" y="1285858"/>
                </a:cubicBezTo>
                <a:close/>
                <a:moveTo>
                  <a:pt x="6403761" y="1285858"/>
                </a:moveTo>
                <a:cubicBezTo>
                  <a:pt x="6406294" y="1285858"/>
                  <a:pt x="6408842" y="1286079"/>
                  <a:pt x="6411405" y="1286521"/>
                </a:cubicBezTo>
                <a:cubicBezTo>
                  <a:pt x="6413967" y="1286962"/>
                  <a:pt x="6416383" y="1287552"/>
                  <a:pt x="6418651" y="1288288"/>
                </a:cubicBezTo>
                <a:cubicBezTo>
                  <a:pt x="6420919" y="1289025"/>
                  <a:pt x="6422936" y="1289849"/>
                  <a:pt x="6424704" y="1290762"/>
                </a:cubicBezTo>
                <a:cubicBezTo>
                  <a:pt x="6426471" y="1291675"/>
                  <a:pt x="6427635" y="1292412"/>
                  <a:pt x="6428194" y="1292971"/>
                </a:cubicBezTo>
                <a:cubicBezTo>
                  <a:pt x="6428754" y="1293531"/>
                  <a:pt x="6429122" y="1293973"/>
                  <a:pt x="6429299" y="1294297"/>
                </a:cubicBezTo>
                <a:cubicBezTo>
                  <a:pt x="6429476" y="1294621"/>
                  <a:pt x="6429623" y="1295033"/>
                  <a:pt x="6429741" y="1295534"/>
                </a:cubicBezTo>
                <a:cubicBezTo>
                  <a:pt x="6429859" y="1296035"/>
                  <a:pt x="6429947" y="1296639"/>
                  <a:pt x="6430006" y="1297345"/>
                </a:cubicBezTo>
                <a:cubicBezTo>
                  <a:pt x="6430065" y="1298053"/>
                  <a:pt x="6430094" y="1298966"/>
                  <a:pt x="6430094" y="1300085"/>
                </a:cubicBezTo>
                <a:cubicBezTo>
                  <a:pt x="6430094" y="1301145"/>
                  <a:pt x="6430050" y="1302088"/>
                  <a:pt x="6429962" y="1302913"/>
                </a:cubicBezTo>
                <a:cubicBezTo>
                  <a:pt x="6429873" y="1303738"/>
                  <a:pt x="6429741" y="1304430"/>
                  <a:pt x="6429564" y="1304990"/>
                </a:cubicBezTo>
                <a:cubicBezTo>
                  <a:pt x="6429387" y="1305550"/>
                  <a:pt x="6429137" y="1305961"/>
                  <a:pt x="6428813" y="1306227"/>
                </a:cubicBezTo>
                <a:cubicBezTo>
                  <a:pt x="6428489" y="1306492"/>
                  <a:pt x="6428121" y="1306624"/>
                  <a:pt x="6427708" y="1306624"/>
                </a:cubicBezTo>
                <a:cubicBezTo>
                  <a:pt x="6427061" y="1306624"/>
                  <a:pt x="6426044" y="1306212"/>
                  <a:pt x="6424660" y="1305387"/>
                </a:cubicBezTo>
                <a:cubicBezTo>
                  <a:pt x="6423275" y="1304562"/>
                  <a:pt x="6421582" y="1303634"/>
                  <a:pt x="6419579" y="1302604"/>
                </a:cubicBezTo>
                <a:cubicBezTo>
                  <a:pt x="6417576" y="1301573"/>
                  <a:pt x="6415204" y="1300630"/>
                  <a:pt x="6412465" y="1299776"/>
                </a:cubicBezTo>
                <a:cubicBezTo>
                  <a:pt x="6409726" y="1298922"/>
                  <a:pt x="6406648" y="1298495"/>
                  <a:pt x="6403231" y="1298495"/>
                </a:cubicBezTo>
                <a:cubicBezTo>
                  <a:pt x="6400049" y="1298495"/>
                  <a:pt x="6397281" y="1298922"/>
                  <a:pt x="6394924" y="1299776"/>
                </a:cubicBezTo>
                <a:cubicBezTo>
                  <a:pt x="6392568" y="1300630"/>
                  <a:pt x="6390624" y="1301764"/>
                  <a:pt x="6389092" y="1303178"/>
                </a:cubicBezTo>
                <a:cubicBezTo>
                  <a:pt x="6387561" y="1304592"/>
                  <a:pt x="6386412" y="1306271"/>
                  <a:pt x="6385646" y="1308215"/>
                </a:cubicBezTo>
                <a:cubicBezTo>
                  <a:pt x="6384880" y="1310159"/>
                  <a:pt x="6384497" y="1312221"/>
                  <a:pt x="6384497" y="1314400"/>
                </a:cubicBezTo>
                <a:cubicBezTo>
                  <a:pt x="6384497" y="1317582"/>
                  <a:pt x="6385234" y="1320321"/>
                  <a:pt x="6386706" y="1322619"/>
                </a:cubicBezTo>
                <a:cubicBezTo>
                  <a:pt x="6388179" y="1324916"/>
                  <a:pt x="6390138" y="1326949"/>
                  <a:pt x="6392583" y="1328716"/>
                </a:cubicBezTo>
                <a:cubicBezTo>
                  <a:pt x="6395028" y="1330483"/>
                  <a:pt x="6397811" y="1332103"/>
                  <a:pt x="6400933" y="1333577"/>
                </a:cubicBezTo>
                <a:cubicBezTo>
                  <a:pt x="6404056" y="1335049"/>
                  <a:pt x="6407237" y="1336536"/>
                  <a:pt x="6410477" y="1338039"/>
                </a:cubicBezTo>
                <a:cubicBezTo>
                  <a:pt x="6413717" y="1339541"/>
                  <a:pt x="6416898" y="1341190"/>
                  <a:pt x="6420020" y="1342987"/>
                </a:cubicBezTo>
                <a:cubicBezTo>
                  <a:pt x="6423143" y="1344784"/>
                  <a:pt x="6425926" y="1346905"/>
                  <a:pt x="6428371" y="1349349"/>
                </a:cubicBezTo>
                <a:cubicBezTo>
                  <a:pt x="6430816" y="1351794"/>
                  <a:pt x="6432789" y="1354681"/>
                  <a:pt x="6434292" y="1358009"/>
                </a:cubicBezTo>
                <a:cubicBezTo>
                  <a:pt x="6435794" y="1361338"/>
                  <a:pt x="6436545" y="1365270"/>
                  <a:pt x="6436545" y="1369806"/>
                </a:cubicBezTo>
                <a:cubicBezTo>
                  <a:pt x="6436545" y="1375167"/>
                  <a:pt x="6435558" y="1379939"/>
                  <a:pt x="6433585" y="1384122"/>
                </a:cubicBezTo>
                <a:cubicBezTo>
                  <a:pt x="6431612" y="1388305"/>
                  <a:pt x="6428872" y="1391854"/>
                  <a:pt x="6425367" y="1394770"/>
                </a:cubicBezTo>
                <a:cubicBezTo>
                  <a:pt x="6421862" y="1397686"/>
                  <a:pt x="6417738" y="1399881"/>
                  <a:pt x="6412995" y="1401354"/>
                </a:cubicBezTo>
                <a:cubicBezTo>
                  <a:pt x="6408253" y="1402826"/>
                  <a:pt x="6403142" y="1403563"/>
                  <a:pt x="6397664" y="1403563"/>
                </a:cubicBezTo>
                <a:cubicBezTo>
                  <a:pt x="6393835" y="1403563"/>
                  <a:pt x="6390285" y="1403238"/>
                  <a:pt x="6387015" y="1402590"/>
                </a:cubicBezTo>
                <a:cubicBezTo>
                  <a:pt x="6383746" y="1401942"/>
                  <a:pt x="6380830" y="1401148"/>
                  <a:pt x="6378267" y="1400204"/>
                </a:cubicBezTo>
                <a:cubicBezTo>
                  <a:pt x="6375704" y="1399262"/>
                  <a:pt x="6373555" y="1398290"/>
                  <a:pt x="6371816" y="1397289"/>
                </a:cubicBezTo>
                <a:cubicBezTo>
                  <a:pt x="6370079" y="1396287"/>
                  <a:pt x="6368871" y="1395433"/>
                  <a:pt x="6368193" y="1394726"/>
                </a:cubicBezTo>
                <a:cubicBezTo>
                  <a:pt x="6367516" y="1394018"/>
                  <a:pt x="6367015" y="1393120"/>
                  <a:pt x="6366691" y="1392031"/>
                </a:cubicBezTo>
                <a:cubicBezTo>
                  <a:pt x="6366367" y="1390941"/>
                  <a:pt x="6366205" y="1389482"/>
                  <a:pt x="6366205" y="1387656"/>
                </a:cubicBezTo>
                <a:cubicBezTo>
                  <a:pt x="6366205" y="1386361"/>
                  <a:pt x="6366264" y="1385285"/>
                  <a:pt x="6366382" y="1384431"/>
                </a:cubicBezTo>
                <a:cubicBezTo>
                  <a:pt x="6366500" y="1383577"/>
                  <a:pt x="6366677" y="1382885"/>
                  <a:pt x="6366912" y="1382354"/>
                </a:cubicBezTo>
                <a:cubicBezTo>
                  <a:pt x="6367148" y="1381824"/>
                  <a:pt x="6367442" y="1381456"/>
                  <a:pt x="6367796" y="1381250"/>
                </a:cubicBezTo>
                <a:cubicBezTo>
                  <a:pt x="6368149" y="1381044"/>
                  <a:pt x="6368562" y="1380941"/>
                  <a:pt x="6369033" y="1380941"/>
                </a:cubicBezTo>
                <a:cubicBezTo>
                  <a:pt x="6369858" y="1380941"/>
                  <a:pt x="6371021" y="1381441"/>
                  <a:pt x="6372523" y="1382443"/>
                </a:cubicBezTo>
                <a:cubicBezTo>
                  <a:pt x="6374026" y="1383444"/>
                  <a:pt x="6375955" y="1384535"/>
                  <a:pt x="6378311" y="1385712"/>
                </a:cubicBezTo>
                <a:cubicBezTo>
                  <a:pt x="6380668" y="1386891"/>
                  <a:pt x="6383510" y="1387996"/>
                  <a:pt x="6386839" y="1389026"/>
                </a:cubicBezTo>
                <a:cubicBezTo>
                  <a:pt x="6390168" y="1390057"/>
                  <a:pt x="6394011" y="1390572"/>
                  <a:pt x="6398371" y="1390572"/>
                </a:cubicBezTo>
                <a:cubicBezTo>
                  <a:pt x="6401670" y="1390572"/>
                  <a:pt x="6404689" y="1390130"/>
                  <a:pt x="6407428" y="1389248"/>
                </a:cubicBezTo>
                <a:cubicBezTo>
                  <a:pt x="6410167" y="1388363"/>
                  <a:pt x="6412524" y="1387111"/>
                  <a:pt x="6414497" y="1385492"/>
                </a:cubicBezTo>
                <a:cubicBezTo>
                  <a:pt x="6416471" y="1383871"/>
                  <a:pt x="6417988" y="1381883"/>
                  <a:pt x="6419048" y="1379526"/>
                </a:cubicBezTo>
                <a:cubicBezTo>
                  <a:pt x="6420109" y="1377170"/>
                  <a:pt x="6420639" y="1374490"/>
                  <a:pt x="6420639" y="1371486"/>
                </a:cubicBezTo>
                <a:cubicBezTo>
                  <a:pt x="6420639" y="1368245"/>
                  <a:pt x="6419903" y="1365476"/>
                  <a:pt x="6418430" y="1363179"/>
                </a:cubicBezTo>
                <a:cubicBezTo>
                  <a:pt x="6416957" y="1360882"/>
                  <a:pt x="6415013" y="1358864"/>
                  <a:pt x="6412598" y="1357126"/>
                </a:cubicBezTo>
                <a:cubicBezTo>
                  <a:pt x="6410183" y="1355388"/>
                  <a:pt x="6407428" y="1353797"/>
                  <a:pt x="6404335" y="1352354"/>
                </a:cubicBezTo>
                <a:cubicBezTo>
                  <a:pt x="6401242" y="1350911"/>
                  <a:pt x="6398076" y="1349437"/>
                  <a:pt x="6394836" y="1347936"/>
                </a:cubicBezTo>
                <a:cubicBezTo>
                  <a:pt x="6391596" y="1346433"/>
                  <a:pt x="6388444" y="1344770"/>
                  <a:pt x="6385381" y="1342943"/>
                </a:cubicBezTo>
                <a:cubicBezTo>
                  <a:pt x="6382317" y="1341117"/>
                  <a:pt x="6379578" y="1338966"/>
                  <a:pt x="6377163" y="1336492"/>
                </a:cubicBezTo>
                <a:cubicBezTo>
                  <a:pt x="6374748" y="1334018"/>
                  <a:pt x="6372788" y="1331117"/>
                  <a:pt x="6371286" y="1327788"/>
                </a:cubicBezTo>
                <a:cubicBezTo>
                  <a:pt x="6369784" y="1324460"/>
                  <a:pt x="6369033" y="1320468"/>
                  <a:pt x="6369033" y="1315814"/>
                </a:cubicBezTo>
                <a:cubicBezTo>
                  <a:pt x="6369033" y="1311042"/>
                  <a:pt x="6369902" y="1306786"/>
                  <a:pt x="6371640" y="1303045"/>
                </a:cubicBezTo>
                <a:cubicBezTo>
                  <a:pt x="6373378" y="1299304"/>
                  <a:pt x="6375793" y="1296167"/>
                  <a:pt x="6378886" y="1293634"/>
                </a:cubicBezTo>
                <a:cubicBezTo>
                  <a:pt x="6381979" y="1291101"/>
                  <a:pt x="6385661" y="1289172"/>
                  <a:pt x="6389932" y="1287846"/>
                </a:cubicBezTo>
                <a:cubicBezTo>
                  <a:pt x="6394203" y="1286521"/>
                  <a:pt x="6398812" y="1285858"/>
                  <a:pt x="6403761" y="1285858"/>
                </a:cubicBezTo>
                <a:close/>
                <a:moveTo>
                  <a:pt x="5460786" y="1285858"/>
                </a:moveTo>
                <a:cubicBezTo>
                  <a:pt x="5463319" y="1285858"/>
                  <a:pt x="5465867" y="1286079"/>
                  <a:pt x="5468430" y="1286521"/>
                </a:cubicBezTo>
                <a:cubicBezTo>
                  <a:pt x="5470992" y="1286962"/>
                  <a:pt x="5473408" y="1287552"/>
                  <a:pt x="5475676" y="1288288"/>
                </a:cubicBezTo>
                <a:cubicBezTo>
                  <a:pt x="5477944" y="1289025"/>
                  <a:pt x="5479961" y="1289849"/>
                  <a:pt x="5481729" y="1290762"/>
                </a:cubicBezTo>
                <a:cubicBezTo>
                  <a:pt x="5483496" y="1291675"/>
                  <a:pt x="5484660" y="1292412"/>
                  <a:pt x="5485219" y="1292971"/>
                </a:cubicBezTo>
                <a:cubicBezTo>
                  <a:pt x="5485779" y="1293531"/>
                  <a:pt x="5486147" y="1293973"/>
                  <a:pt x="5486324" y="1294297"/>
                </a:cubicBezTo>
                <a:cubicBezTo>
                  <a:pt x="5486501" y="1294621"/>
                  <a:pt x="5486648" y="1295033"/>
                  <a:pt x="5486766" y="1295534"/>
                </a:cubicBezTo>
                <a:cubicBezTo>
                  <a:pt x="5486884" y="1296035"/>
                  <a:pt x="5486972" y="1296639"/>
                  <a:pt x="5487031" y="1297345"/>
                </a:cubicBezTo>
                <a:cubicBezTo>
                  <a:pt x="5487090" y="1298053"/>
                  <a:pt x="5487119" y="1298966"/>
                  <a:pt x="5487119" y="1300085"/>
                </a:cubicBezTo>
                <a:cubicBezTo>
                  <a:pt x="5487119" y="1301145"/>
                  <a:pt x="5487075" y="1302088"/>
                  <a:pt x="5486987" y="1302913"/>
                </a:cubicBezTo>
                <a:cubicBezTo>
                  <a:pt x="5486898" y="1303738"/>
                  <a:pt x="5486766" y="1304430"/>
                  <a:pt x="5486589" y="1304990"/>
                </a:cubicBezTo>
                <a:cubicBezTo>
                  <a:pt x="5486412" y="1305550"/>
                  <a:pt x="5486162" y="1305961"/>
                  <a:pt x="5485838" y="1306227"/>
                </a:cubicBezTo>
                <a:cubicBezTo>
                  <a:pt x="5485514" y="1306492"/>
                  <a:pt x="5485146" y="1306624"/>
                  <a:pt x="5484733" y="1306624"/>
                </a:cubicBezTo>
                <a:cubicBezTo>
                  <a:pt x="5484086" y="1306624"/>
                  <a:pt x="5483069" y="1306212"/>
                  <a:pt x="5481685" y="1305387"/>
                </a:cubicBezTo>
                <a:cubicBezTo>
                  <a:pt x="5480300" y="1304562"/>
                  <a:pt x="5478607" y="1303634"/>
                  <a:pt x="5476604" y="1302604"/>
                </a:cubicBezTo>
                <a:cubicBezTo>
                  <a:pt x="5474601" y="1301573"/>
                  <a:pt x="5472229" y="1300630"/>
                  <a:pt x="5469490" y="1299776"/>
                </a:cubicBezTo>
                <a:cubicBezTo>
                  <a:pt x="5466751" y="1298922"/>
                  <a:pt x="5463673" y="1298495"/>
                  <a:pt x="5460256" y="1298495"/>
                </a:cubicBezTo>
                <a:cubicBezTo>
                  <a:pt x="5457074" y="1298495"/>
                  <a:pt x="5454306" y="1298922"/>
                  <a:pt x="5451949" y="1299776"/>
                </a:cubicBezTo>
                <a:cubicBezTo>
                  <a:pt x="5449593" y="1300630"/>
                  <a:pt x="5447649" y="1301764"/>
                  <a:pt x="5446117" y="1303178"/>
                </a:cubicBezTo>
                <a:cubicBezTo>
                  <a:pt x="5444586" y="1304592"/>
                  <a:pt x="5443437" y="1306271"/>
                  <a:pt x="5442671" y="1308215"/>
                </a:cubicBezTo>
                <a:cubicBezTo>
                  <a:pt x="5441905" y="1310159"/>
                  <a:pt x="5441522" y="1312221"/>
                  <a:pt x="5441522" y="1314400"/>
                </a:cubicBezTo>
                <a:cubicBezTo>
                  <a:pt x="5441522" y="1317582"/>
                  <a:pt x="5442259" y="1320321"/>
                  <a:pt x="5443731" y="1322619"/>
                </a:cubicBezTo>
                <a:cubicBezTo>
                  <a:pt x="5445204" y="1324916"/>
                  <a:pt x="5447163" y="1326949"/>
                  <a:pt x="5449608" y="1328716"/>
                </a:cubicBezTo>
                <a:cubicBezTo>
                  <a:pt x="5452053" y="1330483"/>
                  <a:pt x="5454836" y="1332103"/>
                  <a:pt x="5457958" y="1333577"/>
                </a:cubicBezTo>
                <a:cubicBezTo>
                  <a:pt x="5461081" y="1335049"/>
                  <a:pt x="5464262" y="1336536"/>
                  <a:pt x="5467502" y="1338039"/>
                </a:cubicBezTo>
                <a:cubicBezTo>
                  <a:pt x="5470742" y="1339541"/>
                  <a:pt x="5473923" y="1341190"/>
                  <a:pt x="5477045" y="1342987"/>
                </a:cubicBezTo>
                <a:cubicBezTo>
                  <a:pt x="5480168" y="1344784"/>
                  <a:pt x="5482951" y="1346905"/>
                  <a:pt x="5485396" y="1349349"/>
                </a:cubicBezTo>
                <a:cubicBezTo>
                  <a:pt x="5487841" y="1351794"/>
                  <a:pt x="5489814" y="1354681"/>
                  <a:pt x="5491317" y="1358009"/>
                </a:cubicBezTo>
                <a:cubicBezTo>
                  <a:pt x="5492819" y="1361338"/>
                  <a:pt x="5493570" y="1365270"/>
                  <a:pt x="5493570" y="1369806"/>
                </a:cubicBezTo>
                <a:cubicBezTo>
                  <a:pt x="5493570" y="1375167"/>
                  <a:pt x="5492583" y="1379939"/>
                  <a:pt x="5490610" y="1384122"/>
                </a:cubicBezTo>
                <a:cubicBezTo>
                  <a:pt x="5488637" y="1388305"/>
                  <a:pt x="5485897" y="1391854"/>
                  <a:pt x="5482392" y="1394770"/>
                </a:cubicBezTo>
                <a:cubicBezTo>
                  <a:pt x="5478887" y="1397686"/>
                  <a:pt x="5474763" y="1399881"/>
                  <a:pt x="5470020" y="1401354"/>
                </a:cubicBezTo>
                <a:cubicBezTo>
                  <a:pt x="5465278" y="1402826"/>
                  <a:pt x="5460167" y="1403563"/>
                  <a:pt x="5454689" y="1403563"/>
                </a:cubicBezTo>
                <a:cubicBezTo>
                  <a:pt x="5450860" y="1403563"/>
                  <a:pt x="5447310" y="1403238"/>
                  <a:pt x="5444040" y="1402590"/>
                </a:cubicBezTo>
                <a:cubicBezTo>
                  <a:pt x="5440771" y="1401942"/>
                  <a:pt x="5437855" y="1401148"/>
                  <a:pt x="5435292" y="1400204"/>
                </a:cubicBezTo>
                <a:cubicBezTo>
                  <a:pt x="5432729" y="1399262"/>
                  <a:pt x="5430580" y="1398290"/>
                  <a:pt x="5428841" y="1397289"/>
                </a:cubicBezTo>
                <a:cubicBezTo>
                  <a:pt x="5427104" y="1396287"/>
                  <a:pt x="5425896" y="1395433"/>
                  <a:pt x="5425218" y="1394726"/>
                </a:cubicBezTo>
                <a:cubicBezTo>
                  <a:pt x="5424541" y="1394018"/>
                  <a:pt x="5424040" y="1393120"/>
                  <a:pt x="5423716" y="1392031"/>
                </a:cubicBezTo>
                <a:cubicBezTo>
                  <a:pt x="5423392" y="1390941"/>
                  <a:pt x="5423230" y="1389482"/>
                  <a:pt x="5423230" y="1387656"/>
                </a:cubicBezTo>
                <a:cubicBezTo>
                  <a:pt x="5423230" y="1386361"/>
                  <a:pt x="5423289" y="1385285"/>
                  <a:pt x="5423407" y="1384431"/>
                </a:cubicBezTo>
                <a:cubicBezTo>
                  <a:pt x="5423525" y="1383577"/>
                  <a:pt x="5423702" y="1382885"/>
                  <a:pt x="5423937" y="1382354"/>
                </a:cubicBezTo>
                <a:cubicBezTo>
                  <a:pt x="5424173" y="1381824"/>
                  <a:pt x="5424467" y="1381456"/>
                  <a:pt x="5424821" y="1381250"/>
                </a:cubicBezTo>
                <a:cubicBezTo>
                  <a:pt x="5425174" y="1381044"/>
                  <a:pt x="5425587" y="1380941"/>
                  <a:pt x="5426058" y="1380941"/>
                </a:cubicBezTo>
                <a:cubicBezTo>
                  <a:pt x="5426883" y="1380941"/>
                  <a:pt x="5428046" y="1381441"/>
                  <a:pt x="5429548" y="1382443"/>
                </a:cubicBezTo>
                <a:cubicBezTo>
                  <a:pt x="5431051" y="1383444"/>
                  <a:pt x="5432980" y="1384535"/>
                  <a:pt x="5435336" y="1385712"/>
                </a:cubicBezTo>
                <a:cubicBezTo>
                  <a:pt x="5437693" y="1386891"/>
                  <a:pt x="5440535" y="1387996"/>
                  <a:pt x="5443864" y="1389026"/>
                </a:cubicBezTo>
                <a:cubicBezTo>
                  <a:pt x="5447193" y="1390057"/>
                  <a:pt x="5451036" y="1390572"/>
                  <a:pt x="5455396" y="1390572"/>
                </a:cubicBezTo>
                <a:cubicBezTo>
                  <a:pt x="5458695" y="1390572"/>
                  <a:pt x="5461714" y="1390130"/>
                  <a:pt x="5464453" y="1389248"/>
                </a:cubicBezTo>
                <a:cubicBezTo>
                  <a:pt x="5467192" y="1388363"/>
                  <a:pt x="5469549" y="1387111"/>
                  <a:pt x="5471522" y="1385492"/>
                </a:cubicBezTo>
                <a:cubicBezTo>
                  <a:pt x="5473496" y="1383871"/>
                  <a:pt x="5475013" y="1381883"/>
                  <a:pt x="5476073" y="1379526"/>
                </a:cubicBezTo>
                <a:cubicBezTo>
                  <a:pt x="5477134" y="1377170"/>
                  <a:pt x="5477664" y="1374490"/>
                  <a:pt x="5477664" y="1371486"/>
                </a:cubicBezTo>
                <a:cubicBezTo>
                  <a:pt x="5477664" y="1368245"/>
                  <a:pt x="5476928" y="1365476"/>
                  <a:pt x="5475455" y="1363179"/>
                </a:cubicBezTo>
                <a:cubicBezTo>
                  <a:pt x="5473982" y="1360882"/>
                  <a:pt x="5472038" y="1358864"/>
                  <a:pt x="5469623" y="1357126"/>
                </a:cubicBezTo>
                <a:cubicBezTo>
                  <a:pt x="5467208" y="1355388"/>
                  <a:pt x="5464453" y="1353797"/>
                  <a:pt x="5461360" y="1352354"/>
                </a:cubicBezTo>
                <a:cubicBezTo>
                  <a:pt x="5458267" y="1350911"/>
                  <a:pt x="5455101" y="1349437"/>
                  <a:pt x="5451861" y="1347936"/>
                </a:cubicBezTo>
                <a:cubicBezTo>
                  <a:pt x="5448621" y="1346433"/>
                  <a:pt x="5445469" y="1344770"/>
                  <a:pt x="5442406" y="1342943"/>
                </a:cubicBezTo>
                <a:cubicBezTo>
                  <a:pt x="5439342" y="1341117"/>
                  <a:pt x="5436603" y="1338966"/>
                  <a:pt x="5434188" y="1336492"/>
                </a:cubicBezTo>
                <a:cubicBezTo>
                  <a:pt x="5431773" y="1334018"/>
                  <a:pt x="5429813" y="1331117"/>
                  <a:pt x="5428311" y="1327788"/>
                </a:cubicBezTo>
                <a:cubicBezTo>
                  <a:pt x="5426809" y="1324460"/>
                  <a:pt x="5426058" y="1320468"/>
                  <a:pt x="5426058" y="1315814"/>
                </a:cubicBezTo>
                <a:cubicBezTo>
                  <a:pt x="5426058" y="1311042"/>
                  <a:pt x="5426927" y="1306786"/>
                  <a:pt x="5428665" y="1303045"/>
                </a:cubicBezTo>
                <a:cubicBezTo>
                  <a:pt x="5430403" y="1299304"/>
                  <a:pt x="5432818" y="1296167"/>
                  <a:pt x="5435911" y="1293634"/>
                </a:cubicBezTo>
                <a:cubicBezTo>
                  <a:pt x="5439004" y="1291101"/>
                  <a:pt x="5442686" y="1289172"/>
                  <a:pt x="5446957" y="1287846"/>
                </a:cubicBezTo>
                <a:cubicBezTo>
                  <a:pt x="5451228" y="1286521"/>
                  <a:pt x="5455837" y="1285858"/>
                  <a:pt x="5460786" y="1285858"/>
                </a:cubicBezTo>
                <a:close/>
                <a:moveTo>
                  <a:pt x="4994061" y="1285858"/>
                </a:moveTo>
                <a:cubicBezTo>
                  <a:pt x="4996594" y="1285858"/>
                  <a:pt x="4999142" y="1286079"/>
                  <a:pt x="5001705" y="1286521"/>
                </a:cubicBezTo>
                <a:cubicBezTo>
                  <a:pt x="5004267" y="1286962"/>
                  <a:pt x="5006683" y="1287552"/>
                  <a:pt x="5008951" y="1288288"/>
                </a:cubicBezTo>
                <a:cubicBezTo>
                  <a:pt x="5011219" y="1289025"/>
                  <a:pt x="5013236" y="1289849"/>
                  <a:pt x="5015004" y="1290762"/>
                </a:cubicBezTo>
                <a:cubicBezTo>
                  <a:pt x="5016771" y="1291675"/>
                  <a:pt x="5017935" y="1292412"/>
                  <a:pt x="5018494" y="1292971"/>
                </a:cubicBezTo>
                <a:cubicBezTo>
                  <a:pt x="5019054" y="1293531"/>
                  <a:pt x="5019422" y="1293973"/>
                  <a:pt x="5019599" y="1294297"/>
                </a:cubicBezTo>
                <a:cubicBezTo>
                  <a:pt x="5019776" y="1294621"/>
                  <a:pt x="5019923" y="1295033"/>
                  <a:pt x="5020041" y="1295534"/>
                </a:cubicBezTo>
                <a:cubicBezTo>
                  <a:pt x="5020159" y="1296035"/>
                  <a:pt x="5020247" y="1296639"/>
                  <a:pt x="5020306" y="1297345"/>
                </a:cubicBezTo>
                <a:cubicBezTo>
                  <a:pt x="5020365" y="1298053"/>
                  <a:pt x="5020394" y="1298966"/>
                  <a:pt x="5020394" y="1300085"/>
                </a:cubicBezTo>
                <a:cubicBezTo>
                  <a:pt x="5020394" y="1301145"/>
                  <a:pt x="5020350" y="1302088"/>
                  <a:pt x="5020262" y="1302913"/>
                </a:cubicBezTo>
                <a:cubicBezTo>
                  <a:pt x="5020173" y="1303738"/>
                  <a:pt x="5020041" y="1304430"/>
                  <a:pt x="5019864" y="1304990"/>
                </a:cubicBezTo>
                <a:cubicBezTo>
                  <a:pt x="5019687" y="1305550"/>
                  <a:pt x="5019437" y="1305961"/>
                  <a:pt x="5019113" y="1306227"/>
                </a:cubicBezTo>
                <a:cubicBezTo>
                  <a:pt x="5018789" y="1306492"/>
                  <a:pt x="5018421" y="1306624"/>
                  <a:pt x="5018008" y="1306624"/>
                </a:cubicBezTo>
                <a:cubicBezTo>
                  <a:pt x="5017361" y="1306624"/>
                  <a:pt x="5016344" y="1306212"/>
                  <a:pt x="5014960" y="1305387"/>
                </a:cubicBezTo>
                <a:cubicBezTo>
                  <a:pt x="5013575" y="1304562"/>
                  <a:pt x="5011882" y="1303634"/>
                  <a:pt x="5009879" y="1302604"/>
                </a:cubicBezTo>
                <a:cubicBezTo>
                  <a:pt x="5007876" y="1301573"/>
                  <a:pt x="5005504" y="1300630"/>
                  <a:pt x="5002765" y="1299776"/>
                </a:cubicBezTo>
                <a:cubicBezTo>
                  <a:pt x="5000026" y="1298922"/>
                  <a:pt x="4996948" y="1298495"/>
                  <a:pt x="4993531" y="1298495"/>
                </a:cubicBezTo>
                <a:cubicBezTo>
                  <a:pt x="4990349" y="1298495"/>
                  <a:pt x="4987581" y="1298922"/>
                  <a:pt x="4985224" y="1299776"/>
                </a:cubicBezTo>
                <a:cubicBezTo>
                  <a:pt x="4982868" y="1300630"/>
                  <a:pt x="4980924" y="1301764"/>
                  <a:pt x="4979392" y="1303178"/>
                </a:cubicBezTo>
                <a:cubicBezTo>
                  <a:pt x="4977861" y="1304592"/>
                  <a:pt x="4976712" y="1306271"/>
                  <a:pt x="4975946" y="1308215"/>
                </a:cubicBezTo>
                <a:cubicBezTo>
                  <a:pt x="4975180" y="1310159"/>
                  <a:pt x="4974797" y="1312221"/>
                  <a:pt x="4974797" y="1314400"/>
                </a:cubicBezTo>
                <a:cubicBezTo>
                  <a:pt x="4974797" y="1317582"/>
                  <a:pt x="4975534" y="1320321"/>
                  <a:pt x="4977006" y="1322619"/>
                </a:cubicBezTo>
                <a:cubicBezTo>
                  <a:pt x="4978479" y="1324916"/>
                  <a:pt x="4980438" y="1326949"/>
                  <a:pt x="4982883" y="1328716"/>
                </a:cubicBezTo>
                <a:cubicBezTo>
                  <a:pt x="4985328" y="1330483"/>
                  <a:pt x="4988111" y="1332103"/>
                  <a:pt x="4991233" y="1333577"/>
                </a:cubicBezTo>
                <a:cubicBezTo>
                  <a:pt x="4994356" y="1335049"/>
                  <a:pt x="4997537" y="1336536"/>
                  <a:pt x="5000777" y="1338039"/>
                </a:cubicBezTo>
                <a:cubicBezTo>
                  <a:pt x="5004017" y="1339541"/>
                  <a:pt x="5007198" y="1341190"/>
                  <a:pt x="5010320" y="1342987"/>
                </a:cubicBezTo>
                <a:cubicBezTo>
                  <a:pt x="5013443" y="1344784"/>
                  <a:pt x="5016226" y="1346905"/>
                  <a:pt x="5018671" y="1349349"/>
                </a:cubicBezTo>
                <a:cubicBezTo>
                  <a:pt x="5021116" y="1351794"/>
                  <a:pt x="5023089" y="1354681"/>
                  <a:pt x="5024592" y="1358009"/>
                </a:cubicBezTo>
                <a:cubicBezTo>
                  <a:pt x="5026094" y="1361338"/>
                  <a:pt x="5026845" y="1365270"/>
                  <a:pt x="5026845" y="1369806"/>
                </a:cubicBezTo>
                <a:cubicBezTo>
                  <a:pt x="5026845" y="1375167"/>
                  <a:pt x="5025858" y="1379939"/>
                  <a:pt x="5023885" y="1384122"/>
                </a:cubicBezTo>
                <a:cubicBezTo>
                  <a:pt x="5021912" y="1388305"/>
                  <a:pt x="5019172" y="1391854"/>
                  <a:pt x="5015667" y="1394770"/>
                </a:cubicBezTo>
                <a:cubicBezTo>
                  <a:pt x="5012162" y="1397686"/>
                  <a:pt x="5008038" y="1399881"/>
                  <a:pt x="5003295" y="1401354"/>
                </a:cubicBezTo>
                <a:cubicBezTo>
                  <a:pt x="4998553" y="1402826"/>
                  <a:pt x="4993442" y="1403563"/>
                  <a:pt x="4987964" y="1403563"/>
                </a:cubicBezTo>
                <a:cubicBezTo>
                  <a:pt x="4984135" y="1403563"/>
                  <a:pt x="4980585" y="1403238"/>
                  <a:pt x="4977315" y="1402590"/>
                </a:cubicBezTo>
                <a:cubicBezTo>
                  <a:pt x="4974046" y="1401942"/>
                  <a:pt x="4971130" y="1401148"/>
                  <a:pt x="4968567" y="1400204"/>
                </a:cubicBezTo>
                <a:cubicBezTo>
                  <a:pt x="4966004" y="1399262"/>
                  <a:pt x="4963855" y="1398290"/>
                  <a:pt x="4962116" y="1397289"/>
                </a:cubicBezTo>
                <a:cubicBezTo>
                  <a:pt x="4960379" y="1396287"/>
                  <a:pt x="4959171" y="1395433"/>
                  <a:pt x="4958493" y="1394726"/>
                </a:cubicBezTo>
                <a:cubicBezTo>
                  <a:pt x="4957816" y="1394018"/>
                  <a:pt x="4957315" y="1393120"/>
                  <a:pt x="4956991" y="1392031"/>
                </a:cubicBezTo>
                <a:cubicBezTo>
                  <a:pt x="4956667" y="1390941"/>
                  <a:pt x="4956505" y="1389482"/>
                  <a:pt x="4956505" y="1387656"/>
                </a:cubicBezTo>
                <a:cubicBezTo>
                  <a:pt x="4956505" y="1386361"/>
                  <a:pt x="4956564" y="1385285"/>
                  <a:pt x="4956682" y="1384431"/>
                </a:cubicBezTo>
                <a:cubicBezTo>
                  <a:pt x="4956800" y="1383577"/>
                  <a:pt x="4956977" y="1382885"/>
                  <a:pt x="4957212" y="1382354"/>
                </a:cubicBezTo>
                <a:cubicBezTo>
                  <a:pt x="4957448" y="1381824"/>
                  <a:pt x="4957742" y="1381456"/>
                  <a:pt x="4958096" y="1381250"/>
                </a:cubicBezTo>
                <a:cubicBezTo>
                  <a:pt x="4958449" y="1381044"/>
                  <a:pt x="4958862" y="1380941"/>
                  <a:pt x="4959333" y="1380941"/>
                </a:cubicBezTo>
                <a:cubicBezTo>
                  <a:pt x="4960158" y="1380941"/>
                  <a:pt x="4961321" y="1381441"/>
                  <a:pt x="4962823" y="1382443"/>
                </a:cubicBezTo>
                <a:cubicBezTo>
                  <a:pt x="4964326" y="1383444"/>
                  <a:pt x="4966255" y="1384535"/>
                  <a:pt x="4968611" y="1385712"/>
                </a:cubicBezTo>
                <a:cubicBezTo>
                  <a:pt x="4970968" y="1386891"/>
                  <a:pt x="4973810" y="1387996"/>
                  <a:pt x="4977139" y="1389026"/>
                </a:cubicBezTo>
                <a:cubicBezTo>
                  <a:pt x="4980468" y="1390057"/>
                  <a:pt x="4984311" y="1390572"/>
                  <a:pt x="4988671" y="1390572"/>
                </a:cubicBezTo>
                <a:cubicBezTo>
                  <a:pt x="4991970" y="1390572"/>
                  <a:pt x="4994989" y="1390130"/>
                  <a:pt x="4997728" y="1389248"/>
                </a:cubicBezTo>
                <a:cubicBezTo>
                  <a:pt x="5000467" y="1388363"/>
                  <a:pt x="5002824" y="1387111"/>
                  <a:pt x="5004797" y="1385492"/>
                </a:cubicBezTo>
                <a:cubicBezTo>
                  <a:pt x="5006771" y="1383871"/>
                  <a:pt x="5008288" y="1381883"/>
                  <a:pt x="5009348" y="1379526"/>
                </a:cubicBezTo>
                <a:cubicBezTo>
                  <a:pt x="5010409" y="1377170"/>
                  <a:pt x="5010939" y="1374490"/>
                  <a:pt x="5010939" y="1371486"/>
                </a:cubicBezTo>
                <a:cubicBezTo>
                  <a:pt x="5010939" y="1368245"/>
                  <a:pt x="5010203" y="1365476"/>
                  <a:pt x="5008730" y="1363179"/>
                </a:cubicBezTo>
                <a:cubicBezTo>
                  <a:pt x="5007257" y="1360882"/>
                  <a:pt x="5005313" y="1358864"/>
                  <a:pt x="5002898" y="1357126"/>
                </a:cubicBezTo>
                <a:cubicBezTo>
                  <a:pt x="5000483" y="1355388"/>
                  <a:pt x="4997728" y="1353797"/>
                  <a:pt x="4994635" y="1352354"/>
                </a:cubicBezTo>
                <a:cubicBezTo>
                  <a:pt x="4991542" y="1350911"/>
                  <a:pt x="4988376" y="1349437"/>
                  <a:pt x="4985136" y="1347936"/>
                </a:cubicBezTo>
                <a:cubicBezTo>
                  <a:pt x="4981896" y="1346433"/>
                  <a:pt x="4978744" y="1344770"/>
                  <a:pt x="4975681" y="1342943"/>
                </a:cubicBezTo>
                <a:cubicBezTo>
                  <a:pt x="4972617" y="1341117"/>
                  <a:pt x="4969878" y="1338966"/>
                  <a:pt x="4967463" y="1336492"/>
                </a:cubicBezTo>
                <a:cubicBezTo>
                  <a:pt x="4965048" y="1334018"/>
                  <a:pt x="4963088" y="1331117"/>
                  <a:pt x="4961586" y="1327788"/>
                </a:cubicBezTo>
                <a:cubicBezTo>
                  <a:pt x="4960084" y="1324460"/>
                  <a:pt x="4959333" y="1320468"/>
                  <a:pt x="4959333" y="1315814"/>
                </a:cubicBezTo>
                <a:cubicBezTo>
                  <a:pt x="4959333" y="1311042"/>
                  <a:pt x="4960202" y="1306786"/>
                  <a:pt x="4961940" y="1303045"/>
                </a:cubicBezTo>
                <a:cubicBezTo>
                  <a:pt x="4963678" y="1299304"/>
                  <a:pt x="4966093" y="1296167"/>
                  <a:pt x="4969186" y="1293634"/>
                </a:cubicBezTo>
                <a:cubicBezTo>
                  <a:pt x="4972279" y="1291101"/>
                  <a:pt x="4975961" y="1289172"/>
                  <a:pt x="4980232" y="1287846"/>
                </a:cubicBezTo>
                <a:cubicBezTo>
                  <a:pt x="4984503" y="1286521"/>
                  <a:pt x="4989112" y="1285858"/>
                  <a:pt x="4994061" y="1285858"/>
                </a:cubicBezTo>
                <a:close/>
                <a:moveTo>
                  <a:pt x="4051086" y="1285858"/>
                </a:moveTo>
                <a:cubicBezTo>
                  <a:pt x="4053619" y="1285858"/>
                  <a:pt x="4056167" y="1286079"/>
                  <a:pt x="4058730" y="1286521"/>
                </a:cubicBezTo>
                <a:cubicBezTo>
                  <a:pt x="4061293" y="1286962"/>
                  <a:pt x="4063708" y="1287552"/>
                  <a:pt x="4065976" y="1288288"/>
                </a:cubicBezTo>
                <a:cubicBezTo>
                  <a:pt x="4068244" y="1289025"/>
                  <a:pt x="4070262" y="1289849"/>
                  <a:pt x="4072029" y="1290762"/>
                </a:cubicBezTo>
                <a:cubicBezTo>
                  <a:pt x="4073796" y="1291675"/>
                  <a:pt x="4074960" y="1292412"/>
                  <a:pt x="4075520" y="1292971"/>
                </a:cubicBezTo>
                <a:cubicBezTo>
                  <a:pt x="4076079" y="1293531"/>
                  <a:pt x="4076447" y="1293973"/>
                  <a:pt x="4076624" y="1294297"/>
                </a:cubicBezTo>
                <a:cubicBezTo>
                  <a:pt x="4076801" y="1294621"/>
                  <a:pt x="4076948" y="1295033"/>
                  <a:pt x="4077066" y="1295534"/>
                </a:cubicBezTo>
                <a:cubicBezTo>
                  <a:pt x="4077184" y="1296035"/>
                  <a:pt x="4077272" y="1296639"/>
                  <a:pt x="4077331" y="1297345"/>
                </a:cubicBezTo>
                <a:cubicBezTo>
                  <a:pt x="4077390" y="1298053"/>
                  <a:pt x="4077419" y="1298966"/>
                  <a:pt x="4077419" y="1300085"/>
                </a:cubicBezTo>
                <a:cubicBezTo>
                  <a:pt x="4077419" y="1301145"/>
                  <a:pt x="4077375" y="1302088"/>
                  <a:pt x="4077287" y="1302913"/>
                </a:cubicBezTo>
                <a:cubicBezTo>
                  <a:pt x="4077199" y="1303738"/>
                  <a:pt x="4077066" y="1304430"/>
                  <a:pt x="4076889" y="1304990"/>
                </a:cubicBezTo>
                <a:cubicBezTo>
                  <a:pt x="4076713" y="1305550"/>
                  <a:pt x="4076462" y="1305961"/>
                  <a:pt x="4076138" y="1306227"/>
                </a:cubicBezTo>
                <a:cubicBezTo>
                  <a:pt x="4075814" y="1306492"/>
                  <a:pt x="4075446" y="1306624"/>
                  <a:pt x="4075034" y="1306624"/>
                </a:cubicBezTo>
                <a:cubicBezTo>
                  <a:pt x="4074386" y="1306624"/>
                  <a:pt x="4073369" y="1306212"/>
                  <a:pt x="4071985" y="1305387"/>
                </a:cubicBezTo>
                <a:cubicBezTo>
                  <a:pt x="4070600" y="1304562"/>
                  <a:pt x="4068907" y="1303634"/>
                  <a:pt x="4066904" y="1302604"/>
                </a:cubicBezTo>
                <a:cubicBezTo>
                  <a:pt x="4064901" y="1301573"/>
                  <a:pt x="4062530" y="1300630"/>
                  <a:pt x="4059790" y="1299776"/>
                </a:cubicBezTo>
                <a:cubicBezTo>
                  <a:pt x="4057051" y="1298922"/>
                  <a:pt x="4053973" y="1298495"/>
                  <a:pt x="4050556" y="1298495"/>
                </a:cubicBezTo>
                <a:cubicBezTo>
                  <a:pt x="4047375" y="1298495"/>
                  <a:pt x="4044606" y="1298922"/>
                  <a:pt x="4042250" y="1299776"/>
                </a:cubicBezTo>
                <a:cubicBezTo>
                  <a:pt x="4039893" y="1300630"/>
                  <a:pt x="4037949" y="1301764"/>
                  <a:pt x="4036417" y="1303178"/>
                </a:cubicBezTo>
                <a:cubicBezTo>
                  <a:pt x="4034885" y="1304592"/>
                  <a:pt x="4033737" y="1306271"/>
                  <a:pt x="4032971" y="1308215"/>
                </a:cubicBezTo>
                <a:cubicBezTo>
                  <a:pt x="4032205" y="1310159"/>
                  <a:pt x="4031822" y="1312221"/>
                  <a:pt x="4031822" y="1314400"/>
                </a:cubicBezTo>
                <a:cubicBezTo>
                  <a:pt x="4031822" y="1317582"/>
                  <a:pt x="4032559" y="1320321"/>
                  <a:pt x="4034031" y="1322619"/>
                </a:cubicBezTo>
                <a:cubicBezTo>
                  <a:pt x="4035504" y="1324916"/>
                  <a:pt x="4037463" y="1326949"/>
                  <a:pt x="4039908" y="1328716"/>
                </a:cubicBezTo>
                <a:cubicBezTo>
                  <a:pt x="4042352" y="1330483"/>
                  <a:pt x="4045136" y="1332103"/>
                  <a:pt x="4048258" y="1333577"/>
                </a:cubicBezTo>
                <a:cubicBezTo>
                  <a:pt x="4051381" y="1335049"/>
                  <a:pt x="4054562" y="1336536"/>
                  <a:pt x="4057802" y="1338039"/>
                </a:cubicBezTo>
                <a:cubicBezTo>
                  <a:pt x="4061042" y="1339541"/>
                  <a:pt x="4064223" y="1341190"/>
                  <a:pt x="4067346" y="1342987"/>
                </a:cubicBezTo>
                <a:cubicBezTo>
                  <a:pt x="4070468" y="1344784"/>
                  <a:pt x="4073251" y="1346905"/>
                  <a:pt x="4075696" y="1349349"/>
                </a:cubicBezTo>
                <a:cubicBezTo>
                  <a:pt x="4078141" y="1351794"/>
                  <a:pt x="4080115" y="1354681"/>
                  <a:pt x="4081617" y="1358009"/>
                </a:cubicBezTo>
                <a:cubicBezTo>
                  <a:pt x="4083119" y="1361338"/>
                  <a:pt x="4083870" y="1365270"/>
                  <a:pt x="4083870" y="1369806"/>
                </a:cubicBezTo>
                <a:cubicBezTo>
                  <a:pt x="4083870" y="1375167"/>
                  <a:pt x="4082883" y="1379939"/>
                  <a:pt x="4080910" y="1384122"/>
                </a:cubicBezTo>
                <a:cubicBezTo>
                  <a:pt x="4078937" y="1388305"/>
                  <a:pt x="4076197" y="1391854"/>
                  <a:pt x="4072692" y="1394770"/>
                </a:cubicBezTo>
                <a:cubicBezTo>
                  <a:pt x="4069187" y="1397686"/>
                  <a:pt x="4065063" y="1399881"/>
                  <a:pt x="4060321" y="1401354"/>
                </a:cubicBezTo>
                <a:cubicBezTo>
                  <a:pt x="4055578" y="1402826"/>
                  <a:pt x="4050468" y="1403563"/>
                  <a:pt x="4044989" y="1403563"/>
                </a:cubicBezTo>
                <a:cubicBezTo>
                  <a:pt x="4041159" y="1403563"/>
                  <a:pt x="4037610" y="1403238"/>
                  <a:pt x="4034341" y="1402590"/>
                </a:cubicBezTo>
                <a:cubicBezTo>
                  <a:pt x="4031071" y="1401942"/>
                  <a:pt x="4028155" y="1401148"/>
                  <a:pt x="4025592" y="1400204"/>
                </a:cubicBezTo>
                <a:cubicBezTo>
                  <a:pt x="4023030" y="1399262"/>
                  <a:pt x="4020880" y="1398290"/>
                  <a:pt x="4019142" y="1397289"/>
                </a:cubicBezTo>
                <a:cubicBezTo>
                  <a:pt x="4017404" y="1396287"/>
                  <a:pt x="4016196" y="1395433"/>
                  <a:pt x="4015519" y="1394726"/>
                </a:cubicBezTo>
                <a:cubicBezTo>
                  <a:pt x="4014841" y="1394018"/>
                  <a:pt x="4014340" y="1393120"/>
                  <a:pt x="4014016" y="1392031"/>
                </a:cubicBezTo>
                <a:cubicBezTo>
                  <a:pt x="4013692" y="1390941"/>
                  <a:pt x="4013530" y="1389482"/>
                  <a:pt x="4013530" y="1387656"/>
                </a:cubicBezTo>
                <a:cubicBezTo>
                  <a:pt x="4013530" y="1386361"/>
                  <a:pt x="4013589" y="1385285"/>
                  <a:pt x="4013707" y="1384431"/>
                </a:cubicBezTo>
                <a:cubicBezTo>
                  <a:pt x="4013825" y="1383577"/>
                  <a:pt x="4014002" y="1382885"/>
                  <a:pt x="4014237" y="1382354"/>
                </a:cubicBezTo>
                <a:cubicBezTo>
                  <a:pt x="4014473" y="1381824"/>
                  <a:pt x="4014767" y="1381456"/>
                  <a:pt x="4015121" y="1381250"/>
                </a:cubicBezTo>
                <a:cubicBezTo>
                  <a:pt x="4015474" y="1381044"/>
                  <a:pt x="4015887" y="1380941"/>
                  <a:pt x="4016358" y="1380941"/>
                </a:cubicBezTo>
                <a:cubicBezTo>
                  <a:pt x="4017183" y="1380941"/>
                  <a:pt x="4018346" y="1381441"/>
                  <a:pt x="4019849" y="1382443"/>
                </a:cubicBezTo>
                <a:cubicBezTo>
                  <a:pt x="4021351" y="1383444"/>
                  <a:pt x="4023280" y="1384535"/>
                  <a:pt x="4025637" y="1385712"/>
                </a:cubicBezTo>
                <a:cubicBezTo>
                  <a:pt x="4027993" y="1386891"/>
                  <a:pt x="4030835" y="1387996"/>
                  <a:pt x="4034164" y="1389026"/>
                </a:cubicBezTo>
                <a:cubicBezTo>
                  <a:pt x="4037492" y="1390057"/>
                  <a:pt x="4041336" y="1390572"/>
                  <a:pt x="4045696" y="1390572"/>
                </a:cubicBezTo>
                <a:cubicBezTo>
                  <a:pt x="4048995" y="1390572"/>
                  <a:pt x="4052014" y="1390130"/>
                  <a:pt x="4054753" y="1389248"/>
                </a:cubicBezTo>
                <a:cubicBezTo>
                  <a:pt x="4057493" y="1388363"/>
                  <a:pt x="4059849" y="1387111"/>
                  <a:pt x="4061823" y="1385492"/>
                </a:cubicBezTo>
                <a:cubicBezTo>
                  <a:pt x="4063796" y="1383871"/>
                  <a:pt x="4065313" y="1381883"/>
                  <a:pt x="4066374" y="1379526"/>
                </a:cubicBezTo>
                <a:cubicBezTo>
                  <a:pt x="4067434" y="1377170"/>
                  <a:pt x="4067964" y="1374490"/>
                  <a:pt x="4067964" y="1371486"/>
                </a:cubicBezTo>
                <a:cubicBezTo>
                  <a:pt x="4067964" y="1368245"/>
                  <a:pt x="4067228" y="1365476"/>
                  <a:pt x="4065755" y="1363179"/>
                </a:cubicBezTo>
                <a:cubicBezTo>
                  <a:pt x="4064282" y="1360882"/>
                  <a:pt x="4062338" y="1358864"/>
                  <a:pt x="4059923" y="1357126"/>
                </a:cubicBezTo>
                <a:cubicBezTo>
                  <a:pt x="4057508" y="1355388"/>
                  <a:pt x="4054753" y="1353797"/>
                  <a:pt x="4051661" y="1352354"/>
                </a:cubicBezTo>
                <a:cubicBezTo>
                  <a:pt x="4048568" y="1350911"/>
                  <a:pt x="4045401" y="1349437"/>
                  <a:pt x="4042161" y="1347936"/>
                </a:cubicBezTo>
                <a:cubicBezTo>
                  <a:pt x="4038921" y="1346433"/>
                  <a:pt x="4035769" y="1344770"/>
                  <a:pt x="4032706" y="1342943"/>
                </a:cubicBezTo>
                <a:cubicBezTo>
                  <a:pt x="4029642" y="1341117"/>
                  <a:pt x="4026903" y="1338966"/>
                  <a:pt x="4024488" y="1336492"/>
                </a:cubicBezTo>
                <a:cubicBezTo>
                  <a:pt x="4022073" y="1334018"/>
                  <a:pt x="4020114" y="1331117"/>
                  <a:pt x="4018611" y="1327788"/>
                </a:cubicBezTo>
                <a:cubicBezTo>
                  <a:pt x="4017109" y="1324460"/>
                  <a:pt x="4016358" y="1320468"/>
                  <a:pt x="4016358" y="1315814"/>
                </a:cubicBezTo>
                <a:cubicBezTo>
                  <a:pt x="4016358" y="1311042"/>
                  <a:pt x="4017227" y="1306786"/>
                  <a:pt x="4018965" y="1303045"/>
                </a:cubicBezTo>
                <a:cubicBezTo>
                  <a:pt x="4020703" y="1299304"/>
                  <a:pt x="4023118" y="1296167"/>
                  <a:pt x="4026211" y="1293634"/>
                </a:cubicBezTo>
                <a:cubicBezTo>
                  <a:pt x="4029304" y="1291101"/>
                  <a:pt x="4032986" y="1289172"/>
                  <a:pt x="4037257" y="1287846"/>
                </a:cubicBezTo>
                <a:cubicBezTo>
                  <a:pt x="4041528" y="1286521"/>
                  <a:pt x="4046138" y="1285858"/>
                  <a:pt x="4051086" y="1285858"/>
                </a:cubicBezTo>
                <a:close/>
                <a:moveTo>
                  <a:pt x="3574887" y="1285858"/>
                </a:moveTo>
                <a:cubicBezTo>
                  <a:pt x="3577419" y="1285858"/>
                  <a:pt x="3579968" y="1286079"/>
                  <a:pt x="3582531" y="1286521"/>
                </a:cubicBezTo>
                <a:cubicBezTo>
                  <a:pt x="3585093" y="1286962"/>
                  <a:pt x="3587508" y="1287552"/>
                  <a:pt x="3589775" y="1288288"/>
                </a:cubicBezTo>
                <a:cubicBezTo>
                  <a:pt x="3592044" y="1289025"/>
                  <a:pt x="3594061" y="1289849"/>
                  <a:pt x="3595828" y="1290762"/>
                </a:cubicBezTo>
                <a:cubicBezTo>
                  <a:pt x="3597596" y="1291675"/>
                  <a:pt x="3598759" y="1292412"/>
                  <a:pt x="3599319" y="1292971"/>
                </a:cubicBezTo>
                <a:cubicBezTo>
                  <a:pt x="3599878" y="1293531"/>
                  <a:pt x="3600247" y="1293973"/>
                  <a:pt x="3600423" y="1294297"/>
                </a:cubicBezTo>
                <a:cubicBezTo>
                  <a:pt x="3600600" y="1294621"/>
                  <a:pt x="3600747" y="1295033"/>
                  <a:pt x="3600865" y="1295534"/>
                </a:cubicBezTo>
                <a:cubicBezTo>
                  <a:pt x="3600983" y="1296035"/>
                  <a:pt x="3601071" y="1296639"/>
                  <a:pt x="3601130" y="1297345"/>
                </a:cubicBezTo>
                <a:cubicBezTo>
                  <a:pt x="3601189" y="1298053"/>
                  <a:pt x="3601219" y="1298966"/>
                  <a:pt x="3601219" y="1300085"/>
                </a:cubicBezTo>
                <a:cubicBezTo>
                  <a:pt x="3601219" y="1301145"/>
                  <a:pt x="3601175" y="1302088"/>
                  <a:pt x="3601087" y="1302913"/>
                </a:cubicBezTo>
                <a:cubicBezTo>
                  <a:pt x="3600998" y="1303738"/>
                  <a:pt x="3600865" y="1304430"/>
                  <a:pt x="3600689" y="1304990"/>
                </a:cubicBezTo>
                <a:cubicBezTo>
                  <a:pt x="3600511" y="1305550"/>
                  <a:pt x="3600262" y="1305961"/>
                  <a:pt x="3599938" y="1306227"/>
                </a:cubicBezTo>
                <a:cubicBezTo>
                  <a:pt x="3599614" y="1306492"/>
                  <a:pt x="3599246" y="1306624"/>
                  <a:pt x="3598833" y="1306624"/>
                </a:cubicBezTo>
                <a:cubicBezTo>
                  <a:pt x="3598185" y="1306624"/>
                  <a:pt x="3597169" y="1306212"/>
                  <a:pt x="3595784" y="1305387"/>
                </a:cubicBezTo>
                <a:cubicBezTo>
                  <a:pt x="3594400" y="1304562"/>
                  <a:pt x="3592706" y="1303634"/>
                  <a:pt x="3590703" y="1302604"/>
                </a:cubicBezTo>
                <a:cubicBezTo>
                  <a:pt x="3588700" y="1301573"/>
                  <a:pt x="3586330" y="1300630"/>
                  <a:pt x="3583591" y="1299776"/>
                </a:cubicBezTo>
                <a:cubicBezTo>
                  <a:pt x="3580851" y="1298922"/>
                  <a:pt x="3577773" y="1298495"/>
                  <a:pt x="3574356" y="1298495"/>
                </a:cubicBezTo>
                <a:cubicBezTo>
                  <a:pt x="3571175" y="1298495"/>
                  <a:pt x="3568406" y="1298922"/>
                  <a:pt x="3566049" y="1299776"/>
                </a:cubicBezTo>
                <a:cubicBezTo>
                  <a:pt x="3563693" y="1300630"/>
                  <a:pt x="3561749" y="1301764"/>
                  <a:pt x="3560217" y="1303178"/>
                </a:cubicBezTo>
                <a:cubicBezTo>
                  <a:pt x="3558685" y="1304592"/>
                  <a:pt x="3557538" y="1306271"/>
                  <a:pt x="3556771" y="1308215"/>
                </a:cubicBezTo>
                <a:cubicBezTo>
                  <a:pt x="3556006" y="1310159"/>
                  <a:pt x="3555622" y="1312221"/>
                  <a:pt x="3555622" y="1314400"/>
                </a:cubicBezTo>
                <a:cubicBezTo>
                  <a:pt x="3555622" y="1317582"/>
                  <a:pt x="3556359" y="1320321"/>
                  <a:pt x="3557832" y="1322619"/>
                </a:cubicBezTo>
                <a:cubicBezTo>
                  <a:pt x="3559304" y="1324916"/>
                  <a:pt x="3561263" y="1326949"/>
                  <a:pt x="3563708" y="1328716"/>
                </a:cubicBezTo>
                <a:cubicBezTo>
                  <a:pt x="3566153" y="1330483"/>
                  <a:pt x="3568936" y="1332103"/>
                  <a:pt x="3572059" y="1333577"/>
                </a:cubicBezTo>
                <a:cubicBezTo>
                  <a:pt x="3575182" y="1335049"/>
                  <a:pt x="3578362" y="1336536"/>
                  <a:pt x="3581603" y="1338039"/>
                </a:cubicBezTo>
                <a:cubicBezTo>
                  <a:pt x="3584842" y="1339541"/>
                  <a:pt x="3588023" y="1341190"/>
                  <a:pt x="3591146" y="1342987"/>
                </a:cubicBezTo>
                <a:cubicBezTo>
                  <a:pt x="3594266" y="1344784"/>
                  <a:pt x="3597051" y="1346905"/>
                  <a:pt x="3599495" y="1349349"/>
                </a:cubicBezTo>
                <a:cubicBezTo>
                  <a:pt x="3601941" y="1351794"/>
                  <a:pt x="3603914" y="1354681"/>
                  <a:pt x="3605416" y="1358009"/>
                </a:cubicBezTo>
                <a:cubicBezTo>
                  <a:pt x="3606918" y="1361338"/>
                  <a:pt x="3607670" y="1365270"/>
                  <a:pt x="3607670" y="1369806"/>
                </a:cubicBezTo>
                <a:cubicBezTo>
                  <a:pt x="3607670" y="1375167"/>
                  <a:pt x="3606683" y="1379939"/>
                  <a:pt x="3604710" y="1384122"/>
                </a:cubicBezTo>
                <a:cubicBezTo>
                  <a:pt x="3602736" y="1388305"/>
                  <a:pt x="3599997" y="1391854"/>
                  <a:pt x="3596491" y="1394770"/>
                </a:cubicBezTo>
                <a:cubicBezTo>
                  <a:pt x="3592985" y="1397686"/>
                  <a:pt x="3588863" y="1399881"/>
                  <a:pt x="3584121" y="1401354"/>
                </a:cubicBezTo>
                <a:cubicBezTo>
                  <a:pt x="3579378" y="1402826"/>
                  <a:pt x="3574267" y="1403563"/>
                  <a:pt x="3568789" y="1403563"/>
                </a:cubicBezTo>
                <a:cubicBezTo>
                  <a:pt x="3564960" y="1403563"/>
                  <a:pt x="3561411" y="1403238"/>
                  <a:pt x="3558141" y="1402590"/>
                </a:cubicBezTo>
                <a:cubicBezTo>
                  <a:pt x="3554872" y="1401942"/>
                  <a:pt x="3551955" y="1401148"/>
                  <a:pt x="3549393" y="1400204"/>
                </a:cubicBezTo>
                <a:cubicBezTo>
                  <a:pt x="3546830" y="1399262"/>
                  <a:pt x="3544680" y="1398290"/>
                  <a:pt x="3542942" y="1397289"/>
                </a:cubicBezTo>
                <a:cubicBezTo>
                  <a:pt x="3541204" y="1396287"/>
                  <a:pt x="3539996" y="1395433"/>
                  <a:pt x="3539319" y="1394726"/>
                </a:cubicBezTo>
                <a:cubicBezTo>
                  <a:pt x="3538641" y="1394018"/>
                  <a:pt x="3538141" y="1393120"/>
                  <a:pt x="3537816" y="1392031"/>
                </a:cubicBezTo>
                <a:cubicBezTo>
                  <a:pt x="3537492" y="1390941"/>
                  <a:pt x="3537330" y="1389482"/>
                  <a:pt x="3537330" y="1387656"/>
                </a:cubicBezTo>
                <a:cubicBezTo>
                  <a:pt x="3537330" y="1386361"/>
                  <a:pt x="3537389" y="1385285"/>
                  <a:pt x="3537507" y="1384431"/>
                </a:cubicBezTo>
                <a:cubicBezTo>
                  <a:pt x="3537624" y="1383577"/>
                  <a:pt x="3537801" y="1382885"/>
                  <a:pt x="3538037" y="1382354"/>
                </a:cubicBezTo>
                <a:cubicBezTo>
                  <a:pt x="3538273" y="1381824"/>
                  <a:pt x="3538568" y="1381456"/>
                  <a:pt x="3538922" y="1381250"/>
                </a:cubicBezTo>
                <a:cubicBezTo>
                  <a:pt x="3539274" y="1381044"/>
                  <a:pt x="3539687" y="1380941"/>
                  <a:pt x="3540159" y="1380941"/>
                </a:cubicBezTo>
                <a:cubicBezTo>
                  <a:pt x="3540983" y="1380941"/>
                  <a:pt x="3542146" y="1381441"/>
                  <a:pt x="3543649" y="1382443"/>
                </a:cubicBezTo>
                <a:cubicBezTo>
                  <a:pt x="3545151" y="1383444"/>
                  <a:pt x="3547079" y="1384535"/>
                  <a:pt x="3549436" y="1385712"/>
                </a:cubicBezTo>
                <a:cubicBezTo>
                  <a:pt x="3551793" y="1386891"/>
                  <a:pt x="3554635" y="1387996"/>
                  <a:pt x="3557964" y="1389026"/>
                </a:cubicBezTo>
                <a:cubicBezTo>
                  <a:pt x="3561293" y="1390057"/>
                  <a:pt x="3565137" y="1390572"/>
                  <a:pt x="3569496" y="1390572"/>
                </a:cubicBezTo>
                <a:cubicBezTo>
                  <a:pt x="3572795" y="1390572"/>
                  <a:pt x="3575814" y="1390130"/>
                  <a:pt x="3578553" y="1389248"/>
                </a:cubicBezTo>
                <a:cubicBezTo>
                  <a:pt x="3581293" y="1388363"/>
                  <a:pt x="3583650" y="1387111"/>
                  <a:pt x="3585623" y="1385492"/>
                </a:cubicBezTo>
                <a:cubicBezTo>
                  <a:pt x="3587596" y="1383871"/>
                  <a:pt x="3589113" y="1381883"/>
                  <a:pt x="3590173" y="1379526"/>
                </a:cubicBezTo>
                <a:cubicBezTo>
                  <a:pt x="3591233" y="1377170"/>
                  <a:pt x="3591764" y="1374490"/>
                  <a:pt x="3591764" y="1371486"/>
                </a:cubicBezTo>
                <a:cubicBezTo>
                  <a:pt x="3591764" y="1368245"/>
                  <a:pt x="3591028" y="1365476"/>
                  <a:pt x="3589555" y="1363179"/>
                </a:cubicBezTo>
                <a:cubicBezTo>
                  <a:pt x="3588082" y="1360882"/>
                  <a:pt x="3586137" y="1358864"/>
                  <a:pt x="3583723" y="1357126"/>
                </a:cubicBezTo>
                <a:cubicBezTo>
                  <a:pt x="3581308" y="1355388"/>
                  <a:pt x="3578553" y="1353797"/>
                  <a:pt x="3575461" y="1352354"/>
                </a:cubicBezTo>
                <a:cubicBezTo>
                  <a:pt x="3572368" y="1350911"/>
                  <a:pt x="3569201" y="1349437"/>
                  <a:pt x="3565962" y="1347936"/>
                </a:cubicBezTo>
                <a:cubicBezTo>
                  <a:pt x="3562721" y="1346433"/>
                  <a:pt x="3559569" y="1344770"/>
                  <a:pt x="3556506" y="1342943"/>
                </a:cubicBezTo>
                <a:cubicBezTo>
                  <a:pt x="3553443" y="1341117"/>
                  <a:pt x="3550703" y="1338966"/>
                  <a:pt x="3548289" y="1336492"/>
                </a:cubicBezTo>
                <a:cubicBezTo>
                  <a:pt x="3545873" y="1334018"/>
                  <a:pt x="3543914" y="1331117"/>
                  <a:pt x="3542412" y="1327788"/>
                </a:cubicBezTo>
                <a:cubicBezTo>
                  <a:pt x="3540910" y="1324460"/>
                  <a:pt x="3540159" y="1320468"/>
                  <a:pt x="3540159" y="1315814"/>
                </a:cubicBezTo>
                <a:cubicBezTo>
                  <a:pt x="3540159" y="1311042"/>
                  <a:pt x="3541027" y="1306786"/>
                  <a:pt x="3542765" y="1303045"/>
                </a:cubicBezTo>
                <a:cubicBezTo>
                  <a:pt x="3544503" y="1299304"/>
                  <a:pt x="3546918" y="1296167"/>
                  <a:pt x="3550011" y="1293634"/>
                </a:cubicBezTo>
                <a:cubicBezTo>
                  <a:pt x="3553104" y="1291101"/>
                  <a:pt x="3556786" y="1289172"/>
                  <a:pt x="3561057" y="1287846"/>
                </a:cubicBezTo>
                <a:cubicBezTo>
                  <a:pt x="3565328" y="1286521"/>
                  <a:pt x="3569938" y="1285858"/>
                  <a:pt x="3574887" y="1285858"/>
                </a:cubicBezTo>
                <a:close/>
                <a:moveTo>
                  <a:pt x="3108156" y="1285858"/>
                </a:moveTo>
                <a:cubicBezTo>
                  <a:pt x="3110689" y="1285858"/>
                  <a:pt x="3113237" y="1286079"/>
                  <a:pt x="3115800" y="1286521"/>
                </a:cubicBezTo>
                <a:cubicBezTo>
                  <a:pt x="3118363" y="1286962"/>
                  <a:pt x="3120778" y="1287552"/>
                  <a:pt x="3123047" y="1288288"/>
                </a:cubicBezTo>
                <a:cubicBezTo>
                  <a:pt x="3125314" y="1289025"/>
                  <a:pt x="3127333" y="1289849"/>
                  <a:pt x="3129098" y="1290762"/>
                </a:cubicBezTo>
                <a:cubicBezTo>
                  <a:pt x="3130866" y="1291675"/>
                  <a:pt x="3132029" y="1292412"/>
                  <a:pt x="3132589" y="1292971"/>
                </a:cubicBezTo>
                <a:cubicBezTo>
                  <a:pt x="3133149" y="1293531"/>
                  <a:pt x="3133517" y="1293973"/>
                  <a:pt x="3133693" y="1294297"/>
                </a:cubicBezTo>
                <a:cubicBezTo>
                  <a:pt x="3133870" y="1294621"/>
                  <a:pt x="3134017" y="1295033"/>
                  <a:pt x="3134136" y="1295534"/>
                </a:cubicBezTo>
                <a:cubicBezTo>
                  <a:pt x="3134253" y="1296035"/>
                  <a:pt x="3134342" y="1296639"/>
                  <a:pt x="3134400" y="1297345"/>
                </a:cubicBezTo>
                <a:cubicBezTo>
                  <a:pt x="3134458" y="1298053"/>
                  <a:pt x="3134487" y="1298966"/>
                  <a:pt x="3134487" y="1300085"/>
                </a:cubicBezTo>
                <a:cubicBezTo>
                  <a:pt x="3134487" y="1301145"/>
                  <a:pt x="3134444" y="1302088"/>
                  <a:pt x="3134354" y="1302913"/>
                </a:cubicBezTo>
                <a:cubicBezTo>
                  <a:pt x="3134268" y="1303738"/>
                  <a:pt x="3134136" y="1304430"/>
                  <a:pt x="3133959" y="1304990"/>
                </a:cubicBezTo>
                <a:cubicBezTo>
                  <a:pt x="3133782" y="1305550"/>
                  <a:pt x="3133532" y="1305961"/>
                  <a:pt x="3133207" y="1306227"/>
                </a:cubicBezTo>
                <a:cubicBezTo>
                  <a:pt x="3132882" y="1306492"/>
                  <a:pt x="3132516" y="1306624"/>
                  <a:pt x="3132103" y="1306624"/>
                </a:cubicBezTo>
                <a:cubicBezTo>
                  <a:pt x="3131456" y="1306624"/>
                  <a:pt x="3130440" y="1306212"/>
                  <a:pt x="3129056" y="1305387"/>
                </a:cubicBezTo>
                <a:cubicBezTo>
                  <a:pt x="3127671" y="1304562"/>
                  <a:pt x="3125978" y="1303634"/>
                  <a:pt x="3123974" y="1302604"/>
                </a:cubicBezTo>
                <a:cubicBezTo>
                  <a:pt x="3121972" y="1301573"/>
                  <a:pt x="3119600" y="1300630"/>
                  <a:pt x="3116861" y="1299776"/>
                </a:cubicBezTo>
                <a:cubicBezTo>
                  <a:pt x="3114121" y="1298922"/>
                  <a:pt x="3111042" y="1298495"/>
                  <a:pt x="3107625" y="1298495"/>
                </a:cubicBezTo>
                <a:cubicBezTo>
                  <a:pt x="3104443" y="1298495"/>
                  <a:pt x="3101673" y="1298922"/>
                  <a:pt x="3099319" y="1299776"/>
                </a:cubicBezTo>
                <a:cubicBezTo>
                  <a:pt x="3096961" y="1300630"/>
                  <a:pt x="3095018" y="1301764"/>
                  <a:pt x="3093487" y="1303178"/>
                </a:cubicBezTo>
                <a:cubicBezTo>
                  <a:pt x="3091955" y="1304592"/>
                  <a:pt x="3090807" y="1306271"/>
                  <a:pt x="3090039" y="1308215"/>
                </a:cubicBezTo>
                <a:cubicBezTo>
                  <a:pt x="3089275" y="1310159"/>
                  <a:pt x="3088893" y="1312221"/>
                  <a:pt x="3088893" y="1314400"/>
                </a:cubicBezTo>
                <a:cubicBezTo>
                  <a:pt x="3088893" y="1317582"/>
                  <a:pt x="3089628" y="1320321"/>
                  <a:pt x="3091100" y="1322619"/>
                </a:cubicBezTo>
                <a:cubicBezTo>
                  <a:pt x="3092573" y="1324916"/>
                  <a:pt x="3094531" y="1326949"/>
                  <a:pt x="3096974" y="1328716"/>
                </a:cubicBezTo>
                <a:cubicBezTo>
                  <a:pt x="3099421" y="1330483"/>
                  <a:pt x="3102205" y="1332103"/>
                  <a:pt x="3105327" y="1333577"/>
                </a:cubicBezTo>
                <a:cubicBezTo>
                  <a:pt x="3108450" y="1335049"/>
                  <a:pt x="3111632" y="1336536"/>
                  <a:pt x="3114871" y="1338039"/>
                </a:cubicBezTo>
                <a:cubicBezTo>
                  <a:pt x="3118113" y="1339541"/>
                  <a:pt x="3121295" y="1341190"/>
                  <a:pt x="3124417" y="1342987"/>
                </a:cubicBezTo>
                <a:cubicBezTo>
                  <a:pt x="3127537" y="1344784"/>
                  <a:pt x="3130322" y="1346905"/>
                  <a:pt x="3132765" y="1349349"/>
                </a:cubicBezTo>
                <a:cubicBezTo>
                  <a:pt x="3135209" y="1351794"/>
                  <a:pt x="3137181" y="1354681"/>
                  <a:pt x="3138685" y="1358009"/>
                </a:cubicBezTo>
                <a:cubicBezTo>
                  <a:pt x="3140189" y="1361338"/>
                  <a:pt x="3140937" y="1365270"/>
                  <a:pt x="3140937" y="1369806"/>
                </a:cubicBezTo>
                <a:cubicBezTo>
                  <a:pt x="3140937" y="1375167"/>
                  <a:pt x="3139951" y="1379939"/>
                  <a:pt x="3137978" y="1384122"/>
                </a:cubicBezTo>
                <a:cubicBezTo>
                  <a:pt x="3136005" y="1388305"/>
                  <a:pt x="3133265" y="1391854"/>
                  <a:pt x="3129762" y="1394770"/>
                </a:cubicBezTo>
                <a:cubicBezTo>
                  <a:pt x="3126258" y="1397686"/>
                  <a:pt x="3122133" y="1399881"/>
                  <a:pt x="3117391" y="1401354"/>
                </a:cubicBezTo>
                <a:cubicBezTo>
                  <a:pt x="3112648" y="1402826"/>
                  <a:pt x="3107536" y="1403563"/>
                  <a:pt x="3102056" y="1403563"/>
                </a:cubicBezTo>
                <a:cubicBezTo>
                  <a:pt x="3098230" y="1403563"/>
                  <a:pt x="3094677" y="1403238"/>
                  <a:pt x="3091412" y="1402590"/>
                </a:cubicBezTo>
                <a:cubicBezTo>
                  <a:pt x="3088141" y="1401942"/>
                  <a:pt x="3085226" y="1401148"/>
                  <a:pt x="3082667" y="1400204"/>
                </a:cubicBezTo>
                <a:cubicBezTo>
                  <a:pt x="3080100" y="1399262"/>
                  <a:pt x="3077947" y="1398290"/>
                  <a:pt x="3076211" y="1397289"/>
                </a:cubicBezTo>
                <a:cubicBezTo>
                  <a:pt x="3074474" y="1396287"/>
                  <a:pt x="3073267" y="1395433"/>
                  <a:pt x="3072588" y="1394726"/>
                </a:cubicBezTo>
                <a:cubicBezTo>
                  <a:pt x="3071909" y="1394018"/>
                  <a:pt x="3071410" y="1393120"/>
                  <a:pt x="3071086" y="1392031"/>
                </a:cubicBezTo>
                <a:cubicBezTo>
                  <a:pt x="3070762" y="1390941"/>
                  <a:pt x="3070600" y="1389482"/>
                  <a:pt x="3070600" y="1387656"/>
                </a:cubicBezTo>
                <a:cubicBezTo>
                  <a:pt x="3070600" y="1386361"/>
                  <a:pt x="3070658" y="1385285"/>
                  <a:pt x="3070777" y="1384431"/>
                </a:cubicBezTo>
                <a:cubicBezTo>
                  <a:pt x="3070894" y="1383577"/>
                  <a:pt x="3071071" y="1382885"/>
                  <a:pt x="3071307" y="1382354"/>
                </a:cubicBezTo>
                <a:cubicBezTo>
                  <a:pt x="3071544" y="1381824"/>
                  <a:pt x="3071837" y="1381456"/>
                  <a:pt x="3072190" y="1381250"/>
                </a:cubicBezTo>
                <a:cubicBezTo>
                  <a:pt x="3072543" y="1381044"/>
                  <a:pt x="3072955" y="1380941"/>
                  <a:pt x="3073427" y="1380941"/>
                </a:cubicBezTo>
                <a:cubicBezTo>
                  <a:pt x="3074252" y="1380941"/>
                  <a:pt x="3075415" y="1381441"/>
                  <a:pt x="3076918" y="1382443"/>
                </a:cubicBezTo>
                <a:cubicBezTo>
                  <a:pt x="3078422" y="1383444"/>
                  <a:pt x="3080349" y="1384535"/>
                  <a:pt x="3082709" y="1385712"/>
                </a:cubicBezTo>
                <a:cubicBezTo>
                  <a:pt x="3085064" y="1386891"/>
                  <a:pt x="3087907" y="1387996"/>
                  <a:pt x="3091232" y="1389026"/>
                </a:cubicBezTo>
                <a:cubicBezTo>
                  <a:pt x="3094561" y="1390057"/>
                  <a:pt x="3098405" y="1390572"/>
                  <a:pt x="3102764" y="1390572"/>
                </a:cubicBezTo>
                <a:cubicBezTo>
                  <a:pt x="3106064" y="1390572"/>
                  <a:pt x="3109082" y="1390130"/>
                  <a:pt x="3111823" y="1389248"/>
                </a:cubicBezTo>
                <a:cubicBezTo>
                  <a:pt x="3114562" y="1388363"/>
                  <a:pt x="3116920" y="1387111"/>
                  <a:pt x="3118893" y="1385492"/>
                </a:cubicBezTo>
                <a:cubicBezTo>
                  <a:pt x="3120866" y="1383871"/>
                  <a:pt x="3122384" y="1381883"/>
                  <a:pt x="3123443" y="1379526"/>
                </a:cubicBezTo>
                <a:cubicBezTo>
                  <a:pt x="3124505" y="1377170"/>
                  <a:pt x="3125035" y="1374490"/>
                  <a:pt x="3125035" y="1371486"/>
                </a:cubicBezTo>
                <a:cubicBezTo>
                  <a:pt x="3125035" y="1368245"/>
                  <a:pt x="3124299" y="1365476"/>
                  <a:pt x="3122826" y="1363179"/>
                </a:cubicBezTo>
                <a:cubicBezTo>
                  <a:pt x="3121353" y="1360882"/>
                  <a:pt x="3119409" y="1358864"/>
                  <a:pt x="3116993" y="1357126"/>
                </a:cubicBezTo>
                <a:cubicBezTo>
                  <a:pt x="3114577" y="1355388"/>
                  <a:pt x="3111823" y="1353797"/>
                  <a:pt x="3108730" y="1352354"/>
                </a:cubicBezTo>
                <a:cubicBezTo>
                  <a:pt x="3105636" y="1350911"/>
                  <a:pt x="3102468" y="1349437"/>
                  <a:pt x="3099230" y="1347936"/>
                </a:cubicBezTo>
                <a:cubicBezTo>
                  <a:pt x="3095991" y="1346433"/>
                  <a:pt x="3092836" y="1344770"/>
                  <a:pt x="3089778" y="1342943"/>
                </a:cubicBezTo>
                <a:cubicBezTo>
                  <a:pt x="3086715" y="1341117"/>
                  <a:pt x="3083979" y="1338966"/>
                  <a:pt x="3081562" y="1336492"/>
                </a:cubicBezTo>
                <a:cubicBezTo>
                  <a:pt x="3079141" y="1334018"/>
                  <a:pt x="3077184" y="1331117"/>
                  <a:pt x="3075681" y="1327788"/>
                </a:cubicBezTo>
                <a:cubicBezTo>
                  <a:pt x="3074177" y="1324460"/>
                  <a:pt x="3073427" y="1320468"/>
                  <a:pt x="3073427" y="1315814"/>
                </a:cubicBezTo>
                <a:cubicBezTo>
                  <a:pt x="3073427" y="1311042"/>
                  <a:pt x="3074295" y="1306786"/>
                  <a:pt x="3076036" y="1303045"/>
                </a:cubicBezTo>
                <a:cubicBezTo>
                  <a:pt x="3077774" y="1299304"/>
                  <a:pt x="3080191" y="1296167"/>
                  <a:pt x="3083282" y="1293634"/>
                </a:cubicBezTo>
                <a:cubicBezTo>
                  <a:pt x="3086378" y="1291101"/>
                  <a:pt x="3090054" y="1289172"/>
                  <a:pt x="3094328" y="1287846"/>
                </a:cubicBezTo>
                <a:cubicBezTo>
                  <a:pt x="3098596" y="1286521"/>
                  <a:pt x="3103207" y="1285858"/>
                  <a:pt x="3108156" y="1285858"/>
                </a:cubicBezTo>
                <a:close/>
                <a:moveTo>
                  <a:pt x="2631904" y="1285858"/>
                </a:moveTo>
                <a:cubicBezTo>
                  <a:pt x="2634437" y="1285858"/>
                  <a:pt x="2636985" y="1286079"/>
                  <a:pt x="2639548" y="1286521"/>
                </a:cubicBezTo>
                <a:cubicBezTo>
                  <a:pt x="2642111" y="1286962"/>
                  <a:pt x="2644526" y="1287552"/>
                  <a:pt x="2646795" y="1288288"/>
                </a:cubicBezTo>
                <a:cubicBezTo>
                  <a:pt x="2649062" y="1289025"/>
                  <a:pt x="2651080" y="1289849"/>
                  <a:pt x="2652847" y="1290762"/>
                </a:cubicBezTo>
                <a:cubicBezTo>
                  <a:pt x="2654615" y="1291675"/>
                  <a:pt x="2655778" y="1292412"/>
                  <a:pt x="2656339" y="1292971"/>
                </a:cubicBezTo>
                <a:cubicBezTo>
                  <a:pt x="2656898" y="1293531"/>
                  <a:pt x="2657266" y="1293973"/>
                  <a:pt x="2657442" y="1294297"/>
                </a:cubicBezTo>
                <a:cubicBezTo>
                  <a:pt x="2657619" y="1294621"/>
                  <a:pt x="2657766" y="1295033"/>
                  <a:pt x="2657885" y="1295534"/>
                </a:cubicBezTo>
                <a:cubicBezTo>
                  <a:pt x="2658003" y="1296035"/>
                  <a:pt x="2658092" y="1296639"/>
                  <a:pt x="2658149" y="1297345"/>
                </a:cubicBezTo>
                <a:cubicBezTo>
                  <a:pt x="2658210" y="1298053"/>
                  <a:pt x="2658238" y="1298966"/>
                  <a:pt x="2658238" y="1300085"/>
                </a:cubicBezTo>
                <a:cubicBezTo>
                  <a:pt x="2658238" y="1301145"/>
                  <a:pt x="2658194" y="1302088"/>
                  <a:pt x="2658106" y="1302913"/>
                </a:cubicBezTo>
                <a:cubicBezTo>
                  <a:pt x="2658017" y="1303738"/>
                  <a:pt x="2657885" y="1304430"/>
                  <a:pt x="2657707" y="1304990"/>
                </a:cubicBezTo>
                <a:cubicBezTo>
                  <a:pt x="2657532" y="1305550"/>
                  <a:pt x="2657281" y="1305961"/>
                  <a:pt x="2656958" y="1306227"/>
                </a:cubicBezTo>
                <a:cubicBezTo>
                  <a:pt x="2656633" y="1306492"/>
                  <a:pt x="2656265" y="1306624"/>
                  <a:pt x="2655851" y="1306624"/>
                </a:cubicBezTo>
                <a:cubicBezTo>
                  <a:pt x="2655205" y="1306624"/>
                  <a:pt x="2654189" y="1306212"/>
                  <a:pt x="2652803" y="1305387"/>
                </a:cubicBezTo>
                <a:cubicBezTo>
                  <a:pt x="2651419" y="1304562"/>
                  <a:pt x="2649725" y="1303634"/>
                  <a:pt x="2647722" y="1302604"/>
                </a:cubicBezTo>
                <a:cubicBezTo>
                  <a:pt x="2645719" y="1301573"/>
                  <a:pt x="2643348" y="1300630"/>
                  <a:pt x="2640608" y="1299776"/>
                </a:cubicBezTo>
                <a:cubicBezTo>
                  <a:pt x="2637869" y="1298922"/>
                  <a:pt x="2634790" y="1298495"/>
                  <a:pt x="2631373" y="1298495"/>
                </a:cubicBezTo>
                <a:cubicBezTo>
                  <a:pt x="2628192" y="1298495"/>
                  <a:pt x="2625423" y="1298922"/>
                  <a:pt x="2623068" y="1299776"/>
                </a:cubicBezTo>
                <a:cubicBezTo>
                  <a:pt x="2620712" y="1300630"/>
                  <a:pt x="2618767" y="1301764"/>
                  <a:pt x="2617235" y="1303178"/>
                </a:cubicBezTo>
                <a:cubicBezTo>
                  <a:pt x="2615703" y="1304592"/>
                  <a:pt x="2614555" y="1306271"/>
                  <a:pt x="2613789" y="1308215"/>
                </a:cubicBezTo>
                <a:cubicBezTo>
                  <a:pt x="2613024" y="1310159"/>
                  <a:pt x="2612641" y="1312221"/>
                  <a:pt x="2612641" y="1314400"/>
                </a:cubicBezTo>
                <a:cubicBezTo>
                  <a:pt x="2612641" y="1317582"/>
                  <a:pt x="2613376" y="1320321"/>
                  <a:pt x="2614851" y="1322619"/>
                </a:cubicBezTo>
                <a:cubicBezTo>
                  <a:pt x="2616321" y="1324916"/>
                  <a:pt x="2618281" y="1326949"/>
                  <a:pt x="2620725" y="1328716"/>
                </a:cubicBezTo>
                <a:cubicBezTo>
                  <a:pt x="2623170" y="1330483"/>
                  <a:pt x="2625954" y="1332103"/>
                  <a:pt x="2629076" y="1333577"/>
                </a:cubicBezTo>
                <a:cubicBezTo>
                  <a:pt x="2632199" y="1335049"/>
                  <a:pt x="2635379" y="1336536"/>
                  <a:pt x="2638620" y="1338039"/>
                </a:cubicBezTo>
                <a:cubicBezTo>
                  <a:pt x="2641861" y="1339541"/>
                  <a:pt x="2645041" y="1341190"/>
                  <a:pt x="2648164" y="1342987"/>
                </a:cubicBezTo>
                <a:cubicBezTo>
                  <a:pt x="2651285" y="1344784"/>
                  <a:pt x="2654070" y="1346905"/>
                  <a:pt x="2656514" y="1349349"/>
                </a:cubicBezTo>
                <a:cubicBezTo>
                  <a:pt x="2658960" y="1351794"/>
                  <a:pt x="2660934" y="1354681"/>
                  <a:pt x="2662437" y="1358009"/>
                </a:cubicBezTo>
                <a:cubicBezTo>
                  <a:pt x="2663938" y="1361338"/>
                  <a:pt x="2664690" y="1365270"/>
                  <a:pt x="2664690" y="1369806"/>
                </a:cubicBezTo>
                <a:cubicBezTo>
                  <a:pt x="2664690" y="1375167"/>
                  <a:pt x="2663703" y="1379939"/>
                  <a:pt x="2661728" y="1384122"/>
                </a:cubicBezTo>
                <a:cubicBezTo>
                  <a:pt x="2659756" y="1388305"/>
                  <a:pt x="2657015" y="1391854"/>
                  <a:pt x="2653510" y="1394770"/>
                </a:cubicBezTo>
                <a:cubicBezTo>
                  <a:pt x="2650004" y="1397686"/>
                  <a:pt x="2645881" y="1399881"/>
                  <a:pt x="2641138" y="1401354"/>
                </a:cubicBezTo>
                <a:cubicBezTo>
                  <a:pt x="2636396" y="1402826"/>
                  <a:pt x="2631285" y="1403563"/>
                  <a:pt x="2625807" y="1403563"/>
                </a:cubicBezTo>
                <a:cubicBezTo>
                  <a:pt x="2621977" y="1403563"/>
                  <a:pt x="2618427" y="1403238"/>
                  <a:pt x="2615159" y="1402590"/>
                </a:cubicBezTo>
                <a:cubicBezTo>
                  <a:pt x="2611889" y="1401942"/>
                  <a:pt x="2608973" y="1401148"/>
                  <a:pt x="2606411" y="1400204"/>
                </a:cubicBezTo>
                <a:cubicBezTo>
                  <a:pt x="2603850" y="1399262"/>
                  <a:pt x="2601699" y="1398290"/>
                  <a:pt x="2599962" y="1397289"/>
                </a:cubicBezTo>
                <a:cubicBezTo>
                  <a:pt x="2598225" y="1396287"/>
                  <a:pt x="2597017" y="1395433"/>
                  <a:pt x="2596338" y="1394726"/>
                </a:cubicBezTo>
                <a:cubicBezTo>
                  <a:pt x="2595661" y="1394018"/>
                  <a:pt x="2595161" y="1393120"/>
                  <a:pt x="2594837" y="1392031"/>
                </a:cubicBezTo>
                <a:cubicBezTo>
                  <a:pt x="2594514" y="1390941"/>
                  <a:pt x="2594350" y="1389482"/>
                  <a:pt x="2594350" y="1387656"/>
                </a:cubicBezTo>
                <a:cubicBezTo>
                  <a:pt x="2594350" y="1386361"/>
                  <a:pt x="2594410" y="1385285"/>
                  <a:pt x="2594528" y="1384431"/>
                </a:cubicBezTo>
                <a:cubicBezTo>
                  <a:pt x="2594646" y="1383577"/>
                  <a:pt x="2594823" y="1382885"/>
                  <a:pt x="2595059" y="1382354"/>
                </a:cubicBezTo>
                <a:cubicBezTo>
                  <a:pt x="2595293" y="1381824"/>
                  <a:pt x="2595588" y="1381456"/>
                  <a:pt x="2595942" y="1381250"/>
                </a:cubicBezTo>
                <a:cubicBezTo>
                  <a:pt x="2596296" y="1381044"/>
                  <a:pt x="2596707" y="1380941"/>
                  <a:pt x="2597179" y="1380941"/>
                </a:cubicBezTo>
                <a:cubicBezTo>
                  <a:pt x="2598002" y="1380941"/>
                  <a:pt x="2599168" y="1381441"/>
                  <a:pt x="2600669" y="1382443"/>
                </a:cubicBezTo>
                <a:cubicBezTo>
                  <a:pt x="2602171" y="1383444"/>
                  <a:pt x="2604099" y="1384535"/>
                  <a:pt x="2606456" y="1385712"/>
                </a:cubicBezTo>
                <a:cubicBezTo>
                  <a:pt x="2608813" y="1386891"/>
                  <a:pt x="2611653" y="1387996"/>
                  <a:pt x="2614981" y="1389026"/>
                </a:cubicBezTo>
                <a:cubicBezTo>
                  <a:pt x="2618310" y="1390057"/>
                  <a:pt x="2622154" y="1390572"/>
                  <a:pt x="2626513" y="1390572"/>
                </a:cubicBezTo>
                <a:cubicBezTo>
                  <a:pt x="2629813" y="1390572"/>
                  <a:pt x="2632832" y="1390130"/>
                  <a:pt x="2635571" y="1389248"/>
                </a:cubicBezTo>
                <a:cubicBezTo>
                  <a:pt x="2638311" y="1388363"/>
                  <a:pt x="2640667" y="1387111"/>
                  <a:pt x="2642640" y="1385492"/>
                </a:cubicBezTo>
                <a:cubicBezTo>
                  <a:pt x="2644615" y="1383871"/>
                  <a:pt x="2646131" y="1381883"/>
                  <a:pt x="2647192" y="1379526"/>
                </a:cubicBezTo>
                <a:cubicBezTo>
                  <a:pt x="2648252" y="1377170"/>
                  <a:pt x="2648782" y="1374490"/>
                  <a:pt x="2648782" y="1371486"/>
                </a:cubicBezTo>
                <a:cubicBezTo>
                  <a:pt x="2648782" y="1368245"/>
                  <a:pt x="2648046" y="1365476"/>
                  <a:pt x="2646574" y="1363179"/>
                </a:cubicBezTo>
                <a:cubicBezTo>
                  <a:pt x="2645100" y="1360882"/>
                  <a:pt x="2643156" y="1358864"/>
                  <a:pt x="2640741" y="1357126"/>
                </a:cubicBezTo>
                <a:cubicBezTo>
                  <a:pt x="2638326" y="1355388"/>
                  <a:pt x="2635571" y="1353797"/>
                  <a:pt x="2632479" y="1352354"/>
                </a:cubicBezTo>
                <a:cubicBezTo>
                  <a:pt x="2629385" y="1350911"/>
                  <a:pt x="2626219" y="1349437"/>
                  <a:pt x="2622979" y="1347936"/>
                </a:cubicBezTo>
                <a:cubicBezTo>
                  <a:pt x="2619740" y="1346433"/>
                  <a:pt x="2616586" y="1344770"/>
                  <a:pt x="2613524" y="1342943"/>
                </a:cubicBezTo>
                <a:cubicBezTo>
                  <a:pt x="2610460" y="1341117"/>
                  <a:pt x="2607722" y="1338966"/>
                  <a:pt x="2605307" y="1336492"/>
                </a:cubicBezTo>
                <a:cubicBezTo>
                  <a:pt x="2602892" y="1334018"/>
                  <a:pt x="2600933" y="1331117"/>
                  <a:pt x="2599431" y="1327788"/>
                </a:cubicBezTo>
                <a:cubicBezTo>
                  <a:pt x="2597929" y="1324460"/>
                  <a:pt x="2597179" y="1320468"/>
                  <a:pt x="2597179" y="1315814"/>
                </a:cubicBezTo>
                <a:cubicBezTo>
                  <a:pt x="2597179" y="1311042"/>
                  <a:pt x="2598046" y="1306786"/>
                  <a:pt x="2599785" y="1303045"/>
                </a:cubicBezTo>
                <a:cubicBezTo>
                  <a:pt x="2601523" y="1299304"/>
                  <a:pt x="2603938" y="1296167"/>
                  <a:pt x="2607030" y="1293634"/>
                </a:cubicBezTo>
                <a:cubicBezTo>
                  <a:pt x="2610121" y="1291101"/>
                  <a:pt x="2613804" y="1289172"/>
                  <a:pt x="2618075" y="1287846"/>
                </a:cubicBezTo>
                <a:cubicBezTo>
                  <a:pt x="2622345" y="1286521"/>
                  <a:pt x="2626956" y="1285858"/>
                  <a:pt x="2631904" y="1285858"/>
                </a:cubicBezTo>
                <a:close/>
                <a:moveTo>
                  <a:pt x="2165186" y="1285858"/>
                </a:moveTo>
                <a:cubicBezTo>
                  <a:pt x="2167719" y="1285858"/>
                  <a:pt x="2170267" y="1286079"/>
                  <a:pt x="2172830" y="1286521"/>
                </a:cubicBezTo>
                <a:cubicBezTo>
                  <a:pt x="2175393" y="1286962"/>
                  <a:pt x="2177808" y="1287552"/>
                  <a:pt x="2180076" y="1288288"/>
                </a:cubicBezTo>
                <a:cubicBezTo>
                  <a:pt x="2182344" y="1289025"/>
                  <a:pt x="2184362" y="1289849"/>
                  <a:pt x="2186129" y="1290762"/>
                </a:cubicBezTo>
                <a:cubicBezTo>
                  <a:pt x="2187896" y="1291675"/>
                  <a:pt x="2189060" y="1292412"/>
                  <a:pt x="2189619" y="1292971"/>
                </a:cubicBezTo>
                <a:cubicBezTo>
                  <a:pt x="2190179" y="1293531"/>
                  <a:pt x="2190548" y="1293973"/>
                  <a:pt x="2190724" y="1294297"/>
                </a:cubicBezTo>
                <a:cubicBezTo>
                  <a:pt x="2190901" y="1294621"/>
                  <a:pt x="2191048" y="1295033"/>
                  <a:pt x="2191165" y="1295534"/>
                </a:cubicBezTo>
                <a:cubicBezTo>
                  <a:pt x="2191284" y="1296035"/>
                  <a:pt x="2191371" y="1296639"/>
                  <a:pt x="2191431" y="1297345"/>
                </a:cubicBezTo>
                <a:cubicBezTo>
                  <a:pt x="2191490" y="1298053"/>
                  <a:pt x="2191520" y="1298966"/>
                  <a:pt x="2191520" y="1300085"/>
                </a:cubicBezTo>
                <a:cubicBezTo>
                  <a:pt x="2191520" y="1301145"/>
                  <a:pt x="2191475" y="1302088"/>
                  <a:pt x="2191387" y="1302913"/>
                </a:cubicBezTo>
                <a:cubicBezTo>
                  <a:pt x="2191298" y="1303738"/>
                  <a:pt x="2191165" y="1304430"/>
                  <a:pt x="2190989" y="1304990"/>
                </a:cubicBezTo>
                <a:cubicBezTo>
                  <a:pt x="2190812" y="1305550"/>
                  <a:pt x="2190562" y="1305961"/>
                  <a:pt x="2190238" y="1306227"/>
                </a:cubicBezTo>
                <a:cubicBezTo>
                  <a:pt x="2189913" y="1306492"/>
                  <a:pt x="2189545" y="1306624"/>
                  <a:pt x="2189133" y="1306624"/>
                </a:cubicBezTo>
                <a:cubicBezTo>
                  <a:pt x="2188485" y="1306624"/>
                  <a:pt x="2187468" y="1306212"/>
                  <a:pt x="2186085" y="1305387"/>
                </a:cubicBezTo>
                <a:cubicBezTo>
                  <a:pt x="2184700" y="1304562"/>
                  <a:pt x="2183007" y="1303634"/>
                  <a:pt x="2181004" y="1302604"/>
                </a:cubicBezTo>
                <a:cubicBezTo>
                  <a:pt x="2179000" y="1301573"/>
                  <a:pt x="2176629" y="1300630"/>
                  <a:pt x="2173891" y="1299776"/>
                </a:cubicBezTo>
                <a:cubicBezTo>
                  <a:pt x="2171151" y="1298922"/>
                  <a:pt x="2168073" y="1298495"/>
                  <a:pt x="2164656" y="1298495"/>
                </a:cubicBezTo>
                <a:cubicBezTo>
                  <a:pt x="2161474" y="1298495"/>
                  <a:pt x="2158706" y="1298922"/>
                  <a:pt x="2156349" y="1299776"/>
                </a:cubicBezTo>
                <a:cubicBezTo>
                  <a:pt x="2153993" y="1300630"/>
                  <a:pt x="2152049" y="1301764"/>
                  <a:pt x="2150517" y="1303178"/>
                </a:cubicBezTo>
                <a:cubicBezTo>
                  <a:pt x="2148985" y="1304592"/>
                  <a:pt x="2147837" y="1306271"/>
                  <a:pt x="2147071" y="1308215"/>
                </a:cubicBezTo>
                <a:cubicBezTo>
                  <a:pt x="2146305" y="1310159"/>
                  <a:pt x="2145922" y="1312221"/>
                  <a:pt x="2145922" y="1314400"/>
                </a:cubicBezTo>
                <a:cubicBezTo>
                  <a:pt x="2145922" y="1317582"/>
                  <a:pt x="2146659" y="1320321"/>
                  <a:pt x="2148131" y="1322619"/>
                </a:cubicBezTo>
                <a:cubicBezTo>
                  <a:pt x="2149604" y="1324916"/>
                  <a:pt x="2151563" y="1326949"/>
                  <a:pt x="2154008" y="1328716"/>
                </a:cubicBezTo>
                <a:cubicBezTo>
                  <a:pt x="2156453" y="1330483"/>
                  <a:pt x="2159236" y="1332103"/>
                  <a:pt x="2162359" y="1333577"/>
                </a:cubicBezTo>
                <a:cubicBezTo>
                  <a:pt x="2165481" y="1335049"/>
                  <a:pt x="2168662" y="1336536"/>
                  <a:pt x="2171902" y="1338039"/>
                </a:cubicBezTo>
                <a:cubicBezTo>
                  <a:pt x="2175141" y="1339541"/>
                  <a:pt x="2178323" y="1341190"/>
                  <a:pt x="2181445" y="1342987"/>
                </a:cubicBezTo>
                <a:cubicBezTo>
                  <a:pt x="2184567" y="1344784"/>
                  <a:pt x="2187351" y="1346905"/>
                  <a:pt x="2189796" y="1349349"/>
                </a:cubicBezTo>
                <a:cubicBezTo>
                  <a:pt x="2192240" y="1351794"/>
                  <a:pt x="2194215" y="1354681"/>
                  <a:pt x="2195717" y="1358009"/>
                </a:cubicBezTo>
                <a:cubicBezTo>
                  <a:pt x="2197219" y="1361338"/>
                  <a:pt x="2197969" y="1365270"/>
                  <a:pt x="2197969" y="1369806"/>
                </a:cubicBezTo>
                <a:cubicBezTo>
                  <a:pt x="2197969" y="1375167"/>
                  <a:pt x="2196983" y="1379939"/>
                  <a:pt x="2195009" y="1384122"/>
                </a:cubicBezTo>
                <a:cubicBezTo>
                  <a:pt x="2193036" y="1388305"/>
                  <a:pt x="2190297" y="1391854"/>
                  <a:pt x="2186791" y="1394770"/>
                </a:cubicBezTo>
                <a:cubicBezTo>
                  <a:pt x="2183286" y="1397686"/>
                  <a:pt x="2179163" y="1399881"/>
                  <a:pt x="2174420" y="1401354"/>
                </a:cubicBezTo>
                <a:cubicBezTo>
                  <a:pt x="2169678" y="1402826"/>
                  <a:pt x="2164567" y="1403563"/>
                  <a:pt x="2159090" y="1403563"/>
                </a:cubicBezTo>
                <a:cubicBezTo>
                  <a:pt x="2155259" y="1403563"/>
                  <a:pt x="2151710" y="1403238"/>
                  <a:pt x="2148441" y="1402590"/>
                </a:cubicBezTo>
                <a:cubicBezTo>
                  <a:pt x="2145171" y="1401942"/>
                  <a:pt x="2142255" y="1401148"/>
                  <a:pt x="2139693" y="1400204"/>
                </a:cubicBezTo>
                <a:cubicBezTo>
                  <a:pt x="2137130" y="1399262"/>
                  <a:pt x="2134980" y="1398290"/>
                  <a:pt x="2133243" y="1397289"/>
                </a:cubicBezTo>
                <a:cubicBezTo>
                  <a:pt x="2131504" y="1396287"/>
                  <a:pt x="2130297" y="1395433"/>
                  <a:pt x="2129619" y="1394726"/>
                </a:cubicBezTo>
                <a:cubicBezTo>
                  <a:pt x="2128941" y="1394018"/>
                  <a:pt x="2128440" y="1393120"/>
                  <a:pt x="2128116" y="1392031"/>
                </a:cubicBezTo>
                <a:cubicBezTo>
                  <a:pt x="2127793" y="1390941"/>
                  <a:pt x="2127631" y="1389482"/>
                  <a:pt x="2127631" y="1387656"/>
                </a:cubicBezTo>
                <a:cubicBezTo>
                  <a:pt x="2127631" y="1386361"/>
                  <a:pt x="2127689" y="1385285"/>
                  <a:pt x="2127808" y="1384431"/>
                </a:cubicBezTo>
                <a:cubicBezTo>
                  <a:pt x="2127925" y="1383577"/>
                  <a:pt x="2128102" y="1382885"/>
                  <a:pt x="2128338" y="1382354"/>
                </a:cubicBezTo>
                <a:cubicBezTo>
                  <a:pt x="2128573" y="1381824"/>
                  <a:pt x="2128868" y="1381456"/>
                  <a:pt x="2129221" y="1381250"/>
                </a:cubicBezTo>
                <a:cubicBezTo>
                  <a:pt x="2129575" y="1381044"/>
                  <a:pt x="2129987" y="1380941"/>
                  <a:pt x="2130458" y="1380941"/>
                </a:cubicBezTo>
                <a:cubicBezTo>
                  <a:pt x="2131283" y="1380941"/>
                  <a:pt x="2132447" y="1381441"/>
                  <a:pt x="2133948" y="1382443"/>
                </a:cubicBezTo>
                <a:cubicBezTo>
                  <a:pt x="2135451" y="1383444"/>
                  <a:pt x="2137380" y="1384535"/>
                  <a:pt x="2139737" y="1385712"/>
                </a:cubicBezTo>
                <a:cubicBezTo>
                  <a:pt x="2142093" y="1386891"/>
                  <a:pt x="2144935" y="1387996"/>
                  <a:pt x="2148264" y="1389026"/>
                </a:cubicBezTo>
                <a:cubicBezTo>
                  <a:pt x="2151592" y="1390057"/>
                  <a:pt x="2155436" y="1390572"/>
                  <a:pt x="2159796" y="1390572"/>
                </a:cubicBezTo>
                <a:cubicBezTo>
                  <a:pt x="2163095" y="1390572"/>
                  <a:pt x="2166114" y="1390130"/>
                  <a:pt x="2168853" y="1389248"/>
                </a:cubicBezTo>
                <a:cubicBezTo>
                  <a:pt x="2171593" y="1388363"/>
                  <a:pt x="2173949" y="1387111"/>
                  <a:pt x="2175923" y="1385492"/>
                </a:cubicBezTo>
                <a:cubicBezTo>
                  <a:pt x="2177896" y="1383871"/>
                  <a:pt x="2179413" y="1381883"/>
                  <a:pt x="2180474" y="1379526"/>
                </a:cubicBezTo>
                <a:cubicBezTo>
                  <a:pt x="2181534" y="1377170"/>
                  <a:pt x="2182064" y="1374490"/>
                  <a:pt x="2182064" y="1371486"/>
                </a:cubicBezTo>
                <a:cubicBezTo>
                  <a:pt x="2182064" y="1368245"/>
                  <a:pt x="2181328" y="1365476"/>
                  <a:pt x="2179855" y="1363179"/>
                </a:cubicBezTo>
                <a:cubicBezTo>
                  <a:pt x="2178382" y="1360882"/>
                  <a:pt x="2176438" y="1358864"/>
                  <a:pt x="2174023" y="1357126"/>
                </a:cubicBezTo>
                <a:cubicBezTo>
                  <a:pt x="2171608" y="1355388"/>
                  <a:pt x="2168853" y="1353797"/>
                  <a:pt x="2165761" y="1352354"/>
                </a:cubicBezTo>
                <a:cubicBezTo>
                  <a:pt x="2162668" y="1350911"/>
                  <a:pt x="2159501" y="1349437"/>
                  <a:pt x="2156261" y="1347936"/>
                </a:cubicBezTo>
                <a:cubicBezTo>
                  <a:pt x="2153021" y="1346433"/>
                  <a:pt x="2149870" y="1344770"/>
                  <a:pt x="2146806" y="1342943"/>
                </a:cubicBezTo>
                <a:cubicBezTo>
                  <a:pt x="2143743" y="1341117"/>
                  <a:pt x="2141003" y="1338966"/>
                  <a:pt x="2138588" y="1336492"/>
                </a:cubicBezTo>
                <a:cubicBezTo>
                  <a:pt x="2136172" y="1334018"/>
                  <a:pt x="2134214" y="1331117"/>
                  <a:pt x="2132712" y="1327788"/>
                </a:cubicBezTo>
                <a:lnTo>
                  <a:pt x="2131909" y="1323520"/>
                </a:lnTo>
                <a:lnTo>
                  <a:pt x="2133843" y="1302035"/>
                </a:lnTo>
                <a:lnTo>
                  <a:pt x="2140312" y="1293634"/>
                </a:lnTo>
                <a:cubicBezTo>
                  <a:pt x="2143404" y="1291101"/>
                  <a:pt x="2147086" y="1289172"/>
                  <a:pt x="2151357" y="1287846"/>
                </a:cubicBezTo>
                <a:cubicBezTo>
                  <a:pt x="2155628" y="1286521"/>
                  <a:pt x="2160238" y="1285858"/>
                  <a:pt x="2165186" y="1285858"/>
                </a:cubicBezTo>
                <a:close/>
                <a:moveTo>
                  <a:pt x="1222206" y="1285858"/>
                </a:moveTo>
                <a:cubicBezTo>
                  <a:pt x="1224739" y="1285858"/>
                  <a:pt x="1227287" y="1286079"/>
                  <a:pt x="1229850" y="1286521"/>
                </a:cubicBezTo>
                <a:cubicBezTo>
                  <a:pt x="1232412" y="1286962"/>
                  <a:pt x="1234828" y="1287552"/>
                  <a:pt x="1237096" y="1288288"/>
                </a:cubicBezTo>
                <a:cubicBezTo>
                  <a:pt x="1239364" y="1289025"/>
                  <a:pt x="1241382" y="1289849"/>
                  <a:pt x="1243150" y="1290762"/>
                </a:cubicBezTo>
                <a:cubicBezTo>
                  <a:pt x="1244917" y="1291675"/>
                  <a:pt x="1246080" y="1292412"/>
                  <a:pt x="1246640" y="1292971"/>
                </a:cubicBezTo>
                <a:cubicBezTo>
                  <a:pt x="1247200" y="1293531"/>
                  <a:pt x="1247569" y="1293973"/>
                  <a:pt x="1247744" y="1294297"/>
                </a:cubicBezTo>
                <a:cubicBezTo>
                  <a:pt x="1247922" y="1294621"/>
                  <a:pt x="1248069" y="1295033"/>
                  <a:pt x="1248188" y="1295534"/>
                </a:cubicBezTo>
                <a:cubicBezTo>
                  <a:pt x="1248305" y="1296035"/>
                  <a:pt x="1248393" y="1296639"/>
                  <a:pt x="1248452" y="1297345"/>
                </a:cubicBezTo>
                <a:cubicBezTo>
                  <a:pt x="1248511" y="1298053"/>
                  <a:pt x="1248540" y="1298966"/>
                  <a:pt x="1248540" y="1300085"/>
                </a:cubicBezTo>
                <a:cubicBezTo>
                  <a:pt x="1248540" y="1301145"/>
                  <a:pt x="1248496" y="1302088"/>
                  <a:pt x="1248408" y="1302913"/>
                </a:cubicBezTo>
                <a:cubicBezTo>
                  <a:pt x="1248319" y="1303738"/>
                  <a:pt x="1248188" y="1304430"/>
                  <a:pt x="1248010" y="1304990"/>
                </a:cubicBezTo>
                <a:cubicBezTo>
                  <a:pt x="1247833" y="1305550"/>
                  <a:pt x="1247583" y="1305961"/>
                  <a:pt x="1247259" y="1306227"/>
                </a:cubicBezTo>
                <a:cubicBezTo>
                  <a:pt x="1246935" y="1306492"/>
                  <a:pt x="1246567" y="1306624"/>
                  <a:pt x="1246154" y="1306624"/>
                </a:cubicBezTo>
                <a:cubicBezTo>
                  <a:pt x="1245506" y="1306624"/>
                  <a:pt x="1244490" y="1306212"/>
                  <a:pt x="1243105" y="1305387"/>
                </a:cubicBezTo>
                <a:cubicBezTo>
                  <a:pt x="1241721" y="1304562"/>
                  <a:pt x="1240027" y="1303634"/>
                  <a:pt x="1238024" y="1302604"/>
                </a:cubicBezTo>
                <a:cubicBezTo>
                  <a:pt x="1236021" y="1301573"/>
                  <a:pt x="1233649" y="1300630"/>
                  <a:pt x="1230910" y="1299776"/>
                </a:cubicBezTo>
                <a:cubicBezTo>
                  <a:pt x="1228171" y="1298922"/>
                  <a:pt x="1225092" y="1298495"/>
                  <a:pt x="1221676" y="1298495"/>
                </a:cubicBezTo>
                <a:cubicBezTo>
                  <a:pt x="1218494" y="1298495"/>
                  <a:pt x="1215726" y="1298922"/>
                  <a:pt x="1213370" y="1299776"/>
                </a:cubicBezTo>
                <a:cubicBezTo>
                  <a:pt x="1211013" y="1300630"/>
                  <a:pt x="1209069" y="1301764"/>
                  <a:pt x="1207538" y="1303178"/>
                </a:cubicBezTo>
                <a:cubicBezTo>
                  <a:pt x="1206006" y="1304592"/>
                  <a:pt x="1204857" y="1306271"/>
                  <a:pt x="1204091" y="1308215"/>
                </a:cubicBezTo>
                <a:cubicBezTo>
                  <a:pt x="1203325" y="1310159"/>
                  <a:pt x="1202943" y="1312221"/>
                  <a:pt x="1202943" y="1314400"/>
                </a:cubicBezTo>
                <a:cubicBezTo>
                  <a:pt x="1202943" y="1317582"/>
                  <a:pt x="1203679" y="1320321"/>
                  <a:pt x="1205152" y="1322619"/>
                </a:cubicBezTo>
                <a:cubicBezTo>
                  <a:pt x="1206625" y="1324916"/>
                  <a:pt x="1208583" y="1326949"/>
                  <a:pt x="1211028" y="1328716"/>
                </a:cubicBezTo>
                <a:cubicBezTo>
                  <a:pt x="1213473" y="1330483"/>
                  <a:pt x="1216256" y="1332103"/>
                  <a:pt x="1219379" y="1333577"/>
                </a:cubicBezTo>
                <a:cubicBezTo>
                  <a:pt x="1222500" y="1335049"/>
                  <a:pt x="1225682" y="1336536"/>
                  <a:pt x="1228922" y="1338039"/>
                </a:cubicBezTo>
                <a:cubicBezTo>
                  <a:pt x="1232162" y="1339541"/>
                  <a:pt x="1235343" y="1341190"/>
                  <a:pt x="1238466" y="1342987"/>
                </a:cubicBezTo>
                <a:cubicBezTo>
                  <a:pt x="1241588" y="1344784"/>
                  <a:pt x="1244372" y="1346905"/>
                  <a:pt x="1246817" y="1349349"/>
                </a:cubicBezTo>
                <a:cubicBezTo>
                  <a:pt x="1249262" y="1351794"/>
                  <a:pt x="1251236" y="1354681"/>
                  <a:pt x="1252738" y="1358009"/>
                </a:cubicBezTo>
                <a:cubicBezTo>
                  <a:pt x="1254241" y="1361338"/>
                  <a:pt x="1254992" y="1365270"/>
                  <a:pt x="1254992" y="1369806"/>
                </a:cubicBezTo>
                <a:cubicBezTo>
                  <a:pt x="1254992" y="1375167"/>
                  <a:pt x="1254005" y="1379939"/>
                  <a:pt x="1252031" y="1384122"/>
                </a:cubicBezTo>
                <a:cubicBezTo>
                  <a:pt x="1250057" y="1388305"/>
                  <a:pt x="1247318" y="1391854"/>
                  <a:pt x="1243813" y="1394770"/>
                </a:cubicBezTo>
                <a:cubicBezTo>
                  <a:pt x="1240307" y="1397686"/>
                  <a:pt x="1236183" y="1399881"/>
                  <a:pt x="1231440" y="1401354"/>
                </a:cubicBezTo>
                <a:cubicBezTo>
                  <a:pt x="1226698" y="1402826"/>
                  <a:pt x="1221588" y="1403563"/>
                  <a:pt x="1216109" y="1403563"/>
                </a:cubicBezTo>
                <a:cubicBezTo>
                  <a:pt x="1212280" y="1403563"/>
                  <a:pt x="1208731" y="1403238"/>
                  <a:pt x="1205461" y="1402590"/>
                </a:cubicBezTo>
                <a:cubicBezTo>
                  <a:pt x="1202191" y="1401942"/>
                  <a:pt x="1199275" y="1401148"/>
                  <a:pt x="1196713" y="1400204"/>
                </a:cubicBezTo>
                <a:cubicBezTo>
                  <a:pt x="1194151" y="1399262"/>
                  <a:pt x="1192001" y="1398290"/>
                  <a:pt x="1190263" y="1397289"/>
                </a:cubicBezTo>
                <a:cubicBezTo>
                  <a:pt x="1188525" y="1396287"/>
                  <a:pt x="1187318" y="1395433"/>
                  <a:pt x="1186641" y="1394726"/>
                </a:cubicBezTo>
                <a:cubicBezTo>
                  <a:pt x="1185963" y="1394018"/>
                  <a:pt x="1185463" y="1393120"/>
                  <a:pt x="1185138" y="1392031"/>
                </a:cubicBezTo>
                <a:cubicBezTo>
                  <a:pt x="1184814" y="1390941"/>
                  <a:pt x="1184652" y="1389482"/>
                  <a:pt x="1184652" y="1387656"/>
                </a:cubicBezTo>
                <a:cubicBezTo>
                  <a:pt x="1184652" y="1386361"/>
                  <a:pt x="1184713" y="1385285"/>
                  <a:pt x="1184829" y="1384431"/>
                </a:cubicBezTo>
                <a:cubicBezTo>
                  <a:pt x="1184947" y="1383577"/>
                  <a:pt x="1185124" y="1382885"/>
                  <a:pt x="1185359" y="1382354"/>
                </a:cubicBezTo>
                <a:cubicBezTo>
                  <a:pt x="1185595" y="1381824"/>
                  <a:pt x="1185890" y="1381456"/>
                  <a:pt x="1186244" y="1381250"/>
                </a:cubicBezTo>
                <a:cubicBezTo>
                  <a:pt x="1186596" y="1381044"/>
                  <a:pt x="1187010" y="1380941"/>
                  <a:pt x="1187481" y="1380941"/>
                </a:cubicBezTo>
                <a:cubicBezTo>
                  <a:pt x="1188305" y="1380941"/>
                  <a:pt x="1189468" y="1381441"/>
                  <a:pt x="1190970" y="1382443"/>
                </a:cubicBezTo>
                <a:cubicBezTo>
                  <a:pt x="1192472" y="1383444"/>
                  <a:pt x="1194400" y="1384535"/>
                  <a:pt x="1196757" y="1385712"/>
                </a:cubicBezTo>
                <a:cubicBezTo>
                  <a:pt x="1199114" y="1386891"/>
                  <a:pt x="1201956" y="1387996"/>
                  <a:pt x="1205284" y="1389026"/>
                </a:cubicBezTo>
                <a:cubicBezTo>
                  <a:pt x="1208612" y="1390057"/>
                  <a:pt x="1212457" y="1390572"/>
                  <a:pt x="1216815" y="1390572"/>
                </a:cubicBezTo>
                <a:cubicBezTo>
                  <a:pt x="1220115" y="1390572"/>
                  <a:pt x="1223134" y="1390130"/>
                  <a:pt x="1225874" y="1389248"/>
                </a:cubicBezTo>
                <a:cubicBezTo>
                  <a:pt x="1228613" y="1388363"/>
                  <a:pt x="1230969" y="1387111"/>
                  <a:pt x="1232942" y="1385492"/>
                </a:cubicBezTo>
                <a:cubicBezTo>
                  <a:pt x="1234916" y="1383871"/>
                  <a:pt x="1236433" y="1381883"/>
                  <a:pt x="1237494" y="1379526"/>
                </a:cubicBezTo>
                <a:cubicBezTo>
                  <a:pt x="1238554" y="1377170"/>
                  <a:pt x="1239084" y="1374490"/>
                  <a:pt x="1239084" y="1371486"/>
                </a:cubicBezTo>
                <a:cubicBezTo>
                  <a:pt x="1239084" y="1368245"/>
                  <a:pt x="1238348" y="1365476"/>
                  <a:pt x="1236875" y="1363179"/>
                </a:cubicBezTo>
                <a:cubicBezTo>
                  <a:pt x="1235402" y="1360882"/>
                  <a:pt x="1233458" y="1358864"/>
                  <a:pt x="1231042" y="1357126"/>
                </a:cubicBezTo>
                <a:cubicBezTo>
                  <a:pt x="1228627" y="1355388"/>
                  <a:pt x="1225874" y="1353797"/>
                  <a:pt x="1222780" y="1352354"/>
                </a:cubicBezTo>
                <a:cubicBezTo>
                  <a:pt x="1219688" y="1350911"/>
                  <a:pt x="1216522" y="1349437"/>
                  <a:pt x="1213281" y="1347936"/>
                </a:cubicBezTo>
                <a:cubicBezTo>
                  <a:pt x="1210042" y="1346433"/>
                  <a:pt x="1206890" y="1344770"/>
                  <a:pt x="1203826" y="1342943"/>
                </a:cubicBezTo>
                <a:cubicBezTo>
                  <a:pt x="1200763" y="1341117"/>
                  <a:pt x="1198024" y="1338966"/>
                  <a:pt x="1195608" y="1336492"/>
                </a:cubicBezTo>
                <a:cubicBezTo>
                  <a:pt x="1193194" y="1334018"/>
                  <a:pt x="1191235" y="1331117"/>
                  <a:pt x="1189733" y="1327788"/>
                </a:cubicBezTo>
                <a:cubicBezTo>
                  <a:pt x="1188230" y="1324460"/>
                  <a:pt x="1187481" y="1320468"/>
                  <a:pt x="1187481" y="1315814"/>
                </a:cubicBezTo>
                <a:cubicBezTo>
                  <a:pt x="1187481" y="1311042"/>
                  <a:pt x="1188349" y="1306786"/>
                  <a:pt x="1190086" y="1303045"/>
                </a:cubicBezTo>
                <a:cubicBezTo>
                  <a:pt x="1191825" y="1299304"/>
                  <a:pt x="1194239" y="1296167"/>
                  <a:pt x="1197332" y="1293634"/>
                </a:cubicBezTo>
                <a:cubicBezTo>
                  <a:pt x="1200424" y="1291101"/>
                  <a:pt x="1204106" y="1289172"/>
                  <a:pt x="1208377" y="1287846"/>
                </a:cubicBezTo>
                <a:cubicBezTo>
                  <a:pt x="1212648" y="1286521"/>
                  <a:pt x="1217258" y="1285858"/>
                  <a:pt x="1222206" y="1285858"/>
                </a:cubicBezTo>
                <a:close/>
                <a:moveTo>
                  <a:pt x="745949" y="1285858"/>
                </a:moveTo>
                <a:cubicBezTo>
                  <a:pt x="748482" y="1285858"/>
                  <a:pt x="751030" y="1286079"/>
                  <a:pt x="753593" y="1286521"/>
                </a:cubicBezTo>
                <a:cubicBezTo>
                  <a:pt x="756155" y="1286962"/>
                  <a:pt x="758571" y="1287552"/>
                  <a:pt x="760839" y="1288288"/>
                </a:cubicBezTo>
                <a:cubicBezTo>
                  <a:pt x="763107" y="1289025"/>
                  <a:pt x="765125" y="1289849"/>
                  <a:pt x="766892" y="1290762"/>
                </a:cubicBezTo>
                <a:cubicBezTo>
                  <a:pt x="768659" y="1291675"/>
                  <a:pt x="769823" y="1292412"/>
                  <a:pt x="770382" y="1292971"/>
                </a:cubicBezTo>
                <a:cubicBezTo>
                  <a:pt x="770942" y="1293531"/>
                  <a:pt x="771310" y="1293973"/>
                  <a:pt x="771487" y="1294297"/>
                </a:cubicBezTo>
                <a:cubicBezTo>
                  <a:pt x="771664" y="1294621"/>
                  <a:pt x="771811" y="1295033"/>
                  <a:pt x="771929" y="1295534"/>
                </a:cubicBezTo>
                <a:cubicBezTo>
                  <a:pt x="772047" y="1296035"/>
                  <a:pt x="772135" y="1296639"/>
                  <a:pt x="772194" y="1297345"/>
                </a:cubicBezTo>
                <a:cubicBezTo>
                  <a:pt x="772253" y="1298053"/>
                  <a:pt x="772282" y="1298966"/>
                  <a:pt x="772282" y="1300085"/>
                </a:cubicBezTo>
                <a:cubicBezTo>
                  <a:pt x="772282" y="1301145"/>
                  <a:pt x="772238" y="1302088"/>
                  <a:pt x="772150" y="1302913"/>
                </a:cubicBezTo>
                <a:cubicBezTo>
                  <a:pt x="772061" y="1303738"/>
                  <a:pt x="771929" y="1304430"/>
                  <a:pt x="771752" y="1304990"/>
                </a:cubicBezTo>
                <a:cubicBezTo>
                  <a:pt x="771575" y="1305550"/>
                  <a:pt x="771325" y="1305961"/>
                  <a:pt x="771001" y="1306227"/>
                </a:cubicBezTo>
                <a:cubicBezTo>
                  <a:pt x="770677" y="1306492"/>
                  <a:pt x="770309" y="1306624"/>
                  <a:pt x="769896" y="1306624"/>
                </a:cubicBezTo>
                <a:cubicBezTo>
                  <a:pt x="769248" y="1306624"/>
                  <a:pt x="768232" y="1306212"/>
                  <a:pt x="766848" y="1305387"/>
                </a:cubicBezTo>
                <a:cubicBezTo>
                  <a:pt x="765463" y="1304562"/>
                  <a:pt x="763770" y="1303634"/>
                  <a:pt x="761767" y="1302604"/>
                </a:cubicBezTo>
                <a:cubicBezTo>
                  <a:pt x="759764" y="1301573"/>
                  <a:pt x="757392" y="1300630"/>
                  <a:pt x="754653" y="1299776"/>
                </a:cubicBezTo>
                <a:cubicBezTo>
                  <a:pt x="751914" y="1298922"/>
                  <a:pt x="748836" y="1298495"/>
                  <a:pt x="745419" y="1298495"/>
                </a:cubicBezTo>
                <a:cubicBezTo>
                  <a:pt x="742238" y="1298495"/>
                  <a:pt x="739469" y="1298922"/>
                  <a:pt x="737112" y="1299776"/>
                </a:cubicBezTo>
                <a:cubicBezTo>
                  <a:pt x="734756" y="1300630"/>
                  <a:pt x="732812" y="1301764"/>
                  <a:pt x="731280" y="1303178"/>
                </a:cubicBezTo>
                <a:cubicBezTo>
                  <a:pt x="729748" y="1304592"/>
                  <a:pt x="728600" y="1306271"/>
                  <a:pt x="727834" y="1308215"/>
                </a:cubicBezTo>
                <a:cubicBezTo>
                  <a:pt x="727068" y="1310159"/>
                  <a:pt x="726685" y="1312221"/>
                  <a:pt x="726685" y="1314400"/>
                </a:cubicBezTo>
                <a:cubicBezTo>
                  <a:pt x="726685" y="1317582"/>
                  <a:pt x="727421" y="1320321"/>
                  <a:pt x="728894" y="1322619"/>
                </a:cubicBezTo>
                <a:cubicBezTo>
                  <a:pt x="730367" y="1324916"/>
                  <a:pt x="732326" y="1326949"/>
                  <a:pt x="734771" y="1328716"/>
                </a:cubicBezTo>
                <a:cubicBezTo>
                  <a:pt x="737215" y="1330483"/>
                  <a:pt x="739999" y="1332103"/>
                  <a:pt x="743121" y="1333577"/>
                </a:cubicBezTo>
                <a:cubicBezTo>
                  <a:pt x="746244" y="1335049"/>
                  <a:pt x="749425" y="1336536"/>
                  <a:pt x="752665" y="1338039"/>
                </a:cubicBezTo>
                <a:cubicBezTo>
                  <a:pt x="755905" y="1339541"/>
                  <a:pt x="759086" y="1341190"/>
                  <a:pt x="762208" y="1342987"/>
                </a:cubicBezTo>
                <a:cubicBezTo>
                  <a:pt x="765331" y="1344784"/>
                  <a:pt x="768114" y="1346905"/>
                  <a:pt x="770559" y="1349349"/>
                </a:cubicBezTo>
                <a:cubicBezTo>
                  <a:pt x="773004" y="1351794"/>
                  <a:pt x="774977" y="1354681"/>
                  <a:pt x="776480" y="1358009"/>
                </a:cubicBezTo>
                <a:cubicBezTo>
                  <a:pt x="777982" y="1361338"/>
                  <a:pt x="778733" y="1365270"/>
                  <a:pt x="778733" y="1369806"/>
                </a:cubicBezTo>
                <a:cubicBezTo>
                  <a:pt x="778733" y="1375167"/>
                  <a:pt x="777746" y="1379939"/>
                  <a:pt x="775773" y="1384122"/>
                </a:cubicBezTo>
                <a:cubicBezTo>
                  <a:pt x="773799" y="1388305"/>
                  <a:pt x="771060" y="1391854"/>
                  <a:pt x="767555" y="1394770"/>
                </a:cubicBezTo>
                <a:cubicBezTo>
                  <a:pt x="764050" y="1397686"/>
                  <a:pt x="759926" y="1399881"/>
                  <a:pt x="755183" y="1401354"/>
                </a:cubicBezTo>
                <a:cubicBezTo>
                  <a:pt x="750441" y="1402826"/>
                  <a:pt x="745330" y="1403563"/>
                  <a:pt x="739852" y="1403563"/>
                </a:cubicBezTo>
                <a:cubicBezTo>
                  <a:pt x="736022" y="1403563"/>
                  <a:pt x="732473" y="1403238"/>
                  <a:pt x="729204" y="1402590"/>
                </a:cubicBezTo>
                <a:cubicBezTo>
                  <a:pt x="725934" y="1401942"/>
                  <a:pt x="723018" y="1401148"/>
                  <a:pt x="720455" y="1400204"/>
                </a:cubicBezTo>
                <a:cubicBezTo>
                  <a:pt x="717893" y="1399262"/>
                  <a:pt x="715742" y="1398290"/>
                  <a:pt x="714004" y="1397289"/>
                </a:cubicBezTo>
                <a:cubicBezTo>
                  <a:pt x="712267" y="1396287"/>
                  <a:pt x="711059" y="1395433"/>
                  <a:pt x="710381" y="1394726"/>
                </a:cubicBezTo>
                <a:cubicBezTo>
                  <a:pt x="709704" y="1394018"/>
                  <a:pt x="709203" y="1393120"/>
                  <a:pt x="708879" y="1392031"/>
                </a:cubicBezTo>
                <a:cubicBezTo>
                  <a:pt x="708555" y="1390941"/>
                  <a:pt x="708393" y="1389482"/>
                  <a:pt x="708393" y="1387656"/>
                </a:cubicBezTo>
                <a:cubicBezTo>
                  <a:pt x="708393" y="1386361"/>
                  <a:pt x="708452" y="1385285"/>
                  <a:pt x="708570" y="1384431"/>
                </a:cubicBezTo>
                <a:cubicBezTo>
                  <a:pt x="708688" y="1383577"/>
                  <a:pt x="708864" y="1382885"/>
                  <a:pt x="709100" y="1382354"/>
                </a:cubicBezTo>
                <a:cubicBezTo>
                  <a:pt x="709336" y="1381824"/>
                  <a:pt x="709630" y="1381456"/>
                  <a:pt x="709984" y="1381250"/>
                </a:cubicBezTo>
                <a:cubicBezTo>
                  <a:pt x="710337" y="1381044"/>
                  <a:pt x="710750" y="1380941"/>
                  <a:pt x="711221" y="1380941"/>
                </a:cubicBezTo>
                <a:cubicBezTo>
                  <a:pt x="712046" y="1380941"/>
                  <a:pt x="713209" y="1381441"/>
                  <a:pt x="714711" y="1382443"/>
                </a:cubicBezTo>
                <a:cubicBezTo>
                  <a:pt x="716214" y="1383444"/>
                  <a:pt x="718143" y="1384535"/>
                  <a:pt x="720499" y="1385712"/>
                </a:cubicBezTo>
                <a:cubicBezTo>
                  <a:pt x="722856" y="1386891"/>
                  <a:pt x="725698" y="1387996"/>
                  <a:pt x="729027" y="1389026"/>
                </a:cubicBezTo>
                <a:cubicBezTo>
                  <a:pt x="732355" y="1390057"/>
                  <a:pt x="736199" y="1390572"/>
                  <a:pt x="740559" y="1390572"/>
                </a:cubicBezTo>
                <a:cubicBezTo>
                  <a:pt x="743858" y="1390572"/>
                  <a:pt x="746877" y="1390130"/>
                  <a:pt x="749616" y="1389248"/>
                </a:cubicBezTo>
                <a:cubicBezTo>
                  <a:pt x="752356" y="1388363"/>
                  <a:pt x="754712" y="1387111"/>
                  <a:pt x="756686" y="1385492"/>
                </a:cubicBezTo>
                <a:cubicBezTo>
                  <a:pt x="758659" y="1383871"/>
                  <a:pt x="760176" y="1381883"/>
                  <a:pt x="761236" y="1379526"/>
                </a:cubicBezTo>
                <a:cubicBezTo>
                  <a:pt x="762297" y="1377170"/>
                  <a:pt x="762827" y="1374490"/>
                  <a:pt x="762827" y="1371486"/>
                </a:cubicBezTo>
                <a:cubicBezTo>
                  <a:pt x="762827" y="1368245"/>
                  <a:pt x="762091" y="1365476"/>
                  <a:pt x="760618" y="1363179"/>
                </a:cubicBezTo>
                <a:cubicBezTo>
                  <a:pt x="759145" y="1360882"/>
                  <a:pt x="757201" y="1358864"/>
                  <a:pt x="754786" y="1357126"/>
                </a:cubicBezTo>
                <a:cubicBezTo>
                  <a:pt x="752370" y="1355388"/>
                  <a:pt x="749616" y="1353797"/>
                  <a:pt x="746523" y="1352354"/>
                </a:cubicBezTo>
                <a:cubicBezTo>
                  <a:pt x="743431" y="1350911"/>
                  <a:pt x="740264" y="1349437"/>
                  <a:pt x="737024" y="1347936"/>
                </a:cubicBezTo>
                <a:cubicBezTo>
                  <a:pt x="733784" y="1346433"/>
                  <a:pt x="730632" y="1344770"/>
                  <a:pt x="727569" y="1342943"/>
                </a:cubicBezTo>
                <a:cubicBezTo>
                  <a:pt x="724505" y="1341117"/>
                  <a:pt x="721766" y="1338966"/>
                  <a:pt x="719351" y="1336492"/>
                </a:cubicBezTo>
                <a:cubicBezTo>
                  <a:pt x="716935" y="1334018"/>
                  <a:pt x="714976" y="1331117"/>
                  <a:pt x="713474" y="1327788"/>
                </a:cubicBezTo>
                <a:cubicBezTo>
                  <a:pt x="711972" y="1324460"/>
                  <a:pt x="711221" y="1320468"/>
                  <a:pt x="711221" y="1315814"/>
                </a:cubicBezTo>
                <a:cubicBezTo>
                  <a:pt x="711221" y="1311042"/>
                  <a:pt x="712090" y="1306786"/>
                  <a:pt x="713828" y="1303045"/>
                </a:cubicBezTo>
                <a:cubicBezTo>
                  <a:pt x="715566" y="1299304"/>
                  <a:pt x="717981" y="1296167"/>
                  <a:pt x="721074" y="1293634"/>
                </a:cubicBezTo>
                <a:cubicBezTo>
                  <a:pt x="724167" y="1291101"/>
                  <a:pt x="727849" y="1289172"/>
                  <a:pt x="732120" y="1287846"/>
                </a:cubicBezTo>
                <a:cubicBezTo>
                  <a:pt x="736391" y="1286521"/>
                  <a:pt x="741000" y="1285858"/>
                  <a:pt x="745949" y="1285858"/>
                </a:cubicBezTo>
                <a:close/>
                <a:moveTo>
                  <a:pt x="2151406" y="1106938"/>
                </a:moveTo>
                <a:lnTo>
                  <a:pt x="2154011" y="1109641"/>
                </a:lnTo>
                <a:cubicBezTo>
                  <a:pt x="2156456" y="1111408"/>
                  <a:pt x="2159239" y="1113029"/>
                  <a:pt x="2162362" y="1114502"/>
                </a:cubicBezTo>
                <a:cubicBezTo>
                  <a:pt x="2165484" y="1115974"/>
                  <a:pt x="2168664" y="1117462"/>
                  <a:pt x="2171905" y="1118964"/>
                </a:cubicBezTo>
                <a:cubicBezTo>
                  <a:pt x="2175145" y="1120467"/>
                  <a:pt x="2178326" y="1122115"/>
                  <a:pt x="2181448" y="1123912"/>
                </a:cubicBezTo>
                <a:cubicBezTo>
                  <a:pt x="2184570" y="1125710"/>
                  <a:pt x="2187354" y="1127830"/>
                  <a:pt x="2189799" y="1130276"/>
                </a:cubicBezTo>
                <a:cubicBezTo>
                  <a:pt x="2192244" y="1132720"/>
                  <a:pt x="2194218" y="1135607"/>
                  <a:pt x="2195719" y="1138935"/>
                </a:cubicBezTo>
                <a:cubicBezTo>
                  <a:pt x="2197222" y="1142264"/>
                  <a:pt x="2197972" y="1146196"/>
                  <a:pt x="2197972" y="1150732"/>
                </a:cubicBezTo>
                <a:cubicBezTo>
                  <a:pt x="2197972" y="1156092"/>
                  <a:pt x="2196986" y="1160864"/>
                  <a:pt x="2195013" y="1165047"/>
                </a:cubicBezTo>
                <a:cubicBezTo>
                  <a:pt x="2193039" y="1169231"/>
                  <a:pt x="2190300" y="1172779"/>
                  <a:pt x="2186794" y="1175695"/>
                </a:cubicBezTo>
                <a:cubicBezTo>
                  <a:pt x="2183289" y="1178611"/>
                  <a:pt x="2179166" y="1180805"/>
                  <a:pt x="2174423" y="1182279"/>
                </a:cubicBezTo>
                <a:cubicBezTo>
                  <a:pt x="2169681" y="1183751"/>
                  <a:pt x="2164570" y="1184488"/>
                  <a:pt x="2159092" y="1184488"/>
                </a:cubicBezTo>
                <a:cubicBezTo>
                  <a:pt x="2155263" y="1184488"/>
                  <a:pt x="2151713" y="1184164"/>
                  <a:pt x="2148444" y="1183515"/>
                </a:cubicBezTo>
                <a:lnTo>
                  <a:pt x="2144606" y="1182469"/>
                </a:lnTo>
                <a:lnTo>
                  <a:pt x="2145819" y="1169000"/>
                </a:lnTo>
                <a:lnTo>
                  <a:pt x="2148267" y="1169951"/>
                </a:lnTo>
                <a:cubicBezTo>
                  <a:pt x="2151595" y="1170982"/>
                  <a:pt x="2155439" y="1171498"/>
                  <a:pt x="2159799" y="1171498"/>
                </a:cubicBezTo>
                <a:cubicBezTo>
                  <a:pt x="2163098" y="1171498"/>
                  <a:pt x="2166117" y="1171056"/>
                  <a:pt x="2168857" y="1170172"/>
                </a:cubicBezTo>
                <a:cubicBezTo>
                  <a:pt x="2171596" y="1169289"/>
                  <a:pt x="2173952" y="1168037"/>
                  <a:pt x="2175926" y="1166417"/>
                </a:cubicBezTo>
                <a:cubicBezTo>
                  <a:pt x="2177899" y="1164796"/>
                  <a:pt x="2179416" y="1162808"/>
                  <a:pt x="2180476" y="1160452"/>
                </a:cubicBezTo>
                <a:cubicBezTo>
                  <a:pt x="2181537" y="1158096"/>
                  <a:pt x="2182067" y="1155415"/>
                  <a:pt x="2182067" y="1152411"/>
                </a:cubicBezTo>
                <a:cubicBezTo>
                  <a:pt x="2182067" y="1149171"/>
                  <a:pt x="2181331" y="1146402"/>
                  <a:pt x="2179858" y="1144104"/>
                </a:cubicBezTo>
                <a:cubicBezTo>
                  <a:pt x="2178385" y="1141807"/>
                  <a:pt x="2176440" y="1139789"/>
                  <a:pt x="2174026" y="1138051"/>
                </a:cubicBezTo>
                <a:cubicBezTo>
                  <a:pt x="2171610" y="1136314"/>
                  <a:pt x="2168857" y="1134723"/>
                  <a:pt x="2165764" y="1133279"/>
                </a:cubicBezTo>
                <a:cubicBezTo>
                  <a:pt x="2162671" y="1131836"/>
                  <a:pt x="2159504" y="1130363"/>
                  <a:pt x="2156264" y="1128862"/>
                </a:cubicBezTo>
                <a:lnTo>
                  <a:pt x="2149742" y="1125417"/>
                </a:lnTo>
                <a:close/>
                <a:moveTo>
                  <a:pt x="3879288" y="1071742"/>
                </a:moveTo>
                <a:lnTo>
                  <a:pt x="3879600" y="1072217"/>
                </a:lnTo>
                <a:cubicBezTo>
                  <a:pt x="3879959" y="1073071"/>
                  <a:pt x="3880139" y="1074118"/>
                  <a:pt x="3880139" y="1075355"/>
                </a:cubicBezTo>
                <a:lnTo>
                  <a:pt x="3880139" y="1180511"/>
                </a:lnTo>
                <a:cubicBezTo>
                  <a:pt x="3880139" y="1180982"/>
                  <a:pt x="3880018" y="1181395"/>
                  <a:pt x="3879775" y="1181749"/>
                </a:cubicBezTo>
                <a:cubicBezTo>
                  <a:pt x="3879532" y="1182102"/>
                  <a:pt x="3879108" y="1182381"/>
                  <a:pt x="3878501" y="1182588"/>
                </a:cubicBezTo>
                <a:cubicBezTo>
                  <a:pt x="3877893" y="1182794"/>
                  <a:pt x="3877120" y="1182970"/>
                  <a:pt x="3876180" y="1183118"/>
                </a:cubicBezTo>
                <a:lnTo>
                  <a:pt x="3874685" y="1183208"/>
                </a:lnTo>
                <a:lnTo>
                  <a:pt x="3876787" y="1134137"/>
                </a:lnTo>
                <a:close/>
                <a:moveTo>
                  <a:pt x="4819499" y="1069119"/>
                </a:moveTo>
                <a:lnTo>
                  <a:pt x="4821132" y="1070097"/>
                </a:lnTo>
                <a:cubicBezTo>
                  <a:pt x="4821701" y="1070656"/>
                  <a:pt x="4822165" y="1071363"/>
                  <a:pt x="4822524" y="1072217"/>
                </a:cubicBezTo>
                <a:cubicBezTo>
                  <a:pt x="4822883" y="1073071"/>
                  <a:pt x="4823062" y="1074118"/>
                  <a:pt x="4823062" y="1075355"/>
                </a:cubicBezTo>
                <a:lnTo>
                  <a:pt x="4823062" y="1180511"/>
                </a:lnTo>
                <a:cubicBezTo>
                  <a:pt x="4823062" y="1180982"/>
                  <a:pt x="4822941" y="1181395"/>
                  <a:pt x="4822699" y="1181749"/>
                </a:cubicBezTo>
                <a:cubicBezTo>
                  <a:pt x="4822456" y="1182102"/>
                  <a:pt x="4822031" y="1182381"/>
                  <a:pt x="4821424" y="1182588"/>
                </a:cubicBezTo>
                <a:cubicBezTo>
                  <a:pt x="4820817" y="1182794"/>
                  <a:pt x="4820043" y="1182970"/>
                  <a:pt x="4819103" y="1183118"/>
                </a:cubicBezTo>
                <a:cubicBezTo>
                  <a:pt x="4818163" y="1183265"/>
                  <a:pt x="4816934" y="1183338"/>
                  <a:pt x="4815417" y="1183338"/>
                </a:cubicBezTo>
                <a:lnTo>
                  <a:pt x="4811946" y="1183126"/>
                </a:lnTo>
                <a:close/>
                <a:moveTo>
                  <a:pt x="8000751" y="1068462"/>
                </a:moveTo>
                <a:lnTo>
                  <a:pt x="8010083" y="1068462"/>
                </a:lnTo>
                <a:cubicBezTo>
                  <a:pt x="8011997" y="1068462"/>
                  <a:pt x="8013672" y="1068639"/>
                  <a:pt x="8015108" y="1068992"/>
                </a:cubicBezTo>
                <a:cubicBezTo>
                  <a:pt x="8016544" y="1069345"/>
                  <a:pt x="8017800" y="1069905"/>
                  <a:pt x="8018876" y="1070671"/>
                </a:cubicBezTo>
                <a:cubicBezTo>
                  <a:pt x="8019953" y="1071437"/>
                  <a:pt x="8020851" y="1072409"/>
                  <a:pt x="8021569" y="1073587"/>
                </a:cubicBezTo>
                <a:cubicBezTo>
                  <a:pt x="8022287" y="1074765"/>
                  <a:pt x="8022914" y="1076150"/>
                  <a:pt x="8023453" y="1077740"/>
                </a:cubicBezTo>
                <a:lnTo>
                  <a:pt x="8056148" y="1160541"/>
                </a:lnTo>
                <a:lnTo>
                  <a:pt x="8056590" y="1160541"/>
                </a:lnTo>
                <a:lnTo>
                  <a:pt x="8090611" y="1078006"/>
                </a:lnTo>
                <a:cubicBezTo>
                  <a:pt x="8091270" y="1076239"/>
                  <a:pt x="8091988" y="1074737"/>
                  <a:pt x="8092767" y="1073499"/>
                </a:cubicBezTo>
                <a:cubicBezTo>
                  <a:pt x="8093544" y="1072262"/>
                  <a:pt x="8094398" y="1071275"/>
                  <a:pt x="8095326" y="1070539"/>
                </a:cubicBezTo>
                <a:cubicBezTo>
                  <a:pt x="8096254" y="1069802"/>
                  <a:pt x="8097285" y="1069272"/>
                  <a:pt x="8098423" y="1068948"/>
                </a:cubicBezTo>
                <a:cubicBezTo>
                  <a:pt x="8099559" y="1068624"/>
                  <a:pt x="8100876" y="1068462"/>
                  <a:pt x="8102373" y="1068462"/>
                </a:cubicBezTo>
                <a:lnTo>
                  <a:pt x="8112158" y="1068462"/>
                </a:lnTo>
                <a:cubicBezTo>
                  <a:pt x="8113057" y="1068462"/>
                  <a:pt x="8113909" y="1068594"/>
                  <a:pt x="8114717" y="1068860"/>
                </a:cubicBezTo>
                <a:cubicBezTo>
                  <a:pt x="8115525" y="1069125"/>
                  <a:pt x="8116213" y="1069537"/>
                  <a:pt x="8116782" y="1070097"/>
                </a:cubicBezTo>
                <a:cubicBezTo>
                  <a:pt x="8117351" y="1070656"/>
                  <a:pt x="8117815" y="1071363"/>
                  <a:pt x="8118174" y="1072217"/>
                </a:cubicBezTo>
                <a:cubicBezTo>
                  <a:pt x="8118533" y="1073071"/>
                  <a:pt x="8118712" y="1074118"/>
                  <a:pt x="8118712" y="1075355"/>
                </a:cubicBezTo>
                <a:lnTo>
                  <a:pt x="8118712" y="1180511"/>
                </a:lnTo>
                <a:cubicBezTo>
                  <a:pt x="8118712" y="1180982"/>
                  <a:pt x="8118591" y="1181395"/>
                  <a:pt x="8118349" y="1181749"/>
                </a:cubicBezTo>
                <a:cubicBezTo>
                  <a:pt x="8118106" y="1182102"/>
                  <a:pt x="8117681" y="1182381"/>
                  <a:pt x="8117074" y="1182588"/>
                </a:cubicBezTo>
                <a:cubicBezTo>
                  <a:pt x="8116467" y="1182794"/>
                  <a:pt x="8115693" y="1182970"/>
                  <a:pt x="8114753" y="1183118"/>
                </a:cubicBezTo>
                <a:cubicBezTo>
                  <a:pt x="8113813" y="1183265"/>
                  <a:pt x="8112584" y="1183338"/>
                  <a:pt x="8111067" y="1183338"/>
                </a:cubicBezTo>
                <a:cubicBezTo>
                  <a:pt x="8109672" y="1183338"/>
                  <a:pt x="8108474" y="1183265"/>
                  <a:pt x="8107473" y="1183118"/>
                </a:cubicBezTo>
                <a:cubicBezTo>
                  <a:pt x="8106472" y="1182970"/>
                  <a:pt x="8105683" y="1182794"/>
                  <a:pt x="8105106" y="1182588"/>
                </a:cubicBezTo>
                <a:cubicBezTo>
                  <a:pt x="8104529" y="1182381"/>
                  <a:pt x="8104119" y="1182102"/>
                  <a:pt x="8103877" y="1181749"/>
                </a:cubicBezTo>
                <a:cubicBezTo>
                  <a:pt x="8103634" y="1181395"/>
                  <a:pt x="8103513" y="1180982"/>
                  <a:pt x="8103513" y="1180511"/>
                </a:cubicBezTo>
                <a:lnTo>
                  <a:pt x="8103513" y="1080922"/>
                </a:lnTo>
                <a:lnTo>
                  <a:pt x="8103336" y="1080922"/>
                </a:lnTo>
                <a:lnTo>
                  <a:pt x="8063041" y="1180953"/>
                </a:lnTo>
                <a:cubicBezTo>
                  <a:pt x="8062864" y="1181365"/>
                  <a:pt x="8062614" y="1181718"/>
                  <a:pt x="8062290" y="1182013"/>
                </a:cubicBezTo>
                <a:cubicBezTo>
                  <a:pt x="8061966" y="1182309"/>
                  <a:pt x="8061495" y="1182558"/>
                  <a:pt x="8060876" y="1182764"/>
                </a:cubicBezTo>
                <a:cubicBezTo>
                  <a:pt x="8060257" y="1182970"/>
                  <a:pt x="8059521" y="1183118"/>
                  <a:pt x="8058667" y="1183207"/>
                </a:cubicBezTo>
                <a:cubicBezTo>
                  <a:pt x="8057813" y="1183295"/>
                  <a:pt x="8056797" y="1183338"/>
                  <a:pt x="8055618" y="1183338"/>
                </a:cubicBezTo>
                <a:cubicBezTo>
                  <a:pt x="8054381" y="1183338"/>
                  <a:pt x="8053321" y="1183280"/>
                  <a:pt x="8052437" y="1183162"/>
                </a:cubicBezTo>
                <a:cubicBezTo>
                  <a:pt x="8051553" y="1183044"/>
                  <a:pt x="8050817" y="1182882"/>
                  <a:pt x="8050228" y="1182676"/>
                </a:cubicBezTo>
                <a:cubicBezTo>
                  <a:pt x="8049639" y="1182470"/>
                  <a:pt x="8049183" y="1182219"/>
                  <a:pt x="8048858" y="1181925"/>
                </a:cubicBezTo>
                <a:cubicBezTo>
                  <a:pt x="8048534" y="1181630"/>
                  <a:pt x="8048313" y="1181306"/>
                  <a:pt x="8048195" y="1180953"/>
                </a:cubicBezTo>
                <a:lnTo>
                  <a:pt x="8009668" y="1080922"/>
                </a:lnTo>
                <a:lnTo>
                  <a:pt x="8009579" y="1080922"/>
                </a:lnTo>
                <a:lnTo>
                  <a:pt x="8009579" y="1180511"/>
                </a:lnTo>
                <a:cubicBezTo>
                  <a:pt x="8009579" y="1180982"/>
                  <a:pt x="8009458" y="1181395"/>
                  <a:pt x="8009216" y="1181749"/>
                </a:cubicBezTo>
                <a:cubicBezTo>
                  <a:pt x="8008973" y="1182102"/>
                  <a:pt x="8008548" y="1182381"/>
                  <a:pt x="8007941" y="1182588"/>
                </a:cubicBezTo>
                <a:cubicBezTo>
                  <a:pt x="8007334" y="1182794"/>
                  <a:pt x="8006545" y="1182970"/>
                  <a:pt x="8005575" y="1183118"/>
                </a:cubicBezTo>
                <a:cubicBezTo>
                  <a:pt x="8004604" y="1183265"/>
                  <a:pt x="8003360" y="1183338"/>
                  <a:pt x="8001843" y="1183338"/>
                </a:cubicBezTo>
                <a:cubicBezTo>
                  <a:pt x="8000387" y="1183338"/>
                  <a:pt x="7999173" y="1183265"/>
                  <a:pt x="7998203" y="1183118"/>
                </a:cubicBezTo>
                <a:cubicBezTo>
                  <a:pt x="7997232" y="1182970"/>
                  <a:pt x="7996458" y="1182794"/>
                  <a:pt x="7995882" y="1182588"/>
                </a:cubicBezTo>
                <a:cubicBezTo>
                  <a:pt x="7995305" y="1182381"/>
                  <a:pt x="7994911" y="1182102"/>
                  <a:pt x="7994699" y="1181749"/>
                </a:cubicBezTo>
                <a:cubicBezTo>
                  <a:pt x="7994486" y="1181395"/>
                  <a:pt x="7994380" y="1180982"/>
                  <a:pt x="7994380" y="1180511"/>
                </a:cubicBezTo>
                <a:lnTo>
                  <a:pt x="7994380" y="1075355"/>
                </a:lnTo>
                <a:cubicBezTo>
                  <a:pt x="7994380" y="1072880"/>
                  <a:pt x="7995038" y="1071113"/>
                  <a:pt x="7996354" y="1070053"/>
                </a:cubicBezTo>
                <a:cubicBezTo>
                  <a:pt x="7997670" y="1068992"/>
                  <a:pt x="7999136" y="1068462"/>
                  <a:pt x="8000751" y="1068462"/>
                </a:cubicBezTo>
                <a:close/>
                <a:moveTo>
                  <a:pt x="7635648" y="1068462"/>
                </a:moveTo>
                <a:lnTo>
                  <a:pt x="7645433" y="1068462"/>
                </a:lnTo>
                <a:cubicBezTo>
                  <a:pt x="7646332" y="1068462"/>
                  <a:pt x="7647184" y="1068594"/>
                  <a:pt x="7647992" y="1068860"/>
                </a:cubicBezTo>
                <a:cubicBezTo>
                  <a:pt x="7648800" y="1069125"/>
                  <a:pt x="7649488" y="1069537"/>
                  <a:pt x="7650057" y="1070097"/>
                </a:cubicBezTo>
                <a:cubicBezTo>
                  <a:pt x="7650626" y="1070656"/>
                  <a:pt x="7651090" y="1071363"/>
                  <a:pt x="7651449" y="1072217"/>
                </a:cubicBezTo>
                <a:cubicBezTo>
                  <a:pt x="7651808" y="1073071"/>
                  <a:pt x="7651987" y="1074118"/>
                  <a:pt x="7651987" y="1075355"/>
                </a:cubicBezTo>
                <a:lnTo>
                  <a:pt x="7651987" y="1138048"/>
                </a:lnTo>
                <a:lnTo>
                  <a:pt x="7636788" y="1125229"/>
                </a:lnTo>
                <a:lnTo>
                  <a:pt x="7636788" y="1080922"/>
                </a:lnTo>
                <a:lnTo>
                  <a:pt x="7636611" y="1080922"/>
                </a:lnTo>
                <a:lnTo>
                  <a:pt x="7623334" y="1113883"/>
                </a:lnTo>
                <a:lnTo>
                  <a:pt x="7612770" y="1104974"/>
                </a:lnTo>
                <a:lnTo>
                  <a:pt x="7623886" y="1078006"/>
                </a:lnTo>
                <a:cubicBezTo>
                  <a:pt x="7624545" y="1076239"/>
                  <a:pt x="7625263" y="1074737"/>
                  <a:pt x="7626042" y="1073499"/>
                </a:cubicBezTo>
                <a:cubicBezTo>
                  <a:pt x="7626819" y="1072262"/>
                  <a:pt x="7627673" y="1071275"/>
                  <a:pt x="7628601" y="1070539"/>
                </a:cubicBezTo>
                <a:cubicBezTo>
                  <a:pt x="7629529" y="1069802"/>
                  <a:pt x="7630560" y="1069272"/>
                  <a:pt x="7631698" y="1068948"/>
                </a:cubicBezTo>
                <a:cubicBezTo>
                  <a:pt x="7632834" y="1068624"/>
                  <a:pt x="7634151" y="1068462"/>
                  <a:pt x="7635648" y="1068462"/>
                </a:cubicBezTo>
                <a:close/>
                <a:moveTo>
                  <a:pt x="6591051" y="1068462"/>
                </a:moveTo>
                <a:lnTo>
                  <a:pt x="6600383" y="1068462"/>
                </a:lnTo>
                <a:cubicBezTo>
                  <a:pt x="6602297" y="1068462"/>
                  <a:pt x="6603972" y="1068639"/>
                  <a:pt x="6605408" y="1068992"/>
                </a:cubicBezTo>
                <a:cubicBezTo>
                  <a:pt x="6606844" y="1069345"/>
                  <a:pt x="6608100" y="1069905"/>
                  <a:pt x="6609176" y="1070671"/>
                </a:cubicBezTo>
                <a:cubicBezTo>
                  <a:pt x="6610253" y="1071437"/>
                  <a:pt x="6611151" y="1072409"/>
                  <a:pt x="6611869" y="1073587"/>
                </a:cubicBezTo>
                <a:cubicBezTo>
                  <a:pt x="6612587" y="1074765"/>
                  <a:pt x="6613214" y="1076150"/>
                  <a:pt x="6613753" y="1077740"/>
                </a:cubicBezTo>
                <a:lnTo>
                  <a:pt x="6646448" y="1160541"/>
                </a:lnTo>
                <a:lnTo>
                  <a:pt x="6646890" y="1160541"/>
                </a:lnTo>
                <a:lnTo>
                  <a:pt x="6680911" y="1078006"/>
                </a:lnTo>
                <a:cubicBezTo>
                  <a:pt x="6681570" y="1076239"/>
                  <a:pt x="6682288" y="1074737"/>
                  <a:pt x="6683067" y="1073499"/>
                </a:cubicBezTo>
                <a:cubicBezTo>
                  <a:pt x="6683844" y="1072262"/>
                  <a:pt x="6684698" y="1071275"/>
                  <a:pt x="6685626" y="1070539"/>
                </a:cubicBezTo>
                <a:cubicBezTo>
                  <a:pt x="6686554" y="1069802"/>
                  <a:pt x="6687585" y="1069272"/>
                  <a:pt x="6688723" y="1068948"/>
                </a:cubicBezTo>
                <a:cubicBezTo>
                  <a:pt x="6689859" y="1068624"/>
                  <a:pt x="6691176" y="1068462"/>
                  <a:pt x="6692673" y="1068462"/>
                </a:cubicBezTo>
                <a:lnTo>
                  <a:pt x="6702458" y="1068462"/>
                </a:lnTo>
                <a:cubicBezTo>
                  <a:pt x="6703357" y="1068462"/>
                  <a:pt x="6704209" y="1068594"/>
                  <a:pt x="6705017" y="1068860"/>
                </a:cubicBezTo>
                <a:cubicBezTo>
                  <a:pt x="6705825" y="1069125"/>
                  <a:pt x="6706513" y="1069537"/>
                  <a:pt x="6707082" y="1070097"/>
                </a:cubicBezTo>
                <a:cubicBezTo>
                  <a:pt x="6707651" y="1070656"/>
                  <a:pt x="6708115" y="1071363"/>
                  <a:pt x="6708474" y="1072217"/>
                </a:cubicBezTo>
                <a:cubicBezTo>
                  <a:pt x="6708833" y="1073071"/>
                  <a:pt x="6709012" y="1074118"/>
                  <a:pt x="6709012" y="1075355"/>
                </a:cubicBezTo>
                <a:lnTo>
                  <a:pt x="6709012" y="1180511"/>
                </a:lnTo>
                <a:cubicBezTo>
                  <a:pt x="6709012" y="1180982"/>
                  <a:pt x="6708891" y="1181395"/>
                  <a:pt x="6708649" y="1181749"/>
                </a:cubicBezTo>
                <a:cubicBezTo>
                  <a:pt x="6708406" y="1182102"/>
                  <a:pt x="6707981" y="1182381"/>
                  <a:pt x="6707374" y="1182588"/>
                </a:cubicBezTo>
                <a:cubicBezTo>
                  <a:pt x="6706767" y="1182794"/>
                  <a:pt x="6705993" y="1182970"/>
                  <a:pt x="6705053" y="1183118"/>
                </a:cubicBezTo>
                <a:cubicBezTo>
                  <a:pt x="6704113" y="1183265"/>
                  <a:pt x="6702884" y="1183338"/>
                  <a:pt x="6701367" y="1183338"/>
                </a:cubicBezTo>
                <a:cubicBezTo>
                  <a:pt x="6699972" y="1183338"/>
                  <a:pt x="6698774" y="1183265"/>
                  <a:pt x="6697773" y="1183118"/>
                </a:cubicBezTo>
                <a:cubicBezTo>
                  <a:pt x="6696772" y="1182970"/>
                  <a:pt x="6695983" y="1182794"/>
                  <a:pt x="6695406" y="1182588"/>
                </a:cubicBezTo>
                <a:cubicBezTo>
                  <a:pt x="6694829" y="1182381"/>
                  <a:pt x="6694419" y="1182102"/>
                  <a:pt x="6694177" y="1181749"/>
                </a:cubicBezTo>
                <a:cubicBezTo>
                  <a:pt x="6693934" y="1181395"/>
                  <a:pt x="6693813" y="1180982"/>
                  <a:pt x="6693813" y="1180511"/>
                </a:cubicBezTo>
                <a:lnTo>
                  <a:pt x="6693813" y="1080922"/>
                </a:lnTo>
                <a:lnTo>
                  <a:pt x="6693636" y="1080922"/>
                </a:lnTo>
                <a:lnTo>
                  <a:pt x="6653341" y="1180953"/>
                </a:lnTo>
                <a:cubicBezTo>
                  <a:pt x="6653164" y="1181365"/>
                  <a:pt x="6652914" y="1181718"/>
                  <a:pt x="6652590" y="1182013"/>
                </a:cubicBezTo>
                <a:cubicBezTo>
                  <a:pt x="6652266" y="1182309"/>
                  <a:pt x="6651795" y="1182558"/>
                  <a:pt x="6651176" y="1182764"/>
                </a:cubicBezTo>
                <a:cubicBezTo>
                  <a:pt x="6650557" y="1182970"/>
                  <a:pt x="6649821" y="1183118"/>
                  <a:pt x="6648967" y="1183207"/>
                </a:cubicBezTo>
                <a:cubicBezTo>
                  <a:pt x="6648113" y="1183295"/>
                  <a:pt x="6647097" y="1183338"/>
                  <a:pt x="6645918" y="1183338"/>
                </a:cubicBezTo>
                <a:cubicBezTo>
                  <a:pt x="6644681" y="1183338"/>
                  <a:pt x="6643621" y="1183280"/>
                  <a:pt x="6642737" y="1183162"/>
                </a:cubicBezTo>
                <a:cubicBezTo>
                  <a:pt x="6641853" y="1183044"/>
                  <a:pt x="6641117" y="1182882"/>
                  <a:pt x="6640528" y="1182676"/>
                </a:cubicBezTo>
                <a:cubicBezTo>
                  <a:pt x="6639939" y="1182470"/>
                  <a:pt x="6639483" y="1182219"/>
                  <a:pt x="6639158" y="1181925"/>
                </a:cubicBezTo>
                <a:cubicBezTo>
                  <a:pt x="6638834" y="1181630"/>
                  <a:pt x="6638613" y="1181306"/>
                  <a:pt x="6638495" y="1180953"/>
                </a:cubicBezTo>
                <a:lnTo>
                  <a:pt x="6599968" y="1080922"/>
                </a:lnTo>
                <a:lnTo>
                  <a:pt x="6599879" y="1080922"/>
                </a:lnTo>
                <a:lnTo>
                  <a:pt x="6599879" y="1180511"/>
                </a:lnTo>
                <a:cubicBezTo>
                  <a:pt x="6599879" y="1180982"/>
                  <a:pt x="6599758" y="1181395"/>
                  <a:pt x="6599516" y="1181749"/>
                </a:cubicBezTo>
                <a:cubicBezTo>
                  <a:pt x="6599273" y="1182102"/>
                  <a:pt x="6598848" y="1182381"/>
                  <a:pt x="6598241" y="1182588"/>
                </a:cubicBezTo>
                <a:cubicBezTo>
                  <a:pt x="6597634" y="1182794"/>
                  <a:pt x="6596845" y="1182970"/>
                  <a:pt x="6595875" y="1183118"/>
                </a:cubicBezTo>
                <a:cubicBezTo>
                  <a:pt x="6594904" y="1183265"/>
                  <a:pt x="6593660" y="1183338"/>
                  <a:pt x="6592143" y="1183338"/>
                </a:cubicBezTo>
                <a:cubicBezTo>
                  <a:pt x="6590687" y="1183338"/>
                  <a:pt x="6589473" y="1183265"/>
                  <a:pt x="6588503" y="1183118"/>
                </a:cubicBezTo>
                <a:cubicBezTo>
                  <a:pt x="6587532" y="1182970"/>
                  <a:pt x="6586758" y="1182794"/>
                  <a:pt x="6586182" y="1182588"/>
                </a:cubicBezTo>
                <a:cubicBezTo>
                  <a:pt x="6585605" y="1182381"/>
                  <a:pt x="6585211" y="1182102"/>
                  <a:pt x="6584999" y="1181749"/>
                </a:cubicBezTo>
                <a:cubicBezTo>
                  <a:pt x="6584786" y="1181395"/>
                  <a:pt x="6584680" y="1180982"/>
                  <a:pt x="6584680" y="1180511"/>
                </a:cubicBezTo>
                <a:lnTo>
                  <a:pt x="6584680" y="1075355"/>
                </a:lnTo>
                <a:cubicBezTo>
                  <a:pt x="6584680" y="1072880"/>
                  <a:pt x="6585338" y="1071113"/>
                  <a:pt x="6586654" y="1070053"/>
                </a:cubicBezTo>
                <a:cubicBezTo>
                  <a:pt x="6587970" y="1068992"/>
                  <a:pt x="6589436" y="1068462"/>
                  <a:pt x="6591051" y="1068462"/>
                </a:cubicBezTo>
                <a:close/>
                <a:moveTo>
                  <a:pt x="6114801" y="1068462"/>
                </a:moveTo>
                <a:lnTo>
                  <a:pt x="6124133" y="1068462"/>
                </a:lnTo>
                <a:cubicBezTo>
                  <a:pt x="6126047" y="1068462"/>
                  <a:pt x="6127722" y="1068639"/>
                  <a:pt x="6129158" y="1068992"/>
                </a:cubicBezTo>
                <a:cubicBezTo>
                  <a:pt x="6130594" y="1069345"/>
                  <a:pt x="6131850" y="1069905"/>
                  <a:pt x="6132926" y="1070671"/>
                </a:cubicBezTo>
                <a:cubicBezTo>
                  <a:pt x="6134003" y="1071437"/>
                  <a:pt x="6134901" y="1072409"/>
                  <a:pt x="6135619" y="1073587"/>
                </a:cubicBezTo>
                <a:cubicBezTo>
                  <a:pt x="6136337" y="1074765"/>
                  <a:pt x="6136964" y="1076150"/>
                  <a:pt x="6137503" y="1077740"/>
                </a:cubicBezTo>
                <a:lnTo>
                  <a:pt x="6170198" y="1160541"/>
                </a:lnTo>
                <a:lnTo>
                  <a:pt x="6170640" y="1160541"/>
                </a:lnTo>
                <a:lnTo>
                  <a:pt x="6204661" y="1078006"/>
                </a:lnTo>
                <a:cubicBezTo>
                  <a:pt x="6205320" y="1076239"/>
                  <a:pt x="6206038" y="1074737"/>
                  <a:pt x="6206817" y="1073499"/>
                </a:cubicBezTo>
                <a:cubicBezTo>
                  <a:pt x="6207594" y="1072262"/>
                  <a:pt x="6208448" y="1071275"/>
                  <a:pt x="6209376" y="1070539"/>
                </a:cubicBezTo>
                <a:cubicBezTo>
                  <a:pt x="6210304" y="1069802"/>
                  <a:pt x="6211335" y="1069272"/>
                  <a:pt x="6212473" y="1068948"/>
                </a:cubicBezTo>
                <a:cubicBezTo>
                  <a:pt x="6213609" y="1068624"/>
                  <a:pt x="6214926" y="1068462"/>
                  <a:pt x="6216423" y="1068462"/>
                </a:cubicBezTo>
                <a:lnTo>
                  <a:pt x="6226208" y="1068462"/>
                </a:lnTo>
                <a:cubicBezTo>
                  <a:pt x="6227107" y="1068462"/>
                  <a:pt x="6227959" y="1068594"/>
                  <a:pt x="6228767" y="1068860"/>
                </a:cubicBezTo>
                <a:cubicBezTo>
                  <a:pt x="6229575" y="1069125"/>
                  <a:pt x="6230263" y="1069537"/>
                  <a:pt x="6230832" y="1070097"/>
                </a:cubicBezTo>
                <a:cubicBezTo>
                  <a:pt x="6231401" y="1070656"/>
                  <a:pt x="6231865" y="1071363"/>
                  <a:pt x="6232224" y="1072217"/>
                </a:cubicBezTo>
                <a:cubicBezTo>
                  <a:pt x="6232583" y="1073071"/>
                  <a:pt x="6232762" y="1074118"/>
                  <a:pt x="6232762" y="1075355"/>
                </a:cubicBezTo>
                <a:lnTo>
                  <a:pt x="6232762" y="1180511"/>
                </a:lnTo>
                <a:cubicBezTo>
                  <a:pt x="6232762" y="1180982"/>
                  <a:pt x="6232641" y="1181395"/>
                  <a:pt x="6232399" y="1181749"/>
                </a:cubicBezTo>
                <a:cubicBezTo>
                  <a:pt x="6232156" y="1182102"/>
                  <a:pt x="6231731" y="1182381"/>
                  <a:pt x="6231124" y="1182588"/>
                </a:cubicBezTo>
                <a:cubicBezTo>
                  <a:pt x="6230517" y="1182794"/>
                  <a:pt x="6229743" y="1182970"/>
                  <a:pt x="6228803" y="1183118"/>
                </a:cubicBezTo>
                <a:cubicBezTo>
                  <a:pt x="6227863" y="1183265"/>
                  <a:pt x="6226634" y="1183338"/>
                  <a:pt x="6225117" y="1183338"/>
                </a:cubicBezTo>
                <a:cubicBezTo>
                  <a:pt x="6223722" y="1183338"/>
                  <a:pt x="6222524" y="1183265"/>
                  <a:pt x="6221523" y="1183118"/>
                </a:cubicBezTo>
                <a:cubicBezTo>
                  <a:pt x="6220522" y="1182970"/>
                  <a:pt x="6219733" y="1182794"/>
                  <a:pt x="6219156" y="1182588"/>
                </a:cubicBezTo>
                <a:cubicBezTo>
                  <a:pt x="6218579" y="1182381"/>
                  <a:pt x="6218169" y="1182102"/>
                  <a:pt x="6217927" y="1181749"/>
                </a:cubicBezTo>
                <a:cubicBezTo>
                  <a:pt x="6217684" y="1181395"/>
                  <a:pt x="6217563" y="1180982"/>
                  <a:pt x="6217563" y="1180511"/>
                </a:cubicBezTo>
                <a:lnTo>
                  <a:pt x="6217563" y="1080922"/>
                </a:lnTo>
                <a:lnTo>
                  <a:pt x="6217386" y="1080922"/>
                </a:lnTo>
                <a:lnTo>
                  <a:pt x="6177091" y="1180953"/>
                </a:lnTo>
                <a:cubicBezTo>
                  <a:pt x="6176914" y="1181365"/>
                  <a:pt x="6176664" y="1181718"/>
                  <a:pt x="6176340" y="1182013"/>
                </a:cubicBezTo>
                <a:cubicBezTo>
                  <a:pt x="6176016" y="1182309"/>
                  <a:pt x="6175545" y="1182558"/>
                  <a:pt x="6174926" y="1182764"/>
                </a:cubicBezTo>
                <a:cubicBezTo>
                  <a:pt x="6174307" y="1182970"/>
                  <a:pt x="6173571" y="1183118"/>
                  <a:pt x="6172717" y="1183207"/>
                </a:cubicBezTo>
                <a:cubicBezTo>
                  <a:pt x="6171863" y="1183295"/>
                  <a:pt x="6170847" y="1183338"/>
                  <a:pt x="6169668" y="1183338"/>
                </a:cubicBezTo>
                <a:cubicBezTo>
                  <a:pt x="6168431" y="1183338"/>
                  <a:pt x="6167371" y="1183280"/>
                  <a:pt x="6166487" y="1183162"/>
                </a:cubicBezTo>
                <a:cubicBezTo>
                  <a:pt x="6165603" y="1183044"/>
                  <a:pt x="6164867" y="1182882"/>
                  <a:pt x="6164278" y="1182676"/>
                </a:cubicBezTo>
                <a:cubicBezTo>
                  <a:pt x="6163689" y="1182470"/>
                  <a:pt x="6163233" y="1182219"/>
                  <a:pt x="6162908" y="1181925"/>
                </a:cubicBezTo>
                <a:cubicBezTo>
                  <a:pt x="6162584" y="1181630"/>
                  <a:pt x="6162363" y="1181306"/>
                  <a:pt x="6162245" y="1180953"/>
                </a:cubicBezTo>
                <a:lnTo>
                  <a:pt x="6123718" y="1080922"/>
                </a:lnTo>
                <a:lnTo>
                  <a:pt x="6123629" y="1080922"/>
                </a:lnTo>
                <a:lnTo>
                  <a:pt x="6123629" y="1180511"/>
                </a:lnTo>
                <a:cubicBezTo>
                  <a:pt x="6123629" y="1180982"/>
                  <a:pt x="6123508" y="1181395"/>
                  <a:pt x="6123266" y="1181749"/>
                </a:cubicBezTo>
                <a:cubicBezTo>
                  <a:pt x="6123023" y="1182102"/>
                  <a:pt x="6122598" y="1182381"/>
                  <a:pt x="6121991" y="1182588"/>
                </a:cubicBezTo>
                <a:cubicBezTo>
                  <a:pt x="6121384" y="1182794"/>
                  <a:pt x="6120595" y="1182970"/>
                  <a:pt x="6119625" y="1183118"/>
                </a:cubicBezTo>
                <a:lnTo>
                  <a:pt x="6119102" y="1183149"/>
                </a:lnTo>
                <a:lnTo>
                  <a:pt x="6120704" y="1136862"/>
                </a:lnTo>
                <a:lnTo>
                  <a:pt x="6108430" y="1136862"/>
                </a:lnTo>
                <a:lnTo>
                  <a:pt x="6108430" y="1075355"/>
                </a:lnTo>
                <a:cubicBezTo>
                  <a:pt x="6108430" y="1072880"/>
                  <a:pt x="6109088" y="1071113"/>
                  <a:pt x="6110404" y="1070053"/>
                </a:cubicBezTo>
                <a:cubicBezTo>
                  <a:pt x="6111720" y="1068992"/>
                  <a:pt x="6113186" y="1068462"/>
                  <a:pt x="6114801" y="1068462"/>
                </a:cubicBezTo>
                <a:close/>
                <a:moveTo>
                  <a:pt x="5749698" y="1068462"/>
                </a:moveTo>
                <a:lnTo>
                  <a:pt x="5759483" y="1068462"/>
                </a:lnTo>
                <a:cubicBezTo>
                  <a:pt x="5760382" y="1068462"/>
                  <a:pt x="5761234" y="1068594"/>
                  <a:pt x="5762042" y="1068860"/>
                </a:cubicBezTo>
                <a:cubicBezTo>
                  <a:pt x="5762850" y="1069125"/>
                  <a:pt x="5763538" y="1069537"/>
                  <a:pt x="5764107" y="1070097"/>
                </a:cubicBezTo>
                <a:cubicBezTo>
                  <a:pt x="5764676" y="1070656"/>
                  <a:pt x="5765140" y="1071363"/>
                  <a:pt x="5765499" y="1072217"/>
                </a:cubicBezTo>
                <a:cubicBezTo>
                  <a:pt x="5765858" y="1073071"/>
                  <a:pt x="5766037" y="1074118"/>
                  <a:pt x="5766037" y="1075355"/>
                </a:cubicBezTo>
                <a:lnTo>
                  <a:pt x="5766037" y="1136862"/>
                </a:lnTo>
                <a:lnTo>
                  <a:pt x="5750838" y="1136862"/>
                </a:lnTo>
                <a:lnTo>
                  <a:pt x="5750838" y="1080922"/>
                </a:lnTo>
                <a:lnTo>
                  <a:pt x="5750661" y="1080922"/>
                </a:lnTo>
                <a:lnTo>
                  <a:pt x="5728127" y="1136862"/>
                </a:lnTo>
                <a:lnTo>
                  <a:pt x="5713676" y="1136862"/>
                </a:lnTo>
                <a:lnTo>
                  <a:pt x="5737936" y="1078006"/>
                </a:lnTo>
                <a:cubicBezTo>
                  <a:pt x="5738595" y="1076239"/>
                  <a:pt x="5739313" y="1074737"/>
                  <a:pt x="5740092" y="1073499"/>
                </a:cubicBezTo>
                <a:cubicBezTo>
                  <a:pt x="5740869" y="1072262"/>
                  <a:pt x="5741723" y="1071275"/>
                  <a:pt x="5742651" y="1070539"/>
                </a:cubicBezTo>
                <a:cubicBezTo>
                  <a:pt x="5743579" y="1069802"/>
                  <a:pt x="5744610" y="1069272"/>
                  <a:pt x="5745748" y="1068948"/>
                </a:cubicBezTo>
                <a:cubicBezTo>
                  <a:pt x="5746884" y="1068624"/>
                  <a:pt x="5748201" y="1068462"/>
                  <a:pt x="5749698" y="1068462"/>
                </a:cubicBezTo>
                <a:close/>
                <a:moveTo>
                  <a:pt x="5648076" y="1068462"/>
                </a:moveTo>
                <a:lnTo>
                  <a:pt x="5657408" y="1068462"/>
                </a:lnTo>
                <a:cubicBezTo>
                  <a:pt x="5659322" y="1068462"/>
                  <a:pt x="5660997" y="1068639"/>
                  <a:pt x="5662433" y="1068992"/>
                </a:cubicBezTo>
                <a:cubicBezTo>
                  <a:pt x="5663869" y="1069345"/>
                  <a:pt x="5665125" y="1069905"/>
                  <a:pt x="5666201" y="1070671"/>
                </a:cubicBezTo>
                <a:cubicBezTo>
                  <a:pt x="5667278" y="1071437"/>
                  <a:pt x="5668176" y="1072409"/>
                  <a:pt x="5668894" y="1073587"/>
                </a:cubicBezTo>
                <a:cubicBezTo>
                  <a:pt x="5669612" y="1074765"/>
                  <a:pt x="5670239" y="1076150"/>
                  <a:pt x="5670778" y="1077740"/>
                </a:cubicBezTo>
                <a:lnTo>
                  <a:pt x="5694123" y="1136862"/>
                </a:lnTo>
                <a:lnTo>
                  <a:pt x="5678538" y="1136862"/>
                </a:lnTo>
                <a:lnTo>
                  <a:pt x="5656993" y="1080922"/>
                </a:lnTo>
                <a:lnTo>
                  <a:pt x="5656904" y="1080922"/>
                </a:lnTo>
                <a:lnTo>
                  <a:pt x="5656904" y="1136862"/>
                </a:lnTo>
                <a:lnTo>
                  <a:pt x="5641705" y="1136862"/>
                </a:lnTo>
                <a:lnTo>
                  <a:pt x="5641705" y="1075355"/>
                </a:lnTo>
                <a:cubicBezTo>
                  <a:pt x="5641705" y="1072880"/>
                  <a:pt x="5642363" y="1071113"/>
                  <a:pt x="5643679" y="1070053"/>
                </a:cubicBezTo>
                <a:cubicBezTo>
                  <a:pt x="5644995" y="1068992"/>
                  <a:pt x="5646461" y="1068462"/>
                  <a:pt x="5648076" y="1068462"/>
                </a:cubicBezTo>
                <a:close/>
                <a:moveTo>
                  <a:pt x="5171826" y="1068462"/>
                </a:moveTo>
                <a:lnTo>
                  <a:pt x="5181158" y="1068462"/>
                </a:lnTo>
                <a:cubicBezTo>
                  <a:pt x="5183072" y="1068462"/>
                  <a:pt x="5184747" y="1068639"/>
                  <a:pt x="5186183" y="1068992"/>
                </a:cubicBezTo>
                <a:cubicBezTo>
                  <a:pt x="5187619" y="1069345"/>
                  <a:pt x="5188875" y="1069905"/>
                  <a:pt x="5189951" y="1070671"/>
                </a:cubicBezTo>
                <a:cubicBezTo>
                  <a:pt x="5191028" y="1071437"/>
                  <a:pt x="5191926" y="1072409"/>
                  <a:pt x="5192644" y="1073587"/>
                </a:cubicBezTo>
                <a:cubicBezTo>
                  <a:pt x="5193362" y="1074765"/>
                  <a:pt x="5193989" y="1076150"/>
                  <a:pt x="5194528" y="1077740"/>
                </a:cubicBezTo>
                <a:lnTo>
                  <a:pt x="5227223" y="1160541"/>
                </a:lnTo>
                <a:lnTo>
                  <a:pt x="5227665" y="1160541"/>
                </a:lnTo>
                <a:lnTo>
                  <a:pt x="5261686" y="1078006"/>
                </a:lnTo>
                <a:cubicBezTo>
                  <a:pt x="5262345" y="1076239"/>
                  <a:pt x="5263063" y="1074737"/>
                  <a:pt x="5263842" y="1073499"/>
                </a:cubicBezTo>
                <a:cubicBezTo>
                  <a:pt x="5264619" y="1072262"/>
                  <a:pt x="5265473" y="1071275"/>
                  <a:pt x="5266401" y="1070539"/>
                </a:cubicBezTo>
                <a:cubicBezTo>
                  <a:pt x="5267329" y="1069802"/>
                  <a:pt x="5268360" y="1069272"/>
                  <a:pt x="5269498" y="1068948"/>
                </a:cubicBezTo>
                <a:cubicBezTo>
                  <a:pt x="5270634" y="1068624"/>
                  <a:pt x="5271951" y="1068462"/>
                  <a:pt x="5273448" y="1068462"/>
                </a:cubicBezTo>
                <a:lnTo>
                  <a:pt x="5283233" y="1068462"/>
                </a:lnTo>
                <a:cubicBezTo>
                  <a:pt x="5284132" y="1068462"/>
                  <a:pt x="5284984" y="1068594"/>
                  <a:pt x="5285792" y="1068860"/>
                </a:cubicBezTo>
                <a:cubicBezTo>
                  <a:pt x="5286600" y="1069125"/>
                  <a:pt x="5287288" y="1069537"/>
                  <a:pt x="5287857" y="1070097"/>
                </a:cubicBezTo>
                <a:cubicBezTo>
                  <a:pt x="5288426" y="1070656"/>
                  <a:pt x="5288890" y="1071363"/>
                  <a:pt x="5289249" y="1072217"/>
                </a:cubicBezTo>
                <a:cubicBezTo>
                  <a:pt x="5289608" y="1073071"/>
                  <a:pt x="5289787" y="1074118"/>
                  <a:pt x="5289787" y="1075355"/>
                </a:cubicBezTo>
                <a:lnTo>
                  <a:pt x="5289787" y="1180511"/>
                </a:lnTo>
                <a:cubicBezTo>
                  <a:pt x="5289787" y="1180982"/>
                  <a:pt x="5289666" y="1181395"/>
                  <a:pt x="5289424" y="1181749"/>
                </a:cubicBezTo>
                <a:cubicBezTo>
                  <a:pt x="5289181" y="1182102"/>
                  <a:pt x="5288756" y="1182381"/>
                  <a:pt x="5288149" y="1182588"/>
                </a:cubicBezTo>
                <a:cubicBezTo>
                  <a:pt x="5287542" y="1182794"/>
                  <a:pt x="5286768" y="1182970"/>
                  <a:pt x="5285828" y="1183118"/>
                </a:cubicBezTo>
                <a:cubicBezTo>
                  <a:pt x="5284888" y="1183265"/>
                  <a:pt x="5283659" y="1183338"/>
                  <a:pt x="5282142" y="1183338"/>
                </a:cubicBezTo>
                <a:cubicBezTo>
                  <a:pt x="5280747" y="1183338"/>
                  <a:pt x="5279549" y="1183265"/>
                  <a:pt x="5278548" y="1183118"/>
                </a:cubicBezTo>
                <a:cubicBezTo>
                  <a:pt x="5277547" y="1182970"/>
                  <a:pt x="5276758" y="1182794"/>
                  <a:pt x="5276181" y="1182588"/>
                </a:cubicBezTo>
                <a:cubicBezTo>
                  <a:pt x="5275604" y="1182381"/>
                  <a:pt x="5275194" y="1182102"/>
                  <a:pt x="5274952" y="1181749"/>
                </a:cubicBezTo>
                <a:cubicBezTo>
                  <a:pt x="5274709" y="1181395"/>
                  <a:pt x="5274588" y="1180982"/>
                  <a:pt x="5274588" y="1180511"/>
                </a:cubicBezTo>
                <a:lnTo>
                  <a:pt x="5274588" y="1080922"/>
                </a:lnTo>
                <a:lnTo>
                  <a:pt x="5274411" y="1080922"/>
                </a:lnTo>
                <a:lnTo>
                  <a:pt x="5234116" y="1180953"/>
                </a:lnTo>
                <a:cubicBezTo>
                  <a:pt x="5233939" y="1181365"/>
                  <a:pt x="5233689" y="1181718"/>
                  <a:pt x="5233365" y="1182013"/>
                </a:cubicBezTo>
                <a:cubicBezTo>
                  <a:pt x="5233041" y="1182309"/>
                  <a:pt x="5232570" y="1182558"/>
                  <a:pt x="5231951" y="1182764"/>
                </a:cubicBezTo>
                <a:cubicBezTo>
                  <a:pt x="5231332" y="1182970"/>
                  <a:pt x="5230596" y="1183118"/>
                  <a:pt x="5229742" y="1183207"/>
                </a:cubicBezTo>
                <a:cubicBezTo>
                  <a:pt x="5228888" y="1183295"/>
                  <a:pt x="5227872" y="1183338"/>
                  <a:pt x="5226693" y="1183338"/>
                </a:cubicBezTo>
                <a:cubicBezTo>
                  <a:pt x="5225456" y="1183338"/>
                  <a:pt x="5224396" y="1183280"/>
                  <a:pt x="5223512" y="1183162"/>
                </a:cubicBezTo>
                <a:cubicBezTo>
                  <a:pt x="5222628" y="1183044"/>
                  <a:pt x="5221892" y="1182882"/>
                  <a:pt x="5221303" y="1182676"/>
                </a:cubicBezTo>
                <a:cubicBezTo>
                  <a:pt x="5220714" y="1182470"/>
                  <a:pt x="5220258" y="1182219"/>
                  <a:pt x="5219933" y="1181925"/>
                </a:cubicBezTo>
                <a:cubicBezTo>
                  <a:pt x="5219609" y="1181630"/>
                  <a:pt x="5219388" y="1181306"/>
                  <a:pt x="5219270" y="1180953"/>
                </a:cubicBezTo>
                <a:lnTo>
                  <a:pt x="5180743" y="1080922"/>
                </a:lnTo>
                <a:lnTo>
                  <a:pt x="5180654" y="1080922"/>
                </a:lnTo>
                <a:lnTo>
                  <a:pt x="5180654" y="1180511"/>
                </a:lnTo>
                <a:cubicBezTo>
                  <a:pt x="5180654" y="1180982"/>
                  <a:pt x="5180533" y="1181395"/>
                  <a:pt x="5180291" y="1181749"/>
                </a:cubicBezTo>
                <a:cubicBezTo>
                  <a:pt x="5180048" y="1182102"/>
                  <a:pt x="5179623" y="1182381"/>
                  <a:pt x="5179016" y="1182588"/>
                </a:cubicBezTo>
                <a:cubicBezTo>
                  <a:pt x="5178409" y="1182794"/>
                  <a:pt x="5177620" y="1182970"/>
                  <a:pt x="5176650" y="1183118"/>
                </a:cubicBezTo>
                <a:cubicBezTo>
                  <a:pt x="5175679" y="1183265"/>
                  <a:pt x="5174435" y="1183338"/>
                  <a:pt x="5172918" y="1183338"/>
                </a:cubicBezTo>
                <a:cubicBezTo>
                  <a:pt x="5171462" y="1183338"/>
                  <a:pt x="5170248" y="1183265"/>
                  <a:pt x="5169278" y="1183118"/>
                </a:cubicBezTo>
                <a:cubicBezTo>
                  <a:pt x="5168307" y="1182970"/>
                  <a:pt x="5167533" y="1182794"/>
                  <a:pt x="5166957" y="1182588"/>
                </a:cubicBezTo>
                <a:cubicBezTo>
                  <a:pt x="5166380" y="1182381"/>
                  <a:pt x="5165986" y="1182102"/>
                  <a:pt x="5165774" y="1181749"/>
                </a:cubicBezTo>
                <a:cubicBezTo>
                  <a:pt x="5165561" y="1181395"/>
                  <a:pt x="5165455" y="1180982"/>
                  <a:pt x="5165455" y="1180511"/>
                </a:cubicBezTo>
                <a:lnTo>
                  <a:pt x="5165455" y="1075355"/>
                </a:lnTo>
                <a:cubicBezTo>
                  <a:pt x="5165455" y="1072880"/>
                  <a:pt x="5166113" y="1071113"/>
                  <a:pt x="5167429" y="1070053"/>
                </a:cubicBezTo>
                <a:cubicBezTo>
                  <a:pt x="5168745" y="1068992"/>
                  <a:pt x="5170211" y="1068462"/>
                  <a:pt x="5171826" y="1068462"/>
                </a:cubicBezTo>
                <a:close/>
                <a:moveTo>
                  <a:pt x="4228851" y="1068462"/>
                </a:moveTo>
                <a:lnTo>
                  <a:pt x="4238183" y="1068462"/>
                </a:lnTo>
                <a:cubicBezTo>
                  <a:pt x="4240097" y="1068462"/>
                  <a:pt x="4241772" y="1068639"/>
                  <a:pt x="4243208" y="1068992"/>
                </a:cubicBezTo>
                <a:cubicBezTo>
                  <a:pt x="4244644" y="1069345"/>
                  <a:pt x="4245900" y="1069905"/>
                  <a:pt x="4246977" y="1070671"/>
                </a:cubicBezTo>
                <a:cubicBezTo>
                  <a:pt x="4248053" y="1071437"/>
                  <a:pt x="4248950" y="1072409"/>
                  <a:pt x="4249668" y="1073587"/>
                </a:cubicBezTo>
                <a:cubicBezTo>
                  <a:pt x="4250386" y="1074765"/>
                  <a:pt x="4251014" y="1076150"/>
                  <a:pt x="4251553" y="1077740"/>
                </a:cubicBezTo>
                <a:lnTo>
                  <a:pt x="4284249" y="1160541"/>
                </a:lnTo>
                <a:lnTo>
                  <a:pt x="4284691" y="1160541"/>
                </a:lnTo>
                <a:lnTo>
                  <a:pt x="4318712" y="1078006"/>
                </a:lnTo>
                <a:cubicBezTo>
                  <a:pt x="4319370" y="1076239"/>
                  <a:pt x="4320088" y="1074737"/>
                  <a:pt x="4320866" y="1073499"/>
                </a:cubicBezTo>
                <a:cubicBezTo>
                  <a:pt x="4321645" y="1072262"/>
                  <a:pt x="4322498" y="1071275"/>
                  <a:pt x="4323425" y="1070539"/>
                </a:cubicBezTo>
                <a:cubicBezTo>
                  <a:pt x="4324353" y="1069802"/>
                  <a:pt x="4325386" y="1069272"/>
                  <a:pt x="4326523" y="1068948"/>
                </a:cubicBezTo>
                <a:cubicBezTo>
                  <a:pt x="4327659" y="1068624"/>
                  <a:pt x="4328976" y="1068462"/>
                  <a:pt x="4330473" y="1068462"/>
                </a:cubicBezTo>
                <a:lnTo>
                  <a:pt x="4340258" y="1068462"/>
                </a:lnTo>
                <a:cubicBezTo>
                  <a:pt x="4341156" y="1068462"/>
                  <a:pt x="4342009" y="1068594"/>
                  <a:pt x="4342817" y="1068860"/>
                </a:cubicBezTo>
                <a:cubicBezTo>
                  <a:pt x="4343625" y="1069125"/>
                  <a:pt x="4344313" y="1069537"/>
                  <a:pt x="4344882" y="1070097"/>
                </a:cubicBezTo>
                <a:cubicBezTo>
                  <a:pt x="4345451" y="1070656"/>
                  <a:pt x="4345915" y="1071363"/>
                  <a:pt x="4346274" y="1072217"/>
                </a:cubicBezTo>
                <a:cubicBezTo>
                  <a:pt x="4346633" y="1073071"/>
                  <a:pt x="4346812" y="1074118"/>
                  <a:pt x="4346812" y="1075355"/>
                </a:cubicBezTo>
                <a:lnTo>
                  <a:pt x="4346812" y="1180511"/>
                </a:lnTo>
                <a:cubicBezTo>
                  <a:pt x="4346812" y="1180982"/>
                  <a:pt x="4346691" y="1181395"/>
                  <a:pt x="4346448" y="1181749"/>
                </a:cubicBezTo>
                <a:cubicBezTo>
                  <a:pt x="4346206" y="1182102"/>
                  <a:pt x="4345781" y="1182381"/>
                  <a:pt x="4345174" y="1182588"/>
                </a:cubicBezTo>
                <a:cubicBezTo>
                  <a:pt x="4344567" y="1182794"/>
                  <a:pt x="4343793" y="1182970"/>
                  <a:pt x="4342853" y="1183118"/>
                </a:cubicBezTo>
                <a:cubicBezTo>
                  <a:pt x="4341913" y="1183265"/>
                  <a:pt x="4340684" y="1183338"/>
                  <a:pt x="4339167" y="1183338"/>
                </a:cubicBezTo>
                <a:cubicBezTo>
                  <a:pt x="4337772" y="1183338"/>
                  <a:pt x="4336573" y="1183265"/>
                  <a:pt x="4335572" y="1183118"/>
                </a:cubicBezTo>
                <a:cubicBezTo>
                  <a:pt x="4334572" y="1182970"/>
                  <a:pt x="4333783" y="1182794"/>
                  <a:pt x="4333206" y="1182588"/>
                </a:cubicBezTo>
                <a:cubicBezTo>
                  <a:pt x="4332629" y="1182381"/>
                  <a:pt x="4332220" y="1182102"/>
                  <a:pt x="4331977" y="1181749"/>
                </a:cubicBezTo>
                <a:cubicBezTo>
                  <a:pt x="4331734" y="1181395"/>
                  <a:pt x="4331613" y="1180982"/>
                  <a:pt x="4331613" y="1180511"/>
                </a:cubicBezTo>
                <a:lnTo>
                  <a:pt x="4331613" y="1080922"/>
                </a:lnTo>
                <a:lnTo>
                  <a:pt x="4331437" y="1080922"/>
                </a:lnTo>
                <a:lnTo>
                  <a:pt x="4291141" y="1180953"/>
                </a:lnTo>
                <a:cubicBezTo>
                  <a:pt x="4290965" y="1181365"/>
                  <a:pt x="4290714" y="1181718"/>
                  <a:pt x="4290390" y="1182013"/>
                </a:cubicBezTo>
                <a:cubicBezTo>
                  <a:pt x="4290066" y="1182309"/>
                  <a:pt x="4289595" y="1182558"/>
                  <a:pt x="4288976" y="1182764"/>
                </a:cubicBezTo>
                <a:cubicBezTo>
                  <a:pt x="4288358" y="1182970"/>
                  <a:pt x="4287621" y="1183118"/>
                  <a:pt x="4286767" y="1183207"/>
                </a:cubicBezTo>
                <a:cubicBezTo>
                  <a:pt x="4285913" y="1183295"/>
                  <a:pt x="4284897" y="1183338"/>
                  <a:pt x="4283719" y="1183338"/>
                </a:cubicBezTo>
                <a:cubicBezTo>
                  <a:pt x="4282481" y="1183338"/>
                  <a:pt x="4281421" y="1183280"/>
                  <a:pt x="4280537" y="1183162"/>
                </a:cubicBezTo>
                <a:cubicBezTo>
                  <a:pt x="4279654" y="1183044"/>
                  <a:pt x="4278917" y="1182882"/>
                  <a:pt x="4278328" y="1182676"/>
                </a:cubicBezTo>
                <a:cubicBezTo>
                  <a:pt x="4277739" y="1182470"/>
                  <a:pt x="4277282" y="1182219"/>
                  <a:pt x="4276958" y="1181925"/>
                </a:cubicBezTo>
                <a:cubicBezTo>
                  <a:pt x="4276634" y="1181630"/>
                  <a:pt x="4276413" y="1181306"/>
                  <a:pt x="4276296" y="1180953"/>
                </a:cubicBezTo>
                <a:lnTo>
                  <a:pt x="4237768" y="1080922"/>
                </a:lnTo>
                <a:lnTo>
                  <a:pt x="4237679" y="1080922"/>
                </a:lnTo>
                <a:lnTo>
                  <a:pt x="4237679" y="1180511"/>
                </a:lnTo>
                <a:cubicBezTo>
                  <a:pt x="4237679" y="1180982"/>
                  <a:pt x="4237558" y="1181395"/>
                  <a:pt x="4237316" y="1181749"/>
                </a:cubicBezTo>
                <a:cubicBezTo>
                  <a:pt x="4237073" y="1182102"/>
                  <a:pt x="4236648" y="1182381"/>
                  <a:pt x="4236041" y="1182588"/>
                </a:cubicBezTo>
                <a:cubicBezTo>
                  <a:pt x="4235434" y="1182794"/>
                  <a:pt x="4234645" y="1182970"/>
                  <a:pt x="4233674" y="1183118"/>
                </a:cubicBezTo>
                <a:cubicBezTo>
                  <a:pt x="4232704" y="1183265"/>
                  <a:pt x="4231460" y="1183338"/>
                  <a:pt x="4229943" y="1183338"/>
                </a:cubicBezTo>
                <a:cubicBezTo>
                  <a:pt x="4228487" y="1183338"/>
                  <a:pt x="4227273" y="1183265"/>
                  <a:pt x="4226303" y="1183118"/>
                </a:cubicBezTo>
                <a:cubicBezTo>
                  <a:pt x="4225332" y="1182970"/>
                  <a:pt x="4224558" y="1182794"/>
                  <a:pt x="4223982" y="1182588"/>
                </a:cubicBezTo>
                <a:cubicBezTo>
                  <a:pt x="4223405" y="1182381"/>
                  <a:pt x="4223011" y="1182102"/>
                  <a:pt x="4222799" y="1181749"/>
                </a:cubicBezTo>
                <a:cubicBezTo>
                  <a:pt x="4222586" y="1181395"/>
                  <a:pt x="4222480" y="1180982"/>
                  <a:pt x="4222480" y="1180511"/>
                </a:cubicBezTo>
                <a:lnTo>
                  <a:pt x="4222480" y="1075355"/>
                </a:lnTo>
                <a:cubicBezTo>
                  <a:pt x="4222480" y="1072880"/>
                  <a:pt x="4223138" y="1071113"/>
                  <a:pt x="4224454" y="1070053"/>
                </a:cubicBezTo>
                <a:cubicBezTo>
                  <a:pt x="4225770" y="1068992"/>
                  <a:pt x="4227236" y="1068462"/>
                  <a:pt x="4228851" y="1068462"/>
                </a:cubicBezTo>
                <a:close/>
                <a:moveTo>
                  <a:pt x="3762178" y="1068462"/>
                </a:moveTo>
                <a:lnTo>
                  <a:pt x="3767756" y="1068462"/>
                </a:lnTo>
                <a:lnTo>
                  <a:pt x="3755808" y="1112076"/>
                </a:lnTo>
                <a:lnTo>
                  <a:pt x="3755808" y="1075355"/>
                </a:lnTo>
                <a:cubicBezTo>
                  <a:pt x="3755808" y="1072880"/>
                  <a:pt x="3756465" y="1071113"/>
                  <a:pt x="3757781" y="1070053"/>
                </a:cubicBezTo>
                <a:cubicBezTo>
                  <a:pt x="3759097" y="1068992"/>
                  <a:pt x="3760562" y="1068462"/>
                  <a:pt x="3762178" y="1068462"/>
                </a:cubicBezTo>
                <a:close/>
                <a:moveTo>
                  <a:pt x="3285928" y="1068462"/>
                </a:moveTo>
                <a:lnTo>
                  <a:pt x="3295259" y="1068462"/>
                </a:lnTo>
                <a:cubicBezTo>
                  <a:pt x="3297174" y="1068462"/>
                  <a:pt x="3298847" y="1068639"/>
                  <a:pt x="3300284" y="1068992"/>
                </a:cubicBezTo>
                <a:cubicBezTo>
                  <a:pt x="3301721" y="1069345"/>
                  <a:pt x="3302976" y="1069905"/>
                  <a:pt x="3304052" y="1070671"/>
                </a:cubicBezTo>
                <a:cubicBezTo>
                  <a:pt x="3305129" y="1071437"/>
                  <a:pt x="3306027" y="1072409"/>
                  <a:pt x="3306745" y="1073587"/>
                </a:cubicBezTo>
                <a:cubicBezTo>
                  <a:pt x="3307462" y="1074765"/>
                  <a:pt x="3308091" y="1076150"/>
                  <a:pt x="3308629" y="1077740"/>
                </a:cubicBezTo>
                <a:lnTo>
                  <a:pt x="3341324" y="1160541"/>
                </a:lnTo>
                <a:lnTo>
                  <a:pt x="3341767" y="1160541"/>
                </a:lnTo>
                <a:lnTo>
                  <a:pt x="3375787" y="1078006"/>
                </a:lnTo>
                <a:cubicBezTo>
                  <a:pt x="3376444" y="1076239"/>
                  <a:pt x="3377163" y="1074737"/>
                  <a:pt x="3377941" y="1073499"/>
                </a:cubicBezTo>
                <a:cubicBezTo>
                  <a:pt x="3378720" y="1072262"/>
                  <a:pt x="3379572" y="1071275"/>
                  <a:pt x="3380500" y="1070539"/>
                </a:cubicBezTo>
                <a:cubicBezTo>
                  <a:pt x="3381428" y="1069802"/>
                  <a:pt x="3382460" y="1069272"/>
                  <a:pt x="3383597" y="1068948"/>
                </a:cubicBezTo>
                <a:cubicBezTo>
                  <a:pt x="3384734" y="1068624"/>
                  <a:pt x="3386051" y="1068462"/>
                  <a:pt x="3387547" y="1068462"/>
                </a:cubicBezTo>
                <a:lnTo>
                  <a:pt x="3397332" y="1068462"/>
                </a:lnTo>
                <a:cubicBezTo>
                  <a:pt x="3398231" y="1068462"/>
                  <a:pt x="3399084" y="1068594"/>
                  <a:pt x="3399892" y="1068860"/>
                </a:cubicBezTo>
                <a:cubicBezTo>
                  <a:pt x="3400699" y="1069125"/>
                  <a:pt x="3401388" y="1069537"/>
                  <a:pt x="3401956" y="1070097"/>
                </a:cubicBezTo>
                <a:cubicBezTo>
                  <a:pt x="3402524" y="1070656"/>
                  <a:pt x="3402989" y="1071363"/>
                  <a:pt x="3403349" y="1072217"/>
                </a:cubicBezTo>
                <a:cubicBezTo>
                  <a:pt x="3403706" y="1073071"/>
                  <a:pt x="3403885" y="1074118"/>
                  <a:pt x="3403885" y="1075355"/>
                </a:cubicBezTo>
                <a:lnTo>
                  <a:pt x="3403885" y="1180511"/>
                </a:lnTo>
                <a:cubicBezTo>
                  <a:pt x="3403885" y="1180982"/>
                  <a:pt x="3403767" y="1181395"/>
                  <a:pt x="3403523" y="1181749"/>
                </a:cubicBezTo>
                <a:cubicBezTo>
                  <a:pt x="3403281" y="1182102"/>
                  <a:pt x="3402855" y="1182381"/>
                  <a:pt x="3402247" y="1182588"/>
                </a:cubicBezTo>
                <a:cubicBezTo>
                  <a:pt x="3401642" y="1182794"/>
                  <a:pt x="3400868" y="1182970"/>
                  <a:pt x="3399927" y="1183118"/>
                </a:cubicBezTo>
                <a:cubicBezTo>
                  <a:pt x="3398987" y="1183265"/>
                  <a:pt x="3397757" y="1183338"/>
                  <a:pt x="3396242" y="1183338"/>
                </a:cubicBezTo>
                <a:cubicBezTo>
                  <a:pt x="3394846" y="1183338"/>
                  <a:pt x="3393648" y="1183265"/>
                  <a:pt x="3392647" y="1183118"/>
                </a:cubicBezTo>
                <a:cubicBezTo>
                  <a:pt x="3391646" y="1182970"/>
                  <a:pt x="3390857" y="1182794"/>
                  <a:pt x="3390281" y="1182588"/>
                </a:cubicBezTo>
                <a:cubicBezTo>
                  <a:pt x="3389704" y="1182381"/>
                  <a:pt x="3389294" y="1182102"/>
                  <a:pt x="3389052" y="1181749"/>
                </a:cubicBezTo>
                <a:cubicBezTo>
                  <a:pt x="3388810" y="1181395"/>
                  <a:pt x="3388689" y="1180982"/>
                  <a:pt x="3388689" y="1180511"/>
                </a:cubicBezTo>
                <a:lnTo>
                  <a:pt x="3388689" y="1080922"/>
                </a:lnTo>
                <a:lnTo>
                  <a:pt x="3388512" y="1080922"/>
                </a:lnTo>
                <a:lnTo>
                  <a:pt x="3348217" y="1180953"/>
                </a:lnTo>
                <a:cubicBezTo>
                  <a:pt x="3348040" y="1181365"/>
                  <a:pt x="3347789" y="1181718"/>
                  <a:pt x="3347466" y="1182013"/>
                </a:cubicBezTo>
                <a:cubicBezTo>
                  <a:pt x="3347141" y="1182309"/>
                  <a:pt x="3346671" y="1182558"/>
                  <a:pt x="3346052" y="1182764"/>
                </a:cubicBezTo>
                <a:cubicBezTo>
                  <a:pt x="3345432" y="1182970"/>
                  <a:pt x="3344698" y="1183118"/>
                  <a:pt x="3343845" y="1183207"/>
                </a:cubicBezTo>
                <a:cubicBezTo>
                  <a:pt x="3342988" y="1183295"/>
                  <a:pt x="3341971" y="1183338"/>
                  <a:pt x="3340793" y="1183338"/>
                </a:cubicBezTo>
                <a:cubicBezTo>
                  <a:pt x="3339557" y="1183338"/>
                  <a:pt x="3338496" y="1183280"/>
                  <a:pt x="3337613" y="1183162"/>
                </a:cubicBezTo>
                <a:cubicBezTo>
                  <a:pt x="3336730" y="1183044"/>
                  <a:pt x="3335992" y="1182882"/>
                  <a:pt x="3335404" y="1182676"/>
                </a:cubicBezTo>
                <a:cubicBezTo>
                  <a:pt x="3334816" y="1182470"/>
                  <a:pt x="3334359" y="1182219"/>
                  <a:pt x="3334036" y="1181925"/>
                </a:cubicBezTo>
                <a:cubicBezTo>
                  <a:pt x="3333712" y="1181630"/>
                  <a:pt x="3333489" y="1181306"/>
                  <a:pt x="3333372" y="1180953"/>
                </a:cubicBezTo>
                <a:lnTo>
                  <a:pt x="3294845" y="1080922"/>
                </a:lnTo>
                <a:lnTo>
                  <a:pt x="3294756" y="1080922"/>
                </a:lnTo>
                <a:lnTo>
                  <a:pt x="3294756" y="1180511"/>
                </a:lnTo>
                <a:cubicBezTo>
                  <a:pt x="3294756" y="1180982"/>
                  <a:pt x="3294636" y="1181395"/>
                  <a:pt x="3294392" y="1181749"/>
                </a:cubicBezTo>
                <a:cubicBezTo>
                  <a:pt x="3294149" y="1182102"/>
                  <a:pt x="3293725" y="1182381"/>
                  <a:pt x="3293117" y="1182588"/>
                </a:cubicBezTo>
                <a:cubicBezTo>
                  <a:pt x="3292512" y="1182794"/>
                  <a:pt x="3291723" y="1182970"/>
                  <a:pt x="3290752" y="1183118"/>
                </a:cubicBezTo>
                <a:cubicBezTo>
                  <a:pt x="3289781" y="1183265"/>
                  <a:pt x="3288537" y="1183338"/>
                  <a:pt x="3287020" y="1183338"/>
                </a:cubicBezTo>
                <a:cubicBezTo>
                  <a:pt x="3285564" y="1183338"/>
                  <a:pt x="3284350" y="1183265"/>
                  <a:pt x="3283379" y="1183118"/>
                </a:cubicBezTo>
                <a:cubicBezTo>
                  <a:pt x="3282408" y="1182970"/>
                  <a:pt x="3281635" y="1182794"/>
                  <a:pt x="3281058" y="1182588"/>
                </a:cubicBezTo>
                <a:cubicBezTo>
                  <a:pt x="3280482" y="1182381"/>
                  <a:pt x="3280085" y="1182102"/>
                  <a:pt x="3279874" y="1181749"/>
                </a:cubicBezTo>
                <a:cubicBezTo>
                  <a:pt x="3279663" y="1181395"/>
                  <a:pt x="3279557" y="1180982"/>
                  <a:pt x="3279557" y="1180511"/>
                </a:cubicBezTo>
                <a:lnTo>
                  <a:pt x="3279557" y="1075355"/>
                </a:lnTo>
                <a:cubicBezTo>
                  <a:pt x="3279557" y="1072880"/>
                  <a:pt x="3280214" y="1071113"/>
                  <a:pt x="3281530" y="1070053"/>
                </a:cubicBezTo>
                <a:cubicBezTo>
                  <a:pt x="3282846" y="1068992"/>
                  <a:pt x="3284313" y="1068462"/>
                  <a:pt x="3285928" y="1068462"/>
                </a:cubicBezTo>
                <a:close/>
                <a:moveTo>
                  <a:pt x="2819204" y="1068462"/>
                </a:moveTo>
                <a:lnTo>
                  <a:pt x="2828537" y="1068462"/>
                </a:lnTo>
                <a:cubicBezTo>
                  <a:pt x="2830451" y="1068462"/>
                  <a:pt x="2832126" y="1068639"/>
                  <a:pt x="2833562" y="1068992"/>
                </a:cubicBezTo>
                <a:cubicBezTo>
                  <a:pt x="2834998" y="1069345"/>
                  <a:pt x="2836255" y="1069905"/>
                  <a:pt x="2837332" y="1070671"/>
                </a:cubicBezTo>
                <a:cubicBezTo>
                  <a:pt x="2838408" y="1071437"/>
                  <a:pt x="2839305" y="1072409"/>
                  <a:pt x="2840023" y="1073587"/>
                </a:cubicBezTo>
                <a:cubicBezTo>
                  <a:pt x="2840741" y="1074765"/>
                  <a:pt x="2841370" y="1076150"/>
                  <a:pt x="2841908" y="1077740"/>
                </a:cubicBezTo>
                <a:lnTo>
                  <a:pt x="2874607" y="1160541"/>
                </a:lnTo>
                <a:lnTo>
                  <a:pt x="2875048" y="1160541"/>
                </a:lnTo>
                <a:lnTo>
                  <a:pt x="2909072" y="1078006"/>
                </a:lnTo>
                <a:cubicBezTo>
                  <a:pt x="2909729" y="1076239"/>
                  <a:pt x="2910447" y="1074737"/>
                  <a:pt x="2911225" y="1073499"/>
                </a:cubicBezTo>
                <a:cubicBezTo>
                  <a:pt x="2912004" y="1072262"/>
                  <a:pt x="2912857" y="1071275"/>
                  <a:pt x="2913785" y="1070539"/>
                </a:cubicBezTo>
                <a:cubicBezTo>
                  <a:pt x="2914712" y="1069802"/>
                  <a:pt x="2915745" y="1069272"/>
                  <a:pt x="2916881" y="1068948"/>
                </a:cubicBezTo>
                <a:cubicBezTo>
                  <a:pt x="2918018" y="1068624"/>
                  <a:pt x="2919335" y="1068462"/>
                  <a:pt x="2920832" y="1068462"/>
                </a:cubicBezTo>
                <a:lnTo>
                  <a:pt x="2930617" y="1068462"/>
                </a:lnTo>
                <a:cubicBezTo>
                  <a:pt x="2931515" y="1068462"/>
                  <a:pt x="2932368" y="1068594"/>
                  <a:pt x="2933176" y="1068860"/>
                </a:cubicBezTo>
                <a:cubicBezTo>
                  <a:pt x="2933984" y="1069125"/>
                  <a:pt x="2934672" y="1069537"/>
                  <a:pt x="2935241" y="1070097"/>
                </a:cubicBezTo>
                <a:cubicBezTo>
                  <a:pt x="2935809" y="1070656"/>
                  <a:pt x="2936274" y="1071363"/>
                  <a:pt x="2936633" y="1072217"/>
                </a:cubicBezTo>
                <a:cubicBezTo>
                  <a:pt x="2936992" y="1073071"/>
                  <a:pt x="2937171" y="1074118"/>
                  <a:pt x="2937171" y="1075355"/>
                </a:cubicBezTo>
                <a:lnTo>
                  <a:pt x="2937171" y="1180511"/>
                </a:lnTo>
                <a:cubicBezTo>
                  <a:pt x="2937171" y="1180982"/>
                  <a:pt x="2937050" y="1181395"/>
                  <a:pt x="2936807" y="1181749"/>
                </a:cubicBezTo>
                <a:cubicBezTo>
                  <a:pt x="2936565" y="1182102"/>
                  <a:pt x="2936140" y="1182381"/>
                  <a:pt x="2935533" y="1182588"/>
                </a:cubicBezTo>
                <a:cubicBezTo>
                  <a:pt x="2934926" y="1182794"/>
                  <a:pt x="2934152" y="1182970"/>
                  <a:pt x="2933212" y="1183118"/>
                </a:cubicBezTo>
                <a:cubicBezTo>
                  <a:pt x="2932271" y="1183265"/>
                  <a:pt x="2931043" y="1183338"/>
                  <a:pt x="2929526" y="1183338"/>
                </a:cubicBezTo>
                <a:cubicBezTo>
                  <a:pt x="2928130" y="1183338"/>
                  <a:pt x="2926932" y="1183265"/>
                  <a:pt x="2925931" y="1183118"/>
                </a:cubicBezTo>
                <a:cubicBezTo>
                  <a:pt x="2924930" y="1182970"/>
                  <a:pt x="2924141" y="1182794"/>
                  <a:pt x="2923565" y="1182588"/>
                </a:cubicBezTo>
                <a:cubicBezTo>
                  <a:pt x="2922988" y="1182381"/>
                  <a:pt x="2922578" y="1182102"/>
                  <a:pt x="2922336" y="1181749"/>
                </a:cubicBezTo>
                <a:cubicBezTo>
                  <a:pt x="2922093" y="1181395"/>
                  <a:pt x="2921972" y="1180982"/>
                  <a:pt x="2921972" y="1180511"/>
                </a:cubicBezTo>
                <a:lnTo>
                  <a:pt x="2921972" y="1080922"/>
                </a:lnTo>
                <a:lnTo>
                  <a:pt x="2921796" y="1080922"/>
                </a:lnTo>
                <a:lnTo>
                  <a:pt x="2881499" y="1180953"/>
                </a:lnTo>
                <a:cubicBezTo>
                  <a:pt x="2881323" y="1181365"/>
                  <a:pt x="2881073" y="1181718"/>
                  <a:pt x="2880749" y="1182013"/>
                </a:cubicBezTo>
                <a:cubicBezTo>
                  <a:pt x="2880423" y="1182309"/>
                  <a:pt x="2879954" y="1182558"/>
                  <a:pt x="2879334" y="1182764"/>
                </a:cubicBezTo>
                <a:cubicBezTo>
                  <a:pt x="2878715" y="1182970"/>
                  <a:pt x="2877979" y="1183118"/>
                  <a:pt x="2877125" y="1183207"/>
                </a:cubicBezTo>
                <a:cubicBezTo>
                  <a:pt x="2876270" y="1183295"/>
                  <a:pt x="2875254" y="1183338"/>
                  <a:pt x="2874077" y="1183338"/>
                </a:cubicBezTo>
                <a:cubicBezTo>
                  <a:pt x="2872839" y="1183338"/>
                  <a:pt x="2871779" y="1183280"/>
                  <a:pt x="2870894" y="1183162"/>
                </a:cubicBezTo>
                <a:cubicBezTo>
                  <a:pt x="2870013" y="1183044"/>
                  <a:pt x="2869274" y="1182882"/>
                  <a:pt x="2868685" y="1182676"/>
                </a:cubicBezTo>
                <a:cubicBezTo>
                  <a:pt x="2868097" y="1182470"/>
                  <a:pt x="2867640" y="1182219"/>
                  <a:pt x="2867316" y="1181925"/>
                </a:cubicBezTo>
                <a:cubicBezTo>
                  <a:pt x="2866992" y="1181630"/>
                  <a:pt x="2866771" y="1181306"/>
                  <a:pt x="2866652" y="1180953"/>
                </a:cubicBezTo>
                <a:lnTo>
                  <a:pt x="2828122" y="1080922"/>
                </a:lnTo>
                <a:lnTo>
                  <a:pt x="2828033" y="1080922"/>
                </a:lnTo>
                <a:lnTo>
                  <a:pt x="2828033" y="1180511"/>
                </a:lnTo>
                <a:lnTo>
                  <a:pt x="2827939" y="1180830"/>
                </a:lnTo>
                <a:lnTo>
                  <a:pt x="2812833" y="1096708"/>
                </a:lnTo>
                <a:lnTo>
                  <a:pt x="2812833" y="1075355"/>
                </a:lnTo>
                <a:cubicBezTo>
                  <a:pt x="2812833" y="1072880"/>
                  <a:pt x="2813492" y="1071113"/>
                  <a:pt x="2814807" y="1070053"/>
                </a:cubicBezTo>
                <a:cubicBezTo>
                  <a:pt x="2816124" y="1068992"/>
                  <a:pt x="2817589" y="1068462"/>
                  <a:pt x="2819204" y="1068462"/>
                </a:cubicBezTo>
                <a:close/>
                <a:moveTo>
                  <a:pt x="2342951" y="1068462"/>
                </a:moveTo>
                <a:lnTo>
                  <a:pt x="2352283" y="1068462"/>
                </a:lnTo>
                <a:cubicBezTo>
                  <a:pt x="2354198" y="1068462"/>
                  <a:pt x="2355873" y="1068639"/>
                  <a:pt x="2357308" y="1068992"/>
                </a:cubicBezTo>
                <a:cubicBezTo>
                  <a:pt x="2358744" y="1069345"/>
                  <a:pt x="2360001" y="1069905"/>
                  <a:pt x="2361077" y="1070671"/>
                </a:cubicBezTo>
                <a:cubicBezTo>
                  <a:pt x="2362152" y="1071437"/>
                  <a:pt x="2363050" y="1072409"/>
                  <a:pt x="2363769" y="1073587"/>
                </a:cubicBezTo>
                <a:cubicBezTo>
                  <a:pt x="2364485" y="1074765"/>
                  <a:pt x="2365114" y="1076150"/>
                  <a:pt x="2365652" y="1077740"/>
                </a:cubicBezTo>
                <a:lnTo>
                  <a:pt x="2398347" y="1160541"/>
                </a:lnTo>
                <a:lnTo>
                  <a:pt x="2398790" y="1160541"/>
                </a:lnTo>
                <a:lnTo>
                  <a:pt x="2432810" y="1078006"/>
                </a:lnTo>
                <a:cubicBezTo>
                  <a:pt x="2433468" y="1076239"/>
                  <a:pt x="2434186" y="1074737"/>
                  <a:pt x="2434963" y="1073499"/>
                </a:cubicBezTo>
                <a:cubicBezTo>
                  <a:pt x="2435743" y="1072262"/>
                  <a:pt x="2436596" y="1071275"/>
                  <a:pt x="2437524" y="1070539"/>
                </a:cubicBezTo>
                <a:cubicBezTo>
                  <a:pt x="2438451" y="1069802"/>
                  <a:pt x="2439483" y="1069272"/>
                  <a:pt x="2440621" y="1068948"/>
                </a:cubicBezTo>
                <a:cubicBezTo>
                  <a:pt x="2441758" y="1068624"/>
                  <a:pt x="2443075" y="1068462"/>
                  <a:pt x="2444572" y="1068462"/>
                </a:cubicBezTo>
                <a:lnTo>
                  <a:pt x="2454359" y="1068462"/>
                </a:lnTo>
                <a:cubicBezTo>
                  <a:pt x="2455257" y="1068462"/>
                  <a:pt x="2456111" y="1068594"/>
                  <a:pt x="2456918" y="1068860"/>
                </a:cubicBezTo>
                <a:cubicBezTo>
                  <a:pt x="2457726" y="1069125"/>
                  <a:pt x="2458414" y="1069537"/>
                  <a:pt x="2458982" y="1070097"/>
                </a:cubicBezTo>
                <a:cubicBezTo>
                  <a:pt x="2459552" y="1070656"/>
                  <a:pt x="2460015" y="1071363"/>
                  <a:pt x="2460375" y="1072217"/>
                </a:cubicBezTo>
                <a:cubicBezTo>
                  <a:pt x="2460734" y="1073071"/>
                  <a:pt x="2460914" y="1074118"/>
                  <a:pt x="2460914" y="1075355"/>
                </a:cubicBezTo>
                <a:lnTo>
                  <a:pt x="2460914" y="1180511"/>
                </a:lnTo>
                <a:cubicBezTo>
                  <a:pt x="2460914" y="1180982"/>
                  <a:pt x="2460792" y="1181395"/>
                  <a:pt x="2460549" y="1181749"/>
                </a:cubicBezTo>
                <a:cubicBezTo>
                  <a:pt x="2460307" y="1182102"/>
                  <a:pt x="2459882" y="1182381"/>
                  <a:pt x="2459275" y="1182588"/>
                </a:cubicBezTo>
                <a:cubicBezTo>
                  <a:pt x="2458668" y="1182794"/>
                  <a:pt x="2457894" y="1182970"/>
                  <a:pt x="2456955" y="1183118"/>
                </a:cubicBezTo>
                <a:cubicBezTo>
                  <a:pt x="2456014" y="1183265"/>
                  <a:pt x="2454784" y="1183338"/>
                  <a:pt x="2453268" y="1183338"/>
                </a:cubicBezTo>
                <a:cubicBezTo>
                  <a:pt x="2451872" y="1183338"/>
                  <a:pt x="2450674" y="1183265"/>
                  <a:pt x="2449671" y="1183118"/>
                </a:cubicBezTo>
                <a:cubicBezTo>
                  <a:pt x="2448670" y="1182970"/>
                  <a:pt x="2447881" y="1182794"/>
                  <a:pt x="2447305" y="1182588"/>
                </a:cubicBezTo>
                <a:cubicBezTo>
                  <a:pt x="2446729" y="1182381"/>
                  <a:pt x="2446318" y="1182102"/>
                  <a:pt x="2446076" y="1181749"/>
                </a:cubicBezTo>
                <a:cubicBezTo>
                  <a:pt x="2445833" y="1181395"/>
                  <a:pt x="2445712" y="1180982"/>
                  <a:pt x="2445712" y="1180511"/>
                </a:cubicBezTo>
                <a:lnTo>
                  <a:pt x="2445712" y="1080922"/>
                </a:lnTo>
                <a:lnTo>
                  <a:pt x="2445535" y="1080922"/>
                </a:lnTo>
                <a:lnTo>
                  <a:pt x="2405239" y="1180953"/>
                </a:lnTo>
                <a:cubicBezTo>
                  <a:pt x="2405064" y="1181365"/>
                  <a:pt x="2404812" y="1181718"/>
                  <a:pt x="2404489" y="1182013"/>
                </a:cubicBezTo>
                <a:cubicBezTo>
                  <a:pt x="2404165" y="1182309"/>
                  <a:pt x="2403694" y="1182558"/>
                  <a:pt x="2403075" y="1182764"/>
                </a:cubicBezTo>
                <a:cubicBezTo>
                  <a:pt x="2402457" y="1182970"/>
                  <a:pt x="2401721" y="1183118"/>
                  <a:pt x="2400866" y="1183207"/>
                </a:cubicBezTo>
                <a:cubicBezTo>
                  <a:pt x="2400012" y="1183295"/>
                  <a:pt x="2398996" y="1183338"/>
                  <a:pt x="2397817" y="1183338"/>
                </a:cubicBezTo>
                <a:cubicBezTo>
                  <a:pt x="2396580" y="1183338"/>
                  <a:pt x="2395520" y="1183280"/>
                  <a:pt x="2394636" y="1183162"/>
                </a:cubicBezTo>
                <a:cubicBezTo>
                  <a:pt x="2393753" y="1183044"/>
                  <a:pt x="2393015" y="1182882"/>
                  <a:pt x="2392429" y="1182676"/>
                </a:cubicBezTo>
                <a:cubicBezTo>
                  <a:pt x="2391838" y="1182470"/>
                  <a:pt x="2391381" y="1182219"/>
                  <a:pt x="2391059" y="1181925"/>
                </a:cubicBezTo>
                <a:cubicBezTo>
                  <a:pt x="2390734" y="1181630"/>
                  <a:pt x="2390513" y="1181306"/>
                  <a:pt x="2390394" y="1180953"/>
                </a:cubicBezTo>
                <a:lnTo>
                  <a:pt x="2351867" y="1080922"/>
                </a:lnTo>
                <a:lnTo>
                  <a:pt x="2351778" y="1080922"/>
                </a:lnTo>
                <a:lnTo>
                  <a:pt x="2351778" y="1180511"/>
                </a:lnTo>
                <a:cubicBezTo>
                  <a:pt x="2351778" y="1180982"/>
                  <a:pt x="2351658" y="1181395"/>
                  <a:pt x="2351415" y="1181749"/>
                </a:cubicBezTo>
                <a:cubicBezTo>
                  <a:pt x="2351173" y="1182102"/>
                  <a:pt x="2350747" y="1182381"/>
                  <a:pt x="2350141" y="1182588"/>
                </a:cubicBezTo>
                <a:cubicBezTo>
                  <a:pt x="2349534" y="1182794"/>
                  <a:pt x="2348745" y="1182970"/>
                  <a:pt x="2347775" y="1183118"/>
                </a:cubicBezTo>
                <a:cubicBezTo>
                  <a:pt x="2346804" y="1183265"/>
                  <a:pt x="2345560" y="1183338"/>
                  <a:pt x="2344044" y="1183338"/>
                </a:cubicBezTo>
                <a:cubicBezTo>
                  <a:pt x="2342587" y="1183338"/>
                  <a:pt x="2341374" y="1183265"/>
                  <a:pt x="2340404" y="1183118"/>
                </a:cubicBezTo>
                <a:cubicBezTo>
                  <a:pt x="2339432" y="1182970"/>
                  <a:pt x="2338659" y="1182794"/>
                  <a:pt x="2338082" y="1182588"/>
                </a:cubicBezTo>
                <a:cubicBezTo>
                  <a:pt x="2337506" y="1182381"/>
                  <a:pt x="2337112" y="1182102"/>
                  <a:pt x="2336900" y="1181749"/>
                </a:cubicBezTo>
                <a:cubicBezTo>
                  <a:pt x="2336687" y="1181395"/>
                  <a:pt x="2336581" y="1180982"/>
                  <a:pt x="2336581" y="1180511"/>
                </a:cubicBezTo>
                <a:lnTo>
                  <a:pt x="2336581" y="1075355"/>
                </a:lnTo>
                <a:cubicBezTo>
                  <a:pt x="2336581" y="1072880"/>
                  <a:pt x="2337239" y="1071113"/>
                  <a:pt x="2338554" y="1070053"/>
                </a:cubicBezTo>
                <a:cubicBezTo>
                  <a:pt x="2339870" y="1068992"/>
                  <a:pt x="2341336" y="1068462"/>
                  <a:pt x="2342951" y="1068462"/>
                </a:cubicBezTo>
                <a:close/>
                <a:moveTo>
                  <a:pt x="1399974" y="1068462"/>
                </a:moveTo>
                <a:lnTo>
                  <a:pt x="1408445" y="1068462"/>
                </a:lnTo>
                <a:lnTo>
                  <a:pt x="1393604" y="1091305"/>
                </a:lnTo>
                <a:lnTo>
                  <a:pt x="1393604" y="1075355"/>
                </a:lnTo>
                <a:cubicBezTo>
                  <a:pt x="1393604" y="1072880"/>
                  <a:pt x="1394262" y="1071113"/>
                  <a:pt x="1395578" y="1070053"/>
                </a:cubicBezTo>
                <a:cubicBezTo>
                  <a:pt x="1396893" y="1068992"/>
                  <a:pt x="1398359" y="1068462"/>
                  <a:pt x="1399974" y="1068462"/>
                </a:cubicBezTo>
                <a:close/>
                <a:moveTo>
                  <a:pt x="933272" y="1068462"/>
                </a:moveTo>
                <a:lnTo>
                  <a:pt x="942603" y="1068462"/>
                </a:lnTo>
                <a:cubicBezTo>
                  <a:pt x="944517" y="1068462"/>
                  <a:pt x="946192" y="1068639"/>
                  <a:pt x="947628" y="1068992"/>
                </a:cubicBezTo>
                <a:cubicBezTo>
                  <a:pt x="949064" y="1069345"/>
                  <a:pt x="950319" y="1069905"/>
                  <a:pt x="951397" y="1070671"/>
                </a:cubicBezTo>
                <a:cubicBezTo>
                  <a:pt x="952474" y="1071437"/>
                  <a:pt x="953371" y="1072409"/>
                  <a:pt x="954089" y="1073587"/>
                </a:cubicBezTo>
                <a:cubicBezTo>
                  <a:pt x="954807" y="1074765"/>
                  <a:pt x="955435" y="1076150"/>
                  <a:pt x="955972" y="1077740"/>
                </a:cubicBezTo>
                <a:lnTo>
                  <a:pt x="988655" y="1160541"/>
                </a:lnTo>
                <a:lnTo>
                  <a:pt x="989097" y="1160541"/>
                </a:lnTo>
                <a:lnTo>
                  <a:pt x="1023117" y="1078006"/>
                </a:lnTo>
                <a:cubicBezTo>
                  <a:pt x="1023775" y="1076239"/>
                  <a:pt x="1024493" y="1074737"/>
                  <a:pt x="1025271" y="1073499"/>
                </a:cubicBezTo>
                <a:cubicBezTo>
                  <a:pt x="1026049" y="1072262"/>
                  <a:pt x="1026903" y="1071275"/>
                  <a:pt x="1027831" y="1070539"/>
                </a:cubicBezTo>
                <a:cubicBezTo>
                  <a:pt x="1028758" y="1069802"/>
                  <a:pt x="1029791" y="1069272"/>
                  <a:pt x="1030928" y="1068948"/>
                </a:cubicBezTo>
                <a:cubicBezTo>
                  <a:pt x="1032064" y="1068624"/>
                  <a:pt x="1033381" y="1068462"/>
                  <a:pt x="1034878" y="1068462"/>
                </a:cubicBezTo>
                <a:lnTo>
                  <a:pt x="1044662" y="1068462"/>
                </a:lnTo>
                <a:cubicBezTo>
                  <a:pt x="1045559" y="1068462"/>
                  <a:pt x="1046412" y="1068594"/>
                  <a:pt x="1047220" y="1068860"/>
                </a:cubicBezTo>
                <a:cubicBezTo>
                  <a:pt x="1048028" y="1069125"/>
                  <a:pt x="1048716" y="1069537"/>
                  <a:pt x="1049284" y="1070097"/>
                </a:cubicBezTo>
                <a:cubicBezTo>
                  <a:pt x="1049854" y="1070656"/>
                  <a:pt x="1050317" y="1071363"/>
                  <a:pt x="1050677" y="1072217"/>
                </a:cubicBezTo>
                <a:cubicBezTo>
                  <a:pt x="1051036" y="1073071"/>
                  <a:pt x="1051215" y="1074118"/>
                  <a:pt x="1051215" y="1075355"/>
                </a:cubicBezTo>
                <a:lnTo>
                  <a:pt x="1051215" y="1180511"/>
                </a:lnTo>
                <a:cubicBezTo>
                  <a:pt x="1051215" y="1180982"/>
                  <a:pt x="1051093" y="1181395"/>
                  <a:pt x="1050851" y="1181749"/>
                </a:cubicBezTo>
                <a:cubicBezTo>
                  <a:pt x="1050608" y="1182102"/>
                  <a:pt x="1050184" y="1182381"/>
                  <a:pt x="1049577" y="1182588"/>
                </a:cubicBezTo>
                <a:cubicBezTo>
                  <a:pt x="1048970" y="1182794"/>
                  <a:pt x="1048196" y="1182970"/>
                  <a:pt x="1047256" y="1183118"/>
                </a:cubicBezTo>
                <a:cubicBezTo>
                  <a:pt x="1046317" y="1183265"/>
                  <a:pt x="1045088" y="1183338"/>
                  <a:pt x="1043570" y="1183338"/>
                </a:cubicBezTo>
                <a:cubicBezTo>
                  <a:pt x="1042176" y="1183338"/>
                  <a:pt x="1040977" y="1183265"/>
                  <a:pt x="1039976" y="1183118"/>
                </a:cubicBezTo>
                <a:cubicBezTo>
                  <a:pt x="1038976" y="1182970"/>
                  <a:pt x="1038187" y="1182794"/>
                  <a:pt x="1037610" y="1182588"/>
                </a:cubicBezTo>
                <a:cubicBezTo>
                  <a:pt x="1037033" y="1182381"/>
                  <a:pt x="1036625" y="1182102"/>
                  <a:pt x="1036382" y="1181749"/>
                </a:cubicBezTo>
                <a:cubicBezTo>
                  <a:pt x="1036140" y="1181395"/>
                  <a:pt x="1036018" y="1180982"/>
                  <a:pt x="1036018" y="1180511"/>
                </a:cubicBezTo>
                <a:lnTo>
                  <a:pt x="1036018" y="1080922"/>
                </a:lnTo>
                <a:lnTo>
                  <a:pt x="1035841" y="1080922"/>
                </a:lnTo>
                <a:lnTo>
                  <a:pt x="995547" y="1180953"/>
                </a:lnTo>
                <a:cubicBezTo>
                  <a:pt x="995370" y="1181365"/>
                  <a:pt x="995119" y="1181718"/>
                  <a:pt x="994796" y="1182013"/>
                </a:cubicBezTo>
                <a:cubicBezTo>
                  <a:pt x="994472" y="1182309"/>
                  <a:pt x="994001" y="1182558"/>
                  <a:pt x="993382" y="1182764"/>
                </a:cubicBezTo>
                <a:cubicBezTo>
                  <a:pt x="992764" y="1182970"/>
                  <a:pt x="992026" y="1183118"/>
                  <a:pt x="991173" y="1183207"/>
                </a:cubicBezTo>
                <a:cubicBezTo>
                  <a:pt x="990322" y="1183295"/>
                  <a:pt x="989304" y="1183338"/>
                  <a:pt x="988128" y="1183338"/>
                </a:cubicBezTo>
                <a:cubicBezTo>
                  <a:pt x="986892" y="1183338"/>
                  <a:pt x="985834" y="1183280"/>
                  <a:pt x="984952" y="1183162"/>
                </a:cubicBezTo>
                <a:cubicBezTo>
                  <a:pt x="984068" y="1183044"/>
                  <a:pt x="983332" y="1182882"/>
                  <a:pt x="982743" y="1182676"/>
                </a:cubicBezTo>
                <a:cubicBezTo>
                  <a:pt x="982154" y="1182470"/>
                  <a:pt x="981697" y="1182219"/>
                  <a:pt x="981372" y="1181925"/>
                </a:cubicBezTo>
                <a:cubicBezTo>
                  <a:pt x="981052" y="1181630"/>
                  <a:pt x="980827" y="1181306"/>
                  <a:pt x="980710" y="1180953"/>
                </a:cubicBezTo>
                <a:lnTo>
                  <a:pt x="942188" y="1080922"/>
                </a:lnTo>
                <a:lnTo>
                  <a:pt x="942100" y="1080922"/>
                </a:lnTo>
                <a:lnTo>
                  <a:pt x="942100" y="1180511"/>
                </a:lnTo>
                <a:cubicBezTo>
                  <a:pt x="942100" y="1180982"/>
                  <a:pt x="941979" y="1181395"/>
                  <a:pt x="941736" y="1181749"/>
                </a:cubicBezTo>
                <a:cubicBezTo>
                  <a:pt x="941493" y="1182102"/>
                  <a:pt x="941068" y="1182381"/>
                  <a:pt x="940461" y="1182588"/>
                </a:cubicBezTo>
                <a:cubicBezTo>
                  <a:pt x="939854" y="1182794"/>
                  <a:pt x="939065" y="1182970"/>
                  <a:pt x="938094" y="1183118"/>
                </a:cubicBezTo>
                <a:cubicBezTo>
                  <a:pt x="937123" y="1183265"/>
                  <a:pt x="935880" y="1183338"/>
                  <a:pt x="934364" y="1183338"/>
                </a:cubicBezTo>
                <a:cubicBezTo>
                  <a:pt x="932908" y="1183338"/>
                  <a:pt x="931693" y="1183265"/>
                  <a:pt x="930724" y="1183118"/>
                </a:cubicBezTo>
                <a:cubicBezTo>
                  <a:pt x="929753" y="1182970"/>
                  <a:pt x="928979" y="1182794"/>
                  <a:pt x="928403" y="1182588"/>
                </a:cubicBezTo>
                <a:cubicBezTo>
                  <a:pt x="927826" y="1182381"/>
                  <a:pt x="927430" y="1182102"/>
                  <a:pt x="927219" y="1181749"/>
                </a:cubicBezTo>
                <a:cubicBezTo>
                  <a:pt x="927006" y="1181395"/>
                  <a:pt x="926901" y="1180982"/>
                  <a:pt x="926901" y="1180511"/>
                </a:cubicBezTo>
                <a:lnTo>
                  <a:pt x="926901" y="1075355"/>
                </a:lnTo>
                <a:cubicBezTo>
                  <a:pt x="926901" y="1072880"/>
                  <a:pt x="927559" y="1071113"/>
                  <a:pt x="928874" y="1070053"/>
                </a:cubicBezTo>
                <a:cubicBezTo>
                  <a:pt x="930191" y="1068992"/>
                  <a:pt x="931655" y="1068462"/>
                  <a:pt x="933272" y="1068462"/>
                </a:cubicBezTo>
                <a:close/>
                <a:moveTo>
                  <a:pt x="8418145" y="1067931"/>
                </a:moveTo>
                <a:cubicBezTo>
                  <a:pt x="8419912" y="1067931"/>
                  <a:pt x="8421341" y="1067991"/>
                  <a:pt x="8422430" y="1068109"/>
                </a:cubicBezTo>
                <a:cubicBezTo>
                  <a:pt x="8423521" y="1068226"/>
                  <a:pt x="8424390" y="1068388"/>
                  <a:pt x="8425037" y="1068594"/>
                </a:cubicBezTo>
                <a:cubicBezTo>
                  <a:pt x="8425685" y="1068801"/>
                  <a:pt x="8426172" y="1069095"/>
                  <a:pt x="8426495" y="1069478"/>
                </a:cubicBezTo>
                <a:cubicBezTo>
                  <a:pt x="8426820" y="1069861"/>
                  <a:pt x="8427129" y="1070347"/>
                  <a:pt x="8427423" y="1070936"/>
                </a:cubicBezTo>
                <a:lnTo>
                  <a:pt x="8443241" y="1103809"/>
                </a:lnTo>
                <a:cubicBezTo>
                  <a:pt x="8444709" y="1106931"/>
                  <a:pt x="8446176" y="1110201"/>
                  <a:pt x="8447639" y="1113617"/>
                </a:cubicBezTo>
                <a:cubicBezTo>
                  <a:pt x="8449103" y="1117035"/>
                  <a:pt x="8450597" y="1120481"/>
                  <a:pt x="8452121" y="1123957"/>
                </a:cubicBezTo>
                <a:lnTo>
                  <a:pt x="8452296" y="1123957"/>
                </a:lnTo>
                <a:cubicBezTo>
                  <a:pt x="8453643" y="1120599"/>
                  <a:pt x="8455033" y="1117255"/>
                  <a:pt x="8456468" y="1113927"/>
                </a:cubicBezTo>
                <a:cubicBezTo>
                  <a:pt x="8457903" y="1110598"/>
                  <a:pt x="8459356" y="1107313"/>
                  <a:pt x="8460826" y="1104074"/>
                </a:cubicBezTo>
                <a:lnTo>
                  <a:pt x="8461067" y="1103572"/>
                </a:lnTo>
                <a:lnTo>
                  <a:pt x="8469312" y="1118615"/>
                </a:lnTo>
                <a:lnTo>
                  <a:pt x="8459412" y="1138360"/>
                </a:lnTo>
                <a:lnTo>
                  <a:pt x="8459412" y="1180511"/>
                </a:lnTo>
                <a:cubicBezTo>
                  <a:pt x="8459412" y="1180982"/>
                  <a:pt x="8459295" y="1181395"/>
                  <a:pt x="8459061" y="1181749"/>
                </a:cubicBezTo>
                <a:cubicBezTo>
                  <a:pt x="8458826" y="1182102"/>
                  <a:pt x="8458417" y="1182381"/>
                  <a:pt x="8457831" y="1182588"/>
                </a:cubicBezTo>
                <a:cubicBezTo>
                  <a:pt x="8457245" y="1182794"/>
                  <a:pt x="8456454" y="1182970"/>
                  <a:pt x="8455459" y="1183118"/>
                </a:cubicBezTo>
                <a:cubicBezTo>
                  <a:pt x="8454463" y="1183265"/>
                  <a:pt x="8453262" y="1183338"/>
                  <a:pt x="8451857" y="1183338"/>
                </a:cubicBezTo>
                <a:cubicBezTo>
                  <a:pt x="8450392" y="1183338"/>
                  <a:pt x="8449177" y="1183265"/>
                  <a:pt x="8448210" y="1183118"/>
                </a:cubicBezTo>
                <a:cubicBezTo>
                  <a:pt x="8447244" y="1182970"/>
                  <a:pt x="8446453" y="1182794"/>
                  <a:pt x="8445838" y="1182588"/>
                </a:cubicBezTo>
                <a:cubicBezTo>
                  <a:pt x="8445223" y="1182381"/>
                  <a:pt x="8444799" y="1182102"/>
                  <a:pt x="8444565" y="1181749"/>
                </a:cubicBezTo>
                <a:cubicBezTo>
                  <a:pt x="8444330" y="1181395"/>
                  <a:pt x="8444213" y="1180982"/>
                  <a:pt x="8444213" y="1180511"/>
                </a:cubicBezTo>
                <a:lnTo>
                  <a:pt x="8444213" y="1138360"/>
                </a:lnTo>
                <a:lnTo>
                  <a:pt x="8411871" y="1073853"/>
                </a:lnTo>
                <a:cubicBezTo>
                  <a:pt x="8411223" y="1072497"/>
                  <a:pt x="8410825" y="1071437"/>
                  <a:pt x="8410678" y="1070671"/>
                </a:cubicBezTo>
                <a:cubicBezTo>
                  <a:pt x="8410531" y="1069905"/>
                  <a:pt x="8410678" y="1069317"/>
                  <a:pt x="8411120" y="1068904"/>
                </a:cubicBezTo>
                <a:cubicBezTo>
                  <a:pt x="8411561" y="1068491"/>
                  <a:pt x="8412357" y="1068226"/>
                  <a:pt x="8413505" y="1068109"/>
                </a:cubicBezTo>
                <a:cubicBezTo>
                  <a:pt x="8414654" y="1067991"/>
                  <a:pt x="8416201" y="1067931"/>
                  <a:pt x="8418145" y="1067931"/>
                </a:cubicBezTo>
                <a:close/>
                <a:moveTo>
                  <a:pt x="8154380" y="1067931"/>
                </a:moveTo>
                <a:cubicBezTo>
                  <a:pt x="8155853" y="1067931"/>
                  <a:pt x="8157075" y="1068006"/>
                  <a:pt x="8158047" y="1068153"/>
                </a:cubicBezTo>
                <a:cubicBezTo>
                  <a:pt x="8159019" y="1068300"/>
                  <a:pt x="8159800" y="1068477"/>
                  <a:pt x="8160389" y="1068683"/>
                </a:cubicBezTo>
                <a:cubicBezTo>
                  <a:pt x="8160978" y="1068889"/>
                  <a:pt x="8161390" y="1069169"/>
                  <a:pt x="8161626" y="1069522"/>
                </a:cubicBezTo>
                <a:cubicBezTo>
                  <a:pt x="8161862" y="1069876"/>
                  <a:pt x="8161979" y="1070288"/>
                  <a:pt x="8161979" y="1070759"/>
                </a:cubicBezTo>
                <a:lnTo>
                  <a:pt x="8161979" y="1116534"/>
                </a:lnTo>
                <a:lnTo>
                  <a:pt x="8214027" y="1116534"/>
                </a:lnTo>
                <a:lnTo>
                  <a:pt x="8214027" y="1070759"/>
                </a:lnTo>
                <a:cubicBezTo>
                  <a:pt x="8214027" y="1070288"/>
                  <a:pt x="8214145" y="1069876"/>
                  <a:pt x="8214380" y="1069522"/>
                </a:cubicBezTo>
                <a:cubicBezTo>
                  <a:pt x="8214616" y="1069169"/>
                  <a:pt x="8215029" y="1068889"/>
                  <a:pt x="8215617" y="1068683"/>
                </a:cubicBezTo>
                <a:cubicBezTo>
                  <a:pt x="8216207" y="1068477"/>
                  <a:pt x="8216973" y="1068300"/>
                  <a:pt x="8217915" y="1068153"/>
                </a:cubicBezTo>
                <a:cubicBezTo>
                  <a:pt x="8218858" y="1068006"/>
                  <a:pt x="8220095" y="1067931"/>
                  <a:pt x="8221626" y="1067931"/>
                </a:cubicBezTo>
                <a:cubicBezTo>
                  <a:pt x="8223040" y="1067931"/>
                  <a:pt x="8224233" y="1068006"/>
                  <a:pt x="8225205" y="1068153"/>
                </a:cubicBezTo>
                <a:cubicBezTo>
                  <a:pt x="8226177" y="1068300"/>
                  <a:pt x="8226958" y="1068477"/>
                  <a:pt x="8227547" y="1068683"/>
                </a:cubicBezTo>
                <a:cubicBezTo>
                  <a:pt x="8228137" y="1068889"/>
                  <a:pt x="8228549" y="1069169"/>
                  <a:pt x="8228784" y="1069522"/>
                </a:cubicBezTo>
                <a:cubicBezTo>
                  <a:pt x="8229020" y="1069876"/>
                  <a:pt x="8229138" y="1070288"/>
                  <a:pt x="8229138" y="1070759"/>
                </a:cubicBezTo>
                <a:lnTo>
                  <a:pt x="8229138" y="1180511"/>
                </a:lnTo>
                <a:cubicBezTo>
                  <a:pt x="8229138" y="1180982"/>
                  <a:pt x="8229020" y="1181395"/>
                  <a:pt x="8228784" y="1181749"/>
                </a:cubicBezTo>
                <a:cubicBezTo>
                  <a:pt x="8228549" y="1182102"/>
                  <a:pt x="8228137" y="1182381"/>
                  <a:pt x="8227547" y="1182588"/>
                </a:cubicBezTo>
                <a:cubicBezTo>
                  <a:pt x="8226958" y="1182794"/>
                  <a:pt x="8226177" y="1182970"/>
                  <a:pt x="8225205" y="1183118"/>
                </a:cubicBezTo>
                <a:cubicBezTo>
                  <a:pt x="8224233" y="1183265"/>
                  <a:pt x="8223040" y="1183338"/>
                  <a:pt x="8221626" y="1183338"/>
                </a:cubicBezTo>
                <a:cubicBezTo>
                  <a:pt x="8220095" y="1183338"/>
                  <a:pt x="8218858" y="1183265"/>
                  <a:pt x="8217915" y="1183118"/>
                </a:cubicBezTo>
                <a:cubicBezTo>
                  <a:pt x="8216973" y="1182970"/>
                  <a:pt x="8216207" y="1182794"/>
                  <a:pt x="8215617" y="1182588"/>
                </a:cubicBezTo>
                <a:cubicBezTo>
                  <a:pt x="8215029" y="1182381"/>
                  <a:pt x="8214616" y="1182102"/>
                  <a:pt x="8214380" y="1181749"/>
                </a:cubicBezTo>
                <a:cubicBezTo>
                  <a:pt x="8214145" y="1181395"/>
                  <a:pt x="8214027" y="1180982"/>
                  <a:pt x="8214027" y="1180511"/>
                </a:cubicBezTo>
                <a:lnTo>
                  <a:pt x="8214027" y="1129788"/>
                </a:lnTo>
                <a:lnTo>
                  <a:pt x="8161979" y="1129788"/>
                </a:lnTo>
                <a:lnTo>
                  <a:pt x="8161979" y="1180511"/>
                </a:lnTo>
                <a:cubicBezTo>
                  <a:pt x="8161979" y="1180982"/>
                  <a:pt x="8161862" y="1181395"/>
                  <a:pt x="8161626" y="1181749"/>
                </a:cubicBezTo>
                <a:cubicBezTo>
                  <a:pt x="8161390" y="1182102"/>
                  <a:pt x="8160978" y="1182381"/>
                  <a:pt x="8160389" y="1182588"/>
                </a:cubicBezTo>
                <a:cubicBezTo>
                  <a:pt x="8159800" y="1182794"/>
                  <a:pt x="8159019" y="1182970"/>
                  <a:pt x="8158047" y="1183118"/>
                </a:cubicBezTo>
                <a:cubicBezTo>
                  <a:pt x="8157075" y="1183265"/>
                  <a:pt x="8155853" y="1183338"/>
                  <a:pt x="8154380" y="1183338"/>
                </a:cubicBezTo>
                <a:cubicBezTo>
                  <a:pt x="8152966" y="1183338"/>
                  <a:pt x="8151758" y="1183265"/>
                  <a:pt x="8150757" y="1183118"/>
                </a:cubicBezTo>
                <a:cubicBezTo>
                  <a:pt x="8149755" y="1182970"/>
                  <a:pt x="8148960" y="1182794"/>
                  <a:pt x="8148371" y="1182588"/>
                </a:cubicBezTo>
                <a:cubicBezTo>
                  <a:pt x="8147782" y="1182381"/>
                  <a:pt x="8147370" y="1182102"/>
                  <a:pt x="8147134" y="1181749"/>
                </a:cubicBezTo>
                <a:cubicBezTo>
                  <a:pt x="8146898" y="1181395"/>
                  <a:pt x="8146780" y="1180982"/>
                  <a:pt x="8146780" y="1180511"/>
                </a:cubicBezTo>
                <a:lnTo>
                  <a:pt x="8146780" y="1070759"/>
                </a:lnTo>
                <a:cubicBezTo>
                  <a:pt x="8146780" y="1070288"/>
                  <a:pt x="8146898" y="1069876"/>
                  <a:pt x="8147134" y="1069522"/>
                </a:cubicBezTo>
                <a:cubicBezTo>
                  <a:pt x="8147370" y="1069169"/>
                  <a:pt x="8147782" y="1068889"/>
                  <a:pt x="8148371" y="1068683"/>
                </a:cubicBezTo>
                <a:cubicBezTo>
                  <a:pt x="8148960" y="1068477"/>
                  <a:pt x="8149755" y="1068300"/>
                  <a:pt x="8150757" y="1068153"/>
                </a:cubicBezTo>
                <a:cubicBezTo>
                  <a:pt x="8151758" y="1068006"/>
                  <a:pt x="8152966" y="1067931"/>
                  <a:pt x="8154380" y="1067931"/>
                </a:cubicBezTo>
                <a:close/>
                <a:moveTo>
                  <a:pt x="7903795" y="1067931"/>
                </a:moveTo>
                <a:cubicBezTo>
                  <a:pt x="7905562" y="1067931"/>
                  <a:pt x="7906991" y="1067991"/>
                  <a:pt x="7908081" y="1068109"/>
                </a:cubicBezTo>
                <a:cubicBezTo>
                  <a:pt x="7909171" y="1068226"/>
                  <a:pt x="7910040" y="1068388"/>
                  <a:pt x="7910688" y="1068594"/>
                </a:cubicBezTo>
                <a:cubicBezTo>
                  <a:pt x="7911336" y="1068801"/>
                  <a:pt x="7911822" y="1069095"/>
                  <a:pt x="7912146" y="1069478"/>
                </a:cubicBezTo>
                <a:cubicBezTo>
                  <a:pt x="7912470" y="1069861"/>
                  <a:pt x="7912779" y="1070347"/>
                  <a:pt x="7913073" y="1070936"/>
                </a:cubicBezTo>
                <a:lnTo>
                  <a:pt x="7928891" y="1103809"/>
                </a:lnTo>
                <a:cubicBezTo>
                  <a:pt x="7930360" y="1106931"/>
                  <a:pt x="7931826" y="1110201"/>
                  <a:pt x="7933290" y="1113617"/>
                </a:cubicBezTo>
                <a:cubicBezTo>
                  <a:pt x="7934753" y="1117035"/>
                  <a:pt x="7936248" y="1120481"/>
                  <a:pt x="7937771" y="1123957"/>
                </a:cubicBezTo>
                <a:lnTo>
                  <a:pt x="7937946" y="1123957"/>
                </a:lnTo>
                <a:cubicBezTo>
                  <a:pt x="7939293" y="1120599"/>
                  <a:pt x="7940683" y="1117255"/>
                  <a:pt x="7942119" y="1113927"/>
                </a:cubicBezTo>
                <a:cubicBezTo>
                  <a:pt x="7943554" y="1110598"/>
                  <a:pt x="7945006" y="1107313"/>
                  <a:pt x="7946476" y="1104074"/>
                </a:cubicBezTo>
                <a:lnTo>
                  <a:pt x="7962382" y="1071025"/>
                </a:lnTo>
                <a:cubicBezTo>
                  <a:pt x="7962559" y="1070435"/>
                  <a:pt x="7962809" y="1069935"/>
                  <a:pt x="7963133" y="1069522"/>
                </a:cubicBezTo>
                <a:cubicBezTo>
                  <a:pt x="7963458" y="1069110"/>
                  <a:pt x="7963899" y="1068801"/>
                  <a:pt x="7964459" y="1068594"/>
                </a:cubicBezTo>
                <a:cubicBezTo>
                  <a:pt x="7965019" y="1068388"/>
                  <a:pt x="7965799" y="1068226"/>
                  <a:pt x="7966800" y="1068109"/>
                </a:cubicBezTo>
                <a:cubicBezTo>
                  <a:pt x="7967802" y="1067991"/>
                  <a:pt x="7969069" y="1067931"/>
                  <a:pt x="7970600" y="1067931"/>
                </a:cubicBezTo>
                <a:cubicBezTo>
                  <a:pt x="7972721" y="1067931"/>
                  <a:pt x="7974385" y="1068006"/>
                  <a:pt x="7975593" y="1068153"/>
                </a:cubicBezTo>
                <a:cubicBezTo>
                  <a:pt x="7976801" y="1068300"/>
                  <a:pt x="7977640" y="1068580"/>
                  <a:pt x="7978111" y="1068992"/>
                </a:cubicBezTo>
                <a:cubicBezTo>
                  <a:pt x="7978583" y="1069405"/>
                  <a:pt x="7978745" y="1069994"/>
                  <a:pt x="7978597" y="1070759"/>
                </a:cubicBezTo>
                <a:cubicBezTo>
                  <a:pt x="7978450" y="1071525"/>
                  <a:pt x="7978053" y="1072556"/>
                  <a:pt x="7977404" y="1073853"/>
                </a:cubicBezTo>
                <a:lnTo>
                  <a:pt x="7945062" y="1138360"/>
                </a:lnTo>
                <a:lnTo>
                  <a:pt x="7945062" y="1180511"/>
                </a:lnTo>
                <a:cubicBezTo>
                  <a:pt x="7945062" y="1180982"/>
                  <a:pt x="7944945" y="1181395"/>
                  <a:pt x="7944711" y="1181749"/>
                </a:cubicBezTo>
                <a:cubicBezTo>
                  <a:pt x="7944477" y="1182102"/>
                  <a:pt x="7944067" y="1182381"/>
                  <a:pt x="7943481" y="1182588"/>
                </a:cubicBezTo>
                <a:cubicBezTo>
                  <a:pt x="7942895" y="1182794"/>
                  <a:pt x="7942104" y="1182970"/>
                  <a:pt x="7941109" y="1183118"/>
                </a:cubicBezTo>
                <a:cubicBezTo>
                  <a:pt x="7940113" y="1183265"/>
                  <a:pt x="7938913" y="1183338"/>
                  <a:pt x="7937507" y="1183338"/>
                </a:cubicBezTo>
                <a:cubicBezTo>
                  <a:pt x="7936042" y="1183338"/>
                  <a:pt x="7934827" y="1183265"/>
                  <a:pt x="7933861" y="1183118"/>
                </a:cubicBezTo>
                <a:cubicBezTo>
                  <a:pt x="7932894" y="1182970"/>
                  <a:pt x="7932103" y="1182794"/>
                  <a:pt x="7931489" y="1182588"/>
                </a:cubicBezTo>
                <a:cubicBezTo>
                  <a:pt x="7930874" y="1182381"/>
                  <a:pt x="7930449" y="1182102"/>
                  <a:pt x="7930215" y="1181749"/>
                </a:cubicBezTo>
                <a:cubicBezTo>
                  <a:pt x="7929981" y="1181395"/>
                  <a:pt x="7929863" y="1180982"/>
                  <a:pt x="7929863" y="1180511"/>
                </a:cubicBezTo>
                <a:lnTo>
                  <a:pt x="7929863" y="1138360"/>
                </a:lnTo>
                <a:lnTo>
                  <a:pt x="7897521" y="1073853"/>
                </a:lnTo>
                <a:cubicBezTo>
                  <a:pt x="7896873" y="1072497"/>
                  <a:pt x="7896476" y="1071437"/>
                  <a:pt x="7896328" y="1070671"/>
                </a:cubicBezTo>
                <a:cubicBezTo>
                  <a:pt x="7896181" y="1069905"/>
                  <a:pt x="7896328" y="1069317"/>
                  <a:pt x="7896770" y="1068904"/>
                </a:cubicBezTo>
                <a:cubicBezTo>
                  <a:pt x="7897212" y="1068491"/>
                  <a:pt x="7898007" y="1068226"/>
                  <a:pt x="7899156" y="1068109"/>
                </a:cubicBezTo>
                <a:cubicBezTo>
                  <a:pt x="7900304" y="1067991"/>
                  <a:pt x="7901851" y="1067931"/>
                  <a:pt x="7903795" y="1067931"/>
                </a:cubicBezTo>
                <a:close/>
                <a:moveTo>
                  <a:pt x="7687655" y="1067931"/>
                </a:moveTo>
                <a:cubicBezTo>
                  <a:pt x="7689128" y="1067931"/>
                  <a:pt x="7690350" y="1068006"/>
                  <a:pt x="7691322" y="1068153"/>
                </a:cubicBezTo>
                <a:cubicBezTo>
                  <a:pt x="7692294" y="1068300"/>
                  <a:pt x="7693075" y="1068477"/>
                  <a:pt x="7693664" y="1068683"/>
                </a:cubicBezTo>
                <a:cubicBezTo>
                  <a:pt x="7694253" y="1068889"/>
                  <a:pt x="7694665" y="1069169"/>
                  <a:pt x="7694901" y="1069522"/>
                </a:cubicBezTo>
                <a:cubicBezTo>
                  <a:pt x="7695137" y="1069876"/>
                  <a:pt x="7695254" y="1070288"/>
                  <a:pt x="7695254" y="1070759"/>
                </a:cubicBezTo>
                <a:lnTo>
                  <a:pt x="7695254" y="1116534"/>
                </a:lnTo>
                <a:lnTo>
                  <a:pt x="7747302" y="1116534"/>
                </a:lnTo>
                <a:lnTo>
                  <a:pt x="7747302" y="1070759"/>
                </a:lnTo>
                <a:cubicBezTo>
                  <a:pt x="7747302" y="1070288"/>
                  <a:pt x="7747420" y="1069876"/>
                  <a:pt x="7747656" y="1069522"/>
                </a:cubicBezTo>
                <a:cubicBezTo>
                  <a:pt x="7747892" y="1069169"/>
                  <a:pt x="7748304" y="1068889"/>
                  <a:pt x="7748893" y="1068683"/>
                </a:cubicBezTo>
                <a:cubicBezTo>
                  <a:pt x="7749482" y="1068477"/>
                  <a:pt x="7750248" y="1068300"/>
                  <a:pt x="7751190" y="1068153"/>
                </a:cubicBezTo>
                <a:cubicBezTo>
                  <a:pt x="7752133" y="1068006"/>
                  <a:pt x="7753370" y="1067931"/>
                  <a:pt x="7754902" y="1067931"/>
                </a:cubicBezTo>
                <a:cubicBezTo>
                  <a:pt x="7756316" y="1067931"/>
                  <a:pt x="7757509" y="1068006"/>
                  <a:pt x="7758481" y="1068153"/>
                </a:cubicBezTo>
                <a:cubicBezTo>
                  <a:pt x="7759453" y="1068300"/>
                  <a:pt x="7760233" y="1068477"/>
                  <a:pt x="7760822" y="1068683"/>
                </a:cubicBezTo>
                <a:cubicBezTo>
                  <a:pt x="7761412" y="1068889"/>
                  <a:pt x="7761824" y="1069169"/>
                  <a:pt x="7762059" y="1069522"/>
                </a:cubicBezTo>
                <a:cubicBezTo>
                  <a:pt x="7762295" y="1069876"/>
                  <a:pt x="7762413" y="1070288"/>
                  <a:pt x="7762413" y="1070759"/>
                </a:cubicBezTo>
                <a:lnTo>
                  <a:pt x="7762413" y="1180511"/>
                </a:lnTo>
                <a:cubicBezTo>
                  <a:pt x="7762413" y="1180982"/>
                  <a:pt x="7762295" y="1181395"/>
                  <a:pt x="7762059" y="1181749"/>
                </a:cubicBezTo>
                <a:cubicBezTo>
                  <a:pt x="7761824" y="1182102"/>
                  <a:pt x="7761412" y="1182381"/>
                  <a:pt x="7760822" y="1182588"/>
                </a:cubicBezTo>
                <a:cubicBezTo>
                  <a:pt x="7760233" y="1182794"/>
                  <a:pt x="7759453" y="1182970"/>
                  <a:pt x="7758481" y="1183118"/>
                </a:cubicBezTo>
                <a:cubicBezTo>
                  <a:pt x="7757509" y="1183265"/>
                  <a:pt x="7756316" y="1183338"/>
                  <a:pt x="7754902" y="1183338"/>
                </a:cubicBezTo>
                <a:cubicBezTo>
                  <a:pt x="7753370" y="1183338"/>
                  <a:pt x="7752133" y="1183265"/>
                  <a:pt x="7751190" y="1183118"/>
                </a:cubicBezTo>
                <a:cubicBezTo>
                  <a:pt x="7750248" y="1182970"/>
                  <a:pt x="7749482" y="1182794"/>
                  <a:pt x="7748893" y="1182588"/>
                </a:cubicBezTo>
                <a:cubicBezTo>
                  <a:pt x="7748304" y="1182381"/>
                  <a:pt x="7747892" y="1182102"/>
                  <a:pt x="7747656" y="1181749"/>
                </a:cubicBezTo>
                <a:cubicBezTo>
                  <a:pt x="7747420" y="1181395"/>
                  <a:pt x="7747302" y="1180982"/>
                  <a:pt x="7747302" y="1180511"/>
                </a:cubicBezTo>
                <a:lnTo>
                  <a:pt x="7747302" y="1129788"/>
                </a:lnTo>
                <a:lnTo>
                  <a:pt x="7695254" y="1129788"/>
                </a:lnTo>
                <a:lnTo>
                  <a:pt x="7695254" y="1174761"/>
                </a:lnTo>
                <a:lnTo>
                  <a:pt x="7694762" y="1174337"/>
                </a:lnTo>
                <a:lnTo>
                  <a:pt x="7680055" y="1161848"/>
                </a:lnTo>
                <a:lnTo>
                  <a:pt x="7680055" y="1070759"/>
                </a:lnTo>
                <a:cubicBezTo>
                  <a:pt x="7680055" y="1070288"/>
                  <a:pt x="7680173" y="1069876"/>
                  <a:pt x="7680409" y="1069522"/>
                </a:cubicBezTo>
                <a:cubicBezTo>
                  <a:pt x="7680645" y="1069169"/>
                  <a:pt x="7681057" y="1068889"/>
                  <a:pt x="7681646" y="1068683"/>
                </a:cubicBezTo>
                <a:cubicBezTo>
                  <a:pt x="7682235" y="1068477"/>
                  <a:pt x="7683030" y="1068300"/>
                  <a:pt x="7684032" y="1068153"/>
                </a:cubicBezTo>
                <a:cubicBezTo>
                  <a:pt x="7685033" y="1068006"/>
                  <a:pt x="7686241" y="1067931"/>
                  <a:pt x="7687655" y="1067931"/>
                </a:cubicBezTo>
                <a:close/>
                <a:moveTo>
                  <a:pt x="6744680" y="1067931"/>
                </a:moveTo>
                <a:cubicBezTo>
                  <a:pt x="6746153" y="1067931"/>
                  <a:pt x="6747375" y="1068006"/>
                  <a:pt x="6748347" y="1068153"/>
                </a:cubicBezTo>
                <a:cubicBezTo>
                  <a:pt x="6749319" y="1068300"/>
                  <a:pt x="6750100" y="1068477"/>
                  <a:pt x="6750689" y="1068683"/>
                </a:cubicBezTo>
                <a:cubicBezTo>
                  <a:pt x="6751278" y="1068889"/>
                  <a:pt x="6751690" y="1069169"/>
                  <a:pt x="6751926" y="1069522"/>
                </a:cubicBezTo>
                <a:cubicBezTo>
                  <a:pt x="6752162" y="1069876"/>
                  <a:pt x="6752279" y="1070288"/>
                  <a:pt x="6752279" y="1070759"/>
                </a:cubicBezTo>
                <a:lnTo>
                  <a:pt x="6752279" y="1116534"/>
                </a:lnTo>
                <a:lnTo>
                  <a:pt x="6804327" y="1116534"/>
                </a:lnTo>
                <a:lnTo>
                  <a:pt x="6804327" y="1070759"/>
                </a:lnTo>
                <a:cubicBezTo>
                  <a:pt x="6804327" y="1070288"/>
                  <a:pt x="6804445" y="1069876"/>
                  <a:pt x="6804681" y="1069522"/>
                </a:cubicBezTo>
                <a:cubicBezTo>
                  <a:pt x="6804917" y="1069169"/>
                  <a:pt x="6805329" y="1068889"/>
                  <a:pt x="6805918" y="1068683"/>
                </a:cubicBezTo>
                <a:cubicBezTo>
                  <a:pt x="6806507" y="1068477"/>
                  <a:pt x="6807273" y="1068300"/>
                  <a:pt x="6808215" y="1068153"/>
                </a:cubicBezTo>
                <a:cubicBezTo>
                  <a:pt x="6809158" y="1068006"/>
                  <a:pt x="6810395" y="1067931"/>
                  <a:pt x="6811927" y="1067931"/>
                </a:cubicBezTo>
                <a:cubicBezTo>
                  <a:pt x="6813341" y="1067931"/>
                  <a:pt x="6814534" y="1068006"/>
                  <a:pt x="6815506" y="1068153"/>
                </a:cubicBezTo>
                <a:cubicBezTo>
                  <a:pt x="6816478" y="1068300"/>
                  <a:pt x="6817258" y="1068477"/>
                  <a:pt x="6817847" y="1068683"/>
                </a:cubicBezTo>
                <a:cubicBezTo>
                  <a:pt x="6818437" y="1068889"/>
                  <a:pt x="6818849" y="1069169"/>
                  <a:pt x="6819084" y="1069522"/>
                </a:cubicBezTo>
                <a:cubicBezTo>
                  <a:pt x="6819320" y="1069876"/>
                  <a:pt x="6819438" y="1070288"/>
                  <a:pt x="6819438" y="1070759"/>
                </a:cubicBezTo>
                <a:lnTo>
                  <a:pt x="6819438" y="1180511"/>
                </a:lnTo>
                <a:cubicBezTo>
                  <a:pt x="6819438" y="1180982"/>
                  <a:pt x="6819320" y="1181395"/>
                  <a:pt x="6819084" y="1181749"/>
                </a:cubicBezTo>
                <a:cubicBezTo>
                  <a:pt x="6818849" y="1182102"/>
                  <a:pt x="6818437" y="1182381"/>
                  <a:pt x="6817847" y="1182588"/>
                </a:cubicBezTo>
                <a:cubicBezTo>
                  <a:pt x="6817258" y="1182794"/>
                  <a:pt x="6816478" y="1182970"/>
                  <a:pt x="6815506" y="1183118"/>
                </a:cubicBezTo>
                <a:cubicBezTo>
                  <a:pt x="6814534" y="1183265"/>
                  <a:pt x="6813341" y="1183338"/>
                  <a:pt x="6811927" y="1183338"/>
                </a:cubicBezTo>
                <a:cubicBezTo>
                  <a:pt x="6810395" y="1183338"/>
                  <a:pt x="6809158" y="1183265"/>
                  <a:pt x="6808215" y="1183118"/>
                </a:cubicBezTo>
                <a:cubicBezTo>
                  <a:pt x="6807273" y="1182970"/>
                  <a:pt x="6806507" y="1182794"/>
                  <a:pt x="6805918" y="1182588"/>
                </a:cubicBezTo>
                <a:cubicBezTo>
                  <a:pt x="6805329" y="1182381"/>
                  <a:pt x="6804917" y="1182102"/>
                  <a:pt x="6804681" y="1181749"/>
                </a:cubicBezTo>
                <a:cubicBezTo>
                  <a:pt x="6804445" y="1181395"/>
                  <a:pt x="6804327" y="1180982"/>
                  <a:pt x="6804327" y="1180511"/>
                </a:cubicBezTo>
                <a:lnTo>
                  <a:pt x="6804327" y="1129788"/>
                </a:lnTo>
                <a:lnTo>
                  <a:pt x="6752279" y="1129788"/>
                </a:lnTo>
                <a:lnTo>
                  <a:pt x="6752279" y="1180511"/>
                </a:lnTo>
                <a:cubicBezTo>
                  <a:pt x="6752279" y="1180982"/>
                  <a:pt x="6752162" y="1181395"/>
                  <a:pt x="6751926" y="1181749"/>
                </a:cubicBezTo>
                <a:cubicBezTo>
                  <a:pt x="6751690" y="1182102"/>
                  <a:pt x="6751278" y="1182381"/>
                  <a:pt x="6750689" y="1182588"/>
                </a:cubicBezTo>
                <a:cubicBezTo>
                  <a:pt x="6750100" y="1182794"/>
                  <a:pt x="6749319" y="1182970"/>
                  <a:pt x="6748347" y="1183118"/>
                </a:cubicBezTo>
                <a:cubicBezTo>
                  <a:pt x="6747375" y="1183265"/>
                  <a:pt x="6746153" y="1183338"/>
                  <a:pt x="6744680" y="1183338"/>
                </a:cubicBezTo>
                <a:cubicBezTo>
                  <a:pt x="6743266" y="1183338"/>
                  <a:pt x="6742058" y="1183265"/>
                  <a:pt x="6741057" y="1183118"/>
                </a:cubicBezTo>
                <a:cubicBezTo>
                  <a:pt x="6740055" y="1182970"/>
                  <a:pt x="6739260" y="1182794"/>
                  <a:pt x="6738671" y="1182588"/>
                </a:cubicBezTo>
                <a:cubicBezTo>
                  <a:pt x="6738082" y="1182381"/>
                  <a:pt x="6737670" y="1182102"/>
                  <a:pt x="6737434" y="1181749"/>
                </a:cubicBezTo>
                <a:cubicBezTo>
                  <a:pt x="6737198" y="1181395"/>
                  <a:pt x="6737080" y="1180982"/>
                  <a:pt x="6737080" y="1180511"/>
                </a:cubicBezTo>
                <a:lnTo>
                  <a:pt x="6737080" y="1070759"/>
                </a:lnTo>
                <a:cubicBezTo>
                  <a:pt x="6737080" y="1070288"/>
                  <a:pt x="6737198" y="1069876"/>
                  <a:pt x="6737434" y="1069522"/>
                </a:cubicBezTo>
                <a:cubicBezTo>
                  <a:pt x="6737670" y="1069169"/>
                  <a:pt x="6738082" y="1068889"/>
                  <a:pt x="6738671" y="1068683"/>
                </a:cubicBezTo>
                <a:cubicBezTo>
                  <a:pt x="6739260" y="1068477"/>
                  <a:pt x="6740055" y="1068300"/>
                  <a:pt x="6741057" y="1068153"/>
                </a:cubicBezTo>
                <a:cubicBezTo>
                  <a:pt x="6742058" y="1068006"/>
                  <a:pt x="6743266" y="1067931"/>
                  <a:pt x="6744680" y="1067931"/>
                </a:cubicBezTo>
                <a:close/>
                <a:moveTo>
                  <a:pt x="6494095" y="1067931"/>
                </a:moveTo>
                <a:cubicBezTo>
                  <a:pt x="6495862" y="1067931"/>
                  <a:pt x="6497291" y="1067991"/>
                  <a:pt x="6498381" y="1068109"/>
                </a:cubicBezTo>
                <a:cubicBezTo>
                  <a:pt x="6499471" y="1068226"/>
                  <a:pt x="6500340" y="1068388"/>
                  <a:pt x="6500988" y="1068594"/>
                </a:cubicBezTo>
                <a:cubicBezTo>
                  <a:pt x="6501636" y="1068801"/>
                  <a:pt x="6502122" y="1069095"/>
                  <a:pt x="6502446" y="1069478"/>
                </a:cubicBezTo>
                <a:cubicBezTo>
                  <a:pt x="6502770" y="1069861"/>
                  <a:pt x="6503079" y="1070347"/>
                  <a:pt x="6503373" y="1070936"/>
                </a:cubicBezTo>
                <a:lnTo>
                  <a:pt x="6519191" y="1103809"/>
                </a:lnTo>
                <a:cubicBezTo>
                  <a:pt x="6520660" y="1106931"/>
                  <a:pt x="6522126" y="1110201"/>
                  <a:pt x="6523590" y="1113617"/>
                </a:cubicBezTo>
                <a:cubicBezTo>
                  <a:pt x="6525053" y="1117035"/>
                  <a:pt x="6526548" y="1120481"/>
                  <a:pt x="6528071" y="1123957"/>
                </a:cubicBezTo>
                <a:lnTo>
                  <a:pt x="6528246" y="1123957"/>
                </a:lnTo>
                <a:cubicBezTo>
                  <a:pt x="6529593" y="1120599"/>
                  <a:pt x="6530983" y="1117255"/>
                  <a:pt x="6532419" y="1113927"/>
                </a:cubicBezTo>
                <a:cubicBezTo>
                  <a:pt x="6533854" y="1110598"/>
                  <a:pt x="6535306" y="1107313"/>
                  <a:pt x="6536776" y="1104074"/>
                </a:cubicBezTo>
                <a:lnTo>
                  <a:pt x="6552682" y="1071025"/>
                </a:lnTo>
                <a:cubicBezTo>
                  <a:pt x="6552859" y="1070435"/>
                  <a:pt x="6553109" y="1069935"/>
                  <a:pt x="6553433" y="1069522"/>
                </a:cubicBezTo>
                <a:cubicBezTo>
                  <a:pt x="6553758" y="1069110"/>
                  <a:pt x="6554199" y="1068801"/>
                  <a:pt x="6554759" y="1068594"/>
                </a:cubicBezTo>
                <a:cubicBezTo>
                  <a:pt x="6555319" y="1068388"/>
                  <a:pt x="6556099" y="1068226"/>
                  <a:pt x="6557100" y="1068109"/>
                </a:cubicBezTo>
                <a:cubicBezTo>
                  <a:pt x="6558102" y="1067991"/>
                  <a:pt x="6559369" y="1067931"/>
                  <a:pt x="6560900" y="1067931"/>
                </a:cubicBezTo>
                <a:cubicBezTo>
                  <a:pt x="6563021" y="1067931"/>
                  <a:pt x="6564685" y="1068006"/>
                  <a:pt x="6565893" y="1068153"/>
                </a:cubicBezTo>
                <a:cubicBezTo>
                  <a:pt x="6567101" y="1068300"/>
                  <a:pt x="6567940" y="1068580"/>
                  <a:pt x="6568411" y="1068992"/>
                </a:cubicBezTo>
                <a:cubicBezTo>
                  <a:pt x="6568883" y="1069405"/>
                  <a:pt x="6569045" y="1069994"/>
                  <a:pt x="6568897" y="1070759"/>
                </a:cubicBezTo>
                <a:cubicBezTo>
                  <a:pt x="6568750" y="1071525"/>
                  <a:pt x="6568353" y="1072556"/>
                  <a:pt x="6567704" y="1073853"/>
                </a:cubicBezTo>
                <a:lnTo>
                  <a:pt x="6535362" y="1138360"/>
                </a:lnTo>
                <a:lnTo>
                  <a:pt x="6535362" y="1180511"/>
                </a:lnTo>
                <a:cubicBezTo>
                  <a:pt x="6535362" y="1180982"/>
                  <a:pt x="6535245" y="1181395"/>
                  <a:pt x="6535011" y="1181749"/>
                </a:cubicBezTo>
                <a:cubicBezTo>
                  <a:pt x="6534777" y="1182102"/>
                  <a:pt x="6534367" y="1182381"/>
                  <a:pt x="6533781" y="1182588"/>
                </a:cubicBezTo>
                <a:cubicBezTo>
                  <a:pt x="6533195" y="1182794"/>
                  <a:pt x="6532404" y="1182970"/>
                  <a:pt x="6531409" y="1183118"/>
                </a:cubicBezTo>
                <a:cubicBezTo>
                  <a:pt x="6530413" y="1183265"/>
                  <a:pt x="6529213" y="1183338"/>
                  <a:pt x="6527807" y="1183338"/>
                </a:cubicBezTo>
                <a:cubicBezTo>
                  <a:pt x="6526342" y="1183338"/>
                  <a:pt x="6525127" y="1183265"/>
                  <a:pt x="6524161" y="1183118"/>
                </a:cubicBezTo>
                <a:cubicBezTo>
                  <a:pt x="6523194" y="1182970"/>
                  <a:pt x="6522403" y="1182794"/>
                  <a:pt x="6521789" y="1182588"/>
                </a:cubicBezTo>
                <a:cubicBezTo>
                  <a:pt x="6521174" y="1182381"/>
                  <a:pt x="6520749" y="1182102"/>
                  <a:pt x="6520515" y="1181749"/>
                </a:cubicBezTo>
                <a:cubicBezTo>
                  <a:pt x="6520281" y="1181395"/>
                  <a:pt x="6520163" y="1180982"/>
                  <a:pt x="6520163" y="1180511"/>
                </a:cubicBezTo>
                <a:lnTo>
                  <a:pt x="6520163" y="1138360"/>
                </a:lnTo>
                <a:lnTo>
                  <a:pt x="6487821" y="1073853"/>
                </a:lnTo>
                <a:cubicBezTo>
                  <a:pt x="6487173" y="1072497"/>
                  <a:pt x="6486776" y="1071437"/>
                  <a:pt x="6486628" y="1070671"/>
                </a:cubicBezTo>
                <a:cubicBezTo>
                  <a:pt x="6486481" y="1069905"/>
                  <a:pt x="6486628" y="1069317"/>
                  <a:pt x="6487070" y="1068904"/>
                </a:cubicBezTo>
                <a:cubicBezTo>
                  <a:pt x="6487512" y="1068491"/>
                  <a:pt x="6488307" y="1068226"/>
                  <a:pt x="6489456" y="1068109"/>
                </a:cubicBezTo>
                <a:cubicBezTo>
                  <a:pt x="6490604" y="1067991"/>
                  <a:pt x="6492151" y="1067931"/>
                  <a:pt x="6494095" y="1067931"/>
                </a:cubicBezTo>
                <a:close/>
                <a:moveTo>
                  <a:pt x="6268430" y="1067931"/>
                </a:moveTo>
                <a:cubicBezTo>
                  <a:pt x="6269903" y="1067931"/>
                  <a:pt x="6271125" y="1068006"/>
                  <a:pt x="6272097" y="1068153"/>
                </a:cubicBezTo>
                <a:cubicBezTo>
                  <a:pt x="6273069" y="1068300"/>
                  <a:pt x="6273850" y="1068477"/>
                  <a:pt x="6274439" y="1068683"/>
                </a:cubicBezTo>
                <a:cubicBezTo>
                  <a:pt x="6275028" y="1068889"/>
                  <a:pt x="6275440" y="1069169"/>
                  <a:pt x="6275676" y="1069522"/>
                </a:cubicBezTo>
                <a:cubicBezTo>
                  <a:pt x="6275912" y="1069876"/>
                  <a:pt x="6276029" y="1070288"/>
                  <a:pt x="6276029" y="1070759"/>
                </a:cubicBezTo>
                <a:lnTo>
                  <a:pt x="6276029" y="1116534"/>
                </a:lnTo>
                <a:lnTo>
                  <a:pt x="6328077" y="1116534"/>
                </a:lnTo>
                <a:lnTo>
                  <a:pt x="6328077" y="1070759"/>
                </a:lnTo>
                <a:cubicBezTo>
                  <a:pt x="6328077" y="1070288"/>
                  <a:pt x="6328195" y="1069876"/>
                  <a:pt x="6328431" y="1069522"/>
                </a:cubicBezTo>
                <a:cubicBezTo>
                  <a:pt x="6328667" y="1069169"/>
                  <a:pt x="6329079" y="1068889"/>
                  <a:pt x="6329668" y="1068683"/>
                </a:cubicBezTo>
                <a:cubicBezTo>
                  <a:pt x="6330257" y="1068477"/>
                  <a:pt x="6331023" y="1068300"/>
                  <a:pt x="6331965" y="1068153"/>
                </a:cubicBezTo>
                <a:cubicBezTo>
                  <a:pt x="6332908" y="1068006"/>
                  <a:pt x="6334145" y="1067931"/>
                  <a:pt x="6335677" y="1067931"/>
                </a:cubicBezTo>
                <a:cubicBezTo>
                  <a:pt x="6337091" y="1067931"/>
                  <a:pt x="6338284" y="1068006"/>
                  <a:pt x="6339256" y="1068153"/>
                </a:cubicBezTo>
                <a:cubicBezTo>
                  <a:pt x="6340228" y="1068300"/>
                  <a:pt x="6341008" y="1068477"/>
                  <a:pt x="6341597" y="1068683"/>
                </a:cubicBezTo>
                <a:cubicBezTo>
                  <a:pt x="6342187" y="1068889"/>
                  <a:pt x="6342599" y="1069169"/>
                  <a:pt x="6342834" y="1069522"/>
                </a:cubicBezTo>
                <a:cubicBezTo>
                  <a:pt x="6343070" y="1069876"/>
                  <a:pt x="6343188" y="1070288"/>
                  <a:pt x="6343188" y="1070759"/>
                </a:cubicBezTo>
                <a:lnTo>
                  <a:pt x="6343188" y="1180511"/>
                </a:lnTo>
                <a:cubicBezTo>
                  <a:pt x="6343188" y="1180982"/>
                  <a:pt x="6343070" y="1181395"/>
                  <a:pt x="6342834" y="1181749"/>
                </a:cubicBezTo>
                <a:cubicBezTo>
                  <a:pt x="6342599" y="1182102"/>
                  <a:pt x="6342187" y="1182381"/>
                  <a:pt x="6341597" y="1182588"/>
                </a:cubicBezTo>
                <a:cubicBezTo>
                  <a:pt x="6341008" y="1182794"/>
                  <a:pt x="6340228" y="1182970"/>
                  <a:pt x="6339256" y="1183118"/>
                </a:cubicBezTo>
                <a:cubicBezTo>
                  <a:pt x="6338284" y="1183265"/>
                  <a:pt x="6337091" y="1183338"/>
                  <a:pt x="6335677" y="1183338"/>
                </a:cubicBezTo>
                <a:cubicBezTo>
                  <a:pt x="6334145" y="1183338"/>
                  <a:pt x="6332908" y="1183265"/>
                  <a:pt x="6331965" y="1183118"/>
                </a:cubicBezTo>
                <a:cubicBezTo>
                  <a:pt x="6331023" y="1182970"/>
                  <a:pt x="6330257" y="1182794"/>
                  <a:pt x="6329668" y="1182588"/>
                </a:cubicBezTo>
                <a:cubicBezTo>
                  <a:pt x="6329079" y="1182381"/>
                  <a:pt x="6328667" y="1182102"/>
                  <a:pt x="6328431" y="1181749"/>
                </a:cubicBezTo>
                <a:cubicBezTo>
                  <a:pt x="6328195" y="1181395"/>
                  <a:pt x="6328077" y="1180982"/>
                  <a:pt x="6328077" y="1180511"/>
                </a:cubicBezTo>
                <a:lnTo>
                  <a:pt x="6328077" y="1129788"/>
                </a:lnTo>
                <a:lnTo>
                  <a:pt x="6276029" y="1129788"/>
                </a:lnTo>
                <a:lnTo>
                  <a:pt x="6276029" y="1180511"/>
                </a:lnTo>
                <a:cubicBezTo>
                  <a:pt x="6276029" y="1180982"/>
                  <a:pt x="6275912" y="1181395"/>
                  <a:pt x="6275676" y="1181749"/>
                </a:cubicBezTo>
                <a:cubicBezTo>
                  <a:pt x="6275440" y="1182102"/>
                  <a:pt x="6275028" y="1182381"/>
                  <a:pt x="6274439" y="1182588"/>
                </a:cubicBezTo>
                <a:cubicBezTo>
                  <a:pt x="6273850" y="1182794"/>
                  <a:pt x="6273069" y="1182970"/>
                  <a:pt x="6272097" y="1183118"/>
                </a:cubicBezTo>
                <a:cubicBezTo>
                  <a:pt x="6271125" y="1183265"/>
                  <a:pt x="6269903" y="1183338"/>
                  <a:pt x="6268430" y="1183338"/>
                </a:cubicBezTo>
                <a:cubicBezTo>
                  <a:pt x="6267016" y="1183338"/>
                  <a:pt x="6265808" y="1183265"/>
                  <a:pt x="6264807" y="1183118"/>
                </a:cubicBezTo>
                <a:cubicBezTo>
                  <a:pt x="6263805" y="1182970"/>
                  <a:pt x="6263010" y="1182794"/>
                  <a:pt x="6262421" y="1182588"/>
                </a:cubicBezTo>
                <a:cubicBezTo>
                  <a:pt x="6261832" y="1182381"/>
                  <a:pt x="6261420" y="1182102"/>
                  <a:pt x="6261184" y="1181749"/>
                </a:cubicBezTo>
                <a:cubicBezTo>
                  <a:pt x="6260948" y="1181395"/>
                  <a:pt x="6260830" y="1180982"/>
                  <a:pt x="6260830" y="1180511"/>
                </a:cubicBezTo>
                <a:lnTo>
                  <a:pt x="6260830" y="1070759"/>
                </a:lnTo>
                <a:cubicBezTo>
                  <a:pt x="6260830" y="1070288"/>
                  <a:pt x="6260948" y="1069876"/>
                  <a:pt x="6261184" y="1069522"/>
                </a:cubicBezTo>
                <a:cubicBezTo>
                  <a:pt x="6261420" y="1069169"/>
                  <a:pt x="6261832" y="1068889"/>
                  <a:pt x="6262421" y="1068683"/>
                </a:cubicBezTo>
                <a:cubicBezTo>
                  <a:pt x="6263010" y="1068477"/>
                  <a:pt x="6263805" y="1068300"/>
                  <a:pt x="6264807" y="1068153"/>
                </a:cubicBezTo>
                <a:cubicBezTo>
                  <a:pt x="6265808" y="1068006"/>
                  <a:pt x="6267016" y="1067931"/>
                  <a:pt x="6268430" y="1067931"/>
                </a:cubicBezTo>
                <a:close/>
                <a:moveTo>
                  <a:pt x="6017845" y="1067931"/>
                </a:moveTo>
                <a:cubicBezTo>
                  <a:pt x="6019612" y="1067931"/>
                  <a:pt x="6021041" y="1067991"/>
                  <a:pt x="6022131" y="1068109"/>
                </a:cubicBezTo>
                <a:cubicBezTo>
                  <a:pt x="6023221" y="1068226"/>
                  <a:pt x="6024090" y="1068388"/>
                  <a:pt x="6024738" y="1068594"/>
                </a:cubicBezTo>
                <a:cubicBezTo>
                  <a:pt x="6025386" y="1068801"/>
                  <a:pt x="6025872" y="1069095"/>
                  <a:pt x="6026196" y="1069478"/>
                </a:cubicBezTo>
                <a:cubicBezTo>
                  <a:pt x="6026520" y="1069861"/>
                  <a:pt x="6026829" y="1070347"/>
                  <a:pt x="6027123" y="1070936"/>
                </a:cubicBezTo>
                <a:lnTo>
                  <a:pt x="6042941" y="1103809"/>
                </a:lnTo>
                <a:cubicBezTo>
                  <a:pt x="6044410" y="1106931"/>
                  <a:pt x="6045876" y="1110201"/>
                  <a:pt x="6047340" y="1113617"/>
                </a:cubicBezTo>
                <a:cubicBezTo>
                  <a:pt x="6048803" y="1117035"/>
                  <a:pt x="6050298" y="1120481"/>
                  <a:pt x="6051821" y="1123957"/>
                </a:cubicBezTo>
                <a:lnTo>
                  <a:pt x="6051996" y="1123957"/>
                </a:lnTo>
                <a:cubicBezTo>
                  <a:pt x="6053343" y="1120599"/>
                  <a:pt x="6054733" y="1117255"/>
                  <a:pt x="6056169" y="1113927"/>
                </a:cubicBezTo>
                <a:cubicBezTo>
                  <a:pt x="6057604" y="1110598"/>
                  <a:pt x="6059056" y="1107313"/>
                  <a:pt x="6060526" y="1104074"/>
                </a:cubicBezTo>
                <a:lnTo>
                  <a:pt x="6076432" y="1071025"/>
                </a:lnTo>
                <a:cubicBezTo>
                  <a:pt x="6076609" y="1070435"/>
                  <a:pt x="6076859" y="1069935"/>
                  <a:pt x="6077183" y="1069522"/>
                </a:cubicBezTo>
                <a:cubicBezTo>
                  <a:pt x="6077508" y="1069110"/>
                  <a:pt x="6077949" y="1068801"/>
                  <a:pt x="6078509" y="1068594"/>
                </a:cubicBezTo>
                <a:cubicBezTo>
                  <a:pt x="6079069" y="1068388"/>
                  <a:pt x="6079849" y="1068226"/>
                  <a:pt x="6080850" y="1068109"/>
                </a:cubicBezTo>
                <a:cubicBezTo>
                  <a:pt x="6081852" y="1067991"/>
                  <a:pt x="6083119" y="1067931"/>
                  <a:pt x="6084650" y="1067931"/>
                </a:cubicBezTo>
                <a:cubicBezTo>
                  <a:pt x="6086771" y="1067931"/>
                  <a:pt x="6088435" y="1068006"/>
                  <a:pt x="6089643" y="1068153"/>
                </a:cubicBezTo>
                <a:cubicBezTo>
                  <a:pt x="6090851" y="1068300"/>
                  <a:pt x="6091690" y="1068580"/>
                  <a:pt x="6092161" y="1068992"/>
                </a:cubicBezTo>
                <a:cubicBezTo>
                  <a:pt x="6092633" y="1069405"/>
                  <a:pt x="6092795" y="1069994"/>
                  <a:pt x="6092647" y="1070759"/>
                </a:cubicBezTo>
                <a:cubicBezTo>
                  <a:pt x="6092500" y="1071525"/>
                  <a:pt x="6092103" y="1072556"/>
                  <a:pt x="6091454" y="1073853"/>
                </a:cubicBezTo>
                <a:lnTo>
                  <a:pt x="6059863" y="1136862"/>
                </a:lnTo>
                <a:lnTo>
                  <a:pt x="6043162" y="1136862"/>
                </a:lnTo>
                <a:lnTo>
                  <a:pt x="6011571" y="1073853"/>
                </a:lnTo>
                <a:cubicBezTo>
                  <a:pt x="6010923" y="1072497"/>
                  <a:pt x="6010526" y="1071437"/>
                  <a:pt x="6010378" y="1070671"/>
                </a:cubicBezTo>
                <a:cubicBezTo>
                  <a:pt x="6010231" y="1069905"/>
                  <a:pt x="6010378" y="1069317"/>
                  <a:pt x="6010820" y="1068904"/>
                </a:cubicBezTo>
                <a:cubicBezTo>
                  <a:pt x="6011262" y="1068491"/>
                  <a:pt x="6012057" y="1068226"/>
                  <a:pt x="6013206" y="1068109"/>
                </a:cubicBezTo>
                <a:cubicBezTo>
                  <a:pt x="6014354" y="1067991"/>
                  <a:pt x="6015901" y="1067931"/>
                  <a:pt x="6017845" y="1067931"/>
                </a:cubicBezTo>
                <a:close/>
                <a:moveTo>
                  <a:pt x="5801705" y="1067931"/>
                </a:moveTo>
                <a:cubicBezTo>
                  <a:pt x="5803178" y="1067931"/>
                  <a:pt x="5804400" y="1068006"/>
                  <a:pt x="5805372" y="1068153"/>
                </a:cubicBezTo>
                <a:cubicBezTo>
                  <a:pt x="5806344" y="1068300"/>
                  <a:pt x="5807125" y="1068477"/>
                  <a:pt x="5807714" y="1068683"/>
                </a:cubicBezTo>
                <a:cubicBezTo>
                  <a:pt x="5808303" y="1068889"/>
                  <a:pt x="5808715" y="1069169"/>
                  <a:pt x="5808951" y="1069522"/>
                </a:cubicBezTo>
                <a:cubicBezTo>
                  <a:pt x="5809187" y="1069876"/>
                  <a:pt x="5809304" y="1070288"/>
                  <a:pt x="5809304" y="1070759"/>
                </a:cubicBezTo>
                <a:lnTo>
                  <a:pt x="5809304" y="1116534"/>
                </a:lnTo>
                <a:lnTo>
                  <a:pt x="5861352" y="1116534"/>
                </a:lnTo>
                <a:lnTo>
                  <a:pt x="5861352" y="1070759"/>
                </a:lnTo>
                <a:cubicBezTo>
                  <a:pt x="5861352" y="1070288"/>
                  <a:pt x="5861470" y="1069876"/>
                  <a:pt x="5861706" y="1069522"/>
                </a:cubicBezTo>
                <a:cubicBezTo>
                  <a:pt x="5861942" y="1069169"/>
                  <a:pt x="5862354" y="1068889"/>
                  <a:pt x="5862943" y="1068683"/>
                </a:cubicBezTo>
                <a:cubicBezTo>
                  <a:pt x="5863532" y="1068477"/>
                  <a:pt x="5864298" y="1068300"/>
                  <a:pt x="5865240" y="1068153"/>
                </a:cubicBezTo>
                <a:cubicBezTo>
                  <a:pt x="5866183" y="1068006"/>
                  <a:pt x="5867420" y="1067931"/>
                  <a:pt x="5868952" y="1067931"/>
                </a:cubicBezTo>
                <a:cubicBezTo>
                  <a:pt x="5870366" y="1067931"/>
                  <a:pt x="5871559" y="1068006"/>
                  <a:pt x="5872531" y="1068153"/>
                </a:cubicBezTo>
                <a:cubicBezTo>
                  <a:pt x="5873503" y="1068300"/>
                  <a:pt x="5874283" y="1068477"/>
                  <a:pt x="5874872" y="1068683"/>
                </a:cubicBezTo>
                <a:cubicBezTo>
                  <a:pt x="5875462" y="1068889"/>
                  <a:pt x="5875874" y="1069169"/>
                  <a:pt x="5876109" y="1069522"/>
                </a:cubicBezTo>
                <a:cubicBezTo>
                  <a:pt x="5876345" y="1069876"/>
                  <a:pt x="5876463" y="1070288"/>
                  <a:pt x="5876463" y="1070759"/>
                </a:cubicBezTo>
                <a:lnTo>
                  <a:pt x="5876463" y="1136862"/>
                </a:lnTo>
                <a:lnTo>
                  <a:pt x="5861352" y="1136862"/>
                </a:lnTo>
                <a:lnTo>
                  <a:pt x="5861352" y="1129788"/>
                </a:lnTo>
                <a:lnTo>
                  <a:pt x="5809304" y="1129788"/>
                </a:lnTo>
                <a:lnTo>
                  <a:pt x="5809304" y="1136862"/>
                </a:lnTo>
                <a:lnTo>
                  <a:pt x="5794105" y="1136862"/>
                </a:lnTo>
                <a:lnTo>
                  <a:pt x="5794105" y="1070759"/>
                </a:lnTo>
                <a:cubicBezTo>
                  <a:pt x="5794105" y="1070288"/>
                  <a:pt x="5794223" y="1069876"/>
                  <a:pt x="5794459" y="1069522"/>
                </a:cubicBezTo>
                <a:cubicBezTo>
                  <a:pt x="5794695" y="1069169"/>
                  <a:pt x="5795107" y="1068889"/>
                  <a:pt x="5795696" y="1068683"/>
                </a:cubicBezTo>
                <a:cubicBezTo>
                  <a:pt x="5796285" y="1068477"/>
                  <a:pt x="5797080" y="1068300"/>
                  <a:pt x="5798082" y="1068153"/>
                </a:cubicBezTo>
                <a:cubicBezTo>
                  <a:pt x="5799083" y="1068006"/>
                  <a:pt x="5800291" y="1067931"/>
                  <a:pt x="5801705" y="1067931"/>
                </a:cubicBezTo>
                <a:close/>
                <a:moveTo>
                  <a:pt x="5551120" y="1067931"/>
                </a:moveTo>
                <a:cubicBezTo>
                  <a:pt x="5552887" y="1067931"/>
                  <a:pt x="5554316" y="1067991"/>
                  <a:pt x="5555406" y="1068109"/>
                </a:cubicBezTo>
                <a:cubicBezTo>
                  <a:pt x="5556496" y="1068226"/>
                  <a:pt x="5557365" y="1068388"/>
                  <a:pt x="5558013" y="1068594"/>
                </a:cubicBezTo>
                <a:cubicBezTo>
                  <a:pt x="5558661" y="1068801"/>
                  <a:pt x="5559147" y="1069095"/>
                  <a:pt x="5559471" y="1069478"/>
                </a:cubicBezTo>
                <a:cubicBezTo>
                  <a:pt x="5559795" y="1069861"/>
                  <a:pt x="5560104" y="1070347"/>
                  <a:pt x="5560398" y="1070936"/>
                </a:cubicBezTo>
                <a:lnTo>
                  <a:pt x="5576216" y="1103809"/>
                </a:lnTo>
                <a:cubicBezTo>
                  <a:pt x="5577685" y="1106931"/>
                  <a:pt x="5579151" y="1110201"/>
                  <a:pt x="5580615" y="1113617"/>
                </a:cubicBezTo>
                <a:cubicBezTo>
                  <a:pt x="5582078" y="1117035"/>
                  <a:pt x="5583573" y="1120481"/>
                  <a:pt x="5585096" y="1123957"/>
                </a:cubicBezTo>
                <a:lnTo>
                  <a:pt x="5585271" y="1123957"/>
                </a:lnTo>
                <a:cubicBezTo>
                  <a:pt x="5586618" y="1120599"/>
                  <a:pt x="5588008" y="1117255"/>
                  <a:pt x="5589444" y="1113927"/>
                </a:cubicBezTo>
                <a:cubicBezTo>
                  <a:pt x="5590879" y="1110598"/>
                  <a:pt x="5592331" y="1107313"/>
                  <a:pt x="5593801" y="1104074"/>
                </a:cubicBezTo>
                <a:lnTo>
                  <a:pt x="5609707" y="1071025"/>
                </a:lnTo>
                <a:cubicBezTo>
                  <a:pt x="5609884" y="1070435"/>
                  <a:pt x="5610134" y="1069935"/>
                  <a:pt x="5610458" y="1069522"/>
                </a:cubicBezTo>
                <a:cubicBezTo>
                  <a:pt x="5610783" y="1069110"/>
                  <a:pt x="5611224" y="1068801"/>
                  <a:pt x="5611784" y="1068594"/>
                </a:cubicBezTo>
                <a:cubicBezTo>
                  <a:pt x="5612344" y="1068388"/>
                  <a:pt x="5613124" y="1068226"/>
                  <a:pt x="5614125" y="1068109"/>
                </a:cubicBezTo>
                <a:cubicBezTo>
                  <a:pt x="5615127" y="1067991"/>
                  <a:pt x="5616394" y="1067931"/>
                  <a:pt x="5617925" y="1067931"/>
                </a:cubicBezTo>
                <a:cubicBezTo>
                  <a:pt x="5620046" y="1067931"/>
                  <a:pt x="5621710" y="1068006"/>
                  <a:pt x="5622918" y="1068153"/>
                </a:cubicBezTo>
                <a:cubicBezTo>
                  <a:pt x="5624126" y="1068300"/>
                  <a:pt x="5624965" y="1068580"/>
                  <a:pt x="5625436" y="1068992"/>
                </a:cubicBezTo>
                <a:cubicBezTo>
                  <a:pt x="5625908" y="1069405"/>
                  <a:pt x="5626070" y="1069994"/>
                  <a:pt x="5625922" y="1070759"/>
                </a:cubicBezTo>
                <a:cubicBezTo>
                  <a:pt x="5625775" y="1071525"/>
                  <a:pt x="5625378" y="1072556"/>
                  <a:pt x="5624729" y="1073853"/>
                </a:cubicBezTo>
                <a:lnTo>
                  <a:pt x="5593138" y="1136862"/>
                </a:lnTo>
                <a:lnTo>
                  <a:pt x="5576437" y="1136862"/>
                </a:lnTo>
                <a:lnTo>
                  <a:pt x="5544846" y="1073853"/>
                </a:lnTo>
                <a:cubicBezTo>
                  <a:pt x="5544198" y="1072497"/>
                  <a:pt x="5543801" y="1071437"/>
                  <a:pt x="5543653" y="1070671"/>
                </a:cubicBezTo>
                <a:cubicBezTo>
                  <a:pt x="5543506" y="1069905"/>
                  <a:pt x="5543653" y="1069317"/>
                  <a:pt x="5544095" y="1068904"/>
                </a:cubicBezTo>
                <a:cubicBezTo>
                  <a:pt x="5544537" y="1068491"/>
                  <a:pt x="5545332" y="1068226"/>
                  <a:pt x="5546481" y="1068109"/>
                </a:cubicBezTo>
                <a:cubicBezTo>
                  <a:pt x="5547629" y="1067991"/>
                  <a:pt x="5549176" y="1067931"/>
                  <a:pt x="5551120" y="1067931"/>
                </a:cubicBezTo>
                <a:close/>
                <a:moveTo>
                  <a:pt x="5325455" y="1067931"/>
                </a:moveTo>
                <a:cubicBezTo>
                  <a:pt x="5326928" y="1067931"/>
                  <a:pt x="5328150" y="1068006"/>
                  <a:pt x="5329122" y="1068153"/>
                </a:cubicBezTo>
                <a:cubicBezTo>
                  <a:pt x="5330094" y="1068300"/>
                  <a:pt x="5330875" y="1068477"/>
                  <a:pt x="5331464" y="1068683"/>
                </a:cubicBezTo>
                <a:cubicBezTo>
                  <a:pt x="5332053" y="1068889"/>
                  <a:pt x="5332465" y="1069169"/>
                  <a:pt x="5332701" y="1069522"/>
                </a:cubicBezTo>
                <a:cubicBezTo>
                  <a:pt x="5332937" y="1069876"/>
                  <a:pt x="5333054" y="1070288"/>
                  <a:pt x="5333054" y="1070759"/>
                </a:cubicBezTo>
                <a:lnTo>
                  <a:pt x="5333054" y="1116534"/>
                </a:lnTo>
                <a:lnTo>
                  <a:pt x="5385102" y="1116534"/>
                </a:lnTo>
                <a:lnTo>
                  <a:pt x="5385102" y="1070759"/>
                </a:lnTo>
                <a:cubicBezTo>
                  <a:pt x="5385102" y="1070288"/>
                  <a:pt x="5385220" y="1069876"/>
                  <a:pt x="5385456" y="1069522"/>
                </a:cubicBezTo>
                <a:cubicBezTo>
                  <a:pt x="5385692" y="1069169"/>
                  <a:pt x="5386104" y="1068889"/>
                  <a:pt x="5386693" y="1068683"/>
                </a:cubicBezTo>
                <a:cubicBezTo>
                  <a:pt x="5387282" y="1068477"/>
                  <a:pt x="5388048" y="1068300"/>
                  <a:pt x="5388990" y="1068153"/>
                </a:cubicBezTo>
                <a:cubicBezTo>
                  <a:pt x="5389933" y="1068006"/>
                  <a:pt x="5391170" y="1067931"/>
                  <a:pt x="5392702" y="1067931"/>
                </a:cubicBezTo>
                <a:cubicBezTo>
                  <a:pt x="5394116" y="1067931"/>
                  <a:pt x="5395309" y="1068006"/>
                  <a:pt x="5396281" y="1068153"/>
                </a:cubicBezTo>
                <a:cubicBezTo>
                  <a:pt x="5397253" y="1068300"/>
                  <a:pt x="5398033" y="1068477"/>
                  <a:pt x="5398622" y="1068683"/>
                </a:cubicBezTo>
                <a:cubicBezTo>
                  <a:pt x="5399212" y="1068889"/>
                  <a:pt x="5399624" y="1069169"/>
                  <a:pt x="5399859" y="1069522"/>
                </a:cubicBezTo>
                <a:cubicBezTo>
                  <a:pt x="5400095" y="1069876"/>
                  <a:pt x="5400213" y="1070288"/>
                  <a:pt x="5400213" y="1070759"/>
                </a:cubicBezTo>
                <a:lnTo>
                  <a:pt x="5400213" y="1180511"/>
                </a:lnTo>
                <a:cubicBezTo>
                  <a:pt x="5400213" y="1180982"/>
                  <a:pt x="5400095" y="1181395"/>
                  <a:pt x="5399859" y="1181749"/>
                </a:cubicBezTo>
                <a:cubicBezTo>
                  <a:pt x="5399624" y="1182102"/>
                  <a:pt x="5399212" y="1182381"/>
                  <a:pt x="5398622" y="1182588"/>
                </a:cubicBezTo>
                <a:cubicBezTo>
                  <a:pt x="5398033" y="1182794"/>
                  <a:pt x="5397253" y="1182970"/>
                  <a:pt x="5396281" y="1183118"/>
                </a:cubicBezTo>
                <a:cubicBezTo>
                  <a:pt x="5395309" y="1183265"/>
                  <a:pt x="5394116" y="1183338"/>
                  <a:pt x="5392702" y="1183338"/>
                </a:cubicBezTo>
                <a:cubicBezTo>
                  <a:pt x="5391170" y="1183338"/>
                  <a:pt x="5389933" y="1183265"/>
                  <a:pt x="5388990" y="1183118"/>
                </a:cubicBezTo>
                <a:cubicBezTo>
                  <a:pt x="5388048" y="1182970"/>
                  <a:pt x="5387282" y="1182794"/>
                  <a:pt x="5386693" y="1182588"/>
                </a:cubicBezTo>
                <a:cubicBezTo>
                  <a:pt x="5386104" y="1182381"/>
                  <a:pt x="5385692" y="1182102"/>
                  <a:pt x="5385456" y="1181749"/>
                </a:cubicBezTo>
                <a:cubicBezTo>
                  <a:pt x="5385220" y="1181395"/>
                  <a:pt x="5385102" y="1180982"/>
                  <a:pt x="5385102" y="1180511"/>
                </a:cubicBezTo>
                <a:lnTo>
                  <a:pt x="5385102" y="1129788"/>
                </a:lnTo>
                <a:lnTo>
                  <a:pt x="5333054" y="1129788"/>
                </a:lnTo>
                <a:lnTo>
                  <a:pt x="5333054" y="1180511"/>
                </a:lnTo>
                <a:cubicBezTo>
                  <a:pt x="5333054" y="1180982"/>
                  <a:pt x="5332937" y="1181395"/>
                  <a:pt x="5332701" y="1181749"/>
                </a:cubicBezTo>
                <a:cubicBezTo>
                  <a:pt x="5332465" y="1182102"/>
                  <a:pt x="5332053" y="1182381"/>
                  <a:pt x="5331464" y="1182588"/>
                </a:cubicBezTo>
                <a:cubicBezTo>
                  <a:pt x="5330875" y="1182794"/>
                  <a:pt x="5330094" y="1182970"/>
                  <a:pt x="5329122" y="1183118"/>
                </a:cubicBezTo>
                <a:cubicBezTo>
                  <a:pt x="5328150" y="1183265"/>
                  <a:pt x="5326928" y="1183338"/>
                  <a:pt x="5325455" y="1183338"/>
                </a:cubicBezTo>
                <a:cubicBezTo>
                  <a:pt x="5324041" y="1183338"/>
                  <a:pt x="5322833" y="1183265"/>
                  <a:pt x="5321832" y="1183118"/>
                </a:cubicBezTo>
                <a:cubicBezTo>
                  <a:pt x="5320830" y="1182970"/>
                  <a:pt x="5320035" y="1182794"/>
                  <a:pt x="5319446" y="1182588"/>
                </a:cubicBezTo>
                <a:cubicBezTo>
                  <a:pt x="5318857" y="1182381"/>
                  <a:pt x="5318445" y="1182102"/>
                  <a:pt x="5318209" y="1181749"/>
                </a:cubicBezTo>
                <a:cubicBezTo>
                  <a:pt x="5317973" y="1181395"/>
                  <a:pt x="5317855" y="1180982"/>
                  <a:pt x="5317855" y="1180511"/>
                </a:cubicBezTo>
                <a:lnTo>
                  <a:pt x="5317855" y="1070759"/>
                </a:lnTo>
                <a:cubicBezTo>
                  <a:pt x="5317855" y="1070288"/>
                  <a:pt x="5317973" y="1069876"/>
                  <a:pt x="5318209" y="1069522"/>
                </a:cubicBezTo>
                <a:cubicBezTo>
                  <a:pt x="5318445" y="1069169"/>
                  <a:pt x="5318857" y="1068889"/>
                  <a:pt x="5319446" y="1068683"/>
                </a:cubicBezTo>
                <a:cubicBezTo>
                  <a:pt x="5320035" y="1068477"/>
                  <a:pt x="5320830" y="1068300"/>
                  <a:pt x="5321832" y="1068153"/>
                </a:cubicBezTo>
                <a:cubicBezTo>
                  <a:pt x="5322833" y="1068006"/>
                  <a:pt x="5324041" y="1067931"/>
                  <a:pt x="5325455" y="1067931"/>
                </a:cubicBezTo>
                <a:close/>
                <a:moveTo>
                  <a:pt x="5074870" y="1067931"/>
                </a:moveTo>
                <a:cubicBezTo>
                  <a:pt x="5076637" y="1067931"/>
                  <a:pt x="5078066" y="1067991"/>
                  <a:pt x="5079156" y="1068109"/>
                </a:cubicBezTo>
                <a:cubicBezTo>
                  <a:pt x="5080246" y="1068226"/>
                  <a:pt x="5081115" y="1068388"/>
                  <a:pt x="5081763" y="1068594"/>
                </a:cubicBezTo>
                <a:cubicBezTo>
                  <a:pt x="5082411" y="1068801"/>
                  <a:pt x="5082897" y="1069095"/>
                  <a:pt x="5083221" y="1069478"/>
                </a:cubicBezTo>
                <a:cubicBezTo>
                  <a:pt x="5083545" y="1069861"/>
                  <a:pt x="5083854" y="1070347"/>
                  <a:pt x="5084148" y="1070936"/>
                </a:cubicBezTo>
                <a:lnTo>
                  <a:pt x="5099966" y="1103809"/>
                </a:lnTo>
                <a:cubicBezTo>
                  <a:pt x="5101435" y="1106931"/>
                  <a:pt x="5102901" y="1110201"/>
                  <a:pt x="5104365" y="1113617"/>
                </a:cubicBezTo>
                <a:cubicBezTo>
                  <a:pt x="5105828" y="1117035"/>
                  <a:pt x="5107323" y="1120481"/>
                  <a:pt x="5108846" y="1123957"/>
                </a:cubicBezTo>
                <a:lnTo>
                  <a:pt x="5109021" y="1123957"/>
                </a:lnTo>
                <a:cubicBezTo>
                  <a:pt x="5110368" y="1120599"/>
                  <a:pt x="5111758" y="1117255"/>
                  <a:pt x="5113194" y="1113927"/>
                </a:cubicBezTo>
                <a:cubicBezTo>
                  <a:pt x="5114629" y="1110598"/>
                  <a:pt x="5116081" y="1107313"/>
                  <a:pt x="5117551" y="1104074"/>
                </a:cubicBezTo>
                <a:lnTo>
                  <a:pt x="5133457" y="1071025"/>
                </a:lnTo>
                <a:cubicBezTo>
                  <a:pt x="5133634" y="1070435"/>
                  <a:pt x="5133884" y="1069935"/>
                  <a:pt x="5134208" y="1069522"/>
                </a:cubicBezTo>
                <a:cubicBezTo>
                  <a:pt x="5134533" y="1069110"/>
                  <a:pt x="5134974" y="1068801"/>
                  <a:pt x="5135534" y="1068594"/>
                </a:cubicBezTo>
                <a:cubicBezTo>
                  <a:pt x="5136094" y="1068388"/>
                  <a:pt x="5136874" y="1068226"/>
                  <a:pt x="5137875" y="1068109"/>
                </a:cubicBezTo>
                <a:cubicBezTo>
                  <a:pt x="5138877" y="1067991"/>
                  <a:pt x="5140144" y="1067931"/>
                  <a:pt x="5141675" y="1067931"/>
                </a:cubicBezTo>
                <a:cubicBezTo>
                  <a:pt x="5143796" y="1067931"/>
                  <a:pt x="5145460" y="1068006"/>
                  <a:pt x="5146668" y="1068153"/>
                </a:cubicBezTo>
                <a:cubicBezTo>
                  <a:pt x="5147876" y="1068300"/>
                  <a:pt x="5148715" y="1068580"/>
                  <a:pt x="5149186" y="1068992"/>
                </a:cubicBezTo>
                <a:cubicBezTo>
                  <a:pt x="5149658" y="1069405"/>
                  <a:pt x="5149820" y="1069994"/>
                  <a:pt x="5149672" y="1070759"/>
                </a:cubicBezTo>
                <a:cubicBezTo>
                  <a:pt x="5149525" y="1071525"/>
                  <a:pt x="5149128" y="1072556"/>
                  <a:pt x="5148479" y="1073853"/>
                </a:cubicBezTo>
                <a:lnTo>
                  <a:pt x="5116137" y="1138360"/>
                </a:lnTo>
                <a:lnTo>
                  <a:pt x="5116137" y="1180511"/>
                </a:lnTo>
                <a:cubicBezTo>
                  <a:pt x="5116137" y="1180982"/>
                  <a:pt x="5116020" y="1181395"/>
                  <a:pt x="5115786" y="1181749"/>
                </a:cubicBezTo>
                <a:cubicBezTo>
                  <a:pt x="5115552" y="1182102"/>
                  <a:pt x="5115142" y="1182381"/>
                  <a:pt x="5114556" y="1182588"/>
                </a:cubicBezTo>
                <a:cubicBezTo>
                  <a:pt x="5113970" y="1182794"/>
                  <a:pt x="5113179" y="1182970"/>
                  <a:pt x="5112184" y="1183118"/>
                </a:cubicBezTo>
                <a:cubicBezTo>
                  <a:pt x="5111188" y="1183265"/>
                  <a:pt x="5109988" y="1183338"/>
                  <a:pt x="5108582" y="1183338"/>
                </a:cubicBezTo>
                <a:cubicBezTo>
                  <a:pt x="5107117" y="1183338"/>
                  <a:pt x="5105902" y="1183265"/>
                  <a:pt x="5104936" y="1183118"/>
                </a:cubicBezTo>
                <a:cubicBezTo>
                  <a:pt x="5103969" y="1182970"/>
                  <a:pt x="5103178" y="1182794"/>
                  <a:pt x="5102564" y="1182588"/>
                </a:cubicBezTo>
                <a:cubicBezTo>
                  <a:pt x="5101949" y="1182381"/>
                  <a:pt x="5101524" y="1182102"/>
                  <a:pt x="5101290" y="1181749"/>
                </a:cubicBezTo>
                <a:cubicBezTo>
                  <a:pt x="5101056" y="1181395"/>
                  <a:pt x="5100938" y="1180982"/>
                  <a:pt x="5100938" y="1180511"/>
                </a:cubicBezTo>
                <a:lnTo>
                  <a:pt x="5100938" y="1138360"/>
                </a:lnTo>
                <a:lnTo>
                  <a:pt x="5068596" y="1073853"/>
                </a:lnTo>
                <a:cubicBezTo>
                  <a:pt x="5067948" y="1072497"/>
                  <a:pt x="5067551" y="1071437"/>
                  <a:pt x="5067403" y="1070671"/>
                </a:cubicBezTo>
                <a:cubicBezTo>
                  <a:pt x="5067256" y="1069905"/>
                  <a:pt x="5067403" y="1069317"/>
                  <a:pt x="5067845" y="1068904"/>
                </a:cubicBezTo>
                <a:cubicBezTo>
                  <a:pt x="5068287" y="1068491"/>
                  <a:pt x="5069082" y="1068226"/>
                  <a:pt x="5070231" y="1068109"/>
                </a:cubicBezTo>
                <a:cubicBezTo>
                  <a:pt x="5071379" y="1067991"/>
                  <a:pt x="5072926" y="1067931"/>
                  <a:pt x="5074870" y="1067931"/>
                </a:cubicBezTo>
                <a:close/>
                <a:moveTo>
                  <a:pt x="4858730" y="1067931"/>
                </a:moveTo>
                <a:cubicBezTo>
                  <a:pt x="4860203" y="1067931"/>
                  <a:pt x="4861425" y="1068006"/>
                  <a:pt x="4862397" y="1068153"/>
                </a:cubicBezTo>
                <a:cubicBezTo>
                  <a:pt x="4863369" y="1068300"/>
                  <a:pt x="4864150" y="1068477"/>
                  <a:pt x="4864739" y="1068683"/>
                </a:cubicBezTo>
                <a:cubicBezTo>
                  <a:pt x="4865328" y="1068889"/>
                  <a:pt x="4865740" y="1069169"/>
                  <a:pt x="4865976" y="1069522"/>
                </a:cubicBezTo>
                <a:cubicBezTo>
                  <a:pt x="4866212" y="1069876"/>
                  <a:pt x="4866329" y="1070288"/>
                  <a:pt x="4866329" y="1070759"/>
                </a:cubicBezTo>
                <a:lnTo>
                  <a:pt x="4866329" y="1116534"/>
                </a:lnTo>
                <a:lnTo>
                  <a:pt x="4918377" y="1116534"/>
                </a:lnTo>
                <a:lnTo>
                  <a:pt x="4918377" y="1070759"/>
                </a:lnTo>
                <a:cubicBezTo>
                  <a:pt x="4918377" y="1070288"/>
                  <a:pt x="4918495" y="1069876"/>
                  <a:pt x="4918731" y="1069522"/>
                </a:cubicBezTo>
                <a:cubicBezTo>
                  <a:pt x="4918967" y="1069169"/>
                  <a:pt x="4919379" y="1068889"/>
                  <a:pt x="4919968" y="1068683"/>
                </a:cubicBezTo>
                <a:cubicBezTo>
                  <a:pt x="4920557" y="1068477"/>
                  <a:pt x="4921323" y="1068300"/>
                  <a:pt x="4922265" y="1068153"/>
                </a:cubicBezTo>
                <a:cubicBezTo>
                  <a:pt x="4923208" y="1068006"/>
                  <a:pt x="4924445" y="1067931"/>
                  <a:pt x="4925977" y="1067931"/>
                </a:cubicBezTo>
                <a:cubicBezTo>
                  <a:pt x="4927391" y="1067931"/>
                  <a:pt x="4928584" y="1068006"/>
                  <a:pt x="4929556" y="1068153"/>
                </a:cubicBezTo>
                <a:cubicBezTo>
                  <a:pt x="4930528" y="1068300"/>
                  <a:pt x="4931308" y="1068477"/>
                  <a:pt x="4931897" y="1068683"/>
                </a:cubicBezTo>
                <a:cubicBezTo>
                  <a:pt x="4932487" y="1068889"/>
                  <a:pt x="4932899" y="1069169"/>
                  <a:pt x="4933134" y="1069522"/>
                </a:cubicBezTo>
                <a:cubicBezTo>
                  <a:pt x="4933370" y="1069876"/>
                  <a:pt x="4933488" y="1070288"/>
                  <a:pt x="4933488" y="1070759"/>
                </a:cubicBezTo>
                <a:lnTo>
                  <a:pt x="4933488" y="1180511"/>
                </a:lnTo>
                <a:cubicBezTo>
                  <a:pt x="4933488" y="1180982"/>
                  <a:pt x="4933370" y="1181395"/>
                  <a:pt x="4933134" y="1181749"/>
                </a:cubicBezTo>
                <a:cubicBezTo>
                  <a:pt x="4932899" y="1182102"/>
                  <a:pt x="4932487" y="1182381"/>
                  <a:pt x="4931897" y="1182588"/>
                </a:cubicBezTo>
                <a:cubicBezTo>
                  <a:pt x="4931308" y="1182794"/>
                  <a:pt x="4930528" y="1182970"/>
                  <a:pt x="4929556" y="1183118"/>
                </a:cubicBezTo>
                <a:cubicBezTo>
                  <a:pt x="4928584" y="1183265"/>
                  <a:pt x="4927391" y="1183338"/>
                  <a:pt x="4925977" y="1183338"/>
                </a:cubicBezTo>
                <a:cubicBezTo>
                  <a:pt x="4924445" y="1183338"/>
                  <a:pt x="4923208" y="1183265"/>
                  <a:pt x="4922265" y="1183118"/>
                </a:cubicBezTo>
                <a:cubicBezTo>
                  <a:pt x="4921323" y="1182970"/>
                  <a:pt x="4920557" y="1182794"/>
                  <a:pt x="4919968" y="1182588"/>
                </a:cubicBezTo>
                <a:cubicBezTo>
                  <a:pt x="4919379" y="1182381"/>
                  <a:pt x="4918967" y="1182102"/>
                  <a:pt x="4918731" y="1181749"/>
                </a:cubicBezTo>
                <a:cubicBezTo>
                  <a:pt x="4918495" y="1181395"/>
                  <a:pt x="4918377" y="1180982"/>
                  <a:pt x="4918377" y="1180511"/>
                </a:cubicBezTo>
                <a:lnTo>
                  <a:pt x="4918377" y="1129788"/>
                </a:lnTo>
                <a:lnTo>
                  <a:pt x="4866329" y="1129788"/>
                </a:lnTo>
                <a:lnTo>
                  <a:pt x="4866329" y="1180511"/>
                </a:lnTo>
                <a:cubicBezTo>
                  <a:pt x="4866329" y="1180982"/>
                  <a:pt x="4866212" y="1181395"/>
                  <a:pt x="4865976" y="1181749"/>
                </a:cubicBezTo>
                <a:cubicBezTo>
                  <a:pt x="4865740" y="1182102"/>
                  <a:pt x="4865328" y="1182381"/>
                  <a:pt x="4864739" y="1182588"/>
                </a:cubicBezTo>
                <a:cubicBezTo>
                  <a:pt x="4864150" y="1182794"/>
                  <a:pt x="4863369" y="1182970"/>
                  <a:pt x="4862397" y="1183118"/>
                </a:cubicBezTo>
                <a:cubicBezTo>
                  <a:pt x="4861425" y="1183265"/>
                  <a:pt x="4860203" y="1183338"/>
                  <a:pt x="4858730" y="1183338"/>
                </a:cubicBezTo>
                <a:cubicBezTo>
                  <a:pt x="4857316" y="1183338"/>
                  <a:pt x="4856108" y="1183265"/>
                  <a:pt x="4855107" y="1183118"/>
                </a:cubicBezTo>
                <a:cubicBezTo>
                  <a:pt x="4854105" y="1182970"/>
                  <a:pt x="4853310" y="1182794"/>
                  <a:pt x="4852721" y="1182588"/>
                </a:cubicBezTo>
                <a:cubicBezTo>
                  <a:pt x="4852132" y="1182381"/>
                  <a:pt x="4851720" y="1182102"/>
                  <a:pt x="4851484" y="1181749"/>
                </a:cubicBezTo>
                <a:cubicBezTo>
                  <a:pt x="4851248" y="1181395"/>
                  <a:pt x="4851130" y="1180982"/>
                  <a:pt x="4851130" y="1180511"/>
                </a:cubicBezTo>
                <a:lnTo>
                  <a:pt x="4851130" y="1070759"/>
                </a:lnTo>
                <a:cubicBezTo>
                  <a:pt x="4851130" y="1070288"/>
                  <a:pt x="4851248" y="1069876"/>
                  <a:pt x="4851484" y="1069522"/>
                </a:cubicBezTo>
                <a:cubicBezTo>
                  <a:pt x="4851720" y="1069169"/>
                  <a:pt x="4852132" y="1068889"/>
                  <a:pt x="4852721" y="1068683"/>
                </a:cubicBezTo>
                <a:cubicBezTo>
                  <a:pt x="4853310" y="1068477"/>
                  <a:pt x="4854105" y="1068300"/>
                  <a:pt x="4855107" y="1068153"/>
                </a:cubicBezTo>
                <a:cubicBezTo>
                  <a:pt x="4856108" y="1068006"/>
                  <a:pt x="4857316" y="1067931"/>
                  <a:pt x="4858730" y="1067931"/>
                </a:cubicBezTo>
                <a:close/>
                <a:moveTo>
                  <a:pt x="4382480" y="1067931"/>
                </a:moveTo>
                <a:cubicBezTo>
                  <a:pt x="4383953" y="1067931"/>
                  <a:pt x="4385175" y="1068006"/>
                  <a:pt x="4386147" y="1068153"/>
                </a:cubicBezTo>
                <a:cubicBezTo>
                  <a:pt x="4387119" y="1068300"/>
                  <a:pt x="4387900" y="1068477"/>
                  <a:pt x="4388489" y="1068683"/>
                </a:cubicBezTo>
                <a:cubicBezTo>
                  <a:pt x="4389078" y="1068889"/>
                  <a:pt x="4389490" y="1069169"/>
                  <a:pt x="4389726" y="1069522"/>
                </a:cubicBezTo>
                <a:cubicBezTo>
                  <a:pt x="4389961" y="1069876"/>
                  <a:pt x="4390079" y="1070288"/>
                  <a:pt x="4390079" y="1070759"/>
                </a:cubicBezTo>
                <a:lnTo>
                  <a:pt x="4390079" y="1116534"/>
                </a:lnTo>
                <a:lnTo>
                  <a:pt x="4442127" y="1116534"/>
                </a:lnTo>
                <a:lnTo>
                  <a:pt x="4442127" y="1070759"/>
                </a:lnTo>
                <a:cubicBezTo>
                  <a:pt x="4442127" y="1070288"/>
                  <a:pt x="4442245" y="1069876"/>
                  <a:pt x="4442481" y="1069522"/>
                </a:cubicBezTo>
                <a:cubicBezTo>
                  <a:pt x="4442716" y="1069169"/>
                  <a:pt x="4443129" y="1068889"/>
                  <a:pt x="4443718" y="1068683"/>
                </a:cubicBezTo>
                <a:cubicBezTo>
                  <a:pt x="4444307" y="1068477"/>
                  <a:pt x="4445073" y="1068300"/>
                  <a:pt x="4446016" y="1068153"/>
                </a:cubicBezTo>
                <a:cubicBezTo>
                  <a:pt x="4446958" y="1068006"/>
                  <a:pt x="4448195" y="1067931"/>
                  <a:pt x="4449727" y="1067931"/>
                </a:cubicBezTo>
                <a:cubicBezTo>
                  <a:pt x="4451141" y="1067931"/>
                  <a:pt x="4452334" y="1068006"/>
                  <a:pt x="4453306" y="1068153"/>
                </a:cubicBezTo>
                <a:cubicBezTo>
                  <a:pt x="4454278" y="1068300"/>
                  <a:pt x="4455058" y="1068477"/>
                  <a:pt x="4455648" y="1068683"/>
                </a:cubicBezTo>
                <a:cubicBezTo>
                  <a:pt x="4456236" y="1068889"/>
                  <a:pt x="4456649" y="1069169"/>
                  <a:pt x="4456885" y="1069522"/>
                </a:cubicBezTo>
                <a:cubicBezTo>
                  <a:pt x="4457120" y="1069876"/>
                  <a:pt x="4457238" y="1070288"/>
                  <a:pt x="4457238" y="1070759"/>
                </a:cubicBezTo>
                <a:lnTo>
                  <a:pt x="4457238" y="1180511"/>
                </a:lnTo>
                <a:cubicBezTo>
                  <a:pt x="4457238" y="1180982"/>
                  <a:pt x="4457120" y="1181395"/>
                  <a:pt x="4456885" y="1181749"/>
                </a:cubicBezTo>
                <a:cubicBezTo>
                  <a:pt x="4456649" y="1182102"/>
                  <a:pt x="4456236" y="1182381"/>
                  <a:pt x="4455648" y="1182588"/>
                </a:cubicBezTo>
                <a:cubicBezTo>
                  <a:pt x="4455058" y="1182794"/>
                  <a:pt x="4454278" y="1182970"/>
                  <a:pt x="4453306" y="1183118"/>
                </a:cubicBezTo>
                <a:cubicBezTo>
                  <a:pt x="4452334" y="1183265"/>
                  <a:pt x="4451141" y="1183338"/>
                  <a:pt x="4449727" y="1183338"/>
                </a:cubicBezTo>
                <a:cubicBezTo>
                  <a:pt x="4448195" y="1183338"/>
                  <a:pt x="4446958" y="1183265"/>
                  <a:pt x="4446016" y="1183118"/>
                </a:cubicBezTo>
                <a:cubicBezTo>
                  <a:pt x="4445073" y="1182970"/>
                  <a:pt x="4444307" y="1182794"/>
                  <a:pt x="4443718" y="1182588"/>
                </a:cubicBezTo>
                <a:cubicBezTo>
                  <a:pt x="4443129" y="1182381"/>
                  <a:pt x="4442716" y="1182102"/>
                  <a:pt x="4442481" y="1181749"/>
                </a:cubicBezTo>
                <a:cubicBezTo>
                  <a:pt x="4442245" y="1181395"/>
                  <a:pt x="4442127" y="1180982"/>
                  <a:pt x="4442127" y="1180511"/>
                </a:cubicBezTo>
                <a:lnTo>
                  <a:pt x="4442127" y="1129788"/>
                </a:lnTo>
                <a:lnTo>
                  <a:pt x="4390079" y="1129788"/>
                </a:lnTo>
                <a:lnTo>
                  <a:pt x="4390079" y="1180511"/>
                </a:lnTo>
                <a:cubicBezTo>
                  <a:pt x="4390079" y="1180982"/>
                  <a:pt x="4389961" y="1181395"/>
                  <a:pt x="4389726" y="1181749"/>
                </a:cubicBezTo>
                <a:cubicBezTo>
                  <a:pt x="4389490" y="1182102"/>
                  <a:pt x="4389078" y="1182381"/>
                  <a:pt x="4388489" y="1182588"/>
                </a:cubicBezTo>
                <a:cubicBezTo>
                  <a:pt x="4387900" y="1182794"/>
                  <a:pt x="4387119" y="1182970"/>
                  <a:pt x="4386147" y="1183118"/>
                </a:cubicBezTo>
                <a:cubicBezTo>
                  <a:pt x="4385175" y="1183265"/>
                  <a:pt x="4383953" y="1183338"/>
                  <a:pt x="4382480" y="1183338"/>
                </a:cubicBezTo>
                <a:cubicBezTo>
                  <a:pt x="4381066" y="1183338"/>
                  <a:pt x="4379858" y="1183265"/>
                  <a:pt x="4378857" y="1183118"/>
                </a:cubicBezTo>
                <a:cubicBezTo>
                  <a:pt x="4377855" y="1182970"/>
                  <a:pt x="4377060" y="1182794"/>
                  <a:pt x="4376471" y="1182588"/>
                </a:cubicBezTo>
                <a:cubicBezTo>
                  <a:pt x="4375882" y="1182381"/>
                  <a:pt x="4375469" y="1182102"/>
                  <a:pt x="4375234" y="1181749"/>
                </a:cubicBezTo>
                <a:cubicBezTo>
                  <a:pt x="4374998" y="1181395"/>
                  <a:pt x="4374880" y="1180982"/>
                  <a:pt x="4374880" y="1180511"/>
                </a:cubicBezTo>
                <a:lnTo>
                  <a:pt x="4374880" y="1070759"/>
                </a:lnTo>
                <a:cubicBezTo>
                  <a:pt x="4374880" y="1070288"/>
                  <a:pt x="4374998" y="1069876"/>
                  <a:pt x="4375234" y="1069522"/>
                </a:cubicBezTo>
                <a:cubicBezTo>
                  <a:pt x="4375469" y="1069169"/>
                  <a:pt x="4375882" y="1068889"/>
                  <a:pt x="4376471" y="1068683"/>
                </a:cubicBezTo>
                <a:cubicBezTo>
                  <a:pt x="4377060" y="1068477"/>
                  <a:pt x="4377855" y="1068300"/>
                  <a:pt x="4378857" y="1068153"/>
                </a:cubicBezTo>
                <a:cubicBezTo>
                  <a:pt x="4379858" y="1068006"/>
                  <a:pt x="4381066" y="1067931"/>
                  <a:pt x="4382480" y="1067931"/>
                </a:cubicBezTo>
                <a:close/>
                <a:moveTo>
                  <a:pt x="4131895" y="1067931"/>
                </a:moveTo>
                <a:cubicBezTo>
                  <a:pt x="4133663" y="1067931"/>
                  <a:pt x="4135091" y="1067991"/>
                  <a:pt x="4136181" y="1068109"/>
                </a:cubicBezTo>
                <a:cubicBezTo>
                  <a:pt x="4137271" y="1068226"/>
                  <a:pt x="4138140" y="1068388"/>
                  <a:pt x="4138788" y="1068594"/>
                </a:cubicBezTo>
                <a:cubicBezTo>
                  <a:pt x="4139436" y="1068801"/>
                  <a:pt x="4139922" y="1069095"/>
                  <a:pt x="4140246" y="1069478"/>
                </a:cubicBezTo>
                <a:cubicBezTo>
                  <a:pt x="4140570" y="1069861"/>
                  <a:pt x="4140879" y="1070347"/>
                  <a:pt x="4141174" y="1070936"/>
                </a:cubicBezTo>
                <a:lnTo>
                  <a:pt x="4156991" y="1103809"/>
                </a:lnTo>
                <a:cubicBezTo>
                  <a:pt x="4158460" y="1106931"/>
                  <a:pt x="4159925" y="1110201"/>
                  <a:pt x="4161390" y="1113617"/>
                </a:cubicBezTo>
                <a:cubicBezTo>
                  <a:pt x="4162854" y="1117035"/>
                  <a:pt x="4164347" y="1120481"/>
                  <a:pt x="4165871" y="1123957"/>
                </a:cubicBezTo>
                <a:lnTo>
                  <a:pt x="4166046" y="1123957"/>
                </a:lnTo>
                <a:cubicBezTo>
                  <a:pt x="4167393" y="1120599"/>
                  <a:pt x="4168784" y="1117255"/>
                  <a:pt x="4170219" y="1113927"/>
                </a:cubicBezTo>
                <a:cubicBezTo>
                  <a:pt x="4171654" y="1110598"/>
                  <a:pt x="4173106" y="1107313"/>
                  <a:pt x="4174576" y="1104074"/>
                </a:cubicBezTo>
                <a:lnTo>
                  <a:pt x="4190482" y="1071025"/>
                </a:lnTo>
                <a:cubicBezTo>
                  <a:pt x="4190659" y="1070435"/>
                  <a:pt x="4190909" y="1069935"/>
                  <a:pt x="4191233" y="1069522"/>
                </a:cubicBezTo>
                <a:cubicBezTo>
                  <a:pt x="4191557" y="1069110"/>
                  <a:pt x="4191999" y="1068801"/>
                  <a:pt x="4192559" y="1068594"/>
                </a:cubicBezTo>
                <a:cubicBezTo>
                  <a:pt x="4193119" y="1068388"/>
                  <a:pt x="4193899" y="1068226"/>
                  <a:pt x="4194901" y="1068109"/>
                </a:cubicBezTo>
                <a:cubicBezTo>
                  <a:pt x="4195902" y="1067991"/>
                  <a:pt x="4197169" y="1067931"/>
                  <a:pt x="4198700" y="1067931"/>
                </a:cubicBezTo>
                <a:cubicBezTo>
                  <a:pt x="4200821" y="1067931"/>
                  <a:pt x="4202485" y="1068006"/>
                  <a:pt x="4203693" y="1068153"/>
                </a:cubicBezTo>
                <a:cubicBezTo>
                  <a:pt x="4204901" y="1068300"/>
                  <a:pt x="4205740" y="1068580"/>
                  <a:pt x="4206212" y="1068992"/>
                </a:cubicBezTo>
                <a:cubicBezTo>
                  <a:pt x="4206683" y="1069405"/>
                  <a:pt x="4206845" y="1069994"/>
                  <a:pt x="4206698" y="1070759"/>
                </a:cubicBezTo>
                <a:cubicBezTo>
                  <a:pt x="4206550" y="1071525"/>
                  <a:pt x="4206153" y="1072556"/>
                  <a:pt x="4205505" y="1073853"/>
                </a:cubicBezTo>
                <a:lnTo>
                  <a:pt x="4173162" y="1138360"/>
                </a:lnTo>
                <a:lnTo>
                  <a:pt x="4173162" y="1180511"/>
                </a:lnTo>
                <a:cubicBezTo>
                  <a:pt x="4173162" y="1180982"/>
                  <a:pt x="4173045" y="1181395"/>
                  <a:pt x="4172811" y="1181749"/>
                </a:cubicBezTo>
                <a:cubicBezTo>
                  <a:pt x="4172577" y="1182102"/>
                  <a:pt x="4172167" y="1182381"/>
                  <a:pt x="4171581" y="1182588"/>
                </a:cubicBezTo>
                <a:cubicBezTo>
                  <a:pt x="4170995" y="1182794"/>
                  <a:pt x="4170204" y="1182970"/>
                  <a:pt x="4169209" y="1183118"/>
                </a:cubicBezTo>
                <a:cubicBezTo>
                  <a:pt x="4168213" y="1183265"/>
                  <a:pt x="4167013" y="1183338"/>
                  <a:pt x="4165607" y="1183338"/>
                </a:cubicBezTo>
                <a:cubicBezTo>
                  <a:pt x="4164143" y="1183338"/>
                  <a:pt x="4162927" y="1183265"/>
                  <a:pt x="4161961" y="1183118"/>
                </a:cubicBezTo>
                <a:cubicBezTo>
                  <a:pt x="4160994" y="1182970"/>
                  <a:pt x="4160203" y="1182794"/>
                  <a:pt x="4159589" y="1182588"/>
                </a:cubicBezTo>
                <a:cubicBezTo>
                  <a:pt x="4158974" y="1182381"/>
                  <a:pt x="4158549" y="1182102"/>
                  <a:pt x="4158315" y="1181749"/>
                </a:cubicBezTo>
                <a:cubicBezTo>
                  <a:pt x="4158081" y="1181395"/>
                  <a:pt x="4157963" y="1180982"/>
                  <a:pt x="4157963" y="1180511"/>
                </a:cubicBezTo>
                <a:lnTo>
                  <a:pt x="4157963" y="1138360"/>
                </a:lnTo>
                <a:lnTo>
                  <a:pt x="4125621" y="1073853"/>
                </a:lnTo>
                <a:cubicBezTo>
                  <a:pt x="4124973" y="1072497"/>
                  <a:pt x="4124575" y="1071437"/>
                  <a:pt x="4124428" y="1070671"/>
                </a:cubicBezTo>
                <a:cubicBezTo>
                  <a:pt x="4124281" y="1069905"/>
                  <a:pt x="4124428" y="1069317"/>
                  <a:pt x="4124870" y="1068904"/>
                </a:cubicBezTo>
                <a:cubicBezTo>
                  <a:pt x="4125312" y="1068491"/>
                  <a:pt x="4126107" y="1068226"/>
                  <a:pt x="4127256" y="1068109"/>
                </a:cubicBezTo>
                <a:cubicBezTo>
                  <a:pt x="4128405" y="1067991"/>
                  <a:pt x="4129951" y="1067931"/>
                  <a:pt x="4131895" y="1067931"/>
                </a:cubicBezTo>
                <a:close/>
                <a:moveTo>
                  <a:pt x="3915805" y="1067931"/>
                </a:moveTo>
                <a:cubicBezTo>
                  <a:pt x="3917278" y="1067931"/>
                  <a:pt x="3918500" y="1068006"/>
                  <a:pt x="3919473" y="1068153"/>
                </a:cubicBezTo>
                <a:cubicBezTo>
                  <a:pt x="3920444" y="1068300"/>
                  <a:pt x="3921225" y="1068477"/>
                  <a:pt x="3921814" y="1068683"/>
                </a:cubicBezTo>
                <a:cubicBezTo>
                  <a:pt x="3922403" y="1068889"/>
                  <a:pt x="3922815" y="1069169"/>
                  <a:pt x="3923051" y="1069522"/>
                </a:cubicBezTo>
                <a:cubicBezTo>
                  <a:pt x="3923287" y="1069876"/>
                  <a:pt x="3923405" y="1070288"/>
                  <a:pt x="3923405" y="1070759"/>
                </a:cubicBezTo>
                <a:lnTo>
                  <a:pt x="3923405" y="1116534"/>
                </a:lnTo>
                <a:lnTo>
                  <a:pt x="3975453" y="1116534"/>
                </a:lnTo>
                <a:lnTo>
                  <a:pt x="3975453" y="1070759"/>
                </a:lnTo>
                <a:cubicBezTo>
                  <a:pt x="3975453" y="1070288"/>
                  <a:pt x="3975571" y="1069876"/>
                  <a:pt x="3975806" y="1069522"/>
                </a:cubicBezTo>
                <a:cubicBezTo>
                  <a:pt x="3976041" y="1069169"/>
                  <a:pt x="3976454" y="1068889"/>
                  <a:pt x="3977044" y="1068683"/>
                </a:cubicBezTo>
                <a:cubicBezTo>
                  <a:pt x="3977632" y="1068477"/>
                  <a:pt x="3978399" y="1068300"/>
                  <a:pt x="3979341" y="1068153"/>
                </a:cubicBezTo>
                <a:cubicBezTo>
                  <a:pt x="3980283" y="1068006"/>
                  <a:pt x="3981521" y="1067931"/>
                  <a:pt x="3983053" y="1067931"/>
                </a:cubicBezTo>
                <a:cubicBezTo>
                  <a:pt x="3984466" y="1067931"/>
                  <a:pt x="3985659" y="1068006"/>
                  <a:pt x="3986581" y="1068153"/>
                </a:cubicBezTo>
                <a:cubicBezTo>
                  <a:pt x="3987553" y="1068300"/>
                  <a:pt x="3988333" y="1068477"/>
                  <a:pt x="3988923" y="1068683"/>
                </a:cubicBezTo>
                <a:cubicBezTo>
                  <a:pt x="3989511" y="1068889"/>
                  <a:pt x="3989924" y="1069169"/>
                  <a:pt x="3990160" y="1069522"/>
                </a:cubicBezTo>
                <a:cubicBezTo>
                  <a:pt x="3990395" y="1069876"/>
                  <a:pt x="3990513" y="1070288"/>
                  <a:pt x="3990513" y="1070759"/>
                </a:cubicBezTo>
                <a:lnTo>
                  <a:pt x="3990513" y="1180511"/>
                </a:lnTo>
                <a:cubicBezTo>
                  <a:pt x="3990513" y="1180982"/>
                  <a:pt x="3990395" y="1181395"/>
                  <a:pt x="3990160" y="1181749"/>
                </a:cubicBezTo>
                <a:cubicBezTo>
                  <a:pt x="3989924" y="1182102"/>
                  <a:pt x="3989511" y="1182381"/>
                  <a:pt x="3988923" y="1182588"/>
                </a:cubicBezTo>
                <a:cubicBezTo>
                  <a:pt x="3988333" y="1182794"/>
                  <a:pt x="3987553" y="1182970"/>
                  <a:pt x="3986581" y="1183118"/>
                </a:cubicBezTo>
                <a:cubicBezTo>
                  <a:pt x="3985659" y="1183265"/>
                  <a:pt x="3984466" y="1183338"/>
                  <a:pt x="3983053" y="1183338"/>
                </a:cubicBezTo>
                <a:cubicBezTo>
                  <a:pt x="3981521" y="1183338"/>
                  <a:pt x="3980283" y="1183265"/>
                  <a:pt x="3979341" y="1183118"/>
                </a:cubicBezTo>
                <a:cubicBezTo>
                  <a:pt x="3978399" y="1182970"/>
                  <a:pt x="3977632" y="1182794"/>
                  <a:pt x="3977044" y="1182588"/>
                </a:cubicBezTo>
                <a:cubicBezTo>
                  <a:pt x="3976454" y="1182381"/>
                  <a:pt x="3976041" y="1182102"/>
                  <a:pt x="3975806" y="1181749"/>
                </a:cubicBezTo>
                <a:cubicBezTo>
                  <a:pt x="3975571" y="1181395"/>
                  <a:pt x="3975453" y="1180982"/>
                  <a:pt x="3975453" y="1180511"/>
                </a:cubicBezTo>
                <a:lnTo>
                  <a:pt x="3975453" y="1129788"/>
                </a:lnTo>
                <a:lnTo>
                  <a:pt x="3923405" y="1129788"/>
                </a:lnTo>
                <a:lnTo>
                  <a:pt x="3923405" y="1180511"/>
                </a:lnTo>
                <a:cubicBezTo>
                  <a:pt x="3923405" y="1180982"/>
                  <a:pt x="3923287" y="1181395"/>
                  <a:pt x="3923051" y="1181749"/>
                </a:cubicBezTo>
                <a:cubicBezTo>
                  <a:pt x="3922815" y="1182102"/>
                  <a:pt x="3922403" y="1182381"/>
                  <a:pt x="3921814" y="1182588"/>
                </a:cubicBezTo>
                <a:cubicBezTo>
                  <a:pt x="3921225" y="1182794"/>
                  <a:pt x="3920444" y="1182970"/>
                  <a:pt x="3919473" y="1183118"/>
                </a:cubicBezTo>
                <a:cubicBezTo>
                  <a:pt x="3918500" y="1183265"/>
                  <a:pt x="3917278" y="1183338"/>
                  <a:pt x="3915805" y="1183338"/>
                </a:cubicBezTo>
                <a:cubicBezTo>
                  <a:pt x="3914392" y="1183338"/>
                  <a:pt x="3913184" y="1183265"/>
                  <a:pt x="3912183" y="1183118"/>
                </a:cubicBezTo>
                <a:cubicBezTo>
                  <a:pt x="3911181" y="1182970"/>
                  <a:pt x="3910386" y="1182794"/>
                  <a:pt x="3909797" y="1182588"/>
                </a:cubicBezTo>
                <a:cubicBezTo>
                  <a:pt x="3909207" y="1182381"/>
                  <a:pt x="3908795" y="1182102"/>
                  <a:pt x="3908560" y="1181749"/>
                </a:cubicBezTo>
                <a:cubicBezTo>
                  <a:pt x="3908324" y="1181395"/>
                  <a:pt x="3908206" y="1180982"/>
                  <a:pt x="3908206" y="1180511"/>
                </a:cubicBezTo>
                <a:lnTo>
                  <a:pt x="3908206" y="1070759"/>
                </a:lnTo>
                <a:cubicBezTo>
                  <a:pt x="3908206" y="1070288"/>
                  <a:pt x="3908324" y="1069876"/>
                  <a:pt x="3908560" y="1069522"/>
                </a:cubicBezTo>
                <a:cubicBezTo>
                  <a:pt x="3908795" y="1069169"/>
                  <a:pt x="3909207" y="1068889"/>
                  <a:pt x="3909797" y="1068683"/>
                </a:cubicBezTo>
                <a:cubicBezTo>
                  <a:pt x="3910386" y="1068477"/>
                  <a:pt x="3911181" y="1068300"/>
                  <a:pt x="3912183" y="1068153"/>
                </a:cubicBezTo>
                <a:cubicBezTo>
                  <a:pt x="3913184" y="1068006"/>
                  <a:pt x="3914392" y="1067931"/>
                  <a:pt x="3915805" y="1067931"/>
                </a:cubicBezTo>
                <a:close/>
                <a:moveTo>
                  <a:pt x="3665222" y="1067931"/>
                </a:moveTo>
                <a:cubicBezTo>
                  <a:pt x="3666990" y="1067931"/>
                  <a:pt x="3668418" y="1067991"/>
                  <a:pt x="3669508" y="1068109"/>
                </a:cubicBezTo>
                <a:cubicBezTo>
                  <a:pt x="3670598" y="1068226"/>
                  <a:pt x="3671466" y="1068388"/>
                  <a:pt x="3672114" y="1068594"/>
                </a:cubicBezTo>
                <a:cubicBezTo>
                  <a:pt x="3672762" y="1068801"/>
                  <a:pt x="3673248" y="1069095"/>
                  <a:pt x="3673572" y="1069478"/>
                </a:cubicBezTo>
                <a:cubicBezTo>
                  <a:pt x="3673897" y="1069861"/>
                  <a:pt x="3674205" y="1070347"/>
                  <a:pt x="3674501" y="1070936"/>
                </a:cubicBezTo>
                <a:lnTo>
                  <a:pt x="3690318" y="1103809"/>
                </a:lnTo>
                <a:cubicBezTo>
                  <a:pt x="3691787" y="1106931"/>
                  <a:pt x="3693253" y="1110201"/>
                  <a:pt x="3694716" y="1113617"/>
                </a:cubicBezTo>
                <a:cubicBezTo>
                  <a:pt x="3696181" y="1117035"/>
                  <a:pt x="3697674" y="1120481"/>
                  <a:pt x="3699198" y="1123957"/>
                </a:cubicBezTo>
                <a:lnTo>
                  <a:pt x="3699372" y="1123957"/>
                </a:lnTo>
                <a:cubicBezTo>
                  <a:pt x="3700720" y="1120599"/>
                  <a:pt x="3702110" y="1117255"/>
                  <a:pt x="3703546" y="1113927"/>
                </a:cubicBezTo>
                <a:cubicBezTo>
                  <a:pt x="3704980" y="1110598"/>
                  <a:pt x="3706433" y="1107313"/>
                  <a:pt x="3707903" y="1104074"/>
                </a:cubicBezTo>
                <a:lnTo>
                  <a:pt x="3723809" y="1071025"/>
                </a:lnTo>
                <a:cubicBezTo>
                  <a:pt x="3723986" y="1070435"/>
                  <a:pt x="3724236" y="1069935"/>
                  <a:pt x="3724560" y="1069522"/>
                </a:cubicBezTo>
                <a:cubicBezTo>
                  <a:pt x="3724884" y="1069110"/>
                  <a:pt x="3725326" y="1068801"/>
                  <a:pt x="3725886" y="1068594"/>
                </a:cubicBezTo>
                <a:cubicBezTo>
                  <a:pt x="3726446" y="1068388"/>
                  <a:pt x="3727226" y="1068226"/>
                  <a:pt x="3728228" y="1068109"/>
                </a:cubicBezTo>
                <a:cubicBezTo>
                  <a:pt x="3729229" y="1067991"/>
                  <a:pt x="3730496" y="1067931"/>
                  <a:pt x="3732028" y="1067931"/>
                </a:cubicBezTo>
                <a:cubicBezTo>
                  <a:pt x="3734148" y="1067931"/>
                  <a:pt x="3735813" y="1068006"/>
                  <a:pt x="3737020" y="1068153"/>
                </a:cubicBezTo>
                <a:cubicBezTo>
                  <a:pt x="3738228" y="1068300"/>
                  <a:pt x="3739067" y="1068580"/>
                  <a:pt x="3739539" y="1068992"/>
                </a:cubicBezTo>
                <a:cubicBezTo>
                  <a:pt x="3740010" y="1069405"/>
                  <a:pt x="3740172" y="1069994"/>
                  <a:pt x="3740025" y="1070759"/>
                </a:cubicBezTo>
                <a:cubicBezTo>
                  <a:pt x="3739877" y="1071525"/>
                  <a:pt x="3739480" y="1072556"/>
                  <a:pt x="3738832" y="1073853"/>
                </a:cubicBezTo>
                <a:lnTo>
                  <a:pt x="3706489" y="1138360"/>
                </a:lnTo>
                <a:lnTo>
                  <a:pt x="3706489" y="1180511"/>
                </a:lnTo>
                <a:cubicBezTo>
                  <a:pt x="3706489" y="1180982"/>
                  <a:pt x="3706372" y="1181395"/>
                  <a:pt x="3706137" y="1181749"/>
                </a:cubicBezTo>
                <a:cubicBezTo>
                  <a:pt x="3705903" y="1182102"/>
                  <a:pt x="3705493" y="1182381"/>
                  <a:pt x="3704908" y="1182588"/>
                </a:cubicBezTo>
                <a:cubicBezTo>
                  <a:pt x="3704321" y="1182794"/>
                  <a:pt x="3703531" y="1182970"/>
                  <a:pt x="3702536" y="1183118"/>
                </a:cubicBezTo>
                <a:cubicBezTo>
                  <a:pt x="3701540" y="1183265"/>
                  <a:pt x="3700340" y="1183338"/>
                  <a:pt x="3698934" y="1183338"/>
                </a:cubicBezTo>
                <a:cubicBezTo>
                  <a:pt x="3697470" y="1183338"/>
                  <a:pt x="3696255" y="1183265"/>
                  <a:pt x="3695288" y="1183118"/>
                </a:cubicBezTo>
                <a:cubicBezTo>
                  <a:pt x="3694321" y="1182970"/>
                  <a:pt x="3693531" y="1182794"/>
                  <a:pt x="3692916" y="1182588"/>
                </a:cubicBezTo>
                <a:cubicBezTo>
                  <a:pt x="3692300" y="1182381"/>
                  <a:pt x="3691876" y="1182102"/>
                  <a:pt x="3691641" y="1181749"/>
                </a:cubicBezTo>
                <a:cubicBezTo>
                  <a:pt x="3691408" y="1181395"/>
                  <a:pt x="3691290" y="1180982"/>
                  <a:pt x="3691290" y="1180511"/>
                </a:cubicBezTo>
                <a:lnTo>
                  <a:pt x="3691290" y="1138360"/>
                </a:lnTo>
                <a:lnTo>
                  <a:pt x="3658949" y="1073853"/>
                </a:lnTo>
                <a:cubicBezTo>
                  <a:pt x="3658300" y="1072497"/>
                  <a:pt x="3657902" y="1071437"/>
                  <a:pt x="3657755" y="1070671"/>
                </a:cubicBezTo>
                <a:cubicBezTo>
                  <a:pt x="3657608" y="1069905"/>
                  <a:pt x="3657755" y="1069317"/>
                  <a:pt x="3658197" y="1068904"/>
                </a:cubicBezTo>
                <a:cubicBezTo>
                  <a:pt x="3658639" y="1068491"/>
                  <a:pt x="3659434" y="1068226"/>
                  <a:pt x="3660583" y="1068109"/>
                </a:cubicBezTo>
                <a:cubicBezTo>
                  <a:pt x="3661731" y="1067991"/>
                  <a:pt x="3663278" y="1067931"/>
                  <a:pt x="3665222" y="1067931"/>
                </a:cubicBezTo>
                <a:close/>
                <a:moveTo>
                  <a:pt x="3439554" y="1067931"/>
                </a:moveTo>
                <a:cubicBezTo>
                  <a:pt x="3441026" y="1067931"/>
                  <a:pt x="3442249" y="1068006"/>
                  <a:pt x="3443219" y="1068153"/>
                </a:cubicBezTo>
                <a:cubicBezTo>
                  <a:pt x="3444193" y="1068300"/>
                  <a:pt x="3444973" y="1068477"/>
                  <a:pt x="3445562" y="1068683"/>
                </a:cubicBezTo>
                <a:cubicBezTo>
                  <a:pt x="3446152" y="1068889"/>
                  <a:pt x="3446564" y="1069169"/>
                  <a:pt x="3446800" y="1069522"/>
                </a:cubicBezTo>
                <a:cubicBezTo>
                  <a:pt x="3447035" y="1069876"/>
                  <a:pt x="3447153" y="1070288"/>
                  <a:pt x="3447153" y="1070759"/>
                </a:cubicBezTo>
                <a:lnTo>
                  <a:pt x="3447153" y="1116534"/>
                </a:lnTo>
                <a:lnTo>
                  <a:pt x="3499205" y="1116534"/>
                </a:lnTo>
                <a:lnTo>
                  <a:pt x="3499205" y="1070759"/>
                </a:lnTo>
                <a:cubicBezTo>
                  <a:pt x="3499205" y="1070288"/>
                  <a:pt x="3499323" y="1069876"/>
                  <a:pt x="3499557" y="1069522"/>
                </a:cubicBezTo>
                <a:cubicBezTo>
                  <a:pt x="3499794" y="1069169"/>
                  <a:pt x="3500206" y="1068889"/>
                  <a:pt x="3500796" y="1068683"/>
                </a:cubicBezTo>
                <a:cubicBezTo>
                  <a:pt x="3501385" y="1068477"/>
                  <a:pt x="3502151" y="1068300"/>
                  <a:pt x="3503093" y="1068153"/>
                </a:cubicBezTo>
                <a:cubicBezTo>
                  <a:pt x="3504035" y="1068006"/>
                  <a:pt x="3505272" y="1067931"/>
                  <a:pt x="3506804" y="1067931"/>
                </a:cubicBezTo>
                <a:cubicBezTo>
                  <a:pt x="3508219" y="1067931"/>
                  <a:pt x="3509412" y="1068006"/>
                  <a:pt x="3510383" y="1068153"/>
                </a:cubicBezTo>
                <a:cubicBezTo>
                  <a:pt x="3511356" y="1068300"/>
                  <a:pt x="3512136" y="1068477"/>
                  <a:pt x="3512725" y="1068683"/>
                </a:cubicBezTo>
                <a:cubicBezTo>
                  <a:pt x="3513314" y="1068889"/>
                  <a:pt x="3513727" y="1069169"/>
                  <a:pt x="3513962" y="1069522"/>
                </a:cubicBezTo>
                <a:cubicBezTo>
                  <a:pt x="3514198" y="1069876"/>
                  <a:pt x="3514316" y="1070288"/>
                  <a:pt x="3514316" y="1070759"/>
                </a:cubicBezTo>
                <a:lnTo>
                  <a:pt x="3514316" y="1180511"/>
                </a:lnTo>
                <a:cubicBezTo>
                  <a:pt x="3514316" y="1180982"/>
                  <a:pt x="3514198" y="1181395"/>
                  <a:pt x="3513962" y="1181749"/>
                </a:cubicBezTo>
                <a:cubicBezTo>
                  <a:pt x="3513727" y="1182102"/>
                  <a:pt x="3513314" y="1182381"/>
                  <a:pt x="3512725" y="1182588"/>
                </a:cubicBezTo>
                <a:cubicBezTo>
                  <a:pt x="3512136" y="1182794"/>
                  <a:pt x="3511356" y="1182970"/>
                  <a:pt x="3510383" y="1183118"/>
                </a:cubicBezTo>
                <a:cubicBezTo>
                  <a:pt x="3509412" y="1183265"/>
                  <a:pt x="3508219" y="1183338"/>
                  <a:pt x="3506804" y="1183338"/>
                </a:cubicBezTo>
                <a:cubicBezTo>
                  <a:pt x="3505272" y="1183338"/>
                  <a:pt x="3504035" y="1183265"/>
                  <a:pt x="3503093" y="1183118"/>
                </a:cubicBezTo>
                <a:cubicBezTo>
                  <a:pt x="3502151" y="1182970"/>
                  <a:pt x="3501385" y="1182794"/>
                  <a:pt x="3500796" y="1182588"/>
                </a:cubicBezTo>
                <a:cubicBezTo>
                  <a:pt x="3500206" y="1182381"/>
                  <a:pt x="3499794" y="1182102"/>
                  <a:pt x="3499557" y="1181749"/>
                </a:cubicBezTo>
                <a:cubicBezTo>
                  <a:pt x="3499323" y="1181395"/>
                  <a:pt x="3499205" y="1180982"/>
                  <a:pt x="3499205" y="1180511"/>
                </a:cubicBezTo>
                <a:lnTo>
                  <a:pt x="3499205" y="1129788"/>
                </a:lnTo>
                <a:lnTo>
                  <a:pt x="3447153" y="1129788"/>
                </a:lnTo>
                <a:lnTo>
                  <a:pt x="3447153" y="1180511"/>
                </a:lnTo>
                <a:cubicBezTo>
                  <a:pt x="3447153" y="1180982"/>
                  <a:pt x="3447035" y="1181395"/>
                  <a:pt x="3446800" y="1181749"/>
                </a:cubicBezTo>
                <a:cubicBezTo>
                  <a:pt x="3446564" y="1182102"/>
                  <a:pt x="3446152" y="1182381"/>
                  <a:pt x="3445562" y="1182588"/>
                </a:cubicBezTo>
                <a:cubicBezTo>
                  <a:pt x="3444973" y="1182794"/>
                  <a:pt x="3444193" y="1182970"/>
                  <a:pt x="3443219" y="1183118"/>
                </a:cubicBezTo>
                <a:cubicBezTo>
                  <a:pt x="3442249" y="1183265"/>
                  <a:pt x="3441026" y="1183338"/>
                  <a:pt x="3439554" y="1183338"/>
                </a:cubicBezTo>
                <a:cubicBezTo>
                  <a:pt x="3438140" y="1183338"/>
                  <a:pt x="3436931" y="1183265"/>
                  <a:pt x="3435931" y="1183118"/>
                </a:cubicBezTo>
                <a:cubicBezTo>
                  <a:pt x="3434928" y="1182970"/>
                  <a:pt x="3434133" y="1182794"/>
                  <a:pt x="3433546" y="1182588"/>
                </a:cubicBezTo>
                <a:cubicBezTo>
                  <a:pt x="3432956" y="1182381"/>
                  <a:pt x="3432544" y="1182102"/>
                  <a:pt x="3432309" y="1181749"/>
                </a:cubicBezTo>
                <a:cubicBezTo>
                  <a:pt x="3432072" y="1181395"/>
                  <a:pt x="3431956" y="1180982"/>
                  <a:pt x="3431956" y="1180511"/>
                </a:cubicBezTo>
                <a:lnTo>
                  <a:pt x="3431956" y="1070759"/>
                </a:lnTo>
                <a:cubicBezTo>
                  <a:pt x="3431956" y="1070288"/>
                  <a:pt x="3432072" y="1069876"/>
                  <a:pt x="3432309" y="1069522"/>
                </a:cubicBezTo>
                <a:cubicBezTo>
                  <a:pt x="3432544" y="1069169"/>
                  <a:pt x="3432956" y="1068889"/>
                  <a:pt x="3433546" y="1068683"/>
                </a:cubicBezTo>
                <a:cubicBezTo>
                  <a:pt x="3434133" y="1068477"/>
                  <a:pt x="3434928" y="1068300"/>
                  <a:pt x="3435931" y="1068153"/>
                </a:cubicBezTo>
                <a:cubicBezTo>
                  <a:pt x="3436931" y="1068006"/>
                  <a:pt x="3438140" y="1067931"/>
                  <a:pt x="3439554" y="1067931"/>
                </a:cubicBezTo>
                <a:close/>
                <a:moveTo>
                  <a:pt x="3188964" y="1067931"/>
                </a:moveTo>
                <a:cubicBezTo>
                  <a:pt x="3190732" y="1067931"/>
                  <a:pt x="3192161" y="1067991"/>
                  <a:pt x="3193251" y="1068109"/>
                </a:cubicBezTo>
                <a:cubicBezTo>
                  <a:pt x="3194342" y="1068226"/>
                  <a:pt x="3195209" y="1068388"/>
                  <a:pt x="3195857" y="1068594"/>
                </a:cubicBezTo>
                <a:cubicBezTo>
                  <a:pt x="3196506" y="1068801"/>
                  <a:pt x="3196991" y="1069095"/>
                  <a:pt x="3197315" y="1069478"/>
                </a:cubicBezTo>
                <a:cubicBezTo>
                  <a:pt x="3197639" y="1069861"/>
                  <a:pt x="3197949" y="1070347"/>
                  <a:pt x="3198244" y="1070936"/>
                </a:cubicBezTo>
                <a:lnTo>
                  <a:pt x="3214063" y="1103809"/>
                </a:lnTo>
                <a:cubicBezTo>
                  <a:pt x="3215531" y="1106931"/>
                  <a:pt x="3216998" y="1110201"/>
                  <a:pt x="3218461" y="1113617"/>
                </a:cubicBezTo>
                <a:cubicBezTo>
                  <a:pt x="3219925" y="1117035"/>
                  <a:pt x="3221420" y="1120481"/>
                  <a:pt x="3222944" y="1123957"/>
                </a:cubicBezTo>
                <a:lnTo>
                  <a:pt x="3223116" y="1123957"/>
                </a:lnTo>
                <a:cubicBezTo>
                  <a:pt x="3224466" y="1120599"/>
                  <a:pt x="3225855" y="1117255"/>
                  <a:pt x="3227291" y="1113927"/>
                </a:cubicBezTo>
                <a:cubicBezTo>
                  <a:pt x="3228728" y="1110598"/>
                  <a:pt x="3230179" y="1107313"/>
                  <a:pt x="3231649" y="1104074"/>
                </a:cubicBezTo>
                <a:lnTo>
                  <a:pt x="3247554" y="1071025"/>
                </a:lnTo>
                <a:cubicBezTo>
                  <a:pt x="3247731" y="1070435"/>
                  <a:pt x="3247981" y="1069935"/>
                  <a:pt x="3248306" y="1069522"/>
                </a:cubicBezTo>
                <a:cubicBezTo>
                  <a:pt x="3248629" y="1069110"/>
                  <a:pt x="3249072" y="1068801"/>
                  <a:pt x="3249631" y="1068594"/>
                </a:cubicBezTo>
                <a:cubicBezTo>
                  <a:pt x="3250192" y="1068388"/>
                  <a:pt x="3250972" y="1068226"/>
                  <a:pt x="3251972" y="1068109"/>
                </a:cubicBezTo>
                <a:cubicBezTo>
                  <a:pt x="3252973" y="1067991"/>
                  <a:pt x="3254241" y="1067931"/>
                  <a:pt x="3255773" y="1067931"/>
                </a:cubicBezTo>
                <a:cubicBezTo>
                  <a:pt x="3257894" y="1067931"/>
                  <a:pt x="3259559" y="1068006"/>
                  <a:pt x="3260767" y="1068153"/>
                </a:cubicBezTo>
                <a:cubicBezTo>
                  <a:pt x="3261975" y="1068300"/>
                  <a:pt x="3262815" y="1068580"/>
                  <a:pt x="3263286" y="1068992"/>
                </a:cubicBezTo>
                <a:cubicBezTo>
                  <a:pt x="3263756" y="1069405"/>
                  <a:pt x="3263919" y="1069994"/>
                  <a:pt x="3263771" y="1070759"/>
                </a:cubicBezTo>
                <a:cubicBezTo>
                  <a:pt x="3263624" y="1071525"/>
                  <a:pt x="3263226" y="1072556"/>
                  <a:pt x="3262577" y="1073853"/>
                </a:cubicBezTo>
                <a:lnTo>
                  <a:pt x="3230234" y="1138360"/>
                </a:lnTo>
                <a:lnTo>
                  <a:pt x="3230234" y="1180511"/>
                </a:lnTo>
                <a:cubicBezTo>
                  <a:pt x="3230234" y="1180982"/>
                  <a:pt x="3230117" y="1181395"/>
                  <a:pt x="3229884" y="1181749"/>
                </a:cubicBezTo>
                <a:cubicBezTo>
                  <a:pt x="3229649" y="1182102"/>
                  <a:pt x="3229240" y="1182381"/>
                  <a:pt x="3228651" y="1182588"/>
                </a:cubicBezTo>
                <a:cubicBezTo>
                  <a:pt x="3228066" y="1182794"/>
                  <a:pt x="3227275" y="1182970"/>
                  <a:pt x="3226280" y="1183118"/>
                </a:cubicBezTo>
                <a:cubicBezTo>
                  <a:pt x="3225285" y="1183265"/>
                  <a:pt x="3224084" y="1183338"/>
                  <a:pt x="3222680" y="1183338"/>
                </a:cubicBezTo>
                <a:cubicBezTo>
                  <a:pt x="3221216" y="1183338"/>
                  <a:pt x="3219998" y="1183265"/>
                  <a:pt x="3219034" y="1183118"/>
                </a:cubicBezTo>
                <a:cubicBezTo>
                  <a:pt x="3218066" y="1182970"/>
                  <a:pt x="3217275" y="1182794"/>
                  <a:pt x="3216660" y="1182588"/>
                </a:cubicBezTo>
                <a:cubicBezTo>
                  <a:pt x="3216045" y="1182381"/>
                  <a:pt x="3215620" y="1182102"/>
                  <a:pt x="3215387" y="1181749"/>
                </a:cubicBezTo>
                <a:cubicBezTo>
                  <a:pt x="3215153" y="1181395"/>
                  <a:pt x="3215035" y="1180982"/>
                  <a:pt x="3215035" y="1180511"/>
                </a:cubicBezTo>
                <a:lnTo>
                  <a:pt x="3215035" y="1138360"/>
                </a:lnTo>
                <a:lnTo>
                  <a:pt x="3182691" y="1073853"/>
                </a:lnTo>
                <a:cubicBezTo>
                  <a:pt x="3182042" y="1072497"/>
                  <a:pt x="3181644" y="1071437"/>
                  <a:pt x="3181498" y="1070671"/>
                </a:cubicBezTo>
                <a:cubicBezTo>
                  <a:pt x="3181350" y="1069905"/>
                  <a:pt x="3181498" y="1069317"/>
                  <a:pt x="3181939" y="1068904"/>
                </a:cubicBezTo>
                <a:cubicBezTo>
                  <a:pt x="3182381" y="1068491"/>
                  <a:pt x="3183176" y="1068226"/>
                  <a:pt x="3184326" y="1068109"/>
                </a:cubicBezTo>
                <a:cubicBezTo>
                  <a:pt x="3185474" y="1067991"/>
                  <a:pt x="3187021" y="1067931"/>
                  <a:pt x="3188964" y="1067931"/>
                </a:cubicBezTo>
                <a:close/>
                <a:moveTo>
                  <a:pt x="2972835" y="1067931"/>
                </a:moveTo>
                <a:cubicBezTo>
                  <a:pt x="2974307" y="1067931"/>
                  <a:pt x="2975530" y="1068006"/>
                  <a:pt x="2976502" y="1068153"/>
                </a:cubicBezTo>
                <a:cubicBezTo>
                  <a:pt x="2977472" y="1068300"/>
                  <a:pt x="2978252" y="1068477"/>
                  <a:pt x="2978842" y="1068683"/>
                </a:cubicBezTo>
                <a:cubicBezTo>
                  <a:pt x="2979433" y="1068889"/>
                  <a:pt x="2979843" y="1069169"/>
                  <a:pt x="2980080" y="1069522"/>
                </a:cubicBezTo>
                <a:cubicBezTo>
                  <a:pt x="2980315" y="1069876"/>
                  <a:pt x="2980432" y="1070288"/>
                  <a:pt x="2980432" y="1070759"/>
                </a:cubicBezTo>
                <a:lnTo>
                  <a:pt x="2980432" y="1116534"/>
                </a:lnTo>
                <a:lnTo>
                  <a:pt x="3032475" y="1116534"/>
                </a:lnTo>
                <a:lnTo>
                  <a:pt x="3032475" y="1070759"/>
                </a:lnTo>
                <a:cubicBezTo>
                  <a:pt x="3032475" y="1070288"/>
                  <a:pt x="3032592" y="1069876"/>
                  <a:pt x="3032828" y="1069522"/>
                </a:cubicBezTo>
                <a:cubicBezTo>
                  <a:pt x="3033063" y="1069169"/>
                  <a:pt x="3033476" y="1068889"/>
                  <a:pt x="3034065" y="1068683"/>
                </a:cubicBezTo>
                <a:cubicBezTo>
                  <a:pt x="3034654" y="1068477"/>
                  <a:pt x="3035420" y="1068300"/>
                  <a:pt x="3036363" y="1068153"/>
                </a:cubicBezTo>
                <a:cubicBezTo>
                  <a:pt x="3037305" y="1068006"/>
                  <a:pt x="3038542" y="1067931"/>
                  <a:pt x="3040074" y="1067931"/>
                </a:cubicBezTo>
                <a:cubicBezTo>
                  <a:pt x="3041488" y="1067931"/>
                  <a:pt x="3042681" y="1068006"/>
                  <a:pt x="3043653" y="1068153"/>
                </a:cubicBezTo>
                <a:cubicBezTo>
                  <a:pt x="3044625" y="1068300"/>
                  <a:pt x="3045405" y="1068477"/>
                  <a:pt x="3045995" y="1068683"/>
                </a:cubicBezTo>
                <a:cubicBezTo>
                  <a:pt x="3046583" y="1068889"/>
                  <a:pt x="3046996" y="1069169"/>
                  <a:pt x="3047232" y="1069522"/>
                </a:cubicBezTo>
                <a:cubicBezTo>
                  <a:pt x="3047467" y="1069876"/>
                  <a:pt x="3047586" y="1070288"/>
                  <a:pt x="3047586" y="1070759"/>
                </a:cubicBezTo>
                <a:lnTo>
                  <a:pt x="3047586" y="1180511"/>
                </a:lnTo>
                <a:cubicBezTo>
                  <a:pt x="3047586" y="1180982"/>
                  <a:pt x="3047467" y="1181395"/>
                  <a:pt x="3047232" y="1181749"/>
                </a:cubicBezTo>
                <a:cubicBezTo>
                  <a:pt x="3046996" y="1182102"/>
                  <a:pt x="3046583" y="1182381"/>
                  <a:pt x="3045995" y="1182588"/>
                </a:cubicBezTo>
                <a:cubicBezTo>
                  <a:pt x="3045405" y="1182794"/>
                  <a:pt x="3044625" y="1182970"/>
                  <a:pt x="3043653" y="1183118"/>
                </a:cubicBezTo>
                <a:cubicBezTo>
                  <a:pt x="3042681" y="1183265"/>
                  <a:pt x="3041488" y="1183338"/>
                  <a:pt x="3040074" y="1183338"/>
                </a:cubicBezTo>
                <a:cubicBezTo>
                  <a:pt x="3038542" y="1183338"/>
                  <a:pt x="3037305" y="1183265"/>
                  <a:pt x="3036363" y="1183118"/>
                </a:cubicBezTo>
                <a:cubicBezTo>
                  <a:pt x="3035420" y="1182970"/>
                  <a:pt x="3034654" y="1182794"/>
                  <a:pt x="3034065" y="1182588"/>
                </a:cubicBezTo>
                <a:cubicBezTo>
                  <a:pt x="3033476" y="1182381"/>
                  <a:pt x="3033063" y="1182102"/>
                  <a:pt x="3032828" y="1181749"/>
                </a:cubicBezTo>
                <a:cubicBezTo>
                  <a:pt x="3032592" y="1181395"/>
                  <a:pt x="3032475" y="1180982"/>
                  <a:pt x="3032475" y="1180511"/>
                </a:cubicBezTo>
                <a:lnTo>
                  <a:pt x="3032475" y="1129788"/>
                </a:lnTo>
                <a:lnTo>
                  <a:pt x="2980432" y="1129788"/>
                </a:lnTo>
                <a:lnTo>
                  <a:pt x="2980432" y="1180511"/>
                </a:lnTo>
                <a:cubicBezTo>
                  <a:pt x="2980432" y="1180982"/>
                  <a:pt x="2980315" y="1181395"/>
                  <a:pt x="2980080" y="1181749"/>
                </a:cubicBezTo>
                <a:cubicBezTo>
                  <a:pt x="2979843" y="1182102"/>
                  <a:pt x="2979433" y="1182381"/>
                  <a:pt x="2978842" y="1182588"/>
                </a:cubicBezTo>
                <a:cubicBezTo>
                  <a:pt x="2978252" y="1182794"/>
                  <a:pt x="2977472" y="1182970"/>
                  <a:pt x="2976502" y="1183118"/>
                </a:cubicBezTo>
                <a:cubicBezTo>
                  <a:pt x="2975530" y="1183265"/>
                  <a:pt x="2974307" y="1183338"/>
                  <a:pt x="2972835" y="1183338"/>
                </a:cubicBezTo>
                <a:cubicBezTo>
                  <a:pt x="2971420" y="1183338"/>
                  <a:pt x="2970212" y="1183265"/>
                  <a:pt x="2969212" y="1183118"/>
                </a:cubicBezTo>
                <a:cubicBezTo>
                  <a:pt x="2968210" y="1182970"/>
                  <a:pt x="2967415" y="1182794"/>
                  <a:pt x="2966827" y="1182588"/>
                </a:cubicBezTo>
                <a:cubicBezTo>
                  <a:pt x="2966237" y="1182381"/>
                  <a:pt x="2965825" y="1182102"/>
                  <a:pt x="2965588" y="1181749"/>
                </a:cubicBezTo>
                <a:cubicBezTo>
                  <a:pt x="2965353" y="1181395"/>
                  <a:pt x="2965236" y="1180982"/>
                  <a:pt x="2965236" y="1180511"/>
                </a:cubicBezTo>
                <a:lnTo>
                  <a:pt x="2965236" y="1070759"/>
                </a:lnTo>
                <a:cubicBezTo>
                  <a:pt x="2965236" y="1070288"/>
                  <a:pt x="2965353" y="1069876"/>
                  <a:pt x="2965588" y="1069522"/>
                </a:cubicBezTo>
                <a:cubicBezTo>
                  <a:pt x="2965825" y="1069169"/>
                  <a:pt x="2966237" y="1068889"/>
                  <a:pt x="2966827" y="1068683"/>
                </a:cubicBezTo>
                <a:cubicBezTo>
                  <a:pt x="2967415" y="1068477"/>
                  <a:pt x="2968210" y="1068300"/>
                  <a:pt x="2969212" y="1068153"/>
                </a:cubicBezTo>
                <a:cubicBezTo>
                  <a:pt x="2970212" y="1068006"/>
                  <a:pt x="2971420" y="1067931"/>
                  <a:pt x="2972835" y="1067931"/>
                </a:cubicBezTo>
                <a:close/>
                <a:moveTo>
                  <a:pt x="2496583" y="1067931"/>
                </a:moveTo>
                <a:cubicBezTo>
                  <a:pt x="2498056" y="1067931"/>
                  <a:pt x="2499278" y="1068006"/>
                  <a:pt x="2500251" y="1068153"/>
                </a:cubicBezTo>
                <a:cubicBezTo>
                  <a:pt x="2501223" y="1068300"/>
                  <a:pt x="2502003" y="1068477"/>
                  <a:pt x="2502592" y="1068683"/>
                </a:cubicBezTo>
                <a:cubicBezTo>
                  <a:pt x="2503180" y="1068889"/>
                  <a:pt x="2503594" y="1069169"/>
                  <a:pt x="2503829" y="1069522"/>
                </a:cubicBezTo>
                <a:cubicBezTo>
                  <a:pt x="2504065" y="1069876"/>
                  <a:pt x="2504183" y="1070288"/>
                  <a:pt x="2504183" y="1070759"/>
                </a:cubicBezTo>
                <a:lnTo>
                  <a:pt x="2504183" y="1116534"/>
                </a:lnTo>
                <a:lnTo>
                  <a:pt x="2556231" y="1116534"/>
                </a:lnTo>
                <a:lnTo>
                  <a:pt x="2556231" y="1070759"/>
                </a:lnTo>
                <a:cubicBezTo>
                  <a:pt x="2556231" y="1070288"/>
                  <a:pt x="2556349" y="1069876"/>
                  <a:pt x="2556585" y="1069522"/>
                </a:cubicBezTo>
                <a:cubicBezTo>
                  <a:pt x="2556819" y="1069169"/>
                  <a:pt x="2557232" y="1068889"/>
                  <a:pt x="2557821" y="1068683"/>
                </a:cubicBezTo>
                <a:cubicBezTo>
                  <a:pt x="2558410" y="1068477"/>
                  <a:pt x="2559176" y="1068300"/>
                  <a:pt x="2560118" y="1068153"/>
                </a:cubicBezTo>
                <a:cubicBezTo>
                  <a:pt x="2561062" y="1068006"/>
                  <a:pt x="2562298" y="1067931"/>
                  <a:pt x="2563830" y="1067931"/>
                </a:cubicBezTo>
                <a:cubicBezTo>
                  <a:pt x="2565244" y="1067931"/>
                  <a:pt x="2566438" y="1068006"/>
                  <a:pt x="2567409" y="1068153"/>
                </a:cubicBezTo>
                <a:cubicBezTo>
                  <a:pt x="2568381" y="1068300"/>
                  <a:pt x="2569162" y="1068477"/>
                  <a:pt x="2569750" y="1068683"/>
                </a:cubicBezTo>
                <a:cubicBezTo>
                  <a:pt x="2570340" y="1068889"/>
                  <a:pt x="2570752" y="1069169"/>
                  <a:pt x="2570988" y="1069522"/>
                </a:cubicBezTo>
                <a:cubicBezTo>
                  <a:pt x="2571224" y="1069876"/>
                  <a:pt x="2571341" y="1070288"/>
                  <a:pt x="2571341" y="1070759"/>
                </a:cubicBezTo>
                <a:lnTo>
                  <a:pt x="2571341" y="1180511"/>
                </a:lnTo>
                <a:cubicBezTo>
                  <a:pt x="2571341" y="1180982"/>
                  <a:pt x="2571224" y="1181395"/>
                  <a:pt x="2570988" y="1181749"/>
                </a:cubicBezTo>
                <a:cubicBezTo>
                  <a:pt x="2570752" y="1182102"/>
                  <a:pt x="2570340" y="1182381"/>
                  <a:pt x="2569750" y="1182588"/>
                </a:cubicBezTo>
                <a:cubicBezTo>
                  <a:pt x="2569162" y="1182794"/>
                  <a:pt x="2568381" y="1182970"/>
                  <a:pt x="2567409" y="1183118"/>
                </a:cubicBezTo>
                <a:cubicBezTo>
                  <a:pt x="2566438" y="1183265"/>
                  <a:pt x="2565244" y="1183338"/>
                  <a:pt x="2563830" y="1183338"/>
                </a:cubicBezTo>
                <a:cubicBezTo>
                  <a:pt x="2562298" y="1183338"/>
                  <a:pt x="2561062" y="1183265"/>
                  <a:pt x="2560118" y="1183118"/>
                </a:cubicBezTo>
                <a:cubicBezTo>
                  <a:pt x="2559176" y="1182970"/>
                  <a:pt x="2558410" y="1182794"/>
                  <a:pt x="2557821" y="1182588"/>
                </a:cubicBezTo>
                <a:cubicBezTo>
                  <a:pt x="2557232" y="1182381"/>
                  <a:pt x="2556819" y="1182102"/>
                  <a:pt x="2556585" y="1181749"/>
                </a:cubicBezTo>
                <a:cubicBezTo>
                  <a:pt x="2556349" y="1181395"/>
                  <a:pt x="2556231" y="1180982"/>
                  <a:pt x="2556231" y="1180511"/>
                </a:cubicBezTo>
                <a:lnTo>
                  <a:pt x="2556231" y="1129788"/>
                </a:lnTo>
                <a:lnTo>
                  <a:pt x="2504183" y="1129788"/>
                </a:lnTo>
                <a:lnTo>
                  <a:pt x="2504183" y="1180511"/>
                </a:lnTo>
                <a:cubicBezTo>
                  <a:pt x="2504183" y="1180982"/>
                  <a:pt x="2504065" y="1181395"/>
                  <a:pt x="2503829" y="1181749"/>
                </a:cubicBezTo>
                <a:cubicBezTo>
                  <a:pt x="2503594" y="1182102"/>
                  <a:pt x="2503180" y="1182381"/>
                  <a:pt x="2502592" y="1182588"/>
                </a:cubicBezTo>
                <a:cubicBezTo>
                  <a:pt x="2502003" y="1182794"/>
                  <a:pt x="2501223" y="1182970"/>
                  <a:pt x="2500251" y="1183118"/>
                </a:cubicBezTo>
                <a:cubicBezTo>
                  <a:pt x="2499278" y="1183265"/>
                  <a:pt x="2498056" y="1183338"/>
                  <a:pt x="2496583" y="1183338"/>
                </a:cubicBezTo>
                <a:cubicBezTo>
                  <a:pt x="2495170" y="1183338"/>
                  <a:pt x="2493962" y="1183265"/>
                  <a:pt x="2492961" y="1183118"/>
                </a:cubicBezTo>
                <a:cubicBezTo>
                  <a:pt x="2491959" y="1182970"/>
                  <a:pt x="2491164" y="1182794"/>
                  <a:pt x="2490575" y="1182588"/>
                </a:cubicBezTo>
                <a:cubicBezTo>
                  <a:pt x="2489985" y="1182381"/>
                  <a:pt x="2489573" y="1182102"/>
                  <a:pt x="2489337" y="1181749"/>
                </a:cubicBezTo>
                <a:cubicBezTo>
                  <a:pt x="2489102" y="1181395"/>
                  <a:pt x="2488984" y="1180982"/>
                  <a:pt x="2488984" y="1180511"/>
                </a:cubicBezTo>
                <a:lnTo>
                  <a:pt x="2488984" y="1070759"/>
                </a:lnTo>
                <a:cubicBezTo>
                  <a:pt x="2488984" y="1070288"/>
                  <a:pt x="2489102" y="1069876"/>
                  <a:pt x="2489337" y="1069522"/>
                </a:cubicBezTo>
                <a:cubicBezTo>
                  <a:pt x="2489573" y="1069169"/>
                  <a:pt x="2489985" y="1068889"/>
                  <a:pt x="2490575" y="1068683"/>
                </a:cubicBezTo>
                <a:cubicBezTo>
                  <a:pt x="2491164" y="1068477"/>
                  <a:pt x="2491959" y="1068300"/>
                  <a:pt x="2492961" y="1068153"/>
                </a:cubicBezTo>
                <a:cubicBezTo>
                  <a:pt x="2493962" y="1068006"/>
                  <a:pt x="2495170" y="1067931"/>
                  <a:pt x="2496583" y="1067931"/>
                </a:cubicBezTo>
                <a:close/>
                <a:moveTo>
                  <a:pt x="2245997" y="1067931"/>
                </a:moveTo>
                <a:cubicBezTo>
                  <a:pt x="2247764" y="1067931"/>
                  <a:pt x="2249193" y="1067991"/>
                  <a:pt x="2250283" y="1068109"/>
                </a:cubicBezTo>
                <a:cubicBezTo>
                  <a:pt x="2251371" y="1068226"/>
                  <a:pt x="2252241" y="1068388"/>
                  <a:pt x="2252889" y="1068594"/>
                </a:cubicBezTo>
                <a:cubicBezTo>
                  <a:pt x="2253537" y="1068801"/>
                  <a:pt x="2254023" y="1069095"/>
                  <a:pt x="2254347" y="1069478"/>
                </a:cubicBezTo>
                <a:cubicBezTo>
                  <a:pt x="2254671" y="1069861"/>
                  <a:pt x="2254980" y="1070347"/>
                  <a:pt x="2255275" y="1070936"/>
                </a:cubicBezTo>
                <a:lnTo>
                  <a:pt x="2271091" y="1103809"/>
                </a:lnTo>
                <a:cubicBezTo>
                  <a:pt x="2272560" y="1106931"/>
                  <a:pt x="2274025" y="1110201"/>
                  <a:pt x="2275490" y="1113617"/>
                </a:cubicBezTo>
                <a:cubicBezTo>
                  <a:pt x="2276955" y="1117035"/>
                  <a:pt x="2278447" y="1120481"/>
                  <a:pt x="2279971" y="1123957"/>
                </a:cubicBezTo>
                <a:lnTo>
                  <a:pt x="2280146" y="1123957"/>
                </a:lnTo>
                <a:cubicBezTo>
                  <a:pt x="2281493" y="1120599"/>
                  <a:pt x="2282885" y="1117255"/>
                  <a:pt x="2284319" y="1113927"/>
                </a:cubicBezTo>
                <a:cubicBezTo>
                  <a:pt x="2285755" y="1110598"/>
                  <a:pt x="2287207" y="1107313"/>
                  <a:pt x="2288677" y="1104074"/>
                </a:cubicBezTo>
                <a:lnTo>
                  <a:pt x="2304583" y="1071025"/>
                </a:lnTo>
                <a:cubicBezTo>
                  <a:pt x="2304759" y="1070435"/>
                  <a:pt x="2305009" y="1069935"/>
                  <a:pt x="2305334" y="1069522"/>
                </a:cubicBezTo>
                <a:cubicBezTo>
                  <a:pt x="2305658" y="1069110"/>
                  <a:pt x="2306100" y="1068801"/>
                  <a:pt x="2306659" y="1068594"/>
                </a:cubicBezTo>
                <a:cubicBezTo>
                  <a:pt x="2307218" y="1068388"/>
                  <a:pt x="2308000" y="1068226"/>
                  <a:pt x="2309001" y="1068109"/>
                </a:cubicBezTo>
                <a:cubicBezTo>
                  <a:pt x="2310003" y="1067991"/>
                  <a:pt x="2311269" y="1067931"/>
                  <a:pt x="2312801" y="1067931"/>
                </a:cubicBezTo>
                <a:cubicBezTo>
                  <a:pt x="2314922" y="1067931"/>
                  <a:pt x="2316585" y="1068006"/>
                  <a:pt x="2317793" y="1068153"/>
                </a:cubicBezTo>
                <a:cubicBezTo>
                  <a:pt x="2319002" y="1068300"/>
                  <a:pt x="2319841" y="1068580"/>
                  <a:pt x="2320311" y="1068992"/>
                </a:cubicBezTo>
                <a:cubicBezTo>
                  <a:pt x="2320783" y="1069405"/>
                  <a:pt x="2320945" y="1069994"/>
                  <a:pt x="2320798" y="1070759"/>
                </a:cubicBezTo>
                <a:cubicBezTo>
                  <a:pt x="2320651" y="1071525"/>
                  <a:pt x="2320253" y="1072556"/>
                  <a:pt x="2319605" y="1073853"/>
                </a:cubicBezTo>
                <a:lnTo>
                  <a:pt x="2287263" y="1138360"/>
                </a:lnTo>
                <a:lnTo>
                  <a:pt x="2287263" y="1180511"/>
                </a:lnTo>
                <a:cubicBezTo>
                  <a:pt x="2287263" y="1180982"/>
                  <a:pt x="2287146" y="1181395"/>
                  <a:pt x="2286912" y="1181749"/>
                </a:cubicBezTo>
                <a:cubicBezTo>
                  <a:pt x="2286678" y="1182102"/>
                  <a:pt x="2286266" y="1182381"/>
                  <a:pt x="2285681" y="1182588"/>
                </a:cubicBezTo>
                <a:cubicBezTo>
                  <a:pt x="2285095" y="1182794"/>
                  <a:pt x="2284305" y="1182970"/>
                  <a:pt x="2283309" y="1183118"/>
                </a:cubicBezTo>
                <a:cubicBezTo>
                  <a:pt x="2282313" y="1183265"/>
                  <a:pt x="2281113" y="1183338"/>
                  <a:pt x="2279708" y="1183338"/>
                </a:cubicBezTo>
                <a:cubicBezTo>
                  <a:pt x="2278243" y="1183338"/>
                  <a:pt x="2277027" y="1183265"/>
                  <a:pt x="2276061" y="1183118"/>
                </a:cubicBezTo>
                <a:cubicBezTo>
                  <a:pt x="2275095" y="1182970"/>
                  <a:pt x="2274304" y="1182794"/>
                  <a:pt x="2273689" y="1182588"/>
                </a:cubicBezTo>
                <a:cubicBezTo>
                  <a:pt x="2273074" y="1182381"/>
                  <a:pt x="2272650" y="1182102"/>
                  <a:pt x="2272416" y="1181749"/>
                </a:cubicBezTo>
                <a:cubicBezTo>
                  <a:pt x="2272181" y="1181395"/>
                  <a:pt x="2272064" y="1180982"/>
                  <a:pt x="2272064" y="1180511"/>
                </a:cubicBezTo>
                <a:lnTo>
                  <a:pt x="2272064" y="1138360"/>
                </a:lnTo>
                <a:lnTo>
                  <a:pt x="2239724" y="1073853"/>
                </a:lnTo>
                <a:cubicBezTo>
                  <a:pt x="2239075" y="1072497"/>
                  <a:pt x="2238677" y="1071437"/>
                  <a:pt x="2238530" y="1070671"/>
                </a:cubicBezTo>
                <a:cubicBezTo>
                  <a:pt x="2238382" y="1069905"/>
                  <a:pt x="2238530" y="1069317"/>
                  <a:pt x="2238972" y="1068904"/>
                </a:cubicBezTo>
                <a:cubicBezTo>
                  <a:pt x="2239413" y="1068491"/>
                  <a:pt x="2240209" y="1068226"/>
                  <a:pt x="2241358" y="1068109"/>
                </a:cubicBezTo>
                <a:cubicBezTo>
                  <a:pt x="2242506" y="1067991"/>
                  <a:pt x="2244053" y="1067931"/>
                  <a:pt x="2245997" y="1067931"/>
                </a:cubicBezTo>
                <a:close/>
                <a:moveTo>
                  <a:pt x="1303017" y="1067931"/>
                </a:moveTo>
                <a:cubicBezTo>
                  <a:pt x="1304784" y="1067931"/>
                  <a:pt x="1306213" y="1067991"/>
                  <a:pt x="1307303" y="1068109"/>
                </a:cubicBezTo>
                <a:cubicBezTo>
                  <a:pt x="1308393" y="1068226"/>
                  <a:pt x="1309262" y="1068388"/>
                  <a:pt x="1309909" y="1068594"/>
                </a:cubicBezTo>
                <a:cubicBezTo>
                  <a:pt x="1310557" y="1068801"/>
                  <a:pt x="1311044" y="1069095"/>
                  <a:pt x="1311368" y="1069478"/>
                </a:cubicBezTo>
                <a:cubicBezTo>
                  <a:pt x="1311691" y="1069861"/>
                  <a:pt x="1312001" y="1070347"/>
                  <a:pt x="1312295" y="1070936"/>
                </a:cubicBezTo>
                <a:lnTo>
                  <a:pt x="1328112" y="1103809"/>
                </a:lnTo>
                <a:cubicBezTo>
                  <a:pt x="1329581" y="1106931"/>
                  <a:pt x="1331046" y="1110201"/>
                  <a:pt x="1332511" y="1113617"/>
                </a:cubicBezTo>
                <a:cubicBezTo>
                  <a:pt x="1333975" y="1117035"/>
                  <a:pt x="1335468" y="1120481"/>
                  <a:pt x="1336992" y="1123957"/>
                </a:cubicBezTo>
                <a:lnTo>
                  <a:pt x="1337168" y="1123957"/>
                </a:lnTo>
                <a:cubicBezTo>
                  <a:pt x="1338514" y="1120599"/>
                  <a:pt x="1339905" y="1117255"/>
                  <a:pt x="1341340" y="1113927"/>
                </a:cubicBezTo>
                <a:cubicBezTo>
                  <a:pt x="1342775" y="1110598"/>
                  <a:pt x="1344229" y="1107313"/>
                  <a:pt x="1345699" y="1104074"/>
                </a:cubicBezTo>
                <a:lnTo>
                  <a:pt x="1361606" y="1071025"/>
                </a:lnTo>
                <a:cubicBezTo>
                  <a:pt x="1361783" y="1070435"/>
                  <a:pt x="1362033" y="1069935"/>
                  <a:pt x="1362358" y="1069522"/>
                </a:cubicBezTo>
                <a:cubicBezTo>
                  <a:pt x="1362681" y="1069110"/>
                  <a:pt x="1363125" y="1068801"/>
                  <a:pt x="1363683" y="1068594"/>
                </a:cubicBezTo>
                <a:cubicBezTo>
                  <a:pt x="1364243" y="1068388"/>
                  <a:pt x="1365023" y="1068226"/>
                  <a:pt x="1366024" y="1068109"/>
                </a:cubicBezTo>
                <a:cubicBezTo>
                  <a:pt x="1367027" y="1067991"/>
                  <a:pt x="1368293" y="1067931"/>
                  <a:pt x="1369825" y="1067931"/>
                </a:cubicBezTo>
                <a:cubicBezTo>
                  <a:pt x="1371947" y="1067931"/>
                  <a:pt x="1373610" y="1068006"/>
                  <a:pt x="1374818" y="1068153"/>
                </a:cubicBezTo>
                <a:cubicBezTo>
                  <a:pt x="1376025" y="1068300"/>
                  <a:pt x="1376865" y="1068580"/>
                  <a:pt x="1377336" y="1068992"/>
                </a:cubicBezTo>
                <a:cubicBezTo>
                  <a:pt x="1377807" y="1069405"/>
                  <a:pt x="1377969" y="1069994"/>
                  <a:pt x="1377823" y="1070759"/>
                </a:cubicBezTo>
                <a:cubicBezTo>
                  <a:pt x="1377674" y="1071525"/>
                  <a:pt x="1377277" y="1072556"/>
                  <a:pt x="1376629" y="1073853"/>
                </a:cubicBezTo>
                <a:lnTo>
                  <a:pt x="1344284" y="1138360"/>
                </a:lnTo>
                <a:lnTo>
                  <a:pt x="1344284" y="1169890"/>
                </a:lnTo>
                <a:lnTo>
                  <a:pt x="1340160" y="1176956"/>
                </a:lnTo>
                <a:lnTo>
                  <a:pt x="1337260" y="1183306"/>
                </a:lnTo>
                <a:lnTo>
                  <a:pt x="1336729" y="1183338"/>
                </a:lnTo>
                <a:cubicBezTo>
                  <a:pt x="1335264" y="1183338"/>
                  <a:pt x="1334049" y="1183265"/>
                  <a:pt x="1333082" y="1183118"/>
                </a:cubicBezTo>
                <a:cubicBezTo>
                  <a:pt x="1332115" y="1182970"/>
                  <a:pt x="1331324" y="1182794"/>
                  <a:pt x="1330710" y="1182588"/>
                </a:cubicBezTo>
                <a:cubicBezTo>
                  <a:pt x="1330094" y="1182381"/>
                  <a:pt x="1329670" y="1182102"/>
                  <a:pt x="1329436" y="1181749"/>
                </a:cubicBezTo>
                <a:cubicBezTo>
                  <a:pt x="1329201" y="1181395"/>
                  <a:pt x="1329084" y="1180982"/>
                  <a:pt x="1329084" y="1180511"/>
                </a:cubicBezTo>
                <a:lnTo>
                  <a:pt x="1329084" y="1138360"/>
                </a:lnTo>
                <a:lnTo>
                  <a:pt x="1296744" y="1073853"/>
                </a:lnTo>
                <a:cubicBezTo>
                  <a:pt x="1296096" y="1072497"/>
                  <a:pt x="1295698" y="1071437"/>
                  <a:pt x="1295551" y="1070671"/>
                </a:cubicBezTo>
                <a:cubicBezTo>
                  <a:pt x="1295403" y="1069905"/>
                  <a:pt x="1295551" y="1069317"/>
                  <a:pt x="1295992" y="1068904"/>
                </a:cubicBezTo>
                <a:cubicBezTo>
                  <a:pt x="1296435" y="1068491"/>
                  <a:pt x="1297231" y="1068226"/>
                  <a:pt x="1298378" y="1068109"/>
                </a:cubicBezTo>
                <a:cubicBezTo>
                  <a:pt x="1299528" y="1067991"/>
                  <a:pt x="1301074" y="1067931"/>
                  <a:pt x="1303017" y="1067931"/>
                </a:cubicBezTo>
                <a:close/>
                <a:moveTo>
                  <a:pt x="1086881" y="1067931"/>
                </a:moveTo>
                <a:cubicBezTo>
                  <a:pt x="1088354" y="1067931"/>
                  <a:pt x="1089576" y="1068006"/>
                  <a:pt x="1090547" y="1068153"/>
                </a:cubicBezTo>
                <a:cubicBezTo>
                  <a:pt x="1091519" y="1068300"/>
                  <a:pt x="1092300" y="1068477"/>
                  <a:pt x="1092889" y="1068683"/>
                </a:cubicBezTo>
                <a:cubicBezTo>
                  <a:pt x="1093481" y="1068889"/>
                  <a:pt x="1093893" y="1069169"/>
                  <a:pt x="1094129" y="1069522"/>
                </a:cubicBezTo>
                <a:cubicBezTo>
                  <a:pt x="1094364" y="1069876"/>
                  <a:pt x="1094482" y="1070288"/>
                  <a:pt x="1094482" y="1070759"/>
                </a:cubicBezTo>
                <a:lnTo>
                  <a:pt x="1094482" y="1116534"/>
                </a:lnTo>
                <a:lnTo>
                  <a:pt x="1146527" y="1116534"/>
                </a:lnTo>
                <a:lnTo>
                  <a:pt x="1146527" y="1070759"/>
                </a:lnTo>
                <a:cubicBezTo>
                  <a:pt x="1146527" y="1070288"/>
                  <a:pt x="1146645" y="1069876"/>
                  <a:pt x="1146881" y="1069522"/>
                </a:cubicBezTo>
                <a:cubicBezTo>
                  <a:pt x="1147116" y="1069169"/>
                  <a:pt x="1147528" y="1068889"/>
                  <a:pt x="1148118" y="1068683"/>
                </a:cubicBezTo>
                <a:cubicBezTo>
                  <a:pt x="1148707" y="1068477"/>
                  <a:pt x="1149472" y="1068300"/>
                  <a:pt x="1150416" y="1068153"/>
                </a:cubicBezTo>
                <a:cubicBezTo>
                  <a:pt x="1151358" y="1068006"/>
                  <a:pt x="1152595" y="1067931"/>
                  <a:pt x="1154127" y="1067931"/>
                </a:cubicBezTo>
                <a:cubicBezTo>
                  <a:pt x="1155541" y="1067931"/>
                  <a:pt x="1156734" y="1068006"/>
                  <a:pt x="1157706" y="1068153"/>
                </a:cubicBezTo>
                <a:cubicBezTo>
                  <a:pt x="1158678" y="1068300"/>
                  <a:pt x="1159458" y="1068477"/>
                  <a:pt x="1160048" y="1068683"/>
                </a:cubicBezTo>
                <a:cubicBezTo>
                  <a:pt x="1160636" y="1068889"/>
                  <a:pt x="1161048" y="1069169"/>
                  <a:pt x="1161285" y="1069522"/>
                </a:cubicBezTo>
                <a:cubicBezTo>
                  <a:pt x="1161520" y="1069876"/>
                  <a:pt x="1161639" y="1070288"/>
                  <a:pt x="1161639" y="1070759"/>
                </a:cubicBezTo>
                <a:lnTo>
                  <a:pt x="1161639" y="1180511"/>
                </a:lnTo>
                <a:cubicBezTo>
                  <a:pt x="1161639" y="1180982"/>
                  <a:pt x="1161520" y="1181395"/>
                  <a:pt x="1161285" y="1181749"/>
                </a:cubicBezTo>
                <a:cubicBezTo>
                  <a:pt x="1161048" y="1182102"/>
                  <a:pt x="1160636" y="1182381"/>
                  <a:pt x="1160048" y="1182588"/>
                </a:cubicBezTo>
                <a:cubicBezTo>
                  <a:pt x="1159458" y="1182794"/>
                  <a:pt x="1158678" y="1182970"/>
                  <a:pt x="1157706" y="1183118"/>
                </a:cubicBezTo>
                <a:cubicBezTo>
                  <a:pt x="1156734" y="1183265"/>
                  <a:pt x="1155541" y="1183338"/>
                  <a:pt x="1154127" y="1183338"/>
                </a:cubicBezTo>
                <a:cubicBezTo>
                  <a:pt x="1152595" y="1183338"/>
                  <a:pt x="1151358" y="1183265"/>
                  <a:pt x="1150416" y="1183118"/>
                </a:cubicBezTo>
                <a:cubicBezTo>
                  <a:pt x="1149472" y="1182970"/>
                  <a:pt x="1148707" y="1182794"/>
                  <a:pt x="1148118" y="1182588"/>
                </a:cubicBezTo>
                <a:cubicBezTo>
                  <a:pt x="1147528" y="1182381"/>
                  <a:pt x="1147116" y="1182102"/>
                  <a:pt x="1146881" y="1181749"/>
                </a:cubicBezTo>
                <a:cubicBezTo>
                  <a:pt x="1146645" y="1181395"/>
                  <a:pt x="1146527" y="1180982"/>
                  <a:pt x="1146527" y="1180511"/>
                </a:cubicBezTo>
                <a:lnTo>
                  <a:pt x="1146527" y="1129788"/>
                </a:lnTo>
                <a:lnTo>
                  <a:pt x="1094482" y="1129788"/>
                </a:lnTo>
                <a:lnTo>
                  <a:pt x="1094482" y="1180511"/>
                </a:lnTo>
                <a:cubicBezTo>
                  <a:pt x="1094482" y="1180982"/>
                  <a:pt x="1094364" y="1181395"/>
                  <a:pt x="1094129" y="1181749"/>
                </a:cubicBezTo>
                <a:cubicBezTo>
                  <a:pt x="1093893" y="1182102"/>
                  <a:pt x="1093481" y="1182381"/>
                  <a:pt x="1092889" y="1182588"/>
                </a:cubicBezTo>
                <a:cubicBezTo>
                  <a:pt x="1092300" y="1182794"/>
                  <a:pt x="1091519" y="1182970"/>
                  <a:pt x="1090547" y="1183118"/>
                </a:cubicBezTo>
                <a:cubicBezTo>
                  <a:pt x="1089576" y="1183265"/>
                  <a:pt x="1088354" y="1183338"/>
                  <a:pt x="1086881" y="1183338"/>
                </a:cubicBezTo>
                <a:cubicBezTo>
                  <a:pt x="1085466" y="1183338"/>
                  <a:pt x="1084259" y="1183265"/>
                  <a:pt x="1083258" y="1183118"/>
                </a:cubicBezTo>
                <a:cubicBezTo>
                  <a:pt x="1082256" y="1182970"/>
                  <a:pt x="1081460" y="1182794"/>
                  <a:pt x="1080871" y="1182588"/>
                </a:cubicBezTo>
                <a:cubicBezTo>
                  <a:pt x="1080282" y="1182381"/>
                  <a:pt x="1079870" y="1182102"/>
                  <a:pt x="1079635" y="1181749"/>
                </a:cubicBezTo>
                <a:cubicBezTo>
                  <a:pt x="1079399" y="1181395"/>
                  <a:pt x="1079281" y="1180982"/>
                  <a:pt x="1079281" y="1180511"/>
                </a:cubicBezTo>
                <a:lnTo>
                  <a:pt x="1079281" y="1070759"/>
                </a:lnTo>
                <a:cubicBezTo>
                  <a:pt x="1079281" y="1070288"/>
                  <a:pt x="1079399" y="1069876"/>
                  <a:pt x="1079635" y="1069522"/>
                </a:cubicBezTo>
                <a:cubicBezTo>
                  <a:pt x="1079870" y="1069169"/>
                  <a:pt x="1080282" y="1068889"/>
                  <a:pt x="1080871" y="1068683"/>
                </a:cubicBezTo>
                <a:cubicBezTo>
                  <a:pt x="1081460" y="1068477"/>
                  <a:pt x="1082256" y="1068300"/>
                  <a:pt x="1083258" y="1068153"/>
                </a:cubicBezTo>
                <a:cubicBezTo>
                  <a:pt x="1084259" y="1068006"/>
                  <a:pt x="1085466" y="1067931"/>
                  <a:pt x="1086881" y="1067931"/>
                </a:cubicBezTo>
                <a:close/>
                <a:moveTo>
                  <a:pt x="836285" y="1067931"/>
                </a:moveTo>
                <a:cubicBezTo>
                  <a:pt x="838053" y="1067931"/>
                  <a:pt x="839481" y="1067991"/>
                  <a:pt x="840600" y="1068109"/>
                </a:cubicBezTo>
                <a:cubicBezTo>
                  <a:pt x="841690" y="1068226"/>
                  <a:pt x="842560" y="1068388"/>
                  <a:pt x="843208" y="1068594"/>
                </a:cubicBezTo>
                <a:cubicBezTo>
                  <a:pt x="843857" y="1068801"/>
                  <a:pt x="844342" y="1069095"/>
                  <a:pt x="844666" y="1069478"/>
                </a:cubicBezTo>
                <a:cubicBezTo>
                  <a:pt x="844990" y="1069861"/>
                  <a:pt x="845299" y="1070347"/>
                  <a:pt x="845593" y="1070936"/>
                </a:cubicBezTo>
                <a:lnTo>
                  <a:pt x="861411" y="1103809"/>
                </a:lnTo>
                <a:cubicBezTo>
                  <a:pt x="862879" y="1106931"/>
                  <a:pt x="864345" y="1110201"/>
                  <a:pt x="865809" y="1113617"/>
                </a:cubicBezTo>
                <a:cubicBezTo>
                  <a:pt x="867273" y="1117035"/>
                  <a:pt x="868767" y="1120481"/>
                  <a:pt x="870291" y="1123957"/>
                </a:cubicBezTo>
                <a:lnTo>
                  <a:pt x="870466" y="1123957"/>
                </a:lnTo>
                <a:cubicBezTo>
                  <a:pt x="871812" y="1120599"/>
                  <a:pt x="873203" y="1117255"/>
                  <a:pt x="874639" y="1113927"/>
                </a:cubicBezTo>
                <a:cubicBezTo>
                  <a:pt x="876073" y="1110598"/>
                  <a:pt x="877525" y="1107313"/>
                  <a:pt x="878995" y="1104074"/>
                </a:cubicBezTo>
                <a:lnTo>
                  <a:pt x="894903" y="1071025"/>
                </a:lnTo>
                <a:cubicBezTo>
                  <a:pt x="895080" y="1070435"/>
                  <a:pt x="895328" y="1069935"/>
                  <a:pt x="895653" y="1069522"/>
                </a:cubicBezTo>
                <a:cubicBezTo>
                  <a:pt x="895977" y="1069110"/>
                  <a:pt x="896419" y="1068801"/>
                  <a:pt x="896980" y="1068594"/>
                </a:cubicBezTo>
                <a:cubicBezTo>
                  <a:pt x="897538" y="1068388"/>
                  <a:pt x="898318" y="1068226"/>
                  <a:pt x="899321" y="1068109"/>
                </a:cubicBezTo>
                <a:cubicBezTo>
                  <a:pt x="900321" y="1067991"/>
                  <a:pt x="901588" y="1067931"/>
                  <a:pt x="903120" y="1067931"/>
                </a:cubicBezTo>
                <a:cubicBezTo>
                  <a:pt x="905241" y="1067931"/>
                  <a:pt x="906906" y="1068006"/>
                  <a:pt x="908113" y="1068153"/>
                </a:cubicBezTo>
                <a:cubicBezTo>
                  <a:pt x="909320" y="1068300"/>
                  <a:pt x="910160" y="1068580"/>
                  <a:pt x="910631" y="1068992"/>
                </a:cubicBezTo>
                <a:cubicBezTo>
                  <a:pt x="911103" y="1069405"/>
                  <a:pt x="911266" y="1069994"/>
                  <a:pt x="911117" y="1070759"/>
                </a:cubicBezTo>
                <a:cubicBezTo>
                  <a:pt x="910971" y="1071525"/>
                  <a:pt x="910574" y="1072556"/>
                  <a:pt x="909925" y="1073853"/>
                </a:cubicBezTo>
                <a:lnTo>
                  <a:pt x="877583" y="1138360"/>
                </a:lnTo>
                <a:lnTo>
                  <a:pt x="877583" y="1180511"/>
                </a:lnTo>
                <a:cubicBezTo>
                  <a:pt x="877583" y="1180982"/>
                  <a:pt x="877466" y="1181395"/>
                  <a:pt x="877231" y="1181749"/>
                </a:cubicBezTo>
                <a:cubicBezTo>
                  <a:pt x="876996" y="1182102"/>
                  <a:pt x="876586" y="1182381"/>
                  <a:pt x="876002" y="1182588"/>
                </a:cubicBezTo>
                <a:cubicBezTo>
                  <a:pt x="875415" y="1182794"/>
                  <a:pt x="874625" y="1182970"/>
                  <a:pt x="873629" y="1183118"/>
                </a:cubicBezTo>
                <a:cubicBezTo>
                  <a:pt x="872634" y="1183265"/>
                  <a:pt x="871433" y="1183338"/>
                  <a:pt x="870026" y="1183338"/>
                </a:cubicBezTo>
                <a:cubicBezTo>
                  <a:pt x="868562" y="1183338"/>
                  <a:pt x="867347" y="1183265"/>
                  <a:pt x="866380" y="1183118"/>
                </a:cubicBezTo>
                <a:cubicBezTo>
                  <a:pt x="865413" y="1182970"/>
                  <a:pt x="864624" y="1182794"/>
                  <a:pt x="864009" y="1182588"/>
                </a:cubicBezTo>
                <a:cubicBezTo>
                  <a:pt x="863394" y="1182381"/>
                  <a:pt x="862969" y="1182102"/>
                  <a:pt x="862734" y="1181749"/>
                </a:cubicBezTo>
                <a:cubicBezTo>
                  <a:pt x="862501" y="1181395"/>
                  <a:pt x="862384" y="1180982"/>
                  <a:pt x="862384" y="1180511"/>
                </a:cubicBezTo>
                <a:lnTo>
                  <a:pt x="862384" y="1138360"/>
                </a:lnTo>
                <a:lnTo>
                  <a:pt x="830011" y="1073853"/>
                </a:lnTo>
                <a:cubicBezTo>
                  <a:pt x="829363" y="1072497"/>
                  <a:pt x="828965" y="1071437"/>
                  <a:pt x="828818" y="1070671"/>
                </a:cubicBezTo>
                <a:cubicBezTo>
                  <a:pt x="828671" y="1069905"/>
                  <a:pt x="828818" y="1069317"/>
                  <a:pt x="829260" y="1068904"/>
                </a:cubicBezTo>
                <a:cubicBezTo>
                  <a:pt x="829702" y="1068491"/>
                  <a:pt x="830497" y="1068226"/>
                  <a:pt x="831646" y="1068109"/>
                </a:cubicBezTo>
                <a:cubicBezTo>
                  <a:pt x="832795" y="1067991"/>
                  <a:pt x="834341" y="1067931"/>
                  <a:pt x="836285" y="1067931"/>
                </a:cubicBezTo>
                <a:close/>
                <a:moveTo>
                  <a:pt x="677867" y="1067931"/>
                </a:moveTo>
                <a:cubicBezTo>
                  <a:pt x="679281" y="1067931"/>
                  <a:pt x="680474" y="1068006"/>
                  <a:pt x="681446" y="1068153"/>
                </a:cubicBezTo>
                <a:cubicBezTo>
                  <a:pt x="682418" y="1068300"/>
                  <a:pt x="683199" y="1068477"/>
                  <a:pt x="683788" y="1068683"/>
                </a:cubicBezTo>
                <a:cubicBezTo>
                  <a:pt x="684377" y="1068889"/>
                  <a:pt x="684789" y="1069169"/>
                  <a:pt x="685025" y="1069522"/>
                </a:cubicBezTo>
                <a:cubicBezTo>
                  <a:pt x="685260" y="1069876"/>
                  <a:pt x="685378" y="1070288"/>
                  <a:pt x="685378" y="1070759"/>
                </a:cubicBezTo>
                <a:lnTo>
                  <a:pt x="685378" y="1180511"/>
                </a:lnTo>
                <a:cubicBezTo>
                  <a:pt x="685378" y="1180982"/>
                  <a:pt x="685260" y="1181395"/>
                  <a:pt x="685025" y="1181749"/>
                </a:cubicBezTo>
                <a:cubicBezTo>
                  <a:pt x="684789" y="1182102"/>
                  <a:pt x="684377" y="1182381"/>
                  <a:pt x="683788" y="1182588"/>
                </a:cubicBezTo>
                <a:cubicBezTo>
                  <a:pt x="683199" y="1182794"/>
                  <a:pt x="682418" y="1182970"/>
                  <a:pt x="681446" y="1183118"/>
                </a:cubicBezTo>
                <a:cubicBezTo>
                  <a:pt x="680474" y="1183265"/>
                  <a:pt x="679281" y="1183338"/>
                  <a:pt x="677867" y="1183338"/>
                </a:cubicBezTo>
                <a:cubicBezTo>
                  <a:pt x="676335" y="1183338"/>
                  <a:pt x="675098" y="1183265"/>
                  <a:pt x="674156" y="1183118"/>
                </a:cubicBezTo>
                <a:cubicBezTo>
                  <a:pt x="673213" y="1182970"/>
                  <a:pt x="672447" y="1182794"/>
                  <a:pt x="671858" y="1182588"/>
                </a:cubicBezTo>
                <a:cubicBezTo>
                  <a:pt x="671269" y="1182381"/>
                  <a:pt x="670857" y="1182102"/>
                  <a:pt x="670621" y="1181749"/>
                </a:cubicBezTo>
                <a:cubicBezTo>
                  <a:pt x="670385" y="1181395"/>
                  <a:pt x="670268" y="1180982"/>
                  <a:pt x="670268" y="1180511"/>
                </a:cubicBezTo>
                <a:lnTo>
                  <a:pt x="670268" y="1129788"/>
                </a:lnTo>
                <a:lnTo>
                  <a:pt x="629604" y="1129788"/>
                </a:lnTo>
                <a:lnTo>
                  <a:pt x="629614" y="1128686"/>
                </a:lnTo>
                <a:lnTo>
                  <a:pt x="622908" y="1116534"/>
                </a:lnTo>
                <a:lnTo>
                  <a:pt x="670268" y="1116534"/>
                </a:lnTo>
                <a:lnTo>
                  <a:pt x="670268" y="1070759"/>
                </a:lnTo>
                <a:cubicBezTo>
                  <a:pt x="670268" y="1070288"/>
                  <a:pt x="670385" y="1069876"/>
                  <a:pt x="670621" y="1069522"/>
                </a:cubicBezTo>
                <a:cubicBezTo>
                  <a:pt x="670857" y="1069169"/>
                  <a:pt x="671269" y="1068889"/>
                  <a:pt x="671858" y="1068683"/>
                </a:cubicBezTo>
                <a:cubicBezTo>
                  <a:pt x="672447" y="1068477"/>
                  <a:pt x="673213" y="1068300"/>
                  <a:pt x="674156" y="1068153"/>
                </a:cubicBezTo>
                <a:cubicBezTo>
                  <a:pt x="675098" y="1068006"/>
                  <a:pt x="676335" y="1067931"/>
                  <a:pt x="677867" y="1067931"/>
                </a:cubicBezTo>
                <a:close/>
                <a:moveTo>
                  <a:pt x="610621" y="1067931"/>
                </a:moveTo>
                <a:cubicBezTo>
                  <a:pt x="612093" y="1067931"/>
                  <a:pt x="613316" y="1068006"/>
                  <a:pt x="614288" y="1068153"/>
                </a:cubicBezTo>
                <a:cubicBezTo>
                  <a:pt x="615260" y="1068300"/>
                  <a:pt x="616040" y="1068477"/>
                  <a:pt x="616629" y="1068683"/>
                </a:cubicBezTo>
                <a:cubicBezTo>
                  <a:pt x="617219" y="1068889"/>
                  <a:pt x="617631" y="1069169"/>
                  <a:pt x="617867" y="1069522"/>
                </a:cubicBezTo>
                <a:cubicBezTo>
                  <a:pt x="618102" y="1069876"/>
                  <a:pt x="618220" y="1070288"/>
                  <a:pt x="618220" y="1070759"/>
                </a:cubicBezTo>
                <a:lnTo>
                  <a:pt x="618220" y="1108039"/>
                </a:lnTo>
                <a:lnTo>
                  <a:pt x="603021" y="1080498"/>
                </a:lnTo>
                <a:lnTo>
                  <a:pt x="603021" y="1070759"/>
                </a:lnTo>
                <a:cubicBezTo>
                  <a:pt x="603021" y="1070288"/>
                  <a:pt x="603139" y="1069876"/>
                  <a:pt x="603374" y="1069522"/>
                </a:cubicBezTo>
                <a:cubicBezTo>
                  <a:pt x="603610" y="1069169"/>
                  <a:pt x="604022" y="1068889"/>
                  <a:pt x="604612" y="1068683"/>
                </a:cubicBezTo>
                <a:cubicBezTo>
                  <a:pt x="605201" y="1068477"/>
                  <a:pt x="605996" y="1068300"/>
                  <a:pt x="606997" y="1068153"/>
                </a:cubicBezTo>
                <a:cubicBezTo>
                  <a:pt x="607999" y="1068006"/>
                  <a:pt x="609207" y="1067931"/>
                  <a:pt x="610621" y="1067931"/>
                </a:cubicBezTo>
                <a:close/>
                <a:moveTo>
                  <a:pt x="8289711" y="1066783"/>
                </a:moveTo>
                <a:cubicBezTo>
                  <a:pt x="8292244" y="1066783"/>
                  <a:pt x="8294792" y="1067004"/>
                  <a:pt x="8297354" y="1067446"/>
                </a:cubicBezTo>
                <a:cubicBezTo>
                  <a:pt x="8299917" y="1067888"/>
                  <a:pt x="8302333" y="1068477"/>
                  <a:pt x="8304600" y="1069213"/>
                </a:cubicBezTo>
                <a:cubicBezTo>
                  <a:pt x="8306869" y="1069949"/>
                  <a:pt x="8308886" y="1070774"/>
                  <a:pt x="8310654" y="1071688"/>
                </a:cubicBezTo>
                <a:cubicBezTo>
                  <a:pt x="8312421" y="1072600"/>
                  <a:pt x="8313585" y="1073337"/>
                  <a:pt x="8314144" y="1073897"/>
                </a:cubicBezTo>
                <a:cubicBezTo>
                  <a:pt x="8314704" y="1074457"/>
                  <a:pt x="8315072" y="1074898"/>
                  <a:pt x="8315249" y="1075222"/>
                </a:cubicBezTo>
                <a:cubicBezTo>
                  <a:pt x="8315425" y="1075546"/>
                  <a:pt x="8315573" y="1075958"/>
                  <a:pt x="8315690" y="1076459"/>
                </a:cubicBezTo>
                <a:cubicBezTo>
                  <a:pt x="8315808" y="1076960"/>
                  <a:pt x="8315897" y="1077564"/>
                  <a:pt x="8315956" y="1078271"/>
                </a:cubicBezTo>
                <a:cubicBezTo>
                  <a:pt x="8316015" y="1078978"/>
                  <a:pt x="8316044" y="1079891"/>
                  <a:pt x="8316044" y="1081011"/>
                </a:cubicBezTo>
                <a:cubicBezTo>
                  <a:pt x="8316044" y="1082070"/>
                  <a:pt x="8316000" y="1083013"/>
                  <a:pt x="8315911" y="1083838"/>
                </a:cubicBezTo>
                <a:cubicBezTo>
                  <a:pt x="8315823" y="1084662"/>
                  <a:pt x="8315690" y="1085355"/>
                  <a:pt x="8315514" y="1085915"/>
                </a:cubicBezTo>
                <a:cubicBezTo>
                  <a:pt x="8315337" y="1086474"/>
                  <a:pt x="8315087" y="1086886"/>
                  <a:pt x="8314763" y="1087152"/>
                </a:cubicBezTo>
                <a:cubicBezTo>
                  <a:pt x="8314439" y="1087417"/>
                  <a:pt x="8314071" y="1087549"/>
                  <a:pt x="8313658" y="1087549"/>
                </a:cubicBezTo>
                <a:cubicBezTo>
                  <a:pt x="8313010" y="1087549"/>
                  <a:pt x="8311994" y="1087138"/>
                  <a:pt x="8310609" y="1086312"/>
                </a:cubicBezTo>
                <a:cubicBezTo>
                  <a:pt x="8309225" y="1085488"/>
                  <a:pt x="8307532" y="1084560"/>
                  <a:pt x="8305528" y="1083529"/>
                </a:cubicBezTo>
                <a:cubicBezTo>
                  <a:pt x="8303526" y="1082498"/>
                  <a:pt x="8301154" y="1081555"/>
                  <a:pt x="8298415" y="1080701"/>
                </a:cubicBezTo>
                <a:cubicBezTo>
                  <a:pt x="8295675" y="1079847"/>
                  <a:pt x="8292598" y="1079420"/>
                  <a:pt x="8289180" y="1079420"/>
                </a:cubicBezTo>
                <a:cubicBezTo>
                  <a:pt x="8285999" y="1079420"/>
                  <a:pt x="8283231" y="1079847"/>
                  <a:pt x="8280874" y="1080701"/>
                </a:cubicBezTo>
                <a:cubicBezTo>
                  <a:pt x="8278518" y="1081555"/>
                  <a:pt x="8276574" y="1082689"/>
                  <a:pt x="8275042" y="1084103"/>
                </a:cubicBezTo>
                <a:cubicBezTo>
                  <a:pt x="8273510" y="1085517"/>
                  <a:pt x="8272362" y="1087196"/>
                  <a:pt x="8271595" y="1089140"/>
                </a:cubicBezTo>
                <a:cubicBezTo>
                  <a:pt x="8270830" y="1091084"/>
                  <a:pt x="8270447" y="1093146"/>
                  <a:pt x="8270447" y="1095325"/>
                </a:cubicBezTo>
                <a:cubicBezTo>
                  <a:pt x="8270447" y="1098507"/>
                  <a:pt x="8271183" y="1101246"/>
                  <a:pt x="8272656" y="1103544"/>
                </a:cubicBezTo>
                <a:cubicBezTo>
                  <a:pt x="8274129" y="1105842"/>
                  <a:pt x="8276088" y="1107873"/>
                  <a:pt x="8278532" y="1109641"/>
                </a:cubicBezTo>
                <a:cubicBezTo>
                  <a:pt x="8280977" y="1111408"/>
                  <a:pt x="8283761" y="1113029"/>
                  <a:pt x="8286883" y="1114502"/>
                </a:cubicBezTo>
                <a:cubicBezTo>
                  <a:pt x="8290005" y="1115974"/>
                  <a:pt x="8293187" y="1117462"/>
                  <a:pt x="8296427" y="1118964"/>
                </a:cubicBezTo>
                <a:cubicBezTo>
                  <a:pt x="8299667" y="1120467"/>
                  <a:pt x="8302848" y="1122115"/>
                  <a:pt x="8305970" y="1123912"/>
                </a:cubicBezTo>
                <a:cubicBezTo>
                  <a:pt x="8309093" y="1125710"/>
                  <a:pt x="8311876" y="1127830"/>
                  <a:pt x="8314321" y="1130276"/>
                </a:cubicBezTo>
                <a:cubicBezTo>
                  <a:pt x="8316766" y="1132720"/>
                  <a:pt x="8318739" y="1135607"/>
                  <a:pt x="8320241" y="1138935"/>
                </a:cubicBezTo>
                <a:cubicBezTo>
                  <a:pt x="8321744" y="1142264"/>
                  <a:pt x="8322495" y="1146196"/>
                  <a:pt x="8322495" y="1150732"/>
                </a:cubicBezTo>
                <a:cubicBezTo>
                  <a:pt x="8322495" y="1156092"/>
                  <a:pt x="8321508" y="1160864"/>
                  <a:pt x="8319534" y="1165047"/>
                </a:cubicBezTo>
                <a:cubicBezTo>
                  <a:pt x="8317561" y="1169231"/>
                  <a:pt x="8314822" y="1172779"/>
                  <a:pt x="8311316" y="1175695"/>
                </a:cubicBezTo>
                <a:cubicBezTo>
                  <a:pt x="8307811" y="1178611"/>
                  <a:pt x="8303688" y="1180805"/>
                  <a:pt x="8298945" y="1182279"/>
                </a:cubicBezTo>
                <a:cubicBezTo>
                  <a:pt x="8294203" y="1183751"/>
                  <a:pt x="8289092" y="1184488"/>
                  <a:pt x="8283613" y="1184488"/>
                </a:cubicBezTo>
                <a:cubicBezTo>
                  <a:pt x="8279785" y="1184488"/>
                  <a:pt x="8276235" y="1184164"/>
                  <a:pt x="8272965" y="1183515"/>
                </a:cubicBezTo>
                <a:cubicBezTo>
                  <a:pt x="8269696" y="1182868"/>
                  <a:pt x="8266779" y="1182072"/>
                  <a:pt x="8264217" y="1181129"/>
                </a:cubicBezTo>
                <a:cubicBezTo>
                  <a:pt x="8261654" y="1180187"/>
                  <a:pt x="8259504" y="1179215"/>
                  <a:pt x="8257766" y="1178214"/>
                </a:cubicBezTo>
                <a:cubicBezTo>
                  <a:pt x="8256028" y="1177212"/>
                  <a:pt x="8254821" y="1176358"/>
                  <a:pt x="8254143" y="1175651"/>
                </a:cubicBezTo>
                <a:cubicBezTo>
                  <a:pt x="8253466" y="1174944"/>
                  <a:pt x="8252965" y="1174045"/>
                  <a:pt x="8252641" y="1172956"/>
                </a:cubicBezTo>
                <a:cubicBezTo>
                  <a:pt x="8252317" y="1171866"/>
                  <a:pt x="8252155" y="1170408"/>
                  <a:pt x="8252155" y="1168582"/>
                </a:cubicBezTo>
                <a:cubicBezTo>
                  <a:pt x="8252155" y="1167286"/>
                  <a:pt x="8252214" y="1166210"/>
                  <a:pt x="8252332" y="1165356"/>
                </a:cubicBezTo>
                <a:cubicBezTo>
                  <a:pt x="8252450" y="1164503"/>
                  <a:pt x="8252626" y="1163810"/>
                  <a:pt x="8252862" y="1163280"/>
                </a:cubicBezTo>
                <a:cubicBezTo>
                  <a:pt x="8253098" y="1162750"/>
                  <a:pt x="8253392" y="1162382"/>
                  <a:pt x="8253745" y="1162176"/>
                </a:cubicBezTo>
                <a:cubicBezTo>
                  <a:pt x="8254099" y="1161969"/>
                  <a:pt x="8254512" y="1161866"/>
                  <a:pt x="8254983" y="1161866"/>
                </a:cubicBezTo>
                <a:cubicBezTo>
                  <a:pt x="8255807" y="1161866"/>
                  <a:pt x="8256971" y="1162367"/>
                  <a:pt x="8258473" y="1163368"/>
                </a:cubicBezTo>
                <a:cubicBezTo>
                  <a:pt x="8259975" y="1164370"/>
                  <a:pt x="8261905" y="1165460"/>
                  <a:pt x="8264261" y="1166638"/>
                </a:cubicBezTo>
                <a:cubicBezTo>
                  <a:pt x="8266618" y="1167816"/>
                  <a:pt x="8269460" y="1168921"/>
                  <a:pt x="8272788" y="1169951"/>
                </a:cubicBezTo>
                <a:cubicBezTo>
                  <a:pt x="8276117" y="1170982"/>
                  <a:pt x="8279961" y="1171498"/>
                  <a:pt x="8284320" y="1171498"/>
                </a:cubicBezTo>
                <a:cubicBezTo>
                  <a:pt x="8287619" y="1171498"/>
                  <a:pt x="8290639" y="1171056"/>
                  <a:pt x="8293378" y="1170172"/>
                </a:cubicBezTo>
                <a:cubicBezTo>
                  <a:pt x="8296117" y="1169289"/>
                  <a:pt x="8298474" y="1168037"/>
                  <a:pt x="8300447" y="1166417"/>
                </a:cubicBezTo>
                <a:cubicBezTo>
                  <a:pt x="8302421" y="1164796"/>
                  <a:pt x="8303938" y="1162808"/>
                  <a:pt x="8304998" y="1160452"/>
                </a:cubicBezTo>
                <a:cubicBezTo>
                  <a:pt x="8306058" y="1158096"/>
                  <a:pt x="8306589" y="1155415"/>
                  <a:pt x="8306589" y="1152411"/>
                </a:cubicBezTo>
                <a:cubicBezTo>
                  <a:pt x="8306589" y="1149171"/>
                  <a:pt x="8305853" y="1146402"/>
                  <a:pt x="8304380" y="1144104"/>
                </a:cubicBezTo>
                <a:cubicBezTo>
                  <a:pt x="8302907" y="1141807"/>
                  <a:pt x="8300963" y="1139789"/>
                  <a:pt x="8298547" y="1138051"/>
                </a:cubicBezTo>
                <a:cubicBezTo>
                  <a:pt x="8296132" y="1136314"/>
                  <a:pt x="8293378" y="1134723"/>
                  <a:pt x="8290285" y="1133279"/>
                </a:cubicBezTo>
                <a:cubicBezTo>
                  <a:pt x="8287192" y="1131836"/>
                  <a:pt x="8284026" y="1130363"/>
                  <a:pt x="8280786" y="1128862"/>
                </a:cubicBezTo>
                <a:cubicBezTo>
                  <a:pt x="8277546" y="1127359"/>
                  <a:pt x="8274394" y="1125695"/>
                  <a:pt x="8271330" y="1123868"/>
                </a:cubicBezTo>
                <a:cubicBezTo>
                  <a:pt x="8268267" y="1122042"/>
                  <a:pt x="8265528" y="1119892"/>
                  <a:pt x="8263112" y="1117418"/>
                </a:cubicBezTo>
                <a:cubicBezTo>
                  <a:pt x="8260697" y="1114944"/>
                  <a:pt x="8258738" y="1112042"/>
                  <a:pt x="8257236" y="1108713"/>
                </a:cubicBezTo>
                <a:cubicBezTo>
                  <a:pt x="8255734" y="1105385"/>
                  <a:pt x="8254983" y="1101393"/>
                  <a:pt x="8254983" y="1096739"/>
                </a:cubicBezTo>
                <a:cubicBezTo>
                  <a:pt x="8254983" y="1091967"/>
                  <a:pt x="8255852" y="1087712"/>
                  <a:pt x="8257589" y="1083970"/>
                </a:cubicBezTo>
                <a:cubicBezTo>
                  <a:pt x="8259328" y="1080229"/>
                  <a:pt x="8261743" y="1077092"/>
                  <a:pt x="8264835" y="1074559"/>
                </a:cubicBezTo>
                <a:cubicBezTo>
                  <a:pt x="8267928" y="1072026"/>
                  <a:pt x="8271611" y="1070097"/>
                  <a:pt x="8275881" y="1068771"/>
                </a:cubicBezTo>
                <a:cubicBezTo>
                  <a:pt x="8280153" y="1067446"/>
                  <a:pt x="8284762" y="1066783"/>
                  <a:pt x="8289711" y="1066783"/>
                </a:cubicBezTo>
                <a:close/>
                <a:moveTo>
                  <a:pt x="7822986" y="1066783"/>
                </a:moveTo>
                <a:cubicBezTo>
                  <a:pt x="7825519" y="1066783"/>
                  <a:pt x="7828067" y="1067004"/>
                  <a:pt x="7830630" y="1067446"/>
                </a:cubicBezTo>
                <a:cubicBezTo>
                  <a:pt x="7833192" y="1067888"/>
                  <a:pt x="7835608" y="1068477"/>
                  <a:pt x="7837876" y="1069213"/>
                </a:cubicBezTo>
                <a:cubicBezTo>
                  <a:pt x="7840144" y="1069949"/>
                  <a:pt x="7842161" y="1070774"/>
                  <a:pt x="7843929" y="1071688"/>
                </a:cubicBezTo>
                <a:cubicBezTo>
                  <a:pt x="7845696" y="1072600"/>
                  <a:pt x="7846860" y="1073337"/>
                  <a:pt x="7847419" y="1073897"/>
                </a:cubicBezTo>
                <a:cubicBezTo>
                  <a:pt x="7847979" y="1074457"/>
                  <a:pt x="7848347" y="1074898"/>
                  <a:pt x="7848524" y="1075222"/>
                </a:cubicBezTo>
                <a:cubicBezTo>
                  <a:pt x="7848701" y="1075546"/>
                  <a:pt x="7848848" y="1075958"/>
                  <a:pt x="7848966" y="1076459"/>
                </a:cubicBezTo>
                <a:cubicBezTo>
                  <a:pt x="7849084" y="1076960"/>
                  <a:pt x="7849172" y="1077564"/>
                  <a:pt x="7849231" y="1078271"/>
                </a:cubicBezTo>
                <a:cubicBezTo>
                  <a:pt x="7849290" y="1078978"/>
                  <a:pt x="7849319" y="1079891"/>
                  <a:pt x="7849319" y="1081011"/>
                </a:cubicBezTo>
                <a:cubicBezTo>
                  <a:pt x="7849319" y="1082070"/>
                  <a:pt x="7849275" y="1083013"/>
                  <a:pt x="7849187" y="1083838"/>
                </a:cubicBezTo>
                <a:cubicBezTo>
                  <a:pt x="7849098" y="1084662"/>
                  <a:pt x="7848966" y="1085355"/>
                  <a:pt x="7848789" y="1085915"/>
                </a:cubicBezTo>
                <a:cubicBezTo>
                  <a:pt x="7848612" y="1086474"/>
                  <a:pt x="7848362" y="1086886"/>
                  <a:pt x="7848038" y="1087152"/>
                </a:cubicBezTo>
                <a:cubicBezTo>
                  <a:pt x="7847714" y="1087417"/>
                  <a:pt x="7847346" y="1087549"/>
                  <a:pt x="7846933" y="1087549"/>
                </a:cubicBezTo>
                <a:cubicBezTo>
                  <a:pt x="7846286" y="1087549"/>
                  <a:pt x="7845269" y="1087138"/>
                  <a:pt x="7843885" y="1086312"/>
                </a:cubicBezTo>
                <a:cubicBezTo>
                  <a:pt x="7842500" y="1085488"/>
                  <a:pt x="7840807" y="1084560"/>
                  <a:pt x="7838804" y="1083529"/>
                </a:cubicBezTo>
                <a:cubicBezTo>
                  <a:pt x="7836801" y="1082498"/>
                  <a:pt x="7834429" y="1081555"/>
                  <a:pt x="7831690" y="1080701"/>
                </a:cubicBezTo>
                <a:cubicBezTo>
                  <a:pt x="7828951" y="1079847"/>
                  <a:pt x="7825873" y="1079420"/>
                  <a:pt x="7822456" y="1079420"/>
                </a:cubicBezTo>
                <a:cubicBezTo>
                  <a:pt x="7819274" y="1079420"/>
                  <a:pt x="7816506" y="1079847"/>
                  <a:pt x="7814149" y="1080701"/>
                </a:cubicBezTo>
                <a:cubicBezTo>
                  <a:pt x="7811793" y="1081555"/>
                  <a:pt x="7809849" y="1082689"/>
                  <a:pt x="7808317" y="1084103"/>
                </a:cubicBezTo>
                <a:cubicBezTo>
                  <a:pt x="7806786" y="1085517"/>
                  <a:pt x="7805637" y="1087196"/>
                  <a:pt x="7804871" y="1089140"/>
                </a:cubicBezTo>
                <a:cubicBezTo>
                  <a:pt x="7804105" y="1091084"/>
                  <a:pt x="7803722" y="1093146"/>
                  <a:pt x="7803722" y="1095325"/>
                </a:cubicBezTo>
                <a:cubicBezTo>
                  <a:pt x="7803722" y="1098507"/>
                  <a:pt x="7804459" y="1101246"/>
                  <a:pt x="7805931" y="1103544"/>
                </a:cubicBezTo>
                <a:cubicBezTo>
                  <a:pt x="7807404" y="1105842"/>
                  <a:pt x="7809363" y="1107873"/>
                  <a:pt x="7811808" y="1109641"/>
                </a:cubicBezTo>
                <a:cubicBezTo>
                  <a:pt x="7814253" y="1111408"/>
                  <a:pt x="7817036" y="1113029"/>
                  <a:pt x="7820158" y="1114502"/>
                </a:cubicBezTo>
                <a:cubicBezTo>
                  <a:pt x="7823281" y="1115974"/>
                  <a:pt x="7826462" y="1117462"/>
                  <a:pt x="7829702" y="1118964"/>
                </a:cubicBezTo>
                <a:cubicBezTo>
                  <a:pt x="7832942" y="1120467"/>
                  <a:pt x="7836123" y="1122115"/>
                  <a:pt x="7839245" y="1123912"/>
                </a:cubicBezTo>
                <a:cubicBezTo>
                  <a:pt x="7842368" y="1125710"/>
                  <a:pt x="7845151" y="1127830"/>
                  <a:pt x="7847596" y="1130276"/>
                </a:cubicBezTo>
                <a:cubicBezTo>
                  <a:pt x="7850041" y="1132720"/>
                  <a:pt x="7852014" y="1135607"/>
                  <a:pt x="7853517" y="1138935"/>
                </a:cubicBezTo>
                <a:cubicBezTo>
                  <a:pt x="7855019" y="1142264"/>
                  <a:pt x="7855770" y="1146196"/>
                  <a:pt x="7855770" y="1150732"/>
                </a:cubicBezTo>
                <a:cubicBezTo>
                  <a:pt x="7855770" y="1156092"/>
                  <a:pt x="7854783" y="1160864"/>
                  <a:pt x="7852810" y="1165047"/>
                </a:cubicBezTo>
                <a:cubicBezTo>
                  <a:pt x="7850837" y="1169231"/>
                  <a:pt x="7848097" y="1172779"/>
                  <a:pt x="7844592" y="1175695"/>
                </a:cubicBezTo>
                <a:cubicBezTo>
                  <a:pt x="7841087" y="1178611"/>
                  <a:pt x="7836963" y="1180805"/>
                  <a:pt x="7832220" y="1182279"/>
                </a:cubicBezTo>
                <a:cubicBezTo>
                  <a:pt x="7827478" y="1183751"/>
                  <a:pt x="7822367" y="1184488"/>
                  <a:pt x="7816889" y="1184488"/>
                </a:cubicBezTo>
                <a:cubicBezTo>
                  <a:pt x="7813060" y="1184488"/>
                  <a:pt x="7809510" y="1184164"/>
                  <a:pt x="7806240" y="1183515"/>
                </a:cubicBezTo>
                <a:cubicBezTo>
                  <a:pt x="7802971" y="1182868"/>
                  <a:pt x="7800055" y="1182072"/>
                  <a:pt x="7797492" y="1181129"/>
                </a:cubicBezTo>
                <a:cubicBezTo>
                  <a:pt x="7794929" y="1180187"/>
                  <a:pt x="7792780" y="1179215"/>
                  <a:pt x="7791041" y="1178214"/>
                </a:cubicBezTo>
                <a:cubicBezTo>
                  <a:pt x="7789304" y="1177212"/>
                  <a:pt x="7788096" y="1176358"/>
                  <a:pt x="7787418" y="1175651"/>
                </a:cubicBezTo>
                <a:cubicBezTo>
                  <a:pt x="7786741" y="1174944"/>
                  <a:pt x="7786240" y="1174045"/>
                  <a:pt x="7785916" y="1172956"/>
                </a:cubicBezTo>
                <a:cubicBezTo>
                  <a:pt x="7785592" y="1171866"/>
                  <a:pt x="7785430" y="1170408"/>
                  <a:pt x="7785430" y="1168582"/>
                </a:cubicBezTo>
                <a:cubicBezTo>
                  <a:pt x="7785430" y="1167286"/>
                  <a:pt x="7785489" y="1166210"/>
                  <a:pt x="7785607" y="1165356"/>
                </a:cubicBezTo>
                <a:cubicBezTo>
                  <a:pt x="7785725" y="1164503"/>
                  <a:pt x="7785902" y="1163810"/>
                  <a:pt x="7786137" y="1163280"/>
                </a:cubicBezTo>
                <a:cubicBezTo>
                  <a:pt x="7786373" y="1162750"/>
                  <a:pt x="7786667" y="1162382"/>
                  <a:pt x="7787021" y="1162176"/>
                </a:cubicBezTo>
                <a:cubicBezTo>
                  <a:pt x="7787374" y="1161969"/>
                  <a:pt x="7787787" y="1161866"/>
                  <a:pt x="7788258" y="1161866"/>
                </a:cubicBezTo>
                <a:cubicBezTo>
                  <a:pt x="7789083" y="1161866"/>
                  <a:pt x="7790246" y="1162367"/>
                  <a:pt x="7791748" y="1163368"/>
                </a:cubicBezTo>
                <a:cubicBezTo>
                  <a:pt x="7793251" y="1164370"/>
                  <a:pt x="7795180" y="1165460"/>
                  <a:pt x="7797536" y="1166638"/>
                </a:cubicBezTo>
                <a:cubicBezTo>
                  <a:pt x="7799893" y="1167816"/>
                  <a:pt x="7802735" y="1168921"/>
                  <a:pt x="7806064" y="1169951"/>
                </a:cubicBezTo>
                <a:cubicBezTo>
                  <a:pt x="7809393" y="1170982"/>
                  <a:pt x="7813236" y="1171498"/>
                  <a:pt x="7817596" y="1171498"/>
                </a:cubicBezTo>
                <a:cubicBezTo>
                  <a:pt x="7820895" y="1171498"/>
                  <a:pt x="7823914" y="1171056"/>
                  <a:pt x="7826653" y="1170172"/>
                </a:cubicBezTo>
                <a:cubicBezTo>
                  <a:pt x="7829392" y="1169289"/>
                  <a:pt x="7831749" y="1168037"/>
                  <a:pt x="7833722" y="1166417"/>
                </a:cubicBezTo>
                <a:cubicBezTo>
                  <a:pt x="7835696" y="1164796"/>
                  <a:pt x="7837213" y="1162808"/>
                  <a:pt x="7838273" y="1160452"/>
                </a:cubicBezTo>
                <a:cubicBezTo>
                  <a:pt x="7839334" y="1158096"/>
                  <a:pt x="7839864" y="1155415"/>
                  <a:pt x="7839864" y="1152411"/>
                </a:cubicBezTo>
                <a:cubicBezTo>
                  <a:pt x="7839864" y="1149171"/>
                  <a:pt x="7839128" y="1146402"/>
                  <a:pt x="7837655" y="1144104"/>
                </a:cubicBezTo>
                <a:cubicBezTo>
                  <a:pt x="7836182" y="1141807"/>
                  <a:pt x="7834238" y="1139789"/>
                  <a:pt x="7831823" y="1138051"/>
                </a:cubicBezTo>
                <a:cubicBezTo>
                  <a:pt x="7829408" y="1136314"/>
                  <a:pt x="7826653" y="1134723"/>
                  <a:pt x="7823560" y="1133279"/>
                </a:cubicBezTo>
                <a:cubicBezTo>
                  <a:pt x="7820467" y="1131836"/>
                  <a:pt x="7817301" y="1130363"/>
                  <a:pt x="7814061" y="1128862"/>
                </a:cubicBezTo>
                <a:cubicBezTo>
                  <a:pt x="7810821" y="1127359"/>
                  <a:pt x="7807669" y="1125695"/>
                  <a:pt x="7804606" y="1123868"/>
                </a:cubicBezTo>
                <a:cubicBezTo>
                  <a:pt x="7801542" y="1122042"/>
                  <a:pt x="7798803" y="1119892"/>
                  <a:pt x="7796388" y="1117418"/>
                </a:cubicBezTo>
                <a:cubicBezTo>
                  <a:pt x="7793973" y="1114944"/>
                  <a:pt x="7792013" y="1112042"/>
                  <a:pt x="7790511" y="1108713"/>
                </a:cubicBezTo>
                <a:cubicBezTo>
                  <a:pt x="7789009" y="1105385"/>
                  <a:pt x="7788258" y="1101393"/>
                  <a:pt x="7788258" y="1096739"/>
                </a:cubicBezTo>
                <a:cubicBezTo>
                  <a:pt x="7788258" y="1091967"/>
                  <a:pt x="7789127" y="1087712"/>
                  <a:pt x="7790865" y="1083970"/>
                </a:cubicBezTo>
                <a:cubicBezTo>
                  <a:pt x="7792603" y="1080229"/>
                  <a:pt x="7795018" y="1077092"/>
                  <a:pt x="7798111" y="1074559"/>
                </a:cubicBezTo>
                <a:cubicBezTo>
                  <a:pt x="7801204" y="1072026"/>
                  <a:pt x="7804886" y="1070097"/>
                  <a:pt x="7809157" y="1068771"/>
                </a:cubicBezTo>
                <a:cubicBezTo>
                  <a:pt x="7813428" y="1067446"/>
                  <a:pt x="7818037" y="1066783"/>
                  <a:pt x="7822986" y="1066783"/>
                </a:cubicBezTo>
                <a:close/>
                <a:moveTo>
                  <a:pt x="6403761" y="1066783"/>
                </a:moveTo>
                <a:cubicBezTo>
                  <a:pt x="6406294" y="1066783"/>
                  <a:pt x="6408842" y="1067004"/>
                  <a:pt x="6411405" y="1067446"/>
                </a:cubicBezTo>
                <a:cubicBezTo>
                  <a:pt x="6413967" y="1067888"/>
                  <a:pt x="6416383" y="1068477"/>
                  <a:pt x="6418651" y="1069213"/>
                </a:cubicBezTo>
                <a:cubicBezTo>
                  <a:pt x="6420919" y="1069949"/>
                  <a:pt x="6422936" y="1070774"/>
                  <a:pt x="6424704" y="1071688"/>
                </a:cubicBezTo>
                <a:cubicBezTo>
                  <a:pt x="6426471" y="1072600"/>
                  <a:pt x="6427635" y="1073337"/>
                  <a:pt x="6428194" y="1073897"/>
                </a:cubicBezTo>
                <a:cubicBezTo>
                  <a:pt x="6428754" y="1074457"/>
                  <a:pt x="6429122" y="1074898"/>
                  <a:pt x="6429299" y="1075222"/>
                </a:cubicBezTo>
                <a:cubicBezTo>
                  <a:pt x="6429476" y="1075546"/>
                  <a:pt x="6429623" y="1075958"/>
                  <a:pt x="6429741" y="1076459"/>
                </a:cubicBezTo>
                <a:cubicBezTo>
                  <a:pt x="6429859" y="1076960"/>
                  <a:pt x="6429947" y="1077564"/>
                  <a:pt x="6430006" y="1078271"/>
                </a:cubicBezTo>
                <a:cubicBezTo>
                  <a:pt x="6430065" y="1078978"/>
                  <a:pt x="6430094" y="1079891"/>
                  <a:pt x="6430094" y="1081011"/>
                </a:cubicBezTo>
                <a:cubicBezTo>
                  <a:pt x="6430094" y="1082070"/>
                  <a:pt x="6430050" y="1083013"/>
                  <a:pt x="6429962" y="1083838"/>
                </a:cubicBezTo>
                <a:cubicBezTo>
                  <a:pt x="6429873" y="1084662"/>
                  <a:pt x="6429741" y="1085355"/>
                  <a:pt x="6429564" y="1085915"/>
                </a:cubicBezTo>
                <a:cubicBezTo>
                  <a:pt x="6429387" y="1086474"/>
                  <a:pt x="6429137" y="1086886"/>
                  <a:pt x="6428813" y="1087152"/>
                </a:cubicBezTo>
                <a:cubicBezTo>
                  <a:pt x="6428489" y="1087417"/>
                  <a:pt x="6428121" y="1087549"/>
                  <a:pt x="6427708" y="1087549"/>
                </a:cubicBezTo>
                <a:cubicBezTo>
                  <a:pt x="6427061" y="1087549"/>
                  <a:pt x="6426044" y="1087138"/>
                  <a:pt x="6424660" y="1086312"/>
                </a:cubicBezTo>
                <a:cubicBezTo>
                  <a:pt x="6423275" y="1085488"/>
                  <a:pt x="6421582" y="1084560"/>
                  <a:pt x="6419579" y="1083529"/>
                </a:cubicBezTo>
                <a:cubicBezTo>
                  <a:pt x="6417576" y="1082498"/>
                  <a:pt x="6415204" y="1081555"/>
                  <a:pt x="6412465" y="1080701"/>
                </a:cubicBezTo>
                <a:cubicBezTo>
                  <a:pt x="6409726" y="1079847"/>
                  <a:pt x="6406648" y="1079420"/>
                  <a:pt x="6403231" y="1079420"/>
                </a:cubicBezTo>
                <a:cubicBezTo>
                  <a:pt x="6400049" y="1079420"/>
                  <a:pt x="6397281" y="1079847"/>
                  <a:pt x="6394924" y="1080701"/>
                </a:cubicBezTo>
                <a:cubicBezTo>
                  <a:pt x="6392568" y="1081555"/>
                  <a:pt x="6390624" y="1082689"/>
                  <a:pt x="6389092" y="1084103"/>
                </a:cubicBezTo>
                <a:cubicBezTo>
                  <a:pt x="6387561" y="1085517"/>
                  <a:pt x="6386412" y="1087196"/>
                  <a:pt x="6385646" y="1089140"/>
                </a:cubicBezTo>
                <a:cubicBezTo>
                  <a:pt x="6384880" y="1091084"/>
                  <a:pt x="6384497" y="1093146"/>
                  <a:pt x="6384497" y="1095325"/>
                </a:cubicBezTo>
                <a:cubicBezTo>
                  <a:pt x="6384497" y="1098507"/>
                  <a:pt x="6385234" y="1101246"/>
                  <a:pt x="6386706" y="1103544"/>
                </a:cubicBezTo>
                <a:cubicBezTo>
                  <a:pt x="6388179" y="1105842"/>
                  <a:pt x="6390138" y="1107873"/>
                  <a:pt x="6392583" y="1109641"/>
                </a:cubicBezTo>
                <a:cubicBezTo>
                  <a:pt x="6395028" y="1111408"/>
                  <a:pt x="6397811" y="1113029"/>
                  <a:pt x="6400933" y="1114502"/>
                </a:cubicBezTo>
                <a:cubicBezTo>
                  <a:pt x="6404056" y="1115974"/>
                  <a:pt x="6407237" y="1117462"/>
                  <a:pt x="6410477" y="1118964"/>
                </a:cubicBezTo>
                <a:cubicBezTo>
                  <a:pt x="6413717" y="1120467"/>
                  <a:pt x="6416898" y="1122115"/>
                  <a:pt x="6420020" y="1123912"/>
                </a:cubicBezTo>
                <a:cubicBezTo>
                  <a:pt x="6423143" y="1125710"/>
                  <a:pt x="6425926" y="1127830"/>
                  <a:pt x="6428371" y="1130276"/>
                </a:cubicBezTo>
                <a:cubicBezTo>
                  <a:pt x="6430816" y="1132720"/>
                  <a:pt x="6432789" y="1135607"/>
                  <a:pt x="6434292" y="1138935"/>
                </a:cubicBezTo>
                <a:cubicBezTo>
                  <a:pt x="6435794" y="1142264"/>
                  <a:pt x="6436545" y="1146196"/>
                  <a:pt x="6436545" y="1150732"/>
                </a:cubicBezTo>
                <a:cubicBezTo>
                  <a:pt x="6436545" y="1156092"/>
                  <a:pt x="6435558" y="1160864"/>
                  <a:pt x="6433585" y="1165047"/>
                </a:cubicBezTo>
                <a:cubicBezTo>
                  <a:pt x="6431612" y="1169231"/>
                  <a:pt x="6428872" y="1172779"/>
                  <a:pt x="6425367" y="1175695"/>
                </a:cubicBezTo>
                <a:cubicBezTo>
                  <a:pt x="6421862" y="1178611"/>
                  <a:pt x="6417738" y="1180805"/>
                  <a:pt x="6412995" y="1182279"/>
                </a:cubicBezTo>
                <a:cubicBezTo>
                  <a:pt x="6408253" y="1183751"/>
                  <a:pt x="6403142" y="1184488"/>
                  <a:pt x="6397664" y="1184488"/>
                </a:cubicBezTo>
                <a:cubicBezTo>
                  <a:pt x="6393835" y="1184488"/>
                  <a:pt x="6390285" y="1184164"/>
                  <a:pt x="6387015" y="1183515"/>
                </a:cubicBezTo>
                <a:cubicBezTo>
                  <a:pt x="6383746" y="1182868"/>
                  <a:pt x="6380830" y="1182072"/>
                  <a:pt x="6378267" y="1181129"/>
                </a:cubicBezTo>
                <a:cubicBezTo>
                  <a:pt x="6375704" y="1180187"/>
                  <a:pt x="6373555" y="1179215"/>
                  <a:pt x="6371816" y="1178214"/>
                </a:cubicBezTo>
                <a:cubicBezTo>
                  <a:pt x="6370079" y="1177212"/>
                  <a:pt x="6368871" y="1176358"/>
                  <a:pt x="6368193" y="1175651"/>
                </a:cubicBezTo>
                <a:cubicBezTo>
                  <a:pt x="6367516" y="1174944"/>
                  <a:pt x="6367015" y="1174045"/>
                  <a:pt x="6366691" y="1172956"/>
                </a:cubicBezTo>
                <a:cubicBezTo>
                  <a:pt x="6366367" y="1171866"/>
                  <a:pt x="6366205" y="1170408"/>
                  <a:pt x="6366205" y="1168582"/>
                </a:cubicBezTo>
                <a:cubicBezTo>
                  <a:pt x="6366205" y="1167286"/>
                  <a:pt x="6366264" y="1166210"/>
                  <a:pt x="6366382" y="1165356"/>
                </a:cubicBezTo>
                <a:cubicBezTo>
                  <a:pt x="6366500" y="1164503"/>
                  <a:pt x="6366677" y="1163810"/>
                  <a:pt x="6366912" y="1163280"/>
                </a:cubicBezTo>
                <a:cubicBezTo>
                  <a:pt x="6367148" y="1162750"/>
                  <a:pt x="6367442" y="1162382"/>
                  <a:pt x="6367796" y="1162176"/>
                </a:cubicBezTo>
                <a:cubicBezTo>
                  <a:pt x="6368149" y="1161969"/>
                  <a:pt x="6368562" y="1161866"/>
                  <a:pt x="6369033" y="1161866"/>
                </a:cubicBezTo>
                <a:cubicBezTo>
                  <a:pt x="6369858" y="1161866"/>
                  <a:pt x="6371021" y="1162367"/>
                  <a:pt x="6372523" y="1163368"/>
                </a:cubicBezTo>
                <a:cubicBezTo>
                  <a:pt x="6374026" y="1164370"/>
                  <a:pt x="6375955" y="1165460"/>
                  <a:pt x="6378311" y="1166638"/>
                </a:cubicBezTo>
                <a:cubicBezTo>
                  <a:pt x="6380668" y="1167816"/>
                  <a:pt x="6383510" y="1168921"/>
                  <a:pt x="6386839" y="1169951"/>
                </a:cubicBezTo>
                <a:cubicBezTo>
                  <a:pt x="6390168" y="1170982"/>
                  <a:pt x="6394011" y="1171498"/>
                  <a:pt x="6398371" y="1171498"/>
                </a:cubicBezTo>
                <a:cubicBezTo>
                  <a:pt x="6401670" y="1171498"/>
                  <a:pt x="6404689" y="1171056"/>
                  <a:pt x="6407428" y="1170172"/>
                </a:cubicBezTo>
                <a:cubicBezTo>
                  <a:pt x="6410167" y="1169289"/>
                  <a:pt x="6412524" y="1168037"/>
                  <a:pt x="6414497" y="1166417"/>
                </a:cubicBezTo>
                <a:cubicBezTo>
                  <a:pt x="6416471" y="1164796"/>
                  <a:pt x="6417988" y="1162808"/>
                  <a:pt x="6419048" y="1160452"/>
                </a:cubicBezTo>
                <a:cubicBezTo>
                  <a:pt x="6420109" y="1158096"/>
                  <a:pt x="6420639" y="1155415"/>
                  <a:pt x="6420639" y="1152411"/>
                </a:cubicBezTo>
                <a:cubicBezTo>
                  <a:pt x="6420639" y="1149171"/>
                  <a:pt x="6419903" y="1146402"/>
                  <a:pt x="6418430" y="1144104"/>
                </a:cubicBezTo>
                <a:cubicBezTo>
                  <a:pt x="6416957" y="1141807"/>
                  <a:pt x="6415013" y="1139789"/>
                  <a:pt x="6412598" y="1138051"/>
                </a:cubicBezTo>
                <a:cubicBezTo>
                  <a:pt x="6410183" y="1136314"/>
                  <a:pt x="6407428" y="1134723"/>
                  <a:pt x="6404335" y="1133279"/>
                </a:cubicBezTo>
                <a:cubicBezTo>
                  <a:pt x="6401242" y="1131836"/>
                  <a:pt x="6398076" y="1130363"/>
                  <a:pt x="6394836" y="1128862"/>
                </a:cubicBezTo>
                <a:cubicBezTo>
                  <a:pt x="6391596" y="1127359"/>
                  <a:pt x="6388444" y="1125695"/>
                  <a:pt x="6385381" y="1123868"/>
                </a:cubicBezTo>
                <a:cubicBezTo>
                  <a:pt x="6382317" y="1122042"/>
                  <a:pt x="6379578" y="1119892"/>
                  <a:pt x="6377163" y="1117418"/>
                </a:cubicBezTo>
                <a:cubicBezTo>
                  <a:pt x="6374748" y="1114944"/>
                  <a:pt x="6372788" y="1112042"/>
                  <a:pt x="6371286" y="1108713"/>
                </a:cubicBezTo>
                <a:cubicBezTo>
                  <a:pt x="6369784" y="1105385"/>
                  <a:pt x="6369033" y="1101393"/>
                  <a:pt x="6369033" y="1096739"/>
                </a:cubicBezTo>
                <a:cubicBezTo>
                  <a:pt x="6369033" y="1091967"/>
                  <a:pt x="6369902" y="1087712"/>
                  <a:pt x="6371640" y="1083970"/>
                </a:cubicBezTo>
                <a:cubicBezTo>
                  <a:pt x="6373378" y="1080229"/>
                  <a:pt x="6375793" y="1077092"/>
                  <a:pt x="6378886" y="1074559"/>
                </a:cubicBezTo>
                <a:cubicBezTo>
                  <a:pt x="6381979" y="1072026"/>
                  <a:pt x="6385661" y="1070097"/>
                  <a:pt x="6389932" y="1068771"/>
                </a:cubicBezTo>
                <a:cubicBezTo>
                  <a:pt x="6394203" y="1067446"/>
                  <a:pt x="6398812" y="1066783"/>
                  <a:pt x="6403761" y="1066783"/>
                </a:cubicBezTo>
                <a:close/>
                <a:moveTo>
                  <a:pt x="5937036" y="1066783"/>
                </a:moveTo>
                <a:cubicBezTo>
                  <a:pt x="5939569" y="1066783"/>
                  <a:pt x="5942117" y="1067004"/>
                  <a:pt x="5944680" y="1067446"/>
                </a:cubicBezTo>
                <a:cubicBezTo>
                  <a:pt x="5947242" y="1067888"/>
                  <a:pt x="5949658" y="1068477"/>
                  <a:pt x="5951926" y="1069213"/>
                </a:cubicBezTo>
                <a:cubicBezTo>
                  <a:pt x="5954194" y="1069949"/>
                  <a:pt x="5956211" y="1070774"/>
                  <a:pt x="5957979" y="1071688"/>
                </a:cubicBezTo>
                <a:cubicBezTo>
                  <a:pt x="5959746" y="1072600"/>
                  <a:pt x="5960910" y="1073337"/>
                  <a:pt x="5961469" y="1073897"/>
                </a:cubicBezTo>
                <a:cubicBezTo>
                  <a:pt x="5962029" y="1074457"/>
                  <a:pt x="5962397" y="1074898"/>
                  <a:pt x="5962574" y="1075222"/>
                </a:cubicBezTo>
                <a:cubicBezTo>
                  <a:pt x="5962751" y="1075546"/>
                  <a:pt x="5962898" y="1075958"/>
                  <a:pt x="5963016" y="1076459"/>
                </a:cubicBezTo>
                <a:cubicBezTo>
                  <a:pt x="5963134" y="1076960"/>
                  <a:pt x="5963222" y="1077564"/>
                  <a:pt x="5963281" y="1078271"/>
                </a:cubicBezTo>
                <a:cubicBezTo>
                  <a:pt x="5963340" y="1078978"/>
                  <a:pt x="5963369" y="1079891"/>
                  <a:pt x="5963369" y="1081011"/>
                </a:cubicBezTo>
                <a:cubicBezTo>
                  <a:pt x="5963369" y="1082070"/>
                  <a:pt x="5963325" y="1083013"/>
                  <a:pt x="5963237" y="1083838"/>
                </a:cubicBezTo>
                <a:cubicBezTo>
                  <a:pt x="5963148" y="1084662"/>
                  <a:pt x="5963016" y="1085355"/>
                  <a:pt x="5962839" y="1085915"/>
                </a:cubicBezTo>
                <a:cubicBezTo>
                  <a:pt x="5962662" y="1086474"/>
                  <a:pt x="5962412" y="1086886"/>
                  <a:pt x="5962088" y="1087152"/>
                </a:cubicBezTo>
                <a:cubicBezTo>
                  <a:pt x="5961764" y="1087417"/>
                  <a:pt x="5961396" y="1087549"/>
                  <a:pt x="5960983" y="1087549"/>
                </a:cubicBezTo>
                <a:cubicBezTo>
                  <a:pt x="5960336" y="1087549"/>
                  <a:pt x="5959319" y="1087138"/>
                  <a:pt x="5957935" y="1086312"/>
                </a:cubicBezTo>
                <a:cubicBezTo>
                  <a:pt x="5956550" y="1085488"/>
                  <a:pt x="5954857" y="1084560"/>
                  <a:pt x="5952854" y="1083529"/>
                </a:cubicBezTo>
                <a:cubicBezTo>
                  <a:pt x="5950851" y="1082498"/>
                  <a:pt x="5948479" y="1081555"/>
                  <a:pt x="5945740" y="1080701"/>
                </a:cubicBezTo>
                <a:cubicBezTo>
                  <a:pt x="5943001" y="1079847"/>
                  <a:pt x="5939923" y="1079420"/>
                  <a:pt x="5936506" y="1079420"/>
                </a:cubicBezTo>
                <a:cubicBezTo>
                  <a:pt x="5933324" y="1079420"/>
                  <a:pt x="5930556" y="1079847"/>
                  <a:pt x="5928199" y="1080701"/>
                </a:cubicBezTo>
                <a:cubicBezTo>
                  <a:pt x="5925843" y="1081555"/>
                  <a:pt x="5923899" y="1082689"/>
                  <a:pt x="5922367" y="1084103"/>
                </a:cubicBezTo>
                <a:cubicBezTo>
                  <a:pt x="5920836" y="1085517"/>
                  <a:pt x="5919687" y="1087196"/>
                  <a:pt x="5918921" y="1089140"/>
                </a:cubicBezTo>
                <a:cubicBezTo>
                  <a:pt x="5918155" y="1091084"/>
                  <a:pt x="5917772" y="1093146"/>
                  <a:pt x="5917772" y="1095325"/>
                </a:cubicBezTo>
                <a:cubicBezTo>
                  <a:pt x="5917772" y="1098507"/>
                  <a:pt x="5918509" y="1101246"/>
                  <a:pt x="5919981" y="1103544"/>
                </a:cubicBezTo>
                <a:cubicBezTo>
                  <a:pt x="5921454" y="1105842"/>
                  <a:pt x="5923413" y="1107873"/>
                  <a:pt x="5925858" y="1109641"/>
                </a:cubicBezTo>
                <a:cubicBezTo>
                  <a:pt x="5928303" y="1111408"/>
                  <a:pt x="5931086" y="1113029"/>
                  <a:pt x="5934208" y="1114502"/>
                </a:cubicBezTo>
                <a:cubicBezTo>
                  <a:pt x="5937331" y="1115974"/>
                  <a:pt x="5940512" y="1117462"/>
                  <a:pt x="5943752" y="1118964"/>
                </a:cubicBezTo>
                <a:cubicBezTo>
                  <a:pt x="5946992" y="1120467"/>
                  <a:pt x="5950173" y="1122115"/>
                  <a:pt x="5953295" y="1123912"/>
                </a:cubicBezTo>
                <a:cubicBezTo>
                  <a:pt x="5956418" y="1125710"/>
                  <a:pt x="5959201" y="1127830"/>
                  <a:pt x="5961646" y="1130276"/>
                </a:cubicBezTo>
                <a:lnTo>
                  <a:pt x="5966150" y="1136862"/>
                </a:lnTo>
                <a:lnTo>
                  <a:pt x="5943814" y="1136862"/>
                </a:lnTo>
                <a:lnTo>
                  <a:pt x="5937610" y="1133279"/>
                </a:lnTo>
                <a:cubicBezTo>
                  <a:pt x="5934517" y="1131836"/>
                  <a:pt x="5931351" y="1130363"/>
                  <a:pt x="5928111" y="1128862"/>
                </a:cubicBezTo>
                <a:cubicBezTo>
                  <a:pt x="5924871" y="1127359"/>
                  <a:pt x="5921719" y="1125695"/>
                  <a:pt x="5918656" y="1123868"/>
                </a:cubicBezTo>
                <a:cubicBezTo>
                  <a:pt x="5915592" y="1122042"/>
                  <a:pt x="5912853" y="1119892"/>
                  <a:pt x="5910438" y="1117418"/>
                </a:cubicBezTo>
                <a:cubicBezTo>
                  <a:pt x="5908023" y="1114944"/>
                  <a:pt x="5906063" y="1112042"/>
                  <a:pt x="5904561" y="1108713"/>
                </a:cubicBezTo>
                <a:cubicBezTo>
                  <a:pt x="5903059" y="1105385"/>
                  <a:pt x="5902308" y="1101393"/>
                  <a:pt x="5902308" y="1096739"/>
                </a:cubicBezTo>
                <a:cubicBezTo>
                  <a:pt x="5902308" y="1091967"/>
                  <a:pt x="5903177" y="1087712"/>
                  <a:pt x="5904915" y="1083970"/>
                </a:cubicBezTo>
                <a:cubicBezTo>
                  <a:pt x="5906653" y="1080229"/>
                  <a:pt x="5909068" y="1077092"/>
                  <a:pt x="5912161" y="1074559"/>
                </a:cubicBezTo>
                <a:cubicBezTo>
                  <a:pt x="5915254" y="1072026"/>
                  <a:pt x="5918936" y="1070097"/>
                  <a:pt x="5923207" y="1068771"/>
                </a:cubicBezTo>
                <a:cubicBezTo>
                  <a:pt x="5927478" y="1067446"/>
                  <a:pt x="5932087" y="1066783"/>
                  <a:pt x="5937036" y="1066783"/>
                </a:cubicBezTo>
                <a:close/>
                <a:moveTo>
                  <a:pt x="5460786" y="1066783"/>
                </a:moveTo>
                <a:cubicBezTo>
                  <a:pt x="5463319" y="1066783"/>
                  <a:pt x="5465867" y="1067004"/>
                  <a:pt x="5468430" y="1067446"/>
                </a:cubicBezTo>
                <a:cubicBezTo>
                  <a:pt x="5470992" y="1067888"/>
                  <a:pt x="5473408" y="1068477"/>
                  <a:pt x="5475676" y="1069213"/>
                </a:cubicBezTo>
                <a:cubicBezTo>
                  <a:pt x="5477944" y="1069949"/>
                  <a:pt x="5479961" y="1070774"/>
                  <a:pt x="5481729" y="1071688"/>
                </a:cubicBezTo>
                <a:cubicBezTo>
                  <a:pt x="5483496" y="1072600"/>
                  <a:pt x="5484660" y="1073337"/>
                  <a:pt x="5485219" y="1073897"/>
                </a:cubicBezTo>
                <a:cubicBezTo>
                  <a:pt x="5485779" y="1074457"/>
                  <a:pt x="5486147" y="1074898"/>
                  <a:pt x="5486324" y="1075222"/>
                </a:cubicBezTo>
                <a:cubicBezTo>
                  <a:pt x="5486501" y="1075546"/>
                  <a:pt x="5486648" y="1075958"/>
                  <a:pt x="5486766" y="1076459"/>
                </a:cubicBezTo>
                <a:cubicBezTo>
                  <a:pt x="5486884" y="1076960"/>
                  <a:pt x="5486972" y="1077564"/>
                  <a:pt x="5487031" y="1078271"/>
                </a:cubicBezTo>
                <a:cubicBezTo>
                  <a:pt x="5487090" y="1078978"/>
                  <a:pt x="5487119" y="1079891"/>
                  <a:pt x="5487119" y="1081011"/>
                </a:cubicBezTo>
                <a:cubicBezTo>
                  <a:pt x="5487119" y="1082070"/>
                  <a:pt x="5487075" y="1083013"/>
                  <a:pt x="5486987" y="1083838"/>
                </a:cubicBezTo>
                <a:cubicBezTo>
                  <a:pt x="5486898" y="1084662"/>
                  <a:pt x="5486766" y="1085355"/>
                  <a:pt x="5486589" y="1085915"/>
                </a:cubicBezTo>
                <a:cubicBezTo>
                  <a:pt x="5486412" y="1086474"/>
                  <a:pt x="5486162" y="1086886"/>
                  <a:pt x="5485838" y="1087152"/>
                </a:cubicBezTo>
                <a:cubicBezTo>
                  <a:pt x="5485514" y="1087417"/>
                  <a:pt x="5485146" y="1087549"/>
                  <a:pt x="5484733" y="1087549"/>
                </a:cubicBezTo>
                <a:cubicBezTo>
                  <a:pt x="5484086" y="1087549"/>
                  <a:pt x="5483069" y="1087138"/>
                  <a:pt x="5481685" y="1086312"/>
                </a:cubicBezTo>
                <a:cubicBezTo>
                  <a:pt x="5480300" y="1085488"/>
                  <a:pt x="5478607" y="1084560"/>
                  <a:pt x="5476604" y="1083529"/>
                </a:cubicBezTo>
                <a:cubicBezTo>
                  <a:pt x="5474601" y="1082498"/>
                  <a:pt x="5472229" y="1081555"/>
                  <a:pt x="5469490" y="1080701"/>
                </a:cubicBezTo>
                <a:cubicBezTo>
                  <a:pt x="5466751" y="1079847"/>
                  <a:pt x="5463673" y="1079420"/>
                  <a:pt x="5460256" y="1079420"/>
                </a:cubicBezTo>
                <a:cubicBezTo>
                  <a:pt x="5457074" y="1079420"/>
                  <a:pt x="5454306" y="1079847"/>
                  <a:pt x="5451949" y="1080701"/>
                </a:cubicBezTo>
                <a:cubicBezTo>
                  <a:pt x="5449593" y="1081555"/>
                  <a:pt x="5447649" y="1082689"/>
                  <a:pt x="5446117" y="1084103"/>
                </a:cubicBezTo>
                <a:cubicBezTo>
                  <a:pt x="5444586" y="1085517"/>
                  <a:pt x="5443437" y="1087196"/>
                  <a:pt x="5442671" y="1089140"/>
                </a:cubicBezTo>
                <a:cubicBezTo>
                  <a:pt x="5441905" y="1091084"/>
                  <a:pt x="5441522" y="1093146"/>
                  <a:pt x="5441522" y="1095325"/>
                </a:cubicBezTo>
                <a:cubicBezTo>
                  <a:pt x="5441522" y="1098507"/>
                  <a:pt x="5442259" y="1101246"/>
                  <a:pt x="5443731" y="1103544"/>
                </a:cubicBezTo>
                <a:cubicBezTo>
                  <a:pt x="5445204" y="1105842"/>
                  <a:pt x="5447163" y="1107873"/>
                  <a:pt x="5449608" y="1109641"/>
                </a:cubicBezTo>
                <a:cubicBezTo>
                  <a:pt x="5452053" y="1111408"/>
                  <a:pt x="5454836" y="1113029"/>
                  <a:pt x="5457958" y="1114502"/>
                </a:cubicBezTo>
                <a:cubicBezTo>
                  <a:pt x="5461081" y="1115974"/>
                  <a:pt x="5464262" y="1117462"/>
                  <a:pt x="5467502" y="1118964"/>
                </a:cubicBezTo>
                <a:cubicBezTo>
                  <a:pt x="5470742" y="1120467"/>
                  <a:pt x="5473923" y="1122115"/>
                  <a:pt x="5477045" y="1123912"/>
                </a:cubicBezTo>
                <a:cubicBezTo>
                  <a:pt x="5480168" y="1125710"/>
                  <a:pt x="5482951" y="1127830"/>
                  <a:pt x="5485396" y="1130276"/>
                </a:cubicBezTo>
                <a:cubicBezTo>
                  <a:pt x="5487841" y="1132720"/>
                  <a:pt x="5489814" y="1135607"/>
                  <a:pt x="5491317" y="1138935"/>
                </a:cubicBezTo>
                <a:cubicBezTo>
                  <a:pt x="5492819" y="1142264"/>
                  <a:pt x="5493570" y="1146196"/>
                  <a:pt x="5493570" y="1150732"/>
                </a:cubicBezTo>
                <a:cubicBezTo>
                  <a:pt x="5493570" y="1156092"/>
                  <a:pt x="5492583" y="1160864"/>
                  <a:pt x="5490610" y="1165047"/>
                </a:cubicBezTo>
                <a:cubicBezTo>
                  <a:pt x="5488637" y="1169231"/>
                  <a:pt x="5485897" y="1172779"/>
                  <a:pt x="5482392" y="1175695"/>
                </a:cubicBezTo>
                <a:cubicBezTo>
                  <a:pt x="5478887" y="1178611"/>
                  <a:pt x="5474763" y="1180805"/>
                  <a:pt x="5470020" y="1182279"/>
                </a:cubicBezTo>
                <a:cubicBezTo>
                  <a:pt x="5465278" y="1183751"/>
                  <a:pt x="5460167" y="1184488"/>
                  <a:pt x="5454689" y="1184488"/>
                </a:cubicBezTo>
                <a:cubicBezTo>
                  <a:pt x="5450860" y="1184488"/>
                  <a:pt x="5447310" y="1184164"/>
                  <a:pt x="5444040" y="1183515"/>
                </a:cubicBezTo>
                <a:cubicBezTo>
                  <a:pt x="5440771" y="1182868"/>
                  <a:pt x="5437855" y="1182072"/>
                  <a:pt x="5435292" y="1181129"/>
                </a:cubicBezTo>
                <a:cubicBezTo>
                  <a:pt x="5432729" y="1180187"/>
                  <a:pt x="5430580" y="1179215"/>
                  <a:pt x="5428841" y="1178214"/>
                </a:cubicBezTo>
                <a:cubicBezTo>
                  <a:pt x="5427104" y="1177212"/>
                  <a:pt x="5425896" y="1176358"/>
                  <a:pt x="5425218" y="1175651"/>
                </a:cubicBezTo>
                <a:cubicBezTo>
                  <a:pt x="5424541" y="1174944"/>
                  <a:pt x="5424040" y="1174045"/>
                  <a:pt x="5423716" y="1172956"/>
                </a:cubicBezTo>
                <a:cubicBezTo>
                  <a:pt x="5423392" y="1171866"/>
                  <a:pt x="5423230" y="1170408"/>
                  <a:pt x="5423230" y="1168582"/>
                </a:cubicBezTo>
                <a:cubicBezTo>
                  <a:pt x="5423230" y="1167286"/>
                  <a:pt x="5423289" y="1166210"/>
                  <a:pt x="5423407" y="1165356"/>
                </a:cubicBezTo>
                <a:cubicBezTo>
                  <a:pt x="5423525" y="1164503"/>
                  <a:pt x="5423702" y="1163810"/>
                  <a:pt x="5423937" y="1163280"/>
                </a:cubicBezTo>
                <a:cubicBezTo>
                  <a:pt x="5424173" y="1162750"/>
                  <a:pt x="5424467" y="1162382"/>
                  <a:pt x="5424821" y="1162176"/>
                </a:cubicBezTo>
                <a:cubicBezTo>
                  <a:pt x="5425174" y="1161969"/>
                  <a:pt x="5425587" y="1161866"/>
                  <a:pt x="5426058" y="1161866"/>
                </a:cubicBezTo>
                <a:cubicBezTo>
                  <a:pt x="5426883" y="1161866"/>
                  <a:pt x="5428046" y="1162367"/>
                  <a:pt x="5429548" y="1163368"/>
                </a:cubicBezTo>
                <a:cubicBezTo>
                  <a:pt x="5431051" y="1164370"/>
                  <a:pt x="5432980" y="1165460"/>
                  <a:pt x="5435336" y="1166638"/>
                </a:cubicBezTo>
                <a:cubicBezTo>
                  <a:pt x="5437693" y="1167816"/>
                  <a:pt x="5440535" y="1168921"/>
                  <a:pt x="5443864" y="1169951"/>
                </a:cubicBezTo>
                <a:cubicBezTo>
                  <a:pt x="5447193" y="1170982"/>
                  <a:pt x="5451036" y="1171498"/>
                  <a:pt x="5455396" y="1171498"/>
                </a:cubicBezTo>
                <a:cubicBezTo>
                  <a:pt x="5458695" y="1171498"/>
                  <a:pt x="5461714" y="1171056"/>
                  <a:pt x="5464453" y="1170172"/>
                </a:cubicBezTo>
                <a:cubicBezTo>
                  <a:pt x="5467192" y="1169289"/>
                  <a:pt x="5469549" y="1168037"/>
                  <a:pt x="5471522" y="1166417"/>
                </a:cubicBezTo>
                <a:cubicBezTo>
                  <a:pt x="5473496" y="1164796"/>
                  <a:pt x="5475013" y="1162808"/>
                  <a:pt x="5476073" y="1160452"/>
                </a:cubicBezTo>
                <a:cubicBezTo>
                  <a:pt x="5477134" y="1158096"/>
                  <a:pt x="5477664" y="1155415"/>
                  <a:pt x="5477664" y="1152411"/>
                </a:cubicBezTo>
                <a:cubicBezTo>
                  <a:pt x="5477664" y="1149171"/>
                  <a:pt x="5476928" y="1146402"/>
                  <a:pt x="5475455" y="1144104"/>
                </a:cubicBezTo>
                <a:cubicBezTo>
                  <a:pt x="5473982" y="1141807"/>
                  <a:pt x="5472038" y="1139789"/>
                  <a:pt x="5469623" y="1138051"/>
                </a:cubicBezTo>
                <a:cubicBezTo>
                  <a:pt x="5467208" y="1136314"/>
                  <a:pt x="5464453" y="1134723"/>
                  <a:pt x="5461360" y="1133279"/>
                </a:cubicBezTo>
                <a:cubicBezTo>
                  <a:pt x="5458267" y="1131836"/>
                  <a:pt x="5455101" y="1130363"/>
                  <a:pt x="5451861" y="1128862"/>
                </a:cubicBezTo>
                <a:cubicBezTo>
                  <a:pt x="5448621" y="1127359"/>
                  <a:pt x="5445469" y="1125695"/>
                  <a:pt x="5442406" y="1123868"/>
                </a:cubicBezTo>
                <a:cubicBezTo>
                  <a:pt x="5439342" y="1122042"/>
                  <a:pt x="5436603" y="1119892"/>
                  <a:pt x="5434188" y="1117418"/>
                </a:cubicBezTo>
                <a:cubicBezTo>
                  <a:pt x="5431773" y="1114944"/>
                  <a:pt x="5429813" y="1112042"/>
                  <a:pt x="5428311" y="1108713"/>
                </a:cubicBezTo>
                <a:cubicBezTo>
                  <a:pt x="5426809" y="1105385"/>
                  <a:pt x="5426058" y="1101393"/>
                  <a:pt x="5426058" y="1096739"/>
                </a:cubicBezTo>
                <a:cubicBezTo>
                  <a:pt x="5426058" y="1091967"/>
                  <a:pt x="5426927" y="1087712"/>
                  <a:pt x="5428665" y="1083970"/>
                </a:cubicBezTo>
                <a:cubicBezTo>
                  <a:pt x="5430403" y="1080229"/>
                  <a:pt x="5432818" y="1077092"/>
                  <a:pt x="5435911" y="1074559"/>
                </a:cubicBezTo>
                <a:cubicBezTo>
                  <a:pt x="5439004" y="1072026"/>
                  <a:pt x="5442686" y="1070097"/>
                  <a:pt x="5446957" y="1068771"/>
                </a:cubicBezTo>
                <a:cubicBezTo>
                  <a:pt x="5451228" y="1067446"/>
                  <a:pt x="5455837" y="1066783"/>
                  <a:pt x="5460786" y="1066783"/>
                </a:cubicBezTo>
                <a:close/>
                <a:moveTo>
                  <a:pt x="4994061" y="1066783"/>
                </a:moveTo>
                <a:cubicBezTo>
                  <a:pt x="4996594" y="1066783"/>
                  <a:pt x="4999142" y="1067004"/>
                  <a:pt x="5001705" y="1067446"/>
                </a:cubicBezTo>
                <a:cubicBezTo>
                  <a:pt x="5004267" y="1067888"/>
                  <a:pt x="5006683" y="1068477"/>
                  <a:pt x="5008951" y="1069213"/>
                </a:cubicBezTo>
                <a:cubicBezTo>
                  <a:pt x="5011219" y="1069949"/>
                  <a:pt x="5013236" y="1070774"/>
                  <a:pt x="5015004" y="1071688"/>
                </a:cubicBezTo>
                <a:cubicBezTo>
                  <a:pt x="5016771" y="1072600"/>
                  <a:pt x="5017935" y="1073337"/>
                  <a:pt x="5018494" y="1073897"/>
                </a:cubicBezTo>
                <a:cubicBezTo>
                  <a:pt x="5019054" y="1074457"/>
                  <a:pt x="5019422" y="1074898"/>
                  <a:pt x="5019599" y="1075222"/>
                </a:cubicBezTo>
                <a:cubicBezTo>
                  <a:pt x="5019776" y="1075546"/>
                  <a:pt x="5019923" y="1075958"/>
                  <a:pt x="5020041" y="1076459"/>
                </a:cubicBezTo>
                <a:cubicBezTo>
                  <a:pt x="5020159" y="1076960"/>
                  <a:pt x="5020247" y="1077564"/>
                  <a:pt x="5020306" y="1078271"/>
                </a:cubicBezTo>
                <a:cubicBezTo>
                  <a:pt x="5020365" y="1078978"/>
                  <a:pt x="5020394" y="1079891"/>
                  <a:pt x="5020394" y="1081011"/>
                </a:cubicBezTo>
                <a:cubicBezTo>
                  <a:pt x="5020394" y="1082070"/>
                  <a:pt x="5020350" y="1083013"/>
                  <a:pt x="5020262" y="1083838"/>
                </a:cubicBezTo>
                <a:cubicBezTo>
                  <a:pt x="5020173" y="1084662"/>
                  <a:pt x="5020041" y="1085355"/>
                  <a:pt x="5019864" y="1085915"/>
                </a:cubicBezTo>
                <a:cubicBezTo>
                  <a:pt x="5019687" y="1086474"/>
                  <a:pt x="5019437" y="1086886"/>
                  <a:pt x="5019113" y="1087152"/>
                </a:cubicBezTo>
                <a:cubicBezTo>
                  <a:pt x="5018789" y="1087417"/>
                  <a:pt x="5018421" y="1087549"/>
                  <a:pt x="5018008" y="1087549"/>
                </a:cubicBezTo>
                <a:cubicBezTo>
                  <a:pt x="5017361" y="1087549"/>
                  <a:pt x="5016344" y="1087138"/>
                  <a:pt x="5014960" y="1086312"/>
                </a:cubicBezTo>
                <a:cubicBezTo>
                  <a:pt x="5013575" y="1085488"/>
                  <a:pt x="5011882" y="1084560"/>
                  <a:pt x="5009879" y="1083529"/>
                </a:cubicBezTo>
                <a:cubicBezTo>
                  <a:pt x="5007876" y="1082498"/>
                  <a:pt x="5005504" y="1081555"/>
                  <a:pt x="5002765" y="1080701"/>
                </a:cubicBezTo>
                <a:cubicBezTo>
                  <a:pt x="5000026" y="1079847"/>
                  <a:pt x="4996948" y="1079420"/>
                  <a:pt x="4993531" y="1079420"/>
                </a:cubicBezTo>
                <a:cubicBezTo>
                  <a:pt x="4990349" y="1079420"/>
                  <a:pt x="4987581" y="1079847"/>
                  <a:pt x="4985224" y="1080701"/>
                </a:cubicBezTo>
                <a:cubicBezTo>
                  <a:pt x="4982868" y="1081555"/>
                  <a:pt x="4980924" y="1082689"/>
                  <a:pt x="4979392" y="1084103"/>
                </a:cubicBezTo>
                <a:cubicBezTo>
                  <a:pt x="4977861" y="1085517"/>
                  <a:pt x="4976712" y="1087196"/>
                  <a:pt x="4975946" y="1089140"/>
                </a:cubicBezTo>
                <a:cubicBezTo>
                  <a:pt x="4975180" y="1091084"/>
                  <a:pt x="4974797" y="1093146"/>
                  <a:pt x="4974797" y="1095325"/>
                </a:cubicBezTo>
                <a:cubicBezTo>
                  <a:pt x="4974797" y="1098507"/>
                  <a:pt x="4975534" y="1101246"/>
                  <a:pt x="4977006" y="1103544"/>
                </a:cubicBezTo>
                <a:cubicBezTo>
                  <a:pt x="4978479" y="1105842"/>
                  <a:pt x="4980438" y="1107873"/>
                  <a:pt x="4982883" y="1109641"/>
                </a:cubicBezTo>
                <a:cubicBezTo>
                  <a:pt x="4985328" y="1111408"/>
                  <a:pt x="4988111" y="1113029"/>
                  <a:pt x="4991233" y="1114502"/>
                </a:cubicBezTo>
                <a:cubicBezTo>
                  <a:pt x="4994356" y="1115974"/>
                  <a:pt x="4997537" y="1117462"/>
                  <a:pt x="5000777" y="1118964"/>
                </a:cubicBezTo>
                <a:cubicBezTo>
                  <a:pt x="5004017" y="1120467"/>
                  <a:pt x="5007198" y="1122115"/>
                  <a:pt x="5010320" y="1123912"/>
                </a:cubicBezTo>
                <a:cubicBezTo>
                  <a:pt x="5013443" y="1125710"/>
                  <a:pt x="5016226" y="1127830"/>
                  <a:pt x="5018671" y="1130276"/>
                </a:cubicBezTo>
                <a:cubicBezTo>
                  <a:pt x="5021116" y="1132720"/>
                  <a:pt x="5023089" y="1135607"/>
                  <a:pt x="5024592" y="1138935"/>
                </a:cubicBezTo>
                <a:cubicBezTo>
                  <a:pt x="5026094" y="1142264"/>
                  <a:pt x="5026845" y="1146196"/>
                  <a:pt x="5026845" y="1150732"/>
                </a:cubicBezTo>
                <a:cubicBezTo>
                  <a:pt x="5026845" y="1156092"/>
                  <a:pt x="5025858" y="1160864"/>
                  <a:pt x="5023885" y="1165047"/>
                </a:cubicBezTo>
                <a:cubicBezTo>
                  <a:pt x="5021912" y="1169231"/>
                  <a:pt x="5019172" y="1172779"/>
                  <a:pt x="5015667" y="1175695"/>
                </a:cubicBezTo>
                <a:cubicBezTo>
                  <a:pt x="5012162" y="1178611"/>
                  <a:pt x="5008038" y="1180805"/>
                  <a:pt x="5003295" y="1182279"/>
                </a:cubicBezTo>
                <a:cubicBezTo>
                  <a:pt x="4998553" y="1183751"/>
                  <a:pt x="4993442" y="1184488"/>
                  <a:pt x="4987964" y="1184488"/>
                </a:cubicBezTo>
                <a:cubicBezTo>
                  <a:pt x="4984135" y="1184488"/>
                  <a:pt x="4980585" y="1184164"/>
                  <a:pt x="4977315" y="1183515"/>
                </a:cubicBezTo>
                <a:cubicBezTo>
                  <a:pt x="4974046" y="1182868"/>
                  <a:pt x="4971130" y="1182072"/>
                  <a:pt x="4968567" y="1181129"/>
                </a:cubicBezTo>
                <a:cubicBezTo>
                  <a:pt x="4966004" y="1180187"/>
                  <a:pt x="4963855" y="1179215"/>
                  <a:pt x="4962116" y="1178214"/>
                </a:cubicBezTo>
                <a:cubicBezTo>
                  <a:pt x="4960379" y="1177212"/>
                  <a:pt x="4959171" y="1176358"/>
                  <a:pt x="4958493" y="1175651"/>
                </a:cubicBezTo>
                <a:cubicBezTo>
                  <a:pt x="4957816" y="1174944"/>
                  <a:pt x="4957315" y="1174045"/>
                  <a:pt x="4956991" y="1172956"/>
                </a:cubicBezTo>
                <a:cubicBezTo>
                  <a:pt x="4956667" y="1171866"/>
                  <a:pt x="4956505" y="1170408"/>
                  <a:pt x="4956505" y="1168582"/>
                </a:cubicBezTo>
                <a:cubicBezTo>
                  <a:pt x="4956505" y="1167286"/>
                  <a:pt x="4956564" y="1166210"/>
                  <a:pt x="4956682" y="1165356"/>
                </a:cubicBezTo>
                <a:cubicBezTo>
                  <a:pt x="4956800" y="1164503"/>
                  <a:pt x="4956977" y="1163810"/>
                  <a:pt x="4957212" y="1163280"/>
                </a:cubicBezTo>
                <a:cubicBezTo>
                  <a:pt x="4957448" y="1162750"/>
                  <a:pt x="4957742" y="1162382"/>
                  <a:pt x="4958096" y="1162176"/>
                </a:cubicBezTo>
                <a:cubicBezTo>
                  <a:pt x="4958449" y="1161969"/>
                  <a:pt x="4958862" y="1161866"/>
                  <a:pt x="4959333" y="1161866"/>
                </a:cubicBezTo>
                <a:cubicBezTo>
                  <a:pt x="4960158" y="1161866"/>
                  <a:pt x="4961321" y="1162367"/>
                  <a:pt x="4962823" y="1163368"/>
                </a:cubicBezTo>
                <a:cubicBezTo>
                  <a:pt x="4964326" y="1164370"/>
                  <a:pt x="4966255" y="1165460"/>
                  <a:pt x="4968611" y="1166638"/>
                </a:cubicBezTo>
                <a:cubicBezTo>
                  <a:pt x="4970968" y="1167816"/>
                  <a:pt x="4973810" y="1168921"/>
                  <a:pt x="4977139" y="1169951"/>
                </a:cubicBezTo>
                <a:cubicBezTo>
                  <a:pt x="4980468" y="1170982"/>
                  <a:pt x="4984311" y="1171498"/>
                  <a:pt x="4988671" y="1171498"/>
                </a:cubicBezTo>
                <a:cubicBezTo>
                  <a:pt x="4991970" y="1171498"/>
                  <a:pt x="4994989" y="1171056"/>
                  <a:pt x="4997728" y="1170172"/>
                </a:cubicBezTo>
                <a:cubicBezTo>
                  <a:pt x="5000467" y="1169289"/>
                  <a:pt x="5002824" y="1168037"/>
                  <a:pt x="5004797" y="1166417"/>
                </a:cubicBezTo>
                <a:cubicBezTo>
                  <a:pt x="5006771" y="1164796"/>
                  <a:pt x="5008288" y="1162808"/>
                  <a:pt x="5009348" y="1160452"/>
                </a:cubicBezTo>
                <a:cubicBezTo>
                  <a:pt x="5010409" y="1158096"/>
                  <a:pt x="5010939" y="1155415"/>
                  <a:pt x="5010939" y="1152411"/>
                </a:cubicBezTo>
                <a:cubicBezTo>
                  <a:pt x="5010939" y="1149171"/>
                  <a:pt x="5010203" y="1146402"/>
                  <a:pt x="5008730" y="1144104"/>
                </a:cubicBezTo>
                <a:cubicBezTo>
                  <a:pt x="5007257" y="1141807"/>
                  <a:pt x="5005313" y="1139789"/>
                  <a:pt x="5002898" y="1138051"/>
                </a:cubicBezTo>
                <a:cubicBezTo>
                  <a:pt x="5000483" y="1136314"/>
                  <a:pt x="4997728" y="1134723"/>
                  <a:pt x="4994635" y="1133279"/>
                </a:cubicBezTo>
                <a:cubicBezTo>
                  <a:pt x="4991542" y="1131836"/>
                  <a:pt x="4988376" y="1130363"/>
                  <a:pt x="4985136" y="1128862"/>
                </a:cubicBezTo>
                <a:cubicBezTo>
                  <a:pt x="4981896" y="1127359"/>
                  <a:pt x="4978744" y="1125695"/>
                  <a:pt x="4975681" y="1123868"/>
                </a:cubicBezTo>
                <a:cubicBezTo>
                  <a:pt x="4972617" y="1122042"/>
                  <a:pt x="4969878" y="1119892"/>
                  <a:pt x="4967463" y="1117418"/>
                </a:cubicBezTo>
                <a:cubicBezTo>
                  <a:pt x="4965048" y="1114944"/>
                  <a:pt x="4963088" y="1112042"/>
                  <a:pt x="4961586" y="1108713"/>
                </a:cubicBezTo>
                <a:cubicBezTo>
                  <a:pt x="4960084" y="1105385"/>
                  <a:pt x="4959333" y="1101393"/>
                  <a:pt x="4959333" y="1096739"/>
                </a:cubicBezTo>
                <a:cubicBezTo>
                  <a:pt x="4959333" y="1091967"/>
                  <a:pt x="4960202" y="1087712"/>
                  <a:pt x="4961940" y="1083970"/>
                </a:cubicBezTo>
                <a:cubicBezTo>
                  <a:pt x="4963678" y="1080229"/>
                  <a:pt x="4966093" y="1077092"/>
                  <a:pt x="4969186" y="1074559"/>
                </a:cubicBezTo>
                <a:cubicBezTo>
                  <a:pt x="4972279" y="1072026"/>
                  <a:pt x="4975961" y="1070097"/>
                  <a:pt x="4980232" y="1068771"/>
                </a:cubicBezTo>
                <a:cubicBezTo>
                  <a:pt x="4984503" y="1067446"/>
                  <a:pt x="4989112" y="1066783"/>
                  <a:pt x="4994061" y="1066783"/>
                </a:cubicBezTo>
                <a:close/>
                <a:moveTo>
                  <a:pt x="4051086" y="1066783"/>
                </a:moveTo>
                <a:cubicBezTo>
                  <a:pt x="4053619" y="1066783"/>
                  <a:pt x="4056167" y="1067004"/>
                  <a:pt x="4058730" y="1067446"/>
                </a:cubicBezTo>
                <a:cubicBezTo>
                  <a:pt x="4061293" y="1067888"/>
                  <a:pt x="4063708" y="1068477"/>
                  <a:pt x="4065976" y="1069213"/>
                </a:cubicBezTo>
                <a:cubicBezTo>
                  <a:pt x="4068244" y="1069949"/>
                  <a:pt x="4070262" y="1070774"/>
                  <a:pt x="4072029" y="1071688"/>
                </a:cubicBezTo>
                <a:cubicBezTo>
                  <a:pt x="4073796" y="1072600"/>
                  <a:pt x="4074960" y="1073337"/>
                  <a:pt x="4075520" y="1073897"/>
                </a:cubicBezTo>
                <a:cubicBezTo>
                  <a:pt x="4076079" y="1074457"/>
                  <a:pt x="4076447" y="1074898"/>
                  <a:pt x="4076624" y="1075222"/>
                </a:cubicBezTo>
                <a:cubicBezTo>
                  <a:pt x="4076801" y="1075546"/>
                  <a:pt x="4076948" y="1075958"/>
                  <a:pt x="4077066" y="1076459"/>
                </a:cubicBezTo>
                <a:cubicBezTo>
                  <a:pt x="4077184" y="1076960"/>
                  <a:pt x="4077272" y="1077564"/>
                  <a:pt x="4077331" y="1078271"/>
                </a:cubicBezTo>
                <a:cubicBezTo>
                  <a:pt x="4077390" y="1078978"/>
                  <a:pt x="4077419" y="1079891"/>
                  <a:pt x="4077419" y="1081011"/>
                </a:cubicBezTo>
                <a:cubicBezTo>
                  <a:pt x="4077419" y="1082070"/>
                  <a:pt x="4077375" y="1083013"/>
                  <a:pt x="4077287" y="1083838"/>
                </a:cubicBezTo>
                <a:cubicBezTo>
                  <a:pt x="4077199" y="1084662"/>
                  <a:pt x="4077066" y="1085355"/>
                  <a:pt x="4076889" y="1085915"/>
                </a:cubicBezTo>
                <a:cubicBezTo>
                  <a:pt x="4076713" y="1086474"/>
                  <a:pt x="4076462" y="1086886"/>
                  <a:pt x="4076138" y="1087152"/>
                </a:cubicBezTo>
                <a:cubicBezTo>
                  <a:pt x="4075814" y="1087417"/>
                  <a:pt x="4075446" y="1087549"/>
                  <a:pt x="4075034" y="1087549"/>
                </a:cubicBezTo>
                <a:cubicBezTo>
                  <a:pt x="4074386" y="1087549"/>
                  <a:pt x="4073369" y="1087138"/>
                  <a:pt x="4071985" y="1086312"/>
                </a:cubicBezTo>
                <a:cubicBezTo>
                  <a:pt x="4070600" y="1085488"/>
                  <a:pt x="4068907" y="1084560"/>
                  <a:pt x="4066904" y="1083529"/>
                </a:cubicBezTo>
                <a:cubicBezTo>
                  <a:pt x="4064901" y="1082498"/>
                  <a:pt x="4062530" y="1081555"/>
                  <a:pt x="4059790" y="1080701"/>
                </a:cubicBezTo>
                <a:cubicBezTo>
                  <a:pt x="4057051" y="1079847"/>
                  <a:pt x="4053973" y="1079420"/>
                  <a:pt x="4050556" y="1079420"/>
                </a:cubicBezTo>
                <a:cubicBezTo>
                  <a:pt x="4047375" y="1079420"/>
                  <a:pt x="4044606" y="1079847"/>
                  <a:pt x="4042250" y="1080701"/>
                </a:cubicBezTo>
                <a:cubicBezTo>
                  <a:pt x="4039893" y="1081555"/>
                  <a:pt x="4037949" y="1082689"/>
                  <a:pt x="4036417" y="1084103"/>
                </a:cubicBezTo>
                <a:cubicBezTo>
                  <a:pt x="4034885" y="1085517"/>
                  <a:pt x="4033737" y="1087196"/>
                  <a:pt x="4032971" y="1089140"/>
                </a:cubicBezTo>
                <a:cubicBezTo>
                  <a:pt x="4032205" y="1091084"/>
                  <a:pt x="4031822" y="1093146"/>
                  <a:pt x="4031822" y="1095325"/>
                </a:cubicBezTo>
                <a:cubicBezTo>
                  <a:pt x="4031822" y="1098507"/>
                  <a:pt x="4032559" y="1101246"/>
                  <a:pt x="4034031" y="1103544"/>
                </a:cubicBezTo>
                <a:cubicBezTo>
                  <a:pt x="4035504" y="1105842"/>
                  <a:pt x="4037463" y="1107873"/>
                  <a:pt x="4039908" y="1109641"/>
                </a:cubicBezTo>
                <a:cubicBezTo>
                  <a:pt x="4042352" y="1111408"/>
                  <a:pt x="4045136" y="1113029"/>
                  <a:pt x="4048258" y="1114502"/>
                </a:cubicBezTo>
                <a:cubicBezTo>
                  <a:pt x="4051381" y="1115974"/>
                  <a:pt x="4054562" y="1117462"/>
                  <a:pt x="4057802" y="1118964"/>
                </a:cubicBezTo>
                <a:cubicBezTo>
                  <a:pt x="4061042" y="1120467"/>
                  <a:pt x="4064223" y="1122115"/>
                  <a:pt x="4067346" y="1123912"/>
                </a:cubicBezTo>
                <a:cubicBezTo>
                  <a:pt x="4070468" y="1125710"/>
                  <a:pt x="4073251" y="1127830"/>
                  <a:pt x="4075696" y="1130276"/>
                </a:cubicBezTo>
                <a:cubicBezTo>
                  <a:pt x="4078141" y="1132720"/>
                  <a:pt x="4080115" y="1135607"/>
                  <a:pt x="4081617" y="1138935"/>
                </a:cubicBezTo>
                <a:cubicBezTo>
                  <a:pt x="4083119" y="1142264"/>
                  <a:pt x="4083870" y="1146196"/>
                  <a:pt x="4083870" y="1150732"/>
                </a:cubicBezTo>
                <a:cubicBezTo>
                  <a:pt x="4083870" y="1156092"/>
                  <a:pt x="4082883" y="1160864"/>
                  <a:pt x="4080910" y="1165047"/>
                </a:cubicBezTo>
                <a:cubicBezTo>
                  <a:pt x="4078937" y="1169231"/>
                  <a:pt x="4076197" y="1172779"/>
                  <a:pt x="4072692" y="1175695"/>
                </a:cubicBezTo>
                <a:cubicBezTo>
                  <a:pt x="4069187" y="1178611"/>
                  <a:pt x="4065063" y="1180805"/>
                  <a:pt x="4060321" y="1182279"/>
                </a:cubicBezTo>
                <a:cubicBezTo>
                  <a:pt x="4055578" y="1183751"/>
                  <a:pt x="4050468" y="1184488"/>
                  <a:pt x="4044989" y="1184488"/>
                </a:cubicBezTo>
                <a:cubicBezTo>
                  <a:pt x="4041159" y="1184488"/>
                  <a:pt x="4037610" y="1184164"/>
                  <a:pt x="4034341" y="1183515"/>
                </a:cubicBezTo>
                <a:cubicBezTo>
                  <a:pt x="4031071" y="1182868"/>
                  <a:pt x="4028155" y="1182072"/>
                  <a:pt x="4025592" y="1181129"/>
                </a:cubicBezTo>
                <a:cubicBezTo>
                  <a:pt x="4023030" y="1180187"/>
                  <a:pt x="4020880" y="1179215"/>
                  <a:pt x="4019142" y="1178214"/>
                </a:cubicBezTo>
                <a:cubicBezTo>
                  <a:pt x="4017404" y="1177212"/>
                  <a:pt x="4016196" y="1176358"/>
                  <a:pt x="4015519" y="1175651"/>
                </a:cubicBezTo>
                <a:cubicBezTo>
                  <a:pt x="4014841" y="1174944"/>
                  <a:pt x="4014340" y="1174045"/>
                  <a:pt x="4014016" y="1172956"/>
                </a:cubicBezTo>
                <a:cubicBezTo>
                  <a:pt x="4013692" y="1171866"/>
                  <a:pt x="4013530" y="1170408"/>
                  <a:pt x="4013530" y="1168582"/>
                </a:cubicBezTo>
                <a:cubicBezTo>
                  <a:pt x="4013530" y="1167286"/>
                  <a:pt x="4013589" y="1166210"/>
                  <a:pt x="4013707" y="1165356"/>
                </a:cubicBezTo>
                <a:cubicBezTo>
                  <a:pt x="4013825" y="1164503"/>
                  <a:pt x="4014002" y="1163810"/>
                  <a:pt x="4014237" y="1163280"/>
                </a:cubicBezTo>
                <a:cubicBezTo>
                  <a:pt x="4014473" y="1162750"/>
                  <a:pt x="4014767" y="1162382"/>
                  <a:pt x="4015121" y="1162176"/>
                </a:cubicBezTo>
                <a:cubicBezTo>
                  <a:pt x="4015474" y="1161969"/>
                  <a:pt x="4015887" y="1161866"/>
                  <a:pt x="4016358" y="1161866"/>
                </a:cubicBezTo>
                <a:cubicBezTo>
                  <a:pt x="4017183" y="1161866"/>
                  <a:pt x="4018346" y="1162367"/>
                  <a:pt x="4019849" y="1163368"/>
                </a:cubicBezTo>
                <a:cubicBezTo>
                  <a:pt x="4021351" y="1164370"/>
                  <a:pt x="4023280" y="1165460"/>
                  <a:pt x="4025637" y="1166638"/>
                </a:cubicBezTo>
                <a:cubicBezTo>
                  <a:pt x="4027993" y="1167816"/>
                  <a:pt x="4030835" y="1168921"/>
                  <a:pt x="4034164" y="1169951"/>
                </a:cubicBezTo>
                <a:cubicBezTo>
                  <a:pt x="4037492" y="1170982"/>
                  <a:pt x="4041336" y="1171498"/>
                  <a:pt x="4045696" y="1171498"/>
                </a:cubicBezTo>
                <a:cubicBezTo>
                  <a:pt x="4048995" y="1171498"/>
                  <a:pt x="4052014" y="1171056"/>
                  <a:pt x="4054753" y="1170172"/>
                </a:cubicBezTo>
                <a:cubicBezTo>
                  <a:pt x="4057493" y="1169289"/>
                  <a:pt x="4059849" y="1168037"/>
                  <a:pt x="4061823" y="1166417"/>
                </a:cubicBezTo>
                <a:cubicBezTo>
                  <a:pt x="4063796" y="1164796"/>
                  <a:pt x="4065313" y="1162808"/>
                  <a:pt x="4066374" y="1160452"/>
                </a:cubicBezTo>
                <a:cubicBezTo>
                  <a:pt x="4067434" y="1158096"/>
                  <a:pt x="4067964" y="1155415"/>
                  <a:pt x="4067964" y="1152411"/>
                </a:cubicBezTo>
                <a:cubicBezTo>
                  <a:pt x="4067964" y="1149171"/>
                  <a:pt x="4067228" y="1146402"/>
                  <a:pt x="4065755" y="1144104"/>
                </a:cubicBezTo>
                <a:cubicBezTo>
                  <a:pt x="4064282" y="1141807"/>
                  <a:pt x="4062338" y="1139789"/>
                  <a:pt x="4059923" y="1138051"/>
                </a:cubicBezTo>
                <a:cubicBezTo>
                  <a:pt x="4057508" y="1136314"/>
                  <a:pt x="4054753" y="1134723"/>
                  <a:pt x="4051661" y="1133279"/>
                </a:cubicBezTo>
                <a:cubicBezTo>
                  <a:pt x="4048568" y="1131836"/>
                  <a:pt x="4045401" y="1130363"/>
                  <a:pt x="4042161" y="1128862"/>
                </a:cubicBezTo>
                <a:cubicBezTo>
                  <a:pt x="4038921" y="1127359"/>
                  <a:pt x="4035769" y="1125695"/>
                  <a:pt x="4032706" y="1123868"/>
                </a:cubicBezTo>
                <a:cubicBezTo>
                  <a:pt x="4029642" y="1122042"/>
                  <a:pt x="4026903" y="1119892"/>
                  <a:pt x="4024488" y="1117418"/>
                </a:cubicBezTo>
                <a:cubicBezTo>
                  <a:pt x="4022073" y="1114944"/>
                  <a:pt x="4020114" y="1112042"/>
                  <a:pt x="4018611" y="1108713"/>
                </a:cubicBezTo>
                <a:cubicBezTo>
                  <a:pt x="4017109" y="1105385"/>
                  <a:pt x="4016358" y="1101393"/>
                  <a:pt x="4016358" y="1096739"/>
                </a:cubicBezTo>
                <a:cubicBezTo>
                  <a:pt x="4016358" y="1091967"/>
                  <a:pt x="4017227" y="1087712"/>
                  <a:pt x="4018965" y="1083970"/>
                </a:cubicBezTo>
                <a:cubicBezTo>
                  <a:pt x="4020703" y="1080229"/>
                  <a:pt x="4023118" y="1077092"/>
                  <a:pt x="4026211" y="1074559"/>
                </a:cubicBezTo>
                <a:cubicBezTo>
                  <a:pt x="4029304" y="1072026"/>
                  <a:pt x="4032986" y="1070097"/>
                  <a:pt x="4037257" y="1068771"/>
                </a:cubicBezTo>
                <a:cubicBezTo>
                  <a:pt x="4041528" y="1067446"/>
                  <a:pt x="4046138" y="1066783"/>
                  <a:pt x="4051086" y="1066783"/>
                </a:cubicBezTo>
                <a:close/>
                <a:moveTo>
                  <a:pt x="3574890" y="1066783"/>
                </a:moveTo>
                <a:cubicBezTo>
                  <a:pt x="3577422" y="1066783"/>
                  <a:pt x="3579971" y="1067004"/>
                  <a:pt x="3582534" y="1067446"/>
                </a:cubicBezTo>
                <a:cubicBezTo>
                  <a:pt x="3585096" y="1067888"/>
                  <a:pt x="3587511" y="1068477"/>
                  <a:pt x="3589778" y="1069213"/>
                </a:cubicBezTo>
                <a:cubicBezTo>
                  <a:pt x="3592047" y="1069949"/>
                  <a:pt x="3594064" y="1070774"/>
                  <a:pt x="3595831" y="1071688"/>
                </a:cubicBezTo>
                <a:cubicBezTo>
                  <a:pt x="3597598" y="1072600"/>
                  <a:pt x="3598762" y="1073337"/>
                  <a:pt x="3599322" y="1073897"/>
                </a:cubicBezTo>
                <a:cubicBezTo>
                  <a:pt x="3599881" y="1074457"/>
                  <a:pt x="3600250" y="1074898"/>
                  <a:pt x="3600426" y="1075222"/>
                </a:cubicBezTo>
                <a:cubicBezTo>
                  <a:pt x="3600603" y="1075546"/>
                  <a:pt x="3600750" y="1075958"/>
                  <a:pt x="3600868" y="1076459"/>
                </a:cubicBezTo>
                <a:cubicBezTo>
                  <a:pt x="3600986" y="1076960"/>
                  <a:pt x="3601074" y="1077564"/>
                  <a:pt x="3601133" y="1078271"/>
                </a:cubicBezTo>
                <a:cubicBezTo>
                  <a:pt x="3601192" y="1078978"/>
                  <a:pt x="3601222" y="1079891"/>
                  <a:pt x="3601222" y="1081011"/>
                </a:cubicBezTo>
                <a:cubicBezTo>
                  <a:pt x="3601222" y="1082070"/>
                  <a:pt x="3601178" y="1083013"/>
                  <a:pt x="3601089" y="1083838"/>
                </a:cubicBezTo>
                <a:cubicBezTo>
                  <a:pt x="3601001" y="1084662"/>
                  <a:pt x="3600868" y="1085355"/>
                  <a:pt x="3600692" y="1085915"/>
                </a:cubicBezTo>
                <a:cubicBezTo>
                  <a:pt x="3600514" y="1086474"/>
                  <a:pt x="3600265" y="1086886"/>
                  <a:pt x="3599941" y="1087152"/>
                </a:cubicBezTo>
                <a:cubicBezTo>
                  <a:pt x="3599617" y="1087417"/>
                  <a:pt x="3599249" y="1087549"/>
                  <a:pt x="3598836" y="1087549"/>
                </a:cubicBezTo>
                <a:cubicBezTo>
                  <a:pt x="3598188" y="1087549"/>
                  <a:pt x="3597172" y="1087138"/>
                  <a:pt x="3595787" y="1086312"/>
                </a:cubicBezTo>
                <a:cubicBezTo>
                  <a:pt x="3594403" y="1085488"/>
                  <a:pt x="3592709" y="1084560"/>
                  <a:pt x="3590706" y="1083529"/>
                </a:cubicBezTo>
                <a:cubicBezTo>
                  <a:pt x="3588703" y="1082498"/>
                  <a:pt x="3586333" y="1081555"/>
                  <a:pt x="3583594" y="1080701"/>
                </a:cubicBezTo>
                <a:cubicBezTo>
                  <a:pt x="3580854" y="1079847"/>
                  <a:pt x="3577776" y="1079420"/>
                  <a:pt x="3574359" y="1079420"/>
                </a:cubicBezTo>
                <a:cubicBezTo>
                  <a:pt x="3571178" y="1079420"/>
                  <a:pt x="3568409" y="1079847"/>
                  <a:pt x="3566053" y="1080701"/>
                </a:cubicBezTo>
                <a:cubicBezTo>
                  <a:pt x="3563696" y="1081555"/>
                  <a:pt x="3561753" y="1082689"/>
                  <a:pt x="3560220" y="1084103"/>
                </a:cubicBezTo>
                <a:cubicBezTo>
                  <a:pt x="3558688" y="1085517"/>
                  <a:pt x="3557541" y="1087196"/>
                  <a:pt x="3556774" y="1089140"/>
                </a:cubicBezTo>
                <a:cubicBezTo>
                  <a:pt x="3556009" y="1091084"/>
                  <a:pt x="3555625" y="1093146"/>
                  <a:pt x="3555625" y="1095325"/>
                </a:cubicBezTo>
                <a:cubicBezTo>
                  <a:pt x="3555625" y="1098507"/>
                  <a:pt x="3556362" y="1101246"/>
                  <a:pt x="3557836" y="1103544"/>
                </a:cubicBezTo>
                <a:cubicBezTo>
                  <a:pt x="3559308" y="1105842"/>
                  <a:pt x="3561266" y="1107873"/>
                  <a:pt x="3563711" y="1109641"/>
                </a:cubicBezTo>
                <a:cubicBezTo>
                  <a:pt x="3566156" y="1111408"/>
                  <a:pt x="3568940" y="1113029"/>
                  <a:pt x="3572061" y="1114502"/>
                </a:cubicBezTo>
                <a:cubicBezTo>
                  <a:pt x="3575184" y="1115974"/>
                  <a:pt x="3578366" y="1117462"/>
                  <a:pt x="3581606" y="1118964"/>
                </a:cubicBezTo>
                <a:cubicBezTo>
                  <a:pt x="3584845" y="1120467"/>
                  <a:pt x="3588026" y="1122115"/>
                  <a:pt x="3591149" y="1123912"/>
                </a:cubicBezTo>
                <a:cubicBezTo>
                  <a:pt x="3594269" y="1125710"/>
                  <a:pt x="3597053" y="1127830"/>
                  <a:pt x="3599498" y="1130276"/>
                </a:cubicBezTo>
                <a:cubicBezTo>
                  <a:pt x="3601944" y="1132720"/>
                  <a:pt x="3603917" y="1135607"/>
                  <a:pt x="3605419" y="1138935"/>
                </a:cubicBezTo>
                <a:cubicBezTo>
                  <a:pt x="3606921" y="1142264"/>
                  <a:pt x="3607672" y="1146196"/>
                  <a:pt x="3607672" y="1150732"/>
                </a:cubicBezTo>
                <a:cubicBezTo>
                  <a:pt x="3607672" y="1156092"/>
                  <a:pt x="3606686" y="1160864"/>
                  <a:pt x="3604713" y="1165047"/>
                </a:cubicBezTo>
                <a:cubicBezTo>
                  <a:pt x="3602739" y="1169231"/>
                  <a:pt x="3599999" y="1172779"/>
                  <a:pt x="3596494" y="1175695"/>
                </a:cubicBezTo>
                <a:cubicBezTo>
                  <a:pt x="3592988" y="1178611"/>
                  <a:pt x="3588865" y="1180805"/>
                  <a:pt x="3584124" y="1182279"/>
                </a:cubicBezTo>
                <a:cubicBezTo>
                  <a:pt x="3579381" y="1183751"/>
                  <a:pt x="3574271" y="1184488"/>
                  <a:pt x="3568792" y="1184488"/>
                </a:cubicBezTo>
                <a:cubicBezTo>
                  <a:pt x="3564963" y="1184488"/>
                  <a:pt x="3561414" y="1184164"/>
                  <a:pt x="3558144" y="1183515"/>
                </a:cubicBezTo>
                <a:cubicBezTo>
                  <a:pt x="3554875" y="1182868"/>
                  <a:pt x="3551958" y="1182072"/>
                  <a:pt x="3549396" y="1181129"/>
                </a:cubicBezTo>
                <a:cubicBezTo>
                  <a:pt x="3546833" y="1180187"/>
                  <a:pt x="3544682" y="1179215"/>
                  <a:pt x="3542945" y="1178214"/>
                </a:cubicBezTo>
                <a:cubicBezTo>
                  <a:pt x="3541207" y="1177212"/>
                  <a:pt x="3539999" y="1176358"/>
                  <a:pt x="3539322" y="1175651"/>
                </a:cubicBezTo>
                <a:cubicBezTo>
                  <a:pt x="3538644" y="1174944"/>
                  <a:pt x="3538144" y="1174045"/>
                  <a:pt x="3537819" y="1172956"/>
                </a:cubicBezTo>
                <a:cubicBezTo>
                  <a:pt x="3537495" y="1171866"/>
                  <a:pt x="3537334" y="1170408"/>
                  <a:pt x="3537334" y="1168582"/>
                </a:cubicBezTo>
                <a:cubicBezTo>
                  <a:pt x="3537334" y="1167286"/>
                  <a:pt x="3537393" y="1166210"/>
                  <a:pt x="3537510" y="1165356"/>
                </a:cubicBezTo>
                <a:cubicBezTo>
                  <a:pt x="3537628" y="1164503"/>
                  <a:pt x="3537804" y="1163810"/>
                  <a:pt x="3538040" y="1163280"/>
                </a:cubicBezTo>
                <a:cubicBezTo>
                  <a:pt x="3538276" y="1162750"/>
                  <a:pt x="3538571" y="1162382"/>
                  <a:pt x="3538925" y="1162176"/>
                </a:cubicBezTo>
                <a:cubicBezTo>
                  <a:pt x="3539277" y="1161969"/>
                  <a:pt x="3539690" y="1161866"/>
                  <a:pt x="3540162" y="1161866"/>
                </a:cubicBezTo>
                <a:cubicBezTo>
                  <a:pt x="3540986" y="1161866"/>
                  <a:pt x="3542149" y="1162367"/>
                  <a:pt x="3543652" y="1163368"/>
                </a:cubicBezTo>
                <a:cubicBezTo>
                  <a:pt x="3545154" y="1164370"/>
                  <a:pt x="3547083" y="1165460"/>
                  <a:pt x="3549440" y="1166638"/>
                </a:cubicBezTo>
                <a:cubicBezTo>
                  <a:pt x="3551796" y="1167816"/>
                  <a:pt x="3554638" y="1168921"/>
                  <a:pt x="3557967" y="1169951"/>
                </a:cubicBezTo>
                <a:cubicBezTo>
                  <a:pt x="3561296" y="1170982"/>
                  <a:pt x="3565140" y="1171498"/>
                  <a:pt x="3569499" y="1171498"/>
                </a:cubicBezTo>
                <a:cubicBezTo>
                  <a:pt x="3572797" y="1171498"/>
                  <a:pt x="3575817" y="1171056"/>
                  <a:pt x="3578557" y="1170172"/>
                </a:cubicBezTo>
                <a:cubicBezTo>
                  <a:pt x="3581296" y="1169289"/>
                  <a:pt x="3583653" y="1168037"/>
                  <a:pt x="3585626" y="1166417"/>
                </a:cubicBezTo>
                <a:cubicBezTo>
                  <a:pt x="3587599" y="1164796"/>
                  <a:pt x="3589116" y="1162808"/>
                  <a:pt x="3590176" y="1160452"/>
                </a:cubicBezTo>
                <a:cubicBezTo>
                  <a:pt x="3591236" y="1158096"/>
                  <a:pt x="3591767" y="1155415"/>
                  <a:pt x="3591767" y="1152411"/>
                </a:cubicBezTo>
                <a:cubicBezTo>
                  <a:pt x="3591767" y="1149171"/>
                  <a:pt x="3591031" y="1146402"/>
                  <a:pt x="3589558" y="1144104"/>
                </a:cubicBezTo>
                <a:cubicBezTo>
                  <a:pt x="3588085" y="1141807"/>
                  <a:pt x="3586140" y="1139789"/>
                  <a:pt x="3583726" y="1138051"/>
                </a:cubicBezTo>
                <a:cubicBezTo>
                  <a:pt x="3581310" y="1136314"/>
                  <a:pt x="3578557" y="1134723"/>
                  <a:pt x="3575464" y="1133279"/>
                </a:cubicBezTo>
                <a:cubicBezTo>
                  <a:pt x="3572371" y="1131836"/>
                  <a:pt x="3569204" y="1130363"/>
                  <a:pt x="3565965" y="1128862"/>
                </a:cubicBezTo>
                <a:cubicBezTo>
                  <a:pt x="3562724" y="1127359"/>
                  <a:pt x="3559573" y="1125695"/>
                  <a:pt x="3556509" y="1123868"/>
                </a:cubicBezTo>
                <a:cubicBezTo>
                  <a:pt x="3553446" y="1122042"/>
                  <a:pt x="3550706" y="1119892"/>
                  <a:pt x="3548292" y="1117418"/>
                </a:cubicBezTo>
                <a:cubicBezTo>
                  <a:pt x="3545876" y="1114944"/>
                  <a:pt x="3543917" y="1112042"/>
                  <a:pt x="3542415" y="1108713"/>
                </a:cubicBezTo>
                <a:cubicBezTo>
                  <a:pt x="3540913" y="1105385"/>
                  <a:pt x="3540162" y="1101393"/>
                  <a:pt x="3540162" y="1096739"/>
                </a:cubicBezTo>
                <a:cubicBezTo>
                  <a:pt x="3540162" y="1091967"/>
                  <a:pt x="3541030" y="1087712"/>
                  <a:pt x="3542768" y="1083970"/>
                </a:cubicBezTo>
                <a:cubicBezTo>
                  <a:pt x="3544505" y="1080229"/>
                  <a:pt x="3546921" y="1077092"/>
                  <a:pt x="3550015" y="1074559"/>
                </a:cubicBezTo>
                <a:cubicBezTo>
                  <a:pt x="3553107" y="1072026"/>
                  <a:pt x="3556790" y="1070097"/>
                  <a:pt x="3561060" y="1068771"/>
                </a:cubicBezTo>
                <a:cubicBezTo>
                  <a:pt x="3565331" y="1067446"/>
                  <a:pt x="3569941" y="1066783"/>
                  <a:pt x="3574890" y="1066783"/>
                </a:cubicBezTo>
                <a:close/>
                <a:moveTo>
                  <a:pt x="3108159" y="1066783"/>
                </a:moveTo>
                <a:cubicBezTo>
                  <a:pt x="3110691" y="1066783"/>
                  <a:pt x="3113239" y="1067004"/>
                  <a:pt x="3115803" y="1067446"/>
                </a:cubicBezTo>
                <a:cubicBezTo>
                  <a:pt x="3118365" y="1067888"/>
                  <a:pt x="3120781" y="1068477"/>
                  <a:pt x="3123049" y="1069213"/>
                </a:cubicBezTo>
                <a:cubicBezTo>
                  <a:pt x="3125316" y="1069949"/>
                  <a:pt x="3127335" y="1070774"/>
                  <a:pt x="3129101" y="1071688"/>
                </a:cubicBezTo>
                <a:cubicBezTo>
                  <a:pt x="3130869" y="1072600"/>
                  <a:pt x="3132032" y="1073337"/>
                  <a:pt x="3132592" y="1073897"/>
                </a:cubicBezTo>
                <a:cubicBezTo>
                  <a:pt x="3133152" y="1074457"/>
                  <a:pt x="3133520" y="1074898"/>
                  <a:pt x="3133696" y="1075222"/>
                </a:cubicBezTo>
                <a:cubicBezTo>
                  <a:pt x="3133873" y="1075546"/>
                  <a:pt x="3134020" y="1075958"/>
                  <a:pt x="3134139" y="1076459"/>
                </a:cubicBezTo>
                <a:cubicBezTo>
                  <a:pt x="3134256" y="1076960"/>
                  <a:pt x="3134344" y="1077564"/>
                  <a:pt x="3134403" y="1078271"/>
                </a:cubicBezTo>
                <a:cubicBezTo>
                  <a:pt x="3134461" y="1078978"/>
                  <a:pt x="3134490" y="1079891"/>
                  <a:pt x="3134490" y="1081011"/>
                </a:cubicBezTo>
                <a:cubicBezTo>
                  <a:pt x="3134490" y="1082070"/>
                  <a:pt x="3134446" y="1083013"/>
                  <a:pt x="3134357" y="1083838"/>
                </a:cubicBezTo>
                <a:cubicBezTo>
                  <a:pt x="3134270" y="1084662"/>
                  <a:pt x="3134139" y="1085355"/>
                  <a:pt x="3133962" y="1085915"/>
                </a:cubicBezTo>
                <a:cubicBezTo>
                  <a:pt x="3133785" y="1086474"/>
                  <a:pt x="3133534" y="1086886"/>
                  <a:pt x="3133210" y="1087152"/>
                </a:cubicBezTo>
                <a:cubicBezTo>
                  <a:pt x="3132884" y="1087417"/>
                  <a:pt x="3132519" y="1087549"/>
                  <a:pt x="3132106" y="1087549"/>
                </a:cubicBezTo>
                <a:cubicBezTo>
                  <a:pt x="3131458" y="1087549"/>
                  <a:pt x="3130442" y="1087138"/>
                  <a:pt x="3129059" y="1086312"/>
                </a:cubicBezTo>
                <a:cubicBezTo>
                  <a:pt x="3127674" y="1085488"/>
                  <a:pt x="3125981" y="1084560"/>
                  <a:pt x="3123976" y="1083529"/>
                </a:cubicBezTo>
                <a:cubicBezTo>
                  <a:pt x="3121975" y="1082498"/>
                  <a:pt x="3119603" y="1081555"/>
                  <a:pt x="3116863" y="1080701"/>
                </a:cubicBezTo>
                <a:cubicBezTo>
                  <a:pt x="3114124" y="1079847"/>
                  <a:pt x="3111044" y="1079420"/>
                  <a:pt x="3107628" y="1079420"/>
                </a:cubicBezTo>
                <a:cubicBezTo>
                  <a:pt x="3104446" y="1079420"/>
                  <a:pt x="3101675" y="1079847"/>
                  <a:pt x="3099322" y="1080701"/>
                </a:cubicBezTo>
                <a:cubicBezTo>
                  <a:pt x="3096964" y="1081555"/>
                  <a:pt x="3095020" y="1082689"/>
                  <a:pt x="3093489" y="1084103"/>
                </a:cubicBezTo>
                <a:cubicBezTo>
                  <a:pt x="3091957" y="1085517"/>
                  <a:pt x="3090810" y="1087196"/>
                  <a:pt x="3090042" y="1089140"/>
                </a:cubicBezTo>
                <a:cubicBezTo>
                  <a:pt x="3089278" y="1091084"/>
                  <a:pt x="3088896" y="1093146"/>
                  <a:pt x="3088896" y="1095325"/>
                </a:cubicBezTo>
                <a:cubicBezTo>
                  <a:pt x="3088896" y="1098507"/>
                  <a:pt x="3089630" y="1101246"/>
                  <a:pt x="3091103" y="1103544"/>
                </a:cubicBezTo>
                <a:cubicBezTo>
                  <a:pt x="3092576" y="1105842"/>
                  <a:pt x="3094534" y="1107873"/>
                  <a:pt x="3096977" y="1109641"/>
                </a:cubicBezTo>
                <a:cubicBezTo>
                  <a:pt x="3099423" y="1111408"/>
                  <a:pt x="3102207" y="1113029"/>
                  <a:pt x="3105330" y="1114502"/>
                </a:cubicBezTo>
                <a:cubicBezTo>
                  <a:pt x="3108453" y="1115974"/>
                  <a:pt x="3111635" y="1117462"/>
                  <a:pt x="3114874" y="1118964"/>
                </a:cubicBezTo>
                <a:cubicBezTo>
                  <a:pt x="3118116" y="1120467"/>
                  <a:pt x="3121297" y="1122115"/>
                  <a:pt x="3124420" y="1123912"/>
                </a:cubicBezTo>
                <a:cubicBezTo>
                  <a:pt x="3127540" y="1125710"/>
                  <a:pt x="3130325" y="1127830"/>
                  <a:pt x="3132768" y="1130276"/>
                </a:cubicBezTo>
                <a:cubicBezTo>
                  <a:pt x="3135212" y="1132720"/>
                  <a:pt x="3137184" y="1135607"/>
                  <a:pt x="3138688" y="1138935"/>
                </a:cubicBezTo>
                <a:cubicBezTo>
                  <a:pt x="3140191" y="1142264"/>
                  <a:pt x="3140940" y="1146196"/>
                  <a:pt x="3140940" y="1150732"/>
                </a:cubicBezTo>
                <a:cubicBezTo>
                  <a:pt x="3140940" y="1156092"/>
                  <a:pt x="3139953" y="1160864"/>
                  <a:pt x="3137981" y="1165047"/>
                </a:cubicBezTo>
                <a:cubicBezTo>
                  <a:pt x="3136007" y="1169231"/>
                  <a:pt x="3133268" y="1172779"/>
                  <a:pt x="3129765" y="1175695"/>
                </a:cubicBezTo>
                <a:cubicBezTo>
                  <a:pt x="3126260" y="1178611"/>
                  <a:pt x="3122136" y="1180805"/>
                  <a:pt x="3117394" y="1182279"/>
                </a:cubicBezTo>
                <a:cubicBezTo>
                  <a:pt x="3112651" y="1183751"/>
                  <a:pt x="3107539" y="1184488"/>
                  <a:pt x="3102059" y="1184488"/>
                </a:cubicBezTo>
                <a:cubicBezTo>
                  <a:pt x="3098232" y="1184488"/>
                  <a:pt x="3094680" y="1184164"/>
                  <a:pt x="3091415" y="1183515"/>
                </a:cubicBezTo>
                <a:cubicBezTo>
                  <a:pt x="3088144" y="1182868"/>
                  <a:pt x="3085228" y="1182072"/>
                  <a:pt x="3082669" y="1181129"/>
                </a:cubicBezTo>
                <a:cubicBezTo>
                  <a:pt x="3080103" y="1180187"/>
                  <a:pt x="3077950" y="1179215"/>
                  <a:pt x="3076214" y="1178214"/>
                </a:cubicBezTo>
                <a:cubicBezTo>
                  <a:pt x="3074476" y="1177212"/>
                  <a:pt x="3073269" y="1176358"/>
                  <a:pt x="3072591" y="1175651"/>
                </a:cubicBezTo>
                <a:cubicBezTo>
                  <a:pt x="3071912" y="1174944"/>
                  <a:pt x="3071413" y="1174045"/>
                  <a:pt x="3071088" y="1172956"/>
                </a:cubicBezTo>
                <a:cubicBezTo>
                  <a:pt x="3070764" y="1171866"/>
                  <a:pt x="3070603" y="1170408"/>
                  <a:pt x="3070603" y="1168582"/>
                </a:cubicBezTo>
                <a:cubicBezTo>
                  <a:pt x="3070603" y="1167286"/>
                  <a:pt x="3070661" y="1166210"/>
                  <a:pt x="3070780" y="1165356"/>
                </a:cubicBezTo>
                <a:cubicBezTo>
                  <a:pt x="3070897" y="1164503"/>
                  <a:pt x="3071074" y="1163810"/>
                  <a:pt x="3071309" y="1163280"/>
                </a:cubicBezTo>
                <a:cubicBezTo>
                  <a:pt x="3071546" y="1162750"/>
                  <a:pt x="3071840" y="1162382"/>
                  <a:pt x="3072193" y="1162176"/>
                </a:cubicBezTo>
                <a:cubicBezTo>
                  <a:pt x="3072545" y="1161969"/>
                  <a:pt x="3072957" y="1161866"/>
                  <a:pt x="3073429" y="1161866"/>
                </a:cubicBezTo>
                <a:cubicBezTo>
                  <a:pt x="3074255" y="1161866"/>
                  <a:pt x="3075418" y="1162367"/>
                  <a:pt x="3076920" y="1163368"/>
                </a:cubicBezTo>
                <a:cubicBezTo>
                  <a:pt x="3078425" y="1164370"/>
                  <a:pt x="3080351" y="1165460"/>
                  <a:pt x="3082712" y="1166638"/>
                </a:cubicBezTo>
                <a:cubicBezTo>
                  <a:pt x="3085068" y="1167816"/>
                  <a:pt x="3087910" y="1168921"/>
                  <a:pt x="3091235" y="1169951"/>
                </a:cubicBezTo>
                <a:cubicBezTo>
                  <a:pt x="3094564" y="1170982"/>
                  <a:pt x="3098407" y="1171498"/>
                  <a:pt x="3102766" y="1171498"/>
                </a:cubicBezTo>
                <a:cubicBezTo>
                  <a:pt x="3106067" y="1171498"/>
                  <a:pt x="3109085" y="1171056"/>
                  <a:pt x="3111826" y="1170172"/>
                </a:cubicBezTo>
                <a:cubicBezTo>
                  <a:pt x="3114565" y="1169289"/>
                  <a:pt x="3116924" y="1168037"/>
                  <a:pt x="3118896" y="1166417"/>
                </a:cubicBezTo>
                <a:cubicBezTo>
                  <a:pt x="3120868" y="1164796"/>
                  <a:pt x="3122387" y="1162808"/>
                  <a:pt x="3123446" y="1160452"/>
                </a:cubicBezTo>
                <a:cubicBezTo>
                  <a:pt x="3124508" y="1158096"/>
                  <a:pt x="3125037" y="1155415"/>
                  <a:pt x="3125037" y="1152411"/>
                </a:cubicBezTo>
                <a:cubicBezTo>
                  <a:pt x="3125037" y="1149171"/>
                  <a:pt x="3124301" y="1146402"/>
                  <a:pt x="3122829" y="1144104"/>
                </a:cubicBezTo>
                <a:cubicBezTo>
                  <a:pt x="3121355" y="1141807"/>
                  <a:pt x="3119412" y="1139789"/>
                  <a:pt x="3116996" y="1138051"/>
                </a:cubicBezTo>
                <a:cubicBezTo>
                  <a:pt x="3114580" y="1136314"/>
                  <a:pt x="3111826" y="1134723"/>
                  <a:pt x="3108732" y="1133279"/>
                </a:cubicBezTo>
                <a:cubicBezTo>
                  <a:pt x="3105639" y="1131836"/>
                  <a:pt x="3102471" y="1130363"/>
                  <a:pt x="3099232" y="1128862"/>
                </a:cubicBezTo>
                <a:cubicBezTo>
                  <a:pt x="3095993" y="1127359"/>
                  <a:pt x="3092839" y="1125695"/>
                  <a:pt x="3089780" y="1123868"/>
                </a:cubicBezTo>
                <a:cubicBezTo>
                  <a:pt x="3086717" y="1122042"/>
                  <a:pt x="3083981" y="1119892"/>
                  <a:pt x="3081565" y="1117418"/>
                </a:cubicBezTo>
                <a:cubicBezTo>
                  <a:pt x="3079143" y="1114944"/>
                  <a:pt x="3077186" y="1112042"/>
                  <a:pt x="3075684" y="1108713"/>
                </a:cubicBezTo>
                <a:cubicBezTo>
                  <a:pt x="3074180" y="1105385"/>
                  <a:pt x="3073429" y="1101393"/>
                  <a:pt x="3073429" y="1096739"/>
                </a:cubicBezTo>
                <a:cubicBezTo>
                  <a:pt x="3073429" y="1091967"/>
                  <a:pt x="3074298" y="1087712"/>
                  <a:pt x="3076038" y="1083970"/>
                </a:cubicBezTo>
                <a:cubicBezTo>
                  <a:pt x="3077777" y="1080229"/>
                  <a:pt x="3080194" y="1077092"/>
                  <a:pt x="3083286" y="1074559"/>
                </a:cubicBezTo>
                <a:cubicBezTo>
                  <a:pt x="3086381" y="1072026"/>
                  <a:pt x="3090057" y="1070097"/>
                  <a:pt x="3094330" y="1068771"/>
                </a:cubicBezTo>
                <a:cubicBezTo>
                  <a:pt x="3098598" y="1067446"/>
                  <a:pt x="3103209" y="1066783"/>
                  <a:pt x="3108159" y="1066783"/>
                </a:cubicBezTo>
                <a:close/>
                <a:moveTo>
                  <a:pt x="2631906" y="1066783"/>
                </a:moveTo>
                <a:cubicBezTo>
                  <a:pt x="2634440" y="1066783"/>
                  <a:pt x="2636988" y="1067004"/>
                  <a:pt x="2639550" y="1067446"/>
                </a:cubicBezTo>
                <a:cubicBezTo>
                  <a:pt x="2642113" y="1067888"/>
                  <a:pt x="2644529" y="1068477"/>
                  <a:pt x="2646797" y="1069213"/>
                </a:cubicBezTo>
                <a:cubicBezTo>
                  <a:pt x="2649065" y="1069949"/>
                  <a:pt x="2651082" y="1070774"/>
                  <a:pt x="2652850" y="1071688"/>
                </a:cubicBezTo>
                <a:cubicBezTo>
                  <a:pt x="2654617" y="1072600"/>
                  <a:pt x="2655780" y="1073337"/>
                  <a:pt x="2656342" y="1073897"/>
                </a:cubicBezTo>
                <a:cubicBezTo>
                  <a:pt x="2656901" y="1074457"/>
                  <a:pt x="2657269" y="1074898"/>
                  <a:pt x="2657445" y="1075222"/>
                </a:cubicBezTo>
                <a:cubicBezTo>
                  <a:pt x="2657622" y="1075546"/>
                  <a:pt x="2657769" y="1075958"/>
                  <a:pt x="2657887" y="1076459"/>
                </a:cubicBezTo>
                <a:cubicBezTo>
                  <a:pt x="2658006" y="1076960"/>
                  <a:pt x="2658094" y="1077564"/>
                  <a:pt x="2658151" y="1078271"/>
                </a:cubicBezTo>
                <a:cubicBezTo>
                  <a:pt x="2658213" y="1078978"/>
                  <a:pt x="2658240" y="1079891"/>
                  <a:pt x="2658240" y="1081011"/>
                </a:cubicBezTo>
                <a:cubicBezTo>
                  <a:pt x="2658240" y="1082070"/>
                  <a:pt x="2658197" y="1083013"/>
                  <a:pt x="2658108" y="1083838"/>
                </a:cubicBezTo>
                <a:cubicBezTo>
                  <a:pt x="2658020" y="1084662"/>
                  <a:pt x="2657887" y="1085355"/>
                  <a:pt x="2657710" y="1085915"/>
                </a:cubicBezTo>
                <a:cubicBezTo>
                  <a:pt x="2657535" y="1086474"/>
                  <a:pt x="2657284" y="1086886"/>
                  <a:pt x="2656960" y="1087152"/>
                </a:cubicBezTo>
                <a:cubicBezTo>
                  <a:pt x="2656635" y="1087417"/>
                  <a:pt x="2656267" y="1087549"/>
                  <a:pt x="2655854" y="1087549"/>
                </a:cubicBezTo>
                <a:cubicBezTo>
                  <a:pt x="2655208" y="1087549"/>
                  <a:pt x="2654191" y="1087138"/>
                  <a:pt x="2652806" y="1086312"/>
                </a:cubicBezTo>
                <a:cubicBezTo>
                  <a:pt x="2651422" y="1085488"/>
                  <a:pt x="2649728" y="1084560"/>
                  <a:pt x="2647724" y="1083529"/>
                </a:cubicBezTo>
                <a:cubicBezTo>
                  <a:pt x="2645721" y="1082498"/>
                  <a:pt x="2643350" y="1081555"/>
                  <a:pt x="2640611" y="1080701"/>
                </a:cubicBezTo>
                <a:cubicBezTo>
                  <a:pt x="2637872" y="1079847"/>
                  <a:pt x="2634793" y="1079420"/>
                  <a:pt x="2631376" y="1079420"/>
                </a:cubicBezTo>
                <a:cubicBezTo>
                  <a:pt x="2628195" y="1079420"/>
                  <a:pt x="2625426" y="1079847"/>
                  <a:pt x="2623070" y="1080701"/>
                </a:cubicBezTo>
                <a:cubicBezTo>
                  <a:pt x="2620714" y="1081555"/>
                  <a:pt x="2618770" y="1082689"/>
                  <a:pt x="2617238" y="1084103"/>
                </a:cubicBezTo>
                <a:cubicBezTo>
                  <a:pt x="2615706" y="1085517"/>
                  <a:pt x="2614557" y="1087196"/>
                  <a:pt x="2613791" y="1089140"/>
                </a:cubicBezTo>
                <a:cubicBezTo>
                  <a:pt x="2613026" y="1091084"/>
                  <a:pt x="2612644" y="1093146"/>
                  <a:pt x="2612644" y="1095325"/>
                </a:cubicBezTo>
                <a:cubicBezTo>
                  <a:pt x="2612644" y="1098507"/>
                  <a:pt x="2613379" y="1101246"/>
                  <a:pt x="2614853" y="1103544"/>
                </a:cubicBezTo>
                <a:cubicBezTo>
                  <a:pt x="2616324" y="1105842"/>
                  <a:pt x="2618283" y="1107873"/>
                  <a:pt x="2620727" y="1109641"/>
                </a:cubicBezTo>
                <a:cubicBezTo>
                  <a:pt x="2623172" y="1111408"/>
                  <a:pt x="2625956" y="1113029"/>
                  <a:pt x="2629079" y="1114502"/>
                </a:cubicBezTo>
                <a:cubicBezTo>
                  <a:pt x="2632201" y="1115974"/>
                  <a:pt x="2635382" y="1117462"/>
                  <a:pt x="2638623" y="1118964"/>
                </a:cubicBezTo>
                <a:cubicBezTo>
                  <a:pt x="2641864" y="1120467"/>
                  <a:pt x="2645044" y="1122115"/>
                  <a:pt x="2648166" y="1123912"/>
                </a:cubicBezTo>
                <a:cubicBezTo>
                  <a:pt x="2651288" y="1125710"/>
                  <a:pt x="2654072" y="1127830"/>
                  <a:pt x="2656517" y="1130276"/>
                </a:cubicBezTo>
                <a:cubicBezTo>
                  <a:pt x="2658963" y="1132720"/>
                  <a:pt x="2660937" y="1135607"/>
                  <a:pt x="2662440" y="1138935"/>
                </a:cubicBezTo>
                <a:cubicBezTo>
                  <a:pt x="2663941" y="1142264"/>
                  <a:pt x="2664693" y="1146196"/>
                  <a:pt x="2664693" y="1150732"/>
                </a:cubicBezTo>
                <a:cubicBezTo>
                  <a:pt x="2664693" y="1156092"/>
                  <a:pt x="2663706" y="1160864"/>
                  <a:pt x="2661731" y="1165047"/>
                </a:cubicBezTo>
                <a:cubicBezTo>
                  <a:pt x="2659758" y="1169231"/>
                  <a:pt x="2657017" y="1172779"/>
                  <a:pt x="2653512" y="1175695"/>
                </a:cubicBezTo>
                <a:cubicBezTo>
                  <a:pt x="2650007" y="1178611"/>
                  <a:pt x="2645884" y="1180805"/>
                  <a:pt x="2641141" y="1182279"/>
                </a:cubicBezTo>
                <a:cubicBezTo>
                  <a:pt x="2636399" y="1183751"/>
                  <a:pt x="2631287" y="1184488"/>
                  <a:pt x="2625809" y="1184488"/>
                </a:cubicBezTo>
                <a:cubicBezTo>
                  <a:pt x="2621980" y="1184488"/>
                  <a:pt x="2618430" y="1184164"/>
                  <a:pt x="2615162" y="1183515"/>
                </a:cubicBezTo>
                <a:cubicBezTo>
                  <a:pt x="2611892" y="1182868"/>
                  <a:pt x="2608976" y="1182072"/>
                  <a:pt x="2606414" y="1181129"/>
                </a:cubicBezTo>
                <a:cubicBezTo>
                  <a:pt x="2603853" y="1180187"/>
                  <a:pt x="2601702" y="1179215"/>
                  <a:pt x="2599964" y="1178214"/>
                </a:cubicBezTo>
                <a:cubicBezTo>
                  <a:pt x="2598229" y="1177212"/>
                  <a:pt x="2597019" y="1176358"/>
                  <a:pt x="2596341" y="1175651"/>
                </a:cubicBezTo>
                <a:cubicBezTo>
                  <a:pt x="2595664" y="1174944"/>
                  <a:pt x="2595164" y="1174045"/>
                  <a:pt x="2594840" y="1172956"/>
                </a:cubicBezTo>
                <a:cubicBezTo>
                  <a:pt x="2594516" y="1171866"/>
                  <a:pt x="2594353" y="1170408"/>
                  <a:pt x="2594353" y="1168582"/>
                </a:cubicBezTo>
                <a:cubicBezTo>
                  <a:pt x="2594353" y="1167286"/>
                  <a:pt x="2594413" y="1166210"/>
                  <a:pt x="2594531" y="1165356"/>
                </a:cubicBezTo>
                <a:cubicBezTo>
                  <a:pt x="2594649" y="1164503"/>
                  <a:pt x="2594826" y="1163810"/>
                  <a:pt x="2595062" y="1163280"/>
                </a:cubicBezTo>
                <a:cubicBezTo>
                  <a:pt x="2595295" y="1162750"/>
                  <a:pt x="2595591" y="1162382"/>
                  <a:pt x="2595944" y="1162176"/>
                </a:cubicBezTo>
                <a:cubicBezTo>
                  <a:pt x="2596299" y="1161969"/>
                  <a:pt x="2596709" y="1161866"/>
                  <a:pt x="2597182" y="1161866"/>
                </a:cubicBezTo>
                <a:cubicBezTo>
                  <a:pt x="2598005" y="1161866"/>
                  <a:pt x="2599171" y="1162367"/>
                  <a:pt x="2600672" y="1163368"/>
                </a:cubicBezTo>
                <a:cubicBezTo>
                  <a:pt x="2602174" y="1164370"/>
                  <a:pt x="2604101" y="1165460"/>
                  <a:pt x="2606458" y="1166638"/>
                </a:cubicBezTo>
                <a:cubicBezTo>
                  <a:pt x="2608815" y="1167816"/>
                  <a:pt x="2611656" y="1168921"/>
                  <a:pt x="2614984" y="1169951"/>
                </a:cubicBezTo>
                <a:cubicBezTo>
                  <a:pt x="2618313" y="1170982"/>
                  <a:pt x="2622157" y="1171498"/>
                  <a:pt x="2626516" y="1171498"/>
                </a:cubicBezTo>
                <a:cubicBezTo>
                  <a:pt x="2629815" y="1171498"/>
                  <a:pt x="2632835" y="1171056"/>
                  <a:pt x="2635574" y="1170172"/>
                </a:cubicBezTo>
                <a:cubicBezTo>
                  <a:pt x="2638313" y="1169289"/>
                  <a:pt x="2640670" y="1168037"/>
                  <a:pt x="2642643" y="1166417"/>
                </a:cubicBezTo>
                <a:cubicBezTo>
                  <a:pt x="2644617" y="1164796"/>
                  <a:pt x="2646134" y="1162808"/>
                  <a:pt x="2647195" y="1160452"/>
                </a:cubicBezTo>
                <a:cubicBezTo>
                  <a:pt x="2648255" y="1158096"/>
                  <a:pt x="2648785" y="1155415"/>
                  <a:pt x="2648785" y="1152411"/>
                </a:cubicBezTo>
                <a:cubicBezTo>
                  <a:pt x="2648785" y="1149171"/>
                  <a:pt x="2648048" y="1146402"/>
                  <a:pt x="2646576" y="1144104"/>
                </a:cubicBezTo>
                <a:cubicBezTo>
                  <a:pt x="2645103" y="1141807"/>
                  <a:pt x="2643159" y="1139789"/>
                  <a:pt x="2640743" y="1138051"/>
                </a:cubicBezTo>
                <a:cubicBezTo>
                  <a:pt x="2638329" y="1136314"/>
                  <a:pt x="2635574" y="1134723"/>
                  <a:pt x="2632481" y="1133279"/>
                </a:cubicBezTo>
                <a:cubicBezTo>
                  <a:pt x="2629388" y="1131836"/>
                  <a:pt x="2626221" y="1130363"/>
                  <a:pt x="2622981" y="1128862"/>
                </a:cubicBezTo>
                <a:cubicBezTo>
                  <a:pt x="2619742" y="1127359"/>
                  <a:pt x="2616589" y="1125695"/>
                  <a:pt x="2613526" y="1123868"/>
                </a:cubicBezTo>
                <a:cubicBezTo>
                  <a:pt x="2610462" y="1122042"/>
                  <a:pt x="2607724" y="1119892"/>
                  <a:pt x="2605309" y="1117418"/>
                </a:cubicBezTo>
                <a:cubicBezTo>
                  <a:pt x="2602895" y="1114944"/>
                  <a:pt x="2600936" y="1112042"/>
                  <a:pt x="2599434" y="1108713"/>
                </a:cubicBezTo>
                <a:cubicBezTo>
                  <a:pt x="2597932" y="1105385"/>
                  <a:pt x="2597182" y="1101393"/>
                  <a:pt x="2597182" y="1096739"/>
                </a:cubicBezTo>
                <a:cubicBezTo>
                  <a:pt x="2597182" y="1091967"/>
                  <a:pt x="2598050" y="1087712"/>
                  <a:pt x="2599788" y="1083970"/>
                </a:cubicBezTo>
                <a:cubicBezTo>
                  <a:pt x="2601525" y="1080229"/>
                  <a:pt x="2603940" y="1077092"/>
                  <a:pt x="2607033" y="1074559"/>
                </a:cubicBezTo>
                <a:cubicBezTo>
                  <a:pt x="2610124" y="1072026"/>
                  <a:pt x="2613806" y="1070097"/>
                  <a:pt x="2618077" y="1068771"/>
                </a:cubicBezTo>
                <a:cubicBezTo>
                  <a:pt x="2622348" y="1067446"/>
                  <a:pt x="2626958" y="1066783"/>
                  <a:pt x="2631906" y="1066783"/>
                </a:cubicBezTo>
                <a:close/>
                <a:moveTo>
                  <a:pt x="2165189" y="1066783"/>
                </a:moveTo>
                <a:cubicBezTo>
                  <a:pt x="2167722" y="1066783"/>
                  <a:pt x="2170270" y="1067004"/>
                  <a:pt x="2172833" y="1067446"/>
                </a:cubicBezTo>
                <a:cubicBezTo>
                  <a:pt x="2175396" y="1067888"/>
                  <a:pt x="2177811" y="1068477"/>
                  <a:pt x="2180079" y="1069213"/>
                </a:cubicBezTo>
                <a:cubicBezTo>
                  <a:pt x="2182346" y="1069949"/>
                  <a:pt x="2184365" y="1070774"/>
                  <a:pt x="2186132" y="1071688"/>
                </a:cubicBezTo>
                <a:cubicBezTo>
                  <a:pt x="2187899" y="1072600"/>
                  <a:pt x="2189063" y="1073337"/>
                  <a:pt x="2189622" y="1073897"/>
                </a:cubicBezTo>
                <a:cubicBezTo>
                  <a:pt x="2190182" y="1074457"/>
                  <a:pt x="2190551" y="1074898"/>
                  <a:pt x="2190727" y="1075222"/>
                </a:cubicBezTo>
                <a:cubicBezTo>
                  <a:pt x="2190904" y="1075546"/>
                  <a:pt x="2191051" y="1075958"/>
                  <a:pt x="2191168" y="1076459"/>
                </a:cubicBezTo>
                <a:cubicBezTo>
                  <a:pt x="2191287" y="1076960"/>
                  <a:pt x="2191374" y="1077564"/>
                  <a:pt x="2191434" y="1078271"/>
                </a:cubicBezTo>
                <a:cubicBezTo>
                  <a:pt x="2191492" y="1078978"/>
                  <a:pt x="2191522" y="1079891"/>
                  <a:pt x="2191522" y="1081011"/>
                </a:cubicBezTo>
                <a:cubicBezTo>
                  <a:pt x="2191522" y="1082070"/>
                  <a:pt x="2191478" y="1083013"/>
                  <a:pt x="2191390" y="1083838"/>
                </a:cubicBezTo>
                <a:cubicBezTo>
                  <a:pt x="2191301" y="1084662"/>
                  <a:pt x="2191168" y="1085355"/>
                  <a:pt x="2190992" y="1085915"/>
                </a:cubicBezTo>
                <a:cubicBezTo>
                  <a:pt x="2190815" y="1086474"/>
                  <a:pt x="2190565" y="1086886"/>
                  <a:pt x="2190241" y="1087152"/>
                </a:cubicBezTo>
                <a:cubicBezTo>
                  <a:pt x="2189916" y="1087417"/>
                  <a:pt x="2189548" y="1087549"/>
                  <a:pt x="2189137" y="1087549"/>
                </a:cubicBezTo>
                <a:cubicBezTo>
                  <a:pt x="2188488" y="1087549"/>
                  <a:pt x="2187472" y="1087138"/>
                  <a:pt x="2186088" y="1086312"/>
                </a:cubicBezTo>
                <a:cubicBezTo>
                  <a:pt x="2184703" y="1085488"/>
                  <a:pt x="2183010" y="1084560"/>
                  <a:pt x="2181007" y="1083529"/>
                </a:cubicBezTo>
                <a:cubicBezTo>
                  <a:pt x="2179004" y="1082498"/>
                  <a:pt x="2176633" y="1081555"/>
                  <a:pt x="2173894" y="1080701"/>
                </a:cubicBezTo>
                <a:cubicBezTo>
                  <a:pt x="2171154" y="1079847"/>
                  <a:pt x="2168076" y="1079420"/>
                  <a:pt x="2164659" y="1079420"/>
                </a:cubicBezTo>
                <a:cubicBezTo>
                  <a:pt x="2161477" y="1079420"/>
                  <a:pt x="2158709" y="1079847"/>
                  <a:pt x="2156353" y="1080701"/>
                </a:cubicBezTo>
                <a:lnTo>
                  <a:pt x="2153624" y="1082292"/>
                </a:lnTo>
                <a:lnTo>
                  <a:pt x="2154887" y="1068264"/>
                </a:lnTo>
                <a:close/>
                <a:moveTo>
                  <a:pt x="1222209" y="1066783"/>
                </a:moveTo>
                <a:cubicBezTo>
                  <a:pt x="1224742" y="1066783"/>
                  <a:pt x="1227290" y="1067004"/>
                  <a:pt x="1229853" y="1067446"/>
                </a:cubicBezTo>
                <a:cubicBezTo>
                  <a:pt x="1232415" y="1067888"/>
                  <a:pt x="1234830" y="1068477"/>
                  <a:pt x="1237099" y="1069213"/>
                </a:cubicBezTo>
                <a:cubicBezTo>
                  <a:pt x="1239367" y="1069949"/>
                  <a:pt x="1241385" y="1070774"/>
                  <a:pt x="1243153" y="1071688"/>
                </a:cubicBezTo>
                <a:cubicBezTo>
                  <a:pt x="1244920" y="1072600"/>
                  <a:pt x="1246083" y="1073337"/>
                  <a:pt x="1246643" y="1073897"/>
                </a:cubicBezTo>
                <a:cubicBezTo>
                  <a:pt x="1247203" y="1074457"/>
                  <a:pt x="1247571" y="1074898"/>
                  <a:pt x="1247747" y="1075222"/>
                </a:cubicBezTo>
                <a:cubicBezTo>
                  <a:pt x="1247925" y="1075546"/>
                  <a:pt x="1248071" y="1075958"/>
                  <a:pt x="1248190" y="1076459"/>
                </a:cubicBezTo>
                <a:cubicBezTo>
                  <a:pt x="1248308" y="1076960"/>
                  <a:pt x="1248396" y="1077564"/>
                  <a:pt x="1248455" y="1078271"/>
                </a:cubicBezTo>
                <a:cubicBezTo>
                  <a:pt x="1248513" y="1078978"/>
                  <a:pt x="1248543" y="1079891"/>
                  <a:pt x="1248543" y="1081011"/>
                </a:cubicBezTo>
                <a:cubicBezTo>
                  <a:pt x="1248543" y="1082070"/>
                  <a:pt x="1248499" y="1083013"/>
                  <a:pt x="1248411" y="1083838"/>
                </a:cubicBezTo>
                <a:cubicBezTo>
                  <a:pt x="1248322" y="1084662"/>
                  <a:pt x="1248190" y="1085355"/>
                  <a:pt x="1248013" y="1085915"/>
                </a:cubicBezTo>
                <a:cubicBezTo>
                  <a:pt x="1247836" y="1086474"/>
                  <a:pt x="1247585" y="1086886"/>
                  <a:pt x="1247262" y="1087152"/>
                </a:cubicBezTo>
                <a:cubicBezTo>
                  <a:pt x="1246938" y="1087417"/>
                  <a:pt x="1246569" y="1087549"/>
                  <a:pt x="1246157" y="1087549"/>
                </a:cubicBezTo>
                <a:cubicBezTo>
                  <a:pt x="1245509" y="1087549"/>
                  <a:pt x="1244492" y="1087138"/>
                  <a:pt x="1243108" y="1086312"/>
                </a:cubicBezTo>
                <a:cubicBezTo>
                  <a:pt x="1241724" y="1085488"/>
                  <a:pt x="1240030" y="1084560"/>
                  <a:pt x="1238027" y="1083529"/>
                </a:cubicBezTo>
                <a:cubicBezTo>
                  <a:pt x="1236023" y="1082498"/>
                  <a:pt x="1233652" y="1081555"/>
                  <a:pt x="1230913" y="1080701"/>
                </a:cubicBezTo>
                <a:cubicBezTo>
                  <a:pt x="1228174" y="1079847"/>
                  <a:pt x="1225095" y="1079420"/>
                  <a:pt x="1221679" y="1079420"/>
                </a:cubicBezTo>
                <a:cubicBezTo>
                  <a:pt x="1218497" y="1079420"/>
                  <a:pt x="1215729" y="1079847"/>
                  <a:pt x="1213372" y="1080701"/>
                </a:cubicBezTo>
                <a:cubicBezTo>
                  <a:pt x="1211016" y="1081555"/>
                  <a:pt x="1209072" y="1082689"/>
                  <a:pt x="1207541" y="1084103"/>
                </a:cubicBezTo>
                <a:cubicBezTo>
                  <a:pt x="1206009" y="1085517"/>
                  <a:pt x="1204860" y="1087196"/>
                  <a:pt x="1204094" y="1089140"/>
                </a:cubicBezTo>
                <a:cubicBezTo>
                  <a:pt x="1203328" y="1091084"/>
                  <a:pt x="1202946" y="1093146"/>
                  <a:pt x="1202946" y="1095325"/>
                </a:cubicBezTo>
                <a:cubicBezTo>
                  <a:pt x="1202946" y="1098507"/>
                  <a:pt x="1203682" y="1101246"/>
                  <a:pt x="1205154" y="1103544"/>
                </a:cubicBezTo>
                <a:cubicBezTo>
                  <a:pt x="1206628" y="1105842"/>
                  <a:pt x="1208586" y="1107873"/>
                  <a:pt x="1211031" y="1109641"/>
                </a:cubicBezTo>
                <a:cubicBezTo>
                  <a:pt x="1213476" y="1111408"/>
                  <a:pt x="1216259" y="1113029"/>
                  <a:pt x="1219381" y="1114502"/>
                </a:cubicBezTo>
                <a:cubicBezTo>
                  <a:pt x="1222503" y="1115974"/>
                  <a:pt x="1225685" y="1117462"/>
                  <a:pt x="1228924" y="1118964"/>
                </a:cubicBezTo>
                <a:cubicBezTo>
                  <a:pt x="1232165" y="1120467"/>
                  <a:pt x="1235346" y="1122115"/>
                  <a:pt x="1238468" y="1123912"/>
                </a:cubicBezTo>
                <a:cubicBezTo>
                  <a:pt x="1241591" y="1125710"/>
                  <a:pt x="1244375" y="1127830"/>
                  <a:pt x="1246820" y="1130276"/>
                </a:cubicBezTo>
                <a:cubicBezTo>
                  <a:pt x="1249265" y="1132720"/>
                  <a:pt x="1251238" y="1135607"/>
                  <a:pt x="1252741" y="1138935"/>
                </a:cubicBezTo>
                <a:cubicBezTo>
                  <a:pt x="1254244" y="1142264"/>
                  <a:pt x="1254995" y="1146196"/>
                  <a:pt x="1254995" y="1150732"/>
                </a:cubicBezTo>
                <a:cubicBezTo>
                  <a:pt x="1254995" y="1156092"/>
                  <a:pt x="1254008" y="1160864"/>
                  <a:pt x="1252034" y="1165047"/>
                </a:cubicBezTo>
                <a:cubicBezTo>
                  <a:pt x="1250060" y="1169231"/>
                  <a:pt x="1247321" y="1172779"/>
                  <a:pt x="1243816" y="1175695"/>
                </a:cubicBezTo>
                <a:cubicBezTo>
                  <a:pt x="1240310" y="1178611"/>
                  <a:pt x="1236185" y="1180805"/>
                  <a:pt x="1231443" y="1182279"/>
                </a:cubicBezTo>
                <a:cubicBezTo>
                  <a:pt x="1226701" y="1183751"/>
                  <a:pt x="1221590" y="1184488"/>
                  <a:pt x="1216111" y="1184488"/>
                </a:cubicBezTo>
                <a:cubicBezTo>
                  <a:pt x="1212283" y="1184488"/>
                  <a:pt x="1208733" y="1184164"/>
                  <a:pt x="1205464" y="1183515"/>
                </a:cubicBezTo>
                <a:cubicBezTo>
                  <a:pt x="1202194" y="1182868"/>
                  <a:pt x="1199278" y="1182072"/>
                  <a:pt x="1196716" y="1181129"/>
                </a:cubicBezTo>
                <a:cubicBezTo>
                  <a:pt x="1194153" y="1180187"/>
                  <a:pt x="1192004" y="1179215"/>
                  <a:pt x="1190266" y="1178214"/>
                </a:cubicBezTo>
                <a:cubicBezTo>
                  <a:pt x="1188528" y="1177212"/>
                  <a:pt x="1187320" y="1176358"/>
                  <a:pt x="1186644" y="1175651"/>
                </a:cubicBezTo>
                <a:cubicBezTo>
                  <a:pt x="1185966" y="1174944"/>
                  <a:pt x="1185466" y="1174045"/>
                  <a:pt x="1185141" y="1172956"/>
                </a:cubicBezTo>
                <a:cubicBezTo>
                  <a:pt x="1184817" y="1171866"/>
                  <a:pt x="1184655" y="1170408"/>
                  <a:pt x="1184655" y="1168582"/>
                </a:cubicBezTo>
                <a:cubicBezTo>
                  <a:pt x="1184655" y="1167286"/>
                  <a:pt x="1184716" y="1166210"/>
                  <a:pt x="1184833" y="1165356"/>
                </a:cubicBezTo>
                <a:cubicBezTo>
                  <a:pt x="1184950" y="1164503"/>
                  <a:pt x="1185127" y="1163810"/>
                  <a:pt x="1185362" y="1163280"/>
                </a:cubicBezTo>
                <a:cubicBezTo>
                  <a:pt x="1185597" y="1162750"/>
                  <a:pt x="1185893" y="1162382"/>
                  <a:pt x="1186246" y="1162176"/>
                </a:cubicBezTo>
                <a:cubicBezTo>
                  <a:pt x="1186599" y="1161969"/>
                  <a:pt x="1187013" y="1161866"/>
                  <a:pt x="1187484" y="1161866"/>
                </a:cubicBezTo>
                <a:cubicBezTo>
                  <a:pt x="1188307" y="1161866"/>
                  <a:pt x="1189470" y="1162367"/>
                  <a:pt x="1190973" y="1163368"/>
                </a:cubicBezTo>
                <a:cubicBezTo>
                  <a:pt x="1192475" y="1164370"/>
                  <a:pt x="1194403" y="1165460"/>
                  <a:pt x="1196760" y="1166638"/>
                </a:cubicBezTo>
                <a:cubicBezTo>
                  <a:pt x="1199116" y="1167816"/>
                  <a:pt x="1201959" y="1168921"/>
                  <a:pt x="1205287" y="1169951"/>
                </a:cubicBezTo>
                <a:cubicBezTo>
                  <a:pt x="1208615" y="1170982"/>
                  <a:pt x="1212459" y="1171498"/>
                  <a:pt x="1216818" y="1171498"/>
                </a:cubicBezTo>
                <a:cubicBezTo>
                  <a:pt x="1220117" y="1171498"/>
                  <a:pt x="1223137" y="1171056"/>
                  <a:pt x="1225876" y="1170172"/>
                </a:cubicBezTo>
                <a:cubicBezTo>
                  <a:pt x="1228615" y="1169289"/>
                  <a:pt x="1230972" y="1168037"/>
                  <a:pt x="1232945" y="1166417"/>
                </a:cubicBezTo>
                <a:cubicBezTo>
                  <a:pt x="1234919" y="1164796"/>
                  <a:pt x="1236436" y="1162808"/>
                  <a:pt x="1237497" y="1160452"/>
                </a:cubicBezTo>
                <a:cubicBezTo>
                  <a:pt x="1238557" y="1158096"/>
                  <a:pt x="1239087" y="1155415"/>
                  <a:pt x="1239087" y="1152411"/>
                </a:cubicBezTo>
                <a:cubicBezTo>
                  <a:pt x="1239087" y="1149171"/>
                  <a:pt x="1238351" y="1146402"/>
                  <a:pt x="1236878" y="1144104"/>
                </a:cubicBezTo>
                <a:cubicBezTo>
                  <a:pt x="1235405" y="1141807"/>
                  <a:pt x="1233461" y="1139789"/>
                  <a:pt x="1231045" y="1138051"/>
                </a:cubicBezTo>
                <a:cubicBezTo>
                  <a:pt x="1228630" y="1136314"/>
                  <a:pt x="1225876" y="1134723"/>
                  <a:pt x="1222783" y="1133279"/>
                </a:cubicBezTo>
                <a:cubicBezTo>
                  <a:pt x="1219690" y="1131836"/>
                  <a:pt x="1216524" y="1130363"/>
                  <a:pt x="1213284" y="1128862"/>
                </a:cubicBezTo>
                <a:cubicBezTo>
                  <a:pt x="1210044" y="1127359"/>
                  <a:pt x="1206893" y="1125695"/>
                  <a:pt x="1203829" y="1123868"/>
                </a:cubicBezTo>
                <a:cubicBezTo>
                  <a:pt x="1200765" y="1122042"/>
                  <a:pt x="1198027" y="1119892"/>
                  <a:pt x="1195611" y="1117418"/>
                </a:cubicBezTo>
                <a:cubicBezTo>
                  <a:pt x="1193196" y="1114944"/>
                  <a:pt x="1191238" y="1112042"/>
                  <a:pt x="1189736" y="1108713"/>
                </a:cubicBezTo>
                <a:cubicBezTo>
                  <a:pt x="1188233" y="1105385"/>
                  <a:pt x="1187484" y="1101393"/>
                  <a:pt x="1187484" y="1096739"/>
                </a:cubicBezTo>
                <a:cubicBezTo>
                  <a:pt x="1187484" y="1091967"/>
                  <a:pt x="1188352" y="1087712"/>
                  <a:pt x="1190089" y="1083970"/>
                </a:cubicBezTo>
                <a:cubicBezTo>
                  <a:pt x="1191827" y="1080229"/>
                  <a:pt x="1194242" y="1077092"/>
                  <a:pt x="1197334" y="1074559"/>
                </a:cubicBezTo>
                <a:cubicBezTo>
                  <a:pt x="1200427" y="1072026"/>
                  <a:pt x="1204109" y="1070097"/>
                  <a:pt x="1208380" y="1068771"/>
                </a:cubicBezTo>
                <a:cubicBezTo>
                  <a:pt x="1212650" y="1067446"/>
                  <a:pt x="1217260" y="1066783"/>
                  <a:pt x="1222209" y="1066783"/>
                </a:cubicBezTo>
                <a:close/>
                <a:moveTo>
                  <a:pt x="745951" y="1066783"/>
                </a:moveTo>
                <a:cubicBezTo>
                  <a:pt x="748484" y="1066783"/>
                  <a:pt x="751032" y="1067004"/>
                  <a:pt x="753595" y="1067446"/>
                </a:cubicBezTo>
                <a:cubicBezTo>
                  <a:pt x="756158" y="1067888"/>
                  <a:pt x="758573" y="1068477"/>
                  <a:pt x="760841" y="1069213"/>
                </a:cubicBezTo>
                <a:cubicBezTo>
                  <a:pt x="763109" y="1069949"/>
                  <a:pt x="765127" y="1070774"/>
                  <a:pt x="766894" y="1071688"/>
                </a:cubicBezTo>
                <a:cubicBezTo>
                  <a:pt x="768661" y="1072600"/>
                  <a:pt x="769825" y="1073337"/>
                  <a:pt x="770385" y="1073897"/>
                </a:cubicBezTo>
                <a:cubicBezTo>
                  <a:pt x="770944" y="1074457"/>
                  <a:pt x="771313" y="1074898"/>
                  <a:pt x="771489" y="1075222"/>
                </a:cubicBezTo>
                <a:cubicBezTo>
                  <a:pt x="771666" y="1075546"/>
                  <a:pt x="771813" y="1075958"/>
                  <a:pt x="771931" y="1076459"/>
                </a:cubicBezTo>
                <a:cubicBezTo>
                  <a:pt x="772049" y="1076960"/>
                  <a:pt x="772137" y="1077564"/>
                  <a:pt x="772196" y="1078271"/>
                </a:cubicBezTo>
                <a:cubicBezTo>
                  <a:pt x="772255" y="1078978"/>
                  <a:pt x="772285" y="1079891"/>
                  <a:pt x="772285" y="1081011"/>
                </a:cubicBezTo>
                <a:cubicBezTo>
                  <a:pt x="772285" y="1082070"/>
                  <a:pt x="772240" y="1083013"/>
                  <a:pt x="772152" y="1083838"/>
                </a:cubicBezTo>
                <a:cubicBezTo>
                  <a:pt x="772064" y="1084662"/>
                  <a:pt x="771931" y="1085355"/>
                  <a:pt x="771754" y="1085915"/>
                </a:cubicBezTo>
                <a:cubicBezTo>
                  <a:pt x="771578" y="1086474"/>
                  <a:pt x="771327" y="1086886"/>
                  <a:pt x="771003" y="1087152"/>
                </a:cubicBezTo>
                <a:cubicBezTo>
                  <a:pt x="770679" y="1087417"/>
                  <a:pt x="770311" y="1087549"/>
                  <a:pt x="769899" y="1087549"/>
                </a:cubicBezTo>
                <a:cubicBezTo>
                  <a:pt x="769251" y="1087549"/>
                  <a:pt x="768234" y="1087138"/>
                  <a:pt x="766850" y="1086312"/>
                </a:cubicBezTo>
                <a:cubicBezTo>
                  <a:pt x="765466" y="1085488"/>
                  <a:pt x="763772" y="1084560"/>
                  <a:pt x="761769" y="1083529"/>
                </a:cubicBezTo>
                <a:cubicBezTo>
                  <a:pt x="759766" y="1082498"/>
                  <a:pt x="757395" y="1081555"/>
                  <a:pt x="754655" y="1080701"/>
                </a:cubicBezTo>
                <a:cubicBezTo>
                  <a:pt x="751916" y="1079847"/>
                  <a:pt x="748838" y="1079420"/>
                  <a:pt x="745421" y="1079420"/>
                </a:cubicBezTo>
                <a:cubicBezTo>
                  <a:pt x="742240" y="1079420"/>
                  <a:pt x="739471" y="1079847"/>
                  <a:pt x="737115" y="1080701"/>
                </a:cubicBezTo>
                <a:cubicBezTo>
                  <a:pt x="734758" y="1081555"/>
                  <a:pt x="732814" y="1082689"/>
                  <a:pt x="731282" y="1084103"/>
                </a:cubicBezTo>
                <a:cubicBezTo>
                  <a:pt x="729751" y="1085517"/>
                  <a:pt x="728602" y="1087196"/>
                  <a:pt x="727836" y="1089140"/>
                </a:cubicBezTo>
                <a:cubicBezTo>
                  <a:pt x="727070" y="1091084"/>
                  <a:pt x="726687" y="1093146"/>
                  <a:pt x="726687" y="1095325"/>
                </a:cubicBezTo>
                <a:cubicBezTo>
                  <a:pt x="726687" y="1098507"/>
                  <a:pt x="727424" y="1101246"/>
                  <a:pt x="728897" y="1103544"/>
                </a:cubicBezTo>
                <a:cubicBezTo>
                  <a:pt x="730369" y="1105842"/>
                  <a:pt x="732328" y="1107873"/>
                  <a:pt x="734773" y="1109641"/>
                </a:cubicBezTo>
                <a:cubicBezTo>
                  <a:pt x="737218" y="1111408"/>
                  <a:pt x="740001" y="1113029"/>
                  <a:pt x="743124" y="1114502"/>
                </a:cubicBezTo>
                <a:cubicBezTo>
                  <a:pt x="746246" y="1115974"/>
                  <a:pt x="749427" y="1117462"/>
                  <a:pt x="752667" y="1118964"/>
                </a:cubicBezTo>
                <a:cubicBezTo>
                  <a:pt x="755907" y="1120467"/>
                  <a:pt x="759088" y="1122115"/>
                  <a:pt x="762211" y="1123912"/>
                </a:cubicBezTo>
                <a:cubicBezTo>
                  <a:pt x="765333" y="1125710"/>
                  <a:pt x="768117" y="1127830"/>
                  <a:pt x="770561" y="1130276"/>
                </a:cubicBezTo>
                <a:cubicBezTo>
                  <a:pt x="773006" y="1132720"/>
                  <a:pt x="774980" y="1135607"/>
                  <a:pt x="776482" y="1138935"/>
                </a:cubicBezTo>
                <a:cubicBezTo>
                  <a:pt x="777984" y="1142264"/>
                  <a:pt x="778735" y="1146196"/>
                  <a:pt x="778735" y="1150732"/>
                </a:cubicBezTo>
                <a:cubicBezTo>
                  <a:pt x="778735" y="1156092"/>
                  <a:pt x="777749" y="1160864"/>
                  <a:pt x="775775" y="1165047"/>
                </a:cubicBezTo>
                <a:cubicBezTo>
                  <a:pt x="773801" y="1169231"/>
                  <a:pt x="771062" y="1172779"/>
                  <a:pt x="767557" y="1175695"/>
                </a:cubicBezTo>
                <a:cubicBezTo>
                  <a:pt x="764052" y="1178611"/>
                  <a:pt x="759928" y="1180805"/>
                  <a:pt x="755186" y="1182279"/>
                </a:cubicBezTo>
                <a:cubicBezTo>
                  <a:pt x="750443" y="1183751"/>
                  <a:pt x="745333" y="1184488"/>
                  <a:pt x="739854" y="1184488"/>
                </a:cubicBezTo>
                <a:cubicBezTo>
                  <a:pt x="736025" y="1184488"/>
                  <a:pt x="732475" y="1184164"/>
                  <a:pt x="729206" y="1183515"/>
                </a:cubicBezTo>
                <a:cubicBezTo>
                  <a:pt x="725936" y="1182868"/>
                  <a:pt x="723020" y="1182072"/>
                  <a:pt x="720457" y="1181129"/>
                </a:cubicBezTo>
                <a:cubicBezTo>
                  <a:pt x="717895" y="1180187"/>
                  <a:pt x="715745" y="1179215"/>
                  <a:pt x="714007" y="1178214"/>
                </a:cubicBezTo>
                <a:cubicBezTo>
                  <a:pt x="712269" y="1177212"/>
                  <a:pt x="711061" y="1176358"/>
                  <a:pt x="710384" y="1175651"/>
                </a:cubicBezTo>
                <a:cubicBezTo>
                  <a:pt x="709706" y="1174944"/>
                  <a:pt x="709206" y="1174045"/>
                  <a:pt x="708881" y="1172956"/>
                </a:cubicBezTo>
                <a:cubicBezTo>
                  <a:pt x="708557" y="1171866"/>
                  <a:pt x="708395" y="1170408"/>
                  <a:pt x="708395" y="1168582"/>
                </a:cubicBezTo>
                <a:cubicBezTo>
                  <a:pt x="708395" y="1167286"/>
                  <a:pt x="708454" y="1166210"/>
                  <a:pt x="708572" y="1165356"/>
                </a:cubicBezTo>
                <a:cubicBezTo>
                  <a:pt x="708690" y="1164503"/>
                  <a:pt x="708867" y="1163810"/>
                  <a:pt x="709102" y="1163280"/>
                </a:cubicBezTo>
                <a:cubicBezTo>
                  <a:pt x="709338" y="1162750"/>
                  <a:pt x="709632" y="1162382"/>
                  <a:pt x="709986" y="1162176"/>
                </a:cubicBezTo>
                <a:cubicBezTo>
                  <a:pt x="710340" y="1161969"/>
                  <a:pt x="710752" y="1161866"/>
                  <a:pt x="711223" y="1161866"/>
                </a:cubicBezTo>
                <a:cubicBezTo>
                  <a:pt x="712048" y="1161866"/>
                  <a:pt x="713211" y="1162367"/>
                  <a:pt x="714714" y="1163368"/>
                </a:cubicBezTo>
                <a:cubicBezTo>
                  <a:pt x="716216" y="1164370"/>
                  <a:pt x="718145" y="1165460"/>
                  <a:pt x="720502" y="1166638"/>
                </a:cubicBezTo>
                <a:cubicBezTo>
                  <a:pt x="722858" y="1167816"/>
                  <a:pt x="725701" y="1168921"/>
                  <a:pt x="729029" y="1169951"/>
                </a:cubicBezTo>
                <a:cubicBezTo>
                  <a:pt x="732358" y="1170982"/>
                  <a:pt x="736202" y="1171498"/>
                  <a:pt x="740561" y="1171498"/>
                </a:cubicBezTo>
                <a:cubicBezTo>
                  <a:pt x="743860" y="1171498"/>
                  <a:pt x="746879" y="1171056"/>
                  <a:pt x="749618" y="1170172"/>
                </a:cubicBezTo>
                <a:cubicBezTo>
                  <a:pt x="752358" y="1169289"/>
                  <a:pt x="754714" y="1168037"/>
                  <a:pt x="756688" y="1166417"/>
                </a:cubicBezTo>
                <a:cubicBezTo>
                  <a:pt x="758661" y="1164796"/>
                  <a:pt x="760178" y="1162808"/>
                  <a:pt x="761239" y="1160452"/>
                </a:cubicBezTo>
                <a:cubicBezTo>
                  <a:pt x="762299" y="1158096"/>
                  <a:pt x="762829" y="1155415"/>
                  <a:pt x="762829" y="1152411"/>
                </a:cubicBezTo>
                <a:cubicBezTo>
                  <a:pt x="762829" y="1149171"/>
                  <a:pt x="762093" y="1146402"/>
                  <a:pt x="760620" y="1144104"/>
                </a:cubicBezTo>
                <a:cubicBezTo>
                  <a:pt x="759147" y="1141807"/>
                  <a:pt x="757203" y="1139789"/>
                  <a:pt x="754788" y="1138051"/>
                </a:cubicBezTo>
                <a:cubicBezTo>
                  <a:pt x="752373" y="1136314"/>
                  <a:pt x="749618" y="1134723"/>
                  <a:pt x="746526" y="1133279"/>
                </a:cubicBezTo>
                <a:cubicBezTo>
                  <a:pt x="743433" y="1131836"/>
                  <a:pt x="740266" y="1130363"/>
                  <a:pt x="737026" y="1128862"/>
                </a:cubicBezTo>
                <a:cubicBezTo>
                  <a:pt x="733786" y="1127359"/>
                  <a:pt x="730634" y="1125695"/>
                  <a:pt x="727571" y="1123868"/>
                </a:cubicBezTo>
                <a:cubicBezTo>
                  <a:pt x="724508" y="1122042"/>
                  <a:pt x="721768" y="1119892"/>
                  <a:pt x="719353" y="1117418"/>
                </a:cubicBezTo>
                <a:cubicBezTo>
                  <a:pt x="716938" y="1114944"/>
                  <a:pt x="714979" y="1112042"/>
                  <a:pt x="713477" y="1108713"/>
                </a:cubicBezTo>
                <a:cubicBezTo>
                  <a:pt x="711974" y="1105385"/>
                  <a:pt x="711223" y="1101393"/>
                  <a:pt x="711223" y="1096739"/>
                </a:cubicBezTo>
                <a:cubicBezTo>
                  <a:pt x="711223" y="1091967"/>
                  <a:pt x="712092" y="1087712"/>
                  <a:pt x="713830" y="1083970"/>
                </a:cubicBezTo>
                <a:cubicBezTo>
                  <a:pt x="715568" y="1080229"/>
                  <a:pt x="717983" y="1077092"/>
                  <a:pt x="721076" y="1074559"/>
                </a:cubicBezTo>
                <a:cubicBezTo>
                  <a:pt x="724169" y="1072026"/>
                  <a:pt x="727851" y="1070097"/>
                  <a:pt x="732122" y="1068771"/>
                </a:cubicBezTo>
                <a:cubicBezTo>
                  <a:pt x="736393" y="1067446"/>
                  <a:pt x="741003" y="1066783"/>
                  <a:pt x="745951" y="1066783"/>
                </a:cubicBezTo>
                <a:close/>
                <a:moveTo>
                  <a:pt x="6845283" y="952316"/>
                </a:moveTo>
                <a:cubicBezTo>
                  <a:pt x="6846108" y="952316"/>
                  <a:pt x="6847271" y="952816"/>
                  <a:pt x="6848773" y="953818"/>
                </a:cubicBezTo>
                <a:lnTo>
                  <a:pt x="6848988" y="953939"/>
                </a:lnTo>
                <a:lnTo>
                  <a:pt x="6848215" y="968731"/>
                </a:lnTo>
                <a:lnTo>
                  <a:pt x="6848066" y="968664"/>
                </a:lnTo>
                <a:cubicBezTo>
                  <a:pt x="6846329" y="967662"/>
                  <a:pt x="6845121" y="966808"/>
                  <a:pt x="6844443" y="966100"/>
                </a:cubicBezTo>
                <a:cubicBezTo>
                  <a:pt x="6843766" y="965394"/>
                  <a:pt x="6843265" y="964496"/>
                  <a:pt x="6842941" y="963406"/>
                </a:cubicBezTo>
                <a:cubicBezTo>
                  <a:pt x="6842617" y="962316"/>
                  <a:pt x="6842455" y="960858"/>
                  <a:pt x="6842455" y="959031"/>
                </a:cubicBezTo>
                <a:cubicBezTo>
                  <a:pt x="6842455" y="957736"/>
                  <a:pt x="6842514" y="956660"/>
                  <a:pt x="6842632" y="955807"/>
                </a:cubicBezTo>
                <a:cubicBezTo>
                  <a:pt x="6842750" y="954952"/>
                  <a:pt x="6842927" y="954260"/>
                  <a:pt x="6843162" y="953730"/>
                </a:cubicBezTo>
                <a:cubicBezTo>
                  <a:pt x="6843398" y="953200"/>
                  <a:pt x="6843692" y="952831"/>
                  <a:pt x="6844046" y="952625"/>
                </a:cubicBezTo>
                <a:cubicBezTo>
                  <a:pt x="6844399" y="952419"/>
                  <a:pt x="6844812" y="952316"/>
                  <a:pt x="6845283" y="952316"/>
                </a:cubicBezTo>
                <a:close/>
                <a:moveTo>
                  <a:pt x="2169295" y="908208"/>
                </a:moveTo>
                <a:lnTo>
                  <a:pt x="2171908" y="909429"/>
                </a:lnTo>
                <a:cubicBezTo>
                  <a:pt x="2175147" y="910932"/>
                  <a:pt x="2178329" y="912581"/>
                  <a:pt x="2181451" y="914378"/>
                </a:cubicBezTo>
                <a:cubicBezTo>
                  <a:pt x="2184573" y="916174"/>
                  <a:pt x="2187357" y="918294"/>
                  <a:pt x="2189802" y="920739"/>
                </a:cubicBezTo>
                <a:cubicBezTo>
                  <a:pt x="2192246" y="923184"/>
                  <a:pt x="2194221" y="926071"/>
                  <a:pt x="2195723" y="929400"/>
                </a:cubicBezTo>
                <a:cubicBezTo>
                  <a:pt x="2197225" y="932728"/>
                  <a:pt x="2197975" y="936661"/>
                  <a:pt x="2197975" y="941182"/>
                </a:cubicBezTo>
                <a:cubicBezTo>
                  <a:pt x="2197975" y="946542"/>
                  <a:pt x="2196989" y="951314"/>
                  <a:pt x="2195015" y="955497"/>
                </a:cubicBezTo>
                <a:cubicBezTo>
                  <a:pt x="2193042" y="959679"/>
                  <a:pt x="2190303" y="963230"/>
                  <a:pt x="2186797" y="966145"/>
                </a:cubicBezTo>
                <a:cubicBezTo>
                  <a:pt x="2183292" y="969061"/>
                  <a:pt x="2179169" y="971256"/>
                  <a:pt x="2174427" y="972728"/>
                </a:cubicBezTo>
                <a:lnTo>
                  <a:pt x="2163343" y="974326"/>
                </a:lnTo>
                <a:lnTo>
                  <a:pt x="2164520" y="961257"/>
                </a:lnTo>
                <a:lnTo>
                  <a:pt x="2168859" y="960622"/>
                </a:lnTo>
                <a:cubicBezTo>
                  <a:pt x="2171599" y="959738"/>
                  <a:pt x="2173955" y="958487"/>
                  <a:pt x="2175929" y="956866"/>
                </a:cubicBezTo>
                <a:cubicBezTo>
                  <a:pt x="2177902" y="955247"/>
                  <a:pt x="2179419" y="953259"/>
                  <a:pt x="2180480" y="950902"/>
                </a:cubicBezTo>
                <a:cubicBezTo>
                  <a:pt x="2181540" y="948546"/>
                  <a:pt x="2182070" y="945865"/>
                  <a:pt x="2182070" y="942861"/>
                </a:cubicBezTo>
                <a:cubicBezTo>
                  <a:pt x="2182070" y="939620"/>
                  <a:pt x="2181334" y="936866"/>
                  <a:pt x="2179861" y="934569"/>
                </a:cubicBezTo>
                <a:cubicBezTo>
                  <a:pt x="2178388" y="932271"/>
                  <a:pt x="2176444" y="930253"/>
                  <a:pt x="2174029" y="928516"/>
                </a:cubicBezTo>
                <a:lnTo>
                  <a:pt x="2167792" y="924913"/>
                </a:lnTo>
                <a:close/>
                <a:moveTo>
                  <a:pt x="8258230" y="873603"/>
                </a:moveTo>
                <a:lnTo>
                  <a:pt x="8270815" y="883807"/>
                </a:lnTo>
                <a:lnTo>
                  <a:pt x="8270447" y="885791"/>
                </a:lnTo>
                <a:cubicBezTo>
                  <a:pt x="8270447" y="888973"/>
                  <a:pt x="8271183" y="891713"/>
                  <a:pt x="8272656" y="894009"/>
                </a:cubicBezTo>
                <a:cubicBezTo>
                  <a:pt x="8274129" y="896307"/>
                  <a:pt x="8276088" y="898340"/>
                  <a:pt x="8278532" y="900107"/>
                </a:cubicBezTo>
                <a:cubicBezTo>
                  <a:pt x="8280977" y="901874"/>
                  <a:pt x="8283761" y="903495"/>
                  <a:pt x="8286883" y="904967"/>
                </a:cubicBezTo>
                <a:cubicBezTo>
                  <a:pt x="8290005" y="906439"/>
                  <a:pt x="8293187" y="907927"/>
                  <a:pt x="8296427" y="909429"/>
                </a:cubicBezTo>
                <a:lnTo>
                  <a:pt x="8301525" y="912073"/>
                </a:lnTo>
                <a:lnTo>
                  <a:pt x="8320409" y="930277"/>
                </a:lnTo>
                <a:lnTo>
                  <a:pt x="8322495" y="941182"/>
                </a:lnTo>
                <a:cubicBezTo>
                  <a:pt x="8322495" y="946542"/>
                  <a:pt x="8321508" y="951314"/>
                  <a:pt x="8319534" y="955497"/>
                </a:cubicBezTo>
                <a:cubicBezTo>
                  <a:pt x="8317561" y="959679"/>
                  <a:pt x="8314822" y="963230"/>
                  <a:pt x="8311316" y="966145"/>
                </a:cubicBezTo>
                <a:cubicBezTo>
                  <a:pt x="8307811" y="969061"/>
                  <a:pt x="8303688" y="971256"/>
                  <a:pt x="8298945" y="972728"/>
                </a:cubicBezTo>
                <a:cubicBezTo>
                  <a:pt x="8294203" y="974201"/>
                  <a:pt x="8289092" y="974938"/>
                  <a:pt x="8283613" y="974938"/>
                </a:cubicBezTo>
                <a:cubicBezTo>
                  <a:pt x="8279785" y="974938"/>
                  <a:pt x="8276235" y="974614"/>
                  <a:pt x="8272965" y="973966"/>
                </a:cubicBezTo>
                <a:cubicBezTo>
                  <a:pt x="8269696" y="973318"/>
                  <a:pt x="8266779" y="972523"/>
                  <a:pt x="8264217" y="971580"/>
                </a:cubicBezTo>
                <a:cubicBezTo>
                  <a:pt x="8261654" y="970637"/>
                  <a:pt x="8259504" y="969665"/>
                  <a:pt x="8257766" y="968664"/>
                </a:cubicBezTo>
                <a:cubicBezTo>
                  <a:pt x="8256028" y="967662"/>
                  <a:pt x="8254821" y="966808"/>
                  <a:pt x="8254143" y="966100"/>
                </a:cubicBezTo>
                <a:cubicBezTo>
                  <a:pt x="8253466" y="965394"/>
                  <a:pt x="8252965" y="964496"/>
                  <a:pt x="8252641" y="963406"/>
                </a:cubicBezTo>
                <a:cubicBezTo>
                  <a:pt x="8252317" y="962316"/>
                  <a:pt x="8252155" y="960858"/>
                  <a:pt x="8252155" y="959031"/>
                </a:cubicBezTo>
                <a:cubicBezTo>
                  <a:pt x="8252155" y="957736"/>
                  <a:pt x="8252214" y="956660"/>
                  <a:pt x="8252332" y="955807"/>
                </a:cubicBezTo>
                <a:cubicBezTo>
                  <a:pt x="8252450" y="954952"/>
                  <a:pt x="8252626" y="954260"/>
                  <a:pt x="8252862" y="953730"/>
                </a:cubicBezTo>
                <a:cubicBezTo>
                  <a:pt x="8253098" y="953200"/>
                  <a:pt x="8253392" y="952831"/>
                  <a:pt x="8253745" y="952625"/>
                </a:cubicBezTo>
                <a:cubicBezTo>
                  <a:pt x="8254099" y="952419"/>
                  <a:pt x="8254512" y="952316"/>
                  <a:pt x="8254983" y="952316"/>
                </a:cubicBezTo>
                <a:cubicBezTo>
                  <a:pt x="8255807" y="952316"/>
                  <a:pt x="8256971" y="952816"/>
                  <a:pt x="8258473" y="953818"/>
                </a:cubicBezTo>
                <a:cubicBezTo>
                  <a:pt x="8259975" y="954819"/>
                  <a:pt x="8261905" y="955910"/>
                  <a:pt x="8264261" y="957087"/>
                </a:cubicBezTo>
                <a:cubicBezTo>
                  <a:pt x="8266618" y="958265"/>
                  <a:pt x="8269460" y="959370"/>
                  <a:pt x="8272788" y="960402"/>
                </a:cubicBezTo>
                <a:cubicBezTo>
                  <a:pt x="8276117" y="961432"/>
                  <a:pt x="8279961" y="961947"/>
                  <a:pt x="8284320" y="961947"/>
                </a:cubicBezTo>
                <a:cubicBezTo>
                  <a:pt x="8287619" y="961947"/>
                  <a:pt x="8290639" y="961506"/>
                  <a:pt x="8293378" y="960622"/>
                </a:cubicBezTo>
                <a:cubicBezTo>
                  <a:pt x="8296117" y="959738"/>
                  <a:pt x="8298474" y="958487"/>
                  <a:pt x="8300447" y="956866"/>
                </a:cubicBezTo>
                <a:cubicBezTo>
                  <a:pt x="8302421" y="955247"/>
                  <a:pt x="8303938" y="953259"/>
                  <a:pt x="8304998" y="950902"/>
                </a:cubicBezTo>
                <a:cubicBezTo>
                  <a:pt x="8306058" y="948546"/>
                  <a:pt x="8306589" y="945865"/>
                  <a:pt x="8306589" y="942861"/>
                </a:cubicBezTo>
                <a:cubicBezTo>
                  <a:pt x="8306589" y="939620"/>
                  <a:pt x="8305853" y="936866"/>
                  <a:pt x="8304380" y="934569"/>
                </a:cubicBezTo>
                <a:cubicBezTo>
                  <a:pt x="8302907" y="932271"/>
                  <a:pt x="8300963" y="930253"/>
                  <a:pt x="8298547" y="928516"/>
                </a:cubicBezTo>
                <a:cubicBezTo>
                  <a:pt x="8296132" y="926778"/>
                  <a:pt x="8293378" y="925187"/>
                  <a:pt x="8290285" y="923744"/>
                </a:cubicBezTo>
                <a:cubicBezTo>
                  <a:pt x="8287192" y="922301"/>
                  <a:pt x="8284026" y="920828"/>
                  <a:pt x="8280786" y="919325"/>
                </a:cubicBezTo>
                <a:cubicBezTo>
                  <a:pt x="8277546" y="917823"/>
                  <a:pt x="8274394" y="916158"/>
                  <a:pt x="8271330" y="914334"/>
                </a:cubicBezTo>
                <a:cubicBezTo>
                  <a:pt x="8268267" y="912507"/>
                  <a:pt x="8265528" y="910357"/>
                  <a:pt x="8263112" y="907883"/>
                </a:cubicBezTo>
                <a:cubicBezTo>
                  <a:pt x="8260697" y="905409"/>
                  <a:pt x="8258738" y="902507"/>
                  <a:pt x="8257236" y="899179"/>
                </a:cubicBezTo>
                <a:cubicBezTo>
                  <a:pt x="8255734" y="895850"/>
                  <a:pt x="8254983" y="891859"/>
                  <a:pt x="8254983" y="887205"/>
                </a:cubicBezTo>
                <a:cubicBezTo>
                  <a:pt x="8254983" y="882433"/>
                  <a:pt x="8255852" y="878176"/>
                  <a:pt x="8257589" y="874436"/>
                </a:cubicBezTo>
                <a:close/>
                <a:moveTo>
                  <a:pt x="6853792" y="866771"/>
                </a:moveTo>
                <a:lnTo>
                  <a:pt x="6852606" y="884761"/>
                </a:lnTo>
                <a:lnTo>
                  <a:pt x="6851542" y="905112"/>
                </a:lnTo>
                <a:lnTo>
                  <a:pt x="6847536" y="899179"/>
                </a:lnTo>
                <a:cubicBezTo>
                  <a:pt x="6846034" y="895850"/>
                  <a:pt x="6845283" y="891859"/>
                  <a:pt x="6845283" y="887205"/>
                </a:cubicBezTo>
                <a:cubicBezTo>
                  <a:pt x="6845283" y="882433"/>
                  <a:pt x="6846152" y="878176"/>
                  <a:pt x="6847890" y="874436"/>
                </a:cubicBezTo>
                <a:close/>
                <a:moveTo>
                  <a:pt x="1546457" y="859921"/>
                </a:moveTo>
                <a:lnTo>
                  <a:pt x="1546320" y="860122"/>
                </a:lnTo>
                <a:lnTo>
                  <a:pt x="1546358" y="859988"/>
                </a:lnTo>
                <a:close/>
                <a:moveTo>
                  <a:pt x="8000751" y="858928"/>
                </a:moveTo>
                <a:lnTo>
                  <a:pt x="8010083" y="858928"/>
                </a:lnTo>
                <a:cubicBezTo>
                  <a:pt x="8011997" y="858928"/>
                  <a:pt x="8013672" y="859104"/>
                  <a:pt x="8015108" y="859458"/>
                </a:cubicBezTo>
                <a:cubicBezTo>
                  <a:pt x="8016544" y="859811"/>
                  <a:pt x="8017800" y="860371"/>
                  <a:pt x="8018876" y="861137"/>
                </a:cubicBezTo>
                <a:cubicBezTo>
                  <a:pt x="8019953" y="861903"/>
                  <a:pt x="8020851" y="862875"/>
                  <a:pt x="8021569" y="864053"/>
                </a:cubicBezTo>
                <a:cubicBezTo>
                  <a:pt x="8022287" y="865231"/>
                  <a:pt x="8022914" y="866616"/>
                  <a:pt x="8023453" y="868206"/>
                </a:cubicBezTo>
                <a:lnTo>
                  <a:pt x="8056148" y="950990"/>
                </a:lnTo>
                <a:lnTo>
                  <a:pt x="8056590" y="950990"/>
                </a:lnTo>
                <a:lnTo>
                  <a:pt x="8090611" y="868472"/>
                </a:lnTo>
                <a:cubicBezTo>
                  <a:pt x="8091270" y="866703"/>
                  <a:pt x="8091988" y="865202"/>
                  <a:pt x="8092767" y="863965"/>
                </a:cubicBezTo>
                <a:cubicBezTo>
                  <a:pt x="8093544" y="862727"/>
                  <a:pt x="8094398" y="861740"/>
                  <a:pt x="8095326" y="861004"/>
                </a:cubicBezTo>
                <a:cubicBezTo>
                  <a:pt x="8096254" y="860268"/>
                  <a:pt x="8097285" y="859738"/>
                  <a:pt x="8098423" y="859414"/>
                </a:cubicBezTo>
                <a:cubicBezTo>
                  <a:pt x="8099559" y="859089"/>
                  <a:pt x="8100876" y="858928"/>
                  <a:pt x="8102373" y="858928"/>
                </a:cubicBezTo>
                <a:lnTo>
                  <a:pt x="8112158" y="858928"/>
                </a:lnTo>
                <a:cubicBezTo>
                  <a:pt x="8113057" y="858928"/>
                  <a:pt x="8113909" y="859062"/>
                  <a:pt x="8114717" y="859326"/>
                </a:cubicBezTo>
                <a:cubicBezTo>
                  <a:pt x="8115525" y="859590"/>
                  <a:pt x="8116213" y="860003"/>
                  <a:pt x="8116782" y="860562"/>
                </a:cubicBezTo>
                <a:cubicBezTo>
                  <a:pt x="8117351" y="861122"/>
                  <a:pt x="8117815" y="861829"/>
                  <a:pt x="8118174" y="862684"/>
                </a:cubicBezTo>
                <a:cubicBezTo>
                  <a:pt x="8118533" y="863537"/>
                  <a:pt x="8118712" y="864583"/>
                  <a:pt x="8118712" y="865821"/>
                </a:cubicBezTo>
                <a:lnTo>
                  <a:pt x="8118712" y="970961"/>
                </a:lnTo>
                <a:cubicBezTo>
                  <a:pt x="8118712" y="971433"/>
                  <a:pt x="8118591" y="971845"/>
                  <a:pt x="8118349" y="972199"/>
                </a:cubicBezTo>
                <a:cubicBezTo>
                  <a:pt x="8118106" y="972552"/>
                  <a:pt x="8117681" y="972832"/>
                  <a:pt x="8117074" y="973037"/>
                </a:cubicBezTo>
                <a:cubicBezTo>
                  <a:pt x="8116467" y="973244"/>
                  <a:pt x="8115693" y="973421"/>
                  <a:pt x="8114753" y="973568"/>
                </a:cubicBezTo>
                <a:cubicBezTo>
                  <a:pt x="8113813" y="973715"/>
                  <a:pt x="8112584" y="973789"/>
                  <a:pt x="8111067" y="973789"/>
                </a:cubicBezTo>
                <a:cubicBezTo>
                  <a:pt x="8109672" y="973789"/>
                  <a:pt x="8108474" y="973715"/>
                  <a:pt x="8107473" y="973568"/>
                </a:cubicBezTo>
                <a:cubicBezTo>
                  <a:pt x="8106472" y="973421"/>
                  <a:pt x="8105683" y="973244"/>
                  <a:pt x="8105106" y="973037"/>
                </a:cubicBezTo>
                <a:cubicBezTo>
                  <a:pt x="8104529" y="972832"/>
                  <a:pt x="8104119" y="972552"/>
                  <a:pt x="8103877" y="972199"/>
                </a:cubicBezTo>
                <a:cubicBezTo>
                  <a:pt x="8103634" y="971845"/>
                  <a:pt x="8103513" y="971433"/>
                  <a:pt x="8103513" y="970961"/>
                </a:cubicBezTo>
                <a:lnTo>
                  <a:pt x="8103513" y="871388"/>
                </a:lnTo>
                <a:lnTo>
                  <a:pt x="8103336" y="871388"/>
                </a:lnTo>
                <a:lnTo>
                  <a:pt x="8063041" y="971403"/>
                </a:lnTo>
                <a:cubicBezTo>
                  <a:pt x="8062864" y="971816"/>
                  <a:pt x="8062614" y="972169"/>
                  <a:pt x="8062290" y="972463"/>
                </a:cubicBezTo>
                <a:cubicBezTo>
                  <a:pt x="8061966" y="972758"/>
                  <a:pt x="8061495" y="973008"/>
                  <a:pt x="8060876" y="973214"/>
                </a:cubicBezTo>
                <a:cubicBezTo>
                  <a:pt x="8060257" y="973421"/>
                  <a:pt x="8059521" y="973568"/>
                  <a:pt x="8058667" y="973657"/>
                </a:cubicBezTo>
                <a:cubicBezTo>
                  <a:pt x="8057813" y="973745"/>
                  <a:pt x="8056797" y="973789"/>
                  <a:pt x="8055618" y="973789"/>
                </a:cubicBezTo>
                <a:cubicBezTo>
                  <a:pt x="8054381" y="973789"/>
                  <a:pt x="8053321" y="973730"/>
                  <a:pt x="8052437" y="973612"/>
                </a:cubicBezTo>
                <a:cubicBezTo>
                  <a:pt x="8051553" y="973494"/>
                  <a:pt x="8050817" y="973332"/>
                  <a:pt x="8050228" y="973126"/>
                </a:cubicBezTo>
                <a:cubicBezTo>
                  <a:pt x="8049639" y="972920"/>
                  <a:pt x="8049183" y="972669"/>
                  <a:pt x="8048858" y="972375"/>
                </a:cubicBezTo>
                <a:cubicBezTo>
                  <a:pt x="8048534" y="972080"/>
                  <a:pt x="8048313" y="971757"/>
                  <a:pt x="8048195" y="971403"/>
                </a:cubicBezTo>
                <a:lnTo>
                  <a:pt x="8009668" y="871388"/>
                </a:lnTo>
                <a:lnTo>
                  <a:pt x="8009579" y="871388"/>
                </a:lnTo>
                <a:lnTo>
                  <a:pt x="8009579" y="970961"/>
                </a:lnTo>
                <a:cubicBezTo>
                  <a:pt x="8009579" y="971433"/>
                  <a:pt x="8009458" y="971845"/>
                  <a:pt x="8009216" y="972199"/>
                </a:cubicBezTo>
                <a:cubicBezTo>
                  <a:pt x="8008973" y="972552"/>
                  <a:pt x="8008548" y="972832"/>
                  <a:pt x="8007941" y="973037"/>
                </a:cubicBezTo>
                <a:cubicBezTo>
                  <a:pt x="8007334" y="973244"/>
                  <a:pt x="8006545" y="973421"/>
                  <a:pt x="8005575" y="973568"/>
                </a:cubicBezTo>
                <a:cubicBezTo>
                  <a:pt x="8004604" y="973715"/>
                  <a:pt x="8003360" y="973789"/>
                  <a:pt x="8001843" y="973789"/>
                </a:cubicBezTo>
                <a:cubicBezTo>
                  <a:pt x="8000387" y="973789"/>
                  <a:pt x="7999173" y="973715"/>
                  <a:pt x="7998203" y="973568"/>
                </a:cubicBezTo>
                <a:cubicBezTo>
                  <a:pt x="7997232" y="973421"/>
                  <a:pt x="7996458" y="973244"/>
                  <a:pt x="7995882" y="973037"/>
                </a:cubicBezTo>
                <a:cubicBezTo>
                  <a:pt x="7995305" y="972832"/>
                  <a:pt x="7994911" y="972552"/>
                  <a:pt x="7994699" y="972199"/>
                </a:cubicBezTo>
                <a:cubicBezTo>
                  <a:pt x="7994486" y="971845"/>
                  <a:pt x="7994380" y="971433"/>
                  <a:pt x="7994380" y="970961"/>
                </a:cubicBezTo>
                <a:lnTo>
                  <a:pt x="7994380" y="865821"/>
                </a:lnTo>
                <a:cubicBezTo>
                  <a:pt x="7994380" y="863346"/>
                  <a:pt x="7995038" y="861579"/>
                  <a:pt x="7996354" y="860519"/>
                </a:cubicBezTo>
                <a:cubicBezTo>
                  <a:pt x="7997670" y="859458"/>
                  <a:pt x="7999136" y="858928"/>
                  <a:pt x="8000751" y="858928"/>
                </a:cubicBezTo>
                <a:close/>
                <a:moveTo>
                  <a:pt x="7534026" y="858928"/>
                </a:moveTo>
                <a:lnTo>
                  <a:pt x="7543358" y="858928"/>
                </a:lnTo>
                <a:cubicBezTo>
                  <a:pt x="7545272" y="858928"/>
                  <a:pt x="7546947" y="859104"/>
                  <a:pt x="7548383" y="859458"/>
                </a:cubicBezTo>
                <a:cubicBezTo>
                  <a:pt x="7549819" y="859811"/>
                  <a:pt x="7551075" y="860371"/>
                  <a:pt x="7552151" y="861137"/>
                </a:cubicBezTo>
                <a:cubicBezTo>
                  <a:pt x="7553228" y="861903"/>
                  <a:pt x="7554126" y="862875"/>
                  <a:pt x="7554844" y="864053"/>
                </a:cubicBezTo>
                <a:cubicBezTo>
                  <a:pt x="7555562" y="865231"/>
                  <a:pt x="7556189" y="866616"/>
                  <a:pt x="7556728" y="868206"/>
                </a:cubicBezTo>
                <a:lnTo>
                  <a:pt x="7589423" y="950990"/>
                </a:lnTo>
                <a:lnTo>
                  <a:pt x="7589865" y="950990"/>
                </a:lnTo>
                <a:lnTo>
                  <a:pt x="7623886" y="868472"/>
                </a:lnTo>
                <a:cubicBezTo>
                  <a:pt x="7624545" y="866703"/>
                  <a:pt x="7625263" y="865202"/>
                  <a:pt x="7626042" y="863965"/>
                </a:cubicBezTo>
                <a:cubicBezTo>
                  <a:pt x="7626819" y="862727"/>
                  <a:pt x="7627673" y="861740"/>
                  <a:pt x="7628601" y="861004"/>
                </a:cubicBezTo>
                <a:cubicBezTo>
                  <a:pt x="7629529" y="860268"/>
                  <a:pt x="7630560" y="859738"/>
                  <a:pt x="7631698" y="859414"/>
                </a:cubicBezTo>
                <a:cubicBezTo>
                  <a:pt x="7632834" y="859089"/>
                  <a:pt x="7634151" y="858928"/>
                  <a:pt x="7635648" y="858928"/>
                </a:cubicBezTo>
                <a:lnTo>
                  <a:pt x="7645433" y="858928"/>
                </a:lnTo>
                <a:cubicBezTo>
                  <a:pt x="7646332" y="858928"/>
                  <a:pt x="7647184" y="859062"/>
                  <a:pt x="7647992" y="859326"/>
                </a:cubicBezTo>
                <a:cubicBezTo>
                  <a:pt x="7648800" y="859590"/>
                  <a:pt x="7649488" y="860003"/>
                  <a:pt x="7650057" y="860562"/>
                </a:cubicBezTo>
                <a:cubicBezTo>
                  <a:pt x="7650626" y="861122"/>
                  <a:pt x="7651090" y="861829"/>
                  <a:pt x="7651449" y="862684"/>
                </a:cubicBezTo>
                <a:cubicBezTo>
                  <a:pt x="7651808" y="863537"/>
                  <a:pt x="7651987" y="864583"/>
                  <a:pt x="7651987" y="865821"/>
                </a:cubicBezTo>
                <a:lnTo>
                  <a:pt x="7651987" y="970961"/>
                </a:lnTo>
                <a:cubicBezTo>
                  <a:pt x="7651987" y="971433"/>
                  <a:pt x="7651866" y="971845"/>
                  <a:pt x="7651624" y="972199"/>
                </a:cubicBezTo>
                <a:cubicBezTo>
                  <a:pt x="7651381" y="972552"/>
                  <a:pt x="7650956" y="972832"/>
                  <a:pt x="7650349" y="973037"/>
                </a:cubicBezTo>
                <a:cubicBezTo>
                  <a:pt x="7649742" y="973244"/>
                  <a:pt x="7648968" y="973421"/>
                  <a:pt x="7648028" y="973568"/>
                </a:cubicBezTo>
                <a:cubicBezTo>
                  <a:pt x="7647088" y="973715"/>
                  <a:pt x="7645859" y="973789"/>
                  <a:pt x="7644342" y="973789"/>
                </a:cubicBezTo>
                <a:cubicBezTo>
                  <a:pt x="7642947" y="973789"/>
                  <a:pt x="7641749" y="973715"/>
                  <a:pt x="7640748" y="973568"/>
                </a:cubicBezTo>
                <a:cubicBezTo>
                  <a:pt x="7639747" y="973421"/>
                  <a:pt x="7638958" y="973244"/>
                  <a:pt x="7638381" y="973037"/>
                </a:cubicBezTo>
                <a:cubicBezTo>
                  <a:pt x="7637804" y="972832"/>
                  <a:pt x="7637394" y="972552"/>
                  <a:pt x="7637152" y="972199"/>
                </a:cubicBezTo>
                <a:cubicBezTo>
                  <a:pt x="7636909" y="971845"/>
                  <a:pt x="7636788" y="971433"/>
                  <a:pt x="7636788" y="970961"/>
                </a:cubicBezTo>
                <a:lnTo>
                  <a:pt x="7636788" y="871388"/>
                </a:lnTo>
                <a:lnTo>
                  <a:pt x="7636611" y="871388"/>
                </a:lnTo>
                <a:lnTo>
                  <a:pt x="7596316" y="971403"/>
                </a:lnTo>
                <a:cubicBezTo>
                  <a:pt x="7596139" y="971816"/>
                  <a:pt x="7595889" y="972169"/>
                  <a:pt x="7595565" y="972463"/>
                </a:cubicBezTo>
                <a:cubicBezTo>
                  <a:pt x="7595241" y="972758"/>
                  <a:pt x="7594770" y="973008"/>
                  <a:pt x="7594151" y="973214"/>
                </a:cubicBezTo>
                <a:cubicBezTo>
                  <a:pt x="7593532" y="973421"/>
                  <a:pt x="7592796" y="973568"/>
                  <a:pt x="7591942" y="973657"/>
                </a:cubicBezTo>
                <a:cubicBezTo>
                  <a:pt x="7591088" y="973745"/>
                  <a:pt x="7590072" y="973789"/>
                  <a:pt x="7588893" y="973789"/>
                </a:cubicBezTo>
                <a:cubicBezTo>
                  <a:pt x="7587656" y="973789"/>
                  <a:pt x="7586596" y="973730"/>
                  <a:pt x="7585712" y="973612"/>
                </a:cubicBezTo>
                <a:cubicBezTo>
                  <a:pt x="7584828" y="973494"/>
                  <a:pt x="7584092" y="973332"/>
                  <a:pt x="7583503" y="973126"/>
                </a:cubicBezTo>
                <a:cubicBezTo>
                  <a:pt x="7582914" y="972920"/>
                  <a:pt x="7582458" y="972669"/>
                  <a:pt x="7582133" y="972375"/>
                </a:cubicBezTo>
                <a:cubicBezTo>
                  <a:pt x="7581809" y="972080"/>
                  <a:pt x="7581588" y="971757"/>
                  <a:pt x="7581470" y="971403"/>
                </a:cubicBezTo>
                <a:lnTo>
                  <a:pt x="7542943" y="871388"/>
                </a:lnTo>
                <a:lnTo>
                  <a:pt x="7542854" y="871388"/>
                </a:lnTo>
                <a:lnTo>
                  <a:pt x="7542854" y="970961"/>
                </a:lnTo>
                <a:cubicBezTo>
                  <a:pt x="7542854" y="971433"/>
                  <a:pt x="7542733" y="971845"/>
                  <a:pt x="7542491" y="972199"/>
                </a:cubicBezTo>
                <a:cubicBezTo>
                  <a:pt x="7542248" y="972552"/>
                  <a:pt x="7541823" y="972832"/>
                  <a:pt x="7541216" y="973037"/>
                </a:cubicBezTo>
                <a:cubicBezTo>
                  <a:pt x="7540609" y="973244"/>
                  <a:pt x="7539820" y="973421"/>
                  <a:pt x="7538850" y="973568"/>
                </a:cubicBezTo>
                <a:cubicBezTo>
                  <a:pt x="7537879" y="973715"/>
                  <a:pt x="7536635" y="973789"/>
                  <a:pt x="7535118" y="973789"/>
                </a:cubicBezTo>
                <a:cubicBezTo>
                  <a:pt x="7533662" y="973789"/>
                  <a:pt x="7532448" y="973715"/>
                  <a:pt x="7531478" y="973568"/>
                </a:cubicBezTo>
                <a:cubicBezTo>
                  <a:pt x="7530507" y="973421"/>
                  <a:pt x="7529733" y="973244"/>
                  <a:pt x="7529157" y="973037"/>
                </a:cubicBezTo>
                <a:cubicBezTo>
                  <a:pt x="7528580" y="972832"/>
                  <a:pt x="7528186" y="972552"/>
                  <a:pt x="7527974" y="972199"/>
                </a:cubicBezTo>
                <a:cubicBezTo>
                  <a:pt x="7527761" y="971845"/>
                  <a:pt x="7527655" y="971433"/>
                  <a:pt x="7527655" y="970961"/>
                </a:cubicBezTo>
                <a:lnTo>
                  <a:pt x="7527655" y="865821"/>
                </a:lnTo>
                <a:cubicBezTo>
                  <a:pt x="7527655" y="863346"/>
                  <a:pt x="7528313" y="861579"/>
                  <a:pt x="7529629" y="860519"/>
                </a:cubicBezTo>
                <a:cubicBezTo>
                  <a:pt x="7530945" y="859458"/>
                  <a:pt x="7532411" y="858928"/>
                  <a:pt x="7534026" y="858928"/>
                </a:cubicBezTo>
                <a:close/>
                <a:moveTo>
                  <a:pt x="6591051" y="858928"/>
                </a:moveTo>
                <a:lnTo>
                  <a:pt x="6600383" y="858928"/>
                </a:lnTo>
                <a:cubicBezTo>
                  <a:pt x="6602297" y="858928"/>
                  <a:pt x="6603972" y="859104"/>
                  <a:pt x="6605408" y="859458"/>
                </a:cubicBezTo>
                <a:cubicBezTo>
                  <a:pt x="6606844" y="859811"/>
                  <a:pt x="6608100" y="860371"/>
                  <a:pt x="6609176" y="861137"/>
                </a:cubicBezTo>
                <a:cubicBezTo>
                  <a:pt x="6610253" y="861903"/>
                  <a:pt x="6611151" y="862875"/>
                  <a:pt x="6611869" y="864053"/>
                </a:cubicBezTo>
                <a:cubicBezTo>
                  <a:pt x="6612587" y="865231"/>
                  <a:pt x="6613214" y="866616"/>
                  <a:pt x="6613753" y="868206"/>
                </a:cubicBezTo>
                <a:lnTo>
                  <a:pt x="6646448" y="950990"/>
                </a:lnTo>
                <a:lnTo>
                  <a:pt x="6646890" y="950990"/>
                </a:lnTo>
                <a:lnTo>
                  <a:pt x="6680911" y="868472"/>
                </a:lnTo>
                <a:cubicBezTo>
                  <a:pt x="6681570" y="866703"/>
                  <a:pt x="6682288" y="865202"/>
                  <a:pt x="6683067" y="863965"/>
                </a:cubicBezTo>
                <a:cubicBezTo>
                  <a:pt x="6683844" y="862727"/>
                  <a:pt x="6684698" y="861740"/>
                  <a:pt x="6685626" y="861004"/>
                </a:cubicBezTo>
                <a:cubicBezTo>
                  <a:pt x="6686554" y="860268"/>
                  <a:pt x="6687585" y="859738"/>
                  <a:pt x="6688723" y="859414"/>
                </a:cubicBezTo>
                <a:cubicBezTo>
                  <a:pt x="6689859" y="859089"/>
                  <a:pt x="6691176" y="858928"/>
                  <a:pt x="6692673" y="858928"/>
                </a:cubicBezTo>
                <a:lnTo>
                  <a:pt x="6702458" y="858928"/>
                </a:lnTo>
                <a:cubicBezTo>
                  <a:pt x="6703357" y="858928"/>
                  <a:pt x="6704209" y="859062"/>
                  <a:pt x="6705017" y="859326"/>
                </a:cubicBezTo>
                <a:cubicBezTo>
                  <a:pt x="6705825" y="859590"/>
                  <a:pt x="6706513" y="860003"/>
                  <a:pt x="6707082" y="860562"/>
                </a:cubicBezTo>
                <a:cubicBezTo>
                  <a:pt x="6707651" y="861122"/>
                  <a:pt x="6708115" y="861829"/>
                  <a:pt x="6708474" y="862684"/>
                </a:cubicBezTo>
                <a:cubicBezTo>
                  <a:pt x="6708833" y="863537"/>
                  <a:pt x="6709012" y="864583"/>
                  <a:pt x="6709012" y="865821"/>
                </a:cubicBezTo>
                <a:lnTo>
                  <a:pt x="6709012" y="970961"/>
                </a:lnTo>
                <a:cubicBezTo>
                  <a:pt x="6709012" y="971433"/>
                  <a:pt x="6708891" y="971845"/>
                  <a:pt x="6708649" y="972199"/>
                </a:cubicBezTo>
                <a:cubicBezTo>
                  <a:pt x="6708406" y="972552"/>
                  <a:pt x="6707981" y="972832"/>
                  <a:pt x="6707374" y="973037"/>
                </a:cubicBezTo>
                <a:cubicBezTo>
                  <a:pt x="6706767" y="973244"/>
                  <a:pt x="6705993" y="973421"/>
                  <a:pt x="6705053" y="973568"/>
                </a:cubicBezTo>
                <a:cubicBezTo>
                  <a:pt x="6704113" y="973715"/>
                  <a:pt x="6702884" y="973789"/>
                  <a:pt x="6701367" y="973789"/>
                </a:cubicBezTo>
                <a:cubicBezTo>
                  <a:pt x="6699972" y="973789"/>
                  <a:pt x="6698774" y="973715"/>
                  <a:pt x="6697773" y="973568"/>
                </a:cubicBezTo>
                <a:cubicBezTo>
                  <a:pt x="6696772" y="973421"/>
                  <a:pt x="6695983" y="973244"/>
                  <a:pt x="6695406" y="973037"/>
                </a:cubicBezTo>
                <a:cubicBezTo>
                  <a:pt x="6694829" y="972832"/>
                  <a:pt x="6694419" y="972552"/>
                  <a:pt x="6694177" y="972199"/>
                </a:cubicBezTo>
                <a:cubicBezTo>
                  <a:pt x="6693934" y="971845"/>
                  <a:pt x="6693813" y="971433"/>
                  <a:pt x="6693813" y="970961"/>
                </a:cubicBezTo>
                <a:lnTo>
                  <a:pt x="6693813" y="871388"/>
                </a:lnTo>
                <a:lnTo>
                  <a:pt x="6693636" y="871388"/>
                </a:lnTo>
                <a:lnTo>
                  <a:pt x="6653341" y="971403"/>
                </a:lnTo>
                <a:cubicBezTo>
                  <a:pt x="6653164" y="971816"/>
                  <a:pt x="6652914" y="972169"/>
                  <a:pt x="6652590" y="972463"/>
                </a:cubicBezTo>
                <a:cubicBezTo>
                  <a:pt x="6652266" y="972758"/>
                  <a:pt x="6651795" y="973008"/>
                  <a:pt x="6651176" y="973214"/>
                </a:cubicBezTo>
                <a:cubicBezTo>
                  <a:pt x="6650557" y="973421"/>
                  <a:pt x="6649821" y="973568"/>
                  <a:pt x="6648967" y="973657"/>
                </a:cubicBezTo>
                <a:cubicBezTo>
                  <a:pt x="6648113" y="973745"/>
                  <a:pt x="6647097" y="973789"/>
                  <a:pt x="6645918" y="973789"/>
                </a:cubicBezTo>
                <a:cubicBezTo>
                  <a:pt x="6644681" y="973789"/>
                  <a:pt x="6643621" y="973730"/>
                  <a:pt x="6642737" y="973612"/>
                </a:cubicBezTo>
                <a:cubicBezTo>
                  <a:pt x="6641853" y="973494"/>
                  <a:pt x="6641117" y="973332"/>
                  <a:pt x="6640528" y="973126"/>
                </a:cubicBezTo>
                <a:cubicBezTo>
                  <a:pt x="6639939" y="972920"/>
                  <a:pt x="6639483" y="972669"/>
                  <a:pt x="6639158" y="972375"/>
                </a:cubicBezTo>
                <a:cubicBezTo>
                  <a:pt x="6638834" y="972080"/>
                  <a:pt x="6638613" y="971757"/>
                  <a:pt x="6638495" y="971403"/>
                </a:cubicBezTo>
                <a:lnTo>
                  <a:pt x="6599968" y="871388"/>
                </a:lnTo>
                <a:lnTo>
                  <a:pt x="6599879" y="871388"/>
                </a:lnTo>
                <a:lnTo>
                  <a:pt x="6599879" y="970961"/>
                </a:lnTo>
                <a:cubicBezTo>
                  <a:pt x="6599879" y="971433"/>
                  <a:pt x="6599758" y="971845"/>
                  <a:pt x="6599516" y="972199"/>
                </a:cubicBezTo>
                <a:cubicBezTo>
                  <a:pt x="6599273" y="972552"/>
                  <a:pt x="6598848" y="972832"/>
                  <a:pt x="6598241" y="973037"/>
                </a:cubicBezTo>
                <a:cubicBezTo>
                  <a:pt x="6597634" y="973244"/>
                  <a:pt x="6596845" y="973421"/>
                  <a:pt x="6595875" y="973568"/>
                </a:cubicBezTo>
                <a:cubicBezTo>
                  <a:pt x="6594904" y="973715"/>
                  <a:pt x="6593660" y="973789"/>
                  <a:pt x="6592143" y="973789"/>
                </a:cubicBezTo>
                <a:cubicBezTo>
                  <a:pt x="6590687" y="973789"/>
                  <a:pt x="6589473" y="973715"/>
                  <a:pt x="6588503" y="973568"/>
                </a:cubicBezTo>
                <a:cubicBezTo>
                  <a:pt x="6587532" y="973421"/>
                  <a:pt x="6586758" y="973244"/>
                  <a:pt x="6586182" y="973037"/>
                </a:cubicBezTo>
                <a:cubicBezTo>
                  <a:pt x="6585605" y="972832"/>
                  <a:pt x="6585211" y="972552"/>
                  <a:pt x="6584999" y="972199"/>
                </a:cubicBezTo>
                <a:cubicBezTo>
                  <a:pt x="6584786" y="971845"/>
                  <a:pt x="6584680" y="971433"/>
                  <a:pt x="6584680" y="970961"/>
                </a:cubicBezTo>
                <a:lnTo>
                  <a:pt x="6584680" y="865821"/>
                </a:lnTo>
                <a:cubicBezTo>
                  <a:pt x="6584680" y="863346"/>
                  <a:pt x="6585338" y="861579"/>
                  <a:pt x="6586654" y="860519"/>
                </a:cubicBezTo>
                <a:cubicBezTo>
                  <a:pt x="6587970" y="859458"/>
                  <a:pt x="6589436" y="858928"/>
                  <a:pt x="6591051" y="858928"/>
                </a:cubicBezTo>
                <a:close/>
                <a:moveTo>
                  <a:pt x="6114801" y="858928"/>
                </a:moveTo>
                <a:lnTo>
                  <a:pt x="6124133" y="858928"/>
                </a:lnTo>
                <a:cubicBezTo>
                  <a:pt x="6126047" y="858928"/>
                  <a:pt x="6127722" y="859104"/>
                  <a:pt x="6129158" y="859458"/>
                </a:cubicBezTo>
                <a:cubicBezTo>
                  <a:pt x="6130594" y="859811"/>
                  <a:pt x="6131850" y="860371"/>
                  <a:pt x="6132926" y="861137"/>
                </a:cubicBezTo>
                <a:cubicBezTo>
                  <a:pt x="6134003" y="861903"/>
                  <a:pt x="6134901" y="862875"/>
                  <a:pt x="6135619" y="864053"/>
                </a:cubicBezTo>
                <a:cubicBezTo>
                  <a:pt x="6136337" y="865231"/>
                  <a:pt x="6136964" y="866616"/>
                  <a:pt x="6137503" y="868206"/>
                </a:cubicBezTo>
                <a:lnTo>
                  <a:pt x="6170198" y="950990"/>
                </a:lnTo>
                <a:lnTo>
                  <a:pt x="6170640" y="950990"/>
                </a:lnTo>
                <a:lnTo>
                  <a:pt x="6204661" y="868472"/>
                </a:lnTo>
                <a:cubicBezTo>
                  <a:pt x="6205320" y="866703"/>
                  <a:pt x="6206038" y="865202"/>
                  <a:pt x="6206817" y="863965"/>
                </a:cubicBezTo>
                <a:cubicBezTo>
                  <a:pt x="6207594" y="862727"/>
                  <a:pt x="6208448" y="861740"/>
                  <a:pt x="6209376" y="861004"/>
                </a:cubicBezTo>
                <a:cubicBezTo>
                  <a:pt x="6210304" y="860268"/>
                  <a:pt x="6211335" y="859738"/>
                  <a:pt x="6212473" y="859414"/>
                </a:cubicBezTo>
                <a:cubicBezTo>
                  <a:pt x="6213609" y="859089"/>
                  <a:pt x="6214926" y="858928"/>
                  <a:pt x="6216423" y="858928"/>
                </a:cubicBezTo>
                <a:lnTo>
                  <a:pt x="6226208" y="858928"/>
                </a:lnTo>
                <a:cubicBezTo>
                  <a:pt x="6227107" y="858928"/>
                  <a:pt x="6227959" y="859062"/>
                  <a:pt x="6228767" y="859326"/>
                </a:cubicBezTo>
                <a:cubicBezTo>
                  <a:pt x="6229575" y="859590"/>
                  <a:pt x="6230263" y="860003"/>
                  <a:pt x="6230832" y="860562"/>
                </a:cubicBezTo>
                <a:cubicBezTo>
                  <a:pt x="6231401" y="861122"/>
                  <a:pt x="6231865" y="861829"/>
                  <a:pt x="6232224" y="862684"/>
                </a:cubicBezTo>
                <a:cubicBezTo>
                  <a:pt x="6232583" y="863537"/>
                  <a:pt x="6232762" y="864583"/>
                  <a:pt x="6232762" y="865821"/>
                </a:cubicBezTo>
                <a:lnTo>
                  <a:pt x="6232762" y="970961"/>
                </a:lnTo>
                <a:cubicBezTo>
                  <a:pt x="6232762" y="971433"/>
                  <a:pt x="6232641" y="971845"/>
                  <a:pt x="6232399" y="972199"/>
                </a:cubicBezTo>
                <a:cubicBezTo>
                  <a:pt x="6232156" y="972552"/>
                  <a:pt x="6231731" y="972832"/>
                  <a:pt x="6231124" y="973037"/>
                </a:cubicBezTo>
                <a:cubicBezTo>
                  <a:pt x="6230517" y="973244"/>
                  <a:pt x="6229743" y="973421"/>
                  <a:pt x="6228803" y="973568"/>
                </a:cubicBezTo>
                <a:cubicBezTo>
                  <a:pt x="6227863" y="973715"/>
                  <a:pt x="6226634" y="973789"/>
                  <a:pt x="6225117" y="973789"/>
                </a:cubicBezTo>
                <a:cubicBezTo>
                  <a:pt x="6223722" y="973789"/>
                  <a:pt x="6222524" y="973715"/>
                  <a:pt x="6221523" y="973568"/>
                </a:cubicBezTo>
                <a:cubicBezTo>
                  <a:pt x="6220522" y="973421"/>
                  <a:pt x="6219733" y="973244"/>
                  <a:pt x="6219156" y="973037"/>
                </a:cubicBezTo>
                <a:cubicBezTo>
                  <a:pt x="6218579" y="972832"/>
                  <a:pt x="6218169" y="972552"/>
                  <a:pt x="6217927" y="972199"/>
                </a:cubicBezTo>
                <a:cubicBezTo>
                  <a:pt x="6217684" y="971845"/>
                  <a:pt x="6217563" y="971433"/>
                  <a:pt x="6217563" y="970961"/>
                </a:cubicBezTo>
                <a:lnTo>
                  <a:pt x="6217563" y="871388"/>
                </a:lnTo>
                <a:lnTo>
                  <a:pt x="6217386" y="871388"/>
                </a:lnTo>
                <a:lnTo>
                  <a:pt x="6177091" y="971403"/>
                </a:lnTo>
                <a:cubicBezTo>
                  <a:pt x="6176914" y="971816"/>
                  <a:pt x="6176664" y="972169"/>
                  <a:pt x="6176340" y="972463"/>
                </a:cubicBezTo>
                <a:cubicBezTo>
                  <a:pt x="6176016" y="972758"/>
                  <a:pt x="6175545" y="973008"/>
                  <a:pt x="6174926" y="973214"/>
                </a:cubicBezTo>
                <a:cubicBezTo>
                  <a:pt x="6174307" y="973421"/>
                  <a:pt x="6173571" y="973568"/>
                  <a:pt x="6172717" y="973657"/>
                </a:cubicBezTo>
                <a:cubicBezTo>
                  <a:pt x="6171863" y="973745"/>
                  <a:pt x="6170847" y="973789"/>
                  <a:pt x="6169668" y="973789"/>
                </a:cubicBezTo>
                <a:cubicBezTo>
                  <a:pt x="6168431" y="973789"/>
                  <a:pt x="6167371" y="973730"/>
                  <a:pt x="6166487" y="973612"/>
                </a:cubicBezTo>
                <a:cubicBezTo>
                  <a:pt x="6165603" y="973494"/>
                  <a:pt x="6164867" y="973332"/>
                  <a:pt x="6164278" y="973126"/>
                </a:cubicBezTo>
                <a:cubicBezTo>
                  <a:pt x="6163689" y="972920"/>
                  <a:pt x="6163233" y="972669"/>
                  <a:pt x="6162908" y="972375"/>
                </a:cubicBezTo>
                <a:cubicBezTo>
                  <a:pt x="6162584" y="972080"/>
                  <a:pt x="6162363" y="971757"/>
                  <a:pt x="6162245" y="971403"/>
                </a:cubicBezTo>
                <a:lnTo>
                  <a:pt x="6123718" y="871388"/>
                </a:lnTo>
                <a:lnTo>
                  <a:pt x="6123629" y="871388"/>
                </a:lnTo>
                <a:lnTo>
                  <a:pt x="6123629" y="970961"/>
                </a:lnTo>
                <a:cubicBezTo>
                  <a:pt x="6123629" y="971433"/>
                  <a:pt x="6123508" y="971845"/>
                  <a:pt x="6123266" y="972199"/>
                </a:cubicBezTo>
                <a:cubicBezTo>
                  <a:pt x="6123023" y="972552"/>
                  <a:pt x="6122598" y="972832"/>
                  <a:pt x="6121991" y="973037"/>
                </a:cubicBezTo>
                <a:cubicBezTo>
                  <a:pt x="6121384" y="973244"/>
                  <a:pt x="6120595" y="973421"/>
                  <a:pt x="6119625" y="973568"/>
                </a:cubicBezTo>
                <a:cubicBezTo>
                  <a:pt x="6118654" y="973715"/>
                  <a:pt x="6117410" y="973789"/>
                  <a:pt x="6115893" y="973789"/>
                </a:cubicBezTo>
                <a:cubicBezTo>
                  <a:pt x="6114437" y="973789"/>
                  <a:pt x="6113223" y="973715"/>
                  <a:pt x="6112253" y="973568"/>
                </a:cubicBezTo>
                <a:cubicBezTo>
                  <a:pt x="6111282" y="973421"/>
                  <a:pt x="6110508" y="973244"/>
                  <a:pt x="6109932" y="973037"/>
                </a:cubicBezTo>
                <a:cubicBezTo>
                  <a:pt x="6109355" y="972832"/>
                  <a:pt x="6108961" y="972552"/>
                  <a:pt x="6108749" y="972199"/>
                </a:cubicBezTo>
                <a:cubicBezTo>
                  <a:pt x="6108536" y="971845"/>
                  <a:pt x="6108430" y="971433"/>
                  <a:pt x="6108430" y="970961"/>
                </a:cubicBezTo>
                <a:lnTo>
                  <a:pt x="6108430" y="865821"/>
                </a:lnTo>
                <a:cubicBezTo>
                  <a:pt x="6108430" y="863346"/>
                  <a:pt x="6109088" y="861579"/>
                  <a:pt x="6110404" y="860519"/>
                </a:cubicBezTo>
                <a:cubicBezTo>
                  <a:pt x="6111720" y="859458"/>
                  <a:pt x="6113186" y="858928"/>
                  <a:pt x="6114801" y="858928"/>
                </a:cubicBezTo>
                <a:close/>
                <a:moveTo>
                  <a:pt x="5648076" y="858928"/>
                </a:moveTo>
                <a:lnTo>
                  <a:pt x="5657408" y="858928"/>
                </a:lnTo>
                <a:cubicBezTo>
                  <a:pt x="5659322" y="858928"/>
                  <a:pt x="5660997" y="859104"/>
                  <a:pt x="5662433" y="859458"/>
                </a:cubicBezTo>
                <a:cubicBezTo>
                  <a:pt x="5663869" y="859811"/>
                  <a:pt x="5665125" y="860371"/>
                  <a:pt x="5666201" y="861137"/>
                </a:cubicBezTo>
                <a:cubicBezTo>
                  <a:pt x="5667278" y="861903"/>
                  <a:pt x="5668176" y="862875"/>
                  <a:pt x="5668894" y="864053"/>
                </a:cubicBezTo>
                <a:cubicBezTo>
                  <a:pt x="5669612" y="865231"/>
                  <a:pt x="5670239" y="866616"/>
                  <a:pt x="5670778" y="868206"/>
                </a:cubicBezTo>
                <a:lnTo>
                  <a:pt x="5703473" y="950990"/>
                </a:lnTo>
                <a:lnTo>
                  <a:pt x="5703915" y="950990"/>
                </a:lnTo>
                <a:lnTo>
                  <a:pt x="5737936" y="868472"/>
                </a:lnTo>
                <a:cubicBezTo>
                  <a:pt x="5738595" y="866703"/>
                  <a:pt x="5739313" y="865202"/>
                  <a:pt x="5740092" y="863965"/>
                </a:cubicBezTo>
                <a:cubicBezTo>
                  <a:pt x="5740869" y="862727"/>
                  <a:pt x="5741723" y="861740"/>
                  <a:pt x="5742651" y="861004"/>
                </a:cubicBezTo>
                <a:cubicBezTo>
                  <a:pt x="5743579" y="860268"/>
                  <a:pt x="5744610" y="859738"/>
                  <a:pt x="5745748" y="859414"/>
                </a:cubicBezTo>
                <a:cubicBezTo>
                  <a:pt x="5746884" y="859089"/>
                  <a:pt x="5748201" y="858928"/>
                  <a:pt x="5749698" y="858928"/>
                </a:cubicBezTo>
                <a:lnTo>
                  <a:pt x="5759483" y="858928"/>
                </a:lnTo>
                <a:cubicBezTo>
                  <a:pt x="5760382" y="858928"/>
                  <a:pt x="5761234" y="859062"/>
                  <a:pt x="5762042" y="859326"/>
                </a:cubicBezTo>
                <a:cubicBezTo>
                  <a:pt x="5762850" y="859590"/>
                  <a:pt x="5763538" y="860003"/>
                  <a:pt x="5764107" y="860562"/>
                </a:cubicBezTo>
                <a:cubicBezTo>
                  <a:pt x="5764676" y="861122"/>
                  <a:pt x="5765140" y="861829"/>
                  <a:pt x="5765499" y="862684"/>
                </a:cubicBezTo>
                <a:cubicBezTo>
                  <a:pt x="5765858" y="863537"/>
                  <a:pt x="5766037" y="864583"/>
                  <a:pt x="5766037" y="865821"/>
                </a:cubicBezTo>
                <a:lnTo>
                  <a:pt x="5766037" y="970961"/>
                </a:lnTo>
                <a:cubicBezTo>
                  <a:pt x="5766037" y="971433"/>
                  <a:pt x="5765916" y="971845"/>
                  <a:pt x="5765674" y="972199"/>
                </a:cubicBezTo>
                <a:cubicBezTo>
                  <a:pt x="5765431" y="972552"/>
                  <a:pt x="5765006" y="972832"/>
                  <a:pt x="5764399" y="973037"/>
                </a:cubicBezTo>
                <a:cubicBezTo>
                  <a:pt x="5763792" y="973244"/>
                  <a:pt x="5763018" y="973421"/>
                  <a:pt x="5762078" y="973568"/>
                </a:cubicBezTo>
                <a:cubicBezTo>
                  <a:pt x="5761138" y="973715"/>
                  <a:pt x="5759909" y="973789"/>
                  <a:pt x="5758392" y="973789"/>
                </a:cubicBezTo>
                <a:cubicBezTo>
                  <a:pt x="5756997" y="973789"/>
                  <a:pt x="5755799" y="973715"/>
                  <a:pt x="5754798" y="973568"/>
                </a:cubicBezTo>
                <a:cubicBezTo>
                  <a:pt x="5753797" y="973421"/>
                  <a:pt x="5753008" y="973244"/>
                  <a:pt x="5752431" y="973037"/>
                </a:cubicBezTo>
                <a:cubicBezTo>
                  <a:pt x="5751854" y="972832"/>
                  <a:pt x="5751444" y="972552"/>
                  <a:pt x="5751202" y="972199"/>
                </a:cubicBezTo>
                <a:cubicBezTo>
                  <a:pt x="5750959" y="971845"/>
                  <a:pt x="5750838" y="971433"/>
                  <a:pt x="5750838" y="970961"/>
                </a:cubicBezTo>
                <a:lnTo>
                  <a:pt x="5750838" y="871388"/>
                </a:lnTo>
                <a:lnTo>
                  <a:pt x="5750661" y="871388"/>
                </a:lnTo>
                <a:lnTo>
                  <a:pt x="5710366" y="971403"/>
                </a:lnTo>
                <a:cubicBezTo>
                  <a:pt x="5710189" y="971816"/>
                  <a:pt x="5709939" y="972169"/>
                  <a:pt x="5709615" y="972463"/>
                </a:cubicBezTo>
                <a:cubicBezTo>
                  <a:pt x="5709291" y="972758"/>
                  <a:pt x="5708820" y="973008"/>
                  <a:pt x="5708201" y="973214"/>
                </a:cubicBezTo>
                <a:cubicBezTo>
                  <a:pt x="5707582" y="973421"/>
                  <a:pt x="5706846" y="973568"/>
                  <a:pt x="5705992" y="973657"/>
                </a:cubicBezTo>
                <a:cubicBezTo>
                  <a:pt x="5705138" y="973745"/>
                  <a:pt x="5704122" y="973789"/>
                  <a:pt x="5702943" y="973789"/>
                </a:cubicBezTo>
                <a:cubicBezTo>
                  <a:pt x="5701706" y="973789"/>
                  <a:pt x="5700646" y="973730"/>
                  <a:pt x="5699762" y="973612"/>
                </a:cubicBezTo>
                <a:cubicBezTo>
                  <a:pt x="5698878" y="973494"/>
                  <a:pt x="5698142" y="973332"/>
                  <a:pt x="5697553" y="973126"/>
                </a:cubicBezTo>
                <a:cubicBezTo>
                  <a:pt x="5696964" y="972920"/>
                  <a:pt x="5696508" y="972669"/>
                  <a:pt x="5696183" y="972375"/>
                </a:cubicBezTo>
                <a:cubicBezTo>
                  <a:pt x="5695859" y="972080"/>
                  <a:pt x="5695638" y="971757"/>
                  <a:pt x="5695520" y="971403"/>
                </a:cubicBezTo>
                <a:lnTo>
                  <a:pt x="5656993" y="871388"/>
                </a:lnTo>
                <a:lnTo>
                  <a:pt x="5656904" y="871388"/>
                </a:lnTo>
                <a:lnTo>
                  <a:pt x="5656904" y="970961"/>
                </a:lnTo>
                <a:cubicBezTo>
                  <a:pt x="5656904" y="971433"/>
                  <a:pt x="5656783" y="971845"/>
                  <a:pt x="5656541" y="972199"/>
                </a:cubicBezTo>
                <a:cubicBezTo>
                  <a:pt x="5656298" y="972552"/>
                  <a:pt x="5655873" y="972832"/>
                  <a:pt x="5655266" y="973037"/>
                </a:cubicBezTo>
                <a:cubicBezTo>
                  <a:pt x="5654659" y="973244"/>
                  <a:pt x="5653870" y="973421"/>
                  <a:pt x="5652900" y="973568"/>
                </a:cubicBezTo>
                <a:cubicBezTo>
                  <a:pt x="5651929" y="973715"/>
                  <a:pt x="5650685" y="973789"/>
                  <a:pt x="5649168" y="973789"/>
                </a:cubicBezTo>
                <a:cubicBezTo>
                  <a:pt x="5647712" y="973789"/>
                  <a:pt x="5646498" y="973715"/>
                  <a:pt x="5645528" y="973568"/>
                </a:cubicBezTo>
                <a:cubicBezTo>
                  <a:pt x="5644557" y="973421"/>
                  <a:pt x="5643783" y="973244"/>
                  <a:pt x="5643207" y="973037"/>
                </a:cubicBezTo>
                <a:cubicBezTo>
                  <a:pt x="5642630" y="972832"/>
                  <a:pt x="5642236" y="972552"/>
                  <a:pt x="5642024" y="972199"/>
                </a:cubicBezTo>
                <a:cubicBezTo>
                  <a:pt x="5641811" y="971845"/>
                  <a:pt x="5641705" y="971433"/>
                  <a:pt x="5641705" y="970961"/>
                </a:cubicBezTo>
                <a:lnTo>
                  <a:pt x="5641705" y="865821"/>
                </a:lnTo>
                <a:cubicBezTo>
                  <a:pt x="5641705" y="863346"/>
                  <a:pt x="5642363" y="861579"/>
                  <a:pt x="5643679" y="860519"/>
                </a:cubicBezTo>
                <a:cubicBezTo>
                  <a:pt x="5644995" y="859458"/>
                  <a:pt x="5646461" y="858928"/>
                  <a:pt x="5648076" y="858928"/>
                </a:cubicBezTo>
                <a:close/>
                <a:moveTo>
                  <a:pt x="5171826" y="858928"/>
                </a:moveTo>
                <a:lnTo>
                  <a:pt x="5181158" y="858928"/>
                </a:lnTo>
                <a:cubicBezTo>
                  <a:pt x="5183072" y="858928"/>
                  <a:pt x="5184747" y="859104"/>
                  <a:pt x="5186183" y="859458"/>
                </a:cubicBezTo>
                <a:cubicBezTo>
                  <a:pt x="5187619" y="859811"/>
                  <a:pt x="5188875" y="860371"/>
                  <a:pt x="5189951" y="861137"/>
                </a:cubicBezTo>
                <a:cubicBezTo>
                  <a:pt x="5191028" y="861903"/>
                  <a:pt x="5191926" y="862875"/>
                  <a:pt x="5192644" y="864053"/>
                </a:cubicBezTo>
                <a:cubicBezTo>
                  <a:pt x="5193362" y="865231"/>
                  <a:pt x="5193989" y="866616"/>
                  <a:pt x="5194528" y="868206"/>
                </a:cubicBezTo>
                <a:lnTo>
                  <a:pt x="5227223" y="950990"/>
                </a:lnTo>
                <a:lnTo>
                  <a:pt x="5227665" y="950990"/>
                </a:lnTo>
                <a:lnTo>
                  <a:pt x="5261686" y="868472"/>
                </a:lnTo>
                <a:cubicBezTo>
                  <a:pt x="5262345" y="866703"/>
                  <a:pt x="5263063" y="865202"/>
                  <a:pt x="5263842" y="863965"/>
                </a:cubicBezTo>
                <a:cubicBezTo>
                  <a:pt x="5264619" y="862727"/>
                  <a:pt x="5265473" y="861740"/>
                  <a:pt x="5266401" y="861004"/>
                </a:cubicBezTo>
                <a:cubicBezTo>
                  <a:pt x="5267329" y="860268"/>
                  <a:pt x="5268360" y="859738"/>
                  <a:pt x="5269498" y="859414"/>
                </a:cubicBezTo>
                <a:cubicBezTo>
                  <a:pt x="5270634" y="859089"/>
                  <a:pt x="5271951" y="858928"/>
                  <a:pt x="5273448" y="858928"/>
                </a:cubicBezTo>
                <a:lnTo>
                  <a:pt x="5283233" y="858928"/>
                </a:lnTo>
                <a:cubicBezTo>
                  <a:pt x="5284132" y="858928"/>
                  <a:pt x="5284984" y="859062"/>
                  <a:pt x="5285792" y="859326"/>
                </a:cubicBezTo>
                <a:cubicBezTo>
                  <a:pt x="5286600" y="859590"/>
                  <a:pt x="5287288" y="860003"/>
                  <a:pt x="5287857" y="860562"/>
                </a:cubicBezTo>
                <a:cubicBezTo>
                  <a:pt x="5288426" y="861122"/>
                  <a:pt x="5288890" y="861829"/>
                  <a:pt x="5289249" y="862684"/>
                </a:cubicBezTo>
                <a:cubicBezTo>
                  <a:pt x="5289608" y="863537"/>
                  <a:pt x="5289787" y="864583"/>
                  <a:pt x="5289787" y="865821"/>
                </a:cubicBezTo>
                <a:lnTo>
                  <a:pt x="5289787" y="970961"/>
                </a:lnTo>
                <a:cubicBezTo>
                  <a:pt x="5289787" y="971433"/>
                  <a:pt x="5289666" y="971845"/>
                  <a:pt x="5289424" y="972199"/>
                </a:cubicBezTo>
                <a:cubicBezTo>
                  <a:pt x="5289181" y="972552"/>
                  <a:pt x="5288756" y="972832"/>
                  <a:pt x="5288149" y="973037"/>
                </a:cubicBezTo>
                <a:cubicBezTo>
                  <a:pt x="5287542" y="973244"/>
                  <a:pt x="5286768" y="973421"/>
                  <a:pt x="5285828" y="973568"/>
                </a:cubicBezTo>
                <a:cubicBezTo>
                  <a:pt x="5284888" y="973715"/>
                  <a:pt x="5283659" y="973789"/>
                  <a:pt x="5282142" y="973789"/>
                </a:cubicBezTo>
                <a:cubicBezTo>
                  <a:pt x="5280747" y="973789"/>
                  <a:pt x="5279549" y="973715"/>
                  <a:pt x="5278548" y="973568"/>
                </a:cubicBezTo>
                <a:cubicBezTo>
                  <a:pt x="5277547" y="973421"/>
                  <a:pt x="5276758" y="973244"/>
                  <a:pt x="5276181" y="973037"/>
                </a:cubicBezTo>
                <a:cubicBezTo>
                  <a:pt x="5275604" y="972832"/>
                  <a:pt x="5275194" y="972552"/>
                  <a:pt x="5274952" y="972199"/>
                </a:cubicBezTo>
                <a:cubicBezTo>
                  <a:pt x="5274709" y="971845"/>
                  <a:pt x="5274588" y="971433"/>
                  <a:pt x="5274588" y="970961"/>
                </a:cubicBezTo>
                <a:lnTo>
                  <a:pt x="5274588" y="871388"/>
                </a:lnTo>
                <a:lnTo>
                  <a:pt x="5274411" y="871388"/>
                </a:lnTo>
                <a:lnTo>
                  <a:pt x="5234116" y="971403"/>
                </a:lnTo>
                <a:cubicBezTo>
                  <a:pt x="5233939" y="971816"/>
                  <a:pt x="5233689" y="972169"/>
                  <a:pt x="5233365" y="972463"/>
                </a:cubicBezTo>
                <a:cubicBezTo>
                  <a:pt x="5233041" y="972758"/>
                  <a:pt x="5232570" y="973008"/>
                  <a:pt x="5231951" y="973214"/>
                </a:cubicBezTo>
                <a:cubicBezTo>
                  <a:pt x="5231332" y="973421"/>
                  <a:pt x="5230596" y="973568"/>
                  <a:pt x="5229742" y="973657"/>
                </a:cubicBezTo>
                <a:cubicBezTo>
                  <a:pt x="5228888" y="973745"/>
                  <a:pt x="5227872" y="973789"/>
                  <a:pt x="5226693" y="973789"/>
                </a:cubicBezTo>
                <a:cubicBezTo>
                  <a:pt x="5225456" y="973789"/>
                  <a:pt x="5224396" y="973730"/>
                  <a:pt x="5223512" y="973612"/>
                </a:cubicBezTo>
                <a:cubicBezTo>
                  <a:pt x="5222628" y="973494"/>
                  <a:pt x="5221892" y="973332"/>
                  <a:pt x="5221303" y="973126"/>
                </a:cubicBezTo>
                <a:cubicBezTo>
                  <a:pt x="5220714" y="972920"/>
                  <a:pt x="5220258" y="972669"/>
                  <a:pt x="5219933" y="972375"/>
                </a:cubicBezTo>
                <a:cubicBezTo>
                  <a:pt x="5219609" y="972080"/>
                  <a:pt x="5219388" y="971757"/>
                  <a:pt x="5219270" y="971403"/>
                </a:cubicBezTo>
                <a:lnTo>
                  <a:pt x="5180743" y="871388"/>
                </a:lnTo>
                <a:lnTo>
                  <a:pt x="5180654" y="871388"/>
                </a:lnTo>
                <a:lnTo>
                  <a:pt x="5180654" y="970961"/>
                </a:lnTo>
                <a:cubicBezTo>
                  <a:pt x="5180654" y="971433"/>
                  <a:pt x="5180533" y="971845"/>
                  <a:pt x="5180291" y="972199"/>
                </a:cubicBezTo>
                <a:cubicBezTo>
                  <a:pt x="5180048" y="972552"/>
                  <a:pt x="5179623" y="972832"/>
                  <a:pt x="5179016" y="973037"/>
                </a:cubicBezTo>
                <a:cubicBezTo>
                  <a:pt x="5178409" y="973244"/>
                  <a:pt x="5177620" y="973421"/>
                  <a:pt x="5176650" y="973568"/>
                </a:cubicBezTo>
                <a:cubicBezTo>
                  <a:pt x="5175679" y="973715"/>
                  <a:pt x="5174435" y="973789"/>
                  <a:pt x="5172918" y="973789"/>
                </a:cubicBezTo>
                <a:cubicBezTo>
                  <a:pt x="5171462" y="973789"/>
                  <a:pt x="5170248" y="973715"/>
                  <a:pt x="5169278" y="973568"/>
                </a:cubicBezTo>
                <a:cubicBezTo>
                  <a:pt x="5168307" y="973421"/>
                  <a:pt x="5167533" y="973244"/>
                  <a:pt x="5166957" y="973037"/>
                </a:cubicBezTo>
                <a:cubicBezTo>
                  <a:pt x="5166380" y="972832"/>
                  <a:pt x="5165986" y="972552"/>
                  <a:pt x="5165774" y="972199"/>
                </a:cubicBezTo>
                <a:cubicBezTo>
                  <a:pt x="5165561" y="971845"/>
                  <a:pt x="5165455" y="971433"/>
                  <a:pt x="5165455" y="970961"/>
                </a:cubicBezTo>
                <a:lnTo>
                  <a:pt x="5165455" y="865821"/>
                </a:lnTo>
                <a:cubicBezTo>
                  <a:pt x="5165455" y="863346"/>
                  <a:pt x="5166113" y="861579"/>
                  <a:pt x="5167429" y="860519"/>
                </a:cubicBezTo>
                <a:cubicBezTo>
                  <a:pt x="5168745" y="859458"/>
                  <a:pt x="5170211" y="858928"/>
                  <a:pt x="5171826" y="858928"/>
                </a:cubicBezTo>
                <a:close/>
                <a:moveTo>
                  <a:pt x="4228851" y="858928"/>
                </a:moveTo>
                <a:lnTo>
                  <a:pt x="4238183" y="858928"/>
                </a:lnTo>
                <a:cubicBezTo>
                  <a:pt x="4240097" y="858928"/>
                  <a:pt x="4241772" y="859104"/>
                  <a:pt x="4243208" y="859458"/>
                </a:cubicBezTo>
                <a:cubicBezTo>
                  <a:pt x="4244644" y="859811"/>
                  <a:pt x="4245900" y="860371"/>
                  <a:pt x="4246977" y="861137"/>
                </a:cubicBezTo>
                <a:cubicBezTo>
                  <a:pt x="4248053" y="861903"/>
                  <a:pt x="4248950" y="862875"/>
                  <a:pt x="4249668" y="864053"/>
                </a:cubicBezTo>
                <a:cubicBezTo>
                  <a:pt x="4250386" y="865231"/>
                  <a:pt x="4251014" y="866616"/>
                  <a:pt x="4251553" y="868206"/>
                </a:cubicBezTo>
                <a:lnTo>
                  <a:pt x="4284249" y="950990"/>
                </a:lnTo>
                <a:lnTo>
                  <a:pt x="4284691" y="950990"/>
                </a:lnTo>
                <a:lnTo>
                  <a:pt x="4318712" y="868472"/>
                </a:lnTo>
                <a:cubicBezTo>
                  <a:pt x="4319370" y="866703"/>
                  <a:pt x="4320088" y="865202"/>
                  <a:pt x="4320866" y="863965"/>
                </a:cubicBezTo>
                <a:cubicBezTo>
                  <a:pt x="4321645" y="862727"/>
                  <a:pt x="4322498" y="861740"/>
                  <a:pt x="4323425" y="861004"/>
                </a:cubicBezTo>
                <a:cubicBezTo>
                  <a:pt x="4324353" y="860268"/>
                  <a:pt x="4325386" y="859738"/>
                  <a:pt x="4326523" y="859414"/>
                </a:cubicBezTo>
                <a:cubicBezTo>
                  <a:pt x="4327659" y="859089"/>
                  <a:pt x="4328976" y="858928"/>
                  <a:pt x="4330473" y="858928"/>
                </a:cubicBezTo>
                <a:lnTo>
                  <a:pt x="4340258" y="858928"/>
                </a:lnTo>
                <a:cubicBezTo>
                  <a:pt x="4341156" y="858928"/>
                  <a:pt x="4342009" y="859062"/>
                  <a:pt x="4342817" y="859326"/>
                </a:cubicBezTo>
                <a:cubicBezTo>
                  <a:pt x="4343625" y="859590"/>
                  <a:pt x="4344313" y="860003"/>
                  <a:pt x="4344882" y="860562"/>
                </a:cubicBezTo>
                <a:cubicBezTo>
                  <a:pt x="4345451" y="861122"/>
                  <a:pt x="4345915" y="861829"/>
                  <a:pt x="4346274" y="862684"/>
                </a:cubicBezTo>
                <a:cubicBezTo>
                  <a:pt x="4346633" y="863537"/>
                  <a:pt x="4346812" y="864583"/>
                  <a:pt x="4346812" y="865821"/>
                </a:cubicBezTo>
                <a:lnTo>
                  <a:pt x="4346812" y="970961"/>
                </a:lnTo>
                <a:cubicBezTo>
                  <a:pt x="4346812" y="971433"/>
                  <a:pt x="4346691" y="971845"/>
                  <a:pt x="4346448" y="972199"/>
                </a:cubicBezTo>
                <a:cubicBezTo>
                  <a:pt x="4346206" y="972552"/>
                  <a:pt x="4345781" y="972832"/>
                  <a:pt x="4345174" y="973037"/>
                </a:cubicBezTo>
                <a:cubicBezTo>
                  <a:pt x="4344567" y="973244"/>
                  <a:pt x="4343793" y="973421"/>
                  <a:pt x="4342853" y="973568"/>
                </a:cubicBezTo>
                <a:cubicBezTo>
                  <a:pt x="4341913" y="973715"/>
                  <a:pt x="4340684" y="973789"/>
                  <a:pt x="4339167" y="973789"/>
                </a:cubicBezTo>
                <a:cubicBezTo>
                  <a:pt x="4337772" y="973789"/>
                  <a:pt x="4336573" y="973715"/>
                  <a:pt x="4335572" y="973568"/>
                </a:cubicBezTo>
                <a:cubicBezTo>
                  <a:pt x="4334572" y="973421"/>
                  <a:pt x="4333783" y="973244"/>
                  <a:pt x="4333206" y="973037"/>
                </a:cubicBezTo>
                <a:cubicBezTo>
                  <a:pt x="4332629" y="972832"/>
                  <a:pt x="4332220" y="972552"/>
                  <a:pt x="4331977" y="972199"/>
                </a:cubicBezTo>
                <a:cubicBezTo>
                  <a:pt x="4331734" y="971845"/>
                  <a:pt x="4331613" y="971433"/>
                  <a:pt x="4331613" y="970961"/>
                </a:cubicBezTo>
                <a:lnTo>
                  <a:pt x="4331613" y="871388"/>
                </a:lnTo>
                <a:lnTo>
                  <a:pt x="4331437" y="871388"/>
                </a:lnTo>
                <a:lnTo>
                  <a:pt x="4291141" y="971403"/>
                </a:lnTo>
                <a:cubicBezTo>
                  <a:pt x="4290965" y="971816"/>
                  <a:pt x="4290714" y="972169"/>
                  <a:pt x="4290390" y="972463"/>
                </a:cubicBezTo>
                <a:cubicBezTo>
                  <a:pt x="4290066" y="972758"/>
                  <a:pt x="4289595" y="973008"/>
                  <a:pt x="4288976" y="973214"/>
                </a:cubicBezTo>
                <a:cubicBezTo>
                  <a:pt x="4288358" y="973421"/>
                  <a:pt x="4287621" y="973568"/>
                  <a:pt x="4286767" y="973657"/>
                </a:cubicBezTo>
                <a:cubicBezTo>
                  <a:pt x="4285913" y="973745"/>
                  <a:pt x="4284897" y="973789"/>
                  <a:pt x="4283719" y="973789"/>
                </a:cubicBezTo>
                <a:cubicBezTo>
                  <a:pt x="4282481" y="973789"/>
                  <a:pt x="4281421" y="973730"/>
                  <a:pt x="4280537" y="973612"/>
                </a:cubicBezTo>
                <a:cubicBezTo>
                  <a:pt x="4279654" y="973494"/>
                  <a:pt x="4278917" y="973332"/>
                  <a:pt x="4278328" y="973126"/>
                </a:cubicBezTo>
                <a:cubicBezTo>
                  <a:pt x="4277739" y="972920"/>
                  <a:pt x="4277282" y="972669"/>
                  <a:pt x="4276958" y="972375"/>
                </a:cubicBezTo>
                <a:cubicBezTo>
                  <a:pt x="4276634" y="972080"/>
                  <a:pt x="4276413" y="971757"/>
                  <a:pt x="4276296" y="971403"/>
                </a:cubicBezTo>
                <a:lnTo>
                  <a:pt x="4237768" y="871388"/>
                </a:lnTo>
                <a:lnTo>
                  <a:pt x="4237679" y="871388"/>
                </a:lnTo>
                <a:lnTo>
                  <a:pt x="4237679" y="970961"/>
                </a:lnTo>
                <a:cubicBezTo>
                  <a:pt x="4237679" y="971433"/>
                  <a:pt x="4237558" y="971845"/>
                  <a:pt x="4237316" y="972199"/>
                </a:cubicBezTo>
                <a:cubicBezTo>
                  <a:pt x="4237073" y="972552"/>
                  <a:pt x="4236648" y="972832"/>
                  <a:pt x="4236041" y="973037"/>
                </a:cubicBezTo>
                <a:cubicBezTo>
                  <a:pt x="4235434" y="973244"/>
                  <a:pt x="4234645" y="973421"/>
                  <a:pt x="4233674" y="973568"/>
                </a:cubicBezTo>
                <a:cubicBezTo>
                  <a:pt x="4232704" y="973715"/>
                  <a:pt x="4231460" y="973789"/>
                  <a:pt x="4229943" y="973789"/>
                </a:cubicBezTo>
                <a:cubicBezTo>
                  <a:pt x="4228487" y="973789"/>
                  <a:pt x="4227273" y="973715"/>
                  <a:pt x="4226303" y="973568"/>
                </a:cubicBezTo>
                <a:cubicBezTo>
                  <a:pt x="4225332" y="973421"/>
                  <a:pt x="4224558" y="973244"/>
                  <a:pt x="4223982" y="973037"/>
                </a:cubicBezTo>
                <a:cubicBezTo>
                  <a:pt x="4223405" y="972832"/>
                  <a:pt x="4223011" y="972552"/>
                  <a:pt x="4222799" y="972199"/>
                </a:cubicBezTo>
                <a:cubicBezTo>
                  <a:pt x="4222586" y="971845"/>
                  <a:pt x="4222480" y="971433"/>
                  <a:pt x="4222480" y="970961"/>
                </a:cubicBezTo>
                <a:lnTo>
                  <a:pt x="4222480" y="865821"/>
                </a:lnTo>
                <a:cubicBezTo>
                  <a:pt x="4222480" y="863346"/>
                  <a:pt x="4223138" y="861579"/>
                  <a:pt x="4224454" y="860519"/>
                </a:cubicBezTo>
                <a:cubicBezTo>
                  <a:pt x="4225770" y="859458"/>
                  <a:pt x="4227236" y="858928"/>
                  <a:pt x="4228851" y="858928"/>
                </a:cubicBezTo>
                <a:close/>
                <a:moveTo>
                  <a:pt x="3762181" y="858928"/>
                </a:moveTo>
                <a:lnTo>
                  <a:pt x="3771514" y="858928"/>
                </a:lnTo>
                <a:cubicBezTo>
                  <a:pt x="3773427" y="858928"/>
                  <a:pt x="3775102" y="859104"/>
                  <a:pt x="3776538" y="859458"/>
                </a:cubicBezTo>
                <a:cubicBezTo>
                  <a:pt x="3777974" y="859811"/>
                  <a:pt x="3779230" y="860371"/>
                  <a:pt x="3780307" y="861137"/>
                </a:cubicBezTo>
                <a:cubicBezTo>
                  <a:pt x="3781383" y="861903"/>
                  <a:pt x="3782281" y="862875"/>
                  <a:pt x="3782998" y="864053"/>
                </a:cubicBezTo>
                <a:cubicBezTo>
                  <a:pt x="3783716" y="865231"/>
                  <a:pt x="3784345" y="866616"/>
                  <a:pt x="3784883" y="868206"/>
                </a:cubicBezTo>
                <a:lnTo>
                  <a:pt x="3807164" y="924621"/>
                </a:lnTo>
                <a:lnTo>
                  <a:pt x="3800697" y="948225"/>
                </a:lnTo>
                <a:lnTo>
                  <a:pt x="3771098" y="871388"/>
                </a:lnTo>
                <a:lnTo>
                  <a:pt x="3771009" y="871388"/>
                </a:lnTo>
                <a:lnTo>
                  <a:pt x="3771009" y="970961"/>
                </a:lnTo>
                <a:cubicBezTo>
                  <a:pt x="3771009" y="971433"/>
                  <a:pt x="3770889" y="971845"/>
                  <a:pt x="3770645" y="972199"/>
                </a:cubicBezTo>
                <a:cubicBezTo>
                  <a:pt x="3770403" y="972552"/>
                  <a:pt x="3769978" y="972832"/>
                  <a:pt x="3769371" y="973037"/>
                </a:cubicBezTo>
                <a:cubicBezTo>
                  <a:pt x="3768764" y="973244"/>
                  <a:pt x="3767975" y="973421"/>
                  <a:pt x="3767004" y="973568"/>
                </a:cubicBezTo>
                <a:cubicBezTo>
                  <a:pt x="3766034" y="973715"/>
                  <a:pt x="3764790" y="973789"/>
                  <a:pt x="3763274" y="973789"/>
                </a:cubicBezTo>
                <a:cubicBezTo>
                  <a:pt x="3761817" y="973789"/>
                  <a:pt x="3760604" y="973715"/>
                  <a:pt x="3759633" y="973568"/>
                </a:cubicBezTo>
                <a:cubicBezTo>
                  <a:pt x="3758662" y="973421"/>
                  <a:pt x="3757889" y="973244"/>
                  <a:pt x="3757312" y="973037"/>
                </a:cubicBezTo>
                <a:cubicBezTo>
                  <a:pt x="3756736" y="972832"/>
                  <a:pt x="3756341" y="972552"/>
                  <a:pt x="3756129" y="972199"/>
                </a:cubicBezTo>
                <a:cubicBezTo>
                  <a:pt x="3755916" y="971845"/>
                  <a:pt x="3755811" y="971433"/>
                  <a:pt x="3755811" y="970961"/>
                </a:cubicBezTo>
                <a:lnTo>
                  <a:pt x="3755811" y="865821"/>
                </a:lnTo>
                <a:cubicBezTo>
                  <a:pt x="3755811" y="863346"/>
                  <a:pt x="3756469" y="861579"/>
                  <a:pt x="3757784" y="860519"/>
                </a:cubicBezTo>
                <a:cubicBezTo>
                  <a:pt x="3759100" y="859458"/>
                  <a:pt x="3760565" y="858928"/>
                  <a:pt x="3762181" y="858928"/>
                </a:cubicBezTo>
                <a:close/>
                <a:moveTo>
                  <a:pt x="3387551" y="858928"/>
                </a:moveTo>
                <a:lnTo>
                  <a:pt x="3397335" y="858928"/>
                </a:lnTo>
                <a:cubicBezTo>
                  <a:pt x="3398234" y="858928"/>
                  <a:pt x="3399087" y="859062"/>
                  <a:pt x="3399895" y="859326"/>
                </a:cubicBezTo>
                <a:cubicBezTo>
                  <a:pt x="3400701" y="859590"/>
                  <a:pt x="3401391" y="860003"/>
                  <a:pt x="3401959" y="860562"/>
                </a:cubicBezTo>
                <a:cubicBezTo>
                  <a:pt x="3402527" y="861122"/>
                  <a:pt x="3402992" y="861829"/>
                  <a:pt x="3403351" y="862684"/>
                </a:cubicBezTo>
                <a:cubicBezTo>
                  <a:pt x="3403709" y="863537"/>
                  <a:pt x="3403888" y="864583"/>
                  <a:pt x="3403888" y="865821"/>
                </a:cubicBezTo>
                <a:lnTo>
                  <a:pt x="3403888" y="970961"/>
                </a:lnTo>
                <a:cubicBezTo>
                  <a:pt x="3403888" y="971433"/>
                  <a:pt x="3403769" y="971845"/>
                  <a:pt x="3403526" y="972199"/>
                </a:cubicBezTo>
                <a:cubicBezTo>
                  <a:pt x="3403283" y="972552"/>
                  <a:pt x="3402858" y="972832"/>
                  <a:pt x="3402250" y="973037"/>
                </a:cubicBezTo>
                <a:cubicBezTo>
                  <a:pt x="3401645" y="973244"/>
                  <a:pt x="3400871" y="973421"/>
                  <a:pt x="3399929" y="973568"/>
                </a:cubicBezTo>
                <a:cubicBezTo>
                  <a:pt x="3398990" y="973715"/>
                  <a:pt x="3397761" y="973789"/>
                  <a:pt x="3396245" y="973789"/>
                </a:cubicBezTo>
                <a:cubicBezTo>
                  <a:pt x="3394849" y="973789"/>
                  <a:pt x="3393651" y="973715"/>
                  <a:pt x="3392650" y="973568"/>
                </a:cubicBezTo>
                <a:cubicBezTo>
                  <a:pt x="3391649" y="973421"/>
                  <a:pt x="3390860" y="973244"/>
                  <a:pt x="3390284" y="973037"/>
                </a:cubicBezTo>
                <a:cubicBezTo>
                  <a:pt x="3389707" y="972832"/>
                  <a:pt x="3389297" y="972552"/>
                  <a:pt x="3389055" y="972199"/>
                </a:cubicBezTo>
                <a:cubicBezTo>
                  <a:pt x="3388813" y="971845"/>
                  <a:pt x="3388692" y="971433"/>
                  <a:pt x="3388692" y="970961"/>
                </a:cubicBezTo>
                <a:lnTo>
                  <a:pt x="3388692" y="871388"/>
                </a:lnTo>
                <a:lnTo>
                  <a:pt x="3388514" y="871388"/>
                </a:lnTo>
                <a:lnTo>
                  <a:pt x="3348221" y="971403"/>
                </a:lnTo>
                <a:cubicBezTo>
                  <a:pt x="3348044" y="971816"/>
                  <a:pt x="3347792" y="972169"/>
                  <a:pt x="3347469" y="972463"/>
                </a:cubicBezTo>
                <a:cubicBezTo>
                  <a:pt x="3347144" y="972758"/>
                  <a:pt x="3346674" y="973008"/>
                  <a:pt x="3346055" y="973214"/>
                </a:cubicBezTo>
                <a:cubicBezTo>
                  <a:pt x="3345435" y="973421"/>
                  <a:pt x="3344701" y="973568"/>
                  <a:pt x="3343847" y="973657"/>
                </a:cubicBezTo>
                <a:cubicBezTo>
                  <a:pt x="3342991" y="973745"/>
                  <a:pt x="3341975" y="973789"/>
                  <a:pt x="3340796" y="973789"/>
                </a:cubicBezTo>
                <a:cubicBezTo>
                  <a:pt x="3339560" y="973789"/>
                  <a:pt x="3338499" y="973730"/>
                  <a:pt x="3337616" y="973612"/>
                </a:cubicBezTo>
                <a:cubicBezTo>
                  <a:pt x="3336733" y="973494"/>
                  <a:pt x="3335995" y="973332"/>
                  <a:pt x="3335407" y="973126"/>
                </a:cubicBezTo>
                <a:cubicBezTo>
                  <a:pt x="3334819" y="972920"/>
                  <a:pt x="3334362" y="972669"/>
                  <a:pt x="3334039" y="972375"/>
                </a:cubicBezTo>
                <a:cubicBezTo>
                  <a:pt x="3333715" y="972080"/>
                  <a:pt x="3333492" y="971757"/>
                  <a:pt x="3333374" y="971403"/>
                </a:cubicBezTo>
                <a:lnTo>
                  <a:pt x="3322434" y="943002"/>
                </a:lnTo>
                <a:lnTo>
                  <a:pt x="3328255" y="917893"/>
                </a:lnTo>
                <a:lnTo>
                  <a:pt x="3341326" y="950990"/>
                </a:lnTo>
                <a:lnTo>
                  <a:pt x="3341769" y="950990"/>
                </a:lnTo>
                <a:lnTo>
                  <a:pt x="3375789" y="868472"/>
                </a:lnTo>
                <a:cubicBezTo>
                  <a:pt x="3376447" y="866703"/>
                  <a:pt x="3377166" y="865202"/>
                  <a:pt x="3377944" y="863965"/>
                </a:cubicBezTo>
                <a:cubicBezTo>
                  <a:pt x="3378723" y="862727"/>
                  <a:pt x="3379575" y="861740"/>
                  <a:pt x="3380503" y="861004"/>
                </a:cubicBezTo>
                <a:cubicBezTo>
                  <a:pt x="3381431" y="860268"/>
                  <a:pt x="3382464" y="859738"/>
                  <a:pt x="3383600" y="859414"/>
                </a:cubicBezTo>
                <a:cubicBezTo>
                  <a:pt x="3384737" y="859089"/>
                  <a:pt x="3386054" y="858928"/>
                  <a:pt x="3387551" y="858928"/>
                </a:cubicBezTo>
                <a:close/>
                <a:moveTo>
                  <a:pt x="3285931" y="858928"/>
                </a:moveTo>
                <a:lnTo>
                  <a:pt x="3295262" y="858928"/>
                </a:lnTo>
                <a:lnTo>
                  <a:pt x="3297184" y="859131"/>
                </a:lnTo>
                <a:lnTo>
                  <a:pt x="3300752" y="886715"/>
                </a:lnTo>
                <a:lnTo>
                  <a:pt x="3294848" y="871388"/>
                </a:lnTo>
                <a:lnTo>
                  <a:pt x="3294759" y="871388"/>
                </a:lnTo>
                <a:lnTo>
                  <a:pt x="3294759" y="970961"/>
                </a:lnTo>
                <a:cubicBezTo>
                  <a:pt x="3294759" y="971433"/>
                  <a:pt x="3294638" y="971845"/>
                  <a:pt x="3294395" y="972199"/>
                </a:cubicBezTo>
                <a:cubicBezTo>
                  <a:pt x="3294152" y="972552"/>
                  <a:pt x="3293729" y="972832"/>
                  <a:pt x="3293120" y="973037"/>
                </a:cubicBezTo>
                <a:cubicBezTo>
                  <a:pt x="3292514" y="973244"/>
                  <a:pt x="3291725" y="973421"/>
                  <a:pt x="3290755" y="973568"/>
                </a:cubicBezTo>
                <a:cubicBezTo>
                  <a:pt x="3289785" y="973715"/>
                  <a:pt x="3288540" y="973789"/>
                  <a:pt x="3287023" y="973789"/>
                </a:cubicBezTo>
                <a:cubicBezTo>
                  <a:pt x="3285567" y="973789"/>
                  <a:pt x="3284352" y="973715"/>
                  <a:pt x="3283382" y="973568"/>
                </a:cubicBezTo>
                <a:cubicBezTo>
                  <a:pt x="3282411" y="973421"/>
                  <a:pt x="3281639" y="973244"/>
                  <a:pt x="3281061" y="973037"/>
                </a:cubicBezTo>
                <a:cubicBezTo>
                  <a:pt x="3280484" y="972832"/>
                  <a:pt x="3280088" y="972552"/>
                  <a:pt x="3279877" y="972199"/>
                </a:cubicBezTo>
                <a:cubicBezTo>
                  <a:pt x="3279666" y="971845"/>
                  <a:pt x="3279560" y="971433"/>
                  <a:pt x="3279560" y="970961"/>
                </a:cubicBezTo>
                <a:lnTo>
                  <a:pt x="3279560" y="865821"/>
                </a:lnTo>
                <a:cubicBezTo>
                  <a:pt x="3279560" y="863346"/>
                  <a:pt x="3280217" y="861579"/>
                  <a:pt x="3281533" y="860519"/>
                </a:cubicBezTo>
                <a:cubicBezTo>
                  <a:pt x="3282849" y="859458"/>
                  <a:pt x="3284316" y="858928"/>
                  <a:pt x="3285931" y="858928"/>
                </a:cubicBezTo>
                <a:close/>
                <a:moveTo>
                  <a:pt x="2819208" y="858928"/>
                </a:moveTo>
                <a:lnTo>
                  <a:pt x="2828540" y="858928"/>
                </a:lnTo>
                <a:cubicBezTo>
                  <a:pt x="2830454" y="858928"/>
                  <a:pt x="2832129" y="859104"/>
                  <a:pt x="2833565" y="859458"/>
                </a:cubicBezTo>
                <a:cubicBezTo>
                  <a:pt x="2835001" y="859811"/>
                  <a:pt x="2836258" y="860371"/>
                  <a:pt x="2837334" y="861137"/>
                </a:cubicBezTo>
                <a:cubicBezTo>
                  <a:pt x="2838411" y="861903"/>
                  <a:pt x="2839308" y="862875"/>
                  <a:pt x="2840026" y="864053"/>
                </a:cubicBezTo>
                <a:cubicBezTo>
                  <a:pt x="2840744" y="865231"/>
                  <a:pt x="2841372" y="866616"/>
                  <a:pt x="2841911" y="868206"/>
                </a:cubicBezTo>
                <a:lnTo>
                  <a:pt x="2874610" y="950990"/>
                </a:lnTo>
                <a:lnTo>
                  <a:pt x="2875052" y="950990"/>
                </a:lnTo>
                <a:lnTo>
                  <a:pt x="2909075" y="868472"/>
                </a:lnTo>
                <a:cubicBezTo>
                  <a:pt x="2909733" y="866703"/>
                  <a:pt x="2910450" y="865202"/>
                  <a:pt x="2911228" y="863965"/>
                </a:cubicBezTo>
                <a:cubicBezTo>
                  <a:pt x="2912007" y="862727"/>
                  <a:pt x="2912861" y="861740"/>
                  <a:pt x="2913788" y="861004"/>
                </a:cubicBezTo>
                <a:cubicBezTo>
                  <a:pt x="2914715" y="860268"/>
                  <a:pt x="2915748" y="859738"/>
                  <a:pt x="2916885" y="859414"/>
                </a:cubicBezTo>
                <a:cubicBezTo>
                  <a:pt x="2918021" y="859089"/>
                  <a:pt x="2919338" y="858928"/>
                  <a:pt x="2920835" y="858928"/>
                </a:cubicBezTo>
                <a:lnTo>
                  <a:pt x="2930620" y="858928"/>
                </a:lnTo>
                <a:cubicBezTo>
                  <a:pt x="2931518" y="858928"/>
                  <a:pt x="2932371" y="859062"/>
                  <a:pt x="2933179" y="859326"/>
                </a:cubicBezTo>
                <a:cubicBezTo>
                  <a:pt x="2933987" y="859590"/>
                  <a:pt x="2934675" y="860003"/>
                  <a:pt x="2935244" y="860562"/>
                </a:cubicBezTo>
                <a:cubicBezTo>
                  <a:pt x="2935813" y="861122"/>
                  <a:pt x="2936277" y="861829"/>
                  <a:pt x="2936636" y="862684"/>
                </a:cubicBezTo>
                <a:cubicBezTo>
                  <a:pt x="2936995" y="863537"/>
                  <a:pt x="2937174" y="864583"/>
                  <a:pt x="2937174" y="865821"/>
                </a:cubicBezTo>
                <a:lnTo>
                  <a:pt x="2937174" y="970961"/>
                </a:lnTo>
                <a:cubicBezTo>
                  <a:pt x="2937174" y="971433"/>
                  <a:pt x="2937053" y="971845"/>
                  <a:pt x="2936811" y="972199"/>
                </a:cubicBezTo>
                <a:cubicBezTo>
                  <a:pt x="2936568" y="972552"/>
                  <a:pt x="2936143" y="972832"/>
                  <a:pt x="2935536" y="973037"/>
                </a:cubicBezTo>
                <a:cubicBezTo>
                  <a:pt x="2934929" y="973244"/>
                  <a:pt x="2934156" y="973421"/>
                  <a:pt x="2933215" y="973568"/>
                </a:cubicBezTo>
                <a:cubicBezTo>
                  <a:pt x="2932275" y="973715"/>
                  <a:pt x="2931046" y="973789"/>
                  <a:pt x="2929529" y="973789"/>
                </a:cubicBezTo>
                <a:cubicBezTo>
                  <a:pt x="2928134" y="973789"/>
                  <a:pt x="2926935" y="973715"/>
                  <a:pt x="2925934" y="973568"/>
                </a:cubicBezTo>
                <a:cubicBezTo>
                  <a:pt x="2924933" y="973421"/>
                  <a:pt x="2924144" y="973244"/>
                  <a:pt x="2923568" y="973037"/>
                </a:cubicBezTo>
                <a:cubicBezTo>
                  <a:pt x="2922991" y="972832"/>
                  <a:pt x="2922582" y="972552"/>
                  <a:pt x="2922339" y="972199"/>
                </a:cubicBezTo>
                <a:cubicBezTo>
                  <a:pt x="2922096" y="971845"/>
                  <a:pt x="2921975" y="971433"/>
                  <a:pt x="2921975" y="970961"/>
                </a:cubicBezTo>
                <a:lnTo>
                  <a:pt x="2921975" y="871388"/>
                </a:lnTo>
                <a:lnTo>
                  <a:pt x="2921799" y="871388"/>
                </a:lnTo>
                <a:lnTo>
                  <a:pt x="2881502" y="971403"/>
                </a:lnTo>
                <a:cubicBezTo>
                  <a:pt x="2881327" y="971816"/>
                  <a:pt x="2881076" y="972169"/>
                  <a:pt x="2880752" y="972463"/>
                </a:cubicBezTo>
                <a:cubicBezTo>
                  <a:pt x="2880426" y="972758"/>
                  <a:pt x="2879957" y="973008"/>
                  <a:pt x="2879338" y="973214"/>
                </a:cubicBezTo>
                <a:cubicBezTo>
                  <a:pt x="2878719" y="973421"/>
                  <a:pt x="2877982" y="973568"/>
                  <a:pt x="2877128" y="973657"/>
                </a:cubicBezTo>
                <a:cubicBezTo>
                  <a:pt x="2876273" y="973745"/>
                  <a:pt x="2875258" y="973789"/>
                  <a:pt x="2874080" y="973789"/>
                </a:cubicBezTo>
                <a:cubicBezTo>
                  <a:pt x="2872842" y="973789"/>
                  <a:pt x="2871782" y="973730"/>
                  <a:pt x="2870898" y="973612"/>
                </a:cubicBezTo>
                <a:cubicBezTo>
                  <a:pt x="2870016" y="973494"/>
                  <a:pt x="2869277" y="973332"/>
                  <a:pt x="2868688" y="973126"/>
                </a:cubicBezTo>
                <a:cubicBezTo>
                  <a:pt x="2868101" y="972920"/>
                  <a:pt x="2867643" y="972669"/>
                  <a:pt x="2867319" y="972375"/>
                </a:cubicBezTo>
                <a:cubicBezTo>
                  <a:pt x="2866995" y="972080"/>
                  <a:pt x="2866774" y="971757"/>
                  <a:pt x="2866655" y="971403"/>
                </a:cubicBezTo>
                <a:lnTo>
                  <a:pt x="2828125" y="871388"/>
                </a:lnTo>
                <a:lnTo>
                  <a:pt x="2828036" y="871388"/>
                </a:lnTo>
                <a:lnTo>
                  <a:pt x="2828036" y="970961"/>
                </a:lnTo>
                <a:cubicBezTo>
                  <a:pt x="2828036" y="971433"/>
                  <a:pt x="2827915" y="971845"/>
                  <a:pt x="2827673" y="972199"/>
                </a:cubicBezTo>
                <a:cubicBezTo>
                  <a:pt x="2827430" y="972552"/>
                  <a:pt x="2827005" y="972832"/>
                  <a:pt x="2826398" y="973037"/>
                </a:cubicBezTo>
                <a:cubicBezTo>
                  <a:pt x="2825790" y="973244"/>
                  <a:pt x="2825003" y="973421"/>
                  <a:pt x="2824031" y="973568"/>
                </a:cubicBezTo>
                <a:cubicBezTo>
                  <a:pt x="2823060" y="973715"/>
                  <a:pt x="2821817" y="973789"/>
                  <a:pt x="2820300" y="973789"/>
                </a:cubicBezTo>
                <a:cubicBezTo>
                  <a:pt x="2818844" y="973789"/>
                  <a:pt x="2817630" y="973715"/>
                  <a:pt x="2816659" y="973568"/>
                </a:cubicBezTo>
                <a:cubicBezTo>
                  <a:pt x="2815689" y="973421"/>
                  <a:pt x="2814916" y="973244"/>
                  <a:pt x="2814338" y="973037"/>
                </a:cubicBezTo>
                <a:cubicBezTo>
                  <a:pt x="2813762" y="972832"/>
                  <a:pt x="2813367" y="972552"/>
                  <a:pt x="2813156" y="972199"/>
                </a:cubicBezTo>
                <a:cubicBezTo>
                  <a:pt x="2812943" y="971845"/>
                  <a:pt x="2812836" y="971433"/>
                  <a:pt x="2812836" y="970961"/>
                </a:cubicBezTo>
                <a:lnTo>
                  <a:pt x="2812836" y="865821"/>
                </a:lnTo>
                <a:cubicBezTo>
                  <a:pt x="2812836" y="863346"/>
                  <a:pt x="2813495" y="861579"/>
                  <a:pt x="2814809" y="860519"/>
                </a:cubicBezTo>
                <a:cubicBezTo>
                  <a:pt x="2816127" y="859458"/>
                  <a:pt x="2817592" y="858928"/>
                  <a:pt x="2819208" y="858928"/>
                </a:cubicBezTo>
                <a:close/>
                <a:moveTo>
                  <a:pt x="2342954" y="858928"/>
                </a:moveTo>
                <a:lnTo>
                  <a:pt x="2352285" y="858928"/>
                </a:lnTo>
                <a:cubicBezTo>
                  <a:pt x="2354201" y="858928"/>
                  <a:pt x="2355876" y="859104"/>
                  <a:pt x="2357312" y="859458"/>
                </a:cubicBezTo>
                <a:cubicBezTo>
                  <a:pt x="2358747" y="859811"/>
                  <a:pt x="2360004" y="860371"/>
                  <a:pt x="2361080" y="861137"/>
                </a:cubicBezTo>
                <a:cubicBezTo>
                  <a:pt x="2362155" y="861903"/>
                  <a:pt x="2363052" y="862875"/>
                  <a:pt x="2363771" y="864053"/>
                </a:cubicBezTo>
                <a:cubicBezTo>
                  <a:pt x="2364488" y="865231"/>
                  <a:pt x="2365117" y="866616"/>
                  <a:pt x="2365655" y="868206"/>
                </a:cubicBezTo>
                <a:lnTo>
                  <a:pt x="2398351" y="950990"/>
                </a:lnTo>
                <a:lnTo>
                  <a:pt x="2398793" y="950990"/>
                </a:lnTo>
                <a:lnTo>
                  <a:pt x="2432813" y="868472"/>
                </a:lnTo>
                <a:cubicBezTo>
                  <a:pt x="2433471" y="866703"/>
                  <a:pt x="2434189" y="865202"/>
                  <a:pt x="2434966" y="863965"/>
                </a:cubicBezTo>
                <a:cubicBezTo>
                  <a:pt x="2435745" y="862727"/>
                  <a:pt x="2436599" y="861740"/>
                  <a:pt x="2437526" y="861004"/>
                </a:cubicBezTo>
                <a:cubicBezTo>
                  <a:pt x="2438454" y="860268"/>
                  <a:pt x="2439487" y="859738"/>
                  <a:pt x="2440623" y="859414"/>
                </a:cubicBezTo>
                <a:cubicBezTo>
                  <a:pt x="2441760" y="859089"/>
                  <a:pt x="2443078" y="858928"/>
                  <a:pt x="2444575" y="858928"/>
                </a:cubicBezTo>
                <a:lnTo>
                  <a:pt x="2454361" y="858928"/>
                </a:lnTo>
                <a:cubicBezTo>
                  <a:pt x="2455260" y="858928"/>
                  <a:pt x="2456114" y="859062"/>
                  <a:pt x="2456921" y="859326"/>
                </a:cubicBezTo>
                <a:cubicBezTo>
                  <a:pt x="2457729" y="859590"/>
                  <a:pt x="2458417" y="860003"/>
                  <a:pt x="2458985" y="860562"/>
                </a:cubicBezTo>
                <a:cubicBezTo>
                  <a:pt x="2459555" y="861122"/>
                  <a:pt x="2460019" y="861829"/>
                  <a:pt x="2460377" y="862684"/>
                </a:cubicBezTo>
                <a:cubicBezTo>
                  <a:pt x="2460737" y="863537"/>
                  <a:pt x="2460916" y="864583"/>
                  <a:pt x="2460916" y="865821"/>
                </a:cubicBezTo>
                <a:lnTo>
                  <a:pt x="2460916" y="970961"/>
                </a:lnTo>
                <a:cubicBezTo>
                  <a:pt x="2460916" y="971433"/>
                  <a:pt x="2460795" y="971845"/>
                  <a:pt x="2460552" y="972199"/>
                </a:cubicBezTo>
                <a:cubicBezTo>
                  <a:pt x="2460310" y="972552"/>
                  <a:pt x="2459886" y="972832"/>
                  <a:pt x="2459278" y="973037"/>
                </a:cubicBezTo>
                <a:cubicBezTo>
                  <a:pt x="2458671" y="973244"/>
                  <a:pt x="2457897" y="973421"/>
                  <a:pt x="2456957" y="973568"/>
                </a:cubicBezTo>
                <a:cubicBezTo>
                  <a:pt x="2456017" y="973715"/>
                  <a:pt x="2454787" y="973789"/>
                  <a:pt x="2453271" y="973789"/>
                </a:cubicBezTo>
                <a:cubicBezTo>
                  <a:pt x="2451875" y="973789"/>
                  <a:pt x="2450677" y="973715"/>
                  <a:pt x="2449674" y="973568"/>
                </a:cubicBezTo>
                <a:cubicBezTo>
                  <a:pt x="2448673" y="973421"/>
                  <a:pt x="2447884" y="973244"/>
                  <a:pt x="2447308" y="973037"/>
                </a:cubicBezTo>
                <a:cubicBezTo>
                  <a:pt x="2446731" y="972832"/>
                  <a:pt x="2446321" y="972552"/>
                  <a:pt x="2446079" y="972199"/>
                </a:cubicBezTo>
                <a:cubicBezTo>
                  <a:pt x="2445836" y="971845"/>
                  <a:pt x="2445714" y="971433"/>
                  <a:pt x="2445714" y="970961"/>
                </a:cubicBezTo>
                <a:lnTo>
                  <a:pt x="2445714" y="871388"/>
                </a:lnTo>
                <a:lnTo>
                  <a:pt x="2445538" y="871388"/>
                </a:lnTo>
                <a:lnTo>
                  <a:pt x="2405243" y="971403"/>
                </a:lnTo>
                <a:cubicBezTo>
                  <a:pt x="2405066" y="971816"/>
                  <a:pt x="2404815" y="972169"/>
                  <a:pt x="2404493" y="972463"/>
                </a:cubicBezTo>
                <a:cubicBezTo>
                  <a:pt x="2404168" y="972758"/>
                  <a:pt x="2403697" y="973008"/>
                  <a:pt x="2403077" y="973214"/>
                </a:cubicBezTo>
                <a:cubicBezTo>
                  <a:pt x="2402460" y="973421"/>
                  <a:pt x="2401724" y="973568"/>
                  <a:pt x="2400869" y="973657"/>
                </a:cubicBezTo>
                <a:cubicBezTo>
                  <a:pt x="2400014" y="973745"/>
                  <a:pt x="2398999" y="973789"/>
                  <a:pt x="2397820" y="973789"/>
                </a:cubicBezTo>
                <a:cubicBezTo>
                  <a:pt x="2396583" y="973789"/>
                  <a:pt x="2395523" y="973730"/>
                  <a:pt x="2394639" y="973612"/>
                </a:cubicBezTo>
                <a:cubicBezTo>
                  <a:pt x="2393756" y="973494"/>
                  <a:pt x="2393018" y="973332"/>
                  <a:pt x="2392431" y="973126"/>
                </a:cubicBezTo>
                <a:cubicBezTo>
                  <a:pt x="2391841" y="972920"/>
                  <a:pt x="2391384" y="972669"/>
                  <a:pt x="2391062" y="972375"/>
                </a:cubicBezTo>
                <a:cubicBezTo>
                  <a:pt x="2390736" y="972080"/>
                  <a:pt x="2390516" y="971757"/>
                  <a:pt x="2390397" y="971403"/>
                </a:cubicBezTo>
                <a:lnTo>
                  <a:pt x="2351870" y="871388"/>
                </a:lnTo>
                <a:lnTo>
                  <a:pt x="2351782" y="871388"/>
                </a:lnTo>
                <a:lnTo>
                  <a:pt x="2351782" y="970961"/>
                </a:lnTo>
                <a:cubicBezTo>
                  <a:pt x="2351782" y="971433"/>
                  <a:pt x="2351661" y="971845"/>
                  <a:pt x="2351418" y="972199"/>
                </a:cubicBezTo>
                <a:cubicBezTo>
                  <a:pt x="2351176" y="972552"/>
                  <a:pt x="2350750" y="972832"/>
                  <a:pt x="2350143" y="973037"/>
                </a:cubicBezTo>
                <a:cubicBezTo>
                  <a:pt x="2349537" y="973244"/>
                  <a:pt x="2348748" y="973421"/>
                  <a:pt x="2347778" y="973568"/>
                </a:cubicBezTo>
                <a:cubicBezTo>
                  <a:pt x="2346807" y="973715"/>
                  <a:pt x="2345562" y="973789"/>
                  <a:pt x="2344047" y="973789"/>
                </a:cubicBezTo>
                <a:cubicBezTo>
                  <a:pt x="2342590" y="973789"/>
                  <a:pt x="2341376" y="973715"/>
                  <a:pt x="2340406" y="973568"/>
                </a:cubicBezTo>
                <a:cubicBezTo>
                  <a:pt x="2339435" y="973421"/>
                  <a:pt x="2338663" y="973244"/>
                  <a:pt x="2338085" y="973037"/>
                </a:cubicBezTo>
                <a:cubicBezTo>
                  <a:pt x="2337509" y="972832"/>
                  <a:pt x="2337115" y="972552"/>
                  <a:pt x="2336903" y="972199"/>
                </a:cubicBezTo>
                <a:cubicBezTo>
                  <a:pt x="2336690" y="971845"/>
                  <a:pt x="2336584" y="971433"/>
                  <a:pt x="2336584" y="970961"/>
                </a:cubicBezTo>
                <a:lnTo>
                  <a:pt x="2336584" y="865821"/>
                </a:lnTo>
                <a:cubicBezTo>
                  <a:pt x="2336584" y="863346"/>
                  <a:pt x="2337241" y="861579"/>
                  <a:pt x="2338557" y="860519"/>
                </a:cubicBezTo>
                <a:cubicBezTo>
                  <a:pt x="2339873" y="859458"/>
                  <a:pt x="2341339" y="858928"/>
                  <a:pt x="2342954" y="858928"/>
                </a:cubicBezTo>
                <a:close/>
                <a:moveTo>
                  <a:pt x="1399977" y="858928"/>
                </a:moveTo>
                <a:lnTo>
                  <a:pt x="1409308" y="858928"/>
                </a:lnTo>
                <a:cubicBezTo>
                  <a:pt x="1411222" y="858928"/>
                  <a:pt x="1412898" y="859104"/>
                  <a:pt x="1414332" y="859458"/>
                </a:cubicBezTo>
                <a:cubicBezTo>
                  <a:pt x="1415768" y="859811"/>
                  <a:pt x="1417025" y="860371"/>
                  <a:pt x="1418101" y="861137"/>
                </a:cubicBezTo>
                <a:cubicBezTo>
                  <a:pt x="1419178" y="861903"/>
                  <a:pt x="1420075" y="862875"/>
                  <a:pt x="1420793" y="864053"/>
                </a:cubicBezTo>
                <a:cubicBezTo>
                  <a:pt x="1421512" y="865231"/>
                  <a:pt x="1422139" y="866616"/>
                  <a:pt x="1422678" y="868206"/>
                </a:cubicBezTo>
                <a:lnTo>
                  <a:pt x="1455372" y="950990"/>
                </a:lnTo>
                <a:lnTo>
                  <a:pt x="1455813" y="950990"/>
                </a:lnTo>
                <a:lnTo>
                  <a:pt x="1489836" y="868472"/>
                </a:lnTo>
                <a:cubicBezTo>
                  <a:pt x="1490494" y="866703"/>
                  <a:pt x="1491213" y="865202"/>
                  <a:pt x="1491991" y="863965"/>
                </a:cubicBezTo>
                <a:cubicBezTo>
                  <a:pt x="1492769" y="862727"/>
                  <a:pt x="1493622" y="861740"/>
                  <a:pt x="1494550" y="861004"/>
                </a:cubicBezTo>
                <a:cubicBezTo>
                  <a:pt x="1495478" y="860268"/>
                  <a:pt x="1496510" y="859738"/>
                  <a:pt x="1497648" y="859414"/>
                </a:cubicBezTo>
                <a:cubicBezTo>
                  <a:pt x="1498784" y="859089"/>
                  <a:pt x="1500101" y="858928"/>
                  <a:pt x="1501598" y="858928"/>
                </a:cubicBezTo>
                <a:lnTo>
                  <a:pt x="1511382" y="858928"/>
                </a:lnTo>
                <a:cubicBezTo>
                  <a:pt x="1512282" y="858928"/>
                  <a:pt x="1513134" y="859062"/>
                  <a:pt x="1513942" y="859326"/>
                </a:cubicBezTo>
                <a:cubicBezTo>
                  <a:pt x="1514750" y="859590"/>
                  <a:pt x="1515439" y="860003"/>
                  <a:pt x="1516006" y="860562"/>
                </a:cubicBezTo>
                <a:cubicBezTo>
                  <a:pt x="1516576" y="861122"/>
                  <a:pt x="1517041" y="861829"/>
                  <a:pt x="1517399" y="862684"/>
                </a:cubicBezTo>
                <a:cubicBezTo>
                  <a:pt x="1517758" y="863537"/>
                  <a:pt x="1517938" y="864583"/>
                  <a:pt x="1517938" y="865821"/>
                </a:cubicBezTo>
                <a:lnTo>
                  <a:pt x="1517938" y="902536"/>
                </a:lnTo>
                <a:lnTo>
                  <a:pt x="1502739" y="925387"/>
                </a:lnTo>
                <a:lnTo>
                  <a:pt x="1502739" y="871388"/>
                </a:lnTo>
                <a:lnTo>
                  <a:pt x="1502562" y="871388"/>
                </a:lnTo>
                <a:lnTo>
                  <a:pt x="1462264" y="971403"/>
                </a:lnTo>
                <a:cubicBezTo>
                  <a:pt x="1462089" y="971816"/>
                  <a:pt x="1461837" y="972169"/>
                  <a:pt x="1461513" y="972463"/>
                </a:cubicBezTo>
                <a:cubicBezTo>
                  <a:pt x="1461189" y="972758"/>
                  <a:pt x="1460717" y="973008"/>
                  <a:pt x="1460099" y="973214"/>
                </a:cubicBezTo>
                <a:cubicBezTo>
                  <a:pt x="1459481" y="973421"/>
                  <a:pt x="1458744" y="973568"/>
                  <a:pt x="1457890" y="973657"/>
                </a:cubicBezTo>
                <a:cubicBezTo>
                  <a:pt x="1457036" y="973745"/>
                  <a:pt x="1456019" y="973789"/>
                  <a:pt x="1454841" y="973789"/>
                </a:cubicBezTo>
                <a:cubicBezTo>
                  <a:pt x="1453604" y="973789"/>
                  <a:pt x="1452544" y="973730"/>
                  <a:pt x="1451660" y="973612"/>
                </a:cubicBezTo>
                <a:cubicBezTo>
                  <a:pt x="1450776" y="973494"/>
                  <a:pt x="1450040" y="973332"/>
                  <a:pt x="1449451" y="973126"/>
                </a:cubicBezTo>
                <a:cubicBezTo>
                  <a:pt x="1448862" y="972920"/>
                  <a:pt x="1448405" y="972669"/>
                  <a:pt x="1448082" y="972375"/>
                </a:cubicBezTo>
                <a:cubicBezTo>
                  <a:pt x="1447757" y="972080"/>
                  <a:pt x="1447536" y="971757"/>
                  <a:pt x="1447419" y="971403"/>
                </a:cubicBezTo>
                <a:lnTo>
                  <a:pt x="1408894" y="871388"/>
                </a:lnTo>
                <a:lnTo>
                  <a:pt x="1408805" y="871388"/>
                </a:lnTo>
                <a:lnTo>
                  <a:pt x="1408805" y="970961"/>
                </a:lnTo>
                <a:cubicBezTo>
                  <a:pt x="1408805" y="971433"/>
                  <a:pt x="1408684" y="971845"/>
                  <a:pt x="1408440" y="972199"/>
                </a:cubicBezTo>
                <a:cubicBezTo>
                  <a:pt x="1408198" y="972552"/>
                  <a:pt x="1407774" y="972832"/>
                  <a:pt x="1407167" y="973037"/>
                </a:cubicBezTo>
                <a:cubicBezTo>
                  <a:pt x="1406560" y="973244"/>
                  <a:pt x="1405771" y="973421"/>
                  <a:pt x="1404800" y="973568"/>
                </a:cubicBezTo>
                <a:cubicBezTo>
                  <a:pt x="1403830" y="973715"/>
                  <a:pt x="1402586" y="973789"/>
                  <a:pt x="1401069" y="973789"/>
                </a:cubicBezTo>
                <a:cubicBezTo>
                  <a:pt x="1399613" y="973789"/>
                  <a:pt x="1398399" y="973715"/>
                  <a:pt x="1397429" y="973568"/>
                </a:cubicBezTo>
                <a:cubicBezTo>
                  <a:pt x="1396458" y="973421"/>
                  <a:pt x="1395685" y="973244"/>
                  <a:pt x="1395108" y="973037"/>
                </a:cubicBezTo>
                <a:cubicBezTo>
                  <a:pt x="1394531" y="972832"/>
                  <a:pt x="1394137" y="972552"/>
                  <a:pt x="1393925" y="972199"/>
                </a:cubicBezTo>
                <a:cubicBezTo>
                  <a:pt x="1393713" y="971845"/>
                  <a:pt x="1393607" y="971433"/>
                  <a:pt x="1393607" y="970961"/>
                </a:cubicBezTo>
                <a:lnTo>
                  <a:pt x="1393607" y="865821"/>
                </a:lnTo>
                <a:cubicBezTo>
                  <a:pt x="1393607" y="863346"/>
                  <a:pt x="1394264" y="861579"/>
                  <a:pt x="1395580" y="860519"/>
                </a:cubicBezTo>
                <a:cubicBezTo>
                  <a:pt x="1396896" y="859458"/>
                  <a:pt x="1398361" y="858928"/>
                  <a:pt x="1399977" y="858928"/>
                </a:cubicBezTo>
                <a:close/>
                <a:moveTo>
                  <a:pt x="933276" y="858928"/>
                </a:moveTo>
                <a:lnTo>
                  <a:pt x="942607" y="858928"/>
                </a:lnTo>
                <a:cubicBezTo>
                  <a:pt x="944521" y="858928"/>
                  <a:pt x="946196" y="859104"/>
                  <a:pt x="947632" y="859458"/>
                </a:cubicBezTo>
                <a:cubicBezTo>
                  <a:pt x="949068" y="859811"/>
                  <a:pt x="950323" y="860371"/>
                  <a:pt x="951401" y="861137"/>
                </a:cubicBezTo>
                <a:cubicBezTo>
                  <a:pt x="952478" y="861903"/>
                  <a:pt x="953375" y="862875"/>
                  <a:pt x="954093" y="864053"/>
                </a:cubicBezTo>
                <a:cubicBezTo>
                  <a:pt x="954811" y="865231"/>
                  <a:pt x="955439" y="866616"/>
                  <a:pt x="955976" y="868206"/>
                </a:cubicBezTo>
                <a:lnTo>
                  <a:pt x="988658" y="950990"/>
                </a:lnTo>
                <a:lnTo>
                  <a:pt x="989100" y="950990"/>
                </a:lnTo>
                <a:lnTo>
                  <a:pt x="1023120" y="868472"/>
                </a:lnTo>
                <a:cubicBezTo>
                  <a:pt x="1023778" y="866703"/>
                  <a:pt x="1024497" y="865202"/>
                  <a:pt x="1025274" y="863965"/>
                </a:cubicBezTo>
                <a:cubicBezTo>
                  <a:pt x="1026053" y="862727"/>
                  <a:pt x="1026906" y="861740"/>
                  <a:pt x="1027833" y="861004"/>
                </a:cubicBezTo>
                <a:cubicBezTo>
                  <a:pt x="1028762" y="860268"/>
                  <a:pt x="1029794" y="859738"/>
                  <a:pt x="1030930" y="859414"/>
                </a:cubicBezTo>
                <a:cubicBezTo>
                  <a:pt x="1032068" y="859089"/>
                  <a:pt x="1033384" y="858928"/>
                  <a:pt x="1034881" y="858928"/>
                </a:cubicBezTo>
                <a:lnTo>
                  <a:pt x="1044666" y="858928"/>
                </a:lnTo>
                <a:cubicBezTo>
                  <a:pt x="1045563" y="858928"/>
                  <a:pt x="1046415" y="859062"/>
                  <a:pt x="1047222" y="859326"/>
                </a:cubicBezTo>
                <a:cubicBezTo>
                  <a:pt x="1048031" y="859590"/>
                  <a:pt x="1048718" y="860003"/>
                  <a:pt x="1049287" y="860562"/>
                </a:cubicBezTo>
                <a:cubicBezTo>
                  <a:pt x="1049857" y="861122"/>
                  <a:pt x="1050321" y="861829"/>
                  <a:pt x="1050679" y="862684"/>
                </a:cubicBezTo>
                <a:cubicBezTo>
                  <a:pt x="1051038" y="863537"/>
                  <a:pt x="1051218" y="864583"/>
                  <a:pt x="1051218" y="865821"/>
                </a:cubicBezTo>
                <a:lnTo>
                  <a:pt x="1051218" y="970961"/>
                </a:lnTo>
                <a:cubicBezTo>
                  <a:pt x="1051218" y="971433"/>
                  <a:pt x="1051097" y="971845"/>
                  <a:pt x="1050853" y="972199"/>
                </a:cubicBezTo>
                <a:cubicBezTo>
                  <a:pt x="1050611" y="972552"/>
                  <a:pt x="1050186" y="972832"/>
                  <a:pt x="1049579" y="973037"/>
                </a:cubicBezTo>
                <a:cubicBezTo>
                  <a:pt x="1048973" y="973244"/>
                  <a:pt x="1048199" y="973421"/>
                  <a:pt x="1047259" y="973568"/>
                </a:cubicBezTo>
                <a:cubicBezTo>
                  <a:pt x="1046321" y="973715"/>
                  <a:pt x="1045091" y="973789"/>
                  <a:pt x="1043573" y="973789"/>
                </a:cubicBezTo>
                <a:cubicBezTo>
                  <a:pt x="1042179" y="973789"/>
                  <a:pt x="1040980" y="973715"/>
                  <a:pt x="1039979" y="973568"/>
                </a:cubicBezTo>
                <a:cubicBezTo>
                  <a:pt x="1038979" y="973421"/>
                  <a:pt x="1038191" y="973244"/>
                  <a:pt x="1037613" y="973037"/>
                </a:cubicBezTo>
                <a:cubicBezTo>
                  <a:pt x="1037037" y="972832"/>
                  <a:pt x="1036629" y="972552"/>
                  <a:pt x="1036385" y="972199"/>
                </a:cubicBezTo>
                <a:cubicBezTo>
                  <a:pt x="1036143" y="971845"/>
                  <a:pt x="1036021" y="971433"/>
                  <a:pt x="1036021" y="970961"/>
                </a:cubicBezTo>
                <a:lnTo>
                  <a:pt x="1036021" y="871388"/>
                </a:lnTo>
                <a:lnTo>
                  <a:pt x="1035845" y="871388"/>
                </a:lnTo>
                <a:lnTo>
                  <a:pt x="995550" y="971403"/>
                </a:lnTo>
                <a:cubicBezTo>
                  <a:pt x="995373" y="971816"/>
                  <a:pt x="995123" y="972169"/>
                  <a:pt x="994799" y="972463"/>
                </a:cubicBezTo>
                <a:cubicBezTo>
                  <a:pt x="994475" y="972758"/>
                  <a:pt x="994004" y="973008"/>
                  <a:pt x="993385" y="973214"/>
                </a:cubicBezTo>
                <a:cubicBezTo>
                  <a:pt x="992767" y="973421"/>
                  <a:pt x="992030" y="973568"/>
                  <a:pt x="991176" y="973657"/>
                </a:cubicBezTo>
                <a:cubicBezTo>
                  <a:pt x="990325" y="973745"/>
                  <a:pt x="989307" y="973789"/>
                  <a:pt x="988131" y="973789"/>
                </a:cubicBezTo>
                <a:cubicBezTo>
                  <a:pt x="986896" y="973789"/>
                  <a:pt x="985838" y="973730"/>
                  <a:pt x="984955" y="973612"/>
                </a:cubicBezTo>
                <a:cubicBezTo>
                  <a:pt x="984072" y="973494"/>
                  <a:pt x="983336" y="973332"/>
                  <a:pt x="982747" y="973126"/>
                </a:cubicBezTo>
                <a:cubicBezTo>
                  <a:pt x="982156" y="972920"/>
                  <a:pt x="981700" y="972669"/>
                  <a:pt x="981376" y="972375"/>
                </a:cubicBezTo>
                <a:cubicBezTo>
                  <a:pt x="981054" y="972080"/>
                  <a:pt x="980831" y="971757"/>
                  <a:pt x="980714" y="971403"/>
                </a:cubicBezTo>
                <a:lnTo>
                  <a:pt x="942191" y="871388"/>
                </a:lnTo>
                <a:lnTo>
                  <a:pt x="942104" y="871388"/>
                </a:lnTo>
                <a:lnTo>
                  <a:pt x="942104" y="970961"/>
                </a:lnTo>
                <a:cubicBezTo>
                  <a:pt x="942104" y="971433"/>
                  <a:pt x="941983" y="971845"/>
                  <a:pt x="941740" y="972199"/>
                </a:cubicBezTo>
                <a:cubicBezTo>
                  <a:pt x="941497" y="972552"/>
                  <a:pt x="941072" y="972832"/>
                  <a:pt x="940465" y="973037"/>
                </a:cubicBezTo>
                <a:cubicBezTo>
                  <a:pt x="939858" y="973244"/>
                  <a:pt x="939068" y="973421"/>
                  <a:pt x="938098" y="973568"/>
                </a:cubicBezTo>
                <a:cubicBezTo>
                  <a:pt x="937127" y="973715"/>
                  <a:pt x="935884" y="973789"/>
                  <a:pt x="934368" y="973789"/>
                </a:cubicBezTo>
                <a:cubicBezTo>
                  <a:pt x="932912" y="973789"/>
                  <a:pt x="931697" y="973715"/>
                  <a:pt x="930728" y="973568"/>
                </a:cubicBezTo>
                <a:cubicBezTo>
                  <a:pt x="929757" y="973421"/>
                  <a:pt x="928983" y="973244"/>
                  <a:pt x="928407" y="973037"/>
                </a:cubicBezTo>
                <a:cubicBezTo>
                  <a:pt x="927830" y="972832"/>
                  <a:pt x="927434" y="972552"/>
                  <a:pt x="927223" y="972199"/>
                </a:cubicBezTo>
                <a:cubicBezTo>
                  <a:pt x="927010" y="971845"/>
                  <a:pt x="926905" y="971433"/>
                  <a:pt x="926905" y="970961"/>
                </a:cubicBezTo>
                <a:lnTo>
                  <a:pt x="926905" y="865821"/>
                </a:lnTo>
                <a:cubicBezTo>
                  <a:pt x="926905" y="863346"/>
                  <a:pt x="927563" y="861579"/>
                  <a:pt x="928878" y="860519"/>
                </a:cubicBezTo>
                <a:cubicBezTo>
                  <a:pt x="930195" y="859458"/>
                  <a:pt x="931659" y="858928"/>
                  <a:pt x="933276" y="858928"/>
                </a:cubicBezTo>
                <a:close/>
                <a:moveTo>
                  <a:pt x="558616" y="858928"/>
                </a:moveTo>
                <a:lnTo>
                  <a:pt x="568401" y="858928"/>
                </a:lnTo>
                <a:cubicBezTo>
                  <a:pt x="569300" y="858928"/>
                  <a:pt x="570153" y="859062"/>
                  <a:pt x="570960" y="859326"/>
                </a:cubicBezTo>
                <a:cubicBezTo>
                  <a:pt x="571768" y="859590"/>
                  <a:pt x="572456" y="860003"/>
                  <a:pt x="573025" y="860562"/>
                </a:cubicBezTo>
                <a:cubicBezTo>
                  <a:pt x="573594" y="861122"/>
                  <a:pt x="574058" y="861829"/>
                  <a:pt x="574417" y="862684"/>
                </a:cubicBezTo>
                <a:cubicBezTo>
                  <a:pt x="574776" y="863537"/>
                  <a:pt x="574955" y="864583"/>
                  <a:pt x="574955" y="865821"/>
                </a:cubicBezTo>
                <a:lnTo>
                  <a:pt x="574955" y="970961"/>
                </a:lnTo>
                <a:cubicBezTo>
                  <a:pt x="574955" y="971433"/>
                  <a:pt x="574834" y="971845"/>
                  <a:pt x="574592" y="972199"/>
                </a:cubicBezTo>
                <a:cubicBezTo>
                  <a:pt x="574349" y="972552"/>
                  <a:pt x="573924" y="972832"/>
                  <a:pt x="573317" y="973037"/>
                </a:cubicBezTo>
                <a:cubicBezTo>
                  <a:pt x="572710" y="973244"/>
                  <a:pt x="571937" y="973421"/>
                  <a:pt x="570996" y="973568"/>
                </a:cubicBezTo>
                <a:cubicBezTo>
                  <a:pt x="570056" y="973715"/>
                  <a:pt x="568827" y="973789"/>
                  <a:pt x="567310" y="973789"/>
                </a:cubicBezTo>
                <a:cubicBezTo>
                  <a:pt x="565915" y="973789"/>
                  <a:pt x="564717" y="973715"/>
                  <a:pt x="563716" y="973568"/>
                </a:cubicBezTo>
                <a:cubicBezTo>
                  <a:pt x="562715" y="973421"/>
                  <a:pt x="561926" y="973244"/>
                  <a:pt x="561349" y="973037"/>
                </a:cubicBezTo>
                <a:cubicBezTo>
                  <a:pt x="560772" y="972832"/>
                  <a:pt x="560363" y="972552"/>
                  <a:pt x="560120" y="972199"/>
                </a:cubicBezTo>
                <a:cubicBezTo>
                  <a:pt x="559878" y="971845"/>
                  <a:pt x="559756" y="971433"/>
                  <a:pt x="559756" y="970961"/>
                </a:cubicBezTo>
                <a:lnTo>
                  <a:pt x="559756" y="871388"/>
                </a:lnTo>
                <a:lnTo>
                  <a:pt x="559580" y="871388"/>
                </a:lnTo>
                <a:lnTo>
                  <a:pt x="529214" y="946758"/>
                </a:lnTo>
                <a:lnTo>
                  <a:pt x="520837" y="931579"/>
                </a:lnTo>
                <a:lnTo>
                  <a:pt x="546855" y="868472"/>
                </a:lnTo>
                <a:cubicBezTo>
                  <a:pt x="547513" y="866703"/>
                  <a:pt x="548231" y="865202"/>
                  <a:pt x="549009" y="863965"/>
                </a:cubicBezTo>
                <a:cubicBezTo>
                  <a:pt x="549788" y="862727"/>
                  <a:pt x="550641" y="861740"/>
                  <a:pt x="551569" y="861004"/>
                </a:cubicBezTo>
                <a:cubicBezTo>
                  <a:pt x="552496" y="860268"/>
                  <a:pt x="553529" y="859738"/>
                  <a:pt x="554666" y="859414"/>
                </a:cubicBezTo>
                <a:cubicBezTo>
                  <a:pt x="555802" y="859089"/>
                  <a:pt x="557119" y="858928"/>
                  <a:pt x="558616" y="858928"/>
                </a:cubicBezTo>
                <a:close/>
                <a:moveTo>
                  <a:pt x="2716894" y="858813"/>
                </a:moveTo>
                <a:lnTo>
                  <a:pt x="2716387" y="865138"/>
                </a:lnTo>
                <a:lnTo>
                  <a:pt x="2715975" y="864318"/>
                </a:lnTo>
                <a:cubicBezTo>
                  <a:pt x="2715327" y="862963"/>
                  <a:pt x="2714928" y="861903"/>
                  <a:pt x="2714782" y="861137"/>
                </a:cubicBezTo>
                <a:cubicBezTo>
                  <a:pt x="2714633" y="860371"/>
                  <a:pt x="2714782" y="859782"/>
                  <a:pt x="2715224" y="859369"/>
                </a:cubicBezTo>
                <a:close/>
                <a:moveTo>
                  <a:pt x="8154380" y="858398"/>
                </a:moveTo>
                <a:cubicBezTo>
                  <a:pt x="8155853" y="858398"/>
                  <a:pt x="8157075" y="858471"/>
                  <a:pt x="8158047" y="858618"/>
                </a:cubicBezTo>
                <a:cubicBezTo>
                  <a:pt x="8159019" y="858766"/>
                  <a:pt x="8159800" y="858943"/>
                  <a:pt x="8160389" y="859148"/>
                </a:cubicBezTo>
                <a:cubicBezTo>
                  <a:pt x="8160978" y="859355"/>
                  <a:pt x="8161390" y="859635"/>
                  <a:pt x="8161626" y="859988"/>
                </a:cubicBezTo>
                <a:cubicBezTo>
                  <a:pt x="8161862" y="860341"/>
                  <a:pt x="8161979" y="860754"/>
                  <a:pt x="8161979" y="861225"/>
                </a:cubicBezTo>
                <a:lnTo>
                  <a:pt x="8161979" y="906999"/>
                </a:lnTo>
                <a:lnTo>
                  <a:pt x="8214027" y="906999"/>
                </a:lnTo>
                <a:lnTo>
                  <a:pt x="8214027" y="861225"/>
                </a:lnTo>
                <a:cubicBezTo>
                  <a:pt x="8214027" y="860754"/>
                  <a:pt x="8214145" y="860341"/>
                  <a:pt x="8214380" y="859988"/>
                </a:cubicBezTo>
                <a:cubicBezTo>
                  <a:pt x="8214616" y="859635"/>
                  <a:pt x="8215029" y="859355"/>
                  <a:pt x="8215617" y="859148"/>
                </a:cubicBezTo>
                <a:cubicBezTo>
                  <a:pt x="8216207" y="858943"/>
                  <a:pt x="8216973" y="858766"/>
                  <a:pt x="8217915" y="858618"/>
                </a:cubicBezTo>
                <a:cubicBezTo>
                  <a:pt x="8218858" y="858471"/>
                  <a:pt x="8220095" y="858398"/>
                  <a:pt x="8221626" y="858398"/>
                </a:cubicBezTo>
                <a:cubicBezTo>
                  <a:pt x="8223040" y="858398"/>
                  <a:pt x="8224233" y="858471"/>
                  <a:pt x="8225205" y="858618"/>
                </a:cubicBezTo>
                <a:cubicBezTo>
                  <a:pt x="8226177" y="858766"/>
                  <a:pt x="8226958" y="858943"/>
                  <a:pt x="8227547" y="859148"/>
                </a:cubicBezTo>
                <a:cubicBezTo>
                  <a:pt x="8228137" y="859355"/>
                  <a:pt x="8228549" y="859635"/>
                  <a:pt x="8228784" y="859988"/>
                </a:cubicBezTo>
                <a:cubicBezTo>
                  <a:pt x="8229020" y="860341"/>
                  <a:pt x="8229138" y="860754"/>
                  <a:pt x="8229138" y="861225"/>
                </a:cubicBezTo>
                <a:lnTo>
                  <a:pt x="8229138" y="970961"/>
                </a:lnTo>
                <a:cubicBezTo>
                  <a:pt x="8229138" y="971433"/>
                  <a:pt x="8229020" y="971845"/>
                  <a:pt x="8228784" y="972199"/>
                </a:cubicBezTo>
                <a:cubicBezTo>
                  <a:pt x="8228549" y="972552"/>
                  <a:pt x="8228137" y="972832"/>
                  <a:pt x="8227547" y="973037"/>
                </a:cubicBezTo>
                <a:cubicBezTo>
                  <a:pt x="8226958" y="973244"/>
                  <a:pt x="8226177" y="973421"/>
                  <a:pt x="8225205" y="973568"/>
                </a:cubicBezTo>
                <a:cubicBezTo>
                  <a:pt x="8224233" y="973715"/>
                  <a:pt x="8223040" y="973789"/>
                  <a:pt x="8221626" y="973789"/>
                </a:cubicBezTo>
                <a:cubicBezTo>
                  <a:pt x="8220095" y="973789"/>
                  <a:pt x="8218858" y="973715"/>
                  <a:pt x="8217915" y="973568"/>
                </a:cubicBezTo>
                <a:cubicBezTo>
                  <a:pt x="8216973" y="973421"/>
                  <a:pt x="8216207" y="973244"/>
                  <a:pt x="8215617" y="973037"/>
                </a:cubicBezTo>
                <a:cubicBezTo>
                  <a:pt x="8215029" y="972832"/>
                  <a:pt x="8214616" y="972552"/>
                  <a:pt x="8214380" y="972199"/>
                </a:cubicBezTo>
                <a:cubicBezTo>
                  <a:pt x="8214145" y="971845"/>
                  <a:pt x="8214027" y="971433"/>
                  <a:pt x="8214027" y="970961"/>
                </a:cubicBezTo>
                <a:lnTo>
                  <a:pt x="8214027" y="920254"/>
                </a:lnTo>
                <a:lnTo>
                  <a:pt x="8161979" y="920254"/>
                </a:lnTo>
                <a:lnTo>
                  <a:pt x="8161979" y="970961"/>
                </a:lnTo>
                <a:cubicBezTo>
                  <a:pt x="8161979" y="971433"/>
                  <a:pt x="8161862" y="971845"/>
                  <a:pt x="8161626" y="972199"/>
                </a:cubicBezTo>
                <a:cubicBezTo>
                  <a:pt x="8161390" y="972552"/>
                  <a:pt x="8160978" y="972832"/>
                  <a:pt x="8160389" y="973037"/>
                </a:cubicBezTo>
                <a:cubicBezTo>
                  <a:pt x="8159800" y="973244"/>
                  <a:pt x="8159019" y="973421"/>
                  <a:pt x="8158047" y="973568"/>
                </a:cubicBezTo>
                <a:cubicBezTo>
                  <a:pt x="8157075" y="973715"/>
                  <a:pt x="8155853" y="973789"/>
                  <a:pt x="8154380" y="973789"/>
                </a:cubicBezTo>
                <a:cubicBezTo>
                  <a:pt x="8152966" y="973789"/>
                  <a:pt x="8151758" y="973715"/>
                  <a:pt x="8150757" y="973568"/>
                </a:cubicBezTo>
                <a:cubicBezTo>
                  <a:pt x="8149755" y="973421"/>
                  <a:pt x="8148960" y="973244"/>
                  <a:pt x="8148371" y="973037"/>
                </a:cubicBezTo>
                <a:cubicBezTo>
                  <a:pt x="8147782" y="972832"/>
                  <a:pt x="8147370" y="972552"/>
                  <a:pt x="8147134" y="972199"/>
                </a:cubicBezTo>
                <a:cubicBezTo>
                  <a:pt x="8146898" y="971845"/>
                  <a:pt x="8146780" y="971433"/>
                  <a:pt x="8146780" y="970961"/>
                </a:cubicBezTo>
                <a:lnTo>
                  <a:pt x="8146780" y="861225"/>
                </a:lnTo>
                <a:cubicBezTo>
                  <a:pt x="8146780" y="860754"/>
                  <a:pt x="8146898" y="860341"/>
                  <a:pt x="8147134" y="859988"/>
                </a:cubicBezTo>
                <a:cubicBezTo>
                  <a:pt x="8147370" y="859635"/>
                  <a:pt x="8147782" y="859355"/>
                  <a:pt x="8148371" y="859148"/>
                </a:cubicBezTo>
                <a:cubicBezTo>
                  <a:pt x="8148960" y="858943"/>
                  <a:pt x="8149755" y="858766"/>
                  <a:pt x="8150757" y="858618"/>
                </a:cubicBezTo>
                <a:cubicBezTo>
                  <a:pt x="8151758" y="858471"/>
                  <a:pt x="8152966" y="858398"/>
                  <a:pt x="8154380" y="858398"/>
                </a:cubicBezTo>
                <a:close/>
                <a:moveTo>
                  <a:pt x="7903795" y="858398"/>
                </a:moveTo>
                <a:cubicBezTo>
                  <a:pt x="7905562" y="858398"/>
                  <a:pt x="7906991" y="858456"/>
                  <a:pt x="7908081" y="858575"/>
                </a:cubicBezTo>
                <a:cubicBezTo>
                  <a:pt x="7909171" y="858691"/>
                  <a:pt x="7910040" y="858854"/>
                  <a:pt x="7910688" y="859062"/>
                </a:cubicBezTo>
                <a:cubicBezTo>
                  <a:pt x="7911336" y="859266"/>
                  <a:pt x="7911822" y="859562"/>
                  <a:pt x="7912146" y="859944"/>
                </a:cubicBezTo>
                <a:cubicBezTo>
                  <a:pt x="7912470" y="860327"/>
                  <a:pt x="7912779" y="860813"/>
                  <a:pt x="7913073" y="861402"/>
                </a:cubicBezTo>
                <a:lnTo>
                  <a:pt x="7928891" y="894275"/>
                </a:lnTo>
                <a:cubicBezTo>
                  <a:pt x="7930360" y="897397"/>
                  <a:pt x="7931826" y="900666"/>
                  <a:pt x="7933290" y="904083"/>
                </a:cubicBezTo>
                <a:cubicBezTo>
                  <a:pt x="7934753" y="907500"/>
                  <a:pt x="7936248" y="910946"/>
                  <a:pt x="7937771" y="914422"/>
                </a:cubicBezTo>
                <a:lnTo>
                  <a:pt x="7937946" y="914422"/>
                </a:lnTo>
                <a:cubicBezTo>
                  <a:pt x="7939293" y="911064"/>
                  <a:pt x="7940683" y="907722"/>
                  <a:pt x="7942119" y="904393"/>
                </a:cubicBezTo>
                <a:cubicBezTo>
                  <a:pt x="7943554" y="901065"/>
                  <a:pt x="7945006" y="897780"/>
                  <a:pt x="7946476" y="894539"/>
                </a:cubicBezTo>
                <a:lnTo>
                  <a:pt x="7962382" y="861490"/>
                </a:lnTo>
                <a:cubicBezTo>
                  <a:pt x="7962559" y="860901"/>
                  <a:pt x="7962809" y="860401"/>
                  <a:pt x="7963133" y="859988"/>
                </a:cubicBezTo>
                <a:cubicBezTo>
                  <a:pt x="7963458" y="859576"/>
                  <a:pt x="7963899" y="859266"/>
                  <a:pt x="7964459" y="859062"/>
                </a:cubicBezTo>
                <a:cubicBezTo>
                  <a:pt x="7965019" y="858854"/>
                  <a:pt x="7965799" y="858691"/>
                  <a:pt x="7966800" y="858575"/>
                </a:cubicBezTo>
                <a:cubicBezTo>
                  <a:pt x="7967802" y="858456"/>
                  <a:pt x="7969069" y="858398"/>
                  <a:pt x="7970600" y="858398"/>
                </a:cubicBezTo>
                <a:cubicBezTo>
                  <a:pt x="7972721" y="858398"/>
                  <a:pt x="7974385" y="858471"/>
                  <a:pt x="7975593" y="858618"/>
                </a:cubicBezTo>
                <a:cubicBezTo>
                  <a:pt x="7976801" y="858766"/>
                  <a:pt x="7977640" y="859046"/>
                  <a:pt x="7978111" y="859458"/>
                </a:cubicBezTo>
                <a:cubicBezTo>
                  <a:pt x="7978583" y="859870"/>
                  <a:pt x="7978745" y="860460"/>
                  <a:pt x="7978597" y="861225"/>
                </a:cubicBezTo>
                <a:cubicBezTo>
                  <a:pt x="7978450" y="861991"/>
                  <a:pt x="7978053" y="863023"/>
                  <a:pt x="7977404" y="864318"/>
                </a:cubicBezTo>
                <a:lnTo>
                  <a:pt x="7945062" y="928825"/>
                </a:lnTo>
                <a:lnTo>
                  <a:pt x="7945062" y="970961"/>
                </a:lnTo>
                <a:cubicBezTo>
                  <a:pt x="7945062" y="971433"/>
                  <a:pt x="7944945" y="971845"/>
                  <a:pt x="7944711" y="972199"/>
                </a:cubicBezTo>
                <a:cubicBezTo>
                  <a:pt x="7944477" y="972552"/>
                  <a:pt x="7944067" y="972832"/>
                  <a:pt x="7943481" y="973037"/>
                </a:cubicBezTo>
                <a:cubicBezTo>
                  <a:pt x="7942895" y="973244"/>
                  <a:pt x="7942104" y="973421"/>
                  <a:pt x="7941109" y="973568"/>
                </a:cubicBezTo>
                <a:cubicBezTo>
                  <a:pt x="7940113" y="973715"/>
                  <a:pt x="7938913" y="973789"/>
                  <a:pt x="7937507" y="973789"/>
                </a:cubicBezTo>
                <a:cubicBezTo>
                  <a:pt x="7936042" y="973789"/>
                  <a:pt x="7934827" y="973715"/>
                  <a:pt x="7933861" y="973568"/>
                </a:cubicBezTo>
                <a:cubicBezTo>
                  <a:pt x="7932894" y="973421"/>
                  <a:pt x="7932103" y="973244"/>
                  <a:pt x="7931489" y="973037"/>
                </a:cubicBezTo>
                <a:cubicBezTo>
                  <a:pt x="7930874" y="972832"/>
                  <a:pt x="7930449" y="972552"/>
                  <a:pt x="7930215" y="972199"/>
                </a:cubicBezTo>
                <a:cubicBezTo>
                  <a:pt x="7929981" y="971845"/>
                  <a:pt x="7929863" y="971433"/>
                  <a:pt x="7929863" y="970961"/>
                </a:cubicBezTo>
                <a:lnTo>
                  <a:pt x="7929863" y="928825"/>
                </a:lnTo>
                <a:lnTo>
                  <a:pt x="7897521" y="864318"/>
                </a:lnTo>
                <a:cubicBezTo>
                  <a:pt x="7896873" y="862963"/>
                  <a:pt x="7896476" y="861903"/>
                  <a:pt x="7896328" y="861137"/>
                </a:cubicBezTo>
                <a:cubicBezTo>
                  <a:pt x="7896181" y="860371"/>
                  <a:pt x="7896328" y="859782"/>
                  <a:pt x="7896770" y="859369"/>
                </a:cubicBezTo>
                <a:cubicBezTo>
                  <a:pt x="7897212" y="858957"/>
                  <a:pt x="7898007" y="858691"/>
                  <a:pt x="7899156" y="858575"/>
                </a:cubicBezTo>
                <a:cubicBezTo>
                  <a:pt x="7900304" y="858456"/>
                  <a:pt x="7901851" y="858398"/>
                  <a:pt x="7903795" y="858398"/>
                </a:cubicBezTo>
                <a:close/>
                <a:moveTo>
                  <a:pt x="7687655" y="858398"/>
                </a:moveTo>
                <a:cubicBezTo>
                  <a:pt x="7689128" y="858398"/>
                  <a:pt x="7690350" y="858471"/>
                  <a:pt x="7691322" y="858618"/>
                </a:cubicBezTo>
                <a:cubicBezTo>
                  <a:pt x="7692294" y="858766"/>
                  <a:pt x="7693075" y="858943"/>
                  <a:pt x="7693664" y="859148"/>
                </a:cubicBezTo>
                <a:cubicBezTo>
                  <a:pt x="7694253" y="859355"/>
                  <a:pt x="7694665" y="859635"/>
                  <a:pt x="7694901" y="859988"/>
                </a:cubicBezTo>
                <a:cubicBezTo>
                  <a:pt x="7695137" y="860341"/>
                  <a:pt x="7695254" y="860754"/>
                  <a:pt x="7695254" y="861225"/>
                </a:cubicBezTo>
                <a:lnTo>
                  <a:pt x="7695254" y="906999"/>
                </a:lnTo>
                <a:lnTo>
                  <a:pt x="7747302" y="906999"/>
                </a:lnTo>
                <a:lnTo>
                  <a:pt x="7747302" y="861225"/>
                </a:lnTo>
                <a:cubicBezTo>
                  <a:pt x="7747302" y="860754"/>
                  <a:pt x="7747420" y="860341"/>
                  <a:pt x="7747656" y="859988"/>
                </a:cubicBezTo>
                <a:cubicBezTo>
                  <a:pt x="7747892" y="859635"/>
                  <a:pt x="7748304" y="859355"/>
                  <a:pt x="7748893" y="859148"/>
                </a:cubicBezTo>
                <a:cubicBezTo>
                  <a:pt x="7749482" y="858943"/>
                  <a:pt x="7750248" y="858766"/>
                  <a:pt x="7751190" y="858618"/>
                </a:cubicBezTo>
                <a:cubicBezTo>
                  <a:pt x="7752133" y="858471"/>
                  <a:pt x="7753370" y="858398"/>
                  <a:pt x="7754902" y="858398"/>
                </a:cubicBezTo>
                <a:cubicBezTo>
                  <a:pt x="7756316" y="858398"/>
                  <a:pt x="7757509" y="858471"/>
                  <a:pt x="7758481" y="858618"/>
                </a:cubicBezTo>
                <a:cubicBezTo>
                  <a:pt x="7759453" y="858766"/>
                  <a:pt x="7760233" y="858943"/>
                  <a:pt x="7760822" y="859148"/>
                </a:cubicBezTo>
                <a:cubicBezTo>
                  <a:pt x="7761412" y="859355"/>
                  <a:pt x="7761824" y="859635"/>
                  <a:pt x="7762059" y="859988"/>
                </a:cubicBezTo>
                <a:cubicBezTo>
                  <a:pt x="7762295" y="860341"/>
                  <a:pt x="7762413" y="860754"/>
                  <a:pt x="7762413" y="861225"/>
                </a:cubicBezTo>
                <a:lnTo>
                  <a:pt x="7762413" y="970961"/>
                </a:lnTo>
                <a:cubicBezTo>
                  <a:pt x="7762413" y="971433"/>
                  <a:pt x="7762295" y="971845"/>
                  <a:pt x="7762059" y="972199"/>
                </a:cubicBezTo>
                <a:cubicBezTo>
                  <a:pt x="7761824" y="972552"/>
                  <a:pt x="7761412" y="972832"/>
                  <a:pt x="7760822" y="973037"/>
                </a:cubicBezTo>
                <a:cubicBezTo>
                  <a:pt x="7760233" y="973244"/>
                  <a:pt x="7759453" y="973421"/>
                  <a:pt x="7758481" y="973568"/>
                </a:cubicBezTo>
                <a:cubicBezTo>
                  <a:pt x="7757509" y="973715"/>
                  <a:pt x="7756316" y="973789"/>
                  <a:pt x="7754902" y="973789"/>
                </a:cubicBezTo>
                <a:cubicBezTo>
                  <a:pt x="7753370" y="973789"/>
                  <a:pt x="7752133" y="973715"/>
                  <a:pt x="7751190" y="973568"/>
                </a:cubicBezTo>
                <a:cubicBezTo>
                  <a:pt x="7750248" y="973421"/>
                  <a:pt x="7749482" y="973244"/>
                  <a:pt x="7748893" y="973037"/>
                </a:cubicBezTo>
                <a:cubicBezTo>
                  <a:pt x="7748304" y="972832"/>
                  <a:pt x="7747892" y="972552"/>
                  <a:pt x="7747656" y="972199"/>
                </a:cubicBezTo>
                <a:cubicBezTo>
                  <a:pt x="7747420" y="971845"/>
                  <a:pt x="7747302" y="971433"/>
                  <a:pt x="7747302" y="970961"/>
                </a:cubicBezTo>
                <a:lnTo>
                  <a:pt x="7747302" y="920254"/>
                </a:lnTo>
                <a:lnTo>
                  <a:pt x="7695254" y="920254"/>
                </a:lnTo>
                <a:lnTo>
                  <a:pt x="7695254" y="970961"/>
                </a:lnTo>
                <a:cubicBezTo>
                  <a:pt x="7695254" y="971433"/>
                  <a:pt x="7695137" y="971845"/>
                  <a:pt x="7694901" y="972199"/>
                </a:cubicBezTo>
                <a:cubicBezTo>
                  <a:pt x="7694665" y="972552"/>
                  <a:pt x="7694253" y="972832"/>
                  <a:pt x="7693664" y="973037"/>
                </a:cubicBezTo>
                <a:cubicBezTo>
                  <a:pt x="7693075" y="973244"/>
                  <a:pt x="7692294" y="973421"/>
                  <a:pt x="7691322" y="973568"/>
                </a:cubicBezTo>
                <a:cubicBezTo>
                  <a:pt x="7690350" y="973715"/>
                  <a:pt x="7689128" y="973789"/>
                  <a:pt x="7687655" y="973789"/>
                </a:cubicBezTo>
                <a:cubicBezTo>
                  <a:pt x="7686241" y="973789"/>
                  <a:pt x="7685033" y="973715"/>
                  <a:pt x="7684032" y="973568"/>
                </a:cubicBezTo>
                <a:cubicBezTo>
                  <a:pt x="7683030" y="973421"/>
                  <a:pt x="7682235" y="973244"/>
                  <a:pt x="7681646" y="973037"/>
                </a:cubicBezTo>
                <a:cubicBezTo>
                  <a:pt x="7681057" y="972832"/>
                  <a:pt x="7680645" y="972552"/>
                  <a:pt x="7680409" y="972199"/>
                </a:cubicBezTo>
                <a:cubicBezTo>
                  <a:pt x="7680173" y="971845"/>
                  <a:pt x="7680055" y="971433"/>
                  <a:pt x="7680055" y="970961"/>
                </a:cubicBezTo>
                <a:lnTo>
                  <a:pt x="7680055" y="861225"/>
                </a:lnTo>
                <a:cubicBezTo>
                  <a:pt x="7680055" y="860754"/>
                  <a:pt x="7680173" y="860341"/>
                  <a:pt x="7680409" y="859988"/>
                </a:cubicBezTo>
                <a:cubicBezTo>
                  <a:pt x="7680645" y="859635"/>
                  <a:pt x="7681057" y="859355"/>
                  <a:pt x="7681646" y="859148"/>
                </a:cubicBezTo>
                <a:cubicBezTo>
                  <a:pt x="7682235" y="858943"/>
                  <a:pt x="7683030" y="858766"/>
                  <a:pt x="7684032" y="858618"/>
                </a:cubicBezTo>
                <a:cubicBezTo>
                  <a:pt x="7685033" y="858471"/>
                  <a:pt x="7686241" y="858398"/>
                  <a:pt x="7687655" y="858398"/>
                </a:cubicBezTo>
                <a:close/>
                <a:moveTo>
                  <a:pt x="7437070" y="858398"/>
                </a:moveTo>
                <a:cubicBezTo>
                  <a:pt x="7438837" y="858398"/>
                  <a:pt x="7440266" y="858456"/>
                  <a:pt x="7441356" y="858575"/>
                </a:cubicBezTo>
                <a:cubicBezTo>
                  <a:pt x="7442446" y="858691"/>
                  <a:pt x="7443315" y="858854"/>
                  <a:pt x="7443963" y="859062"/>
                </a:cubicBezTo>
                <a:cubicBezTo>
                  <a:pt x="7444611" y="859266"/>
                  <a:pt x="7445097" y="859562"/>
                  <a:pt x="7445421" y="859944"/>
                </a:cubicBezTo>
                <a:cubicBezTo>
                  <a:pt x="7445745" y="860327"/>
                  <a:pt x="7446054" y="860813"/>
                  <a:pt x="7446348" y="861402"/>
                </a:cubicBezTo>
                <a:lnTo>
                  <a:pt x="7462166" y="894275"/>
                </a:lnTo>
                <a:cubicBezTo>
                  <a:pt x="7463635" y="897397"/>
                  <a:pt x="7465101" y="900666"/>
                  <a:pt x="7466565" y="904083"/>
                </a:cubicBezTo>
                <a:cubicBezTo>
                  <a:pt x="7468028" y="907500"/>
                  <a:pt x="7469523" y="910946"/>
                  <a:pt x="7471046" y="914422"/>
                </a:cubicBezTo>
                <a:lnTo>
                  <a:pt x="7471221" y="914422"/>
                </a:lnTo>
                <a:cubicBezTo>
                  <a:pt x="7472568" y="911064"/>
                  <a:pt x="7473958" y="907722"/>
                  <a:pt x="7475394" y="904393"/>
                </a:cubicBezTo>
                <a:cubicBezTo>
                  <a:pt x="7476829" y="901065"/>
                  <a:pt x="7478281" y="897780"/>
                  <a:pt x="7479751" y="894539"/>
                </a:cubicBezTo>
                <a:lnTo>
                  <a:pt x="7495657" y="861490"/>
                </a:lnTo>
                <a:cubicBezTo>
                  <a:pt x="7495834" y="860901"/>
                  <a:pt x="7496084" y="860401"/>
                  <a:pt x="7496408" y="859988"/>
                </a:cubicBezTo>
                <a:cubicBezTo>
                  <a:pt x="7496733" y="859576"/>
                  <a:pt x="7497174" y="859266"/>
                  <a:pt x="7497734" y="859062"/>
                </a:cubicBezTo>
                <a:cubicBezTo>
                  <a:pt x="7498294" y="858854"/>
                  <a:pt x="7499074" y="858691"/>
                  <a:pt x="7500075" y="858575"/>
                </a:cubicBezTo>
                <a:cubicBezTo>
                  <a:pt x="7501077" y="858456"/>
                  <a:pt x="7502344" y="858398"/>
                  <a:pt x="7503875" y="858398"/>
                </a:cubicBezTo>
                <a:cubicBezTo>
                  <a:pt x="7505996" y="858398"/>
                  <a:pt x="7507660" y="858471"/>
                  <a:pt x="7508868" y="858618"/>
                </a:cubicBezTo>
                <a:cubicBezTo>
                  <a:pt x="7510076" y="858766"/>
                  <a:pt x="7510915" y="859046"/>
                  <a:pt x="7511386" y="859458"/>
                </a:cubicBezTo>
                <a:cubicBezTo>
                  <a:pt x="7511858" y="859870"/>
                  <a:pt x="7512020" y="860460"/>
                  <a:pt x="7511872" y="861225"/>
                </a:cubicBezTo>
                <a:cubicBezTo>
                  <a:pt x="7511725" y="861991"/>
                  <a:pt x="7511328" y="863023"/>
                  <a:pt x="7510679" y="864318"/>
                </a:cubicBezTo>
                <a:lnTo>
                  <a:pt x="7478337" y="928825"/>
                </a:lnTo>
                <a:lnTo>
                  <a:pt x="7478337" y="970961"/>
                </a:lnTo>
                <a:cubicBezTo>
                  <a:pt x="7478337" y="971433"/>
                  <a:pt x="7478220" y="971845"/>
                  <a:pt x="7477986" y="972199"/>
                </a:cubicBezTo>
                <a:cubicBezTo>
                  <a:pt x="7477752" y="972552"/>
                  <a:pt x="7477342" y="972832"/>
                  <a:pt x="7476756" y="973037"/>
                </a:cubicBezTo>
                <a:cubicBezTo>
                  <a:pt x="7476170" y="973244"/>
                  <a:pt x="7475379" y="973421"/>
                  <a:pt x="7474384" y="973568"/>
                </a:cubicBezTo>
                <a:cubicBezTo>
                  <a:pt x="7473388" y="973715"/>
                  <a:pt x="7472188" y="973789"/>
                  <a:pt x="7470782" y="973789"/>
                </a:cubicBezTo>
                <a:cubicBezTo>
                  <a:pt x="7469317" y="973789"/>
                  <a:pt x="7468102" y="973715"/>
                  <a:pt x="7467136" y="973568"/>
                </a:cubicBezTo>
                <a:cubicBezTo>
                  <a:pt x="7466169" y="973421"/>
                  <a:pt x="7465378" y="973244"/>
                  <a:pt x="7464764" y="973037"/>
                </a:cubicBezTo>
                <a:cubicBezTo>
                  <a:pt x="7464149" y="972832"/>
                  <a:pt x="7463724" y="972552"/>
                  <a:pt x="7463490" y="972199"/>
                </a:cubicBezTo>
                <a:cubicBezTo>
                  <a:pt x="7463256" y="971845"/>
                  <a:pt x="7463138" y="971433"/>
                  <a:pt x="7463138" y="970961"/>
                </a:cubicBezTo>
                <a:lnTo>
                  <a:pt x="7463138" y="928825"/>
                </a:lnTo>
                <a:lnTo>
                  <a:pt x="7430796" y="864318"/>
                </a:lnTo>
                <a:cubicBezTo>
                  <a:pt x="7430148" y="862963"/>
                  <a:pt x="7429751" y="861903"/>
                  <a:pt x="7429603" y="861137"/>
                </a:cubicBezTo>
                <a:cubicBezTo>
                  <a:pt x="7429456" y="860371"/>
                  <a:pt x="7429603" y="859782"/>
                  <a:pt x="7430045" y="859369"/>
                </a:cubicBezTo>
                <a:cubicBezTo>
                  <a:pt x="7430487" y="858957"/>
                  <a:pt x="7431282" y="858691"/>
                  <a:pt x="7432431" y="858575"/>
                </a:cubicBezTo>
                <a:cubicBezTo>
                  <a:pt x="7433579" y="858456"/>
                  <a:pt x="7435126" y="858398"/>
                  <a:pt x="7437070" y="858398"/>
                </a:cubicBezTo>
                <a:close/>
                <a:moveTo>
                  <a:pt x="6744680" y="858398"/>
                </a:moveTo>
                <a:cubicBezTo>
                  <a:pt x="6746153" y="858398"/>
                  <a:pt x="6747375" y="858471"/>
                  <a:pt x="6748347" y="858618"/>
                </a:cubicBezTo>
                <a:cubicBezTo>
                  <a:pt x="6749319" y="858766"/>
                  <a:pt x="6750100" y="858943"/>
                  <a:pt x="6750689" y="859148"/>
                </a:cubicBezTo>
                <a:cubicBezTo>
                  <a:pt x="6751278" y="859355"/>
                  <a:pt x="6751690" y="859635"/>
                  <a:pt x="6751926" y="859988"/>
                </a:cubicBezTo>
                <a:cubicBezTo>
                  <a:pt x="6752162" y="860341"/>
                  <a:pt x="6752279" y="860754"/>
                  <a:pt x="6752279" y="861225"/>
                </a:cubicBezTo>
                <a:lnTo>
                  <a:pt x="6752279" y="906999"/>
                </a:lnTo>
                <a:lnTo>
                  <a:pt x="6804327" y="906999"/>
                </a:lnTo>
                <a:lnTo>
                  <a:pt x="6804327" y="861225"/>
                </a:lnTo>
                <a:cubicBezTo>
                  <a:pt x="6804327" y="860754"/>
                  <a:pt x="6804445" y="860341"/>
                  <a:pt x="6804681" y="859988"/>
                </a:cubicBezTo>
                <a:cubicBezTo>
                  <a:pt x="6804917" y="859635"/>
                  <a:pt x="6805329" y="859355"/>
                  <a:pt x="6805918" y="859148"/>
                </a:cubicBezTo>
                <a:cubicBezTo>
                  <a:pt x="6806507" y="858943"/>
                  <a:pt x="6807273" y="858766"/>
                  <a:pt x="6808215" y="858618"/>
                </a:cubicBezTo>
                <a:cubicBezTo>
                  <a:pt x="6809158" y="858471"/>
                  <a:pt x="6810395" y="858398"/>
                  <a:pt x="6811927" y="858398"/>
                </a:cubicBezTo>
                <a:cubicBezTo>
                  <a:pt x="6813341" y="858398"/>
                  <a:pt x="6814534" y="858471"/>
                  <a:pt x="6815506" y="858618"/>
                </a:cubicBezTo>
                <a:cubicBezTo>
                  <a:pt x="6816478" y="858766"/>
                  <a:pt x="6817258" y="858943"/>
                  <a:pt x="6817847" y="859148"/>
                </a:cubicBezTo>
                <a:cubicBezTo>
                  <a:pt x="6818437" y="859355"/>
                  <a:pt x="6818849" y="859635"/>
                  <a:pt x="6819084" y="859988"/>
                </a:cubicBezTo>
                <a:cubicBezTo>
                  <a:pt x="6819320" y="860341"/>
                  <a:pt x="6819438" y="860754"/>
                  <a:pt x="6819438" y="861225"/>
                </a:cubicBezTo>
                <a:lnTo>
                  <a:pt x="6819438" y="970961"/>
                </a:lnTo>
                <a:cubicBezTo>
                  <a:pt x="6819438" y="971433"/>
                  <a:pt x="6819320" y="971845"/>
                  <a:pt x="6819084" y="972199"/>
                </a:cubicBezTo>
                <a:cubicBezTo>
                  <a:pt x="6818849" y="972552"/>
                  <a:pt x="6818437" y="972832"/>
                  <a:pt x="6817847" y="973037"/>
                </a:cubicBezTo>
                <a:cubicBezTo>
                  <a:pt x="6817258" y="973244"/>
                  <a:pt x="6816478" y="973421"/>
                  <a:pt x="6815506" y="973568"/>
                </a:cubicBezTo>
                <a:cubicBezTo>
                  <a:pt x="6814534" y="973715"/>
                  <a:pt x="6813341" y="973789"/>
                  <a:pt x="6811927" y="973789"/>
                </a:cubicBezTo>
                <a:cubicBezTo>
                  <a:pt x="6810395" y="973789"/>
                  <a:pt x="6809158" y="973715"/>
                  <a:pt x="6808215" y="973568"/>
                </a:cubicBezTo>
                <a:cubicBezTo>
                  <a:pt x="6807273" y="973421"/>
                  <a:pt x="6806507" y="973244"/>
                  <a:pt x="6805918" y="973037"/>
                </a:cubicBezTo>
                <a:cubicBezTo>
                  <a:pt x="6805329" y="972832"/>
                  <a:pt x="6804917" y="972552"/>
                  <a:pt x="6804681" y="972199"/>
                </a:cubicBezTo>
                <a:cubicBezTo>
                  <a:pt x="6804445" y="971845"/>
                  <a:pt x="6804327" y="971433"/>
                  <a:pt x="6804327" y="970961"/>
                </a:cubicBezTo>
                <a:lnTo>
                  <a:pt x="6804327" y="920254"/>
                </a:lnTo>
                <a:lnTo>
                  <a:pt x="6752279" y="920254"/>
                </a:lnTo>
                <a:lnTo>
                  <a:pt x="6752279" y="970961"/>
                </a:lnTo>
                <a:cubicBezTo>
                  <a:pt x="6752279" y="971433"/>
                  <a:pt x="6752162" y="971845"/>
                  <a:pt x="6751926" y="972199"/>
                </a:cubicBezTo>
                <a:cubicBezTo>
                  <a:pt x="6751690" y="972552"/>
                  <a:pt x="6751278" y="972832"/>
                  <a:pt x="6750689" y="973037"/>
                </a:cubicBezTo>
                <a:cubicBezTo>
                  <a:pt x="6750100" y="973244"/>
                  <a:pt x="6749319" y="973421"/>
                  <a:pt x="6748347" y="973568"/>
                </a:cubicBezTo>
                <a:cubicBezTo>
                  <a:pt x="6747375" y="973715"/>
                  <a:pt x="6746153" y="973789"/>
                  <a:pt x="6744680" y="973789"/>
                </a:cubicBezTo>
                <a:cubicBezTo>
                  <a:pt x="6743266" y="973789"/>
                  <a:pt x="6742058" y="973715"/>
                  <a:pt x="6741057" y="973568"/>
                </a:cubicBezTo>
                <a:cubicBezTo>
                  <a:pt x="6740055" y="973421"/>
                  <a:pt x="6739260" y="973244"/>
                  <a:pt x="6738671" y="973037"/>
                </a:cubicBezTo>
                <a:cubicBezTo>
                  <a:pt x="6738082" y="972832"/>
                  <a:pt x="6737670" y="972552"/>
                  <a:pt x="6737434" y="972199"/>
                </a:cubicBezTo>
                <a:cubicBezTo>
                  <a:pt x="6737198" y="971845"/>
                  <a:pt x="6737080" y="971433"/>
                  <a:pt x="6737080" y="970961"/>
                </a:cubicBezTo>
                <a:lnTo>
                  <a:pt x="6737080" y="861225"/>
                </a:lnTo>
                <a:cubicBezTo>
                  <a:pt x="6737080" y="860754"/>
                  <a:pt x="6737198" y="860341"/>
                  <a:pt x="6737434" y="859988"/>
                </a:cubicBezTo>
                <a:cubicBezTo>
                  <a:pt x="6737670" y="859635"/>
                  <a:pt x="6738082" y="859355"/>
                  <a:pt x="6738671" y="859148"/>
                </a:cubicBezTo>
                <a:cubicBezTo>
                  <a:pt x="6739260" y="858943"/>
                  <a:pt x="6740055" y="858766"/>
                  <a:pt x="6741057" y="858618"/>
                </a:cubicBezTo>
                <a:cubicBezTo>
                  <a:pt x="6742058" y="858471"/>
                  <a:pt x="6743266" y="858398"/>
                  <a:pt x="6744680" y="858398"/>
                </a:cubicBezTo>
                <a:close/>
                <a:moveTo>
                  <a:pt x="6494095" y="858398"/>
                </a:moveTo>
                <a:cubicBezTo>
                  <a:pt x="6495862" y="858398"/>
                  <a:pt x="6497291" y="858456"/>
                  <a:pt x="6498381" y="858575"/>
                </a:cubicBezTo>
                <a:cubicBezTo>
                  <a:pt x="6499471" y="858691"/>
                  <a:pt x="6500340" y="858854"/>
                  <a:pt x="6500988" y="859062"/>
                </a:cubicBezTo>
                <a:cubicBezTo>
                  <a:pt x="6501636" y="859266"/>
                  <a:pt x="6502122" y="859562"/>
                  <a:pt x="6502446" y="859944"/>
                </a:cubicBezTo>
                <a:cubicBezTo>
                  <a:pt x="6502770" y="860327"/>
                  <a:pt x="6503079" y="860813"/>
                  <a:pt x="6503373" y="861402"/>
                </a:cubicBezTo>
                <a:lnTo>
                  <a:pt x="6519191" y="894275"/>
                </a:lnTo>
                <a:cubicBezTo>
                  <a:pt x="6520660" y="897397"/>
                  <a:pt x="6522126" y="900666"/>
                  <a:pt x="6523590" y="904083"/>
                </a:cubicBezTo>
                <a:cubicBezTo>
                  <a:pt x="6525053" y="907500"/>
                  <a:pt x="6526548" y="910946"/>
                  <a:pt x="6528071" y="914422"/>
                </a:cubicBezTo>
                <a:lnTo>
                  <a:pt x="6528246" y="914422"/>
                </a:lnTo>
                <a:cubicBezTo>
                  <a:pt x="6529593" y="911064"/>
                  <a:pt x="6530983" y="907722"/>
                  <a:pt x="6532419" y="904393"/>
                </a:cubicBezTo>
                <a:cubicBezTo>
                  <a:pt x="6533854" y="901065"/>
                  <a:pt x="6535306" y="897780"/>
                  <a:pt x="6536776" y="894539"/>
                </a:cubicBezTo>
                <a:lnTo>
                  <a:pt x="6552682" y="861490"/>
                </a:lnTo>
                <a:cubicBezTo>
                  <a:pt x="6552859" y="860901"/>
                  <a:pt x="6553109" y="860401"/>
                  <a:pt x="6553433" y="859988"/>
                </a:cubicBezTo>
                <a:cubicBezTo>
                  <a:pt x="6553758" y="859576"/>
                  <a:pt x="6554199" y="859266"/>
                  <a:pt x="6554759" y="859062"/>
                </a:cubicBezTo>
                <a:cubicBezTo>
                  <a:pt x="6555319" y="858854"/>
                  <a:pt x="6556099" y="858691"/>
                  <a:pt x="6557100" y="858575"/>
                </a:cubicBezTo>
                <a:cubicBezTo>
                  <a:pt x="6558102" y="858456"/>
                  <a:pt x="6559369" y="858398"/>
                  <a:pt x="6560900" y="858398"/>
                </a:cubicBezTo>
                <a:cubicBezTo>
                  <a:pt x="6563021" y="858398"/>
                  <a:pt x="6564685" y="858471"/>
                  <a:pt x="6565893" y="858618"/>
                </a:cubicBezTo>
                <a:cubicBezTo>
                  <a:pt x="6567101" y="858766"/>
                  <a:pt x="6567940" y="859046"/>
                  <a:pt x="6568411" y="859458"/>
                </a:cubicBezTo>
                <a:cubicBezTo>
                  <a:pt x="6568883" y="859870"/>
                  <a:pt x="6569045" y="860460"/>
                  <a:pt x="6568897" y="861225"/>
                </a:cubicBezTo>
                <a:cubicBezTo>
                  <a:pt x="6568750" y="861991"/>
                  <a:pt x="6568353" y="863023"/>
                  <a:pt x="6567704" y="864318"/>
                </a:cubicBezTo>
                <a:lnTo>
                  <a:pt x="6535362" y="928825"/>
                </a:lnTo>
                <a:lnTo>
                  <a:pt x="6535362" y="970961"/>
                </a:lnTo>
                <a:cubicBezTo>
                  <a:pt x="6535362" y="971433"/>
                  <a:pt x="6535245" y="971845"/>
                  <a:pt x="6535011" y="972199"/>
                </a:cubicBezTo>
                <a:cubicBezTo>
                  <a:pt x="6534777" y="972552"/>
                  <a:pt x="6534367" y="972832"/>
                  <a:pt x="6533781" y="973037"/>
                </a:cubicBezTo>
                <a:cubicBezTo>
                  <a:pt x="6533195" y="973244"/>
                  <a:pt x="6532404" y="973421"/>
                  <a:pt x="6531409" y="973568"/>
                </a:cubicBezTo>
                <a:cubicBezTo>
                  <a:pt x="6530413" y="973715"/>
                  <a:pt x="6529213" y="973789"/>
                  <a:pt x="6527807" y="973789"/>
                </a:cubicBezTo>
                <a:cubicBezTo>
                  <a:pt x="6526342" y="973789"/>
                  <a:pt x="6525127" y="973715"/>
                  <a:pt x="6524161" y="973568"/>
                </a:cubicBezTo>
                <a:cubicBezTo>
                  <a:pt x="6523194" y="973421"/>
                  <a:pt x="6522403" y="973244"/>
                  <a:pt x="6521789" y="973037"/>
                </a:cubicBezTo>
                <a:cubicBezTo>
                  <a:pt x="6521174" y="972832"/>
                  <a:pt x="6520749" y="972552"/>
                  <a:pt x="6520515" y="972199"/>
                </a:cubicBezTo>
                <a:cubicBezTo>
                  <a:pt x="6520281" y="971845"/>
                  <a:pt x="6520163" y="971433"/>
                  <a:pt x="6520163" y="970961"/>
                </a:cubicBezTo>
                <a:lnTo>
                  <a:pt x="6520163" y="928825"/>
                </a:lnTo>
                <a:lnTo>
                  <a:pt x="6487821" y="864318"/>
                </a:lnTo>
                <a:cubicBezTo>
                  <a:pt x="6487173" y="862963"/>
                  <a:pt x="6486776" y="861903"/>
                  <a:pt x="6486628" y="861137"/>
                </a:cubicBezTo>
                <a:cubicBezTo>
                  <a:pt x="6486481" y="860371"/>
                  <a:pt x="6486628" y="859782"/>
                  <a:pt x="6487070" y="859369"/>
                </a:cubicBezTo>
                <a:cubicBezTo>
                  <a:pt x="6487512" y="858957"/>
                  <a:pt x="6488307" y="858691"/>
                  <a:pt x="6489456" y="858575"/>
                </a:cubicBezTo>
                <a:cubicBezTo>
                  <a:pt x="6490604" y="858456"/>
                  <a:pt x="6492151" y="858398"/>
                  <a:pt x="6494095" y="858398"/>
                </a:cubicBezTo>
                <a:close/>
                <a:moveTo>
                  <a:pt x="6268430" y="858398"/>
                </a:moveTo>
                <a:cubicBezTo>
                  <a:pt x="6269903" y="858398"/>
                  <a:pt x="6271125" y="858471"/>
                  <a:pt x="6272097" y="858618"/>
                </a:cubicBezTo>
                <a:cubicBezTo>
                  <a:pt x="6273069" y="858766"/>
                  <a:pt x="6273850" y="858943"/>
                  <a:pt x="6274439" y="859148"/>
                </a:cubicBezTo>
                <a:cubicBezTo>
                  <a:pt x="6275028" y="859355"/>
                  <a:pt x="6275440" y="859635"/>
                  <a:pt x="6275676" y="859988"/>
                </a:cubicBezTo>
                <a:cubicBezTo>
                  <a:pt x="6275912" y="860341"/>
                  <a:pt x="6276029" y="860754"/>
                  <a:pt x="6276029" y="861225"/>
                </a:cubicBezTo>
                <a:lnTo>
                  <a:pt x="6276029" y="906999"/>
                </a:lnTo>
                <a:lnTo>
                  <a:pt x="6328077" y="906999"/>
                </a:lnTo>
                <a:lnTo>
                  <a:pt x="6328077" y="861225"/>
                </a:lnTo>
                <a:cubicBezTo>
                  <a:pt x="6328077" y="860754"/>
                  <a:pt x="6328195" y="860341"/>
                  <a:pt x="6328431" y="859988"/>
                </a:cubicBezTo>
                <a:cubicBezTo>
                  <a:pt x="6328667" y="859635"/>
                  <a:pt x="6329079" y="859355"/>
                  <a:pt x="6329668" y="859148"/>
                </a:cubicBezTo>
                <a:cubicBezTo>
                  <a:pt x="6330257" y="858943"/>
                  <a:pt x="6331023" y="858766"/>
                  <a:pt x="6331965" y="858618"/>
                </a:cubicBezTo>
                <a:cubicBezTo>
                  <a:pt x="6332908" y="858471"/>
                  <a:pt x="6334145" y="858398"/>
                  <a:pt x="6335677" y="858398"/>
                </a:cubicBezTo>
                <a:cubicBezTo>
                  <a:pt x="6337091" y="858398"/>
                  <a:pt x="6338284" y="858471"/>
                  <a:pt x="6339256" y="858618"/>
                </a:cubicBezTo>
                <a:cubicBezTo>
                  <a:pt x="6340228" y="858766"/>
                  <a:pt x="6341008" y="858943"/>
                  <a:pt x="6341597" y="859148"/>
                </a:cubicBezTo>
                <a:cubicBezTo>
                  <a:pt x="6342187" y="859355"/>
                  <a:pt x="6342599" y="859635"/>
                  <a:pt x="6342834" y="859988"/>
                </a:cubicBezTo>
                <a:cubicBezTo>
                  <a:pt x="6343070" y="860341"/>
                  <a:pt x="6343188" y="860754"/>
                  <a:pt x="6343188" y="861225"/>
                </a:cubicBezTo>
                <a:lnTo>
                  <a:pt x="6343188" y="970961"/>
                </a:lnTo>
                <a:cubicBezTo>
                  <a:pt x="6343188" y="971433"/>
                  <a:pt x="6343070" y="971845"/>
                  <a:pt x="6342834" y="972199"/>
                </a:cubicBezTo>
                <a:cubicBezTo>
                  <a:pt x="6342599" y="972552"/>
                  <a:pt x="6342187" y="972832"/>
                  <a:pt x="6341597" y="973037"/>
                </a:cubicBezTo>
                <a:cubicBezTo>
                  <a:pt x="6341008" y="973244"/>
                  <a:pt x="6340228" y="973421"/>
                  <a:pt x="6339256" y="973568"/>
                </a:cubicBezTo>
                <a:cubicBezTo>
                  <a:pt x="6338284" y="973715"/>
                  <a:pt x="6337091" y="973789"/>
                  <a:pt x="6335677" y="973789"/>
                </a:cubicBezTo>
                <a:cubicBezTo>
                  <a:pt x="6334145" y="973789"/>
                  <a:pt x="6332908" y="973715"/>
                  <a:pt x="6331965" y="973568"/>
                </a:cubicBezTo>
                <a:cubicBezTo>
                  <a:pt x="6331023" y="973421"/>
                  <a:pt x="6330257" y="973244"/>
                  <a:pt x="6329668" y="973037"/>
                </a:cubicBezTo>
                <a:cubicBezTo>
                  <a:pt x="6329079" y="972832"/>
                  <a:pt x="6328667" y="972552"/>
                  <a:pt x="6328431" y="972199"/>
                </a:cubicBezTo>
                <a:cubicBezTo>
                  <a:pt x="6328195" y="971845"/>
                  <a:pt x="6328077" y="971433"/>
                  <a:pt x="6328077" y="970961"/>
                </a:cubicBezTo>
                <a:lnTo>
                  <a:pt x="6328077" y="920254"/>
                </a:lnTo>
                <a:lnTo>
                  <a:pt x="6276029" y="920254"/>
                </a:lnTo>
                <a:lnTo>
                  <a:pt x="6276029" y="970961"/>
                </a:lnTo>
                <a:cubicBezTo>
                  <a:pt x="6276029" y="971433"/>
                  <a:pt x="6275912" y="971845"/>
                  <a:pt x="6275676" y="972199"/>
                </a:cubicBezTo>
                <a:cubicBezTo>
                  <a:pt x="6275440" y="972552"/>
                  <a:pt x="6275028" y="972832"/>
                  <a:pt x="6274439" y="973037"/>
                </a:cubicBezTo>
                <a:cubicBezTo>
                  <a:pt x="6273850" y="973244"/>
                  <a:pt x="6273069" y="973421"/>
                  <a:pt x="6272097" y="973568"/>
                </a:cubicBezTo>
                <a:cubicBezTo>
                  <a:pt x="6271125" y="973715"/>
                  <a:pt x="6269903" y="973789"/>
                  <a:pt x="6268430" y="973789"/>
                </a:cubicBezTo>
                <a:cubicBezTo>
                  <a:pt x="6267016" y="973789"/>
                  <a:pt x="6265808" y="973715"/>
                  <a:pt x="6264807" y="973568"/>
                </a:cubicBezTo>
                <a:cubicBezTo>
                  <a:pt x="6263805" y="973421"/>
                  <a:pt x="6263010" y="973244"/>
                  <a:pt x="6262421" y="973037"/>
                </a:cubicBezTo>
                <a:cubicBezTo>
                  <a:pt x="6261832" y="972832"/>
                  <a:pt x="6261420" y="972552"/>
                  <a:pt x="6261184" y="972199"/>
                </a:cubicBezTo>
                <a:cubicBezTo>
                  <a:pt x="6260948" y="971845"/>
                  <a:pt x="6260830" y="971433"/>
                  <a:pt x="6260830" y="970961"/>
                </a:cubicBezTo>
                <a:lnTo>
                  <a:pt x="6260830" y="861225"/>
                </a:lnTo>
                <a:cubicBezTo>
                  <a:pt x="6260830" y="860754"/>
                  <a:pt x="6260948" y="860341"/>
                  <a:pt x="6261184" y="859988"/>
                </a:cubicBezTo>
                <a:cubicBezTo>
                  <a:pt x="6261420" y="859635"/>
                  <a:pt x="6261832" y="859355"/>
                  <a:pt x="6262421" y="859148"/>
                </a:cubicBezTo>
                <a:cubicBezTo>
                  <a:pt x="6263010" y="858943"/>
                  <a:pt x="6263805" y="858766"/>
                  <a:pt x="6264807" y="858618"/>
                </a:cubicBezTo>
                <a:cubicBezTo>
                  <a:pt x="6265808" y="858471"/>
                  <a:pt x="6267016" y="858398"/>
                  <a:pt x="6268430" y="858398"/>
                </a:cubicBezTo>
                <a:close/>
                <a:moveTo>
                  <a:pt x="6017845" y="858398"/>
                </a:moveTo>
                <a:cubicBezTo>
                  <a:pt x="6019612" y="858398"/>
                  <a:pt x="6021041" y="858456"/>
                  <a:pt x="6022131" y="858575"/>
                </a:cubicBezTo>
                <a:cubicBezTo>
                  <a:pt x="6023221" y="858691"/>
                  <a:pt x="6024090" y="858854"/>
                  <a:pt x="6024738" y="859062"/>
                </a:cubicBezTo>
                <a:cubicBezTo>
                  <a:pt x="6025386" y="859266"/>
                  <a:pt x="6025872" y="859562"/>
                  <a:pt x="6026196" y="859944"/>
                </a:cubicBezTo>
                <a:cubicBezTo>
                  <a:pt x="6026520" y="860327"/>
                  <a:pt x="6026829" y="860813"/>
                  <a:pt x="6027123" y="861402"/>
                </a:cubicBezTo>
                <a:lnTo>
                  <a:pt x="6042941" y="894275"/>
                </a:lnTo>
                <a:cubicBezTo>
                  <a:pt x="6044410" y="897397"/>
                  <a:pt x="6045876" y="900666"/>
                  <a:pt x="6047340" y="904083"/>
                </a:cubicBezTo>
                <a:cubicBezTo>
                  <a:pt x="6048803" y="907500"/>
                  <a:pt x="6050298" y="910946"/>
                  <a:pt x="6051821" y="914422"/>
                </a:cubicBezTo>
                <a:lnTo>
                  <a:pt x="6051996" y="914422"/>
                </a:lnTo>
                <a:cubicBezTo>
                  <a:pt x="6053343" y="911064"/>
                  <a:pt x="6054733" y="907722"/>
                  <a:pt x="6056169" y="904393"/>
                </a:cubicBezTo>
                <a:cubicBezTo>
                  <a:pt x="6057604" y="901065"/>
                  <a:pt x="6059056" y="897780"/>
                  <a:pt x="6060526" y="894539"/>
                </a:cubicBezTo>
                <a:lnTo>
                  <a:pt x="6076432" y="861490"/>
                </a:lnTo>
                <a:cubicBezTo>
                  <a:pt x="6076609" y="860901"/>
                  <a:pt x="6076859" y="860401"/>
                  <a:pt x="6077183" y="859988"/>
                </a:cubicBezTo>
                <a:cubicBezTo>
                  <a:pt x="6077508" y="859576"/>
                  <a:pt x="6077949" y="859266"/>
                  <a:pt x="6078509" y="859062"/>
                </a:cubicBezTo>
                <a:cubicBezTo>
                  <a:pt x="6079069" y="858854"/>
                  <a:pt x="6079849" y="858691"/>
                  <a:pt x="6080850" y="858575"/>
                </a:cubicBezTo>
                <a:cubicBezTo>
                  <a:pt x="6081852" y="858456"/>
                  <a:pt x="6083119" y="858398"/>
                  <a:pt x="6084650" y="858398"/>
                </a:cubicBezTo>
                <a:cubicBezTo>
                  <a:pt x="6086771" y="858398"/>
                  <a:pt x="6088435" y="858471"/>
                  <a:pt x="6089643" y="858618"/>
                </a:cubicBezTo>
                <a:cubicBezTo>
                  <a:pt x="6090851" y="858766"/>
                  <a:pt x="6091690" y="859046"/>
                  <a:pt x="6092161" y="859458"/>
                </a:cubicBezTo>
                <a:cubicBezTo>
                  <a:pt x="6092633" y="859870"/>
                  <a:pt x="6092795" y="860460"/>
                  <a:pt x="6092647" y="861225"/>
                </a:cubicBezTo>
                <a:cubicBezTo>
                  <a:pt x="6092500" y="861991"/>
                  <a:pt x="6092103" y="863023"/>
                  <a:pt x="6091454" y="864318"/>
                </a:cubicBezTo>
                <a:lnTo>
                  <a:pt x="6059112" y="928825"/>
                </a:lnTo>
                <a:lnTo>
                  <a:pt x="6059112" y="970961"/>
                </a:lnTo>
                <a:cubicBezTo>
                  <a:pt x="6059112" y="971433"/>
                  <a:pt x="6058995" y="971845"/>
                  <a:pt x="6058761" y="972199"/>
                </a:cubicBezTo>
                <a:cubicBezTo>
                  <a:pt x="6058527" y="972552"/>
                  <a:pt x="6058117" y="972832"/>
                  <a:pt x="6057531" y="973037"/>
                </a:cubicBezTo>
                <a:cubicBezTo>
                  <a:pt x="6056945" y="973244"/>
                  <a:pt x="6056154" y="973421"/>
                  <a:pt x="6055159" y="973568"/>
                </a:cubicBezTo>
                <a:cubicBezTo>
                  <a:pt x="6054163" y="973715"/>
                  <a:pt x="6052963" y="973789"/>
                  <a:pt x="6051557" y="973789"/>
                </a:cubicBezTo>
                <a:cubicBezTo>
                  <a:pt x="6050092" y="973789"/>
                  <a:pt x="6048877" y="973715"/>
                  <a:pt x="6047911" y="973568"/>
                </a:cubicBezTo>
                <a:cubicBezTo>
                  <a:pt x="6046944" y="973421"/>
                  <a:pt x="6046153" y="973244"/>
                  <a:pt x="6045539" y="973037"/>
                </a:cubicBezTo>
                <a:cubicBezTo>
                  <a:pt x="6044924" y="972832"/>
                  <a:pt x="6044499" y="972552"/>
                  <a:pt x="6044265" y="972199"/>
                </a:cubicBezTo>
                <a:cubicBezTo>
                  <a:pt x="6044031" y="971845"/>
                  <a:pt x="6043913" y="971433"/>
                  <a:pt x="6043913" y="970961"/>
                </a:cubicBezTo>
                <a:lnTo>
                  <a:pt x="6043913" y="928825"/>
                </a:lnTo>
                <a:lnTo>
                  <a:pt x="6011571" y="864318"/>
                </a:lnTo>
                <a:cubicBezTo>
                  <a:pt x="6010923" y="862963"/>
                  <a:pt x="6010526" y="861903"/>
                  <a:pt x="6010378" y="861137"/>
                </a:cubicBezTo>
                <a:cubicBezTo>
                  <a:pt x="6010231" y="860371"/>
                  <a:pt x="6010378" y="859782"/>
                  <a:pt x="6010820" y="859369"/>
                </a:cubicBezTo>
                <a:cubicBezTo>
                  <a:pt x="6011262" y="858957"/>
                  <a:pt x="6012057" y="858691"/>
                  <a:pt x="6013206" y="858575"/>
                </a:cubicBezTo>
                <a:cubicBezTo>
                  <a:pt x="6014354" y="858456"/>
                  <a:pt x="6015901" y="858398"/>
                  <a:pt x="6017845" y="858398"/>
                </a:cubicBezTo>
                <a:close/>
                <a:moveTo>
                  <a:pt x="5801705" y="858398"/>
                </a:moveTo>
                <a:cubicBezTo>
                  <a:pt x="5803178" y="858398"/>
                  <a:pt x="5804400" y="858471"/>
                  <a:pt x="5805372" y="858618"/>
                </a:cubicBezTo>
                <a:cubicBezTo>
                  <a:pt x="5806344" y="858766"/>
                  <a:pt x="5807125" y="858943"/>
                  <a:pt x="5807714" y="859148"/>
                </a:cubicBezTo>
                <a:cubicBezTo>
                  <a:pt x="5808303" y="859355"/>
                  <a:pt x="5808715" y="859635"/>
                  <a:pt x="5808951" y="859988"/>
                </a:cubicBezTo>
                <a:cubicBezTo>
                  <a:pt x="5809187" y="860341"/>
                  <a:pt x="5809304" y="860754"/>
                  <a:pt x="5809304" y="861225"/>
                </a:cubicBezTo>
                <a:lnTo>
                  <a:pt x="5809304" y="906999"/>
                </a:lnTo>
                <a:lnTo>
                  <a:pt x="5861352" y="906999"/>
                </a:lnTo>
                <a:lnTo>
                  <a:pt x="5861352" y="861225"/>
                </a:lnTo>
                <a:cubicBezTo>
                  <a:pt x="5861352" y="860754"/>
                  <a:pt x="5861470" y="860341"/>
                  <a:pt x="5861706" y="859988"/>
                </a:cubicBezTo>
                <a:cubicBezTo>
                  <a:pt x="5861942" y="859635"/>
                  <a:pt x="5862354" y="859355"/>
                  <a:pt x="5862943" y="859148"/>
                </a:cubicBezTo>
                <a:cubicBezTo>
                  <a:pt x="5863532" y="858943"/>
                  <a:pt x="5864298" y="858766"/>
                  <a:pt x="5865240" y="858618"/>
                </a:cubicBezTo>
                <a:cubicBezTo>
                  <a:pt x="5866183" y="858471"/>
                  <a:pt x="5867420" y="858398"/>
                  <a:pt x="5868952" y="858398"/>
                </a:cubicBezTo>
                <a:cubicBezTo>
                  <a:pt x="5870366" y="858398"/>
                  <a:pt x="5871559" y="858471"/>
                  <a:pt x="5872531" y="858618"/>
                </a:cubicBezTo>
                <a:cubicBezTo>
                  <a:pt x="5873503" y="858766"/>
                  <a:pt x="5874283" y="858943"/>
                  <a:pt x="5874872" y="859148"/>
                </a:cubicBezTo>
                <a:cubicBezTo>
                  <a:pt x="5875462" y="859355"/>
                  <a:pt x="5875874" y="859635"/>
                  <a:pt x="5876109" y="859988"/>
                </a:cubicBezTo>
                <a:cubicBezTo>
                  <a:pt x="5876345" y="860341"/>
                  <a:pt x="5876463" y="860754"/>
                  <a:pt x="5876463" y="861225"/>
                </a:cubicBezTo>
                <a:lnTo>
                  <a:pt x="5876463" y="970961"/>
                </a:lnTo>
                <a:cubicBezTo>
                  <a:pt x="5876463" y="971433"/>
                  <a:pt x="5876345" y="971845"/>
                  <a:pt x="5876109" y="972199"/>
                </a:cubicBezTo>
                <a:cubicBezTo>
                  <a:pt x="5875874" y="972552"/>
                  <a:pt x="5875462" y="972832"/>
                  <a:pt x="5874872" y="973037"/>
                </a:cubicBezTo>
                <a:cubicBezTo>
                  <a:pt x="5874283" y="973244"/>
                  <a:pt x="5873503" y="973421"/>
                  <a:pt x="5872531" y="973568"/>
                </a:cubicBezTo>
                <a:cubicBezTo>
                  <a:pt x="5871559" y="973715"/>
                  <a:pt x="5870366" y="973789"/>
                  <a:pt x="5868952" y="973789"/>
                </a:cubicBezTo>
                <a:cubicBezTo>
                  <a:pt x="5867420" y="973789"/>
                  <a:pt x="5866183" y="973715"/>
                  <a:pt x="5865240" y="973568"/>
                </a:cubicBezTo>
                <a:cubicBezTo>
                  <a:pt x="5864298" y="973421"/>
                  <a:pt x="5863532" y="973244"/>
                  <a:pt x="5862943" y="973037"/>
                </a:cubicBezTo>
                <a:cubicBezTo>
                  <a:pt x="5862354" y="972832"/>
                  <a:pt x="5861942" y="972552"/>
                  <a:pt x="5861706" y="972199"/>
                </a:cubicBezTo>
                <a:cubicBezTo>
                  <a:pt x="5861470" y="971845"/>
                  <a:pt x="5861352" y="971433"/>
                  <a:pt x="5861352" y="970961"/>
                </a:cubicBezTo>
                <a:lnTo>
                  <a:pt x="5861352" y="920254"/>
                </a:lnTo>
                <a:lnTo>
                  <a:pt x="5809304" y="920254"/>
                </a:lnTo>
                <a:lnTo>
                  <a:pt x="5809304" y="970961"/>
                </a:lnTo>
                <a:cubicBezTo>
                  <a:pt x="5809304" y="971433"/>
                  <a:pt x="5809187" y="971845"/>
                  <a:pt x="5808951" y="972199"/>
                </a:cubicBezTo>
                <a:cubicBezTo>
                  <a:pt x="5808715" y="972552"/>
                  <a:pt x="5808303" y="972832"/>
                  <a:pt x="5807714" y="973037"/>
                </a:cubicBezTo>
                <a:cubicBezTo>
                  <a:pt x="5807125" y="973244"/>
                  <a:pt x="5806344" y="973421"/>
                  <a:pt x="5805372" y="973568"/>
                </a:cubicBezTo>
                <a:cubicBezTo>
                  <a:pt x="5804400" y="973715"/>
                  <a:pt x="5803178" y="973789"/>
                  <a:pt x="5801705" y="973789"/>
                </a:cubicBezTo>
                <a:cubicBezTo>
                  <a:pt x="5800291" y="973789"/>
                  <a:pt x="5799083" y="973715"/>
                  <a:pt x="5798082" y="973568"/>
                </a:cubicBezTo>
                <a:cubicBezTo>
                  <a:pt x="5797080" y="973421"/>
                  <a:pt x="5796285" y="973244"/>
                  <a:pt x="5795696" y="973037"/>
                </a:cubicBezTo>
                <a:cubicBezTo>
                  <a:pt x="5795107" y="972832"/>
                  <a:pt x="5794695" y="972552"/>
                  <a:pt x="5794459" y="972199"/>
                </a:cubicBezTo>
                <a:cubicBezTo>
                  <a:pt x="5794223" y="971845"/>
                  <a:pt x="5794105" y="971433"/>
                  <a:pt x="5794105" y="970961"/>
                </a:cubicBezTo>
                <a:lnTo>
                  <a:pt x="5794105" y="861225"/>
                </a:lnTo>
                <a:cubicBezTo>
                  <a:pt x="5794105" y="860754"/>
                  <a:pt x="5794223" y="860341"/>
                  <a:pt x="5794459" y="859988"/>
                </a:cubicBezTo>
                <a:cubicBezTo>
                  <a:pt x="5794695" y="859635"/>
                  <a:pt x="5795107" y="859355"/>
                  <a:pt x="5795696" y="859148"/>
                </a:cubicBezTo>
                <a:cubicBezTo>
                  <a:pt x="5796285" y="858943"/>
                  <a:pt x="5797080" y="858766"/>
                  <a:pt x="5798082" y="858618"/>
                </a:cubicBezTo>
                <a:cubicBezTo>
                  <a:pt x="5799083" y="858471"/>
                  <a:pt x="5800291" y="858398"/>
                  <a:pt x="5801705" y="858398"/>
                </a:cubicBezTo>
                <a:close/>
                <a:moveTo>
                  <a:pt x="5551120" y="858398"/>
                </a:moveTo>
                <a:cubicBezTo>
                  <a:pt x="5552887" y="858398"/>
                  <a:pt x="5554316" y="858456"/>
                  <a:pt x="5555406" y="858575"/>
                </a:cubicBezTo>
                <a:cubicBezTo>
                  <a:pt x="5556496" y="858691"/>
                  <a:pt x="5557365" y="858854"/>
                  <a:pt x="5558013" y="859062"/>
                </a:cubicBezTo>
                <a:cubicBezTo>
                  <a:pt x="5558661" y="859266"/>
                  <a:pt x="5559147" y="859562"/>
                  <a:pt x="5559471" y="859944"/>
                </a:cubicBezTo>
                <a:cubicBezTo>
                  <a:pt x="5559795" y="860327"/>
                  <a:pt x="5560104" y="860813"/>
                  <a:pt x="5560398" y="861402"/>
                </a:cubicBezTo>
                <a:lnTo>
                  <a:pt x="5576216" y="894275"/>
                </a:lnTo>
                <a:cubicBezTo>
                  <a:pt x="5577685" y="897397"/>
                  <a:pt x="5579151" y="900666"/>
                  <a:pt x="5580615" y="904083"/>
                </a:cubicBezTo>
                <a:cubicBezTo>
                  <a:pt x="5582078" y="907500"/>
                  <a:pt x="5583573" y="910946"/>
                  <a:pt x="5585096" y="914422"/>
                </a:cubicBezTo>
                <a:lnTo>
                  <a:pt x="5585271" y="914422"/>
                </a:lnTo>
                <a:cubicBezTo>
                  <a:pt x="5586618" y="911064"/>
                  <a:pt x="5588008" y="907722"/>
                  <a:pt x="5589444" y="904393"/>
                </a:cubicBezTo>
                <a:cubicBezTo>
                  <a:pt x="5590879" y="901065"/>
                  <a:pt x="5592331" y="897780"/>
                  <a:pt x="5593801" y="894539"/>
                </a:cubicBezTo>
                <a:lnTo>
                  <a:pt x="5609707" y="861490"/>
                </a:lnTo>
                <a:cubicBezTo>
                  <a:pt x="5609884" y="860901"/>
                  <a:pt x="5610134" y="860401"/>
                  <a:pt x="5610458" y="859988"/>
                </a:cubicBezTo>
                <a:cubicBezTo>
                  <a:pt x="5610783" y="859576"/>
                  <a:pt x="5611224" y="859266"/>
                  <a:pt x="5611784" y="859062"/>
                </a:cubicBezTo>
                <a:cubicBezTo>
                  <a:pt x="5612344" y="858854"/>
                  <a:pt x="5613124" y="858691"/>
                  <a:pt x="5614125" y="858575"/>
                </a:cubicBezTo>
                <a:cubicBezTo>
                  <a:pt x="5615127" y="858456"/>
                  <a:pt x="5616394" y="858398"/>
                  <a:pt x="5617925" y="858398"/>
                </a:cubicBezTo>
                <a:cubicBezTo>
                  <a:pt x="5620046" y="858398"/>
                  <a:pt x="5621710" y="858471"/>
                  <a:pt x="5622918" y="858618"/>
                </a:cubicBezTo>
                <a:cubicBezTo>
                  <a:pt x="5624126" y="858766"/>
                  <a:pt x="5624965" y="859046"/>
                  <a:pt x="5625436" y="859458"/>
                </a:cubicBezTo>
                <a:cubicBezTo>
                  <a:pt x="5625908" y="859870"/>
                  <a:pt x="5626070" y="860460"/>
                  <a:pt x="5625922" y="861225"/>
                </a:cubicBezTo>
                <a:cubicBezTo>
                  <a:pt x="5625775" y="861991"/>
                  <a:pt x="5625378" y="863023"/>
                  <a:pt x="5624729" y="864318"/>
                </a:cubicBezTo>
                <a:lnTo>
                  <a:pt x="5592387" y="928825"/>
                </a:lnTo>
                <a:lnTo>
                  <a:pt x="5592387" y="970961"/>
                </a:lnTo>
                <a:cubicBezTo>
                  <a:pt x="5592387" y="971433"/>
                  <a:pt x="5592270" y="971845"/>
                  <a:pt x="5592036" y="972199"/>
                </a:cubicBezTo>
                <a:cubicBezTo>
                  <a:pt x="5591802" y="972552"/>
                  <a:pt x="5591392" y="972832"/>
                  <a:pt x="5590806" y="973037"/>
                </a:cubicBezTo>
                <a:cubicBezTo>
                  <a:pt x="5590220" y="973244"/>
                  <a:pt x="5589429" y="973421"/>
                  <a:pt x="5588434" y="973568"/>
                </a:cubicBezTo>
                <a:cubicBezTo>
                  <a:pt x="5587438" y="973715"/>
                  <a:pt x="5586238" y="973789"/>
                  <a:pt x="5584832" y="973789"/>
                </a:cubicBezTo>
                <a:cubicBezTo>
                  <a:pt x="5583367" y="973789"/>
                  <a:pt x="5582152" y="973715"/>
                  <a:pt x="5581186" y="973568"/>
                </a:cubicBezTo>
                <a:cubicBezTo>
                  <a:pt x="5580219" y="973421"/>
                  <a:pt x="5579428" y="973244"/>
                  <a:pt x="5578814" y="973037"/>
                </a:cubicBezTo>
                <a:cubicBezTo>
                  <a:pt x="5578199" y="972832"/>
                  <a:pt x="5577774" y="972552"/>
                  <a:pt x="5577540" y="972199"/>
                </a:cubicBezTo>
                <a:cubicBezTo>
                  <a:pt x="5577306" y="971845"/>
                  <a:pt x="5577188" y="971433"/>
                  <a:pt x="5577188" y="970961"/>
                </a:cubicBezTo>
                <a:lnTo>
                  <a:pt x="5577188" y="928825"/>
                </a:lnTo>
                <a:lnTo>
                  <a:pt x="5544846" y="864318"/>
                </a:lnTo>
                <a:cubicBezTo>
                  <a:pt x="5544198" y="862963"/>
                  <a:pt x="5543801" y="861903"/>
                  <a:pt x="5543653" y="861137"/>
                </a:cubicBezTo>
                <a:cubicBezTo>
                  <a:pt x="5543506" y="860371"/>
                  <a:pt x="5543653" y="859782"/>
                  <a:pt x="5544095" y="859369"/>
                </a:cubicBezTo>
                <a:cubicBezTo>
                  <a:pt x="5544537" y="858957"/>
                  <a:pt x="5545332" y="858691"/>
                  <a:pt x="5546481" y="858575"/>
                </a:cubicBezTo>
                <a:cubicBezTo>
                  <a:pt x="5547629" y="858456"/>
                  <a:pt x="5549176" y="858398"/>
                  <a:pt x="5551120" y="858398"/>
                </a:cubicBezTo>
                <a:close/>
                <a:moveTo>
                  <a:pt x="5325455" y="858398"/>
                </a:moveTo>
                <a:cubicBezTo>
                  <a:pt x="5326928" y="858398"/>
                  <a:pt x="5328150" y="858471"/>
                  <a:pt x="5329122" y="858618"/>
                </a:cubicBezTo>
                <a:cubicBezTo>
                  <a:pt x="5330094" y="858766"/>
                  <a:pt x="5330875" y="858943"/>
                  <a:pt x="5331464" y="859148"/>
                </a:cubicBezTo>
                <a:cubicBezTo>
                  <a:pt x="5332053" y="859355"/>
                  <a:pt x="5332465" y="859635"/>
                  <a:pt x="5332701" y="859988"/>
                </a:cubicBezTo>
                <a:cubicBezTo>
                  <a:pt x="5332937" y="860341"/>
                  <a:pt x="5333054" y="860754"/>
                  <a:pt x="5333054" y="861225"/>
                </a:cubicBezTo>
                <a:lnTo>
                  <a:pt x="5333054" y="906999"/>
                </a:lnTo>
                <a:lnTo>
                  <a:pt x="5385102" y="906999"/>
                </a:lnTo>
                <a:lnTo>
                  <a:pt x="5385102" y="861225"/>
                </a:lnTo>
                <a:cubicBezTo>
                  <a:pt x="5385102" y="860754"/>
                  <a:pt x="5385220" y="860341"/>
                  <a:pt x="5385456" y="859988"/>
                </a:cubicBezTo>
                <a:cubicBezTo>
                  <a:pt x="5385692" y="859635"/>
                  <a:pt x="5386104" y="859355"/>
                  <a:pt x="5386693" y="859148"/>
                </a:cubicBezTo>
                <a:cubicBezTo>
                  <a:pt x="5387282" y="858943"/>
                  <a:pt x="5388048" y="858766"/>
                  <a:pt x="5388990" y="858618"/>
                </a:cubicBezTo>
                <a:cubicBezTo>
                  <a:pt x="5389933" y="858471"/>
                  <a:pt x="5391170" y="858398"/>
                  <a:pt x="5392702" y="858398"/>
                </a:cubicBezTo>
                <a:cubicBezTo>
                  <a:pt x="5394116" y="858398"/>
                  <a:pt x="5395309" y="858471"/>
                  <a:pt x="5396281" y="858618"/>
                </a:cubicBezTo>
                <a:cubicBezTo>
                  <a:pt x="5397253" y="858766"/>
                  <a:pt x="5398033" y="858943"/>
                  <a:pt x="5398622" y="859148"/>
                </a:cubicBezTo>
                <a:cubicBezTo>
                  <a:pt x="5399212" y="859355"/>
                  <a:pt x="5399624" y="859635"/>
                  <a:pt x="5399859" y="859988"/>
                </a:cubicBezTo>
                <a:cubicBezTo>
                  <a:pt x="5400095" y="860341"/>
                  <a:pt x="5400213" y="860754"/>
                  <a:pt x="5400213" y="861225"/>
                </a:cubicBezTo>
                <a:lnTo>
                  <a:pt x="5400213" y="970961"/>
                </a:lnTo>
                <a:cubicBezTo>
                  <a:pt x="5400213" y="971433"/>
                  <a:pt x="5400095" y="971845"/>
                  <a:pt x="5399859" y="972199"/>
                </a:cubicBezTo>
                <a:cubicBezTo>
                  <a:pt x="5399624" y="972552"/>
                  <a:pt x="5399212" y="972832"/>
                  <a:pt x="5398622" y="973037"/>
                </a:cubicBezTo>
                <a:cubicBezTo>
                  <a:pt x="5398033" y="973244"/>
                  <a:pt x="5397253" y="973421"/>
                  <a:pt x="5396281" y="973568"/>
                </a:cubicBezTo>
                <a:cubicBezTo>
                  <a:pt x="5395309" y="973715"/>
                  <a:pt x="5394116" y="973789"/>
                  <a:pt x="5392702" y="973789"/>
                </a:cubicBezTo>
                <a:cubicBezTo>
                  <a:pt x="5391170" y="973789"/>
                  <a:pt x="5389933" y="973715"/>
                  <a:pt x="5388990" y="973568"/>
                </a:cubicBezTo>
                <a:cubicBezTo>
                  <a:pt x="5388048" y="973421"/>
                  <a:pt x="5387282" y="973244"/>
                  <a:pt x="5386693" y="973037"/>
                </a:cubicBezTo>
                <a:cubicBezTo>
                  <a:pt x="5386104" y="972832"/>
                  <a:pt x="5385692" y="972552"/>
                  <a:pt x="5385456" y="972199"/>
                </a:cubicBezTo>
                <a:cubicBezTo>
                  <a:pt x="5385220" y="971845"/>
                  <a:pt x="5385102" y="971433"/>
                  <a:pt x="5385102" y="970961"/>
                </a:cubicBezTo>
                <a:lnTo>
                  <a:pt x="5385102" y="920254"/>
                </a:lnTo>
                <a:lnTo>
                  <a:pt x="5333054" y="920254"/>
                </a:lnTo>
                <a:lnTo>
                  <a:pt x="5333054" y="970961"/>
                </a:lnTo>
                <a:cubicBezTo>
                  <a:pt x="5333054" y="971433"/>
                  <a:pt x="5332937" y="971845"/>
                  <a:pt x="5332701" y="972199"/>
                </a:cubicBezTo>
                <a:cubicBezTo>
                  <a:pt x="5332465" y="972552"/>
                  <a:pt x="5332053" y="972832"/>
                  <a:pt x="5331464" y="973037"/>
                </a:cubicBezTo>
                <a:cubicBezTo>
                  <a:pt x="5330875" y="973244"/>
                  <a:pt x="5330094" y="973421"/>
                  <a:pt x="5329122" y="973568"/>
                </a:cubicBezTo>
                <a:cubicBezTo>
                  <a:pt x="5328150" y="973715"/>
                  <a:pt x="5326928" y="973789"/>
                  <a:pt x="5325455" y="973789"/>
                </a:cubicBezTo>
                <a:cubicBezTo>
                  <a:pt x="5324041" y="973789"/>
                  <a:pt x="5322833" y="973715"/>
                  <a:pt x="5321832" y="973568"/>
                </a:cubicBezTo>
                <a:cubicBezTo>
                  <a:pt x="5320830" y="973421"/>
                  <a:pt x="5320035" y="973244"/>
                  <a:pt x="5319446" y="973037"/>
                </a:cubicBezTo>
                <a:cubicBezTo>
                  <a:pt x="5318857" y="972832"/>
                  <a:pt x="5318445" y="972552"/>
                  <a:pt x="5318209" y="972199"/>
                </a:cubicBezTo>
                <a:cubicBezTo>
                  <a:pt x="5317973" y="971845"/>
                  <a:pt x="5317855" y="971433"/>
                  <a:pt x="5317855" y="970961"/>
                </a:cubicBezTo>
                <a:lnTo>
                  <a:pt x="5317855" y="861225"/>
                </a:lnTo>
                <a:cubicBezTo>
                  <a:pt x="5317855" y="860754"/>
                  <a:pt x="5317973" y="860341"/>
                  <a:pt x="5318209" y="859988"/>
                </a:cubicBezTo>
                <a:cubicBezTo>
                  <a:pt x="5318445" y="859635"/>
                  <a:pt x="5318857" y="859355"/>
                  <a:pt x="5319446" y="859148"/>
                </a:cubicBezTo>
                <a:cubicBezTo>
                  <a:pt x="5320035" y="858943"/>
                  <a:pt x="5320830" y="858766"/>
                  <a:pt x="5321832" y="858618"/>
                </a:cubicBezTo>
                <a:cubicBezTo>
                  <a:pt x="5322833" y="858471"/>
                  <a:pt x="5324041" y="858398"/>
                  <a:pt x="5325455" y="858398"/>
                </a:cubicBezTo>
                <a:close/>
                <a:moveTo>
                  <a:pt x="5074870" y="858398"/>
                </a:moveTo>
                <a:cubicBezTo>
                  <a:pt x="5076637" y="858398"/>
                  <a:pt x="5078066" y="858456"/>
                  <a:pt x="5079156" y="858575"/>
                </a:cubicBezTo>
                <a:cubicBezTo>
                  <a:pt x="5080246" y="858691"/>
                  <a:pt x="5081115" y="858854"/>
                  <a:pt x="5081763" y="859062"/>
                </a:cubicBezTo>
                <a:cubicBezTo>
                  <a:pt x="5082411" y="859266"/>
                  <a:pt x="5082897" y="859562"/>
                  <a:pt x="5083221" y="859944"/>
                </a:cubicBezTo>
                <a:cubicBezTo>
                  <a:pt x="5083545" y="860327"/>
                  <a:pt x="5083854" y="860813"/>
                  <a:pt x="5084148" y="861402"/>
                </a:cubicBezTo>
                <a:lnTo>
                  <a:pt x="5099966" y="894275"/>
                </a:lnTo>
                <a:cubicBezTo>
                  <a:pt x="5101435" y="897397"/>
                  <a:pt x="5102901" y="900666"/>
                  <a:pt x="5104365" y="904083"/>
                </a:cubicBezTo>
                <a:cubicBezTo>
                  <a:pt x="5105828" y="907500"/>
                  <a:pt x="5107323" y="910946"/>
                  <a:pt x="5108846" y="914422"/>
                </a:cubicBezTo>
                <a:lnTo>
                  <a:pt x="5109021" y="914422"/>
                </a:lnTo>
                <a:cubicBezTo>
                  <a:pt x="5110368" y="911064"/>
                  <a:pt x="5111758" y="907722"/>
                  <a:pt x="5113194" y="904393"/>
                </a:cubicBezTo>
                <a:cubicBezTo>
                  <a:pt x="5114629" y="901065"/>
                  <a:pt x="5116081" y="897780"/>
                  <a:pt x="5117551" y="894539"/>
                </a:cubicBezTo>
                <a:lnTo>
                  <a:pt x="5133457" y="861490"/>
                </a:lnTo>
                <a:cubicBezTo>
                  <a:pt x="5133634" y="860901"/>
                  <a:pt x="5133884" y="860401"/>
                  <a:pt x="5134208" y="859988"/>
                </a:cubicBezTo>
                <a:cubicBezTo>
                  <a:pt x="5134533" y="859576"/>
                  <a:pt x="5134974" y="859266"/>
                  <a:pt x="5135534" y="859062"/>
                </a:cubicBezTo>
                <a:cubicBezTo>
                  <a:pt x="5136094" y="858854"/>
                  <a:pt x="5136874" y="858691"/>
                  <a:pt x="5137875" y="858575"/>
                </a:cubicBezTo>
                <a:cubicBezTo>
                  <a:pt x="5138877" y="858456"/>
                  <a:pt x="5140144" y="858398"/>
                  <a:pt x="5141675" y="858398"/>
                </a:cubicBezTo>
                <a:cubicBezTo>
                  <a:pt x="5143796" y="858398"/>
                  <a:pt x="5145460" y="858471"/>
                  <a:pt x="5146668" y="858618"/>
                </a:cubicBezTo>
                <a:cubicBezTo>
                  <a:pt x="5147876" y="858766"/>
                  <a:pt x="5148715" y="859046"/>
                  <a:pt x="5149186" y="859458"/>
                </a:cubicBezTo>
                <a:cubicBezTo>
                  <a:pt x="5149658" y="859870"/>
                  <a:pt x="5149820" y="860460"/>
                  <a:pt x="5149672" y="861225"/>
                </a:cubicBezTo>
                <a:cubicBezTo>
                  <a:pt x="5149525" y="861991"/>
                  <a:pt x="5149128" y="863023"/>
                  <a:pt x="5148479" y="864318"/>
                </a:cubicBezTo>
                <a:lnTo>
                  <a:pt x="5116137" y="928825"/>
                </a:lnTo>
                <a:lnTo>
                  <a:pt x="5116137" y="970961"/>
                </a:lnTo>
                <a:cubicBezTo>
                  <a:pt x="5116137" y="971433"/>
                  <a:pt x="5116020" y="971845"/>
                  <a:pt x="5115786" y="972199"/>
                </a:cubicBezTo>
                <a:cubicBezTo>
                  <a:pt x="5115552" y="972552"/>
                  <a:pt x="5115142" y="972832"/>
                  <a:pt x="5114556" y="973037"/>
                </a:cubicBezTo>
                <a:cubicBezTo>
                  <a:pt x="5113970" y="973244"/>
                  <a:pt x="5113179" y="973421"/>
                  <a:pt x="5112184" y="973568"/>
                </a:cubicBezTo>
                <a:cubicBezTo>
                  <a:pt x="5111188" y="973715"/>
                  <a:pt x="5109988" y="973789"/>
                  <a:pt x="5108582" y="973789"/>
                </a:cubicBezTo>
                <a:cubicBezTo>
                  <a:pt x="5107117" y="973789"/>
                  <a:pt x="5105902" y="973715"/>
                  <a:pt x="5104936" y="973568"/>
                </a:cubicBezTo>
                <a:cubicBezTo>
                  <a:pt x="5103969" y="973421"/>
                  <a:pt x="5103178" y="973244"/>
                  <a:pt x="5102564" y="973037"/>
                </a:cubicBezTo>
                <a:cubicBezTo>
                  <a:pt x="5101949" y="972832"/>
                  <a:pt x="5101524" y="972552"/>
                  <a:pt x="5101290" y="972199"/>
                </a:cubicBezTo>
                <a:cubicBezTo>
                  <a:pt x="5101056" y="971845"/>
                  <a:pt x="5100938" y="971433"/>
                  <a:pt x="5100938" y="970961"/>
                </a:cubicBezTo>
                <a:lnTo>
                  <a:pt x="5100938" y="928825"/>
                </a:lnTo>
                <a:lnTo>
                  <a:pt x="5068596" y="864318"/>
                </a:lnTo>
                <a:cubicBezTo>
                  <a:pt x="5067948" y="862963"/>
                  <a:pt x="5067551" y="861903"/>
                  <a:pt x="5067403" y="861137"/>
                </a:cubicBezTo>
                <a:cubicBezTo>
                  <a:pt x="5067256" y="860371"/>
                  <a:pt x="5067403" y="859782"/>
                  <a:pt x="5067845" y="859369"/>
                </a:cubicBezTo>
                <a:cubicBezTo>
                  <a:pt x="5068287" y="858957"/>
                  <a:pt x="5069082" y="858691"/>
                  <a:pt x="5070231" y="858575"/>
                </a:cubicBezTo>
                <a:cubicBezTo>
                  <a:pt x="5071379" y="858456"/>
                  <a:pt x="5072926" y="858398"/>
                  <a:pt x="5074870" y="858398"/>
                </a:cubicBezTo>
                <a:close/>
                <a:moveTo>
                  <a:pt x="4858730" y="858398"/>
                </a:moveTo>
                <a:cubicBezTo>
                  <a:pt x="4860203" y="858398"/>
                  <a:pt x="4861425" y="858471"/>
                  <a:pt x="4862397" y="858618"/>
                </a:cubicBezTo>
                <a:cubicBezTo>
                  <a:pt x="4863369" y="858766"/>
                  <a:pt x="4864150" y="858943"/>
                  <a:pt x="4864739" y="859148"/>
                </a:cubicBezTo>
                <a:cubicBezTo>
                  <a:pt x="4865328" y="859355"/>
                  <a:pt x="4865740" y="859635"/>
                  <a:pt x="4865976" y="859988"/>
                </a:cubicBezTo>
                <a:cubicBezTo>
                  <a:pt x="4866212" y="860341"/>
                  <a:pt x="4866329" y="860754"/>
                  <a:pt x="4866329" y="861225"/>
                </a:cubicBezTo>
                <a:lnTo>
                  <a:pt x="4866329" y="906999"/>
                </a:lnTo>
                <a:lnTo>
                  <a:pt x="4918377" y="906999"/>
                </a:lnTo>
                <a:lnTo>
                  <a:pt x="4918377" y="861225"/>
                </a:lnTo>
                <a:cubicBezTo>
                  <a:pt x="4918377" y="860754"/>
                  <a:pt x="4918495" y="860341"/>
                  <a:pt x="4918731" y="859988"/>
                </a:cubicBezTo>
                <a:cubicBezTo>
                  <a:pt x="4918967" y="859635"/>
                  <a:pt x="4919379" y="859355"/>
                  <a:pt x="4919968" y="859148"/>
                </a:cubicBezTo>
                <a:cubicBezTo>
                  <a:pt x="4920557" y="858943"/>
                  <a:pt x="4921323" y="858766"/>
                  <a:pt x="4922265" y="858618"/>
                </a:cubicBezTo>
                <a:cubicBezTo>
                  <a:pt x="4923208" y="858471"/>
                  <a:pt x="4924445" y="858398"/>
                  <a:pt x="4925977" y="858398"/>
                </a:cubicBezTo>
                <a:cubicBezTo>
                  <a:pt x="4927391" y="858398"/>
                  <a:pt x="4928584" y="858471"/>
                  <a:pt x="4929556" y="858618"/>
                </a:cubicBezTo>
                <a:cubicBezTo>
                  <a:pt x="4930528" y="858766"/>
                  <a:pt x="4931308" y="858943"/>
                  <a:pt x="4931897" y="859148"/>
                </a:cubicBezTo>
                <a:cubicBezTo>
                  <a:pt x="4932487" y="859355"/>
                  <a:pt x="4932899" y="859635"/>
                  <a:pt x="4933134" y="859988"/>
                </a:cubicBezTo>
                <a:cubicBezTo>
                  <a:pt x="4933370" y="860341"/>
                  <a:pt x="4933488" y="860754"/>
                  <a:pt x="4933488" y="861225"/>
                </a:cubicBezTo>
                <a:lnTo>
                  <a:pt x="4933488" y="970961"/>
                </a:lnTo>
                <a:cubicBezTo>
                  <a:pt x="4933488" y="971433"/>
                  <a:pt x="4933370" y="971845"/>
                  <a:pt x="4933134" y="972199"/>
                </a:cubicBezTo>
                <a:cubicBezTo>
                  <a:pt x="4932899" y="972552"/>
                  <a:pt x="4932487" y="972832"/>
                  <a:pt x="4931897" y="973037"/>
                </a:cubicBezTo>
                <a:cubicBezTo>
                  <a:pt x="4931308" y="973244"/>
                  <a:pt x="4930528" y="973421"/>
                  <a:pt x="4929556" y="973568"/>
                </a:cubicBezTo>
                <a:cubicBezTo>
                  <a:pt x="4928584" y="973715"/>
                  <a:pt x="4927391" y="973789"/>
                  <a:pt x="4925977" y="973789"/>
                </a:cubicBezTo>
                <a:cubicBezTo>
                  <a:pt x="4924445" y="973789"/>
                  <a:pt x="4923208" y="973715"/>
                  <a:pt x="4922265" y="973568"/>
                </a:cubicBezTo>
                <a:cubicBezTo>
                  <a:pt x="4921323" y="973421"/>
                  <a:pt x="4920557" y="973244"/>
                  <a:pt x="4919968" y="973037"/>
                </a:cubicBezTo>
                <a:cubicBezTo>
                  <a:pt x="4919379" y="972832"/>
                  <a:pt x="4918967" y="972552"/>
                  <a:pt x="4918731" y="972199"/>
                </a:cubicBezTo>
                <a:cubicBezTo>
                  <a:pt x="4918495" y="971845"/>
                  <a:pt x="4918377" y="971433"/>
                  <a:pt x="4918377" y="970961"/>
                </a:cubicBezTo>
                <a:lnTo>
                  <a:pt x="4918377" y="920254"/>
                </a:lnTo>
                <a:lnTo>
                  <a:pt x="4866329" y="920254"/>
                </a:lnTo>
                <a:lnTo>
                  <a:pt x="4866329" y="970961"/>
                </a:lnTo>
                <a:cubicBezTo>
                  <a:pt x="4866329" y="971433"/>
                  <a:pt x="4866212" y="971845"/>
                  <a:pt x="4865976" y="972199"/>
                </a:cubicBezTo>
                <a:cubicBezTo>
                  <a:pt x="4865740" y="972552"/>
                  <a:pt x="4865328" y="972832"/>
                  <a:pt x="4864739" y="973037"/>
                </a:cubicBezTo>
                <a:cubicBezTo>
                  <a:pt x="4864150" y="973244"/>
                  <a:pt x="4863369" y="973421"/>
                  <a:pt x="4862397" y="973568"/>
                </a:cubicBezTo>
                <a:cubicBezTo>
                  <a:pt x="4861425" y="973715"/>
                  <a:pt x="4860203" y="973789"/>
                  <a:pt x="4858730" y="973789"/>
                </a:cubicBezTo>
                <a:cubicBezTo>
                  <a:pt x="4857316" y="973789"/>
                  <a:pt x="4856108" y="973715"/>
                  <a:pt x="4855107" y="973568"/>
                </a:cubicBezTo>
                <a:cubicBezTo>
                  <a:pt x="4854105" y="973421"/>
                  <a:pt x="4853310" y="973244"/>
                  <a:pt x="4852721" y="973037"/>
                </a:cubicBezTo>
                <a:cubicBezTo>
                  <a:pt x="4852132" y="972832"/>
                  <a:pt x="4851720" y="972552"/>
                  <a:pt x="4851484" y="972199"/>
                </a:cubicBezTo>
                <a:cubicBezTo>
                  <a:pt x="4851248" y="971845"/>
                  <a:pt x="4851130" y="971433"/>
                  <a:pt x="4851130" y="970961"/>
                </a:cubicBezTo>
                <a:lnTo>
                  <a:pt x="4851130" y="861225"/>
                </a:lnTo>
                <a:cubicBezTo>
                  <a:pt x="4851130" y="860754"/>
                  <a:pt x="4851248" y="860341"/>
                  <a:pt x="4851484" y="859988"/>
                </a:cubicBezTo>
                <a:cubicBezTo>
                  <a:pt x="4851720" y="859635"/>
                  <a:pt x="4852132" y="859355"/>
                  <a:pt x="4852721" y="859148"/>
                </a:cubicBezTo>
                <a:cubicBezTo>
                  <a:pt x="4853310" y="858943"/>
                  <a:pt x="4854105" y="858766"/>
                  <a:pt x="4855107" y="858618"/>
                </a:cubicBezTo>
                <a:cubicBezTo>
                  <a:pt x="4856108" y="858471"/>
                  <a:pt x="4857316" y="858398"/>
                  <a:pt x="4858730" y="858398"/>
                </a:cubicBezTo>
                <a:close/>
                <a:moveTo>
                  <a:pt x="4382480" y="858398"/>
                </a:moveTo>
                <a:cubicBezTo>
                  <a:pt x="4383953" y="858398"/>
                  <a:pt x="4385175" y="858471"/>
                  <a:pt x="4386147" y="858618"/>
                </a:cubicBezTo>
                <a:cubicBezTo>
                  <a:pt x="4387119" y="858766"/>
                  <a:pt x="4387900" y="858943"/>
                  <a:pt x="4388489" y="859148"/>
                </a:cubicBezTo>
                <a:cubicBezTo>
                  <a:pt x="4389078" y="859355"/>
                  <a:pt x="4389490" y="859635"/>
                  <a:pt x="4389726" y="859988"/>
                </a:cubicBezTo>
                <a:cubicBezTo>
                  <a:pt x="4389961" y="860341"/>
                  <a:pt x="4390079" y="860754"/>
                  <a:pt x="4390079" y="861225"/>
                </a:cubicBezTo>
                <a:lnTo>
                  <a:pt x="4390079" y="906999"/>
                </a:lnTo>
                <a:lnTo>
                  <a:pt x="4442127" y="906999"/>
                </a:lnTo>
                <a:lnTo>
                  <a:pt x="4442127" y="861225"/>
                </a:lnTo>
                <a:cubicBezTo>
                  <a:pt x="4442127" y="860754"/>
                  <a:pt x="4442245" y="860341"/>
                  <a:pt x="4442481" y="859988"/>
                </a:cubicBezTo>
                <a:cubicBezTo>
                  <a:pt x="4442716" y="859635"/>
                  <a:pt x="4443129" y="859355"/>
                  <a:pt x="4443718" y="859148"/>
                </a:cubicBezTo>
                <a:cubicBezTo>
                  <a:pt x="4444307" y="858943"/>
                  <a:pt x="4445073" y="858766"/>
                  <a:pt x="4446016" y="858618"/>
                </a:cubicBezTo>
                <a:cubicBezTo>
                  <a:pt x="4446958" y="858471"/>
                  <a:pt x="4448195" y="858398"/>
                  <a:pt x="4449727" y="858398"/>
                </a:cubicBezTo>
                <a:cubicBezTo>
                  <a:pt x="4451141" y="858398"/>
                  <a:pt x="4452334" y="858471"/>
                  <a:pt x="4453306" y="858618"/>
                </a:cubicBezTo>
                <a:cubicBezTo>
                  <a:pt x="4454278" y="858766"/>
                  <a:pt x="4455058" y="858943"/>
                  <a:pt x="4455648" y="859148"/>
                </a:cubicBezTo>
                <a:cubicBezTo>
                  <a:pt x="4456236" y="859355"/>
                  <a:pt x="4456649" y="859635"/>
                  <a:pt x="4456885" y="859988"/>
                </a:cubicBezTo>
                <a:cubicBezTo>
                  <a:pt x="4457120" y="860341"/>
                  <a:pt x="4457238" y="860754"/>
                  <a:pt x="4457238" y="861225"/>
                </a:cubicBezTo>
                <a:lnTo>
                  <a:pt x="4457238" y="970961"/>
                </a:lnTo>
                <a:cubicBezTo>
                  <a:pt x="4457238" y="971433"/>
                  <a:pt x="4457120" y="971845"/>
                  <a:pt x="4456885" y="972199"/>
                </a:cubicBezTo>
                <a:cubicBezTo>
                  <a:pt x="4456649" y="972552"/>
                  <a:pt x="4456236" y="972832"/>
                  <a:pt x="4455648" y="973037"/>
                </a:cubicBezTo>
                <a:cubicBezTo>
                  <a:pt x="4455058" y="973244"/>
                  <a:pt x="4454278" y="973421"/>
                  <a:pt x="4453306" y="973568"/>
                </a:cubicBezTo>
                <a:cubicBezTo>
                  <a:pt x="4452334" y="973715"/>
                  <a:pt x="4451141" y="973789"/>
                  <a:pt x="4449727" y="973789"/>
                </a:cubicBezTo>
                <a:cubicBezTo>
                  <a:pt x="4448195" y="973789"/>
                  <a:pt x="4446958" y="973715"/>
                  <a:pt x="4446016" y="973568"/>
                </a:cubicBezTo>
                <a:cubicBezTo>
                  <a:pt x="4445073" y="973421"/>
                  <a:pt x="4444307" y="973244"/>
                  <a:pt x="4443718" y="973037"/>
                </a:cubicBezTo>
                <a:cubicBezTo>
                  <a:pt x="4443129" y="972832"/>
                  <a:pt x="4442716" y="972552"/>
                  <a:pt x="4442481" y="972199"/>
                </a:cubicBezTo>
                <a:cubicBezTo>
                  <a:pt x="4442245" y="971845"/>
                  <a:pt x="4442127" y="971433"/>
                  <a:pt x="4442127" y="970961"/>
                </a:cubicBezTo>
                <a:lnTo>
                  <a:pt x="4442127" y="920254"/>
                </a:lnTo>
                <a:lnTo>
                  <a:pt x="4390079" y="920254"/>
                </a:lnTo>
                <a:lnTo>
                  <a:pt x="4390079" y="970961"/>
                </a:lnTo>
                <a:cubicBezTo>
                  <a:pt x="4390079" y="971433"/>
                  <a:pt x="4389961" y="971845"/>
                  <a:pt x="4389726" y="972199"/>
                </a:cubicBezTo>
                <a:cubicBezTo>
                  <a:pt x="4389490" y="972552"/>
                  <a:pt x="4389078" y="972832"/>
                  <a:pt x="4388489" y="973037"/>
                </a:cubicBezTo>
                <a:cubicBezTo>
                  <a:pt x="4387900" y="973244"/>
                  <a:pt x="4387119" y="973421"/>
                  <a:pt x="4386147" y="973568"/>
                </a:cubicBezTo>
                <a:cubicBezTo>
                  <a:pt x="4385175" y="973715"/>
                  <a:pt x="4383953" y="973789"/>
                  <a:pt x="4382480" y="973789"/>
                </a:cubicBezTo>
                <a:cubicBezTo>
                  <a:pt x="4381066" y="973789"/>
                  <a:pt x="4379858" y="973715"/>
                  <a:pt x="4378857" y="973568"/>
                </a:cubicBezTo>
                <a:cubicBezTo>
                  <a:pt x="4377855" y="973421"/>
                  <a:pt x="4377060" y="973244"/>
                  <a:pt x="4376471" y="973037"/>
                </a:cubicBezTo>
                <a:cubicBezTo>
                  <a:pt x="4375882" y="972832"/>
                  <a:pt x="4375469" y="972552"/>
                  <a:pt x="4375234" y="972199"/>
                </a:cubicBezTo>
                <a:cubicBezTo>
                  <a:pt x="4374998" y="971845"/>
                  <a:pt x="4374880" y="971433"/>
                  <a:pt x="4374880" y="970961"/>
                </a:cubicBezTo>
                <a:lnTo>
                  <a:pt x="4374880" y="861225"/>
                </a:lnTo>
                <a:cubicBezTo>
                  <a:pt x="4374880" y="860754"/>
                  <a:pt x="4374998" y="860341"/>
                  <a:pt x="4375234" y="859988"/>
                </a:cubicBezTo>
                <a:cubicBezTo>
                  <a:pt x="4375469" y="859635"/>
                  <a:pt x="4375882" y="859355"/>
                  <a:pt x="4376471" y="859148"/>
                </a:cubicBezTo>
                <a:cubicBezTo>
                  <a:pt x="4377060" y="858943"/>
                  <a:pt x="4377855" y="858766"/>
                  <a:pt x="4378857" y="858618"/>
                </a:cubicBezTo>
                <a:cubicBezTo>
                  <a:pt x="4379858" y="858471"/>
                  <a:pt x="4381066" y="858398"/>
                  <a:pt x="4382480" y="858398"/>
                </a:cubicBezTo>
                <a:close/>
                <a:moveTo>
                  <a:pt x="4131895" y="858398"/>
                </a:moveTo>
                <a:cubicBezTo>
                  <a:pt x="4133663" y="858398"/>
                  <a:pt x="4135091" y="858456"/>
                  <a:pt x="4136181" y="858575"/>
                </a:cubicBezTo>
                <a:cubicBezTo>
                  <a:pt x="4137271" y="858691"/>
                  <a:pt x="4138140" y="858854"/>
                  <a:pt x="4138788" y="859062"/>
                </a:cubicBezTo>
                <a:cubicBezTo>
                  <a:pt x="4139436" y="859266"/>
                  <a:pt x="4139922" y="859562"/>
                  <a:pt x="4140246" y="859944"/>
                </a:cubicBezTo>
                <a:cubicBezTo>
                  <a:pt x="4140570" y="860327"/>
                  <a:pt x="4140879" y="860813"/>
                  <a:pt x="4141174" y="861402"/>
                </a:cubicBezTo>
                <a:lnTo>
                  <a:pt x="4156991" y="894275"/>
                </a:lnTo>
                <a:cubicBezTo>
                  <a:pt x="4158460" y="897397"/>
                  <a:pt x="4159925" y="900666"/>
                  <a:pt x="4161390" y="904083"/>
                </a:cubicBezTo>
                <a:cubicBezTo>
                  <a:pt x="4162854" y="907500"/>
                  <a:pt x="4164347" y="910946"/>
                  <a:pt x="4165871" y="914422"/>
                </a:cubicBezTo>
                <a:lnTo>
                  <a:pt x="4166046" y="914422"/>
                </a:lnTo>
                <a:cubicBezTo>
                  <a:pt x="4167393" y="911064"/>
                  <a:pt x="4168784" y="907722"/>
                  <a:pt x="4170219" y="904393"/>
                </a:cubicBezTo>
                <a:cubicBezTo>
                  <a:pt x="4171654" y="901065"/>
                  <a:pt x="4173106" y="897780"/>
                  <a:pt x="4174576" y="894539"/>
                </a:cubicBezTo>
                <a:lnTo>
                  <a:pt x="4190482" y="861490"/>
                </a:lnTo>
                <a:cubicBezTo>
                  <a:pt x="4190659" y="860901"/>
                  <a:pt x="4190909" y="860401"/>
                  <a:pt x="4191233" y="859988"/>
                </a:cubicBezTo>
                <a:cubicBezTo>
                  <a:pt x="4191557" y="859576"/>
                  <a:pt x="4191999" y="859266"/>
                  <a:pt x="4192559" y="859062"/>
                </a:cubicBezTo>
                <a:cubicBezTo>
                  <a:pt x="4193119" y="858854"/>
                  <a:pt x="4193899" y="858691"/>
                  <a:pt x="4194901" y="858575"/>
                </a:cubicBezTo>
                <a:cubicBezTo>
                  <a:pt x="4195902" y="858456"/>
                  <a:pt x="4197169" y="858398"/>
                  <a:pt x="4198700" y="858398"/>
                </a:cubicBezTo>
                <a:cubicBezTo>
                  <a:pt x="4200821" y="858398"/>
                  <a:pt x="4202485" y="858471"/>
                  <a:pt x="4203693" y="858618"/>
                </a:cubicBezTo>
                <a:cubicBezTo>
                  <a:pt x="4204901" y="858766"/>
                  <a:pt x="4205740" y="859046"/>
                  <a:pt x="4206212" y="859458"/>
                </a:cubicBezTo>
                <a:cubicBezTo>
                  <a:pt x="4206683" y="859870"/>
                  <a:pt x="4206845" y="860460"/>
                  <a:pt x="4206698" y="861225"/>
                </a:cubicBezTo>
                <a:cubicBezTo>
                  <a:pt x="4206550" y="861991"/>
                  <a:pt x="4206153" y="863023"/>
                  <a:pt x="4205505" y="864318"/>
                </a:cubicBezTo>
                <a:lnTo>
                  <a:pt x="4173162" y="928825"/>
                </a:lnTo>
                <a:lnTo>
                  <a:pt x="4173162" y="970961"/>
                </a:lnTo>
                <a:cubicBezTo>
                  <a:pt x="4173162" y="971433"/>
                  <a:pt x="4173045" y="971845"/>
                  <a:pt x="4172811" y="972199"/>
                </a:cubicBezTo>
                <a:cubicBezTo>
                  <a:pt x="4172577" y="972552"/>
                  <a:pt x="4172167" y="972832"/>
                  <a:pt x="4171581" y="973037"/>
                </a:cubicBezTo>
                <a:cubicBezTo>
                  <a:pt x="4170995" y="973244"/>
                  <a:pt x="4170204" y="973421"/>
                  <a:pt x="4169209" y="973568"/>
                </a:cubicBezTo>
                <a:cubicBezTo>
                  <a:pt x="4168213" y="973715"/>
                  <a:pt x="4167013" y="973789"/>
                  <a:pt x="4165607" y="973789"/>
                </a:cubicBezTo>
                <a:cubicBezTo>
                  <a:pt x="4164143" y="973789"/>
                  <a:pt x="4162927" y="973715"/>
                  <a:pt x="4161961" y="973568"/>
                </a:cubicBezTo>
                <a:cubicBezTo>
                  <a:pt x="4160994" y="973421"/>
                  <a:pt x="4160203" y="973244"/>
                  <a:pt x="4159589" y="973037"/>
                </a:cubicBezTo>
                <a:cubicBezTo>
                  <a:pt x="4158974" y="972832"/>
                  <a:pt x="4158549" y="972552"/>
                  <a:pt x="4158315" y="972199"/>
                </a:cubicBezTo>
                <a:cubicBezTo>
                  <a:pt x="4158081" y="971845"/>
                  <a:pt x="4157963" y="971433"/>
                  <a:pt x="4157963" y="970961"/>
                </a:cubicBezTo>
                <a:lnTo>
                  <a:pt x="4157963" y="928825"/>
                </a:lnTo>
                <a:lnTo>
                  <a:pt x="4125621" y="864318"/>
                </a:lnTo>
                <a:cubicBezTo>
                  <a:pt x="4124973" y="862963"/>
                  <a:pt x="4124575" y="861903"/>
                  <a:pt x="4124428" y="861137"/>
                </a:cubicBezTo>
                <a:cubicBezTo>
                  <a:pt x="4124281" y="860371"/>
                  <a:pt x="4124428" y="859782"/>
                  <a:pt x="4124870" y="859369"/>
                </a:cubicBezTo>
                <a:cubicBezTo>
                  <a:pt x="4125312" y="858957"/>
                  <a:pt x="4126107" y="858691"/>
                  <a:pt x="4127256" y="858575"/>
                </a:cubicBezTo>
                <a:cubicBezTo>
                  <a:pt x="4128405" y="858456"/>
                  <a:pt x="4129951" y="858398"/>
                  <a:pt x="4131895" y="858398"/>
                </a:cubicBezTo>
                <a:close/>
                <a:moveTo>
                  <a:pt x="3915808" y="858398"/>
                </a:moveTo>
                <a:cubicBezTo>
                  <a:pt x="3917281" y="858398"/>
                  <a:pt x="3918503" y="858471"/>
                  <a:pt x="3919476" y="858618"/>
                </a:cubicBezTo>
                <a:cubicBezTo>
                  <a:pt x="3920447" y="858766"/>
                  <a:pt x="3921228" y="858943"/>
                  <a:pt x="3921817" y="859148"/>
                </a:cubicBezTo>
                <a:cubicBezTo>
                  <a:pt x="3922406" y="859355"/>
                  <a:pt x="3922818" y="859635"/>
                  <a:pt x="3923054" y="859988"/>
                </a:cubicBezTo>
                <a:cubicBezTo>
                  <a:pt x="3923290" y="860341"/>
                  <a:pt x="3923408" y="860754"/>
                  <a:pt x="3923408" y="861225"/>
                </a:cubicBezTo>
                <a:lnTo>
                  <a:pt x="3923408" y="906999"/>
                </a:lnTo>
                <a:lnTo>
                  <a:pt x="3975456" y="906999"/>
                </a:lnTo>
                <a:lnTo>
                  <a:pt x="3975456" y="861225"/>
                </a:lnTo>
                <a:cubicBezTo>
                  <a:pt x="3975456" y="860754"/>
                  <a:pt x="3975574" y="860341"/>
                  <a:pt x="3975810" y="859988"/>
                </a:cubicBezTo>
                <a:cubicBezTo>
                  <a:pt x="3976044" y="859635"/>
                  <a:pt x="3976457" y="859355"/>
                  <a:pt x="3977047" y="859148"/>
                </a:cubicBezTo>
                <a:cubicBezTo>
                  <a:pt x="3977636" y="858943"/>
                  <a:pt x="3978402" y="858766"/>
                  <a:pt x="3979344" y="858618"/>
                </a:cubicBezTo>
                <a:cubicBezTo>
                  <a:pt x="3980286" y="858471"/>
                  <a:pt x="3981523" y="858398"/>
                  <a:pt x="3983056" y="858398"/>
                </a:cubicBezTo>
                <a:cubicBezTo>
                  <a:pt x="3984469" y="858398"/>
                  <a:pt x="3985662" y="858471"/>
                  <a:pt x="3986581" y="858618"/>
                </a:cubicBezTo>
                <a:cubicBezTo>
                  <a:pt x="3987553" y="858766"/>
                  <a:pt x="3988333" y="858943"/>
                  <a:pt x="3988923" y="859148"/>
                </a:cubicBezTo>
                <a:cubicBezTo>
                  <a:pt x="3989511" y="859355"/>
                  <a:pt x="3989924" y="859635"/>
                  <a:pt x="3990160" y="859988"/>
                </a:cubicBezTo>
                <a:cubicBezTo>
                  <a:pt x="3990395" y="860341"/>
                  <a:pt x="3990513" y="860754"/>
                  <a:pt x="3990513" y="861225"/>
                </a:cubicBezTo>
                <a:lnTo>
                  <a:pt x="3990513" y="970961"/>
                </a:lnTo>
                <a:cubicBezTo>
                  <a:pt x="3990513" y="971433"/>
                  <a:pt x="3990395" y="971845"/>
                  <a:pt x="3990160" y="972199"/>
                </a:cubicBezTo>
                <a:cubicBezTo>
                  <a:pt x="3989924" y="972552"/>
                  <a:pt x="3989511" y="972832"/>
                  <a:pt x="3988923" y="973037"/>
                </a:cubicBezTo>
                <a:cubicBezTo>
                  <a:pt x="3988333" y="973244"/>
                  <a:pt x="3987553" y="973421"/>
                  <a:pt x="3986581" y="973568"/>
                </a:cubicBezTo>
                <a:cubicBezTo>
                  <a:pt x="3985662" y="973715"/>
                  <a:pt x="3984469" y="973789"/>
                  <a:pt x="3983056" y="973789"/>
                </a:cubicBezTo>
                <a:cubicBezTo>
                  <a:pt x="3981523" y="973789"/>
                  <a:pt x="3980286" y="973715"/>
                  <a:pt x="3979344" y="973568"/>
                </a:cubicBezTo>
                <a:cubicBezTo>
                  <a:pt x="3978402" y="973421"/>
                  <a:pt x="3977636" y="973244"/>
                  <a:pt x="3977047" y="973037"/>
                </a:cubicBezTo>
                <a:cubicBezTo>
                  <a:pt x="3976457" y="972832"/>
                  <a:pt x="3976044" y="972552"/>
                  <a:pt x="3975810" y="972199"/>
                </a:cubicBezTo>
                <a:cubicBezTo>
                  <a:pt x="3975574" y="971845"/>
                  <a:pt x="3975456" y="971433"/>
                  <a:pt x="3975456" y="970961"/>
                </a:cubicBezTo>
                <a:lnTo>
                  <a:pt x="3975456" y="920254"/>
                </a:lnTo>
                <a:lnTo>
                  <a:pt x="3923408" y="920254"/>
                </a:lnTo>
                <a:lnTo>
                  <a:pt x="3923408" y="970961"/>
                </a:lnTo>
                <a:cubicBezTo>
                  <a:pt x="3923408" y="971433"/>
                  <a:pt x="3923290" y="971845"/>
                  <a:pt x="3923054" y="972199"/>
                </a:cubicBezTo>
                <a:cubicBezTo>
                  <a:pt x="3922818" y="972552"/>
                  <a:pt x="3922406" y="972832"/>
                  <a:pt x="3921817" y="973037"/>
                </a:cubicBezTo>
                <a:cubicBezTo>
                  <a:pt x="3921228" y="973244"/>
                  <a:pt x="3920447" y="973421"/>
                  <a:pt x="3919476" y="973568"/>
                </a:cubicBezTo>
                <a:cubicBezTo>
                  <a:pt x="3918503" y="973715"/>
                  <a:pt x="3917281" y="973789"/>
                  <a:pt x="3915808" y="973789"/>
                </a:cubicBezTo>
                <a:cubicBezTo>
                  <a:pt x="3914395" y="973789"/>
                  <a:pt x="3913187" y="973715"/>
                  <a:pt x="3912186" y="973568"/>
                </a:cubicBezTo>
                <a:cubicBezTo>
                  <a:pt x="3911184" y="973421"/>
                  <a:pt x="3910389" y="973244"/>
                  <a:pt x="3909800" y="973037"/>
                </a:cubicBezTo>
                <a:cubicBezTo>
                  <a:pt x="3909210" y="972832"/>
                  <a:pt x="3908798" y="972552"/>
                  <a:pt x="3908562" y="972199"/>
                </a:cubicBezTo>
                <a:cubicBezTo>
                  <a:pt x="3908327" y="971845"/>
                  <a:pt x="3908210" y="971433"/>
                  <a:pt x="3908210" y="970961"/>
                </a:cubicBezTo>
                <a:lnTo>
                  <a:pt x="3908210" y="861225"/>
                </a:lnTo>
                <a:cubicBezTo>
                  <a:pt x="3908210" y="860754"/>
                  <a:pt x="3908327" y="860341"/>
                  <a:pt x="3908562" y="859988"/>
                </a:cubicBezTo>
                <a:cubicBezTo>
                  <a:pt x="3908798" y="859635"/>
                  <a:pt x="3909210" y="859355"/>
                  <a:pt x="3909800" y="859148"/>
                </a:cubicBezTo>
                <a:cubicBezTo>
                  <a:pt x="3910389" y="858943"/>
                  <a:pt x="3911184" y="858766"/>
                  <a:pt x="3912186" y="858618"/>
                </a:cubicBezTo>
                <a:cubicBezTo>
                  <a:pt x="3913187" y="858471"/>
                  <a:pt x="3914395" y="858398"/>
                  <a:pt x="3915808" y="858398"/>
                </a:cubicBezTo>
                <a:close/>
                <a:moveTo>
                  <a:pt x="3665225" y="858398"/>
                </a:moveTo>
                <a:cubicBezTo>
                  <a:pt x="3666993" y="858398"/>
                  <a:pt x="3668421" y="858456"/>
                  <a:pt x="3669511" y="858575"/>
                </a:cubicBezTo>
                <a:cubicBezTo>
                  <a:pt x="3670601" y="858691"/>
                  <a:pt x="3671469" y="858854"/>
                  <a:pt x="3672118" y="859062"/>
                </a:cubicBezTo>
                <a:cubicBezTo>
                  <a:pt x="3672765" y="859266"/>
                  <a:pt x="3673251" y="859562"/>
                  <a:pt x="3673575" y="859944"/>
                </a:cubicBezTo>
                <a:cubicBezTo>
                  <a:pt x="3673900" y="860327"/>
                  <a:pt x="3674208" y="860813"/>
                  <a:pt x="3674503" y="861402"/>
                </a:cubicBezTo>
                <a:lnTo>
                  <a:pt x="3690321" y="894275"/>
                </a:lnTo>
                <a:cubicBezTo>
                  <a:pt x="3691790" y="897397"/>
                  <a:pt x="3693255" y="900666"/>
                  <a:pt x="3694719" y="904083"/>
                </a:cubicBezTo>
                <a:cubicBezTo>
                  <a:pt x="3696183" y="907500"/>
                  <a:pt x="3697677" y="910946"/>
                  <a:pt x="3699201" y="914422"/>
                </a:cubicBezTo>
                <a:lnTo>
                  <a:pt x="3699375" y="914422"/>
                </a:lnTo>
                <a:cubicBezTo>
                  <a:pt x="3700723" y="911064"/>
                  <a:pt x="3702113" y="907722"/>
                  <a:pt x="3703549" y="904393"/>
                </a:cubicBezTo>
                <a:cubicBezTo>
                  <a:pt x="3704983" y="901065"/>
                  <a:pt x="3706436" y="897780"/>
                  <a:pt x="3707906" y="894539"/>
                </a:cubicBezTo>
                <a:lnTo>
                  <a:pt x="3723812" y="861490"/>
                </a:lnTo>
                <a:cubicBezTo>
                  <a:pt x="3723989" y="860901"/>
                  <a:pt x="3724239" y="860401"/>
                  <a:pt x="3724563" y="859988"/>
                </a:cubicBezTo>
                <a:cubicBezTo>
                  <a:pt x="3724887" y="859576"/>
                  <a:pt x="3725329" y="859266"/>
                  <a:pt x="3725889" y="859062"/>
                </a:cubicBezTo>
                <a:cubicBezTo>
                  <a:pt x="3726449" y="858854"/>
                  <a:pt x="3727229" y="858691"/>
                  <a:pt x="3728231" y="858575"/>
                </a:cubicBezTo>
                <a:cubicBezTo>
                  <a:pt x="3729232" y="858456"/>
                  <a:pt x="3730499" y="858398"/>
                  <a:pt x="3732030" y="858398"/>
                </a:cubicBezTo>
                <a:cubicBezTo>
                  <a:pt x="3734151" y="858398"/>
                  <a:pt x="3735816" y="858471"/>
                  <a:pt x="3737023" y="858618"/>
                </a:cubicBezTo>
                <a:cubicBezTo>
                  <a:pt x="3738231" y="858766"/>
                  <a:pt x="3739070" y="859046"/>
                  <a:pt x="3739542" y="859458"/>
                </a:cubicBezTo>
                <a:cubicBezTo>
                  <a:pt x="3740013" y="859870"/>
                  <a:pt x="3740175" y="860460"/>
                  <a:pt x="3740028" y="861225"/>
                </a:cubicBezTo>
                <a:cubicBezTo>
                  <a:pt x="3739880" y="861991"/>
                  <a:pt x="3739483" y="863023"/>
                  <a:pt x="3738835" y="864318"/>
                </a:cubicBezTo>
                <a:lnTo>
                  <a:pt x="3706492" y="928825"/>
                </a:lnTo>
                <a:lnTo>
                  <a:pt x="3706492" y="970961"/>
                </a:lnTo>
                <a:cubicBezTo>
                  <a:pt x="3706492" y="971433"/>
                  <a:pt x="3706375" y="971845"/>
                  <a:pt x="3706140" y="972199"/>
                </a:cubicBezTo>
                <a:cubicBezTo>
                  <a:pt x="3705906" y="972552"/>
                  <a:pt x="3705496" y="972832"/>
                  <a:pt x="3704911" y="973037"/>
                </a:cubicBezTo>
                <a:cubicBezTo>
                  <a:pt x="3704324" y="973244"/>
                  <a:pt x="3703534" y="973421"/>
                  <a:pt x="3702539" y="973568"/>
                </a:cubicBezTo>
                <a:cubicBezTo>
                  <a:pt x="3701543" y="973715"/>
                  <a:pt x="3700343" y="973789"/>
                  <a:pt x="3698937" y="973789"/>
                </a:cubicBezTo>
                <a:cubicBezTo>
                  <a:pt x="3697473" y="973789"/>
                  <a:pt x="3696258" y="973715"/>
                  <a:pt x="3695291" y="973568"/>
                </a:cubicBezTo>
                <a:cubicBezTo>
                  <a:pt x="3694324" y="973421"/>
                  <a:pt x="3693534" y="973244"/>
                  <a:pt x="3692918" y="973037"/>
                </a:cubicBezTo>
                <a:cubicBezTo>
                  <a:pt x="3692303" y="972832"/>
                  <a:pt x="3691879" y="972552"/>
                  <a:pt x="3691644" y="972199"/>
                </a:cubicBezTo>
                <a:cubicBezTo>
                  <a:pt x="3691411" y="971845"/>
                  <a:pt x="3691293" y="971433"/>
                  <a:pt x="3691293" y="970961"/>
                </a:cubicBezTo>
                <a:lnTo>
                  <a:pt x="3691293" y="928825"/>
                </a:lnTo>
                <a:lnTo>
                  <a:pt x="3658951" y="864318"/>
                </a:lnTo>
                <a:cubicBezTo>
                  <a:pt x="3658303" y="862963"/>
                  <a:pt x="3657905" y="861903"/>
                  <a:pt x="3657758" y="861137"/>
                </a:cubicBezTo>
                <a:cubicBezTo>
                  <a:pt x="3657611" y="860371"/>
                  <a:pt x="3657758" y="859782"/>
                  <a:pt x="3658200" y="859369"/>
                </a:cubicBezTo>
                <a:cubicBezTo>
                  <a:pt x="3658642" y="858957"/>
                  <a:pt x="3659437" y="858691"/>
                  <a:pt x="3660586" y="858575"/>
                </a:cubicBezTo>
                <a:cubicBezTo>
                  <a:pt x="3661734" y="858456"/>
                  <a:pt x="3663281" y="858398"/>
                  <a:pt x="3665225" y="858398"/>
                </a:cubicBezTo>
                <a:close/>
                <a:moveTo>
                  <a:pt x="3439556" y="858398"/>
                </a:moveTo>
                <a:cubicBezTo>
                  <a:pt x="3441029" y="858398"/>
                  <a:pt x="3442252" y="858471"/>
                  <a:pt x="3443222" y="858618"/>
                </a:cubicBezTo>
                <a:cubicBezTo>
                  <a:pt x="3444196" y="858766"/>
                  <a:pt x="3444976" y="858943"/>
                  <a:pt x="3445565" y="859148"/>
                </a:cubicBezTo>
                <a:cubicBezTo>
                  <a:pt x="3446155" y="859355"/>
                  <a:pt x="3446567" y="859635"/>
                  <a:pt x="3446802" y="859988"/>
                </a:cubicBezTo>
                <a:cubicBezTo>
                  <a:pt x="3447038" y="860341"/>
                  <a:pt x="3447156" y="860754"/>
                  <a:pt x="3447156" y="861225"/>
                </a:cubicBezTo>
                <a:lnTo>
                  <a:pt x="3447156" y="906999"/>
                </a:lnTo>
                <a:lnTo>
                  <a:pt x="3499207" y="906999"/>
                </a:lnTo>
                <a:lnTo>
                  <a:pt x="3499207" y="861225"/>
                </a:lnTo>
                <a:cubicBezTo>
                  <a:pt x="3499207" y="860754"/>
                  <a:pt x="3499326" y="860341"/>
                  <a:pt x="3499561" y="859988"/>
                </a:cubicBezTo>
                <a:cubicBezTo>
                  <a:pt x="3499797" y="859635"/>
                  <a:pt x="3500209" y="859355"/>
                  <a:pt x="3500799" y="859148"/>
                </a:cubicBezTo>
                <a:cubicBezTo>
                  <a:pt x="3501388" y="858943"/>
                  <a:pt x="3502154" y="858766"/>
                  <a:pt x="3503096" y="858618"/>
                </a:cubicBezTo>
                <a:cubicBezTo>
                  <a:pt x="3504038" y="858471"/>
                  <a:pt x="3505276" y="858398"/>
                  <a:pt x="3506807" y="858398"/>
                </a:cubicBezTo>
                <a:cubicBezTo>
                  <a:pt x="3508222" y="858398"/>
                  <a:pt x="3509414" y="858471"/>
                  <a:pt x="3510386" y="858618"/>
                </a:cubicBezTo>
                <a:cubicBezTo>
                  <a:pt x="3511359" y="858766"/>
                  <a:pt x="3512139" y="858943"/>
                  <a:pt x="3512728" y="859148"/>
                </a:cubicBezTo>
                <a:cubicBezTo>
                  <a:pt x="3513317" y="859355"/>
                  <a:pt x="3513730" y="859635"/>
                  <a:pt x="3513965" y="859988"/>
                </a:cubicBezTo>
                <a:cubicBezTo>
                  <a:pt x="3514201" y="860341"/>
                  <a:pt x="3514319" y="860754"/>
                  <a:pt x="3514319" y="861225"/>
                </a:cubicBezTo>
                <a:lnTo>
                  <a:pt x="3514319" y="970961"/>
                </a:lnTo>
                <a:cubicBezTo>
                  <a:pt x="3514319" y="971433"/>
                  <a:pt x="3514201" y="971845"/>
                  <a:pt x="3513965" y="972199"/>
                </a:cubicBezTo>
                <a:cubicBezTo>
                  <a:pt x="3513730" y="972552"/>
                  <a:pt x="3513317" y="972832"/>
                  <a:pt x="3512728" y="973037"/>
                </a:cubicBezTo>
                <a:cubicBezTo>
                  <a:pt x="3512139" y="973244"/>
                  <a:pt x="3511359" y="973421"/>
                  <a:pt x="3510386" y="973568"/>
                </a:cubicBezTo>
                <a:cubicBezTo>
                  <a:pt x="3509414" y="973715"/>
                  <a:pt x="3508222" y="973789"/>
                  <a:pt x="3506807" y="973789"/>
                </a:cubicBezTo>
                <a:cubicBezTo>
                  <a:pt x="3505276" y="973789"/>
                  <a:pt x="3504038" y="973715"/>
                  <a:pt x="3503096" y="973568"/>
                </a:cubicBezTo>
                <a:cubicBezTo>
                  <a:pt x="3502154" y="973421"/>
                  <a:pt x="3501388" y="973244"/>
                  <a:pt x="3500799" y="973037"/>
                </a:cubicBezTo>
                <a:cubicBezTo>
                  <a:pt x="3500209" y="972832"/>
                  <a:pt x="3499797" y="972552"/>
                  <a:pt x="3499561" y="972199"/>
                </a:cubicBezTo>
                <a:cubicBezTo>
                  <a:pt x="3499326" y="971845"/>
                  <a:pt x="3499207" y="971433"/>
                  <a:pt x="3499207" y="970961"/>
                </a:cubicBezTo>
                <a:lnTo>
                  <a:pt x="3499207" y="920254"/>
                </a:lnTo>
                <a:lnTo>
                  <a:pt x="3447156" y="920254"/>
                </a:lnTo>
                <a:lnTo>
                  <a:pt x="3447156" y="970961"/>
                </a:lnTo>
                <a:cubicBezTo>
                  <a:pt x="3447156" y="971433"/>
                  <a:pt x="3447038" y="971845"/>
                  <a:pt x="3446802" y="972199"/>
                </a:cubicBezTo>
                <a:cubicBezTo>
                  <a:pt x="3446567" y="972552"/>
                  <a:pt x="3446155" y="972832"/>
                  <a:pt x="3445565" y="973037"/>
                </a:cubicBezTo>
                <a:cubicBezTo>
                  <a:pt x="3444976" y="973244"/>
                  <a:pt x="3444196" y="973421"/>
                  <a:pt x="3443222" y="973568"/>
                </a:cubicBezTo>
                <a:cubicBezTo>
                  <a:pt x="3442252" y="973715"/>
                  <a:pt x="3441029" y="973789"/>
                  <a:pt x="3439556" y="973789"/>
                </a:cubicBezTo>
                <a:cubicBezTo>
                  <a:pt x="3438143" y="973789"/>
                  <a:pt x="3436934" y="973715"/>
                  <a:pt x="3435934" y="973568"/>
                </a:cubicBezTo>
                <a:cubicBezTo>
                  <a:pt x="3434931" y="973421"/>
                  <a:pt x="3434136" y="973244"/>
                  <a:pt x="3433549" y="973037"/>
                </a:cubicBezTo>
                <a:cubicBezTo>
                  <a:pt x="3432959" y="972832"/>
                  <a:pt x="3432547" y="972552"/>
                  <a:pt x="3432311" y="972199"/>
                </a:cubicBezTo>
                <a:cubicBezTo>
                  <a:pt x="3432075" y="971845"/>
                  <a:pt x="3431959" y="971433"/>
                  <a:pt x="3431959" y="970961"/>
                </a:cubicBezTo>
                <a:lnTo>
                  <a:pt x="3431959" y="861225"/>
                </a:lnTo>
                <a:cubicBezTo>
                  <a:pt x="3431959" y="860754"/>
                  <a:pt x="3432075" y="860341"/>
                  <a:pt x="3432311" y="859988"/>
                </a:cubicBezTo>
                <a:cubicBezTo>
                  <a:pt x="3432547" y="859635"/>
                  <a:pt x="3432959" y="859355"/>
                  <a:pt x="3433549" y="859148"/>
                </a:cubicBezTo>
                <a:cubicBezTo>
                  <a:pt x="3434136" y="858943"/>
                  <a:pt x="3434931" y="858766"/>
                  <a:pt x="3435934" y="858618"/>
                </a:cubicBezTo>
                <a:cubicBezTo>
                  <a:pt x="3436934" y="858471"/>
                  <a:pt x="3438143" y="858398"/>
                  <a:pt x="3439556" y="858398"/>
                </a:cubicBezTo>
                <a:close/>
                <a:moveTo>
                  <a:pt x="3188967" y="858398"/>
                </a:moveTo>
                <a:cubicBezTo>
                  <a:pt x="3190734" y="858398"/>
                  <a:pt x="3192164" y="858456"/>
                  <a:pt x="3193253" y="858575"/>
                </a:cubicBezTo>
                <a:cubicBezTo>
                  <a:pt x="3194344" y="858691"/>
                  <a:pt x="3195213" y="858854"/>
                  <a:pt x="3195859" y="859062"/>
                </a:cubicBezTo>
                <a:cubicBezTo>
                  <a:pt x="3196508" y="859266"/>
                  <a:pt x="3196995" y="859562"/>
                  <a:pt x="3197318" y="859944"/>
                </a:cubicBezTo>
                <a:cubicBezTo>
                  <a:pt x="3197643" y="860327"/>
                  <a:pt x="3197952" y="860813"/>
                  <a:pt x="3198247" y="861402"/>
                </a:cubicBezTo>
                <a:lnTo>
                  <a:pt x="3214065" y="894275"/>
                </a:lnTo>
                <a:cubicBezTo>
                  <a:pt x="3215533" y="897397"/>
                  <a:pt x="3217000" y="900666"/>
                  <a:pt x="3218463" y="904083"/>
                </a:cubicBezTo>
                <a:cubicBezTo>
                  <a:pt x="3219927" y="907500"/>
                  <a:pt x="3221423" y="910946"/>
                  <a:pt x="3222947" y="914422"/>
                </a:cubicBezTo>
                <a:lnTo>
                  <a:pt x="3223119" y="914422"/>
                </a:lnTo>
                <a:cubicBezTo>
                  <a:pt x="3224469" y="911064"/>
                  <a:pt x="3225857" y="907722"/>
                  <a:pt x="3227294" y="904393"/>
                </a:cubicBezTo>
                <a:cubicBezTo>
                  <a:pt x="3228730" y="901065"/>
                  <a:pt x="3230181" y="897780"/>
                  <a:pt x="3231651" y="894539"/>
                </a:cubicBezTo>
                <a:lnTo>
                  <a:pt x="3247556" y="861490"/>
                </a:lnTo>
                <a:cubicBezTo>
                  <a:pt x="3247734" y="860901"/>
                  <a:pt x="3247984" y="860401"/>
                  <a:pt x="3248309" y="859988"/>
                </a:cubicBezTo>
                <a:cubicBezTo>
                  <a:pt x="3248631" y="859576"/>
                  <a:pt x="3249075" y="859266"/>
                  <a:pt x="3249634" y="859062"/>
                </a:cubicBezTo>
                <a:cubicBezTo>
                  <a:pt x="3250195" y="858854"/>
                  <a:pt x="3250975" y="858691"/>
                  <a:pt x="3251974" y="858575"/>
                </a:cubicBezTo>
                <a:cubicBezTo>
                  <a:pt x="3252976" y="858456"/>
                  <a:pt x="3254244" y="858398"/>
                  <a:pt x="3255776" y="858398"/>
                </a:cubicBezTo>
                <a:cubicBezTo>
                  <a:pt x="3257897" y="858398"/>
                  <a:pt x="3259561" y="858471"/>
                  <a:pt x="3260770" y="858618"/>
                </a:cubicBezTo>
                <a:cubicBezTo>
                  <a:pt x="3261978" y="858766"/>
                  <a:pt x="3262818" y="859046"/>
                  <a:pt x="3263288" y="859458"/>
                </a:cubicBezTo>
                <a:cubicBezTo>
                  <a:pt x="3263759" y="859870"/>
                  <a:pt x="3263921" y="860460"/>
                  <a:pt x="3263774" y="861225"/>
                </a:cubicBezTo>
                <a:cubicBezTo>
                  <a:pt x="3263627" y="861991"/>
                  <a:pt x="3263229" y="863023"/>
                  <a:pt x="3262581" y="864318"/>
                </a:cubicBezTo>
                <a:lnTo>
                  <a:pt x="3230237" y="928825"/>
                </a:lnTo>
                <a:lnTo>
                  <a:pt x="3230237" y="970961"/>
                </a:lnTo>
                <a:cubicBezTo>
                  <a:pt x="3230237" y="971433"/>
                  <a:pt x="3230120" y="971845"/>
                  <a:pt x="3229888" y="972199"/>
                </a:cubicBezTo>
                <a:cubicBezTo>
                  <a:pt x="3229652" y="972552"/>
                  <a:pt x="3229243" y="972832"/>
                  <a:pt x="3228654" y="973037"/>
                </a:cubicBezTo>
                <a:cubicBezTo>
                  <a:pt x="3228068" y="973244"/>
                  <a:pt x="3227279" y="973421"/>
                  <a:pt x="3226282" y="973568"/>
                </a:cubicBezTo>
                <a:cubicBezTo>
                  <a:pt x="3225288" y="973715"/>
                  <a:pt x="3224086" y="973789"/>
                  <a:pt x="3222682" y="973789"/>
                </a:cubicBezTo>
                <a:cubicBezTo>
                  <a:pt x="3221218" y="973789"/>
                  <a:pt x="3220001" y="973715"/>
                  <a:pt x="3219036" y="973568"/>
                </a:cubicBezTo>
                <a:cubicBezTo>
                  <a:pt x="3218069" y="973421"/>
                  <a:pt x="3217277" y="973244"/>
                  <a:pt x="3216663" y="973037"/>
                </a:cubicBezTo>
                <a:cubicBezTo>
                  <a:pt x="3216048" y="972832"/>
                  <a:pt x="3215622" y="972552"/>
                  <a:pt x="3215389" y="972199"/>
                </a:cubicBezTo>
                <a:cubicBezTo>
                  <a:pt x="3215155" y="971845"/>
                  <a:pt x="3215037" y="971433"/>
                  <a:pt x="3215037" y="970961"/>
                </a:cubicBezTo>
                <a:lnTo>
                  <a:pt x="3215037" y="928825"/>
                </a:lnTo>
                <a:lnTo>
                  <a:pt x="3182693" y="864318"/>
                </a:lnTo>
                <a:cubicBezTo>
                  <a:pt x="3182044" y="862963"/>
                  <a:pt x="3181648" y="861903"/>
                  <a:pt x="3181500" y="861137"/>
                </a:cubicBezTo>
                <a:cubicBezTo>
                  <a:pt x="3181352" y="860371"/>
                  <a:pt x="3181500" y="859782"/>
                  <a:pt x="3181941" y="859369"/>
                </a:cubicBezTo>
                <a:cubicBezTo>
                  <a:pt x="3182385" y="858957"/>
                  <a:pt x="3183180" y="858691"/>
                  <a:pt x="3184328" y="858575"/>
                </a:cubicBezTo>
                <a:cubicBezTo>
                  <a:pt x="3185476" y="858456"/>
                  <a:pt x="3187025" y="858398"/>
                  <a:pt x="3188967" y="858398"/>
                </a:cubicBezTo>
                <a:close/>
                <a:moveTo>
                  <a:pt x="2972837" y="858398"/>
                </a:moveTo>
                <a:cubicBezTo>
                  <a:pt x="2974311" y="858398"/>
                  <a:pt x="2975533" y="858471"/>
                  <a:pt x="2976505" y="858618"/>
                </a:cubicBezTo>
                <a:cubicBezTo>
                  <a:pt x="2977476" y="858766"/>
                  <a:pt x="2978256" y="858943"/>
                  <a:pt x="2978845" y="859148"/>
                </a:cubicBezTo>
                <a:cubicBezTo>
                  <a:pt x="2979436" y="859355"/>
                  <a:pt x="2979847" y="859635"/>
                  <a:pt x="2980084" y="859988"/>
                </a:cubicBezTo>
                <a:cubicBezTo>
                  <a:pt x="2980318" y="860341"/>
                  <a:pt x="2980435" y="860754"/>
                  <a:pt x="2980435" y="861225"/>
                </a:cubicBezTo>
                <a:lnTo>
                  <a:pt x="2980435" y="906999"/>
                </a:lnTo>
                <a:lnTo>
                  <a:pt x="3032477" y="906999"/>
                </a:lnTo>
                <a:lnTo>
                  <a:pt x="3032477" y="861225"/>
                </a:lnTo>
                <a:cubicBezTo>
                  <a:pt x="3032477" y="860754"/>
                  <a:pt x="3032595" y="860341"/>
                  <a:pt x="3032831" y="859988"/>
                </a:cubicBezTo>
                <a:cubicBezTo>
                  <a:pt x="3033066" y="859635"/>
                  <a:pt x="3033479" y="859355"/>
                  <a:pt x="3034068" y="859148"/>
                </a:cubicBezTo>
                <a:cubicBezTo>
                  <a:pt x="3034657" y="858943"/>
                  <a:pt x="3035423" y="858766"/>
                  <a:pt x="3036365" y="858618"/>
                </a:cubicBezTo>
                <a:cubicBezTo>
                  <a:pt x="3037308" y="858471"/>
                  <a:pt x="3038545" y="858398"/>
                  <a:pt x="3040077" y="858398"/>
                </a:cubicBezTo>
                <a:cubicBezTo>
                  <a:pt x="3041490" y="858398"/>
                  <a:pt x="3042683" y="858471"/>
                  <a:pt x="3043655" y="858618"/>
                </a:cubicBezTo>
                <a:cubicBezTo>
                  <a:pt x="3044628" y="858766"/>
                  <a:pt x="3045408" y="858943"/>
                  <a:pt x="3045997" y="859148"/>
                </a:cubicBezTo>
                <a:cubicBezTo>
                  <a:pt x="3046586" y="859355"/>
                  <a:pt x="3046999" y="859635"/>
                  <a:pt x="3047234" y="859988"/>
                </a:cubicBezTo>
                <a:cubicBezTo>
                  <a:pt x="3047470" y="860341"/>
                  <a:pt x="3047588" y="860754"/>
                  <a:pt x="3047588" y="861225"/>
                </a:cubicBezTo>
                <a:lnTo>
                  <a:pt x="3047588" y="970961"/>
                </a:lnTo>
                <a:cubicBezTo>
                  <a:pt x="3047588" y="971433"/>
                  <a:pt x="3047470" y="971845"/>
                  <a:pt x="3047234" y="972199"/>
                </a:cubicBezTo>
                <a:cubicBezTo>
                  <a:pt x="3046999" y="972552"/>
                  <a:pt x="3046586" y="972832"/>
                  <a:pt x="3045997" y="973037"/>
                </a:cubicBezTo>
                <a:cubicBezTo>
                  <a:pt x="3045408" y="973244"/>
                  <a:pt x="3044628" y="973421"/>
                  <a:pt x="3043655" y="973568"/>
                </a:cubicBezTo>
                <a:cubicBezTo>
                  <a:pt x="3042683" y="973715"/>
                  <a:pt x="3041490" y="973789"/>
                  <a:pt x="3040077" y="973789"/>
                </a:cubicBezTo>
                <a:cubicBezTo>
                  <a:pt x="3038545" y="973789"/>
                  <a:pt x="3037308" y="973715"/>
                  <a:pt x="3036365" y="973568"/>
                </a:cubicBezTo>
                <a:cubicBezTo>
                  <a:pt x="3035423" y="973421"/>
                  <a:pt x="3034657" y="973244"/>
                  <a:pt x="3034068" y="973037"/>
                </a:cubicBezTo>
                <a:cubicBezTo>
                  <a:pt x="3033479" y="972832"/>
                  <a:pt x="3033066" y="972552"/>
                  <a:pt x="3032831" y="972199"/>
                </a:cubicBezTo>
                <a:cubicBezTo>
                  <a:pt x="3032595" y="971845"/>
                  <a:pt x="3032477" y="971433"/>
                  <a:pt x="3032477" y="970961"/>
                </a:cubicBezTo>
                <a:lnTo>
                  <a:pt x="3032477" y="920254"/>
                </a:lnTo>
                <a:lnTo>
                  <a:pt x="2980435" y="920254"/>
                </a:lnTo>
                <a:lnTo>
                  <a:pt x="2980435" y="970961"/>
                </a:lnTo>
                <a:cubicBezTo>
                  <a:pt x="2980435" y="971433"/>
                  <a:pt x="2980318" y="971845"/>
                  <a:pt x="2980084" y="972199"/>
                </a:cubicBezTo>
                <a:cubicBezTo>
                  <a:pt x="2979847" y="972552"/>
                  <a:pt x="2979436" y="972832"/>
                  <a:pt x="2978845" y="973037"/>
                </a:cubicBezTo>
                <a:cubicBezTo>
                  <a:pt x="2978256" y="973244"/>
                  <a:pt x="2977476" y="973421"/>
                  <a:pt x="2976505" y="973568"/>
                </a:cubicBezTo>
                <a:cubicBezTo>
                  <a:pt x="2975533" y="973715"/>
                  <a:pt x="2974311" y="973789"/>
                  <a:pt x="2972837" y="973789"/>
                </a:cubicBezTo>
                <a:cubicBezTo>
                  <a:pt x="2971424" y="973789"/>
                  <a:pt x="2970215" y="973715"/>
                  <a:pt x="2969214" y="973568"/>
                </a:cubicBezTo>
                <a:cubicBezTo>
                  <a:pt x="2968213" y="973421"/>
                  <a:pt x="2967418" y="973244"/>
                  <a:pt x="2966830" y="973037"/>
                </a:cubicBezTo>
                <a:cubicBezTo>
                  <a:pt x="2966240" y="972832"/>
                  <a:pt x="2965828" y="972552"/>
                  <a:pt x="2965592" y="972199"/>
                </a:cubicBezTo>
                <a:cubicBezTo>
                  <a:pt x="2965357" y="971845"/>
                  <a:pt x="2965240" y="971433"/>
                  <a:pt x="2965240" y="970961"/>
                </a:cubicBezTo>
                <a:lnTo>
                  <a:pt x="2965240" y="861225"/>
                </a:lnTo>
                <a:cubicBezTo>
                  <a:pt x="2965240" y="860754"/>
                  <a:pt x="2965357" y="860341"/>
                  <a:pt x="2965592" y="859988"/>
                </a:cubicBezTo>
                <a:cubicBezTo>
                  <a:pt x="2965828" y="859635"/>
                  <a:pt x="2966240" y="859355"/>
                  <a:pt x="2966830" y="859148"/>
                </a:cubicBezTo>
                <a:cubicBezTo>
                  <a:pt x="2967418" y="858943"/>
                  <a:pt x="2968213" y="858766"/>
                  <a:pt x="2969214" y="858618"/>
                </a:cubicBezTo>
                <a:cubicBezTo>
                  <a:pt x="2970215" y="858471"/>
                  <a:pt x="2971424" y="858398"/>
                  <a:pt x="2972837" y="858398"/>
                </a:cubicBezTo>
                <a:close/>
                <a:moveTo>
                  <a:pt x="2789057" y="858398"/>
                </a:moveTo>
                <a:cubicBezTo>
                  <a:pt x="2791178" y="858398"/>
                  <a:pt x="2792842" y="858471"/>
                  <a:pt x="2794050" y="858618"/>
                </a:cubicBezTo>
                <a:cubicBezTo>
                  <a:pt x="2795257" y="858766"/>
                  <a:pt x="2796097" y="859046"/>
                  <a:pt x="2796568" y="859458"/>
                </a:cubicBezTo>
                <a:cubicBezTo>
                  <a:pt x="2797038" y="859870"/>
                  <a:pt x="2797201" y="860460"/>
                  <a:pt x="2797054" y="861225"/>
                </a:cubicBezTo>
                <a:cubicBezTo>
                  <a:pt x="2796906" y="861991"/>
                  <a:pt x="2796509" y="863023"/>
                  <a:pt x="2795861" y="864318"/>
                </a:cubicBezTo>
                <a:lnTo>
                  <a:pt x="2778491" y="898961"/>
                </a:lnTo>
                <a:lnTo>
                  <a:pt x="2775378" y="880673"/>
                </a:lnTo>
                <a:lnTo>
                  <a:pt x="2774443" y="874776"/>
                </a:lnTo>
                <a:lnTo>
                  <a:pt x="2780838" y="861490"/>
                </a:lnTo>
                <a:cubicBezTo>
                  <a:pt x="2781016" y="860901"/>
                  <a:pt x="2781265" y="860401"/>
                  <a:pt x="2781590" y="859988"/>
                </a:cubicBezTo>
                <a:cubicBezTo>
                  <a:pt x="2781913" y="859576"/>
                  <a:pt x="2782356" y="859266"/>
                  <a:pt x="2782915" y="859062"/>
                </a:cubicBezTo>
                <a:cubicBezTo>
                  <a:pt x="2783475" y="858854"/>
                  <a:pt x="2784256" y="858691"/>
                  <a:pt x="2785257" y="858575"/>
                </a:cubicBezTo>
                <a:cubicBezTo>
                  <a:pt x="2786258" y="858456"/>
                  <a:pt x="2787525" y="858398"/>
                  <a:pt x="2789057" y="858398"/>
                </a:cubicBezTo>
                <a:close/>
                <a:moveTo>
                  <a:pt x="2496586" y="858398"/>
                </a:moveTo>
                <a:cubicBezTo>
                  <a:pt x="2498059" y="858398"/>
                  <a:pt x="2499281" y="858471"/>
                  <a:pt x="2500254" y="858618"/>
                </a:cubicBezTo>
                <a:cubicBezTo>
                  <a:pt x="2501226" y="858766"/>
                  <a:pt x="2502007" y="858943"/>
                  <a:pt x="2502595" y="859148"/>
                </a:cubicBezTo>
                <a:cubicBezTo>
                  <a:pt x="2503184" y="859355"/>
                  <a:pt x="2503596" y="859635"/>
                  <a:pt x="2503832" y="859988"/>
                </a:cubicBezTo>
                <a:cubicBezTo>
                  <a:pt x="2504068" y="860341"/>
                  <a:pt x="2504186" y="860754"/>
                  <a:pt x="2504186" y="861225"/>
                </a:cubicBezTo>
                <a:lnTo>
                  <a:pt x="2504186" y="906999"/>
                </a:lnTo>
                <a:lnTo>
                  <a:pt x="2556234" y="906999"/>
                </a:lnTo>
                <a:lnTo>
                  <a:pt x="2556234" y="861225"/>
                </a:lnTo>
                <a:cubicBezTo>
                  <a:pt x="2556234" y="860754"/>
                  <a:pt x="2556352" y="860341"/>
                  <a:pt x="2556588" y="859988"/>
                </a:cubicBezTo>
                <a:cubicBezTo>
                  <a:pt x="2556822" y="859635"/>
                  <a:pt x="2557235" y="859355"/>
                  <a:pt x="2557824" y="859148"/>
                </a:cubicBezTo>
                <a:cubicBezTo>
                  <a:pt x="2558413" y="858943"/>
                  <a:pt x="2559179" y="858766"/>
                  <a:pt x="2560121" y="858618"/>
                </a:cubicBezTo>
                <a:cubicBezTo>
                  <a:pt x="2561065" y="858471"/>
                  <a:pt x="2562301" y="858398"/>
                  <a:pt x="2563833" y="858398"/>
                </a:cubicBezTo>
                <a:cubicBezTo>
                  <a:pt x="2565247" y="858398"/>
                  <a:pt x="2566440" y="858471"/>
                  <a:pt x="2567412" y="858618"/>
                </a:cubicBezTo>
                <a:cubicBezTo>
                  <a:pt x="2568384" y="858766"/>
                  <a:pt x="2569165" y="858943"/>
                  <a:pt x="2569754" y="859148"/>
                </a:cubicBezTo>
                <a:cubicBezTo>
                  <a:pt x="2570343" y="859355"/>
                  <a:pt x="2570755" y="859635"/>
                  <a:pt x="2570991" y="859988"/>
                </a:cubicBezTo>
                <a:cubicBezTo>
                  <a:pt x="2571226" y="860341"/>
                  <a:pt x="2571345" y="860754"/>
                  <a:pt x="2571345" y="861225"/>
                </a:cubicBezTo>
                <a:lnTo>
                  <a:pt x="2571345" y="970961"/>
                </a:lnTo>
                <a:cubicBezTo>
                  <a:pt x="2571345" y="971433"/>
                  <a:pt x="2571226" y="971845"/>
                  <a:pt x="2570991" y="972199"/>
                </a:cubicBezTo>
                <a:cubicBezTo>
                  <a:pt x="2570755" y="972552"/>
                  <a:pt x="2570343" y="972832"/>
                  <a:pt x="2569754" y="973037"/>
                </a:cubicBezTo>
                <a:cubicBezTo>
                  <a:pt x="2569165" y="973244"/>
                  <a:pt x="2568384" y="973421"/>
                  <a:pt x="2567412" y="973568"/>
                </a:cubicBezTo>
                <a:cubicBezTo>
                  <a:pt x="2566440" y="973715"/>
                  <a:pt x="2565247" y="973789"/>
                  <a:pt x="2563833" y="973789"/>
                </a:cubicBezTo>
                <a:cubicBezTo>
                  <a:pt x="2562301" y="973789"/>
                  <a:pt x="2561065" y="973715"/>
                  <a:pt x="2560121" y="973568"/>
                </a:cubicBezTo>
                <a:cubicBezTo>
                  <a:pt x="2559179" y="973421"/>
                  <a:pt x="2558413" y="973244"/>
                  <a:pt x="2557824" y="973037"/>
                </a:cubicBezTo>
                <a:cubicBezTo>
                  <a:pt x="2557235" y="972832"/>
                  <a:pt x="2556822" y="972552"/>
                  <a:pt x="2556588" y="972199"/>
                </a:cubicBezTo>
                <a:cubicBezTo>
                  <a:pt x="2556352" y="971845"/>
                  <a:pt x="2556234" y="971433"/>
                  <a:pt x="2556234" y="970961"/>
                </a:cubicBezTo>
                <a:lnTo>
                  <a:pt x="2556234" y="920254"/>
                </a:lnTo>
                <a:lnTo>
                  <a:pt x="2504186" y="920254"/>
                </a:lnTo>
                <a:lnTo>
                  <a:pt x="2504186" y="970961"/>
                </a:lnTo>
                <a:cubicBezTo>
                  <a:pt x="2504186" y="971433"/>
                  <a:pt x="2504068" y="971845"/>
                  <a:pt x="2503832" y="972199"/>
                </a:cubicBezTo>
                <a:cubicBezTo>
                  <a:pt x="2503596" y="972552"/>
                  <a:pt x="2503184" y="972832"/>
                  <a:pt x="2502595" y="973037"/>
                </a:cubicBezTo>
                <a:cubicBezTo>
                  <a:pt x="2502007" y="973244"/>
                  <a:pt x="2501226" y="973421"/>
                  <a:pt x="2500254" y="973568"/>
                </a:cubicBezTo>
                <a:cubicBezTo>
                  <a:pt x="2499281" y="973715"/>
                  <a:pt x="2498059" y="973789"/>
                  <a:pt x="2496586" y="973789"/>
                </a:cubicBezTo>
                <a:cubicBezTo>
                  <a:pt x="2495173" y="973789"/>
                  <a:pt x="2493965" y="973715"/>
                  <a:pt x="2492964" y="973568"/>
                </a:cubicBezTo>
                <a:cubicBezTo>
                  <a:pt x="2491962" y="973421"/>
                  <a:pt x="2491167" y="973244"/>
                  <a:pt x="2490578" y="973037"/>
                </a:cubicBezTo>
                <a:cubicBezTo>
                  <a:pt x="2489988" y="972832"/>
                  <a:pt x="2489576" y="972552"/>
                  <a:pt x="2489340" y="972199"/>
                </a:cubicBezTo>
                <a:cubicBezTo>
                  <a:pt x="2489105" y="971845"/>
                  <a:pt x="2488987" y="971433"/>
                  <a:pt x="2488987" y="970961"/>
                </a:cubicBezTo>
                <a:lnTo>
                  <a:pt x="2488987" y="861225"/>
                </a:lnTo>
                <a:cubicBezTo>
                  <a:pt x="2488987" y="860754"/>
                  <a:pt x="2489105" y="860341"/>
                  <a:pt x="2489340" y="859988"/>
                </a:cubicBezTo>
                <a:cubicBezTo>
                  <a:pt x="2489576" y="859635"/>
                  <a:pt x="2489988" y="859355"/>
                  <a:pt x="2490578" y="859148"/>
                </a:cubicBezTo>
                <a:cubicBezTo>
                  <a:pt x="2491167" y="858943"/>
                  <a:pt x="2491962" y="858766"/>
                  <a:pt x="2492964" y="858618"/>
                </a:cubicBezTo>
                <a:cubicBezTo>
                  <a:pt x="2493965" y="858471"/>
                  <a:pt x="2495173" y="858398"/>
                  <a:pt x="2496586" y="858398"/>
                </a:cubicBezTo>
                <a:close/>
                <a:moveTo>
                  <a:pt x="2246000" y="858398"/>
                </a:moveTo>
                <a:cubicBezTo>
                  <a:pt x="2247767" y="858398"/>
                  <a:pt x="2249196" y="858456"/>
                  <a:pt x="2250286" y="858575"/>
                </a:cubicBezTo>
                <a:cubicBezTo>
                  <a:pt x="2251374" y="858691"/>
                  <a:pt x="2252244" y="858854"/>
                  <a:pt x="2252892" y="859062"/>
                </a:cubicBezTo>
                <a:cubicBezTo>
                  <a:pt x="2253539" y="859266"/>
                  <a:pt x="2254026" y="859562"/>
                  <a:pt x="2254350" y="859944"/>
                </a:cubicBezTo>
                <a:cubicBezTo>
                  <a:pt x="2254674" y="860327"/>
                  <a:pt x="2254983" y="860813"/>
                  <a:pt x="2255278" y="861402"/>
                </a:cubicBezTo>
                <a:lnTo>
                  <a:pt x="2271094" y="894275"/>
                </a:lnTo>
                <a:cubicBezTo>
                  <a:pt x="2272563" y="897397"/>
                  <a:pt x="2274029" y="900666"/>
                  <a:pt x="2275493" y="904083"/>
                </a:cubicBezTo>
                <a:cubicBezTo>
                  <a:pt x="2276957" y="907500"/>
                  <a:pt x="2278450" y="910946"/>
                  <a:pt x="2279973" y="914422"/>
                </a:cubicBezTo>
                <a:lnTo>
                  <a:pt x="2280149" y="914422"/>
                </a:lnTo>
                <a:cubicBezTo>
                  <a:pt x="2281496" y="911064"/>
                  <a:pt x="2282887" y="907722"/>
                  <a:pt x="2284322" y="904393"/>
                </a:cubicBezTo>
                <a:cubicBezTo>
                  <a:pt x="2285757" y="901065"/>
                  <a:pt x="2287209" y="897780"/>
                  <a:pt x="2288679" y="894539"/>
                </a:cubicBezTo>
                <a:lnTo>
                  <a:pt x="2304586" y="861490"/>
                </a:lnTo>
                <a:cubicBezTo>
                  <a:pt x="2304762" y="860901"/>
                  <a:pt x="2305012" y="860401"/>
                  <a:pt x="2305337" y="859988"/>
                </a:cubicBezTo>
                <a:cubicBezTo>
                  <a:pt x="2305661" y="859576"/>
                  <a:pt x="2306102" y="859266"/>
                  <a:pt x="2306662" y="859062"/>
                </a:cubicBezTo>
                <a:cubicBezTo>
                  <a:pt x="2307221" y="858854"/>
                  <a:pt x="2308003" y="858691"/>
                  <a:pt x="2309004" y="858575"/>
                </a:cubicBezTo>
                <a:cubicBezTo>
                  <a:pt x="2310005" y="858456"/>
                  <a:pt x="2311272" y="858398"/>
                  <a:pt x="2312804" y="858398"/>
                </a:cubicBezTo>
                <a:cubicBezTo>
                  <a:pt x="2314925" y="858398"/>
                  <a:pt x="2316588" y="858471"/>
                  <a:pt x="2317796" y="858618"/>
                </a:cubicBezTo>
                <a:cubicBezTo>
                  <a:pt x="2319004" y="858766"/>
                  <a:pt x="2319844" y="859046"/>
                  <a:pt x="2320315" y="859458"/>
                </a:cubicBezTo>
                <a:cubicBezTo>
                  <a:pt x="2320786" y="859870"/>
                  <a:pt x="2320948" y="860460"/>
                  <a:pt x="2320801" y="861225"/>
                </a:cubicBezTo>
                <a:cubicBezTo>
                  <a:pt x="2320653" y="861991"/>
                  <a:pt x="2320256" y="863023"/>
                  <a:pt x="2319607" y="864318"/>
                </a:cubicBezTo>
                <a:lnTo>
                  <a:pt x="2287266" y="928825"/>
                </a:lnTo>
                <a:lnTo>
                  <a:pt x="2287266" y="970961"/>
                </a:lnTo>
                <a:cubicBezTo>
                  <a:pt x="2287266" y="971433"/>
                  <a:pt x="2287149" y="971845"/>
                  <a:pt x="2286915" y="972199"/>
                </a:cubicBezTo>
                <a:cubicBezTo>
                  <a:pt x="2286680" y="972552"/>
                  <a:pt x="2286269" y="972832"/>
                  <a:pt x="2285684" y="973037"/>
                </a:cubicBezTo>
                <a:cubicBezTo>
                  <a:pt x="2285098" y="973244"/>
                  <a:pt x="2284308" y="973421"/>
                  <a:pt x="2283312" y="973568"/>
                </a:cubicBezTo>
                <a:cubicBezTo>
                  <a:pt x="2282316" y="973715"/>
                  <a:pt x="2281116" y="973789"/>
                  <a:pt x="2279710" y="973789"/>
                </a:cubicBezTo>
                <a:cubicBezTo>
                  <a:pt x="2278246" y="973789"/>
                  <a:pt x="2277030" y="973715"/>
                  <a:pt x="2276064" y="973568"/>
                </a:cubicBezTo>
                <a:cubicBezTo>
                  <a:pt x="2275097" y="973421"/>
                  <a:pt x="2274307" y="973244"/>
                  <a:pt x="2273691" y="973037"/>
                </a:cubicBezTo>
                <a:cubicBezTo>
                  <a:pt x="2273076" y="972832"/>
                  <a:pt x="2272653" y="972552"/>
                  <a:pt x="2272418" y="972199"/>
                </a:cubicBezTo>
                <a:cubicBezTo>
                  <a:pt x="2272184" y="971845"/>
                  <a:pt x="2272067" y="971433"/>
                  <a:pt x="2272067" y="970961"/>
                </a:cubicBezTo>
                <a:lnTo>
                  <a:pt x="2272067" y="928825"/>
                </a:lnTo>
                <a:lnTo>
                  <a:pt x="2239727" y="864318"/>
                </a:lnTo>
                <a:cubicBezTo>
                  <a:pt x="2239078" y="862963"/>
                  <a:pt x="2238681" y="861903"/>
                  <a:pt x="2238533" y="861137"/>
                </a:cubicBezTo>
                <a:cubicBezTo>
                  <a:pt x="2238385" y="860371"/>
                  <a:pt x="2238533" y="859782"/>
                  <a:pt x="2238975" y="859369"/>
                </a:cubicBezTo>
                <a:cubicBezTo>
                  <a:pt x="2239417" y="858957"/>
                  <a:pt x="2240211" y="858691"/>
                  <a:pt x="2241361" y="858575"/>
                </a:cubicBezTo>
                <a:cubicBezTo>
                  <a:pt x="2242509" y="858456"/>
                  <a:pt x="2244056" y="858398"/>
                  <a:pt x="2246000" y="858398"/>
                </a:cubicBezTo>
                <a:close/>
                <a:moveTo>
                  <a:pt x="1303020" y="858398"/>
                </a:moveTo>
                <a:cubicBezTo>
                  <a:pt x="1304787" y="858398"/>
                  <a:pt x="1306216" y="858456"/>
                  <a:pt x="1307306" y="858575"/>
                </a:cubicBezTo>
                <a:cubicBezTo>
                  <a:pt x="1308395" y="858691"/>
                  <a:pt x="1309264" y="858854"/>
                  <a:pt x="1309912" y="859062"/>
                </a:cubicBezTo>
                <a:cubicBezTo>
                  <a:pt x="1310560" y="859266"/>
                  <a:pt x="1311046" y="859562"/>
                  <a:pt x="1311371" y="859944"/>
                </a:cubicBezTo>
                <a:cubicBezTo>
                  <a:pt x="1311694" y="860327"/>
                  <a:pt x="1312003" y="860813"/>
                  <a:pt x="1312298" y="861402"/>
                </a:cubicBezTo>
                <a:lnTo>
                  <a:pt x="1328115" y="894275"/>
                </a:lnTo>
                <a:cubicBezTo>
                  <a:pt x="1329583" y="897397"/>
                  <a:pt x="1331049" y="900666"/>
                  <a:pt x="1332513" y="904083"/>
                </a:cubicBezTo>
                <a:cubicBezTo>
                  <a:pt x="1333977" y="907500"/>
                  <a:pt x="1335471" y="910946"/>
                  <a:pt x="1336995" y="914422"/>
                </a:cubicBezTo>
                <a:lnTo>
                  <a:pt x="1337170" y="914422"/>
                </a:lnTo>
                <a:cubicBezTo>
                  <a:pt x="1338517" y="911064"/>
                  <a:pt x="1339908" y="907722"/>
                  <a:pt x="1341343" y="904393"/>
                </a:cubicBezTo>
                <a:cubicBezTo>
                  <a:pt x="1342778" y="901065"/>
                  <a:pt x="1344232" y="897780"/>
                  <a:pt x="1345702" y="894539"/>
                </a:cubicBezTo>
                <a:lnTo>
                  <a:pt x="1361609" y="861490"/>
                </a:lnTo>
                <a:cubicBezTo>
                  <a:pt x="1361786" y="860901"/>
                  <a:pt x="1362036" y="860401"/>
                  <a:pt x="1362361" y="859988"/>
                </a:cubicBezTo>
                <a:cubicBezTo>
                  <a:pt x="1362684" y="859576"/>
                  <a:pt x="1363127" y="859266"/>
                  <a:pt x="1363686" y="859062"/>
                </a:cubicBezTo>
                <a:cubicBezTo>
                  <a:pt x="1364245" y="858854"/>
                  <a:pt x="1365025" y="858691"/>
                  <a:pt x="1366027" y="858575"/>
                </a:cubicBezTo>
                <a:cubicBezTo>
                  <a:pt x="1367030" y="858456"/>
                  <a:pt x="1368295" y="858398"/>
                  <a:pt x="1369827" y="858398"/>
                </a:cubicBezTo>
                <a:cubicBezTo>
                  <a:pt x="1371949" y="858398"/>
                  <a:pt x="1373613" y="858471"/>
                  <a:pt x="1374820" y="858618"/>
                </a:cubicBezTo>
                <a:cubicBezTo>
                  <a:pt x="1376027" y="858766"/>
                  <a:pt x="1376868" y="859046"/>
                  <a:pt x="1377338" y="859458"/>
                </a:cubicBezTo>
                <a:cubicBezTo>
                  <a:pt x="1377809" y="859870"/>
                  <a:pt x="1377972" y="860460"/>
                  <a:pt x="1377825" y="861225"/>
                </a:cubicBezTo>
                <a:cubicBezTo>
                  <a:pt x="1377677" y="861991"/>
                  <a:pt x="1377280" y="863023"/>
                  <a:pt x="1376632" y="864318"/>
                </a:cubicBezTo>
                <a:lnTo>
                  <a:pt x="1344286" y="928825"/>
                </a:lnTo>
                <a:lnTo>
                  <a:pt x="1344286" y="970961"/>
                </a:lnTo>
                <a:cubicBezTo>
                  <a:pt x="1344286" y="971433"/>
                  <a:pt x="1344170" y="971845"/>
                  <a:pt x="1343937" y="972199"/>
                </a:cubicBezTo>
                <a:cubicBezTo>
                  <a:pt x="1343702" y="972552"/>
                  <a:pt x="1343291" y="972832"/>
                  <a:pt x="1342705" y="973037"/>
                </a:cubicBezTo>
                <a:cubicBezTo>
                  <a:pt x="1342120" y="973244"/>
                  <a:pt x="1341329" y="973421"/>
                  <a:pt x="1340333" y="973568"/>
                </a:cubicBezTo>
                <a:cubicBezTo>
                  <a:pt x="1339337" y="973715"/>
                  <a:pt x="1338137" y="973789"/>
                  <a:pt x="1336732" y="973789"/>
                </a:cubicBezTo>
                <a:cubicBezTo>
                  <a:pt x="1335267" y="973789"/>
                  <a:pt x="1334051" y="973715"/>
                  <a:pt x="1333084" y="973568"/>
                </a:cubicBezTo>
                <a:cubicBezTo>
                  <a:pt x="1332117" y="973421"/>
                  <a:pt x="1331327" y="973244"/>
                  <a:pt x="1330712" y="973037"/>
                </a:cubicBezTo>
                <a:cubicBezTo>
                  <a:pt x="1330097" y="972832"/>
                  <a:pt x="1329673" y="972552"/>
                  <a:pt x="1329438" y="972199"/>
                </a:cubicBezTo>
                <a:cubicBezTo>
                  <a:pt x="1329204" y="971845"/>
                  <a:pt x="1329087" y="971433"/>
                  <a:pt x="1329087" y="970961"/>
                </a:cubicBezTo>
                <a:lnTo>
                  <a:pt x="1329087" y="928825"/>
                </a:lnTo>
                <a:lnTo>
                  <a:pt x="1296747" y="864318"/>
                </a:lnTo>
                <a:cubicBezTo>
                  <a:pt x="1296099" y="862963"/>
                  <a:pt x="1295701" y="861903"/>
                  <a:pt x="1295554" y="861137"/>
                </a:cubicBezTo>
                <a:cubicBezTo>
                  <a:pt x="1295406" y="860371"/>
                  <a:pt x="1295554" y="859782"/>
                  <a:pt x="1295995" y="859369"/>
                </a:cubicBezTo>
                <a:cubicBezTo>
                  <a:pt x="1296438" y="858957"/>
                  <a:pt x="1297233" y="858691"/>
                  <a:pt x="1298381" y="858575"/>
                </a:cubicBezTo>
                <a:cubicBezTo>
                  <a:pt x="1299531" y="858456"/>
                  <a:pt x="1301076" y="858398"/>
                  <a:pt x="1303020" y="858398"/>
                </a:cubicBezTo>
                <a:close/>
                <a:moveTo>
                  <a:pt x="1086884" y="858398"/>
                </a:moveTo>
                <a:cubicBezTo>
                  <a:pt x="1088357" y="858398"/>
                  <a:pt x="1089579" y="858471"/>
                  <a:pt x="1090550" y="858618"/>
                </a:cubicBezTo>
                <a:cubicBezTo>
                  <a:pt x="1091522" y="858766"/>
                  <a:pt x="1092303" y="858943"/>
                  <a:pt x="1092892" y="859148"/>
                </a:cubicBezTo>
                <a:cubicBezTo>
                  <a:pt x="1093483" y="859355"/>
                  <a:pt x="1093896" y="859635"/>
                  <a:pt x="1094132" y="859988"/>
                </a:cubicBezTo>
                <a:cubicBezTo>
                  <a:pt x="1094367" y="860341"/>
                  <a:pt x="1094485" y="860754"/>
                  <a:pt x="1094485" y="861225"/>
                </a:cubicBezTo>
                <a:lnTo>
                  <a:pt x="1094485" y="906999"/>
                </a:lnTo>
                <a:lnTo>
                  <a:pt x="1146530" y="906999"/>
                </a:lnTo>
                <a:lnTo>
                  <a:pt x="1146530" y="861225"/>
                </a:lnTo>
                <a:cubicBezTo>
                  <a:pt x="1146530" y="860754"/>
                  <a:pt x="1146647" y="860341"/>
                  <a:pt x="1146884" y="859988"/>
                </a:cubicBezTo>
                <a:cubicBezTo>
                  <a:pt x="1147119" y="859635"/>
                  <a:pt x="1147531" y="859355"/>
                  <a:pt x="1148121" y="859148"/>
                </a:cubicBezTo>
                <a:cubicBezTo>
                  <a:pt x="1148710" y="858943"/>
                  <a:pt x="1149475" y="858766"/>
                  <a:pt x="1150419" y="858618"/>
                </a:cubicBezTo>
                <a:cubicBezTo>
                  <a:pt x="1151361" y="858471"/>
                  <a:pt x="1152598" y="858398"/>
                  <a:pt x="1154129" y="858398"/>
                </a:cubicBezTo>
                <a:cubicBezTo>
                  <a:pt x="1155544" y="858398"/>
                  <a:pt x="1156737" y="858471"/>
                  <a:pt x="1157709" y="858618"/>
                </a:cubicBezTo>
                <a:cubicBezTo>
                  <a:pt x="1158680" y="858766"/>
                  <a:pt x="1159461" y="858943"/>
                  <a:pt x="1160050" y="859148"/>
                </a:cubicBezTo>
                <a:cubicBezTo>
                  <a:pt x="1160639" y="859355"/>
                  <a:pt x="1161051" y="859635"/>
                  <a:pt x="1161288" y="859988"/>
                </a:cubicBezTo>
                <a:cubicBezTo>
                  <a:pt x="1161523" y="860341"/>
                  <a:pt x="1161641" y="860754"/>
                  <a:pt x="1161641" y="861225"/>
                </a:cubicBezTo>
                <a:lnTo>
                  <a:pt x="1161641" y="970961"/>
                </a:lnTo>
                <a:cubicBezTo>
                  <a:pt x="1161641" y="971433"/>
                  <a:pt x="1161523" y="971845"/>
                  <a:pt x="1161288" y="972199"/>
                </a:cubicBezTo>
                <a:cubicBezTo>
                  <a:pt x="1161051" y="972552"/>
                  <a:pt x="1160639" y="972832"/>
                  <a:pt x="1160050" y="973037"/>
                </a:cubicBezTo>
                <a:cubicBezTo>
                  <a:pt x="1159461" y="973244"/>
                  <a:pt x="1158680" y="973421"/>
                  <a:pt x="1157709" y="973568"/>
                </a:cubicBezTo>
                <a:cubicBezTo>
                  <a:pt x="1156737" y="973715"/>
                  <a:pt x="1155544" y="973789"/>
                  <a:pt x="1154129" y="973789"/>
                </a:cubicBezTo>
                <a:cubicBezTo>
                  <a:pt x="1152598" y="973789"/>
                  <a:pt x="1151361" y="973715"/>
                  <a:pt x="1150419" y="973568"/>
                </a:cubicBezTo>
                <a:cubicBezTo>
                  <a:pt x="1149475" y="973421"/>
                  <a:pt x="1148710" y="973244"/>
                  <a:pt x="1148121" y="973037"/>
                </a:cubicBezTo>
                <a:cubicBezTo>
                  <a:pt x="1147531" y="972832"/>
                  <a:pt x="1147119" y="972552"/>
                  <a:pt x="1146884" y="972199"/>
                </a:cubicBezTo>
                <a:cubicBezTo>
                  <a:pt x="1146647" y="971845"/>
                  <a:pt x="1146530" y="971433"/>
                  <a:pt x="1146530" y="970961"/>
                </a:cubicBezTo>
                <a:lnTo>
                  <a:pt x="1146530" y="920254"/>
                </a:lnTo>
                <a:lnTo>
                  <a:pt x="1094485" y="920254"/>
                </a:lnTo>
                <a:lnTo>
                  <a:pt x="1094485" y="970961"/>
                </a:lnTo>
                <a:cubicBezTo>
                  <a:pt x="1094485" y="971433"/>
                  <a:pt x="1094367" y="971845"/>
                  <a:pt x="1094132" y="972199"/>
                </a:cubicBezTo>
                <a:cubicBezTo>
                  <a:pt x="1093896" y="972552"/>
                  <a:pt x="1093483" y="972832"/>
                  <a:pt x="1092892" y="973037"/>
                </a:cubicBezTo>
                <a:cubicBezTo>
                  <a:pt x="1092303" y="973244"/>
                  <a:pt x="1091522" y="973421"/>
                  <a:pt x="1090550" y="973568"/>
                </a:cubicBezTo>
                <a:cubicBezTo>
                  <a:pt x="1089579" y="973715"/>
                  <a:pt x="1088357" y="973789"/>
                  <a:pt x="1086884" y="973789"/>
                </a:cubicBezTo>
                <a:cubicBezTo>
                  <a:pt x="1085469" y="973789"/>
                  <a:pt x="1084262" y="973715"/>
                  <a:pt x="1083261" y="973568"/>
                </a:cubicBezTo>
                <a:cubicBezTo>
                  <a:pt x="1082259" y="973421"/>
                  <a:pt x="1081463" y="973244"/>
                  <a:pt x="1080874" y="973037"/>
                </a:cubicBezTo>
                <a:cubicBezTo>
                  <a:pt x="1080285" y="972832"/>
                  <a:pt x="1079873" y="972552"/>
                  <a:pt x="1079637" y="972199"/>
                </a:cubicBezTo>
                <a:cubicBezTo>
                  <a:pt x="1079402" y="971845"/>
                  <a:pt x="1079284" y="971433"/>
                  <a:pt x="1079284" y="970961"/>
                </a:cubicBezTo>
                <a:lnTo>
                  <a:pt x="1079284" y="861225"/>
                </a:lnTo>
                <a:cubicBezTo>
                  <a:pt x="1079284" y="860754"/>
                  <a:pt x="1079402" y="860341"/>
                  <a:pt x="1079637" y="859988"/>
                </a:cubicBezTo>
                <a:cubicBezTo>
                  <a:pt x="1079873" y="859635"/>
                  <a:pt x="1080285" y="859355"/>
                  <a:pt x="1080874" y="859148"/>
                </a:cubicBezTo>
                <a:cubicBezTo>
                  <a:pt x="1081463" y="858943"/>
                  <a:pt x="1082259" y="858766"/>
                  <a:pt x="1083261" y="858618"/>
                </a:cubicBezTo>
                <a:cubicBezTo>
                  <a:pt x="1084262" y="858471"/>
                  <a:pt x="1085469" y="858398"/>
                  <a:pt x="1086884" y="858398"/>
                </a:cubicBezTo>
                <a:close/>
                <a:moveTo>
                  <a:pt x="836287" y="858398"/>
                </a:moveTo>
                <a:cubicBezTo>
                  <a:pt x="838055" y="858398"/>
                  <a:pt x="839483" y="858456"/>
                  <a:pt x="840604" y="858575"/>
                </a:cubicBezTo>
                <a:cubicBezTo>
                  <a:pt x="841694" y="858691"/>
                  <a:pt x="842564" y="858854"/>
                  <a:pt x="843212" y="859062"/>
                </a:cubicBezTo>
                <a:cubicBezTo>
                  <a:pt x="843861" y="859266"/>
                  <a:pt x="844346" y="859562"/>
                  <a:pt x="844670" y="859944"/>
                </a:cubicBezTo>
                <a:cubicBezTo>
                  <a:pt x="844994" y="860327"/>
                  <a:pt x="845303" y="860813"/>
                  <a:pt x="845597" y="861402"/>
                </a:cubicBezTo>
                <a:lnTo>
                  <a:pt x="861415" y="894275"/>
                </a:lnTo>
                <a:cubicBezTo>
                  <a:pt x="862883" y="897397"/>
                  <a:pt x="864349" y="900666"/>
                  <a:pt x="865813" y="904083"/>
                </a:cubicBezTo>
                <a:cubicBezTo>
                  <a:pt x="867277" y="907500"/>
                  <a:pt x="868771" y="910946"/>
                  <a:pt x="870295" y="914422"/>
                </a:cubicBezTo>
                <a:lnTo>
                  <a:pt x="870470" y="914422"/>
                </a:lnTo>
                <a:cubicBezTo>
                  <a:pt x="871816" y="911064"/>
                  <a:pt x="873207" y="907722"/>
                  <a:pt x="874643" y="904393"/>
                </a:cubicBezTo>
                <a:cubicBezTo>
                  <a:pt x="876077" y="901065"/>
                  <a:pt x="877529" y="897780"/>
                  <a:pt x="878999" y="894539"/>
                </a:cubicBezTo>
                <a:lnTo>
                  <a:pt x="894907" y="861490"/>
                </a:lnTo>
                <a:cubicBezTo>
                  <a:pt x="895084" y="860901"/>
                  <a:pt x="895332" y="860401"/>
                  <a:pt x="895657" y="859988"/>
                </a:cubicBezTo>
                <a:cubicBezTo>
                  <a:pt x="895981" y="859576"/>
                  <a:pt x="896423" y="859266"/>
                  <a:pt x="896983" y="859062"/>
                </a:cubicBezTo>
                <a:cubicBezTo>
                  <a:pt x="897542" y="858854"/>
                  <a:pt x="898322" y="858691"/>
                  <a:pt x="899325" y="858575"/>
                </a:cubicBezTo>
                <a:cubicBezTo>
                  <a:pt x="900325" y="858456"/>
                  <a:pt x="901592" y="858398"/>
                  <a:pt x="903124" y="858398"/>
                </a:cubicBezTo>
                <a:cubicBezTo>
                  <a:pt x="905245" y="858398"/>
                  <a:pt x="906909" y="858471"/>
                  <a:pt x="908117" y="858618"/>
                </a:cubicBezTo>
                <a:cubicBezTo>
                  <a:pt x="909324" y="858766"/>
                  <a:pt x="910164" y="859046"/>
                  <a:pt x="910635" y="859458"/>
                </a:cubicBezTo>
                <a:cubicBezTo>
                  <a:pt x="911107" y="859870"/>
                  <a:pt x="911270" y="860460"/>
                  <a:pt x="911121" y="861225"/>
                </a:cubicBezTo>
                <a:cubicBezTo>
                  <a:pt x="910975" y="861991"/>
                  <a:pt x="910578" y="863023"/>
                  <a:pt x="909929" y="864318"/>
                </a:cubicBezTo>
                <a:lnTo>
                  <a:pt x="877587" y="928825"/>
                </a:lnTo>
                <a:lnTo>
                  <a:pt x="877587" y="970961"/>
                </a:lnTo>
                <a:cubicBezTo>
                  <a:pt x="877587" y="971433"/>
                  <a:pt x="877470" y="971845"/>
                  <a:pt x="877235" y="972199"/>
                </a:cubicBezTo>
                <a:cubicBezTo>
                  <a:pt x="877000" y="972552"/>
                  <a:pt x="876590" y="972832"/>
                  <a:pt x="876006" y="973037"/>
                </a:cubicBezTo>
                <a:cubicBezTo>
                  <a:pt x="875419" y="973244"/>
                  <a:pt x="874629" y="973421"/>
                  <a:pt x="873633" y="973568"/>
                </a:cubicBezTo>
                <a:cubicBezTo>
                  <a:pt x="872638" y="973715"/>
                  <a:pt x="871436" y="973789"/>
                  <a:pt x="870030" y="973789"/>
                </a:cubicBezTo>
                <a:cubicBezTo>
                  <a:pt x="868566" y="973789"/>
                  <a:pt x="867351" y="973715"/>
                  <a:pt x="866384" y="973568"/>
                </a:cubicBezTo>
                <a:cubicBezTo>
                  <a:pt x="865417" y="973421"/>
                  <a:pt x="864628" y="973244"/>
                  <a:pt x="864013" y="973037"/>
                </a:cubicBezTo>
                <a:cubicBezTo>
                  <a:pt x="863398" y="972832"/>
                  <a:pt x="862973" y="972552"/>
                  <a:pt x="862738" y="972199"/>
                </a:cubicBezTo>
                <a:cubicBezTo>
                  <a:pt x="862505" y="971845"/>
                  <a:pt x="862388" y="971433"/>
                  <a:pt x="862388" y="970961"/>
                </a:cubicBezTo>
                <a:lnTo>
                  <a:pt x="862388" y="928825"/>
                </a:lnTo>
                <a:lnTo>
                  <a:pt x="830013" y="864318"/>
                </a:lnTo>
                <a:cubicBezTo>
                  <a:pt x="829365" y="862963"/>
                  <a:pt x="828968" y="861903"/>
                  <a:pt x="828820" y="861137"/>
                </a:cubicBezTo>
                <a:cubicBezTo>
                  <a:pt x="828673" y="860371"/>
                  <a:pt x="828820" y="859782"/>
                  <a:pt x="829262" y="859369"/>
                </a:cubicBezTo>
                <a:cubicBezTo>
                  <a:pt x="829704" y="858957"/>
                  <a:pt x="830499" y="858691"/>
                  <a:pt x="831648" y="858575"/>
                </a:cubicBezTo>
                <a:cubicBezTo>
                  <a:pt x="832797" y="858456"/>
                  <a:pt x="834343" y="858398"/>
                  <a:pt x="836287" y="858398"/>
                </a:cubicBezTo>
                <a:close/>
                <a:moveTo>
                  <a:pt x="610623" y="858398"/>
                </a:moveTo>
                <a:cubicBezTo>
                  <a:pt x="612096" y="858398"/>
                  <a:pt x="613318" y="858471"/>
                  <a:pt x="614290" y="858618"/>
                </a:cubicBezTo>
                <a:cubicBezTo>
                  <a:pt x="615262" y="858766"/>
                  <a:pt x="616043" y="858943"/>
                  <a:pt x="616632" y="859148"/>
                </a:cubicBezTo>
                <a:cubicBezTo>
                  <a:pt x="617221" y="859355"/>
                  <a:pt x="617633" y="859635"/>
                  <a:pt x="617869" y="859988"/>
                </a:cubicBezTo>
                <a:cubicBezTo>
                  <a:pt x="618104" y="860341"/>
                  <a:pt x="618222" y="860754"/>
                  <a:pt x="618222" y="861225"/>
                </a:cubicBezTo>
                <a:lnTo>
                  <a:pt x="618222" y="906999"/>
                </a:lnTo>
                <a:lnTo>
                  <a:pt x="670270" y="906999"/>
                </a:lnTo>
                <a:lnTo>
                  <a:pt x="670270" y="861225"/>
                </a:lnTo>
                <a:cubicBezTo>
                  <a:pt x="670270" y="860754"/>
                  <a:pt x="670388" y="860341"/>
                  <a:pt x="670623" y="859988"/>
                </a:cubicBezTo>
                <a:cubicBezTo>
                  <a:pt x="670859" y="859635"/>
                  <a:pt x="671271" y="859355"/>
                  <a:pt x="671860" y="859148"/>
                </a:cubicBezTo>
                <a:cubicBezTo>
                  <a:pt x="672450" y="858943"/>
                  <a:pt x="673215" y="858766"/>
                  <a:pt x="674158" y="858618"/>
                </a:cubicBezTo>
                <a:cubicBezTo>
                  <a:pt x="675101" y="858471"/>
                  <a:pt x="676338" y="858398"/>
                  <a:pt x="677869" y="858398"/>
                </a:cubicBezTo>
                <a:cubicBezTo>
                  <a:pt x="679283" y="858398"/>
                  <a:pt x="680476" y="858471"/>
                  <a:pt x="681448" y="858618"/>
                </a:cubicBezTo>
                <a:cubicBezTo>
                  <a:pt x="682420" y="858766"/>
                  <a:pt x="683201" y="858943"/>
                  <a:pt x="683790" y="859148"/>
                </a:cubicBezTo>
                <a:cubicBezTo>
                  <a:pt x="684379" y="859355"/>
                  <a:pt x="684791" y="859635"/>
                  <a:pt x="685027" y="859988"/>
                </a:cubicBezTo>
                <a:cubicBezTo>
                  <a:pt x="685263" y="860341"/>
                  <a:pt x="685380" y="860754"/>
                  <a:pt x="685380" y="861225"/>
                </a:cubicBezTo>
                <a:lnTo>
                  <a:pt x="685380" y="970961"/>
                </a:lnTo>
                <a:cubicBezTo>
                  <a:pt x="685380" y="971433"/>
                  <a:pt x="685263" y="971845"/>
                  <a:pt x="685027" y="972199"/>
                </a:cubicBezTo>
                <a:cubicBezTo>
                  <a:pt x="684791" y="972552"/>
                  <a:pt x="684379" y="972832"/>
                  <a:pt x="683790" y="973037"/>
                </a:cubicBezTo>
                <a:cubicBezTo>
                  <a:pt x="683201" y="973244"/>
                  <a:pt x="682420" y="973421"/>
                  <a:pt x="681448" y="973568"/>
                </a:cubicBezTo>
                <a:cubicBezTo>
                  <a:pt x="680476" y="973715"/>
                  <a:pt x="679283" y="973789"/>
                  <a:pt x="677869" y="973789"/>
                </a:cubicBezTo>
                <a:cubicBezTo>
                  <a:pt x="676338" y="973789"/>
                  <a:pt x="675101" y="973715"/>
                  <a:pt x="674158" y="973568"/>
                </a:cubicBezTo>
                <a:cubicBezTo>
                  <a:pt x="673215" y="973421"/>
                  <a:pt x="672450" y="973244"/>
                  <a:pt x="671860" y="973037"/>
                </a:cubicBezTo>
                <a:cubicBezTo>
                  <a:pt x="671271" y="972832"/>
                  <a:pt x="670859" y="972552"/>
                  <a:pt x="670623" y="972199"/>
                </a:cubicBezTo>
                <a:cubicBezTo>
                  <a:pt x="670388" y="971845"/>
                  <a:pt x="670270" y="971433"/>
                  <a:pt x="670270" y="970961"/>
                </a:cubicBezTo>
                <a:lnTo>
                  <a:pt x="670270" y="920254"/>
                </a:lnTo>
                <a:lnTo>
                  <a:pt x="618222" y="920254"/>
                </a:lnTo>
                <a:lnTo>
                  <a:pt x="618222" y="970961"/>
                </a:lnTo>
                <a:cubicBezTo>
                  <a:pt x="618222" y="971433"/>
                  <a:pt x="618104" y="971845"/>
                  <a:pt x="617869" y="972199"/>
                </a:cubicBezTo>
                <a:cubicBezTo>
                  <a:pt x="617633" y="972552"/>
                  <a:pt x="617221" y="972832"/>
                  <a:pt x="616632" y="973037"/>
                </a:cubicBezTo>
                <a:cubicBezTo>
                  <a:pt x="616043" y="973244"/>
                  <a:pt x="615262" y="973421"/>
                  <a:pt x="614290" y="973568"/>
                </a:cubicBezTo>
                <a:cubicBezTo>
                  <a:pt x="613318" y="973715"/>
                  <a:pt x="612096" y="973789"/>
                  <a:pt x="610623" y="973789"/>
                </a:cubicBezTo>
                <a:cubicBezTo>
                  <a:pt x="609209" y="973789"/>
                  <a:pt x="608001" y="973715"/>
                  <a:pt x="607000" y="973568"/>
                </a:cubicBezTo>
                <a:cubicBezTo>
                  <a:pt x="605998" y="973421"/>
                  <a:pt x="605203" y="973244"/>
                  <a:pt x="604614" y="973037"/>
                </a:cubicBezTo>
                <a:cubicBezTo>
                  <a:pt x="604025" y="972832"/>
                  <a:pt x="603613" y="972552"/>
                  <a:pt x="603377" y="972199"/>
                </a:cubicBezTo>
                <a:cubicBezTo>
                  <a:pt x="603141" y="971845"/>
                  <a:pt x="603023" y="971433"/>
                  <a:pt x="603023" y="970961"/>
                </a:cubicBezTo>
                <a:lnTo>
                  <a:pt x="603023" y="861225"/>
                </a:lnTo>
                <a:cubicBezTo>
                  <a:pt x="603023" y="860754"/>
                  <a:pt x="603141" y="860341"/>
                  <a:pt x="603377" y="859988"/>
                </a:cubicBezTo>
                <a:cubicBezTo>
                  <a:pt x="603613" y="859635"/>
                  <a:pt x="604025" y="859355"/>
                  <a:pt x="604614" y="859148"/>
                </a:cubicBezTo>
                <a:cubicBezTo>
                  <a:pt x="605203" y="858943"/>
                  <a:pt x="605998" y="858766"/>
                  <a:pt x="607000" y="858618"/>
                </a:cubicBezTo>
                <a:cubicBezTo>
                  <a:pt x="608001" y="858471"/>
                  <a:pt x="609209" y="858398"/>
                  <a:pt x="610623" y="858398"/>
                </a:cubicBezTo>
                <a:close/>
                <a:moveTo>
                  <a:pt x="2173802" y="858147"/>
                </a:moveTo>
                <a:lnTo>
                  <a:pt x="2180082" y="859679"/>
                </a:lnTo>
                <a:cubicBezTo>
                  <a:pt x="2182349" y="860415"/>
                  <a:pt x="2184367" y="861240"/>
                  <a:pt x="2186135" y="862153"/>
                </a:cubicBezTo>
                <a:cubicBezTo>
                  <a:pt x="2187902" y="863066"/>
                  <a:pt x="2189066" y="863802"/>
                  <a:pt x="2189625" y="864363"/>
                </a:cubicBezTo>
                <a:cubicBezTo>
                  <a:pt x="2190185" y="864922"/>
                  <a:pt x="2190554" y="865363"/>
                  <a:pt x="2190730" y="865688"/>
                </a:cubicBezTo>
                <a:cubicBezTo>
                  <a:pt x="2190907" y="866012"/>
                  <a:pt x="2191054" y="866425"/>
                  <a:pt x="2191171" y="866925"/>
                </a:cubicBezTo>
                <a:cubicBezTo>
                  <a:pt x="2191290" y="867426"/>
                  <a:pt x="2191377" y="868029"/>
                  <a:pt x="2191437" y="868736"/>
                </a:cubicBezTo>
                <a:cubicBezTo>
                  <a:pt x="2191496" y="869444"/>
                  <a:pt x="2191526" y="870357"/>
                  <a:pt x="2191526" y="871475"/>
                </a:cubicBezTo>
                <a:cubicBezTo>
                  <a:pt x="2191526" y="872536"/>
                  <a:pt x="2191481" y="873479"/>
                  <a:pt x="2191393" y="874304"/>
                </a:cubicBezTo>
                <a:cubicBezTo>
                  <a:pt x="2191303" y="875128"/>
                  <a:pt x="2191171" y="875820"/>
                  <a:pt x="2190995" y="876381"/>
                </a:cubicBezTo>
                <a:cubicBezTo>
                  <a:pt x="2190818" y="876940"/>
                  <a:pt x="2190567" y="877353"/>
                  <a:pt x="2190243" y="877618"/>
                </a:cubicBezTo>
                <a:cubicBezTo>
                  <a:pt x="2189919" y="877883"/>
                  <a:pt x="2189551" y="878016"/>
                  <a:pt x="2189140" y="878016"/>
                </a:cubicBezTo>
                <a:cubicBezTo>
                  <a:pt x="2188491" y="878016"/>
                  <a:pt x="2187474" y="877603"/>
                  <a:pt x="2186091" y="876778"/>
                </a:cubicBezTo>
                <a:cubicBezTo>
                  <a:pt x="2184706" y="875953"/>
                  <a:pt x="2183013" y="875026"/>
                  <a:pt x="2181010" y="873994"/>
                </a:cubicBezTo>
                <a:cubicBezTo>
                  <a:pt x="2179006" y="872963"/>
                  <a:pt x="2176635" y="872021"/>
                  <a:pt x="2173897" y="871167"/>
                </a:cubicBezTo>
                <a:lnTo>
                  <a:pt x="2172646" y="870993"/>
                </a:lnTo>
                <a:close/>
                <a:moveTo>
                  <a:pt x="7822986" y="857248"/>
                </a:moveTo>
                <a:cubicBezTo>
                  <a:pt x="7825519" y="857248"/>
                  <a:pt x="7828067" y="857470"/>
                  <a:pt x="7830630" y="857912"/>
                </a:cubicBezTo>
                <a:cubicBezTo>
                  <a:pt x="7833192" y="858353"/>
                  <a:pt x="7835608" y="858943"/>
                  <a:pt x="7837876" y="859679"/>
                </a:cubicBezTo>
                <a:cubicBezTo>
                  <a:pt x="7840144" y="860415"/>
                  <a:pt x="7842161" y="861240"/>
                  <a:pt x="7843929" y="862153"/>
                </a:cubicBezTo>
                <a:cubicBezTo>
                  <a:pt x="7845696" y="863066"/>
                  <a:pt x="7846860" y="863802"/>
                  <a:pt x="7847419" y="864363"/>
                </a:cubicBezTo>
                <a:cubicBezTo>
                  <a:pt x="7847979" y="864922"/>
                  <a:pt x="7848347" y="865363"/>
                  <a:pt x="7848524" y="865688"/>
                </a:cubicBezTo>
                <a:cubicBezTo>
                  <a:pt x="7848701" y="866012"/>
                  <a:pt x="7848848" y="866425"/>
                  <a:pt x="7848966" y="866925"/>
                </a:cubicBezTo>
                <a:cubicBezTo>
                  <a:pt x="7849084" y="867426"/>
                  <a:pt x="7849172" y="868029"/>
                  <a:pt x="7849231" y="868736"/>
                </a:cubicBezTo>
                <a:cubicBezTo>
                  <a:pt x="7849290" y="869444"/>
                  <a:pt x="7849319" y="870357"/>
                  <a:pt x="7849319" y="871475"/>
                </a:cubicBezTo>
                <a:cubicBezTo>
                  <a:pt x="7849319" y="872536"/>
                  <a:pt x="7849275" y="873479"/>
                  <a:pt x="7849187" y="874304"/>
                </a:cubicBezTo>
                <a:cubicBezTo>
                  <a:pt x="7849098" y="875128"/>
                  <a:pt x="7848966" y="875820"/>
                  <a:pt x="7848789" y="876381"/>
                </a:cubicBezTo>
                <a:cubicBezTo>
                  <a:pt x="7848612" y="876940"/>
                  <a:pt x="7848362" y="877353"/>
                  <a:pt x="7848038" y="877618"/>
                </a:cubicBezTo>
                <a:cubicBezTo>
                  <a:pt x="7847714" y="877883"/>
                  <a:pt x="7847346" y="878016"/>
                  <a:pt x="7846933" y="878016"/>
                </a:cubicBezTo>
                <a:cubicBezTo>
                  <a:pt x="7846286" y="878016"/>
                  <a:pt x="7845269" y="877603"/>
                  <a:pt x="7843885" y="876778"/>
                </a:cubicBezTo>
                <a:cubicBezTo>
                  <a:pt x="7842500" y="875953"/>
                  <a:pt x="7840807" y="875026"/>
                  <a:pt x="7838804" y="873994"/>
                </a:cubicBezTo>
                <a:cubicBezTo>
                  <a:pt x="7836801" y="872963"/>
                  <a:pt x="7834429" y="872021"/>
                  <a:pt x="7831690" y="871167"/>
                </a:cubicBezTo>
                <a:cubicBezTo>
                  <a:pt x="7828951" y="870313"/>
                  <a:pt x="7825873" y="869885"/>
                  <a:pt x="7822456" y="869885"/>
                </a:cubicBezTo>
                <a:cubicBezTo>
                  <a:pt x="7819274" y="869885"/>
                  <a:pt x="7816506" y="870313"/>
                  <a:pt x="7814149" y="871167"/>
                </a:cubicBezTo>
                <a:cubicBezTo>
                  <a:pt x="7811793" y="872021"/>
                  <a:pt x="7809849" y="873155"/>
                  <a:pt x="7808317" y="874568"/>
                </a:cubicBezTo>
                <a:cubicBezTo>
                  <a:pt x="7806786" y="875982"/>
                  <a:pt x="7805637" y="877662"/>
                  <a:pt x="7804871" y="879606"/>
                </a:cubicBezTo>
                <a:cubicBezTo>
                  <a:pt x="7804105" y="881550"/>
                  <a:pt x="7803722" y="883612"/>
                  <a:pt x="7803722" y="885791"/>
                </a:cubicBezTo>
                <a:cubicBezTo>
                  <a:pt x="7803722" y="888973"/>
                  <a:pt x="7804459" y="891713"/>
                  <a:pt x="7805931" y="894009"/>
                </a:cubicBezTo>
                <a:cubicBezTo>
                  <a:pt x="7807404" y="896307"/>
                  <a:pt x="7809363" y="898340"/>
                  <a:pt x="7811808" y="900107"/>
                </a:cubicBezTo>
                <a:cubicBezTo>
                  <a:pt x="7814253" y="901874"/>
                  <a:pt x="7817036" y="903495"/>
                  <a:pt x="7820158" y="904967"/>
                </a:cubicBezTo>
                <a:cubicBezTo>
                  <a:pt x="7823281" y="906439"/>
                  <a:pt x="7826462" y="907927"/>
                  <a:pt x="7829702" y="909429"/>
                </a:cubicBezTo>
                <a:cubicBezTo>
                  <a:pt x="7832942" y="910932"/>
                  <a:pt x="7836123" y="912581"/>
                  <a:pt x="7839245" y="914378"/>
                </a:cubicBezTo>
                <a:cubicBezTo>
                  <a:pt x="7842368" y="916174"/>
                  <a:pt x="7845151" y="918294"/>
                  <a:pt x="7847596" y="920739"/>
                </a:cubicBezTo>
                <a:cubicBezTo>
                  <a:pt x="7850041" y="923184"/>
                  <a:pt x="7852014" y="926071"/>
                  <a:pt x="7853517" y="929400"/>
                </a:cubicBezTo>
                <a:cubicBezTo>
                  <a:pt x="7855019" y="932728"/>
                  <a:pt x="7855770" y="936661"/>
                  <a:pt x="7855770" y="941182"/>
                </a:cubicBezTo>
                <a:cubicBezTo>
                  <a:pt x="7855770" y="946542"/>
                  <a:pt x="7854783" y="951314"/>
                  <a:pt x="7852810" y="955497"/>
                </a:cubicBezTo>
                <a:cubicBezTo>
                  <a:pt x="7850837" y="959679"/>
                  <a:pt x="7848097" y="963230"/>
                  <a:pt x="7844592" y="966145"/>
                </a:cubicBezTo>
                <a:cubicBezTo>
                  <a:pt x="7841087" y="969061"/>
                  <a:pt x="7836963" y="971256"/>
                  <a:pt x="7832220" y="972728"/>
                </a:cubicBezTo>
                <a:cubicBezTo>
                  <a:pt x="7827478" y="974201"/>
                  <a:pt x="7822367" y="974938"/>
                  <a:pt x="7816889" y="974938"/>
                </a:cubicBezTo>
                <a:cubicBezTo>
                  <a:pt x="7813060" y="974938"/>
                  <a:pt x="7809510" y="974614"/>
                  <a:pt x="7806240" y="973966"/>
                </a:cubicBezTo>
                <a:cubicBezTo>
                  <a:pt x="7802971" y="973318"/>
                  <a:pt x="7800055" y="972523"/>
                  <a:pt x="7797492" y="971580"/>
                </a:cubicBezTo>
                <a:cubicBezTo>
                  <a:pt x="7794929" y="970637"/>
                  <a:pt x="7792780" y="969665"/>
                  <a:pt x="7791041" y="968664"/>
                </a:cubicBezTo>
                <a:cubicBezTo>
                  <a:pt x="7789304" y="967662"/>
                  <a:pt x="7788096" y="966808"/>
                  <a:pt x="7787418" y="966100"/>
                </a:cubicBezTo>
                <a:cubicBezTo>
                  <a:pt x="7786741" y="965394"/>
                  <a:pt x="7786240" y="964496"/>
                  <a:pt x="7785916" y="963406"/>
                </a:cubicBezTo>
                <a:cubicBezTo>
                  <a:pt x="7785592" y="962316"/>
                  <a:pt x="7785430" y="960858"/>
                  <a:pt x="7785430" y="959031"/>
                </a:cubicBezTo>
                <a:cubicBezTo>
                  <a:pt x="7785430" y="957736"/>
                  <a:pt x="7785489" y="956660"/>
                  <a:pt x="7785607" y="955807"/>
                </a:cubicBezTo>
                <a:cubicBezTo>
                  <a:pt x="7785725" y="954952"/>
                  <a:pt x="7785902" y="954260"/>
                  <a:pt x="7786137" y="953730"/>
                </a:cubicBezTo>
                <a:cubicBezTo>
                  <a:pt x="7786373" y="953200"/>
                  <a:pt x="7786667" y="952831"/>
                  <a:pt x="7787021" y="952625"/>
                </a:cubicBezTo>
                <a:cubicBezTo>
                  <a:pt x="7787374" y="952419"/>
                  <a:pt x="7787787" y="952316"/>
                  <a:pt x="7788258" y="952316"/>
                </a:cubicBezTo>
                <a:cubicBezTo>
                  <a:pt x="7789083" y="952316"/>
                  <a:pt x="7790246" y="952816"/>
                  <a:pt x="7791748" y="953818"/>
                </a:cubicBezTo>
                <a:cubicBezTo>
                  <a:pt x="7793251" y="954819"/>
                  <a:pt x="7795180" y="955910"/>
                  <a:pt x="7797536" y="957087"/>
                </a:cubicBezTo>
                <a:cubicBezTo>
                  <a:pt x="7799893" y="958265"/>
                  <a:pt x="7802735" y="959370"/>
                  <a:pt x="7806064" y="960402"/>
                </a:cubicBezTo>
                <a:cubicBezTo>
                  <a:pt x="7809393" y="961432"/>
                  <a:pt x="7813236" y="961947"/>
                  <a:pt x="7817596" y="961947"/>
                </a:cubicBezTo>
                <a:cubicBezTo>
                  <a:pt x="7820895" y="961947"/>
                  <a:pt x="7823914" y="961506"/>
                  <a:pt x="7826653" y="960622"/>
                </a:cubicBezTo>
                <a:cubicBezTo>
                  <a:pt x="7829392" y="959738"/>
                  <a:pt x="7831749" y="958487"/>
                  <a:pt x="7833722" y="956866"/>
                </a:cubicBezTo>
                <a:cubicBezTo>
                  <a:pt x="7835696" y="955247"/>
                  <a:pt x="7837213" y="953259"/>
                  <a:pt x="7838273" y="950902"/>
                </a:cubicBezTo>
                <a:cubicBezTo>
                  <a:pt x="7839334" y="948546"/>
                  <a:pt x="7839864" y="945865"/>
                  <a:pt x="7839864" y="942861"/>
                </a:cubicBezTo>
                <a:cubicBezTo>
                  <a:pt x="7839864" y="939620"/>
                  <a:pt x="7839128" y="936866"/>
                  <a:pt x="7837655" y="934569"/>
                </a:cubicBezTo>
                <a:cubicBezTo>
                  <a:pt x="7836182" y="932271"/>
                  <a:pt x="7834238" y="930253"/>
                  <a:pt x="7831823" y="928516"/>
                </a:cubicBezTo>
                <a:cubicBezTo>
                  <a:pt x="7829408" y="926778"/>
                  <a:pt x="7826653" y="925187"/>
                  <a:pt x="7823560" y="923744"/>
                </a:cubicBezTo>
                <a:cubicBezTo>
                  <a:pt x="7820467" y="922301"/>
                  <a:pt x="7817301" y="920828"/>
                  <a:pt x="7814061" y="919325"/>
                </a:cubicBezTo>
                <a:cubicBezTo>
                  <a:pt x="7810821" y="917823"/>
                  <a:pt x="7807669" y="916158"/>
                  <a:pt x="7804606" y="914334"/>
                </a:cubicBezTo>
                <a:cubicBezTo>
                  <a:pt x="7801542" y="912507"/>
                  <a:pt x="7798803" y="910357"/>
                  <a:pt x="7796388" y="907883"/>
                </a:cubicBezTo>
                <a:cubicBezTo>
                  <a:pt x="7793973" y="905409"/>
                  <a:pt x="7792013" y="902507"/>
                  <a:pt x="7790511" y="899179"/>
                </a:cubicBezTo>
                <a:cubicBezTo>
                  <a:pt x="7789009" y="895850"/>
                  <a:pt x="7788258" y="891859"/>
                  <a:pt x="7788258" y="887205"/>
                </a:cubicBezTo>
                <a:cubicBezTo>
                  <a:pt x="7788258" y="882433"/>
                  <a:pt x="7789127" y="878176"/>
                  <a:pt x="7790865" y="874436"/>
                </a:cubicBezTo>
                <a:cubicBezTo>
                  <a:pt x="7792603" y="870695"/>
                  <a:pt x="7795018" y="867558"/>
                  <a:pt x="7798111" y="865025"/>
                </a:cubicBezTo>
                <a:cubicBezTo>
                  <a:pt x="7801204" y="862492"/>
                  <a:pt x="7804886" y="860562"/>
                  <a:pt x="7809157" y="859237"/>
                </a:cubicBezTo>
                <a:cubicBezTo>
                  <a:pt x="7813428" y="857912"/>
                  <a:pt x="7818037" y="857248"/>
                  <a:pt x="7822986" y="857248"/>
                </a:cubicBezTo>
                <a:close/>
                <a:moveTo>
                  <a:pt x="7346736" y="857248"/>
                </a:moveTo>
                <a:cubicBezTo>
                  <a:pt x="7349269" y="857248"/>
                  <a:pt x="7351817" y="857470"/>
                  <a:pt x="7354380" y="857912"/>
                </a:cubicBezTo>
                <a:cubicBezTo>
                  <a:pt x="7356942" y="858353"/>
                  <a:pt x="7359358" y="858943"/>
                  <a:pt x="7361626" y="859679"/>
                </a:cubicBezTo>
                <a:cubicBezTo>
                  <a:pt x="7363894" y="860415"/>
                  <a:pt x="7365911" y="861240"/>
                  <a:pt x="7367679" y="862153"/>
                </a:cubicBezTo>
                <a:cubicBezTo>
                  <a:pt x="7369446" y="863066"/>
                  <a:pt x="7370610" y="863802"/>
                  <a:pt x="7371169" y="864363"/>
                </a:cubicBezTo>
                <a:cubicBezTo>
                  <a:pt x="7371729" y="864922"/>
                  <a:pt x="7372097" y="865363"/>
                  <a:pt x="7372274" y="865688"/>
                </a:cubicBezTo>
                <a:cubicBezTo>
                  <a:pt x="7372451" y="866012"/>
                  <a:pt x="7372598" y="866425"/>
                  <a:pt x="7372716" y="866925"/>
                </a:cubicBezTo>
                <a:cubicBezTo>
                  <a:pt x="7372834" y="867426"/>
                  <a:pt x="7372922" y="868029"/>
                  <a:pt x="7372981" y="868736"/>
                </a:cubicBezTo>
                <a:cubicBezTo>
                  <a:pt x="7373040" y="869444"/>
                  <a:pt x="7373069" y="870357"/>
                  <a:pt x="7373069" y="871475"/>
                </a:cubicBezTo>
                <a:cubicBezTo>
                  <a:pt x="7373069" y="872536"/>
                  <a:pt x="7373025" y="873479"/>
                  <a:pt x="7372937" y="874304"/>
                </a:cubicBezTo>
                <a:cubicBezTo>
                  <a:pt x="7372848" y="875128"/>
                  <a:pt x="7372716" y="875820"/>
                  <a:pt x="7372539" y="876381"/>
                </a:cubicBezTo>
                <a:cubicBezTo>
                  <a:pt x="7372362" y="876940"/>
                  <a:pt x="7372112" y="877353"/>
                  <a:pt x="7371788" y="877618"/>
                </a:cubicBezTo>
                <a:cubicBezTo>
                  <a:pt x="7371464" y="877883"/>
                  <a:pt x="7371096" y="878016"/>
                  <a:pt x="7370683" y="878016"/>
                </a:cubicBezTo>
                <a:cubicBezTo>
                  <a:pt x="7370036" y="878016"/>
                  <a:pt x="7369019" y="877603"/>
                  <a:pt x="7367635" y="876778"/>
                </a:cubicBezTo>
                <a:cubicBezTo>
                  <a:pt x="7366250" y="875953"/>
                  <a:pt x="7364557" y="875026"/>
                  <a:pt x="7362554" y="873994"/>
                </a:cubicBezTo>
                <a:cubicBezTo>
                  <a:pt x="7360551" y="872963"/>
                  <a:pt x="7358179" y="872021"/>
                  <a:pt x="7355440" y="871167"/>
                </a:cubicBezTo>
                <a:lnTo>
                  <a:pt x="7351576" y="870630"/>
                </a:lnTo>
                <a:lnTo>
                  <a:pt x="7339979" y="858220"/>
                </a:lnTo>
                <a:close/>
                <a:moveTo>
                  <a:pt x="6403761" y="857248"/>
                </a:moveTo>
                <a:cubicBezTo>
                  <a:pt x="6406294" y="857248"/>
                  <a:pt x="6408842" y="857470"/>
                  <a:pt x="6411405" y="857912"/>
                </a:cubicBezTo>
                <a:cubicBezTo>
                  <a:pt x="6413967" y="858353"/>
                  <a:pt x="6416383" y="858943"/>
                  <a:pt x="6418651" y="859679"/>
                </a:cubicBezTo>
                <a:cubicBezTo>
                  <a:pt x="6420919" y="860415"/>
                  <a:pt x="6422936" y="861240"/>
                  <a:pt x="6424704" y="862153"/>
                </a:cubicBezTo>
                <a:cubicBezTo>
                  <a:pt x="6426471" y="863066"/>
                  <a:pt x="6427635" y="863802"/>
                  <a:pt x="6428194" y="864363"/>
                </a:cubicBezTo>
                <a:cubicBezTo>
                  <a:pt x="6428754" y="864922"/>
                  <a:pt x="6429122" y="865363"/>
                  <a:pt x="6429299" y="865688"/>
                </a:cubicBezTo>
                <a:cubicBezTo>
                  <a:pt x="6429476" y="866012"/>
                  <a:pt x="6429623" y="866425"/>
                  <a:pt x="6429741" y="866925"/>
                </a:cubicBezTo>
                <a:cubicBezTo>
                  <a:pt x="6429859" y="867426"/>
                  <a:pt x="6429947" y="868029"/>
                  <a:pt x="6430006" y="868736"/>
                </a:cubicBezTo>
                <a:cubicBezTo>
                  <a:pt x="6430065" y="869444"/>
                  <a:pt x="6430094" y="870357"/>
                  <a:pt x="6430094" y="871475"/>
                </a:cubicBezTo>
                <a:cubicBezTo>
                  <a:pt x="6430094" y="872536"/>
                  <a:pt x="6430050" y="873479"/>
                  <a:pt x="6429962" y="874304"/>
                </a:cubicBezTo>
                <a:cubicBezTo>
                  <a:pt x="6429873" y="875128"/>
                  <a:pt x="6429741" y="875820"/>
                  <a:pt x="6429564" y="876381"/>
                </a:cubicBezTo>
                <a:cubicBezTo>
                  <a:pt x="6429387" y="876940"/>
                  <a:pt x="6429137" y="877353"/>
                  <a:pt x="6428813" y="877618"/>
                </a:cubicBezTo>
                <a:cubicBezTo>
                  <a:pt x="6428489" y="877883"/>
                  <a:pt x="6428121" y="878016"/>
                  <a:pt x="6427708" y="878016"/>
                </a:cubicBezTo>
                <a:cubicBezTo>
                  <a:pt x="6427061" y="878016"/>
                  <a:pt x="6426044" y="877603"/>
                  <a:pt x="6424660" y="876778"/>
                </a:cubicBezTo>
                <a:cubicBezTo>
                  <a:pt x="6423275" y="875953"/>
                  <a:pt x="6421582" y="875026"/>
                  <a:pt x="6419579" y="873994"/>
                </a:cubicBezTo>
                <a:cubicBezTo>
                  <a:pt x="6417576" y="872963"/>
                  <a:pt x="6415204" y="872021"/>
                  <a:pt x="6412465" y="871167"/>
                </a:cubicBezTo>
                <a:cubicBezTo>
                  <a:pt x="6409726" y="870313"/>
                  <a:pt x="6406648" y="869885"/>
                  <a:pt x="6403231" y="869885"/>
                </a:cubicBezTo>
                <a:cubicBezTo>
                  <a:pt x="6400049" y="869885"/>
                  <a:pt x="6397281" y="870313"/>
                  <a:pt x="6394924" y="871167"/>
                </a:cubicBezTo>
                <a:cubicBezTo>
                  <a:pt x="6392568" y="872021"/>
                  <a:pt x="6390624" y="873155"/>
                  <a:pt x="6389092" y="874568"/>
                </a:cubicBezTo>
                <a:cubicBezTo>
                  <a:pt x="6387561" y="875982"/>
                  <a:pt x="6386412" y="877662"/>
                  <a:pt x="6385646" y="879606"/>
                </a:cubicBezTo>
                <a:cubicBezTo>
                  <a:pt x="6384880" y="881550"/>
                  <a:pt x="6384497" y="883612"/>
                  <a:pt x="6384497" y="885791"/>
                </a:cubicBezTo>
                <a:cubicBezTo>
                  <a:pt x="6384497" y="888973"/>
                  <a:pt x="6385234" y="891713"/>
                  <a:pt x="6386706" y="894009"/>
                </a:cubicBezTo>
                <a:cubicBezTo>
                  <a:pt x="6388179" y="896307"/>
                  <a:pt x="6390138" y="898340"/>
                  <a:pt x="6392583" y="900107"/>
                </a:cubicBezTo>
                <a:cubicBezTo>
                  <a:pt x="6395028" y="901874"/>
                  <a:pt x="6397811" y="903495"/>
                  <a:pt x="6400933" y="904967"/>
                </a:cubicBezTo>
                <a:cubicBezTo>
                  <a:pt x="6404056" y="906439"/>
                  <a:pt x="6407237" y="907927"/>
                  <a:pt x="6410477" y="909429"/>
                </a:cubicBezTo>
                <a:cubicBezTo>
                  <a:pt x="6413717" y="910932"/>
                  <a:pt x="6416898" y="912581"/>
                  <a:pt x="6420020" y="914378"/>
                </a:cubicBezTo>
                <a:cubicBezTo>
                  <a:pt x="6423143" y="916174"/>
                  <a:pt x="6425926" y="918294"/>
                  <a:pt x="6428371" y="920739"/>
                </a:cubicBezTo>
                <a:cubicBezTo>
                  <a:pt x="6430816" y="923184"/>
                  <a:pt x="6432789" y="926071"/>
                  <a:pt x="6434292" y="929400"/>
                </a:cubicBezTo>
                <a:cubicBezTo>
                  <a:pt x="6435794" y="932728"/>
                  <a:pt x="6436545" y="936661"/>
                  <a:pt x="6436545" y="941182"/>
                </a:cubicBezTo>
                <a:cubicBezTo>
                  <a:pt x="6436545" y="946542"/>
                  <a:pt x="6435558" y="951314"/>
                  <a:pt x="6433585" y="955497"/>
                </a:cubicBezTo>
                <a:cubicBezTo>
                  <a:pt x="6431612" y="959679"/>
                  <a:pt x="6428872" y="963230"/>
                  <a:pt x="6425367" y="966145"/>
                </a:cubicBezTo>
                <a:cubicBezTo>
                  <a:pt x="6421862" y="969061"/>
                  <a:pt x="6417738" y="971256"/>
                  <a:pt x="6412995" y="972728"/>
                </a:cubicBezTo>
                <a:cubicBezTo>
                  <a:pt x="6408253" y="974201"/>
                  <a:pt x="6403142" y="974938"/>
                  <a:pt x="6397664" y="974938"/>
                </a:cubicBezTo>
                <a:cubicBezTo>
                  <a:pt x="6393835" y="974938"/>
                  <a:pt x="6390285" y="974614"/>
                  <a:pt x="6387015" y="973966"/>
                </a:cubicBezTo>
                <a:cubicBezTo>
                  <a:pt x="6383746" y="973318"/>
                  <a:pt x="6380830" y="972523"/>
                  <a:pt x="6378267" y="971580"/>
                </a:cubicBezTo>
                <a:cubicBezTo>
                  <a:pt x="6375704" y="970637"/>
                  <a:pt x="6373555" y="969665"/>
                  <a:pt x="6371816" y="968664"/>
                </a:cubicBezTo>
                <a:cubicBezTo>
                  <a:pt x="6370079" y="967662"/>
                  <a:pt x="6368871" y="966808"/>
                  <a:pt x="6368193" y="966100"/>
                </a:cubicBezTo>
                <a:cubicBezTo>
                  <a:pt x="6367516" y="965394"/>
                  <a:pt x="6367015" y="964496"/>
                  <a:pt x="6366691" y="963406"/>
                </a:cubicBezTo>
                <a:cubicBezTo>
                  <a:pt x="6366367" y="962316"/>
                  <a:pt x="6366205" y="960858"/>
                  <a:pt x="6366205" y="959031"/>
                </a:cubicBezTo>
                <a:cubicBezTo>
                  <a:pt x="6366205" y="957736"/>
                  <a:pt x="6366264" y="956660"/>
                  <a:pt x="6366382" y="955807"/>
                </a:cubicBezTo>
                <a:cubicBezTo>
                  <a:pt x="6366500" y="954952"/>
                  <a:pt x="6366677" y="954260"/>
                  <a:pt x="6366912" y="953730"/>
                </a:cubicBezTo>
                <a:cubicBezTo>
                  <a:pt x="6367148" y="953200"/>
                  <a:pt x="6367442" y="952831"/>
                  <a:pt x="6367796" y="952625"/>
                </a:cubicBezTo>
                <a:cubicBezTo>
                  <a:pt x="6368149" y="952419"/>
                  <a:pt x="6368562" y="952316"/>
                  <a:pt x="6369033" y="952316"/>
                </a:cubicBezTo>
                <a:cubicBezTo>
                  <a:pt x="6369858" y="952316"/>
                  <a:pt x="6371021" y="952816"/>
                  <a:pt x="6372523" y="953818"/>
                </a:cubicBezTo>
                <a:cubicBezTo>
                  <a:pt x="6374026" y="954819"/>
                  <a:pt x="6375955" y="955910"/>
                  <a:pt x="6378311" y="957087"/>
                </a:cubicBezTo>
                <a:cubicBezTo>
                  <a:pt x="6380668" y="958265"/>
                  <a:pt x="6383510" y="959370"/>
                  <a:pt x="6386839" y="960402"/>
                </a:cubicBezTo>
                <a:cubicBezTo>
                  <a:pt x="6390168" y="961432"/>
                  <a:pt x="6394011" y="961947"/>
                  <a:pt x="6398371" y="961947"/>
                </a:cubicBezTo>
                <a:cubicBezTo>
                  <a:pt x="6401670" y="961947"/>
                  <a:pt x="6404689" y="961506"/>
                  <a:pt x="6407428" y="960622"/>
                </a:cubicBezTo>
                <a:cubicBezTo>
                  <a:pt x="6410167" y="959738"/>
                  <a:pt x="6412524" y="958487"/>
                  <a:pt x="6414497" y="956866"/>
                </a:cubicBezTo>
                <a:cubicBezTo>
                  <a:pt x="6416471" y="955247"/>
                  <a:pt x="6417988" y="953259"/>
                  <a:pt x="6419048" y="950902"/>
                </a:cubicBezTo>
                <a:cubicBezTo>
                  <a:pt x="6420109" y="948546"/>
                  <a:pt x="6420639" y="945865"/>
                  <a:pt x="6420639" y="942861"/>
                </a:cubicBezTo>
                <a:cubicBezTo>
                  <a:pt x="6420639" y="939620"/>
                  <a:pt x="6419903" y="936866"/>
                  <a:pt x="6418430" y="934569"/>
                </a:cubicBezTo>
                <a:cubicBezTo>
                  <a:pt x="6416957" y="932271"/>
                  <a:pt x="6415013" y="930253"/>
                  <a:pt x="6412598" y="928516"/>
                </a:cubicBezTo>
                <a:cubicBezTo>
                  <a:pt x="6410183" y="926778"/>
                  <a:pt x="6407428" y="925187"/>
                  <a:pt x="6404335" y="923744"/>
                </a:cubicBezTo>
                <a:cubicBezTo>
                  <a:pt x="6401242" y="922301"/>
                  <a:pt x="6398076" y="920828"/>
                  <a:pt x="6394836" y="919325"/>
                </a:cubicBezTo>
                <a:cubicBezTo>
                  <a:pt x="6391596" y="917823"/>
                  <a:pt x="6388444" y="916158"/>
                  <a:pt x="6385381" y="914334"/>
                </a:cubicBezTo>
                <a:cubicBezTo>
                  <a:pt x="6382317" y="912507"/>
                  <a:pt x="6379578" y="910357"/>
                  <a:pt x="6377163" y="907883"/>
                </a:cubicBezTo>
                <a:cubicBezTo>
                  <a:pt x="6374748" y="905409"/>
                  <a:pt x="6372788" y="902507"/>
                  <a:pt x="6371286" y="899179"/>
                </a:cubicBezTo>
                <a:cubicBezTo>
                  <a:pt x="6369784" y="895850"/>
                  <a:pt x="6369033" y="891859"/>
                  <a:pt x="6369033" y="887205"/>
                </a:cubicBezTo>
                <a:cubicBezTo>
                  <a:pt x="6369033" y="882433"/>
                  <a:pt x="6369902" y="878176"/>
                  <a:pt x="6371640" y="874436"/>
                </a:cubicBezTo>
                <a:cubicBezTo>
                  <a:pt x="6373378" y="870695"/>
                  <a:pt x="6375793" y="867558"/>
                  <a:pt x="6378886" y="865025"/>
                </a:cubicBezTo>
                <a:cubicBezTo>
                  <a:pt x="6381979" y="862492"/>
                  <a:pt x="6385661" y="860562"/>
                  <a:pt x="6389932" y="859237"/>
                </a:cubicBezTo>
                <a:cubicBezTo>
                  <a:pt x="6394203" y="857912"/>
                  <a:pt x="6398812" y="857248"/>
                  <a:pt x="6403761" y="857248"/>
                </a:cubicBezTo>
                <a:close/>
                <a:moveTo>
                  <a:pt x="5937036" y="857248"/>
                </a:moveTo>
                <a:cubicBezTo>
                  <a:pt x="5939569" y="857248"/>
                  <a:pt x="5942117" y="857470"/>
                  <a:pt x="5944680" y="857912"/>
                </a:cubicBezTo>
                <a:cubicBezTo>
                  <a:pt x="5947242" y="858353"/>
                  <a:pt x="5949658" y="858943"/>
                  <a:pt x="5951926" y="859679"/>
                </a:cubicBezTo>
                <a:cubicBezTo>
                  <a:pt x="5954194" y="860415"/>
                  <a:pt x="5956211" y="861240"/>
                  <a:pt x="5957979" y="862153"/>
                </a:cubicBezTo>
                <a:cubicBezTo>
                  <a:pt x="5959746" y="863066"/>
                  <a:pt x="5960910" y="863802"/>
                  <a:pt x="5961469" y="864363"/>
                </a:cubicBezTo>
                <a:cubicBezTo>
                  <a:pt x="5962029" y="864922"/>
                  <a:pt x="5962397" y="865363"/>
                  <a:pt x="5962574" y="865688"/>
                </a:cubicBezTo>
                <a:cubicBezTo>
                  <a:pt x="5962751" y="866012"/>
                  <a:pt x="5962898" y="866425"/>
                  <a:pt x="5963016" y="866925"/>
                </a:cubicBezTo>
                <a:cubicBezTo>
                  <a:pt x="5963134" y="867426"/>
                  <a:pt x="5963222" y="868029"/>
                  <a:pt x="5963281" y="868736"/>
                </a:cubicBezTo>
                <a:cubicBezTo>
                  <a:pt x="5963340" y="869444"/>
                  <a:pt x="5963369" y="870357"/>
                  <a:pt x="5963369" y="871475"/>
                </a:cubicBezTo>
                <a:cubicBezTo>
                  <a:pt x="5963369" y="872536"/>
                  <a:pt x="5963325" y="873479"/>
                  <a:pt x="5963237" y="874304"/>
                </a:cubicBezTo>
                <a:cubicBezTo>
                  <a:pt x="5963148" y="875128"/>
                  <a:pt x="5963016" y="875820"/>
                  <a:pt x="5962839" y="876381"/>
                </a:cubicBezTo>
                <a:cubicBezTo>
                  <a:pt x="5962662" y="876940"/>
                  <a:pt x="5962412" y="877353"/>
                  <a:pt x="5962088" y="877618"/>
                </a:cubicBezTo>
                <a:cubicBezTo>
                  <a:pt x="5961764" y="877883"/>
                  <a:pt x="5961396" y="878016"/>
                  <a:pt x="5960983" y="878016"/>
                </a:cubicBezTo>
                <a:cubicBezTo>
                  <a:pt x="5960336" y="878016"/>
                  <a:pt x="5959319" y="877603"/>
                  <a:pt x="5957935" y="876778"/>
                </a:cubicBezTo>
                <a:cubicBezTo>
                  <a:pt x="5956550" y="875953"/>
                  <a:pt x="5954857" y="875026"/>
                  <a:pt x="5952854" y="873994"/>
                </a:cubicBezTo>
                <a:cubicBezTo>
                  <a:pt x="5950851" y="872963"/>
                  <a:pt x="5948479" y="872021"/>
                  <a:pt x="5945740" y="871167"/>
                </a:cubicBezTo>
                <a:cubicBezTo>
                  <a:pt x="5943001" y="870313"/>
                  <a:pt x="5939923" y="869885"/>
                  <a:pt x="5936506" y="869885"/>
                </a:cubicBezTo>
                <a:cubicBezTo>
                  <a:pt x="5933324" y="869885"/>
                  <a:pt x="5930556" y="870313"/>
                  <a:pt x="5928199" y="871167"/>
                </a:cubicBezTo>
                <a:cubicBezTo>
                  <a:pt x="5925843" y="872021"/>
                  <a:pt x="5923899" y="873155"/>
                  <a:pt x="5922367" y="874568"/>
                </a:cubicBezTo>
                <a:cubicBezTo>
                  <a:pt x="5920836" y="875982"/>
                  <a:pt x="5919687" y="877662"/>
                  <a:pt x="5918921" y="879606"/>
                </a:cubicBezTo>
                <a:cubicBezTo>
                  <a:pt x="5918155" y="881550"/>
                  <a:pt x="5917772" y="883612"/>
                  <a:pt x="5917772" y="885791"/>
                </a:cubicBezTo>
                <a:cubicBezTo>
                  <a:pt x="5917772" y="888973"/>
                  <a:pt x="5918509" y="891713"/>
                  <a:pt x="5919981" y="894009"/>
                </a:cubicBezTo>
                <a:cubicBezTo>
                  <a:pt x="5921454" y="896307"/>
                  <a:pt x="5923413" y="898340"/>
                  <a:pt x="5925858" y="900107"/>
                </a:cubicBezTo>
                <a:cubicBezTo>
                  <a:pt x="5928303" y="901874"/>
                  <a:pt x="5931086" y="903495"/>
                  <a:pt x="5934208" y="904967"/>
                </a:cubicBezTo>
                <a:cubicBezTo>
                  <a:pt x="5937331" y="906439"/>
                  <a:pt x="5940512" y="907927"/>
                  <a:pt x="5943752" y="909429"/>
                </a:cubicBezTo>
                <a:cubicBezTo>
                  <a:pt x="5946992" y="910932"/>
                  <a:pt x="5950173" y="912581"/>
                  <a:pt x="5953295" y="914378"/>
                </a:cubicBezTo>
                <a:cubicBezTo>
                  <a:pt x="5956418" y="916174"/>
                  <a:pt x="5959201" y="918294"/>
                  <a:pt x="5961646" y="920739"/>
                </a:cubicBezTo>
                <a:cubicBezTo>
                  <a:pt x="5964091" y="923184"/>
                  <a:pt x="5966064" y="926071"/>
                  <a:pt x="5967567" y="929400"/>
                </a:cubicBezTo>
                <a:cubicBezTo>
                  <a:pt x="5969069" y="932728"/>
                  <a:pt x="5969820" y="936661"/>
                  <a:pt x="5969820" y="941182"/>
                </a:cubicBezTo>
                <a:cubicBezTo>
                  <a:pt x="5969820" y="946542"/>
                  <a:pt x="5968833" y="951314"/>
                  <a:pt x="5966860" y="955497"/>
                </a:cubicBezTo>
                <a:cubicBezTo>
                  <a:pt x="5964887" y="959679"/>
                  <a:pt x="5962147" y="963230"/>
                  <a:pt x="5958642" y="966145"/>
                </a:cubicBezTo>
                <a:cubicBezTo>
                  <a:pt x="5955137" y="969061"/>
                  <a:pt x="5951013" y="971256"/>
                  <a:pt x="5946270" y="972728"/>
                </a:cubicBezTo>
                <a:cubicBezTo>
                  <a:pt x="5941528" y="974201"/>
                  <a:pt x="5936417" y="974938"/>
                  <a:pt x="5930939" y="974938"/>
                </a:cubicBezTo>
                <a:cubicBezTo>
                  <a:pt x="5927110" y="974938"/>
                  <a:pt x="5923560" y="974614"/>
                  <a:pt x="5920290" y="973966"/>
                </a:cubicBezTo>
                <a:cubicBezTo>
                  <a:pt x="5917021" y="973318"/>
                  <a:pt x="5914105" y="972523"/>
                  <a:pt x="5911542" y="971580"/>
                </a:cubicBezTo>
                <a:cubicBezTo>
                  <a:pt x="5908979" y="970637"/>
                  <a:pt x="5906830" y="969665"/>
                  <a:pt x="5905091" y="968664"/>
                </a:cubicBezTo>
                <a:cubicBezTo>
                  <a:pt x="5903354" y="967662"/>
                  <a:pt x="5902146" y="966808"/>
                  <a:pt x="5901468" y="966100"/>
                </a:cubicBezTo>
                <a:cubicBezTo>
                  <a:pt x="5900791" y="965394"/>
                  <a:pt x="5900290" y="964496"/>
                  <a:pt x="5899966" y="963406"/>
                </a:cubicBezTo>
                <a:cubicBezTo>
                  <a:pt x="5899642" y="962316"/>
                  <a:pt x="5899480" y="960858"/>
                  <a:pt x="5899480" y="959031"/>
                </a:cubicBezTo>
                <a:cubicBezTo>
                  <a:pt x="5899480" y="957736"/>
                  <a:pt x="5899539" y="956660"/>
                  <a:pt x="5899657" y="955807"/>
                </a:cubicBezTo>
                <a:cubicBezTo>
                  <a:pt x="5899775" y="954952"/>
                  <a:pt x="5899952" y="954260"/>
                  <a:pt x="5900187" y="953730"/>
                </a:cubicBezTo>
                <a:cubicBezTo>
                  <a:pt x="5900423" y="953200"/>
                  <a:pt x="5900717" y="952831"/>
                  <a:pt x="5901071" y="952625"/>
                </a:cubicBezTo>
                <a:cubicBezTo>
                  <a:pt x="5901424" y="952419"/>
                  <a:pt x="5901837" y="952316"/>
                  <a:pt x="5902308" y="952316"/>
                </a:cubicBezTo>
                <a:cubicBezTo>
                  <a:pt x="5903133" y="952316"/>
                  <a:pt x="5904296" y="952816"/>
                  <a:pt x="5905798" y="953818"/>
                </a:cubicBezTo>
                <a:cubicBezTo>
                  <a:pt x="5907301" y="954819"/>
                  <a:pt x="5909230" y="955910"/>
                  <a:pt x="5911586" y="957087"/>
                </a:cubicBezTo>
                <a:cubicBezTo>
                  <a:pt x="5913943" y="958265"/>
                  <a:pt x="5916785" y="959370"/>
                  <a:pt x="5920114" y="960402"/>
                </a:cubicBezTo>
                <a:cubicBezTo>
                  <a:pt x="5923443" y="961432"/>
                  <a:pt x="5927286" y="961947"/>
                  <a:pt x="5931646" y="961947"/>
                </a:cubicBezTo>
                <a:cubicBezTo>
                  <a:pt x="5934945" y="961947"/>
                  <a:pt x="5937964" y="961506"/>
                  <a:pt x="5940703" y="960622"/>
                </a:cubicBezTo>
                <a:cubicBezTo>
                  <a:pt x="5943442" y="959738"/>
                  <a:pt x="5945799" y="958487"/>
                  <a:pt x="5947772" y="956866"/>
                </a:cubicBezTo>
                <a:cubicBezTo>
                  <a:pt x="5949746" y="955247"/>
                  <a:pt x="5951263" y="953259"/>
                  <a:pt x="5952323" y="950902"/>
                </a:cubicBezTo>
                <a:cubicBezTo>
                  <a:pt x="5953384" y="948546"/>
                  <a:pt x="5953914" y="945865"/>
                  <a:pt x="5953914" y="942861"/>
                </a:cubicBezTo>
                <a:cubicBezTo>
                  <a:pt x="5953914" y="939620"/>
                  <a:pt x="5953178" y="936866"/>
                  <a:pt x="5951705" y="934569"/>
                </a:cubicBezTo>
                <a:cubicBezTo>
                  <a:pt x="5950232" y="932271"/>
                  <a:pt x="5948288" y="930253"/>
                  <a:pt x="5945873" y="928516"/>
                </a:cubicBezTo>
                <a:cubicBezTo>
                  <a:pt x="5943458" y="926778"/>
                  <a:pt x="5940703" y="925187"/>
                  <a:pt x="5937610" y="923744"/>
                </a:cubicBezTo>
                <a:cubicBezTo>
                  <a:pt x="5934517" y="922301"/>
                  <a:pt x="5931351" y="920828"/>
                  <a:pt x="5928111" y="919325"/>
                </a:cubicBezTo>
                <a:cubicBezTo>
                  <a:pt x="5924871" y="917823"/>
                  <a:pt x="5921719" y="916158"/>
                  <a:pt x="5918656" y="914334"/>
                </a:cubicBezTo>
                <a:cubicBezTo>
                  <a:pt x="5915592" y="912507"/>
                  <a:pt x="5912853" y="910357"/>
                  <a:pt x="5910438" y="907883"/>
                </a:cubicBezTo>
                <a:cubicBezTo>
                  <a:pt x="5908023" y="905409"/>
                  <a:pt x="5906063" y="902507"/>
                  <a:pt x="5904561" y="899179"/>
                </a:cubicBezTo>
                <a:cubicBezTo>
                  <a:pt x="5903059" y="895850"/>
                  <a:pt x="5902308" y="891859"/>
                  <a:pt x="5902308" y="887205"/>
                </a:cubicBezTo>
                <a:cubicBezTo>
                  <a:pt x="5902308" y="882433"/>
                  <a:pt x="5903177" y="878176"/>
                  <a:pt x="5904915" y="874436"/>
                </a:cubicBezTo>
                <a:cubicBezTo>
                  <a:pt x="5906653" y="870695"/>
                  <a:pt x="5909068" y="867558"/>
                  <a:pt x="5912161" y="865025"/>
                </a:cubicBezTo>
                <a:cubicBezTo>
                  <a:pt x="5915254" y="862492"/>
                  <a:pt x="5918936" y="860562"/>
                  <a:pt x="5923207" y="859237"/>
                </a:cubicBezTo>
                <a:cubicBezTo>
                  <a:pt x="5927478" y="857912"/>
                  <a:pt x="5932087" y="857248"/>
                  <a:pt x="5937036" y="857248"/>
                </a:cubicBezTo>
                <a:close/>
                <a:moveTo>
                  <a:pt x="5460786" y="857248"/>
                </a:moveTo>
                <a:cubicBezTo>
                  <a:pt x="5463319" y="857248"/>
                  <a:pt x="5465867" y="857470"/>
                  <a:pt x="5468430" y="857912"/>
                </a:cubicBezTo>
                <a:cubicBezTo>
                  <a:pt x="5470992" y="858353"/>
                  <a:pt x="5473408" y="858943"/>
                  <a:pt x="5475676" y="859679"/>
                </a:cubicBezTo>
                <a:cubicBezTo>
                  <a:pt x="5477944" y="860415"/>
                  <a:pt x="5479961" y="861240"/>
                  <a:pt x="5481729" y="862153"/>
                </a:cubicBezTo>
                <a:cubicBezTo>
                  <a:pt x="5483496" y="863066"/>
                  <a:pt x="5484660" y="863802"/>
                  <a:pt x="5485219" y="864363"/>
                </a:cubicBezTo>
                <a:cubicBezTo>
                  <a:pt x="5485779" y="864922"/>
                  <a:pt x="5486147" y="865363"/>
                  <a:pt x="5486324" y="865688"/>
                </a:cubicBezTo>
                <a:cubicBezTo>
                  <a:pt x="5486501" y="866012"/>
                  <a:pt x="5486648" y="866425"/>
                  <a:pt x="5486766" y="866925"/>
                </a:cubicBezTo>
                <a:cubicBezTo>
                  <a:pt x="5486884" y="867426"/>
                  <a:pt x="5486972" y="868029"/>
                  <a:pt x="5487031" y="868736"/>
                </a:cubicBezTo>
                <a:cubicBezTo>
                  <a:pt x="5487090" y="869444"/>
                  <a:pt x="5487119" y="870357"/>
                  <a:pt x="5487119" y="871475"/>
                </a:cubicBezTo>
                <a:cubicBezTo>
                  <a:pt x="5487119" y="872536"/>
                  <a:pt x="5487075" y="873479"/>
                  <a:pt x="5486987" y="874304"/>
                </a:cubicBezTo>
                <a:cubicBezTo>
                  <a:pt x="5486898" y="875128"/>
                  <a:pt x="5486766" y="875820"/>
                  <a:pt x="5486589" y="876381"/>
                </a:cubicBezTo>
                <a:cubicBezTo>
                  <a:pt x="5486412" y="876940"/>
                  <a:pt x="5486162" y="877353"/>
                  <a:pt x="5485838" y="877618"/>
                </a:cubicBezTo>
                <a:cubicBezTo>
                  <a:pt x="5485514" y="877883"/>
                  <a:pt x="5485146" y="878016"/>
                  <a:pt x="5484733" y="878016"/>
                </a:cubicBezTo>
                <a:cubicBezTo>
                  <a:pt x="5484086" y="878016"/>
                  <a:pt x="5483069" y="877603"/>
                  <a:pt x="5481685" y="876778"/>
                </a:cubicBezTo>
                <a:cubicBezTo>
                  <a:pt x="5480300" y="875953"/>
                  <a:pt x="5478607" y="875026"/>
                  <a:pt x="5476604" y="873994"/>
                </a:cubicBezTo>
                <a:cubicBezTo>
                  <a:pt x="5474601" y="872963"/>
                  <a:pt x="5472229" y="872021"/>
                  <a:pt x="5469490" y="871167"/>
                </a:cubicBezTo>
                <a:cubicBezTo>
                  <a:pt x="5466751" y="870313"/>
                  <a:pt x="5463673" y="869885"/>
                  <a:pt x="5460256" y="869885"/>
                </a:cubicBezTo>
                <a:cubicBezTo>
                  <a:pt x="5457074" y="869885"/>
                  <a:pt x="5454306" y="870313"/>
                  <a:pt x="5451949" y="871167"/>
                </a:cubicBezTo>
                <a:cubicBezTo>
                  <a:pt x="5449593" y="872021"/>
                  <a:pt x="5447649" y="873155"/>
                  <a:pt x="5446117" y="874568"/>
                </a:cubicBezTo>
                <a:cubicBezTo>
                  <a:pt x="5444586" y="875982"/>
                  <a:pt x="5443437" y="877662"/>
                  <a:pt x="5442671" y="879606"/>
                </a:cubicBezTo>
                <a:cubicBezTo>
                  <a:pt x="5441905" y="881550"/>
                  <a:pt x="5441522" y="883612"/>
                  <a:pt x="5441522" y="885791"/>
                </a:cubicBezTo>
                <a:cubicBezTo>
                  <a:pt x="5441522" y="888973"/>
                  <a:pt x="5442259" y="891713"/>
                  <a:pt x="5443731" y="894009"/>
                </a:cubicBezTo>
                <a:cubicBezTo>
                  <a:pt x="5445204" y="896307"/>
                  <a:pt x="5447163" y="898340"/>
                  <a:pt x="5449608" y="900107"/>
                </a:cubicBezTo>
                <a:cubicBezTo>
                  <a:pt x="5452053" y="901874"/>
                  <a:pt x="5454836" y="903495"/>
                  <a:pt x="5457958" y="904967"/>
                </a:cubicBezTo>
                <a:cubicBezTo>
                  <a:pt x="5461081" y="906439"/>
                  <a:pt x="5464262" y="907927"/>
                  <a:pt x="5467502" y="909429"/>
                </a:cubicBezTo>
                <a:cubicBezTo>
                  <a:pt x="5470742" y="910932"/>
                  <a:pt x="5473923" y="912581"/>
                  <a:pt x="5477045" y="914378"/>
                </a:cubicBezTo>
                <a:cubicBezTo>
                  <a:pt x="5480168" y="916174"/>
                  <a:pt x="5482951" y="918294"/>
                  <a:pt x="5485396" y="920739"/>
                </a:cubicBezTo>
                <a:cubicBezTo>
                  <a:pt x="5487841" y="923184"/>
                  <a:pt x="5489814" y="926071"/>
                  <a:pt x="5491317" y="929400"/>
                </a:cubicBezTo>
                <a:cubicBezTo>
                  <a:pt x="5492819" y="932728"/>
                  <a:pt x="5493570" y="936661"/>
                  <a:pt x="5493570" y="941182"/>
                </a:cubicBezTo>
                <a:cubicBezTo>
                  <a:pt x="5493570" y="946542"/>
                  <a:pt x="5492583" y="951314"/>
                  <a:pt x="5490610" y="955497"/>
                </a:cubicBezTo>
                <a:cubicBezTo>
                  <a:pt x="5488637" y="959679"/>
                  <a:pt x="5485897" y="963230"/>
                  <a:pt x="5482392" y="966145"/>
                </a:cubicBezTo>
                <a:cubicBezTo>
                  <a:pt x="5478887" y="969061"/>
                  <a:pt x="5474763" y="971256"/>
                  <a:pt x="5470020" y="972728"/>
                </a:cubicBezTo>
                <a:cubicBezTo>
                  <a:pt x="5465278" y="974201"/>
                  <a:pt x="5460167" y="974938"/>
                  <a:pt x="5454689" y="974938"/>
                </a:cubicBezTo>
                <a:cubicBezTo>
                  <a:pt x="5450860" y="974938"/>
                  <a:pt x="5447310" y="974614"/>
                  <a:pt x="5444040" y="973966"/>
                </a:cubicBezTo>
                <a:cubicBezTo>
                  <a:pt x="5440771" y="973318"/>
                  <a:pt x="5437855" y="972523"/>
                  <a:pt x="5435292" y="971580"/>
                </a:cubicBezTo>
                <a:cubicBezTo>
                  <a:pt x="5432729" y="970637"/>
                  <a:pt x="5430580" y="969665"/>
                  <a:pt x="5428841" y="968664"/>
                </a:cubicBezTo>
                <a:cubicBezTo>
                  <a:pt x="5427104" y="967662"/>
                  <a:pt x="5425896" y="966808"/>
                  <a:pt x="5425218" y="966100"/>
                </a:cubicBezTo>
                <a:cubicBezTo>
                  <a:pt x="5424541" y="965394"/>
                  <a:pt x="5424040" y="964496"/>
                  <a:pt x="5423716" y="963406"/>
                </a:cubicBezTo>
                <a:cubicBezTo>
                  <a:pt x="5423392" y="962316"/>
                  <a:pt x="5423230" y="960858"/>
                  <a:pt x="5423230" y="959031"/>
                </a:cubicBezTo>
                <a:cubicBezTo>
                  <a:pt x="5423230" y="957736"/>
                  <a:pt x="5423289" y="956660"/>
                  <a:pt x="5423407" y="955807"/>
                </a:cubicBezTo>
                <a:cubicBezTo>
                  <a:pt x="5423525" y="954952"/>
                  <a:pt x="5423702" y="954260"/>
                  <a:pt x="5423937" y="953730"/>
                </a:cubicBezTo>
                <a:cubicBezTo>
                  <a:pt x="5424173" y="953200"/>
                  <a:pt x="5424467" y="952831"/>
                  <a:pt x="5424821" y="952625"/>
                </a:cubicBezTo>
                <a:cubicBezTo>
                  <a:pt x="5425174" y="952419"/>
                  <a:pt x="5425587" y="952316"/>
                  <a:pt x="5426058" y="952316"/>
                </a:cubicBezTo>
                <a:cubicBezTo>
                  <a:pt x="5426883" y="952316"/>
                  <a:pt x="5428046" y="952816"/>
                  <a:pt x="5429548" y="953818"/>
                </a:cubicBezTo>
                <a:cubicBezTo>
                  <a:pt x="5431051" y="954819"/>
                  <a:pt x="5432980" y="955910"/>
                  <a:pt x="5435336" y="957087"/>
                </a:cubicBezTo>
                <a:cubicBezTo>
                  <a:pt x="5437693" y="958265"/>
                  <a:pt x="5440535" y="959370"/>
                  <a:pt x="5443864" y="960402"/>
                </a:cubicBezTo>
                <a:cubicBezTo>
                  <a:pt x="5447193" y="961432"/>
                  <a:pt x="5451036" y="961947"/>
                  <a:pt x="5455396" y="961947"/>
                </a:cubicBezTo>
                <a:cubicBezTo>
                  <a:pt x="5458695" y="961947"/>
                  <a:pt x="5461714" y="961506"/>
                  <a:pt x="5464453" y="960622"/>
                </a:cubicBezTo>
                <a:cubicBezTo>
                  <a:pt x="5467192" y="959738"/>
                  <a:pt x="5469549" y="958487"/>
                  <a:pt x="5471522" y="956866"/>
                </a:cubicBezTo>
                <a:cubicBezTo>
                  <a:pt x="5473496" y="955247"/>
                  <a:pt x="5475013" y="953259"/>
                  <a:pt x="5476073" y="950902"/>
                </a:cubicBezTo>
                <a:cubicBezTo>
                  <a:pt x="5477134" y="948546"/>
                  <a:pt x="5477664" y="945865"/>
                  <a:pt x="5477664" y="942861"/>
                </a:cubicBezTo>
                <a:cubicBezTo>
                  <a:pt x="5477664" y="939620"/>
                  <a:pt x="5476928" y="936866"/>
                  <a:pt x="5475455" y="934569"/>
                </a:cubicBezTo>
                <a:cubicBezTo>
                  <a:pt x="5473982" y="932271"/>
                  <a:pt x="5472038" y="930253"/>
                  <a:pt x="5469623" y="928516"/>
                </a:cubicBezTo>
                <a:cubicBezTo>
                  <a:pt x="5467208" y="926778"/>
                  <a:pt x="5464453" y="925187"/>
                  <a:pt x="5461360" y="923744"/>
                </a:cubicBezTo>
                <a:cubicBezTo>
                  <a:pt x="5458267" y="922301"/>
                  <a:pt x="5455101" y="920828"/>
                  <a:pt x="5451861" y="919325"/>
                </a:cubicBezTo>
                <a:cubicBezTo>
                  <a:pt x="5448621" y="917823"/>
                  <a:pt x="5445469" y="916158"/>
                  <a:pt x="5442406" y="914334"/>
                </a:cubicBezTo>
                <a:cubicBezTo>
                  <a:pt x="5439342" y="912507"/>
                  <a:pt x="5436603" y="910357"/>
                  <a:pt x="5434188" y="907883"/>
                </a:cubicBezTo>
                <a:cubicBezTo>
                  <a:pt x="5431773" y="905409"/>
                  <a:pt x="5429813" y="902507"/>
                  <a:pt x="5428311" y="899179"/>
                </a:cubicBezTo>
                <a:cubicBezTo>
                  <a:pt x="5426809" y="895850"/>
                  <a:pt x="5426058" y="891859"/>
                  <a:pt x="5426058" y="887205"/>
                </a:cubicBezTo>
                <a:cubicBezTo>
                  <a:pt x="5426058" y="882433"/>
                  <a:pt x="5426927" y="878176"/>
                  <a:pt x="5428665" y="874436"/>
                </a:cubicBezTo>
                <a:cubicBezTo>
                  <a:pt x="5430403" y="870695"/>
                  <a:pt x="5432818" y="867558"/>
                  <a:pt x="5435911" y="865025"/>
                </a:cubicBezTo>
                <a:cubicBezTo>
                  <a:pt x="5439004" y="862492"/>
                  <a:pt x="5442686" y="860562"/>
                  <a:pt x="5446957" y="859237"/>
                </a:cubicBezTo>
                <a:cubicBezTo>
                  <a:pt x="5451228" y="857912"/>
                  <a:pt x="5455837" y="857248"/>
                  <a:pt x="5460786" y="857248"/>
                </a:cubicBezTo>
                <a:close/>
                <a:moveTo>
                  <a:pt x="4994061" y="857248"/>
                </a:moveTo>
                <a:cubicBezTo>
                  <a:pt x="4996594" y="857248"/>
                  <a:pt x="4999142" y="857470"/>
                  <a:pt x="5001705" y="857912"/>
                </a:cubicBezTo>
                <a:cubicBezTo>
                  <a:pt x="5004267" y="858353"/>
                  <a:pt x="5006683" y="858943"/>
                  <a:pt x="5008951" y="859679"/>
                </a:cubicBezTo>
                <a:cubicBezTo>
                  <a:pt x="5011219" y="860415"/>
                  <a:pt x="5013236" y="861240"/>
                  <a:pt x="5015004" y="862153"/>
                </a:cubicBezTo>
                <a:cubicBezTo>
                  <a:pt x="5016771" y="863066"/>
                  <a:pt x="5017935" y="863802"/>
                  <a:pt x="5018494" y="864363"/>
                </a:cubicBezTo>
                <a:cubicBezTo>
                  <a:pt x="5019054" y="864922"/>
                  <a:pt x="5019422" y="865363"/>
                  <a:pt x="5019599" y="865688"/>
                </a:cubicBezTo>
                <a:cubicBezTo>
                  <a:pt x="5019776" y="866012"/>
                  <a:pt x="5019923" y="866425"/>
                  <a:pt x="5020041" y="866925"/>
                </a:cubicBezTo>
                <a:cubicBezTo>
                  <a:pt x="5020159" y="867426"/>
                  <a:pt x="5020247" y="868029"/>
                  <a:pt x="5020306" y="868736"/>
                </a:cubicBezTo>
                <a:cubicBezTo>
                  <a:pt x="5020365" y="869444"/>
                  <a:pt x="5020394" y="870357"/>
                  <a:pt x="5020394" y="871475"/>
                </a:cubicBezTo>
                <a:cubicBezTo>
                  <a:pt x="5020394" y="872536"/>
                  <a:pt x="5020350" y="873479"/>
                  <a:pt x="5020262" y="874304"/>
                </a:cubicBezTo>
                <a:cubicBezTo>
                  <a:pt x="5020173" y="875128"/>
                  <a:pt x="5020041" y="875820"/>
                  <a:pt x="5019864" y="876381"/>
                </a:cubicBezTo>
                <a:cubicBezTo>
                  <a:pt x="5019687" y="876940"/>
                  <a:pt x="5019437" y="877353"/>
                  <a:pt x="5019113" y="877618"/>
                </a:cubicBezTo>
                <a:cubicBezTo>
                  <a:pt x="5018789" y="877883"/>
                  <a:pt x="5018421" y="878016"/>
                  <a:pt x="5018008" y="878016"/>
                </a:cubicBezTo>
                <a:cubicBezTo>
                  <a:pt x="5017361" y="878016"/>
                  <a:pt x="5016344" y="877603"/>
                  <a:pt x="5014960" y="876778"/>
                </a:cubicBezTo>
                <a:cubicBezTo>
                  <a:pt x="5013575" y="875953"/>
                  <a:pt x="5011882" y="875026"/>
                  <a:pt x="5009879" y="873994"/>
                </a:cubicBezTo>
                <a:cubicBezTo>
                  <a:pt x="5007876" y="872963"/>
                  <a:pt x="5005504" y="872021"/>
                  <a:pt x="5002765" y="871167"/>
                </a:cubicBezTo>
                <a:cubicBezTo>
                  <a:pt x="5000026" y="870313"/>
                  <a:pt x="4996948" y="869885"/>
                  <a:pt x="4993531" y="869885"/>
                </a:cubicBezTo>
                <a:cubicBezTo>
                  <a:pt x="4990349" y="869885"/>
                  <a:pt x="4987581" y="870313"/>
                  <a:pt x="4985224" y="871167"/>
                </a:cubicBezTo>
                <a:cubicBezTo>
                  <a:pt x="4982868" y="872021"/>
                  <a:pt x="4980924" y="873155"/>
                  <a:pt x="4979392" y="874568"/>
                </a:cubicBezTo>
                <a:cubicBezTo>
                  <a:pt x="4977861" y="875982"/>
                  <a:pt x="4976712" y="877662"/>
                  <a:pt x="4975946" y="879606"/>
                </a:cubicBezTo>
                <a:cubicBezTo>
                  <a:pt x="4975180" y="881550"/>
                  <a:pt x="4974797" y="883612"/>
                  <a:pt x="4974797" y="885791"/>
                </a:cubicBezTo>
                <a:cubicBezTo>
                  <a:pt x="4974797" y="888973"/>
                  <a:pt x="4975534" y="891713"/>
                  <a:pt x="4977006" y="894009"/>
                </a:cubicBezTo>
                <a:cubicBezTo>
                  <a:pt x="4978479" y="896307"/>
                  <a:pt x="4980438" y="898340"/>
                  <a:pt x="4982883" y="900107"/>
                </a:cubicBezTo>
                <a:cubicBezTo>
                  <a:pt x="4985328" y="901874"/>
                  <a:pt x="4988111" y="903495"/>
                  <a:pt x="4991233" y="904967"/>
                </a:cubicBezTo>
                <a:cubicBezTo>
                  <a:pt x="4994356" y="906439"/>
                  <a:pt x="4997537" y="907927"/>
                  <a:pt x="5000777" y="909429"/>
                </a:cubicBezTo>
                <a:cubicBezTo>
                  <a:pt x="5004017" y="910932"/>
                  <a:pt x="5007198" y="912581"/>
                  <a:pt x="5010320" y="914378"/>
                </a:cubicBezTo>
                <a:cubicBezTo>
                  <a:pt x="5013443" y="916174"/>
                  <a:pt x="5016226" y="918294"/>
                  <a:pt x="5018671" y="920739"/>
                </a:cubicBezTo>
                <a:cubicBezTo>
                  <a:pt x="5021116" y="923184"/>
                  <a:pt x="5023089" y="926071"/>
                  <a:pt x="5024592" y="929400"/>
                </a:cubicBezTo>
                <a:cubicBezTo>
                  <a:pt x="5026094" y="932728"/>
                  <a:pt x="5026845" y="936661"/>
                  <a:pt x="5026845" y="941182"/>
                </a:cubicBezTo>
                <a:cubicBezTo>
                  <a:pt x="5026845" y="946542"/>
                  <a:pt x="5025858" y="951314"/>
                  <a:pt x="5023885" y="955497"/>
                </a:cubicBezTo>
                <a:cubicBezTo>
                  <a:pt x="5021912" y="959679"/>
                  <a:pt x="5019172" y="963230"/>
                  <a:pt x="5015667" y="966145"/>
                </a:cubicBezTo>
                <a:cubicBezTo>
                  <a:pt x="5012162" y="969061"/>
                  <a:pt x="5008038" y="971256"/>
                  <a:pt x="5003295" y="972728"/>
                </a:cubicBezTo>
                <a:cubicBezTo>
                  <a:pt x="4998553" y="974201"/>
                  <a:pt x="4993442" y="974938"/>
                  <a:pt x="4987964" y="974938"/>
                </a:cubicBezTo>
                <a:cubicBezTo>
                  <a:pt x="4984135" y="974938"/>
                  <a:pt x="4980585" y="974614"/>
                  <a:pt x="4977315" y="973966"/>
                </a:cubicBezTo>
                <a:cubicBezTo>
                  <a:pt x="4974046" y="973318"/>
                  <a:pt x="4971130" y="972523"/>
                  <a:pt x="4968567" y="971580"/>
                </a:cubicBezTo>
                <a:cubicBezTo>
                  <a:pt x="4966004" y="970637"/>
                  <a:pt x="4963855" y="969665"/>
                  <a:pt x="4962116" y="968664"/>
                </a:cubicBezTo>
                <a:cubicBezTo>
                  <a:pt x="4960379" y="967662"/>
                  <a:pt x="4959171" y="966808"/>
                  <a:pt x="4958493" y="966100"/>
                </a:cubicBezTo>
                <a:cubicBezTo>
                  <a:pt x="4957816" y="965394"/>
                  <a:pt x="4957315" y="964496"/>
                  <a:pt x="4956991" y="963406"/>
                </a:cubicBezTo>
                <a:cubicBezTo>
                  <a:pt x="4956667" y="962316"/>
                  <a:pt x="4956505" y="960858"/>
                  <a:pt x="4956505" y="959031"/>
                </a:cubicBezTo>
                <a:cubicBezTo>
                  <a:pt x="4956505" y="957736"/>
                  <a:pt x="4956564" y="956660"/>
                  <a:pt x="4956682" y="955807"/>
                </a:cubicBezTo>
                <a:cubicBezTo>
                  <a:pt x="4956800" y="954952"/>
                  <a:pt x="4956977" y="954260"/>
                  <a:pt x="4957212" y="953730"/>
                </a:cubicBezTo>
                <a:cubicBezTo>
                  <a:pt x="4957448" y="953200"/>
                  <a:pt x="4957742" y="952831"/>
                  <a:pt x="4958096" y="952625"/>
                </a:cubicBezTo>
                <a:cubicBezTo>
                  <a:pt x="4958449" y="952419"/>
                  <a:pt x="4958862" y="952316"/>
                  <a:pt x="4959333" y="952316"/>
                </a:cubicBezTo>
                <a:cubicBezTo>
                  <a:pt x="4960158" y="952316"/>
                  <a:pt x="4961321" y="952816"/>
                  <a:pt x="4962823" y="953818"/>
                </a:cubicBezTo>
                <a:cubicBezTo>
                  <a:pt x="4964326" y="954819"/>
                  <a:pt x="4966255" y="955910"/>
                  <a:pt x="4968611" y="957087"/>
                </a:cubicBezTo>
                <a:cubicBezTo>
                  <a:pt x="4970968" y="958265"/>
                  <a:pt x="4973810" y="959370"/>
                  <a:pt x="4977139" y="960402"/>
                </a:cubicBezTo>
                <a:cubicBezTo>
                  <a:pt x="4980468" y="961432"/>
                  <a:pt x="4984311" y="961947"/>
                  <a:pt x="4988671" y="961947"/>
                </a:cubicBezTo>
                <a:cubicBezTo>
                  <a:pt x="4991970" y="961947"/>
                  <a:pt x="4994989" y="961506"/>
                  <a:pt x="4997728" y="960622"/>
                </a:cubicBezTo>
                <a:cubicBezTo>
                  <a:pt x="5000467" y="959738"/>
                  <a:pt x="5002824" y="958487"/>
                  <a:pt x="5004797" y="956866"/>
                </a:cubicBezTo>
                <a:cubicBezTo>
                  <a:pt x="5006771" y="955247"/>
                  <a:pt x="5008288" y="953259"/>
                  <a:pt x="5009348" y="950902"/>
                </a:cubicBezTo>
                <a:cubicBezTo>
                  <a:pt x="5010409" y="948546"/>
                  <a:pt x="5010939" y="945865"/>
                  <a:pt x="5010939" y="942861"/>
                </a:cubicBezTo>
                <a:cubicBezTo>
                  <a:pt x="5010939" y="939620"/>
                  <a:pt x="5010203" y="936866"/>
                  <a:pt x="5008730" y="934569"/>
                </a:cubicBezTo>
                <a:cubicBezTo>
                  <a:pt x="5007257" y="932271"/>
                  <a:pt x="5005313" y="930253"/>
                  <a:pt x="5002898" y="928516"/>
                </a:cubicBezTo>
                <a:cubicBezTo>
                  <a:pt x="5000483" y="926778"/>
                  <a:pt x="4997728" y="925187"/>
                  <a:pt x="4994635" y="923744"/>
                </a:cubicBezTo>
                <a:cubicBezTo>
                  <a:pt x="4991542" y="922301"/>
                  <a:pt x="4988376" y="920828"/>
                  <a:pt x="4985136" y="919325"/>
                </a:cubicBezTo>
                <a:cubicBezTo>
                  <a:pt x="4981896" y="917823"/>
                  <a:pt x="4978744" y="916158"/>
                  <a:pt x="4975681" y="914334"/>
                </a:cubicBezTo>
                <a:cubicBezTo>
                  <a:pt x="4972617" y="912507"/>
                  <a:pt x="4969878" y="910357"/>
                  <a:pt x="4967463" y="907883"/>
                </a:cubicBezTo>
                <a:cubicBezTo>
                  <a:pt x="4965048" y="905409"/>
                  <a:pt x="4963088" y="902507"/>
                  <a:pt x="4961586" y="899179"/>
                </a:cubicBezTo>
                <a:cubicBezTo>
                  <a:pt x="4960084" y="895850"/>
                  <a:pt x="4959333" y="891859"/>
                  <a:pt x="4959333" y="887205"/>
                </a:cubicBezTo>
                <a:cubicBezTo>
                  <a:pt x="4959333" y="882433"/>
                  <a:pt x="4960202" y="878176"/>
                  <a:pt x="4961940" y="874436"/>
                </a:cubicBezTo>
                <a:cubicBezTo>
                  <a:pt x="4963678" y="870695"/>
                  <a:pt x="4966093" y="867558"/>
                  <a:pt x="4969186" y="865025"/>
                </a:cubicBezTo>
                <a:cubicBezTo>
                  <a:pt x="4972279" y="862492"/>
                  <a:pt x="4975961" y="860562"/>
                  <a:pt x="4980232" y="859237"/>
                </a:cubicBezTo>
                <a:cubicBezTo>
                  <a:pt x="4984503" y="857912"/>
                  <a:pt x="4989112" y="857248"/>
                  <a:pt x="4994061" y="857248"/>
                </a:cubicBezTo>
                <a:close/>
                <a:moveTo>
                  <a:pt x="4051086" y="857248"/>
                </a:moveTo>
                <a:cubicBezTo>
                  <a:pt x="4053619" y="857248"/>
                  <a:pt x="4056167" y="857470"/>
                  <a:pt x="4058730" y="857912"/>
                </a:cubicBezTo>
                <a:cubicBezTo>
                  <a:pt x="4061293" y="858353"/>
                  <a:pt x="4063708" y="858943"/>
                  <a:pt x="4065976" y="859679"/>
                </a:cubicBezTo>
                <a:cubicBezTo>
                  <a:pt x="4068244" y="860415"/>
                  <a:pt x="4070262" y="861240"/>
                  <a:pt x="4072029" y="862153"/>
                </a:cubicBezTo>
                <a:cubicBezTo>
                  <a:pt x="4073796" y="863066"/>
                  <a:pt x="4074960" y="863802"/>
                  <a:pt x="4075520" y="864363"/>
                </a:cubicBezTo>
                <a:cubicBezTo>
                  <a:pt x="4076079" y="864922"/>
                  <a:pt x="4076447" y="865363"/>
                  <a:pt x="4076624" y="865688"/>
                </a:cubicBezTo>
                <a:cubicBezTo>
                  <a:pt x="4076801" y="866012"/>
                  <a:pt x="4076948" y="866425"/>
                  <a:pt x="4077066" y="866925"/>
                </a:cubicBezTo>
                <a:cubicBezTo>
                  <a:pt x="4077184" y="867426"/>
                  <a:pt x="4077272" y="868029"/>
                  <a:pt x="4077331" y="868736"/>
                </a:cubicBezTo>
                <a:cubicBezTo>
                  <a:pt x="4077390" y="869444"/>
                  <a:pt x="4077419" y="870357"/>
                  <a:pt x="4077419" y="871475"/>
                </a:cubicBezTo>
                <a:cubicBezTo>
                  <a:pt x="4077419" y="872536"/>
                  <a:pt x="4077375" y="873479"/>
                  <a:pt x="4077287" y="874304"/>
                </a:cubicBezTo>
                <a:cubicBezTo>
                  <a:pt x="4077199" y="875128"/>
                  <a:pt x="4077066" y="875820"/>
                  <a:pt x="4076889" y="876381"/>
                </a:cubicBezTo>
                <a:cubicBezTo>
                  <a:pt x="4076713" y="876940"/>
                  <a:pt x="4076462" y="877353"/>
                  <a:pt x="4076138" y="877618"/>
                </a:cubicBezTo>
                <a:cubicBezTo>
                  <a:pt x="4075814" y="877883"/>
                  <a:pt x="4075446" y="878016"/>
                  <a:pt x="4075034" y="878016"/>
                </a:cubicBezTo>
                <a:cubicBezTo>
                  <a:pt x="4074386" y="878016"/>
                  <a:pt x="4073369" y="877603"/>
                  <a:pt x="4071985" y="876778"/>
                </a:cubicBezTo>
                <a:cubicBezTo>
                  <a:pt x="4070600" y="875953"/>
                  <a:pt x="4068907" y="875026"/>
                  <a:pt x="4066904" y="873994"/>
                </a:cubicBezTo>
                <a:cubicBezTo>
                  <a:pt x="4064901" y="872963"/>
                  <a:pt x="4062530" y="872021"/>
                  <a:pt x="4059790" y="871167"/>
                </a:cubicBezTo>
                <a:cubicBezTo>
                  <a:pt x="4057051" y="870313"/>
                  <a:pt x="4053973" y="869885"/>
                  <a:pt x="4050556" y="869885"/>
                </a:cubicBezTo>
                <a:cubicBezTo>
                  <a:pt x="4047375" y="869885"/>
                  <a:pt x="4044606" y="870313"/>
                  <a:pt x="4042250" y="871167"/>
                </a:cubicBezTo>
                <a:cubicBezTo>
                  <a:pt x="4039893" y="872021"/>
                  <a:pt x="4037949" y="873155"/>
                  <a:pt x="4036417" y="874568"/>
                </a:cubicBezTo>
                <a:cubicBezTo>
                  <a:pt x="4034885" y="875982"/>
                  <a:pt x="4033737" y="877662"/>
                  <a:pt x="4032971" y="879606"/>
                </a:cubicBezTo>
                <a:cubicBezTo>
                  <a:pt x="4032205" y="881550"/>
                  <a:pt x="4031822" y="883612"/>
                  <a:pt x="4031822" y="885791"/>
                </a:cubicBezTo>
                <a:cubicBezTo>
                  <a:pt x="4031822" y="888973"/>
                  <a:pt x="4032559" y="891713"/>
                  <a:pt x="4034031" y="894009"/>
                </a:cubicBezTo>
                <a:cubicBezTo>
                  <a:pt x="4035504" y="896307"/>
                  <a:pt x="4037463" y="898340"/>
                  <a:pt x="4039908" y="900107"/>
                </a:cubicBezTo>
                <a:cubicBezTo>
                  <a:pt x="4042352" y="901874"/>
                  <a:pt x="4045136" y="903495"/>
                  <a:pt x="4048258" y="904967"/>
                </a:cubicBezTo>
                <a:cubicBezTo>
                  <a:pt x="4051381" y="906439"/>
                  <a:pt x="4054562" y="907927"/>
                  <a:pt x="4057802" y="909429"/>
                </a:cubicBezTo>
                <a:cubicBezTo>
                  <a:pt x="4061042" y="910932"/>
                  <a:pt x="4064223" y="912581"/>
                  <a:pt x="4067346" y="914378"/>
                </a:cubicBezTo>
                <a:cubicBezTo>
                  <a:pt x="4070468" y="916174"/>
                  <a:pt x="4073251" y="918294"/>
                  <a:pt x="4075696" y="920739"/>
                </a:cubicBezTo>
                <a:cubicBezTo>
                  <a:pt x="4078141" y="923184"/>
                  <a:pt x="4080115" y="926071"/>
                  <a:pt x="4081617" y="929400"/>
                </a:cubicBezTo>
                <a:cubicBezTo>
                  <a:pt x="4083119" y="932728"/>
                  <a:pt x="4083870" y="936661"/>
                  <a:pt x="4083870" y="941182"/>
                </a:cubicBezTo>
                <a:cubicBezTo>
                  <a:pt x="4083870" y="946542"/>
                  <a:pt x="4082883" y="951314"/>
                  <a:pt x="4080910" y="955497"/>
                </a:cubicBezTo>
                <a:cubicBezTo>
                  <a:pt x="4078937" y="959679"/>
                  <a:pt x="4076197" y="963230"/>
                  <a:pt x="4072692" y="966145"/>
                </a:cubicBezTo>
                <a:cubicBezTo>
                  <a:pt x="4069187" y="969061"/>
                  <a:pt x="4065063" y="971256"/>
                  <a:pt x="4060321" y="972728"/>
                </a:cubicBezTo>
                <a:cubicBezTo>
                  <a:pt x="4055578" y="974201"/>
                  <a:pt x="4050468" y="974938"/>
                  <a:pt x="4044989" y="974938"/>
                </a:cubicBezTo>
                <a:cubicBezTo>
                  <a:pt x="4041159" y="974938"/>
                  <a:pt x="4037610" y="974614"/>
                  <a:pt x="4034341" y="973966"/>
                </a:cubicBezTo>
                <a:cubicBezTo>
                  <a:pt x="4031071" y="973318"/>
                  <a:pt x="4028155" y="972523"/>
                  <a:pt x="4025592" y="971580"/>
                </a:cubicBezTo>
                <a:cubicBezTo>
                  <a:pt x="4023030" y="970637"/>
                  <a:pt x="4020880" y="969665"/>
                  <a:pt x="4019142" y="968664"/>
                </a:cubicBezTo>
                <a:cubicBezTo>
                  <a:pt x="4017404" y="967662"/>
                  <a:pt x="4016196" y="966808"/>
                  <a:pt x="4015519" y="966100"/>
                </a:cubicBezTo>
                <a:cubicBezTo>
                  <a:pt x="4014841" y="965394"/>
                  <a:pt x="4014340" y="964496"/>
                  <a:pt x="4014016" y="963406"/>
                </a:cubicBezTo>
                <a:cubicBezTo>
                  <a:pt x="4013692" y="962316"/>
                  <a:pt x="4013530" y="960858"/>
                  <a:pt x="4013530" y="959031"/>
                </a:cubicBezTo>
                <a:cubicBezTo>
                  <a:pt x="4013530" y="957736"/>
                  <a:pt x="4013589" y="956660"/>
                  <a:pt x="4013707" y="955807"/>
                </a:cubicBezTo>
                <a:cubicBezTo>
                  <a:pt x="4013825" y="954952"/>
                  <a:pt x="4014002" y="954260"/>
                  <a:pt x="4014237" y="953730"/>
                </a:cubicBezTo>
                <a:cubicBezTo>
                  <a:pt x="4014473" y="953200"/>
                  <a:pt x="4014767" y="952831"/>
                  <a:pt x="4015121" y="952625"/>
                </a:cubicBezTo>
                <a:cubicBezTo>
                  <a:pt x="4015474" y="952419"/>
                  <a:pt x="4015887" y="952316"/>
                  <a:pt x="4016358" y="952316"/>
                </a:cubicBezTo>
                <a:cubicBezTo>
                  <a:pt x="4017183" y="952316"/>
                  <a:pt x="4018346" y="952816"/>
                  <a:pt x="4019849" y="953818"/>
                </a:cubicBezTo>
                <a:cubicBezTo>
                  <a:pt x="4021351" y="954819"/>
                  <a:pt x="4023280" y="955910"/>
                  <a:pt x="4025637" y="957087"/>
                </a:cubicBezTo>
                <a:cubicBezTo>
                  <a:pt x="4027993" y="958265"/>
                  <a:pt x="4030835" y="959370"/>
                  <a:pt x="4034164" y="960402"/>
                </a:cubicBezTo>
                <a:cubicBezTo>
                  <a:pt x="4037492" y="961432"/>
                  <a:pt x="4041336" y="961947"/>
                  <a:pt x="4045696" y="961947"/>
                </a:cubicBezTo>
                <a:cubicBezTo>
                  <a:pt x="4048995" y="961947"/>
                  <a:pt x="4052014" y="961506"/>
                  <a:pt x="4054753" y="960622"/>
                </a:cubicBezTo>
                <a:cubicBezTo>
                  <a:pt x="4057493" y="959738"/>
                  <a:pt x="4059849" y="958487"/>
                  <a:pt x="4061823" y="956866"/>
                </a:cubicBezTo>
                <a:cubicBezTo>
                  <a:pt x="4063796" y="955247"/>
                  <a:pt x="4065313" y="953259"/>
                  <a:pt x="4066374" y="950902"/>
                </a:cubicBezTo>
                <a:cubicBezTo>
                  <a:pt x="4067434" y="948546"/>
                  <a:pt x="4067964" y="945865"/>
                  <a:pt x="4067964" y="942861"/>
                </a:cubicBezTo>
                <a:cubicBezTo>
                  <a:pt x="4067964" y="939620"/>
                  <a:pt x="4067228" y="936866"/>
                  <a:pt x="4065755" y="934569"/>
                </a:cubicBezTo>
                <a:cubicBezTo>
                  <a:pt x="4064282" y="932271"/>
                  <a:pt x="4062338" y="930253"/>
                  <a:pt x="4059923" y="928516"/>
                </a:cubicBezTo>
                <a:cubicBezTo>
                  <a:pt x="4057508" y="926778"/>
                  <a:pt x="4054753" y="925187"/>
                  <a:pt x="4051661" y="923744"/>
                </a:cubicBezTo>
                <a:cubicBezTo>
                  <a:pt x="4048568" y="922301"/>
                  <a:pt x="4045401" y="920828"/>
                  <a:pt x="4042161" y="919325"/>
                </a:cubicBezTo>
                <a:cubicBezTo>
                  <a:pt x="4038921" y="917823"/>
                  <a:pt x="4035769" y="916158"/>
                  <a:pt x="4032706" y="914334"/>
                </a:cubicBezTo>
                <a:cubicBezTo>
                  <a:pt x="4029642" y="912507"/>
                  <a:pt x="4026903" y="910357"/>
                  <a:pt x="4024488" y="907883"/>
                </a:cubicBezTo>
                <a:cubicBezTo>
                  <a:pt x="4022073" y="905409"/>
                  <a:pt x="4020114" y="902507"/>
                  <a:pt x="4018611" y="899179"/>
                </a:cubicBezTo>
                <a:cubicBezTo>
                  <a:pt x="4017109" y="895850"/>
                  <a:pt x="4016358" y="891859"/>
                  <a:pt x="4016358" y="887205"/>
                </a:cubicBezTo>
                <a:cubicBezTo>
                  <a:pt x="4016358" y="882433"/>
                  <a:pt x="4017227" y="878176"/>
                  <a:pt x="4018965" y="874436"/>
                </a:cubicBezTo>
                <a:cubicBezTo>
                  <a:pt x="4020703" y="870695"/>
                  <a:pt x="4023118" y="867558"/>
                  <a:pt x="4026211" y="865025"/>
                </a:cubicBezTo>
                <a:cubicBezTo>
                  <a:pt x="4029304" y="862492"/>
                  <a:pt x="4032986" y="860562"/>
                  <a:pt x="4037257" y="859237"/>
                </a:cubicBezTo>
                <a:cubicBezTo>
                  <a:pt x="4041528" y="857912"/>
                  <a:pt x="4046138" y="857248"/>
                  <a:pt x="4051086" y="857248"/>
                </a:cubicBezTo>
                <a:close/>
                <a:moveTo>
                  <a:pt x="3574893" y="857248"/>
                </a:moveTo>
                <a:cubicBezTo>
                  <a:pt x="3577425" y="857248"/>
                  <a:pt x="3579974" y="857470"/>
                  <a:pt x="3582536" y="857912"/>
                </a:cubicBezTo>
                <a:cubicBezTo>
                  <a:pt x="3585099" y="858353"/>
                  <a:pt x="3587514" y="858943"/>
                  <a:pt x="3589781" y="859679"/>
                </a:cubicBezTo>
                <a:cubicBezTo>
                  <a:pt x="3592050" y="860415"/>
                  <a:pt x="3594067" y="861240"/>
                  <a:pt x="3595834" y="862153"/>
                </a:cubicBezTo>
                <a:cubicBezTo>
                  <a:pt x="3597602" y="863066"/>
                  <a:pt x="3598765" y="863802"/>
                  <a:pt x="3599325" y="864363"/>
                </a:cubicBezTo>
                <a:cubicBezTo>
                  <a:pt x="3599884" y="864922"/>
                  <a:pt x="3600253" y="865363"/>
                  <a:pt x="3600429" y="865688"/>
                </a:cubicBezTo>
                <a:cubicBezTo>
                  <a:pt x="3600606" y="866012"/>
                  <a:pt x="3600753" y="866425"/>
                  <a:pt x="3600871" y="866925"/>
                </a:cubicBezTo>
                <a:cubicBezTo>
                  <a:pt x="3600989" y="867426"/>
                  <a:pt x="3601077" y="868029"/>
                  <a:pt x="3601136" y="868736"/>
                </a:cubicBezTo>
                <a:cubicBezTo>
                  <a:pt x="3601195" y="869444"/>
                  <a:pt x="3601225" y="870357"/>
                  <a:pt x="3601225" y="871475"/>
                </a:cubicBezTo>
                <a:cubicBezTo>
                  <a:pt x="3601225" y="872536"/>
                  <a:pt x="3601181" y="873479"/>
                  <a:pt x="3601093" y="874304"/>
                </a:cubicBezTo>
                <a:cubicBezTo>
                  <a:pt x="3601004" y="875128"/>
                  <a:pt x="3600871" y="875820"/>
                  <a:pt x="3600694" y="876381"/>
                </a:cubicBezTo>
                <a:cubicBezTo>
                  <a:pt x="3600517" y="876940"/>
                  <a:pt x="3600268" y="877353"/>
                  <a:pt x="3599944" y="877618"/>
                </a:cubicBezTo>
                <a:cubicBezTo>
                  <a:pt x="3599619" y="877883"/>
                  <a:pt x="3599251" y="878016"/>
                  <a:pt x="3598839" y="878016"/>
                </a:cubicBezTo>
                <a:cubicBezTo>
                  <a:pt x="3598191" y="878016"/>
                  <a:pt x="3597175" y="877603"/>
                  <a:pt x="3595790" y="876778"/>
                </a:cubicBezTo>
                <a:cubicBezTo>
                  <a:pt x="3594406" y="875953"/>
                  <a:pt x="3592712" y="875026"/>
                  <a:pt x="3590709" y="873994"/>
                </a:cubicBezTo>
                <a:cubicBezTo>
                  <a:pt x="3588706" y="872963"/>
                  <a:pt x="3586336" y="872021"/>
                  <a:pt x="3583597" y="871167"/>
                </a:cubicBezTo>
                <a:cubicBezTo>
                  <a:pt x="3580857" y="870313"/>
                  <a:pt x="3577779" y="869885"/>
                  <a:pt x="3574362" y="869885"/>
                </a:cubicBezTo>
                <a:cubicBezTo>
                  <a:pt x="3571181" y="869885"/>
                  <a:pt x="3568412" y="870313"/>
                  <a:pt x="3566056" y="871167"/>
                </a:cubicBezTo>
                <a:cubicBezTo>
                  <a:pt x="3563699" y="872021"/>
                  <a:pt x="3561756" y="873155"/>
                  <a:pt x="3560223" y="874568"/>
                </a:cubicBezTo>
                <a:cubicBezTo>
                  <a:pt x="3558691" y="875982"/>
                  <a:pt x="3557544" y="877662"/>
                  <a:pt x="3556777" y="879606"/>
                </a:cubicBezTo>
                <a:cubicBezTo>
                  <a:pt x="3556012" y="881550"/>
                  <a:pt x="3555628" y="883612"/>
                  <a:pt x="3555628" y="885791"/>
                </a:cubicBezTo>
                <a:cubicBezTo>
                  <a:pt x="3555628" y="888973"/>
                  <a:pt x="3556366" y="891713"/>
                  <a:pt x="3557839" y="894009"/>
                </a:cubicBezTo>
                <a:cubicBezTo>
                  <a:pt x="3559311" y="896307"/>
                  <a:pt x="3561269" y="898340"/>
                  <a:pt x="3563714" y="900107"/>
                </a:cubicBezTo>
                <a:cubicBezTo>
                  <a:pt x="3566159" y="901874"/>
                  <a:pt x="3568942" y="903495"/>
                  <a:pt x="3572065" y="904967"/>
                </a:cubicBezTo>
                <a:cubicBezTo>
                  <a:pt x="3575188" y="906439"/>
                  <a:pt x="3578368" y="907927"/>
                  <a:pt x="3581609" y="909429"/>
                </a:cubicBezTo>
                <a:cubicBezTo>
                  <a:pt x="3584848" y="910932"/>
                  <a:pt x="3588029" y="912581"/>
                  <a:pt x="3591152" y="914378"/>
                </a:cubicBezTo>
                <a:cubicBezTo>
                  <a:pt x="3594272" y="916174"/>
                  <a:pt x="3597057" y="918294"/>
                  <a:pt x="3599501" y="920739"/>
                </a:cubicBezTo>
                <a:cubicBezTo>
                  <a:pt x="3601947" y="923184"/>
                  <a:pt x="3603920" y="926071"/>
                  <a:pt x="3605422" y="929400"/>
                </a:cubicBezTo>
                <a:cubicBezTo>
                  <a:pt x="3606924" y="932728"/>
                  <a:pt x="3607675" y="936661"/>
                  <a:pt x="3607675" y="941182"/>
                </a:cubicBezTo>
                <a:cubicBezTo>
                  <a:pt x="3607675" y="946542"/>
                  <a:pt x="3606689" y="951314"/>
                  <a:pt x="3604716" y="955497"/>
                </a:cubicBezTo>
                <a:cubicBezTo>
                  <a:pt x="3602742" y="959679"/>
                  <a:pt x="3600002" y="963230"/>
                  <a:pt x="3596497" y="966145"/>
                </a:cubicBezTo>
                <a:cubicBezTo>
                  <a:pt x="3592991" y="969061"/>
                  <a:pt x="3588869" y="971256"/>
                  <a:pt x="3584127" y="972728"/>
                </a:cubicBezTo>
                <a:cubicBezTo>
                  <a:pt x="3579384" y="974201"/>
                  <a:pt x="3574274" y="974938"/>
                  <a:pt x="3568795" y="974938"/>
                </a:cubicBezTo>
                <a:cubicBezTo>
                  <a:pt x="3564966" y="974938"/>
                  <a:pt x="3561417" y="974614"/>
                  <a:pt x="3558147" y="973966"/>
                </a:cubicBezTo>
                <a:cubicBezTo>
                  <a:pt x="3554878" y="973318"/>
                  <a:pt x="3551962" y="972523"/>
                  <a:pt x="3549399" y="971580"/>
                </a:cubicBezTo>
                <a:cubicBezTo>
                  <a:pt x="3546836" y="970637"/>
                  <a:pt x="3544686" y="969665"/>
                  <a:pt x="3542948" y="968664"/>
                </a:cubicBezTo>
                <a:cubicBezTo>
                  <a:pt x="3541210" y="967662"/>
                  <a:pt x="3540002" y="966808"/>
                  <a:pt x="3539325" y="966100"/>
                </a:cubicBezTo>
                <a:cubicBezTo>
                  <a:pt x="3538647" y="965394"/>
                  <a:pt x="3538147" y="964496"/>
                  <a:pt x="3537822" y="963406"/>
                </a:cubicBezTo>
                <a:cubicBezTo>
                  <a:pt x="3537498" y="962316"/>
                  <a:pt x="3537336" y="960858"/>
                  <a:pt x="3537336" y="959031"/>
                </a:cubicBezTo>
                <a:cubicBezTo>
                  <a:pt x="3537336" y="957736"/>
                  <a:pt x="3537396" y="956660"/>
                  <a:pt x="3537513" y="955807"/>
                </a:cubicBezTo>
                <a:cubicBezTo>
                  <a:pt x="3537631" y="954952"/>
                  <a:pt x="3537807" y="954260"/>
                  <a:pt x="3538043" y="953730"/>
                </a:cubicBezTo>
                <a:cubicBezTo>
                  <a:pt x="3538279" y="953200"/>
                  <a:pt x="3538574" y="952831"/>
                  <a:pt x="3538928" y="952625"/>
                </a:cubicBezTo>
                <a:cubicBezTo>
                  <a:pt x="3539281" y="952419"/>
                  <a:pt x="3539693" y="952316"/>
                  <a:pt x="3540165" y="952316"/>
                </a:cubicBezTo>
                <a:cubicBezTo>
                  <a:pt x="3540990" y="952316"/>
                  <a:pt x="3542152" y="952816"/>
                  <a:pt x="3543655" y="953818"/>
                </a:cubicBezTo>
                <a:cubicBezTo>
                  <a:pt x="3545157" y="954819"/>
                  <a:pt x="3547086" y="955910"/>
                  <a:pt x="3549443" y="957087"/>
                </a:cubicBezTo>
                <a:cubicBezTo>
                  <a:pt x="3551799" y="958265"/>
                  <a:pt x="3554641" y="959370"/>
                  <a:pt x="3557971" y="960402"/>
                </a:cubicBezTo>
                <a:cubicBezTo>
                  <a:pt x="3561299" y="961432"/>
                  <a:pt x="3565143" y="961947"/>
                  <a:pt x="3569502" y="961947"/>
                </a:cubicBezTo>
                <a:cubicBezTo>
                  <a:pt x="3572801" y="961947"/>
                  <a:pt x="3575820" y="961506"/>
                  <a:pt x="3578560" y="960622"/>
                </a:cubicBezTo>
                <a:cubicBezTo>
                  <a:pt x="3581299" y="959738"/>
                  <a:pt x="3583656" y="958487"/>
                  <a:pt x="3585629" y="956866"/>
                </a:cubicBezTo>
                <a:cubicBezTo>
                  <a:pt x="3587602" y="955247"/>
                  <a:pt x="3589119" y="953259"/>
                  <a:pt x="3590179" y="950902"/>
                </a:cubicBezTo>
                <a:cubicBezTo>
                  <a:pt x="3591239" y="948546"/>
                  <a:pt x="3591770" y="945865"/>
                  <a:pt x="3591770" y="942861"/>
                </a:cubicBezTo>
                <a:cubicBezTo>
                  <a:pt x="3591770" y="939620"/>
                  <a:pt x="3591034" y="936866"/>
                  <a:pt x="3589561" y="934569"/>
                </a:cubicBezTo>
                <a:cubicBezTo>
                  <a:pt x="3588088" y="932271"/>
                  <a:pt x="3586144" y="930253"/>
                  <a:pt x="3583729" y="928516"/>
                </a:cubicBezTo>
                <a:cubicBezTo>
                  <a:pt x="3581314" y="926778"/>
                  <a:pt x="3578560" y="925187"/>
                  <a:pt x="3575467" y="923744"/>
                </a:cubicBezTo>
                <a:cubicBezTo>
                  <a:pt x="3572374" y="922301"/>
                  <a:pt x="3569207" y="920828"/>
                  <a:pt x="3565968" y="919325"/>
                </a:cubicBezTo>
                <a:cubicBezTo>
                  <a:pt x="3562727" y="917823"/>
                  <a:pt x="3559576" y="916158"/>
                  <a:pt x="3556512" y="914334"/>
                </a:cubicBezTo>
                <a:cubicBezTo>
                  <a:pt x="3553449" y="912507"/>
                  <a:pt x="3550709" y="910357"/>
                  <a:pt x="3548295" y="907883"/>
                </a:cubicBezTo>
                <a:cubicBezTo>
                  <a:pt x="3545879" y="905409"/>
                  <a:pt x="3543920" y="902507"/>
                  <a:pt x="3542418" y="899179"/>
                </a:cubicBezTo>
                <a:cubicBezTo>
                  <a:pt x="3540916" y="895850"/>
                  <a:pt x="3540165" y="891859"/>
                  <a:pt x="3540165" y="887205"/>
                </a:cubicBezTo>
                <a:cubicBezTo>
                  <a:pt x="3540165" y="882433"/>
                  <a:pt x="3541033" y="878176"/>
                  <a:pt x="3542772" y="874436"/>
                </a:cubicBezTo>
                <a:cubicBezTo>
                  <a:pt x="3544509" y="870695"/>
                  <a:pt x="3546924" y="867558"/>
                  <a:pt x="3550017" y="865025"/>
                </a:cubicBezTo>
                <a:cubicBezTo>
                  <a:pt x="3553110" y="862492"/>
                  <a:pt x="3556793" y="860562"/>
                  <a:pt x="3561063" y="859237"/>
                </a:cubicBezTo>
                <a:cubicBezTo>
                  <a:pt x="3565334" y="857912"/>
                  <a:pt x="3569944" y="857248"/>
                  <a:pt x="3574893" y="857248"/>
                </a:cubicBezTo>
                <a:close/>
                <a:moveTo>
                  <a:pt x="3108161" y="857248"/>
                </a:moveTo>
                <a:cubicBezTo>
                  <a:pt x="3110694" y="857248"/>
                  <a:pt x="3113242" y="857470"/>
                  <a:pt x="3115806" y="857912"/>
                </a:cubicBezTo>
                <a:cubicBezTo>
                  <a:pt x="3118368" y="858353"/>
                  <a:pt x="3120784" y="858943"/>
                  <a:pt x="3123052" y="859679"/>
                </a:cubicBezTo>
                <a:cubicBezTo>
                  <a:pt x="3125319" y="860415"/>
                  <a:pt x="3127337" y="861240"/>
                  <a:pt x="3129104" y="862153"/>
                </a:cubicBezTo>
                <a:cubicBezTo>
                  <a:pt x="3130872" y="863066"/>
                  <a:pt x="3132035" y="863802"/>
                  <a:pt x="3132595" y="864363"/>
                </a:cubicBezTo>
                <a:cubicBezTo>
                  <a:pt x="3133154" y="864922"/>
                  <a:pt x="3133522" y="865363"/>
                  <a:pt x="3133699" y="865688"/>
                </a:cubicBezTo>
                <a:cubicBezTo>
                  <a:pt x="3133876" y="866012"/>
                  <a:pt x="3134022" y="866425"/>
                  <a:pt x="3134142" y="866925"/>
                </a:cubicBezTo>
                <a:cubicBezTo>
                  <a:pt x="3134258" y="867426"/>
                  <a:pt x="3134347" y="868029"/>
                  <a:pt x="3134406" y="868736"/>
                </a:cubicBezTo>
                <a:cubicBezTo>
                  <a:pt x="3134464" y="869444"/>
                  <a:pt x="3134492" y="870357"/>
                  <a:pt x="3134492" y="871475"/>
                </a:cubicBezTo>
                <a:cubicBezTo>
                  <a:pt x="3134492" y="872536"/>
                  <a:pt x="3134448" y="873479"/>
                  <a:pt x="3134360" y="874304"/>
                </a:cubicBezTo>
                <a:cubicBezTo>
                  <a:pt x="3134273" y="875128"/>
                  <a:pt x="3134142" y="875820"/>
                  <a:pt x="3133965" y="876381"/>
                </a:cubicBezTo>
                <a:cubicBezTo>
                  <a:pt x="3133788" y="876940"/>
                  <a:pt x="3133537" y="877353"/>
                  <a:pt x="3133212" y="877618"/>
                </a:cubicBezTo>
                <a:cubicBezTo>
                  <a:pt x="3132887" y="877883"/>
                  <a:pt x="3132522" y="878016"/>
                  <a:pt x="3132108" y="878016"/>
                </a:cubicBezTo>
                <a:cubicBezTo>
                  <a:pt x="3131460" y="878016"/>
                  <a:pt x="3130445" y="877603"/>
                  <a:pt x="3129061" y="876778"/>
                </a:cubicBezTo>
                <a:cubicBezTo>
                  <a:pt x="3127677" y="875953"/>
                  <a:pt x="3125984" y="875026"/>
                  <a:pt x="3123979" y="873994"/>
                </a:cubicBezTo>
                <a:cubicBezTo>
                  <a:pt x="3121978" y="872963"/>
                  <a:pt x="3119605" y="872021"/>
                  <a:pt x="3116866" y="871167"/>
                </a:cubicBezTo>
                <a:cubicBezTo>
                  <a:pt x="3114126" y="870313"/>
                  <a:pt x="3111048" y="869885"/>
                  <a:pt x="3107630" y="869885"/>
                </a:cubicBezTo>
                <a:cubicBezTo>
                  <a:pt x="3104449" y="869885"/>
                  <a:pt x="3101678" y="870313"/>
                  <a:pt x="3099324" y="871167"/>
                </a:cubicBezTo>
                <a:cubicBezTo>
                  <a:pt x="3096966" y="872021"/>
                  <a:pt x="3095023" y="873155"/>
                  <a:pt x="3093492" y="874568"/>
                </a:cubicBezTo>
                <a:cubicBezTo>
                  <a:pt x="3091960" y="875982"/>
                  <a:pt x="3090813" y="877662"/>
                  <a:pt x="3090044" y="879606"/>
                </a:cubicBezTo>
                <a:cubicBezTo>
                  <a:pt x="3089280" y="881550"/>
                  <a:pt x="3088899" y="883612"/>
                  <a:pt x="3088899" y="885791"/>
                </a:cubicBezTo>
                <a:cubicBezTo>
                  <a:pt x="3088899" y="888973"/>
                  <a:pt x="3089633" y="891713"/>
                  <a:pt x="3091106" y="894009"/>
                </a:cubicBezTo>
                <a:cubicBezTo>
                  <a:pt x="3092578" y="896307"/>
                  <a:pt x="3094537" y="898340"/>
                  <a:pt x="3096980" y="900107"/>
                </a:cubicBezTo>
                <a:cubicBezTo>
                  <a:pt x="3099426" y="901874"/>
                  <a:pt x="3102210" y="903495"/>
                  <a:pt x="3105333" y="904967"/>
                </a:cubicBezTo>
                <a:cubicBezTo>
                  <a:pt x="3108455" y="906439"/>
                  <a:pt x="3111637" y="907927"/>
                  <a:pt x="3114876" y="909429"/>
                </a:cubicBezTo>
                <a:cubicBezTo>
                  <a:pt x="3118119" y="910932"/>
                  <a:pt x="3121300" y="912581"/>
                  <a:pt x="3124422" y="914378"/>
                </a:cubicBezTo>
                <a:cubicBezTo>
                  <a:pt x="3127543" y="916174"/>
                  <a:pt x="3130328" y="918294"/>
                  <a:pt x="3132771" y="920739"/>
                </a:cubicBezTo>
                <a:cubicBezTo>
                  <a:pt x="3135215" y="923184"/>
                  <a:pt x="3137187" y="926071"/>
                  <a:pt x="3138691" y="929400"/>
                </a:cubicBezTo>
                <a:cubicBezTo>
                  <a:pt x="3140194" y="932728"/>
                  <a:pt x="3140943" y="936661"/>
                  <a:pt x="3140943" y="941182"/>
                </a:cubicBezTo>
                <a:cubicBezTo>
                  <a:pt x="3140943" y="946542"/>
                  <a:pt x="3139956" y="951314"/>
                  <a:pt x="3137983" y="955497"/>
                </a:cubicBezTo>
                <a:cubicBezTo>
                  <a:pt x="3136009" y="959679"/>
                  <a:pt x="3133270" y="963230"/>
                  <a:pt x="3129768" y="966145"/>
                </a:cubicBezTo>
                <a:cubicBezTo>
                  <a:pt x="3126263" y="969061"/>
                  <a:pt x="3122138" y="971256"/>
                  <a:pt x="3117397" y="972728"/>
                </a:cubicBezTo>
                <a:cubicBezTo>
                  <a:pt x="3112654" y="974201"/>
                  <a:pt x="3107542" y="974938"/>
                  <a:pt x="3102062" y="974938"/>
                </a:cubicBezTo>
                <a:cubicBezTo>
                  <a:pt x="3098235" y="974938"/>
                  <a:pt x="3094683" y="974614"/>
                  <a:pt x="3091418" y="973966"/>
                </a:cubicBezTo>
                <a:cubicBezTo>
                  <a:pt x="3088147" y="973318"/>
                  <a:pt x="3085231" y="972523"/>
                  <a:pt x="3082672" y="971580"/>
                </a:cubicBezTo>
                <a:cubicBezTo>
                  <a:pt x="3080105" y="970637"/>
                  <a:pt x="3077953" y="969665"/>
                  <a:pt x="3076217" y="968664"/>
                </a:cubicBezTo>
                <a:cubicBezTo>
                  <a:pt x="3074478" y="967662"/>
                  <a:pt x="3073272" y="966808"/>
                  <a:pt x="3072594" y="966100"/>
                </a:cubicBezTo>
                <a:cubicBezTo>
                  <a:pt x="3071914" y="965394"/>
                  <a:pt x="3071416" y="964496"/>
                  <a:pt x="3071091" y="963406"/>
                </a:cubicBezTo>
                <a:cubicBezTo>
                  <a:pt x="3070767" y="962316"/>
                  <a:pt x="3070605" y="960858"/>
                  <a:pt x="3070605" y="959031"/>
                </a:cubicBezTo>
                <a:cubicBezTo>
                  <a:pt x="3070605" y="957736"/>
                  <a:pt x="3070664" y="956660"/>
                  <a:pt x="3070782" y="955807"/>
                </a:cubicBezTo>
                <a:cubicBezTo>
                  <a:pt x="3070900" y="954952"/>
                  <a:pt x="3071077" y="954260"/>
                  <a:pt x="3071312" y="953730"/>
                </a:cubicBezTo>
                <a:cubicBezTo>
                  <a:pt x="3071549" y="953200"/>
                  <a:pt x="3071842" y="952831"/>
                  <a:pt x="3072196" y="952625"/>
                </a:cubicBezTo>
                <a:cubicBezTo>
                  <a:pt x="3072548" y="952419"/>
                  <a:pt x="3072959" y="952316"/>
                  <a:pt x="3073432" y="952316"/>
                </a:cubicBezTo>
                <a:cubicBezTo>
                  <a:pt x="3074257" y="952316"/>
                  <a:pt x="3075421" y="952816"/>
                  <a:pt x="3076923" y="953818"/>
                </a:cubicBezTo>
                <a:cubicBezTo>
                  <a:pt x="3078427" y="954819"/>
                  <a:pt x="3080353" y="955910"/>
                  <a:pt x="3082715" y="957087"/>
                </a:cubicBezTo>
                <a:cubicBezTo>
                  <a:pt x="3085071" y="958265"/>
                  <a:pt x="3087913" y="959370"/>
                  <a:pt x="3091238" y="960402"/>
                </a:cubicBezTo>
                <a:cubicBezTo>
                  <a:pt x="3094566" y="961432"/>
                  <a:pt x="3098410" y="961947"/>
                  <a:pt x="3102769" y="961947"/>
                </a:cubicBezTo>
                <a:cubicBezTo>
                  <a:pt x="3106070" y="961947"/>
                  <a:pt x="3109087" y="961506"/>
                  <a:pt x="3111829" y="960622"/>
                </a:cubicBezTo>
                <a:cubicBezTo>
                  <a:pt x="3114568" y="959738"/>
                  <a:pt x="3116927" y="958487"/>
                  <a:pt x="3118899" y="956866"/>
                </a:cubicBezTo>
                <a:cubicBezTo>
                  <a:pt x="3120871" y="955247"/>
                  <a:pt x="3122390" y="953259"/>
                  <a:pt x="3123449" y="950902"/>
                </a:cubicBezTo>
                <a:cubicBezTo>
                  <a:pt x="3124511" y="948546"/>
                  <a:pt x="3125040" y="945865"/>
                  <a:pt x="3125040" y="942861"/>
                </a:cubicBezTo>
                <a:cubicBezTo>
                  <a:pt x="3125040" y="939620"/>
                  <a:pt x="3124303" y="936866"/>
                  <a:pt x="3122831" y="934569"/>
                </a:cubicBezTo>
                <a:cubicBezTo>
                  <a:pt x="3121358" y="932271"/>
                  <a:pt x="3119414" y="930253"/>
                  <a:pt x="3116999" y="928516"/>
                </a:cubicBezTo>
                <a:cubicBezTo>
                  <a:pt x="3114583" y="926778"/>
                  <a:pt x="3111829" y="925187"/>
                  <a:pt x="3108735" y="923744"/>
                </a:cubicBezTo>
                <a:cubicBezTo>
                  <a:pt x="3105642" y="922301"/>
                  <a:pt x="3102473" y="920828"/>
                  <a:pt x="3099235" y="919325"/>
                </a:cubicBezTo>
                <a:cubicBezTo>
                  <a:pt x="3095996" y="917823"/>
                  <a:pt x="3092842" y="916158"/>
                  <a:pt x="3089783" y="914334"/>
                </a:cubicBezTo>
                <a:cubicBezTo>
                  <a:pt x="3086720" y="912507"/>
                  <a:pt x="3083984" y="910357"/>
                  <a:pt x="3081567" y="907883"/>
                </a:cubicBezTo>
                <a:cubicBezTo>
                  <a:pt x="3079146" y="905409"/>
                  <a:pt x="3077189" y="902507"/>
                  <a:pt x="3075687" y="899179"/>
                </a:cubicBezTo>
                <a:cubicBezTo>
                  <a:pt x="3074182" y="895850"/>
                  <a:pt x="3073432" y="891859"/>
                  <a:pt x="3073432" y="887205"/>
                </a:cubicBezTo>
                <a:cubicBezTo>
                  <a:pt x="3073432" y="882433"/>
                  <a:pt x="3074301" y="878176"/>
                  <a:pt x="3076040" y="874436"/>
                </a:cubicBezTo>
                <a:cubicBezTo>
                  <a:pt x="3077780" y="870695"/>
                  <a:pt x="3080197" y="867558"/>
                  <a:pt x="3083289" y="865025"/>
                </a:cubicBezTo>
                <a:cubicBezTo>
                  <a:pt x="3086383" y="862492"/>
                  <a:pt x="3090059" y="860562"/>
                  <a:pt x="3094333" y="859237"/>
                </a:cubicBezTo>
                <a:cubicBezTo>
                  <a:pt x="3098600" y="857912"/>
                  <a:pt x="3103212" y="857248"/>
                  <a:pt x="3108161" y="857248"/>
                </a:cubicBezTo>
                <a:close/>
                <a:moveTo>
                  <a:pt x="2631909" y="857248"/>
                </a:moveTo>
                <a:cubicBezTo>
                  <a:pt x="2634442" y="857248"/>
                  <a:pt x="2636990" y="857470"/>
                  <a:pt x="2639553" y="857912"/>
                </a:cubicBezTo>
                <a:cubicBezTo>
                  <a:pt x="2642116" y="858353"/>
                  <a:pt x="2644531" y="858943"/>
                  <a:pt x="2646800" y="859679"/>
                </a:cubicBezTo>
                <a:cubicBezTo>
                  <a:pt x="2649067" y="860415"/>
                  <a:pt x="2651085" y="861240"/>
                  <a:pt x="2652852" y="862153"/>
                </a:cubicBezTo>
                <a:cubicBezTo>
                  <a:pt x="2654620" y="863066"/>
                  <a:pt x="2655783" y="863802"/>
                  <a:pt x="2656345" y="864363"/>
                </a:cubicBezTo>
                <a:cubicBezTo>
                  <a:pt x="2656904" y="864922"/>
                  <a:pt x="2657272" y="865363"/>
                  <a:pt x="2657447" y="865688"/>
                </a:cubicBezTo>
                <a:cubicBezTo>
                  <a:pt x="2657624" y="866012"/>
                  <a:pt x="2657771" y="866425"/>
                  <a:pt x="2657890" y="866925"/>
                </a:cubicBezTo>
                <a:cubicBezTo>
                  <a:pt x="2658009" y="867426"/>
                  <a:pt x="2658097" y="868029"/>
                  <a:pt x="2658154" y="868736"/>
                </a:cubicBezTo>
                <a:cubicBezTo>
                  <a:pt x="2658215" y="869444"/>
                  <a:pt x="2658243" y="870357"/>
                  <a:pt x="2658243" y="871475"/>
                </a:cubicBezTo>
                <a:cubicBezTo>
                  <a:pt x="2658243" y="872536"/>
                  <a:pt x="2658199" y="873479"/>
                  <a:pt x="2658111" y="874304"/>
                </a:cubicBezTo>
                <a:cubicBezTo>
                  <a:pt x="2658022" y="875128"/>
                  <a:pt x="2657890" y="875820"/>
                  <a:pt x="2657712" y="876381"/>
                </a:cubicBezTo>
                <a:cubicBezTo>
                  <a:pt x="2657537" y="876940"/>
                  <a:pt x="2657286" y="877353"/>
                  <a:pt x="2656963" y="877618"/>
                </a:cubicBezTo>
                <a:cubicBezTo>
                  <a:pt x="2656638" y="877883"/>
                  <a:pt x="2656270" y="878016"/>
                  <a:pt x="2655856" y="878016"/>
                </a:cubicBezTo>
                <a:cubicBezTo>
                  <a:pt x="2655211" y="878016"/>
                  <a:pt x="2654194" y="877603"/>
                  <a:pt x="2652808" y="876778"/>
                </a:cubicBezTo>
                <a:cubicBezTo>
                  <a:pt x="2651424" y="875953"/>
                  <a:pt x="2649731" y="875026"/>
                  <a:pt x="2647727" y="873994"/>
                </a:cubicBezTo>
                <a:cubicBezTo>
                  <a:pt x="2645724" y="872963"/>
                  <a:pt x="2643353" y="872021"/>
                  <a:pt x="2640613" y="871167"/>
                </a:cubicBezTo>
                <a:cubicBezTo>
                  <a:pt x="2637874" y="870313"/>
                  <a:pt x="2634796" y="869885"/>
                  <a:pt x="2631379" y="869885"/>
                </a:cubicBezTo>
                <a:cubicBezTo>
                  <a:pt x="2628198" y="869885"/>
                  <a:pt x="2625429" y="870313"/>
                  <a:pt x="2623073" y="871167"/>
                </a:cubicBezTo>
                <a:cubicBezTo>
                  <a:pt x="2620717" y="872021"/>
                  <a:pt x="2618772" y="873155"/>
                  <a:pt x="2617240" y="874568"/>
                </a:cubicBezTo>
                <a:cubicBezTo>
                  <a:pt x="2615708" y="875982"/>
                  <a:pt x="2614560" y="877662"/>
                  <a:pt x="2613794" y="879606"/>
                </a:cubicBezTo>
                <a:cubicBezTo>
                  <a:pt x="2613029" y="881550"/>
                  <a:pt x="2612647" y="883612"/>
                  <a:pt x="2612647" y="885791"/>
                </a:cubicBezTo>
                <a:cubicBezTo>
                  <a:pt x="2612647" y="888973"/>
                  <a:pt x="2613381" y="891713"/>
                  <a:pt x="2614856" y="894009"/>
                </a:cubicBezTo>
                <a:cubicBezTo>
                  <a:pt x="2616327" y="896307"/>
                  <a:pt x="2618286" y="898340"/>
                  <a:pt x="2620730" y="900107"/>
                </a:cubicBezTo>
                <a:cubicBezTo>
                  <a:pt x="2623175" y="901874"/>
                  <a:pt x="2625958" y="903495"/>
                  <a:pt x="2629081" y="904967"/>
                </a:cubicBezTo>
                <a:cubicBezTo>
                  <a:pt x="2632204" y="906439"/>
                  <a:pt x="2635385" y="907927"/>
                  <a:pt x="2638625" y="909429"/>
                </a:cubicBezTo>
                <a:cubicBezTo>
                  <a:pt x="2641866" y="910932"/>
                  <a:pt x="2645047" y="912581"/>
                  <a:pt x="2648169" y="914378"/>
                </a:cubicBezTo>
                <a:cubicBezTo>
                  <a:pt x="2651291" y="916174"/>
                  <a:pt x="2654075" y="918294"/>
                  <a:pt x="2656520" y="920739"/>
                </a:cubicBezTo>
                <a:cubicBezTo>
                  <a:pt x="2658965" y="923184"/>
                  <a:pt x="2660940" y="926071"/>
                  <a:pt x="2662442" y="929400"/>
                </a:cubicBezTo>
                <a:cubicBezTo>
                  <a:pt x="2663944" y="932728"/>
                  <a:pt x="2664696" y="936661"/>
                  <a:pt x="2664696" y="941182"/>
                </a:cubicBezTo>
                <a:cubicBezTo>
                  <a:pt x="2664696" y="946542"/>
                  <a:pt x="2663709" y="951314"/>
                  <a:pt x="2661733" y="955497"/>
                </a:cubicBezTo>
                <a:cubicBezTo>
                  <a:pt x="2659761" y="959679"/>
                  <a:pt x="2657020" y="963230"/>
                  <a:pt x="2653515" y="966145"/>
                </a:cubicBezTo>
                <a:cubicBezTo>
                  <a:pt x="2650010" y="969061"/>
                  <a:pt x="2645886" y="971256"/>
                  <a:pt x="2641144" y="972728"/>
                </a:cubicBezTo>
                <a:cubicBezTo>
                  <a:pt x="2636402" y="974201"/>
                  <a:pt x="2631290" y="974938"/>
                  <a:pt x="2625811" y="974938"/>
                </a:cubicBezTo>
                <a:cubicBezTo>
                  <a:pt x="2621983" y="974938"/>
                  <a:pt x="2618433" y="974614"/>
                  <a:pt x="2615164" y="973966"/>
                </a:cubicBezTo>
                <a:cubicBezTo>
                  <a:pt x="2611894" y="973318"/>
                  <a:pt x="2608979" y="972523"/>
                  <a:pt x="2606416" y="971580"/>
                </a:cubicBezTo>
                <a:cubicBezTo>
                  <a:pt x="2603856" y="970637"/>
                  <a:pt x="2601704" y="969665"/>
                  <a:pt x="2599967" y="968664"/>
                </a:cubicBezTo>
                <a:cubicBezTo>
                  <a:pt x="2598231" y="967662"/>
                  <a:pt x="2597022" y="966808"/>
                  <a:pt x="2596345" y="966100"/>
                </a:cubicBezTo>
                <a:cubicBezTo>
                  <a:pt x="2595667" y="965394"/>
                  <a:pt x="2595166" y="964496"/>
                  <a:pt x="2594842" y="963406"/>
                </a:cubicBezTo>
                <a:cubicBezTo>
                  <a:pt x="2594519" y="962316"/>
                  <a:pt x="2594356" y="960858"/>
                  <a:pt x="2594356" y="959031"/>
                </a:cubicBezTo>
                <a:cubicBezTo>
                  <a:pt x="2594356" y="957736"/>
                  <a:pt x="2594416" y="956660"/>
                  <a:pt x="2594534" y="955807"/>
                </a:cubicBezTo>
                <a:cubicBezTo>
                  <a:pt x="2594652" y="954952"/>
                  <a:pt x="2594829" y="954260"/>
                  <a:pt x="2595065" y="953730"/>
                </a:cubicBezTo>
                <a:cubicBezTo>
                  <a:pt x="2595298" y="953200"/>
                  <a:pt x="2595594" y="952831"/>
                  <a:pt x="2595947" y="952625"/>
                </a:cubicBezTo>
                <a:cubicBezTo>
                  <a:pt x="2596302" y="952419"/>
                  <a:pt x="2596713" y="952316"/>
                  <a:pt x="2597184" y="952316"/>
                </a:cubicBezTo>
                <a:cubicBezTo>
                  <a:pt x="2598007" y="952316"/>
                  <a:pt x="2599174" y="952816"/>
                  <a:pt x="2600674" y="953818"/>
                </a:cubicBezTo>
                <a:cubicBezTo>
                  <a:pt x="2602176" y="954819"/>
                  <a:pt x="2604104" y="955910"/>
                  <a:pt x="2606461" y="957087"/>
                </a:cubicBezTo>
                <a:cubicBezTo>
                  <a:pt x="2608818" y="958265"/>
                  <a:pt x="2611658" y="959370"/>
                  <a:pt x="2614986" y="960402"/>
                </a:cubicBezTo>
                <a:cubicBezTo>
                  <a:pt x="2618315" y="961432"/>
                  <a:pt x="2622159" y="961947"/>
                  <a:pt x="2626519" y="961947"/>
                </a:cubicBezTo>
                <a:cubicBezTo>
                  <a:pt x="2629818" y="961947"/>
                  <a:pt x="2632837" y="961506"/>
                  <a:pt x="2635576" y="960622"/>
                </a:cubicBezTo>
                <a:cubicBezTo>
                  <a:pt x="2638316" y="959738"/>
                  <a:pt x="2640672" y="958487"/>
                  <a:pt x="2642646" y="956866"/>
                </a:cubicBezTo>
                <a:cubicBezTo>
                  <a:pt x="2644620" y="955247"/>
                  <a:pt x="2646137" y="953259"/>
                  <a:pt x="2647197" y="950902"/>
                </a:cubicBezTo>
                <a:cubicBezTo>
                  <a:pt x="2648257" y="948546"/>
                  <a:pt x="2648788" y="945865"/>
                  <a:pt x="2648788" y="942861"/>
                </a:cubicBezTo>
                <a:cubicBezTo>
                  <a:pt x="2648788" y="939620"/>
                  <a:pt x="2648051" y="936866"/>
                  <a:pt x="2646578" y="934569"/>
                </a:cubicBezTo>
                <a:cubicBezTo>
                  <a:pt x="2645106" y="932271"/>
                  <a:pt x="2643161" y="930253"/>
                  <a:pt x="2640746" y="928516"/>
                </a:cubicBezTo>
                <a:cubicBezTo>
                  <a:pt x="2638331" y="926778"/>
                  <a:pt x="2635576" y="925187"/>
                  <a:pt x="2632484" y="923744"/>
                </a:cubicBezTo>
                <a:cubicBezTo>
                  <a:pt x="2629390" y="922301"/>
                  <a:pt x="2626224" y="920828"/>
                  <a:pt x="2622984" y="919325"/>
                </a:cubicBezTo>
                <a:cubicBezTo>
                  <a:pt x="2619744" y="917823"/>
                  <a:pt x="2616591" y="916158"/>
                  <a:pt x="2613529" y="914334"/>
                </a:cubicBezTo>
                <a:cubicBezTo>
                  <a:pt x="2610465" y="912507"/>
                  <a:pt x="2607727" y="910357"/>
                  <a:pt x="2605312" y="907883"/>
                </a:cubicBezTo>
                <a:cubicBezTo>
                  <a:pt x="2602897" y="905409"/>
                  <a:pt x="2600939" y="902507"/>
                  <a:pt x="2599436" y="899179"/>
                </a:cubicBezTo>
                <a:cubicBezTo>
                  <a:pt x="2597935" y="895850"/>
                  <a:pt x="2597184" y="891859"/>
                  <a:pt x="2597184" y="887205"/>
                </a:cubicBezTo>
                <a:cubicBezTo>
                  <a:pt x="2597184" y="882433"/>
                  <a:pt x="2598052" y="878176"/>
                  <a:pt x="2599791" y="874436"/>
                </a:cubicBezTo>
                <a:cubicBezTo>
                  <a:pt x="2601528" y="870695"/>
                  <a:pt x="2603943" y="867558"/>
                  <a:pt x="2607035" y="865025"/>
                </a:cubicBezTo>
                <a:cubicBezTo>
                  <a:pt x="2610128" y="862492"/>
                  <a:pt x="2613809" y="860562"/>
                  <a:pt x="2618079" y="859237"/>
                </a:cubicBezTo>
                <a:cubicBezTo>
                  <a:pt x="2622351" y="857912"/>
                  <a:pt x="2626961" y="857248"/>
                  <a:pt x="2631909" y="857248"/>
                </a:cubicBezTo>
                <a:close/>
                <a:moveTo>
                  <a:pt x="1222212" y="857248"/>
                </a:moveTo>
                <a:cubicBezTo>
                  <a:pt x="1224745" y="857248"/>
                  <a:pt x="1227292" y="857470"/>
                  <a:pt x="1229855" y="857912"/>
                </a:cubicBezTo>
                <a:cubicBezTo>
                  <a:pt x="1232418" y="858353"/>
                  <a:pt x="1234833" y="858943"/>
                  <a:pt x="1237102" y="859679"/>
                </a:cubicBezTo>
                <a:cubicBezTo>
                  <a:pt x="1239370" y="860415"/>
                  <a:pt x="1241388" y="861240"/>
                  <a:pt x="1243156" y="862153"/>
                </a:cubicBezTo>
                <a:cubicBezTo>
                  <a:pt x="1244922" y="863066"/>
                  <a:pt x="1246086" y="863802"/>
                  <a:pt x="1246646" y="864363"/>
                </a:cubicBezTo>
                <a:cubicBezTo>
                  <a:pt x="1247206" y="864922"/>
                  <a:pt x="1247574" y="865363"/>
                  <a:pt x="1247750" y="865688"/>
                </a:cubicBezTo>
                <a:cubicBezTo>
                  <a:pt x="1247928" y="866012"/>
                  <a:pt x="1248074" y="866425"/>
                  <a:pt x="1248193" y="866925"/>
                </a:cubicBezTo>
                <a:cubicBezTo>
                  <a:pt x="1248310" y="867426"/>
                  <a:pt x="1248398" y="868029"/>
                  <a:pt x="1248458" y="868736"/>
                </a:cubicBezTo>
                <a:cubicBezTo>
                  <a:pt x="1248516" y="869444"/>
                  <a:pt x="1248545" y="870357"/>
                  <a:pt x="1248545" y="871475"/>
                </a:cubicBezTo>
                <a:cubicBezTo>
                  <a:pt x="1248545" y="872536"/>
                  <a:pt x="1248502" y="873479"/>
                  <a:pt x="1248414" y="874304"/>
                </a:cubicBezTo>
                <a:cubicBezTo>
                  <a:pt x="1248325" y="875128"/>
                  <a:pt x="1248193" y="875820"/>
                  <a:pt x="1248016" y="876381"/>
                </a:cubicBezTo>
                <a:cubicBezTo>
                  <a:pt x="1247839" y="876940"/>
                  <a:pt x="1247588" y="877353"/>
                  <a:pt x="1247264" y="877618"/>
                </a:cubicBezTo>
                <a:cubicBezTo>
                  <a:pt x="1246941" y="877883"/>
                  <a:pt x="1246572" y="878016"/>
                  <a:pt x="1246160" y="878016"/>
                </a:cubicBezTo>
                <a:cubicBezTo>
                  <a:pt x="1245512" y="878016"/>
                  <a:pt x="1244495" y="877603"/>
                  <a:pt x="1243111" y="876778"/>
                </a:cubicBezTo>
                <a:cubicBezTo>
                  <a:pt x="1241727" y="875953"/>
                  <a:pt x="1240032" y="875026"/>
                  <a:pt x="1238029" y="873994"/>
                </a:cubicBezTo>
                <a:cubicBezTo>
                  <a:pt x="1236026" y="872963"/>
                  <a:pt x="1233654" y="872021"/>
                  <a:pt x="1230916" y="871167"/>
                </a:cubicBezTo>
                <a:cubicBezTo>
                  <a:pt x="1228176" y="870313"/>
                  <a:pt x="1225098" y="869885"/>
                  <a:pt x="1221681" y="869885"/>
                </a:cubicBezTo>
                <a:cubicBezTo>
                  <a:pt x="1218500" y="869885"/>
                  <a:pt x="1215731" y="870313"/>
                  <a:pt x="1213375" y="871167"/>
                </a:cubicBezTo>
                <a:cubicBezTo>
                  <a:pt x="1211019" y="872021"/>
                  <a:pt x="1209075" y="873155"/>
                  <a:pt x="1207543" y="874568"/>
                </a:cubicBezTo>
                <a:cubicBezTo>
                  <a:pt x="1206012" y="875982"/>
                  <a:pt x="1204862" y="877662"/>
                  <a:pt x="1204096" y="879606"/>
                </a:cubicBezTo>
                <a:cubicBezTo>
                  <a:pt x="1203330" y="881550"/>
                  <a:pt x="1202948" y="883612"/>
                  <a:pt x="1202948" y="885791"/>
                </a:cubicBezTo>
                <a:cubicBezTo>
                  <a:pt x="1202948" y="888973"/>
                  <a:pt x="1203684" y="891713"/>
                  <a:pt x="1205157" y="894009"/>
                </a:cubicBezTo>
                <a:cubicBezTo>
                  <a:pt x="1206630" y="896307"/>
                  <a:pt x="1208588" y="898340"/>
                  <a:pt x="1211034" y="900107"/>
                </a:cubicBezTo>
                <a:cubicBezTo>
                  <a:pt x="1213478" y="901874"/>
                  <a:pt x="1216261" y="903495"/>
                  <a:pt x="1219384" y="904967"/>
                </a:cubicBezTo>
                <a:cubicBezTo>
                  <a:pt x="1222506" y="906439"/>
                  <a:pt x="1225687" y="907927"/>
                  <a:pt x="1228927" y="909429"/>
                </a:cubicBezTo>
                <a:cubicBezTo>
                  <a:pt x="1232167" y="910932"/>
                  <a:pt x="1235348" y="912581"/>
                  <a:pt x="1238471" y="914378"/>
                </a:cubicBezTo>
                <a:cubicBezTo>
                  <a:pt x="1241594" y="916174"/>
                  <a:pt x="1244377" y="918294"/>
                  <a:pt x="1246823" y="920739"/>
                </a:cubicBezTo>
                <a:cubicBezTo>
                  <a:pt x="1249267" y="923184"/>
                  <a:pt x="1251241" y="926071"/>
                  <a:pt x="1252744" y="929400"/>
                </a:cubicBezTo>
                <a:cubicBezTo>
                  <a:pt x="1254246" y="932728"/>
                  <a:pt x="1254998" y="936661"/>
                  <a:pt x="1254998" y="941182"/>
                </a:cubicBezTo>
                <a:cubicBezTo>
                  <a:pt x="1254998" y="946542"/>
                  <a:pt x="1254011" y="951314"/>
                  <a:pt x="1252036" y="955497"/>
                </a:cubicBezTo>
                <a:cubicBezTo>
                  <a:pt x="1250063" y="959679"/>
                  <a:pt x="1247324" y="963230"/>
                  <a:pt x="1243818" y="966145"/>
                </a:cubicBezTo>
                <a:cubicBezTo>
                  <a:pt x="1240312" y="969061"/>
                  <a:pt x="1236188" y="971256"/>
                  <a:pt x="1231445" y="972728"/>
                </a:cubicBezTo>
                <a:cubicBezTo>
                  <a:pt x="1226703" y="974201"/>
                  <a:pt x="1221593" y="974938"/>
                  <a:pt x="1216114" y="974938"/>
                </a:cubicBezTo>
                <a:cubicBezTo>
                  <a:pt x="1212286" y="974938"/>
                  <a:pt x="1208736" y="974614"/>
                  <a:pt x="1205467" y="973966"/>
                </a:cubicBezTo>
                <a:cubicBezTo>
                  <a:pt x="1202196" y="973318"/>
                  <a:pt x="1199280" y="972523"/>
                  <a:pt x="1196719" y="971580"/>
                </a:cubicBezTo>
                <a:cubicBezTo>
                  <a:pt x="1194156" y="970637"/>
                  <a:pt x="1192007" y="969665"/>
                  <a:pt x="1190269" y="968664"/>
                </a:cubicBezTo>
                <a:cubicBezTo>
                  <a:pt x="1188531" y="967662"/>
                  <a:pt x="1187323" y="966808"/>
                  <a:pt x="1186647" y="966100"/>
                </a:cubicBezTo>
                <a:cubicBezTo>
                  <a:pt x="1185969" y="965394"/>
                  <a:pt x="1185469" y="964496"/>
                  <a:pt x="1185144" y="963406"/>
                </a:cubicBezTo>
                <a:cubicBezTo>
                  <a:pt x="1184820" y="962316"/>
                  <a:pt x="1184658" y="960858"/>
                  <a:pt x="1184658" y="959031"/>
                </a:cubicBezTo>
                <a:cubicBezTo>
                  <a:pt x="1184658" y="957736"/>
                  <a:pt x="1184718" y="956660"/>
                  <a:pt x="1184835" y="955807"/>
                </a:cubicBezTo>
                <a:cubicBezTo>
                  <a:pt x="1184953" y="954952"/>
                  <a:pt x="1185129" y="954260"/>
                  <a:pt x="1185365" y="953730"/>
                </a:cubicBezTo>
                <a:cubicBezTo>
                  <a:pt x="1185600" y="953200"/>
                  <a:pt x="1185896" y="952831"/>
                  <a:pt x="1186249" y="952625"/>
                </a:cubicBezTo>
                <a:cubicBezTo>
                  <a:pt x="1186602" y="952419"/>
                  <a:pt x="1187015" y="952316"/>
                  <a:pt x="1187487" y="952316"/>
                </a:cubicBezTo>
                <a:cubicBezTo>
                  <a:pt x="1188310" y="952316"/>
                  <a:pt x="1189473" y="952816"/>
                  <a:pt x="1190976" y="953818"/>
                </a:cubicBezTo>
                <a:cubicBezTo>
                  <a:pt x="1192477" y="954819"/>
                  <a:pt x="1194406" y="955910"/>
                  <a:pt x="1196763" y="957087"/>
                </a:cubicBezTo>
                <a:cubicBezTo>
                  <a:pt x="1199119" y="958265"/>
                  <a:pt x="1201962" y="959370"/>
                  <a:pt x="1205290" y="960402"/>
                </a:cubicBezTo>
                <a:cubicBezTo>
                  <a:pt x="1208618" y="961432"/>
                  <a:pt x="1212462" y="961947"/>
                  <a:pt x="1216821" y="961947"/>
                </a:cubicBezTo>
                <a:cubicBezTo>
                  <a:pt x="1220120" y="961947"/>
                  <a:pt x="1223140" y="961506"/>
                  <a:pt x="1225879" y="960622"/>
                </a:cubicBezTo>
                <a:cubicBezTo>
                  <a:pt x="1228618" y="959738"/>
                  <a:pt x="1230974" y="958487"/>
                  <a:pt x="1232948" y="956866"/>
                </a:cubicBezTo>
                <a:cubicBezTo>
                  <a:pt x="1234922" y="955247"/>
                  <a:pt x="1236438" y="953259"/>
                  <a:pt x="1237499" y="950902"/>
                </a:cubicBezTo>
                <a:cubicBezTo>
                  <a:pt x="1238560" y="948546"/>
                  <a:pt x="1239090" y="945865"/>
                  <a:pt x="1239090" y="942861"/>
                </a:cubicBezTo>
                <a:cubicBezTo>
                  <a:pt x="1239090" y="939620"/>
                  <a:pt x="1238354" y="936866"/>
                  <a:pt x="1236880" y="934569"/>
                </a:cubicBezTo>
                <a:cubicBezTo>
                  <a:pt x="1235408" y="932271"/>
                  <a:pt x="1233463" y="930253"/>
                  <a:pt x="1231048" y="928516"/>
                </a:cubicBezTo>
                <a:cubicBezTo>
                  <a:pt x="1228633" y="926778"/>
                  <a:pt x="1225879" y="925187"/>
                  <a:pt x="1222786" y="923744"/>
                </a:cubicBezTo>
                <a:cubicBezTo>
                  <a:pt x="1219693" y="922301"/>
                  <a:pt x="1216527" y="920828"/>
                  <a:pt x="1213287" y="919325"/>
                </a:cubicBezTo>
                <a:cubicBezTo>
                  <a:pt x="1210047" y="917823"/>
                  <a:pt x="1206895" y="916158"/>
                  <a:pt x="1203832" y="914334"/>
                </a:cubicBezTo>
                <a:cubicBezTo>
                  <a:pt x="1200768" y="912507"/>
                  <a:pt x="1198030" y="910357"/>
                  <a:pt x="1195614" y="907883"/>
                </a:cubicBezTo>
                <a:cubicBezTo>
                  <a:pt x="1193199" y="905409"/>
                  <a:pt x="1191240" y="902507"/>
                  <a:pt x="1189739" y="899179"/>
                </a:cubicBezTo>
                <a:cubicBezTo>
                  <a:pt x="1188236" y="895850"/>
                  <a:pt x="1187487" y="891859"/>
                  <a:pt x="1187487" y="887205"/>
                </a:cubicBezTo>
                <a:cubicBezTo>
                  <a:pt x="1187487" y="882433"/>
                  <a:pt x="1188355" y="878176"/>
                  <a:pt x="1190092" y="874436"/>
                </a:cubicBezTo>
                <a:cubicBezTo>
                  <a:pt x="1191830" y="870695"/>
                  <a:pt x="1194245" y="867558"/>
                  <a:pt x="1197337" y="865025"/>
                </a:cubicBezTo>
                <a:cubicBezTo>
                  <a:pt x="1200429" y="862492"/>
                  <a:pt x="1204112" y="860562"/>
                  <a:pt x="1208383" y="859237"/>
                </a:cubicBezTo>
                <a:cubicBezTo>
                  <a:pt x="1212653" y="857912"/>
                  <a:pt x="1217263" y="857248"/>
                  <a:pt x="1222212" y="857248"/>
                </a:cubicBezTo>
                <a:close/>
                <a:moveTo>
                  <a:pt x="745954" y="857248"/>
                </a:moveTo>
                <a:cubicBezTo>
                  <a:pt x="748487" y="857248"/>
                  <a:pt x="751035" y="857470"/>
                  <a:pt x="753597" y="857912"/>
                </a:cubicBezTo>
                <a:cubicBezTo>
                  <a:pt x="756160" y="858353"/>
                  <a:pt x="758575" y="858943"/>
                  <a:pt x="760843" y="859679"/>
                </a:cubicBezTo>
                <a:cubicBezTo>
                  <a:pt x="763111" y="860415"/>
                  <a:pt x="765129" y="861240"/>
                  <a:pt x="766896" y="862153"/>
                </a:cubicBezTo>
                <a:cubicBezTo>
                  <a:pt x="768664" y="863066"/>
                  <a:pt x="769827" y="863802"/>
                  <a:pt x="770387" y="864363"/>
                </a:cubicBezTo>
                <a:cubicBezTo>
                  <a:pt x="770947" y="864922"/>
                  <a:pt x="771315" y="865363"/>
                  <a:pt x="771492" y="865688"/>
                </a:cubicBezTo>
                <a:cubicBezTo>
                  <a:pt x="771668" y="866012"/>
                  <a:pt x="771816" y="866425"/>
                  <a:pt x="771933" y="866925"/>
                </a:cubicBezTo>
                <a:cubicBezTo>
                  <a:pt x="772051" y="867426"/>
                  <a:pt x="772140" y="868029"/>
                  <a:pt x="772198" y="868736"/>
                </a:cubicBezTo>
                <a:cubicBezTo>
                  <a:pt x="772257" y="869444"/>
                  <a:pt x="772287" y="870357"/>
                  <a:pt x="772287" y="871475"/>
                </a:cubicBezTo>
                <a:cubicBezTo>
                  <a:pt x="772287" y="872536"/>
                  <a:pt x="772243" y="873479"/>
                  <a:pt x="772154" y="874304"/>
                </a:cubicBezTo>
                <a:cubicBezTo>
                  <a:pt x="772066" y="875128"/>
                  <a:pt x="771933" y="875820"/>
                  <a:pt x="771757" y="876381"/>
                </a:cubicBezTo>
                <a:cubicBezTo>
                  <a:pt x="771580" y="876940"/>
                  <a:pt x="771330" y="877353"/>
                  <a:pt x="771006" y="877618"/>
                </a:cubicBezTo>
                <a:cubicBezTo>
                  <a:pt x="770682" y="877883"/>
                  <a:pt x="770313" y="878016"/>
                  <a:pt x="769901" y="878016"/>
                </a:cubicBezTo>
                <a:cubicBezTo>
                  <a:pt x="769253" y="878016"/>
                  <a:pt x="768237" y="877603"/>
                  <a:pt x="766852" y="876778"/>
                </a:cubicBezTo>
                <a:cubicBezTo>
                  <a:pt x="765468" y="875953"/>
                  <a:pt x="763774" y="875026"/>
                  <a:pt x="761771" y="873994"/>
                </a:cubicBezTo>
                <a:cubicBezTo>
                  <a:pt x="759768" y="872963"/>
                  <a:pt x="757397" y="872021"/>
                  <a:pt x="754658" y="871167"/>
                </a:cubicBezTo>
                <a:cubicBezTo>
                  <a:pt x="751918" y="870313"/>
                  <a:pt x="748840" y="869885"/>
                  <a:pt x="745423" y="869885"/>
                </a:cubicBezTo>
                <a:cubicBezTo>
                  <a:pt x="742242" y="869885"/>
                  <a:pt x="739473" y="870313"/>
                  <a:pt x="737117" y="871167"/>
                </a:cubicBezTo>
                <a:cubicBezTo>
                  <a:pt x="734761" y="872021"/>
                  <a:pt x="732816" y="873155"/>
                  <a:pt x="731285" y="874568"/>
                </a:cubicBezTo>
                <a:cubicBezTo>
                  <a:pt x="729753" y="875982"/>
                  <a:pt x="728604" y="877662"/>
                  <a:pt x="727838" y="879606"/>
                </a:cubicBezTo>
                <a:cubicBezTo>
                  <a:pt x="727073" y="881550"/>
                  <a:pt x="726690" y="883612"/>
                  <a:pt x="726690" y="885791"/>
                </a:cubicBezTo>
                <a:cubicBezTo>
                  <a:pt x="726690" y="888973"/>
                  <a:pt x="727426" y="891713"/>
                  <a:pt x="728899" y="894009"/>
                </a:cubicBezTo>
                <a:cubicBezTo>
                  <a:pt x="730372" y="896307"/>
                  <a:pt x="732330" y="898340"/>
                  <a:pt x="734775" y="900107"/>
                </a:cubicBezTo>
                <a:cubicBezTo>
                  <a:pt x="737220" y="901874"/>
                  <a:pt x="740003" y="903495"/>
                  <a:pt x="743126" y="904967"/>
                </a:cubicBezTo>
                <a:cubicBezTo>
                  <a:pt x="746248" y="906439"/>
                  <a:pt x="749429" y="907927"/>
                  <a:pt x="752669" y="909429"/>
                </a:cubicBezTo>
                <a:cubicBezTo>
                  <a:pt x="755910" y="910932"/>
                  <a:pt x="759091" y="912581"/>
                  <a:pt x="762213" y="914378"/>
                </a:cubicBezTo>
                <a:cubicBezTo>
                  <a:pt x="765335" y="916174"/>
                  <a:pt x="768119" y="918294"/>
                  <a:pt x="770564" y="920739"/>
                </a:cubicBezTo>
                <a:cubicBezTo>
                  <a:pt x="773009" y="923184"/>
                  <a:pt x="774982" y="926071"/>
                  <a:pt x="776484" y="929400"/>
                </a:cubicBezTo>
                <a:cubicBezTo>
                  <a:pt x="777986" y="932728"/>
                  <a:pt x="778738" y="936661"/>
                  <a:pt x="778738" y="941182"/>
                </a:cubicBezTo>
                <a:cubicBezTo>
                  <a:pt x="778738" y="946542"/>
                  <a:pt x="777751" y="951314"/>
                  <a:pt x="775777" y="955497"/>
                </a:cubicBezTo>
                <a:cubicBezTo>
                  <a:pt x="773804" y="959679"/>
                  <a:pt x="771064" y="963230"/>
                  <a:pt x="767559" y="966145"/>
                </a:cubicBezTo>
                <a:cubicBezTo>
                  <a:pt x="764054" y="969061"/>
                  <a:pt x="759930" y="971256"/>
                  <a:pt x="755188" y="972728"/>
                </a:cubicBezTo>
                <a:cubicBezTo>
                  <a:pt x="750446" y="974201"/>
                  <a:pt x="745335" y="974938"/>
                  <a:pt x="739856" y="974938"/>
                </a:cubicBezTo>
                <a:cubicBezTo>
                  <a:pt x="736027" y="974938"/>
                  <a:pt x="732478" y="974614"/>
                  <a:pt x="729208" y="973966"/>
                </a:cubicBezTo>
                <a:cubicBezTo>
                  <a:pt x="725939" y="973318"/>
                  <a:pt x="723022" y="972523"/>
                  <a:pt x="720460" y="971580"/>
                </a:cubicBezTo>
                <a:cubicBezTo>
                  <a:pt x="717897" y="970637"/>
                  <a:pt x="715747" y="969665"/>
                  <a:pt x="714009" y="968664"/>
                </a:cubicBezTo>
                <a:cubicBezTo>
                  <a:pt x="712271" y="967662"/>
                  <a:pt x="711063" y="966808"/>
                  <a:pt x="710386" y="966100"/>
                </a:cubicBezTo>
                <a:cubicBezTo>
                  <a:pt x="709708" y="965394"/>
                  <a:pt x="709208" y="964496"/>
                  <a:pt x="708884" y="963406"/>
                </a:cubicBezTo>
                <a:cubicBezTo>
                  <a:pt x="708560" y="962316"/>
                  <a:pt x="708398" y="960858"/>
                  <a:pt x="708398" y="959031"/>
                </a:cubicBezTo>
                <a:cubicBezTo>
                  <a:pt x="708398" y="957736"/>
                  <a:pt x="708457" y="956660"/>
                  <a:pt x="708574" y="955807"/>
                </a:cubicBezTo>
                <a:cubicBezTo>
                  <a:pt x="708692" y="954952"/>
                  <a:pt x="708869" y="954260"/>
                  <a:pt x="709105" y="953730"/>
                </a:cubicBezTo>
                <a:cubicBezTo>
                  <a:pt x="709340" y="953200"/>
                  <a:pt x="709635" y="952831"/>
                  <a:pt x="709988" y="952625"/>
                </a:cubicBezTo>
                <a:cubicBezTo>
                  <a:pt x="710342" y="952419"/>
                  <a:pt x="710754" y="952316"/>
                  <a:pt x="711225" y="952316"/>
                </a:cubicBezTo>
                <a:cubicBezTo>
                  <a:pt x="712050" y="952316"/>
                  <a:pt x="713214" y="952816"/>
                  <a:pt x="714716" y="953818"/>
                </a:cubicBezTo>
                <a:cubicBezTo>
                  <a:pt x="716218" y="954819"/>
                  <a:pt x="718148" y="955910"/>
                  <a:pt x="720504" y="957087"/>
                </a:cubicBezTo>
                <a:cubicBezTo>
                  <a:pt x="722860" y="958265"/>
                  <a:pt x="725703" y="959370"/>
                  <a:pt x="729031" y="960402"/>
                </a:cubicBezTo>
                <a:cubicBezTo>
                  <a:pt x="732360" y="961432"/>
                  <a:pt x="736204" y="961947"/>
                  <a:pt x="740563" y="961947"/>
                </a:cubicBezTo>
                <a:cubicBezTo>
                  <a:pt x="743862" y="961947"/>
                  <a:pt x="746881" y="961506"/>
                  <a:pt x="749621" y="960622"/>
                </a:cubicBezTo>
                <a:cubicBezTo>
                  <a:pt x="752360" y="959738"/>
                  <a:pt x="754717" y="958487"/>
                  <a:pt x="756690" y="956866"/>
                </a:cubicBezTo>
                <a:cubicBezTo>
                  <a:pt x="758664" y="955247"/>
                  <a:pt x="760181" y="953259"/>
                  <a:pt x="761241" y="950902"/>
                </a:cubicBezTo>
                <a:cubicBezTo>
                  <a:pt x="762301" y="948546"/>
                  <a:pt x="762832" y="945865"/>
                  <a:pt x="762832" y="942861"/>
                </a:cubicBezTo>
                <a:cubicBezTo>
                  <a:pt x="762832" y="939620"/>
                  <a:pt x="762095" y="936866"/>
                  <a:pt x="760622" y="934569"/>
                </a:cubicBezTo>
                <a:cubicBezTo>
                  <a:pt x="759150" y="932271"/>
                  <a:pt x="757206" y="930253"/>
                  <a:pt x="754790" y="928516"/>
                </a:cubicBezTo>
                <a:cubicBezTo>
                  <a:pt x="752375" y="926778"/>
                  <a:pt x="749621" y="925187"/>
                  <a:pt x="746528" y="923744"/>
                </a:cubicBezTo>
                <a:cubicBezTo>
                  <a:pt x="743435" y="922301"/>
                  <a:pt x="740269" y="920828"/>
                  <a:pt x="737029" y="919325"/>
                </a:cubicBezTo>
                <a:cubicBezTo>
                  <a:pt x="733788" y="917823"/>
                  <a:pt x="730637" y="916158"/>
                  <a:pt x="727573" y="914334"/>
                </a:cubicBezTo>
                <a:cubicBezTo>
                  <a:pt x="724510" y="912507"/>
                  <a:pt x="721771" y="910357"/>
                  <a:pt x="719355" y="907883"/>
                </a:cubicBezTo>
                <a:cubicBezTo>
                  <a:pt x="716940" y="905409"/>
                  <a:pt x="714981" y="902507"/>
                  <a:pt x="713479" y="899179"/>
                </a:cubicBezTo>
                <a:cubicBezTo>
                  <a:pt x="711977" y="895850"/>
                  <a:pt x="711225" y="891859"/>
                  <a:pt x="711225" y="887205"/>
                </a:cubicBezTo>
                <a:cubicBezTo>
                  <a:pt x="711225" y="882433"/>
                  <a:pt x="712094" y="878176"/>
                  <a:pt x="713832" y="874436"/>
                </a:cubicBezTo>
                <a:cubicBezTo>
                  <a:pt x="715570" y="870695"/>
                  <a:pt x="717985" y="867558"/>
                  <a:pt x="721078" y="865025"/>
                </a:cubicBezTo>
                <a:cubicBezTo>
                  <a:pt x="724171" y="862492"/>
                  <a:pt x="727853" y="860562"/>
                  <a:pt x="732124" y="859237"/>
                </a:cubicBezTo>
                <a:cubicBezTo>
                  <a:pt x="736395" y="857912"/>
                  <a:pt x="741005" y="857248"/>
                  <a:pt x="745954" y="857248"/>
                </a:cubicBezTo>
                <a:close/>
                <a:moveTo>
                  <a:pt x="8088469" y="742784"/>
                </a:moveTo>
                <a:lnTo>
                  <a:pt x="8104170" y="755304"/>
                </a:lnTo>
                <a:lnTo>
                  <a:pt x="8111178" y="760599"/>
                </a:lnTo>
                <a:lnTo>
                  <a:pt x="8110666" y="761869"/>
                </a:lnTo>
                <a:cubicBezTo>
                  <a:pt x="8110489" y="762282"/>
                  <a:pt x="8110239" y="762635"/>
                  <a:pt x="8109915" y="762930"/>
                </a:cubicBezTo>
                <a:cubicBezTo>
                  <a:pt x="8109591" y="763225"/>
                  <a:pt x="8109120" y="763475"/>
                  <a:pt x="8108501" y="763682"/>
                </a:cubicBezTo>
                <a:cubicBezTo>
                  <a:pt x="8107882" y="763887"/>
                  <a:pt x="8107146" y="764035"/>
                  <a:pt x="8106292" y="764122"/>
                </a:cubicBezTo>
                <a:cubicBezTo>
                  <a:pt x="8105438" y="764212"/>
                  <a:pt x="8104422" y="764255"/>
                  <a:pt x="8103243" y="764255"/>
                </a:cubicBezTo>
                <a:cubicBezTo>
                  <a:pt x="8102006" y="764255"/>
                  <a:pt x="8100946" y="764197"/>
                  <a:pt x="8100062" y="764079"/>
                </a:cubicBezTo>
                <a:cubicBezTo>
                  <a:pt x="8099178" y="763960"/>
                  <a:pt x="8098442" y="763800"/>
                  <a:pt x="8097853" y="763592"/>
                </a:cubicBezTo>
                <a:cubicBezTo>
                  <a:pt x="8097264" y="763386"/>
                  <a:pt x="8096808" y="763135"/>
                  <a:pt x="8096483" y="762841"/>
                </a:cubicBezTo>
                <a:cubicBezTo>
                  <a:pt x="8096159" y="762547"/>
                  <a:pt x="8095938" y="762224"/>
                  <a:pt x="8095820" y="761869"/>
                </a:cubicBezTo>
                <a:close/>
                <a:moveTo>
                  <a:pt x="3279563" y="722888"/>
                </a:moveTo>
                <a:lnTo>
                  <a:pt x="3284896" y="764126"/>
                </a:lnTo>
                <a:lnTo>
                  <a:pt x="3283385" y="764035"/>
                </a:lnTo>
                <a:cubicBezTo>
                  <a:pt x="3282414" y="763887"/>
                  <a:pt x="3281641" y="763710"/>
                  <a:pt x="3281064" y="763505"/>
                </a:cubicBezTo>
                <a:cubicBezTo>
                  <a:pt x="3280488" y="763298"/>
                  <a:pt x="3280091" y="763019"/>
                  <a:pt x="3279880" y="762664"/>
                </a:cubicBezTo>
                <a:cubicBezTo>
                  <a:pt x="3279668" y="762311"/>
                  <a:pt x="3279563" y="761899"/>
                  <a:pt x="3279563" y="761428"/>
                </a:cubicBezTo>
                <a:close/>
                <a:moveTo>
                  <a:pt x="2187209" y="709214"/>
                </a:moveTo>
                <a:lnTo>
                  <a:pt x="2189805" y="711191"/>
                </a:lnTo>
                <a:cubicBezTo>
                  <a:pt x="2192250" y="713636"/>
                  <a:pt x="2194224" y="716523"/>
                  <a:pt x="2195725" y="719852"/>
                </a:cubicBezTo>
                <a:cubicBezTo>
                  <a:pt x="2197227" y="723179"/>
                  <a:pt x="2197978" y="727111"/>
                  <a:pt x="2197978" y="731648"/>
                </a:cubicBezTo>
                <a:cubicBezTo>
                  <a:pt x="2197978" y="737009"/>
                  <a:pt x="2196992" y="741781"/>
                  <a:pt x="2195019" y="745963"/>
                </a:cubicBezTo>
                <a:cubicBezTo>
                  <a:pt x="2193045" y="750146"/>
                  <a:pt x="2190306" y="753695"/>
                  <a:pt x="2186800" y="756611"/>
                </a:cubicBezTo>
                <a:lnTo>
                  <a:pt x="2182748" y="758767"/>
                </a:lnTo>
                <a:close/>
                <a:moveTo>
                  <a:pt x="8042005" y="705731"/>
                </a:moveTo>
                <a:lnTo>
                  <a:pt x="8057204" y="717851"/>
                </a:lnTo>
                <a:lnTo>
                  <a:pt x="8057204" y="761428"/>
                </a:lnTo>
                <a:cubicBezTo>
                  <a:pt x="8057204" y="761899"/>
                  <a:pt x="8057083" y="762311"/>
                  <a:pt x="8056841" y="762664"/>
                </a:cubicBezTo>
                <a:cubicBezTo>
                  <a:pt x="8056598" y="763019"/>
                  <a:pt x="8056173" y="763298"/>
                  <a:pt x="8055566" y="763505"/>
                </a:cubicBezTo>
                <a:cubicBezTo>
                  <a:pt x="8054959" y="763710"/>
                  <a:pt x="8054170" y="763887"/>
                  <a:pt x="8053200" y="764035"/>
                </a:cubicBezTo>
                <a:cubicBezTo>
                  <a:pt x="8052229" y="764181"/>
                  <a:pt x="8050985" y="764255"/>
                  <a:pt x="8049468" y="764255"/>
                </a:cubicBezTo>
                <a:cubicBezTo>
                  <a:pt x="8048012" y="764255"/>
                  <a:pt x="8046798" y="764181"/>
                  <a:pt x="8045828" y="764035"/>
                </a:cubicBezTo>
                <a:cubicBezTo>
                  <a:pt x="8044857" y="763887"/>
                  <a:pt x="8044083" y="763710"/>
                  <a:pt x="8043507" y="763505"/>
                </a:cubicBezTo>
                <a:cubicBezTo>
                  <a:pt x="8042930" y="763298"/>
                  <a:pt x="8042536" y="763019"/>
                  <a:pt x="8042324" y="762664"/>
                </a:cubicBezTo>
                <a:cubicBezTo>
                  <a:pt x="8042111" y="762311"/>
                  <a:pt x="8042005" y="761899"/>
                  <a:pt x="8042005" y="761428"/>
                </a:cubicBezTo>
                <a:close/>
                <a:moveTo>
                  <a:pt x="2191512" y="661418"/>
                </a:moveTo>
                <a:lnTo>
                  <a:pt x="2191528" y="661927"/>
                </a:lnTo>
                <a:cubicBezTo>
                  <a:pt x="2191528" y="662988"/>
                  <a:pt x="2191484" y="663930"/>
                  <a:pt x="2191396" y="664755"/>
                </a:cubicBezTo>
                <a:lnTo>
                  <a:pt x="2191048" y="666573"/>
                </a:lnTo>
                <a:close/>
                <a:moveTo>
                  <a:pt x="7572126" y="649379"/>
                </a:moveTo>
                <a:lnTo>
                  <a:pt x="7581458" y="649379"/>
                </a:lnTo>
                <a:cubicBezTo>
                  <a:pt x="7583372" y="649379"/>
                  <a:pt x="7585047" y="649556"/>
                  <a:pt x="7586483" y="649909"/>
                </a:cubicBezTo>
                <a:cubicBezTo>
                  <a:pt x="7587919" y="650263"/>
                  <a:pt x="7589175" y="650822"/>
                  <a:pt x="7590251" y="651588"/>
                </a:cubicBezTo>
                <a:cubicBezTo>
                  <a:pt x="7591328" y="652354"/>
                  <a:pt x="7592226" y="653325"/>
                  <a:pt x="7592944" y="654505"/>
                </a:cubicBezTo>
                <a:cubicBezTo>
                  <a:pt x="7593662" y="655682"/>
                  <a:pt x="7594289" y="657067"/>
                  <a:pt x="7594828" y="658658"/>
                </a:cubicBezTo>
                <a:lnTo>
                  <a:pt x="7627523" y="741457"/>
                </a:lnTo>
                <a:lnTo>
                  <a:pt x="7627965" y="741457"/>
                </a:lnTo>
                <a:lnTo>
                  <a:pt x="7661986" y="658922"/>
                </a:lnTo>
                <a:cubicBezTo>
                  <a:pt x="7662645" y="657155"/>
                  <a:pt x="7663363" y="655653"/>
                  <a:pt x="7664142" y="654416"/>
                </a:cubicBezTo>
                <a:cubicBezTo>
                  <a:pt x="7664919" y="653179"/>
                  <a:pt x="7665773" y="652192"/>
                  <a:pt x="7666701" y="651456"/>
                </a:cubicBezTo>
                <a:cubicBezTo>
                  <a:pt x="7667629" y="650720"/>
                  <a:pt x="7668660" y="650189"/>
                  <a:pt x="7669798" y="649865"/>
                </a:cubicBezTo>
                <a:cubicBezTo>
                  <a:pt x="7670934" y="649541"/>
                  <a:pt x="7672251" y="649379"/>
                  <a:pt x="7673748" y="649379"/>
                </a:cubicBezTo>
                <a:lnTo>
                  <a:pt x="7683533" y="649379"/>
                </a:lnTo>
                <a:cubicBezTo>
                  <a:pt x="7684432" y="649379"/>
                  <a:pt x="7685284" y="649512"/>
                  <a:pt x="7686092" y="649776"/>
                </a:cubicBezTo>
                <a:cubicBezTo>
                  <a:pt x="7686900" y="650041"/>
                  <a:pt x="7687588" y="650455"/>
                  <a:pt x="7688157" y="651014"/>
                </a:cubicBezTo>
                <a:cubicBezTo>
                  <a:pt x="7688726" y="651574"/>
                  <a:pt x="7689190" y="652281"/>
                  <a:pt x="7689549" y="653134"/>
                </a:cubicBezTo>
                <a:cubicBezTo>
                  <a:pt x="7689908" y="653988"/>
                  <a:pt x="7690087" y="655035"/>
                  <a:pt x="7690087" y="656272"/>
                </a:cubicBezTo>
                <a:lnTo>
                  <a:pt x="7690087" y="761428"/>
                </a:lnTo>
                <a:cubicBezTo>
                  <a:pt x="7690087" y="761899"/>
                  <a:pt x="7689966" y="762311"/>
                  <a:pt x="7689724" y="762664"/>
                </a:cubicBezTo>
                <a:cubicBezTo>
                  <a:pt x="7689481" y="763019"/>
                  <a:pt x="7689056" y="763298"/>
                  <a:pt x="7688449" y="763505"/>
                </a:cubicBezTo>
                <a:cubicBezTo>
                  <a:pt x="7687842" y="763710"/>
                  <a:pt x="7687068" y="763887"/>
                  <a:pt x="7686128" y="764035"/>
                </a:cubicBezTo>
                <a:cubicBezTo>
                  <a:pt x="7685188" y="764181"/>
                  <a:pt x="7683959" y="764255"/>
                  <a:pt x="7682442" y="764255"/>
                </a:cubicBezTo>
                <a:cubicBezTo>
                  <a:pt x="7681047" y="764255"/>
                  <a:pt x="7679849" y="764181"/>
                  <a:pt x="7678848" y="764035"/>
                </a:cubicBezTo>
                <a:cubicBezTo>
                  <a:pt x="7677847" y="763887"/>
                  <a:pt x="7677058" y="763710"/>
                  <a:pt x="7676481" y="763505"/>
                </a:cubicBezTo>
                <a:cubicBezTo>
                  <a:pt x="7675904" y="763298"/>
                  <a:pt x="7675494" y="763019"/>
                  <a:pt x="7675252" y="762664"/>
                </a:cubicBezTo>
                <a:cubicBezTo>
                  <a:pt x="7675009" y="762311"/>
                  <a:pt x="7674888" y="761899"/>
                  <a:pt x="7674888" y="761428"/>
                </a:cubicBezTo>
                <a:lnTo>
                  <a:pt x="7674888" y="661839"/>
                </a:lnTo>
                <a:lnTo>
                  <a:pt x="7674711" y="661839"/>
                </a:lnTo>
                <a:lnTo>
                  <a:pt x="7634416" y="761869"/>
                </a:lnTo>
                <a:cubicBezTo>
                  <a:pt x="7634239" y="762282"/>
                  <a:pt x="7633989" y="762635"/>
                  <a:pt x="7633665" y="762930"/>
                </a:cubicBezTo>
                <a:cubicBezTo>
                  <a:pt x="7633341" y="763225"/>
                  <a:pt x="7632870" y="763475"/>
                  <a:pt x="7632251" y="763682"/>
                </a:cubicBezTo>
                <a:cubicBezTo>
                  <a:pt x="7631632" y="763887"/>
                  <a:pt x="7630896" y="764035"/>
                  <a:pt x="7630042" y="764122"/>
                </a:cubicBezTo>
                <a:cubicBezTo>
                  <a:pt x="7629188" y="764212"/>
                  <a:pt x="7628172" y="764255"/>
                  <a:pt x="7626993" y="764255"/>
                </a:cubicBezTo>
                <a:cubicBezTo>
                  <a:pt x="7625756" y="764255"/>
                  <a:pt x="7624696" y="764197"/>
                  <a:pt x="7623812" y="764079"/>
                </a:cubicBezTo>
                <a:cubicBezTo>
                  <a:pt x="7622928" y="763960"/>
                  <a:pt x="7622192" y="763800"/>
                  <a:pt x="7621603" y="763592"/>
                </a:cubicBezTo>
                <a:cubicBezTo>
                  <a:pt x="7621014" y="763386"/>
                  <a:pt x="7620558" y="763135"/>
                  <a:pt x="7620233" y="762841"/>
                </a:cubicBezTo>
                <a:cubicBezTo>
                  <a:pt x="7619909" y="762547"/>
                  <a:pt x="7619688" y="762224"/>
                  <a:pt x="7619570" y="761869"/>
                </a:cubicBezTo>
                <a:lnTo>
                  <a:pt x="7581043" y="661839"/>
                </a:lnTo>
                <a:lnTo>
                  <a:pt x="7580954" y="661839"/>
                </a:lnTo>
                <a:lnTo>
                  <a:pt x="7580954" y="761428"/>
                </a:lnTo>
                <a:cubicBezTo>
                  <a:pt x="7580954" y="761899"/>
                  <a:pt x="7580833" y="762311"/>
                  <a:pt x="7580591" y="762664"/>
                </a:cubicBezTo>
                <a:cubicBezTo>
                  <a:pt x="7580348" y="763019"/>
                  <a:pt x="7579923" y="763298"/>
                  <a:pt x="7579316" y="763505"/>
                </a:cubicBezTo>
                <a:cubicBezTo>
                  <a:pt x="7578709" y="763710"/>
                  <a:pt x="7577920" y="763887"/>
                  <a:pt x="7576950" y="764035"/>
                </a:cubicBezTo>
                <a:cubicBezTo>
                  <a:pt x="7575979" y="764181"/>
                  <a:pt x="7574735" y="764255"/>
                  <a:pt x="7573218" y="764255"/>
                </a:cubicBezTo>
                <a:cubicBezTo>
                  <a:pt x="7571762" y="764255"/>
                  <a:pt x="7570548" y="764181"/>
                  <a:pt x="7569578" y="764035"/>
                </a:cubicBezTo>
                <a:cubicBezTo>
                  <a:pt x="7568607" y="763887"/>
                  <a:pt x="7567833" y="763710"/>
                  <a:pt x="7567257" y="763505"/>
                </a:cubicBezTo>
                <a:cubicBezTo>
                  <a:pt x="7566680" y="763298"/>
                  <a:pt x="7566286" y="763019"/>
                  <a:pt x="7566074" y="762664"/>
                </a:cubicBezTo>
                <a:cubicBezTo>
                  <a:pt x="7565861" y="762311"/>
                  <a:pt x="7565755" y="761899"/>
                  <a:pt x="7565755" y="761428"/>
                </a:cubicBezTo>
                <a:lnTo>
                  <a:pt x="7565755" y="656272"/>
                </a:lnTo>
                <a:cubicBezTo>
                  <a:pt x="7565755" y="653798"/>
                  <a:pt x="7566413" y="652030"/>
                  <a:pt x="7567729" y="650969"/>
                </a:cubicBezTo>
                <a:cubicBezTo>
                  <a:pt x="7569045" y="649909"/>
                  <a:pt x="7570511" y="649379"/>
                  <a:pt x="7572126" y="649379"/>
                </a:cubicBezTo>
                <a:close/>
                <a:moveTo>
                  <a:pt x="7207023" y="649379"/>
                </a:moveTo>
                <a:lnTo>
                  <a:pt x="7216808" y="649379"/>
                </a:lnTo>
                <a:cubicBezTo>
                  <a:pt x="7217707" y="649379"/>
                  <a:pt x="7218559" y="649512"/>
                  <a:pt x="7219367" y="649776"/>
                </a:cubicBezTo>
                <a:cubicBezTo>
                  <a:pt x="7220175" y="650041"/>
                  <a:pt x="7220863" y="650455"/>
                  <a:pt x="7221432" y="651014"/>
                </a:cubicBezTo>
                <a:cubicBezTo>
                  <a:pt x="7222001" y="651574"/>
                  <a:pt x="7222465" y="652281"/>
                  <a:pt x="7222824" y="653134"/>
                </a:cubicBezTo>
                <a:cubicBezTo>
                  <a:pt x="7223183" y="653988"/>
                  <a:pt x="7223362" y="655035"/>
                  <a:pt x="7223362" y="656272"/>
                </a:cubicBezTo>
                <a:lnTo>
                  <a:pt x="7223362" y="697958"/>
                </a:lnTo>
                <a:lnTo>
                  <a:pt x="7205697" y="649542"/>
                </a:lnTo>
                <a:close/>
                <a:moveTo>
                  <a:pt x="6629151" y="649379"/>
                </a:moveTo>
                <a:lnTo>
                  <a:pt x="6638483" y="649379"/>
                </a:lnTo>
                <a:cubicBezTo>
                  <a:pt x="6640397" y="649379"/>
                  <a:pt x="6642072" y="649556"/>
                  <a:pt x="6643508" y="649909"/>
                </a:cubicBezTo>
                <a:cubicBezTo>
                  <a:pt x="6644944" y="650263"/>
                  <a:pt x="6646200" y="650822"/>
                  <a:pt x="6647276" y="651588"/>
                </a:cubicBezTo>
                <a:cubicBezTo>
                  <a:pt x="6648353" y="652354"/>
                  <a:pt x="6649251" y="653325"/>
                  <a:pt x="6649969" y="654505"/>
                </a:cubicBezTo>
                <a:cubicBezTo>
                  <a:pt x="6650687" y="655682"/>
                  <a:pt x="6651314" y="657067"/>
                  <a:pt x="6651853" y="658658"/>
                </a:cubicBezTo>
                <a:lnTo>
                  <a:pt x="6684548" y="741457"/>
                </a:lnTo>
                <a:lnTo>
                  <a:pt x="6684990" y="741457"/>
                </a:lnTo>
                <a:lnTo>
                  <a:pt x="6719011" y="658922"/>
                </a:lnTo>
                <a:cubicBezTo>
                  <a:pt x="6719670" y="657155"/>
                  <a:pt x="6720388" y="655653"/>
                  <a:pt x="6721167" y="654416"/>
                </a:cubicBezTo>
                <a:cubicBezTo>
                  <a:pt x="6721944" y="653179"/>
                  <a:pt x="6722798" y="652192"/>
                  <a:pt x="6723726" y="651456"/>
                </a:cubicBezTo>
                <a:cubicBezTo>
                  <a:pt x="6724654" y="650720"/>
                  <a:pt x="6725685" y="650189"/>
                  <a:pt x="6726823" y="649865"/>
                </a:cubicBezTo>
                <a:cubicBezTo>
                  <a:pt x="6727959" y="649541"/>
                  <a:pt x="6729276" y="649379"/>
                  <a:pt x="6730773" y="649379"/>
                </a:cubicBezTo>
                <a:lnTo>
                  <a:pt x="6740558" y="649379"/>
                </a:lnTo>
                <a:cubicBezTo>
                  <a:pt x="6741457" y="649379"/>
                  <a:pt x="6742309" y="649512"/>
                  <a:pt x="6743117" y="649776"/>
                </a:cubicBezTo>
                <a:cubicBezTo>
                  <a:pt x="6743925" y="650041"/>
                  <a:pt x="6744613" y="650455"/>
                  <a:pt x="6745182" y="651014"/>
                </a:cubicBezTo>
                <a:cubicBezTo>
                  <a:pt x="6745751" y="651574"/>
                  <a:pt x="6746215" y="652281"/>
                  <a:pt x="6746574" y="653134"/>
                </a:cubicBezTo>
                <a:cubicBezTo>
                  <a:pt x="6746933" y="653988"/>
                  <a:pt x="6747112" y="655035"/>
                  <a:pt x="6747112" y="656272"/>
                </a:cubicBezTo>
                <a:lnTo>
                  <a:pt x="6747112" y="761428"/>
                </a:lnTo>
                <a:cubicBezTo>
                  <a:pt x="6747112" y="761899"/>
                  <a:pt x="6746991" y="762311"/>
                  <a:pt x="6746749" y="762664"/>
                </a:cubicBezTo>
                <a:cubicBezTo>
                  <a:pt x="6746506" y="763019"/>
                  <a:pt x="6746081" y="763298"/>
                  <a:pt x="6745474" y="763505"/>
                </a:cubicBezTo>
                <a:cubicBezTo>
                  <a:pt x="6744867" y="763710"/>
                  <a:pt x="6744093" y="763887"/>
                  <a:pt x="6743153" y="764035"/>
                </a:cubicBezTo>
                <a:cubicBezTo>
                  <a:pt x="6742213" y="764181"/>
                  <a:pt x="6740984" y="764255"/>
                  <a:pt x="6739467" y="764255"/>
                </a:cubicBezTo>
                <a:cubicBezTo>
                  <a:pt x="6738072" y="764255"/>
                  <a:pt x="6736874" y="764181"/>
                  <a:pt x="6735873" y="764035"/>
                </a:cubicBezTo>
                <a:cubicBezTo>
                  <a:pt x="6734872" y="763887"/>
                  <a:pt x="6734083" y="763710"/>
                  <a:pt x="6733506" y="763505"/>
                </a:cubicBezTo>
                <a:cubicBezTo>
                  <a:pt x="6732929" y="763298"/>
                  <a:pt x="6732519" y="763019"/>
                  <a:pt x="6732277" y="762664"/>
                </a:cubicBezTo>
                <a:cubicBezTo>
                  <a:pt x="6732034" y="762311"/>
                  <a:pt x="6731913" y="761899"/>
                  <a:pt x="6731913" y="761428"/>
                </a:cubicBezTo>
                <a:lnTo>
                  <a:pt x="6731913" y="661839"/>
                </a:lnTo>
                <a:lnTo>
                  <a:pt x="6731736" y="661839"/>
                </a:lnTo>
                <a:lnTo>
                  <a:pt x="6691441" y="761869"/>
                </a:lnTo>
                <a:cubicBezTo>
                  <a:pt x="6691264" y="762282"/>
                  <a:pt x="6691014" y="762635"/>
                  <a:pt x="6690690" y="762930"/>
                </a:cubicBezTo>
                <a:cubicBezTo>
                  <a:pt x="6690366" y="763225"/>
                  <a:pt x="6689895" y="763475"/>
                  <a:pt x="6689276" y="763682"/>
                </a:cubicBezTo>
                <a:cubicBezTo>
                  <a:pt x="6688657" y="763887"/>
                  <a:pt x="6687921" y="764035"/>
                  <a:pt x="6687067" y="764122"/>
                </a:cubicBezTo>
                <a:cubicBezTo>
                  <a:pt x="6686213" y="764212"/>
                  <a:pt x="6685197" y="764255"/>
                  <a:pt x="6684018" y="764255"/>
                </a:cubicBezTo>
                <a:cubicBezTo>
                  <a:pt x="6682781" y="764255"/>
                  <a:pt x="6681721" y="764197"/>
                  <a:pt x="6680837" y="764079"/>
                </a:cubicBezTo>
                <a:cubicBezTo>
                  <a:pt x="6679953" y="763960"/>
                  <a:pt x="6679217" y="763800"/>
                  <a:pt x="6678628" y="763592"/>
                </a:cubicBezTo>
                <a:cubicBezTo>
                  <a:pt x="6678039" y="763386"/>
                  <a:pt x="6677583" y="763135"/>
                  <a:pt x="6677258" y="762841"/>
                </a:cubicBezTo>
                <a:cubicBezTo>
                  <a:pt x="6676934" y="762547"/>
                  <a:pt x="6676713" y="762224"/>
                  <a:pt x="6676595" y="761869"/>
                </a:cubicBezTo>
                <a:lnTo>
                  <a:pt x="6638068" y="661839"/>
                </a:lnTo>
                <a:lnTo>
                  <a:pt x="6637979" y="661839"/>
                </a:lnTo>
                <a:lnTo>
                  <a:pt x="6637979" y="761428"/>
                </a:lnTo>
                <a:cubicBezTo>
                  <a:pt x="6637979" y="761899"/>
                  <a:pt x="6637858" y="762311"/>
                  <a:pt x="6637616" y="762664"/>
                </a:cubicBezTo>
                <a:cubicBezTo>
                  <a:pt x="6637373" y="763019"/>
                  <a:pt x="6636948" y="763298"/>
                  <a:pt x="6636341" y="763505"/>
                </a:cubicBezTo>
                <a:cubicBezTo>
                  <a:pt x="6635734" y="763710"/>
                  <a:pt x="6634945" y="763887"/>
                  <a:pt x="6633975" y="764035"/>
                </a:cubicBezTo>
                <a:cubicBezTo>
                  <a:pt x="6633004" y="764181"/>
                  <a:pt x="6631760" y="764255"/>
                  <a:pt x="6630243" y="764255"/>
                </a:cubicBezTo>
                <a:cubicBezTo>
                  <a:pt x="6628787" y="764255"/>
                  <a:pt x="6627573" y="764181"/>
                  <a:pt x="6626603" y="764035"/>
                </a:cubicBezTo>
                <a:cubicBezTo>
                  <a:pt x="6625632" y="763887"/>
                  <a:pt x="6624858" y="763710"/>
                  <a:pt x="6624282" y="763505"/>
                </a:cubicBezTo>
                <a:cubicBezTo>
                  <a:pt x="6623705" y="763298"/>
                  <a:pt x="6623311" y="763019"/>
                  <a:pt x="6623099" y="762664"/>
                </a:cubicBezTo>
                <a:cubicBezTo>
                  <a:pt x="6622886" y="762311"/>
                  <a:pt x="6622780" y="761899"/>
                  <a:pt x="6622780" y="761428"/>
                </a:cubicBezTo>
                <a:lnTo>
                  <a:pt x="6622780" y="656272"/>
                </a:lnTo>
                <a:cubicBezTo>
                  <a:pt x="6622780" y="653798"/>
                  <a:pt x="6623438" y="652030"/>
                  <a:pt x="6624754" y="650969"/>
                </a:cubicBezTo>
                <a:cubicBezTo>
                  <a:pt x="6626070" y="649909"/>
                  <a:pt x="6627536" y="649379"/>
                  <a:pt x="6629151" y="649379"/>
                </a:cubicBezTo>
                <a:close/>
                <a:moveTo>
                  <a:pt x="6162426" y="649379"/>
                </a:moveTo>
                <a:lnTo>
                  <a:pt x="6171758" y="649379"/>
                </a:lnTo>
                <a:cubicBezTo>
                  <a:pt x="6173672" y="649379"/>
                  <a:pt x="6175347" y="649556"/>
                  <a:pt x="6176783" y="649909"/>
                </a:cubicBezTo>
                <a:cubicBezTo>
                  <a:pt x="6178219" y="650263"/>
                  <a:pt x="6179475" y="650822"/>
                  <a:pt x="6180551" y="651588"/>
                </a:cubicBezTo>
                <a:cubicBezTo>
                  <a:pt x="6181628" y="652354"/>
                  <a:pt x="6182526" y="653325"/>
                  <a:pt x="6183244" y="654505"/>
                </a:cubicBezTo>
                <a:cubicBezTo>
                  <a:pt x="6183962" y="655682"/>
                  <a:pt x="6184589" y="657067"/>
                  <a:pt x="6185128" y="658658"/>
                </a:cubicBezTo>
                <a:lnTo>
                  <a:pt x="6217823" y="741457"/>
                </a:lnTo>
                <a:lnTo>
                  <a:pt x="6218265" y="741457"/>
                </a:lnTo>
                <a:lnTo>
                  <a:pt x="6252286" y="658922"/>
                </a:lnTo>
                <a:cubicBezTo>
                  <a:pt x="6252945" y="657155"/>
                  <a:pt x="6253663" y="655653"/>
                  <a:pt x="6254442" y="654416"/>
                </a:cubicBezTo>
                <a:cubicBezTo>
                  <a:pt x="6255219" y="653179"/>
                  <a:pt x="6256073" y="652192"/>
                  <a:pt x="6257001" y="651456"/>
                </a:cubicBezTo>
                <a:cubicBezTo>
                  <a:pt x="6257929" y="650720"/>
                  <a:pt x="6258960" y="650189"/>
                  <a:pt x="6260098" y="649865"/>
                </a:cubicBezTo>
                <a:cubicBezTo>
                  <a:pt x="6261234" y="649541"/>
                  <a:pt x="6262551" y="649379"/>
                  <a:pt x="6264048" y="649379"/>
                </a:cubicBezTo>
                <a:lnTo>
                  <a:pt x="6273833" y="649379"/>
                </a:lnTo>
                <a:cubicBezTo>
                  <a:pt x="6274732" y="649379"/>
                  <a:pt x="6275584" y="649512"/>
                  <a:pt x="6276392" y="649776"/>
                </a:cubicBezTo>
                <a:cubicBezTo>
                  <a:pt x="6277200" y="650041"/>
                  <a:pt x="6277888" y="650455"/>
                  <a:pt x="6278457" y="651014"/>
                </a:cubicBezTo>
                <a:cubicBezTo>
                  <a:pt x="6279026" y="651574"/>
                  <a:pt x="6279490" y="652281"/>
                  <a:pt x="6279849" y="653134"/>
                </a:cubicBezTo>
                <a:cubicBezTo>
                  <a:pt x="6280208" y="653988"/>
                  <a:pt x="6280387" y="655035"/>
                  <a:pt x="6280387" y="656272"/>
                </a:cubicBezTo>
                <a:lnTo>
                  <a:pt x="6280387" y="761428"/>
                </a:lnTo>
                <a:cubicBezTo>
                  <a:pt x="6280387" y="761899"/>
                  <a:pt x="6280266" y="762311"/>
                  <a:pt x="6280024" y="762664"/>
                </a:cubicBezTo>
                <a:cubicBezTo>
                  <a:pt x="6279781" y="763019"/>
                  <a:pt x="6279356" y="763298"/>
                  <a:pt x="6278749" y="763505"/>
                </a:cubicBezTo>
                <a:cubicBezTo>
                  <a:pt x="6278142" y="763710"/>
                  <a:pt x="6277368" y="763887"/>
                  <a:pt x="6276428" y="764035"/>
                </a:cubicBezTo>
                <a:cubicBezTo>
                  <a:pt x="6275488" y="764181"/>
                  <a:pt x="6274259" y="764255"/>
                  <a:pt x="6272742" y="764255"/>
                </a:cubicBezTo>
                <a:cubicBezTo>
                  <a:pt x="6271347" y="764255"/>
                  <a:pt x="6270149" y="764181"/>
                  <a:pt x="6269148" y="764035"/>
                </a:cubicBezTo>
                <a:cubicBezTo>
                  <a:pt x="6268147" y="763887"/>
                  <a:pt x="6267358" y="763710"/>
                  <a:pt x="6266781" y="763505"/>
                </a:cubicBezTo>
                <a:cubicBezTo>
                  <a:pt x="6266204" y="763298"/>
                  <a:pt x="6265794" y="763019"/>
                  <a:pt x="6265552" y="762664"/>
                </a:cubicBezTo>
                <a:cubicBezTo>
                  <a:pt x="6265309" y="762311"/>
                  <a:pt x="6265188" y="761899"/>
                  <a:pt x="6265188" y="761428"/>
                </a:cubicBezTo>
                <a:lnTo>
                  <a:pt x="6265188" y="661839"/>
                </a:lnTo>
                <a:lnTo>
                  <a:pt x="6265011" y="661839"/>
                </a:lnTo>
                <a:lnTo>
                  <a:pt x="6224716" y="761869"/>
                </a:lnTo>
                <a:cubicBezTo>
                  <a:pt x="6224539" y="762282"/>
                  <a:pt x="6224289" y="762635"/>
                  <a:pt x="6223965" y="762930"/>
                </a:cubicBezTo>
                <a:cubicBezTo>
                  <a:pt x="6223641" y="763225"/>
                  <a:pt x="6223170" y="763475"/>
                  <a:pt x="6222551" y="763682"/>
                </a:cubicBezTo>
                <a:cubicBezTo>
                  <a:pt x="6221932" y="763887"/>
                  <a:pt x="6221196" y="764035"/>
                  <a:pt x="6220342" y="764122"/>
                </a:cubicBezTo>
                <a:cubicBezTo>
                  <a:pt x="6219488" y="764212"/>
                  <a:pt x="6218472" y="764255"/>
                  <a:pt x="6217293" y="764255"/>
                </a:cubicBezTo>
                <a:cubicBezTo>
                  <a:pt x="6216056" y="764255"/>
                  <a:pt x="6214996" y="764197"/>
                  <a:pt x="6214112" y="764079"/>
                </a:cubicBezTo>
                <a:cubicBezTo>
                  <a:pt x="6213228" y="763960"/>
                  <a:pt x="6212492" y="763800"/>
                  <a:pt x="6211903" y="763592"/>
                </a:cubicBezTo>
                <a:cubicBezTo>
                  <a:pt x="6211314" y="763386"/>
                  <a:pt x="6210858" y="763135"/>
                  <a:pt x="6210533" y="762841"/>
                </a:cubicBezTo>
                <a:cubicBezTo>
                  <a:pt x="6210209" y="762547"/>
                  <a:pt x="6209988" y="762224"/>
                  <a:pt x="6209870" y="761869"/>
                </a:cubicBezTo>
                <a:lnTo>
                  <a:pt x="6171343" y="661839"/>
                </a:lnTo>
                <a:lnTo>
                  <a:pt x="6171254" y="661839"/>
                </a:lnTo>
                <a:lnTo>
                  <a:pt x="6171254" y="761428"/>
                </a:lnTo>
                <a:cubicBezTo>
                  <a:pt x="6171254" y="761899"/>
                  <a:pt x="6171133" y="762311"/>
                  <a:pt x="6170891" y="762664"/>
                </a:cubicBezTo>
                <a:cubicBezTo>
                  <a:pt x="6170648" y="763019"/>
                  <a:pt x="6170223" y="763298"/>
                  <a:pt x="6169616" y="763505"/>
                </a:cubicBezTo>
                <a:cubicBezTo>
                  <a:pt x="6169009" y="763710"/>
                  <a:pt x="6168220" y="763887"/>
                  <a:pt x="6167250" y="764035"/>
                </a:cubicBezTo>
                <a:cubicBezTo>
                  <a:pt x="6166279" y="764181"/>
                  <a:pt x="6165035" y="764255"/>
                  <a:pt x="6163518" y="764255"/>
                </a:cubicBezTo>
                <a:cubicBezTo>
                  <a:pt x="6162062" y="764255"/>
                  <a:pt x="6160848" y="764181"/>
                  <a:pt x="6159878" y="764035"/>
                </a:cubicBezTo>
                <a:cubicBezTo>
                  <a:pt x="6158907" y="763887"/>
                  <a:pt x="6158133" y="763710"/>
                  <a:pt x="6157557" y="763505"/>
                </a:cubicBezTo>
                <a:cubicBezTo>
                  <a:pt x="6156980" y="763298"/>
                  <a:pt x="6156586" y="763019"/>
                  <a:pt x="6156374" y="762664"/>
                </a:cubicBezTo>
                <a:cubicBezTo>
                  <a:pt x="6156161" y="762311"/>
                  <a:pt x="6156055" y="761899"/>
                  <a:pt x="6156055" y="761428"/>
                </a:cubicBezTo>
                <a:lnTo>
                  <a:pt x="6156055" y="656272"/>
                </a:lnTo>
                <a:cubicBezTo>
                  <a:pt x="6156055" y="653798"/>
                  <a:pt x="6156713" y="652030"/>
                  <a:pt x="6158029" y="650969"/>
                </a:cubicBezTo>
                <a:cubicBezTo>
                  <a:pt x="6159345" y="649909"/>
                  <a:pt x="6160811" y="649379"/>
                  <a:pt x="6162426" y="649379"/>
                </a:cubicBezTo>
                <a:close/>
                <a:moveTo>
                  <a:pt x="5686176" y="649379"/>
                </a:moveTo>
                <a:lnTo>
                  <a:pt x="5695508" y="649379"/>
                </a:lnTo>
                <a:cubicBezTo>
                  <a:pt x="5697422" y="649379"/>
                  <a:pt x="5699097" y="649556"/>
                  <a:pt x="5700533" y="649909"/>
                </a:cubicBezTo>
                <a:cubicBezTo>
                  <a:pt x="5701969" y="650263"/>
                  <a:pt x="5703225" y="650822"/>
                  <a:pt x="5704301" y="651588"/>
                </a:cubicBezTo>
                <a:cubicBezTo>
                  <a:pt x="5705378" y="652354"/>
                  <a:pt x="5706276" y="653325"/>
                  <a:pt x="5706994" y="654505"/>
                </a:cubicBezTo>
                <a:cubicBezTo>
                  <a:pt x="5707712" y="655682"/>
                  <a:pt x="5708339" y="657067"/>
                  <a:pt x="5708878" y="658658"/>
                </a:cubicBezTo>
                <a:lnTo>
                  <a:pt x="5741573" y="741457"/>
                </a:lnTo>
                <a:lnTo>
                  <a:pt x="5742015" y="741457"/>
                </a:lnTo>
                <a:lnTo>
                  <a:pt x="5776036" y="658922"/>
                </a:lnTo>
                <a:cubicBezTo>
                  <a:pt x="5776695" y="657155"/>
                  <a:pt x="5777413" y="655653"/>
                  <a:pt x="5778192" y="654416"/>
                </a:cubicBezTo>
                <a:cubicBezTo>
                  <a:pt x="5778969" y="653179"/>
                  <a:pt x="5779823" y="652192"/>
                  <a:pt x="5780751" y="651456"/>
                </a:cubicBezTo>
                <a:cubicBezTo>
                  <a:pt x="5781679" y="650720"/>
                  <a:pt x="5782710" y="650189"/>
                  <a:pt x="5783848" y="649865"/>
                </a:cubicBezTo>
                <a:cubicBezTo>
                  <a:pt x="5784984" y="649541"/>
                  <a:pt x="5786301" y="649379"/>
                  <a:pt x="5787798" y="649379"/>
                </a:cubicBezTo>
                <a:lnTo>
                  <a:pt x="5797583" y="649379"/>
                </a:lnTo>
                <a:cubicBezTo>
                  <a:pt x="5798482" y="649379"/>
                  <a:pt x="5799334" y="649512"/>
                  <a:pt x="5800142" y="649776"/>
                </a:cubicBezTo>
                <a:cubicBezTo>
                  <a:pt x="5800950" y="650041"/>
                  <a:pt x="5801638" y="650455"/>
                  <a:pt x="5802207" y="651014"/>
                </a:cubicBezTo>
                <a:cubicBezTo>
                  <a:pt x="5802776" y="651574"/>
                  <a:pt x="5803240" y="652281"/>
                  <a:pt x="5803599" y="653134"/>
                </a:cubicBezTo>
                <a:cubicBezTo>
                  <a:pt x="5803958" y="653988"/>
                  <a:pt x="5804137" y="655035"/>
                  <a:pt x="5804137" y="656272"/>
                </a:cubicBezTo>
                <a:lnTo>
                  <a:pt x="5804137" y="761428"/>
                </a:lnTo>
                <a:cubicBezTo>
                  <a:pt x="5804137" y="761899"/>
                  <a:pt x="5804016" y="762311"/>
                  <a:pt x="5803774" y="762664"/>
                </a:cubicBezTo>
                <a:cubicBezTo>
                  <a:pt x="5803531" y="763019"/>
                  <a:pt x="5803106" y="763298"/>
                  <a:pt x="5802499" y="763505"/>
                </a:cubicBezTo>
                <a:cubicBezTo>
                  <a:pt x="5801892" y="763710"/>
                  <a:pt x="5801118" y="763887"/>
                  <a:pt x="5800178" y="764035"/>
                </a:cubicBezTo>
                <a:cubicBezTo>
                  <a:pt x="5799238" y="764181"/>
                  <a:pt x="5798009" y="764255"/>
                  <a:pt x="5796492" y="764255"/>
                </a:cubicBezTo>
                <a:cubicBezTo>
                  <a:pt x="5795097" y="764255"/>
                  <a:pt x="5793899" y="764181"/>
                  <a:pt x="5792898" y="764035"/>
                </a:cubicBezTo>
                <a:cubicBezTo>
                  <a:pt x="5791897" y="763887"/>
                  <a:pt x="5791108" y="763710"/>
                  <a:pt x="5790531" y="763505"/>
                </a:cubicBezTo>
                <a:cubicBezTo>
                  <a:pt x="5789954" y="763298"/>
                  <a:pt x="5789544" y="763019"/>
                  <a:pt x="5789302" y="762664"/>
                </a:cubicBezTo>
                <a:cubicBezTo>
                  <a:pt x="5789059" y="762311"/>
                  <a:pt x="5788938" y="761899"/>
                  <a:pt x="5788938" y="761428"/>
                </a:cubicBezTo>
                <a:lnTo>
                  <a:pt x="5788938" y="661839"/>
                </a:lnTo>
                <a:lnTo>
                  <a:pt x="5788761" y="661839"/>
                </a:lnTo>
                <a:lnTo>
                  <a:pt x="5748466" y="761869"/>
                </a:lnTo>
                <a:cubicBezTo>
                  <a:pt x="5748289" y="762282"/>
                  <a:pt x="5748039" y="762635"/>
                  <a:pt x="5747715" y="762930"/>
                </a:cubicBezTo>
                <a:cubicBezTo>
                  <a:pt x="5747391" y="763225"/>
                  <a:pt x="5746920" y="763475"/>
                  <a:pt x="5746301" y="763682"/>
                </a:cubicBezTo>
                <a:cubicBezTo>
                  <a:pt x="5745682" y="763887"/>
                  <a:pt x="5744946" y="764035"/>
                  <a:pt x="5744092" y="764122"/>
                </a:cubicBezTo>
                <a:cubicBezTo>
                  <a:pt x="5743238" y="764212"/>
                  <a:pt x="5742222" y="764255"/>
                  <a:pt x="5741043" y="764255"/>
                </a:cubicBezTo>
                <a:cubicBezTo>
                  <a:pt x="5739806" y="764255"/>
                  <a:pt x="5738746" y="764197"/>
                  <a:pt x="5737862" y="764079"/>
                </a:cubicBezTo>
                <a:cubicBezTo>
                  <a:pt x="5736978" y="763960"/>
                  <a:pt x="5736242" y="763800"/>
                  <a:pt x="5735653" y="763592"/>
                </a:cubicBezTo>
                <a:cubicBezTo>
                  <a:pt x="5735064" y="763386"/>
                  <a:pt x="5734608" y="763135"/>
                  <a:pt x="5734283" y="762841"/>
                </a:cubicBezTo>
                <a:cubicBezTo>
                  <a:pt x="5733959" y="762547"/>
                  <a:pt x="5733738" y="762224"/>
                  <a:pt x="5733620" y="761869"/>
                </a:cubicBezTo>
                <a:lnTo>
                  <a:pt x="5695093" y="661839"/>
                </a:lnTo>
                <a:lnTo>
                  <a:pt x="5695004" y="661839"/>
                </a:lnTo>
                <a:lnTo>
                  <a:pt x="5695004" y="761428"/>
                </a:lnTo>
                <a:cubicBezTo>
                  <a:pt x="5695004" y="761899"/>
                  <a:pt x="5694883" y="762311"/>
                  <a:pt x="5694641" y="762664"/>
                </a:cubicBezTo>
                <a:cubicBezTo>
                  <a:pt x="5694398" y="763019"/>
                  <a:pt x="5693973" y="763298"/>
                  <a:pt x="5693366" y="763505"/>
                </a:cubicBezTo>
                <a:cubicBezTo>
                  <a:pt x="5692759" y="763710"/>
                  <a:pt x="5691970" y="763887"/>
                  <a:pt x="5691000" y="764035"/>
                </a:cubicBezTo>
                <a:cubicBezTo>
                  <a:pt x="5690029" y="764181"/>
                  <a:pt x="5688785" y="764255"/>
                  <a:pt x="5687268" y="764255"/>
                </a:cubicBezTo>
                <a:cubicBezTo>
                  <a:pt x="5685812" y="764255"/>
                  <a:pt x="5684598" y="764181"/>
                  <a:pt x="5683628" y="764035"/>
                </a:cubicBezTo>
                <a:cubicBezTo>
                  <a:pt x="5682657" y="763887"/>
                  <a:pt x="5681883" y="763710"/>
                  <a:pt x="5681307" y="763505"/>
                </a:cubicBezTo>
                <a:cubicBezTo>
                  <a:pt x="5680730" y="763298"/>
                  <a:pt x="5680336" y="763019"/>
                  <a:pt x="5680124" y="762664"/>
                </a:cubicBezTo>
                <a:cubicBezTo>
                  <a:pt x="5679911" y="762311"/>
                  <a:pt x="5679805" y="761899"/>
                  <a:pt x="5679805" y="761428"/>
                </a:cubicBezTo>
                <a:lnTo>
                  <a:pt x="5679805" y="656272"/>
                </a:lnTo>
                <a:cubicBezTo>
                  <a:pt x="5679805" y="653798"/>
                  <a:pt x="5680463" y="652030"/>
                  <a:pt x="5681779" y="650969"/>
                </a:cubicBezTo>
                <a:cubicBezTo>
                  <a:pt x="5683095" y="649909"/>
                  <a:pt x="5684561" y="649379"/>
                  <a:pt x="5686176" y="649379"/>
                </a:cubicBezTo>
                <a:close/>
                <a:moveTo>
                  <a:pt x="5219451" y="649379"/>
                </a:moveTo>
                <a:lnTo>
                  <a:pt x="5228783" y="649379"/>
                </a:lnTo>
                <a:cubicBezTo>
                  <a:pt x="5230697" y="649379"/>
                  <a:pt x="5232372" y="649556"/>
                  <a:pt x="5233808" y="649909"/>
                </a:cubicBezTo>
                <a:cubicBezTo>
                  <a:pt x="5235244" y="650263"/>
                  <a:pt x="5236500" y="650822"/>
                  <a:pt x="5237576" y="651588"/>
                </a:cubicBezTo>
                <a:cubicBezTo>
                  <a:pt x="5238653" y="652354"/>
                  <a:pt x="5239551" y="653325"/>
                  <a:pt x="5240269" y="654505"/>
                </a:cubicBezTo>
                <a:cubicBezTo>
                  <a:pt x="5240987" y="655682"/>
                  <a:pt x="5241614" y="657067"/>
                  <a:pt x="5242153" y="658658"/>
                </a:cubicBezTo>
                <a:lnTo>
                  <a:pt x="5274848" y="741457"/>
                </a:lnTo>
                <a:lnTo>
                  <a:pt x="5275290" y="741457"/>
                </a:lnTo>
                <a:lnTo>
                  <a:pt x="5309311" y="658922"/>
                </a:lnTo>
                <a:cubicBezTo>
                  <a:pt x="5309970" y="657155"/>
                  <a:pt x="5310688" y="655653"/>
                  <a:pt x="5311467" y="654416"/>
                </a:cubicBezTo>
                <a:cubicBezTo>
                  <a:pt x="5312244" y="653179"/>
                  <a:pt x="5313098" y="652192"/>
                  <a:pt x="5314026" y="651456"/>
                </a:cubicBezTo>
                <a:cubicBezTo>
                  <a:pt x="5314954" y="650720"/>
                  <a:pt x="5315985" y="650189"/>
                  <a:pt x="5317123" y="649865"/>
                </a:cubicBezTo>
                <a:cubicBezTo>
                  <a:pt x="5318259" y="649541"/>
                  <a:pt x="5319576" y="649379"/>
                  <a:pt x="5321073" y="649379"/>
                </a:cubicBezTo>
                <a:lnTo>
                  <a:pt x="5330858" y="649379"/>
                </a:lnTo>
                <a:cubicBezTo>
                  <a:pt x="5331757" y="649379"/>
                  <a:pt x="5332609" y="649512"/>
                  <a:pt x="5333417" y="649776"/>
                </a:cubicBezTo>
                <a:cubicBezTo>
                  <a:pt x="5334225" y="650041"/>
                  <a:pt x="5334913" y="650455"/>
                  <a:pt x="5335482" y="651014"/>
                </a:cubicBezTo>
                <a:cubicBezTo>
                  <a:pt x="5336051" y="651574"/>
                  <a:pt x="5336515" y="652281"/>
                  <a:pt x="5336874" y="653134"/>
                </a:cubicBezTo>
                <a:cubicBezTo>
                  <a:pt x="5337233" y="653988"/>
                  <a:pt x="5337412" y="655035"/>
                  <a:pt x="5337412" y="656272"/>
                </a:cubicBezTo>
                <a:lnTo>
                  <a:pt x="5337412" y="761428"/>
                </a:lnTo>
                <a:cubicBezTo>
                  <a:pt x="5337412" y="761899"/>
                  <a:pt x="5337291" y="762311"/>
                  <a:pt x="5337049" y="762664"/>
                </a:cubicBezTo>
                <a:cubicBezTo>
                  <a:pt x="5336806" y="763019"/>
                  <a:pt x="5336381" y="763298"/>
                  <a:pt x="5335774" y="763505"/>
                </a:cubicBezTo>
                <a:cubicBezTo>
                  <a:pt x="5335167" y="763710"/>
                  <a:pt x="5334393" y="763887"/>
                  <a:pt x="5333453" y="764035"/>
                </a:cubicBezTo>
                <a:cubicBezTo>
                  <a:pt x="5332513" y="764181"/>
                  <a:pt x="5331284" y="764255"/>
                  <a:pt x="5329767" y="764255"/>
                </a:cubicBezTo>
                <a:cubicBezTo>
                  <a:pt x="5328372" y="764255"/>
                  <a:pt x="5327174" y="764181"/>
                  <a:pt x="5326173" y="764035"/>
                </a:cubicBezTo>
                <a:cubicBezTo>
                  <a:pt x="5325172" y="763887"/>
                  <a:pt x="5324383" y="763710"/>
                  <a:pt x="5323806" y="763505"/>
                </a:cubicBezTo>
                <a:cubicBezTo>
                  <a:pt x="5323229" y="763298"/>
                  <a:pt x="5322819" y="763019"/>
                  <a:pt x="5322577" y="762664"/>
                </a:cubicBezTo>
                <a:cubicBezTo>
                  <a:pt x="5322334" y="762311"/>
                  <a:pt x="5322213" y="761899"/>
                  <a:pt x="5322213" y="761428"/>
                </a:cubicBezTo>
                <a:lnTo>
                  <a:pt x="5322213" y="661839"/>
                </a:lnTo>
                <a:lnTo>
                  <a:pt x="5322036" y="661839"/>
                </a:lnTo>
                <a:lnTo>
                  <a:pt x="5281741" y="761869"/>
                </a:lnTo>
                <a:cubicBezTo>
                  <a:pt x="5281564" y="762282"/>
                  <a:pt x="5281314" y="762635"/>
                  <a:pt x="5280990" y="762930"/>
                </a:cubicBezTo>
                <a:cubicBezTo>
                  <a:pt x="5280666" y="763225"/>
                  <a:pt x="5280195" y="763475"/>
                  <a:pt x="5279576" y="763682"/>
                </a:cubicBezTo>
                <a:cubicBezTo>
                  <a:pt x="5278957" y="763887"/>
                  <a:pt x="5278221" y="764035"/>
                  <a:pt x="5277367" y="764122"/>
                </a:cubicBezTo>
                <a:cubicBezTo>
                  <a:pt x="5276513" y="764212"/>
                  <a:pt x="5275497" y="764255"/>
                  <a:pt x="5274318" y="764255"/>
                </a:cubicBezTo>
                <a:cubicBezTo>
                  <a:pt x="5273081" y="764255"/>
                  <a:pt x="5272021" y="764197"/>
                  <a:pt x="5271137" y="764079"/>
                </a:cubicBezTo>
                <a:cubicBezTo>
                  <a:pt x="5270253" y="763960"/>
                  <a:pt x="5269517" y="763800"/>
                  <a:pt x="5268928" y="763592"/>
                </a:cubicBezTo>
                <a:cubicBezTo>
                  <a:pt x="5268339" y="763386"/>
                  <a:pt x="5267883" y="763135"/>
                  <a:pt x="5267558" y="762841"/>
                </a:cubicBezTo>
                <a:cubicBezTo>
                  <a:pt x="5267234" y="762547"/>
                  <a:pt x="5267013" y="762224"/>
                  <a:pt x="5266895" y="761869"/>
                </a:cubicBezTo>
                <a:lnTo>
                  <a:pt x="5228368" y="661839"/>
                </a:lnTo>
                <a:lnTo>
                  <a:pt x="5228279" y="661839"/>
                </a:lnTo>
                <a:lnTo>
                  <a:pt x="5228279" y="761428"/>
                </a:lnTo>
                <a:cubicBezTo>
                  <a:pt x="5228279" y="761899"/>
                  <a:pt x="5228158" y="762311"/>
                  <a:pt x="5227916" y="762664"/>
                </a:cubicBezTo>
                <a:cubicBezTo>
                  <a:pt x="5227673" y="763019"/>
                  <a:pt x="5227248" y="763298"/>
                  <a:pt x="5226641" y="763505"/>
                </a:cubicBezTo>
                <a:cubicBezTo>
                  <a:pt x="5226034" y="763710"/>
                  <a:pt x="5225245" y="763887"/>
                  <a:pt x="5224275" y="764035"/>
                </a:cubicBezTo>
                <a:cubicBezTo>
                  <a:pt x="5223304" y="764181"/>
                  <a:pt x="5222060" y="764255"/>
                  <a:pt x="5220543" y="764255"/>
                </a:cubicBezTo>
                <a:cubicBezTo>
                  <a:pt x="5219087" y="764255"/>
                  <a:pt x="5217873" y="764181"/>
                  <a:pt x="5216903" y="764035"/>
                </a:cubicBezTo>
                <a:cubicBezTo>
                  <a:pt x="5215932" y="763887"/>
                  <a:pt x="5215158" y="763710"/>
                  <a:pt x="5214582" y="763505"/>
                </a:cubicBezTo>
                <a:cubicBezTo>
                  <a:pt x="5214005" y="763298"/>
                  <a:pt x="5213611" y="763019"/>
                  <a:pt x="5213399" y="762664"/>
                </a:cubicBezTo>
                <a:cubicBezTo>
                  <a:pt x="5213186" y="762311"/>
                  <a:pt x="5213080" y="761899"/>
                  <a:pt x="5213080" y="761428"/>
                </a:cubicBezTo>
                <a:lnTo>
                  <a:pt x="5213080" y="656272"/>
                </a:lnTo>
                <a:cubicBezTo>
                  <a:pt x="5213080" y="653798"/>
                  <a:pt x="5213738" y="652030"/>
                  <a:pt x="5215054" y="650969"/>
                </a:cubicBezTo>
                <a:cubicBezTo>
                  <a:pt x="5216370" y="649909"/>
                  <a:pt x="5217836" y="649379"/>
                  <a:pt x="5219451" y="649379"/>
                </a:cubicBezTo>
                <a:close/>
                <a:moveTo>
                  <a:pt x="4844823" y="649379"/>
                </a:moveTo>
                <a:lnTo>
                  <a:pt x="4854608" y="649379"/>
                </a:lnTo>
                <a:cubicBezTo>
                  <a:pt x="4855507" y="649379"/>
                  <a:pt x="4856359" y="649512"/>
                  <a:pt x="4857167" y="649776"/>
                </a:cubicBezTo>
                <a:cubicBezTo>
                  <a:pt x="4857975" y="650041"/>
                  <a:pt x="4858663" y="650455"/>
                  <a:pt x="4859232" y="651014"/>
                </a:cubicBezTo>
                <a:cubicBezTo>
                  <a:pt x="4859801" y="651574"/>
                  <a:pt x="4860265" y="652281"/>
                  <a:pt x="4860624" y="653134"/>
                </a:cubicBezTo>
                <a:cubicBezTo>
                  <a:pt x="4860983" y="653988"/>
                  <a:pt x="4861162" y="655035"/>
                  <a:pt x="4861162" y="656272"/>
                </a:cubicBezTo>
                <a:lnTo>
                  <a:pt x="4861162" y="761428"/>
                </a:lnTo>
                <a:cubicBezTo>
                  <a:pt x="4861162" y="761899"/>
                  <a:pt x="4861041" y="762311"/>
                  <a:pt x="4860799" y="762664"/>
                </a:cubicBezTo>
                <a:cubicBezTo>
                  <a:pt x="4860556" y="763019"/>
                  <a:pt x="4860131" y="763298"/>
                  <a:pt x="4859524" y="763505"/>
                </a:cubicBezTo>
                <a:cubicBezTo>
                  <a:pt x="4858917" y="763710"/>
                  <a:pt x="4858143" y="763887"/>
                  <a:pt x="4857203" y="764035"/>
                </a:cubicBezTo>
                <a:cubicBezTo>
                  <a:pt x="4856263" y="764181"/>
                  <a:pt x="4855034" y="764255"/>
                  <a:pt x="4853517" y="764255"/>
                </a:cubicBezTo>
                <a:cubicBezTo>
                  <a:pt x="4852122" y="764255"/>
                  <a:pt x="4850924" y="764181"/>
                  <a:pt x="4849923" y="764035"/>
                </a:cubicBezTo>
                <a:cubicBezTo>
                  <a:pt x="4848922" y="763887"/>
                  <a:pt x="4848133" y="763710"/>
                  <a:pt x="4847556" y="763505"/>
                </a:cubicBezTo>
                <a:cubicBezTo>
                  <a:pt x="4846979" y="763298"/>
                  <a:pt x="4846569" y="763019"/>
                  <a:pt x="4846327" y="762664"/>
                </a:cubicBezTo>
                <a:cubicBezTo>
                  <a:pt x="4846084" y="762311"/>
                  <a:pt x="4845963" y="761899"/>
                  <a:pt x="4845963" y="761428"/>
                </a:cubicBezTo>
                <a:lnTo>
                  <a:pt x="4845963" y="661839"/>
                </a:lnTo>
                <a:lnTo>
                  <a:pt x="4845786" y="661839"/>
                </a:lnTo>
                <a:lnTo>
                  <a:pt x="4838963" y="678778"/>
                </a:lnTo>
                <a:lnTo>
                  <a:pt x="4840187" y="650218"/>
                </a:lnTo>
                <a:lnTo>
                  <a:pt x="4840873" y="649865"/>
                </a:lnTo>
                <a:cubicBezTo>
                  <a:pt x="4842009" y="649541"/>
                  <a:pt x="4843326" y="649379"/>
                  <a:pt x="4844823" y="649379"/>
                </a:cubicBezTo>
                <a:close/>
                <a:moveTo>
                  <a:pt x="4276476" y="649379"/>
                </a:moveTo>
                <a:lnTo>
                  <a:pt x="4285808" y="649379"/>
                </a:lnTo>
                <a:cubicBezTo>
                  <a:pt x="4287722" y="649379"/>
                  <a:pt x="4289397" y="649556"/>
                  <a:pt x="4290833" y="649909"/>
                </a:cubicBezTo>
                <a:cubicBezTo>
                  <a:pt x="4292269" y="650263"/>
                  <a:pt x="4293525" y="650822"/>
                  <a:pt x="4294602" y="651588"/>
                </a:cubicBezTo>
                <a:cubicBezTo>
                  <a:pt x="4295678" y="652354"/>
                  <a:pt x="4296575" y="653325"/>
                  <a:pt x="4297293" y="654505"/>
                </a:cubicBezTo>
                <a:cubicBezTo>
                  <a:pt x="4298011" y="655682"/>
                  <a:pt x="4298639" y="657067"/>
                  <a:pt x="4299178" y="658658"/>
                </a:cubicBezTo>
                <a:lnTo>
                  <a:pt x="4331874" y="741457"/>
                </a:lnTo>
                <a:lnTo>
                  <a:pt x="4332316" y="741457"/>
                </a:lnTo>
                <a:lnTo>
                  <a:pt x="4366337" y="658922"/>
                </a:lnTo>
                <a:cubicBezTo>
                  <a:pt x="4366995" y="657155"/>
                  <a:pt x="4367713" y="655653"/>
                  <a:pt x="4368491" y="654416"/>
                </a:cubicBezTo>
                <a:cubicBezTo>
                  <a:pt x="4369270" y="653179"/>
                  <a:pt x="4370123" y="652192"/>
                  <a:pt x="4371050" y="651456"/>
                </a:cubicBezTo>
                <a:cubicBezTo>
                  <a:pt x="4371978" y="650720"/>
                  <a:pt x="4373011" y="650189"/>
                  <a:pt x="4374148" y="649865"/>
                </a:cubicBezTo>
                <a:cubicBezTo>
                  <a:pt x="4375284" y="649541"/>
                  <a:pt x="4376601" y="649379"/>
                  <a:pt x="4378098" y="649379"/>
                </a:cubicBezTo>
                <a:lnTo>
                  <a:pt x="4387883" y="649379"/>
                </a:lnTo>
                <a:cubicBezTo>
                  <a:pt x="4388781" y="649379"/>
                  <a:pt x="4389634" y="649512"/>
                  <a:pt x="4390442" y="649776"/>
                </a:cubicBezTo>
                <a:cubicBezTo>
                  <a:pt x="4391250" y="650041"/>
                  <a:pt x="4391938" y="650455"/>
                  <a:pt x="4392507" y="651014"/>
                </a:cubicBezTo>
                <a:cubicBezTo>
                  <a:pt x="4393076" y="651574"/>
                  <a:pt x="4393540" y="652281"/>
                  <a:pt x="4393899" y="653134"/>
                </a:cubicBezTo>
                <a:cubicBezTo>
                  <a:pt x="4394258" y="653988"/>
                  <a:pt x="4394437" y="655035"/>
                  <a:pt x="4394437" y="656272"/>
                </a:cubicBezTo>
                <a:lnTo>
                  <a:pt x="4394437" y="761428"/>
                </a:lnTo>
                <a:cubicBezTo>
                  <a:pt x="4394437" y="761899"/>
                  <a:pt x="4394316" y="762311"/>
                  <a:pt x="4394073" y="762664"/>
                </a:cubicBezTo>
                <a:cubicBezTo>
                  <a:pt x="4393831" y="763019"/>
                  <a:pt x="4393406" y="763298"/>
                  <a:pt x="4392799" y="763505"/>
                </a:cubicBezTo>
                <a:cubicBezTo>
                  <a:pt x="4392192" y="763710"/>
                  <a:pt x="4391418" y="763887"/>
                  <a:pt x="4390478" y="764035"/>
                </a:cubicBezTo>
                <a:cubicBezTo>
                  <a:pt x="4389538" y="764181"/>
                  <a:pt x="4388309" y="764255"/>
                  <a:pt x="4386792" y="764255"/>
                </a:cubicBezTo>
                <a:cubicBezTo>
                  <a:pt x="4385397" y="764255"/>
                  <a:pt x="4384198" y="764181"/>
                  <a:pt x="4383197" y="764035"/>
                </a:cubicBezTo>
                <a:cubicBezTo>
                  <a:pt x="4382197" y="763887"/>
                  <a:pt x="4381408" y="763710"/>
                  <a:pt x="4380831" y="763505"/>
                </a:cubicBezTo>
                <a:cubicBezTo>
                  <a:pt x="4380254" y="763298"/>
                  <a:pt x="4379845" y="763019"/>
                  <a:pt x="4379602" y="762664"/>
                </a:cubicBezTo>
                <a:cubicBezTo>
                  <a:pt x="4379359" y="762311"/>
                  <a:pt x="4379238" y="761899"/>
                  <a:pt x="4379238" y="761428"/>
                </a:cubicBezTo>
                <a:lnTo>
                  <a:pt x="4379238" y="661839"/>
                </a:lnTo>
                <a:lnTo>
                  <a:pt x="4379062" y="661839"/>
                </a:lnTo>
                <a:lnTo>
                  <a:pt x="4338766" y="761869"/>
                </a:lnTo>
                <a:cubicBezTo>
                  <a:pt x="4338590" y="762282"/>
                  <a:pt x="4338339" y="762635"/>
                  <a:pt x="4338015" y="762930"/>
                </a:cubicBezTo>
                <a:cubicBezTo>
                  <a:pt x="4337691" y="763225"/>
                  <a:pt x="4337220" y="763475"/>
                  <a:pt x="4336601" y="763682"/>
                </a:cubicBezTo>
                <a:cubicBezTo>
                  <a:pt x="4335983" y="763887"/>
                  <a:pt x="4335246" y="764035"/>
                  <a:pt x="4334392" y="764122"/>
                </a:cubicBezTo>
                <a:cubicBezTo>
                  <a:pt x="4333538" y="764212"/>
                  <a:pt x="4332522" y="764255"/>
                  <a:pt x="4331344" y="764255"/>
                </a:cubicBezTo>
                <a:cubicBezTo>
                  <a:pt x="4330106" y="764255"/>
                  <a:pt x="4329046" y="764197"/>
                  <a:pt x="4328162" y="764079"/>
                </a:cubicBezTo>
                <a:cubicBezTo>
                  <a:pt x="4327279" y="763960"/>
                  <a:pt x="4326542" y="763800"/>
                  <a:pt x="4325953" y="763592"/>
                </a:cubicBezTo>
                <a:cubicBezTo>
                  <a:pt x="4325364" y="763386"/>
                  <a:pt x="4324907" y="763135"/>
                  <a:pt x="4324583" y="762841"/>
                </a:cubicBezTo>
                <a:cubicBezTo>
                  <a:pt x="4324259" y="762547"/>
                  <a:pt x="4324038" y="762224"/>
                  <a:pt x="4323921" y="761869"/>
                </a:cubicBezTo>
                <a:lnTo>
                  <a:pt x="4285393" y="661839"/>
                </a:lnTo>
                <a:lnTo>
                  <a:pt x="4285304" y="661839"/>
                </a:lnTo>
                <a:lnTo>
                  <a:pt x="4285304" y="761428"/>
                </a:lnTo>
                <a:cubicBezTo>
                  <a:pt x="4285304" y="761899"/>
                  <a:pt x="4285183" y="762311"/>
                  <a:pt x="4284941" y="762664"/>
                </a:cubicBezTo>
                <a:cubicBezTo>
                  <a:pt x="4284698" y="763019"/>
                  <a:pt x="4284273" y="763298"/>
                  <a:pt x="4283666" y="763505"/>
                </a:cubicBezTo>
                <a:cubicBezTo>
                  <a:pt x="4283059" y="763710"/>
                  <a:pt x="4282270" y="763887"/>
                  <a:pt x="4281299" y="764035"/>
                </a:cubicBezTo>
                <a:cubicBezTo>
                  <a:pt x="4280329" y="764181"/>
                  <a:pt x="4279085" y="764255"/>
                  <a:pt x="4277568" y="764255"/>
                </a:cubicBezTo>
                <a:cubicBezTo>
                  <a:pt x="4276112" y="764255"/>
                  <a:pt x="4274898" y="764181"/>
                  <a:pt x="4273928" y="764035"/>
                </a:cubicBezTo>
                <a:cubicBezTo>
                  <a:pt x="4272957" y="763887"/>
                  <a:pt x="4272183" y="763710"/>
                  <a:pt x="4271607" y="763505"/>
                </a:cubicBezTo>
                <a:cubicBezTo>
                  <a:pt x="4271030" y="763298"/>
                  <a:pt x="4270636" y="763019"/>
                  <a:pt x="4270424" y="762664"/>
                </a:cubicBezTo>
                <a:cubicBezTo>
                  <a:pt x="4270211" y="762311"/>
                  <a:pt x="4270105" y="761899"/>
                  <a:pt x="4270105" y="761428"/>
                </a:cubicBezTo>
                <a:lnTo>
                  <a:pt x="4270105" y="656272"/>
                </a:lnTo>
                <a:cubicBezTo>
                  <a:pt x="4270105" y="653798"/>
                  <a:pt x="4270763" y="652030"/>
                  <a:pt x="4272079" y="650969"/>
                </a:cubicBezTo>
                <a:cubicBezTo>
                  <a:pt x="4273395" y="649909"/>
                  <a:pt x="4274861" y="649379"/>
                  <a:pt x="4276476" y="649379"/>
                </a:cubicBezTo>
                <a:close/>
                <a:moveTo>
                  <a:pt x="3901905" y="649379"/>
                </a:moveTo>
                <a:lnTo>
                  <a:pt x="3911689" y="649379"/>
                </a:lnTo>
                <a:cubicBezTo>
                  <a:pt x="3912587" y="649379"/>
                  <a:pt x="3913441" y="649512"/>
                  <a:pt x="3914249" y="649776"/>
                </a:cubicBezTo>
                <a:cubicBezTo>
                  <a:pt x="3915056" y="650041"/>
                  <a:pt x="3915744" y="650455"/>
                  <a:pt x="3916314" y="651014"/>
                </a:cubicBezTo>
                <a:cubicBezTo>
                  <a:pt x="3916882" y="651574"/>
                  <a:pt x="3917347" y="652281"/>
                  <a:pt x="3917705" y="653134"/>
                </a:cubicBezTo>
                <a:cubicBezTo>
                  <a:pt x="3918064" y="653988"/>
                  <a:pt x="3918243" y="655035"/>
                  <a:pt x="3918243" y="656272"/>
                </a:cubicBezTo>
                <a:lnTo>
                  <a:pt x="3918243" y="761428"/>
                </a:lnTo>
                <a:cubicBezTo>
                  <a:pt x="3918243" y="761899"/>
                  <a:pt x="3918122" y="762311"/>
                  <a:pt x="3917880" y="762664"/>
                </a:cubicBezTo>
                <a:cubicBezTo>
                  <a:pt x="3917637" y="763019"/>
                  <a:pt x="3917213" y="763298"/>
                  <a:pt x="3916606" y="763505"/>
                </a:cubicBezTo>
                <a:cubicBezTo>
                  <a:pt x="3915998" y="763710"/>
                  <a:pt x="3915224" y="763887"/>
                  <a:pt x="3914284" y="764035"/>
                </a:cubicBezTo>
                <a:cubicBezTo>
                  <a:pt x="3913344" y="764181"/>
                  <a:pt x="3912116" y="764255"/>
                  <a:pt x="3910599" y="764255"/>
                </a:cubicBezTo>
                <a:cubicBezTo>
                  <a:pt x="3909203" y="764255"/>
                  <a:pt x="3908005" y="764181"/>
                  <a:pt x="3907004" y="764035"/>
                </a:cubicBezTo>
                <a:cubicBezTo>
                  <a:pt x="3906004" y="763887"/>
                  <a:pt x="3905214" y="763710"/>
                  <a:pt x="3904638" y="763505"/>
                </a:cubicBezTo>
                <a:cubicBezTo>
                  <a:pt x="3904061" y="763298"/>
                  <a:pt x="3903651" y="763019"/>
                  <a:pt x="3903409" y="762664"/>
                </a:cubicBezTo>
                <a:cubicBezTo>
                  <a:pt x="3903166" y="762311"/>
                  <a:pt x="3903045" y="761899"/>
                  <a:pt x="3903045" y="761428"/>
                </a:cubicBezTo>
                <a:lnTo>
                  <a:pt x="3903045" y="661839"/>
                </a:lnTo>
                <a:lnTo>
                  <a:pt x="3902868" y="661839"/>
                </a:lnTo>
                <a:lnTo>
                  <a:pt x="3885613" y="704674"/>
                </a:lnTo>
                <a:lnTo>
                  <a:pt x="3884833" y="671807"/>
                </a:lnTo>
                <a:lnTo>
                  <a:pt x="3890145" y="658922"/>
                </a:lnTo>
                <a:cubicBezTo>
                  <a:pt x="3890802" y="657155"/>
                  <a:pt x="3891520" y="655653"/>
                  <a:pt x="3892299" y="654416"/>
                </a:cubicBezTo>
                <a:cubicBezTo>
                  <a:pt x="3893078" y="653179"/>
                  <a:pt x="3893930" y="652192"/>
                  <a:pt x="3894858" y="651456"/>
                </a:cubicBezTo>
                <a:cubicBezTo>
                  <a:pt x="3895785" y="650720"/>
                  <a:pt x="3896818" y="650189"/>
                  <a:pt x="3897955" y="649865"/>
                </a:cubicBezTo>
                <a:cubicBezTo>
                  <a:pt x="3899091" y="649541"/>
                  <a:pt x="3900408" y="649379"/>
                  <a:pt x="3901905" y="649379"/>
                </a:cubicBezTo>
                <a:close/>
                <a:moveTo>
                  <a:pt x="3800284" y="649379"/>
                </a:moveTo>
                <a:lnTo>
                  <a:pt x="3809616" y="649379"/>
                </a:lnTo>
                <a:cubicBezTo>
                  <a:pt x="3811530" y="649379"/>
                  <a:pt x="3813205" y="649556"/>
                  <a:pt x="3814641" y="649909"/>
                </a:cubicBezTo>
                <a:cubicBezTo>
                  <a:pt x="3816077" y="650263"/>
                  <a:pt x="3817333" y="650822"/>
                  <a:pt x="3818409" y="651588"/>
                </a:cubicBezTo>
                <a:cubicBezTo>
                  <a:pt x="3819485" y="652354"/>
                  <a:pt x="3820383" y="653325"/>
                  <a:pt x="3821101" y="654505"/>
                </a:cubicBezTo>
                <a:cubicBezTo>
                  <a:pt x="3821819" y="655682"/>
                  <a:pt x="3822447" y="657067"/>
                  <a:pt x="3822985" y="658658"/>
                </a:cubicBezTo>
                <a:lnTo>
                  <a:pt x="3855681" y="741457"/>
                </a:lnTo>
                <a:lnTo>
                  <a:pt x="3856123" y="741457"/>
                </a:lnTo>
                <a:lnTo>
                  <a:pt x="3859763" y="732627"/>
                </a:lnTo>
                <a:lnTo>
                  <a:pt x="3851193" y="763908"/>
                </a:lnTo>
                <a:lnTo>
                  <a:pt x="3849761" y="763592"/>
                </a:lnTo>
                <a:cubicBezTo>
                  <a:pt x="3849172" y="763386"/>
                  <a:pt x="3848715" y="763135"/>
                  <a:pt x="3848391" y="762841"/>
                </a:cubicBezTo>
                <a:cubicBezTo>
                  <a:pt x="3848067" y="762547"/>
                  <a:pt x="3847846" y="762224"/>
                  <a:pt x="3847729" y="761869"/>
                </a:cubicBezTo>
                <a:lnTo>
                  <a:pt x="3809201" y="661839"/>
                </a:lnTo>
                <a:lnTo>
                  <a:pt x="3809112" y="661839"/>
                </a:lnTo>
                <a:lnTo>
                  <a:pt x="3809112" y="761428"/>
                </a:lnTo>
                <a:cubicBezTo>
                  <a:pt x="3809112" y="761899"/>
                  <a:pt x="3808991" y="762311"/>
                  <a:pt x="3808749" y="762664"/>
                </a:cubicBezTo>
                <a:cubicBezTo>
                  <a:pt x="3808506" y="763019"/>
                  <a:pt x="3808080" y="763298"/>
                  <a:pt x="3807474" y="763505"/>
                </a:cubicBezTo>
                <a:cubicBezTo>
                  <a:pt x="3806867" y="763710"/>
                  <a:pt x="3806078" y="763887"/>
                  <a:pt x="3805108" y="764035"/>
                </a:cubicBezTo>
                <a:cubicBezTo>
                  <a:pt x="3804137" y="764181"/>
                  <a:pt x="3802893" y="764255"/>
                  <a:pt x="3801376" y="764255"/>
                </a:cubicBezTo>
                <a:cubicBezTo>
                  <a:pt x="3799920" y="764255"/>
                  <a:pt x="3798706" y="764181"/>
                  <a:pt x="3797736" y="764035"/>
                </a:cubicBezTo>
                <a:cubicBezTo>
                  <a:pt x="3796765" y="763887"/>
                  <a:pt x="3795991" y="763710"/>
                  <a:pt x="3795414" y="763505"/>
                </a:cubicBezTo>
                <a:cubicBezTo>
                  <a:pt x="3794838" y="763298"/>
                  <a:pt x="3794444" y="763019"/>
                  <a:pt x="3794232" y="762664"/>
                </a:cubicBezTo>
                <a:cubicBezTo>
                  <a:pt x="3794019" y="762311"/>
                  <a:pt x="3793914" y="761899"/>
                  <a:pt x="3793914" y="761428"/>
                </a:cubicBezTo>
                <a:lnTo>
                  <a:pt x="3793914" y="656272"/>
                </a:lnTo>
                <a:cubicBezTo>
                  <a:pt x="3793914" y="653798"/>
                  <a:pt x="3794571" y="652030"/>
                  <a:pt x="3795887" y="650969"/>
                </a:cubicBezTo>
                <a:cubicBezTo>
                  <a:pt x="3797203" y="649909"/>
                  <a:pt x="3798669" y="649379"/>
                  <a:pt x="3800284" y="649379"/>
                </a:cubicBezTo>
                <a:close/>
                <a:moveTo>
                  <a:pt x="3394638" y="649379"/>
                </a:moveTo>
                <a:lnTo>
                  <a:pt x="3397338" y="649379"/>
                </a:lnTo>
                <a:cubicBezTo>
                  <a:pt x="3398237" y="649379"/>
                  <a:pt x="3399090" y="649512"/>
                  <a:pt x="3399898" y="649776"/>
                </a:cubicBezTo>
                <a:cubicBezTo>
                  <a:pt x="3400704" y="650041"/>
                  <a:pt x="3401393" y="650455"/>
                  <a:pt x="3401962" y="651014"/>
                </a:cubicBezTo>
                <a:cubicBezTo>
                  <a:pt x="3402530" y="651574"/>
                  <a:pt x="3402995" y="652281"/>
                  <a:pt x="3403354" y="653134"/>
                </a:cubicBezTo>
                <a:cubicBezTo>
                  <a:pt x="3403712" y="653988"/>
                  <a:pt x="3403891" y="655035"/>
                  <a:pt x="3403891" y="656272"/>
                </a:cubicBezTo>
                <a:lnTo>
                  <a:pt x="3403891" y="761428"/>
                </a:lnTo>
                <a:cubicBezTo>
                  <a:pt x="3403891" y="761899"/>
                  <a:pt x="3403772" y="762311"/>
                  <a:pt x="3403529" y="762664"/>
                </a:cubicBezTo>
                <a:cubicBezTo>
                  <a:pt x="3403286" y="763019"/>
                  <a:pt x="3402861" y="763298"/>
                  <a:pt x="3402253" y="763505"/>
                </a:cubicBezTo>
                <a:cubicBezTo>
                  <a:pt x="3401648" y="763710"/>
                  <a:pt x="3400874" y="763887"/>
                  <a:pt x="3399932" y="764035"/>
                </a:cubicBezTo>
                <a:cubicBezTo>
                  <a:pt x="3398993" y="764181"/>
                  <a:pt x="3397763" y="764255"/>
                  <a:pt x="3396247" y="764255"/>
                </a:cubicBezTo>
                <a:cubicBezTo>
                  <a:pt x="3394852" y="764255"/>
                  <a:pt x="3393654" y="764181"/>
                  <a:pt x="3392653" y="764035"/>
                </a:cubicBezTo>
                <a:cubicBezTo>
                  <a:pt x="3391652" y="763887"/>
                  <a:pt x="3390863" y="763710"/>
                  <a:pt x="3390287" y="763505"/>
                </a:cubicBezTo>
                <a:cubicBezTo>
                  <a:pt x="3389710" y="763298"/>
                  <a:pt x="3389300" y="763019"/>
                  <a:pt x="3389058" y="762664"/>
                </a:cubicBezTo>
                <a:cubicBezTo>
                  <a:pt x="3388815" y="762311"/>
                  <a:pt x="3388695" y="761899"/>
                  <a:pt x="3388695" y="761428"/>
                </a:cubicBezTo>
                <a:lnTo>
                  <a:pt x="3388695" y="671063"/>
                </a:lnTo>
                <a:close/>
                <a:moveTo>
                  <a:pt x="2819211" y="649379"/>
                </a:moveTo>
                <a:lnTo>
                  <a:pt x="2828543" y="649379"/>
                </a:lnTo>
                <a:cubicBezTo>
                  <a:pt x="2830457" y="649379"/>
                  <a:pt x="2832132" y="649556"/>
                  <a:pt x="2833568" y="649909"/>
                </a:cubicBezTo>
                <a:cubicBezTo>
                  <a:pt x="2835004" y="650263"/>
                  <a:pt x="2836262" y="650822"/>
                  <a:pt x="2837338" y="651588"/>
                </a:cubicBezTo>
                <a:cubicBezTo>
                  <a:pt x="2838414" y="652354"/>
                  <a:pt x="2839311" y="653325"/>
                  <a:pt x="2840029" y="654505"/>
                </a:cubicBezTo>
                <a:cubicBezTo>
                  <a:pt x="2840748" y="655682"/>
                  <a:pt x="2841376" y="657067"/>
                  <a:pt x="2841914" y="658658"/>
                </a:cubicBezTo>
                <a:lnTo>
                  <a:pt x="2874613" y="741457"/>
                </a:lnTo>
                <a:lnTo>
                  <a:pt x="2875055" y="741457"/>
                </a:lnTo>
                <a:lnTo>
                  <a:pt x="2909078" y="658922"/>
                </a:lnTo>
                <a:cubicBezTo>
                  <a:pt x="2909736" y="657155"/>
                  <a:pt x="2910454" y="655653"/>
                  <a:pt x="2911232" y="654416"/>
                </a:cubicBezTo>
                <a:cubicBezTo>
                  <a:pt x="2912010" y="653179"/>
                  <a:pt x="2912864" y="652192"/>
                  <a:pt x="2913792" y="651456"/>
                </a:cubicBezTo>
                <a:cubicBezTo>
                  <a:pt x="2914719" y="650720"/>
                  <a:pt x="2915751" y="650189"/>
                  <a:pt x="2916888" y="649865"/>
                </a:cubicBezTo>
                <a:cubicBezTo>
                  <a:pt x="2918025" y="649541"/>
                  <a:pt x="2919341" y="649379"/>
                  <a:pt x="2920838" y="649379"/>
                </a:cubicBezTo>
                <a:lnTo>
                  <a:pt x="2930624" y="649379"/>
                </a:lnTo>
                <a:cubicBezTo>
                  <a:pt x="2931522" y="649379"/>
                  <a:pt x="2932375" y="649512"/>
                  <a:pt x="2933183" y="649776"/>
                </a:cubicBezTo>
                <a:cubicBezTo>
                  <a:pt x="2933990" y="650041"/>
                  <a:pt x="2934678" y="650455"/>
                  <a:pt x="2935248" y="651014"/>
                </a:cubicBezTo>
                <a:cubicBezTo>
                  <a:pt x="2935816" y="651574"/>
                  <a:pt x="2936280" y="652281"/>
                  <a:pt x="2936640" y="653134"/>
                </a:cubicBezTo>
                <a:cubicBezTo>
                  <a:pt x="2936998" y="653988"/>
                  <a:pt x="2937178" y="655035"/>
                  <a:pt x="2937178" y="656272"/>
                </a:cubicBezTo>
                <a:lnTo>
                  <a:pt x="2937178" y="761428"/>
                </a:lnTo>
                <a:cubicBezTo>
                  <a:pt x="2937178" y="761899"/>
                  <a:pt x="2937057" y="762311"/>
                  <a:pt x="2936814" y="762664"/>
                </a:cubicBezTo>
                <a:cubicBezTo>
                  <a:pt x="2936572" y="763019"/>
                  <a:pt x="2936146" y="763298"/>
                  <a:pt x="2935540" y="763505"/>
                </a:cubicBezTo>
                <a:cubicBezTo>
                  <a:pt x="2934933" y="763710"/>
                  <a:pt x="2934159" y="763887"/>
                  <a:pt x="2933219" y="764035"/>
                </a:cubicBezTo>
                <a:cubicBezTo>
                  <a:pt x="2932278" y="764181"/>
                  <a:pt x="2931050" y="764255"/>
                  <a:pt x="2929532" y="764255"/>
                </a:cubicBezTo>
                <a:cubicBezTo>
                  <a:pt x="2928137" y="764255"/>
                  <a:pt x="2926939" y="764181"/>
                  <a:pt x="2925938" y="764035"/>
                </a:cubicBezTo>
                <a:cubicBezTo>
                  <a:pt x="2924937" y="763887"/>
                  <a:pt x="2924148" y="763710"/>
                  <a:pt x="2923572" y="763505"/>
                </a:cubicBezTo>
                <a:cubicBezTo>
                  <a:pt x="2922994" y="763298"/>
                  <a:pt x="2922585" y="763019"/>
                  <a:pt x="2922342" y="762664"/>
                </a:cubicBezTo>
                <a:cubicBezTo>
                  <a:pt x="2922100" y="762311"/>
                  <a:pt x="2921979" y="761899"/>
                  <a:pt x="2921979" y="761428"/>
                </a:cubicBezTo>
                <a:lnTo>
                  <a:pt x="2921979" y="661839"/>
                </a:lnTo>
                <a:lnTo>
                  <a:pt x="2921802" y="661839"/>
                </a:lnTo>
                <a:lnTo>
                  <a:pt x="2881506" y="761869"/>
                </a:lnTo>
                <a:cubicBezTo>
                  <a:pt x="2881330" y="762282"/>
                  <a:pt x="2881080" y="762635"/>
                  <a:pt x="2880755" y="762930"/>
                </a:cubicBezTo>
                <a:cubicBezTo>
                  <a:pt x="2880430" y="763225"/>
                  <a:pt x="2879960" y="763475"/>
                  <a:pt x="2879341" y="763682"/>
                </a:cubicBezTo>
                <a:cubicBezTo>
                  <a:pt x="2878722" y="763887"/>
                  <a:pt x="2877985" y="764035"/>
                  <a:pt x="2877132" y="764122"/>
                </a:cubicBezTo>
                <a:cubicBezTo>
                  <a:pt x="2876277" y="764212"/>
                  <a:pt x="2875261" y="764255"/>
                  <a:pt x="2874084" y="764255"/>
                </a:cubicBezTo>
                <a:cubicBezTo>
                  <a:pt x="2872846" y="764255"/>
                  <a:pt x="2871785" y="764197"/>
                  <a:pt x="2870901" y="764079"/>
                </a:cubicBezTo>
                <a:cubicBezTo>
                  <a:pt x="2870019" y="763960"/>
                  <a:pt x="2869281" y="763800"/>
                  <a:pt x="2868691" y="763592"/>
                </a:cubicBezTo>
                <a:cubicBezTo>
                  <a:pt x="2868104" y="763386"/>
                  <a:pt x="2867647" y="763135"/>
                  <a:pt x="2867323" y="762841"/>
                </a:cubicBezTo>
                <a:cubicBezTo>
                  <a:pt x="2866999" y="762547"/>
                  <a:pt x="2866777" y="762224"/>
                  <a:pt x="2866659" y="761869"/>
                </a:cubicBezTo>
                <a:lnTo>
                  <a:pt x="2828128" y="661839"/>
                </a:lnTo>
                <a:lnTo>
                  <a:pt x="2828039" y="661839"/>
                </a:lnTo>
                <a:lnTo>
                  <a:pt x="2828039" y="761428"/>
                </a:lnTo>
                <a:cubicBezTo>
                  <a:pt x="2828039" y="761899"/>
                  <a:pt x="2827918" y="762311"/>
                  <a:pt x="2827676" y="762664"/>
                </a:cubicBezTo>
                <a:cubicBezTo>
                  <a:pt x="2827433" y="763019"/>
                  <a:pt x="2827008" y="763298"/>
                  <a:pt x="2826401" y="763505"/>
                </a:cubicBezTo>
                <a:cubicBezTo>
                  <a:pt x="2825793" y="763710"/>
                  <a:pt x="2825006" y="763887"/>
                  <a:pt x="2824034" y="764035"/>
                </a:cubicBezTo>
                <a:cubicBezTo>
                  <a:pt x="2823063" y="764181"/>
                  <a:pt x="2821820" y="764255"/>
                  <a:pt x="2820303" y="764255"/>
                </a:cubicBezTo>
                <a:cubicBezTo>
                  <a:pt x="2818847" y="764255"/>
                  <a:pt x="2817633" y="764181"/>
                  <a:pt x="2816662" y="764035"/>
                </a:cubicBezTo>
                <a:cubicBezTo>
                  <a:pt x="2815692" y="763887"/>
                  <a:pt x="2814918" y="763710"/>
                  <a:pt x="2814341" y="763505"/>
                </a:cubicBezTo>
                <a:cubicBezTo>
                  <a:pt x="2813765" y="763298"/>
                  <a:pt x="2813370" y="763019"/>
                  <a:pt x="2813159" y="762664"/>
                </a:cubicBezTo>
                <a:cubicBezTo>
                  <a:pt x="2812946" y="762311"/>
                  <a:pt x="2812840" y="761899"/>
                  <a:pt x="2812840" y="761428"/>
                </a:cubicBezTo>
                <a:lnTo>
                  <a:pt x="2812840" y="656272"/>
                </a:lnTo>
                <a:cubicBezTo>
                  <a:pt x="2812840" y="653798"/>
                  <a:pt x="2813498" y="652030"/>
                  <a:pt x="2814813" y="650969"/>
                </a:cubicBezTo>
                <a:cubicBezTo>
                  <a:pt x="2816130" y="649909"/>
                  <a:pt x="2817595" y="649379"/>
                  <a:pt x="2819211" y="649379"/>
                </a:cubicBezTo>
                <a:close/>
                <a:moveTo>
                  <a:pt x="2342956" y="649379"/>
                </a:moveTo>
                <a:lnTo>
                  <a:pt x="2352288" y="649379"/>
                </a:lnTo>
                <a:cubicBezTo>
                  <a:pt x="2354203" y="649379"/>
                  <a:pt x="2355879" y="649556"/>
                  <a:pt x="2357314" y="649909"/>
                </a:cubicBezTo>
                <a:cubicBezTo>
                  <a:pt x="2358750" y="650263"/>
                  <a:pt x="2360007" y="650822"/>
                  <a:pt x="2361083" y="651588"/>
                </a:cubicBezTo>
                <a:cubicBezTo>
                  <a:pt x="2362158" y="652354"/>
                  <a:pt x="2363055" y="653325"/>
                  <a:pt x="2363774" y="654505"/>
                </a:cubicBezTo>
                <a:cubicBezTo>
                  <a:pt x="2364491" y="655682"/>
                  <a:pt x="2365120" y="657067"/>
                  <a:pt x="2365658" y="658658"/>
                </a:cubicBezTo>
                <a:lnTo>
                  <a:pt x="2398353" y="741457"/>
                </a:lnTo>
                <a:lnTo>
                  <a:pt x="2398796" y="741457"/>
                </a:lnTo>
                <a:lnTo>
                  <a:pt x="2432815" y="658922"/>
                </a:lnTo>
                <a:cubicBezTo>
                  <a:pt x="2433474" y="657155"/>
                  <a:pt x="2434192" y="655653"/>
                  <a:pt x="2434969" y="654416"/>
                </a:cubicBezTo>
                <a:cubicBezTo>
                  <a:pt x="2435748" y="653179"/>
                  <a:pt x="2436602" y="652192"/>
                  <a:pt x="2437529" y="651456"/>
                </a:cubicBezTo>
                <a:cubicBezTo>
                  <a:pt x="2438456" y="650720"/>
                  <a:pt x="2439489" y="650189"/>
                  <a:pt x="2440626" y="649865"/>
                </a:cubicBezTo>
                <a:cubicBezTo>
                  <a:pt x="2441763" y="649541"/>
                  <a:pt x="2443081" y="649379"/>
                  <a:pt x="2444577" y="649379"/>
                </a:cubicBezTo>
                <a:lnTo>
                  <a:pt x="2454364" y="649379"/>
                </a:lnTo>
                <a:cubicBezTo>
                  <a:pt x="2455263" y="649379"/>
                  <a:pt x="2456117" y="649512"/>
                  <a:pt x="2456924" y="649776"/>
                </a:cubicBezTo>
                <a:cubicBezTo>
                  <a:pt x="2457732" y="650041"/>
                  <a:pt x="2458420" y="650455"/>
                  <a:pt x="2458987" y="651014"/>
                </a:cubicBezTo>
                <a:cubicBezTo>
                  <a:pt x="2459558" y="651574"/>
                  <a:pt x="2460021" y="652281"/>
                  <a:pt x="2460380" y="653134"/>
                </a:cubicBezTo>
                <a:cubicBezTo>
                  <a:pt x="2460740" y="653988"/>
                  <a:pt x="2460919" y="655035"/>
                  <a:pt x="2460919" y="656272"/>
                </a:cubicBezTo>
                <a:lnTo>
                  <a:pt x="2460919" y="761428"/>
                </a:lnTo>
                <a:cubicBezTo>
                  <a:pt x="2460919" y="761899"/>
                  <a:pt x="2460799" y="762311"/>
                  <a:pt x="2460555" y="762664"/>
                </a:cubicBezTo>
                <a:cubicBezTo>
                  <a:pt x="2460313" y="763019"/>
                  <a:pt x="2459888" y="763298"/>
                  <a:pt x="2459281" y="763505"/>
                </a:cubicBezTo>
                <a:cubicBezTo>
                  <a:pt x="2458674" y="763710"/>
                  <a:pt x="2457900" y="763887"/>
                  <a:pt x="2456960" y="764035"/>
                </a:cubicBezTo>
                <a:cubicBezTo>
                  <a:pt x="2456020" y="764181"/>
                  <a:pt x="2454790" y="764255"/>
                  <a:pt x="2453274" y="764255"/>
                </a:cubicBezTo>
                <a:cubicBezTo>
                  <a:pt x="2451877" y="764255"/>
                  <a:pt x="2450679" y="764181"/>
                  <a:pt x="2449677" y="764035"/>
                </a:cubicBezTo>
                <a:cubicBezTo>
                  <a:pt x="2448675" y="763887"/>
                  <a:pt x="2447887" y="763710"/>
                  <a:pt x="2447310" y="763505"/>
                </a:cubicBezTo>
                <a:cubicBezTo>
                  <a:pt x="2446734" y="763298"/>
                  <a:pt x="2446324" y="763019"/>
                  <a:pt x="2446081" y="762664"/>
                </a:cubicBezTo>
                <a:cubicBezTo>
                  <a:pt x="2445839" y="762311"/>
                  <a:pt x="2445717" y="761899"/>
                  <a:pt x="2445717" y="761428"/>
                </a:cubicBezTo>
                <a:lnTo>
                  <a:pt x="2445717" y="661839"/>
                </a:lnTo>
                <a:lnTo>
                  <a:pt x="2445541" y="661839"/>
                </a:lnTo>
                <a:lnTo>
                  <a:pt x="2405246" y="761869"/>
                </a:lnTo>
                <a:cubicBezTo>
                  <a:pt x="2405069" y="762282"/>
                  <a:pt x="2404818" y="762635"/>
                  <a:pt x="2404495" y="762930"/>
                </a:cubicBezTo>
                <a:cubicBezTo>
                  <a:pt x="2404171" y="763225"/>
                  <a:pt x="2403700" y="763475"/>
                  <a:pt x="2403081" y="763682"/>
                </a:cubicBezTo>
                <a:cubicBezTo>
                  <a:pt x="2402462" y="763887"/>
                  <a:pt x="2401726" y="764035"/>
                  <a:pt x="2400871" y="764122"/>
                </a:cubicBezTo>
                <a:cubicBezTo>
                  <a:pt x="2400017" y="764212"/>
                  <a:pt x="2399001" y="764255"/>
                  <a:pt x="2397822" y="764255"/>
                </a:cubicBezTo>
                <a:cubicBezTo>
                  <a:pt x="2396586" y="764255"/>
                  <a:pt x="2395526" y="764197"/>
                  <a:pt x="2394642" y="764079"/>
                </a:cubicBezTo>
                <a:cubicBezTo>
                  <a:pt x="2393758" y="763960"/>
                  <a:pt x="2393022" y="763800"/>
                  <a:pt x="2392434" y="763592"/>
                </a:cubicBezTo>
                <a:cubicBezTo>
                  <a:pt x="2391844" y="763386"/>
                  <a:pt x="2391387" y="763135"/>
                  <a:pt x="2391064" y="762841"/>
                </a:cubicBezTo>
                <a:cubicBezTo>
                  <a:pt x="2390739" y="762547"/>
                  <a:pt x="2390519" y="762224"/>
                  <a:pt x="2390400" y="761869"/>
                </a:cubicBezTo>
                <a:lnTo>
                  <a:pt x="2351873" y="661839"/>
                </a:lnTo>
                <a:lnTo>
                  <a:pt x="2351785" y="661839"/>
                </a:lnTo>
                <a:lnTo>
                  <a:pt x="2351785" y="761428"/>
                </a:lnTo>
                <a:cubicBezTo>
                  <a:pt x="2351785" y="761899"/>
                  <a:pt x="2351664" y="762311"/>
                  <a:pt x="2351421" y="762664"/>
                </a:cubicBezTo>
                <a:cubicBezTo>
                  <a:pt x="2351179" y="763019"/>
                  <a:pt x="2350753" y="763298"/>
                  <a:pt x="2350146" y="763505"/>
                </a:cubicBezTo>
                <a:cubicBezTo>
                  <a:pt x="2349540" y="763710"/>
                  <a:pt x="2348751" y="763887"/>
                  <a:pt x="2347780" y="764035"/>
                </a:cubicBezTo>
                <a:cubicBezTo>
                  <a:pt x="2346810" y="764181"/>
                  <a:pt x="2345565" y="764255"/>
                  <a:pt x="2344050" y="764255"/>
                </a:cubicBezTo>
                <a:cubicBezTo>
                  <a:pt x="2342593" y="764255"/>
                  <a:pt x="2341379" y="764181"/>
                  <a:pt x="2340409" y="764035"/>
                </a:cubicBezTo>
                <a:cubicBezTo>
                  <a:pt x="2339438" y="763887"/>
                  <a:pt x="2338665" y="763710"/>
                  <a:pt x="2338088" y="763505"/>
                </a:cubicBezTo>
                <a:cubicBezTo>
                  <a:pt x="2337512" y="763298"/>
                  <a:pt x="2337118" y="763019"/>
                  <a:pt x="2336906" y="762664"/>
                </a:cubicBezTo>
                <a:cubicBezTo>
                  <a:pt x="2336692" y="762311"/>
                  <a:pt x="2336587" y="761899"/>
                  <a:pt x="2336587" y="761428"/>
                </a:cubicBezTo>
                <a:lnTo>
                  <a:pt x="2336587" y="656272"/>
                </a:lnTo>
                <a:cubicBezTo>
                  <a:pt x="2336587" y="653798"/>
                  <a:pt x="2337244" y="652030"/>
                  <a:pt x="2338560" y="650969"/>
                </a:cubicBezTo>
                <a:cubicBezTo>
                  <a:pt x="2339876" y="649909"/>
                  <a:pt x="2341342" y="649379"/>
                  <a:pt x="2342956" y="649379"/>
                </a:cubicBezTo>
                <a:close/>
                <a:moveTo>
                  <a:pt x="1399980" y="649379"/>
                </a:moveTo>
                <a:lnTo>
                  <a:pt x="1409311" y="649379"/>
                </a:lnTo>
                <a:cubicBezTo>
                  <a:pt x="1411225" y="649379"/>
                  <a:pt x="1412900" y="649556"/>
                  <a:pt x="1414335" y="649909"/>
                </a:cubicBezTo>
                <a:cubicBezTo>
                  <a:pt x="1415771" y="650263"/>
                  <a:pt x="1417027" y="650822"/>
                  <a:pt x="1418104" y="651588"/>
                </a:cubicBezTo>
                <a:cubicBezTo>
                  <a:pt x="1419181" y="652354"/>
                  <a:pt x="1420077" y="653325"/>
                  <a:pt x="1420796" y="654505"/>
                </a:cubicBezTo>
                <a:cubicBezTo>
                  <a:pt x="1421515" y="655682"/>
                  <a:pt x="1422141" y="657067"/>
                  <a:pt x="1422681" y="658658"/>
                </a:cubicBezTo>
                <a:lnTo>
                  <a:pt x="1455374" y="741457"/>
                </a:lnTo>
                <a:lnTo>
                  <a:pt x="1455816" y="741457"/>
                </a:lnTo>
                <a:lnTo>
                  <a:pt x="1489839" y="658922"/>
                </a:lnTo>
                <a:cubicBezTo>
                  <a:pt x="1490496" y="657155"/>
                  <a:pt x="1491216" y="655653"/>
                  <a:pt x="1491994" y="654416"/>
                </a:cubicBezTo>
                <a:cubicBezTo>
                  <a:pt x="1492772" y="653179"/>
                  <a:pt x="1493625" y="652192"/>
                  <a:pt x="1494552" y="651456"/>
                </a:cubicBezTo>
                <a:cubicBezTo>
                  <a:pt x="1495481" y="650720"/>
                  <a:pt x="1496513" y="650189"/>
                  <a:pt x="1497650" y="649865"/>
                </a:cubicBezTo>
                <a:cubicBezTo>
                  <a:pt x="1498787" y="649541"/>
                  <a:pt x="1500104" y="649379"/>
                  <a:pt x="1501600" y="649379"/>
                </a:cubicBezTo>
                <a:lnTo>
                  <a:pt x="1511385" y="649379"/>
                </a:lnTo>
                <a:cubicBezTo>
                  <a:pt x="1512284" y="649379"/>
                  <a:pt x="1513136" y="649512"/>
                  <a:pt x="1513945" y="649776"/>
                </a:cubicBezTo>
                <a:cubicBezTo>
                  <a:pt x="1514753" y="650041"/>
                  <a:pt x="1515442" y="650455"/>
                  <a:pt x="1516009" y="651014"/>
                </a:cubicBezTo>
                <a:cubicBezTo>
                  <a:pt x="1516579" y="651574"/>
                  <a:pt x="1517044" y="652281"/>
                  <a:pt x="1517401" y="653134"/>
                </a:cubicBezTo>
                <a:cubicBezTo>
                  <a:pt x="1517761" y="653988"/>
                  <a:pt x="1517941" y="655035"/>
                  <a:pt x="1517941" y="656272"/>
                </a:cubicBezTo>
                <a:lnTo>
                  <a:pt x="1517941" y="761428"/>
                </a:lnTo>
                <a:cubicBezTo>
                  <a:pt x="1517941" y="761899"/>
                  <a:pt x="1517819" y="762311"/>
                  <a:pt x="1517576" y="762664"/>
                </a:cubicBezTo>
                <a:cubicBezTo>
                  <a:pt x="1517334" y="763019"/>
                  <a:pt x="1516909" y="763298"/>
                  <a:pt x="1516302" y="763505"/>
                </a:cubicBezTo>
                <a:cubicBezTo>
                  <a:pt x="1515695" y="763710"/>
                  <a:pt x="1514921" y="763887"/>
                  <a:pt x="1513980" y="764035"/>
                </a:cubicBezTo>
                <a:cubicBezTo>
                  <a:pt x="1513040" y="764181"/>
                  <a:pt x="1511811" y="764255"/>
                  <a:pt x="1510295" y="764255"/>
                </a:cubicBezTo>
                <a:cubicBezTo>
                  <a:pt x="1508900" y="764255"/>
                  <a:pt x="1507702" y="764181"/>
                  <a:pt x="1506700" y="764035"/>
                </a:cubicBezTo>
                <a:cubicBezTo>
                  <a:pt x="1505699" y="763887"/>
                  <a:pt x="1504910" y="763710"/>
                  <a:pt x="1504333" y="763505"/>
                </a:cubicBezTo>
                <a:cubicBezTo>
                  <a:pt x="1503757" y="763298"/>
                  <a:pt x="1503347" y="763019"/>
                  <a:pt x="1503105" y="762664"/>
                </a:cubicBezTo>
                <a:cubicBezTo>
                  <a:pt x="1502863" y="762311"/>
                  <a:pt x="1502741" y="761899"/>
                  <a:pt x="1502741" y="761428"/>
                </a:cubicBezTo>
                <a:lnTo>
                  <a:pt x="1502741" y="661839"/>
                </a:lnTo>
                <a:lnTo>
                  <a:pt x="1502565" y="661839"/>
                </a:lnTo>
                <a:lnTo>
                  <a:pt x="1462267" y="761869"/>
                </a:lnTo>
                <a:cubicBezTo>
                  <a:pt x="1462091" y="762282"/>
                  <a:pt x="1461839" y="762635"/>
                  <a:pt x="1461515" y="762930"/>
                </a:cubicBezTo>
                <a:cubicBezTo>
                  <a:pt x="1461192" y="763225"/>
                  <a:pt x="1460720" y="763475"/>
                  <a:pt x="1460102" y="763682"/>
                </a:cubicBezTo>
                <a:cubicBezTo>
                  <a:pt x="1459483" y="763887"/>
                  <a:pt x="1458747" y="764035"/>
                  <a:pt x="1457893" y="764122"/>
                </a:cubicBezTo>
                <a:cubicBezTo>
                  <a:pt x="1457038" y="764212"/>
                  <a:pt x="1456022" y="764255"/>
                  <a:pt x="1454844" y="764255"/>
                </a:cubicBezTo>
                <a:cubicBezTo>
                  <a:pt x="1453607" y="764255"/>
                  <a:pt x="1452546" y="764197"/>
                  <a:pt x="1451662" y="764079"/>
                </a:cubicBezTo>
                <a:cubicBezTo>
                  <a:pt x="1450779" y="763960"/>
                  <a:pt x="1450043" y="763800"/>
                  <a:pt x="1449454" y="763592"/>
                </a:cubicBezTo>
                <a:cubicBezTo>
                  <a:pt x="1448864" y="763386"/>
                  <a:pt x="1448408" y="763135"/>
                  <a:pt x="1448084" y="762841"/>
                </a:cubicBezTo>
                <a:cubicBezTo>
                  <a:pt x="1447760" y="762547"/>
                  <a:pt x="1447539" y="762224"/>
                  <a:pt x="1447421" y="761869"/>
                </a:cubicBezTo>
                <a:lnTo>
                  <a:pt x="1408896" y="661839"/>
                </a:lnTo>
                <a:lnTo>
                  <a:pt x="1408807" y="661839"/>
                </a:lnTo>
                <a:lnTo>
                  <a:pt x="1408807" y="761428"/>
                </a:lnTo>
                <a:cubicBezTo>
                  <a:pt x="1408807" y="761899"/>
                  <a:pt x="1408687" y="762311"/>
                  <a:pt x="1408443" y="762664"/>
                </a:cubicBezTo>
                <a:cubicBezTo>
                  <a:pt x="1408201" y="763019"/>
                  <a:pt x="1407776" y="763298"/>
                  <a:pt x="1407169" y="763505"/>
                </a:cubicBezTo>
                <a:cubicBezTo>
                  <a:pt x="1406563" y="763710"/>
                  <a:pt x="1405773" y="763887"/>
                  <a:pt x="1404803" y="764035"/>
                </a:cubicBezTo>
                <a:cubicBezTo>
                  <a:pt x="1403832" y="764181"/>
                  <a:pt x="1402589" y="764255"/>
                  <a:pt x="1401072" y="764255"/>
                </a:cubicBezTo>
                <a:cubicBezTo>
                  <a:pt x="1399615" y="764255"/>
                  <a:pt x="1398402" y="764181"/>
                  <a:pt x="1397431" y="764035"/>
                </a:cubicBezTo>
                <a:cubicBezTo>
                  <a:pt x="1396461" y="763887"/>
                  <a:pt x="1395688" y="763710"/>
                  <a:pt x="1395111" y="763505"/>
                </a:cubicBezTo>
                <a:cubicBezTo>
                  <a:pt x="1394534" y="763298"/>
                  <a:pt x="1394139" y="763019"/>
                  <a:pt x="1393927" y="762664"/>
                </a:cubicBezTo>
                <a:cubicBezTo>
                  <a:pt x="1393715" y="762311"/>
                  <a:pt x="1393609" y="761899"/>
                  <a:pt x="1393609" y="761428"/>
                </a:cubicBezTo>
                <a:lnTo>
                  <a:pt x="1393609" y="656272"/>
                </a:lnTo>
                <a:cubicBezTo>
                  <a:pt x="1393609" y="653798"/>
                  <a:pt x="1394267" y="652030"/>
                  <a:pt x="1395583" y="650969"/>
                </a:cubicBezTo>
                <a:cubicBezTo>
                  <a:pt x="1396898" y="649909"/>
                  <a:pt x="1398364" y="649379"/>
                  <a:pt x="1399980" y="649379"/>
                </a:cubicBezTo>
                <a:close/>
                <a:moveTo>
                  <a:pt x="933280" y="649379"/>
                </a:moveTo>
                <a:lnTo>
                  <a:pt x="942611" y="649379"/>
                </a:lnTo>
                <a:cubicBezTo>
                  <a:pt x="944525" y="649379"/>
                  <a:pt x="946200" y="649556"/>
                  <a:pt x="947636" y="649909"/>
                </a:cubicBezTo>
                <a:cubicBezTo>
                  <a:pt x="949072" y="650263"/>
                  <a:pt x="950327" y="650822"/>
                  <a:pt x="951405" y="651588"/>
                </a:cubicBezTo>
                <a:cubicBezTo>
                  <a:pt x="952481" y="652354"/>
                  <a:pt x="953379" y="653325"/>
                  <a:pt x="954097" y="654505"/>
                </a:cubicBezTo>
                <a:cubicBezTo>
                  <a:pt x="954815" y="655682"/>
                  <a:pt x="955443" y="657067"/>
                  <a:pt x="955980" y="658658"/>
                </a:cubicBezTo>
                <a:lnTo>
                  <a:pt x="988661" y="741457"/>
                </a:lnTo>
                <a:lnTo>
                  <a:pt x="989104" y="741457"/>
                </a:lnTo>
                <a:lnTo>
                  <a:pt x="1023123" y="658922"/>
                </a:lnTo>
                <a:cubicBezTo>
                  <a:pt x="1023781" y="657155"/>
                  <a:pt x="1024499" y="655653"/>
                  <a:pt x="1025277" y="654416"/>
                </a:cubicBezTo>
                <a:cubicBezTo>
                  <a:pt x="1026056" y="653179"/>
                  <a:pt x="1026909" y="652192"/>
                  <a:pt x="1027837" y="651456"/>
                </a:cubicBezTo>
                <a:cubicBezTo>
                  <a:pt x="1028765" y="650720"/>
                  <a:pt x="1029797" y="650189"/>
                  <a:pt x="1030934" y="649865"/>
                </a:cubicBezTo>
                <a:cubicBezTo>
                  <a:pt x="1032070" y="649541"/>
                  <a:pt x="1033387" y="649379"/>
                  <a:pt x="1034884" y="649379"/>
                </a:cubicBezTo>
                <a:lnTo>
                  <a:pt x="1044668" y="649379"/>
                </a:lnTo>
                <a:cubicBezTo>
                  <a:pt x="1045565" y="649379"/>
                  <a:pt x="1046418" y="649512"/>
                  <a:pt x="1047225" y="649776"/>
                </a:cubicBezTo>
                <a:cubicBezTo>
                  <a:pt x="1048034" y="650041"/>
                  <a:pt x="1048721" y="650455"/>
                  <a:pt x="1049291" y="651014"/>
                </a:cubicBezTo>
                <a:cubicBezTo>
                  <a:pt x="1049860" y="651574"/>
                  <a:pt x="1050324" y="652281"/>
                  <a:pt x="1050683" y="653134"/>
                </a:cubicBezTo>
                <a:cubicBezTo>
                  <a:pt x="1051041" y="653988"/>
                  <a:pt x="1051221" y="655035"/>
                  <a:pt x="1051221" y="656272"/>
                </a:cubicBezTo>
                <a:lnTo>
                  <a:pt x="1051221" y="761428"/>
                </a:lnTo>
                <a:cubicBezTo>
                  <a:pt x="1051221" y="761899"/>
                  <a:pt x="1051099" y="762311"/>
                  <a:pt x="1050856" y="762664"/>
                </a:cubicBezTo>
                <a:cubicBezTo>
                  <a:pt x="1050614" y="763019"/>
                  <a:pt x="1050189" y="763298"/>
                  <a:pt x="1049583" y="763505"/>
                </a:cubicBezTo>
                <a:cubicBezTo>
                  <a:pt x="1048976" y="763710"/>
                  <a:pt x="1048202" y="763887"/>
                  <a:pt x="1047262" y="764035"/>
                </a:cubicBezTo>
                <a:cubicBezTo>
                  <a:pt x="1046323" y="764181"/>
                  <a:pt x="1045094" y="764255"/>
                  <a:pt x="1043576" y="764255"/>
                </a:cubicBezTo>
                <a:cubicBezTo>
                  <a:pt x="1042182" y="764255"/>
                  <a:pt x="1040983" y="764181"/>
                  <a:pt x="1039982" y="764035"/>
                </a:cubicBezTo>
                <a:cubicBezTo>
                  <a:pt x="1038982" y="763887"/>
                  <a:pt x="1038194" y="763710"/>
                  <a:pt x="1037616" y="763505"/>
                </a:cubicBezTo>
                <a:cubicBezTo>
                  <a:pt x="1037040" y="763298"/>
                  <a:pt x="1036632" y="763019"/>
                  <a:pt x="1036388" y="762664"/>
                </a:cubicBezTo>
                <a:cubicBezTo>
                  <a:pt x="1036146" y="762311"/>
                  <a:pt x="1036024" y="761899"/>
                  <a:pt x="1036024" y="761428"/>
                </a:cubicBezTo>
                <a:lnTo>
                  <a:pt x="1036024" y="661839"/>
                </a:lnTo>
                <a:lnTo>
                  <a:pt x="1035848" y="661839"/>
                </a:lnTo>
                <a:lnTo>
                  <a:pt x="995553" y="761869"/>
                </a:lnTo>
                <a:cubicBezTo>
                  <a:pt x="995376" y="762282"/>
                  <a:pt x="995125" y="762635"/>
                  <a:pt x="994802" y="762930"/>
                </a:cubicBezTo>
                <a:cubicBezTo>
                  <a:pt x="994478" y="763225"/>
                  <a:pt x="994007" y="763475"/>
                  <a:pt x="993389" y="763682"/>
                </a:cubicBezTo>
                <a:cubicBezTo>
                  <a:pt x="992770" y="763887"/>
                  <a:pt x="992033" y="764035"/>
                  <a:pt x="991179" y="764122"/>
                </a:cubicBezTo>
                <a:cubicBezTo>
                  <a:pt x="990328" y="764212"/>
                  <a:pt x="989311" y="764255"/>
                  <a:pt x="988134" y="764255"/>
                </a:cubicBezTo>
                <a:cubicBezTo>
                  <a:pt x="986900" y="764255"/>
                  <a:pt x="985842" y="764197"/>
                  <a:pt x="984958" y="764079"/>
                </a:cubicBezTo>
                <a:cubicBezTo>
                  <a:pt x="984076" y="763960"/>
                  <a:pt x="983340" y="763800"/>
                  <a:pt x="982750" y="763592"/>
                </a:cubicBezTo>
                <a:cubicBezTo>
                  <a:pt x="982160" y="763386"/>
                  <a:pt x="981704" y="763135"/>
                  <a:pt x="981380" y="762841"/>
                </a:cubicBezTo>
                <a:cubicBezTo>
                  <a:pt x="981058" y="762547"/>
                  <a:pt x="980835" y="762224"/>
                  <a:pt x="980718" y="761869"/>
                </a:cubicBezTo>
                <a:lnTo>
                  <a:pt x="942195" y="661839"/>
                </a:lnTo>
                <a:lnTo>
                  <a:pt x="942108" y="661839"/>
                </a:lnTo>
                <a:lnTo>
                  <a:pt x="942108" y="761428"/>
                </a:lnTo>
                <a:cubicBezTo>
                  <a:pt x="942108" y="761899"/>
                  <a:pt x="941987" y="762311"/>
                  <a:pt x="941744" y="762664"/>
                </a:cubicBezTo>
                <a:cubicBezTo>
                  <a:pt x="941501" y="763019"/>
                  <a:pt x="941076" y="763298"/>
                  <a:pt x="940469" y="763505"/>
                </a:cubicBezTo>
                <a:cubicBezTo>
                  <a:pt x="939862" y="763710"/>
                  <a:pt x="939072" y="763887"/>
                  <a:pt x="938102" y="764035"/>
                </a:cubicBezTo>
                <a:cubicBezTo>
                  <a:pt x="937131" y="764181"/>
                  <a:pt x="935888" y="764255"/>
                  <a:pt x="934372" y="764255"/>
                </a:cubicBezTo>
                <a:cubicBezTo>
                  <a:pt x="932916" y="764255"/>
                  <a:pt x="931701" y="764181"/>
                  <a:pt x="930732" y="764035"/>
                </a:cubicBezTo>
                <a:cubicBezTo>
                  <a:pt x="929761" y="763887"/>
                  <a:pt x="928987" y="763710"/>
                  <a:pt x="928410" y="763505"/>
                </a:cubicBezTo>
                <a:cubicBezTo>
                  <a:pt x="927834" y="763298"/>
                  <a:pt x="927438" y="763019"/>
                  <a:pt x="927227" y="762664"/>
                </a:cubicBezTo>
                <a:cubicBezTo>
                  <a:pt x="927014" y="762311"/>
                  <a:pt x="926909" y="761899"/>
                  <a:pt x="926909" y="761428"/>
                </a:cubicBezTo>
                <a:lnTo>
                  <a:pt x="926909" y="656272"/>
                </a:lnTo>
                <a:cubicBezTo>
                  <a:pt x="926909" y="653798"/>
                  <a:pt x="927567" y="652030"/>
                  <a:pt x="928882" y="650969"/>
                </a:cubicBezTo>
                <a:cubicBezTo>
                  <a:pt x="930199" y="649909"/>
                  <a:pt x="931663" y="649379"/>
                  <a:pt x="933280" y="649379"/>
                </a:cubicBezTo>
                <a:close/>
                <a:moveTo>
                  <a:pt x="456998" y="649379"/>
                </a:moveTo>
                <a:lnTo>
                  <a:pt x="466330" y="649379"/>
                </a:lnTo>
                <a:cubicBezTo>
                  <a:pt x="468244" y="649379"/>
                  <a:pt x="469918" y="649556"/>
                  <a:pt x="471355" y="649909"/>
                </a:cubicBezTo>
                <a:cubicBezTo>
                  <a:pt x="472790" y="650263"/>
                  <a:pt x="474047" y="650822"/>
                  <a:pt x="475123" y="651588"/>
                </a:cubicBezTo>
                <a:cubicBezTo>
                  <a:pt x="476200" y="652354"/>
                  <a:pt x="477097" y="653325"/>
                  <a:pt x="477815" y="654505"/>
                </a:cubicBezTo>
                <a:cubicBezTo>
                  <a:pt x="478533" y="655682"/>
                  <a:pt x="479161" y="657067"/>
                  <a:pt x="479700" y="658658"/>
                </a:cubicBezTo>
                <a:lnTo>
                  <a:pt x="512394" y="741457"/>
                </a:lnTo>
                <a:lnTo>
                  <a:pt x="512836" y="741457"/>
                </a:lnTo>
                <a:lnTo>
                  <a:pt x="546857" y="658922"/>
                </a:lnTo>
                <a:cubicBezTo>
                  <a:pt x="547515" y="657155"/>
                  <a:pt x="548234" y="655653"/>
                  <a:pt x="549012" y="654416"/>
                </a:cubicBezTo>
                <a:cubicBezTo>
                  <a:pt x="549790" y="653179"/>
                  <a:pt x="550643" y="652192"/>
                  <a:pt x="551571" y="651456"/>
                </a:cubicBezTo>
                <a:cubicBezTo>
                  <a:pt x="552499" y="650720"/>
                  <a:pt x="553531" y="650189"/>
                  <a:pt x="554668" y="649865"/>
                </a:cubicBezTo>
                <a:cubicBezTo>
                  <a:pt x="555805" y="649541"/>
                  <a:pt x="557122" y="649379"/>
                  <a:pt x="558618" y="649379"/>
                </a:cubicBezTo>
                <a:lnTo>
                  <a:pt x="568403" y="649379"/>
                </a:lnTo>
                <a:cubicBezTo>
                  <a:pt x="569302" y="649379"/>
                  <a:pt x="570155" y="649512"/>
                  <a:pt x="570963" y="649776"/>
                </a:cubicBezTo>
                <a:cubicBezTo>
                  <a:pt x="571770" y="650041"/>
                  <a:pt x="572459" y="650455"/>
                  <a:pt x="573027" y="651014"/>
                </a:cubicBezTo>
                <a:cubicBezTo>
                  <a:pt x="573596" y="651574"/>
                  <a:pt x="574060" y="652281"/>
                  <a:pt x="574419" y="653134"/>
                </a:cubicBezTo>
                <a:cubicBezTo>
                  <a:pt x="574778" y="653988"/>
                  <a:pt x="574958" y="655035"/>
                  <a:pt x="574958" y="656272"/>
                </a:cubicBezTo>
                <a:lnTo>
                  <a:pt x="574958" y="761428"/>
                </a:lnTo>
                <a:cubicBezTo>
                  <a:pt x="574958" y="761899"/>
                  <a:pt x="574836" y="762311"/>
                  <a:pt x="574594" y="762664"/>
                </a:cubicBezTo>
                <a:cubicBezTo>
                  <a:pt x="574351" y="763019"/>
                  <a:pt x="573927" y="763298"/>
                  <a:pt x="573320" y="763505"/>
                </a:cubicBezTo>
                <a:cubicBezTo>
                  <a:pt x="572713" y="763710"/>
                  <a:pt x="571939" y="763887"/>
                  <a:pt x="570999" y="764035"/>
                </a:cubicBezTo>
                <a:cubicBezTo>
                  <a:pt x="570058" y="764181"/>
                  <a:pt x="568830" y="764255"/>
                  <a:pt x="567313" y="764255"/>
                </a:cubicBezTo>
                <a:cubicBezTo>
                  <a:pt x="565917" y="764255"/>
                  <a:pt x="564719" y="764181"/>
                  <a:pt x="563718" y="764035"/>
                </a:cubicBezTo>
                <a:cubicBezTo>
                  <a:pt x="562717" y="763887"/>
                  <a:pt x="561928" y="763710"/>
                  <a:pt x="561351" y="763505"/>
                </a:cubicBezTo>
                <a:cubicBezTo>
                  <a:pt x="560775" y="763298"/>
                  <a:pt x="560365" y="763019"/>
                  <a:pt x="560123" y="762664"/>
                </a:cubicBezTo>
                <a:cubicBezTo>
                  <a:pt x="559880" y="762311"/>
                  <a:pt x="559759" y="761899"/>
                  <a:pt x="559759" y="761428"/>
                </a:cubicBezTo>
                <a:lnTo>
                  <a:pt x="559759" y="661839"/>
                </a:lnTo>
                <a:lnTo>
                  <a:pt x="559582" y="661839"/>
                </a:lnTo>
                <a:lnTo>
                  <a:pt x="519287" y="761869"/>
                </a:lnTo>
                <a:cubicBezTo>
                  <a:pt x="519110" y="762282"/>
                  <a:pt x="518860" y="762635"/>
                  <a:pt x="518536" y="762930"/>
                </a:cubicBezTo>
                <a:cubicBezTo>
                  <a:pt x="518212" y="763225"/>
                  <a:pt x="517740" y="763475"/>
                  <a:pt x="517122" y="763682"/>
                </a:cubicBezTo>
                <a:cubicBezTo>
                  <a:pt x="516504" y="763887"/>
                  <a:pt x="515767" y="764035"/>
                  <a:pt x="514913" y="764122"/>
                </a:cubicBezTo>
                <a:cubicBezTo>
                  <a:pt x="514059" y="764212"/>
                  <a:pt x="513042" y="764255"/>
                  <a:pt x="511864" y="764255"/>
                </a:cubicBezTo>
                <a:cubicBezTo>
                  <a:pt x="510627" y="764255"/>
                  <a:pt x="509567" y="764197"/>
                  <a:pt x="508683" y="764079"/>
                </a:cubicBezTo>
                <a:cubicBezTo>
                  <a:pt x="507800" y="763960"/>
                  <a:pt x="507063" y="763800"/>
                  <a:pt x="506474" y="763592"/>
                </a:cubicBezTo>
                <a:cubicBezTo>
                  <a:pt x="505885" y="763386"/>
                  <a:pt x="505429" y="763135"/>
                  <a:pt x="505105" y="762841"/>
                </a:cubicBezTo>
                <a:cubicBezTo>
                  <a:pt x="504780" y="762547"/>
                  <a:pt x="504560" y="762224"/>
                  <a:pt x="504442" y="761869"/>
                </a:cubicBezTo>
                <a:lnTo>
                  <a:pt x="465914" y="661839"/>
                </a:lnTo>
                <a:lnTo>
                  <a:pt x="465826" y="661839"/>
                </a:lnTo>
                <a:lnTo>
                  <a:pt x="465826" y="761428"/>
                </a:lnTo>
                <a:cubicBezTo>
                  <a:pt x="465826" y="761899"/>
                  <a:pt x="465705" y="762311"/>
                  <a:pt x="465462" y="762664"/>
                </a:cubicBezTo>
                <a:cubicBezTo>
                  <a:pt x="465220" y="763019"/>
                  <a:pt x="464795" y="763298"/>
                  <a:pt x="464188" y="763505"/>
                </a:cubicBezTo>
                <a:cubicBezTo>
                  <a:pt x="463581" y="763710"/>
                  <a:pt x="462792" y="763887"/>
                  <a:pt x="461821" y="764035"/>
                </a:cubicBezTo>
                <a:cubicBezTo>
                  <a:pt x="460851" y="764181"/>
                  <a:pt x="459607" y="764255"/>
                  <a:pt x="458090" y="764255"/>
                </a:cubicBezTo>
                <a:cubicBezTo>
                  <a:pt x="456634" y="764255"/>
                  <a:pt x="455420" y="764181"/>
                  <a:pt x="454450" y="764035"/>
                </a:cubicBezTo>
                <a:cubicBezTo>
                  <a:pt x="453479" y="763887"/>
                  <a:pt x="452706" y="763710"/>
                  <a:pt x="452129" y="763505"/>
                </a:cubicBezTo>
                <a:cubicBezTo>
                  <a:pt x="451552" y="763298"/>
                  <a:pt x="451158" y="763019"/>
                  <a:pt x="450945" y="762664"/>
                </a:cubicBezTo>
                <a:cubicBezTo>
                  <a:pt x="450733" y="762311"/>
                  <a:pt x="450627" y="761899"/>
                  <a:pt x="450627" y="761428"/>
                </a:cubicBezTo>
                <a:lnTo>
                  <a:pt x="450627" y="656272"/>
                </a:lnTo>
                <a:cubicBezTo>
                  <a:pt x="450627" y="653798"/>
                  <a:pt x="451285" y="652030"/>
                  <a:pt x="452601" y="650969"/>
                </a:cubicBezTo>
                <a:cubicBezTo>
                  <a:pt x="453917" y="649909"/>
                  <a:pt x="455382" y="649379"/>
                  <a:pt x="456998" y="649379"/>
                </a:cubicBezTo>
                <a:close/>
                <a:moveTo>
                  <a:pt x="364972" y="649146"/>
                </a:moveTo>
                <a:lnTo>
                  <a:pt x="366935" y="649512"/>
                </a:lnTo>
                <a:cubicBezTo>
                  <a:pt x="367583" y="649718"/>
                  <a:pt x="368069" y="650013"/>
                  <a:pt x="368393" y="650397"/>
                </a:cubicBezTo>
                <a:cubicBezTo>
                  <a:pt x="368717" y="650778"/>
                  <a:pt x="369026" y="651265"/>
                  <a:pt x="369321" y="651854"/>
                </a:cubicBezTo>
                <a:lnTo>
                  <a:pt x="385139" y="684726"/>
                </a:lnTo>
                <a:lnTo>
                  <a:pt x="387443" y="689865"/>
                </a:lnTo>
                <a:close/>
                <a:moveTo>
                  <a:pt x="7951420" y="648849"/>
                </a:moveTo>
                <a:cubicBezTo>
                  <a:pt x="7953187" y="648849"/>
                  <a:pt x="7954616" y="648907"/>
                  <a:pt x="7955706" y="649026"/>
                </a:cubicBezTo>
                <a:cubicBezTo>
                  <a:pt x="7956796" y="649143"/>
                  <a:pt x="7957665" y="649306"/>
                  <a:pt x="7958313" y="649512"/>
                </a:cubicBezTo>
                <a:cubicBezTo>
                  <a:pt x="7958961" y="649718"/>
                  <a:pt x="7959447" y="650013"/>
                  <a:pt x="7959771" y="650397"/>
                </a:cubicBezTo>
                <a:cubicBezTo>
                  <a:pt x="7960095" y="650778"/>
                  <a:pt x="7960404" y="651265"/>
                  <a:pt x="7960698" y="651854"/>
                </a:cubicBezTo>
                <a:lnTo>
                  <a:pt x="7976516" y="684726"/>
                </a:lnTo>
                <a:cubicBezTo>
                  <a:pt x="7977985" y="687848"/>
                  <a:pt x="7979451" y="691117"/>
                  <a:pt x="7980915" y="694534"/>
                </a:cubicBezTo>
                <a:cubicBezTo>
                  <a:pt x="7982378" y="697951"/>
                  <a:pt x="7983873" y="701398"/>
                  <a:pt x="7985396" y="704873"/>
                </a:cubicBezTo>
                <a:lnTo>
                  <a:pt x="7985571" y="704873"/>
                </a:lnTo>
                <a:cubicBezTo>
                  <a:pt x="7986918" y="701516"/>
                  <a:pt x="7988308" y="698172"/>
                  <a:pt x="7989744" y="694844"/>
                </a:cubicBezTo>
                <a:cubicBezTo>
                  <a:pt x="7991179" y="691515"/>
                  <a:pt x="7992631" y="688231"/>
                  <a:pt x="7994101" y="684992"/>
                </a:cubicBezTo>
                <a:lnTo>
                  <a:pt x="8000509" y="671677"/>
                </a:lnTo>
                <a:lnTo>
                  <a:pt x="8011038" y="681037"/>
                </a:lnTo>
                <a:lnTo>
                  <a:pt x="8011625" y="681505"/>
                </a:lnTo>
                <a:lnTo>
                  <a:pt x="7992687" y="719277"/>
                </a:lnTo>
                <a:lnTo>
                  <a:pt x="7992687" y="761428"/>
                </a:lnTo>
                <a:cubicBezTo>
                  <a:pt x="7992687" y="761899"/>
                  <a:pt x="7992570" y="762311"/>
                  <a:pt x="7992336" y="762664"/>
                </a:cubicBezTo>
                <a:cubicBezTo>
                  <a:pt x="7992102" y="763019"/>
                  <a:pt x="7991692" y="763298"/>
                  <a:pt x="7991106" y="763505"/>
                </a:cubicBezTo>
                <a:cubicBezTo>
                  <a:pt x="7990520" y="763710"/>
                  <a:pt x="7989729" y="763887"/>
                  <a:pt x="7988734" y="764035"/>
                </a:cubicBezTo>
                <a:cubicBezTo>
                  <a:pt x="7987738" y="764181"/>
                  <a:pt x="7986538" y="764255"/>
                  <a:pt x="7985132" y="764255"/>
                </a:cubicBezTo>
                <a:cubicBezTo>
                  <a:pt x="7983667" y="764255"/>
                  <a:pt x="7982452" y="764181"/>
                  <a:pt x="7981486" y="764035"/>
                </a:cubicBezTo>
                <a:cubicBezTo>
                  <a:pt x="7980519" y="763887"/>
                  <a:pt x="7979728" y="763710"/>
                  <a:pt x="7979114" y="763505"/>
                </a:cubicBezTo>
                <a:cubicBezTo>
                  <a:pt x="7978499" y="763298"/>
                  <a:pt x="7978074" y="763019"/>
                  <a:pt x="7977840" y="762664"/>
                </a:cubicBezTo>
                <a:cubicBezTo>
                  <a:pt x="7977606" y="762311"/>
                  <a:pt x="7977488" y="761899"/>
                  <a:pt x="7977488" y="761428"/>
                </a:cubicBezTo>
                <a:lnTo>
                  <a:pt x="7977488" y="719277"/>
                </a:lnTo>
                <a:lnTo>
                  <a:pt x="7945146" y="654769"/>
                </a:lnTo>
                <a:cubicBezTo>
                  <a:pt x="7944498" y="653415"/>
                  <a:pt x="7944101" y="652354"/>
                  <a:pt x="7943953" y="651588"/>
                </a:cubicBezTo>
                <a:cubicBezTo>
                  <a:pt x="7943806" y="650822"/>
                  <a:pt x="7943953" y="650233"/>
                  <a:pt x="7944395" y="649820"/>
                </a:cubicBezTo>
                <a:cubicBezTo>
                  <a:pt x="7944837" y="649408"/>
                  <a:pt x="7945632" y="649143"/>
                  <a:pt x="7946781" y="649026"/>
                </a:cubicBezTo>
                <a:cubicBezTo>
                  <a:pt x="7947929" y="648907"/>
                  <a:pt x="7949476" y="648849"/>
                  <a:pt x="7951420" y="648849"/>
                </a:cubicBezTo>
                <a:close/>
                <a:moveTo>
                  <a:pt x="7725755" y="648849"/>
                </a:moveTo>
                <a:cubicBezTo>
                  <a:pt x="7727228" y="648849"/>
                  <a:pt x="7728450" y="648923"/>
                  <a:pt x="7729422" y="649070"/>
                </a:cubicBezTo>
                <a:cubicBezTo>
                  <a:pt x="7730394" y="649217"/>
                  <a:pt x="7731175" y="649393"/>
                  <a:pt x="7731764" y="649600"/>
                </a:cubicBezTo>
                <a:cubicBezTo>
                  <a:pt x="7732353" y="649806"/>
                  <a:pt x="7732765" y="650086"/>
                  <a:pt x="7733001" y="650440"/>
                </a:cubicBezTo>
                <a:cubicBezTo>
                  <a:pt x="7733237" y="650793"/>
                  <a:pt x="7733354" y="651205"/>
                  <a:pt x="7733354" y="651677"/>
                </a:cubicBezTo>
                <a:lnTo>
                  <a:pt x="7733354" y="697450"/>
                </a:lnTo>
                <a:lnTo>
                  <a:pt x="7785402" y="697450"/>
                </a:lnTo>
                <a:lnTo>
                  <a:pt x="7785402" y="651677"/>
                </a:lnTo>
                <a:cubicBezTo>
                  <a:pt x="7785402" y="651205"/>
                  <a:pt x="7785520" y="650793"/>
                  <a:pt x="7785756" y="650440"/>
                </a:cubicBezTo>
                <a:cubicBezTo>
                  <a:pt x="7785992" y="650086"/>
                  <a:pt x="7786404" y="649806"/>
                  <a:pt x="7786993" y="649600"/>
                </a:cubicBezTo>
                <a:cubicBezTo>
                  <a:pt x="7787582" y="649393"/>
                  <a:pt x="7788348" y="649217"/>
                  <a:pt x="7789290" y="649070"/>
                </a:cubicBezTo>
                <a:cubicBezTo>
                  <a:pt x="7790233" y="648923"/>
                  <a:pt x="7791470" y="648849"/>
                  <a:pt x="7793002" y="648849"/>
                </a:cubicBezTo>
                <a:cubicBezTo>
                  <a:pt x="7794416" y="648849"/>
                  <a:pt x="7795609" y="648923"/>
                  <a:pt x="7796581" y="649070"/>
                </a:cubicBezTo>
                <a:cubicBezTo>
                  <a:pt x="7797553" y="649217"/>
                  <a:pt x="7798333" y="649393"/>
                  <a:pt x="7798922" y="649600"/>
                </a:cubicBezTo>
                <a:cubicBezTo>
                  <a:pt x="7799512" y="649806"/>
                  <a:pt x="7799924" y="650086"/>
                  <a:pt x="7800159" y="650440"/>
                </a:cubicBezTo>
                <a:cubicBezTo>
                  <a:pt x="7800395" y="650793"/>
                  <a:pt x="7800513" y="651205"/>
                  <a:pt x="7800513" y="651677"/>
                </a:cubicBezTo>
                <a:lnTo>
                  <a:pt x="7800513" y="761428"/>
                </a:lnTo>
                <a:cubicBezTo>
                  <a:pt x="7800513" y="761899"/>
                  <a:pt x="7800395" y="762311"/>
                  <a:pt x="7800159" y="762664"/>
                </a:cubicBezTo>
                <a:cubicBezTo>
                  <a:pt x="7799924" y="763019"/>
                  <a:pt x="7799512" y="763298"/>
                  <a:pt x="7798922" y="763505"/>
                </a:cubicBezTo>
                <a:cubicBezTo>
                  <a:pt x="7798333" y="763710"/>
                  <a:pt x="7797553" y="763887"/>
                  <a:pt x="7796581" y="764035"/>
                </a:cubicBezTo>
                <a:cubicBezTo>
                  <a:pt x="7795609" y="764181"/>
                  <a:pt x="7794416" y="764255"/>
                  <a:pt x="7793002" y="764255"/>
                </a:cubicBezTo>
                <a:cubicBezTo>
                  <a:pt x="7791470" y="764255"/>
                  <a:pt x="7790233" y="764181"/>
                  <a:pt x="7789290" y="764035"/>
                </a:cubicBezTo>
                <a:cubicBezTo>
                  <a:pt x="7788348" y="763887"/>
                  <a:pt x="7787582" y="763710"/>
                  <a:pt x="7786993" y="763505"/>
                </a:cubicBezTo>
                <a:cubicBezTo>
                  <a:pt x="7786404" y="763298"/>
                  <a:pt x="7785992" y="763019"/>
                  <a:pt x="7785756" y="762664"/>
                </a:cubicBezTo>
                <a:cubicBezTo>
                  <a:pt x="7785520" y="762311"/>
                  <a:pt x="7785402" y="761899"/>
                  <a:pt x="7785402" y="761428"/>
                </a:cubicBezTo>
                <a:lnTo>
                  <a:pt x="7785402" y="710705"/>
                </a:lnTo>
                <a:lnTo>
                  <a:pt x="7733354" y="710705"/>
                </a:lnTo>
                <a:lnTo>
                  <a:pt x="7733354" y="761428"/>
                </a:lnTo>
                <a:cubicBezTo>
                  <a:pt x="7733354" y="761899"/>
                  <a:pt x="7733237" y="762311"/>
                  <a:pt x="7733001" y="762664"/>
                </a:cubicBezTo>
                <a:cubicBezTo>
                  <a:pt x="7732765" y="763019"/>
                  <a:pt x="7732353" y="763298"/>
                  <a:pt x="7731764" y="763505"/>
                </a:cubicBezTo>
                <a:cubicBezTo>
                  <a:pt x="7731175" y="763710"/>
                  <a:pt x="7730394" y="763887"/>
                  <a:pt x="7729422" y="764035"/>
                </a:cubicBezTo>
                <a:cubicBezTo>
                  <a:pt x="7728450" y="764181"/>
                  <a:pt x="7727228" y="764255"/>
                  <a:pt x="7725755" y="764255"/>
                </a:cubicBezTo>
                <a:cubicBezTo>
                  <a:pt x="7724341" y="764255"/>
                  <a:pt x="7723133" y="764181"/>
                  <a:pt x="7722132" y="764035"/>
                </a:cubicBezTo>
                <a:cubicBezTo>
                  <a:pt x="7721130" y="763887"/>
                  <a:pt x="7720335" y="763710"/>
                  <a:pt x="7719746" y="763505"/>
                </a:cubicBezTo>
                <a:cubicBezTo>
                  <a:pt x="7719157" y="763298"/>
                  <a:pt x="7718745" y="763019"/>
                  <a:pt x="7718509" y="762664"/>
                </a:cubicBezTo>
                <a:cubicBezTo>
                  <a:pt x="7718273" y="762311"/>
                  <a:pt x="7718155" y="761899"/>
                  <a:pt x="7718155" y="761428"/>
                </a:cubicBezTo>
                <a:lnTo>
                  <a:pt x="7718155" y="651677"/>
                </a:lnTo>
                <a:cubicBezTo>
                  <a:pt x="7718155" y="651205"/>
                  <a:pt x="7718273" y="650793"/>
                  <a:pt x="7718509" y="650440"/>
                </a:cubicBezTo>
                <a:cubicBezTo>
                  <a:pt x="7718745" y="650086"/>
                  <a:pt x="7719157" y="649806"/>
                  <a:pt x="7719746" y="649600"/>
                </a:cubicBezTo>
                <a:cubicBezTo>
                  <a:pt x="7720335" y="649393"/>
                  <a:pt x="7721130" y="649217"/>
                  <a:pt x="7722132" y="649070"/>
                </a:cubicBezTo>
                <a:cubicBezTo>
                  <a:pt x="7723133" y="648923"/>
                  <a:pt x="7724341" y="648849"/>
                  <a:pt x="7725755" y="648849"/>
                </a:cubicBezTo>
                <a:close/>
                <a:moveTo>
                  <a:pt x="7475170" y="648849"/>
                </a:moveTo>
                <a:cubicBezTo>
                  <a:pt x="7476937" y="648849"/>
                  <a:pt x="7478366" y="648907"/>
                  <a:pt x="7479456" y="649026"/>
                </a:cubicBezTo>
                <a:cubicBezTo>
                  <a:pt x="7480546" y="649143"/>
                  <a:pt x="7481415" y="649306"/>
                  <a:pt x="7482063" y="649512"/>
                </a:cubicBezTo>
                <a:cubicBezTo>
                  <a:pt x="7482711" y="649718"/>
                  <a:pt x="7483197" y="650013"/>
                  <a:pt x="7483521" y="650397"/>
                </a:cubicBezTo>
                <a:cubicBezTo>
                  <a:pt x="7483845" y="650778"/>
                  <a:pt x="7484154" y="651265"/>
                  <a:pt x="7484448" y="651854"/>
                </a:cubicBezTo>
                <a:lnTo>
                  <a:pt x="7500266" y="684726"/>
                </a:lnTo>
                <a:cubicBezTo>
                  <a:pt x="7501735" y="687848"/>
                  <a:pt x="7503201" y="691117"/>
                  <a:pt x="7504665" y="694534"/>
                </a:cubicBezTo>
                <a:cubicBezTo>
                  <a:pt x="7506128" y="697951"/>
                  <a:pt x="7507623" y="701398"/>
                  <a:pt x="7509146" y="704873"/>
                </a:cubicBezTo>
                <a:lnTo>
                  <a:pt x="7509321" y="704873"/>
                </a:lnTo>
                <a:cubicBezTo>
                  <a:pt x="7510668" y="701516"/>
                  <a:pt x="7512058" y="698172"/>
                  <a:pt x="7513494" y="694844"/>
                </a:cubicBezTo>
                <a:cubicBezTo>
                  <a:pt x="7514929" y="691515"/>
                  <a:pt x="7516381" y="688231"/>
                  <a:pt x="7517851" y="684992"/>
                </a:cubicBezTo>
                <a:lnTo>
                  <a:pt x="7533757" y="651942"/>
                </a:lnTo>
                <a:cubicBezTo>
                  <a:pt x="7533934" y="651353"/>
                  <a:pt x="7534184" y="650853"/>
                  <a:pt x="7534508" y="650440"/>
                </a:cubicBezTo>
                <a:cubicBezTo>
                  <a:pt x="7534833" y="650027"/>
                  <a:pt x="7535274" y="649718"/>
                  <a:pt x="7535834" y="649512"/>
                </a:cubicBezTo>
                <a:cubicBezTo>
                  <a:pt x="7536394" y="649306"/>
                  <a:pt x="7537174" y="649143"/>
                  <a:pt x="7538175" y="649026"/>
                </a:cubicBezTo>
                <a:cubicBezTo>
                  <a:pt x="7539177" y="648907"/>
                  <a:pt x="7540444" y="648849"/>
                  <a:pt x="7541975" y="648849"/>
                </a:cubicBezTo>
                <a:cubicBezTo>
                  <a:pt x="7544096" y="648849"/>
                  <a:pt x="7545760" y="648923"/>
                  <a:pt x="7546968" y="649070"/>
                </a:cubicBezTo>
                <a:cubicBezTo>
                  <a:pt x="7548176" y="649217"/>
                  <a:pt x="7549015" y="649497"/>
                  <a:pt x="7549486" y="649909"/>
                </a:cubicBezTo>
                <a:cubicBezTo>
                  <a:pt x="7549958" y="650322"/>
                  <a:pt x="7550120" y="650911"/>
                  <a:pt x="7549972" y="651677"/>
                </a:cubicBezTo>
                <a:cubicBezTo>
                  <a:pt x="7549825" y="652442"/>
                  <a:pt x="7549428" y="653473"/>
                  <a:pt x="7548779" y="654769"/>
                </a:cubicBezTo>
                <a:lnTo>
                  <a:pt x="7516437" y="719277"/>
                </a:lnTo>
                <a:lnTo>
                  <a:pt x="7516437" y="761428"/>
                </a:lnTo>
                <a:cubicBezTo>
                  <a:pt x="7516437" y="761899"/>
                  <a:pt x="7516320" y="762311"/>
                  <a:pt x="7516086" y="762664"/>
                </a:cubicBezTo>
                <a:cubicBezTo>
                  <a:pt x="7515852" y="763019"/>
                  <a:pt x="7515442" y="763298"/>
                  <a:pt x="7514856" y="763505"/>
                </a:cubicBezTo>
                <a:cubicBezTo>
                  <a:pt x="7514270" y="763710"/>
                  <a:pt x="7513479" y="763887"/>
                  <a:pt x="7512484" y="764035"/>
                </a:cubicBezTo>
                <a:cubicBezTo>
                  <a:pt x="7511488" y="764181"/>
                  <a:pt x="7510288" y="764255"/>
                  <a:pt x="7508882" y="764255"/>
                </a:cubicBezTo>
                <a:cubicBezTo>
                  <a:pt x="7507417" y="764255"/>
                  <a:pt x="7506202" y="764181"/>
                  <a:pt x="7505236" y="764035"/>
                </a:cubicBezTo>
                <a:cubicBezTo>
                  <a:pt x="7504269" y="763887"/>
                  <a:pt x="7503478" y="763710"/>
                  <a:pt x="7502864" y="763505"/>
                </a:cubicBezTo>
                <a:cubicBezTo>
                  <a:pt x="7502249" y="763298"/>
                  <a:pt x="7501824" y="763019"/>
                  <a:pt x="7501590" y="762664"/>
                </a:cubicBezTo>
                <a:cubicBezTo>
                  <a:pt x="7501356" y="762311"/>
                  <a:pt x="7501238" y="761899"/>
                  <a:pt x="7501238" y="761428"/>
                </a:cubicBezTo>
                <a:lnTo>
                  <a:pt x="7501238" y="719277"/>
                </a:lnTo>
                <a:lnTo>
                  <a:pt x="7468896" y="654769"/>
                </a:lnTo>
                <a:cubicBezTo>
                  <a:pt x="7468248" y="653415"/>
                  <a:pt x="7467851" y="652354"/>
                  <a:pt x="7467703" y="651588"/>
                </a:cubicBezTo>
                <a:cubicBezTo>
                  <a:pt x="7467556" y="650822"/>
                  <a:pt x="7467703" y="650233"/>
                  <a:pt x="7468145" y="649820"/>
                </a:cubicBezTo>
                <a:cubicBezTo>
                  <a:pt x="7468587" y="649408"/>
                  <a:pt x="7469382" y="649143"/>
                  <a:pt x="7470531" y="649026"/>
                </a:cubicBezTo>
                <a:cubicBezTo>
                  <a:pt x="7471679" y="648907"/>
                  <a:pt x="7473226" y="648849"/>
                  <a:pt x="7475170" y="648849"/>
                </a:cubicBezTo>
                <a:close/>
                <a:moveTo>
                  <a:pt x="7259030" y="648849"/>
                </a:moveTo>
                <a:cubicBezTo>
                  <a:pt x="7260503" y="648849"/>
                  <a:pt x="7261725" y="648923"/>
                  <a:pt x="7262697" y="649070"/>
                </a:cubicBezTo>
                <a:cubicBezTo>
                  <a:pt x="7263669" y="649217"/>
                  <a:pt x="7264450" y="649393"/>
                  <a:pt x="7265039" y="649600"/>
                </a:cubicBezTo>
                <a:cubicBezTo>
                  <a:pt x="7265628" y="649806"/>
                  <a:pt x="7266040" y="650086"/>
                  <a:pt x="7266276" y="650440"/>
                </a:cubicBezTo>
                <a:cubicBezTo>
                  <a:pt x="7266512" y="650793"/>
                  <a:pt x="7266629" y="651205"/>
                  <a:pt x="7266629" y="651677"/>
                </a:cubicBezTo>
                <a:lnTo>
                  <a:pt x="7266629" y="697450"/>
                </a:lnTo>
                <a:lnTo>
                  <a:pt x="7318677" y="697450"/>
                </a:lnTo>
                <a:lnTo>
                  <a:pt x="7318677" y="651677"/>
                </a:lnTo>
                <a:cubicBezTo>
                  <a:pt x="7318677" y="651205"/>
                  <a:pt x="7318795" y="650793"/>
                  <a:pt x="7319031" y="650440"/>
                </a:cubicBezTo>
                <a:cubicBezTo>
                  <a:pt x="7319267" y="650086"/>
                  <a:pt x="7319679" y="649806"/>
                  <a:pt x="7320268" y="649600"/>
                </a:cubicBezTo>
                <a:cubicBezTo>
                  <a:pt x="7320857" y="649393"/>
                  <a:pt x="7321623" y="649217"/>
                  <a:pt x="7322565" y="649070"/>
                </a:cubicBezTo>
                <a:cubicBezTo>
                  <a:pt x="7323508" y="648923"/>
                  <a:pt x="7324745" y="648849"/>
                  <a:pt x="7326277" y="648849"/>
                </a:cubicBezTo>
                <a:cubicBezTo>
                  <a:pt x="7327691" y="648849"/>
                  <a:pt x="7328884" y="648923"/>
                  <a:pt x="7329856" y="649070"/>
                </a:cubicBezTo>
                <a:cubicBezTo>
                  <a:pt x="7330828" y="649217"/>
                  <a:pt x="7331608" y="649393"/>
                  <a:pt x="7332197" y="649600"/>
                </a:cubicBezTo>
                <a:cubicBezTo>
                  <a:pt x="7332787" y="649806"/>
                  <a:pt x="7333199" y="650086"/>
                  <a:pt x="7333434" y="650440"/>
                </a:cubicBezTo>
                <a:cubicBezTo>
                  <a:pt x="7333670" y="650793"/>
                  <a:pt x="7333788" y="651205"/>
                  <a:pt x="7333788" y="651677"/>
                </a:cubicBezTo>
                <a:lnTo>
                  <a:pt x="7333788" y="761428"/>
                </a:lnTo>
                <a:cubicBezTo>
                  <a:pt x="7333788" y="761899"/>
                  <a:pt x="7333670" y="762311"/>
                  <a:pt x="7333434" y="762664"/>
                </a:cubicBezTo>
                <a:cubicBezTo>
                  <a:pt x="7333199" y="763019"/>
                  <a:pt x="7332787" y="763298"/>
                  <a:pt x="7332197" y="763505"/>
                </a:cubicBezTo>
                <a:cubicBezTo>
                  <a:pt x="7331608" y="763710"/>
                  <a:pt x="7330828" y="763887"/>
                  <a:pt x="7329856" y="764035"/>
                </a:cubicBezTo>
                <a:cubicBezTo>
                  <a:pt x="7328884" y="764181"/>
                  <a:pt x="7327691" y="764255"/>
                  <a:pt x="7326277" y="764255"/>
                </a:cubicBezTo>
                <a:cubicBezTo>
                  <a:pt x="7324745" y="764255"/>
                  <a:pt x="7323508" y="764181"/>
                  <a:pt x="7322565" y="764035"/>
                </a:cubicBezTo>
                <a:cubicBezTo>
                  <a:pt x="7321623" y="763887"/>
                  <a:pt x="7320857" y="763710"/>
                  <a:pt x="7320268" y="763505"/>
                </a:cubicBezTo>
                <a:cubicBezTo>
                  <a:pt x="7319679" y="763298"/>
                  <a:pt x="7319267" y="763019"/>
                  <a:pt x="7319031" y="762664"/>
                </a:cubicBezTo>
                <a:cubicBezTo>
                  <a:pt x="7318795" y="762311"/>
                  <a:pt x="7318677" y="761899"/>
                  <a:pt x="7318677" y="761428"/>
                </a:cubicBezTo>
                <a:lnTo>
                  <a:pt x="7318677" y="710705"/>
                </a:lnTo>
                <a:lnTo>
                  <a:pt x="7266629" y="710705"/>
                </a:lnTo>
                <a:lnTo>
                  <a:pt x="7266629" y="761428"/>
                </a:lnTo>
                <a:cubicBezTo>
                  <a:pt x="7266629" y="761899"/>
                  <a:pt x="7266512" y="762311"/>
                  <a:pt x="7266276" y="762664"/>
                </a:cubicBezTo>
                <a:cubicBezTo>
                  <a:pt x="7266040" y="763019"/>
                  <a:pt x="7265628" y="763298"/>
                  <a:pt x="7265039" y="763505"/>
                </a:cubicBezTo>
                <a:lnTo>
                  <a:pt x="7262855" y="763999"/>
                </a:lnTo>
                <a:lnTo>
                  <a:pt x="7251430" y="746668"/>
                </a:lnTo>
                <a:lnTo>
                  <a:pt x="7251430" y="651677"/>
                </a:lnTo>
                <a:cubicBezTo>
                  <a:pt x="7251430" y="651205"/>
                  <a:pt x="7251548" y="650793"/>
                  <a:pt x="7251784" y="650440"/>
                </a:cubicBezTo>
                <a:cubicBezTo>
                  <a:pt x="7252020" y="650086"/>
                  <a:pt x="7252432" y="649806"/>
                  <a:pt x="7253021" y="649600"/>
                </a:cubicBezTo>
                <a:cubicBezTo>
                  <a:pt x="7253610" y="649393"/>
                  <a:pt x="7254405" y="649217"/>
                  <a:pt x="7255407" y="649070"/>
                </a:cubicBezTo>
                <a:cubicBezTo>
                  <a:pt x="7256408" y="648923"/>
                  <a:pt x="7257616" y="648849"/>
                  <a:pt x="7259030" y="648849"/>
                </a:cubicBezTo>
                <a:close/>
                <a:moveTo>
                  <a:pt x="6782780" y="648849"/>
                </a:moveTo>
                <a:cubicBezTo>
                  <a:pt x="6784253" y="648849"/>
                  <a:pt x="6785475" y="648923"/>
                  <a:pt x="6786447" y="649070"/>
                </a:cubicBezTo>
                <a:cubicBezTo>
                  <a:pt x="6787419" y="649217"/>
                  <a:pt x="6788200" y="649393"/>
                  <a:pt x="6788789" y="649600"/>
                </a:cubicBezTo>
                <a:cubicBezTo>
                  <a:pt x="6789378" y="649806"/>
                  <a:pt x="6789790" y="650086"/>
                  <a:pt x="6790026" y="650440"/>
                </a:cubicBezTo>
                <a:cubicBezTo>
                  <a:pt x="6790262" y="650793"/>
                  <a:pt x="6790379" y="651205"/>
                  <a:pt x="6790379" y="651677"/>
                </a:cubicBezTo>
                <a:lnTo>
                  <a:pt x="6790379" y="697450"/>
                </a:lnTo>
                <a:lnTo>
                  <a:pt x="6842427" y="697450"/>
                </a:lnTo>
                <a:lnTo>
                  <a:pt x="6842427" y="651677"/>
                </a:lnTo>
                <a:cubicBezTo>
                  <a:pt x="6842427" y="651205"/>
                  <a:pt x="6842545" y="650793"/>
                  <a:pt x="6842781" y="650440"/>
                </a:cubicBezTo>
                <a:cubicBezTo>
                  <a:pt x="6843017" y="650086"/>
                  <a:pt x="6843429" y="649806"/>
                  <a:pt x="6844018" y="649600"/>
                </a:cubicBezTo>
                <a:cubicBezTo>
                  <a:pt x="6844607" y="649393"/>
                  <a:pt x="6845373" y="649217"/>
                  <a:pt x="6846315" y="649070"/>
                </a:cubicBezTo>
                <a:cubicBezTo>
                  <a:pt x="6847258" y="648923"/>
                  <a:pt x="6848495" y="648849"/>
                  <a:pt x="6850027" y="648849"/>
                </a:cubicBezTo>
                <a:cubicBezTo>
                  <a:pt x="6851441" y="648849"/>
                  <a:pt x="6852634" y="648923"/>
                  <a:pt x="6853606" y="649070"/>
                </a:cubicBezTo>
                <a:cubicBezTo>
                  <a:pt x="6854578" y="649217"/>
                  <a:pt x="6855358" y="649393"/>
                  <a:pt x="6855947" y="649600"/>
                </a:cubicBezTo>
                <a:cubicBezTo>
                  <a:pt x="6856537" y="649806"/>
                  <a:pt x="6856949" y="650086"/>
                  <a:pt x="6857184" y="650440"/>
                </a:cubicBezTo>
                <a:cubicBezTo>
                  <a:pt x="6857420" y="650793"/>
                  <a:pt x="6857538" y="651205"/>
                  <a:pt x="6857538" y="651677"/>
                </a:cubicBezTo>
                <a:lnTo>
                  <a:pt x="6857538" y="761428"/>
                </a:lnTo>
                <a:cubicBezTo>
                  <a:pt x="6857538" y="761899"/>
                  <a:pt x="6857420" y="762311"/>
                  <a:pt x="6857184" y="762664"/>
                </a:cubicBezTo>
                <a:cubicBezTo>
                  <a:pt x="6856949" y="763019"/>
                  <a:pt x="6856537" y="763298"/>
                  <a:pt x="6855947" y="763505"/>
                </a:cubicBezTo>
                <a:cubicBezTo>
                  <a:pt x="6855358" y="763710"/>
                  <a:pt x="6854578" y="763887"/>
                  <a:pt x="6853606" y="764035"/>
                </a:cubicBezTo>
                <a:cubicBezTo>
                  <a:pt x="6852634" y="764181"/>
                  <a:pt x="6851441" y="764255"/>
                  <a:pt x="6850027" y="764255"/>
                </a:cubicBezTo>
                <a:cubicBezTo>
                  <a:pt x="6848495" y="764255"/>
                  <a:pt x="6847258" y="764181"/>
                  <a:pt x="6846315" y="764035"/>
                </a:cubicBezTo>
                <a:cubicBezTo>
                  <a:pt x="6845373" y="763887"/>
                  <a:pt x="6844607" y="763710"/>
                  <a:pt x="6844018" y="763505"/>
                </a:cubicBezTo>
                <a:cubicBezTo>
                  <a:pt x="6843429" y="763298"/>
                  <a:pt x="6843017" y="763019"/>
                  <a:pt x="6842781" y="762664"/>
                </a:cubicBezTo>
                <a:cubicBezTo>
                  <a:pt x="6842545" y="762311"/>
                  <a:pt x="6842427" y="761899"/>
                  <a:pt x="6842427" y="761428"/>
                </a:cubicBezTo>
                <a:lnTo>
                  <a:pt x="6842427" y="710705"/>
                </a:lnTo>
                <a:lnTo>
                  <a:pt x="6790379" y="710705"/>
                </a:lnTo>
                <a:lnTo>
                  <a:pt x="6790379" y="761428"/>
                </a:lnTo>
                <a:cubicBezTo>
                  <a:pt x="6790379" y="761899"/>
                  <a:pt x="6790262" y="762311"/>
                  <a:pt x="6790026" y="762664"/>
                </a:cubicBezTo>
                <a:cubicBezTo>
                  <a:pt x="6789790" y="763019"/>
                  <a:pt x="6789378" y="763298"/>
                  <a:pt x="6788789" y="763505"/>
                </a:cubicBezTo>
                <a:cubicBezTo>
                  <a:pt x="6788200" y="763710"/>
                  <a:pt x="6787419" y="763887"/>
                  <a:pt x="6786447" y="764035"/>
                </a:cubicBezTo>
                <a:cubicBezTo>
                  <a:pt x="6785475" y="764181"/>
                  <a:pt x="6784253" y="764255"/>
                  <a:pt x="6782780" y="764255"/>
                </a:cubicBezTo>
                <a:cubicBezTo>
                  <a:pt x="6781366" y="764255"/>
                  <a:pt x="6780158" y="764181"/>
                  <a:pt x="6779157" y="764035"/>
                </a:cubicBezTo>
                <a:cubicBezTo>
                  <a:pt x="6778155" y="763887"/>
                  <a:pt x="6777360" y="763710"/>
                  <a:pt x="6776771" y="763505"/>
                </a:cubicBezTo>
                <a:cubicBezTo>
                  <a:pt x="6776182" y="763298"/>
                  <a:pt x="6775770" y="763019"/>
                  <a:pt x="6775534" y="762664"/>
                </a:cubicBezTo>
                <a:cubicBezTo>
                  <a:pt x="6775298" y="762311"/>
                  <a:pt x="6775180" y="761899"/>
                  <a:pt x="6775180" y="761428"/>
                </a:cubicBezTo>
                <a:lnTo>
                  <a:pt x="6775180" y="651677"/>
                </a:lnTo>
                <a:cubicBezTo>
                  <a:pt x="6775180" y="651205"/>
                  <a:pt x="6775298" y="650793"/>
                  <a:pt x="6775534" y="650440"/>
                </a:cubicBezTo>
                <a:cubicBezTo>
                  <a:pt x="6775770" y="650086"/>
                  <a:pt x="6776182" y="649806"/>
                  <a:pt x="6776771" y="649600"/>
                </a:cubicBezTo>
                <a:cubicBezTo>
                  <a:pt x="6777360" y="649393"/>
                  <a:pt x="6778155" y="649217"/>
                  <a:pt x="6779157" y="649070"/>
                </a:cubicBezTo>
                <a:cubicBezTo>
                  <a:pt x="6780158" y="648923"/>
                  <a:pt x="6781366" y="648849"/>
                  <a:pt x="6782780" y="648849"/>
                </a:cubicBezTo>
                <a:close/>
                <a:moveTo>
                  <a:pt x="6532195" y="648849"/>
                </a:moveTo>
                <a:cubicBezTo>
                  <a:pt x="6533962" y="648849"/>
                  <a:pt x="6535391" y="648907"/>
                  <a:pt x="6536481" y="649026"/>
                </a:cubicBezTo>
                <a:cubicBezTo>
                  <a:pt x="6537571" y="649143"/>
                  <a:pt x="6538440" y="649306"/>
                  <a:pt x="6539088" y="649512"/>
                </a:cubicBezTo>
                <a:cubicBezTo>
                  <a:pt x="6539736" y="649718"/>
                  <a:pt x="6540222" y="650013"/>
                  <a:pt x="6540546" y="650397"/>
                </a:cubicBezTo>
                <a:cubicBezTo>
                  <a:pt x="6540870" y="650778"/>
                  <a:pt x="6541179" y="651265"/>
                  <a:pt x="6541473" y="651854"/>
                </a:cubicBezTo>
                <a:lnTo>
                  <a:pt x="6557291" y="684726"/>
                </a:lnTo>
                <a:cubicBezTo>
                  <a:pt x="6558760" y="687848"/>
                  <a:pt x="6560226" y="691117"/>
                  <a:pt x="6561690" y="694534"/>
                </a:cubicBezTo>
                <a:cubicBezTo>
                  <a:pt x="6563153" y="697951"/>
                  <a:pt x="6564648" y="701398"/>
                  <a:pt x="6566171" y="704873"/>
                </a:cubicBezTo>
                <a:lnTo>
                  <a:pt x="6566346" y="704873"/>
                </a:lnTo>
                <a:cubicBezTo>
                  <a:pt x="6567693" y="701516"/>
                  <a:pt x="6569083" y="698172"/>
                  <a:pt x="6570519" y="694844"/>
                </a:cubicBezTo>
                <a:cubicBezTo>
                  <a:pt x="6571954" y="691515"/>
                  <a:pt x="6573406" y="688231"/>
                  <a:pt x="6574876" y="684992"/>
                </a:cubicBezTo>
                <a:lnTo>
                  <a:pt x="6590782" y="651942"/>
                </a:lnTo>
                <a:cubicBezTo>
                  <a:pt x="6590959" y="651353"/>
                  <a:pt x="6591209" y="650853"/>
                  <a:pt x="6591533" y="650440"/>
                </a:cubicBezTo>
                <a:cubicBezTo>
                  <a:pt x="6591858" y="650027"/>
                  <a:pt x="6592299" y="649718"/>
                  <a:pt x="6592859" y="649512"/>
                </a:cubicBezTo>
                <a:cubicBezTo>
                  <a:pt x="6593419" y="649306"/>
                  <a:pt x="6594199" y="649143"/>
                  <a:pt x="6595200" y="649026"/>
                </a:cubicBezTo>
                <a:cubicBezTo>
                  <a:pt x="6596202" y="648907"/>
                  <a:pt x="6597469" y="648849"/>
                  <a:pt x="6599000" y="648849"/>
                </a:cubicBezTo>
                <a:cubicBezTo>
                  <a:pt x="6601121" y="648849"/>
                  <a:pt x="6602785" y="648923"/>
                  <a:pt x="6603993" y="649070"/>
                </a:cubicBezTo>
                <a:cubicBezTo>
                  <a:pt x="6605201" y="649217"/>
                  <a:pt x="6606040" y="649497"/>
                  <a:pt x="6606511" y="649909"/>
                </a:cubicBezTo>
                <a:cubicBezTo>
                  <a:pt x="6606983" y="650322"/>
                  <a:pt x="6607145" y="650911"/>
                  <a:pt x="6606997" y="651677"/>
                </a:cubicBezTo>
                <a:cubicBezTo>
                  <a:pt x="6606850" y="652442"/>
                  <a:pt x="6606453" y="653473"/>
                  <a:pt x="6605804" y="654769"/>
                </a:cubicBezTo>
                <a:lnTo>
                  <a:pt x="6573462" y="719277"/>
                </a:lnTo>
                <a:lnTo>
                  <a:pt x="6573462" y="761428"/>
                </a:lnTo>
                <a:cubicBezTo>
                  <a:pt x="6573462" y="761899"/>
                  <a:pt x="6573345" y="762311"/>
                  <a:pt x="6573111" y="762664"/>
                </a:cubicBezTo>
                <a:cubicBezTo>
                  <a:pt x="6572877" y="763019"/>
                  <a:pt x="6572467" y="763298"/>
                  <a:pt x="6571881" y="763505"/>
                </a:cubicBezTo>
                <a:cubicBezTo>
                  <a:pt x="6571295" y="763710"/>
                  <a:pt x="6570504" y="763887"/>
                  <a:pt x="6569509" y="764035"/>
                </a:cubicBezTo>
                <a:cubicBezTo>
                  <a:pt x="6568513" y="764181"/>
                  <a:pt x="6567313" y="764255"/>
                  <a:pt x="6565907" y="764255"/>
                </a:cubicBezTo>
                <a:cubicBezTo>
                  <a:pt x="6564442" y="764255"/>
                  <a:pt x="6563227" y="764181"/>
                  <a:pt x="6562261" y="764035"/>
                </a:cubicBezTo>
                <a:cubicBezTo>
                  <a:pt x="6561294" y="763887"/>
                  <a:pt x="6560503" y="763710"/>
                  <a:pt x="6559889" y="763505"/>
                </a:cubicBezTo>
                <a:cubicBezTo>
                  <a:pt x="6559274" y="763298"/>
                  <a:pt x="6558849" y="763019"/>
                  <a:pt x="6558615" y="762664"/>
                </a:cubicBezTo>
                <a:cubicBezTo>
                  <a:pt x="6558381" y="762311"/>
                  <a:pt x="6558263" y="761899"/>
                  <a:pt x="6558263" y="761428"/>
                </a:cubicBezTo>
                <a:lnTo>
                  <a:pt x="6558263" y="719277"/>
                </a:lnTo>
                <a:lnTo>
                  <a:pt x="6525921" y="654769"/>
                </a:lnTo>
                <a:cubicBezTo>
                  <a:pt x="6525273" y="653415"/>
                  <a:pt x="6524876" y="652354"/>
                  <a:pt x="6524728" y="651588"/>
                </a:cubicBezTo>
                <a:cubicBezTo>
                  <a:pt x="6524581" y="650822"/>
                  <a:pt x="6524728" y="650233"/>
                  <a:pt x="6525170" y="649820"/>
                </a:cubicBezTo>
                <a:cubicBezTo>
                  <a:pt x="6525612" y="649408"/>
                  <a:pt x="6526407" y="649143"/>
                  <a:pt x="6527556" y="649026"/>
                </a:cubicBezTo>
                <a:cubicBezTo>
                  <a:pt x="6528704" y="648907"/>
                  <a:pt x="6530251" y="648849"/>
                  <a:pt x="6532195" y="648849"/>
                </a:cubicBezTo>
                <a:close/>
                <a:moveTo>
                  <a:pt x="6316055" y="648849"/>
                </a:moveTo>
                <a:cubicBezTo>
                  <a:pt x="6317528" y="648849"/>
                  <a:pt x="6318750" y="648923"/>
                  <a:pt x="6319722" y="649070"/>
                </a:cubicBezTo>
                <a:cubicBezTo>
                  <a:pt x="6320694" y="649217"/>
                  <a:pt x="6321475" y="649393"/>
                  <a:pt x="6322064" y="649600"/>
                </a:cubicBezTo>
                <a:cubicBezTo>
                  <a:pt x="6322653" y="649806"/>
                  <a:pt x="6323065" y="650086"/>
                  <a:pt x="6323301" y="650440"/>
                </a:cubicBezTo>
                <a:cubicBezTo>
                  <a:pt x="6323537" y="650793"/>
                  <a:pt x="6323654" y="651205"/>
                  <a:pt x="6323654" y="651677"/>
                </a:cubicBezTo>
                <a:lnTo>
                  <a:pt x="6323654" y="697450"/>
                </a:lnTo>
                <a:lnTo>
                  <a:pt x="6375702" y="697450"/>
                </a:lnTo>
                <a:lnTo>
                  <a:pt x="6375702" y="651677"/>
                </a:lnTo>
                <a:cubicBezTo>
                  <a:pt x="6375702" y="651205"/>
                  <a:pt x="6375820" y="650793"/>
                  <a:pt x="6376056" y="650440"/>
                </a:cubicBezTo>
                <a:cubicBezTo>
                  <a:pt x="6376292" y="650086"/>
                  <a:pt x="6376704" y="649806"/>
                  <a:pt x="6377293" y="649600"/>
                </a:cubicBezTo>
                <a:cubicBezTo>
                  <a:pt x="6377882" y="649393"/>
                  <a:pt x="6378648" y="649217"/>
                  <a:pt x="6379590" y="649070"/>
                </a:cubicBezTo>
                <a:cubicBezTo>
                  <a:pt x="6380533" y="648923"/>
                  <a:pt x="6381770" y="648849"/>
                  <a:pt x="6383302" y="648849"/>
                </a:cubicBezTo>
                <a:cubicBezTo>
                  <a:pt x="6384716" y="648849"/>
                  <a:pt x="6385909" y="648923"/>
                  <a:pt x="6386881" y="649070"/>
                </a:cubicBezTo>
                <a:cubicBezTo>
                  <a:pt x="6387853" y="649217"/>
                  <a:pt x="6388633" y="649393"/>
                  <a:pt x="6389222" y="649600"/>
                </a:cubicBezTo>
                <a:cubicBezTo>
                  <a:pt x="6389812" y="649806"/>
                  <a:pt x="6390224" y="650086"/>
                  <a:pt x="6390459" y="650440"/>
                </a:cubicBezTo>
                <a:cubicBezTo>
                  <a:pt x="6390695" y="650793"/>
                  <a:pt x="6390813" y="651205"/>
                  <a:pt x="6390813" y="651677"/>
                </a:cubicBezTo>
                <a:lnTo>
                  <a:pt x="6390813" y="761428"/>
                </a:lnTo>
                <a:cubicBezTo>
                  <a:pt x="6390813" y="761899"/>
                  <a:pt x="6390695" y="762311"/>
                  <a:pt x="6390459" y="762664"/>
                </a:cubicBezTo>
                <a:cubicBezTo>
                  <a:pt x="6390224" y="763019"/>
                  <a:pt x="6389812" y="763298"/>
                  <a:pt x="6389222" y="763505"/>
                </a:cubicBezTo>
                <a:cubicBezTo>
                  <a:pt x="6388633" y="763710"/>
                  <a:pt x="6387853" y="763887"/>
                  <a:pt x="6386881" y="764035"/>
                </a:cubicBezTo>
                <a:cubicBezTo>
                  <a:pt x="6385909" y="764181"/>
                  <a:pt x="6384716" y="764255"/>
                  <a:pt x="6383302" y="764255"/>
                </a:cubicBezTo>
                <a:cubicBezTo>
                  <a:pt x="6381770" y="764255"/>
                  <a:pt x="6380533" y="764181"/>
                  <a:pt x="6379590" y="764035"/>
                </a:cubicBezTo>
                <a:cubicBezTo>
                  <a:pt x="6378648" y="763887"/>
                  <a:pt x="6377882" y="763710"/>
                  <a:pt x="6377293" y="763505"/>
                </a:cubicBezTo>
                <a:cubicBezTo>
                  <a:pt x="6376704" y="763298"/>
                  <a:pt x="6376292" y="763019"/>
                  <a:pt x="6376056" y="762664"/>
                </a:cubicBezTo>
                <a:cubicBezTo>
                  <a:pt x="6375820" y="762311"/>
                  <a:pt x="6375702" y="761899"/>
                  <a:pt x="6375702" y="761428"/>
                </a:cubicBezTo>
                <a:lnTo>
                  <a:pt x="6375702" y="710705"/>
                </a:lnTo>
                <a:lnTo>
                  <a:pt x="6323654" y="710705"/>
                </a:lnTo>
                <a:lnTo>
                  <a:pt x="6323654" y="761428"/>
                </a:lnTo>
                <a:cubicBezTo>
                  <a:pt x="6323654" y="761899"/>
                  <a:pt x="6323537" y="762311"/>
                  <a:pt x="6323301" y="762664"/>
                </a:cubicBezTo>
                <a:cubicBezTo>
                  <a:pt x="6323065" y="763019"/>
                  <a:pt x="6322653" y="763298"/>
                  <a:pt x="6322064" y="763505"/>
                </a:cubicBezTo>
                <a:cubicBezTo>
                  <a:pt x="6321475" y="763710"/>
                  <a:pt x="6320694" y="763887"/>
                  <a:pt x="6319722" y="764035"/>
                </a:cubicBezTo>
                <a:cubicBezTo>
                  <a:pt x="6318750" y="764181"/>
                  <a:pt x="6317528" y="764255"/>
                  <a:pt x="6316055" y="764255"/>
                </a:cubicBezTo>
                <a:cubicBezTo>
                  <a:pt x="6314641" y="764255"/>
                  <a:pt x="6313433" y="764181"/>
                  <a:pt x="6312432" y="764035"/>
                </a:cubicBezTo>
                <a:cubicBezTo>
                  <a:pt x="6311430" y="763887"/>
                  <a:pt x="6310635" y="763710"/>
                  <a:pt x="6310046" y="763505"/>
                </a:cubicBezTo>
                <a:cubicBezTo>
                  <a:pt x="6309457" y="763298"/>
                  <a:pt x="6309045" y="763019"/>
                  <a:pt x="6308809" y="762664"/>
                </a:cubicBezTo>
                <a:cubicBezTo>
                  <a:pt x="6308573" y="762311"/>
                  <a:pt x="6308455" y="761899"/>
                  <a:pt x="6308455" y="761428"/>
                </a:cubicBezTo>
                <a:lnTo>
                  <a:pt x="6308455" y="651677"/>
                </a:lnTo>
                <a:cubicBezTo>
                  <a:pt x="6308455" y="651205"/>
                  <a:pt x="6308573" y="650793"/>
                  <a:pt x="6308809" y="650440"/>
                </a:cubicBezTo>
                <a:cubicBezTo>
                  <a:pt x="6309045" y="650086"/>
                  <a:pt x="6309457" y="649806"/>
                  <a:pt x="6310046" y="649600"/>
                </a:cubicBezTo>
                <a:cubicBezTo>
                  <a:pt x="6310635" y="649393"/>
                  <a:pt x="6311430" y="649217"/>
                  <a:pt x="6312432" y="649070"/>
                </a:cubicBezTo>
                <a:cubicBezTo>
                  <a:pt x="6313433" y="648923"/>
                  <a:pt x="6314641" y="648849"/>
                  <a:pt x="6316055" y="648849"/>
                </a:cubicBezTo>
                <a:close/>
                <a:moveTo>
                  <a:pt x="6065470" y="648849"/>
                </a:moveTo>
                <a:cubicBezTo>
                  <a:pt x="6067237" y="648849"/>
                  <a:pt x="6068666" y="648907"/>
                  <a:pt x="6069756" y="649026"/>
                </a:cubicBezTo>
                <a:cubicBezTo>
                  <a:pt x="6070846" y="649143"/>
                  <a:pt x="6071715" y="649306"/>
                  <a:pt x="6072363" y="649512"/>
                </a:cubicBezTo>
                <a:cubicBezTo>
                  <a:pt x="6073011" y="649718"/>
                  <a:pt x="6073497" y="650013"/>
                  <a:pt x="6073821" y="650397"/>
                </a:cubicBezTo>
                <a:cubicBezTo>
                  <a:pt x="6074145" y="650778"/>
                  <a:pt x="6074454" y="651265"/>
                  <a:pt x="6074748" y="651854"/>
                </a:cubicBezTo>
                <a:lnTo>
                  <a:pt x="6090566" y="684726"/>
                </a:lnTo>
                <a:cubicBezTo>
                  <a:pt x="6092035" y="687848"/>
                  <a:pt x="6093501" y="691117"/>
                  <a:pt x="6094965" y="694534"/>
                </a:cubicBezTo>
                <a:cubicBezTo>
                  <a:pt x="6096428" y="697951"/>
                  <a:pt x="6097923" y="701398"/>
                  <a:pt x="6099446" y="704873"/>
                </a:cubicBezTo>
                <a:lnTo>
                  <a:pt x="6099621" y="704873"/>
                </a:lnTo>
                <a:cubicBezTo>
                  <a:pt x="6100968" y="701516"/>
                  <a:pt x="6102358" y="698172"/>
                  <a:pt x="6103794" y="694844"/>
                </a:cubicBezTo>
                <a:cubicBezTo>
                  <a:pt x="6105229" y="691515"/>
                  <a:pt x="6106681" y="688231"/>
                  <a:pt x="6108151" y="684992"/>
                </a:cubicBezTo>
                <a:lnTo>
                  <a:pt x="6124057" y="651942"/>
                </a:lnTo>
                <a:cubicBezTo>
                  <a:pt x="6124234" y="651353"/>
                  <a:pt x="6124484" y="650853"/>
                  <a:pt x="6124808" y="650440"/>
                </a:cubicBezTo>
                <a:cubicBezTo>
                  <a:pt x="6125133" y="650027"/>
                  <a:pt x="6125574" y="649718"/>
                  <a:pt x="6126134" y="649512"/>
                </a:cubicBezTo>
                <a:cubicBezTo>
                  <a:pt x="6126694" y="649306"/>
                  <a:pt x="6127474" y="649143"/>
                  <a:pt x="6128475" y="649026"/>
                </a:cubicBezTo>
                <a:cubicBezTo>
                  <a:pt x="6129477" y="648907"/>
                  <a:pt x="6130744" y="648849"/>
                  <a:pt x="6132275" y="648849"/>
                </a:cubicBezTo>
                <a:cubicBezTo>
                  <a:pt x="6134396" y="648849"/>
                  <a:pt x="6136060" y="648923"/>
                  <a:pt x="6137268" y="649070"/>
                </a:cubicBezTo>
                <a:cubicBezTo>
                  <a:pt x="6138476" y="649217"/>
                  <a:pt x="6139315" y="649497"/>
                  <a:pt x="6139786" y="649909"/>
                </a:cubicBezTo>
                <a:cubicBezTo>
                  <a:pt x="6140258" y="650322"/>
                  <a:pt x="6140420" y="650911"/>
                  <a:pt x="6140272" y="651677"/>
                </a:cubicBezTo>
                <a:cubicBezTo>
                  <a:pt x="6140125" y="652442"/>
                  <a:pt x="6139728" y="653473"/>
                  <a:pt x="6139079" y="654769"/>
                </a:cubicBezTo>
                <a:lnTo>
                  <a:pt x="6106737" y="719277"/>
                </a:lnTo>
                <a:lnTo>
                  <a:pt x="6106737" y="761428"/>
                </a:lnTo>
                <a:cubicBezTo>
                  <a:pt x="6106737" y="761899"/>
                  <a:pt x="6106620" y="762311"/>
                  <a:pt x="6106386" y="762664"/>
                </a:cubicBezTo>
                <a:cubicBezTo>
                  <a:pt x="6106152" y="763019"/>
                  <a:pt x="6105742" y="763298"/>
                  <a:pt x="6105156" y="763505"/>
                </a:cubicBezTo>
                <a:cubicBezTo>
                  <a:pt x="6104570" y="763710"/>
                  <a:pt x="6103779" y="763887"/>
                  <a:pt x="6102784" y="764035"/>
                </a:cubicBezTo>
                <a:cubicBezTo>
                  <a:pt x="6101788" y="764181"/>
                  <a:pt x="6100588" y="764255"/>
                  <a:pt x="6099182" y="764255"/>
                </a:cubicBezTo>
                <a:cubicBezTo>
                  <a:pt x="6097717" y="764255"/>
                  <a:pt x="6096502" y="764181"/>
                  <a:pt x="6095536" y="764035"/>
                </a:cubicBezTo>
                <a:cubicBezTo>
                  <a:pt x="6094569" y="763887"/>
                  <a:pt x="6093778" y="763710"/>
                  <a:pt x="6093164" y="763505"/>
                </a:cubicBezTo>
                <a:cubicBezTo>
                  <a:pt x="6092549" y="763298"/>
                  <a:pt x="6092124" y="763019"/>
                  <a:pt x="6091890" y="762664"/>
                </a:cubicBezTo>
                <a:cubicBezTo>
                  <a:pt x="6091656" y="762311"/>
                  <a:pt x="6091538" y="761899"/>
                  <a:pt x="6091538" y="761428"/>
                </a:cubicBezTo>
                <a:lnTo>
                  <a:pt x="6091538" y="719277"/>
                </a:lnTo>
                <a:lnTo>
                  <a:pt x="6059196" y="654769"/>
                </a:lnTo>
                <a:cubicBezTo>
                  <a:pt x="6058548" y="653415"/>
                  <a:pt x="6058151" y="652354"/>
                  <a:pt x="6058003" y="651588"/>
                </a:cubicBezTo>
                <a:cubicBezTo>
                  <a:pt x="6057856" y="650822"/>
                  <a:pt x="6058003" y="650233"/>
                  <a:pt x="6058445" y="649820"/>
                </a:cubicBezTo>
                <a:cubicBezTo>
                  <a:pt x="6058887" y="649408"/>
                  <a:pt x="6059682" y="649143"/>
                  <a:pt x="6060831" y="649026"/>
                </a:cubicBezTo>
                <a:cubicBezTo>
                  <a:pt x="6061979" y="648907"/>
                  <a:pt x="6063526" y="648849"/>
                  <a:pt x="6065470" y="648849"/>
                </a:cubicBezTo>
                <a:close/>
                <a:moveTo>
                  <a:pt x="5839805" y="648849"/>
                </a:moveTo>
                <a:cubicBezTo>
                  <a:pt x="5841278" y="648849"/>
                  <a:pt x="5842500" y="648923"/>
                  <a:pt x="5843472" y="649070"/>
                </a:cubicBezTo>
                <a:cubicBezTo>
                  <a:pt x="5844444" y="649217"/>
                  <a:pt x="5845225" y="649393"/>
                  <a:pt x="5845814" y="649600"/>
                </a:cubicBezTo>
                <a:cubicBezTo>
                  <a:pt x="5846403" y="649806"/>
                  <a:pt x="5846815" y="650086"/>
                  <a:pt x="5847051" y="650440"/>
                </a:cubicBezTo>
                <a:cubicBezTo>
                  <a:pt x="5847287" y="650793"/>
                  <a:pt x="5847404" y="651205"/>
                  <a:pt x="5847404" y="651677"/>
                </a:cubicBezTo>
                <a:lnTo>
                  <a:pt x="5847404" y="697450"/>
                </a:lnTo>
                <a:lnTo>
                  <a:pt x="5899452" y="697450"/>
                </a:lnTo>
                <a:lnTo>
                  <a:pt x="5899452" y="651677"/>
                </a:lnTo>
                <a:cubicBezTo>
                  <a:pt x="5899452" y="651205"/>
                  <a:pt x="5899570" y="650793"/>
                  <a:pt x="5899806" y="650440"/>
                </a:cubicBezTo>
                <a:cubicBezTo>
                  <a:pt x="5900042" y="650086"/>
                  <a:pt x="5900454" y="649806"/>
                  <a:pt x="5901043" y="649600"/>
                </a:cubicBezTo>
                <a:cubicBezTo>
                  <a:pt x="5901632" y="649393"/>
                  <a:pt x="5902398" y="649217"/>
                  <a:pt x="5903340" y="649070"/>
                </a:cubicBezTo>
                <a:cubicBezTo>
                  <a:pt x="5904283" y="648923"/>
                  <a:pt x="5905520" y="648849"/>
                  <a:pt x="5907052" y="648849"/>
                </a:cubicBezTo>
                <a:cubicBezTo>
                  <a:pt x="5908466" y="648849"/>
                  <a:pt x="5909659" y="648923"/>
                  <a:pt x="5910631" y="649070"/>
                </a:cubicBezTo>
                <a:cubicBezTo>
                  <a:pt x="5911603" y="649217"/>
                  <a:pt x="5912383" y="649393"/>
                  <a:pt x="5912972" y="649600"/>
                </a:cubicBezTo>
                <a:cubicBezTo>
                  <a:pt x="5913562" y="649806"/>
                  <a:pt x="5913974" y="650086"/>
                  <a:pt x="5914209" y="650440"/>
                </a:cubicBezTo>
                <a:cubicBezTo>
                  <a:pt x="5914445" y="650793"/>
                  <a:pt x="5914563" y="651205"/>
                  <a:pt x="5914563" y="651677"/>
                </a:cubicBezTo>
                <a:lnTo>
                  <a:pt x="5914563" y="761428"/>
                </a:lnTo>
                <a:cubicBezTo>
                  <a:pt x="5914563" y="761899"/>
                  <a:pt x="5914445" y="762311"/>
                  <a:pt x="5914209" y="762664"/>
                </a:cubicBezTo>
                <a:cubicBezTo>
                  <a:pt x="5913974" y="763019"/>
                  <a:pt x="5913562" y="763298"/>
                  <a:pt x="5912972" y="763505"/>
                </a:cubicBezTo>
                <a:cubicBezTo>
                  <a:pt x="5912383" y="763710"/>
                  <a:pt x="5911603" y="763887"/>
                  <a:pt x="5910631" y="764035"/>
                </a:cubicBezTo>
                <a:cubicBezTo>
                  <a:pt x="5909659" y="764181"/>
                  <a:pt x="5908466" y="764255"/>
                  <a:pt x="5907052" y="764255"/>
                </a:cubicBezTo>
                <a:cubicBezTo>
                  <a:pt x="5905520" y="764255"/>
                  <a:pt x="5904283" y="764181"/>
                  <a:pt x="5903340" y="764035"/>
                </a:cubicBezTo>
                <a:cubicBezTo>
                  <a:pt x="5902398" y="763887"/>
                  <a:pt x="5901632" y="763710"/>
                  <a:pt x="5901043" y="763505"/>
                </a:cubicBezTo>
                <a:cubicBezTo>
                  <a:pt x="5900454" y="763298"/>
                  <a:pt x="5900042" y="763019"/>
                  <a:pt x="5899806" y="762664"/>
                </a:cubicBezTo>
                <a:cubicBezTo>
                  <a:pt x="5899570" y="762311"/>
                  <a:pt x="5899452" y="761899"/>
                  <a:pt x="5899452" y="761428"/>
                </a:cubicBezTo>
                <a:lnTo>
                  <a:pt x="5899452" y="710705"/>
                </a:lnTo>
                <a:lnTo>
                  <a:pt x="5847404" y="710705"/>
                </a:lnTo>
                <a:lnTo>
                  <a:pt x="5847404" y="761428"/>
                </a:lnTo>
                <a:cubicBezTo>
                  <a:pt x="5847404" y="761899"/>
                  <a:pt x="5847287" y="762311"/>
                  <a:pt x="5847051" y="762664"/>
                </a:cubicBezTo>
                <a:cubicBezTo>
                  <a:pt x="5846815" y="763019"/>
                  <a:pt x="5846403" y="763298"/>
                  <a:pt x="5845814" y="763505"/>
                </a:cubicBezTo>
                <a:cubicBezTo>
                  <a:pt x="5845225" y="763710"/>
                  <a:pt x="5844444" y="763887"/>
                  <a:pt x="5843472" y="764035"/>
                </a:cubicBezTo>
                <a:cubicBezTo>
                  <a:pt x="5842500" y="764181"/>
                  <a:pt x="5841278" y="764255"/>
                  <a:pt x="5839805" y="764255"/>
                </a:cubicBezTo>
                <a:cubicBezTo>
                  <a:pt x="5838391" y="764255"/>
                  <a:pt x="5837183" y="764181"/>
                  <a:pt x="5836182" y="764035"/>
                </a:cubicBezTo>
                <a:cubicBezTo>
                  <a:pt x="5835180" y="763887"/>
                  <a:pt x="5834385" y="763710"/>
                  <a:pt x="5833796" y="763505"/>
                </a:cubicBezTo>
                <a:cubicBezTo>
                  <a:pt x="5833207" y="763298"/>
                  <a:pt x="5832795" y="763019"/>
                  <a:pt x="5832559" y="762664"/>
                </a:cubicBezTo>
                <a:cubicBezTo>
                  <a:pt x="5832323" y="762311"/>
                  <a:pt x="5832205" y="761899"/>
                  <a:pt x="5832205" y="761428"/>
                </a:cubicBezTo>
                <a:lnTo>
                  <a:pt x="5832205" y="651677"/>
                </a:lnTo>
                <a:cubicBezTo>
                  <a:pt x="5832205" y="651205"/>
                  <a:pt x="5832323" y="650793"/>
                  <a:pt x="5832559" y="650440"/>
                </a:cubicBezTo>
                <a:cubicBezTo>
                  <a:pt x="5832795" y="650086"/>
                  <a:pt x="5833207" y="649806"/>
                  <a:pt x="5833796" y="649600"/>
                </a:cubicBezTo>
                <a:cubicBezTo>
                  <a:pt x="5834385" y="649393"/>
                  <a:pt x="5835180" y="649217"/>
                  <a:pt x="5836182" y="649070"/>
                </a:cubicBezTo>
                <a:cubicBezTo>
                  <a:pt x="5837183" y="648923"/>
                  <a:pt x="5838391" y="648849"/>
                  <a:pt x="5839805" y="648849"/>
                </a:cubicBezTo>
                <a:close/>
                <a:moveTo>
                  <a:pt x="5589220" y="648849"/>
                </a:moveTo>
                <a:cubicBezTo>
                  <a:pt x="5590987" y="648849"/>
                  <a:pt x="5592416" y="648907"/>
                  <a:pt x="5593506" y="649026"/>
                </a:cubicBezTo>
                <a:cubicBezTo>
                  <a:pt x="5594596" y="649143"/>
                  <a:pt x="5595465" y="649306"/>
                  <a:pt x="5596113" y="649512"/>
                </a:cubicBezTo>
                <a:cubicBezTo>
                  <a:pt x="5596761" y="649718"/>
                  <a:pt x="5597247" y="650013"/>
                  <a:pt x="5597571" y="650397"/>
                </a:cubicBezTo>
                <a:cubicBezTo>
                  <a:pt x="5597895" y="650778"/>
                  <a:pt x="5598204" y="651265"/>
                  <a:pt x="5598498" y="651854"/>
                </a:cubicBezTo>
                <a:lnTo>
                  <a:pt x="5614316" y="684726"/>
                </a:lnTo>
                <a:cubicBezTo>
                  <a:pt x="5615785" y="687848"/>
                  <a:pt x="5617251" y="691117"/>
                  <a:pt x="5618715" y="694534"/>
                </a:cubicBezTo>
                <a:cubicBezTo>
                  <a:pt x="5620178" y="697951"/>
                  <a:pt x="5621673" y="701398"/>
                  <a:pt x="5623196" y="704873"/>
                </a:cubicBezTo>
                <a:lnTo>
                  <a:pt x="5623371" y="704873"/>
                </a:lnTo>
                <a:cubicBezTo>
                  <a:pt x="5624718" y="701516"/>
                  <a:pt x="5626108" y="698172"/>
                  <a:pt x="5627544" y="694844"/>
                </a:cubicBezTo>
                <a:cubicBezTo>
                  <a:pt x="5628979" y="691515"/>
                  <a:pt x="5630431" y="688231"/>
                  <a:pt x="5631901" y="684992"/>
                </a:cubicBezTo>
                <a:lnTo>
                  <a:pt x="5647807" y="651942"/>
                </a:lnTo>
                <a:cubicBezTo>
                  <a:pt x="5647984" y="651353"/>
                  <a:pt x="5648234" y="650853"/>
                  <a:pt x="5648558" y="650440"/>
                </a:cubicBezTo>
                <a:cubicBezTo>
                  <a:pt x="5648883" y="650027"/>
                  <a:pt x="5649324" y="649718"/>
                  <a:pt x="5649884" y="649512"/>
                </a:cubicBezTo>
                <a:cubicBezTo>
                  <a:pt x="5650444" y="649306"/>
                  <a:pt x="5651224" y="649143"/>
                  <a:pt x="5652225" y="649026"/>
                </a:cubicBezTo>
                <a:cubicBezTo>
                  <a:pt x="5653227" y="648907"/>
                  <a:pt x="5654494" y="648849"/>
                  <a:pt x="5656025" y="648849"/>
                </a:cubicBezTo>
                <a:cubicBezTo>
                  <a:pt x="5658146" y="648849"/>
                  <a:pt x="5659810" y="648923"/>
                  <a:pt x="5661018" y="649070"/>
                </a:cubicBezTo>
                <a:cubicBezTo>
                  <a:pt x="5662226" y="649217"/>
                  <a:pt x="5663065" y="649497"/>
                  <a:pt x="5663536" y="649909"/>
                </a:cubicBezTo>
                <a:cubicBezTo>
                  <a:pt x="5664008" y="650322"/>
                  <a:pt x="5664170" y="650911"/>
                  <a:pt x="5664022" y="651677"/>
                </a:cubicBezTo>
                <a:cubicBezTo>
                  <a:pt x="5663875" y="652442"/>
                  <a:pt x="5663478" y="653473"/>
                  <a:pt x="5662829" y="654769"/>
                </a:cubicBezTo>
                <a:lnTo>
                  <a:pt x="5630487" y="719277"/>
                </a:lnTo>
                <a:lnTo>
                  <a:pt x="5630487" y="761428"/>
                </a:lnTo>
                <a:cubicBezTo>
                  <a:pt x="5630487" y="761899"/>
                  <a:pt x="5630370" y="762311"/>
                  <a:pt x="5630136" y="762664"/>
                </a:cubicBezTo>
                <a:cubicBezTo>
                  <a:pt x="5629902" y="763019"/>
                  <a:pt x="5629492" y="763298"/>
                  <a:pt x="5628906" y="763505"/>
                </a:cubicBezTo>
                <a:cubicBezTo>
                  <a:pt x="5628320" y="763710"/>
                  <a:pt x="5627529" y="763887"/>
                  <a:pt x="5626534" y="764035"/>
                </a:cubicBezTo>
                <a:cubicBezTo>
                  <a:pt x="5625538" y="764181"/>
                  <a:pt x="5624338" y="764255"/>
                  <a:pt x="5622932" y="764255"/>
                </a:cubicBezTo>
                <a:cubicBezTo>
                  <a:pt x="5621467" y="764255"/>
                  <a:pt x="5620252" y="764181"/>
                  <a:pt x="5619286" y="764035"/>
                </a:cubicBezTo>
                <a:cubicBezTo>
                  <a:pt x="5618319" y="763887"/>
                  <a:pt x="5617528" y="763710"/>
                  <a:pt x="5616914" y="763505"/>
                </a:cubicBezTo>
                <a:cubicBezTo>
                  <a:pt x="5616299" y="763298"/>
                  <a:pt x="5615874" y="763019"/>
                  <a:pt x="5615640" y="762664"/>
                </a:cubicBezTo>
                <a:cubicBezTo>
                  <a:pt x="5615406" y="762311"/>
                  <a:pt x="5615288" y="761899"/>
                  <a:pt x="5615288" y="761428"/>
                </a:cubicBezTo>
                <a:lnTo>
                  <a:pt x="5615288" y="719277"/>
                </a:lnTo>
                <a:lnTo>
                  <a:pt x="5582946" y="654769"/>
                </a:lnTo>
                <a:cubicBezTo>
                  <a:pt x="5582298" y="653415"/>
                  <a:pt x="5581901" y="652354"/>
                  <a:pt x="5581753" y="651588"/>
                </a:cubicBezTo>
                <a:cubicBezTo>
                  <a:pt x="5581606" y="650822"/>
                  <a:pt x="5581753" y="650233"/>
                  <a:pt x="5582195" y="649820"/>
                </a:cubicBezTo>
                <a:cubicBezTo>
                  <a:pt x="5582637" y="649408"/>
                  <a:pt x="5583432" y="649143"/>
                  <a:pt x="5584581" y="649026"/>
                </a:cubicBezTo>
                <a:cubicBezTo>
                  <a:pt x="5585729" y="648907"/>
                  <a:pt x="5587276" y="648849"/>
                  <a:pt x="5589220" y="648849"/>
                </a:cubicBezTo>
                <a:close/>
                <a:moveTo>
                  <a:pt x="5373080" y="648849"/>
                </a:moveTo>
                <a:cubicBezTo>
                  <a:pt x="5374553" y="648849"/>
                  <a:pt x="5375775" y="648923"/>
                  <a:pt x="5376747" y="649070"/>
                </a:cubicBezTo>
                <a:cubicBezTo>
                  <a:pt x="5377719" y="649217"/>
                  <a:pt x="5378500" y="649393"/>
                  <a:pt x="5379089" y="649600"/>
                </a:cubicBezTo>
                <a:cubicBezTo>
                  <a:pt x="5379678" y="649806"/>
                  <a:pt x="5380090" y="650086"/>
                  <a:pt x="5380326" y="650440"/>
                </a:cubicBezTo>
                <a:cubicBezTo>
                  <a:pt x="5380562" y="650793"/>
                  <a:pt x="5380679" y="651205"/>
                  <a:pt x="5380679" y="651677"/>
                </a:cubicBezTo>
                <a:lnTo>
                  <a:pt x="5380679" y="697450"/>
                </a:lnTo>
                <a:lnTo>
                  <a:pt x="5432727" y="697450"/>
                </a:lnTo>
                <a:lnTo>
                  <a:pt x="5432727" y="651677"/>
                </a:lnTo>
                <a:cubicBezTo>
                  <a:pt x="5432727" y="651205"/>
                  <a:pt x="5432845" y="650793"/>
                  <a:pt x="5433081" y="650440"/>
                </a:cubicBezTo>
                <a:cubicBezTo>
                  <a:pt x="5433317" y="650086"/>
                  <a:pt x="5433729" y="649806"/>
                  <a:pt x="5434318" y="649600"/>
                </a:cubicBezTo>
                <a:cubicBezTo>
                  <a:pt x="5434907" y="649393"/>
                  <a:pt x="5435673" y="649217"/>
                  <a:pt x="5436615" y="649070"/>
                </a:cubicBezTo>
                <a:cubicBezTo>
                  <a:pt x="5437558" y="648923"/>
                  <a:pt x="5438795" y="648849"/>
                  <a:pt x="5440327" y="648849"/>
                </a:cubicBezTo>
                <a:cubicBezTo>
                  <a:pt x="5441741" y="648849"/>
                  <a:pt x="5442934" y="648923"/>
                  <a:pt x="5443906" y="649070"/>
                </a:cubicBezTo>
                <a:cubicBezTo>
                  <a:pt x="5444878" y="649217"/>
                  <a:pt x="5445658" y="649393"/>
                  <a:pt x="5446247" y="649600"/>
                </a:cubicBezTo>
                <a:cubicBezTo>
                  <a:pt x="5446837" y="649806"/>
                  <a:pt x="5447249" y="650086"/>
                  <a:pt x="5447484" y="650440"/>
                </a:cubicBezTo>
                <a:cubicBezTo>
                  <a:pt x="5447720" y="650793"/>
                  <a:pt x="5447838" y="651205"/>
                  <a:pt x="5447838" y="651677"/>
                </a:cubicBezTo>
                <a:lnTo>
                  <a:pt x="5447838" y="761428"/>
                </a:lnTo>
                <a:cubicBezTo>
                  <a:pt x="5447838" y="761899"/>
                  <a:pt x="5447720" y="762311"/>
                  <a:pt x="5447484" y="762664"/>
                </a:cubicBezTo>
                <a:cubicBezTo>
                  <a:pt x="5447249" y="763019"/>
                  <a:pt x="5446837" y="763298"/>
                  <a:pt x="5446247" y="763505"/>
                </a:cubicBezTo>
                <a:cubicBezTo>
                  <a:pt x="5445658" y="763710"/>
                  <a:pt x="5444878" y="763887"/>
                  <a:pt x="5443906" y="764035"/>
                </a:cubicBezTo>
                <a:cubicBezTo>
                  <a:pt x="5442934" y="764181"/>
                  <a:pt x="5441741" y="764255"/>
                  <a:pt x="5440327" y="764255"/>
                </a:cubicBezTo>
                <a:cubicBezTo>
                  <a:pt x="5438795" y="764255"/>
                  <a:pt x="5437558" y="764181"/>
                  <a:pt x="5436615" y="764035"/>
                </a:cubicBezTo>
                <a:cubicBezTo>
                  <a:pt x="5435673" y="763887"/>
                  <a:pt x="5434907" y="763710"/>
                  <a:pt x="5434318" y="763505"/>
                </a:cubicBezTo>
                <a:cubicBezTo>
                  <a:pt x="5433729" y="763298"/>
                  <a:pt x="5433317" y="763019"/>
                  <a:pt x="5433081" y="762664"/>
                </a:cubicBezTo>
                <a:cubicBezTo>
                  <a:pt x="5432845" y="762311"/>
                  <a:pt x="5432727" y="761899"/>
                  <a:pt x="5432727" y="761428"/>
                </a:cubicBezTo>
                <a:lnTo>
                  <a:pt x="5432727" y="710705"/>
                </a:lnTo>
                <a:lnTo>
                  <a:pt x="5380679" y="710705"/>
                </a:lnTo>
                <a:lnTo>
                  <a:pt x="5380679" y="761428"/>
                </a:lnTo>
                <a:cubicBezTo>
                  <a:pt x="5380679" y="761899"/>
                  <a:pt x="5380562" y="762311"/>
                  <a:pt x="5380326" y="762664"/>
                </a:cubicBezTo>
                <a:cubicBezTo>
                  <a:pt x="5380090" y="763019"/>
                  <a:pt x="5379678" y="763298"/>
                  <a:pt x="5379089" y="763505"/>
                </a:cubicBezTo>
                <a:cubicBezTo>
                  <a:pt x="5378500" y="763710"/>
                  <a:pt x="5377719" y="763887"/>
                  <a:pt x="5376747" y="764035"/>
                </a:cubicBezTo>
                <a:cubicBezTo>
                  <a:pt x="5375775" y="764181"/>
                  <a:pt x="5374553" y="764255"/>
                  <a:pt x="5373080" y="764255"/>
                </a:cubicBezTo>
                <a:cubicBezTo>
                  <a:pt x="5371666" y="764255"/>
                  <a:pt x="5370458" y="764181"/>
                  <a:pt x="5369457" y="764035"/>
                </a:cubicBezTo>
                <a:cubicBezTo>
                  <a:pt x="5368455" y="763887"/>
                  <a:pt x="5367660" y="763710"/>
                  <a:pt x="5367071" y="763505"/>
                </a:cubicBezTo>
                <a:cubicBezTo>
                  <a:pt x="5366482" y="763298"/>
                  <a:pt x="5366070" y="763019"/>
                  <a:pt x="5365834" y="762664"/>
                </a:cubicBezTo>
                <a:cubicBezTo>
                  <a:pt x="5365598" y="762311"/>
                  <a:pt x="5365480" y="761899"/>
                  <a:pt x="5365480" y="761428"/>
                </a:cubicBezTo>
                <a:lnTo>
                  <a:pt x="5365480" y="651677"/>
                </a:lnTo>
                <a:cubicBezTo>
                  <a:pt x="5365480" y="651205"/>
                  <a:pt x="5365598" y="650793"/>
                  <a:pt x="5365834" y="650440"/>
                </a:cubicBezTo>
                <a:cubicBezTo>
                  <a:pt x="5366070" y="650086"/>
                  <a:pt x="5366482" y="649806"/>
                  <a:pt x="5367071" y="649600"/>
                </a:cubicBezTo>
                <a:cubicBezTo>
                  <a:pt x="5367660" y="649393"/>
                  <a:pt x="5368455" y="649217"/>
                  <a:pt x="5369457" y="649070"/>
                </a:cubicBezTo>
                <a:cubicBezTo>
                  <a:pt x="5370458" y="648923"/>
                  <a:pt x="5371666" y="648849"/>
                  <a:pt x="5373080" y="648849"/>
                </a:cubicBezTo>
                <a:close/>
                <a:moveTo>
                  <a:pt x="5122495" y="648849"/>
                </a:moveTo>
                <a:cubicBezTo>
                  <a:pt x="5124262" y="648849"/>
                  <a:pt x="5125691" y="648907"/>
                  <a:pt x="5126781" y="649026"/>
                </a:cubicBezTo>
                <a:cubicBezTo>
                  <a:pt x="5127871" y="649143"/>
                  <a:pt x="5128740" y="649306"/>
                  <a:pt x="5129388" y="649512"/>
                </a:cubicBezTo>
                <a:cubicBezTo>
                  <a:pt x="5130036" y="649718"/>
                  <a:pt x="5130522" y="650013"/>
                  <a:pt x="5130846" y="650397"/>
                </a:cubicBezTo>
                <a:cubicBezTo>
                  <a:pt x="5131170" y="650778"/>
                  <a:pt x="5131479" y="651265"/>
                  <a:pt x="5131773" y="651854"/>
                </a:cubicBezTo>
                <a:lnTo>
                  <a:pt x="5147591" y="684726"/>
                </a:lnTo>
                <a:cubicBezTo>
                  <a:pt x="5149060" y="687848"/>
                  <a:pt x="5150526" y="691117"/>
                  <a:pt x="5151990" y="694534"/>
                </a:cubicBezTo>
                <a:cubicBezTo>
                  <a:pt x="5153453" y="697951"/>
                  <a:pt x="5154948" y="701398"/>
                  <a:pt x="5156471" y="704873"/>
                </a:cubicBezTo>
                <a:lnTo>
                  <a:pt x="5156646" y="704873"/>
                </a:lnTo>
                <a:cubicBezTo>
                  <a:pt x="5157993" y="701516"/>
                  <a:pt x="5159383" y="698172"/>
                  <a:pt x="5160819" y="694844"/>
                </a:cubicBezTo>
                <a:cubicBezTo>
                  <a:pt x="5162254" y="691515"/>
                  <a:pt x="5163706" y="688231"/>
                  <a:pt x="5165176" y="684992"/>
                </a:cubicBezTo>
                <a:lnTo>
                  <a:pt x="5181082" y="651942"/>
                </a:lnTo>
                <a:cubicBezTo>
                  <a:pt x="5181259" y="651353"/>
                  <a:pt x="5181509" y="650853"/>
                  <a:pt x="5181833" y="650440"/>
                </a:cubicBezTo>
                <a:cubicBezTo>
                  <a:pt x="5182158" y="650027"/>
                  <a:pt x="5182599" y="649718"/>
                  <a:pt x="5183159" y="649512"/>
                </a:cubicBezTo>
                <a:cubicBezTo>
                  <a:pt x="5183719" y="649306"/>
                  <a:pt x="5184499" y="649143"/>
                  <a:pt x="5185500" y="649026"/>
                </a:cubicBezTo>
                <a:cubicBezTo>
                  <a:pt x="5186502" y="648907"/>
                  <a:pt x="5187769" y="648849"/>
                  <a:pt x="5189300" y="648849"/>
                </a:cubicBezTo>
                <a:cubicBezTo>
                  <a:pt x="5191421" y="648849"/>
                  <a:pt x="5193085" y="648923"/>
                  <a:pt x="5194293" y="649070"/>
                </a:cubicBezTo>
                <a:cubicBezTo>
                  <a:pt x="5195501" y="649217"/>
                  <a:pt x="5196340" y="649497"/>
                  <a:pt x="5196811" y="649909"/>
                </a:cubicBezTo>
                <a:cubicBezTo>
                  <a:pt x="5197283" y="650322"/>
                  <a:pt x="5197445" y="650911"/>
                  <a:pt x="5197297" y="651677"/>
                </a:cubicBezTo>
                <a:cubicBezTo>
                  <a:pt x="5197150" y="652442"/>
                  <a:pt x="5196753" y="653473"/>
                  <a:pt x="5196104" y="654769"/>
                </a:cubicBezTo>
                <a:lnTo>
                  <a:pt x="5163762" y="719277"/>
                </a:lnTo>
                <a:lnTo>
                  <a:pt x="5163762" y="761428"/>
                </a:lnTo>
                <a:cubicBezTo>
                  <a:pt x="5163762" y="761899"/>
                  <a:pt x="5163645" y="762311"/>
                  <a:pt x="5163411" y="762664"/>
                </a:cubicBezTo>
                <a:cubicBezTo>
                  <a:pt x="5163177" y="763019"/>
                  <a:pt x="5162767" y="763298"/>
                  <a:pt x="5162181" y="763505"/>
                </a:cubicBezTo>
                <a:cubicBezTo>
                  <a:pt x="5161595" y="763710"/>
                  <a:pt x="5160804" y="763887"/>
                  <a:pt x="5159809" y="764035"/>
                </a:cubicBezTo>
                <a:cubicBezTo>
                  <a:pt x="5158813" y="764181"/>
                  <a:pt x="5157613" y="764255"/>
                  <a:pt x="5156207" y="764255"/>
                </a:cubicBezTo>
                <a:cubicBezTo>
                  <a:pt x="5154742" y="764255"/>
                  <a:pt x="5153527" y="764181"/>
                  <a:pt x="5152561" y="764035"/>
                </a:cubicBezTo>
                <a:cubicBezTo>
                  <a:pt x="5151594" y="763887"/>
                  <a:pt x="5150803" y="763710"/>
                  <a:pt x="5150189" y="763505"/>
                </a:cubicBezTo>
                <a:cubicBezTo>
                  <a:pt x="5149574" y="763298"/>
                  <a:pt x="5149149" y="763019"/>
                  <a:pt x="5148915" y="762664"/>
                </a:cubicBezTo>
                <a:cubicBezTo>
                  <a:pt x="5148681" y="762311"/>
                  <a:pt x="5148563" y="761899"/>
                  <a:pt x="5148563" y="761428"/>
                </a:cubicBezTo>
                <a:lnTo>
                  <a:pt x="5148563" y="719277"/>
                </a:lnTo>
                <a:lnTo>
                  <a:pt x="5116221" y="654769"/>
                </a:lnTo>
                <a:cubicBezTo>
                  <a:pt x="5115573" y="653415"/>
                  <a:pt x="5115176" y="652354"/>
                  <a:pt x="5115028" y="651588"/>
                </a:cubicBezTo>
                <a:cubicBezTo>
                  <a:pt x="5114881" y="650822"/>
                  <a:pt x="5115028" y="650233"/>
                  <a:pt x="5115470" y="649820"/>
                </a:cubicBezTo>
                <a:cubicBezTo>
                  <a:pt x="5115912" y="649408"/>
                  <a:pt x="5116707" y="649143"/>
                  <a:pt x="5117856" y="649026"/>
                </a:cubicBezTo>
                <a:cubicBezTo>
                  <a:pt x="5119004" y="648907"/>
                  <a:pt x="5120551" y="648849"/>
                  <a:pt x="5122495" y="648849"/>
                </a:cubicBezTo>
                <a:close/>
                <a:moveTo>
                  <a:pt x="4896830" y="648849"/>
                </a:moveTo>
                <a:cubicBezTo>
                  <a:pt x="4898303" y="648849"/>
                  <a:pt x="4899525" y="648923"/>
                  <a:pt x="4900497" y="649070"/>
                </a:cubicBezTo>
                <a:cubicBezTo>
                  <a:pt x="4901469" y="649217"/>
                  <a:pt x="4902250" y="649393"/>
                  <a:pt x="4902839" y="649600"/>
                </a:cubicBezTo>
                <a:cubicBezTo>
                  <a:pt x="4903428" y="649806"/>
                  <a:pt x="4903840" y="650086"/>
                  <a:pt x="4904076" y="650440"/>
                </a:cubicBezTo>
                <a:cubicBezTo>
                  <a:pt x="4904312" y="650793"/>
                  <a:pt x="4904429" y="651205"/>
                  <a:pt x="4904429" y="651677"/>
                </a:cubicBezTo>
                <a:lnTo>
                  <a:pt x="4904429" y="697450"/>
                </a:lnTo>
                <a:lnTo>
                  <a:pt x="4956477" y="697450"/>
                </a:lnTo>
                <a:lnTo>
                  <a:pt x="4956477" y="651677"/>
                </a:lnTo>
                <a:cubicBezTo>
                  <a:pt x="4956477" y="651205"/>
                  <a:pt x="4956595" y="650793"/>
                  <a:pt x="4956831" y="650440"/>
                </a:cubicBezTo>
                <a:cubicBezTo>
                  <a:pt x="4957067" y="650086"/>
                  <a:pt x="4957479" y="649806"/>
                  <a:pt x="4958068" y="649600"/>
                </a:cubicBezTo>
                <a:cubicBezTo>
                  <a:pt x="4958657" y="649393"/>
                  <a:pt x="4959423" y="649217"/>
                  <a:pt x="4960365" y="649070"/>
                </a:cubicBezTo>
                <a:cubicBezTo>
                  <a:pt x="4961308" y="648923"/>
                  <a:pt x="4962545" y="648849"/>
                  <a:pt x="4964077" y="648849"/>
                </a:cubicBezTo>
                <a:cubicBezTo>
                  <a:pt x="4965491" y="648849"/>
                  <a:pt x="4966684" y="648923"/>
                  <a:pt x="4967656" y="649070"/>
                </a:cubicBezTo>
                <a:cubicBezTo>
                  <a:pt x="4968628" y="649217"/>
                  <a:pt x="4969408" y="649393"/>
                  <a:pt x="4969997" y="649600"/>
                </a:cubicBezTo>
                <a:cubicBezTo>
                  <a:pt x="4970587" y="649806"/>
                  <a:pt x="4970999" y="650086"/>
                  <a:pt x="4971234" y="650440"/>
                </a:cubicBezTo>
                <a:cubicBezTo>
                  <a:pt x="4971470" y="650793"/>
                  <a:pt x="4971588" y="651205"/>
                  <a:pt x="4971588" y="651677"/>
                </a:cubicBezTo>
                <a:lnTo>
                  <a:pt x="4971588" y="761428"/>
                </a:lnTo>
                <a:cubicBezTo>
                  <a:pt x="4971588" y="761899"/>
                  <a:pt x="4971470" y="762311"/>
                  <a:pt x="4971234" y="762664"/>
                </a:cubicBezTo>
                <a:cubicBezTo>
                  <a:pt x="4970999" y="763019"/>
                  <a:pt x="4970587" y="763298"/>
                  <a:pt x="4969997" y="763505"/>
                </a:cubicBezTo>
                <a:cubicBezTo>
                  <a:pt x="4969408" y="763710"/>
                  <a:pt x="4968628" y="763887"/>
                  <a:pt x="4967656" y="764035"/>
                </a:cubicBezTo>
                <a:cubicBezTo>
                  <a:pt x="4966684" y="764181"/>
                  <a:pt x="4965491" y="764255"/>
                  <a:pt x="4964077" y="764255"/>
                </a:cubicBezTo>
                <a:cubicBezTo>
                  <a:pt x="4962545" y="764255"/>
                  <a:pt x="4961308" y="764181"/>
                  <a:pt x="4960365" y="764035"/>
                </a:cubicBezTo>
                <a:cubicBezTo>
                  <a:pt x="4959423" y="763887"/>
                  <a:pt x="4958657" y="763710"/>
                  <a:pt x="4958068" y="763505"/>
                </a:cubicBezTo>
                <a:cubicBezTo>
                  <a:pt x="4957479" y="763298"/>
                  <a:pt x="4957067" y="763019"/>
                  <a:pt x="4956831" y="762664"/>
                </a:cubicBezTo>
                <a:cubicBezTo>
                  <a:pt x="4956595" y="762311"/>
                  <a:pt x="4956477" y="761899"/>
                  <a:pt x="4956477" y="761428"/>
                </a:cubicBezTo>
                <a:lnTo>
                  <a:pt x="4956477" y="710705"/>
                </a:lnTo>
                <a:lnTo>
                  <a:pt x="4904429" y="710705"/>
                </a:lnTo>
                <a:lnTo>
                  <a:pt x="4904429" y="761428"/>
                </a:lnTo>
                <a:cubicBezTo>
                  <a:pt x="4904429" y="761899"/>
                  <a:pt x="4904312" y="762311"/>
                  <a:pt x="4904076" y="762664"/>
                </a:cubicBezTo>
                <a:cubicBezTo>
                  <a:pt x="4903840" y="763019"/>
                  <a:pt x="4903428" y="763298"/>
                  <a:pt x="4902839" y="763505"/>
                </a:cubicBezTo>
                <a:cubicBezTo>
                  <a:pt x="4902250" y="763710"/>
                  <a:pt x="4901469" y="763887"/>
                  <a:pt x="4900497" y="764035"/>
                </a:cubicBezTo>
                <a:cubicBezTo>
                  <a:pt x="4899525" y="764181"/>
                  <a:pt x="4898303" y="764255"/>
                  <a:pt x="4896830" y="764255"/>
                </a:cubicBezTo>
                <a:cubicBezTo>
                  <a:pt x="4895416" y="764255"/>
                  <a:pt x="4894208" y="764181"/>
                  <a:pt x="4893207" y="764035"/>
                </a:cubicBezTo>
                <a:cubicBezTo>
                  <a:pt x="4892205" y="763887"/>
                  <a:pt x="4891410" y="763710"/>
                  <a:pt x="4890821" y="763505"/>
                </a:cubicBezTo>
                <a:cubicBezTo>
                  <a:pt x="4890232" y="763298"/>
                  <a:pt x="4889820" y="763019"/>
                  <a:pt x="4889584" y="762664"/>
                </a:cubicBezTo>
                <a:cubicBezTo>
                  <a:pt x="4889348" y="762311"/>
                  <a:pt x="4889230" y="761899"/>
                  <a:pt x="4889230" y="761428"/>
                </a:cubicBezTo>
                <a:lnTo>
                  <a:pt x="4889230" y="651677"/>
                </a:lnTo>
                <a:cubicBezTo>
                  <a:pt x="4889230" y="651205"/>
                  <a:pt x="4889348" y="650793"/>
                  <a:pt x="4889584" y="650440"/>
                </a:cubicBezTo>
                <a:cubicBezTo>
                  <a:pt x="4889820" y="650086"/>
                  <a:pt x="4890232" y="649806"/>
                  <a:pt x="4890821" y="649600"/>
                </a:cubicBezTo>
                <a:cubicBezTo>
                  <a:pt x="4891410" y="649393"/>
                  <a:pt x="4892205" y="649217"/>
                  <a:pt x="4893207" y="649070"/>
                </a:cubicBezTo>
                <a:cubicBezTo>
                  <a:pt x="4894208" y="648923"/>
                  <a:pt x="4895416" y="648849"/>
                  <a:pt x="4896830" y="648849"/>
                </a:cubicBezTo>
                <a:close/>
                <a:moveTo>
                  <a:pt x="4430105" y="648849"/>
                </a:moveTo>
                <a:cubicBezTo>
                  <a:pt x="4431578" y="648849"/>
                  <a:pt x="4432800" y="648923"/>
                  <a:pt x="4433772" y="649070"/>
                </a:cubicBezTo>
                <a:cubicBezTo>
                  <a:pt x="4434744" y="649217"/>
                  <a:pt x="4435525" y="649393"/>
                  <a:pt x="4436114" y="649600"/>
                </a:cubicBezTo>
                <a:cubicBezTo>
                  <a:pt x="4436703" y="649806"/>
                  <a:pt x="4437115" y="650086"/>
                  <a:pt x="4437351" y="650440"/>
                </a:cubicBezTo>
                <a:cubicBezTo>
                  <a:pt x="4437586" y="650793"/>
                  <a:pt x="4437704" y="651205"/>
                  <a:pt x="4437704" y="651677"/>
                </a:cubicBezTo>
                <a:lnTo>
                  <a:pt x="4437704" y="697450"/>
                </a:lnTo>
                <a:lnTo>
                  <a:pt x="4481969" y="697450"/>
                </a:lnTo>
                <a:lnTo>
                  <a:pt x="4481586" y="710705"/>
                </a:lnTo>
                <a:lnTo>
                  <a:pt x="4437704" y="710705"/>
                </a:lnTo>
                <a:lnTo>
                  <a:pt x="4437704" y="761428"/>
                </a:lnTo>
                <a:cubicBezTo>
                  <a:pt x="4437704" y="761899"/>
                  <a:pt x="4437586" y="762311"/>
                  <a:pt x="4437351" y="762664"/>
                </a:cubicBezTo>
                <a:cubicBezTo>
                  <a:pt x="4437115" y="763019"/>
                  <a:pt x="4436703" y="763298"/>
                  <a:pt x="4436114" y="763505"/>
                </a:cubicBezTo>
                <a:cubicBezTo>
                  <a:pt x="4435525" y="763710"/>
                  <a:pt x="4434744" y="763887"/>
                  <a:pt x="4433772" y="764035"/>
                </a:cubicBezTo>
                <a:cubicBezTo>
                  <a:pt x="4432800" y="764181"/>
                  <a:pt x="4431578" y="764255"/>
                  <a:pt x="4430105" y="764255"/>
                </a:cubicBezTo>
                <a:cubicBezTo>
                  <a:pt x="4428691" y="764255"/>
                  <a:pt x="4427483" y="764181"/>
                  <a:pt x="4426482" y="764035"/>
                </a:cubicBezTo>
                <a:cubicBezTo>
                  <a:pt x="4425480" y="763887"/>
                  <a:pt x="4424685" y="763710"/>
                  <a:pt x="4424096" y="763505"/>
                </a:cubicBezTo>
                <a:cubicBezTo>
                  <a:pt x="4423507" y="763298"/>
                  <a:pt x="4423094" y="763019"/>
                  <a:pt x="4422859" y="762664"/>
                </a:cubicBezTo>
                <a:cubicBezTo>
                  <a:pt x="4422623" y="762311"/>
                  <a:pt x="4422505" y="761899"/>
                  <a:pt x="4422505" y="761428"/>
                </a:cubicBezTo>
                <a:lnTo>
                  <a:pt x="4422505" y="651677"/>
                </a:lnTo>
                <a:cubicBezTo>
                  <a:pt x="4422505" y="651205"/>
                  <a:pt x="4422623" y="650793"/>
                  <a:pt x="4422859" y="650440"/>
                </a:cubicBezTo>
                <a:cubicBezTo>
                  <a:pt x="4423094" y="650086"/>
                  <a:pt x="4423507" y="649806"/>
                  <a:pt x="4424096" y="649600"/>
                </a:cubicBezTo>
                <a:cubicBezTo>
                  <a:pt x="4424685" y="649393"/>
                  <a:pt x="4425480" y="649217"/>
                  <a:pt x="4426482" y="649070"/>
                </a:cubicBezTo>
                <a:cubicBezTo>
                  <a:pt x="4427483" y="648923"/>
                  <a:pt x="4428691" y="648849"/>
                  <a:pt x="4430105" y="648849"/>
                </a:cubicBezTo>
                <a:close/>
                <a:moveTo>
                  <a:pt x="4179520" y="648849"/>
                </a:moveTo>
                <a:cubicBezTo>
                  <a:pt x="4181288" y="648849"/>
                  <a:pt x="4182716" y="648907"/>
                  <a:pt x="4183806" y="649026"/>
                </a:cubicBezTo>
                <a:cubicBezTo>
                  <a:pt x="4184896" y="649143"/>
                  <a:pt x="4185765" y="649306"/>
                  <a:pt x="4186413" y="649512"/>
                </a:cubicBezTo>
                <a:cubicBezTo>
                  <a:pt x="4187061" y="649718"/>
                  <a:pt x="4187547" y="650013"/>
                  <a:pt x="4187871" y="650397"/>
                </a:cubicBezTo>
                <a:cubicBezTo>
                  <a:pt x="4188195" y="650778"/>
                  <a:pt x="4188504" y="651265"/>
                  <a:pt x="4188799" y="651854"/>
                </a:cubicBezTo>
                <a:lnTo>
                  <a:pt x="4204616" y="684726"/>
                </a:lnTo>
                <a:cubicBezTo>
                  <a:pt x="4206085" y="687848"/>
                  <a:pt x="4207550" y="691117"/>
                  <a:pt x="4209015" y="694534"/>
                </a:cubicBezTo>
                <a:cubicBezTo>
                  <a:pt x="4210479" y="697951"/>
                  <a:pt x="4211972" y="701398"/>
                  <a:pt x="4213496" y="704873"/>
                </a:cubicBezTo>
                <a:lnTo>
                  <a:pt x="4213671" y="704873"/>
                </a:lnTo>
                <a:cubicBezTo>
                  <a:pt x="4215018" y="701516"/>
                  <a:pt x="4216409" y="698172"/>
                  <a:pt x="4217844" y="694844"/>
                </a:cubicBezTo>
                <a:cubicBezTo>
                  <a:pt x="4219279" y="691515"/>
                  <a:pt x="4220731" y="688231"/>
                  <a:pt x="4222201" y="684992"/>
                </a:cubicBezTo>
                <a:lnTo>
                  <a:pt x="4238107" y="651942"/>
                </a:lnTo>
                <a:cubicBezTo>
                  <a:pt x="4238284" y="651353"/>
                  <a:pt x="4238534" y="650853"/>
                  <a:pt x="4238858" y="650440"/>
                </a:cubicBezTo>
                <a:cubicBezTo>
                  <a:pt x="4239182" y="650027"/>
                  <a:pt x="4239624" y="649718"/>
                  <a:pt x="4240184" y="649512"/>
                </a:cubicBezTo>
                <a:cubicBezTo>
                  <a:pt x="4240744" y="649306"/>
                  <a:pt x="4241524" y="649143"/>
                  <a:pt x="4242526" y="649026"/>
                </a:cubicBezTo>
                <a:cubicBezTo>
                  <a:pt x="4243527" y="648907"/>
                  <a:pt x="4244794" y="648849"/>
                  <a:pt x="4246325" y="648849"/>
                </a:cubicBezTo>
                <a:cubicBezTo>
                  <a:pt x="4248446" y="648849"/>
                  <a:pt x="4250110" y="648923"/>
                  <a:pt x="4251318" y="649070"/>
                </a:cubicBezTo>
                <a:cubicBezTo>
                  <a:pt x="4252526" y="649217"/>
                  <a:pt x="4253365" y="649497"/>
                  <a:pt x="4253837" y="649909"/>
                </a:cubicBezTo>
                <a:cubicBezTo>
                  <a:pt x="4254308" y="650322"/>
                  <a:pt x="4254470" y="650911"/>
                  <a:pt x="4254323" y="651677"/>
                </a:cubicBezTo>
                <a:cubicBezTo>
                  <a:pt x="4254175" y="652442"/>
                  <a:pt x="4253778" y="653473"/>
                  <a:pt x="4253130" y="654769"/>
                </a:cubicBezTo>
                <a:lnTo>
                  <a:pt x="4220787" y="719277"/>
                </a:lnTo>
                <a:lnTo>
                  <a:pt x="4220787" y="761428"/>
                </a:lnTo>
                <a:cubicBezTo>
                  <a:pt x="4220787" y="761899"/>
                  <a:pt x="4220670" y="762311"/>
                  <a:pt x="4220436" y="762664"/>
                </a:cubicBezTo>
                <a:cubicBezTo>
                  <a:pt x="4220202" y="763019"/>
                  <a:pt x="4219792" y="763298"/>
                  <a:pt x="4219206" y="763505"/>
                </a:cubicBezTo>
                <a:cubicBezTo>
                  <a:pt x="4218620" y="763710"/>
                  <a:pt x="4217829" y="763887"/>
                  <a:pt x="4216834" y="764035"/>
                </a:cubicBezTo>
                <a:cubicBezTo>
                  <a:pt x="4215838" y="764181"/>
                  <a:pt x="4214638" y="764255"/>
                  <a:pt x="4213232" y="764255"/>
                </a:cubicBezTo>
                <a:cubicBezTo>
                  <a:pt x="4211768" y="764255"/>
                  <a:pt x="4210552" y="764181"/>
                  <a:pt x="4209586" y="764035"/>
                </a:cubicBezTo>
                <a:cubicBezTo>
                  <a:pt x="4208619" y="763887"/>
                  <a:pt x="4207828" y="763710"/>
                  <a:pt x="4207214" y="763505"/>
                </a:cubicBezTo>
                <a:cubicBezTo>
                  <a:pt x="4206599" y="763298"/>
                  <a:pt x="4206174" y="763019"/>
                  <a:pt x="4205940" y="762664"/>
                </a:cubicBezTo>
                <a:cubicBezTo>
                  <a:pt x="4205706" y="762311"/>
                  <a:pt x="4205588" y="761899"/>
                  <a:pt x="4205588" y="761428"/>
                </a:cubicBezTo>
                <a:lnTo>
                  <a:pt x="4205588" y="719277"/>
                </a:lnTo>
                <a:lnTo>
                  <a:pt x="4173246" y="654769"/>
                </a:lnTo>
                <a:cubicBezTo>
                  <a:pt x="4172598" y="653415"/>
                  <a:pt x="4172200" y="652354"/>
                  <a:pt x="4172053" y="651588"/>
                </a:cubicBezTo>
                <a:cubicBezTo>
                  <a:pt x="4171906" y="650822"/>
                  <a:pt x="4172053" y="650233"/>
                  <a:pt x="4172495" y="649820"/>
                </a:cubicBezTo>
                <a:cubicBezTo>
                  <a:pt x="4172937" y="649408"/>
                  <a:pt x="4173732" y="649143"/>
                  <a:pt x="4174881" y="649026"/>
                </a:cubicBezTo>
                <a:cubicBezTo>
                  <a:pt x="4176030" y="648907"/>
                  <a:pt x="4177576" y="648849"/>
                  <a:pt x="4179520" y="648849"/>
                </a:cubicBezTo>
                <a:close/>
                <a:moveTo>
                  <a:pt x="3953911" y="648849"/>
                </a:moveTo>
                <a:cubicBezTo>
                  <a:pt x="3955383" y="648849"/>
                  <a:pt x="3956607" y="648923"/>
                  <a:pt x="3957579" y="649070"/>
                </a:cubicBezTo>
                <a:cubicBezTo>
                  <a:pt x="3958550" y="649217"/>
                  <a:pt x="3959331" y="649393"/>
                  <a:pt x="3959920" y="649600"/>
                </a:cubicBezTo>
                <a:cubicBezTo>
                  <a:pt x="3960510" y="649806"/>
                  <a:pt x="3960921" y="650086"/>
                  <a:pt x="3961157" y="650440"/>
                </a:cubicBezTo>
                <a:cubicBezTo>
                  <a:pt x="3961393" y="650793"/>
                  <a:pt x="3961510" y="651205"/>
                  <a:pt x="3961510" y="651677"/>
                </a:cubicBezTo>
                <a:lnTo>
                  <a:pt x="3961510" y="697450"/>
                </a:lnTo>
                <a:lnTo>
                  <a:pt x="4013502" y="697450"/>
                </a:lnTo>
                <a:lnTo>
                  <a:pt x="4013502" y="651677"/>
                </a:lnTo>
                <a:cubicBezTo>
                  <a:pt x="4013502" y="651205"/>
                  <a:pt x="4013620" y="650793"/>
                  <a:pt x="4013856" y="650440"/>
                </a:cubicBezTo>
                <a:cubicBezTo>
                  <a:pt x="4014091" y="650086"/>
                  <a:pt x="4014504" y="649806"/>
                  <a:pt x="4015093" y="649600"/>
                </a:cubicBezTo>
                <a:cubicBezTo>
                  <a:pt x="4015682" y="649393"/>
                  <a:pt x="4016448" y="649217"/>
                  <a:pt x="4017391" y="649070"/>
                </a:cubicBezTo>
                <a:cubicBezTo>
                  <a:pt x="4018333" y="648923"/>
                  <a:pt x="4019570" y="648849"/>
                  <a:pt x="4021102" y="648849"/>
                </a:cubicBezTo>
                <a:cubicBezTo>
                  <a:pt x="4022516" y="648849"/>
                  <a:pt x="4023709" y="648923"/>
                  <a:pt x="4024681" y="649070"/>
                </a:cubicBezTo>
                <a:cubicBezTo>
                  <a:pt x="4025653" y="649217"/>
                  <a:pt x="4026433" y="649393"/>
                  <a:pt x="4027023" y="649600"/>
                </a:cubicBezTo>
                <a:cubicBezTo>
                  <a:pt x="4027611" y="649806"/>
                  <a:pt x="4028024" y="650086"/>
                  <a:pt x="4028260" y="650440"/>
                </a:cubicBezTo>
                <a:cubicBezTo>
                  <a:pt x="4028495" y="650793"/>
                  <a:pt x="4028613" y="651205"/>
                  <a:pt x="4028613" y="651677"/>
                </a:cubicBezTo>
                <a:lnTo>
                  <a:pt x="4028613" y="761428"/>
                </a:lnTo>
                <a:cubicBezTo>
                  <a:pt x="4028613" y="761899"/>
                  <a:pt x="4028495" y="762311"/>
                  <a:pt x="4028260" y="762664"/>
                </a:cubicBezTo>
                <a:cubicBezTo>
                  <a:pt x="4028024" y="763019"/>
                  <a:pt x="4027611" y="763298"/>
                  <a:pt x="4027023" y="763505"/>
                </a:cubicBezTo>
                <a:cubicBezTo>
                  <a:pt x="4026433" y="763710"/>
                  <a:pt x="4025653" y="763887"/>
                  <a:pt x="4024681" y="764035"/>
                </a:cubicBezTo>
                <a:cubicBezTo>
                  <a:pt x="4023709" y="764181"/>
                  <a:pt x="4022516" y="764255"/>
                  <a:pt x="4021102" y="764255"/>
                </a:cubicBezTo>
                <a:cubicBezTo>
                  <a:pt x="4019570" y="764255"/>
                  <a:pt x="4018333" y="764181"/>
                  <a:pt x="4017391" y="764035"/>
                </a:cubicBezTo>
                <a:cubicBezTo>
                  <a:pt x="4016448" y="763887"/>
                  <a:pt x="4015682" y="763710"/>
                  <a:pt x="4015093" y="763505"/>
                </a:cubicBezTo>
                <a:cubicBezTo>
                  <a:pt x="4014504" y="763298"/>
                  <a:pt x="4014091" y="763019"/>
                  <a:pt x="4013856" y="762664"/>
                </a:cubicBezTo>
                <a:cubicBezTo>
                  <a:pt x="4013620" y="762311"/>
                  <a:pt x="4013502" y="761899"/>
                  <a:pt x="4013502" y="761428"/>
                </a:cubicBezTo>
                <a:lnTo>
                  <a:pt x="4013502" y="710705"/>
                </a:lnTo>
                <a:lnTo>
                  <a:pt x="3961510" y="710705"/>
                </a:lnTo>
                <a:lnTo>
                  <a:pt x="3961510" y="761428"/>
                </a:lnTo>
                <a:cubicBezTo>
                  <a:pt x="3961510" y="761899"/>
                  <a:pt x="3961393" y="762311"/>
                  <a:pt x="3961157" y="762664"/>
                </a:cubicBezTo>
                <a:cubicBezTo>
                  <a:pt x="3960921" y="763019"/>
                  <a:pt x="3960510" y="763298"/>
                  <a:pt x="3959920" y="763505"/>
                </a:cubicBezTo>
                <a:cubicBezTo>
                  <a:pt x="3959331" y="763710"/>
                  <a:pt x="3958550" y="763887"/>
                  <a:pt x="3957579" y="764035"/>
                </a:cubicBezTo>
                <a:cubicBezTo>
                  <a:pt x="3956607" y="764181"/>
                  <a:pt x="3955383" y="764255"/>
                  <a:pt x="3953911" y="764255"/>
                </a:cubicBezTo>
                <a:cubicBezTo>
                  <a:pt x="3952497" y="764255"/>
                  <a:pt x="3951290" y="764181"/>
                  <a:pt x="3950288" y="764035"/>
                </a:cubicBezTo>
                <a:cubicBezTo>
                  <a:pt x="3949286" y="763887"/>
                  <a:pt x="3948491" y="763710"/>
                  <a:pt x="3947902" y="763505"/>
                </a:cubicBezTo>
                <a:cubicBezTo>
                  <a:pt x="3947313" y="763298"/>
                  <a:pt x="3946900" y="763019"/>
                  <a:pt x="3946665" y="762664"/>
                </a:cubicBezTo>
                <a:cubicBezTo>
                  <a:pt x="3946429" y="762311"/>
                  <a:pt x="3946312" y="761899"/>
                  <a:pt x="3946312" y="761428"/>
                </a:cubicBezTo>
                <a:lnTo>
                  <a:pt x="3946312" y="651677"/>
                </a:lnTo>
                <a:cubicBezTo>
                  <a:pt x="3946312" y="651205"/>
                  <a:pt x="3946429" y="650793"/>
                  <a:pt x="3946665" y="650440"/>
                </a:cubicBezTo>
                <a:cubicBezTo>
                  <a:pt x="3946900" y="650086"/>
                  <a:pt x="3947313" y="649806"/>
                  <a:pt x="3947902" y="649600"/>
                </a:cubicBezTo>
                <a:cubicBezTo>
                  <a:pt x="3948491" y="649393"/>
                  <a:pt x="3949286" y="649217"/>
                  <a:pt x="3950288" y="649070"/>
                </a:cubicBezTo>
                <a:cubicBezTo>
                  <a:pt x="3951290" y="648923"/>
                  <a:pt x="3952497" y="648849"/>
                  <a:pt x="3953911" y="648849"/>
                </a:cubicBezTo>
                <a:close/>
                <a:moveTo>
                  <a:pt x="3703328" y="648849"/>
                </a:moveTo>
                <a:cubicBezTo>
                  <a:pt x="3705095" y="648849"/>
                  <a:pt x="3706524" y="648907"/>
                  <a:pt x="3707613" y="649026"/>
                </a:cubicBezTo>
                <a:cubicBezTo>
                  <a:pt x="3708704" y="649143"/>
                  <a:pt x="3709573" y="649306"/>
                  <a:pt x="3710221" y="649512"/>
                </a:cubicBezTo>
                <a:cubicBezTo>
                  <a:pt x="3710869" y="649718"/>
                  <a:pt x="3711355" y="650013"/>
                  <a:pt x="3711679" y="650397"/>
                </a:cubicBezTo>
                <a:cubicBezTo>
                  <a:pt x="3712003" y="650778"/>
                  <a:pt x="3712312" y="651265"/>
                  <a:pt x="3712607" y="651854"/>
                </a:cubicBezTo>
                <a:lnTo>
                  <a:pt x="3728425" y="684726"/>
                </a:lnTo>
                <a:cubicBezTo>
                  <a:pt x="3729893" y="687848"/>
                  <a:pt x="3731358" y="691117"/>
                  <a:pt x="3732823" y="694534"/>
                </a:cubicBezTo>
                <a:cubicBezTo>
                  <a:pt x="3734287" y="697951"/>
                  <a:pt x="3735781" y="701398"/>
                  <a:pt x="3737304" y="704873"/>
                </a:cubicBezTo>
                <a:lnTo>
                  <a:pt x="3737479" y="704873"/>
                </a:lnTo>
                <a:cubicBezTo>
                  <a:pt x="3738826" y="701516"/>
                  <a:pt x="3740217" y="698172"/>
                  <a:pt x="3741652" y="694844"/>
                </a:cubicBezTo>
                <a:cubicBezTo>
                  <a:pt x="3743087" y="691515"/>
                  <a:pt x="3744540" y="688231"/>
                  <a:pt x="3746010" y="684992"/>
                </a:cubicBezTo>
                <a:lnTo>
                  <a:pt x="3761915" y="651942"/>
                </a:lnTo>
                <a:cubicBezTo>
                  <a:pt x="3762092" y="651353"/>
                  <a:pt x="3762342" y="650853"/>
                  <a:pt x="3762667" y="650440"/>
                </a:cubicBezTo>
                <a:cubicBezTo>
                  <a:pt x="3762991" y="650027"/>
                  <a:pt x="3763431" y="649718"/>
                  <a:pt x="3763992" y="649512"/>
                </a:cubicBezTo>
                <a:cubicBezTo>
                  <a:pt x="3764551" y="649306"/>
                  <a:pt x="3765332" y="649143"/>
                  <a:pt x="3766334" y="649026"/>
                </a:cubicBezTo>
                <a:cubicBezTo>
                  <a:pt x="3767335" y="648907"/>
                  <a:pt x="3768602" y="648849"/>
                  <a:pt x="3770133" y="648849"/>
                </a:cubicBezTo>
                <a:cubicBezTo>
                  <a:pt x="3772254" y="648849"/>
                  <a:pt x="3773918" y="648923"/>
                  <a:pt x="3775126" y="649070"/>
                </a:cubicBezTo>
                <a:cubicBezTo>
                  <a:pt x="3776334" y="649217"/>
                  <a:pt x="3777174" y="649497"/>
                  <a:pt x="3777645" y="649909"/>
                </a:cubicBezTo>
                <a:cubicBezTo>
                  <a:pt x="3778116" y="650322"/>
                  <a:pt x="3778278" y="650911"/>
                  <a:pt x="3778130" y="651677"/>
                </a:cubicBezTo>
                <a:cubicBezTo>
                  <a:pt x="3777984" y="652442"/>
                  <a:pt x="3777585" y="653473"/>
                  <a:pt x="3776938" y="654769"/>
                </a:cubicBezTo>
                <a:lnTo>
                  <a:pt x="3744595" y="719277"/>
                </a:lnTo>
                <a:lnTo>
                  <a:pt x="3744595" y="761428"/>
                </a:lnTo>
                <a:cubicBezTo>
                  <a:pt x="3744595" y="761899"/>
                  <a:pt x="3744478" y="762311"/>
                  <a:pt x="3744244" y="762664"/>
                </a:cubicBezTo>
                <a:cubicBezTo>
                  <a:pt x="3744010" y="763019"/>
                  <a:pt x="3743599" y="763298"/>
                  <a:pt x="3743014" y="763505"/>
                </a:cubicBezTo>
                <a:cubicBezTo>
                  <a:pt x="3742428" y="763710"/>
                  <a:pt x="3741637" y="763887"/>
                  <a:pt x="3740641" y="764035"/>
                </a:cubicBezTo>
                <a:cubicBezTo>
                  <a:pt x="3739646" y="764181"/>
                  <a:pt x="3738446" y="764255"/>
                  <a:pt x="3737040" y="764255"/>
                </a:cubicBezTo>
                <a:cubicBezTo>
                  <a:pt x="3735576" y="764255"/>
                  <a:pt x="3734360" y="764181"/>
                  <a:pt x="3733394" y="764035"/>
                </a:cubicBezTo>
                <a:cubicBezTo>
                  <a:pt x="3732427" y="763887"/>
                  <a:pt x="3731636" y="763710"/>
                  <a:pt x="3731022" y="763505"/>
                </a:cubicBezTo>
                <a:cubicBezTo>
                  <a:pt x="3730407" y="763298"/>
                  <a:pt x="3729982" y="763019"/>
                  <a:pt x="3729748" y="762664"/>
                </a:cubicBezTo>
                <a:cubicBezTo>
                  <a:pt x="3729513" y="762311"/>
                  <a:pt x="3729397" y="761899"/>
                  <a:pt x="3729397" y="761428"/>
                </a:cubicBezTo>
                <a:lnTo>
                  <a:pt x="3729397" y="719277"/>
                </a:lnTo>
                <a:lnTo>
                  <a:pt x="3697054" y="654769"/>
                </a:lnTo>
                <a:cubicBezTo>
                  <a:pt x="3696406" y="653415"/>
                  <a:pt x="3696008" y="652354"/>
                  <a:pt x="3695861" y="651588"/>
                </a:cubicBezTo>
                <a:cubicBezTo>
                  <a:pt x="3695713" y="650822"/>
                  <a:pt x="3695861" y="650233"/>
                  <a:pt x="3696303" y="649820"/>
                </a:cubicBezTo>
                <a:cubicBezTo>
                  <a:pt x="3696745" y="649408"/>
                  <a:pt x="3697541" y="649143"/>
                  <a:pt x="3698689" y="649026"/>
                </a:cubicBezTo>
                <a:cubicBezTo>
                  <a:pt x="3699838" y="648907"/>
                  <a:pt x="3701384" y="648849"/>
                  <a:pt x="3703328" y="648849"/>
                </a:cubicBezTo>
                <a:close/>
                <a:moveTo>
                  <a:pt x="3439559" y="648849"/>
                </a:moveTo>
                <a:cubicBezTo>
                  <a:pt x="3441032" y="648849"/>
                  <a:pt x="3442255" y="648923"/>
                  <a:pt x="3443225" y="649070"/>
                </a:cubicBezTo>
                <a:cubicBezTo>
                  <a:pt x="3444199" y="649217"/>
                  <a:pt x="3444979" y="649393"/>
                  <a:pt x="3445568" y="649600"/>
                </a:cubicBezTo>
                <a:cubicBezTo>
                  <a:pt x="3446157" y="649806"/>
                  <a:pt x="3446570" y="650086"/>
                  <a:pt x="3446805" y="650440"/>
                </a:cubicBezTo>
                <a:cubicBezTo>
                  <a:pt x="3447041" y="650793"/>
                  <a:pt x="3447158" y="651205"/>
                  <a:pt x="3447158" y="651677"/>
                </a:cubicBezTo>
                <a:lnTo>
                  <a:pt x="3447158" y="697450"/>
                </a:lnTo>
                <a:lnTo>
                  <a:pt x="3499211" y="697450"/>
                </a:lnTo>
                <a:lnTo>
                  <a:pt x="3499211" y="651677"/>
                </a:lnTo>
                <a:cubicBezTo>
                  <a:pt x="3499211" y="651205"/>
                  <a:pt x="3499329" y="650793"/>
                  <a:pt x="3499563" y="650440"/>
                </a:cubicBezTo>
                <a:cubicBezTo>
                  <a:pt x="3499800" y="650086"/>
                  <a:pt x="3500212" y="649806"/>
                  <a:pt x="3500802" y="649600"/>
                </a:cubicBezTo>
                <a:cubicBezTo>
                  <a:pt x="3501391" y="649393"/>
                  <a:pt x="3502157" y="649217"/>
                  <a:pt x="3503099" y="649070"/>
                </a:cubicBezTo>
                <a:cubicBezTo>
                  <a:pt x="3504041" y="648923"/>
                  <a:pt x="3505279" y="648849"/>
                  <a:pt x="3506810" y="648849"/>
                </a:cubicBezTo>
                <a:cubicBezTo>
                  <a:pt x="3508225" y="648849"/>
                  <a:pt x="3509418" y="648923"/>
                  <a:pt x="3510390" y="649070"/>
                </a:cubicBezTo>
                <a:cubicBezTo>
                  <a:pt x="3511362" y="649217"/>
                  <a:pt x="3512142" y="649393"/>
                  <a:pt x="3512731" y="649600"/>
                </a:cubicBezTo>
                <a:cubicBezTo>
                  <a:pt x="3513320" y="649806"/>
                  <a:pt x="3513733" y="650086"/>
                  <a:pt x="3513968" y="650440"/>
                </a:cubicBezTo>
                <a:cubicBezTo>
                  <a:pt x="3514204" y="650793"/>
                  <a:pt x="3514322" y="651205"/>
                  <a:pt x="3514322" y="651677"/>
                </a:cubicBezTo>
                <a:lnTo>
                  <a:pt x="3514322" y="761428"/>
                </a:lnTo>
                <a:cubicBezTo>
                  <a:pt x="3514322" y="761899"/>
                  <a:pt x="3514204" y="762311"/>
                  <a:pt x="3513968" y="762664"/>
                </a:cubicBezTo>
                <a:cubicBezTo>
                  <a:pt x="3513733" y="763019"/>
                  <a:pt x="3513320" y="763298"/>
                  <a:pt x="3512731" y="763505"/>
                </a:cubicBezTo>
                <a:cubicBezTo>
                  <a:pt x="3512142" y="763710"/>
                  <a:pt x="3511362" y="763887"/>
                  <a:pt x="3510390" y="764035"/>
                </a:cubicBezTo>
                <a:cubicBezTo>
                  <a:pt x="3509418" y="764181"/>
                  <a:pt x="3508225" y="764255"/>
                  <a:pt x="3506810" y="764255"/>
                </a:cubicBezTo>
                <a:cubicBezTo>
                  <a:pt x="3505279" y="764255"/>
                  <a:pt x="3504041" y="764181"/>
                  <a:pt x="3503099" y="764035"/>
                </a:cubicBezTo>
                <a:cubicBezTo>
                  <a:pt x="3502157" y="763887"/>
                  <a:pt x="3501391" y="763710"/>
                  <a:pt x="3500802" y="763505"/>
                </a:cubicBezTo>
                <a:cubicBezTo>
                  <a:pt x="3500212" y="763298"/>
                  <a:pt x="3499800" y="763019"/>
                  <a:pt x="3499563" y="762664"/>
                </a:cubicBezTo>
                <a:cubicBezTo>
                  <a:pt x="3499329" y="762311"/>
                  <a:pt x="3499211" y="761899"/>
                  <a:pt x="3499211" y="761428"/>
                </a:cubicBezTo>
                <a:lnTo>
                  <a:pt x="3499211" y="710705"/>
                </a:lnTo>
                <a:lnTo>
                  <a:pt x="3447158" y="710705"/>
                </a:lnTo>
                <a:lnTo>
                  <a:pt x="3447158" y="761428"/>
                </a:lnTo>
                <a:cubicBezTo>
                  <a:pt x="3447158" y="761899"/>
                  <a:pt x="3447041" y="762311"/>
                  <a:pt x="3446805" y="762664"/>
                </a:cubicBezTo>
                <a:cubicBezTo>
                  <a:pt x="3446570" y="763019"/>
                  <a:pt x="3446157" y="763298"/>
                  <a:pt x="3445568" y="763505"/>
                </a:cubicBezTo>
                <a:cubicBezTo>
                  <a:pt x="3444979" y="763710"/>
                  <a:pt x="3444199" y="763887"/>
                  <a:pt x="3443225" y="764035"/>
                </a:cubicBezTo>
                <a:cubicBezTo>
                  <a:pt x="3442255" y="764181"/>
                  <a:pt x="3441032" y="764255"/>
                  <a:pt x="3439559" y="764255"/>
                </a:cubicBezTo>
                <a:cubicBezTo>
                  <a:pt x="3438146" y="764255"/>
                  <a:pt x="3436936" y="764181"/>
                  <a:pt x="3435936" y="764035"/>
                </a:cubicBezTo>
                <a:cubicBezTo>
                  <a:pt x="3434934" y="763887"/>
                  <a:pt x="3434139" y="763710"/>
                  <a:pt x="3433552" y="763505"/>
                </a:cubicBezTo>
                <a:cubicBezTo>
                  <a:pt x="3432962" y="763298"/>
                  <a:pt x="3432550" y="763019"/>
                  <a:pt x="3432314" y="762664"/>
                </a:cubicBezTo>
                <a:cubicBezTo>
                  <a:pt x="3432078" y="762311"/>
                  <a:pt x="3431962" y="761899"/>
                  <a:pt x="3431962" y="761428"/>
                </a:cubicBezTo>
                <a:lnTo>
                  <a:pt x="3431962" y="651677"/>
                </a:lnTo>
                <a:cubicBezTo>
                  <a:pt x="3431962" y="651205"/>
                  <a:pt x="3432078" y="650793"/>
                  <a:pt x="3432314" y="650440"/>
                </a:cubicBezTo>
                <a:cubicBezTo>
                  <a:pt x="3432550" y="650086"/>
                  <a:pt x="3432962" y="649806"/>
                  <a:pt x="3433552" y="649600"/>
                </a:cubicBezTo>
                <a:cubicBezTo>
                  <a:pt x="3434139" y="649393"/>
                  <a:pt x="3434934" y="649217"/>
                  <a:pt x="3435936" y="649070"/>
                </a:cubicBezTo>
                <a:cubicBezTo>
                  <a:pt x="3436936" y="648923"/>
                  <a:pt x="3438146" y="648849"/>
                  <a:pt x="3439559" y="648849"/>
                </a:cubicBezTo>
                <a:close/>
                <a:moveTo>
                  <a:pt x="3188969" y="648849"/>
                </a:moveTo>
                <a:cubicBezTo>
                  <a:pt x="3190737" y="648849"/>
                  <a:pt x="3192168" y="648907"/>
                  <a:pt x="3193255" y="649026"/>
                </a:cubicBezTo>
                <a:cubicBezTo>
                  <a:pt x="3194346" y="649143"/>
                  <a:pt x="3195215" y="649306"/>
                  <a:pt x="3195862" y="649512"/>
                </a:cubicBezTo>
                <a:cubicBezTo>
                  <a:pt x="3196510" y="649718"/>
                  <a:pt x="3196998" y="650013"/>
                  <a:pt x="3197322" y="650397"/>
                </a:cubicBezTo>
                <a:cubicBezTo>
                  <a:pt x="3197646" y="650778"/>
                  <a:pt x="3197956" y="651265"/>
                  <a:pt x="3198249" y="651854"/>
                </a:cubicBezTo>
                <a:lnTo>
                  <a:pt x="3214067" y="684726"/>
                </a:lnTo>
                <a:cubicBezTo>
                  <a:pt x="3215535" y="687848"/>
                  <a:pt x="3217003" y="691117"/>
                  <a:pt x="3218466" y="694534"/>
                </a:cubicBezTo>
                <a:cubicBezTo>
                  <a:pt x="3219931" y="697951"/>
                  <a:pt x="3221425" y="701398"/>
                  <a:pt x="3222950" y="704873"/>
                </a:cubicBezTo>
                <a:lnTo>
                  <a:pt x="3223121" y="704873"/>
                </a:lnTo>
                <a:cubicBezTo>
                  <a:pt x="3224472" y="701516"/>
                  <a:pt x="3225860" y="698172"/>
                  <a:pt x="3227297" y="694844"/>
                </a:cubicBezTo>
                <a:cubicBezTo>
                  <a:pt x="3228733" y="691515"/>
                  <a:pt x="3230183" y="688231"/>
                  <a:pt x="3231653" y="684992"/>
                </a:cubicBezTo>
                <a:lnTo>
                  <a:pt x="3247559" y="651942"/>
                </a:lnTo>
                <a:cubicBezTo>
                  <a:pt x="3247737" y="651353"/>
                  <a:pt x="3247986" y="650853"/>
                  <a:pt x="3248312" y="650440"/>
                </a:cubicBezTo>
                <a:cubicBezTo>
                  <a:pt x="3248634" y="650027"/>
                  <a:pt x="3249078" y="649718"/>
                  <a:pt x="3249637" y="649512"/>
                </a:cubicBezTo>
                <a:cubicBezTo>
                  <a:pt x="3250198" y="649306"/>
                  <a:pt x="3250977" y="649143"/>
                  <a:pt x="3251977" y="649026"/>
                </a:cubicBezTo>
                <a:cubicBezTo>
                  <a:pt x="3252979" y="648907"/>
                  <a:pt x="3254246" y="648849"/>
                  <a:pt x="3255778" y="648849"/>
                </a:cubicBezTo>
                <a:cubicBezTo>
                  <a:pt x="3257900" y="648849"/>
                  <a:pt x="3259564" y="648923"/>
                  <a:pt x="3260773" y="649070"/>
                </a:cubicBezTo>
                <a:cubicBezTo>
                  <a:pt x="3261981" y="649217"/>
                  <a:pt x="3262821" y="649497"/>
                  <a:pt x="3263291" y="649909"/>
                </a:cubicBezTo>
                <a:cubicBezTo>
                  <a:pt x="3263761" y="650322"/>
                  <a:pt x="3263924" y="650911"/>
                  <a:pt x="3263777" y="651677"/>
                </a:cubicBezTo>
                <a:cubicBezTo>
                  <a:pt x="3263630" y="652442"/>
                  <a:pt x="3263232" y="653473"/>
                  <a:pt x="3262583" y="654769"/>
                </a:cubicBezTo>
                <a:lnTo>
                  <a:pt x="3230239" y="719277"/>
                </a:lnTo>
                <a:lnTo>
                  <a:pt x="3230239" y="761428"/>
                </a:lnTo>
                <a:cubicBezTo>
                  <a:pt x="3230239" y="761899"/>
                  <a:pt x="3230123" y="762311"/>
                  <a:pt x="3229891" y="762664"/>
                </a:cubicBezTo>
                <a:cubicBezTo>
                  <a:pt x="3229656" y="763019"/>
                  <a:pt x="3229246" y="763298"/>
                  <a:pt x="3228657" y="763505"/>
                </a:cubicBezTo>
                <a:cubicBezTo>
                  <a:pt x="3228070" y="763710"/>
                  <a:pt x="3227281" y="763887"/>
                  <a:pt x="3226285" y="764035"/>
                </a:cubicBezTo>
                <a:cubicBezTo>
                  <a:pt x="3225291" y="764181"/>
                  <a:pt x="3224089" y="764255"/>
                  <a:pt x="3222686" y="764255"/>
                </a:cubicBezTo>
                <a:cubicBezTo>
                  <a:pt x="3221221" y="764255"/>
                  <a:pt x="3220004" y="764181"/>
                  <a:pt x="3219039" y="764035"/>
                </a:cubicBezTo>
                <a:cubicBezTo>
                  <a:pt x="3218072" y="763887"/>
                  <a:pt x="3217279" y="763710"/>
                  <a:pt x="3216665" y="763505"/>
                </a:cubicBezTo>
                <a:cubicBezTo>
                  <a:pt x="3216051" y="763298"/>
                  <a:pt x="3215624" y="763019"/>
                  <a:pt x="3215391" y="762664"/>
                </a:cubicBezTo>
                <a:cubicBezTo>
                  <a:pt x="3215158" y="762311"/>
                  <a:pt x="3215040" y="761899"/>
                  <a:pt x="3215040" y="761428"/>
                </a:cubicBezTo>
                <a:lnTo>
                  <a:pt x="3215040" y="719277"/>
                </a:lnTo>
                <a:lnTo>
                  <a:pt x="3182695" y="654769"/>
                </a:lnTo>
                <a:cubicBezTo>
                  <a:pt x="3182046" y="653415"/>
                  <a:pt x="3181651" y="652354"/>
                  <a:pt x="3181503" y="651588"/>
                </a:cubicBezTo>
                <a:cubicBezTo>
                  <a:pt x="3181354" y="650822"/>
                  <a:pt x="3181503" y="650233"/>
                  <a:pt x="3181943" y="649820"/>
                </a:cubicBezTo>
                <a:cubicBezTo>
                  <a:pt x="3182388" y="649408"/>
                  <a:pt x="3183182" y="649143"/>
                  <a:pt x="3184330" y="649026"/>
                </a:cubicBezTo>
                <a:cubicBezTo>
                  <a:pt x="3185478" y="648907"/>
                  <a:pt x="3187028" y="648849"/>
                  <a:pt x="3188969" y="648849"/>
                </a:cubicBezTo>
                <a:close/>
                <a:moveTo>
                  <a:pt x="2972841" y="648849"/>
                </a:moveTo>
                <a:cubicBezTo>
                  <a:pt x="2974314" y="648849"/>
                  <a:pt x="2975536" y="648923"/>
                  <a:pt x="2976508" y="649070"/>
                </a:cubicBezTo>
                <a:cubicBezTo>
                  <a:pt x="2977479" y="649217"/>
                  <a:pt x="2978259" y="649393"/>
                  <a:pt x="2978848" y="649600"/>
                </a:cubicBezTo>
                <a:cubicBezTo>
                  <a:pt x="2979439" y="649806"/>
                  <a:pt x="2979849" y="650086"/>
                  <a:pt x="2980086" y="650440"/>
                </a:cubicBezTo>
                <a:cubicBezTo>
                  <a:pt x="2980321" y="650793"/>
                  <a:pt x="2980438" y="651205"/>
                  <a:pt x="2980438" y="651677"/>
                </a:cubicBezTo>
                <a:lnTo>
                  <a:pt x="2980438" y="697450"/>
                </a:lnTo>
                <a:lnTo>
                  <a:pt x="3032480" y="697450"/>
                </a:lnTo>
                <a:lnTo>
                  <a:pt x="3032480" y="651677"/>
                </a:lnTo>
                <a:cubicBezTo>
                  <a:pt x="3032480" y="651205"/>
                  <a:pt x="3032598" y="650793"/>
                  <a:pt x="3032833" y="650440"/>
                </a:cubicBezTo>
                <a:cubicBezTo>
                  <a:pt x="3033069" y="650086"/>
                  <a:pt x="3033481" y="649806"/>
                  <a:pt x="3034070" y="649600"/>
                </a:cubicBezTo>
                <a:cubicBezTo>
                  <a:pt x="3034660" y="649393"/>
                  <a:pt x="3035425" y="649217"/>
                  <a:pt x="3036368" y="649070"/>
                </a:cubicBezTo>
                <a:cubicBezTo>
                  <a:pt x="3037310" y="648923"/>
                  <a:pt x="3038548" y="648849"/>
                  <a:pt x="3040080" y="648849"/>
                </a:cubicBezTo>
                <a:cubicBezTo>
                  <a:pt x="3041493" y="648849"/>
                  <a:pt x="3042686" y="648923"/>
                  <a:pt x="3043658" y="649070"/>
                </a:cubicBezTo>
                <a:cubicBezTo>
                  <a:pt x="3044630" y="649217"/>
                  <a:pt x="3045411" y="649393"/>
                  <a:pt x="3046000" y="649600"/>
                </a:cubicBezTo>
                <a:cubicBezTo>
                  <a:pt x="3046589" y="649806"/>
                  <a:pt x="3047002" y="650086"/>
                  <a:pt x="3047237" y="650440"/>
                </a:cubicBezTo>
                <a:cubicBezTo>
                  <a:pt x="3047473" y="650793"/>
                  <a:pt x="3047591" y="651205"/>
                  <a:pt x="3047591" y="651677"/>
                </a:cubicBezTo>
                <a:lnTo>
                  <a:pt x="3047591" y="761428"/>
                </a:lnTo>
                <a:cubicBezTo>
                  <a:pt x="3047591" y="761899"/>
                  <a:pt x="3047473" y="762311"/>
                  <a:pt x="3047237" y="762664"/>
                </a:cubicBezTo>
                <a:cubicBezTo>
                  <a:pt x="3047002" y="763019"/>
                  <a:pt x="3046589" y="763298"/>
                  <a:pt x="3046000" y="763505"/>
                </a:cubicBezTo>
                <a:cubicBezTo>
                  <a:pt x="3045411" y="763710"/>
                  <a:pt x="3044630" y="763887"/>
                  <a:pt x="3043658" y="764035"/>
                </a:cubicBezTo>
                <a:cubicBezTo>
                  <a:pt x="3042686" y="764181"/>
                  <a:pt x="3041493" y="764255"/>
                  <a:pt x="3040080" y="764255"/>
                </a:cubicBezTo>
                <a:cubicBezTo>
                  <a:pt x="3038548" y="764255"/>
                  <a:pt x="3037310" y="764181"/>
                  <a:pt x="3036368" y="764035"/>
                </a:cubicBezTo>
                <a:cubicBezTo>
                  <a:pt x="3035425" y="763887"/>
                  <a:pt x="3034660" y="763710"/>
                  <a:pt x="3034070" y="763505"/>
                </a:cubicBezTo>
                <a:cubicBezTo>
                  <a:pt x="3033481" y="763298"/>
                  <a:pt x="3033069" y="763019"/>
                  <a:pt x="3032833" y="762664"/>
                </a:cubicBezTo>
                <a:cubicBezTo>
                  <a:pt x="3032598" y="762311"/>
                  <a:pt x="3032480" y="761899"/>
                  <a:pt x="3032480" y="761428"/>
                </a:cubicBezTo>
                <a:lnTo>
                  <a:pt x="3032480" y="710705"/>
                </a:lnTo>
                <a:lnTo>
                  <a:pt x="2980438" y="710705"/>
                </a:lnTo>
                <a:lnTo>
                  <a:pt x="2980438" y="761428"/>
                </a:lnTo>
                <a:cubicBezTo>
                  <a:pt x="2980438" y="761899"/>
                  <a:pt x="2980321" y="762311"/>
                  <a:pt x="2980086" y="762664"/>
                </a:cubicBezTo>
                <a:cubicBezTo>
                  <a:pt x="2979849" y="763019"/>
                  <a:pt x="2979439" y="763298"/>
                  <a:pt x="2978848" y="763505"/>
                </a:cubicBezTo>
                <a:cubicBezTo>
                  <a:pt x="2978259" y="763710"/>
                  <a:pt x="2977479" y="763887"/>
                  <a:pt x="2976508" y="764035"/>
                </a:cubicBezTo>
                <a:cubicBezTo>
                  <a:pt x="2975536" y="764181"/>
                  <a:pt x="2974314" y="764255"/>
                  <a:pt x="2972841" y="764255"/>
                </a:cubicBezTo>
                <a:cubicBezTo>
                  <a:pt x="2971427" y="764255"/>
                  <a:pt x="2970219" y="764181"/>
                  <a:pt x="2969218" y="764035"/>
                </a:cubicBezTo>
                <a:cubicBezTo>
                  <a:pt x="2968217" y="763887"/>
                  <a:pt x="2967421" y="763710"/>
                  <a:pt x="2966833" y="763505"/>
                </a:cubicBezTo>
                <a:cubicBezTo>
                  <a:pt x="2966243" y="763298"/>
                  <a:pt x="2965832" y="763019"/>
                  <a:pt x="2965595" y="762664"/>
                </a:cubicBezTo>
                <a:cubicBezTo>
                  <a:pt x="2965360" y="762311"/>
                  <a:pt x="2965243" y="761899"/>
                  <a:pt x="2965243" y="761428"/>
                </a:cubicBezTo>
                <a:lnTo>
                  <a:pt x="2965243" y="651677"/>
                </a:lnTo>
                <a:cubicBezTo>
                  <a:pt x="2965243" y="651205"/>
                  <a:pt x="2965360" y="650793"/>
                  <a:pt x="2965595" y="650440"/>
                </a:cubicBezTo>
                <a:cubicBezTo>
                  <a:pt x="2965832" y="650086"/>
                  <a:pt x="2966243" y="649806"/>
                  <a:pt x="2966833" y="649600"/>
                </a:cubicBezTo>
                <a:cubicBezTo>
                  <a:pt x="2967421" y="649393"/>
                  <a:pt x="2968217" y="649217"/>
                  <a:pt x="2969218" y="649070"/>
                </a:cubicBezTo>
                <a:cubicBezTo>
                  <a:pt x="2970219" y="648923"/>
                  <a:pt x="2971427" y="648849"/>
                  <a:pt x="2972841" y="648849"/>
                </a:cubicBezTo>
                <a:close/>
                <a:moveTo>
                  <a:pt x="2789060" y="648849"/>
                </a:moveTo>
                <a:cubicBezTo>
                  <a:pt x="2791181" y="648849"/>
                  <a:pt x="2792845" y="648923"/>
                  <a:pt x="2794052" y="649070"/>
                </a:cubicBezTo>
                <a:cubicBezTo>
                  <a:pt x="2795261" y="649217"/>
                  <a:pt x="2796100" y="649497"/>
                  <a:pt x="2796571" y="649909"/>
                </a:cubicBezTo>
                <a:cubicBezTo>
                  <a:pt x="2797042" y="650322"/>
                  <a:pt x="2797204" y="650911"/>
                  <a:pt x="2797057" y="651677"/>
                </a:cubicBezTo>
                <a:cubicBezTo>
                  <a:pt x="2796910" y="652442"/>
                  <a:pt x="2796512" y="653473"/>
                  <a:pt x="2795864" y="654769"/>
                </a:cubicBezTo>
                <a:lnTo>
                  <a:pt x="2763520" y="719277"/>
                </a:lnTo>
                <a:lnTo>
                  <a:pt x="2763520" y="761428"/>
                </a:lnTo>
                <a:cubicBezTo>
                  <a:pt x="2763520" y="761899"/>
                  <a:pt x="2763403" y="762311"/>
                  <a:pt x="2763169" y="762664"/>
                </a:cubicBezTo>
                <a:cubicBezTo>
                  <a:pt x="2762934" y="763019"/>
                  <a:pt x="2762525" y="763298"/>
                  <a:pt x="2761939" y="763505"/>
                </a:cubicBezTo>
                <a:cubicBezTo>
                  <a:pt x="2761353" y="763710"/>
                  <a:pt x="2760562" y="763887"/>
                  <a:pt x="2759567" y="764035"/>
                </a:cubicBezTo>
                <a:lnTo>
                  <a:pt x="2756921" y="764196"/>
                </a:lnTo>
                <a:lnTo>
                  <a:pt x="2755296" y="753941"/>
                </a:lnTo>
                <a:lnTo>
                  <a:pt x="2744552" y="678916"/>
                </a:lnTo>
                <a:lnTo>
                  <a:pt x="2747348" y="684726"/>
                </a:lnTo>
                <a:cubicBezTo>
                  <a:pt x="2748816" y="687848"/>
                  <a:pt x="2750283" y="691117"/>
                  <a:pt x="2751747" y="694534"/>
                </a:cubicBezTo>
                <a:cubicBezTo>
                  <a:pt x="2753211" y="697951"/>
                  <a:pt x="2754705" y="701398"/>
                  <a:pt x="2756228" y="704873"/>
                </a:cubicBezTo>
                <a:lnTo>
                  <a:pt x="2756404" y="704873"/>
                </a:lnTo>
                <a:cubicBezTo>
                  <a:pt x="2757749" y="701516"/>
                  <a:pt x="2759142" y="698172"/>
                  <a:pt x="2760576" y="694844"/>
                </a:cubicBezTo>
                <a:cubicBezTo>
                  <a:pt x="2762011" y="691515"/>
                  <a:pt x="2763464" y="688231"/>
                  <a:pt x="2764934" y="684992"/>
                </a:cubicBezTo>
                <a:lnTo>
                  <a:pt x="2780841" y="651942"/>
                </a:lnTo>
                <a:cubicBezTo>
                  <a:pt x="2781019" y="651353"/>
                  <a:pt x="2781269" y="650853"/>
                  <a:pt x="2781593" y="650440"/>
                </a:cubicBezTo>
                <a:cubicBezTo>
                  <a:pt x="2781916" y="650027"/>
                  <a:pt x="2782359" y="649718"/>
                  <a:pt x="2782918" y="649512"/>
                </a:cubicBezTo>
                <a:cubicBezTo>
                  <a:pt x="2783478" y="649306"/>
                  <a:pt x="2784259" y="649143"/>
                  <a:pt x="2785260" y="649026"/>
                </a:cubicBezTo>
                <a:cubicBezTo>
                  <a:pt x="2786261" y="648907"/>
                  <a:pt x="2787528" y="648849"/>
                  <a:pt x="2789060" y="648849"/>
                </a:cubicBezTo>
                <a:close/>
                <a:moveTo>
                  <a:pt x="2722251" y="648849"/>
                </a:moveTo>
                <a:cubicBezTo>
                  <a:pt x="2724019" y="648849"/>
                  <a:pt x="2725447" y="648907"/>
                  <a:pt x="2726537" y="649026"/>
                </a:cubicBezTo>
                <a:cubicBezTo>
                  <a:pt x="2727627" y="649143"/>
                  <a:pt x="2728496" y="649306"/>
                  <a:pt x="2729143" y="649512"/>
                </a:cubicBezTo>
                <a:cubicBezTo>
                  <a:pt x="2729792" y="649718"/>
                  <a:pt x="2730277" y="650013"/>
                  <a:pt x="2730601" y="650397"/>
                </a:cubicBezTo>
                <a:cubicBezTo>
                  <a:pt x="2730925" y="650778"/>
                  <a:pt x="2731234" y="651265"/>
                  <a:pt x="2731530" y="651854"/>
                </a:cubicBezTo>
                <a:lnTo>
                  <a:pt x="2737297" y="663838"/>
                </a:lnTo>
                <a:lnTo>
                  <a:pt x="2734321" y="691354"/>
                </a:lnTo>
                <a:lnTo>
                  <a:pt x="2715978" y="654769"/>
                </a:lnTo>
                <a:cubicBezTo>
                  <a:pt x="2715330" y="653415"/>
                  <a:pt x="2714930" y="652354"/>
                  <a:pt x="2714785" y="651588"/>
                </a:cubicBezTo>
                <a:cubicBezTo>
                  <a:pt x="2714636" y="650822"/>
                  <a:pt x="2714785" y="650233"/>
                  <a:pt x="2715227" y="649820"/>
                </a:cubicBezTo>
                <a:cubicBezTo>
                  <a:pt x="2715667" y="649408"/>
                  <a:pt x="2716463" y="649143"/>
                  <a:pt x="2717612" y="649026"/>
                </a:cubicBezTo>
                <a:cubicBezTo>
                  <a:pt x="2718761" y="648907"/>
                  <a:pt x="2720307" y="648849"/>
                  <a:pt x="2722251" y="648849"/>
                </a:cubicBezTo>
                <a:close/>
                <a:moveTo>
                  <a:pt x="2496589" y="648849"/>
                </a:moveTo>
                <a:cubicBezTo>
                  <a:pt x="2498062" y="648849"/>
                  <a:pt x="2499284" y="648923"/>
                  <a:pt x="2500257" y="649070"/>
                </a:cubicBezTo>
                <a:cubicBezTo>
                  <a:pt x="2501229" y="649217"/>
                  <a:pt x="2502010" y="649393"/>
                  <a:pt x="2502598" y="649600"/>
                </a:cubicBezTo>
                <a:cubicBezTo>
                  <a:pt x="2503187" y="649806"/>
                  <a:pt x="2503600" y="650086"/>
                  <a:pt x="2503835" y="650440"/>
                </a:cubicBezTo>
                <a:cubicBezTo>
                  <a:pt x="2504071" y="650793"/>
                  <a:pt x="2504189" y="651205"/>
                  <a:pt x="2504189" y="651677"/>
                </a:cubicBezTo>
                <a:lnTo>
                  <a:pt x="2504189" y="697450"/>
                </a:lnTo>
                <a:lnTo>
                  <a:pt x="2556237" y="697450"/>
                </a:lnTo>
                <a:lnTo>
                  <a:pt x="2556237" y="651677"/>
                </a:lnTo>
                <a:cubicBezTo>
                  <a:pt x="2556237" y="651205"/>
                  <a:pt x="2556355" y="650793"/>
                  <a:pt x="2556591" y="650440"/>
                </a:cubicBezTo>
                <a:cubicBezTo>
                  <a:pt x="2556826" y="650086"/>
                  <a:pt x="2557238" y="649806"/>
                  <a:pt x="2557827" y="649600"/>
                </a:cubicBezTo>
                <a:cubicBezTo>
                  <a:pt x="2558416" y="649393"/>
                  <a:pt x="2559182" y="649217"/>
                  <a:pt x="2560124" y="649070"/>
                </a:cubicBezTo>
                <a:cubicBezTo>
                  <a:pt x="2561068" y="648923"/>
                  <a:pt x="2562304" y="648849"/>
                  <a:pt x="2563836" y="648849"/>
                </a:cubicBezTo>
                <a:cubicBezTo>
                  <a:pt x="2565250" y="648849"/>
                  <a:pt x="2566444" y="648923"/>
                  <a:pt x="2567415" y="649070"/>
                </a:cubicBezTo>
                <a:cubicBezTo>
                  <a:pt x="2568387" y="649217"/>
                  <a:pt x="2569168" y="649393"/>
                  <a:pt x="2569756" y="649600"/>
                </a:cubicBezTo>
                <a:cubicBezTo>
                  <a:pt x="2570346" y="649806"/>
                  <a:pt x="2570758" y="650086"/>
                  <a:pt x="2570994" y="650440"/>
                </a:cubicBezTo>
                <a:cubicBezTo>
                  <a:pt x="2571230" y="650793"/>
                  <a:pt x="2571347" y="651205"/>
                  <a:pt x="2571347" y="651677"/>
                </a:cubicBezTo>
                <a:lnTo>
                  <a:pt x="2571347" y="761428"/>
                </a:lnTo>
                <a:cubicBezTo>
                  <a:pt x="2571347" y="761899"/>
                  <a:pt x="2571230" y="762311"/>
                  <a:pt x="2570994" y="762664"/>
                </a:cubicBezTo>
                <a:cubicBezTo>
                  <a:pt x="2570758" y="763019"/>
                  <a:pt x="2570346" y="763298"/>
                  <a:pt x="2569756" y="763505"/>
                </a:cubicBezTo>
                <a:cubicBezTo>
                  <a:pt x="2569168" y="763710"/>
                  <a:pt x="2568387" y="763887"/>
                  <a:pt x="2567415" y="764035"/>
                </a:cubicBezTo>
                <a:cubicBezTo>
                  <a:pt x="2566444" y="764181"/>
                  <a:pt x="2565250" y="764255"/>
                  <a:pt x="2563836" y="764255"/>
                </a:cubicBezTo>
                <a:cubicBezTo>
                  <a:pt x="2562304" y="764255"/>
                  <a:pt x="2561068" y="764181"/>
                  <a:pt x="2560124" y="764035"/>
                </a:cubicBezTo>
                <a:cubicBezTo>
                  <a:pt x="2559182" y="763887"/>
                  <a:pt x="2558416" y="763710"/>
                  <a:pt x="2557827" y="763505"/>
                </a:cubicBezTo>
                <a:cubicBezTo>
                  <a:pt x="2557238" y="763298"/>
                  <a:pt x="2556826" y="763019"/>
                  <a:pt x="2556591" y="762664"/>
                </a:cubicBezTo>
                <a:cubicBezTo>
                  <a:pt x="2556355" y="762311"/>
                  <a:pt x="2556237" y="761899"/>
                  <a:pt x="2556237" y="761428"/>
                </a:cubicBezTo>
                <a:lnTo>
                  <a:pt x="2556237" y="710705"/>
                </a:lnTo>
                <a:lnTo>
                  <a:pt x="2504189" y="710705"/>
                </a:lnTo>
                <a:lnTo>
                  <a:pt x="2504189" y="761428"/>
                </a:lnTo>
                <a:cubicBezTo>
                  <a:pt x="2504189" y="761899"/>
                  <a:pt x="2504071" y="762311"/>
                  <a:pt x="2503835" y="762664"/>
                </a:cubicBezTo>
                <a:cubicBezTo>
                  <a:pt x="2503600" y="763019"/>
                  <a:pt x="2503187" y="763298"/>
                  <a:pt x="2502598" y="763505"/>
                </a:cubicBezTo>
                <a:cubicBezTo>
                  <a:pt x="2502010" y="763710"/>
                  <a:pt x="2501229" y="763887"/>
                  <a:pt x="2500257" y="764035"/>
                </a:cubicBezTo>
                <a:cubicBezTo>
                  <a:pt x="2499284" y="764181"/>
                  <a:pt x="2498062" y="764255"/>
                  <a:pt x="2496589" y="764255"/>
                </a:cubicBezTo>
                <a:cubicBezTo>
                  <a:pt x="2495176" y="764255"/>
                  <a:pt x="2493968" y="764181"/>
                  <a:pt x="2492967" y="764035"/>
                </a:cubicBezTo>
                <a:cubicBezTo>
                  <a:pt x="2491965" y="763887"/>
                  <a:pt x="2491169" y="763710"/>
                  <a:pt x="2490581" y="763505"/>
                </a:cubicBezTo>
                <a:cubicBezTo>
                  <a:pt x="2489992" y="763298"/>
                  <a:pt x="2489578" y="763019"/>
                  <a:pt x="2489344" y="762664"/>
                </a:cubicBezTo>
                <a:cubicBezTo>
                  <a:pt x="2489108" y="762311"/>
                  <a:pt x="2488990" y="761899"/>
                  <a:pt x="2488990" y="761428"/>
                </a:cubicBezTo>
                <a:lnTo>
                  <a:pt x="2488990" y="651677"/>
                </a:lnTo>
                <a:cubicBezTo>
                  <a:pt x="2488990" y="651205"/>
                  <a:pt x="2489108" y="650793"/>
                  <a:pt x="2489344" y="650440"/>
                </a:cubicBezTo>
                <a:cubicBezTo>
                  <a:pt x="2489578" y="650086"/>
                  <a:pt x="2489992" y="649806"/>
                  <a:pt x="2490581" y="649600"/>
                </a:cubicBezTo>
                <a:cubicBezTo>
                  <a:pt x="2491169" y="649393"/>
                  <a:pt x="2491965" y="649217"/>
                  <a:pt x="2492967" y="649070"/>
                </a:cubicBezTo>
                <a:cubicBezTo>
                  <a:pt x="2493968" y="648923"/>
                  <a:pt x="2495176" y="648849"/>
                  <a:pt x="2496589" y="648849"/>
                </a:cubicBezTo>
                <a:close/>
                <a:moveTo>
                  <a:pt x="2246002" y="648849"/>
                </a:moveTo>
                <a:cubicBezTo>
                  <a:pt x="2247770" y="648849"/>
                  <a:pt x="2249199" y="648907"/>
                  <a:pt x="2250289" y="649026"/>
                </a:cubicBezTo>
                <a:cubicBezTo>
                  <a:pt x="2251377" y="649143"/>
                  <a:pt x="2252246" y="649306"/>
                  <a:pt x="2252895" y="649512"/>
                </a:cubicBezTo>
                <a:cubicBezTo>
                  <a:pt x="2253542" y="649718"/>
                  <a:pt x="2254028" y="650013"/>
                  <a:pt x="2254352" y="650397"/>
                </a:cubicBezTo>
                <a:cubicBezTo>
                  <a:pt x="2254676" y="650778"/>
                  <a:pt x="2254985" y="651265"/>
                  <a:pt x="2255281" y="651854"/>
                </a:cubicBezTo>
                <a:lnTo>
                  <a:pt x="2271097" y="684726"/>
                </a:lnTo>
                <a:cubicBezTo>
                  <a:pt x="2272566" y="687848"/>
                  <a:pt x="2274031" y="691117"/>
                  <a:pt x="2275495" y="694534"/>
                </a:cubicBezTo>
                <a:cubicBezTo>
                  <a:pt x="2276960" y="697951"/>
                  <a:pt x="2278453" y="701398"/>
                  <a:pt x="2279976" y="704873"/>
                </a:cubicBezTo>
                <a:lnTo>
                  <a:pt x="2280152" y="704873"/>
                </a:lnTo>
                <a:cubicBezTo>
                  <a:pt x="2281499" y="701516"/>
                  <a:pt x="2282890" y="698172"/>
                  <a:pt x="2284325" y="694844"/>
                </a:cubicBezTo>
                <a:cubicBezTo>
                  <a:pt x="2285760" y="691515"/>
                  <a:pt x="2287213" y="688231"/>
                  <a:pt x="2288683" y="684992"/>
                </a:cubicBezTo>
                <a:lnTo>
                  <a:pt x="2304589" y="651942"/>
                </a:lnTo>
                <a:cubicBezTo>
                  <a:pt x="2304765" y="651353"/>
                  <a:pt x="2305015" y="650853"/>
                  <a:pt x="2305339" y="650440"/>
                </a:cubicBezTo>
                <a:cubicBezTo>
                  <a:pt x="2305663" y="650027"/>
                  <a:pt x="2306105" y="649718"/>
                  <a:pt x="2306664" y="649512"/>
                </a:cubicBezTo>
                <a:cubicBezTo>
                  <a:pt x="2307224" y="649306"/>
                  <a:pt x="2308006" y="649143"/>
                  <a:pt x="2309007" y="649026"/>
                </a:cubicBezTo>
                <a:cubicBezTo>
                  <a:pt x="2310008" y="648907"/>
                  <a:pt x="2311274" y="648849"/>
                  <a:pt x="2312806" y="648849"/>
                </a:cubicBezTo>
                <a:cubicBezTo>
                  <a:pt x="2314927" y="648849"/>
                  <a:pt x="2316591" y="648923"/>
                  <a:pt x="2317799" y="649070"/>
                </a:cubicBezTo>
                <a:cubicBezTo>
                  <a:pt x="2319007" y="649217"/>
                  <a:pt x="2319846" y="649497"/>
                  <a:pt x="2320317" y="649909"/>
                </a:cubicBezTo>
                <a:cubicBezTo>
                  <a:pt x="2320789" y="650322"/>
                  <a:pt x="2320950" y="650911"/>
                  <a:pt x="2320804" y="651677"/>
                </a:cubicBezTo>
                <a:cubicBezTo>
                  <a:pt x="2320657" y="652442"/>
                  <a:pt x="2320258" y="653473"/>
                  <a:pt x="2319611" y="654769"/>
                </a:cubicBezTo>
                <a:lnTo>
                  <a:pt x="2287269" y="719277"/>
                </a:lnTo>
                <a:lnTo>
                  <a:pt x="2287269" y="761428"/>
                </a:lnTo>
                <a:cubicBezTo>
                  <a:pt x="2287269" y="761899"/>
                  <a:pt x="2287152" y="762311"/>
                  <a:pt x="2286917" y="762664"/>
                </a:cubicBezTo>
                <a:cubicBezTo>
                  <a:pt x="2286683" y="763019"/>
                  <a:pt x="2286272" y="763298"/>
                  <a:pt x="2285686" y="763505"/>
                </a:cubicBezTo>
                <a:cubicBezTo>
                  <a:pt x="2285101" y="763710"/>
                  <a:pt x="2284311" y="763887"/>
                  <a:pt x="2283315" y="764035"/>
                </a:cubicBezTo>
                <a:cubicBezTo>
                  <a:pt x="2282319" y="764181"/>
                  <a:pt x="2281118" y="764255"/>
                  <a:pt x="2279713" y="764255"/>
                </a:cubicBezTo>
                <a:cubicBezTo>
                  <a:pt x="2278248" y="764255"/>
                  <a:pt x="2277033" y="764181"/>
                  <a:pt x="2276067" y="764035"/>
                </a:cubicBezTo>
                <a:cubicBezTo>
                  <a:pt x="2275101" y="763887"/>
                  <a:pt x="2274310" y="763710"/>
                  <a:pt x="2273694" y="763505"/>
                </a:cubicBezTo>
                <a:cubicBezTo>
                  <a:pt x="2273080" y="763298"/>
                  <a:pt x="2272656" y="763019"/>
                  <a:pt x="2272421" y="762664"/>
                </a:cubicBezTo>
                <a:cubicBezTo>
                  <a:pt x="2272187" y="762311"/>
                  <a:pt x="2272070" y="761899"/>
                  <a:pt x="2272070" y="761428"/>
                </a:cubicBezTo>
                <a:lnTo>
                  <a:pt x="2272070" y="719277"/>
                </a:lnTo>
                <a:lnTo>
                  <a:pt x="2239730" y="654769"/>
                </a:lnTo>
                <a:cubicBezTo>
                  <a:pt x="2239081" y="653415"/>
                  <a:pt x="2238683" y="652354"/>
                  <a:pt x="2238536" y="651588"/>
                </a:cubicBezTo>
                <a:cubicBezTo>
                  <a:pt x="2238388" y="650822"/>
                  <a:pt x="2238536" y="650233"/>
                  <a:pt x="2238978" y="649820"/>
                </a:cubicBezTo>
                <a:cubicBezTo>
                  <a:pt x="2239419" y="649408"/>
                  <a:pt x="2240214" y="649143"/>
                  <a:pt x="2241364" y="649026"/>
                </a:cubicBezTo>
                <a:cubicBezTo>
                  <a:pt x="2242511" y="648907"/>
                  <a:pt x="2244059" y="648849"/>
                  <a:pt x="2246002" y="648849"/>
                </a:cubicBezTo>
                <a:close/>
                <a:moveTo>
                  <a:pt x="1553607" y="648849"/>
                </a:moveTo>
                <a:cubicBezTo>
                  <a:pt x="1555080" y="648849"/>
                  <a:pt x="1556302" y="648923"/>
                  <a:pt x="1557274" y="649070"/>
                </a:cubicBezTo>
                <a:cubicBezTo>
                  <a:pt x="1558246" y="649217"/>
                  <a:pt x="1559027" y="649393"/>
                  <a:pt x="1559616" y="649600"/>
                </a:cubicBezTo>
                <a:cubicBezTo>
                  <a:pt x="1560205" y="649806"/>
                  <a:pt x="1560617" y="650086"/>
                  <a:pt x="1560853" y="650440"/>
                </a:cubicBezTo>
                <a:cubicBezTo>
                  <a:pt x="1561089" y="650793"/>
                  <a:pt x="1561206" y="651205"/>
                  <a:pt x="1561206" y="651677"/>
                </a:cubicBezTo>
                <a:lnTo>
                  <a:pt x="1561206" y="697450"/>
                </a:lnTo>
                <a:lnTo>
                  <a:pt x="1613252" y="697450"/>
                </a:lnTo>
                <a:lnTo>
                  <a:pt x="1613252" y="651677"/>
                </a:lnTo>
                <a:cubicBezTo>
                  <a:pt x="1613252" y="651205"/>
                  <a:pt x="1613370" y="650793"/>
                  <a:pt x="1613606" y="650440"/>
                </a:cubicBezTo>
                <a:cubicBezTo>
                  <a:pt x="1613841" y="650086"/>
                  <a:pt x="1614255" y="649806"/>
                  <a:pt x="1614843" y="649600"/>
                </a:cubicBezTo>
                <a:cubicBezTo>
                  <a:pt x="1615432" y="649393"/>
                  <a:pt x="1616198" y="649217"/>
                  <a:pt x="1617141" y="649070"/>
                </a:cubicBezTo>
                <a:cubicBezTo>
                  <a:pt x="1618083" y="648923"/>
                  <a:pt x="1619321" y="648849"/>
                  <a:pt x="1620853" y="648849"/>
                </a:cubicBezTo>
                <a:cubicBezTo>
                  <a:pt x="1622266" y="648849"/>
                  <a:pt x="1623461" y="648923"/>
                  <a:pt x="1624431" y="649070"/>
                </a:cubicBezTo>
                <a:cubicBezTo>
                  <a:pt x="1625403" y="649217"/>
                  <a:pt x="1626183" y="649393"/>
                  <a:pt x="1626774" y="649600"/>
                </a:cubicBezTo>
                <a:cubicBezTo>
                  <a:pt x="1627364" y="649806"/>
                  <a:pt x="1627775" y="650086"/>
                  <a:pt x="1628011" y="650440"/>
                </a:cubicBezTo>
                <a:cubicBezTo>
                  <a:pt x="1628247" y="650793"/>
                  <a:pt x="1628364" y="651205"/>
                  <a:pt x="1628364" y="651677"/>
                </a:cubicBezTo>
                <a:lnTo>
                  <a:pt x="1628364" y="739939"/>
                </a:lnTo>
                <a:lnTo>
                  <a:pt x="1613383" y="761884"/>
                </a:lnTo>
                <a:lnTo>
                  <a:pt x="1613252" y="761428"/>
                </a:lnTo>
                <a:lnTo>
                  <a:pt x="1613252" y="710705"/>
                </a:lnTo>
                <a:lnTo>
                  <a:pt x="1561206" y="710705"/>
                </a:lnTo>
                <a:lnTo>
                  <a:pt x="1561206" y="761428"/>
                </a:lnTo>
                <a:cubicBezTo>
                  <a:pt x="1561206" y="761899"/>
                  <a:pt x="1561089" y="762311"/>
                  <a:pt x="1560853" y="762664"/>
                </a:cubicBezTo>
                <a:cubicBezTo>
                  <a:pt x="1560617" y="763019"/>
                  <a:pt x="1560205" y="763298"/>
                  <a:pt x="1559616" y="763505"/>
                </a:cubicBezTo>
                <a:cubicBezTo>
                  <a:pt x="1559027" y="763710"/>
                  <a:pt x="1558246" y="763887"/>
                  <a:pt x="1557274" y="764035"/>
                </a:cubicBezTo>
                <a:cubicBezTo>
                  <a:pt x="1556302" y="764181"/>
                  <a:pt x="1555080" y="764255"/>
                  <a:pt x="1553607" y="764255"/>
                </a:cubicBezTo>
                <a:cubicBezTo>
                  <a:pt x="1552193" y="764255"/>
                  <a:pt x="1550985" y="764181"/>
                  <a:pt x="1549984" y="764035"/>
                </a:cubicBezTo>
                <a:cubicBezTo>
                  <a:pt x="1548982" y="763887"/>
                  <a:pt x="1548187" y="763710"/>
                  <a:pt x="1547598" y="763505"/>
                </a:cubicBezTo>
                <a:cubicBezTo>
                  <a:pt x="1547009" y="763298"/>
                  <a:pt x="1546597" y="763019"/>
                  <a:pt x="1546361" y="762664"/>
                </a:cubicBezTo>
                <a:cubicBezTo>
                  <a:pt x="1546125" y="762311"/>
                  <a:pt x="1546007" y="761899"/>
                  <a:pt x="1546007" y="761428"/>
                </a:cubicBezTo>
                <a:lnTo>
                  <a:pt x="1546007" y="651677"/>
                </a:lnTo>
                <a:cubicBezTo>
                  <a:pt x="1546007" y="651205"/>
                  <a:pt x="1546125" y="650793"/>
                  <a:pt x="1546361" y="650440"/>
                </a:cubicBezTo>
                <a:cubicBezTo>
                  <a:pt x="1546597" y="650086"/>
                  <a:pt x="1547009" y="649806"/>
                  <a:pt x="1547598" y="649600"/>
                </a:cubicBezTo>
                <a:cubicBezTo>
                  <a:pt x="1548187" y="649393"/>
                  <a:pt x="1548982" y="649217"/>
                  <a:pt x="1549984" y="649070"/>
                </a:cubicBezTo>
                <a:cubicBezTo>
                  <a:pt x="1550985" y="648923"/>
                  <a:pt x="1552193" y="648849"/>
                  <a:pt x="1553607" y="648849"/>
                </a:cubicBezTo>
                <a:close/>
                <a:moveTo>
                  <a:pt x="1303022" y="648849"/>
                </a:moveTo>
                <a:cubicBezTo>
                  <a:pt x="1304789" y="648849"/>
                  <a:pt x="1306218" y="648907"/>
                  <a:pt x="1307308" y="649026"/>
                </a:cubicBezTo>
                <a:cubicBezTo>
                  <a:pt x="1308398" y="649143"/>
                  <a:pt x="1309267" y="649306"/>
                  <a:pt x="1309915" y="649512"/>
                </a:cubicBezTo>
                <a:cubicBezTo>
                  <a:pt x="1310563" y="649718"/>
                  <a:pt x="1311049" y="650013"/>
                  <a:pt x="1311373" y="650397"/>
                </a:cubicBezTo>
                <a:cubicBezTo>
                  <a:pt x="1311696" y="650778"/>
                  <a:pt x="1312006" y="651265"/>
                  <a:pt x="1312301" y="651854"/>
                </a:cubicBezTo>
                <a:lnTo>
                  <a:pt x="1328117" y="684726"/>
                </a:lnTo>
                <a:cubicBezTo>
                  <a:pt x="1329586" y="687848"/>
                  <a:pt x="1331052" y="691117"/>
                  <a:pt x="1332516" y="694534"/>
                </a:cubicBezTo>
                <a:cubicBezTo>
                  <a:pt x="1333980" y="697951"/>
                  <a:pt x="1335474" y="701398"/>
                  <a:pt x="1336997" y="704873"/>
                </a:cubicBezTo>
                <a:lnTo>
                  <a:pt x="1337173" y="704873"/>
                </a:lnTo>
                <a:cubicBezTo>
                  <a:pt x="1338520" y="701516"/>
                  <a:pt x="1339910" y="698172"/>
                  <a:pt x="1341345" y="694844"/>
                </a:cubicBezTo>
                <a:cubicBezTo>
                  <a:pt x="1342780" y="691515"/>
                  <a:pt x="1344235" y="688231"/>
                  <a:pt x="1345704" y="684992"/>
                </a:cubicBezTo>
                <a:lnTo>
                  <a:pt x="1361612" y="651942"/>
                </a:lnTo>
                <a:cubicBezTo>
                  <a:pt x="1361789" y="651353"/>
                  <a:pt x="1362039" y="650853"/>
                  <a:pt x="1362364" y="650440"/>
                </a:cubicBezTo>
                <a:cubicBezTo>
                  <a:pt x="1362687" y="650027"/>
                  <a:pt x="1363130" y="649718"/>
                  <a:pt x="1363688" y="649512"/>
                </a:cubicBezTo>
                <a:cubicBezTo>
                  <a:pt x="1364248" y="649306"/>
                  <a:pt x="1365028" y="649143"/>
                  <a:pt x="1366029" y="649026"/>
                </a:cubicBezTo>
                <a:cubicBezTo>
                  <a:pt x="1367033" y="648907"/>
                  <a:pt x="1368298" y="648849"/>
                  <a:pt x="1369830" y="648849"/>
                </a:cubicBezTo>
                <a:cubicBezTo>
                  <a:pt x="1371952" y="648849"/>
                  <a:pt x="1373616" y="648923"/>
                  <a:pt x="1374823" y="649070"/>
                </a:cubicBezTo>
                <a:cubicBezTo>
                  <a:pt x="1376031" y="649217"/>
                  <a:pt x="1376871" y="649497"/>
                  <a:pt x="1377341" y="649909"/>
                </a:cubicBezTo>
                <a:cubicBezTo>
                  <a:pt x="1377812" y="650322"/>
                  <a:pt x="1377975" y="650911"/>
                  <a:pt x="1377828" y="651677"/>
                </a:cubicBezTo>
                <a:cubicBezTo>
                  <a:pt x="1377680" y="652442"/>
                  <a:pt x="1377282" y="653473"/>
                  <a:pt x="1376635" y="654769"/>
                </a:cubicBezTo>
                <a:lnTo>
                  <a:pt x="1344289" y="719277"/>
                </a:lnTo>
                <a:lnTo>
                  <a:pt x="1344289" y="761428"/>
                </a:lnTo>
                <a:cubicBezTo>
                  <a:pt x="1344289" y="761899"/>
                  <a:pt x="1344173" y="762311"/>
                  <a:pt x="1343940" y="762664"/>
                </a:cubicBezTo>
                <a:cubicBezTo>
                  <a:pt x="1343705" y="763019"/>
                  <a:pt x="1343294" y="763298"/>
                  <a:pt x="1342708" y="763505"/>
                </a:cubicBezTo>
                <a:cubicBezTo>
                  <a:pt x="1342122" y="763710"/>
                  <a:pt x="1341332" y="763887"/>
                  <a:pt x="1340336" y="764035"/>
                </a:cubicBezTo>
                <a:cubicBezTo>
                  <a:pt x="1339340" y="764181"/>
                  <a:pt x="1338140" y="764255"/>
                  <a:pt x="1336735" y="764255"/>
                </a:cubicBezTo>
                <a:cubicBezTo>
                  <a:pt x="1335269" y="764255"/>
                  <a:pt x="1334054" y="764181"/>
                  <a:pt x="1333087" y="764035"/>
                </a:cubicBezTo>
                <a:cubicBezTo>
                  <a:pt x="1332120" y="763887"/>
                  <a:pt x="1331330" y="763710"/>
                  <a:pt x="1330715" y="763505"/>
                </a:cubicBezTo>
                <a:cubicBezTo>
                  <a:pt x="1330099" y="763298"/>
                  <a:pt x="1329675" y="763019"/>
                  <a:pt x="1329441" y="762664"/>
                </a:cubicBezTo>
                <a:cubicBezTo>
                  <a:pt x="1329206" y="762311"/>
                  <a:pt x="1329090" y="761899"/>
                  <a:pt x="1329090" y="761428"/>
                </a:cubicBezTo>
                <a:lnTo>
                  <a:pt x="1329090" y="719277"/>
                </a:lnTo>
                <a:lnTo>
                  <a:pt x="1296749" y="654769"/>
                </a:lnTo>
                <a:cubicBezTo>
                  <a:pt x="1296102" y="653415"/>
                  <a:pt x="1295704" y="652354"/>
                  <a:pt x="1295556" y="651588"/>
                </a:cubicBezTo>
                <a:cubicBezTo>
                  <a:pt x="1295409" y="650822"/>
                  <a:pt x="1295556" y="650233"/>
                  <a:pt x="1295997" y="649820"/>
                </a:cubicBezTo>
                <a:cubicBezTo>
                  <a:pt x="1296441" y="649408"/>
                  <a:pt x="1297236" y="649143"/>
                  <a:pt x="1298384" y="649026"/>
                </a:cubicBezTo>
                <a:cubicBezTo>
                  <a:pt x="1299533" y="648907"/>
                  <a:pt x="1301079" y="648849"/>
                  <a:pt x="1303022" y="648849"/>
                </a:cubicBezTo>
                <a:close/>
                <a:moveTo>
                  <a:pt x="1086887" y="648849"/>
                </a:moveTo>
                <a:cubicBezTo>
                  <a:pt x="1088359" y="648849"/>
                  <a:pt x="1089581" y="648923"/>
                  <a:pt x="1090553" y="649070"/>
                </a:cubicBezTo>
                <a:cubicBezTo>
                  <a:pt x="1091525" y="649217"/>
                  <a:pt x="1092306" y="649393"/>
                  <a:pt x="1092895" y="649600"/>
                </a:cubicBezTo>
                <a:cubicBezTo>
                  <a:pt x="1093486" y="649806"/>
                  <a:pt x="1093899" y="650086"/>
                  <a:pt x="1094135" y="650440"/>
                </a:cubicBezTo>
                <a:cubicBezTo>
                  <a:pt x="1094370" y="650793"/>
                  <a:pt x="1094488" y="651205"/>
                  <a:pt x="1094488" y="651677"/>
                </a:cubicBezTo>
                <a:lnTo>
                  <a:pt x="1094488" y="697450"/>
                </a:lnTo>
                <a:lnTo>
                  <a:pt x="1146532" y="697450"/>
                </a:lnTo>
                <a:lnTo>
                  <a:pt x="1146532" y="651677"/>
                </a:lnTo>
                <a:cubicBezTo>
                  <a:pt x="1146532" y="651205"/>
                  <a:pt x="1146650" y="650793"/>
                  <a:pt x="1146887" y="650440"/>
                </a:cubicBezTo>
                <a:cubicBezTo>
                  <a:pt x="1147122" y="650086"/>
                  <a:pt x="1147534" y="649806"/>
                  <a:pt x="1148123" y="649600"/>
                </a:cubicBezTo>
                <a:cubicBezTo>
                  <a:pt x="1148713" y="649393"/>
                  <a:pt x="1149478" y="649217"/>
                  <a:pt x="1150421" y="649070"/>
                </a:cubicBezTo>
                <a:cubicBezTo>
                  <a:pt x="1151363" y="648923"/>
                  <a:pt x="1152601" y="648849"/>
                  <a:pt x="1154132" y="648849"/>
                </a:cubicBezTo>
                <a:cubicBezTo>
                  <a:pt x="1155546" y="648849"/>
                  <a:pt x="1156740" y="648923"/>
                  <a:pt x="1157712" y="649070"/>
                </a:cubicBezTo>
                <a:cubicBezTo>
                  <a:pt x="1158683" y="649217"/>
                  <a:pt x="1159464" y="649393"/>
                  <a:pt x="1160053" y="649600"/>
                </a:cubicBezTo>
                <a:cubicBezTo>
                  <a:pt x="1160641" y="649806"/>
                  <a:pt x="1161054" y="650086"/>
                  <a:pt x="1161291" y="650440"/>
                </a:cubicBezTo>
                <a:cubicBezTo>
                  <a:pt x="1161526" y="650793"/>
                  <a:pt x="1161644" y="651205"/>
                  <a:pt x="1161644" y="651677"/>
                </a:cubicBezTo>
                <a:lnTo>
                  <a:pt x="1161644" y="761428"/>
                </a:lnTo>
                <a:cubicBezTo>
                  <a:pt x="1161644" y="761899"/>
                  <a:pt x="1161526" y="762311"/>
                  <a:pt x="1161291" y="762664"/>
                </a:cubicBezTo>
                <a:cubicBezTo>
                  <a:pt x="1161054" y="763019"/>
                  <a:pt x="1160641" y="763298"/>
                  <a:pt x="1160053" y="763505"/>
                </a:cubicBezTo>
                <a:cubicBezTo>
                  <a:pt x="1159464" y="763710"/>
                  <a:pt x="1158683" y="763887"/>
                  <a:pt x="1157712" y="764035"/>
                </a:cubicBezTo>
                <a:cubicBezTo>
                  <a:pt x="1156740" y="764181"/>
                  <a:pt x="1155546" y="764255"/>
                  <a:pt x="1154132" y="764255"/>
                </a:cubicBezTo>
                <a:cubicBezTo>
                  <a:pt x="1152601" y="764255"/>
                  <a:pt x="1151363" y="764181"/>
                  <a:pt x="1150421" y="764035"/>
                </a:cubicBezTo>
                <a:cubicBezTo>
                  <a:pt x="1149478" y="763887"/>
                  <a:pt x="1148713" y="763710"/>
                  <a:pt x="1148123" y="763505"/>
                </a:cubicBezTo>
                <a:cubicBezTo>
                  <a:pt x="1147534" y="763298"/>
                  <a:pt x="1147122" y="763019"/>
                  <a:pt x="1146887" y="762664"/>
                </a:cubicBezTo>
                <a:cubicBezTo>
                  <a:pt x="1146650" y="762311"/>
                  <a:pt x="1146532" y="761899"/>
                  <a:pt x="1146532" y="761428"/>
                </a:cubicBezTo>
                <a:lnTo>
                  <a:pt x="1146532" y="710705"/>
                </a:lnTo>
                <a:lnTo>
                  <a:pt x="1094488" y="710705"/>
                </a:lnTo>
                <a:lnTo>
                  <a:pt x="1094488" y="761428"/>
                </a:lnTo>
                <a:cubicBezTo>
                  <a:pt x="1094488" y="761899"/>
                  <a:pt x="1094370" y="762311"/>
                  <a:pt x="1094135" y="762664"/>
                </a:cubicBezTo>
                <a:cubicBezTo>
                  <a:pt x="1093899" y="763019"/>
                  <a:pt x="1093486" y="763298"/>
                  <a:pt x="1092895" y="763505"/>
                </a:cubicBezTo>
                <a:cubicBezTo>
                  <a:pt x="1092306" y="763710"/>
                  <a:pt x="1091525" y="763887"/>
                  <a:pt x="1090553" y="764035"/>
                </a:cubicBezTo>
                <a:cubicBezTo>
                  <a:pt x="1089581" y="764181"/>
                  <a:pt x="1088359" y="764255"/>
                  <a:pt x="1086887" y="764255"/>
                </a:cubicBezTo>
                <a:cubicBezTo>
                  <a:pt x="1085472" y="764255"/>
                  <a:pt x="1084265" y="764181"/>
                  <a:pt x="1083264" y="764035"/>
                </a:cubicBezTo>
                <a:cubicBezTo>
                  <a:pt x="1082262" y="763887"/>
                  <a:pt x="1081466" y="763710"/>
                  <a:pt x="1080877" y="763505"/>
                </a:cubicBezTo>
                <a:cubicBezTo>
                  <a:pt x="1080288" y="763298"/>
                  <a:pt x="1079876" y="763019"/>
                  <a:pt x="1079640" y="762664"/>
                </a:cubicBezTo>
                <a:cubicBezTo>
                  <a:pt x="1079405" y="762311"/>
                  <a:pt x="1079287" y="761899"/>
                  <a:pt x="1079287" y="761428"/>
                </a:cubicBezTo>
                <a:lnTo>
                  <a:pt x="1079287" y="651677"/>
                </a:lnTo>
                <a:cubicBezTo>
                  <a:pt x="1079287" y="651205"/>
                  <a:pt x="1079405" y="650793"/>
                  <a:pt x="1079640" y="650440"/>
                </a:cubicBezTo>
                <a:cubicBezTo>
                  <a:pt x="1079876" y="650086"/>
                  <a:pt x="1080288" y="649806"/>
                  <a:pt x="1080877" y="649600"/>
                </a:cubicBezTo>
                <a:cubicBezTo>
                  <a:pt x="1081466" y="649393"/>
                  <a:pt x="1082262" y="649217"/>
                  <a:pt x="1083264" y="649070"/>
                </a:cubicBezTo>
                <a:cubicBezTo>
                  <a:pt x="1084265" y="648923"/>
                  <a:pt x="1085472" y="648849"/>
                  <a:pt x="1086887" y="648849"/>
                </a:cubicBezTo>
                <a:close/>
                <a:moveTo>
                  <a:pt x="836290" y="648849"/>
                </a:moveTo>
                <a:cubicBezTo>
                  <a:pt x="838057" y="648849"/>
                  <a:pt x="839486" y="648907"/>
                  <a:pt x="840608" y="649026"/>
                </a:cubicBezTo>
                <a:cubicBezTo>
                  <a:pt x="841698" y="649143"/>
                  <a:pt x="842568" y="649306"/>
                  <a:pt x="843216" y="649512"/>
                </a:cubicBezTo>
                <a:cubicBezTo>
                  <a:pt x="843864" y="649718"/>
                  <a:pt x="844350" y="650013"/>
                  <a:pt x="844674" y="650397"/>
                </a:cubicBezTo>
                <a:cubicBezTo>
                  <a:pt x="844998" y="650778"/>
                  <a:pt x="845307" y="651265"/>
                  <a:pt x="845601" y="651854"/>
                </a:cubicBezTo>
                <a:lnTo>
                  <a:pt x="861419" y="684726"/>
                </a:lnTo>
                <a:cubicBezTo>
                  <a:pt x="862887" y="687848"/>
                  <a:pt x="864353" y="691117"/>
                  <a:pt x="865817" y="694534"/>
                </a:cubicBezTo>
                <a:cubicBezTo>
                  <a:pt x="867281" y="697951"/>
                  <a:pt x="868775" y="701398"/>
                  <a:pt x="870299" y="704873"/>
                </a:cubicBezTo>
                <a:lnTo>
                  <a:pt x="870474" y="704873"/>
                </a:lnTo>
                <a:cubicBezTo>
                  <a:pt x="871820" y="701516"/>
                  <a:pt x="873211" y="698172"/>
                  <a:pt x="874647" y="694844"/>
                </a:cubicBezTo>
                <a:cubicBezTo>
                  <a:pt x="876081" y="691515"/>
                  <a:pt x="877533" y="688231"/>
                  <a:pt x="879003" y="684992"/>
                </a:cubicBezTo>
                <a:lnTo>
                  <a:pt x="894911" y="651942"/>
                </a:lnTo>
                <a:cubicBezTo>
                  <a:pt x="895088" y="651353"/>
                  <a:pt x="895336" y="650853"/>
                  <a:pt x="895661" y="650440"/>
                </a:cubicBezTo>
                <a:cubicBezTo>
                  <a:pt x="895985" y="650027"/>
                  <a:pt x="896427" y="649718"/>
                  <a:pt x="896987" y="649512"/>
                </a:cubicBezTo>
                <a:cubicBezTo>
                  <a:pt x="897546" y="649306"/>
                  <a:pt x="898326" y="649143"/>
                  <a:pt x="899329" y="649026"/>
                </a:cubicBezTo>
                <a:cubicBezTo>
                  <a:pt x="900329" y="648907"/>
                  <a:pt x="901596" y="648849"/>
                  <a:pt x="903128" y="648849"/>
                </a:cubicBezTo>
                <a:cubicBezTo>
                  <a:pt x="905249" y="648849"/>
                  <a:pt x="906913" y="648923"/>
                  <a:pt x="908121" y="649070"/>
                </a:cubicBezTo>
                <a:cubicBezTo>
                  <a:pt x="909328" y="649217"/>
                  <a:pt x="910168" y="649497"/>
                  <a:pt x="910639" y="649909"/>
                </a:cubicBezTo>
                <a:cubicBezTo>
                  <a:pt x="911111" y="650322"/>
                  <a:pt x="911274" y="650911"/>
                  <a:pt x="911125" y="651677"/>
                </a:cubicBezTo>
                <a:cubicBezTo>
                  <a:pt x="910979" y="652442"/>
                  <a:pt x="910582" y="653473"/>
                  <a:pt x="909933" y="654769"/>
                </a:cubicBezTo>
                <a:lnTo>
                  <a:pt x="877591" y="719277"/>
                </a:lnTo>
                <a:lnTo>
                  <a:pt x="877591" y="761428"/>
                </a:lnTo>
                <a:cubicBezTo>
                  <a:pt x="877591" y="761899"/>
                  <a:pt x="877474" y="762311"/>
                  <a:pt x="877239" y="762664"/>
                </a:cubicBezTo>
                <a:cubicBezTo>
                  <a:pt x="877004" y="763019"/>
                  <a:pt x="876594" y="763298"/>
                  <a:pt x="876010" y="763505"/>
                </a:cubicBezTo>
                <a:cubicBezTo>
                  <a:pt x="875423" y="763710"/>
                  <a:pt x="874633" y="763887"/>
                  <a:pt x="873637" y="764035"/>
                </a:cubicBezTo>
                <a:cubicBezTo>
                  <a:pt x="872642" y="764181"/>
                  <a:pt x="871440" y="764255"/>
                  <a:pt x="870034" y="764255"/>
                </a:cubicBezTo>
                <a:cubicBezTo>
                  <a:pt x="868570" y="764255"/>
                  <a:pt x="867355" y="764181"/>
                  <a:pt x="866388" y="764035"/>
                </a:cubicBezTo>
                <a:cubicBezTo>
                  <a:pt x="865421" y="763887"/>
                  <a:pt x="864632" y="763710"/>
                  <a:pt x="864017" y="763505"/>
                </a:cubicBezTo>
                <a:cubicBezTo>
                  <a:pt x="863402" y="763298"/>
                  <a:pt x="862977" y="763019"/>
                  <a:pt x="862742" y="762664"/>
                </a:cubicBezTo>
                <a:cubicBezTo>
                  <a:pt x="862509" y="762311"/>
                  <a:pt x="862392" y="761899"/>
                  <a:pt x="862392" y="761428"/>
                </a:cubicBezTo>
                <a:lnTo>
                  <a:pt x="862392" y="719277"/>
                </a:lnTo>
                <a:lnTo>
                  <a:pt x="830016" y="654769"/>
                </a:lnTo>
                <a:cubicBezTo>
                  <a:pt x="829368" y="653415"/>
                  <a:pt x="828970" y="652354"/>
                  <a:pt x="828823" y="651588"/>
                </a:cubicBezTo>
                <a:cubicBezTo>
                  <a:pt x="828676" y="650822"/>
                  <a:pt x="828823" y="650233"/>
                  <a:pt x="829265" y="649820"/>
                </a:cubicBezTo>
                <a:cubicBezTo>
                  <a:pt x="829706" y="649408"/>
                  <a:pt x="830502" y="649143"/>
                  <a:pt x="831650" y="649026"/>
                </a:cubicBezTo>
                <a:cubicBezTo>
                  <a:pt x="832799" y="648907"/>
                  <a:pt x="834346" y="648849"/>
                  <a:pt x="836290" y="648849"/>
                </a:cubicBezTo>
                <a:close/>
                <a:moveTo>
                  <a:pt x="610625" y="648849"/>
                </a:moveTo>
                <a:cubicBezTo>
                  <a:pt x="612098" y="648849"/>
                  <a:pt x="613320" y="648923"/>
                  <a:pt x="614292" y="649070"/>
                </a:cubicBezTo>
                <a:cubicBezTo>
                  <a:pt x="615264" y="649217"/>
                  <a:pt x="616045" y="649393"/>
                  <a:pt x="616634" y="649600"/>
                </a:cubicBezTo>
                <a:cubicBezTo>
                  <a:pt x="617223" y="649806"/>
                  <a:pt x="617636" y="650086"/>
                  <a:pt x="617871" y="650440"/>
                </a:cubicBezTo>
                <a:cubicBezTo>
                  <a:pt x="618107" y="650793"/>
                  <a:pt x="618225" y="651205"/>
                  <a:pt x="618225" y="651677"/>
                </a:cubicBezTo>
                <a:lnTo>
                  <a:pt x="618225" y="697450"/>
                </a:lnTo>
                <a:lnTo>
                  <a:pt x="670272" y="697450"/>
                </a:lnTo>
                <a:lnTo>
                  <a:pt x="670272" y="651677"/>
                </a:lnTo>
                <a:cubicBezTo>
                  <a:pt x="670272" y="651205"/>
                  <a:pt x="670390" y="650793"/>
                  <a:pt x="670626" y="650440"/>
                </a:cubicBezTo>
                <a:cubicBezTo>
                  <a:pt x="670861" y="650086"/>
                  <a:pt x="671273" y="649806"/>
                  <a:pt x="671863" y="649600"/>
                </a:cubicBezTo>
                <a:cubicBezTo>
                  <a:pt x="672452" y="649393"/>
                  <a:pt x="673218" y="649217"/>
                  <a:pt x="674160" y="649070"/>
                </a:cubicBezTo>
                <a:cubicBezTo>
                  <a:pt x="675103" y="648923"/>
                  <a:pt x="676340" y="648849"/>
                  <a:pt x="677872" y="648849"/>
                </a:cubicBezTo>
                <a:cubicBezTo>
                  <a:pt x="679285" y="648849"/>
                  <a:pt x="680478" y="648923"/>
                  <a:pt x="681450" y="649070"/>
                </a:cubicBezTo>
                <a:cubicBezTo>
                  <a:pt x="682422" y="649217"/>
                  <a:pt x="683203" y="649393"/>
                  <a:pt x="683792" y="649600"/>
                </a:cubicBezTo>
                <a:cubicBezTo>
                  <a:pt x="684381" y="649806"/>
                  <a:pt x="684794" y="650086"/>
                  <a:pt x="685029" y="650440"/>
                </a:cubicBezTo>
                <a:cubicBezTo>
                  <a:pt x="685265" y="650793"/>
                  <a:pt x="685383" y="651205"/>
                  <a:pt x="685383" y="651677"/>
                </a:cubicBezTo>
                <a:lnTo>
                  <a:pt x="685383" y="761428"/>
                </a:lnTo>
                <a:cubicBezTo>
                  <a:pt x="685383" y="761899"/>
                  <a:pt x="685265" y="762311"/>
                  <a:pt x="685029" y="762664"/>
                </a:cubicBezTo>
                <a:cubicBezTo>
                  <a:pt x="684794" y="763019"/>
                  <a:pt x="684381" y="763298"/>
                  <a:pt x="683792" y="763505"/>
                </a:cubicBezTo>
                <a:cubicBezTo>
                  <a:pt x="683203" y="763710"/>
                  <a:pt x="682422" y="763887"/>
                  <a:pt x="681450" y="764035"/>
                </a:cubicBezTo>
                <a:cubicBezTo>
                  <a:pt x="680478" y="764181"/>
                  <a:pt x="679285" y="764255"/>
                  <a:pt x="677872" y="764255"/>
                </a:cubicBezTo>
                <a:cubicBezTo>
                  <a:pt x="676340" y="764255"/>
                  <a:pt x="675103" y="764181"/>
                  <a:pt x="674160" y="764035"/>
                </a:cubicBezTo>
                <a:cubicBezTo>
                  <a:pt x="673218" y="763887"/>
                  <a:pt x="672452" y="763710"/>
                  <a:pt x="671863" y="763505"/>
                </a:cubicBezTo>
                <a:cubicBezTo>
                  <a:pt x="671273" y="763298"/>
                  <a:pt x="670861" y="763019"/>
                  <a:pt x="670626" y="762664"/>
                </a:cubicBezTo>
                <a:cubicBezTo>
                  <a:pt x="670390" y="762311"/>
                  <a:pt x="670272" y="761899"/>
                  <a:pt x="670272" y="761428"/>
                </a:cubicBezTo>
                <a:lnTo>
                  <a:pt x="670272" y="710705"/>
                </a:lnTo>
                <a:lnTo>
                  <a:pt x="618225" y="710705"/>
                </a:lnTo>
                <a:lnTo>
                  <a:pt x="618225" y="761428"/>
                </a:lnTo>
                <a:cubicBezTo>
                  <a:pt x="618225" y="761899"/>
                  <a:pt x="618107" y="762311"/>
                  <a:pt x="617871" y="762664"/>
                </a:cubicBezTo>
                <a:cubicBezTo>
                  <a:pt x="617636" y="763019"/>
                  <a:pt x="617223" y="763298"/>
                  <a:pt x="616634" y="763505"/>
                </a:cubicBezTo>
                <a:cubicBezTo>
                  <a:pt x="616045" y="763710"/>
                  <a:pt x="615264" y="763887"/>
                  <a:pt x="614292" y="764035"/>
                </a:cubicBezTo>
                <a:cubicBezTo>
                  <a:pt x="613320" y="764181"/>
                  <a:pt x="612098" y="764255"/>
                  <a:pt x="610625" y="764255"/>
                </a:cubicBezTo>
                <a:cubicBezTo>
                  <a:pt x="609211" y="764255"/>
                  <a:pt x="608003" y="764181"/>
                  <a:pt x="607002" y="764035"/>
                </a:cubicBezTo>
                <a:cubicBezTo>
                  <a:pt x="606001" y="763887"/>
                  <a:pt x="605205" y="763710"/>
                  <a:pt x="604616" y="763505"/>
                </a:cubicBezTo>
                <a:cubicBezTo>
                  <a:pt x="604027" y="763298"/>
                  <a:pt x="603615" y="763019"/>
                  <a:pt x="603379" y="762664"/>
                </a:cubicBezTo>
                <a:cubicBezTo>
                  <a:pt x="603143" y="762311"/>
                  <a:pt x="603025" y="761899"/>
                  <a:pt x="603025" y="761428"/>
                </a:cubicBezTo>
                <a:lnTo>
                  <a:pt x="603025" y="651677"/>
                </a:lnTo>
                <a:cubicBezTo>
                  <a:pt x="603025" y="651205"/>
                  <a:pt x="603143" y="650793"/>
                  <a:pt x="603379" y="650440"/>
                </a:cubicBezTo>
                <a:cubicBezTo>
                  <a:pt x="603615" y="650086"/>
                  <a:pt x="604027" y="649806"/>
                  <a:pt x="604616" y="649600"/>
                </a:cubicBezTo>
                <a:cubicBezTo>
                  <a:pt x="605205" y="649393"/>
                  <a:pt x="606001" y="649217"/>
                  <a:pt x="607002" y="649070"/>
                </a:cubicBezTo>
                <a:cubicBezTo>
                  <a:pt x="608003" y="648923"/>
                  <a:pt x="609211" y="648849"/>
                  <a:pt x="610625" y="648849"/>
                </a:cubicBezTo>
                <a:close/>
                <a:moveTo>
                  <a:pt x="426847" y="648849"/>
                </a:moveTo>
                <a:cubicBezTo>
                  <a:pt x="428968" y="648849"/>
                  <a:pt x="430632" y="648923"/>
                  <a:pt x="431840" y="649070"/>
                </a:cubicBezTo>
                <a:cubicBezTo>
                  <a:pt x="433048" y="649217"/>
                  <a:pt x="433887" y="649497"/>
                  <a:pt x="434359" y="649909"/>
                </a:cubicBezTo>
                <a:cubicBezTo>
                  <a:pt x="434830" y="650322"/>
                  <a:pt x="434992" y="650911"/>
                  <a:pt x="434845" y="651677"/>
                </a:cubicBezTo>
                <a:cubicBezTo>
                  <a:pt x="434697" y="652442"/>
                  <a:pt x="434300" y="653473"/>
                  <a:pt x="433652" y="654769"/>
                </a:cubicBezTo>
                <a:lnTo>
                  <a:pt x="402435" y="717032"/>
                </a:lnTo>
                <a:lnTo>
                  <a:pt x="394852" y="703290"/>
                </a:lnTo>
                <a:lnTo>
                  <a:pt x="398366" y="694844"/>
                </a:lnTo>
                <a:cubicBezTo>
                  <a:pt x="399801" y="691515"/>
                  <a:pt x="401254" y="688231"/>
                  <a:pt x="402724" y="684992"/>
                </a:cubicBezTo>
                <a:lnTo>
                  <a:pt x="418629" y="651942"/>
                </a:lnTo>
                <a:cubicBezTo>
                  <a:pt x="418806" y="651353"/>
                  <a:pt x="419056" y="650853"/>
                  <a:pt x="419381" y="650440"/>
                </a:cubicBezTo>
                <a:cubicBezTo>
                  <a:pt x="419705" y="650027"/>
                  <a:pt x="420147" y="649718"/>
                  <a:pt x="420706" y="649512"/>
                </a:cubicBezTo>
                <a:cubicBezTo>
                  <a:pt x="421266" y="649306"/>
                  <a:pt x="422046" y="649143"/>
                  <a:pt x="423048" y="649026"/>
                </a:cubicBezTo>
                <a:cubicBezTo>
                  <a:pt x="424049" y="648907"/>
                  <a:pt x="425316" y="648849"/>
                  <a:pt x="426847" y="648849"/>
                </a:cubicBezTo>
                <a:close/>
                <a:moveTo>
                  <a:pt x="7861086" y="647700"/>
                </a:moveTo>
                <a:cubicBezTo>
                  <a:pt x="7863619" y="647700"/>
                  <a:pt x="7866167" y="647921"/>
                  <a:pt x="7868730" y="648363"/>
                </a:cubicBezTo>
                <a:cubicBezTo>
                  <a:pt x="7871292" y="648805"/>
                  <a:pt x="7873708" y="649393"/>
                  <a:pt x="7875976" y="650131"/>
                </a:cubicBezTo>
                <a:cubicBezTo>
                  <a:pt x="7878244" y="650867"/>
                  <a:pt x="7880261" y="651691"/>
                  <a:pt x="7882029" y="652605"/>
                </a:cubicBezTo>
                <a:cubicBezTo>
                  <a:pt x="7883796" y="653518"/>
                  <a:pt x="7884960" y="654254"/>
                  <a:pt x="7885519" y="654813"/>
                </a:cubicBezTo>
                <a:cubicBezTo>
                  <a:pt x="7886079" y="655373"/>
                  <a:pt x="7886447" y="655815"/>
                  <a:pt x="7886624" y="656139"/>
                </a:cubicBezTo>
                <a:cubicBezTo>
                  <a:pt x="7886801" y="656463"/>
                  <a:pt x="7886948" y="656875"/>
                  <a:pt x="7887066" y="657376"/>
                </a:cubicBezTo>
                <a:cubicBezTo>
                  <a:pt x="7887184" y="657877"/>
                  <a:pt x="7887272" y="658481"/>
                  <a:pt x="7887331" y="659187"/>
                </a:cubicBezTo>
                <a:cubicBezTo>
                  <a:pt x="7887390" y="659895"/>
                  <a:pt x="7887419" y="660807"/>
                  <a:pt x="7887419" y="661927"/>
                </a:cubicBezTo>
                <a:cubicBezTo>
                  <a:pt x="7887419" y="662988"/>
                  <a:pt x="7887375" y="663930"/>
                  <a:pt x="7887287" y="664755"/>
                </a:cubicBezTo>
                <a:cubicBezTo>
                  <a:pt x="7887198" y="665579"/>
                  <a:pt x="7887066" y="666272"/>
                  <a:pt x="7886889" y="666832"/>
                </a:cubicBezTo>
                <a:cubicBezTo>
                  <a:pt x="7886712" y="667391"/>
                  <a:pt x="7886462" y="667803"/>
                  <a:pt x="7886138" y="668069"/>
                </a:cubicBezTo>
                <a:cubicBezTo>
                  <a:pt x="7885814" y="668334"/>
                  <a:pt x="7885446" y="668467"/>
                  <a:pt x="7885033" y="668467"/>
                </a:cubicBezTo>
                <a:cubicBezTo>
                  <a:pt x="7884386" y="668467"/>
                  <a:pt x="7883369" y="668053"/>
                  <a:pt x="7881985" y="667229"/>
                </a:cubicBezTo>
                <a:cubicBezTo>
                  <a:pt x="7880600" y="666405"/>
                  <a:pt x="7878907" y="665476"/>
                  <a:pt x="7876904" y="664446"/>
                </a:cubicBezTo>
                <a:cubicBezTo>
                  <a:pt x="7874901" y="663415"/>
                  <a:pt x="7872529" y="662472"/>
                  <a:pt x="7869790" y="661618"/>
                </a:cubicBezTo>
                <a:cubicBezTo>
                  <a:pt x="7867051" y="660764"/>
                  <a:pt x="7863973" y="660337"/>
                  <a:pt x="7860556" y="660337"/>
                </a:cubicBezTo>
                <a:cubicBezTo>
                  <a:pt x="7857374" y="660337"/>
                  <a:pt x="7854606" y="660764"/>
                  <a:pt x="7852249" y="661618"/>
                </a:cubicBezTo>
                <a:cubicBezTo>
                  <a:pt x="7849893" y="662472"/>
                  <a:pt x="7847949" y="663606"/>
                  <a:pt x="7846417" y="665020"/>
                </a:cubicBezTo>
                <a:cubicBezTo>
                  <a:pt x="7844886" y="666434"/>
                  <a:pt x="7843737" y="668112"/>
                  <a:pt x="7842971" y="670057"/>
                </a:cubicBezTo>
                <a:cubicBezTo>
                  <a:pt x="7842205" y="672000"/>
                  <a:pt x="7841822" y="674063"/>
                  <a:pt x="7841822" y="676243"/>
                </a:cubicBezTo>
                <a:cubicBezTo>
                  <a:pt x="7841822" y="679424"/>
                  <a:pt x="7842559" y="682163"/>
                  <a:pt x="7844031" y="684460"/>
                </a:cubicBezTo>
                <a:cubicBezTo>
                  <a:pt x="7845504" y="686759"/>
                  <a:pt x="7847463" y="688791"/>
                  <a:pt x="7849908" y="690558"/>
                </a:cubicBezTo>
                <a:cubicBezTo>
                  <a:pt x="7852353" y="692326"/>
                  <a:pt x="7855136" y="693945"/>
                  <a:pt x="7858258" y="695419"/>
                </a:cubicBezTo>
                <a:cubicBezTo>
                  <a:pt x="7861381" y="696891"/>
                  <a:pt x="7864562" y="698378"/>
                  <a:pt x="7867802" y="699881"/>
                </a:cubicBezTo>
                <a:cubicBezTo>
                  <a:pt x="7871042" y="701383"/>
                  <a:pt x="7874223" y="703033"/>
                  <a:pt x="7877345" y="704829"/>
                </a:cubicBezTo>
                <a:cubicBezTo>
                  <a:pt x="7880468" y="706626"/>
                  <a:pt x="7883251" y="708747"/>
                  <a:pt x="7885696" y="711191"/>
                </a:cubicBezTo>
                <a:cubicBezTo>
                  <a:pt x="7888141" y="713636"/>
                  <a:pt x="7890114" y="716523"/>
                  <a:pt x="7891617" y="719852"/>
                </a:cubicBezTo>
                <a:cubicBezTo>
                  <a:pt x="7893119" y="723179"/>
                  <a:pt x="7893870" y="727111"/>
                  <a:pt x="7893870" y="731648"/>
                </a:cubicBezTo>
                <a:cubicBezTo>
                  <a:pt x="7893870" y="737009"/>
                  <a:pt x="7892883" y="741781"/>
                  <a:pt x="7890910" y="745963"/>
                </a:cubicBezTo>
                <a:cubicBezTo>
                  <a:pt x="7888937" y="750146"/>
                  <a:pt x="7886197" y="753695"/>
                  <a:pt x="7882692" y="756611"/>
                </a:cubicBezTo>
                <a:cubicBezTo>
                  <a:pt x="7879187" y="759527"/>
                  <a:pt x="7875063" y="761722"/>
                  <a:pt x="7870320" y="763195"/>
                </a:cubicBezTo>
                <a:cubicBezTo>
                  <a:pt x="7865578" y="764668"/>
                  <a:pt x="7860467" y="765404"/>
                  <a:pt x="7854989" y="765404"/>
                </a:cubicBezTo>
                <a:cubicBezTo>
                  <a:pt x="7851160" y="765404"/>
                  <a:pt x="7847610" y="765081"/>
                  <a:pt x="7844340" y="764432"/>
                </a:cubicBezTo>
                <a:cubicBezTo>
                  <a:pt x="7841071" y="763784"/>
                  <a:pt x="7838155" y="762988"/>
                  <a:pt x="7835592" y="762046"/>
                </a:cubicBezTo>
                <a:cubicBezTo>
                  <a:pt x="7833029" y="761104"/>
                  <a:pt x="7830880" y="760131"/>
                  <a:pt x="7829141" y="759129"/>
                </a:cubicBezTo>
                <a:cubicBezTo>
                  <a:pt x="7827404" y="758128"/>
                  <a:pt x="7826196" y="757274"/>
                  <a:pt x="7825518" y="756568"/>
                </a:cubicBezTo>
                <a:cubicBezTo>
                  <a:pt x="7824841" y="755860"/>
                  <a:pt x="7824340" y="754961"/>
                  <a:pt x="7824016" y="753872"/>
                </a:cubicBezTo>
                <a:cubicBezTo>
                  <a:pt x="7823692" y="752783"/>
                  <a:pt x="7823530" y="751324"/>
                  <a:pt x="7823530" y="749497"/>
                </a:cubicBezTo>
                <a:cubicBezTo>
                  <a:pt x="7823530" y="748203"/>
                  <a:pt x="7823589" y="747126"/>
                  <a:pt x="7823707" y="746274"/>
                </a:cubicBezTo>
                <a:cubicBezTo>
                  <a:pt x="7823825" y="745419"/>
                  <a:pt x="7824002" y="744726"/>
                  <a:pt x="7824237" y="744195"/>
                </a:cubicBezTo>
                <a:cubicBezTo>
                  <a:pt x="7824473" y="743665"/>
                  <a:pt x="7824767" y="743298"/>
                  <a:pt x="7825121" y="743092"/>
                </a:cubicBezTo>
                <a:cubicBezTo>
                  <a:pt x="7825474" y="742885"/>
                  <a:pt x="7825887" y="742783"/>
                  <a:pt x="7826358" y="742783"/>
                </a:cubicBezTo>
                <a:cubicBezTo>
                  <a:pt x="7827183" y="742783"/>
                  <a:pt x="7828346" y="743283"/>
                  <a:pt x="7829848" y="744284"/>
                </a:cubicBezTo>
                <a:cubicBezTo>
                  <a:pt x="7831351" y="745286"/>
                  <a:pt x="7833280" y="746376"/>
                  <a:pt x="7835636" y="747554"/>
                </a:cubicBezTo>
                <a:cubicBezTo>
                  <a:pt x="7837993" y="748732"/>
                  <a:pt x="7840835" y="749837"/>
                  <a:pt x="7844164" y="750868"/>
                </a:cubicBezTo>
                <a:cubicBezTo>
                  <a:pt x="7847493" y="751898"/>
                  <a:pt x="7851336" y="752413"/>
                  <a:pt x="7855696" y="752413"/>
                </a:cubicBezTo>
                <a:cubicBezTo>
                  <a:pt x="7858995" y="752413"/>
                  <a:pt x="7862014" y="751971"/>
                  <a:pt x="7864753" y="751088"/>
                </a:cubicBezTo>
                <a:cubicBezTo>
                  <a:pt x="7867492" y="750205"/>
                  <a:pt x="7869849" y="748953"/>
                  <a:pt x="7871822" y="747333"/>
                </a:cubicBezTo>
                <a:cubicBezTo>
                  <a:pt x="7873796" y="745714"/>
                  <a:pt x="7875313" y="743724"/>
                  <a:pt x="7876373" y="741369"/>
                </a:cubicBezTo>
                <a:cubicBezTo>
                  <a:pt x="7877434" y="739013"/>
                  <a:pt x="7877964" y="736331"/>
                  <a:pt x="7877964" y="733327"/>
                </a:cubicBezTo>
                <a:cubicBezTo>
                  <a:pt x="7877964" y="730087"/>
                  <a:pt x="7877228" y="727318"/>
                  <a:pt x="7875755" y="725020"/>
                </a:cubicBezTo>
                <a:cubicBezTo>
                  <a:pt x="7874282" y="722723"/>
                  <a:pt x="7872338" y="720706"/>
                  <a:pt x="7869923" y="718968"/>
                </a:cubicBezTo>
                <a:cubicBezTo>
                  <a:pt x="7867508" y="717230"/>
                  <a:pt x="7864753" y="715639"/>
                  <a:pt x="7861660" y="714197"/>
                </a:cubicBezTo>
                <a:cubicBezTo>
                  <a:pt x="7858567" y="712753"/>
                  <a:pt x="7855401" y="711280"/>
                  <a:pt x="7852161" y="709777"/>
                </a:cubicBezTo>
                <a:cubicBezTo>
                  <a:pt x="7848921" y="708276"/>
                  <a:pt x="7845769" y="706610"/>
                  <a:pt x="7842706" y="704784"/>
                </a:cubicBezTo>
                <a:cubicBezTo>
                  <a:pt x="7839642" y="702959"/>
                  <a:pt x="7836903" y="700808"/>
                  <a:pt x="7834488" y="698334"/>
                </a:cubicBezTo>
                <a:cubicBezTo>
                  <a:pt x="7832073" y="695860"/>
                  <a:pt x="7830113" y="692960"/>
                  <a:pt x="7828611" y="689631"/>
                </a:cubicBezTo>
                <a:cubicBezTo>
                  <a:pt x="7827109" y="686302"/>
                  <a:pt x="7826358" y="682310"/>
                  <a:pt x="7826358" y="677657"/>
                </a:cubicBezTo>
                <a:cubicBezTo>
                  <a:pt x="7826358" y="672884"/>
                  <a:pt x="7827227" y="668628"/>
                  <a:pt x="7828965" y="664887"/>
                </a:cubicBezTo>
                <a:cubicBezTo>
                  <a:pt x="7830703" y="661147"/>
                  <a:pt x="7833118" y="658009"/>
                  <a:pt x="7836211" y="655476"/>
                </a:cubicBezTo>
                <a:cubicBezTo>
                  <a:pt x="7839304" y="652943"/>
                  <a:pt x="7842986" y="651014"/>
                  <a:pt x="7847257" y="649688"/>
                </a:cubicBezTo>
                <a:cubicBezTo>
                  <a:pt x="7851528" y="648363"/>
                  <a:pt x="7856137" y="647700"/>
                  <a:pt x="7861086" y="647700"/>
                </a:cubicBezTo>
                <a:close/>
                <a:moveTo>
                  <a:pt x="7394361" y="647700"/>
                </a:moveTo>
                <a:cubicBezTo>
                  <a:pt x="7396894" y="647700"/>
                  <a:pt x="7399442" y="647921"/>
                  <a:pt x="7402005" y="648363"/>
                </a:cubicBezTo>
                <a:cubicBezTo>
                  <a:pt x="7404567" y="648805"/>
                  <a:pt x="7406983" y="649393"/>
                  <a:pt x="7409251" y="650131"/>
                </a:cubicBezTo>
                <a:cubicBezTo>
                  <a:pt x="7411519" y="650867"/>
                  <a:pt x="7413536" y="651691"/>
                  <a:pt x="7415304" y="652605"/>
                </a:cubicBezTo>
                <a:cubicBezTo>
                  <a:pt x="7417071" y="653518"/>
                  <a:pt x="7418235" y="654254"/>
                  <a:pt x="7418794" y="654813"/>
                </a:cubicBezTo>
                <a:cubicBezTo>
                  <a:pt x="7419354" y="655373"/>
                  <a:pt x="7419722" y="655815"/>
                  <a:pt x="7419899" y="656139"/>
                </a:cubicBezTo>
                <a:cubicBezTo>
                  <a:pt x="7420076" y="656463"/>
                  <a:pt x="7420223" y="656875"/>
                  <a:pt x="7420341" y="657376"/>
                </a:cubicBezTo>
                <a:cubicBezTo>
                  <a:pt x="7420459" y="657877"/>
                  <a:pt x="7420547" y="658481"/>
                  <a:pt x="7420606" y="659187"/>
                </a:cubicBezTo>
                <a:cubicBezTo>
                  <a:pt x="7420665" y="659895"/>
                  <a:pt x="7420694" y="660807"/>
                  <a:pt x="7420694" y="661927"/>
                </a:cubicBezTo>
                <a:cubicBezTo>
                  <a:pt x="7420694" y="662988"/>
                  <a:pt x="7420650" y="663930"/>
                  <a:pt x="7420562" y="664755"/>
                </a:cubicBezTo>
                <a:cubicBezTo>
                  <a:pt x="7420473" y="665579"/>
                  <a:pt x="7420341" y="666272"/>
                  <a:pt x="7420164" y="666832"/>
                </a:cubicBezTo>
                <a:cubicBezTo>
                  <a:pt x="7419987" y="667391"/>
                  <a:pt x="7419737" y="667803"/>
                  <a:pt x="7419413" y="668069"/>
                </a:cubicBezTo>
                <a:cubicBezTo>
                  <a:pt x="7419089" y="668334"/>
                  <a:pt x="7418721" y="668467"/>
                  <a:pt x="7418308" y="668467"/>
                </a:cubicBezTo>
                <a:cubicBezTo>
                  <a:pt x="7417661" y="668467"/>
                  <a:pt x="7416644" y="668053"/>
                  <a:pt x="7415260" y="667229"/>
                </a:cubicBezTo>
                <a:cubicBezTo>
                  <a:pt x="7413875" y="666405"/>
                  <a:pt x="7412182" y="665476"/>
                  <a:pt x="7410179" y="664446"/>
                </a:cubicBezTo>
                <a:cubicBezTo>
                  <a:pt x="7408176" y="663415"/>
                  <a:pt x="7405804" y="662472"/>
                  <a:pt x="7403065" y="661618"/>
                </a:cubicBezTo>
                <a:cubicBezTo>
                  <a:pt x="7400326" y="660764"/>
                  <a:pt x="7397248" y="660337"/>
                  <a:pt x="7393831" y="660337"/>
                </a:cubicBezTo>
                <a:cubicBezTo>
                  <a:pt x="7390649" y="660337"/>
                  <a:pt x="7387881" y="660764"/>
                  <a:pt x="7385524" y="661618"/>
                </a:cubicBezTo>
                <a:cubicBezTo>
                  <a:pt x="7383168" y="662472"/>
                  <a:pt x="7381224" y="663606"/>
                  <a:pt x="7379692" y="665020"/>
                </a:cubicBezTo>
                <a:cubicBezTo>
                  <a:pt x="7378161" y="666434"/>
                  <a:pt x="7377012" y="668112"/>
                  <a:pt x="7376246" y="670057"/>
                </a:cubicBezTo>
                <a:cubicBezTo>
                  <a:pt x="7375480" y="672000"/>
                  <a:pt x="7375097" y="674063"/>
                  <a:pt x="7375097" y="676243"/>
                </a:cubicBezTo>
                <a:cubicBezTo>
                  <a:pt x="7375097" y="679424"/>
                  <a:pt x="7375834" y="682163"/>
                  <a:pt x="7377306" y="684460"/>
                </a:cubicBezTo>
                <a:cubicBezTo>
                  <a:pt x="7378779" y="686759"/>
                  <a:pt x="7380738" y="688791"/>
                  <a:pt x="7383183" y="690558"/>
                </a:cubicBezTo>
                <a:cubicBezTo>
                  <a:pt x="7385628" y="692326"/>
                  <a:pt x="7388411" y="693945"/>
                  <a:pt x="7391533" y="695419"/>
                </a:cubicBezTo>
                <a:cubicBezTo>
                  <a:pt x="7394656" y="696891"/>
                  <a:pt x="7397837" y="698378"/>
                  <a:pt x="7401077" y="699881"/>
                </a:cubicBezTo>
                <a:cubicBezTo>
                  <a:pt x="7404317" y="701383"/>
                  <a:pt x="7407498" y="703033"/>
                  <a:pt x="7410620" y="704829"/>
                </a:cubicBezTo>
                <a:cubicBezTo>
                  <a:pt x="7413743" y="706626"/>
                  <a:pt x="7416526" y="708747"/>
                  <a:pt x="7418971" y="711191"/>
                </a:cubicBezTo>
                <a:cubicBezTo>
                  <a:pt x="7421416" y="713636"/>
                  <a:pt x="7423389" y="716523"/>
                  <a:pt x="7424892" y="719852"/>
                </a:cubicBezTo>
                <a:cubicBezTo>
                  <a:pt x="7426394" y="723179"/>
                  <a:pt x="7427145" y="727111"/>
                  <a:pt x="7427145" y="731648"/>
                </a:cubicBezTo>
                <a:cubicBezTo>
                  <a:pt x="7427145" y="737009"/>
                  <a:pt x="7426158" y="741781"/>
                  <a:pt x="7424185" y="745963"/>
                </a:cubicBezTo>
                <a:cubicBezTo>
                  <a:pt x="7422212" y="750146"/>
                  <a:pt x="7419472" y="753695"/>
                  <a:pt x="7415967" y="756611"/>
                </a:cubicBezTo>
                <a:cubicBezTo>
                  <a:pt x="7412462" y="759527"/>
                  <a:pt x="7408338" y="761722"/>
                  <a:pt x="7403595" y="763195"/>
                </a:cubicBezTo>
                <a:cubicBezTo>
                  <a:pt x="7398853" y="764668"/>
                  <a:pt x="7393742" y="765404"/>
                  <a:pt x="7388264" y="765404"/>
                </a:cubicBezTo>
                <a:cubicBezTo>
                  <a:pt x="7384435" y="765404"/>
                  <a:pt x="7380885" y="765081"/>
                  <a:pt x="7377615" y="764432"/>
                </a:cubicBezTo>
                <a:cubicBezTo>
                  <a:pt x="7374346" y="763784"/>
                  <a:pt x="7371430" y="762988"/>
                  <a:pt x="7368867" y="762046"/>
                </a:cubicBezTo>
                <a:cubicBezTo>
                  <a:pt x="7366304" y="761104"/>
                  <a:pt x="7364155" y="760131"/>
                  <a:pt x="7362416" y="759129"/>
                </a:cubicBezTo>
                <a:cubicBezTo>
                  <a:pt x="7360679" y="758128"/>
                  <a:pt x="7359471" y="757274"/>
                  <a:pt x="7358793" y="756568"/>
                </a:cubicBezTo>
                <a:cubicBezTo>
                  <a:pt x="7358116" y="755860"/>
                  <a:pt x="7357615" y="754961"/>
                  <a:pt x="7357291" y="753872"/>
                </a:cubicBezTo>
                <a:cubicBezTo>
                  <a:pt x="7356967" y="752783"/>
                  <a:pt x="7356805" y="751324"/>
                  <a:pt x="7356805" y="749497"/>
                </a:cubicBezTo>
                <a:cubicBezTo>
                  <a:pt x="7356805" y="748203"/>
                  <a:pt x="7356864" y="747126"/>
                  <a:pt x="7356982" y="746274"/>
                </a:cubicBezTo>
                <a:cubicBezTo>
                  <a:pt x="7357100" y="745419"/>
                  <a:pt x="7357277" y="744726"/>
                  <a:pt x="7357512" y="744195"/>
                </a:cubicBezTo>
                <a:cubicBezTo>
                  <a:pt x="7357748" y="743665"/>
                  <a:pt x="7358042" y="743298"/>
                  <a:pt x="7358396" y="743092"/>
                </a:cubicBezTo>
                <a:cubicBezTo>
                  <a:pt x="7358749" y="742885"/>
                  <a:pt x="7359162" y="742783"/>
                  <a:pt x="7359633" y="742783"/>
                </a:cubicBezTo>
                <a:cubicBezTo>
                  <a:pt x="7360458" y="742783"/>
                  <a:pt x="7361621" y="743283"/>
                  <a:pt x="7363123" y="744284"/>
                </a:cubicBezTo>
                <a:cubicBezTo>
                  <a:pt x="7364626" y="745286"/>
                  <a:pt x="7366555" y="746376"/>
                  <a:pt x="7368911" y="747554"/>
                </a:cubicBezTo>
                <a:cubicBezTo>
                  <a:pt x="7371268" y="748732"/>
                  <a:pt x="7374110" y="749837"/>
                  <a:pt x="7377439" y="750868"/>
                </a:cubicBezTo>
                <a:cubicBezTo>
                  <a:pt x="7380768" y="751898"/>
                  <a:pt x="7384611" y="752413"/>
                  <a:pt x="7388971" y="752413"/>
                </a:cubicBezTo>
                <a:cubicBezTo>
                  <a:pt x="7392270" y="752413"/>
                  <a:pt x="7395289" y="751971"/>
                  <a:pt x="7398028" y="751088"/>
                </a:cubicBezTo>
                <a:cubicBezTo>
                  <a:pt x="7400767" y="750205"/>
                  <a:pt x="7403124" y="748953"/>
                  <a:pt x="7405097" y="747333"/>
                </a:cubicBezTo>
                <a:cubicBezTo>
                  <a:pt x="7407071" y="745714"/>
                  <a:pt x="7408588" y="743724"/>
                  <a:pt x="7409648" y="741369"/>
                </a:cubicBezTo>
                <a:cubicBezTo>
                  <a:pt x="7410709" y="739013"/>
                  <a:pt x="7411239" y="736331"/>
                  <a:pt x="7411239" y="733327"/>
                </a:cubicBezTo>
                <a:cubicBezTo>
                  <a:pt x="7411239" y="730087"/>
                  <a:pt x="7410503" y="727318"/>
                  <a:pt x="7409030" y="725020"/>
                </a:cubicBezTo>
                <a:cubicBezTo>
                  <a:pt x="7407557" y="722723"/>
                  <a:pt x="7405613" y="720706"/>
                  <a:pt x="7403198" y="718968"/>
                </a:cubicBezTo>
                <a:cubicBezTo>
                  <a:pt x="7400783" y="717230"/>
                  <a:pt x="7398028" y="715639"/>
                  <a:pt x="7394935" y="714197"/>
                </a:cubicBezTo>
                <a:cubicBezTo>
                  <a:pt x="7391842" y="712753"/>
                  <a:pt x="7388676" y="711280"/>
                  <a:pt x="7385436" y="709777"/>
                </a:cubicBezTo>
                <a:cubicBezTo>
                  <a:pt x="7382196" y="708276"/>
                  <a:pt x="7379044" y="706610"/>
                  <a:pt x="7375981" y="704784"/>
                </a:cubicBezTo>
                <a:cubicBezTo>
                  <a:pt x="7372917" y="702959"/>
                  <a:pt x="7370178" y="700808"/>
                  <a:pt x="7367763" y="698334"/>
                </a:cubicBezTo>
                <a:cubicBezTo>
                  <a:pt x="7365348" y="695860"/>
                  <a:pt x="7363388" y="692960"/>
                  <a:pt x="7361886" y="689631"/>
                </a:cubicBezTo>
                <a:cubicBezTo>
                  <a:pt x="7360384" y="686302"/>
                  <a:pt x="7359633" y="682310"/>
                  <a:pt x="7359633" y="677657"/>
                </a:cubicBezTo>
                <a:cubicBezTo>
                  <a:pt x="7359633" y="672884"/>
                  <a:pt x="7360502" y="668628"/>
                  <a:pt x="7362240" y="664887"/>
                </a:cubicBezTo>
                <a:cubicBezTo>
                  <a:pt x="7363978" y="661147"/>
                  <a:pt x="7366393" y="658009"/>
                  <a:pt x="7369486" y="655476"/>
                </a:cubicBezTo>
                <a:cubicBezTo>
                  <a:pt x="7372579" y="652943"/>
                  <a:pt x="7376261" y="651014"/>
                  <a:pt x="7380532" y="649688"/>
                </a:cubicBezTo>
                <a:cubicBezTo>
                  <a:pt x="7384803" y="648363"/>
                  <a:pt x="7389412" y="647700"/>
                  <a:pt x="7394361" y="647700"/>
                </a:cubicBezTo>
                <a:close/>
                <a:moveTo>
                  <a:pt x="6451386" y="647700"/>
                </a:moveTo>
                <a:cubicBezTo>
                  <a:pt x="6453919" y="647700"/>
                  <a:pt x="6456467" y="647921"/>
                  <a:pt x="6459030" y="648363"/>
                </a:cubicBezTo>
                <a:cubicBezTo>
                  <a:pt x="6461592" y="648805"/>
                  <a:pt x="6464008" y="649393"/>
                  <a:pt x="6466276" y="650131"/>
                </a:cubicBezTo>
                <a:cubicBezTo>
                  <a:pt x="6468544" y="650867"/>
                  <a:pt x="6470561" y="651691"/>
                  <a:pt x="6472329" y="652605"/>
                </a:cubicBezTo>
                <a:cubicBezTo>
                  <a:pt x="6474096" y="653518"/>
                  <a:pt x="6475260" y="654254"/>
                  <a:pt x="6475819" y="654813"/>
                </a:cubicBezTo>
                <a:cubicBezTo>
                  <a:pt x="6476379" y="655373"/>
                  <a:pt x="6476747" y="655815"/>
                  <a:pt x="6476924" y="656139"/>
                </a:cubicBezTo>
                <a:cubicBezTo>
                  <a:pt x="6477101" y="656463"/>
                  <a:pt x="6477248" y="656875"/>
                  <a:pt x="6477366" y="657376"/>
                </a:cubicBezTo>
                <a:cubicBezTo>
                  <a:pt x="6477484" y="657877"/>
                  <a:pt x="6477572" y="658481"/>
                  <a:pt x="6477631" y="659187"/>
                </a:cubicBezTo>
                <a:cubicBezTo>
                  <a:pt x="6477690" y="659895"/>
                  <a:pt x="6477719" y="660807"/>
                  <a:pt x="6477719" y="661927"/>
                </a:cubicBezTo>
                <a:cubicBezTo>
                  <a:pt x="6477719" y="662988"/>
                  <a:pt x="6477675" y="663930"/>
                  <a:pt x="6477587" y="664755"/>
                </a:cubicBezTo>
                <a:cubicBezTo>
                  <a:pt x="6477498" y="665579"/>
                  <a:pt x="6477366" y="666272"/>
                  <a:pt x="6477189" y="666832"/>
                </a:cubicBezTo>
                <a:cubicBezTo>
                  <a:pt x="6477012" y="667391"/>
                  <a:pt x="6476762" y="667803"/>
                  <a:pt x="6476438" y="668069"/>
                </a:cubicBezTo>
                <a:cubicBezTo>
                  <a:pt x="6476114" y="668334"/>
                  <a:pt x="6475746" y="668467"/>
                  <a:pt x="6475333" y="668467"/>
                </a:cubicBezTo>
                <a:cubicBezTo>
                  <a:pt x="6474686" y="668467"/>
                  <a:pt x="6473669" y="668053"/>
                  <a:pt x="6472285" y="667229"/>
                </a:cubicBezTo>
                <a:cubicBezTo>
                  <a:pt x="6470900" y="666405"/>
                  <a:pt x="6469207" y="665476"/>
                  <a:pt x="6467204" y="664446"/>
                </a:cubicBezTo>
                <a:cubicBezTo>
                  <a:pt x="6465201" y="663415"/>
                  <a:pt x="6462829" y="662472"/>
                  <a:pt x="6460090" y="661618"/>
                </a:cubicBezTo>
                <a:cubicBezTo>
                  <a:pt x="6457351" y="660764"/>
                  <a:pt x="6454273" y="660337"/>
                  <a:pt x="6450856" y="660337"/>
                </a:cubicBezTo>
                <a:cubicBezTo>
                  <a:pt x="6447674" y="660337"/>
                  <a:pt x="6444906" y="660764"/>
                  <a:pt x="6442549" y="661618"/>
                </a:cubicBezTo>
                <a:cubicBezTo>
                  <a:pt x="6440193" y="662472"/>
                  <a:pt x="6438249" y="663606"/>
                  <a:pt x="6436717" y="665020"/>
                </a:cubicBezTo>
                <a:cubicBezTo>
                  <a:pt x="6435186" y="666434"/>
                  <a:pt x="6434037" y="668112"/>
                  <a:pt x="6433271" y="670057"/>
                </a:cubicBezTo>
                <a:cubicBezTo>
                  <a:pt x="6432505" y="672000"/>
                  <a:pt x="6432122" y="674063"/>
                  <a:pt x="6432122" y="676243"/>
                </a:cubicBezTo>
                <a:cubicBezTo>
                  <a:pt x="6432122" y="679424"/>
                  <a:pt x="6432859" y="682163"/>
                  <a:pt x="6434331" y="684460"/>
                </a:cubicBezTo>
                <a:cubicBezTo>
                  <a:pt x="6435804" y="686759"/>
                  <a:pt x="6437763" y="688791"/>
                  <a:pt x="6440208" y="690558"/>
                </a:cubicBezTo>
                <a:cubicBezTo>
                  <a:pt x="6442653" y="692326"/>
                  <a:pt x="6445436" y="693945"/>
                  <a:pt x="6448558" y="695419"/>
                </a:cubicBezTo>
                <a:cubicBezTo>
                  <a:pt x="6451681" y="696891"/>
                  <a:pt x="6454862" y="698378"/>
                  <a:pt x="6458102" y="699881"/>
                </a:cubicBezTo>
                <a:cubicBezTo>
                  <a:pt x="6461342" y="701383"/>
                  <a:pt x="6464523" y="703033"/>
                  <a:pt x="6467645" y="704829"/>
                </a:cubicBezTo>
                <a:cubicBezTo>
                  <a:pt x="6470768" y="706626"/>
                  <a:pt x="6473551" y="708747"/>
                  <a:pt x="6475996" y="711191"/>
                </a:cubicBezTo>
                <a:cubicBezTo>
                  <a:pt x="6478441" y="713636"/>
                  <a:pt x="6480414" y="716523"/>
                  <a:pt x="6481917" y="719852"/>
                </a:cubicBezTo>
                <a:cubicBezTo>
                  <a:pt x="6483419" y="723179"/>
                  <a:pt x="6484170" y="727111"/>
                  <a:pt x="6484170" y="731648"/>
                </a:cubicBezTo>
                <a:cubicBezTo>
                  <a:pt x="6484170" y="737009"/>
                  <a:pt x="6483183" y="741781"/>
                  <a:pt x="6481210" y="745963"/>
                </a:cubicBezTo>
                <a:cubicBezTo>
                  <a:pt x="6479237" y="750146"/>
                  <a:pt x="6476497" y="753695"/>
                  <a:pt x="6472992" y="756611"/>
                </a:cubicBezTo>
                <a:cubicBezTo>
                  <a:pt x="6469487" y="759527"/>
                  <a:pt x="6465363" y="761722"/>
                  <a:pt x="6460620" y="763195"/>
                </a:cubicBezTo>
                <a:cubicBezTo>
                  <a:pt x="6455878" y="764668"/>
                  <a:pt x="6450767" y="765404"/>
                  <a:pt x="6445289" y="765404"/>
                </a:cubicBezTo>
                <a:cubicBezTo>
                  <a:pt x="6441460" y="765404"/>
                  <a:pt x="6437910" y="765081"/>
                  <a:pt x="6434640" y="764432"/>
                </a:cubicBezTo>
                <a:cubicBezTo>
                  <a:pt x="6431371" y="763784"/>
                  <a:pt x="6428455" y="762988"/>
                  <a:pt x="6425892" y="762046"/>
                </a:cubicBezTo>
                <a:cubicBezTo>
                  <a:pt x="6423329" y="761104"/>
                  <a:pt x="6421180" y="760131"/>
                  <a:pt x="6419441" y="759129"/>
                </a:cubicBezTo>
                <a:cubicBezTo>
                  <a:pt x="6417704" y="758128"/>
                  <a:pt x="6416496" y="757274"/>
                  <a:pt x="6415818" y="756568"/>
                </a:cubicBezTo>
                <a:cubicBezTo>
                  <a:pt x="6415141" y="755860"/>
                  <a:pt x="6414640" y="754961"/>
                  <a:pt x="6414316" y="753872"/>
                </a:cubicBezTo>
                <a:cubicBezTo>
                  <a:pt x="6413992" y="752783"/>
                  <a:pt x="6413830" y="751324"/>
                  <a:pt x="6413830" y="749497"/>
                </a:cubicBezTo>
                <a:cubicBezTo>
                  <a:pt x="6413830" y="748203"/>
                  <a:pt x="6413889" y="747126"/>
                  <a:pt x="6414007" y="746274"/>
                </a:cubicBezTo>
                <a:cubicBezTo>
                  <a:pt x="6414125" y="745419"/>
                  <a:pt x="6414302" y="744726"/>
                  <a:pt x="6414537" y="744195"/>
                </a:cubicBezTo>
                <a:cubicBezTo>
                  <a:pt x="6414773" y="743665"/>
                  <a:pt x="6415067" y="743298"/>
                  <a:pt x="6415421" y="743092"/>
                </a:cubicBezTo>
                <a:cubicBezTo>
                  <a:pt x="6415774" y="742885"/>
                  <a:pt x="6416187" y="742783"/>
                  <a:pt x="6416658" y="742783"/>
                </a:cubicBezTo>
                <a:cubicBezTo>
                  <a:pt x="6417483" y="742783"/>
                  <a:pt x="6418646" y="743283"/>
                  <a:pt x="6420148" y="744284"/>
                </a:cubicBezTo>
                <a:cubicBezTo>
                  <a:pt x="6421651" y="745286"/>
                  <a:pt x="6423580" y="746376"/>
                  <a:pt x="6425936" y="747554"/>
                </a:cubicBezTo>
                <a:cubicBezTo>
                  <a:pt x="6428293" y="748732"/>
                  <a:pt x="6431135" y="749837"/>
                  <a:pt x="6434464" y="750868"/>
                </a:cubicBezTo>
                <a:cubicBezTo>
                  <a:pt x="6437793" y="751898"/>
                  <a:pt x="6441636" y="752413"/>
                  <a:pt x="6445996" y="752413"/>
                </a:cubicBezTo>
                <a:cubicBezTo>
                  <a:pt x="6449295" y="752413"/>
                  <a:pt x="6452314" y="751971"/>
                  <a:pt x="6455053" y="751088"/>
                </a:cubicBezTo>
                <a:cubicBezTo>
                  <a:pt x="6457792" y="750205"/>
                  <a:pt x="6460149" y="748953"/>
                  <a:pt x="6462122" y="747333"/>
                </a:cubicBezTo>
                <a:cubicBezTo>
                  <a:pt x="6464096" y="745714"/>
                  <a:pt x="6465613" y="743724"/>
                  <a:pt x="6466673" y="741369"/>
                </a:cubicBezTo>
                <a:cubicBezTo>
                  <a:pt x="6467734" y="739013"/>
                  <a:pt x="6468264" y="736331"/>
                  <a:pt x="6468264" y="733327"/>
                </a:cubicBezTo>
                <a:cubicBezTo>
                  <a:pt x="6468264" y="730087"/>
                  <a:pt x="6467528" y="727318"/>
                  <a:pt x="6466055" y="725020"/>
                </a:cubicBezTo>
                <a:cubicBezTo>
                  <a:pt x="6464582" y="722723"/>
                  <a:pt x="6462638" y="720706"/>
                  <a:pt x="6460223" y="718968"/>
                </a:cubicBezTo>
                <a:cubicBezTo>
                  <a:pt x="6457808" y="717230"/>
                  <a:pt x="6455053" y="715639"/>
                  <a:pt x="6451960" y="714197"/>
                </a:cubicBezTo>
                <a:cubicBezTo>
                  <a:pt x="6448867" y="712753"/>
                  <a:pt x="6445701" y="711280"/>
                  <a:pt x="6442461" y="709777"/>
                </a:cubicBezTo>
                <a:cubicBezTo>
                  <a:pt x="6439221" y="708276"/>
                  <a:pt x="6436069" y="706610"/>
                  <a:pt x="6433006" y="704784"/>
                </a:cubicBezTo>
                <a:cubicBezTo>
                  <a:pt x="6429942" y="702959"/>
                  <a:pt x="6427203" y="700808"/>
                  <a:pt x="6424788" y="698334"/>
                </a:cubicBezTo>
                <a:cubicBezTo>
                  <a:pt x="6422373" y="695860"/>
                  <a:pt x="6420413" y="692960"/>
                  <a:pt x="6418911" y="689631"/>
                </a:cubicBezTo>
                <a:cubicBezTo>
                  <a:pt x="6417409" y="686302"/>
                  <a:pt x="6416658" y="682310"/>
                  <a:pt x="6416658" y="677657"/>
                </a:cubicBezTo>
                <a:cubicBezTo>
                  <a:pt x="6416658" y="672884"/>
                  <a:pt x="6417527" y="668628"/>
                  <a:pt x="6419265" y="664887"/>
                </a:cubicBezTo>
                <a:cubicBezTo>
                  <a:pt x="6421003" y="661147"/>
                  <a:pt x="6423418" y="658009"/>
                  <a:pt x="6426511" y="655476"/>
                </a:cubicBezTo>
                <a:cubicBezTo>
                  <a:pt x="6429604" y="652943"/>
                  <a:pt x="6433286" y="651014"/>
                  <a:pt x="6437557" y="649688"/>
                </a:cubicBezTo>
                <a:cubicBezTo>
                  <a:pt x="6441828" y="648363"/>
                  <a:pt x="6446437" y="647700"/>
                  <a:pt x="6451386" y="647700"/>
                </a:cubicBezTo>
                <a:close/>
                <a:moveTo>
                  <a:pt x="5975136" y="647700"/>
                </a:moveTo>
                <a:cubicBezTo>
                  <a:pt x="5977669" y="647700"/>
                  <a:pt x="5980217" y="647921"/>
                  <a:pt x="5982780" y="648363"/>
                </a:cubicBezTo>
                <a:cubicBezTo>
                  <a:pt x="5985342" y="648805"/>
                  <a:pt x="5987758" y="649393"/>
                  <a:pt x="5990026" y="650131"/>
                </a:cubicBezTo>
                <a:cubicBezTo>
                  <a:pt x="5992294" y="650867"/>
                  <a:pt x="5994311" y="651691"/>
                  <a:pt x="5996079" y="652605"/>
                </a:cubicBezTo>
                <a:cubicBezTo>
                  <a:pt x="5997846" y="653518"/>
                  <a:pt x="5999010" y="654254"/>
                  <a:pt x="5999569" y="654813"/>
                </a:cubicBezTo>
                <a:cubicBezTo>
                  <a:pt x="6000129" y="655373"/>
                  <a:pt x="6000497" y="655815"/>
                  <a:pt x="6000674" y="656139"/>
                </a:cubicBezTo>
                <a:cubicBezTo>
                  <a:pt x="6000851" y="656463"/>
                  <a:pt x="6000998" y="656875"/>
                  <a:pt x="6001116" y="657376"/>
                </a:cubicBezTo>
                <a:cubicBezTo>
                  <a:pt x="6001234" y="657877"/>
                  <a:pt x="6001322" y="658481"/>
                  <a:pt x="6001381" y="659187"/>
                </a:cubicBezTo>
                <a:cubicBezTo>
                  <a:pt x="6001440" y="659895"/>
                  <a:pt x="6001469" y="660807"/>
                  <a:pt x="6001469" y="661927"/>
                </a:cubicBezTo>
                <a:cubicBezTo>
                  <a:pt x="6001469" y="662988"/>
                  <a:pt x="6001425" y="663930"/>
                  <a:pt x="6001337" y="664755"/>
                </a:cubicBezTo>
                <a:cubicBezTo>
                  <a:pt x="6001248" y="665579"/>
                  <a:pt x="6001116" y="666272"/>
                  <a:pt x="6000939" y="666832"/>
                </a:cubicBezTo>
                <a:cubicBezTo>
                  <a:pt x="6000762" y="667391"/>
                  <a:pt x="6000512" y="667803"/>
                  <a:pt x="6000188" y="668069"/>
                </a:cubicBezTo>
                <a:cubicBezTo>
                  <a:pt x="5999864" y="668334"/>
                  <a:pt x="5999496" y="668467"/>
                  <a:pt x="5999083" y="668467"/>
                </a:cubicBezTo>
                <a:cubicBezTo>
                  <a:pt x="5998436" y="668467"/>
                  <a:pt x="5997419" y="668053"/>
                  <a:pt x="5996035" y="667229"/>
                </a:cubicBezTo>
                <a:cubicBezTo>
                  <a:pt x="5994650" y="666405"/>
                  <a:pt x="5992957" y="665476"/>
                  <a:pt x="5990954" y="664446"/>
                </a:cubicBezTo>
                <a:cubicBezTo>
                  <a:pt x="5988951" y="663415"/>
                  <a:pt x="5986579" y="662472"/>
                  <a:pt x="5983840" y="661618"/>
                </a:cubicBezTo>
                <a:cubicBezTo>
                  <a:pt x="5981101" y="660764"/>
                  <a:pt x="5978023" y="660337"/>
                  <a:pt x="5974606" y="660337"/>
                </a:cubicBezTo>
                <a:cubicBezTo>
                  <a:pt x="5971424" y="660337"/>
                  <a:pt x="5968656" y="660764"/>
                  <a:pt x="5966299" y="661618"/>
                </a:cubicBezTo>
                <a:cubicBezTo>
                  <a:pt x="5963943" y="662472"/>
                  <a:pt x="5961999" y="663606"/>
                  <a:pt x="5960467" y="665020"/>
                </a:cubicBezTo>
                <a:cubicBezTo>
                  <a:pt x="5958936" y="666434"/>
                  <a:pt x="5957787" y="668112"/>
                  <a:pt x="5957021" y="670057"/>
                </a:cubicBezTo>
                <a:cubicBezTo>
                  <a:pt x="5956255" y="672000"/>
                  <a:pt x="5955872" y="674063"/>
                  <a:pt x="5955872" y="676243"/>
                </a:cubicBezTo>
                <a:cubicBezTo>
                  <a:pt x="5955872" y="679424"/>
                  <a:pt x="5956609" y="682163"/>
                  <a:pt x="5958081" y="684460"/>
                </a:cubicBezTo>
                <a:cubicBezTo>
                  <a:pt x="5959554" y="686759"/>
                  <a:pt x="5961513" y="688791"/>
                  <a:pt x="5963958" y="690558"/>
                </a:cubicBezTo>
                <a:cubicBezTo>
                  <a:pt x="5966403" y="692326"/>
                  <a:pt x="5969186" y="693945"/>
                  <a:pt x="5972308" y="695419"/>
                </a:cubicBezTo>
                <a:cubicBezTo>
                  <a:pt x="5975431" y="696891"/>
                  <a:pt x="5978612" y="698378"/>
                  <a:pt x="5981852" y="699881"/>
                </a:cubicBezTo>
                <a:cubicBezTo>
                  <a:pt x="5985092" y="701383"/>
                  <a:pt x="5988273" y="703033"/>
                  <a:pt x="5991395" y="704829"/>
                </a:cubicBezTo>
                <a:cubicBezTo>
                  <a:pt x="5994518" y="706626"/>
                  <a:pt x="5997301" y="708747"/>
                  <a:pt x="5999746" y="711191"/>
                </a:cubicBezTo>
                <a:cubicBezTo>
                  <a:pt x="6002191" y="713636"/>
                  <a:pt x="6004164" y="716523"/>
                  <a:pt x="6005667" y="719852"/>
                </a:cubicBezTo>
                <a:cubicBezTo>
                  <a:pt x="6007169" y="723179"/>
                  <a:pt x="6007920" y="727111"/>
                  <a:pt x="6007920" y="731648"/>
                </a:cubicBezTo>
                <a:cubicBezTo>
                  <a:pt x="6007920" y="737009"/>
                  <a:pt x="6006933" y="741781"/>
                  <a:pt x="6004960" y="745963"/>
                </a:cubicBezTo>
                <a:cubicBezTo>
                  <a:pt x="6002987" y="750146"/>
                  <a:pt x="6000247" y="753695"/>
                  <a:pt x="5996742" y="756611"/>
                </a:cubicBezTo>
                <a:cubicBezTo>
                  <a:pt x="5993237" y="759527"/>
                  <a:pt x="5989113" y="761722"/>
                  <a:pt x="5984370" y="763195"/>
                </a:cubicBezTo>
                <a:cubicBezTo>
                  <a:pt x="5979628" y="764668"/>
                  <a:pt x="5974517" y="765404"/>
                  <a:pt x="5969039" y="765404"/>
                </a:cubicBezTo>
                <a:cubicBezTo>
                  <a:pt x="5965210" y="765404"/>
                  <a:pt x="5961660" y="765081"/>
                  <a:pt x="5958390" y="764432"/>
                </a:cubicBezTo>
                <a:cubicBezTo>
                  <a:pt x="5955121" y="763784"/>
                  <a:pt x="5952205" y="762988"/>
                  <a:pt x="5949642" y="762046"/>
                </a:cubicBezTo>
                <a:cubicBezTo>
                  <a:pt x="5947079" y="761104"/>
                  <a:pt x="5944930" y="760131"/>
                  <a:pt x="5943191" y="759129"/>
                </a:cubicBezTo>
                <a:cubicBezTo>
                  <a:pt x="5941454" y="758128"/>
                  <a:pt x="5940246" y="757274"/>
                  <a:pt x="5939568" y="756568"/>
                </a:cubicBezTo>
                <a:cubicBezTo>
                  <a:pt x="5938891" y="755860"/>
                  <a:pt x="5938390" y="754961"/>
                  <a:pt x="5938066" y="753872"/>
                </a:cubicBezTo>
                <a:cubicBezTo>
                  <a:pt x="5937742" y="752783"/>
                  <a:pt x="5937580" y="751324"/>
                  <a:pt x="5937580" y="749497"/>
                </a:cubicBezTo>
                <a:cubicBezTo>
                  <a:pt x="5937580" y="748203"/>
                  <a:pt x="5937639" y="747126"/>
                  <a:pt x="5937757" y="746274"/>
                </a:cubicBezTo>
                <a:cubicBezTo>
                  <a:pt x="5937875" y="745419"/>
                  <a:pt x="5938052" y="744726"/>
                  <a:pt x="5938287" y="744195"/>
                </a:cubicBezTo>
                <a:cubicBezTo>
                  <a:pt x="5938523" y="743665"/>
                  <a:pt x="5938817" y="743298"/>
                  <a:pt x="5939171" y="743092"/>
                </a:cubicBezTo>
                <a:cubicBezTo>
                  <a:pt x="5939524" y="742885"/>
                  <a:pt x="5939937" y="742783"/>
                  <a:pt x="5940408" y="742783"/>
                </a:cubicBezTo>
                <a:cubicBezTo>
                  <a:pt x="5941233" y="742783"/>
                  <a:pt x="5942396" y="743283"/>
                  <a:pt x="5943898" y="744284"/>
                </a:cubicBezTo>
                <a:cubicBezTo>
                  <a:pt x="5945401" y="745286"/>
                  <a:pt x="5947330" y="746376"/>
                  <a:pt x="5949686" y="747554"/>
                </a:cubicBezTo>
                <a:cubicBezTo>
                  <a:pt x="5952043" y="748732"/>
                  <a:pt x="5954885" y="749837"/>
                  <a:pt x="5958214" y="750868"/>
                </a:cubicBezTo>
                <a:cubicBezTo>
                  <a:pt x="5961543" y="751898"/>
                  <a:pt x="5965386" y="752413"/>
                  <a:pt x="5969746" y="752413"/>
                </a:cubicBezTo>
                <a:cubicBezTo>
                  <a:pt x="5973045" y="752413"/>
                  <a:pt x="5976064" y="751971"/>
                  <a:pt x="5978803" y="751088"/>
                </a:cubicBezTo>
                <a:cubicBezTo>
                  <a:pt x="5981542" y="750205"/>
                  <a:pt x="5983899" y="748953"/>
                  <a:pt x="5985872" y="747333"/>
                </a:cubicBezTo>
                <a:cubicBezTo>
                  <a:pt x="5987846" y="745714"/>
                  <a:pt x="5989363" y="743724"/>
                  <a:pt x="5990423" y="741369"/>
                </a:cubicBezTo>
                <a:cubicBezTo>
                  <a:pt x="5991484" y="739013"/>
                  <a:pt x="5992014" y="736331"/>
                  <a:pt x="5992014" y="733327"/>
                </a:cubicBezTo>
                <a:cubicBezTo>
                  <a:pt x="5992014" y="730087"/>
                  <a:pt x="5991278" y="727318"/>
                  <a:pt x="5989805" y="725020"/>
                </a:cubicBezTo>
                <a:cubicBezTo>
                  <a:pt x="5988332" y="722723"/>
                  <a:pt x="5986388" y="720706"/>
                  <a:pt x="5983973" y="718968"/>
                </a:cubicBezTo>
                <a:cubicBezTo>
                  <a:pt x="5981558" y="717230"/>
                  <a:pt x="5978803" y="715639"/>
                  <a:pt x="5975710" y="714197"/>
                </a:cubicBezTo>
                <a:cubicBezTo>
                  <a:pt x="5972617" y="712753"/>
                  <a:pt x="5969451" y="711280"/>
                  <a:pt x="5966211" y="709777"/>
                </a:cubicBezTo>
                <a:cubicBezTo>
                  <a:pt x="5962971" y="708276"/>
                  <a:pt x="5959819" y="706610"/>
                  <a:pt x="5956756" y="704784"/>
                </a:cubicBezTo>
                <a:cubicBezTo>
                  <a:pt x="5953692" y="702959"/>
                  <a:pt x="5950953" y="700808"/>
                  <a:pt x="5948538" y="698334"/>
                </a:cubicBezTo>
                <a:cubicBezTo>
                  <a:pt x="5946123" y="695860"/>
                  <a:pt x="5944163" y="692960"/>
                  <a:pt x="5942661" y="689631"/>
                </a:cubicBezTo>
                <a:cubicBezTo>
                  <a:pt x="5941159" y="686302"/>
                  <a:pt x="5940408" y="682310"/>
                  <a:pt x="5940408" y="677657"/>
                </a:cubicBezTo>
                <a:cubicBezTo>
                  <a:pt x="5940408" y="672884"/>
                  <a:pt x="5941277" y="668628"/>
                  <a:pt x="5943015" y="664887"/>
                </a:cubicBezTo>
                <a:cubicBezTo>
                  <a:pt x="5944753" y="661147"/>
                  <a:pt x="5947168" y="658009"/>
                  <a:pt x="5950261" y="655476"/>
                </a:cubicBezTo>
                <a:cubicBezTo>
                  <a:pt x="5953354" y="652943"/>
                  <a:pt x="5957036" y="651014"/>
                  <a:pt x="5961307" y="649688"/>
                </a:cubicBezTo>
                <a:cubicBezTo>
                  <a:pt x="5965578" y="648363"/>
                  <a:pt x="5970187" y="647700"/>
                  <a:pt x="5975136" y="647700"/>
                </a:cubicBezTo>
                <a:close/>
                <a:moveTo>
                  <a:pt x="5508411" y="647700"/>
                </a:moveTo>
                <a:cubicBezTo>
                  <a:pt x="5510944" y="647700"/>
                  <a:pt x="5513492" y="647921"/>
                  <a:pt x="5516055" y="648363"/>
                </a:cubicBezTo>
                <a:cubicBezTo>
                  <a:pt x="5518617" y="648805"/>
                  <a:pt x="5521033" y="649393"/>
                  <a:pt x="5523301" y="650131"/>
                </a:cubicBezTo>
                <a:cubicBezTo>
                  <a:pt x="5525569" y="650867"/>
                  <a:pt x="5527586" y="651691"/>
                  <a:pt x="5529354" y="652605"/>
                </a:cubicBezTo>
                <a:cubicBezTo>
                  <a:pt x="5531121" y="653518"/>
                  <a:pt x="5532285" y="654254"/>
                  <a:pt x="5532844" y="654813"/>
                </a:cubicBezTo>
                <a:cubicBezTo>
                  <a:pt x="5533404" y="655373"/>
                  <a:pt x="5533772" y="655815"/>
                  <a:pt x="5533949" y="656139"/>
                </a:cubicBezTo>
                <a:cubicBezTo>
                  <a:pt x="5534126" y="656463"/>
                  <a:pt x="5534273" y="656875"/>
                  <a:pt x="5534391" y="657376"/>
                </a:cubicBezTo>
                <a:cubicBezTo>
                  <a:pt x="5534509" y="657877"/>
                  <a:pt x="5534597" y="658481"/>
                  <a:pt x="5534656" y="659187"/>
                </a:cubicBezTo>
                <a:cubicBezTo>
                  <a:pt x="5534715" y="659895"/>
                  <a:pt x="5534744" y="660807"/>
                  <a:pt x="5534744" y="661927"/>
                </a:cubicBezTo>
                <a:cubicBezTo>
                  <a:pt x="5534744" y="662988"/>
                  <a:pt x="5534700" y="663930"/>
                  <a:pt x="5534612" y="664755"/>
                </a:cubicBezTo>
                <a:cubicBezTo>
                  <a:pt x="5534523" y="665579"/>
                  <a:pt x="5534391" y="666272"/>
                  <a:pt x="5534214" y="666832"/>
                </a:cubicBezTo>
                <a:cubicBezTo>
                  <a:pt x="5534037" y="667391"/>
                  <a:pt x="5533787" y="667803"/>
                  <a:pt x="5533463" y="668069"/>
                </a:cubicBezTo>
                <a:cubicBezTo>
                  <a:pt x="5533139" y="668334"/>
                  <a:pt x="5532771" y="668467"/>
                  <a:pt x="5532358" y="668467"/>
                </a:cubicBezTo>
                <a:cubicBezTo>
                  <a:pt x="5531711" y="668467"/>
                  <a:pt x="5530694" y="668053"/>
                  <a:pt x="5529310" y="667229"/>
                </a:cubicBezTo>
                <a:cubicBezTo>
                  <a:pt x="5527925" y="666405"/>
                  <a:pt x="5526232" y="665476"/>
                  <a:pt x="5524229" y="664446"/>
                </a:cubicBezTo>
                <a:cubicBezTo>
                  <a:pt x="5522226" y="663415"/>
                  <a:pt x="5519854" y="662472"/>
                  <a:pt x="5517115" y="661618"/>
                </a:cubicBezTo>
                <a:cubicBezTo>
                  <a:pt x="5514376" y="660764"/>
                  <a:pt x="5511298" y="660337"/>
                  <a:pt x="5507881" y="660337"/>
                </a:cubicBezTo>
                <a:cubicBezTo>
                  <a:pt x="5504699" y="660337"/>
                  <a:pt x="5501931" y="660764"/>
                  <a:pt x="5499574" y="661618"/>
                </a:cubicBezTo>
                <a:cubicBezTo>
                  <a:pt x="5497218" y="662472"/>
                  <a:pt x="5495274" y="663606"/>
                  <a:pt x="5493742" y="665020"/>
                </a:cubicBezTo>
                <a:cubicBezTo>
                  <a:pt x="5492211" y="666434"/>
                  <a:pt x="5491062" y="668112"/>
                  <a:pt x="5490296" y="670057"/>
                </a:cubicBezTo>
                <a:cubicBezTo>
                  <a:pt x="5489530" y="672000"/>
                  <a:pt x="5489147" y="674063"/>
                  <a:pt x="5489147" y="676243"/>
                </a:cubicBezTo>
                <a:cubicBezTo>
                  <a:pt x="5489147" y="679424"/>
                  <a:pt x="5489884" y="682163"/>
                  <a:pt x="5491356" y="684460"/>
                </a:cubicBezTo>
                <a:cubicBezTo>
                  <a:pt x="5492829" y="686759"/>
                  <a:pt x="5494788" y="688791"/>
                  <a:pt x="5497233" y="690558"/>
                </a:cubicBezTo>
                <a:cubicBezTo>
                  <a:pt x="5499678" y="692326"/>
                  <a:pt x="5502461" y="693945"/>
                  <a:pt x="5505583" y="695419"/>
                </a:cubicBezTo>
                <a:cubicBezTo>
                  <a:pt x="5508706" y="696891"/>
                  <a:pt x="5511887" y="698378"/>
                  <a:pt x="5515127" y="699881"/>
                </a:cubicBezTo>
                <a:cubicBezTo>
                  <a:pt x="5518367" y="701383"/>
                  <a:pt x="5521548" y="703033"/>
                  <a:pt x="5524670" y="704829"/>
                </a:cubicBezTo>
                <a:cubicBezTo>
                  <a:pt x="5527793" y="706626"/>
                  <a:pt x="5530576" y="708747"/>
                  <a:pt x="5533021" y="711191"/>
                </a:cubicBezTo>
                <a:cubicBezTo>
                  <a:pt x="5535466" y="713636"/>
                  <a:pt x="5537439" y="716523"/>
                  <a:pt x="5538942" y="719852"/>
                </a:cubicBezTo>
                <a:cubicBezTo>
                  <a:pt x="5540444" y="723179"/>
                  <a:pt x="5541195" y="727111"/>
                  <a:pt x="5541195" y="731648"/>
                </a:cubicBezTo>
                <a:cubicBezTo>
                  <a:pt x="5541195" y="737009"/>
                  <a:pt x="5540208" y="741781"/>
                  <a:pt x="5538235" y="745963"/>
                </a:cubicBezTo>
                <a:cubicBezTo>
                  <a:pt x="5536262" y="750146"/>
                  <a:pt x="5533522" y="753695"/>
                  <a:pt x="5530017" y="756611"/>
                </a:cubicBezTo>
                <a:cubicBezTo>
                  <a:pt x="5526512" y="759527"/>
                  <a:pt x="5522388" y="761722"/>
                  <a:pt x="5517645" y="763195"/>
                </a:cubicBezTo>
                <a:cubicBezTo>
                  <a:pt x="5512903" y="764668"/>
                  <a:pt x="5507792" y="765404"/>
                  <a:pt x="5502314" y="765404"/>
                </a:cubicBezTo>
                <a:cubicBezTo>
                  <a:pt x="5498485" y="765404"/>
                  <a:pt x="5494935" y="765081"/>
                  <a:pt x="5491665" y="764432"/>
                </a:cubicBezTo>
                <a:cubicBezTo>
                  <a:pt x="5488396" y="763784"/>
                  <a:pt x="5485480" y="762988"/>
                  <a:pt x="5482917" y="762046"/>
                </a:cubicBezTo>
                <a:cubicBezTo>
                  <a:pt x="5480354" y="761104"/>
                  <a:pt x="5478205" y="760131"/>
                  <a:pt x="5476466" y="759129"/>
                </a:cubicBezTo>
                <a:cubicBezTo>
                  <a:pt x="5474729" y="758128"/>
                  <a:pt x="5473521" y="757274"/>
                  <a:pt x="5472843" y="756568"/>
                </a:cubicBezTo>
                <a:cubicBezTo>
                  <a:pt x="5472166" y="755860"/>
                  <a:pt x="5471665" y="754961"/>
                  <a:pt x="5471341" y="753872"/>
                </a:cubicBezTo>
                <a:cubicBezTo>
                  <a:pt x="5471017" y="752783"/>
                  <a:pt x="5470855" y="751324"/>
                  <a:pt x="5470855" y="749497"/>
                </a:cubicBezTo>
                <a:cubicBezTo>
                  <a:pt x="5470855" y="748203"/>
                  <a:pt x="5470914" y="747126"/>
                  <a:pt x="5471032" y="746274"/>
                </a:cubicBezTo>
                <a:cubicBezTo>
                  <a:pt x="5471150" y="745419"/>
                  <a:pt x="5471327" y="744726"/>
                  <a:pt x="5471562" y="744195"/>
                </a:cubicBezTo>
                <a:cubicBezTo>
                  <a:pt x="5471798" y="743665"/>
                  <a:pt x="5472092" y="743298"/>
                  <a:pt x="5472446" y="743092"/>
                </a:cubicBezTo>
                <a:cubicBezTo>
                  <a:pt x="5472799" y="742885"/>
                  <a:pt x="5473212" y="742783"/>
                  <a:pt x="5473683" y="742783"/>
                </a:cubicBezTo>
                <a:cubicBezTo>
                  <a:pt x="5474508" y="742783"/>
                  <a:pt x="5475671" y="743283"/>
                  <a:pt x="5477173" y="744284"/>
                </a:cubicBezTo>
                <a:cubicBezTo>
                  <a:pt x="5478676" y="745286"/>
                  <a:pt x="5480605" y="746376"/>
                  <a:pt x="5482961" y="747554"/>
                </a:cubicBezTo>
                <a:cubicBezTo>
                  <a:pt x="5485318" y="748732"/>
                  <a:pt x="5488160" y="749837"/>
                  <a:pt x="5491489" y="750868"/>
                </a:cubicBezTo>
                <a:cubicBezTo>
                  <a:pt x="5494818" y="751898"/>
                  <a:pt x="5498661" y="752413"/>
                  <a:pt x="5503021" y="752413"/>
                </a:cubicBezTo>
                <a:cubicBezTo>
                  <a:pt x="5506320" y="752413"/>
                  <a:pt x="5509339" y="751971"/>
                  <a:pt x="5512078" y="751088"/>
                </a:cubicBezTo>
                <a:cubicBezTo>
                  <a:pt x="5514817" y="750205"/>
                  <a:pt x="5517174" y="748953"/>
                  <a:pt x="5519147" y="747333"/>
                </a:cubicBezTo>
                <a:cubicBezTo>
                  <a:pt x="5521121" y="745714"/>
                  <a:pt x="5522638" y="743724"/>
                  <a:pt x="5523698" y="741369"/>
                </a:cubicBezTo>
                <a:cubicBezTo>
                  <a:pt x="5524759" y="739013"/>
                  <a:pt x="5525289" y="736331"/>
                  <a:pt x="5525289" y="733327"/>
                </a:cubicBezTo>
                <a:cubicBezTo>
                  <a:pt x="5525289" y="730087"/>
                  <a:pt x="5524553" y="727318"/>
                  <a:pt x="5523080" y="725020"/>
                </a:cubicBezTo>
                <a:cubicBezTo>
                  <a:pt x="5521607" y="722723"/>
                  <a:pt x="5519663" y="720706"/>
                  <a:pt x="5517248" y="718968"/>
                </a:cubicBezTo>
                <a:cubicBezTo>
                  <a:pt x="5514833" y="717230"/>
                  <a:pt x="5512078" y="715639"/>
                  <a:pt x="5508985" y="714197"/>
                </a:cubicBezTo>
                <a:cubicBezTo>
                  <a:pt x="5505892" y="712753"/>
                  <a:pt x="5502726" y="711280"/>
                  <a:pt x="5499486" y="709777"/>
                </a:cubicBezTo>
                <a:cubicBezTo>
                  <a:pt x="5496246" y="708276"/>
                  <a:pt x="5493094" y="706610"/>
                  <a:pt x="5490031" y="704784"/>
                </a:cubicBezTo>
                <a:cubicBezTo>
                  <a:pt x="5486967" y="702959"/>
                  <a:pt x="5484228" y="700808"/>
                  <a:pt x="5481813" y="698334"/>
                </a:cubicBezTo>
                <a:cubicBezTo>
                  <a:pt x="5479398" y="695860"/>
                  <a:pt x="5477438" y="692960"/>
                  <a:pt x="5475936" y="689631"/>
                </a:cubicBezTo>
                <a:cubicBezTo>
                  <a:pt x="5474434" y="686302"/>
                  <a:pt x="5473683" y="682310"/>
                  <a:pt x="5473683" y="677657"/>
                </a:cubicBezTo>
                <a:cubicBezTo>
                  <a:pt x="5473683" y="672884"/>
                  <a:pt x="5474552" y="668628"/>
                  <a:pt x="5476290" y="664887"/>
                </a:cubicBezTo>
                <a:cubicBezTo>
                  <a:pt x="5478028" y="661147"/>
                  <a:pt x="5480443" y="658009"/>
                  <a:pt x="5483536" y="655476"/>
                </a:cubicBezTo>
                <a:cubicBezTo>
                  <a:pt x="5486629" y="652943"/>
                  <a:pt x="5490311" y="651014"/>
                  <a:pt x="5494582" y="649688"/>
                </a:cubicBezTo>
                <a:cubicBezTo>
                  <a:pt x="5498853" y="648363"/>
                  <a:pt x="5503462" y="647700"/>
                  <a:pt x="5508411" y="647700"/>
                </a:cubicBezTo>
                <a:close/>
                <a:moveTo>
                  <a:pt x="5032161" y="647700"/>
                </a:moveTo>
                <a:cubicBezTo>
                  <a:pt x="5034694" y="647700"/>
                  <a:pt x="5037242" y="647921"/>
                  <a:pt x="5039805" y="648363"/>
                </a:cubicBezTo>
                <a:cubicBezTo>
                  <a:pt x="5042367" y="648805"/>
                  <a:pt x="5044783" y="649393"/>
                  <a:pt x="5047051" y="650131"/>
                </a:cubicBezTo>
                <a:cubicBezTo>
                  <a:pt x="5049319" y="650867"/>
                  <a:pt x="5051336" y="651691"/>
                  <a:pt x="5053104" y="652605"/>
                </a:cubicBezTo>
                <a:cubicBezTo>
                  <a:pt x="5054871" y="653518"/>
                  <a:pt x="5056035" y="654254"/>
                  <a:pt x="5056594" y="654813"/>
                </a:cubicBezTo>
                <a:cubicBezTo>
                  <a:pt x="5057154" y="655373"/>
                  <a:pt x="5057522" y="655815"/>
                  <a:pt x="5057699" y="656139"/>
                </a:cubicBezTo>
                <a:cubicBezTo>
                  <a:pt x="5057876" y="656463"/>
                  <a:pt x="5058023" y="656875"/>
                  <a:pt x="5058141" y="657376"/>
                </a:cubicBezTo>
                <a:cubicBezTo>
                  <a:pt x="5058259" y="657877"/>
                  <a:pt x="5058347" y="658481"/>
                  <a:pt x="5058406" y="659187"/>
                </a:cubicBezTo>
                <a:cubicBezTo>
                  <a:pt x="5058465" y="659895"/>
                  <a:pt x="5058494" y="660807"/>
                  <a:pt x="5058494" y="661927"/>
                </a:cubicBezTo>
                <a:cubicBezTo>
                  <a:pt x="5058494" y="662988"/>
                  <a:pt x="5058450" y="663930"/>
                  <a:pt x="5058362" y="664755"/>
                </a:cubicBezTo>
                <a:cubicBezTo>
                  <a:pt x="5058273" y="665579"/>
                  <a:pt x="5058141" y="666272"/>
                  <a:pt x="5057964" y="666832"/>
                </a:cubicBezTo>
                <a:cubicBezTo>
                  <a:pt x="5057787" y="667391"/>
                  <a:pt x="5057537" y="667803"/>
                  <a:pt x="5057213" y="668069"/>
                </a:cubicBezTo>
                <a:cubicBezTo>
                  <a:pt x="5056889" y="668334"/>
                  <a:pt x="5056521" y="668467"/>
                  <a:pt x="5056108" y="668467"/>
                </a:cubicBezTo>
                <a:cubicBezTo>
                  <a:pt x="5055461" y="668467"/>
                  <a:pt x="5054444" y="668053"/>
                  <a:pt x="5053060" y="667229"/>
                </a:cubicBezTo>
                <a:cubicBezTo>
                  <a:pt x="5051675" y="666405"/>
                  <a:pt x="5049982" y="665476"/>
                  <a:pt x="5047979" y="664446"/>
                </a:cubicBezTo>
                <a:cubicBezTo>
                  <a:pt x="5045976" y="663415"/>
                  <a:pt x="5043604" y="662472"/>
                  <a:pt x="5040865" y="661618"/>
                </a:cubicBezTo>
                <a:cubicBezTo>
                  <a:pt x="5038126" y="660764"/>
                  <a:pt x="5035048" y="660337"/>
                  <a:pt x="5031631" y="660337"/>
                </a:cubicBezTo>
                <a:cubicBezTo>
                  <a:pt x="5028449" y="660337"/>
                  <a:pt x="5025681" y="660764"/>
                  <a:pt x="5023324" y="661618"/>
                </a:cubicBezTo>
                <a:cubicBezTo>
                  <a:pt x="5020968" y="662472"/>
                  <a:pt x="5019024" y="663606"/>
                  <a:pt x="5017492" y="665020"/>
                </a:cubicBezTo>
                <a:cubicBezTo>
                  <a:pt x="5015961" y="666434"/>
                  <a:pt x="5014812" y="668112"/>
                  <a:pt x="5014046" y="670057"/>
                </a:cubicBezTo>
                <a:cubicBezTo>
                  <a:pt x="5013280" y="672000"/>
                  <a:pt x="5012897" y="674063"/>
                  <a:pt x="5012897" y="676243"/>
                </a:cubicBezTo>
                <a:cubicBezTo>
                  <a:pt x="5012897" y="679424"/>
                  <a:pt x="5013634" y="682163"/>
                  <a:pt x="5015106" y="684460"/>
                </a:cubicBezTo>
                <a:cubicBezTo>
                  <a:pt x="5016579" y="686759"/>
                  <a:pt x="5018538" y="688791"/>
                  <a:pt x="5020983" y="690558"/>
                </a:cubicBezTo>
                <a:cubicBezTo>
                  <a:pt x="5023428" y="692326"/>
                  <a:pt x="5026211" y="693945"/>
                  <a:pt x="5029333" y="695419"/>
                </a:cubicBezTo>
                <a:cubicBezTo>
                  <a:pt x="5032456" y="696891"/>
                  <a:pt x="5035637" y="698378"/>
                  <a:pt x="5038877" y="699881"/>
                </a:cubicBezTo>
                <a:cubicBezTo>
                  <a:pt x="5042117" y="701383"/>
                  <a:pt x="5045298" y="703033"/>
                  <a:pt x="5048420" y="704829"/>
                </a:cubicBezTo>
                <a:cubicBezTo>
                  <a:pt x="5051543" y="706626"/>
                  <a:pt x="5054326" y="708747"/>
                  <a:pt x="5056771" y="711191"/>
                </a:cubicBezTo>
                <a:cubicBezTo>
                  <a:pt x="5059216" y="713636"/>
                  <a:pt x="5061189" y="716523"/>
                  <a:pt x="5062692" y="719852"/>
                </a:cubicBezTo>
                <a:cubicBezTo>
                  <a:pt x="5064194" y="723179"/>
                  <a:pt x="5064945" y="727111"/>
                  <a:pt x="5064945" y="731648"/>
                </a:cubicBezTo>
                <a:cubicBezTo>
                  <a:pt x="5064945" y="737009"/>
                  <a:pt x="5063958" y="741781"/>
                  <a:pt x="5061985" y="745963"/>
                </a:cubicBezTo>
                <a:cubicBezTo>
                  <a:pt x="5060012" y="750146"/>
                  <a:pt x="5057272" y="753695"/>
                  <a:pt x="5053767" y="756611"/>
                </a:cubicBezTo>
                <a:cubicBezTo>
                  <a:pt x="5050262" y="759527"/>
                  <a:pt x="5046138" y="761722"/>
                  <a:pt x="5041395" y="763195"/>
                </a:cubicBezTo>
                <a:cubicBezTo>
                  <a:pt x="5036653" y="764668"/>
                  <a:pt x="5031542" y="765404"/>
                  <a:pt x="5026064" y="765404"/>
                </a:cubicBezTo>
                <a:cubicBezTo>
                  <a:pt x="5022235" y="765404"/>
                  <a:pt x="5018685" y="765081"/>
                  <a:pt x="5015415" y="764432"/>
                </a:cubicBezTo>
                <a:cubicBezTo>
                  <a:pt x="5012146" y="763784"/>
                  <a:pt x="5009230" y="762988"/>
                  <a:pt x="5006667" y="762046"/>
                </a:cubicBezTo>
                <a:cubicBezTo>
                  <a:pt x="5004104" y="761104"/>
                  <a:pt x="5001955" y="760131"/>
                  <a:pt x="5000216" y="759129"/>
                </a:cubicBezTo>
                <a:cubicBezTo>
                  <a:pt x="4998479" y="758128"/>
                  <a:pt x="4997271" y="757274"/>
                  <a:pt x="4996593" y="756568"/>
                </a:cubicBezTo>
                <a:cubicBezTo>
                  <a:pt x="4995916" y="755860"/>
                  <a:pt x="4995415" y="754961"/>
                  <a:pt x="4995091" y="753872"/>
                </a:cubicBezTo>
                <a:cubicBezTo>
                  <a:pt x="4994767" y="752783"/>
                  <a:pt x="4994605" y="751324"/>
                  <a:pt x="4994605" y="749497"/>
                </a:cubicBezTo>
                <a:cubicBezTo>
                  <a:pt x="4994605" y="748203"/>
                  <a:pt x="4994664" y="747126"/>
                  <a:pt x="4994782" y="746274"/>
                </a:cubicBezTo>
                <a:cubicBezTo>
                  <a:pt x="4994900" y="745419"/>
                  <a:pt x="4995077" y="744726"/>
                  <a:pt x="4995312" y="744195"/>
                </a:cubicBezTo>
                <a:cubicBezTo>
                  <a:pt x="4995548" y="743665"/>
                  <a:pt x="4995842" y="743298"/>
                  <a:pt x="4996196" y="743092"/>
                </a:cubicBezTo>
                <a:cubicBezTo>
                  <a:pt x="4996549" y="742885"/>
                  <a:pt x="4996962" y="742783"/>
                  <a:pt x="4997433" y="742783"/>
                </a:cubicBezTo>
                <a:cubicBezTo>
                  <a:pt x="4998258" y="742783"/>
                  <a:pt x="4999421" y="743283"/>
                  <a:pt x="5000923" y="744284"/>
                </a:cubicBezTo>
                <a:cubicBezTo>
                  <a:pt x="5002426" y="745286"/>
                  <a:pt x="5004355" y="746376"/>
                  <a:pt x="5006711" y="747554"/>
                </a:cubicBezTo>
                <a:cubicBezTo>
                  <a:pt x="5009068" y="748732"/>
                  <a:pt x="5011910" y="749837"/>
                  <a:pt x="5015239" y="750868"/>
                </a:cubicBezTo>
                <a:cubicBezTo>
                  <a:pt x="5018568" y="751898"/>
                  <a:pt x="5022411" y="752413"/>
                  <a:pt x="5026771" y="752413"/>
                </a:cubicBezTo>
                <a:cubicBezTo>
                  <a:pt x="5030070" y="752413"/>
                  <a:pt x="5033089" y="751971"/>
                  <a:pt x="5035828" y="751088"/>
                </a:cubicBezTo>
                <a:cubicBezTo>
                  <a:pt x="5038567" y="750205"/>
                  <a:pt x="5040924" y="748953"/>
                  <a:pt x="5042897" y="747333"/>
                </a:cubicBezTo>
                <a:cubicBezTo>
                  <a:pt x="5044871" y="745714"/>
                  <a:pt x="5046388" y="743724"/>
                  <a:pt x="5047448" y="741369"/>
                </a:cubicBezTo>
                <a:cubicBezTo>
                  <a:pt x="5048509" y="739013"/>
                  <a:pt x="5049039" y="736331"/>
                  <a:pt x="5049039" y="733327"/>
                </a:cubicBezTo>
                <a:cubicBezTo>
                  <a:pt x="5049039" y="730087"/>
                  <a:pt x="5048303" y="727318"/>
                  <a:pt x="5046830" y="725020"/>
                </a:cubicBezTo>
                <a:cubicBezTo>
                  <a:pt x="5045357" y="722723"/>
                  <a:pt x="5043413" y="720706"/>
                  <a:pt x="5040998" y="718968"/>
                </a:cubicBezTo>
                <a:cubicBezTo>
                  <a:pt x="5038583" y="717230"/>
                  <a:pt x="5035828" y="715639"/>
                  <a:pt x="5032735" y="714197"/>
                </a:cubicBezTo>
                <a:cubicBezTo>
                  <a:pt x="5029642" y="712753"/>
                  <a:pt x="5026476" y="711280"/>
                  <a:pt x="5023236" y="709777"/>
                </a:cubicBezTo>
                <a:cubicBezTo>
                  <a:pt x="5019996" y="708276"/>
                  <a:pt x="5016844" y="706610"/>
                  <a:pt x="5013781" y="704784"/>
                </a:cubicBezTo>
                <a:cubicBezTo>
                  <a:pt x="5010717" y="702959"/>
                  <a:pt x="5007978" y="700808"/>
                  <a:pt x="5005563" y="698334"/>
                </a:cubicBezTo>
                <a:cubicBezTo>
                  <a:pt x="5003148" y="695860"/>
                  <a:pt x="5001188" y="692960"/>
                  <a:pt x="4999686" y="689631"/>
                </a:cubicBezTo>
                <a:cubicBezTo>
                  <a:pt x="4998184" y="686302"/>
                  <a:pt x="4997433" y="682310"/>
                  <a:pt x="4997433" y="677657"/>
                </a:cubicBezTo>
                <a:cubicBezTo>
                  <a:pt x="4997433" y="672884"/>
                  <a:pt x="4998302" y="668628"/>
                  <a:pt x="5000040" y="664887"/>
                </a:cubicBezTo>
                <a:cubicBezTo>
                  <a:pt x="5001778" y="661147"/>
                  <a:pt x="5004193" y="658009"/>
                  <a:pt x="5007286" y="655476"/>
                </a:cubicBezTo>
                <a:cubicBezTo>
                  <a:pt x="5010379" y="652943"/>
                  <a:pt x="5014061" y="651014"/>
                  <a:pt x="5018332" y="649688"/>
                </a:cubicBezTo>
                <a:cubicBezTo>
                  <a:pt x="5022603" y="648363"/>
                  <a:pt x="5027212" y="647700"/>
                  <a:pt x="5032161" y="647700"/>
                </a:cubicBezTo>
                <a:close/>
                <a:moveTo>
                  <a:pt x="4089186" y="647700"/>
                </a:moveTo>
                <a:cubicBezTo>
                  <a:pt x="4091719" y="647700"/>
                  <a:pt x="4094267" y="647921"/>
                  <a:pt x="4096830" y="648363"/>
                </a:cubicBezTo>
                <a:cubicBezTo>
                  <a:pt x="4099393" y="648805"/>
                  <a:pt x="4101808" y="649393"/>
                  <a:pt x="4104076" y="650131"/>
                </a:cubicBezTo>
                <a:cubicBezTo>
                  <a:pt x="4106344" y="650867"/>
                  <a:pt x="4108362" y="651691"/>
                  <a:pt x="4110129" y="652605"/>
                </a:cubicBezTo>
                <a:cubicBezTo>
                  <a:pt x="4111896" y="653518"/>
                  <a:pt x="4113060" y="654254"/>
                  <a:pt x="4113620" y="654813"/>
                </a:cubicBezTo>
                <a:cubicBezTo>
                  <a:pt x="4114179" y="655373"/>
                  <a:pt x="4114547" y="655815"/>
                  <a:pt x="4114724" y="656139"/>
                </a:cubicBezTo>
                <a:cubicBezTo>
                  <a:pt x="4114901" y="656463"/>
                  <a:pt x="4115048" y="656875"/>
                  <a:pt x="4115166" y="657376"/>
                </a:cubicBezTo>
                <a:cubicBezTo>
                  <a:pt x="4115284" y="657877"/>
                  <a:pt x="4115372" y="658481"/>
                  <a:pt x="4115431" y="659187"/>
                </a:cubicBezTo>
                <a:cubicBezTo>
                  <a:pt x="4115490" y="659895"/>
                  <a:pt x="4115519" y="660807"/>
                  <a:pt x="4115519" y="661927"/>
                </a:cubicBezTo>
                <a:cubicBezTo>
                  <a:pt x="4115519" y="662988"/>
                  <a:pt x="4115475" y="663930"/>
                  <a:pt x="4115387" y="664755"/>
                </a:cubicBezTo>
                <a:cubicBezTo>
                  <a:pt x="4115299" y="665579"/>
                  <a:pt x="4115166" y="666272"/>
                  <a:pt x="4114989" y="666832"/>
                </a:cubicBezTo>
                <a:cubicBezTo>
                  <a:pt x="4114813" y="667391"/>
                  <a:pt x="4114562" y="667803"/>
                  <a:pt x="4114238" y="668069"/>
                </a:cubicBezTo>
                <a:cubicBezTo>
                  <a:pt x="4113914" y="668334"/>
                  <a:pt x="4113546" y="668467"/>
                  <a:pt x="4113134" y="668467"/>
                </a:cubicBezTo>
                <a:cubicBezTo>
                  <a:pt x="4112486" y="668467"/>
                  <a:pt x="4111469" y="668053"/>
                  <a:pt x="4110085" y="667229"/>
                </a:cubicBezTo>
                <a:cubicBezTo>
                  <a:pt x="4108700" y="666405"/>
                  <a:pt x="4107007" y="665476"/>
                  <a:pt x="4105004" y="664446"/>
                </a:cubicBezTo>
                <a:cubicBezTo>
                  <a:pt x="4103001" y="663415"/>
                  <a:pt x="4100630" y="662472"/>
                  <a:pt x="4097890" y="661618"/>
                </a:cubicBezTo>
                <a:cubicBezTo>
                  <a:pt x="4095151" y="660764"/>
                  <a:pt x="4092073" y="660337"/>
                  <a:pt x="4088656" y="660337"/>
                </a:cubicBezTo>
                <a:cubicBezTo>
                  <a:pt x="4085475" y="660337"/>
                  <a:pt x="4082706" y="660764"/>
                  <a:pt x="4080350" y="661618"/>
                </a:cubicBezTo>
                <a:cubicBezTo>
                  <a:pt x="4077993" y="662472"/>
                  <a:pt x="4076049" y="663606"/>
                  <a:pt x="4074517" y="665020"/>
                </a:cubicBezTo>
                <a:cubicBezTo>
                  <a:pt x="4072985" y="666434"/>
                  <a:pt x="4071837" y="668112"/>
                  <a:pt x="4071071" y="670057"/>
                </a:cubicBezTo>
                <a:cubicBezTo>
                  <a:pt x="4070305" y="672000"/>
                  <a:pt x="4069922" y="674063"/>
                  <a:pt x="4069922" y="676243"/>
                </a:cubicBezTo>
                <a:cubicBezTo>
                  <a:pt x="4069922" y="679424"/>
                  <a:pt x="4070659" y="682163"/>
                  <a:pt x="4072131" y="684460"/>
                </a:cubicBezTo>
                <a:cubicBezTo>
                  <a:pt x="4073604" y="686759"/>
                  <a:pt x="4075563" y="688791"/>
                  <a:pt x="4078008" y="690558"/>
                </a:cubicBezTo>
                <a:cubicBezTo>
                  <a:pt x="4080452" y="692326"/>
                  <a:pt x="4083236" y="693945"/>
                  <a:pt x="4086358" y="695419"/>
                </a:cubicBezTo>
                <a:cubicBezTo>
                  <a:pt x="4089481" y="696891"/>
                  <a:pt x="4092662" y="698378"/>
                  <a:pt x="4095902" y="699881"/>
                </a:cubicBezTo>
                <a:cubicBezTo>
                  <a:pt x="4099142" y="701383"/>
                  <a:pt x="4102323" y="703033"/>
                  <a:pt x="4105446" y="704829"/>
                </a:cubicBezTo>
                <a:cubicBezTo>
                  <a:pt x="4108568" y="706626"/>
                  <a:pt x="4111351" y="708747"/>
                  <a:pt x="4113796" y="711191"/>
                </a:cubicBezTo>
                <a:cubicBezTo>
                  <a:pt x="4116241" y="713636"/>
                  <a:pt x="4118215" y="716523"/>
                  <a:pt x="4119717" y="719852"/>
                </a:cubicBezTo>
                <a:cubicBezTo>
                  <a:pt x="4121219" y="723179"/>
                  <a:pt x="4121970" y="727111"/>
                  <a:pt x="4121970" y="731648"/>
                </a:cubicBezTo>
                <a:cubicBezTo>
                  <a:pt x="4121970" y="737009"/>
                  <a:pt x="4120983" y="741781"/>
                  <a:pt x="4119010" y="745963"/>
                </a:cubicBezTo>
                <a:cubicBezTo>
                  <a:pt x="4117037" y="750146"/>
                  <a:pt x="4114297" y="753695"/>
                  <a:pt x="4110792" y="756611"/>
                </a:cubicBezTo>
                <a:cubicBezTo>
                  <a:pt x="4107287" y="759527"/>
                  <a:pt x="4103163" y="761722"/>
                  <a:pt x="4098421" y="763195"/>
                </a:cubicBezTo>
                <a:cubicBezTo>
                  <a:pt x="4093678" y="764668"/>
                  <a:pt x="4088568" y="765404"/>
                  <a:pt x="4083089" y="765404"/>
                </a:cubicBezTo>
                <a:cubicBezTo>
                  <a:pt x="4079259" y="765404"/>
                  <a:pt x="4075710" y="765081"/>
                  <a:pt x="4072441" y="764432"/>
                </a:cubicBezTo>
                <a:cubicBezTo>
                  <a:pt x="4069171" y="763784"/>
                  <a:pt x="4066255" y="762988"/>
                  <a:pt x="4063692" y="762046"/>
                </a:cubicBezTo>
                <a:cubicBezTo>
                  <a:pt x="4061130" y="761104"/>
                  <a:pt x="4058980" y="760131"/>
                  <a:pt x="4057242" y="759129"/>
                </a:cubicBezTo>
                <a:cubicBezTo>
                  <a:pt x="4055504" y="758128"/>
                  <a:pt x="4054296" y="757274"/>
                  <a:pt x="4053619" y="756568"/>
                </a:cubicBezTo>
                <a:cubicBezTo>
                  <a:pt x="4052941" y="755860"/>
                  <a:pt x="4052440" y="754961"/>
                  <a:pt x="4052116" y="753872"/>
                </a:cubicBezTo>
                <a:cubicBezTo>
                  <a:pt x="4051792" y="752783"/>
                  <a:pt x="4051630" y="751324"/>
                  <a:pt x="4051630" y="749497"/>
                </a:cubicBezTo>
                <a:cubicBezTo>
                  <a:pt x="4051630" y="748203"/>
                  <a:pt x="4051689" y="747126"/>
                  <a:pt x="4051807" y="746274"/>
                </a:cubicBezTo>
                <a:cubicBezTo>
                  <a:pt x="4051925" y="745419"/>
                  <a:pt x="4052102" y="744726"/>
                  <a:pt x="4052337" y="744195"/>
                </a:cubicBezTo>
                <a:cubicBezTo>
                  <a:pt x="4052573" y="743665"/>
                  <a:pt x="4052867" y="743298"/>
                  <a:pt x="4053221" y="743092"/>
                </a:cubicBezTo>
                <a:cubicBezTo>
                  <a:pt x="4053574" y="742885"/>
                  <a:pt x="4053987" y="742783"/>
                  <a:pt x="4054458" y="742783"/>
                </a:cubicBezTo>
                <a:cubicBezTo>
                  <a:pt x="4055283" y="742783"/>
                  <a:pt x="4056446" y="743283"/>
                  <a:pt x="4057949" y="744284"/>
                </a:cubicBezTo>
                <a:cubicBezTo>
                  <a:pt x="4059451" y="745286"/>
                  <a:pt x="4061380" y="746376"/>
                  <a:pt x="4063737" y="747554"/>
                </a:cubicBezTo>
                <a:cubicBezTo>
                  <a:pt x="4066093" y="748732"/>
                  <a:pt x="4068935" y="749837"/>
                  <a:pt x="4072264" y="750868"/>
                </a:cubicBezTo>
                <a:cubicBezTo>
                  <a:pt x="4075592" y="751898"/>
                  <a:pt x="4079436" y="752413"/>
                  <a:pt x="4083796" y="752413"/>
                </a:cubicBezTo>
                <a:cubicBezTo>
                  <a:pt x="4087095" y="752413"/>
                  <a:pt x="4090114" y="751971"/>
                  <a:pt x="4092853" y="751088"/>
                </a:cubicBezTo>
                <a:cubicBezTo>
                  <a:pt x="4095593" y="750205"/>
                  <a:pt x="4097949" y="748953"/>
                  <a:pt x="4099923" y="747333"/>
                </a:cubicBezTo>
                <a:cubicBezTo>
                  <a:pt x="4101896" y="745714"/>
                  <a:pt x="4103413" y="743724"/>
                  <a:pt x="4104474" y="741369"/>
                </a:cubicBezTo>
                <a:cubicBezTo>
                  <a:pt x="4105534" y="739013"/>
                  <a:pt x="4106064" y="736331"/>
                  <a:pt x="4106064" y="733327"/>
                </a:cubicBezTo>
                <a:cubicBezTo>
                  <a:pt x="4106064" y="730087"/>
                  <a:pt x="4105328" y="727318"/>
                  <a:pt x="4103855" y="725020"/>
                </a:cubicBezTo>
                <a:cubicBezTo>
                  <a:pt x="4102382" y="722723"/>
                  <a:pt x="4100438" y="720706"/>
                  <a:pt x="4098023" y="718968"/>
                </a:cubicBezTo>
                <a:cubicBezTo>
                  <a:pt x="4095608" y="717230"/>
                  <a:pt x="4092853" y="715639"/>
                  <a:pt x="4089761" y="714197"/>
                </a:cubicBezTo>
                <a:cubicBezTo>
                  <a:pt x="4086668" y="712753"/>
                  <a:pt x="4083501" y="711280"/>
                  <a:pt x="4080261" y="709777"/>
                </a:cubicBezTo>
                <a:cubicBezTo>
                  <a:pt x="4077021" y="708276"/>
                  <a:pt x="4073869" y="706610"/>
                  <a:pt x="4070806" y="704784"/>
                </a:cubicBezTo>
                <a:cubicBezTo>
                  <a:pt x="4067742" y="702959"/>
                  <a:pt x="4065003" y="700808"/>
                  <a:pt x="4062588" y="698334"/>
                </a:cubicBezTo>
                <a:cubicBezTo>
                  <a:pt x="4060173" y="695860"/>
                  <a:pt x="4058214" y="692960"/>
                  <a:pt x="4056711" y="689631"/>
                </a:cubicBezTo>
                <a:cubicBezTo>
                  <a:pt x="4055209" y="686302"/>
                  <a:pt x="4054458" y="682310"/>
                  <a:pt x="4054458" y="677657"/>
                </a:cubicBezTo>
                <a:cubicBezTo>
                  <a:pt x="4054458" y="672884"/>
                  <a:pt x="4055327" y="668628"/>
                  <a:pt x="4057065" y="664887"/>
                </a:cubicBezTo>
                <a:cubicBezTo>
                  <a:pt x="4058803" y="661147"/>
                  <a:pt x="4061218" y="658009"/>
                  <a:pt x="4064311" y="655476"/>
                </a:cubicBezTo>
                <a:cubicBezTo>
                  <a:pt x="4067404" y="652943"/>
                  <a:pt x="4071086" y="651014"/>
                  <a:pt x="4075357" y="649688"/>
                </a:cubicBezTo>
                <a:cubicBezTo>
                  <a:pt x="4079628" y="648363"/>
                  <a:pt x="4084238" y="647700"/>
                  <a:pt x="4089186" y="647700"/>
                </a:cubicBezTo>
                <a:close/>
                <a:moveTo>
                  <a:pt x="3574896" y="647700"/>
                </a:moveTo>
                <a:cubicBezTo>
                  <a:pt x="3577428" y="647700"/>
                  <a:pt x="3579977" y="647921"/>
                  <a:pt x="3582540" y="648363"/>
                </a:cubicBezTo>
                <a:cubicBezTo>
                  <a:pt x="3585102" y="648805"/>
                  <a:pt x="3587517" y="649393"/>
                  <a:pt x="3589784" y="650131"/>
                </a:cubicBezTo>
                <a:cubicBezTo>
                  <a:pt x="3592053" y="650867"/>
                  <a:pt x="3594070" y="651691"/>
                  <a:pt x="3595837" y="652605"/>
                </a:cubicBezTo>
                <a:cubicBezTo>
                  <a:pt x="3597604" y="653518"/>
                  <a:pt x="3598768" y="654254"/>
                  <a:pt x="3599328" y="654813"/>
                </a:cubicBezTo>
                <a:cubicBezTo>
                  <a:pt x="3599887" y="655373"/>
                  <a:pt x="3600256" y="655815"/>
                  <a:pt x="3600432" y="656139"/>
                </a:cubicBezTo>
                <a:cubicBezTo>
                  <a:pt x="3600609" y="656463"/>
                  <a:pt x="3600756" y="656875"/>
                  <a:pt x="3600873" y="657376"/>
                </a:cubicBezTo>
                <a:cubicBezTo>
                  <a:pt x="3600992" y="657877"/>
                  <a:pt x="3601081" y="658481"/>
                  <a:pt x="3601139" y="659187"/>
                </a:cubicBezTo>
                <a:cubicBezTo>
                  <a:pt x="3601198" y="659895"/>
                  <a:pt x="3601228" y="660807"/>
                  <a:pt x="3601228" y="661927"/>
                </a:cubicBezTo>
                <a:cubicBezTo>
                  <a:pt x="3601228" y="662988"/>
                  <a:pt x="3601184" y="663930"/>
                  <a:pt x="3601095" y="664755"/>
                </a:cubicBezTo>
                <a:cubicBezTo>
                  <a:pt x="3601007" y="665579"/>
                  <a:pt x="3600873" y="666272"/>
                  <a:pt x="3600697" y="666832"/>
                </a:cubicBezTo>
                <a:cubicBezTo>
                  <a:pt x="3600520" y="667391"/>
                  <a:pt x="3600271" y="667803"/>
                  <a:pt x="3599947" y="668069"/>
                </a:cubicBezTo>
                <a:cubicBezTo>
                  <a:pt x="3599623" y="668334"/>
                  <a:pt x="3599255" y="668467"/>
                  <a:pt x="3598842" y="668467"/>
                </a:cubicBezTo>
                <a:cubicBezTo>
                  <a:pt x="3598194" y="668467"/>
                  <a:pt x="3597178" y="668053"/>
                  <a:pt x="3595793" y="667229"/>
                </a:cubicBezTo>
                <a:cubicBezTo>
                  <a:pt x="3594409" y="666405"/>
                  <a:pt x="3592715" y="665476"/>
                  <a:pt x="3590712" y="664446"/>
                </a:cubicBezTo>
                <a:cubicBezTo>
                  <a:pt x="3588709" y="663415"/>
                  <a:pt x="3586339" y="662472"/>
                  <a:pt x="3583600" y="661618"/>
                </a:cubicBezTo>
                <a:cubicBezTo>
                  <a:pt x="3580860" y="660764"/>
                  <a:pt x="3577782" y="660337"/>
                  <a:pt x="3574365" y="660337"/>
                </a:cubicBezTo>
                <a:cubicBezTo>
                  <a:pt x="3571184" y="660337"/>
                  <a:pt x="3568415" y="660764"/>
                  <a:pt x="3566059" y="661618"/>
                </a:cubicBezTo>
                <a:cubicBezTo>
                  <a:pt x="3563702" y="662472"/>
                  <a:pt x="3561759" y="663606"/>
                  <a:pt x="3560227" y="665020"/>
                </a:cubicBezTo>
                <a:cubicBezTo>
                  <a:pt x="3558694" y="666434"/>
                  <a:pt x="3557546" y="668112"/>
                  <a:pt x="3556780" y="670057"/>
                </a:cubicBezTo>
                <a:cubicBezTo>
                  <a:pt x="3556015" y="672000"/>
                  <a:pt x="3555632" y="674063"/>
                  <a:pt x="3555632" y="676243"/>
                </a:cubicBezTo>
                <a:cubicBezTo>
                  <a:pt x="3555632" y="679424"/>
                  <a:pt x="3556369" y="682163"/>
                  <a:pt x="3557842" y="684460"/>
                </a:cubicBezTo>
                <a:cubicBezTo>
                  <a:pt x="3559314" y="686759"/>
                  <a:pt x="3561272" y="688791"/>
                  <a:pt x="3563718" y="690558"/>
                </a:cubicBezTo>
                <a:cubicBezTo>
                  <a:pt x="3566163" y="692326"/>
                  <a:pt x="3568946" y="693945"/>
                  <a:pt x="3572067" y="695419"/>
                </a:cubicBezTo>
                <a:cubicBezTo>
                  <a:pt x="3575190" y="696891"/>
                  <a:pt x="3578372" y="698378"/>
                  <a:pt x="3581612" y="699881"/>
                </a:cubicBezTo>
                <a:cubicBezTo>
                  <a:pt x="3584851" y="701383"/>
                  <a:pt x="3588032" y="703033"/>
                  <a:pt x="3591155" y="704829"/>
                </a:cubicBezTo>
                <a:cubicBezTo>
                  <a:pt x="3594275" y="706626"/>
                  <a:pt x="3597059" y="708747"/>
                  <a:pt x="3599504" y="711191"/>
                </a:cubicBezTo>
                <a:cubicBezTo>
                  <a:pt x="3601950" y="713636"/>
                  <a:pt x="3603923" y="716523"/>
                  <a:pt x="3605425" y="719852"/>
                </a:cubicBezTo>
                <a:cubicBezTo>
                  <a:pt x="3606927" y="723179"/>
                  <a:pt x="3607678" y="727111"/>
                  <a:pt x="3607678" y="731648"/>
                </a:cubicBezTo>
                <a:cubicBezTo>
                  <a:pt x="3607678" y="737009"/>
                  <a:pt x="3606692" y="741781"/>
                  <a:pt x="3604719" y="745963"/>
                </a:cubicBezTo>
                <a:cubicBezTo>
                  <a:pt x="3602744" y="750146"/>
                  <a:pt x="3600005" y="753695"/>
                  <a:pt x="3596500" y="756611"/>
                </a:cubicBezTo>
                <a:cubicBezTo>
                  <a:pt x="3592995" y="759527"/>
                  <a:pt x="3588871" y="761722"/>
                  <a:pt x="3584130" y="763195"/>
                </a:cubicBezTo>
                <a:cubicBezTo>
                  <a:pt x="3579387" y="764668"/>
                  <a:pt x="3574277" y="765404"/>
                  <a:pt x="3568798" y="765404"/>
                </a:cubicBezTo>
                <a:cubicBezTo>
                  <a:pt x="3564969" y="765404"/>
                  <a:pt x="3561420" y="765081"/>
                  <a:pt x="3558150" y="764432"/>
                </a:cubicBezTo>
                <a:cubicBezTo>
                  <a:pt x="3554881" y="763784"/>
                  <a:pt x="3551965" y="762988"/>
                  <a:pt x="3549402" y="762046"/>
                </a:cubicBezTo>
                <a:cubicBezTo>
                  <a:pt x="3546839" y="761104"/>
                  <a:pt x="3544688" y="760131"/>
                  <a:pt x="3542951" y="759129"/>
                </a:cubicBezTo>
                <a:cubicBezTo>
                  <a:pt x="3541213" y="758128"/>
                  <a:pt x="3540005" y="757274"/>
                  <a:pt x="3539328" y="756568"/>
                </a:cubicBezTo>
                <a:cubicBezTo>
                  <a:pt x="3538650" y="755860"/>
                  <a:pt x="3538150" y="754961"/>
                  <a:pt x="3537825" y="753872"/>
                </a:cubicBezTo>
                <a:cubicBezTo>
                  <a:pt x="3537501" y="752783"/>
                  <a:pt x="3537340" y="751324"/>
                  <a:pt x="3537340" y="749497"/>
                </a:cubicBezTo>
                <a:cubicBezTo>
                  <a:pt x="3537340" y="748203"/>
                  <a:pt x="3537399" y="747126"/>
                  <a:pt x="3537515" y="746274"/>
                </a:cubicBezTo>
                <a:cubicBezTo>
                  <a:pt x="3537634" y="745419"/>
                  <a:pt x="3537810" y="744726"/>
                  <a:pt x="3538046" y="744195"/>
                </a:cubicBezTo>
                <a:cubicBezTo>
                  <a:pt x="3538282" y="743665"/>
                  <a:pt x="3538577" y="743298"/>
                  <a:pt x="3538931" y="743092"/>
                </a:cubicBezTo>
                <a:cubicBezTo>
                  <a:pt x="3539284" y="742885"/>
                  <a:pt x="3539696" y="742783"/>
                  <a:pt x="3540168" y="742783"/>
                </a:cubicBezTo>
                <a:cubicBezTo>
                  <a:pt x="3540993" y="742783"/>
                  <a:pt x="3542155" y="743283"/>
                  <a:pt x="3543658" y="744284"/>
                </a:cubicBezTo>
                <a:cubicBezTo>
                  <a:pt x="3545161" y="745286"/>
                  <a:pt x="3547089" y="746376"/>
                  <a:pt x="3549446" y="747554"/>
                </a:cubicBezTo>
                <a:cubicBezTo>
                  <a:pt x="3551802" y="748732"/>
                  <a:pt x="3554644" y="749837"/>
                  <a:pt x="3557974" y="750868"/>
                </a:cubicBezTo>
                <a:cubicBezTo>
                  <a:pt x="3561302" y="751898"/>
                  <a:pt x="3565146" y="752413"/>
                  <a:pt x="3569505" y="752413"/>
                </a:cubicBezTo>
                <a:cubicBezTo>
                  <a:pt x="3572804" y="752413"/>
                  <a:pt x="3575823" y="751971"/>
                  <a:pt x="3578563" y="751088"/>
                </a:cubicBezTo>
                <a:cubicBezTo>
                  <a:pt x="3581302" y="750205"/>
                  <a:pt x="3583659" y="748953"/>
                  <a:pt x="3585632" y="747333"/>
                </a:cubicBezTo>
                <a:cubicBezTo>
                  <a:pt x="3587605" y="745714"/>
                  <a:pt x="3589122" y="743724"/>
                  <a:pt x="3590182" y="741369"/>
                </a:cubicBezTo>
                <a:cubicBezTo>
                  <a:pt x="3591242" y="739013"/>
                  <a:pt x="3591773" y="736331"/>
                  <a:pt x="3591773" y="733327"/>
                </a:cubicBezTo>
                <a:cubicBezTo>
                  <a:pt x="3591773" y="730087"/>
                  <a:pt x="3591037" y="727318"/>
                  <a:pt x="3589564" y="725020"/>
                </a:cubicBezTo>
                <a:cubicBezTo>
                  <a:pt x="3588091" y="722723"/>
                  <a:pt x="3586147" y="720706"/>
                  <a:pt x="3583732" y="718968"/>
                </a:cubicBezTo>
                <a:cubicBezTo>
                  <a:pt x="3581317" y="717230"/>
                  <a:pt x="3578563" y="715639"/>
                  <a:pt x="3575470" y="714197"/>
                </a:cubicBezTo>
                <a:cubicBezTo>
                  <a:pt x="3572377" y="712753"/>
                  <a:pt x="3569210" y="711280"/>
                  <a:pt x="3565971" y="709777"/>
                </a:cubicBezTo>
                <a:cubicBezTo>
                  <a:pt x="3562730" y="708276"/>
                  <a:pt x="3559579" y="706610"/>
                  <a:pt x="3556515" y="704784"/>
                </a:cubicBezTo>
                <a:cubicBezTo>
                  <a:pt x="3553452" y="702959"/>
                  <a:pt x="3550712" y="700808"/>
                  <a:pt x="3548298" y="698334"/>
                </a:cubicBezTo>
                <a:cubicBezTo>
                  <a:pt x="3545882" y="695860"/>
                  <a:pt x="3543923" y="692960"/>
                  <a:pt x="3542421" y="689631"/>
                </a:cubicBezTo>
                <a:cubicBezTo>
                  <a:pt x="3540919" y="686302"/>
                  <a:pt x="3540168" y="682310"/>
                  <a:pt x="3540168" y="677657"/>
                </a:cubicBezTo>
                <a:cubicBezTo>
                  <a:pt x="3540168" y="672884"/>
                  <a:pt x="3541036" y="668628"/>
                  <a:pt x="3542775" y="664887"/>
                </a:cubicBezTo>
                <a:cubicBezTo>
                  <a:pt x="3544512" y="661147"/>
                  <a:pt x="3546927" y="658009"/>
                  <a:pt x="3550021" y="655476"/>
                </a:cubicBezTo>
                <a:cubicBezTo>
                  <a:pt x="3553113" y="652943"/>
                  <a:pt x="3556796" y="651014"/>
                  <a:pt x="3561066" y="649688"/>
                </a:cubicBezTo>
                <a:cubicBezTo>
                  <a:pt x="3565337" y="648363"/>
                  <a:pt x="3569947" y="647700"/>
                  <a:pt x="3574896" y="647700"/>
                </a:cubicBezTo>
                <a:close/>
                <a:moveTo>
                  <a:pt x="3108163" y="647700"/>
                </a:moveTo>
                <a:cubicBezTo>
                  <a:pt x="3110697" y="647700"/>
                  <a:pt x="3113244" y="647921"/>
                  <a:pt x="3115809" y="648363"/>
                </a:cubicBezTo>
                <a:cubicBezTo>
                  <a:pt x="3118371" y="648805"/>
                  <a:pt x="3120787" y="649393"/>
                  <a:pt x="3123055" y="650131"/>
                </a:cubicBezTo>
                <a:cubicBezTo>
                  <a:pt x="3125322" y="650867"/>
                  <a:pt x="3127340" y="651691"/>
                  <a:pt x="3129107" y="652605"/>
                </a:cubicBezTo>
                <a:cubicBezTo>
                  <a:pt x="3130874" y="653518"/>
                  <a:pt x="3132038" y="654254"/>
                  <a:pt x="3132598" y="654813"/>
                </a:cubicBezTo>
                <a:cubicBezTo>
                  <a:pt x="3133157" y="655373"/>
                  <a:pt x="3133525" y="655815"/>
                  <a:pt x="3133702" y="656139"/>
                </a:cubicBezTo>
                <a:cubicBezTo>
                  <a:pt x="3133879" y="656463"/>
                  <a:pt x="3134025" y="656875"/>
                  <a:pt x="3134144" y="657376"/>
                </a:cubicBezTo>
                <a:cubicBezTo>
                  <a:pt x="3134261" y="657877"/>
                  <a:pt x="3134350" y="658481"/>
                  <a:pt x="3134408" y="659187"/>
                </a:cubicBezTo>
                <a:cubicBezTo>
                  <a:pt x="3134467" y="659895"/>
                  <a:pt x="3134494" y="660807"/>
                  <a:pt x="3134494" y="661927"/>
                </a:cubicBezTo>
                <a:cubicBezTo>
                  <a:pt x="3134494" y="662988"/>
                  <a:pt x="3134451" y="663930"/>
                  <a:pt x="3134362" y="664755"/>
                </a:cubicBezTo>
                <a:cubicBezTo>
                  <a:pt x="3134275" y="665579"/>
                  <a:pt x="3134144" y="666272"/>
                  <a:pt x="3133968" y="666832"/>
                </a:cubicBezTo>
                <a:cubicBezTo>
                  <a:pt x="3133791" y="667391"/>
                  <a:pt x="3133539" y="667803"/>
                  <a:pt x="3133214" y="668069"/>
                </a:cubicBezTo>
                <a:cubicBezTo>
                  <a:pt x="3132890" y="668334"/>
                  <a:pt x="3132525" y="668467"/>
                  <a:pt x="3132111" y="668467"/>
                </a:cubicBezTo>
                <a:cubicBezTo>
                  <a:pt x="3131463" y="668467"/>
                  <a:pt x="3130448" y="668053"/>
                  <a:pt x="3129064" y="667229"/>
                </a:cubicBezTo>
                <a:cubicBezTo>
                  <a:pt x="3127680" y="666405"/>
                  <a:pt x="3125987" y="665476"/>
                  <a:pt x="3123981" y="664446"/>
                </a:cubicBezTo>
                <a:cubicBezTo>
                  <a:pt x="3121981" y="663415"/>
                  <a:pt x="3119608" y="662472"/>
                  <a:pt x="3116869" y="661618"/>
                </a:cubicBezTo>
                <a:cubicBezTo>
                  <a:pt x="3114129" y="660764"/>
                  <a:pt x="3111051" y="660337"/>
                  <a:pt x="3107633" y="660337"/>
                </a:cubicBezTo>
                <a:cubicBezTo>
                  <a:pt x="3104451" y="660337"/>
                  <a:pt x="3101680" y="660764"/>
                  <a:pt x="3099326" y="661618"/>
                </a:cubicBezTo>
                <a:cubicBezTo>
                  <a:pt x="3096969" y="662472"/>
                  <a:pt x="3095026" y="663606"/>
                  <a:pt x="3093495" y="665020"/>
                </a:cubicBezTo>
                <a:cubicBezTo>
                  <a:pt x="3091963" y="666434"/>
                  <a:pt x="3090815" y="668112"/>
                  <a:pt x="3090047" y="670057"/>
                </a:cubicBezTo>
                <a:cubicBezTo>
                  <a:pt x="3089283" y="672000"/>
                  <a:pt x="3088902" y="674063"/>
                  <a:pt x="3088902" y="676243"/>
                </a:cubicBezTo>
                <a:cubicBezTo>
                  <a:pt x="3088902" y="679424"/>
                  <a:pt x="3089636" y="682163"/>
                  <a:pt x="3091108" y="684460"/>
                </a:cubicBezTo>
                <a:cubicBezTo>
                  <a:pt x="3092580" y="686759"/>
                  <a:pt x="3094540" y="688791"/>
                  <a:pt x="3096982" y="690558"/>
                </a:cubicBezTo>
                <a:cubicBezTo>
                  <a:pt x="3099428" y="692326"/>
                  <a:pt x="3102213" y="693945"/>
                  <a:pt x="3105336" y="695419"/>
                </a:cubicBezTo>
                <a:cubicBezTo>
                  <a:pt x="3108458" y="696891"/>
                  <a:pt x="3111640" y="698378"/>
                  <a:pt x="3114879" y="699881"/>
                </a:cubicBezTo>
                <a:cubicBezTo>
                  <a:pt x="3118122" y="701383"/>
                  <a:pt x="3121303" y="703033"/>
                  <a:pt x="3124425" y="704829"/>
                </a:cubicBezTo>
                <a:cubicBezTo>
                  <a:pt x="3127545" y="706626"/>
                  <a:pt x="3130330" y="708747"/>
                  <a:pt x="3132774" y="711191"/>
                </a:cubicBezTo>
                <a:cubicBezTo>
                  <a:pt x="3135218" y="713636"/>
                  <a:pt x="3137190" y="716523"/>
                  <a:pt x="3138694" y="719852"/>
                </a:cubicBezTo>
                <a:cubicBezTo>
                  <a:pt x="3140196" y="723179"/>
                  <a:pt x="3140946" y="727111"/>
                  <a:pt x="3140946" y="731648"/>
                </a:cubicBezTo>
                <a:cubicBezTo>
                  <a:pt x="3140946" y="737009"/>
                  <a:pt x="3139958" y="741781"/>
                  <a:pt x="3137985" y="745963"/>
                </a:cubicBezTo>
                <a:cubicBezTo>
                  <a:pt x="3136012" y="750146"/>
                  <a:pt x="3133273" y="753695"/>
                  <a:pt x="3129770" y="756611"/>
                </a:cubicBezTo>
                <a:cubicBezTo>
                  <a:pt x="3126266" y="759527"/>
                  <a:pt x="3122141" y="761722"/>
                  <a:pt x="3117399" y="763195"/>
                </a:cubicBezTo>
                <a:cubicBezTo>
                  <a:pt x="3112656" y="764668"/>
                  <a:pt x="3107544" y="765404"/>
                  <a:pt x="3102064" y="765404"/>
                </a:cubicBezTo>
                <a:cubicBezTo>
                  <a:pt x="3098238" y="765404"/>
                  <a:pt x="3094685" y="765081"/>
                  <a:pt x="3091421" y="764432"/>
                </a:cubicBezTo>
                <a:cubicBezTo>
                  <a:pt x="3088150" y="763784"/>
                  <a:pt x="3085234" y="762988"/>
                  <a:pt x="3082675" y="762046"/>
                </a:cubicBezTo>
                <a:cubicBezTo>
                  <a:pt x="3080108" y="761104"/>
                  <a:pt x="3077957" y="760131"/>
                  <a:pt x="3076219" y="759129"/>
                </a:cubicBezTo>
                <a:cubicBezTo>
                  <a:pt x="3074481" y="758128"/>
                  <a:pt x="3073275" y="757274"/>
                  <a:pt x="3072596" y="756568"/>
                </a:cubicBezTo>
                <a:cubicBezTo>
                  <a:pt x="3071917" y="755860"/>
                  <a:pt x="3071419" y="754961"/>
                  <a:pt x="3071094" y="753872"/>
                </a:cubicBezTo>
                <a:cubicBezTo>
                  <a:pt x="3070770" y="752783"/>
                  <a:pt x="3070608" y="751324"/>
                  <a:pt x="3070608" y="749497"/>
                </a:cubicBezTo>
                <a:cubicBezTo>
                  <a:pt x="3070608" y="748203"/>
                  <a:pt x="3070666" y="747126"/>
                  <a:pt x="3070785" y="746274"/>
                </a:cubicBezTo>
                <a:cubicBezTo>
                  <a:pt x="3070903" y="745419"/>
                  <a:pt x="3071079" y="744726"/>
                  <a:pt x="3071315" y="744195"/>
                </a:cubicBezTo>
                <a:cubicBezTo>
                  <a:pt x="3071552" y="743665"/>
                  <a:pt x="3071845" y="743298"/>
                  <a:pt x="3072198" y="743092"/>
                </a:cubicBezTo>
                <a:cubicBezTo>
                  <a:pt x="3072551" y="742885"/>
                  <a:pt x="3072962" y="742783"/>
                  <a:pt x="3073435" y="742783"/>
                </a:cubicBezTo>
                <a:cubicBezTo>
                  <a:pt x="3074260" y="742783"/>
                  <a:pt x="3075424" y="743283"/>
                  <a:pt x="3076926" y="744284"/>
                </a:cubicBezTo>
                <a:cubicBezTo>
                  <a:pt x="3078429" y="745286"/>
                  <a:pt x="3080355" y="746376"/>
                  <a:pt x="3082718" y="747554"/>
                </a:cubicBezTo>
                <a:cubicBezTo>
                  <a:pt x="3085075" y="748732"/>
                  <a:pt x="3087916" y="749837"/>
                  <a:pt x="3091240" y="750868"/>
                </a:cubicBezTo>
                <a:cubicBezTo>
                  <a:pt x="3094569" y="751898"/>
                  <a:pt x="3098413" y="752413"/>
                  <a:pt x="3102771" y="752413"/>
                </a:cubicBezTo>
                <a:cubicBezTo>
                  <a:pt x="3106072" y="752413"/>
                  <a:pt x="3109090" y="751971"/>
                  <a:pt x="3111831" y="751088"/>
                </a:cubicBezTo>
                <a:cubicBezTo>
                  <a:pt x="3114571" y="750205"/>
                  <a:pt x="3116929" y="748953"/>
                  <a:pt x="3118902" y="747333"/>
                </a:cubicBezTo>
                <a:cubicBezTo>
                  <a:pt x="3120874" y="745714"/>
                  <a:pt x="3122393" y="743724"/>
                  <a:pt x="3123452" y="741369"/>
                </a:cubicBezTo>
                <a:cubicBezTo>
                  <a:pt x="3124514" y="739013"/>
                  <a:pt x="3125042" y="736331"/>
                  <a:pt x="3125042" y="733327"/>
                </a:cubicBezTo>
                <a:cubicBezTo>
                  <a:pt x="3125042" y="730087"/>
                  <a:pt x="3124306" y="727318"/>
                  <a:pt x="3122833" y="725020"/>
                </a:cubicBezTo>
                <a:cubicBezTo>
                  <a:pt x="3121361" y="722723"/>
                  <a:pt x="3119417" y="720706"/>
                  <a:pt x="3117001" y="718968"/>
                </a:cubicBezTo>
                <a:cubicBezTo>
                  <a:pt x="3114586" y="717230"/>
                  <a:pt x="3111831" y="715639"/>
                  <a:pt x="3108738" y="714197"/>
                </a:cubicBezTo>
                <a:cubicBezTo>
                  <a:pt x="3105644" y="712753"/>
                  <a:pt x="3102476" y="711280"/>
                  <a:pt x="3099238" y="709777"/>
                </a:cubicBezTo>
                <a:cubicBezTo>
                  <a:pt x="3095999" y="708276"/>
                  <a:pt x="3092845" y="706610"/>
                  <a:pt x="3089786" y="704784"/>
                </a:cubicBezTo>
                <a:cubicBezTo>
                  <a:pt x="3086723" y="702959"/>
                  <a:pt x="3083987" y="700808"/>
                  <a:pt x="3081570" y="698334"/>
                </a:cubicBezTo>
                <a:cubicBezTo>
                  <a:pt x="3079149" y="695860"/>
                  <a:pt x="3077191" y="692960"/>
                  <a:pt x="3075690" y="689631"/>
                </a:cubicBezTo>
                <a:cubicBezTo>
                  <a:pt x="3074186" y="686302"/>
                  <a:pt x="3073435" y="682310"/>
                  <a:pt x="3073435" y="677657"/>
                </a:cubicBezTo>
                <a:cubicBezTo>
                  <a:pt x="3073435" y="672884"/>
                  <a:pt x="3074303" y="668628"/>
                  <a:pt x="3076042" y="664887"/>
                </a:cubicBezTo>
                <a:cubicBezTo>
                  <a:pt x="3077782" y="661147"/>
                  <a:pt x="3080199" y="658009"/>
                  <a:pt x="3083291" y="655476"/>
                </a:cubicBezTo>
                <a:cubicBezTo>
                  <a:pt x="3086386" y="652943"/>
                  <a:pt x="3090062" y="651014"/>
                  <a:pt x="3094336" y="649688"/>
                </a:cubicBezTo>
                <a:cubicBezTo>
                  <a:pt x="3098603" y="648363"/>
                  <a:pt x="3103215" y="647700"/>
                  <a:pt x="3108163" y="647700"/>
                </a:cubicBezTo>
                <a:close/>
                <a:moveTo>
                  <a:pt x="2631911" y="647700"/>
                </a:moveTo>
                <a:cubicBezTo>
                  <a:pt x="2634444" y="647700"/>
                  <a:pt x="2636993" y="647921"/>
                  <a:pt x="2639555" y="648363"/>
                </a:cubicBezTo>
                <a:cubicBezTo>
                  <a:pt x="2642118" y="648805"/>
                  <a:pt x="2644534" y="649393"/>
                  <a:pt x="2646802" y="650131"/>
                </a:cubicBezTo>
                <a:cubicBezTo>
                  <a:pt x="2649070" y="650867"/>
                  <a:pt x="2651088" y="651691"/>
                  <a:pt x="2652855" y="652605"/>
                </a:cubicBezTo>
                <a:cubicBezTo>
                  <a:pt x="2654623" y="653518"/>
                  <a:pt x="2655786" y="654254"/>
                  <a:pt x="2656347" y="654813"/>
                </a:cubicBezTo>
                <a:cubicBezTo>
                  <a:pt x="2656907" y="655373"/>
                  <a:pt x="2657275" y="655815"/>
                  <a:pt x="2657450" y="656139"/>
                </a:cubicBezTo>
                <a:cubicBezTo>
                  <a:pt x="2657627" y="656463"/>
                  <a:pt x="2657774" y="656875"/>
                  <a:pt x="2657893" y="657376"/>
                </a:cubicBezTo>
                <a:cubicBezTo>
                  <a:pt x="2658012" y="657877"/>
                  <a:pt x="2658100" y="658481"/>
                  <a:pt x="2658157" y="659187"/>
                </a:cubicBezTo>
                <a:cubicBezTo>
                  <a:pt x="2658218" y="659895"/>
                  <a:pt x="2658245" y="660807"/>
                  <a:pt x="2658245" y="661927"/>
                </a:cubicBezTo>
                <a:cubicBezTo>
                  <a:pt x="2658245" y="662988"/>
                  <a:pt x="2658202" y="663930"/>
                  <a:pt x="2658114" y="664755"/>
                </a:cubicBezTo>
                <a:cubicBezTo>
                  <a:pt x="2658025" y="665579"/>
                  <a:pt x="2657893" y="666272"/>
                  <a:pt x="2657715" y="666832"/>
                </a:cubicBezTo>
                <a:cubicBezTo>
                  <a:pt x="2657540" y="667391"/>
                  <a:pt x="2657289" y="667803"/>
                  <a:pt x="2656966" y="668069"/>
                </a:cubicBezTo>
                <a:cubicBezTo>
                  <a:pt x="2656640" y="668334"/>
                  <a:pt x="2656272" y="668467"/>
                  <a:pt x="2655859" y="668467"/>
                </a:cubicBezTo>
                <a:cubicBezTo>
                  <a:pt x="2655213" y="668467"/>
                  <a:pt x="2654196" y="668053"/>
                  <a:pt x="2652811" y="667229"/>
                </a:cubicBezTo>
                <a:cubicBezTo>
                  <a:pt x="2651427" y="666405"/>
                  <a:pt x="2649733" y="665476"/>
                  <a:pt x="2647730" y="664446"/>
                </a:cubicBezTo>
                <a:cubicBezTo>
                  <a:pt x="2645727" y="663415"/>
                  <a:pt x="2643355" y="662472"/>
                  <a:pt x="2640616" y="661618"/>
                </a:cubicBezTo>
                <a:cubicBezTo>
                  <a:pt x="2637877" y="660764"/>
                  <a:pt x="2634798" y="660337"/>
                  <a:pt x="2631381" y="660337"/>
                </a:cubicBezTo>
                <a:cubicBezTo>
                  <a:pt x="2628200" y="660337"/>
                  <a:pt x="2625431" y="660764"/>
                  <a:pt x="2623076" y="661618"/>
                </a:cubicBezTo>
                <a:cubicBezTo>
                  <a:pt x="2620719" y="662472"/>
                  <a:pt x="2618775" y="663606"/>
                  <a:pt x="2617243" y="665020"/>
                </a:cubicBezTo>
                <a:cubicBezTo>
                  <a:pt x="2615711" y="666434"/>
                  <a:pt x="2614562" y="668112"/>
                  <a:pt x="2613797" y="670057"/>
                </a:cubicBezTo>
                <a:cubicBezTo>
                  <a:pt x="2613031" y="672000"/>
                  <a:pt x="2612649" y="674063"/>
                  <a:pt x="2612649" y="676243"/>
                </a:cubicBezTo>
                <a:cubicBezTo>
                  <a:pt x="2612649" y="679424"/>
                  <a:pt x="2613384" y="682163"/>
                  <a:pt x="2614859" y="684460"/>
                </a:cubicBezTo>
                <a:cubicBezTo>
                  <a:pt x="2616330" y="686759"/>
                  <a:pt x="2618288" y="688791"/>
                  <a:pt x="2620733" y="690558"/>
                </a:cubicBezTo>
                <a:cubicBezTo>
                  <a:pt x="2623178" y="692326"/>
                  <a:pt x="2625961" y="693945"/>
                  <a:pt x="2629084" y="695419"/>
                </a:cubicBezTo>
                <a:cubicBezTo>
                  <a:pt x="2632206" y="696891"/>
                  <a:pt x="2635387" y="698378"/>
                  <a:pt x="2638628" y="699881"/>
                </a:cubicBezTo>
                <a:cubicBezTo>
                  <a:pt x="2641869" y="701383"/>
                  <a:pt x="2645049" y="703033"/>
                  <a:pt x="2648172" y="704829"/>
                </a:cubicBezTo>
                <a:cubicBezTo>
                  <a:pt x="2651293" y="706626"/>
                  <a:pt x="2654077" y="708747"/>
                  <a:pt x="2656522" y="711191"/>
                </a:cubicBezTo>
                <a:cubicBezTo>
                  <a:pt x="2658967" y="713636"/>
                  <a:pt x="2660942" y="716523"/>
                  <a:pt x="2662445" y="719852"/>
                </a:cubicBezTo>
                <a:cubicBezTo>
                  <a:pt x="2663946" y="723179"/>
                  <a:pt x="2664698" y="727111"/>
                  <a:pt x="2664698" y="731648"/>
                </a:cubicBezTo>
                <a:cubicBezTo>
                  <a:pt x="2664698" y="737009"/>
                  <a:pt x="2663711" y="741781"/>
                  <a:pt x="2661736" y="745963"/>
                </a:cubicBezTo>
                <a:cubicBezTo>
                  <a:pt x="2659763" y="750146"/>
                  <a:pt x="2657023" y="753695"/>
                  <a:pt x="2653517" y="756611"/>
                </a:cubicBezTo>
                <a:cubicBezTo>
                  <a:pt x="2650012" y="759527"/>
                  <a:pt x="2645889" y="761722"/>
                  <a:pt x="2641146" y="763195"/>
                </a:cubicBezTo>
                <a:cubicBezTo>
                  <a:pt x="2636404" y="764668"/>
                  <a:pt x="2631293" y="765404"/>
                  <a:pt x="2625814" y="765404"/>
                </a:cubicBezTo>
                <a:cubicBezTo>
                  <a:pt x="2621985" y="765404"/>
                  <a:pt x="2618435" y="765081"/>
                  <a:pt x="2615167" y="764432"/>
                </a:cubicBezTo>
                <a:cubicBezTo>
                  <a:pt x="2611898" y="763784"/>
                  <a:pt x="2608982" y="762988"/>
                  <a:pt x="2606419" y="762046"/>
                </a:cubicBezTo>
                <a:cubicBezTo>
                  <a:pt x="2603859" y="761104"/>
                  <a:pt x="2601707" y="760131"/>
                  <a:pt x="2599970" y="759129"/>
                </a:cubicBezTo>
                <a:cubicBezTo>
                  <a:pt x="2598235" y="758128"/>
                  <a:pt x="2597024" y="757274"/>
                  <a:pt x="2596348" y="756568"/>
                </a:cubicBezTo>
                <a:cubicBezTo>
                  <a:pt x="2595669" y="755860"/>
                  <a:pt x="2595169" y="754961"/>
                  <a:pt x="2594845" y="753872"/>
                </a:cubicBezTo>
                <a:cubicBezTo>
                  <a:pt x="2594521" y="752783"/>
                  <a:pt x="2594358" y="751324"/>
                  <a:pt x="2594358" y="749497"/>
                </a:cubicBezTo>
                <a:cubicBezTo>
                  <a:pt x="2594358" y="748203"/>
                  <a:pt x="2594419" y="747126"/>
                  <a:pt x="2594537" y="746274"/>
                </a:cubicBezTo>
                <a:cubicBezTo>
                  <a:pt x="2594654" y="745419"/>
                  <a:pt x="2594832" y="744726"/>
                  <a:pt x="2595067" y="744195"/>
                </a:cubicBezTo>
                <a:cubicBezTo>
                  <a:pt x="2595301" y="743665"/>
                  <a:pt x="2595597" y="743298"/>
                  <a:pt x="2595949" y="743092"/>
                </a:cubicBezTo>
                <a:cubicBezTo>
                  <a:pt x="2596305" y="742885"/>
                  <a:pt x="2596716" y="742783"/>
                  <a:pt x="2597187" y="742783"/>
                </a:cubicBezTo>
                <a:cubicBezTo>
                  <a:pt x="2598010" y="742783"/>
                  <a:pt x="2599177" y="743283"/>
                  <a:pt x="2600677" y="744284"/>
                </a:cubicBezTo>
                <a:cubicBezTo>
                  <a:pt x="2602179" y="745286"/>
                  <a:pt x="2604107" y="746376"/>
                  <a:pt x="2606463" y="747554"/>
                </a:cubicBezTo>
                <a:cubicBezTo>
                  <a:pt x="2608821" y="748732"/>
                  <a:pt x="2611660" y="749837"/>
                  <a:pt x="2614989" y="750868"/>
                </a:cubicBezTo>
                <a:cubicBezTo>
                  <a:pt x="2618318" y="751898"/>
                  <a:pt x="2622162" y="752413"/>
                  <a:pt x="2626521" y="752413"/>
                </a:cubicBezTo>
                <a:cubicBezTo>
                  <a:pt x="2629821" y="752413"/>
                  <a:pt x="2632840" y="751971"/>
                  <a:pt x="2635579" y="751088"/>
                </a:cubicBezTo>
                <a:cubicBezTo>
                  <a:pt x="2638319" y="750205"/>
                  <a:pt x="2640675" y="748953"/>
                  <a:pt x="2642648" y="747333"/>
                </a:cubicBezTo>
                <a:cubicBezTo>
                  <a:pt x="2644623" y="745714"/>
                  <a:pt x="2646139" y="743724"/>
                  <a:pt x="2647200" y="741369"/>
                </a:cubicBezTo>
                <a:cubicBezTo>
                  <a:pt x="2648260" y="739013"/>
                  <a:pt x="2648790" y="736331"/>
                  <a:pt x="2648790" y="733327"/>
                </a:cubicBezTo>
                <a:cubicBezTo>
                  <a:pt x="2648790" y="730087"/>
                  <a:pt x="2648054" y="727318"/>
                  <a:pt x="2646581" y="725020"/>
                </a:cubicBezTo>
                <a:cubicBezTo>
                  <a:pt x="2645108" y="722723"/>
                  <a:pt x="2643163" y="720706"/>
                  <a:pt x="2640748" y="718968"/>
                </a:cubicBezTo>
                <a:cubicBezTo>
                  <a:pt x="2638334" y="717230"/>
                  <a:pt x="2635579" y="715639"/>
                  <a:pt x="2632487" y="714197"/>
                </a:cubicBezTo>
                <a:cubicBezTo>
                  <a:pt x="2629393" y="712753"/>
                  <a:pt x="2626226" y="711280"/>
                  <a:pt x="2622987" y="709777"/>
                </a:cubicBezTo>
                <a:cubicBezTo>
                  <a:pt x="2619747" y="708276"/>
                  <a:pt x="2616593" y="706610"/>
                  <a:pt x="2613532" y="704784"/>
                </a:cubicBezTo>
                <a:cubicBezTo>
                  <a:pt x="2610467" y="702959"/>
                  <a:pt x="2607730" y="700808"/>
                  <a:pt x="2605314" y="698334"/>
                </a:cubicBezTo>
                <a:cubicBezTo>
                  <a:pt x="2602900" y="695860"/>
                  <a:pt x="2600942" y="692960"/>
                  <a:pt x="2599439" y="689631"/>
                </a:cubicBezTo>
                <a:cubicBezTo>
                  <a:pt x="2597937" y="686302"/>
                  <a:pt x="2597187" y="682310"/>
                  <a:pt x="2597187" y="677657"/>
                </a:cubicBezTo>
                <a:cubicBezTo>
                  <a:pt x="2597187" y="672884"/>
                  <a:pt x="2598054" y="668628"/>
                  <a:pt x="2599794" y="664887"/>
                </a:cubicBezTo>
                <a:cubicBezTo>
                  <a:pt x="2601531" y="661147"/>
                  <a:pt x="2603946" y="658009"/>
                  <a:pt x="2607037" y="655476"/>
                </a:cubicBezTo>
                <a:cubicBezTo>
                  <a:pt x="2610130" y="652943"/>
                  <a:pt x="2613811" y="651014"/>
                  <a:pt x="2618082" y="649688"/>
                </a:cubicBezTo>
                <a:cubicBezTo>
                  <a:pt x="2622353" y="648363"/>
                  <a:pt x="2626964" y="647700"/>
                  <a:pt x="2631911" y="647700"/>
                </a:cubicBezTo>
                <a:close/>
                <a:moveTo>
                  <a:pt x="1688938" y="647700"/>
                </a:moveTo>
                <a:lnTo>
                  <a:pt x="1691199" y="647896"/>
                </a:lnTo>
                <a:lnTo>
                  <a:pt x="1682035" y="661320"/>
                </a:lnTo>
                <a:lnTo>
                  <a:pt x="1680102" y="661618"/>
                </a:lnTo>
                <a:cubicBezTo>
                  <a:pt x="1677746" y="662472"/>
                  <a:pt x="1675801" y="663606"/>
                  <a:pt x="1674269" y="665020"/>
                </a:cubicBezTo>
                <a:cubicBezTo>
                  <a:pt x="1672738" y="666434"/>
                  <a:pt x="1671588" y="668112"/>
                  <a:pt x="1670822" y="670057"/>
                </a:cubicBezTo>
                <a:cubicBezTo>
                  <a:pt x="1670056" y="672000"/>
                  <a:pt x="1669674" y="674063"/>
                  <a:pt x="1669674" y="676243"/>
                </a:cubicBezTo>
                <a:lnTo>
                  <a:pt x="1670288" y="678527"/>
                </a:lnTo>
                <a:lnTo>
                  <a:pt x="1659568" y="694231"/>
                </a:lnTo>
                <a:lnTo>
                  <a:pt x="1656462" y="689631"/>
                </a:lnTo>
                <a:cubicBezTo>
                  <a:pt x="1654960" y="686302"/>
                  <a:pt x="1654209" y="682310"/>
                  <a:pt x="1654209" y="677657"/>
                </a:cubicBezTo>
                <a:cubicBezTo>
                  <a:pt x="1654209" y="672884"/>
                  <a:pt x="1655078" y="668628"/>
                  <a:pt x="1656816" y="664887"/>
                </a:cubicBezTo>
                <a:cubicBezTo>
                  <a:pt x="1658553" y="661147"/>
                  <a:pt x="1660969" y="658009"/>
                  <a:pt x="1664062" y="655476"/>
                </a:cubicBezTo>
                <a:cubicBezTo>
                  <a:pt x="1667156" y="652943"/>
                  <a:pt x="1670837" y="651014"/>
                  <a:pt x="1675109" y="649688"/>
                </a:cubicBezTo>
                <a:cubicBezTo>
                  <a:pt x="1679381" y="648363"/>
                  <a:pt x="1683991" y="647700"/>
                  <a:pt x="1688938" y="647700"/>
                </a:cubicBezTo>
                <a:close/>
                <a:moveTo>
                  <a:pt x="1222214" y="647700"/>
                </a:moveTo>
                <a:cubicBezTo>
                  <a:pt x="1224747" y="647700"/>
                  <a:pt x="1227295" y="647921"/>
                  <a:pt x="1229858" y="648363"/>
                </a:cubicBezTo>
                <a:cubicBezTo>
                  <a:pt x="1232420" y="648805"/>
                  <a:pt x="1234836" y="649393"/>
                  <a:pt x="1237104" y="650131"/>
                </a:cubicBezTo>
                <a:cubicBezTo>
                  <a:pt x="1239372" y="650867"/>
                  <a:pt x="1241391" y="651691"/>
                  <a:pt x="1243158" y="652605"/>
                </a:cubicBezTo>
                <a:cubicBezTo>
                  <a:pt x="1244925" y="653518"/>
                  <a:pt x="1246089" y="654254"/>
                  <a:pt x="1246648" y="654813"/>
                </a:cubicBezTo>
                <a:cubicBezTo>
                  <a:pt x="1247208" y="655373"/>
                  <a:pt x="1247577" y="655815"/>
                  <a:pt x="1247752" y="656139"/>
                </a:cubicBezTo>
                <a:cubicBezTo>
                  <a:pt x="1247930" y="656463"/>
                  <a:pt x="1248077" y="656875"/>
                  <a:pt x="1248196" y="657376"/>
                </a:cubicBezTo>
                <a:cubicBezTo>
                  <a:pt x="1248313" y="657877"/>
                  <a:pt x="1248401" y="658481"/>
                  <a:pt x="1248461" y="659187"/>
                </a:cubicBezTo>
                <a:cubicBezTo>
                  <a:pt x="1248519" y="659895"/>
                  <a:pt x="1248548" y="660807"/>
                  <a:pt x="1248548" y="661927"/>
                </a:cubicBezTo>
                <a:cubicBezTo>
                  <a:pt x="1248548" y="662988"/>
                  <a:pt x="1248504" y="663930"/>
                  <a:pt x="1248416" y="664755"/>
                </a:cubicBezTo>
                <a:cubicBezTo>
                  <a:pt x="1248328" y="665579"/>
                  <a:pt x="1248196" y="666272"/>
                  <a:pt x="1248018" y="666832"/>
                </a:cubicBezTo>
                <a:cubicBezTo>
                  <a:pt x="1247841" y="667391"/>
                  <a:pt x="1247591" y="667803"/>
                  <a:pt x="1247268" y="668069"/>
                </a:cubicBezTo>
                <a:cubicBezTo>
                  <a:pt x="1246943" y="668334"/>
                  <a:pt x="1246575" y="668467"/>
                  <a:pt x="1246162" y="668467"/>
                </a:cubicBezTo>
                <a:cubicBezTo>
                  <a:pt x="1245514" y="668467"/>
                  <a:pt x="1244498" y="668053"/>
                  <a:pt x="1243114" y="667229"/>
                </a:cubicBezTo>
                <a:cubicBezTo>
                  <a:pt x="1241729" y="666405"/>
                  <a:pt x="1240035" y="665476"/>
                  <a:pt x="1238032" y="664446"/>
                </a:cubicBezTo>
                <a:cubicBezTo>
                  <a:pt x="1236029" y="663415"/>
                  <a:pt x="1233657" y="662472"/>
                  <a:pt x="1230918" y="661618"/>
                </a:cubicBezTo>
                <a:cubicBezTo>
                  <a:pt x="1228179" y="660764"/>
                  <a:pt x="1225100" y="660337"/>
                  <a:pt x="1221684" y="660337"/>
                </a:cubicBezTo>
                <a:cubicBezTo>
                  <a:pt x="1218503" y="660337"/>
                  <a:pt x="1215735" y="660764"/>
                  <a:pt x="1213378" y="661618"/>
                </a:cubicBezTo>
                <a:cubicBezTo>
                  <a:pt x="1211021" y="662472"/>
                  <a:pt x="1209077" y="663606"/>
                  <a:pt x="1207546" y="665020"/>
                </a:cubicBezTo>
                <a:cubicBezTo>
                  <a:pt x="1206014" y="666434"/>
                  <a:pt x="1204865" y="668112"/>
                  <a:pt x="1204099" y="670057"/>
                </a:cubicBezTo>
                <a:cubicBezTo>
                  <a:pt x="1203333" y="672000"/>
                  <a:pt x="1202951" y="674063"/>
                  <a:pt x="1202951" y="676243"/>
                </a:cubicBezTo>
                <a:cubicBezTo>
                  <a:pt x="1202951" y="679424"/>
                  <a:pt x="1203687" y="682163"/>
                  <a:pt x="1205160" y="684460"/>
                </a:cubicBezTo>
                <a:cubicBezTo>
                  <a:pt x="1206633" y="686759"/>
                  <a:pt x="1208591" y="688791"/>
                  <a:pt x="1211036" y="690558"/>
                </a:cubicBezTo>
                <a:cubicBezTo>
                  <a:pt x="1213481" y="692326"/>
                  <a:pt x="1216264" y="693945"/>
                  <a:pt x="1219387" y="695419"/>
                </a:cubicBezTo>
                <a:cubicBezTo>
                  <a:pt x="1222509" y="696891"/>
                  <a:pt x="1225690" y="698378"/>
                  <a:pt x="1228930" y="699881"/>
                </a:cubicBezTo>
                <a:cubicBezTo>
                  <a:pt x="1232170" y="701383"/>
                  <a:pt x="1235351" y="703033"/>
                  <a:pt x="1238474" y="704829"/>
                </a:cubicBezTo>
                <a:cubicBezTo>
                  <a:pt x="1241597" y="706626"/>
                  <a:pt x="1244380" y="708747"/>
                  <a:pt x="1246826" y="711191"/>
                </a:cubicBezTo>
                <a:cubicBezTo>
                  <a:pt x="1249270" y="713636"/>
                  <a:pt x="1251244" y="716523"/>
                  <a:pt x="1252746" y="719852"/>
                </a:cubicBezTo>
                <a:cubicBezTo>
                  <a:pt x="1254250" y="723179"/>
                  <a:pt x="1255000" y="727111"/>
                  <a:pt x="1255000" y="731648"/>
                </a:cubicBezTo>
                <a:cubicBezTo>
                  <a:pt x="1255000" y="737009"/>
                  <a:pt x="1254014" y="741781"/>
                  <a:pt x="1252039" y="745963"/>
                </a:cubicBezTo>
                <a:cubicBezTo>
                  <a:pt x="1250066" y="750146"/>
                  <a:pt x="1247326" y="753695"/>
                  <a:pt x="1243821" y="756611"/>
                </a:cubicBezTo>
                <a:cubicBezTo>
                  <a:pt x="1240315" y="759527"/>
                  <a:pt x="1236191" y="761722"/>
                  <a:pt x="1231448" y="763195"/>
                </a:cubicBezTo>
                <a:cubicBezTo>
                  <a:pt x="1226706" y="764668"/>
                  <a:pt x="1221596" y="765404"/>
                  <a:pt x="1216117" y="765404"/>
                </a:cubicBezTo>
                <a:cubicBezTo>
                  <a:pt x="1212288" y="765404"/>
                  <a:pt x="1208739" y="765081"/>
                  <a:pt x="1205469" y="764432"/>
                </a:cubicBezTo>
                <a:cubicBezTo>
                  <a:pt x="1202199" y="763784"/>
                  <a:pt x="1199283" y="762988"/>
                  <a:pt x="1196721" y="762046"/>
                </a:cubicBezTo>
                <a:cubicBezTo>
                  <a:pt x="1194159" y="761104"/>
                  <a:pt x="1192010" y="760131"/>
                  <a:pt x="1190271" y="759129"/>
                </a:cubicBezTo>
                <a:cubicBezTo>
                  <a:pt x="1188534" y="758128"/>
                  <a:pt x="1187326" y="757274"/>
                  <a:pt x="1186650" y="756568"/>
                </a:cubicBezTo>
                <a:cubicBezTo>
                  <a:pt x="1185971" y="755860"/>
                  <a:pt x="1185471" y="754961"/>
                  <a:pt x="1185146" y="753872"/>
                </a:cubicBezTo>
                <a:cubicBezTo>
                  <a:pt x="1184823" y="752783"/>
                  <a:pt x="1184661" y="751324"/>
                  <a:pt x="1184661" y="749497"/>
                </a:cubicBezTo>
                <a:cubicBezTo>
                  <a:pt x="1184661" y="748203"/>
                  <a:pt x="1184721" y="747126"/>
                  <a:pt x="1184838" y="746274"/>
                </a:cubicBezTo>
                <a:cubicBezTo>
                  <a:pt x="1184955" y="745419"/>
                  <a:pt x="1185132" y="744726"/>
                  <a:pt x="1185367" y="744195"/>
                </a:cubicBezTo>
                <a:cubicBezTo>
                  <a:pt x="1185603" y="743665"/>
                  <a:pt x="1185899" y="743298"/>
                  <a:pt x="1186252" y="743092"/>
                </a:cubicBezTo>
                <a:cubicBezTo>
                  <a:pt x="1186605" y="742885"/>
                  <a:pt x="1187018" y="742783"/>
                  <a:pt x="1187490" y="742783"/>
                </a:cubicBezTo>
                <a:cubicBezTo>
                  <a:pt x="1188313" y="742783"/>
                  <a:pt x="1189476" y="743283"/>
                  <a:pt x="1190979" y="744284"/>
                </a:cubicBezTo>
                <a:cubicBezTo>
                  <a:pt x="1192480" y="745286"/>
                  <a:pt x="1194409" y="746376"/>
                  <a:pt x="1196766" y="747554"/>
                </a:cubicBezTo>
                <a:cubicBezTo>
                  <a:pt x="1199122" y="748732"/>
                  <a:pt x="1201964" y="749837"/>
                  <a:pt x="1205292" y="750868"/>
                </a:cubicBezTo>
                <a:cubicBezTo>
                  <a:pt x="1208621" y="751898"/>
                  <a:pt x="1212465" y="752413"/>
                  <a:pt x="1216823" y="752413"/>
                </a:cubicBezTo>
                <a:cubicBezTo>
                  <a:pt x="1220123" y="752413"/>
                  <a:pt x="1223142" y="751971"/>
                  <a:pt x="1225882" y="751088"/>
                </a:cubicBezTo>
                <a:cubicBezTo>
                  <a:pt x="1228621" y="750205"/>
                  <a:pt x="1230977" y="748953"/>
                  <a:pt x="1232950" y="747333"/>
                </a:cubicBezTo>
                <a:cubicBezTo>
                  <a:pt x="1234924" y="745714"/>
                  <a:pt x="1236441" y="743724"/>
                  <a:pt x="1237502" y="741369"/>
                </a:cubicBezTo>
                <a:cubicBezTo>
                  <a:pt x="1238562" y="739013"/>
                  <a:pt x="1239092" y="736331"/>
                  <a:pt x="1239092" y="733327"/>
                </a:cubicBezTo>
                <a:cubicBezTo>
                  <a:pt x="1239092" y="730087"/>
                  <a:pt x="1238356" y="727318"/>
                  <a:pt x="1236883" y="725020"/>
                </a:cubicBezTo>
                <a:cubicBezTo>
                  <a:pt x="1235410" y="722723"/>
                  <a:pt x="1233466" y="720706"/>
                  <a:pt x="1231050" y="718968"/>
                </a:cubicBezTo>
                <a:cubicBezTo>
                  <a:pt x="1228635" y="717230"/>
                  <a:pt x="1225882" y="715639"/>
                  <a:pt x="1222789" y="714197"/>
                </a:cubicBezTo>
                <a:cubicBezTo>
                  <a:pt x="1219696" y="712753"/>
                  <a:pt x="1216530" y="711280"/>
                  <a:pt x="1213289" y="709777"/>
                </a:cubicBezTo>
                <a:cubicBezTo>
                  <a:pt x="1210050" y="708276"/>
                  <a:pt x="1206898" y="706610"/>
                  <a:pt x="1203834" y="704784"/>
                </a:cubicBezTo>
                <a:cubicBezTo>
                  <a:pt x="1200771" y="702959"/>
                  <a:pt x="1198032" y="700808"/>
                  <a:pt x="1195617" y="698334"/>
                </a:cubicBezTo>
                <a:cubicBezTo>
                  <a:pt x="1193202" y="695860"/>
                  <a:pt x="1191243" y="692960"/>
                  <a:pt x="1189742" y="689631"/>
                </a:cubicBezTo>
                <a:cubicBezTo>
                  <a:pt x="1188239" y="686302"/>
                  <a:pt x="1187490" y="682310"/>
                  <a:pt x="1187490" y="677657"/>
                </a:cubicBezTo>
                <a:cubicBezTo>
                  <a:pt x="1187490" y="672884"/>
                  <a:pt x="1188358" y="668628"/>
                  <a:pt x="1190095" y="664887"/>
                </a:cubicBezTo>
                <a:cubicBezTo>
                  <a:pt x="1191833" y="661147"/>
                  <a:pt x="1194248" y="658009"/>
                  <a:pt x="1197340" y="655476"/>
                </a:cubicBezTo>
                <a:cubicBezTo>
                  <a:pt x="1200432" y="652943"/>
                  <a:pt x="1204114" y="651014"/>
                  <a:pt x="1208385" y="649688"/>
                </a:cubicBezTo>
                <a:cubicBezTo>
                  <a:pt x="1212656" y="648363"/>
                  <a:pt x="1217266" y="647700"/>
                  <a:pt x="1222214" y="647700"/>
                </a:cubicBezTo>
                <a:close/>
                <a:moveTo>
                  <a:pt x="745956" y="647700"/>
                </a:moveTo>
                <a:cubicBezTo>
                  <a:pt x="748489" y="647700"/>
                  <a:pt x="751037" y="647921"/>
                  <a:pt x="753599" y="648363"/>
                </a:cubicBezTo>
                <a:cubicBezTo>
                  <a:pt x="756162" y="648805"/>
                  <a:pt x="758578" y="649393"/>
                  <a:pt x="760846" y="650131"/>
                </a:cubicBezTo>
                <a:cubicBezTo>
                  <a:pt x="763114" y="650867"/>
                  <a:pt x="765131" y="651691"/>
                  <a:pt x="766899" y="652605"/>
                </a:cubicBezTo>
                <a:cubicBezTo>
                  <a:pt x="768666" y="653518"/>
                  <a:pt x="769829" y="654254"/>
                  <a:pt x="770389" y="654813"/>
                </a:cubicBezTo>
                <a:cubicBezTo>
                  <a:pt x="770949" y="655373"/>
                  <a:pt x="771317" y="655815"/>
                  <a:pt x="771494" y="656139"/>
                </a:cubicBezTo>
                <a:cubicBezTo>
                  <a:pt x="771670" y="656463"/>
                  <a:pt x="771818" y="656875"/>
                  <a:pt x="771936" y="657376"/>
                </a:cubicBezTo>
                <a:cubicBezTo>
                  <a:pt x="772054" y="657877"/>
                  <a:pt x="772142" y="658481"/>
                  <a:pt x="772201" y="659187"/>
                </a:cubicBezTo>
                <a:cubicBezTo>
                  <a:pt x="772260" y="659895"/>
                  <a:pt x="772289" y="660807"/>
                  <a:pt x="772289" y="661927"/>
                </a:cubicBezTo>
                <a:cubicBezTo>
                  <a:pt x="772289" y="662988"/>
                  <a:pt x="772245" y="663930"/>
                  <a:pt x="772156" y="664755"/>
                </a:cubicBezTo>
                <a:cubicBezTo>
                  <a:pt x="772068" y="665579"/>
                  <a:pt x="771936" y="666272"/>
                  <a:pt x="771759" y="666832"/>
                </a:cubicBezTo>
                <a:cubicBezTo>
                  <a:pt x="771582" y="667391"/>
                  <a:pt x="771332" y="667803"/>
                  <a:pt x="771008" y="668069"/>
                </a:cubicBezTo>
                <a:cubicBezTo>
                  <a:pt x="770684" y="668334"/>
                  <a:pt x="770316" y="668467"/>
                  <a:pt x="769903" y="668467"/>
                </a:cubicBezTo>
                <a:cubicBezTo>
                  <a:pt x="769255" y="668467"/>
                  <a:pt x="768239" y="668053"/>
                  <a:pt x="766854" y="667229"/>
                </a:cubicBezTo>
                <a:cubicBezTo>
                  <a:pt x="765470" y="666405"/>
                  <a:pt x="763776" y="665476"/>
                  <a:pt x="761773" y="664446"/>
                </a:cubicBezTo>
                <a:cubicBezTo>
                  <a:pt x="759771" y="663415"/>
                  <a:pt x="757399" y="662472"/>
                  <a:pt x="754660" y="661618"/>
                </a:cubicBezTo>
                <a:cubicBezTo>
                  <a:pt x="751921" y="660764"/>
                  <a:pt x="748842" y="660337"/>
                  <a:pt x="745426" y="660337"/>
                </a:cubicBezTo>
                <a:cubicBezTo>
                  <a:pt x="742244" y="660337"/>
                  <a:pt x="739476" y="660764"/>
                  <a:pt x="737119" y="661618"/>
                </a:cubicBezTo>
                <a:cubicBezTo>
                  <a:pt x="734763" y="662472"/>
                  <a:pt x="732819" y="663606"/>
                  <a:pt x="731287" y="665020"/>
                </a:cubicBezTo>
                <a:cubicBezTo>
                  <a:pt x="729755" y="666434"/>
                  <a:pt x="728607" y="668112"/>
                  <a:pt x="727841" y="670057"/>
                </a:cubicBezTo>
                <a:cubicBezTo>
                  <a:pt x="727075" y="672000"/>
                  <a:pt x="726692" y="674063"/>
                  <a:pt x="726692" y="676243"/>
                </a:cubicBezTo>
                <a:cubicBezTo>
                  <a:pt x="726692" y="679424"/>
                  <a:pt x="727428" y="682163"/>
                  <a:pt x="728901" y="684460"/>
                </a:cubicBezTo>
                <a:cubicBezTo>
                  <a:pt x="730374" y="686759"/>
                  <a:pt x="732333" y="688791"/>
                  <a:pt x="734777" y="690558"/>
                </a:cubicBezTo>
                <a:cubicBezTo>
                  <a:pt x="737222" y="692326"/>
                  <a:pt x="740006" y="693945"/>
                  <a:pt x="743128" y="695419"/>
                </a:cubicBezTo>
                <a:cubicBezTo>
                  <a:pt x="746250" y="696891"/>
                  <a:pt x="749432" y="698378"/>
                  <a:pt x="752672" y="699881"/>
                </a:cubicBezTo>
                <a:cubicBezTo>
                  <a:pt x="755912" y="701383"/>
                  <a:pt x="759093" y="703033"/>
                  <a:pt x="762215" y="704829"/>
                </a:cubicBezTo>
                <a:cubicBezTo>
                  <a:pt x="765338" y="706626"/>
                  <a:pt x="768121" y="708747"/>
                  <a:pt x="770566" y="711191"/>
                </a:cubicBezTo>
                <a:cubicBezTo>
                  <a:pt x="773011" y="713636"/>
                  <a:pt x="774984" y="716523"/>
                  <a:pt x="776486" y="719852"/>
                </a:cubicBezTo>
                <a:cubicBezTo>
                  <a:pt x="777989" y="723179"/>
                  <a:pt x="778740" y="727111"/>
                  <a:pt x="778740" y="731648"/>
                </a:cubicBezTo>
                <a:cubicBezTo>
                  <a:pt x="778740" y="737009"/>
                  <a:pt x="777753" y="741781"/>
                  <a:pt x="775780" y="745963"/>
                </a:cubicBezTo>
                <a:cubicBezTo>
                  <a:pt x="773806" y="750146"/>
                  <a:pt x="771067" y="753695"/>
                  <a:pt x="767561" y="756611"/>
                </a:cubicBezTo>
                <a:cubicBezTo>
                  <a:pt x="764056" y="759527"/>
                  <a:pt x="759932" y="761722"/>
                  <a:pt x="755190" y="763195"/>
                </a:cubicBezTo>
                <a:cubicBezTo>
                  <a:pt x="750448" y="764668"/>
                  <a:pt x="745337" y="765404"/>
                  <a:pt x="739858" y="765404"/>
                </a:cubicBezTo>
                <a:cubicBezTo>
                  <a:pt x="736029" y="765404"/>
                  <a:pt x="732480" y="765081"/>
                  <a:pt x="729210" y="764432"/>
                </a:cubicBezTo>
                <a:cubicBezTo>
                  <a:pt x="725941" y="763784"/>
                  <a:pt x="723025" y="762988"/>
                  <a:pt x="720462" y="762046"/>
                </a:cubicBezTo>
                <a:cubicBezTo>
                  <a:pt x="717899" y="761104"/>
                  <a:pt x="715749" y="760131"/>
                  <a:pt x="714011" y="759129"/>
                </a:cubicBezTo>
                <a:cubicBezTo>
                  <a:pt x="712273" y="758128"/>
                  <a:pt x="711066" y="757274"/>
                  <a:pt x="710388" y="756568"/>
                </a:cubicBezTo>
                <a:cubicBezTo>
                  <a:pt x="709711" y="755860"/>
                  <a:pt x="709210" y="754961"/>
                  <a:pt x="708886" y="753872"/>
                </a:cubicBezTo>
                <a:cubicBezTo>
                  <a:pt x="708562" y="752783"/>
                  <a:pt x="708400" y="751324"/>
                  <a:pt x="708400" y="749497"/>
                </a:cubicBezTo>
                <a:cubicBezTo>
                  <a:pt x="708400" y="748203"/>
                  <a:pt x="708459" y="747126"/>
                  <a:pt x="708577" y="746274"/>
                </a:cubicBezTo>
                <a:cubicBezTo>
                  <a:pt x="708695" y="745419"/>
                  <a:pt x="708871" y="744726"/>
                  <a:pt x="709107" y="744195"/>
                </a:cubicBezTo>
                <a:cubicBezTo>
                  <a:pt x="709342" y="743665"/>
                  <a:pt x="709637" y="743298"/>
                  <a:pt x="709991" y="743092"/>
                </a:cubicBezTo>
                <a:cubicBezTo>
                  <a:pt x="710344" y="742885"/>
                  <a:pt x="710756" y="742783"/>
                  <a:pt x="711228" y="742783"/>
                </a:cubicBezTo>
                <a:cubicBezTo>
                  <a:pt x="712053" y="742783"/>
                  <a:pt x="713216" y="743283"/>
                  <a:pt x="714718" y="744284"/>
                </a:cubicBezTo>
                <a:cubicBezTo>
                  <a:pt x="716220" y="745286"/>
                  <a:pt x="718150" y="746376"/>
                  <a:pt x="720506" y="747554"/>
                </a:cubicBezTo>
                <a:cubicBezTo>
                  <a:pt x="722863" y="748732"/>
                  <a:pt x="725705" y="749837"/>
                  <a:pt x="729033" y="750868"/>
                </a:cubicBezTo>
                <a:cubicBezTo>
                  <a:pt x="732362" y="751898"/>
                  <a:pt x="736206" y="752413"/>
                  <a:pt x="740565" y="752413"/>
                </a:cubicBezTo>
                <a:cubicBezTo>
                  <a:pt x="743864" y="752413"/>
                  <a:pt x="746884" y="751971"/>
                  <a:pt x="749623" y="751088"/>
                </a:cubicBezTo>
                <a:cubicBezTo>
                  <a:pt x="752362" y="750205"/>
                  <a:pt x="754719" y="748953"/>
                  <a:pt x="756692" y="747333"/>
                </a:cubicBezTo>
                <a:cubicBezTo>
                  <a:pt x="758666" y="745714"/>
                  <a:pt x="760183" y="743724"/>
                  <a:pt x="761243" y="741369"/>
                </a:cubicBezTo>
                <a:cubicBezTo>
                  <a:pt x="762304" y="739013"/>
                  <a:pt x="762834" y="736331"/>
                  <a:pt x="762834" y="733327"/>
                </a:cubicBezTo>
                <a:cubicBezTo>
                  <a:pt x="762834" y="730087"/>
                  <a:pt x="762097" y="727318"/>
                  <a:pt x="760625" y="725020"/>
                </a:cubicBezTo>
                <a:cubicBezTo>
                  <a:pt x="759152" y="722723"/>
                  <a:pt x="757208" y="720706"/>
                  <a:pt x="754792" y="718968"/>
                </a:cubicBezTo>
                <a:cubicBezTo>
                  <a:pt x="752377" y="717230"/>
                  <a:pt x="749623" y="715639"/>
                  <a:pt x="746530" y="714197"/>
                </a:cubicBezTo>
                <a:cubicBezTo>
                  <a:pt x="743437" y="712753"/>
                  <a:pt x="740271" y="711280"/>
                  <a:pt x="737031" y="709777"/>
                </a:cubicBezTo>
                <a:cubicBezTo>
                  <a:pt x="733791" y="708276"/>
                  <a:pt x="730639" y="706610"/>
                  <a:pt x="727576" y="704784"/>
                </a:cubicBezTo>
                <a:cubicBezTo>
                  <a:pt x="724512" y="702959"/>
                  <a:pt x="721773" y="700808"/>
                  <a:pt x="719357" y="698334"/>
                </a:cubicBezTo>
                <a:cubicBezTo>
                  <a:pt x="716942" y="695860"/>
                  <a:pt x="714983" y="692960"/>
                  <a:pt x="713481" y="689631"/>
                </a:cubicBezTo>
                <a:cubicBezTo>
                  <a:pt x="711979" y="686302"/>
                  <a:pt x="711228" y="682310"/>
                  <a:pt x="711228" y="677657"/>
                </a:cubicBezTo>
                <a:cubicBezTo>
                  <a:pt x="711228" y="672884"/>
                  <a:pt x="712097" y="668628"/>
                  <a:pt x="713835" y="664887"/>
                </a:cubicBezTo>
                <a:cubicBezTo>
                  <a:pt x="715572" y="661147"/>
                  <a:pt x="717988" y="658009"/>
                  <a:pt x="721081" y="655476"/>
                </a:cubicBezTo>
                <a:cubicBezTo>
                  <a:pt x="724173" y="652943"/>
                  <a:pt x="727855" y="651014"/>
                  <a:pt x="732126" y="649688"/>
                </a:cubicBezTo>
                <a:cubicBezTo>
                  <a:pt x="736398" y="648363"/>
                  <a:pt x="741007" y="647700"/>
                  <a:pt x="745956" y="647700"/>
                </a:cubicBezTo>
                <a:close/>
                <a:moveTo>
                  <a:pt x="1051224" y="531250"/>
                </a:moveTo>
                <a:lnTo>
                  <a:pt x="1051224" y="542354"/>
                </a:lnTo>
                <a:cubicBezTo>
                  <a:pt x="1051224" y="542825"/>
                  <a:pt x="1051103" y="543236"/>
                  <a:pt x="1050860" y="543592"/>
                </a:cubicBezTo>
                <a:cubicBezTo>
                  <a:pt x="1050617" y="543945"/>
                  <a:pt x="1050192" y="544224"/>
                  <a:pt x="1049586" y="544429"/>
                </a:cubicBezTo>
                <a:cubicBezTo>
                  <a:pt x="1048979" y="544636"/>
                  <a:pt x="1048205" y="544814"/>
                  <a:pt x="1047266" y="544959"/>
                </a:cubicBezTo>
                <a:lnTo>
                  <a:pt x="1043943" y="545159"/>
                </a:lnTo>
                <a:close/>
                <a:moveTo>
                  <a:pt x="6845283" y="523708"/>
                </a:moveTo>
                <a:cubicBezTo>
                  <a:pt x="6846108" y="523708"/>
                  <a:pt x="6847271" y="524209"/>
                  <a:pt x="6848773" y="525212"/>
                </a:cubicBezTo>
                <a:cubicBezTo>
                  <a:pt x="6850276" y="526211"/>
                  <a:pt x="6852205" y="527302"/>
                  <a:pt x="6854561" y="528481"/>
                </a:cubicBezTo>
                <a:cubicBezTo>
                  <a:pt x="6856918" y="529659"/>
                  <a:pt x="6859760" y="530762"/>
                  <a:pt x="6863089" y="531792"/>
                </a:cubicBezTo>
                <a:cubicBezTo>
                  <a:pt x="6866418" y="532826"/>
                  <a:pt x="6870261" y="533340"/>
                  <a:pt x="6874621" y="533340"/>
                </a:cubicBezTo>
                <a:lnTo>
                  <a:pt x="6875784" y="533170"/>
                </a:lnTo>
                <a:lnTo>
                  <a:pt x="6874926" y="546185"/>
                </a:lnTo>
                <a:lnTo>
                  <a:pt x="6873914" y="546331"/>
                </a:lnTo>
                <a:cubicBezTo>
                  <a:pt x="6870085" y="546331"/>
                  <a:pt x="6866535" y="546006"/>
                  <a:pt x="6863265" y="545357"/>
                </a:cubicBezTo>
                <a:cubicBezTo>
                  <a:pt x="6859996" y="544709"/>
                  <a:pt x="6857080" y="543914"/>
                  <a:pt x="6854517" y="542972"/>
                </a:cubicBezTo>
                <a:cubicBezTo>
                  <a:pt x="6851954" y="542030"/>
                  <a:pt x="6849805" y="541057"/>
                  <a:pt x="6848066" y="540055"/>
                </a:cubicBezTo>
                <a:cubicBezTo>
                  <a:pt x="6846329" y="539054"/>
                  <a:pt x="6845121" y="538201"/>
                  <a:pt x="6844443" y="537493"/>
                </a:cubicBezTo>
                <a:cubicBezTo>
                  <a:pt x="6843766" y="536786"/>
                  <a:pt x="6843265" y="535889"/>
                  <a:pt x="6842941" y="534798"/>
                </a:cubicBezTo>
                <a:cubicBezTo>
                  <a:pt x="6842617" y="533708"/>
                  <a:pt x="6842455" y="532250"/>
                  <a:pt x="6842455" y="530424"/>
                </a:cubicBezTo>
                <a:cubicBezTo>
                  <a:pt x="6842455" y="529127"/>
                  <a:pt x="6842514" y="528052"/>
                  <a:pt x="6842632" y="527200"/>
                </a:cubicBezTo>
                <a:cubicBezTo>
                  <a:pt x="6842750" y="526344"/>
                  <a:pt x="6842927" y="525653"/>
                  <a:pt x="6843162" y="525123"/>
                </a:cubicBezTo>
                <a:cubicBezTo>
                  <a:pt x="6843398" y="524592"/>
                  <a:pt x="6843692" y="524223"/>
                  <a:pt x="6844046" y="524018"/>
                </a:cubicBezTo>
                <a:cubicBezTo>
                  <a:pt x="6844399" y="523812"/>
                  <a:pt x="6844812" y="523708"/>
                  <a:pt x="6845283" y="523708"/>
                </a:cubicBezTo>
                <a:close/>
                <a:moveTo>
                  <a:pt x="4483083" y="523708"/>
                </a:moveTo>
                <a:cubicBezTo>
                  <a:pt x="4483908" y="523708"/>
                  <a:pt x="4485071" y="524209"/>
                  <a:pt x="4486574" y="525212"/>
                </a:cubicBezTo>
                <a:lnTo>
                  <a:pt x="4488936" y="526546"/>
                </a:lnTo>
                <a:lnTo>
                  <a:pt x="4488171" y="541097"/>
                </a:lnTo>
                <a:lnTo>
                  <a:pt x="4485867" y="540055"/>
                </a:lnTo>
                <a:cubicBezTo>
                  <a:pt x="4484129" y="539054"/>
                  <a:pt x="4482921" y="538201"/>
                  <a:pt x="4482244" y="537493"/>
                </a:cubicBezTo>
                <a:cubicBezTo>
                  <a:pt x="4481566" y="536786"/>
                  <a:pt x="4481065" y="535889"/>
                  <a:pt x="4480741" y="534798"/>
                </a:cubicBezTo>
                <a:cubicBezTo>
                  <a:pt x="4480417" y="533708"/>
                  <a:pt x="4480255" y="532250"/>
                  <a:pt x="4480255" y="530424"/>
                </a:cubicBezTo>
                <a:cubicBezTo>
                  <a:pt x="4480255" y="529127"/>
                  <a:pt x="4480314" y="528052"/>
                  <a:pt x="4480432" y="527200"/>
                </a:cubicBezTo>
                <a:cubicBezTo>
                  <a:pt x="4480550" y="526344"/>
                  <a:pt x="4480727" y="525653"/>
                  <a:pt x="4480962" y="525123"/>
                </a:cubicBezTo>
                <a:cubicBezTo>
                  <a:pt x="4481198" y="524592"/>
                  <a:pt x="4481492" y="524223"/>
                  <a:pt x="4481846" y="524018"/>
                </a:cubicBezTo>
                <a:cubicBezTo>
                  <a:pt x="4482199" y="523812"/>
                  <a:pt x="4482612" y="523708"/>
                  <a:pt x="4483083" y="523708"/>
                </a:cubicBezTo>
                <a:close/>
                <a:moveTo>
                  <a:pt x="263067" y="466305"/>
                </a:moveTo>
                <a:lnTo>
                  <a:pt x="268057" y="471485"/>
                </a:lnTo>
                <a:cubicBezTo>
                  <a:pt x="270502" y="473251"/>
                  <a:pt x="273286" y="474872"/>
                  <a:pt x="276408" y="476345"/>
                </a:cubicBezTo>
                <a:cubicBezTo>
                  <a:pt x="279530" y="477818"/>
                  <a:pt x="282712" y="479304"/>
                  <a:pt x="285952" y="480807"/>
                </a:cubicBezTo>
                <a:cubicBezTo>
                  <a:pt x="289192" y="482310"/>
                  <a:pt x="292373" y="483959"/>
                  <a:pt x="295495" y="485757"/>
                </a:cubicBezTo>
                <a:cubicBezTo>
                  <a:pt x="298618" y="487551"/>
                  <a:pt x="301401" y="489672"/>
                  <a:pt x="303846" y="492118"/>
                </a:cubicBezTo>
                <a:cubicBezTo>
                  <a:pt x="306291" y="494563"/>
                  <a:pt x="308264" y="497448"/>
                  <a:pt x="309767" y="500778"/>
                </a:cubicBezTo>
                <a:cubicBezTo>
                  <a:pt x="311269" y="504105"/>
                  <a:pt x="312020" y="508036"/>
                  <a:pt x="312020" y="512576"/>
                </a:cubicBezTo>
                <a:cubicBezTo>
                  <a:pt x="312020" y="517935"/>
                  <a:pt x="311033" y="522706"/>
                  <a:pt x="309060" y="526888"/>
                </a:cubicBezTo>
                <a:lnTo>
                  <a:pt x="302318" y="535624"/>
                </a:lnTo>
                <a:lnTo>
                  <a:pt x="294587" y="521971"/>
                </a:lnTo>
                <a:lnTo>
                  <a:pt x="296114" y="514253"/>
                </a:lnTo>
                <a:cubicBezTo>
                  <a:pt x="296114" y="511013"/>
                  <a:pt x="295378" y="508243"/>
                  <a:pt x="293905" y="505947"/>
                </a:cubicBezTo>
                <a:cubicBezTo>
                  <a:pt x="292432" y="503650"/>
                  <a:pt x="290488" y="501631"/>
                  <a:pt x="288073" y="499895"/>
                </a:cubicBezTo>
                <a:cubicBezTo>
                  <a:pt x="285657" y="498155"/>
                  <a:pt x="282903" y="496564"/>
                  <a:pt x="279810" y="495123"/>
                </a:cubicBezTo>
                <a:lnTo>
                  <a:pt x="279233" y="494854"/>
                </a:lnTo>
                <a:close/>
                <a:moveTo>
                  <a:pt x="4493690" y="436008"/>
                </a:moveTo>
                <a:lnTo>
                  <a:pt x="4491411" y="479414"/>
                </a:lnTo>
                <a:lnTo>
                  <a:pt x="4491213" y="479259"/>
                </a:lnTo>
                <a:cubicBezTo>
                  <a:pt x="4488798" y="476785"/>
                  <a:pt x="4486839" y="473883"/>
                  <a:pt x="4485336" y="470558"/>
                </a:cubicBezTo>
                <a:cubicBezTo>
                  <a:pt x="4483834" y="467228"/>
                  <a:pt x="4483083" y="463236"/>
                  <a:pt x="4483083" y="458584"/>
                </a:cubicBezTo>
                <a:cubicBezTo>
                  <a:pt x="4483083" y="453811"/>
                  <a:pt x="4483952" y="449555"/>
                  <a:pt x="4485690" y="445815"/>
                </a:cubicBezTo>
                <a:cubicBezTo>
                  <a:pt x="4487428" y="442072"/>
                  <a:pt x="4489843" y="438936"/>
                  <a:pt x="4492936" y="436404"/>
                </a:cubicBezTo>
                <a:close/>
                <a:moveTo>
                  <a:pt x="1839386" y="430824"/>
                </a:moveTo>
                <a:lnTo>
                  <a:pt x="1837546" y="433519"/>
                </a:lnTo>
                <a:lnTo>
                  <a:pt x="1837859" y="432867"/>
                </a:lnTo>
                <a:cubicBezTo>
                  <a:pt x="1838036" y="432279"/>
                  <a:pt x="1838286" y="431779"/>
                  <a:pt x="1838611" y="431368"/>
                </a:cubicBezTo>
                <a:close/>
                <a:moveTo>
                  <a:pt x="8477001" y="430307"/>
                </a:moveTo>
                <a:lnTo>
                  <a:pt x="8486333" y="430307"/>
                </a:lnTo>
                <a:cubicBezTo>
                  <a:pt x="8488247" y="430307"/>
                  <a:pt x="8489922" y="430482"/>
                  <a:pt x="8491358" y="430835"/>
                </a:cubicBezTo>
                <a:cubicBezTo>
                  <a:pt x="8492794" y="431189"/>
                  <a:pt x="8494050" y="431748"/>
                  <a:pt x="8495126" y="432514"/>
                </a:cubicBezTo>
                <a:cubicBezTo>
                  <a:pt x="8496203" y="433282"/>
                  <a:pt x="8497100" y="434252"/>
                  <a:pt x="8497818" y="435430"/>
                </a:cubicBezTo>
                <a:cubicBezTo>
                  <a:pt x="8498536" y="436610"/>
                  <a:pt x="8499164" y="437994"/>
                  <a:pt x="8499702" y="439585"/>
                </a:cubicBezTo>
                <a:lnTo>
                  <a:pt x="8525023" y="503707"/>
                </a:lnTo>
                <a:lnTo>
                  <a:pt x="8529172" y="545031"/>
                </a:lnTo>
                <a:lnTo>
                  <a:pt x="8528687" y="545003"/>
                </a:lnTo>
                <a:cubicBezTo>
                  <a:pt x="8527803" y="544887"/>
                  <a:pt x="8527067" y="544724"/>
                  <a:pt x="8526478" y="544518"/>
                </a:cubicBezTo>
                <a:cubicBezTo>
                  <a:pt x="8525889" y="544311"/>
                  <a:pt x="8525432" y="544063"/>
                  <a:pt x="8525108" y="543767"/>
                </a:cubicBezTo>
                <a:cubicBezTo>
                  <a:pt x="8524784" y="543472"/>
                  <a:pt x="8524563" y="543150"/>
                  <a:pt x="8524445" y="542795"/>
                </a:cubicBezTo>
                <a:lnTo>
                  <a:pt x="8485917" y="442765"/>
                </a:lnTo>
                <a:lnTo>
                  <a:pt x="8485829" y="442765"/>
                </a:lnTo>
                <a:lnTo>
                  <a:pt x="8485829" y="533999"/>
                </a:lnTo>
                <a:lnTo>
                  <a:pt x="8470630" y="528153"/>
                </a:lnTo>
                <a:lnTo>
                  <a:pt x="8470630" y="437199"/>
                </a:lnTo>
                <a:cubicBezTo>
                  <a:pt x="8470630" y="434725"/>
                  <a:pt x="8471288" y="432957"/>
                  <a:pt x="8472604" y="431897"/>
                </a:cubicBezTo>
                <a:cubicBezTo>
                  <a:pt x="8473920" y="430835"/>
                  <a:pt x="8475385" y="430307"/>
                  <a:pt x="8477001" y="430307"/>
                </a:cubicBezTo>
                <a:close/>
                <a:moveTo>
                  <a:pt x="8102373" y="430307"/>
                </a:moveTo>
                <a:lnTo>
                  <a:pt x="8112158" y="430307"/>
                </a:lnTo>
                <a:cubicBezTo>
                  <a:pt x="8113057" y="430307"/>
                  <a:pt x="8113909" y="430438"/>
                  <a:pt x="8114717" y="430703"/>
                </a:cubicBezTo>
                <a:cubicBezTo>
                  <a:pt x="8115525" y="430969"/>
                  <a:pt x="8116213" y="431382"/>
                  <a:pt x="8116782" y="431941"/>
                </a:cubicBezTo>
                <a:cubicBezTo>
                  <a:pt x="8117351" y="432500"/>
                  <a:pt x="8117815" y="433208"/>
                  <a:pt x="8118174" y="434061"/>
                </a:cubicBezTo>
                <a:cubicBezTo>
                  <a:pt x="8118533" y="434916"/>
                  <a:pt x="8118712" y="435962"/>
                  <a:pt x="8118712" y="437199"/>
                </a:cubicBezTo>
                <a:lnTo>
                  <a:pt x="8118712" y="454624"/>
                </a:lnTo>
                <a:lnTo>
                  <a:pt x="8110963" y="454146"/>
                </a:lnTo>
                <a:lnTo>
                  <a:pt x="8103513" y="454691"/>
                </a:lnTo>
                <a:lnTo>
                  <a:pt x="8103513" y="442765"/>
                </a:lnTo>
                <a:lnTo>
                  <a:pt x="8103336" y="442765"/>
                </a:lnTo>
                <a:lnTo>
                  <a:pt x="8098381" y="455066"/>
                </a:lnTo>
                <a:lnTo>
                  <a:pt x="8083902" y="456125"/>
                </a:lnTo>
                <a:lnTo>
                  <a:pt x="8090611" y="439848"/>
                </a:lnTo>
                <a:cubicBezTo>
                  <a:pt x="8091270" y="438081"/>
                  <a:pt x="8091988" y="436580"/>
                  <a:pt x="8092767" y="435342"/>
                </a:cubicBezTo>
                <a:cubicBezTo>
                  <a:pt x="8093544" y="434105"/>
                  <a:pt x="8094398" y="433119"/>
                  <a:pt x="8095326" y="432382"/>
                </a:cubicBezTo>
                <a:cubicBezTo>
                  <a:pt x="8096254" y="431646"/>
                  <a:pt x="8097285" y="431116"/>
                  <a:pt x="8098423" y="430790"/>
                </a:cubicBezTo>
                <a:cubicBezTo>
                  <a:pt x="8099559" y="430468"/>
                  <a:pt x="8100876" y="430307"/>
                  <a:pt x="8102373" y="430307"/>
                </a:cubicBezTo>
                <a:close/>
                <a:moveTo>
                  <a:pt x="8000751" y="430307"/>
                </a:moveTo>
                <a:lnTo>
                  <a:pt x="8010083" y="430307"/>
                </a:lnTo>
                <a:cubicBezTo>
                  <a:pt x="8011997" y="430307"/>
                  <a:pt x="8013672" y="430482"/>
                  <a:pt x="8015108" y="430835"/>
                </a:cubicBezTo>
                <a:cubicBezTo>
                  <a:pt x="8016544" y="431189"/>
                  <a:pt x="8017800" y="431748"/>
                  <a:pt x="8018876" y="432514"/>
                </a:cubicBezTo>
                <a:cubicBezTo>
                  <a:pt x="8019953" y="433282"/>
                  <a:pt x="8020851" y="434252"/>
                  <a:pt x="8021569" y="435430"/>
                </a:cubicBezTo>
                <a:cubicBezTo>
                  <a:pt x="8022287" y="436610"/>
                  <a:pt x="8022914" y="437994"/>
                  <a:pt x="8023453" y="439585"/>
                </a:cubicBezTo>
                <a:lnTo>
                  <a:pt x="8031498" y="459958"/>
                </a:lnTo>
                <a:lnTo>
                  <a:pt x="8024790" y="460448"/>
                </a:lnTo>
                <a:lnTo>
                  <a:pt x="8017343" y="462693"/>
                </a:lnTo>
                <a:lnTo>
                  <a:pt x="8009668" y="442765"/>
                </a:lnTo>
                <a:lnTo>
                  <a:pt x="8009579" y="442765"/>
                </a:lnTo>
                <a:lnTo>
                  <a:pt x="8009579" y="465034"/>
                </a:lnTo>
                <a:lnTo>
                  <a:pt x="7994380" y="469617"/>
                </a:lnTo>
                <a:lnTo>
                  <a:pt x="7994380" y="437199"/>
                </a:lnTo>
                <a:cubicBezTo>
                  <a:pt x="7994380" y="434725"/>
                  <a:pt x="7995038" y="432957"/>
                  <a:pt x="7996354" y="431897"/>
                </a:cubicBezTo>
                <a:cubicBezTo>
                  <a:pt x="7997670" y="430835"/>
                  <a:pt x="7999136" y="430307"/>
                  <a:pt x="8000751" y="430307"/>
                </a:cubicBezTo>
                <a:close/>
                <a:moveTo>
                  <a:pt x="7534026" y="430307"/>
                </a:moveTo>
                <a:lnTo>
                  <a:pt x="7543358" y="430307"/>
                </a:lnTo>
                <a:cubicBezTo>
                  <a:pt x="7545272" y="430307"/>
                  <a:pt x="7546947" y="430482"/>
                  <a:pt x="7548383" y="430835"/>
                </a:cubicBezTo>
                <a:cubicBezTo>
                  <a:pt x="7549819" y="431189"/>
                  <a:pt x="7551075" y="431748"/>
                  <a:pt x="7552151" y="432514"/>
                </a:cubicBezTo>
                <a:cubicBezTo>
                  <a:pt x="7553228" y="433282"/>
                  <a:pt x="7554126" y="434252"/>
                  <a:pt x="7554844" y="435430"/>
                </a:cubicBezTo>
                <a:cubicBezTo>
                  <a:pt x="7555562" y="436610"/>
                  <a:pt x="7556189" y="437994"/>
                  <a:pt x="7556728" y="439585"/>
                </a:cubicBezTo>
                <a:lnTo>
                  <a:pt x="7589423" y="522384"/>
                </a:lnTo>
                <a:lnTo>
                  <a:pt x="7589865" y="522384"/>
                </a:lnTo>
                <a:lnTo>
                  <a:pt x="7623886" y="439848"/>
                </a:lnTo>
                <a:cubicBezTo>
                  <a:pt x="7624545" y="438081"/>
                  <a:pt x="7625263" y="436580"/>
                  <a:pt x="7626042" y="435342"/>
                </a:cubicBezTo>
                <a:cubicBezTo>
                  <a:pt x="7626819" y="434105"/>
                  <a:pt x="7627673" y="433119"/>
                  <a:pt x="7628601" y="432382"/>
                </a:cubicBezTo>
                <a:cubicBezTo>
                  <a:pt x="7629529" y="431646"/>
                  <a:pt x="7630560" y="431116"/>
                  <a:pt x="7631698" y="430790"/>
                </a:cubicBezTo>
                <a:cubicBezTo>
                  <a:pt x="7632834" y="430468"/>
                  <a:pt x="7634151" y="430307"/>
                  <a:pt x="7635648" y="430307"/>
                </a:cubicBezTo>
                <a:lnTo>
                  <a:pt x="7645433" y="430307"/>
                </a:lnTo>
                <a:cubicBezTo>
                  <a:pt x="7646332" y="430307"/>
                  <a:pt x="7647184" y="430438"/>
                  <a:pt x="7647992" y="430703"/>
                </a:cubicBezTo>
                <a:cubicBezTo>
                  <a:pt x="7648800" y="430969"/>
                  <a:pt x="7649488" y="431382"/>
                  <a:pt x="7650057" y="431941"/>
                </a:cubicBezTo>
                <a:cubicBezTo>
                  <a:pt x="7650626" y="432500"/>
                  <a:pt x="7651090" y="433208"/>
                  <a:pt x="7651449" y="434061"/>
                </a:cubicBezTo>
                <a:cubicBezTo>
                  <a:pt x="7651808" y="434916"/>
                  <a:pt x="7651987" y="435962"/>
                  <a:pt x="7651987" y="437199"/>
                </a:cubicBezTo>
                <a:lnTo>
                  <a:pt x="7651987" y="542354"/>
                </a:lnTo>
                <a:cubicBezTo>
                  <a:pt x="7651987" y="542825"/>
                  <a:pt x="7651866" y="543236"/>
                  <a:pt x="7651624" y="543592"/>
                </a:cubicBezTo>
                <a:cubicBezTo>
                  <a:pt x="7651381" y="543945"/>
                  <a:pt x="7650956" y="544224"/>
                  <a:pt x="7650349" y="544429"/>
                </a:cubicBezTo>
                <a:cubicBezTo>
                  <a:pt x="7649742" y="544636"/>
                  <a:pt x="7648968" y="544814"/>
                  <a:pt x="7648028" y="544959"/>
                </a:cubicBezTo>
                <a:cubicBezTo>
                  <a:pt x="7647088" y="545107"/>
                  <a:pt x="7645859" y="545181"/>
                  <a:pt x="7644342" y="545181"/>
                </a:cubicBezTo>
                <a:cubicBezTo>
                  <a:pt x="7642947" y="545181"/>
                  <a:pt x="7641749" y="545107"/>
                  <a:pt x="7640748" y="544959"/>
                </a:cubicBezTo>
                <a:cubicBezTo>
                  <a:pt x="7639747" y="544814"/>
                  <a:pt x="7638958" y="544636"/>
                  <a:pt x="7638381" y="544429"/>
                </a:cubicBezTo>
                <a:cubicBezTo>
                  <a:pt x="7637804" y="544224"/>
                  <a:pt x="7637394" y="543945"/>
                  <a:pt x="7637152" y="543592"/>
                </a:cubicBezTo>
                <a:cubicBezTo>
                  <a:pt x="7636909" y="543236"/>
                  <a:pt x="7636788" y="542825"/>
                  <a:pt x="7636788" y="542354"/>
                </a:cubicBezTo>
                <a:lnTo>
                  <a:pt x="7636788" y="442765"/>
                </a:lnTo>
                <a:lnTo>
                  <a:pt x="7636611" y="442765"/>
                </a:lnTo>
                <a:lnTo>
                  <a:pt x="7596316" y="542795"/>
                </a:lnTo>
                <a:cubicBezTo>
                  <a:pt x="7596139" y="543208"/>
                  <a:pt x="7595889" y="543560"/>
                  <a:pt x="7595565" y="543856"/>
                </a:cubicBezTo>
                <a:cubicBezTo>
                  <a:pt x="7595241" y="544150"/>
                  <a:pt x="7594770" y="544399"/>
                  <a:pt x="7594151" y="544606"/>
                </a:cubicBezTo>
                <a:cubicBezTo>
                  <a:pt x="7593532" y="544814"/>
                  <a:pt x="7592796" y="544959"/>
                  <a:pt x="7591942" y="545049"/>
                </a:cubicBezTo>
                <a:cubicBezTo>
                  <a:pt x="7591088" y="545137"/>
                  <a:pt x="7590072" y="545181"/>
                  <a:pt x="7588893" y="545181"/>
                </a:cubicBezTo>
                <a:cubicBezTo>
                  <a:pt x="7587656" y="545181"/>
                  <a:pt x="7586596" y="545122"/>
                  <a:pt x="7585712" y="545003"/>
                </a:cubicBezTo>
                <a:cubicBezTo>
                  <a:pt x="7584828" y="544887"/>
                  <a:pt x="7584092" y="544724"/>
                  <a:pt x="7583503" y="544518"/>
                </a:cubicBezTo>
                <a:cubicBezTo>
                  <a:pt x="7582914" y="544311"/>
                  <a:pt x="7582458" y="544063"/>
                  <a:pt x="7582133" y="543767"/>
                </a:cubicBezTo>
                <a:cubicBezTo>
                  <a:pt x="7581809" y="543472"/>
                  <a:pt x="7581588" y="543150"/>
                  <a:pt x="7581470" y="542795"/>
                </a:cubicBezTo>
                <a:lnTo>
                  <a:pt x="7542943" y="442765"/>
                </a:lnTo>
                <a:lnTo>
                  <a:pt x="7542854" y="442765"/>
                </a:lnTo>
                <a:lnTo>
                  <a:pt x="7542854" y="542354"/>
                </a:lnTo>
                <a:cubicBezTo>
                  <a:pt x="7542854" y="542825"/>
                  <a:pt x="7542733" y="543236"/>
                  <a:pt x="7542491" y="543592"/>
                </a:cubicBezTo>
                <a:cubicBezTo>
                  <a:pt x="7542248" y="543945"/>
                  <a:pt x="7541823" y="544224"/>
                  <a:pt x="7541216" y="544429"/>
                </a:cubicBezTo>
                <a:cubicBezTo>
                  <a:pt x="7540609" y="544636"/>
                  <a:pt x="7539820" y="544814"/>
                  <a:pt x="7538850" y="544959"/>
                </a:cubicBezTo>
                <a:cubicBezTo>
                  <a:pt x="7537879" y="545107"/>
                  <a:pt x="7536635" y="545181"/>
                  <a:pt x="7535118" y="545181"/>
                </a:cubicBezTo>
                <a:cubicBezTo>
                  <a:pt x="7533662" y="545181"/>
                  <a:pt x="7532448" y="545107"/>
                  <a:pt x="7531478" y="544959"/>
                </a:cubicBezTo>
                <a:cubicBezTo>
                  <a:pt x="7530507" y="544814"/>
                  <a:pt x="7529733" y="544636"/>
                  <a:pt x="7529157" y="544429"/>
                </a:cubicBezTo>
                <a:cubicBezTo>
                  <a:pt x="7528580" y="544224"/>
                  <a:pt x="7528186" y="543945"/>
                  <a:pt x="7527974" y="543592"/>
                </a:cubicBezTo>
                <a:cubicBezTo>
                  <a:pt x="7527761" y="543236"/>
                  <a:pt x="7527655" y="542825"/>
                  <a:pt x="7527655" y="542354"/>
                </a:cubicBezTo>
                <a:lnTo>
                  <a:pt x="7527655" y="437199"/>
                </a:lnTo>
                <a:cubicBezTo>
                  <a:pt x="7527655" y="434725"/>
                  <a:pt x="7528313" y="432957"/>
                  <a:pt x="7529629" y="431897"/>
                </a:cubicBezTo>
                <a:cubicBezTo>
                  <a:pt x="7530945" y="430835"/>
                  <a:pt x="7532411" y="430307"/>
                  <a:pt x="7534026" y="430307"/>
                </a:cubicBezTo>
                <a:close/>
                <a:moveTo>
                  <a:pt x="6591051" y="430307"/>
                </a:moveTo>
                <a:lnTo>
                  <a:pt x="6600383" y="430307"/>
                </a:lnTo>
                <a:cubicBezTo>
                  <a:pt x="6602297" y="430307"/>
                  <a:pt x="6603972" y="430482"/>
                  <a:pt x="6605408" y="430835"/>
                </a:cubicBezTo>
                <a:cubicBezTo>
                  <a:pt x="6606844" y="431189"/>
                  <a:pt x="6608100" y="431748"/>
                  <a:pt x="6609176" y="432514"/>
                </a:cubicBezTo>
                <a:cubicBezTo>
                  <a:pt x="6610253" y="433282"/>
                  <a:pt x="6611151" y="434252"/>
                  <a:pt x="6611869" y="435430"/>
                </a:cubicBezTo>
                <a:cubicBezTo>
                  <a:pt x="6612587" y="436610"/>
                  <a:pt x="6613214" y="437994"/>
                  <a:pt x="6613753" y="439585"/>
                </a:cubicBezTo>
                <a:lnTo>
                  <a:pt x="6646448" y="522384"/>
                </a:lnTo>
                <a:lnTo>
                  <a:pt x="6646890" y="522384"/>
                </a:lnTo>
                <a:lnTo>
                  <a:pt x="6680911" y="439848"/>
                </a:lnTo>
                <a:cubicBezTo>
                  <a:pt x="6681570" y="438081"/>
                  <a:pt x="6682288" y="436580"/>
                  <a:pt x="6683067" y="435342"/>
                </a:cubicBezTo>
                <a:cubicBezTo>
                  <a:pt x="6683844" y="434105"/>
                  <a:pt x="6684698" y="433119"/>
                  <a:pt x="6685626" y="432382"/>
                </a:cubicBezTo>
                <a:cubicBezTo>
                  <a:pt x="6686554" y="431646"/>
                  <a:pt x="6687585" y="431116"/>
                  <a:pt x="6688723" y="430790"/>
                </a:cubicBezTo>
                <a:cubicBezTo>
                  <a:pt x="6689859" y="430468"/>
                  <a:pt x="6691176" y="430307"/>
                  <a:pt x="6692673" y="430307"/>
                </a:cubicBezTo>
                <a:lnTo>
                  <a:pt x="6702458" y="430307"/>
                </a:lnTo>
                <a:cubicBezTo>
                  <a:pt x="6703357" y="430307"/>
                  <a:pt x="6704209" y="430438"/>
                  <a:pt x="6705017" y="430703"/>
                </a:cubicBezTo>
                <a:cubicBezTo>
                  <a:pt x="6705825" y="430969"/>
                  <a:pt x="6706513" y="431382"/>
                  <a:pt x="6707082" y="431941"/>
                </a:cubicBezTo>
                <a:cubicBezTo>
                  <a:pt x="6707651" y="432500"/>
                  <a:pt x="6708115" y="433208"/>
                  <a:pt x="6708474" y="434061"/>
                </a:cubicBezTo>
                <a:cubicBezTo>
                  <a:pt x="6708833" y="434916"/>
                  <a:pt x="6709012" y="435962"/>
                  <a:pt x="6709012" y="437199"/>
                </a:cubicBezTo>
                <a:lnTo>
                  <a:pt x="6709012" y="542354"/>
                </a:lnTo>
                <a:cubicBezTo>
                  <a:pt x="6709012" y="542825"/>
                  <a:pt x="6708891" y="543236"/>
                  <a:pt x="6708649" y="543592"/>
                </a:cubicBezTo>
                <a:cubicBezTo>
                  <a:pt x="6708406" y="543945"/>
                  <a:pt x="6707981" y="544224"/>
                  <a:pt x="6707374" y="544429"/>
                </a:cubicBezTo>
                <a:cubicBezTo>
                  <a:pt x="6706767" y="544636"/>
                  <a:pt x="6705993" y="544814"/>
                  <a:pt x="6705053" y="544959"/>
                </a:cubicBezTo>
                <a:cubicBezTo>
                  <a:pt x="6704113" y="545107"/>
                  <a:pt x="6702884" y="545181"/>
                  <a:pt x="6701367" y="545181"/>
                </a:cubicBezTo>
                <a:cubicBezTo>
                  <a:pt x="6699972" y="545181"/>
                  <a:pt x="6698774" y="545107"/>
                  <a:pt x="6697773" y="544959"/>
                </a:cubicBezTo>
                <a:cubicBezTo>
                  <a:pt x="6696772" y="544814"/>
                  <a:pt x="6695983" y="544636"/>
                  <a:pt x="6695406" y="544429"/>
                </a:cubicBezTo>
                <a:cubicBezTo>
                  <a:pt x="6694829" y="544224"/>
                  <a:pt x="6694419" y="543945"/>
                  <a:pt x="6694177" y="543592"/>
                </a:cubicBezTo>
                <a:cubicBezTo>
                  <a:pt x="6693934" y="543236"/>
                  <a:pt x="6693813" y="542825"/>
                  <a:pt x="6693813" y="542354"/>
                </a:cubicBezTo>
                <a:lnTo>
                  <a:pt x="6693813" y="442765"/>
                </a:lnTo>
                <a:lnTo>
                  <a:pt x="6693636" y="442765"/>
                </a:lnTo>
                <a:lnTo>
                  <a:pt x="6653341" y="542795"/>
                </a:lnTo>
                <a:cubicBezTo>
                  <a:pt x="6653164" y="543208"/>
                  <a:pt x="6652914" y="543560"/>
                  <a:pt x="6652590" y="543856"/>
                </a:cubicBezTo>
                <a:cubicBezTo>
                  <a:pt x="6652266" y="544150"/>
                  <a:pt x="6651795" y="544399"/>
                  <a:pt x="6651176" y="544606"/>
                </a:cubicBezTo>
                <a:cubicBezTo>
                  <a:pt x="6650557" y="544814"/>
                  <a:pt x="6649821" y="544959"/>
                  <a:pt x="6648967" y="545049"/>
                </a:cubicBezTo>
                <a:cubicBezTo>
                  <a:pt x="6648113" y="545137"/>
                  <a:pt x="6647097" y="545181"/>
                  <a:pt x="6645918" y="545181"/>
                </a:cubicBezTo>
                <a:cubicBezTo>
                  <a:pt x="6644681" y="545181"/>
                  <a:pt x="6643621" y="545122"/>
                  <a:pt x="6642737" y="545003"/>
                </a:cubicBezTo>
                <a:cubicBezTo>
                  <a:pt x="6641853" y="544887"/>
                  <a:pt x="6641117" y="544724"/>
                  <a:pt x="6640528" y="544518"/>
                </a:cubicBezTo>
                <a:cubicBezTo>
                  <a:pt x="6639939" y="544311"/>
                  <a:pt x="6639483" y="544063"/>
                  <a:pt x="6639158" y="543767"/>
                </a:cubicBezTo>
                <a:cubicBezTo>
                  <a:pt x="6638834" y="543472"/>
                  <a:pt x="6638613" y="543150"/>
                  <a:pt x="6638495" y="542795"/>
                </a:cubicBezTo>
                <a:lnTo>
                  <a:pt x="6599968" y="442765"/>
                </a:lnTo>
                <a:lnTo>
                  <a:pt x="6599879" y="442765"/>
                </a:lnTo>
                <a:lnTo>
                  <a:pt x="6599879" y="542354"/>
                </a:lnTo>
                <a:cubicBezTo>
                  <a:pt x="6599879" y="542825"/>
                  <a:pt x="6599758" y="543236"/>
                  <a:pt x="6599516" y="543592"/>
                </a:cubicBezTo>
                <a:cubicBezTo>
                  <a:pt x="6599273" y="543945"/>
                  <a:pt x="6598848" y="544224"/>
                  <a:pt x="6598241" y="544429"/>
                </a:cubicBezTo>
                <a:cubicBezTo>
                  <a:pt x="6597634" y="544636"/>
                  <a:pt x="6596845" y="544814"/>
                  <a:pt x="6595875" y="544959"/>
                </a:cubicBezTo>
                <a:cubicBezTo>
                  <a:pt x="6594904" y="545107"/>
                  <a:pt x="6593660" y="545181"/>
                  <a:pt x="6592143" y="545181"/>
                </a:cubicBezTo>
                <a:cubicBezTo>
                  <a:pt x="6590687" y="545181"/>
                  <a:pt x="6589473" y="545107"/>
                  <a:pt x="6588503" y="544959"/>
                </a:cubicBezTo>
                <a:cubicBezTo>
                  <a:pt x="6587532" y="544814"/>
                  <a:pt x="6586758" y="544636"/>
                  <a:pt x="6586182" y="544429"/>
                </a:cubicBezTo>
                <a:cubicBezTo>
                  <a:pt x="6585605" y="544224"/>
                  <a:pt x="6585211" y="543945"/>
                  <a:pt x="6584999" y="543592"/>
                </a:cubicBezTo>
                <a:cubicBezTo>
                  <a:pt x="6584786" y="543236"/>
                  <a:pt x="6584680" y="542825"/>
                  <a:pt x="6584680" y="542354"/>
                </a:cubicBezTo>
                <a:lnTo>
                  <a:pt x="6584680" y="437199"/>
                </a:lnTo>
                <a:cubicBezTo>
                  <a:pt x="6584680" y="434725"/>
                  <a:pt x="6585338" y="432957"/>
                  <a:pt x="6586654" y="431897"/>
                </a:cubicBezTo>
                <a:cubicBezTo>
                  <a:pt x="6587970" y="430835"/>
                  <a:pt x="6589436" y="430307"/>
                  <a:pt x="6591051" y="430307"/>
                </a:cubicBezTo>
                <a:close/>
                <a:moveTo>
                  <a:pt x="6216423" y="430307"/>
                </a:moveTo>
                <a:lnTo>
                  <a:pt x="6226208" y="430307"/>
                </a:lnTo>
                <a:cubicBezTo>
                  <a:pt x="6227107" y="430307"/>
                  <a:pt x="6227959" y="430438"/>
                  <a:pt x="6228767" y="430703"/>
                </a:cubicBezTo>
                <a:cubicBezTo>
                  <a:pt x="6229575" y="430969"/>
                  <a:pt x="6230263" y="431382"/>
                  <a:pt x="6230832" y="431941"/>
                </a:cubicBezTo>
                <a:cubicBezTo>
                  <a:pt x="6231401" y="432500"/>
                  <a:pt x="6231865" y="433208"/>
                  <a:pt x="6232224" y="434061"/>
                </a:cubicBezTo>
                <a:cubicBezTo>
                  <a:pt x="6232583" y="434916"/>
                  <a:pt x="6232762" y="435962"/>
                  <a:pt x="6232762" y="437199"/>
                </a:cubicBezTo>
                <a:lnTo>
                  <a:pt x="6232762" y="542354"/>
                </a:lnTo>
                <a:cubicBezTo>
                  <a:pt x="6232762" y="542825"/>
                  <a:pt x="6232641" y="543236"/>
                  <a:pt x="6232399" y="543592"/>
                </a:cubicBezTo>
                <a:cubicBezTo>
                  <a:pt x="6232156" y="543945"/>
                  <a:pt x="6231731" y="544224"/>
                  <a:pt x="6231124" y="544429"/>
                </a:cubicBezTo>
                <a:cubicBezTo>
                  <a:pt x="6230517" y="544636"/>
                  <a:pt x="6229743" y="544814"/>
                  <a:pt x="6228803" y="544959"/>
                </a:cubicBezTo>
                <a:cubicBezTo>
                  <a:pt x="6227863" y="545107"/>
                  <a:pt x="6226634" y="545181"/>
                  <a:pt x="6225117" y="545181"/>
                </a:cubicBezTo>
                <a:cubicBezTo>
                  <a:pt x="6223722" y="545181"/>
                  <a:pt x="6222524" y="545107"/>
                  <a:pt x="6221523" y="544959"/>
                </a:cubicBezTo>
                <a:cubicBezTo>
                  <a:pt x="6220522" y="544814"/>
                  <a:pt x="6219733" y="544636"/>
                  <a:pt x="6219156" y="544429"/>
                </a:cubicBezTo>
                <a:cubicBezTo>
                  <a:pt x="6218579" y="544224"/>
                  <a:pt x="6218169" y="543945"/>
                  <a:pt x="6217927" y="543592"/>
                </a:cubicBezTo>
                <a:cubicBezTo>
                  <a:pt x="6217684" y="543236"/>
                  <a:pt x="6217563" y="542825"/>
                  <a:pt x="6217563" y="542354"/>
                </a:cubicBezTo>
                <a:lnTo>
                  <a:pt x="6217563" y="442765"/>
                </a:lnTo>
                <a:lnTo>
                  <a:pt x="6217386" y="442765"/>
                </a:lnTo>
                <a:lnTo>
                  <a:pt x="6177091" y="542795"/>
                </a:lnTo>
                <a:cubicBezTo>
                  <a:pt x="6176914" y="543208"/>
                  <a:pt x="6176664" y="543560"/>
                  <a:pt x="6176340" y="543856"/>
                </a:cubicBezTo>
                <a:cubicBezTo>
                  <a:pt x="6176016" y="544150"/>
                  <a:pt x="6175545" y="544399"/>
                  <a:pt x="6174926" y="544606"/>
                </a:cubicBezTo>
                <a:cubicBezTo>
                  <a:pt x="6174307" y="544814"/>
                  <a:pt x="6173571" y="544959"/>
                  <a:pt x="6172717" y="545049"/>
                </a:cubicBezTo>
                <a:cubicBezTo>
                  <a:pt x="6171863" y="545137"/>
                  <a:pt x="6170847" y="545181"/>
                  <a:pt x="6169668" y="545181"/>
                </a:cubicBezTo>
                <a:cubicBezTo>
                  <a:pt x="6168431" y="545181"/>
                  <a:pt x="6167371" y="545122"/>
                  <a:pt x="6166487" y="545003"/>
                </a:cubicBezTo>
                <a:cubicBezTo>
                  <a:pt x="6165603" y="544887"/>
                  <a:pt x="6164867" y="544724"/>
                  <a:pt x="6164278" y="544518"/>
                </a:cubicBezTo>
                <a:cubicBezTo>
                  <a:pt x="6163689" y="544311"/>
                  <a:pt x="6163233" y="544063"/>
                  <a:pt x="6162908" y="543767"/>
                </a:cubicBezTo>
                <a:cubicBezTo>
                  <a:pt x="6162584" y="543472"/>
                  <a:pt x="6162363" y="543150"/>
                  <a:pt x="6162245" y="542795"/>
                </a:cubicBezTo>
                <a:lnTo>
                  <a:pt x="6151891" y="515912"/>
                </a:lnTo>
                <a:lnTo>
                  <a:pt x="6152754" y="498330"/>
                </a:lnTo>
                <a:lnTo>
                  <a:pt x="6153432" y="479925"/>
                </a:lnTo>
                <a:lnTo>
                  <a:pt x="6170198" y="522384"/>
                </a:lnTo>
                <a:lnTo>
                  <a:pt x="6170640" y="522384"/>
                </a:lnTo>
                <a:lnTo>
                  <a:pt x="6204661" y="439848"/>
                </a:lnTo>
                <a:cubicBezTo>
                  <a:pt x="6205320" y="438081"/>
                  <a:pt x="6206038" y="436580"/>
                  <a:pt x="6206817" y="435342"/>
                </a:cubicBezTo>
                <a:cubicBezTo>
                  <a:pt x="6207594" y="434105"/>
                  <a:pt x="6208448" y="433119"/>
                  <a:pt x="6209376" y="432382"/>
                </a:cubicBezTo>
                <a:cubicBezTo>
                  <a:pt x="6210304" y="431646"/>
                  <a:pt x="6211335" y="431116"/>
                  <a:pt x="6212473" y="430790"/>
                </a:cubicBezTo>
                <a:cubicBezTo>
                  <a:pt x="6213609" y="430468"/>
                  <a:pt x="6214926" y="430307"/>
                  <a:pt x="6216423" y="430307"/>
                </a:cubicBezTo>
                <a:close/>
                <a:moveTo>
                  <a:pt x="5171826" y="430307"/>
                </a:moveTo>
                <a:lnTo>
                  <a:pt x="5181158" y="430307"/>
                </a:lnTo>
                <a:cubicBezTo>
                  <a:pt x="5183072" y="430307"/>
                  <a:pt x="5184747" y="430482"/>
                  <a:pt x="5186183" y="430835"/>
                </a:cubicBezTo>
                <a:cubicBezTo>
                  <a:pt x="5187619" y="431189"/>
                  <a:pt x="5188875" y="431748"/>
                  <a:pt x="5189951" y="432514"/>
                </a:cubicBezTo>
                <a:cubicBezTo>
                  <a:pt x="5191028" y="433282"/>
                  <a:pt x="5191926" y="434252"/>
                  <a:pt x="5192644" y="435430"/>
                </a:cubicBezTo>
                <a:cubicBezTo>
                  <a:pt x="5193362" y="436610"/>
                  <a:pt x="5193989" y="437994"/>
                  <a:pt x="5194528" y="439585"/>
                </a:cubicBezTo>
                <a:lnTo>
                  <a:pt x="5227223" y="522384"/>
                </a:lnTo>
                <a:lnTo>
                  <a:pt x="5227665" y="522384"/>
                </a:lnTo>
                <a:lnTo>
                  <a:pt x="5261686" y="439848"/>
                </a:lnTo>
                <a:cubicBezTo>
                  <a:pt x="5262345" y="438081"/>
                  <a:pt x="5263063" y="436580"/>
                  <a:pt x="5263842" y="435342"/>
                </a:cubicBezTo>
                <a:cubicBezTo>
                  <a:pt x="5264619" y="434105"/>
                  <a:pt x="5265473" y="433119"/>
                  <a:pt x="5266401" y="432382"/>
                </a:cubicBezTo>
                <a:cubicBezTo>
                  <a:pt x="5267329" y="431646"/>
                  <a:pt x="5268360" y="431116"/>
                  <a:pt x="5269498" y="430790"/>
                </a:cubicBezTo>
                <a:cubicBezTo>
                  <a:pt x="5270634" y="430468"/>
                  <a:pt x="5271951" y="430307"/>
                  <a:pt x="5273448" y="430307"/>
                </a:cubicBezTo>
                <a:lnTo>
                  <a:pt x="5283233" y="430307"/>
                </a:lnTo>
                <a:cubicBezTo>
                  <a:pt x="5284132" y="430307"/>
                  <a:pt x="5284984" y="430438"/>
                  <a:pt x="5285792" y="430703"/>
                </a:cubicBezTo>
                <a:cubicBezTo>
                  <a:pt x="5286600" y="430969"/>
                  <a:pt x="5287288" y="431382"/>
                  <a:pt x="5287857" y="431941"/>
                </a:cubicBezTo>
                <a:cubicBezTo>
                  <a:pt x="5288426" y="432500"/>
                  <a:pt x="5288890" y="433208"/>
                  <a:pt x="5289249" y="434061"/>
                </a:cubicBezTo>
                <a:cubicBezTo>
                  <a:pt x="5289608" y="434916"/>
                  <a:pt x="5289787" y="435962"/>
                  <a:pt x="5289787" y="437199"/>
                </a:cubicBezTo>
                <a:lnTo>
                  <a:pt x="5289787" y="542354"/>
                </a:lnTo>
                <a:cubicBezTo>
                  <a:pt x="5289787" y="542825"/>
                  <a:pt x="5289666" y="543236"/>
                  <a:pt x="5289424" y="543592"/>
                </a:cubicBezTo>
                <a:cubicBezTo>
                  <a:pt x="5289181" y="543945"/>
                  <a:pt x="5288756" y="544224"/>
                  <a:pt x="5288149" y="544429"/>
                </a:cubicBezTo>
                <a:cubicBezTo>
                  <a:pt x="5287542" y="544636"/>
                  <a:pt x="5286768" y="544814"/>
                  <a:pt x="5285828" y="544959"/>
                </a:cubicBezTo>
                <a:cubicBezTo>
                  <a:pt x="5284888" y="545107"/>
                  <a:pt x="5283659" y="545181"/>
                  <a:pt x="5282142" y="545181"/>
                </a:cubicBezTo>
                <a:cubicBezTo>
                  <a:pt x="5280747" y="545181"/>
                  <a:pt x="5279549" y="545107"/>
                  <a:pt x="5278548" y="544959"/>
                </a:cubicBezTo>
                <a:cubicBezTo>
                  <a:pt x="5277547" y="544814"/>
                  <a:pt x="5276758" y="544636"/>
                  <a:pt x="5276181" y="544429"/>
                </a:cubicBezTo>
                <a:cubicBezTo>
                  <a:pt x="5275604" y="544224"/>
                  <a:pt x="5275194" y="543945"/>
                  <a:pt x="5274952" y="543592"/>
                </a:cubicBezTo>
                <a:cubicBezTo>
                  <a:pt x="5274709" y="543236"/>
                  <a:pt x="5274588" y="542825"/>
                  <a:pt x="5274588" y="542354"/>
                </a:cubicBezTo>
                <a:lnTo>
                  <a:pt x="5274588" y="442765"/>
                </a:lnTo>
                <a:lnTo>
                  <a:pt x="5274411" y="442765"/>
                </a:lnTo>
                <a:lnTo>
                  <a:pt x="5234116" y="542795"/>
                </a:lnTo>
                <a:cubicBezTo>
                  <a:pt x="5233939" y="543208"/>
                  <a:pt x="5233689" y="543560"/>
                  <a:pt x="5233365" y="543856"/>
                </a:cubicBezTo>
                <a:cubicBezTo>
                  <a:pt x="5233041" y="544150"/>
                  <a:pt x="5232570" y="544399"/>
                  <a:pt x="5231951" y="544606"/>
                </a:cubicBezTo>
                <a:cubicBezTo>
                  <a:pt x="5231332" y="544814"/>
                  <a:pt x="5230596" y="544959"/>
                  <a:pt x="5229742" y="545049"/>
                </a:cubicBezTo>
                <a:cubicBezTo>
                  <a:pt x="5228888" y="545137"/>
                  <a:pt x="5227872" y="545181"/>
                  <a:pt x="5226693" y="545181"/>
                </a:cubicBezTo>
                <a:cubicBezTo>
                  <a:pt x="5225456" y="545181"/>
                  <a:pt x="5224396" y="545122"/>
                  <a:pt x="5223512" y="545003"/>
                </a:cubicBezTo>
                <a:cubicBezTo>
                  <a:pt x="5222628" y="544887"/>
                  <a:pt x="5221892" y="544724"/>
                  <a:pt x="5221303" y="544518"/>
                </a:cubicBezTo>
                <a:cubicBezTo>
                  <a:pt x="5220714" y="544311"/>
                  <a:pt x="5220258" y="544063"/>
                  <a:pt x="5219933" y="543767"/>
                </a:cubicBezTo>
                <a:cubicBezTo>
                  <a:pt x="5219609" y="543472"/>
                  <a:pt x="5219388" y="543150"/>
                  <a:pt x="5219270" y="542795"/>
                </a:cubicBezTo>
                <a:lnTo>
                  <a:pt x="5180743" y="442765"/>
                </a:lnTo>
                <a:lnTo>
                  <a:pt x="5180654" y="442765"/>
                </a:lnTo>
                <a:lnTo>
                  <a:pt x="5180654" y="542354"/>
                </a:lnTo>
                <a:cubicBezTo>
                  <a:pt x="5180654" y="542825"/>
                  <a:pt x="5180533" y="543236"/>
                  <a:pt x="5180291" y="543592"/>
                </a:cubicBezTo>
                <a:cubicBezTo>
                  <a:pt x="5180048" y="543945"/>
                  <a:pt x="5179623" y="544224"/>
                  <a:pt x="5179016" y="544429"/>
                </a:cubicBezTo>
                <a:cubicBezTo>
                  <a:pt x="5178409" y="544636"/>
                  <a:pt x="5177620" y="544814"/>
                  <a:pt x="5176650" y="544959"/>
                </a:cubicBezTo>
                <a:cubicBezTo>
                  <a:pt x="5175679" y="545107"/>
                  <a:pt x="5174435" y="545181"/>
                  <a:pt x="5172918" y="545181"/>
                </a:cubicBezTo>
                <a:cubicBezTo>
                  <a:pt x="5171462" y="545181"/>
                  <a:pt x="5170248" y="545107"/>
                  <a:pt x="5169278" y="544959"/>
                </a:cubicBezTo>
                <a:cubicBezTo>
                  <a:pt x="5168307" y="544814"/>
                  <a:pt x="5167533" y="544636"/>
                  <a:pt x="5166957" y="544429"/>
                </a:cubicBezTo>
                <a:cubicBezTo>
                  <a:pt x="5166380" y="544224"/>
                  <a:pt x="5165986" y="543945"/>
                  <a:pt x="5165774" y="543592"/>
                </a:cubicBezTo>
                <a:cubicBezTo>
                  <a:pt x="5165561" y="543236"/>
                  <a:pt x="5165455" y="542825"/>
                  <a:pt x="5165455" y="542354"/>
                </a:cubicBezTo>
                <a:lnTo>
                  <a:pt x="5165455" y="437199"/>
                </a:lnTo>
                <a:cubicBezTo>
                  <a:pt x="5165455" y="434725"/>
                  <a:pt x="5166113" y="432957"/>
                  <a:pt x="5167429" y="431897"/>
                </a:cubicBezTo>
                <a:cubicBezTo>
                  <a:pt x="5168745" y="430835"/>
                  <a:pt x="5170211" y="430307"/>
                  <a:pt x="5171826" y="430307"/>
                </a:cubicBezTo>
                <a:close/>
                <a:moveTo>
                  <a:pt x="4228851" y="430307"/>
                </a:moveTo>
                <a:lnTo>
                  <a:pt x="4238183" y="430307"/>
                </a:lnTo>
                <a:cubicBezTo>
                  <a:pt x="4240097" y="430307"/>
                  <a:pt x="4241772" y="430482"/>
                  <a:pt x="4243208" y="430835"/>
                </a:cubicBezTo>
                <a:cubicBezTo>
                  <a:pt x="4244644" y="431189"/>
                  <a:pt x="4245900" y="431748"/>
                  <a:pt x="4246977" y="432514"/>
                </a:cubicBezTo>
                <a:cubicBezTo>
                  <a:pt x="4248053" y="433282"/>
                  <a:pt x="4248950" y="434252"/>
                  <a:pt x="4249668" y="435430"/>
                </a:cubicBezTo>
                <a:cubicBezTo>
                  <a:pt x="4250386" y="436610"/>
                  <a:pt x="4251014" y="437994"/>
                  <a:pt x="4251553" y="439585"/>
                </a:cubicBezTo>
                <a:lnTo>
                  <a:pt x="4284249" y="522384"/>
                </a:lnTo>
                <a:lnTo>
                  <a:pt x="4284691" y="522384"/>
                </a:lnTo>
                <a:lnTo>
                  <a:pt x="4318712" y="439848"/>
                </a:lnTo>
                <a:cubicBezTo>
                  <a:pt x="4319370" y="438081"/>
                  <a:pt x="4320088" y="436580"/>
                  <a:pt x="4320866" y="435342"/>
                </a:cubicBezTo>
                <a:cubicBezTo>
                  <a:pt x="4321645" y="434105"/>
                  <a:pt x="4322498" y="433119"/>
                  <a:pt x="4323425" y="432382"/>
                </a:cubicBezTo>
                <a:cubicBezTo>
                  <a:pt x="4324353" y="431646"/>
                  <a:pt x="4325386" y="431116"/>
                  <a:pt x="4326523" y="430790"/>
                </a:cubicBezTo>
                <a:cubicBezTo>
                  <a:pt x="4327659" y="430468"/>
                  <a:pt x="4328976" y="430307"/>
                  <a:pt x="4330473" y="430307"/>
                </a:cubicBezTo>
                <a:lnTo>
                  <a:pt x="4340258" y="430307"/>
                </a:lnTo>
                <a:cubicBezTo>
                  <a:pt x="4341156" y="430307"/>
                  <a:pt x="4342009" y="430438"/>
                  <a:pt x="4342817" y="430703"/>
                </a:cubicBezTo>
                <a:cubicBezTo>
                  <a:pt x="4343625" y="430969"/>
                  <a:pt x="4344313" y="431382"/>
                  <a:pt x="4344882" y="431941"/>
                </a:cubicBezTo>
                <a:cubicBezTo>
                  <a:pt x="4345451" y="432500"/>
                  <a:pt x="4345915" y="433208"/>
                  <a:pt x="4346274" y="434061"/>
                </a:cubicBezTo>
                <a:cubicBezTo>
                  <a:pt x="4346633" y="434916"/>
                  <a:pt x="4346812" y="435962"/>
                  <a:pt x="4346812" y="437199"/>
                </a:cubicBezTo>
                <a:lnTo>
                  <a:pt x="4346812" y="542354"/>
                </a:lnTo>
                <a:cubicBezTo>
                  <a:pt x="4346812" y="542825"/>
                  <a:pt x="4346691" y="543236"/>
                  <a:pt x="4346448" y="543592"/>
                </a:cubicBezTo>
                <a:cubicBezTo>
                  <a:pt x="4346206" y="543945"/>
                  <a:pt x="4345781" y="544224"/>
                  <a:pt x="4345174" y="544429"/>
                </a:cubicBezTo>
                <a:cubicBezTo>
                  <a:pt x="4344567" y="544636"/>
                  <a:pt x="4343793" y="544814"/>
                  <a:pt x="4342853" y="544959"/>
                </a:cubicBezTo>
                <a:cubicBezTo>
                  <a:pt x="4341913" y="545107"/>
                  <a:pt x="4340684" y="545181"/>
                  <a:pt x="4339167" y="545181"/>
                </a:cubicBezTo>
                <a:cubicBezTo>
                  <a:pt x="4337772" y="545181"/>
                  <a:pt x="4336573" y="545107"/>
                  <a:pt x="4335572" y="544959"/>
                </a:cubicBezTo>
                <a:cubicBezTo>
                  <a:pt x="4334572" y="544814"/>
                  <a:pt x="4333783" y="544636"/>
                  <a:pt x="4333206" y="544429"/>
                </a:cubicBezTo>
                <a:cubicBezTo>
                  <a:pt x="4332629" y="544224"/>
                  <a:pt x="4332220" y="543945"/>
                  <a:pt x="4331977" y="543592"/>
                </a:cubicBezTo>
                <a:cubicBezTo>
                  <a:pt x="4331734" y="543236"/>
                  <a:pt x="4331613" y="542825"/>
                  <a:pt x="4331613" y="542354"/>
                </a:cubicBezTo>
                <a:lnTo>
                  <a:pt x="4331613" y="442765"/>
                </a:lnTo>
                <a:lnTo>
                  <a:pt x="4331437" y="442765"/>
                </a:lnTo>
                <a:lnTo>
                  <a:pt x="4291141" y="542795"/>
                </a:lnTo>
                <a:cubicBezTo>
                  <a:pt x="4290965" y="543208"/>
                  <a:pt x="4290714" y="543560"/>
                  <a:pt x="4290390" y="543856"/>
                </a:cubicBezTo>
                <a:cubicBezTo>
                  <a:pt x="4290066" y="544150"/>
                  <a:pt x="4289595" y="544399"/>
                  <a:pt x="4288976" y="544606"/>
                </a:cubicBezTo>
                <a:cubicBezTo>
                  <a:pt x="4288358" y="544814"/>
                  <a:pt x="4287621" y="544959"/>
                  <a:pt x="4286767" y="545049"/>
                </a:cubicBezTo>
                <a:cubicBezTo>
                  <a:pt x="4285913" y="545137"/>
                  <a:pt x="4284897" y="545181"/>
                  <a:pt x="4283719" y="545181"/>
                </a:cubicBezTo>
                <a:cubicBezTo>
                  <a:pt x="4282481" y="545181"/>
                  <a:pt x="4281421" y="545122"/>
                  <a:pt x="4280537" y="545003"/>
                </a:cubicBezTo>
                <a:cubicBezTo>
                  <a:pt x="4279654" y="544887"/>
                  <a:pt x="4278917" y="544724"/>
                  <a:pt x="4278328" y="544518"/>
                </a:cubicBezTo>
                <a:cubicBezTo>
                  <a:pt x="4277739" y="544311"/>
                  <a:pt x="4277282" y="544063"/>
                  <a:pt x="4276958" y="543767"/>
                </a:cubicBezTo>
                <a:cubicBezTo>
                  <a:pt x="4276634" y="543472"/>
                  <a:pt x="4276413" y="543150"/>
                  <a:pt x="4276296" y="542795"/>
                </a:cubicBezTo>
                <a:lnTo>
                  <a:pt x="4237768" y="442765"/>
                </a:lnTo>
                <a:lnTo>
                  <a:pt x="4237679" y="442765"/>
                </a:lnTo>
                <a:lnTo>
                  <a:pt x="4237679" y="542354"/>
                </a:lnTo>
                <a:cubicBezTo>
                  <a:pt x="4237679" y="542825"/>
                  <a:pt x="4237558" y="543236"/>
                  <a:pt x="4237316" y="543592"/>
                </a:cubicBezTo>
                <a:cubicBezTo>
                  <a:pt x="4237073" y="543945"/>
                  <a:pt x="4236648" y="544224"/>
                  <a:pt x="4236041" y="544429"/>
                </a:cubicBezTo>
                <a:cubicBezTo>
                  <a:pt x="4235434" y="544636"/>
                  <a:pt x="4234645" y="544814"/>
                  <a:pt x="4233674" y="544959"/>
                </a:cubicBezTo>
                <a:cubicBezTo>
                  <a:pt x="4232704" y="545107"/>
                  <a:pt x="4231460" y="545181"/>
                  <a:pt x="4229943" y="545181"/>
                </a:cubicBezTo>
                <a:cubicBezTo>
                  <a:pt x="4228487" y="545181"/>
                  <a:pt x="4227273" y="545107"/>
                  <a:pt x="4226303" y="544959"/>
                </a:cubicBezTo>
                <a:cubicBezTo>
                  <a:pt x="4225332" y="544814"/>
                  <a:pt x="4224558" y="544636"/>
                  <a:pt x="4223982" y="544429"/>
                </a:cubicBezTo>
                <a:cubicBezTo>
                  <a:pt x="4223405" y="544224"/>
                  <a:pt x="4223011" y="543945"/>
                  <a:pt x="4222799" y="543592"/>
                </a:cubicBezTo>
                <a:cubicBezTo>
                  <a:pt x="4222586" y="543236"/>
                  <a:pt x="4222480" y="542825"/>
                  <a:pt x="4222480" y="542354"/>
                </a:cubicBezTo>
                <a:lnTo>
                  <a:pt x="4222480" y="437199"/>
                </a:lnTo>
                <a:cubicBezTo>
                  <a:pt x="4222480" y="434725"/>
                  <a:pt x="4223138" y="432957"/>
                  <a:pt x="4224454" y="431897"/>
                </a:cubicBezTo>
                <a:cubicBezTo>
                  <a:pt x="4225770" y="430835"/>
                  <a:pt x="4227236" y="430307"/>
                  <a:pt x="4228851" y="430307"/>
                </a:cubicBezTo>
                <a:close/>
                <a:moveTo>
                  <a:pt x="3762187" y="430307"/>
                </a:moveTo>
                <a:lnTo>
                  <a:pt x="3771519" y="430307"/>
                </a:lnTo>
                <a:cubicBezTo>
                  <a:pt x="3773433" y="430307"/>
                  <a:pt x="3775108" y="430482"/>
                  <a:pt x="3776544" y="430835"/>
                </a:cubicBezTo>
                <a:cubicBezTo>
                  <a:pt x="3777979" y="431189"/>
                  <a:pt x="3779236" y="431748"/>
                  <a:pt x="3780313" y="432514"/>
                </a:cubicBezTo>
                <a:cubicBezTo>
                  <a:pt x="3781389" y="433282"/>
                  <a:pt x="3782287" y="434252"/>
                  <a:pt x="3783004" y="435430"/>
                </a:cubicBezTo>
                <a:cubicBezTo>
                  <a:pt x="3783722" y="436610"/>
                  <a:pt x="3784351" y="437994"/>
                  <a:pt x="3784889" y="439585"/>
                </a:cubicBezTo>
                <a:lnTo>
                  <a:pt x="3817585" y="522384"/>
                </a:lnTo>
                <a:lnTo>
                  <a:pt x="3818026" y="522384"/>
                </a:lnTo>
                <a:lnTo>
                  <a:pt x="3852047" y="439848"/>
                </a:lnTo>
                <a:cubicBezTo>
                  <a:pt x="3852705" y="438081"/>
                  <a:pt x="3853424" y="436580"/>
                  <a:pt x="3854202" y="435342"/>
                </a:cubicBezTo>
                <a:cubicBezTo>
                  <a:pt x="3854980" y="434105"/>
                  <a:pt x="3855833" y="433119"/>
                  <a:pt x="3856761" y="432382"/>
                </a:cubicBezTo>
                <a:cubicBezTo>
                  <a:pt x="3857689" y="431646"/>
                  <a:pt x="3858722" y="431116"/>
                  <a:pt x="3859859" y="430790"/>
                </a:cubicBezTo>
                <a:cubicBezTo>
                  <a:pt x="3860995" y="430468"/>
                  <a:pt x="3862311" y="430307"/>
                  <a:pt x="3863808" y="430307"/>
                </a:cubicBezTo>
                <a:lnTo>
                  <a:pt x="3873594" y="430307"/>
                </a:lnTo>
                <a:cubicBezTo>
                  <a:pt x="3874492" y="430307"/>
                  <a:pt x="3875345" y="430438"/>
                  <a:pt x="3876153" y="430703"/>
                </a:cubicBezTo>
                <a:cubicBezTo>
                  <a:pt x="3876960" y="430969"/>
                  <a:pt x="3877649" y="431382"/>
                  <a:pt x="3878218" y="431941"/>
                </a:cubicBezTo>
                <a:cubicBezTo>
                  <a:pt x="3878786" y="432500"/>
                  <a:pt x="3879250" y="433208"/>
                  <a:pt x="3879609" y="434061"/>
                </a:cubicBezTo>
                <a:cubicBezTo>
                  <a:pt x="3879968" y="434916"/>
                  <a:pt x="3880148" y="435962"/>
                  <a:pt x="3880148" y="437199"/>
                </a:cubicBezTo>
                <a:lnTo>
                  <a:pt x="3880148" y="542354"/>
                </a:lnTo>
                <a:cubicBezTo>
                  <a:pt x="3880148" y="542825"/>
                  <a:pt x="3880027" y="543236"/>
                  <a:pt x="3879784" y="543592"/>
                </a:cubicBezTo>
                <a:cubicBezTo>
                  <a:pt x="3879542" y="543945"/>
                  <a:pt x="3879117" y="544224"/>
                  <a:pt x="3878510" y="544429"/>
                </a:cubicBezTo>
                <a:cubicBezTo>
                  <a:pt x="3877903" y="544636"/>
                  <a:pt x="3877129" y="544814"/>
                  <a:pt x="3876189" y="544959"/>
                </a:cubicBezTo>
                <a:cubicBezTo>
                  <a:pt x="3875248" y="545107"/>
                  <a:pt x="3874019" y="545181"/>
                  <a:pt x="3872503" y="545181"/>
                </a:cubicBezTo>
                <a:cubicBezTo>
                  <a:pt x="3871107" y="545181"/>
                  <a:pt x="3869909" y="545107"/>
                  <a:pt x="3868908" y="544959"/>
                </a:cubicBezTo>
                <a:cubicBezTo>
                  <a:pt x="3867907" y="544814"/>
                  <a:pt x="3867118" y="544636"/>
                  <a:pt x="3866541" y="544429"/>
                </a:cubicBezTo>
                <a:cubicBezTo>
                  <a:pt x="3865964" y="544224"/>
                  <a:pt x="3865556" y="543945"/>
                  <a:pt x="3865313" y="543592"/>
                </a:cubicBezTo>
                <a:cubicBezTo>
                  <a:pt x="3865070" y="543236"/>
                  <a:pt x="3864949" y="542825"/>
                  <a:pt x="3864949" y="542354"/>
                </a:cubicBezTo>
                <a:lnTo>
                  <a:pt x="3864949" y="442765"/>
                </a:lnTo>
                <a:lnTo>
                  <a:pt x="3864772" y="442765"/>
                </a:lnTo>
                <a:lnTo>
                  <a:pt x="3824477" y="542795"/>
                </a:lnTo>
                <a:cubicBezTo>
                  <a:pt x="3824300" y="543208"/>
                  <a:pt x="3824049" y="543560"/>
                  <a:pt x="3823726" y="543856"/>
                </a:cubicBezTo>
                <a:cubicBezTo>
                  <a:pt x="3823402" y="544150"/>
                  <a:pt x="3822931" y="544399"/>
                  <a:pt x="3822312" y="544606"/>
                </a:cubicBezTo>
                <a:cubicBezTo>
                  <a:pt x="3821693" y="544814"/>
                  <a:pt x="3820957" y="544959"/>
                  <a:pt x="3820103" y="545049"/>
                </a:cubicBezTo>
                <a:cubicBezTo>
                  <a:pt x="3819249" y="545137"/>
                  <a:pt x="3818232" y="545181"/>
                  <a:pt x="3817055" y="545181"/>
                </a:cubicBezTo>
                <a:cubicBezTo>
                  <a:pt x="3815817" y="545181"/>
                  <a:pt x="3814757" y="545122"/>
                  <a:pt x="3813873" y="545003"/>
                </a:cubicBezTo>
                <a:cubicBezTo>
                  <a:pt x="3812990" y="544887"/>
                  <a:pt x="3812253" y="544724"/>
                  <a:pt x="3811664" y="544518"/>
                </a:cubicBezTo>
                <a:cubicBezTo>
                  <a:pt x="3811075" y="544311"/>
                  <a:pt x="3810618" y="544063"/>
                  <a:pt x="3810295" y="543767"/>
                </a:cubicBezTo>
                <a:cubicBezTo>
                  <a:pt x="3809970" y="543472"/>
                  <a:pt x="3809750" y="543150"/>
                  <a:pt x="3809632" y="542795"/>
                </a:cubicBezTo>
                <a:lnTo>
                  <a:pt x="3771104" y="442765"/>
                </a:lnTo>
                <a:lnTo>
                  <a:pt x="3771015" y="442765"/>
                </a:lnTo>
                <a:lnTo>
                  <a:pt x="3771015" y="542354"/>
                </a:lnTo>
                <a:cubicBezTo>
                  <a:pt x="3771015" y="542825"/>
                  <a:pt x="3770895" y="543236"/>
                  <a:pt x="3770651" y="543592"/>
                </a:cubicBezTo>
                <a:cubicBezTo>
                  <a:pt x="3770409" y="543945"/>
                  <a:pt x="3769984" y="544224"/>
                  <a:pt x="3769377" y="544429"/>
                </a:cubicBezTo>
                <a:cubicBezTo>
                  <a:pt x="3768770" y="544636"/>
                  <a:pt x="3767981" y="544814"/>
                  <a:pt x="3767010" y="544959"/>
                </a:cubicBezTo>
                <a:cubicBezTo>
                  <a:pt x="3766040" y="545107"/>
                  <a:pt x="3764796" y="545181"/>
                  <a:pt x="3763280" y="545181"/>
                </a:cubicBezTo>
                <a:cubicBezTo>
                  <a:pt x="3761823" y="545181"/>
                  <a:pt x="3760610" y="545107"/>
                  <a:pt x="3759639" y="544959"/>
                </a:cubicBezTo>
                <a:cubicBezTo>
                  <a:pt x="3758669" y="544814"/>
                  <a:pt x="3757895" y="544636"/>
                  <a:pt x="3757318" y="544429"/>
                </a:cubicBezTo>
                <a:cubicBezTo>
                  <a:pt x="3756742" y="544224"/>
                  <a:pt x="3756347" y="543945"/>
                  <a:pt x="3756135" y="543592"/>
                </a:cubicBezTo>
                <a:cubicBezTo>
                  <a:pt x="3755922" y="543236"/>
                  <a:pt x="3755817" y="542825"/>
                  <a:pt x="3755817" y="542354"/>
                </a:cubicBezTo>
                <a:lnTo>
                  <a:pt x="3755817" y="437199"/>
                </a:lnTo>
                <a:cubicBezTo>
                  <a:pt x="3755817" y="434725"/>
                  <a:pt x="3756475" y="432957"/>
                  <a:pt x="3757790" y="431897"/>
                </a:cubicBezTo>
                <a:cubicBezTo>
                  <a:pt x="3759106" y="430835"/>
                  <a:pt x="3760571" y="430307"/>
                  <a:pt x="3762187" y="430307"/>
                </a:cubicBezTo>
                <a:close/>
                <a:moveTo>
                  <a:pt x="2819214" y="430307"/>
                </a:moveTo>
                <a:lnTo>
                  <a:pt x="2828546" y="430307"/>
                </a:lnTo>
                <a:cubicBezTo>
                  <a:pt x="2830460" y="430307"/>
                  <a:pt x="2832135" y="430482"/>
                  <a:pt x="2833571" y="430835"/>
                </a:cubicBezTo>
                <a:cubicBezTo>
                  <a:pt x="2835008" y="431189"/>
                  <a:pt x="2836265" y="431748"/>
                  <a:pt x="2837340" y="432514"/>
                </a:cubicBezTo>
                <a:cubicBezTo>
                  <a:pt x="2838417" y="433282"/>
                  <a:pt x="2839314" y="434252"/>
                  <a:pt x="2840032" y="435430"/>
                </a:cubicBezTo>
                <a:cubicBezTo>
                  <a:pt x="2840751" y="436610"/>
                  <a:pt x="2841378" y="437994"/>
                  <a:pt x="2841917" y="439585"/>
                </a:cubicBezTo>
                <a:lnTo>
                  <a:pt x="2874616" y="522384"/>
                </a:lnTo>
                <a:lnTo>
                  <a:pt x="2875058" y="522384"/>
                </a:lnTo>
                <a:lnTo>
                  <a:pt x="2909082" y="439848"/>
                </a:lnTo>
                <a:cubicBezTo>
                  <a:pt x="2909740" y="438081"/>
                  <a:pt x="2910457" y="436580"/>
                  <a:pt x="2911235" y="435342"/>
                </a:cubicBezTo>
                <a:cubicBezTo>
                  <a:pt x="2912014" y="434105"/>
                  <a:pt x="2912867" y="433119"/>
                  <a:pt x="2913795" y="432382"/>
                </a:cubicBezTo>
                <a:cubicBezTo>
                  <a:pt x="2914722" y="431646"/>
                  <a:pt x="2915755" y="431116"/>
                  <a:pt x="2916891" y="430790"/>
                </a:cubicBezTo>
                <a:cubicBezTo>
                  <a:pt x="2918028" y="430468"/>
                  <a:pt x="2919345" y="430307"/>
                  <a:pt x="2920842" y="430307"/>
                </a:cubicBezTo>
                <a:lnTo>
                  <a:pt x="2930627" y="430307"/>
                </a:lnTo>
                <a:cubicBezTo>
                  <a:pt x="2931525" y="430307"/>
                  <a:pt x="2932378" y="430438"/>
                  <a:pt x="2933186" y="430703"/>
                </a:cubicBezTo>
                <a:cubicBezTo>
                  <a:pt x="2933994" y="430969"/>
                  <a:pt x="2934682" y="431382"/>
                  <a:pt x="2935251" y="431941"/>
                </a:cubicBezTo>
                <a:cubicBezTo>
                  <a:pt x="2935820" y="432500"/>
                  <a:pt x="2936284" y="433208"/>
                  <a:pt x="2936643" y="434061"/>
                </a:cubicBezTo>
                <a:cubicBezTo>
                  <a:pt x="2937002" y="434916"/>
                  <a:pt x="2937181" y="435962"/>
                  <a:pt x="2937181" y="437199"/>
                </a:cubicBezTo>
                <a:lnTo>
                  <a:pt x="2937181" y="542354"/>
                </a:lnTo>
                <a:cubicBezTo>
                  <a:pt x="2937181" y="542825"/>
                  <a:pt x="2937060" y="543236"/>
                  <a:pt x="2936817" y="543592"/>
                </a:cubicBezTo>
                <a:cubicBezTo>
                  <a:pt x="2936575" y="543945"/>
                  <a:pt x="2936150" y="544224"/>
                  <a:pt x="2935543" y="544429"/>
                </a:cubicBezTo>
                <a:cubicBezTo>
                  <a:pt x="2934936" y="544636"/>
                  <a:pt x="2934163" y="544814"/>
                  <a:pt x="2933222" y="544959"/>
                </a:cubicBezTo>
                <a:cubicBezTo>
                  <a:pt x="2932281" y="545107"/>
                  <a:pt x="2931053" y="545181"/>
                  <a:pt x="2929536" y="545181"/>
                </a:cubicBezTo>
                <a:cubicBezTo>
                  <a:pt x="2928140" y="545181"/>
                  <a:pt x="2926942" y="545107"/>
                  <a:pt x="2925941" y="544959"/>
                </a:cubicBezTo>
                <a:cubicBezTo>
                  <a:pt x="2924940" y="544814"/>
                  <a:pt x="2924151" y="544636"/>
                  <a:pt x="2923575" y="544429"/>
                </a:cubicBezTo>
                <a:cubicBezTo>
                  <a:pt x="2922998" y="544224"/>
                  <a:pt x="2922588" y="543945"/>
                  <a:pt x="2922346" y="543592"/>
                </a:cubicBezTo>
                <a:cubicBezTo>
                  <a:pt x="2922103" y="543236"/>
                  <a:pt x="2921982" y="542825"/>
                  <a:pt x="2921982" y="542354"/>
                </a:cubicBezTo>
                <a:lnTo>
                  <a:pt x="2921982" y="442765"/>
                </a:lnTo>
                <a:lnTo>
                  <a:pt x="2921806" y="442765"/>
                </a:lnTo>
                <a:lnTo>
                  <a:pt x="2881509" y="542795"/>
                </a:lnTo>
                <a:cubicBezTo>
                  <a:pt x="2881333" y="543208"/>
                  <a:pt x="2881083" y="543560"/>
                  <a:pt x="2880759" y="543856"/>
                </a:cubicBezTo>
                <a:cubicBezTo>
                  <a:pt x="2880433" y="544150"/>
                  <a:pt x="2879964" y="544399"/>
                  <a:pt x="2879344" y="544606"/>
                </a:cubicBezTo>
                <a:cubicBezTo>
                  <a:pt x="2878726" y="544814"/>
                  <a:pt x="2877988" y="544959"/>
                  <a:pt x="2877135" y="545049"/>
                </a:cubicBezTo>
                <a:cubicBezTo>
                  <a:pt x="2876280" y="545137"/>
                  <a:pt x="2875264" y="545181"/>
                  <a:pt x="2874087" y="545181"/>
                </a:cubicBezTo>
                <a:cubicBezTo>
                  <a:pt x="2872849" y="545181"/>
                  <a:pt x="2871788" y="545122"/>
                  <a:pt x="2870905" y="545003"/>
                </a:cubicBezTo>
                <a:cubicBezTo>
                  <a:pt x="2870022" y="544887"/>
                  <a:pt x="2869284" y="544724"/>
                  <a:pt x="2868694" y="544518"/>
                </a:cubicBezTo>
                <a:cubicBezTo>
                  <a:pt x="2868107" y="544311"/>
                  <a:pt x="2867649" y="544063"/>
                  <a:pt x="2867326" y="543767"/>
                </a:cubicBezTo>
                <a:cubicBezTo>
                  <a:pt x="2867002" y="543472"/>
                  <a:pt x="2866780" y="543150"/>
                  <a:pt x="2866662" y="542795"/>
                </a:cubicBezTo>
                <a:lnTo>
                  <a:pt x="2828130" y="442765"/>
                </a:lnTo>
                <a:lnTo>
                  <a:pt x="2828042" y="442765"/>
                </a:lnTo>
                <a:lnTo>
                  <a:pt x="2828042" y="542354"/>
                </a:lnTo>
                <a:cubicBezTo>
                  <a:pt x="2828042" y="542825"/>
                  <a:pt x="2827921" y="543236"/>
                  <a:pt x="2827679" y="543592"/>
                </a:cubicBezTo>
                <a:cubicBezTo>
                  <a:pt x="2827436" y="543945"/>
                  <a:pt x="2827011" y="544224"/>
                  <a:pt x="2826404" y="544429"/>
                </a:cubicBezTo>
                <a:cubicBezTo>
                  <a:pt x="2825796" y="544636"/>
                  <a:pt x="2825009" y="544814"/>
                  <a:pt x="2824037" y="544959"/>
                </a:cubicBezTo>
                <a:cubicBezTo>
                  <a:pt x="2823067" y="545107"/>
                  <a:pt x="2821823" y="545181"/>
                  <a:pt x="2820306" y="545181"/>
                </a:cubicBezTo>
                <a:cubicBezTo>
                  <a:pt x="2818849" y="545181"/>
                  <a:pt x="2817636" y="545107"/>
                  <a:pt x="2816665" y="544959"/>
                </a:cubicBezTo>
                <a:cubicBezTo>
                  <a:pt x="2815695" y="544814"/>
                  <a:pt x="2814922" y="544636"/>
                  <a:pt x="2814344" y="544429"/>
                </a:cubicBezTo>
                <a:cubicBezTo>
                  <a:pt x="2813768" y="544224"/>
                  <a:pt x="2813373" y="543945"/>
                  <a:pt x="2813162" y="543592"/>
                </a:cubicBezTo>
                <a:cubicBezTo>
                  <a:pt x="2812949" y="543236"/>
                  <a:pt x="2812843" y="542825"/>
                  <a:pt x="2812843" y="542354"/>
                </a:cubicBezTo>
                <a:lnTo>
                  <a:pt x="2812843" y="437199"/>
                </a:lnTo>
                <a:cubicBezTo>
                  <a:pt x="2812843" y="434725"/>
                  <a:pt x="2813501" y="432957"/>
                  <a:pt x="2814816" y="431897"/>
                </a:cubicBezTo>
                <a:cubicBezTo>
                  <a:pt x="2816133" y="430835"/>
                  <a:pt x="2817598" y="430307"/>
                  <a:pt x="2819214" y="430307"/>
                </a:cubicBezTo>
                <a:close/>
                <a:moveTo>
                  <a:pt x="2342960" y="430307"/>
                </a:moveTo>
                <a:lnTo>
                  <a:pt x="2352291" y="430307"/>
                </a:lnTo>
                <a:cubicBezTo>
                  <a:pt x="2354206" y="430307"/>
                  <a:pt x="2355881" y="430482"/>
                  <a:pt x="2357317" y="430835"/>
                </a:cubicBezTo>
                <a:cubicBezTo>
                  <a:pt x="2358752" y="431189"/>
                  <a:pt x="2360009" y="431748"/>
                  <a:pt x="2361085" y="432514"/>
                </a:cubicBezTo>
                <a:cubicBezTo>
                  <a:pt x="2362160" y="433282"/>
                  <a:pt x="2363058" y="434252"/>
                  <a:pt x="2363777" y="435430"/>
                </a:cubicBezTo>
                <a:cubicBezTo>
                  <a:pt x="2364494" y="436610"/>
                  <a:pt x="2365123" y="437994"/>
                  <a:pt x="2365661" y="439585"/>
                </a:cubicBezTo>
                <a:lnTo>
                  <a:pt x="2398356" y="522384"/>
                </a:lnTo>
                <a:lnTo>
                  <a:pt x="2398798" y="522384"/>
                </a:lnTo>
                <a:lnTo>
                  <a:pt x="2432818" y="439848"/>
                </a:lnTo>
                <a:cubicBezTo>
                  <a:pt x="2433477" y="438081"/>
                  <a:pt x="2434194" y="436580"/>
                  <a:pt x="2434971" y="435342"/>
                </a:cubicBezTo>
                <a:cubicBezTo>
                  <a:pt x="2435751" y="434105"/>
                  <a:pt x="2436605" y="433119"/>
                  <a:pt x="2437531" y="432382"/>
                </a:cubicBezTo>
                <a:cubicBezTo>
                  <a:pt x="2438459" y="431646"/>
                  <a:pt x="2439492" y="431116"/>
                  <a:pt x="2440629" y="430790"/>
                </a:cubicBezTo>
                <a:cubicBezTo>
                  <a:pt x="2441766" y="430468"/>
                  <a:pt x="2443083" y="430307"/>
                  <a:pt x="2444580" y="430307"/>
                </a:cubicBezTo>
                <a:lnTo>
                  <a:pt x="2454368" y="430307"/>
                </a:lnTo>
                <a:cubicBezTo>
                  <a:pt x="2455265" y="430307"/>
                  <a:pt x="2456120" y="430438"/>
                  <a:pt x="2456927" y="430703"/>
                </a:cubicBezTo>
                <a:cubicBezTo>
                  <a:pt x="2457735" y="430969"/>
                  <a:pt x="2458423" y="431382"/>
                  <a:pt x="2458991" y="431941"/>
                </a:cubicBezTo>
                <a:cubicBezTo>
                  <a:pt x="2459561" y="432500"/>
                  <a:pt x="2460024" y="433208"/>
                  <a:pt x="2460383" y="434061"/>
                </a:cubicBezTo>
                <a:cubicBezTo>
                  <a:pt x="2460743" y="434916"/>
                  <a:pt x="2460922" y="435962"/>
                  <a:pt x="2460922" y="437199"/>
                </a:cubicBezTo>
                <a:lnTo>
                  <a:pt x="2460922" y="542354"/>
                </a:lnTo>
                <a:cubicBezTo>
                  <a:pt x="2460922" y="542825"/>
                  <a:pt x="2460801" y="543236"/>
                  <a:pt x="2460558" y="543592"/>
                </a:cubicBezTo>
                <a:cubicBezTo>
                  <a:pt x="2460316" y="543945"/>
                  <a:pt x="2459891" y="544224"/>
                  <a:pt x="2459285" y="544429"/>
                </a:cubicBezTo>
                <a:cubicBezTo>
                  <a:pt x="2458676" y="544636"/>
                  <a:pt x="2457903" y="544814"/>
                  <a:pt x="2456963" y="544959"/>
                </a:cubicBezTo>
                <a:cubicBezTo>
                  <a:pt x="2456023" y="545107"/>
                  <a:pt x="2454793" y="545181"/>
                  <a:pt x="2453277" y="545181"/>
                </a:cubicBezTo>
                <a:cubicBezTo>
                  <a:pt x="2451881" y="545181"/>
                  <a:pt x="2450682" y="545107"/>
                  <a:pt x="2449680" y="544959"/>
                </a:cubicBezTo>
                <a:cubicBezTo>
                  <a:pt x="2448678" y="544814"/>
                  <a:pt x="2447889" y="544636"/>
                  <a:pt x="2447313" y="544429"/>
                </a:cubicBezTo>
                <a:cubicBezTo>
                  <a:pt x="2446737" y="544224"/>
                  <a:pt x="2446327" y="543945"/>
                  <a:pt x="2446084" y="543592"/>
                </a:cubicBezTo>
                <a:cubicBezTo>
                  <a:pt x="2445842" y="543236"/>
                  <a:pt x="2445720" y="542825"/>
                  <a:pt x="2445720" y="542354"/>
                </a:cubicBezTo>
                <a:lnTo>
                  <a:pt x="2445720" y="442765"/>
                </a:lnTo>
                <a:lnTo>
                  <a:pt x="2445543" y="442765"/>
                </a:lnTo>
                <a:lnTo>
                  <a:pt x="2405249" y="542795"/>
                </a:lnTo>
                <a:cubicBezTo>
                  <a:pt x="2405072" y="543208"/>
                  <a:pt x="2404820" y="543560"/>
                  <a:pt x="2404498" y="543856"/>
                </a:cubicBezTo>
                <a:cubicBezTo>
                  <a:pt x="2404173" y="544150"/>
                  <a:pt x="2403702" y="544399"/>
                  <a:pt x="2403084" y="544606"/>
                </a:cubicBezTo>
                <a:cubicBezTo>
                  <a:pt x="2402465" y="544814"/>
                  <a:pt x="2401729" y="544959"/>
                  <a:pt x="2400875" y="545049"/>
                </a:cubicBezTo>
                <a:cubicBezTo>
                  <a:pt x="2400020" y="545137"/>
                  <a:pt x="2399004" y="545181"/>
                  <a:pt x="2397825" y="545181"/>
                </a:cubicBezTo>
                <a:cubicBezTo>
                  <a:pt x="2396589" y="545181"/>
                  <a:pt x="2395528" y="545122"/>
                  <a:pt x="2394644" y="545003"/>
                </a:cubicBezTo>
                <a:cubicBezTo>
                  <a:pt x="2393761" y="544887"/>
                  <a:pt x="2393024" y="544724"/>
                  <a:pt x="2392437" y="544518"/>
                </a:cubicBezTo>
                <a:cubicBezTo>
                  <a:pt x="2391846" y="544311"/>
                  <a:pt x="2391389" y="544063"/>
                  <a:pt x="2391068" y="543767"/>
                </a:cubicBezTo>
                <a:cubicBezTo>
                  <a:pt x="2390742" y="543472"/>
                  <a:pt x="2390522" y="543150"/>
                  <a:pt x="2390403" y="542795"/>
                </a:cubicBezTo>
                <a:lnTo>
                  <a:pt x="2351877" y="442765"/>
                </a:lnTo>
                <a:lnTo>
                  <a:pt x="2351788" y="442765"/>
                </a:lnTo>
                <a:lnTo>
                  <a:pt x="2351788" y="542354"/>
                </a:lnTo>
                <a:cubicBezTo>
                  <a:pt x="2351788" y="542825"/>
                  <a:pt x="2351667" y="543236"/>
                  <a:pt x="2351424" y="543592"/>
                </a:cubicBezTo>
                <a:cubicBezTo>
                  <a:pt x="2351181" y="543945"/>
                  <a:pt x="2350756" y="544224"/>
                  <a:pt x="2350149" y="544429"/>
                </a:cubicBezTo>
                <a:cubicBezTo>
                  <a:pt x="2349542" y="544636"/>
                  <a:pt x="2348753" y="544814"/>
                  <a:pt x="2347783" y="544959"/>
                </a:cubicBezTo>
                <a:cubicBezTo>
                  <a:pt x="2346813" y="545107"/>
                  <a:pt x="2345568" y="545181"/>
                  <a:pt x="2344052" y="545181"/>
                </a:cubicBezTo>
                <a:cubicBezTo>
                  <a:pt x="2342596" y="545181"/>
                  <a:pt x="2341382" y="545107"/>
                  <a:pt x="2340412" y="544959"/>
                </a:cubicBezTo>
                <a:cubicBezTo>
                  <a:pt x="2339441" y="544814"/>
                  <a:pt x="2338668" y="544636"/>
                  <a:pt x="2338091" y="544429"/>
                </a:cubicBezTo>
                <a:cubicBezTo>
                  <a:pt x="2337515" y="544224"/>
                  <a:pt x="2337120" y="543945"/>
                  <a:pt x="2336909" y="543592"/>
                </a:cubicBezTo>
                <a:cubicBezTo>
                  <a:pt x="2336696" y="543236"/>
                  <a:pt x="2336590" y="542825"/>
                  <a:pt x="2336590" y="542354"/>
                </a:cubicBezTo>
                <a:lnTo>
                  <a:pt x="2336590" y="437199"/>
                </a:lnTo>
                <a:cubicBezTo>
                  <a:pt x="2336590" y="434725"/>
                  <a:pt x="2337247" y="432957"/>
                  <a:pt x="2338563" y="431897"/>
                </a:cubicBezTo>
                <a:cubicBezTo>
                  <a:pt x="2339879" y="430835"/>
                  <a:pt x="2341345" y="430307"/>
                  <a:pt x="2342960" y="430307"/>
                </a:cubicBezTo>
                <a:close/>
                <a:moveTo>
                  <a:pt x="1399982" y="430307"/>
                </a:moveTo>
                <a:lnTo>
                  <a:pt x="1409313" y="430307"/>
                </a:lnTo>
                <a:cubicBezTo>
                  <a:pt x="1411227" y="430307"/>
                  <a:pt x="1412903" y="430482"/>
                  <a:pt x="1414338" y="430835"/>
                </a:cubicBezTo>
                <a:cubicBezTo>
                  <a:pt x="1415774" y="431189"/>
                  <a:pt x="1417030" y="431748"/>
                  <a:pt x="1418106" y="432514"/>
                </a:cubicBezTo>
                <a:cubicBezTo>
                  <a:pt x="1419184" y="433282"/>
                  <a:pt x="1420080" y="434252"/>
                  <a:pt x="1420799" y="435430"/>
                </a:cubicBezTo>
                <a:cubicBezTo>
                  <a:pt x="1421517" y="436610"/>
                  <a:pt x="1422144" y="437994"/>
                  <a:pt x="1422683" y="439585"/>
                </a:cubicBezTo>
                <a:lnTo>
                  <a:pt x="1455377" y="522384"/>
                </a:lnTo>
                <a:lnTo>
                  <a:pt x="1455818" y="522384"/>
                </a:lnTo>
                <a:lnTo>
                  <a:pt x="1489842" y="439848"/>
                </a:lnTo>
                <a:cubicBezTo>
                  <a:pt x="1490499" y="438081"/>
                  <a:pt x="1491218" y="436580"/>
                  <a:pt x="1491997" y="435342"/>
                </a:cubicBezTo>
                <a:cubicBezTo>
                  <a:pt x="1492775" y="434105"/>
                  <a:pt x="1493628" y="433119"/>
                  <a:pt x="1494555" y="432382"/>
                </a:cubicBezTo>
                <a:cubicBezTo>
                  <a:pt x="1495484" y="431646"/>
                  <a:pt x="1496516" y="431116"/>
                  <a:pt x="1497653" y="430790"/>
                </a:cubicBezTo>
                <a:cubicBezTo>
                  <a:pt x="1498789" y="430468"/>
                  <a:pt x="1500106" y="430307"/>
                  <a:pt x="1501603" y="430307"/>
                </a:cubicBezTo>
                <a:lnTo>
                  <a:pt x="1511388" y="430307"/>
                </a:lnTo>
                <a:cubicBezTo>
                  <a:pt x="1512287" y="430307"/>
                  <a:pt x="1513139" y="430438"/>
                  <a:pt x="1513948" y="430703"/>
                </a:cubicBezTo>
                <a:cubicBezTo>
                  <a:pt x="1514755" y="430969"/>
                  <a:pt x="1515445" y="431382"/>
                  <a:pt x="1516011" y="431941"/>
                </a:cubicBezTo>
                <a:cubicBezTo>
                  <a:pt x="1516581" y="432500"/>
                  <a:pt x="1517046" y="433208"/>
                  <a:pt x="1517404" y="434061"/>
                </a:cubicBezTo>
                <a:cubicBezTo>
                  <a:pt x="1517764" y="434916"/>
                  <a:pt x="1517944" y="435962"/>
                  <a:pt x="1517944" y="437199"/>
                </a:cubicBezTo>
                <a:lnTo>
                  <a:pt x="1517944" y="542354"/>
                </a:lnTo>
                <a:cubicBezTo>
                  <a:pt x="1517944" y="542825"/>
                  <a:pt x="1517822" y="543236"/>
                  <a:pt x="1517578" y="543592"/>
                </a:cubicBezTo>
                <a:cubicBezTo>
                  <a:pt x="1517336" y="543945"/>
                  <a:pt x="1516912" y="544224"/>
                  <a:pt x="1516305" y="544429"/>
                </a:cubicBezTo>
                <a:cubicBezTo>
                  <a:pt x="1515697" y="544636"/>
                  <a:pt x="1514923" y="544814"/>
                  <a:pt x="1513983" y="544959"/>
                </a:cubicBezTo>
                <a:cubicBezTo>
                  <a:pt x="1513043" y="545107"/>
                  <a:pt x="1511814" y="545181"/>
                  <a:pt x="1510298" y="545181"/>
                </a:cubicBezTo>
                <a:cubicBezTo>
                  <a:pt x="1508902" y="545181"/>
                  <a:pt x="1507705" y="545107"/>
                  <a:pt x="1506703" y="544959"/>
                </a:cubicBezTo>
                <a:cubicBezTo>
                  <a:pt x="1505701" y="544814"/>
                  <a:pt x="1504913" y="544636"/>
                  <a:pt x="1504336" y="544429"/>
                </a:cubicBezTo>
                <a:cubicBezTo>
                  <a:pt x="1503760" y="544224"/>
                  <a:pt x="1503350" y="543945"/>
                  <a:pt x="1503107" y="543592"/>
                </a:cubicBezTo>
                <a:cubicBezTo>
                  <a:pt x="1502865" y="543236"/>
                  <a:pt x="1502744" y="542825"/>
                  <a:pt x="1502744" y="542354"/>
                </a:cubicBezTo>
                <a:lnTo>
                  <a:pt x="1502744" y="442765"/>
                </a:lnTo>
                <a:lnTo>
                  <a:pt x="1502567" y="442765"/>
                </a:lnTo>
                <a:lnTo>
                  <a:pt x="1462270" y="542795"/>
                </a:lnTo>
                <a:cubicBezTo>
                  <a:pt x="1462094" y="543208"/>
                  <a:pt x="1461842" y="543560"/>
                  <a:pt x="1461518" y="543856"/>
                </a:cubicBezTo>
                <a:cubicBezTo>
                  <a:pt x="1461194" y="544150"/>
                  <a:pt x="1460722" y="544399"/>
                  <a:pt x="1460104" y="544606"/>
                </a:cubicBezTo>
                <a:cubicBezTo>
                  <a:pt x="1459486" y="544814"/>
                  <a:pt x="1458749" y="544959"/>
                  <a:pt x="1457896" y="545049"/>
                </a:cubicBezTo>
                <a:cubicBezTo>
                  <a:pt x="1457041" y="545137"/>
                  <a:pt x="1456024" y="545181"/>
                  <a:pt x="1454846" y="545181"/>
                </a:cubicBezTo>
                <a:cubicBezTo>
                  <a:pt x="1453609" y="545181"/>
                  <a:pt x="1452549" y="545122"/>
                  <a:pt x="1451665" y="545003"/>
                </a:cubicBezTo>
                <a:cubicBezTo>
                  <a:pt x="1450781" y="544887"/>
                  <a:pt x="1450046" y="544724"/>
                  <a:pt x="1449457" y="544518"/>
                </a:cubicBezTo>
                <a:cubicBezTo>
                  <a:pt x="1448867" y="544311"/>
                  <a:pt x="1448411" y="544063"/>
                  <a:pt x="1448087" y="543767"/>
                </a:cubicBezTo>
                <a:cubicBezTo>
                  <a:pt x="1447763" y="543472"/>
                  <a:pt x="1447542" y="543150"/>
                  <a:pt x="1447424" y="542795"/>
                </a:cubicBezTo>
                <a:lnTo>
                  <a:pt x="1408899" y="442765"/>
                </a:lnTo>
                <a:lnTo>
                  <a:pt x="1408810" y="442765"/>
                </a:lnTo>
                <a:lnTo>
                  <a:pt x="1408810" y="542354"/>
                </a:lnTo>
                <a:cubicBezTo>
                  <a:pt x="1408810" y="542825"/>
                  <a:pt x="1408689" y="543236"/>
                  <a:pt x="1408446" y="543592"/>
                </a:cubicBezTo>
                <a:cubicBezTo>
                  <a:pt x="1408204" y="543945"/>
                  <a:pt x="1407779" y="544224"/>
                  <a:pt x="1407172" y="544429"/>
                </a:cubicBezTo>
                <a:cubicBezTo>
                  <a:pt x="1406565" y="544636"/>
                  <a:pt x="1405776" y="544814"/>
                  <a:pt x="1404806" y="544959"/>
                </a:cubicBezTo>
                <a:cubicBezTo>
                  <a:pt x="1403835" y="545107"/>
                  <a:pt x="1402592" y="545181"/>
                  <a:pt x="1401074" y="545181"/>
                </a:cubicBezTo>
                <a:cubicBezTo>
                  <a:pt x="1399618" y="545181"/>
                  <a:pt x="1398405" y="545107"/>
                  <a:pt x="1397434" y="544959"/>
                </a:cubicBezTo>
                <a:cubicBezTo>
                  <a:pt x="1396463" y="544814"/>
                  <a:pt x="1395690" y="544636"/>
                  <a:pt x="1395113" y="544429"/>
                </a:cubicBezTo>
                <a:cubicBezTo>
                  <a:pt x="1394537" y="544224"/>
                  <a:pt x="1394142" y="543945"/>
                  <a:pt x="1393930" y="543592"/>
                </a:cubicBezTo>
                <a:cubicBezTo>
                  <a:pt x="1393718" y="543236"/>
                  <a:pt x="1393612" y="542825"/>
                  <a:pt x="1393612" y="542354"/>
                </a:cubicBezTo>
                <a:lnTo>
                  <a:pt x="1393612" y="437199"/>
                </a:lnTo>
                <a:cubicBezTo>
                  <a:pt x="1393612" y="434725"/>
                  <a:pt x="1394270" y="432957"/>
                  <a:pt x="1395586" y="431897"/>
                </a:cubicBezTo>
                <a:cubicBezTo>
                  <a:pt x="1396901" y="430835"/>
                  <a:pt x="1398367" y="430307"/>
                  <a:pt x="1399982" y="430307"/>
                </a:cubicBezTo>
                <a:close/>
                <a:moveTo>
                  <a:pt x="933284" y="430307"/>
                </a:moveTo>
                <a:lnTo>
                  <a:pt x="942615" y="430307"/>
                </a:lnTo>
                <a:cubicBezTo>
                  <a:pt x="944529" y="430307"/>
                  <a:pt x="946204" y="430482"/>
                  <a:pt x="947640" y="430835"/>
                </a:cubicBezTo>
                <a:cubicBezTo>
                  <a:pt x="949076" y="431189"/>
                  <a:pt x="950331" y="431748"/>
                  <a:pt x="951409" y="432514"/>
                </a:cubicBezTo>
                <a:cubicBezTo>
                  <a:pt x="952485" y="433282"/>
                  <a:pt x="953383" y="434252"/>
                  <a:pt x="954101" y="435430"/>
                </a:cubicBezTo>
                <a:cubicBezTo>
                  <a:pt x="954819" y="436610"/>
                  <a:pt x="955447" y="437994"/>
                  <a:pt x="955984" y="439585"/>
                </a:cubicBezTo>
                <a:lnTo>
                  <a:pt x="988665" y="522384"/>
                </a:lnTo>
                <a:lnTo>
                  <a:pt x="989107" y="522384"/>
                </a:lnTo>
                <a:lnTo>
                  <a:pt x="998010" y="500785"/>
                </a:lnTo>
                <a:lnTo>
                  <a:pt x="1004942" y="519495"/>
                </a:lnTo>
                <a:lnTo>
                  <a:pt x="995556" y="542795"/>
                </a:lnTo>
                <a:cubicBezTo>
                  <a:pt x="995379" y="543208"/>
                  <a:pt x="995129" y="543560"/>
                  <a:pt x="994805" y="543856"/>
                </a:cubicBezTo>
                <a:cubicBezTo>
                  <a:pt x="994481" y="544150"/>
                  <a:pt x="994010" y="544399"/>
                  <a:pt x="993392" y="544606"/>
                </a:cubicBezTo>
                <a:cubicBezTo>
                  <a:pt x="992773" y="544814"/>
                  <a:pt x="992036" y="544959"/>
                  <a:pt x="991182" y="545049"/>
                </a:cubicBezTo>
                <a:cubicBezTo>
                  <a:pt x="990331" y="545137"/>
                  <a:pt x="989314" y="545181"/>
                  <a:pt x="988137" y="545181"/>
                </a:cubicBezTo>
                <a:cubicBezTo>
                  <a:pt x="986904" y="545181"/>
                  <a:pt x="985845" y="545122"/>
                  <a:pt x="984963" y="545003"/>
                </a:cubicBezTo>
                <a:cubicBezTo>
                  <a:pt x="984080" y="544887"/>
                  <a:pt x="983344" y="544724"/>
                  <a:pt x="982753" y="544518"/>
                </a:cubicBezTo>
                <a:cubicBezTo>
                  <a:pt x="982164" y="544311"/>
                  <a:pt x="981708" y="544063"/>
                  <a:pt x="981384" y="543767"/>
                </a:cubicBezTo>
                <a:cubicBezTo>
                  <a:pt x="981062" y="543472"/>
                  <a:pt x="980839" y="543150"/>
                  <a:pt x="980722" y="542795"/>
                </a:cubicBezTo>
                <a:lnTo>
                  <a:pt x="942199" y="442765"/>
                </a:lnTo>
                <a:lnTo>
                  <a:pt x="942112" y="442765"/>
                </a:lnTo>
                <a:lnTo>
                  <a:pt x="942112" y="542354"/>
                </a:lnTo>
                <a:cubicBezTo>
                  <a:pt x="942112" y="542825"/>
                  <a:pt x="941991" y="543236"/>
                  <a:pt x="941748" y="543592"/>
                </a:cubicBezTo>
                <a:cubicBezTo>
                  <a:pt x="941505" y="543945"/>
                  <a:pt x="941080" y="544224"/>
                  <a:pt x="940473" y="544429"/>
                </a:cubicBezTo>
                <a:cubicBezTo>
                  <a:pt x="939866" y="544636"/>
                  <a:pt x="939076" y="544814"/>
                  <a:pt x="938106" y="544959"/>
                </a:cubicBezTo>
                <a:cubicBezTo>
                  <a:pt x="937135" y="545107"/>
                  <a:pt x="935892" y="545181"/>
                  <a:pt x="934376" y="545181"/>
                </a:cubicBezTo>
                <a:cubicBezTo>
                  <a:pt x="932920" y="545181"/>
                  <a:pt x="931705" y="545107"/>
                  <a:pt x="930736" y="544959"/>
                </a:cubicBezTo>
                <a:cubicBezTo>
                  <a:pt x="929765" y="544814"/>
                  <a:pt x="928991" y="544636"/>
                  <a:pt x="928414" y="544429"/>
                </a:cubicBezTo>
                <a:cubicBezTo>
                  <a:pt x="927838" y="544224"/>
                  <a:pt x="927442" y="543945"/>
                  <a:pt x="927231" y="543592"/>
                </a:cubicBezTo>
                <a:cubicBezTo>
                  <a:pt x="927018" y="543236"/>
                  <a:pt x="926913" y="542825"/>
                  <a:pt x="926913" y="542354"/>
                </a:cubicBezTo>
                <a:lnTo>
                  <a:pt x="926913" y="437199"/>
                </a:lnTo>
                <a:cubicBezTo>
                  <a:pt x="926913" y="434725"/>
                  <a:pt x="927571" y="432957"/>
                  <a:pt x="928886" y="431897"/>
                </a:cubicBezTo>
                <a:cubicBezTo>
                  <a:pt x="930203" y="430835"/>
                  <a:pt x="931667" y="430307"/>
                  <a:pt x="933284" y="430307"/>
                </a:cubicBezTo>
                <a:close/>
                <a:moveTo>
                  <a:pt x="457000" y="430307"/>
                </a:moveTo>
                <a:lnTo>
                  <a:pt x="466332" y="430307"/>
                </a:lnTo>
                <a:cubicBezTo>
                  <a:pt x="468246" y="430307"/>
                  <a:pt x="469921" y="430482"/>
                  <a:pt x="471357" y="430835"/>
                </a:cubicBezTo>
                <a:cubicBezTo>
                  <a:pt x="472793" y="431189"/>
                  <a:pt x="474049" y="431748"/>
                  <a:pt x="475126" y="432514"/>
                </a:cubicBezTo>
                <a:cubicBezTo>
                  <a:pt x="476202" y="433282"/>
                  <a:pt x="477099" y="434252"/>
                  <a:pt x="477817" y="435430"/>
                </a:cubicBezTo>
                <a:cubicBezTo>
                  <a:pt x="478535" y="436610"/>
                  <a:pt x="479163" y="437994"/>
                  <a:pt x="479702" y="439585"/>
                </a:cubicBezTo>
                <a:lnTo>
                  <a:pt x="512397" y="522384"/>
                </a:lnTo>
                <a:lnTo>
                  <a:pt x="512839" y="522384"/>
                </a:lnTo>
                <a:lnTo>
                  <a:pt x="546860" y="439848"/>
                </a:lnTo>
                <a:cubicBezTo>
                  <a:pt x="547518" y="438081"/>
                  <a:pt x="548236" y="436580"/>
                  <a:pt x="549014" y="435342"/>
                </a:cubicBezTo>
                <a:cubicBezTo>
                  <a:pt x="549792" y="434105"/>
                  <a:pt x="550645" y="433119"/>
                  <a:pt x="551573" y="432382"/>
                </a:cubicBezTo>
                <a:cubicBezTo>
                  <a:pt x="552501" y="431646"/>
                  <a:pt x="553533" y="431116"/>
                  <a:pt x="554670" y="430790"/>
                </a:cubicBezTo>
                <a:cubicBezTo>
                  <a:pt x="555807" y="430468"/>
                  <a:pt x="557124" y="430307"/>
                  <a:pt x="558621" y="430307"/>
                </a:cubicBezTo>
                <a:lnTo>
                  <a:pt x="568406" y="430307"/>
                </a:lnTo>
                <a:cubicBezTo>
                  <a:pt x="569304" y="430307"/>
                  <a:pt x="570157" y="430438"/>
                  <a:pt x="570965" y="430703"/>
                </a:cubicBezTo>
                <a:cubicBezTo>
                  <a:pt x="571773" y="430969"/>
                  <a:pt x="572461" y="431382"/>
                  <a:pt x="573030" y="431941"/>
                </a:cubicBezTo>
                <a:cubicBezTo>
                  <a:pt x="573599" y="432500"/>
                  <a:pt x="574063" y="433208"/>
                  <a:pt x="574422" y="434061"/>
                </a:cubicBezTo>
                <a:cubicBezTo>
                  <a:pt x="574781" y="434916"/>
                  <a:pt x="574960" y="435962"/>
                  <a:pt x="574960" y="437199"/>
                </a:cubicBezTo>
                <a:lnTo>
                  <a:pt x="574960" y="542354"/>
                </a:lnTo>
                <a:cubicBezTo>
                  <a:pt x="574960" y="542825"/>
                  <a:pt x="574839" y="543236"/>
                  <a:pt x="574596" y="543592"/>
                </a:cubicBezTo>
                <a:cubicBezTo>
                  <a:pt x="574354" y="543945"/>
                  <a:pt x="573929" y="544224"/>
                  <a:pt x="573322" y="544429"/>
                </a:cubicBezTo>
                <a:cubicBezTo>
                  <a:pt x="572715" y="544636"/>
                  <a:pt x="571941" y="544814"/>
                  <a:pt x="571001" y="544959"/>
                </a:cubicBezTo>
                <a:cubicBezTo>
                  <a:pt x="570061" y="545107"/>
                  <a:pt x="568832" y="545181"/>
                  <a:pt x="567315" y="545181"/>
                </a:cubicBezTo>
                <a:cubicBezTo>
                  <a:pt x="565920" y="545181"/>
                  <a:pt x="564721" y="545107"/>
                  <a:pt x="563720" y="544959"/>
                </a:cubicBezTo>
                <a:cubicBezTo>
                  <a:pt x="562719" y="544814"/>
                  <a:pt x="561930" y="544636"/>
                  <a:pt x="561354" y="544429"/>
                </a:cubicBezTo>
                <a:cubicBezTo>
                  <a:pt x="560777" y="544224"/>
                  <a:pt x="560367" y="543945"/>
                  <a:pt x="560125" y="543592"/>
                </a:cubicBezTo>
                <a:cubicBezTo>
                  <a:pt x="559882" y="543236"/>
                  <a:pt x="559761" y="542825"/>
                  <a:pt x="559761" y="542354"/>
                </a:cubicBezTo>
                <a:lnTo>
                  <a:pt x="559761" y="442765"/>
                </a:lnTo>
                <a:lnTo>
                  <a:pt x="559584" y="442765"/>
                </a:lnTo>
                <a:lnTo>
                  <a:pt x="519289" y="542795"/>
                </a:lnTo>
                <a:cubicBezTo>
                  <a:pt x="519113" y="543208"/>
                  <a:pt x="518862" y="543560"/>
                  <a:pt x="518538" y="543856"/>
                </a:cubicBezTo>
                <a:cubicBezTo>
                  <a:pt x="518214" y="544150"/>
                  <a:pt x="517743" y="544399"/>
                  <a:pt x="517124" y="544606"/>
                </a:cubicBezTo>
                <a:cubicBezTo>
                  <a:pt x="516506" y="544814"/>
                  <a:pt x="515769" y="544959"/>
                  <a:pt x="514915" y="545049"/>
                </a:cubicBezTo>
                <a:cubicBezTo>
                  <a:pt x="514061" y="545137"/>
                  <a:pt x="513045" y="545181"/>
                  <a:pt x="511866" y="545181"/>
                </a:cubicBezTo>
                <a:cubicBezTo>
                  <a:pt x="510630" y="545181"/>
                  <a:pt x="509569" y="545122"/>
                  <a:pt x="508685" y="545003"/>
                </a:cubicBezTo>
                <a:cubicBezTo>
                  <a:pt x="507802" y="544887"/>
                  <a:pt x="507065" y="544724"/>
                  <a:pt x="506476" y="544518"/>
                </a:cubicBezTo>
                <a:cubicBezTo>
                  <a:pt x="505887" y="544311"/>
                  <a:pt x="505431" y="544063"/>
                  <a:pt x="505107" y="543767"/>
                </a:cubicBezTo>
                <a:cubicBezTo>
                  <a:pt x="504783" y="543472"/>
                  <a:pt x="504562" y="543150"/>
                  <a:pt x="504444" y="542795"/>
                </a:cubicBezTo>
                <a:lnTo>
                  <a:pt x="465917" y="442765"/>
                </a:lnTo>
                <a:lnTo>
                  <a:pt x="465829" y="442765"/>
                </a:lnTo>
                <a:lnTo>
                  <a:pt x="465829" y="542354"/>
                </a:lnTo>
                <a:cubicBezTo>
                  <a:pt x="465829" y="542825"/>
                  <a:pt x="465707" y="543236"/>
                  <a:pt x="465465" y="543592"/>
                </a:cubicBezTo>
                <a:cubicBezTo>
                  <a:pt x="465222" y="543945"/>
                  <a:pt x="464797" y="544224"/>
                  <a:pt x="464190" y="544429"/>
                </a:cubicBezTo>
                <a:cubicBezTo>
                  <a:pt x="463583" y="544636"/>
                  <a:pt x="462794" y="544814"/>
                  <a:pt x="461824" y="544959"/>
                </a:cubicBezTo>
                <a:cubicBezTo>
                  <a:pt x="460853" y="545107"/>
                  <a:pt x="459609" y="545181"/>
                  <a:pt x="458092" y="545181"/>
                </a:cubicBezTo>
                <a:cubicBezTo>
                  <a:pt x="456636" y="545181"/>
                  <a:pt x="455423" y="545107"/>
                  <a:pt x="454452" y="544959"/>
                </a:cubicBezTo>
                <a:cubicBezTo>
                  <a:pt x="453481" y="544814"/>
                  <a:pt x="452708" y="544636"/>
                  <a:pt x="452131" y="544429"/>
                </a:cubicBezTo>
                <a:cubicBezTo>
                  <a:pt x="451554" y="544224"/>
                  <a:pt x="451160" y="543945"/>
                  <a:pt x="450948" y="543592"/>
                </a:cubicBezTo>
                <a:cubicBezTo>
                  <a:pt x="450736" y="543236"/>
                  <a:pt x="450630" y="542825"/>
                  <a:pt x="450630" y="542354"/>
                </a:cubicBezTo>
                <a:lnTo>
                  <a:pt x="450630" y="437199"/>
                </a:lnTo>
                <a:cubicBezTo>
                  <a:pt x="450630" y="434725"/>
                  <a:pt x="451288" y="432957"/>
                  <a:pt x="452603" y="431897"/>
                </a:cubicBezTo>
                <a:cubicBezTo>
                  <a:pt x="453919" y="430835"/>
                  <a:pt x="455385" y="430307"/>
                  <a:pt x="457000" y="430307"/>
                </a:cubicBezTo>
                <a:close/>
                <a:moveTo>
                  <a:pt x="8380045" y="429775"/>
                </a:moveTo>
                <a:cubicBezTo>
                  <a:pt x="8381812" y="429775"/>
                  <a:pt x="8383241" y="429834"/>
                  <a:pt x="8384330" y="429951"/>
                </a:cubicBezTo>
                <a:cubicBezTo>
                  <a:pt x="8385421" y="430070"/>
                  <a:pt x="8386290" y="430231"/>
                  <a:pt x="8386937" y="430438"/>
                </a:cubicBezTo>
                <a:cubicBezTo>
                  <a:pt x="8387585" y="430645"/>
                  <a:pt x="8388072" y="430940"/>
                  <a:pt x="8388395" y="431321"/>
                </a:cubicBezTo>
                <a:cubicBezTo>
                  <a:pt x="8388720" y="431704"/>
                  <a:pt x="8389029" y="432191"/>
                  <a:pt x="8389323" y="432779"/>
                </a:cubicBezTo>
                <a:lnTo>
                  <a:pt x="8405141" y="465652"/>
                </a:lnTo>
                <a:cubicBezTo>
                  <a:pt x="8406609" y="468773"/>
                  <a:pt x="8408076" y="472043"/>
                  <a:pt x="8409539" y="475460"/>
                </a:cubicBezTo>
                <a:cubicBezTo>
                  <a:pt x="8411003" y="478877"/>
                  <a:pt x="8412497" y="482325"/>
                  <a:pt x="8414021" y="485799"/>
                </a:cubicBezTo>
                <a:lnTo>
                  <a:pt x="8414196" y="485799"/>
                </a:lnTo>
                <a:cubicBezTo>
                  <a:pt x="8415543" y="482442"/>
                  <a:pt x="8416933" y="479097"/>
                  <a:pt x="8418368" y="475770"/>
                </a:cubicBezTo>
                <a:cubicBezTo>
                  <a:pt x="8419803" y="472441"/>
                  <a:pt x="8421256" y="469158"/>
                  <a:pt x="8422726" y="465917"/>
                </a:cubicBezTo>
                <a:lnTo>
                  <a:pt x="8438632" y="432867"/>
                </a:lnTo>
                <a:cubicBezTo>
                  <a:pt x="8438809" y="432279"/>
                  <a:pt x="8439059" y="431779"/>
                  <a:pt x="8439383" y="431368"/>
                </a:cubicBezTo>
                <a:cubicBezTo>
                  <a:pt x="8439707" y="430953"/>
                  <a:pt x="8440149" y="430645"/>
                  <a:pt x="8440708" y="430438"/>
                </a:cubicBezTo>
                <a:cubicBezTo>
                  <a:pt x="8441268" y="430231"/>
                  <a:pt x="8442049" y="430070"/>
                  <a:pt x="8443050" y="429951"/>
                </a:cubicBezTo>
                <a:cubicBezTo>
                  <a:pt x="8444052" y="429834"/>
                  <a:pt x="8445319" y="429775"/>
                  <a:pt x="8446850" y="429775"/>
                </a:cubicBezTo>
                <a:cubicBezTo>
                  <a:pt x="8448971" y="429775"/>
                  <a:pt x="8450635" y="429849"/>
                  <a:pt x="8451843" y="429996"/>
                </a:cubicBezTo>
                <a:cubicBezTo>
                  <a:pt x="8453051" y="430145"/>
                  <a:pt x="8453890" y="430424"/>
                  <a:pt x="8454361" y="430835"/>
                </a:cubicBezTo>
                <a:cubicBezTo>
                  <a:pt x="8454833" y="431249"/>
                  <a:pt x="8454995" y="431837"/>
                  <a:pt x="8454847" y="432603"/>
                </a:cubicBezTo>
                <a:cubicBezTo>
                  <a:pt x="8454700" y="433370"/>
                  <a:pt x="8454302" y="434400"/>
                  <a:pt x="8453654" y="435695"/>
                </a:cubicBezTo>
                <a:lnTo>
                  <a:pt x="8421312" y="500203"/>
                </a:lnTo>
                <a:lnTo>
                  <a:pt x="8421312" y="509183"/>
                </a:lnTo>
                <a:lnTo>
                  <a:pt x="8414181" y="506440"/>
                </a:lnTo>
                <a:lnTo>
                  <a:pt x="8406113" y="504256"/>
                </a:lnTo>
                <a:lnTo>
                  <a:pt x="8406113" y="500203"/>
                </a:lnTo>
                <a:lnTo>
                  <a:pt x="8373771" y="435695"/>
                </a:lnTo>
                <a:cubicBezTo>
                  <a:pt x="8373123" y="434340"/>
                  <a:pt x="8372725" y="433282"/>
                  <a:pt x="8372578" y="432514"/>
                </a:cubicBezTo>
                <a:cubicBezTo>
                  <a:pt x="8372431" y="431748"/>
                  <a:pt x="8372578" y="431160"/>
                  <a:pt x="8373020" y="430747"/>
                </a:cubicBezTo>
                <a:cubicBezTo>
                  <a:pt x="8373461" y="430335"/>
                  <a:pt x="8374257" y="430070"/>
                  <a:pt x="8375405" y="429951"/>
                </a:cubicBezTo>
                <a:cubicBezTo>
                  <a:pt x="8376554" y="429834"/>
                  <a:pt x="8378101" y="429775"/>
                  <a:pt x="8380045" y="429775"/>
                </a:cubicBezTo>
                <a:close/>
                <a:moveTo>
                  <a:pt x="8221626" y="429775"/>
                </a:moveTo>
                <a:cubicBezTo>
                  <a:pt x="8223040" y="429775"/>
                  <a:pt x="8224233" y="429849"/>
                  <a:pt x="8225205" y="429996"/>
                </a:cubicBezTo>
                <a:cubicBezTo>
                  <a:pt x="8226177" y="430145"/>
                  <a:pt x="8226958" y="430320"/>
                  <a:pt x="8227547" y="430527"/>
                </a:cubicBezTo>
                <a:cubicBezTo>
                  <a:pt x="8228137" y="430733"/>
                  <a:pt x="8228549" y="431013"/>
                  <a:pt x="8228784" y="431368"/>
                </a:cubicBezTo>
                <a:cubicBezTo>
                  <a:pt x="8229020" y="431719"/>
                  <a:pt x="8229138" y="432132"/>
                  <a:pt x="8229138" y="432603"/>
                </a:cubicBezTo>
                <a:lnTo>
                  <a:pt x="8229138" y="464244"/>
                </a:lnTo>
                <a:lnTo>
                  <a:pt x="8214027" y="461745"/>
                </a:lnTo>
                <a:lnTo>
                  <a:pt x="8214027" y="432603"/>
                </a:lnTo>
                <a:cubicBezTo>
                  <a:pt x="8214027" y="432132"/>
                  <a:pt x="8214145" y="431719"/>
                  <a:pt x="8214380" y="431368"/>
                </a:cubicBezTo>
                <a:cubicBezTo>
                  <a:pt x="8214616" y="431013"/>
                  <a:pt x="8215029" y="430733"/>
                  <a:pt x="8215617" y="430527"/>
                </a:cubicBezTo>
                <a:cubicBezTo>
                  <a:pt x="8216207" y="430320"/>
                  <a:pt x="8216973" y="430145"/>
                  <a:pt x="8217915" y="429996"/>
                </a:cubicBezTo>
                <a:cubicBezTo>
                  <a:pt x="8218858" y="429849"/>
                  <a:pt x="8220095" y="429775"/>
                  <a:pt x="8221626" y="429775"/>
                </a:cubicBezTo>
                <a:close/>
                <a:moveTo>
                  <a:pt x="8154380" y="429775"/>
                </a:moveTo>
                <a:cubicBezTo>
                  <a:pt x="8155853" y="429775"/>
                  <a:pt x="8157075" y="429849"/>
                  <a:pt x="8158047" y="429996"/>
                </a:cubicBezTo>
                <a:cubicBezTo>
                  <a:pt x="8159019" y="430145"/>
                  <a:pt x="8159800" y="430320"/>
                  <a:pt x="8160389" y="430527"/>
                </a:cubicBezTo>
                <a:cubicBezTo>
                  <a:pt x="8160978" y="430733"/>
                  <a:pt x="8161390" y="431013"/>
                  <a:pt x="8161626" y="431368"/>
                </a:cubicBezTo>
                <a:cubicBezTo>
                  <a:pt x="8161862" y="431719"/>
                  <a:pt x="8161979" y="432132"/>
                  <a:pt x="8161979" y="432603"/>
                </a:cubicBezTo>
                <a:lnTo>
                  <a:pt x="8161979" y="457294"/>
                </a:lnTo>
                <a:lnTo>
                  <a:pt x="8146780" y="456356"/>
                </a:lnTo>
                <a:lnTo>
                  <a:pt x="8146780" y="432603"/>
                </a:lnTo>
                <a:cubicBezTo>
                  <a:pt x="8146780" y="432132"/>
                  <a:pt x="8146898" y="431719"/>
                  <a:pt x="8147134" y="431368"/>
                </a:cubicBezTo>
                <a:cubicBezTo>
                  <a:pt x="8147370" y="431013"/>
                  <a:pt x="8147782" y="430733"/>
                  <a:pt x="8148371" y="430527"/>
                </a:cubicBezTo>
                <a:cubicBezTo>
                  <a:pt x="8148960" y="430320"/>
                  <a:pt x="8149755" y="430145"/>
                  <a:pt x="8150757" y="429996"/>
                </a:cubicBezTo>
                <a:cubicBezTo>
                  <a:pt x="8151758" y="429849"/>
                  <a:pt x="8152966" y="429775"/>
                  <a:pt x="8154380" y="429775"/>
                </a:cubicBezTo>
                <a:close/>
                <a:moveTo>
                  <a:pt x="7903795" y="429775"/>
                </a:moveTo>
                <a:cubicBezTo>
                  <a:pt x="7905562" y="429775"/>
                  <a:pt x="7906991" y="429834"/>
                  <a:pt x="7908081" y="429951"/>
                </a:cubicBezTo>
                <a:cubicBezTo>
                  <a:pt x="7909171" y="430070"/>
                  <a:pt x="7910040" y="430231"/>
                  <a:pt x="7910688" y="430438"/>
                </a:cubicBezTo>
                <a:cubicBezTo>
                  <a:pt x="7911336" y="430645"/>
                  <a:pt x="7911822" y="430940"/>
                  <a:pt x="7912146" y="431321"/>
                </a:cubicBezTo>
                <a:cubicBezTo>
                  <a:pt x="7912470" y="431704"/>
                  <a:pt x="7912779" y="432191"/>
                  <a:pt x="7913073" y="432779"/>
                </a:cubicBezTo>
                <a:lnTo>
                  <a:pt x="7928891" y="465652"/>
                </a:lnTo>
                <a:cubicBezTo>
                  <a:pt x="7930360" y="468773"/>
                  <a:pt x="7931826" y="472043"/>
                  <a:pt x="7933290" y="475460"/>
                </a:cubicBezTo>
                <a:cubicBezTo>
                  <a:pt x="7934753" y="478877"/>
                  <a:pt x="7936248" y="482325"/>
                  <a:pt x="7937771" y="485799"/>
                </a:cubicBezTo>
                <a:lnTo>
                  <a:pt x="7937946" y="485799"/>
                </a:lnTo>
                <a:cubicBezTo>
                  <a:pt x="7939293" y="482442"/>
                  <a:pt x="7940683" y="479097"/>
                  <a:pt x="7942119" y="475770"/>
                </a:cubicBezTo>
                <a:cubicBezTo>
                  <a:pt x="7943554" y="472441"/>
                  <a:pt x="7945006" y="469158"/>
                  <a:pt x="7946476" y="465917"/>
                </a:cubicBezTo>
                <a:lnTo>
                  <a:pt x="7962382" y="432867"/>
                </a:lnTo>
                <a:cubicBezTo>
                  <a:pt x="7962559" y="432279"/>
                  <a:pt x="7962809" y="431779"/>
                  <a:pt x="7963133" y="431368"/>
                </a:cubicBezTo>
                <a:cubicBezTo>
                  <a:pt x="7963458" y="430953"/>
                  <a:pt x="7963899" y="430645"/>
                  <a:pt x="7964459" y="430438"/>
                </a:cubicBezTo>
                <a:cubicBezTo>
                  <a:pt x="7965019" y="430231"/>
                  <a:pt x="7965799" y="430070"/>
                  <a:pt x="7966800" y="429951"/>
                </a:cubicBezTo>
                <a:cubicBezTo>
                  <a:pt x="7967802" y="429834"/>
                  <a:pt x="7969069" y="429775"/>
                  <a:pt x="7970600" y="429775"/>
                </a:cubicBezTo>
                <a:cubicBezTo>
                  <a:pt x="7972721" y="429775"/>
                  <a:pt x="7974385" y="429849"/>
                  <a:pt x="7975593" y="429996"/>
                </a:cubicBezTo>
                <a:cubicBezTo>
                  <a:pt x="7976801" y="430145"/>
                  <a:pt x="7977640" y="430424"/>
                  <a:pt x="7978111" y="430835"/>
                </a:cubicBezTo>
                <a:cubicBezTo>
                  <a:pt x="7978583" y="431249"/>
                  <a:pt x="7978745" y="431837"/>
                  <a:pt x="7978597" y="432603"/>
                </a:cubicBezTo>
                <a:cubicBezTo>
                  <a:pt x="7978450" y="433370"/>
                  <a:pt x="7978053" y="434400"/>
                  <a:pt x="7977404" y="435695"/>
                </a:cubicBezTo>
                <a:lnTo>
                  <a:pt x="7951611" y="487141"/>
                </a:lnTo>
                <a:lnTo>
                  <a:pt x="7929863" y="503320"/>
                </a:lnTo>
                <a:lnTo>
                  <a:pt x="7929863" y="500203"/>
                </a:lnTo>
                <a:lnTo>
                  <a:pt x="7897521" y="435695"/>
                </a:lnTo>
                <a:cubicBezTo>
                  <a:pt x="7896873" y="434340"/>
                  <a:pt x="7896476" y="433282"/>
                  <a:pt x="7896328" y="432514"/>
                </a:cubicBezTo>
                <a:cubicBezTo>
                  <a:pt x="7896181" y="431748"/>
                  <a:pt x="7896328" y="431160"/>
                  <a:pt x="7896770" y="430747"/>
                </a:cubicBezTo>
                <a:cubicBezTo>
                  <a:pt x="7897212" y="430335"/>
                  <a:pt x="7898007" y="430070"/>
                  <a:pt x="7899156" y="429951"/>
                </a:cubicBezTo>
                <a:cubicBezTo>
                  <a:pt x="7900304" y="429834"/>
                  <a:pt x="7901851" y="429775"/>
                  <a:pt x="7903795" y="429775"/>
                </a:cubicBezTo>
                <a:close/>
                <a:moveTo>
                  <a:pt x="7687655" y="429775"/>
                </a:moveTo>
                <a:cubicBezTo>
                  <a:pt x="7689128" y="429775"/>
                  <a:pt x="7690350" y="429849"/>
                  <a:pt x="7691322" y="429996"/>
                </a:cubicBezTo>
                <a:cubicBezTo>
                  <a:pt x="7692294" y="430145"/>
                  <a:pt x="7693075" y="430320"/>
                  <a:pt x="7693664" y="430527"/>
                </a:cubicBezTo>
                <a:cubicBezTo>
                  <a:pt x="7694253" y="430733"/>
                  <a:pt x="7694665" y="431013"/>
                  <a:pt x="7694901" y="431368"/>
                </a:cubicBezTo>
                <a:cubicBezTo>
                  <a:pt x="7695137" y="431719"/>
                  <a:pt x="7695254" y="432132"/>
                  <a:pt x="7695254" y="432603"/>
                </a:cubicBezTo>
                <a:lnTo>
                  <a:pt x="7695254" y="478378"/>
                </a:lnTo>
                <a:lnTo>
                  <a:pt x="7747302" y="478378"/>
                </a:lnTo>
                <a:lnTo>
                  <a:pt x="7747302" y="432603"/>
                </a:lnTo>
                <a:cubicBezTo>
                  <a:pt x="7747302" y="432132"/>
                  <a:pt x="7747420" y="431719"/>
                  <a:pt x="7747656" y="431368"/>
                </a:cubicBezTo>
                <a:cubicBezTo>
                  <a:pt x="7747892" y="431013"/>
                  <a:pt x="7748304" y="430733"/>
                  <a:pt x="7748893" y="430527"/>
                </a:cubicBezTo>
                <a:cubicBezTo>
                  <a:pt x="7749482" y="430320"/>
                  <a:pt x="7750248" y="430145"/>
                  <a:pt x="7751190" y="429996"/>
                </a:cubicBezTo>
                <a:cubicBezTo>
                  <a:pt x="7752133" y="429849"/>
                  <a:pt x="7753370" y="429775"/>
                  <a:pt x="7754902" y="429775"/>
                </a:cubicBezTo>
                <a:cubicBezTo>
                  <a:pt x="7756316" y="429775"/>
                  <a:pt x="7757509" y="429849"/>
                  <a:pt x="7758481" y="429996"/>
                </a:cubicBezTo>
                <a:cubicBezTo>
                  <a:pt x="7759453" y="430145"/>
                  <a:pt x="7760233" y="430320"/>
                  <a:pt x="7760822" y="430527"/>
                </a:cubicBezTo>
                <a:cubicBezTo>
                  <a:pt x="7761412" y="430733"/>
                  <a:pt x="7761824" y="431013"/>
                  <a:pt x="7762059" y="431368"/>
                </a:cubicBezTo>
                <a:cubicBezTo>
                  <a:pt x="7762295" y="431719"/>
                  <a:pt x="7762413" y="432132"/>
                  <a:pt x="7762413" y="432603"/>
                </a:cubicBezTo>
                <a:lnTo>
                  <a:pt x="7762413" y="542354"/>
                </a:lnTo>
                <a:cubicBezTo>
                  <a:pt x="7762413" y="542825"/>
                  <a:pt x="7762295" y="543236"/>
                  <a:pt x="7762059" y="543592"/>
                </a:cubicBezTo>
                <a:cubicBezTo>
                  <a:pt x="7761824" y="543945"/>
                  <a:pt x="7761412" y="544224"/>
                  <a:pt x="7760822" y="544429"/>
                </a:cubicBezTo>
                <a:cubicBezTo>
                  <a:pt x="7760233" y="544636"/>
                  <a:pt x="7759453" y="544814"/>
                  <a:pt x="7758481" y="544959"/>
                </a:cubicBezTo>
                <a:cubicBezTo>
                  <a:pt x="7757509" y="545107"/>
                  <a:pt x="7756316" y="545181"/>
                  <a:pt x="7754902" y="545181"/>
                </a:cubicBezTo>
                <a:cubicBezTo>
                  <a:pt x="7753370" y="545181"/>
                  <a:pt x="7752133" y="545107"/>
                  <a:pt x="7751190" y="544959"/>
                </a:cubicBezTo>
                <a:cubicBezTo>
                  <a:pt x="7750248" y="544814"/>
                  <a:pt x="7749482" y="544636"/>
                  <a:pt x="7748893" y="544429"/>
                </a:cubicBezTo>
                <a:cubicBezTo>
                  <a:pt x="7748304" y="544224"/>
                  <a:pt x="7747892" y="543945"/>
                  <a:pt x="7747656" y="543592"/>
                </a:cubicBezTo>
                <a:cubicBezTo>
                  <a:pt x="7747420" y="543236"/>
                  <a:pt x="7747302" y="542825"/>
                  <a:pt x="7747302" y="542354"/>
                </a:cubicBezTo>
                <a:lnTo>
                  <a:pt x="7747302" y="491631"/>
                </a:lnTo>
                <a:lnTo>
                  <a:pt x="7695254" y="491631"/>
                </a:lnTo>
                <a:lnTo>
                  <a:pt x="7695254" y="542354"/>
                </a:lnTo>
                <a:cubicBezTo>
                  <a:pt x="7695254" y="542825"/>
                  <a:pt x="7695137" y="543236"/>
                  <a:pt x="7694901" y="543592"/>
                </a:cubicBezTo>
                <a:cubicBezTo>
                  <a:pt x="7694665" y="543945"/>
                  <a:pt x="7694253" y="544224"/>
                  <a:pt x="7693664" y="544429"/>
                </a:cubicBezTo>
                <a:cubicBezTo>
                  <a:pt x="7693075" y="544636"/>
                  <a:pt x="7692294" y="544814"/>
                  <a:pt x="7691322" y="544959"/>
                </a:cubicBezTo>
                <a:cubicBezTo>
                  <a:pt x="7690350" y="545107"/>
                  <a:pt x="7689128" y="545181"/>
                  <a:pt x="7687655" y="545181"/>
                </a:cubicBezTo>
                <a:cubicBezTo>
                  <a:pt x="7686241" y="545181"/>
                  <a:pt x="7685033" y="545107"/>
                  <a:pt x="7684032" y="544959"/>
                </a:cubicBezTo>
                <a:cubicBezTo>
                  <a:pt x="7683030" y="544814"/>
                  <a:pt x="7682235" y="544636"/>
                  <a:pt x="7681646" y="544429"/>
                </a:cubicBezTo>
                <a:cubicBezTo>
                  <a:pt x="7681057" y="544224"/>
                  <a:pt x="7680645" y="543945"/>
                  <a:pt x="7680409" y="543592"/>
                </a:cubicBezTo>
                <a:cubicBezTo>
                  <a:pt x="7680173" y="543236"/>
                  <a:pt x="7680055" y="542825"/>
                  <a:pt x="7680055" y="542354"/>
                </a:cubicBezTo>
                <a:lnTo>
                  <a:pt x="7680055" y="432603"/>
                </a:lnTo>
                <a:cubicBezTo>
                  <a:pt x="7680055" y="432132"/>
                  <a:pt x="7680173" y="431719"/>
                  <a:pt x="7680409" y="431368"/>
                </a:cubicBezTo>
                <a:cubicBezTo>
                  <a:pt x="7680645" y="431013"/>
                  <a:pt x="7681057" y="430733"/>
                  <a:pt x="7681646" y="430527"/>
                </a:cubicBezTo>
                <a:cubicBezTo>
                  <a:pt x="7682235" y="430320"/>
                  <a:pt x="7683030" y="430145"/>
                  <a:pt x="7684032" y="429996"/>
                </a:cubicBezTo>
                <a:cubicBezTo>
                  <a:pt x="7685033" y="429849"/>
                  <a:pt x="7686241" y="429775"/>
                  <a:pt x="7687655" y="429775"/>
                </a:cubicBezTo>
                <a:close/>
                <a:moveTo>
                  <a:pt x="7437070" y="429775"/>
                </a:moveTo>
                <a:cubicBezTo>
                  <a:pt x="7438837" y="429775"/>
                  <a:pt x="7440266" y="429834"/>
                  <a:pt x="7441356" y="429951"/>
                </a:cubicBezTo>
                <a:cubicBezTo>
                  <a:pt x="7442446" y="430070"/>
                  <a:pt x="7443315" y="430231"/>
                  <a:pt x="7443963" y="430438"/>
                </a:cubicBezTo>
                <a:cubicBezTo>
                  <a:pt x="7444611" y="430645"/>
                  <a:pt x="7445097" y="430940"/>
                  <a:pt x="7445421" y="431321"/>
                </a:cubicBezTo>
                <a:cubicBezTo>
                  <a:pt x="7445745" y="431704"/>
                  <a:pt x="7446054" y="432191"/>
                  <a:pt x="7446348" y="432779"/>
                </a:cubicBezTo>
                <a:lnTo>
                  <a:pt x="7462166" y="465652"/>
                </a:lnTo>
                <a:cubicBezTo>
                  <a:pt x="7463635" y="468773"/>
                  <a:pt x="7465101" y="472043"/>
                  <a:pt x="7466565" y="475460"/>
                </a:cubicBezTo>
                <a:cubicBezTo>
                  <a:pt x="7468028" y="478877"/>
                  <a:pt x="7469523" y="482325"/>
                  <a:pt x="7471046" y="485799"/>
                </a:cubicBezTo>
                <a:lnTo>
                  <a:pt x="7471221" y="485799"/>
                </a:lnTo>
                <a:cubicBezTo>
                  <a:pt x="7472568" y="482442"/>
                  <a:pt x="7473958" y="479097"/>
                  <a:pt x="7475394" y="475770"/>
                </a:cubicBezTo>
                <a:cubicBezTo>
                  <a:pt x="7476829" y="472441"/>
                  <a:pt x="7478281" y="469158"/>
                  <a:pt x="7479751" y="465917"/>
                </a:cubicBezTo>
                <a:lnTo>
                  <a:pt x="7495657" y="432867"/>
                </a:lnTo>
                <a:cubicBezTo>
                  <a:pt x="7495834" y="432279"/>
                  <a:pt x="7496084" y="431779"/>
                  <a:pt x="7496408" y="431368"/>
                </a:cubicBezTo>
                <a:cubicBezTo>
                  <a:pt x="7496733" y="430953"/>
                  <a:pt x="7497174" y="430645"/>
                  <a:pt x="7497734" y="430438"/>
                </a:cubicBezTo>
                <a:cubicBezTo>
                  <a:pt x="7498294" y="430231"/>
                  <a:pt x="7499074" y="430070"/>
                  <a:pt x="7500075" y="429951"/>
                </a:cubicBezTo>
                <a:cubicBezTo>
                  <a:pt x="7501077" y="429834"/>
                  <a:pt x="7502344" y="429775"/>
                  <a:pt x="7503875" y="429775"/>
                </a:cubicBezTo>
                <a:cubicBezTo>
                  <a:pt x="7505996" y="429775"/>
                  <a:pt x="7507660" y="429849"/>
                  <a:pt x="7508868" y="429996"/>
                </a:cubicBezTo>
                <a:cubicBezTo>
                  <a:pt x="7510076" y="430145"/>
                  <a:pt x="7510915" y="430424"/>
                  <a:pt x="7511386" y="430835"/>
                </a:cubicBezTo>
                <a:cubicBezTo>
                  <a:pt x="7511858" y="431249"/>
                  <a:pt x="7512020" y="431837"/>
                  <a:pt x="7511872" y="432603"/>
                </a:cubicBezTo>
                <a:cubicBezTo>
                  <a:pt x="7511725" y="433370"/>
                  <a:pt x="7511328" y="434400"/>
                  <a:pt x="7510679" y="435695"/>
                </a:cubicBezTo>
                <a:lnTo>
                  <a:pt x="7478337" y="500203"/>
                </a:lnTo>
                <a:lnTo>
                  <a:pt x="7478337" y="542354"/>
                </a:lnTo>
                <a:cubicBezTo>
                  <a:pt x="7478337" y="542825"/>
                  <a:pt x="7478220" y="543236"/>
                  <a:pt x="7477986" y="543592"/>
                </a:cubicBezTo>
                <a:cubicBezTo>
                  <a:pt x="7477752" y="543945"/>
                  <a:pt x="7477342" y="544224"/>
                  <a:pt x="7476756" y="544429"/>
                </a:cubicBezTo>
                <a:cubicBezTo>
                  <a:pt x="7476170" y="544636"/>
                  <a:pt x="7475379" y="544814"/>
                  <a:pt x="7474384" y="544959"/>
                </a:cubicBezTo>
                <a:cubicBezTo>
                  <a:pt x="7473388" y="545107"/>
                  <a:pt x="7472188" y="545181"/>
                  <a:pt x="7470782" y="545181"/>
                </a:cubicBezTo>
                <a:cubicBezTo>
                  <a:pt x="7469317" y="545181"/>
                  <a:pt x="7468102" y="545107"/>
                  <a:pt x="7467136" y="544959"/>
                </a:cubicBezTo>
                <a:cubicBezTo>
                  <a:pt x="7466169" y="544814"/>
                  <a:pt x="7465378" y="544636"/>
                  <a:pt x="7464764" y="544429"/>
                </a:cubicBezTo>
                <a:cubicBezTo>
                  <a:pt x="7464149" y="544224"/>
                  <a:pt x="7463724" y="543945"/>
                  <a:pt x="7463490" y="543592"/>
                </a:cubicBezTo>
                <a:cubicBezTo>
                  <a:pt x="7463256" y="543236"/>
                  <a:pt x="7463138" y="542825"/>
                  <a:pt x="7463138" y="542354"/>
                </a:cubicBezTo>
                <a:lnTo>
                  <a:pt x="7463138" y="500203"/>
                </a:lnTo>
                <a:lnTo>
                  <a:pt x="7430796" y="435695"/>
                </a:lnTo>
                <a:cubicBezTo>
                  <a:pt x="7430148" y="434340"/>
                  <a:pt x="7429751" y="433282"/>
                  <a:pt x="7429603" y="432514"/>
                </a:cubicBezTo>
                <a:cubicBezTo>
                  <a:pt x="7429456" y="431748"/>
                  <a:pt x="7429603" y="431160"/>
                  <a:pt x="7430045" y="430747"/>
                </a:cubicBezTo>
                <a:cubicBezTo>
                  <a:pt x="7430487" y="430335"/>
                  <a:pt x="7431282" y="430070"/>
                  <a:pt x="7432431" y="429951"/>
                </a:cubicBezTo>
                <a:cubicBezTo>
                  <a:pt x="7433579" y="429834"/>
                  <a:pt x="7435126" y="429775"/>
                  <a:pt x="7437070" y="429775"/>
                </a:cubicBezTo>
                <a:close/>
                <a:moveTo>
                  <a:pt x="7211405" y="429775"/>
                </a:moveTo>
                <a:cubicBezTo>
                  <a:pt x="7212878" y="429775"/>
                  <a:pt x="7214100" y="429849"/>
                  <a:pt x="7215072" y="429996"/>
                </a:cubicBezTo>
                <a:cubicBezTo>
                  <a:pt x="7216044" y="430145"/>
                  <a:pt x="7216825" y="430320"/>
                  <a:pt x="7217414" y="430527"/>
                </a:cubicBezTo>
                <a:cubicBezTo>
                  <a:pt x="7218003" y="430733"/>
                  <a:pt x="7218415" y="431013"/>
                  <a:pt x="7218651" y="431368"/>
                </a:cubicBezTo>
                <a:cubicBezTo>
                  <a:pt x="7218887" y="431719"/>
                  <a:pt x="7219004" y="432132"/>
                  <a:pt x="7219004" y="432603"/>
                </a:cubicBezTo>
                <a:lnTo>
                  <a:pt x="7219004" y="478378"/>
                </a:lnTo>
                <a:lnTo>
                  <a:pt x="7271052" y="478378"/>
                </a:lnTo>
                <a:lnTo>
                  <a:pt x="7271052" y="432603"/>
                </a:lnTo>
                <a:cubicBezTo>
                  <a:pt x="7271052" y="432132"/>
                  <a:pt x="7271170" y="431719"/>
                  <a:pt x="7271406" y="431368"/>
                </a:cubicBezTo>
                <a:cubicBezTo>
                  <a:pt x="7271642" y="431013"/>
                  <a:pt x="7272054" y="430733"/>
                  <a:pt x="7272643" y="430527"/>
                </a:cubicBezTo>
                <a:cubicBezTo>
                  <a:pt x="7273232" y="430320"/>
                  <a:pt x="7273998" y="430145"/>
                  <a:pt x="7274940" y="429996"/>
                </a:cubicBezTo>
                <a:cubicBezTo>
                  <a:pt x="7275883" y="429849"/>
                  <a:pt x="7277120" y="429775"/>
                  <a:pt x="7278652" y="429775"/>
                </a:cubicBezTo>
                <a:cubicBezTo>
                  <a:pt x="7280066" y="429775"/>
                  <a:pt x="7281259" y="429849"/>
                  <a:pt x="7282231" y="429996"/>
                </a:cubicBezTo>
                <a:cubicBezTo>
                  <a:pt x="7283203" y="430145"/>
                  <a:pt x="7283983" y="430320"/>
                  <a:pt x="7284572" y="430527"/>
                </a:cubicBezTo>
                <a:cubicBezTo>
                  <a:pt x="7285162" y="430733"/>
                  <a:pt x="7285574" y="431013"/>
                  <a:pt x="7285809" y="431368"/>
                </a:cubicBezTo>
                <a:cubicBezTo>
                  <a:pt x="7286045" y="431719"/>
                  <a:pt x="7286163" y="432132"/>
                  <a:pt x="7286163" y="432603"/>
                </a:cubicBezTo>
                <a:lnTo>
                  <a:pt x="7286163" y="542354"/>
                </a:lnTo>
                <a:cubicBezTo>
                  <a:pt x="7286163" y="542825"/>
                  <a:pt x="7286045" y="543236"/>
                  <a:pt x="7285809" y="543592"/>
                </a:cubicBezTo>
                <a:cubicBezTo>
                  <a:pt x="7285574" y="543945"/>
                  <a:pt x="7285162" y="544224"/>
                  <a:pt x="7284572" y="544429"/>
                </a:cubicBezTo>
                <a:cubicBezTo>
                  <a:pt x="7283983" y="544636"/>
                  <a:pt x="7283203" y="544814"/>
                  <a:pt x="7282231" y="544959"/>
                </a:cubicBezTo>
                <a:cubicBezTo>
                  <a:pt x="7281259" y="545107"/>
                  <a:pt x="7280066" y="545181"/>
                  <a:pt x="7278652" y="545181"/>
                </a:cubicBezTo>
                <a:cubicBezTo>
                  <a:pt x="7277120" y="545181"/>
                  <a:pt x="7275883" y="545107"/>
                  <a:pt x="7274940" y="544959"/>
                </a:cubicBezTo>
                <a:cubicBezTo>
                  <a:pt x="7273998" y="544814"/>
                  <a:pt x="7273232" y="544636"/>
                  <a:pt x="7272643" y="544429"/>
                </a:cubicBezTo>
                <a:cubicBezTo>
                  <a:pt x="7272054" y="544224"/>
                  <a:pt x="7271642" y="543945"/>
                  <a:pt x="7271406" y="543592"/>
                </a:cubicBezTo>
                <a:cubicBezTo>
                  <a:pt x="7271170" y="543236"/>
                  <a:pt x="7271052" y="542825"/>
                  <a:pt x="7271052" y="542354"/>
                </a:cubicBezTo>
                <a:lnTo>
                  <a:pt x="7271052" y="491631"/>
                </a:lnTo>
                <a:lnTo>
                  <a:pt x="7219004" y="491631"/>
                </a:lnTo>
                <a:lnTo>
                  <a:pt x="7219004" y="542354"/>
                </a:lnTo>
                <a:cubicBezTo>
                  <a:pt x="7219004" y="542825"/>
                  <a:pt x="7218887" y="543236"/>
                  <a:pt x="7218651" y="543592"/>
                </a:cubicBezTo>
                <a:cubicBezTo>
                  <a:pt x="7218415" y="543945"/>
                  <a:pt x="7218003" y="544224"/>
                  <a:pt x="7217414" y="544429"/>
                </a:cubicBezTo>
                <a:cubicBezTo>
                  <a:pt x="7216825" y="544636"/>
                  <a:pt x="7216044" y="544814"/>
                  <a:pt x="7215072" y="544959"/>
                </a:cubicBezTo>
                <a:cubicBezTo>
                  <a:pt x="7214100" y="545107"/>
                  <a:pt x="7212878" y="545181"/>
                  <a:pt x="7211405" y="545181"/>
                </a:cubicBezTo>
                <a:cubicBezTo>
                  <a:pt x="7209991" y="545181"/>
                  <a:pt x="7208783" y="545107"/>
                  <a:pt x="7207782" y="544959"/>
                </a:cubicBezTo>
                <a:cubicBezTo>
                  <a:pt x="7206780" y="544814"/>
                  <a:pt x="7205985" y="544636"/>
                  <a:pt x="7205396" y="544429"/>
                </a:cubicBezTo>
                <a:cubicBezTo>
                  <a:pt x="7204807" y="544224"/>
                  <a:pt x="7204395" y="543945"/>
                  <a:pt x="7204159" y="543592"/>
                </a:cubicBezTo>
                <a:cubicBezTo>
                  <a:pt x="7203923" y="543236"/>
                  <a:pt x="7203805" y="542825"/>
                  <a:pt x="7203805" y="542354"/>
                </a:cubicBezTo>
                <a:lnTo>
                  <a:pt x="7203805" y="432603"/>
                </a:lnTo>
                <a:cubicBezTo>
                  <a:pt x="7203805" y="432132"/>
                  <a:pt x="7203923" y="431719"/>
                  <a:pt x="7204159" y="431368"/>
                </a:cubicBezTo>
                <a:cubicBezTo>
                  <a:pt x="7204395" y="431013"/>
                  <a:pt x="7204807" y="430733"/>
                  <a:pt x="7205396" y="430527"/>
                </a:cubicBezTo>
                <a:cubicBezTo>
                  <a:pt x="7205985" y="430320"/>
                  <a:pt x="7206780" y="430145"/>
                  <a:pt x="7207782" y="429996"/>
                </a:cubicBezTo>
                <a:cubicBezTo>
                  <a:pt x="7208783" y="429849"/>
                  <a:pt x="7209991" y="429775"/>
                  <a:pt x="7211405" y="429775"/>
                </a:cubicBezTo>
                <a:close/>
                <a:moveTo>
                  <a:pt x="6744680" y="429775"/>
                </a:moveTo>
                <a:cubicBezTo>
                  <a:pt x="6746153" y="429775"/>
                  <a:pt x="6747375" y="429849"/>
                  <a:pt x="6748347" y="429996"/>
                </a:cubicBezTo>
                <a:cubicBezTo>
                  <a:pt x="6749319" y="430145"/>
                  <a:pt x="6750100" y="430320"/>
                  <a:pt x="6750689" y="430527"/>
                </a:cubicBezTo>
                <a:cubicBezTo>
                  <a:pt x="6751278" y="430733"/>
                  <a:pt x="6751690" y="431013"/>
                  <a:pt x="6751926" y="431368"/>
                </a:cubicBezTo>
                <a:cubicBezTo>
                  <a:pt x="6752162" y="431719"/>
                  <a:pt x="6752279" y="432132"/>
                  <a:pt x="6752279" y="432603"/>
                </a:cubicBezTo>
                <a:lnTo>
                  <a:pt x="6752279" y="478378"/>
                </a:lnTo>
                <a:lnTo>
                  <a:pt x="6804327" y="478378"/>
                </a:lnTo>
                <a:lnTo>
                  <a:pt x="6804327" y="432603"/>
                </a:lnTo>
                <a:cubicBezTo>
                  <a:pt x="6804327" y="432132"/>
                  <a:pt x="6804445" y="431719"/>
                  <a:pt x="6804681" y="431368"/>
                </a:cubicBezTo>
                <a:cubicBezTo>
                  <a:pt x="6804917" y="431013"/>
                  <a:pt x="6805329" y="430733"/>
                  <a:pt x="6805918" y="430527"/>
                </a:cubicBezTo>
                <a:cubicBezTo>
                  <a:pt x="6806507" y="430320"/>
                  <a:pt x="6807273" y="430145"/>
                  <a:pt x="6808215" y="429996"/>
                </a:cubicBezTo>
                <a:cubicBezTo>
                  <a:pt x="6809158" y="429849"/>
                  <a:pt x="6810395" y="429775"/>
                  <a:pt x="6811927" y="429775"/>
                </a:cubicBezTo>
                <a:cubicBezTo>
                  <a:pt x="6813341" y="429775"/>
                  <a:pt x="6814534" y="429849"/>
                  <a:pt x="6815506" y="429996"/>
                </a:cubicBezTo>
                <a:cubicBezTo>
                  <a:pt x="6816478" y="430145"/>
                  <a:pt x="6817258" y="430320"/>
                  <a:pt x="6817847" y="430527"/>
                </a:cubicBezTo>
                <a:cubicBezTo>
                  <a:pt x="6818437" y="430733"/>
                  <a:pt x="6818849" y="431013"/>
                  <a:pt x="6819084" y="431368"/>
                </a:cubicBezTo>
                <a:cubicBezTo>
                  <a:pt x="6819320" y="431719"/>
                  <a:pt x="6819438" y="432132"/>
                  <a:pt x="6819438" y="432603"/>
                </a:cubicBezTo>
                <a:lnTo>
                  <a:pt x="6819438" y="542354"/>
                </a:lnTo>
                <a:cubicBezTo>
                  <a:pt x="6819438" y="542825"/>
                  <a:pt x="6819320" y="543236"/>
                  <a:pt x="6819084" y="543592"/>
                </a:cubicBezTo>
                <a:cubicBezTo>
                  <a:pt x="6818849" y="543945"/>
                  <a:pt x="6818437" y="544224"/>
                  <a:pt x="6817847" y="544429"/>
                </a:cubicBezTo>
                <a:cubicBezTo>
                  <a:pt x="6817258" y="544636"/>
                  <a:pt x="6816478" y="544814"/>
                  <a:pt x="6815506" y="544959"/>
                </a:cubicBezTo>
                <a:cubicBezTo>
                  <a:pt x="6814534" y="545107"/>
                  <a:pt x="6813341" y="545181"/>
                  <a:pt x="6811927" y="545181"/>
                </a:cubicBezTo>
                <a:cubicBezTo>
                  <a:pt x="6810395" y="545181"/>
                  <a:pt x="6809158" y="545107"/>
                  <a:pt x="6808215" y="544959"/>
                </a:cubicBezTo>
                <a:cubicBezTo>
                  <a:pt x="6807273" y="544814"/>
                  <a:pt x="6806507" y="544636"/>
                  <a:pt x="6805918" y="544429"/>
                </a:cubicBezTo>
                <a:cubicBezTo>
                  <a:pt x="6805329" y="544224"/>
                  <a:pt x="6804917" y="543945"/>
                  <a:pt x="6804681" y="543592"/>
                </a:cubicBezTo>
                <a:cubicBezTo>
                  <a:pt x="6804445" y="543236"/>
                  <a:pt x="6804327" y="542825"/>
                  <a:pt x="6804327" y="542354"/>
                </a:cubicBezTo>
                <a:lnTo>
                  <a:pt x="6804327" y="491631"/>
                </a:lnTo>
                <a:lnTo>
                  <a:pt x="6752279" y="491631"/>
                </a:lnTo>
                <a:lnTo>
                  <a:pt x="6752279" y="542354"/>
                </a:lnTo>
                <a:cubicBezTo>
                  <a:pt x="6752279" y="542825"/>
                  <a:pt x="6752162" y="543236"/>
                  <a:pt x="6751926" y="543592"/>
                </a:cubicBezTo>
                <a:cubicBezTo>
                  <a:pt x="6751690" y="543945"/>
                  <a:pt x="6751278" y="544224"/>
                  <a:pt x="6750689" y="544429"/>
                </a:cubicBezTo>
                <a:cubicBezTo>
                  <a:pt x="6750100" y="544636"/>
                  <a:pt x="6749319" y="544814"/>
                  <a:pt x="6748347" y="544959"/>
                </a:cubicBezTo>
                <a:cubicBezTo>
                  <a:pt x="6747375" y="545107"/>
                  <a:pt x="6746153" y="545181"/>
                  <a:pt x="6744680" y="545181"/>
                </a:cubicBezTo>
                <a:cubicBezTo>
                  <a:pt x="6743266" y="545181"/>
                  <a:pt x="6742058" y="545107"/>
                  <a:pt x="6741057" y="544959"/>
                </a:cubicBezTo>
                <a:cubicBezTo>
                  <a:pt x="6740055" y="544814"/>
                  <a:pt x="6739260" y="544636"/>
                  <a:pt x="6738671" y="544429"/>
                </a:cubicBezTo>
                <a:cubicBezTo>
                  <a:pt x="6738082" y="544224"/>
                  <a:pt x="6737670" y="543945"/>
                  <a:pt x="6737434" y="543592"/>
                </a:cubicBezTo>
                <a:cubicBezTo>
                  <a:pt x="6737198" y="543236"/>
                  <a:pt x="6737080" y="542825"/>
                  <a:pt x="6737080" y="542354"/>
                </a:cubicBezTo>
                <a:lnTo>
                  <a:pt x="6737080" y="432603"/>
                </a:lnTo>
                <a:cubicBezTo>
                  <a:pt x="6737080" y="432132"/>
                  <a:pt x="6737198" y="431719"/>
                  <a:pt x="6737434" y="431368"/>
                </a:cubicBezTo>
                <a:cubicBezTo>
                  <a:pt x="6737670" y="431013"/>
                  <a:pt x="6738082" y="430733"/>
                  <a:pt x="6738671" y="430527"/>
                </a:cubicBezTo>
                <a:cubicBezTo>
                  <a:pt x="6739260" y="430320"/>
                  <a:pt x="6740055" y="430145"/>
                  <a:pt x="6741057" y="429996"/>
                </a:cubicBezTo>
                <a:cubicBezTo>
                  <a:pt x="6742058" y="429849"/>
                  <a:pt x="6743266" y="429775"/>
                  <a:pt x="6744680" y="429775"/>
                </a:cubicBezTo>
                <a:close/>
                <a:moveTo>
                  <a:pt x="6494095" y="429775"/>
                </a:moveTo>
                <a:cubicBezTo>
                  <a:pt x="6495862" y="429775"/>
                  <a:pt x="6497291" y="429834"/>
                  <a:pt x="6498381" y="429951"/>
                </a:cubicBezTo>
                <a:cubicBezTo>
                  <a:pt x="6499471" y="430070"/>
                  <a:pt x="6500340" y="430231"/>
                  <a:pt x="6500988" y="430438"/>
                </a:cubicBezTo>
                <a:cubicBezTo>
                  <a:pt x="6501636" y="430645"/>
                  <a:pt x="6502122" y="430940"/>
                  <a:pt x="6502446" y="431321"/>
                </a:cubicBezTo>
                <a:cubicBezTo>
                  <a:pt x="6502770" y="431704"/>
                  <a:pt x="6503079" y="432191"/>
                  <a:pt x="6503373" y="432779"/>
                </a:cubicBezTo>
                <a:lnTo>
                  <a:pt x="6519191" y="465652"/>
                </a:lnTo>
                <a:cubicBezTo>
                  <a:pt x="6520660" y="468773"/>
                  <a:pt x="6522126" y="472043"/>
                  <a:pt x="6523590" y="475460"/>
                </a:cubicBezTo>
                <a:cubicBezTo>
                  <a:pt x="6525053" y="478877"/>
                  <a:pt x="6526548" y="482325"/>
                  <a:pt x="6528071" y="485799"/>
                </a:cubicBezTo>
                <a:lnTo>
                  <a:pt x="6528246" y="485799"/>
                </a:lnTo>
                <a:cubicBezTo>
                  <a:pt x="6529593" y="482442"/>
                  <a:pt x="6530983" y="479097"/>
                  <a:pt x="6532419" y="475770"/>
                </a:cubicBezTo>
                <a:cubicBezTo>
                  <a:pt x="6533854" y="472441"/>
                  <a:pt x="6535306" y="469158"/>
                  <a:pt x="6536776" y="465917"/>
                </a:cubicBezTo>
                <a:lnTo>
                  <a:pt x="6552682" y="432867"/>
                </a:lnTo>
                <a:cubicBezTo>
                  <a:pt x="6552859" y="432279"/>
                  <a:pt x="6553109" y="431779"/>
                  <a:pt x="6553433" y="431368"/>
                </a:cubicBezTo>
                <a:cubicBezTo>
                  <a:pt x="6553758" y="430953"/>
                  <a:pt x="6554199" y="430645"/>
                  <a:pt x="6554759" y="430438"/>
                </a:cubicBezTo>
                <a:cubicBezTo>
                  <a:pt x="6555319" y="430231"/>
                  <a:pt x="6556099" y="430070"/>
                  <a:pt x="6557100" y="429951"/>
                </a:cubicBezTo>
                <a:cubicBezTo>
                  <a:pt x="6558102" y="429834"/>
                  <a:pt x="6559369" y="429775"/>
                  <a:pt x="6560900" y="429775"/>
                </a:cubicBezTo>
                <a:cubicBezTo>
                  <a:pt x="6563021" y="429775"/>
                  <a:pt x="6564685" y="429849"/>
                  <a:pt x="6565893" y="429996"/>
                </a:cubicBezTo>
                <a:cubicBezTo>
                  <a:pt x="6567101" y="430145"/>
                  <a:pt x="6567940" y="430424"/>
                  <a:pt x="6568411" y="430835"/>
                </a:cubicBezTo>
                <a:cubicBezTo>
                  <a:pt x="6568883" y="431249"/>
                  <a:pt x="6569045" y="431837"/>
                  <a:pt x="6568897" y="432603"/>
                </a:cubicBezTo>
                <a:cubicBezTo>
                  <a:pt x="6568750" y="433370"/>
                  <a:pt x="6568353" y="434400"/>
                  <a:pt x="6567704" y="435695"/>
                </a:cubicBezTo>
                <a:lnTo>
                  <a:pt x="6535362" y="500203"/>
                </a:lnTo>
                <a:lnTo>
                  <a:pt x="6535362" y="542354"/>
                </a:lnTo>
                <a:cubicBezTo>
                  <a:pt x="6535362" y="542825"/>
                  <a:pt x="6535245" y="543236"/>
                  <a:pt x="6535011" y="543592"/>
                </a:cubicBezTo>
                <a:cubicBezTo>
                  <a:pt x="6534777" y="543945"/>
                  <a:pt x="6534367" y="544224"/>
                  <a:pt x="6533781" y="544429"/>
                </a:cubicBezTo>
                <a:cubicBezTo>
                  <a:pt x="6533195" y="544636"/>
                  <a:pt x="6532404" y="544814"/>
                  <a:pt x="6531409" y="544959"/>
                </a:cubicBezTo>
                <a:cubicBezTo>
                  <a:pt x="6530413" y="545107"/>
                  <a:pt x="6529213" y="545181"/>
                  <a:pt x="6527807" y="545181"/>
                </a:cubicBezTo>
                <a:cubicBezTo>
                  <a:pt x="6526342" y="545181"/>
                  <a:pt x="6525127" y="545107"/>
                  <a:pt x="6524161" y="544959"/>
                </a:cubicBezTo>
                <a:cubicBezTo>
                  <a:pt x="6523194" y="544814"/>
                  <a:pt x="6522403" y="544636"/>
                  <a:pt x="6521789" y="544429"/>
                </a:cubicBezTo>
                <a:cubicBezTo>
                  <a:pt x="6521174" y="544224"/>
                  <a:pt x="6520749" y="543945"/>
                  <a:pt x="6520515" y="543592"/>
                </a:cubicBezTo>
                <a:cubicBezTo>
                  <a:pt x="6520281" y="543236"/>
                  <a:pt x="6520163" y="542825"/>
                  <a:pt x="6520163" y="542354"/>
                </a:cubicBezTo>
                <a:lnTo>
                  <a:pt x="6520163" y="500203"/>
                </a:lnTo>
                <a:lnTo>
                  <a:pt x="6487821" y="435695"/>
                </a:lnTo>
                <a:cubicBezTo>
                  <a:pt x="6487173" y="434340"/>
                  <a:pt x="6486776" y="433282"/>
                  <a:pt x="6486628" y="432514"/>
                </a:cubicBezTo>
                <a:cubicBezTo>
                  <a:pt x="6486481" y="431748"/>
                  <a:pt x="6486628" y="431160"/>
                  <a:pt x="6487070" y="430747"/>
                </a:cubicBezTo>
                <a:cubicBezTo>
                  <a:pt x="6487512" y="430335"/>
                  <a:pt x="6488307" y="430070"/>
                  <a:pt x="6489456" y="429951"/>
                </a:cubicBezTo>
                <a:cubicBezTo>
                  <a:pt x="6490604" y="429834"/>
                  <a:pt x="6492151" y="429775"/>
                  <a:pt x="6494095" y="429775"/>
                </a:cubicBezTo>
                <a:close/>
                <a:moveTo>
                  <a:pt x="6268430" y="429775"/>
                </a:moveTo>
                <a:cubicBezTo>
                  <a:pt x="6269903" y="429775"/>
                  <a:pt x="6271125" y="429849"/>
                  <a:pt x="6272097" y="429996"/>
                </a:cubicBezTo>
                <a:cubicBezTo>
                  <a:pt x="6273069" y="430145"/>
                  <a:pt x="6273850" y="430320"/>
                  <a:pt x="6274439" y="430527"/>
                </a:cubicBezTo>
                <a:cubicBezTo>
                  <a:pt x="6275028" y="430733"/>
                  <a:pt x="6275440" y="431013"/>
                  <a:pt x="6275676" y="431368"/>
                </a:cubicBezTo>
                <a:cubicBezTo>
                  <a:pt x="6275912" y="431719"/>
                  <a:pt x="6276029" y="432132"/>
                  <a:pt x="6276029" y="432603"/>
                </a:cubicBezTo>
                <a:lnTo>
                  <a:pt x="6276029" y="478378"/>
                </a:lnTo>
                <a:lnTo>
                  <a:pt x="6328077" y="478378"/>
                </a:lnTo>
                <a:lnTo>
                  <a:pt x="6328077" y="432603"/>
                </a:lnTo>
                <a:cubicBezTo>
                  <a:pt x="6328077" y="432132"/>
                  <a:pt x="6328195" y="431719"/>
                  <a:pt x="6328431" y="431368"/>
                </a:cubicBezTo>
                <a:cubicBezTo>
                  <a:pt x="6328667" y="431013"/>
                  <a:pt x="6329079" y="430733"/>
                  <a:pt x="6329668" y="430527"/>
                </a:cubicBezTo>
                <a:cubicBezTo>
                  <a:pt x="6330257" y="430320"/>
                  <a:pt x="6331023" y="430145"/>
                  <a:pt x="6331965" y="429996"/>
                </a:cubicBezTo>
                <a:cubicBezTo>
                  <a:pt x="6332908" y="429849"/>
                  <a:pt x="6334145" y="429775"/>
                  <a:pt x="6335677" y="429775"/>
                </a:cubicBezTo>
                <a:cubicBezTo>
                  <a:pt x="6337091" y="429775"/>
                  <a:pt x="6338284" y="429849"/>
                  <a:pt x="6339256" y="429996"/>
                </a:cubicBezTo>
                <a:cubicBezTo>
                  <a:pt x="6340228" y="430145"/>
                  <a:pt x="6341008" y="430320"/>
                  <a:pt x="6341597" y="430527"/>
                </a:cubicBezTo>
                <a:cubicBezTo>
                  <a:pt x="6342187" y="430733"/>
                  <a:pt x="6342599" y="431013"/>
                  <a:pt x="6342834" y="431368"/>
                </a:cubicBezTo>
                <a:cubicBezTo>
                  <a:pt x="6343070" y="431719"/>
                  <a:pt x="6343188" y="432132"/>
                  <a:pt x="6343188" y="432603"/>
                </a:cubicBezTo>
                <a:lnTo>
                  <a:pt x="6343188" y="542354"/>
                </a:lnTo>
                <a:cubicBezTo>
                  <a:pt x="6343188" y="542825"/>
                  <a:pt x="6343070" y="543236"/>
                  <a:pt x="6342834" y="543592"/>
                </a:cubicBezTo>
                <a:cubicBezTo>
                  <a:pt x="6342599" y="543945"/>
                  <a:pt x="6342187" y="544224"/>
                  <a:pt x="6341597" y="544429"/>
                </a:cubicBezTo>
                <a:cubicBezTo>
                  <a:pt x="6341008" y="544636"/>
                  <a:pt x="6340228" y="544814"/>
                  <a:pt x="6339256" y="544959"/>
                </a:cubicBezTo>
                <a:cubicBezTo>
                  <a:pt x="6338284" y="545107"/>
                  <a:pt x="6337091" y="545181"/>
                  <a:pt x="6335677" y="545181"/>
                </a:cubicBezTo>
                <a:cubicBezTo>
                  <a:pt x="6334145" y="545181"/>
                  <a:pt x="6332908" y="545107"/>
                  <a:pt x="6331965" y="544959"/>
                </a:cubicBezTo>
                <a:cubicBezTo>
                  <a:pt x="6331023" y="544814"/>
                  <a:pt x="6330257" y="544636"/>
                  <a:pt x="6329668" y="544429"/>
                </a:cubicBezTo>
                <a:cubicBezTo>
                  <a:pt x="6329079" y="544224"/>
                  <a:pt x="6328667" y="543945"/>
                  <a:pt x="6328431" y="543592"/>
                </a:cubicBezTo>
                <a:cubicBezTo>
                  <a:pt x="6328195" y="543236"/>
                  <a:pt x="6328077" y="542825"/>
                  <a:pt x="6328077" y="542354"/>
                </a:cubicBezTo>
                <a:lnTo>
                  <a:pt x="6328077" y="491631"/>
                </a:lnTo>
                <a:lnTo>
                  <a:pt x="6276029" y="491631"/>
                </a:lnTo>
                <a:lnTo>
                  <a:pt x="6276029" y="542354"/>
                </a:lnTo>
                <a:cubicBezTo>
                  <a:pt x="6276029" y="542825"/>
                  <a:pt x="6275912" y="543236"/>
                  <a:pt x="6275676" y="543592"/>
                </a:cubicBezTo>
                <a:cubicBezTo>
                  <a:pt x="6275440" y="543945"/>
                  <a:pt x="6275028" y="544224"/>
                  <a:pt x="6274439" y="544429"/>
                </a:cubicBezTo>
                <a:cubicBezTo>
                  <a:pt x="6273850" y="544636"/>
                  <a:pt x="6273069" y="544814"/>
                  <a:pt x="6272097" y="544959"/>
                </a:cubicBezTo>
                <a:cubicBezTo>
                  <a:pt x="6271125" y="545107"/>
                  <a:pt x="6269903" y="545181"/>
                  <a:pt x="6268430" y="545181"/>
                </a:cubicBezTo>
                <a:cubicBezTo>
                  <a:pt x="6267016" y="545181"/>
                  <a:pt x="6265808" y="545107"/>
                  <a:pt x="6264807" y="544959"/>
                </a:cubicBezTo>
                <a:cubicBezTo>
                  <a:pt x="6263805" y="544814"/>
                  <a:pt x="6263010" y="544636"/>
                  <a:pt x="6262421" y="544429"/>
                </a:cubicBezTo>
                <a:cubicBezTo>
                  <a:pt x="6261832" y="544224"/>
                  <a:pt x="6261420" y="543945"/>
                  <a:pt x="6261184" y="543592"/>
                </a:cubicBezTo>
                <a:cubicBezTo>
                  <a:pt x="6260948" y="543236"/>
                  <a:pt x="6260830" y="542825"/>
                  <a:pt x="6260830" y="542354"/>
                </a:cubicBezTo>
                <a:lnTo>
                  <a:pt x="6260830" y="432603"/>
                </a:lnTo>
                <a:cubicBezTo>
                  <a:pt x="6260830" y="432132"/>
                  <a:pt x="6260948" y="431719"/>
                  <a:pt x="6261184" y="431368"/>
                </a:cubicBezTo>
                <a:cubicBezTo>
                  <a:pt x="6261420" y="431013"/>
                  <a:pt x="6261832" y="430733"/>
                  <a:pt x="6262421" y="430527"/>
                </a:cubicBezTo>
                <a:cubicBezTo>
                  <a:pt x="6263010" y="430320"/>
                  <a:pt x="6263805" y="430145"/>
                  <a:pt x="6264807" y="429996"/>
                </a:cubicBezTo>
                <a:cubicBezTo>
                  <a:pt x="6265808" y="429849"/>
                  <a:pt x="6267016" y="429775"/>
                  <a:pt x="6268430" y="429775"/>
                </a:cubicBezTo>
                <a:close/>
                <a:moveTo>
                  <a:pt x="5551120" y="429775"/>
                </a:moveTo>
                <a:cubicBezTo>
                  <a:pt x="5552887" y="429775"/>
                  <a:pt x="5554316" y="429834"/>
                  <a:pt x="5555406" y="429951"/>
                </a:cubicBezTo>
                <a:cubicBezTo>
                  <a:pt x="5556496" y="430070"/>
                  <a:pt x="5557365" y="430231"/>
                  <a:pt x="5558013" y="430438"/>
                </a:cubicBezTo>
                <a:cubicBezTo>
                  <a:pt x="5558661" y="430645"/>
                  <a:pt x="5559147" y="430940"/>
                  <a:pt x="5559471" y="431321"/>
                </a:cubicBezTo>
                <a:cubicBezTo>
                  <a:pt x="5559795" y="431704"/>
                  <a:pt x="5560104" y="432191"/>
                  <a:pt x="5560398" y="432779"/>
                </a:cubicBezTo>
                <a:lnTo>
                  <a:pt x="5566811" y="446107"/>
                </a:lnTo>
                <a:lnTo>
                  <a:pt x="5565002" y="475898"/>
                </a:lnTo>
                <a:lnTo>
                  <a:pt x="5544846" y="435695"/>
                </a:lnTo>
                <a:cubicBezTo>
                  <a:pt x="5544198" y="434340"/>
                  <a:pt x="5543801" y="433282"/>
                  <a:pt x="5543653" y="432514"/>
                </a:cubicBezTo>
                <a:cubicBezTo>
                  <a:pt x="5543506" y="431748"/>
                  <a:pt x="5543653" y="431160"/>
                  <a:pt x="5544095" y="430747"/>
                </a:cubicBezTo>
                <a:cubicBezTo>
                  <a:pt x="5544537" y="430335"/>
                  <a:pt x="5545332" y="430070"/>
                  <a:pt x="5546481" y="429951"/>
                </a:cubicBezTo>
                <a:cubicBezTo>
                  <a:pt x="5547629" y="429834"/>
                  <a:pt x="5549176" y="429775"/>
                  <a:pt x="5551120" y="429775"/>
                </a:cubicBezTo>
                <a:close/>
                <a:moveTo>
                  <a:pt x="5325455" y="429775"/>
                </a:moveTo>
                <a:cubicBezTo>
                  <a:pt x="5326928" y="429775"/>
                  <a:pt x="5328150" y="429849"/>
                  <a:pt x="5329122" y="429996"/>
                </a:cubicBezTo>
                <a:cubicBezTo>
                  <a:pt x="5330094" y="430145"/>
                  <a:pt x="5330875" y="430320"/>
                  <a:pt x="5331464" y="430527"/>
                </a:cubicBezTo>
                <a:cubicBezTo>
                  <a:pt x="5332053" y="430733"/>
                  <a:pt x="5332465" y="431013"/>
                  <a:pt x="5332701" y="431368"/>
                </a:cubicBezTo>
                <a:cubicBezTo>
                  <a:pt x="5332937" y="431719"/>
                  <a:pt x="5333054" y="432132"/>
                  <a:pt x="5333054" y="432603"/>
                </a:cubicBezTo>
                <a:lnTo>
                  <a:pt x="5333054" y="478378"/>
                </a:lnTo>
                <a:lnTo>
                  <a:pt x="5385102" y="478378"/>
                </a:lnTo>
                <a:lnTo>
                  <a:pt x="5385102" y="432603"/>
                </a:lnTo>
                <a:cubicBezTo>
                  <a:pt x="5385102" y="432132"/>
                  <a:pt x="5385220" y="431719"/>
                  <a:pt x="5385456" y="431368"/>
                </a:cubicBezTo>
                <a:cubicBezTo>
                  <a:pt x="5385692" y="431013"/>
                  <a:pt x="5386104" y="430733"/>
                  <a:pt x="5386693" y="430527"/>
                </a:cubicBezTo>
                <a:cubicBezTo>
                  <a:pt x="5387282" y="430320"/>
                  <a:pt x="5388048" y="430145"/>
                  <a:pt x="5388990" y="429996"/>
                </a:cubicBezTo>
                <a:cubicBezTo>
                  <a:pt x="5389933" y="429849"/>
                  <a:pt x="5391170" y="429775"/>
                  <a:pt x="5392702" y="429775"/>
                </a:cubicBezTo>
                <a:cubicBezTo>
                  <a:pt x="5394116" y="429775"/>
                  <a:pt x="5395309" y="429849"/>
                  <a:pt x="5396281" y="429996"/>
                </a:cubicBezTo>
                <a:cubicBezTo>
                  <a:pt x="5397253" y="430145"/>
                  <a:pt x="5398033" y="430320"/>
                  <a:pt x="5398622" y="430527"/>
                </a:cubicBezTo>
                <a:cubicBezTo>
                  <a:pt x="5399212" y="430733"/>
                  <a:pt x="5399624" y="431013"/>
                  <a:pt x="5399859" y="431368"/>
                </a:cubicBezTo>
                <a:cubicBezTo>
                  <a:pt x="5400095" y="431719"/>
                  <a:pt x="5400213" y="432132"/>
                  <a:pt x="5400213" y="432603"/>
                </a:cubicBezTo>
                <a:lnTo>
                  <a:pt x="5400213" y="542354"/>
                </a:lnTo>
                <a:cubicBezTo>
                  <a:pt x="5400213" y="542825"/>
                  <a:pt x="5400095" y="543236"/>
                  <a:pt x="5399859" y="543592"/>
                </a:cubicBezTo>
                <a:cubicBezTo>
                  <a:pt x="5399624" y="543945"/>
                  <a:pt x="5399212" y="544224"/>
                  <a:pt x="5398622" y="544429"/>
                </a:cubicBezTo>
                <a:cubicBezTo>
                  <a:pt x="5398033" y="544636"/>
                  <a:pt x="5397253" y="544814"/>
                  <a:pt x="5396281" y="544959"/>
                </a:cubicBezTo>
                <a:cubicBezTo>
                  <a:pt x="5395309" y="545107"/>
                  <a:pt x="5394116" y="545181"/>
                  <a:pt x="5392702" y="545181"/>
                </a:cubicBezTo>
                <a:cubicBezTo>
                  <a:pt x="5391170" y="545181"/>
                  <a:pt x="5389933" y="545107"/>
                  <a:pt x="5388990" y="544959"/>
                </a:cubicBezTo>
                <a:cubicBezTo>
                  <a:pt x="5388048" y="544814"/>
                  <a:pt x="5387282" y="544636"/>
                  <a:pt x="5386693" y="544429"/>
                </a:cubicBezTo>
                <a:cubicBezTo>
                  <a:pt x="5386104" y="544224"/>
                  <a:pt x="5385692" y="543945"/>
                  <a:pt x="5385456" y="543592"/>
                </a:cubicBezTo>
                <a:cubicBezTo>
                  <a:pt x="5385220" y="543236"/>
                  <a:pt x="5385102" y="542825"/>
                  <a:pt x="5385102" y="542354"/>
                </a:cubicBezTo>
                <a:lnTo>
                  <a:pt x="5385102" y="491631"/>
                </a:lnTo>
                <a:lnTo>
                  <a:pt x="5333054" y="491631"/>
                </a:lnTo>
                <a:lnTo>
                  <a:pt x="5333054" y="542354"/>
                </a:lnTo>
                <a:cubicBezTo>
                  <a:pt x="5333054" y="542825"/>
                  <a:pt x="5332937" y="543236"/>
                  <a:pt x="5332701" y="543592"/>
                </a:cubicBezTo>
                <a:cubicBezTo>
                  <a:pt x="5332465" y="543945"/>
                  <a:pt x="5332053" y="544224"/>
                  <a:pt x="5331464" y="544429"/>
                </a:cubicBezTo>
                <a:cubicBezTo>
                  <a:pt x="5330875" y="544636"/>
                  <a:pt x="5330094" y="544814"/>
                  <a:pt x="5329122" y="544959"/>
                </a:cubicBezTo>
                <a:cubicBezTo>
                  <a:pt x="5328150" y="545107"/>
                  <a:pt x="5326928" y="545181"/>
                  <a:pt x="5325455" y="545181"/>
                </a:cubicBezTo>
                <a:cubicBezTo>
                  <a:pt x="5324041" y="545181"/>
                  <a:pt x="5322833" y="545107"/>
                  <a:pt x="5321832" y="544959"/>
                </a:cubicBezTo>
                <a:cubicBezTo>
                  <a:pt x="5320830" y="544814"/>
                  <a:pt x="5320035" y="544636"/>
                  <a:pt x="5319446" y="544429"/>
                </a:cubicBezTo>
                <a:cubicBezTo>
                  <a:pt x="5318857" y="544224"/>
                  <a:pt x="5318445" y="543945"/>
                  <a:pt x="5318209" y="543592"/>
                </a:cubicBezTo>
                <a:cubicBezTo>
                  <a:pt x="5317973" y="543236"/>
                  <a:pt x="5317855" y="542825"/>
                  <a:pt x="5317855" y="542354"/>
                </a:cubicBezTo>
                <a:lnTo>
                  <a:pt x="5317855" y="432603"/>
                </a:lnTo>
                <a:cubicBezTo>
                  <a:pt x="5317855" y="432132"/>
                  <a:pt x="5317973" y="431719"/>
                  <a:pt x="5318209" y="431368"/>
                </a:cubicBezTo>
                <a:cubicBezTo>
                  <a:pt x="5318445" y="431013"/>
                  <a:pt x="5318857" y="430733"/>
                  <a:pt x="5319446" y="430527"/>
                </a:cubicBezTo>
                <a:cubicBezTo>
                  <a:pt x="5320035" y="430320"/>
                  <a:pt x="5320830" y="430145"/>
                  <a:pt x="5321832" y="429996"/>
                </a:cubicBezTo>
                <a:cubicBezTo>
                  <a:pt x="5322833" y="429849"/>
                  <a:pt x="5324041" y="429775"/>
                  <a:pt x="5325455" y="429775"/>
                </a:cubicBezTo>
                <a:close/>
                <a:moveTo>
                  <a:pt x="5074870" y="429775"/>
                </a:moveTo>
                <a:cubicBezTo>
                  <a:pt x="5076637" y="429775"/>
                  <a:pt x="5078066" y="429834"/>
                  <a:pt x="5079156" y="429951"/>
                </a:cubicBezTo>
                <a:cubicBezTo>
                  <a:pt x="5080246" y="430070"/>
                  <a:pt x="5081115" y="430231"/>
                  <a:pt x="5081763" y="430438"/>
                </a:cubicBezTo>
                <a:cubicBezTo>
                  <a:pt x="5082411" y="430645"/>
                  <a:pt x="5082897" y="430940"/>
                  <a:pt x="5083221" y="431321"/>
                </a:cubicBezTo>
                <a:cubicBezTo>
                  <a:pt x="5083545" y="431704"/>
                  <a:pt x="5083854" y="432191"/>
                  <a:pt x="5084148" y="432779"/>
                </a:cubicBezTo>
                <a:lnTo>
                  <a:pt x="5099966" y="465652"/>
                </a:lnTo>
                <a:cubicBezTo>
                  <a:pt x="5101435" y="468773"/>
                  <a:pt x="5102901" y="472043"/>
                  <a:pt x="5104365" y="475460"/>
                </a:cubicBezTo>
                <a:cubicBezTo>
                  <a:pt x="5105828" y="478877"/>
                  <a:pt x="5107323" y="482325"/>
                  <a:pt x="5108846" y="485799"/>
                </a:cubicBezTo>
                <a:lnTo>
                  <a:pt x="5109021" y="485799"/>
                </a:lnTo>
                <a:cubicBezTo>
                  <a:pt x="5110368" y="482442"/>
                  <a:pt x="5111758" y="479097"/>
                  <a:pt x="5113194" y="475770"/>
                </a:cubicBezTo>
                <a:cubicBezTo>
                  <a:pt x="5114629" y="472441"/>
                  <a:pt x="5116081" y="469158"/>
                  <a:pt x="5117551" y="465917"/>
                </a:cubicBezTo>
                <a:lnTo>
                  <a:pt x="5133457" y="432867"/>
                </a:lnTo>
                <a:cubicBezTo>
                  <a:pt x="5133634" y="432279"/>
                  <a:pt x="5133884" y="431779"/>
                  <a:pt x="5134208" y="431368"/>
                </a:cubicBezTo>
                <a:cubicBezTo>
                  <a:pt x="5134533" y="430953"/>
                  <a:pt x="5134974" y="430645"/>
                  <a:pt x="5135534" y="430438"/>
                </a:cubicBezTo>
                <a:cubicBezTo>
                  <a:pt x="5136094" y="430231"/>
                  <a:pt x="5136874" y="430070"/>
                  <a:pt x="5137875" y="429951"/>
                </a:cubicBezTo>
                <a:cubicBezTo>
                  <a:pt x="5138877" y="429834"/>
                  <a:pt x="5140144" y="429775"/>
                  <a:pt x="5141675" y="429775"/>
                </a:cubicBezTo>
                <a:cubicBezTo>
                  <a:pt x="5143796" y="429775"/>
                  <a:pt x="5145460" y="429849"/>
                  <a:pt x="5146668" y="429996"/>
                </a:cubicBezTo>
                <a:cubicBezTo>
                  <a:pt x="5147876" y="430145"/>
                  <a:pt x="5148715" y="430424"/>
                  <a:pt x="5149186" y="430835"/>
                </a:cubicBezTo>
                <a:cubicBezTo>
                  <a:pt x="5149658" y="431249"/>
                  <a:pt x="5149820" y="431837"/>
                  <a:pt x="5149672" y="432603"/>
                </a:cubicBezTo>
                <a:cubicBezTo>
                  <a:pt x="5149525" y="433370"/>
                  <a:pt x="5149128" y="434400"/>
                  <a:pt x="5148479" y="435695"/>
                </a:cubicBezTo>
                <a:lnTo>
                  <a:pt x="5116137" y="500203"/>
                </a:lnTo>
                <a:lnTo>
                  <a:pt x="5116137" y="542354"/>
                </a:lnTo>
                <a:cubicBezTo>
                  <a:pt x="5116137" y="542825"/>
                  <a:pt x="5116020" y="543236"/>
                  <a:pt x="5115786" y="543592"/>
                </a:cubicBezTo>
                <a:cubicBezTo>
                  <a:pt x="5115552" y="543945"/>
                  <a:pt x="5115142" y="544224"/>
                  <a:pt x="5114556" y="544429"/>
                </a:cubicBezTo>
                <a:cubicBezTo>
                  <a:pt x="5113970" y="544636"/>
                  <a:pt x="5113179" y="544814"/>
                  <a:pt x="5112184" y="544959"/>
                </a:cubicBezTo>
                <a:cubicBezTo>
                  <a:pt x="5111188" y="545107"/>
                  <a:pt x="5109988" y="545181"/>
                  <a:pt x="5108582" y="545181"/>
                </a:cubicBezTo>
                <a:cubicBezTo>
                  <a:pt x="5107117" y="545181"/>
                  <a:pt x="5105902" y="545107"/>
                  <a:pt x="5104936" y="544959"/>
                </a:cubicBezTo>
                <a:cubicBezTo>
                  <a:pt x="5103969" y="544814"/>
                  <a:pt x="5103178" y="544636"/>
                  <a:pt x="5102564" y="544429"/>
                </a:cubicBezTo>
                <a:cubicBezTo>
                  <a:pt x="5101949" y="544224"/>
                  <a:pt x="5101524" y="543945"/>
                  <a:pt x="5101290" y="543592"/>
                </a:cubicBezTo>
                <a:cubicBezTo>
                  <a:pt x="5101056" y="543236"/>
                  <a:pt x="5100938" y="542825"/>
                  <a:pt x="5100938" y="542354"/>
                </a:cubicBezTo>
                <a:lnTo>
                  <a:pt x="5100938" y="500203"/>
                </a:lnTo>
                <a:lnTo>
                  <a:pt x="5068596" y="435695"/>
                </a:lnTo>
                <a:cubicBezTo>
                  <a:pt x="5067948" y="434340"/>
                  <a:pt x="5067551" y="433282"/>
                  <a:pt x="5067403" y="432514"/>
                </a:cubicBezTo>
                <a:cubicBezTo>
                  <a:pt x="5067256" y="431748"/>
                  <a:pt x="5067403" y="431160"/>
                  <a:pt x="5067845" y="430747"/>
                </a:cubicBezTo>
                <a:cubicBezTo>
                  <a:pt x="5068287" y="430335"/>
                  <a:pt x="5069082" y="430070"/>
                  <a:pt x="5070231" y="429951"/>
                </a:cubicBezTo>
                <a:cubicBezTo>
                  <a:pt x="5071379" y="429834"/>
                  <a:pt x="5072926" y="429775"/>
                  <a:pt x="5074870" y="429775"/>
                </a:cubicBezTo>
                <a:close/>
                <a:moveTo>
                  <a:pt x="4858730" y="429775"/>
                </a:moveTo>
                <a:cubicBezTo>
                  <a:pt x="4860203" y="429775"/>
                  <a:pt x="4861425" y="429849"/>
                  <a:pt x="4862397" y="429996"/>
                </a:cubicBezTo>
                <a:cubicBezTo>
                  <a:pt x="4863369" y="430145"/>
                  <a:pt x="4864150" y="430320"/>
                  <a:pt x="4864739" y="430527"/>
                </a:cubicBezTo>
                <a:cubicBezTo>
                  <a:pt x="4865328" y="430733"/>
                  <a:pt x="4865740" y="431013"/>
                  <a:pt x="4865976" y="431368"/>
                </a:cubicBezTo>
                <a:cubicBezTo>
                  <a:pt x="4866212" y="431719"/>
                  <a:pt x="4866329" y="432132"/>
                  <a:pt x="4866329" y="432603"/>
                </a:cubicBezTo>
                <a:lnTo>
                  <a:pt x="4866329" y="478378"/>
                </a:lnTo>
                <a:lnTo>
                  <a:pt x="4918377" y="478378"/>
                </a:lnTo>
                <a:lnTo>
                  <a:pt x="4918377" y="432603"/>
                </a:lnTo>
                <a:cubicBezTo>
                  <a:pt x="4918377" y="432132"/>
                  <a:pt x="4918495" y="431719"/>
                  <a:pt x="4918731" y="431368"/>
                </a:cubicBezTo>
                <a:cubicBezTo>
                  <a:pt x="4918967" y="431013"/>
                  <a:pt x="4919379" y="430733"/>
                  <a:pt x="4919968" y="430527"/>
                </a:cubicBezTo>
                <a:cubicBezTo>
                  <a:pt x="4920557" y="430320"/>
                  <a:pt x="4921323" y="430145"/>
                  <a:pt x="4922265" y="429996"/>
                </a:cubicBezTo>
                <a:cubicBezTo>
                  <a:pt x="4923208" y="429849"/>
                  <a:pt x="4924445" y="429775"/>
                  <a:pt x="4925977" y="429775"/>
                </a:cubicBezTo>
                <a:cubicBezTo>
                  <a:pt x="4927391" y="429775"/>
                  <a:pt x="4928584" y="429849"/>
                  <a:pt x="4929556" y="429996"/>
                </a:cubicBezTo>
                <a:cubicBezTo>
                  <a:pt x="4930528" y="430145"/>
                  <a:pt x="4931308" y="430320"/>
                  <a:pt x="4931897" y="430527"/>
                </a:cubicBezTo>
                <a:cubicBezTo>
                  <a:pt x="4932487" y="430733"/>
                  <a:pt x="4932899" y="431013"/>
                  <a:pt x="4933134" y="431368"/>
                </a:cubicBezTo>
                <a:cubicBezTo>
                  <a:pt x="4933370" y="431719"/>
                  <a:pt x="4933488" y="432132"/>
                  <a:pt x="4933488" y="432603"/>
                </a:cubicBezTo>
                <a:lnTo>
                  <a:pt x="4933488" y="542354"/>
                </a:lnTo>
                <a:cubicBezTo>
                  <a:pt x="4933488" y="542825"/>
                  <a:pt x="4933370" y="543236"/>
                  <a:pt x="4933134" y="543592"/>
                </a:cubicBezTo>
                <a:cubicBezTo>
                  <a:pt x="4932899" y="543945"/>
                  <a:pt x="4932487" y="544224"/>
                  <a:pt x="4931897" y="544429"/>
                </a:cubicBezTo>
                <a:cubicBezTo>
                  <a:pt x="4931308" y="544636"/>
                  <a:pt x="4930528" y="544814"/>
                  <a:pt x="4929556" y="544959"/>
                </a:cubicBezTo>
                <a:cubicBezTo>
                  <a:pt x="4928584" y="545107"/>
                  <a:pt x="4927391" y="545181"/>
                  <a:pt x="4925977" y="545181"/>
                </a:cubicBezTo>
                <a:cubicBezTo>
                  <a:pt x="4924445" y="545181"/>
                  <a:pt x="4923208" y="545107"/>
                  <a:pt x="4922265" y="544959"/>
                </a:cubicBezTo>
                <a:cubicBezTo>
                  <a:pt x="4921323" y="544814"/>
                  <a:pt x="4920557" y="544636"/>
                  <a:pt x="4919968" y="544429"/>
                </a:cubicBezTo>
                <a:cubicBezTo>
                  <a:pt x="4919379" y="544224"/>
                  <a:pt x="4918967" y="543945"/>
                  <a:pt x="4918731" y="543592"/>
                </a:cubicBezTo>
                <a:cubicBezTo>
                  <a:pt x="4918495" y="543236"/>
                  <a:pt x="4918377" y="542825"/>
                  <a:pt x="4918377" y="542354"/>
                </a:cubicBezTo>
                <a:lnTo>
                  <a:pt x="4918377" y="491631"/>
                </a:lnTo>
                <a:lnTo>
                  <a:pt x="4866329" y="491631"/>
                </a:lnTo>
                <a:lnTo>
                  <a:pt x="4866329" y="542354"/>
                </a:lnTo>
                <a:cubicBezTo>
                  <a:pt x="4866329" y="542825"/>
                  <a:pt x="4866212" y="543236"/>
                  <a:pt x="4865976" y="543592"/>
                </a:cubicBezTo>
                <a:cubicBezTo>
                  <a:pt x="4865740" y="543945"/>
                  <a:pt x="4865328" y="544224"/>
                  <a:pt x="4864739" y="544429"/>
                </a:cubicBezTo>
                <a:cubicBezTo>
                  <a:pt x="4864150" y="544636"/>
                  <a:pt x="4863369" y="544814"/>
                  <a:pt x="4862397" y="544959"/>
                </a:cubicBezTo>
                <a:cubicBezTo>
                  <a:pt x="4861425" y="545107"/>
                  <a:pt x="4860203" y="545181"/>
                  <a:pt x="4858730" y="545181"/>
                </a:cubicBezTo>
                <a:cubicBezTo>
                  <a:pt x="4857316" y="545181"/>
                  <a:pt x="4856108" y="545107"/>
                  <a:pt x="4855107" y="544959"/>
                </a:cubicBezTo>
                <a:cubicBezTo>
                  <a:pt x="4854105" y="544814"/>
                  <a:pt x="4853310" y="544636"/>
                  <a:pt x="4852721" y="544429"/>
                </a:cubicBezTo>
                <a:cubicBezTo>
                  <a:pt x="4852132" y="544224"/>
                  <a:pt x="4851720" y="543945"/>
                  <a:pt x="4851484" y="543592"/>
                </a:cubicBezTo>
                <a:cubicBezTo>
                  <a:pt x="4851248" y="543236"/>
                  <a:pt x="4851130" y="542825"/>
                  <a:pt x="4851130" y="542354"/>
                </a:cubicBezTo>
                <a:lnTo>
                  <a:pt x="4851130" y="432603"/>
                </a:lnTo>
                <a:cubicBezTo>
                  <a:pt x="4851130" y="432132"/>
                  <a:pt x="4851248" y="431719"/>
                  <a:pt x="4851484" y="431368"/>
                </a:cubicBezTo>
                <a:cubicBezTo>
                  <a:pt x="4851720" y="431013"/>
                  <a:pt x="4852132" y="430733"/>
                  <a:pt x="4852721" y="430527"/>
                </a:cubicBezTo>
                <a:cubicBezTo>
                  <a:pt x="4853310" y="430320"/>
                  <a:pt x="4854105" y="430145"/>
                  <a:pt x="4855107" y="429996"/>
                </a:cubicBezTo>
                <a:cubicBezTo>
                  <a:pt x="4856108" y="429849"/>
                  <a:pt x="4857316" y="429775"/>
                  <a:pt x="4858730" y="429775"/>
                </a:cubicBezTo>
                <a:close/>
                <a:moveTo>
                  <a:pt x="4382480" y="429775"/>
                </a:moveTo>
                <a:cubicBezTo>
                  <a:pt x="4383953" y="429775"/>
                  <a:pt x="4385175" y="429849"/>
                  <a:pt x="4386147" y="429996"/>
                </a:cubicBezTo>
                <a:cubicBezTo>
                  <a:pt x="4387119" y="430145"/>
                  <a:pt x="4387900" y="430320"/>
                  <a:pt x="4388489" y="430527"/>
                </a:cubicBezTo>
                <a:cubicBezTo>
                  <a:pt x="4389078" y="430733"/>
                  <a:pt x="4389490" y="431013"/>
                  <a:pt x="4389726" y="431368"/>
                </a:cubicBezTo>
                <a:cubicBezTo>
                  <a:pt x="4389961" y="431719"/>
                  <a:pt x="4390079" y="432132"/>
                  <a:pt x="4390079" y="432603"/>
                </a:cubicBezTo>
                <a:lnTo>
                  <a:pt x="4390079" y="478378"/>
                </a:lnTo>
                <a:lnTo>
                  <a:pt x="4442127" y="478378"/>
                </a:lnTo>
                <a:lnTo>
                  <a:pt x="4442127" y="432603"/>
                </a:lnTo>
                <a:cubicBezTo>
                  <a:pt x="4442127" y="432132"/>
                  <a:pt x="4442245" y="431719"/>
                  <a:pt x="4442481" y="431368"/>
                </a:cubicBezTo>
                <a:cubicBezTo>
                  <a:pt x="4442716" y="431013"/>
                  <a:pt x="4443129" y="430733"/>
                  <a:pt x="4443718" y="430527"/>
                </a:cubicBezTo>
                <a:cubicBezTo>
                  <a:pt x="4444307" y="430320"/>
                  <a:pt x="4445073" y="430145"/>
                  <a:pt x="4446016" y="429996"/>
                </a:cubicBezTo>
                <a:cubicBezTo>
                  <a:pt x="4446958" y="429849"/>
                  <a:pt x="4448195" y="429775"/>
                  <a:pt x="4449727" y="429775"/>
                </a:cubicBezTo>
                <a:cubicBezTo>
                  <a:pt x="4451141" y="429775"/>
                  <a:pt x="4452334" y="429849"/>
                  <a:pt x="4453306" y="429996"/>
                </a:cubicBezTo>
                <a:cubicBezTo>
                  <a:pt x="4454278" y="430145"/>
                  <a:pt x="4455058" y="430320"/>
                  <a:pt x="4455648" y="430527"/>
                </a:cubicBezTo>
                <a:cubicBezTo>
                  <a:pt x="4456236" y="430733"/>
                  <a:pt x="4456649" y="431013"/>
                  <a:pt x="4456885" y="431368"/>
                </a:cubicBezTo>
                <a:cubicBezTo>
                  <a:pt x="4457120" y="431719"/>
                  <a:pt x="4457238" y="432132"/>
                  <a:pt x="4457238" y="432603"/>
                </a:cubicBezTo>
                <a:lnTo>
                  <a:pt x="4457238" y="542354"/>
                </a:lnTo>
                <a:cubicBezTo>
                  <a:pt x="4457238" y="542825"/>
                  <a:pt x="4457120" y="543236"/>
                  <a:pt x="4456885" y="543592"/>
                </a:cubicBezTo>
                <a:cubicBezTo>
                  <a:pt x="4456649" y="543945"/>
                  <a:pt x="4456236" y="544224"/>
                  <a:pt x="4455648" y="544429"/>
                </a:cubicBezTo>
                <a:cubicBezTo>
                  <a:pt x="4455058" y="544636"/>
                  <a:pt x="4454278" y="544814"/>
                  <a:pt x="4453306" y="544959"/>
                </a:cubicBezTo>
                <a:cubicBezTo>
                  <a:pt x="4452334" y="545107"/>
                  <a:pt x="4451141" y="545181"/>
                  <a:pt x="4449727" y="545181"/>
                </a:cubicBezTo>
                <a:cubicBezTo>
                  <a:pt x="4448195" y="545181"/>
                  <a:pt x="4446958" y="545107"/>
                  <a:pt x="4446016" y="544959"/>
                </a:cubicBezTo>
                <a:cubicBezTo>
                  <a:pt x="4445073" y="544814"/>
                  <a:pt x="4444307" y="544636"/>
                  <a:pt x="4443718" y="544429"/>
                </a:cubicBezTo>
                <a:cubicBezTo>
                  <a:pt x="4443129" y="544224"/>
                  <a:pt x="4442716" y="543945"/>
                  <a:pt x="4442481" y="543592"/>
                </a:cubicBezTo>
                <a:cubicBezTo>
                  <a:pt x="4442245" y="543236"/>
                  <a:pt x="4442127" y="542825"/>
                  <a:pt x="4442127" y="542354"/>
                </a:cubicBezTo>
                <a:lnTo>
                  <a:pt x="4442127" y="491631"/>
                </a:lnTo>
                <a:lnTo>
                  <a:pt x="4390079" y="491631"/>
                </a:lnTo>
                <a:lnTo>
                  <a:pt x="4390079" y="542354"/>
                </a:lnTo>
                <a:cubicBezTo>
                  <a:pt x="4390079" y="542825"/>
                  <a:pt x="4389961" y="543236"/>
                  <a:pt x="4389726" y="543592"/>
                </a:cubicBezTo>
                <a:cubicBezTo>
                  <a:pt x="4389490" y="543945"/>
                  <a:pt x="4389078" y="544224"/>
                  <a:pt x="4388489" y="544429"/>
                </a:cubicBezTo>
                <a:cubicBezTo>
                  <a:pt x="4387900" y="544636"/>
                  <a:pt x="4387119" y="544814"/>
                  <a:pt x="4386147" y="544959"/>
                </a:cubicBezTo>
                <a:cubicBezTo>
                  <a:pt x="4385175" y="545107"/>
                  <a:pt x="4383953" y="545181"/>
                  <a:pt x="4382480" y="545181"/>
                </a:cubicBezTo>
                <a:cubicBezTo>
                  <a:pt x="4381066" y="545181"/>
                  <a:pt x="4379858" y="545107"/>
                  <a:pt x="4378857" y="544959"/>
                </a:cubicBezTo>
                <a:cubicBezTo>
                  <a:pt x="4377855" y="544814"/>
                  <a:pt x="4377060" y="544636"/>
                  <a:pt x="4376471" y="544429"/>
                </a:cubicBezTo>
                <a:cubicBezTo>
                  <a:pt x="4375882" y="544224"/>
                  <a:pt x="4375469" y="543945"/>
                  <a:pt x="4375234" y="543592"/>
                </a:cubicBezTo>
                <a:cubicBezTo>
                  <a:pt x="4374998" y="543236"/>
                  <a:pt x="4374880" y="542825"/>
                  <a:pt x="4374880" y="542354"/>
                </a:cubicBezTo>
                <a:lnTo>
                  <a:pt x="4374880" y="432603"/>
                </a:lnTo>
                <a:cubicBezTo>
                  <a:pt x="4374880" y="432132"/>
                  <a:pt x="4374998" y="431719"/>
                  <a:pt x="4375234" y="431368"/>
                </a:cubicBezTo>
                <a:cubicBezTo>
                  <a:pt x="4375469" y="431013"/>
                  <a:pt x="4375882" y="430733"/>
                  <a:pt x="4376471" y="430527"/>
                </a:cubicBezTo>
                <a:cubicBezTo>
                  <a:pt x="4377060" y="430320"/>
                  <a:pt x="4377855" y="430145"/>
                  <a:pt x="4378857" y="429996"/>
                </a:cubicBezTo>
                <a:cubicBezTo>
                  <a:pt x="4379858" y="429849"/>
                  <a:pt x="4381066" y="429775"/>
                  <a:pt x="4382480" y="429775"/>
                </a:cubicBezTo>
                <a:close/>
                <a:moveTo>
                  <a:pt x="4131895" y="429775"/>
                </a:moveTo>
                <a:cubicBezTo>
                  <a:pt x="4133663" y="429775"/>
                  <a:pt x="4135091" y="429834"/>
                  <a:pt x="4136181" y="429951"/>
                </a:cubicBezTo>
                <a:cubicBezTo>
                  <a:pt x="4137271" y="430070"/>
                  <a:pt x="4138140" y="430231"/>
                  <a:pt x="4138788" y="430438"/>
                </a:cubicBezTo>
                <a:cubicBezTo>
                  <a:pt x="4139436" y="430645"/>
                  <a:pt x="4139922" y="430940"/>
                  <a:pt x="4140246" y="431321"/>
                </a:cubicBezTo>
                <a:cubicBezTo>
                  <a:pt x="4140570" y="431704"/>
                  <a:pt x="4140879" y="432191"/>
                  <a:pt x="4141174" y="432779"/>
                </a:cubicBezTo>
                <a:lnTo>
                  <a:pt x="4156991" y="465652"/>
                </a:lnTo>
                <a:cubicBezTo>
                  <a:pt x="4158460" y="468773"/>
                  <a:pt x="4159925" y="472043"/>
                  <a:pt x="4161390" y="475460"/>
                </a:cubicBezTo>
                <a:cubicBezTo>
                  <a:pt x="4162854" y="478877"/>
                  <a:pt x="4164347" y="482325"/>
                  <a:pt x="4165871" y="485799"/>
                </a:cubicBezTo>
                <a:lnTo>
                  <a:pt x="4166046" y="485799"/>
                </a:lnTo>
                <a:cubicBezTo>
                  <a:pt x="4167393" y="482442"/>
                  <a:pt x="4168784" y="479097"/>
                  <a:pt x="4170219" y="475770"/>
                </a:cubicBezTo>
                <a:cubicBezTo>
                  <a:pt x="4171654" y="472441"/>
                  <a:pt x="4173106" y="469158"/>
                  <a:pt x="4174576" y="465917"/>
                </a:cubicBezTo>
                <a:lnTo>
                  <a:pt x="4190482" y="432867"/>
                </a:lnTo>
                <a:cubicBezTo>
                  <a:pt x="4190659" y="432279"/>
                  <a:pt x="4190909" y="431779"/>
                  <a:pt x="4191233" y="431368"/>
                </a:cubicBezTo>
                <a:cubicBezTo>
                  <a:pt x="4191557" y="430953"/>
                  <a:pt x="4191999" y="430645"/>
                  <a:pt x="4192559" y="430438"/>
                </a:cubicBezTo>
                <a:cubicBezTo>
                  <a:pt x="4193119" y="430231"/>
                  <a:pt x="4193899" y="430070"/>
                  <a:pt x="4194901" y="429951"/>
                </a:cubicBezTo>
                <a:cubicBezTo>
                  <a:pt x="4195902" y="429834"/>
                  <a:pt x="4197169" y="429775"/>
                  <a:pt x="4198700" y="429775"/>
                </a:cubicBezTo>
                <a:cubicBezTo>
                  <a:pt x="4200821" y="429775"/>
                  <a:pt x="4202485" y="429849"/>
                  <a:pt x="4203693" y="429996"/>
                </a:cubicBezTo>
                <a:cubicBezTo>
                  <a:pt x="4204901" y="430145"/>
                  <a:pt x="4205740" y="430424"/>
                  <a:pt x="4206212" y="430835"/>
                </a:cubicBezTo>
                <a:cubicBezTo>
                  <a:pt x="4206683" y="431249"/>
                  <a:pt x="4206845" y="431837"/>
                  <a:pt x="4206698" y="432603"/>
                </a:cubicBezTo>
                <a:cubicBezTo>
                  <a:pt x="4206550" y="433370"/>
                  <a:pt x="4206153" y="434400"/>
                  <a:pt x="4205505" y="435695"/>
                </a:cubicBezTo>
                <a:lnTo>
                  <a:pt x="4173162" y="500203"/>
                </a:lnTo>
                <a:lnTo>
                  <a:pt x="4173162" y="542354"/>
                </a:lnTo>
                <a:cubicBezTo>
                  <a:pt x="4173162" y="542825"/>
                  <a:pt x="4173045" y="543236"/>
                  <a:pt x="4172811" y="543592"/>
                </a:cubicBezTo>
                <a:cubicBezTo>
                  <a:pt x="4172577" y="543945"/>
                  <a:pt x="4172167" y="544224"/>
                  <a:pt x="4171581" y="544429"/>
                </a:cubicBezTo>
                <a:cubicBezTo>
                  <a:pt x="4170995" y="544636"/>
                  <a:pt x="4170204" y="544814"/>
                  <a:pt x="4169209" y="544959"/>
                </a:cubicBezTo>
                <a:cubicBezTo>
                  <a:pt x="4168213" y="545107"/>
                  <a:pt x="4167013" y="545181"/>
                  <a:pt x="4165607" y="545181"/>
                </a:cubicBezTo>
                <a:cubicBezTo>
                  <a:pt x="4164143" y="545181"/>
                  <a:pt x="4162927" y="545107"/>
                  <a:pt x="4161961" y="544959"/>
                </a:cubicBezTo>
                <a:cubicBezTo>
                  <a:pt x="4160994" y="544814"/>
                  <a:pt x="4160203" y="544636"/>
                  <a:pt x="4159589" y="544429"/>
                </a:cubicBezTo>
                <a:cubicBezTo>
                  <a:pt x="4158974" y="544224"/>
                  <a:pt x="4158549" y="543945"/>
                  <a:pt x="4158315" y="543592"/>
                </a:cubicBezTo>
                <a:cubicBezTo>
                  <a:pt x="4158081" y="543236"/>
                  <a:pt x="4157963" y="542825"/>
                  <a:pt x="4157963" y="542354"/>
                </a:cubicBezTo>
                <a:lnTo>
                  <a:pt x="4157963" y="500203"/>
                </a:lnTo>
                <a:lnTo>
                  <a:pt x="4125621" y="435695"/>
                </a:lnTo>
                <a:cubicBezTo>
                  <a:pt x="4124973" y="434340"/>
                  <a:pt x="4124575" y="433282"/>
                  <a:pt x="4124428" y="432514"/>
                </a:cubicBezTo>
                <a:cubicBezTo>
                  <a:pt x="4124281" y="431748"/>
                  <a:pt x="4124428" y="431160"/>
                  <a:pt x="4124870" y="430747"/>
                </a:cubicBezTo>
                <a:cubicBezTo>
                  <a:pt x="4125312" y="430335"/>
                  <a:pt x="4126107" y="430070"/>
                  <a:pt x="4127256" y="429951"/>
                </a:cubicBezTo>
                <a:cubicBezTo>
                  <a:pt x="4128405" y="429834"/>
                  <a:pt x="4129951" y="429775"/>
                  <a:pt x="4131895" y="429775"/>
                </a:cubicBezTo>
                <a:close/>
                <a:moveTo>
                  <a:pt x="3915814" y="429775"/>
                </a:moveTo>
                <a:cubicBezTo>
                  <a:pt x="3917287" y="429775"/>
                  <a:pt x="3918509" y="429849"/>
                  <a:pt x="3919481" y="429996"/>
                </a:cubicBezTo>
                <a:cubicBezTo>
                  <a:pt x="3920453" y="430145"/>
                  <a:pt x="3921234" y="430320"/>
                  <a:pt x="3921823" y="430527"/>
                </a:cubicBezTo>
                <a:cubicBezTo>
                  <a:pt x="3922412" y="430733"/>
                  <a:pt x="3922824" y="431013"/>
                  <a:pt x="3923060" y="431368"/>
                </a:cubicBezTo>
                <a:cubicBezTo>
                  <a:pt x="3923296" y="431719"/>
                  <a:pt x="3923414" y="432132"/>
                  <a:pt x="3923414" y="432603"/>
                </a:cubicBezTo>
                <a:lnTo>
                  <a:pt x="3923414" y="478378"/>
                </a:lnTo>
                <a:lnTo>
                  <a:pt x="3975462" y="478378"/>
                </a:lnTo>
                <a:lnTo>
                  <a:pt x="3975462" y="432603"/>
                </a:lnTo>
                <a:cubicBezTo>
                  <a:pt x="3975462" y="432132"/>
                  <a:pt x="3975580" y="431719"/>
                  <a:pt x="3975815" y="431368"/>
                </a:cubicBezTo>
                <a:cubicBezTo>
                  <a:pt x="3976050" y="431013"/>
                  <a:pt x="3976462" y="430733"/>
                  <a:pt x="3977053" y="430527"/>
                </a:cubicBezTo>
                <a:cubicBezTo>
                  <a:pt x="3977642" y="430320"/>
                  <a:pt x="3978407" y="430145"/>
                  <a:pt x="3979350" y="429996"/>
                </a:cubicBezTo>
                <a:cubicBezTo>
                  <a:pt x="3980292" y="429849"/>
                  <a:pt x="3981529" y="429775"/>
                  <a:pt x="3983062" y="429775"/>
                </a:cubicBezTo>
                <a:cubicBezTo>
                  <a:pt x="3984475" y="429775"/>
                  <a:pt x="3985668" y="429849"/>
                  <a:pt x="3986581" y="429996"/>
                </a:cubicBezTo>
                <a:cubicBezTo>
                  <a:pt x="3987553" y="430145"/>
                  <a:pt x="3988333" y="430320"/>
                  <a:pt x="3988923" y="430527"/>
                </a:cubicBezTo>
                <a:cubicBezTo>
                  <a:pt x="3989511" y="430733"/>
                  <a:pt x="3989924" y="431013"/>
                  <a:pt x="3990160" y="431368"/>
                </a:cubicBezTo>
                <a:cubicBezTo>
                  <a:pt x="3990395" y="431719"/>
                  <a:pt x="3990513" y="432132"/>
                  <a:pt x="3990513" y="432603"/>
                </a:cubicBezTo>
                <a:lnTo>
                  <a:pt x="3990513" y="542354"/>
                </a:lnTo>
                <a:cubicBezTo>
                  <a:pt x="3990513" y="542825"/>
                  <a:pt x="3990395" y="543236"/>
                  <a:pt x="3990160" y="543592"/>
                </a:cubicBezTo>
                <a:cubicBezTo>
                  <a:pt x="3989924" y="543945"/>
                  <a:pt x="3989511" y="544224"/>
                  <a:pt x="3988923" y="544429"/>
                </a:cubicBezTo>
                <a:cubicBezTo>
                  <a:pt x="3988333" y="544636"/>
                  <a:pt x="3987553" y="544814"/>
                  <a:pt x="3986581" y="544959"/>
                </a:cubicBezTo>
                <a:cubicBezTo>
                  <a:pt x="3985668" y="545107"/>
                  <a:pt x="3984475" y="545181"/>
                  <a:pt x="3983062" y="545181"/>
                </a:cubicBezTo>
                <a:cubicBezTo>
                  <a:pt x="3981529" y="545181"/>
                  <a:pt x="3980292" y="545107"/>
                  <a:pt x="3979350" y="544959"/>
                </a:cubicBezTo>
                <a:cubicBezTo>
                  <a:pt x="3978407" y="544814"/>
                  <a:pt x="3977642" y="544636"/>
                  <a:pt x="3977053" y="544429"/>
                </a:cubicBezTo>
                <a:cubicBezTo>
                  <a:pt x="3976462" y="544224"/>
                  <a:pt x="3976050" y="543945"/>
                  <a:pt x="3975815" y="543592"/>
                </a:cubicBezTo>
                <a:cubicBezTo>
                  <a:pt x="3975580" y="543236"/>
                  <a:pt x="3975462" y="542825"/>
                  <a:pt x="3975462" y="542354"/>
                </a:cubicBezTo>
                <a:lnTo>
                  <a:pt x="3975462" y="491631"/>
                </a:lnTo>
                <a:lnTo>
                  <a:pt x="3923414" y="491631"/>
                </a:lnTo>
                <a:lnTo>
                  <a:pt x="3923414" y="542354"/>
                </a:lnTo>
                <a:cubicBezTo>
                  <a:pt x="3923414" y="542825"/>
                  <a:pt x="3923296" y="543236"/>
                  <a:pt x="3923060" y="543592"/>
                </a:cubicBezTo>
                <a:cubicBezTo>
                  <a:pt x="3922824" y="543945"/>
                  <a:pt x="3922412" y="544224"/>
                  <a:pt x="3921823" y="544429"/>
                </a:cubicBezTo>
                <a:cubicBezTo>
                  <a:pt x="3921234" y="544636"/>
                  <a:pt x="3920453" y="544814"/>
                  <a:pt x="3919481" y="544959"/>
                </a:cubicBezTo>
                <a:cubicBezTo>
                  <a:pt x="3918509" y="545107"/>
                  <a:pt x="3917287" y="545181"/>
                  <a:pt x="3915814" y="545181"/>
                </a:cubicBezTo>
                <a:cubicBezTo>
                  <a:pt x="3914401" y="545181"/>
                  <a:pt x="3913193" y="545107"/>
                  <a:pt x="3912192" y="544959"/>
                </a:cubicBezTo>
                <a:cubicBezTo>
                  <a:pt x="3911190" y="544814"/>
                  <a:pt x="3910395" y="544636"/>
                  <a:pt x="3909806" y="544429"/>
                </a:cubicBezTo>
                <a:cubicBezTo>
                  <a:pt x="3909216" y="544224"/>
                  <a:pt x="3908804" y="543945"/>
                  <a:pt x="3908568" y="543592"/>
                </a:cubicBezTo>
                <a:cubicBezTo>
                  <a:pt x="3908333" y="543236"/>
                  <a:pt x="3908215" y="542825"/>
                  <a:pt x="3908215" y="542354"/>
                </a:cubicBezTo>
                <a:lnTo>
                  <a:pt x="3908215" y="432603"/>
                </a:lnTo>
                <a:cubicBezTo>
                  <a:pt x="3908215" y="432132"/>
                  <a:pt x="3908333" y="431719"/>
                  <a:pt x="3908568" y="431368"/>
                </a:cubicBezTo>
                <a:cubicBezTo>
                  <a:pt x="3908804" y="431013"/>
                  <a:pt x="3909216" y="430733"/>
                  <a:pt x="3909806" y="430527"/>
                </a:cubicBezTo>
                <a:cubicBezTo>
                  <a:pt x="3910395" y="430320"/>
                  <a:pt x="3911190" y="430145"/>
                  <a:pt x="3912192" y="429996"/>
                </a:cubicBezTo>
                <a:cubicBezTo>
                  <a:pt x="3913193" y="429849"/>
                  <a:pt x="3914401" y="429775"/>
                  <a:pt x="3915814" y="429775"/>
                </a:cubicBezTo>
                <a:close/>
                <a:moveTo>
                  <a:pt x="3665231" y="429775"/>
                </a:moveTo>
                <a:cubicBezTo>
                  <a:pt x="3666999" y="429775"/>
                  <a:pt x="3668427" y="429834"/>
                  <a:pt x="3669517" y="429951"/>
                </a:cubicBezTo>
                <a:cubicBezTo>
                  <a:pt x="3670607" y="430070"/>
                  <a:pt x="3671475" y="430231"/>
                  <a:pt x="3672124" y="430438"/>
                </a:cubicBezTo>
                <a:cubicBezTo>
                  <a:pt x="3672771" y="430645"/>
                  <a:pt x="3673257" y="430940"/>
                  <a:pt x="3673581" y="431321"/>
                </a:cubicBezTo>
                <a:cubicBezTo>
                  <a:pt x="3673906" y="431704"/>
                  <a:pt x="3674214" y="432191"/>
                  <a:pt x="3674510" y="432779"/>
                </a:cubicBezTo>
                <a:lnTo>
                  <a:pt x="3690327" y="465652"/>
                </a:lnTo>
                <a:cubicBezTo>
                  <a:pt x="3691796" y="468773"/>
                  <a:pt x="3693261" y="472043"/>
                  <a:pt x="3694725" y="475460"/>
                </a:cubicBezTo>
                <a:cubicBezTo>
                  <a:pt x="3696189" y="478877"/>
                  <a:pt x="3697683" y="482325"/>
                  <a:pt x="3699207" y="485799"/>
                </a:cubicBezTo>
                <a:lnTo>
                  <a:pt x="3699381" y="485799"/>
                </a:lnTo>
                <a:cubicBezTo>
                  <a:pt x="3700729" y="482442"/>
                  <a:pt x="3702119" y="479097"/>
                  <a:pt x="3703555" y="475770"/>
                </a:cubicBezTo>
                <a:cubicBezTo>
                  <a:pt x="3704989" y="472441"/>
                  <a:pt x="3706442" y="469158"/>
                  <a:pt x="3707912" y="465917"/>
                </a:cubicBezTo>
                <a:lnTo>
                  <a:pt x="3723818" y="432867"/>
                </a:lnTo>
                <a:cubicBezTo>
                  <a:pt x="3723995" y="432279"/>
                  <a:pt x="3724245" y="431779"/>
                  <a:pt x="3724569" y="431368"/>
                </a:cubicBezTo>
                <a:cubicBezTo>
                  <a:pt x="3724893" y="430953"/>
                  <a:pt x="3725335" y="430645"/>
                  <a:pt x="3725895" y="430438"/>
                </a:cubicBezTo>
                <a:cubicBezTo>
                  <a:pt x="3726455" y="430231"/>
                  <a:pt x="3727235" y="430070"/>
                  <a:pt x="3728237" y="429951"/>
                </a:cubicBezTo>
                <a:cubicBezTo>
                  <a:pt x="3729238" y="429834"/>
                  <a:pt x="3730505" y="429775"/>
                  <a:pt x="3732036" y="429775"/>
                </a:cubicBezTo>
                <a:cubicBezTo>
                  <a:pt x="3734157" y="429775"/>
                  <a:pt x="3735822" y="429849"/>
                  <a:pt x="3737029" y="429996"/>
                </a:cubicBezTo>
                <a:cubicBezTo>
                  <a:pt x="3738237" y="430145"/>
                  <a:pt x="3739076" y="430424"/>
                  <a:pt x="3739548" y="430835"/>
                </a:cubicBezTo>
                <a:cubicBezTo>
                  <a:pt x="3740019" y="431249"/>
                  <a:pt x="3740181" y="431837"/>
                  <a:pt x="3740034" y="432603"/>
                </a:cubicBezTo>
                <a:cubicBezTo>
                  <a:pt x="3739886" y="433370"/>
                  <a:pt x="3739489" y="434400"/>
                  <a:pt x="3738841" y="435695"/>
                </a:cubicBezTo>
                <a:lnTo>
                  <a:pt x="3706498" y="500203"/>
                </a:lnTo>
                <a:lnTo>
                  <a:pt x="3706498" y="542354"/>
                </a:lnTo>
                <a:cubicBezTo>
                  <a:pt x="3706498" y="542825"/>
                  <a:pt x="3706381" y="543236"/>
                  <a:pt x="3706146" y="543592"/>
                </a:cubicBezTo>
                <a:cubicBezTo>
                  <a:pt x="3705912" y="543945"/>
                  <a:pt x="3705502" y="544224"/>
                  <a:pt x="3704917" y="544429"/>
                </a:cubicBezTo>
                <a:cubicBezTo>
                  <a:pt x="3704330" y="544636"/>
                  <a:pt x="3703540" y="544814"/>
                  <a:pt x="3702544" y="544959"/>
                </a:cubicBezTo>
                <a:cubicBezTo>
                  <a:pt x="3701549" y="545107"/>
                  <a:pt x="3700349" y="545181"/>
                  <a:pt x="3698943" y="545181"/>
                </a:cubicBezTo>
                <a:cubicBezTo>
                  <a:pt x="3697479" y="545181"/>
                  <a:pt x="3696264" y="545107"/>
                  <a:pt x="3695297" y="544959"/>
                </a:cubicBezTo>
                <a:cubicBezTo>
                  <a:pt x="3694330" y="544814"/>
                  <a:pt x="3693540" y="544636"/>
                  <a:pt x="3692924" y="544429"/>
                </a:cubicBezTo>
                <a:cubicBezTo>
                  <a:pt x="3692309" y="544224"/>
                  <a:pt x="3691885" y="543945"/>
                  <a:pt x="3691650" y="543592"/>
                </a:cubicBezTo>
                <a:cubicBezTo>
                  <a:pt x="3691417" y="543236"/>
                  <a:pt x="3691299" y="542825"/>
                  <a:pt x="3691299" y="542354"/>
                </a:cubicBezTo>
                <a:lnTo>
                  <a:pt x="3691299" y="500203"/>
                </a:lnTo>
                <a:lnTo>
                  <a:pt x="3658958" y="435695"/>
                </a:lnTo>
                <a:cubicBezTo>
                  <a:pt x="3658309" y="434340"/>
                  <a:pt x="3657911" y="433282"/>
                  <a:pt x="3657764" y="432514"/>
                </a:cubicBezTo>
                <a:cubicBezTo>
                  <a:pt x="3657617" y="431748"/>
                  <a:pt x="3657764" y="431160"/>
                  <a:pt x="3658207" y="430747"/>
                </a:cubicBezTo>
                <a:cubicBezTo>
                  <a:pt x="3658648" y="430335"/>
                  <a:pt x="3659443" y="430070"/>
                  <a:pt x="3660592" y="429951"/>
                </a:cubicBezTo>
                <a:cubicBezTo>
                  <a:pt x="3661740" y="429834"/>
                  <a:pt x="3663287" y="429775"/>
                  <a:pt x="3665231" y="429775"/>
                </a:cubicBezTo>
                <a:close/>
                <a:moveTo>
                  <a:pt x="3506813" y="429775"/>
                </a:moveTo>
                <a:cubicBezTo>
                  <a:pt x="3508228" y="429775"/>
                  <a:pt x="3509420" y="429849"/>
                  <a:pt x="3510392" y="429996"/>
                </a:cubicBezTo>
                <a:cubicBezTo>
                  <a:pt x="3511365" y="430145"/>
                  <a:pt x="3512145" y="430320"/>
                  <a:pt x="3512734" y="430527"/>
                </a:cubicBezTo>
                <a:cubicBezTo>
                  <a:pt x="3513323" y="430733"/>
                  <a:pt x="3513736" y="431013"/>
                  <a:pt x="3513971" y="431368"/>
                </a:cubicBezTo>
                <a:cubicBezTo>
                  <a:pt x="3514207" y="431719"/>
                  <a:pt x="3514325" y="432132"/>
                  <a:pt x="3514325" y="432603"/>
                </a:cubicBezTo>
                <a:lnTo>
                  <a:pt x="3514325" y="542354"/>
                </a:lnTo>
                <a:cubicBezTo>
                  <a:pt x="3514325" y="542825"/>
                  <a:pt x="3514207" y="543236"/>
                  <a:pt x="3513971" y="543592"/>
                </a:cubicBezTo>
                <a:cubicBezTo>
                  <a:pt x="3513736" y="543945"/>
                  <a:pt x="3513323" y="544224"/>
                  <a:pt x="3512734" y="544429"/>
                </a:cubicBezTo>
                <a:cubicBezTo>
                  <a:pt x="3512145" y="544636"/>
                  <a:pt x="3511365" y="544814"/>
                  <a:pt x="3510392" y="544959"/>
                </a:cubicBezTo>
                <a:cubicBezTo>
                  <a:pt x="3509420" y="545107"/>
                  <a:pt x="3508228" y="545181"/>
                  <a:pt x="3506813" y="545181"/>
                </a:cubicBezTo>
                <a:cubicBezTo>
                  <a:pt x="3505282" y="545181"/>
                  <a:pt x="3504045" y="545107"/>
                  <a:pt x="3503102" y="544959"/>
                </a:cubicBezTo>
                <a:cubicBezTo>
                  <a:pt x="3502160" y="544814"/>
                  <a:pt x="3501394" y="544636"/>
                  <a:pt x="3500805" y="544429"/>
                </a:cubicBezTo>
                <a:cubicBezTo>
                  <a:pt x="3500215" y="544224"/>
                  <a:pt x="3499803" y="543945"/>
                  <a:pt x="3499567" y="543592"/>
                </a:cubicBezTo>
                <a:cubicBezTo>
                  <a:pt x="3499332" y="543236"/>
                  <a:pt x="3499214" y="542825"/>
                  <a:pt x="3499214" y="542354"/>
                </a:cubicBezTo>
                <a:lnTo>
                  <a:pt x="3499214" y="491631"/>
                </a:lnTo>
                <a:lnTo>
                  <a:pt x="3447162" y="491631"/>
                </a:lnTo>
                <a:lnTo>
                  <a:pt x="3447162" y="542354"/>
                </a:lnTo>
                <a:cubicBezTo>
                  <a:pt x="3447162" y="542825"/>
                  <a:pt x="3447044" y="543236"/>
                  <a:pt x="3446808" y="543592"/>
                </a:cubicBezTo>
                <a:cubicBezTo>
                  <a:pt x="3446572" y="543945"/>
                  <a:pt x="3446160" y="544224"/>
                  <a:pt x="3445571" y="544429"/>
                </a:cubicBezTo>
                <a:cubicBezTo>
                  <a:pt x="3444982" y="544636"/>
                  <a:pt x="3444201" y="544814"/>
                  <a:pt x="3443227" y="544959"/>
                </a:cubicBezTo>
                <a:cubicBezTo>
                  <a:pt x="3442257" y="545107"/>
                  <a:pt x="3441034" y="545181"/>
                  <a:pt x="3439562" y="545181"/>
                </a:cubicBezTo>
                <a:cubicBezTo>
                  <a:pt x="3438148" y="545181"/>
                  <a:pt x="3436939" y="545107"/>
                  <a:pt x="3435939" y="544959"/>
                </a:cubicBezTo>
                <a:cubicBezTo>
                  <a:pt x="3434936" y="544814"/>
                  <a:pt x="3434141" y="544636"/>
                  <a:pt x="3433555" y="544429"/>
                </a:cubicBezTo>
                <a:cubicBezTo>
                  <a:pt x="3432965" y="544224"/>
                  <a:pt x="3432553" y="543945"/>
                  <a:pt x="3432317" y="543592"/>
                </a:cubicBezTo>
                <a:cubicBezTo>
                  <a:pt x="3432081" y="543236"/>
                  <a:pt x="3431965" y="542825"/>
                  <a:pt x="3431965" y="542354"/>
                </a:cubicBezTo>
                <a:lnTo>
                  <a:pt x="3431965" y="513191"/>
                </a:lnTo>
                <a:lnTo>
                  <a:pt x="3447162" y="457745"/>
                </a:lnTo>
                <a:lnTo>
                  <a:pt x="3447162" y="478378"/>
                </a:lnTo>
                <a:lnTo>
                  <a:pt x="3499214" y="478378"/>
                </a:lnTo>
                <a:lnTo>
                  <a:pt x="3499214" y="432603"/>
                </a:lnTo>
                <a:cubicBezTo>
                  <a:pt x="3499214" y="432132"/>
                  <a:pt x="3499332" y="431719"/>
                  <a:pt x="3499567" y="431368"/>
                </a:cubicBezTo>
                <a:cubicBezTo>
                  <a:pt x="3499803" y="431013"/>
                  <a:pt x="3500215" y="430733"/>
                  <a:pt x="3500805" y="430527"/>
                </a:cubicBezTo>
                <a:cubicBezTo>
                  <a:pt x="3501394" y="430320"/>
                  <a:pt x="3502160" y="430145"/>
                  <a:pt x="3503102" y="429996"/>
                </a:cubicBezTo>
                <a:cubicBezTo>
                  <a:pt x="3504045" y="429849"/>
                  <a:pt x="3505282" y="429775"/>
                  <a:pt x="3506813" y="429775"/>
                </a:cubicBezTo>
                <a:close/>
                <a:moveTo>
                  <a:pt x="3188971" y="429775"/>
                </a:moveTo>
                <a:cubicBezTo>
                  <a:pt x="3190740" y="429775"/>
                  <a:pt x="3192171" y="429834"/>
                  <a:pt x="3193257" y="429951"/>
                </a:cubicBezTo>
                <a:cubicBezTo>
                  <a:pt x="3194348" y="430070"/>
                  <a:pt x="3195217" y="430231"/>
                  <a:pt x="3195864" y="430438"/>
                </a:cubicBezTo>
                <a:cubicBezTo>
                  <a:pt x="3196512" y="430645"/>
                  <a:pt x="3197002" y="430940"/>
                  <a:pt x="3197325" y="431321"/>
                </a:cubicBezTo>
                <a:cubicBezTo>
                  <a:pt x="3197648" y="431704"/>
                  <a:pt x="3197959" y="432191"/>
                  <a:pt x="3198251" y="432779"/>
                </a:cubicBezTo>
                <a:lnTo>
                  <a:pt x="3214070" y="465652"/>
                </a:lnTo>
                <a:cubicBezTo>
                  <a:pt x="3215537" y="468773"/>
                  <a:pt x="3217005" y="472043"/>
                  <a:pt x="3218468" y="475460"/>
                </a:cubicBezTo>
                <a:cubicBezTo>
                  <a:pt x="3219933" y="478877"/>
                  <a:pt x="3221428" y="482325"/>
                  <a:pt x="3222953" y="485799"/>
                </a:cubicBezTo>
                <a:lnTo>
                  <a:pt x="3223124" y="485799"/>
                </a:lnTo>
                <a:cubicBezTo>
                  <a:pt x="3224475" y="482442"/>
                  <a:pt x="3225862" y="479097"/>
                  <a:pt x="3227299" y="475770"/>
                </a:cubicBezTo>
                <a:cubicBezTo>
                  <a:pt x="3228737" y="472441"/>
                  <a:pt x="3230186" y="469158"/>
                  <a:pt x="3231656" y="465917"/>
                </a:cubicBezTo>
                <a:lnTo>
                  <a:pt x="3237852" y="453041"/>
                </a:lnTo>
                <a:lnTo>
                  <a:pt x="3239944" y="466410"/>
                </a:lnTo>
                <a:lnTo>
                  <a:pt x="3241656" y="477440"/>
                </a:lnTo>
                <a:lnTo>
                  <a:pt x="3230242" y="500203"/>
                </a:lnTo>
                <a:lnTo>
                  <a:pt x="3230242" y="542354"/>
                </a:lnTo>
                <a:cubicBezTo>
                  <a:pt x="3230242" y="542825"/>
                  <a:pt x="3230126" y="543236"/>
                  <a:pt x="3229893" y="543592"/>
                </a:cubicBezTo>
                <a:cubicBezTo>
                  <a:pt x="3229659" y="543945"/>
                  <a:pt x="3229249" y="544224"/>
                  <a:pt x="3228660" y="544429"/>
                </a:cubicBezTo>
                <a:cubicBezTo>
                  <a:pt x="3228072" y="544636"/>
                  <a:pt x="3227284" y="544814"/>
                  <a:pt x="3226288" y="544959"/>
                </a:cubicBezTo>
                <a:cubicBezTo>
                  <a:pt x="3225295" y="545107"/>
                  <a:pt x="3224092" y="545181"/>
                  <a:pt x="3222688" y="545181"/>
                </a:cubicBezTo>
                <a:cubicBezTo>
                  <a:pt x="3221223" y="545181"/>
                  <a:pt x="3220007" y="545107"/>
                  <a:pt x="3219042" y="544959"/>
                </a:cubicBezTo>
                <a:cubicBezTo>
                  <a:pt x="3218074" y="544814"/>
                  <a:pt x="3217281" y="544636"/>
                  <a:pt x="3216669" y="544429"/>
                </a:cubicBezTo>
                <a:cubicBezTo>
                  <a:pt x="3216053" y="544224"/>
                  <a:pt x="3215626" y="543945"/>
                  <a:pt x="3215393" y="543592"/>
                </a:cubicBezTo>
                <a:cubicBezTo>
                  <a:pt x="3215160" y="543236"/>
                  <a:pt x="3215043" y="542825"/>
                  <a:pt x="3215043" y="542354"/>
                </a:cubicBezTo>
                <a:lnTo>
                  <a:pt x="3215043" y="500203"/>
                </a:lnTo>
                <a:lnTo>
                  <a:pt x="3182697" y="435695"/>
                </a:lnTo>
                <a:cubicBezTo>
                  <a:pt x="3182048" y="434340"/>
                  <a:pt x="3181654" y="433282"/>
                  <a:pt x="3181506" y="432514"/>
                </a:cubicBezTo>
                <a:cubicBezTo>
                  <a:pt x="3181356" y="431748"/>
                  <a:pt x="3181506" y="431160"/>
                  <a:pt x="3181945" y="430747"/>
                </a:cubicBezTo>
                <a:cubicBezTo>
                  <a:pt x="3182391" y="430335"/>
                  <a:pt x="3183184" y="430070"/>
                  <a:pt x="3184332" y="429951"/>
                </a:cubicBezTo>
                <a:cubicBezTo>
                  <a:pt x="3185480" y="429834"/>
                  <a:pt x="3187031" y="429775"/>
                  <a:pt x="3188971" y="429775"/>
                </a:cubicBezTo>
                <a:close/>
                <a:moveTo>
                  <a:pt x="2972844" y="429775"/>
                </a:moveTo>
                <a:cubicBezTo>
                  <a:pt x="2974317" y="429775"/>
                  <a:pt x="2975539" y="429849"/>
                  <a:pt x="2976511" y="429996"/>
                </a:cubicBezTo>
                <a:cubicBezTo>
                  <a:pt x="2977483" y="430145"/>
                  <a:pt x="2978262" y="430320"/>
                  <a:pt x="2978851" y="430527"/>
                </a:cubicBezTo>
                <a:cubicBezTo>
                  <a:pt x="2979442" y="430733"/>
                  <a:pt x="2979853" y="431013"/>
                  <a:pt x="2980090" y="431368"/>
                </a:cubicBezTo>
                <a:cubicBezTo>
                  <a:pt x="2980324" y="431719"/>
                  <a:pt x="2980441" y="432132"/>
                  <a:pt x="2980441" y="432603"/>
                </a:cubicBezTo>
                <a:lnTo>
                  <a:pt x="2980441" y="478378"/>
                </a:lnTo>
                <a:lnTo>
                  <a:pt x="3032483" y="478378"/>
                </a:lnTo>
                <a:lnTo>
                  <a:pt x="3032483" y="432603"/>
                </a:lnTo>
                <a:cubicBezTo>
                  <a:pt x="3032483" y="432132"/>
                  <a:pt x="3032600" y="431719"/>
                  <a:pt x="3032836" y="431368"/>
                </a:cubicBezTo>
                <a:cubicBezTo>
                  <a:pt x="3033071" y="431013"/>
                  <a:pt x="3033484" y="430733"/>
                  <a:pt x="3034073" y="430527"/>
                </a:cubicBezTo>
                <a:cubicBezTo>
                  <a:pt x="3034663" y="430320"/>
                  <a:pt x="3035428" y="430145"/>
                  <a:pt x="3036371" y="429996"/>
                </a:cubicBezTo>
                <a:cubicBezTo>
                  <a:pt x="3037313" y="429849"/>
                  <a:pt x="3038550" y="429775"/>
                  <a:pt x="3040082" y="429775"/>
                </a:cubicBezTo>
                <a:cubicBezTo>
                  <a:pt x="3041496" y="429775"/>
                  <a:pt x="3042689" y="429849"/>
                  <a:pt x="3043661" y="429996"/>
                </a:cubicBezTo>
                <a:cubicBezTo>
                  <a:pt x="3044633" y="430145"/>
                  <a:pt x="3045413" y="430320"/>
                  <a:pt x="3046003" y="430527"/>
                </a:cubicBezTo>
                <a:cubicBezTo>
                  <a:pt x="3046591" y="430733"/>
                  <a:pt x="3047004" y="431013"/>
                  <a:pt x="3047240" y="431368"/>
                </a:cubicBezTo>
                <a:cubicBezTo>
                  <a:pt x="3047475" y="431719"/>
                  <a:pt x="3047594" y="432132"/>
                  <a:pt x="3047594" y="432603"/>
                </a:cubicBezTo>
                <a:lnTo>
                  <a:pt x="3047594" y="542354"/>
                </a:lnTo>
                <a:cubicBezTo>
                  <a:pt x="3047594" y="542825"/>
                  <a:pt x="3047475" y="543236"/>
                  <a:pt x="3047240" y="543592"/>
                </a:cubicBezTo>
                <a:cubicBezTo>
                  <a:pt x="3047004" y="543945"/>
                  <a:pt x="3046591" y="544224"/>
                  <a:pt x="3046003" y="544429"/>
                </a:cubicBezTo>
                <a:cubicBezTo>
                  <a:pt x="3045413" y="544636"/>
                  <a:pt x="3044633" y="544814"/>
                  <a:pt x="3043661" y="544959"/>
                </a:cubicBezTo>
                <a:cubicBezTo>
                  <a:pt x="3042689" y="545107"/>
                  <a:pt x="3041496" y="545181"/>
                  <a:pt x="3040082" y="545181"/>
                </a:cubicBezTo>
                <a:cubicBezTo>
                  <a:pt x="3038550" y="545181"/>
                  <a:pt x="3037313" y="545107"/>
                  <a:pt x="3036371" y="544959"/>
                </a:cubicBezTo>
                <a:cubicBezTo>
                  <a:pt x="3035428" y="544814"/>
                  <a:pt x="3034663" y="544636"/>
                  <a:pt x="3034073" y="544429"/>
                </a:cubicBezTo>
                <a:cubicBezTo>
                  <a:pt x="3033484" y="544224"/>
                  <a:pt x="3033071" y="543945"/>
                  <a:pt x="3032836" y="543592"/>
                </a:cubicBezTo>
                <a:cubicBezTo>
                  <a:pt x="3032600" y="543236"/>
                  <a:pt x="3032483" y="542825"/>
                  <a:pt x="3032483" y="542354"/>
                </a:cubicBezTo>
                <a:lnTo>
                  <a:pt x="3032483" y="491631"/>
                </a:lnTo>
                <a:lnTo>
                  <a:pt x="2980441" y="491631"/>
                </a:lnTo>
                <a:lnTo>
                  <a:pt x="2980441" y="542354"/>
                </a:lnTo>
                <a:cubicBezTo>
                  <a:pt x="2980441" y="542825"/>
                  <a:pt x="2980324" y="543236"/>
                  <a:pt x="2980090" y="543592"/>
                </a:cubicBezTo>
                <a:cubicBezTo>
                  <a:pt x="2979853" y="543945"/>
                  <a:pt x="2979442" y="544224"/>
                  <a:pt x="2978851" y="544429"/>
                </a:cubicBezTo>
                <a:cubicBezTo>
                  <a:pt x="2978262" y="544636"/>
                  <a:pt x="2977483" y="544814"/>
                  <a:pt x="2976511" y="544959"/>
                </a:cubicBezTo>
                <a:cubicBezTo>
                  <a:pt x="2975539" y="545107"/>
                  <a:pt x="2974317" y="545181"/>
                  <a:pt x="2972844" y="545181"/>
                </a:cubicBezTo>
                <a:cubicBezTo>
                  <a:pt x="2971430" y="545181"/>
                  <a:pt x="2970222" y="545107"/>
                  <a:pt x="2969221" y="544959"/>
                </a:cubicBezTo>
                <a:cubicBezTo>
                  <a:pt x="2968220" y="544814"/>
                  <a:pt x="2967424" y="544636"/>
                  <a:pt x="2966836" y="544429"/>
                </a:cubicBezTo>
                <a:cubicBezTo>
                  <a:pt x="2966247" y="544224"/>
                  <a:pt x="2965835" y="543945"/>
                  <a:pt x="2965598" y="543592"/>
                </a:cubicBezTo>
                <a:cubicBezTo>
                  <a:pt x="2965363" y="543236"/>
                  <a:pt x="2965246" y="542825"/>
                  <a:pt x="2965246" y="542354"/>
                </a:cubicBezTo>
                <a:lnTo>
                  <a:pt x="2965246" y="432603"/>
                </a:lnTo>
                <a:cubicBezTo>
                  <a:pt x="2965246" y="432132"/>
                  <a:pt x="2965363" y="431719"/>
                  <a:pt x="2965598" y="431368"/>
                </a:cubicBezTo>
                <a:cubicBezTo>
                  <a:pt x="2965835" y="431013"/>
                  <a:pt x="2966247" y="430733"/>
                  <a:pt x="2966836" y="430527"/>
                </a:cubicBezTo>
                <a:cubicBezTo>
                  <a:pt x="2967424" y="430320"/>
                  <a:pt x="2968220" y="430145"/>
                  <a:pt x="2969221" y="429996"/>
                </a:cubicBezTo>
                <a:cubicBezTo>
                  <a:pt x="2970222" y="429849"/>
                  <a:pt x="2971430" y="429775"/>
                  <a:pt x="2972844" y="429775"/>
                </a:cubicBezTo>
                <a:close/>
                <a:moveTo>
                  <a:pt x="2722254" y="429775"/>
                </a:moveTo>
                <a:cubicBezTo>
                  <a:pt x="2724021" y="429775"/>
                  <a:pt x="2725449" y="429834"/>
                  <a:pt x="2726540" y="429951"/>
                </a:cubicBezTo>
                <a:cubicBezTo>
                  <a:pt x="2727629" y="430070"/>
                  <a:pt x="2728499" y="430231"/>
                  <a:pt x="2729146" y="430438"/>
                </a:cubicBezTo>
                <a:cubicBezTo>
                  <a:pt x="2729795" y="430645"/>
                  <a:pt x="2730280" y="430940"/>
                  <a:pt x="2730604" y="431321"/>
                </a:cubicBezTo>
                <a:cubicBezTo>
                  <a:pt x="2730929" y="431704"/>
                  <a:pt x="2731236" y="432191"/>
                  <a:pt x="2731533" y="432779"/>
                </a:cubicBezTo>
                <a:lnTo>
                  <a:pt x="2747351" y="465652"/>
                </a:lnTo>
                <a:cubicBezTo>
                  <a:pt x="2748819" y="468773"/>
                  <a:pt x="2750286" y="472043"/>
                  <a:pt x="2751750" y="475460"/>
                </a:cubicBezTo>
                <a:cubicBezTo>
                  <a:pt x="2753214" y="478877"/>
                  <a:pt x="2754708" y="482325"/>
                  <a:pt x="2756231" y="485799"/>
                </a:cubicBezTo>
                <a:lnTo>
                  <a:pt x="2756407" y="485799"/>
                </a:lnTo>
                <a:cubicBezTo>
                  <a:pt x="2757753" y="482442"/>
                  <a:pt x="2759145" y="479097"/>
                  <a:pt x="2760579" y="475770"/>
                </a:cubicBezTo>
                <a:cubicBezTo>
                  <a:pt x="2762014" y="472441"/>
                  <a:pt x="2763468" y="469158"/>
                  <a:pt x="2764938" y="465917"/>
                </a:cubicBezTo>
                <a:lnTo>
                  <a:pt x="2780844" y="432867"/>
                </a:lnTo>
                <a:cubicBezTo>
                  <a:pt x="2781022" y="432279"/>
                  <a:pt x="2781272" y="431779"/>
                  <a:pt x="2781596" y="431368"/>
                </a:cubicBezTo>
                <a:cubicBezTo>
                  <a:pt x="2781920" y="430953"/>
                  <a:pt x="2782362" y="430645"/>
                  <a:pt x="2782920" y="430438"/>
                </a:cubicBezTo>
                <a:cubicBezTo>
                  <a:pt x="2783481" y="430231"/>
                  <a:pt x="2784262" y="430070"/>
                  <a:pt x="2785263" y="429951"/>
                </a:cubicBezTo>
                <a:cubicBezTo>
                  <a:pt x="2786264" y="429834"/>
                  <a:pt x="2787531" y="429775"/>
                  <a:pt x="2789063" y="429775"/>
                </a:cubicBezTo>
                <a:cubicBezTo>
                  <a:pt x="2791184" y="429775"/>
                  <a:pt x="2792848" y="429849"/>
                  <a:pt x="2794056" y="429996"/>
                </a:cubicBezTo>
                <a:cubicBezTo>
                  <a:pt x="2795263" y="430145"/>
                  <a:pt x="2796103" y="430424"/>
                  <a:pt x="2796574" y="430835"/>
                </a:cubicBezTo>
                <a:cubicBezTo>
                  <a:pt x="2797045" y="431249"/>
                  <a:pt x="2797207" y="431837"/>
                  <a:pt x="2797060" y="432603"/>
                </a:cubicBezTo>
                <a:cubicBezTo>
                  <a:pt x="2796912" y="433370"/>
                  <a:pt x="2796515" y="434400"/>
                  <a:pt x="2795867" y="435695"/>
                </a:cubicBezTo>
                <a:lnTo>
                  <a:pt x="2763523" y="500203"/>
                </a:lnTo>
                <a:lnTo>
                  <a:pt x="2763523" y="542354"/>
                </a:lnTo>
                <a:cubicBezTo>
                  <a:pt x="2763523" y="542825"/>
                  <a:pt x="2763406" y="543236"/>
                  <a:pt x="2763172" y="543592"/>
                </a:cubicBezTo>
                <a:cubicBezTo>
                  <a:pt x="2762937" y="543945"/>
                  <a:pt x="2762527" y="544224"/>
                  <a:pt x="2761942" y="544429"/>
                </a:cubicBezTo>
                <a:cubicBezTo>
                  <a:pt x="2761356" y="544636"/>
                  <a:pt x="2760565" y="544814"/>
                  <a:pt x="2759570" y="544959"/>
                </a:cubicBezTo>
                <a:cubicBezTo>
                  <a:pt x="2758574" y="545107"/>
                  <a:pt x="2757373" y="545181"/>
                  <a:pt x="2755968" y="545181"/>
                </a:cubicBezTo>
                <a:cubicBezTo>
                  <a:pt x="2754502" y="545181"/>
                  <a:pt x="2753287" y="545107"/>
                  <a:pt x="2752321" y="544959"/>
                </a:cubicBezTo>
                <a:cubicBezTo>
                  <a:pt x="2751354" y="544814"/>
                  <a:pt x="2750563" y="544636"/>
                  <a:pt x="2749948" y="544429"/>
                </a:cubicBezTo>
                <a:cubicBezTo>
                  <a:pt x="2749333" y="544224"/>
                  <a:pt x="2748909" y="543945"/>
                  <a:pt x="2748676" y="543592"/>
                </a:cubicBezTo>
                <a:cubicBezTo>
                  <a:pt x="2748440" y="543236"/>
                  <a:pt x="2748323" y="542825"/>
                  <a:pt x="2748323" y="542354"/>
                </a:cubicBezTo>
                <a:lnTo>
                  <a:pt x="2748323" y="500203"/>
                </a:lnTo>
                <a:lnTo>
                  <a:pt x="2715981" y="435695"/>
                </a:lnTo>
                <a:cubicBezTo>
                  <a:pt x="2715333" y="434340"/>
                  <a:pt x="2714933" y="433282"/>
                  <a:pt x="2714788" y="432514"/>
                </a:cubicBezTo>
                <a:cubicBezTo>
                  <a:pt x="2714639" y="431748"/>
                  <a:pt x="2714788" y="431160"/>
                  <a:pt x="2715230" y="430747"/>
                </a:cubicBezTo>
                <a:cubicBezTo>
                  <a:pt x="2715670" y="430335"/>
                  <a:pt x="2716466" y="430070"/>
                  <a:pt x="2717615" y="429951"/>
                </a:cubicBezTo>
                <a:cubicBezTo>
                  <a:pt x="2718764" y="429834"/>
                  <a:pt x="2720309" y="429775"/>
                  <a:pt x="2722254" y="429775"/>
                </a:cubicBezTo>
                <a:close/>
                <a:moveTo>
                  <a:pt x="2496592" y="429775"/>
                </a:moveTo>
                <a:cubicBezTo>
                  <a:pt x="2498065" y="429775"/>
                  <a:pt x="2499287" y="429849"/>
                  <a:pt x="2500260" y="429996"/>
                </a:cubicBezTo>
                <a:cubicBezTo>
                  <a:pt x="2501232" y="430145"/>
                  <a:pt x="2502013" y="430320"/>
                  <a:pt x="2502601" y="430527"/>
                </a:cubicBezTo>
                <a:cubicBezTo>
                  <a:pt x="2503190" y="430733"/>
                  <a:pt x="2503603" y="431013"/>
                  <a:pt x="2503839" y="431368"/>
                </a:cubicBezTo>
                <a:cubicBezTo>
                  <a:pt x="2504075" y="431719"/>
                  <a:pt x="2504192" y="432132"/>
                  <a:pt x="2504192" y="432603"/>
                </a:cubicBezTo>
                <a:lnTo>
                  <a:pt x="2504192" y="478378"/>
                </a:lnTo>
                <a:lnTo>
                  <a:pt x="2556240" y="478378"/>
                </a:lnTo>
                <a:lnTo>
                  <a:pt x="2556240" y="432603"/>
                </a:lnTo>
                <a:cubicBezTo>
                  <a:pt x="2556240" y="432132"/>
                  <a:pt x="2556358" y="431719"/>
                  <a:pt x="2556594" y="431368"/>
                </a:cubicBezTo>
                <a:cubicBezTo>
                  <a:pt x="2556828" y="431013"/>
                  <a:pt x="2557241" y="430733"/>
                  <a:pt x="2557830" y="430527"/>
                </a:cubicBezTo>
                <a:cubicBezTo>
                  <a:pt x="2558420" y="430320"/>
                  <a:pt x="2559185" y="430145"/>
                  <a:pt x="2560127" y="429996"/>
                </a:cubicBezTo>
                <a:cubicBezTo>
                  <a:pt x="2561071" y="429849"/>
                  <a:pt x="2562307" y="429775"/>
                  <a:pt x="2563839" y="429775"/>
                </a:cubicBezTo>
                <a:cubicBezTo>
                  <a:pt x="2565253" y="429775"/>
                  <a:pt x="2566446" y="429849"/>
                  <a:pt x="2567418" y="429996"/>
                </a:cubicBezTo>
                <a:cubicBezTo>
                  <a:pt x="2568390" y="430145"/>
                  <a:pt x="2569171" y="430320"/>
                  <a:pt x="2569760" y="430527"/>
                </a:cubicBezTo>
                <a:cubicBezTo>
                  <a:pt x="2570349" y="430733"/>
                  <a:pt x="2570761" y="431013"/>
                  <a:pt x="2570997" y="431368"/>
                </a:cubicBezTo>
                <a:cubicBezTo>
                  <a:pt x="2571233" y="431719"/>
                  <a:pt x="2571351" y="432132"/>
                  <a:pt x="2571351" y="432603"/>
                </a:cubicBezTo>
                <a:lnTo>
                  <a:pt x="2571351" y="542354"/>
                </a:lnTo>
                <a:cubicBezTo>
                  <a:pt x="2571351" y="542825"/>
                  <a:pt x="2571233" y="543236"/>
                  <a:pt x="2570997" y="543592"/>
                </a:cubicBezTo>
                <a:cubicBezTo>
                  <a:pt x="2570761" y="543945"/>
                  <a:pt x="2570349" y="544224"/>
                  <a:pt x="2569760" y="544429"/>
                </a:cubicBezTo>
                <a:cubicBezTo>
                  <a:pt x="2569171" y="544636"/>
                  <a:pt x="2568390" y="544814"/>
                  <a:pt x="2567418" y="544959"/>
                </a:cubicBezTo>
                <a:cubicBezTo>
                  <a:pt x="2566446" y="545107"/>
                  <a:pt x="2565253" y="545181"/>
                  <a:pt x="2563839" y="545181"/>
                </a:cubicBezTo>
                <a:cubicBezTo>
                  <a:pt x="2562307" y="545181"/>
                  <a:pt x="2561071" y="545107"/>
                  <a:pt x="2560127" y="544959"/>
                </a:cubicBezTo>
                <a:cubicBezTo>
                  <a:pt x="2559185" y="544814"/>
                  <a:pt x="2558420" y="544636"/>
                  <a:pt x="2557830" y="544429"/>
                </a:cubicBezTo>
                <a:cubicBezTo>
                  <a:pt x="2557241" y="544224"/>
                  <a:pt x="2556828" y="543945"/>
                  <a:pt x="2556594" y="543592"/>
                </a:cubicBezTo>
                <a:cubicBezTo>
                  <a:pt x="2556358" y="543236"/>
                  <a:pt x="2556240" y="542825"/>
                  <a:pt x="2556240" y="542354"/>
                </a:cubicBezTo>
                <a:lnTo>
                  <a:pt x="2556240" y="491631"/>
                </a:lnTo>
                <a:lnTo>
                  <a:pt x="2504192" y="491631"/>
                </a:lnTo>
                <a:lnTo>
                  <a:pt x="2504192" y="542354"/>
                </a:lnTo>
                <a:cubicBezTo>
                  <a:pt x="2504192" y="542825"/>
                  <a:pt x="2504075" y="543236"/>
                  <a:pt x="2503839" y="543592"/>
                </a:cubicBezTo>
                <a:cubicBezTo>
                  <a:pt x="2503603" y="543945"/>
                  <a:pt x="2503190" y="544224"/>
                  <a:pt x="2502601" y="544429"/>
                </a:cubicBezTo>
                <a:cubicBezTo>
                  <a:pt x="2502013" y="544636"/>
                  <a:pt x="2501232" y="544814"/>
                  <a:pt x="2500260" y="544959"/>
                </a:cubicBezTo>
                <a:cubicBezTo>
                  <a:pt x="2499287" y="545107"/>
                  <a:pt x="2498065" y="545181"/>
                  <a:pt x="2496592" y="545181"/>
                </a:cubicBezTo>
                <a:cubicBezTo>
                  <a:pt x="2495179" y="545181"/>
                  <a:pt x="2493972" y="545107"/>
                  <a:pt x="2492970" y="544959"/>
                </a:cubicBezTo>
                <a:cubicBezTo>
                  <a:pt x="2491967" y="544814"/>
                  <a:pt x="2491173" y="544636"/>
                  <a:pt x="2490584" y="544429"/>
                </a:cubicBezTo>
                <a:cubicBezTo>
                  <a:pt x="2489994" y="544224"/>
                  <a:pt x="2489582" y="543945"/>
                  <a:pt x="2489347" y="543592"/>
                </a:cubicBezTo>
                <a:cubicBezTo>
                  <a:pt x="2489111" y="543236"/>
                  <a:pt x="2488993" y="542825"/>
                  <a:pt x="2488993" y="542354"/>
                </a:cubicBezTo>
                <a:lnTo>
                  <a:pt x="2488993" y="432603"/>
                </a:lnTo>
                <a:cubicBezTo>
                  <a:pt x="2488993" y="432132"/>
                  <a:pt x="2489111" y="431719"/>
                  <a:pt x="2489347" y="431368"/>
                </a:cubicBezTo>
                <a:cubicBezTo>
                  <a:pt x="2489582" y="431013"/>
                  <a:pt x="2489994" y="430733"/>
                  <a:pt x="2490584" y="430527"/>
                </a:cubicBezTo>
                <a:cubicBezTo>
                  <a:pt x="2491173" y="430320"/>
                  <a:pt x="2491967" y="430145"/>
                  <a:pt x="2492970" y="429996"/>
                </a:cubicBezTo>
                <a:cubicBezTo>
                  <a:pt x="2493972" y="429849"/>
                  <a:pt x="2495179" y="429775"/>
                  <a:pt x="2496592" y="429775"/>
                </a:cubicBezTo>
                <a:close/>
                <a:moveTo>
                  <a:pt x="2246005" y="429775"/>
                </a:moveTo>
                <a:cubicBezTo>
                  <a:pt x="2247773" y="429775"/>
                  <a:pt x="2249202" y="429834"/>
                  <a:pt x="2250292" y="429951"/>
                </a:cubicBezTo>
                <a:cubicBezTo>
                  <a:pt x="2251380" y="430070"/>
                  <a:pt x="2252249" y="430231"/>
                  <a:pt x="2252898" y="430438"/>
                </a:cubicBezTo>
                <a:cubicBezTo>
                  <a:pt x="2253545" y="430645"/>
                  <a:pt x="2254031" y="430940"/>
                  <a:pt x="2254356" y="431321"/>
                </a:cubicBezTo>
                <a:cubicBezTo>
                  <a:pt x="2254679" y="431704"/>
                  <a:pt x="2254988" y="432191"/>
                  <a:pt x="2255284" y="432779"/>
                </a:cubicBezTo>
                <a:lnTo>
                  <a:pt x="2271100" y="465652"/>
                </a:lnTo>
                <a:cubicBezTo>
                  <a:pt x="2272569" y="468773"/>
                  <a:pt x="2274034" y="472043"/>
                  <a:pt x="2275499" y="475460"/>
                </a:cubicBezTo>
                <a:cubicBezTo>
                  <a:pt x="2276963" y="478877"/>
                  <a:pt x="2278456" y="482325"/>
                  <a:pt x="2279979" y="485799"/>
                </a:cubicBezTo>
                <a:lnTo>
                  <a:pt x="2280155" y="485799"/>
                </a:lnTo>
                <a:cubicBezTo>
                  <a:pt x="2281502" y="482442"/>
                  <a:pt x="2282893" y="479097"/>
                  <a:pt x="2284328" y="475770"/>
                </a:cubicBezTo>
                <a:cubicBezTo>
                  <a:pt x="2285763" y="472441"/>
                  <a:pt x="2287215" y="469158"/>
                  <a:pt x="2288685" y="465917"/>
                </a:cubicBezTo>
                <a:lnTo>
                  <a:pt x="2304591" y="432867"/>
                </a:lnTo>
                <a:cubicBezTo>
                  <a:pt x="2304768" y="432279"/>
                  <a:pt x="2305018" y="431779"/>
                  <a:pt x="2305342" y="431368"/>
                </a:cubicBezTo>
                <a:cubicBezTo>
                  <a:pt x="2305666" y="430953"/>
                  <a:pt x="2306108" y="430645"/>
                  <a:pt x="2306667" y="430438"/>
                </a:cubicBezTo>
                <a:cubicBezTo>
                  <a:pt x="2307227" y="430231"/>
                  <a:pt x="2308008" y="430070"/>
                  <a:pt x="2309009" y="429951"/>
                </a:cubicBezTo>
                <a:cubicBezTo>
                  <a:pt x="2310011" y="429834"/>
                  <a:pt x="2311278" y="429775"/>
                  <a:pt x="2312810" y="429775"/>
                </a:cubicBezTo>
                <a:cubicBezTo>
                  <a:pt x="2314930" y="429775"/>
                  <a:pt x="2316594" y="429849"/>
                  <a:pt x="2317802" y="429996"/>
                </a:cubicBezTo>
                <a:cubicBezTo>
                  <a:pt x="2319010" y="430145"/>
                  <a:pt x="2319849" y="430424"/>
                  <a:pt x="2320320" y="430835"/>
                </a:cubicBezTo>
                <a:cubicBezTo>
                  <a:pt x="2320792" y="431249"/>
                  <a:pt x="2320953" y="431837"/>
                  <a:pt x="2320807" y="432603"/>
                </a:cubicBezTo>
                <a:cubicBezTo>
                  <a:pt x="2320659" y="433370"/>
                  <a:pt x="2320261" y="434400"/>
                  <a:pt x="2319613" y="435695"/>
                </a:cubicBezTo>
                <a:lnTo>
                  <a:pt x="2287272" y="500203"/>
                </a:lnTo>
                <a:lnTo>
                  <a:pt x="2287272" y="542354"/>
                </a:lnTo>
                <a:cubicBezTo>
                  <a:pt x="2287272" y="542825"/>
                  <a:pt x="2287154" y="543236"/>
                  <a:pt x="2286920" y="543592"/>
                </a:cubicBezTo>
                <a:cubicBezTo>
                  <a:pt x="2286686" y="543945"/>
                  <a:pt x="2286275" y="544224"/>
                  <a:pt x="2285689" y="544429"/>
                </a:cubicBezTo>
                <a:cubicBezTo>
                  <a:pt x="2285104" y="544636"/>
                  <a:pt x="2284313" y="544814"/>
                  <a:pt x="2283318" y="544959"/>
                </a:cubicBezTo>
                <a:cubicBezTo>
                  <a:pt x="2282322" y="545107"/>
                  <a:pt x="2281121" y="545181"/>
                  <a:pt x="2279716" y="545181"/>
                </a:cubicBezTo>
                <a:cubicBezTo>
                  <a:pt x="2278252" y="545181"/>
                  <a:pt x="2277035" y="545107"/>
                  <a:pt x="2276070" y="544959"/>
                </a:cubicBezTo>
                <a:cubicBezTo>
                  <a:pt x="2275103" y="544814"/>
                  <a:pt x="2274313" y="544636"/>
                  <a:pt x="2273697" y="544429"/>
                </a:cubicBezTo>
                <a:cubicBezTo>
                  <a:pt x="2273082" y="544224"/>
                  <a:pt x="2272659" y="543945"/>
                  <a:pt x="2272424" y="543592"/>
                </a:cubicBezTo>
                <a:cubicBezTo>
                  <a:pt x="2272190" y="543236"/>
                  <a:pt x="2272073" y="542825"/>
                  <a:pt x="2272073" y="542354"/>
                </a:cubicBezTo>
                <a:lnTo>
                  <a:pt x="2272073" y="500203"/>
                </a:lnTo>
                <a:lnTo>
                  <a:pt x="2239733" y="435695"/>
                </a:lnTo>
                <a:cubicBezTo>
                  <a:pt x="2239084" y="434340"/>
                  <a:pt x="2238686" y="433282"/>
                  <a:pt x="2238539" y="432514"/>
                </a:cubicBezTo>
                <a:cubicBezTo>
                  <a:pt x="2238391" y="431748"/>
                  <a:pt x="2238539" y="431160"/>
                  <a:pt x="2238981" y="430747"/>
                </a:cubicBezTo>
                <a:cubicBezTo>
                  <a:pt x="2239422" y="430335"/>
                  <a:pt x="2240217" y="430070"/>
                  <a:pt x="2241367" y="429951"/>
                </a:cubicBezTo>
                <a:cubicBezTo>
                  <a:pt x="2242514" y="429834"/>
                  <a:pt x="2244062" y="429775"/>
                  <a:pt x="2246005" y="429775"/>
                </a:cubicBezTo>
                <a:close/>
                <a:moveTo>
                  <a:pt x="1779274" y="429775"/>
                </a:moveTo>
                <a:cubicBezTo>
                  <a:pt x="1781042" y="429775"/>
                  <a:pt x="1782470" y="429834"/>
                  <a:pt x="1783560" y="429951"/>
                </a:cubicBezTo>
                <a:cubicBezTo>
                  <a:pt x="1784650" y="430070"/>
                  <a:pt x="1785519" y="430231"/>
                  <a:pt x="1786167" y="430438"/>
                </a:cubicBezTo>
                <a:cubicBezTo>
                  <a:pt x="1786815" y="430645"/>
                  <a:pt x="1787301" y="430940"/>
                  <a:pt x="1787625" y="431321"/>
                </a:cubicBezTo>
                <a:cubicBezTo>
                  <a:pt x="1787949" y="431704"/>
                  <a:pt x="1788258" y="432191"/>
                  <a:pt x="1788553" y="432779"/>
                </a:cubicBezTo>
                <a:lnTo>
                  <a:pt x="1804370" y="465652"/>
                </a:lnTo>
                <a:cubicBezTo>
                  <a:pt x="1805838" y="468773"/>
                  <a:pt x="1807304" y="472043"/>
                  <a:pt x="1808768" y="475460"/>
                </a:cubicBezTo>
                <a:lnTo>
                  <a:pt x="1808825" y="475591"/>
                </a:lnTo>
                <a:lnTo>
                  <a:pt x="1799702" y="488955"/>
                </a:lnTo>
                <a:lnTo>
                  <a:pt x="1773001" y="435695"/>
                </a:lnTo>
                <a:cubicBezTo>
                  <a:pt x="1772353" y="434340"/>
                  <a:pt x="1771955" y="433282"/>
                  <a:pt x="1771808" y="432514"/>
                </a:cubicBezTo>
                <a:cubicBezTo>
                  <a:pt x="1771660" y="431748"/>
                  <a:pt x="1771808" y="431160"/>
                  <a:pt x="1772249" y="430747"/>
                </a:cubicBezTo>
                <a:cubicBezTo>
                  <a:pt x="1772691" y="430335"/>
                  <a:pt x="1773487" y="430070"/>
                  <a:pt x="1774636" y="429951"/>
                </a:cubicBezTo>
                <a:cubicBezTo>
                  <a:pt x="1775784" y="429834"/>
                  <a:pt x="1777330" y="429775"/>
                  <a:pt x="1779274" y="429775"/>
                </a:cubicBezTo>
                <a:close/>
                <a:moveTo>
                  <a:pt x="1553610" y="429775"/>
                </a:moveTo>
                <a:cubicBezTo>
                  <a:pt x="1555083" y="429775"/>
                  <a:pt x="1556305" y="429849"/>
                  <a:pt x="1557277" y="429996"/>
                </a:cubicBezTo>
                <a:cubicBezTo>
                  <a:pt x="1558249" y="430145"/>
                  <a:pt x="1559029" y="430320"/>
                  <a:pt x="1559618" y="430527"/>
                </a:cubicBezTo>
                <a:cubicBezTo>
                  <a:pt x="1560208" y="430733"/>
                  <a:pt x="1560620" y="431013"/>
                  <a:pt x="1560855" y="431368"/>
                </a:cubicBezTo>
                <a:cubicBezTo>
                  <a:pt x="1561091" y="431719"/>
                  <a:pt x="1561209" y="432132"/>
                  <a:pt x="1561209" y="432603"/>
                </a:cubicBezTo>
                <a:lnTo>
                  <a:pt x="1561209" y="478378"/>
                </a:lnTo>
                <a:lnTo>
                  <a:pt x="1613255" y="478378"/>
                </a:lnTo>
                <a:lnTo>
                  <a:pt x="1613255" y="432603"/>
                </a:lnTo>
                <a:cubicBezTo>
                  <a:pt x="1613255" y="432132"/>
                  <a:pt x="1613373" y="431719"/>
                  <a:pt x="1613609" y="431368"/>
                </a:cubicBezTo>
                <a:cubicBezTo>
                  <a:pt x="1613844" y="431013"/>
                  <a:pt x="1614257" y="430733"/>
                  <a:pt x="1614845" y="430527"/>
                </a:cubicBezTo>
                <a:cubicBezTo>
                  <a:pt x="1615434" y="430320"/>
                  <a:pt x="1616201" y="430145"/>
                  <a:pt x="1617144" y="429996"/>
                </a:cubicBezTo>
                <a:cubicBezTo>
                  <a:pt x="1618086" y="429849"/>
                  <a:pt x="1619323" y="429775"/>
                  <a:pt x="1620855" y="429775"/>
                </a:cubicBezTo>
                <a:cubicBezTo>
                  <a:pt x="1622269" y="429775"/>
                  <a:pt x="1623463" y="429849"/>
                  <a:pt x="1624433" y="429996"/>
                </a:cubicBezTo>
                <a:cubicBezTo>
                  <a:pt x="1625406" y="430145"/>
                  <a:pt x="1626186" y="430320"/>
                  <a:pt x="1626777" y="430527"/>
                </a:cubicBezTo>
                <a:cubicBezTo>
                  <a:pt x="1627366" y="430733"/>
                  <a:pt x="1627777" y="431013"/>
                  <a:pt x="1628014" y="431368"/>
                </a:cubicBezTo>
                <a:cubicBezTo>
                  <a:pt x="1628249" y="431719"/>
                  <a:pt x="1628367" y="432132"/>
                  <a:pt x="1628367" y="432603"/>
                </a:cubicBezTo>
                <a:lnTo>
                  <a:pt x="1628367" y="542354"/>
                </a:lnTo>
                <a:cubicBezTo>
                  <a:pt x="1628367" y="542825"/>
                  <a:pt x="1628249" y="543236"/>
                  <a:pt x="1628014" y="543592"/>
                </a:cubicBezTo>
                <a:cubicBezTo>
                  <a:pt x="1627777" y="543945"/>
                  <a:pt x="1627366" y="544224"/>
                  <a:pt x="1626777" y="544429"/>
                </a:cubicBezTo>
                <a:cubicBezTo>
                  <a:pt x="1626186" y="544636"/>
                  <a:pt x="1625406" y="544814"/>
                  <a:pt x="1624433" y="544959"/>
                </a:cubicBezTo>
                <a:cubicBezTo>
                  <a:pt x="1623463" y="545107"/>
                  <a:pt x="1622269" y="545181"/>
                  <a:pt x="1620855" y="545181"/>
                </a:cubicBezTo>
                <a:cubicBezTo>
                  <a:pt x="1619323" y="545181"/>
                  <a:pt x="1618086" y="545107"/>
                  <a:pt x="1617144" y="544959"/>
                </a:cubicBezTo>
                <a:cubicBezTo>
                  <a:pt x="1616201" y="544814"/>
                  <a:pt x="1615434" y="544636"/>
                  <a:pt x="1614845" y="544429"/>
                </a:cubicBezTo>
                <a:cubicBezTo>
                  <a:pt x="1614257" y="544224"/>
                  <a:pt x="1613844" y="543945"/>
                  <a:pt x="1613609" y="543592"/>
                </a:cubicBezTo>
                <a:cubicBezTo>
                  <a:pt x="1613373" y="543236"/>
                  <a:pt x="1613255" y="542825"/>
                  <a:pt x="1613255" y="542354"/>
                </a:cubicBezTo>
                <a:lnTo>
                  <a:pt x="1613255" y="491631"/>
                </a:lnTo>
                <a:lnTo>
                  <a:pt x="1561209" y="491631"/>
                </a:lnTo>
                <a:lnTo>
                  <a:pt x="1561209" y="542354"/>
                </a:lnTo>
                <a:cubicBezTo>
                  <a:pt x="1561209" y="542825"/>
                  <a:pt x="1561091" y="543236"/>
                  <a:pt x="1560855" y="543592"/>
                </a:cubicBezTo>
                <a:cubicBezTo>
                  <a:pt x="1560620" y="543945"/>
                  <a:pt x="1560208" y="544224"/>
                  <a:pt x="1559618" y="544429"/>
                </a:cubicBezTo>
                <a:cubicBezTo>
                  <a:pt x="1559029" y="544636"/>
                  <a:pt x="1558249" y="544814"/>
                  <a:pt x="1557277" y="544959"/>
                </a:cubicBezTo>
                <a:cubicBezTo>
                  <a:pt x="1556305" y="545107"/>
                  <a:pt x="1555083" y="545181"/>
                  <a:pt x="1553610" y="545181"/>
                </a:cubicBezTo>
                <a:cubicBezTo>
                  <a:pt x="1552196" y="545181"/>
                  <a:pt x="1550988" y="545107"/>
                  <a:pt x="1549987" y="544959"/>
                </a:cubicBezTo>
                <a:cubicBezTo>
                  <a:pt x="1548985" y="544814"/>
                  <a:pt x="1548190" y="544636"/>
                  <a:pt x="1547601" y="544429"/>
                </a:cubicBezTo>
                <a:cubicBezTo>
                  <a:pt x="1547011" y="544224"/>
                  <a:pt x="1546599" y="543945"/>
                  <a:pt x="1546364" y="543592"/>
                </a:cubicBezTo>
                <a:cubicBezTo>
                  <a:pt x="1546128" y="543236"/>
                  <a:pt x="1546010" y="542825"/>
                  <a:pt x="1546010" y="542354"/>
                </a:cubicBezTo>
                <a:lnTo>
                  <a:pt x="1546010" y="432603"/>
                </a:lnTo>
                <a:cubicBezTo>
                  <a:pt x="1546010" y="432132"/>
                  <a:pt x="1546128" y="431719"/>
                  <a:pt x="1546364" y="431368"/>
                </a:cubicBezTo>
                <a:cubicBezTo>
                  <a:pt x="1546599" y="431013"/>
                  <a:pt x="1547011" y="430733"/>
                  <a:pt x="1547601" y="430527"/>
                </a:cubicBezTo>
                <a:cubicBezTo>
                  <a:pt x="1548190" y="430320"/>
                  <a:pt x="1548985" y="430145"/>
                  <a:pt x="1549987" y="429996"/>
                </a:cubicBezTo>
                <a:cubicBezTo>
                  <a:pt x="1550988" y="429849"/>
                  <a:pt x="1552196" y="429775"/>
                  <a:pt x="1553610" y="429775"/>
                </a:cubicBezTo>
                <a:close/>
                <a:moveTo>
                  <a:pt x="1303025" y="429775"/>
                </a:moveTo>
                <a:cubicBezTo>
                  <a:pt x="1304792" y="429775"/>
                  <a:pt x="1306221" y="429834"/>
                  <a:pt x="1307311" y="429951"/>
                </a:cubicBezTo>
                <a:cubicBezTo>
                  <a:pt x="1308401" y="430070"/>
                  <a:pt x="1309270" y="430231"/>
                  <a:pt x="1309918" y="430438"/>
                </a:cubicBezTo>
                <a:cubicBezTo>
                  <a:pt x="1310565" y="430645"/>
                  <a:pt x="1311051" y="430940"/>
                  <a:pt x="1311376" y="431321"/>
                </a:cubicBezTo>
                <a:cubicBezTo>
                  <a:pt x="1311699" y="431704"/>
                  <a:pt x="1312009" y="432191"/>
                  <a:pt x="1312303" y="432779"/>
                </a:cubicBezTo>
                <a:lnTo>
                  <a:pt x="1328120" y="465652"/>
                </a:lnTo>
                <a:cubicBezTo>
                  <a:pt x="1329588" y="468773"/>
                  <a:pt x="1331054" y="472043"/>
                  <a:pt x="1332519" y="475460"/>
                </a:cubicBezTo>
                <a:cubicBezTo>
                  <a:pt x="1333982" y="478877"/>
                  <a:pt x="1335476" y="482325"/>
                  <a:pt x="1337000" y="485799"/>
                </a:cubicBezTo>
                <a:lnTo>
                  <a:pt x="1337175" y="485799"/>
                </a:lnTo>
                <a:cubicBezTo>
                  <a:pt x="1338522" y="482442"/>
                  <a:pt x="1339913" y="479097"/>
                  <a:pt x="1341348" y="475770"/>
                </a:cubicBezTo>
                <a:cubicBezTo>
                  <a:pt x="1342783" y="472441"/>
                  <a:pt x="1344238" y="469158"/>
                  <a:pt x="1345707" y="465917"/>
                </a:cubicBezTo>
                <a:lnTo>
                  <a:pt x="1361614" y="432867"/>
                </a:lnTo>
                <a:cubicBezTo>
                  <a:pt x="1361792" y="432279"/>
                  <a:pt x="1362041" y="431779"/>
                  <a:pt x="1362367" y="431368"/>
                </a:cubicBezTo>
                <a:cubicBezTo>
                  <a:pt x="1362690" y="430953"/>
                  <a:pt x="1363133" y="430645"/>
                  <a:pt x="1363691" y="430438"/>
                </a:cubicBezTo>
                <a:cubicBezTo>
                  <a:pt x="1364251" y="430231"/>
                  <a:pt x="1365031" y="430070"/>
                  <a:pt x="1366032" y="429951"/>
                </a:cubicBezTo>
                <a:cubicBezTo>
                  <a:pt x="1367035" y="429834"/>
                  <a:pt x="1368301" y="429775"/>
                  <a:pt x="1369833" y="429775"/>
                </a:cubicBezTo>
                <a:cubicBezTo>
                  <a:pt x="1371955" y="429775"/>
                  <a:pt x="1373618" y="429849"/>
                  <a:pt x="1374826" y="429996"/>
                </a:cubicBezTo>
                <a:cubicBezTo>
                  <a:pt x="1376033" y="430145"/>
                  <a:pt x="1376873" y="430424"/>
                  <a:pt x="1377344" y="430835"/>
                </a:cubicBezTo>
                <a:cubicBezTo>
                  <a:pt x="1377815" y="431249"/>
                  <a:pt x="1377978" y="431837"/>
                  <a:pt x="1377831" y="432603"/>
                </a:cubicBezTo>
                <a:cubicBezTo>
                  <a:pt x="1377682" y="433370"/>
                  <a:pt x="1377285" y="434400"/>
                  <a:pt x="1376637" y="435695"/>
                </a:cubicBezTo>
                <a:lnTo>
                  <a:pt x="1344291" y="500203"/>
                </a:lnTo>
                <a:lnTo>
                  <a:pt x="1344291" y="542354"/>
                </a:lnTo>
                <a:cubicBezTo>
                  <a:pt x="1344291" y="542825"/>
                  <a:pt x="1344175" y="543236"/>
                  <a:pt x="1343942" y="543592"/>
                </a:cubicBezTo>
                <a:cubicBezTo>
                  <a:pt x="1343708" y="543945"/>
                  <a:pt x="1343297" y="544224"/>
                  <a:pt x="1342711" y="544429"/>
                </a:cubicBezTo>
                <a:cubicBezTo>
                  <a:pt x="1342125" y="544636"/>
                  <a:pt x="1341334" y="544814"/>
                  <a:pt x="1340338" y="544959"/>
                </a:cubicBezTo>
                <a:cubicBezTo>
                  <a:pt x="1339343" y="545107"/>
                  <a:pt x="1338143" y="545181"/>
                  <a:pt x="1336737" y="545181"/>
                </a:cubicBezTo>
                <a:cubicBezTo>
                  <a:pt x="1335272" y="545181"/>
                  <a:pt x="1334057" y="545107"/>
                  <a:pt x="1333089" y="544959"/>
                </a:cubicBezTo>
                <a:cubicBezTo>
                  <a:pt x="1332123" y="544814"/>
                  <a:pt x="1331332" y="544636"/>
                  <a:pt x="1330718" y="544429"/>
                </a:cubicBezTo>
                <a:cubicBezTo>
                  <a:pt x="1330102" y="544224"/>
                  <a:pt x="1329678" y="543945"/>
                  <a:pt x="1329443" y="543592"/>
                </a:cubicBezTo>
                <a:cubicBezTo>
                  <a:pt x="1329209" y="543236"/>
                  <a:pt x="1329092" y="542825"/>
                  <a:pt x="1329092" y="542354"/>
                </a:cubicBezTo>
                <a:lnTo>
                  <a:pt x="1329092" y="500203"/>
                </a:lnTo>
                <a:lnTo>
                  <a:pt x="1296752" y="435695"/>
                </a:lnTo>
                <a:cubicBezTo>
                  <a:pt x="1296105" y="434340"/>
                  <a:pt x="1295707" y="433282"/>
                  <a:pt x="1295559" y="432514"/>
                </a:cubicBezTo>
                <a:cubicBezTo>
                  <a:pt x="1295412" y="431748"/>
                  <a:pt x="1295559" y="431160"/>
                  <a:pt x="1296000" y="430747"/>
                </a:cubicBezTo>
                <a:cubicBezTo>
                  <a:pt x="1296443" y="430335"/>
                  <a:pt x="1297239" y="430070"/>
                  <a:pt x="1298386" y="429951"/>
                </a:cubicBezTo>
                <a:cubicBezTo>
                  <a:pt x="1299536" y="429834"/>
                  <a:pt x="1301082" y="429775"/>
                  <a:pt x="1303025" y="429775"/>
                </a:cubicBezTo>
                <a:close/>
                <a:moveTo>
                  <a:pt x="1154135" y="429775"/>
                </a:moveTo>
                <a:cubicBezTo>
                  <a:pt x="1155549" y="429775"/>
                  <a:pt x="1156742" y="429849"/>
                  <a:pt x="1157714" y="429996"/>
                </a:cubicBezTo>
                <a:cubicBezTo>
                  <a:pt x="1158686" y="430145"/>
                  <a:pt x="1159467" y="430320"/>
                  <a:pt x="1160056" y="430527"/>
                </a:cubicBezTo>
                <a:cubicBezTo>
                  <a:pt x="1160644" y="430733"/>
                  <a:pt x="1161057" y="431013"/>
                  <a:pt x="1161294" y="431368"/>
                </a:cubicBezTo>
                <a:cubicBezTo>
                  <a:pt x="1161529" y="431719"/>
                  <a:pt x="1161647" y="432132"/>
                  <a:pt x="1161647" y="432603"/>
                </a:cubicBezTo>
                <a:lnTo>
                  <a:pt x="1161647" y="542354"/>
                </a:lnTo>
                <a:cubicBezTo>
                  <a:pt x="1161647" y="542825"/>
                  <a:pt x="1161529" y="543236"/>
                  <a:pt x="1161294" y="543592"/>
                </a:cubicBezTo>
                <a:cubicBezTo>
                  <a:pt x="1161057" y="543945"/>
                  <a:pt x="1160644" y="544224"/>
                  <a:pt x="1160056" y="544429"/>
                </a:cubicBezTo>
                <a:cubicBezTo>
                  <a:pt x="1159467" y="544636"/>
                  <a:pt x="1158686" y="544814"/>
                  <a:pt x="1157714" y="544959"/>
                </a:cubicBezTo>
                <a:cubicBezTo>
                  <a:pt x="1156742" y="545107"/>
                  <a:pt x="1155549" y="545181"/>
                  <a:pt x="1154135" y="545181"/>
                </a:cubicBezTo>
                <a:cubicBezTo>
                  <a:pt x="1152604" y="545181"/>
                  <a:pt x="1151366" y="545107"/>
                  <a:pt x="1150424" y="544959"/>
                </a:cubicBezTo>
                <a:cubicBezTo>
                  <a:pt x="1149481" y="544814"/>
                  <a:pt x="1148715" y="544636"/>
                  <a:pt x="1148126" y="544429"/>
                </a:cubicBezTo>
                <a:cubicBezTo>
                  <a:pt x="1147537" y="544224"/>
                  <a:pt x="1147124" y="543945"/>
                  <a:pt x="1146890" y="543592"/>
                </a:cubicBezTo>
                <a:cubicBezTo>
                  <a:pt x="1146653" y="543236"/>
                  <a:pt x="1146535" y="542825"/>
                  <a:pt x="1146535" y="542354"/>
                </a:cubicBezTo>
                <a:lnTo>
                  <a:pt x="1146535" y="491631"/>
                </a:lnTo>
                <a:lnTo>
                  <a:pt x="1094491" y="491631"/>
                </a:lnTo>
                <a:lnTo>
                  <a:pt x="1094491" y="542354"/>
                </a:lnTo>
                <a:cubicBezTo>
                  <a:pt x="1094491" y="542825"/>
                  <a:pt x="1094373" y="543236"/>
                  <a:pt x="1094138" y="543592"/>
                </a:cubicBezTo>
                <a:cubicBezTo>
                  <a:pt x="1093901" y="543945"/>
                  <a:pt x="1093489" y="544224"/>
                  <a:pt x="1092898" y="544429"/>
                </a:cubicBezTo>
                <a:cubicBezTo>
                  <a:pt x="1092309" y="544636"/>
                  <a:pt x="1091529" y="544814"/>
                  <a:pt x="1090556" y="544959"/>
                </a:cubicBezTo>
                <a:cubicBezTo>
                  <a:pt x="1089584" y="545107"/>
                  <a:pt x="1088362" y="545181"/>
                  <a:pt x="1086889" y="545181"/>
                </a:cubicBezTo>
                <a:cubicBezTo>
                  <a:pt x="1085475" y="545181"/>
                  <a:pt x="1084268" y="545107"/>
                  <a:pt x="1083267" y="544959"/>
                </a:cubicBezTo>
                <a:cubicBezTo>
                  <a:pt x="1082265" y="544814"/>
                  <a:pt x="1081469" y="544636"/>
                  <a:pt x="1080880" y="544429"/>
                </a:cubicBezTo>
                <a:cubicBezTo>
                  <a:pt x="1080290" y="544224"/>
                  <a:pt x="1079879" y="543945"/>
                  <a:pt x="1079643" y="543592"/>
                </a:cubicBezTo>
                <a:cubicBezTo>
                  <a:pt x="1079408" y="543236"/>
                  <a:pt x="1079290" y="542825"/>
                  <a:pt x="1079290" y="542354"/>
                </a:cubicBezTo>
                <a:lnTo>
                  <a:pt x="1079290" y="477630"/>
                </a:lnTo>
                <a:lnTo>
                  <a:pt x="1094491" y="448589"/>
                </a:lnTo>
                <a:lnTo>
                  <a:pt x="1094491" y="478378"/>
                </a:lnTo>
                <a:lnTo>
                  <a:pt x="1146535" y="478378"/>
                </a:lnTo>
                <a:lnTo>
                  <a:pt x="1146535" y="432603"/>
                </a:lnTo>
                <a:cubicBezTo>
                  <a:pt x="1146535" y="432132"/>
                  <a:pt x="1146653" y="431719"/>
                  <a:pt x="1146890" y="431368"/>
                </a:cubicBezTo>
                <a:cubicBezTo>
                  <a:pt x="1147124" y="431013"/>
                  <a:pt x="1147537" y="430733"/>
                  <a:pt x="1148126" y="430527"/>
                </a:cubicBezTo>
                <a:cubicBezTo>
                  <a:pt x="1148715" y="430320"/>
                  <a:pt x="1149481" y="430145"/>
                  <a:pt x="1150424" y="429996"/>
                </a:cubicBezTo>
                <a:cubicBezTo>
                  <a:pt x="1151366" y="429849"/>
                  <a:pt x="1152604" y="429775"/>
                  <a:pt x="1154135" y="429775"/>
                </a:cubicBezTo>
                <a:close/>
                <a:moveTo>
                  <a:pt x="836292" y="429775"/>
                </a:moveTo>
                <a:cubicBezTo>
                  <a:pt x="838059" y="429775"/>
                  <a:pt x="839488" y="429834"/>
                  <a:pt x="840612" y="429951"/>
                </a:cubicBezTo>
                <a:cubicBezTo>
                  <a:pt x="841702" y="430070"/>
                  <a:pt x="842572" y="430231"/>
                  <a:pt x="843220" y="430438"/>
                </a:cubicBezTo>
                <a:cubicBezTo>
                  <a:pt x="843868" y="430645"/>
                  <a:pt x="844354" y="430940"/>
                  <a:pt x="844678" y="431321"/>
                </a:cubicBezTo>
                <a:cubicBezTo>
                  <a:pt x="845002" y="431704"/>
                  <a:pt x="845311" y="432191"/>
                  <a:pt x="845605" y="432779"/>
                </a:cubicBezTo>
                <a:lnTo>
                  <a:pt x="861423" y="465652"/>
                </a:lnTo>
                <a:cubicBezTo>
                  <a:pt x="862891" y="468773"/>
                  <a:pt x="864357" y="472043"/>
                  <a:pt x="865821" y="475460"/>
                </a:cubicBezTo>
                <a:cubicBezTo>
                  <a:pt x="867285" y="478877"/>
                  <a:pt x="868779" y="482325"/>
                  <a:pt x="870303" y="485799"/>
                </a:cubicBezTo>
                <a:lnTo>
                  <a:pt x="870478" y="485799"/>
                </a:lnTo>
                <a:cubicBezTo>
                  <a:pt x="871824" y="482442"/>
                  <a:pt x="873215" y="479097"/>
                  <a:pt x="874651" y="475770"/>
                </a:cubicBezTo>
                <a:cubicBezTo>
                  <a:pt x="876085" y="472441"/>
                  <a:pt x="877537" y="469158"/>
                  <a:pt x="879007" y="465917"/>
                </a:cubicBezTo>
                <a:lnTo>
                  <a:pt x="894915" y="432867"/>
                </a:lnTo>
                <a:cubicBezTo>
                  <a:pt x="895092" y="432279"/>
                  <a:pt x="895340" y="431779"/>
                  <a:pt x="895665" y="431368"/>
                </a:cubicBezTo>
                <a:cubicBezTo>
                  <a:pt x="895989" y="430953"/>
                  <a:pt x="896430" y="430645"/>
                  <a:pt x="896991" y="430438"/>
                </a:cubicBezTo>
                <a:cubicBezTo>
                  <a:pt x="897550" y="430231"/>
                  <a:pt x="898330" y="430070"/>
                  <a:pt x="899333" y="429951"/>
                </a:cubicBezTo>
                <a:cubicBezTo>
                  <a:pt x="900333" y="429834"/>
                  <a:pt x="901600" y="429775"/>
                  <a:pt x="903132" y="429775"/>
                </a:cubicBezTo>
                <a:cubicBezTo>
                  <a:pt x="905252" y="429775"/>
                  <a:pt x="906917" y="429849"/>
                  <a:pt x="908125" y="429996"/>
                </a:cubicBezTo>
                <a:cubicBezTo>
                  <a:pt x="909332" y="430145"/>
                  <a:pt x="910172" y="430424"/>
                  <a:pt x="910643" y="430835"/>
                </a:cubicBezTo>
                <a:cubicBezTo>
                  <a:pt x="911115" y="431249"/>
                  <a:pt x="911278" y="431837"/>
                  <a:pt x="911129" y="432603"/>
                </a:cubicBezTo>
                <a:cubicBezTo>
                  <a:pt x="910983" y="433370"/>
                  <a:pt x="910585" y="434400"/>
                  <a:pt x="909937" y="435695"/>
                </a:cubicBezTo>
                <a:lnTo>
                  <a:pt x="877595" y="500203"/>
                </a:lnTo>
                <a:lnTo>
                  <a:pt x="877595" y="542354"/>
                </a:lnTo>
                <a:cubicBezTo>
                  <a:pt x="877595" y="542825"/>
                  <a:pt x="877478" y="543236"/>
                  <a:pt x="877243" y="543592"/>
                </a:cubicBezTo>
                <a:cubicBezTo>
                  <a:pt x="877008" y="543945"/>
                  <a:pt x="876598" y="544224"/>
                  <a:pt x="876014" y="544429"/>
                </a:cubicBezTo>
                <a:cubicBezTo>
                  <a:pt x="875427" y="544636"/>
                  <a:pt x="874637" y="544814"/>
                  <a:pt x="873640" y="544959"/>
                </a:cubicBezTo>
                <a:cubicBezTo>
                  <a:pt x="872646" y="545107"/>
                  <a:pt x="871444" y="545181"/>
                  <a:pt x="870038" y="545181"/>
                </a:cubicBezTo>
                <a:cubicBezTo>
                  <a:pt x="868574" y="545181"/>
                  <a:pt x="867359" y="545107"/>
                  <a:pt x="866392" y="544959"/>
                </a:cubicBezTo>
                <a:cubicBezTo>
                  <a:pt x="865425" y="544814"/>
                  <a:pt x="864635" y="544636"/>
                  <a:pt x="864021" y="544429"/>
                </a:cubicBezTo>
                <a:cubicBezTo>
                  <a:pt x="863406" y="544224"/>
                  <a:pt x="862980" y="543945"/>
                  <a:pt x="862746" y="543592"/>
                </a:cubicBezTo>
                <a:cubicBezTo>
                  <a:pt x="862513" y="543236"/>
                  <a:pt x="862396" y="542825"/>
                  <a:pt x="862396" y="542354"/>
                </a:cubicBezTo>
                <a:lnTo>
                  <a:pt x="862396" y="500203"/>
                </a:lnTo>
                <a:lnTo>
                  <a:pt x="830018" y="435695"/>
                </a:lnTo>
                <a:cubicBezTo>
                  <a:pt x="829370" y="434340"/>
                  <a:pt x="828972" y="433282"/>
                  <a:pt x="828825" y="432514"/>
                </a:cubicBezTo>
                <a:cubicBezTo>
                  <a:pt x="828678" y="431748"/>
                  <a:pt x="828825" y="431160"/>
                  <a:pt x="829267" y="430747"/>
                </a:cubicBezTo>
                <a:cubicBezTo>
                  <a:pt x="829709" y="430335"/>
                  <a:pt x="830504" y="430070"/>
                  <a:pt x="831653" y="429951"/>
                </a:cubicBezTo>
                <a:cubicBezTo>
                  <a:pt x="832801" y="429834"/>
                  <a:pt x="834348" y="429775"/>
                  <a:pt x="836292" y="429775"/>
                </a:cubicBezTo>
                <a:close/>
                <a:moveTo>
                  <a:pt x="610627" y="429775"/>
                </a:moveTo>
                <a:cubicBezTo>
                  <a:pt x="612100" y="429775"/>
                  <a:pt x="613323" y="429849"/>
                  <a:pt x="614295" y="429996"/>
                </a:cubicBezTo>
                <a:cubicBezTo>
                  <a:pt x="615267" y="430145"/>
                  <a:pt x="616047" y="430320"/>
                  <a:pt x="616636" y="430527"/>
                </a:cubicBezTo>
                <a:cubicBezTo>
                  <a:pt x="617226" y="430733"/>
                  <a:pt x="617638" y="431013"/>
                  <a:pt x="617874" y="431368"/>
                </a:cubicBezTo>
                <a:cubicBezTo>
                  <a:pt x="618109" y="431719"/>
                  <a:pt x="618227" y="432132"/>
                  <a:pt x="618227" y="432603"/>
                </a:cubicBezTo>
                <a:lnTo>
                  <a:pt x="618227" y="478378"/>
                </a:lnTo>
                <a:lnTo>
                  <a:pt x="670274" y="478378"/>
                </a:lnTo>
                <a:lnTo>
                  <a:pt x="670274" y="432603"/>
                </a:lnTo>
                <a:cubicBezTo>
                  <a:pt x="670274" y="432132"/>
                  <a:pt x="670392" y="431719"/>
                  <a:pt x="670628" y="431368"/>
                </a:cubicBezTo>
                <a:cubicBezTo>
                  <a:pt x="670863" y="431013"/>
                  <a:pt x="671276" y="430733"/>
                  <a:pt x="671865" y="430527"/>
                </a:cubicBezTo>
                <a:cubicBezTo>
                  <a:pt x="672454" y="430320"/>
                  <a:pt x="673220" y="430145"/>
                  <a:pt x="674162" y="429996"/>
                </a:cubicBezTo>
                <a:cubicBezTo>
                  <a:pt x="675105" y="429849"/>
                  <a:pt x="676342" y="429775"/>
                  <a:pt x="677874" y="429775"/>
                </a:cubicBezTo>
                <a:cubicBezTo>
                  <a:pt x="679288" y="429775"/>
                  <a:pt x="680481" y="429849"/>
                  <a:pt x="681453" y="429996"/>
                </a:cubicBezTo>
                <a:cubicBezTo>
                  <a:pt x="682425" y="430145"/>
                  <a:pt x="683205" y="430320"/>
                  <a:pt x="683794" y="430527"/>
                </a:cubicBezTo>
                <a:cubicBezTo>
                  <a:pt x="684384" y="430733"/>
                  <a:pt x="684796" y="431013"/>
                  <a:pt x="685032" y="431368"/>
                </a:cubicBezTo>
                <a:cubicBezTo>
                  <a:pt x="685267" y="431719"/>
                  <a:pt x="685385" y="432132"/>
                  <a:pt x="685385" y="432603"/>
                </a:cubicBezTo>
                <a:lnTo>
                  <a:pt x="685385" y="542354"/>
                </a:lnTo>
                <a:cubicBezTo>
                  <a:pt x="685385" y="542825"/>
                  <a:pt x="685267" y="543236"/>
                  <a:pt x="685032" y="543592"/>
                </a:cubicBezTo>
                <a:cubicBezTo>
                  <a:pt x="684796" y="543945"/>
                  <a:pt x="684384" y="544224"/>
                  <a:pt x="683794" y="544429"/>
                </a:cubicBezTo>
                <a:cubicBezTo>
                  <a:pt x="683205" y="544636"/>
                  <a:pt x="682425" y="544814"/>
                  <a:pt x="681453" y="544959"/>
                </a:cubicBezTo>
                <a:cubicBezTo>
                  <a:pt x="680481" y="545107"/>
                  <a:pt x="679288" y="545181"/>
                  <a:pt x="677874" y="545181"/>
                </a:cubicBezTo>
                <a:cubicBezTo>
                  <a:pt x="676342" y="545181"/>
                  <a:pt x="675105" y="545107"/>
                  <a:pt x="674162" y="544959"/>
                </a:cubicBezTo>
                <a:cubicBezTo>
                  <a:pt x="673220" y="544814"/>
                  <a:pt x="672454" y="544636"/>
                  <a:pt x="671865" y="544429"/>
                </a:cubicBezTo>
                <a:cubicBezTo>
                  <a:pt x="671276" y="544224"/>
                  <a:pt x="670863" y="543945"/>
                  <a:pt x="670628" y="543592"/>
                </a:cubicBezTo>
                <a:cubicBezTo>
                  <a:pt x="670392" y="543236"/>
                  <a:pt x="670274" y="542825"/>
                  <a:pt x="670274" y="542354"/>
                </a:cubicBezTo>
                <a:lnTo>
                  <a:pt x="670274" y="491631"/>
                </a:lnTo>
                <a:lnTo>
                  <a:pt x="618227" y="491631"/>
                </a:lnTo>
                <a:lnTo>
                  <a:pt x="618227" y="542354"/>
                </a:lnTo>
                <a:cubicBezTo>
                  <a:pt x="618227" y="542825"/>
                  <a:pt x="618109" y="543236"/>
                  <a:pt x="617874" y="543592"/>
                </a:cubicBezTo>
                <a:cubicBezTo>
                  <a:pt x="617638" y="543945"/>
                  <a:pt x="617226" y="544224"/>
                  <a:pt x="616636" y="544429"/>
                </a:cubicBezTo>
                <a:cubicBezTo>
                  <a:pt x="616047" y="544636"/>
                  <a:pt x="615267" y="544814"/>
                  <a:pt x="614295" y="544959"/>
                </a:cubicBezTo>
                <a:cubicBezTo>
                  <a:pt x="613323" y="545107"/>
                  <a:pt x="612100" y="545181"/>
                  <a:pt x="610627" y="545181"/>
                </a:cubicBezTo>
                <a:cubicBezTo>
                  <a:pt x="609214" y="545181"/>
                  <a:pt x="608006" y="545107"/>
                  <a:pt x="607004" y="544959"/>
                </a:cubicBezTo>
                <a:cubicBezTo>
                  <a:pt x="606003" y="544814"/>
                  <a:pt x="605208" y="544636"/>
                  <a:pt x="604619" y="544429"/>
                </a:cubicBezTo>
                <a:cubicBezTo>
                  <a:pt x="604029" y="544224"/>
                  <a:pt x="603617" y="543945"/>
                  <a:pt x="603381" y="543592"/>
                </a:cubicBezTo>
                <a:cubicBezTo>
                  <a:pt x="603146" y="543236"/>
                  <a:pt x="603028" y="542825"/>
                  <a:pt x="603028" y="542354"/>
                </a:cubicBezTo>
                <a:lnTo>
                  <a:pt x="603028" y="432603"/>
                </a:lnTo>
                <a:cubicBezTo>
                  <a:pt x="603028" y="432132"/>
                  <a:pt x="603146" y="431719"/>
                  <a:pt x="603381" y="431368"/>
                </a:cubicBezTo>
                <a:cubicBezTo>
                  <a:pt x="603617" y="431013"/>
                  <a:pt x="604029" y="430733"/>
                  <a:pt x="604619" y="430527"/>
                </a:cubicBezTo>
                <a:cubicBezTo>
                  <a:pt x="605208" y="430320"/>
                  <a:pt x="606003" y="430145"/>
                  <a:pt x="607004" y="429996"/>
                </a:cubicBezTo>
                <a:cubicBezTo>
                  <a:pt x="608006" y="429849"/>
                  <a:pt x="609214" y="429775"/>
                  <a:pt x="610627" y="429775"/>
                </a:cubicBezTo>
                <a:close/>
                <a:moveTo>
                  <a:pt x="360045" y="429775"/>
                </a:moveTo>
                <a:cubicBezTo>
                  <a:pt x="361812" y="429775"/>
                  <a:pt x="363241" y="429834"/>
                  <a:pt x="364331" y="429951"/>
                </a:cubicBezTo>
                <a:cubicBezTo>
                  <a:pt x="365421" y="430070"/>
                  <a:pt x="366289" y="430231"/>
                  <a:pt x="366937" y="430438"/>
                </a:cubicBezTo>
                <a:cubicBezTo>
                  <a:pt x="367585" y="430645"/>
                  <a:pt x="368072" y="430940"/>
                  <a:pt x="368395" y="431321"/>
                </a:cubicBezTo>
                <a:cubicBezTo>
                  <a:pt x="368719" y="431704"/>
                  <a:pt x="369029" y="432191"/>
                  <a:pt x="369323" y="432779"/>
                </a:cubicBezTo>
                <a:lnTo>
                  <a:pt x="385141" y="465652"/>
                </a:lnTo>
                <a:cubicBezTo>
                  <a:pt x="386609" y="468773"/>
                  <a:pt x="388075" y="472043"/>
                  <a:pt x="389539" y="475460"/>
                </a:cubicBezTo>
                <a:cubicBezTo>
                  <a:pt x="391003" y="478877"/>
                  <a:pt x="392497" y="482325"/>
                  <a:pt x="394021" y="485799"/>
                </a:cubicBezTo>
                <a:lnTo>
                  <a:pt x="394196" y="485799"/>
                </a:lnTo>
                <a:cubicBezTo>
                  <a:pt x="395543" y="482442"/>
                  <a:pt x="396933" y="479097"/>
                  <a:pt x="398368" y="475770"/>
                </a:cubicBezTo>
                <a:cubicBezTo>
                  <a:pt x="399803" y="472441"/>
                  <a:pt x="401256" y="469158"/>
                  <a:pt x="402726" y="465917"/>
                </a:cubicBezTo>
                <a:lnTo>
                  <a:pt x="418632" y="432867"/>
                </a:lnTo>
                <a:cubicBezTo>
                  <a:pt x="418809" y="432279"/>
                  <a:pt x="419059" y="431779"/>
                  <a:pt x="419383" y="431368"/>
                </a:cubicBezTo>
                <a:cubicBezTo>
                  <a:pt x="419707" y="430953"/>
                  <a:pt x="420149" y="430645"/>
                  <a:pt x="420708" y="430438"/>
                </a:cubicBezTo>
                <a:cubicBezTo>
                  <a:pt x="421268" y="430231"/>
                  <a:pt x="422049" y="430070"/>
                  <a:pt x="423050" y="429951"/>
                </a:cubicBezTo>
                <a:cubicBezTo>
                  <a:pt x="424052" y="429834"/>
                  <a:pt x="425318" y="429775"/>
                  <a:pt x="426850" y="429775"/>
                </a:cubicBezTo>
                <a:cubicBezTo>
                  <a:pt x="428971" y="429775"/>
                  <a:pt x="430635" y="429849"/>
                  <a:pt x="431842" y="429996"/>
                </a:cubicBezTo>
                <a:cubicBezTo>
                  <a:pt x="433050" y="430145"/>
                  <a:pt x="433890" y="430424"/>
                  <a:pt x="434361" y="430835"/>
                </a:cubicBezTo>
                <a:cubicBezTo>
                  <a:pt x="434832" y="431249"/>
                  <a:pt x="434994" y="431837"/>
                  <a:pt x="434847" y="432603"/>
                </a:cubicBezTo>
                <a:cubicBezTo>
                  <a:pt x="434700" y="433370"/>
                  <a:pt x="434302" y="434400"/>
                  <a:pt x="433654" y="435695"/>
                </a:cubicBezTo>
                <a:lnTo>
                  <a:pt x="401312" y="500203"/>
                </a:lnTo>
                <a:lnTo>
                  <a:pt x="401312" y="542354"/>
                </a:lnTo>
                <a:cubicBezTo>
                  <a:pt x="401312" y="542825"/>
                  <a:pt x="401195" y="543236"/>
                  <a:pt x="400961" y="543592"/>
                </a:cubicBezTo>
                <a:cubicBezTo>
                  <a:pt x="400726" y="543945"/>
                  <a:pt x="400316" y="544224"/>
                  <a:pt x="399730" y="544429"/>
                </a:cubicBezTo>
                <a:cubicBezTo>
                  <a:pt x="399145" y="544636"/>
                  <a:pt x="398354" y="544814"/>
                  <a:pt x="397358" y="544959"/>
                </a:cubicBezTo>
                <a:cubicBezTo>
                  <a:pt x="396363" y="545107"/>
                  <a:pt x="395162" y="545181"/>
                  <a:pt x="393757" y="545181"/>
                </a:cubicBezTo>
                <a:cubicBezTo>
                  <a:pt x="392292" y="545181"/>
                  <a:pt x="391077" y="545107"/>
                  <a:pt x="390110" y="544959"/>
                </a:cubicBezTo>
                <a:cubicBezTo>
                  <a:pt x="389144" y="544814"/>
                  <a:pt x="388353" y="544636"/>
                  <a:pt x="387738" y="544429"/>
                </a:cubicBezTo>
                <a:cubicBezTo>
                  <a:pt x="387123" y="544224"/>
                  <a:pt x="386699" y="543945"/>
                  <a:pt x="386464" y="543592"/>
                </a:cubicBezTo>
                <a:cubicBezTo>
                  <a:pt x="386230" y="543236"/>
                  <a:pt x="386113" y="542825"/>
                  <a:pt x="386113" y="542354"/>
                </a:cubicBezTo>
                <a:lnTo>
                  <a:pt x="386113" y="500203"/>
                </a:lnTo>
                <a:lnTo>
                  <a:pt x="353771" y="435695"/>
                </a:lnTo>
                <a:cubicBezTo>
                  <a:pt x="353123" y="434340"/>
                  <a:pt x="352725" y="433282"/>
                  <a:pt x="352578" y="432514"/>
                </a:cubicBezTo>
                <a:cubicBezTo>
                  <a:pt x="352430" y="431748"/>
                  <a:pt x="352578" y="431160"/>
                  <a:pt x="353020" y="430747"/>
                </a:cubicBezTo>
                <a:cubicBezTo>
                  <a:pt x="353462" y="430335"/>
                  <a:pt x="354257" y="430070"/>
                  <a:pt x="355406" y="429951"/>
                </a:cubicBezTo>
                <a:cubicBezTo>
                  <a:pt x="356554" y="429834"/>
                  <a:pt x="358101" y="429775"/>
                  <a:pt x="360045" y="429775"/>
                </a:cubicBezTo>
                <a:close/>
                <a:moveTo>
                  <a:pt x="8289711" y="428627"/>
                </a:moveTo>
                <a:cubicBezTo>
                  <a:pt x="8292244" y="428627"/>
                  <a:pt x="8294792" y="428848"/>
                  <a:pt x="8297354" y="429289"/>
                </a:cubicBezTo>
                <a:cubicBezTo>
                  <a:pt x="8299917" y="429731"/>
                  <a:pt x="8302333" y="430320"/>
                  <a:pt x="8304600" y="431057"/>
                </a:cubicBezTo>
                <a:cubicBezTo>
                  <a:pt x="8306869" y="431794"/>
                  <a:pt x="8308886" y="432618"/>
                  <a:pt x="8310654" y="433531"/>
                </a:cubicBezTo>
                <a:cubicBezTo>
                  <a:pt x="8312421" y="434445"/>
                  <a:pt x="8313585" y="435181"/>
                  <a:pt x="8314144" y="435740"/>
                </a:cubicBezTo>
                <a:cubicBezTo>
                  <a:pt x="8314704" y="436299"/>
                  <a:pt x="8315072" y="436741"/>
                  <a:pt x="8315249" y="437065"/>
                </a:cubicBezTo>
                <a:cubicBezTo>
                  <a:pt x="8315425" y="437390"/>
                  <a:pt x="8315573" y="437801"/>
                  <a:pt x="8315690" y="438304"/>
                </a:cubicBezTo>
                <a:cubicBezTo>
                  <a:pt x="8315808" y="438804"/>
                  <a:pt x="8315897" y="439408"/>
                  <a:pt x="8315956" y="440115"/>
                </a:cubicBezTo>
                <a:cubicBezTo>
                  <a:pt x="8316015" y="440822"/>
                  <a:pt x="8316044" y="441734"/>
                  <a:pt x="8316044" y="442854"/>
                </a:cubicBezTo>
                <a:cubicBezTo>
                  <a:pt x="8316044" y="443913"/>
                  <a:pt x="8316000" y="444857"/>
                  <a:pt x="8315911" y="445682"/>
                </a:cubicBezTo>
                <a:cubicBezTo>
                  <a:pt x="8315823" y="446506"/>
                  <a:pt x="8315690" y="447199"/>
                  <a:pt x="8315514" y="447759"/>
                </a:cubicBezTo>
                <a:cubicBezTo>
                  <a:pt x="8315337" y="448318"/>
                  <a:pt x="8315087" y="448730"/>
                  <a:pt x="8314763" y="448997"/>
                </a:cubicBezTo>
                <a:cubicBezTo>
                  <a:pt x="8314439" y="449261"/>
                  <a:pt x="8314071" y="449393"/>
                  <a:pt x="8313658" y="449393"/>
                </a:cubicBezTo>
                <a:cubicBezTo>
                  <a:pt x="8313010" y="449393"/>
                  <a:pt x="8311994" y="448980"/>
                  <a:pt x="8310609" y="448156"/>
                </a:cubicBezTo>
                <a:cubicBezTo>
                  <a:pt x="8309225" y="447330"/>
                  <a:pt x="8307532" y="446404"/>
                  <a:pt x="8305528" y="445373"/>
                </a:cubicBezTo>
                <a:cubicBezTo>
                  <a:pt x="8303526" y="444341"/>
                  <a:pt x="8301154" y="443398"/>
                  <a:pt x="8298415" y="442545"/>
                </a:cubicBezTo>
                <a:cubicBezTo>
                  <a:pt x="8295675" y="441690"/>
                  <a:pt x="8292598" y="441264"/>
                  <a:pt x="8289180" y="441264"/>
                </a:cubicBezTo>
                <a:cubicBezTo>
                  <a:pt x="8285999" y="441264"/>
                  <a:pt x="8283231" y="441690"/>
                  <a:pt x="8280874" y="442545"/>
                </a:cubicBezTo>
                <a:cubicBezTo>
                  <a:pt x="8278518" y="443398"/>
                  <a:pt x="8276574" y="444533"/>
                  <a:pt x="8275042" y="445946"/>
                </a:cubicBezTo>
                <a:cubicBezTo>
                  <a:pt x="8273510" y="447361"/>
                  <a:pt x="8272362" y="449041"/>
                  <a:pt x="8271595" y="450983"/>
                </a:cubicBezTo>
                <a:cubicBezTo>
                  <a:pt x="8270830" y="452927"/>
                  <a:pt x="8270447" y="454989"/>
                  <a:pt x="8270447" y="457170"/>
                </a:cubicBezTo>
                <a:cubicBezTo>
                  <a:pt x="8270447" y="460351"/>
                  <a:pt x="8271183" y="463089"/>
                  <a:pt x="8272656" y="465385"/>
                </a:cubicBezTo>
                <a:cubicBezTo>
                  <a:pt x="8274129" y="467686"/>
                  <a:pt x="8276088" y="469717"/>
                  <a:pt x="8278532" y="471485"/>
                </a:cubicBezTo>
                <a:lnTo>
                  <a:pt x="8280758" y="472780"/>
                </a:lnTo>
                <a:lnTo>
                  <a:pt x="8256912" y="468837"/>
                </a:lnTo>
                <a:lnTo>
                  <a:pt x="8254983" y="458584"/>
                </a:lnTo>
                <a:cubicBezTo>
                  <a:pt x="8254983" y="453811"/>
                  <a:pt x="8255852" y="449555"/>
                  <a:pt x="8257589" y="445815"/>
                </a:cubicBezTo>
                <a:cubicBezTo>
                  <a:pt x="8259328" y="442072"/>
                  <a:pt x="8261743" y="438936"/>
                  <a:pt x="8264835" y="436404"/>
                </a:cubicBezTo>
                <a:cubicBezTo>
                  <a:pt x="8267928" y="433869"/>
                  <a:pt x="8271611" y="431941"/>
                  <a:pt x="8275881" y="430615"/>
                </a:cubicBezTo>
                <a:cubicBezTo>
                  <a:pt x="8280153" y="429289"/>
                  <a:pt x="8284762" y="428627"/>
                  <a:pt x="8289711" y="428627"/>
                </a:cubicBezTo>
                <a:close/>
                <a:moveTo>
                  <a:pt x="7822986" y="428627"/>
                </a:moveTo>
                <a:cubicBezTo>
                  <a:pt x="7825519" y="428627"/>
                  <a:pt x="7828067" y="428848"/>
                  <a:pt x="7830630" y="429289"/>
                </a:cubicBezTo>
                <a:cubicBezTo>
                  <a:pt x="7833192" y="429731"/>
                  <a:pt x="7835608" y="430320"/>
                  <a:pt x="7837876" y="431057"/>
                </a:cubicBezTo>
                <a:cubicBezTo>
                  <a:pt x="7840144" y="431794"/>
                  <a:pt x="7842161" y="432618"/>
                  <a:pt x="7843929" y="433531"/>
                </a:cubicBezTo>
                <a:cubicBezTo>
                  <a:pt x="7845696" y="434445"/>
                  <a:pt x="7846860" y="435181"/>
                  <a:pt x="7847419" y="435740"/>
                </a:cubicBezTo>
                <a:cubicBezTo>
                  <a:pt x="7847979" y="436299"/>
                  <a:pt x="7848347" y="436741"/>
                  <a:pt x="7848524" y="437065"/>
                </a:cubicBezTo>
                <a:cubicBezTo>
                  <a:pt x="7848701" y="437390"/>
                  <a:pt x="7848848" y="437801"/>
                  <a:pt x="7848966" y="438304"/>
                </a:cubicBezTo>
                <a:cubicBezTo>
                  <a:pt x="7849084" y="438804"/>
                  <a:pt x="7849172" y="439408"/>
                  <a:pt x="7849231" y="440115"/>
                </a:cubicBezTo>
                <a:cubicBezTo>
                  <a:pt x="7849290" y="440822"/>
                  <a:pt x="7849319" y="441734"/>
                  <a:pt x="7849319" y="442854"/>
                </a:cubicBezTo>
                <a:cubicBezTo>
                  <a:pt x="7849319" y="443913"/>
                  <a:pt x="7849275" y="444857"/>
                  <a:pt x="7849187" y="445682"/>
                </a:cubicBezTo>
                <a:cubicBezTo>
                  <a:pt x="7849098" y="446506"/>
                  <a:pt x="7848966" y="447199"/>
                  <a:pt x="7848789" y="447759"/>
                </a:cubicBezTo>
                <a:cubicBezTo>
                  <a:pt x="7848612" y="448318"/>
                  <a:pt x="7848362" y="448730"/>
                  <a:pt x="7848038" y="448997"/>
                </a:cubicBezTo>
                <a:cubicBezTo>
                  <a:pt x="7847714" y="449261"/>
                  <a:pt x="7847346" y="449393"/>
                  <a:pt x="7846933" y="449393"/>
                </a:cubicBezTo>
                <a:cubicBezTo>
                  <a:pt x="7846286" y="449393"/>
                  <a:pt x="7845269" y="448980"/>
                  <a:pt x="7843885" y="448156"/>
                </a:cubicBezTo>
                <a:cubicBezTo>
                  <a:pt x="7842500" y="447330"/>
                  <a:pt x="7840807" y="446404"/>
                  <a:pt x="7838804" y="445373"/>
                </a:cubicBezTo>
                <a:cubicBezTo>
                  <a:pt x="7836801" y="444341"/>
                  <a:pt x="7834429" y="443398"/>
                  <a:pt x="7831690" y="442545"/>
                </a:cubicBezTo>
                <a:cubicBezTo>
                  <a:pt x="7828951" y="441690"/>
                  <a:pt x="7825873" y="441264"/>
                  <a:pt x="7822456" y="441264"/>
                </a:cubicBezTo>
                <a:cubicBezTo>
                  <a:pt x="7819274" y="441264"/>
                  <a:pt x="7816506" y="441690"/>
                  <a:pt x="7814149" y="442545"/>
                </a:cubicBezTo>
                <a:cubicBezTo>
                  <a:pt x="7811793" y="443398"/>
                  <a:pt x="7809849" y="444533"/>
                  <a:pt x="7808317" y="445946"/>
                </a:cubicBezTo>
                <a:cubicBezTo>
                  <a:pt x="7806786" y="447361"/>
                  <a:pt x="7805637" y="449041"/>
                  <a:pt x="7804871" y="450983"/>
                </a:cubicBezTo>
                <a:cubicBezTo>
                  <a:pt x="7804105" y="452927"/>
                  <a:pt x="7803722" y="454989"/>
                  <a:pt x="7803722" y="457170"/>
                </a:cubicBezTo>
                <a:cubicBezTo>
                  <a:pt x="7803722" y="460351"/>
                  <a:pt x="7804459" y="463089"/>
                  <a:pt x="7805931" y="465385"/>
                </a:cubicBezTo>
                <a:cubicBezTo>
                  <a:pt x="7807404" y="467686"/>
                  <a:pt x="7809363" y="469717"/>
                  <a:pt x="7811808" y="471485"/>
                </a:cubicBezTo>
                <a:cubicBezTo>
                  <a:pt x="7814253" y="473251"/>
                  <a:pt x="7817036" y="474872"/>
                  <a:pt x="7820158" y="476345"/>
                </a:cubicBezTo>
                <a:cubicBezTo>
                  <a:pt x="7823281" y="477818"/>
                  <a:pt x="7826462" y="479304"/>
                  <a:pt x="7829702" y="480807"/>
                </a:cubicBezTo>
                <a:cubicBezTo>
                  <a:pt x="7832942" y="482310"/>
                  <a:pt x="7836123" y="483959"/>
                  <a:pt x="7839245" y="485757"/>
                </a:cubicBezTo>
                <a:cubicBezTo>
                  <a:pt x="7842368" y="487551"/>
                  <a:pt x="7845151" y="489672"/>
                  <a:pt x="7847596" y="492118"/>
                </a:cubicBezTo>
                <a:cubicBezTo>
                  <a:pt x="7850041" y="494563"/>
                  <a:pt x="7852014" y="497448"/>
                  <a:pt x="7853517" y="500778"/>
                </a:cubicBezTo>
                <a:cubicBezTo>
                  <a:pt x="7855019" y="504105"/>
                  <a:pt x="7855770" y="508036"/>
                  <a:pt x="7855770" y="512576"/>
                </a:cubicBezTo>
                <a:cubicBezTo>
                  <a:pt x="7855770" y="517935"/>
                  <a:pt x="7854783" y="522706"/>
                  <a:pt x="7852810" y="526888"/>
                </a:cubicBezTo>
                <a:cubicBezTo>
                  <a:pt x="7850837" y="531072"/>
                  <a:pt x="7848097" y="534622"/>
                  <a:pt x="7844592" y="537537"/>
                </a:cubicBezTo>
                <a:cubicBezTo>
                  <a:pt x="7841087" y="540453"/>
                  <a:pt x="7836963" y="542646"/>
                  <a:pt x="7832220" y="544120"/>
                </a:cubicBezTo>
                <a:cubicBezTo>
                  <a:pt x="7827478" y="545592"/>
                  <a:pt x="7822367" y="546331"/>
                  <a:pt x="7816889" y="546331"/>
                </a:cubicBezTo>
                <a:cubicBezTo>
                  <a:pt x="7813060" y="546331"/>
                  <a:pt x="7809510" y="546006"/>
                  <a:pt x="7806240" y="545357"/>
                </a:cubicBezTo>
                <a:cubicBezTo>
                  <a:pt x="7802971" y="544709"/>
                  <a:pt x="7800055" y="543914"/>
                  <a:pt x="7797492" y="542972"/>
                </a:cubicBezTo>
                <a:cubicBezTo>
                  <a:pt x="7794929" y="542030"/>
                  <a:pt x="7792780" y="541057"/>
                  <a:pt x="7791041" y="540055"/>
                </a:cubicBezTo>
                <a:cubicBezTo>
                  <a:pt x="7789304" y="539054"/>
                  <a:pt x="7788096" y="538201"/>
                  <a:pt x="7787418" y="537493"/>
                </a:cubicBezTo>
                <a:cubicBezTo>
                  <a:pt x="7786741" y="536786"/>
                  <a:pt x="7786240" y="535889"/>
                  <a:pt x="7785916" y="534798"/>
                </a:cubicBezTo>
                <a:cubicBezTo>
                  <a:pt x="7785592" y="533708"/>
                  <a:pt x="7785430" y="532250"/>
                  <a:pt x="7785430" y="530424"/>
                </a:cubicBezTo>
                <a:cubicBezTo>
                  <a:pt x="7785430" y="529127"/>
                  <a:pt x="7785489" y="528052"/>
                  <a:pt x="7785607" y="527200"/>
                </a:cubicBezTo>
                <a:cubicBezTo>
                  <a:pt x="7785725" y="526344"/>
                  <a:pt x="7785902" y="525653"/>
                  <a:pt x="7786137" y="525123"/>
                </a:cubicBezTo>
                <a:cubicBezTo>
                  <a:pt x="7786373" y="524592"/>
                  <a:pt x="7786667" y="524223"/>
                  <a:pt x="7787021" y="524018"/>
                </a:cubicBezTo>
                <a:cubicBezTo>
                  <a:pt x="7787374" y="523812"/>
                  <a:pt x="7787787" y="523708"/>
                  <a:pt x="7788258" y="523708"/>
                </a:cubicBezTo>
                <a:cubicBezTo>
                  <a:pt x="7789083" y="523708"/>
                  <a:pt x="7790246" y="524209"/>
                  <a:pt x="7791748" y="525212"/>
                </a:cubicBezTo>
                <a:cubicBezTo>
                  <a:pt x="7793251" y="526211"/>
                  <a:pt x="7795180" y="527302"/>
                  <a:pt x="7797536" y="528481"/>
                </a:cubicBezTo>
                <a:cubicBezTo>
                  <a:pt x="7799893" y="529659"/>
                  <a:pt x="7802735" y="530762"/>
                  <a:pt x="7806064" y="531792"/>
                </a:cubicBezTo>
                <a:cubicBezTo>
                  <a:pt x="7809393" y="532826"/>
                  <a:pt x="7813236" y="533340"/>
                  <a:pt x="7817596" y="533340"/>
                </a:cubicBezTo>
                <a:cubicBezTo>
                  <a:pt x="7820895" y="533340"/>
                  <a:pt x="7823914" y="532899"/>
                  <a:pt x="7826653" y="532015"/>
                </a:cubicBezTo>
                <a:cubicBezTo>
                  <a:pt x="7829392" y="531130"/>
                  <a:pt x="7831749" y="529879"/>
                  <a:pt x="7833722" y="528259"/>
                </a:cubicBezTo>
                <a:cubicBezTo>
                  <a:pt x="7835696" y="526639"/>
                  <a:pt x="7837213" y="524651"/>
                  <a:pt x="7838273" y="522295"/>
                </a:cubicBezTo>
                <a:cubicBezTo>
                  <a:pt x="7839334" y="519939"/>
                  <a:pt x="7839864" y="517258"/>
                  <a:pt x="7839864" y="514253"/>
                </a:cubicBezTo>
                <a:cubicBezTo>
                  <a:pt x="7839864" y="511013"/>
                  <a:pt x="7839128" y="508243"/>
                  <a:pt x="7837655" y="505947"/>
                </a:cubicBezTo>
                <a:cubicBezTo>
                  <a:pt x="7836182" y="503650"/>
                  <a:pt x="7834238" y="501631"/>
                  <a:pt x="7831823" y="499895"/>
                </a:cubicBezTo>
                <a:cubicBezTo>
                  <a:pt x="7829408" y="498155"/>
                  <a:pt x="7826653" y="496564"/>
                  <a:pt x="7823560" y="495123"/>
                </a:cubicBezTo>
                <a:cubicBezTo>
                  <a:pt x="7820467" y="493678"/>
                  <a:pt x="7817301" y="492207"/>
                  <a:pt x="7814061" y="490704"/>
                </a:cubicBezTo>
                <a:cubicBezTo>
                  <a:pt x="7810821" y="489201"/>
                  <a:pt x="7807669" y="487538"/>
                  <a:pt x="7804606" y="485712"/>
                </a:cubicBezTo>
                <a:cubicBezTo>
                  <a:pt x="7801542" y="483885"/>
                  <a:pt x="7798803" y="481734"/>
                  <a:pt x="7796388" y="479259"/>
                </a:cubicBezTo>
                <a:cubicBezTo>
                  <a:pt x="7793973" y="476785"/>
                  <a:pt x="7792013" y="473883"/>
                  <a:pt x="7790511" y="470558"/>
                </a:cubicBezTo>
                <a:cubicBezTo>
                  <a:pt x="7789009" y="467228"/>
                  <a:pt x="7788258" y="463236"/>
                  <a:pt x="7788258" y="458584"/>
                </a:cubicBezTo>
                <a:cubicBezTo>
                  <a:pt x="7788258" y="453811"/>
                  <a:pt x="7789127" y="449555"/>
                  <a:pt x="7790865" y="445815"/>
                </a:cubicBezTo>
                <a:cubicBezTo>
                  <a:pt x="7792603" y="442072"/>
                  <a:pt x="7795018" y="438936"/>
                  <a:pt x="7798111" y="436404"/>
                </a:cubicBezTo>
                <a:cubicBezTo>
                  <a:pt x="7801204" y="433869"/>
                  <a:pt x="7804886" y="431941"/>
                  <a:pt x="7809157" y="430615"/>
                </a:cubicBezTo>
                <a:cubicBezTo>
                  <a:pt x="7813428" y="429289"/>
                  <a:pt x="7818037" y="428627"/>
                  <a:pt x="7822986" y="428627"/>
                </a:cubicBezTo>
                <a:close/>
                <a:moveTo>
                  <a:pt x="7346736" y="428627"/>
                </a:moveTo>
                <a:cubicBezTo>
                  <a:pt x="7349269" y="428627"/>
                  <a:pt x="7351817" y="428848"/>
                  <a:pt x="7354380" y="429289"/>
                </a:cubicBezTo>
                <a:cubicBezTo>
                  <a:pt x="7356942" y="429731"/>
                  <a:pt x="7359358" y="430320"/>
                  <a:pt x="7361626" y="431057"/>
                </a:cubicBezTo>
                <a:cubicBezTo>
                  <a:pt x="7363894" y="431794"/>
                  <a:pt x="7365911" y="432618"/>
                  <a:pt x="7367679" y="433531"/>
                </a:cubicBezTo>
                <a:cubicBezTo>
                  <a:pt x="7369446" y="434445"/>
                  <a:pt x="7370610" y="435181"/>
                  <a:pt x="7371169" y="435740"/>
                </a:cubicBezTo>
                <a:cubicBezTo>
                  <a:pt x="7371729" y="436299"/>
                  <a:pt x="7372097" y="436741"/>
                  <a:pt x="7372274" y="437065"/>
                </a:cubicBezTo>
                <a:cubicBezTo>
                  <a:pt x="7372451" y="437390"/>
                  <a:pt x="7372598" y="437801"/>
                  <a:pt x="7372716" y="438304"/>
                </a:cubicBezTo>
                <a:cubicBezTo>
                  <a:pt x="7372834" y="438804"/>
                  <a:pt x="7372922" y="439408"/>
                  <a:pt x="7372981" y="440115"/>
                </a:cubicBezTo>
                <a:cubicBezTo>
                  <a:pt x="7373040" y="440822"/>
                  <a:pt x="7373069" y="441734"/>
                  <a:pt x="7373069" y="442854"/>
                </a:cubicBezTo>
                <a:cubicBezTo>
                  <a:pt x="7373069" y="443913"/>
                  <a:pt x="7373025" y="444857"/>
                  <a:pt x="7372937" y="445682"/>
                </a:cubicBezTo>
                <a:cubicBezTo>
                  <a:pt x="7372848" y="446506"/>
                  <a:pt x="7372716" y="447199"/>
                  <a:pt x="7372539" y="447759"/>
                </a:cubicBezTo>
                <a:cubicBezTo>
                  <a:pt x="7372362" y="448318"/>
                  <a:pt x="7372112" y="448730"/>
                  <a:pt x="7371788" y="448997"/>
                </a:cubicBezTo>
                <a:cubicBezTo>
                  <a:pt x="7371464" y="449261"/>
                  <a:pt x="7371096" y="449393"/>
                  <a:pt x="7370683" y="449393"/>
                </a:cubicBezTo>
                <a:cubicBezTo>
                  <a:pt x="7370036" y="449393"/>
                  <a:pt x="7369019" y="448980"/>
                  <a:pt x="7367635" y="448156"/>
                </a:cubicBezTo>
                <a:cubicBezTo>
                  <a:pt x="7366250" y="447330"/>
                  <a:pt x="7364557" y="446404"/>
                  <a:pt x="7362554" y="445373"/>
                </a:cubicBezTo>
                <a:cubicBezTo>
                  <a:pt x="7360551" y="444341"/>
                  <a:pt x="7358179" y="443398"/>
                  <a:pt x="7355440" y="442545"/>
                </a:cubicBezTo>
                <a:cubicBezTo>
                  <a:pt x="7352701" y="441690"/>
                  <a:pt x="7349623" y="441264"/>
                  <a:pt x="7346206" y="441264"/>
                </a:cubicBezTo>
                <a:cubicBezTo>
                  <a:pt x="7343024" y="441264"/>
                  <a:pt x="7340256" y="441690"/>
                  <a:pt x="7337899" y="442545"/>
                </a:cubicBezTo>
                <a:cubicBezTo>
                  <a:pt x="7335543" y="443398"/>
                  <a:pt x="7333599" y="444533"/>
                  <a:pt x="7332067" y="445946"/>
                </a:cubicBezTo>
                <a:cubicBezTo>
                  <a:pt x="7330536" y="447361"/>
                  <a:pt x="7329387" y="449041"/>
                  <a:pt x="7328621" y="450983"/>
                </a:cubicBezTo>
                <a:cubicBezTo>
                  <a:pt x="7327855" y="452927"/>
                  <a:pt x="7327472" y="454989"/>
                  <a:pt x="7327472" y="457170"/>
                </a:cubicBezTo>
                <a:cubicBezTo>
                  <a:pt x="7327472" y="460351"/>
                  <a:pt x="7328209" y="463089"/>
                  <a:pt x="7329681" y="465385"/>
                </a:cubicBezTo>
                <a:cubicBezTo>
                  <a:pt x="7331154" y="467686"/>
                  <a:pt x="7333113" y="469717"/>
                  <a:pt x="7335558" y="471485"/>
                </a:cubicBezTo>
                <a:cubicBezTo>
                  <a:pt x="7338003" y="473251"/>
                  <a:pt x="7340786" y="474872"/>
                  <a:pt x="7343908" y="476345"/>
                </a:cubicBezTo>
                <a:cubicBezTo>
                  <a:pt x="7347031" y="477818"/>
                  <a:pt x="7350212" y="479304"/>
                  <a:pt x="7353452" y="480807"/>
                </a:cubicBezTo>
                <a:cubicBezTo>
                  <a:pt x="7356692" y="482310"/>
                  <a:pt x="7359873" y="483959"/>
                  <a:pt x="7362995" y="485757"/>
                </a:cubicBezTo>
                <a:cubicBezTo>
                  <a:pt x="7366118" y="487551"/>
                  <a:pt x="7368901" y="489672"/>
                  <a:pt x="7371346" y="492118"/>
                </a:cubicBezTo>
                <a:cubicBezTo>
                  <a:pt x="7373791" y="494563"/>
                  <a:pt x="7375764" y="497448"/>
                  <a:pt x="7377267" y="500778"/>
                </a:cubicBezTo>
                <a:cubicBezTo>
                  <a:pt x="7378769" y="504105"/>
                  <a:pt x="7379520" y="508036"/>
                  <a:pt x="7379520" y="512576"/>
                </a:cubicBezTo>
                <a:cubicBezTo>
                  <a:pt x="7379520" y="517935"/>
                  <a:pt x="7378533" y="522706"/>
                  <a:pt x="7376560" y="526888"/>
                </a:cubicBezTo>
                <a:cubicBezTo>
                  <a:pt x="7374587" y="531072"/>
                  <a:pt x="7371847" y="534622"/>
                  <a:pt x="7368342" y="537537"/>
                </a:cubicBezTo>
                <a:cubicBezTo>
                  <a:pt x="7364837" y="540453"/>
                  <a:pt x="7360713" y="542646"/>
                  <a:pt x="7355970" y="544120"/>
                </a:cubicBezTo>
                <a:cubicBezTo>
                  <a:pt x="7351228" y="545592"/>
                  <a:pt x="7346117" y="546331"/>
                  <a:pt x="7340639" y="546331"/>
                </a:cubicBezTo>
                <a:cubicBezTo>
                  <a:pt x="7336810" y="546331"/>
                  <a:pt x="7333260" y="546006"/>
                  <a:pt x="7329990" y="545357"/>
                </a:cubicBezTo>
                <a:cubicBezTo>
                  <a:pt x="7326721" y="544709"/>
                  <a:pt x="7323805" y="543914"/>
                  <a:pt x="7321242" y="542972"/>
                </a:cubicBezTo>
                <a:cubicBezTo>
                  <a:pt x="7318679" y="542030"/>
                  <a:pt x="7316530" y="541057"/>
                  <a:pt x="7314791" y="540055"/>
                </a:cubicBezTo>
                <a:cubicBezTo>
                  <a:pt x="7313054" y="539054"/>
                  <a:pt x="7311846" y="538201"/>
                  <a:pt x="7311168" y="537493"/>
                </a:cubicBezTo>
                <a:cubicBezTo>
                  <a:pt x="7310491" y="536786"/>
                  <a:pt x="7309990" y="535889"/>
                  <a:pt x="7309666" y="534798"/>
                </a:cubicBezTo>
                <a:cubicBezTo>
                  <a:pt x="7309342" y="533708"/>
                  <a:pt x="7309180" y="532250"/>
                  <a:pt x="7309180" y="530424"/>
                </a:cubicBezTo>
                <a:cubicBezTo>
                  <a:pt x="7309180" y="529127"/>
                  <a:pt x="7309239" y="528052"/>
                  <a:pt x="7309357" y="527200"/>
                </a:cubicBezTo>
                <a:cubicBezTo>
                  <a:pt x="7309475" y="526344"/>
                  <a:pt x="7309652" y="525653"/>
                  <a:pt x="7309887" y="525123"/>
                </a:cubicBezTo>
                <a:cubicBezTo>
                  <a:pt x="7310123" y="524592"/>
                  <a:pt x="7310417" y="524223"/>
                  <a:pt x="7310771" y="524018"/>
                </a:cubicBezTo>
                <a:cubicBezTo>
                  <a:pt x="7311124" y="523812"/>
                  <a:pt x="7311537" y="523708"/>
                  <a:pt x="7312008" y="523708"/>
                </a:cubicBezTo>
                <a:cubicBezTo>
                  <a:pt x="7312833" y="523708"/>
                  <a:pt x="7313996" y="524209"/>
                  <a:pt x="7315498" y="525212"/>
                </a:cubicBezTo>
                <a:cubicBezTo>
                  <a:pt x="7317001" y="526211"/>
                  <a:pt x="7318930" y="527302"/>
                  <a:pt x="7321286" y="528481"/>
                </a:cubicBezTo>
                <a:cubicBezTo>
                  <a:pt x="7323643" y="529659"/>
                  <a:pt x="7326485" y="530762"/>
                  <a:pt x="7329814" y="531792"/>
                </a:cubicBezTo>
                <a:cubicBezTo>
                  <a:pt x="7333143" y="532826"/>
                  <a:pt x="7336986" y="533340"/>
                  <a:pt x="7341346" y="533340"/>
                </a:cubicBezTo>
                <a:cubicBezTo>
                  <a:pt x="7344645" y="533340"/>
                  <a:pt x="7347664" y="532899"/>
                  <a:pt x="7350403" y="532015"/>
                </a:cubicBezTo>
                <a:cubicBezTo>
                  <a:pt x="7353142" y="531130"/>
                  <a:pt x="7355499" y="529879"/>
                  <a:pt x="7357472" y="528259"/>
                </a:cubicBezTo>
                <a:cubicBezTo>
                  <a:pt x="7359446" y="526639"/>
                  <a:pt x="7360963" y="524651"/>
                  <a:pt x="7362023" y="522295"/>
                </a:cubicBezTo>
                <a:cubicBezTo>
                  <a:pt x="7363084" y="519939"/>
                  <a:pt x="7363614" y="517258"/>
                  <a:pt x="7363614" y="514253"/>
                </a:cubicBezTo>
                <a:cubicBezTo>
                  <a:pt x="7363614" y="511013"/>
                  <a:pt x="7362878" y="508243"/>
                  <a:pt x="7361405" y="505947"/>
                </a:cubicBezTo>
                <a:cubicBezTo>
                  <a:pt x="7359932" y="503650"/>
                  <a:pt x="7357988" y="501631"/>
                  <a:pt x="7355573" y="499895"/>
                </a:cubicBezTo>
                <a:cubicBezTo>
                  <a:pt x="7353158" y="498155"/>
                  <a:pt x="7350403" y="496564"/>
                  <a:pt x="7347310" y="495123"/>
                </a:cubicBezTo>
                <a:cubicBezTo>
                  <a:pt x="7344217" y="493678"/>
                  <a:pt x="7341051" y="492207"/>
                  <a:pt x="7337811" y="490704"/>
                </a:cubicBezTo>
                <a:cubicBezTo>
                  <a:pt x="7334571" y="489201"/>
                  <a:pt x="7331419" y="487538"/>
                  <a:pt x="7328356" y="485712"/>
                </a:cubicBezTo>
                <a:cubicBezTo>
                  <a:pt x="7325292" y="483885"/>
                  <a:pt x="7322553" y="481734"/>
                  <a:pt x="7320138" y="479259"/>
                </a:cubicBezTo>
                <a:cubicBezTo>
                  <a:pt x="7317723" y="476785"/>
                  <a:pt x="7315763" y="473883"/>
                  <a:pt x="7314261" y="470558"/>
                </a:cubicBezTo>
                <a:cubicBezTo>
                  <a:pt x="7312759" y="467228"/>
                  <a:pt x="7312008" y="463236"/>
                  <a:pt x="7312008" y="458584"/>
                </a:cubicBezTo>
                <a:cubicBezTo>
                  <a:pt x="7312008" y="453811"/>
                  <a:pt x="7312877" y="449555"/>
                  <a:pt x="7314615" y="445815"/>
                </a:cubicBezTo>
                <a:cubicBezTo>
                  <a:pt x="7316353" y="442072"/>
                  <a:pt x="7318768" y="438936"/>
                  <a:pt x="7321861" y="436404"/>
                </a:cubicBezTo>
                <a:cubicBezTo>
                  <a:pt x="7324954" y="433869"/>
                  <a:pt x="7328636" y="431941"/>
                  <a:pt x="7332907" y="430615"/>
                </a:cubicBezTo>
                <a:cubicBezTo>
                  <a:pt x="7337178" y="429289"/>
                  <a:pt x="7341787" y="428627"/>
                  <a:pt x="7346736" y="428627"/>
                </a:cubicBezTo>
                <a:close/>
                <a:moveTo>
                  <a:pt x="6880011" y="428627"/>
                </a:moveTo>
                <a:lnTo>
                  <a:pt x="6882661" y="428857"/>
                </a:lnTo>
                <a:lnTo>
                  <a:pt x="6881822" y="441589"/>
                </a:lnTo>
                <a:lnTo>
                  <a:pt x="6879481" y="441264"/>
                </a:lnTo>
                <a:cubicBezTo>
                  <a:pt x="6876299" y="441264"/>
                  <a:pt x="6873531" y="441690"/>
                  <a:pt x="6871174" y="442545"/>
                </a:cubicBezTo>
                <a:cubicBezTo>
                  <a:pt x="6868818" y="443398"/>
                  <a:pt x="6866874" y="444533"/>
                  <a:pt x="6865342" y="445946"/>
                </a:cubicBezTo>
                <a:cubicBezTo>
                  <a:pt x="6863811" y="447361"/>
                  <a:pt x="6862662" y="449041"/>
                  <a:pt x="6861896" y="450983"/>
                </a:cubicBezTo>
                <a:cubicBezTo>
                  <a:pt x="6861130" y="452927"/>
                  <a:pt x="6860747" y="454989"/>
                  <a:pt x="6860747" y="457170"/>
                </a:cubicBezTo>
                <a:cubicBezTo>
                  <a:pt x="6860747" y="460351"/>
                  <a:pt x="6861484" y="463089"/>
                  <a:pt x="6862956" y="465385"/>
                </a:cubicBezTo>
                <a:cubicBezTo>
                  <a:pt x="6864429" y="467686"/>
                  <a:pt x="6866388" y="469717"/>
                  <a:pt x="6868833" y="471485"/>
                </a:cubicBezTo>
                <a:cubicBezTo>
                  <a:pt x="6871278" y="473251"/>
                  <a:pt x="6874061" y="474872"/>
                  <a:pt x="6877183" y="476345"/>
                </a:cubicBezTo>
                <a:lnTo>
                  <a:pt x="6879460" y="477409"/>
                </a:lnTo>
                <a:lnTo>
                  <a:pt x="6878361" y="494088"/>
                </a:lnTo>
                <a:lnTo>
                  <a:pt x="6871086" y="490704"/>
                </a:lnTo>
                <a:cubicBezTo>
                  <a:pt x="6867846" y="489201"/>
                  <a:pt x="6864694" y="487538"/>
                  <a:pt x="6861631" y="485712"/>
                </a:cubicBezTo>
                <a:cubicBezTo>
                  <a:pt x="6858567" y="483885"/>
                  <a:pt x="6855828" y="481734"/>
                  <a:pt x="6853413" y="479259"/>
                </a:cubicBezTo>
                <a:cubicBezTo>
                  <a:pt x="6850998" y="476785"/>
                  <a:pt x="6849038" y="473883"/>
                  <a:pt x="6847536" y="470558"/>
                </a:cubicBezTo>
                <a:cubicBezTo>
                  <a:pt x="6846034" y="467228"/>
                  <a:pt x="6845283" y="463236"/>
                  <a:pt x="6845283" y="458584"/>
                </a:cubicBezTo>
                <a:cubicBezTo>
                  <a:pt x="6845283" y="453811"/>
                  <a:pt x="6846152" y="449555"/>
                  <a:pt x="6847890" y="445815"/>
                </a:cubicBezTo>
                <a:cubicBezTo>
                  <a:pt x="6849628" y="442072"/>
                  <a:pt x="6852043" y="438936"/>
                  <a:pt x="6855136" y="436404"/>
                </a:cubicBezTo>
                <a:cubicBezTo>
                  <a:pt x="6858229" y="433869"/>
                  <a:pt x="6861911" y="431941"/>
                  <a:pt x="6866182" y="430615"/>
                </a:cubicBezTo>
                <a:cubicBezTo>
                  <a:pt x="6870453" y="429289"/>
                  <a:pt x="6875062" y="428627"/>
                  <a:pt x="6880011" y="428627"/>
                </a:cubicBezTo>
                <a:close/>
                <a:moveTo>
                  <a:pt x="6403761" y="428627"/>
                </a:moveTo>
                <a:cubicBezTo>
                  <a:pt x="6406294" y="428627"/>
                  <a:pt x="6408842" y="428848"/>
                  <a:pt x="6411405" y="429289"/>
                </a:cubicBezTo>
                <a:cubicBezTo>
                  <a:pt x="6413967" y="429731"/>
                  <a:pt x="6416383" y="430320"/>
                  <a:pt x="6418651" y="431057"/>
                </a:cubicBezTo>
                <a:cubicBezTo>
                  <a:pt x="6420919" y="431794"/>
                  <a:pt x="6422936" y="432618"/>
                  <a:pt x="6424704" y="433531"/>
                </a:cubicBezTo>
                <a:cubicBezTo>
                  <a:pt x="6426471" y="434445"/>
                  <a:pt x="6427635" y="435181"/>
                  <a:pt x="6428194" y="435740"/>
                </a:cubicBezTo>
                <a:cubicBezTo>
                  <a:pt x="6428754" y="436299"/>
                  <a:pt x="6429122" y="436741"/>
                  <a:pt x="6429299" y="437065"/>
                </a:cubicBezTo>
                <a:cubicBezTo>
                  <a:pt x="6429476" y="437390"/>
                  <a:pt x="6429623" y="437801"/>
                  <a:pt x="6429741" y="438304"/>
                </a:cubicBezTo>
                <a:cubicBezTo>
                  <a:pt x="6429859" y="438804"/>
                  <a:pt x="6429947" y="439408"/>
                  <a:pt x="6430006" y="440115"/>
                </a:cubicBezTo>
                <a:cubicBezTo>
                  <a:pt x="6430065" y="440822"/>
                  <a:pt x="6430094" y="441734"/>
                  <a:pt x="6430094" y="442854"/>
                </a:cubicBezTo>
                <a:cubicBezTo>
                  <a:pt x="6430094" y="443913"/>
                  <a:pt x="6430050" y="444857"/>
                  <a:pt x="6429962" y="445682"/>
                </a:cubicBezTo>
                <a:cubicBezTo>
                  <a:pt x="6429873" y="446506"/>
                  <a:pt x="6429741" y="447199"/>
                  <a:pt x="6429564" y="447759"/>
                </a:cubicBezTo>
                <a:cubicBezTo>
                  <a:pt x="6429387" y="448318"/>
                  <a:pt x="6429137" y="448730"/>
                  <a:pt x="6428813" y="448997"/>
                </a:cubicBezTo>
                <a:cubicBezTo>
                  <a:pt x="6428489" y="449261"/>
                  <a:pt x="6428121" y="449393"/>
                  <a:pt x="6427708" y="449393"/>
                </a:cubicBezTo>
                <a:cubicBezTo>
                  <a:pt x="6427061" y="449393"/>
                  <a:pt x="6426044" y="448980"/>
                  <a:pt x="6424660" y="448156"/>
                </a:cubicBezTo>
                <a:cubicBezTo>
                  <a:pt x="6423275" y="447330"/>
                  <a:pt x="6421582" y="446404"/>
                  <a:pt x="6419579" y="445373"/>
                </a:cubicBezTo>
                <a:cubicBezTo>
                  <a:pt x="6417576" y="444341"/>
                  <a:pt x="6415204" y="443398"/>
                  <a:pt x="6412465" y="442545"/>
                </a:cubicBezTo>
                <a:cubicBezTo>
                  <a:pt x="6409726" y="441690"/>
                  <a:pt x="6406648" y="441264"/>
                  <a:pt x="6403231" y="441264"/>
                </a:cubicBezTo>
                <a:cubicBezTo>
                  <a:pt x="6400049" y="441264"/>
                  <a:pt x="6397281" y="441690"/>
                  <a:pt x="6394924" y="442545"/>
                </a:cubicBezTo>
                <a:cubicBezTo>
                  <a:pt x="6392568" y="443398"/>
                  <a:pt x="6390624" y="444533"/>
                  <a:pt x="6389092" y="445946"/>
                </a:cubicBezTo>
                <a:cubicBezTo>
                  <a:pt x="6387561" y="447361"/>
                  <a:pt x="6386412" y="449041"/>
                  <a:pt x="6385646" y="450983"/>
                </a:cubicBezTo>
                <a:cubicBezTo>
                  <a:pt x="6384880" y="452927"/>
                  <a:pt x="6384497" y="454989"/>
                  <a:pt x="6384497" y="457170"/>
                </a:cubicBezTo>
                <a:cubicBezTo>
                  <a:pt x="6384497" y="460351"/>
                  <a:pt x="6385234" y="463089"/>
                  <a:pt x="6386706" y="465385"/>
                </a:cubicBezTo>
                <a:cubicBezTo>
                  <a:pt x="6388179" y="467686"/>
                  <a:pt x="6390138" y="469717"/>
                  <a:pt x="6392583" y="471485"/>
                </a:cubicBezTo>
                <a:cubicBezTo>
                  <a:pt x="6395028" y="473251"/>
                  <a:pt x="6397811" y="474872"/>
                  <a:pt x="6400933" y="476345"/>
                </a:cubicBezTo>
                <a:cubicBezTo>
                  <a:pt x="6404056" y="477818"/>
                  <a:pt x="6407237" y="479304"/>
                  <a:pt x="6410477" y="480807"/>
                </a:cubicBezTo>
                <a:cubicBezTo>
                  <a:pt x="6413717" y="482310"/>
                  <a:pt x="6416898" y="483959"/>
                  <a:pt x="6420020" y="485757"/>
                </a:cubicBezTo>
                <a:cubicBezTo>
                  <a:pt x="6423143" y="487551"/>
                  <a:pt x="6425926" y="489672"/>
                  <a:pt x="6428371" y="492118"/>
                </a:cubicBezTo>
                <a:cubicBezTo>
                  <a:pt x="6430816" y="494563"/>
                  <a:pt x="6432789" y="497448"/>
                  <a:pt x="6434292" y="500778"/>
                </a:cubicBezTo>
                <a:cubicBezTo>
                  <a:pt x="6435794" y="504105"/>
                  <a:pt x="6436545" y="508036"/>
                  <a:pt x="6436545" y="512576"/>
                </a:cubicBezTo>
                <a:cubicBezTo>
                  <a:pt x="6436545" y="517935"/>
                  <a:pt x="6435558" y="522706"/>
                  <a:pt x="6433585" y="526888"/>
                </a:cubicBezTo>
                <a:cubicBezTo>
                  <a:pt x="6431612" y="531072"/>
                  <a:pt x="6428872" y="534622"/>
                  <a:pt x="6425367" y="537537"/>
                </a:cubicBezTo>
                <a:cubicBezTo>
                  <a:pt x="6421862" y="540453"/>
                  <a:pt x="6417738" y="542646"/>
                  <a:pt x="6412995" y="544120"/>
                </a:cubicBezTo>
                <a:cubicBezTo>
                  <a:pt x="6408253" y="545592"/>
                  <a:pt x="6403142" y="546331"/>
                  <a:pt x="6397664" y="546331"/>
                </a:cubicBezTo>
                <a:cubicBezTo>
                  <a:pt x="6393835" y="546331"/>
                  <a:pt x="6390285" y="546006"/>
                  <a:pt x="6387015" y="545357"/>
                </a:cubicBezTo>
                <a:cubicBezTo>
                  <a:pt x="6383746" y="544709"/>
                  <a:pt x="6380830" y="543914"/>
                  <a:pt x="6378267" y="542972"/>
                </a:cubicBezTo>
                <a:cubicBezTo>
                  <a:pt x="6375704" y="542030"/>
                  <a:pt x="6373555" y="541057"/>
                  <a:pt x="6371816" y="540055"/>
                </a:cubicBezTo>
                <a:cubicBezTo>
                  <a:pt x="6370079" y="539054"/>
                  <a:pt x="6368871" y="538201"/>
                  <a:pt x="6368193" y="537493"/>
                </a:cubicBezTo>
                <a:cubicBezTo>
                  <a:pt x="6367516" y="536786"/>
                  <a:pt x="6367015" y="535889"/>
                  <a:pt x="6366691" y="534798"/>
                </a:cubicBezTo>
                <a:cubicBezTo>
                  <a:pt x="6366367" y="533708"/>
                  <a:pt x="6366205" y="532250"/>
                  <a:pt x="6366205" y="530424"/>
                </a:cubicBezTo>
                <a:cubicBezTo>
                  <a:pt x="6366205" y="529127"/>
                  <a:pt x="6366264" y="528052"/>
                  <a:pt x="6366382" y="527200"/>
                </a:cubicBezTo>
                <a:cubicBezTo>
                  <a:pt x="6366500" y="526344"/>
                  <a:pt x="6366677" y="525653"/>
                  <a:pt x="6366912" y="525123"/>
                </a:cubicBezTo>
                <a:cubicBezTo>
                  <a:pt x="6367148" y="524592"/>
                  <a:pt x="6367442" y="524223"/>
                  <a:pt x="6367796" y="524018"/>
                </a:cubicBezTo>
                <a:cubicBezTo>
                  <a:pt x="6368149" y="523812"/>
                  <a:pt x="6368562" y="523708"/>
                  <a:pt x="6369033" y="523708"/>
                </a:cubicBezTo>
                <a:cubicBezTo>
                  <a:pt x="6369858" y="523708"/>
                  <a:pt x="6371021" y="524209"/>
                  <a:pt x="6372523" y="525212"/>
                </a:cubicBezTo>
                <a:cubicBezTo>
                  <a:pt x="6374026" y="526211"/>
                  <a:pt x="6375955" y="527302"/>
                  <a:pt x="6378311" y="528481"/>
                </a:cubicBezTo>
                <a:cubicBezTo>
                  <a:pt x="6380668" y="529659"/>
                  <a:pt x="6383510" y="530762"/>
                  <a:pt x="6386839" y="531792"/>
                </a:cubicBezTo>
                <a:cubicBezTo>
                  <a:pt x="6390168" y="532826"/>
                  <a:pt x="6394011" y="533340"/>
                  <a:pt x="6398371" y="533340"/>
                </a:cubicBezTo>
                <a:cubicBezTo>
                  <a:pt x="6401670" y="533340"/>
                  <a:pt x="6404689" y="532899"/>
                  <a:pt x="6407428" y="532015"/>
                </a:cubicBezTo>
                <a:cubicBezTo>
                  <a:pt x="6410167" y="531130"/>
                  <a:pt x="6412524" y="529879"/>
                  <a:pt x="6414497" y="528259"/>
                </a:cubicBezTo>
                <a:cubicBezTo>
                  <a:pt x="6416471" y="526639"/>
                  <a:pt x="6417988" y="524651"/>
                  <a:pt x="6419048" y="522295"/>
                </a:cubicBezTo>
                <a:cubicBezTo>
                  <a:pt x="6420109" y="519939"/>
                  <a:pt x="6420639" y="517258"/>
                  <a:pt x="6420639" y="514253"/>
                </a:cubicBezTo>
                <a:cubicBezTo>
                  <a:pt x="6420639" y="511013"/>
                  <a:pt x="6419903" y="508243"/>
                  <a:pt x="6418430" y="505947"/>
                </a:cubicBezTo>
                <a:cubicBezTo>
                  <a:pt x="6416957" y="503650"/>
                  <a:pt x="6415013" y="501631"/>
                  <a:pt x="6412598" y="499895"/>
                </a:cubicBezTo>
                <a:cubicBezTo>
                  <a:pt x="6410183" y="498155"/>
                  <a:pt x="6407428" y="496564"/>
                  <a:pt x="6404335" y="495123"/>
                </a:cubicBezTo>
                <a:cubicBezTo>
                  <a:pt x="6401242" y="493678"/>
                  <a:pt x="6398076" y="492207"/>
                  <a:pt x="6394836" y="490704"/>
                </a:cubicBezTo>
                <a:cubicBezTo>
                  <a:pt x="6391596" y="489201"/>
                  <a:pt x="6388444" y="487538"/>
                  <a:pt x="6385381" y="485712"/>
                </a:cubicBezTo>
                <a:cubicBezTo>
                  <a:pt x="6382317" y="483885"/>
                  <a:pt x="6379578" y="481734"/>
                  <a:pt x="6377163" y="479259"/>
                </a:cubicBezTo>
                <a:cubicBezTo>
                  <a:pt x="6374748" y="476785"/>
                  <a:pt x="6372788" y="473883"/>
                  <a:pt x="6371286" y="470558"/>
                </a:cubicBezTo>
                <a:cubicBezTo>
                  <a:pt x="6369784" y="467228"/>
                  <a:pt x="6369033" y="463236"/>
                  <a:pt x="6369033" y="458584"/>
                </a:cubicBezTo>
                <a:cubicBezTo>
                  <a:pt x="6369033" y="453811"/>
                  <a:pt x="6369902" y="449555"/>
                  <a:pt x="6371640" y="445815"/>
                </a:cubicBezTo>
                <a:cubicBezTo>
                  <a:pt x="6373378" y="442072"/>
                  <a:pt x="6375793" y="438936"/>
                  <a:pt x="6378886" y="436404"/>
                </a:cubicBezTo>
                <a:cubicBezTo>
                  <a:pt x="6381979" y="433869"/>
                  <a:pt x="6385661" y="431941"/>
                  <a:pt x="6389932" y="430615"/>
                </a:cubicBezTo>
                <a:cubicBezTo>
                  <a:pt x="6394203" y="429289"/>
                  <a:pt x="6398812" y="428627"/>
                  <a:pt x="6403761" y="428627"/>
                </a:cubicBezTo>
                <a:close/>
                <a:moveTo>
                  <a:pt x="5460786" y="428627"/>
                </a:moveTo>
                <a:cubicBezTo>
                  <a:pt x="5463319" y="428627"/>
                  <a:pt x="5465867" y="428848"/>
                  <a:pt x="5468430" y="429289"/>
                </a:cubicBezTo>
                <a:cubicBezTo>
                  <a:pt x="5470992" y="429731"/>
                  <a:pt x="5473408" y="430320"/>
                  <a:pt x="5475676" y="431057"/>
                </a:cubicBezTo>
                <a:cubicBezTo>
                  <a:pt x="5477944" y="431794"/>
                  <a:pt x="5479961" y="432618"/>
                  <a:pt x="5481729" y="433531"/>
                </a:cubicBezTo>
                <a:cubicBezTo>
                  <a:pt x="5483496" y="434445"/>
                  <a:pt x="5484660" y="435181"/>
                  <a:pt x="5485219" y="435740"/>
                </a:cubicBezTo>
                <a:cubicBezTo>
                  <a:pt x="5485779" y="436299"/>
                  <a:pt x="5486147" y="436741"/>
                  <a:pt x="5486324" y="437065"/>
                </a:cubicBezTo>
                <a:cubicBezTo>
                  <a:pt x="5486501" y="437390"/>
                  <a:pt x="5486648" y="437801"/>
                  <a:pt x="5486766" y="438304"/>
                </a:cubicBezTo>
                <a:cubicBezTo>
                  <a:pt x="5486884" y="438804"/>
                  <a:pt x="5486972" y="439408"/>
                  <a:pt x="5487031" y="440115"/>
                </a:cubicBezTo>
                <a:cubicBezTo>
                  <a:pt x="5487090" y="440822"/>
                  <a:pt x="5487119" y="441734"/>
                  <a:pt x="5487119" y="442854"/>
                </a:cubicBezTo>
                <a:cubicBezTo>
                  <a:pt x="5487119" y="443913"/>
                  <a:pt x="5487075" y="444857"/>
                  <a:pt x="5486987" y="445682"/>
                </a:cubicBezTo>
                <a:cubicBezTo>
                  <a:pt x="5486898" y="446506"/>
                  <a:pt x="5486766" y="447199"/>
                  <a:pt x="5486589" y="447759"/>
                </a:cubicBezTo>
                <a:cubicBezTo>
                  <a:pt x="5486412" y="448318"/>
                  <a:pt x="5486162" y="448730"/>
                  <a:pt x="5485838" y="448997"/>
                </a:cubicBezTo>
                <a:cubicBezTo>
                  <a:pt x="5485514" y="449261"/>
                  <a:pt x="5485146" y="449393"/>
                  <a:pt x="5484733" y="449393"/>
                </a:cubicBezTo>
                <a:cubicBezTo>
                  <a:pt x="5484086" y="449393"/>
                  <a:pt x="5483069" y="448980"/>
                  <a:pt x="5481685" y="448156"/>
                </a:cubicBezTo>
                <a:cubicBezTo>
                  <a:pt x="5480300" y="447330"/>
                  <a:pt x="5478607" y="446404"/>
                  <a:pt x="5476604" y="445373"/>
                </a:cubicBezTo>
                <a:cubicBezTo>
                  <a:pt x="5474601" y="444341"/>
                  <a:pt x="5472229" y="443398"/>
                  <a:pt x="5469490" y="442545"/>
                </a:cubicBezTo>
                <a:cubicBezTo>
                  <a:pt x="5466751" y="441690"/>
                  <a:pt x="5463673" y="441264"/>
                  <a:pt x="5460256" y="441264"/>
                </a:cubicBezTo>
                <a:cubicBezTo>
                  <a:pt x="5457074" y="441264"/>
                  <a:pt x="5454306" y="441690"/>
                  <a:pt x="5451949" y="442545"/>
                </a:cubicBezTo>
                <a:cubicBezTo>
                  <a:pt x="5449593" y="443398"/>
                  <a:pt x="5447649" y="444533"/>
                  <a:pt x="5446117" y="445946"/>
                </a:cubicBezTo>
                <a:cubicBezTo>
                  <a:pt x="5444586" y="447361"/>
                  <a:pt x="5443437" y="449041"/>
                  <a:pt x="5442671" y="450983"/>
                </a:cubicBezTo>
                <a:cubicBezTo>
                  <a:pt x="5441905" y="452927"/>
                  <a:pt x="5441522" y="454989"/>
                  <a:pt x="5441522" y="457170"/>
                </a:cubicBezTo>
                <a:cubicBezTo>
                  <a:pt x="5441522" y="460351"/>
                  <a:pt x="5442259" y="463089"/>
                  <a:pt x="5443731" y="465385"/>
                </a:cubicBezTo>
                <a:cubicBezTo>
                  <a:pt x="5445204" y="467686"/>
                  <a:pt x="5447163" y="469717"/>
                  <a:pt x="5449608" y="471485"/>
                </a:cubicBezTo>
                <a:cubicBezTo>
                  <a:pt x="5452053" y="473251"/>
                  <a:pt x="5454836" y="474872"/>
                  <a:pt x="5457958" y="476345"/>
                </a:cubicBezTo>
                <a:cubicBezTo>
                  <a:pt x="5461081" y="477818"/>
                  <a:pt x="5464262" y="479304"/>
                  <a:pt x="5467502" y="480807"/>
                </a:cubicBezTo>
                <a:cubicBezTo>
                  <a:pt x="5470742" y="482310"/>
                  <a:pt x="5473923" y="483959"/>
                  <a:pt x="5477045" y="485757"/>
                </a:cubicBezTo>
                <a:cubicBezTo>
                  <a:pt x="5480168" y="487551"/>
                  <a:pt x="5482951" y="489672"/>
                  <a:pt x="5485396" y="492118"/>
                </a:cubicBezTo>
                <a:cubicBezTo>
                  <a:pt x="5487841" y="494563"/>
                  <a:pt x="5489814" y="497448"/>
                  <a:pt x="5491317" y="500778"/>
                </a:cubicBezTo>
                <a:cubicBezTo>
                  <a:pt x="5492819" y="504105"/>
                  <a:pt x="5493570" y="508036"/>
                  <a:pt x="5493570" y="512576"/>
                </a:cubicBezTo>
                <a:cubicBezTo>
                  <a:pt x="5493570" y="517935"/>
                  <a:pt x="5492583" y="522706"/>
                  <a:pt x="5490610" y="526888"/>
                </a:cubicBezTo>
                <a:cubicBezTo>
                  <a:pt x="5488637" y="531072"/>
                  <a:pt x="5485897" y="534622"/>
                  <a:pt x="5482392" y="537537"/>
                </a:cubicBezTo>
                <a:cubicBezTo>
                  <a:pt x="5478887" y="540453"/>
                  <a:pt x="5474763" y="542646"/>
                  <a:pt x="5470020" y="544120"/>
                </a:cubicBezTo>
                <a:cubicBezTo>
                  <a:pt x="5465278" y="545592"/>
                  <a:pt x="5460167" y="546331"/>
                  <a:pt x="5454689" y="546331"/>
                </a:cubicBezTo>
                <a:cubicBezTo>
                  <a:pt x="5450860" y="546331"/>
                  <a:pt x="5447310" y="546006"/>
                  <a:pt x="5444040" y="545357"/>
                </a:cubicBezTo>
                <a:cubicBezTo>
                  <a:pt x="5440771" y="544709"/>
                  <a:pt x="5437855" y="543914"/>
                  <a:pt x="5435292" y="542972"/>
                </a:cubicBezTo>
                <a:cubicBezTo>
                  <a:pt x="5432729" y="542030"/>
                  <a:pt x="5430580" y="541057"/>
                  <a:pt x="5428841" y="540055"/>
                </a:cubicBezTo>
                <a:cubicBezTo>
                  <a:pt x="5427104" y="539054"/>
                  <a:pt x="5425896" y="538201"/>
                  <a:pt x="5425218" y="537493"/>
                </a:cubicBezTo>
                <a:cubicBezTo>
                  <a:pt x="5424541" y="536786"/>
                  <a:pt x="5424040" y="535889"/>
                  <a:pt x="5423716" y="534798"/>
                </a:cubicBezTo>
                <a:cubicBezTo>
                  <a:pt x="5423392" y="533708"/>
                  <a:pt x="5423230" y="532250"/>
                  <a:pt x="5423230" y="530424"/>
                </a:cubicBezTo>
                <a:cubicBezTo>
                  <a:pt x="5423230" y="529127"/>
                  <a:pt x="5423289" y="528052"/>
                  <a:pt x="5423407" y="527200"/>
                </a:cubicBezTo>
                <a:cubicBezTo>
                  <a:pt x="5423525" y="526344"/>
                  <a:pt x="5423702" y="525653"/>
                  <a:pt x="5423937" y="525123"/>
                </a:cubicBezTo>
                <a:cubicBezTo>
                  <a:pt x="5424173" y="524592"/>
                  <a:pt x="5424467" y="524223"/>
                  <a:pt x="5424821" y="524018"/>
                </a:cubicBezTo>
                <a:cubicBezTo>
                  <a:pt x="5425174" y="523812"/>
                  <a:pt x="5425587" y="523708"/>
                  <a:pt x="5426058" y="523708"/>
                </a:cubicBezTo>
                <a:cubicBezTo>
                  <a:pt x="5426883" y="523708"/>
                  <a:pt x="5428046" y="524209"/>
                  <a:pt x="5429548" y="525212"/>
                </a:cubicBezTo>
                <a:cubicBezTo>
                  <a:pt x="5431051" y="526211"/>
                  <a:pt x="5432980" y="527302"/>
                  <a:pt x="5435336" y="528481"/>
                </a:cubicBezTo>
                <a:cubicBezTo>
                  <a:pt x="5437693" y="529659"/>
                  <a:pt x="5440535" y="530762"/>
                  <a:pt x="5443864" y="531792"/>
                </a:cubicBezTo>
                <a:cubicBezTo>
                  <a:pt x="5447193" y="532826"/>
                  <a:pt x="5451036" y="533340"/>
                  <a:pt x="5455396" y="533340"/>
                </a:cubicBezTo>
                <a:cubicBezTo>
                  <a:pt x="5458695" y="533340"/>
                  <a:pt x="5461714" y="532899"/>
                  <a:pt x="5464453" y="532015"/>
                </a:cubicBezTo>
                <a:cubicBezTo>
                  <a:pt x="5467192" y="531130"/>
                  <a:pt x="5469549" y="529879"/>
                  <a:pt x="5471522" y="528259"/>
                </a:cubicBezTo>
                <a:cubicBezTo>
                  <a:pt x="5473496" y="526639"/>
                  <a:pt x="5475013" y="524651"/>
                  <a:pt x="5476073" y="522295"/>
                </a:cubicBezTo>
                <a:cubicBezTo>
                  <a:pt x="5477134" y="519939"/>
                  <a:pt x="5477664" y="517258"/>
                  <a:pt x="5477664" y="514253"/>
                </a:cubicBezTo>
                <a:cubicBezTo>
                  <a:pt x="5477664" y="511013"/>
                  <a:pt x="5476928" y="508243"/>
                  <a:pt x="5475455" y="505947"/>
                </a:cubicBezTo>
                <a:cubicBezTo>
                  <a:pt x="5473982" y="503650"/>
                  <a:pt x="5472038" y="501631"/>
                  <a:pt x="5469623" y="499895"/>
                </a:cubicBezTo>
                <a:cubicBezTo>
                  <a:pt x="5467208" y="498155"/>
                  <a:pt x="5464453" y="496564"/>
                  <a:pt x="5461360" y="495123"/>
                </a:cubicBezTo>
                <a:cubicBezTo>
                  <a:pt x="5458267" y="493678"/>
                  <a:pt x="5455101" y="492207"/>
                  <a:pt x="5451861" y="490704"/>
                </a:cubicBezTo>
                <a:cubicBezTo>
                  <a:pt x="5448621" y="489201"/>
                  <a:pt x="5445469" y="487538"/>
                  <a:pt x="5442406" y="485712"/>
                </a:cubicBezTo>
                <a:cubicBezTo>
                  <a:pt x="5439342" y="483885"/>
                  <a:pt x="5436603" y="481734"/>
                  <a:pt x="5434188" y="479259"/>
                </a:cubicBezTo>
                <a:cubicBezTo>
                  <a:pt x="5431773" y="476785"/>
                  <a:pt x="5429813" y="473883"/>
                  <a:pt x="5428311" y="470558"/>
                </a:cubicBezTo>
                <a:cubicBezTo>
                  <a:pt x="5426809" y="467228"/>
                  <a:pt x="5426058" y="463236"/>
                  <a:pt x="5426058" y="458584"/>
                </a:cubicBezTo>
                <a:cubicBezTo>
                  <a:pt x="5426058" y="453811"/>
                  <a:pt x="5426927" y="449555"/>
                  <a:pt x="5428665" y="445815"/>
                </a:cubicBezTo>
                <a:cubicBezTo>
                  <a:pt x="5430403" y="442072"/>
                  <a:pt x="5432818" y="438936"/>
                  <a:pt x="5435911" y="436404"/>
                </a:cubicBezTo>
                <a:cubicBezTo>
                  <a:pt x="5439004" y="433869"/>
                  <a:pt x="5442686" y="431941"/>
                  <a:pt x="5446957" y="430615"/>
                </a:cubicBezTo>
                <a:cubicBezTo>
                  <a:pt x="5451228" y="429289"/>
                  <a:pt x="5455837" y="428627"/>
                  <a:pt x="5460786" y="428627"/>
                </a:cubicBezTo>
                <a:close/>
                <a:moveTo>
                  <a:pt x="4994061" y="428627"/>
                </a:moveTo>
                <a:cubicBezTo>
                  <a:pt x="4996594" y="428627"/>
                  <a:pt x="4999142" y="428848"/>
                  <a:pt x="5001705" y="429289"/>
                </a:cubicBezTo>
                <a:cubicBezTo>
                  <a:pt x="5004267" y="429731"/>
                  <a:pt x="5006683" y="430320"/>
                  <a:pt x="5008951" y="431057"/>
                </a:cubicBezTo>
                <a:cubicBezTo>
                  <a:pt x="5011219" y="431794"/>
                  <a:pt x="5013236" y="432618"/>
                  <a:pt x="5015004" y="433531"/>
                </a:cubicBezTo>
                <a:cubicBezTo>
                  <a:pt x="5016771" y="434445"/>
                  <a:pt x="5017935" y="435181"/>
                  <a:pt x="5018494" y="435740"/>
                </a:cubicBezTo>
                <a:cubicBezTo>
                  <a:pt x="5019054" y="436299"/>
                  <a:pt x="5019422" y="436741"/>
                  <a:pt x="5019599" y="437065"/>
                </a:cubicBezTo>
                <a:cubicBezTo>
                  <a:pt x="5019776" y="437390"/>
                  <a:pt x="5019923" y="437801"/>
                  <a:pt x="5020041" y="438304"/>
                </a:cubicBezTo>
                <a:cubicBezTo>
                  <a:pt x="5020159" y="438804"/>
                  <a:pt x="5020247" y="439408"/>
                  <a:pt x="5020306" y="440115"/>
                </a:cubicBezTo>
                <a:cubicBezTo>
                  <a:pt x="5020365" y="440822"/>
                  <a:pt x="5020394" y="441734"/>
                  <a:pt x="5020394" y="442854"/>
                </a:cubicBezTo>
                <a:cubicBezTo>
                  <a:pt x="5020394" y="443913"/>
                  <a:pt x="5020350" y="444857"/>
                  <a:pt x="5020262" y="445682"/>
                </a:cubicBezTo>
                <a:cubicBezTo>
                  <a:pt x="5020173" y="446506"/>
                  <a:pt x="5020041" y="447199"/>
                  <a:pt x="5019864" y="447759"/>
                </a:cubicBezTo>
                <a:cubicBezTo>
                  <a:pt x="5019687" y="448318"/>
                  <a:pt x="5019437" y="448730"/>
                  <a:pt x="5019113" y="448997"/>
                </a:cubicBezTo>
                <a:cubicBezTo>
                  <a:pt x="5018789" y="449261"/>
                  <a:pt x="5018421" y="449393"/>
                  <a:pt x="5018008" y="449393"/>
                </a:cubicBezTo>
                <a:cubicBezTo>
                  <a:pt x="5017361" y="449393"/>
                  <a:pt x="5016344" y="448980"/>
                  <a:pt x="5014960" y="448156"/>
                </a:cubicBezTo>
                <a:cubicBezTo>
                  <a:pt x="5013575" y="447330"/>
                  <a:pt x="5011882" y="446404"/>
                  <a:pt x="5009879" y="445373"/>
                </a:cubicBezTo>
                <a:cubicBezTo>
                  <a:pt x="5007876" y="444341"/>
                  <a:pt x="5005504" y="443398"/>
                  <a:pt x="5002765" y="442545"/>
                </a:cubicBezTo>
                <a:cubicBezTo>
                  <a:pt x="5000026" y="441690"/>
                  <a:pt x="4996948" y="441264"/>
                  <a:pt x="4993531" y="441264"/>
                </a:cubicBezTo>
                <a:cubicBezTo>
                  <a:pt x="4990349" y="441264"/>
                  <a:pt x="4987581" y="441690"/>
                  <a:pt x="4985224" y="442545"/>
                </a:cubicBezTo>
                <a:cubicBezTo>
                  <a:pt x="4982868" y="443398"/>
                  <a:pt x="4980924" y="444533"/>
                  <a:pt x="4979392" y="445946"/>
                </a:cubicBezTo>
                <a:cubicBezTo>
                  <a:pt x="4977861" y="447361"/>
                  <a:pt x="4976712" y="449041"/>
                  <a:pt x="4975946" y="450983"/>
                </a:cubicBezTo>
                <a:cubicBezTo>
                  <a:pt x="4975180" y="452927"/>
                  <a:pt x="4974797" y="454989"/>
                  <a:pt x="4974797" y="457170"/>
                </a:cubicBezTo>
                <a:cubicBezTo>
                  <a:pt x="4974797" y="460351"/>
                  <a:pt x="4975534" y="463089"/>
                  <a:pt x="4977006" y="465385"/>
                </a:cubicBezTo>
                <a:cubicBezTo>
                  <a:pt x="4978479" y="467686"/>
                  <a:pt x="4980438" y="469717"/>
                  <a:pt x="4982883" y="471485"/>
                </a:cubicBezTo>
                <a:cubicBezTo>
                  <a:pt x="4985328" y="473251"/>
                  <a:pt x="4988111" y="474872"/>
                  <a:pt x="4991233" y="476345"/>
                </a:cubicBezTo>
                <a:cubicBezTo>
                  <a:pt x="4994356" y="477818"/>
                  <a:pt x="4997537" y="479304"/>
                  <a:pt x="5000777" y="480807"/>
                </a:cubicBezTo>
                <a:cubicBezTo>
                  <a:pt x="5004017" y="482310"/>
                  <a:pt x="5007198" y="483959"/>
                  <a:pt x="5010320" y="485757"/>
                </a:cubicBezTo>
                <a:cubicBezTo>
                  <a:pt x="5013443" y="487551"/>
                  <a:pt x="5016226" y="489672"/>
                  <a:pt x="5018671" y="492118"/>
                </a:cubicBezTo>
                <a:cubicBezTo>
                  <a:pt x="5021116" y="494563"/>
                  <a:pt x="5023089" y="497448"/>
                  <a:pt x="5024592" y="500778"/>
                </a:cubicBezTo>
                <a:cubicBezTo>
                  <a:pt x="5026094" y="504105"/>
                  <a:pt x="5026845" y="508036"/>
                  <a:pt x="5026845" y="512576"/>
                </a:cubicBezTo>
                <a:cubicBezTo>
                  <a:pt x="5026845" y="517935"/>
                  <a:pt x="5025858" y="522706"/>
                  <a:pt x="5023885" y="526888"/>
                </a:cubicBezTo>
                <a:cubicBezTo>
                  <a:pt x="5021912" y="531072"/>
                  <a:pt x="5019172" y="534622"/>
                  <a:pt x="5015667" y="537537"/>
                </a:cubicBezTo>
                <a:cubicBezTo>
                  <a:pt x="5012162" y="540453"/>
                  <a:pt x="5008038" y="542646"/>
                  <a:pt x="5003295" y="544120"/>
                </a:cubicBezTo>
                <a:cubicBezTo>
                  <a:pt x="4998553" y="545592"/>
                  <a:pt x="4993442" y="546331"/>
                  <a:pt x="4987964" y="546331"/>
                </a:cubicBezTo>
                <a:cubicBezTo>
                  <a:pt x="4984135" y="546331"/>
                  <a:pt x="4980585" y="546006"/>
                  <a:pt x="4977315" y="545357"/>
                </a:cubicBezTo>
                <a:cubicBezTo>
                  <a:pt x="4974046" y="544709"/>
                  <a:pt x="4971130" y="543914"/>
                  <a:pt x="4968567" y="542972"/>
                </a:cubicBezTo>
                <a:cubicBezTo>
                  <a:pt x="4966004" y="542030"/>
                  <a:pt x="4963855" y="541057"/>
                  <a:pt x="4962116" y="540055"/>
                </a:cubicBezTo>
                <a:cubicBezTo>
                  <a:pt x="4960379" y="539054"/>
                  <a:pt x="4959171" y="538201"/>
                  <a:pt x="4958493" y="537493"/>
                </a:cubicBezTo>
                <a:cubicBezTo>
                  <a:pt x="4957816" y="536786"/>
                  <a:pt x="4957315" y="535889"/>
                  <a:pt x="4956991" y="534798"/>
                </a:cubicBezTo>
                <a:cubicBezTo>
                  <a:pt x="4956667" y="533708"/>
                  <a:pt x="4956505" y="532250"/>
                  <a:pt x="4956505" y="530424"/>
                </a:cubicBezTo>
                <a:cubicBezTo>
                  <a:pt x="4956505" y="529127"/>
                  <a:pt x="4956564" y="528052"/>
                  <a:pt x="4956682" y="527200"/>
                </a:cubicBezTo>
                <a:cubicBezTo>
                  <a:pt x="4956800" y="526344"/>
                  <a:pt x="4956977" y="525653"/>
                  <a:pt x="4957212" y="525123"/>
                </a:cubicBezTo>
                <a:cubicBezTo>
                  <a:pt x="4957448" y="524592"/>
                  <a:pt x="4957742" y="524223"/>
                  <a:pt x="4958096" y="524018"/>
                </a:cubicBezTo>
                <a:cubicBezTo>
                  <a:pt x="4958449" y="523812"/>
                  <a:pt x="4958862" y="523708"/>
                  <a:pt x="4959333" y="523708"/>
                </a:cubicBezTo>
                <a:cubicBezTo>
                  <a:pt x="4960158" y="523708"/>
                  <a:pt x="4961321" y="524209"/>
                  <a:pt x="4962823" y="525212"/>
                </a:cubicBezTo>
                <a:cubicBezTo>
                  <a:pt x="4964326" y="526211"/>
                  <a:pt x="4966255" y="527302"/>
                  <a:pt x="4968611" y="528481"/>
                </a:cubicBezTo>
                <a:cubicBezTo>
                  <a:pt x="4970968" y="529659"/>
                  <a:pt x="4973810" y="530762"/>
                  <a:pt x="4977139" y="531792"/>
                </a:cubicBezTo>
                <a:cubicBezTo>
                  <a:pt x="4980468" y="532826"/>
                  <a:pt x="4984311" y="533340"/>
                  <a:pt x="4988671" y="533340"/>
                </a:cubicBezTo>
                <a:cubicBezTo>
                  <a:pt x="4991970" y="533340"/>
                  <a:pt x="4994989" y="532899"/>
                  <a:pt x="4997728" y="532015"/>
                </a:cubicBezTo>
                <a:cubicBezTo>
                  <a:pt x="5000467" y="531130"/>
                  <a:pt x="5002824" y="529879"/>
                  <a:pt x="5004797" y="528259"/>
                </a:cubicBezTo>
                <a:cubicBezTo>
                  <a:pt x="5006771" y="526639"/>
                  <a:pt x="5008288" y="524651"/>
                  <a:pt x="5009348" y="522295"/>
                </a:cubicBezTo>
                <a:cubicBezTo>
                  <a:pt x="5010409" y="519939"/>
                  <a:pt x="5010939" y="517258"/>
                  <a:pt x="5010939" y="514253"/>
                </a:cubicBezTo>
                <a:cubicBezTo>
                  <a:pt x="5010939" y="511013"/>
                  <a:pt x="5010203" y="508243"/>
                  <a:pt x="5008730" y="505947"/>
                </a:cubicBezTo>
                <a:cubicBezTo>
                  <a:pt x="5007257" y="503650"/>
                  <a:pt x="5005313" y="501631"/>
                  <a:pt x="5002898" y="499895"/>
                </a:cubicBezTo>
                <a:cubicBezTo>
                  <a:pt x="5000483" y="498155"/>
                  <a:pt x="4997728" y="496564"/>
                  <a:pt x="4994635" y="495123"/>
                </a:cubicBezTo>
                <a:cubicBezTo>
                  <a:pt x="4991542" y="493678"/>
                  <a:pt x="4988376" y="492207"/>
                  <a:pt x="4985136" y="490704"/>
                </a:cubicBezTo>
                <a:cubicBezTo>
                  <a:pt x="4981896" y="489201"/>
                  <a:pt x="4978744" y="487538"/>
                  <a:pt x="4975681" y="485712"/>
                </a:cubicBezTo>
                <a:cubicBezTo>
                  <a:pt x="4972617" y="483885"/>
                  <a:pt x="4969878" y="481734"/>
                  <a:pt x="4967463" y="479259"/>
                </a:cubicBezTo>
                <a:cubicBezTo>
                  <a:pt x="4965048" y="476785"/>
                  <a:pt x="4963088" y="473883"/>
                  <a:pt x="4961586" y="470558"/>
                </a:cubicBezTo>
                <a:cubicBezTo>
                  <a:pt x="4960084" y="467228"/>
                  <a:pt x="4959333" y="463236"/>
                  <a:pt x="4959333" y="458584"/>
                </a:cubicBezTo>
                <a:cubicBezTo>
                  <a:pt x="4959333" y="453811"/>
                  <a:pt x="4960202" y="449555"/>
                  <a:pt x="4961940" y="445815"/>
                </a:cubicBezTo>
                <a:cubicBezTo>
                  <a:pt x="4963678" y="442072"/>
                  <a:pt x="4966093" y="438936"/>
                  <a:pt x="4969186" y="436404"/>
                </a:cubicBezTo>
                <a:cubicBezTo>
                  <a:pt x="4972279" y="433869"/>
                  <a:pt x="4975961" y="431941"/>
                  <a:pt x="4980232" y="430615"/>
                </a:cubicBezTo>
                <a:cubicBezTo>
                  <a:pt x="4984503" y="429289"/>
                  <a:pt x="4989112" y="428627"/>
                  <a:pt x="4994061" y="428627"/>
                </a:cubicBezTo>
                <a:close/>
                <a:moveTo>
                  <a:pt x="4051086" y="428627"/>
                </a:moveTo>
                <a:cubicBezTo>
                  <a:pt x="4053619" y="428627"/>
                  <a:pt x="4056167" y="428848"/>
                  <a:pt x="4058730" y="429289"/>
                </a:cubicBezTo>
                <a:cubicBezTo>
                  <a:pt x="4061293" y="429731"/>
                  <a:pt x="4063708" y="430320"/>
                  <a:pt x="4065976" y="431057"/>
                </a:cubicBezTo>
                <a:cubicBezTo>
                  <a:pt x="4068244" y="431794"/>
                  <a:pt x="4070262" y="432618"/>
                  <a:pt x="4072029" y="433531"/>
                </a:cubicBezTo>
                <a:cubicBezTo>
                  <a:pt x="4073796" y="434445"/>
                  <a:pt x="4074960" y="435181"/>
                  <a:pt x="4075520" y="435740"/>
                </a:cubicBezTo>
                <a:cubicBezTo>
                  <a:pt x="4076079" y="436299"/>
                  <a:pt x="4076447" y="436741"/>
                  <a:pt x="4076624" y="437065"/>
                </a:cubicBezTo>
                <a:cubicBezTo>
                  <a:pt x="4076801" y="437390"/>
                  <a:pt x="4076948" y="437801"/>
                  <a:pt x="4077066" y="438304"/>
                </a:cubicBezTo>
                <a:cubicBezTo>
                  <a:pt x="4077184" y="438804"/>
                  <a:pt x="4077272" y="439408"/>
                  <a:pt x="4077331" y="440115"/>
                </a:cubicBezTo>
                <a:cubicBezTo>
                  <a:pt x="4077390" y="440822"/>
                  <a:pt x="4077419" y="441734"/>
                  <a:pt x="4077419" y="442854"/>
                </a:cubicBezTo>
                <a:cubicBezTo>
                  <a:pt x="4077419" y="443913"/>
                  <a:pt x="4077375" y="444857"/>
                  <a:pt x="4077287" y="445682"/>
                </a:cubicBezTo>
                <a:cubicBezTo>
                  <a:pt x="4077199" y="446506"/>
                  <a:pt x="4077066" y="447199"/>
                  <a:pt x="4076889" y="447759"/>
                </a:cubicBezTo>
                <a:cubicBezTo>
                  <a:pt x="4076713" y="448318"/>
                  <a:pt x="4076462" y="448730"/>
                  <a:pt x="4076138" y="448997"/>
                </a:cubicBezTo>
                <a:cubicBezTo>
                  <a:pt x="4075814" y="449261"/>
                  <a:pt x="4075446" y="449393"/>
                  <a:pt x="4075034" y="449393"/>
                </a:cubicBezTo>
                <a:cubicBezTo>
                  <a:pt x="4074386" y="449393"/>
                  <a:pt x="4073369" y="448980"/>
                  <a:pt x="4071985" y="448156"/>
                </a:cubicBezTo>
                <a:cubicBezTo>
                  <a:pt x="4070600" y="447330"/>
                  <a:pt x="4068907" y="446404"/>
                  <a:pt x="4066904" y="445373"/>
                </a:cubicBezTo>
                <a:cubicBezTo>
                  <a:pt x="4064901" y="444341"/>
                  <a:pt x="4062530" y="443398"/>
                  <a:pt x="4059790" y="442545"/>
                </a:cubicBezTo>
                <a:cubicBezTo>
                  <a:pt x="4057051" y="441690"/>
                  <a:pt x="4053973" y="441264"/>
                  <a:pt x="4050556" y="441264"/>
                </a:cubicBezTo>
                <a:cubicBezTo>
                  <a:pt x="4047375" y="441264"/>
                  <a:pt x="4044606" y="441690"/>
                  <a:pt x="4042250" y="442545"/>
                </a:cubicBezTo>
                <a:cubicBezTo>
                  <a:pt x="4039893" y="443398"/>
                  <a:pt x="4037949" y="444533"/>
                  <a:pt x="4036417" y="445946"/>
                </a:cubicBezTo>
                <a:cubicBezTo>
                  <a:pt x="4034885" y="447361"/>
                  <a:pt x="4033737" y="449041"/>
                  <a:pt x="4032971" y="450983"/>
                </a:cubicBezTo>
                <a:cubicBezTo>
                  <a:pt x="4032205" y="452927"/>
                  <a:pt x="4031822" y="454989"/>
                  <a:pt x="4031822" y="457170"/>
                </a:cubicBezTo>
                <a:cubicBezTo>
                  <a:pt x="4031822" y="460351"/>
                  <a:pt x="4032559" y="463089"/>
                  <a:pt x="4034031" y="465385"/>
                </a:cubicBezTo>
                <a:cubicBezTo>
                  <a:pt x="4035504" y="467686"/>
                  <a:pt x="4037463" y="469717"/>
                  <a:pt x="4039908" y="471485"/>
                </a:cubicBezTo>
                <a:cubicBezTo>
                  <a:pt x="4042352" y="473251"/>
                  <a:pt x="4045136" y="474872"/>
                  <a:pt x="4048258" y="476345"/>
                </a:cubicBezTo>
                <a:cubicBezTo>
                  <a:pt x="4051381" y="477818"/>
                  <a:pt x="4054562" y="479304"/>
                  <a:pt x="4057802" y="480807"/>
                </a:cubicBezTo>
                <a:cubicBezTo>
                  <a:pt x="4061042" y="482310"/>
                  <a:pt x="4064223" y="483959"/>
                  <a:pt x="4067346" y="485757"/>
                </a:cubicBezTo>
                <a:cubicBezTo>
                  <a:pt x="4070468" y="487551"/>
                  <a:pt x="4073251" y="489672"/>
                  <a:pt x="4075696" y="492118"/>
                </a:cubicBezTo>
                <a:cubicBezTo>
                  <a:pt x="4078141" y="494563"/>
                  <a:pt x="4080115" y="497448"/>
                  <a:pt x="4081617" y="500778"/>
                </a:cubicBezTo>
                <a:cubicBezTo>
                  <a:pt x="4083119" y="504105"/>
                  <a:pt x="4083870" y="508036"/>
                  <a:pt x="4083870" y="512576"/>
                </a:cubicBezTo>
                <a:cubicBezTo>
                  <a:pt x="4083870" y="517935"/>
                  <a:pt x="4082883" y="522706"/>
                  <a:pt x="4080910" y="526888"/>
                </a:cubicBezTo>
                <a:cubicBezTo>
                  <a:pt x="4078937" y="531072"/>
                  <a:pt x="4076197" y="534622"/>
                  <a:pt x="4072692" y="537537"/>
                </a:cubicBezTo>
                <a:cubicBezTo>
                  <a:pt x="4069187" y="540453"/>
                  <a:pt x="4065063" y="542646"/>
                  <a:pt x="4060321" y="544120"/>
                </a:cubicBezTo>
                <a:cubicBezTo>
                  <a:pt x="4055578" y="545592"/>
                  <a:pt x="4050468" y="546331"/>
                  <a:pt x="4044989" y="546331"/>
                </a:cubicBezTo>
                <a:cubicBezTo>
                  <a:pt x="4041159" y="546331"/>
                  <a:pt x="4037610" y="546006"/>
                  <a:pt x="4034341" y="545357"/>
                </a:cubicBezTo>
                <a:cubicBezTo>
                  <a:pt x="4031071" y="544709"/>
                  <a:pt x="4028155" y="543914"/>
                  <a:pt x="4025592" y="542972"/>
                </a:cubicBezTo>
                <a:cubicBezTo>
                  <a:pt x="4023030" y="542030"/>
                  <a:pt x="4020880" y="541057"/>
                  <a:pt x="4019142" y="540055"/>
                </a:cubicBezTo>
                <a:cubicBezTo>
                  <a:pt x="4017404" y="539054"/>
                  <a:pt x="4016196" y="538201"/>
                  <a:pt x="4015519" y="537493"/>
                </a:cubicBezTo>
                <a:cubicBezTo>
                  <a:pt x="4014841" y="536786"/>
                  <a:pt x="4014340" y="535889"/>
                  <a:pt x="4014016" y="534798"/>
                </a:cubicBezTo>
                <a:cubicBezTo>
                  <a:pt x="4013692" y="533708"/>
                  <a:pt x="4013530" y="532250"/>
                  <a:pt x="4013530" y="530424"/>
                </a:cubicBezTo>
                <a:cubicBezTo>
                  <a:pt x="4013530" y="529127"/>
                  <a:pt x="4013589" y="528052"/>
                  <a:pt x="4013707" y="527200"/>
                </a:cubicBezTo>
                <a:cubicBezTo>
                  <a:pt x="4013825" y="526344"/>
                  <a:pt x="4014002" y="525653"/>
                  <a:pt x="4014237" y="525123"/>
                </a:cubicBezTo>
                <a:cubicBezTo>
                  <a:pt x="4014473" y="524592"/>
                  <a:pt x="4014767" y="524223"/>
                  <a:pt x="4015121" y="524018"/>
                </a:cubicBezTo>
                <a:cubicBezTo>
                  <a:pt x="4015474" y="523812"/>
                  <a:pt x="4015887" y="523708"/>
                  <a:pt x="4016358" y="523708"/>
                </a:cubicBezTo>
                <a:cubicBezTo>
                  <a:pt x="4017183" y="523708"/>
                  <a:pt x="4018346" y="524209"/>
                  <a:pt x="4019849" y="525212"/>
                </a:cubicBezTo>
                <a:cubicBezTo>
                  <a:pt x="4021351" y="526211"/>
                  <a:pt x="4023280" y="527302"/>
                  <a:pt x="4025637" y="528481"/>
                </a:cubicBezTo>
                <a:cubicBezTo>
                  <a:pt x="4027993" y="529659"/>
                  <a:pt x="4030835" y="530762"/>
                  <a:pt x="4034164" y="531792"/>
                </a:cubicBezTo>
                <a:cubicBezTo>
                  <a:pt x="4037492" y="532826"/>
                  <a:pt x="4041336" y="533340"/>
                  <a:pt x="4045696" y="533340"/>
                </a:cubicBezTo>
                <a:cubicBezTo>
                  <a:pt x="4048995" y="533340"/>
                  <a:pt x="4052014" y="532899"/>
                  <a:pt x="4054753" y="532015"/>
                </a:cubicBezTo>
                <a:cubicBezTo>
                  <a:pt x="4057493" y="531130"/>
                  <a:pt x="4059849" y="529879"/>
                  <a:pt x="4061823" y="528259"/>
                </a:cubicBezTo>
                <a:cubicBezTo>
                  <a:pt x="4063796" y="526639"/>
                  <a:pt x="4065313" y="524651"/>
                  <a:pt x="4066374" y="522295"/>
                </a:cubicBezTo>
                <a:cubicBezTo>
                  <a:pt x="4067434" y="519939"/>
                  <a:pt x="4067964" y="517258"/>
                  <a:pt x="4067964" y="514253"/>
                </a:cubicBezTo>
                <a:cubicBezTo>
                  <a:pt x="4067964" y="511013"/>
                  <a:pt x="4067228" y="508243"/>
                  <a:pt x="4065755" y="505947"/>
                </a:cubicBezTo>
                <a:cubicBezTo>
                  <a:pt x="4064282" y="503650"/>
                  <a:pt x="4062338" y="501631"/>
                  <a:pt x="4059923" y="499895"/>
                </a:cubicBezTo>
                <a:cubicBezTo>
                  <a:pt x="4057508" y="498155"/>
                  <a:pt x="4054753" y="496564"/>
                  <a:pt x="4051661" y="495123"/>
                </a:cubicBezTo>
                <a:cubicBezTo>
                  <a:pt x="4048568" y="493678"/>
                  <a:pt x="4045401" y="492207"/>
                  <a:pt x="4042161" y="490704"/>
                </a:cubicBezTo>
                <a:cubicBezTo>
                  <a:pt x="4038921" y="489201"/>
                  <a:pt x="4035769" y="487538"/>
                  <a:pt x="4032706" y="485712"/>
                </a:cubicBezTo>
                <a:cubicBezTo>
                  <a:pt x="4029642" y="483885"/>
                  <a:pt x="4026903" y="481734"/>
                  <a:pt x="4024488" y="479259"/>
                </a:cubicBezTo>
                <a:cubicBezTo>
                  <a:pt x="4022073" y="476785"/>
                  <a:pt x="4020114" y="473883"/>
                  <a:pt x="4018611" y="470558"/>
                </a:cubicBezTo>
                <a:cubicBezTo>
                  <a:pt x="4017109" y="467228"/>
                  <a:pt x="4016358" y="463236"/>
                  <a:pt x="4016358" y="458584"/>
                </a:cubicBezTo>
                <a:cubicBezTo>
                  <a:pt x="4016358" y="453811"/>
                  <a:pt x="4017227" y="449555"/>
                  <a:pt x="4018965" y="445815"/>
                </a:cubicBezTo>
                <a:cubicBezTo>
                  <a:pt x="4020703" y="442072"/>
                  <a:pt x="4023118" y="438936"/>
                  <a:pt x="4026211" y="436404"/>
                </a:cubicBezTo>
                <a:cubicBezTo>
                  <a:pt x="4029304" y="433869"/>
                  <a:pt x="4032986" y="431941"/>
                  <a:pt x="4037257" y="430615"/>
                </a:cubicBezTo>
                <a:cubicBezTo>
                  <a:pt x="4041528" y="429289"/>
                  <a:pt x="4046138" y="428627"/>
                  <a:pt x="4051086" y="428627"/>
                </a:cubicBezTo>
                <a:close/>
                <a:moveTo>
                  <a:pt x="3574899" y="428627"/>
                </a:moveTo>
                <a:cubicBezTo>
                  <a:pt x="3577431" y="428627"/>
                  <a:pt x="3579980" y="428848"/>
                  <a:pt x="3582542" y="429289"/>
                </a:cubicBezTo>
                <a:cubicBezTo>
                  <a:pt x="3585104" y="429731"/>
                  <a:pt x="3587520" y="430320"/>
                  <a:pt x="3589787" y="431057"/>
                </a:cubicBezTo>
                <a:cubicBezTo>
                  <a:pt x="3592056" y="431794"/>
                  <a:pt x="3594073" y="432618"/>
                  <a:pt x="3595840" y="433531"/>
                </a:cubicBezTo>
                <a:cubicBezTo>
                  <a:pt x="3597608" y="434445"/>
                  <a:pt x="3598771" y="435181"/>
                  <a:pt x="3599331" y="435740"/>
                </a:cubicBezTo>
                <a:cubicBezTo>
                  <a:pt x="3599890" y="436299"/>
                  <a:pt x="3600259" y="436741"/>
                  <a:pt x="3600435" y="437065"/>
                </a:cubicBezTo>
                <a:cubicBezTo>
                  <a:pt x="3600612" y="437390"/>
                  <a:pt x="3600759" y="437801"/>
                  <a:pt x="3600876" y="438304"/>
                </a:cubicBezTo>
                <a:cubicBezTo>
                  <a:pt x="3600995" y="438804"/>
                  <a:pt x="3601084" y="439408"/>
                  <a:pt x="3601142" y="440115"/>
                </a:cubicBezTo>
                <a:cubicBezTo>
                  <a:pt x="3601201" y="440822"/>
                  <a:pt x="3601231" y="441734"/>
                  <a:pt x="3601231" y="442854"/>
                </a:cubicBezTo>
                <a:cubicBezTo>
                  <a:pt x="3601231" y="443913"/>
                  <a:pt x="3601187" y="444857"/>
                  <a:pt x="3601099" y="445682"/>
                </a:cubicBezTo>
                <a:cubicBezTo>
                  <a:pt x="3601010" y="446506"/>
                  <a:pt x="3600876" y="447199"/>
                  <a:pt x="3600700" y="447759"/>
                </a:cubicBezTo>
                <a:cubicBezTo>
                  <a:pt x="3600523" y="448318"/>
                  <a:pt x="3600274" y="448730"/>
                  <a:pt x="3599950" y="448997"/>
                </a:cubicBezTo>
                <a:cubicBezTo>
                  <a:pt x="3599625" y="449261"/>
                  <a:pt x="3599257" y="449393"/>
                  <a:pt x="3598845" y="449393"/>
                </a:cubicBezTo>
                <a:cubicBezTo>
                  <a:pt x="3598197" y="449393"/>
                  <a:pt x="3597181" y="448980"/>
                  <a:pt x="3595796" y="448156"/>
                </a:cubicBezTo>
                <a:cubicBezTo>
                  <a:pt x="3594412" y="447330"/>
                  <a:pt x="3592718" y="446404"/>
                  <a:pt x="3590715" y="445373"/>
                </a:cubicBezTo>
                <a:cubicBezTo>
                  <a:pt x="3588712" y="444341"/>
                  <a:pt x="3586342" y="443398"/>
                  <a:pt x="3583603" y="442545"/>
                </a:cubicBezTo>
                <a:cubicBezTo>
                  <a:pt x="3580863" y="441690"/>
                  <a:pt x="3577785" y="441264"/>
                  <a:pt x="3574368" y="441264"/>
                </a:cubicBezTo>
                <a:cubicBezTo>
                  <a:pt x="3571187" y="441264"/>
                  <a:pt x="3568418" y="441690"/>
                  <a:pt x="3566062" y="442545"/>
                </a:cubicBezTo>
                <a:cubicBezTo>
                  <a:pt x="3563705" y="443398"/>
                  <a:pt x="3561762" y="444533"/>
                  <a:pt x="3560230" y="445946"/>
                </a:cubicBezTo>
                <a:cubicBezTo>
                  <a:pt x="3558697" y="447361"/>
                  <a:pt x="3557550" y="449041"/>
                  <a:pt x="3556783" y="450983"/>
                </a:cubicBezTo>
                <a:cubicBezTo>
                  <a:pt x="3556018" y="452927"/>
                  <a:pt x="3555635" y="454989"/>
                  <a:pt x="3555635" y="457170"/>
                </a:cubicBezTo>
                <a:cubicBezTo>
                  <a:pt x="3555635" y="460351"/>
                  <a:pt x="3556372" y="463089"/>
                  <a:pt x="3557845" y="465385"/>
                </a:cubicBezTo>
                <a:cubicBezTo>
                  <a:pt x="3559317" y="467686"/>
                  <a:pt x="3561275" y="469717"/>
                  <a:pt x="3563721" y="471485"/>
                </a:cubicBezTo>
                <a:cubicBezTo>
                  <a:pt x="3566166" y="473251"/>
                  <a:pt x="3568949" y="474872"/>
                  <a:pt x="3572071" y="476345"/>
                </a:cubicBezTo>
                <a:cubicBezTo>
                  <a:pt x="3575194" y="477818"/>
                  <a:pt x="3578375" y="479304"/>
                  <a:pt x="3581615" y="480807"/>
                </a:cubicBezTo>
                <a:cubicBezTo>
                  <a:pt x="3584855" y="482310"/>
                  <a:pt x="3588035" y="483959"/>
                  <a:pt x="3591158" y="485757"/>
                </a:cubicBezTo>
                <a:cubicBezTo>
                  <a:pt x="3594278" y="487551"/>
                  <a:pt x="3597062" y="489672"/>
                  <a:pt x="3599507" y="492118"/>
                </a:cubicBezTo>
                <a:cubicBezTo>
                  <a:pt x="3601953" y="494563"/>
                  <a:pt x="3603926" y="497448"/>
                  <a:pt x="3605428" y="500778"/>
                </a:cubicBezTo>
                <a:cubicBezTo>
                  <a:pt x="3606930" y="504105"/>
                  <a:pt x="3607681" y="508036"/>
                  <a:pt x="3607681" y="512576"/>
                </a:cubicBezTo>
                <a:cubicBezTo>
                  <a:pt x="3607681" y="517935"/>
                  <a:pt x="3606695" y="522706"/>
                  <a:pt x="3604722" y="526888"/>
                </a:cubicBezTo>
                <a:cubicBezTo>
                  <a:pt x="3602748" y="531072"/>
                  <a:pt x="3600008" y="534622"/>
                  <a:pt x="3596503" y="537537"/>
                </a:cubicBezTo>
                <a:cubicBezTo>
                  <a:pt x="3592998" y="540453"/>
                  <a:pt x="3588875" y="542646"/>
                  <a:pt x="3584133" y="544120"/>
                </a:cubicBezTo>
                <a:cubicBezTo>
                  <a:pt x="3579390" y="545592"/>
                  <a:pt x="3574280" y="546331"/>
                  <a:pt x="3568801" y="546331"/>
                </a:cubicBezTo>
                <a:cubicBezTo>
                  <a:pt x="3564972" y="546331"/>
                  <a:pt x="3561423" y="546006"/>
                  <a:pt x="3558154" y="545357"/>
                </a:cubicBezTo>
                <a:cubicBezTo>
                  <a:pt x="3554884" y="544709"/>
                  <a:pt x="3551968" y="543914"/>
                  <a:pt x="3549405" y="542972"/>
                </a:cubicBezTo>
                <a:cubicBezTo>
                  <a:pt x="3546842" y="542030"/>
                  <a:pt x="3544692" y="541057"/>
                  <a:pt x="3542955" y="540055"/>
                </a:cubicBezTo>
                <a:cubicBezTo>
                  <a:pt x="3541216" y="539054"/>
                  <a:pt x="3540008" y="538201"/>
                  <a:pt x="3539331" y="537493"/>
                </a:cubicBezTo>
                <a:cubicBezTo>
                  <a:pt x="3538653" y="536786"/>
                  <a:pt x="3538153" y="535889"/>
                  <a:pt x="3537828" y="534798"/>
                </a:cubicBezTo>
                <a:cubicBezTo>
                  <a:pt x="3537505" y="533708"/>
                  <a:pt x="3537342" y="532250"/>
                  <a:pt x="3537342" y="530424"/>
                </a:cubicBezTo>
                <a:cubicBezTo>
                  <a:pt x="3537342" y="529127"/>
                  <a:pt x="3537402" y="528052"/>
                  <a:pt x="3537519" y="527200"/>
                </a:cubicBezTo>
                <a:cubicBezTo>
                  <a:pt x="3537637" y="526344"/>
                  <a:pt x="3537813" y="525653"/>
                  <a:pt x="3538049" y="525123"/>
                </a:cubicBezTo>
                <a:cubicBezTo>
                  <a:pt x="3538285" y="524592"/>
                  <a:pt x="3538580" y="524223"/>
                  <a:pt x="3538934" y="524018"/>
                </a:cubicBezTo>
                <a:cubicBezTo>
                  <a:pt x="3539287" y="523812"/>
                  <a:pt x="3539699" y="523708"/>
                  <a:pt x="3540171" y="523708"/>
                </a:cubicBezTo>
                <a:cubicBezTo>
                  <a:pt x="3540996" y="523708"/>
                  <a:pt x="3542158" y="524209"/>
                  <a:pt x="3543661" y="525212"/>
                </a:cubicBezTo>
                <a:cubicBezTo>
                  <a:pt x="3545164" y="526211"/>
                  <a:pt x="3547092" y="527302"/>
                  <a:pt x="3549449" y="528481"/>
                </a:cubicBezTo>
                <a:cubicBezTo>
                  <a:pt x="3551805" y="529659"/>
                  <a:pt x="3554647" y="530762"/>
                  <a:pt x="3557977" y="531792"/>
                </a:cubicBezTo>
                <a:cubicBezTo>
                  <a:pt x="3561305" y="532826"/>
                  <a:pt x="3565149" y="533340"/>
                  <a:pt x="3569508" y="533340"/>
                </a:cubicBezTo>
                <a:cubicBezTo>
                  <a:pt x="3572807" y="533340"/>
                  <a:pt x="3575826" y="532899"/>
                  <a:pt x="3578566" y="532015"/>
                </a:cubicBezTo>
                <a:cubicBezTo>
                  <a:pt x="3581306" y="531130"/>
                  <a:pt x="3583662" y="529879"/>
                  <a:pt x="3585635" y="528259"/>
                </a:cubicBezTo>
                <a:cubicBezTo>
                  <a:pt x="3587608" y="526639"/>
                  <a:pt x="3589125" y="524651"/>
                  <a:pt x="3590186" y="522295"/>
                </a:cubicBezTo>
                <a:cubicBezTo>
                  <a:pt x="3591245" y="519939"/>
                  <a:pt x="3591776" y="517258"/>
                  <a:pt x="3591776" y="514253"/>
                </a:cubicBezTo>
                <a:cubicBezTo>
                  <a:pt x="3591776" y="511013"/>
                  <a:pt x="3591040" y="508243"/>
                  <a:pt x="3589567" y="505947"/>
                </a:cubicBezTo>
                <a:cubicBezTo>
                  <a:pt x="3588094" y="503650"/>
                  <a:pt x="3586150" y="501631"/>
                  <a:pt x="3583735" y="499895"/>
                </a:cubicBezTo>
                <a:cubicBezTo>
                  <a:pt x="3581320" y="498155"/>
                  <a:pt x="3578566" y="496564"/>
                  <a:pt x="3575473" y="495123"/>
                </a:cubicBezTo>
                <a:cubicBezTo>
                  <a:pt x="3572380" y="493678"/>
                  <a:pt x="3569213" y="492207"/>
                  <a:pt x="3565974" y="490704"/>
                </a:cubicBezTo>
                <a:cubicBezTo>
                  <a:pt x="3562733" y="489201"/>
                  <a:pt x="3559582" y="487538"/>
                  <a:pt x="3556518" y="485712"/>
                </a:cubicBezTo>
                <a:cubicBezTo>
                  <a:pt x="3553455" y="483885"/>
                  <a:pt x="3550715" y="481734"/>
                  <a:pt x="3548301" y="479259"/>
                </a:cubicBezTo>
                <a:cubicBezTo>
                  <a:pt x="3545885" y="476785"/>
                  <a:pt x="3543926" y="473883"/>
                  <a:pt x="3542424" y="470558"/>
                </a:cubicBezTo>
                <a:cubicBezTo>
                  <a:pt x="3540922" y="467228"/>
                  <a:pt x="3540171" y="463236"/>
                  <a:pt x="3540171" y="458584"/>
                </a:cubicBezTo>
                <a:cubicBezTo>
                  <a:pt x="3540171" y="453811"/>
                  <a:pt x="3541039" y="449555"/>
                  <a:pt x="3542778" y="445815"/>
                </a:cubicBezTo>
                <a:cubicBezTo>
                  <a:pt x="3544515" y="442072"/>
                  <a:pt x="3546930" y="438936"/>
                  <a:pt x="3550024" y="436404"/>
                </a:cubicBezTo>
                <a:cubicBezTo>
                  <a:pt x="3553116" y="433869"/>
                  <a:pt x="3556799" y="431941"/>
                  <a:pt x="3561069" y="430615"/>
                </a:cubicBezTo>
                <a:cubicBezTo>
                  <a:pt x="3565340" y="429289"/>
                  <a:pt x="3569950" y="428627"/>
                  <a:pt x="3574899" y="428627"/>
                </a:cubicBezTo>
                <a:close/>
                <a:moveTo>
                  <a:pt x="3108166" y="428627"/>
                </a:moveTo>
                <a:cubicBezTo>
                  <a:pt x="3110699" y="428627"/>
                  <a:pt x="3113248" y="428848"/>
                  <a:pt x="3115811" y="429289"/>
                </a:cubicBezTo>
                <a:cubicBezTo>
                  <a:pt x="3118374" y="429731"/>
                  <a:pt x="3120790" y="430320"/>
                  <a:pt x="3123057" y="431057"/>
                </a:cubicBezTo>
                <a:cubicBezTo>
                  <a:pt x="3125324" y="431794"/>
                  <a:pt x="3127343" y="432618"/>
                  <a:pt x="3129110" y="433531"/>
                </a:cubicBezTo>
                <a:cubicBezTo>
                  <a:pt x="3130876" y="434445"/>
                  <a:pt x="3132041" y="435181"/>
                  <a:pt x="3132601" y="435740"/>
                </a:cubicBezTo>
                <a:cubicBezTo>
                  <a:pt x="3133159" y="436299"/>
                  <a:pt x="3133527" y="436741"/>
                  <a:pt x="3133705" y="437065"/>
                </a:cubicBezTo>
                <a:cubicBezTo>
                  <a:pt x="3133882" y="437390"/>
                  <a:pt x="3134028" y="437801"/>
                  <a:pt x="3134147" y="438304"/>
                </a:cubicBezTo>
                <a:cubicBezTo>
                  <a:pt x="3134263" y="438804"/>
                  <a:pt x="3134352" y="439408"/>
                  <a:pt x="3134410" y="440115"/>
                </a:cubicBezTo>
                <a:cubicBezTo>
                  <a:pt x="3134470" y="440822"/>
                  <a:pt x="3134497" y="441734"/>
                  <a:pt x="3134497" y="442854"/>
                </a:cubicBezTo>
                <a:cubicBezTo>
                  <a:pt x="3134497" y="443913"/>
                  <a:pt x="3134453" y="444857"/>
                  <a:pt x="3134364" y="445682"/>
                </a:cubicBezTo>
                <a:cubicBezTo>
                  <a:pt x="3134278" y="446506"/>
                  <a:pt x="3134147" y="447199"/>
                  <a:pt x="3133971" y="447759"/>
                </a:cubicBezTo>
                <a:cubicBezTo>
                  <a:pt x="3133793" y="448318"/>
                  <a:pt x="3133542" y="448730"/>
                  <a:pt x="3133217" y="448997"/>
                </a:cubicBezTo>
                <a:cubicBezTo>
                  <a:pt x="3132893" y="449261"/>
                  <a:pt x="3132527" y="449393"/>
                  <a:pt x="3132113" y="449393"/>
                </a:cubicBezTo>
                <a:cubicBezTo>
                  <a:pt x="3131466" y="449393"/>
                  <a:pt x="3130450" y="448980"/>
                  <a:pt x="3129067" y="448156"/>
                </a:cubicBezTo>
                <a:cubicBezTo>
                  <a:pt x="3127683" y="447330"/>
                  <a:pt x="3125989" y="446404"/>
                  <a:pt x="3123983" y="445373"/>
                </a:cubicBezTo>
                <a:cubicBezTo>
                  <a:pt x="3121984" y="444341"/>
                  <a:pt x="3119611" y="443398"/>
                  <a:pt x="3116872" y="442545"/>
                </a:cubicBezTo>
                <a:cubicBezTo>
                  <a:pt x="3114131" y="441690"/>
                  <a:pt x="3111053" y="441264"/>
                  <a:pt x="3107636" y="441264"/>
                </a:cubicBezTo>
                <a:cubicBezTo>
                  <a:pt x="3104454" y="441264"/>
                  <a:pt x="3101683" y="441690"/>
                  <a:pt x="3099329" y="442545"/>
                </a:cubicBezTo>
                <a:cubicBezTo>
                  <a:pt x="3096972" y="443398"/>
                  <a:pt x="3095028" y="444533"/>
                  <a:pt x="3093497" y="445946"/>
                </a:cubicBezTo>
                <a:cubicBezTo>
                  <a:pt x="3091966" y="447361"/>
                  <a:pt x="3090818" y="449041"/>
                  <a:pt x="3090050" y="450983"/>
                </a:cubicBezTo>
                <a:cubicBezTo>
                  <a:pt x="3089286" y="452927"/>
                  <a:pt x="3088904" y="454989"/>
                  <a:pt x="3088904" y="457170"/>
                </a:cubicBezTo>
                <a:cubicBezTo>
                  <a:pt x="3088904" y="460351"/>
                  <a:pt x="3089638" y="463089"/>
                  <a:pt x="3091110" y="465385"/>
                </a:cubicBezTo>
                <a:cubicBezTo>
                  <a:pt x="3092583" y="467686"/>
                  <a:pt x="3094543" y="469717"/>
                  <a:pt x="3096984" y="471485"/>
                </a:cubicBezTo>
                <a:cubicBezTo>
                  <a:pt x="3099430" y="473251"/>
                  <a:pt x="3102215" y="474872"/>
                  <a:pt x="3105338" y="476345"/>
                </a:cubicBezTo>
                <a:cubicBezTo>
                  <a:pt x="3108461" y="477818"/>
                  <a:pt x="3111643" y="479304"/>
                  <a:pt x="3114882" y="480807"/>
                </a:cubicBezTo>
                <a:cubicBezTo>
                  <a:pt x="3118125" y="482310"/>
                  <a:pt x="3121305" y="483959"/>
                  <a:pt x="3124428" y="485757"/>
                </a:cubicBezTo>
                <a:cubicBezTo>
                  <a:pt x="3127548" y="487551"/>
                  <a:pt x="3130333" y="489672"/>
                  <a:pt x="3132777" y="492118"/>
                </a:cubicBezTo>
                <a:cubicBezTo>
                  <a:pt x="3135220" y="494563"/>
                  <a:pt x="3137193" y="497448"/>
                  <a:pt x="3138697" y="500778"/>
                </a:cubicBezTo>
                <a:cubicBezTo>
                  <a:pt x="3140198" y="504105"/>
                  <a:pt x="3140949" y="508036"/>
                  <a:pt x="3140949" y="512576"/>
                </a:cubicBezTo>
                <a:cubicBezTo>
                  <a:pt x="3140949" y="517935"/>
                  <a:pt x="3139960" y="522706"/>
                  <a:pt x="3137988" y="526888"/>
                </a:cubicBezTo>
                <a:cubicBezTo>
                  <a:pt x="3136015" y="531072"/>
                  <a:pt x="3133277" y="534622"/>
                  <a:pt x="3129772" y="537537"/>
                </a:cubicBezTo>
                <a:cubicBezTo>
                  <a:pt x="3126268" y="540453"/>
                  <a:pt x="3122144" y="542646"/>
                  <a:pt x="3117402" y="544120"/>
                </a:cubicBezTo>
                <a:cubicBezTo>
                  <a:pt x="3112659" y="545592"/>
                  <a:pt x="3107547" y="546331"/>
                  <a:pt x="3102067" y="546331"/>
                </a:cubicBezTo>
                <a:cubicBezTo>
                  <a:pt x="3098240" y="546331"/>
                  <a:pt x="3094687" y="546006"/>
                  <a:pt x="3091423" y="545357"/>
                </a:cubicBezTo>
                <a:cubicBezTo>
                  <a:pt x="3088152" y="544709"/>
                  <a:pt x="3085236" y="543914"/>
                  <a:pt x="3082677" y="542972"/>
                </a:cubicBezTo>
                <a:cubicBezTo>
                  <a:pt x="3080111" y="542030"/>
                  <a:pt x="3077960" y="541057"/>
                  <a:pt x="3076221" y="540055"/>
                </a:cubicBezTo>
                <a:cubicBezTo>
                  <a:pt x="3074484" y="539054"/>
                  <a:pt x="3073278" y="538201"/>
                  <a:pt x="3072599" y="537493"/>
                </a:cubicBezTo>
                <a:cubicBezTo>
                  <a:pt x="3071920" y="536786"/>
                  <a:pt x="3071421" y="535889"/>
                  <a:pt x="3071096" y="534798"/>
                </a:cubicBezTo>
                <a:cubicBezTo>
                  <a:pt x="3070773" y="533708"/>
                  <a:pt x="3070611" y="532250"/>
                  <a:pt x="3070611" y="530424"/>
                </a:cubicBezTo>
                <a:cubicBezTo>
                  <a:pt x="3070611" y="529127"/>
                  <a:pt x="3070669" y="528052"/>
                  <a:pt x="3070788" y="527200"/>
                </a:cubicBezTo>
                <a:cubicBezTo>
                  <a:pt x="3070905" y="526344"/>
                  <a:pt x="3071081" y="525653"/>
                  <a:pt x="3071317" y="525123"/>
                </a:cubicBezTo>
                <a:cubicBezTo>
                  <a:pt x="3071554" y="524592"/>
                  <a:pt x="3071848" y="524223"/>
                  <a:pt x="3072201" y="524018"/>
                </a:cubicBezTo>
                <a:cubicBezTo>
                  <a:pt x="3072553" y="523812"/>
                  <a:pt x="3072964" y="523708"/>
                  <a:pt x="3073437" y="523708"/>
                </a:cubicBezTo>
                <a:cubicBezTo>
                  <a:pt x="3074263" y="523708"/>
                  <a:pt x="3075426" y="524209"/>
                  <a:pt x="3076928" y="525212"/>
                </a:cubicBezTo>
                <a:cubicBezTo>
                  <a:pt x="3078431" y="526211"/>
                  <a:pt x="3080357" y="527302"/>
                  <a:pt x="3082720" y="528481"/>
                </a:cubicBezTo>
                <a:cubicBezTo>
                  <a:pt x="3085078" y="529659"/>
                  <a:pt x="3087920" y="530762"/>
                  <a:pt x="3091242" y="531792"/>
                </a:cubicBezTo>
                <a:cubicBezTo>
                  <a:pt x="3094572" y="532826"/>
                  <a:pt x="3098415" y="533340"/>
                  <a:pt x="3102775" y="533340"/>
                </a:cubicBezTo>
                <a:cubicBezTo>
                  <a:pt x="3106075" y="533340"/>
                  <a:pt x="3109093" y="532899"/>
                  <a:pt x="3111834" y="532015"/>
                </a:cubicBezTo>
                <a:cubicBezTo>
                  <a:pt x="3114574" y="531130"/>
                  <a:pt x="3116932" y="529879"/>
                  <a:pt x="3118904" y="528259"/>
                </a:cubicBezTo>
                <a:cubicBezTo>
                  <a:pt x="3120877" y="526639"/>
                  <a:pt x="3122396" y="524651"/>
                  <a:pt x="3123455" y="522295"/>
                </a:cubicBezTo>
                <a:cubicBezTo>
                  <a:pt x="3124517" y="519939"/>
                  <a:pt x="3125045" y="517258"/>
                  <a:pt x="3125045" y="514253"/>
                </a:cubicBezTo>
                <a:cubicBezTo>
                  <a:pt x="3125045" y="511013"/>
                  <a:pt x="3124309" y="508243"/>
                  <a:pt x="3122836" y="505947"/>
                </a:cubicBezTo>
                <a:cubicBezTo>
                  <a:pt x="3121363" y="503650"/>
                  <a:pt x="3119420" y="501631"/>
                  <a:pt x="3117004" y="499895"/>
                </a:cubicBezTo>
                <a:cubicBezTo>
                  <a:pt x="3114589" y="498155"/>
                  <a:pt x="3111834" y="496564"/>
                  <a:pt x="3108740" y="495123"/>
                </a:cubicBezTo>
                <a:cubicBezTo>
                  <a:pt x="3105647" y="493678"/>
                  <a:pt x="3102479" y="492207"/>
                  <a:pt x="3099240" y="490704"/>
                </a:cubicBezTo>
                <a:cubicBezTo>
                  <a:pt x="3096001" y="489201"/>
                  <a:pt x="3092847" y="487538"/>
                  <a:pt x="3089788" y="485712"/>
                </a:cubicBezTo>
                <a:cubicBezTo>
                  <a:pt x="3086725" y="483885"/>
                  <a:pt x="3083990" y="481734"/>
                  <a:pt x="3081573" y="479259"/>
                </a:cubicBezTo>
                <a:cubicBezTo>
                  <a:pt x="3079152" y="476785"/>
                  <a:pt x="3077194" y="473883"/>
                  <a:pt x="3075693" y="470558"/>
                </a:cubicBezTo>
                <a:cubicBezTo>
                  <a:pt x="3074188" y="467228"/>
                  <a:pt x="3073437" y="463236"/>
                  <a:pt x="3073437" y="458584"/>
                </a:cubicBezTo>
                <a:cubicBezTo>
                  <a:pt x="3073437" y="453811"/>
                  <a:pt x="3074306" y="449555"/>
                  <a:pt x="3076044" y="445815"/>
                </a:cubicBezTo>
                <a:cubicBezTo>
                  <a:pt x="3077785" y="442072"/>
                  <a:pt x="3080202" y="438936"/>
                  <a:pt x="3083293" y="436404"/>
                </a:cubicBezTo>
                <a:cubicBezTo>
                  <a:pt x="3086389" y="433869"/>
                  <a:pt x="3090065" y="431941"/>
                  <a:pt x="3094338" y="430615"/>
                </a:cubicBezTo>
                <a:cubicBezTo>
                  <a:pt x="3098606" y="429289"/>
                  <a:pt x="3103218" y="428627"/>
                  <a:pt x="3108166" y="428627"/>
                </a:cubicBezTo>
                <a:close/>
                <a:moveTo>
                  <a:pt x="2631914" y="428627"/>
                </a:moveTo>
                <a:cubicBezTo>
                  <a:pt x="2634447" y="428627"/>
                  <a:pt x="2636996" y="428848"/>
                  <a:pt x="2639558" y="429289"/>
                </a:cubicBezTo>
                <a:cubicBezTo>
                  <a:pt x="2642121" y="429731"/>
                  <a:pt x="2644537" y="430320"/>
                  <a:pt x="2646805" y="431057"/>
                </a:cubicBezTo>
                <a:cubicBezTo>
                  <a:pt x="2649073" y="431794"/>
                  <a:pt x="2651090" y="432618"/>
                  <a:pt x="2652858" y="433531"/>
                </a:cubicBezTo>
                <a:cubicBezTo>
                  <a:pt x="2654625" y="434445"/>
                  <a:pt x="2655788" y="435181"/>
                  <a:pt x="2656350" y="435740"/>
                </a:cubicBezTo>
                <a:cubicBezTo>
                  <a:pt x="2656910" y="436299"/>
                  <a:pt x="2657278" y="436741"/>
                  <a:pt x="2657453" y="437065"/>
                </a:cubicBezTo>
                <a:cubicBezTo>
                  <a:pt x="2657630" y="437390"/>
                  <a:pt x="2657777" y="437801"/>
                  <a:pt x="2657895" y="438304"/>
                </a:cubicBezTo>
                <a:cubicBezTo>
                  <a:pt x="2658014" y="438804"/>
                  <a:pt x="2658103" y="439408"/>
                  <a:pt x="2658159" y="440115"/>
                </a:cubicBezTo>
                <a:cubicBezTo>
                  <a:pt x="2658221" y="440822"/>
                  <a:pt x="2658248" y="441734"/>
                  <a:pt x="2658248" y="442854"/>
                </a:cubicBezTo>
                <a:cubicBezTo>
                  <a:pt x="2658248" y="443913"/>
                  <a:pt x="2658205" y="444857"/>
                  <a:pt x="2658116" y="445682"/>
                </a:cubicBezTo>
                <a:cubicBezTo>
                  <a:pt x="2658028" y="446506"/>
                  <a:pt x="2657895" y="447199"/>
                  <a:pt x="2657718" y="447759"/>
                </a:cubicBezTo>
                <a:cubicBezTo>
                  <a:pt x="2657543" y="448318"/>
                  <a:pt x="2657292" y="448730"/>
                  <a:pt x="2656968" y="448997"/>
                </a:cubicBezTo>
                <a:cubicBezTo>
                  <a:pt x="2656643" y="449261"/>
                  <a:pt x="2656275" y="449393"/>
                  <a:pt x="2655862" y="449393"/>
                </a:cubicBezTo>
                <a:cubicBezTo>
                  <a:pt x="2655216" y="449393"/>
                  <a:pt x="2654199" y="448980"/>
                  <a:pt x="2652814" y="448156"/>
                </a:cubicBezTo>
                <a:cubicBezTo>
                  <a:pt x="2651430" y="447330"/>
                  <a:pt x="2649736" y="446404"/>
                  <a:pt x="2647732" y="445373"/>
                </a:cubicBezTo>
                <a:cubicBezTo>
                  <a:pt x="2645729" y="444341"/>
                  <a:pt x="2643358" y="443398"/>
                  <a:pt x="2640619" y="442545"/>
                </a:cubicBezTo>
                <a:cubicBezTo>
                  <a:pt x="2637880" y="441690"/>
                  <a:pt x="2634801" y="441264"/>
                  <a:pt x="2631384" y="441264"/>
                </a:cubicBezTo>
                <a:cubicBezTo>
                  <a:pt x="2628203" y="441264"/>
                  <a:pt x="2625433" y="441690"/>
                  <a:pt x="2623078" y="442545"/>
                </a:cubicBezTo>
                <a:cubicBezTo>
                  <a:pt x="2620722" y="443398"/>
                  <a:pt x="2618777" y="444533"/>
                  <a:pt x="2617246" y="445946"/>
                </a:cubicBezTo>
                <a:cubicBezTo>
                  <a:pt x="2615713" y="447361"/>
                  <a:pt x="2614565" y="449041"/>
                  <a:pt x="2613799" y="450983"/>
                </a:cubicBezTo>
                <a:cubicBezTo>
                  <a:pt x="2613034" y="452927"/>
                  <a:pt x="2612652" y="454989"/>
                  <a:pt x="2612652" y="457170"/>
                </a:cubicBezTo>
                <a:cubicBezTo>
                  <a:pt x="2612652" y="460351"/>
                  <a:pt x="2613387" y="463089"/>
                  <a:pt x="2614861" y="465385"/>
                </a:cubicBezTo>
                <a:cubicBezTo>
                  <a:pt x="2616332" y="467686"/>
                  <a:pt x="2618291" y="469717"/>
                  <a:pt x="2620735" y="471485"/>
                </a:cubicBezTo>
                <a:cubicBezTo>
                  <a:pt x="2623181" y="473251"/>
                  <a:pt x="2625964" y="474872"/>
                  <a:pt x="2629087" y="476345"/>
                </a:cubicBezTo>
                <a:cubicBezTo>
                  <a:pt x="2632209" y="477818"/>
                  <a:pt x="2635390" y="479304"/>
                  <a:pt x="2638630" y="480807"/>
                </a:cubicBezTo>
                <a:cubicBezTo>
                  <a:pt x="2641872" y="482310"/>
                  <a:pt x="2645052" y="483959"/>
                  <a:pt x="2648174" y="485757"/>
                </a:cubicBezTo>
                <a:cubicBezTo>
                  <a:pt x="2651296" y="487551"/>
                  <a:pt x="2654080" y="489672"/>
                  <a:pt x="2656525" y="492118"/>
                </a:cubicBezTo>
                <a:cubicBezTo>
                  <a:pt x="2658970" y="494563"/>
                  <a:pt x="2660945" y="497448"/>
                  <a:pt x="2662448" y="500778"/>
                </a:cubicBezTo>
                <a:cubicBezTo>
                  <a:pt x="2663949" y="504105"/>
                  <a:pt x="2664701" y="508036"/>
                  <a:pt x="2664701" y="512576"/>
                </a:cubicBezTo>
                <a:cubicBezTo>
                  <a:pt x="2664701" y="517935"/>
                  <a:pt x="2663714" y="522706"/>
                  <a:pt x="2661738" y="526888"/>
                </a:cubicBezTo>
                <a:cubicBezTo>
                  <a:pt x="2659766" y="531072"/>
                  <a:pt x="2657025" y="534622"/>
                  <a:pt x="2653520" y="537537"/>
                </a:cubicBezTo>
                <a:cubicBezTo>
                  <a:pt x="2650015" y="540453"/>
                  <a:pt x="2645892" y="542646"/>
                  <a:pt x="2641149" y="544120"/>
                </a:cubicBezTo>
                <a:cubicBezTo>
                  <a:pt x="2636407" y="545592"/>
                  <a:pt x="2631295" y="546331"/>
                  <a:pt x="2625817" y="546331"/>
                </a:cubicBezTo>
                <a:cubicBezTo>
                  <a:pt x="2621988" y="546331"/>
                  <a:pt x="2618438" y="546006"/>
                  <a:pt x="2615169" y="545357"/>
                </a:cubicBezTo>
                <a:cubicBezTo>
                  <a:pt x="2611900" y="544709"/>
                  <a:pt x="2608984" y="543914"/>
                  <a:pt x="2606421" y="542972"/>
                </a:cubicBezTo>
                <a:cubicBezTo>
                  <a:pt x="2603862" y="542030"/>
                  <a:pt x="2601710" y="541057"/>
                  <a:pt x="2599973" y="540055"/>
                </a:cubicBezTo>
                <a:cubicBezTo>
                  <a:pt x="2598237" y="539054"/>
                  <a:pt x="2597027" y="538201"/>
                  <a:pt x="2596351" y="537493"/>
                </a:cubicBezTo>
                <a:cubicBezTo>
                  <a:pt x="2595671" y="536786"/>
                  <a:pt x="2595173" y="535889"/>
                  <a:pt x="2594847" y="534798"/>
                </a:cubicBezTo>
                <a:cubicBezTo>
                  <a:pt x="2594524" y="533708"/>
                  <a:pt x="2594360" y="532250"/>
                  <a:pt x="2594360" y="530424"/>
                </a:cubicBezTo>
                <a:cubicBezTo>
                  <a:pt x="2594360" y="529127"/>
                  <a:pt x="2594422" y="528052"/>
                  <a:pt x="2594539" y="527200"/>
                </a:cubicBezTo>
                <a:cubicBezTo>
                  <a:pt x="2594657" y="526344"/>
                  <a:pt x="2594835" y="525653"/>
                  <a:pt x="2595070" y="525123"/>
                </a:cubicBezTo>
                <a:cubicBezTo>
                  <a:pt x="2595303" y="524592"/>
                  <a:pt x="2595599" y="524223"/>
                  <a:pt x="2595952" y="524018"/>
                </a:cubicBezTo>
                <a:cubicBezTo>
                  <a:pt x="2596307" y="523812"/>
                  <a:pt x="2596719" y="523708"/>
                  <a:pt x="2597189" y="523708"/>
                </a:cubicBezTo>
                <a:cubicBezTo>
                  <a:pt x="2598012" y="523708"/>
                  <a:pt x="2599179" y="524209"/>
                  <a:pt x="2600679" y="525212"/>
                </a:cubicBezTo>
                <a:cubicBezTo>
                  <a:pt x="2602182" y="526211"/>
                  <a:pt x="2604111" y="527302"/>
                  <a:pt x="2606466" y="528481"/>
                </a:cubicBezTo>
                <a:cubicBezTo>
                  <a:pt x="2608824" y="529659"/>
                  <a:pt x="2611663" y="530762"/>
                  <a:pt x="2614992" y="531792"/>
                </a:cubicBezTo>
                <a:cubicBezTo>
                  <a:pt x="2618320" y="532826"/>
                  <a:pt x="2622165" y="533340"/>
                  <a:pt x="2626524" y="533340"/>
                </a:cubicBezTo>
                <a:cubicBezTo>
                  <a:pt x="2629823" y="533340"/>
                  <a:pt x="2632842" y="532899"/>
                  <a:pt x="2635582" y="532015"/>
                </a:cubicBezTo>
                <a:cubicBezTo>
                  <a:pt x="2638321" y="531130"/>
                  <a:pt x="2640678" y="529879"/>
                  <a:pt x="2642651" y="528259"/>
                </a:cubicBezTo>
                <a:cubicBezTo>
                  <a:pt x="2644625" y="526639"/>
                  <a:pt x="2646142" y="524651"/>
                  <a:pt x="2647203" y="522295"/>
                </a:cubicBezTo>
                <a:cubicBezTo>
                  <a:pt x="2648263" y="519939"/>
                  <a:pt x="2648793" y="517258"/>
                  <a:pt x="2648793" y="514253"/>
                </a:cubicBezTo>
                <a:cubicBezTo>
                  <a:pt x="2648793" y="511013"/>
                  <a:pt x="2648056" y="508243"/>
                  <a:pt x="2646584" y="505947"/>
                </a:cubicBezTo>
                <a:cubicBezTo>
                  <a:pt x="2645110" y="503650"/>
                  <a:pt x="2643166" y="501631"/>
                  <a:pt x="2640751" y="499895"/>
                </a:cubicBezTo>
                <a:cubicBezTo>
                  <a:pt x="2638337" y="498155"/>
                  <a:pt x="2635582" y="496564"/>
                  <a:pt x="2632489" y="495123"/>
                </a:cubicBezTo>
                <a:cubicBezTo>
                  <a:pt x="2629395" y="493678"/>
                  <a:pt x="2626229" y="492207"/>
                  <a:pt x="2622990" y="490704"/>
                </a:cubicBezTo>
                <a:cubicBezTo>
                  <a:pt x="2619750" y="489201"/>
                  <a:pt x="2616596" y="487538"/>
                  <a:pt x="2613534" y="485712"/>
                </a:cubicBezTo>
                <a:cubicBezTo>
                  <a:pt x="2610470" y="483885"/>
                  <a:pt x="2607732" y="481734"/>
                  <a:pt x="2605317" y="479259"/>
                </a:cubicBezTo>
                <a:cubicBezTo>
                  <a:pt x="2602902" y="476785"/>
                  <a:pt x="2600945" y="473883"/>
                  <a:pt x="2599441" y="470558"/>
                </a:cubicBezTo>
                <a:cubicBezTo>
                  <a:pt x="2597940" y="467228"/>
                  <a:pt x="2597189" y="463236"/>
                  <a:pt x="2597189" y="458584"/>
                </a:cubicBezTo>
                <a:cubicBezTo>
                  <a:pt x="2597189" y="453811"/>
                  <a:pt x="2598057" y="449555"/>
                  <a:pt x="2599797" y="445815"/>
                </a:cubicBezTo>
                <a:cubicBezTo>
                  <a:pt x="2601534" y="442072"/>
                  <a:pt x="2603949" y="438936"/>
                  <a:pt x="2607040" y="436404"/>
                </a:cubicBezTo>
                <a:cubicBezTo>
                  <a:pt x="2610133" y="433869"/>
                  <a:pt x="2613814" y="431941"/>
                  <a:pt x="2618085" y="430615"/>
                </a:cubicBezTo>
                <a:cubicBezTo>
                  <a:pt x="2622356" y="429289"/>
                  <a:pt x="2626966" y="428627"/>
                  <a:pt x="2631914" y="428627"/>
                </a:cubicBezTo>
                <a:close/>
                <a:moveTo>
                  <a:pt x="1688940" y="428627"/>
                </a:moveTo>
                <a:cubicBezTo>
                  <a:pt x="1691475" y="428627"/>
                  <a:pt x="1694022" y="428848"/>
                  <a:pt x="1696585" y="429289"/>
                </a:cubicBezTo>
                <a:cubicBezTo>
                  <a:pt x="1699149" y="429731"/>
                  <a:pt x="1701564" y="430320"/>
                  <a:pt x="1703830" y="431057"/>
                </a:cubicBezTo>
                <a:cubicBezTo>
                  <a:pt x="1706098" y="431794"/>
                  <a:pt x="1708116" y="432618"/>
                  <a:pt x="1709884" y="433531"/>
                </a:cubicBezTo>
                <a:cubicBezTo>
                  <a:pt x="1711652" y="434445"/>
                  <a:pt x="1712816" y="435181"/>
                  <a:pt x="1713375" y="435740"/>
                </a:cubicBezTo>
                <a:cubicBezTo>
                  <a:pt x="1713935" y="436299"/>
                  <a:pt x="1714303" y="436741"/>
                  <a:pt x="1714480" y="437065"/>
                </a:cubicBezTo>
                <a:cubicBezTo>
                  <a:pt x="1714656" y="437390"/>
                  <a:pt x="1714802" y="437801"/>
                  <a:pt x="1714921" y="438304"/>
                </a:cubicBezTo>
                <a:cubicBezTo>
                  <a:pt x="1715039" y="438804"/>
                  <a:pt x="1715128" y="439408"/>
                  <a:pt x="1715187" y="440115"/>
                </a:cubicBezTo>
                <a:cubicBezTo>
                  <a:pt x="1715246" y="440822"/>
                  <a:pt x="1715275" y="441734"/>
                  <a:pt x="1715275" y="442854"/>
                </a:cubicBezTo>
                <a:cubicBezTo>
                  <a:pt x="1715275" y="443913"/>
                  <a:pt x="1715231" y="444857"/>
                  <a:pt x="1715142" y="445682"/>
                </a:cubicBezTo>
                <a:cubicBezTo>
                  <a:pt x="1715054" y="446506"/>
                  <a:pt x="1714921" y="447199"/>
                  <a:pt x="1714744" y="447759"/>
                </a:cubicBezTo>
                <a:cubicBezTo>
                  <a:pt x="1714569" y="448318"/>
                  <a:pt x="1714317" y="448730"/>
                  <a:pt x="1713994" y="448997"/>
                </a:cubicBezTo>
                <a:cubicBezTo>
                  <a:pt x="1713668" y="449261"/>
                  <a:pt x="1713302" y="449393"/>
                  <a:pt x="1712889" y="449393"/>
                </a:cubicBezTo>
                <a:cubicBezTo>
                  <a:pt x="1712241" y="449393"/>
                  <a:pt x="1711225" y="448980"/>
                  <a:pt x="1709839" y="448156"/>
                </a:cubicBezTo>
                <a:cubicBezTo>
                  <a:pt x="1708455" y="447330"/>
                  <a:pt x="1706761" y="446404"/>
                  <a:pt x="1704760" y="445373"/>
                </a:cubicBezTo>
                <a:cubicBezTo>
                  <a:pt x="1702755" y="444341"/>
                  <a:pt x="1700385" y="443398"/>
                  <a:pt x="1697647" y="442545"/>
                </a:cubicBezTo>
                <a:cubicBezTo>
                  <a:pt x="1694906" y="441690"/>
                  <a:pt x="1691829" y="441264"/>
                  <a:pt x="1688411" y="441264"/>
                </a:cubicBezTo>
                <a:cubicBezTo>
                  <a:pt x="1685229" y="441264"/>
                  <a:pt x="1682462" y="441690"/>
                  <a:pt x="1680105" y="442545"/>
                </a:cubicBezTo>
                <a:cubicBezTo>
                  <a:pt x="1677749" y="443398"/>
                  <a:pt x="1675804" y="444533"/>
                  <a:pt x="1674272" y="445946"/>
                </a:cubicBezTo>
                <a:cubicBezTo>
                  <a:pt x="1672741" y="447361"/>
                  <a:pt x="1671591" y="449041"/>
                  <a:pt x="1670825" y="450983"/>
                </a:cubicBezTo>
                <a:cubicBezTo>
                  <a:pt x="1670059" y="452927"/>
                  <a:pt x="1669676" y="454989"/>
                  <a:pt x="1669676" y="457170"/>
                </a:cubicBezTo>
                <a:cubicBezTo>
                  <a:pt x="1669676" y="460351"/>
                  <a:pt x="1670413" y="463089"/>
                  <a:pt x="1671886" y="465385"/>
                </a:cubicBezTo>
                <a:cubicBezTo>
                  <a:pt x="1673359" y="467686"/>
                  <a:pt x="1675318" y="469717"/>
                  <a:pt x="1677763" y="471485"/>
                </a:cubicBezTo>
                <a:cubicBezTo>
                  <a:pt x="1680209" y="473251"/>
                  <a:pt x="1682991" y="474872"/>
                  <a:pt x="1686114" y="476345"/>
                </a:cubicBezTo>
                <a:cubicBezTo>
                  <a:pt x="1689236" y="477818"/>
                  <a:pt x="1692418" y="479304"/>
                  <a:pt x="1695658" y="480807"/>
                </a:cubicBezTo>
                <a:cubicBezTo>
                  <a:pt x="1698898" y="482310"/>
                  <a:pt x="1702077" y="483959"/>
                  <a:pt x="1705200" y="485757"/>
                </a:cubicBezTo>
                <a:cubicBezTo>
                  <a:pt x="1708323" y="487551"/>
                  <a:pt x="1711107" y="489672"/>
                  <a:pt x="1713552" y="492118"/>
                </a:cubicBezTo>
                <a:cubicBezTo>
                  <a:pt x="1715995" y="494563"/>
                  <a:pt x="1717969" y="497448"/>
                  <a:pt x="1719472" y="500778"/>
                </a:cubicBezTo>
                <a:cubicBezTo>
                  <a:pt x="1720973" y="504105"/>
                  <a:pt x="1721725" y="508036"/>
                  <a:pt x="1721725" y="512576"/>
                </a:cubicBezTo>
                <a:cubicBezTo>
                  <a:pt x="1721725" y="517935"/>
                  <a:pt x="1720739" y="522706"/>
                  <a:pt x="1718765" y="526888"/>
                </a:cubicBezTo>
                <a:cubicBezTo>
                  <a:pt x="1716791" y="531072"/>
                  <a:pt x="1714053" y="534622"/>
                  <a:pt x="1710548" y="537537"/>
                </a:cubicBezTo>
                <a:cubicBezTo>
                  <a:pt x="1707041" y="540453"/>
                  <a:pt x="1702919" y="542646"/>
                  <a:pt x="1698176" y="544120"/>
                </a:cubicBezTo>
                <a:cubicBezTo>
                  <a:pt x="1693434" y="545592"/>
                  <a:pt x="1688322" y="546331"/>
                  <a:pt x="1682845" y="546331"/>
                </a:cubicBezTo>
                <a:cubicBezTo>
                  <a:pt x="1679015" y="546331"/>
                  <a:pt x="1675466" y="546006"/>
                  <a:pt x="1672195" y="545357"/>
                </a:cubicBezTo>
                <a:cubicBezTo>
                  <a:pt x="1668925" y="544709"/>
                  <a:pt x="1666008" y="543914"/>
                  <a:pt x="1663446" y="542972"/>
                </a:cubicBezTo>
                <a:cubicBezTo>
                  <a:pt x="1660883" y="542030"/>
                  <a:pt x="1658733" y="541057"/>
                  <a:pt x="1656996" y="540055"/>
                </a:cubicBezTo>
                <a:cubicBezTo>
                  <a:pt x="1655257" y="539054"/>
                  <a:pt x="1654049" y="538201"/>
                  <a:pt x="1653372" y="537493"/>
                </a:cubicBezTo>
                <a:cubicBezTo>
                  <a:pt x="1652695" y="536786"/>
                  <a:pt x="1652194" y="535889"/>
                  <a:pt x="1651870" y="534798"/>
                </a:cubicBezTo>
                <a:cubicBezTo>
                  <a:pt x="1651546" y="533708"/>
                  <a:pt x="1651384" y="532250"/>
                  <a:pt x="1651384" y="530424"/>
                </a:cubicBezTo>
                <a:cubicBezTo>
                  <a:pt x="1651384" y="529127"/>
                  <a:pt x="1651443" y="528052"/>
                  <a:pt x="1651560" y="527200"/>
                </a:cubicBezTo>
                <a:cubicBezTo>
                  <a:pt x="1651678" y="526344"/>
                  <a:pt x="1651855" y="525653"/>
                  <a:pt x="1652091" y="525123"/>
                </a:cubicBezTo>
                <a:cubicBezTo>
                  <a:pt x="1652327" y="524592"/>
                  <a:pt x="1652621" y="524223"/>
                  <a:pt x="1652974" y="524018"/>
                </a:cubicBezTo>
                <a:cubicBezTo>
                  <a:pt x="1653328" y="523812"/>
                  <a:pt x="1653740" y="523708"/>
                  <a:pt x="1654212" y="523708"/>
                </a:cubicBezTo>
                <a:cubicBezTo>
                  <a:pt x="1655036" y="523708"/>
                  <a:pt x="1656200" y="524209"/>
                  <a:pt x="1657703" y="525212"/>
                </a:cubicBezTo>
                <a:cubicBezTo>
                  <a:pt x="1659204" y="526211"/>
                  <a:pt x="1661134" y="527302"/>
                  <a:pt x="1663490" y="528481"/>
                </a:cubicBezTo>
                <a:cubicBezTo>
                  <a:pt x="1665847" y="529659"/>
                  <a:pt x="1668690" y="530762"/>
                  <a:pt x="1672019" y="531792"/>
                </a:cubicBezTo>
                <a:cubicBezTo>
                  <a:pt x="1675347" y="532826"/>
                  <a:pt x="1679193" y="533340"/>
                  <a:pt x="1683552" y="533340"/>
                </a:cubicBezTo>
                <a:cubicBezTo>
                  <a:pt x="1686850" y="533340"/>
                  <a:pt x="1689870" y="532899"/>
                  <a:pt x="1692609" y="532015"/>
                </a:cubicBezTo>
                <a:cubicBezTo>
                  <a:pt x="1695349" y="531130"/>
                  <a:pt x="1697705" y="529879"/>
                  <a:pt x="1699678" y="528259"/>
                </a:cubicBezTo>
                <a:cubicBezTo>
                  <a:pt x="1701651" y="526639"/>
                  <a:pt x="1703169" y="524651"/>
                  <a:pt x="1704227" y="522295"/>
                </a:cubicBezTo>
                <a:cubicBezTo>
                  <a:pt x="1705289" y="519939"/>
                  <a:pt x="1705818" y="517258"/>
                  <a:pt x="1705818" y="514253"/>
                </a:cubicBezTo>
                <a:cubicBezTo>
                  <a:pt x="1705818" y="511013"/>
                  <a:pt x="1705082" y="508243"/>
                  <a:pt x="1703609" y="505947"/>
                </a:cubicBezTo>
                <a:cubicBezTo>
                  <a:pt x="1702137" y="503650"/>
                  <a:pt x="1700194" y="501631"/>
                  <a:pt x="1697778" y="499895"/>
                </a:cubicBezTo>
                <a:cubicBezTo>
                  <a:pt x="1695363" y="498155"/>
                  <a:pt x="1692609" y="496564"/>
                  <a:pt x="1689516" y="495123"/>
                </a:cubicBezTo>
                <a:cubicBezTo>
                  <a:pt x="1686423" y="493678"/>
                  <a:pt x="1683258" y="492207"/>
                  <a:pt x="1680017" y="490704"/>
                </a:cubicBezTo>
                <a:cubicBezTo>
                  <a:pt x="1676777" y="489201"/>
                  <a:pt x="1673624" y="487538"/>
                  <a:pt x="1670561" y="485712"/>
                </a:cubicBezTo>
                <a:cubicBezTo>
                  <a:pt x="1667496" y="483885"/>
                  <a:pt x="1664757" y="481734"/>
                  <a:pt x="1662341" y="479259"/>
                </a:cubicBezTo>
                <a:cubicBezTo>
                  <a:pt x="1659926" y="476785"/>
                  <a:pt x="1657968" y="473883"/>
                  <a:pt x="1656465" y="470558"/>
                </a:cubicBezTo>
                <a:cubicBezTo>
                  <a:pt x="1654963" y="467228"/>
                  <a:pt x="1654212" y="463236"/>
                  <a:pt x="1654212" y="458584"/>
                </a:cubicBezTo>
                <a:cubicBezTo>
                  <a:pt x="1654212" y="453811"/>
                  <a:pt x="1655081" y="449555"/>
                  <a:pt x="1656819" y="445815"/>
                </a:cubicBezTo>
                <a:cubicBezTo>
                  <a:pt x="1658556" y="442072"/>
                  <a:pt x="1660972" y="438936"/>
                  <a:pt x="1664065" y="436404"/>
                </a:cubicBezTo>
                <a:cubicBezTo>
                  <a:pt x="1667159" y="433869"/>
                  <a:pt x="1670840" y="431941"/>
                  <a:pt x="1675112" y="430615"/>
                </a:cubicBezTo>
                <a:cubicBezTo>
                  <a:pt x="1679383" y="429289"/>
                  <a:pt x="1683994" y="428627"/>
                  <a:pt x="1688940" y="428627"/>
                </a:cubicBezTo>
                <a:close/>
                <a:moveTo>
                  <a:pt x="1222217" y="428627"/>
                </a:moveTo>
                <a:cubicBezTo>
                  <a:pt x="1224750" y="428627"/>
                  <a:pt x="1227298" y="428848"/>
                  <a:pt x="1229861" y="429289"/>
                </a:cubicBezTo>
                <a:cubicBezTo>
                  <a:pt x="1232423" y="429731"/>
                  <a:pt x="1234838" y="430320"/>
                  <a:pt x="1237107" y="431057"/>
                </a:cubicBezTo>
                <a:cubicBezTo>
                  <a:pt x="1239375" y="431794"/>
                  <a:pt x="1241393" y="432618"/>
                  <a:pt x="1243161" y="433531"/>
                </a:cubicBezTo>
                <a:cubicBezTo>
                  <a:pt x="1244928" y="434445"/>
                  <a:pt x="1246092" y="435181"/>
                  <a:pt x="1246651" y="435740"/>
                </a:cubicBezTo>
                <a:cubicBezTo>
                  <a:pt x="1247211" y="436299"/>
                  <a:pt x="1247579" y="436741"/>
                  <a:pt x="1247755" y="437065"/>
                </a:cubicBezTo>
                <a:cubicBezTo>
                  <a:pt x="1247933" y="437390"/>
                  <a:pt x="1248080" y="437801"/>
                  <a:pt x="1248199" y="438304"/>
                </a:cubicBezTo>
                <a:cubicBezTo>
                  <a:pt x="1248316" y="438804"/>
                  <a:pt x="1248404" y="439408"/>
                  <a:pt x="1248464" y="440115"/>
                </a:cubicBezTo>
                <a:cubicBezTo>
                  <a:pt x="1248522" y="440822"/>
                  <a:pt x="1248551" y="441734"/>
                  <a:pt x="1248551" y="442854"/>
                </a:cubicBezTo>
                <a:cubicBezTo>
                  <a:pt x="1248551" y="443913"/>
                  <a:pt x="1248507" y="444857"/>
                  <a:pt x="1248419" y="445682"/>
                </a:cubicBezTo>
                <a:cubicBezTo>
                  <a:pt x="1248330" y="446506"/>
                  <a:pt x="1248199" y="447199"/>
                  <a:pt x="1248021" y="447759"/>
                </a:cubicBezTo>
                <a:cubicBezTo>
                  <a:pt x="1247844" y="448318"/>
                  <a:pt x="1247593" y="448730"/>
                  <a:pt x="1247270" y="448997"/>
                </a:cubicBezTo>
                <a:cubicBezTo>
                  <a:pt x="1246946" y="449261"/>
                  <a:pt x="1246578" y="449393"/>
                  <a:pt x="1246165" y="449393"/>
                </a:cubicBezTo>
                <a:cubicBezTo>
                  <a:pt x="1245517" y="449393"/>
                  <a:pt x="1244500" y="448980"/>
                  <a:pt x="1243116" y="448156"/>
                </a:cubicBezTo>
                <a:cubicBezTo>
                  <a:pt x="1241732" y="447330"/>
                  <a:pt x="1240038" y="446404"/>
                  <a:pt x="1238035" y="445373"/>
                </a:cubicBezTo>
                <a:cubicBezTo>
                  <a:pt x="1236031" y="444341"/>
                  <a:pt x="1233660" y="443398"/>
                  <a:pt x="1230921" y="442545"/>
                </a:cubicBezTo>
                <a:cubicBezTo>
                  <a:pt x="1228182" y="441690"/>
                  <a:pt x="1225103" y="441264"/>
                  <a:pt x="1221687" y="441264"/>
                </a:cubicBezTo>
                <a:cubicBezTo>
                  <a:pt x="1218505" y="441264"/>
                  <a:pt x="1215737" y="441690"/>
                  <a:pt x="1213380" y="442545"/>
                </a:cubicBezTo>
                <a:cubicBezTo>
                  <a:pt x="1211024" y="443398"/>
                  <a:pt x="1209080" y="444533"/>
                  <a:pt x="1207549" y="445946"/>
                </a:cubicBezTo>
                <a:cubicBezTo>
                  <a:pt x="1206017" y="447361"/>
                  <a:pt x="1204868" y="449041"/>
                  <a:pt x="1204102" y="450983"/>
                </a:cubicBezTo>
                <a:cubicBezTo>
                  <a:pt x="1203336" y="452927"/>
                  <a:pt x="1202954" y="454989"/>
                  <a:pt x="1202954" y="457170"/>
                </a:cubicBezTo>
                <a:cubicBezTo>
                  <a:pt x="1202954" y="460351"/>
                  <a:pt x="1203690" y="463089"/>
                  <a:pt x="1205162" y="465385"/>
                </a:cubicBezTo>
                <a:cubicBezTo>
                  <a:pt x="1206636" y="467686"/>
                  <a:pt x="1208594" y="469717"/>
                  <a:pt x="1211039" y="471485"/>
                </a:cubicBezTo>
                <a:cubicBezTo>
                  <a:pt x="1213484" y="473251"/>
                  <a:pt x="1216267" y="474872"/>
                  <a:pt x="1219389" y="476345"/>
                </a:cubicBezTo>
                <a:cubicBezTo>
                  <a:pt x="1222511" y="477818"/>
                  <a:pt x="1225693" y="479304"/>
                  <a:pt x="1228933" y="480807"/>
                </a:cubicBezTo>
                <a:cubicBezTo>
                  <a:pt x="1232173" y="482310"/>
                  <a:pt x="1235354" y="483959"/>
                  <a:pt x="1238476" y="485757"/>
                </a:cubicBezTo>
                <a:cubicBezTo>
                  <a:pt x="1241599" y="487551"/>
                  <a:pt x="1244383" y="489672"/>
                  <a:pt x="1246828" y="492118"/>
                </a:cubicBezTo>
                <a:cubicBezTo>
                  <a:pt x="1249273" y="494563"/>
                  <a:pt x="1251247" y="497448"/>
                  <a:pt x="1252749" y="500778"/>
                </a:cubicBezTo>
                <a:cubicBezTo>
                  <a:pt x="1254252" y="504105"/>
                  <a:pt x="1255003" y="508036"/>
                  <a:pt x="1255003" y="512576"/>
                </a:cubicBezTo>
                <a:cubicBezTo>
                  <a:pt x="1255003" y="517935"/>
                  <a:pt x="1254016" y="522706"/>
                  <a:pt x="1252042" y="526888"/>
                </a:cubicBezTo>
                <a:cubicBezTo>
                  <a:pt x="1250068" y="531072"/>
                  <a:pt x="1247329" y="534622"/>
                  <a:pt x="1243824" y="537537"/>
                </a:cubicBezTo>
                <a:cubicBezTo>
                  <a:pt x="1240318" y="540453"/>
                  <a:pt x="1236193" y="542646"/>
                  <a:pt x="1231451" y="544120"/>
                </a:cubicBezTo>
                <a:cubicBezTo>
                  <a:pt x="1226709" y="545592"/>
                  <a:pt x="1221598" y="546331"/>
                  <a:pt x="1216119" y="546331"/>
                </a:cubicBezTo>
                <a:cubicBezTo>
                  <a:pt x="1212291" y="546331"/>
                  <a:pt x="1208741" y="546006"/>
                  <a:pt x="1205472" y="545357"/>
                </a:cubicBezTo>
                <a:cubicBezTo>
                  <a:pt x="1202202" y="544709"/>
                  <a:pt x="1199286" y="543914"/>
                  <a:pt x="1196724" y="542972"/>
                </a:cubicBezTo>
                <a:cubicBezTo>
                  <a:pt x="1194162" y="542030"/>
                  <a:pt x="1192012" y="541057"/>
                  <a:pt x="1190274" y="540055"/>
                </a:cubicBezTo>
                <a:cubicBezTo>
                  <a:pt x="1188537" y="539054"/>
                  <a:pt x="1187329" y="538201"/>
                  <a:pt x="1186652" y="537493"/>
                </a:cubicBezTo>
                <a:cubicBezTo>
                  <a:pt x="1185974" y="536786"/>
                  <a:pt x="1185474" y="535889"/>
                  <a:pt x="1185149" y="534798"/>
                </a:cubicBezTo>
                <a:cubicBezTo>
                  <a:pt x="1184826" y="533708"/>
                  <a:pt x="1184664" y="532250"/>
                  <a:pt x="1184664" y="530424"/>
                </a:cubicBezTo>
                <a:cubicBezTo>
                  <a:pt x="1184664" y="529127"/>
                  <a:pt x="1184724" y="528052"/>
                  <a:pt x="1184841" y="527200"/>
                </a:cubicBezTo>
                <a:cubicBezTo>
                  <a:pt x="1184958" y="526344"/>
                  <a:pt x="1185135" y="525653"/>
                  <a:pt x="1185370" y="525123"/>
                </a:cubicBezTo>
                <a:cubicBezTo>
                  <a:pt x="1185606" y="524592"/>
                  <a:pt x="1185901" y="524223"/>
                  <a:pt x="1186255" y="524018"/>
                </a:cubicBezTo>
                <a:cubicBezTo>
                  <a:pt x="1186608" y="523812"/>
                  <a:pt x="1187021" y="523708"/>
                  <a:pt x="1187492" y="523708"/>
                </a:cubicBezTo>
                <a:cubicBezTo>
                  <a:pt x="1188316" y="523708"/>
                  <a:pt x="1189479" y="524209"/>
                  <a:pt x="1190981" y="525212"/>
                </a:cubicBezTo>
                <a:cubicBezTo>
                  <a:pt x="1192483" y="526211"/>
                  <a:pt x="1194411" y="527302"/>
                  <a:pt x="1196769" y="528481"/>
                </a:cubicBezTo>
                <a:cubicBezTo>
                  <a:pt x="1199124" y="529659"/>
                  <a:pt x="1201967" y="530762"/>
                  <a:pt x="1205295" y="531792"/>
                </a:cubicBezTo>
                <a:cubicBezTo>
                  <a:pt x="1208623" y="532826"/>
                  <a:pt x="1212467" y="533340"/>
                  <a:pt x="1216826" y="533340"/>
                </a:cubicBezTo>
                <a:cubicBezTo>
                  <a:pt x="1220125" y="533340"/>
                  <a:pt x="1223145" y="532899"/>
                  <a:pt x="1225884" y="532015"/>
                </a:cubicBezTo>
                <a:cubicBezTo>
                  <a:pt x="1228623" y="531130"/>
                  <a:pt x="1230980" y="529879"/>
                  <a:pt x="1232953" y="528259"/>
                </a:cubicBezTo>
                <a:cubicBezTo>
                  <a:pt x="1234927" y="526639"/>
                  <a:pt x="1236444" y="524651"/>
                  <a:pt x="1237505" y="522295"/>
                </a:cubicBezTo>
                <a:cubicBezTo>
                  <a:pt x="1238565" y="519939"/>
                  <a:pt x="1239095" y="517258"/>
                  <a:pt x="1239095" y="514253"/>
                </a:cubicBezTo>
                <a:cubicBezTo>
                  <a:pt x="1239095" y="511013"/>
                  <a:pt x="1238359" y="508243"/>
                  <a:pt x="1236886" y="505947"/>
                </a:cubicBezTo>
                <a:cubicBezTo>
                  <a:pt x="1235413" y="503650"/>
                  <a:pt x="1233469" y="501631"/>
                  <a:pt x="1231053" y="499895"/>
                </a:cubicBezTo>
                <a:cubicBezTo>
                  <a:pt x="1228638" y="498155"/>
                  <a:pt x="1225884" y="496564"/>
                  <a:pt x="1222791" y="495123"/>
                </a:cubicBezTo>
                <a:cubicBezTo>
                  <a:pt x="1219698" y="493678"/>
                  <a:pt x="1216532" y="492207"/>
                  <a:pt x="1213292" y="490704"/>
                </a:cubicBezTo>
                <a:cubicBezTo>
                  <a:pt x="1210052" y="489201"/>
                  <a:pt x="1206901" y="487538"/>
                  <a:pt x="1203837" y="485712"/>
                </a:cubicBezTo>
                <a:cubicBezTo>
                  <a:pt x="1200773" y="483885"/>
                  <a:pt x="1198035" y="481734"/>
                  <a:pt x="1195619" y="479259"/>
                </a:cubicBezTo>
                <a:cubicBezTo>
                  <a:pt x="1193204" y="476785"/>
                  <a:pt x="1191246" y="473883"/>
                  <a:pt x="1189745" y="470558"/>
                </a:cubicBezTo>
                <a:cubicBezTo>
                  <a:pt x="1188241" y="467228"/>
                  <a:pt x="1187492" y="463236"/>
                  <a:pt x="1187492" y="458584"/>
                </a:cubicBezTo>
                <a:cubicBezTo>
                  <a:pt x="1187492" y="453811"/>
                  <a:pt x="1188360" y="449555"/>
                  <a:pt x="1190097" y="445815"/>
                </a:cubicBezTo>
                <a:cubicBezTo>
                  <a:pt x="1191835" y="442072"/>
                  <a:pt x="1194250" y="438936"/>
                  <a:pt x="1197342" y="436404"/>
                </a:cubicBezTo>
                <a:cubicBezTo>
                  <a:pt x="1200435" y="433869"/>
                  <a:pt x="1204117" y="431941"/>
                  <a:pt x="1208389" y="430615"/>
                </a:cubicBezTo>
                <a:cubicBezTo>
                  <a:pt x="1212658" y="429289"/>
                  <a:pt x="1217268" y="428627"/>
                  <a:pt x="1222217" y="428627"/>
                </a:cubicBezTo>
                <a:close/>
                <a:moveTo>
                  <a:pt x="745958" y="428627"/>
                </a:moveTo>
                <a:cubicBezTo>
                  <a:pt x="748491" y="428627"/>
                  <a:pt x="751039" y="428848"/>
                  <a:pt x="753602" y="429289"/>
                </a:cubicBezTo>
                <a:cubicBezTo>
                  <a:pt x="756164" y="429731"/>
                  <a:pt x="758580" y="430320"/>
                  <a:pt x="760848" y="431057"/>
                </a:cubicBezTo>
                <a:cubicBezTo>
                  <a:pt x="763116" y="431794"/>
                  <a:pt x="765134" y="432618"/>
                  <a:pt x="766901" y="433531"/>
                </a:cubicBezTo>
                <a:cubicBezTo>
                  <a:pt x="768668" y="434445"/>
                  <a:pt x="769832" y="435181"/>
                  <a:pt x="770391" y="435740"/>
                </a:cubicBezTo>
                <a:cubicBezTo>
                  <a:pt x="770951" y="436299"/>
                  <a:pt x="771319" y="436741"/>
                  <a:pt x="771496" y="437065"/>
                </a:cubicBezTo>
                <a:cubicBezTo>
                  <a:pt x="771673" y="437390"/>
                  <a:pt x="771820" y="437801"/>
                  <a:pt x="771938" y="438304"/>
                </a:cubicBezTo>
                <a:cubicBezTo>
                  <a:pt x="772056" y="438804"/>
                  <a:pt x="772144" y="439408"/>
                  <a:pt x="772203" y="440115"/>
                </a:cubicBezTo>
                <a:cubicBezTo>
                  <a:pt x="772262" y="440822"/>
                  <a:pt x="772291" y="441734"/>
                  <a:pt x="772291" y="442854"/>
                </a:cubicBezTo>
                <a:cubicBezTo>
                  <a:pt x="772291" y="443913"/>
                  <a:pt x="772247" y="444857"/>
                  <a:pt x="772159" y="445682"/>
                </a:cubicBezTo>
                <a:cubicBezTo>
                  <a:pt x="772070" y="446506"/>
                  <a:pt x="771938" y="447199"/>
                  <a:pt x="771761" y="447759"/>
                </a:cubicBezTo>
                <a:cubicBezTo>
                  <a:pt x="771584" y="448318"/>
                  <a:pt x="771334" y="448730"/>
                  <a:pt x="771010" y="448997"/>
                </a:cubicBezTo>
                <a:cubicBezTo>
                  <a:pt x="770686" y="449261"/>
                  <a:pt x="770318" y="449393"/>
                  <a:pt x="769905" y="449393"/>
                </a:cubicBezTo>
                <a:cubicBezTo>
                  <a:pt x="769257" y="449393"/>
                  <a:pt x="768241" y="448980"/>
                  <a:pt x="766857" y="448156"/>
                </a:cubicBezTo>
                <a:cubicBezTo>
                  <a:pt x="765472" y="447330"/>
                  <a:pt x="763779" y="446404"/>
                  <a:pt x="761776" y="445373"/>
                </a:cubicBezTo>
                <a:cubicBezTo>
                  <a:pt x="759773" y="444341"/>
                  <a:pt x="757402" y="443398"/>
                  <a:pt x="754662" y="442545"/>
                </a:cubicBezTo>
                <a:cubicBezTo>
                  <a:pt x="751923" y="441690"/>
                  <a:pt x="748845" y="441264"/>
                  <a:pt x="745428" y="441264"/>
                </a:cubicBezTo>
                <a:cubicBezTo>
                  <a:pt x="742247" y="441264"/>
                  <a:pt x="739478" y="441690"/>
                  <a:pt x="737121" y="442545"/>
                </a:cubicBezTo>
                <a:cubicBezTo>
                  <a:pt x="734765" y="443398"/>
                  <a:pt x="732821" y="444533"/>
                  <a:pt x="731289" y="445946"/>
                </a:cubicBezTo>
                <a:cubicBezTo>
                  <a:pt x="729757" y="447361"/>
                  <a:pt x="728609" y="449041"/>
                  <a:pt x="727843" y="450983"/>
                </a:cubicBezTo>
                <a:cubicBezTo>
                  <a:pt x="727077" y="452927"/>
                  <a:pt x="726694" y="454989"/>
                  <a:pt x="726694" y="457170"/>
                </a:cubicBezTo>
                <a:cubicBezTo>
                  <a:pt x="726694" y="460351"/>
                  <a:pt x="727431" y="463089"/>
                  <a:pt x="728903" y="465385"/>
                </a:cubicBezTo>
                <a:cubicBezTo>
                  <a:pt x="730376" y="467686"/>
                  <a:pt x="732335" y="469717"/>
                  <a:pt x="734780" y="471485"/>
                </a:cubicBezTo>
                <a:cubicBezTo>
                  <a:pt x="737224" y="473251"/>
                  <a:pt x="740008" y="474872"/>
                  <a:pt x="743130" y="476345"/>
                </a:cubicBezTo>
                <a:cubicBezTo>
                  <a:pt x="746253" y="477818"/>
                  <a:pt x="749434" y="479304"/>
                  <a:pt x="752674" y="480807"/>
                </a:cubicBezTo>
                <a:cubicBezTo>
                  <a:pt x="755914" y="482310"/>
                  <a:pt x="759095" y="483959"/>
                  <a:pt x="762218" y="485757"/>
                </a:cubicBezTo>
                <a:cubicBezTo>
                  <a:pt x="765340" y="487551"/>
                  <a:pt x="768123" y="489672"/>
                  <a:pt x="770568" y="492118"/>
                </a:cubicBezTo>
                <a:cubicBezTo>
                  <a:pt x="773013" y="494563"/>
                  <a:pt x="774986" y="497448"/>
                  <a:pt x="776489" y="500778"/>
                </a:cubicBezTo>
                <a:cubicBezTo>
                  <a:pt x="777991" y="504105"/>
                  <a:pt x="778742" y="508036"/>
                  <a:pt x="778742" y="512576"/>
                </a:cubicBezTo>
                <a:cubicBezTo>
                  <a:pt x="778742" y="517935"/>
                  <a:pt x="777755" y="522706"/>
                  <a:pt x="775782" y="526888"/>
                </a:cubicBezTo>
                <a:cubicBezTo>
                  <a:pt x="773808" y="531072"/>
                  <a:pt x="771069" y="534622"/>
                  <a:pt x="767564" y="537537"/>
                </a:cubicBezTo>
                <a:cubicBezTo>
                  <a:pt x="764059" y="540453"/>
                  <a:pt x="759935" y="542646"/>
                  <a:pt x="755192" y="544120"/>
                </a:cubicBezTo>
                <a:cubicBezTo>
                  <a:pt x="750450" y="545592"/>
                  <a:pt x="745340" y="546331"/>
                  <a:pt x="739861" y="546331"/>
                </a:cubicBezTo>
                <a:cubicBezTo>
                  <a:pt x="736032" y="546331"/>
                  <a:pt x="732482" y="546006"/>
                  <a:pt x="729213" y="545357"/>
                </a:cubicBezTo>
                <a:cubicBezTo>
                  <a:pt x="725943" y="544709"/>
                  <a:pt x="723027" y="543914"/>
                  <a:pt x="720464" y="542972"/>
                </a:cubicBezTo>
                <a:cubicBezTo>
                  <a:pt x="717902" y="542030"/>
                  <a:pt x="715751" y="541057"/>
                  <a:pt x="714014" y="540055"/>
                </a:cubicBezTo>
                <a:cubicBezTo>
                  <a:pt x="712276" y="539054"/>
                  <a:pt x="711068" y="538201"/>
                  <a:pt x="710390" y="537493"/>
                </a:cubicBezTo>
                <a:cubicBezTo>
                  <a:pt x="709713" y="536786"/>
                  <a:pt x="709212" y="535889"/>
                  <a:pt x="708888" y="534798"/>
                </a:cubicBezTo>
                <a:cubicBezTo>
                  <a:pt x="708564" y="533708"/>
                  <a:pt x="708402" y="532250"/>
                  <a:pt x="708402" y="530424"/>
                </a:cubicBezTo>
                <a:cubicBezTo>
                  <a:pt x="708402" y="529127"/>
                  <a:pt x="708461" y="528052"/>
                  <a:pt x="708579" y="527200"/>
                </a:cubicBezTo>
                <a:cubicBezTo>
                  <a:pt x="708697" y="526344"/>
                  <a:pt x="708874" y="525653"/>
                  <a:pt x="709109" y="525123"/>
                </a:cubicBezTo>
                <a:cubicBezTo>
                  <a:pt x="709345" y="524592"/>
                  <a:pt x="709639" y="524223"/>
                  <a:pt x="709993" y="524018"/>
                </a:cubicBezTo>
                <a:cubicBezTo>
                  <a:pt x="710346" y="523812"/>
                  <a:pt x="710759" y="523708"/>
                  <a:pt x="711230" y="523708"/>
                </a:cubicBezTo>
                <a:cubicBezTo>
                  <a:pt x="712055" y="523708"/>
                  <a:pt x="713218" y="524209"/>
                  <a:pt x="714720" y="525212"/>
                </a:cubicBezTo>
                <a:cubicBezTo>
                  <a:pt x="716223" y="526211"/>
                  <a:pt x="718152" y="527302"/>
                  <a:pt x="720508" y="528481"/>
                </a:cubicBezTo>
                <a:cubicBezTo>
                  <a:pt x="722865" y="529659"/>
                  <a:pt x="725707" y="530762"/>
                  <a:pt x="729036" y="531792"/>
                </a:cubicBezTo>
                <a:cubicBezTo>
                  <a:pt x="732364" y="532826"/>
                  <a:pt x="736208" y="533340"/>
                  <a:pt x="740568" y="533340"/>
                </a:cubicBezTo>
                <a:cubicBezTo>
                  <a:pt x="743867" y="533340"/>
                  <a:pt x="746886" y="532899"/>
                  <a:pt x="749625" y="532015"/>
                </a:cubicBezTo>
                <a:cubicBezTo>
                  <a:pt x="752365" y="531130"/>
                  <a:pt x="754721" y="529879"/>
                  <a:pt x="756695" y="528259"/>
                </a:cubicBezTo>
                <a:cubicBezTo>
                  <a:pt x="758668" y="526639"/>
                  <a:pt x="760185" y="524651"/>
                  <a:pt x="761245" y="522295"/>
                </a:cubicBezTo>
                <a:cubicBezTo>
                  <a:pt x="762306" y="519939"/>
                  <a:pt x="762836" y="517258"/>
                  <a:pt x="762836" y="514253"/>
                </a:cubicBezTo>
                <a:cubicBezTo>
                  <a:pt x="762836" y="511013"/>
                  <a:pt x="762100" y="508243"/>
                  <a:pt x="760627" y="505947"/>
                </a:cubicBezTo>
                <a:cubicBezTo>
                  <a:pt x="759154" y="503650"/>
                  <a:pt x="757210" y="501631"/>
                  <a:pt x="754795" y="499895"/>
                </a:cubicBezTo>
                <a:cubicBezTo>
                  <a:pt x="752379" y="498155"/>
                  <a:pt x="749625" y="496564"/>
                  <a:pt x="746532" y="495123"/>
                </a:cubicBezTo>
                <a:cubicBezTo>
                  <a:pt x="743440" y="493678"/>
                  <a:pt x="740273" y="492207"/>
                  <a:pt x="737033" y="490704"/>
                </a:cubicBezTo>
                <a:cubicBezTo>
                  <a:pt x="733793" y="489201"/>
                  <a:pt x="730641" y="487538"/>
                  <a:pt x="727578" y="485712"/>
                </a:cubicBezTo>
                <a:cubicBezTo>
                  <a:pt x="724514" y="483885"/>
                  <a:pt x="721775" y="481734"/>
                  <a:pt x="719360" y="479259"/>
                </a:cubicBezTo>
                <a:cubicBezTo>
                  <a:pt x="716944" y="476785"/>
                  <a:pt x="714985" y="473883"/>
                  <a:pt x="713483" y="470558"/>
                </a:cubicBezTo>
                <a:cubicBezTo>
                  <a:pt x="711981" y="467228"/>
                  <a:pt x="711230" y="463236"/>
                  <a:pt x="711230" y="458584"/>
                </a:cubicBezTo>
                <a:cubicBezTo>
                  <a:pt x="711230" y="453811"/>
                  <a:pt x="712099" y="449555"/>
                  <a:pt x="713837" y="445815"/>
                </a:cubicBezTo>
                <a:cubicBezTo>
                  <a:pt x="715575" y="442072"/>
                  <a:pt x="717990" y="438936"/>
                  <a:pt x="721083" y="436404"/>
                </a:cubicBezTo>
                <a:cubicBezTo>
                  <a:pt x="724176" y="433869"/>
                  <a:pt x="727858" y="431941"/>
                  <a:pt x="732129" y="430615"/>
                </a:cubicBezTo>
                <a:cubicBezTo>
                  <a:pt x="736400" y="429289"/>
                  <a:pt x="741009" y="428627"/>
                  <a:pt x="745958" y="428627"/>
                </a:cubicBezTo>
                <a:close/>
                <a:moveTo>
                  <a:pt x="279236" y="428627"/>
                </a:moveTo>
                <a:cubicBezTo>
                  <a:pt x="281769" y="428627"/>
                  <a:pt x="284317" y="428848"/>
                  <a:pt x="286880" y="429289"/>
                </a:cubicBezTo>
                <a:cubicBezTo>
                  <a:pt x="289442" y="429731"/>
                  <a:pt x="291858" y="430320"/>
                  <a:pt x="294126" y="431057"/>
                </a:cubicBezTo>
                <a:cubicBezTo>
                  <a:pt x="296394" y="431794"/>
                  <a:pt x="298412" y="432618"/>
                  <a:pt x="300179" y="433531"/>
                </a:cubicBezTo>
                <a:cubicBezTo>
                  <a:pt x="301946" y="434445"/>
                  <a:pt x="303110" y="435181"/>
                  <a:pt x="303669" y="435740"/>
                </a:cubicBezTo>
                <a:cubicBezTo>
                  <a:pt x="304229" y="436299"/>
                  <a:pt x="304597" y="436741"/>
                  <a:pt x="304774" y="437065"/>
                </a:cubicBezTo>
                <a:cubicBezTo>
                  <a:pt x="304951" y="437390"/>
                  <a:pt x="305098" y="437801"/>
                  <a:pt x="305216" y="438304"/>
                </a:cubicBezTo>
                <a:cubicBezTo>
                  <a:pt x="305334" y="438804"/>
                  <a:pt x="305422" y="439408"/>
                  <a:pt x="305481" y="440115"/>
                </a:cubicBezTo>
                <a:cubicBezTo>
                  <a:pt x="305540" y="440822"/>
                  <a:pt x="305569" y="441734"/>
                  <a:pt x="305569" y="442854"/>
                </a:cubicBezTo>
                <a:cubicBezTo>
                  <a:pt x="305569" y="443913"/>
                  <a:pt x="305525" y="444857"/>
                  <a:pt x="305437" y="445682"/>
                </a:cubicBezTo>
                <a:cubicBezTo>
                  <a:pt x="305348" y="446506"/>
                  <a:pt x="305216" y="447199"/>
                  <a:pt x="305039" y="447759"/>
                </a:cubicBezTo>
                <a:cubicBezTo>
                  <a:pt x="304862" y="448318"/>
                  <a:pt x="304612" y="448730"/>
                  <a:pt x="304288" y="448997"/>
                </a:cubicBezTo>
                <a:cubicBezTo>
                  <a:pt x="303964" y="449261"/>
                  <a:pt x="303596" y="449393"/>
                  <a:pt x="303183" y="449393"/>
                </a:cubicBezTo>
                <a:cubicBezTo>
                  <a:pt x="302535" y="449393"/>
                  <a:pt x="301519" y="448980"/>
                  <a:pt x="300135" y="448156"/>
                </a:cubicBezTo>
                <a:cubicBezTo>
                  <a:pt x="298750" y="447330"/>
                  <a:pt x="297057" y="446404"/>
                  <a:pt x="295054" y="445373"/>
                </a:cubicBezTo>
                <a:cubicBezTo>
                  <a:pt x="293051" y="444341"/>
                  <a:pt x="290679" y="443398"/>
                  <a:pt x="287940" y="442545"/>
                </a:cubicBezTo>
                <a:cubicBezTo>
                  <a:pt x="285201" y="441690"/>
                  <a:pt x="282123" y="441264"/>
                  <a:pt x="278706" y="441264"/>
                </a:cubicBezTo>
                <a:cubicBezTo>
                  <a:pt x="275525" y="441264"/>
                  <a:pt x="272756" y="441690"/>
                  <a:pt x="270399" y="442545"/>
                </a:cubicBezTo>
                <a:cubicBezTo>
                  <a:pt x="268043" y="443398"/>
                  <a:pt x="266099" y="444533"/>
                  <a:pt x="264567" y="445946"/>
                </a:cubicBezTo>
                <a:cubicBezTo>
                  <a:pt x="263035" y="447361"/>
                  <a:pt x="261887" y="449041"/>
                  <a:pt x="261121" y="450983"/>
                </a:cubicBezTo>
                <a:cubicBezTo>
                  <a:pt x="260355" y="452927"/>
                  <a:pt x="259972" y="454989"/>
                  <a:pt x="259972" y="457170"/>
                </a:cubicBezTo>
                <a:lnTo>
                  <a:pt x="261851" y="464157"/>
                </a:lnTo>
                <a:lnTo>
                  <a:pt x="249621" y="442559"/>
                </a:lnTo>
                <a:lnTo>
                  <a:pt x="254361" y="436404"/>
                </a:lnTo>
                <a:cubicBezTo>
                  <a:pt x="257453" y="433869"/>
                  <a:pt x="261135" y="431941"/>
                  <a:pt x="265407" y="430615"/>
                </a:cubicBezTo>
                <a:cubicBezTo>
                  <a:pt x="269678" y="429289"/>
                  <a:pt x="274287" y="428627"/>
                  <a:pt x="279236" y="428627"/>
                </a:cubicBezTo>
                <a:close/>
                <a:moveTo>
                  <a:pt x="1161650" y="326752"/>
                </a:moveTo>
                <a:lnTo>
                  <a:pt x="1161650" y="332805"/>
                </a:lnTo>
                <a:cubicBezTo>
                  <a:pt x="1161650" y="333276"/>
                  <a:pt x="1161532" y="333687"/>
                  <a:pt x="1161296" y="334041"/>
                </a:cubicBezTo>
                <a:cubicBezTo>
                  <a:pt x="1161060" y="334396"/>
                  <a:pt x="1160647" y="334674"/>
                  <a:pt x="1160059" y="334881"/>
                </a:cubicBezTo>
                <a:cubicBezTo>
                  <a:pt x="1159470" y="335088"/>
                  <a:pt x="1158689" y="335265"/>
                  <a:pt x="1157717" y="335412"/>
                </a:cubicBezTo>
                <a:lnTo>
                  <a:pt x="1156739" y="335472"/>
                </a:lnTo>
                <a:close/>
                <a:moveTo>
                  <a:pt x="926917" y="322432"/>
                </a:moveTo>
                <a:lnTo>
                  <a:pt x="932360" y="335510"/>
                </a:lnTo>
                <a:lnTo>
                  <a:pt x="930740" y="335412"/>
                </a:lnTo>
                <a:cubicBezTo>
                  <a:pt x="929769" y="335265"/>
                  <a:pt x="928995" y="335088"/>
                  <a:pt x="928418" y="334881"/>
                </a:cubicBezTo>
                <a:cubicBezTo>
                  <a:pt x="927842" y="334674"/>
                  <a:pt x="927446" y="334396"/>
                  <a:pt x="927235" y="334041"/>
                </a:cubicBezTo>
                <a:cubicBezTo>
                  <a:pt x="927022" y="333687"/>
                  <a:pt x="926917" y="333276"/>
                  <a:pt x="926917" y="332805"/>
                </a:cubicBezTo>
                <a:close/>
                <a:moveTo>
                  <a:pt x="7219004" y="319256"/>
                </a:moveTo>
                <a:lnTo>
                  <a:pt x="7219004" y="332805"/>
                </a:lnTo>
                <a:cubicBezTo>
                  <a:pt x="7219004" y="333276"/>
                  <a:pt x="7218887" y="333687"/>
                  <a:pt x="7218651" y="334041"/>
                </a:cubicBezTo>
                <a:cubicBezTo>
                  <a:pt x="7218415" y="334396"/>
                  <a:pt x="7218003" y="334674"/>
                  <a:pt x="7217414" y="334881"/>
                </a:cubicBezTo>
                <a:cubicBezTo>
                  <a:pt x="7216825" y="335088"/>
                  <a:pt x="7216044" y="335265"/>
                  <a:pt x="7215072" y="335412"/>
                </a:cubicBezTo>
                <a:cubicBezTo>
                  <a:pt x="7214100" y="335558"/>
                  <a:pt x="7212878" y="335633"/>
                  <a:pt x="7211405" y="335633"/>
                </a:cubicBezTo>
                <a:lnTo>
                  <a:pt x="7210911" y="335603"/>
                </a:lnTo>
                <a:close/>
                <a:moveTo>
                  <a:pt x="6845283" y="314159"/>
                </a:moveTo>
                <a:cubicBezTo>
                  <a:pt x="6846108" y="314159"/>
                  <a:pt x="6847271" y="314660"/>
                  <a:pt x="6848773" y="315662"/>
                </a:cubicBezTo>
                <a:cubicBezTo>
                  <a:pt x="6850276" y="316663"/>
                  <a:pt x="6852205" y="317753"/>
                  <a:pt x="6854561" y="318931"/>
                </a:cubicBezTo>
                <a:cubicBezTo>
                  <a:pt x="6856918" y="320110"/>
                  <a:pt x="6859760" y="321214"/>
                  <a:pt x="6863089" y="322245"/>
                </a:cubicBezTo>
                <a:cubicBezTo>
                  <a:pt x="6866418" y="323277"/>
                  <a:pt x="6870261" y="323792"/>
                  <a:pt x="6874621" y="323792"/>
                </a:cubicBezTo>
                <a:cubicBezTo>
                  <a:pt x="6877920" y="323792"/>
                  <a:pt x="6880939" y="323350"/>
                  <a:pt x="6883678" y="322465"/>
                </a:cubicBezTo>
                <a:lnTo>
                  <a:pt x="6889892" y="319164"/>
                </a:lnTo>
                <a:lnTo>
                  <a:pt x="6888873" y="334627"/>
                </a:lnTo>
                <a:lnTo>
                  <a:pt x="6873914" y="336782"/>
                </a:lnTo>
                <a:cubicBezTo>
                  <a:pt x="6870085" y="336782"/>
                  <a:pt x="6866535" y="336457"/>
                  <a:pt x="6863265" y="335808"/>
                </a:cubicBezTo>
                <a:cubicBezTo>
                  <a:pt x="6859996" y="335161"/>
                  <a:pt x="6857080" y="334367"/>
                  <a:pt x="6854517" y="333424"/>
                </a:cubicBezTo>
                <a:cubicBezTo>
                  <a:pt x="6851954" y="332481"/>
                  <a:pt x="6849805" y="331508"/>
                  <a:pt x="6848066" y="330507"/>
                </a:cubicBezTo>
                <a:cubicBezTo>
                  <a:pt x="6846329" y="329505"/>
                  <a:pt x="6845121" y="328651"/>
                  <a:pt x="6844443" y="327945"/>
                </a:cubicBezTo>
                <a:cubicBezTo>
                  <a:pt x="6843766" y="327237"/>
                  <a:pt x="6843265" y="326339"/>
                  <a:pt x="6842941" y="325249"/>
                </a:cubicBezTo>
                <a:cubicBezTo>
                  <a:pt x="6842617" y="324160"/>
                  <a:pt x="6842455" y="322701"/>
                  <a:pt x="6842455" y="320875"/>
                </a:cubicBezTo>
                <a:cubicBezTo>
                  <a:pt x="6842455" y="319579"/>
                  <a:pt x="6842514" y="318504"/>
                  <a:pt x="6842632" y="317649"/>
                </a:cubicBezTo>
                <a:cubicBezTo>
                  <a:pt x="6842750" y="316795"/>
                  <a:pt x="6842927" y="316103"/>
                  <a:pt x="6843162" y="315572"/>
                </a:cubicBezTo>
                <a:cubicBezTo>
                  <a:pt x="6843398" y="315042"/>
                  <a:pt x="6843692" y="314675"/>
                  <a:pt x="6844046" y="314468"/>
                </a:cubicBezTo>
                <a:cubicBezTo>
                  <a:pt x="6844399" y="314262"/>
                  <a:pt x="6844812" y="314159"/>
                  <a:pt x="6845283" y="314159"/>
                </a:cubicBezTo>
                <a:close/>
                <a:moveTo>
                  <a:pt x="4483083" y="314159"/>
                </a:moveTo>
                <a:cubicBezTo>
                  <a:pt x="4483908" y="314159"/>
                  <a:pt x="4485071" y="314660"/>
                  <a:pt x="4486574" y="315662"/>
                </a:cubicBezTo>
                <a:cubicBezTo>
                  <a:pt x="4488076" y="316663"/>
                  <a:pt x="4490005" y="317753"/>
                  <a:pt x="4492362" y="318931"/>
                </a:cubicBezTo>
                <a:lnTo>
                  <a:pt x="4499689" y="321778"/>
                </a:lnTo>
                <a:lnTo>
                  <a:pt x="4498982" y="335241"/>
                </a:lnTo>
                <a:lnTo>
                  <a:pt x="4492317" y="333424"/>
                </a:lnTo>
                <a:cubicBezTo>
                  <a:pt x="4489755" y="332481"/>
                  <a:pt x="4487605" y="331508"/>
                  <a:pt x="4485867" y="330507"/>
                </a:cubicBezTo>
                <a:cubicBezTo>
                  <a:pt x="4484129" y="329505"/>
                  <a:pt x="4482921" y="328651"/>
                  <a:pt x="4482244" y="327945"/>
                </a:cubicBezTo>
                <a:cubicBezTo>
                  <a:pt x="4481566" y="327237"/>
                  <a:pt x="4481065" y="326339"/>
                  <a:pt x="4480741" y="325249"/>
                </a:cubicBezTo>
                <a:cubicBezTo>
                  <a:pt x="4480417" y="324160"/>
                  <a:pt x="4480255" y="322701"/>
                  <a:pt x="4480255" y="320875"/>
                </a:cubicBezTo>
                <a:cubicBezTo>
                  <a:pt x="4480255" y="319579"/>
                  <a:pt x="4480314" y="318504"/>
                  <a:pt x="4480432" y="317649"/>
                </a:cubicBezTo>
                <a:cubicBezTo>
                  <a:pt x="4480550" y="316795"/>
                  <a:pt x="4480727" y="316103"/>
                  <a:pt x="4480962" y="315572"/>
                </a:cubicBezTo>
                <a:cubicBezTo>
                  <a:pt x="4481198" y="315042"/>
                  <a:pt x="4481492" y="314675"/>
                  <a:pt x="4481846" y="314468"/>
                </a:cubicBezTo>
                <a:cubicBezTo>
                  <a:pt x="4482199" y="314262"/>
                  <a:pt x="4482612" y="314159"/>
                  <a:pt x="4483083" y="314159"/>
                </a:cubicBezTo>
                <a:close/>
                <a:moveTo>
                  <a:pt x="3215047" y="307250"/>
                </a:moveTo>
                <a:lnTo>
                  <a:pt x="3219456" y="335437"/>
                </a:lnTo>
                <a:lnTo>
                  <a:pt x="3219045" y="335412"/>
                </a:lnTo>
                <a:cubicBezTo>
                  <a:pt x="3218077" y="335265"/>
                  <a:pt x="3217284" y="335088"/>
                  <a:pt x="3216671" y="334881"/>
                </a:cubicBezTo>
                <a:cubicBezTo>
                  <a:pt x="3216056" y="334674"/>
                  <a:pt x="3215629" y="334396"/>
                  <a:pt x="3215395" y="334041"/>
                </a:cubicBezTo>
                <a:cubicBezTo>
                  <a:pt x="3215162" y="333687"/>
                  <a:pt x="3215047" y="333276"/>
                  <a:pt x="3215047" y="332805"/>
                </a:cubicBezTo>
                <a:close/>
                <a:moveTo>
                  <a:pt x="1204009" y="251538"/>
                </a:moveTo>
                <a:lnTo>
                  <a:pt x="1205165" y="255837"/>
                </a:lnTo>
                <a:cubicBezTo>
                  <a:pt x="1206638" y="258135"/>
                  <a:pt x="1208597" y="260168"/>
                  <a:pt x="1211042" y="261935"/>
                </a:cubicBezTo>
                <a:cubicBezTo>
                  <a:pt x="1213487" y="263702"/>
                  <a:pt x="1216269" y="265323"/>
                  <a:pt x="1219392" y="266796"/>
                </a:cubicBezTo>
                <a:cubicBezTo>
                  <a:pt x="1222514" y="268269"/>
                  <a:pt x="1225695" y="269756"/>
                  <a:pt x="1228935" y="271258"/>
                </a:cubicBezTo>
                <a:cubicBezTo>
                  <a:pt x="1232175" y="272760"/>
                  <a:pt x="1235356" y="274409"/>
                  <a:pt x="1238479" y="276206"/>
                </a:cubicBezTo>
                <a:cubicBezTo>
                  <a:pt x="1241602" y="278002"/>
                  <a:pt x="1244386" y="280123"/>
                  <a:pt x="1246831" y="282568"/>
                </a:cubicBezTo>
                <a:cubicBezTo>
                  <a:pt x="1249275" y="285014"/>
                  <a:pt x="1251250" y="287899"/>
                  <a:pt x="1252752" y="291229"/>
                </a:cubicBezTo>
                <a:cubicBezTo>
                  <a:pt x="1254255" y="294556"/>
                  <a:pt x="1255006" y="298489"/>
                  <a:pt x="1255006" y="303026"/>
                </a:cubicBezTo>
                <a:cubicBezTo>
                  <a:pt x="1255006" y="308386"/>
                  <a:pt x="1254019" y="313159"/>
                  <a:pt x="1252045" y="317340"/>
                </a:cubicBezTo>
                <a:cubicBezTo>
                  <a:pt x="1250071" y="321523"/>
                  <a:pt x="1247332" y="325072"/>
                  <a:pt x="1243826" y="327989"/>
                </a:cubicBezTo>
                <a:cubicBezTo>
                  <a:pt x="1240321" y="330905"/>
                  <a:pt x="1236196" y="333100"/>
                  <a:pt x="1231453" y="334573"/>
                </a:cubicBezTo>
                <a:cubicBezTo>
                  <a:pt x="1226711" y="336044"/>
                  <a:pt x="1221601" y="336782"/>
                  <a:pt x="1216122" y="336782"/>
                </a:cubicBezTo>
                <a:cubicBezTo>
                  <a:pt x="1212294" y="336782"/>
                  <a:pt x="1208744" y="336457"/>
                  <a:pt x="1205475" y="335808"/>
                </a:cubicBezTo>
                <a:cubicBezTo>
                  <a:pt x="1202205" y="335161"/>
                  <a:pt x="1199288" y="334367"/>
                  <a:pt x="1196727" y="333424"/>
                </a:cubicBezTo>
                <a:cubicBezTo>
                  <a:pt x="1194165" y="332481"/>
                  <a:pt x="1192015" y="331508"/>
                  <a:pt x="1190277" y="330507"/>
                </a:cubicBezTo>
                <a:cubicBezTo>
                  <a:pt x="1188539" y="329505"/>
                  <a:pt x="1187331" y="328651"/>
                  <a:pt x="1186655" y="327945"/>
                </a:cubicBezTo>
                <a:cubicBezTo>
                  <a:pt x="1185977" y="327237"/>
                  <a:pt x="1185477" y="326339"/>
                  <a:pt x="1185152" y="325249"/>
                </a:cubicBezTo>
                <a:cubicBezTo>
                  <a:pt x="1184829" y="324160"/>
                  <a:pt x="1184667" y="322701"/>
                  <a:pt x="1184667" y="320875"/>
                </a:cubicBezTo>
                <a:cubicBezTo>
                  <a:pt x="1184667" y="319579"/>
                  <a:pt x="1184727" y="318504"/>
                  <a:pt x="1184844" y="317649"/>
                </a:cubicBezTo>
                <a:cubicBezTo>
                  <a:pt x="1184961" y="316795"/>
                  <a:pt x="1185138" y="316103"/>
                  <a:pt x="1185373" y="315572"/>
                </a:cubicBezTo>
                <a:cubicBezTo>
                  <a:pt x="1185609" y="315042"/>
                  <a:pt x="1185904" y="314675"/>
                  <a:pt x="1186258" y="314468"/>
                </a:cubicBezTo>
                <a:cubicBezTo>
                  <a:pt x="1186610" y="314262"/>
                  <a:pt x="1187024" y="314159"/>
                  <a:pt x="1187495" y="314159"/>
                </a:cubicBezTo>
                <a:cubicBezTo>
                  <a:pt x="1188319" y="314159"/>
                  <a:pt x="1189482" y="314660"/>
                  <a:pt x="1190984" y="315662"/>
                </a:cubicBezTo>
                <a:cubicBezTo>
                  <a:pt x="1192486" y="316663"/>
                  <a:pt x="1194414" y="317753"/>
                  <a:pt x="1196772" y="318931"/>
                </a:cubicBezTo>
                <a:cubicBezTo>
                  <a:pt x="1199127" y="320110"/>
                  <a:pt x="1201970" y="321214"/>
                  <a:pt x="1205298" y="322245"/>
                </a:cubicBezTo>
                <a:cubicBezTo>
                  <a:pt x="1208626" y="323277"/>
                  <a:pt x="1212470" y="323792"/>
                  <a:pt x="1216829" y="323792"/>
                </a:cubicBezTo>
                <a:cubicBezTo>
                  <a:pt x="1220128" y="323792"/>
                  <a:pt x="1223148" y="323350"/>
                  <a:pt x="1225887" y="322465"/>
                </a:cubicBezTo>
                <a:cubicBezTo>
                  <a:pt x="1228626" y="321582"/>
                  <a:pt x="1230982" y="320330"/>
                  <a:pt x="1232956" y="318710"/>
                </a:cubicBezTo>
                <a:cubicBezTo>
                  <a:pt x="1234930" y="317090"/>
                  <a:pt x="1236446" y="315103"/>
                  <a:pt x="1237507" y="312745"/>
                </a:cubicBezTo>
                <a:cubicBezTo>
                  <a:pt x="1238568" y="310389"/>
                  <a:pt x="1239098" y="307708"/>
                  <a:pt x="1239098" y="304704"/>
                </a:cubicBezTo>
                <a:cubicBezTo>
                  <a:pt x="1239098" y="301465"/>
                  <a:pt x="1238362" y="298695"/>
                  <a:pt x="1236888" y="296398"/>
                </a:cubicBezTo>
                <a:cubicBezTo>
                  <a:pt x="1235416" y="294100"/>
                  <a:pt x="1233471" y="292082"/>
                  <a:pt x="1231056" y="290345"/>
                </a:cubicBezTo>
                <a:cubicBezTo>
                  <a:pt x="1228641" y="288607"/>
                  <a:pt x="1225887" y="287016"/>
                  <a:pt x="1222794" y="285574"/>
                </a:cubicBezTo>
                <a:cubicBezTo>
                  <a:pt x="1219701" y="284129"/>
                  <a:pt x="1216535" y="282657"/>
                  <a:pt x="1213295" y="281153"/>
                </a:cubicBezTo>
                <a:cubicBezTo>
                  <a:pt x="1210055" y="279652"/>
                  <a:pt x="1206903" y="277989"/>
                  <a:pt x="1203840" y="276161"/>
                </a:cubicBezTo>
                <a:cubicBezTo>
                  <a:pt x="1200776" y="274334"/>
                  <a:pt x="1198038" y="272186"/>
                  <a:pt x="1195622" y="269710"/>
                </a:cubicBezTo>
                <a:lnTo>
                  <a:pt x="1194615" y="268218"/>
                </a:lnTo>
                <a:close/>
                <a:moveTo>
                  <a:pt x="4504986" y="220921"/>
                </a:moveTo>
                <a:lnTo>
                  <a:pt x="4504206" y="235776"/>
                </a:lnTo>
                <a:lnTo>
                  <a:pt x="4503142" y="236397"/>
                </a:lnTo>
                <a:cubicBezTo>
                  <a:pt x="4501610" y="237812"/>
                  <a:pt x="4500462" y="239490"/>
                  <a:pt x="4499696" y="241434"/>
                </a:cubicBezTo>
                <a:cubicBezTo>
                  <a:pt x="4498930" y="243378"/>
                  <a:pt x="4498547" y="245440"/>
                  <a:pt x="4498547" y="247620"/>
                </a:cubicBezTo>
                <a:cubicBezTo>
                  <a:pt x="4498547" y="250801"/>
                  <a:pt x="4499284" y="253540"/>
                  <a:pt x="4500756" y="255837"/>
                </a:cubicBezTo>
                <a:lnTo>
                  <a:pt x="4503028" y="258195"/>
                </a:lnTo>
                <a:lnTo>
                  <a:pt x="4502013" y="277525"/>
                </a:lnTo>
                <a:lnTo>
                  <a:pt x="4499431" y="276161"/>
                </a:lnTo>
                <a:cubicBezTo>
                  <a:pt x="4496367" y="274334"/>
                  <a:pt x="4493628" y="272186"/>
                  <a:pt x="4491213" y="269710"/>
                </a:cubicBezTo>
                <a:cubicBezTo>
                  <a:pt x="4488798" y="267237"/>
                  <a:pt x="4486839" y="264334"/>
                  <a:pt x="4485336" y="261007"/>
                </a:cubicBezTo>
                <a:cubicBezTo>
                  <a:pt x="4483834" y="257679"/>
                  <a:pt x="4483083" y="253688"/>
                  <a:pt x="4483083" y="249034"/>
                </a:cubicBezTo>
                <a:cubicBezTo>
                  <a:pt x="4483083" y="244262"/>
                  <a:pt x="4483952" y="240006"/>
                  <a:pt x="4485690" y="236265"/>
                </a:cubicBezTo>
                <a:cubicBezTo>
                  <a:pt x="4487428" y="232525"/>
                  <a:pt x="4489843" y="229387"/>
                  <a:pt x="4492936" y="226854"/>
                </a:cubicBezTo>
                <a:cubicBezTo>
                  <a:pt x="4496029" y="224320"/>
                  <a:pt x="4499711" y="222391"/>
                  <a:pt x="4503982" y="221065"/>
                </a:cubicBezTo>
                <a:close/>
                <a:moveTo>
                  <a:pt x="3512096" y="220831"/>
                </a:moveTo>
                <a:lnTo>
                  <a:pt x="3512737" y="220977"/>
                </a:lnTo>
                <a:cubicBezTo>
                  <a:pt x="3513326" y="221184"/>
                  <a:pt x="3513739" y="221463"/>
                  <a:pt x="3513974" y="221817"/>
                </a:cubicBezTo>
                <a:cubicBezTo>
                  <a:pt x="3514210" y="222170"/>
                  <a:pt x="3514328" y="222583"/>
                  <a:pt x="3514328" y="223054"/>
                </a:cubicBezTo>
                <a:lnTo>
                  <a:pt x="3514328" y="332805"/>
                </a:lnTo>
                <a:cubicBezTo>
                  <a:pt x="3514328" y="333276"/>
                  <a:pt x="3514210" y="333687"/>
                  <a:pt x="3513974" y="334041"/>
                </a:cubicBezTo>
                <a:cubicBezTo>
                  <a:pt x="3513739" y="334396"/>
                  <a:pt x="3513326" y="334674"/>
                  <a:pt x="3512737" y="334881"/>
                </a:cubicBezTo>
                <a:cubicBezTo>
                  <a:pt x="3512148" y="335088"/>
                  <a:pt x="3511368" y="335265"/>
                  <a:pt x="3510396" y="335412"/>
                </a:cubicBezTo>
                <a:cubicBezTo>
                  <a:pt x="3509424" y="335558"/>
                  <a:pt x="3508231" y="335633"/>
                  <a:pt x="3506816" y="335633"/>
                </a:cubicBezTo>
                <a:cubicBezTo>
                  <a:pt x="3505285" y="335633"/>
                  <a:pt x="3504048" y="335558"/>
                  <a:pt x="3503105" y="335412"/>
                </a:cubicBezTo>
                <a:cubicBezTo>
                  <a:pt x="3502163" y="335265"/>
                  <a:pt x="3501397" y="335088"/>
                  <a:pt x="3500808" y="334881"/>
                </a:cubicBezTo>
                <a:cubicBezTo>
                  <a:pt x="3500218" y="334674"/>
                  <a:pt x="3499806" y="334396"/>
                  <a:pt x="3499569" y="334041"/>
                </a:cubicBezTo>
                <a:cubicBezTo>
                  <a:pt x="3499335" y="333687"/>
                  <a:pt x="3499217" y="333276"/>
                  <a:pt x="3499217" y="332805"/>
                </a:cubicBezTo>
                <a:lnTo>
                  <a:pt x="3499217" y="282082"/>
                </a:lnTo>
                <a:lnTo>
                  <a:pt x="3495308" y="282082"/>
                </a:lnTo>
                <a:lnTo>
                  <a:pt x="3498941" y="268828"/>
                </a:lnTo>
                <a:lnTo>
                  <a:pt x="3499217" y="268828"/>
                </a:lnTo>
                <a:lnTo>
                  <a:pt x="3499217" y="267821"/>
                </a:lnTo>
                <a:close/>
                <a:moveTo>
                  <a:pt x="8477001" y="220755"/>
                </a:moveTo>
                <a:lnTo>
                  <a:pt x="8486333" y="220755"/>
                </a:lnTo>
                <a:cubicBezTo>
                  <a:pt x="8488247" y="220755"/>
                  <a:pt x="8489922" y="220933"/>
                  <a:pt x="8491358" y="221286"/>
                </a:cubicBezTo>
                <a:cubicBezTo>
                  <a:pt x="8492794" y="221640"/>
                  <a:pt x="8494050" y="222200"/>
                  <a:pt x="8495126" y="222965"/>
                </a:cubicBezTo>
                <a:cubicBezTo>
                  <a:pt x="8496203" y="223731"/>
                  <a:pt x="8497100" y="224703"/>
                  <a:pt x="8497818" y="225880"/>
                </a:cubicBezTo>
                <a:cubicBezTo>
                  <a:pt x="8498536" y="227059"/>
                  <a:pt x="8499164" y="228443"/>
                  <a:pt x="8499702" y="230034"/>
                </a:cubicBezTo>
                <a:lnTo>
                  <a:pt x="8500260" y="231447"/>
                </a:lnTo>
                <a:lnTo>
                  <a:pt x="8504003" y="280172"/>
                </a:lnTo>
                <a:lnTo>
                  <a:pt x="8485917" y="233216"/>
                </a:lnTo>
                <a:lnTo>
                  <a:pt x="8485829" y="233216"/>
                </a:lnTo>
                <a:lnTo>
                  <a:pt x="8485829" y="332805"/>
                </a:lnTo>
                <a:cubicBezTo>
                  <a:pt x="8485829" y="333276"/>
                  <a:pt x="8485708" y="333687"/>
                  <a:pt x="8485466" y="334041"/>
                </a:cubicBezTo>
                <a:cubicBezTo>
                  <a:pt x="8485223" y="334396"/>
                  <a:pt x="8484798" y="334674"/>
                  <a:pt x="8484191" y="334881"/>
                </a:cubicBezTo>
                <a:cubicBezTo>
                  <a:pt x="8483584" y="335088"/>
                  <a:pt x="8482795" y="335265"/>
                  <a:pt x="8481825" y="335412"/>
                </a:cubicBezTo>
                <a:cubicBezTo>
                  <a:pt x="8480854" y="335558"/>
                  <a:pt x="8479610" y="335633"/>
                  <a:pt x="8478093" y="335633"/>
                </a:cubicBezTo>
                <a:cubicBezTo>
                  <a:pt x="8476636" y="335633"/>
                  <a:pt x="8475423" y="335558"/>
                  <a:pt x="8474453" y="335412"/>
                </a:cubicBezTo>
                <a:cubicBezTo>
                  <a:pt x="8473482" y="335265"/>
                  <a:pt x="8472708" y="335088"/>
                  <a:pt x="8472131" y="334881"/>
                </a:cubicBezTo>
                <a:cubicBezTo>
                  <a:pt x="8471555" y="334674"/>
                  <a:pt x="8471161" y="334396"/>
                  <a:pt x="8470948" y="334041"/>
                </a:cubicBezTo>
                <a:cubicBezTo>
                  <a:pt x="8470736" y="333687"/>
                  <a:pt x="8470630" y="333276"/>
                  <a:pt x="8470630" y="332805"/>
                </a:cubicBezTo>
                <a:lnTo>
                  <a:pt x="8470630" y="227649"/>
                </a:lnTo>
                <a:cubicBezTo>
                  <a:pt x="8470630" y="225175"/>
                  <a:pt x="8471288" y="223408"/>
                  <a:pt x="8472604" y="222346"/>
                </a:cubicBezTo>
                <a:cubicBezTo>
                  <a:pt x="8473920" y="221286"/>
                  <a:pt x="8475385" y="220755"/>
                  <a:pt x="8477001" y="220755"/>
                </a:cubicBezTo>
                <a:close/>
                <a:moveTo>
                  <a:pt x="8000751" y="220755"/>
                </a:moveTo>
                <a:lnTo>
                  <a:pt x="8010083" y="220755"/>
                </a:lnTo>
                <a:cubicBezTo>
                  <a:pt x="8011997" y="220755"/>
                  <a:pt x="8013672" y="220933"/>
                  <a:pt x="8015108" y="221286"/>
                </a:cubicBezTo>
                <a:cubicBezTo>
                  <a:pt x="8016544" y="221640"/>
                  <a:pt x="8017800" y="222200"/>
                  <a:pt x="8018876" y="222965"/>
                </a:cubicBezTo>
                <a:cubicBezTo>
                  <a:pt x="8019953" y="223731"/>
                  <a:pt x="8020851" y="224703"/>
                  <a:pt x="8021569" y="225880"/>
                </a:cubicBezTo>
                <a:cubicBezTo>
                  <a:pt x="8022287" y="227059"/>
                  <a:pt x="8022914" y="228443"/>
                  <a:pt x="8023453" y="230034"/>
                </a:cubicBezTo>
                <a:lnTo>
                  <a:pt x="8056148" y="312834"/>
                </a:lnTo>
                <a:lnTo>
                  <a:pt x="8056590" y="312834"/>
                </a:lnTo>
                <a:lnTo>
                  <a:pt x="8090611" y="230300"/>
                </a:lnTo>
                <a:cubicBezTo>
                  <a:pt x="8091270" y="228531"/>
                  <a:pt x="8091988" y="227030"/>
                  <a:pt x="8092767" y="225792"/>
                </a:cubicBezTo>
                <a:cubicBezTo>
                  <a:pt x="8093544" y="224556"/>
                  <a:pt x="8094398" y="223569"/>
                  <a:pt x="8095326" y="222833"/>
                </a:cubicBezTo>
                <a:cubicBezTo>
                  <a:pt x="8096254" y="222096"/>
                  <a:pt x="8097285" y="221565"/>
                  <a:pt x="8098423" y="221243"/>
                </a:cubicBezTo>
                <a:cubicBezTo>
                  <a:pt x="8099559" y="220918"/>
                  <a:pt x="8100876" y="220755"/>
                  <a:pt x="8102373" y="220755"/>
                </a:cubicBezTo>
                <a:lnTo>
                  <a:pt x="8112158" y="220755"/>
                </a:lnTo>
                <a:cubicBezTo>
                  <a:pt x="8113057" y="220755"/>
                  <a:pt x="8113909" y="220889"/>
                  <a:pt x="8114717" y="221154"/>
                </a:cubicBezTo>
                <a:cubicBezTo>
                  <a:pt x="8115525" y="221419"/>
                  <a:pt x="8116213" y="221832"/>
                  <a:pt x="8116782" y="222391"/>
                </a:cubicBezTo>
                <a:cubicBezTo>
                  <a:pt x="8117351" y="222951"/>
                  <a:pt x="8117815" y="223658"/>
                  <a:pt x="8118174" y="224512"/>
                </a:cubicBezTo>
                <a:cubicBezTo>
                  <a:pt x="8118533" y="225365"/>
                  <a:pt x="8118712" y="226411"/>
                  <a:pt x="8118712" y="227649"/>
                </a:cubicBezTo>
                <a:lnTo>
                  <a:pt x="8118712" y="332805"/>
                </a:lnTo>
                <a:cubicBezTo>
                  <a:pt x="8118712" y="333276"/>
                  <a:pt x="8118591" y="333687"/>
                  <a:pt x="8118349" y="334041"/>
                </a:cubicBezTo>
                <a:cubicBezTo>
                  <a:pt x="8118106" y="334396"/>
                  <a:pt x="8117681" y="334674"/>
                  <a:pt x="8117074" y="334881"/>
                </a:cubicBezTo>
                <a:cubicBezTo>
                  <a:pt x="8116467" y="335088"/>
                  <a:pt x="8115693" y="335265"/>
                  <a:pt x="8114753" y="335412"/>
                </a:cubicBezTo>
                <a:cubicBezTo>
                  <a:pt x="8113813" y="335558"/>
                  <a:pt x="8112584" y="335633"/>
                  <a:pt x="8111067" y="335633"/>
                </a:cubicBezTo>
                <a:cubicBezTo>
                  <a:pt x="8109672" y="335633"/>
                  <a:pt x="8108474" y="335558"/>
                  <a:pt x="8107473" y="335412"/>
                </a:cubicBezTo>
                <a:cubicBezTo>
                  <a:pt x="8106472" y="335265"/>
                  <a:pt x="8105683" y="335088"/>
                  <a:pt x="8105106" y="334881"/>
                </a:cubicBezTo>
                <a:cubicBezTo>
                  <a:pt x="8104529" y="334674"/>
                  <a:pt x="8104119" y="334396"/>
                  <a:pt x="8103877" y="334041"/>
                </a:cubicBezTo>
                <a:cubicBezTo>
                  <a:pt x="8103634" y="333687"/>
                  <a:pt x="8103513" y="333276"/>
                  <a:pt x="8103513" y="332805"/>
                </a:cubicBezTo>
                <a:lnTo>
                  <a:pt x="8103513" y="233216"/>
                </a:lnTo>
                <a:lnTo>
                  <a:pt x="8103336" y="233216"/>
                </a:lnTo>
                <a:lnTo>
                  <a:pt x="8063041" y="333246"/>
                </a:lnTo>
                <a:cubicBezTo>
                  <a:pt x="8062864" y="333659"/>
                  <a:pt x="8062614" y="334013"/>
                  <a:pt x="8062290" y="334307"/>
                </a:cubicBezTo>
                <a:cubicBezTo>
                  <a:pt x="8061966" y="334601"/>
                  <a:pt x="8061495" y="334852"/>
                  <a:pt x="8060876" y="335058"/>
                </a:cubicBezTo>
                <a:cubicBezTo>
                  <a:pt x="8060257" y="335265"/>
                  <a:pt x="8059521" y="335412"/>
                  <a:pt x="8058667" y="335500"/>
                </a:cubicBezTo>
                <a:cubicBezTo>
                  <a:pt x="8057813" y="335588"/>
                  <a:pt x="8056797" y="335633"/>
                  <a:pt x="8055618" y="335633"/>
                </a:cubicBezTo>
                <a:cubicBezTo>
                  <a:pt x="8054381" y="335633"/>
                  <a:pt x="8053321" y="335573"/>
                  <a:pt x="8052437" y="335456"/>
                </a:cubicBezTo>
                <a:cubicBezTo>
                  <a:pt x="8051553" y="335338"/>
                  <a:pt x="8050817" y="335176"/>
                  <a:pt x="8050228" y="334970"/>
                </a:cubicBezTo>
                <a:cubicBezTo>
                  <a:pt x="8049639" y="334763"/>
                  <a:pt x="8049183" y="334512"/>
                  <a:pt x="8048858" y="334218"/>
                </a:cubicBezTo>
                <a:cubicBezTo>
                  <a:pt x="8048534" y="333923"/>
                  <a:pt x="8048313" y="333599"/>
                  <a:pt x="8048195" y="333246"/>
                </a:cubicBezTo>
                <a:lnTo>
                  <a:pt x="8009668" y="233216"/>
                </a:lnTo>
                <a:lnTo>
                  <a:pt x="8009579" y="233216"/>
                </a:lnTo>
                <a:lnTo>
                  <a:pt x="8009579" y="332805"/>
                </a:lnTo>
                <a:cubicBezTo>
                  <a:pt x="8009579" y="333276"/>
                  <a:pt x="8009458" y="333687"/>
                  <a:pt x="8009216" y="334041"/>
                </a:cubicBezTo>
                <a:cubicBezTo>
                  <a:pt x="8008973" y="334396"/>
                  <a:pt x="8008548" y="334674"/>
                  <a:pt x="8007941" y="334881"/>
                </a:cubicBezTo>
                <a:cubicBezTo>
                  <a:pt x="8007334" y="335088"/>
                  <a:pt x="8006545" y="335265"/>
                  <a:pt x="8005575" y="335412"/>
                </a:cubicBezTo>
                <a:cubicBezTo>
                  <a:pt x="8004604" y="335558"/>
                  <a:pt x="8003360" y="335633"/>
                  <a:pt x="8001843" y="335633"/>
                </a:cubicBezTo>
                <a:cubicBezTo>
                  <a:pt x="8000387" y="335633"/>
                  <a:pt x="7999173" y="335558"/>
                  <a:pt x="7998203" y="335412"/>
                </a:cubicBezTo>
                <a:cubicBezTo>
                  <a:pt x="7997232" y="335265"/>
                  <a:pt x="7996458" y="335088"/>
                  <a:pt x="7995882" y="334881"/>
                </a:cubicBezTo>
                <a:cubicBezTo>
                  <a:pt x="7995305" y="334674"/>
                  <a:pt x="7994911" y="334396"/>
                  <a:pt x="7994699" y="334041"/>
                </a:cubicBezTo>
                <a:cubicBezTo>
                  <a:pt x="7994486" y="333687"/>
                  <a:pt x="7994380" y="333276"/>
                  <a:pt x="7994380" y="332805"/>
                </a:cubicBezTo>
                <a:lnTo>
                  <a:pt x="7994380" y="227649"/>
                </a:lnTo>
                <a:cubicBezTo>
                  <a:pt x="7994380" y="225175"/>
                  <a:pt x="7995038" y="223408"/>
                  <a:pt x="7996354" y="222346"/>
                </a:cubicBezTo>
                <a:cubicBezTo>
                  <a:pt x="7997670" y="221286"/>
                  <a:pt x="7999136" y="220755"/>
                  <a:pt x="8000751" y="220755"/>
                </a:cubicBezTo>
                <a:close/>
                <a:moveTo>
                  <a:pt x="7534026" y="220755"/>
                </a:moveTo>
                <a:lnTo>
                  <a:pt x="7543358" y="220755"/>
                </a:lnTo>
                <a:cubicBezTo>
                  <a:pt x="7545272" y="220755"/>
                  <a:pt x="7546947" y="220933"/>
                  <a:pt x="7548383" y="221286"/>
                </a:cubicBezTo>
                <a:cubicBezTo>
                  <a:pt x="7549819" y="221640"/>
                  <a:pt x="7551075" y="222200"/>
                  <a:pt x="7552151" y="222965"/>
                </a:cubicBezTo>
                <a:cubicBezTo>
                  <a:pt x="7553228" y="223731"/>
                  <a:pt x="7554126" y="224703"/>
                  <a:pt x="7554844" y="225880"/>
                </a:cubicBezTo>
                <a:cubicBezTo>
                  <a:pt x="7555562" y="227059"/>
                  <a:pt x="7556189" y="228443"/>
                  <a:pt x="7556728" y="230034"/>
                </a:cubicBezTo>
                <a:lnTo>
                  <a:pt x="7589423" y="312834"/>
                </a:lnTo>
                <a:lnTo>
                  <a:pt x="7589865" y="312834"/>
                </a:lnTo>
                <a:lnTo>
                  <a:pt x="7623886" y="230300"/>
                </a:lnTo>
                <a:cubicBezTo>
                  <a:pt x="7624545" y="228531"/>
                  <a:pt x="7625263" y="227030"/>
                  <a:pt x="7626042" y="225792"/>
                </a:cubicBezTo>
                <a:cubicBezTo>
                  <a:pt x="7626819" y="224556"/>
                  <a:pt x="7627673" y="223569"/>
                  <a:pt x="7628601" y="222833"/>
                </a:cubicBezTo>
                <a:cubicBezTo>
                  <a:pt x="7629529" y="222096"/>
                  <a:pt x="7630560" y="221565"/>
                  <a:pt x="7631698" y="221243"/>
                </a:cubicBezTo>
                <a:cubicBezTo>
                  <a:pt x="7632834" y="220918"/>
                  <a:pt x="7634151" y="220755"/>
                  <a:pt x="7635648" y="220755"/>
                </a:cubicBezTo>
                <a:lnTo>
                  <a:pt x="7645433" y="220755"/>
                </a:lnTo>
                <a:cubicBezTo>
                  <a:pt x="7646332" y="220755"/>
                  <a:pt x="7647184" y="220889"/>
                  <a:pt x="7647992" y="221154"/>
                </a:cubicBezTo>
                <a:cubicBezTo>
                  <a:pt x="7648800" y="221419"/>
                  <a:pt x="7649488" y="221832"/>
                  <a:pt x="7650057" y="222391"/>
                </a:cubicBezTo>
                <a:cubicBezTo>
                  <a:pt x="7650626" y="222951"/>
                  <a:pt x="7651090" y="223658"/>
                  <a:pt x="7651449" y="224512"/>
                </a:cubicBezTo>
                <a:cubicBezTo>
                  <a:pt x="7651808" y="225365"/>
                  <a:pt x="7651987" y="226411"/>
                  <a:pt x="7651987" y="227649"/>
                </a:cubicBezTo>
                <a:lnTo>
                  <a:pt x="7651987" y="332805"/>
                </a:lnTo>
                <a:cubicBezTo>
                  <a:pt x="7651987" y="333276"/>
                  <a:pt x="7651866" y="333687"/>
                  <a:pt x="7651624" y="334041"/>
                </a:cubicBezTo>
                <a:cubicBezTo>
                  <a:pt x="7651381" y="334396"/>
                  <a:pt x="7650956" y="334674"/>
                  <a:pt x="7650349" y="334881"/>
                </a:cubicBezTo>
                <a:cubicBezTo>
                  <a:pt x="7649742" y="335088"/>
                  <a:pt x="7648968" y="335265"/>
                  <a:pt x="7648028" y="335412"/>
                </a:cubicBezTo>
                <a:cubicBezTo>
                  <a:pt x="7647088" y="335558"/>
                  <a:pt x="7645859" y="335633"/>
                  <a:pt x="7644342" y="335633"/>
                </a:cubicBezTo>
                <a:cubicBezTo>
                  <a:pt x="7642947" y="335633"/>
                  <a:pt x="7641749" y="335558"/>
                  <a:pt x="7640748" y="335412"/>
                </a:cubicBezTo>
                <a:cubicBezTo>
                  <a:pt x="7639747" y="335265"/>
                  <a:pt x="7638958" y="335088"/>
                  <a:pt x="7638381" y="334881"/>
                </a:cubicBezTo>
                <a:cubicBezTo>
                  <a:pt x="7637804" y="334674"/>
                  <a:pt x="7637394" y="334396"/>
                  <a:pt x="7637152" y="334041"/>
                </a:cubicBezTo>
                <a:cubicBezTo>
                  <a:pt x="7636909" y="333687"/>
                  <a:pt x="7636788" y="333276"/>
                  <a:pt x="7636788" y="332805"/>
                </a:cubicBezTo>
                <a:lnTo>
                  <a:pt x="7636788" y="233216"/>
                </a:lnTo>
                <a:lnTo>
                  <a:pt x="7636611" y="233216"/>
                </a:lnTo>
                <a:lnTo>
                  <a:pt x="7596316" y="333246"/>
                </a:lnTo>
                <a:cubicBezTo>
                  <a:pt x="7596139" y="333659"/>
                  <a:pt x="7595889" y="334013"/>
                  <a:pt x="7595565" y="334307"/>
                </a:cubicBezTo>
                <a:cubicBezTo>
                  <a:pt x="7595241" y="334601"/>
                  <a:pt x="7594770" y="334852"/>
                  <a:pt x="7594151" y="335058"/>
                </a:cubicBezTo>
                <a:cubicBezTo>
                  <a:pt x="7593532" y="335265"/>
                  <a:pt x="7592796" y="335412"/>
                  <a:pt x="7591942" y="335500"/>
                </a:cubicBezTo>
                <a:cubicBezTo>
                  <a:pt x="7591088" y="335588"/>
                  <a:pt x="7590072" y="335633"/>
                  <a:pt x="7588893" y="335633"/>
                </a:cubicBezTo>
                <a:cubicBezTo>
                  <a:pt x="7587656" y="335633"/>
                  <a:pt x="7586596" y="335573"/>
                  <a:pt x="7585712" y="335456"/>
                </a:cubicBezTo>
                <a:cubicBezTo>
                  <a:pt x="7584828" y="335338"/>
                  <a:pt x="7584092" y="335176"/>
                  <a:pt x="7583503" y="334970"/>
                </a:cubicBezTo>
                <a:cubicBezTo>
                  <a:pt x="7582914" y="334763"/>
                  <a:pt x="7582458" y="334512"/>
                  <a:pt x="7582133" y="334218"/>
                </a:cubicBezTo>
                <a:cubicBezTo>
                  <a:pt x="7581809" y="333923"/>
                  <a:pt x="7581588" y="333599"/>
                  <a:pt x="7581470" y="333246"/>
                </a:cubicBezTo>
                <a:lnTo>
                  <a:pt x="7542943" y="233216"/>
                </a:lnTo>
                <a:lnTo>
                  <a:pt x="7542854" y="233216"/>
                </a:lnTo>
                <a:lnTo>
                  <a:pt x="7542854" y="332805"/>
                </a:lnTo>
                <a:cubicBezTo>
                  <a:pt x="7542854" y="333276"/>
                  <a:pt x="7542733" y="333687"/>
                  <a:pt x="7542491" y="334041"/>
                </a:cubicBezTo>
                <a:cubicBezTo>
                  <a:pt x="7542248" y="334396"/>
                  <a:pt x="7541823" y="334674"/>
                  <a:pt x="7541216" y="334881"/>
                </a:cubicBezTo>
                <a:cubicBezTo>
                  <a:pt x="7540609" y="335088"/>
                  <a:pt x="7539820" y="335265"/>
                  <a:pt x="7538850" y="335412"/>
                </a:cubicBezTo>
                <a:cubicBezTo>
                  <a:pt x="7537879" y="335558"/>
                  <a:pt x="7536635" y="335633"/>
                  <a:pt x="7535118" y="335633"/>
                </a:cubicBezTo>
                <a:cubicBezTo>
                  <a:pt x="7533662" y="335633"/>
                  <a:pt x="7532448" y="335558"/>
                  <a:pt x="7531478" y="335412"/>
                </a:cubicBezTo>
                <a:cubicBezTo>
                  <a:pt x="7530507" y="335265"/>
                  <a:pt x="7529733" y="335088"/>
                  <a:pt x="7529157" y="334881"/>
                </a:cubicBezTo>
                <a:cubicBezTo>
                  <a:pt x="7528580" y="334674"/>
                  <a:pt x="7528186" y="334396"/>
                  <a:pt x="7527974" y="334041"/>
                </a:cubicBezTo>
                <a:cubicBezTo>
                  <a:pt x="7527761" y="333687"/>
                  <a:pt x="7527655" y="333276"/>
                  <a:pt x="7527655" y="332805"/>
                </a:cubicBezTo>
                <a:lnTo>
                  <a:pt x="7527655" y="227649"/>
                </a:lnTo>
                <a:cubicBezTo>
                  <a:pt x="7527655" y="225175"/>
                  <a:pt x="7528313" y="223408"/>
                  <a:pt x="7529629" y="222346"/>
                </a:cubicBezTo>
                <a:cubicBezTo>
                  <a:pt x="7530945" y="221286"/>
                  <a:pt x="7532411" y="220755"/>
                  <a:pt x="7534026" y="220755"/>
                </a:cubicBezTo>
                <a:close/>
                <a:moveTo>
                  <a:pt x="6591051" y="220755"/>
                </a:moveTo>
                <a:lnTo>
                  <a:pt x="6600383" y="220755"/>
                </a:lnTo>
                <a:cubicBezTo>
                  <a:pt x="6602297" y="220755"/>
                  <a:pt x="6603972" y="220933"/>
                  <a:pt x="6605408" y="221286"/>
                </a:cubicBezTo>
                <a:cubicBezTo>
                  <a:pt x="6606844" y="221640"/>
                  <a:pt x="6608100" y="222200"/>
                  <a:pt x="6609176" y="222965"/>
                </a:cubicBezTo>
                <a:cubicBezTo>
                  <a:pt x="6610253" y="223731"/>
                  <a:pt x="6611151" y="224703"/>
                  <a:pt x="6611869" y="225880"/>
                </a:cubicBezTo>
                <a:cubicBezTo>
                  <a:pt x="6612587" y="227059"/>
                  <a:pt x="6613214" y="228443"/>
                  <a:pt x="6613753" y="230034"/>
                </a:cubicBezTo>
                <a:lnTo>
                  <a:pt x="6646448" y="312834"/>
                </a:lnTo>
                <a:lnTo>
                  <a:pt x="6646890" y="312834"/>
                </a:lnTo>
                <a:lnTo>
                  <a:pt x="6680911" y="230300"/>
                </a:lnTo>
                <a:cubicBezTo>
                  <a:pt x="6681570" y="228531"/>
                  <a:pt x="6682288" y="227030"/>
                  <a:pt x="6683067" y="225792"/>
                </a:cubicBezTo>
                <a:cubicBezTo>
                  <a:pt x="6683844" y="224556"/>
                  <a:pt x="6684698" y="223569"/>
                  <a:pt x="6685626" y="222833"/>
                </a:cubicBezTo>
                <a:cubicBezTo>
                  <a:pt x="6686554" y="222096"/>
                  <a:pt x="6687585" y="221565"/>
                  <a:pt x="6688723" y="221243"/>
                </a:cubicBezTo>
                <a:cubicBezTo>
                  <a:pt x="6689859" y="220918"/>
                  <a:pt x="6691176" y="220755"/>
                  <a:pt x="6692673" y="220755"/>
                </a:cubicBezTo>
                <a:lnTo>
                  <a:pt x="6702458" y="220755"/>
                </a:lnTo>
                <a:cubicBezTo>
                  <a:pt x="6703357" y="220755"/>
                  <a:pt x="6704209" y="220889"/>
                  <a:pt x="6705017" y="221154"/>
                </a:cubicBezTo>
                <a:cubicBezTo>
                  <a:pt x="6705825" y="221419"/>
                  <a:pt x="6706513" y="221832"/>
                  <a:pt x="6707082" y="222391"/>
                </a:cubicBezTo>
                <a:cubicBezTo>
                  <a:pt x="6707651" y="222951"/>
                  <a:pt x="6708115" y="223658"/>
                  <a:pt x="6708474" y="224512"/>
                </a:cubicBezTo>
                <a:cubicBezTo>
                  <a:pt x="6708833" y="225365"/>
                  <a:pt x="6709012" y="226411"/>
                  <a:pt x="6709012" y="227649"/>
                </a:cubicBezTo>
                <a:lnTo>
                  <a:pt x="6709012" y="332805"/>
                </a:lnTo>
                <a:cubicBezTo>
                  <a:pt x="6709012" y="333276"/>
                  <a:pt x="6708891" y="333687"/>
                  <a:pt x="6708649" y="334041"/>
                </a:cubicBezTo>
                <a:cubicBezTo>
                  <a:pt x="6708406" y="334396"/>
                  <a:pt x="6707981" y="334674"/>
                  <a:pt x="6707374" y="334881"/>
                </a:cubicBezTo>
                <a:cubicBezTo>
                  <a:pt x="6706767" y="335088"/>
                  <a:pt x="6705993" y="335265"/>
                  <a:pt x="6705053" y="335412"/>
                </a:cubicBezTo>
                <a:cubicBezTo>
                  <a:pt x="6704113" y="335558"/>
                  <a:pt x="6702884" y="335633"/>
                  <a:pt x="6701367" y="335633"/>
                </a:cubicBezTo>
                <a:cubicBezTo>
                  <a:pt x="6699972" y="335633"/>
                  <a:pt x="6698774" y="335558"/>
                  <a:pt x="6697773" y="335412"/>
                </a:cubicBezTo>
                <a:cubicBezTo>
                  <a:pt x="6696772" y="335265"/>
                  <a:pt x="6695983" y="335088"/>
                  <a:pt x="6695406" y="334881"/>
                </a:cubicBezTo>
                <a:cubicBezTo>
                  <a:pt x="6694829" y="334674"/>
                  <a:pt x="6694419" y="334396"/>
                  <a:pt x="6694177" y="334041"/>
                </a:cubicBezTo>
                <a:cubicBezTo>
                  <a:pt x="6693934" y="333687"/>
                  <a:pt x="6693813" y="333276"/>
                  <a:pt x="6693813" y="332805"/>
                </a:cubicBezTo>
                <a:lnTo>
                  <a:pt x="6693813" y="233216"/>
                </a:lnTo>
                <a:lnTo>
                  <a:pt x="6693636" y="233216"/>
                </a:lnTo>
                <a:lnTo>
                  <a:pt x="6653341" y="333246"/>
                </a:lnTo>
                <a:cubicBezTo>
                  <a:pt x="6653164" y="333659"/>
                  <a:pt x="6652914" y="334013"/>
                  <a:pt x="6652590" y="334307"/>
                </a:cubicBezTo>
                <a:cubicBezTo>
                  <a:pt x="6652266" y="334601"/>
                  <a:pt x="6651795" y="334852"/>
                  <a:pt x="6651176" y="335058"/>
                </a:cubicBezTo>
                <a:cubicBezTo>
                  <a:pt x="6650557" y="335265"/>
                  <a:pt x="6649821" y="335412"/>
                  <a:pt x="6648967" y="335500"/>
                </a:cubicBezTo>
                <a:cubicBezTo>
                  <a:pt x="6648113" y="335588"/>
                  <a:pt x="6647097" y="335633"/>
                  <a:pt x="6645918" y="335633"/>
                </a:cubicBezTo>
                <a:cubicBezTo>
                  <a:pt x="6644681" y="335633"/>
                  <a:pt x="6643621" y="335573"/>
                  <a:pt x="6642737" y="335456"/>
                </a:cubicBezTo>
                <a:cubicBezTo>
                  <a:pt x="6641853" y="335338"/>
                  <a:pt x="6641117" y="335176"/>
                  <a:pt x="6640528" y="334970"/>
                </a:cubicBezTo>
                <a:cubicBezTo>
                  <a:pt x="6639939" y="334763"/>
                  <a:pt x="6639483" y="334512"/>
                  <a:pt x="6639158" y="334218"/>
                </a:cubicBezTo>
                <a:cubicBezTo>
                  <a:pt x="6638834" y="333923"/>
                  <a:pt x="6638613" y="333599"/>
                  <a:pt x="6638495" y="333246"/>
                </a:cubicBezTo>
                <a:lnTo>
                  <a:pt x="6599968" y="233216"/>
                </a:lnTo>
                <a:lnTo>
                  <a:pt x="6599879" y="233216"/>
                </a:lnTo>
                <a:lnTo>
                  <a:pt x="6599879" y="332805"/>
                </a:lnTo>
                <a:cubicBezTo>
                  <a:pt x="6599879" y="333276"/>
                  <a:pt x="6599758" y="333687"/>
                  <a:pt x="6599516" y="334041"/>
                </a:cubicBezTo>
                <a:cubicBezTo>
                  <a:pt x="6599273" y="334396"/>
                  <a:pt x="6598848" y="334674"/>
                  <a:pt x="6598241" y="334881"/>
                </a:cubicBezTo>
                <a:cubicBezTo>
                  <a:pt x="6597634" y="335088"/>
                  <a:pt x="6596845" y="335265"/>
                  <a:pt x="6595875" y="335412"/>
                </a:cubicBezTo>
                <a:cubicBezTo>
                  <a:pt x="6594904" y="335558"/>
                  <a:pt x="6593660" y="335633"/>
                  <a:pt x="6592143" y="335633"/>
                </a:cubicBezTo>
                <a:cubicBezTo>
                  <a:pt x="6590687" y="335633"/>
                  <a:pt x="6589473" y="335558"/>
                  <a:pt x="6588503" y="335412"/>
                </a:cubicBezTo>
                <a:cubicBezTo>
                  <a:pt x="6587532" y="335265"/>
                  <a:pt x="6586758" y="335088"/>
                  <a:pt x="6586182" y="334881"/>
                </a:cubicBezTo>
                <a:cubicBezTo>
                  <a:pt x="6585605" y="334674"/>
                  <a:pt x="6585211" y="334396"/>
                  <a:pt x="6584999" y="334041"/>
                </a:cubicBezTo>
                <a:cubicBezTo>
                  <a:pt x="6584786" y="333687"/>
                  <a:pt x="6584680" y="333276"/>
                  <a:pt x="6584680" y="332805"/>
                </a:cubicBezTo>
                <a:lnTo>
                  <a:pt x="6584680" y="227649"/>
                </a:lnTo>
                <a:cubicBezTo>
                  <a:pt x="6584680" y="225175"/>
                  <a:pt x="6585338" y="223408"/>
                  <a:pt x="6586654" y="222346"/>
                </a:cubicBezTo>
                <a:cubicBezTo>
                  <a:pt x="6587970" y="221286"/>
                  <a:pt x="6589436" y="220755"/>
                  <a:pt x="6591051" y="220755"/>
                </a:cubicBezTo>
                <a:close/>
                <a:moveTo>
                  <a:pt x="6216423" y="220755"/>
                </a:moveTo>
                <a:lnTo>
                  <a:pt x="6226208" y="220755"/>
                </a:lnTo>
                <a:cubicBezTo>
                  <a:pt x="6227107" y="220755"/>
                  <a:pt x="6227959" y="220889"/>
                  <a:pt x="6228767" y="221154"/>
                </a:cubicBezTo>
                <a:cubicBezTo>
                  <a:pt x="6229575" y="221419"/>
                  <a:pt x="6230263" y="221832"/>
                  <a:pt x="6230832" y="222391"/>
                </a:cubicBezTo>
                <a:cubicBezTo>
                  <a:pt x="6231401" y="222951"/>
                  <a:pt x="6231865" y="223658"/>
                  <a:pt x="6232224" y="224512"/>
                </a:cubicBezTo>
                <a:cubicBezTo>
                  <a:pt x="6232583" y="225365"/>
                  <a:pt x="6232762" y="226411"/>
                  <a:pt x="6232762" y="227649"/>
                </a:cubicBezTo>
                <a:lnTo>
                  <a:pt x="6232762" y="332805"/>
                </a:lnTo>
                <a:cubicBezTo>
                  <a:pt x="6232762" y="333276"/>
                  <a:pt x="6232641" y="333687"/>
                  <a:pt x="6232399" y="334041"/>
                </a:cubicBezTo>
                <a:cubicBezTo>
                  <a:pt x="6232156" y="334396"/>
                  <a:pt x="6231731" y="334674"/>
                  <a:pt x="6231124" y="334881"/>
                </a:cubicBezTo>
                <a:cubicBezTo>
                  <a:pt x="6230517" y="335088"/>
                  <a:pt x="6229743" y="335265"/>
                  <a:pt x="6228803" y="335412"/>
                </a:cubicBezTo>
                <a:cubicBezTo>
                  <a:pt x="6227863" y="335558"/>
                  <a:pt x="6226634" y="335633"/>
                  <a:pt x="6225117" y="335633"/>
                </a:cubicBezTo>
                <a:cubicBezTo>
                  <a:pt x="6223722" y="335633"/>
                  <a:pt x="6222524" y="335558"/>
                  <a:pt x="6221523" y="335412"/>
                </a:cubicBezTo>
                <a:cubicBezTo>
                  <a:pt x="6220522" y="335265"/>
                  <a:pt x="6219733" y="335088"/>
                  <a:pt x="6219156" y="334881"/>
                </a:cubicBezTo>
                <a:cubicBezTo>
                  <a:pt x="6218579" y="334674"/>
                  <a:pt x="6218169" y="334396"/>
                  <a:pt x="6217927" y="334041"/>
                </a:cubicBezTo>
                <a:cubicBezTo>
                  <a:pt x="6217684" y="333687"/>
                  <a:pt x="6217563" y="333276"/>
                  <a:pt x="6217563" y="332805"/>
                </a:cubicBezTo>
                <a:lnTo>
                  <a:pt x="6217563" y="233216"/>
                </a:lnTo>
                <a:lnTo>
                  <a:pt x="6217386" y="233216"/>
                </a:lnTo>
                <a:lnTo>
                  <a:pt x="6177091" y="333246"/>
                </a:lnTo>
                <a:cubicBezTo>
                  <a:pt x="6176914" y="333659"/>
                  <a:pt x="6176664" y="334013"/>
                  <a:pt x="6176340" y="334307"/>
                </a:cubicBezTo>
                <a:cubicBezTo>
                  <a:pt x="6176016" y="334601"/>
                  <a:pt x="6175545" y="334852"/>
                  <a:pt x="6174926" y="335058"/>
                </a:cubicBezTo>
                <a:cubicBezTo>
                  <a:pt x="6174307" y="335265"/>
                  <a:pt x="6173571" y="335412"/>
                  <a:pt x="6172717" y="335500"/>
                </a:cubicBezTo>
                <a:cubicBezTo>
                  <a:pt x="6171863" y="335588"/>
                  <a:pt x="6170847" y="335633"/>
                  <a:pt x="6169668" y="335633"/>
                </a:cubicBezTo>
                <a:cubicBezTo>
                  <a:pt x="6168431" y="335633"/>
                  <a:pt x="6167371" y="335573"/>
                  <a:pt x="6166487" y="335456"/>
                </a:cubicBezTo>
                <a:cubicBezTo>
                  <a:pt x="6165603" y="335338"/>
                  <a:pt x="6164867" y="335176"/>
                  <a:pt x="6164278" y="334970"/>
                </a:cubicBezTo>
                <a:cubicBezTo>
                  <a:pt x="6163689" y="334763"/>
                  <a:pt x="6163233" y="334512"/>
                  <a:pt x="6162908" y="334218"/>
                </a:cubicBezTo>
                <a:cubicBezTo>
                  <a:pt x="6162584" y="333923"/>
                  <a:pt x="6162363" y="333599"/>
                  <a:pt x="6162245" y="333246"/>
                </a:cubicBezTo>
                <a:lnTo>
                  <a:pt x="6158951" y="324693"/>
                </a:lnTo>
                <a:lnTo>
                  <a:pt x="6160071" y="287188"/>
                </a:lnTo>
                <a:lnTo>
                  <a:pt x="6170198" y="312834"/>
                </a:lnTo>
                <a:lnTo>
                  <a:pt x="6170640" y="312834"/>
                </a:lnTo>
                <a:lnTo>
                  <a:pt x="6204661" y="230300"/>
                </a:lnTo>
                <a:cubicBezTo>
                  <a:pt x="6205320" y="228531"/>
                  <a:pt x="6206038" y="227030"/>
                  <a:pt x="6206817" y="225792"/>
                </a:cubicBezTo>
                <a:cubicBezTo>
                  <a:pt x="6207594" y="224556"/>
                  <a:pt x="6208448" y="223569"/>
                  <a:pt x="6209376" y="222833"/>
                </a:cubicBezTo>
                <a:cubicBezTo>
                  <a:pt x="6210304" y="222096"/>
                  <a:pt x="6211335" y="221565"/>
                  <a:pt x="6212473" y="221243"/>
                </a:cubicBezTo>
                <a:cubicBezTo>
                  <a:pt x="6213609" y="220918"/>
                  <a:pt x="6214926" y="220755"/>
                  <a:pt x="6216423" y="220755"/>
                </a:cubicBezTo>
                <a:close/>
                <a:moveTo>
                  <a:pt x="5171826" y="220755"/>
                </a:moveTo>
                <a:lnTo>
                  <a:pt x="5181158" y="220755"/>
                </a:lnTo>
                <a:cubicBezTo>
                  <a:pt x="5183072" y="220755"/>
                  <a:pt x="5184747" y="220933"/>
                  <a:pt x="5186183" y="221286"/>
                </a:cubicBezTo>
                <a:cubicBezTo>
                  <a:pt x="5187619" y="221640"/>
                  <a:pt x="5188875" y="222200"/>
                  <a:pt x="5189951" y="222965"/>
                </a:cubicBezTo>
                <a:cubicBezTo>
                  <a:pt x="5191028" y="223731"/>
                  <a:pt x="5191926" y="224703"/>
                  <a:pt x="5192644" y="225880"/>
                </a:cubicBezTo>
                <a:cubicBezTo>
                  <a:pt x="5193362" y="227059"/>
                  <a:pt x="5193989" y="228443"/>
                  <a:pt x="5194528" y="230034"/>
                </a:cubicBezTo>
                <a:lnTo>
                  <a:pt x="5227223" y="312834"/>
                </a:lnTo>
                <a:lnTo>
                  <a:pt x="5227665" y="312834"/>
                </a:lnTo>
                <a:lnTo>
                  <a:pt x="5261686" y="230300"/>
                </a:lnTo>
                <a:cubicBezTo>
                  <a:pt x="5262345" y="228531"/>
                  <a:pt x="5263063" y="227030"/>
                  <a:pt x="5263842" y="225792"/>
                </a:cubicBezTo>
                <a:cubicBezTo>
                  <a:pt x="5264619" y="224556"/>
                  <a:pt x="5265473" y="223569"/>
                  <a:pt x="5266401" y="222833"/>
                </a:cubicBezTo>
                <a:cubicBezTo>
                  <a:pt x="5267329" y="222096"/>
                  <a:pt x="5268360" y="221565"/>
                  <a:pt x="5269498" y="221243"/>
                </a:cubicBezTo>
                <a:cubicBezTo>
                  <a:pt x="5270634" y="220918"/>
                  <a:pt x="5271951" y="220755"/>
                  <a:pt x="5273448" y="220755"/>
                </a:cubicBezTo>
                <a:lnTo>
                  <a:pt x="5283233" y="220755"/>
                </a:lnTo>
                <a:cubicBezTo>
                  <a:pt x="5284132" y="220755"/>
                  <a:pt x="5284984" y="220889"/>
                  <a:pt x="5285792" y="221154"/>
                </a:cubicBezTo>
                <a:cubicBezTo>
                  <a:pt x="5286600" y="221419"/>
                  <a:pt x="5287288" y="221832"/>
                  <a:pt x="5287857" y="222391"/>
                </a:cubicBezTo>
                <a:cubicBezTo>
                  <a:pt x="5288426" y="222951"/>
                  <a:pt x="5288890" y="223658"/>
                  <a:pt x="5289249" y="224512"/>
                </a:cubicBezTo>
                <a:cubicBezTo>
                  <a:pt x="5289608" y="225365"/>
                  <a:pt x="5289787" y="226411"/>
                  <a:pt x="5289787" y="227649"/>
                </a:cubicBezTo>
                <a:lnTo>
                  <a:pt x="5289787" y="332805"/>
                </a:lnTo>
                <a:cubicBezTo>
                  <a:pt x="5289787" y="333276"/>
                  <a:pt x="5289666" y="333687"/>
                  <a:pt x="5289424" y="334041"/>
                </a:cubicBezTo>
                <a:cubicBezTo>
                  <a:pt x="5289181" y="334396"/>
                  <a:pt x="5288756" y="334674"/>
                  <a:pt x="5288149" y="334881"/>
                </a:cubicBezTo>
                <a:cubicBezTo>
                  <a:pt x="5287542" y="335088"/>
                  <a:pt x="5286768" y="335265"/>
                  <a:pt x="5285828" y="335412"/>
                </a:cubicBezTo>
                <a:cubicBezTo>
                  <a:pt x="5284888" y="335558"/>
                  <a:pt x="5283659" y="335633"/>
                  <a:pt x="5282142" y="335633"/>
                </a:cubicBezTo>
                <a:cubicBezTo>
                  <a:pt x="5280747" y="335633"/>
                  <a:pt x="5279549" y="335558"/>
                  <a:pt x="5278548" y="335412"/>
                </a:cubicBezTo>
                <a:cubicBezTo>
                  <a:pt x="5277547" y="335265"/>
                  <a:pt x="5276758" y="335088"/>
                  <a:pt x="5276181" y="334881"/>
                </a:cubicBezTo>
                <a:cubicBezTo>
                  <a:pt x="5275604" y="334674"/>
                  <a:pt x="5275194" y="334396"/>
                  <a:pt x="5274952" y="334041"/>
                </a:cubicBezTo>
                <a:cubicBezTo>
                  <a:pt x="5274709" y="333687"/>
                  <a:pt x="5274588" y="333276"/>
                  <a:pt x="5274588" y="332805"/>
                </a:cubicBezTo>
                <a:lnTo>
                  <a:pt x="5274588" y="233216"/>
                </a:lnTo>
                <a:lnTo>
                  <a:pt x="5274411" y="233216"/>
                </a:lnTo>
                <a:lnTo>
                  <a:pt x="5234116" y="333246"/>
                </a:lnTo>
                <a:cubicBezTo>
                  <a:pt x="5233939" y="333659"/>
                  <a:pt x="5233689" y="334013"/>
                  <a:pt x="5233365" y="334307"/>
                </a:cubicBezTo>
                <a:cubicBezTo>
                  <a:pt x="5233041" y="334601"/>
                  <a:pt x="5232570" y="334852"/>
                  <a:pt x="5231951" y="335058"/>
                </a:cubicBezTo>
                <a:cubicBezTo>
                  <a:pt x="5231332" y="335265"/>
                  <a:pt x="5230596" y="335412"/>
                  <a:pt x="5229742" y="335500"/>
                </a:cubicBezTo>
                <a:cubicBezTo>
                  <a:pt x="5228888" y="335588"/>
                  <a:pt x="5227872" y="335633"/>
                  <a:pt x="5226693" y="335633"/>
                </a:cubicBezTo>
                <a:cubicBezTo>
                  <a:pt x="5225456" y="335633"/>
                  <a:pt x="5224396" y="335573"/>
                  <a:pt x="5223512" y="335456"/>
                </a:cubicBezTo>
                <a:cubicBezTo>
                  <a:pt x="5222628" y="335338"/>
                  <a:pt x="5221892" y="335176"/>
                  <a:pt x="5221303" y="334970"/>
                </a:cubicBezTo>
                <a:cubicBezTo>
                  <a:pt x="5220714" y="334763"/>
                  <a:pt x="5220258" y="334512"/>
                  <a:pt x="5219933" y="334218"/>
                </a:cubicBezTo>
                <a:cubicBezTo>
                  <a:pt x="5219609" y="333923"/>
                  <a:pt x="5219388" y="333599"/>
                  <a:pt x="5219270" y="333246"/>
                </a:cubicBezTo>
                <a:lnTo>
                  <a:pt x="5180743" y="233216"/>
                </a:lnTo>
                <a:lnTo>
                  <a:pt x="5180654" y="233216"/>
                </a:lnTo>
                <a:lnTo>
                  <a:pt x="5180654" y="332805"/>
                </a:lnTo>
                <a:cubicBezTo>
                  <a:pt x="5180654" y="333276"/>
                  <a:pt x="5180533" y="333687"/>
                  <a:pt x="5180291" y="334041"/>
                </a:cubicBezTo>
                <a:cubicBezTo>
                  <a:pt x="5180048" y="334396"/>
                  <a:pt x="5179623" y="334674"/>
                  <a:pt x="5179016" y="334881"/>
                </a:cubicBezTo>
                <a:cubicBezTo>
                  <a:pt x="5178409" y="335088"/>
                  <a:pt x="5177620" y="335265"/>
                  <a:pt x="5176650" y="335412"/>
                </a:cubicBezTo>
                <a:cubicBezTo>
                  <a:pt x="5175679" y="335558"/>
                  <a:pt x="5174435" y="335633"/>
                  <a:pt x="5172918" y="335633"/>
                </a:cubicBezTo>
                <a:cubicBezTo>
                  <a:pt x="5171462" y="335633"/>
                  <a:pt x="5170248" y="335558"/>
                  <a:pt x="5169278" y="335412"/>
                </a:cubicBezTo>
                <a:cubicBezTo>
                  <a:pt x="5168307" y="335265"/>
                  <a:pt x="5167533" y="335088"/>
                  <a:pt x="5166957" y="334881"/>
                </a:cubicBezTo>
                <a:cubicBezTo>
                  <a:pt x="5166380" y="334674"/>
                  <a:pt x="5165986" y="334396"/>
                  <a:pt x="5165774" y="334041"/>
                </a:cubicBezTo>
                <a:cubicBezTo>
                  <a:pt x="5165561" y="333687"/>
                  <a:pt x="5165455" y="333276"/>
                  <a:pt x="5165455" y="332805"/>
                </a:cubicBezTo>
                <a:lnTo>
                  <a:pt x="5165455" y="227649"/>
                </a:lnTo>
                <a:cubicBezTo>
                  <a:pt x="5165455" y="225175"/>
                  <a:pt x="5166113" y="223408"/>
                  <a:pt x="5167429" y="222346"/>
                </a:cubicBezTo>
                <a:cubicBezTo>
                  <a:pt x="5168745" y="221286"/>
                  <a:pt x="5170211" y="220755"/>
                  <a:pt x="5171826" y="220755"/>
                </a:cubicBezTo>
                <a:close/>
                <a:moveTo>
                  <a:pt x="4228851" y="220755"/>
                </a:moveTo>
                <a:lnTo>
                  <a:pt x="4238183" y="220755"/>
                </a:lnTo>
                <a:cubicBezTo>
                  <a:pt x="4240097" y="220755"/>
                  <a:pt x="4241772" y="220933"/>
                  <a:pt x="4243208" y="221286"/>
                </a:cubicBezTo>
                <a:cubicBezTo>
                  <a:pt x="4244644" y="221640"/>
                  <a:pt x="4245900" y="222200"/>
                  <a:pt x="4246977" y="222965"/>
                </a:cubicBezTo>
                <a:cubicBezTo>
                  <a:pt x="4248053" y="223731"/>
                  <a:pt x="4248950" y="224703"/>
                  <a:pt x="4249668" y="225880"/>
                </a:cubicBezTo>
                <a:cubicBezTo>
                  <a:pt x="4250386" y="227059"/>
                  <a:pt x="4251014" y="228443"/>
                  <a:pt x="4251553" y="230034"/>
                </a:cubicBezTo>
                <a:lnTo>
                  <a:pt x="4284249" y="312834"/>
                </a:lnTo>
                <a:lnTo>
                  <a:pt x="4284691" y="312834"/>
                </a:lnTo>
                <a:lnTo>
                  <a:pt x="4318712" y="230300"/>
                </a:lnTo>
                <a:cubicBezTo>
                  <a:pt x="4319370" y="228531"/>
                  <a:pt x="4320088" y="227030"/>
                  <a:pt x="4320866" y="225792"/>
                </a:cubicBezTo>
                <a:cubicBezTo>
                  <a:pt x="4321645" y="224556"/>
                  <a:pt x="4322498" y="223569"/>
                  <a:pt x="4323425" y="222833"/>
                </a:cubicBezTo>
                <a:cubicBezTo>
                  <a:pt x="4324353" y="222096"/>
                  <a:pt x="4325386" y="221565"/>
                  <a:pt x="4326523" y="221243"/>
                </a:cubicBezTo>
                <a:cubicBezTo>
                  <a:pt x="4327659" y="220918"/>
                  <a:pt x="4328976" y="220755"/>
                  <a:pt x="4330473" y="220755"/>
                </a:cubicBezTo>
                <a:lnTo>
                  <a:pt x="4340258" y="220755"/>
                </a:lnTo>
                <a:cubicBezTo>
                  <a:pt x="4341156" y="220755"/>
                  <a:pt x="4342009" y="220889"/>
                  <a:pt x="4342817" y="221154"/>
                </a:cubicBezTo>
                <a:cubicBezTo>
                  <a:pt x="4343625" y="221419"/>
                  <a:pt x="4344313" y="221832"/>
                  <a:pt x="4344882" y="222391"/>
                </a:cubicBezTo>
                <a:cubicBezTo>
                  <a:pt x="4345451" y="222951"/>
                  <a:pt x="4345915" y="223658"/>
                  <a:pt x="4346274" y="224512"/>
                </a:cubicBezTo>
                <a:cubicBezTo>
                  <a:pt x="4346633" y="225365"/>
                  <a:pt x="4346812" y="226411"/>
                  <a:pt x="4346812" y="227649"/>
                </a:cubicBezTo>
                <a:lnTo>
                  <a:pt x="4346812" y="332805"/>
                </a:lnTo>
                <a:cubicBezTo>
                  <a:pt x="4346812" y="333276"/>
                  <a:pt x="4346691" y="333687"/>
                  <a:pt x="4346448" y="334041"/>
                </a:cubicBezTo>
                <a:cubicBezTo>
                  <a:pt x="4346206" y="334396"/>
                  <a:pt x="4345781" y="334674"/>
                  <a:pt x="4345174" y="334881"/>
                </a:cubicBezTo>
                <a:cubicBezTo>
                  <a:pt x="4344567" y="335088"/>
                  <a:pt x="4343793" y="335265"/>
                  <a:pt x="4342853" y="335412"/>
                </a:cubicBezTo>
                <a:cubicBezTo>
                  <a:pt x="4341913" y="335558"/>
                  <a:pt x="4340684" y="335633"/>
                  <a:pt x="4339167" y="335633"/>
                </a:cubicBezTo>
                <a:cubicBezTo>
                  <a:pt x="4337772" y="335633"/>
                  <a:pt x="4336573" y="335558"/>
                  <a:pt x="4335572" y="335412"/>
                </a:cubicBezTo>
                <a:cubicBezTo>
                  <a:pt x="4334572" y="335265"/>
                  <a:pt x="4333783" y="335088"/>
                  <a:pt x="4333206" y="334881"/>
                </a:cubicBezTo>
                <a:cubicBezTo>
                  <a:pt x="4332629" y="334674"/>
                  <a:pt x="4332220" y="334396"/>
                  <a:pt x="4331977" y="334041"/>
                </a:cubicBezTo>
                <a:cubicBezTo>
                  <a:pt x="4331734" y="333687"/>
                  <a:pt x="4331613" y="333276"/>
                  <a:pt x="4331613" y="332805"/>
                </a:cubicBezTo>
                <a:lnTo>
                  <a:pt x="4331613" y="233216"/>
                </a:lnTo>
                <a:lnTo>
                  <a:pt x="4331437" y="233216"/>
                </a:lnTo>
                <a:lnTo>
                  <a:pt x="4291141" y="333246"/>
                </a:lnTo>
                <a:cubicBezTo>
                  <a:pt x="4290965" y="333659"/>
                  <a:pt x="4290714" y="334013"/>
                  <a:pt x="4290390" y="334307"/>
                </a:cubicBezTo>
                <a:cubicBezTo>
                  <a:pt x="4290066" y="334601"/>
                  <a:pt x="4289595" y="334852"/>
                  <a:pt x="4288976" y="335058"/>
                </a:cubicBezTo>
                <a:cubicBezTo>
                  <a:pt x="4288358" y="335265"/>
                  <a:pt x="4287621" y="335412"/>
                  <a:pt x="4286767" y="335500"/>
                </a:cubicBezTo>
                <a:cubicBezTo>
                  <a:pt x="4285913" y="335588"/>
                  <a:pt x="4284897" y="335633"/>
                  <a:pt x="4283719" y="335633"/>
                </a:cubicBezTo>
                <a:cubicBezTo>
                  <a:pt x="4282481" y="335633"/>
                  <a:pt x="4281421" y="335573"/>
                  <a:pt x="4280537" y="335456"/>
                </a:cubicBezTo>
                <a:cubicBezTo>
                  <a:pt x="4279654" y="335338"/>
                  <a:pt x="4278917" y="335176"/>
                  <a:pt x="4278328" y="334970"/>
                </a:cubicBezTo>
                <a:cubicBezTo>
                  <a:pt x="4277739" y="334763"/>
                  <a:pt x="4277282" y="334512"/>
                  <a:pt x="4276958" y="334218"/>
                </a:cubicBezTo>
                <a:cubicBezTo>
                  <a:pt x="4276634" y="333923"/>
                  <a:pt x="4276413" y="333599"/>
                  <a:pt x="4276296" y="333246"/>
                </a:cubicBezTo>
                <a:lnTo>
                  <a:pt x="4237768" y="233216"/>
                </a:lnTo>
                <a:lnTo>
                  <a:pt x="4237679" y="233216"/>
                </a:lnTo>
                <a:lnTo>
                  <a:pt x="4237679" y="332805"/>
                </a:lnTo>
                <a:cubicBezTo>
                  <a:pt x="4237679" y="333276"/>
                  <a:pt x="4237558" y="333687"/>
                  <a:pt x="4237316" y="334041"/>
                </a:cubicBezTo>
                <a:cubicBezTo>
                  <a:pt x="4237073" y="334396"/>
                  <a:pt x="4236648" y="334674"/>
                  <a:pt x="4236041" y="334881"/>
                </a:cubicBezTo>
                <a:cubicBezTo>
                  <a:pt x="4235434" y="335088"/>
                  <a:pt x="4234645" y="335265"/>
                  <a:pt x="4233674" y="335412"/>
                </a:cubicBezTo>
                <a:cubicBezTo>
                  <a:pt x="4232704" y="335558"/>
                  <a:pt x="4231460" y="335633"/>
                  <a:pt x="4229943" y="335633"/>
                </a:cubicBezTo>
                <a:cubicBezTo>
                  <a:pt x="4228487" y="335633"/>
                  <a:pt x="4227273" y="335558"/>
                  <a:pt x="4226303" y="335412"/>
                </a:cubicBezTo>
                <a:cubicBezTo>
                  <a:pt x="4225332" y="335265"/>
                  <a:pt x="4224558" y="335088"/>
                  <a:pt x="4223982" y="334881"/>
                </a:cubicBezTo>
                <a:cubicBezTo>
                  <a:pt x="4223405" y="334674"/>
                  <a:pt x="4223011" y="334396"/>
                  <a:pt x="4222799" y="334041"/>
                </a:cubicBezTo>
                <a:cubicBezTo>
                  <a:pt x="4222586" y="333687"/>
                  <a:pt x="4222480" y="333276"/>
                  <a:pt x="4222480" y="332805"/>
                </a:cubicBezTo>
                <a:lnTo>
                  <a:pt x="4222480" y="227649"/>
                </a:lnTo>
                <a:cubicBezTo>
                  <a:pt x="4222480" y="225175"/>
                  <a:pt x="4223138" y="223408"/>
                  <a:pt x="4224454" y="222346"/>
                </a:cubicBezTo>
                <a:cubicBezTo>
                  <a:pt x="4225770" y="221286"/>
                  <a:pt x="4227236" y="220755"/>
                  <a:pt x="4228851" y="220755"/>
                </a:cubicBezTo>
                <a:close/>
                <a:moveTo>
                  <a:pt x="3762190" y="220755"/>
                </a:moveTo>
                <a:lnTo>
                  <a:pt x="3771522" y="220755"/>
                </a:lnTo>
                <a:cubicBezTo>
                  <a:pt x="3773436" y="220755"/>
                  <a:pt x="3775111" y="220933"/>
                  <a:pt x="3776547" y="221286"/>
                </a:cubicBezTo>
                <a:cubicBezTo>
                  <a:pt x="3777982" y="221640"/>
                  <a:pt x="3779239" y="222200"/>
                  <a:pt x="3780316" y="222965"/>
                </a:cubicBezTo>
                <a:cubicBezTo>
                  <a:pt x="3781392" y="223731"/>
                  <a:pt x="3782290" y="224703"/>
                  <a:pt x="3783007" y="225880"/>
                </a:cubicBezTo>
                <a:cubicBezTo>
                  <a:pt x="3783725" y="227059"/>
                  <a:pt x="3784354" y="228443"/>
                  <a:pt x="3784892" y="230034"/>
                </a:cubicBezTo>
                <a:lnTo>
                  <a:pt x="3817588" y="312834"/>
                </a:lnTo>
                <a:lnTo>
                  <a:pt x="3818029" y="312834"/>
                </a:lnTo>
                <a:lnTo>
                  <a:pt x="3852050" y="230300"/>
                </a:lnTo>
                <a:cubicBezTo>
                  <a:pt x="3852708" y="228531"/>
                  <a:pt x="3853427" y="227030"/>
                  <a:pt x="3854206" y="225792"/>
                </a:cubicBezTo>
                <a:cubicBezTo>
                  <a:pt x="3854983" y="224556"/>
                  <a:pt x="3855836" y="223569"/>
                  <a:pt x="3856764" y="222833"/>
                </a:cubicBezTo>
                <a:cubicBezTo>
                  <a:pt x="3857691" y="222096"/>
                  <a:pt x="3858725" y="221565"/>
                  <a:pt x="3859862" y="221243"/>
                </a:cubicBezTo>
                <a:cubicBezTo>
                  <a:pt x="3860997" y="220918"/>
                  <a:pt x="3862314" y="220755"/>
                  <a:pt x="3863811" y="220755"/>
                </a:cubicBezTo>
                <a:lnTo>
                  <a:pt x="3873597" y="220755"/>
                </a:lnTo>
                <a:cubicBezTo>
                  <a:pt x="3874495" y="220755"/>
                  <a:pt x="3875348" y="220889"/>
                  <a:pt x="3876156" y="221154"/>
                </a:cubicBezTo>
                <a:cubicBezTo>
                  <a:pt x="3876963" y="221419"/>
                  <a:pt x="3877652" y="221832"/>
                  <a:pt x="3878221" y="222391"/>
                </a:cubicBezTo>
                <a:cubicBezTo>
                  <a:pt x="3878789" y="222951"/>
                  <a:pt x="3879253" y="223658"/>
                  <a:pt x="3879612" y="224512"/>
                </a:cubicBezTo>
                <a:cubicBezTo>
                  <a:pt x="3879971" y="225365"/>
                  <a:pt x="3880151" y="226411"/>
                  <a:pt x="3880151" y="227649"/>
                </a:cubicBezTo>
                <a:lnTo>
                  <a:pt x="3880151" y="332805"/>
                </a:lnTo>
                <a:cubicBezTo>
                  <a:pt x="3880151" y="333276"/>
                  <a:pt x="3880030" y="333687"/>
                  <a:pt x="3879787" y="334041"/>
                </a:cubicBezTo>
                <a:cubicBezTo>
                  <a:pt x="3879544" y="334396"/>
                  <a:pt x="3879120" y="334674"/>
                  <a:pt x="3878513" y="334881"/>
                </a:cubicBezTo>
                <a:cubicBezTo>
                  <a:pt x="3877905" y="335088"/>
                  <a:pt x="3877131" y="335265"/>
                  <a:pt x="3876192" y="335412"/>
                </a:cubicBezTo>
                <a:cubicBezTo>
                  <a:pt x="3875251" y="335558"/>
                  <a:pt x="3874022" y="335633"/>
                  <a:pt x="3872506" y="335633"/>
                </a:cubicBezTo>
                <a:cubicBezTo>
                  <a:pt x="3871110" y="335633"/>
                  <a:pt x="3869912" y="335558"/>
                  <a:pt x="3868911" y="335412"/>
                </a:cubicBezTo>
                <a:cubicBezTo>
                  <a:pt x="3867910" y="335265"/>
                  <a:pt x="3867121" y="335088"/>
                  <a:pt x="3866544" y="334881"/>
                </a:cubicBezTo>
                <a:cubicBezTo>
                  <a:pt x="3865967" y="334674"/>
                  <a:pt x="3865558" y="334396"/>
                  <a:pt x="3865316" y="334041"/>
                </a:cubicBezTo>
                <a:cubicBezTo>
                  <a:pt x="3865073" y="333687"/>
                  <a:pt x="3864952" y="333276"/>
                  <a:pt x="3864952" y="332805"/>
                </a:cubicBezTo>
                <a:lnTo>
                  <a:pt x="3864952" y="233216"/>
                </a:lnTo>
                <a:lnTo>
                  <a:pt x="3864775" y="233216"/>
                </a:lnTo>
                <a:lnTo>
                  <a:pt x="3824480" y="333246"/>
                </a:lnTo>
                <a:cubicBezTo>
                  <a:pt x="3824303" y="333659"/>
                  <a:pt x="3824052" y="334013"/>
                  <a:pt x="3823729" y="334307"/>
                </a:cubicBezTo>
                <a:cubicBezTo>
                  <a:pt x="3823405" y="334601"/>
                  <a:pt x="3822934" y="334852"/>
                  <a:pt x="3822315" y="335058"/>
                </a:cubicBezTo>
                <a:cubicBezTo>
                  <a:pt x="3821696" y="335265"/>
                  <a:pt x="3820960" y="335412"/>
                  <a:pt x="3820106" y="335500"/>
                </a:cubicBezTo>
                <a:cubicBezTo>
                  <a:pt x="3819252" y="335588"/>
                  <a:pt x="3818235" y="335633"/>
                  <a:pt x="3817058" y="335633"/>
                </a:cubicBezTo>
                <a:cubicBezTo>
                  <a:pt x="3815820" y="335633"/>
                  <a:pt x="3814760" y="335573"/>
                  <a:pt x="3813876" y="335456"/>
                </a:cubicBezTo>
                <a:cubicBezTo>
                  <a:pt x="3812993" y="335338"/>
                  <a:pt x="3812256" y="335176"/>
                  <a:pt x="3811667" y="334970"/>
                </a:cubicBezTo>
                <a:cubicBezTo>
                  <a:pt x="3811078" y="334763"/>
                  <a:pt x="3810621" y="334512"/>
                  <a:pt x="3810297" y="334218"/>
                </a:cubicBezTo>
                <a:cubicBezTo>
                  <a:pt x="3809973" y="333923"/>
                  <a:pt x="3809752" y="333599"/>
                  <a:pt x="3809635" y="333246"/>
                </a:cubicBezTo>
                <a:lnTo>
                  <a:pt x="3771107" y="233216"/>
                </a:lnTo>
                <a:lnTo>
                  <a:pt x="3771018" y="233216"/>
                </a:lnTo>
                <a:lnTo>
                  <a:pt x="3771018" y="332805"/>
                </a:lnTo>
                <a:cubicBezTo>
                  <a:pt x="3771018" y="333276"/>
                  <a:pt x="3770898" y="333687"/>
                  <a:pt x="3770654" y="334041"/>
                </a:cubicBezTo>
                <a:cubicBezTo>
                  <a:pt x="3770412" y="334396"/>
                  <a:pt x="3769987" y="334674"/>
                  <a:pt x="3769380" y="334881"/>
                </a:cubicBezTo>
                <a:cubicBezTo>
                  <a:pt x="3768773" y="335088"/>
                  <a:pt x="3767984" y="335265"/>
                  <a:pt x="3767013" y="335412"/>
                </a:cubicBezTo>
                <a:cubicBezTo>
                  <a:pt x="3766043" y="335558"/>
                  <a:pt x="3764799" y="335633"/>
                  <a:pt x="3763282" y="335633"/>
                </a:cubicBezTo>
                <a:cubicBezTo>
                  <a:pt x="3761826" y="335633"/>
                  <a:pt x="3760613" y="335558"/>
                  <a:pt x="3759642" y="335412"/>
                </a:cubicBezTo>
                <a:cubicBezTo>
                  <a:pt x="3758671" y="335265"/>
                  <a:pt x="3757898" y="335088"/>
                  <a:pt x="3757321" y="334881"/>
                </a:cubicBezTo>
                <a:cubicBezTo>
                  <a:pt x="3756745" y="334674"/>
                  <a:pt x="3756350" y="334396"/>
                  <a:pt x="3756138" y="334041"/>
                </a:cubicBezTo>
                <a:cubicBezTo>
                  <a:pt x="3755926" y="333687"/>
                  <a:pt x="3755820" y="333276"/>
                  <a:pt x="3755820" y="332805"/>
                </a:cubicBezTo>
                <a:lnTo>
                  <a:pt x="3755820" y="227649"/>
                </a:lnTo>
                <a:cubicBezTo>
                  <a:pt x="3755820" y="225175"/>
                  <a:pt x="3756478" y="223408"/>
                  <a:pt x="3757793" y="222346"/>
                </a:cubicBezTo>
                <a:cubicBezTo>
                  <a:pt x="3759109" y="221286"/>
                  <a:pt x="3760574" y="220755"/>
                  <a:pt x="3762190" y="220755"/>
                </a:cubicBezTo>
                <a:close/>
                <a:moveTo>
                  <a:pt x="2819217" y="220755"/>
                </a:moveTo>
                <a:lnTo>
                  <a:pt x="2828549" y="220755"/>
                </a:lnTo>
                <a:cubicBezTo>
                  <a:pt x="2830463" y="220755"/>
                  <a:pt x="2832138" y="220933"/>
                  <a:pt x="2833574" y="221286"/>
                </a:cubicBezTo>
                <a:cubicBezTo>
                  <a:pt x="2835011" y="221640"/>
                  <a:pt x="2836268" y="222200"/>
                  <a:pt x="2837344" y="222965"/>
                </a:cubicBezTo>
                <a:cubicBezTo>
                  <a:pt x="2838420" y="223731"/>
                  <a:pt x="2839317" y="224703"/>
                  <a:pt x="2840036" y="225880"/>
                </a:cubicBezTo>
                <a:cubicBezTo>
                  <a:pt x="2840754" y="227059"/>
                  <a:pt x="2841382" y="228443"/>
                  <a:pt x="2841921" y="230034"/>
                </a:cubicBezTo>
                <a:lnTo>
                  <a:pt x="2874620" y="312834"/>
                </a:lnTo>
                <a:lnTo>
                  <a:pt x="2875062" y="312834"/>
                </a:lnTo>
                <a:lnTo>
                  <a:pt x="2909085" y="230300"/>
                </a:lnTo>
                <a:cubicBezTo>
                  <a:pt x="2909743" y="228531"/>
                  <a:pt x="2910460" y="227030"/>
                  <a:pt x="2911238" y="225792"/>
                </a:cubicBezTo>
                <a:cubicBezTo>
                  <a:pt x="2912017" y="224556"/>
                  <a:pt x="2912871" y="223569"/>
                  <a:pt x="2913798" y="222833"/>
                </a:cubicBezTo>
                <a:cubicBezTo>
                  <a:pt x="2914725" y="222096"/>
                  <a:pt x="2915758" y="221565"/>
                  <a:pt x="2916895" y="221243"/>
                </a:cubicBezTo>
                <a:cubicBezTo>
                  <a:pt x="2918031" y="220918"/>
                  <a:pt x="2919348" y="220755"/>
                  <a:pt x="2920845" y="220755"/>
                </a:cubicBezTo>
                <a:lnTo>
                  <a:pt x="2930630" y="220755"/>
                </a:lnTo>
                <a:cubicBezTo>
                  <a:pt x="2931528" y="220755"/>
                  <a:pt x="2932382" y="220889"/>
                  <a:pt x="2933190" y="221154"/>
                </a:cubicBezTo>
                <a:cubicBezTo>
                  <a:pt x="2933997" y="221419"/>
                  <a:pt x="2934685" y="221832"/>
                  <a:pt x="2935254" y="222391"/>
                </a:cubicBezTo>
                <a:cubicBezTo>
                  <a:pt x="2935823" y="222951"/>
                  <a:pt x="2936287" y="223658"/>
                  <a:pt x="2936646" y="224512"/>
                </a:cubicBezTo>
                <a:cubicBezTo>
                  <a:pt x="2937005" y="225365"/>
                  <a:pt x="2937185" y="226411"/>
                  <a:pt x="2937185" y="227649"/>
                </a:cubicBezTo>
                <a:lnTo>
                  <a:pt x="2937185" y="332805"/>
                </a:lnTo>
                <a:cubicBezTo>
                  <a:pt x="2937185" y="333276"/>
                  <a:pt x="2937063" y="333687"/>
                  <a:pt x="2936821" y="334041"/>
                </a:cubicBezTo>
                <a:cubicBezTo>
                  <a:pt x="2936578" y="334396"/>
                  <a:pt x="2936153" y="334674"/>
                  <a:pt x="2935546" y="334881"/>
                </a:cubicBezTo>
                <a:cubicBezTo>
                  <a:pt x="2934939" y="335088"/>
                  <a:pt x="2934166" y="335265"/>
                  <a:pt x="2933225" y="335412"/>
                </a:cubicBezTo>
                <a:cubicBezTo>
                  <a:pt x="2932285" y="335558"/>
                  <a:pt x="2931056" y="335633"/>
                  <a:pt x="2929539" y="335633"/>
                </a:cubicBezTo>
                <a:cubicBezTo>
                  <a:pt x="2928144" y="335633"/>
                  <a:pt x="2926946" y="335558"/>
                  <a:pt x="2925944" y="335412"/>
                </a:cubicBezTo>
                <a:cubicBezTo>
                  <a:pt x="2924943" y="335265"/>
                  <a:pt x="2924154" y="335088"/>
                  <a:pt x="2923579" y="334881"/>
                </a:cubicBezTo>
                <a:cubicBezTo>
                  <a:pt x="2923001" y="334674"/>
                  <a:pt x="2922592" y="334396"/>
                  <a:pt x="2922349" y="334041"/>
                </a:cubicBezTo>
                <a:cubicBezTo>
                  <a:pt x="2922107" y="333687"/>
                  <a:pt x="2921985" y="333276"/>
                  <a:pt x="2921985" y="332805"/>
                </a:cubicBezTo>
                <a:lnTo>
                  <a:pt x="2921985" y="233216"/>
                </a:lnTo>
                <a:lnTo>
                  <a:pt x="2921809" y="233216"/>
                </a:lnTo>
                <a:lnTo>
                  <a:pt x="2881512" y="333246"/>
                </a:lnTo>
                <a:cubicBezTo>
                  <a:pt x="2881337" y="333659"/>
                  <a:pt x="2881086" y="334013"/>
                  <a:pt x="2880762" y="334307"/>
                </a:cubicBezTo>
                <a:cubicBezTo>
                  <a:pt x="2880436" y="334601"/>
                  <a:pt x="2879967" y="334852"/>
                  <a:pt x="2879347" y="335058"/>
                </a:cubicBezTo>
                <a:cubicBezTo>
                  <a:pt x="2878729" y="335265"/>
                  <a:pt x="2877992" y="335412"/>
                  <a:pt x="2877138" y="335500"/>
                </a:cubicBezTo>
                <a:cubicBezTo>
                  <a:pt x="2876284" y="335588"/>
                  <a:pt x="2875268" y="335633"/>
                  <a:pt x="2874090" y="335633"/>
                </a:cubicBezTo>
                <a:cubicBezTo>
                  <a:pt x="2872852" y="335633"/>
                  <a:pt x="2871791" y="335573"/>
                  <a:pt x="2870908" y="335456"/>
                </a:cubicBezTo>
                <a:cubicBezTo>
                  <a:pt x="2870025" y="335338"/>
                  <a:pt x="2869287" y="335176"/>
                  <a:pt x="2868698" y="334970"/>
                </a:cubicBezTo>
                <a:cubicBezTo>
                  <a:pt x="2868110" y="334763"/>
                  <a:pt x="2867653" y="334512"/>
                  <a:pt x="2867329" y="334218"/>
                </a:cubicBezTo>
                <a:cubicBezTo>
                  <a:pt x="2867005" y="333923"/>
                  <a:pt x="2866783" y="333599"/>
                  <a:pt x="2866665" y="333246"/>
                </a:cubicBezTo>
                <a:lnTo>
                  <a:pt x="2828134" y="233216"/>
                </a:lnTo>
                <a:lnTo>
                  <a:pt x="2828045" y="233216"/>
                </a:lnTo>
                <a:lnTo>
                  <a:pt x="2828045" y="332805"/>
                </a:lnTo>
                <a:cubicBezTo>
                  <a:pt x="2828045" y="333276"/>
                  <a:pt x="2827924" y="333687"/>
                  <a:pt x="2827682" y="334041"/>
                </a:cubicBezTo>
                <a:cubicBezTo>
                  <a:pt x="2827439" y="334396"/>
                  <a:pt x="2827015" y="334674"/>
                  <a:pt x="2826407" y="334881"/>
                </a:cubicBezTo>
                <a:cubicBezTo>
                  <a:pt x="2825799" y="335088"/>
                  <a:pt x="2825013" y="335265"/>
                  <a:pt x="2824041" y="335412"/>
                </a:cubicBezTo>
                <a:cubicBezTo>
                  <a:pt x="2823070" y="335558"/>
                  <a:pt x="2821826" y="335633"/>
                  <a:pt x="2820310" y="335633"/>
                </a:cubicBezTo>
                <a:cubicBezTo>
                  <a:pt x="2818853" y="335633"/>
                  <a:pt x="2817639" y="335558"/>
                  <a:pt x="2816668" y="335412"/>
                </a:cubicBezTo>
                <a:cubicBezTo>
                  <a:pt x="2815698" y="335265"/>
                  <a:pt x="2814924" y="335088"/>
                  <a:pt x="2814347" y="334881"/>
                </a:cubicBezTo>
                <a:cubicBezTo>
                  <a:pt x="2813771" y="334674"/>
                  <a:pt x="2813376" y="334396"/>
                  <a:pt x="2813165" y="334041"/>
                </a:cubicBezTo>
                <a:cubicBezTo>
                  <a:pt x="2812952" y="333687"/>
                  <a:pt x="2812846" y="333276"/>
                  <a:pt x="2812846" y="332805"/>
                </a:cubicBezTo>
                <a:lnTo>
                  <a:pt x="2812846" y="227649"/>
                </a:lnTo>
                <a:cubicBezTo>
                  <a:pt x="2812846" y="225175"/>
                  <a:pt x="2813504" y="223408"/>
                  <a:pt x="2814819" y="222346"/>
                </a:cubicBezTo>
                <a:cubicBezTo>
                  <a:pt x="2816136" y="221286"/>
                  <a:pt x="2817601" y="220755"/>
                  <a:pt x="2819217" y="220755"/>
                </a:cubicBezTo>
                <a:close/>
                <a:moveTo>
                  <a:pt x="2342962" y="220755"/>
                </a:moveTo>
                <a:lnTo>
                  <a:pt x="2352294" y="220755"/>
                </a:lnTo>
                <a:cubicBezTo>
                  <a:pt x="2354209" y="220755"/>
                  <a:pt x="2355884" y="220933"/>
                  <a:pt x="2357320" y="221286"/>
                </a:cubicBezTo>
                <a:cubicBezTo>
                  <a:pt x="2358756" y="221640"/>
                  <a:pt x="2360012" y="222200"/>
                  <a:pt x="2361088" y="222965"/>
                </a:cubicBezTo>
                <a:cubicBezTo>
                  <a:pt x="2362163" y="223731"/>
                  <a:pt x="2363061" y="224703"/>
                  <a:pt x="2363780" y="225880"/>
                </a:cubicBezTo>
                <a:cubicBezTo>
                  <a:pt x="2364497" y="227059"/>
                  <a:pt x="2365125" y="228443"/>
                  <a:pt x="2365663" y="230034"/>
                </a:cubicBezTo>
                <a:lnTo>
                  <a:pt x="2398359" y="312834"/>
                </a:lnTo>
                <a:lnTo>
                  <a:pt x="2398801" y="312834"/>
                </a:lnTo>
                <a:lnTo>
                  <a:pt x="2432821" y="230300"/>
                </a:lnTo>
                <a:cubicBezTo>
                  <a:pt x="2433480" y="228531"/>
                  <a:pt x="2434197" y="227030"/>
                  <a:pt x="2434974" y="225792"/>
                </a:cubicBezTo>
                <a:cubicBezTo>
                  <a:pt x="2435753" y="224556"/>
                  <a:pt x="2436607" y="223569"/>
                  <a:pt x="2437534" y="222833"/>
                </a:cubicBezTo>
                <a:cubicBezTo>
                  <a:pt x="2438462" y="222096"/>
                  <a:pt x="2439495" y="221565"/>
                  <a:pt x="2440632" y="221243"/>
                </a:cubicBezTo>
                <a:cubicBezTo>
                  <a:pt x="2441768" y="220918"/>
                  <a:pt x="2443086" y="220755"/>
                  <a:pt x="2444583" y="220755"/>
                </a:cubicBezTo>
                <a:lnTo>
                  <a:pt x="2454370" y="220755"/>
                </a:lnTo>
                <a:cubicBezTo>
                  <a:pt x="2455268" y="220755"/>
                  <a:pt x="2456123" y="220889"/>
                  <a:pt x="2456929" y="221154"/>
                </a:cubicBezTo>
                <a:cubicBezTo>
                  <a:pt x="2457738" y="221419"/>
                  <a:pt x="2458425" y="221832"/>
                  <a:pt x="2458993" y="222391"/>
                </a:cubicBezTo>
                <a:cubicBezTo>
                  <a:pt x="2459564" y="222951"/>
                  <a:pt x="2460027" y="223658"/>
                  <a:pt x="2460387" y="224512"/>
                </a:cubicBezTo>
                <a:cubicBezTo>
                  <a:pt x="2460745" y="225365"/>
                  <a:pt x="2460925" y="226411"/>
                  <a:pt x="2460925" y="227649"/>
                </a:cubicBezTo>
                <a:lnTo>
                  <a:pt x="2460925" y="332805"/>
                </a:lnTo>
                <a:cubicBezTo>
                  <a:pt x="2460925" y="333276"/>
                  <a:pt x="2460804" y="333687"/>
                  <a:pt x="2460560" y="334041"/>
                </a:cubicBezTo>
                <a:cubicBezTo>
                  <a:pt x="2460318" y="334396"/>
                  <a:pt x="2459895" y="334674"/>
                  <a:pt x="2459287" y="334881"/>
                </a:cubicBezTo>
                <a:cubicBezTo>
                  <a:pt x="2458680" y="335088"/>
                  <a:pt x="2457906" y="335265"/>
                  <a:pt x="2456966" y="335412"/>
                </a:cubicBezTo>
                <a:cubicBezTo>
                  <a:pt x="2456027" y="335558"/>
                  <a:pt x="2454796" y="335633"/>
                  <a:pt x="2453281" y="335633"/>
                </a:cubicBezTo>
                <a:cubicBezTo>
                  <a:pt x="2451883" y="335633"/>
                  <a:pt x="2450685" y="335558"/>
                  <a:pt x="2449683" y="335412"/>
                </a:cubicBezTo>
                <a:cubicBezTo>
                  <a:pt x="2448681" y="335265"/>
                  <a:pt x="2447893" y="335088"/>
                  <a:pt x="2447316" y="334881"/>
                </a:cubicBezTo>
                <a:cubicBezTo>
                  <a:pt x="2446739" y="334674"/>
                  <a:pt x="2446329" y="334396"/>
                  <a:pt x="2446086" y="334041"/>
                </a:cubicBezTo>
                <a:cubicBezTo>
                  <a:pt x="2445844" y="333687"/>
                  <a:pt x="2445722" y="333276"/>
                  <a:pt x="2445722" y="332805"/>
                </a:cubicBezTo>
                <a:lnTo>
                  <a:pt x="2445722" y="233216"/>
                </a:lnTo>
                <a:lnTo>
                  <a:pt x="2445546" y="233216"/>
                </a:lnTo>
                <a:lnTo>
                  <a:pt x="2405251" y="333246"/>
                </a:lnTo>
                <a:cubicBezTo>
                  <a:pt x="2405074" y="333659"/>
                  <a:pt x="2404823" y="334013"/>
                  <a:pt x="2404501" y="334307"/>
                </a:cubicBezTo>
                <a:cubicBezTo>
                  <a:pt x="2404176" y="334601"/>
                  <a:pt x="2403705" y="334852"/>
                  <a:pt x="2403086" y="335058"/>
                </a:cubicBezTo>
                <a:cubicBezTo>
                  <a:pt x="2402468" y="335265"/>
                  <a:pt x="2401732" y="335412"/>
                  <a:pt x="2400877" y="335500"/>
                </a:cubicBezTo>
                <a:cubicBezTo>
                  <a:pt x="2400023" y="335588"/>
                  <a:pt x="2399007" y="335633"/>
                  <a:pt x="2397828" y="335633"/>
                </a:cubicBezTo>
                <a:cubicBezTo>
                  <a:pt x="2396592" y="335633"/>
                  <a:pt x="2395532" y="335573"/>
                  <a:pt x="2394647" y="335456"/>
                </a:cubicBezTo>
                <a:cubicBezTo>
                  <a:pt x="2393764" y="335338"/>
                  <a:pt x="2393027" y="335176"/>
                  <a:pt x="2392440" y="334970"/>
                </a:cubicBezTo>
                <a:cubicBezTo>
                  <a:pt x="2391849" y="334763"/>
                  <a:pt x="2391392" y="334512"/>
                  <a:pt x="2391070" y="334218"/>
                </a:cubicBezTo>
                <a:cubicBezTo>
                  <a:pt x="2390744" y="333923"/>
                  <a:pt x="2390525" y="333599"/>
                  <a:pt x="2390406" y="333246"/>
                </a:cubicBezTo>
                <a:lnTo>
                  <a:pt x="2351879" y="233216"/>
                </a:lnTo>
                <a:lnTo>
                  <a:pt x="2351791" y="233216"/>
                </a:lnTo>
                <a:lnTo>
                  <a:pt x="2351791" y="332805"/>
                </a:lnTo>
                <a:cubicBezTo>
                  <a:pt x="2351791" y="333276"/>
                  <a:pt x="2351669" y="333687"/>
                  <a:pt x="2351426" y="334041"/>
                </a:cubicBezTo>
                <a:cubicBezTo>
                  <a:pt x="2351184" y="334396"/>
                  <a:pt x="2350758" y="334674"/>
                  <a:pt x="2350152" y="334881"/>
                </a:cubicBezTo>
                <a:cubicBezTo>
                  <a:pt x="2349546" y="335088"/>
                  <a:pt x="2348756" y="335265"/>
                  <a:pt x="2347786" y="335412"/>
                </a:cubicBezTo>
                <a:cubicBezTo>
                  <a:pt x="2346815" y="335558"/>
                  <a:pt x="2345571" y="335633"/>
                  <a:pt x="2344056" y="335633"/>
                </a:cubicBezTo>
                <a:cubicBezTo>
                  <a:pt x="2342599" y="335633"/>
                  <a:pt x="2341385" y="335558"/>
                  <a:pt x="2340415" y="335412"/>
                </a:cubicBezTo>
                <a:cubicBezTo>
                  <a:pt x="2339444" y="335265"/>
                  <a:pt x="2338671" y="335088"/>
                  <a:pt x="2338094" y="334881"/>
                </a:cubicBezTo>
                <a:cubicBezTo>
                  <a:pt x="2337517" y="334674"/>
                  <a:pt x="2337123" y="334396"/>
                  <a:pt x="2336912" y="334041"/>
                </a:cubicBezTo>
                <a:cubicBezTo>
                  <a:pt x="2336698" y="333687"/>
                  <a:pt x="2336593" y="333276"/>
                  <a:pt x="2336593" y="332805"/>
                </a:cubicBezTo>
                <a:lnTo>
                  <a:pt x="2336593" y="227649"/>
                </a:lnTo>
                <a:cubicBezTo>
                  <a:pt x="2336593" y="225175"/>
                  <a:pt x="2337249" y="223408"/>
                  <a:pt x="2338566" y="222346"/>
                </a:cubicBezTo>
                <a:cubicBezTo>
                  <a:pt x="2339882" y="221286"/>
                  <a:pt x="2341347" y="220755"/>
                  <a:pt x="2342962" y="220755"/>
                </a:cubicBezTo>
                <a:close/>
                <a:moveTo>
                  <a:pt x="1977867" y="220755"/>
                </a:moveTo>
                <a:lnTo>
                  <a:pt x="1982792" y="220755"/>
                </a:lnTo>
                <a:lnTo>
                  <a:pt x="1950608" y="267900"/>
                </a:lnTo>
                <a:lnTo>
                  <a:pt x="1966106" y="230300"/>
                </a:lnTo>
                <a:cubicBezTo>
                  <a:pt x="1966764" y="228531"/>
                  <a:pt x="1967482" y="227030"/>
                  <a:pt x="1968261" y="225792"/>
                </a:cubicBezTo>
                <a:cubicBezTo>
                  <a:pt x="1969039" y="224556"/>
                  <a:pt x="1969892" y="223569"/>
                  <a:pt x="1970820" y="222833"/>
                </a:cubicBezTo>
                <a:cubicBezTo>
                  <a:pt x="1971748" y="222096"/>
                  <a:pt x="1972780" y="221565"/>
                  <a:pt x="1973917" y="221243"/>
                </a:cubicBezTo>
                <a:cubicBezTo>
                  <a:pt x="1975054" y="220918"/>
                  <a:pt x="1976370" y="220755"/>
                  <a:pt x="1977867" y="220755"/>
                </a:cubicBezTo>
                <a:close/>
                <a:moveTo>
                  <a:pt x="1876231" y="220755"/>
                </a:moveTo>
                <a:lnTo>
                  <a:pt x="1885564" y="220755"/>
                </a:lnTo>
                <a:cubicBezTo>
                  <a:pt x="1887478" y="220755"/>
                  <a:pt x="1889169" y="220933"/>
                  <a:pt x="1890605" y="221286"/>
                </a:cubicBezTo>
                <a:cubicBezTo>
                  <a:pt x="1892042" y="221640"/>
                  <a:pt x="1893298" y="222200"/>
                  <a:pt x="1894375" y="222965"/>
                </a:cubicBezTo>
                <a:cubicBezTo>
                  <a:pt x="1895451" y="223731"/>
                  <a:pt x="1896348" y="224703"/>
                  <a:pt x="1897066" y="225880"/>
                </a:cubicBezTo>
                <a:cubicBezTo>
                  <a:pt x="1897784" y="227059"/>
                  <a:pt x="1898412" y="228443"/>
                  <a:pt x="1898950" y="230034"/>
                </a:cubicBezTo>
                <a:lnTo>
                  <a:pt x="1927353" y="301965"/>
                </a:lnTo>
                <a:lnTo>
                  <a:pt x="1917308" y="316679"/>
                </a:lnTo>
                <a:lnTo>
                  <a:pt x="1885148" y="233216"/>
                </a:lnTo>
                <a:lnTo>
                  <a:pt x="1885059" y="233216"/>
                </a:lnTo>
                <a:lnTo>
                  <a:pt x="1885059" y="332805"/>
                </a:lnTo>
                <a:cubicBezTo>
                  <a:pt x="1885059" y="333276"/>
                  <a:pt x="1884939" y="333687"/>
                  <a:pt x="1884696" y="334041"/>
                </a:cubicBezTo>
                <a:cubicBezTo>
                  <a:pt x="1884454" y="334396"/>
                  <a:pt x="1884028" y="334674"/>
                  <a:pt x="1883421" y="334881"/>
                </a:cubicBezTo>
                <a:cubicBezTo>
                  <a:pt x="1882814" y="335088"/>
                  <a:pt x="1882025" y="335265"/>
                  <a:pt x="1881054" y="335412"/>
                </a:cubicBezTo>
                <a:cubicBezTo>
                  <a:pt x="1880084" y="335558"/>
                  <a:pt x="1878840" y="335633"/>
                  <a:pt x="1877323" y="335633"/>
                </a:cubicBezTo>
                <a:cubicBezTo>
                  <a:pt x="1875867" y="335633"/>
                  <a:pt x="1874653" y="335558"/>
                  <a:pt x="1873683" y="335412"/>
                </a:cubicBezTo>
                <a:cubicBezTo>
                  <a:pt x="1872712" y="335265"/>
                  <a:pt x="1871938" y="335088"/>
                  <a:pt x="1871361" y="334881"/>
                </a:cubicBezTo>
                <a:cubicBezTo>
                  <a:pt x="1870785" y="334674"/>
                  <a:pt x="1870390" y="334396"/>
                  <a:pt x="1870178" y="334041"/>
                </a:cubicBezTo>
                <a:cubicBezTo>
                  <a:pt x="1869966" y="333687"/>
                  <a:pt x="1869860" y="333276"/>
                  <a:pt x="1869860" y="332805"/>
                </a:cubicBezTo>
                <a:lnTo>
                  <a:pt x="1869860" y="227649"/>
                </a:lnTo>
                <a:cubicBezTo>
                  <a:pt x="1869860" y="225175"/>
                  <a:pt x="1870518" y="223408"/>
                  <a:pt x="1871834" y="222346"/>
                </a:cubicBezTo>
                <a:cubicBezTo>
                  <a:pt x="1873150" y="221286"/>
                  <a:pt x="1874615" y="220755"/>
                  <a:pt x="1876231" y="220755"/>
                </a:cubicBezTo>
                <a:close/>
                <a:moveTo>
                  <a:pt x="1399985" y="220755"/>
                </a:moveTo>
                <a:lnTo>
                  <a:pt x="1409316" y="220755"/>
                </a:lnTo>
                <a:cubicBezTo>
                  <a:pt x="1411230" y="220755"/>
                  <a:pt x="1412906" y="220933"/>
                  <a:pt x="1414341" y="221286"/>
                </a:cubicBezTo>
                <a:cubicBezTo>
                  <a:pt x="1415777" y="221640"/>
                  <a:pt x="1417032" y="222200"/>
                  <a:pt x="1418109" y="222965"/>
                </a:cubicBezTo>
                <a:cubicBezTo>
                  <a:pt x="1419186" y="223731"/>
                  <a:pt x="1420083" y="224703"/>
                  <a:pt x="1420802" y="225880"/>
                </a:cubicBezTo>
                <a:cubicBezTo>
                  <a:pt x="1421520" y="227059"/>
                  <a:pt x="1422147" y="228443"/>
                  <a:pt x="1422686" y="230034"/>
                </a:cubicBezTo>
                <a:lnTo>
                  <a:pt x="1455379" y="312834"/>
                </a:lnTo>
                <a:lnTo>
                  <a:pt x="1455821" y="312834"/>
                </a:lnTo>
                <a:lnTo>
                  <a:pt x="1489844" y="230300"/>
                </a:lnTo>
                <a:cubicBezTo>
                  <a:pt x="1490502" y="228531"/>
                  <a:pt x="1491221" y="227030"/>
                  <a:pt x="1491999" y="225792"/>
                </a:cubicBezTo>
                <a:cubicBezTo>
                  <a:pt x="1492778" y="224556"/>
                  <a:pt x="1493630" y="223569"/>
                  <a:pt x="1494557" y="222833"/>
                </a:cubicBezTo>
                <a:cubicBezTo>
                  <a:pt x="1495487" y="222096"/>
                  <a:pt x="1496519" y="221565"/>
                  <a:pt x="1497655" y="221243"/>
                </a:cubicBezTo>
                <a:cubicBezTo>
                  <a:pt x="1498792" y="220918"/>
                  <a:pt x="1500109" y="220755"/>
                  <a:pt x="1501606" y="220755"/>
                </a:cubicBezTo>
                <a:lnTo>
                  <a:pt x="1511390" y="220755"/>
                </a:lnTo>
                <a:cubicBezTo>
                  <a:pt x="1512289" y="220755"/>
                  <a:pt x="1513141" y="220889"/>
                  <a:pt x="1513951" y="221154"/>
                </a:cubicBezTo>
                <a:cubicBezTo>
                  <a:pt x="1514758" y="221419"/>
                  <a:pt x="1515447" y="221832"/>
                  <a:pt x="1516014" y="222391"/>
                </a:cubicBezTo>
                <a:cubicBezTo>
                  <a:pt x="1516584" y="222951"/>
                  <a:pt x="1517049" y="223658"/>
                  <a:pt x="1517407" y="224512"/>
                </a:cubicBezTo>
                <a:cubicBezTo>
                  <a:pt x="1517767" y="225365"/>
                  <a:pt x="1517946" y="226411"/>
                  <a:pt x="1517946" y="227649"/>
                </a:cubicBezTo>
                <a:lnTo>
                  <a:pt x="1517946" y="332805"/>
                </a:lnTo>
                <a:cubicBezTo>
                  <a:pt x="1517946" y="333276"/>
                  <a:pt x="1517825" y="333687"/>
                  <a:pt x="1517581" y="334041"/>
                </a:cubicBezTo>
                <a:cubicBezTo>
                  <a:pt x="1517339" y="334396"/>
                  <a:pt x="1516915" y="334674"/>
                  <a:pt x="1516307" y="334881"/>
                </a:cubicBezTo>
                <a:cubicBezTo>
                  <a:pt x="1515700" y="335088"/>
                  <a:pt x="1514926" y="335265"/>
                  <a:pt x="1513985" y="335412"/>
                </a:cubicBezTo>
                <a:cubicBezTo>
                  <a:pt x="1513045" y="335558"/>
                  <a:pt x="1511816" y="335633"/>
                  <a:pt x="1510301" y="335633"/>
                </a:cubicBezTo>
                <a:cubicBezTo>
                  <a:pt x="1508905" y="335633"/>
                  <a:pt x="1507708" y="335558"/>
                  <a:pt x="1506705" y="335412"/>
                </a:cubicBezTo>
                <a:cubicBezTo>
                  <a:pt x="1505704" y="335265"/>
                  <a:pt x="1504916" y="335088"/>
                  <a:pt x="1504338" y="334881"/>
                </a:cubicBezTo>
                <a:cubicBezTo>
                  <a:pt x="1503763" y="334674"/>
                  <a:pt x="1503352" y="334396"/>
                  <a:pt x="1503110" y="334041"/>
                </a:cubicBezTo>
                <a:cubicBezTo>
                  <a:pt x="1502868" y="333687"/>
                  <a:pt x="1502747" y="333276"/>
                  <a:pt x="1502747" y="332805"/>
                </a:cubicBezTo>
                <a:lnTo>
                  <a:pt x="1502747" y="233216"/>
                </a:lnTo>
                <a:lnTo>
                  <a:pt x="1502570" y="233216"/>
                </a:lnTo>
                <a:lnTo>
                  <a:pt x="1462272" y="333246"/>
                </a:lnTo>
                <a:cubicBezTo>
                  <a:pt x="1462096" y="333659"/>
                  <a:pt x="1461844" y="334013"/>
                  <a:pt x="1461520" y="334307"/>
                </a:cubicBezTo>
                <a:cubicBezTo>
                  <a:pt x="1461197" y="334601"/>
                  <a:pt x="1460725" y="334852"/>
                  <a:pt x="1460107" y="335058"/>
                </a:cubicBezTo>
                <a:cubicBezTo>
                  <a:pt x="1459488" y="335265"/>
                  <a:pt x="1458752" y="335412"/>
                  <a:pt x="1457898" y="335500"/>
                </a:cubicBezTo>
                <a:cubicBezTo>
                  <a:pt x="1457044" y="335588"/>
                  <a:pt x="1456027" y="335633"/>
                  <a:pt x="1454849" y="335633"/>
                </a:cubicBezTo>
                <a:cubicBezTo>
                  <a:pt x="1453612" y="335633"/>
                  <a:pt x="1452551" y="335573"/>
                  <a:pt x="1451667" y="335456"/>
                </a:cubicBezTo>
                <a:cubicBezTo>
                  <a:pt x="1450784" y="335338"/>
                  <a:pt x="1450048" y="335176"/>
                  <a:pt x="1449459" y="334970"/>
                </a:cubicBezTo>
                <a:cubicBezTo>
                  <a:pt x="1448870" y="334763"/>
                  <a:pt x="1448413" y="334512"/>
                  <a:pt x="1448089" y="334218"/>
                </a:cubicBezTo>
                <a:cubicBezTo>
                  <a:pt x="1447765" y="333923"/>
                  <a:pt x="1447544" y="333599"/>
                  <a:pt x="1447426" y="333246"/>
                </a:cubicBezTo>
                <a:lnTo>
                  <a:pt x="1408902" y="233216"/>
                </a:lnTo>
                <a:lnTo>
                  <a:pt x="1408813" y="233216"/>
                </a:lnTo>
                <a:lnTo>
                  <a:pt x="1408813" y="332805"/>
                </a:lnTo>
                <a:cubicBezTo>
                  <a:pt x="1408813" y="333276"/>
                  <a:pt x="1408692" y="333687"/>
                  <a:pt x="1408448" y="334041"/>
                </a:cubicBezTo>
                <a:cubicBezTo>
                  <a:pt x="1408206" y="334396"/>
                  <a:pt x="1407782" y="334674"/>
                  <a:pt x="1407174" y="334881"/>
                </a:cubicBezTo>
                <a:cubicBezTo>
                  <a:pt x="1406568" y="335088"/>
                  <a:pt x="1405779" y="335265"/>
                  <a:pt x="1404808" y="335412"/>
                </a:cubicBezTo>
                <a:cubicBezTo>
                  <a:pt x="1403838" y="335558"/>
                  <a:pt x="1402594" y="335633"/>
                  <a:pt x="1401077" y="335633"/>
                </a:cubicBezTo>
                <a:cubicBezTo>
                  <a:pt x="1399621" y="335633"/>
                  <a:pt x="1398407" y="335558"/>
                  <a:pt x="1397437" y="335412"/>
                </a:cubicBezTo>
                <a:cubicBezTo>
                  <a:pt x="1396466" y="335265"/>
                  <a:pt x="1395693" y="335088"/>
                  <a:pt x="1395116" y="334881"/>
                </a:cubicBezTo>
                <a:cubicBezTo>
                  <a:pt x="1394539" y="334674"/>
                  <a:pt x="1394145" y="334396"/>
                  <a:pt x="1393933" y="334041"/>
                </a:cubicBezTo>
                <a:cubicBezTo>
                  <a:pt x="1393721" y="333687"/>
                  <a:pt x="1393615" y="333276"/>
                  <a:pt x="1393615" y="332805"/>
                </a:cubicBezTo>
                <a:lnTo>
                  <a:pt x="1393615" y="227649"/>
                </a:lnTo>
                <a:cubicBezTo>
                  <a:pt x="1393615" y="225175"/>
                  <a:pt x="1394273" y="223408"/>
                  <a:pt x="1395589" y="222346"/>
                </a:cubicBezTo>
                <a:cubicBezTo>
                  <a:pt x="1396904" y="221286"/>
                  <a:pt x="1398369" y="220755"/>
                  <a:pt x="1399985" y="220755"/>
                </a:cubicBezTo>
                <a:close/>
                <a:moveTo>
                  <a:pt x="457003" y="220755"/>
                </a:moveTo>
                <a:lnTo>
                  <a:pt x="466335" y="220755"/>
                </a:lnTo>
                <a:cubicBezTo>
                  <a:pt x="468249" y="220755"/>
                  <a:pt x="469923" y="220933"/>
                  <a:pt x="471359" y="221286"/>
                </a:cubicBezTo>
                <a:cubicBezTo>
                  <a:pt x="472795" y="221640"/>
                  <a:pt x="474051" y="222200"/>
                  <a:pt x="475128" y="222965"/>
                </a:cubicBezTo>
                <a:cubicBezTo>
                  <a:pt x="476204" y="223731"/>
                  <a:pt x="477102" y="224703"/>
                  <a:pt x="477820" y="225880"/>
                </a:cubicBezTo>
                <a:cubicBezTo>
                  <a:pt x="478538" y="227059"/>
                  <a:pt x="479166" y="228443"/>
                  <a:pt x="479704" y="230034"/>
                </a:cubicBezTo>
                <a:lnTo>
                  <a:pt x="512399" y="312834"/>
                </a:lnTo>
                <a:lnTo>
                  <a:pt x="512841" y="312834"/>
                </a:lnTo>
                <a:lnTo>
                  <a:pt x="546862" y="230300"/>
                </a:lnTo>
                <a:cubicBezTo>
                  <a:pt x="547520" y="228531"/>
                  <a:pt x="548238" y="227030"/>
                  <a:pt x="549016" y="225792"/>
                </a:cubicBezTo>
                <a:cubicBezTo>
                  <a:pt x="549795" y="224556"/>
                  <a:pt x="550648" y="223569"/>
                  <a:pt x="551576" y="222833"/>
                </a:cubicBezTo>
                <a:cubicBezTo>
                  <a:pt x="552503" y="222096"/>
                  <a:pt x="553536" y="221565"/>
                  <a:pt x="554673" y="221243"/>
                </a:cubicBezTo>
                <a:cubicBezTo>
                  <a:pt x="555809" y="220918"/>
                  <a:pt x="557126" y="220755"/>
                  <a:pt x="558623" y="220755"/>
                </a:cubicBezTo>
                <a:lnTo>
                  <a:pt x="568408" y="220755"/>
                </a:lnTo>
                <a:cubicBezTo>
                  <a:pt x="569306" y="220755"/>
                  <a:pt x="570160" y="220889"/>
                  <a:pt x="570967" y="221154"/>
                </a:cubicBezTo>
                <a:cubicBezTo>
                  <a:pt x="571775" y="221419"/>
                  <a:pt x="572463" y="221832"/>
                  <a:pt x="573032" y="222391"/>
                </a:cubicBezTo>
                <a:cubicBezTo>
                  <a:pt x="573601" y="222951"/>
                  <a:pt x="574065" y="223658"/>
                  <a:pt x="574424" y="224512"/>
                </a:cubicBezTo>
                <a:cubicBezTo>
                  <a:pt x="574783" y="225365"/>
                  <a:pt x="574962" y="226411"/>
                  <a:pt x="574962" y="227649"/>
                </a:cubicBezTo>
                <a:lnTo>
                  <a:pt x="574962" y="332805"/>
                </a:lnTo>
                <a:cubicBezTo>
                  <a:pt x="574962" y="333276"/>
                  <a:pt x="574841" y="333687"/>
                  <a:pt x="574599" y="334041"/>
                </a:cubicBezTo>
                <a:cubicBezTo>
                  <a:pt x="574356" y="334396"/>
                  <a:pt x="573931" y="334674"/>
                  <a:pt x="573324" y="334881"/>
                </a:cubicBezTo>
                <a:cubicBezTo>
                  <a:pt x="572717" y="335088"/>
                  <a:pt x="571943" y="335265"/>
                  <a:pt x="571003" y="335412"/>
                </a:cubicBezTo>
                <a:cubicBezTo>
                  <a:pt x="570063" y="335558"/>
                  <a:pt x="568834" y="335633"/>
                  <a:pt x="567317" y="335633"/>
                </a:cubicBezTo>
                <a:cubicBezTo>
                  <a:pt x="565922" y="335633"/>
                  <a:pt x="564724" y="335558"/>
                  <a:pt x="563723" y="335412"/>
                </a:cubicBezTo>
                <a:cubicBezTo>
                  <a:pt x="562722" y="335265"/>
                  <a:pt x="561933" y="335088"/>
                  <a:pt x="561356" y="334881"/>
                </a:cubicBezTo>
                <a:cubicBezTo>
                  <a:pt x="560779" y="334674"/>
                  <a:pt x="560370" y="334396"/>
                  <a:pt x="560127" y="334041"/>
                </a:cubicBezTo>
                <a:cubicBezTo>
                  <a:pt x="559885" y="333687"/>
                  <a:pt x="559763" y="333276"/>
                  <a:pt x="559763" y="332805"/>
                </a:cubicBezTo>
                <a:lnTo>
                  <a:pt x="559763" y="233216"/>
                </a:lnTo>
                <a:lnTo>
                  <a:pt x="559587" y="233216"/>
                </a:lnTo>
                <a:lnTo>
                  <a:pt x="519292" y="333246"/>
                </a:lnTo>
                <a:cubicBezTo>
                  <a:pt x="519115" y="333659"/>
                  <a:pt x="518865" y="334013"/>
                  <a:pt x="518540" y="334307"/>
                </a:cubicBezTo>
                <a:cubicBezTo>
                  <a:pt x="518217" y="334601"/>
                  <a:pt x="517745" y="334852"/>
                  <a:pt x="517127" y="335058"/>
                </a:cubicBezTo>
                <a:cubicBezTo>
                  <a:pt x="516508" y="335265"/>
                  <a:pt x="515772" y="335412"/>
                  <a:pt x="514918" y="335500"/>
                </a:cubicBezTo>
                <a:cubicBezTo>
                  <a:pt x="514064" y="335588"/>
                  <a:pt x="513047" y="335633"/>
                  <a:pt x="511869" y="335633"/>
                </a:cubicBezTo>
                <a:cubicBezTo>
                  <a:pt x="510632" y="335633"/>
                  <a:pt x="509571" y="335573"/>
                  <a:pt x="508688" y="335456"/>
                </a:cubicBezTo>
                <a:cubicBezTo>
                  <a:pt x="507804" y="335338"/>
                  <a:pt x="507068" y="335176"/>
                  <a:pt x="506479" y="334970"/>
                </a:cubicBezTo>
                <a:cubicBezTo>
                  <a:pt x="505890" y="334763"/>
                  <a:pt x="505433" y="334512"/>
                  <a:pt x="505109" y="334218"/>
                </a:cubicBezTo>
                <a:cubicBezTo>
                  <a:pt x="504785" y="333923"/>
                  <a:pt x="504564" y="333599"/>
                  <a:pt x="504446" y="333246"/>
                </a:cubicBezTo>
                <a:lnTo>
                  <a:pt x="465919" y="233216"/>
                </a:lnTo>
                <a:lnTo>
                  <a:pt x="465831" y="233216"/>
                </a:lnTo>
                <a:lnTo>
                  <a:pt x="465831" y="332805"/>
                </a:lnTo>
                <a:cubicBezTo>
                  <a:pt x="465831" y="333276"/>
                  <a:pt x="465710" y="333687"/>
                  <a:pt x="465467" y="334041"/>
                </a:cubicBezTo>
                <a:cubicBezTo>
                  <a:pt x="465224" y="334396"/>
                  <a:pt x="464800" y="334674"/>
                  <a:pt x="464193" y="334881"/>
                </a:cubicBezTo>
                <a:cubicBezTo>
                  <a:pt x="463585" y="335088"/>
                  <a:pt x="462797" y="335265"/>
                  <a:pt x="461826" y="335412"/>
                </a:cubicBezTo>
                <a:cubicBezTo>
                  <a:pt x="460855" y="335558"/>
                  <a:pt x="459612" y="335633"/>
                  <a:pt x="458095" y="335633"/>
                </a:cubicBezTo>
                <a:cubicBezTo>
                  <a:pt x="456639" y="335633"/>
                  <a:pt x="455425" y="335558"/>
                  <a:pt x="454454" y="335412"/>
                </a:cubicBezTo>
                <a:cubicBezTo>
                  <a:pt x="453484" y="335265"/>
                  <a:pt x="452710" y="335088"/>
                  <a:pt x="452134" y="334881"/>
                </a:cubicBezTo>
                <a:cubicBezTo>
                  <a:pt x="451557" y="334674"/>
                  <a:pt x="451162" y="334396"/>
                  <a:pt x="450950" y="334041"/>
                </a:cubicBezTo>
                <a:cubicBezTo>
                  <a:pt x="450738" y="333687"/>
                  <a:pt x="450632" y="333276"/>
                  <a:pt x="450632" y="332805"/>
                </a:cubicBezTo>
                <a:lnTo>
                  <a:pt x="450632" y="227649"/>
                </a:lnTo>
                <a:cubicBezTo>
                  <a:pt x="450632" y="225175"/>
                  <a:pt x="451290" y="223408"/>
                  <a:pt x="452605" y="222346"/>
                </a:cubicBezTo>
                <a:cubicBezTo>
                  <a:pt x="453921" y="221286"/>
                  <a:pt x="455387" y="220755"/>
                  <a:pt x="457003" y="220755"/>
                </a:cubicBezTo>
                <a:close/>
                <a:moveTo>
                  <a:pt x="8380045" y="220226"/>
                </a:moveTo>
                <a:cubicBezTo>
                  <a:pt x="8381812" y="220226"/>
                  <a:pt x="8383241" y="220286"/>
                  <a:pt x="8384330" y="220403"/>
                </a:cubicBezTo>
                <a:cubicBezTo>
                  <a:pt x="8385421" y="220520"/>
                  <a:pt x="8386290" y="220681"/>
                  <a:pt x="8386937" y="220889"/>
                </a:cubicBezTo>
                <a:cubicBezTo>
                  <a:pt x="8387585" y="221094"/>
                  <a:pt x="8388072" y="221390"/>
                  <a:pt x="8388395" y="221772"/>
                </a:cubicBezTo>
                <a:cubicBezTo>
                  <a:pt x="8388720" y="222157"/>
                  <a:pt x="8389029" y="222641"/>
                  <a:pt x="8389323" y="223231"/>
                </a:cubicBezTo>
                <a:lnTo>
                  <a:pt x="8405141" y="256103"/>
                </a:lnTo>
                <a:cubicBezTo>
                  <a:pt x="8406609" y="259226"/>
                  <a:pt x="8408076" y="262495"/>
                  <a:pt x="8409539" y="265911"/>
                </a:cubicBezTo>
                <a:cubicBezTo>
                  <a:pt x="8411003" y="269329"/>
                  <a:pt x="8412497" y="272775"/>
                  <a:pt x="8414021" y="276249"/>
                </a:cubicBezTo>
                <a:lnTo>
                  <a:pt x="8414196" y="276249"/>
                </a:lnTo>
                <a:cubicBezTo>
                  <a:pt x="8415543" y="272893"/>
                  <a:pt x="8416933" y="269549"/>
                  <a:pt x="8418368" y="266219"/>
                </a:cubicBezTo>
                <a:cubicBezTo>
                  <a:pt x="8419803" y="262893"/>
                  <a:pt x="8421256" y="259607"/>
                  <a:pt x="8422726" y="256368"/>
                </a:cubicBezTo>
                <a:lnTo>
                  <a:pt x="8438632" y="223319"/>
                </a:lnTo>
                <a:cubicBezTo>
                  <a:pt x="8438809" y="222730"/>
                  <a:pt x="8439059" y="222229"/>
                  <a:pt x="8439383" y="221817"/>
                </a:cubicBezTo>
                <a:cubicBezTo>
                  <a:pt x="8439707" y="221404"/>
                  <a:pt x="8440149" y="221094"/>
                  <a:pt x="8440708" y="220889"/>
                </a:cubicBezTo>
                <a:cubicBezTo>
                  <a:pt x="8441268" y="220681"/>
                  <a:pt x="8442049" y="220520"/>
                  <a:pt x="8443050" y="220403"/>
                </a:cubicBezTo>
                <a:cubicBezTo>
                  <a:pt x="8444052" y="220286"/>
                  <a:pt x="8445319" y="220226"/>
                  <a:pt x="8446850" y="220226"/>
                </a:cubicBezTo>
                <a:cubicBezTo>
                  <a:pt x="8448971" y="220226"/>
                  <a:pt x="8450635" y="220300"/>
                  <a:pt x="8451843" y="220445"/>
                </a:cubicBezTo>
                <a:cubicBezTo>
                  <a:pt x="8453051" y="220594"/>
                  <a:pt x="8453890" y="220873"/>
                  <a:pt x="8454361" y="221286"/>
                </a:cubicBezTo>
                <a:cubicBezTo>
                  <a:pt x="8454833" y="221698"/>
                  <a:pt x="8454995" y="222288"/>
                  <a:pt x="8454847" y="223054"/>
                </a:cubicBezTo>
                <a:cubicBezTo>
                  <a:pt x="8454700" y="223819"/>
                  <a:pt x="8454302" y="224849"/>
                  <a:pt x="8453654" y="226145"/>
                </a:cubicBezTo>
                <a:lnTo>
                  <a:pt x="8421312" y="290653"/>
                </a:lnTo>
                <a:lnTo>
                  <a:pt x="8421312" y="332805"/>
                </a:lnTo>
                <a:cubicBezTo>
                  <a:pt x="8421312" y="333276"/>
                  <a:pt x="8421195" y="333687"/>
                  <a:pt x="8420961" y="334041"/>
                </a:cubicBezTo>
                <a:cubicBezTo>
                  <a:pt x="8420726" y="334396"/>
                  <a:pt x="8420317" y="334674"/>
                  <a:pt x="8419731" y="334881"/>
                </a:cubicBezTo>
                <a:cubicBezTo>
                  <a:pt x="8419145" y="335088"/>
                  <a:pt x="8418354" y="335265"/>
                  <a:pt x="8417359" y="335412"/>
                </a:cubicBezTo>
                <a:cubicBezTo>
                  <a:pt x="8416363" y="335558"/>
                  <a:pt x="8415162" y="335633"/>
                  <a:pt x="8413757" y="335633"/>
                </a:cubicBezTo>
                <a:cubicBezTo>
                  <a:pt x="8412292" y="335633"/>
                  <a:pt x="8411077" y="335558"/>
                  <a:pt x="8410110" y="335412"/>
                </a:cubicBezTo>
                <a:cubicBezTo>
                  <a:pt x="8409144" y="335265"/>
                  <a:pt x="8408353" y="335088"/>
                  <a:pt x="8407738" y="334881"/>
                </a:cubicBezTo>
                <a:cubicBezTo>
                  <a:pt x="8407123" y="334674"/>
                  <a:pt x="8406699" y="334396"/>
                  <a:pt x="8406465" y="334041"/>
                </a:cubicBezTo>
                <a:cubicBezTo>
                  <a:pt x="8406230" y="333687"/>
                  <a:pt x="8406113" y="333276"/>
                  <a:pt x="8406113" y="332805"/>
                </a:cubicBezTo>
                <a:lnTo>
                  <a:pt x="8406113" y="290653"/>
                </a:lnTo>
                <a:lnTo>
                  <a:pt x="8373771" y="226145"/>
                </a:lnTo>
                <a:cubicBezTo>
                  <a:pt x="8373123" y="224791"/>
                  <a:pt x="8372725" y="223731"/>
                  <a:pt x="8372578" y="222965"/>
                </a:cubicBezTo>
                <a:cubicBezTo>
                  <a:pt x="8372431" y="222200"/>
                  <a:pt x="8372578" y="221611"/>
                  <a:pt x="8373020" y="221198"/>
                </a:cubicBezTo>
                <a:cubicBezTo>
                  <a:pt x="8373461" y="220785"/>
                  <a:pt x="8374257" y="220520"/>
                  <a:pt x="8375405" y="220403"/>
                </a:cubicBezTo>
                <a:cubicBezTo>
                  <a:pt x="8376554" y="220286"/>
                  <a:pt x="8378101" y="220226"/>
                  <a:pt x="8380045" y="220226"/>
                </a:cubicBezTo>
                <a:close/>
                <a:moveTo>
                  <a:pt x="8154380" y="220226"/>
                </a:moveTo>
                <a:cubicBezTo>
                  <a:pt x="8155853" y="220226"/>
                  <a:pt x="8157075" y="220300"/>
                  <a:pt x="8158047" y="220445"/>
                </a:cubicBezTo>
                <a:cubicBezTo>
                  <a:pt x="8159019" y="220594"/>
                  <a:pt x="8159800" y="220771"/>
                  <a:pt x="8160389" y="220977"/>
                </a:cubicBezTo>
                <a:cubicBezTo>
                  <a:pt x="8160978" y="221184"/>
                  <a:pt x="8161390" y="221463"/>
                  <a:pt x="8161626" y="221817"/>
                </a:cubicBezTo>
                <a:cubicBezTo>
                  <a:pt x="8161862" y="222170"/>
                  <a:pt x="8161979" y="222583"/>
                  <a:pt x="8161979" y="223054"/>
                </a:cubicBezTo>
                <a:lnTo>
                  <a:pt x="8161979" y="268828"/>
                </a:lnTo>
                <a:lnTo>
                  <a:pt x="8214027" y="268828"/>
                </a:lnTo>
                <a:lnTo>
                  <a:pt x="8214027" y="223054"/>
                </a:lnTo>
                <a:cubicBezTo>
                  <a:pt x="8214027" y="222583"/>
                  <a:pt x="8214145" y="222170"/>
                  <a:pt x="8214380" y="221817"/>
                </a:cubicBezTo>
                <a:cubicBezTo>
                  <a:pt x="8214616" y="221463"/>
                  <a:pt x="8215029" y="221184"/>
                  <a:pt x="8215617" y="220977"/>
                </a:cubicBezTo>
                <a:cubicBezTo>
                  <a:pt x="8216207" y="220771"/>
                  <a:pt x="8216973" y="220594"/>
                  <a:pt x="8217915" y="220445"/>
                </a:cubicBezTo>
                <a:cubicBezTo>
                  <a:pt x="8218858" y="220300"/>
                  <a:pt x="8220095" y="220226"/>
                  <a:pt x="8221626" y="220226"/>
                </a:cubicBezTo>
                <a:cubicBezTo>
                  <a:pt x="8223040" y="220226"/>
                  <a:pt x="8224233" y="220300"/>
                  <a:pt x="8225205" y="220445"/>
                </a:cubicBezTo>
                <a:cubicBezTo>
                  <a:pt x="8226177" y="220594"/>
                  <a:pt x="8226958" y="220771"/>
                  <a:pt x="8227547" y="220977"/>
                </a:cubicBezTo>
                <a:cubicBezTo>
                  <a:pt x="8228137" y="221184"/>
                  <a:pt x="8228549" y="221463"/>
                  <a:pt x="8228784" y="221817"/>
                </a:cubicBezTo>
                <a:cubicBezTo>
                  <a:pt x="8229020" y="222170"/>
                  <a:pt x="8229138" y="222583"/>
                  <a:pt x="8229138" y="223054"/>
                </a:cubicBezTo>
                <a:lnTo>
                  <a:pt x="8229138" y="332805"/>
                </a:lnTo>
                <a:cubicBezTo>
                  <a:pt x="8229138" y="333276"/>
                  <a:pt x="8229020" y="333687"/>
                  <a:pt x="8228784" y="334041"/>
                </a:cubicBezTo>
                <a:cubicBezTo>
                  <a:pt x="8228549" y="334396"/>
                  <a:pt x="8228137" y="334674"/>
                  <a:pt x="8227547" y="334881"/>
                </a:cubicBezTo>
                <a:cubicBezTo>
                  <a:pt x="8226958" y="335088"/>
                  <a:pt x="8226177" y="335265"/>
                  <a:pt x="8225205" y="335412"/>
                </a:cubicBezTo>
                <a:cubicBezTo>
                  <a:pt x="8224233" y="335558"/>
                  <a:pt x="8223040" y="335633"/>
                  <a:pt x="8221626" y="335633"/>
                </a:cubicBezTo>
                <a:cubicBezTo>
                  <a:pt x="8220095" y="335633"/>
                  <a:pt x="8218858" y="335558"/>
                  <a:pt x="8217915" y="335412"/>
                </a:cubicBezTo>
                <a:cubicBezTo>
                  <a:pt x="8216973" y="335265"/>
                  <a:pt x="8216207" y="335088"/>
                  <a:pt x="8215617" y="334881"/>
                </a:cubicBezTo>
                <a:cubicBezTo>
                  <a:pt x="8215029" y="334674"/>
                  <a:pt x="8214616" y="334396"/>
                  <a:pt x="8214380" y="334041"/>
                </a:cubicBezTo>
                <a:cubicBezTo>
                  <a:pt x="8214145" y="333687"/>
                  <a:pt x="8214027" y="333276"/>
                  <a:pt x="8214027" y="332805"/>
                </a:cubicBezTo>
                <a:lnTo>
                  <a:pt x="8214027" y="282082"/>
                </a:lnTo>
                <a:lnTo>
                  <a:pt x="8161979" y="282082"/>
                </a:lnTo>
                <a:lnTo>
                  <a:pt x="8161979" y="332805"/>
                </a:lnTo>
                <a:cubicBezTo>
                  <a:pt x="8161979" y="333276"/>
                  <a:pt x="8161862" y="333687"/>
                  <a:pt x="8161626" y="334041"/>
                </a:cubicBezTo>
                <a:cubicBezTo>
                  <a:pt x="8161390" y="334396"/>
                  <a:pt x="8160978" y="334674"/>
                  <a:pt x="8160389" y="334881"/>
                </a:cubicBezTo>
                <a:cubicBezTo>
                  <a:pt x="8159800" y="335088"/>
                  <a:pt x="8159019" y="335265"/>
                  <a:pt x="8158047" y="335412"/>
                </a:cubicBezTo>
                <a:cubicBezTo>
                  <a:pt x="8157075" y="335558"/>
                  <a:pt x="8155853" y="335633"/>
                  <a:pt x="8154380" y="335633"/>
                </a:cubicBezTo>
                <a:cubicBezTo>
                  <a:pt x="8152966" y="335633"/>
                  <a:pt x="8151758" y="335558"/>
                  <a:pt x="8150757" y="335412"/>
                </a:cubicBezTo>
                <a:cubicBezTo>
                  <a:pt x="8149755" y="335265"/>
                  <a:pt x="8148960" y="335088"/>
                  <a:pt x="8148371" y="334881"/>
                </a:cubicBezTo>
                <a:cubicBezTo>
                  <a:pt x="8147782" y="334674"/>
                  <a:pt x="8147370" y="334396"/>
                  <a:pt x="8147134" y="334041"/>
                </a:cubicBezTo>
                <a:cubicBezTo>
                  <a:pt x="8146898" y="333687"/>
                  <a:pt x="8146780" y="333276"/>
                  <a:pt x="8146780" y="332805"/>
                </a:cubicBezTo>
                <a:lnTo>
                  <a:pt x="8146780" y="223054"/>
                </a:lnTo>
                <a:cubicBezTo>
                  <a:pt x="8146780" y="222583"/>
                  <a:pt x="8146898" y="222170"/>
                  <a:pt x="8147134" y="221817"/>
                </a:cubicBezTo>
                <a:cubicBezTo>
                  <a:pt x="8147370" y="221463"/>
                  <a:pt x="8147782" y="221184"/>
                  <a:pt x="8148371" y="220977"/>
                </a:cubicBezTo>
                <a:cubicBezTo>
                  <a:pt x="8148960" y="220771"/>
                  <a:pt x="8149755" y="220594"/>
                  <a:pt x="8150757" y="220445"/>
                </a:cubicBezTo>
                <a:cubicBezTo>
                  <a:pt x="8151758" y="220300"/>
                  <a:pt x="8152966" y="220226"/>
                  <a:pt x="8154380" y="220226"/>
                </a:cubicBezTo>
                <a:close/>
                <a:moveTo>
                  <a:pt x="7903795" y="220226"/>
                </a:moveTo>
                <a:cubicBezTo>
                  <a:pt x="7905562" y="220226"/>
                  <a:pt x="7906991" y="220286"/>
                  <a:pt x="7908081" y="220403"/>
                </a:cubicBezTo>
                <a:cubicBezTo>
                  <a:pt x="7909171" y="220520"/>
                  <a:pt x="7910040" y="220681"/>
                  <a:pt x="7910688" y="220889"/>
                </a:cubicBezTo>
                <a:cubicBezTo>
                  <a:pt x="7911336" y="221094"/>
                  <a:pt x="7911822" y="221390"/>
                  <a:pt x="7912146" y="221772"/>
                </a:cubicBezTo>
                <a:cubicBezTo>
                  <a:pt x="7912470" y="222157"/>
                  <a:pt x="7912779" y="222641"/>
                  <a:pt x="7913073" y="223231"/>
                </a:cubicBezTo>
                <a:lnTo>
                  <a:pt x="7928891" y="256103"/>
                </a:lnTo>
                <a:cubicBezTo>
                  <a:pt x="7930360" y="259226"/>
                  <a:pt x="7931826" y="262495"/>
                  <a:pt x="7933290" y="265911"/>
                </a:cubicBezTo>
                <a:cubicBezTo>
                  <a:pt x="7934753" y="269329"/>
                  <a:pt x="7936248" y="272775"/>
                  <a:pt x="7937771" y="276249"/>
                </a:cubicBezTo>
                <a:lnTo>
                  <a:pt x="7937946" y="276249"/>
                </a:lnTo>
                <a:cubicBezTo>
                  <a:pt x="7939293" y="272893"/>
                  <a:pt x="7940683" y="269549"/>
                  <a:pt x="7942119" y="266219"/>
                </a:cubicBezTo>
                <a:cubicBezTo>
                  <a:pt x="7943554" y="262893"/>
                  <a:pt x="7945006" y="259607"/>
                  <a:pt x="7946476" y="256368"/>
                </a:cubicBezTo>
                <a:lnTo>
                  <a:pt x="7962382" y="223319"/>
                </a:lnTo>
                <a:cubicBezTo>
                  <a:pt x="7962559" y="222730"/>
                  <a:pt x="7962809" y="222229"/>
                  <a:pt x="7963133" y="221817"/>
                </a:cubicBezTo>
                <a:cubicBezTo>
                  <a:pt x="7963458" y="221404"/>
                  <a:pt x="7963899" y="221094"/>
                  <a:pt x="7964459" y="220889"/>
                </a:cubicBezTo>
                <a:cubicBezTo>
                  <a:pt x="7965019" y="220681"/>
                  <a:pt x="7965799" y="220520"/>
                  <a:pt x="7966800" y="220403"/>
                </a:cubicBezTo>
                <a:cubicBezTo>
                  <a:pt x="7967802" y="220286"/>
                  <a:pt x="7969069" y="220226"/>
                  <a:pt x="7970600" y="220226"/>
                </a:cubicBezTo>
                <a:cubicBezTo>
                  <a:pt x="7972721" y="220226"/>
                  <a:pt x="7974385" y="220300"/>
                  <a:pt x="7975593" y="220445"/>
                </a:cubicBezTo>
                <a:cubicBezTo>
                  <a:pt x="7976801" y="220594"/>
                  <a:pt x="7977640" y="220873"/>
                  <a:pt x="7978111" y="221286"/>
                </a:cubicBezTo>
                <a:cubicBezTo>
                  <a:pt x="7978583" y="221698"/>
                  <a:pt x="7978745" y="222288"/>
                  <a:pt x="7978597" y="223054"/>
                </a:cubicBezTo>
                <a:cubicBezTo>
                  <a:pt x="7978450" y="223819"/>
                  <a:pt x="7978053" y="224849"/>
                  <a:pt x="7977404" y="226145"/>
                </a:cubicBezTo>
                <a:lnTo>
                  <a:pt x="7945062" y="290653"/>
                </a:lnTo>
                <a:lnTo>
                  <a:pt x="7945062" y="332805"/>
                </a:lnTo>
                <a:cubicBezTo>
                  <a:pt x="7945062" y="333276"/>
                  <a:pt x="7944945" y="333687"/>
                  <a:pt x="7944711" y="334041"/>
                </a:cubicBezTo>
                <a:cubicBezTo>
                  <a:pt x="7944477" y="334396"/>
                  <a:pt x="7944067" y="334674"/>
                  <a:pt x="7943481" y="334881"/>
                </a:cubicBezTo>
                <a:cubicBezTo>
                  <a:pt x="7942895" y="335088"/>
                  <a:pt x="7942104" y="335265"/>
                  <a:pt x="7941109" y="335412"/>
                </a:cubicBezTo>
                <a:cubicBezTo>
                  <a:pt x="7940113" y="335558"/>
                  <a:pt x="7938913" y="335633"/>
                  <a:pt x="7937507" y="335633"/>
                </a:cubicBezTo>
                <a:cubicBezTo>
                  <a:pt x="7936042" y="335633"/>
                  <a:pt x="7934827" y="335558"/>
                  <a:pt x="7933861" y="335412"/>
                </a:cubicBezTo>
                <a:cubicBezTo>
                  <a:pt x="7932894" y="335265"/>
                  <a:pt x="7932103" y="335088"/>
                  <a:pt x="7931489" y="334881"/>
                </a:cubicBezTo>
                <a:cubicBezTo>
                  <a:pt x="7930874" y="334674"/>
                  <a:pt x="7930449" y="334396"/>
                  <a:pt x="7930215" y="334041"/>
                </a:cubicBezTo>
                <a:cubicBezTo>
                  <a:pt x="7929981" y="333687"/>
                  <a:pt x="7929863" y="333276"/>
                  <a:pt x="7929863" y="332805"/>
                </a:cubicBezTo>
                <a:lnTo>
                  <a:pt x="7929863" y="290653"/>
                </a:lnTo>
                <a:lnTo>
                  <a:pt x="7897521" y="226145"/>
                </a:lnTo>
                <a:cubicBezTo>
                  <a:pt x="7896873" y="224791"/>
                  <a:pt x="7896476" y="223731"/>
                  <a:pt x="7896328" y="222965"/>
                </a:cubicBezTo>
                <a:cubicBezTo>
                  <a:pt x="7896181" y="222200"/>
                  <a:pt x="7896328" y="221611"/>
                  <a:pt x="7896770" y="221198"/>
                </a:cubicBezTo>
                <a:cubicBezTo>
                  <a:pt x="7897212" y="220785"/>
                  <a:pt x="7898007" y="220520"/>
                  <a:pt x="7899156" y="220403"/>
                </a:cubicBezTo>
                <a:cubicBezTo>
                  <a:pt x="7900304" y="220286"/>
                  <a:pt x="7901851" y="220226"/>
                  <a:pt x="7903795" y="220226"/>
                </a:cubicBezTo>
                <a:close/>
                <a:moveTo>
                  <a:pt x="7687655" y="220226"/>
                </a:moveTo>
                <a:cubicBezTo>
                  <a:pt x="7689128" y="220226"/>
                  <a:pt x="7690350" y="220300"/>
                  <a:pt x="7691322" y="220445"/>
                </a:cubicBezTo>
                <a:cubicBezTo>
                  <a:pt x="7692294" y="220594"/>
                  <a:pt x="7693075" y="220771"/>
                  <a:pt x="7693664" y="220977"/>
                </a:cubicBezTo>
                <a:cubicBezTo>
                  <a:pt x="7694253" y="221184"/>
                  <a:pt x="7694665" y="221463"/>
                  <a:pt x="7694901" y="221817"/>
                </a:cubicBezTo>
                <a:cubicBezTo>
                  <a:pt x="7695137" y="222170"/>
                  <a:pt x="7695254" y="222583"/>
                  <a:pt x="7695254" y="223054"/>
                </a:cubicBezTo>
                <a:lnTo>
                  <a:pt x="7695254" y="268828"/>
                </a:lnTo>
                <a:lnTo>
                  <a:pt x="7747302" y="268828"/>
                </a:lnTo>
                <a:lnTo>
                  <a:pt x="7747302" y="223054"/>
                </a:lnTo>
                <a:cubicBezTo>
                  <a:pt x="7747302" y="222583"/>
                  <a:pt x="7747420" y="222170"/>
                  <a:pt x="7747656" y="221817"/>
                </a:cubicBezTo>
                <a:cubicBezTo>
                  <a:pt x="7747892" y="221463"/>
                  <a:pt x="7748304" y="221184"/>
                  <a:pt x="7748893" y="220977"/>
                </a:cubicBezTo>
                <a:cubicBezTo>
                  <a:pt x="7749482" y="220771"/>
                  <a:pt x="7750248" y="220594"/>
                  <a:pt x="7751190" y="220445"/>
                </a:cubicBezTo>
                <a:cubicBezTo>
                  <a:pt x="7752133" y="220300"/>
                  <a:pt x="7753370" y="220226"/>
                  <a:pt x="7754902" y="220226"/>
                </a:cubicBezTo>
                <a:cubicBezTo>
                  <a:pt x="7756316" y="220226"/>
                  <a:pt x="7757509" y="220300"/>
                  <a:pt x="7758481" y="220445"/>
                </a:cubicBezTo>
                <a:cubicBezTo>
                  <a:pt x="7759453" y="220594"/>
                  <a:pt x="7760233" y="220771"/>
                  <a:pt x="7760822" y="220977"/>
                </a:cubicBezTo>
                <a:cubicBezTo>
                  <a:pt x="7761412" y="221184"/>
                  <a:pt x="7761824" y="221463"/>
                  <a:pt x="7762059" y="221817"/>
                </a:cubicBezTo>
                <a:cubicBezTo>
                  <a:pt x="7762295" y="222170"/>
                  <a:pt x="7762413" y="222583"/>
                  <a:pt x="7762413" y="223054"/>
                </a:cubicBezTo>
                <a:lnTo>
                  <a:pt x="7762413" y="332805"/>
                </a:lnTo>
                <a:cubicBezTo>
                  <a:pt x="7762413" y="333276"/>
                  <a:pt x="7762295" y="333687"/>
                  <a:pt x="7762059" y="334041"/>
                </a:cubicBezTo>
                <a:cubicBezTo>
                  <a:pt x="7761824" y="334396"/>
                  <a:pt x="7761412" y="334674"/>
                  <a:pt x="7760822" y="334881"/>
                </a:cubicBezTo>
                <a:cubicBezTo>
                  <a:pt x="7760233" y="335088"/>
                  <a:pt x="7759453" y="335265"/>
                  <a:pt x="7758481" y="335412"/>
                </a:cubicBezTo>
                <a:cubicBezTo>
                  <a:pt x="7757509" y="335558"/>
                  <a:pt x="7756316" y="335633"/>
                  <a:pt x="7754902" y="335633"/>
                </a:cubicBezTo>
                <a:cubicBezTo>
                  <a:pt x="7753370" y="335633"/>
                  <a:pt x="7752133" y="335558"/>
                  <a:pt x="7751190" y="335412"/>
                </a:cubicBezTo>
                <a:cubicBezTo>
                  <a:pt x="7750248" y="335265"/>
                  <a:pt x="7749482" y="335088"/>
                  <a:pt x="7748893" y="334881"/>
                </a:cubicBezTo>
                <a:cubicBezTo>
                  <a:pt x="7748304" y="334674"/>
                  <a:pt x="7747892" y="334396"/>
                  <a:pt x="7747656" y="334041"/>
                </a:cubicBezTo>
                <a:cubicBezTo>
                  <a:pt x="7747420" y="333687"/>
                  <a:pt x="7747302" y="333276"/>
                  <a:pt x="7747302" y="332805"/>
                </a:cubicBezTo>
                <a:lnTo>
                  <a:pt x="7747302" y="282082"/>
                </a:lnTo>
                <a:lnTo>
                  <a:pt x="7695254" y="282082"/>
                </a:lnTo>
                <a:lnTo>
                  <a:pt x="7695254" y="332805"/>
                </a:lnTo>
                <a:cubicBezTo>
                  <a:pt x="7695254" y="333276"/>
                  <a:pt x="7695137" y="333687"/>
                  <a:pt x="7694901" y="334041"/>
                </a:cubicBezTo>
                <a:cubicBezTo>
                  <a:pt x="7694665" y="334396"/>
                  <a:pt x="7694253" y="334674"/>
                  <a:pt x="7693664" y="334881"/>
                </a:cubicBezTo>
                <a:cubicBezTo>
                  <a:pt x="7693075" y="335088"/>
                  <a:pt x="7692294" y="335265"/>
                  <a:pt x="7691322" y="335412"/>
                </a:cubicBezTo>
                <a:cubicBezTo>
                  <a:pt x="7690350" y="335558"/>
                  <a:pt x="7689128" y="335633"/>
                  <a:pt x="7687655" y="335633"/>
                </a:cubicBezTo>
                <a:cubicBezTo>
                  <a:pt x="7686241" y="335633"/>
                  <a:pt x="7685033" y="335558"/>
                  <a:pt x="7684032" y="335412"/>
                </a:cubicBezTo>
                <a:cubicBezTo>
                  <a:pt x="7683030" y="335265"/>
                  <a:pt x="7682235" y="335088"/>
                  <a:pt x="7681646" y="334881"/>
                </a:cubicBezTo>
                <a:cubicBezTo>
                  <a:pt x="7681057" y="334674"/>
                  <a:pt x="7680645" y="334396"/>
                  <a:pt x="7680409" y="334041"/>
                </a:cubicBezTo>
                <a:cubicBezTo>
                  <a:pt x="7680173" y="333687"/>
                  <a:pt x="7680055" y="333276"/>
                  <a:pt x="7680055" y="332805"/>
                </a:cubicBezTo>
                <a:lnTo>
                  <a:pt x="7680055" y="223054"/>
                </a:lnTo>
                <a:cubicBezTo>
                  <a:pt x="7680055" y="222583"/>
                  <a:pt x="7680173" y="222170"/>
                  <a:pt x="7680409" y="221817"/>
                </a:cubicBezTo>
                <a:cubicBezTo>
                  <a:pt x="7680645" y="221463"/>
                  <a:pt x="7681057" y="221184"/>
                  <a:pt x="7681646" y="220977"/>
                </a:cubicBezTo>
                <a:cubicBezTo>
                  <a:pt x="7682235" y="220771"/>
                  <a:pt x="7683030" y="220594"/>
                  <a:pt x="7684032" y="220445"/>
                </a:cubicBezTo>
                <a:cubicBezTo>
                  <a:pt x="7685033" y="220300"/>
                  <a:pt x="7686241" y="220226"/>
                  <a:pt x="7687655" y="220226"/>
                </a:cubicBezTo>
                <a:close/>
                <a:moveTo>
                  <a:pt x="7437070" y="220226"/>
                </a:moveTo>
                <a:cubicBezTo>
                  <a:pt x="7438837" y="220226"/>
                  <a:pt x="7440266" y="220286"/>
                  <a:pt x="7441356" y="220403"/>
                </a:cubicBezTo>
                <a:cubicBezTo>
                  <a:pt x="7442446" y="220520"/>
                  <a:pt x="7443315" y="220681"/>
                  <a:pt x="7443963" y="220889"/>
                </a:cubicBezTo>
                <a:cubicBezTo>
                  <a:pt x="7444611" y="221094"/>
                  <a:pt x="7445097" y="221390"/>
                  <a:pt x="7445421" y="221772"/>
                </a:cubicBezTo>
                <a:cubicBezTo>
                  <a:pt x="7445745" y="222157"/>
                  <a:pt x="7446054" y="222641"/>
                  <a:pt x="7446348" y="223231"/>
                </a:cubicBezTo>
                <a:lnTo>
                  <a:pt x="7462166" y="256103"/>
                </a:lnTo>
                <a:cubicBezTo>
                  <a:pt x="7463635" y="259226"/>
                  <a:pt x="7465101" y="262495"/>
                  <a:pt x="7466565" y="265911"/>
                </a:cubicBezTo>
                <a:cubicBezTo>
                  <a:pt x="7468028" y="269329"/>
                  <a:pt x="7469523" y="272775"/>
                  <a:pt x="7471046" y="276249"/>
                </a:cubicBezTo>
                <a:lnTo>
                  <a:pt x="7471221" y="276249"/>
                </a:lnTo>
                <a:cubicBezTo>
                  <a:pt x="7472568" y="272893"/>
                  <a:pt x="7473958" y="269549"/>
                  <a:pt x="7475394" y="266219"/>
                </a:cubicBezTo>
                <a:cubicBezTo>
                  <a:pt x="7476829" y="262893"/>
                  <a:pt x="7478281" y="259607"/>
                  <a:pt x="7479751" y="256368"/>
                </a:cubicBezTo>
                <a:lnTo>
                  <a:pt x="7495657" y="223319"/>
                </a:lnTo>
                <a:cubicBezTo>
                  <a:pt x="7495834" y="222730"/>
                  <a:pt x="7496084" y="222229"/>
                  <a:pt x="7496408" y="221817"/>
                </a:cubicBezTo>
                <a:cubicBezTo>
                  <a:pt x="7496733" y="221404"/>
                  <a:pt x="7497174" y="221094"/>
                  <a:pt x="7497734" y="220889"/>
                </a:cubicBezTo>
                <a:cubicBezTo>
                  <a:pt x="7498294" y="220681"/>
                  <a:pt x="7499074" y="220520"/>
                  <a:pt x="7500075" y="220403"/>
                </a:cubicBezTo>
                <a:cubicBezTo>
                  <a:pt x="7501077" y="220286"/>
                  <a:pt x="7502344" y="220226"/>
                  <a:pt x="7503875" y="220226"/>
                </a:cubicBezTo>
                <a:cubicBezTo>
                  <a:pt x="7505996" y="220226"/>
                  <a:pt x="7507660" y="220300"/>
                  <a:pt x="7508868" y="220445"/>
                </a:cubicBezTo>
                <a:cubicBezTo>
                  <a:pt x="7510076" y="220594"/>
                  <a:pt x="7510915" y="220873"/>
                  <a:pt x="7511386" y="221286"/>
                </a:cubicBezTo>
                <a:cubicBezTo>
                  <a:pt x="7511858" y="221698"/>
                  <a:pt x="7512020" y="222288"/>
                  <a:pt x="7511872" y="223054"/>
                </a:cubicBezTo>
                <a:cubicBezTo>
                  <a:pt x="7511725" y="223819"/>
                  <a:pt x="7511328" y="224849"/>
                  <a:pt x="7510679" y="226145"/>
                </a:cubicBezTo>
                <a:lnTo>
                  <a:pt x="7478337" y="290653"/>
                </a:lnTo>
                <a:lnTo>
                  <a:pt x="7478337" y="332805"/>
                </a:lnTo>
                <a:cubicBezTo>
                  <a:pt x="7478337" y="333276"/>
                  <a:pt x="7478220" y="333687"/>
                  <a:pt x="7477986" y="334041"/>
                </a:cubicBezTo>
                <a:cubicBezTo>
                  <a:pt x="7477752" y="334396"/>
                  <a:pt x="7477342" y="334674"/>
                  <a:pt x="7476756" y="334881"/>
                </a:cubicBezTo>
                <a:cubicBezTo>
                  <a:pt x="7476170" y="335088"/>
                  <a:pt x="7475379" y="335265"/>
                  <a:pt x="7474384" y="335412"/>
                </a:cubicBezTo>
                <a:cubicBezTo>
                  <a:pt x="7473388" y="335558"/>
                  <a:pt x="7472188" y="335633"/>
                  <a:pt x="7470782" y="335633"/>
                </a:cubicBezTo>
                <a:cubicBezTo>
                  <a:pt x="7469317" y="335633"/>
                  <a:pt x="7468102" y="335558"/>
                  <a:pt x="7467136" y="335412"/>
                </a:cubicBezTo>
                <a:cubicBezTo>
                  <a:pt x="7466169" y="335265"/>
                  <a:pt x="7465378" y="335088"/>
                  <a:pt x="7464764" y="334881"/>
                </a:cubicBezTo>
                <a:cubicBezTo>
                  <a:pt x="7464149" y="334674"/>
                  <a:pt x="7463724" y="334396"/>
                  <a:pt x="7463490" y="334041"/>
                </a:cubicBezTo>
                <a:cubicBezTo>
                  <a:pt x="7463256" y="333687"/>
                  <a:pt x="7463138" y="333276"/>
                  <a:pt x="7463138" y="332805"/>
                </a:cubicBezTo>
                <a:lnTo>
                  <a:pt x="7463138" y="290653"/>
                </a:lnTo>
                <a:lnTo>
                  <a:pt x="7430796" y="226145"/>
                </a:lnTo>
                <a:cubicBezTo>
                  <a:pt x="7430148" y="224791"/>
                  <a:pt x="7429751" y="223731"/>
                  <a:pt x="7429603" y="222965"/>
                </a:cubicBezTo>
                <a:cubicBezTo>
                  <a:pt x="7429456" y="222200"/>
                  <a:pt x="7429603" y="221611"/>
                  <a:pt x="7430045" y="221198"/>
                </a:cubicBezTo>
                <a:cubicBezTo>
                  <a:pt x="7430487" y="220785"/>
                  <a:pt x="7431282" y="220520"/>
                  <a:pt x="7432431" y="220403"/>
                </a:cubicBezTo>
                <a:cubicBezTo>
                  <a:pt x="7433579" y="220286"/>
                  <a:pt x="7435126" y="220226"/>
                  <a:pt x="7437070" y="220226"/>
                </a:cubicBezTo>
                <a:close/>
                <a:moveTo>
                  <a:pt x="7278652" y="220226"/>
                </a:moveTo>
                <a:cubicBezTo>
                  <a:pt x="7280066" y="220226"/>
                  <a:pt x="7281259" y="220300"/>
                  <a:pt x="7282231" y="220445"/>
                </a:cubicBezTo>
                <a:cubicBezTo>
                  <a:pt x="7283203" y="220594"/>
                  <a:pt x="7283983" y="220771"/>
                  <a:pt x="7284572" y="220977"/>
                </a:cubicBezTo>
                <a:cubicBezTo>
                  <a:pt x="7285162" y="221184"/>
                  <a:pt x="7285574" y="221463"/>
                  <a:pt x="7285809" y="221817"/>
                </a:cubicBezTo>
                <a:cubicBezTo>
                  <a:pt x="7286045" y="222170"/>
                  <a:pt x="7286163" y="222583"/>
                  <a:pt x="7286163" y="223054"/>
                </a:cubicBezTo>
                <a:lnTo>
                  <a:pt x="7286163" y="332805"/>
                </a:lnTo>
                <a:cubicBezTo>
                  <a:pt x="7286163" y="333276"/>
                  <a:pt x="7286045" y="333687"/>
                  <a:pt x="7285809" y="334041"/>
                </a:cubicBezTo>
                <a:cubicBezTo>
                  <a:pt x="7285574" y="334396"/>
                  <a:pt x="7285162" y="334674"/>
                  <a:pt x="7284572" y="334881"/>
                </a:cubicBezTo>
                <a:cubicBezTo>
                  <a:pt x="7283983" y="335088"/>
                  <a:pt x="7283203" y="335265"/>
                  <a:pt x="7282231" y="335412"/>
                </a:cubicBezTo>
                <a:cubicBezTo>
                  <a:pt x="7281259" y="335558"/>
                  <a:pt x="7280066" y="335633"/>
                  <a:pt x="7278652" y="335633"/>
                </a:cubicBezTo>
                <a:cubicBezTo>
                  <a:pt x="7277120" y="335633"/>
                  <a:pt x="7275883" y="335558"/>
                  <a:pt x="7274940" y="335412"/>
                </a:cubicBezTo>
                <a:cubicBezTo>
                  <a:pt x="7273998" y="335265"/>
                  <a:pt x="7273232" y="335088"/>
                  <a:pt x="7272643" y="334881"/>
                </a:cubicBezTo>
                <a:cubicBezTo>
                  <a:pt x="7272054" y="334674"/>
                  <a:pt x="7271642" y="334396"/>
                  <a:pt x="7271406" y="334041"/>
                </a:cubicBezTo>
                <a:cubicBezTo>
                  <a:pt x="7271170" y="333687"/>
                  <a:pt x="7271052" y="333276"/>
                  <a:pt x="7271052" y="332805"/>
                </a:cubicBezTo>
                <a:lnTo>
                  <a:pt x="7271052" y="282082"/>
                </a:lnTo>
                <a:lnTo>
                  <a:pt x="7237409" y="282082"/>
                </a:lnTo>
                <a:lnTo>
                  <a:pt x="7243971" y="268828"/>
                </a:lnTo>
                <a:lnTo>
                  <a:pt x="7271052" y="268828"/>
                </a:lnTo>
                <a:lnTo>
                  <a:pt x="7271052" y="223054"/>
                </a:lnTo>
                <a:cubicBezTo>
                  <a:pt x="7271052" y="222583"/>
                  <a:pt x="7271170" y="222170"/>
                  <a:pt x="7271406" y="221817"/>
                </a:cubicBezTo>
                <a:cubicBezTo>
                  <a:pt x="7271642" y="221463"/>
                  <a:pt x="7272054" y="221184"/>
                  <a:pt x="7272643" y="220977"/>
                </a:cubicBezTo>
                <a:cubicBezTo>
                  <a:pt x="7273232" y="220771"/>
                  <a:pt x="7273998" y="220594"/>
                  <a:pt x="7274940" y="220445"/>
                </a:cubicBezTo>
                <a:cubicBezTo>
                  <a:pt x="7275883" y="220300"/>
                  <a:pt x="7277120" y="220226"/>
                  <a:pt x="7278652" y="220226"/>
                </a:cubicBezTo>
                <a:close/>
                <a:moveTo>
                  <a:pt x="6744680" y="220226"/>
                </a:moveTo>
                <a:cubicBezTo>
                  <a:pt x="6746153" y="220226"/>
                  <a:pt x="6747375" y="220300"/>
                  <a:pt x="6748347" y="220445"/>
                </a:cubicBezTo>
                <a:cubicBezTo>
                  <a:pt x="6749319" y="220594"/>
                  <a:pt x="6750100" y="220771"/>
                  <a:pt x="6750689" y="220977"/>
                </a:cubicBezTo>
                <a:cubicBezTo>
                  <a:pt x="6751278" y="221184"/>
                  <a:pt x="6751690" y="221463"/>
                  <a:pt x="6751926" y="221817"/>
                </a:cubicBezTo>
                <a:cubicBezTo>
                  <a:pt x="6752162" y="222170"/>
                  <a:pt x="6752279" y="222583"/>
                  <a:pt x="6752279" y="223054"/>
                </a:cubicBezTo>
                <a:lnTo>
                  <a:pt x="6752279" y="268828"/>
                </a:lnTo>
                <a:lnTo>
                  <a:pt x="6804327" y="268828"/>
                </a:lnTo>
                <a:lnTo>
                  <a:pt x="6804327" y="223054"/>
                </a:lnTo>
                <a:cubicBezTo>
                  <a:pt x="6804327" y="222583"/>
                  <a:pt x="6804445" y="222170"/>
                  <a:pt x="6804681" y="221817"/>
                </a:cubicBezTo>
                <a:cubicBezTo>
                  <a:pt x="6804917" y="221463"/>
                  <a:pt x="6805329" y="221184"/>
                  <a:pt x="6805918" y="220977"/>
                </a:cubicBezTo>
                <a:cubicBezTo>
                  <a:pt x="6806507" y="220771"/>
                  <a:pt x="6807273" y="220594"/>
                  <a:pt x="6808215" y="220445"/>
                </a:cubicBezTo>
                <a:cubicBezTo>
                  <a:pt x="6809158" y="220300"/>
                  <a:pt x="6810395" y="220226"/>
                  <a:pt x="6811927" y="220226"/>
                </a:cubicBezTo>
                <a:cubicBezTo>
                  <a:pt x="6813341" y="220226"/>
                  <a:pt x="6814534" y="220300"/>
                  <a:pt x="6815506" y="220445"/>
                </a:cubicBezTo>
                <a:cubicBezTo>
                  <a:pt x="6816478" y="220594"/>
                  <a:pt x="6817258" y="220771"/>
                  <a:pt x="6817847" y="220977"/>
                </a:cubicBezTo>
                <a:cubicBezTo>
                  <a:pt x="6818437" y="221184"/>
                  <a:pt x="6818849" y="221463"/>
                  <a:pt x="6819084" y="221817"/>
                </a:cubicBezTo>
                <a:cubicBezTo>
                  <a:pt x="6819320" y="222170"/>
                  <a:pt x="6819438" y="222583"/>
                  <a:pt x="6819438" y="223054"/>
                </a:cubicBezTo>
                <a:lnTo>
                  <a:pt x="6819438" y="332805"/>
                </a:lnTo>
                <a:cubicBezTo>
                  <a:pt x="6819438" y="333276"/>
                  <a:pt x="6819320" y="333687"/>
                  <a:pt x="6819084" y="334041"/>
                </a:cubicBezTo>
                <a:cubicBezTo>
                  <a:pt x="6818849" y="334396"/>
                  <a:pt x="6818437" y="334674"/>
                  <a:pt x="6817847" y="334881"/>
                </a:cubicBezTo>
                <a:cubicBezTo>
                  <a:pt x="6817258" y="335088"/>
                  <a:pt x="6816478" y="335265"/>
                  <a:pt x="6815506" y="335412"/>
                </a:cubicBezTo>
                <a:cubicBezTo>
                  <a:pt x="6814534" y="335558"/>
                  <a:pt x="6813341" y="335633"/>
                  <a:pt x="6811927" y="335633"/>
                </a:cubicBezTo>
                <a:cubicBezTo>
                  <a:pt x="6810395" y="335633"/>
                  <a:pt x="6809158" y="335558"/>
                  <a:pt x="6808215" y="335412"/>
                </a:cubicBezTo>
                <a:cubicBezTo>
                  <a:pt x="6807273" y="335265"/>
                  <a:pt x="6806507" y="335088"/>
                  <a:pt x="6805918" y="334881"/>
                </a:cubicBezTo>
                <a:cubicBezTo>
                  <a:pt x="6805329" y="334674"/>
                  <a:pt x="6804917" y="334396"/>
                  <a:pt x="6804681" y="334041"/>
                </a:cubicBezTo>
                <a:cubicBezTo>
                  <a:pt x="6804445" y="333687"/>
                  <a:pt x="6804327" y="333276"/>
                  <a:pt x="6804327" y="332805"/>
                </a:cubicBezTo>
                <a:lnTo>
                  <a:pt x="6804327" y="282082"/>
                </a:lnTo>
                <a:lnTo>
                  <a:pt x="6752279" y="282082"/>
                </a:lnTo>
                <a:lnTo>
                  <a:pt x="6752279" y="332805"/>
                </a:lnTo>
                <a:cubicBezTo>
                  <a:pt x="6752279" y="333276"/>
                  <a:pt x="6752162" y="333687"/>
                  <a:pt x="6751926" y="334041"/>
                </a:cubicBezTo>
                <a:cubicBezTo>
                  <a:pt x="6751690" y="334396"/>
                  <a:pt x="6751278" y="334674"/>
                  <a:pt x="6750689" y="334881"/>
                </a:cubicBezTo>
                <a:cubicBezTo>
                  <a:pt x="6750100" y="335088"/>
                  <a:pt x="6749319" y="335265"/>
                  <a:pt x="6748347" y="335412"/>
                </a:cubicBezTo>
                <a:cubicBezTo>
                  <a:pt x="6747375" y="335558"/>
                  <a:pt x="6746153" y="335633"/>
                  <a:pt x="6744680" y="335633"/>
                </a:cubicBezTo>
                <a:cubicBezTo>
                  <a:pt x="6743266" y="335633"/>
                  <a:pt x="6742058" y="335558"/>
                  <a:pt x="6741057" y="335412"/>
                </a:cubicBezTo>
                <a:cubicBezTo>
                  <a:pt x="6740055" y="335265"/>
                  <a:pt x="6739260" y="335088"/>
                  <a:pt x="6738671" y="334881"/>
                </a:cubicBezTo>
                <a:cubicBezTo>
                  <a:pt x="6738082" y="334674"/>
                  <a:pt x="6737670" y="334396"/>
                  <a:pt x="6737434" y="334041"/>
                </a:cubicBezTo>
                <a:cubicBezTo>
                  <a:pt x="6737198" y="333687"/>
                  <a:pt x="6737080" y="333276"/>
                  <a:pt x="6737080" y="332805"/>
                </a:cubicBezTo>
                <a:lnTo>
                  <a:pt x="6737080" y="223054"/>
                </a:lnTo>
                <a:cubicBezTo>
                  <a:pt x="6737080" y="222583"/>
                  <a:pt x="6737198" y="222170"/>
                  <a:pt x="6737434" y="221817"/>
                </a:cubicBezTo>
                <a:cubicBezTo>
                  <a:pt x="6737670" y="221463"/>
                  <a:pt x="6738082" y="221184"/>
                  <a:pt x="6738671" y="220977"/>
                </a:cubicBezTo>
                <a:cubicBezTo>
                  <a:pt x="6739260" y="220771"/>
                  <a:pt x="6740055" y="220594"/>
                  <a:pt x="6741057" y="220445"/>
                </a:cubicBezTo>
                <a:cubicBezTo>
                  <a:pt x="6742058" y="220300"/>
                  <a:pt x="6743266" y="220226"/>
                  <a:pt x="6744680" y="220226"/>
                </a:cubicBezTo>
                <a:close/>
                <a:moveTo>
                  <a:pt x="6494095" y="220226"/>
                </a:moveTo>
                <a:cubicBezTo>
                  <a:pt x="6495862" y="220226"/>
                  <a:pt x="6497291" y="220286"/>
                  <a:pt x="6498381" y="220403"/>
                </a:cubicBezTo>
                <a:cubicBezTo>
                  <a:pt x="6499471" y="220520"/>
                  <a:pt x="6500340" y="220681"/>
                  <a:pt x="6500988" y="220889"/>
                </a:cubicBezTo>
                <a:cubicBezTo>
                  <a:pt x="6501636" y="221094"/>
                  <a:pt x="6502122" y="221390"/>
                  <a:pt x="6502446" y="221772"/>
                </a:cubicBezTo>
                <a:cubicBezTo>
                  <a:pt x="6502770" y="222157"/>
                  <a:pt x="6503079" y="222641"/>
                  <a:pt x="6503373" y="223231"/>
                </a:cubicBezTo>
                <a:lnTo>
                  <a:pt x="6519191" y="256103"/>
                </a:lnTo>
                <a:cubicBezTo>
                  <a:pt x="6520660" y="259226"/>
                  <a:pt x="6522126" y="262495"/>
                  <a:pt x="6523590" y="265911"/>
                </a:cubicBezTo>
                <a:cubicBezTo>
                  <a:pt x="6525053" y="269329"/>
                  <a:pt x="6526548" y="272775"/>
                  <a:pt x="6528071" y="276249"/>
                </a:cubicBezTo>
                <a:lnTo>
                  <a:pt x="6528246" y="276249"/>
                </a:lnTo>
                <a:cubicBezTo>
                  <a:pt x="6529593" y="272893"/>
                  <a:pt x="6530983" y="269549"/>
                  <a:pt x="6532419" y="266219"/>
                </a:cubicBezTo>
                <a:cubicBezTo>
                  <a:pt x="6533854" y="262893"/>
                  <a:pt x="6535306" y="259607"/>
                  <a:pt x="6536776" y="256368"/>
                </a:cubicBezTo>
                <a:lnTo>
                  <a:pt x="6552682" y="223319"/>
                </a:lnTo>
                <a:cubicBezTo>
                  <a:pt x="6552859" y="222730"/>
                  <a:pt x="6553109" y="222229"/>
                  <a:pt x="6553433" y="221817"/>
                </a:cubicBezTo>
                <a:cubicBezTo>
                  <a:pt x="6553758" y="221404"/>
                  <a:pt x="6554199" y="221094"/>
                  <a:pt x="6554759" y="220889"/>
                </a:cubicBezTo>
                <a:cubicBezTo>
                  <a:pt x="6555319" y="220681"/>
                  <a:pt x="6556099" y="220520"/>
                  <a:pt x="6557100" y="220403"/>
                </a:cubicBezTo>
                <a:cubicBezTo>
                  <a:pt x="6558102" y="220286"/>
                  <a:pt x="6559369" y="220226"/>
                  <a:pt x="6560900" y="220226"/>
                </a:cubicBezTo>
                <a:cubicBezTo>
                  <a:pt x="6563021" y="220226"/>
                  <a:pt x="6564685" y="220300"/>
                  <a:pt x="6565893" y="220445"/>
                </a:cubicBezTo>
                <a:cubicBezTo>
                  <a:pt x="6567101" y="220594"/>
                  <a:pt x="6567940" y="220873"/>
                  <a:pt x="6568411" y="221286"/>
                </a:cubicBezTo>
                <a:cubicBezTo>
                  <a:pt x="6568883" y="221698"/>
                  <a:pt x="6569045" y="222288"/>
                  <a:pt x="6568897" y="223054"/>
                </a:cubicBezTo>
                <a:cubicBezTo>
                  <a:pt x="6568750" y="223819"/>
                  <a:pt x="6568353" y="224849"/>
                  <a:pt x="6567704" y="226145"/>
                </a:cubicBezTo>
                <a:lnTo>
                  <a:pt x="6535362" y="290653"/>
                </a:lnTo>
                <a:lnTo>
                  <a:pt x="6535362" y="332805"/>
                </a:lnTo>
                <a:cubicBezTo>
                  <a:pt x="6535362" y="333276"/>
                  <a:pt x="6535245" y="333687"/>
                  <a:pt x="6535011" y="334041"/>
                </a:cubicBezTo>
                <a:cubicBezTo>
                  <a:pt x="6534777" y="334396"/>
                  <a:pt x="6534367" y="334674"/>
                  <a:pt x="6533781" y="334881"/>
                </a:cubicBezTo>
                <a:cubicBezTo>
                  <a:pt x="6533195" y="335088"/>
                  <a:pt x="6532404" y="335265"/>
                  <a:pt x="6531409" y="335412"/>
                </a:cubicBezTo>
                <a:cubicBezTo>
                  <a:pt x="6530413" y="335558"/>
                  <a:pt x="6529213" y="335633"/>
                  <a:pt x="6527807" y="335633"/>
                </a:cubicBezTo>
                <a:cubicBezTo>
                  <a:pt x="6526342" y="335633"/>
                  <a:pt x="6525127" y="335558"/>
                  <a:pt x="6524161" y="335412"/>
                </a:cubicBezTo>
                <a:cubicBezTo>
                  <a:pt x="6523194" y="335265"/>
                  <a:pt x="6522403" y="335088"/>
                  <a:pt x="6521789" y="334881"/>
                </a:cubicBezTo>
                <a:cubicBezTo>
                  <a:pt x="6521174" y="334674"/>
                  <a:pt x="6520749" y="334396"/>
                  <a:pt x="6520515" y="334041"/>
                </a:cubicBezTo>
                <a:cubicBezTo>
                  <a:pt x="6520281" y="333687"/>
                  <a:pt x="6520163" y="333276"/>
                  <a:pt x="6520163" y="332805"/>
                </a:cubicBezTo>
                <a:lnTo>
                  <a:pt x="6520163" y="290653"/>
                </a:lnTo>
                <a:lnTo>
                  <a:pt x="6487821" y="226145"/>
                </a:lnTo>
                <a:cubicBezTo>
                  <a:pt x="6487173" y="224791"/>
                  <a:pt x="6486776" y="223731"/>
                  <a:pt x="6486628" y="222965"/>
                </a:cubicBezTo>
                <a:cubicBezTo>
                  <a:pt x="6486481" y="222200"/>
                  <a:pt x="6486628" y="221611"/>
                  <a:pt x="6487070" y="221198"/>
                </a:cubicBezTo>
                <a:cubicBezTo>
                  <a:pt x="6487512" y="220785"/>
                  <a:pt x="6488307" y="220520"/>
                  <a:pt x="6489456" y="220403"/>
                </a:cubicBezTo>
                <a:cubicBezTo>
                  <a:pt x="6490604" y="220286"/>
                  <a:pt x="6492151" y="220226"/>
                  <a:pt x="6494095" y="220226"/>
                </a:cubicBezTo>
                <a:close/>
                <a:moveTo>
                  <a:pt x="6268430" y="220226"/>
                </a:moveTo>
                <a:cubicBezTo>
                  <a:pt x="6269903" y="220226"/>
                  <a:pt x="6271125" y="220300"/>
                  <a:pt x="6272097" y="220445"/>
                </a:cubicBezTo>
                <a:cubicBezTo>
                  <a:pt x="6273069" y="220594"/>
                  <a:pt x="6273850" y="220771"/>
                  <a:pt x="6274439" y="220977"/>
                </a:cubicBezTo>
                <a:cubicBezTo>
                  <a:pt x="6275028" y="221184"/>
                  <a:pt x="6275440" y="221463"/>
                  <a:pt x="6275676" y="221817"/>
                </a:cubicBezTo>
                <a:cubicBezTo>
                  <a:pt x="6275912" y="222170"/>
                  <a:pt x="6276029" y="222583"/>
                  <a:pt x="6276029" y="223054"/>
                </a:cubicBezTo>
                <a:lnTo>
                  <a:pt x="6276029" y="268828"/>
                </a:lnTo>
                <a:lnTo>
                  <a:pt x="6328077" y="268828"/>
                </a:lnTo>
                <a:lnTo>
                  <a:pt x="6328077" y="223054"/>
                </a:lnTo>
                <a:cubicBezTo>
                  <a:pt x="6328077" y="222583"/>
                  <a:pt x="6328195" y="222170"/>
                  <a:pt x="6328431" y="221817"/>
                </a:cubicBezTo>
                <a:cubicBezTo>
                  <a:pt x="6328667" y="221463"/>
                  <a:pt x="6329079" y="221184"/>
                  <a:pt x="6329668" y="220977"/>
                </a:cubicBezTo>
                <a:cubicBezTo>
                  <a:pt x="6330257" y="220771"/>
                  <a:pt x="6331023" y="220594"/>
                  <a:pt x="6331965" y="220445"/>
                </a:cubicBezTo>
                <a:cubicBezTo>
                  <a:pt x="6332908" y="220300"/>
                  <a:pt x="6334145" y="220226"/>
                  <a:pt x="6335677" y="220226"/>
                </a:cubicBezTo>
                <a:cubicBezTo>
                  <a:pt x="6337091" y="220226"/>
                  <a:pt x="6338284" y="220300"/>
                  <a:pt x="6339256" y="220445"/>
                </a:cubicBezTo>
                <a:cubicBezTo>
                  <a:pt x="6340228" y="220594"/>
                  <a:pt x="6341008" y="220771"/>
                  <a:pt x="6341597" y="220977"/>
                </a:cubicBezTo>
                <a:cubicBezTo>
                  <a:pt x="6342187" y="221184"/>
                  <a:pt x="6342599" y="221463"/>
                  <a:pt x="6342834" y="221817"/>
                </a:cubicBezTo>
                <a:cubicBezTo>
                  <a:pt x="6343070" y="222170"/>
                  <a:pt x="6343188" y="222583"/>
                  <a:pt x="6343188" y="223054"/>
                </a:cubicBezTo>
                <a:lnTo>
                  <a:pt x="6343188" y="332805"/>
                </a:lnTo>
                <a:cubicBezTo>
                  <a:pt x="6343188" y="333276"/>
                  <a:pt x="6343070" y="333687"/>
                  <a:pt x="6342834" y="334041"/>
                </a:cubicBezTo>
                <a:cubicBezTo>
                  <a:pt x="6342599" y="334396"/>
                  <a:pt x="6342187" y="334674"/>
                  <a:pt x="6341597" y="334881"/>
                </a:cubicBezTo>
                <a:cubicBezTo>
                  <a:pt x="6341008" y="335088"/>
                  <a:pt x="6340228" y="335265"/>
                  <a:pt x="6339256" y="335412"/>
                </a:cubicBezTo>
                <a:cubicBezTo>
                  <a:pt x="6338284" y="335558"/>
                  <a:pt x="6337091" y="335633"/>
                  <a:pt x="6335677" y="335633"/>
                </a:cubicBezTo>
                <a:cubicBezTo>
                  <a:pt x="6334145" y="335633"/>
                  <a:pt x="6332908" y="335558"/>
                  <a:pt x="6331965" y="335412"/>
                </a:cubicBezTo>
                <a:cubicBezTo>
                  <a:pt x="6331023" y="335265"/>
                  <a:pt x="6330257" y="335088"/>
                  <a:pt x="6329668" y="334881"/>
                </a:cubicBezTo>
                <a:cubicBezTo>
                  <a:pt x="6329079" y="334674"/>
                  <a:pt x="6328667" y="334396"/>
                  <a:pt x="6328431" y="334041"/>
                </a:cubicBezTo>
                <a:cubicBezTo>
                  <a:pt x="6328195" y="333687"/>
                  <a:pt x="6328077" y="333276"/>
                  <a:pt x="6328077" y="332805"/>
                </a:cubicBezTo>
                <a:lnTo>
                  <a:pt x="6328077" y="282082"/>
                </a:lnTo>
                <a:lnTo>
                  <a:pt x="6276029" y="282082"/>
                </a:lnTo>
                <a:lnTo>
                  <a:pt x="6276029" y="332805"/>
                </a:lnTo>
                <a:cubicBezTo>
                  <a:pt x="6276029" y="333276"/>
                  <a:pt x="6275912" y="333687"/>
                  <a:pt x="6275676" y="334041"/>
                </a:cubicBezTo>
                <a:cubicBezTo>
                  <a:pt x="6275440" y="334396"/>
                  <a:pt x="6275028" y="334674"/>
                  <a:pt x="6274439" y="334881"/>
                </a:cubicBezTo>
                <a:cubicBezTo>
                  <a:pt x="6273850" y="335088"/>
                  <a:pt x="6273069" y="335265"/>
                  <a:pt x="6272097" y="335412"/>
                </a:cubicBezTo>
                <a:cubicBezTo>
                  <a:pt x="6271125" y="335558"/>
                  <a:pt x="6269903" y="335633"/>
                  <a:pt x="6268430" y="335633"/>
                </a:cubicBezTo>
                <a:cubicBezTo>
                  <a:pt x="6267016" y="335633"/>
                  <a:pt x="6265808" y="335558"/>
                  <a:pt x="6264807" y="335412"/>
                </a:cubicBezTo>
                <a:cubicBezTo>
                  <a:pt x="6263805" y="335265"/>
                  <a:pt x="6263010" y="335088"/>
                  <a:pt x="6262421" y="334881"/>
                </a:cubicBezTo>
                <a:cubicBezTo>
                  <a:pt x="6261832" y="334674"/>
                  <a:pt x="6261420" y="334396"/>
                  <a:pt x="6261184" y="334041"/>
                </a:cubicBezTo>
                <a:cubicBezTo>
                  <a:pt x="6260948" y="333687"/>
                  <a:pt x="6260830" y="333276"/>
                  <a:pt x="6260830" y="332805"/>
                </a:cubicBezTo>
                <a:lnTo>
                  <a:pt x="6260830" y="223054"/>
                </a:lnTo>
                <a:cubicBezTo>
                  <a:pt x="6260830" y="222583"/>
                  <a:pt x="6260948" y="222170"/>
                  <a:pt x="6261184" y="221817"/>
                </a:cubicBezTo>
                <a:cubicBezTo>
                  <a:pt x="6261420" y="221463"/>
                  <a:pt x="6261832" y="221184"/>
                  <a:pt x="6262421" y="220977"/>
                </a:cubicBezTo>
                <a:cubicBezTo>
                  <a:pt x="6263010" y="220771"/>
                  <a:pt x="6263805" y="220594"/>
                  <a:pt x="6264807" y="220445"/>
                </a:cubicBezTo>
                <a:cubicBezTo>
                  <a:pt x="6265808" y="220300"/>
                  <a:pt x="6267016" y="220226"/>
                  <a:pt x="6268430" y="220226"/>
                </a:cubicBezTo>
                <a:close/>
                <a:moveTo>
                  <a:pt x="5551120" y="220226"/>
                </a:moveTo>
                <a:cubicBezTo>
                  <a:pt x="5552887" y="220226"/>
                  <a:pt x="5554316" y="220286"/>
                  <a:pt x="5555406" y="220403"/>
                </a:cubicBezTo>
                <a:cubicBezTo>
                  <a:pt x="5556496" y="220520"/>
                  <a:pt x="5557365" y="220681"/>
                  <a:pt x="5558013" y="220889"/>
                </a:cubicBezTo>
                <a:cubicBezTo>
                  <a:pt x="5558661" y="221094"/>
                  <a:pt x="5559147" y="221390"/>
                  <a:pt x="5559471" y="221772"/>
                </a:cubicBezTo>
                <a:cubicBezTo>
                  <a:pt x="5559795" y="222157"/>
                  <a:pt x="5560104" y="222641"/>
                  <a:pt x="5560398" y="223231"/>
                </a:cubicBezTo>
                <a:lnTo>
                  <a:pt x="5576216" y="256103"/>
                </a:lnTo>
                <a:lnTo>
                  <a:pt x="5579438" y="263287"/>
                </a:lnTo>
                <a:lnTo>
                  <a:pt x="5577188" y="292086"/>
                </a:lnTo>
                <a:lnTo>
                  <a:pt x="5577188" y="290653"/>
                </a:lnTo>
                <a:lnTo>
                  <a:pt x="5544846" y="226145"/>
                </a:lnTo>
                <a:cubicBezTo>
                  <a:pt x="5544198" y="224791"/>
                  <a:pt x="5543801" y="223731"/>
                  <a:pt x="5543653" y="222965"/>
                </a:cubicBezTo>
                <a:cubicBezTo>
                  <a:pt x="5543506" y="222200"/>
                  <a:pt x="5543653" y="221611"/>
                  <a:pt x="5544095" y="221198"/>
                </a:cubicBezTo>
                <a:cubicBezTo>
                  <a:pt x="5544537" y="220785"/>
                  <a:pt x="5545332" y="220520"/>
                  <a:pt x="5546481" y="220403"/>
                </a:cubicBezTo>
                <a:cubicBezTo>
                  <a:pt x="5547629" y="220286"/>
                  <a:pt x="5549176" y="220226"/>
                  <a:pt x="5551120" y="220226"/>
                </a:cubicBezTo>
                <a:close/>
                <a:moveTo>
                  <a:pt x="5325455" y="220226"/>
                </a:moveTo>
                <a:cubicBezTo>
                  <a:pt x="5326928" y="220226"/>
                  <a:pt x="5328150" y="220300"/>
                  <a:pt x="5329122" y="220445"/>
                </a:cubicBezTo>
                <a:cubicBezTo>
                  <a:pt x="5330094" y="220594"/>
                  <a:pt x="5330875" y="220771"/>
                  <a:pt x="5331464" y="220977"/>
                </a:cubicBezTo>
                <a:cubicBezTo>
                  <a:pt x="5332053" y="221184"/>
                  <a:pt x="5332465" y="221463"/>
                  <a:pt x="5332701" y="221817"/>
                </a:cubicBezTo>
                <a:cubicBezTo>
                  <a:pt x="5332937" y="222170"/>
                  <a:pt x="5333054" y="222583"/>
                  <a:pt x="5333054" y="223054"/>
                </a:cubicBezTo>
                <a:lnTo>
                  <a:pt x="5333054" y="268828"/>
                </a:lnTo>
                <a:lnTo>
                  <a:pt x="5385102" y="268828"/>
                </a:lnTo>
                <a:lnTo>
                  <a:pt x="5385102" y="223054"/>
                </a:lnTo>
                <a:cubicBezTo>
                  <a:pt x="5385102" y="222583"/>
                  <a:pt x="5385220" y="222170"/>
                  <a:pt x="5385456" y="221817"/>
                </a:cubicBezTo>
                <a:cubicBezTo>
                  <a:pt x="5385692" y="221463"/>
                  <a:pt x="5386104" y="221184"/>
                  <a:pt x="5386693" y="220977"/>
                </a:cubicBezTo>
                <a:cubicBezTo>
                  <a:pt x="5387282" y="220771"/>
                  <a:pt x="5388048" y="220594"/>
                  <a:pt x="5388990" y="220445"/>
                </a:cubicBezTo>
                <a:cubicBezTo>
                  <a:pt x="5389933" y="220300"/>
                  <a:pt x="5391170" y="220226"/>
                  <a:pt x="5392702" y="220226"/>
                </a:cubicBezTo>
                <a:cubicBezTo>
                  <a:pt x="5394116" y="220226"/>
                  <a:pt x="5395309" y="220300"/>
                  <a:pt x="5396281" y="220445"/>
                </a:cubicBezTo>
                <a:cubicBezTo>
                  <a:pt x="5397253" y="220594"/>
                  <a:pt x="5398033" y="220771"/>
                  <a:pt x="5398622" y="220977"/>
                </a:cubicBezTo>
                <a:cubicBezTo>
                  <a:pt x="5399212" y="221184"/>
                  <a:pt x="5399624" y="221463"/>
                  <a:pt x="5399859" y="221817"/>
                </a:cubicBezTo>
                <a:cubicBezTo>
                  <a:pt x="5400095" y="222170"/>
                  <a:pt x="5400213" y="222583"/>
                  <a:pt x="5400213" y="223054"/>
                </a:cubicBezTo>
                <a:lnTo>
                  <a:pt x="5400213" y="332805"/>
                </a:lnTo>
                <a:cubicBezTo>
                  <a:pt x="5400213" y="333276"/>
                  <a:pt x="5400095" y="333687"/>
                  <a:pt x="5399859" y="334041"/>
                </a:cubicBezTo>
                <a:cubicBezTo>
                  <a:pt x="5399624" y="334396"/>
                  <a:pt x="5399212" y="334674"/>
                  <a:pt x="5398622" y="334881"/>
                </a:cubicBezTo>
                <a:cubicBezTo>
                  <a:pt x="5398033" y="335088"/>
                  <a:pt x="5397253" y="335265"/>
                  <a:pt x="5396281" y="335412"/>
                </a:cubicBezTo>
                <a:cubicBezTo>
                  <a:pt x="5395309" y="335558"/>
                  <a:pt x="5394116" y="335633"/>
                  <a:pt x="5392702" y="335633"/>
                </a:cubicBezTo>
                <a:cubicBezTo>
                  <a:pt x="5391170" y="335633"/>
                  <a:pt x="5389933" y="335558"/>
                  <a:pt x="5388990" y="335412"/>
                </a:cubicBezTo>
                <a:cubicBezTo>
                  <a:pt x="5388048" y="335265"/>
                  <a:pt x="5387282" y="335088"/>
                  <a:pt x="5386693" y="334881"/>
                </a:cubicBezTo>
                <a:cubicBezTo>
                  <a:pt x="5386104" y="334674"/>
                  <a:pt x="5385692" y="334396"/>
                  <a:pt x="5385456" y="334041"/>
                </a:cubicBezTo>
                <a:cubicBezTo>
                  <a:pt x="5385220" y="333687"/>
                  <a:pt x="5385102" y="333276"/>
                  <a:pt x="5385102" y="332805"/>
                </a:cubicBezTo>
                <a:lnTo>
                  <a:pt x="5385102" y="282082"/>
                </a:lnTo>
                <a:lnTo>
                  <a:pt x="5333054" y="282082"/>
                </a:lnTo>
                <a:lnTo>
                  <a:pt x="5333054" y="332805"/>
                </a:lnTo>
                <a:cubicBezTo>
                  <a:pt x="5333054" y="333276"/>
                  <a:pt x="5332937" y="333687"/>
                  <a:pt x="5332701" y="334041"/>
                </a:cubicBezTo>
                <a:cubicBezTo>
                  <a:pt x="5332465" y="334396"/>
                  <a:pt x="5332053" y="334674"/>
                  <a:pt x="5331464" y="334881"/>
                </a:cubicBezTo>
                <a:cubicBezTo>
                  <a:pt x="5330875" y="335088"/>
                  <a:pt x="5330094" y="335265"/>
                  <a:pt x="5329122" y="335412"/>
                </a:cubicBezTo>
                <a:cubicBezTo>
                  <a:pt x="5328150" y="335558"/>
                  <a:pt x="5326928" y="335633"/>
                  <a:pt x="5325455" y="335633"/>
                </a:cubicBezTo>
                <a:cubicBezTo>
                  <a:pt x="5324041" y="335633"/>
                  <a:pt x="5322833" y="335558"/>
                  <a:pt x="5321832" y="335412"/>
                </a:cubicBezTo>
                <a:cubicBezTo>
                  <a:pt x="5320830" y="335265"/>
                  <a:pt x="5320035" y="335088"/>
                  <a:pt x="5319446" y="334881"/>
                </a:cubicBezTo>
                <a:cubicBezTo>
                  <a:pt x="5318857" y="334674"/>
                  <a:pt x="5318445" y="334396"/>
                  <a:pt x="5318209" y="334041"/>
                </a:cubicBezTo>
                <a:cubicBezTo>
                  <a:pt x="5317973" y="333687"/>
                  <a:pt x="5317855" y="333276"/>
                  <a:pt x="5317855" y="332805"/>
                </a:cubicBezTo>
                <a:lnTo>
                  <a:pt x="5317855" y="223054"/>
                </a:lnTo>
                <a:cubicBezTo>
                  <a:pt x="5317855" y="222583"/>
                  <a:pt x="5317973" y="222170"/>
                  <a:pt x="5318209" y="221817"/>
                </a:cubicBezTo>
                <a:cubicBezTo>
                  <a:pt x="5318445" y="221463"/>
                  <a:pt x="5318857" y="221184"/>
                  <a:pt x="5319446" y="220977"/>
                </a:cubicBezTo>
                <a:cubicBezTo>
                  <a:pt x="5320035" y="220771"/>
                  <a:pt x="5320830" y="220594"/>
                  <a:pt x="5321832" y="220445"/>
                </a:cubicBezTo>
                <a:cubicBezTo>
                  <a:pt x="5322833" y="220300"/>
                  <a:pt x="5324041" y="220226"/>
                  <a:pt x="5325455" y="220226"/>
                </a:cubicBezTo>
                <a:close/>
                <a:moveTo>
                  <a:pt x="5074870" y="220226"/>
                </a:moveTo>
                <a:cubicBezTo>
                  <a:pt x="5076637" y="220226"/>
                  <a:pt x="5078066" y="220286"/>
                  <a:pt x="5079156" y="220403"/>
                </a:cubicBezTo>
                <a:cubicBezTo>
                  <a:pt x="5080246" y="220520"/>
                  <a:pt x="5081115" y="220681"/>
                  <a:pt x="5081763" y="220889"/>
                </a:cubicBezTo>
                <a:cubicBezTo>
                  <a:pt x="5082411" y="221094"/>
                  <a:pt x="5082897" y="221390"/>
                  <a:pt x="5083221" y="221772"/>
                </a:cubicBezTo>
                <a:cubicBezTo>
                  <a:pt x="5083545" y="222157"/>
                  <a:pt x="5083854" y="222641"/>
                  <a:pt x="5084148" y="223231"/>
                </a:cubicBezTo>
                <a:lnTo>
                  <a:pt x="5099966" y="256103"/>
                </a:lnTo>
                <a:cubicBezTo>
                  <a:pt x="5101435" y="259226"/>
                  <a:pt x="5102901" y="262495"/>
                  <a:pt x="5104365" y="265911"/>
                </a:cubicBezTo>
                <a:cubicBezTo>
                  <a:pt x="5105828" y="269329"/>
                  <a:pt x="5107323" y="272775"/>
                  <a:pt x="5108846" y="276249"/>
                </a:cubicBezTo>
                <a:lnTo>
                  <a:pt x="5109021" y="276249"/>
                </a:lnTo>
                <a:cubicBezTo>
                  <a:pt x="5110368" y="272893"/>
                  <a:pt x="5111758" y="269549"/>
                  <a:pt x="5113194" y="266219"/>
                </a:cubicBezTo>
                <a:cubicBezTo>
                  <a:pt x="5114629" y="262893"/>
                  <a:pt x="5116081" y="259607"/>
                  <a:pt x="5117551" y="256368"/>
                </a:cubicBezTo>
                <a:lnTo>
                  <a:pt x="5133457" y="223319"/>
                </a:lnTo>
                <a:cubicBezTo>
                  <a:pt x="5133634" y="222730"/>
                  <a:pt x="5133884" y="222229"/>
                  <a:pt x="5134208" y="221817"/>
                </a:cubicBezTo>
                <a:cubicBezTo>
                  <a:pt x="5134533" y="221404"/>
                  <a:pt x="5134974" y="221094"/>
                  <a:pt x="5135534" y="220889"/>
                </a:cubicBezTo>
                <a:cubicBezTo>
                  <a:pt x="5136094" y="220681"/>
                  <a:pt x="5136874" y="220520"/>
                  <a:pt x="5137875" y="220403"/>
                </a:cubicBezTo>
                <a:cubicBezTo>
                  <a:pt x="5138877" y="220286"/>
                  <a:pt x="5140144" y="220226"/>
                  <a:pt x="5141675" y="220226"/>
                </a:cubicBezTo>
                <a:cubicBezTo>
                  <a:pt x="5143796" y="220226"/>
                  <a:pt x="5145460" y="220300"/>
                  <a:pt x="5146668" y="220445"/>
                </a:cubicBezTo>
                <a:cubicBezTo>
                  <a:pt x="5147876" y="220594"/>
                  <a:pt x="5148715" y="220873"/>
                  <a:pt x="5149186" y="221286"/>
                </a:cubicBezTo>
                <a:cubicBezTo>
                  <a:pt x="5149658" y="221698"/>
                  <a:pt x="5149820" y="222288"/>
                  <a:pt x="5149672" y="223054"/>
                </a:cubicBezTo>
                <a:cubicBezTo>
                  <a:pt x="5149525" y="223819"/>
                  <a:pt x="5149128" y="224849"/>
                  <a:pt x="5148479" y="226145"/>
                </a:cubicBezTo>
                <a:lnTo>
                  <a:pt x="5116137" y="290653"/>
                </a:lnTo>
                <a:lnTo>
                  <a:pt x="5116137" y="332805"/>
                </a:lnTo>
                <a:cubicBezTo>
                  <a:pt x="5116137" y="333276"/>
                  <a:pt x="5116020" y="333687"/>
                  <a:pt x="5115786" y="334041"/>
                </a:cubicBezTo>
                <a:cubicBezTo>
                  <a:pt x="5115552" y="334396"/>
                  <a:pt x="5115142" y="334674"/>
                  <a:pt x="5114556" y="334881"/>
                </a:cubicBezTo>
                <a:cubicBezTo>
                  <a:pt x="5113970" y="335088"/>
                  <a:pt x="5113179" y="335265"/>
                  <a:pt x="5112184" y="335412"/>
                </a:cubicBezTo>
                <a:cubicBezTo>
                  <a:pt x="5111188" y="335558"/>
                  <a:pt x="5109988" y="335633"/>
                  <a:pt x="5108582" y="335633"/>
                </a:cubicBezTo>
                <a:cubicBezTo>
                  <a:pt x="5107117" y="335633"/>
                  <a:pt x="5105902" y="335558"/>
                  <a:pt x="5104936" y="335412"/>
                </a:cubicBezTo>
                <a:cubicBezTo>
                  <a:pt x="5103969" y="335265"/>
                  <a:pt x="5103178" y="335088"/>
                  <a:pt x="5102564" y="334881"/>
                </a:cubicBezTo>
                <a:cubicBezTo>
                  <a:pt x="5101949" y="334674"/>
                  <a:pt x="5101524" y="334396"/>
                  <a:pt x="5101290" y="334041"/>
                </a:cubicBezTo>
                <a:cubicBezTo>
                  <a:pt x="5101056" y="333687"/>
                  <a:pt x="5100938" y="333276"/>
                  <a:pt x="5100938" y="332805"/>
                </a:cubicBezTo>
                <a:lnTo>
                  <a:pt x="5100938" y="290653"/>
                </a:lnTo>
                <a:lnTo>
                  <a:pt x="5068596" y="226145"/>
                </a:lnTo>
                <a:cubicBezTo>
                  <a:pt x="5067948" y="224791"/>
                  <a:pt x="5067551" y="223731"/>
                  <a:pt x="5067403" y="222965"/>
                </a:cubicBezTo>
                <a:cubicBezTo>
                  <a:pt x="5067256" y="222200"/>
                  <a:pt x="5067403" y="221611"/>
                  <a:pt x="5067845" y="221198"/>
                </a:cubicBezTo>
                <a:cubicBezTo>
                  <a:pt x="5068287" y="220785"/>
                  <a:pt x="5069082" y="220520"/>
                  <a:pt x="5070231" y="220403"/>
                </a:cubicBezTo>
                <a:cubicBezTo>
                  <a:pt x="5071379" y="220286"/>
                  <a:pt x="5072926" y="220226"/>
                  <a:pt x="5074870" y="220226"/>
                </a:cubicBezTo>
                <a:close/>
                <a:moveTo>
                  <a:pt x="4858730" y="220226"/>
                </a:moveTo>
                <a:cubicBezTo>
                  <a:pt x="4860203" y="220226"/>
                  <a:pt x="4861425" y="220300"/>
                  <a:pt x="4862397" y="220445"/>
                </a:cubicBezTo>
                <a:cubicBezTo>
                  <a:pt x="4863369" y="220594"/>
                  <a:pt x="4864150" y="220771"/>
                  <a:pt x="4864739" y="220977"/>
                </a:cubicBezTo>
                <a:cubicBezTo>
                  <a:pt x="4865328" y="221184"/>
                  <a:pt x="4865740" y="221463"/>
                  <a:pt x="4865976" y="221817"/>
                </a:cubicBezTo>
                <a:cubicBezTo>
                  <a:pt x="4866212" y="222170"/>
                  <a:pt x="4866329" y="222583"/>
                  <a:pt x="4866329" y="223054"/>
                </a:cubicBezTo>
                <a:lnTo>
                  <a:pt x="4866329" y="268828"/>
                </a:lnTo>
                <a:lnTo>
                  <a:pt x="4918377" y="268828"/>
                </a:lnTo>
                <a:lnTo>
                  <a:pt x="4918377" y="223054"/>
                </a:lnTo>
                <a:cubicBezTo>
                  <a:pt x="4918377" y="222583"/>
                  <a:pt x="4918495" y="222170"/>
                  <a:pt x="4918731" y="221817"/>
                </a:cubicBezTo>
                <a:cubicBezTo>
                  <a:pt x="4918967" y="221463"/>
                  <a:pt x="4919379" y="221184"/>
                  <a:pt x="4919968" y="220977"/>
                </a:cubicBezTo>
                <a:cubicBezTo>
                  <a:pt x="4920557" y="220771"/>
                  <a:pt x="4921323" y="220594"/>
                  <a:pt x="4922265" y="220445"/>
                </a:cubicBezTo>
                <a:cubicBezTo>
                  <a:pt x="4923208" y="220300"/>
                  <a:pt x="4924445" y="220226"/>
                  <a:pt x="4925977" y="220226"/>
                </a:cubicBezTo>
                <a:cubicBezTo>
                  <a:pt x="4927391" y="220226"/>
                  <a:pt x="4928584" y="220300"/>
                  <a:pt x="4929556" y="220445"/>
                </a:cubicBezTo>
                <a:cubicBezTo>
                  <a:pt x="4930528" y="220594"/>
                  <a:pt x="4931308" y="220771"/>
                  <a:pt x="4931897" y="220977"/>
                </a:cubicBezTo>
                <a:cubicBezTo>
                  <a:pt x="4932487" y="221184"/>
                  <a:pt x="4932899" y="221463"/>
                  <a:pt x="4933134" y="221817"/>
                </a:cubicBezTo>
                <a:cubicBezTo>
                  <a:pt x="4933370" y="222170"/>
                  <a:pt x="4933488" y="222583"/>
                  <a:pt x="4933488" y="223054"/>
                </a:cubicBezTo>
                <a:lnTo>
                  <a:pt x="4933488" y="332805"/>
                </a:lnTo>
                <a:cubicBezTo>
                  <a:pt x="4933488" y="333276"/>
                  <a:pt x="4933370" y="333687"/>
                  <a:pt x="4933134" y="334041"/>
                </a:cubicBezTo>
                <a:cubicBezTo>
                  <a:pt x="4932899" y="334396"/>
                  <a:pt x="4932487" y="334674"/>
                  <a:pt x="4931897" y="334881"/>
                </a:cubicBezTo>
                <a:cubicBezTo>
                  <a:pt x="4931308" y="335088"/>
                  <a:pt x="4930528" y="335265"/>
                  <a:pt x="4929556" y="335412"/>
                </a:cubicBezTo>
                <a:cubicBezTo>
                  <a:pt x="4928584" y="335558"/>
                  <a:pt x="4927391" y="335633"/>
                  <a:pt x="4925977" y="335633"/>
                </a:cubicBezTo>
                <a:cubicBezTo>
                  <a:pt x="4924445" y="335633"/>
                  <a:pt x="4923208" y="335558"/>
                  <a:pt x="4922265" y="335412"/>
                </a:cubicBezTo>
                <a:cubicBezTo>
                  <a:pt x="4921323" y="335265"/>
                  <a:pt x="4920557" y="335088"/>
                  <a:pt x="4919968" y="334881"/>
                </a:cubicBezTo>
                <a:cubicBezTo>
                  <a:pt x="4919379" y="334674"/>
                  <a:pt x="4918967" y="334396"/>
                  <a:pt x="4918731" y="334041"/>
                </a:cubicBezTo>
                <a:cubicBezTo>
                  <a:pt x="4918495" y="333687"/>
                  <a:pt x="4918377" y="333276"/>
                  <a:pt x="4918377" y="332805"/>
                </a:cubicBezTo>
                <a:lnTo>
                  <a:pt x="4918377" y="282082"/>
                </a:lnTo>
                <a:lnTo>
                  <a:pt x="4866329" y="282082"/>
                </a:lnTo>
                <a:lnTo>
                  <a:pt x="4866329" y="332805"/>
                </a:lnTo>
                <a:cubicBezTo>
                  <a:pt x="4866329" y="333276"/>
                  <a:pt x="4866212" y="333687"/>
                  <a:pt x="4865976" y="334041"/>
                </a:cubicBezTo>
                <a:cubicBezTo>
                  <a:pt x="4865740" y="334396"/>
                  <a:pt x="4865328" y="334674"/>
                  <a:pt x="4864739" y="334881"/>
                </a:cubicBezTo>
                <a:cubicBezTo>
                  <a:pt x="4864150" y="335088"/>
                  <a:pt x="4863369" y="335265"/>
                  <a:pt x="4862397" y="335412"/>
                </a:cubicBezTo>
                <a:cubicBezTo>
                  <a:pt x="4861425" y="335558"/>
                  <a:pt x="4860203" y="335633"/>
                  <a:pt x="4858730" y="335633"/>
                </a:cubicBezTo>
                <a:cubicBezTo>
                  <a:pt x="4857316" y="335633"/>
                  <a:pt x="4856108" y="335558"/>
                  <a:pt x="4855107" y="335412"/>
                </a:cubicBezTo>
                <a:cubicBezTo>
                  <a:pt x="4854105" y="335265"/>
                  <a:pt x="4853310" y="335088"/>
                  <a:pt x="4852721" y="334881"/>
                </a:cubicBezTo>
                <a:cubicBezTo>
                  <a:pt x="4852132" y="334674"/>
                  <a:pt x="4851720" y="334396"/>
                  <a:pt x="4851484" y="334041"/>
                </a:cubicBezTo>
                <a:cubicBezTo>
                  <a:pt x="4851248" y="333687"/>
                  <a:pt x="4851130" y="333276"/>
                  <a:pt x="4851130" y="332805"/>
                </a:cubicBezTo>
                <a:lnTo>
                  <a:pt x="4851130" y="223054"/>
                </a:lnTo>
                <a:cubicBezTo>
                  <a:pt x="4851130" y="222583"/>
                  <a:pt x="4851248" y="222170"/>
                  <a:pt x="4851484" y="221817"/>
                </a:cubicBezTo>
                <a:cubicBezTo>
                  <a:pt x="4851720" y="221463"/>
                  <a:pt x="4852132" y="221184"/>
                  <a:pt x="4852721" y="220977"/>
                </a:cubicBezTo>
                <a:cubicBezTo>
                  <a:pt x="4853310" y="220771"/>
                  <a:pt x="4854105" y="220594"/>
                  <a:pt x="4855107" y="220445"/>
                </a:cubicBezTo>
                <a:cubicBezTo>
                  <a:pt x="4856108" y="220300"/>
                  <a:pt x="4857316" y="220226"/>
                  <a:pt x="4858730" y="220226"/>
                </a:cubicBezTo>
                <a:close/>
                <a:moveTo>
                  <a:pt x="4382480" y="220226"/>
                </a:moveTo>
                <a:cubicBezTo>
                  <a:pt x="4383953" y="220226"/>
                  <a:pt x="4385175" y="220300"/>
                  <a:pt x="4386147" y="220445"/>
                </a:cubicBezTo>
                <a:cubicBezTo>
                  <a:pt x="4387119" y="220594"/>
                  <a:pt x="4387900" y="220771"/>
                  <a:pt x="4388489" y="220977"/>
                </a:cubicBezTo>
                <a:cubicBezTo>
                  <a:pt x="4389078" y="221184"/>
                  <a:pt x="4389490" y="221463"/>
                  <a:pt x="4389726" y="221817"/>
                </a:cubicBezTo>
                <a:cubicBezTo>
                  <a:pt x="4389961" y="222170"/>
                  <a:pt x="4390079" y="222583"/>
                  <a:pt x="4390079" y="223054"/>
                </a:cubicBezTo>
                <a:lnTo>
                  <a:pt x="4390079" y="268828"/>
                </a:lnTo>
                <a:lnTo>
                  <a:pt x="4442127" y="268828"/>
                </a:lnTo>
                <a:lnTo>
                  <a:pt x="4442127" y="223054"/>
                </a:lnTo>
                <a:cubicBezTo>
                  <a:pt x="4442127" y="222583"/>
                  <a:pt x="4442245" y="222170"/>
                  <a:pt x="4442481" y="221817"/>
                </a:cubicBezTo>
                <a:cubicBezTo>
                  <a:pt x="4442716" y="221463"/>
                  <a:pt x="4443129" y="221184"/>
                  <a:pt x="4443718" y="220977"/>
                </a:cubicBezTo>
                <a:cubicBezTo>
                  <a:pt x="4444307" y="220771"/>
                  <a:pt x="4445073" y="220594"/>
                  <a:pt x="4446016" y="220445"/>
                </a:cubicBezTo>
                <a:cubicBezTo>
                  <a:pt x="4446958" y="220300"/>
                  <a:pt x="4448195" y="220226"/>
                  <a:pt x="4449727" y="220226"/>
                </a:cubicBezTo>
                <a:cubicBezTo>
                  <a:pt x="4451141" y="220226"/>
                  <a:pt x="4452334" y="220300"/>
                  <a:pt x="4453306" y="220445"/>
                </a:cubicBezTo>
                <a:cubicBezTo>
                  <a:pt x="4454278" y="220594"/>
                  <a:pt x="4455058" y="220771"/>
                  <a:pt x="4455648" y="220977"/>
                </a:cubicBezTo>
                <a:cubicBezTo>
                  <a:pt x="4456236" y="221184"/>
                  <a:pt x="4456649" y="221463"/>
                  <a:pt x="4456885" y="221817"/>
                </a:cubicBezTo>
                <a:cubicBezTo>
                  <a:pt x="4457120" y="222170"/>
                  <a:pt x="4457238" y="222583"/>
                  <a:pt x="4457238" y="223054"/>
                </a:cubicBezTo>
                <a:lnTo>
                  <a:pt x="4457238" y="332805"/>
                </a:lnTo>
                <a:cubicBezTo>
                  <a:pt x="4457238" y="333276"/>
                  <a:pt x="4457120" y="333687"/>
                  <a:pt x="4456885" y="334041"/>
                </a:cubicBezTo>
                <a:cubicBezTo>
                  <a:pt x="4456649" y="334396"/>
                  <a:pt x="4456236" y="334674"/>
                  <a:pt x="4455648" y="334881"/>
                </a:cubicBezTo>
                <a:cubicBezTo>
                  <a:pt x="4455058" y="335088"/>
                  <a:pt x="4454278" y="335265"/>
                  <a:pt x="4453306" y="335412"/>
                </a:cubicBezTo>
                <a:cubicBezTo>
                  <a:pt x="4452334" y="335558"/>
                  <a:pt x="4451141" y="335633"/>
                  <a:pt x="4449727" y="335633"/>
                </a:cubicBezTo>
                <a:cubicBezTo>
                  <a:pt x="4448195" y="335633"/>
                  <a:pt x="4446958" y="335558"/>
                  <a:pt x="4446016" y="335412"/>
                </a:cubicBezTo>
                <a:cubicBezTo>
                  <a:pt x="4445073" y="335265"/>
                  <a:pt x="4444307" y="335088"/>
                  <a:pt x="4443718" y="334881"/>
                </a:cubicBezTo>
                <a:cubicBezTo>
                  <a:pt x="4443129" y="334674"/>
                  <a:pt x="4442716" y="334396"/>
                  <a:pt x="4442481" y="334041"/>
                </a:cubicBezTo>
                <a:cubicBezTo>
                  <a:pt x="4442245" y="333687"/>
                  <a:pt x="4442127" y="333276"/>
                  <a:pt x="4442127" y="332805"/>
                </a:cubicBezTo>
                <a:lnTo>
                  <a:pt x="4442127" y="282082"/>
                </a:lnTo>
                <a:lnTo>
                  <a:pt x="4390079" y="282082"/>
                </a:lnTo>
                <a:lnTo>
                  <a:pt x="4390079" y="332805"/>
                </a:lnTo>
                <a:cubicBezTo>
                  <a:pt x="4390079" y="333276"/>
                  <a:pt x="4389961" y="333687"/>
                  <a:pt x="4389726" y="334041"/>
                </a:cubicBezTo>
                <a:cubicBezTo>
                  <a:pt x="4389490" y="334396"/>
                  <a:pt x="4389078" y="334674"/>
                  <a:pt x="4388489" y="334881"/>
                </a:cubicBezTo>
                <a:cubicBezTo>
                  <a:pt x="4387900" y="335088"/>
                  <a:pt x="4387119" y="335265"/>
                  <a:pt x="4386147" y="335412"/>
                </a:cubicBezTo>
                <a:cubicBezTo>
                  <a:pt x="4385175" y="335558"/>
                  <a:pt x="4383953" y="335633"/>
                  <a:pt x="4382480" y="335633"/>
                </a:cubicBezTo>
                <a:cubicBezTo>
                  <a:pt x="4381066" y="335633"/>
                  <a:pt x="4379858" y="335558"/>
                  <a:pt x="4378857" y="335412"/>
                </a:cubicBezTo>
                <a:cubicBezTo>
                  <a:pt x="4377855" y="335265"/>
                  <a:pt x="4377060" y="335088"/>
                  <a:pt x="4376471" y="334881"/>
                </a:cubicBezTo>
                <a:cubicBezTo>
                  <a:pt x="4375882" y="334674"/>
                  <a:pt x="4375469" y="334396"/>
                  <a:pt x="4375234" y="334041"/>
                </a:cubicBezTo>
                <a:cubicBezTo>
                  <a:pt x="4374998" y="333687"/>
                  <a:pt x="4374880" y="333276"/>
                  <a:pt x="4374880" y="332805"/>
                </a:cubicBezTo>
                <a:lnTo>
                  <a:pt x="4374880" y="223054"/>
                </a:lnTo>
                <a:cubicBezTo>
                  <a:pt x="4374880" y="222583"/>
                  <a:pt x="4374998" y="222170"/>
                  <a:pt x="4375234" y="221817"/>
                </a:cubicBezTo>
                <a:cubicBezTo>
                  <a:pt x="4375469" y="221463"/>
                  <a:pt x="4375882" y="221184"/>
                  <a:pt x="4376471" y="220977"/>
                </a:cubicBezTo>
                <a:cubicBezTo>
                  <a:pt x="4377060" y="220771"/>
                  <a:pt x="4377855" y="220594"/>
                  <a:pt x="4378857" y="220445"/>
                </a:cubicBezTo>
                <a:cubicBezTo>
                  <a:pt x="4379858" y="220300"/>
                  <a:pt x="4381066" y="220226"/>
                  <a:pt x="4382480" y="220226"/>
                </a:cubicBezTo>
                <a:close/>
                <a:moveTo>
                  <a:pt x="4131895" y="220226"/>
                </a:moveTo>
                <a:cubicBezTo>
                  <a:pt x="4133663" y="220226"/>
                  <a:pt x="4135091" y="220286"/>
                  <a:pt x="4136181" y="220403"/>
                </a:cubicBezTo>
                <a:cubicBezTo>
                  <a:pt x="4137271" y="220520"/>
                  <a:pt x="4138140" y="220681"/>
                  <a:pt x="4138788" y="220889"/>
                </a:cubicBezTo>
                <a:cubicBezTo>
                  <a:pt x="4139436" y="221094"/>
                  <a:pt x="4139922" y="221390"/>
                  <a:pt x="4140246" y="221772"/>
                </a:cubicBezTo>
                <a:cubicBezTo>
                  <a:pt x="4140570" y="222157"/>
                  <a:pt x="4140879" y="222641"/>
                  <a:pt x="4141174" y="223231"/>
                </a:cubicBezTo>
                <a:lnTo>
                  <a:pt x="4156991" y="256103"/>
                </a:lnTo>
                <a:cubicBezTo>
                  <a:pt x="4158460" y="259226"/>
                  <a:pt x="4159925" y="262495"/>
                  <a:pt x="4161390" y="265911"/>
                </a:cubicBezTo>
                <a:cubicBezTo>
                  <a:pt x="4162854" y="269329"/>
                  <a:pt x="4164347" y="272775"/>
                  <a:pt x="4165871" y="276249"/>
                </a:cubicBezTo>
                <a:lnTo>
                  <a:pt x="4166046" y="276249"/>
                </a:lnTo>
                <a:cubicBezTo>
                  <a:pt x="4167393" y="272893"/>
                  <a:pt x="4168784" y="269549"/>
                  <a:pt x="4170219" y="266219"/>
                </a:cubicBezTo>
                <a:cubicBezTo>
                  <a:pt x="4171654" y="262893"/>
                  <a:pt x="4173106" y="259607"/>
                  <a:pt x="4174576" y="256368"/>
                </a:cubicBezTo>
                <a:lnTo>
                  <a:pt x="4190482" y="223319"/>
                </a:lnTo>
                <a:cubicBezTo>
                  <a:pt x="4190659" y="222730"/>
                  <a:pt x="4190909" y="222229"/>
                  <a:pt x="4191233" y="221817"/>
                </a:cubicBezTo>
                <a:cubicBezTo>
                  <a:pt x="4191557" y="221404"/>
                  <a:pt x="4191999" y="221094"/>
                  <a:pt x="4192559" y="220889"/>
                </a:cubicBezTo>
                <a:cubicBezTo>
                  <a:pt x="4193119" y="220681"/>
                  <a:pt x="4193899" y="220520"/>
                  <a:pt x="4194901" y="220403"/>
                </a:cubicBezTo>
                <a:cubicBezTo>
                  <a:pt x="4195902" y="220286"/>
                  <a:pt x="4197169" y="220226"/>
                  <a:pt x="4198700" y="220226"/>
                </a:cubicBezTo>
                <a:cubicBezTo>
                  <a:pt x="4200821" y="220226"/>
                  <a:pt x="4202485" y="220300"/>
                  <a:pt x="4203693" y="220445"/>
                </a:cubicBezTo>
                <a:cubicBezTo>
                  <a:pt x="4204901" y="220594"/>
                  <a:pt x="4205740" y="220873"/>
                  <a:pt x="4206212" y="221286"/>
                </a:cubicBezTo>
                <a:cubicBezTo>
                  <a:pt x="4206683" y="221698"/>
                  <a:pt x="4206845" y="222288"/>
                  <a:pt x="4206698" y="223054"/>
                </a:cubicBezTo>
                <a:cubicBezTo>
                  <a:pt x="4206550" y="223819"/>
                  <a:pt x="4206153" y="224849"/>
                  <a:pt x="4205505" y="226145"/>
                </a:cubicBezTo>
                <a:lnTo>
                  <a:pt x="4173162" y="290653"/>
                </a:lnTo>
                <a:lnTo>
                  <a:pt x="4173162" y="332805"/>
                </a:lnTo>
                <a:cubicBezTo>
                  <a:pt x="4173162" y="333276"/>
                  <a:pt x="4173045" y="333687"/>
                  <a:pt x="4172811" y="334041"/>
                </a:cubicBezTo>
                <a:cubicBezTo>
                  <a:pt x="4172577" y="334396"/>
                  <a:pt x="4172167" y="334674"/>
                  <a:pt x="4171581" y="334881"/>
                </a:cubicBezTo>
                <a:cubicBezTo>
                  <a:pt x="4170995" y="335088"/>
                  <a:pt x="4170204" y="335265"/>
                  <a:pt x="4169209" y="335412"/>
                </a:cubicBezTo>
                <a:cubicBezTo>
                  <a:pt x="4168213" y="335558"/>
                  <a:pt x="4167013" y="335633"/>
                  <a:pt x="4165607" y="335633"/>
                </a:cubicBezTo>
                <a:cubicBezTo>
                  <a:pt x="4164143" y="335633"/>
                  <a:pt x="4162927" y="335558"/>
                  <a:pt x="4161961" y="335412"/>
                </a:cubicBezTo>
                <a:cubicBezTo>
                  <a:pt x="4160994" y="335265"/>
                  <a:pt x="4160203" y="335088"/>
                  <a:pt x="4159589" y="334881"/>
                </a:cubicBezTo>
                <a:cubicBezTo>
                  <a:pt x="4158974" y="334674"/>
                  <a:pt x="4158549" y="334396"/>
                  <a:pt x="4158315" y="334041"/>
                </a:cubicBezTo>
                <a:cubicBezTo>
                  <a:pt x="4158081" y="333687"/>
                  <a:pt x="4157963" y="333276"/>
                  <a:pt x="4157963" y="332805"/>
                </a:cubicBezTo>
                <a:lnTo>
                  <a:pt x="4157963" y="290653"/>
                </a:lnTo>
                <a:lnTo>
                  <a:pt x="4125621" y="226145"/>
                </a:lnTo>
                <a:cubicBezTo>
                  <a:pt x="4124973" y="224791"/>
                  <a:pt x="4124575" y="223731"/>
                  <a:pt x="4124428" y="222965"/>
                </a:cubicBezTo>
                <a:cubicBezTo>
                  <a:pt x="4124281" y="222200"/>
                  <a:pt x="4124428" y="221611"/>
                  <a:pt x="4124870" y="221198"/>
                </a:cubicBezTo>
                <a:cubicBezTo>
                  <a:pt x="4125312" y="220785"/>
                  <a:pt x="4126107" y="220520"/>
                  <a:pt x="4127256" y="220403"/>
                </a:cubicBezTo>
                <a:cubicBezTo>
                  <a:pt x="4128405" y="220286"/>
                  <a:pt x="4129951" y="220226"/>
                  <a:pt x="4131895" y="220226"/>
                </a:cubicBezTo>
                <a:close/>
                <a:moveTo>
                  <a:pt x="3915817" y="220226"/>
                </a:moveTo>
                <a:cubicBezTo>
                  <a:pt x="3917290" y="220226"/>
                  <a:pt x="3918512" y="220300"/>
                  <a:pt x="3919484" y="220445"/>
                </a:cubicBezTo>
                <a:cubicBezTo>
                  <a:pt x="3920456" y="220594"/>
                  <a:pt x="3921237" y="220771"/>
                  <a:pt x="3921826" y="220977"/>
                </a:cubicBezTo>
                <a:cubicBezTo>
                  <a:pt x="3922415" y="221184"/>
                  <a:pt x="3922827" y="221463"/>
                  <a:pt x="3923063" y="221817"/>
                </a:cubicBezTo>
                <a:cubicBezTo>
                  <a:pt x="3923298" y="222170"/>
                  <a:pt x="3923417" y="222583"/>
                  <a:pt x="3923417" y="223054"/>
                </a:cubicBezTo>
                <a:lnTo>
                  <a:pt x="3923417" y="268828"/>
                </a:lnTo>
                <a:lnTo>
                  <a:pt x="3975464" y="268828"/>
                </a:lnTo>
                <a:lnTo>
                  <a:pt x="3975464" y="223054"/>
                </a:lnTo>
                <a:cubicBezTo>
                  <a:pt x="3975464" y="222583"/>
                  <a:pt x="3975583" y="222170"/>
                  <a:pt x="3975818" y="221817"/>
                </a:cubicBezTo>
                <a:cubicBezTo>
                  <a:pt x="3976053" y="221463"/>
                  <a:pt x="3976465" y="221184"/>
                  <a:pt x="3977055" y="220977"/>
                </a:cubicBezTo>
                <a:cubicBezTo>
                  <a:pt x="3977644" y="220771"/>
                  <a:pt x="3978410" y="220594"/>
                  <a:pt x="3979353" y="220445"/>
                </a:cubicBezTo>
                <a:cubicBezTo>
                  <a:pt x="3980295" y="220300"/>
                  <a:pt x="3981532" y="220226"/>
                  <a:pt x="3983065" y="220226"/>
                </a:cubicBezTo>
                <a:cubicBezTo>
                  <a:pt x="3984478" y="220226"/>
                  <a:pt x="3985671" y="220300"/>
                  <a:pt x="3986581" y="220445"/>
                </a:cubicBezTo>
                <a:cubicBezTo>
                  <a:pt x="3987553" y="220594"/>
                  <a:pt x="3988333" y="220771"/>
                  <a:pt x="3988923" y="220977"/>
                </a:cubicBezTo>
                <a:cubicBezTo>
                  <a:pt x="3989511" y="221184"/>
                  <a:pt x="3989924" y="221463"/>
                  <a:pt x="3990160" y="221817"/>
                </a:cubicBezTo>
                <a:cubicBezTo>
                  <a:pt x="3990395" y="222170"/>
                  <a:pt x="3990513" y="222583"/>
                  <a:pt x="3990513" y="223054"/>
                </a:cubicBezTo>
                <a:lnTo>
                  <a:pt x="3990513" y="332805"/>
                </a:lnTo>
                <a:cubicBezTo>
                  <a:pt x="3990513" y="333276"/>
                  <a:pt x="3990395" y="333687"/>
                  <a:pt x="3990160" y="334041"/>
                </a:cubicBezTo>
                <a:cubicBezTo>
                  <a:pt x="3989924" y="334396"/>
                  <a:pt x="3989511" y="334674"/>
                  <a:pt x="3988923" y="334881"/>
                </a:cubicBezTo>
                <a:cubicBezTo>
                  <a:pt x="3988333" y="335088"/>
                  <a:pt x="3987553" y="335265"/>
                  <a:pt x="3986581" y="335412"/>
                </a:cubicBezTo>
                <a:cubicBezTo>
                  <a:pt x="3985671" y="335558"/>
                  <a:pt x="3984478" y="335633"/>
                  <a:pt x="3983065" y="335633"/>
                </a:cubicBezTo>
                <a:cubicBezTo>
                  <a:pt x="3981532" y="335633"/>
                  <a:pt x="3980295" y="335558"/>
                  <a:pt x="3979353" y="335412"/>
                </a:cubicBezTo>
                <a:cubicBezTo>
                  <a:pt x="3978410" y="335265"/>
                  <a:pt x="3977644" y="335088"/>
                  <a:pt x="3977055" y="334881"/>
                </a:cubicBezTo>
                <a:cubicBezTo>
                  <a:pt x="3976465" y="334674"/>
                  <a:pt x="3976053" y="334396"/>
                  <a:pt x="3975818" y="334041"/>
                </a:cubicBezTo>
                <a:cubicBezTo>
                  <a:pt x="3975583" y="333687"/>
                  <a:pt x="3975464" y="333276"/>
                  <a:pt x="3975464" y="332805"/>
                </a:cubicBezTo>
                <a:lnTo>
                  <a:pt x="3975464" y="282082"/>
                </a:lnTo>
                <a:lnTo>
                  <a:pt x="3923417" y="282082"/>
                </a:lnTo>
                <a:lnTo>
                  <a:pt x="3923417" y="332805"/>
                </a:lnTo>
                <a:cubicBezTo>
                  <a:pt x="3923417" y="333276"/>
                  <a:pt x="3923298" y="333687"/>
                  <a:pt x="3923063" y="334041"/>
                </a:cubicBezTo>
                <a:cubicBezTo>
                  <a:pt x="3922827" y="334396"/>
                  <a:pt x="3922415" y="334674"/>
                  <a:pt x="3921826" y="334881"/>
                </a:cubicBezTo>
                <a:cubicBezTo>
                  <a:pt x="3921237" y="335088"/>
                  <a:pt x="3920456" y="335265"/>
                  <a:pt x="3919484" y="335412"/>
                </a:cubicBezTo>
                <a:cubicBezTo>
                  <a:pt x="3918512" y="335558"/>
                  <a:pt x="3917290" y="335633"/>
                  <a:pt x="3915817" y="335633"/>
                </a:cubicBezTo>
                <a:cubicBezTo>
                  <a:pt x="3914404" y="335633"/>
                  <a:pt x="3913195" y="335558"/>
                  <a:pt x="3912195" y="335412"/>
                </a:cubicBezTo>
                <a:cubicBezTo>
                  <a:pt x="3911193" y="335265"/>
                  <a:pt x="3910398" y="335088"/>
                  <a:pt x="3909809" y="334881"/>
                </a:cubicBezTo>
                <a:cubicBezTo>
                  <a:pt x="3909219" y="334674"/>
                  <a:pt x="3908807" y="334396"/>
                  <a:pt x="3908572" y="334041"/>
                </a:cubicBezTo>
                <a:cubicBezTo>
                  <a:pt x="3908336" y="333687"/>
                  <a:pt x="3908218" y="333276"/>
                  <a:pt x="3908218" y="332805"/>
                </a:cubicBezTo>
                <a:lnTo>
                  <a:pt x="3908218" y="223054"/>
                </a:lnTo>
                <a:cubicBezTo>
                  <a:pt x="3908218" y="222583"/>
                  <a:pt x="3908336" y="222170"/>
                  <a:pt x="3908572" y="221817"/>
                </a:cubicBezTo>
                <a:cubicBezTo>
                  <a:pt x="3908807" y="221463"/>
                  <a:pt x="3909219" y="221184"/>
                  <a:pt x="3909809" y="220977"/>
                </a:cubicBezTo>
                <a:cubicBezTo>
                  <a:pt x="3910398" y="220771"/>
                  <a:pt x="3911193" y="220594"/>
                  <a:pt x="3912195" y="220445"/>
                </a:cubicBezTo>
                <a:cubicBezTo>
                  <a:pt x="3913195" y="220300"/>
                  <a:pt x="3914404" y="220226"/>
                  <a:pt x="3915817" y="220226"/>
                </a:cubicBezTo>
                <a:close/>
                <a:moveTo>
                  <a:pt x="3665234" y="220226"/>
                </a:moveTo>
                <a:cubicBezTo>
                  <a:pt x="3667002" y="220226"/>
                  <a:pt x="3668430" y="220286"/>
                  <a:pt x="3669520" y="220403"/>
                </a:cubicBezTo>
                <a:cubicBezTo>
                  <a:pt x="3670610" y="220520"/>
                  <a:pt x="3671478" y="220681"/>
                  <a:pt x="3672127" y="220889"/>
                </a:cubicBezTo>
                <a:cubicBezTo>
                  <a:pt x="3672774" y="221094"/>
                  <a:pt x="3673260" y="221390"/>
                  <a:pt x="3673584" y="221772"/>
                </a:cubicBezTo>
                <a:cubicBezTo>
                  <a:pt x="3673908" y="222157"/>
                  <a:pt x="3674217" y="222641"/>
                  <a:pt x="3674513" y="223231"/>
                </a:cubicBezTo>
                <a:lnTo>
                  <a:pt x="3690330" y="256103"/>
                </a:lnTo>
                <a:cubicBezTo>
                  <a:pt x="3691799" y="259226"/>
                  <a:pt x="3693265" y="262495"/>
                  <a:pt x="3694728" y="265911"/>
                </a:cubicBezTo>
                <a:cubicBezTo>
                  <a:pt x="3696192" y="269329"/>
                  <a:pt x="3697686" y="272775"/>
                  <a:pt x="3699210" y="276249"/>
                </a:cubicBezTo>
                <a:lnTo>
                  <a:pt x="3699384" y="276249"/>
                </a:lnTo>
                <a:cubicBezTo>
                  <a:pt x="3700732" y="272893"/>
                  <a:pt x="3702122" y="269549"/>
                  <a:pt x="3703558" y="266219"/>
                </a:cubicBezTo>
                <a:cubicBezTo>
                  <a:pt x="3704992" y="262893"/>
                  <a:pt x="3706445" y="259607"/>
                  <a:pt x="3707915" y="256368"/>
                </a:cubicBezTo>
                <a:lnTo>
                  <a:pt x="3723821" y="223319"/>
                </a:lnTo>
                <a:cubicBezTo>
                  <a:pt x="3723998" y="222730"/>
                  <a:pt x="3724248" y="222229"/>
                  <a:pt x="3724572" y="221817"/>
                </a:cubicBezTo>
                <a:cubicBezTo>
                  <a:pt x="3724896" y="221404"/>
                  <a:pt x="3725338" y="221094"/>
                  <a:pt x="3725898" y="220889"/>
                </a:cubicBezTo>
                <a:cubicBezTo>
                  <a:pt x="3726458" y="220681"/>
                  <a:pt x="3727238" y="220520"/>
                  <a:pt x="3728240" y="220403"/>
                </a:cubicBezTo>
                <a:cubicBezTo>
                  <a:pt x="3729241" y="220286"/>
                  <a:pt x="3730508" y="220226"/>
                  <a:pt x="3732040" y="220226"/>
                </a:cubicBezTo>
                <a:cubicBezTo>
                  <a:pt x="3734160" y="220226"/>
                  <a:pt x="3735825" y="220300"/>
                  <a:pt x="3737032" y="220445"/>
                </a:cubicBezTo>
                <a:cubicBezTo>
                  <a:pt x="3738240" y="220594"/>
                  <a:pt x="3739079" y="220873"/>
                  <a:pt x="3739551" y="221286"/>
                </a:cubicBezTo>
                <a:cubicBezTo>
                  <a:pt x="3740022" y="221698"/>
                  <a:pt x="3740184" y="222288"/>
                  <a:pt x="3740037" y="223054"/>
                </a:cubicBezTo>
                <a:cubicBezTo>
                  <a:pt x="3739889" y="223819"/>
                  <a:pt x="3739492" y="224849"/>
                  <a:pt x="3738844" y="226145"/>
                </a:cubicBezTo>
                <a:lnTo>
                  <a:pt x="3706501" y="290653"/>
                </a:lnTo>
                <a:lnTo>
                  <a:pt x="3706501" y="332805"/>
                </a:lnTo>
                <a:cubicBezTo>
                  <a:pt x="3706501" y="333276"/>
                  <a:pt x="3706384" y="333687"/>
                  <a:pt x="3706149" y="334041"/>
                </a:cubicBezTo>
                <a:cubicBezTo>
                  <a:pt x="3705915" y="334396"/>
                  <a:pt x="3705505" y="334674"/>
                  <a:pt x="3704920" y="334881"/>
                </a:cubicBezTo>
                <a:cubicBezTo>
                  <a:pt x="3704333" y="335088"/>
                  <a:pt x="3703543" y="335265"/>
                  <a:pt x="3702547" y="335412"/>
                </a:cubicBezTo>
                <a:cubicBezTo>
                  <a:pt x="3701552" y="335558"/>
                  <a:pt x="3700352" y="335633"/>
                  <a:pt x="3698946" y="335633"/>
                </a:cubicBezTo>
                <a:cubicBezTo>
                  <a:pt x="3697482" y="335633"/>
                  <a:pt x="3696267" y="335558"/>
                  <a:pt x="3695300" y="335412"/>
                </a:cubicBezTo>
                <a:cubicBezTo>
                  <a:pt x="3694333" y="335265"/>
                  <a:pt x="3693543" y="335088"/>
                  <a:pt x="3692927" y="334881"/>
                </a:cubicBezTo>
                <a:cubicBezTo>
                  <a:pt x="3692312" y="334674"/>
                  <a:pt x="3691888" y="334396"/>
                  <a:pt x="3691654" y="334041"/>
                </a:cubicBezTo>
                <a:cubicBezTo>
                  <a:pt x="3691420" y="333687"/>
                  <a:pt x="3691302" y="333276"/>
                  <a:pt x="3691302" y="332805"/>
                </a:cubicBezTo>
                <a:lnTo>
                  <a:pt x="3691302" y="290653"/>
                </a:lnTo>
                <a:lnTo>
                  <a:pt x="3658961" y="226145"/>
                </a:lnTo>
                <a:cubicBezTo>
                  <a:pt x="3658312" y="224791"/>
                  <a:pt x="3657914" y="223731"/>
                  <a:pt x="3657767" y="222965"/>
                </a:cubicBezTo>
                <a:cubicBezTo>
                  <a:pt x="3657620" y="222200"/>
                  <a:pt x="3657767" y="221611"/>
                  <a:pt x="3658210" y="221198"/>
                </a:cubicBezTo>
                <a:cubicBezTo>
                  <a:pt x="3658651" y="220785"/>
                  <a:pt x="3659446" y="220520"/>
                  <a:pt x="3660595" y="220403"/>
                </a:cubicBezTo>
                <a:cubicBezTo>
                  <a:pt x="3661743" y="220286"/>
                  <a:pt x="3663290" y="220226"/>
                  <a:pt x="3665234" y="220226"/>
                </a:cubicBezTo>
                <a:close/>
                <a:moveTo>
                  <a:pt x="3188973" y="220226"/>
                </a:moveTo>
                <a:cubicBezTo>
                  <a:pt x="3190743" y="220226"/>
                  <a:pt x="3192174" y="220286"/>
                  <a:pt x="3193259" y="220403"/>
                </a:cubicBezTo>
                <a:cubicBezTo>
                  <a:pt x="3194350" y="220520"/>
                  <a:pt x="3195219" y="220681"/>
                  <a:pt x="3195866" y="220889"/>
                </a:cubicBezTo>
                <a:cubicBezTo>
                  <a:pt x="3196514" y="221094"/>
                  <a:pt x="3197005" y="221390"/>
                  <a:pt x="3197328" y="221772"/>
                </a:cubicBezTo>
                <a:cubicBezTo>
                  <a:pt x="3197651" y="222157"/>
                  <a:pt x="3197962" y="222641"/>
                  <a:pt x="3198253" y="223231"/>
                </a:cubicBezTo>
                <a:lnTo>
                  <a:pt x="3203662" y="234470"/>
                </a:lnTo>
                <a:lnTo>
                  <a:pt x="3211273" y="283127"/>
                </a:lnTo>
                <a:lnTo>
                  <a:pt x="3182701" y="226145"/>
                </a:lnTo>
                <a:cubicBezTo>
                  <a:pt x="3182050" y="224791"/>
                  <a:pt x="3181658" y="223731"/>
                  <a:pt x="3181510" y="222965"/>
                </a:cubicBezTo>
                <a:cubicBezTo>
                  <a:pt x="3181358" y="222200"/>
                  <a:pt x="3181510" y="221611"/>
                  <a:pt x="3181947" y="221198"/>
                </a:cubicBezTo>
                <a:cubicBezTo>
                  <a:pt x="3182395" y="220785"/>
                  <a:pt x="3183186" y="220520"/>
                  <a:pt x="3184334" y="220403"/>
                </a:cubicBezTo>
                <a:cubicBezTo>
                  <a:pt x="3185482" y="220286"/>
                  <a:pt x="3187035" y="220226"/>
                  <a:pt x="3188973" y="220226"/>
                </a:cubicBezTo>
                <a:close/>
                <a:moveTo>
                  <a:pt x="2972847" y="220226"/>
                </a:moveTo>
                <a:cubicBezTo>
                  <a:pt x="2974320" y="220226"/>
                  <a:pt x="2975542" y="220300"/>
                  <a:pt x="2976515" y="220445"/>
                </a:cubicBezTo>
                <a:cubicBezTo>
                  <a:pt x="2977485" y="220594"/>
                  <a:pt x="2978264" y="220771"/>
                  <a:pt x="2978854" y="220977"/>
                </a:cubicBezTo>
                <a:cubicBezTo>
                  <a:pt x="2979445" y="221184"/>
                  <a:pt x="2979855" y="221463"/>
                  <a:pt x="2980092" y="221817"/>
                </a:cubicBezTo>
                <a:cubicBezTo>
                  <a:pt x="2980326" y="222170"/>
                  <a:pt x="2980444" y="222583"/>
                  <a:pt x="2980444" y="223054"/>
                </a:cubicBezTo>
                <a:lnTo>
                  <a:pt x="2980444" y="268828"/>
                </a:lnTo>
                <a:lnTo>
                  <a:pt x="3032485" y="268828"/>
                </a:lnTo>
                <a:lnTo>
                  <a:pt x="3032485" y="223054"/>
                </a:lnTo>
                <a:cubicBezTo>
                  <a:pt x="3032485" y="222583"/>
                  <a:pt x="3032603" y="222170"/>
                  <a:pt x="3032839" y="221817"/>
                </a:cubicBezTo>
                <a:cubicBezTo>
                  <a:pt x="3033074" y="221463"/>
                  <a:pt x="3033487" y="221184"/>
                  <a:pt x="3034076" y="220977"/>
                </a:cubicBezTo>
                <a:cubicBezTo>
                  <a:pt x="3034665" y="220771"/>
                  <a:pt x="3035431" y="220594"/>
                  <a:pt x="3036373" y="220445"/>
                </a:cubicBezTo>
                <a:cubicBezTo>
                  <a:pt x="3037316" y="220300"/>
                  <a:pt x="3038553" y="220226"/>
                  <a:pt x="3040085" y="220226"/>
                </a:cubicBezTo>
                <a:cubicBezTo>
                  <a:pt x="3041499" y="220226"/>
                  <a:pt x="3042691" y="220300"/>
                  <a:pt x="3043663" y="220445"/>
                </a:cubicBezTo>
                <a:cubicBezTo>
                  <a:pt x="3044636" y="220594"/>
                  <a:pt x="3045416" y="220771"/>
                  <a:pt x="3046005" y="220977"/>
                </a:cubicBezTo>
                <a:cubicBezTo>
                  <a:pt x="3046594" y="221184"/>
                  <a:pt x="3047007" y="221463"/>
                  <a:pt x="3047242" y="221817"/>
                </a:cubicBezTo>
                <a:cubicBezTo>
                  <a:pt x="3047478" y="222170"/>
                  <a:pt x="3047596" y="222583"/>
                  <a:pt x="3047596" y="223054"/>
                </a:cubicBezTo>
                <a:lnTo>
                  <a:pt x="3047596" y="332805"/>
                </a:lnTo>
                <a:cubicBezTo>
                  <a:pt x="3047596" y="333276"/>
                  <a:pt x="3047478" y="333687"/>
                  <a:pt x="3047242" y="334041"/>
                </a:cubicBezTo>
                <a:cubicBezTo>
                  <a:pt x="3047007" y="334396"/>
                  <a:pt x="3046594" y="334674"/>
                  <a:pt x="3046005" y="334881"/>
                </a:cubicBezTo>
                <a:cubicBezTo>
                  <a:pt x="3045416" y="335088"/>
                  <a:pt x="3044636" y="335265"/>
                  <a:pt x="3043663" y="335412"/>
                </a:cubicBezTo>
                <a:cubicBezTo>
                  <a:pt x="3042691" y="335558"/>
                  <a:pt x="3041499" y="335633"/>
                  <a:pt x="3040085" y="335633"/>
                </a:cubicBezTo>
                <a:cubicBezTo>
                  <a:pt x="3038553" y="335633"/>
                  <a:pt x="3037316" y="335558"/>
                  <a:pt x="3036373" y="335412"/>
                </a:cubicBezTo>
                <a:cubicBezTo>
                  <a:pt x="3035431" y="335265"/>
                  <a:pt x="3034665" y="335088"/>
                  <a:pt x="3034076" y="334881"/>
                </a:cubicBezTo>
                <a:cubicBezTo>
                  <a:pt x="3033487" y="334674"/>
                  <a:pt x="3033074" y="334396"/>
                  <a:pt x="3032839" y="334041"/>
                </a:cubicBezTo>
                <a:cubicBezTo>
                  <a:pt x="3032603" y="333687"/>
                  <a:pt x="3032485" y="333276"/>
                  <a:pt x="3032485" y="332805"/>
                </a:cubicBezTo>
                <a:lnTo>
                  <a:pt x="3032485" y="282082"/>
                </a:lnTo>
                <a:lnTo>
                  <a:pt x="2980444" y="282082"/>
                </a:lnTo>
                <a:lnTo>
                  <a:pt x="2980444" y="332805"/>
                </a:lnTo>
                <a:cubicBezTo>
                  <a:pt x="2980444" y="333276"/>
                  <a:pt x="2980326" y="333687"/>
                  <a:pt x="2980092" y="334041"/>
                </a:cubicBezTo>
                <a:cubicBezTo>
                  <a:pt x="2979855" y="334396"/>
                  <a:pt x="2979445" y="334674"/>
                  <a:pt x="2978854" y="334881"/>
                </a:cubicBezTo>
                <a:cubicBezTo>
                  <a:pt x="2978264" y="335088"/>
                  <a:pt x="2977485" y="335265"/>
                  <a:pt x="2976515" y="335412"/>
                </a:cubicBezTo>
                <a:cubicBezTo>
                  <a:pt x="2975542" y="335558"/>
                  <a:pt x="2974320" y="335633"/>
                  <a:pt x="2972847" y="335633"/>
                </a:cubicBezTo>
                <a:cubicBezTo>
                  <a:pt x="2971433" y="335633"/>
                  <a:pt x="2970225" y="335558"/>
                  <a:pt x="2969224" y="335412"/>
                </a:cubicBezTo>
                <a:cubicBezTo>
                  <a:pt x="2968223" y="335265"/>
                  <a:pt x="2967428" y="335088"/>
                  <a:pt x="2966839" y="334881"/>
                </a:cubicBezTo>
                <a:cubicBezTo>
                  <a:pt x="2966250" y="334674"/>
                  <a:pt x="2965838" y="334396"/>
                  <a:pt x="2965601" y="334041"/>
                </a:cubicBezTo>
                <a:cubicBezTo>
                  <a:pt x="2965366" y="333687"/>
                  <a:pt x="2965249" y="333276"/>
                  <a:pt x="2965249" y="332805"/>
                </a:cubicBezTo>
                <a:lnTo>
                  <a:pt x="2965249" y="223054"/>
                </a:lnTo>
                <a:cubicBezTo>
                  <a:pt x="2965249" y="222583"/>
                  <a:pt x="2965366" y="222170"/>
                  <a:pt x="2965601" y="221817"/>
                </a:cubicBezTo>
                <a:cubicBezTo>
                  <a:pt x="2965838" y="221463"/>
                  <a:pt x="2966250" y="221184"/>
                  <a:pt x="2966839" y="220977"/>
                </a:cubicBezTo>
                <a:cubicBezTo>
                  <a:pt x="2967428" y="220771"/>
                  <a:pt x="2968223" y="220594"/>
                  <a:pt x="2969224" y="220445"/>
                </a:cubicBezTo>
                <a:cubicBezTo>
                  <a:pt x="2970225" y="220300"/>
                  <a:pt x="2971433" y="220226"/>
                  <a:pt x="2972847" y="220226"/>
                </a:cubicBezTo>
                <a:close/>
                <a:moveTo>
                  <a:pt x="2722257" y="220226"/>
                </a:moveTo>
                <a:cubicBezTo>
                  <a:pt x="2724023" y="220226"/>
                  <a:pt x="2725452" y="220286"/>
                  <a:pt x="2726543" y="220403"/>
                </a:cubicBezTo>
                <a:cubicBezTo>
                  <a:pt x="2727632" y="220520"/>
                  <a:pt x="2728502" y="220681"/>
                  <a:pt x="2729149" y="220889"/>
                </a:cubicBezTo>
                <a:cubicBezTo>
                  <a:pt x="2729798" y="221094"/>
                  <a:pt x="2730283" y="221390"/>
                  <a:pt x="2730607" y="221772"/>
                </a:cubicBezTo>
                <a:cubicBezTo>
                  <a:pt x="2730931" y="222157"/>
                  <a:pt x="2731239" y="222641"/>
                  <a:pt x="2731536" y="223231"/>
                </a:cubicBezTo>
                <a:lnTo>
                  <a:pt x="2747354" y="256103"/>
                </a:lnTo>
                <a:cubicBezTo>
                  <a:pt x="2748822" y="259226"/>
                  <a:pt x="2750289" y="262495"/>
                  <a:pt x="2751753" y="265911"/>
                </a:cubicBezTo>
                <a:cubicBezTo>
                  <a:pt x="2753217" y="269329"/>
                  <a:pt x="2754711" y="272775"/>
                  <a:pt x="2756234" y="276249"/>
                </a:cubicBezTo>
                <a:lnTo>
                  <a:pt x="2756410" y="276249"/>
                </a:lnTo>
                <a:cubicBezTo>
                  <a:pt x="2757755" y="272893"/>
                  <a:pt x="2759148" y="269549"/>
                  <a:pt x="2760582" y="266219"/>
                </a:cubicBezTo>
                <a:cubicBezTo>
                  <a:pt x="2762017" y="262893"/>
                  <a:pt x="2763470" y="259607"/>
                  <a:pt x="2764940" y="256368"/>
                </a:cubicBezTo>
                <a:lnTo>
                  <a:pt x="2780847" y="223319"/>
                </a:lnTo>
                <a:cubicBezTo>
                  <a:pt x="2781025" y="222730"/>
                  <a:pt x="2781275" y="222229"/>
                  <a:pt x="2781599" y="221817"/>
                </a:cubicBezTo>
                <a:cubicBezTo>
                  <a:pt x="2781922" y="221404"/>
                  <a:pt x="2782365" y="221094"/>
                  <a:pt x="2782924" y="220889"/>
                </a:cubicBezTo>
                <a:cubicBezTo>
                  <a:pt x="2783484" y="220681"/>
                  <a:pt x="2784265" y="220520"/>
                  <a:pt x="2785266" y="220403"/>
                </a:cubicBezTo>
                <a:cubicBezTo>
                  <a:pt x="2786267" y="220286"/>
                  <a:pt x="2787535" y="220226"/>
                  <a:pt x="2789066" y="220226"/>
                </a:cubicBezTo>
                <a:cubicBezTo>
                  <a:pt x="2791187" y="220226"/>
                  <a:pt x="2792851" y="220300"/>
                  <a:pt x="2794059" y="220445"/>
                </a:cubicBezTo>
                <a:cubicBezTo>
                  <a:pt x="2795266" y="220594"/>
                  <a:pt x="2796106" y="220873"/>
                  <a:pt x="2796577" y="221286"/>
                </a:cubicBezTo>
                <a:cubicBezTo>
                  <a:pt x="2797048" y="221698"/>
                  <a:pt x="2797210" y="222288"/>
                  <a:pt x="2797063" y="223054"/>
                </a:cubicBezTo>
                <a:cubicBezTo>
                  <a:pt x="2796916" y="223819"/>
                  <a:pt x="2796518" y="224849"/>
                  <a:pt x="2795870" y="226145"/>
                </a:cubicBezTo>
                <a:lnTo>
                  <a:pt x="2763526" y="290653"/>
                </a:lnTo>
                <a:lnTo>
                  <a:pt x="2763526" y="332805"/>
                </a:lnTo>
                <a:cubicBezTo>
                  <a:pt x="2763526" y="333276"/>
                  <a:pt x="2763409" y="333687"/>
                  <a:pt x="2763175" y="334041"/>
                </a:cubicBezTo>
                <a:cubicBezTo>
                  <a:pt x="2762940" y="334396"/>
                  <a:pt x="2762531" y="334674"/>
                  <a:pt x="2761945" y="334881"/>
                </a:cubicBezTo>
                <a:cubicBezTo>
                  <a:pt x="2761359" y="335088"/>
                  <a:pt x="2760568" y="335265"/>
                  <a:pt x="2759573" y="335412"/>
                </a:cubicBezTo>
                <a:cubicBezTo>
                  <a:pt x="2758577" y="335558"/>
                  <a:pt x="2757377" y="335633"/>
                  <a:pt x="2755971" y="335633"/>
                </a:cubicBezTo>
                <a:cubicBezTo>
                  <a:pt x="2754505" y="335633"/>
                  <a:pt x="2753290" y="335558"/>
                  <a:pt x="2752323" y="335412"/>
                </a:cubicBezTo>
                <a:cubicBezTo>
                  <a:pt x="2751357" y="335265"/>
                  <a:pt x="2750566" y="335088"/>
                  <a:pt x="2749951" y="334881"/>
                </a:cubicBezTo>
                <a:cubicBezTo>
                  <a:pt x="2749335" y="334674"/>
                  <a:pt x="2748912" y="334396"/>
                  <a:pt x="2748679" y="334041"/>
                </a:cubicBezTo>
                <a:cubicBezTo>
                  <a:pt x="2748443" y="333687"/>
                  <a:pt x="2748326" y="333276"/>
                  <a:pt x="2748326" y="332805"/>
                </a:cubicBezTo>
                <a:lnTo>
                  <a:pt x="2748326" y="290653"/>
                </a:lnTo>
                <a:lnTo>
                  <a:pt x="2715984" y="226145"/>
                </a:lnTo>
                <a:cubicBezTo>
                  <a:pt x="2715336" y="224791"/>
                  <a:pt x="2714936" y="223731"/>
                  <a:pt x="2714791" y="222965"/>
                </a:cubicBezTo>
                <a:cubicBezTo>
                  <a:pt x="2714642" y="222200"/>
                  <a:pt x="2714791" y="221611"/>
                  <a:pt x="2715233" y="221198"/>
                </a:cubicBezTo>
                <a:cubicBezTo>
                  <a:pt x="2715672" y="220785"/>
                  <a:pt x="2716469" y="220520"/>
                  <a:pt x="2717618" y="220403"/>
                </a:cubicBezTo>
                <a:cubicBezTo>
                  <a:pt x="2718767" y="220286"/>
                  <a:pt x="2720312" y="220226"/>
                  <a:pt x="2722257" y="220226"/>
                </a:cubicBezTo>
                <a:close/>
                <a:moveTo>
                  <a:pt x="2496595" y="220226"/>
                </a:moveTo>
                <a:cubicBezTo>
                  <a:pt x="2498068" y="220226"/>
                  <a:pt x="2499290" y="220300"/>
                  <a:pt x="2500263" y="220445"/>
                </a:cubicBezTo>
                <a:cubicBezTo>
                  <a:pt x="2501235" y="220594"/>
                  <a:pt x="2502016" y="220771"/>
                  <a:pt x="2502605" y="220977"/>
                </a:cubicBezTo>
                <a:cubicBezTo>
                  <a:pt x="2503193" y="221184"/>
                  <a:pt x="2503606" y="221463"/>
                  <a:pt x="2503841" y="221817"/>
                </a:cubicBezTo>
                <a:cubicBezTo>
                  <a:pt x="2504077" y="222170"/>
                  <a:pt x="2504195" y="222583"/>
                  <a:pt x="2504195" y="223054"/>
                </a:cubicBezTo>
                <a:lnTo>
                  <a:pt x="2504195" y="268828"/>
                </a:lnTo>
                <a:lnTo>
                  <a:pt x="2556243" y="268828"/>
                </a:lnTo>
                <a:lnTo>
                  <a:pt x="2556243" y="223054"/>
                </a:lnTo>
                <a:cubicBezTo>
                  <a:pt x="2556243" y="222583"/>
                  <a:pt x="2556361" y="222170"/>
                  <a:pt x="2556597" y="221817"/>
                </a:cubicBezTo>
                <a:cubicBezTo>
                  <a:pt x="2556832" y="221463"/>
                  <a:pt x="2557244" y="221184"/>
                  <a:pt x="2557833" y="220977"/>
                </a:cubicBezTo>
                <a:cubicBezTo>
                  <a:pt x="2558423" y="220771"/>
                  <a:pt x="2559188" y="220594"/>
                  <a:pt x="2560130" y="220445"/>
                </a:cubicBezTo>
                <a:cubicBezTo>
                  <a:pt x="2561074" y="220300"/>
                  <a:pt x="2562310" y="220226"/>
                  <a:pt x="2563842" y="220226"/>
                </a:cubicBezTo>
                <a:cubicBezTo>
                  <a:pt x="2565256" y="220226"/>
                  <a:pt x="2566450" y="220300"/>
                  <a:pt x="2567421" y="220445"/>
                </a:cubicBezTo>
                <a:cubicBezTo>
                  <a:pt x="2568393" y="220594"/>
                  <a:pt x="2569174" y="220771"/>
                  <a:pt x="2569763" y="220977"/>
                </a:cubicBezTo>
                <a:cubicBezTo>
                  <a:pt x="2570352" y="221184"/>
                  <a:pt x="2570764" y="221463"/>
                  <a:pt x="2571000" y="221817"/>
                </a:cubicBezTo>
                <a:cubicBezTo>
                  <a:pt x="2571236" y="222170"/>
                  <a:pt x="2571354" y="222583"/>
                  <a:pt x="2571354" y="223054"/>
                </a:cubicBezTo>
                <a:lnTo>
                  <a:pt x="2571354" y="332805"/>
                </a:lnTo>
                <a:cubicBezTo>
                  <a:pt x="2571354" y="333276"/>
                  <a:pt x="2571236" y="333687"/>
                  <a:pt x="2571000" y="334041"/>
                </a:cubicBezTo>
                <a:cubicBezTo>
                  <a:pt x="2570764" y="334396"/>
                  <a:pt x="2570352" y="334674"/>
                  <a:pt x="2569763" y="334881"/>
                </a:cubicBezTo>
                <a:cubicBezTo>
                  <a:pt x="2569174" y="335088"/>
                  <a:pt x="2568393" y="335265"/>
                  <a:pt x="2567421" y="335412"/>
                </a:cubicBezTo>
                <a:cubicBezTo>
                  <a:pt x="2566450" y="335558"/>
                  <a:pt x="2565256" y="335633"/>
                  <a:pt x="2563842" y="335633"/>
                </a:cubicBezTo>
                <a:cubicBezTo>
                  <a:pt x="2562310" y="335633"/>
                  <a:pt x="2561074" y="335558"/>
                  <a:pt x="2560130" y="335412"/>
                </a:cubicBezTo>
                <a:cubicBezTo>
                  <a:pt x="2559188" y="335265"/>
                  <a:pt x="2558423" y="335088"/>
                  <a:pt x="2557833" y="334881"/>
                </a:cubicBezTo>
                <a:cubicBezTo>
                  <a:pt x="2557244" y="334674"/>
                  <a:pt x="2556832" y="334396"/>
                  <a:pt x="2556597" y="334041"/>
                </a:cubicBezTo>
                <a:cubicBezTo>
                  <a:pt x="2556361" y="333687"/>
                  <a:pt x="2556243" y="333276"/>
                  <a:pt x="2556243" y="332805"/>
                </a:cubicBezTo>
                <a:lnTo>
                  <a:pt x="2556243" y="282082"/>
                </a:lnTo>
                <a:lnTo>
                  <a:pt x="2504195" y="282082"/>
                </a:lnTo>
                <a:lnTo>
                  <a:pt x="2504195" y="332805"/>
                </a:lnTo>
                <a:cubicBezTo>
                  <a:pt x="2504195" y="333276"/>
                  <a:pt x="2504077" y="333687"/>
                  <a:pt x="2503841" y="334041"/>
                </a:cubicBezTo>
                <a:cubicBezTo>
                  <a:pt x="2503606" y="334396"/>
                  <a:pt x="2503193" y="334674"/>
                  <a:pt x="2502605" y="334881"/>
                </a:cubicBezTo>
                <a:cubicBezTo>
                  <a:pt x="2502016" y="335088"/>
                  <a:pt x="2501235" y="335265"/>
                  <a:pt x="2500263" y="335412"/>
                </a:cubicBezTo>
                <a:cubicBezTo>
                  <a:pt x="2499290" y="335558"/>
                  <a:pt x="2498068" y="335633"/>
                  <a:pt x="2496595" y="335633"/>
                </a:cubicBezTo>
                <a:cubicBezTo>
                  <a:pt x="2495182" y="335633"/>
                  <a:pt x="2493974" y="335558"/>
                  <a:pt x="2492973" y="335412"/>
                </a:cubicBezTo>
                <a:cubicBezTo>
                  <a:pt x="2491971" y="335265"/>
                  <a:pt x="2491175" y="335088"/>
                  <a:pt x="2490587" y="334881"/>
                </a:cubicBezTo>
                <a:cubicBezTo>
                  <a:pt x="2489998" y="334674"/>
                  <a:pt x="2489585" y="334396"/>
                  <a:pt x="2489350" y="334041"/>
                </a:cubicBezTo>
                <a:cubicBezTo>
                  <a:pt x="2489114" y="333687"/>
                  <a:pt x="2488996" y="333276"/>
                  <a:pt x="2488996" y="332805"/>
                </a:cubicBezTo>
                <a:lnTo>
                  <a:pt x="2488996" y="223054"/>
                </a:lnTo>
                <a:cubicBezTo>
                  <a:pt x="2488996" y="222583"/>
                  <a:pt x="2489114" y="222170"/>
                  <a:pt x="2489350" y="221817"/>
                </a:cubicBezTo>
                <a:cubicBezTo>
                  <a:pt x="2489585" y="221463"/>
                  <a:pt x="2489998" y="221184"/>
                  <a:pt x="2490587" y="220977"/>
                </a:cubicBezTo>
                <a:cubicBezTo>
                  <a:pt x="2491175" y="220771"/>
                  <a:pt x="2491971" y="220594"/>
                  <a:pt x="2492973" y="220445"/>
                </a:cubicBezTo>
                <a:cubicBezTo>
                  <a:pt x="2493974" y="220300"/>
                  <a:pt x="2495182" y="220226"/>
                  <a:pt x="2496595" y="220226"/>
                </a:cubicBezTo>
                <a:close/>
                <a:moveTo>
                  <a:pt x="2246008" y="220226"/>
                </a:moveTo>
                <a:cubicBezTo>
                  <a:pt x="2247776" y="220226"/>
                  <a:pt x="2249204" y="220286"/>
                  <a:pt x="2250295" y="220403"/>
                </a:cubicBezTo>
                <a:cubicBezTo>
                  <a:pt x="2251383" y="220520"/>
                  <a:pt x="2252252" y="220681"/>
                  <a:pt x="2252901" y="220889"/>
                </a:cubicBezTo>
                <a:cubicBezTo>
                  <a:pt x="2253548" y="221094"/>
                  <a:pt x="2254034" y="221390"/>
                  <a:pt x="2254358" y="221772"/>
                </a:cubicBezTo>
                <a:cubicBezTo>
                  <a:pt x="2254682" y="222157"/>
                  <a:pt x="2254991" y="222641"/>
                  <a:pt x="2255287" y="223231"/>
                </a:cubicBezTo>
                <a:lnTo>
                  <a:pt x="2271103" y="256103"/>
                </a:lnTo>
                <a:cubicBezTo>
                  <a:pt x="2272572" y="259226"/>
                  <a:pt x="2274037" y="262495"/>
                  <a:pt x="2275501" y="265911"/>
                </a:cubicBezTo>
                <a:cubicBezTo>
                  <a:pt x="2276965" y="269329"/>
                  <a:pt x="2278459" y="272775"/>
                  <a:pt x="2279982" y="276249"/>
                </a:cubicBezTo>
                <a:lnTo>
                  <a:pt x="2280158" y="276249"/>
                </a:lnTo>
                <a:cubicBezTo>
                  <a:pt x="2281504" y="272893"/>
                  <a:pt x="2282896" y="269549"/>
                  <a:pt x="2284331" y="266219"/>
                </a:cubicBezTo>
                <a:cubicBezTo>
                  <a:pt x="2285765" y="262893"/>
                  <a:pt x="2287219" y="259607"/>
                  <a:pt x="2288689" y="256368"/>
                </a:cubicBezTo>
                <a:lnTo>
                  <a:pt x="2304594" y="223319"/>
                </a:lnTo>
                <a:cubicBezTo>
                  <a:pt x="2304770" y="222730"/>
                  <a:pt x="2305021" y="222229"/>
                  <a:pt x="2305345" y="221817"/>
                </a:cubicBezTo>
                <a:cubicBezTo>
                  <a:pt x="2305669" y="221404"/>
                  <a:pt x="2306111" y="221094"/>
                  <a:pt x="2306670" y="220889"/>
                </a:cubicBezTo>
                <a:cubicBezTo>
                  <a:pt x="2307230" y="220681"/>
                  <a:pt x="2308012" y="220520"/>
                  <a:pt x="2309012" y="220403"/>
                </a:cubicBezTo>
                <a:cubicBezTo>
                  <a:pt x="2310013" y="220286"/>
                  <a:pt x="2311280" y="220226"/>
                  <a:pt x="2312812" y="220226"/>
                </a:cubicBezTo>
                <a:cubicBezTo>
                  <a:pt x="2314933" y="220226"/>
                  <a:pt x="2316597" y="220300"/>
                  <a:pt x="2317805" y="220445"/>
                </a:cubicBezTo>
                <a:cubicBezTo>
                  <a:pt x="2319012" y="220594"/>
                  <a:pt x="2319852" y="220873"/>
                  <a:pt x="2320323" y="221286"/>
                </a:cubicBezTo>
                <a:cubicBezTo>
                  <a:pt x="2320794" y="221698"/>
                  <a:pt x="2320956" y="222288"/>
                  <a:pt x="2320809" y="223054"/>
                </a:cubicBezTo>
                <a:cubicBezTo>
                  <a:pt x="2320662" y="223819"/>
                  <a:pt x="2320264" y="224849"/>
                  <a:pt x="2319616" y="226145"/>
                </a:cubicBezTo>
                <a:lnTo>
                  <a:pt x="2287275" y="290653"/>
                </a:lnTo>
                <a:lnTo>
                  <a:pt x="2287275" y="332805"/>
                </a:lnTo>
                <a:cubicBezTo>
                  <a:pt x="2287275" y="333276"/>
                  <a:pt x="2287157" y="333687"/>
                  <a:pt x="2286923" y="334041"/>
                </a:cubicBezTo>
                <a:cubicBezTo>
                  <a:pt x="2286688" y="334396"/>
                  <a:pt x="2286278" y="334674"/>
                  <a:pt x="2285692" y="334881"/>
                </a:cubicBezTo>
                <a:cubicBezTo>
                  <a:pt x="2285107" y="335088"/>
                  <a:pt x="2284317" y="335265"/>
                  <a:pt x="2283321" y="335412"/>
                </a:cubicBezTo>
                <a:cubicBezTo>
                  <a:pt x="2282324" y="335558"/>
                  <a:pt x="2281124" y="335633"/>
                  <a:pt x="2279718" y="335633"/>
                </a:cubicBezTo>
                <a:cubicBezTo>
                  <a:pt x="2278254" y="335633"/>
                  <a:pt x="2277038" y="335558"/>
                  <a:pt x="2276073" y="335412"/>
                </a:cubicBezTo>
                <a:cubicBezTo>
                  <a:pt x="2275106" y="335265"/>
                  <a:pt x="2274316" y="335088"/>
                  <a:pt x="2273700" y="334881"/>
                </a:cubicBezTo>
                <a:cubicBezTo>
                  <a:pt x="2273085" y="334674"/>
                  <a:pt x="2272662" y="334396"/>
                  <a:pt x="2272427" y="334041"/>
                </a:cubicBezTo>
                <a:cubicBezTo>
                  <a:pt x="2272193" y="333687"/>
                  <a:pt x="2272076" y="333276"/>
                  <a:pt x="2272076" y="332805"/>
                </a:cubicBezTo>
                <a:lnTo>
                  <a:pt x="2272076" y="290653"/>
                </a:lnTo>
                <a:lnTo>
                  <a:pt x="2239736" y="226145"/>
                </a:lnTo>
                <a:cubicBezTo>
                  <a:pt x="2239087" y="224791"/>
                  <a:pt x="2238689" y="223731"/>
                  <a:pt x="2238542" y="222965"/>
                </a:cubicBezTo>
                <a:cubicBezTo>
                  <a:pt x="2238394" y="222200"/>
                  <a:pt x="2238542" y="221611"/>
                  <a:pt x="2238984" y="221198"/>
                </a:cubicBezTo>
                <a:cubicBezTo>
                  <a:pt x="2239425" y="220785"/>
                  <a:pt x="2240220" y="220520"/>
                  <a:pt x="2241370" y="220403"/>
                </a:cubicBezTo>
                <a:cubicBezTo>
                  <a:pt x="2242517" y="220286"/>
                  <a:pt x="2244064" y="220226"/>
                  <a:pt x="2246008" y="220226"/>
                </a:cubicBezTo>
                <a:close/>
                <a:moveTo>
                  <a:pt x="1779277" y="220226"/>
                </a:moveTo>
                <a:cubicBezTo>
                  <a:pt x="1781045" y="220226"/>
                  <a:pt x="1782473" y="220286"/>
                  <a:pt x="1783563" y="220403"/>
                </a:cubicBezTo>
                <a:cubicBezTo>
                  <a:pt x="1784652" y="220520"/>
                  <a:pt x="1785522" y="220681"/>
                  <a:pt x="1786170" y="220889"/>
                </a:cubicBezTo>
                <a:cubicBezTo>
                  <a:pt x="1786818" y="221094"/>
                  <a:pt x="1787303" y="221390"/>
                  <a:pt x="1787628" y="221772"/>
                </a:cubicBezTo>
                <a:cubicBezTo>
                  <a:pt x="1787951" y="222157"/>
                  <a:pt x="1788260" y="222641"/>
                  <a:pt x="1788555" y="223231"/>
                </a:cubicBezTo>
                <a:lnTo>
                  <a:pt x="1804372" y="256103"/>
                </a:lnTo>
                <a:cubicBezTo>
                  <a:pt x="1805840" y="259226"/>
                  <a:pt x="1807306" y="262495"/>
                  <a:pt x="1808771" y="265911"/>
                </a:cubicBezTo>
                <a:cubicBezTo>
                  <a:pt x="1810234" y="269329"/>
                  <a:pt x="1811728" y="272775"/>
                  <a:pt x="1813251" y="276249"/>
                </a:cubicBezTo>
                <a:lnTo>
                  <a:pt x="1813427" y="276249"/>
                </a:lnTo>
                <a:cubicBezTo>
                  <a:pt x="1814773" y="272893"/>
                  <a:pt x="1816164" y="269549"/>
                  <a:pt x="1817599" y="266219"/>
                </a:cubicBezTo>
                <a:cubicBezTo>
                  <a:pt x="1819034" y="262893"/>
                  <a:pt x="1820486" y="259607"/>
                  <a:pt x="1821956" y="256368"/>
                </a:cubicBezTo>
                <a:lnTo>
                  <a:pt x="1837862" y="223319"/>
                </a:lnTo>
                <a:cubicBezTo>
                  <a:pt x="1838039" y="222730"/>
                  <a:pt x="1838289" y="222229"/>
                  <a:pt x="1838613" y="221817"/>
                </a:cubicBezTo>
                <a:cubicBezTo>
                  <a:pt x="1838937" y="221404"/>
                  <a:pt x="1839379" y="221094"/>
                  <a:pt x="1839938" y="220889"/>
                </a:cubicBezTo>
                <a:cubicBezTo>
                  <a:pt x="1840498" y="220681"/>
                  <a:pt x="1841279" y="220520"/>
                  <a:pt x="1842281" y="220403"/>
                </a:cubicBezTo>
                <a:cubicBezTo>
                  <a:pt x="1843282" y="220286"/>
                  <a:pt x="1844549" y="220226"/>
                  <a:pt x="1846080" y="220226"/>
                </a:cubicBezTo>
                <a:cubicBezTo>
                  <a:pt x="1848201" y="220226"/>
                  <a:pt x="1849865" y="220300"/>
                  <a:pt x="1851073" y="220445"/>
                </a:cubicBezTo>
                <a:cubicBezTo>
                  <a:pt x="1852280" y="220594"/>
                  <a:pt x="1853120" y="220873"/>
                  <a:pt x="1853591" y="221286"/>
                </a:cubicBezTo>
                <a:cubicBezTo>
                  <a:pt x="1854062" y="221698"/>
                  <a:pt x="1854225" y="222288"/>
                  <a:pt x="1854077" y="223054"/>
                </a:cubicBezTo>
                <a:cubicBezTo>
                  <a:pt x="1853930" y="223819"/>
                  <a:pt x="1853532" y="224849"/>
                  <a:pt x="1852884" y="226145"/>
                </a:cubicBezTo>
                <a:lnTo>
                  <a:pt x="1820542" y="290653"/>
                </a:lnTo>
                <a:lnTo>
                  <a:pt x="1820542" y="332805"/>
                </a:lnTo>
                <a:cubicBezTo>
                  <a:pt x="1820542" y="333276"/>
                  <a:pt x="1820425" y="333687"/>
                  <a:pt x="1820190" y="334041"/>
                </a:cubicBezTo>
                <a:cubicBezTo>
                  <a:pt x="1819957" y="334396"/>
                  <a:pt x="1819546" y="334674"/>
                  <a:pt x="1818961" y="334881"/>
                </a:cubicBezTo>
                <a:cubicBezTo>
                  <a:pt x="1818375" y="335088"/>
                  <a:pt x="1817584" y="335265"/>
                  <a:pt x="1816589" y="335412"/>
                </a:cubicBezTo>
                <a:cubicBezTo>
                  <a:pt x="1815593" y="335558"/>
                  <a:pt x="1814393" y="335633"/>
                  <a:pt x="1812988" y="335633"/>
                </a:cubicBezTo>
                <a:cubicBezTo>
                  <a:pt x="1811523" y="335633"/>
                  <a:pt x="1810308" y="335558"/>
                  <a:pt x="1809341" y="335412"/>
                </a:cubicBezTo>
                <a:cubicBezTo>
                  <a:pt x="1808375" y="335265"/>
                  <a:pt x="1807584" y="335088"/>
                  <a:pt x="1806969" y="334881"/>
                </a:cubicBezTo>
                <a:cubicBezTo>
                  <a:pt x="1806354" y="334674"/>
                  <a:pt x="1805930" y="334396"/>
                  <a:pt x="1805695" y="334041"/>
                </a:cubicBezTo>
                <a:cubicBezTo>
                  <a:pt x="1805461" y="333687"/>
                  <a:pt x="1805344" y="333276"/>
                  <a:pt x="1805344" y="332805"/>
                </a:cubicBezTo>
                <a:lnTo>
                  <a:pt x="1805344" y="290653"/>
                </a:lnTo>
                <a:lnTo>
                  <a:pt x="1773003" y="226145"/>
                </a:lnTo>
                <a:cubicBezTo>
                  <a:pt x="1772355" y="224791"/>
                  <a:pt x="1771958" y="223731"/>
                  <a:pt x="1771810" y="222965"/>
                </a:cubicBezTo>
                <a:cubicBezTo>
                  <a:pt x="1771663" y="222200"/>
                  <a:pt x="1771810" y="221611"/>
                  <a:pt x="1772252" y="221198"/>
                </a:cubicBezTo>
                <a:cubicBezTo>
                  <a:pt x="1772694" y="220785"/>
                  <a:pt x="1773489" y="220520"/>
                  <a:pt x="1774638" y="220403"/>
                </a:cubicBezTo>
                <a:cubicBezTo>
                  <a:pt x="1775787" y="220286"/>
                  <a:pt x="1777333" y="220226"/>
                  <a:pt x="1779277" y="220226"/>
                </a:cubicBezTo>
                <a:close/>
                <a:moveTo>
                  <a:pt x="1553613" y="220226"/>
                </a:moveTo>
                <a:cubicBezTo>
                  <a:pt x="1555085" y="220226"/>
                  <a:pt x="1556308" y="220300"/>
                  <a:pt x="1557279" y="220445"/>
                </a:cubicBezTo>
                <a:cubicBezTo>
                  <a:pt x="1558252" y="220594"/>
                  <a:pt x="1559032" y="220771"/>
                  <a:pt x="1559621" y="220977"/>
                </a:cubicBezTo>
                <a:cubicBezTo>
                  <a:pt x="1560210" y="221184"/>
                  <a:pt x="1560622" y="221463"/>
                  <a:pt x="1560858" y="221817"/>
                </a:cubicBezTo>
                <a:cubicBezTo>
                  <a:pt x="1561094" y="222170"/>
                  <a:pt x="1561212" y="222583"/>
                  <a:pt x="1561212" y="223054"/>
                </a:cubicBezTo>
                <a:lnTo>
                  <a:pt x="1561212" y="268828"/>
                </a:lnTo>
                <a:lnTo>
                  <a:pt x="1613257" y="268828"/>
                </a:lnTo>
                <a:lnTo>
                  <a:pt x="1613257" y="223054"/>
                </a:lnTo>
                <a:cubicBezTo>
                  <a:pt x="1613257" y="222583"/>
                  <a:pt x="1613375" y="222170"/>
                  <a:pt x="1613611" y="221817"/>
                </a:cubicBezTo>
                <a:cubicBezTo>
                  <a:pt x="1613847" y="221463"/>
                  <a:pt x="1614260" y="221184"/>
                  <a:pt x="1614848" y="220977"/>
                </a:cubicBezTo>
                <a:cubicBezTo>
                  <a:pt x="1615437" y="220771"/>
                  <a:pt x="1616203" y="220594"/>
                  <a:pt x="1617146" y="220445"/>
                </a:cubicBezTo>
                <a:cubicBezTo>
                  <a:pt x="1618088" y="220300"/>
                  <a:pt x="1619326" y="220226"/>
                  <a:pt x="1620858" y="220226"/>
                </a:cubicBezTo>
                <a:cubicBezTo>
                  <a:pt x="1622272" y="220226"/>
                  <a:pt x="1623466" y="220300"/>
                  <a:pt x="1624436" y="220445"/>
                </a:cubicBezTo>
                <a:cubicBezTo>
                  <a:pt x="1625408" y="220594"/>
                  <a:pt x="1626189" y="220771"/>
                  <a:pt x="1626779" y="220977"/>
                </a:cubicBezTo>
                <a:cubicBezTo>
                  <a:pt x="1627369" y="221184"/>
                  <a:pt x="1627780" y="221463"/>
                  <a:pt x="1628017" y="221817"/>
                </a:cubicBezTo>
                <a:cubicBezTo>
                  <a:pt x="1628252" y="222170"/>
                  <a:pt x="1628370" y="222583"/>
                  <a:pt x="1628370" y="223054"/>
                </a:cubicBezTo>
                <a:lnTo>
                  <a:pt x="1628370" y="332805"/>
                </a:lnTo>
                <a:cubicBezTo>
                  <a:pt x="1628370" y="333276"/>
                  <a:pt x="1628252" y="333687"/>
                  <a:pt x="1628017" y="334041"/>
                </a:cubicBezTo>
                <a:cubicBezTo>
                  <a:pt x="1627780" y="334396"/>
                  <a:pt x="1627369" y="334674"/>
                  <a:pt x="1626779" y="334881"/>
                </a:cubicBezTo>
                <a:cubicBezTo>
                  <a:pt x="1626189" y="335088"/>
                  <a:pt x="1625408" y="335265"/>
                  <a:pt x="1624436" y="335412"/>
                </a:cubicBezTo>
                <a:cubicBezTo>
                  <a:pt x="1623466" y="335558"/>
                  <a:pt x="1622272" y="335633"/>
                  <a:pt x="1620858" y="335633"/>
                </a:cubicBezTo>
                <a:cubicBezTo>
                  <a:pt x="1619326" y="335633"/>
                  <a:pt x="1618088" y="335558"/>
                  <a:pt x="1617146" y="335412"/>
                </a:cubicBezTo>
                <a:cubicBezTo>
                  <a:pt x="1616203" y="335265"/>
                  <a:pt x="1615437" y="335088"/>
                  <a:pt x="1614848" y="334881"/>
                </a:cubicBezTo>
                <a:cubicBezTo>
                  <a:pt x="1614260" y="334674"/>
                  <a:pt x="1613847" y="334396"/>
                  <a:pt x="1613611" y="334041"/>
                </a:cubicBezTo>
                <a:cubicBezTo>
                  <a:pt x="1613375" y="333687"/>
                  <a:pt x="1613257" y="333276"/>
                  <a:pt x="1613257" y="332805"/>
                </a:cubicBezTo>
                <a:lnTo>
                  <a:pt x="1613257" y="282082"/>
                </a:lnTo>
                <a:lnTo>
                  <a:pt x="1561212" y="282082"/>
                </a:lnTo>
                <a:lnTo>
                  <a:pt x="1561212" y="332805"/>
                </a:lnTo>
                <a:cubicBezTo>
                  <a:pt x="1561212" y="333276"/>
                  <a:pt x="1561094" y="333687"/>
                  <a:pt x="1560858" y="334041"/>
                </a:cubicBezTo>
                <a:cubicBezTo>
                  <a:pt x="1560622" y="334396"/>
                  <a:pt x="1560210" y="334674"/>
                  <a:pt x="1559621" y="334881"/>
                </a:cubicBezTo>
                <a:cubicBezTo>
                  <a:pt x="1559032" y="335088"/>
                  <a:pt x="1558252" y="335265"/>
                  <a:pt x="1557279" y="335412"/>
                </a:cubicBezTo>
                <a:cubicBezTo>
                  <a:pt x="1556308" y="335558"/>
                  <a:pt x="1555085" y="335633"/>
                  <a:pt x="1553613" y="335633"/>
                </a:cubicBezTo>
                <a:cubicBezTo>
                  <a:pt x="1552198" y="335633"/>
                  <a:pt x="1550991" y="335558"/>
                  <a:pt x="1549989" y="335412"/>
                </a:cubicBezTo>
                <a:cubicBezTo>
                  <a:pt x="1548988" y="335265"/>
                  <a:pt x="1548193" y="335088"/>
                  <a:pt x="1547603" y="334881"/>
                </a:cubicBezTo>
                <a:cubicBezTo>
                  <a:pt x="1547014" y="334674"/>
                  <a:pt x="1546602" y="334396"/>
                  <a:pt x="1546366" y="334041"/>
                </a:cubicBezTo>
                <a:cubicBezTo>
                  <a:pt x="1546131" y="333687"/>
                  <a:pt x="1546013" y="333276"/>
                  <a:pt x="1546013" y="332805"/>
                </a:cubicBezTo>
                <a:lnTo>
                  <a:pt x="1546013" y="223054"/>
                </a:lnTo>
                <a:cubicBezTo>
                  <a:pt x="1546013" y="222583"/>
                  <a:pt x="1546131" y="222170"/>
                  <a:pt x="1546366" y="221817"/>
                </a:cubicBezTo>
                <a:cubicBezTo>
                  <a:pt x="1546602" y="221463"/>
                  <a:pt x="1547014" y="221184"/>
                  <a:pt x="1547603" y="220977"/>
                </a:cubicBezTo>
                <a:cubicBezTo>
                  <a:pt x="1548193" y="220771"/>
                  <a:pt x="1548988" y="220594"/>
                  <a:pt x="1549989" y="220445"/>
                </a:cubicBezTo>
                <a:cubicBezTo>
                  <a:pt x="1550991" y="220300"/>
                  <a:pt x="1552198" y="220226"/>
                  <a:pt x="1553613" y="220226"/>
                </a:cubicBezTo>
                <a:close/>
                <a:moveTo>
                  <a:pt x="1303028" y="220226"/>
                </a:moveTo>
                <a:cubicBezTo>
                  <a:pt x="1304795" y="220226"/>
                  <a:pt x="1306224" y="220286"/>
                  <a:pt x="1307313" y="220403"/>
                </a:cubicBezTo>
                <a:cubicBezTo>
                  <a:pt x="1308403" y="220520"/>
                  <a:pt x="1309272" y="220681"/>
                  <a:pt x="1309920" y="220889"/>
                </a:cubicBezTo>
                <a:cubicBezTo>
                  <a:pt x="1310568" y="221094"/>
                  <a:pt x="1311054" y="221390"/>
                  <a:pt x="1311378" y="221772"/>
                </a:cubicBezTo>
                <a:cubicBezTo>
                  <a:pt x="1311702" y="222157"/>
                  <a:pt x="1312011" y="222641"/>
                  <a:pt x="1312306" y="223231"/>
                </a:cubicBezTo>
                <a:lnTo>
                  <a:pt x="1328123" y="256103"/>
                </a:lnTo>
                <a:cubicBezTo>
                  <a:pt x="1329591" y="259226"/>
                  <a:pt x="1331057" y="262495"/>
                  <a:pt x="1332521" y="265911"/>
                </a:cubicBezTo>
                <a:cubicBezTo>
                  <a:pt x="1333985" y="269329"/>
                  <a:pt x="1335479" y="272775"/>
                  <a:pt x="1337003" y="276249"/>
                </a:cubicBezTo>
                <a:lnTo>
                  <a:pt x="1337178" y="276249"/>
                </a:lnTo>
                <a:cubicBezTo>
                  <a:pt x="1338525" y="272893"/>
                  <a:pt x="1339916" y="269549"/>
                  <a:pt x="1341351" y="266219"/>
                </a:cubicBezTo>
                <a:cubicBezTo>
                  <a:pt x="1342786" y="262893"/>
                  <a:pt x="1344240" y="259607"/>
                  <a:pt x="1345710" y="256368"/>
                </a:cubicBezTo>
                <a:lnTo>
                  <a:pt x="1361617" y="223319"/>
                </a:lnTo>
                <a:cubicBezTo>
                  <a:pt x="1361795" y="222730"/>
                  <a:pt x="1362044" y="222229"/>
                  <a:pt x="1362369" y="221817"/>
                </a:cubicBezTo>
                <a:cubicBezTo>
                  <a:pt x="1362692" y="221404"/>
                  <a:pt x="1363135" y="221094"/>
                  <a:pt x="1363694" y="220889"/>
                </a:cubicBezTo>
                <a:cubicBezTo>
                  <a:pt x="1364254" y="220681"/>
                  <a:pt x="1365034" y="220520"/>
                  <a:pt x="1366035" y="220403"/>
                </a:cubicBezTo>
                <a:cubicBezTo>
                  <a:pt x="1367038" y="220286"/>
                  <a:pt x="1368304" y="220226"/>
                  <a:pt x="1369836" y="220226"/>
                </a:cubicBezTo>
                <a:cubicBezTo>
                  <a:pt x="1371958" y="220226"/>
                  <a:pt x="1373621" y="220300"/>
                  <a:pt x="1374828" y="220445"/>
                </a:cubicBezTo>
                <a:cubicBezTo>
                  <a:pt x="1376036" y="220594"/>
                  <a:pt x="1376876" y="220873"/>
                  <a:pt x="1377347" y="221286"/>
                </a:cubicBezTo>
                <a:cubicBezTo>
                  <a:pt x="1377818" y="221698"/>
                  <a:pt x="1377981" y="222288"/>
                  <a:pt x="1377833" y="223054"/>
                </a:cubicBezTo>
                <a:cubicBezTo>
                  <a:pt x="1377686" y="223819"/>
                  <a:pt x="1377288" y="224849"/>
                  <a:pt x="1376640" y="226145"/>
                </a:cubicBezTo>
                <a:lnTo>
                  <a:pt x="1344294" y="290653"/>
                </a:lnTo>
                <a:lnTo>
                  <a:pt x="1344294" y="332805"/>
                </a:lnTo>
                <a:cubicBezTo>
                  <a:pt x="1344294" y="333276"/>
                  <a:pt x="1344178" y="333687"/>
                  <a:pt x="1343945" y="334041"/>
                </a:cubicBezTo>
                <a:cubicBezTo>
                  <a:pt x="1343710" y="334396"/>
                  <a:pt x="1343300" y="334674"/>
                  <a:pt x="1342713" y="334881"/>
                </a:cubicBezTo>
                <a:cubicBezTo>
                  <a:pt x="1342128" y="335088"/>
                  <a:pt x="1341337" y="335265"/>
                  <a:pt x="1340341" y="335412"/>
                </a:cubicBezTo>
                <a:cubicBezTo>
                  <a:pt x="1339346" y="335558"/>
                  <a:pt x="1338145" y="335633"/>
                  <a:pt x="1336740" y="335633"/>
                </a:cubicBezTo>
                <a:cubicBezTo>
                  <a:pt x="1335275" y="335633"/>
                  <a:pt x="1334059" y="335558"/>
                  <a:pt x="1333092" y="335412"/>
                </a:cubicBezTo>
                <a:cubicBezTo>
                  <a:pt x="1332125" y="335265"/>
                  <a:pt x="1331335" y="335088"/>
                  <a:pt x="1330720" y="334881"/>
                </a:cubicBezTo>
                <a:cubicBezTo>
                  <a:pt x="1330105" y="334674"/>
                  <a:pt x="1329681" y="334396"/>
                  <a:pt x="1329446" y="334041"/>
                </a:cubicBezTo>
                <a:cubicBezTo>
                  <a:pt x="1329212" y="333687"/>
                  <a:pt x="1329095" y="333276"/>
                  <a:pt x="1329095" y="332805"/>
                </a:cubicBezTo>
                <a:lnTo>
                  <a:pt x="1329095" y="290653"/>
                </a:lnTo>
                <a:lnTo>
                  <a:pt x="1296754" y="226145"/>
                </a:lnTo>
                <a:cubicBezTo>
                  <a:pt x="1296107" y="224791"/>
                  <a:pt x="1295710" y="223731"/>
                  <a:pt x="1295562" y="222965"/>
                </a:cubicBezTo>
                <a:cubicBezTo>
                  <a:pt x="1295415" y="222200"/>
                  <a:pt x="1295562" y="221611"/>
                  <a:pt x="1296003" y="221198"/>
                </a:cubicBezTo>
                <a:cubicBezTo>
                  <a:pt x="1296446" y="220785"/>
                  <a:pt x="1297241" y="220520"/>
                  <a:pt x="1298389" y="220403"/>
                </a:cubicBezTo>
                <a:cubicBezTo>
                  <a:pt x="1299539" y="220286"/>
                  <a:pt x="1301085" y="220226"/>
                  <a:pt x="1303028" y="220226"/>
                </a:cubicBezTo>
                <a:close/>
                <a:moveTo>
                  <a:pt x="836294" y="220226"/>
                </a:moveTo>
                <a:cubicBezTo>
                  <a:pt x="838062" y="220226"/>
                  <a:pt x="839490" y="220286"/>
                  <a:pt x="840616" y="220403"/>
                </a:cubicBezTo>
                <a:cubicBezTo>
                  <a:pt x="841706" y="220520"/>
                  <a:pt x="842576" y="220681"/>
                  <a:pt x="843224" y="220889"/>
                </a:cubicBezTo>
                <a:cubicBezTo>
                  <a:pt x="843872" y="221094"/>
                  <a:pt x="844358" y="221390"/>
                  <a:pt x="844682" y="221772"/>
                </a:cubicBezTo>
                <a:cubicBezTo>
                  <a:pt x="845006" y="222157"/>
                  <a:pt x="845315" y="222641"/>
                  <a:pt x="845609" y="223231"/>
                </a:cubicBezTo>
                <a:lnTo>
                  <a:pt x="861427" y="256103"/>
                </a:lnTo>
                <a:cubicBezTo>
                  <a:pt x="862895" y="259226"/>
                  <a:pt x="864361" y="262495"/>
                  <a:pt x="865825" y="265911"/>
                </a:cubicBezTo>
                <a:cubicBezTo>
                  <a:pt x="867289" y="269329"/>
                  <a:pt x="868783" y="272775"/>
                  <a:pt x="870307" y="276249"/>
                </a:cubicBezTo>
                <a:lnTo>
                  <a:pt x="870482" y="276249"/>
                </a:lnTo>
                <a:cubicBezTo>
                  <a:pt x="871828" y="272893"/>
                  <a:pt x="873219" y="269549"/>
                  <a:pt x="874655" y="266219"/>
                </a:cubicBezTo>
                <a:cubicBezTo>
                  <a:pt x="876089" y="262893"/>
                  <a:pt x="877541" y="259607"/>
                  <a:pt x="879011" y="256368"/>
                </a:cubicBezTo>
                <a:lnTo>
                  <a:pt x="889798" y="233958"/>
                </a:lnTo>
                <a:lnTo>
                  <a:pt x="897232" y="251493"/>
                </a:lnTo>
                <a:lnTo>
                  <a:pt x="877599" y="290653"/>
                </a:lnTo>
                <a:lnTo>
                  <a:pt x="877599" y="332805"/>
                </a:lnTo>
                <a:cubicBezTo>
                  <a:pt x="877599" y="333276"/>
                  <a:pt x="877482" y="333687"/>
                  <a:pt x="877247" y="334041"/>
                </a:cubicBezTo>
                <a:cubicBezTo>
                  <a:pt x="877012" y="334396"/>
                  <a:pt x="876602" y="334674"/>
                  <a:pt x="876018" y="334881"/>
                </a:cubicBezTo>
                <a:cubicBezTo>
                  <a:pt x="875431" y="335088"/>
                  <a:pt x="874641" y="335265"/>
                  <a:pt x="873644" y="335412"/>
                </a:cubicBezTo>
                <a:cubicBezTo>
                  <a:pt x="872650" y="335558"/>
                  <a:pt x="871448" y="335633"/>
                  <a:pt x="870042" y="335633"/>
                </a:cubicBezTo>
                <a:cubicBezTo>
                  <a:pt x="868578" y="335633"/>
                  <a:pt x="867363" y="335558"/>
                  <a:pt x="866396" y="335412"/>
                </a:cubicBezTo>
                <a:cubicBezTo>
                  <a:pt x="865429" y="335265"/>
                  <a:pt x="864639" y="335088"/>
                  <a:pt x="864025" y="334881"/>
                </a:cubicBezTo>
                <a:cubicBezTo>
                  <a:pt x="863410" y="334674"/>
                  <a:pt x="862984" y="334396"/>
                  <a:pt x="862750" y="334041"/>
                </a:cubicBezTo>
                <a:cubicBezTo>
                  <a:pt x="862517" y="333687"/>
                  <a:pt x="862400" y="333276"/>
                  <a:pt x="862400" y="332805"/>
                </a:cubicBezTo>
                <a:lnTo>
                  <a:pt x="862400" y="290653"/>
                </a:lnTo>
                <a:lnTo>
                  <a:pt x="830020" y="226145"/>
                </a:lnTo>
                <a:cubicBezTo>
                  <a:pt x="829372" y="224791"/>
                  <a:pt x="828975" y="223731"/>
                  <a:pt x="828827" y="222965"/>
                </a:cubicBezTo>
                <a:cubicBezTo>
                  <a:pt x="828680" y="222200"/>
                  <a:pt x="828827" y="221611"/>
                  <a:pt x="829269" y="221198"/>
                </a:cubicBezTo>
                <a:cubicBezTo>
                  <a:pt x="829711" y="220785"/>
                  <a:pt x="830506" y="220520"/>
                  <a:pt x="831655" y="220403"/>
                </a:cubicBezTo>
                <a:cubicBezTo>
                  <a:pt x="832804" y="220286"/>
                  <a:pt x="834350" y="220226"/>
                  <a:pt x="836294" y="220226"/>
                </a:cubicBezTo>
                <a:close/>
                <a:moveTo>
                  <a:pt x="610630" y="220226"/>
                </a:moveTo>
                <a:cubicBezTo>
                  <a:pt x="612103" y="220226"/>
                  <a:pt x="613325" y="220300"/>
                  <a:pt x="614297" y="220445"/>
                </a:cubicBezTo>
                <a:cubicBezTo>
                  <a:pt x="615269" y="220594"/>
                  <a:pt x="616049" y="220771"/>
                  <a:pt x="616639" y="220977"/>
                </a:cubicBezTo>
                <a:cubicBezTo>
                  <a:pt x="617228" y="221184"/>
                  <a:pt x="617640" y="221463"/>
                  <a:pt x="617876" y="221817"/>
                </a:cubicBezTo>
                <a:cubicBezTo>
                  <a:pt x="618111" y="222170"/>
                  <a:pt x="618229" y="222583"/>
                  <a:pt x="618229" y="223054"/>
                </a:cubicBezTo>
                <a:lnTo>
                  <a:pt x="618229" y="268828"/>
                </a:lnTo>
                <a:lnTo>
                  <a:pt x="670277" y="268828"/>
                </a:lnTo>
                <a:lnTo>
                  <a:pt x="670277" y="223054"/>
                </a:lnTo>
                <a:cubicBezTo>
                  <a:pt x="670277" y="222583"/>
                  <a:pt x="670394" y="222170"/>
                  <a:pt x="670630" y="221817"/>
                </a:cubicBezTo>
                <a:cubicBezTo>
                  <a:pt x="670866" y="221463"/>
                  <a:pt x="671278" y="221184"/>
                  <a:pt x="671867" y="220977"/>
                </a:cubicBezTo>
                <a:cubicBezTo>
                  <a:pt x="672456" y="220771"/>
                  <a:pt x="673222" y="220594"/>
                  <a:pt x="674165" y="220445"/>
                </a:cubicBezTo>
                <a:cubicBezTo>
                  <a:pt x="675107" y="220300"/>
                  <a:pt x="676345" y="220226"/>
                  <a:pt x="677876" y="220226"/>
                </a:cubicBezTo>
                <a:cubicBezTo>
                  <a:pt x="679290" y="220226"/>
                  <a:pt x="680483" y="220300"/>
                  <a:pt x="681455" y="220445"/>
                </a:cubicBezTo>
                <a:cubicBezTo>
                  <a:pt x="682427" y="220594"/>
                  <a:pt x="683208" y="220771"/>
                  <a:pt x="683797" y="220977"/>
                </a:cubicBezTo>
                <a:cubicBezTo>
                  <a:pt x="684386" y="221184"/>
                  <a:pt x="684798" y="221463"/>
                  <a:pt x="685034" y="221817"/>
                </a:cubicBezTo>
                <a:cubicBezTo>
                  <a:pt x="685269" y="222170"/>
                  <a:pt x="685387" y="222583"/>
                  <a:pt x="685387" y="223054"/>
                </a:cubicBezTo>
                <a:lnTo>
                  <a:pt x="685387" y="332805"/>
                </a:lnTo>
                <a:cubicBezTo>
                  <a:pt x="685387" y="333276"/>
                  <a:pt x="685269" y="333687"/>
                  <a:pt x="685034" y="334041"/>
                </a:cubicBezTo>
                <a:cubicBezTo>
                  <a:pt x="684798" y="334396"/>
                  <a:pt x="684386" y="334674"/>
                  <a:pt x="683797" y="334881"/>
                </a:cubicBezTo>
                <a:cubicBezTo>
                  <a:pt x="683208" y="335088"/>
                  <a:pt x="682427" y="335265"/>
                  <a:pt x="681455" y="335412"/>
                </a:cubicBezTo>
                <a:cubicBezTo>
                  <a:pt x="680483" y="335558"/>
                  <a:pt x="679290" y="335633"/>
                  <a:pt x="677876" y="335633"/>
                </a:cubicBezTo>
                <a:cubicBezTo>
                  <a:pt x="676345" y="335633"/>
                  <a:pt x="675107" y="335558"/>
                  <a:pt x="674165" y="335412"/>
                </a:cubicBezTo>
                <a:cubicBezTo>
                  <a:pt x="673222" y="335265"/>
                  <a:pt x="672456" y="335088"/>
                  <a:pt x="671867" y="334881"/>
                </a:cubicBezTo>
                <a:cubicBezTo>
                  <a:pt x="671278" y="334674"/>
                  <a:pt x="670866" y="334396"/>
                  <a:pt x="670630" y="334041"/>
                </a:cubicBezTo>
                <a:cubicBezTo>
                  <a:pt x="670394" y="333687"/>
                  <a:pt x="670277" y="333276"/>
                  <a:pt x="670277" y="332805"/>
                </a:cubicBezTo>
                <a:lnTo>
                  <a:pt x="670277" y="282082"/>
                </a:lnTo>
                <a:lnTo>
                  <a:pt x="618229" y="282082"/>
                </a:lnTo>
                <a:lnTo>
                  <a:pt x="618229" y="332805"/>
                </a:lnTo>
                <a:cubicBezTo>
                  <a:pt x="618229" y="333276"/>
                  <a:pt x="618111" y="333687"/>
                  <a:pt x="617876" y="334041"/>
                </a:cubicBezTo>
                <a:cubicBezTo>
                  <a:pt x="617640" y="334396"/>
                  <a:pt x="617228" y="334674"/>
                  <a:pt x="616639" y="334881"/>
                </a:cubicBezTo>
                <a:cubicBezTo>
                  <a:pt x="616049" y="335088"/>
                  <a:pt x="615269" y="335265"/>
                  <a:pt x="614297" y="335412"/>
                </a:cubicBezTo>
                <a:cubicBezTo>
                  <a:pt x="613325" y="335558"/>
                  <a:pt x="612103" y="335633"/>
                  <a:pt x="610630" y="335633"/>
                </a:cubicBezTo>
                <a:cubicBezTo>
                  <a:pt x="609216" y="335633"/>
                  <a:pt x="608008" y="335558"/>
                  <a:pt x="607007" y="335412"/>
                </a:cubicBezTo>
                <a:cubicBezTo>
                  <a:pt x="606005" y="335265"/>
                  <a:pt x="605210" y="335088"/>
                  <a:pt x="604621" y="334881"/>
                </a:cubicBezTo>
                <a:cubicBezTo>
                  <a:pt x="604032" y="334674"/>
                  <a:pt x="603619" y="334396"/>
                  <a:pt x="603384" y="334041"/>
                </a:cubicBezTo>
                <a:cubicBezTo>
                  <a:pt x="603148" y="333687"/>
                  <a:pt x="603030" y="333276"/>
                  <a:pt x="603030" y="332805"/>
                </a:cubicBezTo>
                <a:lnTo>
                  <a:pt x="603030" y="223054"/>
                </a:lnTo>
                <a:cubicBezTo>
                  <a:pt x="603030" y="222583"/>
                  <a:pt x="603148" y="222170"/>
                  <a:pt x="603384" y="221817"/>
                </a:cubicBezTo>
                <a:cubicBezTo>
                  <a:pt x="603619" y="221463"/>
                  <a:pt x="604032" y="221184"/>
                  <a:pt x="604621" y="220977"/>
                </a:cubicBezTo>
                <a:cubicBezTo>
                  <a:pt x="605210" y="220771"/>
                  <a:pt x="606005" y="220594"/>
                  <a:pt x="607007" y="220445"/>
                </a:cubicBezTo>
                <a:cubicBezTo>
                  <a:pt x="608008" y="220300"/>
                  <a:pt x="609216" y="220226"/>
                  <a:pt x="610630" y="220226"/>
                </a:cubicBezTo>
                <a:close/>
                <a:moveTo>
                  <a:pt x="360047" y="220226"/>
                </a:moveTo>
                <a:cubicBezTo>
                  <a:pt x="361815" y="220226"/>
                  <a:pt x="363243" y="220286"/>
                  <a:pt x="364333" y="220403"/>
                </a:cubicBezTo>
                <a:cubicBezTo>
                  <a:pt x="365423" y="220520"/>
                  <a:pt x="366292" y="220681"/>
                  <a:pt x="366940" y="220889"/>
                </a:cubicBezTo>
                <a:cubicBezTo>
                  <a:pt x="367588" y="221094"/>
                  <a:pt x="368074" y="221390"/>
                  <a:pt x="368398" y="221772"/>
                </a:cubicBezTo>
                <a:cubicBezTo>
                  <a:pt x="368722" y="222157"/>
                  <a:pt x="369031" y="222641"/>
                  <a:pt x="369326" y="223231"/>
                </a:cubicBezTo>
                <a:lnTo>
                  <a:pt x="385143" y="256103"/>
                </a:lnTo>
                <a:cubicBezTo>
                  <a:pt x="386612" y="259226"/>
                  <a:pt x="388078" y="262495"/>
                  <a:pt x="389542" y="265911"/>
                </a:cubicBezTo>
                <a:cubicBezTo>
                  <a:pt x="391006" y="269329"/>
                  <a:pt x="392499" y="272775"/>
                  <a:pt x="394023" y="276249"/>
                </a:cubicBezTo>
                <a:lnTo>
                  <a:pt x="394198" y="276249"/>
                </a:lnTo>
                <a:cubicBezTo>
                  <a:pt x="395545" y="272893"/>
                  <a:pt x="396936" y="269549"/>
                  <a:pt x="398371" y="266219"/>
                </a:cubicBezTo>
                <a:cubicBezTo>
                  <a:pt x="399806" y="262893"/>
                  <a:pt x="401258" y="259607"/>
                  <a:pt x="402728" y="256368"/>
                </a:cubicBezTo>
                <a:lnTo>
                  <a:pt x="418634" y="223319"/>
                </a:lnTo>
                <a:cubicBezTo>
                  <a:pt x="418811" y="222730"/>
                  <a:pt x="419061" y="222229"/>
                  <a:pt x="419385" y="221817"/>
                </a:cubicBezTo>
                <a:cubicBezTo>
                  <a:pt x="419710" y="221404"/>
                  <a:pt x="420151" y="221094"/>
                  <a:pt x="420711" y="220889"/>
                </a:cubicBezTo>
                <a:cubicBezTo>
                  <a:pt x="421271" y="220681"/>
                  <a:pt x="422051" y="220520"/>
                  <a:pt x="423052" y="220403"/>
                </a:cubicBezTo>
                <a:cubicBezTo>
                  <a:pt x="424054" y="220286"/>
                  <a:pt x="425321" y="220226"/>
                  <a:pt x="426852" y="220226"/>
                </a:cubicBezTo>
                <a:cubicBezTo>
                  <a:pt x="428973" y="220226"/>
                  <a:pt x="430637" y="220300"/>
                  <a:pt x="431845" y="220445"/>
                </a:cubicBezTo>
                <a:cubicBezTo>
                  <a:pt x="433053" y="220594"/>
                  <a:pt x="433892" y="220873"/>
                  <a:pt x="434363" y="221286"/>
                </a:cubicBezTo>
                <a:cubicBezTo>
                  <a:pt x="434835" y="221698"/>
                  <a:pt x="434997" y="222288"/>
                  <a:pt x="434849" y="223054"/>
                </a:cubicBezTo>
                <a:cubicBezTo>
                  <a:pt x="434702" y="223819"/>
                  <a:pt x="434304" y="224849"/>
                  <a:pt x="433657" y="226145"/>
                </a:cubicBezTo>
                <a:lnTo>
                  <a:pt x="401314" y="290653"/>
                </a:lnTo>
                <a:lnTo>
                  <a:pt x="401314" y="332805"/>
                </a:lnTo>
                <a:cubicBezTo>
                  <a:pt x="401314" y="333276"/>
                  <a:pt x="401197" y="333687"/>
                  <a:pt x="400963" y="334041"/>
                </a:cubicBezTo>
                <a:cubicBezTo>
                  <a:pt x="400729" y="334396"/>
                  <a:pt x="400319" y="334674"/>
                  <a:pt x="399733" y="334881"/>
                </a:cubicBezTo>
                <a:cubicBezTo>
                  <a:pt x="399147" y="335088"/>
                  <a:pt x="398356" y="335265"/>
                  <a:pt x="397361" y="335412"/>
                </a:cubicBezTo>
                <a:cubicBezTo>
                  <a:pt x="396365" y="335558"/>
                  <a:pt x="395165" y="335633"/>
                  <a:pt x="393759" y="335633"/>
                </a:cubicBezTo>
                <a:cubicBezTo>
                  <a:pt x="392295" y="335633"/>
                  <a:pt x="391079" y="335558"/>
                  <a:pt x="390113" y="335412"/>
                </a:cubicBezTo>
                <a:cubicBezTo>
                  <a:pt x="389146" y="335265"/>
                  <a:pt x="388355" y="335088"/>
                  <a:pt x="387741" y="334881"/>
                </a:cubicBezTo>
                <a:cubicBezTo>
                  <a:pt x="387126" y="334674"/>
                  <a:pt x="386701" y="334396"/>
                  <a:pt x="386467" y="334041"/>
                </a:cubicBezTo>
                <a:cubicBezTo>
                  <a:pt x="386232" y="333687"/>
                  <a:pt x="386115" y="333276"/>
                  <a:pt x="386115" y="332805"/>
                </a:cubicBezTo>
                <a:lnTo>
                  <a:pt x="386115" y="290653"/>
                </a:lnTo>
                <a:lnTo>
                  <a:pt x="353773" y="226145"/>
                </a:lnTo>
                <a:cubicBezTo>
                  <a:pt x="353125" y="224791"/>
                  <a:pt x="352728" y="223731"/>
                  <a:pt x="352580" y="222965"/>
                </a:cubicBezTo>
                <a:cubicBezTo>
                  <a:pt x="352433" y="222200"/>
                  <a:pt x="352580" y="221611"/>
                  <a:pt x="353022" y="221198"/>
                </a:cubicBezTo>
                <a:cubicBezTo>
                  <a:pt x="353464" y="220785"/>
                  <a:pt x="354259" y="220520"/>
                  <a:pt x="355408" y="220403"/>
                </a:cubicBezTo>
                <a:cubicBezTo>
                  <a:pt x="356557" y="220286"/>
                  <a:pt x="358103" y="220226"/>
                  <a:pt x="360047" y="220226"/>
                </a:cubicBezTo>
                <a:close/>
                <a:moveTo>
                  <a:pt x="143907" y="220226"/>
                </a:moveTo>
                <a:cubicBezTo>
                  <a:pt x="145380" y="220226"/>
                  <a:pt x="146602" y="220300"/>
                  <a:pt x="147574" y="220445"/>
                </a:cubicBezTo>
                <a:cubicBezTo>
                  <a:pt x="148546" y="220594"/>
                  <a:pt x="149327" y="220771"/>
                  <a:pt x="149916" y="220977"/>
                </a:cubicBezTo>
                <a:cubicBezTo>
                  <a:pt x="150505" y="221184"/>
                  <a:pt x="150918" y="221463"/>
                  <a:pt x="151153" y="221817"/>
                </a:cubicBezTo>
                <a:cubicBezTo>
                  <a:pt x="151389" y="222170"/>
                  <a:pt x="151507" y="222583"/>
                  <a:pt x="151507" y="223054"/>
                </a:cubicBezTo>
                <a:lnTo>
                  <a:pt x="151507" y="268828"/>
                </a:lnTo>
                <a:lnTo>
                  <a:pt x="203555" y="268828"/>
                </a:lnTo>
                <a:lnTo>
                  <a:pt x="203555" y="223054"/>
                </a:lnTo>
                <a:cubicBezTo>
                  <a:pt x="203555" y="222583"/>
                  <a:pt x="203672" y="222170"/>
                  <a:pt x="203908" y="221817"/>
                </a:cubicBezTo>
                <a:cubicBezTo>
                  <a:pt x="204144" y="221463"/>
                  <a:pt x="204556" y="221184"/>
                  <a:pt x="205145" y="220977"/>
                </a:cubicBezTo>
                <a:cubicBezTo>
                  <a:pt x="205734" y="220771"/>
                  <a:pt x="206500" y="220594"/>
                  <a:pt x="207443" y="220445"/>
                </a:cubicBezTo>
                <a:cubicBezTo>
                  <a:pt x="208385" y="220300"/>
                  <a:pt x="209622" y="220226"/>
                  <a:pt x="211154" y="220226"/>
                </a:cubicBezTo>
                <a:cubicBezTo>
                  <a:pt x="212568" y="220226"/>
                  <a:pt x="213761" y="220300"/>
                  <a:pt x="214733" y="220445"/>
                </a:cubicBezTo>
                <a:cubicBezTo>
                  <a:pt x="215705" y="220594"/>
                  <a:pt x="216486" y="220771"/>
                  <a:pt x="217075" y="220977"/>
                </a:cubicBezTo>
                <a:cubicBezTo>
                  <a:pt x="217664" y="221184"/>
                  <a:pt x="218076" y="221463"/>
                  <a:pt x="218312" y="221817"/>
                </a:cubicBezTo>
                <a:cubicBezTo>
                  <a:pt x="218548" y="222170"/>
                  <a:pt x="218665" y="222583"/>
                  <a:pt x="218665" y="223054"/>
                </a:cubicBezTo>
                <a:lnTo>
                  <a:pt x="218665" y="332805"/>
                </a:lnTo>
                <a:cubicBezTo>
                  <a:pt x="218665" y="333276"/>
                  <a:pt x="218548" y="333687"/>
                  <a:pt x="218312" y="334041"/>
                </a:cubicBezTo>
                <a:cubicBezTo>
                  <a:pt x="218076" y="334396"/>
                  <a:pt x="217664" y="334674"/>
                  <a:pt x="217075" y="334881"/>
                </a:cubicBezTo>
                <a:cubicBezTo>
                  <a:pt x="216486" y="335088"/>
                  <a:pt x="215705" y="335265"/>
                  <a:pt x="214733" y="335412"/>
                </a:cubicBezTo>
                <a:cubicBezTo>
                  <a:pt x="213761" y="335558"/>
                  <a:pt x="212568" y="335633"/>
                  <a:pt x="211154" y="335633"/>
                </a:cubicBezTo>
                <a:cubicBezTo>
                  <a:pt x="209622" y="335633"/>
                  <a:pt x="208385" y="335558"/>
                  <a:pt x="207443" y="335412"/>
                </a:cubicBezTo>
                <a:cubicBezTo>
                  <a:pt x="206500" y="335265"/>
                  <a:pt x="205734" y="335088"/>
                  <a:pt x="205145" y="334881"/>
                </a:cubicBezTo>
                <a:cubicBezTo>
                  <a:pt x="204556" y="334674"/>
                  <a:pt x="204144" y="334396"/>
                  <a:pt x="203908" y="334041"/>
                </a:cubicBezTo>
                <a:cubicBezTo>
                  <a:pt x="203672" y="333687"/>
                  <a:pt x="203555" y="333276"/>
                  <a:pt x="203555" y="332805"/>
                </a:cubicBezTo>
                <a:lnTo>
                  <a:pt x="203555" y="282082"/>
                </a:lnTo>
                <a:lnTo>
                  <a:pt x="158752" y="282082"/>
                </a:lnTo>
                <a:lnTo>
                  <a:pt x="136308" y="242443"/>
                </a:lnTo>
                <a:lnTo>
                  <a:pt x="136308" y="223054"/>
                </a:lnTo>
                <a:cubicBezTo>
                  <a:pt x="136308" y="222583"/>
                  <a:pt x="136425" y="222170"/>
                  <a:pt x="136661" y="221817"/>
                </a:cubicBezTo>
                <a:cubicBezTo>
                  <a:pt x="136897" y="221463"/>
                  <a:pt x="137309" y="221184"/>
                  <a:pt x="137898" y="220977"/>
                </a:cubicBezTo>
                <a:cubicBezTo>
                  <a:pt x="138487" y="220771"/>
                  <a:pt x="139283" y="220594"/>
                  <a:pt x="140284" y="220445"/>
                </a:cubicBezTo>
                <a:cubicBezTo>
                  <a:pt x="141285" y="220300"/>
                  <a:pt x="142493" y="220226"/>
                  <a:pt x="143907" y="220226"/>
                </a:cubicBezTo>
                <a:close/>
                <a:moveTo>
                  <a:pt x="1222287" y="219084"/>
                </a:moveTo>
                <a:lnTo>
                  <a:pt x="1229863" y="219740"/>
                </a:lnTo>
                <a:cubicBezTo>
                  <a:pt x="1232426" y="220181"/>
                  <a:pt x="1234841" y="220771"/>
                  <a:pt x="1237110" y="221506"/>
                </a:cubicBezTo>
                <a:cubicBezTo>
                  <a:pt x="1239378" y="222243"/>
                  <a:pt x="1241396" y="223069"/>
                  <a:pt x="1243164" y="223981"/>
                </a:cubicBezTo>
                <a:cubicBezTo>
                  <a:pt x="1244930" y="224895"/>
                  <a:pt x="1246094" y="225631"/>
                  <a:pt x="1246654" y="226190"/>
                </a:cubicBezTo>
                <a:cubicBezTo>
                  <a:pt x="1247214" y="226749"/>
                  <a:pt x="1247582" y="227191"/>
                  <a:pt x="1247758" y="227517"/>
                </a:cubicBezTo>
                <a:cubicBezTo>
                  <a:pt x="1247936" y="227840"/>
                  <a:pt x="1248082" y="228253"/>
                  <a:pt x="1248201" y="228753"/>
                </a:cubicBezTo>
                <a:cubicBezTo>
                  <a:pt x="1248319" y="229255"/>
                  <a:pt x="1248407" y="229856"/>
                  <a:pt x="1248466" y="230565"/>
                </a:cubicBezTo>
                <a:cubicBezTo>
                  <a:pt x="1248524" y="231272"/>
                  <a:pt x="1248554" y="232185"/>
                  <a:pt x="1248554" y="233305"/>
                </a:cubicBezTo>
                <a:cubicBezTo>
                  <a:pt x="1248554" y="234365"/>
                  <a:pt x="1248510" y="235307"/>
                  <a:pt x="1248422" y="236132"/>
                </a:cubicBezTo>
                <a:cubicBezTo>
                  <a:pt x="1248333" y="236957"/>
                  <a:pt x="1248201" y="237649"/>
                  <a:pt x="1248024" y="238209"/>
                </a:cubicBezTo>
                <a:cubicBezTo>
                  <a:pt x="1247847" y="238768"/>
                  <a:pt x="1247596" y="239181"/>
                  <a:pt x="1247273" y="239445"/>
                </a:cubicBezTo>
                <a:cubicBezTo>
                  <a:pt x="1246949" y="239711"/>
                  <a:pt x="1246580" y="239844"/>
                  <a:pt x="1246168" y="239844"/>
                </a:cubicBezTo>
                <a:cubicBezTo>
                  <a:pt x="1245520" y="239844"/>
                  <a:pt x="1244503" y="239431"/>
                  <a:pt x="1243119" y="238607"/>
                </a:cubicBezTo>
                <a:cubicBezTo>
                  <a:pt x="1241735" y="237782"/>
                  <a:pt x="1240041" y="236854"/>
                  <a:pt x="1238038" y="235824"/>
                </a:cubicBezTo>
                <a:cubicBezTo>
                  <a:pt x="1236034" y="234792"/>
                  <a:pt x="1233662" y="233848"/>
                  <a:pt x="1230924" y="232995"/>
                </a:cubicBezTo>
                <a:cubicBezTo>
                  <a:pt x="1228184" y="232141"/>
                  <a:pt x="1225106" y="231714"/>
                  <a:pt x="1221690" y="231714"/>
                </a:cubicBezTo>
                <a:lnTo>
                  <a:pt x="1214554" y="232814"/>
                </a:lnTo>
                <a:close/>
                <a:moveTo>
                  <a:pt x="8289711" y="219078"/>
                </a:moveTo>
                <a:cubicBezTo>
                  <a:pt x="8292244" y="219078"/>
                  <a:pt x="8294792" y="219298"/>
                  <a:pt x="8297354" y="219740"/>
                </a:cubicBezTo>
                <a:cubicBezTo>
                  <a:pt x="8299917" y="220181"/>
                  <a:pt x="8302333" y="220771"/>
                  <a:pt x="8304600" y="221506"/>
                </a:cubicBezTo>
                <a:cubicBezTo>
                  <a:pt x="8306869" y="222243"/>
                  <a:pt x="8308886" y="223069"/>
                  <a:pt x="8310654" y="223981"/>
                </a:cubicBezTo>
                <a:cubicBezTo>
                  <a:pt x="8312421" y="224895"/>
                  <a:pt x="8313585" y="225631"/>
                  <a:pt x="8314144" y="226190"/>
                </a:cubicBezTo>
                <a:cubicBezTo>
                  <a:pt x="8314704" y="226749"/>
                  <a:pt x="8315072" y="227191"/>
                  <a:pt x="8315249" y="227517"/>
                </a:cubicBezTo>
                <a:cubicBezTo>
                  <a:pt x="8315425" y="227840"/>
                  <a:pt x="8315573" y="228253"/>
                  <a:pt x="8315690" y="228753"/>
                </a:cubicBezTo>
                <a:cubicBezTo>
                  <a:pt x="8315808" y="229255"/>
                  <a:pt x="8315897" y="229856"/>
                  <a:pt x="8315956" y="230565"/>
                </a:cubicBezTo>
                <a:cubicBezTo>
                  <a:pt x="8316015" y="231272"/>
                  <a:pt x="8316044" y="232185"/>
                  <a:pt x="8316044" y="233305"/>
                </a:cubicBezTo>
                <a:cubicBezTo>
                  <a:pt x="8316044" y="234365"/>
                  <a:pt x="8316000" y="235307"/>
                  <a:pt x="8315911" y="236132"/>
                </a:cubicBezTo>
                <a:cubicBezTo>
                  <a:pt x="8315823" y="236957"/>
                  <a:pt x="8315690" y="237649"/>
                  <a:pt x="8315514" y="238209"/>
                </a:cubicBezTo>
                <a:cubicBezTo>
                  <a:pt x="8315337" y="238768"/>
                  <a:pt x="8315087" y="239181"/>
                  <a:pt x="8314763" y="239445"/>
                </a:cubicBezTo>
                <a:cubicBezTo>
                  <a:pt x="8314439" y="239711"/>
                  <a:pt x="8314071" y="239844"/>
                  <a:pt x="8313658" y="239844"/>
                </a:cubicBezTo>
                <a:cubicBezTo>
                  <a:pt x="8313010" y="239844"/>
                  <a:pt x="8311994" y="239431"/>
                  <a:pt x="8310609" y="238607"/>
                </a:cubicBezTo>
                <a:cubicBezTo>
                  <a:pt x="8309225" y="237782"/>
                  <a:pt x="8307532" y="236854"/>
                  <a:pt x="8305528" y="235824"/>
                </a:cubicBezTo>
                <a:cubicBezTo>
                  <a:pt x="8303526" y="234792"/>
                  <a:pt x="8301154" y="233848"/>
                  <a:pt x="8298415" y="232995"/>
                </a:cubicBezTo>
                <a:cubicBezTo>
                  <a:pt x="8295675" y="232141"/>
                  <a:pt x="8292598" y="231714"/>
                  <a:pt x="8289180" y="231714"/>
                </a:cubicBezTo>
                <a:cubicBezTo>
                  <a:pt x="8285999" y="231714"/>
                  <a:pt x="8283231" y="232141"/>
                  <a:pt x="8280874" y="232995"/>
                </a:cubicBezTo>
                <a:cubicBezTo>
                  <a:pt x="8278518" y="233848"/>
                  <a:pt x="8276574" y="234983"/>
                  <a:pt x="8275042" y="236397"/>
                </a:cubicBezTo>
                <a:cubicBezTo>
                  <a:pt x="8273510" y="237812"/>
                  <a:pt x="8272362" y="239490"/>
                  <a:pt x="8271595" y="241434"/>
                </a:cubicBezTo>
                <a:cubicBezTo>
                  <a:pt x="8270830" y="243378"/>
                  <a:pt x="8270447" y="245440"/>
                  <a:pt x="8270447" y="247620"/>
                </a:cubicBezTo>
                <a:cubicBezTo>
                  <a:pt x="8270447" y="250801"/>
                  <a:pt x="8271183" y="253540"/>
                  <a:pt x="8272656" y="255837"/>
                </a:cubicBezTo>
                <a:cubicBezTo>
                  <a:pt x="8274129" y="258135"/>
                  <a:pt x="8276088" y="260168"/>
                  <a:pt x="8278532" y="261935"/>
                </a:cubicBezTo>
                <a:cubicBezTo>
                  <a:pt x="8280977" y="263702"/>
                  <a:pt x="8283761" y="265323"/>
                  <a:pt x="8286883" y="266796"/>
                </a:cubicBezTo>
                <a:cubicBezTo>
                  <a:pt x="8290005" y="268269"/>
                  <a:pt x="8293187" y="269756"/>
                  <a:pt x="8296427" y="271258"/>
                </a:cubicBezTo>
                <a:cubicBezTo>
                  <a:pt x="8299667" y="272760"/>
                  <a:pt x="8302848" y="274409"/>
                  <a:pt x="8305970" y="276206"/>
                </a:cubicBezTo>
                <a:cubicBezTo>
                  <a:pt x="8309093" y="278002"/>
                  <a:pt x="8311876" y="280123"/>
                  <a:pt x="8314321" y="282568"/>
                </a:cubicBezTo>
                <a:cubicBezTo>
                  <a:pt x="8316766" y="285014"/>
                  <a:pt x="8318739" y="287899"/>
                  <a:pt x="8320241" y="291229"/>
                </a:cubicBezTo>
                <a:cubicBezTo>
                  <a:pt x="8321744" y="294556"/>
                  <a:pt x="8322495" y="298489"/>
                  <a:pt x="8322495" y="303026"/>
                </a:cubicBezTo>
                <a:cubicBezTo>
                  <a:pt x="8322495" y="308386"/>
                  <a:pt x="8321508" y="313159"/>
                  <a:pt x="8319534" y="317340"/>
                </a:cubicBezTo>
                <a:cubicBezTo>
                  <a:pt x="8317561" y="321523"/>
                  <a:pt x="8314822" y="325072"/>
                  <a:pt x="8311316" y="327989"/>
                </a:cubicBezTo>
                <a:cubicBezTo>
                  <a:pt x="8307811" y="330905"/>
                  <a:pt x="8303688" y="333100"/>
                  <a:pt x="8298945" y="334573"/>
                </a:cubicBezTo>
                <a:cubicBezTo>
                  <a:pt x="8294203" y="336044"/>
                  <a:pt x="8289092" y="336782"/>
                  <a:pt x="8283613" y="336782"/>
                </a:cubicBezTo>
                <a:cubicBezTo>
                  <a:pt x="8279785" y="336782"/>
                  <a:pt x="8276235" y="336457"/>
                  <a:pt x="8272965" y="335808"/>
                </a:cubicBezTo>
                <a:cubicBezTo>
                  <a:pt x="8269696" y="335161"/>
                  <a:pt x="8266779" y="334367"/>
                  <a:pt x="8264217" y="333424"/>
                </a:cubicBezTo>
                <a:cubicBezTo>
                  <a:pt x="8261654" y="332481"/>
                  <a:pt x="8259504" y="331508"/>
                  <a:pt x="8257766" y="330507"/>
                </a:cubicBezTo>
                <a:cubicBezTo>
                  <a:pt x="8256028" y="329505"/>
                  <a:pt x="8254821" y="328651"/>
                  <a:pt x="8254143" y="327945"/>
                </a:cubicBezTo>
                <a:cubicBezTo>
                  <a:pt x="8253466" y="327237"/>
                  <a:pt x="8252965" y="326339"/>
                  <a:pt x="8252641" y="325249"/>
                </a:cubicBezTo>
                <a:cubicBezTo>
                  <a:pt x="8252317" y="324160"/>
                  <a:pt x="8252155" y="322701"/>
                  <a:pt x="8252155" y="320875"/>
                </a:cubicBezTo>
                <a:cubicBezTo>
                  <a:pt x="8252155" y="319579"/>
                  <a:pt x="8252214" y="318504"/>
                  <a:pt x="8252332" y="317649"/>
                </a:cubicBezTo>
                <a:cubicBezTo>
                  <a:pt x="8252450" y="316795"/>
                  <a:pt x="8252626" y="316103"/>
                  <a:pt x="8252862" y="315572"/>
                </a:cubicBezTo>
                <a:cubicBezTo>
                  <a:pt x="8253098" y="315042"/>
                  <a:pt x="8253392" y="314675"/>
                  <a:pt x="8253745" y="314468"/>
                </a:cubicBezTo>
                <a:cubicBezTo>
                  <a:pt x="8254099" y="314262"/>
                  <a:pt x="8254512" y="314159"/>
                  <a:pt x="8254983" y="314159"/>
                </a:cubicBezTo>
                <a:cubicBezTo>
                  <a:pt x="8255807" y="314159"/>
                  <a:pt x="8256971" y="314660"/>
                  <a:pt x="8258473" y="315662"/>
                </a:cubicBezTo>
                <a:cubicBezTo>
                  <a:pt x="8259975" y="316663"/>
                  <a:pt x="8261905" y="317753"/>
                  <a:pt x="8264261" y="318931"/>
                </a:cubicBezTo>
                <a:cubicBezTo>
                  <a:pt x="8266618" y="320110"/>
                  <a:pt x="8269460" y="321214"/>
                  <a:pt x="8272788" y="322245"/>
                </a:cubicBezTo>
                <a:cubicBezTo>
                  <a:pt x="8276117" y="323277"/>
                  <a:pt x="8279961" y="323792"/>
                  <a:pt x="8284320" y="323792"/>
                </a:cubicBezTo>
                <a:cubicBezTo>
                  <a:pt x="8287619" y="323792"/>
                  <a:pt x="8290639" y="323350"/>
                  <a:pt x="8293378" y="322465"/>
                </a:cubicBezTo>
                <a:cubicBezTo>
                  <a:pt x="8296117" y="321582"/>
                  <a:pt x="8298474" y="320330"/>
                  <a:pt x="8300447" y="318710"/>
                </a:cubicBezTo>
                <a:cubicBezTo>
                  <a:pt x="8302421" y="317090"/>
                  <a:pt x="8303938" y="315103"/>
                  <a:pt x="8304998" y="312745"/>
                </a:cubicBezTo>
                <a:cubicBezTo>
                  <a:pt x="8306058" y="310389"/>
                  <a:pt x="8306589" y="307708"/>
                  <a:pt x="8306589" y="304704"/>
                </a:cubicBezTo>
                <a:cubicBezTo>
                  <a:pt x="8306589" y="301465"/>
                  <a:pt x="8305853" y="298695"/>
                  <a:pt x="8304380" y="296398"/>
                </a:cubicBezTo>
                <a:cubicBezTo>
                  <a:pt x="8302907" y="294100"/>
                  <a:pt x="8300963" y="292082"/>
                  <a:pt x="8298547" y="290345"/>
                </a:cubicBezTo>
                <a:cubicBezTo>
                  <a:pt x="8296132" y="288607"/>
                  <a:pt x="8293378" y="287016"/>
                  <a:pt x="8290285" y="285574"/>
                </a:cubicBezTo>
                <a:cubicBezTo>
                  <a:pt x="8287192" y="284129"/>
                  <a:pt x="8284026" y="282657"/>
                  <a:pt x="8280786" y="281153"/>
                </a:cubicBezTo>
                <a:cubicBezTo>
                  <a:pt x="8277546" y="279652"/>
                  <a:pt x="8274394" y="277989"/>
                  <a:pt x="8271330" y="276161"/>
                </a:cubicBezTo>
                <a:cubicBezTo>
                  <a:pt x="8268267" y="274334"/>
                  <a:pt x="8265528" y="272186"/>
                  <a:pt x="8263112" y="269710"/>
                </a:cubicBezTo>
                <a:cubicBezTo>
                  <a:pt x="8260697" y="267237"/>
                  <a:pt x="8258738" y="264334"/>
                  <a:pt x="8257236" y="261007"/>
                </a:cubicBezTo>
                <a:cubicBezTo>
                  <a:pt x="8255734" y="257679"/>
                  <a:pt x="8254983" y="253688"/>
                  <a:pt x="8254983" y="249034"/>
                </a:cubicBezTo>
                <a:cubicBezTo>
                  <a:pt x="8254983" y="244262"/>
                  <a:pt x="8255852" y="240006"/>
                  <a:pt x="8257589" y="236265"/>
                </a:cubicBezTo>
                <a:cubicBezTo>
                  <a:pt x="8259328" y="232525"/>
                  <a:pt x="8261743" y="229387"/>
                  <a:pt x="8264835" y="226854"/>
                </a:cubicBezTo>
                <a:cubicBezTo>
                  <a:pt x="8267928" y="224320"/>
                  <a:pt x="8271611" y="222391"/>
                  <a:pt x="8275881" y="221065"/>
                </a:cubicBezTo>
                <a:cubicBezTo>
                  <a:pt x="8280153" y="219740"/>
                  <a:pt x="8284762" y="219078"/>
                  <a:pt x="8289711" y="219078"/>
                </a:cubicBezTo>
                <a:close/>
                <a:moveTo>
                  <a:pt x="7822986" y="219078"/>
                </a:moveTo>
                <a:cubicBezTo>
                  <a:pt x="7825519" y="219078"/>
                  <a:pt x="7828067" y="219298"/>
                  <a:pt x="7830630" y="219740"/>
                </a:cubicBezTo>
                <a:cubicBezTo>
                  <a:pt x="7833192" y="220181"/>
                  <a:pt x="7835608" y="220771"/>
                  <a:pt x="7837876" y="221506"/>
                </a:cubicBezTo>
                <a:cubicBezTo>
                  <a:pt x="7840144" y="222243"/>
                  <a:pt x="7842161" y="223069"/>
                  <a:pt x="7843929" y="223981"/>
                </a:cubicBezTo>
                <a:cubicBezTo>
                  <a:pt x="7845696" y="224895"/>
                  <a:pt x="7846860" y="225631"/>
                  <a:pt x="7847419" y="226190"/>
                </a:cubicBezTo>
                <a:cubicBezTo>
                  <a:pt x="7847979" y="226749"/>
                  <a:pt x="7848347" y="227191"/>
                  <a:pt x="7848524" y="227517"/>
                </a:cubicBezTo>
                <a:cubicBezTo>
                  <a:pt x="7848701" y="227840"/>
                  <a:pt x="7848848" y="228253"/>
                  <a:pt x="7848966" y="228753"/>
                </a:cubicBezTo>
                <a:cubicBezTo>
                  <a:pt x="7849084" y="229255"/>
                  <a:pt x="7849172" y="229856"/>
                  <a:pt x="7849231" y="230565"/>
                </a:cubicBezTo>
                <a:cubicBezTo>
                  <a:pt x="7849290" y="231272"/>
                  <a:pt x="7849319" y="232185"/>
                  <a:pt x="7849319" y="233305"/>
                </a:cubicBezTo>
                <a:cubicBezTo>
                  <a:pt x="7849319" y="234365"/>
                  <a:pt x="7849275" y="235307"/>
                  <a:pt x="7849187" y="236132"/>
                </a:cubicBezTo>
                <a:cubicBezTo>
                  <a:pt x="7849098" y="236957"/>
                  <a:pt x="7848966" y="237649"/>
                  <a:pt x="7848789" y="238209"/>
                </a:cubicBezTo>
                <a:cubicBezTo>
                  <a:pt x="7848612" y="238768"/>
                  <a:pt x="7848362" y="239181"/>
                  <a:pt x="7848038" y="239445"/>
                </a:cubicBezTo>
                <a:cubicBezTo>
                  <a:pt x="7847714" y="239711"/>
                  <a:pt x="7847346" y="239844"/>
                  <a:pt x="7846933" y="239844"/>
                </a:cubicBezTo>
                <a:cubicBezTo>
                  <a:pt x="7846286" y="239844"/>
                  <a:pt x="7845269" y="239431"/>
                  <a:pt x="7843885" y="238607"/>
                </a:cubicBezTo>
                <a:cubicBezTo>
                  <a:pt x="7842500" y="237782"/>
                  <a:pt x="7840807" y="236854"/>
                  <a:pt x="7838804" y="235824"/>
                </a:cubicBezTo>
                <a:cubicBezTo>
                  <a:pt x="7836801" y="234792"/>
                  <a:pt x="7834429" y="233848"/>
                  <a:pt x="7831690" y="232995"/>
                </a:cubicBezTo>
                <a:cubicBezTo>
                  <a:pt x="7828951" y="232141"/>
                  <a:pt x="7825873" y="231714"/>
                  <a:pt x="7822456" y="231714"/>
                </a:cubicBezTo>
                <a:cubicBezTo>
                  <a:pt x="7819274" y="231714"/>
                  <a:pt x="7816506" y="232141"/>
                  <a:pt x="7814149" y="232995"/>
                </a:cubicBezTo>
                <a:cubicBezTo>
                  <a:pt x="7811793" y="233848"/>
                  <a:pt x="7809849" y="234983"/>
                  <a:pt x="7808317" y="236397"/>
                </a:cubicBezTo>
                <a:cubicBezTo>
                  <a:pt x="7806786" y="237812"/>
                  <a:pt x="7805637" y="239490"/>
                  <a:pt x="7804871" y="241434"/>
                </a:cubicBezTo>
                <a:cubicBezTo>
                  <a:pt x="7804105" y="243378"/>
                  <a:pt x="7803722" y="245440"/>
                  <a:pt x="7803722" y="247620"/>
                </a:cubicBezTo>
                <a:cubicBezTo>
                  <a:pt x="7803722" y="250801"/>
                  <a:pt x="7804459" y="253540"/>
                  <a:pt x="7805931" y="255837"/>
                </a:cubicBezTo>
                <a:cubicBezTo>
                  <a:pt x="7807404" y="258135"/>
                  <a:pt x="7809363" y="260168"/>
                  <a:pt x="7811808" y="261935"/>
                </a:cubicBezTo>
                <a:cubicBezTo>
                  <a:pt x="7814253" y="263702"/>
                  <a:pt x="7817036" y="265323"/>
                  <a:pt x="7820158" y="266796"/>
                </a:cubicBezTo>
                <a:cubicBezTo>
                  <a:pt x="7823281" y="268269"/>
                  <a:pt x="7826462" y="269756"/>
                  <a:pt x="7829702" y="271258"/>
                </a:cubicBezTo>
                <a:cubicBezTo>
                  <a:pt x="7832942" y="272760"/>
                  <a:pt x="7836123" y="274409"/>
                  <a:pt x="7839245" y="276206"/>
                </a:cubicBezTo>
                <a:cubicBezTo>
                  <a:pt x="7842368" y="278002"/>
                  <a:pt x="7845151" y="280123"/>
                  <a:pt x="7847596" y="282568"/>
                </a:cubicBezTo>
                <a:cubicBezTo>
                  <a:pt x="7850041" y="285014"/>
                  <a:pt x="7852014" y="287899"/>
                  <a:pt x="7853517" y="291229"/>
                </a:cubicBezTo>
                <a:cubicBezTo>
                  <a:pt x="7855019" y="294556"/>
                  <a:pt x="7855770" y="298489"/>
                  <a:pt x="7855770" y="303026"/>
                </a:cubicBezTo>
                <a:cubicBezTo>
                  <a:pt x="7855770" y="308386"/>
                  <a:pt x="7854783" y="313159"/>
                  <a:pt x="7852810" y="317340"/>
                </a:cubicBezTo>
                <a:cubicBezTo>
                  <a:pt x="7850837" y="321523"/>
                  <a:pt x="7848097" y="325072"/>
                  <a:pt x="7844592" y="327989"/>
                </a:cubicBezTo>
                <a:cubicBezTo>
                  <a:pt x="7841087" y="330905"/>
                  <a:pt x="7836963" y="333100"/>
                  <a:pt x="7832220" y="334573"/>
                </a:cubicBezTo>
                <a:cubicBezTo>
                  <a:pt x="7827478" y="336044"/>
                  <a:pt x="7822367" y="336782"/>
                  <a:pt x="7816889" y="336782"/>
                </a:cubicBezTo>
                <a:cubicBezTo>
                  <a:pt x="7813060" y="336782"/>
                  <a:pt x="7809510" y="336457"/>
                  <a:pt x="7806240" y="335808"/>
                </a:cubicBezTo>
                <a:cubicBezTo>
                  <a:pt x="7802971" y="335161"/>
                  <a:pt x="7800055" y="334367"/>
                  <a:pt x="7797492" y="333424"/>
                </a:cubicBezTo>
                <a:cubicBezTo>
                  <a:pt x="7794929" y="332481"/>
                  <a:pt x="7792780" y="331508"/>
                  <a:pt x="7791041" y="330507"/>
                </a:cubicBezTo>
                <a:cubicBezTo>
                  <a:pt x="7789304" y="329505"/>
                  <a:pt x="7788096" y="328651"/>
                  <a:pt x="7787418" y="327945"/>
                </a:cubicBezTo>
                <a:cubicBezTo>
                  <a:pt x="7786741" y="327237"/>
                  <a:pt x="7786240" y="326339"/>
                  <a:pt x="7785916" y="325249"/>
                </a:cubicBezTo>
                <a:cubicBezTo>
                  <a:pt x="7785592" y="324160"/>
                  <a:pt x="7785430" y="322701"/>
                  <a:pt x="7785430" y="320875"/>
                </a:cubicBezTo>
                <a:cubicBezTo>
                  <a:pt x="7785430" y="319579"/>
                  <a:pt x="7785489" y="318504"/>
                  <a:pt x="7785607" y="317649"/>
                </a:cubicBezTo>
                <a:cubicBezTo>
                  <a:pt x="7785725" y="316795"/>
                  <a:pt x="7785902" y="316103"/>
                  <a:pt x="7786137" y="315572"/>
                </a:cubicBezTo>
                <a:cubicBezTo>
                  <a:pt x="7786373" y="315042"/>
                  <a:pt x="7786667" y="314675"/>
                  <a:pt x="7787021" y="314468"/>
                </a:cubicBezTo>
                <a:cubicBezTo>
                  <a:pt x="7787374" y="314262"/>
                  <a:pt x="7787787" y="314159"/>
                  <a:pt x="7788258" y="314159"/>
                </a:cubicBezTo>
                <a:cubicBezTo>
                  <a:pt x="7789083" y="314159"/>
                  <a:pt x="7790246" y="314660"/>
                  <a:pt x="7791748" y="315662"/>
                </a:cubicBezTo>
                <a:cubicBezTo>
                  <a:pt x="7793251" y="316663"/>
                  <a:pt x="7795180" y="317753"/>
                  <a:pt x="7797536" y="318931"/>
                </a:cubicBezTo>
                <a:cubicBezTo>
                  <a:pt x="7799893" y="320110"/>
                  <a:pt x="7802735" y="321214"/>
                  <a:pt x="7806064" y="322245"/>
                </a:cubicBezTo>
                <a:cubicBezTo>
                  <a:pt x="7809393" y="323277"/>
                  <a:pt x="7813236" y="323792"/>
                  <a:pt x="7817596" y="323792"/>
                </a:cubicBezTo>
                <a:cubicBezTo>
                  <a:pt x="7820895" y="323792"/>
                  <a:pt x="7823914" y="323350"/>
                  <a:pt x="7826653" y="322465"/>
                </a:cubicBezTo>
                <a:cubicBezTo>
                  <a:pt x="7829392" y="321582"/>
                  <a:pt x="7831749" y="320330"/>
                  <a:pt x="7833722" y="318710"/>
                </a:cubicBezTo>
                <a:cubicBezTo>
                  <a:pt x="7835696" y="317090"/>
                  <a:pt x="7837213" y="315103"/>
                  <a:pt x="7838273" y="312745"/>
                </a:cubicBezTo>
                <a:cubicBezTo>
                  <a:pt x="7839334" y="310389"/>
                  <a:pt x="7839864" y="307708"/>
                  <a:pt x="7839864" y="304704"/>
                </a:cubicBezTo>
                <a:cubicBezTo>
                  <a:pt x="7839864" y="301465"/>
                  <a:pt x="7839128" y="298695"/>
                  <a:pt x="7837655" y="296398"/>
                </a:cubicBezTo>
                <a:cubicBezTo>
                  <a:pt x="7836182" y="294100"/>
                  <a:pt x="7834238" y="292082"/>
                  <a:pt x="7831823" y="290345"/>
                </a:cubicBezTo>
                <a:cubicBezTo>
                  <a:pt x="7829408" y="288607"/>
                  <a:pt x="7826653" y="287016"/>
                  <a:pt x="7823560" y="285574"/>
                </a:cubicBezTo>
                <a:cubicBezTo>
                  <a:pt x="7820467" y="284129"/>
                  <a:pt x="7817301" y="282657"/>
                  <a:pt x="7814061" y="281153"/>
                </a:cubicBezTo>
                <a:cubicBezTo>
                  <a:pt x="7810821" y="279652"/>
                  <a:pt x="7807669" y="277989"/>
                  <a:pt x="7804606" y="276161"/>
                </a:cubicBezTo>
                <a:cubicBezTo>
                  <a:pt x="7801542" y="274334"/>
                  <a:pt x="7798803" y="272186"/>
                  <a:pt x="7796388" y="269710"/>
                </a:cubicBezTo>
                <a:cubicBezTo>
                  <a:pt x="7793973" y="267237"/>
                  <a:pt x="7792013" y="264334"/>
                  <a:pt x="7790511" y="261007"/>
                </a:cubicBezTo>
                <a:cubicBezTo>
                  <a:pt x="7789009" y="257679"/>
                  <a:pt x="7788258" y="253688"/>
                  <a:pt x="7788258" y="249034"/>
                </a:cubicBezTo>
                <a:cubicBezTo>
                  <a:pt x="7788258" y="244262"/>
                  <a:pt x="7789127" y="240006"/>
                  <a:pt x="7790865" y="236265"/>
                </a:cubicBezTo>
                <a:cubicBezTo>
                  <a:pt x="7792603" y="232525"/>
                  <a:pt x="7795018" y="229387"/>
                  <a:pt x="7798111" y="226854"/>
                </a:cubicBezTo>
                <a:cubicBezTo>
                  <a:pt x="7801204" y="224320"/>
                  <a:pt x="7804886" y="222391"/>
                  <a:pt x="7809157" y="221065"/>
                </a:cubicBezTo>
                <a:cubicBezTo>
                  <a:pt x="7813428" y="219740"/>
                  <a:pt x="7818037" y="219078"/>
                  <a:pt x="7822986" y="219078"/>
                </a:cubicBezTo>
                <a:close/>
                <a:moveTo>
                  <a:pt x="7346736" y="219078"/>
                </a:moveTo>
                <a:cubicBezTo>
                  <a:pt x="7349269" y="219078"/>
                  <a:pt x="7351817" y="219298"/>
                  <a:pt x="7354380" y="219740"/>
                </a:cubicBezTo>
                <a:cubicBezTo>
                  <a:pt x="7356942" y="220181"/>
                  <a:pt x="7359358" y="220771"/>
                  <a:pt x="7361626" y="221506"/>
                </a:cubicBezTo>
                <a:cubicBezTo>
                  <a:pt x="7363894" y="222243"/>
                  <a:pt x="7365911" y="223069"/>
                  <a:pt x="7367679" y="223981"/>
                </a:cubicBezTo>
                <a:cubicBezTo>
                  <a:pt x="7369446" y="224895"/>
                  <a:pt x="7370610" y="225631"/>
                  <a:pt x="7371169" y="226190"/>
                </a:cubicBezTo>
                <a:cubicBezTo>
                  <a:pt x="7371729" y="226749"/>
                  <a:pt x="7372097" y="227191"/>
                  <a:pt x="7372274" y="227517"/>
                </a:cubicBezTo>
                <a:cubicBezTo>
                  <a:pt x="7372451" y="227840"/>
                  <a:pt x="7372598" y="228253"/>
                  <a:pt x="7372716" y="228753"/>
                </a:cubicBezTo>
                <a:cubicBezTo>
                  <a:pt x="7372834" y="229255"/>
                  <a:pt x="7372922" y="229856"/>
                  <a:pt x="7372981" y="230565"/>
                </a:cubicBezTo>
                <a:cubicBezTo>
                  <a:pt x="7373040" y="231272"/>
                  <a:pt x="7373069" y="232185"/>
                  <a:pt x="7373069" y="233305"/>
                </a:cubicBezTo>
                <a:cubicBezTo>
                  <a:pt x="7373069" y="234365"/>
                  <a:pt x="7373025" y="235307"/>
                  <a:pt x="7372937" y="236132"/>
                </a:cubicBezTo>
                <a:cubicBezTo>
                  <a:pt x="7372848" y="236957"/>
                  <a:pt x="7372716" y="237649"/>
                  <a:pt x="7372539" y="238209"/>
                </a:cubicBezTo>
                <a:cubicBezTo>
                  <a:pt x="7372362" y="238768"/>
                  <a:pt x="7372112" y="239181"/>
                  <a:pt x="7371788" y="239445"/>
                </a:cubicBezTo>
                <a:cubicBezTo>
                  <a:pt x="7371464" y="239711"/>
                  <a:pt x="7371096" y="239844"/>
                  <a:pt x="7370683" y="239844"/>
                </a:cubicBezTo>
                <a:cubicBezTo>
                  <a:pt x="7370036" y="239844"/>
                  <a:pt x="7369019" y="239431"/>
                  <a:pt x="7367635" y="238607"/>
                </a:cubicBezTo>
                <a:cubicBezTo>
                  <a:pt x="7366250" y="237782"/>
                  <a:pt x="7364557" y="236854"/>
                  <a:pt x="7362554" y="235824"/>
                </a:cubicBezTo>
                <a:cubicBezTo>
                  <a:pt x="7360551" y="234792"/>
                  <a:pt x="7358179" y="233848"/>
                  <a:pt x="7355440" y="232995"/>
                </a:cubicBezTo>
                <a:cubicBezTo>
                  <a:pt x="7352701" y="232141"/>
                  <a:pt x="7349623" y="231714"/>
                  <a:pt x="7346206" y="231714"/>
                </a:cubicBezTo>
                <a:cubicBezTo>
                  <a:pt x="7343024" y="231714"/>
                  <a:pt x="7340256" y="232141"/>
                  <a:pt x="7337899" y="232995"/>
                </a:cubicBezTo>
                <a:cubicBezTo>
                  <a:pt x="7335543" y="233848"/>
                  <a:pt x="7333599" y="234983"/>
                  <a:pt x="7332067" y="236397"/>
                </a:cubicBezTo>
                <a:cubicBezTo>
                  <a:pt x="7330536" y="237812"/>
                  <a:pt x="7329387" y="239490"/>
                  <a:pt x="7328621" y="241434"/>
                </a:cubicBezTo>
                <a:cubicBezTo>
                  <a:pt x="7327855" y="243378"/>
                  <a:pt x="7327472" y="245440"/>
                  <a:pt x="7327472" y="247620"/>
                </a:cubicBezTo>
                <a:cubicBezTo>
                  <a:pt x="7327472" y="250801"/>
                  <a:pt x="7328209" y="253540"/>
                  <a:pt x="7329681" y="255837"/>
                </a:cubicBezTo>
                <a:cubicBezTo>
                  <a:pt x="7331154" y="258135"/>
                  <a:pt x="7333113" y="260168"/>
                  <a:pt x="7335558" y="261935"/>
                </a:cubicBezTo>
                <a:cubicBezTo>
                  <a:pt x="7338003" y="263702"/>
                  <a:pt x="7340786" y="265323"/>
                  <a:pt x="7343908" y="266796"/>
                </a:cubicBezTo>
                <a:cubicBezTo>
                  <a:pt x="7347031" y="268269"/>
                  <a:pt x="7350212" y="269756"/>
                  <a:pt x="7353452" y="271258"/>
                </a:cubicBezTo>
                <a:cubicBezTo>
                  <a:pt x="7356692" y="272760"/>
                  <a:pt x="7359873" y="274409"/>
                  <a:pt x="7362995" y="276206"/>
                </a:cubicBezTo>
                <a:cubicBezTo>
                  <a:pt x="7366118" y="278002"/>
                  <a:pt x="7368901" y="280123"/>
                  <a:pt x="7371346" y="282568"/>
                </a:cubicBezTo>
                <a:cubicBezTo>
                  <a:pt x="7373791" y="285014"/>
                  <a:pt x="7375764" y="287899"/>
                  <a:pt x="7377267" y="291229"/>
                </a:cubicBezTo>
                <a:cubicBezTo>
                  <a:pt x="7378769" y="294556"/>
                  <a:pt x="7379520" y="298489"/>
                  <a:pt x="7379520" y="303026"/>
                </a:cubicBezTo>
                <a:cubicBezTo>
                  <a:pt x="7379520" y="308386"/>
                  <a:pt x="7378533" y="313159"/>
                  <a:pt x="7376560" y="317340"/>
                </a:cubicBezTo>
                <a:cubicBezTo>
                  <a:pt x="7374587" y="321523"/>
                  <a:pt x="7371847" y="325072"/>
                  <a:pt x="7368342" y="327989"/>
                </a:cubicBezTo>
                <a:cubicBezTo>
                  <a:pt x="7364837" y="330905"/>
                  <a:pt x="7360713" y="333100"/>
                  <a:pt x="7355970" y="334573"/>
                </a:cubicBezTo>
                <a:cubicBezTo>
                  <a:pt x="7351228" y="336044"/>
                  <a:pt x="7346117" y="336782"/>
                  <a:pt x="7340639" y="336782"/>
                </a:cubicBezTo>
                <a:cubicBezTo>
                  <a:pt x="7336810" y="336782"/>
                  <a:pt x="7333260" y="336457"/>
                  <a:pt x="7329990" y="335808"/>
                </a:cubicBezTo>
                <a:cubicBezTo>
                  <a:pt x="7326721" y="335161"/>
                  <a:pt x="7323805" y="334367"/>
                  <a:pt x="7321242" y="333424"/>
                </a:cubicBezTo>
                <a:cubicBezTo>
                  <a:pt x="7318679" y="332481"/>
                  <a:pt x="7316530" y="331508"/>
                  <a:pt x="7314791" y="330507"/>
                </a:cubicBezTo>
                <a:cubicBezTo>
                  <a:pt x="7313054" y="329505"/>
                  <a:pt x="7311846" y="328651"/>
                  <a:pt x="7311168" y="327945"/>
                </a:cubicBezTo>
                <a:cubicBezTo>
                  <a:pt x="7310491" y="327237"/>
                  <a:pt x="7309990" y="326339"/>
                  <a:pt x="7309666" y="325249"/>
                </a:cubicBezTo>
                <a:cubicBezTo>
                  <a:pt x="7309342" y="324160"/>
                  <a:pt x="7309180" y="322701"/>
                  <a:pt x="7309180" y="320875"/>
                </a:cubicBezTo>
                <a:cubicBezTo>
                  <a:pt x="7309180" y="319579"/>
                  <a:pt x="7309239" y="318504"/>
                  <a:pt x="7309357" y="317649"/>
                </a:cubicBezTo>
                <a:cubicBezTo>
                  <a:pt x="7309475" y="316795"/>
                  <a:pt x="7309652" y="316103"/>
                  <a:pt x="7309887" y="315572"/>
                </a:cubicBezTo>
                <a:cubicBezTo>
                  <a:pt x="7310123" y="315042"/>
                  <a:pt x="7310417" y="314675"/>
                  <a:pt x="7310771" y="314468"/>
                </a:cubicBezTo>
                <a:cubicBezTo>
                  <a:pt x="7311124" y="314262"/>
                  <a:pt x="7311537" y="314159"/>
                  <a:pt x="7312008" y="314159"/>
                </a:cubicBezTo>
                <a:cubicBezTo>
                  <a:pt x="7312833" y="314159"/>
                  <a:pt x="7313996" y="314660"/>
                  <a:pt x="7315498" y="315662"/>
                </a:cubicBezTo>
                <a:cubicBezTo>
                  <a:pt x="7317001" y="316663"/>
                  <a:pt x="7318930" y="317753"/>
                  <a:pt x="7321286" y="318931"/>
                </a:cubicBezTo>
                <a:cubicBezTo>
                  <a:pt x="7323643" y="320110"/>
                  <a:pt x="7326485" y="321214"/>
                  <a:pt x="7329814" y="322245"/>
                </a:cubicBezTo>
                <a:cubicBezTo>
                  <a:pt x="7333143" y="323277"/>
                  <a:pt x="7336986" y="323792"/>
                  <a:pt x="7341346" y="323792"/>
                </a:cubicBezTo>
                <a:cubicBezTo>
                  <a:pt x="7344645" y="323792"/>
                  <a:pt x="7347664" y="323350"/>
                  <a:pt x="7350403" y="322465"/>
                </a:cubicBezTo>
                <a:cubicBezTo>
                  <a:pt x="7353142" y="321582"/>
                  <a:pt x="7355499" y="320330"/>
                  <a:pt x="7357472" y="318710"/>
                </a:cubicBezTo>
                <a:cubicBezTo>
                  <a:pt x="7359446" y="317090"/>
                  <a:pt x="7360963" y="315103"/>
                  <a:pt x="7362023" y="312745"/>
                </a:cubicBezTo>
                <a:cubicBezTo>
                  <a:pt x="7363084" y="310389"/>
                  <a:pt x="7363614" y="307708"/>
                  <a:pt x="7363614" y="304704"/>
                </a:cubicBezTo>
                <a:cubicBezTo>
                  <a:pt x="7363614" y="301465"/>
                  <a:pt x="7362878" y="298695"/>
                  <a:pt x="7361405" y="296398"/>
                </a:cubicBezTo>
                <a:cubicBezTo>
                  <a:pt x="7359932" y="294100"/>
                  <a:pt x="7357988" y="292082"/>
                  <a:pt x="7355573" y="290345"/>
                </a:cubicBezTo>
                <a:cubicBezTo>
                  <a:pt x="7353158" y="288607"/>
                  <a:pt x="7350403" y="287016"/>
                  <a:pt x="7347310" y="285574"/>
                </a:cubicBezTo>
                <a:cubicBezTo>
                  <a:pt x="7344217" y="284129"/>
                  <a:pt x="7341051" y="282657"/>
                  <a:pt x="7337811" y="281153"/>
                </a:cubicBezTo>
                <a:cubicBezTo>
                  <a:pt x="7334571" y="279652"/>
                  <a:pt x="7331419" y="277989"/>
                  <a:pt x="7328356" y="276161"/>
                </a:cubicBezTo>
                <a:cubicBezTo>
                  <a:pt x="7325292" y="274334"/>
                  <a:pt x="7322553" y="272186"/>
                  <a:pt x="7320138" y="269710"/>
                </a:cubicBezTo>
                <a:cubicBezTo>
                  <a:pt x="7317723" y="267237"/>
                  <a:pt x="7315763" y="264334"/>
                  <a:pt x="7314261" y="261007"/>
                </a:cubicBezTo>
                <a:cubicBezTo>
                  <a:pt x="7312759" y="257679"/>
                  <a:pt x="7312008" y="253688"/>
                  <a:pt x="7312008" y="249034"/>
                </a:cubicBezTo>
                <a:cubicBezTo>
                  <a:pt x="7312008" y="244262"/>
                  <a:pt x="7312877" y="240006"/>
                  <a:pt x="7314615" y="236265"/>
                </a:cubicBezTo>
                <a:cubicBezTo>
                  <a:pt x="7316353" y="232525"/>
                  <a:pt x="7318768" y="229387"/>
                  <a:pt x="7321861" y="226854"/>
                </a:cubicBezTo>
                <a:cubicBezTo>
                  <a:pt x="7324954" y="224320"/>
                  <a:pt x="7328636" y="222391"/>
                  <a:pt x="7332907" y="221065"/>
                </a:cubicBezTo>
                <a:cubicBezTo>
                  <a:pt x="7337178" y="219740"/>
                  <a:pt x="7341787" y="219078"/>
                  <a:pt x="7346736" y="219078"/>
                </a:cubicBezTo>
                <a:close/>
                <a:moveTo>
                  <a:pt x="6880011" y="219078"/>
                </a:moveTo>
                <a:cubicBezTo>
                  <a:pt x="6882544" y="219078"/>
                  <a:pt x="6885092" y="219298"/>
                  <a:pt x="6887655" y="219740"/>
                </a:cubicBezTo>
                <a:cubicBezTo>
                  <a:pt x="6890217" y="220181"/>
                  <a:pt x="6892633" y="220771"/>
                  <a:pt x="6894901" y="221506"/>
                </a:cubicBezTo>
                <a:lnTo>
                  <a:pt x="6896293" y="222075"/>
                </a:lnTo>
                <a:lnTo>
                  <a:pt x="6895398" y="235652"/>
                </a:lnTo>
                <a:lnTo>
                  <a:pt x="6888715" y="232995"/>
                </a:lnTo>
                <a:cubicBezTo>
                  <a:pt x="6885976" y="232141"/>
                  <a:pt x="6882898" y="231714"/>
                  <a:pt x="6879481" y="231714"/>
                </a:cubicBezTo>
                <a:cubicBezTo>
                  <a:pt x="6876299" y="231714"/>
                  <a:pt x="6873531" y="232141"/>
                  <a:pt x="6871174" y="232995"/>
                </a:cubicBezTo>
                <a:cubicBezTo>
                  <a:pt x="6868818" y="233848"/>
                  <a:pt x="6866874" y="234983"/>
                  <a:pt x="6865342" y="236397"/>
                </a:cubicBezTo>
                <a:cubicBezTo>
                  <a:pt x="6863811" y="237812"/>
                  <a:pt x="6862662" y="239490"/>
                  <a:pt x="6861896" y="241434"/>
                </a:cubicBezTo>
                <a:cubicBezTo>
                  <a:pt x="6861130" y="243378"/>
                  <a:pt x="6860747" y="245440"/>
                  <a:pt x="6860747" y="247620"/>
                </a:cubicBezTo>
                <a:cubicBezTo>
                  <a:pt x="6860747" y="250801"/>
                  <a:pt x="6861484" y="253540"/>
                  <a:pt x="6862956" y="255837"/>
                </a:cubicBezTo>
                <a:cubicBezTo>
                  <a:pt x="6864429" y="258135"/>
                  <a:pt x="6866388" y="260168"/>
                  <a:pt x="6868833" y="261935"/>
                </a:cubicBezTo>
                <a:cubicBezTo>
                  <a:pt x="6871278" y="263702"/>
                  <a:pt x="6874061" y="265323"/>
                  <a:pt x="6877183" y="266796"/>
                </a:cubicBezTo>
                <a:cubicBezTo>
                  <a:pt x="6880306" y="268269"/>
                  <a:pt x="6883487" y="269756"/>
                  <a:pt x="6886727" y="271258"/>
                </a:cubicBezTo>
                <a:lnTo>
                  <a:pt x="6892842" y="274428"/>
                </a:lnTo>
                <a:lnTo>
                  <a:pt x="6891604" y="293205"/>
                </a:lnTo>
                <a:lnTo>
                  <a:pt x="6888848" y="290345"/>
                </a:lnTo>
                <a:cubicBezTo>
                  <a:pt x="6886433" y="288607"/>
                  <a:pt x="6883678" y="287016"/>
                  <a:pt x="6880585" y="285574"/>
                </a:cubicBezTo>
                <a:cubicBezTo>
                  <a:pt x="6877492" y="284129"/>
                  <a:pt x="6874326" y="282657"/>
                  <a:pt x="6871086" y="281153"/>
                </a:cubicBezTo>
                <a:cubicBezTo>
                  <a:pt x="6867846" y="279652"/>
                  <a:pt x="6864694" y="277989"/>
                  <a:pt x="6861631" y="276161"/>
                </a:cubicBezTo>
                <a:cubicBezTo>
                  <a:pt x="6858567" y="274334"/>
                  <a:pt x="6855828" y="272186"/>
                  <a:pt x="6853413" y="269710"/>
                </a:cubicBezTo>
                <a:cubicBezTo>
                  <a:pt x="6850998" y="267237"/>
                  <a:pt x="6849038" y="264334"/>
                  <a:pt x="6847536" y="261007"/>
                </a:cubicBezTo>
                <a:cubicBezTo>
                  <a:pt x="6846034" y="257679"/>
                  <a:pt x="6845283" y="253688"/>
                  <a:pt x="6845283" y="249034"/>
                </a:cubicBezTo>
                <a:cubicBezTo>
                  <a:pt x="6845283" y="244262"/>
                  <a:pt x="6846152" y="240006"/>
                  <a:pt x="6847890" y="236265"/>
                </a:cubicBezTo>
                <a:cubicBezTo>
                  <a:pt x="6849628" y="232525"/>
                  <a:pt x="6852043" y="229387"/>
                  <a:pt x="6855136" y="226854"/>
                </a:cubicBezTo>
                <a:cubicBezTo>
                  <a:pt x="6858229" y="224320"/>
                  <a:pt x="6861911" y="222391"/>
                  <a:pt x="6866182" y="221065"/>
                </a:cubicBezTo>
                <a:cubicBezTo>
                  <a:pt x="6870453" y="219740"/>
                  <a:pt x="6875062" y="219078"/>
                  <a:pt x="6880011" y="219078"/>
                </a:cubicBezTo>
                <a:close/>
                <a:moveTo>
                  <a:pt x="6403761" y="219078"/>
                </a:moveTo>
                <a:cubicBezTo>
                  <a:pt x="6406294" y="219078"/>
                  <a:pt x="6408842" y="219298"/>
                  <a:pt x="6411405" y="219740"/>
                </a:cubicBezTo>
                <a:cubicBezTo>
                  <a:pt x="6413967" y="220181"/>
                  <a:pt x="6416383" y="220771"/>
                  <a:pt x="6418651" y="221506"/>
                </a:cubicBezTo>
                <a:cubicBezTo>
                  <a:pt x="6420919" y="222243"/>
                  <a:pt x="6422936" y="223069"/>
                  <a:pt x="6424704" y="223981"/>
                </a:cubicBezTo>
                <a:cubicBezTo>
                  <a:pt x="6426471" y="224895"/>
                  <a:pt x="6427635" y="225631"/>
                  <a:pt x="6428194" y="226190"/>
                </a:cubicBezTo>
                <a:cubicBezTo>
                  <a:pt x="6428754" y="226749"/>
                  <a:pt x="6429122" y="227191"/>
                  <a:pt x="6429299" y="227517"/>
                </a:cubicBezTo>
                <a:cubicBezTo>
                  <a:pt x="6429476" y="227840"/>
                  <a:pt x="6429623" y="228253"/>
                  <a:pt x="6429741" y="228753"/>
                </a:cubicBezTo>
                <a:cubicBezTo>
                  <a:pt x="6429859" y="229255"/>
                  <a:pt x="6429947" y="229856"/>
                  <a:pt x="6430006" y="230565"/>
                </a:cubicBezTo>
                <a:cubicBezTo>
                  <a:pt x="6430065" y="231272"/>
                  <a:pt x="6430094" y="232185"/>
                  <a:pt x="6430094" y="233305"/>
                </a:cubicBezTo>
                <a:cubicBezTo>
                  <a:pt x="6430094" y="234365"/>
                  <a:pt x="6430050" y="235307"/>
                  <a:pt x="6429962" y="236132"/>
                </a:cubicBezTo>
                <a:cubicBezTo>
                  <a:pt x="6429873" y="236957"/>
                  <a:pt x="6429741" y="237649"/>
                  <a:pt x="6429564" y="238209"/>
                </a:cubicBezTo>
                <a:cubicBezTo>
                  <a:pt x="6429387" y="238768"/>
                  <a:pt x="6429137" y="239181"/>
                  <a:pt x="6428813" y="239445"/>
                </a:cubicBezTo>
                <a:cubicBezTo>
                  <a:pt x="6428489" y="239711"/>
                  <a:pt x="6428121" y="239844"/>
                  <a:pt x="6427708" y="239844"/>
                </a:cubicBezTo>
                <a:cubicBezTo>
                  <a:pt x="6427061" y="239844"/>
                  <a:pt x="6426044" y="239431"/>
                  <a:pt x="6424660" y="238607"/>
                </a:cubicBezTo>
                <a:cubicBezTo>
                  <a:pt x="6423275" y="237782"/>
                  <a:pt x="6421582" y="236854"/>
                  <a:pt x="6419579" y="235824"/>
                </a:cubicBezTo>
                <a:cubicBezTo>
                  <a:pt x="6417576" y="234792"/>
                  <a:pt x="6415204" y="233848"/>
                  <a:pt x="6412465" y="232995"/>
                </a:cubicBezTo>
                <a:cubicBezTo>
                  <a:pt x="6409726" y="232141"/>
                  <a:pt x="6406648" y="231714"/>
                  <a:pt x="6403231" y="231714"/>
                </a:cubicBezTo>
                <a:cubicBezTo>
                  <a:pt x="6400049" y="231714"/>
                  <a:pt x="6397281" y="232141"/>
                  <a:pt x="6394924" y="232995"/>
                </a:cubicBezTo>
                <a:cubicBezTo>
                  <a:pt x="6392568" y="233848"/>
                  <a:pt x="6390624" y="234983"/>
                  <a:pt x="6389092" y="236397"/>
                </a:cubicBezTo>
                <a:cubicBezTo>
                  <a:pt x="6387561" y="237812"/>
                  <a:pt x="6386412" y="239490"/>
                  <a:pt x="6385646" y="241434"/>
                </a:cubicBezTo>
                <a:cubicBezTo>
                  <a:pt x="6384880" y="243378"/>
                  <a:pt x="6384497" y="245440"/>
                  <a:pt x="6384497" y="247620"/>
                </a:cubicBezTo>
                <a:cubicBezTo>
                  <a:pt x="6384497" y="250801"/>
                  <a:pt x="6385234" y="253540"/>
                  <a:pt x="6386706" y="255837"/>
                </a:cubicBezTo>
                <a:cubicBezTo>
                  <a:pt x="6388179" y="258135"/>
                  <a:pt x="6390138" y="260168"/>
                  <a:pt x="6392583" y="261935"/>
                </a:cubicBezTo>
                <a:cubicBezTo>
                  <a:pt x="6395028" y="263702"/>
                  <a:pt x="6397811" y="265323"/>
                  <a:pt x="6400933" y="266796"/>
                </a:cubicBezTo>
                <a:cubicBezTo>
                  <a:pt x="6404056" y="268269"/>
                  <a:pt x="6407237" y="269756"/>
                  <a:pt x="6410477" y="271258"/>
                </a:cubicBezTo>
                <a:cubicBezTo>
                  <a:pt x="6413717" y="272760"/>
                  <a:pt x="6416898" y="274409"/>
                  <a:pt x="6420020" y="276206"/>
                </a:cubicBezTo>
                <a:cubicBezTo>
                  <a:pt x="6423143" y="278002"/>
                  <a:pt x="6425926" y="280123"/>
                  <a:pt x="6428371" y="282568"/>
                </a:cubicBezTo>
                <a:cubicBezTo>
                  <a:pt x="6430816" y="285014"/>
                  <a:pt x="6432789" y="287899"/>
                  <a:pt x="6434292" y="291229"/>
                </a:cubicBezTo>
                <a:cubicBezTo>
                  <a:pt x="6435794" y="294556"/>
                  <a:pt x="6436545" y="298489"/>
                  <a:pt x="6436545" y="303026"/>
                </a:cubicBezTo>
                <a:cubicBezTo>
                  <a:pt x="6436545" y="308386"/>
                  <a:pt x="6435558" y="313159"/>
                  <a:pt x="6433585" y="317340"/>
                </a:cubicBezTo>
                <a:cubicBezTo>
                  <a:pt x="6431612" y="321523"/>
                  <a:pt x="6428872" y="325072"/>
                  <a:pt x="6425367" y="327989"/>
                </a:cubicBezTo>
                <a:cubicBezTo>
                  <a:pt x="6421862" y="330905"/>
                  <a:pt x="6417738" y="333100"/>
                  <a:pt x="6412995" y="334573"/>
                </a:cubicBezTo>
                <a:cubicBezTo>
                  <a:pt x="6408253" y="336044"/>
                  <a:pt x="6403142" y="336782"/>
                  <a:pt x="6397664" y="336782"/>
                </a:cubicBezTo>
                <a:cubicBezTo>
                  <a:pt x="6393835" y="336782"/>
                  <a:pt x="6390285" y="336457"/>
                  <a:pt x="6387015" y="335808"/>
                </a:cubicBezTo>
                <a:cubicBezTo>
                  <a:pt x="6383746" y="335161"/>
                  <a:pt x="6380830" y="334367"/>
                  <a:pt x="6378267" y="333424"/>
                </a:cubicBezTo>
                <a:cubicBezTo>
                  <a:pt x="6375704" y="332481"/>
                  <a:pt x="6373555" y="331508"/>
                  <a:pt x="6371816" y="330507"/>
                </a:cubicBezTo>
                <a:cubicBezTo>
                  <a:pt x="6370079" y="329505"/>
                  <a:pt x="6368871" y="328651"/>
                  <a:pt x="6368193" y="327945"/>
                </a:cubicBezTo>
                <a:cubicBezTo>
                  <a:pt x="6367516" y="327237"/>
                  <a:pt x="6367015" y="326339"/>
                  <a:pt x="6366691" y="325249"/>
                </a:cubicBezTo>
                <a:cubicBezTo>
                  <a:pt x="6366367" y="324160"/>
                  <a:pt x="6366205" y="322701"/>
                  <a:pt x="6366205" y="320875"/>
                </a:cubicBezTo>
                <a:cubicBezTo>
                  <a:pt x="6366205" y="319579"/>
                  <a:pt x="6366264" y="318504"/>
                  <a:pt x="6366382" y="317649"/>
                </a:cubicBezTo>
                <a:cubicBezTo>
                  <a:pt x="6366500" y="316795"/>
                  <a:pt x="6366677" y="316103"/>
                  <a:pt x="6366912" y="315572"/>
                </a:cubicBezTo>
                <a:cubicBezTo>
                  <a:pt x="6367148" y="315042"/>
                  <a:pt x="6367442" y="314675"/>
                  <a:pt x="6367796" y="314468"/>
                </a:cubicBezTo>
                <a:cubicBezTo>
                  <a:pt x="6368149" y="314262"/>
                  <a:pt x="6368562" y="314159"/>
                  <a:pt x="6369033" y="314159"/>
                </a:cubicBezTo>
                <a:cubicBezTo>
                  <a:pt x="6369858" y="314159"/>
                  <a:pt x="6371021" y="314660"/>
                  <a:pt x="6372523" y="315662"/>
                </a:cubicBezTo>
                <a:cubicBezTo>
                  <a:pt x="6374026" y="316663"/>
                  <a:pt x="6375955" y="317753"/>
                  <a:pt x="6378311" y="318931"/>
                </a:cubicBezTo>
                <a:cubicBezTo>
                  <a:pt x="6380668" y="320110"/>
                  <a:pt x="6383510" y="321214"/>
                  <a:pt x="6386839" y="322245"/>
                </a:cubicBezTo>
                <a:cubicBezTo>
                  <a:pt x="6390168" y="323277"/>
                  <a:pt x="6394011" y="323792"/>
                  <a:pt x="6398371" y="323792"/>
                </a:cubicBezTo>
                <a:cubicBezTo>
                  <a:pt x="6401670" y="323792"/>
                  <a:pt x="6404689" y="323350"/>
                  <a:pt x="6407428" y="322465"/>
                </a:cubicBezTo>
                <a:cubicBezTo>
                  <a:pt x="6410167" y="321582"/>
                  <a:pt x="6412524" y="320330"/>
                  <a:pt x="6414497" y="318710"/>
                </a:cubicBezTo>
                <a:cubicBezTo>
                  <a:pt x="6416471" y="317090"/>
                  <a:pt x="6417988" y="315103"/>
                  <a:pt x="6419048" y="312745"/>
                </a:cubicBezTo>
                <a:cubicBezTo>
                  <a:pt x="6420109" y="310389"/>
                  <a:pt x="6420639" y="307708"/>
                  <a:pt x="6420639" y="304704"/>
                </a:cubicBezTo>
                <a:cubicBezTo>
                  <a:pt x="6420639" y="301465"/>
                  <a:pt x="6419903" y="298695"/>
                  <a:pt x="6418430" y="296398"/>
                </a:cubicBezTo>
                <a:cubicBezTo>
                  <a:pt x="6416957" y="294100"/>
                  <a:pt x="6415013" y="292082"/>
                  <a:pt x="6412598" y="290345"/>
                </a:cubicBezTo>
                <a:cubicBezTo>
                  <a:pt x="6410183" y="288607"/>
                  <a:pt x="6407428" y="287016"/>
                  <a:pt x="6404335" y="285574"/>
                </a:cubicBezTo>
                <a:cubicBezTo>
                  <a:pt x="6401242" y="284129"/>
                  <a:pt x="6398076" y="282657"/>
                  <a:pt x="6394836" y="281153"/>
                </a:cubicBezTo>
                <a:cubicBezTo>
                  <a:pt x="6391596" y="279652"/>
                  <a:pt x="6388444" y="277989"/>
                  <a:pt x="6385381" y="276161"/>
                </a:cubicBezTo>
                <a:cubicBezTo>
                  <a:pt x="6382317" y="274334"/>
                  <a:pt x="6379578" y="272186"/>
                  <a:pt x="6377163" y="269710"/>
                </a:cubicBezTo>
                <a:cubicBezTo>
                  <a:pt x="6374748" y="267237"/>
                  <a:pt x="6372788" y="264334"/>
                  <a:pt x="6371286" y="261007"/>
                </a:cubicBezTo>
                <a:cubicBezTo>
                  <a:pt x="6369784" y="257679"/>
                  <a:pt x="6369033" y="253688"/>
                  <a:pt x="6369033" y="249034"/>
                </a:cubicBezTo>
                <a:cubicBezTo>
                  <a:pt x="6369033" y="244262"/>
                  <a:pt x="6369902" y="240006"/>
                  <a:pt x="6371640" y="236265"/>
                </a:cubicBezTo>
                <a:cubicBezTo>
                  <a:pt x="6373378" y="232525"/>
                  <a:pt x="6375793" y="229387"/>
                  <a:pt x="6378886" y="226854"/>
                </a:cubicBezTo>
                <a:cubicBezTo>
                  <a:pt x="6381979" y="224320"/>
                  <a:pt x="6385661" y="222391"/>
                  <a:pt x="6389932" y="221065"/>
                </a:cubicBezTo>
                <a:cubicBezTo>
                  <a:pt x="6394203" y="219740"/>
                  <a:pt x="6398812" y="219078"/>
                  <a:pt x="6403761" y="219078"/>
                </a:cubicBezTo>
                <a:close/>
                <a:moveTo>
                  <a:pt x="5460786" y="219078"/>
                </a:moveTo>
                <a:cubicBezTo>
                  <a:pt x="5463319" y="219078"/>
                  <a:pt x="5465867" y="219298"/>
                  <a:pt x="5468430" y="219740"/>
                </a:cubicBezTo>
                <a:cubicBezTo>
                  <a:pt x="5470992" y="220181"/>
                  <a:pt x="5473408" y="220771"/>
                  <a:pt x="5475676" y="221506"/>
                </a:cubicBezTo>
                <a:cubicBezTo>
                  <a:pt x="5477944" y="222243"/>
                  <a:pt x="5479961" y="223069"/>
                  <a:pt x="5481729" y="223981"/>
                </a:cubicBezTo>
                <a:cubicBezTo>
                  <a:pt x="5483496" y="224895"/>
                  <a:pt x="5484660" y="225631"/>
                  <a:pt x="5485219" y="226190"/>
                </a:cubicBezTo>
                <a:cubicBezTo>
                  <a:pt x="5485779" y="226749"/>
                  <a:pt x="5486147" y="227191"/>
                  <a:pt x="5486324" y="227517"/>
                </a:cubicBezTo>
                <a:cubicBezTo>
                  <a:pt x="5486501" y="227840"/>
                  <a:pt x="5486648" y="228253"/>
                  <a:pt x="5486766" y="228753"/>
                </a:cubicBezTo>
                <a:cubicBezTo>
                  <a:pt x="5486884" y="229255"/>
                  <a:pt x="5486972" y="229856"/>
                  <a:pt x="5487031" y="230565"/>
                </a:cubicBezTo>
                <a:cubicBezTo>
                  <a:pt x="5487090" y="231272"/>
                  <a:pt x="5487119" y="232185"/>
                  <a:pt x="5487119" y="233305"/>
                </a:cubicBezTo>
                <a:cubicBezTo>
                  <a:pt x="5487119" y="234365"/>
                  <a:pt x="5487075" y="235307"/>
                  <a:pt x="5486987" y="236132"/>
                </a:cubicBezTo>
                <a:cubicBezTo>
                  <a:pt x="5486898" y="236957"/>
                  <a:pt x="5486766" y="237649"/>
                  <a:pt x="5486589" y="238209"/>
                </a:cubicBezTo>
                <a:cubicBezTo>
                  <a:pt x="5486412" y="238768"/>
                  <a:pt x="5486162" y="239181"/>
                  <a:pt x="5485838" y="239445"/>
                </a:cubicBezTo>
                <a:cubicBezTo>
                  <a:pt x="5485514" y="239711"/>
                  <a:pt x="5485146" y="239844"/>
                  <a:pt x="5484733" y="239844"/>
                </a:cubicBezTo>
                <a:cubicBezTo>
                  <a:pt x="5484086" y="239844"/>
                  <a:pt x="5483069" y="239431"/>
                  <a:pt x="5481685" y="238607"/>
                </a:cubicBezTo>
                <a:cubicBezTo>
                  <a:pt x="5480300" y="237782"/>
                  <a:pt x="5478607" y="236854"/>
                  <a:pt x="5476604" y="235824"/>
                </a:cubicBezTo>
                <a:cubicBezTo>
                  <a:pt x="5474601" y="234792"/>
                  <a:pt x="5472229" y="233848"/>
                  <a:pt x="5469490" y="232995"/>
                </a:cubicBezTo>
                <a:cubicBezTo>
                  <a:pt x="5466751" y="232141"/>
                  <a:pt x="5463673" y="231714"/>
                  <a:pt x="5460256" y="231714"/>
                </a:cubicBezTo>
                <a:cubicBezTo>
                  <a:pt x="5457074" y="231714"/>
                  <a:pt x="5454306" y="232141"/>
                  <a:pt x="5451949" y="232995"/>
                </a:cubicBezTo>
                <a:cubicBezTo>
                  <a:pt x="5449593" y="233848"/>
                  <a:pt x="5447649" y="234983"/>
                  <a:pt x="5446117" y="236397"/>
                </a:cubicBezTo>
                <a:cubicBezTo>
                  <a:pt x="5444586" y="237812"/>
                  <a:pt x="5443437" y="239490"/>
                  <a:pt x="5442671" y="241434"/>
                </a:cubicBezTo>
                <a:cubicBezTo>
                  <a:pt x="5441905" y="243378"/>
                  <a:pt x="5441522" y="245440"/>
                  <a:pt x="5441522" y="247620"/>
                </a:cubicBezTo>
                <a:cubicBezTo>
                  <a:pt x="5441522" y="250801"/>
                  <a:pt x="5442259" y="253540"/>
                  <a:pt x="5443731" y="255837"/>
                </a:cubicBezTo>
                <a:cubicBezTo>
                  <a:pt x="5445204" y="258135"/>
                  <a:pt x="5447163" y="260168"/>
                  <a:pt x="5449608" y="261935"/>
                </a:cubicBezTo>
                <a:cubicBezTo>
                  <a:pt x="5452053" y="263702"/>
                  <a:pt x="5454836" y="265323"/>
                  <a:pt x="5457958" y="266796"/>
                </a:cubicBezTo>
                <a:cubicBezTo>
                  <a:pt x="5461081" y="268269"/>
                  <a:pt x="5464262" y="269756"/>
                  <a:pt x="5467502" y="271258"/>
                </a:cubicBezTo>
                <a:cubicBezTo>
                  <a:pt x="5470742" y="272760"/>
                  <a:pt x="5473923" y="274409"/>
                  <a:pt x="5477045" y="276206"/>
                </a:cubicBezTo>
                <a:cubicBezTo>
                  <a:pt x="5480168" y="278002"/>
                  <a:pt x="5482951" y="280123"/>
                  <a:pt x="5485396" y="282568"/>
                </a:cubicBezTo>
                <a:cubicBezTo>
                  <a:pt x="5487841" y="285014"/>
                  <a:pt x="5489814" y="287899"/>
                  <a:pt x="5491317" y="291229"/>
                </a:cubicBezTo>
                <a:cubicBezTo>
                  <a:pt x="5492819" y="294556"/>
                  <a:pt x="5493570" y="298489"/>
                  <a:pt x="5493570" y="303026"/>
                </a:cubicBezTo>
                <a:cubicBezTo>
                  <a:pt x="5493570" y="308386"/>
                  <a:pt x="5492583" y="313159"/>
                  <a:pt x="5490610" y="317340"/>
                </a:cubicBezTo>
                <a:cubicBezTo>
                  <a:pt x="5488637" y="321523"/>
                  <a:pt x="5485897" y="325072"/>
                  <a:pt x="5482392" y="327989"/>
                </a:cubicBezTo>
                <a:cubicBezTo>
                  <a:pt x="5478887" y="330905"/>
                  <a:pt x="5474763" y="333100"/>
                  <a:pt x="5470020" y="334573"/>
                </a:cubicBezTo>
                <a:cubicBezTo>
                  <a:pt x="5465278" y="336044"/>
                  <a:pt x="5460167" y="336782"/>
                  <a:pt x="5454689" y="336782"/>
                </a:cubicBezTo>
                <a:cubicBezTo>
                  <a:pt x="5450860" y="336782"/>
                  <a:pt x="5447310" y="336457"/>
                  <a:pt x="5444040" y="335808"/>
                </a:cubicBezTo>
                <a:cubicBezTo>
                  <a:pt x="5440771" y="335161"/>
                  <a:pt x="5437855" y="334367"/>
                  <a:pt x="5435292" y="333424"/>
                </a:cubicBezTo>
                <a:cubicBezTo>
                  <a:pt x="5432729" y="332481"/>
                  <a:pt x="5430580" y="331508"/>
                  <a:pt x="5428841" y="330507"/>
                </a:cubicBezTo>
                <a:cubicBezTo>
                  <a:pt x="5427104" y="329505"/>
                  <a:pt x="5425896" y="328651"/>
                  <a:pt x="5425218" y="327945"/>
                </a:cubicBezTo>
                <a:cubicBezTo>
                  <a:pt x="5424541" y="327237"/>
                  <a:pt x="5424040" y="326339"/>
                  <a:pt x="5423716" y="325249"/>
                </a:cubicBezTo>
                <a:cubicBezTo>
                  <a:pt x="5423392" y="324160"/>
                  <a:pt x="5423230" y="322701"/>
                  <a:pt x="5423230" y="320875"/>
                </a:cubicBezTo>
                <a:cubicBezTo>
                  <a:pt x="5423230" y="319579"/>
                  <a:pt x="5423289" y="318504"/>
                  <a:pt x="5423407" y="317649"/>
                </a:cubicBezTo>
                <a:cubicBezTo>
                  <a:pt x="5423525" y="316795"/>
                  <a:pt x="5423702" y="316103"/>
                  <a:pt x="5423937" y="315572"/>
                </a:cubicBezTo>
                <a:cubicBezTo>
                  <a:pt x="5424173" y="315042"/>
                  <a:pt x="5424467" y="314675"/>
                  <a:pt x="5424821" y="314468"/>
                </a:cubicBezTo>
                <a:cubicBezTo>
                  <a:pt x="5425174" y="314262"/>
                  <a:pt x="5425587" y="314159"/>
                  <a:pt x="5426058" y="314159"/>
                </a:cubicBezTo>
                <a:cubicBezTo>
                  <a:pt x="5426883" y="314159"/>
                  <a:pt x="5428046" y="314660"/>
                  <a:pt x="5429548" y="315662"/>
                </a:cubicBezTo>
                <a:cubicBezTo>
                  <a:pt x="5431051" y="316663"/>
                  <a:pt x="5432980" y="317753"/>
                  <a:pt x="5435336" y="318931"/>
                </a:cubicBezTo>
                <a:cubicBezTo>
                  <a:pt x="5437693" y="320110"/>
                  <a:pt x="5440535" y="321214"/>
                  <a:pt x="5443864" y="322245"/>
                </a:cubicBezTo>
                <a:cubicBezTo>
                  <a:pt x="5447193" y="323277"/>
                  <a:pt x="5451036" y="323792"/>
                  <a:pt x="5455396" y="323792"/>
                </a:cubicBezTo>
                <a:cubicBezTo>
                  <a:pt x="5458695" y="323792"/>
                  <a:pt x="5461714" y="323350"/>
                  <a:pt x="5464453" y="322465"/>
                </a:cubicBezTo>
                <a:cubicBezTo>
                  <a:pt x="5467192" y="321582"/>
                  <a:pt x="5469549" y="320330"/>
                  <a:pt x="5471522" y="318710"/>
                </a:cubicBezTo>
                <a:cubicBezTo>
                  <a:pt x="5473496" y="317090"/>
                  <a:pt x="5475013" y="315103"/>
                  <a:pt x="5476073" y="312745"/>
                </a:cubicBezTo>
                <a:cubicBezTo>
                  <a:pt x="5477134" y="310389"/>
                  <a:pt x="5477664" y="307708"/>
                  <a:pt x="5477664" y="304704"/>
                </a:cubicBezTo>
                <a:cubicBezTo>
                  <a:pt x="5477664" y="301465"/>
                  <a:pt x="5476928" y="298695"/>
                  <a:pt x="5475455" y="296398"/>
                </a:cubicBezTo>
                <a:cubicBezTo>
                  <a:pt x="5473982" y="294100"/>
                  <a:pt x="5472038" y="292082"/>
                  <a:pt x="5469623" y="290345"/>
                </a:cubicBezTo>
                <a:cubicBezTo>
                  <a:pt x="5467208" y="288607"/>
                  <a:pt x="5464453" y="287016"/>
                  <a:pt x="5461360" y="285574"/>
                </a:cubicBezTo>
                <a:cubicBezTo>
                  <a:pt x="5458267" y="284129"/>
                  <a:pt x="5455101" y="282657"/>
                  <a:pt x="5451861" y="281153"/>
                </a:cubicBezTo>
                <a:cubicBezTo>
                  <a:pt x="5448621" y="279652"/>
                  <a:pt x="5445469" y="277989"/>
                  <a:pt x="5442406" y="276161"/>
                </a:cubicBezTo>
                <a:cubicBezTo>
                  <a:pt x="5439342" y="274334"/>
                  <a:pt x="5436603" y="272186"/>
                  <a:pt x="5434188" y="269710"/>
                </a:cubicBezTo>
                <a:cubicBezTo>
                  <a:pt x="5431773" y="267237"/>
                  <a:pt x="5429813" y="264334"/>
                  <a:pt x="5428311" y="261007"/>
                </a:cubicBezTo>
                <a:cubicBezTo>
                  <a:pt x="5426809" y="257679"/>
                  <a:pt x="5426058" y="253688"/>
                  <a:pt x="5426058" y="249034"/>
                </a:cubicBezTo>
                <a:cubicBezTo>
                  <a:pt x="5426058" y="244262"/>
                  <a:pt x="5426927" y="240006"/>
                  <a:pt x="5428665" y="236265"/>
                </a:cubicBezTo>
                <a:cubicBezTo>
                  <a:pt x="5430403" y="232525"/>
                  <a:pt x="5432818" y="229387"/>
                  <a:pt x="5435911" y="226854"/>
                </a:cubicBezTo>
                <a:cubicBezTo>
                  <a:pt x="5439004" y="224320"/>
                  <a:pt x="5442686" y="222391"/>
                  <a:pt x="5446957" y="221065"/>
                </a:cubicBezTo>
                <a:cubicBezTo>
                  <a:pt x="5451228" y="219740"/>
                  <a:pt x="5455837" y="219078"/>
                  <a:pt x="5460786" y="219078"/>
                </a:cubicBezTo>
                <a:close/>
                <a:moveTo>
                  <a:pt x="4994061" y="219078"/>
                </a:moveTo>
                <a:cubicBezTo>
                  <a:pt x="4996594" y="219078"/>
                  <a:pt x="4999142" y="219298"/>
                  <a:pt x="5001705" y="219740"/>
                </a:cubicBezTo>
                <a:cubicBezTo>
                  <a:pt x="5004267" y="220181"/>
                  <a:pt x="5006683" y="220771"/>
                  <a:pt x="5008951" y="221506"/>
                </a:cubicBezTo>
                <a:cubicBezTo>
                  <a:pt x="5011219" y="222243"/>
                  <a:pt x="5013236" y="223069"/>
                  <a:pt x="5015004" y="223981"/>
                </a:cubicBezTo>
                <a:cubicBezTo>
                  <a:pt x="5016771" y="224895"/>
                  <a:pt x="5017935" y="225631"/>
                  <a:pt x="5018494" y="226190"/>
                </a:cubicBezTo>
                <a:cubicBezTo>
                  <a:pt x="5019054" y="226749"/>
                  <a:pt x="5019422" y="227191"/>
                  <a:pt x="5019599" y="227517"/>
                </a:cubicBezTo>
                <a:cubicBezTo>
                  <a:pt x="5019776" y="227840"/>
                  <a:pt x="5019923" y="228253"/>
                  <a:pt x="5020041" y="228753"/>
                </a:cubicBezTo>
                <a:cubicBezTo>
                  <a:pt x="5020159" y="229255"/>
                  <a:pt x="5020247" y="229856"/>
                  <a:pt x="5020306" y="230565"/>
                </a:cubicBezTo>
                <a:cubicBezTo>
                  <a:pt x="5020365" y="231272"/>
                  <a:pt x="5020394" y="232185"/>
                  <a:pt x="5020394" y="233305"/>
                </a:cubicBezTo>
                <a:cubicBezTo>
                  <a:pt x="5020394" y="234365"/>
                  <a:pt x="5020350" y="235307"/>
                  <a:pt x="5020262" y="236132"/>
                </a:cubicBezTo>
                <a:cubicBezTo>
                  <a:pt x="5020173" y="236957"/>
                  <a:pt x="5020041" y="237649"/>
                  <a:pt x="5019864" y="238209"/>
                </a:cubicBezTo>
                <a:cubicBezTo>
                  <a:pt x="5019687" y="238768"/>
                  <a:pt x="5019437" y="239181"/>
                  <a:pt x="5019113" y="239445"/>
                </a:cubicBezTo>
                <a:cubicBezTo>
                  <a:pt x="5018789" y="239711"/>
                  <a:pt x="5018421" y="239844"/>
                  <a:pt x="5018008" y="239844"/>
                </a:cubicBezTo>
                <a:cubicBezTo>
                  <a:pt x="5017361" y="239844"/>
                  <a:pt x="5016344" y="239431"/>
                  <a:pt x="5014960" y="238607"/>
                </a:cubicBezTo>
                <a:cubicBezTo>
                  <a:pt x="5013575" y="237782"/>
                  <a:pt x="5011882" y="236854"/>
                  <a:pt x="5009879" y="235824"/>
                </a:cubicBezTo>
                <a:cubicBezTo>
                  <a:pt x="5007876" y="234792"/>
                  <a:pt x="5005504" y="233848"/>
                  <a:pt x="5002765" y="232995"/>
                </a:cubicBezTo>
                <a:cubicBezTo>
                  <a:pt x="5000026" y="232141"/>
                  <a:pt x="4996948" y="231714"/>
                  <a:pt x="4993531" y="231714"/>
                </a:cubicBezTo>
                <a:cubicBezTo>
                  <a:pt x="4990349" y="231714"/>
                  <a:pt x="4987581" y="232141"/>
                  <a:pt x="4985224" y="232995"/>
                </a:cubicBezTo>
                <a:cubicBezTo>
                  <a:pt x="4982868" y="233848"/>
                  <a:pt x="4980924" y="234983"/>
                  <a:pt x="4979392" y="236397"/>
                </a:cubicBezTo>
                <a:cubicBezTo>
                  <a:pt x="4977861" y="237812"/>
                  <a:pt x="4976712" y="239490"/>
                  <a:pt x="4975946" y="241434"/>
                </a:cubicBezTo>
                <a:cubicBezTo>
                  <a:pt x="4975180" y="243378"/>
                  <a:pt x="4974797" y="245440"/>
                  <a:pt x="4974797" y="247620"/>
                </a:cubicBezTo>
                <a:cubicBezTo>
                  <a:pt x="4974797" y="250801"/>
                  <a:pt x="4975534" y="253540"/>
                  <a:pt x="4977006" y="255837"/>
                </a:cubicBezTo>
                <a:cubicBezTo>
                  <a:pt x="4978479" y="258135"/>
                  <a:pt x="4980438" y="260168"/>
                  <a:pt x="4982883" y="261935"/>
                </a:cubicBezTo>
                <a:cubicBezTo>
                  <a:pt x="4985328" y="263702"/>
                  <a:pt x="4988111" y="265323"/>
                  <a:pt x="4991233" y="266796"/>
                </a:cubicBezTo>
                <a:cubicBezTo>
                  <a:pt x="4994356" y="268269"/>
                  <a:pt x="4997537" y="269756"/>
                  <a:pt x="5000777" y="271258"/>
                </a:cubicBezTo>
                <a:cubicBezTo>
                  <a:pt x="5004017" y="272760"/>
                  <a:pt x="5007198" y="274409"/>
                  <a:pt x="5010320" y="276206"/>
                </a:cubicBezTo>
                <a:cubicBezTo>
                  <a:pt x="5013443" y="278002"/>
                  <a:pt x="5016226" y="280123"/>
                  <a:pt x="5018671" y="282568"/>
                </a:cubicBezTo>
                <a:cubicBezTo>
                  <a:pt x="5021116" y="285014"/>
                  <a:pt x="5023089" y="287899"/>
                  <a:pt x="5024592" y="291229"/>
                </a:cubicBezTo>
                <a:cubicBezTo>
                  <a:pt x="5026094" y="294556"/>
                  <a:pt x="5026845" y="298489"/>
                  <a:pt x="5026845" y="303026"/>
                </a:cubicBezTo>
                <a:cubicBezTo>
                  <a:pt x="5026845" y="308386"/>
                  <a:pt x="5025858" y="313159"/>
                  <a:pt x="5023885" y="317340"/>
                </a:cubicBezTo>
                <a:cubicBezTo>
                  <a:pt x="5021912" y="321523"/>
                  <a:pt x="5019172" y="325072"/>
                  <a:pt x="5015667" y="327989"/>
                </a:cubicBezTo>
                <a:cubicBezTo>
                  <a:pt x="5012162" y="330905"/>
                  <a:pt x="5008038" y="333100"/>
                  <a:pt x="5003295" y="334573"/>
                </a:cubicBezTo>
                <a:cubicBezTo>
                  <a:pt x="4998553" y="336044"/>
                  <a:pt x="4993442" y="336782"/>
                  <a:pt x="4987964" y="336782"/>
                </a:cubicBezTo>
                <a:cubicBezTo>
                  <a:pt x="4984135" y="336782"/>
                  <a:pt x="4980585" y="336457"/>
                  <a:pt x="4977315" y="335808"/>
                </a:cubicBezTo>
                <a:cubicBezTo>
                  <a:pt x="4974046" y="335161"/>
                  <a:pt x="4971130" y="334367"/>
                  <a:pt x="4968567" y="333424"/>
                </a:cubicBezTo>
                <a:cubicBezTo>
                  <a:pt x="4966004" y="332481"/>
                  <a:pt x="4963855" y="331508"/>
                  <a:pt x="4962116" y="330507"/>
                </a:cubicBezTo>
                <a:cubicBezTo>
                  <a:pt x="4960379" y="329505"/>
                  <a:pt x="4959171" y="328651"/>
                  <a:pt x="4958493" y="327945"/>
                </a:cubicBezTo>
                <a:cubicBezTo>
                  <a:pt x="4957816" y="327237"/>
                  <a:pt x="4957315" y="326339"/>
                  <a:pt x="4956991" y="325249"/>
                </a:cubicBezTo>
                <a:cubicBezTo>
                  <a:pt x="4956667" y="324160"/>
                  <a:pt x="4956505" y="322701"/>
                  <a:pt x="4956505" y="320875"/>
                </a:cubicBezTo>
                <a:cubicBezTo>
                  <a:pt x="4956505" y="319579"/>
                  <a:pt x="4956564" y="318504"/>
                  <a:pt x="4956682" y="317649"/>
                </a:cubicBezTo>
                <a:cubicBezTo>
                  <a:pt x="4956800" y="316795"/>
                  <a:pt x="4956977" y="316103"/>
                  <a:pt x="4957212" y="315572"/>
                </a:cubicBezTo>
                <a:cubicBezTo>
                  <a:pt x="4957448" y="315042"/>
                  <a:pt x="4957742" y="314675"/>
                  <a:pt x="4958096" y="314468"/>
                </a:cubicBezTo>
                <a:cubicBezTo>
                  <a:pt x="4958449" y="314262"/>
                  <a:pt x="4958862" y="314159"/>
                  <a:pt x="4959333" y="314159"/>
                </a:cubicBezTo>
                <a:cubicBezTo>
                  <a:pt x="4960158" y="314159"/>
                  <a:pt x="4961321" y="314660"/>
                  <a:pt x="4962823" y="315662"/>
                </a:cubicBezTo>
                <a:cubicBezTo>
                  <a:pt x="4964326" y="316663"/>
                  <a:pt x="4966255" y="317753"/>
                  <a:pt x="4968611" y="318931"/>
                </a:cubicBezTo>
                <a:cubicBezTo>
                  <a:pt x="4970968" y="320110"/>
                  <a:pt x="4973810" y="321214"/>
                  <a:pt x="4977139" y="322245"/>
                </a:cubicBezTo>
                <a:cubicBezTo>
                  <a:pt x="4980468" y="323277"/>
                  <a:pt x="4984311" y="323792"/>
                  <a:pt x="4988671" y="323792"/>
                </a:cubicBezTo>
                <a:cubicBezTo>
                  <a:pt x="4991970" y="323792"/>
                  <a:pt x="4994989" y="323350"/>
                  <a:pt x="4997728" y="322465"/>
                </a:cubicBezTo>
                <a:cubicBezTo>
                  <a:pt x="5000467" y="321582"/>
                  <a:pt x="5002824" y="320330"/>
                  <a:pt x="5004797" y="318710"/>
                </a:cubicBezTo>
                <a:cubicBezTo>
                  <a:pt x="5006771" y="317090"/>
                  <a:pt x="5008288" y="315103"/>
                  <a:pt x="5009348" y="312745"/>
                </a:cubicBezTo>
                <a:cubicBezTo>
                  <a:pt x="5010409" y="310389"/>
                  <a:pt x="5010939" y="307708"/>
                  <a:pt x="5010939" y="304704"/>
                </a:cubicBezTo>
                <a:cubicBezTo>
                  <a:pt x="5010939" y="301465"/>
                  <a:pt x="5010203" y="298695"/>
                  <a:pt x="5008730" y="296398"/>
                </a:cubicBezTo>
                <a:cubicBezTo>
                  <a:pt x="5007257" y="294100"/>
                  <a:pt x="5005313" y="292082"/>
                  <a:pt x="5002898" y="290345"/>
                </a:cubicBezTo>
                <a:cubicBezTo>
                  <a:pt x="5000483" y="288607"/>
                  <a:pt x="4997728" y="287016"/>
                  <a:pt x="4994635" y="285574"/>
                </a:cubicBezTo>
                <a:cubicBezTo>
                  <a:pt x="4991542" y="284129"/>
                  <a:pt x="4988376" y="282657"/>
                  <a:pt x="4985136" y="281153"/>
                </a:cubicBezTo>
                <a:cubicBezTo>
                  <a:pt x="4981896" y="279652"/>
                  <a:pt x="4978744" y="277989"/>
                  <a:pt x="4975681" y="276161"/>
                </a:cubicBezTo>
                <a:cubicBezTo>
                  <a:pt x="4972617" y="274334"/>
                  <a:pt x="4969878" y="272186"/>
                  <a:pt x="4967463" y="269710"/>
                </a:cubicBezTo>
                <a:cubicBezTo>
                  <a:pt x="4965048" y="267237"/>
                  <a:pt x="4963088" y="264334"/>
                  <a:pt x="4961586" y="261007"/>
                </a:cubicBezTo>
                <a:cubicBezTo>
                  <a:pt x="4960084" y="257679"/>
                  <a:pt x="4959333" y="253688"/>
                  <a:pt x="4959333" y="249034"/>
                </a:cubicBezTo>
                <a:cubicBezTo>
                  <a:pt x="4959333" y="244262"/>
                  <a:pt x="4960202" y="240006"/>
                  <a:pt x="4961940" y="236265"/>
                </a:cubicBezTo>
                <a:cubicBezTo>
                  <a:pt x="4963678" y="232525"/>
                  <a:pt x="4966093" y="229387"/>
                  <a:pt x="4969186" y="226854"/>
                </a:cubicBezTo>
                <a:cubicBezTo>
                  <a:pt x="4972279" y="224320"/>
                  <a:pt x="4975961" y="222391"/>
                  <a:pt x="4980232" y="221065"/>
                </a:cubicBezTo>
                <a:cubicBezTo>
                  <a:pt x="4984503" y="219740"/>
                  <a:pt x="4989112" y="219078"/>
                  <a:pt x="4994061" y="219078"/>
                </a:cubicBezTo>
                <a:close/>
                <a:moveTo>
                  <a:pt x="4051086" y="219078"/>
                </a:moveTo>
                <a:cubicBezTo>
                  <a:pt x="4053619" y="219078"/>
                  <a:pt x="4056167" y="219298"/>
                  <a:pt x="4058730" y="219740"/>
                </a:cubicBezTo>
                <a:cubicBezTo>
                  <a:pt x="4061293" y="220181"/>
                  <a:pt x="4063708" y="220771"/>
                  <a:pt x="4065976" y="221506"/>
                </a:cubicBezTo>
                <a:cubicBezTo>
                  <a:pt x="4068244" y="222243"/>
                  <a:pt x="4070262" y="223069"/>
                  <a:pt x="4072029" y="223981"/>
                </a:cubicBezTo>
                <a:cubicBezTo>
                  <a:pt x="4073796" y="224895"/>
                  <a:pt x="4074960" y="225631"/>
                  <a:pt x="4075520" y="226190"/>
                </a:cubicBezTo>
                <a:cubicBezTo>
                  <a:pt x="4076079" y="226749"/>
                  <a:pt x="4076447" y="227191"/>
                  <a:pt x="4076624" y="227517"/>
                </a:cubicBezTo>
                <a:cubicBezTo>
                  <a:pt x="4076801" y="227840"/>
                  <a:pt x="4076948" y="228253"/>
                  <a:pt x="4077066" y="228753"/>
                </a:cubicBezTo>
                <a:cubicBezTo>
                  <a:pt x="4077184" y="229255"/>
                  <a:pt x="4077272" y="229856"/>
                  <a:pt x="4077331" y="230565"/>
                </a:cubicBezTo>
                <a:cubicBezTo>
                  <a:pt x="4077390" y="231272"/>
                  <a:pt x="4077419" y="232185"/>
                  <a:pt x="4077419" y="233305"/>
                </a:cubicBezTo>
                <a:cubicBezTo>
                  <a:pt x="4077419" y="234365"/>
                  <a:pt x="4077375" y="235307"/>
                  <a:pt x="4077287" y="236132"/>
                </a:cubicBezTo>
                <a:cubicBezTo>
                  <a:pt x="4077199" y="236957"/>
                  <a:pt x="4077066" y="237649"/>
                  <a:pt x="4076889" y="238209"/>
                </a:cubicBezTo>
                <a:cubicBezTo>
                  <a:pt x="4076713" y="238768"/>
                  <a:pt x="4076462" y="239181"/>
                  <a:pt x="4076138" y="239445"/>
                </a:cubicBezTo>
                <a:cubicBezTo>
                  <a:pt x="4075814" y="239711"/>
                  <a:pt x="4075446" y="239844"/>
                  <a:pt x="4075034" y="239844"/>
                </a:cubicBezTo>
                <a:cubicBezTo>
                  <a:pt x="4074386" y="239844"/>
                  <a:pt x="4073369" y="239431"/>
                  <a:pt x="4071985" y="238607"/>
                </a:cubicBezTo>
                <a:cubicBezTo>
                  <a:pt x="4070600" y="237782"/>
                  <a:pt x="4068907" y="236854"/>
                  <a:pt x="4066904" y="235824"/>
                </a:cubicBezTo>
                <a:cubicBezTo>
                  <a:pt x="4064901" y="234792"/>
                  <a:pt x="4062530" y="233848"/>
                  <a:pt x="4059790" y="232995"/>
                </a:cubicBezTo>
                <a:cubicBezTo>
                  <a:pt x="4057051" y="232141"/>
                  <a:pt x="4053973" y="231714"/>
                  <a:pt x="4050556" y="231714"/>
                </a:cubicBezTo>
                <a:cubicBezTo>
                  <a:pt x="4047375" y="231714"/>
                  <a:pt x="4044606" y="232141"/>
                  <a:pt x="4042250" y="232995"/>
                </a:cubicBezTo>
                <a:cubicBezTo>
                  <a:pt x="4039893" y="233848"/>
                  <a:pt x="4037949" y="234983"/>
                  <a:pt x="4036417" y="236397"/>
                </a:cubicBezTo>
                <a:cubicBezTo>
                  <a:pt x="4034885" y="237812"/>
                  <a:pt x="4033737" y="239490"/>
                  <a:pt x="4032971" y="241434"/>
                </a:cubicBezTo>
                <a:cubicBezTo>
                  <a:pt x="4032205" y="243378"/>
                  <a:pt x="4031822" y="245440"/>
                  <a:pt x="4031822" y="247620"/>
                </a:cubicBezTo>
                <a:cubicBezTo>
                  <a:pt x="4031822" y="250801"/>
                  <a:pt x="4032559" y="253540"/>
                  <a:pt x="4034031" y="255837"/>
                </a:cubicBezTo>
                <a:cubicBezTo>
                  <a:pt x="4035504" y="258135"/>
                  <a:pt x="4037463" y="260168"/>
                  <a:pt x="4039908" y="261935"/>
                </a:cubicBezTo>
                <a:cubicBezTo>
                  <a:pt x="4042352" y="263702"/>
                  <a:pt x="4045136" y="265323"/>
                  <a:pt x="4048258" y="266796"/>
                </a:cubicBezTo>
                <a:cubicBezTo>
                  <a:pt x="4051381" y="268269"/>
                  <a:pt x="4054562" y="269756"/>
                  <a:pt x="4057802" y="271258"/>
                </a:cubicBezTo>
                <a:cubicBezTo>
                  <a:pt x="4061042" y="272760"/>
                  <a:pt x="4064223" y="274409"/>
                  <a:pt x="4067346" y="276206"/>
                </a:cubicBezTo>
                <a:cubicBezTo>
                  <a:pt x="4070468" y="278002"/>
                  <a:pt x="4073251" y="280123"/>
                  <a:pt x="4075696" y="282568"/>
                </a:cubicBezTo>
                <a:cubicBezTo>
                  <a:pt x="4078141" y="285014"/>
                  <a:pt x="4080115" y="287899"/>
                  <a:pt x="4081617" y="291229"/>
                </a:cubicBezTo>
                <a:cubicBezTo>
                  <a:pt x="4083119" y="294556"/>
                  <a:pt x="4083870" y="298489"/>
                  <a:pt x="4083870" y="303026"/>
                </a:cubicBezTo>
                <a:cubicBezTo>
                  <a:pt x="4083870" y="308386"/>
                  <a:pt x="4082883" y="313159"/>
                  <a:pt x="4080910" y="317340"/>
                </a:cubicBezTo>
                <a:cubicBezTo>
                  <a:pt x="4078937" y="321523"/>
                  <a:pt x="4076197" y="325072"/>
                  <a:pt x="4072692" y="327989"/>
                </a:cubicBezTo>
                <a:cubicBezTo>
                  <a:pt x="4069187" y="330905"/>
                  <a:pt x="4065063" y="333100"/>
                  <a:pt x="4060321" y="334573"/>
                </a:cubicBezTo>
                <a:cubicBezTo>
                  <a:pt x="4055578" y="336044"/>
                  <a:pt x="4050468" y="336782"/>
                  <a:pt x="4044989" y="336782"/>
                </a:cubicBezTo>
                <a:cubicBezTo>
                  <a:pt x="4041159" y="336782"/>
                  <a:pt x="4037610" y="336457"/>
                  <a:pt x="4034341" y="335808"/>
                </a:cubicBezTo>
                <a:cubicBezTo>
                  <a:pt x="4031071" y="335161"/>
                  <a:pt x="4028155" y="334367"/>
                  <a:pt x="4025592" y="333424"/>
                </a:cubicBezTo>
                <a:cubicBezTo>
                  <a:pt x="4023030" y="332481"/>
                  <a:pt x="4020880" y="331508"/>
                  <a:pt x="4019142" y="330507"/>
                </a:cubicBezTo>
                <a:cubicBezTo>
                  <a:pt x="4017404" y="329505"/>
                  <a:pt x="4016196" y="328651"/>
                  <a:pt x="4015519" y="327945"/>
                </a:cubicBezTo>
                <a:cubicBezTo>
                  <a:pt x="4014841" y="327237"/>
                  <a:pt x="4014340" y="326339"/>
                  <a:pt x="4014016" y="325249"/>
                </a:cubicBezTo>
                <a:cubicBezTo>
                  <a:pt x="4013692" y="324160"/>
                  <a:pt x="4013530" y="322701"/>
                  <a:pt x="4013530" y="320875"/>
                </a:cubicBezTo>
                <a:cubicBezTo>
                  <a:pt x="4013530" y="319579"/>
                  <a:pt x="4013589" y="318504"/>
                  <a:pt x="4013707" y="317649"/>
                </a:cubicBezTo>
                <a:cubicBezTo>
                  <a:pt x="4013825" y="316795"/>
                  <a:pt x="4014002" y="316103"/>
                  <a:pt x="4014237" y="315572"/>
                </a:cubicBezTo>
                <a:cubicBezTo>
                  <a:pt x="4014473" y="315042"/>
                  <a:pt x="4014767" y="314675"/>
                  <a:pt x="4015121" y="314468"/>
                </a:cubicBezTo>
                <a:cubicBezTo>
                  <a:pt x="4015474" y="314262"/>
                  <a:pt x="4015887" y="314159"/>
                  <a:pt x="4016358" y="314159"/>
                </a:cubicBezTo>
                <a:cubicBezTo>
                  <a:pt x="4017183" y="314159"/>
                  <a:pt x="4018346" y="314660"/>
                  <a:pt x="4019849" y="315662"/>
                </a:cubicBezTo>
                <a:cubicBezTo>
                  <a:pt x="4021351" y="316663"/>
                  <a:pt x="4023280" y="317753"/>
                  <a:pt x="4025637" y="318931"/>
                </a:cubicBezTo>
                <a:cubicBezTo>
                  <a:pt x="4027993" y="320110"/>
                  <a:pt x="4030835" y="321214"/>
                  <a:pt x="4034164" y="322245"/>
                </a:cubicBezTo>
                <a:cubicBezTo>
                  <a:pt x="4037492" y="323277"/>
                  <a:pt x="4041336" y="323792"/>
                  <a:pt x="4045696" y="323792"/>
                </a:cubicBezTo>
                <a:cubicBezTo>
                  <a:pt x="4048995" y="323792"/>
                  <a:pt x="4052014" y="323350"/>
                  <a:pt x="4054753" y="322465"/>
                </a:cubicBezTo>
                <a:cubicBezTo>
                  <a:pt x="4057493" y="321582"/>
                  <a:pt x="4059849" y="320330"/>
                  <a:pt x="4061823" y="318710"/>
                </a:cubicBezTo>
                <a:cubicBezTo>
                  <a:pt x="4063796" y="317090"/>
                  <a:pt x="4065313" y="315103"/>
                  <a:pt x="4066374" y="312745"/>
                </a:cubicBezTo>
                <a:cubicBezTo>
                  <a:pt x="4067434" y="310389"/>
                  <a:pt x="4067964" y="307708"/>
                  <a:pt x="4067964" y="304704"/>
                </a:cubicBezTo>
                <a:cubicBezTo>
                  <a:pt x="4067964" y="301465"/>
                  <a:pt x="4067228" y="298695"/>
                  <a:pt x="4065755" y="296398"/>
                </a:cubicBezTo>
                <a:cubicBezTo>
                  <a:pt x="4064282" y="294100"/>
                  <a:pt x="4062338" y="292082"/>
                  <a:pt x="4059923" y="290345"/>
                </a:cubicBezTo>
                <a:cubicBezTo>
                  <a:pt x="4057508" y="288607"/>
                  <a:pt x="4054753" y="287016"/>
                  <a:pt x="4051661" y="285574"/>
                </a:cubicBezTo>
                <a:cubicBezTo>
                  <a:pt x="4048568" y="284129"/>
                  <a:pt x="4045401" y="282657"/>
                  <a:pt x="4042161" y="281153"/>
                </a:cubicBezTo>
                <a:cubicBezTo>
                  <a:pt x="4038921" y="279652"/>
                  <a:pt x="4035769" y="277989"/>
                  <a:pt x="4032706" y="276161"/>
                </a:cubicBezTo>
                <a:cubicBezTo>
                  <a:pt x="4029642" y="274334"/>
                  <a:pt x="4026903" y="272186"/>
                  <a:pt x="4024488" y="269710"/>
                </a:cubicBezTo>
                <a:cubicBezTo>
                  <a:pt x="4022073" y="267237"/>
                  <a:pt x="4020114" y="264334"/>
                  <a:pt x="4018611" y="261007"/>
                </a:cubicBezTo>
                <a:cubicBezTo>
                  <a:pt x="4017109" y="257679"/>
                  <a:pt x="4016358" y="253688"/>
                  <a:pt x="4016358" y="249034"/>
                </a:cubicBezTo>
                <a:cubicBezTo>
                  <a:pt x="4016358" y="244262"/>
                  <a:pt x="4017227" y="240006"/>
                  <a:pt x="4018965" y="236265"/>
                </a:cubicBezTo>
                <a:cubicBezTo>
                  <a:pt x="4020703" y="232525"/>
                  <a:pt x="4023118" y="229387"/>
                  <a:pt x="4026211" y="226854"/>
                </a:cubicBezTo>
                <a:cubicBezTo>
                  <a:pt x="4029304" y="224320"/>
                  <a:pt x="4032986" y="222391"/>
                  <a:pt x="4037257" y="221065"/>
                </a:cubicBezTo>
                <a:cubicBezTo>
                  <a:pt x="4041528" y="219740"/>
                  <a:pt x="4046138" y="219078"/>
                  <a:pt x="4051086" y="219078"/>
                </a:cubicBezTo>
                <a:close/>
                <a:moveTo>
                  <a:pt x="3574902" y="219078"/>
                </a:moveTo>
                <a:cubicBezTo>
                  <a:pt x="3577434" y="219078"/>
                  <a:pt x="3579983" y="219298"/>
                  <a:pt x="3582546" y="219740"/>
                </a:cubicBezTo>
                <a:cubicBezTo>
                  <a:pt x="3585108" y="220181"/>
                  <a:pt x="3587523" y="220771"/>
                  <a:pt x="3589790" y="221506"/>
                </a:cubicBezTo>
                <a:cubicBezTo>
                  <a:pt x="3592059" y="222243"/>
                  <a:pt x="3594076" y="223069"/>
                  <a:pt x="3595843" y="223981"/>
                </a:cubicBezTo>
                <a:cubicBezTo>
                  <a:pt x="3597610" y="224895"/>
                  <a:pt x="3598774" y="225631"/>
                  <a:pt x="3599334" y="226190"/>
                </a:cubicBezTo>
                <a:cubicBezTo>
                  <a:pt x="3599893" y="226749"/>
                  <a:pt x="3600262" y="227191"/>
                  <a:pt x="3600438" y="227517"/>
                </a:cubicBezTo>
                <a:cubicBezTo>
                  <a:pt x="3600615" y="227840"/>
                  <a:pt x="3600762" y="228253"/>
                  <a:pt x="3600879" y="228753"/>
                </a:cubicBezTo>
                <a:cubicBezTo>
                  <a:pt x="3600998" y="229255"/>
                  <a:pt x="3601087" y="229856"/>
                  <a:pt x="3601145" y="230565"/>
                </a:cubicBezTo>
                <a:cubicBezTo>
                  <a:pt x="3601204" y="231272"/>
                  <a:pt x="3601234" y="232185"/>
                  <a:pt x="3601234" y="233305"/>
                </a:cubicBezTo>
                <a:cubicBezTo>
                  <a:pt x="3601234" y="234365"/>
                  <a:pt x="3601190" y="235307"/>
                  <a:pt x="3601101" y="236132"/>
                </a:cubicBezTo>
                <a:cubicBezTo>
                  <a:pt x="3601013" y="236957"/>
                  <a:pt x="3600879" y="237649"/>
                  <a:pt x="3600703" y="238209"/>
                </a:cubicBezTo>
                <a:cubicBezTo>
                  <a:pt x="3600526" y="238768"/>
                  <a:pt x="3600277" y="239181"/>
                  <a:pt x="3599953" y="239445"/>
                </a:cubicBezTo>
                <a:cubicBezTo>
                  <a:pt x="3599629" y="239711"/>
                  <a:pt x="3599261" y="239844"/>
                  <a:pt x="3598848" y="239844"/>
                </a:cubicBezTo>
                <a:cubicBezTo>
                  <a:pt x="3598200" y="239844"/>
                  <a:pt x="3597184" y="239431"/>
                  <a:pt x="3595799" y="238607"/>
                </a:cubicBezTo>
                <a:cubicBezTo>
                  <a:pt x="3594415" y="237782"/>
                  <a:pt x="3592721" y="236854"/>
                  <a:pt x="3590718" y="235824"/>
                </a:cubicBezTo>
                <a:cubicBezTo>
                  <a:pt x="3588716" y="234792"/>
                  <a:pt x="3586345" y="233848"/>
                  <a:pt x="3583606" y="232995"/>
                </a:cubicBezTo>
                <a:cubicBezTo>
                  <a:pt x="3580867" y="232141"/>
                  <a:pt x="3577788" y="231714"/>
                  <a:pt x="3574371" y="231714"/>
                </a:cubicBezTo>
                <a:cubicBezTo>
                  <a:pt x="3571190" y="231714"/>
                  <a:pt x="3568421" y="232141"/>
                  <a:pt x="3566065" y="232995"/>
                </a:cubicBezTo>
                <a:cubicBezTo>
                  <a:pt x="3563708" y="233848"/>
                  <a:pt x="3561765" y="234983"/>
                  <a:pt x="3560233" y="236397"/>
                </a:cubicBezTo>
                <a:cubicBezTo>
                  <a:pt x="3558700" y="237812"/>
                  <a:pt x="3557552" y="239490"/>
                  <a:pt x="3556786" y="241434"/>
                </a:cubicBezTo>
                <a:cubicBezTo>
                  <a:pt x="3556021" y="243378"/>
                  <a:pt x="3555638" y="245440"/>
                  <a:pt x="3555638" y="247620"/>
                </a:cubicBezTo>
                <a:cubicBezTo>
                  <a:pt x="3555638" y="250801"/>
                  <a:pt x="3556375" y="253540"/>
                  <a:pt x="3557848" y="255837"/>
                </a:cubicBezTo>
                <a:cubicBezTo>
                  <a:pt x="3559320" y="258135"/>
                  <a:pt x="3561279" y="260168"/>
                  <a:pt x="3563724" y="261935"/>
                </a:cubicBezTo>
                <a:cubicBezTo>
                  <a:pt x="3566169" y="263702"/>
                  <a:pt x="3568952" y="265323"/>
                  <a:pt x="3572074" y="266796"/>
                </a:cubicBezTo>
                <a:cubicBezTo>
                  <a:pt x="3575197" y="268269"/>
                  <a:pt x="3578378" y="269756"/>
                  <a:pt x="3581617" y="271258"/>
                </a:cubicBezTo>
                <a:cubicBezTo>
                  <a:pt x="3584858" y="272760"/>
                  <a:pt x="3588038" y="274409"/>
                  <a:pt x="3591161" y="276206"/>
                </a:cubicBezTo>
                <a:cubicBezTo>
                  <a:pt x="3594282" y="278002"/>
                  <a:pt x="3597065" y="280123"/>
                  <a:pt x="3599510" y="282568"/>
                </a:cubicBezTo>
                <a:cubicBezTo>
                  <a:pt x="3601956" y="285014"/>
                  <a:pt x="3603929" y="287899"/>
                  <a:pt x="3605431" y="291229"/>
                </a:cubicBezTo>
                <a:cubicBezTo>
                  <a:pt x="3606933" y="294556"/>
                  <a:pt x="3607685" y="298489"/>
                  <a:pt x="3607685" y="303026"/>
                </a:cubicBezTo>
                <a:cubicBezTo>
                  <a:pt x="3607685" y="308386"/>
                  <a:pt x="3606698" y="313159"/>
                  <a:pt x="3604725" y="317340"/>
                </a:cubicBezTo>
                <a:cubicBezTo>
                  <a:pt x="3602750" y="321523"/>
                  <a:pt x="3600011" y="325072"/>
                  <a:pt x="3596506" y="327989"/>
                </a:cubicBezTo>
                <a:cubicBezTo>
                  <a:pt x="3593001" y="330905"/>
                  <a:pt x="3588878" y="333100"/>
                  <a:pt x="3584136" y="334573"/>
                </a:cubicBezTo>
                <a:cubicBezTo>
                  <a:pt x="3579393" y="336044"/>
                  <a:pt x="3574283" y="336782"/>
                  <a:pt x="3568804" y="336782"/>
                </a:cubicBezTo>
                <a:cubicBezTo>
                  <a:pt x="3564975" y="336782"/>
                  <a:pt x="3561426" y="336457"/>
                  <a:pt x="3558157" y="335808"/>
                </a:cubicBezTo>
                <a:cubicBezTo>
                  <a:pt x="3554887" y="335161"/>
                  <a:pt x="3551971" y="334367"/>
                  <a:pt x="3549408" y="333424"/>
                </a:cubicBezTo>
                <a:cubicBezTo>
                  <a:pt x="3546845" y="332481"/>
                  <a:pt x="3544695" y="331508"/>
                  <a:pt x="3542958" y="330507"/>
                </a:cubicBezTo>
                <a:cubicBezTo>
                  <a:pt x="3541219" y="329505"/>
                  <a:pt x="3540011" y="328651"/>
                  <a:pt x="3539334" y="327945"/>
                </a:cubicBezTo>
                <a:cubicBezTo>
                  <a:pt x="3538656" y="327237"/>
                  <a:pt x="3538156" y="326339"/>
                  <a:pt x="3537831" y="325249"/>
                </a:cubicBezTo>
                <a:cubicBezTo>
                  <a:pt x="3537508" y="324160"/>
                  <a:pt x="3537346" y="322701"/>
                  <a:pt x="3537346" y="320875"/>
                </a:cubicBezTo>
                <a:cubicBezTo>
                  <a:pt x="3537346" y="319579"/>
                  <a:pt x="3537405" y="318504"/>
                  <a:pt x="3537521" y="317649"/>
                </a:cubicBezTo>
                <a:cubicBezTo>
                  <a:pt x="3537640" y="316795"/>
                  <a:pt x="3537816" y="316103"/>
                  <a:pt x="3538052" y="315572"/>
                </a:cubicBezTo>
                <a:cubicBezTo>
                  <a:pt x="3538288" y="315042"/>
                  <a:pt x="3538583" y="314675"/>
                  <a:pt x="3538937" y="314468"/>
                </a:cubicBezTo>
                <a:cubicBezTo>
                  <a:pt x="3539290" y="314262"/>
                  <a:pt x="3539702" y="314159"/>
                  <a:pt x="3540174" y="314159"/>
                </a:cubicBezTo>
                <a:cubicBezTo>
                  <a:pt x="3540999" y="314159"/>
                  <a:pt x="3542161" y="314660"/>
                  <a:pt x="3543664" y="315662"/>
                </a:cubicBezTo>
                <a:cubicBezTo>
                  <a:pt x="3545167" y="316663"/>
                  <a:pt x="3547095" y="317753"/>
                  <a:pt x="3549452" y="318931"/>
                </a:cubicBezTo>
                <a:cubicBezTo>
                  <a:pt x="3551808" y="320110"/>
                  <a:pt x="3554650" y="321214"/>
                  <a:pt x="3557980" y="322245"/>
                </a:cubicBezTo>
                <a:cubicBezTo>
                  <a:pt x="3561308" y="323277"/>
                  <a:pt x="3565152" y="323792"/>
                  <a:pt x="3569511" y="323792"/>
                </a:cubicBezTo>
                <a:cubicBezTo>
                  <a:pt x="3572810" y="323792"/>
                  <a:pt x="3575829" y="323350"/>
                  <a:pt x="3578569" y="322465"/>
                </a:cubicBezTo>
                <a:cubicBezTo>
                  <a:pt x="3581308" y="321582"/>
                  <a:pt x="3583665" y="320330"/>
                  <a:pt x="3585638" y="318710"/>
                </a:cubicBezTo>
                <a:cubicBezTo>
                  <a:pt x="3587612" y="317090"/>
                  <a:pt x="3589128" y="315103"/>
                  <a:pt x="3590189" y="312745"/>
                </a:cubicBezTo>
                <a:cubicBezTo>
                  <a:pt x="3591248" y="310389"/>
                  <a:pt x="3591779" y="307708"/>
                  <a:pt x="3591779" y="304704"/>
                </a:cubicBezTo>
                <a:cubicBezTo>
                  <a:pt x="3591779" y="301465"/>
                  <a:pt x="3591043" y="298695"/>
                  <a:pt x="3589570" y="296398"/>
                </a:cubicBezTo>
                <a:cubicBezTo>
                  <a:pt x="3588097" y="294100"/>
                  <a:pt x="3586153" y="292082"/>
                  <a:pt x="3583738" y="290345"/>
                </a:cubicBezTo>
                <a:cubicBezTo>
                  <a:pt x="3581323" y="288607"/>
                  <a:pt x="3578569" y="287016"/>
                  <a:pt x="3575476" y="285574"/>
                </a:cubicBezTo>
                <a:cubicBezTo>
                  <a:pt x="3572383" y="284129"/>
                  <a:pt x="3569216" y="282657"/>
                  <a:pt x="3565978" y="281153"/>
                </a:cubicBezTo>
                <a:cubicBezTo>
                  <a:pt x="3562736" y="279652"/>
                  <a:pt x="3559585" y="277989"/>
                  <a:pt x="3556521" y="276161"/>
                </a:cubicBezTo>
                <a:cubicBezTo>
                  <a:pt x="3553458" y="274334"/>
                  <a:pt x="3550718" y="272186"/>
                  <a:pt x="3548304" y="269710"/>
                </a:cubicBezTo>
                <a:cubicBezTo>
                  <a:pt x="3545888" y="267237"/>
                  <a:pt x="3543930" y="264334"/>
                  <a:pt x="3542427" y="261007"/>
                </a:cubicBezTo>
                <a:cubicBezTo>
                  <a:pt x="3540925" y="257679"/>
                  <a:pt x="3540174" y="253688"/>
                  <a:pt x="3540174" y="249034"/>
                </a:cubicBezTo>
                <a:cubicBezTo>
                  <a:pt x="3540174" y="244262"/>
                  <a:pt x="3541042" y="240006"/>
                  <a:pt x="3542781" y="236265"/>
                </a:cubicBezTo>
                <a:cubicBezTo>
                  <a:pt x="3544518" y="232525"/>
                  <a:pt x="3546933" y="229387"/>
                  <a:pt x="3550027" y="226854"/>
                </a:cubicBezTo>
                <a:cubicBezTo>
                  <a:pt x="3553120" y="224320"/>
                  <a:pt x="3556802" y="222391"/>
                  <a:pt x="3561072" y="221065"/>
                </a:cubicBezTo>
                <a:cubicBezTo>
                  <a:pt x="3565343" y="219740"/>
                  <a:pt x="3569953" y="219078"/>
                  <a:pt x="3574902" y="219078"/>
                </a:cubicBezTo>
                <a:close/>
                <a:moveTo>
                  <a:pt x="3108168" y="219078"/>
                </a:moveTo>
                <a:cubicBezTo>
                  <a:pt x="3110702" y="219078"/>
                  <a:pt x="3113251" y="219298"/>
                  <a:pt x="3115814" y="219740"/>
                </a:cubicBezTo>
                <a:cubicBezTo>
                  <a:pt x="3118377" y="220181"/>
                  <a:pt x="3120792" y="220771"/>
                  <a:pt x="3123060" y="221506"/>
                </a:cubicBezTo>
                <a:cubicBezTo>
                  <a:pt x="3125327" y="222243"/>
                  <a:pt x="3127345" y="223069"/>
                  <a:pt x="3129112" y="223981"/>
                </a:cubicBezTo>
                <a:cubicBezTo>
                  <a:pt x="3130879" y="224895"/>
                  <a:pt x="3132044" y="225631"/>
                  <a:pt x="3132603" y="226190"/>
                </a:cubicBezTo>
                <a:cubicBezTo>
                  <a:pt x="3133161" y="226749"/>
                  <a:pt x="3133529" y="227191"/>
                  <a:pt x="3133707" y="227517"/>
                </a:cubicBezTo>
                <a:cubicBezTo>
                  <a:pt x="3133885" y="227840"/>
                  <a:pt x="3134030" y="228253"/>
                  <a:pt x="3134150" y="228753"/>
                </a:cubicBezTo>
                <a:cubicBezTo>
                  <a:pt x="3134266" y="229255"/>
                  <a:pt x="3134354" y="229856"/>
                  <a:pt x="3134413" y="230565"/>
                </a:cubicBezTo>
                <a:cubicBezTo>
                  <a:pt x="3134473" y="231272"/>
                  <a:pt x="3134499" y="232185"/>
                  <a:pt x="3134499" y="233305"/>
                </a:cubicBezTo>
                <a:cubicBezTo>
                  <a:pt x="3134499" y="234365"/>
                  <a:pt x="3134456" y="235307"/>
                  <a:pt x="3134367" y="236132"/>
                </a:cubicBezTo>
                <a:cubicBezTo>
                  <a:pt x="3134281" y="236957"/>
                  <a:pt x="3134150" y="237649"/>
                  <a:pt x="3133974" y="238209"/>
                </a:cubicBezTo>
                <a:cubicBezTo>
                  <a:pt x="3133796" y="238768"/>
                  <a:pt x="3133545" y="239181"/>
                  <a:pt x="3133220" y="239445"/>
                </a:cubicBezTo>
                <a:cubicBezTo>
                  <a:pt x="3132895" y="239711"/>
                  <a:pt x="3132529" y="239844"/>
                  <a:pt x="3132115" y="239844"/>
                </a:cubicBezTo>
                <a:cubicBezTo>
                  <a:pt x="3131468" y="239844"/>
                  <a:pt x="3130453" y="239431"/>
                  <a:pt x="3129069" y="238607"/>
                </a:cubicBezTo>
                <a:cubicBezTo>
                  <a:pt x="3127685" y="237782"/>
                  <a:pt x="3125992" y="236854"/>
                  <a:pt x="3123986" y="235824"/>
                </a:cubicBezTo>
                <a:cubicBezTo>
                  <a:pt x="3121986" y="234792"/>
                  <a:pt x="3119614" y="233848"/>
                  <a:pt x="3116875" y="232995"/>
                </a:cubicBezTo>
                <a:cubicBezTo>
                  <a:pt x="3114134" y="232141"/>
                  <a:pt x="3111055" y="231714"/>
                  <a:pt x="3107638" y="231714"/>
                </a:cubicBezTo>
                <a:cubicBezTo>
                  <a:pt x="3104457" y="231714"/>
                  <a:pt x="3101686" y="232141"/>
                  <a:pt x="3099332" y="232995"/>
                </a:cubicBezTo>
                <a:cubicBezTo>
                  <a:pt x="3096974" y="233848"/>
                  <a:pt x="3095031" y="234983"/>
                  <a:pt x="3093499" y="236397"/>
                </a:cubicBezTo>
                <a:cubicBezTo>
                  <a:pt x="3091969" y="237812"/>
                  <a:pt x="3090821" y="239490"/>
                  <a:pt x="3090052" y="241434"/>
                </a:cubicBezTo>
                <a:cubicBezTo>
                  <a:pt x="3089289" y="243378"/>
                  <a:pt x="3088907" y="245440"/>
                  <a:pt x="3088907" y="247620"/>
                </a:cubicBezTo>
                <a:cubicBezTo>
                  <a:pt x="3088907" y="250801"/>
                  <a:pt x="3089640" y="253540"/>
                  <a:pt x="3091113" y="255837"/>
                </a:cubicBezTo>
                <a:cubicBezTo>
                  <a:pt x="3092586" y="258135"/>
                  <a:pt x="3094546" y="260168"/>
                  <a:pt x="3096986" y="261935"/>
                </a:cubicBezTo>
                <a:cubicBezTo>
                  <a:pt x="3099433" y="263702"/>
                  <a:pt x="3102218" y="265323"/>
                  <a:pt x="3105341" y="266796"/>
                </a:cubicBezTo>
                <a:cubicBezTo>
                  <a:pt x="3108463" y="268269"/>
                  <a:pt x="3111646" y="269756"/>
                  <a:pt x="3114885" y="271258"/>
                </a:cubicBezTo>
                <a:cubicBezTo>
                  <a:pt x="3118127" y="272760"/>
                  <a:pt x="3121308" y="274409"/>
                  <a:pt x="3124430" y="276206"/>
                </a:cubicBezTo>
                <a:cubicBezTo>
                  <a:pt x="3127551" y="278002"/>
                  <a:pt x="3130337" y="280123"/>
                  <a:pt x="3132780" y="282568"/>
                </a:cubicBezTo>
                <a:cubicBezTo>
                  <a:pt x="3135223" y="285014"/>
                  <a:pt x="3137196" y="287899"/>
                  <a:pt x="3138700" y="291229"/>
                </a:cubicBezTo>
                <a:cubicBezTo>
                  <a:pt x="3140201" y="294556"/>
                  <a:pt x="3140952" y="298489"/>
                  <a:pt x="3140952" y="303026"/>
                </a:cubicBezTo>
                <a:cubicBezTo>
                  <a:pt x="3140952" y="308386"/>
                  <a:pt x="3139962" y="313159"/>
                  <a:pt x="3137990" y="317340"/>
                </a:cubicBezTo>
                <a:cubicBezTo>
                  <a:pt x="3136017" y="321523"/>
                  <a:pt x="3133280" y="325072"/>
                  <a:pt x="3129775" y="327989"/>
                </a:cubicBezTo>
                <a:cubicBezTo>
                  <a:pt x="3126271" y="330905"/>
                  <a:pt x="3122147" y="333100"/>
                  <a:pt x="3117405" y="334573"/>
                </a:cubicBezTo>
                <a:cubicBezTo>
                  <a:pt x="3112661" y="336044"/>
                  <a:pt x="3107549" y="336782"/>
                  <a:pt x="3102070" y="336782"/>
                </a:cubicBezTo>
                <a:cubicBezTo>
                  <a:pt x="3098243" y="336782"/>
                  <a:pt x="3094691" y="336457"/>
                  <a:pt x="3091425" y="335808"/>
                </a:cubicBezTo>
                <a:cubicBezTo>
                  <a:pt x="3088155" y="335161"/>
                  <a:pt x="3085239" y="334367"/>
                  <a:pt x="3082680" y="333424"/>
                </a:cubicBezTo>
                <a:cubicBezTo>
                  <a:pt x="3080114" y="332481"/>
                  <a:pt x="3077963" y="331508"/>
                  <a:pt x="3076224" y="330507"/>
                </a:cubicBezTo>
                <a:cubicBezTo>
                  <a:pt x="3074486" y="329505"/>
                  <a:pt x="3073281" y="328651"/>
                  <a:pt x="3072602" y="327945"/>
                </a:cubicBezTo>
                <a:cubicBezTo>
                  <a:pt x="3071922" y="327237"/>
                  <a:pt x="3071424" y="326339"/>
                  <a:pt x="3071099" y="325249"/>
                </a:cubicBezTo>
                <a:cubicBezTo>
                  <a:pt x="3070775" y="324160"/>
                  <a:pt x="3070613" y="322701"/>
                  <a:pt x="3070613" y="320875"/>
                </a:cubicBezTo>
                <a:cubicBezTo>
                  <a:pt x="3070613" y="319579"/>
                  <a:pt x="3070672" y="318504"/>
                  <a:pt x="3070790" y="317649"/>
                </a:cubicBezTo>
                <a:cubicBezTo>
                  <a:pt x="3070908" y="316795"/>
                  <a:pt x="3071084" y="316103"/>
                  <a:pt x="3071320" y="315572"/>
                </a:cubicBezTo>
                <a:cubicBezTo>
                  <a:pt x="3071557" y="315042"/>
                  <a:pt x="3071851" y="314675"/>
                  <a:pt x="3072204" y="314468"/>
                </a:cubicBezTo>
                <a:cubicBezTo>
                  <a:pt x="3072556" y="314262"/>
                  <a:pt x="3072967" y="314159"/>
                  <a:pt x="3073440" y="314159"/>
                </a:cubicBezTo>
                <a:cubicBezTo>
                  <a:pt x="3074266" y="314159"/>
                  <a:pt x="3075429" y="314660"/>
                  <a:pt x="3076931" y="315662"/>
                </a:cubicBezTo>
                <a:cubicBezTo>
                  <a:pt x="3078433" y="316663"/>
                  <a:pt x="3080360" y="317753"/>
                  <a:pt x="3082723" y="318931"/>
                </a:cubicBezTo>
                <a:cubicBezTo>
                  <a:pt x="3085081" y="320110"/>
                  <a:pt x="3087923" y="321214"/>
                  <a:pt x="3091245" y="322245"/>
                </a:cubicBezTo>
                <a:cubicBezTo>
                  <a:pt x="3094575" y="323277"/>
                  <a:pt x="3098418" y="323792"/>
                  <a:pt x="3102777" y="323792"/>
                </a:cubicBezTo>
                <a:cubicBezTo>
                  <a:pt x="3106077" y="323792"/>
                  <a:pt x="3109096" y="323350"/>
                  <a:pt x="3111836" y="322465"/>
                </a:cubicBezTo>
                <a:cubicBezTo>
                  <a:pt x="3114576" y="321582"/>
                  <a:pt x="3116935" y="320330"/>
                  <a:pt x="3118907" y="318710"/>
                </a:cubicBezTo>
                <a:cubicBezTo>
                  <a:pt x="3120880" y="317090"/>
                  <a:pt x="3122399" y="315103"/>
                  <a:pt x="3123458" y="312745"/>
                </a:cubicBezTo>
                <a:cubicBezTo>
                  <a:pt x="3124519" y="310389"/>
                  <a:pt x="3125048" y="307708"/>
                  <a:pt x="3125048" y="304704"/>
                </a:cubicBezTo>
                <a:cubicBezTo>
                  <a:pt x="3125048" y="301465"/>
                  <a:pt x="3124311" y="298695"/>
                  <a:pt x="3122839" y="296398"/>
                </a:cubicBezTo>
                <a:cubicBezTo>
                  <a:pt x="3121366" y="294100"/>
                  <a:pt x="3119422" y="292082"/>
                  <a:pt x="3117007" y="290345"/>
                </a:cubicBezTo>
                <a:cubicBezTo>
                  <a:pt x="3114591" y="288607"/>
                  <a:pt x="3111836" y="287016"/>
                  <a:pt x="3108743" y="285574"/>
                </a:cubicBezTo>
                <a:cubicBezTo>
                  <a:pt x="3105650" y="284129"/>
                  <a:pt x="3102482" y="282657"/>
                  <a:pt x="3099243" y="281153"/>
                </a:cubicBezTo>
                <a:cubicBezTo>
                  <a:pt x="3096004" y="279652"/>
                  <a:pt x="3092849" y="277989"/>
                  <a:pt x="3089791" y="276161"/>
                </a:cubicBezTo>
                <a:cubicBezTo>
                  <a:pt x="3086728" y="274334"/>
                  <a:pt x="3083994" y="272186"/>
                  <a:pt x="3081575" y="269710"/>
                </a:cubicBezTo>
                <a:cubicBezTo>
                  <a:pt x="3079155" y="267237"/>
                  <a:pt x="3077197" y="264334"/>
                  <a:pt x="3075695" y="261007"/>
                </a:cubicBezTo>
                <a:cubicBezTo>
                  <a:pt x="3074191" y="257679"/>
                  <a:pt x="3073440" y="253688"/>
                  <a:pt x="3073440" y="249034"/>
                </a:cubicBezTo>
                <a:cubicBezTo>
                  <a:pt x="3073440" y="244262"/>
                  <a:pt x="3074309" y="240006"/>
                  <a:pt x="3076047" y="236265"/>
                </a:cubicBezTo>
                <a:cubicBezTo>
                  <a:pt x="3077788" y="232525"/>
                  <a:pt x="3080205" y="229387"/>
                  <a:pt x="3083295" y="226854"/>
                </a:cubicBezTo>
                <a:cubicBezTo>
                  <a:pt x="3086391" y="224320"/>
                  <a:pt x="3090068" y="222391"/>
                  <a:pt x="3094341" y="221065"/>
                </a:cubicBezTo>
                <a:cubicBezTo>
                  <a:pt x="3098608" y="219740"/>
                  <a:pt x="3103220" y="219078"/>
                  <a:pt x="3108168" y="219078"/>
                </a:cubicBezTo>
                <a:close/>
                <a:moveTo>
                  <a:pt x="2631916" y="219078"/>
                </a:moveTo>
                <a:cubicBezTo>
                  <a:pt x="2634450" y="219078"/>
                  <a:pt x="2636998" y="219298"/>
                  <a:pt x="2639560" y="219740"/>
                </a:cubicBezTo>
                <a:cubicBezTo>
                  <a:pt x="2642123" y="220181"/>
                  <a:pt x="2644539" y="220771"/>
                  <a:pt x="2646807" y="221506"/>
                </a:cubicBezTo>
                <a:cubicBezTo>
                  <a:pt x="2649075" y="222243"/>
                  <a:pt x="2651093" y="223069"/>
                  <a:pt x="2652860" y="223981"/>
                </a:cubicBezTo>
                <a:cubicBezTo>
                  <a:pt x="2654628" y="224895"/>
                  <a:pt x="2655791" y="225631"/>
                  <a:pt x="2656353" y="226190"/>
                </a:cubicBezTo>
                <a:cubicBezTo>
                  <a:pt x="2656912" y="226749"/>
                  <a:pt x="2657280" y="227191"/>
                  <a:pt x="2657455" y="227517"/>
                </a:cubicBezTo>
                <a:cubicBezTo>
                  <a:pt x="2657632" y="227840"/>
                  <a:pt x="2657780" y="228253"/>
                  <a:pt x="2657898" y="228753"/>
                </a:cubicBezTo>
                <a:cubicBezTo>
                  <a:pt x="2658017" y="229255"/>
                  <a:pt x="2658106" y="229856"/>
                  <a:pt x="2658162" y="230565"/>
                </a:cubicBezTo>
                <a:cubicBezTo>
                  <a:pt x="2658223" y="231272"/>
                  <a:pt x="2658251" y="232185"/>
                  <a:pt x="2658251" y="233305"/>
                </a:cubicBezTo>
                <a:cubicBezTo>
                  <a:pt x="2658251" y="234365"/>
                  <a:pt x="2658207" y="235307"/>
                  <a:pt x="2658119" y="236132"/>
                </a:cubicBezTo>
                <a:cubicBezTo>
                  <a:pt x="2658030" y="236957"/>
                  <a:pt x="2657898" y="237649"/>
                  <a:pt x="2657720" y="238209"/>
                </a:cubicBezTo>
                <a:cubicBezTo>
                  <a:pt x="2657545" y="238768"/>
                  <a:pt x="2657294" y="239181"/>
                  <a:pt x="2656971" y="239445"/>
                </a:cubicBezTo>
                <a:cubicBezTo>
                  <a:pt x="2656646" y="239711"/>
                  <a:pt x="2656278" y="239844"/>
                  <a:pt x="2655864" y="239844"/>
                </a:cubicBezTo>
                <a:cubicBezTo>
                  <a:pt x="2655219" y="239844"/>
                  <a:pt x="2654201" y="239431"/>
                  <a:pt x="2652816" y="238607"/>
                </a:cubicBezTo>
                <a:cubicBezTo>
                  <a:pt x="2651432" y="237782"/>
                  <a:pt x="2649738" y="236854"/>
                  <a:pt x="2647735" y="235824"/>
                </a:cubicBezTo>
                <a:cubicBezTo>
                  <a:pt x="2645732" y="234792"/>
                  <a:pt x="2643360" y="233848"/>
                  <a:pt x="2640621" y="232995"/>
                </a:cubicBezTo>
                <a:cubicBezTo>
                  <a:pt x="2637882" y="232141"/>
                  <a:pt x="2634804" y="231714"/>
                  <a:pt x="2631387" y="231714"/>
                </a:cubicBezTo>
                <a:cubicBezTo>
                  <a:pt x="2628206" y="231714"/>
                  <a:pt x="2625436" y="232141"/>
                  <a:pt x="2623081" y="232995"/>
                </a:cubicBezTo>
                <a:cubicBezTo>
                  <a:pt x="2620725" y="233848"/>
                  <a:pt x="2618780" y="234983"/>
                  <a:pt x="2617249" y="236397"/>
                </a:cubicBezTo>
                <a:cubicBezTo>
                  <a:pt x="2615716" y="237812"/>
                  <a:pt x="2614568" y="239490"/>
                  <a:pt x="2613803" y="241434"/>
                </a:cubicBezTo>
                <a:cubicBezTo>
                  <a:pt x="2613036" y="243378"/>
                  <a:pt x="2612655" y="245440"/>
                  <a:pt x="2612655" y="247620"/>
                </a:cubicBezTo>
                <a:cubicBezTo>
                  <a:pt x="2612655" y="250801"/>
                  <a:pt x="2613390" y="253540"/>
                  <a:pt x="2614864" y="255837"/>
                </a:cubicBezTo>
                <a:cubicBezTo>
                  <a:pt x="2616335" y="258135"/>
                  <a:pt x="2618294" y="260168"/>
                  <a:pt x="2620738" y="261935"/>
                </a:cubicBezTo>
                <a:cubicBezTo>
                  <a:pt x="2623183" y="263702"/>
                  <a:pt x="2625966" y="265323"/>
                  <a:pt x="2629089" y="266796"/>
                </a:cubicBezTo>
                <a:cubicBezTo>
                  <a:pt x="2632212" y="268269"/>
                  <a:pt x="2635393" y="269756"/>
                  <a:pt x="2638633" y="271258"/>
                </a:cubicBezTo>
                <a:cubicBezTo>
                  <a:pt x="2641874" y="272760"/>
                  <a:pt x="2645054" y="274409"/>
                  <a:pt x="2648177" y="276206"/>
                </a:cubicBezTo>
                <a:cubicBezTo>
                  <a:pt x="2651299" y="278002"/>
                  <a:pt x="2654083" y="280123"/>
                  <a:pt x="2656528" y="282568"/>
                </a:cubicBezTo>
                <a:cubicBezTo>
                  <a:pt x="2658973" y="285014"/>
                  <a:pt x="2660948" y="287899"/>
                  <a:pt x="2662450" y="291229"/>
                </a:cubicBezTo>
                <a:cubicBezTo>
                  <a:pt x="2663952" y="294556"/>
                  <a:pt x="2664704" y="298489"/>
                  <a:pt x="2664704" y="303026"/>
                </a:cubicBezTo>
                <a:cubicBezTo>
                  <a:pt x="2664704" y="308386"/>
                  <a:pt x="2663717" y="313159"/>
                  <a:pt x="2661741" y="317340"/>
                </a:cubicBezTo>
                <a:cubicBezTo>
                  <a:pt x="2659769" y="321523"/>
                  <a:pt x="2657028" y="325072"/>
                  <a:pt x="2653523" y="327989"/>
                </a:cubicBezTo>
                <a:cubicBezTo>
                  <a:pt x="2650017" y="330905"/>
                  <a:pt x="2645894" y="333100"/>
                  <a:pt x="2641151" y="334573"/>
                </a:cubicBezTo>
                <a:cubicBezTo>
                  <a:pt x="2636410" y="336044"/>
                  <a:pt x="2631298" y="336782"/>
                  <a:pt x="2625819" y="336782"/>
                </a:cubicBezTo>
                <a:cubicBezTo>
                  <a:pt x="2621990" y="336782"/>
                  <a:pt x="2618441" y="336457"/>
                  <a:pt x="2615172" y="335808"/>
                </a:cubicBezTo>
                <a:cubicBezTo>
                  <a:pt x="2611903" y="335161"/>
                  <a:pt x="2608987" y="334367"/>
                  <a:pt x="2606424" y="333424"/>
                </a:cubicBezTo>
                <a:cubicBezTo>
                  <a:pt x="2603864" y="332481"/>
                  <a:pt x="2601712" y="331508"/>
                  <a:pt x="2599976" y="330507"/>
                </a:cubicBezTo>
                <a:cubicBezTo>
                  <a:pt x="2598239" y="329505"/>
                  <a:pt x="2597030" y="328651"/>
                  <a:pt x="2596353" y="327945"/>
                </a:cubicBezTo>
                <a:cubicBezTo>
                  <a:pt x="2595675" y="327237"/>
                  <a:pt x="2595176" y="326339"/>
                  <a:pt x="2594850" y="325249"/>
                </a:cubicBezTo>
                <a:cubicBezTo>
                  <a:pt x="2594527" y="324160"/>
                  <a:pt x="2594363" y="322701"/>
                  <a:pt x="2594363" y="320875"/>
                </a:cubicBezTo>
                <a:cubicBezTo>
                  <a:pt x="2594363" y="319579"/>
                  <a:pt x="2594425" y="318504"/>
                  <a:pt x="2594542" y="317649"/>
                </a:cubicBezTo>
                <a:cubicBezTo>
                  <a:pt x="2594659" y="316795"/>
                  <a:pt x="2594837" y="316103"/>
                  <a:pt x="2595072" y="315572"/>
                </a:cubicBezTo>
                <a:cubicBezTo>
                  <a:pt x="2595305" y="315042"/>
                  <a:pt x="2595602" y="314675"/>
                  <a:pt x="2595955" y="314468"/>
                </a:cubicBezTo>
                <a:cubicBezTo>
                  <a:pt x="2596310" y="314262"/>
                  <a:pt x="2596721" y="314159"/>
                  <a:pt x="2597192" y="314159"/>
                </a:cubicBezTo>
                <a:cubicBezTo>
                  <a:pt x="2598015" y="314159"/>
                  <a:pt x="2599182" y="314660"/>
                  <a:pt x="2600682" y="315662"/>
                </a:cubicBezTo>
                <a:cubicBezTo>
                  <a:pt x="2602185" y="316663"/>
                  <a:pt x="2604113" y="317753"/>
                  <a:pt x="2606468" y="318931"/>
                </a:cubicBezTo>
                <a:cubicBezTo>
                  <a:pt x="2608826" y="320110"/>
                  <a:pt x="2611666" y="321214"/>
                  <a:pt x="2614994" y="322245"/>
                </a:cubicBezTo>
                <a:cubicBezTo>
                  <a:pt x="2618323" y="323277"/>
                  <a:pt x="2622167" y="323792"/>
                  <a:pt x="2626527" y="323792"/>
                </a:cubicBezTo>
                <a:cubicBezTo>
                  <a:pt x="2629826" y="323792"/>
                  <a:pt x="2632845" y="323350"/>
                  <a:pt x="2635584" y="322465"/>
                </a:cubicBezTo>
                <a:cubicBezTo>
                  <a:pt x="2638324" y="321582"/>
                  <a:pt x="2640680" y="320330"/>
                  <a:pt x="2642654" y="318710"/>
                </a:cubicBezTo>
                <a:cubicBezTo>
                  <a:pt x="2644628" y="317090"/>
                  <a:pt x="2646145" y="315103"/>
                  <a:pt x="2647205" y="312745"/>
                </a:cubicBezTo>
                <a:cubicBezTo>
                  <a:pt x="2648265" y="310389"/>
                  <a:pt x="2648796" y="307708"/>
                  <a:pt x="2648796" y="304704"/>
                </a:cubicBezTo>
                <a:cubicBezTo>
                  <a:pt x="2648796" y="301465"/>
                  <a:pt x="2648059" y="298695"/>
                  <a:pt x="2646586" y="296398"/>
                </a:cubicBezTo>
                <a:cubicBezTo>
                  <a:pt x="2645113" y="294100"/>
                  <a:pt x="2643168" y="292082"/>
                  <a:pt x="2640754" y="290345"/>
                </a:cubicBezTo>
                <a:cubicBezTo>
                  <a:pt x="2638339" y="288607"/>
                  <a:pt x="2635584" y="287016"/>
                  <a:pt x="2632492" y="285574"/>
                </a:cubicBezTo>
                <a:cubicBezTo>
                  <a:pt x="2629398" y="284129"/>
                  <a:pt x="2626231" y="282657"/>
                  <a:pt x="2622992" y="281153"/>
                </a:cubicBezTo>
                <a:cubicBezTo>
                  <a:pt x="2619752" y="279652"/>
                  <a:pt x="2616599" y="277989"/>
                  <a:pt x="2613537" y="276161"/>
                </a:cubicBezTo>
                <a:cubicBezTo>
                  <a:pt x="2610473" y="274334"/>
                  <a:pt x="2607735" y="272186"/>
                  <a:pt x="2605319" y="269710"/>
                </a:cubicBezTo>
                <a:cubicBezTo>
                  <a:pt x="2602905" y="267237"/>
                  <a:pt x="2600947" y="264334"/>
                  <a:pt x="2599444" y="261007"/>
                </a:cubicBezTo>
                <a:cubicBezTo>
                  <a:pt x="2597942" y="257679"/>
                  <a:pt x="2597192" y="253688"/>
                  <a:pt x="2597192" y="249034"/>
                </a:cubicBezTo>
                <a:cubicBezTo>
                  <a:pt x="2597192" y="244262"/>
                  <a:pt x="2598060" y="240006"/>
                  <a:pt x="2599799" y="236265"/>
                </a:cubicBezTo>
                <a:cubicBezTo>
                  <a:pt x="2601537" y="232525"/>
                  <a:pt x="2603952" y="229387"/>
                  <a:pt x="2607043" y="226854"/>
                </a:cubicBezTo>
                <a:cubicBezTo>
                  <a:pt x="2610135" y="224320"/>
                  <a:pt x="2613816" y="222391"/>
                  <a:pt x="2618087" y="221065"/>
                </a:cubicBezTo>
                <a:cubicBezTo>
                  <a:pt x="2622358" y="219740"/>
                  <a:pt x="2626969" y="219078"/>
                  <a:pt x="2631916" y="219078"/>
                </a:cubicBezTo>
                <a:close/>
                <a:moveTo>
                  <a:pt x="1688943" y="219078"/>
                </a:moveTo>
                <a:cubicBezTo>
                  <a:pt x="1691477" y="219078"/>
                  <a:pt x="1694025" y="219298"/>
                  <a:pt x="1696588" y="219740"/>
                </a:cubicBezTo>
                <a:cubicBezTo>
                  <a:pt x="1699152" y="220181"/>
                  <a:pt x="1701567" y="220771"/>
                  <a:pt x="1703832" y="221506"/>
                </a:cubicBezTo>
                <a:cubicBezTo>
                  <a:pt x="1706101" y="222243"/>
                  <a:pt x="1708119" y="223069"/>
                  <a:pt x="1709887" y="223981"/>
                </a:cubicBezTo>
                <a:cubicBezTo>
                  <a:pt x="1711655" y="224895"/>
                  <a:pt x="1712818" y="225631"/>
                  <a:pt x="1713378" y="226190"/>
                </a:cubicBezTo>
                <a:cubicBezTo>
                  <a:pt x="1713937" y="226749"/>
                  <a:pt x="1714305" y="227191"/>
                  <a:pt x="1714483" y="227517"/>
                </a:cubicBezTo>
                <a:cubicBezTo>
                  <a:pt x="1714659" y="227840"/>
                  <a:pt x="1714805" y="228253"/>
                  <a:pt x="1714923" y="228753"/>
                </a:cubicBezTo>
                <a:cubicBezTo>
                  <a:pt x="1715041" y="229255"/>
                  <a:pt x="1715130" y="229856"/>
                  <a:pt x="1715189" y="230565"/>
                </a:cubicBezTo>
                <a:cubicBezTo>
                  <a:pt x="1715248" y="231272"/>
                  <a:pt x="1715278" y="232185"/>
                  <a:pt x="1715278" y="233305"/>
                </a:cubicBezTo>
                <a:cubicBezTo>
                  <a:pt x="1715278" y="234365"/>
                  <a:pt x="1715234" y="235307"/>
                  <a:pt x="1715145" y="236132"/>
                </a:cubicBezTo>
                <a:cubicBezTo>
                  <a:pt x="1715057" y="236957"/>
                  <a:pt x="1714923" y="237649"/>
                  <a:pt x="1714747" y="238209"/>
                </a:cubicBezTo>
                <a:cubicBezTo>
                  <a:pt x="1714572" y="238768"/>
                  <a:pt x="1714320" y="239181"/>
                  <a:pt x="1713997" y="239445"/>
                </a:cubicBezTo>
                <a:cubicBezTo>
                  <a:pt x="1713671" y="239711"/>
                  <a:pt x="1713304" y="239844"/>
                  <a:pt x="1712892" y="239844"/>
                </a:cubicBezTo>
                <a:cubicBezTo>
                  <a:pt x="1712244" y="239844"/>
                  <a:pt x="1711228" y="239431"/>
                  <a:pt x="1709842" y="238607"/>
                </a:cubicBezTo>
                <a:cubicBezTo>
                  <a:pt x="1708458" y="237782"/>
                  <a:pt x="1706764" y="236854"/>
                  <a:pt x="1704762" y="235824"/>
                </a:cubicBezTo>
                <a:cubicBezTo>
                  <a:pt x="1702757" y="234792"/>
                  <a:pt x="1700387" y="233848"/>
                  <a:pt x="1697650" y="232995"/>
                </a:cubicBezTo>
                <a:cubicBezTo>
                  <a:pt x="1694909" y="232141"/>
                  <a:pt x="1691832" y="231714"/>
                  <a:pt x="1688414" y="231714"/>
                </a:cubicBezTo>
                <a:cubicBezTo>
                  <a:pt x="1685232" y="231714"/>
                  <a:pt x="1682465" y="232141"/>
                  <a:pt x="1680107" y="232995"/>
                </a:cubicBezTo>
                <a:cubicBezTo>
                  <a:pt x="1677752" y="233848"/>
                  <a:pt x="1675806" y="234983"/>
                  <a:pt x="1674275" y="236397"/>
                </a:cubicBezTo>
                <a:cubicBezTo>
                  <a:pt x="1672743" y="237812"/>
                  <a:pt x="1671594" y="239490"/>
                  <a:pt x="1670828" y="241434"/>
                </a:cubicBezTo>
                <a:cubicBezTo>
                  <a:pt x="1670062" y="243378"/>
                  <a:pt x="1669679" y="245440"/>
                  <a:pt x="1669679" y="247620"/>
                </a:cubicBezTo>
                <a:cubicBezTo>
                  <a:pt x="1669679" y="250801"/>
                  <a:pt x="1670416" y="253540"/>
                  <a:pt x="1671889" y="255837"/>
                </a:cubicBezTo>
                <a:cubicBezTo>
                  <a:pt x="1673361" y="258135"/>
                  <a:pt x="1675320" y="260168"/>
                  <a:pt x="1677766" y="261935"/>
                </a:cubicBezTo>
                <a:cubicBezTo>
                  <a:pt x="1680211" y="263702"/>
                  <a:pt x="1682994" y="265323"/>
                  <a:pt x="1686116" y="266796"/>
                </a:cubicBezTo>
                <a:cubicBezTo>
                  <a:pt x="1689239" y="268269"/>
                  <a:pt x="1692420" y="269756"/>
                  <a:pt x="1695661" y="271258"/>
                </a:cubicBezTo>
                <a:cubicBezTo>
                  <a:pt x="1698901" y="272760"/>
                  <a:pt x="1702080" y="274409"/>
                  <a:pt x="1705203" y="276206"/>
                </a:cubicBezTo>
                <a:cubicBezTo>
                  <a:pt x="1708326" y="278002"/>
                  <a:pt x="1711110" y="280123"/>
                  <a:pt x="1713554" y="282568"/>
                </a:cubicBezTo>
                <a:cubicBezTo>
                  <a:pt x="1715998" y="285014"/>
                  <a:pt x="1717972" y="287899"/>
                  <a:pt x="1719475" y="291229"/>
                </a:cubicBezTo>
                <a:cubicBezTo>
                  <a:pt x="1720976" y="294556"/>
                  <a:pt x="1721728" y="298489"/>
                  <a:pt x="1721728" y="303026"/>
                </a:cubicBezTo>
                <a:cubicBezTo>
                  <a:pt x="1721728" y="308386"/>
                  <a:pt x="1720742" y="313159"/>
                  <a:pt x="1718767" y="317340"/>
                </a:cubicBezTo>
                <a:cubicBezTo>
                  <a:pt x="1716794" y="321523"/>
                  <a:pt x="1714055" y="325072"/>
                  <a:pt x="1710550" y="327989"/>
                </a:cubicBezTo>
                <a:cubicBezTo>
                  <a:pt x="1707044" y="330905"/>
                  <a:pt x="1702921" y="333100"/>
                  <a:pt x="1698179" y="334573"/>
                </a:cubicBezTo>
                <a:cubicBezTo>
                  <a:pt x="1693436" y="336044"/>
                  <a:pt x="1688325" y="336782"/>
                  <a:pt x="1682848" y="336782"/>
                </a:cubicBezTo>
                <a:cubicBezTo>
                  <a:pt x="1679018" y="336782"/>
                  <a:pt x="1675468" y="336457"/>
                  <a:pt x="1672197" y="335808"/>
                </a:cubicBezTo>
                <a:cubicBezTo>
                  <a:pt x="1668928" y="335161"/>
                  <a:pt x="1666011" y="334367"/>
                  <a:pt x="1663448" y="333424"/>
                </a:cubicBezTo>
                <a:cubicBezTo>
                  <a:pt x="1660886" y="332481"/>
                  <a:pt x="1658736" y="331508"/>
                  <a:pt x="1656999" y="330507"/>
                </a:cubicBezTo>
                <a:cubicBezTo>
                  <a:pt x="1655260" y="329505"/>
                  <a:pt x="1654052" y="328651"/>
                  <a:pt x="1653375" y="327945"/>
                </a:cubicBezTo>
                <a:cubicBezTo>
                  <a:pt x="1652697" y="327237"/>
                  <a:pt x="1652197" y="326339"/>
                  <a:pt x="1651872" y="325249"/>
                </a:cubicBezTo>
                <a:cubicBezTo>
                  <a:pt x="1651548" y="324160"/>
                  <a:pt x="1651386" y="322701"/>
                  <a:pt x="1651386" y="320875"/>
                </a:cubicBezTo>
                <a:cubicBezTo>
                  <a:pt x="1651386" y="319579"/>
                  <a:pt x="1651446" y="318504"/>
                  <a:pt x="1651563" y="317649"/>
                </a:cubicBezTo>
                <a:cubicBezTo>
                  <a:pt x="1651680" y="316795"/>
                  <a:pt x="1651858" y="316103"/>
                  <a:pt x="1652093" y="315572"/>
                </a:cubicBezTo>
                <a:cubicBezTo>
                  <a:pt x="1652329" y="315042"/>
                  <a:pt x="1652623" y="314675"/>
                  <a:pt x="1652977" y="314468"/>
                </a:cubicBezTo>
                <a:cubicBezTo>
                  <a:pt x="1653330" y="314262"/>
                  <a:pt x="1653743" y="314159"/>
                  <a:pt x="1654214" y="314159"/>
                </a:cubicBezTo>
                <a:cubicBezTo>
                  <a:pt x="1655039" y="314159"/>
                  <a:pt x="1656202" y="314660"/>
                  <a:pt x="1657706" y="315662"/>
                </a:cubicBezTo>
                <a:cubicBezTo>
                  <a:pt x="1659207" y="316663"/>
                  <a:pt x="1661136" y="317753"/>
                  <a:pt x="1663492" y="318931"/>
                </a:cubicBezTo>
                <a:cubicBezTo>
                  <a:pt x="1665849" y="320110"/>
                  <a:pt x="1668693" y="321214"/>
                  <a:pt x="1672021" y="322245"/>
                </a:cubicBezTo>
                <a:cubicBezTo>
                  <a:pt x="1675350" y="323277"/>
                  <a:pt x="1679196" y="323792"/>
                  <a:pt x="1683554" y="323792"/>
                </a:cubicBezTo>
                <a:cubicBezTo>
                  <a:pt x="1686852" y="323792"/>
                  <a:pt x="1689873" y="323350"/>
                  <a:pt x="1692612" y="322465"/>
                </a:cubicBezTo>
                <a:cubicBezTo>
                  <a:pt x="1695352" y="321582"/>
                  <a:pt x="1697707" y="320330"/>
                  <a:pt x="1699681" y="318710"/>
                </a:cubicBezTo>
                <a:cubicBezTo>
                  <a:pt x="1701653" y="317090"/>
                  <a:pt x="1703171" y="315103"/>
                  <a:pt x="1704230" y="312745"/>
                </a:cubicBezTo>
                <a:cubicBezTo>
                  <a:pt x="1705291" y="310389"/>
                  <a:pt x="1705821" y="307708"/>
                  <a:pt x="1705821" y="304704"/>
                </a:cubicBezTo>
                <a:cubicBezTo>
                  <a:pt x="1705821" y="301465"/>
                  <a:pt x="1705084" y="298695"/>
                  <a:pt x="1703612" y="296398"/>
                </a:cubicBezTo>
                <a:cubicBezTo>
                  <a:pt x="1702139" y="294100"/>
                  <a:pt x="1700197" y="292082"/>
                  <a:pt x="1697781" y="290345"/>
                </a:cubicBezTo>
                <a:cubicBezTo>
                  <a:pt x="1695365" y="288607"/>
                  <a:pt x="1692612" y="287016"/>
                  <a:pt x="1689518" y="285574"/>
                </a:cubicBezTo>
                <a:cubicBezTo>
                  <a:pt x="1686425" y="284129"/>
                  <a:pt x="1683260" y="282657"/>
                  <a:pt x="1680020" y="281153"/>
                </a:cubicBezTo>
                <a:cubicBezTo>
                  <a:pt x="1676779" y="279652"/>
                  <a:pt x="1673627" y="277989"/>
                  <a:pt x="1670564" y="276161"/>
                </a:cubicBezTo>
                <a:cubicBezTo>
                  <a:pt x="1667499" y="274334"/>
                  <a:pt x="1664760" y="272186"/>
                  <a:pt x="1662344" y="269710"/>
                </a:cubicBezTo>
                <a:cubicBezTo>
                  <a:pt x="1659928" y="267237"/>
                  <a:pt x="1657970" y="264334"/>
                  <a:pt x="1656467" y="261007"/>
                </a:cubicBezTo>
                <a:cubicBezTo>
                  <a:pt x="1654965" y="257679"/>
                  <a:pt x="1654214" y="253688"/>
                  <a:pt x="1654214" y="249034"/>
                </a:cubicBezTo>
                <a:cubicBezTo>
                  <a:pt x="1654214" y="244262"/>
                  <a:pt x="1655083" y="240006"/>
                  <a:pt x="1656821" y="236265"/>
                </a:cubicBezTo>
                <a:cubicBezTo>
                  <a:pt x="1658558" y="232525"/>
                  <a:pt x="1660974" y="229387"/>
                  <a:pt x="1664068" y="226854"/>
                </a:cubicBezTo>
                <a:cubicBezTo>
                  <a:pt x="1667161" y="224320"/>
                  <a:pt x="1670843" y="222391"/>
                  <a:pt x="1675115" y="221065"/>
                </a:cubicBezTo>
                <a:cubicBezTo>
                  <a:pt x="1679386" y="219740"/>
                  <a:pt x="1683996" y="219078"/>
                  <a:pt x="1688943" y="219078"/>
                </a:cubicBezTo>
                <a:close/>
                <a:moveTo>
                  <a:pt x="745960" y="219078"/>
                </a:moveTo>
                <a:cubicBezTo>
                  <a:pt x="748493" y="219078"/>
                  <a:pt x="751041" y="219298"/>
                  <a:pt x="753604" y="219740"/>
                </a:cubicBezTo>
                <a:cubicBezTo>
                  <a:pt x="756167" y="220181"/>
                  <a:pt x="758582" y="220771"/>
                  <a:pt x="760850" y="221506"/>
                </a:cubicBezTo>
                <a:cubicBezTo>
                  <a:pt x="763118" y="222243"/>
                  <a:pt x="765136" y="223069"/>
                  <a:pt x="766903" y="223981"/>
                </a:cubicBezTo>
                <a:cubicBezTo>
                  <a:pt x="768671" y="224895"/>
                  <a:pt x="769834" y="225631"/>
                  <a:pt x="770394" y="226190"/>
                </a:cubicBezTo>
                <a:cubicBezTo>
                  <a:pt x="770953" y="226749"/>
                  <a:pt x="771322" y="227191"/>
                  <a:pt x="771498" y="227517"/>
                </a:cubicBezTo>
                <a:cubicBezTo>
                  <a:pt x="771675" y="227840"/>
                  <a:pt x="771822" y="228253"/>
                  <a:pt x="771940" y="228753"/>
                </a:cubicBezTo>
                <a:cubicBezTo>
                  <a:pt x="772058" y="229255"/>
                  <a:pt x="772146" y="229856"/>
                  <a:pt x="772205" y="230565"/>
                </a:cubicBezTo>
                <a:cubicBezTo>
                  <a:pt x="772264" y="231272"/>
                  <a:pt x="772294" y="232185"/>
                  <a:pt x="772294" y="233305"/>
                </a:cubicBezTo>
                <a:cubicBezTo>
                  <a:pt x="772294" y="234365"/>
                  <a:pt x="772249" y="235307"/>
                  <a:pt x="772161" y="236132"/>
                </a:cubicBezTo>
                <a:cubicBezTo>
                  <a:pt x="772073" y="236957"/>
                  <a:pt x="771940" y="237649"/>
                  <a:pt x="771763" y="238209"/>
                </a:cubicBezTo>
                <a:cubicBezTo>
                  <a:pt x="771587" y="238768"/>
                  <a:pt x="771336" y="239181"/>
                  <a:pt x="771012" y="239445"/>
                </a:cubicBezTo>
                <a:cubicBezTo>
                  <a:pt x="770688" y="239711"/>
                  <a:pt x="770320" y="239844"/>
                  <a:pt x="769908" y="239844"/>
                </a:cubicBezTo>
                <a:cubicBezTo>
                  <a:pt x="769260" y="239844"/>
                  <a:pt x="768243" y="239431"/>
                  <a:pt x="766859" y="238607"/>
                </a:cubicBezTo>
                <a:cubicBezTo>
                  <a:pt x="765475" y="237782"/>
                  <a:pt x="763781" y="236854"/>
                  <a:pt x="761778" y="235824"/>
                </a:cubicBezTo>
                <a:cubicBezTo>
                  <a:pt x="759775" y="234792"/>
                  <a:pt x="757404" y="233848"/>
                  <a:pt x="754664" y="232995"/>
                </a:cubicBezTo>
                <a:cubicBezTo>
                  <a:pt x="751925" y="232141"/>
                  <a:pt x="748847" y="231714"/>
                  <a:pt x="745430" y="231714"/>
                </a:cubicBezTo>
                <a:cubicBezTo>
                  <a:pt x="742249" y="231714"/>
                  <a:pt x="739480" y="232141"/>
                  <a:pt x="737124" y="232995"/>
                </a:cubicBezTo>
                <a:cubicBezTo>
                  <a:pt x="734767" y="233848"/>
                  <a:pt x="732823" y="234983"/>
                  <a:pt x="731292" y="236397"/>
                </a:cubicBezTo>
                <a:cubicBezTo>
                  <a:pt x="729760" y="237812"/>
                  <a:pt x="728611" y="239490"/>
                  <a:pt x="727845" y="241434"/>
                </a:cubicBezTo>
                <a:cubicBezTo>
                  <a:pt x="727079" y="243378"/>
                  <a:pt x="726696" y="245440"/>
                  <a:pt x="726696" y="247620"/>
                </a:cubicBezTo>
                <a:cubicBezTo>
                  <a:pt x="726696" y="250801"/>
                  <a:pt x="727433" y="253540"/>
                  <a:pt x="728906" y="255837"/>
                </a:cubicBezTo>
                <a:cubicBezTo>
                  <a:pt x="730378" y="258135"/>
                  <a:pt x="732337" y="260168"/>
                  <a:pt x="734782" y="261935"/>
                </a:cubicBezTo>
                <a:cubicBezTo>
                  <a:pt x="737227" y="263702"/>
                  <a:pt x="740010" y="265323"/>
                  <a:pt x="743133" y="266796"/>
                </a:cubicBezTo>
                <a:cubicBezTo>
                  <a:pt x="746255" y="268269"/>
                  <a:pt x="749436" y="269756"/>
                  <a:pt x="752676" y="271258"/>
                </a:cubicBezTo>
                <a:cubicBezTo>
                  <a:pt x="755916" y="272760"/>
                  <a:pt x="759097" y="274409"/>
                  <a:pt x="762220" y="276206"/>
                </a:cubicBezTo>
                <a:cubicBezTo>
                  <a:pt x="765342" y="278002"/>
                  <a:pt x="768126" y="280123"/>
                  <a:pt x="770570" y="282568"/>
                </a:cubicBezTo>
                <a:cubicBezTo>
                  <a:pt x="773015" y="285014"/>
                  <a:pt x="774989" y="287899"/>
                  <a:pt x="776491" y="291229"/>
                </a:cubicBezTo>
                <a:cubicBezTo>
                  <a:pt x="777993" y="294556"/>
                  <a:pt x="778744" y="298489"/>
                  <a:pt x="778744" y="303026"/>
                </a:cubicBezTo>
                <a:cubicBezTo>
                  <a:pt x="778744" y="308386"/>
                  <a:pt x="777758" y="313159"/>
                  <a:pt x="775784" y="317340"/>
                </a:cubicBezTo>
                <a:cubicBezTo>
                  <a:pt x="773811" y="321523"/>
                  <a:pt x="771071" y="325072"/>
                  <a:pt x="767566" y="327989"/>
                </a:cubicBezTo>
                <a:cubicBezTo>
                  <a:pt x="764061" y="330905"/>
                  <a:pt x="759937" y="333100"/>
                  <a:pt x="755195" y="334573"/>
                </a:cubicBezTo>
                <a:cubicBezTo>
                  <a:pt x="750452" y="336044"/>
                  <a:pt x="745342" y="336782"/>
                  <a:pt x="739863" y="336782"/>
                </a:cubicBezTo>
                <a:cubicBezTo>
                  <a:pt x="736034" y="336782"/>
                  <a:pt x="732484" y="336457"/>
                  <a:pt x="729215" y="335808"/>
                </a:cubicBezTo>
                <a:cubicBezTo>
                  <a:pt x="725945" y="335161"/>
                  <a:pt x="723029" y="334367"/>
                  <a:pt x="720467" y="333424"/>
                </a:cubicBezTo>
                <a:cubicBezTo>
                  <a:pt x="717904" y="332481"/>
                  <a:pt x="715754" y="331508"/>
                  <a:pt x="714016" y="330507"/>
                </a:cubicBezTo>
                <a:cubicBezTo>
                  <a:pt x="712278" y="329505"/>
                  <a:pt x="711070" y="328651"/>
                  <a:pt x="710393" y="327945"/>
                </a:cubicBezTo>
                <a:cubicBezTo>
                  <a:pt x="709715" y="327237"/>
                  <a:pt x="709215" y="326339"/>
                  <a:pt x="708890" y="325249"/>
                </a:cubicBezTo>
                <a:cubicBezTo>
                  <a:pt x="708566" y="324160"/>
                  <a:pt x="708404" y="322701"/>
                  <a:pt x="708404" y="320875"/>
                </a:cubicBezTo>
                <a:cubicBezTo>
                  <a:pt x="708404" y="319579"/>
                  <a:pt x="708463" y="318504"/>
                  <a:pt x="708581" y="317649"/>
                </a:cubicBezTo>
                <a:cubicBezTo>
                  <a:pt x="708699" y="316795"/>
                  <a:pt x="708876" y="316103"/>
                  <a:pt x="709111" y="315572"/>
                </a:cubicBezTo>
                <a:cubicBezTo>
                  <a:pt x="709347" y="315042"/>
                  <a:pt x="709642" y="314675"/>
                  <a:pt x="709995" y="314468"/>
                </a:cubicBezTo>
                <a:cubicBezTo>
                  <a:pt x="710349" y="314262"/>
                  <a:pt x="710761" y="314159"/>
                  <a:pt x="711232" y="314159"/>
                </a:cubicBezTo>
                <a:cubicBezTo>
                  <a:pt x="712057" y="314159"/>
                  <a:pt x="713220" y="314660"/>
                  <a:pt x="714723" y="315662"/>
                </a:cubicBezTo>
                <a:cubicBezTo>
                  <a:pt x="716225" y="316663"/>
                  <a:pt x="718154" y="317753"/>
                  <a:pt x="720511" y="318931"/>
                </a:cubicBezTo>
                <a:cubicBezTo>
                  <a:pt x="722867" y="320110"/>
                  <a:pt x="725710" y="321214"/>
                  <a:pt x="729038" y="322245"/>
                </a:cubicBezTo>
                <a:cubicBezTo>
                  <a:pt x="732367" y="323277"/>
                  <a:pt x="736211" y="323792"/>
                  <a:pt x="740570" y="323792"/>
                </a:cubicBezTo>
                <a:cubicBezTo>
                  <a:pt x="743869" y="323792"/>
                  <a:pt x="746888" y="323350"/>
                  <a:pt x="749628" y="322465"/>
                </a:cubicBezTo>
                <a:cubicBezTo>
                  <a:pt x="752367" y="321582"/>
                  <a:pt x="754723" y="320330"/>
                  <a:pt x="756697" y="318710"/>
                </a:cubicBezTo>
                <a:cubicBezTo>
                  <a:pt x="758671" y="317090"/>
                  <a:pt x="760187" y="315103"/>
                  <a:pt x="761248" y="312745"/>
                </a:cubicBezTo>
                <a:cubicBezTo>
                  <a:pt x="762308" y="310389"/>
                  <a:pt x="762838" y="307708"/>
                  <a:pt x="762838" y="304704"/>
                </a:cubicBezTo>
                <a:cubicBezTo>
                  <a:pt x="762838" y="301465"/>
                  <a:pt x="762102" y="298695"/>
                  <a:pt x="760629" y="296398"/>
                </a:cubicBezTo>
                <a:cubicBezTo>
                  <a:pt x="759156" y="294100"/>
                  <a:pt x="757212" y="292082"/>
                  <a:pt x="754797" y="290345"/>
                </a:cubicBezTo>
                <a:cubicBezTo>
                  <a:pt x="752382" y="288607"/>
                  <a:pt x="749628" y="287016"/>
                  <a:pt x="746535" y="285574"/>
                </a:cubicBezTo>
                <a:cubicBezTo>
                  <a:pt x="743442" y="284129"/>
                  <a:pt x="740275" y="282657"/>
                  <a:pt x="737035" y="281153"/>
                </a:cubicBezTo>
                <a:cubicBezTo>
                  <a:pt x="733795" y="279652"/>
                  <a:pt x="730643" y="277989"/>
                  <a:pt x="727580" y="276161"/>
                </a:cubicBezTo>
                <a:cubicBezTo>
                  <a:pt x="724517" y="274334"/>
                  <a:pt x="721777" y="272186"/>
                  <a:pt x="719362" y="269710"/>
                </a:cubicBezTo>
                <a:cubicBezTo>
                  <a:pt x="716947" y="267237"/>
                  <a:pt x="714988" y="264334"/>
                  <a:pt x="713486" y="261007"/>
                </a:cubicBezTo>
                <a:cubicBezTo>
                  <a:pt x="711983" y="257679"/>
                  <a:pt x="711232" y="253688"/>
                  <a:pt x="711232" y="249034"/>
                </a:cubicBezTo>
                <a:cubicBezTo>
                  <a:pt x="711232" y="244262"/>
                  <a:pt x="712101" y="240006"/>
                  <a:pt x="713839" y="236265"/>
                </a:cubicBezTo>
                <a:cubicBezTo>
                  <a:pt x="715577" y="232525"/>
                  <a:pt x="717992" y="229387"/>
                  <a:pt x="721085" y="226854"/>
                </a:cubicBezTo>
                <a:cubicBezTo>
                  <a:pt x="724178" y="224320"/>
                  <a:pt x="727860" y="222391"/>
                  <a:pt x="732131" y="221065"/>
                </a:cubicBezTo>
                <a:cubicBezTo>
                  <a:pt x="736402" y="219740"/>
                  <a:pt x="741012" y="219078"/>
                  <a:pt x="745960" y="219078"/>
                </a:cubicBezTo>
                <a:close/>
                <a:moveTo>
                  <a:pt x="279238" y="219078"/>
                </a:moveTo>
                <a:cubicBezTo>
                  <a:pt x="281772" y="219078"/>
                  <a:pt x="284319" y="219298"/>
                  <a:pt x="286882" y="219740"/>
                </a:cubicBezTo>
                <a:cubicBezTo>
                  <a:pt x="289445" y="220181"/>
                  <a:pt x="291860" y="220771"/>
                  <a:pt x="294128" y="221506"/>
                </a:cubicBezTo>
                <a:cubicBezTo>
                  <a:pt x="296396" y="222243"/>
                  <a:pt x="298414" y="223069"/>
                  <a:pt x="300181" y="223981"/>
                </a:cubicBezTo>
                <a:cubicBezTo>
                  <a:pt x="301949" y="224895"/>
                  <a:pt x="303112" y="225631"/>
                  <a:pt x="303672" y="226190"/>
                </a:cubicBezTo>
                <a:cubicBezTo>
                  <a:pt x="304231" y="226749"/>
                  <a:pt x="304600" y="227191"/>
                  <a:pt x="304776" y="227517"/>
                </a:cubicBezTo>
                <a:cubicBezTo>
                  <a:pt x="304953" y="227840"/>
                  <a:pt x="305100" y="228253"/>
                  <a:pt x="305218" y="228753"/>
                </a:cubicBezTo>
                <a:cubicBezTo>
                  <a:pt x="305336" y="229255"/>
                  <a:pt x="305424" y="229856"/>
                  <a:pt x="305483" y="230565"/>
                </a:cubicBezTo>
                <a:cubicBezTo>
                  <a:pt x="305542" y="231272"/>
                  <a:pt x="305572" y="232185"/>
                  <a:pt x="305572" y="233305"/>
                </a:cubicBezTo>
                <a:cubicBezTo>
                  <a:pt x="305572" y="234365"/>
                  <a:pt x="305527" y="235307"/>
                  <a:pt x="305439" y="236132"/>
                </a:cubicBezTo>
                <a:cubicBezTo>
                  <a:pt x="305351" y="236957"/>
                  <a:pt x="305218" y="237649"/>
                  <a:pt x="305041" y="238209"/>
                </a:cubicBezTo>
                <a:cubicBezTo>
                  <a:pt x="304865" y="238768"/>
                  <a:pt x="304614" y="239181"/>
                  <a:pt x="304290" y="239445"/>
                </a:cubicBezTo>
                <a:cubicBezTo>
                  <a:pt x="303966" y="239711"/>
                  <a:pt x="303598" y="239844"/>
                  <a:pt x="303186" y="239844"/>
                </a:cubicBezTo>
                <a:cubicBezTo>
                  <a:pt x="302538" y="239844"/>
                  <a:pt x="301521" y="239431"/>
                  <a:pt x="300137" y="238607"/>
                </a:cubicBezTo>
                <a:cubicBezTo>
                  <a:pt x="298753" y="237782"/>
                  <a:pt x="297059" y="236854"/>
                  <a:pt x="295056" y="235824"/>
                </a:cubicBezTo>
                <a:cubicBezTo>
                  <a:pt x="293053" y="234792"/>
                  <a:pt x="290682" y="233848"/>
                  <a:pt x="287942" y="232995"/>
                </a:cubicBezTo>
                <a:cubicBezTo>
                  <a:pt x="285203" y="232141"/>
                  <a:pt x="282125" y="231714"/>
                  <a:pt x="278708" y="231714"/>
                </a:cubicBezTo>
                <a:cubicBezTo>
                  <a:pt x="275527" y="231714"/>
                  <a:pt x="272758" y="232141"/>
                  <a:pt x="270402" y="232995"/>
                </a:cubicBezTo>
                <a:cubicBezTo>
                  <a:pt x="268045" y="233848"/>
                  <a:pt x="266101" y="234983"/>
                  <a:pt x="264569" y="236397"/>
                </a:cubicBezTo>
                <a:cubicBezTo>
                  <a:pt x="263038" y="237812"/>
                  <a:pt x="261889" y="239490"/>
                  <a:pt x="261123" y="241434"/>
                </a:cubicBezTo>
                <a:cubicBezTo>
                  <a:pt x="260357" y="243378"/>
                  <a:pt x="259974" y="245440"/>
                  <a:pt x="259974" y="247620"/>
                </a:cubicBezTo>
                <a:cubicBezTo>
                  <a:pt x="259974" y="250801"/>
                  <a:pt x="260711" y="253540"/>
                  <a:pt x="262184" y="255837"/>
                </a:cubicBezTo>
                <a:cubicBezTo>
                  <a:pt x="263656" y="258135"/>
                  <a:pt x="265615" y="260168"/>
                  <a:pt x="268060" y="261935"/>
                </a:cubicBezTo>
                <a:cubicBezTo>
                  <a:pt x="270505" y="263702"/>
                  <a:pt x="273288" y="265323"/>
                  <a:pt x="276411" y="266796"/>
                </a:cubicBezTo>
                <a:cubicBezTo>
                  <a:pt x="279533" y="268269"/>
                  <a:pt x="282714" y="269756"/>
                  <a:pt x="285954" y="271258"/>
                </a:cubicBezTo>
                <a:cubicBezTo>
                  <a:pt x="289194" y="272760"/>
                  <a:pt x="292375" y="274409"/>
                  <a:pt x="295498" y="276206"/>
                </a:cubicBezTo>
                <a:cubicBezTo>
                  <a:pt x="298620" y="278002"/>
                  <a:pt x="301404" y="280123"/>
                  <a:pt x="303848" y="282568"/>
                </a:cubicBezTo>
                <a:cubicBezTo>
                  <a:pt x="306293" y="285014"/>
                  <a:pt x="308267" y="287899"/>
                  <a:pt x="309769" y="291229"/>
                </a:cubicBezTo>
                <a:cubicBezTo>
                  <a:pt x="311271" y="294556"/>
                  <a:pt x="312022" y="298489"/>
                  <a:pt x="312022" y="303026"/>
                </a:cubicBezTo>
                <a:cubicBezTo>
                  <a:pt x="312022" y="308386"/>
                  <a:pt x="311036" y="313159"/>
                  <a:pt x="309062" y="317340"/>
                </a:cubicBezTo>
                <a:cubicBezTo>
                  <a:pt x="307089" y="321523"/>
                  <a:pt x="304349" y="325072"/>
                  <a:pt x="300844" y="327989"/>
                </a:cubicBezTo>
                <a:cubicBezTo>
                  <a:pt x="297339" y="330905"/>
                  <a:pt x="293215" y="333100"/>
                  <a:pt x="288473" y="334573"/>
                </a:cubicBezTo>
                <a:cubicBezTo>
                  <a:pt x="283730" y="336044"/>
                  <a:pt x="278620" y="336782"/>
                  <a:pt x="273141" y="336782"/>
                </a:cubicBezTo>
                <a:cubicBezTo>
                  <a:pt x="269312" y="336782"/>
                  <a:pt x="265762" y="336457"/>
                  <a:pt x="262493" y="335808"/>
                </a:cubicBezTo>
                <a:cubicBezTo>
                  <a:pt x="259223" y="335161"/>
                  <a:pt x="256307" y="334367"/>
                  <a:pt x="253745" y="333424"/>
                </a:cubicBezTo>
                <a:cubicBezTo>
                  <a:pt x="251182" y="332481"/>
                  <a:pt x="249032" y="331508"/>
                  <a:pt x="247294" y="330507"/>
                </a:cubicBezTo>
                <a:cubicBezTo>
                  <a:pt x="245556" y="329505"/>
                  <a:pt x="244348" y="328651"/>
                  <a:pt x="243671" y="327945"/>
                </a:cubicBezTo>
                <a:cubicBezTo>
                  <a:pt x="242993" y="327237"/>
                  <a:pt x="242492" y="326339"/>
                  <a:pt x="242168" y="325249"/>
                </a:cubicBezTo>
                <a:cubicBezTo>
                  <a:pt x="241845" y="324160"/>
                  <a:pt x="241682" y="322701"/>
                  <a:pt x="241682" y="320875"/>
                </a:cubicBezTo>
                <a:cubicBezTo>
                  <a:pt x="241682" y="319579"/>
                  <a:pt x="241741" y="318504"/>
                  <a:pt x="241859" y="317649"/>
                </a:cubicBezTo>
                <a:cubicBezTo>
                  <a:pt x="241977" y="316795"/>
                  <a:pt x="242154" y="316103"/>
                  <a:pt x="242389" y="315572"/>
                </a:cubicBezTo>
                <a:cubicBezTo>
                  <a:pt x="242625" y="315042"/>
                  <a:pt x="242920" y="314675"/>
                  <a:pt x="243273" y="314468"/>
                </a:cubicBezTo>
                <a:cubicBezTo>
                  <a:pt x="243627" y="314262"/>
                  <a:pt x="244039" y="314159"/>
                  <a:pt x="244510" y="314159"/>
                </a:cubicBezTo>
                <a:cubicBezTo>
                  <a:pt x="245335" y="314159"/>
                  <a:pt x="246498" y="314660"/>
                  <a:pt x="248001" y="315662"/>
                </a:cubicBezTo>
                <a:cubicBezTo>
                  <a:pt x="249503" y="316663"/>
                  <a:pt x="251432" y="317753"/>
                  <a:pt x="253789" y="318931"/>
                </a:cubicBezTo>
                <a:cubicBezTo>
                  <a:pt x="256145" y="320110"/>
                  <a:pt x="258988" y="321214"/>
                  <a:pt x="262316" y="322245"/>
                </a:cubicBezTo>
                <a:cubicBezTo>
                  <a:pt x="265645" y="323277"/>
                  <a:pt x="269489" y="323792"/>
                  <a:pt x="273848" y="323792"/>
                </a:cubicBezTo>
                <a:cubicBezTo>
                  <a:pt x="277147" y="323792"/>
                  <a:pt x="280166" y="323350"/>
                  <a:pt x="282906" y="322465"/>
                </a:cubicBezTo>
                <a:cubicBezTo>
                  <a:pt x="285645" y="321582"/>
                  <a:pt x="288001" y="320330"/>
                  <a:pt x="289975" y="318710"/>
                </a:cubicBezTo>
                <a:cubicBezTo>
                  <a:pt x="291948" y="317090"/>
                  <a:pt x="293465" y="315103"/>
                  <a:pt x="294526" y="312745"/>
                </a:cubicBezTo>
                <a:cubicBezTo>
                  <a:pt x="295586" y="310389"/>
                  <a:pt x="296116" y="307708"/>
                  <a:pt x="296116" y="304704"/>
                </a:cubicBezTo>
                <a:cubicBezTo>
                  <a:pt x="296116" y="301465"/>
                  <a:pt x="295380" y="298695"/>
                  <a:pt x="293907" y="296398"/>
                </a:cubicBezTo>
                <a:cubicBezTo>
                  <a:pt x="292434" y="294100"/>
                  <a:pt x="290490" y="292082"/>
                  <a:pt x="288075" y="290345"/>
                </a:cubicBezTo>
                <a:cubicBezTo>
                  <a:pt x="285660" y="288607"/>
                  <a:pt x="282906" y="287016"/>
                  <a:pt x="279813" y="285574"/>
                </a:cubicBezTo>
                <a:cubicBezTo>
                  <a:pt x="276720" y="284129"/>
                  <a:pt x="273553" y="282657"/>
                  <a:pt x="270313" y="281153"/>
                </a:cubicBezTo>
                <a:cubicBezTo>
                  <a:pt x="267073" y="279652"/>
                  <a:pt x="263921" y="277989"/>
                  <a:pt x="260858" y="276161"/>
                </a:cubicBezTo>
                <a:cubicBezTo>
                  <a:pt x="257795" y="274334"/>
                  <a:pt x="255055" y="272186"/>
                  <a:pt x="252640" y="269710"/>
                </a:cubicBezTo>
                <a:cubicBezTo>
                  <a:pt x="250225" y="267237"/>
                  <a:pt x="248266" y="264334"/>
                  <a:pt x="246764" y="261007"/>
                </a:cubicBezTo>
                <a:cubicBezTo>
                  <a:pt x="245261" y="257679"/>
                  <a:pt x="244510" y="253688"/>
                  <a:pt x="244510" y="249034"/>
                </a:cubicBezTo>
                <a:cubicBezTo>
                  <a:pt x="244510" y="244262"/>
                  <a:pt x="245379" y="240006"/>
                  <a:pt x="247117" y="236265"/>
                </a:cubicBezTo>
                <a:cubicBezTo>
                  <a:pt x="248855" y="232525"/>
                  <a:pt x="251270" y="229387"/>
                  <a:pt x="254363" y="226854"/>
                </a:cubicBezTo>
                <a:cubicBezTo>
                  <a:pt x="257456" y="224320"/>
                  <a:pt x="261138" y="222391"/>
                  <a:pt x="265409" y="221065"/>
                </a:cubicBezTo>
                <a:cubicBezTo>
                  <a:pt x="269680" y="219740"/>
                  <a:pt x="274290" y="219078"/>
                  <a:pt x="279238" y="219078"/>
                </a:cubicBezTo>
                <a:close/>
                <a:moveTo>
                  <a:pt x="4483083" y="95084"/>
                </a:moveTo>
                <a:cubicBezTo>
                  <a:pt x="4483908" y="95084"/>
                  <a:pt x="4485071" y="95585"/>
                  <a:pt x="4486574" y="96586"/>
                </a:cubicBezTo>
                <a:cubicBezTo>
                  <a:pt x="4488076" y="97588"/>
                  <a:pt x="4490005" y="98677"/>
                  <a:pt x="4492362" y="99855"/>
                </a:cubicBezTo>
                <a:cubicBezTo>
                  <a:pt x="4494718" y="101034"/>
                  <a:pt x="4497560" y="102138"/>
                  <a:pt x="4500889" y="103170"/>
                </a:cubicBezTo>
                <a:lnTo>
                  <a:pt x="4511098" y="104538"/>
                </a:lnTo>
                <a:lnTo>
                  <a:pt x="4510413" y="117587"/>
                </a:lnTo>
                <a:lnTo>
                  <a:pt x="4501066" y="116735"/>
                </a:lnTo>
                <a:cubicBezTo>
                  <a:pt x="4497796" y="116085"/>
                  <a:pt x="4494880" y="115291"/>
                  <a:pt x="4492317" y="114347"/>
                </a:cubicBezTo>
                <a:cubicBezTo>
                  <a:pt x="4489755" y="113405"/>
                  <a:pt x="4487605" y="112434"/>
                  <a:pt x="4485867" y="111432"/>
                </a:cubicBezTo>
                <a:cubicBezTo>
                  <a:pt x="4484129" y="110430"/>
                  <a:pt x="4482921" y="109576"/>
                  <a:pt x="4482244" y="108869"/>
                </a:cubicBezTo>
                <a:cubicBezTo>
                  <a:pt x="4481566" y="108162"/>
                  <a:pt x="4481065" y="107263"/>
                  <a:pt x="4480741" y="106174"/>
                </a:cubicBezTo>
                <a:cubicBezTo>
                  <a:pt x="4480417" y="105084"/>
                  <a:pt x="4480255" y="103625"/>
                  <a:pt x="4480255" y="101800"/>
                </a:cubicBezTo>
                <a:cubicBezTo>
                  <a:pt x="4480255" y="100503"/>
                  <a:pt x="4480314" y="99428"/>
                  <a:pt x="4480432" y="98574"/>
                </a:cubicBezTo>
                <a:cubicBezTo>
                  <a:pt x="4480550" y="97720"/>
                  <a:pt x="4480727" y="97028"/>
                  <a:pt x="4480962" y="96498"/>
                </a:cubicBezTo>
                <a:cubicBezTo>
                  <a:pt x="4481198" y="95968"/>
                  <a:pt x="4481492" y="95600"/>
                  <a:pt x="4481846" y="95394"/>
                </a:cubicBezTo>
                <a:cubicBezTo>
                  <a:pt x="4482199" y="95187"/>
                  <a:pt x="4482612" y="95084"/>
                  <a:pt x="4483083" y="95084"/>
                </a:cubicBezTo>
                <a:close/>
                <a:moveTo>
                  <a:pt x="3561507" y="40554"/>
                </a:moveTo>
                <a:lnTo>
                  <a:pt x="3563727" y="42858"/>
                </a:lnTo>
                <a:cubicBezTo>
                  <a:pt x="3566172" y="44625"/>
                  <a:pt x="3568955" y="46247"/>
                  <a:pt x="3572077" y="47719"/>
                </a:cubicBezTo>
                <a:cubicBezTo>
                  <a:pt x="3575200" y="49191"/>
                  <a:pt x="3578381" y="50678"/>
                  <a:pt x="3581621" y="52180"/>
                </a:cubicBezTo>
                <a:cubicBezTo>
                  <a:pt x="3584861" y="53684"/>
                  <a:pt x="3588041" y="55332"/>
                  <a:pt x="3591164" y="57130"/>
                </a:cubicBezTo>
                <a:cubicBezTo>
                  <a:pt x="3594285" y="58926"/>
                  <a:pt x="3597068" y="61048"/>
                  <a:pt x="3599513" y="63494"/>
                </a:cubicBezTo>
                <a:cubicBezTo>
                  <a:pt x="3601959" y="65937"/>
                  <a:pt x="3603932" y="68824"/>
                  <a:pt x="3605434" y="72152"/>
                </a:cubicBezTo>
                <a:cubicBezTo>
                  <a:pt x="3606936" y="75481"/>
                  <a:pt x="3607688" y="79413"/>
                  <a:pt x="3607688" y="83950"/>
                </a:cubicBezTo>
                <a:cubicBezTo>
                  <a:pt x="3607688" y="89311"/>
                  <a:pt x="3606701" y="94083"/>
                  <a:pt x="3604728" y="98266"/>
                </a:cubicBezTo>
                <a:cubicBezTo>
                  <a:pt x="3602754" y="102448"/>
                  <a:pt x="3600014" y="105998"/>
                  <a:pt x="3596509" y="108913"/>
                </a:cubicBezTo>
                <a:cubicBezTo>
                  <a:pt x="3593003" y="111829"/>
                  <a:pt x="3588881" y="114023"/>
                  <a:pt x="3584139" y="115495"/>
                </a:cubicBezTo>
                <a:cubicBezTo>
                  <a:pt x="3579397" y="116970"/>
                  <a:pt x="3574286" y="117706"/>
                  <a:pt x="3568808" y="117706"/>
                </a:cubicBezTo>
                <a:cubicBezTo>
                  <a:pt x="3564978" y="117706"/>
                  <a:pt x="3561429" y="117381"/>
                  <a:pt x="3558160" y="116735"/>
                </a:cubicBezTo>
                <a:cubicBezTo>
                  <a:pt x="3554890" y="116085"/>
                  <a:pt x="3551974" y="115291"/>
                  <a:pt x="3549411" y="114347"/>
                </a:cubicBezTo>
                <a:cubicBezTo>
                  <a:pt x="3546848" y="113405"/>
                  <a:pt x="3544698" y="112434"/>
                  <a:pt x="3542961" y="111432"/>
                </a:cubicBezTo>
                <a:lnTo>
                  <a:pt x="3542223" y="110911"/>
                </a:lnTo>
                <a:lnTo>
                  <a:pt x="3545817" y="97800"/>
                </a:lnTo>
                <a:lnTo>
                  <a:pt x="3549455" y="99855"/>
                </a:lnTo>
                <a:cubicBezTo>
                  <a:pt x="3551811" y="101034"/>
                  <a:pt x="3554653" y="102138"/>
                  <a:pt x="3557983" y="103170"/>
                </a:cubicBezTo>
                <a:cubicBezTo>
                  <a:pt x="3561311" y="104200"/>
                  <a:pt x="3565155" y="104716"/>
                  <a:pt x="3569514" y="104716"/>
                </a:cubicBezTo>
                <a:cubicBezTo>
                  <a:pt x="3572813" y="104716"/>
                  <a:pt x="3575832" y="104274"/>
                  <a:pt x="3578572" y="103391"/>
                </a:cubicBezTo>
                <a:cubicBezTo>
                  <a:pt x="3581312" y="102506"/>
                  <a:pt x="3583668" y="101254"/>
                  <a:pt x="3585641" y="99634"/>
                </a:cubicBezTo>
                <a:cubicBezTo>
                  <a:pt x="3587615" y="98015"/>
                  <a:pt x="3589131" y="96026"/>
                  <a:pt x="3590192" y="93671"/>
                </a:cubicBezTo>
                <a:cubicBezTo>
                  <a:pt x="3591251" y="91314"/>
                  <a:pt x="3591783" y="88633"/>
                  <a:pt x="3591783" y="85628"/>
                </a:cubicBezTo>
                <a:cubicBezTo>
                  <a:pt x="3591783" y="82388"/>
                  <a:pt x="3591047" y="79619"/>
                  <a:pt x="3589573" y="77322"/>
                </a:cubicBezTo>
                <a:cubicBezTo>
                  <a:pt x="3588100" y="75024"/>
                  <a:pt x="3586156" y="73007"/>
                  <a:pt x="3583741" y="71268"/>
                </a:cubicBezTo>
                <a:cubicBezTo>
                  <a:pt x="3581326" y="69531"/>
                  <a:pt x="3578572" y="67940"/>
                  <a:pt x="3575480" y="66496"/>
                </a:cubicBezTo>
                <a:cubicBezTo>
                  <a:pt x="3572386" y="65053"/>
                  <a:pt x="3569219" y="63580"/>
                  <a:pt x="3565981" y="62078"/>
                </a:cubicBezTo>
                <a:lnTo>
                  <a:pt x="3556918" y="57295"/>
                </a:lnTo>
                <a:close/>
                <a:moveTo>
                  <a:pt x="7497856" y="32646"/>
                </a:moveTo>
                <a:lnTo>
                  <a:pt x="7478337" y="71579"/>
                </a:lnTo>
                <a:lnTo>
                  <a:pt x="7478337" y="113729"/>
                </a:lnTo>
                <a:cubicBezTo>
                  <a:pt x="7478337" y="114200"/>
                  <a:pt x="7478220" y="114613"/>
                  <a:pt x="7477986" y="114966"/>
                </a:cubicBezTo>
                <a:cubicBezTo>
                  <a:pt x="7477752" y="115318"/>
                  <a:pt x="7477342" y="115599"/>
                  <a:pt x="7476756" y="115806"/>
                </a:cubicBezTo>
                <a:cubicBezTo>
                  <a:pt x="7476170" y="116012"/>
                  <a:pt x="7475379" y="116189"/>
                  <a:pt x="7474384" y="116337"/>
                </a:cubicBezTo>
                <a:cubicBezTo>
                  <a:pt x="7473388" y="116484"/>
                  <a:pt x="7472188" y="116557"/>
                  <a:pt x="7470782" y="116557"/>
                </a:cubicBezTo>
                <a:cubicBezTo>
                  <a:pt x="7469317" y="116557"/>
                  <a:pt x="7468102" y="116484"/>
                  <a:pt x="7467136" y="116337"/>
                </a:cubicBezTo>
                <a:cubicBezTo>
                  <a:pt x="7466169" y="116189"/>
                  <a:pt x="7465378" y="116012"/>
                  <a:pt x="7464764" y="115806"/>
                </a:cubicBezTo>
                <a:cubicBezTo>
                  <a:pt x="7464149" y="115599"/>
                  <a:pt x="7463724" y="115318"/>
                  <a:pt x="7463490" y="114966"/>
                </a:cubicBezTo>
                <a:cubicBezTo>
                  <a:pt x="7463256" y="114613"/>
                  <a:pt x="7463138" y="114200"/>
                  <a:pt x="7463138" y="113729"/>
                </a:cubicBezTo>
                <a:lnTo>
                  <a:pt x="7463138" y="71579"/>
                </a:lnTo>
                <a:lnTo>
                  <a:pt x="7455754" y="56850"/>
                </a:lnTo>
                <a:lnTo>
                  <a:pt x="7467883" y="49877"/>
                </a:lnTo>
                <a:lnTo>
                  <a:pt x="7471046" y="57175"/>
                </a:lnTo>
                <a:lnTo>
                  <a:pt x="7471221" y="57175"/>
                </a:lnTo>
                <a:cubicBezTo>
                  <a:pt x="7472568" y="53816"/>
                  <a:pt x="7473958" y="50472"/>
                  <a:pt x="7475394" y="47144"/>
                </a:cubicBezTo>
                <a:lnTo>
                  <a:pt x="7476333" y="45019"/>
                </a:lnTo>
                <a:close/>
                <a:moveTo>
                  <a:pt x="0" y="1719"/>
                </a:moveTo>
                <a:lnTo>
                  <a:pt x="4640" y="2209"/>
                </a:lnTo>
                <a:cubicBezTo>
                  <a:pt x="6076" y="2564"/>
                  <a:pt x="7333" y="3124"/>
                  <a:pt x="8409" y="3889"/>
                </a:cubicBezTo>
                <a:cubicBezTo>
                  <a:pt x="9486" y="4654"/>
                  <a:pt x="10383" y="5626"/>
                  <a:pt x="11101" y="6805"/>
                </a:cubicBezTo>
                <a:cubicBezTo>
                  <a:pt x="11819" y="7983"/>
                  <a:pt x="12447" y="9367"/>
                  <a:pt x="12985" y="10959"/>
                </a:cubicBezTo>
                <a:lnTo>
                  <a:pt x="30851" y="56204"/>
                </a:lnTo>
                <a:close/>
                <a:moveTo>
                  <a:pt x="8048376" y="1679"/>
                </a:moveTo>
                <a:lnTo>
                  <a:pt x="8057708" y="1679"/>
                </a:lnTo>
                <a:cubicBezTo>
                  <a:pt x="8059622" y="1679"/>
                  <a:pt x="8061297" y="1857"/>
                  <a:pt x="8062733" y="2209"/>
                </a:cubicBezTo>
                <a:cubicBezTo>
                  <a:pt x="8064169" y="2564"/>
                  <a:pt x="8065425" y="3124"/>
                  <a:pt x="8066501" y="3889"/>
                </a:cubicBezTo>
                <a:cubicBezTo>
                  <a:pt x="8067578" y="4654"/>
                  <a:pt x="8068476" y="5626"/>
                  <a:pt x="8069194" y="6805"/>
                </a:cubicBezTo>
                <a:cubicBezTo>
                  <a:pt x="8069912" y="7983"/>
                  <a:pt x="8070539" y="9367"/>
                  <a:pt x="8071078" y="10959"/>
                </a:cubicBezTo>
                <a:lnTo>
                  <a:pt x="8103773" y="93758"/>
                </a:lnTo>
                <a:lnTo>
                  <a:pt x="8104215" y="93758"/>
                </a:lnTo>
                <a:lnTo>
                  <a:pt x="8138236" y="11223"/>
                </a:lnTo>
                <a:cubicBezTo>
                  <a:pt x="8138895" y="9457"/>
                  <a:pt x="8139613" y="7954"/>
                  <a:pt x="8140392" y="6716"/>
                </a:cubicBezTo>
                <a:cubicBezTo>
                  <a:pt x="8141169" y="5480"/>
                  <a:pt x="8142023" y="4493"/>
                  <a:pt x="8142951" y="3756"/>
                </a:cubicBezTo>
                <a:cubicBezTo>
                  <a:pt x="8143879" y="3019"/>
                  <a:pt x="8144910" y="2489"/>
                  <a:pt x="8146048" y="2165"/>
                </a:cubicBezTo>
                <a:cubicBezTo>
                  <a:pt x="8147184" y="1842"/>
                  <a:pt x="8148501" y="1679"/>
                  <a:pt x="8149998" y="1679"/>
                </a:cubicBezTo>
                <a:lnTo>
                  <a:pt x="8159783" y="1679"/>
                </a:lnTo>
                <a:cubicBezTo>
                  <a:pt x="8160682" y="1679"/>
                  <a:pt x="8161534" y="1812"/>
                  <a:pt x="8162342" y="2077"/>
                </a:cubicBezTo>
                <a:cubicBezTo>
                  <a:pt x="8163150" y="2342"/>
                  <a:pt x="8163838" y="2754"/>
                  <a:pt x="8164407" y="3315"/>
                </a:cubicBezTo>
                <a:cubicBezTo>
                  <a:pt x="8164976" y="3875"/>
                  <a:pt x="8165440" y="4581"/>
                  <a:pt x="8165799" y="5435"/>
                </a:cubicBezTo>
                <a:cubicBezTo>
                  <a:pt x="8166158" y="6288"/>
                  <a:pt x="8166337" y="7335"/>
                  <a:pt x="8166337" y="8573"/>
                </a:cubicBezTo>
                <a:lnTo>
                  <a:pt x="8166337" y="113729"/>
                </a:lnTo>
                <a:cubicBezTo>
                  <a:pt x="8166337" y="114200"/>
                  <a:pt x="8166216" y="114613"/>
                  <a:pt x="8165974" y="114966"/>
                </a:cubicBezTo>
                <a:cubicBezTo>
                  <a:pt x="8165731" y="115318"/>
                  <a:pt x="8165306" y="115599"/>
                  <a:pt x="8164699" y="115806"/>
                </a:cubicBezTo>
                <a:cubicBezTo>
                  <a:pt x="8164092" y="116012"/>
                  <a:pt x="8163318" y="116189"/>
                  <a:pt x="8162378" y="116337"/>
                </a:cubicBezTo>
                <a:cubicBezTo>
                  <a:pt x="8161438" y="116484"/>
                  <a:pt x="8160209" y="116557"/>
                  <a:pt x="8158692" y="116557"/>
                </a:cubicBezTo>
                <a:cubicBezTo>
                  <a:pt x="8157297" y="116557"/>
                  <a:pt x="8156099" y="116484"/>
                  <a:pt x="8155098" y="116337"/>
                </a:cubicBezTo>
                <a:cubicBezTo>
                  <a:pt x="8154097" y="116189"/>
                  <a:pt x="8153308" y="116012"/>
                  <a:pt x="8152731" y="115806"/>
                </a:cubicBezTo>
                <a:cubicBezTo>
                  <a:pt x="8152154" y="115599"/>
                  <a:pt x="8151744" y="115318"/>
                  <a:pt x="8151502" y="114966"/>
                </a:cubicBezTo>
                <a:cubicBezTo>
                  <a:pt x="8151259" y="114613"/>
                  <a:pt x="8151138" y="114200"/>
                  <a:pt x="8151138" y="113729"/>
                </a:cubicBezTo>
                <a:lnTo>
                  <a:pt x="8151138" y="14139"/>
                </a:lnTo>
                <a:lnTo>
                  <a:pt x="8150961" y="14139"/>
                </a:lnTo>
                <a:lnTo>
                  <a:pt x="8110666" y="114171"/>
                </a:lnTo>
                <a:cubicBezTo>
                  <a:pt x="8110489" y="114583"/>
                  <a:pt x="8110239" y="114936"/>
                  <a:pt x="8109915" y="115231"/>
                </a:cubicBezTo>
                <a:cubicBezTo>
                  <a:pt x="8109591" y="115526"/>
                  <a:pt x="8109120" y="115776"/>
                  <a:pt x="8108501" y="115983"/>
                </a:cubicBezTo>
                <a:cubicBezTo>
                  <a:pt x="8107882" y="116189"/>
                  <a:pt x="8107146" y="116337"/>
                  <a:pt x="8106292" y="116424"/>
                </a:cubicBezTo>
                <a:cubicBezTo>
                  <a:pt x="8105438" y="116512"/>
                  <a:pt x="8104422" y="116557"/>
                  <a:pt x="8103243" y="116557"/>
                </a:cubicBezTo>
                <a:cubicBezTo>
                  <a:pt x="8102006" y="116557"/>
                  <a:pt x="8100946" y="116499"/>
                  <a:pt x="8100062" y="116380"/>
                </a:cubicBezTo>
                <a:cubicBezTo>
                  <a:pt x="8099178" y="116263"/>
                  <a:pt x="8098442" y="116100"/>
                  <a:pt x="8097853" y="115894"/>
                </a:cubicBezTo>
                <a:cubicBezTo>
                  <a:pt x="8097264" y="115687"/>
                  <a:pt x="8096808" y="115438"/>
                  <a:pt x="8096483" y="115143"/>
                </a:cubicBezTo>
                <a:cubicBezTo>
                  <a:pt x="8096159" y="114849"/>
                  <a:pt x="8095938" y="114525"/>
                  <a:pt x="8095820" y="114171"/>
                </a:cubicBezTo>
                <a:lnTo>
                  <a:pt x="8057293" y="14139"/>
                </a:lnTo>
                <a:lnTo>
                  <a:pt x="8057204" y="14139"/>
                </a:lnTo>
                <a:lnTo>
                  <a:pt x="8057204" y="113729"/>
                </a:lnTo>
                <a:cubicBezTo>
                  <a:pt x="8057204" y="114200"/>
                  <a:pt x="8057083" y="114613"/>
                  <a:pt x="8056841" y="114966"/>
                </a:cubicBezTo>
                <a:cubicBezTo>
                  <a:pt x="8056598" y="115318"/>
                  <a:pt x="8056173" y="115599"/>
                  <a:pt x="8055566" y="115806"/>
                </a:cubicBezTo>
                <a:cubicBezTo>
                  <a:pt x="8054959" y="116012"/>
                  <a:pt x="8054170" y="116189"/>
                  <a:pt x="8053200" y="116337"/>
                </a:cubicBezTo>
                <a:cubicBezTo>
                  <a:pt x="8052229" y="116484"/>
                  <a:pt x="8050985" y="116557"/>
                  <a:pt x="8049468" y="116557"/>
                </a:cubicBezTo>
                <a:cubicBezTo>
                  <a:pt x="8048012" y="116557"/>
                  <a:pt x="8046798" y="116484"/>
                  <a:pt x="8045828" y="116337"/>
                </a:cubicBezTo>
                <a:cubicBezTo>
                  <a:pt x="8044857" y="116189"/>
                  <a:pt x="8044083" y="116012"/>
                  <a:pt x="8043507" y="115806"/>
                </a:cubicBezTo>
                <a:cubicBezTo>
                  <a:pt x="8042930" y="115599"/>
                  <a:pt x="8042536" y="115318"/>
                  <a:pt x="8042324" y="114966"/>
                </a:cubicBezTo>
                <a:cubicBezTo>
                  <a:pt x="8042111" y="114613"/>
                  <a:pt x="8042005" y="114200"/>
                  <a:pt x="8042005" y="113729"/>
                </a:cubicBezTo>
                <a:lnTo>
                  <a:pt x="8042005" y="8573"/>
                </a:lnTo>
                <a:cubicBezTo>
                  <a:pt x="8042005" y="6098"/>
                  <a:pt x="8042663" y="4331"/>
                  <a:pt x="8043979" y="3271"/>
                </a:cubicBezTo>
                <a:cubicBezTo>
                  <a:pt x="8045295" y="2209"/>
                  <a:pt x="8046761" y="1679"/>
                  <a:pt x="8048376" y="1679"/>
                </a:cubicBezTo>
                <a:close/>
                <a:moveTo>
                  <a:pt x="7635648" y="1679"/>
                </a:moveTo>
                <a:lnTo>
                  <a:pt x="7645433" y="1679"/>
                </a:lnTo>
                <a:cubicBezTo>
                  <a:pt x="7646332" y="1679"/>
                  <a:pt x="7647184" y="1812"/>
                  <a:pt x="7647992" y="2077"/>
                </a:cubicBezTo>
                <a:cubicBezTo>
                  <a:pt x="7648800" y="2342"/>
                  <a:pt x="7649488" y="2754"/>
                  <a:pt x="7650057" y="3315"/>
                </a:cubicBezTo>
                <a:cubicBezTo>
                  <a:pt x="7650626" y="3875"/>
                  <a:pt x="7651090" y="4581"/>
                  <a:pt x="7651449" y="5435"/>
                </a:cubicBezTo>
                <a:cubicBezTo>
                  <a:pt x="7651808" y="6288"/>
                  <a:pt x="7651987" y="7335"/>
                  <a:pt x="7651987" y="8573"/>
                </a:cubicBezTo>
                <a:lnTo>
                  <a:pt x="7651987" y="113729"/>
                </a:lnTo>
                <a:cubicBezTo>
                  <a:pt x="7651987" y="114200"/>
                  <a:pt x="7651866" y="114613"/>
                  <a:pt x="7651624" y="114966"/>
                </a:cubicBezTo>
                <a:cubicBezTo>
                  <a:pt x="7651381" y="115318"/>
                  <a:pt x="7650956" y="115599"/>
                  <a:pt x="7650349" y="115806"/>
                </a:cubicBezTo>
                <a:cubicBezTo>
                  <a:pt x="7649742" y="116012"/>
                  <a:pt x="7648968" y="116189"/>
                  <a:pt x="7648028" y="116337"/>
                </a:cubicBezTo>
                <a:cubicBezTo>
                  <a:pt x="7647088" y="116484"/>
                  <a:pt x="7645859" y="116557"/>
                  <a:pt x="7644342" y="116557"/>
                </a:cubicBezTo>
                <a:cubicBezTo>
                  <a:pt x="7642947" y="116557"/>
                  <a:pt x="7641749" y="116484"/>
                  <a:pt x="7640748" y="116337"/>
                </a:cubicBezTo>
                <a:cubicBezTo>
                  <a:pt x="7639747" y="116189"/>
                  <a:pt x="7638958" y="116012"/>
                  <a:pt x="7638381" y="115806"/>
                </a:cubicBezTo>
                <a:cubicBezTo>
                  <a:pt x="7637804" y="115599"/>
                  <a:pt x="7637394" y="115318"/>
                  <a:pt x="7637152" y="114966"/>
                </a:cubicBezTo>
                <a:cubicBezTo>
                  <a:pt x="7636909" y="114613"/>
                  <a:pt x="7636788" y="114200"/>
                  <a:pt x="7636788" y="113729"/>
                </a:cubicBezTo>
                <a:lnTo>
                  <a:pt x="7636788" y="14139"/>
                </a:lnTo>
                <a:lnTo>
                  <a:pt x="7636611" y="14139"/>
                </a:lnTo>
                <a:lnTo>
                  <a:pt x="7596316" y="114171"/>
                </a:lnTo>
                <a:cubicBezTo>
                  <a:pt x="7596139" y="114583"/>
                  <a:pt x="7595889" y="114936"/>
                  <a:pt x="7595565" y="115231"/>
                </a:cubicBezTo>
                <a:cubicBezTo>
                  <a:pt x="7595241" y="115526"/>
                  <a:pt x="7594770" y="115776"/>
                  <a:pt x="7594151" y="115983"/>
                </a:cubicBezTo>
                <a:cubicBezTo>
                  <a:pt x="7593532" y="116189"/>
                  <a:pt x="7592796" y="116337"/>
                  <a:pt x="7591942" y="116424"/>
                </a:cubicBezTo>
                <a:cubicBezTo>
                  <a:pt x="7591088" y="116512"/>
                  <a:pt x="7590072" y="116557"/>
                  <a:pt x="7588893" y="116557"/>
                </a:cubicBezTo>
                <a:cubicBezTo>
                  <a:pt x="7587656" y="116557"/>
                  <a:pt x="7586596" y="116499"/>
                  <a:pt x="7585712" y="116380"/>
                </a:cubicBezTo>
                <a:cubicBezTo>
                  <a:pt x="7584828" y="116263"/>
                  <a:pt x="7584092" y="116100"/>
                  <a:pt x="7583503" y="115894"/>
                </a:cubicBezTo>
                <a:cubicBezTo>
                  <a:pt x="7582914" y="115687"/>
                  <a:pt x="7582458" y="115438"/>
                  <a:pt x="7582133" y="115143"/>
                </a:cubicBezTo>
                <a:cubicBezTo>
                  <a:pt x="7581809" y="114849"/>
                  <a:pt x="7581588" y="114525"/>
                  <a:pt x="7581470" y="114171"/>
                </a:cubicBezTo>
                <a:lnTo>
                  <a:pt x="7542943" y="14139"/>
                </a:lnTo>
                <a:lnTo>
                  <a:pt x="7542854" y="14139"/>
                </a:lnTo>
                <a:lnTo>
                  <a:pt x="7542854" y="113729"/>
                </a:lnTo>
                <a:cubicBezTo>
                  <a:pt x="7542854" y="114200"/>
                  <a:pt x="7542733" y="114613"/>
                  <a:pt x="7542491" y="114966"/>
                </a:cubicBezTo>
                <a:cubicBezTo>
                  <a:pt x="7542248" y="115318"/>
                  <a:pt x="7541823" y="115599"/>
                  <a:pt x="7541216" y="115806"/>
                </a:cubicBezTo>
                <a:cubicBezTo>
                  <a:pt x="7540609" y="116012"/>
                  <a:pt x="7539820" y="116189"/>
                  <a:pt x="7538850" y="116337"/>
                </a:cubicBezTo>
                <a:cubicBezTo>
                  <a:pt x="7537879" y="116484"/>
                  <a:pt x="7536635" y="116557"/>
                  <a:pt x="7535118" y="116557"/>
                </a:cubicBezTo>
                <a:cubicBezTo>
                  <a:pt x="7533662" y="116557"/>
                  <a:pt x="7532448" y="116484"/>
                  <a:pt x="7531478" y="116337"/>
                </a:cubicBezTo>
                <a:cubicBezTo>
                  <a:pt x="7530507" y="116189"/>
                  <a:pt x="7529733" y="116012"/>
                  <a:pt x="7529157" y="115806"/>
                </a:cubicBezTo>
                <a:cubicBezTo>
                  <a:pt x="7528580" y="115599"/>
                  <a:pt x="7528186" y="115318"/>
                  <a:pt x="7527974" y="114966"/>
                </a:cubicBezTo>
                <a:cubicBezTo>
                  <a:pt x="7527761" y="114613"/>
                  <a:pt x="7527655" y="114200"/>
                  <a:pt x="7527655" y="113729"/>
                </a:cubicBezTo>
                <a:lnTo>
                  <a:pt x="7527655" y="17811"/>
                </a:lnTo>
                <a:lnTo>
                  <a:pt x="7555385" y="7999"/>
                </a:lnTo>
                <a:lnTo>
                  <a:pt x="7556728" y="10959"/>
                </a:lnTo>
                <a:lnTo>
                  <a:pt x="7589423" y="93758"/>
                </a:lnTo>
                <a:lnTo>
                  <a:pt x="7589865" y="93758"/>
                </a:lnTo>
                <a:lnTo>
                  <a:pt x="7623886" y="11223"/>
                </a:lnTo>
                <a:cubicBezTo>
                  <a:pt x="7624545" y="9457"/>
                  <a:pt x="7625263" y="7954"/>
                  <a:pt x="7626042" y="6716"/>
                </a:cubicBezTo>
                <a:cubicBezTo>
                  <a:pt x="7626819" y="5480"/>
                  <a:pt x="7627673" y="4493"/>
                  <a:pt x="7628601" y="3756"/>
                </a:cubicBezTo>
                <a:cubicBezTo>
                  <a:pt x="7629529" y="3019"/>
                  <a:pt x="7630560" y="2489"/>
                  <a:pt x="7631698" y="2165"/>
                </a:cubicBezTo>
                <a:cubicBezTo>
                  <a:pt x="7632834" y="1842"/>
                  <a:pt x="7634151" y="1679"/>
                  <a:pt x="7635648" y="1679"/>
                </a:cubicBezTo>
                <a:close/>
                <a:moveTo>
                  <a:pt x="6591051" y="1679"/>
                </a:moveTo>
                <a:lnTo>
                  <a:pt x="6600383" y="1679"/>
                </a:lnTo>
                <a:cubicBezTo>
                  <a:pt x="6602297" y="1679"/>
                  <a:pt x="6603972" y="1857"/>
                  <a:pt x="6605408" y="2209"/>
                </a:cubicBezTo>
                <a:cubicBezTo>
                  <a:pt x="6606844" y="2564"/>
                  <a:pt x="6608100" y="3124"/>
                  <a:pt x="6609176" y="3889"/>
                </a:cubicBezTo>
                <a:cubicBezTo>
                  <a:pt x="6610253" y="4654"/>
                  <a:pt x="6611151" y="5626"/>
                  <a:pt x="6611869" y="6805"/>
                </a:cubicBezTo>
                <a:cubicBezTo>
                  <a:pt x="6612587" y="7983"/>
                  <a:pt x="6613214" y="9367"/>
                  <a:pt x="6613753" y="10959"/>
                </a:cubicBezTo>
                <a:lnTo>
                  <a:pt x="6646448" y="93758"/>
                </a:lnTo>
                <a:lnTo>
                  <a:pt x="6646890" y="93758"/>
                </a:lnTo>
                <a:lnTo>
                  <a:pt x="6680911" y="11223"/>
                </a:lnTo>
                <a:cubicBezTo>
                  <a:pt x="6681570" y="9457"/>
                  <a:pt x="6682288" y="7954"/>
                  <a:pt x="6683067" y="6716"/>
                </a:cubicBezTo>
                <a:cubicBezTo>
                  <a:pt x="6683844" y="5480"/>
                  <a:pt x="6684698" y="4493"/>
                  <a:pt x="6685626" y="3756"/>
                </a:cubicBezTo>
                <a:cubicBezTo>
                  <a:pt x="6686554" y="3019"/>
                  <a:pt x="6687585" y="2489"/>
                  <a:pt x="6688723" y="2165"/>
                </a:cubicBezTo>
                <a:cubicBezTo>
                  <a:pt x="6689859" y="1842"/>
                  <a:pt x="6691176" y="1679"/>
                  <a:pt x="6692673" y="1679"/>
                </a:cubicBezTo>
                <a:lnTo>
                  <a:pt x="6702458" y="1679"/>
                </a:lnTo>
                <a:cubicBezTo>
                  <a:pt x="6703357" y="1679"/>
                  <a:pt x="6704209" y="1812"/>
                  <a:pt x="6705017" y="2077"/>
                </a:cubicBezTo>
                <a:cubicBezTo>
                  <a:pt x="6705825" y="2342"/>
                  <a:pt x="6706513" y="2754"/>
                  <a:pt x="6707082" y="3315"/>
                </a:cubicBezTo>
                <a:cubicBezTo>
                  <a:pt x="6707651" y="3875"/>
                  <a:pt x="6708115" y="4581"/>
                  <a:pt x="6708474" y="5435"/>
                </a:cubicBezTo>
                <a:cubicBezTo>
                  <a:pt x="6708833" y="6288"/>
                  <a:pt x="6709012" y="7335"/>
                  <a:pt x="6709012" y="8573"/>
                </a:cubicBezTo>
                <a:lnTo>
                  <a:pt x="6709012" y="113729"/>
                </a:lnTo>
                <a:cubicBezTo>
                  <a:pt x="6709012" y="114200"/>
                  <a:pt x="6708891" y="114613"/>
                  <a:pt x="6708649" y="114966"/>
                </a:cubicBezTo>
                <a:cubicBezTo>
                  <a:pt x="6708406" y="115318"/>
                  <a:pt x="6707981" y="115599"/>
                  <a:pt x="6707374" y="115806"/>
                </a:cubicBezTo>
                <a:cubicBezTo>
                  <a:pt x="6706767" y="116012"/>
                  <a:pt x="6705993" y="116189"/>
                  <a:pt x="6705053" y="116337"/>
                </a:cubicBezTo>
                <a:cubicBezTo>
                  <a:pt x="6704113" y="116484"/>
                  <a:pt x="6702884" y="116557"/>
                  <a:pt x="6701367" y="116557"/>
                </a:cubicBezTo>
                <a:cubicBezTo>
                  <a:pt x="6699972" y="116557"/>
                  <a:pt x="6698774" y="116484"/>
                  <a:pt x="6697773" y="116337"/>
                </a:cubicBezTo>
                <a:cubicBezTo>
                  <a:pt x="6696772" y="116189"/>
                  <a:pt x="6695983" y="116012"/>
                  <a:pt x="6695406" y="115806"/>
                </a:cubicBezTo>
                <a:cubicBezTo>
                  <a:pt x="6694829" y="115599"/>
                  <a:pt x="6694419" y="115318"/>
                  <a:pt x="6694177" y="114966"/>
                </a:cubicBezTo>
                <a:cubicBezTo>
                  <a:pt x="6693934" y="114613"/>
                  <a:pt x="6693813" y="114200"/>
                  <a:pt x="6693813" y="113729"/>
                </a:cubicBezTo>
                <a:lnTo>
                  <a:pt x="6693813" y="14139"/>
                </a:lnTo>
                <a:lnTo>
                  <a:pt x="6693636" y="14139"/>
                </a:lnTo>
                <a:lnTo>
                  <a:pt x="6653341" y="114171"/>
                </a:lnTo>
                <a:cubicBezTo>
                  <a:pt x="6653164" y="114583"/>
                  <a:pt x="6652914" y="114936"/>
                  <a:pt x="6652590" y="115231"/>
                </a:cubicBezTo>
                <a:cubicBezTo>
                  <a:pt x="6652266" y="115526"/>
                  <a:pt x="6651795" y="115776"/>
                  <a:pt x="6651176" y="115983"/>
                </a:cubicBezTo>
                <a:cubicBezTo>
                  <a:pt x="6650557" y="116189"/>
                  <a:pt x="6649821" y="116337"/>
                  <a:pt x="6648967" y="116424"/>
                </a:cubicBezTo>
                <a:cubicBezTo>
                  <a:pt x="6648113" y="116512"/>
                  <a:pt x="6647097" y="116557"/>
                  <a:pt x="6645918" y="116557"/>
                </a:cubicBezTo>
                <a:cubicBezTo>
                  <a:pt x="6644681" y="116557"/>
                  <a:pt x="6643621" y="116499"/>
                  <a:pt x="6642737" y="116380"/>
                </a:cubicBezTo>
                <a:cubicBezTo>
                  <a:pt x="6641853" y="116263"/>
                  <a:pt x="6641117" y="116100"/>
                  <a:pt x="6640528" y="115894"/>
                </a:cubicBezTo>
                <a:cubicBezTo>
                  <a:pt x="6639939" y="115687"/>
                  <a:pt x="6639483" y="115438"/>
                  <a:pt x="6639158" y="115143"/>
                </a:cubicBezTo>
                <a:cubicBezTo>
                  <a:pt x="6638834" y="114849"/>
                  <a:pt x="6638613" y="114525"/>
                  <a:pt x="6638495" y="114171"/>
                </a:cubicBezTo>
                <a:lnTo>
                  <a:pt x="6599968" y="14139"/>
                </a:lnTo>
                <a:lnTo>
                  <a:pt x="6599879" y="14139"/>
                </a:lnTo>
                <a:lnTo>
                  <a:pt x="6599879" y="113729"/>
                </a:lnTo>
                <a:cubicBezTo>
                  <a:pt x="6599879" y="114200"/>
                  <a:pt x="6599758" y="114613"/>
                  <a:pt x="6599516" y="114966"/>
                </a:cubicBezTo>
                <a:cubicBezTo>
                  <a:pt x="6599273" y="115318"/>
                  <a:pt x="6598848" y="115599"/>
                  <a:pt x="6598241" y="115806"/>
                </a:cubicBezTo>
                <a:cubicBezTo>
                  <a:pt x="6597634" y="116012"/>
                  <a:pt x="6596845" y="116189"/>
                  <a:pt x="6595875" y="116337"/>
                </a:cubicBezTo>
                <a:cubicBezTo>
                  <a:pt x="6594904" y="116484"/>
                  <a:pt x="6593660" y="116557"/>
                  <a:pt x="6592143" y="116557"/>
                </a:cubicBezTo>
                <a:cubicBezTo>
                  <a:pt x="6590687" y="116557"/>
                  <a:pt x="6589473" y="116484"/>
                  <a:pt x="6588503" y="116337"/>
                </a:cubicBezTo>
                <a:cubicBezTo>
                  <a:pt x="6587532" y="116189"/>
                  <a:pt x="6586758" y="116012"/>
                  <a:pt x="6586182" y="115806"/>
                </a:cubicBezTo>
                <a:cubicBezTo>
                  <a:pt x="6585605" y="115599"/>
                  <a:pt x="6585211" y="115318"/>
                  <a:pt x="6584999" y="114966"/>
                </a:cubicBezTo>
                <a:cubicBezTo>
                  <a:pt x="6584786" y="114613"/>
                  <a:pt x="6584680" y="114200"/>
                  <a:pt x="6584680" y="113729"/>
                </a:cubicBezTo>
                <a:lnTo>
                  <a:pt x="6584680" y="8573"/>
                </a:lnTo>
                <a:cubicBezTo>
                  <a:pt x="6584680" y="6098"/>
                  <a:pt x="6585338" y="4331"/>
                  <a:pt x="6586654" y="3271"/>
                </a:cubicBezTo>
                <a:cubicBezTo>
                  <a:pt x="6587970" y="2209"/>
                  <a:pt x="6589436" y="1679"/>
                  <a:pt x="6591051" y="1679"/>
                </a:cubicBezTo>
                <a:close/>
                <a:moveTo>
                  <a:pt x="6216423" y="1679"/>
                </a:moveTo>
                <a:lnTo>
                  <a:pt x="6226208" y="1679"/>
                </a:lnTo>
                <a:cubicBezTo>
                  <a:pt x="6227107" y="1679"/>
                  <a:pt x="6227959" y="1812"/>
                  <a:pt x="6228767" y="2077"/>
                </a:cubicBezTo>
                <a:cubicBezTo>
                  <a:pt x="6229575" y="2342"/>
                  <a:pt x="6230263" y="2754"/>
                  <a:pt x="6230832" y="3315"/>
                </a:cubicBezTo>
                <a:cubicBezTo>
                  <a:pt x="6231401" y="3875"/>
                  <a:pt x="6231865" y="4581"/>
                  <a:pt x="6232224" y="5435"/>
                </a:cubicBezTo>
                <a:cubicBezTo>
                  <a:pt x="6232583" y="6288"/>
                  <a:pt x="6232762" y="7335"/>
                  <a:pt x="6232762" y="8573"/>
                </a:cubicBezTo>
                <a:lnTo>
                  <a:pt x="6232762" y="113729"/>
                </a:lnTo>
                <a:cubicBezTo>
                  <a:pt x="6232762" y="114200"/>
                  <a:pt x="6232641" y="114613"/>
                  <a:pt x="6232399" y="114966"/>
                </a:cubicBezTo>
                <a:cubicBezTo>
                  <a:pt x="6232156" y="115318"/>
                  <a:pt x="6231731" y="115599"/>
                  <a:pt x="6231124" y="115806"/>
                </a:cubicBezTo>
                <a:cubicBezTo>
                  <a:pt x="6230517" y="116012"/>
                  <a:pt x="6229743" y="116189"/>
                  <a:pt x="6228803" y="116337"/>
                </a:cubicBezTo>
                <a:cubicBezTo>
                  <a:pt x="6227863" y="116484"/>
                  <a:pt x="6226634" y="116557"/>
                  <a:pt x="6225117" y="116557"/>
                </a:cubicBezTo>
                <a:cubicBezTo>
                  <a:pt x="6223722" y="116557"/>
                  <a:pt x="6222524" y="116484"/>
                  <a:pt x="6221523" y="116337"/>
                </a:cubicBezTo>
                <a:cubicBezTo>
                  <a:pt x="6220522" y="116189"/>
                  <a:pt x="6219733" y="116012"/>
                  <a:pt x="6219156" y="115806"/>
                </a:cubicBezTo>
                <a:cubicBezTo>
                  <a:pt x="6218579" y="115599"/>
                  <a:pt x="6218169" y="115318"/>
                  <a:pt x="6217927" y="114966"/>
                </a:cubicBezTo>
                <a:cubicBezTo>
                  <a:pt x="6217684" y="114613"/>
                  <a:pt x="6217563" y="114200"/>
                  <a:pt x="6217563" y="113729"/>
                </a:cubicBezTo>
                <a:lnTo>
                  <a:pt x="6217563" y="14139"/>
                </a:lnTo>
                <a:lnTo>
                  <a:pt x="6217386" y="14139"/>
                </a:lnTo>
                <a:lnTo>
                  <a:pt x="6177091" y="114171"/>
                </a:lnTo>
                <a:cubicBezTo>
                  <a:pt x="6176914" y="114583"/>
                  <a:pt x="6176664" y="114936"/>
                  <a:pt x="6176340" y="115231"/>
                </a:cubicBezTo>
                <a:cubicBezTo>
                  <a:pt x="6176016" y="115526"/>
                  <a:pt x="6175545" y="115776"/>
                  <a:pt x="6174926" y="115983"/>
                </a:cubicBezTo>
                <a:cubicBezTo>
                  <a:pt x="6174307" y="116189"/>
                  <a:pt x="6173571" y="116337"/>
                  <a:pt x="6172717" y="116424"/>
                </a:cubicBezTo>
                <a:cubicBezTo>
                  <a:pt x="6171863" y="116512"/>
                  <a:pt x="6170847" y="116557"/>
                  <a:pt x="6169668" y="116557"/>
                </a:cubicBezTo>
                <a:cubicBezTo>
                  <a:pt x="6168431" y="116557"/>
                  <a:pt x="6167371" y="116499"/>
                  <a:pt x="6166487" y="116380"/>
                </a:cubicBezTo>
                <a:cubicBezTo>
                  <a:pt x="6165603" y="116263"/>
                  <a:pt x="6164867" y="116100"/>
                  <a:pt x="6164278" y="115894"/>
                </a:cubicBezTo>
                <a:cubicBezTo>
                  <a:pt x="6163689" y="115687"/>
                  <a:pt x="6163233" y="115438"/>
                  <a:pt x="6162908" y="115143"/>
                </a:cubicBezTo>
                <a:lnTo>
                  <a:pt x="6162501" y="114545"/>
                </a:lnTo>
                <a:lnTo>
                  <a:pt x="6161883" y="76181"/>
                </a:lnTo>
                <a:lnTo>
                  <a:pt x="6161748" y="72359"/>
                </a:lnTo>
                <a:lnTo>
                  <a:pt x="6170198" y="93758"/>
                </a:lnTo>
                <a:lnTo>
                  <a:pt x="6170640" y="93758"/>
                </a:lnTo>
                <a:lnTo>
                  <a:pt x="6204661" y="11223"/>
                </a:lnTo>
                <a:cubicBezTo>
                  <a:pt x="6205320" y="9457"/>
                  <a:pt x="6206038" y="7954"/>
                  <a:pt x="6206817" y="6716"/>
                </a:cubicBezTo>
                <a:cubicBezTo>
                  <a:pt x="6207594" y="5480"/>
                  <a:pt x="6208448" y="4493"/>
                  <a:pt x="6209376" y="3756"/>
                </a:cubicBezTo>
                <a:cubicBezTo>
                  <a:pt x="6210304" y="3019"/>
                  <a:pt x="6211335" y="2489"/>
                  <a:pt x="6212473" y="2165"/>
                </a:cubicBezTo>
                <a:cubicBezTo>
                  <a:pt x="6213609" y="1842"/>
                  <a:pt x="6214926" y="1679"/>
                  <a:pt x="6216423" y="1679"/>
                </a:cubicBezTo>
                <a:close/>
                <a:moveTo>
                  <a:pt x="5171826" y="1679"/>
                </a:moveTo>
                <a:lnTo>
                  <a:pt x="5181158" y="1679"/>
                </a:lnTo>
                <a:cubicBezTo>
                  <a:pt x="5183072" y="1679"/>
                  <a:pt x="5184747" y="1857"/>
                  <a:pt x="5186183" y="2209"/>
                </a:cubicBezTo>
                <a:cubicBezTo>
                  <a:pt x="5187619" y="2564"/>
                  <a:pt x="5188875" y="3124"/>
                  <a:pt x="5189951" y="3889"/>
                </a:cubicBezTo>
                <a:cubicBezTo>
                  <a:pt x="5191028" y="4654"/>
                  <a:pt x="5191926" y="5626"/>
                  <a:pt x="5192644" y="6805"/>
                </a:cubicBezTo>
                <a:cubicBezTo>
                  <a:pt x="5193362" y="7983"/>
                  <a:pt x="5193989" y="9367"/>
                  <a:pt x="5194528" y="10959"/>
                </a:cubicBezTo>
                <a:lnTo>
                  <a:pt x="5227223" y="93758"/>
                </a:lnTo>
                <a:lnTo>
                  <a:pt x="5227665" y="93758"/>
                </a:lnTo>
                <a:lnTo>
                  <a:pt x="5261686" y="11223"/>
                </a:lnTo>
                <a:cubicBezTo>
                  <a:pt x="5262345" y="9457"/>
                  <a:pt x="5263063" y="7954"/>
                  <a:pt x="5263842" y="6716"/>
                </a:cubicBezTo>
                <a:cubicBezTo>
                  <a:pt x="5264619" y="5480"/>
                  <a:pt x="5265473" y="4493"/>
                  <a:pt x="5266401" y="3756"/>
                </a:cubicBezTo>
                <a:cubicBezTo>
                  <a:pt x="5267329" y="3019"/>
                  <a:pt x="5268360" y="2489"/>
                  <a:pt x="5269498" y="2165"/>
                </a:cubicBezTo>
                <a:cubicBezTo>
                  <a:pt x="5270634" y="1842"/>
                  <a:pt x="5271951" y="1679"/>
                  <a:pt x="5273448" y="1679"/>
                </a:cubicBezTo>
                <a:lnTo>
                  <a:pt x="5283233" y="1679"/>
                </a:lnTo>
                <a:cubicBezTo>
                  <a:pt x="5284132" y="1679"/>
                  <a:pt x="5284984" y="1812"/>
                  <a:pt x="5285792" y="2077"/>
                </a:cubicBezTo>
                <a:cubicBezTo>
                  <a:pt x="5286600" y="2342"/>
                  <a:pt x="5287288" y="2754"/>
                  <a:pt x="5287857" y="3315"/>
                </a:cubicBezTo>
                <a:cubicBezTo>
                  <a:pt x="5288426" y="3875"/>
                  <a:pt x="5288890" y="4581"/>
                  <a:pt x="5289249" y="5435"/>
                </a:cubicBezTo>
                <a:cubicBezTo>
                  <a:pt x="5289608" y="6288"/>
                  <a:pt x="5289787" y="7335"/>
                  <a:pt x="5289787" y="8573"/>
                </a:cubicBezTo>
                <a:lnTo>
                  <a:pt x="5289787" y="113729"/>
                </a:lnTo>
                <a:cubicBezTo>
                  <a:pt x="5289787" y="114200"/>
                  <a:pt x="5289666" y="114613"/>
                  <a:pt x="5289424" y="114966"/>
                </a:cubicBezTo>
                <a:cubicBezTo>
                  <a:pt x="5289181" y="115318"/>
                  <a:pt x="5288756" y="115599"/>
                  <a:pt x="5288149" y="115806"/>
                </a:cubicBezTo>
                <a:cubicBezTo>
                  <a:pt x="5287542" y="116012"/>
                  <a:pt x="5286768" y="116189"/>
                  <a:pt x="5285828" y="116337"/>
                </a:cubicBezTo>
                <a:cubicBezTo>
                  <a:pt x="5284888" y="116484"/>
                  <a:pt x="5283659" y="116557"/>
                  <a:pt x="5282142" y="116557"/>
                </a:cubicBezTo>
                <a:cubicBezTo>
                  <a:pt x="5280747" y="116557"/>
                  <a:pt x="5279549" y="116484"/>
                  <a:pt x="5278548" y="116337"/>
                </a:cubicBezTo>
                <a:cubicBezTo>
                  <a:pt x="5277547" y="116189"/>
                  <a:pt x="5276758" y="116012"/>
                  <a:pt x="5276181" y="115806"/>
                </a:cubicBezTo>
                <a:cubicBezTo>
                  <a:pt x="5275604" y="115599"/>
                  <a:pt x="5275194" y="115318"/>
                  <a:pt x="5274952" y="114966"/>
                </a:cubicBezTo>
                <a:cubicBezTo>
                  <a:pt x="5274709" y="114613"/>
                  <a:pt x="5274588" y="114200"/>
                  <a:pt x="5274588" y="113729"/>
                </a:cubicBezTo>
                <a:lnTo>
                  <a:pt x="5274588" y="14139"/>
                </a:lnTo>
                <a:lnTo>
                  <a:pt x="5274411" y="14139"/>
                </a:lnTo>
                <a:lnTo>
                  <a:pt x="5234116" y="114171"/>
                </a:lnTo>
                <a:cubicBezTo>
                  <a:pt x="5233939" y="114583"/>
                  <a:pt x="5233689" y="114936"/>
                  <a:pt x="5233365" y="115231"/>
                </a:cubicBezTo>
                <a:cubicBezTo>
                  <a:pt x="5233041" y="115526"/>
                  <a:pt x="5232570" y="115776"/>
                  <a:pt x="5231951" y="115983"/>
                </a:cubicBezTo>
                <a:cubicBezTo>
                  <a:pt x="5231332" y="116189"/>
                  <a:pt x="5230596" y="116337"/>
                  <a:pt x="5229742" y="116424"/>
                </a:cubicBezTo>
                <a:cubicBezTo>
                  <a:pt x="5228888" y="116512"/>
                  <a:pt x="5227872" y="116557"/>
                  <a:pt x="5226693" y="116557"/>
                </a:cubicBezTo>
                <a:cubicBezTo>
                  <a:pt x="5225456" y="116557"/>
                  <a:pt x="5224396" y="116499"/>
                  <a:pt x="5223512" y="116380"/>
                </a:cubicBezTo>
                <a:cubicBezTo>
                  <a:pt x="5222628" y="116263"/>
                  <a:pt x="5221892" y="116100"/>
                  <a:pt x="5221303" y="115894"/>
                </a:cubicBezTo>
                <a:cubicBezTo>
                  <a:pt x="5220714" y="115687"/>
                  <a:pt x="5220258" y="115438"/>
                  <a:pt x="5219933" y="115143"/>
                </a:cubicBezTo>
                <a:cubicBezTo>
                  <a:pt x="5219609" y="114849"/>
                  <a:pt x="5219388" y="114525"/>
                  <a:pt x="5219270" y="114171"/>
                </a:cubicBezTo>
                <a:lnTo>
                  <a:pt x="5180743" y="14139"/>
                </a:lnTo>
                <a:lnTo>
                  <a:pt x="5180654" y="14139"/>
                </a:lnTo>
                <a:lnTo>
                  <a:pt x="5180654" y="113729"/>
                </a:lnTo>
                <a:cubicBezTo>
                  <a:pt x="5180654" y="114200"/>
                  <a:pt x="5180533" y="114613"/>
                  <a:pt x="5180291" y="114966"/>
                </a:cubicBezTo>
                <a:cubicBezTo>
                  <a:pt x="5180048" y="115318"/>
                  <a:pt x="5179623" y="115599"/>
                  <a:pt x="5179016" y="115806"/>
                </a:cubicBezTo>
                <a:cubicBezTo>
                  <a:pt x="5178409" y="116012"/>
                  <a:pt x="5177620" y="116189"/>
                  <a:pt x="5176650" y="116337"/>
                </a:cubicBezTo>
                <a:cubicBezTo>
                  <a:pt x="5175679" y="116484"/>
                  <a:pt x="5174435" y="116557"/>
                  <a:pt x="5172918" y="116557"/>
                </a:cubicBezTo>
                <a:cubicBezTo>
                  <a:pt x="5171462" y="116557"/>
                  <a:pt x="5170248" y="116484"/>
                  <a:pt x="5169278" y="116337"/>
                </a:cubicBezTo>
                <a:cubicBezTo>
                  <a:pt x="5168307" y="116189"/>
                  <a:pt x="5167533" y="116012"/>
                  <a:pt x="5166957" y="115806"/>
                </a:cubicBezTo>
                <a:cubicBezTo>
                  <a:pt x="5166380" y="115599"/>
                  <a:pt x="5165986" y="115318"/>
                  <a:pt x="5165774" y="114966"/>
                </a:cubicBezTo>
                <a:cubicBezTo>
                  <a:pt x="5165561" y="114613"/>
                  <a:pt x="5165455" y="114200"/>
                  <a:pt x="5165455" y="113729"/>
                </a:cubicBezTo>
                <a:lnTo>
                  <a:pt x="5165455" y="8573"/>
                </a:lnTo>
                <a:cubicBezTo>
                  <a:pt x="5165455" y="6098"/>
                  <a:pt x="5166113" y="4331"/>
                  <a:pt x="5167429" y="3271"/>
                </a:cubicBezTo>
                <a:cubicBezTo>
                  <a:pt x="5168745" y="2209"/>
                  <a:pt x="5170211" y="1679"/>
                  <a:pt x="5171826" y="1679"/>
                </a:cubicBezTo>
                <a:close/>
                <a:moveTo>
                  <a:pt x="4228851" y="1679"/>
                </a:moveTo>
                <a:lnTo>
                  <a:pt x="4238183" y="1679"/>
                </a:lnTo>
                <a:cubicBezTo>
                  <a:pt x="4240097" y="1679"/>
                  <a:pt x="4241772" y="1857"/>
                  <a:pt x="4243208" y="2209"/>
                </a:cubicBezTo>
                <a:cubicBezTo>
                  <a:pt x="4244644" y="2564"/>
                  <a:pt x="4245900" y="3124"/>
                  <a:pt x="4246977" y="3889"/>
                </a:cubicBezTo>
                <a:cubicBezTo>
                  <a:pt x="4248053" y="4654"/>
                  <a:pt x="4248950" y="5626"/>
                  <a:pt x="4249668" y="6805"/>
                </a:cubicBezTo>
                <a:cubicBezTo>
                  <a:pt x="4250386" y="7983"/>
                  <a:pt x="4251014" y="9367"/>
                  <a:pt x="4251553" y="10959"/>
                </a:cubicBezTo>
                <a:lnTo>
                  <a:pt x="4284249" y="93758"/>
                </a:lnTo>
                <a:lnTo>
                  <a:pt x="4284691" y="93758"/>
                </a:lnTo>
                <a:lnTo>
                  <a:pt x="4318712" y="11223"/>
                </a:lnTo>
                <a:cubicBezTo>
                  <a:pt x="4319370" y="9457"/>
                  <a:pt x="4320088" y="7954"/>
                  <a:pt x="4320866" y="6716"/>
                </a:cubicBezTo>
                <a:cubicBezTo>
                  <a:pt x="4321645" y="5480"/>
                  <a:pt x="4322498" y="4493"/>
                  <a:pt x="4323425" y="3756"/>
                </a:cubicBezTo>
                <a:cubicBezTo>
                  <a:pt x="4324353" y="3019"/>
                  <a:pt x="4325386" y="2489"/>
                  <a:pt x="4326523" y="2165"/>
                </a:cubicBezTo>
                <a:cubicBezTo>
                  <a:pt x="4327659" y="1842"/>
                  <a:pt x="4328976" y="1679"/>
                  <a:pt x="4330473" y="1679"/>
                </a:cubicBezTo>
                <a:lnTo>
                  <a:pt x="4340258" y="1679"/>
                </a:lnTo>
                <a:cubicBezTo>
                  <a:pt x="4341156" y="1679"/>
                  <a:pt x="4342009" y="1812"/>
                  <a:pt x="4342817" y="2077"/>
                </a:cubicBezTo>
                <a:cubicBezTo>
                  <a:pt x="4343625" y="2342"/>
                  <a:pt x="4344313" y="2754"/>
                  <a:pt x="4344882" y="3315"/>
                </a:cubicBezTo>
                <a:cubicBezTo>
                  <a:pt x="4345451" y="3875"/>
                  <a:pt x="4345915" y="4581"/>
                  <a:pt x="4346274" y="5435"/>
                </a:cubicBezTo>
                <a:cubicBezTo>
                  <a:pt x="4346633" y="6288"/>
                  <a:pt x="4346812" y="7335"/>
                  <a:pt x="4346812" y="8573"/>
                </a:cubicBezTo>
                <a:lnTo>
                  <a:pt x="4346812" y="113729"/>
                </a:lnTo>
                <a:cubicBezTo>
                  <a:pt x="4346812" y="114200"/>
                  <a:pt x="4346691" y="114613"/>
                  <a:pt x="4346448" y="114966"/>
                </a:cubicBezTo>
                <a:cubicBezTo>
                  <a:pt x="4346206" y="115318"/>
                  <a:pt x="4345781" y="115599"/>
                  <a:pt x="4345174" y="115806"/>
                </a:cubicBezTo>
                <a:cubicBezTo>
                  <a:pt x="4344567" y="116012"/>
                  <a:pt x="4343793" y="116189"/>
                  <a:pt x="4342853" y="116337"/>
                </a:cubicBezTo>
                <a:cubicBezTo>
                  <a:pt x="4341913" y="116484"/>
                  <a:pt x="4340684" y="116557"/>
                  <a:pt x="4339167" y="116557"/>
                </a:cubicBezTo>
                <a:cubicBezTo>
                  <a:pt x="4337772" y="116557"/>
                  <a:pt x="4336573" y="116484"/>
                  <a:pt x="4335572" y="116337"/>
                </a:cubicBezTo>
                <a:cubicBezTo>
                  <a:pt x="4334572" y="116189"/>
                  <a:pt x="4333783" y="116012"/>
                  <a:pt x="4333206" y="115806"/>
                </a:cubicBezTo>
                <a:cubicBezTo>
                  <a:pt x="4332629" y="115599"/>
                  <a:pt x="4332220" y="115318"/>
                  <a:pt x="4331977" y="114966"/>
                </a:cubicBezTo>
                <a:cubicBezTo>
                  <a:pt x="4331734" y="114613"/>
                  <a:pt x="4331613" y="114200"/>
                  <a:pt x="4331613" y="113729"/>
                </a:cubicBezTo>
                <a:lnTo>
                  <a:pt x="4331613" y="14139"/>
                </a:lnTo>
                <a:lnTo>
                  <a:pt x="4331437" y="14139"/>
                </a:lnTo>
                <a:lnTo>
                  <a:pt x="4291141" y="114171"/>
                </a:lnTo>
                <a:cubicBezTo>
                  <a:pt x="4290965" y="114583"/>
                  <a:pt x="4290714" y="114936"/>
                  <a:pt x="4290390" y="115231"/>
                </a:cubicBezTo>
                <a:cubicBezTo>
                  <a:pt x="4290066" y="115526"/>
                  <a:pt x="4289595" y="115776"/>
                  <a:pt x="4288976" y="115983"/>
                </a:cubicBezTo>
                <a:cubicBezTo>
                  <a:pt x="4288358" y="116189"/>
                  <a:pt x="4287621" y="116337"/>
                  <a:pt x="4286767" y="116424"/>
                </a:cubicBezTo>
                <a:cubicBezTo>
                  <a:pt x="4285913" y="116512"/>
                  <a:pt x="4284897" y="116557"/>
                  <a:pt x="4283719" y="116557"/>
                </a:cubicBezTo>
                <a:cubicBezTo>
                  <a:pt x="4282481" y="116557"/>
                  <a:pt x="4281421" y="116499"/>
                  <a:pt x="4280537" y="116380"/>
                </a:cubicBezTo>
                <a:cubicBezTo>
                  <a:pt x="4279654" y="116263"/>
                  <a:pt x="4278917" y="116100"/>
                  <a:pt x="4278328" y="115894"/>
                </a:cubicBezTo>
                <a:cubicBezTo>
                  <a:pt x="4277739" y="115687"/>
                  <a:pt x="4277282" y="115438"/>
                  <a:pt x="4276958" y="115143"/>
                </a:cubicBezTo>
                <a:cubicBezTo>
                  <a:pt x="4276634" y="114849"/>
                  <a:pt x="4276413" y="114525"/>
                  <a:pt x="4276296" y="114171"/>
                </a:cubicBezTo>
                <a:lnTo>
                  <a:pt x="4237768" y="14139"/>
                </a:lnTo>
                <a:lnTo>
                  <a:pt x="4237679" y="14139"/>
                </a:lnTo>
                <a:lnTo>
                  <a:pt x="4237679" y="113729"/>
                </a:lnTo>
                <a:cubicBezTo>
                  <a:pt x="4237679" y="114200"/>
                  <a:pt x="4237558" y="114613"/>
                  <a:pt x="4237316" y="114966"/>
                </a:cubicBezTo>
                <a:cubicBezTo>
                  <a:pt x="4237073" y="115318"/>
                  <a:pt x="4236648" y="115599"/>
                  <a:pt x="4236041" y="115806"/>
                </a:cubicBezTo>
                <a:cubicBezTo>
                  <a:pt x="4235434" y="116012"/>
                  <a:pt x="4234645" y="116189"/>
                  <a:pt x="4233674" y="116337"/>
                </a:cubicBezTo>
                <a:cubicBezTo>
                  <a:pt x="4232704" y="116484"/>
                  <a:pt x="4231460" y="116557"/>
                  <a:pt x="4229943" y="116557"/>
                </a:cubicBezTo>
                <a:cubicBezTo>
                  <a:pt x="4228487" y="116557"/>
                  <a:pt x="4227273" y="116484"/>
                  <a:pt x="4226303" y="116337"/>
                </a:cubicBezTo>
                <a:cubicBezTo>
                  <a:pt x="4225332" y="116189"/>
                  <a:pt x="4224558" y="116012"/>
                  <a:pt x="4223982" y="115806"/>
                </a:cubicBezTo>
                <a:cubicBezTo>
                  <a:pt x="4223405" y="115599"/>
                  <a:pt x="4223011" y="115318"/>
                  <a:pt x="4222799" y="114966"/>
                </a:cubicBezTo>
                <a:cubicBezTo>
                  <a:pt x="4222586" y="114613"/>
                  <a:pt x="4222480" y="114200"/>
                  <a:pt x="4222480" y="113729"/>
                </a:cubicBezTo>
                <a:lnTo>
                  <a:pt x="4222480" y="8573"/>
                </a:lnTo>
                <a:cubicBezTo>
                  <a:pt x="4222480" y="6098"/>
                  <a:pt x="4223138" y="4331"/>
                  <a:pt x="4224454" y="3271"/>
                </a:cubicBezTo>
                <a:cubicBezTo>
                  <a:pt x="4225770" y="2209"/>
                  <a:pt x="4227236" y="1679"/>
                  <a:pt x="4228851" y="1679"/>
                </a:cubicBezTo>
                <a:close/>
                <a:moveTo>
                  <a:pt x="3762193" y="1679"/>
                </a:moveTo>
                <a:lnTo>
                  <a:pt x="3771525" y="1679"/>
                </a:lnTo>
                <a:cubicBezTo>
                  <a:pt x="3773439" y="1679"/>
                  <a:pt x="3775114" y="1857"/>
                  <a:pt x="3776550" y="2209"/>
                </a:cubicBezTo>
                <a:cubicBezTo>
                  <a:pt x="3777985" y="2564"/>
                  <a:pt x="3779242" y="3124"/>
                  <a:pt x="3780319" y="3889"/>
                </a:cubicBezTo>
                <a:cubicBezTo>
                  <a:pt x="3781395" y="4654"/>
                  <a:pt x="3782293" y="5626"/>
                  <a:pt x="3783010" y="6805"/>
                </a:cubicBezTo>
                <a:cubicBezTo>
                  <a:pt x="3783728" y="7983"/>
                  <a:pt x="3784357" y="9367"/>
                  <a:pt x="3784895" y="10959"/>
                </a:cubicBezTo>
                <a:lnTo>
                  <a:pt x="3817591" y="93758"/>
                </a:lnTo>
                <a:lnTo>
                  <a:pt x="3818032" y="93758"/>
                </a:lnTo>
                <a:lnTo>
                  <a:pt x="3852053" y="11223"/>
                </a:lnTo>
                <a:cubicBezTo>
                  <a:pt x="3852711" y="9457"/>
                  <a:pt x="3853430" y="7954"/>
                  <a:pt x="3854208" y="6716"/>
                </a:cubicBezTo>
                <a:cubicBezTo>
                  <a:pt x="3854986" y="5480"/>
                  <a:pt x="3855839" y="4493"/>
                  <a:pt x="3856768" y="3756"/>
                </a:cubicBezTo>
                <a:cubicBezTo>
                  <a:pt x="3857695" y="3019"/>
                  <a:pt x="3858728" y="2489"/>
                  <a:pt x="3859865" y="2165"/>
                </a:cubicBezTo>
                <a:cubicBezTo>
                  <a:pt x="3861001" y="1842"/>
                  <a:pt x="3862317" y="1679"/>
                  <a:pt x="3863814" y="1679"/>
                </a:cubicBezTo>
                <a:lnTo>
                  <a:pt x="3873600" y="1679"/>
                </a:lnTo>
                <a:cubicBezTo>
                  <a:pt x="3874498" y="1679"/>
                  <a:pt x="3875351" y="1812"/>
                  <a:pt x="3876159" y="2077"/>
                </a:cubicBezTo>
                <a:cubicBezTo>
                  <a:pt x="3876966" y="2342"/>
                  <a:pt x="3877655" y="2754"/>
                  <a:pt x="3878224" y="3315"/>
                </a:cubicBezTo>
                <a:cubicBezTo>
                  <a:pt x="3878792" y="3875"/>
                  <a:pt x="3879256" y="4581"/>
                  <a:pt x="3879615" y="5435"/>
                </a:cubicBezTo>
                <a:cubicBezTo>
                  <a:pt x="3879974" y="6288"/>
                  <a:pt x="3880154" y="7335"/>
                  <a:pt x="3880154" y="8573"/>
                </a:cubicBezTo>
                <a:lnTo>
                  <a:pt x="3880154" y="113729"/>
                </a:lnTo>
                <a:cubicBezTo>
                  <a:pt x="3880154" y="114200"/>
                  <a:pt x="3880033" y="114613"/>
                  <a:pt x="3879790" y="114966"/>
                </a:cubicBezTo>
                <a:cubicBezTo>
                  <a:pt x="3879548" y="115318"/>
                  <a:pt x="3879123" y="115599"/>
                  <a:pt x="3878516" y="115806"/>
                </a:cubicBezTo>
                <a:cubicBezTo>
                  <a:pt x="3877908" y="116012"/>
                  <a:pt x="3877134" y="116189"/>
                  <a:pt x="3876195" y="116337"/>
                </a:cubicBezTo>
                <a:cubicBezTo>
                  <a:pt x="3875254" y="116484"/>
                  <a:pt x="3874025" y="116557"/>
                  <a:pt x="3872509" y="116557"/>
                </a:cubicBezTo>
                <a:cubicBezTo>
                  <a:pt x="3871113" y="116557"/>
                  <a:pt x="3869915" y="116484"/>
                  <a:pt x="3868914" y="116337"/>
                </a:cubicBezTo>
                <a:cubicBezTo>
                  <a:pt x="3867913" y="116189"/>
                  <a:pt x="3867124" y="116012"/>
                  <a:pt x="3866547" y="115806"/>
                </a:cubicBezTo>
                <a:cubicBezTo>
                  <a:pt x="3865970" y="115599"/>
                  <a:pt x="3865561" y="115318"/>
                  <a:pt x="3865319" y="114966"/>
                </a:cubicBezTo>
                <a:cubicBezTo>
                  <a:pt x="3865076" y="114613"/>
                  <a:pt x="3864955" y="114200"/>
                  <a:pt x="3864955" y="113729"/>
                </a:cubicBezTo>
                <a:lnTo>
                  <a:pt x="3864955" y="14139"/>
                </a:lnTo>
                <a:lnTo>
                  <a:pt x="3864778" y="14139"/>
                </a:lnTo>
                <a:lnTo>
                  <a:pt x="3824483" y="114171"/>
                </a:lnTo>
                <a:cubicBezTo>
                  <a:pt x="3824306" y="114583"/>
                  <a:pt x="3824055" y="114936"/>
                  <a:pt x="3823732" y="115231"/>
                </a:cubicBezTo>
                <a:cubicBezTo>
                  <a:pt x="3823408" y="115526"/>
                  <a:pt x="3822937" y="115776"/>
                  <a:pt x="3822318" y="115983"/>
                </a:cubicBezTo>
                <a:cubicBezTo>
                  <a:pt x="3821699" y="116189"/>
                  <a:pt x="3820963" y="116337"/>
                  <a:pt x="3820109" y="116424"/>
                </a:cubicBezTo>
                <a:cubicBezTo>
                  <a:pt x="3819255" y="116512"/>
                  <a:pt x="3818238" y="116557"/>
                  <a:pt x="3817061" y="116557"/>
                </a:cubicBezTo>
                <a:cubicBezTo>
                  <a:pt x="3815823" y="116557"/>
                  <a:pt x="3814763" y="116499"/>
                  <a:pt x="3813879" y="116380"/>
                </a:cubicBezTo>
                <a:cubicBezTo>
                  <a:pt x="3812996" y="116263"/>
                  <a:pt x="3812259" y="116100"/>
                  <a:pt x="3811670" y="115894"/>
                </a:cubicBezTo>
                <a:cubicBezTo>
                  <a:pt x="3811081" y="115687"/>
                  <a:pt x="3810624" y="115438"/>
                  <a:pt x="3810301" y="115143"/>
                </a:cubicBezTo>
                <a:cubicBezTo>
                  <a:pt x="3809976" y="114849"/>
                  <a:pt x="3809755" y="114525"/>
                  <a:pt x="3809638" y="114171"/>
                </a:cubicBezTo>
                <a:lnTo>
                  <a:pt x="3771110" y="14139"/>
                </a:lnTo>
                <a:lnTo>
                  <a:pt x="3771021" y="14139"/>
                </a:lnTo>
                <a:lnTo>
                  <a:pt x="3771021" y="113729"/>
                </a:lnTo>
                <a:cubicBezTo>
                  <a:pt x="3771021" y="114200"/>
                  <a:pt x="3770901" y="114613"/>
                  <a:pt x="3770657" y="114966"/>
                </a:cubicBezTo>
                <a:cubicBezTo>
                  <a:pt x="3770414" y="115318"/>
                  <a:pt x="3769990" y="115599"/>
                  <a:pt x="3769383" y="115806"/>
                </a:cubicBezTo>
                <a:cubicBezTo>
                  <a:pt x="3768776" y="116012"/>
                  <a:pt x="3767987" y="116189"/>
                  <a:pt x="3767016" y="116337"/>
                </a:cubicBezTo>
                <a:cubicBezTo>
                  <a:pt x="3766046" y="116484"/>
                  <a:pt x="3764802" y="116557"/>
                  <a:pt x="3763285" y="116557"/>
                </a:cubicBezTo>
                <a:cubicBezTo>
                  <a:pt x="3761829" y="116557"/>
                  <a:pt x="3760616" y="116484"/>
                  <a:pt x="3759645" y="116337"/>
                </a:cubicBezTo>
                <a:cubicBezTo>
                  <a:pt x="3758675" y="116189"/>
                  <a:pt x="3757901" y="116012"/>
                  <a:pt x="3757324" y="115806"/>
                </a:cubicBezTo>
                <a:cubicBezTo>
                  <a:pt x="3756748" y="115599"/>
                  <a:pt x="3756353" y="115318"/>
                  <a:pt x="3756141" y="114966"/>
                </a:cubicBezTo>
                <a:cubicBezTo>
                  <a:pt x="3755929" y="114613"/>
                  <a:pt x="3755823" y="114200"/>
                  <a:pt x="3755823" y="113729"/>
                </a:cubicBezTo>
                <a:lnTo>
                  <a:pt x="3755823" y="8573"/>
                </a:lnTo>
                <a:cubicBezTo>
                  <a:pt x="3755823" y="6098"/>
                  <a:pt x="3756481" y="4331"/>
                  <a:pt x="3757796" y="3271"/>
                </a:cubicBezTo>
                <a:cubicBezTo>
                  <a:pt x="3759112" y="2209"/>
                  <a:pt x="3760577" y="1679"/>
                  <a:pt x="3762193" y="1679"/>
                </a:cubicBezTo>
                <a:close/>
                <a:moveTo>
                  <a:pt x="2819219" y="1679"/>
                </a:moveTo>
                <a:lnTo>
                  <a:pt x="2828552" y="1679"/>
                </a:lnTo>
                <a:cubicBezTo>
                  <a:pt x="2830466" y="1679"/>
                  <a:pt x="2832141" y="1857"/>
                  <a:pt x="2833577" y="2209"/>
                </a:cubicBezTo>
                <a:cubicBezTo>
                  <a:pt x="2835014" y="2564"/>
                  <a:pt x="2836271" y="3124"/>
                  <a:pt x="2837347" y="3889"/>
                </a:cubicBezTo>
                <a:cubicBezTo>
                  <a:pt x="2838423" y="4654"/>
                  <a:pt x="2839320" y="5626"/>
                  <a:pt x="2840039" y="6805"/>
                </a:cubicBezTo>
                <a:cubicBezTo>
                  <a:pt x="2840757" y="7983"/>
                  <a:pt x="2841384" y="9367"/>
                  <a:pt x="2841923" y="10959"/>
                </a:cubicBezTo>
                <a:lnTo>
                  <a:pt x="2874623" y="93758"/>
                </a:lnTo>
                <a:lnTo>
                  <a:pt x="2875065" y="93758"/>
                </a:lnTo>
                <a:lnTo>
                  <a:pt x="2909088" y="11223"/>
                </a:lnTo>
                <a:cubicBezTo>
                  <a:pt x="2909746" y="9457"/>
                  <a:pt x="2910464" y="7954"/>
                  <a:pt x="2911242" y="6716"/>
                </a:cubicBezTo>
                <a:cubicBezTo>
                  <a:pt x="2912020" y="5480"/>
                  <a:pt x="2912874" y="4493"/>
                  <a:pt x="2913802" y="3756"/>
                </a:cubicBezTo>
                <a:cubicBezTo>
                  <a:pt x="2914729" y="3019"/>
                  <a:pt x="2915762" y="2489"/>
                  <a:pt x="2916898" y="2165"/>
                </a:cubicBezTo>
                <a:cubicBezTo>
                  <a:pt x="2918035" y="1842"/>
                  <a:pt x="2919352" y="1679"/>
                  <a:pt x="2920848" y="1679"/>
                </a:cubicBezTo>
                <a:lnTo>
                  <a:pt x="2930634" y="1679"/>
                </a:lnTo>
                <a:cubicBezTo>
                  <a:pt x="2931532" y="1679"/>
                  <a:pt x="2932385" y="1812"/>
                  <a:pt x="2933193" y="2077"/>
                </a:cubicBezTo>
                <a:cubicBezTo>
                  <a:pt x="2934000" y="2342"/>
                  <a:pt x="2934689" y="2754"/>
                  <a:pt x="2935258" y="3315"/>
                </a:cubicBezTo>
                <a:cubicBezTo>
                  <a:pt x="2935826" y="3875"/>
                  <a:pt x="2936290" y="4581"/>
                  <a:pt x="2936650" y="5435"/>
                </a:cubicBezTo>
                <a:cubicBezTo>
                  <a:pt x="2937008" y="6288"/>
                  <a:pt x="2937188" y="7335"/>
                  <a:pt x="2937188" y="8573"/>
                </a:cubicBezTo>
                <a:lnTo>
                  <a:pt x="2937188" y="113729"/>
                </a:lnTo>
                <a:cubicBezTo>
                  <a:pt x="2937188" y="114200"/>
                  <a:pt x="2937067" y="114613"/>
                  <a:pt x="2936824" y="114966"/>
                </a:cubicBezTo>
                <a:cubicBezTo>
                  <a:pt x="2936582" y="115318"/>
                  <a:pt x="2936157" y="115599"/>
                  <a:pt x="2935550" y="115806"/>
                </a:cubicBezTo>
                <a:cubicBezTo>
                  <a:pt x="2934943" y="116012"/>
                  <a:pt x="2934169" y="116189"/>
                  <a:pt x="2933229" y="116337"/>
                </a:cubicBezTo>
                <a:cubicBezTo>
                  <a:pt x="2932288" y="116484"/>
                  <a:pt x="2931060" y="116557"/>
                  <a:pt x="2929543" y="116557"/>
                </a:cubicBezTo>
                <a:cubicBezTo>
                  <a:pt x="2928147" y="116557"/>
                  <a:pt x="2926949" y="116484"/>
                  <a:pt x="2925948" y="116337"/>
                </a:cubicBezTo>
                <a:cubicBezTo>
                  <a:pt x="2924947" y="116189"/>
                  <a:pt x="2924158" y="116012"/>
                  <a:pt x="2923582" y="115806"/>
                </a:cubicBezTo>
                <a:cubicBezTo>
                  <a:pt x="2923005" y="115599"/>
                  <a:pt x="2922595" y="115318"/>
                  <a:pt x="2922353" y="114966"/>
                </a:cubicBezTo>
                <a:cubicBezTo>
                  <a:pt x="2922110" y="114613"/>
                  <a:pt x="2921989" y="114200"/>
                  <a:pt x="2921989" y="113729"/>
                </a:cubicBezTo>
                <a:lnTo>
                  <a:pt x="2921989" y="14139"/>
                </a:lnTo>
                <a:lnTo>
                  <a:pt x="2921812" y="14139"/>
                </a:lnTo>
                <a:lnTo>
                  <a:pt x="2881516" y="114171"/>
                </a:lnTo>
                <a:cubicBezTo>
                  <a:pt x="2881340" y="114583"/>
                  <a:pt x="2881090" y="114936"/>
                  <a:pt x="2880766" y="115231"/>
                </a:cubicBezTo>
                <a:cubicBezTo>
                  <a:pt x="2880440" y="115526"/>
                  <a:pt x="2879970" y="115776"/>
                  <a:pt x="2879350" y="115983"/>
                </a:cubicBezTo>
                <a:cubicBezTo>
                  <a:pt x="2878732" y="116189"/>
                  <a:pt x="2877995" y="116337"/>
                  <a:pt x="2877141" y="116424"/>
                </a:cubicBezTo>
                <a:cubicBezTo>
                  <a:pt x="2876286" y="116512"/>
                  <a:pt x="2875271" y="116557"/>
                  <a:pt x="2874094" y="116557"/>
                </a:cubicBezTo>
                <a:cubicBezTo>
                  <a:pt x="2872856" y="116557"/>
                  <a:pt x="2871795" y="116499"/>
                  <a:pt x="2870911" y="116380"/>
                </a:cubicBezTo>
                <a:cubicBezTo>
                  <a:pt x="2870029" y="116263"/>
                  <a:pt x="2869291" y="116100"/>
                  <a:pt x="2868701" y="115894"/>
                </a:cubicBezTo>
                <a:cubicBezTo>
                  <a:pt x="2868113" y="115687"/>
                  <a:pt x="2867656" y="115438"/>
                  <a:pt x="2867332" y="115143"/>
                </a:cubicBezTo>
                <a:cubicBezTo>
                  <a:pt x="2867008" y="114849"/>
                  <a:pt x="2866787" y="114525"/>
                  <a:pt x="2866668" y="114171"/>
                </a:cubicBezTo>
                <a:lnTo>
                  <a:pt x="2828136" y="14139"/>
                </a:lnTo>
                <a:lnTo>
                  <a:pt x="2828048" y="14139"/>
                </a:lnTo>
                <a:lnTo>
                  <a:pt x="2828048" y="113729"/>
                </a:lnTo>
                <a:cubicBezTo>
                  <a:pt x="2828048" y="114200"/>
                  <a:pt x="2827927" y="114613"/>
                  <a:pt x="2827685" y="114966"/>
                </a:cubicBezTo>
                <a:cubicBezTo>
                  <a:pt x="2827442" y="115318"/>
                  <a:pt x="2827018" y="115599"/>
                  <a:pt x="2826410" y="115806"/>
                </a:cubicBezTo>
                <a:cubicBezTo>
                  <a:pt x="2825802" y="116012"/>
                  <a:pt x="2825015" y="116189"/>
                  <a:pt x="2824044" y="116337"/>
                </a:cubicBezTo>
                <a:cubicBezTo>
                  <a:pt x="2823073" y="116484"/>
                  <a:pt x="2821829" y="116557"/>
                  <a:pt x="2820313" y="116557"/>
                </a:cubicBezTo>
                <a:cubicBezTo>
                  <a:pt x="2818856" y="116557"/>
                  <a:pt x="2817642" y="116484"/>
                  <a:pt x="2816671" y="116337"/>
                </a:cubicBezTo>
                <a:cubicBezTo>
                  <a:pt x="2815701" y="116189"/>
                  <a:pt x="2814928" y="116012"/>
                  <a:pt x="2814350" y="115806"/>
                </a:cubicBezTo>
                <a:cubicBezTo>
                  <a:pt x="2813774" y="115599"/>
                  <a:pt x="2813379" y="115318"/>
                  <a:pt x="2813168" y="114966"/>
                </a:cubicBezTo>
                <a:cubicBezTo>
                  <a:pt x="2812955" y="114613"/>
                  <a:pt x="2812849" y="114200"/>
                  <a:pt x="2812849" y="113729"/>
                </a:cubicBezTo>
                <a:lnTo>
                  <a:pt x="2812849" y="8573"/>
                </a:lnTo>
                <a:cubicBezTo>
                  <a:pt x="2812849" y="6098"/>
                  <a:pt x="2813507" y="4331"/>
                  <a:pt x="2814822" y="3271"/>
                </a:cubicBezTo>
                <a:cubicBezTo>
                  <a:pt x="2816139" y="2209"/>
                  <a:pt x="2817604" y="1679"/>
                  <a:pt x="2819219" y="1679"/>
                </a:cubicBezTo>
                <a:close/>
                <a:moveTo>
                  <a:pt x="2342965" y="1679"/>
                </a:moveTo>
                <a:lnTo>
                  <a:pt x="2352297" y="1679"/>
                </a:lnTo>
                <a:cubicBezTo>
                  <a:pt x="2354212" y="1679"/>
                  <a:pt x="2355887" y="1857"/>
                  <a:pt x="2357323" y="2209"/>
                </a:cubicBezTo>
                <a:cubicBezTo>
                  <a:pt x="2358758" y="2564"/>
                  <a:pt x="2360015" y="3124"/>
                  <a:pt x="2361091" y="3889"/>
                </a:cubicBezTo>
                <a:cubicBezTo>
                  <a:pt x="2362167" y="4654"/>
                  <a:pt x="2363063" y="5626"/>
                  <a:pt x="2363782" y="6805"/>
                </a:cubicBezTo>
                <a:cubicBezTo>
                  <a:pt x="2364499" y="7983"/>
                  <a:pt x="2365128" y="9367"/>
                  <a:pt x="2365666" y="10959"/>
                </a:cubicBezTo>
                <a:lnTo>
                  <a:pt x="2398361" y="93758"/>
                </a:lnTo>
                <a:lnTo>
                  <a:pt x="2398804" y="93758"/>
                </a:lnTo>
                <a:lnTo>
                  <a:pt x="2432823" y="11223"/>
                </a:lnTo>
                <a:cubicBezTo>
                  <a:pt x="2433482" y="9457"/>
                  <a:pt x="2434200" y="7954"/>
                  <a:pt x="2434977" y="6716"/>
                </a:cubicBezTo>
                <a:cubicBezTo>
                  <a:pt x="2435756" y="5480"/>
                  <a:pt x="2436610" y="4493"/>
                  <a:pt x="2437537" y="3756"/>
                </a:cubicBezTo>
                <a:cubicBezTo>
                  <a:pt x="2438464" y="3019"/>
                  <a:pt x="2439498" y="2489"/>
                  <a:pt x="2440634" y="2165"/>
                </a:cubicBezTo>
                <a:cubicBezTo>
                  <a:pt x="2441771" y="1842"/>
                  <a:pt x="2443089" y="1679"/>
                  <a:pt x="2444585" y="1679"/>
                </a:cubicBezTo>
                <a:lnTo>
                  <a:pt x="2454373" y="1679"/>
                </a:lnTo>
                <a:cubicBezTo>
                  <a:pt x="2455271" y="1679"/>
                  <a:pt x="2456126" y="1812"/>
                  <a:pt x="2456932" y="2077"/>
                </a:cubicBezTo>
                <a:cubicBezTo>
                  <a:pt x="2457741" y="2342"/>
                  <a:pt x="2458429" y="2754"/>
                  <a:pt x="2458996" y="3315"/>
                </a:cubicBezTo>
                <a:cubicBezTo>
                  <a:pt x="2459567" y="3875"/>
                  <a:pt x="2460030" y="4581"/>
                  <a:pt x="2460389" y="5435"/>
                </a:cubicBezTo>
                <a:cubicBezTo>
                  <a:pt x="2460748" y="6288"/>
                  <a:pt x="2460928" y="7335"/>
                  <a:pt x="2460928" y="8573"/>
                </a:cubicBezTo>
                <a:lnTo>
                  <a:pt x="2460928" y="113729"/>
                </a:lnTo>
                <a:cubicBezTo>
                  <a:pt x="2460928" y="114200"/>
                  <a:pt x="2460807" y="114613"/>
                  <a:pt x="2460563" y="114966"/>
                </a:cubicBezTo>
                <a:cubicBezTo>
                  <a:pt x="2460321" y="115318"/>
                  <a:pt x="2459897" y="115599"/>
                  <a:pt x="2459291" y="115806"/>
                </a:cubicBezTo>
                <a:cubicBezTo>
                  <a:pt x="2458683" y="116012"/>
                  <a:pt x="2457909" y="116189"/>
                  <a:pt x="2456968" y="116337"/>
                </a:cubicBezTo>
                <a:cubicBezTo>
                  <a:pt x="2456029" y="116484"/>
                  <a:pt x="2454799" y="116557"/>
                  <a:pt x="2453283" y="116557"/>
                </a:cubicBezTo>
                <a:cubicBezTo>
                  <a:pt x="2451887" y="116557"/>
                  <a:pt x="2450687" y="116484"/>
                  <a:pt x="2449686" y="116337"/>
                </a:cubicBezTo>
                <a:cubicBezTo>
                  <a:pt x="2448684" y="116189"/>
                  <a:pt x="2447895" y="116012"/>
                  <a:pt x="2447318" y="115806"/>
                </a:cubicBezTo>
                <a:cubicBezTo>
                  <a:pt x="2446743" y="115599"/>
                  <a:pt x="2446332" y="115318"/>
                  <a:pt x="2446089" y="114966"/>
                </a:cubicBezTo>
                <a:cubicBezTo>
                  <a:pt x="2445847" y="114613"/>
                  <a:pt x="2445725" y="114200"/>
                  <a:pt x="2445725" y="113729"/>
                </a:cubicBezTo>
                <a:lnTo>
                  <a:pt x="2445725" y="14139"/>
                </a:lnTo>
                <a:lnTo>
                  <a:pt x="2445550" y="14139"/>
                </a:lnTo>
                <a:lnTo>
                  <a:pt x="2405254" y="114171"/>
                </a:lnTo>
                <a:cubicBezTo>
                  <a:pt x="2405078" y="114583"/>
                  <a:pt x="2404826" y="114936"/>
                  <a:pt x="2404503" y="115231"/>
                </a:cubicBezTo>
                <a:cubicBezTo>
                  <a:pt x="2404179" y="115526"/>
                  <a:pt x="2403708" y="115776"/>
                  <a:pt x="2403089" y="115983"/>
                </a:cubicBezTo>
                <a:cubicBezTo>
                  <a:pt x="2402470" y="116189"/>
                  <a:pt x="2401734" y="116337"/>
                  <a:pt x="2400880" y="116424"/>
                </a:cubicBezTo>
                <a:cubicBezTo>
                  <a:pt x="2400026" y="116512"/>
                  <a:pt x="2399009" y="116557"/>
                  <a:pt x="2397831" y="116557"/>
                </a:cubicBezTo>
                <a:cubicBezTo>
                  <a:pt x="2396594" y="116557"/>
                  <a:pt x="2395534" y="116499"/>
                  <a:pt x="2394650" y="116380"/>
                </a:cubicBezTo>
                <a:cubicBezTo>
                  <a:pt x="2393767" y="116263"/>
                  <a:pt x="2393030" y="116100"/>
                  <a:pt x="2392443" y="115894"/>
                </a:cubicBezTo>
                <a:cubicBezTo>
                  <a:pt x="2391852" y="115687"/>
                  <a:pt x="2391395" y="115438"/>
                  <a:pt x="2391073" y="115143"/>
                </a:cubicBezTo>
                <a:cubicBezTo>
                  <a:pt x="2390747" y="114849"/>
                  <a:pt x="2390527" y="114525"/>
                  <a:pt x="2390409" y="114171"/>
                </a:cubicBezTo>
                <a:lnTo>
                  <a:pt x="2351882" y="14139"/>
                </a:lnTo>
                <a:lnTo>
                  <a:pt x="2351794" y="14139"/>
                </a:lnTo>
                <a:lnTo>
                  <a:pt x="2351794" y="113729"/>
                </a:lnTo>
                <a:cubicBezTo>
                  <a:pt x="2351794" y="114200"/>
                  <a:pt x="2351673" y="114613"/>
                  <a:pt x="2351430" y="114966"/>
                </a:cubicBezTo>
                <a:cubicBezTo>
                  <a:pt x="2351187" y="115318"/>
                  <a:pt x="2350761" y="115599"/>
                  <a:pt x="2350155" y="115806"/>
                </a:cubicBezTo>
                <a:cubicBezTo>
                  <a:pt x="2349548" y="116012"/>
                  <a:pt x="2348759" y="116189"/>
                  <a:pt x="2347789" y="116337"/>
                </a:cubicBezTo>
                <a:cubicBezTo>
                  <a:pt x="2346819" y="116484"/>
                  <a:pt x="2345574" y="116557"/>
                  <a:pt x="2344058" y="116557"/>
                </a:cubicBezTo>
                <a:cubicBezTo>
                  <a:pt x="2342602" y="116557"/>
                  <a:pt x="2341387" y="116484"/>
                  <a:pt x="2340418" y="116337"/>
                </a:cubicBezTo>
                <a:cubicBezTo>
                  <a:pt x="2339447" y="116189"/>
                  <a:pt x="2338673" y="116012"/>
                  <a:pt x="2338096" y="115806"/>
                </a:cubicBezTo>
                <a:cubicBezTo>
                  <a:pt x="2337520" y="115599"/>
                  <a:pt x="2337126" y="115318"/>
                  <a:pt x="2336915" y="114966"/>
                </a:cubicBezTo>
                <a:cubicBezTo>
                  <a:pt x="2336701" y="114613"/>
                  <a:pt x="2336596" y="114200"/>
                  <a:pt x="2336596" y="113729"/>
                </a:cubicBezTo>
                <a:lnTo>
                  <a:pt x="2336596" y="8573"/>
                </a:lnTo>
                <a:cubicBezTo>
                  <a:pt x="2336596" y="6098"/>
                  <a:pt x="2337253" y="4331"/>
                  <a:pt x="2338568" y="3271"/>
                </a:cubicBezTo>
                <a:cubicBezTo>
                  <a:pt x="2339885" y="2209"/>
                  <a:pt x="2341350" y="1679"/>
                  <a:pt x="2342965" y="1679"/>
                </a:cubicBezTo>
                <a:close/>
                <a:moveTo>
                  <a:pt x="1876234" y="1679"/>
                </a:moveTo>
                <a:lnTo>
                  <a:pt x="1885566" y="1679"/>
                </a:lnTo>
                <a:cubicBezTo>
                  <a:pt x="1887480" y="1679"/>
                  <a:pt x="1889173" y="1857"/>
                  <a:pt x="1890609" y="2209"/>
                </a:cubicBezTo>
                <a:cubicBezTo>
                  <a:pt x="1892045" y="2564"/>
                  <a:pt x="1893301" y="3124"/>
                  <a:pt x="1894378" y="3889"/>
                </a:cubicBezTo>
                <a:cubicBezTo>
                  <a:pt x="1895455" y="4654"/>
                  <a:pt x="1896352" y="5626"/>
                  <a:pt x="1897069" y="6805"/>
                </a:cubicBezTo>
                <a:cubicBezTo>
                  <a:pt x="1897788" y="7983"/>
                  <a:pt x="1898416" y="9367"/>
                  <a:pt x="1898954" y="10959"/>
                </a:cubicBezTo>
                <a:lnTo>
                  <a:pt x="1931648" y="93758"/>
                </a:lnTo>
                <a:lnTo>
                  <a:pt x="1932089" y="93758"/>
                </a:lnTo>
                <a:lnTo>
                  <a:pt x="1966110" y="11223"/>
                </a:lnTo>
                <a:cubicBezTo>
                  <a:pt x="1966767" y="9457"/>
                  <a:pt x="1967485" y="7954"/>
                  <a:pt x="1968264" y="6716"/>
                </a:cubicBezTo>
                <a:cubicBezTo>
                  <a:pt x="1969042" y="5480"/>
                  <a:pt x="1969896" y="4493"/>
                  <a:pt x="1970823" y="3756"/>
                </a:cubicBezTo>
                <a:cubicBezTo>
                  <a:pt x="1971752" y="3019"/>
                  <a:pt x="1972784" y="2489"/>
                  <a:pt x="1973920" y="2165"/>
                </a:cubicBezTo>
                <a:cubicBezTo>
                  <a:pt x="1975057" y="1842"/>
                  <a:pt x="1976374" y="1679"/>
                  <a:pt x="1977870" y="1679"/>
                </a:cubicBezTo>
                <a:lnTo>
                  <a:pt x="1987655" y="1679"/>
                </a:lnTo>
                <a:cubicBezTo>
                  <a:pt x="1988554" y="1679"/>
                  <a:pt x="1989407" y="1812"/>
                  <a:pt x="1990215" y="2077"/>
                </a:cubicBezTo>
                <a:cubicBezTo>
                  <a:pt x="1991023" y="2342"/>
                  <a:pt x="1991711" y="2754"/>
                  <a:pt x="1992280" y="3315"/>
                </a:cubicBezTo>
                <a:cubicBezTo>
                  <a:pt x="1992849" y="3875"/>
                  <a:pt x="1993312" y="4581"/>
                  <a:pt x="1993672" y="5435"/>
                </a:cubicBezTo>
                <a:cubicBezTo>
                  <a:pt x="1994030" y="6288"/>
                  <a:pt x="1994209" y="7335"/>
                  <a:pt x="1994209" y="8573"/>
                </a:cubicBezTo>
                <a:lnTo>
                  <a:pt x="1994209" y="113729"/>
                </a:lnTo>
                <a:cubicBezTo>
                  <a:pt x="1994209" y="114200"/>
                  <a:pt x="1994088" y="114613"/>
                  <a:pt x="1993846" y="114966"/>
                </a:cubicBezTo>
                <a:cubicBezTo>
                  <a:pt x="1993603" y="115318"/>
                  <a:pt x="1993179" y="115599"/>
                  <a:pt x="1992572" y="115806"/>
                </a:cubicBezTo>
                <a:cubicBezTo>
                  <a:pt x="1991964" y="116012"/>
                  <a:pt x="1991191" y="116189"/>
                  <a:pt x="1990251" y="116337"/>
                </a:cubicBezTo>
                <a:cubicBezTo>
                  <a:pt x="1989310" y="116484"/>
                  <a:pt x="1988081" y="116557"/>
                  <a:pt x="1986565" y="116557"/>
                </a:cubicBezTo>
                <a:cubicBezTo>
                  <a:pt x="1985169" y="116557"/>
                  <a:pt x="1983971" y="116484"/>
                  <a:pt x="1982971" y="116337"/>
                </a:cubicBezTo>
                <a:cubicBezTo>
                  <a:pt x="1981968" y="116189"/>
                  <a:pt x="1981180" y="116012"/>
                  <a:pt x="1980603" y="115806"/>
                </a:cubicBezTo>
                <a:cubicBezTo>
                  <a:pt x="1980027" y="115599"/>
                  <a:pt x="1979617" y="115318"/>
                  <a:pt x="1979374" y="114966"/>
                </a:cubicBezTo>
                <a:cubicBezTo>
                  <a:pt x="1979132" y="114613"/>
                  <a:pt x="1979010" y="114200"/>
                  <a:pt x="1979010" y="113729"/>
                </a:cubicBezTo>
                <a:lnTo>
                  <a:pt x="1979010" y="14139"/>
                </a:lnTo>
                <a:lnTo>
                  <a:pt x="1978834" y="14139"/>
                </a:lnTo>
                <a:lnTo>
                  <a:pt x="1938540" y="114171"/>
                </a:lnTo>
                <a:cubicBezTo>
                  <a:pt x="1938365" y="114583"/>
                  <a:pt x="1938114" y="114936"/>
                  <a:pt x="1937789" y="115231"/>
                </a:cubicBezTo>
                <a:cubicBezTo>
                  <a:pt x="1937464" y="115526"/>
                  <a:pt x="1936994" y="115776"/>
                  <a:pt x="1936376" y="115983"/>
                </a:cubicBezTo>
                <a:cubicBezTo>
                  <a:pt x="1935757" y="116189"/>
                  <a:pt x="1935020" y="116337"/>
                  <a:pt x="1934166" y="116424"/>
                </a:cubicBezTo>
                <a:cubicBezTo>
                  <a:pt x="1933313" y="116512"/>
                  <a:pt x="1932296" y="116557"/>
                  <a:pt x="1931118" y="116557"/>
                </a:cubicBezTo>
                <a:cubicBezTo>
                  <a:pt x="1929881" y="116557"/>
                  <a:pt x="1928821" y="116499"/>
                  <a:pt x="1927937" y="116380"/>
                </a:cubicBezTo>
                <a:cubicBezTo>
                  <a:pt x="1927054" y="116263"/>
                  <a:pt x="1926317" y="116100"/>
                  <a:pt x="1925728" y="115894"/>
                </a:cubicBezTo>
                <a:cubicBezTo>
                  <a:pt x="1925139" y="115687"/>
                  <a:pt x="1924682" y="115438"/>
                  <a:pt x="1924358" y="115143"/>
                </a:cubicBezTo>
                <a:cubicBezTo>
                  <a:pt x="1924033" y="114849"/>
                  <a:pt x="1923813" y="114525"/>
                  <a:pt x="1923695" y="114171"/>
                </a:cubicBezTo>
                <a:lnTo>
                  <a:pt x="1885151" y="14139"/>
                </a:lnTo>
                <a:lnTo>
                  <a:pt x="1885062" y="14139"/>
                </a:lnTo>
                <a:lnTo>
                  <a:pt x="1885062" y="113729"/>
                </a:lnTo>
                <a:cubicBezTo>
                  <a:pt x="1885062" y="114200"/>
                  <a:pt x="1884941" y="114613"/>
                  <a:pt x="1884698" y="114966"/>
                </a:cubicBezTo>
                <a:cubicBezTo>
                  <a:pt x="1884456" y="115318"/>
                  <a:pt x="1884031" y="115599"/>
                  <a:pt x="1883424" y="115806"/>
                </a:cubicBezTo>
                <a:cubicBezTo>
                  <a:pt x="1882817" y="116012"/>
                  <a:pt x="1882028" y="116189"/>
                  <a:pt x="1881057" y="116337"/>
                </a:cubicBezTo>
                <a:cubicBezTo>
                  <a:pt x="1880087" y="116484"/>
                  <a:pt x="1878843" y="116557"/>
                  <a:pt x="1877325" y="116557"/>
                </a:cubicBezTo>
                <a:cubicBezTo>
                  <a:pt x="1875870" y="116557"/>
                  <a:pt x="1874656" y="116484"/>
                  <a:pt x="1873685" y="116337"/>
                </a:cubicBezTo>
                <a:cubicBezTo>
                  <a:pt x="1872714" y="116189"/>
                  <a:pt x="1871941" y="116012"/>
                  <a:pt x="1871364" y="115806"/>
                </a:cubicBezTo>
                <a:cubicBezTo>
                  <a:pt x="1870788" y="115599"/>
                  <a:pt x="1870393" y="115318"/>
                  <a:pt x="1870181" y="114966"/>
                </a:cubicBezTo>
                <a:cubicBezTo>
                  <a:pt x="1869969" y="114613"/>
                  <a:pt x="1869863" y="114200"/>
                  <a:pt x="1869863" y="113729"/>
                </a:cubicBezTo>
                <a:lnTo>
                  <a:pt x="1869863" y="8573"/>
                </a:lnTo>
                <a:cubicBezTo>
                  <a:pt x="1869863" y="6098"/>
                  <a:pt x="1870521" y="4331"/>
                  <a:pt x="1871836" y="3271"/>
                </a:cubicBezTo>
                <a:cubicBezTo>
                  <a:pt x="1873152" y="2209"/>
                  <a:pt x="1874618" y="1679"/>
                  <a:pt x="1876234" y="1679"/>
                </a:cubicBezTo>
                <a:close/>
                <a:moveTo>
                  <a:pt x="1399988" y="1679"/>
                </a:moveTo>
                <a:lnTo>
                  <a:pt x="1409319" y="1679"/>
                </a:lnTo>
                <a:cubicBezTo>
                  <a:pt x="1411233" y="1679"/>
                  <a:pt x="1412908" y="1857"/>
                  <a:pt x="1414343" y="2209"/>
                </a:cubicBezTo>
                <a:cubicBezTo>
                  <a:pt x="1415779" y="2564"/>
                  <a:pt x="1417035" y="3124"/>
                  <a:pt x="1418112" y="3889"/>
                </a:cubicBezTo>
                <a:cubicBezTo>
                  <a:pt x="1419189" y="4654"/>
                  <a:pt x="1420085" y="5626"/>
                  <a:pt x="1420804" y="6805"/>
                </a:cubicBezTo>
                <a:cubicBezTo>
                  <a:pt x="1421523" y="7983"/>
                  <a:pt x="1422149" y="9367"/>
                  <a:pt x="1422689" y="10959"/>
                </a:cubicBezTo>
                <a:lnTo>
                  <a:pt x="1455382" y="93758"/>
                </a:lnTo>
                <a:lnTo>
                  <a:pt x="1455823" y="93758"/>
                </a:lnTo>
                <a:lnTo>
                  <a:pt x="1489847" y="11223"/>
                </a:lnTo>
                <a:cubicBezTo>
                  <a:pt x="1490505" y="9457"/>
                  <a:pt x="1491223" y="7954"/>
                  <a:pt x="1492002" y="6716"/>
                </a:cubicBezTo>
                <a:cubicBezTo>
                  <a:pt x="1492780" y="5480"/>
                  <a:pt x="1493633" y="4493"/>
                  <a:pt x="1494560" y="3756"/>
                </a:cubicBezTo>
                <a:cubicBezTo>
                  <a:pt x="1495489" y="3019"/>
                  <a:pt x="1496521" y="2489"/>
                  <a:pt x="1497658" y="2165"/>
                </a:cubicBezTo>
                <a:cubicBezTo>
                  <a:pt x="1498795" y="1842"/>
                  <a:pt x="1500112" y="1679"/>
                  <a:pt x="1501608" y="1679"/>
                </a:cubicBezTo>
                <a:lnTo>
                  <a:pt x="1511393" y="1679"/>
                </a:lnTo>
                <a:cubicBezTo>
                  <a:pt x="1512292" y="1679"/>
                  <a:pt x="1513144" y="1812"/>
                  <a:pt x="1513953" y="2077"/>
                </a:cubicBezTo>
                <a:cubicBezTo>
                  <a:pt x="1514761" y="2342"/>
                  <a:pt x="1515450" y="2754"/>
                  <a:pt x="1516017" y="3315"/>
                </a:cubicBezTo>
                <a:cubicBezTo>
                  <a:pt x="1516587" y="3875"/>
                  <a:pt x="1517052" y="4581"/>
                  <a:pt x="1517409" y="5435"/>
                </a:cubicBezTo>
                <a:cubicBezTo>
                  <a:pt x="1517769" y="6288"/>
                  <a:pt x="1517949" y="7335"/>
                  <a:pt x="1517949" y="8573"/>
                </a:cubicBezTo>
                <a:lnTo>
                  <a:pt x="1517949" y="113729"/>
                </a:lnTo>
                <a:cubicBezTo>
                  <a:pt x="1517949" y="114200"/>
                  <a:pt x="1517827" y="114613"/>
                  <a:pt x="1517584" y="114966"/>
                </a:cubicBezTo>
                <a:cubicBezTo>
                  <a:pt x="1517342" y="115318"/>
                  <a:pt x="1516917" y="115599"/>
                  <a:pt x="1516310" y="115806"/>
                </a:cubicBezTo>
                <a:cubicBezTo>
                  <a:pt x="1515703" y="116012"/>
                  <a:pt x="1514929" y="116189"/>
                  <a:pt x="1513988" y="116337"/>
                </a:cubicBezTo>
                <a:cubicBezTo>
                  <a:pt x="1513048" y="116484"/>
                  <a:pt x="1511819" y="116557"/>
                  <a:pt x="1510304" y="116557"/>
                </a:cubicBezTo>
                <a:cubicBezTo>
                  <a:pt x="1508907" y="116557"/>
                  <a:pt x="1507711" y="116484"/>
                  <a:pt x="1506708" y="116337"/>
                </a:cubicBezTo>
                <a:cubicBezTo>
                  <a:pt x="1505707" y="116189"/>
                  <a:pt x="1504918" y="116012"/>
                  <a:pt x="1504341" y="115806"/>
                </a:cubicBezTo>
                <a:cubicBezTo>
                  <a:pt x="1503765" y="115599"/>
                  <a:pt x="1503355" y="115318"/>
                  <a:pt x="1503113" y="114966"/>
                </a:cubicBezTo>
                <a:cubicBezTo>
                  <a:pt x="1502870" y="114613"/>
                  <a:pt x="1502750" y="114200"/>
                  <a:pt x="1502750" y="113729"/>
                </a:cubicBezTo>
                <a:lnTo>
                  <a:pt x="1502750" y="14139"/>
                </a:lnTo>
                <a:lnTo>
                  <a:pt x="1502572" y="14139"/>
                </a:lnTo>
                <a:lnTo>
                  <a:pt x="1462275" y="114171"/>
                </a:lnTo>
                <a:cubicBezTo>
                  <a:pt x="1462099" y="114583"/>
                  <a:pt x="1461847" y="114936"/>
                  <a:pt x="1461523" y="115231"/>
                </a:cubicBezTo>
                <a:cubicBezTo>
                  <a:pt x="1461199" y="115526"/>
                  <a:pt x="1460727" y="115776"/>
                  <a:pt x="1460109" y="115983"/>
                </a:cubicBezTo>
                <a:cubicBezTo>
                  <a:pt x="1459491" y="116189"/>
                  <a:pt x="1458754" y="116337"/>
                  <a:pt x="1457901" y="116424"/>
                </a:cubicBezTo>
                <a:cubicBezTo>
                  <a:pt x="1457046" y="116512"/>
                  <a:pt x="1456029" y="116557"/>
                  <a:pt x="1454851" y="116557"/>
                </a:cubicBezTo>
                <a:cubicBezTo>
                  <a:pt x="1453614" y="116557"/>
                  <a:pt x="1452554" y="116499"/>
                  <a:pt x="1451670" y="116380"/>
                </a:cubicBezTo>
                <a:cubicBezTo>
                  <a:pt x="1450786" y="116263"/>
                  <a:pt x="1450051" y="116100"/>
                  <a:pt x="1449462" y="115894"/>
                </a:cubicBezTo>
                <a:cubicBezTo>
                  <a:pt x="1448872" y="115687"/>
                  <a:pt x="1448416" y="115438"/>
                  <a:pt x="1448092" y="115143"/>
                </a:cubicBezTo>
                <a:cubicBezTo>
                  <a:pt x="1447768" y="114849"/>
                  <a:pt x="1447547" y="114525"/>
                  <a:pt x="1447429" y="114171"/>
                </a:cubicBezTo>
                <a:lnTo>
                  <a:pt x="1408904" y="14139"/>
                </a:lnTo>
                <a:lnTo>
                  <a:pt x="1408816" y="14139"/>
                </a:lnTo>
                <a:lnTo>
                  <a:pt x="1408816" y="113729"/>
                </a:lnTo>
                <a:cubicBezTo>
                  <a:pt x="1408816" y="114200"/>
                  <a:pt x="1408695" y="114613"/>
                  <a:pt x="1408451" y="114966"/>
                </a:cubicBezTo>
                <a:cubicBezTo>
                  <a:pt x="1408209" y="115318"/>
                  <a:pt x="1407784" y="115599"/>
                  <a:pt x="1407177" y="115806"/>
                </a:cubicBezTo>
                <a:cubicBezTo>
                  <a:pt x="1406571" y="116012"/>
                  <a:pt x="1405781" y="116189"/>
                  <a:pt x="1404811" y="116337"/>
                </a:cubicBezTo>
                <a:cubicBezTo>
                  <a:pt x="1403840" y="116484"/>
                  <a:pt x="1402597" y="116557"/>
                  <a:pt x="1401080" y="116557"/>
                </a:cubicBezTo>
                <a:cubicBezTo>
                  <a:pt x="1399624" y="116557"/>
                  <a:pt x="1398410" y="116484"/>
                  <a:pt x="1397440" y="116337"/>
                </a:cubicBezTo>
                <a:cubicBezTo>
                  <a:pt x="1396469" y="116189"/>
                  <a:pt x="1395696" y="116012"/>
                  <a:pt x="1395119" y="115806"/>
                </a:cubicBezTo>
                <a:cubicBezTo>
                  <a:pt x="1394542" y="115599"/>
                  <a:pt x="1394147" y="115318"/>
                  <a:pt x="1393936" y="114966"/>
                </a:cubicBezTo>
                <a:cubicBezTo>
                  <a:pt x="1393724" y="114613"/>
                  <a:pt x="1393618" y="114200"/>
                  <a:pt x="1393618" y="113729"/>
                </a:cubicBezTo>
                <a:lnTo>
                  <a:pt x="1393618" y="8573"/>
                </a:lnTo>
                <a:cubicBezTo>
                  <a:pt x="1393618" y="6098"/>
                  <a:pt x="1394276" y="4331"/>
                  <a:pt x="1395591" y="3271"/>
                </a:cubicBezTo>
                <a:cubicBezTo>
                  <a:pt x="1396907" y="2209"/>
                  <a:pt x="1398372" y="1679"/>
                  <a:pt x="1399988" y="1679"/>
                </a:cubicBezTo>
                <a:close/>
                <a:moveTo>
                  <a:pt x="457005" y="1679"/>
                </a:moveTo>
                <a:lnTo>
                  <a:pt x="466337" y="1679"/>
                </a:lnTo>
                <a:cubicBezTo>
                  <a:pt x="468251" y="1679"/>
                  <a:pt x="469926" y="1857"/>
                  <a:pt x="471362" y="2209"/>
                </a:cubicBezTo>
                <a:cubicBezTo>
                  <a:pt x="472798" y="2564"/>
                  <a:pt x="474054" y="3124"/>
                  <a:pt x="475130" y="3889"/>
                </a:cubicBezTo>
                <a:cubicBezTo>
                  <a:pt x="476207" y="4654"/>
                  <a:pt x="477104" y="5626"/>
                  <a:pt x="477822" y="6805"/>
                </a:cubicBezTo>
                <a:cubicBezTo>
                  <a:pt x="478540" y="7983"/>
                  <a:pt x="479168" y="9367"/>
                  <a:pt x="479707" y="10959"/>
                </a:cubicBezTo>
                <a:lnTo>
                  <a:pt x="512401" y="93758"/>
                </a:lnTo>
                <a:lnTo>
                  <a:pt x="512843" y="93758"/>
                </a:lnTo>
                <a:lnTo>
                  <a:pt x="546864" y="11223"/>
                </a:lnTo>
                <a:cubicBezTo>
                  <a:pt x="547522" y="9457"/>
                  <a:pt x="548240" y="7954"/>
                  <a:pt x="549019" y="6716"/>
                </a:cubicBezTo>
                <a:cubicBezTo>
                  <a:pt x="549797" y="5480"/>
                  <a:pt x="550650" y="4493"/>
                  <a:pt x="551578" y="3756"/>
                </a:cubicBezTo>
                <a:cubicBezTo>
                  <a:pt x="552506" y="3019"/>
                  <a:pt x="553538" y="2489"/>
                  <a:pt x="554675" y="2165"/>
                </a:cubicBezTo>
                <a:cubicBezTo>
                  <a:pt x="555812" y="1842"/>
                  <a:pt x="557128" y="1679"/>
                  <a:pt x="558625" y="1679"/>
                </a:cubicBezTo>
                <a:lnTo>
                  <a:pt x="568410" y="1679"/>
                </a:lnTo>
                <a:cubicBezTo>
                  <a:pt x="569309" y="1679"/>
                  <a:pt x="570162" y="1812"/>
                  <a:pt x="570970" y="2077"/>
                </a:cubicBezTo>
                <a:cubicBezTo>
                  <a:pt x="571777" y="2342"/>
                  <a:pt x="572466" y="2754"/>
                  <a:pt x="573034" y="3315"/>
                </a:cubicBezTo>
                <a:cubicBezTo>
                  <a:pt x="573603" y="3875"/>
                  <a:pt x="574067" y="4581"/>
                  <a:pt x="574426" y="5435"/>
                </a:cubicBezTo>
                <a:cubicBezTo>
                  <a:pt x="574785" y="6288"/>
                  <a:pt x="574965" y="7335"/>
                  <a:pt x="574965" y="8573"/>
                </a:cubicBezTo>
                <a:lnTo>
                  <a:pt x="574965" y="113729"/>
                </a:lnTo>
                <a:cubicBezTo>
                  <a:pt x="574965" y="114200"/>
                  <a:pt x="574843" y="114613"/>
                  <a:pt x="574601" y="114966"/>
                </a:cubicBezTo>
                <a:cubicBezTo>
                  <a:pt x="574358" y="115318"/>
                  <a:pt x="573934" y="115599"/>
                  <a:pt x="573326" y="115806"/>
                </a:cubicBezTo>
                <a:cubicBezTo>
                  <a:pt x="572720" y="116012"/>
                  <a:pt x="571946" y="116189"/>
                  <a:pt x="571006" y="116337"/>
                </a:cubicBezTo>
                <a:cubicBezTo>
                  <a:pt x="570065" y="116484"/>
                  <a:pt x="568837" y="116557"/>
                  <a:pt x="567320" y="116557"/>
                </a:cubicBezTo>
                <a:cubicBezTo>
                  <a:pt x="565924" y="116557"/>
                  <a:pt x="564726" y="116484"/>
                  <a:pt x="563725" y="116337"/>
                </a:cubicBezTo>
                <a:cubicBezTo>
                  <a:pt x="562724" y="116189"/>
                  <a:pt x="561935" y="116012"/>
                  <a:pt x="561358" y="115806"/>
                </a:cubicBezTo>
                <a:cubicBezTo>
                  <a:pt x="560782" y="115599"/>
                  <a:pt x="560372" y="115318"/>
                  <a:pt x="560130" y="114966"/>
                </a:cubicBezTo>
                <a:cubicBezTo>
                  <a:pt x="559887" y="114613"/>
                  <a:pt x="559766" y="114200"/>
                  <a:pt x="559766" y="113729"/>
                </a:cubicBezTo>
                <a:lnTo>
                  <a:pt x="559766" y="14139"/>
                </a:lnTo>
                <a:lnTo>
                  <a:pt x="559589" y="14139"/>
                </a:lnTo>
                <a:lnTo>
                  <a:pt x="519294" y="114171"/>
                </a:lnTo>
                <a:cubicBezTo>
                  <a:pt x="519117" y="114583"/>
                  <a:pt x="518867" y="114936"/>
                  <a:pt x="518543" y="115231"/>
                </a:cubicBezTo>
                <a:cubicBezTo>
                  <a:pt x="518219" y="115526"/>
                  <a:pt x="517747" y="115776"/>
                  <a:pt x="517129" y="115983"/>
                </a:cubicBezTo>
                <a:cubicBezTo>
                  <a:pt x="516511" y="116189"/>
                  <a:pt x="515774" y="116337"/>
                  <a:pt x="514920" y="116424"/>
                </a:cubicBezTo>
                <a:cubicBezTo>
                  <a:pt x="514066" y="116512"/>
                  <a:pt x="513049" y="116557"/>
                  <a:pt x="511871" y="116557"/>
                </a:cubicBezTo>
                <a:cubicBezTo>
                  <a:pt x="510634" y="116557"/>
                  <a:pt x="509574" y="116499"/>
                  <a:pt x="508690" y="116380"/>
                </a:cubicBezTo>
                <a:cubicBezTo>
                  <a:pt x="507807" y="116263"/>
                  <a:pt x="507070" y="116100"/>
                  <a:pt x="506481" y="115894"/>
                </a:cubicBezTo>
                <a:cubicBezTo>
                  <a:pt x="505892" y="115687"/>
                  <a:pt x="505436" y="115438"/>
                  <a:pt x="505112" y="115143"/>
                </a:cubicBezTo>
                <a:cubicBezTo>
                  <a:pt x="504787" y="114849"/>
                  <a:pt x="504567" y="114525"/>
                  <a:pt x="504449" y="114171"/>
                </a:cubicBezTo>
                <a:lnTo>
                  <a:pt x="465921" y="14139"/>
                </a:lnTo>
                <a:lnTo>
                  <a:pt x="465833" y="14139"/>
                </a:lnTo>
                <a:lnTo>
                  <a:pt x="465833" y="113729"/>
                </a:lnTo>
                <a:cubicBezTo>
                  <a:pt x="465833" y="114200"/>
                  <a:pt x="465712" y="114613"/>
                  <a:pt x="465469" y="114966"/>
                </a:cubicBezTo>
                <a:cubicBezTo>
                  <a:pt x="465227" y="115318"/>
                  <a:pt x="464802" y="115599"/>
                  <a:pt x="464195" y="115806"/>
                </a:cubicBezTo>
                <a:cubicBezTo>
                  <a:pt x="463588" y="116012"/>
                  <a:pt x="462799" y="116189"/>
                  <a:pt x="461828" y="116337"/>
                </a:cubicBezTo>
                <a:cubicBezTo>
                  <a:pt x="460858" y="116484"/>
                  <a:pt x="459614" y="116557"/>
                  <a:pt x="458097" y="116557"/>
                </a:cubicBezTo>
                <a:cubicBezTo>
                  <a:pt x="456641" y="116557"/>
                  <a:pt x="455427" y="116484"/>
                  <a:pt x="454457" y="116337"/>
                </a:cubicBezTo>
                <a:cubicBezTo>
                  <a:pt x="453486" y="116189"/>
                  <a:pt x="452713" y="116012"/>
                  <a:pt x="452136" y="115806"/>
                </a:cubicBezTo>
                <a:cubicBezTo>
                  <a:pt x="451559" y="115599"/>
                  <a:pt x="451165" y="115318"/>
                  <a:pt x="450952" y="114966"/>
                </a:cubicBezTo>
                <a:cubicBezTo>
                  <a:pt x="450740" y="114613"/>
                  <a:pt x="450635" y="114200"/>
                  <a:pt x="450635" y="113729"/>
                </a:cubicBezTo>
                <a:lnTo>
                  <a:pt x="450635" y="8573"/>
                </a:lnTo>
                <a:cubicBezTo>
                  <a:pt x="450635" y="6098"/>
                  <a:pt x="451292" y="4331"/>
                  <a:pt x="452608" y="3271"/>
                </a:cubicBezTo>
                <a:cubicBezTo>
                  <a:pt x="453924" y="2209"/>
                  <a:pt x="455389" y="1679"/>
                  <a:pt x="457005" y="1679"/>
                </a:cubicBezTo>
                <a:close/>
                <a:moveTo>
                  <a:pt x="91903" y="1679"/>
                </a:moveTo>
                <a:lnTo>
                  <a:pt x="101688" y="1679"/>
                </a:lnTo>
                <a:cubicBezTo>
                  <a:pt x="102586" y="1679"/>
                  <a:pt x="103439" y="1812"/>
                  <a:pt x="104247" y="2077"/>
                </a:cubicBezTo>
                <a:cubicBezTo>
                  <a:pt x="105054" y="2342"/>
                  <a:pt x="105743" y="2754"/>
                  <a:pt x="106312" y="3315"/>
                </a:cubicBezTo>
                <a:cubicBezTo>
                  <a:pt x="106880" y="3875"/>
                  <a:pt x="107344" y="4581"/>
                  <a:pt x="107703" y="5435"/>
                </a:cubicBezTo>
                <a:cubicBezTo>
                  <a:pt x="108062" y="6288"/>
                  <a:pt x="108242" y="7335"/>
                  <a:pt x="108242" y="8573"/>
                </a:cubicBezTo>
                <a:lnTo>
                  <a:pt x="108242" y="113729"/>
                </a:lnTo>
                <a:cubicBezTo>
                  <a:pt x="108242" y="114200"/>
                  <a:pt x="108121" y="114613"/>
                  <a:pt x="107878" y="114966"/>
                </a:cubicBezTo>
                <a:cubicBezTo>
                  <a:pt x="107636" y="115318"/>
                  <a:pt x="107211" y="115599"/>
                  <a:pt x="106604" y="115806"/>
                </a:cubicBezTo>
                <a:cubicBezTo>
                  <a:pt x="105997" y="116012"/>
                  <a:pt x="105223" y="116189"/>
                  <a:pt x="104283" y="116337"/>
                </a:cubicBezTo>
                <a:cubicBezTo>
                  <a:pt x="103342" y="116484"/>
                  <a:pt x="102114" y="116557"/>
                  <a:pt x="100597" y="116557"/>
                </a:cubicBezTo>
                <a:cubicBezTo>
                  <a:pt x="99201" y="116557"/>
                  <a:pt x="98003" y="116484"/>
                  <a:pt x="97002" y="116337"/>
                </a:cubicBezTo>
                <a:cubicBezTo>
                  <a:pt x="96001" y="116189"/>
                  <a:pt x="95212" y="116012"/>
                  <a:pt x="94636" y="115806"/>
                </a:cubicBezTo>
                <a:cubicBezTo>
                  <a:pt x="94059" y="115599"/>
                  <a:pt x="93649" y="115318"/>
                  <a:pt x="93407" y="114966"/>
                </a:cubicBezTo>
                <a:cubicBezTo>
                  <a:pt x="93164" y="114613"/>
                  <a:pt x="93043" y="114200"/>
                  <a:pt x="93043" y="113729"/>
                </a:cubicBezTo>
                <a:lnTo>
                  <a:pt x="93043" y="14139"/>
                </a:lnTo>
                <a:lnTo>
                  <a:pt x="92866" y="14139"/>
                </a:lnTo>
                <a:lnTo>
                  <a:pt x="57187" y="102713"/>
                </a:lnTo>
                <a:lnTo>
                  <a:pt x="48647" y="87632"/>
                </a:lnTo>
                <a:lnTo>
                  <a:pt x="80143" y="11223"/>
                </a:lnTo>
                <a:cubicBezTo>
                  <a:pt x="80800" y="9457"/>
                  <a:pt x="81518" y="7954"/>
                  <a:pt x="82296" y="6716"/>
                </a:cubicBezTo>
                <a:cubicBezTo>
                  <a:pt x="83075" y="5480"/>
                  <a:pt x="83928" y="4493"/>
                  <a:pt x="84856" y="3756"/>
                </a:cubicBezTo>
                <a:cubicBezTo>
                  <a:pt x="85783" y="3019"/>
                  <a:pt x="86815" y="2489"/>
                  <a:pt x="87952" y="2165"/>
                </a:cubicBezTo>
                <a:cubicBezTo>
                  <a:pt x="89089" y="1842"/>
                  <a:pt x="90406" y="1679"/>
                  <a:pt x="91903" y="1679"/>
                </a:cubicBezTo>
                <a:close/>
                <a:moveTo>
                  <a:pt x="8418145" y="1148"/>
                </a:moveTo>
                <a:cubicBezTo>
                  <a:pt x="8419912" y="1148"/>
                  <a:pt x="8421341" y="1209"/>
                  <a:pt x="8422430" y="1326"/>
                </a:cubicBezTo>
                <a:cubicBezTo>
                  <a:pt x="8423521" y="1445"/>
                  <a:pt x="8424390" y="1605"/>
                  <a:pt x="8425037" y="1812"/>
                </a:cubicBezTo>
                <a:cubicBezTo>
                  <a:pt x="8425685" y="2018"/>
                  <a:pt x="8426172" y="2312"/>
                  <a:pt x="8426495" y="2696"/>
                </a:cubicBezTo>
                <a:cubicBezTo>
                  <a:pt x="8426820" y="3078"/>
                  <a:pt x="8427129" y="3565"/>
                  <a:pt x="8427423" y="4154"/>
                </a:cubicBezTo>
                <a:lnTo>
                  <a:pt x="8443241" y="37027"/>
                </a:lnTo>
                <a:cubicBezTo>
                  <a:pt x="8444709" y="40148"/>
                  <a:pt x="8446176" y="43418"/>
                  <a:pt x="8447639" y="46835"/>
                </a:cubicBezTo>
                <a:cubicBezTo>
                  <a:pt x="8449103" y="50252"/>
                  <a:pt x="8450597" y="53699"/>
                  <a:pt x="8452121" y="57175"/>
                </a:cubicBezTo>
                <a:lnTo>
                  <a:pt x="8452296" y="57175"/>
                </a:lnTo>
                <a:cubicBezTo>
                  <a:pt x="8453643" y="53816"/>
                  <a:pt x="8455033" y="50472"/>
                  <a:pt x="8456468" y="47144"/>
                </a:cubicBezTo>
                <a:cubicBezTo>
                  <a:pt x="8457903" y="43815"/>
                  <a:pt x="8459356" y="40531"/>
                  <a:pt x="8460826" y="37291"/>
                </a:cubicBezTo>
                <a:lnTo>
                  <a:pt x="8474495" y="8890"/>
                </a:lnTo>
                <a:lnTo>
                  <a:pt x="8487517" y="11266"/>
                </a:lnTo>
                <a:lnTo>
                  <a:pt x="8487736" y="15084"/>
                </a:lnTo>
                <a:lnTo>
                  <a:pt x="8459412" y="71579"/>
                </a:lnTo>
                <a:lnTo>
                  <a:pt x="8459412" y="113729"/>
                </a:lnTo>
                <a:cubicBezTo>
                  <a:pt x="8459412" y="114200"/>
                  <a:pt x="8459295" y="114613"/>
                  <a:pt x="8459061" y="114966"/>
                </a:cubicBezTo>
                <a:cubicBezTo>
                  <a:pt x="8458826" y="115318"/>
                  <a:pt x="8458417" y="115599"/>
                  <a:pt x="8457831" y="115806"/>
                </a:cubicBezTo>
                <a:cubicBezTo>
                  <a:pt x="8457245" y="116012"/>
                  <a:pt x="8456454" y="116189"/>
                  <a:pt x="8455459" y="116337"/>
                </a:cubicBezTo>
                <a:cubicBezTo>
                  <a:pt x="8454463" y="116484"/>
                  <a:pt x="8453262" y="116557"/>
                  <a:pt x="8451857" y="116557"/>
                </a:cubicBezTo>
                <a:cubicBezTo>
                  <a:pt x="8450392" y="116557"/>
                  <a:pt x="8449177" y="116484"/>
                  <a:pt x="8448210" y="116337"/>
                </a:cubicBezTo>
                <a:cubicBezTo>
                  <a:pt x="8447244" y="116189"/>
                  <a:pt x="8446453" y="116012"/>
                  <a:pt x="8445838" y="115806"/>
                </a:cubicBezTo>
                <a:cubicBezTo>
                  <a:pt x="8445223" y="115599"/>
                  <a:pt x="8444799" y="115318"/>
                  <a:pt x="8444565" y="114966"/>
                </a:cubicBezTo>
                <a:cubicBezTo>
                  <a:pt x="8444330" y="114613"/>
                  <a:pt x="8444213" y="114200"/>
                  <a:pt x="8444213" y="113729"/>
                </a:cubicBezTo>
                <a:lnTo>
                  <a:pt x="8444213" y="71579"/>
                </a:lnTo>
                <a:lnTo>
                  <a:pt x="8411871" y="7070"/>
                </a:lnTo>
                <a:cubicBezTo>
                  <a:pt x="8411223" y="5715"/>
                  <a:pt x="8410825" y="4654"/>
                  <a:pt x="8410678" y="3889"/>
                </a:cubicBezTo>
                <a:cubicBezTo>
                  <a:pt x="8410531" y="3124"/>
                  <a:pt x="8410678" y="2534"/>
                  <a:pt x="8411120" y="2121"/>
                </a:cubicBezTo>
                <a:cubicBezTo>
                  <a:pt x="8411561" y="1709"/>
                  <a:pt x="8412357" y="1445"/>
                  <a:pt x="8413505" y="1326"/>
                </a:cubicBezTo>
                <a:cubicBezTo>
                  <a:pt x="8414654" y="1209"/>
                  <a:pt x="8416201" y="1148"/>
                  <a:pt x="8418145" y="1148"/>
                </a:cubicBezTo>
                <a:close/>
                <a:moveTo>
                  <a:pt x="8202004" y="1148"/>
                </a:moveTo>
                <a:cubicBezTo>
                  <a:pt x="8203478" y="1148"/>
                  <a:pt x="8204700" y="1223"/>
                  <a:pt x="8205672" y="1370"/>
                </a:cubicBezTo>
                <a:cubicBezTo>
                  <a:pt x="8206644" y="1518"/>
                  <a:pt x="8207424" y="1694"/>
                  <a:pt x="8208013" y="1901"/>
                </a:cubicBezTo>
                <a:cubicBezTo>
                  <a:pt x="8208603" y="2107"/>
                  <a:pt x="8209015" y="2386"/>
                  <a:pt x="8209250" y="2741"/>
                </a:cubicBezTo>
                <a:cubicBezTo>
                  <a:pt x="8209486" y="3093"/>
                  <a:pt x="8209604" y="3506"/>
                  <a:pt x="8209604" y="3977"/>
                </a:cubicBezTo>
                <a:lnTo>
                  <a:pt x="8209604" y="49751"/>
                </a:lnTo>
                <a:lnTo>
                  <a:pt x="8261652" y="49751"/>
                </a:lnTo>
                <a:lnTo>
                  <a:pt x="8261652" y="3977"/>
                </a:lnTo>
                <a:cubicBezTo>
                  <a:pt x="8261652" y="3506"/>
                  <a:pt x="8261770" y="3093"/>
                  <a:pt x="8262005" y="2741"/>
                </a:cubicBezTo>
                <a:cubicBezTo>
                  <a:pt x="8262241" y="2386"/>
                  <a:pt x="8262654" y="2107"/>
                  <a:pt x="8263242" y="1901"/>
                </a:cubicBezTo>
                <a:cubicBezTo>
                  <a:pt x="8263832" y="1694"/>
                  <a:pt x="8264598" y="1518"/>
                  <a:pt x="8265540" y="1370"/>
                </a:cubicBezTo>
                <a:cubicBezTo>
                  <a:pt x="8266483" y="1223"/>
                  <a:pt x="8267720" y="1148"/>
                  <a:pt x="8269251" y="1148"/>
                </a:cubicBezTo>
                <a:cubicBezTo>
                  <a:pt x="8270665" y="1148"/>
                  <a:pt x="8271858" y="1223"/>
                  <a:pt x="8272830" y="1370"/>
                </a:cubicBezTo>
                <a:cubicBezTo>
                  <a:pt x="8273802" y="1518"/>
                  <a:pt x="8274583" y="1694"/>
                  <a:pt x="8275172" y="1901"/>
                </a:cubicBezTo>
                <a:cubicBezTo>
                  <a:pt x="8275762" y="2107"/>
                  <a:pt x="8276174" y="2386"/>
                  <a:pt x="8276409" y="2741"/>
                </a:cubicBezTo>
                <a:cubicBezTo>
                  <a:pt x="8276645" y="3093"/>
                  <a:pt x="8276763" y="3506"/>
                  <a:pt x="8276763" y="3977"/>
                </a:cubicBezTo>
                <a:lnTo>
                  <a:pt x="8276763" y="113729"/>
                </a:lnTo>
                <a:cubicBezTo>
                  <a:pt x="8276763" y="114200"/>
                  <a:pt x="8276645" y="114613"/>
                  <a:pt x="8276409" y="114966"/>
                </a:cubicBezTo>
                <a:cubicBezTo>
                  <a:pt x="8276174" y="115318"/>
                  <a:pt x="8275762" y="115599"/>
                  <a:pt x="8275172" y="115806"/>
                </a:cubicBezTo>
                <a:cubicBezTo>
                  <a:pt x="8274583" y="116012"/>
                  <a:pt x="8273802" y="116189"/>
                  <a:pt x="8272830" y="116337"/>
                </a:cubicBezTo>
                <a:cubicBezTo>
                  <a:pt x="8271858" y="116484"/>
                  <a:pt x="8270665" y="116557"/>
                  <a:pt x="8269251" y="116557"/>
                </a:cubicBezTo>
                <a:cubicBezTo>
                  <a:pt x="8267720" y="116557"/>
                  <a:pt x="8266483" y="116484"/>
                  <a:pt x="8265540" y="116337"/>
                </a:cubicBezTo>
                <a:cubicBezTo>
                  <a:pt x="8264598" y="116189"/>
                  <a:pt x="8263832" y="116012"/>
                  <a:pt x="8263242" y="115806"/>
                </a:cubicBezTo>
                <a:cubicBezTo>
                  <a:pt x="8262654" y="115599"/>
                  <a:pt x="8262241" y="115318"/>
                  <a:pt x="8262005" y="114966"/>
                </a:cubicBezTo>
                <a:cubicBezTo>
                  <a:pt x="8261770" y="114613"/>
                  <a:pt x="8261652" y="114200"/>
                  <a:pt x="8261652" y="113729"/>
                </a:cubicBezTo>
                <a:lnTo>
                  <a:pt x="8261652" y="63007"/>
                </a:lnTo>
                <a:lnTo>
                  <a:pt x="8209604" y="63007"/>
                </a:lnTo>
                <a:lnTo>
                  <a:pt x="8209604" y="113729"/>
                </a:lnTo>
                <a:cubicBezTo>
                  <a:pt x="8209604" y="114200"/>
                  <a:pt x="8209486" y="114613"/>
                  <a:pt x="8209250" y="114966"/>
                </a:cubicBezTo>
                <a:cubicBezTo>
                  <a:pt x="8209015" y="115318"/>
                  <a:pt x="8208603" y="115599"/>
                  <a:pt x="8208013" y="115806"/>
                </a:cubicBezTo>
                <a:cubicBezTo>
                  <a:pt x="8207424" y="116012"/>
                  <a:pt x="8206644" y="116189"/>
                  <a:pt x="8205672" y="116337"/>
                </a:cubicBezTo>
                <a:cubicBezTo>
                  <a:pt x="8204700" y="116484"/>
                  <a:pt x="8203478" y="116557"/>
                  <a:pt x="8202004" y="116557"/>
                </a:cubicBezTo>
                <a:cubicBezTo>
                  <a:pt x="8200591" y="116557"/>
                  <a:pt x="8199383" y="116484"/>
                  <a:pt x="8198381" y="116337"/>
                </a:cubicBezTo>
                <a:cubicBezTo>
                  <a:pt x="8197380" y="116189"/>
                  <a:pt x="8196585" y="116012"/>
                  <a:pt x="8195995" y="115806"/>
                </a:cubicBezTo>
                <a:cubicBezTo>
                  <a:pt x="8195407" y="115599"/>
                  <a:pt x="8194994" y="115318"/>
                  <a:pt x="8194758" y="114966"/>
                </a:cubicBezTo>
                <a:cubicBezTo>
                  <a:pt x="8194523" y="114613"/>
                  <a:pt x="8194405" y="114200"/>
                  <a:pt x="8194405" y="113729"/>
                </a:cubicBezTo>
                <a:lnTo>
                  <a:pt x="8194405" y="3977"/>
                </a:lnTo>
                <a:cubicBezTo>
                  <a:pt x="8194405" y="3506"/>
                  <a:pt x="8194523" y="3093"/>
                  <a:pt x="8194758" y="2741"/>
                </a:cubicBezTo>
                <a:cubicBezTo>
                  <a:pt x="8194994" y="2386"/>
                  <a:pt x="8195407" y="2107"/>
                  <a:pt x="8195995" y="1901"/>
                </a:cubicBezTo>
                <a:cubicBezTo>
                  <a:pt x="8196585" y="1694"/>
                  <a:pt x="8197380" y="1518"/>
                  <a:pt x="8198381" y="1370"/>
                </a:cubicBezTo>
                <a:cubicBezTo>
                  <a:pt x="8199383" y="1223"/>
                  <a:pt x="8200591" y="1148"/>
                  <a:pt x="8202004" y="1148"/>
                </a:cubicBezTo>
                <a:close/>
                <a:moveTo>
                  <a:pt x="7951420" y="1148"/>
                </a:moveTo>
                <a:cubicBezTo>
                  <a:pt x="7953187" y="1148"/>
                  <a:pt x="7954616" y="1209"/>
                  <a:pt x="7955706" y="1326"/>
                </a:cubicBezTo>
                <a:cubicBezTo>
                  <a:pt x="7956796" y="1445"/>
                  <a:pt x="7957665" y="1605"/>
                  <a:pt x="7958313" y="1812"/>
                </a:cubicBezTo>
                <a:cubicBezTo>
                  <a:pt x="7958961" y="2018"/>
                  <a:pt x="7959447" y="2312"/>
                  <a:pt x="7959771" y="2696"/>
                </a:cubicBezTo>
                <a:cubicBezTo>
                  <a:pt x="7960095" y="3078"/>
                  <a:pt x="7960404" y="3565"/>
                  <a:pt x="7960698" y="4154"/>
                </a:cubicBezTo>
                <a:lnTo>
                  <a:pt x="7976516" y="37027"/>
                </a:lnTo>
                <a:cubicBezTo>
                  <a:pt x="7977985" y="40148"/>
                  <a:pt x="7979451" y="43418"/>
                  <a:pt x="7980915" y="46835"/>
                </a:cubicBezTo>
                <a:cubicBezTo>
                  <a:pt x="7982378" y="50252"/>
                  <a:pt x="7983873" y="53699"/>
                  <a:pt x="7985396" y="57175"/>
                </a:cubicBezTo>
                <a:lnTo>
                  <a:pt x="7985571" y="57175"/>
                </a:lnTo>
                <a:cubicBezTo>
                  <a:pt x="7986918" y="53816"/>
                  <a:pt x="7988308" y="50472"/>
                  <a:pt x="7989744" y="47144"/>
                </a:cubicBezTo>
                <a:cubicBezTo>
                  <a:pt x="7991179" y="43815"/>
                  <a:pt x="7992631" y="40531"/>
                  <a:pt x="7994101" y="37291"/>
                </a:cubicBezTo>
                <a:lnTo>
                  <a:pt x="8010007" y="4243"/>
                </a:lnTo>
                <a:cubicBezTo>
                  <a:pt x="8010184" y="3653"/>
                  <a:pt x="8010434" y="3153"/>
                  <a:pt x="8010758" y="2741"/>
                </a:cubicBezTo>
                <a:cubicBezTo>
                  <a:pt x="8011083" y="2328"/>
                  <a:pt x="8011524" y="2018"/>
                  <a:pt x="8012084" y="1812"/>
                </a:cubicBezTo>
                <a:cubicBezTo>
                  <a:pt x="8012644" y="1605"/>
                  <a:pt x="8013424" y="1445"/>
                  <a:pt x="8014425" y="1326"/>
                </a:cubicBezTo>
                <a:cubicBezTo>
                  <a:pt x="8015427" y="1209"/>
                  <a:pt x="8016694" y="1148"/>
                  <a:pt x="8018225" y="1148"/>
                </a:cubicBezTo>
                <a:cubicBezTo>
                  <a:pt x="8020346" y="1148"/>
                  <a:pt x="8022010" y="1223"/>
                  <a:pt x="8023218" y="1370"/>
                </a:cubicBezTo>
                <a:cubicBezTo>
                  <a:pt x="8024426" y="1518"/>
                  <a:pt x="8025265" y="1797"/>
                  <a:pt x="8025736" y="2209"/>
                </a:cubicBezTo>
                <a:cubicBezTo>
                  <a:pt x="8026208" y="2622"/>
                  <a:pt x="8026370" y="3211"/>
                  <a:pt x="8026222" y="3977"/>
                </a:cubicBezTo>
                <a:cubicBezTo>
                  <a:pt x="8026075" y="4743"/>
                  <a:pt x="8025678" y="5775"/>
                  <a:pt x="8025029" y="7070"/>
                </a:cubicBezTo>
                <a:lnTo>
                  <a:pt x="7992687" y="71579"/>
                </a:lnTo>
                <a:lnTo>
                  <a:pt x="7992687" y="113729"/>
                </a:lnTo>
                <a:cubicBezTo>
                  <a:pt x="7992687" y="114200"/>
                  <a:pt x="7992570" y="114613"/>
                  <a:pt x="7992336" y="114966"/>
                </a:cubicBezTo>
                <a:cubicBezTo>
                  <a:pt x="7992102" y="115318"/>
                  <a:pt x="7991692" y="115599"/>
                  <a:pt x="7991106" y="115806"/>
                </a:cubicBezTo>
                <a:cubicBezTo>
                  <a:pt x="7990520" y="116012"/>
                  <a:pt x="7989729" y="116189"/>
                  <a:pt x="7988734" y="116337"/>
                </a:cubicBezTo>
                <a:cubicBezTo>
                  <a:pt x="7987738" y="116484"/>
                  <a:pt x="7986538" y="116557"/>
                  <a:pt x="7985132" y="116557"/>
                </a:cubicBezTo>
                <a:cubicBezTo>
                  <a:pt x="7983667" y="116557"/>
                  <a:pt x="7982452" y="116484"/>
                  <a:pt x="7981486" y="116337"/>
                </a:cubicBezTo>
                <a:cubicBezTo>
                  <a:pt x="7980519" y="116189"/>
                  <a:pt x="7979728" y="116012"/>
                  <a:pt x="7979114" y="115806"/>
                </a:cubicBezTo>
                <a:cubicBezTo>
                  <a:pt x="7978499" y="115599"/>
                  <a:pt x="7978074" y="115318"/>
                  <a:pt x="7977840" y="114966"/>
                </a:cubicBezTo>
                <a:cubicBezTo>
                  <a:pt x="7977606" y="114613"/>
                  <a:pt x="7977488" y="114200"/>
                  <a:pt x="7977488" y="113729"/>
                </a:cubicBezTo>
                <a:lnTo>
                  <a:pt x="7977488" y="71579"/>
                </a:lnTo>
                <a:lnTo>
                  <a:pt x="7945146" y="7070"/>
                </a:lnTo>
                <a:cubicBezTo>
                  <a:pt x="7944498" y="5715"/>
                  <a:pt x="7944101" y="4654"/>
                  <a:pt x="7943953" y="3889"/>
                </a:cubicBezTo>
                <a:cubicBezTo>
                  <a:pt x="7943806" y="3124"/>
                  <a:pt x="7943953" y="2534"/>
                  <a:pt x="7944395" y="2121"/>
                </a:cubicBezTo>
                <a:cubicBezTo>
                  <a:pt x="7944837" y="1709"/>
                  <a:pt x="7945632" y="1445"/>
                  <a:pt x="7946781" y="1326"/>
                </a:cubicBezTo>
                <a:cubicBezTo>
                  <a:pt x="7947929" y="1209"/>
                  <a:pt x="7949476" y="1148"/>
                  <a:pt x="7951420" y="1148"/>
                </a:cubicBezTo>
                <a:close/>
                <a:moveTo>
                  <a:pt x="7687655" y="1148"/>
                </a:moveTo>
                <a:cubicBezTo>
                  <a:pt x="7689128" y="1148"/>
                  <a:pt x="7690350" y="1223"/>
                  <a:pt x="7691322" y="1370"/>
                </a:cubicBezTo>
                <a:cubicBezTo>
                  <a:pt x="7692294" y="1518"/>
                  <a:pt x="7693075" y="1694"/>
                  <a:pt x="7693664" y="1901"/>
                </a:cubicBezTo>
                <a:cubicBezTo>
                  <a:pt x="7694253" y="2107"/>
                  <a:pt x="7694665" y="2386"/>
                  <a:pt x="7694901" y="2741"/>
                </a:cubicBezTo>
                <a:cubicBezTo>
                  <a:pt x="7695137" y="3093"/>
                  <a:pt x="7695254" y="3506"/>
                  <a:pt x="7695254" y="3977"/>
                </a:cubicBezTo>
                <a:lnTo>
                  <a:pt x="7695254" y="49751"/>
                </a:lnTo>
                <a:lnTo>
                  <a:pt x="7747302" y="49751"/>
                </a:lnTo>
                <a:lnTo>
                  <a:pt x="7747302" y="3977"/>
                </a:lnTo>
                <a:cubicBezTo>
                  <a:pt x="7747302" y="3506"/>
                  <a:pt x="7747420" y="3093"/>
                  <a:pt x="7747656" y="2741"/>
                </a:cubicBezTo>
                <a:cubicBezTo>
                  <a:pt x="7747892" y="2386"/>
                  <a:pt x="7748304" y="2107"/>
                  <a:pt x="7748893" y="1901"/>
                </a:cubicBezTo>
                <a:cubicBezTo>
                  <a:pt x="7749482" y="1694"/>
                  <a:pt x="7750248" y="1518"/>
                  <a:pt x="7751190" y="1370"/>
                </a:cubicBezTo>
                <a:cubicBezTo>
                  <a:pt x="7752133" y="1223"/>
                  <a:pt x="7753370" y="1148"/>
                  <a:pt x="7754902" y="1148"/>
                </a:cubicBezTo>
                <a:cubicBezTo>
                  <a:pt x="7756316" y="1148"/>
                  <a:pt x="7757509" y="1223"/>
                  <a:pt x="7758481" y="1370"/>
                </a:cubicBezTo>
                <a:cubicBezTo>
                  <a:pt x="7759453" y="1518"/>
                  <a:pt x="7760233" y="1694"/>
                  <a:pt x="7760822" y="1901"/>
                </a:cubicBezTo>
                <a:cubicBezTo>
                  <a:pt x="7761412" y="2107"/>
                  <a:pt x="7761824" y="2386"/>
                  <a:pt x="7762059" y="2741"/>
                </a:cubicBezTo>
                <a:cubicBezTo>
                  <a:pt x="7762295" y="3093"/>
                  <a:pt x="7762413" y="3506"/>
                  <a:pt x="7762413" y="3977"/>
                </a:cubicBezTo>
                <a:lnTo>
                  <a:pt x="7762413" y="113729"/>
                </a:lnTo>
                <a:cubicBezTo>
                  <a:pt x="7762413" y="114200"/>
                  <a:pt x="7762295" y="114613"/>
                  <a:pt x="7762059" y="114966"/>
                </a:cubicBezTo>
                <a:cubicBezTo>
                  <a:pt x="7761824" y="115318"/>
                  <a:pt x="7761412" y="115599"/>
                  <a:pt x="7760822" y="115806"/>
                </a:cubicBezTo>
                <a:cubicBezTo>
                  <a:pt x="7760233" y="116012"/>
                  <a:pt x="7759453" y="116189"/>
                  <a:pt x="7758481" y="116337"/>
                </a:cubicBezTo>
                <a:cubicBezTo>
                  <a:pt x="7757509" y="116484"/>
                  <a:pt x="7756316" y="116557"/>
                  <a:pt x="7754902" y="116557"/>
                </a:cubicBezTo>
                <a:cubicBezTo>
                  <a:pt x="7753370" y="116557"/>
                  <a:pt x="7752133" y="116484"/>
                  <a:pt x="7751190" y="116337"/>
                </a:cubicBezTo>
                <a:cubicBezTo>
                  <a:pt x="7750248" y="116189"/>
                  <a:pt x="7749482" y="116012"/>
                  <a:pt x="7748893" y="115806"/>
                </a:cubicBezTo>
                <a:cubicBezTo>
                  <a:pt x="7748304" y="115599"/>
                  <a:pt x="7747892" y="115318"/>
                  <a:pt x="7747656" y="114966"/>
                </a:cubicBezTo>
                <a:cubicBezTo>
                  <a:pt x="7747420" y="114613"/>
                  <a:pt x="7747302" y="114200"/>
                  <a:pt x="7747302" y="113729"/>
                </a:cubicBezTo>
                <a:lnTo>
                  <a:pt x="7747302" y="63007"/>
                </a:lnTo>
                <a:lnTo>
                  <a:pt x="7695254" y="63007"/>
                </a:lnTo>
                <a:lnTo>
                  <a:pt x="7695254" y="113729"/>
                </a:lnTo>
                <a:cubicBezTo>
                  <a:pt x="7695254" y="114200"/>
                  <a:pt x="7695137" y="114613"/>
                  <a:pt x="7694901" y="114966"/>
                </a:cubicBezTo>
                <a:cubicBezTo>
                  <a:pt x="7694665" y="115318"/>
                  <a:pt x="7694253" y="115599"/>
                  <a:pt x="7693664" y="115806"/>
                </a:cubicBezTo>
                <a:cubicBezTo>
                  <a:pt x="7693075" y="116012"/>
                  <a:pt x="7692294" y="116189"/>
                  <a:pt x="7691322" y="116337"/>
                </a:cubicBezTo>
                <a:cubicBezTo>
                  <a:pt x="7690350" y="116484"/>
                  <a:pt x="7689128" y="116557"/>
                  <a:pt x="7687655" y="116557"/>
                </a:cubicBezTo>
                <a:cubicBezTo>
                  <a:pt x="7686241" y="116557"/>
                  <a:pt x="7685033" y="116484"/>
                  <a:pt x="7684032" y="116337"/>
                </a:cubicBezTo>
                <a:cubicBezTo>
                  <a:pt x="7683030" y="116189"/>
                  <a:pt x="7682235" y="116012"/>
                  <a:pt x="7681646" y="115806"/>
                </a:cubicBezTo>
                <a:cubicBezTo>
                  <a:pt x="7681057" y="115599"/>
                  <a:pt x="7680645" y="115318"/>
                  <a:pt x="7680409" y="114966"/>
                </a:cubicBezTo>
                <a:cubicBezTo>
                  <a:pt x="7680173" y="114613"/>
                  <a:pt x="7680055" y="114200"/>
                  <a:pt x="7680055" y="113729"/>
                </a:cubicBezTo>
                <a:lnTo>
                  <a:pt x="7680055" y="3977"/>
                </a:lnTo>
                <a:cubicBezTo>
                  <a:pt x="7680055" y="3506"/>
                  <a:pt x="7680173" y="3093"/>
                  <a:pt x="7680409" y="2741"/>
                </a:cubicBezTo>
                <a:cubicBezTo>
                  <a:pt x="7680645" y="2386"/>
                  <a:pt x="7681057" y="2107"/>
                  <a:pt x="7681646" y="1901"/>
                </a:cubicBezTo>
                <a:cubicBezTo>
                  <a:pt x="7682235" y="1694"/>
                  <a:pt x="7683030" y="1518"/>
                  <a:pt x="7684032" y="1370"/>
                </a:cubicBezTo>
                <a:cubicBezTo>
                  <a:pt x="7685033" y="1223"/>
                  <a:pt x="7686241" y="1148"/>
                  <a:pt x="7687655" y="1148"/>
                </a:cubicBezTo>
                <a:close/>
                <a:moveTo>
                  <a:pt x="6744680" y="1148"/>
                </a:moveTo>
                <a:cubicBezTo>
                  <a:pt x="6746153" y="1148"/>
                  <a:pt x="6747375" y="1223"/>
                  <a:pt x="6748347" y="1370"/>
                </a:cubicBezTo>
                <a:cubicBezTo>
                  <a:pt x="6749319" y="1518"/>
                  <a:pt x="6750100" y="1694"/>
                  <a:pt x="6750689" y="1901"/>
                </a:cubicBezTo>
                <a:cubicBezTo>
                  <a:pt x="6751278" y="2107"/>
                  <a:pt x="6751690" y="2386"/>
                  <a:pt x="6751926" y="2741"/>
                </a:cubicBezTo>
                <a:cubicBezTo>
                  <a:pt x="6752162" y="3093"/>
                  <a:pt x="6752279" y="3506"/>
                  <a:pt x="6752279" y="3977"/>
                </a:cubicBezTo>
                <a:lnTo>
                  <a:pt x="6752279" y="49751"/>
                </a:lnTo>
                <a:lnTo>
                  <a:pt x="6804327" y="49751"/>
                </a:lnTo>
                <a:lnTo>
                  <a:pt x="6804327" y="3977"/>
                </a:lnTo>
                <a:cubicBezTo>
                  <a:pt x="6804327" y="3506"/>
                  <a:pt x="6804445" y="3093"/>
                  <a:pt x="6804681" y="2741"/>
                </a:cubicBezTo>
                <a:cubicBezTo>
                  <a:pt x="6804917" y="2386"/>
                  <a:pt x="6805329" y="2107"/>
                  <a:pt x="6805918" y="1901"/>
                </a:cubicBezTo>
                <a:cubicBezTo>
                  <a:pt x="6806507" y="1694"/>
                  <a:pt x="6807273" y="1518"/>
                  <a:pt x="6808215" y="1370"/>
                </a:cubicBezTo>
                <a:cubicBezTo>
                  <a:pt x="6809158" y="1223"/>
                  <a:pt x="6810395" y="1148"/>
                  <a:pt x="6811927" y="1148"/>
                </a:cubicBezTo>
                <a:cubicBezTo>
                  <a:pt x="6813341" y="1148"/>
                  <a:pt x="6814534" y="1223"/>
                  <a:pt x="6815506" y="1370"/>
                </a:cubicBezTo>
                <a:cubicBezTo>
                  <a:pt x="6816478" y="1518"/>
                  <a:pt x="6817258" y="1694"/>
                  <a:pt x="6817847" y="1901"/>
                </a:cubicBezTo>
                <a:cubicBezTo>
                  <a:pt x="6818437" y="2107"/>
                  <a:pt x="6818849" y="2386"/>
                  <a:pt x="6819084" y="2741"/>
                </a:cubicBezTo>
                <a:cubicBezTo>
                  <a:pt x="6819320" y="3093"/>
                  <a:pt x="6819438" y="3506"/>
                  <a:pt x="6819438" y="3977"/>
                </a:cubicBezTo>
                <a:lnTo>
                  <a:pt x="6819438" y="113729"/>
                </a:lnTo>
                <a:cubicBezTo>
                  <a:pt x="6819438" y="114200"/>
                  <a:pt x="6819320" y="114613"/>
                  <a:pt x="6819084" y="114966"/>
                </a:cubicBezTo>
                <a:cubicBezTo>
                  <a:pt x="6818849" y="115318"/>
                  <a:pt x="6818437" y="115599"/>
                  <a:pt x="6817847" y="115806"/>
                </a:cubicBezTo>
                <a:cubicBezTo>
                  <a:pt x="6817258" y="116012"/>
                  <a:pt x="6816478" y="116189"/>
                  <a:pt x="6815506" y="116337"/>
                </a:cubicBezTo>
                <a:cubicBezTo>
                  <a:pt x="6814534" y="116484"/>
                  <a:pt x="6813341" y="116557"/>
                  <a:pt x="6811927" y="116557"/>
                </a:cubicBezTo>
                <a:cubicBezTo>
                  <a:pt x="6810395" y="116557"/>
                  <a:pt x="6809158" y="116484"/>
                  <a:pt x="6808215" y="116337"/>
                </a:cubicBezTo>
                <a:cubicBezTo>
                  <a:pt x="6807273" y="116189"/>
                  <a:pt x="6806507" y="116012"/>
                  <a:pt x="6805918" y="115806"/>
                </a:cubicBezTo>
                <a:cubicBezTo>
                  <a:pt x="6805329" y="115599"/>
                  <a:pt x="6804917" y="115318"/>
                  <a:pt x="6804681" y="114966"/>
                </a:cubicBezTo>
                <a:cubicBezTo>
                  <a:pt x="6804445" y="114613"/>
                  <a:pt x="6804327" y="114200"/>
                  <a:pt x="6804327" y="113729"/>
                </a:cubicBezTo>
                <a:lnTo>
                  <a:pt x="6804327" y="63007"/>
                </a:lnTo>
                <a:lnTo>
                  <a:pt x="6752279" y="63007"/>
                </a:lnTo>
                <a:lnTo>
                  <a:pt x="6752279" y="113729"/>
                </a:lnTo>
                <a:cubicBezTo>
                  <a:pt x="6752279" y="114200"/>
                  <a:pt x="6752162" y="114613"/>
                  <a:pt x="6751926" y="114966"/>
                </a:cubicBezTo>
                <a:cubicBezTo>
                  <a:pt x="6751690" y="115318"/>
                  <a:pt x="6751278" y="115599"/>
                  <a:pt x="6750689" y="115806"/>
                </a:cubicBezTo>
                <a:cubicBezTo>
                  <a:pt x="6750100" y="116012"/>
                  <a:pt x="6749319" y="116189"/>
                  <a:pt x="6748347" y="116337"/>
                </a:cubicBezTo>
                <a:cubicBezTo>
                  <a:pt x="6747375" y="116484"/>
                  <a:pt x="6746153" y="116557"/>
                  <a:pt x="6744680" y="116557"/>
                </a:cubicBezTo>
                <a:cubicBezTo>
                  <a:pt x="6743266" y="116557"/>
                  <a:pt x="6742058" y="116484"/>
                  <a:pt x="6741057" y="116337"/>
                </a:cubicBezTo>
                <a:cubicBezTo>
                  <a:pt x="6740055" y="116189"/>
                  <a:pt x="6739260" y="116012"/>
                  <a:pt x="6738671" y="115806"/>
                </a:cubicBezTo>
                <a:cubicBezTo>
                  <a:pt x="6738082" y="115599"/>
                  <a:pt x="6737670" y="115318"/>
                  <a:pt x="6737434" y="114966"/>
                </a:cubicBezTo>
                <a:cubicBezTo>
                  <a:pt x="6737198" y="114613"/>
                  <a:pt x="6737080" y="114200"/>
                  <a:pt x="6737080" y="113729"/>
                </a:cubicBezTo>
                <a:lnTo>
                  <a:pt x="6737080" y="3977"/>
                </a:lnTo>
                <a:cubicBezTo>
                  <a:pt x="6737080" y="3506"/>
                  <a:pt x="6737198" y="3093"/>
                  <a:pt x="6737434" y="2741"/>
                </a:cubicBezTo>
                <a:cubicBezTo>
                  <a:pt x="6737670" y="2386"/>
                  <a:pt x="6738082" y="2107"/>
                  <a:pt x="6738671" y="1901"/>
                </a:cubicBezTo>
                <a:cubicBezTo>
                  <a:pt x="6739260" y="1694"/>
                  <a:pt x="6740055" y="1518"/>
                  <a:pt x="6741057" y="1370"/>
                </a:cubicBezTo>
                <a:cubicBezTo>
                  <a:pt x="6742058" y="1223"/>
                  <a:pt x="6743266" y="1148"/>
                  <a:pt x="6744680" y="1148"/>
                </a:cubicBezTo>
                <a:close/>
                <a:moveTo>
                  <a:pt x="6494095" y="1148"/>
                </a:moveTo>
                <a:cubicBezTo>
                  <a:pt x="6495862" y="1148"/>
                  <a:pt x="6497291" y="1209"/>
                  <a:pt x="6498381" y="1326"/>
                </a:cubicBezTo>
                <a:cubicBezTo>
                  <a:pt x="6499471" y="1445"/>
                  <a:pt x="6500340" y="1605"/>
                  <a:pt x="6500988" y="1812"/>
                </a:cubicBezTo>
                <a:cubicBezTo>
                  <a:pt x="6501636" y="2018"/>
                  <a:pt x="6502122" y="2312"/>
                  <a:pt x="6502446" y="2696"/>
                </a:cubicBezTo>
                <a:cubicBezTo>
                  <a:pt x="6502770" y="3078"/>
                  <a:pt x="6503079" y="3565"/>
                  <a:pt x="6503373" y="4154"/>
                </a:cubicBezTo>
                <a:lnTo>
                  <a:pt x="6519191" y="37027"/>
                </a:lnTo>
                <a:cubicBezTo>
                  <a:pt x="6520660" y="40148"/>
                  <a:pt x="6522126" y="43418"/>
                  <a:pt x="6523590" y="46835"/>
                </a:cubicBezTo>
                <a:cubicBezTo>
                  <a:pt x="6525053" y="50252"/>
                  <a:pt x="6526548" y="53699"/>
                  <a:pt x="6528071" y="57175"/>
                </a:cubicBezTo>
                <a:lnTo>
                  <a:pt x="6528246" y="57175"/>
                </a:lnTo>
                <a:cubicBezTo>
                  <a:pt x="6529593" y="53816"/>
                  <a:pt x="6530983" y="50472"/>
                  <a:pt x="6532419" y="47144"/>
                </a:cubicBezTo>
                <a:cubicBezTo>
                  <a:pt x="6533854" y="43815"/>
                  <a:pt x="6535306" y="40531"/>
                  <a:pt x="6536776" y="37291"/>
                </a:cubicBezTo>
                <a:lnTo>
                  <a:pt x="6552682" y="4243"/>
                </a:lnTo>
                <a:cubicBezTo>
                  <a:pt x="6552859" y="3653"/>
                  <a:pt x="6553109" y="3153"/>
                  <a:pt x="6553433" y="2741"/>
                </a:cubicBezTo>
                <a:cubicBezTo>
                  <a:pt x="6553758" y="2328"/>
                  <a:pt x="6554199" y="2018"/>
                  <a:pt x="6554759" y="1812"/>
                </a:cubicBezTo>
                <a:cubicBezTo>
                  <a:pt x="6555319" y="1605"/>
                  <a:pt x="6556099" y="1445"/>
                  <a:pt x="6557100" y="1326"/>
                </a:cubicBezTo>
                <a:cubicBezTo>
                  <a:pt x="6558102" y="1209"/>
                  <a:pt x="6559369" y="1148"/>
                  <a:pt x="6560900" y="1148"/>
                </a:cubicBezTo>
                <a:cubicBezTo>
                  <a:pt x="6563021" y="1148"/>
                  <a:pt x="6564685" y="1223"/>
                  <a:pt x="6565893" y="1370"/>
                </a:cubicBezTo>
                <a:cubicBezTo>
                  <a:pt x="6567101" y="1518"/>
                  <a:pt x="6567940" y="1797"/>
                  <a:pt x="6568411" y="2209"/>
                </a:cubicBezTo>
                <a:cubicBezTo>
                  <a:pt x="6568883" y="2622"/>
                  <a:pt x="6569045" y="3211"/>
                  <a:pt x="6568897" y="3977"/>
                </a:cubicBezTo>
                <a:cubicBezTo>
                  <a:pt x="6568750" y="4743"/>
                  <a:pt x="6568353" y="5775"/>
                  <a:pt x="6567704" y="7070"/>
                </a:cubicBezTo>
                <a:lnTo>
                  <a:pt x="6535362" y="71579"/>
                </a:lnTo>
                <a:lnTo>
                  <a:pt x="6535362" y="113729"/>
                </a:lnTo>
                <a:cubicBezTo>
                  <a:pt x="6535362" y="114200"/>
                  <a:pt x="6535245" y="114613"/>
                  <a:pt x="6535011" y="114966"/>
                </a:cubicBezTo>
                <a:cubicBezTo>
                  <a:pt x="6534777" y="115318"/>
                  <a:pt x="6534367" y="115599"/>
                  <a:pt x="6533781" y="115806"/>
                </a:cubicBezTo>
                <a:cubicBezTo>
                  <a:pt x="6533195" y="116012"/>
                  <a:pt x="6532404" y="116189"/>
                  <a:pt x="6531409" y="116337"/>
                </a:cubicBezTo>
                <a:cubicBezTo>
                  <a:pt x="6530413" y="116484"/>
                  <a:pt x="6529213" y="116557"/>
                  <a:pt x="6527807" y="116557"/>
                </a:cubicBezTo>
                <a:cubicBezTo>
                  <a:pt x="6526342" y="116557"/>
                  <a:pt x="6525127" y="116484"/>
                  <a:pt x="6524161" y="116337"/>
                </a:cubicBezTo>
                <a:cubicBezTo>
                  <a:pt x="6523194" y="116189"/>
                  <a:pt x="6522403" y="116012"/>
                  <a:pt x="6521789" y="115806"/>
                </a:cubicBezTo>
                <a:cubicBezTo>
                  <a:pt x="6521174" y="115599"/>
                  <a:pt x="6520749" y="115318"/>
                  <a:pt x="6520515" y="114966"/>
                </a:cubicBezTo>
                <a:cubicBezTo>
                  <a:pt x="6520281" y="114613"/>
                  <a:pt x="6520163" y="114200"/>
                  <a:pt x="6520163" y="113729"/>
                </a:cubicBezTo>
                <a:lnTo>
                  <a:pt x="6520163" y="71579"/>
                </a:lnTo>
                <a:lnTo>
                  <a:pt x="6487821" y="7070"/>
                </a:lnTo>
                <a:cubicBezTo>
                  <a:pt x="6487173" y="5715"/>
                  <a:pt x="6486776" y="4654"/>
                  <a:pt x="6486628" y="3889"/>
                </a:cubicBezTo>
                <a:cubicBezTo>
                  <a:pt x="6486481" y="3124"/>
                  <a:pt x="6486628" y="2534"/>
                  <a:pt x="6487070" y="2121"/>
                </a:cubicBezTo>
                <a:cubicBezTo>
                  <a:pt x="6487512" y="1709"/>
                  <a:pt x="6488307" y="1445"/>
                  <a:pt x="6489456" y="1326"/>
                </a:cubicBezTo>
                <a:cubicBezTo>
                  <a:pt x="6490604" y="1209"/>
                  <a:pt x="6492151" y="1148"/>
                  <a:pt x="6494095" y="1148"/>
                </a:cubicBezTo>
                <a:close/>
                <a:moveTo>
                  <a:pt x="6268430" y="1148"/>
                </a:moveTo>
                <a:cubicBezTo>
                  <a:pt x="6269903" y="1148"/>
                  <a:pt x="6271125" y="1223"/>
                  <a:pt x="6272097" y="1370"/>
                </a:cubicBezTo>
                <a:cubicBezTo>
                  <a:pt x="6273069" y="1518"/>
                  <a:pt x="6273850" y="1694"/>
                  <a:pt x="6274439" y="1901"/>
                </a:cubicBezTo>
                <a:cubicBezTo>
                  <a:pt x="6275028" y="2107"/>
                  <a:pt x="6275440" y="2386"/>
                  <a:pt x="6275676" y="2741"/>
                </a:cubicBezTo>
                <a:cubicBezTo>
                  <a:pt x="6275912" y="3093"/>
                  <a:pt x="6276029" y="3506"/>
                  <a:pt x="6276029" y="3977"/>
                </a:cubicBezTo>
                <a:lnTo>
                  <a:pt x="6276029" y="49751"/>
                </a:lnTo>
                <a:lnTo>
                  <a:pt x="6328077" y="49751"/>
                </a:lnTo>
                <a:lnTo>
                  <a:pt x="6328077" y="3977"/>
                </a:lnTo>
                <a:cubicBezTo>
                  <a:pt x="6328077" y="3506"/>
                  <a:pt x="6328195" y="3093"/>
                  <a:pt x="6328431" y="2741"/>
                </a:cubicBezTo>
                <a:cubicBezTo>
                  <a:pt x="6328667" y="2386"/>
                  <a:pt x="6329079" y="2107"/>
                  <a:pt x="6329668" y="1901"/>
                </a:cubicBezTo>
                <a:cubicBezTo>
                  <a:pt x="6330257" y="1694"/>
                  <a:pt x="6331023" y="1518"/>
                  <a:pt x="6331965" y="1370"/>
                </a:cubicBezTo>
                <a:cubicBezTo>
                  <a:pt x="6332908" y="1223"/>
                  <a:pt x="6334145" y="1148"/>
                  <a:pt x="6335677" y="1148"/>
                </a:cubicBezTo>
                <a:cubicBezTo>
                  <a:pt x="6337091" y="1148"/>
                  <a:pt x="6338284" y="1223"/>
                  <a:pt x="6339256" y="1370"/>
                </a:cubicBezTo>
                <a:cubicBezTo>
                  <a:pt x="6340228" y="1518"/>
                  <a:pt x="6341008" y="1694"/>
                  <a:pt x="6341597" y="1901"/>
                </a:cubicBezTo>
                <a:cubicBezTo>
                  <a:pt x="6342187" y="2107"/>
                  <a:pt x="6342599" y="2386"/>
                  <a:pt x="6342834" y="2741"/>
                </a:cubicBezTo>
                <a:cubicBezTo>
                  <a:pt x="6343070" y="3093"/>
                  <a:pt x="6343188" y="3506"/>
                  <a:pt x="6343188" y="3977"/>
                </a:cubicBezTo>
                <a:lnTo>
                  <a:pt x="6343188" y="113729"/>
                </a:lnTo>
                <a:cubicBezTo>
                  <a:pt x="6343188" y="114200"/>
                  <a:pt x="6343070" y="114613"/>
                  <a:pt x="6342834" y="114966"/>
                </a:cubicBezTo>
                <a:cubicBezTo>
                  <a:pt x="6342599" y="115318"/>
                  <a:pt x="6342187" y="115599"/>
                  <a:pt x="6341597" y="115806"/>
                </a:cubicBezTo>
                <a:cubicBezTo>
                  <a:pt x="6341008" y="116012"/>
                  <a:pt x="6340228" y="116189"/>
                  <a:pt x="6339256" y="116337"/>
                </a:cubicBezTo>
                <a:cubicBezTo>
                  <a:pt x="6338284" y="116484"/>
                  <a:pt x="6337091" y="116557"/>
                  <a:pt x="6335677" y="116557"/>
                </a:cubicBezTo>
                <a:cubicBezTo>
                  <a:pt x="6334145" y="116557"/>
                  <a:pt x="6332908" y="116484"/>
                  <a:pt x="6331965" y="116337"/>
                </a:cubicBezTo>
                <a:cubicBezTo>
                  <a:pt x="6331023" y="116189"/>
                  <a:pt x="6330257" y="116012"/>
                  <a:pt x="6329668" y="115806"/>
                </a:cubicBezTo>
                <a:cubicBezTo>
                  <a:pt x="6329079" y="115599"/>
                  <a:pt x="6328667" y="115318"/>
                  <a:pt x="6328431" y="114966"/>
                </a:cubicBezTo>
                <a:cubicBezTo>
                  <a:pt x="6328195" y="114613"/>
                  <a:pt x="6328077" y="114200"/>
                  <a:pt x="6328077" y="113729"/>
                </a:cubicBezTo>
                <a:lnTo>
                  <a:pt x="6328077" y="63007"/>
                </a:lnTo>
                <a:lnTo>
                  <a:pt x="6276029" y="63007"/>
                </a:lnTo>
                <a:lnTo>
                  <a:pt x="6276029" y="113729"/>
                </a:lnTo>
                <a:cubicBezTo>
                  <a:pt x="6276029" y="114200"/>
                  <a:pt x="6275912" y="114613"/>
                  <a:pt x="6275676" y="114966"/>
                </a:cubicBezTo>
                <a:cubicBezTo>
                  <a:pt x="6275440" y="115318"/>
                  <a:pt x="6275028" y="115599"/>
                  <a:pt x="6274439" y="115806"/>
                </a:cubicBezTo>
                <a:cubicBezTo>
                  <a:pt x="6273850" y="116012"/>
                  <a:pt x="6273069" y="116189"/>
                  <a:pt x="6272097" y="116337"/>
                </a:cubicBezTo>
                <a:cubicBezTo>
                  <a:pt x="6271125" y="116484"/>
                  <a:pt x="6269903" y="116557"/>
                  <a:pt x="6268430" y="116557"/>
                </a:cubicBezTo>
                <a:cubicBezTo>
                  <a:pt x="6267016" y="116557"/>
                  <a:pt x="6265808" y="116484"/>
                  <a:pt x="6264807" y="116337"/>
                </a:cubicBezTo>
                <a:cubicBezTo>
                  <a:pt x="6263805" y="116189"/>
                  <a:pt x="6263010" y="116012"/>
                  <a:pt x="6262421" y="115806"/>
                </a:cubicBezTo>
                <a:cubicBezTo>
                  <a:pt x="6261832" y="115599"/>
                  <a:pt x="6261420" y="115318"/>
                  <a:pt x="6261184" y="114966"/>
                </a:cubicBezTo>
                <a:cubicBezTo>
                  <a:pt x="6260948" y="114613"/>
                  <a:pt x="6260830" y="114200"/>
                  <a:pt x="6260830" y="113729"/>
                </a:cubicBezTo>
                <a:lnTo>
                  <a:pt x="6260830" y="3977"/>
                </a:lnTo>
                <a:cubicBezTo>
                  <a:pt x="6260830" y="3506"/>
                  <a:pt x="6260948" y="3093"/>
                  <a:pt x="6261184" y="2741"/>
                </a:cubicBezTo>
                <a:cubicBezTo>
                  <a:pt x="6261420" y="2386"/>
                  <a:pt x="6261832" y="2107"/>
                  <a:pt x="6262421" y="1901"/>
                </a:cubicBezTo>
                <a:cubicBezTo>
                  <a:pt x="6263010" y="1694"/>
                  <a:pt x="6263805" y="1518"/>
                  <a:pt x="6264807" y="1370"/>
                </a:cubicBezTo>
                <a:cubicBezTo>
                  <a:pt x="6265808" y="1223"/>
                  <a:pt x="6267016" y="1148"/>
                  <a:pt x="6268430" y="1148"/>
                </a:cubicBezTo>
                <a:close/>
                <a:moveTo>
                  <a:pt x="5551120" y="1148"/>
                </a:moveTo>
                <a:cubicBezTo>
                  <a:pt x="5552887" y="1148"/>
                  <a:pt x="5554316" y="1209"/>
                  <a:pt x="5555406" y="1326"/>
                </a:cubicBezTo>
                <a:cubicBezTo>
                  <a:pt x="5556496" y="1445"/>
                  <a:pt x="5557365" y="1605"/>
                  <a:pt x="5558013" y="1812"/>
                </a:cubicBezTo>
                <a:cubicBezTo>
                  <a:pt x="5558661" y="2018"/>
                  <a:pt x="5559147" y="2312"/>
                  <a:pt x="5559471" y="2696"/>
                </a:cubicBezTo>
                <a:cubicBezTo>
                  <a:pt x="5559795" y="3078"/>
                  <a:pt x="5560104" y="3565"/>
                  <a:pt x="5560398" y="4154"/>
                </a:cubicBezTo>
                <a:lnTo>
                  <a:pt x="5576216" y="37027"/>
                </a:lnTo>
                <a:cubicBezTo>
                  <a:pt x="5577685" y="40148"/>
                  <a:pt x="5579151" y="43418"/>
                  <a:pt x="5580615" y="46835"/>
                </a:cubicBezTo>
                <a:cubicBezTo>
                  <a:pt x="5582078" y="50252"/>
                  <a:pt x="5583573" y="53699"/>
                  <a:pt x="5585096" y="57175"/>
                </a:cubicBezTo>
                <a:lnTo>
                  <a:pt x="5585271" y="57175"/>
                </a:lnTo>
                <a:cubicBezTo>
                  <a:pt x="5586618" y="53816"/>
                  <a:pt x="5588008" y="50472"/>
                  <a:pt x="5589444" y="47144"/>
                </a:cubicBezTo>
                <a:cubicBezTo>
                  <a:pt x="5590879" y="43815"/>
                  <a:pt x="5592331" y="40531"/>
                  <a:pt x="5593801" y="37291"/>
                </a:cubicBezTo>
                <a:lnTo>
                  <a:pt x="5600276" y="23839"/>
                </a:lnTo>
                <a:lnTo>
                  <a:pt x="5596683" y="63010"/>
                </a:lnTo>
                <a:lnTo>
                  <a:pt x="5592387" y="71579"/>
                </a:lnTo>
                <a:lnTo>
                  <a:pt x="5592387" y="109853"/>
                </a:lnTo>
                <a:lnTo>
                  <a:pt x="5591910" y="115052"/>
                </a:lnTo>
                <a:lnTo>
                  <a:pt x="5590806" y="115806"/>
                </a:lnTo>
                <a:cubicBezTo>
                  <a:pt x="5590220" y="116012"/>
                  <a:pt x="5589429" y="116189"/>
                  <a:pt x="5588434" y="116337"/>
                </a:cubicBezTo>
                <a:cubicBezTo>
                  <a:pt x="5587438" y="116484"/>
                  <a:pt x="5586238" y="116557"/>
                  <a:pt x="5584832" y="116557"/>
                </a:cubicBezTo>
                <a:cubicBezTo>
                  <a:pt x="5583367" y="116557"/>
                  <a:pt x="5582152" y="116484"/>
                  <a:pt x="5581186" y="116337"/>
                </a:cubicBezTo>
                <a:cubicBezTo>
                  <a:pt x="5580219" y="116189"/>
                  <a:pt x="5579428" y="116012"/>
                  <a:pt x="5578814" y="115806"/>
                </a:cubicBezTo>
                <a:cubicBezTo>
                  <a:pt x="5578199" y="115599"/>
                  <a:pt x="5577774" y="115318"/>
                  <a:pt x="5577540" y="114966"/>
                </a:cubicBezTo>
                <a:cubicBezTo>
                  <a:pt x="5577306" y="114613"/>
                  <a:pt x="5577188" y="114200"/>
                  <a:pt x="5577188" y="113729"/>
                </a:cubicBezTo>
                <a:lnTo>
                  <a:pt x="5577188" y="71579"/>
                </a:lnTo>
                <a:lnTo>
                  <a:pt x="5544846" y="7070"/>
                </a:lnTo>
                <a:cubicBezTo>
                  <a:pt x="5544198" y="5715"/>
                  <a:pt x="5543801" y="4654"/>
                  <a:pt x="5543653" y="3889"/>
                </a:cubicBezTo>
                <a:cubicBezTo>
                  <a:pt x="5543506" y="3124"/>
                  <a:pt x="5543653" y="2534"/>
                  <a:pt x="5544095" y="2121"/>
                </a:cubicBezTo>
                <a:cubicBezTo>
                  <a:pt x="5544537" y="1709"/>
                  <a:pt x="5545332" y="1445"/>
                  <a:pt x="5546481" y="1326"/>
                </a:cubicBezTo>
                <a:cubicBezTo>
                  <a:pt x="5547629" y="1209"/>
                  <a:pt x="5549176" y="1148"/>
                  <a:pt x="5551120" y="1148"/>
                </a:cubicBezTo>
                <a:close/>
                <a:moveTo>
                  <a:pt x="5325455" y="1148"/>
                </a:moveTo>
                <a:cubicBezTo>
                  <a:pt x="5326928" y="1148"/>
                  <a:pt x="5328150" y="1223"/>
                  <a:pt x="5329122" y="1370"/>
                </a:cubicBezTo>
                <a:cubicBezTo>
                  <a:pt x="5330094" y="1518"/>
                  <a:pt x="5330875" y="1694"/>
                  <a:pt x="5331464" y="1901"/>
                </a:cubicBezTo>
                <a:cubicBezTo>
                  <a:pt x="5332053" y="2107"/>
                  <a:pt x="5332465" y="2386"/>
                  <a:pt x="5332701" y="2741"/>
                </a:cubicBezTo>
                <a:cubicBezTo>
                  <a:pt x="5332937" y="3093"/>
                  <a:pt x="5333054" y="3506"/>
                  <a:pt x="5333054" y="3977"/>
                </a:cubicBezTo>
                <a:lnTo>
                  <a:pt x="5333054" y="49751"/>
                </a:lnTo>
                <a:lnTo>
                  <a:pt x="5385102" y="49751"/>
                </a:lnTo>
                <a:lnTo>
                  <a:pt x="5385102" y="3977"/>
                </a:lnTo>
                <a:cubicBezTo>
                  <a:pt x="5385102" y="3506"/>
                  <a:pt x="5385220" y="3093"/>
                  <a:pt x="5385456" y="2741"/>
                </a:cubicBezTo>
                <a:cubicBezTo>
                  <a:pt x="5385692" y="2386"/>
                  <a:pt x="5386104" y="2107"/>
                  <a:pt x="5386693" y="1901"/>
                </a:cubicBezTo>
                <a:cubicBezTo>
                  <a:pt x="5387282" y="1694"/>
                  <a:pt x="5388048" y="1518"/>
                  <a:pt x="5388990" y="1370"/>
                </a:cubicBezTo>
                <a:cubicBezTo>
                  <a:pt x="5389933" y="1223"/>
                  <a:pt x="5391170" y="1148"/>
                  <a:pt x="5392702" y="1148"/>
                </a:cubicBezTo>
                <a:cubicBezTo>
                  <a:pt x="5394116" y="1148"/>
                  <a:pt x="5395309" y="1223"/>
                  <a:pt x="5396281" y="1370"/>
                </a:cubicBezTo>
                <a:cubicBezTo>
                  <a:pt x="5397253" y="1518"/>
                  <a:pt x="5398033" y="1694"/>
                  <a:pt x="5398622" y="1901"/>
                </a:cubicBezTo>
                <a:cubicBezTo>
                  <a:pt x="5399212" y="2107"/>
                  <a:pt x="5399624" y="2386"/>
                  <a:pt x="5399859" y="2741"/>
                </a:cubicBezTo>
                <a:cubicBezTo>
                  <a:pt x="5400095" y="3093"/>
                  <a:pt x="5400213" y="3506"/>
                  <a:pt x="5400213" y="3977"/>
                </a:cubicBezTo>
                <a:lnTo>
                  <a:pt x="5400213" y="113729"/>
                </a:lnTo>
                <a:cubicBezTo>
                  <a:pt x="5400213" y="114200"/>
                  <a:pt x="5400095" y="114613"/>
                  <a:pt x="5399859" y="114966"/>
                </a:cubicBezTo>
                <a:cubicBezTo>
                  <a:pt x="5399624" y="115318"/>
                  <a:pt x="5399212" y="115599"/>
                  <a:pt x="5398622" y="115806"/>
                </a:cubicBezTo>
                <a:cubicBezTo>
                  <a:pt x="5398033" y="116012"/>
                  <a:pt x="5397253" y="116189"/>
                  <a:pt x="5396281" y="116337"/>
                </a:cubicBezTo>
                <a:cubicBezTo>
                  <a:pt x="5395309" y="116484"/>
                  <a:pt x="5394116" y="116557"/>
                  <a:pt x="5392702" y="116557"/>
                </a:cubicBezTo>
                <a:cubicBezTo>
                  <a:pt x="5391170" y="116557"/>
                  <a:pt x="5389933" y="116484"/>
                  <a:pt x="5388990" y="116337"/>
                </a:cubicBezTo>
                <a:cubicBezTo>
                  <a:pt x="5388048" y="116189"/>
                  <a:pt x="5387282" y="116012"/>
                  <a:pt x="5386693" y="115806"/>
                </a:cubicBezTo>
                <a:cubicBezTo>
                  <a:pt x="5386104" y="115599"/>
                  <a:pt x="5385692" y="115318"/>
                  <a:pt x="5385456" y="114966"/>
                </a:cubicBezTo>
                <a:cubicBezTo>
                  <a:pt x="5385220" y="114613"/>
                  <a:pt x="5385102" y="114200"/>
                  <a:pt x="5385102" y="113729"/>
                </a:cubicBezTo>
                <a:lnTo>
                  <a:pt x="5385102" y="63007"/>
                </a:lnTo>
                <a:lnTo>
                  <a:pt x="5333054" y="63007"/>
                </a:lnTo>
                <a:lnTo>
                  <a:pt x="5333054" y="113729"/>
                </a:lnTo>
                <a:cubicBezTo>
                  <a:pt x="5333054" y="114200"/>
                  <a:pt x="5332937" y="114613"/>
                  <a:pt x="5332701" y="114966"/>
                </a:cubicBezTo>
                <a:cubicBezTo>
                  <a:pt x="5332465" y="115318"/>
                  <a:pt x="5332053" y="115599"/>
                  <a:pt x="5331464" y="115806"/>
                </a:cubicBezTo>
                <a:cubicBezTo>
                  <a:pt x="5330875" y="116012"/>
                  <a:pt x="5330094" y="116189"/>
                  <a:pt x="5329122" y="116337"/>
                </a:cubicBezTo>
                <a:cubicBezTo>
                  <a:pt x="5328150" y="116484"/>
                  <a:pt x="5326928" y="116557"/>
                  <a:pt x="5325455" y="116557"/>
                </a:cubicBezTo>
                <a:cubicBezTo>
                  <a:pt x="5324041" y="116557"/>
                  <a:pt x="5322833" y="116484"/>
                  <a:pt x="5321832" y="116337"/>
                </a:cubicBezTo>
                <a:cubicBezTo>
                  <a:pt x="5320830" y="116189"/>
                  <a:pt x="5320035" y="116012"/>
                  <a:pt x="5319446" y="115806"/>
                </a:cubicBezTo>
                <a:cubicBezTo>
                  <a:pt x="5318857" y="115599"/>
                  <a:pt x="5318445" y="115318"/>
                  <a:pt x="5318209" y="114966"/>
                </a:cubicBezTo>
                <a:cubicBezTo>
                  <a:pt x="5317973" y="114613"/>
                  <a:pt x="5317855" y="114200"/>
                  <a:pt x="5317855" y="113729"/>
                </a:cubicBezTo>
                <a:lnTo>
                  <a:pt x="5317855" y="3977"/>
                </a:lnTo>
                <a:cubicBezTo>
                  <a:pt x="5317855" y="3506"/>
                  <a:pt x="5317973" y="3093"/>
                  <a:pt x="5318209" y="2741"/>
                </a:cubicBezTo>
                <a:cubicBezTo>
                  <a:pt x="5318445" y="2386"/>
                  <a:pt x="5318857" y="2107"/>
                  <a:pt x="5319446" y="1901"/>
                </a:cubicBezTo>
                <a:cubicBezTo>
                  <a:pt x="5320035" y="1694"/>
                  <a:pt x="5320830" y="1518"/>
                  <a:pt x="5321832" y="1370"/>
                </a:cubicBezTo>
                <a:cubicBezTo>
                  <a:pt x="5322833" y="1223"/>
                  <a:pt x="5324041" y="1148"/>
                  <a:pt x="5325455" y="1148"/>
                </a:cubicBezTo>
                <a:close/>
                <a:moveTo>
                  <a:pt x="5074870" y="1148"/>
                </a:moveTo>
                <a:cubicBezTo>
                  <a:pt x="5076637" y="1148"/>
                  <a:pt x="5078066" y="1209"/>
                  <a:pt x="5079156" y="1326"/>
                </a:cubicBezTo>
                <a:cubicBezTo>
                  <a:pt x="5080246" y="1445"/>
                  <a:pt x="5081115" y="1605"/>
                  <a:pt x="5081763" y="1812"/>
                </a:cubicBezTo>
                <a:cubicBezTo>
                  <a:pt x="5082411" y="2018"/>
                  <a:pt x="5082897" y="2312"/>
                  <a:pt x="5083221" y="2696"/>
                </a:cubicBezTo>
                <a:cubicBezTo>
                  <a:pt x="5083545" y="3078"/>
                  <a:pt x="5083854" y="3565"/>
                  <a:pt x="5084148" y="4154"/>
                </a:cubicBezTo>
                <a:lnTo>
                  <a:pt x="5099966" y="37027"/>
                </a:lnTo>
                <a:cubicBezTo>
                  <a:pt x="5101435" y="40148"/>
                  <a:pt x="5102901" y="43418"/>
                  <a:pt x="5104365" y="46835"/>
                </a:cubicBezTo>
                <a:cubicBezTo>
                  <a:pt x="5105828" y="50252"/>
                  <a:pt x="5107323" y="53699"/>
                  <a:pt x="5108846" y="57175"/>
                </a:cubicBezTo>
                <a:lnTo>
                  <a:pt x="5109021" y="57175"/>
                </a:lnTo>
                <a:cubicBezTo>
                  <a:pt x="5110368" y="53816"/>
                  <a:pt x="5111758" y="50472"/>
                  <a:pt x="5113194" y="47144"/>
                </a:cubicBezTo>
                <a:cubicBezTo>
                  <a:pt x="5114629" y="43815"/>
                  <a:pt x="5116081" y="40531"/>
                  <a:pt x="5117551" y="37291"/>
                </a:cubicBezTo>
                <a:lnTo>
                  <a:pt x="5133457" y="4243"/>
                </a:lnTo>
                <a:cubicBezTo>
                  <a:pt x="5133634" y="3653"/>
                  <a:pt x="5133884" y="3153"/>
                  <a:pt x="5134208" y="2741"/>
                </a:cubicBezTo>
                <a:cubicBezTo>
                  <a:pt x="5134533" y="2328"/>
                  <a:pt x="5134974" y="2018"/>
                  <a:pt x="5135534" y="1812"/>
                </a:cubicBezTo>
                <a:cubicBezTo>
                  <a:pt x="5136094" y="1605"/>
                  <a:pt x="5136874" y="1445"/>
                  <a:pt x="5137875" y="1326"/>
                </a:cubicBezTo>
                <a:cubicBezTo>
                  <a:pt x="5138877" y="1209"/>
                  <a:pt x="5140144" y="1148"/>
                  <a:pt x="5141675" y="1148"/>
                </a:cubicBezTo>
                <a:cubicBezTo>
                  <a:pt x="5143796" y="1148"/>
                  <a:pt x="5145460" y="1223"/>
                  <a:pt x="5146668" y="1370"/>
                </a:cubicBezTo>
                <a:cubicBezTo>
                  <a:pt x="5147876" y="1518"/>
                  <a:pt x="5148715" y="1797"/>
                  <a:pt x="5149186" y="2209"/>
                </a:cubicBezTo>
                <a:cubicBezTo>
                  <a:pt x="5149658" y="2622"/>
                  <a:pt x="5149820" y="3211"/>
                  <a:pt x="5149672" y="3977"/>
                </a:cubicBezTo>
                <a:cubicBezTo>
                  <a:pt x="5149525" y="4743"/>
                  <a:pt x="5149128" y="5775"/>
                  <a:pt x="5148479" y="7070"/>
                </a:cubicBezTo>
                <a:lnTo>
                  <a:pt x="5116137" y="71579"/>
                </a:lnTo>
                <a:lnTo>
                  <a:pt x="5116137" y="113729"/>
                </a:lnTo>
                <a:cubicBezTo>
                  <a:pt x="5116137" y="114200"/>
                  <a:pt x="5116020" y="114613"/>
                  <a:pt x="5115786" y="114966"/>
                </a:cubicBezTo>
                <a:cubicBezTo>
                  <a:pt x="5115552" y="115318"/>
                  <a:pt x="5115142" y="115599"/>
                  <a:pt x="5114556" y="115806"/>
                </a:cubicBezTo>
                <a:cubicBezTo>
                  <a:pt x="5113970" y="116012"/>
                  <a:pt x="5113179" y="116189"/>
                  <a:pt x="5112184" y="116337"/>
                </a:cubicBezTo>
                <a:cubicBezTo>
                  <a:pt x="5111188" y="116484"/>
                  <a:pt x="5109988" y="116557"/>
                  <a:pt x="5108582" y="116557"/>
                </a:cubicBezTo>
                <a:cubicBezTo>
                  <a:pt x="5107117" y="116557"/>
                  <a:pt x="5105902" y="116484"/>
                  <a:pt x="5104936" y="116337"/>
                </a:cubicBezTo>
                <a:cubicBezTo>
                  <a:pt x="5103969" y="116189"/>
                  <a:pt x="5103178" y="116012"/>
                  <a:pt x="5102564" y="115806"/>
                </a:cubicBezTo>
                <a:cubicBezTo>
                  <a:pt x="5101949" y="115599"/>
                  <a:pt x="5101524" y="115318"/>
                  <a:pt x="5101290" y="114966"/>
                </a:cubicBezTo>
                <a:cubicBezTo>
                  <a:pt x="5101056" y="114613"/>
                  <a:pt x="5100938" y="114200"/>
                  <a:pt x="5100938" y="113729"/>
                </a:cubicBezTo>
                <a:lnTo>
                  <a:pt x="5100938" y="71579"/>
                </a:lnTo>
                <a:lnTo>
                  <a:pt x="5068596" y="7070"/>
                </a:lnTo>
                <a:cubicBezTo>
                  <a:pt x="5067948" y="5715"/>
                  <a:pt x="5067551" y="4654"/>
                  <a:pt x="5067403" y="3889"/>
                </a:cubicBezTo>
                <a:cubicBezTo>
                  <a:pt x="5067256" y="3124"/>
                  <a:pt x="5067403" y="2534"/>
                  <a:pt x="5067845" y="2121"/>
                </a:cubicBezTo>
                <a:cubicBezTo>
                  <a:pt x="5068287" y="1709"/>
                  <a:pt x="5069082" y="1445"/>
                  <a:pt x="5070231" y="1326"/>
                </a:cubicBezTo>
                <a:cubicBezTo>
                  <a:pt x="5071379" y="1209"/>
                  <a:pt x="5072926" y="1148"/>
                  <a:pt x="5074870" y="1148"/>
                </a:cubicBezTo>
                <a:close/>
                <a:moveTo>
                  <a:pt x="4858730" y="1148"/>
                </a:moveTo>
                <a:cubicBezTo>
                  <a:pt x="4860203" y="1148"/>
                  <a:pt x="4861425" y="1223"/>
                  <a:pt x="4862397" y="1370"/>
                </a:cubicBezTo>
                <a:cubicBezTo>
                  <a:pt x="4863369" y="1518"/>
                  <a:pt x="4864150" y="1694"/>
                  <a:pt x="4864739" y="1901"/>
                </a:cubicBezTo>
                <a:cubicBezTo>
                  <a:pt x="4865328" y="2107"/>
                  <a:pt x="4865740" y="2386"/>
                  <a:pt x="4865976" y="2741"/>
                </a:cubicBezTo>
                <a:cubicBezTo>
                  <a:pt x="4866212" y="3093"/>
                  <a:pt x="4866329" y="3506"/>
                  <a:pt x="4866329" y="3977"/>
                </a:cubicBezTo>
                <a:lnTo>
                  <a:pt x="4866329" y="49751"/>
                </a:lnTo>
                <a:lnTo>
                  <a:pt x="4918377" y="49751"/>
                </a:lnTo>
                <a:lnTo>
                  <a:pt x="4918377" y="3977"/>
                </a:lnTo>
                <a:cubicBezTo>
                  <a:pt x="4918377" y="3506"/>
                  <a:pt x="4918495" y="3093"/>
                  <a:pt x="4918731" y="2741"/>
                </a:cubicBezTo>
                <a:cubicBezTo>
                  <a:pt x="4918967" y="2386"/>
                  <a:pt x="4919379" y="2107"/>
                  <a:pt x="4919968" y="1901"/>
                </a:cubicBezTo>
                <a:cubicBezTo>
                  <a:pt x="4920557" y="1694"/>
                  <a:pt x="4921323" y="1518"/>
                  <a:pt x="4922265" y="1370"/>
                </a:cubicBezTo>
                <a:cubicBezTo>
                  <a:pt x="4923208" y="1223"/>
                  <a:pt x="4924445" y="1148"/>
                  <a:pt x="4925977" y="1148"/>
                </a:cubicBezTo>
                <a:cubicBezTo>
                  <a:pt x="4927391" y="1148"/>
                  <a:pt x="4928584" y="1223"/>
                  <a:pt x="4929556" y="1370"/>
                </a:cubicBezTo>
                <a:cubicBezTo>
                  <a:pt x="4930528" y="1518"/>
                  <a:pt x="4931308" y="1694"/>
                  <a:pt x="4931897" y="1901"/>
                </a:cubicBezTo>
                <a:cubicBezTo>
                  <a:pt x="4932487" y="2107"/>
                  <a:pt x="4932899" y="2386"/>
                  <a:pt x="4933134" y="2741"/>
                </a:cubicBezTo>
                <a:cubicBezTo>
                  <a:pt x="4933370" y="3093"/>
                  <a:pt x="4933488" y="3506"/>
                  <a:pt x="4933488" y="3977"/>
                </a:cubicBezTo>
                <a:lnTo>
                  <a:pt x="4933488" y="113729"/>
                </a:lnTo>
                <a:cubicBezTo>
                  <a:pt x="4933488" y="114200"/>
                  <a:pt x="4933370" y="114613"/>
                  <a:pt x="4933134" y="114966"/>
                </a:cubicBezTo>
                <a:cubicBezTo>
                  <a:pt x="4932899" y="115318"/>
                  <a:pt x="4932487" y="115599"/>
                  <a:pt x="4931897" y="115806"/>
                </a:cubicBezTo>
                <a:cubicBezTo>
                  <a:pt x="4931308" y="116012"/>
                  <a:pt x="4930528" y="116189"/>
                  <a:pt x="4929556" y="116337"/>
                </a:cubicBezTo>
                <a:cubicBezTo>
                  <a:pt x="4928584" y="116484"/>
                  <a:pt x="4927391" y="116557"/>
                  <a:pt x="4925977" y="116557"/>
                </a:cubicBezTo>
                <a:cubicBezTo>
                  <a:pt x="4924445" y="116557"/>
                  <a:pt x="4923208" y="116484"/>
                  <a:pt x="4922265" y="116337"/>
                </a:cubicBezTo>
                <a:cubicBezTo>
                  <a:pt x="4921323" y="116189"/>
                  <a:pt x="4920557" y="116012"/>
                  <a:pt x="4919968" y="115806"/>
                </a:cubicBezTo>
                <a:cubicBezTo>
                  <a:pt x="4919379" y="115599"/>
                  <a:pt x="4918967" y="115318"/>
                  <a:pt x="4918731" y="114966"/>
                </a:cubicBezTo>
                <a:cubicBezTo>
                  <a:pt x="4918495" y="114613"/>
                  <a:pt x="4918377" y="114200"/>
                  <a:pt x="4918377" y="113729"/>
                </a:cubicBezTo>
                <a:lnTo>
                  <a:pt x="4918377" y="63007"/>
                </a:lnTo>
                <a:lnTo>
                  <a:pt x="4866329" y="63007"/>
                </a:lnTo>
                <a:lnTo>
                  <a:pt x="4866329" y="113729"/>
                </a:lnTo>
                <a:cubicBezTo>
                  <a:pt x="4866329" y="114200"/>
                  <a:pt x="4866212" y="114613"/>
                  <a:pt x="4865976" y="114966"/>
                </a:cubicBezTo>
                <a:cubicBezTo>
                  <a:pt x="4865740" y="115318"/>
                  <a:pt x="4865328" y="115599"/>
                  <a:pt x="4864739" y="115806"/>
                </a:cubicBezTo>
                <a:cubicBezTo>
                  <a:pt x="4864150" y="116012"/>
                  <a:pt x="4863369" y="116189"/>
                  <a:pt x="4862397" y="116337"/>
                </a:cubicBezTo>
                <a:cubicBezTo>
                  <a:pt x="4861425" y="116484"/>
                  <a:pt x="4860203" y="116557"/>
                  <a:pt x="4858730" y="116557"/>
                </a:cubicBezTo>
                <a:cubicBezTo>
                  <a:pt x="4857316" y="116557"/>
                  <a:pt x="4856108" y="116484"/>
                  <a:pt x="4855107" y="116337"/>
                </a:cubicBezTo>
                <a:cubicBezTo>
                  <a:pt x="4854105" y="116189"/>
                  <a:pt x="4853310" y="116012"/>
                  <a:pt x="4852721" y="115806"/>
                </a:cubicBezTo>
                <a:cubicBezTo>
                  <a:pt x="4852132" y="115599"/>
                  <a:pt x="4851720" y="115318"/>
                  <a:pt x="4851484" y="114966"/>
                </a:cubicBezTo>
                <a:lnTo>
                  <a:pt x="4851462" y="114889"/>
                </a:lnTo>
                <a:lnTo>
                  <a:pt x="4851130" y="80420"/>
                </a:lnTo>
                <a:lnTo>
                  <a:pt x="4851130" y="3977"/>
                </a:lnTo>
                <a:cubicBezTo>
                  <a:pt x="4851130" y="3506"/>
                  <a:pt x="4851248" y="3093"/>
                  <a:pt x="4851484" y="2741"/>
                </a:cubicBezTo>
                <a:cubicBezTo>
                  <a:pt x="4851720" y="2386"/>
                  <a:pt x="4852132" y="2107"/>
                  <a:pt x="4852721" y="1901"/>
                </a:cubicBezTo>
                <a:cubicBezTo>
                  <a:pt x="4853310" y="1694"/>
                  <a:pt x="4854105" y="1518"/>
                  <a:pt x="4855107" y="1370"/>
                </a:cubicBezTo>
                <a:cubicBezTo>
                  <a:pt x="4856108" y="1223"/>
                  <a:pt x="4857316" y="1148"/>
                  <a:pt x="4858730" y="1148"/>
                </a:cubicBezTo>
                <a:close/>
                <a:moveTo>
                  <a:pt x="4382480" y="1148"/>
                </a:moveTo>
                <a:cubicBezTo>
                  <a:pt x="4383953" y="1148"/>
                  <a:pt x="4385175" y="1223"/>
                  <a:pt x="4386147" y="1370"/>
                </a:cubicBezTo>
                <a:cubicBezTo>
                  <a:pt x="4387119" y="1518"/>
                  <a:pt x="4387900" y="1694"/>
                  <a:pt x="4388489" y="1901"/>
                </a:cubicBezTo>
                <a:cubicBezTo>
                  <a:pt x="4389078" y="2107"/>
                  <a:pt x="4389490" y="2386"/>
                  <a:pt x="4389726" y="2741"/>
                </a:cubicBezTo>
                <a:cubicBezTo>
                  <a:pt x="4389961" y="3093"/>
                  <a:pt x="4390079" y="3506"/>
                  <a:pt x="4390079" y="3977"/>
                </a:cubicBezTo>
                <a:lnTo>
                  <a:pt x="4390079" y="49751"/>
                </a:lnTo>
                <a:lnTo>
                  <a:pt x="4442127" y="49751"/>
                </a:lnTo>
                <a:lnTo>
                  <a:pt x="4442127" y="3977"/>
                </a:lnTo>
                <a:cubicBezTo>
                  <a:pt x="4442127" y="3506"/>
                  <a:pt x="4442245" y="3093"/>
                  <a:pt x="4442481" y="2741"/>
                </a:cubicBezTo>
                <a:cubicBezTo>
                  <a:pt x="4442716" y="2386"/>
                  <a:pt x="4443129" y="2107"/>
                  <a:pt x="4443718" y="1901"/>
                </a:cubicBezTo>
                <a:cubicBezTo>
                  <a:pt x="4444307" y="1694"/>
                  <a:pt x="4445073" y="1518"/>
                  <a:pt x="4446016" y="1370"/>
                </a:cubicBezTo>
                <a:cubicBezTo>
                  <a:pt x="4446958" y="1223"/>
                  <a:pt x="4448195" y="1148"/>
                  <a:pt x="4449727" y="1148"/>
                </a:cubicBezTo>
                <a:cubicBezTo>
                  <a:pt x="4451141" y="1148"/>
                  <a:pt x="4452334" y="1223"/>
                  <a:pt x="4453306" y="1370"/>
                </a:cubicBezTo>
                <a:cubicBezTo>
                  <a:pt x="4454278" y="1518"/>
                  <a:pt x="4455058" y="1694"/>
                  <a:pt x="4455648" y="1901"/>
                </a:cubicBezTo>
                <a:cubicBezTo>
                  <a:pt x="4456236" y="2107"/>
                  <a:pt x="4456649" y="2386"/>
                  <a:pt x="4456885" y="2741"/>
                </a:cubicBezTo>
                <a:cubicBezTo>
                  <a:pt x="4457120" y="3093"/>
                  <a:pt x="4457238" y="3506"/>
                  <a:pt x="4457238" y="3977"/>
                </a:cubicBezTo>
                <a:lnTo>
                  <a:pt x="4457238" y="113729"/>
                </a:lnTo>
                <a:cubicBezTo>
                  <a:pt x="4457238" y="114200"/>
                  <a:pt x="4457120" y="114613"/>
                  <a:pt x="4456885" y="114966"/>
                </a:cubicBezTo>
                <a:cubicBezTo>
                  <a:pt x="4456649" y="115318"/>
                  <a:pt x="4456236" y="115599"/>
                  <a:pt x="4455648" y="115806"/>
                </a:cubicBezTo>
                <a:cubicBezTo>
                  <a:pt x="4455058" y="116012"/>
                  <a:pt x="4454278" y="116189"/>
                  <a:pt x="4453306" y="116337"/>
                </a:cubicBezTo>
                <a:cubicBezTo>
                  <a:pt x="4452334" y="116484"/>
                  <a:pt x="4451141" y="116557"/>
                  <a:pt x="4449727" y="116557"/>
                </a:cubicBezTo>
                <a:cubicBezTo>
                  <a:pt x="4448195" y="116557"/>
                  <a:pt x="4446958" y="116484"/>
                  <a:pt x="4446016" y="116337"/>
                </a:cubicBezTo>
                <a:cubicBezTo>
                  <a:pt x="4445073" y="116189"/>
                  <a:pt x="4444307" y="116012"/>
                  <a:pt x="4443718" y="115806"/>
                </a:cubicBezTo>
                <a:cubicBezTo>
                  <a:pt x="4443129" y="115599"/>
                  <a:pt x="4442716" y="115318"/>
                  <a:pt x="4442481" y="114966"/>
                </a:cubicBezTo>
                <a:cubicBezTo>
                  <a:pt x="4442245" y="114613"/>
                  <a:pt x="4442127" y="114200"/>
                  <a:pt x="4442127" y="113729"/>
                </a:cubicBezTo>
                <a:lnTo>
                  <a:pt x="4442127" y="63007"/>
                </a:lnTo>
                <a:lnTo>
                  <a:pt x="4390079" y="63007"/>
                </a:lnTo>
                <a:lnTo>
                  <a:pt x="4390079" y="113729"/>
                </a:lnTo>
                <a:cubicBezTo>
                  <a:pt x="4390079" y="114200"/>
                  <a:pt x="4389961" y="114613"/>
                  <a:pt x="4389726" y="114966"/>
                </a:cubicBezTo>
                <a:cubicBezTo>
                  <a:pt x="4389490" y="115318"/>
                  <a:pt x="4389078" y="115599"/>
                  <a:pt x="4388489" y="115806"/>
                </a:cubicBezTo>
                <a:cubicBezTo>
                  <a:pt x="4387900" y="116012"/>
                  <a:pt x="4387119" y="116189"/>
                  <a:pt x="4386147" y="116337"/>
                </a:cubicBezTo>
                <a:cubicBezTo>
                  <a:pt x="4385175" y="116484"/>
                  <a:pt x="4383953" y="116557"/>
                  <a:pt x="4382480" y="116557"/>
                </a:cubicBezTo>
                <a:cubicBezTo>
                  <a:pt x="4381066" y="116557"/>
                  <a:pt x="4379858" y="116484"/>
                  <a:pt x="4378857" y="116337"/>
                </a:cubicBezTo>
                <a:cubicBezTo>
                  <a:pt x="4377855" y="116189"/>
                  <a:pt x="4377060" y="116012"/>
                  <a:pt x="4376471" y="115806"/>
                </a:cubicBezTo>
                <a:cubicBezTo>
                  <a:pt x="4375882" y="115599"/>
                  <a:pt x="4375469" y="115318"/>
                  <a:pt x="4375234" y="114966"/>
                </a:cubicBezTo>
                <a:cubicBezTo>
                  <a:pt x="4374998" y="114613"/>
                  <a:pt x="4374880" y="114200"/>
                  <a:pt x="4374880" y="113729"/>
                </a:cubicBezTo>
                <a:lnTo>
                  <a:pt x="4374880" y="3977"/>
                </a:lnTo>
                <a:cubicBezTo>
                  <a:pt x="4374880" y="3506"/>
                  <a:pt x="4374998" y="3093"/>
                  <a:pt x="4375234" y="2741"/>
                </a:cubicBezTo>
                <a:cubicBezTo>
                  <a:pt x="4375469" y="2386"/>
                  <a:pt x="4375882" y="2107"/>
                  <a:pt x="4376471" y="1901"/>
                </a:cubicBezTo>
                <a:cubicBezTo>
                  <a:pt x="4377060" y="1694"/>
                  <a:pt x="4377855" y="1518"/>
                  <a:pt x="4378857" y="1370"/>
                </a:cubicBezTo>
                <a:cubicBezTo>
                  <a:pt x="4379858" y="1223"/>
                  <a:pt x="4381066" y="1148"/>
                  <a:pt x="4382480" y="1148"/>
                </a:cubicBezTo>
                <a:close/>
                <a:moveTo>
                  <a:pt x="4131895" y="1148"/>
                </a:moveTo>
                <a:cubicBezTo>
                  <a:pt x="4133663" y="1148"/>
                  <a:pt x="4135091" y="1209"/>
                  <a:pt x="4136181" y="1326"/>
                </a:cubicBezTo>
                <a:cubicBezTo>
                  <a:pt x="4137271" y="1445"/>
                  <a:pt x="4138140" y="1605"/>
                  <a:pt x="4138788" y="1812"/>
                </a:cubicBezTo>
                <a:cubicBezTo>
                  <a:pt x="4139436" y="2018"/>
                  <a:pt x="4139922" y="2312"/>
                  <a:pt x="4140246" y="2696"/>
                </a:cubicBezTo>
                <a:cubicBezTo>
                  <a:pt x="4140570" y="3078"/>
                  <a:pt x="4140879" y="3565"/>
                  <a:pt x="4141174" y="4154"/>
                </a:cubicBezTo>
                <a:lnTo>
                  <a:pt x="4156991" y="37027"/>
                </a:lnTo>
                <a:cubicBezTo>
                  <a:pt x="4158460" y="40148"/>
                  <a:pt x="4159925" y="43418"/>
                  <a:pt x="4161390" y="46835"/>
                </a:cubicBezTo>
                <a:cubicBezTo>
                  <a:pt x="4162854" y="50252"/>
                  <a:pt x="4164347" y="53699"/>
                  <a:pt x="4165871" y="57175"/>
                </a:cubicBezTo>
                <a:lnTo>
                  <a:pt x="4166046" y="57175"/>
                </a:lnTo>
                <a:cubicBezTo>
                  <a:pt x="4167393" y="53816"/>
                  <a:pt x="4168784" y="50472"/>
                  <a:pt x="4170219" y="47144"/>
                </a:cubicBezTo>
                <a:cubicBezTo>
                  <a:pt x="4171654" y="43815"/>
                  <a:pt x="4173106" y="40531"/>
                  <a:pt x="4174576" y="37291"/>
                </a:cubicBezTo>
                <a:lnTo>
                  <a:pt x="4190482" y="4243"/>
                </a:lnTo>
                <a:cubicBezTo>
                  <a:pt x="4190659" y="3653"/>
                  <a:pt x="4190909" y="3153"/>
                  <a:pt x="4191233" y="2741"/>
                </a:cubicBezTo>
                <a:cubicBezTo>
                  <a:pt x="4191557" y="2328"/>
                  <a:pt x="4191999" y="2018"/>
                  <a:pt x="4192559" y="1812"/>
                </a:cubicBezTo>
                <a:cubicBezTo>
                  <a:pt x="4193119" y="1605"/>
                  <a:pt x="4193899" y="1445"/>
                  <a:pt x="4194901" y="1326"/>
                </a:cubicBezTo>
                <a:cubicBezTo>
                  <a:pt x="4195902" y="1209"/>
                  <a:pt x="4197169" y="1148"/>
                  <a:pt x="4198700" y="1148"/>
                </a:cubicBezTo>
                <a:cubicBezTo>
                  <a:pt x="4200821" y="1148"/>
                  <a:pt x="4202485" y="1223"/>
                  <a:pt x="4203693" y="1370"/>
                </a:cubicBezTo>
                <a:cubicBezTo>
                  <a:pt x="4204901" y="1518"/>
                  <a:pt x="4205740" y="1797"/>
                  <a:pt x="4206212" y="2209"/>
                </a:cubicBezTo>
                <a:cubicBezTo>
                  <a:pt x="4206683" y="2622"/>
                  <a:pt x="4206845" y="3211"/>
                  <a:pt x="4206698" y="3977"/>
                </a:cubicBezTo>
                <a:cubicBezTo>
                  <a:pt x="4206550" y="4743"/>
                  <a:pt x="4206153" y="5775"/>
                  <a:pt x="4205505" y="7070"/>
                </a:cubicBezTo>
                <a:lnTo>
                  <a:pt x="4173162" y="71579"/>
                </a:lnTo>
                <a:lnTo>
                  <a:pt x="4173162" y="113729"/>
                </a:lnTo>
                <a:cubicBezTo>
                  <a:pt x="4173162" y="114200"/>
                  <a:pt x="4173045" y="114613"/>
                  <a:pt x="4172811" y="114966"/>
                </a:cubicBezTo>
                <a:cubicBezTo>
                  <a:pt x="4172577" y="115318"/>
                  <a:pt x="4172167" y="115599"/>
                  <a:pt x="4171581" y="115806"/>
                </a:cubicBezTo>
                <a:cubicBezTo>
                  <a:pt x="4170995" y="116012"/>
                  <a:pt x="4170204" y="116189"/>
                  <a:pt x="4169209" y="116337"/>
                </a:cubicBezTo>
                <a:cubicBezTo>
                  <a:pt x="4168213" y="116484"/>
                  <a:pt x="4167013" y="116557"/>
                  <a:pt x="4165607" y="116557"/>
                </a:cubicBezTo>
                <a:cubicBezTo>
                  <a:pt x="4164143" y="116557"/>
                  <a:pt x="4162927" y="116484"/>
                  <a:pt x="4161961" y="116337"/>
                </a:cubicBezTo>
                <a:cubicBezTo>
                  <a:pt x="4160994" y="116189"/>
                  <a:pt x="4160203" y="116012"/>
                  <a:pt x="4159589" y="115806"/>
                </a:cubicBezTo>
                <a:cubicBezTo>
                  <a:pt x="4158974" y="115599"/>
                  <a:pt x="4158549" y="115318"/>
                  <a:pt x="4158315" y="114966"/>
                </a:cubicBezTo>
                <a:cubicBezTo>
                  <a:pt x="4158081" y="114613"/>
                  <a:pt x="4157963" y="114200"/>
                  <a:pt x="4157963" y="113729"/>
                </a:cubicBezTo>
                <a:lnTo>
                  <a:pt x="4157963" y="71579"/>
                </a:lnTo>
                <a:lnTo>
                  <a:pt x="4125621" y="7070"/>
                </a:lnTo>
                <a:cubicBezTo>
                  <a:pt x="4124973" y="5715"/>
                  <a:pt x="4124575" y="4654"/>
                  <a:pt x="4124428" y="3889"/>
                </a:cubicBezTo>
                <a:cubicBezTo>
                  <a:pt x="4124281" y="3124"/>
                  <a:pt x="4124428" y="2534"/>
                  <a:pt x="4124870" y="2121"/>
                </a:cubicBezTo>
                <a:cubicBezTo>
                  <a:pt x="4125312" y="1709"/>
                  <a:pt x="4126107" y="1445"/>
                  <a:pt x="4127256" y="1326"/>
                </a:cubicBezTo>
                <a:cubicBezTo>
                  <a:pt x="4128405" y="1209"/>
                  <a:pt x="4129951" y="1148"/>
                  <a:pt x="4131895" y="1148"/>
                </a:cubicBezTo>
                <a:close/>
                <a:moveTo>
                  <a:pt x="3915820" y="1148"/>
                </a:moveTo>
                <a:cubicBezTo>
                  <a:pt x="3917293" y="1148"/>
                  <a:pt x="3918515" y="1223"/>
                  <a:pt x="3919487" y="1370"/>
                </a:cubicBezTo>
                <a:cubicBezTo>
                  <a:pt x="3920459" y="1518"/>
                  <a:pt x="3921239" y="1694"/>
                  <a:pt x="3921828" y="1901"/>
                </a:cubicBezTo>
                <a:cubicBezTo>
                  <a:pt x="3922417" y="2107"/>
                  <a:pt x="3922830" y="2386"/>
                  <a:pt x="3923066" y="2741"/>
                </a:cubicBezTo>
                <a:cubicBezTo>
                  <a:pt x="3923301" y="3093"/>
                  <a:pt x="3923419" y="3506"/>
                  <a:pt x="3923419" y="3977"/>
                </a:cubicBezTo>
                <a:lnTo>
                  <a:pt x="3923419" y="49751"/>
                </a:lnTo>
                <a:lnTo>
                  <a:pt x="3975467" y="49751"/>
                </a:lnTo>
                <a:lnTo>
                  <a:pt x="3975467" y="3977"/>
                </a:lnTo>
                <a:cubicBezTo>
                  <a:pt x="3975467" y="3506"/>
                  <a:pt x="3975585" y="3093"/>
                  <a:pt x="3975821" y="2741"/>
                </a:cubicBezTo>
                <a:cubicBezTo>
                  <a:pt x="3976055" y="2386"/>
                  <a:pt x="3976468" y="2107"/>
                  <a:pt x="3977058" y="1901"/>
                </a:cubicBezTo>
                <a:cubicBezTo>
                  <a:pt x="3977647" y="1694"/>
                  <a:pt x="3978413" y="1518"/>
                  <a:pt x="3979356" y="1370"/>
                </a:cubicBezTo>
                <a:cubicBezTo>
                  <a:pt x="3980298" y="1223"/>
                  <a:pt x="3981535" y="1148"/>
                  <a:pt x="3983068" y="1148"/>
                </a:cubicBezTo>
                <a:cubicBezTo>
                  <a:pt x="3984481" y="1148"/>
                  <a:pt x="3985674" y="1223"/>
                  <a:pt x="3986581" y="1370"/>
                </a:cubicBezTo>
                <a:cubicBezTo>
                  <a:pt x="3987553" y="1518"/>
                  <a:pt x="3988333" y="1694"/>
                  <a:pt x="3988923" y="1901"/>
                </a:cubicBezTo>
                <a:cubicBezTo>
                  <a:pt x="3989511" y="2107"/>
                  <a:pt x="3989924" y="2386"/>
                  <a:pt x="3990160" y="2741"/>
                </a:cubicBezTo>
                <a:cubicBezTo>
                  <a:pt x="3990395" y="3093"/>
                  <a:pt x="3990513" y="3506"/>
                  <a:pt x="3990513" y="3977"/>
                </a:cubicBezTo>
                <a:lnTo>
                  <a:pt x="3990513" y="113729"/>
                </a:lnTo>
                <a:cubicBezTo>
                  <a:pt x="3990513" y="114200"/>
                  <a:pt x="3990395" y="114613"/>
                  <a:pt x="3990160" y="114966"/>
                </a:cubicBezTo>
                <a:cubicBezTo>
                  <a:pt x="3989924" y="115318"/>
                  <a:pt x="3989511" y="115599"/>
                  <a:pt x="3988923" y="115806"/>
                </a:cubicBezTo>
                <a:cubicBezTo>
                  <a:pt x="3988333" y="116012"/>
                  <a:pt x="3987553" y="116189"/>
                  <a:pt x="3986581" y="116337"/>
                </a:cubicBezTo>
                <a:cubicBezTo>
                  <a:pt x="3985674" y="116484"/>
                  <a:pt x="3984481" y="116557"/>
                  <a:pt x="3983068" y="116557"/>
                </a:cubicBezTo>
                <a:cubicBezTo>
                  <a:pt x="3981535" y="116557"/>
                  <a:pt x="3980298" y="116484"/>
                  <a:pt x="3979356" y="116337"/>
                </a:cubicBezTo>
                <a:cubicBezTo>
                  <a:pt x="3978413" y="116189"/>
                  <a:pt x="3977647" y="116012"/>
                  <a:pt x="3977058" y="115806"/>
                </a:cubicBezTo>
                <a:cubicBezTo>
                  <a:pt x="3976468" y="115599"/>
                  <a:pt x="3976055" y="115318"/>
                  <a:pt x="3975821" y="114966"/>
                </a:cubicBezTo>
                <a:cubicBezTo>
                  <a:pt x="3975585" y="114613"/>
                  <a:pt x="3975467" y="114200"/>
                  <a:pt x="3975467" y="113729"/>
                </a:cubicBezTo>
                <a:lnTo>
                  <a:pt x="3975467" y="63007"/>
                </a:lnTo>
                <a:lnTo>
                  <a:pt x="3923419" y="63007"/>
                </a:lnTo>
                <a:lnTo>
                  <a:pt x="3923419" y="113729"/>
                </a:lnTo>
                <a:cubicBezTo>
                  <a:pt x="3923419" y="114200"/>
                  <a:pt x="3923301" y="114613"/>
                  <a:pt x="3923066" y="114966"/>
                </a:cubicBezTo>
                <a:cubicBezTo>
                  <a:pt x="3922830" y="115318"/>
                  <a:pt x="3922417" y="115599"/>
                  <a:pt x="3921828" y="115806"/>
                </a:cubicBezTo>
                <a:cubicBezTo>
                  <a:pt x="3921239" y="116012"/>
                  <a:pt x="3920459" y="116189"/>
                  <a:pt x="3919487" y="116337"/>
                </a:cubicBezTo>
                <a:cubicBezTo>
                  <a:pt x="3918515" y="116484"/>
                  <a:pt x="3917293" y="116557"/>
                  <a:pt x="3915820" y="116557"/>
                </a:cubicBezTo>
                <a:cubicBezTo>
                  <a:pt x="3914407" y="116557"/>
                  <a:pt x="3913198" y="116484"/>
                  <a:pt x="3912198" y="116337"/>
                </a:cubicBezTo>
                <a:cubicBezTo>
                  <a:pt x="3911196" y="116189"/>
                  <a:pt x="3910400" y="116012"/>
                  <a:pt x="3909812" y="115806"/>
                </a:cubicBezTo>
                <a:cubicBezTo>
                  <a:pt x="3909222" y="115599"/>
                  <a:pt x="3908810" y="115318"/>
                  <a:pt x="3908574" y="114966"/>
                </a:cubicBezTo>
                <a:cubicBezTo>
                  <a:pt x="3908339" y="114613"/>
                  <a:pt x="3908221" y="114200"/>
                  <a:pt x="3908221" y="113729"/>
                </a:cubicBezTo>
                <a:lnTo>
                  <a:pt x="3908221" y="3977"/>
                </a:lnTo>
                <a:cubicBezTo>
                  <a:pt x="3908221" y="3506"/>
                  <a:pt x="3908339" y="3093"/>
                  <a:pt x="3908574" y="2741"/>
                </a:cubicBezTo>
                <a:cubicBezTo>
                  <a:pt x="3908810" y="2386"/>
                  <a:pt x="3909222" y="2107"/>
                  <a:pt x="3909812" y="1901"/>
                </a:cubicBezTo>
                <a:cubicBezTo>
                  <a:pt x="3910400" y="1694"/>
                  <a:pt x="3911196" y="1518"/>
                  <a:pt x="3912198" y="1370"/>
                </a:cubicBezTo>
                <a:cubicBezTo>
                  <a:pt x="3913198" y="1223"/>
                  <a:pt x="3914407" y="1148"/>
                  <a:pt x="3915820" y="1148"/>
                </a:cubicBezTo>
                <a:close/>
                <a:moveTo>
                  <a:pt x="3665237" y="1148"/>
                </a:moveTo>
                <a:cubicBezTo>
                  <a:pt x="3667005" y="1148"/>
                  <a:pt x="3668433" y="1209"/>
                  <a:pt x="3669523" y="1326"/>
                </a:cubicBezTo>
                <a:cubicBezTo>
                  <a:pt x="3670613" y="1445"/>
                  <a:pt x="3671481" y="1605"/>
                  <a:pt x="3672130" y="1812"/>
                </a:cubicBezTo>
                <a:cubicBezTo>
                  <a:pt x="3672777" y="2018"/>
                  <a:pt x="3673263" y="2312"/>
                  <a:pt x="3673586" y="2696"/>
                </a:cubicBezTo>
                <a:cubicBezTo>
                  <a:pt x="3673911" y="3078"/>
                  <a:pt x="3674220" y="3565"/>
                  <a:pt x="3674516" y="4154"/>
                </a:cubicBezTo>
                <a:lnTo>
                  <a:pt x="3690333" y="37027"/>
                </a:lnTo>
                <a:cubicBezTo>
                  <a:pt x="3691802" y="40148"/>
                  <a:pt x="3693268" y="43418"/>
                  <a:pt x="3694731" y="46835"/>
                </a:cubicBezTo>
                <a:cubicBezTo>
                  <a:pt x="3696195" y="50252"/>
                  <a:pt x="3697689" y="53699"/>
                  <a:pt x="3699213" y="57175"/>
                </a:cubicBezTo>
                <a:lnTo>
                  <a:pt x="3699387" y="57175"/>
                </a:lnTo>
                <a:cubicBezTo>
                  <a:pt x="3700735" y="53816"/>
                  <a:pt x="3702125" y="50472"/>
                  <a:pt x="3703561" y="47144"/>
                </a:cubicBezTo>
                <a:cubicBezTo>
                  <a:pt x="3704995" y="43815"/>
                  <a:pt x="3706448" y="40531"/>
                  <a:pt x="3707918" y="37291"/>
                </a:cubicBezTo>
                <a:lnTo>
                  <a:pt x="3723824" y="4243"/>
                </a:lnTo>
                <a:cubicBezTo>
                  <a:pt x="3724001" y="3653"/>
                  <a:pt x="3724251" y="3153"/>
                  <a:pt x="3724575" y="2741"/>
                </a:cubicBezTo>
                <a:cubicBezTo>
                  <a:pt x="3724899" y="2328"/>
                  <a:pt x="3725341" y="2018"/>
                  <a:pt x="3725901" y="1812"/>
                </a:cubicBezTo>
                <a:cubicBezTo>
                  <a:pt x="3726461" y="1605"/>
                  <a:pt x="3727242" y="1445"/>
                  <a:pt x="3728243" y="1326"/>
                </a:cubicBezTo>
                <a:cubicBezTo>
                  <a:pt x="3729244" y="1209"/>
                  <a:pt x="3730511" y="1148"/>
                  <a:pt x="3732042" y="1148"/>
                </a:cubicBezTo>
                <a:cubicBezTo>
                  <a:pt x="3734163" y="1148"/>
                  <a:pt x="3735828" y="1223"/>
                  <a:pt x="3737035" y="1370"/>
                </a:cubicBezTo>
                <a:cubicBezTo>
                  <a:pt x="3738243" y="1518"/>
                  <a:pt x="3739082" y="1797"/>
                  <a:pt x="3739554" y="2209"/>
                </a:cubicBezTo>
                <a:cubicBezTo>
                  <a:pt x="3740025" y="2622"/>
                  <a:pt x="3740187" y="3211"/>
                  <a:pt x="3740040" y="3977"/>
                </a:cubicBezTo>
                <a:cubicBezTo>
                  <a:pt x="3739892" y="4743"/>
                  <a:pt x="3739495" y="5775"/>
                  <a:pt x="3738847" y="7070"/>
                </a:cubicBezTo>
                <a:lnTo>
                  <a:pt x="3706504" y="71579"/>
                </a:lnTo>
                <a:lnTo>
                  <a:pt x="3706504" y="113729"/>
                </a:lnTo>
                <a:cubicBezTo>
                  <a:pt x="3706504" y="114200"/>
                  <a:pt x="3706387" y="114613"/>
                  <a:pt x="3706152" y="114966"/>
                </a:cubicBezTo>
                <a:cubicBezTo>
                  <a:pt x="3705918" y="115318"/>
                  <a:pt x="3705508" y="115599"/>
                  <a:pt x="3704923" y="115806"/>
                </a:cubicBezTo>
                <a:cubicBezTo>
                  <a:pt x="3704336" y="116012"/>
                  <a:pt x="3703546" y="116189"/>
                  <a:pt x="3702550" y="116337"/>
                </a:cubicBezTo>
                <a:cubicBezTo>
                  <a:pt x="3701555" y="116484"/>
                  <a:pt x="3700355" y="116557"/>
                  <a:pt x="3698949" y="116557"/>
                </a:cubicBezTo>
                <a:cubicBezTo>
                  <a:pt x="3697485" y="116557"/>
                  <a:pt x="3696270" y="116484"/>
                  <a:pt x="3695303" y="116337"/>
                </a:cubicBezTo>
                <a:cubicBezTo>
                  <a:pt x="3694336" y="116189"/>
                  <a:pt x="3693546" y="116012"/>
                  <a:pt x="3692930" y="115806"/>
                </a:cubicBezTo>
                <a:cubicBezTo>
                  <a:pt x="3692315" y="115599"/>
                  <a:pt x="3691891" y="115318"/>
                  <a:pt x="3691657" y="114966"/>
                </a:cubicBezTo>
                <a:cubicBezTo>
                  <a:pt x="3691423" y="114613"/>
                  <a:pt x="3691305" y="114200"/>
                  <a:pt x="3691305" y="113729"/>
                </a:cubicBezTo>
                <a:lnTo>
                  <a:pt x="3691305" y="71579"/>
                </a:lnTo>
                <a:lnTo>
                  <a:pt x="3658964" y="7070"/>
                </a:lnTo>
                <a:cubicBezTo>
                  <a:pt x="3658315" y="5715"/>
                  <a:pt x="3657917" y="4654"/>
                  <a:pt x="3657770" y="3889"/>
                </a:cubicBezTo>
                <a:cubicBezTo>
                  <a:pt x="3657623" y="3124"/>
                  <a:pt x="3657770" y="2534"/>
                  <a:pt x="3658213" y="2121"/>
                </a:cubicBezTo>
                <a:cubicBezTo>
                  <a:pt x="3658654" y="1709"/>
                  <a:pt x="3659449" y="1445"/>
                  <a:pt x="3660598" y="1326"/>
                </a:cubicBezTo>
                <a:cubicBezTo>
                  <a:pt x="3661746" y="1209"/>
                  <a:pt x="3663293" y="1148"/>
                  <a:pt x="3665237" y="1148"/>
                </a:cubicBezTo>
                <a:close/>
                <a:moveTo>
                  <a:pt x="2972850" y="1148"/>
                </a:moveTo>
                <a:cubicBezTo>
                  <a:pt x="2974323" y="1148"/>
                  <a:pt x="2975546" y="1223"/>
                  <a:pt x="2976518" y="1370"/>
                </a:cubicBezTo>
                <a:cubicBezTo>
                  <a:pt x="2977489" y="1518"/>
                  <a:pt x="2978267" y="1694"/>
                  <a:pt x="2978856" y="1901"/>
                </a:cubicBezTo>
                <a:cubicBezTo>
                  <a:pt x="2979448" y="2107"/>
                  <a:pt x="2979859" y="2386"/>
                  <a:pt x="2980095" y="2741"/>
                </a:cubicBezTo>
                <a:cubicBezTo>
                  <a:pt x="2980330" y="3093"/>
                  <a:pt x="2980448" y="3506"/>
                  <a:pt x="2980448" y="3977"/>
                </a:cubicBezTo>
                <a:lnTo>
                  <a:pt x="2980448" y="49751"/>
                </a:lnTo>
                <a:lnTo>
                  <a:pt x="3032488" y="49751"/>
                </a:lnTo>
                <a:lnTo>
                  <a:pt x="3032488" y="3977"/>
                </a:lnTo>
                <a:cubicBezTo>
                  <a:pt x="3032488" y="3506"/>
                  <a:pt x="3032606" y="3093"/>
                  <a:pt x="3032841" y="2741"/>
                </a:cubicBezTo>
                <a:cubicBezTo>
                  <a:pt x="3033077" y="2386"/>
                  <a:pt x="3033489" y="2107"/>
                  <a:pt x="3034079" y="1901"/>
                </a:cubicBezTo>
                <a:cubicBezTo>
                  <a:pt x="3034668" y="1694"/>
                  <a:pt x="3035434" y="1518"/>
                  <a:pt x="3036376" y="1370"/>
                </a:cubicBezTo>
                <a:cubicBezTo>
                  <a:pt x="3037318" y="1223"/>
                  <a:pt x="3038556" y="1148"/>
                  <a:pt x="3040088" y="1148"/>
                </a:cubicBezTo>
                <a:cubicBezTo>
                  <a:pt x="3041501" y="1148"/>
                  <a:pt x="3042694" y="1223"/>
                  <a:pt x="3043666" y="1370"/>
                </a:cubicBezTo>
                <a:cubicBezTo>
                  <a:pt x="3044638" y="1518"/>
                  <a:pt x="3045419" y="1694"/>
                  <a:pt x="3046008" y="1901"/>
                </a:cubicBezTo>
                <a:cubicBezTo>
                  <a:pt x="3046597" y="2107"/>
                  <a:pt x="3047010" y="2386"/>
                  <a:pt x="3047245" y="2741"/>
                </a:cubicBezTo>
                <a:cubicBezTo>
                  <a:pt x="3047481" y="3093"/>
                  <a:pt x="3047599" y="3506"/>
                  <a:pt x="3047599" y="3977"/>
                </a:cubicBezTo>
                <a:lnTo>
                  <a:pt x="3047599" y="113729"/>
                </a:lnTo>
                <a:cubicBezTo>
                  <a:pt x="3047599" y="114200"/>
                  <a:pt x="3047481" y="114613"/>
                  <a:pt x="3047245" y="114966"/>
                </a:cubicBezTo>
                <a:cubicBezTo>
                  <a:pt x="3047010" y="115318"/>
                  <a:pt x="3046597" y="115599"/>
                  <a:pt x="3046008" y="115806"/>
                </a:cubicBezTo>
                <a:cubicBezTo>
                  <a:pt x="3045419" y="116012"/>
                  <a:pt x="3044638" y="116189"/>
                  <a:pt x="3043666" y="116337"/>
                </a:cubicBezTo>
                <a:cubicBezTo>
                  <a:pt x="3042694" y="116484"/>
                  <a:pt x="3041501" y="116557"/>
                  <a:pt x="3040088" y="116557"/>
                </a:cubicBezTo>
                <a:cubicBezTo>
                  <a:pt x="3038556" y="116557"/>
                  <a:pt x="3037318" y="116484"/>
                  <a:pt x="3036376" y="116337"/>
                </a:cubicBezTo>
                <a:cubicBezTo>
                  <a:pt x="3035434" y="116189"/>
                  <a:pt x="3034668" y="116012"/>
                  <a:pt x="3034079" y="115806"/>
                </a:cubicBezTo>
                <a:cubicBezTo>
                  <a:pt x="3033489" y="115599"/>
                  <a:pt x="3033077" y="115318"/>
                  <a:pt x="3032841" y="114966"/>
                </a:cubicBezTo>
                <a:cubicBezTo>
                  <a:pt x="3032606" y="114613"/>
                  <a:pt x="3032488" y="114200"/>
                  <a:pt x="3032488" y="113729"/>
                </a:cubicBezTo>
                <a:lnTo>
                  <a:pt x="3032488" y="63007"/>
                </a:lnTo>
                <a:lnTo>
                  <a:pt x="2980448" y="63007"/>
                </a:lnTo>
                <a:lnTo>
                  <a:pt x="2980448" y="113729"/>
                </a:lnTo>
                <a:cubicBezTo>
                  <a:pt x="2980448" y="114200"/>
                  <a:pt x="2980330" y="114613"/>
                  <a:pt x="2980095" y="114966"/>
                </a:cubicBezTo>
                <a:cubicBezTo>
                  <a:pt x="2979859" y="115318"/>
                  <a:pt x="2979448" y="115599"/>
                  <a:pt x="2978856" y="115806"/>
                </a:cubicBezTo>
                <a:cubicBezTo>
                  <a:pt x="2978267" y="116012"/>
                  <a:pt x="2977489" y="116189"/>
                  <a:pt x="2976518" y="116337"/>
                </a:cubicBezTo>
                <a:cubicBezTo>
                  <a:pt x="2975546" y="116484"/>
                  <a:pt x="2974323" y="116557"/>
                  <a:pt x="2972850" y="116557"/>
                </a:cubicBezTo>
                <a:cubicBezTo>
                  <a:pt x="2971436" y="116557"/>
                  <a:pt x="2970228" y="116484"/>
                  <a:pt x="2969227" y="116337"/>
                </a:cubicBezTo>
                <a:cubicBezTo>
                  <a:pt x="2968227" y="116189"/>
                  <a:pt x="2967431" y="116012"/>
                  <a:pt x="2966842" y="115806"/>
                </a:cubicBezTo>
                <a:cubicBezTo>
                  <a:pt x="2966253" y="115599"/>
                  <a:pt x="2965841" y="115318"/>
                  <a:pt x="2965604" y="114966"/>
                </a:cubicBezTo>
                <a:cubicBezTo>
                  <a:pt x="2965369" y="114613"/>
                  <a:pt x="2965252" y="114200"/>
                  <a:pt x="2965252" y="113729"/>
                </a:cubicBezTo>
                <a:lnTo>
                  <a:pt x="2965252" y="3977"/>
                </a:lnTo>
                <a:cubicBezTo>
                  <a:pt x="2965252" y="3506"/>
                  <a:pt x="2965369" y="3093"/>
                  <a:pt x="2965604" y="2741"/>
                </a:cubicBezTo>
                <a:cubicBezTo>
                  <a:pt x="2965841" y="2386"/>
                  <a:pt x="2966253" y="2107"/>
                  <a:pt x="2966842" y="1901"/>
                </a:cubicBezTo>
                <a:cubicBezTo>
                  <a:pt x="2967431" y="1694"/>
                  <a:pt x="2968227" y="1518"/>
                  <a:pt x="2969227" y="1370"/>
                </a:cubicBezTo>
                <a:cubicBezTo>
                  <a:pt x="2970228" y="1223"/>
                  <a:pt x="2971436" y="1148"/>
                  <a:pt x="2972850" y="1148"/>
                </a:cubicBezTo>
                <a:close/>
                <a:moveTo>
                  <a:pt x="2722260" y="1148"/>
                </a:moveTo>
                <a:cubicBezTo>
                  <a:pt x="2724027" y="1148"/>
                  <a:pt x="2725455" y="1209"/>
                  <a:pt x="2726546" y="1326"/>
                </a:cubicBezTo>
                <a:cubicBezTo>
                  <a:pt x="2727635" y="1445"/>
                  <a:pt x="2728505" y="1605"/>
                  <a:pt x="2729152" y="1812"/>
                </a:cubicBezTo>
                <a:cubicBezTo>
                  <a:pt x="2729801" y="2018"/>
                  <a:pt x="2730286" y="2312"/>
                  <a:pt x="2730610" y="2696"/>
                </a:cubicBezTo>
                <a:cubicBezTo>
                  <a:pt x="2730935" y="3078"/>
                  <a:pt x="2731242" y="3565"/>
                  <a:pt x="2731539" y="4154"/>
                </a:cubicBezTo>
                <a:lnTo>
                  <a:pt x="2747357" y="37027"/>
                </a:lnTo>
                <a:cubicBezTo>
                  <a:pt x="2748825" y="40148"/>
                  <a:pt x="2750292" y="43418"/>
                  <a:pt x="2751756" y="46835"/>
                </a:cubicBezTo>
                <a:cubicBezTo>
                  <a:pt x="2753220" y="50252"/>
                  <a:pt x="2754714" y="53699"/>
                  <a:pt x="2756237" y="57175"/>
                </a:cubicBezTo>
                <a:lnTo>
                  <a:pt x="2756413" y="57175"/>
                </a:lnTo>
                <a:cubicBezTo>
                  <a:pt x="2757759" y="53816"/>
                  <a:pt x="2759151" y="50472"/>
                  <a:pt x="2760585" y="47144"/>
                </a:cubicBezTo>
                <a:cubicBezTo>
                  <a:pt x="2762020" y="43815"/>
                  <a:pt x="2763473" y="40531"/>
                  <a:pt x="2764943" y="37291"/>
                </a:cubicBezTo>
                <a:lnTo>
                  <a:pt x="2780850" y="4243"/>
                </a:lnTo>
                <a:cubicBezTo>
                  <a:pt x="2781028" y="3653"/>
                  <a:pt x="2781278" y="3153"/>
                  <a:pt x="2781602" y="2741"/>
                </a:cubicBezTo>
                <a:cubicBezTo>
                  <a:pt x="2781925" y="2328"/>
                  <a:pt x="2782367" y="2018"/>
                  <a:pt x="2782927" y="1812"/>
                </a:cubicBezTo>
                <a:cubicBezTo>
                  <a:pt x="2783487" y="1605"/>
                  <a:pt x="2784268" y="1445"/>
                  <a:pt x="2785269" y="1326"/>
                </a:cubicBezTo>
                <a:cubicBezTo>
                  <a:pt x="2786270" y="1209"/>
                  <a:pt x="2787537" y="1148"/>
                  <a:pt x="2789069" y="1148"/>
                </a:cubicBezTo>
                <a:cubicBezTo>
                  <a:pt x="2791190" y="1148"/>
                  <a:pt x="2792854" y="1223"/>
                  <a:pt x="2794062" y="1370"/>
                </a:cubicBezTo>
                <a:cubicBezTo>
                  <a:pt x="2795269" y="1518"/>
                  <a:pt x="2796109" y="1797"/>
                  <a:pt x="2796580" y="2209"/>
                </a:cubicBezTo>
                <a:cubicBezTo>
                  <a:pt x="2797051" y="2622"/>
                  <a:pt x="2797213" y="3211"/>
                  <a:pt x="2797066" y="3977"/>
                </a:cubicBezTo>
                <a:cubicBezTo>
                  <a:pt x="2796918" y="4743"/>
                  <a:pt x="2796521" y="5775"/>
                  <a:pt x="2795873" y="7070"/>
                </a:cubicBezTo>
                <a:lnTo>
                  <a:pt x="2763529" y="71579"/>
                </a:lnTo>
                <a:lnTo>
                  <a:pt x="2763529" y="113729"/>
                </a:lnTo>
                <a:cubicBezTo>
                  <a:pt x="2763529" y="114200"/>
                  <a:pt x="2763412" y="114613"/>
                  <a:pt x="2763178" y="114966"/>
                </a:cubicBezTo>
                <a:cubicBezTo>
                  <a:pt x="2762943" y="115318"/>
                  <a:pt x="2762533" y="115599"/>
                  <a:pt x="2761948" y="115806"/>
                </a:cubicBezTo>
                <a:cubicBezTo>
                  <a:pt x="2761362" y="116012"/>
                  <a:pt x="2760571" y="116189"/>
                  <a:pt x="2759575" y="116337"/>
                </a:cubicBezTo>
                <a:cubicBezTo>
                  <a:pt x="2758580" y="116484"/>
                  <a:pt x="2757379" y="116557"/>
                  <a:pt x="2755974" y="116557"/>
                </a:cubicBezTo>
                <a:cubicBezTo>
                  <a:pt x="2754508" y="116557"/>
                  <a:pt x="2753293" y="116484"/>
                  <a:pt x="2752326" y="116337"/>
                </a:cubicBezTo>
                <a:cubicBezTo>
                  <a:pt x="2751360" y="116189"/>
                  <a:pt x="2750568" y="116012"/>
                  <a:pt x="2749954" y="115806"/>
                </a:cubicBezTo>
                <a:cubicBezTo>
                  <a:pt x="2749338" y="115599"/>
                  <a:pt x="2748915" y="115318"/>
                  <a:pt x="2748682" y="114966"/>
                </a:cubicBezTo>
                <a:cubicBezTo>
                  <a:pt x="2748446" y="114613"/>
                  <a:pt x="2748329" y="114200"/>
                  <a:pt x="2748329" y="113729"/>
                </a:cubicBezTo>
                <a:lnTo>
                  <a:pt x="2748329" y="71579"/>
                </a:lnTo>
                <a:lnTo>
                  <a:pt x="2715987" y="7070"/>
                </a:lnTo>
                <a:cubicBezTo>
                  <a:pt x="2715339" y="5715"/>
                  <a:pt x="2714938" y="4654"/>
                  <a:pt x="2714793" y="3889"/>
                </a:cubicBezTo>
                <a:cubicBezTo>
                  <a:pt x="2714645" y="3124"/>
                  <a:pt x="2714793" y="2534"/>
                  <a:pt x="2715235" y="2121"/>
                </a:cubicBezTo>
                <a:cubicBezTo>
                  <a:pt x="2715676" y="1709"/>
                  <a:pt x="2716472" y="1445"/>
                  <a:pt x="2717621" y="1326"/>
                </a:cubicBezTo>
                <a:cubicBezTo>
                  <a:pt x="2718770" y="1209"/>
                  <a:pt x="2720315" y="1148"/>
                  <a:pt x="2722260" y="1148"/>
                </a:cubicBezTo>
                <a:close/>
                <a:moveTo>
                  <a:pt x="2496598" y="1148"/>
                </a:moveTo>
                <a:cubicBezTo>
                  <a:pt x="2498071" y="1148"/>
                  <a:pt x="2499293" y="1223"/>
                  <a:pt x="2500266" y="1370"/>
                </a:cubicBezTo>
                <a:cubicBezTo>
                  <a:pt x="2501238" y="1518"/>
                  <a:pt x="2502019" y="1694"/>
                  <a:pt x="2502607" y="1901"/>
                </a:cubicBezTo>
                <a:cubicBezTo>
                  <a:pt x="2503196" y="2107"/>
                  <a:pt x="2503609" y="2386"/>
                  <a:pt x="2503845" y="2741"/>
                </a:cubicBezTo>
                <a:cubicBezTo>
                  <a:pt x="2504081" y="3093"/>
                  <a:pt x="2504198" y="3506"/>
                  <a:pt x="2504198" y="3977"/>
                </a:cubicBezTo>
                <a:lnTo>
                  <a:pt x="2504198" y="49751"/>
                </a:lnTo>
                <a:lnTo>
                  <a:pt x="2556246" y="49751"/>
                </a:lnTo>
                <a:lnTo>
                  <a:pt x="2556246" y="3977"/>
                </a:lnTo>
                <a:cubicBezTo>
                  <a:pt x="2556246" y="3506"/>
                  <a:pt x="2556364" y="3093"/>
                  <a:pt x="2556600" y="2741"/>
                </a:cubicBezTo>
                <a:cubicBezTo>
                  <a:pt x="2556835" y="2386"/>
                  <a:pt x="2557248" y="2107"/>
                  <a:pt x="2557836" y="1901"/>
                </a:cubicBezTo>
                <a:cubicBezTo>
                  <a:pt x="2558426" y="1694"/>
                  <a:pt x="2559191" y="1518"/>
                  <a:pt x="2560134" y="1370"/>
                </a:cubicBezTo>
                <a:cubicBezTo>
                  <a:pt x="2561077" y="1223"/>
                  <a:pt x="2562313" y="1148"/>
                  <a:pt x="2563845" y="1148"/>
                </a:cubicBezTo>
                <a:cubicBezTo>
                  <a:pt x="2565259" y="1148"/>
                  <a:pt x="2566452" y="1223"/>
                  <a:pt x="2567425" y="1370"/>
                </a:cubicBezTo>
                <a:cubicBezTo>
                  <a:pt x="2568396" y="1518"/>
                  <a:pt x="2569177" y="1694"/>
                  <a:pt x="2569766" y="1901"/>
                </a:cubicBezTo>
                <a:cubicBezTo>
                  <a:pt x="2570355" y="2107"/>
                  <a:pt x="2570767" y="2386"/>
                  <a:pt x="2571003" y="2741"/>
                </a:cubicBezTo>
                <a:cubicBezTo>
                  <a:pt x="2571239" y="3093"/>
                  <a:pt x="2571357" y="3506"/>
                  <a:pt x="2571357" y="3977"/>
                </a:cubicBezTo>
                <a:lnTo>
                  <a:pt x="2571357" y="113729"/>
                </a:lnTo>
                <a:cubicBezTo>
                  <a:pt x="2571357" y="114200"/>
                  <a:pt x="2571239" y="114613"/>
                  <a:pt x="2571003" y="114966"/>
                </a:cubicBezTo>
                <a:cubicBezTo>
                  <a:pt x="2570767" y="115318"/>
                  <a:pt x="2570355" y="115599"/>
                  <a:pt x="2569766" y="115806"/>
                </a:cubicBezTo>
                <a:cubicBezTo>
                  <a:pt x="2569177" y="116012"/>
                  <a:pt x="2568396" y="116189"/>
                  <a:pt x="2567425" y="116337"/>
                </a:cubicBezTo>
                <a:cubicBezTo>
                  <a:pt x="2566452" y="116484"/>
                  <a:pt x="2565259" y="116557"/>
                  <a:pt x="2563845" y="116557"/>
                </a:cubicBezTo>
                <a:cubicBezTo>
                  <a:pt x="2562313" y="116557"/>
                  <a:pt x="2561077" y="116484"/>
                  <a:pt x="2560134" y="116337"/>
                </a:cubicBezTo>
                <a:cubicBezTo>
                  <a:pt x="2559191" y="116189"/>
                  <a:pt x="2558426" y="116012"/>
                  <a:pt x="2557836" y="115806"/>
                </a:cubicBezTo>
                <a:cubicBezTo>
                  <a:pt x="2557248" y="115599"/>
                  <a:pt x="2556835" y="115318"/>
                  <a:pt x="2556600" y="114966"/>
                </a:cubicBezTo>
                <a:cubicBezTo>
                  <a:pt x="2556364" y="114613"/>
                  <a:pt x="2556246" y="114200"/>
                  <a:pt x="2556246" y="113729"/>
                </a:cubicBezTo>
                <a:lnTo>
                  <a:pt x="2556246" y="63007"/>
                </a:lnTo>
                <a:lnTo>
                  <a:pt x="2504198" y="63007"/>
                </a:lnTo>
                <a:lnTo>
                  <a:pt x="2504198" y="113729"/>
                </a:lnTo>
                <a:cubicBezTo>
                  <a:pt x="2504198" y="114200"/>
                  <a:pt x="2504081" y="114613"/>
                  <a:pt x="2503845" y="114966"/>
                </a:cubicBezTo>
                <a:cubicBezTo>
                  <a:pt x="2503609" y="115318"/>
                  <a:pt x="2503196" y="115599"/>
                  <a:pt x="2502607" y="115806"/>
                </a:cubicBezTo>
                <a:cubicBezTo>
                  <a:pt x="2502019" y="116012"/>
                  <a:pt x="2501238" y="116189"/>
                  <a:pt x="2500266" y="116337"/>
                </a:cubicBezTo>
                <a:cubicBezTo>
                  <a:pt x="2499293" y="116484"/>
                  <a:pt x="2498071" y="116557"/>
                  <a:pt x="2496598" y="116557"/>
                </a:cubicBezTo>
                <a:cubicBezTo>
                  <a:pt x="2495185" y="116557"/>
                  <a:pt x="2493978" y="116484"/>
                  <a:pt x="2492976" y="116337"/>
                </a:cubicBezTo>
                <a:cubicBezTo>
                  <a:pt x="2491974" y="116189"/>
                  <a:pt x="2491178" y="116012"/>
                  <a:pt x="2490590" y="115806"/>
                </a:cubicBezTo>
                <a:cubicBezTo>
                  <a:pt x="2490001" y="115599"/>
                  <a:pt x="2489588" y="115318"/>
                  <a:pt x="2489353" y="114966"/>
                </a:cubicBezTo>
                <a:cubicBezTo>
                  <a:pt x="2489117" y="114613"/>
                  <a:pt x="2488999" y="114200"/>
                  <a:pt x="2488999" y="113729"/>
                </a:cubicBezTo>
                <a:lnTo>
                  <a:pt x="2488999" y="3977"/>
                </a:lnTo>
                <a:cubicBezTo>
                  <a:pt x="2488999" y="3506"/>
                  <a:pt x="2489117" y="3093"/>
                  <a:pt x="2489353" y="2741"/>
                </a:cubicBezTo>
                <a:cubicBezTo>
                  <a:pt x="2489588" y="2386"/>
                  <a:pt x="2490001" y="2107"/>
                  <a:pt x="2490590" y="1901"/>
                </a:cubicBezTo>
                <a:cubicBezTo>
                  <a:pt x="2491178" y="1694"/>
                  <a:pt x="2491974" y="1518"/>
                  <a:pt x="2492976" y="1370"/>
                </a:cubicBezTo>
                <a:cubicBezTo>
                  <a:pt x="2493978" y="1223"/>
                  <a:pt x="2495185" y="1148"/>
                  <a:pt x="2496598" y="1148"/>
                </a:cubicBezTo>
                <a:close/>
                <a:moveTo>
                  <a:pt x="2246011" y="1148"/>
                </a:moveTo>
                <a:cubicBezTo>
                  <a:pt x="2247779" y="1148"/>
                  <a:pt x="2249208" y="1209"/>
                  <a:pt x="2250298" y="1326"/>
                </a:cubicBezTo>
                <a:cubicBezTo>
                  <a:pt x="2251386" y="1445"/>
                  <a:pt x="2252255" y="1605"/>
                  <a:pt x="2252904" y="1812"/>
                </a:cubicBezTo>
                <a:cubicBezTo>
                  <a:pt x="2253551" y="2018"/>
                  <a:pt x="2254037" y="2312"/>
                  <a:pt x="2254361" y="2696"/>
                </a:cubicBezTo>
                <a:cubicBezTo>
                  <a:pt x="2254685" y="3078"/>
                  <a:pt x="2254994" y="3565"/>
                  <a:pt x="2255290" y="4154"/>
                </a:cubicBezTo>
                <a:lnTo>
                  <a:pt x="2271106" y="37027"/>
                </a:lnTo>
                <a:cubicBezTo>
                  <a:pt x="2272575" y="40148"/>
                  <a:pt x="2274040" y="43418"/>
                  <a:pt x="2275504" y="46835"/>
                </a:cubicBezTo>
                <a:cubicBezTo>
                  <a:pt x="2276969" y="50252"/>
                  <a:pt x="2278462" y="53699"/>
                  <a:pt x="2279985" y="57175"/>
                </a:cubicBezTo>
                <a:lnTo>
                  <a:pt x="2280160" y="57175"/>
                </a:lnTo>
                <a:cubicBezTo>
                  <a:pt x="2281507" y="53816"/>
                  <a:pt x="2282899" y="50472"/>
                  <a:pt x="2284334" y="47144"/>
                </a:cubicBezTo>
                <a:cubicBezTo>
                  <a:pt x="2285769" y="43815"/>
                  <a:pt x="2287221" y="40531"/>
                  <a:pt x="2288691" y="37291"/>
                </a:cubicBezTo>
                <a:lnTo>
                  <a:pt x="2304597" y="4243"/>
                </a:lnTo>
                <a:cubicBezTo>
                  <a:pt x="2304773" y="3653"/>
                  <a:pt x="2305024" y="3153"/>
                  <a:pt x="2305348" y="2741"/>
                </a:cubicBezTo>
                <a:cubicBezTo>
                  <a:pt x="2305672" y="2328"/>
                  <a:pt x="2306114" y="2018"/>
                  <a:pt x="2306673" y="1812"/>
                </a:cubicBezTo>
                <a:cubicBezTo>
                  <a:pt x="2307232" y="1605"/>
                  <a:pt x="2308014" y="1445"/>
                  <a:pt x="2309015" y="1326"/>
                </a:cubicBezTo>
                <a:cubicBezTo>
                  <a:pt x="2310016" y="1209"/>
                  <a:pt x="2311284" y="1148"/>
                  <a:pt x="2312815" y="1148"/>
                </a:cubicBezTo>
                <a:cubicBezTo>
                  <a:pt x="2314936" y="1148"/>
                  <a:pt x="2316599" y="1223"/>
                  <a:pt x="2317808" y="1370"/>
                </a:cubicBezTo>
                <a:cubicBezTo>
                  <a:pt x="2319015" y="1518"/>
                  <a:pt x="2319855" y="1797"/>
                  <a:pt x="2320326" y="2209"/>
                </a:cubicBezTo>
                <a:cubicBezTo>
                  <a:pt x="2320797" y="2622"/>
                  <a:pt x="2320959" y="3211"/>
                  <a:pt x="2320812" y="3977"/>
                </a:cubicBezTo>
                <a:cubicBezTo>
                  <a:pt x="2320665" y="4743"/>
                  <a:pt x="2320267" y="5775"/>
                  <a:pt x="2319619" y="7070"/>
                </a:cubicBezTo>
                <a:lnTo>
                  <a:pt x="2287277" y="71579"/>
                </a:lnTo>
                <a:lnTo>
                  <a:pt x="2287277" y="113729"/>
                </a:lnTo>
                <a:cubicBezTo>
                  <a:pt x="2287277" y="114200"/>
                  <a:pt x="2287160" y="114613"/>
                  <a:pt x="2286926" y="114966"/>
                </a:cubicBezTo>
                <a:cubicBezTo>
                  <a:pt x="2286692" y="115318"/>
                  <a:pt x="2286280" y="115599"/>
                  <a:pt x="2285695" y="115806"/>
                </a:cubicBezTo>
                <a:cubicBezTo>
                  <a:pt x="2285110" y="116012"/>
                  <a:pt x="2284319" y="116189"/>
                  <a:pt x="2283324" y="116337"/>
                </a:cubicBezTo>
                <a:cubicBezTo>
                  <a:pt x="2282327" y="116484"/>
                  <a:pt x="2281127" y="116557"/>
                  <a:pt x="2279722" y="116557"/>
                </a:cubicBezTo>
                <a:cubicBezTo>
                  <a:pt x="2278257" y="116557"/>
                  <a:pt x="2277041" y="116484"/>
                  <a:pt x="2276076" y="116337"/>
                </a:cubicBezTo>
                <a:cubicBezTo>
                  <a:pt x="2275109" y="116189"/>
                  <a:pt x="2274319" y="116012"/>
                  <a:pt x="2273703" y="115806"/>
                </a:cubicBezTo>
                <a:cubicBezTo>
                  <a:pt x="2273088" y="115599"/>
                  <a:pt x="2272665" y="115318"/>
                  <a:pt x="2272430" y="114966"/>
                </a:cubicBezTo>
                <a:cubicBezTo>
                  <a:pt x="2272196" y="114613"/>
                  <a:pt x="2272078" y="114200"/>
                  <a:pt x="2272078" y="113729"/>
                </a:cubicBezTo>
                <a:lnTo>
                  <a:pt x="2272078" y="71579"/>
                </a:lnTo>
                <a:lnTo>
                  <a:pt x="2239739" y="7070"/>
                </a:lnTo>
                <a:cubicBezTo>
                  <a:pt x="2239090" y="5715"/>
                  <a:pt x="2238692" y="4654"/>
                  <a:pt x="2238545" y="3889"/>
                </a:cubicBezTo>
                <a:cubicBezTo>
                  <a:pt x="2238397" y="3124"/>
                  <a:pt x="2238545" y="2534"/>
                  <a:pt x="2238987" y="2121"/>
                </a:cubicBezTo>
                <a:cubicBezTo>
                  <a:pt x="2239428" y="1709"/>
                  <a:pt x="2240223" y="1445"/>
                  <a:pt x="2241373" y="1326"/>
                </a:cubicBezTo>
                <a:cubicBezTo>
                  <a:pt x="2242520" y="1209"/>
                  <a:pt x="2244068" y="1148"/>
                  <a:pt x="2246011" y="1148"/>
                </a:cubicBezTo>
                <a:close/>
                <a:moveTo>
                  <a:pt x="2029877" y="1148"/>
                </a:moveTo>
                <a:cubicBezTo>
                  <a:pt x="2031349" y="1148"/>
                  <a:pt x="2032571" y="1223"/>
                  <a:pt x="2033545" y="1370"/>
                </a:cubicBezTo>
                <a:cubicBezTo>
                  <a:pt x="2034516" y="1518"/>
                  <a:pt x="2035296" y="1694"/>
                  <a:pt x="2035885" y="1901"/>
                </a:cubicBezTo>
                <a:cubicBezTo>
                  <a:pt x="2036475" y="2107"/>
                  <a:pt x="2036887" y="2386"/>
                  <a:pt x="2037122" y="2741"/>
                </a:cubicBezTo>
                <a:cubicBezTo>
                  <a:pt x="2037358" y="3093"/>
                  <a:pt x="2037476" y="3506"/>
                  <a:pt x="2037476" y="3977"/>
                </a:cubicBezTo>
                <a:lnTo>
                  <a:pt x="2037476" y="49751"/>
                </a:lnTo>
                <a:lnTo>
                  <a:pt x="2089521" y="49751"/>
                </a:lnTo>
                <a:lnTo>
                  <a:pt x="2089521" y="3977"/>
                </a:lnTo>
                <a:cubicBezTo>
                  <a:pt x="2089521" y="3506"/>
                  <a:pt x="2089639" y="3093"/>
                  <a:pt x="2089875" y="2741"/>
                </a:cubicBezTo>
                <a:cubicBezTo>
                  <a:pt x="2090110" y="2386"/>
                  <a:pt x="2090522" y="2107"/>
                  <a:pt x="2091112" y="1901"/>
                </a:cubicBezTo>
                <a:cubicBezTo>
                  <a:pt x="2091701" y="1694"/>
                  <a:pt x="2092467" y="1518"/>
                  <a:pt x="2093409" y="1370"/>
                </a:cubicBezTo>
                <a:cubicBezTo>
                  <a:pt x="2094352" y="1223"/>
                  <a:pt x="2095589" y="1148"/>
                  <a:pt x="2097121" y="1148"/>
                </a:cubicBezTo>
                <a:cubicBezTo>
                  <a:pt x="2098535" y="1148"/>
                  <a:pt x="2099727" y="1223"/>
                  <a:pt x="2100700" y="1370"/>
                </a:cubicBezTo>
                <a:cubicBezTo>
                  <a:pt x="2101671" y="1518"/>
                  <a:pt x="2102452" y="1694"/>
                  <a:pt x="2103041" y="1901"/>
                </a:cubicBezTo>
                <a:cubicBezTo>
                  <a:pt x="2103630" y="2107"/>
                  <a:pt x="2104043" y="2386"/>
                  <a:pt x="2104279" y="2741"/>
                </a:cubicBezTo>
                <a:cubicBezTo>
                  <a:pt x="2104514" y="3093"/>
                  <a:pt x="2104633" y="3506"/>
                  <a:pt x="2104633" y="3977"/>
                </a:cubicBezTo>
                <a:lnTo>
                  <a:pt x="2104633" y="42276"/>
                </a:lnTo>
                <a:lnTo>
                  <a:pt x="2089521" y="64413"/>
                </a:lnTo>
                <a:lnTo>
                  <a:pt x="2089521" y="63007"/>
                </a:lnTo>
                <a:lnTo>
                  <a:pt x="2037476" y="63007"/>
                </a:lnTo>
                <a:lnTo>
                  <a:pt x="2037476" y="113729"/>
                </a:lnTo>
                <a:cubicBezTo>
                  <a:pt x="2037476" y="114200"/>
                  <a:pt x="2037358" y="114613"/>
                  <a:pt x="2037122" y="114966"/>
                </a:cubicBezTo>
                <a:cubicBezTo>
                  <a:pt x="2036887" y="115318"/>
                  <a:pt x="2036475" y="115599"/>
                  <a:pt x="2035885" y="115806"/>
                </a:cubicBezTo>
                <a:cubicBezTo>
                  <a:pt x="2035296" y="116012"/>
                  <a:pt x="2034516" y="116189"/>
                  <a:pt x="2033545" y="116337"/>
                </a:cubicBezTo>
                <a:cubicBezTo>
                  <a:pt x="2032571" y="116484"/>
                  <a:pt x="2031349" y="116557"/>
                  <a:pt x="2029877" y="116557"/>
                </a:cubicBezTo>
                <a:cubicBezTo>
                  <a:pt x="2028463" y="116557"/>
                  <a:pt x="2027255" y="116484"/>
                  <a:pt x="2026254" y="116337"/>
                </a:cubicBezTo>
                <a:cubicBezTo>
                  <a:pt x="2025252" y="116189"/>
                  <a:pt x="2024457" y="116012"/>
                  <a:pt x="2023868" y="115806"/>
                </a:cubicBezTo>
                <a:cubicBezTo>
                  <a:pt x="2023279" y="115599"/>
                  <a:pt x="2022867" y="115318"/>
                  <a:pt x="2022630" y="114966"/>
                </a:cubicBezTo>
                <a:cubicBezTo>
                  <a:pt x="2022395" y="114613"/>
                  <a:pt x="2022278" y="114200"/>
                  <a:pt x="2022278" y="113729"/>
                </a:cubicBezTo>
                <a:lnTo>
                  <a:pt x="2022278" y="3977"/>
                </a:lnTo>
                <a:cubicBezTo>
                  <a:pt x="2022278" y="3506"/>
                  <a:pt x="2022395" y="3093"/>
                  <a:pt x="2022630" y="2741"/>
                </a:cubicBezTo>
                <a:cubicBezTo>
                  <a:pt x="2022867" y="2386"/>
                  <a:pt x="2023279" y="2107"/>
                  <a:pt x="2023868" y="1901"/>
                </a:cubicBezTo>
                <a:cubicBezTo>
                  <a:pt x="2024457" y="1694"/>
                  <a:pt x="2025252" y="1518"/>
                  <a:pt x="2026254" y="1370"/>
                </a:cubicBezTo>
                <a:cubicBezTo>
                  <a:pt x="2027255" y="1223"/>
                  <a:pt x="2028463" y="1148"/>
                  <a:pt x="2029877" y="1148"/>
                </a:cubicBezTo>
                <a:close/>
                <a:moveTo>
                  <a:pt x="1779280" y="1148"/>
                </a:moveTo>
                <a:cubicBezTo>
                  <a:pt x="1781047" y="1148"/>
                  <a:pt x="1782476" y="1209"/>
                  <a:pt x="1783566" y="1326"/>
                </a:cubicBezTo>
                <a:cubicBezTo>
                  <a:pt x="1784655" y="1445"/>
                  <a:pt x="1785524" y="1605"/>
                  <a:pt x="1786172" y="1812"/>
                </a:cubicBezTo>
                <a:cubicBezTo>
                  <a:pt x="1786820" y="2018"/>
                  <a:pt x="1787306" y="2312"/>
                  <a:pt x="1787630" y="2696"/>
                </a:cubicBezTo>
                <a:cubicBezTo>
                  <a:pt x="1787954" y="3078"/>
                  <a:pt x="1788263" y="3565"/>
                  <a:pt x="1788558" y="4154"/>
                </a:cubicBezTo>
                <a:lnTo>
                  <a:pt x="1804375" y="37027"/>
                </a:lnTo>
                <a:cubicBezTo>
                  <a:pt x="1805843" y="40148"/>
                  <a:pt x="1807309" y="43418"/>
                  <a:pt x="1808773" y="46835"/>
                </a:cubicBezTo>
                <a:cubicBezTo>
                  <a:pt x="1810237" y="50252"/>
                  <a:pt x="1811730" y="53699"/>
                  <a:pt x="1813254" y="57175"/>
                </a:cubicBezTo>
                <a:lnTo>
                  <a:pt x="1813429" y="57175"/>
                </a:lnTo>
                <a:cubicBezTo>
                  <a:pt x="1814775" y="53816"/>
                  <a:pt x="1816166" y="50472"/>
                  <a:pt x="1817602" y="47144"/>
                </a:cubicBezTo>
                <a:cubicBezTo>
                  <a:pt x="1819037" y="43815"/>
                  <a:pt x="1820488" y="40531"/>
                  <a:pt x="1821959" y="37291"/>
                </a:cubicBezTo>
                <a:lnTo>
                  <a:pt x="1837864" y="4243"/>
                </a:lnTo>
                <a:cubicBezTo>
                  <a:pt x="1838041" y="3653"/>
                  <a:pt x="1838291" y="3153"/>
                  <a:pt x="1838616" y="2741"/>
                </a:cubicBezTo>
                <a:cubicBezTo>
                  <a:pt x="1838940" y="2328"/>
                  <a:pt x="1839381" y="2018"/>
                  <a:pt x="1839941" y="1812"/>
                </a:cubicBezTo>
                <a:cubicBezTo>
                  <a:pt x="1840501" y="1605"/>
                  <a:pt x="1841281" y="1445"/>
                  <a:pt x="1842283" y="1326"/>
                </a:cubicBezTo>
                <a:cubicBezTo>
                  <a:pt x="1843285" y="1209"/>
                  <a:pt x="1844551" y="1148"/>
                  <a:pt x="1846083" y="1148"/>
                </a:cubicBezTo>
                <a:cubicBezTo>
                  <a:pt x="1848203" y="1148"/>
                  <a:pt x="1849867" y="1223"/>
                  <a:pt x="1851075" y="1370"/>
                </a:cubicBezTo>
                <a:cubicBezTo>
                  <a:pt x="1852283" y="1518"/>
                  <a:pt x="1853123" y="1797"/>
                  <a:pt x="1853594" y="2209"/>
                </a:cubicBezTo>
                <a:cubicBezTo>
                  <a:pt x="1854065" y="2622"/>
                  <a:pt x="1854227" y="3211"/>
                  <a:pt x="1854080" y="3977"/>
                </a:cubicBezTo>
                <a:cubicBezTo>
                  <a:pt x="1853932" y="4743"/>
                  <a:pt x="1853535" y="5775"/>
                  <a:pt x="1852887" y="7070"/>
                </a:cubicBezTo>
                <a:lnTo>
                  <a:pt x="1820545" y="71579"/>
                </a:lnTo>
                <a:lnTo>
                  <a:pt x="1820545" y="113729"/>
                </a:lnTo>
                <a:cubicBezTo>
                  <a:pt x="1820545" y="114200"/>
                  <a:pt x="1820428" y="114613"/>
                  <a:pt x="1820193" y="114966"/>
                </a:cubicBezTo>
                <a:cubicBezTo>
                  <a:pt x="1819959" y="115318"/>
                  <a:pt x="1819549" y="115599"/>
                  <a:pt x="1818963" y="115806"/>
                </a:cubicBezTo>
                <a:cubicBezTo>
                  <a:pt x="1818377" y="116012"/>
                  <a:pt x="1817587" y="116189"/>
                  <a:pt x="1816591" y="116337"/>
                </a:cubicBezTo>
                <a:cubicBezTo>
                  <a:pt x="1815596" y="116484"/>
                  <a:pt x="1814395" y="116557"/>
                  <a:pt x="1812990" y="116557"/>
                </a:cubicBezTo>
                <a:cubicBezTo>
                  <a:pt x="1811526" y="116557"/>
                  <a:pt x="1810310" y="116484"/>
                  <a:pt x="1809344" y="116337"/>
                </a:cubicBezTo>
                <a:cubicBezTo>
                  <a:pt x="1808377" y="116189"/>
                  <a:pt x="1807587" y="116012"/>
                  <a:pt x="1806972" y="115806"/>
                </a:cubicBezTo>
                <a:cubicBezTo>
                  <a:pt x="1806356" y="115599"/>
                  <a:pt x="1805932" y="115318"/>
                  <a:pt x="1805698" y="114966"/>
                </a:cubicBezTo>
                <a:cubicBezTo>
                  <a:pt x="1805464" y="114613"/>
                  <a:pt x="1805347" y="114200"/>
                  <a:pt x="1805347" y="113729"/>
                </a:cubicBezTo>
                <a:lnTo>
                  <a:pt x="1805347" y="71579"/>
                </a:lnTo>
                <a:lnTo>
                  <a:pt x="1773006" y="7070"/>
                </a:lnTo>
                <a:cubicBezTo>
                  <a:pt x="1772358" y="5715"/>
                  <a:pt x="1771960" y="4654"/>
                  <a:pt x="1771813" y="3889"/>
                </a:cubicBezTo>
                <a:cubicBezTo>
                  <a:pt x="1771666" y="3124"/>
                  <a:pt x="1771813" y="2534"/>
                  <a:pt x="1772255" y="2121"/>
                </a:cubicBezTo>
                <a:cubicBezTo>
                  <a:pt x="1772696" y="1709"/>
                  <a:pt x="1773492" y="1445"/>
                  <a:pt x="1774641" y="1326"/>
                </a:cubicBezTo>
                <a:cubicBezTo>
                  <a:pt x="1775789" y="1209"/>
                  <a:pt x="1777336" y="1148"/>
                  <a:pt x="1779280" y="1148"/>
                </a:cubicBezTo>
                <a:close/>
                <a:moveTo>
                  <a:pt x="1553615" y="1148"/>
                </a:moveTo>
                <a:cubicBezTo>
                  <a:pt x="1555088" y="1148"/>
                  <a:pt x="1556310" y="1223"/>
                  <a:pt x="1557282" y="1370"/>
                </a:cubicBezTo>
                <a:cubicBezTo>
                  <a:pt x="1558254" y="1518"/>
                  <a:pt x="1559035" y="1694"/>
                  <a:pt x="1559624" y="1901"/>
                </a:cubicBezTo>
                <a:cubicBezTo>
                  <a:pt x="1560213" y="2107"/>
                  <a:pt x="1560625" y="2386"/>
                  <a:pt x="1560861" y="2741"/>
                </a:cubicBezTo>
                <a:cubicBezTo>
                  <a:pt x="1561097" y="3093"/>
                  <a:pt x="1561214" y="3506"/>
                  <a:pt x="1561214" y="3977"/>
                </a:cubicBezTo>
                <a:lnTo>
                  <a:pt x="1561214" y="49751"/>
                </a:lnTo>
                <a:lnTo>
                  <a:pt x="1613260" y="49751"/>
                </a:lnTo>
                <a:lnTo>
                  <a:pt x="1613260" y="3977"/>
                </a:lnTo>
                <a:cubicBezTo>
                  <a:pt x="1613260" y="3506"/>
                  <a:pt x="1613378" y="3093"/>
                  <a:pt x="1613614" y="2741"/>
                </a:cubicBezTo>
                <a:cubicBezTo>
                  <a:pt x="1613849" y="2386"/>
                  <a:pt x="1614262" y="2107"/>
                  <a:pt x="1614850" y="1901"/>
                </a:cubicBezTo>
                <a:cubicBezTo>
                  <a:pt x="1615440" y="1694"/>
                  <a:pt x="1616206" y="1518"/>
                  <a:pt x="1617149" y="1370"/>
                </a:cubicBezTo>
                <a:cubicBezTo>
                  <a:pt x="1618091" y="1223"/>
                  <a:pt x="1619329" y="1148"/>
                  <a:pt x="1620860" y="1148"/>
                </a:cubicBezTo>
                <a:cubicBezTo>
                  <a:pt x="1622274" y="1148"/>
                  <a:pt x="1623469" y="1223"/>
                  <a:pt x="1624438" y="1370"/>
                </a:cubicBezTo>
                <a:cubicBezTo>
                  <a:pt x="1625411" y="1518"/>
                  <a:pt x="1626191" y="1694"/>
                  <a:pt x="1626782" y="1901"/>
                </a:cubicBezTo>
                <a:cubicBezTo>
                  <a:pt x="1627371" y="2107"/>
                  <a:pt x="1627783" y="2386"/>
                  <a:pt x="1628020" y="2741"/>
                </a:cubicBezTo>
                <a:cubicBezTo>
                  <a:pt x="1628254" y="3093"/>
                  <a:pt x="1628372" y="3506"/>
                  <a:pt x="1628372" y="3977"/>
                </a:cubicBezTo>
                <a:lnTo>
                  <a:pt x="1628372" y="113729"/>
                </a:lnTo>
                <a:cubicBezTo>
                  <a:pt x="1628372" y="114200"/>
                  <a:pt x="1628254" y="114613"/>
                  <a:pt x="1628020" y="114966"/>
                </a:cubicBezTo>
                <a:cubicBezTo>
                  <a:pt x="1627783" y="115318"/>
                  <a:pt x="1627371" y="115599"/>
                  <a:pt x="1626782" y="115806"/>
                </a:cubicBezTo>
                <a:cubicBezTo>
                  <a:pt x="1626191" y="116012"/>
                  <a:pt x="1625411" y="116189"/>
                  <a:pt x="1624438" y="116337"/>
                </a:cubicBezTo>
                <a:cubicBezTo>
                  <a:pt x="1623469" y="116484"/>
                  <a:pt x="1622274" y="116557"/>
                  <a:pt x="1620860" y="116557"/>
                </a:cubicBezTo>
                <a:cubicBezTo>
                  <a:pt x="1619329" y="116557"/>
                  <a:pt x="1618091" y="116484"/>
                  <a:pt x="1617149" y="116337"/>
                </a:cubicBezTo>
                <a:cubicBezTo>
                  <a:pt x="1616206" y="116189"/>
                  <a:pt x="1615440" y="116012"/>
                  <a:pt x="1614850" y="115806"/>
                </a:cubicBezTo>
                <a:cubicBezTo>
                  <a:pt x="1614262" y="115599"/>
                  <a:pt x="1613849" y="115318"/>
                  <a:pt x="1613614" y="114966"/>
                </a:cubicBezTo>
                <a:cubicBezTo>
                  <a:pt x="1613378" y="114613"/>
                  <a:pt x="1613260" y="114200"/>
                  <a:pt x="1613260" y="113729"/>
                </a:cubicBezTo>
                <a:lnTo>
                  <a:pt x="1613260" y="63007"/>
                </a:lnTo>
                <a:lnTo>
                  <a:pt x="1561214" y="63007"/>
                </a:lnTo>
                <a:lnTo>
                  <a:pt x="1561214" y="113729"/>
                </a:lnTo>
                <a:cubicBezTo>
                  <a:pt x="1561214" y="114200"/>
                  <a:pt x="1561097" y="114613"/>
                  <a:pt x="1560861" y="114966"/>
                </a:cubicBezTo>
                <a:cubicBezTo>
                  <a:pt x="1560625" y="115318"/>
                  <a:pt x="1560213" y="115599"/>
                  <a:pt x="1559624" y="115806"/>
                </a:cubicBezTo>
                <a:cubicBezTo>
                  <a:pt x="1559035" y="116012"/>
                  <a:pt x="1558254" y="116189"/>
                  <a:pt x="1557282" y="116337"/>
                </a:cubicBezTo>
                <a:cubicBezTo>
                  <a:pt x="1556310" y="116484"/>
                  <a:pt x="1555088" y="116557"/>
                  <a:pt x="1553615" y="116557"/>
                </a:cubicBezTo>
                <a:cubicBezTo>
                  <a:pt x="1552201" y="116557"/>
                  <a:pt x="1550993" y="116484"/>
                  <a:pt x="1549992" y="116337"/>
                </a:cubicBezTo>
                <a:cubicBezTo>
                  <a:pt x="1548990" y="116189"/>
                  <a:pt x="1548195" y="116012"/>
                  <a:pt x="1547606" y="115806"/>
                </a:cubicBezTo>
                <a:cubicBezTo>
                  <a:pt x="1547017" y="115599"/>
                  <a:pt x="1546605" y="115318"/>
                  <a:pt x="1546369" y="114966"/>
                </a:cubicBezTo>
                <a:cubicBezTo>
                  <a:pt x="1546133" y="114613"/>
                  <a:pt x="1546015" y="114200"/>
                  <a:pt x="1546015" y="113729"/>
                </a:cubicBezTo>
                <a:lnTo>
                  <a:pt x="1546015" y="3977"/>
                </a:lnTo>
                <a:cubicBezTo>
                  <a:pt x="1546015" y="3506"/>
                  <a:pt x="1546133" y="3093"/>
                  <a:pt x="1546369" y="2741"/>
                </a:cubicBezTo>
                <a:cubicBezTo>
                  <a:pt x="1546605" y="2386"/>
                  <a:pt x="1547017" y="2107"/>
                  <a:pt x="1547606" y="1901"/>
                </a:cubicBezTo>
                <a:cubicBezTo>
                  <a:pt x="1548195" y="1694"/>
                  <a:pt x="1548990" y="1518"/>
                  <a:pt x="1549992" y="1370"/>
                </a:cubicBezTo>
                <a:cubicBezTo>
                  <a:pt x="1550993" y="1223"/>
                  <a:pt x="1552201" y="1148"/>
                  <a:pt x="1553615" y="1148"/>
                </a:cubicBezTo>
                <a:close/>
                <a:moveTo>
                  <a:pt x="1369839" y="1148"/>
                </a:moveTo>
                <a:cubicBezTo>
                  <a:pt x="1371961" y="1148"/>
                  <a:pt x="1373624" y="1223"/>
                  <a:pt x="1374831" y="1370"/>
                </a:cubicBezTo>
                <a:cubicBezTo>
                  <a:pt x="1376039" y="1518"/>
                  <a:pt x="1376879" y="1797"/>
                  <a:pt x="1377350" y="2209"/>
                </a:cubicBezTo>
                <a:cubicBezTo>
                  <a:pt x="1377821" y="2622"/>
                  <a:pt x="1377984" y="3211"/>
                  <a:pt x="1377836" y="3977"/>
                </a:cubicBezTo>
                <a:cubicBezTo>
                  <a:pt x="1377688" y="4743"/>
                  <a:pt x="1377291" y="5775"/>
                  <a:pt x="1376643" y="7070"/>
                </a:cubicBezTo>
                <a:lnTo>
                  <a:pt x="1344297" y="71579"/>
                </a:lnTo>
                <a:lnTo>
                  <a:pt x="1344297" y="113729"/>
                </a:lnTo>
                <a:cubicBezTo>
                  <a:pt x="1344297" y="114200"/>
                  <a:pt x="1344181" y="114613"/>
                  <a:pt x="1343947" y="114966"/>
                </a:cubicBezTo>
                <a:cubicBezTo>
                  <a:pt x="1343713" y="115318"/>
                  <a:pt x="1343302" y="115599"/>
                  <a:pt x="1342716" y="115806"/>
                </a:cubicBezTo>
                <a:cubicBezTo>
                  <a:pt x="1342131" y="116012"/>
                  <a:pt x="1341340" y="116189"/>
                  <a:pt x="1340343" y="116337"/>
                </a:cubicBezTo>
                <a:cubicBezTo>
                  <a:pt x="1339348" y="116484"/>
                  <a:pt x="1338148" y="116557"/>
                  <a:pt x="1336742" y="116557"/>
                </a:cubicBezTo>
                <a:cubicBezTo>
                  <a:pt x="1335278" y="116557"/>
                  <a:pt x="1334062" y="116484"/>
                  <a:pt x="1333094" y="116337"/>
                </a:cubicBezTo>
                <a:cubicBezTo>
                  <a:pt x="1332128" y="116189"/>
                  <a:pt x="1331338" y="116012"/>
                  <a:pt x="1330723" y="115806"/>
                </a:cubicBezTo>
                <a:cubicBezTo>
                  <a:pt x="1330107" y="115599"/>
                  <a:pt x="1329683" y="115318"/>
                  <a:pt x="1329449" y="114966"/>
                </a:cubicBezTo>
                <a:cubicBezTo>
                  <a:pt x="1329214" y="114613"/>
                  <a:pt x="1329097" y="114200"/>
                  <a:pt x="1329097" y="113729"/>
                </a:cubicBezTo>
                <a:lnTo>
                  <a:pt x="1329097" y="71579"/>
                </a:lnTo>
                <a:lnTo>
                  <a:pt x="1318817" y="51072"/>
                </a:lnTo>
                <a:lnTo>
                  <a:pt x="1327426" y="35574"/>
                </a:lnTo>
                <a:lnTo>
                  <a:pt x="1328125" y="37027"/>
                </a:lnTo>
                <a:cubicBezTo>
                  <a:pt x="1329594" y="40148"/>
                  <a:pt x="1331059" y="43418"/>
                  <a:pt x="1332524" y="46835"/>
                </a:cubicBezTo>
                <a:cubicBezTo>
                  <a:pt x="1333988" y="50252"/>
                  <a:pt x="1335482" y="53699"/>
                  <a:pt x="1337006" y="57175"/>
                </a:cubicBezTo>
                <a:lnTo>
                  <a:pt x="1337180" y="57175"/>
                </a:lnTo>
                <a:cubicBezTo>
                  <a:pt x="1338527" y="53816"/>
                  <a:pt x="1339918" y="50472"/>
                  <a:pt x="1341353" y="47144"/>
                </a:cubicBezTo>
                <a:cubicBezTo>
                  <a:pt x="1342789" y="43815"/>
                  <a:pt x="1344243" y="40531"/>
                  <a:pt x="1345712" y="37291"/>
                </a:cubicBezTo>
                <a:lnTo>
                  <a:pt x="1361619" y="4243"/>
                </a:lnTo>
                <a:cubicBezTo>
                  <a:pt x="1361797" y="3653"/>
                  <a:pt x="1362047" y="3153"/>
                  <a:pt x="1362372" y="2741"/>
                </a:cubicBezTo>
                <a:cubicBezTo>
                  <a:pt x="1362695" y="2328"/>
                  <a:pt x="1363138" y="2018"/>
                  <a:pt x="1363696" y="1812"/>
                </a:cubicBezTo>
                <a:cubicBezTo>
                  <a:pt x="1364256" y="1605"/>
                  <a:pt x="1365037" y="1445"/>
                  <a:pt x="1366038" y="1326"/>
                </a:cubicBezTo>
                <a:cubicBezTo>
                  <a:pt x="1367041" y="1209"/>
                  <a:pt x="1368307" y="1148"/>
                  <a:pt x="1369839" y="1148"/>
                </a:cubicBezTo>
                <a:close/>
                <a:moveTo>
                  <a:pt x="610632" y="1148"/>
                </a:moveTo>
                <a:cubicBezTo>
                  <a:pt x="612105" y="1148"/>
                  <a:pt x="613327" y="1223"/>
                  <a:pt x="614299" y="1370"/>
                </a:cubicBezTo>
                <a:cubicBezTo>
                  <a:pt x="615271" y="1518"/>
                  <a:pt x="616052" y="1694"/>
                  <a:pt x="616641" y="1901"/>
                </a:cubicBezTo>
                <a:cubicBezTo>
                  <a:pt x="617230" y="2107"/>
                  <a:pt x="617643" y="2386"/>
                  <a:pt x="617878" y="2741"/>
                </a:cubicBezTo>
                <a:cubicBezTo>
                  <a:pt x="618114" y="3093"/>
                  <a:pt x="618232" y="3506"/>
                  <a:pt x="618232" y="3977"/>
                </a:cubicBezTo>
                <a:lnTo>
                  <a:pt x="618232" y="49751"/>
                </a:lnTo>
                <a:lnTo>
                  <a:pt x="670279" y="49751"/>
                </a:lnTo>
                <a:lnTo>
                  <a:pt x="670279" y="3977"/>
                </a:lnTo>
                <a:cubicBezTo>
                  <a:pt x="670279" y="3506"/>
                  <a:pt x="670397" y="3093"/>
                  <a:pt x="670632" y="2741"/>
                </a:cubicBezTo>
                <a:cubicBezTo>
                  <a:pt x="670868" y="2386"/>
                  <a:pt x="671280" y="2107"/>
                  <a:pt x="671869" y="1901"/>
                </a:cubicBezTo>
                <a:cubicBezTo>
                  <a:pt x="672459" y="1694"/>
                  <a:pt x="673224" y="1518"/>
                  <a:pt x="674167" y="1370"/>
                </a:cubicBezTo>
                <a:cubicBezTo>
                  <a:pt x="675110" y="1223"/>
                  <a:pt x="676347" y="1148"/>
                  <a:pt x="677878" y="1148"/>
                </a:cubicBezTo>
                <a:cubicBezTo>
                  <a:pt x="679292" y="1148"/>
                  <a:pt x="680485" y="1223"/>
                  <a:pt x="681457" y="1370"/>
                </a:cubicBezTo>
                <a:cubicBezTo>
                  <a:pt x="682429" y="1518"/>
                  <a:pt x="683210" y="1694"/>
                  <a:pt x="683799" y="1901"/>
                </a:cubicBezTo>
                <a:cubicBezTo>
                  <a:pt x="684388" y="2107"/>
                  <a:pt x="684801" y="2386"/>
                  <a:pt x="685036" y="2741"/>
                </a:cubicBezTo>
                <a:cubicBezTo>
                  <a:pt x="685272" y="3093"/>
                  <a:pt x="685390" y="3506"/>
                  <a:pt x="685390" y="3977"/>
                </a:cubicBezTo>
                <a:lnTo>
                  <a:pt x="685390" y="113729"/>
                </a:lnTo>
                <a:cubicBezTo>
                  <a:pt x="685390" y="114200"/>
                  <a:pt x="685272" y="114613"/>
                  <a:pt x="685036" y="114966"/>
                </a:cubicBezTo>
                <a:cubicBezTo>
                  <a:pt x="684801" y="115318"/>
                  <a:pt x="684388" y="115599"/>
                  <a:pt x="683799" y="115806"/>
                </a:cubicBezTo>
                <a:cubicBezTo>
                  <a:pt x="683210" y="116012"/>
                  <a:pt x="682429" y="116189"/>
                  <a:pt x="681457" y="116337"/>
                </a:cubicBezTo>
                <a:cubicBezTo>
                  <a:pt x="680485" y="116484"/>
                  <a:pt x="679292" y="116557"/>
                  <a:pt x="677878" y="116557"/>
                </a:cubicBezTo>
                <a:cubicBezTo>
                  <a:pt x="676347" y="116557"/>
                  <a:pt x="675110" y="116484"/>
                  <a:pt x="674167" y="116337"/>
                </a:cubicBezTo>
                <a:cubicBezTo>
                  <a:pt x="673224" y="116189"/>
                  <a:pt x="672459" y="116012"/>
                  <a:pt x="671869" y="115806"/>
                </a:cubicBezTo>
                <a:cubicBezTo>
                  <a:pt x="671280" y="115599"/>
                  <a:pt x="670868" y="115318"/>
                  <a:pt x="670632" y="114966"/>
                </a:cubicBezTo>
                <a:cubicBezTo>
                  <a:pt x="670397" y="114613"/>
                  <a:pt x="670279" y="114200"/>
                  <a:pt x="670279" y="113729"/>
                </a:cubicBezTo>
                <a:lnTo>
                  <a:pt x="670279" y="63007"/>
                </a:lnTo>
                <a:lnTo>
                  <a:pt x="618232" y="63007"/>
                </a:lnTo>
                <a:lnTo>
                  <a:pt x="618232" y="113729"/>
                </a:lnTo>
                <a:cubicBezTo>
                  <a:pt x="618232" y="114200"/>
                  <a:pt x="618114" y="114613"/>
                  <a:pt x="617878" y="114966"/>
                </a:cubicBezTo>
                <a:cubicBezTo>
                  <a:pt x="617643" y="115318"/>
                  <a:pt x="617230" y="115599"/>
                  <a:pt x="616641" y="115806"/>
                </a:cubicBezTo>
                <a:cubicBezTo>
                  <a:pt x="616052" y="116012"/>
                  <a:pt x="615271" y="116189"/>
                  <a:pt x="614299" y="116337"/>
                </a:cubicBezTo>
                <a:cubicBezTo>
                  <a:pt x="613327" y="116484"/>
                  <a:pt x="612105" y="116557"/>
                  <a:pt x="610632" y="116557"/>
                </a:cubicBezTo>
                <a:cubicBezTo>
                  <a:pt x="609218" y="116557"/>
                  <a:pt x="608010" y="116484"/>
                  <a:pt x="607009" y="116337"/>
                </a:cubicBezTo>
                <a:cubicBezTo>
                  <a:pt x="606008" y="116189"/>
                  <a:pt x="605212" y="116012"/>
                  <a:pt x="604623" y="115806"/>
                </a:cubicBezTo>
                <a:cubicBezTo>
                  <a:pt x="604034" y="115599"/>
                  <a:pt x="603622" y="115318"/>
                  <a:pt x="603386" y="114966"/>
                </a:cubicBezTo>
                <a:cubicBezTo>
                  <a:pt x="603150" y="114613"/>
                  <a:pt x="603032" y="114200"/>
                  <a:pt x="603032" y="113729"/>
                </a:cubicBezTo>
                <a:lnTo>
                  <a:pt x="603032" y="3977"/>
                </a:lnTo>
                <a:cubicBezTo>
                  <a:pt x="603032" y="3506"/>
                  <a:pt x="603150" y="3093"/>
                  <a:pt x="603386" y="2741"/>
                </a:cubicBezTo>
                <a:cubicBezTo>
                  <a:pt x="603622" y="2386"/>
                  <a:pt x="604034" y="2107"/>
                  <a:pt x="604623" y="1901"/>
                </a:cubicBezTo>
                <a:cubicBezTo>
                  <a:pt x="605212" y="1694"/>
                  <a:pt x="606008" y="1518"/>
                  <a:pt x="607009" y="1370"/>
                </a:cubicBezTo>
                <a:cubicBezTo>
                  <a:pt x="608010" y="1223"/>
                  <a:pt x="609218" y="1148"/>
                  <a:pt x="610632" y="1148"/>
                </a:cubicBezTo>
                <a:close/>
                <a:moveTo>
                  <a:pt x="360050" y="1148"/>
                </a:moveTo>
                <a:cubicBezTo>
                  <a:pt x="361817" y="1148"/>
                  <a:pt x="363245" y="1209"/>
                  <a:pt x="364335" y="1326"/>
                </a:cubicBezTo>
                <a:cubicBezTo>
                  <a:pt x="365425" y="1445"/>
                  <a:pt x="366294" y="1605"/>
                  <a:pt x="366942" y="1812"/>
                </a:cubicBezTo>
                <a:cubicBezTo>
                  <a:pt x="367590" y="2018"/>
                  <a:pt x="368076" y="2312"/>
                  <a:pt x="368400" y="2696"/>
                </a:cubicBezTo>
                <a:cubicBezTo>
                  <a:pt x="368724" y="3078"/>
                  <a:pt x="369034" y="3565"/>
                  <a:pt x="369328" y="4154"/>
                </a:cubicBezTo>
                <a:lnTo>
                  <a:pt x="385146" y="37027"/>
                </a:lnTo>
                <a:cubicBezTo>
                  <a:pt x="386614" y="40148"/>
                  <a:pt x="388080" y="43418"/>
                  <a:pt x="389544" y="46835"/>
                </a:cubicBezTo>
                <a:cubicBezTo>
                  <a:pt x="391008" y="50252"/>
                  <a:pt x="392502" y="53699"/>
                  <a:pt x="394025" y="57175"/>
                </a:cubicBezTo>
                <a:lnTo>
                  <a:pt x="394201" y="57175"/>
                </a:lnTo>
                <a:cubicBezTo>
                  <a:pt x="395547" y="53816"/>
                  <a:pt x="396938" y="50472"/>
                  <a:pt x="398373" y="47144"/>
                </a:cubicBezTo>
                <a:cubicBezTo>
                  <a:pt x="399808" y="43815"/>
                  <a:pt x="401261" y="40531"/>
                  <a:pt x="402731" y="37291"/>
                </a:cubicBezTo>
                <a:lnTo>
                  <a:pt x="418637" y="4243"/>
                </a:lnTo>
                <a:cubicBezTo>
                  <a:pt x="418813" y="3653"/>
                  <a:pt x="419064" y="3153"/>
                  <a:pt x="419388" y="2741"/>
                </a:cubicBezTo>
                <a:cubicBezTo>
                  <a:pt x="419712" y="2328"/>
                  <a:pt x="420154" y="2018"/>
                  <a:pt x="420713" y="1812"/>
                </a:cubicBezTo>
                <a:cubicBezTo>
                  <a:pt x="421273" y="1605"/>
                  <a:pt x="422053" y="1445"/>
                  <a:pt x="423055" y="1326"/>
                </a:cubicBezTo>
                <a:cubicBezTo>
                  <a:pt x="424056" y="1209"/>
                  <a:pt x="425323" y="1148"/>
                  <a:pt x="426855" y="1148"/>
                </a:cubicBezTo>
                <a:cubicBezTo>
                  <a:pt x="428975" y="1148"/>
                  <a:pt x="430640" y="1223"/>
                  <a:pt x="431847" y="1370"/>
                </a:cubicBezTo>
                <a:cubicBezTo>
                  <a:pt x="433055" y="1518"/>
                  <a:pt x="433894" y="1797"/>
                  <a:pt x="434366" y="2209"/>
                </a:cubicBezTo>
                <a:cubicBezTo>
                  <a:pt x="434837" y="2622"/>
                  <a:pt x="434999" y="3211"/>
                  <a:pt x="434852" y="3977"/>
                </a:cubicBezTo>
                <a:cubicBezTo>
                  <a:pt x="434704" y="4743"/>
                  <a:pt x="434307" y="5775"/>
                  <a:pt x="433659" y="7070"/>
                </a:cubicBezTo>
                <a:lnTo>
                  <a:pt x="401317" y="71579"/>
                </a:lnTo>
                <a:lnTo>
                  <a:pt x="401317" y="113729"/>
                </a:lnTo>
                <a:cubicBezTo>
                  <a:pt x="401317" y="114200"/>
                  <a:pt x="401200" y="114613"/>
                  <a:pt x="400965" y="114966"/>
                </a:cubicBezTo>
                <a:cubicBezTo>
                  <a:pt x="400731" y="115318"/>
                  <a:pt x="400321" y="115599"/>
                  <a:pt x="399735" y="115806"/>
                </a:cubicBezTo>
                <a:cubicBezTo>
                  <a:pt x="399149" y="116012"/>
                  <a:pt x="398359" y="116189"/>
                  <a:pt x="397363" y="116337"/>
                </a:cubicBezTo>
                <a:cubicBezTo>
                  <a:pt x="396368" y="116484"/>
                  <a:pt x="395167" y="116557"/>
                  <a:pt x="393761" y="116557"/>
                </a:cubicBezTo>
                <a:cubicBezTo>
                  <a:pt x="392297" y="116557"/>
                  <a:pt x="391082" y="116484"/>
                  <a:pt x="390115" y="116337"/>
                </a:cubicBezTo>
                <a:cubicBezTo>
                  <a:pt x="389148" y="116189"/>
                  <a:pt x="388358" y="116012"/>
                  <a:pt x="387743" y="115806"/>
                </a:cubicBezTo>
                <a:cubicBezTo>
                  <a:pt x="387128" y="115599"/>
                  <a:pt x="386703" y="115318"/>
                  <a:pt x="386469" y="114966"/>
                </a:cubicBezTo>
                <a:cubicBezTo>
                  <a:pt x="386235" y="114613"/>
                  <a:pt x="386118" y="114200"/>
                  <a:pt x="386118" y="113729"/>
                </a:cubicBezTo>
                <a:lnTo>
                  <a:pt x="386118" y="71579"/>
                </a:lnTo>
                <a:lnTo>
                  <a:pt x="353776" y="7070"/>
                </a:lnTo>
                <a:cubicBezTo>
                  <a:pt x="353128" y="5715"/>
                  <a:pt x="352730" y="4654"/>
                  <a:pt x="352583" y="3889"/>
                </a:cubicBezTo>
                <a:cubicBezTo>
                  <a:pt x="352435" y="3124"/>
                  <a:pt x="352583" y="2534"/>
                  <a:pt x="353024" y="2121"/>
                </a:cubicBezTo>
                <a:cubicBezTo>
                  <a:pt x="353466" y="1709"/>
                  <a:pt x="354262" y="1445"/>
                  <a:pt x="355410" y="1326"/>
                </a:cubicBezTo>
                <a:cubicBezTo>
                  <a:pt x="356559" y="1209"/>
                  <a:pt x="358106" y="1148"/>
                  <a:pt x="360050" y="1148"/>
                </a:cubicBezTo>
                <a:close/>
                <a:moveTo>
                  <a:pt x="143910" y="1148"/>
                </a:moveTo>
                <a:cubicBezTo>
                  <a:pt x="145382" y="1148"/>
                  <a:pt x="146605" y="1223"/>
                  <a:pt x="147577" y="1370"/>
                </a:cubicBezTo>
                <a:cubicBezTo>
                  <a:pt x="148549" y="1518"/>
                  <a:pt x="149329" y="1694"/>
                  <a:pt x="149918" y="1901"/>
                </a:cubicBezTo>
                <a:cubicBezTo>
                  <a:pt x="150508" y="2107"/>
                  <a:pt x="150920" y="2386"/>
                  <a:pt x="151156" y="2741"/>
                </a:cubicBezTo>
                <a:cubicBezTo>
                  <a:pt x="151391" y="3093"/>
                  <a:pt x="151509" y="3506"/>
                  <a:pt x="151509" y="3977"/>
                </a:cubicBezTo>
                <a:lnTo>
                  <a:pt x="151509" y="49751"/>
                </a:lnTo>
                <a:lnTo>
                  <a:pt x="203557" y="49751"/>
                </a:lnTo>
                <a:lnTo>
                  <a:pt x="203557" y="3977"/>
                </a:lnTo>
                <a:cubicBezTo>
                  <a:pt x="203557" y="3506"/>
                  <a:pt x="203675" y="3093"/>
                  <a:pt x="203910" y="2741"/>
                </a:cubicBezTo>
                <a:cubicBezTo>
                  <a:pt x="204146" y="2386"/>
                  <a:pt x="204558" y="2107"/>
                  <a:pt x="205148" y="1901"/>
                </a:cubicBezTo>
                <a:cubicBezTo>
                  <a:pt x="205737" y="1694"/>
                  <a:pt x="206502" y="1518"/>
                  <a:pt x="207445" y="1370"/>
                </a:cubicBezTo>
                <a:cubicBezTo>
                  <a:pt x="208388" y="1223"/>
                  <a:pt x="209625" y="1148"/>
                  <a:pt x="211157" y="1148"/>
                </a:cubicBezTo>
                <a:cubicBezTo>
                  <a:pt x="212570" y="1148"/>
                  <a:pt x="213763" y="1223"/>
                  <a:pt x="214735" y="1370"/>
                </a:cubicBezTo>
                <a:cubicBezTo>
                  <a:pt x="215707" y="1518"/>
                  <a:pt x="216488" y="1694"/>
                  <a:pt x="217077" y="1901"/>
                </a:cubicBezTo>
                <a:cubicBezTo>
                  <a:pt x="217666" y="2107"/>
                  <a:pt x="218079" y="2386"/>
                  <a:pt x="218314" y="2741"/>
                </a:cubicBezTo>
                <a:cubicBezTo>
                  <a:pt x="218550" y="3093"/>
                  <a:pt x="218668" y="3506"/>
                  <a:pt x="218668" y="3977"/>
                </a:cubicBezTo>
                <a:lnTo>
                  <a:pt x="218668" y="113729"/>
                </a:lnTo>
                <a:cubicBezTo>
                  <a:pt x="218668" y="114200"/>
                  <a:pt x="218550" y="114613"/>
                  <a:pt x="218314" y="114966"/>
                </a:cubicBezTo>
                <a:cubicBezTo>
                  <a:pt x="218079" y="115318"/>
                  <a:pt x="217666" y="115599"/>
                  <a:pt x="217077" y="115806"/>
                </a:cubicBezTo>
                <a:cubicBezTo>
                  <a:pt x="216488" y="116012"/>
                  <a:pt x="215707" y="116189"/>
                  <a:pt x="214735" y="116337"/>
                </a:cubicBezTo>
                <a:cubicBezTo>
                  <a:pt x="213763" y="116484"/>
                  <a:pt x="212570" y="116557"/>
                  <a:pt x="211157" y="116557"/>
                </a:cubicBezTo>
                <a:cubicBezTo>
                  <a:pt x="209625" y="116557"/>
                  <a:pt x="208388" y="116484"/>
                  <a:pt x="207445" y="116337"/>
                </a:cubicBezTo>
                <a:cubicBezTo>
                  <a:pt x="206502" y="116189"/>
                  <a:pt x="205737" y="116012"/>
                  <a:pt x="205148" y="115806"/>
                </a:cubicBezTo>
                <a:cubicBezTo>
                  <a:pt x="204558" y="115599"/>
                  <a:pt x="204146" y="115318"/>
                  <a:pt x="203910" y="114966"/>
                </a:cubicBezTo>
                <a:cubicBezTo>
                  <a:pt x="203675" y="114613"/>
                  <a:pt x="203557" y="114200"/>
                  <a:pt x="203557" y="113729"/>
                </a:cubicBezTo>
                <a:lnTo>
                  <a:pt x="203557" y="63007"/>
                </a:lnTo>
                <a:lnTo>
                  <a:pt x="151509" y="63007"/>
                </a:lnTo>
                <a:lnTo>
                  <a:pt x="151509" y="113729"/>
                </a:lnTo>
                <a:cubicBezTo>
                  <a:pt x="151509" y="114200"/>
                  <a:pt x="151391" y="114613"/>
                  <a:pt x="151156" y="114966"/>
                </a:cubicBezTo>
                <a:cubicBezTo>
                  <a:pt x="150920" y="115318"/>
                  <a:pt x="150508" y="115599"/>
                  <a:pt x="149918" y="115806"/>
                </a:cubicBezTo>
                <a:cubicBezTo>
                  <a:pt x="149329" y="116012"/>
                  <a:pt x="148549" y="116189"/>
                  <a:pt x="147577" y="116337"/>
                </a:cubicBezTo>
                <a:cubicBezTo>
                  <a:pt x="146605" y="116484"/>
                  <a:pt x="145382" y="116557"/>
                  <a:pt x="143910" y="116557"/>
                </a:cubicBezTo>
                <a:cubicBezTo>
                  <a:pt x="142496" y="116557"/>
                  <a:pt x="141288" y="116484"/>
                  <a:pt x="140286" y="116337"/>
                </a:cubicBezTo>
                <a:cubicBezTo>
                  <a:pt x="139285" y="116189"/>
                  <a:pt x="138490" y="116012"/>
                  <a:pt x="137901" y="115806"/>
                </a:cubicBezTo>
                <a:cubicBezTo>
                  <a:pt x="137312" y="115599"/>
                  <a:pt x="136899" y="115318"/>
                  <a:pt x="136663" y="114966"/>
                </a:cubicBezTo>
                <a:cubicBezTo>
                  <a:pt x="136428" y="114613"/>
                  <a:pt x="136310" y="114200"/>
                  <a:pt x="136310" y="113729"/>
                </a:cubicBezTo>
                <a:lnTo>
                  <a:pt x="136310" y="3977"/>
                </a:lnTo>
                <a:cubicBezTo>
                  <a:pt x="136310" y="3506"/>
                  <a:pt x="136428" y="3093"/>
                  <a:pt x="136663" y="2741"/>
                </a:cubicBezTo>
                <a:cubicBezTo>
                  <a:pt x="136899" y="2386"/>
                  <a:pt x="137312" y="2107"/>
                  <a:pt x="137901" y="1901"/>
                </a:cubicBezTo>
                <a:cubicBezTo>
                  <a:pt x="138490" y="1694"/>
                  <a:pt x="139285" y="1518"/>
                  <a:pt x="140286" y="1370"/>
                </a:cubicBezTo>
                <a:cubicBezTo>
                  <a:pt x="141288" y="1223"/>
                  <a:pt x="142496" y="1148"/>
                  <a:pt x="143910" y="1148"/>
                </a:cubicBezTo>
                <a:close/>
                <a:moveTo>
                  <a:pt x="4516578" y="178"/>
                </a:moveTo>
                <a:lnTo>
                  <a:pt x="4515913" y="12848"/>
                </a:lnTo>
                <a:lnTo>
                  <a:pt x="4508975" y="13919"/>
                </a:lnTo>
                <a:cubicBezTo>
                  <a:pt x="4506618" y="14773"/>
                  <a:pt x="4504674" y="15906"/>
                  <a:pt x="4503142" y="17321"/>
                </a:cubicBezTo>
                <a:cubicBezTo>
                  <a:pt x="4501610" y="18734"/>
                  <a:pt x="4500462" y="20414"/>
                  <a:pt x="4499696" y="22358"/>
                </a:cubicBezTo>
                <a:cubicBezTo>
                  <a:pt x="4498930" y="24302"/>
                  <a:pt x="4498547" y="26364"/>
                  <a:pt x="4498547" y="28543"/>
                </a:cubicBezTo>
                <a:cubicBezTo>
                  <a:pt x="4498547" y="31723"/>
                  <a:pt x="4499284" y="34462"/>
                  <a:pt x="4500756" y="36760"/>
                </a:cubicBezTo>
                <a:cubicBezTo>
                  <a:pt x="4502229" y="39058"/>
                  <a:pt x="4504188" y="41091"/>
                  <a:pt x="4506633" y="42858"/>
                </a:cubicBezTo>
                <a:lnTo>
                  <a:pt x="4514109" y="47210"/>
                </a:lnTo>
                <a:lnTo>
                  <a:pt x="4513222" y="64095"/>
                </a:lnTo>
                <a:lnTo>
                  <a:pt x="4508886" y="62078"/>
                </a:lnTo>
                <a:cubicBezTo>
                  <a:pt x="4505646" y="60576"/>
                  <a:pt x="4502494" y="58912"/>
                  <a:pt x="4499431" y="57087"/>
                </a:cubicBezTo>
                <a:cubicBezTo>
                  <a:pt x="4496367" y="55259"/>
                  <a:pt x="4493628" y="53109"/>
                  <a:pt x="4491213" y="50635"/>
                </a:cubicBezTo>
                <a:cubicBezTo>
                  <a:pt x="4488798" y="48161"/>
                  <a:pt x="4486839" y="45258"/>
                  <a:pt x="4485336" y="41930"/>
                </a:cubicBezTo>
                <a:cubicBezTo>
                  <a:pt x="4483834" y="38603"/>
                  <a:pt x="4483083" y="34610"/>
                  <a:pt x="4483083" y="29957"/>
                </a:cubicBezTo>
                <a:cubicBezTo>
                  <a:pt x="4483083" y="25186"/>
                  <a:pt x="4483952" y="20928"/>
                  <a:pt x="4485690" y="17188"/>
                </a:cubicBezTo>
                <a:cubicBezTo>
                  <a:pt x="4487428" y="13448"/>
                  <a:pt x="4489843" y="10310"/>
                  <a:pt x="4492936" y="7777"/>
                </a:cubicBezTo>
                <a:cubicBezTo>
                  <a:pt x="4496029" y="5244"/>
                  <a:pt x="4499711" y="3315"/>
                  <a:pt x="4503982" y="1989"/>
                </a:cubicBezTo>
                <a:close/>
                <a:moveTo>
                  <a:pt x="8337336" y="0"/>
                </a:moveTo>
                <a:cubicBezTo>
                  <a:pt x="8339869" y="0"/>
                  <a:pt x="8342417" y="221"/>
                  <a:pt x="8344979" y="663"/>
                </a:cubicBezTo>
                <a:cubicBezTo>
                  <a:pt x="8347542" y="1105"/>
                  <a:pt x="8349958" y="1694"/>
                  <a:pt x="8352225" y="2430"/>
                </a:cubicBezTo>
                <a:cubicBezTo>
                  <a:pt x="8354494" y="3167"/>
                  <a:pt x="8356511" y="3993"/>
                  <a:pt x="8358279" y="4905"/>
                </a:cubicBezTo>
                <a:cubicBezTo>
                  <a:pt x="8360046" y="5818"/>
                  <a:pt x="8361210" y="6555"/>
                  <a:pt x="8361769" y="7115"/>
                </a:cubicBezTo>
                <a:cubicBezTo>
                  <a:pt x="8362329" y="7674"/>
                  <a:pt x="8362697" y="8116"/>
                  <a:pt x="8362874" y="8439"/>
                </a:cubicBezTo>
                <a:cubicBezTo>
                  <a:pt x="8363050" y="8764"/>
                  <a:pt x="8363198" y="9176"/>
                  <a:pt x="8363315" y="9677"/>
                </a:cubicBezTo>
                <a:cubicBezTo>
                  <a:pt x="8363433" y="10178"/>
                  <a:pt x="8363522" y="10781"/>
                  <a:pt x="8363581" y="11488"/>
                </a:cubicBezTo>
                <a:cubicBezTo>
                  <a:pt x="8363640" y="12195"/>
                  <a:pt x="8363669" y="13108"/>
                  <a:pt x="8363669" y="14228"/>
                </a:cubicBezTo>
                <a:cubicBezTo>
                  <a:pt x="8363669" y="15288"/>
                  <a:pt x="8363625" y="16231"/>
                  <a:pt x="8363536" y="17055"/>
                </a:cubicBezTo>
                <a:cubicBezTo>
                  <a:pt x="8363448" y="17880"/>
                  <a:pt x="8363315" y="18572"/>
                  <a:pt x="8363139" y="19132"/>
                </a:cubicBezTo>
                <a:cubicBezTo>
                  <a:pt x="8362962" y="19692"/>
                  <a:pt x="8362712" y="20104"/>
                  <a:pt x="8362388" y="20369"/>
                </a:cubicBezTo>
                <a:cubicBezTo>
                  <a:pt x="8362064" y="20634"/>
                  <a:pt x="8361696" y="20767"/>
                  <a:pt x="8361283" y="20767"/>
                </a:cubicBezTo>
                <a:cubicBezTo>
                  <a:pt x="8360635" y="20767"/>
                  <a:pt x="8359619" y="20354"/>
                  <a:pt x="8358234" y="19530"/>
                </a:cubicBezTo>
                <a:cubicBezTo>
                  <a:pt x="8356850" y="18705"/>
                  <a:pt x="8355157" y="17777"/>
                  <a:pt x="8353153" y="16747"/>
                </a:cubicBezTo>
                <a:cubicBezTo>
                  <a:pt x="8351151" y="15716"/>
                  <a:pt x="8348779" y="14773"/>
                  <a:pt x="8346040" y="13919"/>
                </a:cubicBezTo>
                <a:cubicBezTo>
                  <a:pt x="8343300" y="13064"/>
                  <a:pt x="8340223" y="12636"/>
                  <a:pt x="8336805" y="12636"/>
                </a:cubicBezTo>
                <a:cubicBezTo>
                  <a:pt x="8333624" y="12636"/>
                  <a:pt x="8330856" y="13064"/>
                  <a:pt x="8328499" y="13919"/>
                </a:cubicBezTo>
                <a:cubicBezTo>
                  <a:pt x="8326143" y="14773"/>
                  <a:pt x="8324199" y="15906"/>
                  <a:pt x="8322667" y="17321"/>
                </a:cubicBezTo>
                <a:cubicBezTo>
                  <a:pt x="8321135" y="18734"/>
                  <a:pt x="8319987" y="20414"/>
                  <a:pt x="8319220" y="22358"/>
                </a:cubicBezTo>
                <a:cubicBezTo>
                  <a:pt x="8318455" y="24302"/>
                  <a:pt x="8318072" y="26364"/>
                  <a:pt x="8318072" y="28543"/>
                </a:cubicBezTo>
                <a:cubicBezTo>
                  <a:pt x="8318072" y="31723"/>
                  <a:pt x="8318808" y="34462"/>
                  <a:pt x="8320281" y="36760"/>
                </a:cubicBezTo>
                <a:cubicBezTo>
                  <a:pt x="8321754" y="39058"/>
                  <a:pt x="8323713" y="41091"/>
                  <a:pt x="8326157" y="42858"/>
                </a:cubicBezTo>
                <a:cubicBezTo>
                  <a:pt x="8328602" y="44625"/>
                  <a:pt x="8331386" y="46247"/>
                  <a:pt x="8334508" y="47719"/>
                </a:cubicBezTo>
                <a:cubicBezTo>
                  <a:pt x="8337630" y="49191"/>
                  <a:pt x="8340812" y="50678"/>
                  <a:pt x="8344052" y="52180"/>
                </a:cubicBezTo>
                <a:cubicBezTo>
                  <a:pt x="8347292" y="53684"/>
                  <a:pt x="8350473" y="55332"/>
                  <a:pt x="8353595" y="57130"/>
                </a:cubicBezTo>
                <a:cubicBezTo>
                  <a:pt x="8356718" y="58926"/>
                  <a:pt x="8359501" y="61048"/>
                  <a:pt x="8361946" y="63494"/>
                </a:cubicBezTo>
                <a:cubicBezTo>
                  <a:pt x="8364391" y="65937"/>
                  <a:pt x="8366364" y="68824"/>
                  <a:pt x="8367866" y="72152"/>
                </a:cubicBezTo>
                <a:cubicBezTo>
                  <a:pt x="8369369" y="75481"/>
                  <a:pt x="8370120" y="79413"/>
                  <a:pt x="8370120" y="83950"/>
                </a:cubicBezTo>
                <a:cubicBezTo>
                  <a:pt x="8370120" y="89311"/>
                  <a:pt x="8369133" y="94083"/>
                  <a:pt x="8367159" y="98266"/>
                </a:cubicBezTo>
                <a:cubicBezTo>
                  <a:pt x="8365186" y="102448"/>
                  <a:pt x="8362447" y="105998"/>
                  <a:pt x="8358941" y="108913"/>
                </a:cubicBezTo>
                <a:cubicBezTo>
                  <a:pt x="8355436" y="111829"/>
                  <a:pt x="8351313" y="114023"/>
                  <a:pt x="8346570" y="115495"/>
                </a:cubicBezTo>
                <a:cubicBezTo>
                  <a:pt x="8341828" y="116970"/>
                  <a:pt x="8336717" y="117706"/>
                  <a:pt x="8331238" y="117706"/>
                </a:cubicBezTo>
                <a:cubicBezTo>
                  <a:pt x="8327410" y="117706"/>
                  <a:pt x="8323860" y="117381"/>
                  <a:pt x="8320590" y="116735"/>
                </a:cubicBezTo>
                <a:cubicBezTo>
                  <a:pt x="8317321" y="116085"/>
                  <a:pt x="8314404" y="115291"/>
                  <a:pt x="8311842" y="114347"/>
                </a:cubicBezTo>
                <a:cubicBezTo>
                  <a:pt x="8309279" y="113405"/>
                  <a:pt x="8307129" y="112434"/>
                  <a:pt x="8305391" y="111432"/>
                </a:cubicBezTo>
                <a:cubicBezTo>
                  <a:pt x="8303653" y="110430"/>
                  <a:pt x="8302446" y="109576"/>
                  <a:pt x="8301768" y="108869"/>
                </a:cubicBezTo>
                <a:cubicBezTo>
                  <a:pt x="8301091" y="108162"/>
                  <a:pt x="8300590" y="107263"/>
                  <a:pt x="8300266" y="106174"/>
                </a:cubicBezTo>
                <a:cubicBezTo>
                  <a:pt x="8299942" y="105084"/>
                  <a:pt x="8299780" y="103625"/>
                  <a:pt x="8299780" y="101800"/>
                </a:cubicBezTo>
                <a:cubicBezTo>
                  <a:pt x="8299780" y="100503"/>
                  <a:pt x="8299839" y="99428"/>
                  <a:pt x="8299957" y="98574"/>
                </a:cubicBezTo>
                <a:cubicBezTo>
                  <a:pt x="8300075" y="97720"/>
                  <a:pt x="8300251" y="97028"/>
                  <a:pt x="8300487" y="96498"/>
                </a:cubicBezTo>
                <a:cubicBezTo>
                  <a:pt x="8300723" y="95968"/>
                  <a:pt x="8301017" y="95600"/>
                  <a:pt x="8301370" y="95394"/>
                </a:cubicBezTo>
                <a:cubicBezTo>
                  <a:pt x="8301724" y="95187"/>
                  <a:pt x="8302137" y="95084"/>
                  <a:pt x="8302608" y="95084"/>
                </a:cubicBezTo>
                <a:cubicBezTo>
                  <a:pt x="8303432" y="95084"/>
                  <a:pt x="8304596" y="95585"/>
                  <a:pt x="8306098" y="96586"/>
                </a:cubicBezTo>
                <a:cubicBezTo>
                  <a:pt x="8307600" y="97588"/>
                  <a:pt x="8309530" y="98677"/>
                  <a:pt x="8311886" y="99855"/>
                </a:cubicBezTo>
                <a:cubicBezTo>
                  <a:pt x="8314243" y="101034"/>
                  <a:pt x="8317085" y="102138"/>
                  <a:pt x="8320413" y="103170"/>
                </a:cubicBezTo>
                <a:cubicBezTo>
                  <a:pt x="8323742" y="104200"/>
                  <a:pt x="8327586" y="104716"/>
                  <a:pt x="8331945" y="104716"/>
                </a:cubicBezTo>
                <a:cubicBezTo>
                  <a:pt x="8335244" y="104716"/>
                  <a:pt x="8338264" y="104274"/>
                  <a:pt x="8341003" y="103391"/>
                </a:cubicBezTo>
                <a:cubicBezTo>
                  <a:pt x="8343742" y="102506"/>
                  <a:pt x="8346099" y="101254"/>
                  <a:pt x="8348072" y="99634"/>
                </a:cubicBezTo>
                <a:cubicBezTo>
                  <a:pt x="8350046" y="98015"/>
                  <a:pt x="8351563" y="96026"/>
                  <a:pt x="8352623" y="93671"/>
                </a:cubicBezTo>
                <a:cubicBezTo>
                  <a:pt x="8353683" y="91314"/>
                  <a:pt x="8354214" y="88633"/>
                  <a:pt x="8354214" y="85628"/>
                </a:cubicBezTo>
                <a:cubicBezTo>
                  <a:pt x="8354214" y="82388"/>
                  <a:pt x="8353478" y="79619"/>
                  <a:pt x="8352005" y="77322"/>
                </a:cubicBezTo>
                <a:cubicBezTo>
                  <a:pt x="8350532" y="75024"/>
                  <a:pt x="8348588" y="73007"/>
                  <a:pt x="8346172" y="71268"/>
                </a:cubicBezTo>
                <a:cubicBezTo>
                  <a:pt x="8343757" y="69531"/>
                  <a:pt x="8341003" y="67940"/>
                  <a:pt x="8337910" y="66496"/>
                </a:cubicBezTo>
                <a:cubicBezTo>
                  <a:pt x="8334817" y="65053"/>
                  <a:pt x="8331651" y="63580"/>
                  <a:pt x="8328411" y="62078"/>
                </a:cubicBezTo>
                <a:cubicBezTo>
                  <a:pt x="8325171" y="60576"/>
                  <a:pt x="8322019" y="58912"/>
                  <a:pt x="8318955" y="57087"/>
                </a:cubicBezTo>
                <a:cubicBezTo>
                  <a:pt x="8315892" y="55259"/>
                  <a:pt x="8313153" y="53109"/>
                  <a:pt x="8310737" y="50635"/>
                </a:cubicBezTo>
                <a:cubicBezTo>
                  <a:pt x="8308322" y="48161"/>
                  <a:pt x="8306363" y="45258"/>
                  <a:pt x="8304861" y="41930"/>
                </a:cubicBezTo>
                <a:cubicBezTo>
                  <a:pt x="8303359" y="38603"/>
                  <a:pt x="8302608" y="34610"/>
                  <a:pt x="8302608" y="29957"/>
                </a:cubicBezTo>
                <a:cubicBezTo>
                  <a:pt x="8302608" y="25186"/>
                  <a:pt x="8303477" y="20928"/>
                  <a:pt x="8305214" y="17188"/>
                </a:cubicBezTo>
                <a:cubicBezTo>
                  <a:pt x="8306953" y="13448"/>
                  <a:pt x="8309368" y="10310"/>
                  <a:pt x="8312460" y="7777"/>
                </a:cubicBezTo>
                <a:cubicBezTo>
                  <a:pt x="8315553" y="5244"/>
                  <a:pt x="8319236" y="3315"/>
                  <a:pt x="8323506" y="1989"/>
                </a:cubicBezTo>
                <a:cubicBezTo>
                  <a:pt x="8327778" y="663"/>
                  <a:pt x="8332387" y="0"/>
                  <a:pt x="8337336" y="0"/>
                </a:cubicBezTo>
                <a:close/>
                <a:moveTo>
                  <a:pt x="7822986" y="0"/>
                </a:moveTo>
                <a:cubicBezTo>
                  <a:pt x="7825519" y="0"/>
                  <a:pt x="7828067" y="221"/>
                  <a:pt x="7830630" y="663"/>
                </a:cubicBezTo>
                <a:cubicBezTo>
                  <a:pt x="7833192" y="1105"/>
                  <a:pt x="7835608" y="1694"/>
                  <a:pt x="7837876" y="2430"/>
                </a:cubicBezTo>
                <a:cubicBezTo>
                  <a:pt x="7840144" y="3167"/>
                  <a:pt x="7842161" y="3993"/>
                  <a:pt x="7843929" y="4905"/>
                </a:cubicBezTo>
                <a:cubicBezTo>
                  <a:pt x="7845696" y="5818"/>
                  <a:pt x="7846860" y="6555"/>
                  <a:pt x="7847419" y="7115"/>
                </a:cubicBezTo>
                <a:cubicBezTo>
                  <a:pt x="7847979" y="7674"/>
                  <a:pt x="7848347" y="8116"/>
                  <a:pt x="7848524" y="8439"/>
                </a:cubicBezTo>
                <a:cubicBezTo>
                  <a:pt x="7848701" y="8764"/>
                  <a:pt x="7848848" y="9176"/>
                  <a:pt x="7848966" y="9677"/>
                </a:cubicBezTo>
                <a:cubicBezTo>
                  <a:pt x="7849084" y="10178"/>
                  <a:pt x="7849172" y="10781"/>
                  <a:pt x="7849231" y="11488"/>
                </a:cubicBezTo>
                <a:cubicBezTo>
                  <a:pt x="7849290" y="12195"/>
                  <a:pt x="7849319" y="13108"/>
                  <a:pt x="7849319" y="14228"/>
                </a:cubicBezTo>
                <a:cubicBezTo>
                  <a:pt x="7849319" y="15288"/>
                  <a:pt x="7849275" y="16231"/>
                  <a:pt x="7849187" y="17055"/>
                </a:cubicBezTo>
                <a:cubicBezTo>
                  <a:pt x="7849098" y="17880"/>
                  <a:pt x="7848966" y="18572"/>
                  <a:pt x="7848789" y="19132"/>
                </a:cubicBezTo>
                <a:cubicBezTo>
                  <a:pt x="7848612" y="19692"/>
                  <a:pt x="7848362" y="20104"/>
                  <a:pt x="7848038" y="20369"/>
                </a:cubicBezTo>
                <a:cubicBezTo>
                  <a:pt x="7847714" y="20634"/>
                  <a:pt x="7847346" y="20767"/>
                  <a:pt x="7846933" y="20767"/>
                </a:cubicBezTo>
                <a:cubicBezTo>
                  <a:pt x="7846286" y="20767"/>
                  <a:pt x="7845269" y="20354"/>
                  <a:pt x="7843885" y="19530"/>
                </a:cubicBezTo>
                <a:cubicBezTo>
                  <a:pt x="7842500" y="18705"/>
                  <a:pt x="7840807" y="17777"/>
                  <a:pt x="7838804" y="16747"/>
                </a:cubicBezTo>
                <a:cubicBezTo>
                  <a:pt x="7836801" y="15716"/>
                  <a:pt x="7834429" y="14773"/>
                  <a:pt x="7831690" y="13919"/>
                </a:cubicBezTo>
                <a:cubicBezTo>
                  <a:pt x="7828951" y="13064"/>
                  <a:pt x="7825873" y="12636"/>
                  <a:pt x="7822456" y="12636"/>
                </a:cubicBezTo>
                <a:cubicBezTo>
                  <a:pt x="7819274" y="12636"/>
                  <a:pt x="7816506" y="13064"/>
                  <a:pt x="7814149" y="13919"/>
                </a:cubicBezTo>
                <a:cubicBezTo>
                  <a:pt x="7811793" y="14773"/>
                  <a:pt x="7809849" y="15906"/>
                  <a:pt x="7808317" y="17321"/>
                </a:cubicBezTo>
                <a:cubicBezTo>
                  <a:pt x="7806786" y="18734"/>
                  <a:pt x="7805637" y="20414"/>
                  <a:pt x="7804871" y="22358"/>
                </a:cubicBezTo>
                <a:cubicBezTo>
                  <a:pt x="7804105" y="24302"/>
                  <a:pt x="7803722" y="26364"/>
                  <a:pt x="7803722" y="28543"/>
                </a:cubicBezTo>
                <a:cubicBezTo>
                  <a:pt x="7803722" y="31723"/>
                  <a:pt x="7804459" y="34462"/>
                  <a:pt x="7805931" y="36760"/>
                </a:cubicBezTo>
                <a:cubicBezTo>
                  <a:pt x="7807404" y="39058"/>
                  <a:pt x="7809363" y="41091"/>
                  <a:pt x="7811808" y="42858"/>
                </a:cubicBezTo>
                <a:cubicBezTo>
                  <a:pt x="7814253" y="44625"/>
                  <a:pt x="7817036" y="46247"/>
                  <a:pt x="7820158" y="47719"/>
                </a:cubicBezTo>
                <a:cubicBezTo>
                  <a:pt x="7823281" y="49191"/>
                  <a:pt x="7826462" y="50678"/>
                  <a:pt x="7829702" y="52180"/>
                </a:cubicBezTo>
                <a:cubicBezTo>
                  <a:pt x="7832942" y="53684"/>
                  <a:pt x="7836123" y="55332"/>
                  <a:pt x="7839245" y="57130"/>
                </a:cubicBezTo>
                <a:cubicBezTo>
                  <a:pt x="7842368" y="58926"/>
                  <a:pt x="7845151" y="61048"/>
                  <a:pt x="7847596" y="63494"/>
                </a:cubicBezTo>
                <a:cubicBezTo>
                  <a:pt x="7850041" y="65937"/>
                  <a:pt x="7852014" y="68824"/>
                  <a:pt x="7853517" y="72152"/>
                </a:cubicBezTo>
                <a:cubicBezTo>
                  <a:pt x="7855019" y="75481"/>
                  <a:pt x="7855770" y="79413"/>
                  <a:pt x="7855770" y="83950"/>
                </a:cubicBezTo>
                <a:cubicBezTo>
                  <a:pt x="7855770" y="89311"/>
                  <a:pt x="7854783" y="94083"/>
                  <a:pt x="7852810" y="98266"/>
                </a:cubicBezTo>
                <a:cubicBezTo>
                  <a:pt x="7850837" y="102448"/>
                  <a:pt x="7848097" y="105998"/>
                  <a:pt x="7844592" y="108913"/>
                </a:cubicBezTo>
                <a:cubicBezTo>
                  <a:pt x="7841087" y="111829"/>
                  <a:pt x="7836963" y="114023"/>
                  <a:pt x="7832220" y="115495"/>
                </a:cubicBezTo>
                <a:cubicBezTo>
                  <a:pt x="7827478" y="116970"/>
                  <a:pt x="7822367" y="117706"/>
                  <a:pt x="7816889" y="117706"/>
                </a:cubicBezTo>
                <a:cubicBezTo>
                  <a:pt x="7813060" y="117706"/>
                  <a:pt x="7809510" y="117381"/>
                  <a:pt x="7806240" y="116735"/>
                </a:cubicBezTo>
                <a:cubicBezTo>
                  <a:pt x="7802971" y="116085"/>
                  <a:pt x="7800055" y="115291"/>
                  <a:pt x="7797492" y="114347"/>
                </a:cubicBezTo>
                <a:cubicBezTo>
                  <a:pt x="7794929" y="113405"/>
                  <a:pt x="7792780" y="112434"/>
                  <a:pt x="7791041" y="111432"/>
                </a:cubicBezTo>
                <a:cubicBezTo>
                  <a:pt x="7789304" y="110430"/>
                  <a:pt x="7788096" y="109576"/>
                  <a:pt x="7787418" y="108869"/>
                </a:cubicBezTo>
                <a:cubicBezTo>
                  <a:pt x="7786741" y="108162"/>
                  <a:pt x="7786240" y="107263"/>
                  <a:pt x="7785916" y="106174"/>
                </a:cubicBezTo>
                <a:cubicBezTo>
                  <a:pt x="7785592" y="105084"/>
                  <a:pt x="7785430" y="103625"/>
                  <a:pt x="7785430" y="101800"/>
                </a:cubicBezTo>
                <a:cubicBezTo>
                  <a:pt x="7785430" y="100503"/>
                  <a:pt x="7785489" y="99428"/>
                  <a:pt x="7785607" y="98574"/>
                </a:cubicBezTo>
                <a:cubicBezTo>
                  <a:pt x="7785725" y="97720"/>
                  <a:pt x="7785902" y="97028"/>
                  <a:pt x="7786137" y="96498"/>
                </a:cubicBezTo>
                <a:cubicBezTo>
                  <a:pt x="7786373" y="95968"/>
                  <a:pt x="7786667" y="95600"/>
                  <a:pt x="7787021" y="95394"/>
                </a:cubicBezTo>
                <a:cubicBezTo>
                  <a:pt x="7787374" y="95187"/>
                  <a:pt x="7787787" y="95084"/>
                  <a:pt x="7788258" y="95084"/>
                </a:cubicBezTo>
                <a:cubicBezTo>
                  <a:pt x="7789083" y="95084"/>
                  <a:pt x="7790246" y="95585"/>
                  <a:pt x="7791748" y="96586"/>
                </a:cubicBezTo>
                <a:cubicBezTo>
                  <a:pt x="7793251" y="97588"/>
                  <a:pt x="7795180" y="98677"/>
                  <a:pt x="7797536" y="99855"/>
                </a:cubicBezTo>
                <a:cubicBezTo>
                  <a:pt x="7799893" y="101034"/>
                  <a:pt x="7802735" y="102138"/>
                  <a:pt x="7806064" y="103170"/>
                </a:cubicBezTo>
                <a:cubicBezTo>
                  <a:pt x="7809393" y="104200"/>
                  <a:pt x="7813236" y="104716"/>
                  <a:pt x="7817596" y="104716"/>
                </a:cubicBezTo>
                <a:cubicBezTo>
                  <a:pt x="7820895" y="104716"/>
                  <a:pt x="7823914" y="104274"/>
                  <a:pt x="7826653" y="103391"/>
                </a:cubicBezTo>
                <a:cubicBezTo>
                  <a:pt x="7829392" y="102506"/>
                  <a:pt x="7831749" y="101254"/>
                  <a:pt x="7833722" y="99634"/>
                </a:cubicBezTo>
                <a:cubicBezTo>
                  <a:pt x="7835696" y="98015"/>
                  <a:pt x="7837213" y="96026"/>
                  <a:pt x="7838273" y="93671"/>
                </a:cubicBezTo>
                <a:cubicBezTo>
                  <a:pt x="7839334" y="91314"/>
                  <a:pt x="7839864" y="88633"/>
                  <a:pt x="7839864" y="85628"/>
                </a:cubicBezTo>
                <a:cubicBezTo>
                  <a:pt x="7839864" y="82388"/>
                  <a:pt x="7839128" y="79619"/>
                  <a:pt x="7837655" y="77322"/>
                </a:cubicBezTo>
                <a:cubicBezTo>
                  <a:pt x="7836182" y="75024"/>
                  <a:pt x="7834238" y="73007"/>
                  <a:pt x="7831823" y="71268"/>
                </a:cubicBezTo>
                <a:cubicBezTo>
                  <a:pt x="7829408" y="69531"/>
                  <a:pt x="7826653" y="67940"/>
                  <a:pt x="7823560" y="66496"/>
                </a:cubicBezTo>
                <a:cubicBezTo>
                  <a:pt x="7820467" y="65053"/>
                  <a:pt x="7817301" y="63580"/>
                  <a:pt x="7814061" y="62078"/>
                </a:cubicBezTo>
                <a:cubicBezTo>
                  <a:pt x="7810821" y="60576"/>
                  <a:pt x="7807669" y="58912"/>
                  <a:pt x="7804606" y="57087"/>
                </a:cubicBezTo>
                <a:cubicBezTo>
                  <a:pt x="7801542" y="55259"/>
                  <a:pt x="7798803" y="53109"/>
                  <a:pt x="7796388" y="50635"/>
                </a:cubicBezTo>
                <a:cubicBezTo>
                  <a:pt x="7793973" y="48161"/>
                  <a:pt x="7792013" y="45258"/>
                  <a:pt x="7790511" y="41930"/>
                </a:cubicBezTo>
                <a:cubicBezTo>
                  <a:pt x="7789009" y="38603"/>
                  <a:pt x="7788258" y="34610"/>
                  <a:pt x="7788258" y="29957"/>
                </a:cubicBezTo>
                <a:cubicBezTo>
                  <a:pt x="7788258" y="25186"/>
                  <a:pt x="7789127" y="20928"/>
                  <a:pt x="7790865" y="17188"/>
                </a:cubicBezTo>
                <a:cubicBezTo>
                  <a:pt x="7792603" y="13448"/>
                  <a:pt x="7795018" y="10310"/>
                  <a:pt x="7798111" y="7777"/>
                </a:cubicBezTo>
                <a:cubicBezTo>
                  <a:pt x="7801204" y="5244"/>
                  <a:pt x="7804886" y="3315"/>
                  <a:pt x="7809157" y="1989"/>
                </a:cubicBezTo>
                <a:cubicBezTo>
                  <a:pt x="7813428" y="663"/>
                  <a:pt x="7818037" y="0"/>
                  <a:pt x="7822986" y="0"/>
                </a:cubicBezTo>
                <a:close/>
                <a:moveTo>
                  <a:pt x="6880011" y="0"/>
                </a:moveTo>
                <a:cubicBezTo>
                  <a:pt x="6882544" y="0"/>
                  <a:pt x="6885092" y="221"/>
                  <a:pt x="6887655" y="663"/>
                </a:cubicBezTo>
                <a:cubicBezTo>
                  <a:pt x="6890217" y="1105"/>
                  <a:pt x="6892633" y="1694"/>
                  <a:pt x="6894901" y="2430"/>
                </a:cubicBezTo>
                <a:cubicBezTo>
                  <a:pt x="6897169" y="3167"/>
                  <a:pt x="6899186" y="3993"/>
                  <a:pt x="6900954" y="4905"/>
                </a:cubicBezTo>
                <a:cubicBezTo>
                  <a:pt x="6902721" y="5818"/>
                  <a:pt x="6903885" y="6555"/>
                  <a:pt x="6904444" y="7115"/>
                </a:cubicBezTo>
                <a:cubicBezTo>
                  <a:pt x="6905004" y="7674"/>
                  <a:pt x="6905372" y="8116"/>
                  <a:pt x="6905549" y="8439"/>
                </a:cubicBezTo>
                <a:cubicBezTo>
                  <a:pt x="6905726" y="8764"/>
                  <a:pt x="6905873" y="9176"/>
                  <a:pt x="6905991" y="9677"/>
                </a:cubicBezTo>
                <a:cubicBezTo>
                  <a:pt x="6906109" y="10178"/>
                  <a:pt x="6906197" y="10781"/>
                  <a:pt x="6906256" y="11488"/>
                </a:cubicBezTo>
                <a:cubicBezTo>
                  <a:pt x="6906315" y="12195"/>
                  <a:pt x="6906344" y="13108"/>
                  <a:pt x="6906344" y="14228"/>
                </a:cubicBezTo>
                <a:cubicBezTo>
                  <a:pt x="6906344" y="15288"/>
                  <a:pt x="6906300" y="16231"/>
                  <a:pt x="6906212" y="17055"/>
                </a:cubicBezTo>
                <a:cubicBezTo>
                  <a:pt x="6906123" y="17880"/>
                  <a:pt x="6905991" y="18572"/>
                  <a:pt x="6905814" y="19132"/>
                </a:cubicBezTo>
                <a:cubicBezTo>
                  <a:pt x="6905637" y="19692"/>
                  <a:pt x="6905387" y="20104"/>
                  <a:pt x="6905063" y="20369"/>
                </a:cubicBezTo>
                <a:cubicBezTo>
                  <a:pt x="6904739" y="20634"/>
                  <a:pt x="6904371" y="20767"/>
                  <a:pt x="6903958" y="20767"/>
                </a:cubicBezTo>
                <a:cubicBezTo>
                  <a:pt x="6903311" y="20767"/>
                  <a:pt x="6902294" y="20354"/>
                  <a:pt x="6900910" y="19530"/>
                </a:cubicBezTo>
                <a:cubicBezTo>
                  <a:pt x="6899525" y="18705"/>
                  <a:pt x="6897832" y="17777"/>
                  <a:pt x="6895829" y="16747"/>
                </a:cubicBezTo>
                <a:cubicBezTo>
                  <a:pt x="6893826" y="15716"/>
                  <a:pt x="6891454" y="14773"/>
                  <a:pt x="6888715" y="13919"/>
                </a:cubicBezTo>
                <a:cubicBezTo>
                  <a:pt x="6885976" y="13064"/>
                  <a:pt x="6882898" y="12636"/>
                  <a:pt x="6879481" y="12636"/>
                </a:cubicBezTo>
                <a:cubicBezTo>
                  <a:pt x="6876299" y="12636"/>
                  <a:pt x="6873531" y="13064"/>
                  <a:pt x="6871174" y="13919"/>
                </a:cubicBezTo>
                <a:cubicBezTo>
                  <a:pt x="6868818" y="14773"/>
                  <a:pt x="6866874" y="15906"/>
                  <a:pt x="6865342" y="17321"/>
                </a:cubicBezTo>
                <a:cubicBezTo>
                  <a:pt x="6863811" y="18734"/>
                  <a:pt x="6862662" y="20414"/>
                  <a:pt x="6861896" y="22358"/>
                </a:cubicBezTo>
                <a:cubicBezTo>
                  <a:pt x="6861130" y="24302"/>
                  <a:pt x="6860747" y="26364"/>
                  <a:pt x="6860747" y="28543"/>
                </a:cubicBezTo>
                <a:cubicBezTo>
                  <a:pt x="6860747" y="31723"/>
                  <a:pt x="6861484" y="34462"/>
                  <a:pt x="6862956" y="36760"/>
                </a:cubicBezTo>
                <a:cubicBezTo>
                  <a:pt x="6864429" y="39058"/>
                  <a:pt x="6866388" y="41091"/>
                  <a:pt x="6868833" y="42858"/>
                </a:cubicBezTo>
                <a:cubicBezTo>
                  <a:pt x="6871278" y="44625"/>
                  <a:pt x="6874061" y="46247"/>
                  <a:pt x="6877183" y="47719"/>
                </a:cubicBezTo>
                <a:cubicBezTo>
                  <a:pt x="6880306" y="49191"/>
                  <a:pt x="6883487" y="50678"/>
                  <a:pt x="6886727" y="52180"/>
                </a:cubicBezTo>
                <a:cubicBezTo>
                  <a:pt x="6889967" y="53684"/>
                  <a:pt x="6893148" y="55332"/>
                  <a:pt x="6896270" y="57130"/>
                </a:cubicBezTo>
                <a:cubicBezTo>
                  <a:pt x="6899393" y="58926"/>
                  <a:pt x="6902176" y="61048"/>
                  <a:pt x="6904621" y="63494"/>
                </a:cubicBezTo>
                <a:lnTo>
                  <a:pt x="6906560" y="66329"/>
                </a:lnTo>
                <a:lnTo>
                  <a:pt x="6903953" y="105887"/>
                </a:lnTo>
                <a:lnTo>
                  <a:pt x="6901617" y="108913"/>
                </a:lnTo>
                <a:cubicBezTo>
                  <a:pt x="6898112" y="111829"/>
                  <a:pt x="6893988" y="114023"/>
                  <a:pt x="6889245" y="115495"/>
                </a:cubicBezTo>
                <a:cubicBezTo>
                  <a:pt x="6884503" y="116970"/>
                  <a:pt x="6879392" y="117706"/>
                  <a:pt x="6873914" y="117706"/>
                </a:cubicBezTo>
                <a:cubicBezTo>
                  <a:pt x="6870085" y="117706"/>
                  <a:pt x="6866535" y="117381"/>
                  <a:pt x="6863265" y="116735"/>
                </a:cubicBezTo>
                <a:cubicBezTo>
                  <a:pt x="6859996" y="116085"/>
                  <a:pt x="6857080" y="115291"/>
                  <a:pt x="6854517" y="114347"/>
                </a:cubicBezTo>
                <a:cubicBezTo>
                  <a:pt x="6851954" y="113405"/>
                  <a:pt x="6849805" y="112434"/>
                  <a:pt x="6848066" y="111432"/>
                </a:cubicBezTo>
                <a:cubicBezTo>
                  <a:pt x="6846329" y="110430"/>
                  <a:pt x="6845121" y="109576"/>
                  <a:pt x="6844443" y="108869"/>
                </a:cubicBezTo>
                <a:cubicBezTo>
                  <a:pt x="6843766" y="108162"/>
                  <a:pt x="6843265" y="107263"/>
                  <a:pt x="6842941" y="106174"/>
                </a:cubicBezTo>
                <a:cubicBezTo>
                  <a:pt x="6842617" y="105084"/>
                  <a:pt x="6842455" y="103625"/>
                  <a:pt x="6842455" y="101800"/>
                </a:cubicBezTo>
                <a:cubicBezTo>
                  <a:pt x="6842455" y="100503"/>
                  <a:pt x="6842514" y="99428"/>
                  <a:pt x="6842632" y="98574"/>
                </a:cubicBezTo>
                <a:cubicBezTo>
                  <a:pt x="6842750" y="97720"/>
                  <a:pt x="6842927" y="97028"/>
                  <a:pt x="6843162" y="96498"/>
                </a:cubicBezTo>
                <a:cubicBezTo>
                  <a:pt x="6843398" y="95968"/>
                  <a:pt x="6843692" y="95600"/>
                  <a:pt x="6844046" y="95394"/>
                </a:cubicBezTo>
                <a:cubicBezTo>
                  <a:pt x="6844399" y="95187"/>
                  <a:pt x="6844812" y="95084"/>
                  <a:pt x="6845283" y="95084"/>
                </a:cubicBezTo>
                <a:cubicBezTo>
                  <a:pt x="6846108" y="95084"/>
                  <a:pt x="6847271" y="95585"/>
                  <a:pt x="6848773" y="96586"/>
                </a:cubicBezTo>
                <a:cubicBezTo>
                  <a:pt x="6850276" y="97588"/>
                  <a:pt x="6852205" y="98677"/>
                  <a:pt x="6854561" y="99855"/>
                </a:cubicBezTo>
                <a:cubicBezTo>
                  <a:pt x="6856918" y="101034"/>
                  <a:pt x="6859760" y="102138"/>
                  <a:pt x="6863089" y="103170"/>
                </a:cubicBezTo>
                <a:cubicBezTo>
                  <a:pt x="6866418" y="104200"/>
                  <a:pt x="6870261" y="104716"/>
                  <a:pt x="6874621" y="104716"/>
                </a:cubicBezTo>
                <a:cubicBezTo>
                  <a:pt x="6877920" y="104716"/>
                  <a:pt x="6880939" y="104274"/>
                  <a:pt x="6883678" y="103391"/>
                </a:cubicBezTo>
                <a:cubicBezTo>
                  <a:pt x="6886417" y="102506"/>
                  <a:pt x="6888774" y="101254"/>
                  <a:pt x="6890747" y="99634"/>
                </a:cubicBezTo>
                <a:cubicBezTo>
                  <a:pt x="6892721" y="98015"/>
                  <a:pt x="6894238" y="96026"/>
                  <a:pt x="6895298" y="93671"/>
                </a:cubicBezTo>
                <a:cubicBezTo>
                  <a:pt x="6896359" y="91314"/>
                  <a:pt x="6896889" y="88633"/>
                  <a:pt x="6896889" y="85628"/>
                </a:cubicBezTo>
                <a:cubicBezTo>
                  <a:pt x="6896889" y="82388"/>
                  <a:pt x="6896153" y="79619"/>
                  <a:pt x="6894680" y="77322"/>
                </a:cubicBezTo>
                <a:cubicBezTo>
                  <a:pt x="6893207" y="75024"/>
                  <a:pt x="6891263" y="73007"/>
                  <a:pt x="6888848" y="71268"/>
                </a:cubicBezTo>
                <a:cubicBezTo>
                  <a:pt x="6886433" y="69531"/>
                  <a:pt x="6883678" y="67940"/>
                  <a:pt x="6880585" y="66496"/>
                </a:cubicBezTo>
                <a:cubicBezTo>
                  <a:pt x="6877492" y="65053"/>
                  <a:pt x="6874326" y="63580"/>
                  <a:pt x="6871086" y="62078"/>
                </a:cubicBezTo>
                <a:cubicBezTo>
                  <a:pt x="6867846" y="60576"/>
                  <a:pt x="6864694" y="58912"/>
                  <a:pt x="6861631" y="57087"/>
                </a:cubicBezTo>
                <a:cubicBezTo>
                  <a:pt x="6858567" y="55259"/>
                  <a:pt x="6855828" y="53109"/>
                  <a:pt x="6853413" y="50635"/>
                </a:cubicBezTo>
                <a:cubicBezTo>
                  <a:pt x="6850998" y="48161"/>
                  <a:pt x="6849038" y="45258"/>
                  <a:pt x="6847536" y="41930"/>
                </a:cubicBezTo>
                <a:cubicBezTo>
                  <a:pt x="6846034" y="38603"/>
                  <a:pt x="6845283" y="34610"/>
                  <a:pt x="6845283" y="29957"/>
                </a:cubicBezTo>
                <a:cubicBezTo>
                  <a:pt x="6845283" y="25186"/>
                  <a:pt x="6846152" y="20928"/>
                  <a:pt x="6847890" y="17188"/>
                </a:cubicBezTo>
                <a:cubicBezTo>
                  <a:pt x="6849628" y="13448"/>
                  <a:pt x="6852043" y="10310"/>
                  <a:pt x="6855136" y="7777"/>
                </a:cubicBezTo>
                <a:cubicBezTo>
                  <a:pt x="6858229" y="5244"/>
                  <a:pt x="6861911" y="3315"/>
                  <a:pt x="6866182" y="1989"/>
                </a:cubicBezTo>
                <a:cubicBezTo>
                  <a:pt x="6870453" y="663"/>
                  <a:pt x="6875062" y="0"/>
                  <a:pt x="6880011" y="0"/>
                </a:cubicBezTo>
                <a:close/>
                <a:moveTo>
                  <a:pt x="6403761" y="0"/>
                </a:moveTo>
                <a:cubicBezTo>
                  <a:pt x="6406294" y="0"/>
                  <a:pt x="6408842" y="221"/>
                  <a:pt x="6411405" y="663"/>
                </a:cubicBezTo>
                <a:cubicBezTo>
                  <a:pt x="6413967" y="1105"/>
                  <a:pt x="6416383" y="1694"/>
                  <a:pt x="6418651" y="2430"/>
                </a:cubicBezTo>
                <a:cubicBezTo>
                  <a:pt x="6420919" y="3167"/>
                  <a:pt x="6422936" y="3993"/>
                  <a:pt x="6424704" y="4905"/>
                </a:cubicBezTo>
                <a:cubicBezTo>
                  <a:pt x="6426471" y="5818"/>
                  <a:pt x="6427635" y="6555"/>
                  <a:pt x="6428194" y="7115"/>
                </a:cubicBezTo>
                <a:cubicBezTo>
                  <a:pt x="6428754" y="7674"/>
                  <a:pt x="6429122" y="8116"/>
                  <a:pt x="6429299" y="8439"/>
                </a:cubicBezTo>
                <a:cubicBezTo>
                  <a:pt x="6429476" y="8764"/>
                  <a:pt x="6429623" y="9176"/>
                  <a:pt x="6429741" y="9677"/>
                </a:cubicBezTo>
                <a:cubicBezTo>
                  <a:pt x="6429859" y="10178"/>
                  <a:pt x="6429947" y="10781"/>
                  <a:pt x="6430006" y="11488"/>
                </a:cubicBezTo>
                <a:cubicBezTo>
                  <a:pt x="6430065" y="12195"/>
                  <a:pt x="6430094" y="13108"/>
                  <a:pt x="6430094" y="14228"/>
                </a:cubicBezTo>
                <a:cubicBezTo>
                  <a:pt x="6430094" y="15288"/>
                  <a:pt x="6430050" y="16231"/>
                  <a:pt x="6429962" y="17055"/>
                </a:cubicBezTo>
                <a:cubicBezTo>
                  <a:pt x="6429873" y="17880"/>
                  <a:pt x="6429741" y="18572"/>
                  <a:pt x="6429564" y="19132"/>
                </a:cubicBezTo>
                <a:cubicBezTo>
                  <a:pt x="6429387" y="19692"/>
                  <a:pt x="6429137" y="20104"/>
                  <a:pt x="6428813" y="20369"/>
                </a:cubicBezTo>
                <a:cubicBezTo>
                  <a:pt x="6428489" y="20634"/>
                  <a:pt x="6428121" y="20767"/>
                  <a:pt x="6427708" y="20767"/>
                </a:cubicBezTo>
                <a:cubicBezTo>
                  <a:pt x="6427061" y="20767"/>
                  <a:pt x="6426044" y="20354"/>
                  <a:pt x="6424660" y="19530"/>
                </a:cubicBezTo>
                <a:cubicBezTo>
                  <a:pt x="6423275" y="18705"/>
                  <a:pt x="6421582" y="17777"/>
                  <a:pt x="6419579" y="16747"/>
                </a:cubicBezTo>
                <a:cubicBezTo>
                  <a:pt x="6417576" y="15716"/>
                  <a:pt x="6415204" y="14773"/>
                  <a:pt x="6412465" y="13919"/>
                </a:cubicBezTo>
                <a:cubicBezTo>
                  <a:pt x="6409726" y="13064"/>
                  <a:pt x="6406648" y="12636"/>
                  <a:pt x="6403231" y="12636"/>
                </a:cubicBezTo>
                <a:cubicBezTo>
                  <a:pt x="6400049" y="12636"/>
                  <a:pt x="6397281" y="13064"/>
                  <a:pt x="6394924" y="13919"/>
                </a:cubicBezTo>
                <a:cubicBezTo>
                  <a:pt x="6392568" y="14773"/>
                  <a:pt x="6390624" y="15906"/>
                  <a:pt x="6389092" y="17321"/>
                </a:cubicBezTo>
                <a:cubicBezTo>
                  <a:pt x="6387561" y="18734"/>
                  <a:pt x="6386412" y="20414"/>
                  <a:pt x="6385646" y="22358"/>
                </a:cubicBezTo>
                <a:cubicBezTo>
                  <a:pt x="6384880" y="24302"/>
                  <a:pt x="6384497" y="26364"/>
                  <a:pt x="6384497" y="28543"/>
                </a:cubicBezTo>
                <a:cubicBezTo>
                  <a:pt x="6384497" y="31723"/>
                  <a:pt x="6385234" y="34462"/>
                  <a:pt x="6386706" y="36760"/>
                </a:cubicBezTo>
                <a:cubicBezTo>
                  <a:pt x="6388179" y="39058"/>
                  <a:pt x="6390138" y="41091"/>
                  <a:pt x="6392583" y="42858"/>
                </a:cubicBezTo>
                <a:cubicBezTo>
                  <a:pt x="6395028" y="44625"/>
                  <a:pt x="6397811" y="46247"/>
                  <a:pt x="6400933" y="47719"/>
                </a:cubicBezTo>
                <a:cubicBezTo>
                  <a:pt x="6404056" y="49191"/>
                  <a:pt x="6407237" y="50678"/>
                  <a:pt x="6410477" y="52180"/>
                </a:cubicBezTo>
                <a:cubicBezTo>
                  <a:pt x="6413717" y="53684"/>
                  <a:pt x="6416898" y="55332"/>
                  <a:pt x="6420020" y="57130"/>
                </a:cubicBezTo>
                <a:cubicBezTo>
                  <a:pt x="6423143" y="58926"/>
                  <a:pt x="6425926" y="61048"/>
                  <a:pt x="6428371" y="63494"/>
                </a:cubicBezTo>
                <a:cubicBezTo>
                  <a:pt x="6430816" y="65937"/>
                  <a:pt x="6432789" y="68824"/>
                  <a:pt x="6434292" y="72152"/>
                </a:cubicBezTo>
                <a:cubicBezTo>
                  <a:pt x="6435794" y="75481"/>
                  <a:pt x="6436545" y="79413"/>
                  <a:pt x="6436545" y="83950"/>
                </a:cubicBezTo>
                <a:cubicBezTo>
                  <a:pt x="6436545" y="89311"/>
                  <a:pt x="6435558" y="94083"/>
                  <a:pt x="6433585" y="98266"/>
                </a:cubicBezTo>
                <a:cubicBezTo>
                  <a:pt x="6431612" y="102448"/>
                  <a:pt x="6428872" y="105998"/>
                  <a:pt x="6425367" y="108913"/>
                </a:cubicBezTo>
                <a:cubicBezTo>
                  <a:pt x="6421862" y="111829"/>
                  <a:pt x="6417738" y="114023"/>
                  <a:pt x="6412995" y="115495"/>
                </a:cubicBezTo>
                <a:cubicBezTo>
                  <a:pt x="6408253" y="116970"/>
                  <a:pt x="6403142" y="117706"/>
                  <a:pt x="6397664" y="117706"/>
                </a:cubicBezTo>
                <a:cubicBezTo>
                  <a:pt x="6393835" y="117706"/>
                  <a:pt x="6390285" y="117381"/>
                  <a:pt x="6387015" y="116735"/>
                </a:cubicBezTo>
                <a:cubicBezTo>
                  <a:pt x="6383746" y="116085"/>
                  <a:pt x="6380830" y="115291"/>
                  <a:pt x="6378267" y="114347"/>
                </a:cubicBezTo>
                <a:cubicBezTo>
                  <a:pt x="6375704" y="113405"/>
                  <a:pt x="6373555" y="112434"/>
                  <a:pt x="6371816" y="111432"/>
                </a:cubicBezTo>
                <a:cubicBezTo>
                  <a:pt x="6370079" y="110430"/>
                  <a:pt x="6368871" y="109576"/>
                  <a:pt x="6368193" y="108869"/>
                </a:cubicBezTo>
                <a:cubicBezTo>
                  <a:pt x="6367516" y="108162"/>
                  <a:pt x="6367015" y="107263"/>
                  <a:pt x="6366691" y="106174"/>
                </a:cubicBezTo>
                <a:cubicBezTo>
                  <a:pt x="6366367" y="105084"/>
                  <a:pt x="6366205" y="103625"/>
                  <a:pt x="6366205" y="101800"/>
                </a:cubicBezTo>
                <a:cubicBezTo>
                  <a:pt x="6366205" y="100503"/>
                  <a:pt x="6366264" y="99428"/>
                  <a:pt x="6366382" y="98574"/>
                </a:cubicBezTo>
                <a:cubicBezTo>
                  <a:pt x="6366500" y="97720"/>
                  <a:pt x="6366677" y="97028"/>
                  <a:pt x="6366912" y="96498"/>
                </a:cubicBezTo>
                <a:cubicBezTo>
                  <a:pt x="6367148" y="95968"/>
                  <a:pt x="6367442" y="95600"/>
                  <a:pt x="6367796" y="95394"/>
                </a:cubicBezTo>
                <a:cubicBezTo>
                  <a:pt x="6368149" y="95187"/>
                  <a:pt x="6368562" y="95084"/>
                  <a:pt x="6369033" y="95084"/>
                </a:cubicBezTo>
                <a:cubicBezTo>
                  <a:pt x="6369858" y="95084"/>
                  <a:pt x="6371021" y="95585"/>
                  <a:pt x="6372523" y="96586"/>
                </a:cubicBezTo>
                <a:cubicBezTo>
                  <a:pt x="6374026" y="97588"/>
                  <a:pt x="6375955" y="98677"/>
                  <a:pt x="6378311" y="99855"/>
                </a:cubicBezTo>
                <a:cubicBezTo>
                  <a:pt x="6380668" y="101034"/>
                  <a:pt x="6383510" y="102138"/>
                  <a:pt x="6386839" y="103170"/>
                </a:cubicBezTo>
                <a:cubicBezTo>
                  <a:pt x="6390168" y="104200"/>
                  <a:pt x="6394011" y="104716"/>
                  <a:pt x="6398371" y="104716"/>
                </a:cubicBezTo>
                <a:cubicBezTo>
                  <a:pt x="6401670" y="104716"/>
                  <a:pt x="6404689" y="104274"/>
                  <a:pt x="6407428" y="103391"/>
                </a:cubicBezTo>
                <a:cubicBezTo>
                  <a:pt x="6410167" y="102506"/>
                  <a:pt x="6412524" y="101254"/>
                  <a:pt x="6414497" y="99634"/>
                </a:cubicBezTo>
                <a:cubicBezTo>
                  <a:pt x="6416471" y="98015"/>
                  <a:pt x="6417988" y="96026"/>
                  <a:pt x="6419048" y="93671"/>
                </a:cubicBezTo>
                <a:cubicBezTo>
                  <a:pt x="6420109" y="91314"/>
                  <a:pt x="6420639" y="88633"/>
                  <a:pt x="6420639" y="85628"/>
                </a:cubicBezTo>
                <a:cubicBezTo>
                  <a:pt x="6420639" y="82388"/>
                  <a:pt x="6419903" y="79619"/>
                  <a:pt x="6418430" y="77322"/>
                </a:cubicBezTo>
                <a:cubicBezTo>
                  <a:pt x="6416957" y="75024"/>
                  <a:pt x="6415013" y="73007"/>
                  <a:pt x="6412598" y="71268"/>
                </a:cubicBezTo>
                <a:cubicBezTo>
                  <a:pt x="6410183" y="69531"/>
                  <a:pt x="6407428" y="67940"/>
                  <a:pt x="6404335" y="66496"/>
                </a:cubicBezTo>
                <a:cubicBezTo>
                  <a:pt x="6401242" y="65053"/>
                  <a:pt x="6398076" y="63580"/>
                  <a:pt x="6394836" y="62078"/>
                </a:cubicBezTo>
                <a:cubicBezTo>
                  <a:pt x="6391596" y="60576"/>
                  <a:pt x="6388444" y="58912"/>
                  <a:pt x="6385381" y="57087"/>
                </a:cubicBezTo>
                <a:cubicBezTo>
                  <a:pt x="6382317" y="55259"/>
                  <a:pt x="6379578" y="53109"/>
                  <a:pt x="6377163" y="50635"/>
                </a:cubicBezTo>
                <a:cubicBezTo>
                  <a:pt x="6374748" y="48161"/>
                  <a:pt x="6372788" y="45258"/>
                  <a:pt x="6371286" y="41930"/>
                </a:cubicBezTo>
                <a:cubicBezTo>
                  <a:pt x="6369784" y="38603"/>
                  <a:pt x="6369033" y="34610"/>
                  <a:pt x="6369033" y="29957"/>
                </a:cubicBezTo>
                <a:cubicBezTo>
                  <a:pt x="6369033" y="25186"/>
                  <a:pt x="6369902" y="20928"/>
                  <a:pt x="6371640" y="17188"/>
                </a:cubicBezTo>
                <a:cubicBezTo>
                  <a:pt x="6373378" y="13448"/>
                  <a:pt x="6375793" y="10310"/>
                  <a:pt x="6378886" y="7777"/>
                </a:cubicBezTo>
                <a:cubicBezTo>
                  <a:pt x="6381979" y="5244"/>
                  <a:pt x="6385661" y="3315"/>
                  <a:pt x="6389932" y="1989"/>
                </a:cubicBezTo>
                <a:cubicBezTo>
                  <a:pt x="6394203" y="663"/>
                  <a:pt x="6398812" y="0"/>
                  <a:pt x="6403761" y="0"/>
                </a:cubicBezTo>
                <a:close/>
                <a:moveTo>
                  <a:pt x="5460786" y="0"/>
                </a:moveTo>
                <a:cubicBezTo>
                  <a:pt x="5463319" y="0"/>
                  <a:pt x="5465867" y="221"/>
                  <a:pt x="5468430" y="663"/>
                </a:cubicBezTo>
                <a:cubicBezTo>
                  <a:pt x="5470992" y="1105"/>
                  <a:pt x="5473408" y="1694"/>
                  <a:pt x="5475676" y="2430"/>
                </a:cubicBezTo>
                <a:cubicBezTo>
                  <a:pt x="5477944" y="3167"/>
                  <a:pt x="5479961" y="3993"/>
                  <a:pt x="5481729" y="4905"/>
                </a:cubicBezTo>
                <a:cubicBezTo>
                  <a:pt x="5483496" y="5818"/>
                  <a:pt x="5484660" y="6555"/>
                  <a:pt x="5485219" y="7115"/>
                </a:cubicBezTo>
                <a:cubicBezTo>
                  <a:pt x="5485779" y="7674"/>
                  <a:pt x="5486147" y="8116"/>
                  <a:pt x="5486324" y="8439"/>
                </a:cubicBezTo>
                <a:cubicBezTo>
                  <a:pt x="5486501" y="8764"/>
                  <a:pt x="5486648" y="9176"/>
                  <a:pt x="5486766" y="9677"/>
                </a:cubicBezTo>
                <a:cubicBezTo>
                  <a:pt x="5486884" y="10178"/>
                  <a:pt x="5486972" y="10781"/>
                  <a:pt x="5487031" y="11488"/>
                </a:cubicBezTo>
                <a:cubicBezTo>
                  <a:pt x="5487090" y="12195"/>
                  <a:pt x="5487119" y="13108"/>
                  <a:pt x="5487119" y="14228"/>
                </a:cubicBezTo>
                <a:cubicBezTo>
                  <a:pt x="5487119" y="15288"/>
                  <a:pt x="5487075" y="16231"/>
                  <a:pt x="5486987" y="17055"/>
                </a:cubicBezTo>
                <a:cubicBezTo>
                  <a:pt x="5486898" y="17880"/>
                  <a:pt x="5486766" y="18572"/>
                  <a:pt x="5486589" y="19132"/>
                </a:cubicBezTo>
                <a:cubicBezTo>
                  <a:pt x="5486412" y="19692"/>
                  <a:pt x="5486162" y="20104"/>
                  <a:pt x="5485838" y="20369"/>
                </a:cubicBezTo>
                <a:cubicBezTo>
                  <a:pt x="5485514" y="20634"/>
                  <a:pt x="5485146" y="20767"/>
                  <a:pt x="5484733" y="20767"/>
                </a:cubicBezTo>
                <a:cubicBezTo>
                  <a:pt x="5484086" y="20767"/>
                  <a:pt x="5483069" y="20354"/>
                  <a:pt x="5481685" y="19530"/>
                </a:cubicBezTo>
                <a:cubicBezTo>
                  <a:pt x="5480300" y="18705"/>
                  <a:pt x="5478607" y="17777"/>
                  <a:pt x="5476604" y="16747"/>
                </a:cubicBezTo>
                <a:cubicBezTo>
                  <a:pt x="5474601" y="15716"/>
                  <a:pt x="5472229" y="14773"/>
                  <a:pt x="5469490" y="13919"/>
                </a:cubicBezTo>
                <a:cubicBezTo>
                  <a:pt x="5466751" y="13064"/>
                  <a:pt x="5463673" y="12636"/>
                  <a:pt x="5460256" y="12636"/>
                </a:cubicBezTo>
                <a:cubicBezTo>
                  <a:pt x="5457074" y="12636"/>
                  <a:pt x="5454306" y="13064"/>
                  <a:pt x="5451949" y="13919"/>
                </a:cubicBezTo>
                <a:cubicBezTo>
                  <a:pt x="5449593" y="14773"/>
                  <a:pt x="5447649" y="15906"/>
                  <a:pt x="5446117" y="17321"/>
                </a:cubicBezTo>
                <a:cubicBezTo>
                  <a:pt x="5444586" y="18734"/>
                  <a:pt x="5443437" y="20414"/>
                  <a:pt x="5442671" y="22358"/>
                </a:cubicBezTo>
                <a:cubicBezTo>
                  <a:pt x="5441905" y="24302"/>
                  <a:pt x="5441522" y="26364"/>
                  <a:pt x="5441522" y="28543"/>
                </a:cubicBezTo>
                <a:cubicBezTo>
                  <a:pt x="5441522" y="31723"/>
                  <a:pt x="5442259" y="34462"/>
                  <a:pt x="5443731" y="36760"/>
                </a:cubicBezTo>
                <a:cubicBezTo>
                  <a:pt x="5445204" y="39058"/>
                  <a:pt x="5447163" y="41091"/>
                  <a:pt x="5449608" y="42858"/>
                </a:cubicBezTo>
                <a:cubicBezTo>
                  <a:pt x="5452053" y="44625"/>
                  <a:pt x="5454836" y="46247"/>
                  <a:pt x="5457958" y="47719"/>
                </a:cubicBezTo>
                <a:cubicBezTo>
                  <a:pt x="5461081" y="49191"/>
                  <a:pt x="5464262" y="50678"/>
                  <a:pt x="5467502" y="52180"/>
                </a:cubicBezTo>
                <a:cubicBezTo>
                  <a:pt x="5470742" y="53684"/>
                  <a:pt x="5473923" y="55332"/>
                  <a:pt x="5477045" y="57130"/>
                </a:cubicBezTo>
                <a:cubicBezTo>
                  <a:pt x="5480168" y="58926"/>
                  <a:pt x="5482951" y="61048"/>
                  <a:pt x="5485396" y="63494"/>
                </a:cubicBezTo>
                <a:cubicBezTo>
                  <a:pt x="5487841" y="65937"/>
                  <a:pt x="5489814" y="68824"/>
                  <a:pt x="5491317" y="72152"/>
                </a:cubicBezTo>
                <a:cubicBezTo>
                  <a:pt x="5492819" y="75481"/>
                  <a:pt x="5493570" y="79413"/>
                  <a:pt x="5493570" y="83950"/>
                </a:cubicBezTo>
                <a:cubicBezTo>
                  <a:pt x="5493570" y="89311"/>
                  <a:pt x="5492583" y="94083"/>
                  <a:pt x="5490610" y="98266"/>
                </a:cubicBezTo>
                <a:cubicBezTo>
                  <a:pt x="5488637" y="102448"/>
                  <a:pt x="5485897" y="105998"/>
                  <a:pt x="5482392" y="108913"/>
                </a:cubicBezTo>
                <a:cubicBezTo>
                  <a:pt x="5478887" y="111829"/>
                  <a:pt x="5474763" y="114023"/>
                  <a:pt x="5470020" y="115495"/>
                </a:cubicBezTo>
                <a:cubicBezTo>
                  <a:pt x="5465278" y="116970"/>
                  <a:pt x="5460167" y="117706"/>
                  <a:pt x="5454689" y="117706"/>
                </a:cubicBezTo>
                <a:cubicBezTo>
                  <a:pt x="5450860" y="117706"/>
                  <a:pt x="5447310" y="117381"/>
                  <a:pt x="5444040" y="116735"/>
                </a:cubicBezTo>
                <a:cubicBezTo>
                  <a:pt x="5440771" y="116085"/>
                  <a:pt x="5437855" y="115291"/>
                  <a:pt x="5435292" y="114347"/>
                </a:cubicBezTo>
                <a:cubicBezTo>
                  <a:pt x="5432729" y="113405"/>
                  <a:pt x="5430580" y="112434"/>
                  <a:pt x="5428841" y="111432"/>
                </a:cubicBezTo>
                <a:cubicBezTo>
                  <a:pt x="5427104" y="110430"/>
                  <a:pt x="5425896" y="109576"/>
                  <a:pt x="5425218" y="108869"/>
                </a:cubicBezTo>
                <a:cubicBezTo>
                  <a:pt x="5424541" y="108162"/>
                  <a:pt x="5424040" y="107263"/>
                  <a:pt x="5423716" y="106174"/>
                </a:cubicBezTo>
                <a:cubicBezTo>
                  <a:pt x="5423392" y="105084"/>
                  <a:pt x="5423230" y="103625"/>
                  <a:pt x="5423230" y="101800"/>
                </a:cubicBezTo>
                <a:cubicBezTo>
                  <a:pt x="5423230" y="100503"/>
                  <a:pt x="5423289" y="99428"/>
                  <a:pt x="5423407" y="98574"/>
                </a:cubicBezTo>
                <a:cubicBezTo>
                  <a:pt x="5423525" y="97720"/>
                  <a:pt x="5423702" y="97028"/>
                  <a:pt x="5423937" y="96498"/>
                </a:cubicBezTo>
                <a:cubicBezTo>
                  <a:pt x="5424173" y="95968"/>
                  <a:pt x="5424467" y="95600"/>
                  <a:pt x="5424821" y="95394"/>
                </a:cubicBezTo>
                <a:cubicBezTo>
                  <a:pt x="5425174" y="95187"/>
                  <a:pt x="5425587" y="95084"/>
                  <a:pt x="5426058" y="95084"/>
                </a:cubicBezTo>
                <a:cubicBezTo>
                  <a:pt x="5426883" y="95084"/>
                  <a:pt x="5428046" y="95585"/>
                  <a:pt x="5429548" y="96586"/>
                </a:cubicBezTo>
                <a:cubicBezTo>
                  <a:pt x="5431051" y="97588"/>
                  <a:pt x="5432980" y="98677"/>
                  <a:pt x="5435336" y="99855"/>
                </a:cubicBezTo>
                <a:cubicBezTo>
                  <a:pt x="5437693" y="101034"/>
                  <a:pt x="5440535" y="102138"/>
                  <a:pt x="5443864" y="103170"/>
                </a:cubicBezTo>
                <a:cubicBezTo>
                  <a:pt x="5447193" y="104200"/>
                  <a:pt x="5451036" y="104716"/>
                  <a:pt x="5455396" y="104716"/>
                </a:cubicBezTo>
                <a:cubicBezTo>
                  <a:pt x="5458695" y="104716"/>
                  <a:pt x="5461714" y="104274"/>
                  <a:pt x="5464453" y="103391"/>
                </a:cubicBezTo>
                <a:cubicBezTo>
                  <a:pt x="5467192" y="102506"/>
                  <a:pt x="5469549" y="101254"/>
                  <a:pt x="5471522" y="99634"/>
                </a:cubicBezTo>
                <a:cubicBezTo>
                  <a:pt x="5473496" y="98015"/>
                  <a:pt x="5475013" y="96026"/>
                  <a:pt x="5476073" y="93671"/>
                </a:cubicBezTo>
                <a:cubicBezTo>
                  <a:pt x="5477134" y="91314"/>
                  <a:pt x="5477664" y="88633"/>
                  <a:pt x="5477664" y="85628"/>
                </a:cubicBezTo>
                <a:cubicBezTo>
                  <a:pt x="5477664" y="82388"/>
                  <a:pt x="5476928" y="79619"/>
                  <a:pt x="5475455" y="77322"/>
                </a:cubicBezTo>
                <a:cubicBezTo>
                  <a:pt x="5473982" y="75024"/>
                  <a:pt x="5472038" y="73007"/>
                  <a:pt x="5469623" y="71268"/>
                </a:cubicBezTo>
                <a:cubicBezTo>
                  <a:pt x="5467208" y="69531"/>
                  <a:pt x="5464453" y="67940"/>
                  <a:pt x="5461360" y="66496"/>
                </a:cubicBezTo>
                <a:cubicBezTo>
                  <a:pt x="5458267" y="65053"/>
                  <a:pt x="5455101" y="63580"/>
                  <a:pt x="5451861" y="62078"/>
                </a:cubicBezTo>
                <a:cubicBezTo>
                  <a:pt x="5448621" y="60576"/>
                  <a:pt x="5445469" y="58912"/>
                  <a:pt x="5442406" y="57087"/>
                </a:cubicBezTo>
                <a:cubicBezTo>
                  <a:pt x="5439342" y="55259"/>
                  <a:pt x="5436603" y="53109"/>
                  <a:pt x="5434188" y="50635"/>
                </a:cubicBezTo>
                <a:cubicBezTo>
                  <a:pt x="5431773" y="48161"/>
                  <a:pt x="5429813" y="45258"/>
                  <a:pt x="5428311" y="41930"/>
                </a:cubicBezTo>
                <a:cubicBezTo>
                  <a:pt x="5426809" y="38603"/>
                  <a:pt x="5426058" y="34610"/>
                  <a:pt x="5426058" y="29957"/>
                </a:cubicBezTo>
                <a:cubicBezTo>
                  <a:pt x="5426058" y="25186"/>
                  <a:pt x="5426927" y="20928"/>
                  <a:pt x="5428665" y="17188"/>
                </a:cubicBezTo>
                <a:cubicBezTo>
                  <a:pt x="5430403" y="13448"/>
                  <a:pt x="5432818" y="10310"/>
                  <a:pt x="5435911" y="7777"/>
                </a:cubicBezTo>
                <a:cubicBezTo>
                  <a:pt x="5439004" y="5244"/>
                  <a:pt x="5442686" y="3315"/>
                  <a:pt x="5446957" y="1989"/>
                </a:cubicBezTo>
                <a:cubicBezTo>
                  <a:pt x="5451228" y="663"/>
                  <a:pt x="5455837" y="0"/>
                  <a:pt x="5460786" y="0"/>
                </a:cubicBezTo>
                <a:close/>
                <a:moveTo>
                  <a:pt x="4994061" y="0"/>
                </a:moveTo>
                <a:cubicBezTo>
                  <a:pt x="4996594" y="0"/>
                  <a:pt x="4999142" y="221"/>
                  <a:pt x="5001705" y="663"/>
                </a:cubicBezTo>
                <a:cubicBezTo>
                  <a:pt x="5004267" y="1105"/>
                  <a:pt x="5006683" y="1694"/>
                  <a:pt x="5008951" y="2430"/>
                </a:cubicBezTo>
                <a:cubicBezTo>
                  <a:pt x="5011219" y="3167"/>
                  <a:pt x="5013236" y="3993"/>
                  <a:pt x="5015004" y="4905"/>
                </a:cubicBezTo>
                <a:cubicBezTo>
                  <a:pt x="5016771" y="5818"/>
                  <a:pt x="5017935" y="6555"/>
                  <a:pt x="5018494" y="7115"/>
                </a:cubicBezTo>
                <a:cubicBezTo>
                  <a:pt x="5019054" y="7674"/>
                  <a:pt x="5019422" y="8116"/>
                  <a:pt x="5019599" y="8439"/>
                </a:cubicBezTo>
                <a:cubicBezTo>
                  <a:pt x="5019776" y="8764"/>
                  <a:pt x="5019923" y="9176"/>
                  <a:pt x="5020041" y="9677"/>
                </a:cubicBezTo>
                <a:cubicBezTo>
                  <a:pt x="5020159" y="10178"/>
                  <a:pt x="5020247" y="10781"/>
                  <a:pt x="5020306" y="11488"/>
                </a:cubicBezTo>
                <a:cubicBezTo>
                  <a:pt x="5020365" y="12195"/>
                  <a:pt x="5020394" y="13108"/>
                  <a:pt x="5020394" y="14228"/>
                </a:cubicBezTo>
                <a:cubicBezTo>
                  <a:pt x="5020394" y="15288"/>
                  <a:pt x="5020350" y="16231"/>
                  <a:pt x="5020262" y="17055"/>
                </a:cubicBezTo>
                <a:cubicBezTo>
                  <a:pt x="5020173" y="17880"/>
                  <a:pt x="5020041" y="18572"/>
                  <a:pt x="5019864" y="19132"/>
                </a:cubicBezTo>
                <a:cubicBezTo>
                  <a:pt x="5019687" y="19692"/>
                  <a:pt x="5019437" y="20104"/>
                  <a:pt x="5019113" y="20369"/>
                </a:cubicBezTo>
                <a:cubicBezTo>
                  <a:pt x="5018789" y="20634"/>
                  <a:pt x="5018421" y="20767"/>
                  <a:pt x="5018008" y="20767"/>
                </a:cubicBezTo>
                <a:cubicBezTo>
                  <a:pt x="5017361" y="20767"/>
                  <a:pt x="5016344" y="20354"/>
                  <a:pt x="5014960" y="19530"/>
                </a:cubicBezTo>
                <a:cubicBezTo>
                  <a:pt x="5013575" y="18705"/>
                  <a:pt x="5011882" y="17777"/>
                  <a:pt x="5009879" y="16747"/>
                </a:cubicBezTo>
                <a:cubicBezTo>
                  <a:pt x="5007876" y="15716"/>
                  <a:pt x="5005504" y="14773"/>
                  <a:pt x="5002765" y="13919"/>
                </a:cubicBezTo>
                <a:cubicBezTo>
                  <a:pt x="5000026" y="13064"/>
                  <a:pt x="4996948" y="12636"/>
                  <a:pt x="4993531" y="12636"/>
                </a:cubicBezTo>
                <a:cubicBezTo>
                  <a:pt x="4990349" y="12636"/>
                  <a:pt x="4987581" y="13064"/>
                  <a:pt x="4985224" y="13919"/>
                </a:cubicBezTo>
                <a:cubicBezTo>
                  <a:pt x="4982868" y="14773"/>
                  <a:pt x="4980924" y="15906"/>
                  <a:pt x="4979392" y="17321"/>
                </a:cubicBezTo>
                <a:cubicBezTo>
                  <a:pt x="4977861" y="18734"/>
                  <a:pt x="4976712" y="20414"/>
                  <a:pt x="4975946" y="22358"/>
                </a:cubicBezTo>
                <a:cubicBezTo>
                  <a:pt x="4975180" y="24302"/>
                  <a:pt x="4974797" y="26364"/>
                  <a:pt x="4974797" y="28543"/>
                </a:cubicBezTo>
                <a:cubicBezTo>
                  <a:pt x="4974797" y="31723"/>
                  <a:pt x="4975534" y="34462"/>
                  <a:pt x="4977006" y="36760"/>
                </a:cubicBezTo>
                <a:cubicBezTo>
                  <a:pt x="4978479" y="39058"/>
                  <a:pt x="4980438" y="41091"/>
                  <a:pt x="4982883" y="42858"/>
                </a:cubicBezTo>
                <a:cubicBezTo>
                  <a:pt x="4985328" y="44625"/>
                  <a:pt x="4988111" y="46247"/>
                  <a:pt x="4991233" y="47719"/>
                </a:cubicBezTo>
                <a:cubicBezTo>
                  <a:pt x="4994356" y="49191"/>
                  <a:pt x="4997537" y="50678"/>
                  <a:pt x="5000777" y="52180"/>
                </a:cubicBezTo>
                <a:cubicBezTo>
                  <a:pt x="5004017" y="53684"/>
                  <a:pt x="5007198" y="55332"/>
                  <a:pt x="5010320" y="57130"/>
                </a:cubicBezTo>
                <a:cubicBezTo>
                  <a:pt x="5013443" y="58926"/>
                  <a:pt x="5016226" y="61048"/>
                  <a:pt x="5018671" y="63494"/>
                </a:cubicBezTo>
                <a:cubicBezTo>
                  <a:pt x="5021116" y="65937"/>
                  <a:pt x="5023089" y="68824"/>
                  <a:pt x="5024592" y="72152"/>
                </a:cubicBezTo>
                <a:cubicBezTo>
                  <a:pt x="5026094" y="75481"/>
                  <a:pt x="5026845" y="79413"/>
                  <a:pt x="5026845" y="83950"/>
                </a:cubicBezTo>
                <a:cubicBezTo>
                  <a:pt x="5026845" y="89311"/>
                  <a:pt x="5025858" y="94083"/>
                  <a:pt x="5023885" y="98266"/>
                </a:cubicBezTo>
                <a:cubicBezTo>
                  <a:pt x="5021912" y="102448"/>
                  <a:pt x="5019172" y="105998"/>
                  <a:pt x="5015667" y="108913"/>
                </a:cubicBezTo>
                <a:cubicBezTo>
                  <a:pt x="5012162" y="111829"/>
                  <a:pt x="5008038" y="114023"/>
                  <a:pt x="5003295" y="115495"/>
                </a:cubicBezTo>
                <a:cubicBezTo>
                  <a:pt x="4998553" y="116970"/>
                  <a:pt x="4993442" y="117706"/>
                  <a:pt x="4987964" y="117706"/>
                </a:cubicBezTo>
                <a:cubicBezTo>
                  <a:pt x="4984135" y="117706"/>
                  <a:pt x="4980585" y="117381"/>
                  <a:pt x="4977315" y="116735"/>
                </a:cubicBezTo>
                <a:cubicBezTo>
                  <a:pt x="4974046" y="116085"/>
                  <a:pt x="4971130" y="115291"/>
                  <a:pt x="4968567" y="114347"/>
                </a:cubicBezTo>
                <a:cubicBezTo>
                  <a:pt x="4966004" y="113405"/>
                  <a:pt x="4963855" y="112434"/>
                  <a:pt x="4962116" y="111432"/>
                </a:cubicBezTo>
                <a:cubicBezTo>
                  <a:pt x="4960379" y="110430"/>
                  <a:pt x="4959171" y="109576"/>
                  <a:pt x="4958493" y="108869"/>
                </a:cubicBezTo>
                <a:cubicBezTo>
                  <a:pt x="4957816" y="108162"/>
                  <a:pt x="4957315" y="107263"/>
                  <a:pt x="4956991" y="106174"/>
                </a:cubicBezTo>
                <a:cubicBezTo>
                  <a:pt x="4956667" y="105084"/>
                  <a:pt x="4956505" y="103625"/>
                  <a:pt x="4956505" y="101800"/>
                </a:cubicBezTo>
                <a:cubicBezTo>
                  <a:pt x="4956505" y="100503"/>
                  <a:pt x="4956564" y="99428"/>
                  <a:pt x="4956682" y="98574"/>
                </a:cubicBezTo>
                <a:cubicBezTo>
                  <a:pt x="4956800" y="97720"/>
                  <a:pt x="4956977" y="97028"/>
                  <a:pt x="4957212" y="96498"/>
                </a:cubicBezTo>
                <a:cubicBezTo>
                  <a:pt x="4957448" y="95968"/>
                  <a:pt x="4957742" y="95600"/>
                  <a:pt x="4958096" y="95394"/>
                </a:cubicBezTo>
                <a:cubicBezTo>
                  <a:pt x="4958449" y="95187"/>
                  <a:pt x="4958862" y="95084"/>
                  <a:pt x="4959333" y="95084"/>
                </a:cubicBezTo>
                <a:cubicBezTo>
                  <a:pt x="4960158" y="95084"/>
                  <a:pt x="4961321" y="95585"/>
                  <a:pt x="4962823" y="96586"/>
                </a:cubicBezTo>
                <a:cubicBezTo>
                  <a:pt x="4964326" y="97588"/>
                  <a:pt x="4966255" y="98677"/>
                  <a:pt x="4968611" y="99855"/>
                </a:cubicBezTo>
                <a:cubicBezTo>
                  <a:pt x="4970968" y="101034"/>
                  <a:pt x="4973810" y="102138"/>
                  <a:pt x="4977139" y="103170"/>
                </a:cubicBezTo>
                <a:cubicBezTo>
                  <a:pt x="4980468" y="104200"/>
                  <a:pt x="4984311" y="104716"/>
                  <a:pt x="4988671" y="104716"/>
                </a:cubicBezTo>
                <a:cubicBezTo>
                  <a:pt x="4991970" y="104716"/>
                  <a:pt x="4994989" y="104274"/>
                  <a:pt x="4997728" y="103391"/>
                </a:cubicBezTo>
                <a:cubicBezTo>
                  <a:pt x="5000467" y="102506"/>
                  <a:pt x="5002824" y="101254"/>
                  <a:pt x="5004797" y="99634"/>
                </a:cubicBezTo>
                <a:cubicBezTo>
                  <a:pt x="5006771" y="98015"/>
                  <a:pt x="5008288" y="96026"/>
                  <a:pt x="5009348" y="93671"/>
                </a:cubicBezTo>
                <a:cubicBezTo>
                  <a:pt x="5010409" y="91314"/>
                  <a:pt x="5010939" y="88633"/>
                  <a:pt x="5010939" y="85628"/>
                </a:cubicBezTo>
                <a:cubicBezTo>
                  <a:pt x="5010939" y="82388"/>
                  <a:pt x="5010203" y="79619"/>
                  <a:pt x="5008730" y="77322"/>
                </a:cubicBezTo>
                <a:cubicBezTo>
                  <a:pt x="5007257" y="75024"/>
                  <a:pt x="5005313" y="73007"/>
                  <a:pt x="5002898" y="71268"/>
                </a:cubicBezTo>
                <a:cubicBezTo>
                  <a:pt x="5000483" y="69531"/>
                  <a:pt x="4997728" y="67940"/>
                  <a:pt x="4994635" y="66496"/>
                </a:cubicBezTo>
                <a:cubicBezTo>
                  <a:pt x="4991542" y="65053"/>
                  <a:pt x="4988376" y="63580"/>
                  <a:pt x="4985136" y="62078"/>
                </a:cubicBezTo>
                <a:cubicBezTo>
                  <a:pt x="4981896" y="60576"/>
                  <a:pt x="4978744" y="58912"/>
                  <a:pt x="4975681" y="57087"/>
                </a:cubicBezTo>
                <a:cubicBezTo>
                  <a:pt x="4972617" y="55259"/>
                  <a:pt x="4969878" y="53109"/>
                  <a:pt x="4967463" y="50635"/>
                </a:cubicBezTo>
                <a:cubicBezTo>
                  <a:pt x="4965048" y="48161"/>
                  <a:pt x="4963088" y="45258"/>
                  <a:pt x="4961586" y="41930"/>
                </a:cubicBezTo>
                <a:cubicBezTo>
                  <a:pt x="4960084" y="38603"/>
                  <a:pt x="4959333" y="34610"/>
                  <a:pt x="4959333" y="29957"/>
                </a:cubicBezTo>
                <a:cubicBezTo>
                  <a:pt x="4959333" y="25186"/>
                  <a:pt x="4960202" y="20928"/>
                  <a:pt x="4961940" y="17188"/>
                </a:cubicBezTo>
                <a:cubicBezTo>
                  <a:pt x="4963678" y="13448"/>
                  <a:pt x="4966093" y="10310"/>
                  <a:pt x="4969186" y="7777"/>
                </a:cubicBezTo>
                <a:cubicBezTo>
                  <a:pt x="4972279" y="5244"/>
                  <a:pt x="4975961" y="3315"/>
                  <a:pt x="4980232" y="1989"/>
                </a:cubicBezTo>
                <a:cubicBezTo>
                  <a:pt x="4984503" y="663"/>
                  <a:pt x="4989112" y="0"/>
                  <a:pt x="4994061" y="0"/>
                </a:cubicBezTo>
                <a:close/>
                <a:moveTo>
                  <a:pt x="4051086" y="0"/>
                </a:moveTo>
                <a:cubicBezTo>
                  <a:pt x="4053619" y="0"/>
                  <a:pt x="4056167" y="221"/>
                  <a:pt x="4058730" y="663"/>
                </a:cubicBezTo>
                <a:cubicBezTo>
                  <a:pt x="4061293" y="1105"/>
                  <a:pt x="4063708" y="1694"/>
                  <a:pt x="4065976" y="2430"/>
                </a:cubicBezTo>
                <a:cubicBezTo>
                  <a:pt x="4068244" y="3167"/>
                  <a:pt x="4070262" y="3993"/>
                  <a:pt x="4072029" y="4905"/>
                </a:cubicBezTo>
                <a:cubicBezTo>
                  <a:pt x="4073796" y="5818"/>
                  <a:pt x="4074960" y="6555"/>
                  <a:pt x="4075520" y="7115"/>
                </a:cubicBezTo>
                <a:cubicBezTo>
                  <a:pt x="4076079" y="7674"/>
                  <a:pt x="4076447" y="8116"/>
                  <a:pt x="4076624" y="8439"/>
                </a:cubicBezTo>
                <a:cubicBezTo>
                  <a:pt x="4076801" y="8764"/>
                  <a:pt x="4076948" y="9176"/>
                  <a:pt x="4077066" y="9677"/>
                </a:cubicBezTo>
                <a:cubicBezTo>
                  <a:pt x="4077184" y="10178"/>
                  <a:pt x="4077272" y="10781"/>
                  <a:pt x="4077331" y="11488"/>
                </a:cubicBezTo>
                <a:cubicBezTo>
                  <a:pt x="4077390" y="12195"/>
                  <a:pt x="4077419" y="13108"/>
                  <a:pt x="4077419" y="14228"/>
                </a:cubicBezTo>
                <a:cubicBezTo>
                  <a:pt x="4077419" y="15288"/>
                  <a:pt x="4077375" y="16231"/>
                  <a:pt x="4077287" y="17055"/>
                </a:cubicBezTo>
                <a:cubicBezTo>
                  <a:pt x="4077199" y="17880"/>
                  <a:pt x="4077066" y="18572"/>
                  <a:pt x="4076889" y="19132"/>
                </a:cubicBezTo>
                <a:cubicBezTo>
                  <a:pt x="4076713" y="19692"/>
                  <a:pt x="4076462" y="20104"/>
                  <a:pt x="4076138" y="20369"/>
                </a:cubicBezTo>
                <a:cubicBezTo>
                  <a:pt x="4075814" y="20634"/>
                  <a:pt x="4075446" y="20767"/>
                  <a:pt x="4075034" y="20767"/>
                </a:cubicBezTo>
                <a:cubicBezTo>
                  <a:pt x="4074386" y="20767"/>
                  <a:pt x="4073369" y="20354"/>
                  <a:pt x="4071985" y="19530"/>
                </a:cubicBezTo>
                <a:cubicBezTo>
                  <a:pt x="4070600" y="18705"/>
                  <a:pt x="4068907" y="17777"/>
                  <a:pt x="4066904" y="16747"/>
                </a:cubicBezTo>
                <a:cubicBezTo>
                  <a:pt x="4064901" y="15716"/>
                  <a:pt x="4062530" y="14773"/>
                  <a:pt x="4059790" y="13919"/>
                </a:cubicBezTo>
                <a:cubicBezTo>
                  <a:pt x="4057051" y="13064"/>
                  <a:pt x="4053973" y="12636"/>
                  <a:pt x="4050556" y="12636"/>
                </a:cubicBezTo>
                <a:cubicBezTo>
                  <a:pt x="4047375" y="12636"/>
                  <a:pt x="4044606" y="13064"/>
                  <a:pt x="4042250" y="13919"/>
                </a:cubicBezTo>
                <a:cubicBezTo>
                  <a:pt x="4039893" y="14773"/>
                  <a:pt x="4037949" y="15906"/>
                  <a:pt x="4036417" y="17321"/>
                </a:cubicBezTo>
                <a:cubicBezTo>
                  <a:pt x="4034885" y="18734"/>
                  <a:pt x="4033737" y="20414"/>
                  <a:pt x="4032971" y="22358"/>
                </a:cubicBezTo>
                <a:cubicBezTo>
                  <a:pt x="4032205" y="24302"/>
                  <a:pt x="4031822" y="26364"/>
                  <a:pt x="4031822" y="28543"/>
                </a:cubicBezTo>
                <a:cubicBezTo>
                  <a:pt x="4031822" y="31723"/>
                  <a:pt x="4032559" y="34462"/>
                  <a:pt x="4034031" y="36760"/>
                </a:cubicBezTo>
                <a:cubicBezTo>
                  <a:pt x="4035504" y="39058"/>
                  <a:pt x="4037463" y="41091"/>
                  <a:pt x="4039908" y="42858"/>
                </a:cubicBezTo>
                <a:cubicBezTo>
                  <a:pt x="4042352" y="44625"/>
                  <a:pt x="4045136" y="46247"/>
                  <a:pt x="4048258" y="47719"/>
                </a:cubicBezTo>
                <a:cubicBezTo>
                  <a:pt x="4051381" y="49191"/>
                  <a:pt x="4054562" y="50678"/>
                  <a:pt x="4057802" y="52180"/>
                </a:cubicBezTo>
                <a:cubicBezTo>
                  <a:pt x="4061042" y="53684"/>
                  <a:pt x="4064223" y="55332"/>
                  <a:pt x="4067346" y="57130"/>
                </a:cubicBezTo>
                <a:cubicBezTo>
                  <a:pt x="4070468" y="58926"/>
                  <a:pt x="4073251" y="61048"/>
                  <a:pt x="4075696" y="63494"/>
                </a:cubicBezTo>
                <a:cubicBezTo>
                  <a:pt x="4078141" y="65937"/>
                  <a:pt x="4080115" y="68824"/>
                  <a:pt x="4081617" y="72152"/>
                </a:cubicBezTo>
                <a:cubicBezTo>
                  <a:pt x="4083119" y="75481"/>
                  <a:pt x="4083870" y="79413"/>
                  <a:pt x="4083870" y="83950"/>
                </a:cubicBezTo>
                <a:cubicBezTo>
                  <a:pt x="4083870" y="89311"/>
                  <a:pt x="4082883" y="94083"/>
                  <a:pt x="4080910" y="98266"/>
                </a:cubicBezTo>
                <a:cubicBezTo>
                  <a:pt x="4078937" y="102448"/>
                  <a:pt x="4076197" y="105998"/>
                  <a:pt x="4072692" y="108913"/>
                </a:cubicBezTo>
                <a:cubicBezTo>
                  <a:pt x="4069187" y="111829"/>
                  <a:pt x="4065063" y="114023"/>
                  <a:pt x="4060321" y="115495"/>
                </a:cubicBezTo>
                <a:cubicBezTo>
                  <a:pt x="4055578" y="116970"/>
                  <a:pt x="4050468" y="117706"/>
                  <a:pt x="4044989" y="117706"/>
                </a:cubicBezTo>
                <a:cubicBezTo>
                  <a:pt x="4041159" y="117706"/>
                  <a:pt x="4037610" y="117381"/>
                  <a:pt x="4034341" y="116735"/>
                </a:cubicBezTo>
                <a:cubicBezTo>
                  <a:pt x="4031071" y="116085"/>
                  <a:pt x="4028155" y="115291"/>
                  <a:pt x="4025592" y="114347"/>
                </a:cubicBezTo>
                <a:cubicBezTo>
                  <a:pt x="4023030" y="113405"/>
                  <a:pt x="4020880" y="112434"/>
                  <a:pt x="4019142" y="111432"/>
                </a:cubicBezTo>
                <a:cubicBezTo>
                  <a:pt x="4017404" y="110430"/>
                  <a:pt x="4016196" y="109576"/>
                  <a:pt x="4015519" y="108869"/>
                </a:cubicBezTo>
                <a:cubicBezTo>
                  <a:pt x="4014841" y="108162"/>
                  <a:pt x="4014340" y="107263"/>
                  <a:pt x="4014016" y="106174"/>
                </a:cubicBezTo>
                <a:cubicBezTo>
                  <a:pt x="4013692" y="105084"/>
                  <a:pt x="4013530" y="103625"/>
                  <a:pt x="4013530" y="101800"/>
                </a:cubicBezTo>
                <a:cubicBezTo>
                  <a:pt x="4013530" y="100503"/>
                  <a:pt x="4013589" y="99428"/>
                  <a:pt x="4013707" y="98574"/>
                </a:cubicBezTo>
                <a:cubicBezTo>
                  <a:pt x="4013825" y="97720"/>
                  <a:pt x="4014002" y="97028"/>
                  <a:pt x="4014237" y="96498"/>
                </a:cubicBezTo>
                <a:cubicBezTo>
                  <a:pt x="4014473" y="95968"/>
                  <a:pt x="4014767" y="95600"/>
                  <a:pt x="4015121" y="95394"/>
                </a:cubicBezTo>
                <a:cubicBezTo>
                  <a:pt x="4015474" y="95187"/>
                  <a:pt x="4015887" y="95084"/>
                  <a:pt x="4016358" y="95084"/>
                </a:cubicBezTo>
                <a:cubicBezTo>
                  <a:pt x="4017183" y="95084"/>
                  <a:pt x="4018346" y="95585"/>
                  <a:pt x="4019849" y="96586"/>
                </a:cubicBezTo>
                <a:cubicBezTo>
                  <a:pt x="4021351" y="97588"/>
                  <a:pt x="4023280" y="98677"/>
                  <a:pt x="4025637" y="99855"/>
                </a:cubicBezTo>
                <a:cubicBezTo>
                  <a:pt x="4027993" y="101034"/>
                  <a:pt x="4030835" y="102138"/>
                  <a:pt x="4034164" y="103170"/>
                </a:cubicBezTo>
                <a:cubicBezTo>
                  <a:pt x="4037492" y="104200"/>
                  <a:pt x="4041336" y="104716"/>
                  <a:pt x="4045696" y="104716"/>
                </a:cubicBezTo>
                <a:cubicBezTo>
                  <a:pt x="4048995" y="104716"/>
                  <a:pt x="4052014" y="104274"/>
                  <a:pt x="4054753" y="103391"/>
                </a:cubicBezTo>
                <a:cubicBezTo>
                  <a:pt x="4057493" y="102506"/>
                  <a:pt x="4059849" y="101254"/>
                  <a:pt x="4061823" y="99634"/>
                </a:cubicBezTo>
                <a:cubicBezTo>
                  <a:pt x="4063796" y="98015"/>
                  <a:pt x="4065313" y="96026"/>
                  <a:pt x="4066374" y="93671"/>
                </a:cubicBezTo>
                <a:cubicBezTo>
                  <a:pt x="4067434" y="91314"/>
                  <a:pt x="4067964" y="88633"/>
                  <a:pt x="4067964" y="85628"/>
                </a:cubicBezTo>
                <a:cubicBezTo>
                  <a:pt x="4067964" y="82388"/>
                  <a:pt x="4067228" y="79619"/>
                  <a:pt x="4065755" y="77322"/>
                </a:cubicBezTo>
                <a:cubicBezTo>
                  <a:pt x="4064282" y="75024"/>
                  <a:pt x="4062338" y="73007"/>
                  <a:pt x="4059923" y="71268"/>
                </a:cubicBezTo>
                <a:cubicBezTo>
                  <a:pt x="4057508" y="69531"/>
                  <a:pt x="4054753" y="67940"/>
                  <a:pt x="4051661" y="66496"/>
                </a:cubicBezTo>
                <a:cubicBezTo>
                  <a:pt x="4048568" y="65053"/>
                  <a:pt x="4045401" y="63580"/>
                  <a:pt x="4042161" y="62078"/>
                </a:cubicBezTo>
                <a:cubicBezTo>
                  <a:pt x="4038921" y="60576"/>
                  <a:pt x="4035769" y="58912"/>
                  <a:pt x="4032706" y="57087"/>
                </a:cubicBezTo>
                <a:cubicBezTo>
                  <a:pt x="4029642" y="55259"/>
                  <a:pt x="4026903" y="53109"/>
                  <a:pt x="4024488" y="50635"/>
                </a:cubicBezTo>
                <a:cubicBezTo>
                  <a:pt x="4022073" y="48161"/>
                  <a:pt x="4020114" y="45258"/>
                  <a:pt x="4018611" y="41930"/>
                </a:cubicBezTo>
                <a:cubicBezTo>
                  <a:pt x="4017109" y="38603"/>
                  <a:pt x="4016358" y="34610"/>
                  <a:pt x="4016358" y="29957"/>
                </a:cubicBezTo>
                <a:cubicBezTo>
                  <a:pt x="4016358" y="25186"/>
                  <a:pt x="4017227" y="20928"/>
                  <a:pt x="4018965" y="17188"/>
                </a:cubicBezTo>
                <a:cubicBezTo>
                  <a:pt x="4020703" y="13448"/>
                  <a:pt x="4023118" y="10310"/>
                  <a:pt x="4026211" y="7777"/>
                </a:cubicBezTo>
                <a:cubicBezTo>
                  <a:pt x="4029304" y="5244"/>
                  <a:pt x="4032986" y="3315"/>
                  <a:pt x="4037257" y="1989"/>
                </a:cubicBezTo>
                <a:cubicBezTo>
                  <a:pt x="4041528" y="663"/>
                  <a:pt x="4046138" y="0"/>
                  <a:pt x="4051086" y="0"/>
                </a:cubicBezTo>
                <a:close/>
                <a:moveTo>
                  <a:pt x="3574905" y="0"/>
                </a:moveTo>
                <a:cubicBezTo>
                  <a:pt x="3577437" y="0"/>
                  <a:pt x="3579986" y="221"/>
                  <a:pt x="3582549" y="663"/>
                </a:cubicBezTo>
                <a:cubicBezTo>
                  <a:pt x="3585110" y="1105"/>
                  <a:pt x="3587526" y="1694"/>
                  <a:pt x="3589793" y="2430"/>
                </a:cubicBezTo>
                <a:cubicBezTo>
                  <a:pt x="3592062" y="3167"/>
                  <a:pt x="3594078" y="3993"/>
                  <a:pt x="3595846" y="4905"/>
                </a:cubicBezTo>
                <a:cubicBezTo>
                  <a:pt x="3597613" y="5818"/>
                  <a:pt x="3598777" y="6555"/>
                  <a:pt x="3599337" y="7115"/>
                </a:cubicBezTo>
                <a:cubicBezTo>
                  <a:pt x="3599896" y="7674"/>
                  <a:pt x="3600265" y="8116"/>
                  <a:pt x="3600441" y="8439"/>
                </a:cubicBezTo>
                <a:cubicBezTo>
                  <a:pt x="3600618" y="8764"/>
                  <a:pt x="3600765" y="9176"/>
                  <a:pt x="3600882" y="9677"/>
                </a:cubicBezTo>
                <a:cubicBezTo>
                  <a:pt x="3601001" y="10178"/>
                  <a:pt x="3601089" y="10781"/>
                  <a:pt x="3601148" y="11488"/>
                </a:cubicBezTo>
                <a:cubicBezTo>
                  <a:pt x="3601207" y="12195"/>
                  <a:pt x="3601237" y="13108"/>
                  <a:pt x="3601237" y="14228"/>
                </a:cubicBezTo>
                <a:cubicBezTo>
                  <a:pt x="3601237" y="15288"/>
                  <a:pt x="3601193" y="16231"/>
                  <a:pt x="3601104" y="17055"/>
                </a:cubicBezTo>
                <a:cubicBezTo>
                  <a:pt x="3601016" y="17880"/>
                  <a:pt x="3600882" y="18572"/>
                  <a:pt x="3600706" y="19132"/>
                </a:cubicBezTo>
                <a:cubicBezTo>
                  <a:pt x="3600530" y="19692"/>
                  <a:pt x="3600280" y="20104"/>
                  <a:pt x="3599956" y="20369"/>
                </a:cubicBezTo>
                <a:cubicBezTo>
                  <a:pt x="3599631" y="20634"/>
                  <a:pt x="3599263" y="20767"/>
                  <a:pt x="3598851" y="20767"/>
                </a:cubicBezTo>
                <a:cubicBezTo>
                  <a:pt x="3598203" y="20767"/>
                  <a:pt x="3597187" y="20354"/>
                  <a:pt x="3595802" y="19530"/>
                </a:cubicBezTo>
                <a:cubicBezTo>
                  <a:pt x="3594418" y="18705"/>
                  <a:pt x="3592724" y="17777"/>
                  <a:pt x="3590721" y="16747"/>
                </a:cubicBezTo>
                <a:cubicBezTo>
                  <a:pt x="3588719" y="15716"/>
                  <a:pt x="3586348" y="14773"/>
                  <a:pt x="3583609" y="13919"/>
                </a:cubicBezTo>
                <a:cubicBezTo>
                  <a:pt x="3580870" y="13064"/>
                  <a:pt x="3577791" y="12636"/>
                  <a:pt x="3574374" y="12636"/>
                </a:cubicBezTo>
                <a:lnTo>
                  <a:pt x="3568928" y="13477"/>
                </a:lnTo>
                <a:lnTo>
                  <a:pt x="3572528" y="342"/>
                </a:lnTo>
                <a:close/>
                <a:moveTo>
                  <a:pt x="3108171" y="0"/>
                </a:moveTo>
                <a:cubicBezTo>
                  <a:pt x="3110705" y="0"/>
                  <a:pt x="3113253" y="221"/>
                  <a:pt x="3115817" y="663"/>
                </a:cubicBezTo>
                <a:cubicBezTo>
                  <a:pt x="3118379" y="1105"/>
                  <a:pt x="3120795" y="1694"/>
                  <a:pt x="3123063" y="2430"/>
                </a:cubicBezTo>
                <a:cubicBezTo>
                  <a:pt x="3125330" y="3167"/>
                  <a:pt x="3127348" y="3993"/>
                  <a:pt x="3129115" y="4905"/>
                </a:cubicBezTo>
                <a:cubicBezTo>
                  <a:pt x="3130881" y="5818"/>
                  <a:pt x="3132047" y="6555"/>
                  <a:pt x="3132606" y="7115"/>
                </a:cubicBezTo>
                <a:cubicBezTo>
                  <a:pt x="3133164" y="7674"/>
                  <a:pt x="3133532" y="8116"/>
                  <a:pt x="3133710" y="8439"/>
                </a:cubicBezTo>
                <a:cubicBezTo>
                  <a:pt x="3133888" y="8764"/>
                  <a:pt x="3134032" y="9176"/>
                  <a:pt x="3134153" y="9677"/>
                </a:cubicBezTo>
                <a:cubicBezTo>
                  <a:pt x="3134268" y="10178"/>
                  <a:pt x="3134357" y="10781"/>
                  <a:pt x="3134416" y="11488"/>
                </a:cubicBezTo>
                <a:cubicBezTo>
                  <a:pt x="3134476" y="12195"/>
                  <a:pt x="3134501" y="13108"/>
                  <a:pt x="3134501" y="14228"/>
                </a:cubicBezTo>
                <a:cubicBezTo>
                  <a:pt x="3134501" y="15288"/>
                  <a:pt x="3134458" y="16231"/>
                  <a:pt x="3134370" y="17055"/>
                </a:cubicBezTo>
                <a:cubicBezTo>
                  <a:pt x="3134284" y="17880"/>
                  <a:pt x="3134153" y="18572"/>
                  <a:pt x="3133976" y="19132"/>
                </a:cubicBezTo>
                <a:cubicBezTo>
                  <a:pt x="3133799" y="19692"/>
                  <a:pt x="3133548" y="20104"/>
                  <a:pt x="3133223" y="20369"/>
                </a:cubicBezTo>
                <a:cubicBezTo>
                  <a:pt x="3132897" y="20634"/>
                  <a:pt x="3132532" y="20767"/>
                  <a:pt x="3132118" y="20767"/>
                </a:cubicBezTo>
                <a:cubicBezTo>
                  <a:pt x="3131470" y="20767"/>
                  <a:pt x="3130455" y="20354"/>
                  <a:pt x="3129071" y="19530"/>
                </a:cubicBezTo>
                <a:cubicBezTo>
                  <a:pt x="3127688" y="18705"/>
                  <a:pt x="3125995" y="17777"/>
                  <a:pt x="3123989" y="16747"/>
                </a:cubicBezTo>
                <a:cubicBezTo>
                  <a:pt x="3121989" y="15716"/>
                  <a:pt x="3119616" y="14773"/>
                  <a:pt x="3116878" y="13919"/>
                </a:cubicBezTo>
                <a:cubicBezTo>
                  <a:pt x="3114136" y="13064"/>
                  <a:pt x="3111058" y="12636"/>
                  <a:pt x="3107641" y="12636"/>
                </a:cubicBezTo>
                <a:cubicBezTo>
                  <a:pt x="3104460" y="12636"/>
                  <a:pt x="3101688" y="13064"/>
                  <a:pt x="3099334" y="13919"/>
                </a:cubicBezTo>
                <a:cubicBezTo>
                  <a:pt x="3096977" y="14773"/>
                  <a:pt x="3095034" y="15906"/>
                  <a:pt x="3093502" y="17321"/>
                </a:cubicBezTo>
                <a:cubicBezTo>
                  <a:pt x="3091972" y="18734"/>
                  <a:pt x="3090824" y="20414"/>
                  <a:pt x="3090054" y="22358"/>
                </a:cubicBezTo>
                <a:cubicBezTo>
                  <a:pt x="3089291" y="24302"/>
                  <a:pt x="3088910" y="26364"/>
                  <a:pt x="3088910" y="28543"/>
                </a:cubicBezTo>
                <a:cubicBezTo>
                  <a:pt x="3088910" y="31723"/>
                  <a:pt x="3089643" y="34462"/>
                  <a:pt x="3091116" y="36760"/>
                </a:cubicBezTo>
                <a:cubicBezTo>
                  <a:pt x="3092588" y="39058"/>
                  <a:pt x="3094548" y="41091"/>
                  <a:pt x="3096988" y="42858"/>
                </a:cubicBezTo>
                <a:cubicBezTo>
                  <a:pt x="3099436" y="44625"/>
                  <a:pt x="3102220" y="46247"/>
                  <a:pt x="3105343" y="47719"/>
                </a:cubicBezTo>
                <a:cubicBezTo>
                  <a:pt x="3108466" y="49191"/>
                  <a:pt x="3111649" y="50678"/>
                  <a:pt x="3114888" y="52180"/>
                </a:cubicBezTo>
                <a:cubicBezTo>
                  <a:pt x="3118130" y="53684"/>
                  <a:pt x="3121311" y="55332"/>
                  <a:pt x="3124433" y="57130"/>
                </a:cubicBezTo>
                <a:cubicBezTo>
                  <a:pt x="3127553" y="58926"/>
                  <a:pt x="3130340" y="61048"/>
                  <a:pt x="3132783" y="63494"/>
                </a:cubicBezTo>
                <a:cubicBezTo>
                  <a:pt x="3135226" y="65937"/>
                  <a:pt x="3137198" y="68824"/>
                  <a:pt x="3138703" y="72152"/>
                </a:cubicBezTo>
                <a:cubicBezTo>
                  <a:pt x="3140204" y="75481"/>
                  <a:pt x="3140955" y="79413"/>
                  <a:pt x="3140955" y="83950"/>
                </a:cubicBezTo>
                <a:cubicBezTo>
                  <a:pt x="3140955" y="89311"/>
                  <a:pt x="3139964" y="94083"/>
                  <a:pt x="3137992" y="98266"/>
                </a:cubicBezTo>
                <a:cubicBezTo>
                  <a:pt x="3136020" y="102448"/>
                  <a:pt x="3133283" y="105998"/>
                  <a:pt x="3129777" y="108913"/>
                </a:cubicBezTo>
                <a:cubicBezTo>
                  <a:pt x="3126274" y="111829"/>
                  <a:pt x="3122149" y="114023"/>
                  <a:pt x="3117408" y="115495"/>
                </a:cubicBezTo>
                <a:cubicBezTo>
                  <a:pt x="3112664" y="116970"/>
                  <a:pt x="3107553" y="117706"/>
                  <a:pt x="3102073" y="117706"/>
                </a:cubicBezTo>
                <a:cubicBezTo>
                  <a:pt x="3098246" y="117706"/>
                  <a:pt x="3094693" y="117381"/>
                  <a:pt x="3091428" y="116735"/>
                </a:cubicBezTo>
                <a:cubicBezTo>
                  <a:pt x="3088158" y="116085"/>
                  <a:pt x="3085242" y="115291"/>
                  <a:pt x="3082683" y="114347"/>
                </a:cubicBezTo>
                <a:cubicBezTo>
                  <a:pt x="3080117" y="113405"/>
                  <a:pt x="3077965" y="112434"/>
                  <a:pt x="3076227" y="111432"/>
                </a:cubicBezTo>
                <a:cubicBezTo>
                  <a:pt x="3074489" y="110430"/>
                  <a:pt x="3073283" y="109576"/>
                  <a:pt x="3072604" y="108869"/>
                </a:cubicBezTo>
                <a:cubicBezTo>
                  <a:pt x="3071925" y="108162"/>
                  <a:pt x="3071427" y="107263"/>
                  <a:pt x="3071102" y="106174"/>
                </a:cubicBezTo>
                <a:cubicBezTo>
                  <a:pt x="3070778" y="105084"/>
                  <a:pt x="3070616" y="103625"/>
                  <a:pt x="3070616" y="101800"/>
                </a:cubicBezTo>
                <a:cubicBezTo>
                  <a:pt x="3070616" y="100503"/>
                  <a:pt x="3070674" y="99428"/>
                  <a:pt x="3070793" y="98574"/>
                </a:cubicBezTo>
                <a:cubicBezTo>
                  <a:pt x="3070911" y="97720"/>
                  <a:pt x="3071087" y="97028"/>
                  <a:pt x="3071323" y="96498"/>
                </a:cubicBezTo>
                <a:cubicBezTo>
                  <a:pt x="3071560" y="95968"/>
                  <a:pt x="3071854" y="95600"/>
                  <a:pt x="3072206" y="95394"/>
                </a:cubicBezTo>
                <a:cubicBezTo>
                  <a:pt x="3072559" y="95187"/>
                  <a:pt x="3072970" y="95084"/>
                  <a:pt x="3073443" y="95084"/>
                </a:cubicBezTo>
                <a:cubicBezTo>
                  <a:pt x="3074268" y="95084"/>
                  <a:pt x="3075432" y="95585"/>
                  <a:pt x="3076934" y="96586"/>
                </a:cubicBezTo>
                <a:cubicBezTo>
                  <a:pt x="3078436" y="97588"/>
                  <a:pt x="3080362" y="98677"/>
                  <a:pt x="3082726" y="99855"/>
                </a:cubicBezTo>
                <a:cubicBezTo>
                  <a:pt x="3085083" y="101034"/>
                  <a:pt x="3087927" y="102138"/>
                  <a:pt x="3091248" y="103170"/>
                </a:cubicBezTo>
                <a:cubicBezTo>
                  <a:pt x="3094577" y="104200"/>
                  <a:pt x="3098420" y="104716"/>
                  <a:pt x="3102780" y="104716"/>
                </a:cubicBezTo>
                <a:cubicBezTo>
                  <a:pt x="3106079" y="104716"/>
                  <a:pt x="3109098" y="104274"/>
                  <a:pt x="3111838" y="103391"/>
                </a:cubicBezTo>
                <a:cubicBezTo>
                  <a:pt x="3114578" y="102506"/>
                  <a:pt x="3116937" y="101254"/>
                  <a:pt x="3118910" y="99634"/>
                </a:cubicBezTo>
                <a:cubicBezTo>
                  <a:pt x="3120882" y="98015"/>
                  <a:pt x="3122401" y="96026"/>
                  <a:pt x="3123460" y="93671"/>
                </a:cubicBezTo>
                <a:cubicBezTo>
                  <a:pt x="3124522" y="91314"/>
                  <a:pt x="3125051" y="88633"/>
                  <a:pt x="3125051" y="85628"/>
                </a:cubicBezTo>
                <a:cubicBezTo>
                  <a:pt x="3125051" y="82388"/>
                  <a:pt x="3124314" y="79619"/>
                  <a:pt x="3122841" y="77322"/>
                </a:cubicBezTo>
                <a:cubicBezTo>
                  <a:pt x="3121369" y="75024"/>
                  <a:pt x="3119425" y="73007"/>
                  <a:pt x="3117009" y="71268"/>
                </a:cubicBezTo>
                <a:cubicBezTo>
                  <a:pt x="3114593" y="69531"/>
                  <a:pt x="3111838" y="67940"/>
                  <a:pt x="3108746" y="66496"/>
                </a:cubicBezTo>
                <a:cubicBezTo>
                  <a:pt x="3105652" y="65053"/>
                  <a:pt x="3102484" y="63580"/>
                  <a:pt x="3099245" y="62078"/>
                </a:cubicBezTo>
                <a:cubicBezTo>
                  <a:pt x="3096007" y="60576"/>
                  <a:pt x="3092853" y="58912"/>
                  <a:pt x="3089794" y="57087"/>
                </a:cubicBezTo>
                <a:cubicBezTo>
                  <a:pt x="3086731" y="55259"/>
                  <a:pt x="3083996" y="53109"/>
                  <a:pt x="3081578" y="50635"/>
                </a:cubicBezTo>
                <a:cubicBezTo>
                  <a:pt x="3079157" y="48161"/>
                  <a:pt x="3077199" y="45258"/>
                  <a:pt x="3075698" y="41930"/>
                </a:cubicBezTo>
                <a:cubicBezTo>
                  <a:pt x="3074194" y="38603"/>
                  <a:pt x="3073443" y="34610"/>
                  <a:pt x="3073443" y="29957"/>
                </a:cubicBezTo>
                <a:cubicBezTo>
                  <a:pt x="3073443" y="25186"/>
                  <a:pt x="3074311" y="20928"/>
                  <a:pt x="3076050" y="17188"/>
                </a:cubicBezTo>
                <a:cubicBezTo>
                  <a:pt x="3077790" y="13448"/>
                  <a:pt x="3080209" y="10310"/>
                  <a:pt x="3083297" y="7777"/>
                </a:cubicBezTo>
                <a:cubicBezTo>
                  <a:pt x="3086394" y="5244"/>
                  <a:pt x="3090071" y="3315"/>
                  <a:pt x="3094344" y="1989"/>
                </a:cubicBezTo>
                <a:cubicBezTo>
                  <a:pt x="3098611" y="663"/>
                  <a:pt x="3103223" y="0"/>
                  <a:pt x="3108171" y="0"/>
                </a:cubicBezTo>
                <a:close/>
                <a:moveTo>
                  <a:pt x="2631919" y="0"/>
                </a:moveTo>
                <a:cubicBezTo>
                  <a:pt x="2634452" y="0"/>
                  <a:pt x="2637001" y="221"/>
                  <a:pt x="2639563" y="663"/>
                </a:cubicBezTo>
                <a:cubicBezTo>
                  <a:pt x="2642126" y="1105"/>
                  <a:pt x="2644542" y="1694"/>
                  <a:pt x="2646810" y="2430"/>
                </a:cubicBezTo>
                <a:cubicBezTo>
                  <a:pt x="2649078" y="3167"/>
                  <a:pt x="2651096" y="3993"/>
                  <a:pt x="2652863" y="4905"/>
                </a:cubicBezTo>
                <a:cubicBezTo>
                  <a:pt x="2654630" y="5818"/>
                  <a:pt x="2655794" y="6555"/>
                  <a:pt x="2656356" y="7115"/>
                </a:cubicBezTo>
                <a:cubicBezTo>
                  <a:pt x="2656915" y="7674"/>
                  <a:pt x="2657283" y="8116"/>
                  <a:pt x="2657458" y="8439"/>
                </a:cubicBezTo>
                <a:cubicBezTo>
                  <a:pt x="2657635" y="8764"/>
                  <a:pt x="2657783" y="9176"/>
                  <a:pt x="2657901" y="9677"/>
                </a:cubicBezTo>
                <a:cubicBezTo>
                  <a:pt x="2658020" y="10178"/>
                  <a:pt x="2658108" y="10781"/>
                  <a:pt x="2658165" y="11488"/>
                </a:cubicBezTo>
                <a:cubicBezTo>
                  <a:pt x="2658226" y="12195"/>
                  <a:pt x="2658253" y="13108"/>
                  <a:pt x="2658253" y="14228"/>
                </a:cubicBezTo>
                <a:cubicBezTo>
                  <a:pt x="2658253" y="15288"/>
                  <a:pt x="2658210" y="16231"/>
                  <a:pt x="2658121" y="17055"/>
                </a:cubicBezTo>
                <a:cubicBezTo>
                  <a:pt x="2658033" y="17880"/>
                  <a:pt x="2657901" y="18572"/>
                  <a:pt x="2657723" y="19132"/>
                </a:cubicBezTo>
                <a:cubicBezTo>
                  <a:pt x="2657548" y="19692"/>
                  <a:pt x="2657297" y="20104"/>
                  <a:pt x="2656974" y="20369"/>
                </a:cubicBezTo>
                <a:cubicBezTo>
                  <a:pt x="2656648" y="20634"/>
                  <a:pt x="2656280" y="20767"/>
                  <a:pt x="2655867" y="20767"/>
                </a:cubicBezTo>
                <a:cubicBezTo>
                  <a:pt x="2655221" y="20767"/>
                  <a:pt x="2654204" y="20354"/>
                  <a:pt x="2652819" y="19530"/>
                </a:cubicBezTo>
                <a:cubicBezTo>
                  <a:pt x="2651434" y="18705"/>
                  <a:pt x="2649741" y="17777"/>
                  <a:pt x="2647738" y="16747"/>
                </a:cubicBezTo>
                <a:cubicBezTo>
                  <a:pt x="2645735" y="15716"/>
                  <a:pt x="2643363" y="14773"/>
                  <a:pt x="2640624" y="13919"/>
                </a:cubicBezTo>
                <a:cubicBezTo>
                  <a:pt x="2637885" y="13064"/>
                  <a:pt x="2634806" y="12636"/>
                  <a:pt x="2631389" y="12636"/>
                </a:cubicBezTo>
                <a:cubicBezTo>
                  <a:pt x="2628208" y="12636"/>
                  <a:pt x="2625439" y="13064"/>
                  <a:pt x="2623084" y="13919"/>
                </a:cubicBezTo>
                <a:cubicBezTo>
                  <a:pt x="2620727" y="14773"/>
                  <a:pt x="2618782" y="15906"/>
                  <a:pt x="2617251" y="17321"/>
                </a:cubicBezTo>
                <a:cubicBezTo>
                  <a:pt x="2615718" y="18734"/>
                  <a:pt x="2614570" y="20414"/>
                  <a:pt x="2613805" y="22358"/>
                </a:cubicBezTo>
                <a:cubicBezTo>
                  <a:pt x="2613039" y="24302"/>
                  <a:pt x="2612657" y="26364"/>
                  <a:pt x="2612657" y="28543"/>
                </a:cubicBezTo>
                <a:cubicBezTo>
                  <a:pt x="2612657" y="31723"/>
                  <a:pt x="2613392" y="34462"/>
                  <a:pt x="2614866" y="36760"/>
                </a:cubicBezTo>
                <a:cubicBezTo>
                  <a:pt x="2616337" y="39058"/>
                  <a:pt x="2618296" y="41091"/>
                  <a:pt x="2620740" y="42858"/>
                </a:cubicBezTo>
                <a:cubicBezTo>
                  <a:pt x="2623186" y="44625"/>
                  <a:pt x="2625969" y="46247"/>
                  <a:pt x="2629092" y="47719"/>
                </a:cubicBezTo>
                <a:cubicBezTo>
                  <a:pt x="2632214" y="49191"/>
                  <a:pt x="2635395" y="50678"/>
                  <a:pt x="2638635" y="52180"/>
                </a:cubicBezTo>
                <a:cubicBezTo>
                  <a:pt x="2641876" y="53684"/>
                  <a:pt x="2645057" y="55332"/>
                  <a:pt x="2648179" y="57130"/>
                </a:cubicBezTo>
                <a:cubicBezTo>
                  <a:pt x="2651301" y="58926"/>
                  <a:pt x="2654085" y="61048"/>
                  <a:pt x="2656530" y="63494"/>
                </a:cubicBezTo>
                <a:cubicBezTo>
                  <a:pt x="2658976" y="65937"/>
                  <a:pt x="2660951" y="68824"/>
                  <a:pt x="2662453" y="72152"/>
                </a:cubicBezTo>
                <a:cubicBezTo>
                  <a:pt x="2663954" y="75481"/>
                  <a:pt x="2664706" y="79413"/>
                  <a:pt x="2664706" y="83950"/>
                </a:cubicBezTo>
                <a:cubicBezTo>
                  <a:pt x="2664706" y="89311"/>
                  <a:pt x="2663719" y="94083"/>
                  <a:pt x="2661744" y="98266"/>
                </a:cubicBezTo>
                <a:cubicBezTo>
                  <a:pt x="2659771" y="102448"/>
                  <a:pt x="2657031" y="105998"/>
                  <a:pt x="2653525" y="108913"/>
                </a:cubicBezTo>
                <a:cubicBezTo>
                  <a:pt x="2650020" y="111829"/>
                  <a:pt x="2645897" y="114023"/>
                  <a:pt x="2641154" y="115495"/>
                </a:cubicBezTo>
                <a:cubicBezTo>
                  <a:pt x="2636412" y="116970"/>
                  <a:pt x="2631301" y="117706"/>
                  <a:pt x="2625822" y="117706"/>
                </a:cubicBezTo>
                <a:cubicBezTo>
                  <a:pt x="2621993" y="117706"/>
                  <a:pt x="2618444" y="117381"/>
                  <a:pt x="2615175" y="116735"/>
                </a:cubicBezTo>
                <a:cubicBezTo>
                  <a:pt x="2611905" y="116085"/>
                  <a:pt x="2608989" y="115291"/>
                  <a:pt x="2606426" y="114347"/>
                </a:cubicBezTo>
                <a:cubicBezTo>
                  <a:pt x="2603867" y="113405"/>
                  <a:pt x="2601714" y="112434"/>
                  <a:pt x="2599979" y="111432"/>
                </a:cubicBezTo>
                <a:cubicBezTo>
                  <a:pt x="2598242" y="110430"/>
                  <a:pt x="2597033" y="109576"/>
                  <a:pt x="2596356" y="108869"/>
                </a:cubicBezTo>
                <a:cubicBezTo>
                  <a:pt x="2595678" y="108162"/>
                  <a:pt x="2595179" y="107263"/>
                  <a:pt x="2594853" y="106174"/>
                </a:cubicBezTo>
                <a:cubicBezTo>
                  <a:pt x="2594530" y="105084"/>
                  <a:pt x="2594366" y="103625"/>
                  <a:pt x="2594366" y="101800"/>
                </a:cubicBezTo>
                <a:cubicBezTo>
                  <a:pt x="2594366" y="100503"/>
                  <a:pt x="2594427" y="99428"/>
                  <a:pt x="2594545" y="98574"/>
                </a:cubicBezTo>
                <a:cubicBezTo>
                  <a:pt x="2594662" y="97720"/>
                  <a:pt x="2594840" y="97028"/>
                  <a:pt x="2595075" y="96498"/>
                </a:cubicBezTo>
                <a:cubicBezTo>
                  <a:pt x="2595309" y="95968"/>
                  <a:pt x="2595605" y="95600"/>
                  <a:pt x="2595958" y="95394"/>
                </a:cubicBezTo>
                <a:cubicBezTo>
                  <a:pt x="2596312" y="95187"/>
                  <a:pt x="2596724" y="95084"/>
                  <a:pt x="2597196" y="95084"/>
                </a:cubicBezTo>
                <a:cubicBezTo>
                  <a:pt x="2598017" y="95084"/>
                  <a:pt x="2599184" y="95585"/>
                  <a:pt x="2600684" y="96586"/>
                </a:cubicBezTo>
                <a:cubicBezTo>
                  <a:pt x="2602187" y="97588"/>
                  <a:pt x="2604116" y="98677"/>
                  <a:pt x="2606471" y="99855"/>
                </a:cubicBezTo>
                <a:cubicBezTo>
                  <a:pt x="2608829" y="101034"/>
                  <a:pt x="2611669" y="102138"/>
                  <a:pt x="2614997" y="103170"/>
                </a:cubicBezTo>
                <a:cubicBezTo>
                  <a:pt x="2618325" y="104200"/>
                  <a:pt x="2622170" y="104716"/>
                  <a:pt x="2626529" y="104716"/>
                </a:cubicBezTo>
                <a:cubicBezTo>
                  <a:pt x="2629829" y="104716"/>
                  <a:pt x="2632847" y="104274"/>
                  <a:pt x="2635587" y="103391"/>
                </a:cubicBezTo>
                <a:cubicBezTo>
                  <a:pt x="2638327" y="102506"/>
                  <a:pt x="2640683" y="101254"/>
                  <a:pt x="2642656" y="99634"/>
                </a:cubicBezTo>
                <a:cubicBezTo>
                  <a:pt x="2644631" y="98015"/>
                  <a:pt x="2646147" y="96026"/>
                  <a:pt x="2647207" y="93671"/>
                </a:cubicBezTo>
                <a:cubicBezTo>
                  <a:pt x="2648268" y="91314"/>
                  <a:pt x="2648798" y="88633"/>
                  <a:pt x="2648798" y="85628"/>
                </a:cubicBezTo>
                <a:cubicBezTo>
                  <a:pt x="2648798" y="82388"/>
                  <a:pt x="2648062" y="79619"/>
                  <a:pt x="2646589" y="77322"/>
                </a:cubicBezTo>
                <a:cubicBezTo>
                  <a:pt x="2645116" y="75024"/>
                  <a:pt x="2643171" y="73007"/>
                  <a:pt x="2640756" y="71268"/>
                </a:cubicBezTo>
                <a:cubicBezTo>
                  <a:pt x="2638342" y="69531"/>
                  <a:pt x="2635587" y="67940"/>
                  <a:pt x="2632495" y="66496"/>
                </a:cubicBezTo>
                <a:cubicBezTo>
                  <a:pt x="2629401" y="65053"/>
                  <a:pt x="2626234" y="63580"/>
                  <a:pt x="2622995" y="62078"/>
                </a:cubicBezTo>
                <a:cubicBezTo>
                  <a:pt x="2619754" y="60576"/>
                  <a:pt x="2616601" y="58912"/>
                  <a:pt x="2613539" y="57087"/>
                </a:cubicBezTo>
                <a:cubicBezTo>
                  <a:pt x="2610476" y="55259"/>
                  <a:pt x="2607739" y="53109"/>
                  <a:pt x="2605322" y="50635"/>
                </a:cubicBezTo>
                <a:cubicBezTo>
                  <a:pt x="2602908" y="48161"/>
                  <a:pt x="2600950" y="45258"/>
                  <a:pt x="2599447" y="41930"/>
                </a:cubicBezTo>
                <a:cubicBezTo>
                  <a:pt x="2597945" y="38603"/>
                  <a:pt x="2597196" y="34610"/>
                  <a:pt x="2597196" y="29957"/>
                </a:cubicBezTo>
                <a:cubicBezTo>
                  <a:pt x="2597196" y="25186"/>
                  <a:pt x="2598062" y="20928"/>
                  <a:pt x="2599802" y="17188"/>
                </a:cubicBezTo>
                <a:cubicBezTo>
                  <a:pt x="2601541" y="13448"/>
                  <a:pt x="2603954" y="10310"/>
                  <a:pt x="2607045" y="7777"/>
                </a:cubicBezTo>
                <a:cubicBezTo>
                  <a:pt x="2610138" y="5244"/>
                  <a:pt x="2613819" y="3315"/>
                  <a:pt x="2618089" y="1989"/>
                </a:cubicBezTo>
                <a:cubicBezTo>
                  <a:pt x="2622361" y="663"/>
                  <a:pt x="2626971" y="0"/>
                  <a:pt x="2631919" y="0"/>
                </a:cubicBezTo>
                <a:close/>
                <a:moveTo>
                  <a:pt x="1688946" y="0"/>
                </a:moveTo>
                <a:cubicBezTo>
                  <a:pt x="1691480" y="0"/>
                  <a:pt x="1694028" y="221"/>
                  <a:pt x="1696591" y="663"/>
                </a:cubicBezTo>
                <a:cubicBezTo>
                  <a:pt x="1699154" y="1105"/>
                  <a:pt x="1701570" y="1694"/>
                  <a:pt x="1703835" y="2430"/>
                </a:cubicBezTo>
                <a:cubicBezTo>
                  <a:pt x="1706103" y="3167"/>
                  <a:pt x="1708122" y="3993"/>
                  <a:pt x="1709890" y="4905"/>
                </a:cubicBezTo>
                <a:cubicBezTo>
                  <a:pt x="1711657" y="5818"/>
                  <a:pt x="1712821" y="6555"/>
                  <a:pt x="1713381" y="7115"/>
                </a:cubicBezTo>
                <a:cubicBezTo>
                  <a:pt x="1713940" y="7674"/>
                  <a:pt x="1714308" y="8116"/>
                  <a:pt x="1714486" y="8439"/>
                </a:cubicBezTo>
                <a:cubicBezTo>
                  <a:pt x="1714661" y="8764"/>
                  <a:pt x="1714808" y="9176"/>
                  <a:pt x="1714926" y="9677"/>
                </a:cubicBezTo>
                <a:cubicBezTo>
                  <a:pt x="1715044" y="10178"/>
                  <a:pt x="1715133" y="10781"/>
                  <a:pt x="1715192" y="11488"/>
                </a:cubicBezTo>
                <a:cubicBezTo>
                  <a:pt x="1715251" y="12195"/>
                  <a:pt x="1715280" y="13108"/>
                  <a:pt x="1715280" y="14228"/>
                </a:cubicBezTo>
                <a:cubicBezTo>
                  <a:pt x="1715280" y="15288"/>
                  <a:pt x="1715236" y="16231"/>
                  <a:pt x="1715148" y="17055"/>
                </a:cubicBezTo>
                <a:cubicBezTo>
                  <a:pt x="1715059" y="17880"/>
                  <a:pt x="1714926" y="18572"/>
                  <a:pt x="1714750" y="19132"/>
                </a:cubicBezTo>
                <a:cubicBezTo>
                  <a:pt x="1714574" y="19692"/>
                  <a:pt x="1714323" y="20104"/>
                  <a:pt x="1713999" y="20369"/>
                </a:cubicBezTo>
                <a:cubicBezTo>
                  <a:pt x="1713674" y="20634"/>
                  <a:pt x="1713307" y="20767"/>
                  <a:pt x="1712895" y="20767"/>
                </a:cubicBezTo>
                <a:cubicBezTo>
                  <a:pt x="1712247" y="20767"/>
                  <a:pt x="1711231" y="20354"/>
                  <a:pt x="1709844" y="19530"/>
                </a:cubicBezTo>
                <a:cubicBezTo>
                  <a:pt x="1708460" y="18705"/>
                  <a:pt x="1706767" y="17777"/>
                  <a:pt x="1704765" y="16747"/>
                </a:cubicBezTo>
                <a:cubicBezTo>
                  <a:pt x="1702760" y="15716"/>
                  <a:pt x="1700390" y="14773"/>
                  <a:pt x="1697652" y="13919"/>
                </a:cubicBezTo>
                <a:cubicBezTo>
                  <a:pt x="1694912" y="13064"/>
                  <a:pt x="1691835" y="12636"/>
                  <a:pt x="1688417" y="12636"/>
                </a:cubicBezTo>
                <a:cubicBezTo>
                  <a:pt x="1685235" y="12636"/>
                  <a:pt x="1682468" y="13064"/>
                  <a:pt x="1680110" y="13919"/>
                </a:cubicBezTo>
                <a:cubicBezTo>
                  <a:pt x="1677755" y="14773"/>
                  <a:pt x="1675809" y="15906"/>
                  <a:pt x="1674278" y="17321"/>
                </a:cubicBezTo>
                <a:cubicBezTo>
                  <a:pt x="1672746" y="18734"/>
                  <a:pt x="1671596" y="20414"/>
                  <a:pt x="1670830" y="22358"/>
                </a:cubicBezTo>
                <a:cubicBezTo>
                  <a:pt x="1670064" y="24302"/>
                  <a:pt x="1669682" y="26364"/>
                  <a:pt x="1669682" y="28543"/>
                </a:cubicBezTo>
                <a:cubicBezTo>
                  <a:pt x="1669682" y="31723"/>
                  <a:pt x="1670418" y="34462"/>
                  <a:pt x="1671891" y="36760"/>
                </a:cubicBezTo>
                <a:cubicBezTo>
                  <a:pt x="1673364" y="39058"/>
                  <a:pt x="1675323" y="41091"/>
                  <a:pt x="1677769" y="42858"/>
                </a:cubicBezTo>
                <a:cubicBezTo>
                  <a:pt x="1680214" y="44625"/>
                  <a:pt x="1682997" y="46247"/>
                  <a:pt x="1686119" y="47719"/>
                </a:cubicBezTo>
                <a:cubicBezTo>
                  <a:pt x="1689241" y="49191"/>
                  <a:pt x="1692423" y="50678"/>
                  <a:pt x="1695663" y="52180"/>
                </a:cubicBezTo>
                <a:cubicBezTo>
                  <a:pt x="1698904" y="53684"/>
                  <a:pt x="1702083" y="55332"/>
                  <a:pt x="1705206" y="57130"/>
                </a:cubicBezTo>
                <a:cubicBezTo>
                  <a:pt x="1708328" y="58926"/>
                  <a:pt x="1711113" y="61048"/>
                  <a:pt x="1713557" y="63494"/>
                </a:cubicBezTo>
                <a:cubicBezTo>
                  <a:pt x="1716001" y="65937"/>
                  <a:pt x="1717975" y="68824"/>
                  <a:pt x="1719477" y="72152"/>
                </a:cubicBezTo>
                <a:cubicBezTo>
                  <a:pt x="1720979" y="75481"/>
                  <a:pt x="1721730" y="79413"/>
                  <a:pt x="1721730" y="83950"/>
                </a:cubicBezTo>
                <a:cubicBezTo>
                  <a:pt x="1721730" y="89311"/>
                  <a:pt x="1720744" y="94083"/>
                  <a:pt x="1718770" y="98266"/>
                </a:cubicBezTo>
                <a:cubicBezTo>
                  <a:pt x="1716796" y="102448"/>
                  <a:pt x="1714058" y="105998"/>
                  <a:pt x="1710553" y="108913"/>
                </a:cubicBezTo>
                <a:cubicBezTo>
                  <a:pt x="1707046" y="111829"/>
                  <a:pt x="1702924" y="114023"/>
                  <a:pt x="1698181" y="115495"/>
                </a:cubicBezTo>
                <a:cubicBezTo>
                  <a:pt x="1693439" y="116970"/>
                  <a:pt x="1688328" y="117706"/>
                  <a:pt x="1682851" y="117706"/>
                </a:cubicBezTo>
                <a:cubicBezTo>
                  <a:pt x="1679021" y="117706"/>
                  <a:pt x="1675471" y="117381"/>
                  <a:pt x="1672200" y="116735"/>
                </a:cubicBezTo>
                <a:cubicBezTo>
                  <a:pt x="1668931" y="116085"/>
                  <a:pt x="1666013" y="115291"/>
                  <a:pt x="1663451" y="114347"/>
                </a:cubicBezTo>
                <a:cubicBezTo>
                  <a:pt x="1660888" y="113405"/>
                  <a:pt x="1658738" y="112434"/>
                  <a:pt x="1657001" y="111432"/>
                </a:cubicBezTo>
                <a:cubicBezTo>
                  <a:pt x="1655262" y="110430"/>
                  <a:pt x="1654055" y="109576"/>
                  <a:pt x="1653377" y="108869"/>
                </a:cubicBezTo>
                <a:cubicBezTo>
                  <a:pt x="1652700" y="108162"/>
                  <a:pt x="1652199" y="107263"/>
                  <a:pt x="1651875" y="106174"/>
                </a:cubicBezTo>
                <a:cubicBezTo>
                  <a:pt x="1651551" y="105084"/>
                  <a:pt x="1651389" y="103625"/>
                  <a:pt x="1651389" y="101800"/>
                </a:cubicBezTo>
                <a:cubicBezTo>
                  <a:pt x="1651389" y="100503"/>
                  <a:pt x="1651448" y="99428"/>
                  <a:pt x="1651566" y="98574"/>
                </a:cubicBezTo>
                <a:cubicBezTo>
                  <a:pt x="1651683" y="97720"/>
                  <a:pt x="1651860" y="97028"/>
                  <a:pt x="1652096" y="96498"/>
                </a:cubicBezTo>
                <a:cubicBezTo>
                  <a:pt x="1652332" y="95968"/>
                  <a:pt x="1652626" y="95600"/>
                  <a:pt x="1652979" y="95394"/>
                </a:cubicBezTo>
                <a:cubicBezTo>
                  <a:pt x="1653333" y="95187"/>
                  <a:pt x="1653745" y="95084"/>
                  <a:pt x="1654217" y="95084"/>
                </a:cubicBezTo>
                <a:cubicBezTo>
                  <a:pt x="1655042" y="95084"/>
                  <a:pt x="1656205" y="95585"/>
                  <a:pt x="1657708" y="96586"/>
                </a:cubicBezTo>
                <a:cubicBezTo>
                  <a:pt x="1659209" y="97588"/>
                  <a:pt x="1661139" y="98677"/>
                  <a:pt x="1663495" y="99855"/>
                </a:cubicBezTo>
                <a:cubicBezTo>
                  <a:pt x="1665852" y="101034"/>
                  <a:pt x="1668696" y="102138"/>
                  <a:pt x="1672024" y="103170"/>
                </a:cubicBezTo>
                <a:cubicBezTo>
                  <a:pt x="1675352" y="104200"/>
                  <a:pt x="1679198" y="104716"/>
                  <a:pt x="1683557" y="104716"/>
                </a:cubicBezTo>
                <a:cubicBezTo>
                  <a:pt x="1686855" y="104716"/>
                  <a:pt x="1689876" y="104274"/>
                  <a:pt x="1692614" y="103391"/>
                </a:cubicBezTo>
                <a:cubicBezTo>
                  <a:pt x="1695355" y="102506"/>
                  <a:pt x="1697710" y="101254"/>
                  <a:pt x="1699684" y="99634"/>
                </a:cubicBezTo>
                <a:cubicBezTo>
                  <a:pt x="1701656" y="98015"/>
                  <a:pt x="1703174" y="96026"/>
                  <a:pt x="1704233" y="93671"/>
                </a:cubicBezTo>
                <a:cubicBezTo>
                  <a:pt x="1705294" y="91314"/>
                  <a:pt x="1705824" y="88633"/>
                  <a:pt x="1705824" y="85628"/>
                </a:cubicBezTo>
                <a:cubicBezTo>
                  <a:pt x="1705824" y="82388"/>
                  <a:pt x="1705087" y="79619"/>
                  <a:pt x="1703615" y="77322"/>
                </a:cubicBezTo>
                <a:cubicBezTo>
                  <a:pt x="1702142" y="75024"/>
                  <a:pt x="1700200" y="73007"/>
                  <a:pt x="1697783" y="71268"/>
                </a:cubicBezTo>
                <a:cubicBezTo>
                  <a:pt x="1695368" y="69531"/>
                  <a:pt x="1692614" y="67940"/>
                  <a:pt x="1689521" y="66496"/>
                </a:cubicBezTo>
                <a:cubicBezTo>
                  <a:pt x="1686428" y="65053"/>
                  <a:pt x="1683263" y="63580"/>
                  <a:pt x="1680022" y="62078"/>
                </a:cubicBezTo>
                <a:cubicBezTo>
                  <a:pt x="1676782" y="60576"/>
                  <a:pt x="1673630" y="58912"/>
                  <a:pt x="1670566" y="57087"/>
                </a:cubicBezTo>
                <a:cubicBezTo>
                  <a:pt x="1667501" y="55259"/>
                  <a:pt x="1664762" y="53109"/>
                  <a:pt x="1662346" y="50635"/>
                </a:cubicBezTo>
                <a:cubicBezTo>
                  <a:pt x="1659931" y="48161"/>
                  <a:pt x="1657973" y="45258"/>
                  <a:pt x="1656470" y="41930"/>
                </a:cubicBezTo>
                <a:cubicBezTo>
                  <a:pt x="1654968" y="38603"/>
                  <a:pt x="1654217" y="34610"/>
                  <a:pt x="1654217" y="29957"/>
                </a:cubicBezTo>
                <a:cubicBezTo>
                  <a:pt x="1654217" y="25186"/>
                  <a:pt x="1655086" y="20928"/>
                  <a:pt x="1656824" y="17188"/>
                </a:cubicBezTo>
                <a:cubicBezTo>
                  <a:pt x="1658561" y="13448"/>
                  <a:pt x="1660977" y="10310"/>
                  <a:pt x="1664070" y="7777"/>
                </a:cubicBezTo>
                <a:cubicBezTo>
                  <a:pt x="1667164" y="5244"/>
                  <a:pt x="1670845" y="3315"/>
                  <a:pt x="1675118" y="1989"/>
                </a:cubicBezTo>
                <a:cubicBezTo>
                  <a:pt x="1679389" y="663"/>
                  <a:pt x="1683999" y="0"/>
                  <a:pt x="1688946" y="0"/>
                </a:cubicBezTo>
                <a:close/>
                <a:moveTo>
                  <a:pt x="745963" y="0"/>
                </a:moveTo>
                <a:cubicBezTo>
                  <a:pt x="748496" y="0"/>
                  <a:pt x="751044" y="221"/>
                  <a:pt x="753606" y="663"/>
                </a:cubicBezTo>
                <a:cubicBezTo>
                  <a:pt x="756169" y="1105"/>
                  <a:pt x="758584" y="1694"/>
                  <a:pt x="760852" y="2430"/>
                </a:cubicBezTo>
                <a:cubicBezTo>
                  <a:pt x="763121" y="3167"/>
                  <a:pt x="765138" y="3993"/>
                  <a:pt x="766906" y="4905"/>
                </a:cubicBezTo>
                <a:cubicBezTo>
                  <a:pt x="768673" y="5818"/>
                  <a:pt x="769836" y="6555"/>
                  <a:pt x="770396" y="7115"/>
                </a:cubicBezTo>
                <a:cubicBezTo>
                  <a:pt x="770956" y="7674"/>
                  <a:pt x="771324" y="8116"/>
                  <a:pt x="771501" y="8439"/>
                </a:cubicBezTo>
                <a:cubicBezTo>
                  <a:pt x="771677" y="8764"/>
                  <a:pt x="771825" y="9176"/>
                  <a:pt x="771942" y="9677"/>
                </a:cubicBezTo>
                <a:cubicBezTo>
                  <a:pt x="772060" y="10178"/>
                  <a:pt x="772149" y="10781"/>
                  <a:pt x="772207" y="11488"/>
                </a:cubicBezTo>
                <a:cubicBezTo>
                  <a:pt x="772266" y="12195"/>
                  <a:pt x="772296" y="13108"/>
                  <a:pt x="772296" y="14228"/>
                </a:cubicBezTo>
                <a:cubicBezTo>
                  <a:pt x="772296" y="15288"/>
                  <a:pt x="772252" y="16231"/>
                  <a:pt x="772163" y="17055"/>
                </a:cubicBezTo>
                <a:cubicBezTo>
                  <a:pt x="772075" y="17880"/>
                  <a:pt x="771942" y="18572"/>
                  <a:pt x="771766" y="19132"/>
                </a:cubicBezTo>
                <a:cubicBezTo>
                  <a:pt x="771589" y="19692"/>
                  <a:pt x="771339" y="20104"/>
                  <a:pt x="771015" y="20369"/>
                </a:cubicBezTo>
                <a:cubicBezTo>
                  <a:pt x="770691" y="20634"/>
                  <a:pt x="770322" y="20767"/>
                  <a:pt x="769910" y="20767"/>
                </a:cubicBezTo>
                <a:cubicBezTo>
                  <a:pt x="769262" y="20767"/>
                  <a:pt x="768246" y="20354"/>
                  <a:pt x="766861" y="19530"/>
                </a:cubicBezTo>
                <a:cubicBezTo>
                  <a:pt x="765477" y="18705"/>
                  <a:pt x="763783" y="17777"/>
                  <a:pt x="761780" y="16747"/>
                </a:cubicBezTo>
                <a:cubicBezTo>
                  <a:pt x="759777" y="15716"/>
                  <a:pt x="757406" y="14773"/>
                  <a:pt x="754667" y="13919"/>
                </a:cubicBezTo>
                <a:cubicBezTo>
                  <a:pt x="751927" y="13064"/>
                  <a:pt x="748849" y="12636"/>
                  <a:pt x="745432" y="12636"/>
                </a:cubicBezTo>
                <a:cubicBezTo>
                  <a:pt x="742251" y="12636"/>
                  <a:pt x="739482" y="13064"/>
                  <a:pt x="737126" y="13919"/>
                </a:cubicBezTo>
                <a:cubicBezTo>
                  <a:pt x="734770" y="14773"/>
                  <a:pt x="732826" y="15906"/>
                  <a:pt x="731294" y="17321"/>
                </a:cubicBezTo>
                <a:cubicBezTo>
                  <a:pt x="729762" y="18734"/>
                  <a:pt x="728613" y="20414"/>
                  <a:pt x="727847" y="22358"/>
                </a:cubicBezTo>
                <a:cubicBezTo>
                  <a:pt x="727082" y="24302"/>
                  <a:pt x="726699" y="26364"/>
                  <a:pt x="726699" y="28543"/>
                </a:cubicBezTo>
                <a:cubicBezTo>
                  <a:pt x="726699" y="31723"/>
                  <a:pt x="727435" y="34462"/>
                  <a:pt x="728908" y="36760"/>
                </a:cubicBezTo>
                <a:cubicBezTo>
                  <a:pt x="730381" y="39058"/>
                  <a:pt x="732339" y="41091"/>
                  <a:pt x="734784" y="42858"/>
                </a:cubicBezTo>
                <a:cubicBezTo>
                  <a:pt x="737229" y="44625"/>
                  <a:pt x="740013" y="46247"/>
                  <a:pt x="743135" y="47719"/>
                </a:cubicBezTo>
                <a:cubicBezTo>
                  <a:pt x="746257" y="49191"/>
                  <a:pt x="749438" y="50678"/>
                  <a:pt x="752678" y="52180"/>
                </a:cubicBezTo>
                <a:cubicBezTo>
                  <a:pt x="755919" y="53684"/>
                  <a:pt x="759100" y="55332"/>
                  <a:pt x="762222" y="57130"/>
                </a:cubicBezTo>
                <a:cubicBezTo>
                  <a:pt x="765344" y="58926"/>
                  <a:pt x="768128" y="61048"/>
                  <a:pt x="770573" y="63494"/>
                </a:cubicBezTo>
                <a:cubicBezTo>
                  <a:pt x="773018" y="65937"/>
                  <a:pt x="774991" y="68824"/>
                  <a:pt x="776493" y="72152"/>
                </a:cubicBezTo>
                <a:cubicBezTo>
                  <a:pt x="777996" y="75481"/>
                  <a:pt x="778747" y="79413"/>
                  <a:pt x="778747" y="83950"/>
                </a:cubicBezTo>
                <a:cubicBezTo>
                  <a:pt x="778747" y="89311"/>
                  <a:pt x="777760" y="94083"/>
                  <a:pt x="775786" y="98266"/>
                </a:cubicBezTo>
                <a:cubicBezTo>
                  <a:pt x="773813" y="102448"/>
                  <a:pt x="771073" y="105998"/>
                  <a:pt x="767568" y="108913"/>
                </a:cubicBezTo>
                <a:cubicBezTo>
                  <a:pt x="764063" y="111829"/>
                  <a:pt x="759939" y="114023"/>
                  <a:pt x="755197" y="115495"/>
                </a:cubicBezTo>
                <a:cubicBezTo>
                  <a:pt x="750455" y="116970"/>
                  <a:pt x="745344" y="117706"/>
                  <a:pt x="739865" y="117706"/>
                </a:cubicBezTo>
                <a:cubicBezTo>
                  <a:pt x="736036" y="117706"/>
                  <a:pt x="732487" y="117381"/>
                  <a:pt x="729217" y="116735"/>
                </a:cubicBezTo>
                <a:cubicBezTo>
                  <a:pt x="725948" y="116085"/>
                  <a:pt x="723031" y="115291"/>
                  <a:pt x="720469" y="114347"/>
                </a:cubicBezTo>
                <a:cubicBezTo>
                  <a:pt x="717906" y="113405"/>
                  <a:pt x="715756" y="112434"/>
                  <a:pt x="714018" y="111432"/>
                </a:cubicBezTo>
                <a:cubicBezTo>
                  <a:pt x="712280" y="110430"/>
                  <a:pt x="711072" y="109576"/>
                  <a:pt x="710395" y="108869"/>
                </a:cubicBezTo>
                <a:cubicBezTo>
                  <a:pt x="709718" y="108162"/>
                  <a:pt x="709217" y="107263"/>
                  <a:pt x="708893" y="106174"/>
                </a:cubicBezTo>
                <a:cubicBezTo>
                  <a:pt x="708569" y="105084"/>
                  <a:pt x="708407" y="103625"/>
                  <a:pt x="708407" y="101800"/>
                </a:cubicBezTo>
                <a:cubicBezTo>
                  <a:pt x="708407" y="100503"/>
                  <a:pt x="708466" y="99428"/>
                  <a:pt x="708583" y="98574"/>
                </a:cubicBezTo>
                <a:cubicBezTo>
                  <a:pt x="708701" y="97720"/>
                  <a:pt x="708878" y="97028"/>
                  <a:pt x="709114" y="96498"/>
                </a:cubicBezTo>
                <a:cubicBezTo>
                  <a:pt x="709349" y="95968"/>
                  <a:pt x="709644" y="95600"/>
                  <a:pt x="709997" y="95394"/>
                </a:cubicBezTo>
                <a:cubicBezTo>
                  <a:pt x="710351" y="95187"/>
                  <a:pt x="710763" y="95084"/>
                  <a:pt x="711235" y="95084"/>
                </a:cubicBezTo>
                <a:cubicBezTo>
                  <a:pt x="712059" y="95084"/>
                  <a:pt x="713223" y="95585"/>
                  <a:pt x="714725" y="96586"/>
                </a:cubicBezTo>
                <a:cubicBezTo>
                  <a:pt x="716227" y="97588"/>
                  <a:pt x="718157" y="98677"/>
                  <a:pt x="720513" y="99855"/>
                </a:cubicBezTo>
                <a:cubicBezTo>
                  <a:pt x="722870" y="101034"/>
                  <a:pt x="725712" y="102138"/>
                  <a:pt x="729040" y="103170"/>
                </a:cubicBezTo>
                <a:cubicBezTo>
                  <a:pt x="732369" y="104200"/>
                  <a:pt x="736213" y="104716"/>
                  <a:pt x="740572" y="104716"/>
                </a:cubicBezTo>
                <a:cubicBezTo>
                  <a:pt x="743871" y="104716"/>
                  <a:pt x="746890" y="104274"/>
                  <a:pt x="749630" y="103391"/>
                </a:cubicBezTo>
                <a:cubicBezTo>
                  <a:pt x="752369" y="102506"/>
                  <a:pt x="754726" y="101254"/>
                  <a:pt x="756699" y="99634"/>
                </a:cubicBezTo>
                <a:cubicBezTo>
                  <a:pt x="758673" y="98015"/>
                  <a:pt x="760190" y="96026"/>
                  <a:pt x="761250" y="93671"/>
                </a:cubicBezTo>
                <a:cubicBezTo>
                  <a:pt x="762310" y="91314"/>
                  <a:pt x="762841" y="88633"/>
                  <a:pt x="762841" y="85628"/>
                </a:cubicBezTo>
                <a:cubicBezTo>
                  <a:pt x="762841" y="82388"/>
                  <a:pt x="762104" y="79619"/>
                  <a:pt x="760631" y="77322"/>
                </a:cubicBezTo>
                <a:cubicBezTo>
                  <a:pt x="759159" y="75024"/>
                  <a:pt x="757215" y="73007"/>
                  <a:pt x="754799" y="71268"/>
                </a:cubicBezTo>
                <a:cubicBezTo>
                  <a:pt x="752384" y="69531"/>
                  <a:pt x="749630" y="67940"/>
                  <a:pt x="746537" y="66496"/>
                </a:cubicBezTo>
                <a:cubicBezTo>
                  <a:pt x="743444" y="65053"/>
                  <a:pt x="740278" y="63580"/>
                  <a:pt x="737038" y="62078"/>
                </a:cubicBezTo>
                <a:cubicBezTo>
                  <a:pt x="733797" y="60576"/>
                  <a:pt x="730646" y="58912"/>
                  <a:pt x="727582" y="57087"/>
                </a:cubicBezTo>
                <a:cubicBezTo>
                  <a:pt x="724519" y="55259"/>
                  <a:pt x="721780" y="53109"/>
                  <a:pt x="719364" y="50635"/>
                </a:cubicBezTo>
                <a:cubicBezTo>
                  <a:pt x="716949" y="48161"/>
                  <a:pt x="714990" y="45258"/>
                  <a:pt x="713488" y="41930"/>
                </a:cubicBezTo>
                <a:cubicBezTo>
                  <a:pt x="711986" y="38603"/>
                  <a:pt x="711235" y="34610"/>
                  <a:pt x="711235" y="29957"/>
                </a:cubicBezTo>
                <a:cubicBezTo>
                  <a:pt x="711235" y="25186"/>
                  <a:pt x="712103" y="20928"/>
                  <a:pt x="713841" y="17188"/>
                </a:cubicBezTo>
                <a:cubicBezTo>
                  <a:pt x="715579" y="13448"/>
                  <a:pt x="717995" y="10310"/>
                  <a:pt x="721087" y="7777"/>
                </a:cubicBezTo>
                <a:cubicBezTo>
                  <a:pt x="724180" y="5244"/>
                  <a:pt x="727862" y="3315"/>
                  <a:pt x="732133" y="1989"/>
                </a:cubicBezTo>
                <a:cubicBezTo>
                  <a:pt x="736404" y="663"/>
                  <a:pt x="741014" y="0"/>
                  <a:pt x="745963" y="0"/>
                </a:cubicBezTo>
                <a:close/>
                <a:moveTo>
                  <a:pt x="279241" y="0"/>
                </a:moveTo>
                <a:cubicBezTo>
                  <a:pt x="281774" y="0"/>
                  <a:pt x="284322" y="221"/>
                  <a:pt x="286884" y="663"/>
                </a:cubicBezTo>
                <a:cubicBezTo>
                  <a:pt x="289447" y="1105"/>
                  <a:pt x="291863" y="1694"/>
                  <a:pt x="294131" y="2430"/>
                </a:cubicBezTo>
                <a:cubicBezTo>
                  <a:pt x="296399" y="3167"/>
                  <a:pt x="298416" y="3993"/>
                  <a:pt x="300184" y="4905"/>
                </a:cubicBezTo>
                <a:cubicBezTo>
                  <a:pt x="301951" y="5818"/>
                  <a:pt x="303114" y="6555"/>
                  <a:pt x="303674" y="7115"/>
                </a:cubicBezTo>
                <a:cubicBezTo>
                  <a:pt x="304234" y="7674"/>
                  <a:pt x="304602" y="8116"/>
                  <a:pt x="304779" y="8439"/>
                </a:cubicBezTo>
                <a:cubicBezTo>
                  <a:pt x="304955" y="8764"/>
                  <a:pt x="305103" y="9176"/>
                  <a:pt x="305221" y="9677"/>
                </a:cubicBezTo>
                <a:cubicBezTo>
                  <a:pt x="305338" y="10178"/>
                  <a:pt x="305427" y="10781"/>
                  <a:pt x="305486" y="11488"/>
                </a:cubicBezTo>
                <a:cubicBezTo>
                  <a:pt x="305545" y="12195"/>
                  <a:pt x="305574" y="13108"/>
                  <a:pt x="305574" y="14228"/>
                </a:cubicBezTo>
                <a:cubicBezTo>
                  <a:pt x="305574" y="15288"/>
                  <a:pt x="305530" y="16231"/>
                  <a:pt x="305441" y="17055"/>
                </a:cubicBezTo>
                <a:cubicBezTo>
                  <a:pt x="305353" y="17880"/>
                  <a:pt x="305221" y="18572"/>
                  <a:pt x="305044" y="19132"/>
                </a:cubicBezTo>
                <a:cubicBezTo>
                  <a:pt x="304867" y="19692"/>
                  <a:pt x="304617" y="20104"/>
                  <a:pt x="304293" y="20369"/>
                </a:cubicBezTo>
                <a:cubicBezTo>
                  <a:pt x="303969" y="20634"/>
                  <a:pt x="303601" y="20767"/>
                  <a:pt x="303188" y="20767"/>
                </a:cubicBezTo>
                <a:cubicBezTo>
                  <a:pt x="302540" y="20767"/>
                  <a:pt x="301524" y="20354"/>
                  <a:pt x="300140" y="19530"/>
                </a:cubicBezTo>
                <a:cubicBezTo>
                  <a:pt x="298755" y="18705"/>
                  <a:pt x="297061" y="17777"/>
                  <a:pt x="295058" y="16747"/>
                </a:cubicBezTo>
                <a:cubicBezTo>
                  <a:pt x="293055" y="15716"/>
                  <a:pt x="290684" y="14773"/>
                  <a:pt x="287945" y="13919"/>
                </a:cubicBezTo>
                <a:cubicBezTo>
                  <a:pt x="285205" y="13064"/>
                  <a:pt x="282127" y="12636"/>
                  <a:pt x="278711" y="12636"/>
                </a:cubicBezTo>
                <a:cubicBezTo>
                  <a:pt x="275529" y="12636"/>
                  <a:pt x="272761" y="13064"/>
                  <a:pt x="270404" y="13919"/>
                </a:cubicBezTo>
                <a:cubicBezTo>
                  <a:pt x="268048" y="14773"/>
                  <a:pt x="266104" y="15906"/>
                  <a:pt x="264572" y="17321"/>
                </a:cubicBezTo>
                <a:cubicBezTo>
                  <a:pt x="263040" y="18734"/>
                  <a:pt x="261891" y="20414"/>
                  <a:pt x="261125" y="22358"/>
                </a:cubicBezTo>
                <a:cubicBezTo>
                  <a:pt x="260360" y="24302"/>
                  <a:pt x="259977" y="26364"/>
                  <a:pt x="259977" y="28543"/>
                </a:cubicBezTo>
                <a:cubicBezTo>
                  <a:pt x="259977" y="31723"/>
                  <a:pt x="260713" y="34462"/>
                  <a:pt x="262186" y="36760"/>
                </a:cubicBezTo>
                <a:cubicBezTo>
                  <a:pt x="263659" y="39058"/>
                  <a:pt x="265618" y="41091"/>
                  <a:pt x="268062" y="42858"/>
                </a:cubicBezTo>
                <a:cubicBezTo>
                  <a:pt x="270507" y="44625"/>
                  <a:pt x="273291" y="46247"/>
                  <a:pt x="276413" y="47719"/>
                </a:cubicBezTo>
                <a:cubicBezTo>
                  <a:pt x="279535" y="49191"/>
                  <a:pt x="282717" y="50678"/>
                  <a:pt x="285957" y="52180"/>
                </a:cubicBezTo>
                <a:cubicBezTo>
                  <a:pt x="289197" y="53684"/>
                  <a:pt x="292378" y="55332"/>
                  <a:pt x="295500" y="57130"/>
                </a:cubicBezTo>
                <a:cubicBezTo>
                  <a:pt x="298623" y="58926"/>
                  <a:pt x="301406" y="61048"/>
                  <a:pt x="303851" y="63494"/>
                </a:cubicBezTo>
                <a:cubicBezTo>
                  <a:pt x="306296" y="65937"/>
                  <a:pt x="308269" y="68824"/>
                  <a:pt x="309771" y="72152"/>
                </a:cubicBezTo>
                <a:cubicBezTo>
                  <a:pt x="311274" y="75481"/>
                  <a:pt x="312025" y="79413"/>
                  <a:pt x="312025" y="83950"/>
                </a:cubicBezTo>
                <a:cubicBezTo>
                  <a:pt x="312025" y="89311"/>
                  <a:pt x="311038" y="94083"/>
                  <a:pt x="309064" y="98266"/>
                </a:cubicBezTo>
                <a:cubicBezTo>
                  <a:pt x="307091" y="102448"/>
                  <a:pt x="304352" y="105998"/>
                  <a:pt x="300846" y="108913"/>
                </a:cubicBezTo>
                <a:cubicBezTo>
                  <a:pt x="297341" y="111829"/>
                  <a:pt x="293217" y="114023"/>
                  <a:pt x="288475" y="115495"/>
                </a:cubicBezTo>
                <a:cubicBezTo>
                  <a:pt x="283733" y="116970"/>
                  <a:pt x="278622" y="117706"/>
                  <a:pt x="273143" y="117706"/>
                </a:cubicBezTo>
                <a:cubicBezTo>
                  <a:pt x="269314" y="117706"/>
                  <a:pt x="265765" y="117381"/>
                  <a:pt x="262495" y="116735"/>
                </a:cubicBezTo>
                <a:cubicBezTo>
                  <a:pt x="259226" y="116085"/>
                  <a:pt x="256310" y="115291"/>
                  <a:pt x="253747" y="114347"/>
                </a:cubicBezTo>
                <a:cubicBezTo>
                  <a:pt x="251184" y="113405"/>
                  <a:pt x="249034" y="112434"/>
                  <a:pt x="247296" y="111432"/>
                </a:cubicBezTo>
                <a:cubicBezTo>
                  <a:pt x="245558" y="110430"/>
                  <a:pt x="244351" y="109576"/>
                  <a:pt x="243673" y="108869"/>
                </a:cubicBezTo>
                <a:cubicBezTo>
                  <a:pt x="242996" y="108162"/>
                  <a:pt x="242495" y="107263"/>
                  <a:pt x="242171" y="106174"/>
                </a:cubicBezTo>
                <a:cubicBezTo>
                  <a:pt x="241847" y="105084"/>
                  <a:pt x="241685" y="103625"/>
                  <a:pt x="241685" y="101800"/>
                </a:cubicBezTo>
                <a:cubicBezTo>
                  <a:pt x="241685" y="100503"/>
                  <a:pt x="241744" y="99428"/>
                  <a:pt x="241862" y="98574"/>
                </a:cubicBezTo>
                <a:cubicBezTo>
                  <a:pt x="241979" y="97720"/>
                  <a:pt x="242156" y="97028"/>
                  <a:pt x="242392" y="96498"/>
                </a:cubicBezTo>
                <a:cubicBezTo>
                  <a:pt x="242627" y="95968"/>
                  <a:pt x="242922" y="95600"/>
                  <a:pt x="243276" y="95394"/>
                </a:cubicBezTo>
                <a:cubicBezTo>
                  <a:pt x="243629" y="95187"/>
                  <a:pt x="244041" y="95084"/>
                  <a:pt x="244513" y="95084"/>
                </a:cubicBezTo>
                <a:cubicBezTo>
                  <a:pt x="245337" y="95084"/>
                  <a:pt x="246501" y="95585"/>
                  <a:pt x="248003" y="96586"/>
                </a:cubicBezTo>
                <a:cubicBezTo>
                  <a:pt x="249505" y="97588"/>
                  <a:pt x="251435" y="98677"/>
                  <a:pt x="253791" y="99855"/>
                </a:cubicBezTo>
                <a:cubicBezTo>
                  <a:pt x="256148" y="101034"/>
                  <a:pt x="258990" y="102138"/>
                  <a:pt x="262318" y="103170"/>
                </a:cubicBezTo>
                <a:cubicBezTo>
                  <a:pt x="265647" y="104200"/>
                  <a:pt x="269491" y="104716"/>
                  <a:pt x="273850" y="104716"/>
                </a:cubicBezTo>
                <a:cubicBezTo>
                  <a:pt x="277149" y="104716"/>
                  <a:pt x="280169" y="104274"/>
                  <a:pt x="282908" y="103391"/>
                </a:cubicBezTo>
                <a:cubicBezTo>
                  <a:pt x="285647" y="102506"/>
                  <a:pt x="288004" y="101254"/>
                  <a:pt x="289977" y="99634"/>
                </a:cubicBezTo>
                <a:cubicBezTo>
                  <a:pt x="291951" y="98015"/>
                  <a:pt x="293468" y="96026"/>
                  <a:pt x="294528" y="93671"/>
                </a:cubicBezTo>
                <a:cubicBezTo>
                  <a:pt x="295589" y="91314"/>
                  <a:pt x="296119" y="88633"/>
                  <a:pt x="296119" y="85628"/>
                </a:cubicBezTo>
                <a:cubicBezTo>
                  <a:pt x="296119" y="82388"/>
                  <a:pt x="295382" y="79619"/>
                  <a:pt x="293910" y="77322"/>
                </a:cubicBezTo>
                <a:cubicBezTo>
                  <a:pt x="292437" y="75024"/>
                  <a:pt x="290493" y="73007"/>
                  <a:pt x="288077" y="71268"/>
                </a:cubicBezTo>
                <a:cubicBezTo>
                  <a:pt x="285662" y="69531"/>
                  <a:pt x="282908" y="67940"/>
                  <a:pt x="279815" y="66496"/>
                </a:cubicBezTo>
                <a:cubicBezTo>
                  <a:pt x="276722" y="65053"/>
                  <a:pt x="273556" y="63580"/>
                  <a:pt x="270316" y="62078"/>
                </a:cubicBezTo>
                <a:cubicBezTo>
                  <a:pt x="267076" y="60576"/>
                  <a:pt x="263924" y="58912"/>
                  <a:pt x="260860" y="57087"/>
                </a:cubicBezTo>
                <a:cubicBezTo>
                  <a:pt x="257797" y="55259"/>
                  <a:pt x="255058" y="53109"/>
                  <a:pt x="252642" y="50635"/>
                </a:cubicBezTo>
                <a:cubicBezTo>
                  <a:pt x="250227" y="48161"/>
                  <a:pt x="248268" y="45258"/>
                  <a:pt x="246766" y="41930"/>
                </a:cubicBezTo>
                <a:cubicBezTo>
                  <a:pt x="245264" y="38603"/>
                  <a:pt x="244513" y="34610"/>
                  <a:pt x="244513" y="29957"/>
                </a:cubicBezTo>
                <a:cubicBezTo>
                  <a:pt x="244513" y="25186"/>
                  <a:pt x="245382" y="20928"/>
                  <a:pt x="247119" y="17188"/>
                </a:cubicBezTo>
                <a:cubicBezTo>
                  <a:pt x="248857" y="13448"/>
                  <a:pt x="251273" y="10310"/>
                  <a:pt x="254366" y="7777"/>
                </a:cubicBezTo>
                <a:cubicBezTo>
                  <a:pt x="257458" y="5244"/>
                  <a:pt x="261140" y="3315"/>
                  <a:pt x="265411" y="1989"/>
                </a:cubicBezTo>
                <a:cubicBezTo>
                  <a:pt x="269682" y="663"/>
                  <a:pt x="274292" y="0"/>
                  <a:pt x="279241" y="0"/>
                </a:cubicBezTo>
                <a:close/>
              </a:path>
            </a:pathLst>
          </a:custGeom>
          <a:solidFill>
            <a:srgbClr val="7030A0"/>
          </a:solidFill>
          <a:ln>
            <a:solidFill>
              <a:srgbClr val="0070C0"/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22000" dirty="0">
              <a:solidFill>
                <a:srgbClr val="7030A0"/>
              </a:solidFill>
              <a:latin typeface="Eras Ultra ITC" panose="020B0A07030504020204" pitchFamily="34" charset="0"/>
              <a:ea typeface="華康超特黑體" panose="020B0E09000000000000" pitchFamily="49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291946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5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pic>
        <p:nvPicPr>
          <p:cNvPr id="7" name="圖片 6"/>
          <p:cNvPicPr>
            <a:picLocks noChangeAspect="1"/>
          </p:cNvPicPr>
          <p:nvPr userDrawn="1"/>
        </p:nvPicPr>
        <p:blipFill rotWithShape="1">
          <a:blip r:embed="rId3"/>
          <a:srcRect l="11184" t="20210" r="11105" b="28940"/>
          <a:stretch/>
        </p:blipFill>
        <p:spPr>
          <a:xfrm>
            <a:off x="2227799" y="882974"/>
            <a:ext cx="4688402" cy="1252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176712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6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8" name="文字方塊 7"/>
          <p:cNvSpPr txBox="1">
            <a:spLocks noChangeAspect="1"/>
          </p:cNvSpPr>
          <p:nvPr userDrawn="1"/>
        </p:nvSpPr>
        <p:spPr>
          <a:xfrm>
            <a:off x="1620363" y="4929137"/>
            <a:ext cx="5903274" cy="1268107"/>
          </a:xfrm>
          <a:custGeom>
            <a:avLst/>
            <a:gdLst/>
            <a:ahLst/>
            <a:cxnLst/>
            <a:rect l="l" t="t" r="r" b="b"/>
            <a:pathLst>
              <a:path w="8529172" h="1832187">
                <a:moveTo>
                  <a:pt x="5473683" y="1809565"/>
                </a:moveTo>
                <a:cubicBezTo>
                  <a:pt x="5474508" y="1809565"/>
                  <a:pt x="5475671" y="1810066"/>
                  <a:pt x="5477173" y="1811067"/>
                </a:cubicBezTo>
                <a:cubicBezTo>
                  <a:pt x="5478676" y="1812069"/>
                  <a:pt x="5480605" y="1813159"/>
                  <a:pt x="5482961" y="1814337"/>
                </a:cubicBezTo>
                <a:cubicBezTo>
                  <a:pt x="5485318" y="1815515"/>
                  <a:pt x="5488160" y="1816620"/>
                  <a:pt x="5491489" y="1817651"/>
                </a:cubicBezTo>
                <a:cubicBezTo>
                  <a:pt x="5494818" y="1818682"/>
                  <a:pt x="5498661" y="1819197"/>
                  <a:pt x="5503021" y="1819197"/>
                </a:cubicBezTo>
                <a:lnTo>
                  <a:pt x="5509887" y="1818193"/>
                </a:lnTo>
                <a:lnTo>
                  <a:pt x="5509501" y="1831151"/>
                </a:lnTo>
                <a:lnTo>
                  <a:pt x="5502314" y="1832187"/>
                </a:lnTo>
                <a:cubicBezTo>
                  <a:pt x="5498485" y="1832187"/>
                  <a:pt x="5494935" y="1831863"/>
                  <a:pt x="5491665" y="1831215"/>
                </a:cubicBezTo>
                <a:cubicBezTo>
                  <a:pt x="5488396" y="1830567"/>
                  <a:pt x="5485480" y="1829772"/>
                  <a:pt x="5482917" y="1828829"/>
                </a:cubicBezTo>
                <a:cubicBezTo>
                  <a:pt x="5480354" y="1827887"/>
                  <a:pt x="5478205" y="1826915"/>
                  <a:pt x="5476466" y="1825913"/>
                </a:cubicBezTo>
                <a:cubicBezTo>
                  <a:pt x="5474729" y="1824912"/>
                  <a:pt x="5473521" y="1824057"/>
                  <a:pt x="5472843" y="1823350"/>
                </a:cubicBezTo>
                <a:cubicBezTo>
                  <a:pt x="5472166" y="1822644"/>
                  <a:pt x="5471665" y="1821745"/>
                  <a:pt x="5471341" y="1820655"/>
                </a:cubicBezTo>
                <a:cubicBezTo>
                  <a:pt x="5471017" y="1819565"/>
                  <a:pt x="5470855" y="1818108"/>
                  <a:pt x="5470855" y="1816281"/>
                </a:cubicBezTo>
                <a:cubicBezTo>
                  <a:pt x="5470855" y="1814985"/>
                  <a:pt x="5470914" y="1813910"/>
                  <a:pt x="5471032" y="1813056"/>
                </a:cubicBezTo>
                <a:cubicBezTo>
                  <a:pt x="5471150" y="1812202"/>
                  <a:pt x="5471327" y="1811509"/>
                  <a:pt x="5471562" y="1810979"/>
                </a:cubicBezTo>
                <a:cubicBezTo>
                  <a:pt x="5471798" y="1810449"/>
                  <a:pt x="5472092" y="1810081"/>
                  <a:pt x="5472446" y="1809875"/>
                </a:cubicBezTo>
                <a:cubicBezTo>
                  <a:pt x="5472799" y="1809668"/>
                  <a:pt x="5473212" y="1809565"/>
                  <a:pt x="5473683" y="1809565"/>
                </a:cubicBezTo>
                <a:close/>
                <a:moveTo>
                  <a:pt x="3540153" y="1809565"/>
                </a:moveTo>
                <a:cubicBezTo>
                  <a:pt x="3540977" y="1809565"/>
                  <a:pt x="3542140" y="1810066"/>
                  <a:pt x="3543643" y="1811067"/>
                </a:cubicBezTo>
                <a:cubicBezTo>
                  <a:pt x="3545145" y="1812069"/>
                  <a:pt x="3547073" y="1813159"/>
                  <a:pt x="3549430" y="1814337"/>
                </a:cubicBezTo>
                <a:lnTo>
                  <a:pt x="3557424" y="1817443"/>
                </a:lnTo>
                <a:lnTo>
                  <a:pt x="3553828" y="1830041"/>
                </a:lnTo>
                <a:lnTo>
                  <a:pt x="3549386" y="1828829"/>
                </a:lnTo>
                <a:cubicBezTo>
                  <a:pt x="3546824" y="1827887"/>
                  <a:pt x="3544674" y="1826915"/>
                  <a:pt x="3542936" y="1825913"/>
                </a:cubicBezTo>
                <a:cubicBezTo>
                  <a:pt x="3541197" y="1824912"/>
                  <a:pt x="3539990" y="1824057"/>
                  <a:pt x="3539313" y="1823350"/>
                </a:cubicBezTo>
                <a:cubicBezTo>
                  <a:pt x="3538635" y="1822644"/>
                  <a:pt x="3538135" y="1821745"/>
                  <a:pt x="3537810" y="1820655"/>
                </a:cubicBezTo>
                <a:cubicBezTo>
                  <a:pt x="3537486" y="1819565"/>
                  <a:pt x="3537325" y="1818108"/>
                  <a:pt x="3537325" y="1816281"/>
                </a:cubicBezTo>
                <a:cubicBezTo>
                  <a:pt x="3537325" y="1814985"/>
                  <a:pt x="3537383" y="1813910"/>
                  <a:pt x="3537501" y="1813056"/>
                </a:cubicBezTo>
                <a:cubicBezTo>
                  <a:pt x="3537618" y="1812202"/>
                  <a:pt x="3537795" y="1811509"/>
                  <a:pt x="3538031" y="1810979"/>
                </a:cubicBezTo>
                <a:cubicBezTo>
                  <a:pt x="3538267" y="1810449"/>
                  <a:pt x="3538562" y="1810081"/>
                  <a:pt x="3538915" y="1809875"/>
                </a:cubicBezTo>
                <a:cubicBezTo>
                  <a:pt x="3539268" y="1809668"/>
                  <a:pt x="3539681" y="1809565"/>
                  <a:pt x="3540153" y="1809565"/>
                </a:cubicBezTo>
                <a:close/>
                <a:moveTo>
                  <a:pt x="8048376" y="1716162"/>
                </a:moveTo>
                <a:lnTo>
                  <a:pt x="8057708" y="1716162"/>
                </a:lnTo>
                <a:cubicBezTo>
                  <a:pt x="8059622" y="1716162"/>
                  <a:pt x="8061297" y="1716338"/>
                  <a:pt x="8062733" y="1716692"/>
                </a:cubicBezTo>
                <a:cubicBezTo>
                  <a:pt x="8064169" y="1717046"/>
                  <a:pt x="8065425" y="1717605"/>
                  <a:pt x="8066501" y="1718371"/>
                </a:cubicBezTo>
                <a:cubicBezTo>
                  <a:pt x="8067578" y="1719137"/>
                  <a:pt x="8068476" y="1720109"/>
                  <a:pt x="8069194" y="1721287"/>
                </a:cubicBezTo>
                <a:cubicBezTo>
                  <a:pt x="8069912" y="1722465"/>
                  <a:pt x="8070539" y="1723850"/>
                  <a:pt x="8071078" y="1725440"/>
                </a:cubicBezTo>
                <a:lnTo>
                  <a:pt x="8103773" y="1808240"/>
                </a:lnTo>
                <a:lnTo>
                  <a:pt x="8104215" y="1808240"/>
                </a:lnTo>
                <a:lnTo>
                  <a:pt x="8138236" y="1725705"/>
                </a:lnTo>
                <a:cubicBezTo>
                  <a:pt x="8138895" y="1723938"/>
                  <a:pt x="8139613" y="1722436"/>
                  <a:pt x="8140392" y="1721199"/>
                </a:cubicBezTo>
                <a:cubicBezTo>
                  <a:pt x="8141169" y="1719961"/>
                  <a:pt x="8142023" y="1718975"/>
                  <a:pt x="8142951" y="1718238"/>
                </a:cubicBezTo>
                <a:cubicBezTo>
                  <a:pt x="8143879" y="1717502"/>
                  <a:pt x="8144910" y="1716972"/>
                  <a:pt x="8146048" y="1716648"/>
                </a:cubicBezTo>
                <a:cubicBezTo>
                  <a:pt x="8147184" y="1716324"/>
                  <a:pt x="8148501" y="1716162"/>
                  <a:pt x="8149998" y="1716162"/>
                </a:cubicBezTo>
                <a:lnTo>
                  <a:pt x="8159783" y="1716162"/>
                </a:lnTo>
                <a:cubicBezTo>
                  <a:pt x="8160682" y="1716162"/>
                  <a:pt x="8161534" y="1716295"/>
                  <a:pt x="8162342" y="1716559"/>
                </a:cubicBezTo>
                <a:cubicBezTo>
                  <a:pt x="8163150" y="1716824"/>
                  <a:pt x="8163838" y="1717237"/>
                  <a:pt x="8164407" y="1717796"/>
                </a:cubicBezTo>
                <a:cubicBezTo>
                  <a:pt x="8164976" y="1718356"/>
                  <a:pt x="8165440" y="1719063"/>
                  <a:pt x="8165799" y="1719917"/>
                </a:cubicBezTo>
                <a:cubicBezTo>
                  <a:pt x="8166158" y="1720771"/>
                  <a:pt x="8166337" y="1721817"/>
                  <a:pt x="8166337" y="1723054"/>
                </a:cubicBezTo>
                <a:lnTo>
                  <a:pt x="8166337" y="1809791"/>
                </a:lnTo>
                <a:lnTo>
                  <a:pt x="8155017" y="1815831"/>
                </a:lnTo>
                <a:lnTo>
                  <a:pt x="8151138" y="1817035"/>
                </a:lnTo>
                <a:lnTo>
                  <a:pt x="8151138" y="1728621"/>
                </a:lnTo>
                <a:lnTo>
                  <a:pt x="8150961" y="1728621"/>
                </a:lnTo>
                <a:lnTo>
                  <a:pt x="8110666" y="1828653"/>
                </a:lnTo>
                <a:cubicBezTo>
                  <a:pt x="8110489" y="1829065"/>
                  <a:pt x="8110239" y="1829418"/>
                  <a:pt x="8109915" y="1829713"/>
                </a:cubicBezTo>
                <a:lnTo>
                  <a:pt x="8109410" y="1829981"/>
                </a:lnTo>
                <a:lnTo>
                  <a:pt x="8106678" y="1830828"/>
                </a:lnTo>
                <a:lnTo>
                  <a:pt x="8106292" y="1830906"/>
                </a:lnTo>
                <a:cubicBezTo>
                  <a:pt x="8105438" y="1830994"/>
                  <a:pt x="8104422" y="1831038"/>
                  <a:pt x="8103243" y="1831038"/>
                </a:cubicBezTo>
                <a:cubicBezTo>
                  <a:pt x="8102006" y="1831038"/>
                  <a:pt x="8100946" y="1830979"/>
                  <a:pt x="8100062" y="1830861"/>
                </a:cubicBezTo>
                <a:cubicBezTo>
                  <a:pt x="8099178" y="1830744"/>
                  <a:pt x="8098442" y="1830582"/>
                  <a:pt x="8097853" y="1830375"/>
                </a:cubicBezTo>
                <a:cubicBezTo>
                  <a:pt x="8097264" y="1830169"/>
                  <a:pt x="8096808" y="1829919"/>
                  <a:pt x="8096483" y="1829625"/>
                </a:cubicBezTo>
                <a:cubicBezTo>
                  <a:pt x="8096159" y="1829330"/>
                  <a:pt x="8095938" y="1829006"/>
                  <a:pt x="8095820" y="1828653"/>
                </a:cubicBezTo>
                <a:lnTo>
                  <a:pt x="8057293" y="1728621"/>
                </a:lnTo>
                <a:lnTo>
                  <a:pt x="8057204" y="1728621"/>
                </a:lnTo>
                <a:lnTo>
                  <a:pt x="8057204" y="1828210"/>
                </a:lnTo>
                <a:cubicBezTo>
                  <a:pt x="8057204" y="1828682"/>
                  <a:pt x="8057083" y="1829094"/>
                  <a:pt x="8056841" y="1829448"/>
                </a:cubicBezTo>
                <a:cubicBezTo>
                  <a:pt x="8056598" y="1829801"/>
                  <a:pt x="8056173" y="1830081"/>
                  <a:pt x="8055566" y="1830287"/>
                </a:cubicBezTo>
                <a:cubicBezTo>
                  <a:pt x="8054959" y="1830493"/>
                  <a:pt x="8054170" y="1830670"/>
                  <a:pt x="8053200" y="1830818"/>
                </a:cubicBezTo>
                <a:cubicBezTo>
                  <a:pt x="8052229" y="1830965"/>
                  <a:pt x="8050985" y="1831038"/>
                  <a:pt x="8049468" y="1831038"/>
                </a:cubicBezTo>
                <a:cubicBezTo>
                  <a:pt x="8048012" y="1831038"/>
                  <a:pt x="8046798" y="1830965"/>
                  <a:pt x="8045828" y="1830818"/>
                </a:cubicBezTo>
                <a:cubicBezTo>
                  <a:pt x="8044857" y="1830670"/>
                  <a:pt x="8044083" y="1830493"/>
                  <a:pt x="8043507" y="1830287"/>
                </a:cubicBezTo>
                <a:cubicBezTo>
                  <a:pt x="8042930" y="1830081"/>
                  <a:pt x="8042536" y="1829801"/>
                  <a:pt x="8042324" y="1829448"/>
                </a:cubicBezTo>
                <a:cubicBezTo>
                  <a:pt x="8042111" y="1829094"/>
                  <a:pt x="8042005" y="1828682"/>
                  <a:pt x="8042005" y="1828210"/>
                </a:cubicBezTo>
                <a:lnTo>
                  <a:pt x="8042005" y="1723054"/>
                </a:lnTo>
                <a:cubicBezTo>
                  <a:pt x="8042005" y="1720580"/>
                  <a:pt x="8042663" y="1718813"/>
                  <a:pt x="8043979" y="1717753"/>
                </a:cubicBezTo>
                <a:cubicBezTo>
                  <a:pt x="8045295" y="1716692"/>
                  <a:pt x="8046761" y="1716162"/>
                  <a:pt x="8048376" y="1716162"/>
                </a:cubicBezTo>
                <a:close/>
                <a:moveTo>
                  <a:pt x="7572126" y="1716162"/>
                </a:moveTo>
                <a:lnTo>
                  <a:pt x="7581458" y="1716162"/>
                </a:lnTo>
                <a:cubicBezTo>
                  <a:pt x="7583372" y="1716162"/>
                  <a:pt x="7585047" y="1716338"/>
                  <a:pt x="7586483" y="1716692"/>
                </a:cubicBezTo>
                <a:cubicBezTo>
                  <a:pt x="7587919" y="1717046"/>
                  <a:pt x="7589175" y="1717605"/>
                  <a:pt x="7590251" y="1718371"/>
                </a:cubicBezTo>
                <a:cubicBezTo>
                  <a:pt x="7591328" y="1719137"/>
                  <a:pt x="7592226" y="1720109"/>
                  <a:pt x="7592944" y="1721287"/>
                </a:cubicBezTo>
                <a:cubicBezTo>
                  <a:pt x="7593662" y="1722465"/>
                  <a:pt x="7594289" y="1723850"/>
                  <a:pt x="7594828" y="1725440"/>
                </a:cubicBezTo>
                <a:lnTo>
                  <a:pt x="7627523" y="1808240"/>
                </a:lnTo>
                <a:lnTo>
                  <a:pt x="7627965" y="1808240"/>
                </a:lnTo>
                <a:lnTo>
                  <a:pt x="7661986" y="1725705"/>
                </a:lnTo>
                <a:cubicBezTo>
                  <a:pt x="7662645" y="1723938"/>
                  <a:pt x="7663363" y="1722436"/>
                  <a:pt x="7664142" y="1721199"/>
                </a:cubicBezTo>
                <a:cubicBezTo>
                  <a:pt x="7664919" y="1719961"/>
                  <a:pt x="7665773" y="1718975"/>
                  <a:pt x="7666701" y="1718238"/>
                </a:cubicBezTo>
                <a:cubicBezTo>
                  <a:pt x="7667629" y="1717502"/>
                  <a:pt x="7668660" y="1716972"/>
                  <a:pt x="7669798" y="1716648"/>
                </a:cubicBezTo>
                <a:cubicBezTo>
                  <a:pt x="7670934" y="1716324"/>
                  <a:pt x="7672251" y="1716162"/>
                  <a:pt x="7673748" y="1716162"/>
                </a:cubicBezTo>
                <a:lnTo>
                  <a:pt x="7683533" y="1716162"/>
                </a:lnTo>
                <a:cubicBezTo>
                  <a:pt x="7684432" y="1716162"/>
                  <a:pt x="7685284" y="1716295"/>
                  <a:pt x="7686092" y="1716559"/>
                </a:cubicBezTo>
                <a:cubicBezTo>
                  <a:pt x="7686900" y="1716824"/>
                  <a:pt x="7687588" y="1717237"/>
                  <a:pt x="7688157" y="1717796"/>
                </a:cubicBezTo>
                <a:cubicBezTo>
                  <a:pt x="7688726" y="1718356"/>
                  <a:pt x="7689190" y="1719063"/>
                  <a:pt x="7689549" y="1719917"/>
                </a:cubicBezTo>
                <a:cubicBezTo>
                  <a:pt x="7689908" y="1720771"/>
                  <a:pt x="7690087" y="1721817"/>
                  <a:pt x="7690087" y="1723054"/>
                </a:cubicBezTo>
                <a:lnTo>
                  <a:pt x="7690087" y="1828210"/>
                </a:lnTo>
                <a:cubicBezTo>
                  <a:pt x="7690087" y="1828682"/>
                  <a:pt x="7689966" y="1829094"/>
                  <a:pt x="7689724" y="1829448"/>
                </a:cubicBezTo>
                <a:cubicBezTo>
                  <a:pt x="7689481" y="1829801"/>
                  <a:pt x="7689056" y="1830081"/>
                  <a:pt x="7688449" y="1830287"/>
                </a:cubicBezTo>
                <a:cubicBezTo>
                  <a:pt x="7687842" y="1830493"/>
                  <a:pt x="7687068" y="1830670"/>
                  <a:pt x="7686128" y="1830818"/>
                </a:cubicBezTo>
                <a:cubicBezTo>
                  <a:pt x="7685188" y="1830965"/>
                  <a:pt x="7683959" y="1831038"/>
                  <a:pt x="7682442" y="1831038"/>
                </a:cubicBezTo>
                <a:cubicBezTo>
                  <a:pt x="7681047" y="1831038"/>
                  <a:pt x="7679849" y="1830965"/>
                  <a:pt x="7678848" y="1830818"/>
                </a:cubicBezTo>
                <a:cubicBezTo>
                  <a:pt x="7677847" y="1830670"/>
                  <a:pt x="7677058" y="1830493"/>
                  <a:pt x="7676481" y="1830287"/>
                </a:cubicBezTo>
                <a:cubicBezTo>
                  <a:pt x="7675904" y="1830081"/>
                  <a:pt x="7675494" y="1829801"/>
                  <a:pt x="7675252" y="1829448"/>
                </a:cubicBezTo>
                <a:cubicBezTo>
                  <a:pt x="7675009" y="1829094"/>
                  <a:pt x="7674888" y="1828682"/>
                  <a:pt x="7674888" y="1828210"/>
                </a:cubicBezTo>
                <a:lnTo>
                  <a:pt x="7674888" y="1728621"/>
                </a:lnTo>
                <a:lnTo>
                  <a:pt x="7674711" y="1728621"/>
                </a:lnTo>
                <a:lnTo>
                  <a:pt x="7634416" y="1828653"/>
                </a:lnTo>
                <a:cubicBezTo>
                  <a:pt x="7634239" y="1829065"/>
                  <a:pt x="7633989" y="1829418"/>
                  <a:pt x="7633665" y="1829713"/>
                </a:cubicBezTo>
                <a:cubicBezTo>
                  <a:pt x="7633341" y="1830007"/>
                  <a:pt x="7632870" y="1830258"/>
                  <a:pt x="7632251" y="1830464"/>
                </a:cubicBezTo>
                <a:cubicBezTo>
                  <a:pt x="7631632" y="1830670"/>
                  <a:pt x="7630896" y="1830818"/>
                  <a:pt x="7630042" y="1830906"/>
                </a:cubicBezTo>
                <a:cubicBezTo>
                  <a:pt x="7629188" y="1830994"/>
                  <a:pt x="7628172" y="1831038"/>
                  <a:pt x="7626993" y="1831038"/>
                </a:cubicBezTo>
                <a:cubicBezTo>
                  <a:pt x="7625756" y="1831038"/>
                  <a:pt x="7624696" y="1830979"/>
                  <a:pt x="7623812" y="1830861"/>
                </a:cubicBezTo>
                <a:cubicBezTo>
                  <a:pt x="7622928" y="1830744"/>
                  <a:pt x="7622192" y="1830582"/>
                  <a:pt x="7621603" y="1830375"/>
                </a:cubicBezTo>
                <a:cubicBezTo>
                  <a:pt x="7621014" y="1830169"/>
                  <a:pt x="7620558" y="1829919"/>
                  <a:pt x="7620233" y="1829625"/>
                </a:cubicBezTo>
                <a:cubicBezTo>
                  <a:pt x="7619909" y="1829330"/>
                  <a:pt x="7619688" y="1829006"/>
                  <a:pt x="7619570" y="1828653"/>
                </a:cubicBezTo>
                <a:lnTo>
                  <a:pt x="7581043" y="1728621"/>
                </a:lnTo>
                <a:lnTo>
                  <a:pt x="7580954" y="1728621"/>
                </a:lnTo>
                <a:lnTo>
                  <a:pt x="7580954" y="1828210"/>
                </a:lnTo>
                <a:cubicBezTo>
                  <a:pt x="7580954" y="1828682"/>
                  <a:pt x="7580833" y="1829094"/>
                  <a:pt x="7580591" y="1829448"/>
                </a:cubicBezTo>
                <a:cubicBezTo>
                  <a:pt x="7580348" y="1829801"/>
                  <a:pt x="7579923" y="1830081"/>
                  <a:pt x="7579316" y="1830287"/>
                </a:cubicBezTo>
                <a:cubicBezTo>
                  <a:pt x="7578709" y="1830493"/>
                  <a:pt x="7577920" y="1830670"/>
                  <a:pt x="7576950" y="1830818"/>
                </a:cubicBezTo>
                <a:cubicBezTo>
                  <a:pt x="7575979" y="1830965"/>
                  <a:pt x="7574735" y="1831038"/>
                  <a:pt x="7573218" y="1831038"/>
                </a:cubicBezTo>
                <a:cubicBezTo>
                  <a:pt x="7571762" y="1831038"/>
                  <a:pt x="7570548" y="1830965"/>
                  <a:pt x="7569578" y="1830818"/>
                </a:cubicBezTo>
                <a:cubicBezTo>
                  <a:pt x="7568607" y="1830670"/>
                  <a:pt x="7567833" y="1830493"/>
                  <a:pt x="7567257" y="1830287"/>
                </a:cubicBezTo>
                <a:cubicBezTo>
                  <a:pt x="7566680" y="1830081"/>
                  <a:pt x="7566286" y="1829801"/>
                  <a:pt x="7566074" y="1829448"/>
                </a:cubicBezTo>
                <a:cubicBezTo>
                  <a:pt x="7565861" y="1829094"/>
                  <a:pt x="7565755" y="1828682"/>
                  <a:pt x="7565755" y="1828210"/>
                </a:cubicBezTo>
                <a:lnTo>
                  <a:pt x="7565755" y="1723054"/>
                </a:lnTo>
                <a:cubicBezTo>
                  <a:pt x="7565755" y="1720580"/>
                  <a:pt x="7566413" y="1718813"/>
                  <a:pt x="7567729" y="1717753"/>
                </a:cubicBezTo>
                <a:cubicBezTo>
                  <a:pt x="7569045" y="1716692"/>
                  <a:pt x="7570511" y="1716162"/>
                  <a:pt x="7572126" y="1716162"/>
                </a:cubicBezTo>
                <a:close/>
                <a:moveTo>
                  <a:pt x="7207023" y="1716162"/>
                </a:moveTo>
                <a:lnTo>
                  <a:pt x="7216808" y="1716162"/>
                </a:lnTo>
                <a:cubicBezTo>
                  <a:pt x="7217707" y="1716162"/>
                  <a:pt x="7218559" y="1716295"/>
                  <a:pt x="7219367" y="1716559"/>
                </a:cubicBezTo>
                <a:cubicBezTo>
                  <a:pt x="7220175" y="1716824"/>
                  <a:pt x="7220863" y="1717237"/>
                  <a:pt x="7221432" y="1717796"/>
                </a:cubicBezTo>
                <a:cubicBezTo>
                  <a:pt x="7222001" y="1718356"/>
                  <a:pt x="7222465" y="1719063"/>
                  <a:pt x="7222824" y="1719917"/>
                </a:cubicBezTo>
                <a:cubicBezTo>
                  <a:pt x="7223183" y="1720771"/>
                  <a:pt x="7223362" y="1721817"/>
                  <a:pt x="7223362" y="1723054"/>
                </a:cubicBezTo>
                <a:lnTo>
                  <a:pt x="7223362" y="1828210"/>
                </a:lnTo>
                <a:cubicBezTo>
                  <a:pt x="7223362" y="1828682"/>
                  <a:pt x="7223241" y="1829094"/>
                  <a:pt x="7222999" y="1829448"/>
                </a:cubicBezTo>
                <a:cubicBezTo>
                  <a:pt x="7222756" y="1829801"/>
                  <a:pt x="7222331" y="1830081"/>
                  <a:pt x="7221724" y="1830287"/>
                </a:cubicBezTo>
                <a:cubicBezTo>
                  <a:pt x="7221117" y="1830493"/>
                  <a:pt x="7220343" y="1830670"/>
                  <a:pt x="7219403" y="1830818"/>
                </a:cubicBezTo>
                <a:cubicBezTo>
                  <a:pt x="7218463" y="1830965"/>
                  <a:pt x="7217234" y="1831038"/>
                  <a:pt x="7215717" y="1831038"/>
                </a:cubicBezTo>
                <a:cubicBezTo>
                  <a:pt x="7214322" y="1831038"/>
                  <a:pt x="7213124" y="1830965"/>
                  <a:pt x="7212123" y="1830818"/>
                </a:cubicBezTo>
                <a:cubicBezTo>
                  <a:pt x="7211122" y="1830670"/>
                  <a:pt x="7210333" y="1830493"/>
                  <a:pt x="7209756" y="1830287"/>
                </a:cubicBezTo>
                <a:cubicBezTo>
                  <a:pt x="7209179" y="1830081"/>
                  <a:pt x="7208769" y="1829801"/>
                  <a:pt x="7208527" y="1829448"/>
                </a:cubicBezTo>
                <a:cubicBezTo>
                  <a:pt x="7208284" y="1829094"/>
                  <a:pt x="7208163" y="1828682"/>
                  <a:pt x="7208163" y="1828210"/>
                </a:cubicBezTo>
                <a:lnTo>
                  <a:pt x="7208163" y="1728621"/>
                </a:lnTo>
                <a:lnTo>
                  <a:pt x="7207986" y="1728621"/>
                </a:lnTo>
                <a:lnTo>
                  <a:pt x="7167691" y="1828653"/>
                </a:lnTo>
                <a:cubicBezTo>
                  <a:pt x="7167514" y="1829065"/>
                  <a:pt x="7167264" y="1829418"/>
                  <a:pt x="7166940" y="1829713"/>
                </a:cubicBezTo>
                <a:cubicBezTo>
                  <a:pt x="7166616" y="1830007"/>
                  <a:pt x="7166145" y="1830258"/>
                  <a:pt x="7165526" y="1830464"/>
                </a:cubicBezTo>
                <a:cubicBezTo>
                  <a:pt x="7164907" y="1830670"/>
                  <a:pt x="7164171" y="1830818"/>
                  <a:pt x="7163317" y="1830906"/>
                </a:cubicBezTo>
                <a:cubicBezTo>
                  <a:pt x="7162463" y="1830994"/>
                  <a:pt x="7161447" y="1831038"/>
                  <a:pt x="7160268" y="1831038"/>
                </a:cubicBezTo>
                <a:cubicBezTo>
                  <a:pt x="7159031" y="1831038"/>
                  <a:pt x="7157971" y="1830979"/>
                  <a:pt x="7157087" y="1830861"/>
                </a:cubicBezTo>
                <a:cubicBezTo>
                  <a:pt x="7156203" y="1830744"/>
                  <a:pt x="7155467" y="1830582"/>
                  <a:pt x="7154878" y="1830375"/>
                </a:cubicBezTo>
                <a:cubicBezTo>
                  <a:pt x="7154289" y="1830169"/>
                  <a:pt x="7153833" y="1829919"/>
                  <a:pt x="7153508" y="1829625"/>
                </a:cubicBezTo>
                <a:cubicBezTo>
                  <a:pt x="7153184" y="1829330"/>
                  <a:pt x="7152963" y="1829006"/>
                  <a:pt x="7152845" y="1828653"/>
                </a:cubicBezTo>
                <a:lnTo>
                  <a:pt x="7140239" y="1795924"/>
                </a:lnTo>
                <a:lnTo>
                  <a:pt x="7136925" y="1747783"/>
                </a:lnTo>
                <a:lnTo>
                  <a:pt x="7160798" y="1808240"/>
                </a:lnTo>
                <a:lnTo>
                  <a:pt x="7161240" y="1808240"/>
                </a:lnTo>
                <a:lnTo>
                  <a:pt x="7195261" y="1725705"/>
                </a:lnTo>
                <a:cubicBezTo>
                  <a:pt x="7195920" y="1723938"/>
                  <a:pt x="7196638" y="1722436"/>
                  <a:pt x="7197417" y="1721199"/>
                </a:cubicBezTo>
                <a:cubicBezTo>
                  <a:pt x="7198194" y="1719961"/>
                  <a:pt x="7199048" y="1718975"/>
                  <a:pt x="7199976" y="1718238"/>
                </a:cubicBezTo>
                <a:cubicBezTo>
                  <a:pt x="7200904" y="1717502"/>
                  <a:pt x="7201935" y="1716972"/>
                  <a:pt x="7203073" y="1716648"/>
                </a:cubicBezTo>
                <a:cubicBezTo>
                  <a:pt x="7204209" y="1716324"/>
                  <a:pt x="7205526" y="1716162"/>
                  <a:pt x="7207023" y="1716162"/>
                </a:cubicBezTo>
                <a:close/>
                <a:moveTo>
                  <a:pt x="6629151" y="1716162"/>
                </a:moveTo>
                <a:lnTo>
                  <a:pt x="6638483" y="1716162"/>
                </a:lnTo>
                <a:cubicBezTo>
                  <a:pt x="6640397" y="1716162"/>
                  <a:pt x="6642072" y="1716338"/>
                  <a:pt x="6643508" y="1716692"/>
                </a:cubicBezTo>
                <a:cubicBezTo>
                  <a:pt x="6644944" y="1717046"/>
                  <a:pt x="6646200" y="1717605"/>
                  <a:pt x="6647276" y="1718371"/>
                </a:cubicBezTo>
                <a:cubicBezTo>
                  <a:pt x="6648353" y="1719137"/>
                  <a:pt x="6649251" y="1720109"/>
                  <a:pt x="6649969" y="1721287"/>
                </a:cubicBezTo>
                <a:cubicBezTo>
                  <a:pt x="6650687" y="1722465"/>
                  <a:pt x="6651314" y="1723850"/>
                  <a:pt x="6651853" y="1725440"/>
                </a:cubicBezTo>
                <a:lnTo>
                  <a:pt x="6684548" y="1808240"/>
                </a:lnTo>
                <a:lnTo>
                  <a:pt x="6684990" y="1808240"/>
                </a:lnTo>
                <a:lnTo>
                  <a:pt x="6719011" y="1725705"/>
                </a:lnTo>
                <a:cubicBezTo>
                  <a:pt x="6719670" y="1723938"/>
                  <a:pt x="6720388" y="1722436"/>
                  <a:pt x="6721167" y="1721199"/>
                </a:cubicBezTo>
                <a:cubicBezTo>
                  <a:pt x="6721944" y="1719961"/>
                  <a:pt x="6722798" y="1718975"/>
                  <a:pt x="6723726" y="1718238"/>
                </a:cubicBezTo>
                <a:cubicBezTo>
                  <a:pt x="6724654" y="1717502"/>
                  <a:pt x="6725685" y="1716972"/>
                  <a:pt x="6726823" y="1716648"/>
                </a:cubicBezTo>
                <a:cubicBezTo>
                  <a:pt x="6727959" y="1716324"/>
                  <a:pt x="6729276" y="1716162"/>
                  <a:pt x="6730773" y="1716162"/>
                </a:cubicBezTo>
                <a:lnTo>
                  <a:pt x="6740558" y="1716162"/>
                </a:lnTo>
                <a:cubicBezTo>
                  <a:pt x="6741457" y="1716162"/>
                  <a:pt x="6742309" y="1716295"/>
                  <a:pt x="6743117" y="1716559"/>
                </a:cubicBezTo>
                <a:cubicBezTo>
                  <a:pt x="6743925" y="1716824"/>
                  <a:pt x="6744613" y="1717237"/>
                  <a:pt x="6745182" y="1717796"/>
                </a:cubicBezTo>
                <a:cubicBezTo>
                  <a:pt x="6745751" y="1718356"/>
                  <a:pt x="6746215" y="1719063"/>
                  <a:pt x="6746574" y="1719917"/>
                </a:cubicBezTo>
                <a:cubicBezTo>
                  <a:pt x="6746933" y="1720771"/>
                  <a:pt x="6747112" y="1721817"/>
                  <a:pt x="6747112" y="1723054"/>
                </a:cubicBezTo>
                <a:lnTo>
                  <a:pt x="6747112" y="1828210"/>
                </a:lnTo>
                <a:cubicBezTo>
                  <a:pt x="6747112" y="1828682"/>
                  <a:pt x="6746991" y="1829094"/>
                  <a:pt x="6746749" y="1829448"/>
                </a:cubicBezTo>
                <a:cubicBezTo>
                  <a:pt x="6746506" y="1829801"/>
                  <a:pt x="6746081" y="1830081"/>
                  <a:pt x="6745474" y="1830287"/>
                </a:cubicBezTo>
                <a:cubicBezTo>
                  <a:pt x="6744867" y="1830493"/>
                  <a:pt x="6744093" y="1830670"/>
                  <a:pt x="6743153" y="1830818"/>
                </a:cubicBezTo>
                <a:cubicBezTo>
                  <a:pt x="6742213" y="1830965"/>
                  <a:pt x="6740984" y="1831038"/>
                  <a:pt x="6739467" y="1831038"/>
                </a:cubicBezTo>
                <a:cubicBezTo>
                  <a:pt x="6738072" y="1831038"/>
                  <a:pt x="6736874" y="1830965"/>
                  <a:pt x="6735873" y="1830818"/>
                </a:cubicBezTo>
                <a:cubicBezTo>
                  <a:pt x="6734872" y="1830670"/>
                  <a:pt x="6734083" y="1830493"/>
                  <a:pt x="6733506" y="1830287"/>
                </a:cubicBezTo>
                <a:cubicBezTo>
                  <a:pt x="6732929" y="1830081"/>
                  <a:pt x="6732519" y="1829801"/>
                  <a:pt x="6732277" y="1829448"/>
                </a:cubicBezTo>
                <a:cubicBezTo>
                  <a:pt x="6732034" y="1829094"/>
                  <a:pt x="6731913" y="1828682"/>
                  <a:pt x="6731913" y="1828210"/>
                </a:cubicBezTo>
                <a:lnTo>
                  <a:pt x="6731913" y="1728621"/>
                </a:lnTo>
                <a:lnTo>
                  <a:pt x="6731736" y="1728621"/>
                </a:lnTo>
                <a:lnTo>
                  <a:pt x="6691441" y="1828653"/>
                </a:lnTo>
                <a:cubicBezTo>
                  <a:pt x="6691264" y="1829065"/>
                  <a:pt x="6691014" y="1829418"/>
                  <a:pt x="6690690" y="1829713"/>
                </a:cubicBezTo>
                <a:cubicBezTo>
                  <a:pt x="6690366" y="1830007"/>
                  <a:pt x="6689895" y="1830258"/>
                  <a:pt x="6689276" y="1830464"/>
                </a:cubicBezTo>
                <a:cubicBezTo>
                  <a:pt x="6688657" y="1830670"/>
                  <a:pt x="6687921" y="1830818"/>
                  <a:pt x="6687067" y="1830906"/>
                </a:cubicBezTo>
                <a:cubicBezTo>
                  <a:pt x="6686213" y="1830994"/>
                  <a:pt x="6685197" y="1831038"/>
                  <a:pt x="6684018" y="1831038"/>
                </a:cubicBezTo>
                <a:cubicBezTo>
                  <a:pt x="6682781" y="1831038"/>
                  <a:pt x="6681721" y="1830979"/>
                  <a:pt x="6680837" y="1830861"/>
                </a:cubicBezTo>
                <a:cubicBezTo>
                  <a:pt x="6679953" y="1830744"/>
                  <a:pt x="6679217" y="1830582"/>
                  <a:pt x="6678628" y="1830375"/>
                </a:cubicBezTo>
                <a:cubicBezTo>
                  <a:pt x="6678039" y="1830169"/>
                  <a:pt x="6677583" y="1829919"/>
                  <a:pt x="6677258" y="1829625"/>
                </a:cubicBezTo>
                <a:cubicBezTo>
                  <a:pt x="6676934" y="1829330"/>
                  <a:pt x="6676713" y="1829006"/>
                  <a:pt x="6676595" y="1828653"/>
                </a:cubicBezTo>
                <a:lnTo>
                  <a:pt x="6638068" y="1728621"/>
                </a:lnTo>
                <a:lnTo>
                  <a:pt x="6637979" y="1728621"/>
                </a:lnTo>
                <a:lnTo>
                  <a:pt x="6637979" y="1828210"/>
                </a:lnTo>
                <a:cubicBezTo>
                  <a:pt x="6637979" y="1828682"/>
                  <a:pt x="6637858" y="1829094"/>
                  <a:pt x="6637616" y="1829448"/>
                </a:cubicBezTo>
                <a:cubicBezTo>
                  <a:pt x="6637373" y="1829801"/>
                  <a:pt x="6636948" y="1830081"/>
                  <a:pt x="6636341" y="1830287"/>
                </a:cubicBezTo>
                <a:cubicBezTo>
                  <a:pt x="6635734" y="1830493"/>
                  <a:pt x="6634945" y="1830670"/>
                  <a:pt x="6633975" y="1830818"/>
                </a:cubicBezTo>
                <a:cubicBezTo>
                  <a:pt x="6633004" y="1830965"/>
                  <a:pt x="6631760" y="1831038"/>
                  <a:pt x="6630243" y="1831038"/>
                </a:cubicBezTo>
                <a:cubicBezTo>
                  <a:pt x="6628787" y="1831038"/>
                  <a:pt x="6627573" y="1830965"/>
                  <a:pt x="6626603" y="1830818"/>
                </a:cubicBezTo>
                <a:cubicBezTo>
                  <a:pt x="6625632" y="1830670"/>
                  <a:pt x="6624858" y="1830493"/>
                  <a:pt x="6624282" y="1830287"/>
                </a:cubicBezTo>
                <a:cubicBezTo>
                  <a:pt x="6623705" y="1830081"/>
                  <a:pt x="6623311" y="1829801"/>
                  <a:pt x="6623099" y="1829448"/>
                </a:cubicBezTo>
                <a:cubicBezTo>
                  <a:pt x="6622886" y="1829094"/>
                  <a:pt x="6622780" y="1828682"/>
                  <a:pt x="6622780" y="1828210"/>
                </a:cubicBezTo>
                <a:lnTo>
                  <a:pt x="6622780" y="1723054"/>
                </a:lnTo>
                <a:cubicBezTo>
                  <a:pt x="6622780" y="1720580"/>
                  <a:pt x="6623438" y="1718813"/>
                  <a:pt x="6624754" y="1717753"/>
                </a:cubicBezTo>
                <a:cubicBezTo>
                  <a:pt x="6626070" y="1716692"/>
                  <a:pt x="6627536" y="1716162"/>
                  <a:pt x="6629151" y="1716162"/>
                </a:cubicBezTo>
                <a:close/>
                <a:moveTo>
                  <a:pt x="6162426" y="1716162"/>
                </a:moveTo>
                <a:lnTo>
                  <a:pt x="6171758" y="1716162"/>
                </a:lnTo>
                <a:cubicBezTo>
                  <a:pt x="6173672" y="1716162"/>
                  <a:pt x="6175347" y="1716338"/>
                  <a:pt x="6176783" y="1716692"/>
                </a:cubicBezTo>
                <a:cubicBezTo>
                  <a:pt x="6178219" y="1717046"/>
                  <a:pt x="6179475" y="1717605"/>
                  <a:pt x="6180551" y="1718371"/>
                </a:cubicBezTo>
                <a:cubicBezTo>
                  <a:pt x="6181628" y="1719137"/>
                  <a:pt x="6182526" y="1720109"/>
                  <a:pt x="6183244" y="1721287"/>
                </a:cubicBezTo>
                <a:cubicBezTo>
                  <a:pt x="6183962" y="1722465"/>
                  <a:pt x="6184589" y="1723850"/>
                  <a:pt x="6185128" y="1725440"/>
                </a:cubicBezTo>
                <a:lnTo>
                  <a:pt x="6217823" y="1808240"/>
                </a:lnTo>
                <a:lnTo>
                  <a:pt x="6218265" y="1808240"/>
                </a:lnTo>
                <a:lnTo>
                  <a:pt x="6252286" y="1725705"/>
                </a:lnTo>
                <a:cubicBezTo>
                  <a:pt x="6252945" y="1723938"/>
                  <a:pt x="6253663" y="1722436"/>
                  <a:pt x="6254442" y="1721199"/>
                </a:cubicBezTo>
                <a:cubicBezTo>
                  <a:pt x="6255219" y="1719961"/>
                  <a:pt x="6256073" y="1718975"/>
                  <a:pt x="6257001" y="1718238"/>
                </a:cubicBezTo>
                <a:cubicBezTo>
                  <a:pt x="6257929" y="1717502"/>
                  <a:pt x="6258960" y="1716972"/>
                  <a:pt x="6260098" y="1716648"/>
                </a:cubicBezTo>
                <a:cubicBezTo>
                  <a:pt x="6261234" y="1716324"/>
                  <a:pt x="6262551" y="1716162"/>
                  <a:pt x="6264048" y="1716162"/>
                </a:cubicBezTo>
                <a:lnTo>
                  <a:pt x="6273833" y="1716162"/>
                </a:lnTo>
                <a:cubicBezTo>
                  <a:pt x="6274732" y="1716162"/>
                  <a:pt x="6275584" y="1716295"/>
                  <a:pt x="6276392" y="1716559"/>
                </a:cubicBezTo>
                <a:cubicBezTo>
                  <a:pt x="6277200" y="1716824"/>
                  <a:pt x="6277888" y="1717237"/>
                  <a:pt x="6278457" y="1717796"/>
                </a:cubicBezTo>
                <a:cubicBezTo>
                  <a:pt x="6279026" y="1718356"/>
                  <a:pt x="6279490" y="1719063"/>
                  <a:pt x="6279849" y="1719917"/>
                </a:cubicBezTo>
                <a:cubicBezTo>
                  <a:pt x="6280208" y="1720771"/>
                  <a:pt x="6280387" y="1721817"/>
                  <a:pt x="6280387" y="1723054"/>
                </a:cubicBezTo>
                <a:lnTo>
                  <a:pt x="6280387" y="1828210"/>
                </a:lnTo>
                <a:cubicBezTo>
                  <a:pt x="6280387" y="1828682"/>
                  <a:pt x="6280266" y="1829094"/>
                  <a:pt x="6280024" y="1829448"/>
                </a:cubicBezTo>
                <a:cubicBezTo>
                  <a:pt x="6279781" y="1829801"/>
                  <a:pt x="6279356" y="1830081"/>
                  <a:pt x="6278749" y="1830287"/>
                </a:cubicBezTo>
                <a:cubicBezTo>
                  <a:pt x="6278142" y="1830493"/>
                  <a:pt x="6277368" y="1830670"/>
                  <a:pt x="6276428" y="1830818"/>
                </a:cubicBezTo>
                <a:cubicBezTo>
                  <a:pt x="6275488" y="1830965"/>
                  <a:pt x="6274259" y="1831038"/>
                  <a:pt x="6272742" y="1831038"/>
                </a:cubicBezTo>
                <a:cubicBezTo>
                  <a:pt x="6271347" y="1831038"/>
                  <a:pt x="6270149" y="1830965"/>
                  <a:pt x="6269148" y="1830818"/>
                </a:cubicBezTo>
                <a:cubicBezTo>
                  <a:pt x="6268147" y="1830670"/>
                  <a:pt x="6267358" y="1830493"/>
                  <a:pt x="6266781" y="1830287"/>
                </a:cubicBezTo>
                <a:cubicBezTo>
                  <a:pt x="6266204" y="1830081"/>
                  <a:pt x="6265794" y="1829801"/>
                  <a:pt x="6265552" y="1829448"/>
                </a:cubicBezTo>
                <a:cubicBezTo>
                  <a:pt x="6265309" y="1829094"/>
                  <a:pt x="6265188" y="1828682"/>
                  <a:pt x="6265188" y="1828210"/>
                </a:cubicBezTo>
                <a:lnTo>
                  <a:pt x="6265188" y="1728621"/>
                </a:lnTo>
                <a:lnTo>
                  <a:pt x="6265011" y="1728621"/>
                </a:lnTo>
                <a:lnTo>
                  <a:pt x="6224716" y="1828653"/>
                </a:lnTo>
                <a:cubicBezTo>
                  <a:pt x="6224539" y="1829065"/>
                  <a:pt x="6224289" y="1829418"/>
                  <a:pt x="6223965" y="1829713"/>
                </a:cubicBezTo>
                <a:cubicBezTo>
                  <a:pt x="6223641" y="1830007"/>
                  <a:pt x="6223170" y="1830258"/>
                  <a:pt x="6222551" y="1830464"/>
                </a:cubicBezTo>
                <a:cubicBezTo>
                  <a:pt x="6221932" y="1830670"/>
                  <a:pt x="6221196" y="1830818"/>
                  <a:pt x="6220342" y="1830906"/>
                </a:cubicBezTo>
                <a:cubicBezTo>
                  <a:pt x="6219488" y="1830994"/>
                  <a:pt x="6218472" y="1831038"/>
                  <a:pt x="6217293" y="1831038"/>
                </a:cubicBezTo>
                <a:cubicBezTo>
                  <a:pt x="6216056" y="1831038"/>
                  <a:pt x="6214996" y="1830979"/>
                  <a:pt x="6214112" y="1830861"/>
                </a:cubicBezTo>
                <a:cubicBezTo>
                  <a:pt x="6213228" y="1830744"/>
                  <a:pt x="6212492" y="1830582"/>
                  <a:pt x="6211903" y="1830375"/>
                </a:cubicBezTo>
                <a:cubicBezTo>
                  <a:pt x="6211314" y="1830169"/>
                  <a:pt x="6210858" y="1829919"/>
                  <a:pt x="6210533" y="1829625"/>
                </a:cubicBezTo>
                <a:cubicBezTo>
                  <a:pt x="6210209" y="1829330"/>
                  <a:pt x="6209988" y="1829006"/>
                  <a:pt x="6209870" y="1828653"/>
                </a:cubicBezTo>
                <a:lnTo>
                  <a:pt x="6171343" y="1728621"/>
                </a:lnTo>
                <a:lnTo>
                  <a:pt x="6171254" y="1728621"/>
                </a:lnTo>
                <a:lnTo>
                  <a:pt x="6171254" y="1828210"/>
                </a:lnTo>
                <a:cubicBezTo>
                  <a:pt x="6171254" y="1828682"/>
                  <a:pt x="6171133" y="1829094"/>
                  <a:pt x="6170891" y="1829448"/>
                </a:cubicBezTo>
                <a:cubicBezTo>
                  <a:pt x="6170648" y="1829801"/>
                  <a:pt x="6170223" y="1830081"/>
                  <a:pt x="6169616" y="1830287"/>
                </a:cubicBezTo>
                <a:cubicBezTo>
                  <a:pt x="6169009" y="1830493"/>
                  <a:pt x="6168220" y="1830670"/>
                  <a:pt x="6167250" y="1830818"/>
                </a:cubicBezTo>
                <a:cubicBezTo>
                  <a:pt x="6166279" y="1830965"/>
                  <a:pt x="6165035" y="1831038"/>
                  <a:pt x="6163518" y="1831038"/>
                </a:cubicBezTo>
                <a:cubicBezTo>
                  <a:pt x="6162062" y="1831038"/>
                  <a:pt x="6160848" y="1830965"/>
                  <a:pt x="6159878" y="1830818"/>
                </a:cubicBezTo>
                <a:cubicBezTo>
                  <a:pt x="6158907" y="1830670"/>
                  <a:pt x="6158133" y="1830493"/>
                  <a:pt x="6157557" y="1830287"/>
                </a:cubicBezTo>
                <a:cubicBezTo>
                  <a:pt x="6156980" y="1830081"/>
                  <a:pt x="6156586" y="1829801"/>
                  <a:pt x="6156374" y="1829448"/>
                </a:cubicBezTo>
                <a:cubicBezTo>
                  <a:pt x="6156161" y="1829094"/>
                  <a:pt x="6156055" y="1828682"/>
                  <a:pt x="6156055" y="1828210"/>
                </a:cubicBezTo>
                <a:lnTo>
                  <a:pt x="6156055" y="1723054"/>
                </a:lnTo>
                <a:cubicBezTo>
                  <a:pt x="6156055" y="1720580"/>
                  <a:pt x="6156713" y="1718813"/>
                  <a:pt x="6158029" y="1717753"/>
                </a:cubicBezTo>
                <a:cubicBezTo>
                  <a:pt x="6159345" y="1716692"/>
                  <a:pt x="6160811" y="1716162"/>
                  <a:pt x="6162426" y="1716162"/>
                </a:cubicBezTo>
                <a:close/>
                <a:moveTo>
                  <a:pt x="5219451" y="1716162"/>
                </a:moveTo>
                <a:lnTo>
                  <a:pt x="5228783" y="1716162"/>
                </a:lnTo>
                <a:cubicBezTo>
                  <a:pt x="5230697" y="1716162"/>
                  <a:pt x="5232372" y="1716338"/>
                  <a:pt x="5233808" y="1716692"/>
                </a:cubicBezTo>
                <a:cubicBezTo>
                  <a:pt x="5235244" y="1717046"/>
                  <a:pt x="5236500" y="1717605"/>
                  <a:pt x="5237576" y="1718371"/>
                </a:cubicBezTo>
                <a:cubicBezTo>
                  <a:pt x="5238653" y="1719137"/>
                  <a:pt x="5239551" y="1720109"/>
                  <a:pt x="5240269" y="1721287"/>
                </a:cubicBezTo>
                <a:cubicBezTo>
                  <a:pt x="5240987" y="1722465"/>
                  <a:pt x="5241614" y="1723850"/>
                  <a:pt x="5242153" y="1725440"/>
                </a:cubicBezTo>
                <a:lnTo>
                  <a:pt x="5274848" y="1808240"/>
                </a:lnTo>
                <a:lnTo>
                  <a:pt x="5275290" y="1808240"/>
                </a:lnTo>
                <a:lnTo>
                  <a:pt x="5309311" y="1725705"/>
                </a:lnTo>
                <a:cubicBezTo>
                  <a:pt x="5309970" y="1723938"/>
                  <a:pt x="5310688" y="1722436"/>
                  <a:pt x="5311467" y="1721199"/>
                </a:cubicBezTo>
                <a:cubicBezTo>
                  <a:pt x="5312244" y="1719961"/>
                  <a:pt x="5313098" y="1718975"/>
                  <a:pt x="5314026" y="1718238"/>
                </a:cubicBezTo>
                <a:cubicBezTo>
                  <a:pt x="5314954" y="1717502"/>
                  <a:pt x="5315985" y="1716972"/>
                  <a:pt x="5317123" y="1716648"/>
                </a:cubicBezTo>
                <a:cubicBezTo>
                  <a:pt x="5318259" y="1716324"/>
                  <a:pt x="5319576" y="1716162"/>
                  <a:pt x="5321073" y="1716162"/>
                </a:cubicBezTo>
                <a:lnTo>
                  <a:pt x="5330858" y="1716162"/>
                </a:lnTo>
                <a:cubicBezTo>
                  <a:pt x="5331757" y="1716162"/>
                  <a:pt x="5332609" y="1716295"/>
                  <a:pt x="5333417" y="1716559"/>
                </a:cubicBezTo>
                <a:cubicBezTo>
                  <a:pt x="5334225" y="1716824"/>
                  <a:pt x="5334913" y="1717237"/>
                  <a:pt x="5335482" y="1717796"/>
                </a:cubicBezTo>
                <a:cubicBezTo>
                  <a:pt x="5336051" y="1718356"/>
                  <a:pt x="5336515" y="1719063"/>
                  <a:pt x="5336874" y="1719917"/>
                </a:cubicBezTo>
                <a:cubicBezTo>
                  <a:pt x="5337233" y="1720771"/>
                  <a:pt x="5337412" y="1721817"/>
                  <a:pt x="5337412" y="1723054"/>
                </a:cubicBezTo>
                <a:lnTo>
                  <a:pt x="5337412" y="1828210"/>
                </a:lnTo>
                <a:cubicBezTo>
                  <a:pt x="5337412" y="1828682"/>
                  <a:pt x="5337291" y="1829094"/>
                  <a:pt x="5337049" y="1829448"/>
                </a:cubicBezTo>
                <a:cubicBezTo>
                  <a:pt x="5336806" y="1829801"/>
                  <a:pt x="5336381" y="1830081"/>
                  <a:pt x="5335774" y="1830287"/>
                </a:cubicBezTo>
                <a:cubicBezTo>
                  <a:pt x="5335167" y="1830493"/>
                  <a:pt x="5334393" y="1830670"/>
                  <a:pt x="5333453" y="1830818"/>
                </a:cubicBezTo>
                <a:cubicBezTo>
                  <a:pt x="5332513" y="1830965"/>
                  <a:pt x="5331284" y="1831038"/>
                  <a:pt x="5329767" y="1831038"/>
                </a:cubicBezTo>
                <a:cubicBezTo>
                  <a:pt x="5328372" y="1831038"/>
                  <a:pt x="5327174" y="1830965"/>
                  <a:pt x="5326173" y="1830818"/>
                </a:cubicBezTo>
                <a:cubicBezTo>
                  <a:pt x="5325172" y="1830670"/>
                  <a:pt x="5324383" y="1830493"/>
                  <a:pt x="5323806" y="1830287"/>
                </a:cubicBezTo>
                <a:cubicBezTo>
                  <a:pt x="5323229" y="1830081"/>
                  <a:pt x="5322819" y="1829801"/>
                  <a:pt x="5322577" y="1829448"/>
                </a:cubicBezTo>
                <a:cubicBezTo>
                  <a:pt x="5322334" y="1829094"/>
                  <a:pt x="5322213" y="1828682"/>
                  <a:pt x="5322213" y="1828210"/>
                </a:cubicBezTo>
                <a:lnTo>
                  <a:pt x="5322213" y="1728621"/>
                </a:lnTo>
                <a:lnTo>
                  <a:pt x="5322036" y="1728621"/>
                </a:lnTo>
                <a:lnTo>
                  <a:pt x="5281741" y="1828653"/>
                </a:lnTo>
                <a:cubicBezTo>
                  <a:pt x="5281564" y="1829065"/>
                  <a:pt x="5281314" y="1829418"/>
                  <a:pt x="5280990" y="1829713"/>
                </a:cubicBezTo>
                <a:cubicBezTo>
                  <a:pt x="5280666" y="1830007"/>
                  <a:pt x="5280195" y="1830258"/>
                  <a:pt x="5279576" y="1830464"/>
                </a:cubicBezTo>
                <a:cubicBezTo>
                  <a:pt x="5278957" y="1830670"/>
                  <a:pt x="5278221" y="1830818"/>
                  <a:pt x="5277367" y="1830906"/>
                </a:cubicBezTo>
                <a:cubicBezTo>
                  <a:pt x="5276513" y="1830994"/>
                  <a:pt x="5275497" y="1831038"/>
                  <a:pt x="5274318" y="1831038"/>
                </a:cubicBezTo>
                <a:cubicBezTo>
                  <a:pt x="5273081" y="1831038"/>
                  <a:pt x="5272021" y="1830979"/>
                  <a:pt x="5271137" y="1830861"/>
                </a:cubicBezTo>
                <a:cubicBezTo>
                  <a:pt x="5270253" y="1830744"/>
                  <a:pt x="5269517" y="1830582"/>
                  <a:pt x="5268928" y="1830375"/>
                </a:cubicBezTo>
                <a:cubicBezTo>
                  <a:pt x="5268339" y="1830169"/>
                  <a:pt x="5267883" y="1829919"/>
                  <a:pt x="5267558" y="1829625"/>
                </a:cubicBezTo>
                <a:cubicBezTo>
                  <a:pt x="5267234" y="1829330"/>
                  <a:pt x="5267013" y="1829006"/>
                  <a:pt x="5266895" y="1828653"/>
                </a:cubicBezTo>
                <a:lnTo>
                  <a:pt x="5228368" y="1728621"/>
                </a:lnTo>
                <a:lnTo>
                  <a:pt x="5228279" y="1728621"/>
                </a:lnTo>
                <a:lnTo>
                  <a:pt x="5228279" y="1828210"/>
                </a:lnTo>
                <a:cubicBezTo>
                  <a:pt x="5228279" y="1828682"/>
                  <a:pt x="5228158" y="1829094"/>
                  <a:pt x="5227916" y="1829448"/>
                </a:cubicBezTo>
                <a:cubicBezTo>
                  <a:pt x="5227673" y="1829801"/>
                  <a:pt x="5227248" y="1830081"/>
                  <a:pt x="5226641" y="1830287"/>
                </a:cubicBezTo>
                <a:cubicBezTo>
                  <a:pt x="5226034" y="1830493"/>
                  <a:pt x="5225245" y="1830670"/>
                  <a:pt x="5224275" y="1830818"/>
                </a:cubicBezTo>
                <a:cubicBezTo>
                  <a:pt x="5223304" y="1830965"/>
                  <a:pt x="5222060" y="1831038"/>
                  <a:pt x="5220543" y="1831038"/>
                </a:cubicBezTo>
                <a:cubicBezTo>
                  <a:pt x="5219087" y="1831038"/>
                  <a:pt x="5217873" y="1830965"/>
                  <a:pt x="5216903" y="1830818"/>
                </a:cubicBezTo>
                <a:cubicBezTo>
                  <a:pt x="5215932" y="1830670"/>
                  <a:pt x="5215158" y="1830493"/>
                  <a:pt x="5214582" y="1830287"/>
                </a:cubicBezTo>
                <a:cubicBezTo>
                  <a:pt x="5214005" y="1830081"/>
                  <a:pt x="5213611" y="1829801"/>
                  <a:pt x="5213399" y="1829448"/>
                </a:cubicBezTo>
                <a:cubicBezTo>
                  <a:pt x="5213186" y="1829094"/>
                  <a:pt x="5213080" y="1828682"/>
                  <a:pt x="5213080" y="1828210"/>
                </a:cubicBezTo>
                <a:lnTo>
                  <a:pt x="5213080" y="1723054"/>
                </a:lnTo>
                <a:cubicBezTo>
                  <a:pt x="5213080" y="1720580"/>
                  <a:pt x="5213738" y="1718813"/>
                  <a:pt x="5215054" y="1717753"/>
                </a:cubicBezTo>
                <a:cubicBezTo>
                  <a:pt x="5216370" y="1716692"/>
                  <a:pt x="5217836" y="1716162"/>
                  <a:pt x="5219451" y="1716162"/>
                </a:cubicBezTo>
                <a:close/>
                <a:moveTo>
                  <a:pt x="4844823" y="1716162"/>
                </a:moveTo>
                <a:lnTo>
                  <a:pt x="4854608" y="1716162"/>
                </a:lnTo>
                <a:cubicBezTo>
                  <a:pt x="4855507" y="1716162"/>
                  <a:pt x="4856359" y="1716295"/>
                  <a:pt x="4857167" y="1716559"/>
                </a:cubicBezTo>
                <a:cubicBezTo>
                  <a:pt x="4857975" y="1716824"/>
                  <a:pt x="4858663" y="1717237"/>
                  <a:pt x="4859232" y="1717796"/>
                </a:cubicBezTo>
                <a:cubicBezTo>
                  <a:pt x="4859801" y="1718356"/>
                  <a:pt x="4860265" y="1719063"/>
                  <a:pt x="4860624" y="1719917"/>
                </a:cubicBezTo>
                <a:cubicBezTo>
                  <a:pt x="4860983" y="1720771"/>
                  <a:pt x="4861162" y="1721817"/>
                  <a:pt x="4861162" y="1723054"/>
                </a:cubicBezTo>
                <a:lnTo>
                  <a:pt x="4861162" y="1828210"/>
                </a:lnTo>
                <a:cubicBezTo>
                  <a:pt x="4861162" y="1828682"/>
                  <a:pt x="4861041" y="1829094"/>
                  <a:pt x="4860799" y="1829448"/>
                </a:cubicBezTo>
                <a:cubicBezTo>
                  <a:pt x="4860556" y="1829801"/>
                  <a:pt x="4860131" y="1830081"/>
                  <a:pt x="4859524" y="1830287"/>
                </a:cubicBezTo>
                <a:cubicBezTo>
                  <a:pt x="4858917" y="1830493"/>
                  <a:pt x="4858143" y="1830670"/>
                  <a:pt x="4857203" y="1830818"/>
                </a:cubicBezTo>
                <a:cubicBezTo>
                  <a:pt x="4856263" y="1830965"/>
                  <a:pt x="4855034" y="1831038"/>
                  <a:pt x="4853517" y="1831038"/>
                </a:cubicBezTo>
                <a:cubicBezTo>
                  <a:pt x="4852122" y="1831038"/>
                  <a:pt x="4850924" y="1830965"/>
                  <a:pt x="4849923" y="1830818"/>
                </a:cubicBezTo>
                <a:cubicBezTo>
                  <a:pt x="4848922" y="1830670"/>
                  <a:pt x="4848133" y="1830493"/>
                  <a:pt x="4847556" y="1830287"/>
                </a:cubicBezTo>
                <a:cubicBezTo>
                  <a:pt x="4846979" y="1830081"/>
                  <a:pt x="4846569" y="1829801"/>
                  <a:pt x="4846327" y="1829448"/>
                </a:cubicBezTo>
                <a:cubicBezTo>
                  <a:pt x="4846084" y="1829094"/>
                  <a:pt x="4845963" y="1828682"/>
                  <a:pt x="4845963" y="1828210"/>
                </a:cubicBezTo>
                <a:lnTo>
                  <a:pt x="4845963" y="1728621"/>
                </a:lnTo>
                <a:lnTo>
                  <a:pt x="4845786" y="1728621"/>
                </a:lnTo>
                <a:lnTo>
                  <a:pt x="4805491" y="1828653"/>
                </a:lnTo>
                <a:cubicBezTo>
                  <a:pt x="4805314" y="1829065"/>
                  <a:pt x="4805064" y="1829418"/>
                  <a:pt x="4804740" y="1829713"/>
                </a:cubicBezTo>
                <a:cubicBezTo>
                  <a:pt x="4804416" y="1830007"/>
                  <a:pt x="4803945" y="1830258"/>
                  <a:pt x="4803326" y="1830464"/>
                </a:cubicBezTo>
                <a:cubicBezTo>
                  <a:pt x="4802707" y="1830670"/>
                  <a:pt x="4801971" y="1830818"/>
                  <a:pt x="4801117" y="1830906"/>
                </a:cubicBezTo>
                <a:cubicBezTo>
                  <a:pt x="4800263" y="1830994"/>
                  <a:pt x="4799247" y="1831038"/>
                  <a:pt x="4798068" y="1831038"/>
                </a:cubicBezTo>
                <a:cubicBezTo>
                  <a:pt x="4796831" y="1831038"/>
                  <a:pt x="4795771" y="1830979"/>
                  <a:pt x="4794887" y="1830861"/>
                </a:cubicBezTo>
                <a:cubicBezTo>
                  <a:pt x="4794003" y="1830744"/>
                  <a:pt x="4793267" y="1830582"/>
                  <a:pt x="4792678" y="1830375"/>
                </a:cubicBezTo>
                <a:cubicBezTo>
                  <a:pt x="4792089" y="1830169"/>
                  <a:pt x="4791633" y="1829919"/>
                  <a:pt x="4791308" y="1829625"/>
                </a:cubicBezTo>
                <a:cubicBezTo>
                  <a:pt x="4790984" y="1829330"/>
                  <a:pt x="4790763" y="1829006"/>
                  <a:pt x="4790645" y="1828653"/>
                </a:cubicBezTo>
                <a:lnTo>
                  <a:pt x="4766897" y="1766995"/>
                </a:lnTo>
                <a:lnTo>
                  <a:pt x="4769617" y="1734847"/>
                </a:lnTo>
                <a:lnTo>
                  <a:pt x="4798598" y="1808240"/>
                </a:lnTo>
                <a:lnTo>
                  <a:pt x="4799040" y="1808240"/>
                </a:lnTo>
                <a:lnTo>
                  <a:pt x="4833061" y="1725705"/>
                </a:lnTo>
                <a:cubicBezTo>
                  <a:pt x="4833720" y="1723938"/>
                  <a:pt x="4834438" y="1722436"/>
                  <a:pt x="4835217" y="1721199"/>
                </a:cubicBezTo>
                <a:cubicBezTo>
                  <a:pt x="4835994" y="1719961"/>
                  <a:pt x="4836848" y="1718975"/>
                  <a:pt x="4837776" y="1718238"/>
                </a:cubicBezTo>
                <a:cubicBezTo>
                  <a:pt x="4838704" y="1717502"/>
                  <a:pt x="4839735" y="1716972"/>
                  <a:pt x="4840873" y="1716648"/>
                </a:cubicBezTo>
                <a:cubicBezTo>
                  <a:pt x="4842009" y="1716324"/>
                  <a:pt x="4843326" y="1716162"/>
                  <a:pt x="4844823" y="1716162"/>
                </a:cubicBezTo>
                <a:close/>
                <a:moveTo>
                  <a:pt x="4276476" y="1716162"/>
                </a:moveTo>
                <a:lnTo>
                  <a:pt x="4285808" y="1716162"/>
                </a:lnTo>
                <a:cubicBezTo>
                  <a:pt x="4287722" y="1716162"/>
                  <a:pt x="4289397" y="1716338"/>
                  <a:pt x="4290833" y="1716692"/>
                </a:cubicBezTo>
                <a:cubicBezTo>
                  <a:pt x="4292269" y="1717046"/>
                  <a:pt x="4293525" y="1717605"/>
                  <a:pt x="4294602" y="1718371"/>
                </a:cubicBezTo>
                <a:cubicBezTo>
                  <a:pt x="4295678" y="1719137"/>
                  <a:pt x="4296575" y="1720109"/>
                  <a:pt x="4297293" y="1721287"/>
                </a:cubicBezTo>
                <a:cubicBezTo>
                  <a:pt x="4298011" y="1722465"/>
                  <a:pt x="4298639" y="1723850"/>
                  <a:pt x="4299178" y="1725440"/>
                </a:cubicBezTo>
                <a:lnTo>
                  <a:pt x="4331874" y="1808240"/>
                </a:lnTo>
                <a:lnTo>
                  <a:pt x="4332316" y="1808240"/>
                </a:lnTo>
                <a:lnTo>
                  <a:pt x="4366337" y="1725705"/>
                </a:lnTo>
                <a:cubicBezTo>
                  <a:pt x="4366995" y="1723938"/>
                  <a:pt x="4367713" y="1722436"/>
                  <a:pt x="4368491" y="1721199"/>
                </a:cubicBezTo>
                <a:cubicBezTo>
                  <a:pt x="4369270" y="1719961"/>
                  <a:pt x="4370123" y="1718975"/>
                  <a:pt x="4371050" y="1718238"/>
                </a:cubicBezTo>
                <a:cubicBezTo>
                  <a:pt x="4371978" y="1717502"/>
                  <a:pt x="4373011" y="1716972"/>
                  <a:pt x="4374148" y="1716648"/>
                </a:cubicBezTo>
                <a:cubicBezTo>
                  <a:pt x="4375284" y="1716324"/>
                  <a:pt x="4376601" y="1716162"/>
                  <a:pt x="4378098" y="1716162"/>
                </a:cubicBezTo>
                <a:lnTo>
                  <a:pt x="4387883" y="1716162"/>
                </a:lnTo>
                <a:cubicBezTo>
                  <a:pt x="4388781" y="1716162"/>
                  <a:pt x="4389634" y="1716295"/>
                  <a:pt x="4390442" y="1716559"/>
                </a:cubicBezTo>
                <a:cubicBezTo>
                  <a:pt x="4391250" y="1716824"/>
                  <a:pt x="4391938" y="1717237"/>
                  <a:pt x="4392507" y="1717796"/>
                </a:cubicBezTo>
                <a:cubicBezTo>
                  <a:pt x="4393076" y="1718356"/>
                  <a:pt x="4393540" y="1719063"/>
                  <a:pt x="4393899" y="1719917"/>
                </a:cubicBezTo>
                <a:cubicBezTo>
                  <a:pt x="4394258" y="1720771"/>
                  <a:pt x="4394437" y="1721817"/>
                  <a:pt x="4394437" y="1723054"/>
                </a:cubicBezTo>
                <a:lnTo>
                  <a:pt x="4394437" y="1828210"/>
                </a:lnTo>
                <a:cubicBezTo>
                  <a:pt x="4394437" y="1828682"/>
                  <a:pt x="4394316" y="1829094"/>
                  <a:pt x="4394073" y="1829448"/>
                </a:cubicBezTo>
                <a:cubicBezTo>
                  <a:pt x="4393831" y="1829801"/>
                  <a:pt x="4393406" y="1830081"/>
                  <a:pt x="4392799" y="1830287"/>
                </a:cubicBezTo>
                <a:cubicBezTo>
                  <a:pt x="4392192" y="1830493"/>
                  <a:pt x="4391418" y="1830670"/>
                  <a:pt x="4390478" y="1830818"/>
                </a:cubicBezTo>
                <a:cubicBezTo>
                  <a:pt x="4389538" y="1830965"/>
                  <a:pt x="4388309" y="1831038"/>
                  <a:pt x="4386792" y="1831038"/>
                </a:cubicBezTo>
                <a:cubicBezTo>
                  <a:pt x="4385397" y="1831038"/>
                  <a:pt x="4384198" y="1830965"/>
                  <a:pt x="4383197" y="1830818"/>
                </a:cubicBezTo>
                <a:cubicBezTo>
                  <a:pt x="4382197" y="1830670"/>
                  <a:pt x="4381408" y="1830493"/>
                  <a:pt x="4380831" y="1830287"/>
                </a:cubicBezTo>
                <a:cubicBezTo>
                  <a:pt x="4380254" y="1830081"/>
                  <a:pt x="4379845" y="1829801"/>
                  <a:pt x="4379602" y="1829448"/>
                </a:cubicBezTo>
                <a:cubicBezTo>
                  <a:pt x="4379359" y="1829094"/>
                  <a:pt x="4379238" y="1828682"/>
                  <a:pt x="4379238" y="1828210"/>
                </a:cubicBezTo>
                <a:lnTo>
                  <a:pt x="4379238" y="1728621"/>
                </a:lnTo>
                <a:lnTo>
                  <a:pt x="4379062" y="1728621"/>
                </a:lnTo>
                <a:lnTo>
                  <a:pt x="4338766" y="1828653"/>
                </a:lnTo>
                <a:cubicBezTo>
                  <a:pt x="4338590" y="1829065"/>
                  <a:pt x="4338339" y="1829418"/>
                  <a:pt x="4338015" y="1829713"/>
                </a:cubicBezTo>
                <a:cubicBezTo>
                  <a:pt x="4337691" y="1830007"/>
                  <a:pt x="4337220" y="1830258"/>
                  <a:pt x="4336601" y="1830464"/>
                </a:cubicBezTo>
                <a:cubicBezTo>
                  <a:pt x="4335983" y="1830670"/>
                  <a:pt x="4335246" y="1830818"/>
                  <a:pt x="4334392" y="1830906"/>
                </a:cubicBezTo>
                <a:cubicBezTo>
                  <a:pt x="4333538" y="1830994"/>
                  <a:pt x="4332522" y="1831038"/>
                  <a:pt x="4331344" y="1831038"/>
                </a:cubicBezTo>
                <a:cubicBezTo>
                  <a:pt x="4330106" y="1831038"/>
                  <a:pt x="4329046" y="1830979"/>
                  <a:pt x="4328162" y="1830861"/>
                </a:cubicBezTo>
                <a:cubicBezTo>
                  <a:pt x="4327279" y="1830744"/>
                  <a:pt x="4326542" y="1830582"/>
                  <a:pt x="4325953" y="1830375"/>
                </a:cubicBezTo>
                <a:cubicBezTo>
                  <a:pt x="4325364" y="1830169"/>
                  <a:pt x="4324907" y="1829919"/>
                  <a:pt x="4324583" y="1829625"/>
                </a:cubicBezTo>
                <a:cubicBezTo>
                  <a:pt x="4324259" y="1829330"/>
                  <a:pt x="4324038" y="1829006"/>
                  <a:pt x="4323921" y="1828653"/>
                </a:cubicBezTo>
                <a:lnTo>
                  <a:pt x="4285393" y="1728621"/>
                </a:lnTo>
                <a:lnTo>
                  <a:pt x="4285304" y="1728621"/>
                </a:lnTo>
                <a:lnTo>
                  <a:pt x="4285304" y="1828210"/>
                </a:lnTo>
                <a:cubicBezTo>
                  <a:pt x="4285304" y="1828682"/>
                  <a:pt x="4285183" y="1829094"/>
                  <a:pt x="4284941" y="1829448"/>
                </a:cubicBezTo>
                <a:cubicBezTo>
                  <a:pt x="4284698" y="1829801"/>
                  <a:pt x="4284273" y="1830081"/>
                  <a:pt x="4283666" y="1830287"/>
                </a:cubicBezTo>
                <a:cubicBezTo>
                  <a:pt x="4283059" y="1830493"/>
                  <a:pt x="4282270" y="1830670"/>
                  <a:pt x="4281299" y="1830818"/>
                </a:cubicBezTo>
                <a:cubicBezTo>
                  <a:pt x="4280329" y="1830965"/>
                  <a:pt x="4279085" y="1831038"/>
                  <a:pt x="4277568" y="1831038"/>
                </a:cubicBezTo>
                <a:cubicBezTo>
                  <a:pt x="4276112" y="1831038"/>
                  <a:pt x="4274898" y="1830965"/>
                  <a:pt x="4273928" y="1830818"/>
                </a:cubicBezTo>
                <a:cubicBezTo>
                  <a:pt x="4272957" y="1830670"/>
                  <a:pt x="4272183" y="1830493"/>
                  <a:pt x="4271607" y="1830287"/>
                </a:cubicBezTo>
                <a:cubicBezTo>
                  <a:pt x="4271030" y="1830081"/>
                  <a:pt x="4270636" y="1829801"/>
                  <a:pt x="4270424" y="1829448"/>
                </a:cubicBezTo>
                <a:cubicBezTo>
                  <a:pt x="4270211" y="1829094"/>
                  <a:pt x="4270105" y="1828682"/>
                  <a:pt x="4270105" y="1828210"/>
                </a:cubicBezTo>
                <a:lnTo>
                  <a:pt x="4270105" y="1723054"/>
                </a:lnTo>
                <a:cubicBezTo>
                  <a:pt x="4270105" y="1720580"/>
                  <a:pt x="4270763" y="1718813"/>
                  <a:pt x="4272079" y="1717753"/>
                </a:cubicBezTo>
                <a:cubicBezTo>
                  <a:pt x="4273395" y="1716692"/>
                  <a:pt x="4274861" y="1716162"/>
                  <a:pt x="4276476" y="1716162"/>
                </a:cubicBezTo>
                <a:close/>
                <a:moveTo>
                  <a:pt x="3863790" y="1716162"/>
                </a:moveTo>
                <a:lnTo>
                  <a:pt x="3873576" y="1716162"/>
                </a:lnTo>
                <a:cubicBezTo>
                  <a:pt x="3874474" y="1716162"/>
                  <a:pt x="3875327" y="1716295"/>
                  <a:pt x="3876135" y="1716559"/>
                </a:cubicBezTo>
                <a:cubicBezTo>
                  <a:pt x="3876943" y="1716824"/>
                  <a:pt x="3877631" y="1717237"/>
                  <a:pt x="3878200" y="1717796"/>
                </a:cubicBezTo>
                <a:cubicBezTo>
                  <a:pt x="3878769" y="1718356"/>
                  <a:pt x="3879232" y="1719063"/>
                  <a:pt x="3879591" y="1719917"/>
                </a:cubicBezTo>
                <a:cubicBezTo>
                  <a:pt x="3879950" y="1720771"/>
                  <a:pt x="3880130" y="1721817"/>
                  <a:pt x="3880130" y="1723054"/>
                </a:cubicBezTo>
                <a:lnTo>
                  <a:pt x="3880130" y="1828210"/>
                </a:lnTo>
                <a:cubicBezTo>
                  <a:pt x="3880130" y="1828682"/>
                  <a:pt x="3880009" y="1829094"/>
                  <a:pt x="3879766" y="1829448"/>
                </a:cubicBezTo>
                <a:cubicBezTo>
                  <a:pt x="3879523" y="1829801"/>
                  <a:pt x="3879099" y="1830081"/>
                  <a:pt x="3878492" y="1830287"/>
                </a:cubicBezTo>
                <a:cubicBezTo>
                  <a:pt x="3877884" y="1830493"/>
                  <a:pt x="3877111" y="1830670"/>
                  <a:pt x="3876171" y="1830818"/>
                </a:cubicBezTo>
                <a:cubicBezTo>
                  <a:pt x="3875230" y="1830965"/>
                  <a:pt x="3874002" y="1831038"/>
                  <a:pt x="3872485" y="1831038"/>
                </a:cubicBezTo>
                <a:cubicBezTo>
                  <a:pt x="3871089" y="1831038"/>
                  <a:pt x="3869891" y="1830965"/>
                  <a:pt x="3868890" y="1830818"/>
                </a:cubicBezTo>
                <a:cubicBezTo>
                  <a:pt x="3867889" y="1830670"/>
                  <a:pt x="3867100" y="1830493"/>
                  <a:pt x="3866523" y="1830287"/>
                </a:cubicBezTo>
                <a:cubicBezTo>
                  <a:pt x="3865946" y="1830081"/>
                  <a:pt x="3865538" y="1829801"/>
                  <a:pt x="3865295" y="1829448"/>
                </a:cubicBezTo>
                <a:cubicBezTo>
                  <a:pt x="3865052" y="1829094"/>
                  <a:pt x="3864931" y="1828682"/>
                  <a:pt x="3864931" y="1828210"/>
                </a:cubicBezTo>
                <a:lnTo>
                  <a:pt x="3864931" y="1728621"/>
                </a:lnTo>
                <a:lnTo>
                  <a:pt x="3864754" y="1728621"/>
                </a:lnTo>
                <a:lnTo>
                  <a:pt x="3843675" y="1780949"/>
                </a:lnTo>
                <a:lnTo>
                  <a:pt x="3845085" y="1760812"/>
                </a:lnTo>
                <a:lnTo>
                  <a:pt x="3846458" y="1739222"/>
                </a:lnTo>
                <a:lnTo>
                  <a:pt x="3852029" y="1725705"/>
                </a:lnTo>
                <a:cubicBezTo>
                  <a:pt x="3852688" y="1723938"/>
                  <a:pt x="3853406" y="1722436"/>
                  <a:pt x="3854184" y="1721199"/>
                </a:cubicBezTo>
                <a:cubicBezTo>
                  <a:pt x="3854962" y="1719961"/>
                  <a:pt x="3855816" y="1718975"/>
                  <a:pt x="3856744" y="1718238"/>
                </a:cubicBezTo>
                <a:cubicBezTo>
                  <a:pt x="3857670" y="1717502"/>
                  <a:pt x="3858704" y="1716972"/>
                  <a:pt x="3859841" y="1716648"/>
                </a:cubicBezTo>
                <a:cubicBezTo>
                  <a:pt x="3860976" y="1716324"/>
                  <a:pt x="3862293" y="1716162"/>
                  <a:pt x="3863790" y="1716162"/>
                </a:cubicBezTo>
                <a:close/>
                <a:moveTo>
                  <a:pt x="3285919" y="1716162"/>
                </a:moveTo>
                <a:lnTo>
                  <a:pt x="3295251" y="1716162"/>
                </a:lnTo>
                <a:cubicBezTo>
                  <a:pt x="3297165" y="1716162"/>
                  <a:pt x="3298838" y="1716338"/>
                  <a:pt x="3300276" y="1716692"/>
                </a:cubicBezTo>
                <a:cubicBezTo>
                  <a:pt x="3301712" y="1717046"/>
                  <a:pt x="3302968" y="1717605"/>
                  <a:pt x="3304043" y="1718371"/>
                </a:cubicBezTo>
                <a:cubicBezTo>
                  <a:pt x="3305119" y="1719137"/>
                  <a:pt x="3306018" y="1720109"/>
                  <a:pt x="3306736" y="1721287"/>
                </a:cubicBezTo>
                <a:cubicBezTo>
                  <a:pt x="3307453" y="1722465"/>
                  <a:pt x="3308082" y="1723850"/>
                  <a:pt x="3308620" y="1725440"/>
                </a:cubicBezTo>
                <a:lnTo>
                  <a:pt x="3341315" y="1808240"/>
                </a:lnTo>
                <a:lnTo>
                  <a:pt x="3341758" y="1808240"/>
                </a:lnTo>
                <a:lnTo>
                  <a:pt x="3375778" y="1725705"/>
                </a:lnTo>
                <a:cubicBezTo>
                  <a:pt x="3376436" y="1723938"/>
                  <a:pt x="3377155" y="1722436"/>
                  <a:pt x="3377933" y="1721199"/>
                </a:cubicBezTo>
                <a:cubicBezTo>
                  <a:pt x="3378711" y="1719961"/>
                  <a:pt x="3379564" y="1718975"/>
                  <a:pt x="3380491" y="1718238"/>
                </a:cubicBezTo>
                <a:cubicBezTo>
                  <a:pt x="3381420" y="1717502"/>
                  <a:pt x="3382452" y="1716972"/>
                  <a:pt x="3383588" y="1716648"/>
                </a:cubicBezTo>
                <a:cubicBezTo>
                  <a:pt x="3384726" y="1716324"/>
                  <a:pt x="3386042" y="1716162"/>
                  <a:pt x="3387539" y="1716162"/>
                </a:cubicBezTo>
                <a:lnTo>
                  <a:pt x="3397324" y="1716162"/>
                </a:lnTo>
                <a:cubicBezTo>
                  <a:pt x="3398223" y="1716162"/>
                  <a:pt x="3399076" y="1716295"/>
                  <a:pt x="3399884" y="1716559"/>
                </a:cubicBezTo>
                <a:cubicBezTo>
                  <a:pt x="3400691" y="1716824"/>
                  <a:pt x="3401379" y="1717237"/>
                  <a:pt x="3401948" y="1717796"/>
                </a:cubicBezTo>
                <a:cubicBezTo>
                  <a:pt x="3402515" y="1718356"/>
                  <a:pt x="3402981" y="1719063"/>
                  <a:pt x="3403340" y="1719917"/>
                </a:cubicBezTo>
                <a:cubicBezTo>
                  <a:pt x="3403698" y="1720771"/>
                  <a:pt x="3403877" y="1721817"/>
                  <a:pt x="3403877" y="1723054"/>
                </a:cubicBezTo>
                <a:lnTo>
                  <a:pt x="3403877" y="1828210"/>
                </a:lnTo>
                <a:cubicBezTo>
                  <a:pt x="3403877" y="1828682"/>
                  <a:pt x="3403758" y="1829094"/>
                  <a:pt x="3403515" y="1829448"/>
                </a:cubicBezTo>
                <a:cubicBezTo>
                  <a:pt x="3403272" y="1829801"/>
                  <a:pt x="3402846" y="1830081"/>
                  <a:pt x="3402239" y="1830287"/>
                </a:cubicBezTo>
                <a:cubicBezTo>
                  <a:pt x="3401634" y="1830493"/>
                  <a:pt x="3400860" y="1830670"/>
                  <a:pt x="3399919" y="1830818"/>
                </a:cubicBezTo>
                <a:cubicBezTo>
                  <a:pt x="3398979" y="1830965"/>
                  <a:pt x="3397749" y="1831038"/>
                  <a:pt x="3396233" y="1831038"/>
                </a:cubicBezTo>
                <a:cubicBezTo>
                  <a:pt x="3394837" y="1831038"/>
                  <a:pt x="3393639" y="1830965"/>
                  <a:pt x="3392639" y="1830818"/>
                </a:cubicBezTo>
                <a:cubicBezTo>
                  <a:pt x="3391637" y="1830670"/>
                  <a:pt x="3390849" y="1830493"/>
                  <a:pt x="3390272" y="1830287"/>
                </a:cubicBezTo>
                <a:cubicBezTo>
                  <a:pt x="3389695" y="1830081"/>
                  <a:pt x="3389285" y="1829801"/>
                  <a:pt x="3389043" y="1829448"/>
                </a:cubicBezTo>
                <a:cubicBezTo>
                  <a:pt x="3388801" y="1829094"/>
                  <a:pt x="3388680" y="1828682"/>
                  <a:pt x="3388680" y="1828210"/>
                </a:cubicBezTo>
                <a:lnTo>
                  <a:pt x="3388680" y="1728621"/>
                </a:lnTo>
                <a:lnTo>
                  <a:pt x="3388503" y="1728621"/>
                </a:lnTo>
                <a:lnTo>
                  <a:pt x="3348209" y="1828653"/>
                </a:lnTo>
                <a:cubicBezTo>
                  <a:pt x="3348032" y="1829065"/>
                  <a:pt x="3347781" y="1829418"/>
                  <a:pt x="3347458" y="1829713"/>
                </a:cubicBezTo>
                <a:cubicBezTo>
                  <a:pt x="3347133" y="1830007"/>
                  <a:pt x="3346662" y="1830258"/>
                  <a:pt x="3346043" y="1830464"/>
                </a:cubicBezTo>
                <a:cubicBezTo>
                  <a:pt x="3345423" y="1830670"/>
                  <a:pt x="3344689" y="1830818"/>
                  <a:pt x="3343836" y="1830906"/>
                </a:cubicBezTo>
                <a:cubicBezTo>
                  <a:pt x="3342979" y="1830994"/>
                  <a:pt x="3341963" y="1831038"/>
                  <a:pt x="3340785" y="1831038"/>
                </a:cubicBezTo>
                <a:cubicBezTo>
                  <a:pt x="3339548" y="1831038"/>
                  <a:pt x="3338486" y="1830979"/>
                  <a:pt x="3337604" y="1830861"/>
                </a:cubicBezTo>
                <a:cubicBezTo>
                  <a:pt x="3336721" y="1830744"/>
                  <a:pt x="3335984" y="1830582"/>
                  <a:pt x="3335395" y="1830375"/>
                </a:cubicBezTo>
                <a:cubicBezTo>
                  <a:pt x="3334806" y="1830169"/>
                  <a:pt x="3334350" y="1829919"/>
                  <a:pt x="3334027" y="1829625"/>
                </a:cubicBezTo>
                <a:cubicBezTo>
                  <a:pt x="3333702" y="1829330"/>
                  <a:pt x="3333480" y="1829006"/>
                  <a:pt x="3333363" y="1828653"/>
                </a:cubicBezTo>
                <a:lnTo>
                  <a:pt x="3294836" y="1728621"/>
                </a:lnTo>
                <a:lnTo>
                  <a:pt x="3294748" y="1728621"/>
                </a:lnTo>
                <a:lnTo>
                  <a:pt x="3294748" y="1828210"/>
                </a:lnTo>
                <a:cubicBezTo>
                  <a:pt x="3294748" y="1828682"/>
                  <a:pt x="3294627" y="1829094"/>
                  <a:pt x="3294383" y="1829448"/>
                </a:cubicBezTo>
                <a:cubicBezTo>
                  <a:pt x="3294139" y="1829801"/>
                  <a:pt x="3293717" y="1830081"/>
                  <a:pt x="3293109" y="1830287"/>
                </a:cubicBezTo>
                <a:cubicBezTo>
                  <a:pt x="3292502" y="1830493"/>
                  <a:pt x="3291714" y="1830670"/>
                  <a:pt x="3290743" y="1830818"/>
                </a:cubicBezTo>
                <a:cubicBezTo>
                  <a:pt x="3289772" y="1830965"/>
                  <a:pt x="3288528" y="1831038"/>
                  <a:pt x="3287011" y="1831038"/>
                </a:cubicBezTo>
                <a:cubicBezTo>
                  <a:pt x="3285555" y="1831038"/>
                  <a:pt x="3284341" y="1830965"/>
                  <a:pt x="3283370" y="1830818"/>
                </a:cubicBezTo>
                <a:cubicBezTo>
                  <a:pt x="3282400" y="1830670"/>
                  <a:pt x="3281626" y="1830493"/>
                  <a:pt x="3281048" y="1830287"/>
                </a:cubicBezTo>
                <a:cubicBezTo>
                  <a:pt x="3280473" y="1830081"/>
                  <a:pt x="3280077" y="1829801"/>
                  <a:pt x="3279866" y="1829448"/>
                </a:cubicBezTo>
                <a:cubicBezTo>
                  <a:pt x="3279654" y="1829094"/>
                  <a:pt x="3279548" y="1828682"/>
                  <a:pt x="3279548" y="1828210"/>
                </a:cubicBezTo>
                <a:lnTo>
                  <a:pt x="3279548" y="1723054"/>
                </a:lnTo>
                <a:cubicBezTo>
                  <a:pt x="3279548" y="1720580"/>
                  <a:pt x="3280205" y="1718813"/>
                  <a:pt x="3281521" y="1717753"/>
                </a:cubicBezTo>
                <a:cubicBezTo>
                  <a:pt x="3282837" y="1716692"/>
                  <a:pt x="3284304" y="1716162"/>
                  <a:pt x="3285919" y="1716162"/>
                </a:cubicBezTo>
                <a:close/>
                <a:moveTo>
                  <a:pt x="2920822" y="1716162"/>
                </a:moveTo>
                <a:lnTo>
                  <a:pt x="2930607" y="1716162"/>
                </a:lnTo>
                <a:cubicBezTo>
                  <a:pt x="2931505" y="1716162"/>
                  <a:pt x="2932358" y="1716295"/>
                  <a:pt x="2933166" y="1716559"/>
                </a:cubicBezTo>
                <a:cubicBezTo>
                  <a:pt x="2933974" y="1716824"/>
                  <a:pt x="2934662" y="1717237"/>
                  <a:pt x="2935231" y="1717796"/>
                </a:cubicBezTo>
                <a:cubicBezTo>
                  <a:pt x="2935799" y="1718356"/>
                  <a:pt x="2936264" y="1719063"/>
                  <a:pt x="2936623" y="1719917"/>
                </a:cubicBezTo>
                <a:cubicBezTo>
                  <a:pt x="2936981" y="1720771"/>
                  <a:pt x="2937161" y="1721817"/>
                  <a:pt x="2937161" y="1723054"/>
                </a:cubicBezTo>
                <a:lnTo>
                  <a:pt x="2937161" y="1822017"/>
                </a:lnTo>
                <a:lnTo>
                  <a:pt x="2921962" y="1732773"/>
                </a:lnTo>
                <a:lnTo>
                  <a:pt x="2921962" y="1728621"/>
                </a:lnTo>
                <a:lnTo>
                  <a:pt x="2921785" y="1728621"/>
                </a:lnTo>
                <a:lnTo>
                  <a:pt x="2921412" y="1729548"/>
                </a:lnTo>
                <a:lnTo>
                  <a:pt x="2919167" y="1716366"/>
                </a:lnTo>
                <a:close/>
                <a:moveTo>
                  <a:pt x="2342942" y="1716162"/>
                </a:moveTo>
                <a:lnTo>
                  <a:pt x="2352274" y="1716162"/>
                </a:lnTo>
                <a:cubicBezTo>
                  <a:pt x="2354189" y="1716162"/>
                  <a:pt x="2355864" y="1716338"/>
                  <a:pt x="2357300" y="1716692"/>
                </a:cubicBezTo>
                <a:cubicBezTo>
                  <a:pt x="2358736" y="1717046"/>
                  <a:pt x="2359993" y="1717605"/>
                  <a:pt x="2361068" y="1718371"/>
                </a:cubicBezTo>
                <a:cubicBezTo>
                  <a:pt x="2362144" y="1719137"/>
                  <a:pt x="2363042" y="1720109"/>
                  <a:pt x="2363760" y="1721287"/>
                </a:cubicBezTo>
                <a:cubicBezTo>
                  <a:pt x="2364477" y="1722465"/>
                  <a:pt x="2365106" y="1723850"/>
                  <a:pt x="2365644" y="1725440"/>
                </a:cubicBezTo>
                <a:lnTo>
                  <a:pt x="2398339" y="1808240"/>
                </a:lnTo>
                <a:lnTo>
                  <a:pt x="2398782" y="1808240"/>
                </a:lnTo>
                <a:lnTo>
                  <a:pt x="2432802" y="1725705"/>
                </a:lnTo>
                <a:cubicBezTo>
                  <a:pt x="2433460" y="1723938"/>
                  <a:pt x="2434179" y="1722436"/>
                  <a:pt x="2434956" y="1721199"/>
                </a:cubicBezTo>
                <a:cubicBezTo>
                  <a:pt x="2435735" y="1719961"/>
                  <a:pt x="2436588" y="1718975"/>
                  <a:pt x="2437515" y="1718238"/>
                </a:cubicBezTo>
                <a:cubicBezTo>
                  <a:pt x="2438443" y="1717502"/>
                  <a:pt x="2439475" y="1716972"/>
                  <a:pt x="2440613" y="1716648"/>
                </a:cubicBezTo>
                <a:cubicBezTo>
                  <a:pt x="2441750" y="1716324"/>
                  <a:pt x="2443066" y="1716162"/>
                  <a:pt x="2444564" y="1716162"/>
                </a:cubicBezTo>
                <a:lnTo>
                  <a:pt x="2454351" y="1716162"/>
                </a:lnTo>
                <a:cubicBezTo>
                  <a:pt x="2455247" y="1716162"/>
                  <a:pt x="2456102" y="1716295"/>
                  <a:pt x="2456910" y="1716559"/>
                </a:cubicBezTo>
                <a:cubicBezTo>
                  <a:pt x="2457717" y="1716824"/>
                  <a:pt x="2458405" y="1717237"/>
                  <a:pt x="2458974" y="1717796"/>
                </a:cubicBezTo>
                <a:cubicBezTo>
                  <a:pt x="2459544" y="1718356"/>
                  <a:pt x="2460007" y="1719063"/>
                  <a:pt x="2460366" y="1719917"/>
                </a:cubicBezTo>
                <a:cubicBezTo>
                  <a:pt x="2460726" y="1720771"/>
                  <a:pt x="2460905" y="1721817"/>
                  <a:pt x="2460905" y="1723054"/>
                </a:cubicBezTo>
                <a:lnTo>
                  <a:pt x="2460905" y="1828210"/>
                </a:lnTo>
                <a:cubicBezTo>
                  <a:pt x="2460905" y="1828682"/>
                  <a:pt x="2460784" y="1829094"/>
                  <a:pt x="2460541" y="1829448"/>
                </a:cubicBezTo>
                <a:cubicBezTo>
                  <a:pt x="2460298" y="1829801"/>
                  <a:pt x="2459873" y="1830081"/>
                  <a:pt x="2459267" y="1830287"/>
                </a:cubicBezTo>
                <a:cubicBezTo>
                  <a:pt x="2458660" y="1830493"/>
                  <a:pt x="2457885" y="1830670"/>
                  <a:pt x="2456946" y="1830818"/>
                </a:cubicBezTo>
                <a:cubicBezTo>
                  <a:pt x="2456006" y="1830965"/>
                  <a:pt x="2454775" y="1831038"/>
                  <a:pt x="2453259" y="1831038"/>
                </a:cubicBezTo>
                <a:cubicBezTo>
                  <a:pt x="2451863" y="1831038"/>
                  <a:pt x="2450666" y="1830965"/>
                  <a:pt x="2449663" y="1830818"/>
                </a:cubicBezTo>
                <a:cubicBezTo>
                  <a:pt x="2448662" y="1830670"/>
                  <a:pt x="2447873" y="1830493"/>
                  <a:pt x="2447296" y="1830287"/>
                </a:cubicBezTo>
                <a:cubicBezTo>
                  <a:pt x="2446720" y="1830081"/>
                  <a:pt x="2446310" y="1829801"/>
                  <a:pt x="2446068" y="1829448"/>
                </a:cubicBezTo>
                <a:cubicBezTo>
                  <a:pt x="2445824" y="1829094"/>
                  <a:pt x="2445704" y="1828682"/>
                  <a:pt x="2445704" y="1828210"/>
                </a:cubicBezTo>
                <a:lnTo>
                  <a:pt x="2445704" y="1728621"/>
                </a:lnTo>
                <a:lnTo>
                  <a:pt x="2445528" y="1728621"/>
                </a:lnTo>
                <a:lnTo>
                  <a:pt x="2405231" y="1828653"/>
                </a:lnTo>
                <a:cubicBezTo>
                  <a:pt x="2405054" y="1829065"/>
                  <a:pt x="2404804" y="1829418"/>
                  <a:pt x="2404481" y="1829713"/>
                </a:cubicBezTo>
                <a:cubicBezTo>
                  <a:pt x="2404157" y="1830007"/>
                  <a:pt x="2403686" y="1830258"/>
                  <a:pt x="2403067" y="1830464"/>
                </a:cubicBezTo>
                <a:cubicBezTo>
                  <a:pt x="2402448" y="1830670"/>
                  <a:pt x="2401712" y="1830818"/>
                  <a:pt x="2400857" y="1830906"/>
                </a:cubicBezTo>
                <a:cubicBezTo>
                  <a:pt x="2400004" y="1830994"/>
                  <a:pt x="2398987" y="1831038"/>
                  <a:pt x="2397808" y="1831038"/>
                </a:cubicBezTo>
                <a:cubicBezTo>
                  <a:pt x="2396572" y="1831038"/>
                  <a:pt x="2395512" y="1830979"/>
                  <a:pt x="2394627" y="1830861"/>
                </a:cubicBezTo>
                <a:cubicBezTo>
                  <a:pt x="2393744" y="1830744"/>
                  <a:pt x="2393007" y="1830582"/>
                  <a:pt x="2392420" y="1830375"/>
                </a:cubicBezTo>
                <a:cubicBezTo>
                  <a:pt x="2391830" y="1830169"/>
                  <a:pt x="2391373" y="1829919"/>
                  <a:pt x="2391050" y="1829625"/>
                </a:cubicBezTo>
                <a:cubicBezTo>
                  <a:pt x="2390725" y="1829330"/>
                  <a:pt x="2390505" y="1829006"/>
                  <a:pt x="2390386" y="1828653"/>
                </a:cubicBezTo>
                <a:lnTo>
                  <a:pt x="2351859" y="1728621"/>
                </a:lnTo>
                <a:lnTo>
                  <a:pt x="2351770" y="1728621"/>
                </a:lnTo>
                <a:lnTo>
                  <a:pt x="2351770" y="1828210"/>
                </a:lnTo>
                <a:cubicBezTo>
                  <a:pt x="2351770" y="1828682"/>
                  <a:pt x="2351650" y="1829094"/>
                  <a:pt x="2351406" y="1829448"/>
                </a:cubicBezTo>
                <a:cubicBezTo>
                  <a:pt x="2351164" y="1829801"/>
                  <a:pt x="2350739" y="1830081"/>
                  <a:pt x="2350132" y="1830287"/>
                </a:cubicBezTo>
                <a:cubicBezTo>
                  <a:pt x="2349525" y="1830493"/>
                  <a:pt x="2348737" y="1830670"/>
                  <a:pt x="2347766" y="1830818"/>
                </a:cubicBezTo>
                <a:cubicBezTo>
                  <a:pt x="2346795" y="1830965"/>
                  <a:pt x="2345551" y="1831038"/>
                  <a:pt x="2344036" y="1831038"/>
                </a:cubicBezTo>
                <a:cubicBezTo>
                  <a:pt x="2342578" y="1831038"/>
                  <a:pt x="2341365" y="1830965"/>
                  <a:pt x="2340395" y="1830818"/>
                </a:cubicBezTo>
                <a:cubicBezTo>
                  <a:pt x="2339423" y="1830670"/>
                  <a:pt x="2338650" y="1830493"/>
                  <a:pt x="2338074" y="1830287"/>
                </a:cubicBezTo>
                <a:cubicBezTo>
                  <a:pt x="2337497" y="1830081"/>
                  <a:pt x="2337104" y="1829801"/>
                  <a:pt x="2336891" y="1829448"/>
                </a:cubicBezTo>
                <a:cubicBezTo>
                  <a:pt x="2336678" y="1829094"/>
                  <a:pt x="2336572" y="1828682"/>
                  <a:pt x="2336572" y="1828210"/>
                </a:cubicBezTo>
                <a:lnTo>
                  <a:pt x="2336572" y="1723054"/>
                </a:lnTo>
                <a:cubicBezTo>
                  <a:pt x="2336572" y="1720580"/>
                  <a:pt x="2337230" y="1718813"/>
                  <a:pt x="2338545" y="1717753"/>
                </a:cubicBezTo>
                <a:cubicBezTo>
                  <a:pt x="2339862" y="1716692"/>
                  <a:pt x="2341328" y="1716162"/>
                  <a:pt x="2342942" y="1716162"/>
                </a:cubicBezTo>
                <a:close/>
                <a:moveTo>
                  <a:pt x="933260" y="1716162"/>
                </a:moveTo>
                <a:lnTo>
                  <a:pt x="942591" y="1716162"/>
                </a:lnTo>
                <a:cubicBezTo>
                  <a:pt x="944505" y="1716162"/>
                  <a:pt x="946180" y="1716338"/>
                  <a:pt x="947616" y="1716692"/>
                </a:cubicBezTo>
                <a:cubicBezTo>
                  <a:pt x="949052" y="1717046"/>
                  <a:pt x="950307" y="1717605"/>
                  <a:pt x="951385" y="1718371"/>
                </a:cubicBezTo>
                <a:cubicBezTo>
                  <a:pt x="952462" y="1719137"/>
                  <a:pt x="953359" y="1720109"/>
                  <a:pt x="954077" y="1721287"/>
                </a:cubicBezTo>
                <a:cubicBezTo>
                  <a:pt x="954795" y="1722465"/>
                  <a:pt x="955423" y="1723850"/>
                  <a:pt x="955961" y="1725440"/>
                </a:cubicBezTo>
                <a:lnTo>
                  <a:pt x="988646" y="1808240"/>
                </a:lnTo>
                <a:lnTo>
                  <a:pt x="989088" y="1808240"/>
                </a:lnTo>
                <a:lnTo>
                  <a:pt x="1023107" y="1725705"/>
                </a:lnTo>
                <a:cubicBezTo>
                  <a:pt x="1023766" y="1723938"/>
                  <a:pt x="1024484" y="1722436"/>
                  <a:pt x="1025261" y="1721199"/>
                </a:cubicBezTo>
                <a:cubicBezTo>
                  <a:pt x="1026040" y="1719961"/>
                  <a:pt x="1026894" y="1718975"/>
                  <a:pt x="1027821" y="1718238"/>
                </a:cubicBezTo>
                <a:cubicBezTo>
                  <a:pt x="1028750" y="1717502"/>
                  <a:pt x="1029782" y="1716972"/>
                  <a:pt x="1030918" y="1716648"/>
                </a:cubicBezTo>
                <a:cubicBezTo>
                  <a:pt x="1032055" y="1716324"/>
                  <a:pt x="1033371" y="1716162"/>
                  <a:pt x="1034869" y="1716162"/>
                </a:cubicBezTo>
                <a:lnTo>
                  <a:pt x="1044653" y="1716162"/>
                </a:lnTo>
                <a:cubicBezTo>
                  <a:pt x="1045550" y="1716162"/>
                  <a:pt x="1046403" y="1716295"/>
                  <a:pt x="1047210" y="1716559"/>
                </a:cubicBezTo>
                <a:cubicBezTo>
                  <a:pt x="1048019" y="1716824"/>
                  <a:pt x="1048706" y="1717237"/>
                  <a:pt x="1049275" y="1717796"/>
                </a:cubicBezTo>
                <a:cubicBezTo>
                  <a:pt x="1049845" y="1718356"/>
                  <a:pt x="1050309" y="1719063"/>
                  <a:pt x="1050668" y="1719917"/>
                </a:cubicBezTo>
                <a:cubicBezTo>
                  <a:pt x="1051027" y="1720771"/>
                  <a:pt x="1051206" y="1721817"/>
                  <a:pt x="1051206" y="1723054"/>
                </a:cubicBezTo>
                <a:lnTo>
                  <a:pt x="1051206" y="1828210"/>
                </a:lnTo>
                <a:cubicBezTo>
                  <a:pt x="1051206" y="1828682"/>
                  <a:pt x="1051084" y="1829094"/>
                  <a:pt x="1050842" y="1829448"/>
                </a:cubicBezTo>
                <a:cubicBezTo>
                  <a:pt x="1050599" y="1829801"/>
                  <a:pt x="1050174" y="1830081"/>
                  <a:pt x="1049568" y="1830287"/>
                </a:cubicBezTo>
                <a:cubicBezTo>
                  <a:pt x="1048961" y="1830493"/>
                  <a:pt x="1048187" y="1830670"/>
                  <a:pt x="1047247" y="1830818"/>
                </a:cubicBezTo>
                <a:cubicBezTo>
                  <a:pt x="1046308" y="1830965"/>
                  <a:pt x="1045079" y="1831038"/>
                  <a:pt x="1043560" y="1831038"/>
                </a:cubicBezTo>
                <a:cubicBezTo>
                  <a:pt x="1042167" y="1831038"/>
                  <a:pt x="1040968" y="1830965"/>
                  <a:pt x="1039967" y="1830818"/>
                </a:cubicBezTo>
                <a:cubicBezTo>
                  <a:pt x="1038968" y="1830670"/>
                  <a:pt x="1038179" y="1830493"/>
                  <a:pt x="1037600" y="1830287"/>
                </a:cubicBezTo>
                <a:cubicBezTo>
                  <a:pt x="1037025" y="1830081"/>
                  <a:pt x="1036616" y="1829801"/>
                  <a:pt x="1036373" y="1829448"/>
                </a:cubicBezTo>
                <a:cubicBezTo>
                  <a:pt x="1036130" y="1829094"/>
                  <a:pt x="1036009" y="1828682"/>
                  <a:pt x="1036009" y="1828210"/>
                </a:cubicBezTo>
                <a:lnTo>
                  <a:pt x="1036009" y="1728621"/>
                </a:lnTo>
                <a:lnTo>
                  <a:pt x="1035832" y="1728621"/>
                </a:lnTo>
                <a:lnTo>
                  <a:pt x="995537" y="1828653"/>
                </a:lnTo>
                <a:cubicBezTo>
                  <a:pt x="995360" y="1829065"/>
                  <a:pt x="995110" y="1829418"/>
                  <a:pt x="994787" y="1829713"/>
                </a:cubicBezTo>
                <a:cubicBezTo>
                  <a:pt x="994462" y="1830007"/>
                  <a:pt x="993992" y="1830258"/>
                  <a:pt x="993373" y="1830464"/>
                </a:cubicBezTo>
                <a:cubicBezTo>
                  <a:pt x="992754" y="1830670"/>
                  <a:pt x="992017" y="1830818"/>
                  <a:pt x="991164" y="1830906"/>
                </a:cubicBezTo>
                <a:cubicBezTo>
                  <a:pt x="990311" y="1830994"/>
                  <a:pt x="989295" y="1831038"/>
                  <a:pt x="988118" y="1831038"/>
                </a:cubicBezTo>
                <a:cubicBezTo>
                  <a:pt x="986882" y="1831038"/>
                  <a:pt x="985824" y="1830979"/>
                  <a:pt x="984941" y="1830861"/>
                </a:cubicBezTo>
                <a:cubicBezTo>
                  <a:pt x="984057" y="1830744"/>
                  <a:pt x="983322" y="1830582"/>
                  <a:pt x="982731" y="1830375"/>
                </a:cubicBezTo>
                <a:cubicBezTo>
                  <a:pt x="982142" y="1830169"/>
                  <a:pt x="981687" y="1829919"/>
                  <a:pt x="981362" y="1829625"/>
                </a:cubicBezTo>
                <a:cubicBezTo>
                  <a:pt x="981040" y="1829330"/>
                  <a:pt x="980817" y="1829006"/>
                  <a:pt x="980700" y="1828653"/>
                </a:cubicBezTo>
                <a:lnTo>
                  <a:pt x="942176" y="1728621"/>
                </a:lnTo>
                <a:lnTo>
                  <a:pt x="942088" y="1728621"/>
                </a:lnTo>
                <a:lnTo>
                  <a:pt x="942088" y="1828210"/>
                </a:lnTo>
                <a:cubicBezTo>
                  <a:pt x="942088" y="1828682"/>
                  <a:pt x="941967" y="1829094"/>
                  <a:pt x="941724" y="1829448"/>
                </a:cubicBezTo>
                <a:cubicBezTo>
                  <a:pt x="941481" y="1829801"/>
                  <a:pt x="941056" y="1830081"/>
                  <a:pt x="940449" y="1830287"/>
                </a:cubicBezTo>
                <a:cubicBezTo>
                  <a:pt x="939842" y="1830493"/>
                  <a:pt x="939053" y="1830670"/>
                  <a:pt x="938082" y="1830818"/>
                </a:cubicBezTo>
                <a:cubicBezTo>
                  <a:pt x="937111" y="1830965"/>
                  <a:pt x="935868" y="1831038"/>
                  <a:pt x="934352" y="1831038"/>
                </a:cubicBezTo>
                <a:cubicBezTo>
                  <a:pt x="932896" y="1831038"/>
                  <a:pt x="931681" y="1830965"/>
                  <a:pt x="930712" y="1830818"/>
                </a:cubicBezTo>
                <a:cubicBezTo>
                  <a:pt x="929741" y="1830670"/>
                  <a:pt x="928967" y="1830493"/>
                  <a:pt x="928391" y="1830287"/>
                </a:cubicBezTo>
                <a:cubicBezTo>
                  <a:pt x="927814" y="1830081"/>
                  <a:pt x="927418" y="1829801"/>
                  <a:pt x="927207" y="1829448"/>
                </a:cubicBezTo>
                <a:cubicBezTo>
                  <a:pt x="926994" y="1829094"/>
                  <a:pt x="926889" y="1828682"/>
                  <a:pt x="926889" y="1828210"/>
                </a:cubicBezTo>
                <a:lnTo>
                  <a:pt x="926889" y="1723054"/>
                </a:lnTo>
                <a:cubicBezTo>
                  <a:pt x="926889" y="1720580"/>
                  <a:pt x="927547" y="1718813"/>
                  <a:pt x="928862" y="1717753"/>
                </a:cubicBezTo>
                <a:cubicBezTo>
                  <a:pt x="930179" y="1716692"/>
                  <a:pt x="931643" y="1716162"/>
                  <a:pt x="933260" y="1716162"/>
                </a:cubicBezTo>
                <a:close/>
                <a:moveTo>
                  <a:pt x="8269251" y="1715632"/>
                </a:moveTo>
                <a:cubicBezTo>
                  <a:pt x="8270665" y="1715632"/>
                  <a:pt x="8271858" y="1715705"/>
                  <a:pt x="8272830" y="1715852"/>
                </a:cubicBezTo>
                <a:cubicBezTo>
                  <a:pt x="8273802" y="1716000"/>
                  <a:pt x="8274583" y="1716177"/>
                  <a:pt x="8275172" y="1716383"/>
                </a:cubicBezTo>
                <a:cubicBezTo>
                  <a:pt x="8275762" y="1716589"/>
                  <a:pt x="8276174" y="1716869"/>
                  <a:pt x="8276409" y="1717222"/>
                </a:cubicBezTo>
                <a:cubicBezTo>
                  <a:pt x="8276645" y="1717576"/>
                  <a:pt x="8276763" y="1717988"/>
                  <a:pt x="8276763" y="1718459"/>
                </a:cubicBezTo>
                <a:lnTo>
                  <a:pt x="8276763" y="1750877"/>
                </a:lnTo>
                <a:lnTo>
                  <a:pt x="8261652" y="1758939"/>
                </a:lnTo>
                <a:lnTo>
                  <a:pt x="8261652" y="1718459"/>
                </a:lnTo>
                <a:cubicBezTo>
                  <a:pt x="8261652" y="1717988"/>
                  <a:pt x="8261770" y="1717576"/>
                  <a:pt x="8262005" y="1717222"/>
                </a:cubicBezTo>
                <a:cubicBezTo>
                  <a:pt x="8262241" y="1716869"/>
                  <a:pt x="8262654" y="1716589"/>
                  <a:pt x="8263242" y="1716383"/>
                </a:cubicBezTo>
                <a:cubicBezTo>
                  <a:pt x="8263832" y="1716177"/>
                  <a:pt x="8264598" y="1716000"/>
                  <a:pt x="8265540" y="1715852"/>
                </a:cubicBezTo>
                <a:cubicBezTo>
                  <a:pt x="8266483" y="1715705"/>
                  <a:pt x="8267720" y="1715632"/>
                  <a:pt x="8269251" y="1715632"/>
                </a:cubicBezTo>
                <a:close/>
                <a:moveTo>
                  <a:pt x="8202004" y="1715632"/>
                </a:moveTo>
                <a:cubicBezTo>
                  <a:pt x="8203478" y="1715632"/>
                  <a:pt x="8204700" y="1715705"/>
                  <a:pt x="8205672" y="1715852"/>
                </a:cubicBezTo>
                <a:cubicBezTo>
                  <a:pt x="8206644" y="1716000"/>
                  <a:pt x="8207424" y="1716177"/>
                  <a:pt x="8208013" y="1716383"/>
                </a:cubicBezTo>
                <a:cubicBezTo>
                  <a:pt x="8208603" y="1716589"/>
                  <a:pt x="8209015" y="1716869"/>
                  <a:pt x="8209250" y="1717222"/>
                </a:cubicBezTo>
                <a:cubicBezTo>
                  <a:pt x="8209486" y="1717576"/>
                  <a:pt x="8209604" y="1717988"/>
                  <a:pt x="8209604" y="1718459"/>
                </a:cubicBezTo>
                <a:lnTo>
                  <a:pt x="8209604" y="1764233"/>
                </a:lnTo>
                <a:lnTo>
                  <a:pt x="8251729" y="1764233"/>
                </a:lnTo>
                <a:lnTo>
                  <a:pt x="8226884" y="1777488"/>
                </a:lnTo>
                <a:lnTo>
                  <a:pt x="8209604" y="1777488"/>
                </a:lnTo>
                <a:lnTo>
                  <a:pt x="8209604" y="1786708"/>
                </a:lnTo>
                <a:lnTo>
                  <a:pt x="8194405" y="1794817"/>
                </a:lnTo>
                <a:lnTo>
                  <a:pt x="8194405" y="1718459"/>
                </a:lnTo>
                <a:cubicBezTo>
                  <a:pt x="8194405" y="1717988"/>
                  <a:pt x="8194523" y="1717576"/>
                  <a:pt x="8194758" y="1717222"/>
                </a:cubicBezTo>
                <a:cubicBezTo>
                  <a:pt x="8194994" y="1716869"/>
                  <a:pt x="8195407" y="1716589"/>
                  <a:pt x="8195995" y="1716383"/>
                </a:cubicBezTo>
                <a:cubicBezTo>
                  <a:pt x="8196585" y="1716177"/>
                  <a:pt x="8197380" y="1716000"/>
                  <a:pt x="8198381" y="1715852"/>
                </a:cubicBezTo>
                <a:cubicBezTo>
                  <a:pt x="8199383" y="1715705"/>
                  <a:pt x="8200591" y="1715632"/>
                  <a:pt x="8202004" y="1715632"/>
                </a:cubicBezTo>
                <a:close/>
                <a:moveTo>
                  <a:pt x="7951420" y="1715632"/>
                </a:moveTo>
                <a:cubicBezTo>
                  <a:pt x="7953187" y="1715632"/>
                  <a:pt x="7954616" y="1715691"/>
                  <a:pt x="7955706" y="1715808"/>
                </a:cubicBezTo>
                <a:cubicBezTo>
                  <a:pt x="7956796" y="1715927"/>
                  <a:pt x="7957665" y="1716088"/>
                  <a:pt x="7958313" y="1716295"/>
                </a:cubicBezTo>
                <a:cubicBezTo>
                  <a:pt x="7958961" y="1716501"/>
                  <a:pt x="7959447" y="1716795"/>
                  <a:pt x="7959771" y="1717178"/>
                </a:cubicBezTo>
                <a:cubicBezTo>
                  <a:pt x="7960095" y="1717561"/>
                  <a:pt x="7960404" y="1718047"/>
                  <a:pt x="7960698" y="1718636"/>
                </a:cubicBezTo>
                <a:lnTo>
                  <a:pt x="7976516" y="1751508"/>
                </a:lnTo>
                <a:cubicBezTo>
                  <a:pt x="7977985" y="1754631"/>
                  <a:pt x="7979451" y="1757901"/>
                  <a:pt x="7980915" y="1761318"/>
                </a:cubicBezTo>
                <a:cubicBezTo>
                  <a:pt x="7982378" y="1764734"/>
                  <a:pt x="7983873" y="1768180"/>
                  <a:pt x="7985396" y="1771656"/>
                </a:cubicBezTo>
                <a:lnTo>
                  <a:pt x="7985571" y="1771656"/>
                </a:lnTo>
                <a:cubicBezTo>
                  <a:pt x="7986918" y="1768298"/>
                  <a:pt x="7988308" y="1764955"/>
                  <a:pt x="7989744" y="1761626"/>
                </a:cubicBezTo>
                <a:cubicBezTo>
                  <a:pt x="7991179" y="1758299"/>
                  <a:pt x="7992631" y="1755013"/>
                  <a:pt x="7994101" y="1751773"/>
                </a:cubicBezTo>
                <a:lnTo>
                  <a:pt x="8010007" y="1718724"/>
                </a:lnTo>
                <a:cubicBezTo>
                  <a:pt x="8010184" y="1718135"/>
                  <a:pt x="8010434" y="1717635"/>
                  <a:pt x="8010758" y="1717222"/>
                </a:cubicBezTo>
                <a:cubicBezTo>
                  <a:pt x="8011083" y="1716810"/>
                  <a:pt x="8011524" y="1716501"/>
                  <a:pt x="8012084" y="1716295"/>
                </a:cubicBezTo>
                <a:cubicBezTo>
                  <a:pt x="8012644" y="1716088"/>
                  <a:pt x="8013424" y="1715927"/>
                  <a:pt x="8014425" y="1715808"/>
                </a:cubicBezTo>
                <a:cubicBezTo>
                  <a:pt x="8015427" y="1715691"/>
                  <a:pt x="8016694" y="1715632"/>
                  <a:pt x="8018225" y="1715632"/>
                </a:cubicBezTo>
                <a:cubicBezTo>
                  <a:pt x="8020346" y="1715632"/>
                  <a:pt x="8022010" y="1715705"/>
                  <a:pt x="8023218" y="1715852"/>
                </a:cubicBezTo>
                <a:cubicBezTo>
                  <a:pt x="8024426" y="1716000"/>
                  <a:pt x="8025265" y="1716280"/>
                  <a:pt x="8025736" y="1716692"/>
                </a:cubicBezTo>
                <a:cubicBezTo>
                  <a:pt x="8026208" y="1717104"/>
                  <a:pt x="8026370" y="1717694"/>
                  <a:pt x="8026222" y="1718459"/>
                </a:cubicBezTo>
                <a:cubicBezTo>
                  <a:pt x="8026075" y="1719225"/>
                  <a:pt x="8025678" y="1720256"/>
                  <a:pt x="8025029" y="1721552"/>
                </a:cubicBezTo>
                <a:lnTo>
                  <a:pt x="7992687" y="1786060"/>
                </a:lnTo>
                <a:lnTo>
                  <a:pt x="7992687" y="1828210"/>
                </a:lnTo>
                <a:cubicBezTo>
                  <a:pt x="7992687" y="1828682"/>
                  <a:pt x="7992570" y="1829094"/>
                  <a:pt x="7992336" y="1829448"/>
                </a:cubicBezTo>
                <a:cubicBezTo>
                  <a:pt x="7992102" y="1829801"/>
                  <a:pt x="7991692" y="1830081"/>
                  <a:pt x="7991106" y="1830287"/>
                </a:cubicBezTo>
                <a:cubicBezTo>
                  <a:pt x="7990520" y="1830493"/>
                  <a:pt x="7989729" y="1830670"/>
                  <a:pt x="7988734" y="1830818"/>
                </a:cubicBezTo>
                <a:cubicBezTo>
                  <a:pt x="7987738" y="1830965"/>
                  <a:pt x="7986538" y="1831038"/>
                  <a:pt x="7985132" y="1831038"/>
                </a:cubicBezTo>
                <a:cubicBezTo>
                  <a:pt x="7983667" y="1831038"/>
                  <a:pt x="7982452" y="1830965"/>
                  <a:pt x="7981486" y="1830818"/>
                </a:cubicBezTo>
                <a:cubicBezTo>
                  <a:pt x="7980519" y="1830670"/>
                  <a:pt x="7979728" y="1830493"/>
                  <a:pt x="7979114" y="1830287"/>
                </a:cubicBezTo>
                <a:cubicBezTo>
                  <a:pt x="7978499" y="1830081"/>
                  <a:pt x="7978074" y="1829801"/>
                  <a:pt x="7977840" y="1829448"/>
                </a:cubicBezTo>
                <a:cubicBezTo>
                  <a:pt x="7977606" y="1829094"/>
                  <a:pt x="7977488" y="1828682"/>
                  <a:pt x="7977488" y="1828210"/>
                </a:cubicBezTo>
                <a:lnTo>
                  <a:pt x="7977488" y="1786060"/>
                </a:lnTo>
                <a:lnTo>
                  <a:pt x="7945146" y="1721552"/>
                </a:lnTo>
                <a:cubicBezTo>
                  <a:pt x="7944498" y="1720197"/>
                  <a:pt x="7944101" y="1719137"/>
                  <a:pt x="7943953" y="1718371"/>
                </a:cubicBezTo>
                <a:cubicBezTo>
                  <a:pt x="7943806" y="1717605"/>
                  <a:pt x="7943953" y="1717016"/>
                  <a:pt x="7944395" y="1716604"/>
                </a:cubicBezTo>
                <a:cubicBezTo>
                  <a:pt x="7944837" y="1716191"/>
                  <a:pt x="7945632" y="1715927"/>
                  <a:pt x="7946781" y="1715808"/>
                </a:cubicBezTo>
                <a:cubicBezTo>
                  <a:pt x="7947929" y="1715691"/>
                  <a:pt x="7949476" y="1715632"/>
                  <a:pt x="7951420" y="1715632"/>
                </a:cubicBezTo>
                <a:close/>
                <a:moveTo>
                  <a:pt x="7725755" y="1715632"/>
                </a:moveTo>
                <a:cubicBezTo>
                  <a:pt x="7727228" y="1715632"/>
                  <a:pt x="7728450" y="1715705"/>
                  <a:pt x="7729422" y="1715852"/>
                </a:cubicBezTo>
                <a:cubicBezTo>
                  <a:pt x="7730394" y="1716000"/>
                  <a:pt x="7731175" y="1716177"/>
                  <a:pt x="7731764" y="1716383"/>
                </a:cubicBezTo>
                <a:cubicBezTo>
                  <a:pt x="7732353" y="1716589"/>
                  <a:pt x="7732765" y="1716869"/>
                  <a:pt x="7733001" y="1717222"/>
                </a:cubicBezTo>
                <a:cubicBezTo>
                  <a:pt x="7733237" y="1717576"/>
                  <a:pt x="7733354" y="1717988"/>
                  <a:pt x="7733354" y="1718459"/>
                </a:cubicBezTo>
                <a:lnTo>
                  <a:pt x="7733354" y="1764233"/>
                </a:lnTo>
                <a:lnTo>
                  <a:pt x="7785402" y="1764233"/>
                </a:lnTo>
                <a:lnTo>
                  <a:pt x="7785402" y="1718459"/>
                </a:lnTo>
                <a:cubicBezTo>
                  <a:pt x="7785402" y="1717988"/>
                  <a:pt x="7785520" y="1717576"/>
                  <a:pt x="7785756" y="1717222"/>
                </a:cubicBezTo>
                <a:cubicBezTo>
                  <a:pt x="7785992" y="1716869"/>
                  <a:pt x="7786404" y="1716589"/>
                  <a:pt x="7786993" y="1716383"/>
                </a:cubicBezTo>
                <a:cubicBezTo>
                  <a:pt x="7787582" y="1716177"/>
                  <a:pt x="7788348" y="1716000"/>
                  <a:pt x="7789290" y="1715852"/>
                </a:cubicBezTo>
                <a:cubicBezTo>
                  <a:pt x="7790233" y="1715705"/>
                  <a:pt x="7791470" y="1715632"/>
                  <a:pt x="7793002" y="1715632"/>
                </a:cubicBezTo>
                <a:cubicBezTo>
                  <a:pt x="7794416" y="1715632"/>
                  <a:pt x="7795609" y="1715705"/>
                  <a:pt x="7796581" y="1715852"/>
                </a:cubicBezTo>
                <a:cubicBezTo>
                  <a:pt x="7797553" y="1716000"/>
                  <a:pt x="7798333" y="1716177"/>
                  <a:pt x="7798922" y="1716383"/>
                </a:cubicBezTo>
                <a:cubicBezTo>
                  <a:pt x="7799512" y="1716589"/>
                  <a:pt x="7799924" y="1716869"/>
                  <a:pt x="7800159" y="1717222"/>
                </a:cubicBezTo>
                <a:cubicBezTo>
                  <a:pt x="7800395" y="1717576"/>
                  <a:pt x="7800513" y="1717988"/>
                  <a:pt x="7800513" y="1718459"/>
                </a:cubicBezTo>
                <a:lnTo>
                  <a:pt x="7800513" y="1828210"/>
                </a:lnTo>
                <a:cubicBezTo>
                  <a:pt x="7800513" y="1828682"/>
                  <a:pt x="7800395" y="1829094"/>
                  <a:pt x="7800159" y="1829448"/>
                </a:cubicBezTo>
                <a:cubicBezTo>
                  <a:pt x="7799924" y="1829801"/>
                  <a:pt x="7799512" y="1830081"/>
                  <a:pt x="7798922" y="1830287"/>
                </a:cubicBezTo>
                <a:cubicBezTo>
                  <a:pt x="7798333" y="1830493"/>
                  <a:pt x="7797553" y="1830670"/>
                  <a:pt x="7796581" y="1830818"/>
                </a:cubicBezTo>
                <a:cubicBezTo>
                  <a:pt x="7795609" y="1830965"/>
                  <a:pt x="7794416" y="1831038"/>
                  <a:pt x="7793002" y="1831038"/>
                </a:cubicBezTo>
                <a:cubicBezTo>
                  <a:pt x="7791470" y="1831038"/>
                  <a:pt x="7790233" y="1830965"/>
                  <a:pt x="7789290" y="1830818"/>
                </a:cubicBezTo>
                <a:cubicBezTo>
                  <a:pt x="7788348" y="1830670"/>
                  <a:pt x="7787582" y="1830493"/>
                  <a:pt x="7786993" y="1830287"/>
                </a:cubicBezTo>
                <a:cubicBezTo>
                  <a:pt x="7786404" y="1830081"/>
                  <a:pt x="7785992" y="1829801"/>
                  <a:pt x="7785756" y="1829448"/>
                </a:cubicBezTo>
                <a:cubicBezTo>
                  <a:pt x="7785520" y="1829094"/>
                  <a:pt x="7785402" y="1828682"/>
                  <a:pt x="7785402" y="1828210"/>
                </a:cubicBezTo>
                <a:lnTo>
                  <a:pt x="7785402" y="1777488"/>
                </a:lnTo>
                <a:lnTo>
                  <a:pt x="7733354" y="1777488"/>
                </a:lnTo>
                <a:lnTo>
                  <a:pt x="7733354" y="1828210"/>
                </a:lnTo>
                <a:cubicBezTo>
                  <a:pt x="7733354" y="1828682"/>
                  <a:pt x="7733237" y="1829094"/>
                  <a:pt x="7733001" y="1829448"/>
                </a:cubicBezTo>
                <a:cubicBezTo>
                  <a:pt x="7732765" y="1829801"/>
                  <a:pt x="7732353" y="1830081"/>
                  <a:pt x="7731764" y="1830287"/>
                </a:cubicBezTo>
                <a:cubicBezTo>
                  <a:pt x="7731175" y="1830493"/>
                  <a:pt x="7730394" y="1830670"/>
                  <a:pt x="7729422" y="1830818"/>
                </a:cubicBezTo>
                <a:cubicBezTo>
                  <a:pt x="7728450" y="1830965"/>
                  <a:pt x="7727228" y="1831038"/>
                  <a:pt x="7725755" y="1831038"/>
                </a:cubicBezTo>
                <a:cubicBezTo>
                  <a:pt x="7724341" y="1831038"/>
                  <a:pt x="7723133" y="1830965"/>
                  <a:pt x="7722132" y="1830818"/>
                </a:cubicBezTo>
                <a:cubicBezTo>
                  <a:pt x="7721130" y="1830670"/>
                  <a:pt x="7720335" y="1830493"/>
                  <a:pt x="7719746" y="1830287"/>
                </a:cubicBezTo>
                <a:cubicBezTo>
                  <a:pt x="7719157" y="1830081"/>
                  <a:pt x="7718745" y="1829801"/>
                  <a:pt x="7718509" y="1829448"/>
                </a:cubicBezTo>
                <a:cubicBezTo>
                  <a:pt x="7718273" y="1829094"/>
                  <a:pt x="7718155" y="1828682"/>
                  <a:pt x="7718155" y="1828210"/>
                </a:cubicBezTo>
                <a:lnTo>
                  <a:pt x="7718155" y="1718459"/>
                </a:lnTo>
                <a:cubicBezTo>
                  <a:pt x="7718155" y="1717988"/>
                  <a:pt x="7718273" y="1717576"/>
                  <a:pt x="7718509" y="1717222"/>
                </a:cubicBezTo>
                <a:cubicBezTo>
                  <a:pt x="7718745" y="1716869"/>
                  <a:pt x="7719157" y="1716589"/>
                  <a:pt x="7719746" y="1716383"/>
                </a:cubicBezTo>
                <a:cubicBezTo>
                  <a:pt x="7720335" y="1716177"/>
                  <a:pt x="7721130" y="1716000"/>
                  <a:pt x="7722132" y="1715852"/>
                </a:cubicBezTo>
                <a:cubicBezTo>
                  <a:pt x="7723133" y="1715705"/>
                  <a:pt x="7724341" y="1715632"/>
                  <a:pt x="7725755" y="1715632"/>
                </a:cubicBezTo>
                <a:close/>
                <a:moveTo>
                  <a:pt x="7475170" y="1715632"/>
                </a:moveTo>
                <a:cubicBezTo>
                  <a:pt x="7476937" y="1715632"/>
                  <a:pt x="7478366" y="1715691"/>
                  <a:pt x="7479456" y="1715808"/>
                </a:cubicBezTo>
                <a:cubicBezTo>
                  <a:pt x="7480546" y="1715927"/>
                  <a:pt x="7481415" y="1716088"/>
                  <a:pt x="7482063" y="1716295"/>
                </a:cubicBezTo>
                <a:cubicBezTo>
                  <a:pt x="7482711" y="1716501"/>
                  <a:pt x="7483197" y="1716795"/>
                  <a:pt x="7483521" y="1717178"/>
                </a:cubicBezTo>
                <a:cubicBezTo>
                  <a:pt x="7483845" y="1717561"/>
                  <a:pt x="7484154" y="1718047"/>
                  <a:pt x="7484448" y="1718636"/>
                </a:cubicBezTo>
                <a:lnTo>
                  <a:pt x="7500266" y="1751508"/>
                </a:lnTo>
                <a:cubicBezTo>
                  <a:pt x="7501735" y="1754631"/>
                  <a:pt x="7503201" y="1757901"/>
                  <a:pt x="7504665" y="1761318"/>
                </a:cubicBezTo>
                <a:cubicBezTo>
                  <a:pt x="7506128" y="1764734"/>
                  <a:pt x="7507623" y="1768180"/>
                  <a:pt x="7509146" y="1771656"/>
                </a:cubicBezTo>
                <a:lnTo>
                  <a:pt x="7509321" y="1771656"/>
                </a:lnTo>
                <a:cubicBezTo>
                  <a:pt x="7510668" y="1768298"/>
                  <a:pt x="7512058" y="1764955"/>
                  <a:pt x="7513494" y="1761626"/>
                </a:cubicBezTo>
                <a:cubicBezTo>
                  <a:pt x="7514929" y="1758299"/>
                  <a:pt x="7516381" y="1755013"/>
                  <a:pt x="7517851" y="1751773"/>
                </a:cubicBezTo>
                <a:lnTo>
                  <a:pt x="7533757" y="1718724"/>
                </a:lnTo>
                <a:cubicBezTo>
                  <a:pt x="7533934" y="1718135"/>
                  <a:pt x="7534184" y="1717635"/>
                  <a:pt x="7534508" y="1717222"/>
                </a:cubicBezTo>
                <a:cubicBezTo>
                  <a:pt x="7534833" y="1716810"/>
                  <a:pt x="7535274" y="1716501"/>
                  <a:pt x="7535834" y="1716295"/>
                </a:cubicBezTo>
                <a:cubicBezTo>
                  <a:pt x="7536394" y="1716088"/>
                  <a:pt x="7537174" y="1715927"/>
                  <a:pt x="7538175" y="1715808"/>
                </a:cubicBezTo>
                <a:cubicBezTo>
                  <a:pt x="7539177" y="1715691"/>
                  <a:pt x="7540444" y="1715632"/>
                  <a:pt x="7541975" y="1715632"/>
                </a:cubicBezTo>
                <a:cubicBezTo>
                  <a:pt x="7544096" y="1715632"/>
                  <a:pt x="7545760" y="1715705"/>
                  <a:pt x="7546968" y="1715852"/>
                </a:cubicBezTo>
                <a:cubicBezTo>
                  <a:pt x="7548176" y="1716000"/>
                  <a:pt x="7549015" y="1716280"/>
                  <a:pt x="7549486" y="1716692"/>
                </a:cubicBezTo>
                <a:cubicBezTo>
                  <a:pt x="7549958" y="1717104"/>
                  <a:pt x="7550120" y="1717694"/>
                  <a:pt x="7549972" y="1718459"/>
                </a:cubicBezTo>
                <a:cubicBezTo>
                  <a:pt x="7549825" y="1719225"/>
                  <a:pt x="7549428" y="1720256"/>
                  <a:pt x="7548779" y="1721552"/>
                </a:cubicBezTo>
                <a:lnTo>
                  <a:pt x="7516437" y="1786060"/>
                </a:lnTo>
                <a:lnTo>
                  <a:pt x="7516437" y="1828210"/>
                </a:lnTo>
                <a:cubicBezTo>
                  <a:pt x="7516437" y="1828682"/>
                  <a:pt x="7516320" y="1829094"/>
                  <a:pt x="7516086" y="1829448"/>
                </a:cubicBezTo>
                <a:cubicBezTo>
                  <a:pt x="7515852" y="1829801"/>
                  <a:pt x="7515442" y="1830081"/>
                  <a:pt x="7514856" y="1830287"/>
                </a:cubicBezTo>
                <a:cubicBezTo>
                  <a:pt x="7514270" y="1830493"/>
                  <a:pt x="7513479" y="1830670"/>
                  <a:pt x="7512484" y="1830818"/>
                </a:cubicBezTo>
                <a:cubicBezTo>
                  <a:pt x="7511488" y="1830965"/>
                  <a:pt x="7510288" y="1831038"/>
                  <a:pt x="7508882" y="1831038"/>
                </a:cubicBezTo>
                <a:cubicBezTo>
                  <a:pt x="7507417" y="1831038"/>
                  <a:pt x="7506202" y="1830965"/>
                  <a:pt x="7505236" y="1830818"/>
                </a:cubicBezTo>
                <a:cubicBezTo>
                  <a:pt x="7504269" y="1830670"/>
                  <a:pt x="7503478" y="1830493"/>
                  <a:pt x="7502864" y="1830287"/>
                </a:cubicBezTo>
                <a:cubicBezTo>
                  <a:pt x="7502249" y="1830081"/>
                  <a:pt x="7501824" y="1829801"/>
                  <a:pt x="7501590" y="1829448"/>
                </a:cubicBezTo>
                <a:cubicBezTo>
                  <a:pt x="7501356" y="1829094"/>
                  <a:pt x="7501238" y="1828682"/>
                  <a:pt x="7501238" y="1828210"/>
                </a:cubicBezTo>
                <a:lnTo>
                  <a:pt x="7501238" y="1786060"/>
                </a:lnTo>
                <a:lnTo>
                  <a:pt x="7468896" y="1721552"/>
                </a:lnTo>
                <a:cubicBezTo>
                  <a:pt x="7468248" y="1720197"/>
                  <a:pt x="7467851" y="1719137"/>
                  <a:pt x="7467703" y="1718371"/>
                </a:cubicBezTo>
                <a:cubicBezTo>
                  <a:pt x="7467556" y="1717605"/>
                  <a:pt x="7467703" y="1717016"/>
                  <a:pt x="7468145" y="1716604"/>
                </a:cubicBezTo>
                <a:cubicBezTo>
                  <a:pt x="7468587" y="1716191"/>
                  <a:pt x="7469382" y="1715927"/>
                  <a:pt x="7470531" y="1715808"/>
                </a:cubicBezTo>
                <a:cubicBezTo>
                  <a:pt x="7471679" y="1715691"/>
                  <a:pt x="7473226" y="1715632"/>
                  <a:pt x="7475170" y="1715632"/>
                </a:cubicBezTo>
                <a:close/>
                <a:moveTo>
                  <a:pt x="7259030" y="1715632"/>
                </a:moveTo>
                <a:cubicBezTo>
                  <a:pt x="7260503" y="1715632"/>
                  <a:pt x="7261725" y="1715705"/>
                  <a:pt x="7262697" y="1715852"/>
                </a:cubicBezTo>
                <a:cubicBezTo>
                  <a:pt x="7263669" y="1716000"/>
                  <a:pt x="7264450" y="1716177"/>
                  <a:pt x="7265039" y="1716383"/>
                </a:cubicBezTo>
                <a:cubicBezTo>
                  <a:pt x="7265628" y="1716589"/>
                  <a:pt x="7266040" y="1716869"/>
                  <a:pt x="7266276" y="1717222"/>
                </a:cubicBezTo>
                <a:cubicBezTo>
                  <a:pt x="7266512" y="1717576"/>
                  <a:pt x="7266629" y="1717988"/>
                  <a:pt x="7266629" y="1718459"/>
                </a:cubicBezTo>
                <a:lnTo>
                  <a:pt x="7266629" y="1764233"/>
                </a:lnTo>
                <a:lnTo>
                  <a:pt x="7318677" y="1764233"/>
                </a:lnTo>
                <a:lnTo>
                  <a:pt x="7318677" y="1718459"/>
                </a:lnTo>
                <a:cubicBezTo>
                  <a:pt x="7318677" y="1717988"/>
                  <a:pt x="7318795" y="1717576"/>
                  <a:pt x="7319031" y="1717222"/>
                </a:cubicBezTo>
                <a:cubicBezTo>
                  <a:pt x="7319267" y="1716869"/>
                  <a:pt x="7319679" y="1716589"/>
                  <a:pt x="7320268" y="1716383"/>
                </a:cubicBezTo>
                <a:cubicBezTo>
                  <a:pt x="7320857" y="1716177"/>
                  <a:pt x="7321623" y="1716000"/>
                  <a:pt x="7322565" y="1715852"/>
                </a:cubicBezTo>
                <a:cubicBezTo>
                  <a:pt x="7323508" y="1715705"/>
                  <a:pt x="7324745" y="1715632"/>
                  <a:pt x="7326277" y="1715632"/>
                </a:cubicBezTo>
                <a:cubicBezTo>
                  <a:pt x="7327691" y="1715632"/>
                  <a:pt x="7328884" y="1715705"/>
                  <a:pt x="7329856" y="1715852"/>
                </a:cubicBezTo>
                <a:cubicBezTo>
                  <a:pt x="7330828" y="1716000"/>
                  <a:pt x="7331608" y="1716177"/>
                  <a:pt x="7332197" y="1716383"/>
                </a:cubicBezTo>
                <a:cubicBezTo>
                  <a:pt x="7332787" y="1716589"/>
                  <a:pt x="7333199" y="1716869"/>
                  <a:pt x="7333434" y="1717222"/>
                </a:cubicBezTo>
                <a:cubicBezTo>
                  <a:pt x="7333670" y="1717576"/>
                  <a:pt x="7333788" y="1717988"/>
                  <a:pt x="7333788" y="1718459"/>
                </a:cubicBezTo>
                <a:lnTo>
                  <a:pt x="7333788" y="1828210"/>
                </a:lnTo>
                <a:cubicBezTo>
                  <a:pt x="7333788" y="1828682"/>
                  <a:pt x="7333670" y="1829094"/>
                  <a:pt x="7333434" y="1829448"/>
                </a:cubicBezTo>
                <a:cubicBezTo>
                  <a:pt x="7333199" y="1829801"/>
                  <a:pt x="7332787" y="1830081"/>
                  <a:pt x="7332197" y="1830287"/>
                </a:cubicBezTo>
                <a:cubicBezTo>
                  <a:pt x="7331608" y="1830493"/>
                  <a:pt x="7330828" y="1830670"/>
                  <a:pt x="7329856" y="1830818"/>
                </a:cubicBezTo>
                <a:cubicBezTo>
                  <a:pt x="7328884" y="1830965"/>
                  <a:pt x="7327691" y="1831038"/>
                  <a:pt x="7326277" y="1831038"/>
                </a:cubicBezTo>
                <a:cubicBezTo>
                  <a:pt x="7324745" y="1831038"/>
                  <a:pt x="7323508" y="1830965"/>
                  <a:pt x="7322565" y="1830818"/>
                </a:cubicBezTo>
                <a:cubicBezTo>
                  <a:pt x="7321623" y="1830670"/>
                  <a:pt x="7320857" y="1830493"/>
                  <a:pt x="7320268" y="1830287"/>
                </a:cubicBezTo>
                <a:cubicBezTo>
                  <a:pt x="7319679" y="1830081"/>
                  <a:pt x="7319267" y="1829801"/>
                  <a:pt x="7319031" y="1829448"/>
                </a:cubicBezTo>
                <a:cubicBezTo>
                  <a:pt x="7318795" y="1829094"/>
                  <a:pt x="7318677" y="1828682"/>
                  <a:pt x="7318677" y="1828210"/>
                </a:cubicBezTo>
                <a:lnTo>
                  <a:pt x="7318677" y="1777488"/>
                </a:lnTo>
                <a:lnTo>
                  <a:pt x="7266629" y="1777488"/>
                </a:lnTo>
                <a:lnTo>
                  <a:pt x="7266629" y="1828210"/>
                </a:lnTo>
                <a:cubicBezTo>
                  <a:pt x="7266629" y="1828682"/>
                  <a:pt x="7266512" y="1829094"/>
                  <a:pt x="7266276" y="1829448"/>
                </a:cubicBezTo>
                <a:cubicBezTo>
                  <a:pt x="7266040" y="1829801"/>
                  <a:pt x="7265628" y="1830081"/>
                  <a:pt x="7265039" y="1830287"/>
                </a:cubicBezTo>
                <a:cubicBezTo>
                  <a:pt x="7264450" y="1830493"/>
                  <a:pt x="7263669" y="1830670"/>
                  <a:pt x="7262697" y="1830818"/>
                </a:cubicBezTo>
                <a:cubicBezTo>
                  <a:pt x="7261725" y="1830965"/>
                  <a:pt x="7260503" y="1831038"/>
                  <a:pt x="7259030" y="1831038"/>
                </a:cubicBezTo>
                <a:cubicBezTo>
                  <a:pt x="7257616" y="1831038"/>
                  <a:pt x="7256408" y="1830965"/>
                  <a:pt x="7255407" y="1830818"/>
                </a:cubicBezTo>
                <a:cubicBezTo>
                  <a:pt x="7254405" y="1830670"/>
                  <a:pt x="7253610" y="1830493"/>
                  <a:pt x="7253021" y="1830287"/>
                </a:cubicBezTo>
                <a:cubicBezTo>
                  <a:pt x="7252432" y="1830081"/>
                  <a:pt x="7252020" y="1829801"/>
                  <a:pt x="7251784" y="1829448"/>
                </a:cubicBezTo>
                <a:cubicBezTo>
                  <a:pt x="7251548" y="1829094"/>
                  <a:pt x="7251430" y="1828682"/>
                  <a:pt x="7251430" y="1828210"/>
                </a:cubicBezTo>
                <a:lnTo>
                  <a:pt x="7251430" y="1718459"/>
                </a:lnTo>
                <a:cubicBezTo>
                  <a:pt x="7251430" y="1717988"/>
                  <a:pt x="7251548" y="1717576"/>
                  <a:pt x="7251784" y="1717222"/>
                </a:cubicBezTo>
                <a:cubicBezTo>
                  <a:pt x="7252020" y="1716869"/>
                  <a:pt x="7252432" y="1716589"/>
                  <a:pt x="7253021" y="1716383"/>
                </a:cubicBezTo>
                <a:cubicBezTo>
                  <a:pt x="7253610" y="1716177"/>
                  <a:pt x="7254405" y="1716000"/>
                  <a:pt x="7255407" y="1715852"/>
                </a:cubicBezTo>
                <a:cubicBezTo>
                  <a:pt x="7256408" y="1715705"/>
                  <a:pt x="7257616" y="1715632"/>
                  <a:pt x="7259030" y="1715632"/>
                </a:cubicBezTo>
                <a:close/>
                <a:moveTo>
                  <a:pt x="6782780" y="1715632"/>
                </a:moveTo>
                <a:cubicBezTo>
                  <a:pt x="6784253" y="1715632"/>
                  <a:pt x="6785475" y="1715705"/>
                  <a:pt x="6786447" y="1715852"/>
                </a:cubicBezTo>
                <a:cubicBezTo>
                  <a:pt x="6787419" y="1716000"/>
                  <a:pt x="6788200" y="1716177"/>
                  <a:pt x="6788789" y="1716383"/>
                </a:cubicBezTo>
                <a:cubicBezTo>
                  <a:pt x="6789378" y="1716589"/>
                  <a:pt x="6789790" y="1716869"/>
                  <a:pt x="6790026" y="1717222"/>
                </a:cubicBezTo>
                <a:cubicBezTo>
                  <a:pt x="6790262" y="1717576"/>
                  <a:pt x="6790379" y="1717988"/>
                  <a:pt x="6790379" y="1718459"/>
                </a:cubicBezTo>
                <a:lnTo>
                  <a:pt x="6790379" y="1764233"/>
                </a:lnTo>
                <a:lnTo>
                  <a:pt x="6832902" y="1764233"/>
                </a:lnTo>
                <a:lnTo>
                  <a:pt x="6832976" y="1777488"/>
                </a:lnTo>
                <a:lnTo>
                  <a:pt x="6790379" y="1777488"/>
                </a:lnTo>
                <a:lnTo>
                  <a:pt x="6790379" y="1828210"/>
                </a:lnTo>
                <a:cubicBezTo>
                  <a:pt x="6790379" y="1828682"/>
                  <a:pt x="6790262" y="1829094"/>
                  <a:pt x="6790026" y="1829448"/>
                </a:cubicBezTo>
                <a:cubicBezTo>
                  <a:pt x="6789790" y="1829801"/>
                  <a:pt x="6789378" y="1830081"/>
                  <a:pt x="6788789" y="1830287"/>
                </a:cubicBezTo>
                <a:cubicBezTo>
                  <a:pt x="6788200" y="1830493"/>
                  <a:pt x="6787419" y="1830670"/>
                  <a:pt x="6786447" y="1830818"/>
                </a:cubicBezTo>
                <a:cubicBezTo>
                  <a:pt x="6785475" y="1830965"/>
                  <a:pt x="6784253" y="1831038"/>
                  <a:pt x="6782780" y="1831038"/>
                </a:cubicBezTo>
                <a:cubicBezTo>
                  <a:pt x="6781366" y="1831038"/>
                  <a:pt x="6780158" y="1830965"/>
                  <a:pt x="6779157" y="1830818"/>
                </a:cubicBezTo>
                <a:cubicBezTo>
                  <a:pt x="6778155" y="1830670"/>
                  <a:pt x="6777360" y="1830493"/>
                  <a:pt x="6776771" y="1830287"/>
                </a:cubicBezTo>
                <a:cubicBezTo>
                  <a:pt x="6776182" y="1830081"/>
                  <a:pt x="6775770" y="1829801"/>
                  <a:pt x="6775534" y="1829448"/>
                </a:cubicBezTo>
                <a:cubicBezTo>
                  <a:pt x="6775298" y="1829094"/>
                  <a:pt x="6775180" y="1828682"/>
                  <a:pt x="6775180" y="1828210"/>
                </a:cubicBezTo>
                <a:lnTo>
                  <a:pt x="6775180" y="1718459"/>
                </a:lnTo>
                <a:cubicBezTo>
                  <a:pt x="6775180" y="1717988"/>
                  <a:pt x="6775298" y="1717576"/>
                  <a:pt x="6775534" y="1717222"/>
                </a:cubicBezTo>
                <a:cubicBezTo>
                  <a:pt x="6775770" y="1716869"/>
                  <a:pt x="6776182" y="1716589"/>
                  <a:pt x="6776771" y="1716383"/>
                </a:cubicBezTo>
                <a:cubicBezTo>
                  <a:pt x="6777360" y="1716177"/>
                  <a:pt x="6778155" y="1716000"/>
                  <a:pt x="6779157" y="1715852"/>
                </a:cubicBezTo>
                <a:cubicBezTo>
                  <a:pt x="6780158" y="1715705"/>
                  <a:pt x="6781366" y="1715632"/>
                  <a:pt x="6782780" y="1715632"/>
                </a:cubicBezTo>
                <a:close/>
                <a:moveTo>
                  <a:pt x="6532195" y="1715632"/>
                </a:moveTo>
                <a:cubicBezTo>
                  <a:pt x="6533962" y="1715632"/>
                  <a:pt x="6535391" y="1715691"/>
                  <a:pt x="6536481" y="1715808"/>
                </a:cubicBezTo>
                <a:cubicBezTo>
                  <a:pt x="6537571" y="1715927"/>
                  <a:pt x="6538440" y="1716088"/>
                  <a:pt x="6539088" y="1716295"/>
                </a:cubicBezTo>
                <a:cubicBezTo>
                  <a:pt x="6539736" y="1716501"/>
                  <a:pt x="6540222" y="1716795"/>
                  <a:pt x="6540546" y="1717178"/>
                </a:cubicBezTo>
                <a:cubicBezTo>
                  <a:pt x="6540870" y="1717561"/>
                  <a:pt x="6541179" y="1718047"/>
                  <a:pt x="6541473" y="1718636"/>
                </a:cubicBezTo>
                <a:lnTo>
                  <a:pt x="6557291" y="1751508"/>
                </a:lnTo>
                <a:cubicBezTo>
                  <a:pt x="6558760" y="1754631"/>
                  <a:pt x="6560226" y="1757901"/>
                  <a:pt x="6561690" y="1761318"/>
                </a:cubicBezTo>
                <a:cubicBezTo>
                  <a:pt x="6563153" y="1764734"/>
                  <a:pt x="6564648" y="1768180"/>
                  <a:pt x="6566171" y="1771656"/>
                </a:cubicBezTo>
                <a:lnTo>
                  <a:pt x="6566346" y="1771656"/>
                </a:lnTo>
                <a:cubicBezTo>
                  <a:pt x="6567693" y="1768298"/>
                  <a:pt x="6569083" y="1764955"/>
                  <a:pt x="6570519" y="1761626"/>
                </a:cubicBezTo>
                <a:cubicBezTo>
                  <a:pt x="6571954" y="1758299"/>
                  <a:pt x="6573406" y="1755013"/>
                  <a:pt x="6574876" y="1751773"/>
                </a:cubicBezTo>
                <a:lnTo>
                  <a:pt x="6590782" y="1718724"/>
                </a:lnTo>
                <a:cubicBezTo>
                  <a:pt x="6590959" y="1718135"/>
                  <a:pt x="6591209" y="1717635"/>
                  <a:pt x="6591533" y="1717222"/>
                </a:cubicBezTo>
                <a:cubicBezTo>
                  <a:pt x="6591858" y="1716810"/>
                  <a:pt x="6592299" y="1716501"/>
                  <a:pt x="6592859" y="1716295"/>
                </a:cubicBezTo>
                <a:cubicBezTo>
                  <a:pt x="6593419" y="1716088"/>
                  <a:pt x="6594199" y="1715927"/>
                  <a:pt x="6595200" y="1715808"/>
                </a:cubicBezTo>
                <a:cubicBezTo>
                  <a:pt x="6596202" y="1715691"/>
                  <a:pt x="6597469" y="1715632"/>
                  <a:pt x="6599000" y="1715632"/>
                </a:cubicBezTo>
                <a:cubicBezTo>
                  <a:pt x="6601121" y="1715632"/>
                  <a:pt x="6602785" y="1715705"/>
                  <a:pt x="6603993" y="1715852"/>
                </a:cubicBezTo>
                <a:cubicBezTo>
                  <a:pt x="6605201" y="1716000"/>
                  <a:pt x="6606040" y="1716280"/>
                  <a:pt x="6606511" y="1716692"/>
                </a:cubicBezTo>
                <a:cubicBezTo>
                  <a:pt x="6606983" y="1717104"/>
                  <a:pt x="6607145" y="1717694"/>
                  <a:pt x="6606997" y="1718459"/>
                </a:cubicBezTo>
                <a:cubicBezTo>
                  <a:pt x="6606850" y="1719225"/>
                  <a:pt x="6606453" y="1720256"/>
                  <a:pt x="6605804" y="1721552"/>
                </a:cubicBezTo>
                <a:lnTo>
                  <a:pt x="6573462" y="1786060"/>
                </a:lnTo>
                <a:lnTo>
                  <a:pt x="6573462" y="1828210"/>
                </a:lnTo>
                <a:cubicBezTo>
                  <a:pt x="6573462" y="1828682"/>
                  <a:pt x="6573345" y="1829094"/>
                  <a:pt x="6573111" y="1829448"/>
                </a:cubicBezTo>
                <a:cubicBezTo>
                  <a:pt x="6572877" y="1829801"/>
                  <a:pt x="6572467" y="1830081"/>
                  <a:pt x="6571881" y="1830287"/>
                </a:cubicBezTo>
                <a:cubicBezTo>
                  <a:pt x="6571295" y="1830493"/>
                  <a:pt x="6570504" y="1830670"/>
                  <a:pt x="6569509" y="1830818"/>
                </a:cubicBezTo>
                <a:cubicBezTo>
                  <a:pt x="6568513" y="1830965"/>
                  <a:pt x="6567313" y="1831038"/>
                  <a:pt x="6565907" y="1831038"/>
                </a:cubicBezTo>
                <a:cubicBezTo>
                  <a:pt x="6564442" y="1831038"/>
                  <a:pt x="6563227" y="1830965"/>
                  <a:pt x="6562261" y="1830818"/>
                </a:cubicBezTo>
                <a:cubicBezTo>
                  <a:pt x="6561294" y="1830670"/>
                  <a:pt x="6560503" y="1830493"/>
                  <a:pt x="6559889" y="1830287"/>
                </a:cubicBezTo>
                <a:cubicBezTo>
                  <a:pt x="6559274" y="1830081"/>
                  <a:pt x="6558849" y="1829801"/>
                  <a:pt x="6558615" y="1829448"/>
                </a:cubicBezTo>
                <a:cubicBezTo>
                  <a:pt x="6558381" y="1829094"/>
                  <a:pt x="6558263" y="1828682"/>
                  <a:pt x="6558263" y="1828210"/>
                </a:cubicBezTo>
                <a:lnTo>
                  <a:pt x="6558263" y="1786060"/>
                </a:lnTo>
                <a:lnTo>
                  <a:pt x="6525921" y="1721552"/>
                </a:lnTo>
                <a:cubicBezTo>
                  <a:pt x="6525273" y="1720197"/>
                  <a:pt x="6524876" y="1719137"/>
                  <a:pt x="6524728" y="1718371"/>
                </a:cubicBezTo>
                <a:cubicBezTo>
                  <a:pt x="6524581" y="1717605"/>
                  <a:pt x="6524728" y="1717016"/>
                  <a:pt x="6525170" y="1716604"/>
                </a:cubicBezTo>
                <a:cubicBezTo>
                  <a:pt x="6525612" y="1716191"/>
                  <a:pt x="6526407" y="1715927"/>
                  <a:pt x="6527556" y="1715808"/>
                </a:cubicBezTo>
                <a:cubicBezTo>
                  <a:pt x="6528704" y="1715691"/>
                  <a:pt x="6530251" y="1715632"/>
                  <a:pt x="6532195" y="1715632"/>
                </a:cubicBezTo>
                <a:close/>
                <a:moveTo>
                  <a:pt x="6316055" y="1715632"/>
                </a:moveTo>
                <a:cubicBezTo>
                  <a:pt x="6317528" y="1715632"/>
                  <a:pt x="6318750" y="1715705"/>
                  <a:pt x="6319722" y="1715852"/>
                </a:cubicBezTo>
                <a:cubicBezTo>
                  <a:pt x="6320694" y="1716000"/>
                  <a:pt x="6321475" y="1716177"/>
                  <a:pt x="6322064" y="1716383"/>
                </a:cubicBezTo>
                <a:cubicBezTo>
                  <a:pt x="6322653" y="1716589"/>
                  <a:pt x="6323065" y="1716869"/>
                  <a:pt x="6323301" y="1717222"/>
                </a:cubicBezTo>
                <a:cubicBezTo>
                  <a:pt x="6323537" y="1717576"/>
                  <a:pt x="6323654" y="1717988"/>
                  <a:pt x="6323654" y="1718459"/>
                </a:cubicBezTo>
                <a:lnTo>
                  <a:pt x="6323654" y="1764233"/>
                </a:lnTo>
                <a:lnTo>
                  <a:pt x="6375702" y="1764233"/>
                </a:lnTo>
                <a:lnTo>
                  <a:pt x="6375702" y="1718459"/>
                </a:lnTo>
                <a:cubicBezTo>
                  <a:pt x="6375702" y="1717988"/>
                  <a:pt x="6375820" y="1717576"/>
                  <a:pt x="6376056" y="1717222"/>
                </a:cubicBezTo>
                <a:cubicBezTo>
                  <a:pt x="6376292" y="1716869"/>
                  <a:pt x="6376704" y="1716589"/>
                  <a:pt x="6377293" y="1716383"/>
                </a:cubicBezTo>
                <a:cubicBezTo>
                  <a:pt x="6377882" y="1716177"/>
                  <a:pt x="6378648" y="1716000"/>
                  <a:pt x="6379590" y="1715852"/>
                </a:cubicBezTo>
                <a:cubicBezTo>
                  <a:pt x="6380533" y="1715705"/>
                  <a:pt x="6381770" y="1715632"/>
                  <a:pt x="6383302" y="1715632"/>
                </a:cubicBezTo>
                <a:cubicBezTo>
                  <a:pt x="6384716" y="1715632"/>
                  <a:pt x="6385909" y="1715705"/>
                  <a:pt x="6386881" y="1715852"/>
                </a:cubicBezTo>
                <a:cubicBezTo>
                  <a:pt x="6387853" y="1716000"/>
                  <a:pt x="6388633" y="1716177"/>
                  <a:pt x="6389222" y="1716383"/>
                </a:cubicBezTo>
                <a:cubicBezTo>
                  <a:pt x="6389812" y="1716589"/>
                  <a:pt x="6390224" y="1716869"/>
                  <a:pt x="6390459" y="1717222"/>
                </a:cubicBezTo>
                <a:cubicBezTo>
                  <a:pt x="6390695" y="1717576"/>
                  <a:pt x="6390813" y="1717988"/>
                  <a:pt x="6390813" y="1718459"/>
                </a:cubicBezTo>
                <a:lnTo>
                  <a:pt x="6390813" y="1828210"/>
                </a:lnTo>
                <a:cubicBezTo>
                  <a:pt x="6390813" y="1828682"/>
                  <a:pt x="6390695" y="1829094"/>
                  <a:pt x="6390459" y="1829448"/>
                </a:cubicBezTo>
                <a:cubicBezTo>
                  <a:pt x="6390224" y="1829801"/>
                  <a:pt x="6389812" y="1830081"/>
                  <a:pt x="6389222" y="1830287"/>
                </a:cubicBezTo>
                <a:cubicBezTo>
                  <a:pt x="6388633" y="1830493"/>
                  <a:pt x="6387853" y="1830670"/>
                  <a:pt x="6386881" y="1830818"/>
                </a:cubicBezTo>
                <a:cubicBezTo>
                  <a:pt x="6385909" y="1830965"/>
                  <a:pt x="6384716" y="1831038"/>
                  <a:pt x="6383302" y="1831038"/>
                </a:cubicBezTo>
                <a:cubicBezTo>
                  <a:pt x="6381770" y="1831038"/>
                  <a:pt x="6380533" y="1830965"/>
                  <a:pt x="6379590" y="1830818"/>
                </a:cubicBezTo>
                <a:cubicBezTo>
                  <a:pt x="6378648" y="1830670"/>
                  <a:pt x="6377882" y="1830493"/>
                  <a:pt x="6377293" y="1830287"/>
                </a:cubicBezTo>
                <a:cubicBezTo>
                  <a:pt x="6376704" y="1830081"/>
                  <a:pt x="6376292" y="1829801"/>
                  <a:pt x="6376056" y="1829448"/>
                </a:cubicBezTo>
                <a:cubicBezTo>
                  <a:pt x="6375820" y="1829094"/>
                  <a:pt x="6375702" y="1828682"/>
                  <a:pt x="6375702" y="1828210"/>
                </a:cubicBezTo>
                <a:lnTo>
                  <a:pt x="6375702" y="1777488"/>
                </a:lnTo>
                <a:lnTo>
                  <a:pt x="6323654" y="1777488"/>
                </a:lnTo>
                <a:lnTo>
                  <a:pt x="6323654" y="1828210"/>
                </a:lnTo>
                <a:cubicBezTo>
                  <a:pt x="6323654" y="1828682"/>
                  <a:pt x="6323537" y="1829094"/>
                  <a:pt x="6323301" y="1829448"/>
                </a:cubicBezTo>
                <a:cubicBezTo>
                  <a:pt x="6323065" y="1829801"/>
                  <a:pt x="6322653" y="1830081"/>
                  <a:pt x="6322064" y="1830287"/>
                </a:cubicBezTo>
                <a:cubicBezTo>
                  <a:pt x="6321475" y="1830493"/>
                  <a:pt x="6320694" y="1830670"/>
                  <a:pt x="6319722" y="1830818"/>
                </a:cubicBezTo>
                <a:cubicBezTo>
                  <a:pt x="6318750" y="1830965"/>
                  <a:pt x="6317528" y="1831038"/>
                  <a:pt x="6316055" y="1831038"/>
                </a:cubicBezTo>
                <a:cubicBezTo>
                  <a:pt x="6314641" y="1831038"/>
                  <a:pt x="6313433" y="1830965"/>
                  <a:pt x="6312432" y="1830818"/>
                </a:cubicBezTo>
                <a:cubicBezTo>
                  <a:pt x="6311430" y="1830670"/>
                  <a:pt x="6310635" y="1830493"/>
                  <a:pt x="6310046" y="1830287"/>
                </a:cubicBezTo>
                <a:cubicBezTo>
                  <a:pt x="6309457" y="1830081"/>
                  <a:pt x="6309045" y="1829801"/>
                  <a:pt x="6308809" y="1829448"/>
                </a:cubicBezTo>
                <a:cubicBezTo>
                  <a:pt x="6308573" y="1829094"/>
                  <a:pt x="6308455" y="1828682"/>
                  <a:pt x="6308455" y="1828210"/>
                </a:cubicBezTo>
                <a:lnTo>
                  <a:pt x="6308455" y="1718459"/>
                </a:lnTo>
                <a:cubicBezTo>
                  <a:pt x="6308455" y="1717988"/>
                  <a:pt x="6308573" y="1717576"/>
                  <a:pt x="6308809" y="1717222"/>
                </a:cubicBezTo>
                <a:cubicBezTo>
                  <a:pt x="6309045" y="1716869"/>
                  <a:pt x="6309457" y="1716589"/>
                  <a:pt x="6310046" y="1716383"/>
                </a:cubicBezTo>
                <a:cubicBezTo>
                  <a:pt x="6310635" y="1716177"/>
                  <a:pt x="6311430" y="1716000"/>
                  <a:pt x="6312432" y="1715852"/>
                </a:cubicBezTo>
                <a:cubicBezTo>
                  <a:pt x="6313433" y="1715705"/>
                  <a:pt x="6314641" y="1715632"/>
                  <a:pt x="6316055" y="1715632"/>
                </a:cubicBezTo>
                <a:close/>
                <a:moveTo>
                  <a:pt x="6132275" y="1715632"/>
                </a:moveTo>
                <a:cubicBezTo>
                  <a:pt x="6134396" y="1715632"/>
                  <a:pt x="6136060" y="1715705"/>
                  <a:pt x="6137268" y="1715852"/>
                </a:cubicBezTo>
                <a:cubicBezTo>
                  <a:pt x="6138476" y="1716000"/>
                  <a:pt x="6139315" y="1716280"/>
                  <a:pt x="6139786" y="1716692"/>
                </a:cubicBezTo>
                <a:cubicBezTo>
                  <a:pt x="6140258" y="1717104"/>
                  <a:pt x="6140420" y="1717694"/>
                  <a:pt x="6140272" y="1718459"/>
                </a:cubicBezTo>
                <a:cubicBezTo>
                  <a:pt x="6140125" y="1719225"/>
                  <a:pt x="6139728" y="1720256"/>
                  <a:pt x="6139079" y="1721552"/>
                </a:cubicBezTo>
                <a:lnTo>
                  <a:pt x="6106737" y="1786060"/>
                </a:lnTo>
                <a:lnTo>
                  <a:pt x="6106737" y="1828210"/>
                </a:lnTo>
                <a:cubicBezTo>
                  <a:pt x="6106737" y="1828682"/>
                  <a:pt x="6106620" y="1829094"/>
                  <a:pt x="6106386" y="1829448"/>
                </a:cubicBezTo>
                <a:cubicBezTo>
                  <a:pt x="6106152" y="1829801"/>
                  <a:pt x="6105742" y="1830081"/>
                  <a:pt x="6105156" y="1830287"/>
                </a:cubicBezTo>
                <a:cubicBezTo>
                  <a:pt x="6104570" y="1830493"/>
                  <a:pt x="6103779" y="1830670"/>
                  <a:pt x="6102784" y="1830818"/>
                </a:cubicBezTo>
                <a:cubicBezTo>
                  <a:pt x="6101788" y="1830965"/>
                  <a:pt x="6100588" y="1831038"/>
                  <a:pt x="6099182" y="1831038"/>
                </a:cubicBezTo>
                <a:cubicBezTo>
                  <a:pt x="6097717" y="1831038"/>
                  <a:pt x="6096502" y="1830965"/>
                  <a:pt x="6095536" y="1830818"/>
                </a:cubicBezTo>
                <a:cubicBezTo>
                  <a:pt x="6094569" y="1830670"/>
                  <a:pt x="6093778" y="1830493"/>
                  <a:pt x="6093164" y="1830287"/>
                </a:cubicBezTo>
                <a:cubicBezTo>
                  <a:pt x="6092549" y="1830081"/>
                  <a:pt x="6092124" y="1829801"/>
                  <a:pt x="6091890" y="1829448"/>
                </a:cubicBezTo>
                <a:cubicBezTo>
                  <a:pt x="6091656" y="1829094"/>
                  <a:pt x="6091538" y="1828682"/>
                  <a:pt x="6091538" y="1828210"/>
                </a:cubicBezTo>
                <a:lnTo>
                  <a:pt x="6091538" y="1786060"/>
                </a:lnTo>
                <a:lnTo>
                  <a:pt x="6083106" y="1769241"/>
                </a:lnTo>
                <a:lnTo>
                  <a:pt x="6085900" y="1741811"/>
                </a:lnTo>
                <a:lnTo>
                  <a:pt x="6090566" y="1751508"/>
                </a:lnTo>
                <a:cubicBezTo>
                  <a:pt x="6092035" y="1754631"/>
                  <a:pt x="6093501" y="1757901"/>
                  <a:pt x="6094965" y="1761318"/>
                </a:cubicBezTo>
                <a:cubicBezTo>
                  <a:pt x="6096428" y="1764734"/>
                  <a:pt x="6097923" y="1768180"/>
                  <a:pt x="6099446" y="1771656"/>
                </a:cubicBezTo>
                <a:lnTo>
                  <a:pt x="6099621" y="1771656"/>
                </a:lnTo>
                <a:cubicBezTo>
                  <a:pt x="6100968" y="1768298"/>
                  <a:pt x="6102358" y="1764955"/>
                  <a:pt x="6103794" y="1761626"/>
                </a:cubicBezTo>
                <a:cubicBezTo>
                  <a:pt x="6105229" y="1758299"/>
                  <a:pt x="6106681" y="1755013"/>
                  <a:pt x="6108151" y="1751773"/>
                </a:cubicBezTo>
                <a:lnTo>
                  <a:pt x="6124057" y="1718724"/>
                </a:lnTo>
                <a:cubicBezTo>
                  <a:pt x="6124234" y="1718135"/>
                  <a:pt x="6124484" y="1717635"/>
                  <a:pt x="6124808" y="1717222"/>
                </a:cubicBezTo>
                <a:cubicBezTo>
                  <a:pt x="6125133" y="1716810"/>
                  <a:pt x="6125574" y="1716501"/>
                  <a:pt x="6126134" y="1716295"/>
                </a:cubicBezTo>
                <a:cubicBezTo>
                  <a:pt x="6126694" y="1716088"/>
                  <a:pt x="6127474" y="1715927"/>
                  <a:pt x="6128475" y="1715808"/>
                </a:cubicBezTo>
                <a:cubicBezTo>
                  <a:pt x="6129477" y="1715691"/>
                  <a:pt x="6130744" y="1715632"/>
                  <a:pt x="6132275" y="1715632"/>
                </a:cubicBezTo>
                <a:close/>
                <a:moveTo>
                  <a:pt x="5373080" y="1715632"/>
                </a:moveTo>
                <a:cubicBezTo>
                  <a:pt x="5374553" y="1715632"/>
                  <a:pt x="5375775" y="1715705"/>
                  <a:pt x="5376747" y="1715852"/>
                </a:cubicBezTo>
                <a:cubicBezTo>
                  <a:pt x="5377719" y="1716000"/>
                  <a:pt x="5378500" y="1716177"/>
                  <a:pt x="5379089" y="1716383"/>
                </a:cubicBezTo>
                <a:cubicBezTo>
                  <a:pt x="5379678" y="1716589"/>
                  <a:pt x="5380090" y="1716869"/>
                  <a:pt x="5380326" y="1717222"/>
                </a:cubicBezTo>
                <a:cubicBezTo>
                  <a:pt x="5380562" y="1717576"/>
                  <a:pt x="5380679" y="1717988"/>
                  <a:pt x="5380679" y="1718459"/>
                </a:cubicBezTo>
                <a:lnTo>
                  <a:pt x="5380679" y="1764233"/>
                </a:lnTo>
                <a:lnTo>
                  <a:pt x="5432727" y="1764233"/>
                </a:lnTo>
                <a:lnTo>
                  <a:pt x="5432727" y="1718459"/>
                </a:lnTo>
                <a:cubicBezTo>
                  <a:pt x="5432727" y="1717988"/>
                  <a:pt x="5432845" y="1717576"/>
                  <a:pt x="5433081" y="1717222"/>
                </a:cubicBezTo>
                <a:cubicBezTo>
                  <a:pt x="5433317" y="1716869"/>
                  <a:pt x="5433729" y="1716589"/>
                  <a:pt x="5434318" y="1716383"/>
                </a:cubicBezTo>
                <a:cubicBezTo>
                  <a:pt x="5434907" y="1716177"/>
                  <a:pt x="5435673" y="1716000"/>
                  <a:pt x="5436615" y="1715852"/>
                </a:cubicBezTo>
                <a:cubicBezTo>
                  <a:pt x="5437558" y="1715705"/>
                  <a:pt x="5438795" y="1715632"/>
                  <a:pt x="5440327" y="1715632"/>
                </a:cubicBezTo>
                <a:cubicBezTo>
                  <a:pt x="5441741" y="1715632"/>
                  <a:pt x="5442934" y="1715705"/>
                  <a:pt x="5443906" y="1715852"/>
                </a:cubicBezTo>
                <a:cubicBezTo>
                  <a:pt x="5444878" y="1716000"/>
                  <a:pt x="5445658" y="1716177"/>
                  <a:pt x="5446247" y="1716383"/>
                </a:cubicBezTo>
                <a:cubicBezTo>
                  <a:pt x="5446837" y="1716589"/>
                  <a:pt x="5447249" y="1716869"/>
                  <a:pt x="5447484" y="1717222"/>
                </a:cubicBezTo>
                <a:cubicBezTo>
                  <a:pt x="5447720" y="1717576"/>
                  <a:pt x="5447838" y="1717988"/>
                  <a:pt x="5447838" y="1718459"/>
                </a:cubicBezTo>
                <a:lnTo>
                  <a:pt x="5447838" y="1828210"/>
                </a:lnTo>
                <a:cubicBezTo>
                  <a:pt x="5447838" y="1828682"/>
                  <a:pt x="5447720" y="1829094"/>
                  <a:pt x="5447484" y="1829448"/>
                </a:cubicBezTo>
                <a:cubicBezTo>
                  <a:pt x="5447249" y="1829801"/>
                  <a:pt x="5446837" y="1830081"/>
                  <a:pt x="5446247" y="1830287"/>
                </a:cubicBezTo>
                <a:cubicBezTo>
                  <a:pt x="5445658" y="1830493"/>
                  <a:pt x="5444878" y="1830670"/>
                  <a:pt x="5443906" y="1830818"/>
                </a:cubicBezTo>
                <a:cubicBezTo>
                  <a:pt x="5442934" y="1830965"/>
                  <a:pt x="5441741" y="1831038"/>
                  <a:pt x="5440327" y="1831038"/>
                </a:cubicBezTo>
                <a:cubicBezTo>
                  <a:pt x="5438795" y="1831038"/>
                  <a:pt x="5437558" y="1830965"/>
                  <a:pt x="5436615" y="1830818"/>
                </a:cubicBezTo>
                <a:cubicBezTo>
                  <a:pt x="5435673" y="1830670"/>
                  <a:pt x="5434907" y="1830493"/>
                  <a:pt x="5434318" y="1830287"/>
                </a:cubicBezTo>
                <a:cubicBezTo>
                  <a:pt x="5433729" y="1830081"/>
                  <a:pt x="5433317" y="1829801"/>
                  <a:pt x="5433081" y="1829448"/>
                </a:cubicBezTo>
                <a:cubicBezTo>
                  <a:pt x="5432845" y="1829094"/>
                  <a:pt x="5432727" y="1828682"/>
                  <a:pt x="5432727" y="1828210"/>
                </a:cubicBezTo>
                <a:lnTo>
                  <a:pt x="5432727" y="1777488"/>
                </a:lnTo>
                <a:lnTo>
                  <a:pt x="5380679" y="1777488"/>
                </a:lnTo>
                <a:lnTo>
                  <a:pt x="5380679" y="1828210"/>
                </a:lnTo>
                <a:cubicBezTo>
                  <a:pt x="5380679" y="1828682"/>
                  <a:pt x="5380562" y="1829094"/>
                  <a:pt x="5380326" y="1829448"/>
                </a:cubicBezTo>
                <a:cubicBezTo>
                  <a:pt x="5380090" y="1829801"/>
                  <a:pt x="5379678" y="1830081"/>
                  <a:pt x="5379089" y="1830287"/>
                </a:cubicBezTo>
                <a:cubicBezTo>
                  <a:pt x="5378500" y="1830493"/>
                  <a:pt x="5377719" y="1830670"/>
                  <a:pt x="5376747" y="1830818"/>
                </a:cubicBezTo>
                <a:cubicBezTo>
                  <a:pt x="5375775" y="1830965"/>
                  <a:pt x="5374553" y="1831038"/>
                  <a:pt x="5373080" y="1831038"/>
                </a:cubicBezTo>
                <a:cubicBezTo>
                  <a:pt x="5371666" y="1831038"/>
                  <a:pt x="5370458" y="1830965"/>
                  <a:pt x="5369457" y="1830818"/>
                </a:cubicBezTo>
                <a:cubicBezTo>
                  <a:pt x="5368455" y="1830670"/>
                  <a:pt x="5367660" y="1830493"/>
                  <a:pt x="5367071" y="1830287"/>
                </a:cubicBezTo>
                <a:cubicBezTo>
                  <a:pt x="5366482" y="1830081"/>
                  <a:pt x="5366070" y="1829801"/>
                  <a:pt x="5365834" y="1829448"/>
                </a:cubicBezTo>
                <a:cubicBezTo>
                  <a:pt x="5365598" y="1829094"/>
                  <a:pt x="5365480" y="1828682"/>
                  <a:pt x="5365480" y="1828210"/>
                </a:cubicBezTo>
                <a:lnTo>
                  <a:pt x="5365480" y="1718459"/>
                </a:lnTo>
                <a:cubicBezTo>
                  <a:pt x="5365480" y="1717988"/>
                  <a:pt x="5365598" y="1717576"/>
                  <a:pt x="5365834" y="1717222"/>
                </a:cubicBezTo>
                <a:cubicBezTo>
                  <a:pt x="5366070" y="1716869"/>
                  <a:pt x="5366482" y="1716589"/>
                  <a:pt x="5367071" y="1716383"/>
                </a:cubicBezTo>
                <a:cubicBezTo>
                  <a:pt x="5367660" y="1716177"/>
                  <a:pt x="5368455" y="1716000"/>
                  <a:pt x="5369457" y="1715852"/>
                </a:cubicBezTo>
                <a:cubicBezTo>
                  <a:pt x="5370458" y="1715705"/>
                  <a:pt x="5371666" y="1715632"/>
                  <a:pt x="5373080" y="1715632"/>
                </a:cubicBezTo>
                <a:close/>
                <a:moveTo>
                  <a:pt x="5122495" y="1715632"/>
                </a:moveTo>
                <a:cubicBezTo>
                  <a:pt x="5124262" y="1715632"/>
                  <a:pt x="5125691" y="1715691"/>
                  <a:pt x="5126781" y="1715808"/>
                </a:cubicBezTo>
                <a:cubicBezTo>
                  <a:pt x="5127871" y="1715927"/>
                  <a:pt x="5128740" y="1716088"/>
                  <a:pt x="5129388" y="1716295"/>
                </a:cubicBezTo>
                <a:cubicBezTo>
                  <a:pt x="5130036" y="1716501"/>
                  <a:pt x="5130522" y="1716795"/>
                  <a:pt x="5130846" y="1717178"/>
                </a:cubicBezTo>
                <a:cubicBezTo>
                  <a:pt x="5131170" y="1717561"/>
                  <a:pt x="5131479" y="1718047"/>
                  <a:pt x="5131773" y="1718636"/>
                </a:cubicBezTo>
                <a:lnTo>
                  <a:pt x="5147591" y="1751508"/>
                </a:lnTo>
                <a:cubicBezTo>
                  <a:pt x="5149060" y="1754631"/>
                  <a:pt x="5150526" y="1757901"/>
                  <a:pt x="5151990" y="1761318"/>
                </a:cubicBezTo>
                <a:cubicBezTo>
                  <a:pt x="5153453" y="1764734"/>
                  <a:pt x="5154948" y="1768180"/>
                  <a:pt x="5156471" y="1771656"/>
                </a:cubicBezTo>
                <a:lnTo>
                  <a:pt x="5156646" y="1771656"/>
                </a:lnTo>
                <a:cubicBezTo>
                  <a:pt x="5157993" y="1768298"/>
                  <a:pt x="5159383" y="1764955"/>
                  <a:pt x="5160819" y="1761626"/>
                </a:cubicBezTo>
                <a:cubicBezTo>
                  <a:pt x="5162254" y="1758299"/>
                  <a:pt x="5163706" y="1755013"/>
                  <a:pt x="5165176" y="1751773"/>
                </a:cubicBezTo>
                <a:lnTo>
                  <a:pt x="5181082" y="1718724"/>
                </a:lnTo>
                <a:cubicBezTo>
                  <a:pt x="5181259" y="1718135"/>
                  <a:pt x="5181509" y="1717635"/>
                  <a:pt x="5181833" y="1717222"/>
                </a:cubicBezTo>
                <a:cubicBezTo>
                  <a:pt x="5182158" y="1716810"/>
                  <a:pt x="5182599" y="1716501"/>
                  <a:pt x="5183159" y="1716295"/>
                </a:cubicBezTo>
                <a:cubicBezTo>
                  <a:pt x="5183719" y="1716088"/>
                  <a:pt x="5184499" y="1715927"/>
                  <a:pt x="5185500" y="1715808"/>
                </a:cubicBezTo>
                <a:cubicBezTo>
                  <a:pt x="5186502" y="1715691"/>
                  <a:pt x="5187769" y="1715632"/>
                  <a:pt x="5189300" y="1715632"/>
                </a:cubicBezTo>
                <a:cubicBezTo>
                  <a:pt x="5191421" y="1715632"/>
                  <a:pt x="5193085" y="1715705"/>
                  <a:pt x="5194293" y="1715852"/>
                </a:cubicBezTo>
                <a:cubicBezTo>
                  <a:pt x="5195501" y="1716000"/>
                  <a:pt x="5196340" y="1716280"/>
                  <a:pt x="5196811" y="1716692"/>
                </a:cubicBezTo>
                <a:cubicBezTo>
                  <a:pt x="5197283" y="1717104"/>
                  <a:pt x="5197445" y="1717694"/>
                  <a:pt x="5197297" y="1718459"/>
                </a:cubicBezTo>
                <a:cubicBezTo>
                  <a:pt x="5197150" y="1719225"/>
                  <a:pt x="5196753" y="1720256"/>
                  <a:pt x="5196104" y="1721552"/>
                </a:cubicBezTo>
                <a:lnTo>
                  <a:pt x="5163762" y="1786060"/>
                </a:lnTo>
                <a:lnTo>
                  <a:pt x="5163762" y="1828210"/>
                </a:lnTo>
                <a:cubicBezTo>
                  <a:pt x="5163762" y="1828682"/>
                  <a:pt x="5163645" y="1829094"/>
                  <a:pt x="5163411" y="1829448"/>
                </a:cubicBezTo>
                <a:cubicBezTo>
                  <a:pt x="5163177" y="1829801"/>
                  <a:pt x="5162767" y="1830081"/>
                  <a:pt x="5162181" y="1830287"/>
                </a:cubicBezTo>
                <a:cubicBezTo>
                  <a:pt x="5161595" y="1830493"/>
                  <a:pt x="5160804" y="1830670"/>
                  <a:pt x="5159809" y="1830818"/>
                </a:cubicBezTo>
                <a:cubicBezTo>
                  <a:pt x="5158813" y="1830965"/>
                  <a:pt x="5157613" y="1831038"/>
                  <a:pt x="5156207" y="1831038"/>
                </a:cubicBezTo>
                <a:cubicBezTo>
                  <a:pt x="5154742" y="1831038"/>
                  <a:pt x="5153527" y="1830965"/>
                  <a:pt x="5152561" y="1830818"/>
                </a:cubicBezTo>
                <a:cubicBezTo>
                  <a:pt x="5151594" y="1830670"/>
                  <a:pt x="5150803" y="1830493"/>
                  <a:pt x="5150189" y="1830287"/>
                </a:cubicBezTo>
                <a:cubicBezTo>
                  <a:pt x="5149574" y="1830081"/>
                  <a:pt x="5149149" y="1829801"/>
                  <a:pt x="5148915" y="1829448"/>
                </a:cubicBezTo>
                <a:cubicBezTo>
                  <a:pt x="5148681" y="1829094"/>
                  <a:pt x="5148563" y="1828682"/>
                  <a:pt x="5148563" y="1828210"/>
                </a:cubicBezTo>
                <a:lnTo>
                  <a:pt x="5148563" y="1786060"/>
                </a:lnTo>
                <a:lnTo>
                  <a:pt x="5116221" y="1721552"/>
                </a:lnTo>
                <a:cubicBezTo>
                  <a:pt x="5115573" y="1720197"/>
                  <a:pt x="5115176" y="1719137"/>
                  <a:pt x="5115028" y="1718371"/>
                </a:cubicBezTo>
                <a:cubicBezTo>
                  <a:pt x="5114881" y="1717605"/>
                  <a:pt x="5115028" y="1717016"/>
                  <a:pt x="5115470" y="1716604"/>
                </a:cubicBezTo>
                <a:cubicBezTo>
                  <a:pt x="5115912" y="1716191"/>
                  <a:pt x="5116707" y="1715927"/>
                  <a:pt x="5117856" y="1715808"/>
                </a:cubicBezTo>
                <a:cubicBezTo>
                  <a:pt x="5119004" y="1715691"/>
                  <a:pt x="5120551" y="1715632"/>
                  <a:pt x="5122495" y="1715632"/>
                </a:cubicBezTo>
                <a:close/>
                <a:moveTo>
                  <a:pt x="4896830" y="1715632"/>
                </a:moveTo>
                <a:cubicBezTo>
                  <a:pt x="4898303" y="1715632"/>
                  <a:pt x="4899525" y="1715705"/>
                  <a:pt x="4900497" y="1715852"/>
                </a:cubicBezTo>
                <a:cubicBezTo>
                  <a:pt x="4901469" y="1716000"/>
                  <a:pt x="4902250" y="1716177"/>
                  <a:pt x="4902839" y="1716383"/>
                </a:cubicBezTo>
                <a:cubicBezTo>
                  <a:pt x="4903428" y="1716589"/>
                  <a:pt x="4903840" y="1716869"/>
                  <a:pt x="4904076" y="1717222"/>
                </a:cubicBezTo>
                <a:cubicBezTo>
                  <a:pt x="4904312" y="1717576"/>
                  <a:pt x="4904429" y="1717988"/>
                  <a:pt x="4904429" y="1718459"/>
                </a:cubicBezTo>
                <a:lnTo>
                  <a:pt x="4904429" y="1764233"/>
                </a:lnTo>
                <a:lnTo>
                  <a:pt x="4956477" y="1764233"/>
                </a:lnTo>
                <a:lnTo>
                  <a:pt x="4956477" y="1718459"/>
                </a:lnTo>
                <a:cubicBezTo>
                  <a:pt x="4956477" y="1717988"/>
                  <a:pt x="4956595" y="1717576"/>
                  <a:pt x="4956831" y="1717222"/>
                </a:cubicBezTo>
                <a:cubicBezTo>
                  <a:pt x="4957067" y="1716869"/>
                  <a:pt x="4957479" y="1716589"/>
                  <a:pt x="4958068" y="1716383"/>
                </a:cubicBezTo>
                <a:cubicBezTo>
                  <a:pt x="4958657" y="1716177"/>
                  <a:pt x="4959423" y="1716000"/>
                  <a:pt x="4960365" y="1715852"/>
                </a:cubicBezTo>
                <a:cubicBezTo>
                  <a:pt x="4961308" y="1715705"/>
                  <a:pt x="4962545" y="1715632"/>
                  <a:pt x="4964077" y="1715632"/>
                </a:cubicBezTo>
                <a:cubicBezTo>
                  <a:pt x="4965491" y="1715632"/>
                  <a:pt x="4966684" y="1715705"/>
                  <a:pt x="4967656" y="1715852"/>
                </a:cubicBezTo>
                <a:cubicBezTo>
                  <a:pt x="4968628" y="1716000"/>
                  <a:pt x="4969408" y="1716177"/>
                  <a:pt x="4969997" y="1716383"/>
                </a:cubicBezTo>
                <a:cubicBezTo>
                  <a:pt x="4970587" y="1716589"/>
                  <a:pt x="4970999" y="1716869"/>
                  <a:pt x="4971234" y="1717222"/>
                </a:cubicBezTo>
                <a:cubicBezTo>
                  <a:pt x="4971470" y="1717576"/>
                  <a:pt x="4971588" y="1717988"/>
                  <a:pt x="4971588" y="1718459"/>
                </a:cubicBezTo>
                <a:lnTo>
                  <a:pt x="4971588" y="1828210"/>
                </a:lnTo>
                <a:cubicBezTo>
                  <a:pt x="4971588" y="1828682"/>
                  <a:pt x="4971470" y="1829094"/>
                  <a:pt x="4971234" y="1829448"/>
                </a:cubicBezTo>
                <a:cubicBezTo>
                  <a:pt x="4970999" y="1829801"/>
                  <a:pt x="4970587" y="1830081"/>
                  <a:pt x="4969997" y="1830287"/>
                </a:cubicBezTo>
                <a:cubicBezTo>
                  <a:pt x="4969408" y="1830493"/>
                  <a:pt x="4968628" y="1830670"/>
                  <a:pt x="4967656" y="1830818"/>
                </a:cubicBezTo>
                <a:cubicBezTo>
                  <a:pt x="4966684" y="1830965"/>
                  <a:pt x="4965491" y="1831038"/>
                  <a:pt x="4964077" y="1831038"/>
                </a:cubicBezTo>
                <a:cubicBezTo>
                  <a:pt x="4962545" y="1831038"/>
                  <a:pt x="4961308" y="1830965"/>
                  <a:pt x="4960365" y="1830818"/>
                </a:cubicBezTo>
                <a:cubicBezTo>
                  <a:pt x="4959423" y="1830670"/>
                  <a:pt x="4958657" y="1830493"/>
                  <a:pt x="4958068" y="1830287"/>
                </a:cubicBezTo>
                <a:cubicBezTo>
                  <a:pt x="4957479" y="1830081"/>
                  <a:pt x="4957067" y="1829801"/>
                  <a:pt x="4956831" y="1829448"/>
                </a:cubicBezTo>
                <a:cubicBezTo>
                  <a:pt x="4956595" y="1829094"/>
                  <a:pt x="4956477" y="1828682"/>
                  <a:pt x="4956477" y="1828210"/>
                </a:cubicBezTo>
                <a:lnTo>
                  <a:pt x="4956477" y="1777488"/>
                </a:lnTo>
                <a:lnTo>
                  <a:pt x="4904429" y="1777488"/>
                </a:lnTo>
                <a:lnTo>
                  <a:pt x="4904429" y="1828210"/>
                </a:lnTo>
                <a:cubicBezTo>
                  <a:pt x="4904429" y="1828682"/>
                  <a:pt x="4904312" y="1829094"/>
                  <a:pt x="4904076" y="1829448"/>
                </a:cubicBezTo>
                <a:cubicBezTo>
                  <a:pt x="4903840" y="1829801"/>
                  <a:pt x="4903428" y="1830081"/>
                  <a:pt x="4902839" y="1830287"/>
                </a:cubicBezTo>
                <a:cubicBezTo>
                  <a:pt x="4902250" y="1830493"/>
                  <a:pt x="4901469" y="1830670"/>
                  <a:pt x="4900497" y="1830818"/>
                </a:cubicBezTo>
                <a:cubicBezTo>
                  <a:pt x="4899525" y="1830965"/>
                  <a:pt x="4898303" y="1831038"/>
                  <a:pt x="4896830" y="1831038"/>
                </a:cubicBezTo>
                <a:cubicBezTo>
                  <a:pt x="4895416" y="1831038"/>
                  <a:pt x="4894208" y="1830965"/>
                  <a:pt x="4893207" y="1830818"/>
                </a:cubicBezTo>
                <a:cubicBezTo>
                  <a:pt x="4892205" y="1830670"/>
                  <a:pt x="4891410" y="1830493"/>
                  <a:pt x="4890821" y="1830287"/>
                </a:cubicBezTo>
                <a:cubicBezTo>
                  <a:pt x="4890232" y="1830081"/>
                  <a:pt x="4889820" y="1829801"/>
                  <a:pt x="4889584" y="1829448"/>
                </a:cubicBezTo>
                <a:cubicBezTo>
                  <a:pt x="4889348" y="1829094"/>
                  <a:pt x="4889230" y="1828682"/>
                  <a:pt x="4889230" y="1828210"/>
                </a:cubicBezTo>
                <a:lnTo>
                  <a:pt x="4889230" y="1718459"/>
                </a:lnTo>
                <a:cubicBezTo>
                  <a:pt x="4889230" y="1717988"/>
                  <a:pt x="4889348" y="1717576"/>
                  <a:pt x="4889584" y="1717222"/>
                </a:cubicBezTo>
                <a:cubicBezTo>
                  <a:pt x="4889820" y="1716869"/>
                  <a:pt x="4890232" y="1716589"/>
                  <a:pt x="4890821" y="1716383"/>
                </a:cubicBezTo>
                <a:cubicBezTo>
                  <a:pt x="4891410" y="1716177"/>
                  <a:pt x="4892205" y="1716000"/>
                  <a:pt x="4893207" y="1715852"/>
                </a:cubicBezTo>
                <a:cubicBezTo>
                  <a:pt x="4894208" y="1715705"/>
                  <a:pt x="4895416" y="1715632"/>
                  <a:pt x="4896830" y="1715632"/>
                </a:cubicBezTo>
                <a:close/>
                <a:moveTo>
                  <a:pt x="4430105" y="1715632"/>
                </a:moveTo>
                <a:cubicBezTo>
                  <a:pt x="4431578" y="1715632"/>
                  <a:pt x="4432800" y="1715705"/>
                  <a:pt x="4433772" y="1715852"/>
                </a:cubicBezTo>
                <a:cubicBezTo>
                  <a:pt x="4434744" y="1716000"/>
                  <a:pt x="4435525" y="1716177"/>
                  <a:pt x="4436114" y="1716383"/>
                </a:cubicBezTo>
                <a:cubicBezTo>
                  <a:pt x="4436703" y="1716589"/>
                  <a:pt x="4437115" y="1716869"/>
                  <a:pt x="4437351" y="1717222"/>
                </a:cubicBezTo>
                <a:cubicBezTo>
                  <a:pt x="4437586" y="1717576"/>
                  <a:pt x="4437704" y="1717988"/>
                  <a:pt x="4437704" y="1718459"/>
                </a:cubicBezTo>
                <a:lnTo>
                  <a:pt x="4437704" y="1764233"/>
                </a:lnTo>
                <a:lnTo>
                  <a:pt x="4456348" y="1764233"/>
                </a:lnTo>
                <a:lnTo>
                  <a:pt x="4456478" y="1777488"/>
                </a:lnTo>
                <a:lnTo>
                  <a:pt x="4437704" y="1777488"/>
                </a:lnTo>
                <a:lnTo>
                  <a:pt x="4437704" y="1828210"/>
                </a:lnTo>
                <a:cubicBezTo>
                  <a:pt x="4437704" y="1828682"/>
                  <a:pt x="4437586" y="1829094"/>
                  <a:pt x="4437351" y="1829448"/>
                </a:cubicBezTo>
                <a:cubicBezTo>
                  <a:pt x="4437115" y="1829801"/>
                  <a:pt x="4436703" y="1830081"/>
                  <a:pt x="4436114" y="1830287"/>
                </a:cubicBezTo>
                <a:cubicBezTo>
                  <a:pt x="4435525" y="1830493"/>
                  <a:pt x="4434744" y="1830670"/>
                  <a:pt x="4433772" y="1830818"/>
                </a:cubicBezTo>
                <a:cubicBezTo>
                  <a:pt x="4432800" y="1830965"/>
                  <a:pt x="4431578" y="1831038"/>
                  <a:pt x="4430105" y="1831038"/>
                </a:cubicBezTo>
                <a:cubicBezTo>
                  <a:pt x="4428691" y="1831038"/>
                  <a:pt x="4427483" y="1830965"/>
                  <a:pt x="4426482" y="1830818"/>
                </a:cubicBezTo>
                <a:cubicBezTo>
                  <a:pt x="4425480" y="1830670"/>
                  <a:pt x="4424685" y="1830493"/>
                  <a:pt x="4424096" y="1830287"/>
                </a:cubicBezTo>
                <a:cubicBezTo>
                  <a:pt x="4423507" y="1830081"/>
                  <a:pt x="4423094" y="1829801"/>
                  <a:pt x="4422859" y="1829448"/>
                </a:cubicBezTo>
                <a:cubicBezTo>
                  <a:pt x="4422623" y="1829094"/>
                  <a:pt x="4422505" y="1828682"/>
                  <a:pt x="4422505" y="1828210"/>
                </a:cubicBezTo>
                <a:lnTo>
                  <a:pt x="4422505" y="1718459"/>
                </a:lnTo>
                <a:cubicBezTo>
                  <a:pt x="4422505" y="1717988"/>
                  <a:pt x="4422623" y="1717576"/>
                  <a:pt x="4422859" y="1717222"/>
                </a:cubicBezTo>
                <a:cubicBezTo>
                  <a:pt x="4423094" y="1716869"/>
                  <a:pt x="4423507" y="1716589"/>
                  <a:pt x="4424096" y="1716383"/>
                </a:cubicBezTo>
                <a:cubicBezTo>
                  <a:pt x="4424685" y="1716177"/>
                  <a:pt x="4425480" y="1716000"/>
                  <a:pt x="4426482" y="1715852"/>
                </a:cubicBezTo>
                <a:cubicBezTo>
                  <a:pt x="4427483" y="1715705"/>
                  <a:pt x="4428691" y="1715632"/>
                  <a:pt x="4430105" y="1715632"/>
                </a:cubicBezTo>
                <a:close/>
                <a:moveTo>
                  <a:pt x="4179520" y="1715632"/>
                </a:moveTo>
                <a:cubicBezTo>
                  <a:pt x="4181288" y="1715632"/>
                  <a:pt x="4182716" y="1715691"/>
                  <a:pt x="4183806" y="1715808"/>
                </a:cubicBezTo>
                <a:cubicBezTo>
                  <a:pt x="4184896" y="1715927"/>
                  <a:pt x="4185765" y="1716088"/>
                  <a:pt x="4186413" y="1716295"/>
                </a:cubicBezTo>
                <a:cubicBezTo>
                  <a:pt x="4187061" y="1716501"/>
                  <a:pt x="4187547" y="1716795"/>
                  <a:pt x="4187871" y="1717178"/>
                </a:cubicBezTo>
                <a:cubicBezTo>
                  <a:pt x="4188195" y="1717561"/>
                  <a:pt x="4188504" y="1718047"/>
                  <a:pt x="4188799" y="1718636"/>
                </a:cubicBezTo>
                <a:lnTo>
                  <a:pt x="4204616" y="1751508"/>
                </a:lnTo>
                <a:cubicBezTo>
                  <a:pt x="4206085" y="1754631"/>
                  <a:pt x="4207550" y="1757901"/>
                  <a:pt x="4209015" y="1761318"/>
                </a:cubicBezTo>
                <a:cubicBezTo>
                  <a:pt x="4210479" y="1764734"/>
                  <a:pt x="4211972" y="1768180"/>
                  <a:pt x="4213496" y="1771656"/>
                </a:cubicBezTo>
                <a:lnTo>
                  <a:pt x="4213671" y="1771656"/>
                </a:lnTo>
                <a:cubicBezTo>
                  <a:pt x="4215018" y="1768298"/>
                  <a:pt x="4216409" y="1764955"/>
                  <a:pt x="4217844" y="1761626"/>
                </a:cubicBezTo>
                <a:cubicBezTo>
                  <a:pt x="4219279" y="1758299"/>
                  <a:pt x="4220731" y="1755013"/>
                  <a:pt x="4222201" y="1751773"/>
                </a:cubicBezTo>
                <a:lnTo>
                  <a:pt x="4238107" y="1718724"/>
                </a:lnTo>
                <a:cubicBezTo>
                  <a:pt x="4238284" y="1718135"/>
                  <a:pt x="4238534" y="1717635"/>
                  <a:pt x="4238858" y="1717222"/>
                </a:cubicBezTo>
                <a:cubicBezTo>
                  <a:pt x="4239182" y="1716810"/>
                  <a:pt x="4239624" y="1716501"/>
                  <a:pt x="4240184" y="1716295"/>
                </a:cubicBezTo>
                <a:cubicBezTo>
                  <a:pt x="4240744" y="1716088"/>
                  <a:pt x="4241524" y="1715927"/>
                  <a:pt x="4242526" y="1715808"/>
                </a:cubicBezTo>
                <a:cubicBezTo>
                  <a:pt x="4243527" y="1715691"/>
                  <a:pt x="4244794" y="1715632"/>
                  <a:pt x="4246325" y="1715632"/>
                </a:cubicBezTo>
                <a:cubicBezTo>
                  <a:pt x="4248446" y="1715632"/>
                  <a:pt x="4250110" y="1715705"/>
                  <a:pt x="4251318" y="1715852"/>
                </a:cubicBezTo>
                <a:cubicBezTo>
                  <a:pt x="4252526" y="1716000"/>
                  <a:pt x="4253365" y="1716280"/>
                  <a:pt x="4253837" y="1716692"/>
                </a:cubicBezTo>
                <a:cubicBezTo>
                  <a:pt x="4254308" y="1717104"/>
                  <a:pt x="4254470" y="1717694"/>
                  <a:pt x="4254323" y="1718459"/>
                </a:cubicBezTo>
                <a:cubicBezTo>
                  <a:pt x="4254175" y="1719225"/>
                  <a:pt x="4253778" y="1720256"/>
                  <a:pt x="4253130" y="1721552"/>
                </a:cubicBezTo>
                <a:lnTo>
                  <a:pt x="4220787" y="1786060"/>
                </a:lnTo>
                <a:lnTo>
                  <a:pt x="4220787" y="1828210"/>
                </a:lnTo>
                <a:cubicBezTo>
                  <a:pt x="4220787" y="1828682"/>
                  <a:pt x="4220670" y="1829094"/>
                  <a:pt x="4220436" y="1829448"/>
                </a:cubicBezTo>
                <a:cubicBezTo>
                  <a:pt x="4220202" y="1829801"/>
                  <a:pt x="4219792" y="1830081"/>
                  <a:pt x="4219206" y="1830287"/>
                </a:cubicBezTo>
                <a:cubicBezTo>
                  <a:pt x="4218620" y="1830493"/>
                  <a:pt x="4217829" y="1830670"/>
                  <a:pt x="4216834" y="1830818"/>
                </a:cubicBezTo>
                <a:cubicBezTo>
                  <a:pt x="4215838" y="1830965"/>
                  <a:pt x="4214638" y="1831038"/>
                  <a:pt x="4213232" y="1831038"/>
                </a:cubicBezTo>
                <a:cubicBezTo>
                  <a:pt x="4211768" y="1831038"/>
                  <a:pt x="4210552" y="1830965"/>
                  <a:pt x="4209586" y="1830818"/>
                </a:cubicBezTo>
                <a:cubicBezTo>
                  <a:pt x="4208619" y="1830670"/>
                  <a:pt x="4207828" y="1830493"/>
                  <a:pt x="4207214" y="1830287"/>
                </a:cubicBezTo>
                <a:cubicBezTo>
                  <a:pt x="4206599" y="1830081"/>
                  <a:pt x="4206174" y="1829801"/>
                  <a:pt x="4205940" y="1829448"/>
                </a:cubicBezTo>
                <a:cubicBezTo>
                  <a:pt x="4205706" y="1829094"/>
                  <a:pt x="4205588" y="1828682"/>
                  <a:pt x="4205588" y="1828210"/>
                </a:cubicBezTo>
                <a:lnTo>
                  <a:pt x="4205588" y="1786060"/>
                </a:lnTo>
                <a:lnTo>
                  <a:pt x="4173246" y="1721552"/>
                </a:lnTo>
                <a:cubicBezTo>
                  <a:pt x="4172598" y="1720197"/>
                  <a:pt x="4172200" y="1719137"/>
                  <a:pt x="4172053" y="1718371"/>
                </a:cubicBezTo>
                <a:cubicBezTo>
                  <a:pt x="4171906" y="1717605"/>
                  <a:pt x="4172053" y="1717016"/>
                  <a:pt x="4172495" y="1716604"/>
                </a:cubicBezTo>
                <a:cubicBezTo>
                  <a:pt x="4172937" y="1716191"/>
                  <a:pt x="4173732" y="1715927"/>
                  <a:pt x="4174881" y="1715808"/>
                </a:cubicBezTo>
                <a:cubicBezTo>
                  <a:pt x="4176030" y="1715691"/>
                  <a:pt x="4177576" y="1715632"/>
                  <a:pt x="4179520" y="1715632"/>
                </a:cubicBezTo>
                <a:close/>
                <a:moveTo>
                  <a:pt x="3915797" y="1715632"/>
                </a:moveTo>
                <a:cubicBezTo>
                  <a:pt x="3917270" y="1715632"/>
                  <a:pt x="3918492" y="1715705"/>
                  <a:pt x="3919464" y="1715852"/>
                </a:cubicBezTo>
                <a:cubicBezTo>
                  <a:pt x="3920436" y="1716000"/>
                  <a:pt x="3921217" y="1716177"/>
                  <a:pt x="3921805" y="1716383"/>
                </a:cubicBezTo>
                <a:cubicBezTo>
                  <a:pt x="3922394" y="1716589"/>
                  <a:pt x="3922806" y="1716869"/>
                  <a:pt x="3923043" y="1717222"/>
                </a:cubicBezTo>
                <a:cubicBezTo>
                  <a:pt x="3923278" y="1717576"/>
                  <a:pt x="3923396" y="1717988"/>
                  <a:pt x="3923396" y="1718459"/>
                </a:cubicBezTo>
                <a:lnTo>
                  <a:pt x="3923396" y="1764233"/>
                </a:lnTo>
                <a:lnTo>
                  <a:pt x="3975444" y="1764233"/>
                </a:lnTo>
                <a:lnTo>
                  <a:pt x="3975444" y="1718459"/>
                </a:lnTo>
                <a:cubicBezTo>
                  <a:pt x="3975444" y="1717988"/>
                  <a:pt x="3975562" y="1717576"/>
                  <a:pt x="3975798" y="1717222"/>
                </a:cubicBezTo>
                <a:cubicBezTo>
                  <a:pt x="3976032" y="1716869"/>
                  <a:pt x="3976445" y="1716589"/>
                  <a:pt x="3977035" y="1716383"/>
                </a:cubicBezTo>
                <a:cubicBezTo>
                  <a:pt x="3977624" y="1716177"/>
                  <a:pt x="3978390" y="1716000"/>
                  <a:pt x="3979332" y="1715852"/>
                </a:cubicBezTo>
                <a:cubicBezTo>
                  <a:pt x="3980275" y="1715705"/>
                  <a:pt x="3981512" y="1715632"/>
                  <a:pt x="3983044" y="1715632"/>
                </a:cubicBezTo>
                <a:cubicBezTo>
                  <a:pt x="3984458" y="1715632"/>
                  <a:pt x="3985650" y="1715705"/>
                  <a:pt x="3986581" y="1715852"/>
                </a:cubicBezTo>
                <a:cubicBezTo>
                  <a:pt x="3987553" y="1716000"/>
                  <a:pt x="3988333" y="1716177"/>
                  <a:pt x="3988923" y="1716383"/>
                </a:cubicBezTo>
                <a:cubicBezTo>
                  <a:pt x="3989511" y="1716589"/>
                  <a:pt x="3989924" y="1716869"/>
                  <a:pt x="3990160" y="1717222"/>
                </a:cubicBezTo>
                <a:cubicBezTo>
                  <a:pt x="3990395" y="1717576"/>
                  <a:pt x="3990513" y="1717988"/>
                  <a:pt x="3990513" y="1718459"/>
                </a:cubicBezTo>
                <a:lnTo>
                  <a:pt x="3990513" y="1828210"/>
                </a:lnTo>
                <a:cubicBezTo>
                  <a:pt x="3990513" y="1828682"/>
                  <a:pt x="3990395" y="1829094"/>
                  <a:pt x="3990160" y="1829448"/>
                </a:cubicBezTo>
                <a:cubicBezTo>
                  <a:pt x="3989924" y="1829801"/>
                  <a:pt x="3989511" y="1830081"/>
                  <a:pt x="3988923" y="1830287"/>
                </a:cubicBezTo>
                <a:cubicBezTo>
                  <a:pt x="3988333" y="1830493"/>
                  <a:pt x="3987553" y="1830670"/>
                  <a:pt x="3986581" y="1830818"/>
                </a:cubicBezTo>
                <a:cubicBezTo>
                  <a:pt x="3985650" y="1830965"/>
                  <a:pt x="3984458" y="1831038"/>
                  <a:pt x="3983044" y="1831038"/>
                </a:cubicBezTo>
                <a:cubicBezTo>
                  <a:pt x="3981512" y="1831038"/>
                  <a:pt x="3980275" y="1830965"/>
                  <a:pt x="3979332" y="1830818"/>
                </a:cubicBezTo>
                <a:cubicBezTo>
                  <a:pt x="3978390" y="1830670"/>
                  <a:pt x="3977624" y="1830493"/>
                  <a:pt x="3977035" y="1830287"/>
                </a:cubicBezTo>
                <a:cubicBezTo>
                  <a:pt x="3976445" y="1830081"/>
                  <a:pt x="3976032" y="1829801"/>
                  <a:pt x="3975798" y="1829448"/>
                </a:cubicBezTo>
                <a:cubicBezTo>
                  <a:pt x="3975562" y="1829094"/>
                  <a:pt x="3975444" y="1828682"/>
                  <a:pt x="3975444" y="1828210"/>
                </a:cubicBezTo>
                <a:lnTo>
                  <a:pt x="3975444" y="1777488"/>
                </a:lnTo>
                <a:lnTo>
                  <a:pt x="3923396" y="1777488"/>
                </a:lnTo>
                <a:lnTo>
                  <a:pt x="3923396" y="1828210"/>
                </a:lnTo>
                <a:cubicBezTo>
                  <a:pt x="3923396" y="1828682"/>
                  <a:pt x="3923278" y="1829094"/>
                  <a:pt x="3923043" y="1829448"/>
                </a:cubicBezTo>
                <a:cubicBezTo>
                  <a:pt x="3922806" y="1829801"/>
                  <a:pt x="3922394" y="1830081"/>
                  <a:pt x="3921805" y="1830287"/>
                </a:cubicBezTo>
                <a:cubicBezTo>
                  <a:pt x="3921217" y="1830493"/>
                  <a:pt x="3920436" y="1830670"/>
                  <a:pt x="3919464" y="1830818"/>
                </a:cubicBezTo>
                <a:cubicBezTo>
                  <a:pt x="3918492" y="1830965"/>
                  <a:pt x="3917270" y="1831038"/>
                  <a:pt x="3915797" y="1831038"/>
                </a:cubicBezTo>
                <a:cubicBezTo>
                  <a:pt x="3914383" y="1831038"/>
                  <a:pt x="3913175" y="1830965"/>
                  <a:pt x="3912174" y="1830818"/>
                </a:cubicBezTo>
                <a:cubicBezTo>
                  <a:pt x="3911172" y="1830670"/>
                  <a:pt x="3910378" y="1830493"/>
                  <a:pt x="3909788" y="1830287"/>
                </a:cubicBezTo>
                <a:cubicBezTo>
                  <a:pt x="3909198" y="1830081"/>
                  <a:pt x="3908786" y="1829801"/>
                  <a:pt x="3908551" y="1829448"/>
                </a:cubicBezTo>
                <a:cubicBezTo>
                  <a:pt x="3908316" y="1829094"/>
                  <a:pt x="3908198" y="1828682"/>
                  <a:pt x="3908198" y="1828210"/>
                </a:cubicBezTo>
                <a:lnTo>
                  <a:pt x="3908198" y="1718459"/>
                </a:lnTo>
                <a:cubicBezTo>
                  <a:pt x="3908198" y="1717988"/>
                  <a:pt x="3908316" y="1717576"/>
                  <a:pt x="3908551" y="1717222"/>
                </a:cubicBezTo>
                <a:cubicBezTo>
                  <a:pt x="3908786" y="1716869"/>
                  <a:pt x="3909198" y="1716589"/>
                  <a:pt x="3909788" y="1716383"/>
                </a:cubicBezTo>
                <a:cubicBezTo>
                  <a:pt x="3910378" y="1716177"/>
                  <a:pt x="3911172" y="1716000"/>
                  <a:pt x="3912174" y="1715852"/>
                </a:cubicBezTo>
                <a:cubicBezTo>
                  <a:pt x="3913175" y="1715705"/>
                  <a:pt x="3914383" y="1715632"/>
                  <a:pt x="3915797" y="1715632"/>
                </a:cubicBezTo>
                <a:close/>
                <a:moveTo>
                  <a:pt x="3439546" y="1715632"/>
                </a:moveTo>
                <a:cubicBezTo>
                  <a:pt x="3441019" y="1715632"/>
                  <a:pt x="3442241" y="1715705"/>
                  <a:pt x="3443211" y="1715852"/>
                </a:cubicBezTo>
                <a:cubicBezTo>
                  <a:pt x="3444185" y="1716000"/>
                  <a:pt x="3444964" y="1716177"/>
                  <a:pt x="3445553" y="1716383"/>
                </a:cubicBezTo>
                <a:cubicBezTo>
                  <a:pt x="3446144" y="1716589"/>
                  <a:pt x="3446556" y="1716869"/>
                  <a:pt x="3446791" y="1717222"/>
                </a:cubicBezTo>
                <a:cubicBezTo>
                  <a:pt x="3447026" y="1717576"/>
                  <a:pt x="3447145" y="1717988"/>
                  <a:pt x="3447145" y="1718459"/>
                </a:cubicBezTo>
                <a:lnTo>
                  <a:pt x="3447145" y="1764233"/>
                </a:lnTo>
                <a:lnTo>
                  <a:pt x="3499195" y="1764233"/>
                </a:lnTo>
                <a:lnTo>
                  <a:pt x="3499195" y="1718459"/>
                </a:lnTo>
                <a:cubicBezTo>
                  <a:pt x="3499195" y="1717988"/>
                  <a:pt x="3499314" y="1717576"/>
                  <a:pt x="3499549" y="1717222"/>
                </a:cubicBezTo>
                <a:cubicBezTo>
                  <a:pt x="3499785" y="1716869"/>
                  <a:pt x="3500197" y="1716589"/>
                  <a:pt x="3500787" y="1716383"/>
                </a:cubicBezTo>
                <a:cubicBezTo>
                  <a:pt x="3501376" y="1716177"/>
                  <a:pt x="3502141" y="1716000"/>
                  <a:pt x="3503084" y="1715852"/>
                </a:cubicBezTo>
                <a:cubicBezTo>
                  <a:pt x="3504026" y="1715705"/>
                  <a:pt x="3505264" y="1715632"/>
                  <a:pt x="3506795" y="1715632"/>
                </a:cubicBezTo>
                <a:cubicBezTo>
                  <a:pt x="3508210" y="1715632"/>
                  <a:pt x="3509402" y="1715705"/>
                  <a:pt x="3510374" y="1715852"/>
                </a:cubicBezTo>
                <a:cubicBezTo>
                  <a:pt x="3511347" y="1716000"/>
                  <a:pt x="3512127" y="1716177"/>
                  <a:pt x="3512716" y="1716383"/>
                </a:cubicBezTo>
                <a:cubicBezTo>
                  <a:pt x="3513305" y="1716589"/>
                  <a:pt x="3513718" y="1716869"/>
                  <a:pt x="3513953" y="1717222"/>
                </a:cubicBezTo>
                <a:cubicBezTo>
                  <a:pt x="3514189" y="1717576"/>
                  <a:pt x="3514307" y="1717988"/>
                  <a:pt x="3514307" y="1718459"/>
                </a:cubicBezTo>
                <a:lnTo>
                  <a:pt x="3514307" y="1828210"/>
                </a:lnTo>
                <a:cubicBezTo>
                  <a:pt x="3514307" y="1828682"/>
                  <a:pt x="3514189" y="1829094"/>
                  <a:pt x="3513953" y="1829448"/>
                </a:cubicBezTo>
                <a:cubicBezTo>
                  <a:pt x="3513718" y="1829801"/>
                  <a:pt x="3513305" y="1830081"/>
                  <a:pt x="3512716" y="1830287"/>
                </a:cubicBezTo>
                <a:cubicBezTo>
                  <a:pt x="3512127" y="1830493"/>
                  <a:pt x="3511347" y="1830670"/>
                  <a:pt x="3510374" y="1830818"/>
                </a:cubicBezTo>
                <a:cubicBezTo>
                  <a:pt x="3509402" y="1830965"/>
                  <a:pt x="3508210" y="1831038"/>
                  <a:pt x="3506795" y="1831038"/>
                </a:cubicBezTo>
                <a:cubicBezTo>
                  <a:pt x="3505264" y="1831038"/>
                  <a:pt x="3504026" y="1830965"/>
                  <a:pt x="3503084" y="1830818"/>
                </a:cubicBezTo>
                <a:cubicBezTo>
                  <a:pt x="3502141" y="1830670"/>
                  <a:pt x="3501376" y="1830493"/>
                  <a:pt x="3500787" y="1830287"/>
                </a:cubicBezTo>
                <a:cubicBezTo>
                  <a:pt x="3500197" y="1830081"/>
                  <a:pt x="3499785" y="1829801"/>
                  <a:pt x="3499549" y="1829448"/>
                </a:cubicBezTo>
                <a:cubicBezTo>
                  <a:pt x="3499314" y="1829094"/>
                  <a:pt x="3499195" y="1828682"/>
                  <a:pt x="3499195" y="1828210"/>
                </a:cubicBezTo>
                <a:lnTo>
                  <a:pt x="3499195" y="1777488"/>
                </a:lnTo>
                <a:lnTo>
                  <a:pt x="3447145" y="1777488"/>
                </a:lnTo>
                <a:lnTo>
                  <a:pt x="3447145" y="1828210"/>
                </a:lnTo>
                <a:cubicBezTo>
                  <a:pt x="3447145" y="1828682"/>
                  <a:pt x="3447026" y="1829094"/>
                  <a:pt x="3446791" y="1829448"/>
                </a:cubicBezTo>
                <a:cubicBezTo>
                  <a:pt x="3446556" y="1829801"/>
                  <a:pt x="3446144" y="1830081"/>
                  <a:pt x="3445553" y="1830287"/>
                </a:cubicBezTo>
                <a:cubicBezTo>
                  <a:pt x="3444964" y="1830493"/>
                  <a:pt x="3444185" y="1830670"/>
                  <a:pt x="3443211" y="1830818"/>
                </a:cubicBezTo>
                <a:cubicBezTo>
                  <a:pt x="3442241" y="1830965"/>
                  <a:pt x="3441019" y="1831038"/>
                  <a:pt x="3439546" y="1831038"/>
                </a:cubicBezTo>
                <a:cubicBezTo>
                  <a:pt x="3438132" y="1831038"/>
                  <a:pt x="3436923" y="1830965"/>
                  <a:pt x="3435923" y="1830818"/>
                </a:cubicBezTo>
                <a:cubicBezTo>
                  <a:pt x="3434921" y="1830670"/>
                  <a:pt x="3434125" y="1830493"/>
                  <a:pt x="3433538" y="1830287"/>
                </a:cubicBezTo>
                <a:cubicBezTo>
                  <a:pt x="3432948" y="1830081"/>
                  <a:pt x="3432536" y="1829801"/>
                  <a:pt x="3432301" y="1829448"/>
                </a:cubicBezTo>
                <a:cubicBezTo>
                  <a:pt x="3432064" y="1829094"/>
                  <a:pt x="3431947" y="1828682"/>
                  <a:pt x="3431947" y="1828210"/>
                </a:cubicBezTo>
                <a:lnTo>
                  <a:pt x="3431947" y="1718459"/>
                </a:lnTo>
                <a:cubicBezTo>
                  <a:pt x="3431947" y="1717988"/>
                  <a:pt x="3432064" y="1717576"/>
                  <a:pt x="3432301" y="1717222"/>
                </a:cubicBezTo>
                <a:cubicBezTo>
                  <a:pt x="3432536" y="1716869"/>
                  <a:pt x="3432948" y="1716589"/>
                  <a:pt x="3433538" y="1716383"/>
                </a:cubicBezTo>
                <a:cubicBezTo>
                  <a:pt x="3434125" y="1716177"/>
                  <a:pt x="3434921" y="1716000"/>
                  <a:pt x="3435923" y="1715852"/>
                </a:cubicBezTo>
                <a:cubicBezTo>
                  <a:pt x="3436923" y="1715705"/>
                  <a:pt x="3438132" y="1715632"/>
                  <a:pt x="3439546" y="1715632"/>
                </a:cubicBezTo>
                <a:close/>
                <a:moveTo>
                  <a:pt x="3188954" y="1715632"/>
                </a:moveTo>
                <a:cubicBezTo>
                  <a:pt x="3190726" y="1715632"/>
                  <a:pt x="3192154" y="1715691"/>
                  <a:pt x="3193245" y="1715808"/>
                </a:cubicBezTo>
                <a:cubicBezTo>
                  <a:pt x="3194332" y="1715927"/>
                  <a:pt x="3195199" y="1716088"/>
                  <a:pt x="3195847" y="1716295"/>
                </a:cubicBezTo>
                <a:cubicBezTo>
                  <a:pt x="3196499" y="1716501"/>
                  <a:pt x="3196982" y="1716795"/>
                  <a:pt x="3197305" y="1717178"/>
                </a:cubicBezTo>
                <a:cubicBezTo>
                  <a:pt x="3197629" y="1717561"/>
                  <a:pt x="3197942" y="1718047"/>
                  <a:pt x="3198234" y="1718636"/>
                </a:cubicBezTo>
                <a:lnTo>
                  <a:pt x="3214056" y="1751508"/>
                </a:lnTo>
                <a:cubicBezTo>
                  <a:pt x="3215524" y="1754631"/>
                  <a:pt x="3216991" y="1757901"/>
                  <a:pt x="3218452" y="1761318"/>
                </a:cubicBezTo>
                <a:cubicBezTo>
                  <a:pt x="3219915" y="1764734"/>
                  <a:pt x="3221413" y="1768180"/>
                  <a:pt x="3222936" y="1771656"/>
                </a:cubicBezTo>
                <a:lnTo>
                  <a:pt x="3223109" y="1771656"/>
                </a:lnTo>
                <a:cubicBezTo>
                  <a:pt x="3224457" y="1768298"/>
                  <a:pt x="3225846" y="1764955"/>
                  <a:pt x="3227284" y="1761626"/>
                </a:cubicBezTo>
                <a:cubicBezTo>
                  <a:pt x="3228720" y="1758299"/>
                  <a:pt x="3230171" y="1755013"/>
                  <a:pt x="3231641" y="1751773"/>
                </a:cubicBezTo>
                <a:lnTo>
                  <a:pt x="3247546" y="1718724"/>
                </a:lnTo>
                <a:cubicBezTo>
                  <a:pt x="3247723" y="1718135"/>
                  <a:pt x="3247973" y="1717635"/>
                  <a:pt x="3248298" y="1717222"/>
                </a:cubicBezTo>
                <a:cubicBezTo>
                  <a:pt x="3248621" y="1716810"/>
                  <a:pt x="3249064" y="1716501"/>
                  <a:pt x="3249623" y="1716295"/>
                </a:cubicBezTo>
                <a:cubicBezTo>
                  <a:pt x="3250184" y="1716088"/>
                  <a:pt x="3250964" y="1715927"/>
                  <a:pt x="3251964" y="1715808"/>
                </a:cubicBezTo>
                <a:cubicBezTo>
                  <a:pt x="3252965" y="1715691"/>
                  <a:pt x="3254234" y="1715632"/>
                  <a:pt x="3255765" y="1715632"/>
                </a:cubicBezTo>
                <a:cubicBezTo>
                  <a:pt x="3257885" y="1715632"/>
                  <a:pt x="3259550" y="1715705"/>
                  <a:pt x="3260759" y="1715852"/>
                </a:cubicBezTo>
                <a:cubicBezTo>
                  <a:pt x="3261966" y="1716000"/>
                  <a:pt x="3262806" y="1716280"/>
                  <a:pt x="3263278" y="1716692"/>
                </a:cubicBezTo>
                <a:cubicBezTo>
                  <a:pt x="3263748" y="1717104"/>
                  <a:pt x="3263910" y="1717694"/>
                  <a:pt x="3263763" y="1718459"/>
                </a:cubicBezTo>
                <a:cubicBezTo>
                  <a:pt x="3263615" y="1719225"/>
                  <a:pt x="3263217" y="1720256"/>
                  <a:pt x="3262568" y="1721552"/>
                </a:cubicBezTo>
                <a:lnTo>
                  <a:pt x="3230227" y="1786060"/>
                </a:lnTo>
                <a:lnTo>
                  <a:pt x="3230227" y="1828210"/>
                </a:lnTo>
                <a:cubicBezTo>
                  <a:pt x="3230227" y="1828682"/>
                  <a:pt x="3230107" y="1829094"/>
                  <a:pt x="3229875" y="1829448"/>
                </a:cubicBezTo>
                <a:cubicBezTo>
                  <a:pt x="3229641" y="1829801"/>
                  <a:pt x="3229232" y="1830081"/>
                  <a:pt x="3228642" y="1830287"/>
                </a:cubicBezTo>
                <a:cubicBezTo>
                  <a:pt x="3228057" y="1830493"/>
                  <a:pt x="3227267" y="1830670"/>
                  <a:pt x="3226273" y="1830818"/>
                </a:cubicBezTo>
                <a:cubicBezTo>
                  <a:pt x="3225277" y="1830965"/>
                  <a:pt x="3224076" y="1831038"/>
                  <a:pt x="3222670" y="1831038"/>
                </a:cubicBezTo>
                <a:cubicBezTo>
                  <a:pt x="3221207" y="1831038"/>
                  <a:pt x="3219990" y="1830965"/>
                  <a:pt x="3219026" y="1830818"/>
                </a:cubicBezTo>
                <a:cubicBezTo>
                  <a:pt x="3218059" y="1830670"/>
                  <a:pt x="3217268" y="1830493"/>
                  <a:pt x="3216650" y="1830287"/>
                </a:cubicBezTo>
                <a:cubicBezTo>
                  <a:pt x="3216038" y="1830081"/>
                  <a:pt x="3215612" y="1829801"/>
                  <a:pt x="3215379" y="1829448"/>
                </a:cubicBezTo>
                <a:cubicBezTo>
                  <a:pt x="3215144" y="1829094"/>
                  <a:pt x="3215027" y="1828682"/>
                  <a:pt x="3215027" y="1828210"/>
                </a:cubicBezTo>
                <a:lnTo>
                  <a:pt x="3215027" y="1786060"/>
                </a:lnTo>
                <a:lnTo>
                  <a:pt x="3182685" y="1721552"/>
                </a:lnTo>
                <a:cubicBezTo>
                  <a:pt x="3182036" y="1720197"/>
                  <a:pt x="3181636" y="1719137"/>
                  <a:pt x="3181492" y="1718371"/>
                </a:cubicBezTo>
                <a:cubicBezTo>
                  <a:pt x="3181344" y="1717605"/>
                  <a:pt x="3181492" y="1717016"/>
                  <a:pt x="3181930" y="1716604"/>
                </a:cubicBezTo>
                <a:cubicBezTo>
                  <a:pt x="3182372" y="1716191"/>
                  <a:pt x="3183166" y="1715927"/>
                  <a:pt x="3184316" y="1715808"/>
                </a:cubicBezTo>
                <a:cubicBezTo>
                  <a:pt x="3185464" y="1715691"/>
                  <a:pt x="3187012" y="1715632"/>
                  <a:pt x="3188954" y="1715632"/>
                </a:cubicBezTo>
                <a:close/>
                <a:moveTo>
                  <a:pt x="2972825" y="1715632"/>
                </a:moveTo>
                <a:cubicBezTo>
                  <a:pt x="2974298" y="1715632"/>
                  <a:pt x="2975521" y="1715705"/>
                  <a:pt x="2976493" y="1715852"/>
                </a:cubicBezTo>
                <a:cubicBezTo>
                  <a:pt x="2977464" y="1716000"/>
                  <a:pt x="2978244" y="1716177"/>
                  <a:pt x="2978833" y="1716383"/>
                </a:cubicBezTo>
                <a:cubicBezTo>
                  <a:pt x="2979423" y="1716589"/>
                  <a:pt x="2979834" y="1716869"/>
                  <a:pt x="2980071" y="1717222"/>
                </a:cubicBezTo>
                <a:cubicBezTo>
                  <a:pt x="2980306" y="1717576"/>
                  <a:pt x="2980423" y="1717988"/>
                  <a:pt x="2980423" y="1718459"/>
                </a:cubicBezTo>
                <a:lnTo>
                  <a:pt x="2980423" y="1764233"/>
                </a:lnTo>
                <a:lnTo>
                  <a:pt x="3032467" y="1764233"/>
                </a:lnTo>
                <a:lnTo>
                  <a:pt x="3032467" y="1718459"/>
                </a:lnTo>
                <a:cubicBezTo>
                  <a:pt x="3032467" y="1717988"/>
                  <a:pt x="3032584" y="1717576"/>
                  <a:pt x="3032820" y="1717222"/>
                </a:cubicBezTo>
                <a:cubicBezTo>
                  <a:pt x="3033055" y="1716869"/>
                  <a:pt x="3033468" y="1716589"/>
                  <a:pt x="3034057" y="1716383"/>
                </a:cubicBezTo>
                <a:cubicBezTo>
                  <a:pt x="3034646" y="1716177"/>
                  <a:pt x="3035412" y="1716000"/>
                  <a:pt x="3036355" y="1715852"/>
                </a:cubicBezTo>
                <a:cubicBezTo>
                  <a:pt x="3037297" y="1715705"/>
                  <a:pt x="3038534" y="1715632"/>
                  <a:pt x="3040066" y="1715632"/>
                </a:cubicBezTo>
                <a:cubicBezTo>
                  <a:pt x="3041480" y="1715632"/>
                  <a:pt x="3042673" y="1715705"/>
                  <a:pt x="3043645" y="1715852"/>
                </a:cubicBezTo>
                <a:cubicBezTo>
                  <a:pt x="3044617" y="1716000"/>
                  <a:pt x="3045397" y="1716177"/>
                  <a:pt x="3045987" y="1716383"/>
                </a:cubicBezTo>
                <a:cubicBezTo>
                  <a:pt x="3046575" y="1716589"/>
                  <a:pt x="3046988" y="1716869"/>
                  <a:pt x="3047224" y="1717222"/>
                </a:cubicBezTo>
                <a:cubicBezTo>
                  <a:pt x="3047459" y="1717576"/>
                  <a:pt x="3047578" y="1717988"/>
                  <a:pt x="3047578" y="1718459"/>
                </a:cubicBezTo>
                <a:lnTo>
                  <a:pt x="3047578" y="1828210"/>
                </a:lnTo>
                <a:cubicBezTo>
                  <a:pt x="3047578" y="1828682"/>
                  <a:pt x="3047459" y="1829094"/>
                  <a:pt x="3047224" y="1829448"/>
                </a:cubicBezTo>
                <a:cubicBezTo>
                  <a:pt x="3046988" y="1829801"/>
                  <a:pt x="3046575" y="1830081"/>
                  <a:pt x="3045987" y="1830287"/>
                </a:cubicBezTo>
                <a:cubicBezTo>
                  <a:pt x="3045397" y="1830493"/>
                  <a:pt x="3044617" y="1830670"/>
                  <a:pt x="3043645" y="1830818"/>
                </a:cubicBezTo>
                <a:cubicBezTo>
                  <a:pt x="3042673" y="1830965"/>
                  <a:pt x="3041480" y="1831038"/>
                  <a:pt x="3040066" y="1831038"/>
                </a:cubicBezTo>
                <a:cubicBezTo>
                  <a:pt x="3038534" y="1831038"/>
                  <a:pt x="3037297" y="1830965"/>
                  <a:pt x="3036355" y="1830818"/>
                </a:cubicBezTo>
                <a:cubicBezTo>
                  <a:pt x="3035412" y="1830670"/>
                  <a:pt x="3034646" y="1830493"/>
                  <a:pt x="3034057" y="1830287"/>
                </a:cubicBezTo>
                <a:cubicBezTo>
                  <a:pt x="3033468" y="1830081"/>
                  <a:pt x="3033055" y="1829801"/>
                  <a:pt x="3032820" y="1829448"/>
                </a:cubicBezTo>
                <a:cubicBezTo>
                  <a:pt x="3032584" y="1829094"/>
                  <a:pt x="3032467" y="1828682"/>
                  <a:pt x="3032467" y="1828210"/>
                </a:cubicBezTo>
                <a:lnTo>
                  <a:pt x="3032467" y="1777488"/>
                </a:lnTo>
                <a:lnTo>
                  <a:pt x="2980423" y="1777488"/>
                </a:lnTo>
                <a:lnTo>
                  <a:pt x="2980423" y="1828210"/>
                </a:lnTo>
                <a:cubicBezTo>
                  <a:pt x="2980423" y="1828682"/>
                  <a:pt x="2980306" y="1829094"/>
                  <a:pt x="2980071" y="1829448"/>
                </a:cubicBezTo>
                <a:cubicBezTo>
                  <a:pt x="2979834" y="1829801"/>
                  <a:pt x="2979423" y="1830081"/>
                  <a:pt x="2978833" y="1830287"/>
                </a:cubicBezTo>
                <a:cubicBezTo>
                  <a:pt x="2978244" y="1830493"/>
                  <a:pt x="2977464" y="1830670"/>
                  <a:pt x="2976493" y="1830818"/>
                </a:cubicBezTo>
                <a:cubicBezTo>
                  <a:pt x="2975521" y="1830965"/>
                  <a:pt x="2974298" y="1831038"/>
                  <a:pt x="2972825" y="1831038"/>
                </a:cubicBezTo>
                <a:cubicBezTo>
                  <a:pt x="2971411" y="1831038"/>
                  <a:pt x="2970203" y="1830965"/>
                  <a:pt x="2969201" y="1830818"/>
                </a:cubicBezTo>
                <a:cubicBezTo>
                  <a:pt x="2968201" y="1830670"/>
                  <a:pt x="2967405" y="1830493"/>
                  <a:pt x="2966817" y="1830287"/>
                </a:cubicBezTo>
                <a:cubicBezTo>
                  <a:pt x="2966228" y="1830081"/>
                  <a:pt x="2965816" y="1829801"/>
                  <a:pt x="2965579" y="1829448"/>
                </a:cubicBezTo>
                <a:cubicBezTo>
                  <a:pt x="2965344" y="1829094"/>
                  <a:pt x="2965227" y="1828682"/>
                  <a:pt x="2965227" y="1828210"/>
                </a:cubicBezTo>
                <a:lnTo>
                  <a:pt x="2965227" y="1718459"/>
                </a:lnTo>
                <a:cubicBezTo>
                  <a:pt x="2965227" y="1717988"/>
                  <a:pt x="2965344" y="1717576"/>
                  <a:pt x="2965579" y="1717222"/>
                </a:cubicBezTo>
                <a:cubicBezTo>
                  <a:pt x="2965816" y="1716869"/>
                  <a:pt x="2966228" y="1716589"/>
                  <a:pt x="2966817" y="1716383"/>
                </a:cubicBezTo>
                <a:cubicBezTo>
                  <a:pt x="2967405" y="1716177"/>
                  <a:pt x="2968201" y="1716000"/>
                  <a:pt x="2969201" y="1715852"/>
                </a:cubicBezTo>
                <a:cubicBezTo>
                  <a:pt x="2970203" y="1715705"/>
                  <a:pt x="2971411" y="1715632"/>
                  <a:pt x="2972825" y="1715632"/>
                </a:cubicBezTo>
                <a:close/>
                <a:moveTo>
                  <a:pt x="2496574" y="1715632"/>
                </a:moveTo>
                <a:cubicBezTo>
                  <a:pt x="2498047" y="1715632"/>
                  <a:pt x="2499269" y="1715705"/>
                  <a:pt x="2500242" y="1715852"/>
                </a:cubicBezTo>
                <a:cubicBezTo>
                  <a:pt x="2501214" y="1716000"/>
                  <a:pt x="2501994" y="1716177"/>
                  <a:pt x="2502583" y="1716383"/>
                </a:cubicBezTo>
                <a:cubicBezTo>
                  <a:pt x="2503172" y="1716589"/>
                  <a:pt x="2503584" y="1716869"/>
                  <a:pt x="2503820" y="1717222"/>
                </a:cubicBezTo>
                <a:cubicBezTo>
                  <a:pt x="2504056" y="1717576"/>
                  <a:pt x="2504174" y="1717988"/>
                  <a:pt x="2504174" y="1718459"/>
                </a:cubicBezTo>
                <a:lnTo>
                  <a:pt x="2504174" y="1764233"/>
                </a:lnTo>
                <a:lnTo>
                  <a:pt x="2556222" y="1764233"/>
                </a:lnTo>
                <a:lnTo>
                  <a:pt x="2556222" y="1718459"/>
                </a:lnTo>
                <a:cubicBezTo>
                  <a:pt x="2556222" y="1717988"/>
                  <a:pt x="2556339" y="1717576"/>
                  <a:pt x="2556575" y="1717222"/>
                </a:cubicBezTo>
                <a:cubicBezTo>
                  <a:pt x="2556810" y="1716869"/>
                  <a:pt x="2557223" y="1716589"/>
                  <a:pt x="2557811" y="1716383"/>
                </a:cubicBezTo>
                <a:cubicBezTo>
                  <a:pt x="2558401" y="1716177"/>
                  <a:pt x="2559167" y="1716000"/>
                  <a:pt x="2560109" y="1715852"/>
                </a:cubicBezTo>
                <a:cubicBezTo>
                  <a:pt x="2561053" y="1715705"/>
                  <a:pt x="2562289" y="1715632"/>
                  <a:pt x="2563821" y="1715632"/>
                </a:cubicBezTo>
                <a:cubicBezTo>
                  <a:pt x="2565235" y="1715632"/>
                  <a:pt x="2566428" y="1715705"/>
                  <a:pt x="2567400" y="1715852"/>
                </a:cubicBezTo>
                <a:cubicBezTo>
                  <a:pt x="2568372" y="1716000"/>
                  <a:pt x="2569153" y="1716177"/>
                  <a:pt x="2569741" y="1716383"/>
                </a:cubicBezTo>
                <a:cubicBezTo>
                  <a:pt x="2570331" y="1716589"/>
                  <a:pt x="2570743" y="1716869"/>
                  <a:pt x="2570979" y="1717222"/>
                </a:cubicBezTo>
                <a:cubicBezTo>
                  <a:pt x="2571214" y="1717576"/>
                  <a:pt x="2571332" y="1717988"/>
                  <a:pt x="2571332" y="1718459"/>
                </a:cubicBezTo>
                <a:lnTo>
                  <a:pt x="2571332" y="1828210"/>
                </a:lnTo>
                <a:cubicBezTo>
                  <a:pt x="2571332" y="1828682"/>
                  <a:pt x="2571214" y="1829094"/>
                  <a:pt x="2570979" y="1829448"/>
                </a:cubicBezTo>
                <a:cubicBezTo>
                  <a:pt x="2570743" y="1829801"/>
                  <a:pt x="2570331" y="1830081"/>
                  <a:pt x="2569741" y="1830287"/>
                </a:cubicBezTo>
                <a:cubicBezTo>
                  <a:pt x="2569153" y="1830493"/>
                  <a:pt x="2568372" y="1830670"/>
                  <a:pt x="2567400" y="1830818"/>
                </a:cubicBezTo>
                <a:cubicBezTo>
                  <a:pt x="2566428" y="1830965"/>
                  <a:pt x="2565235" y="1831038"/>
                  <a:pt x="2563821" y="1831038"/>
                </a:cubicBezTo>
                <a:cubicBezTo>
                  <a:pt x="2562289" y="1831038"/>
                  <a:pt x="2561053" y="1830965"/>
                  <a:pt x="2560109" y="1830818"/>
                </a:cubicBezTo>
                <a:cubicBezTo>
                  <a:pt x="2559167" y="1830670"/>
                  <a:pt x="2558401" y="1830493"/>
                  <a:pt x="2557811" y="1830287"/>
                </a:cubicBezTo>
                <a:cubicBezTo>
                  <a:pt x="2557223" y="1830081"/>
                  <a:pt x="2556810" y="1829801"/>
                  <a:pt x="2556575" y="1829448"/>
                </a:cubicBezTo>
                <a:cubicBezTo>
                  <a:pt x="2556339" y="1829094"/>
                  <a:pt x="2556222" y="1828682"/>
                  <a:pt x="2556222" y="1828210"/>
                </a:cubicBezTo>
                <a:lnTo>
                  <a:pt x="2556222" y="1777488"/>
                </a:lnTo>
                <a:lnTo>
                  <a:pt x="2504174" y="1777488"/>
                </a:lnTo>
                <a:lnTo>
                  <a:pt x="2504174" y="1828210"/>
                </a:lnTo>
                <a:cubicBezTo>
                  <a:pt x="2504174" y="1828682"/>
                  <a:pt x="2504056" y="1829094"/>
                  <a:pt x="2503820" y="1829448"/>
                </a:cubicBezTo>
                <a:cubicBezTo>
                  <a:pt x="2503584" y="1829801"/>
                  <a:pt x="2503172" y="1830081"/>
                  <a:pt x="2502583" y="1830287"/>
                </a:cubicBezTo>
                <a:cubicBezTo>
                  <a:pt x="2501994" y="1830493"/>
                  <a:pt x="2501214" y="1830670"/>
                  <a:pt x="2500242" y="1830818"/>
                </a:cubicBezTo>
                <a:cubicBezTo>
                  <a:pt x="2499269" y="1830965"/>
                  <a:pt x="2498047" y="1831038"/>
                  <a:pt x="2496574" y="1831038"/>
                </a:cubicBezTo>
                <a:cubicBezTo>
                  <a:pt x="2495161" y="1831038"/>
                  <a:pt x="2493953" y="1830965"/>
                  <a:pt x="2492952" y="1830818"/>
                </a:cubicBezTo>
                <a:cubicBezTo>
                  <a:pt x="2491949" y="1830670"/>
                  <a:pt x="2491154" y="1830493"/>
                  <a:pt x="2490566" y="1830287"/>
                </a:cubicBezTo>
                <a:cubicBezTo>
                  <a:pt x="2489976" y="1830081"/>
                  <a:pt x="2489564" y="1829801"/>
                  <a:pt x="2489329" y="1829448"/>
                </a:cubicBezTo>
                <a:cubicBezTo>
                  <a:pt x="2489093" y="1829094"/>
                  <a:pt x="2488974" y="1828682"/>
                  <a:pt x="2488974" y="1828210"/>
                </a:cubicBezTo>
                <a:lnTo>
                  <a:pt x="2488974" y="1718459"/>
                </a:lnTo>
                <a:cubicBezTo>
                  <a:pt x="2488974" y="1717988"/>
                  <a:pt x="2489093" y="1717576"/>
                  <a:pt x="2489329" y="1717222"/>
                </a:cubicBezTo>
                <a:cubicBezTo>
                  <a:pt x="2489564" y="1716869"/>
                  <a:pt x="2489976" y="1716589"/>
                  <a:pt x="2490566" y="1716383"/>
                </a:cubicBezTo>
                <a:cubicBezTo>
                  <a:pt x="2491154" y="1716177"/>
                  <a:pt x="2491949" y="1716000"/>
                  <a:pt x="2492952" y="1715852"/>
                </a:cubicBezTo>
                <a:cubicBezTo>
                  <a:pt x="2493953" y="1715705"/>
                  <a:pt x="2495161" y="1715632"/>
                  <a:pt x="2496574" y="1715632"/>
                </a:cubicBezTo>
                <a:close/>
                <a:moveTo>
                  <a:pt x="2245988" y="1715632"/>
                </a:moveTo>
                <a:cubicBezTo>
                  <a:pt x="2247755" y="1715632"/>
                  <a:pt x="2249184" y="1715691"/>
                  <a:pt x="2250274" y="1715808"/>
                </a:cubicBezTo>
                <a:cubicBezTo>
                  <a:pt x="2251363" y="1715927"/>
                  <a:pt x="2252232" y="1716088"/>
                  <a:pt x="2252880" y="1716295"/>
                </a:cubicBezTo>
                <a:cubicBezTo>
                  <a:pt x="2253528" y="1716501"/>
                  <a:pt x="2254014" y="1716795"/>
                  <a:pt x="2254338" y="1717178"/>
                </a:cubicBezTo>
                <a:cubicBezTo>
                  <a:pt x="2254662" y="1717561"/>
                  <a:pt x="2254971" y="1718047"/>
                  <a:pt x="2255267" y="1718636"/>
                </a:cubicBezTo>
                <a:lnTo>
                  <a:pt x="2271083" y="1751508"/>
                </a:lnTo>
                <a:cubicBezTo>
                  <a:pt x="2272551" y="1754631"/>
                  <a:pt x="2274017" y="1757901"/>
                  <a:pt x="2275481" y="1761318"/>
                </a:cubicBezTo>
                <a:cubicBezTo>
                  <a:pt x="2276946" y="1764734"/>
                  <a:pt x="2278439" y="1768180"/>
                  <a:pt x="2279962" y="1771656"/>
                </a:cubicBezTo>
                <a:lnTo>
                  <a:pt x="2280137" y="1771656"/>
                </a:lnTo>
                <a:cubicBezTo>
                  <a:pt x="2281485" y="1768298"/>
                  <a:pt x="2282876" y="1764955"/>
                  <a:pt x="2284311" y="1761626"/>
                </a:cubicBezTo>
                <a:cubicBezTo>
                  <a:pt x="2285745" y="1758299"/>
                  <a:pt x="2287198" y="1755013"/>
                  <a:pt x="2288668" y="1751773"/>
                </a:cubicBezTo>
                <a:lnTo>
                  <a:pt x="2304574" y="1718724"/>
                </a:lnTo>
                <a:cubicBezTo>
                  <a:pt x="2304750" y="1718135"/>
                  <a:pt x="2305001" y="1717635"/>
                  <a:pt x="2305325" y="1717222"/>
                </a:cubicBezTo>
                <a:cubicBezTo>
                  <a:pt x="2305649" y="1716810"/>
                  <a:pt x="2306091" y="1716501"/>
                  <a:pt x="2306651" y="1716295"/>
                </a:cubicBezTo>
                <a:cubicBezTo>
                  <a:pt x="2307210" y="1716088"/>
                  <a:pt x="2307992" y="1715927"/>
                  <a:pt x="2308993" y="1715808"/>
                </a:cubicBezTo>
                <a:cubicBezTo>
                  <a:pt x="2309993" y="1715691"/>
                  <a:pt x="2311260" y="1715632"/>
                  <a:pt x="2312792" y="1715632"/>
                </a:cubicBezTo>
                <a:cubicBezTo>
                  <a:pt x="2314914" y="1715632"/>
                  <a:pt x="2316577" y="1715705"/>
                  <a:pt x="2317785" y="1715852"/>
                </a:cubicBezTo>
                <a:cubicBezTo>
                  <a:pt x="2318992" y="1716000"/>
                  <a:pt x="2319832" y="1716280"/>
                  <a:pt x="2320303" y="1716692"/>
                </a:cubicBezTo>
                <a:cubicBezTo>
                  <a:pt x="2320774" y="1717104"/>
                  <a:pt x="2320936" y="1717694"/>
                  <a:pt x="2320790" y="1718459"/>
                </a:cubicBezTo>
                <a:cubicBezTo>
                  <a:pt x="2320641" y="1719225"/>
                  <a:pt x="2320245" y="1720256"/>
                  <a:pt x="2319596" y="1721552"/>
                </a:cubicBezTo>
                <a:lnTo>
                  <a:pt x="2287254" y="1786060"/>
                </a:lnTo>
                <a:lnTo>
                  <a:pt x="2287254" y="1828210"/>
                </a:lnTo>
                <a:cubicBezTo>
                  <a:pt x="2287254" y="1828682"/>
                  <a:pt x="2287138" y="1829094"/>
                  <a:pt x="2286903" y="1829448"/>
                </a:cubicBezTo>
                <a:cubicBezTo>
                  <a:pt x="2286668" y="1829801"/>
                  <a:pt x="2286258" y="1830081"/>
                  <a:pt x="2285672" y="1830287"/>
                </a:cubicBezTo>
                <a:cubicBezTo>
                  <a:pt x="2285087" y="1830493"/>
                  <a:pt x="2284297" y="1830670"/>
                  <a:pt x="2283300" y="1830818"/>
                </a:cubicBezTo>
                <a:cubicBezTo>
                  <a:pt x="2282304" y="1830965"/>
                  <a:pt x="2281104" y="1831038"/>
                  <a:pt x="2279699" y="1831038"/>
                </a:cubicBezTo>
                <a:cubicBezTo>
                  <a:pt x="2278234" y="1831038"/>
                  <a:pt x="2277018" y="1830965"/>
                  <a:pt x="2276052" y="1830818"/>
                </a:cubicBezTo>
                <a:cubicBezTo>
                  <a:pt x="2275085" y="1830670"/>
                  <a:pt x="2274295" y="1830493"/>
                  <a:pt x="2273680" y="1830287"/>
                </a:cubicBezTo>
                <a:cubicBezTo>
                  <a:pt x="2273064" y="1830081"/>
                  <a:pt x="2272641" y="1829801"/>
                  <a:pt x="2272407" y="1829448"/>
                </a:cubicBezTo>
                <a:cubicBezTo>
                  <a:pt x="2272173" y="1829094"/>
                  <a:pt x="2272055" y="1828682"/>
                  <a:pt x="2272055" y="1828210"/>
                </a:cubicBezTo>
                <a:lnTo>
                  <a:pt x="2272055" y="1786060"/>
                </a:lnTo>
                <a:lnTo>
                  <a:pt x="2239715" y="1721552"/>
                </a:lnTo>
                <a:cubicBezTo>
                  <a:pt x="2239066" y="1720197"/>
                  <a:pt x="2238668" y="1719137"/>
                  <a:pt x="2238521" y="1718371"/>
                </a:cubicBezTo>
                <a:cubicBezTo>
                  <a:pt x="2238373" y="1717605"/>
                  <a:pt x="2238521" y="1717016"/>
                  <a:pt x="2238963" y="1716604"/>
                </a:cubicBezTo>
                <a:cubicBezTo>
                  <a:pt x="2239404" y="1716191"/>
                  <a:pt x="2240200" y="1715927"/>
                  <a:pt x="2241349" y="1715808"/>
                </a:cubicBezTo>
                <a:cubicBezTo>
                  <a:pt x="2242497" y="1715691"/>
                  <a:pt x="2244044" y="1715632"/>
                  <a:pt x="2245988" y="1715632"/>
                </a:cubicBezTo>
                <a:close/>
                <a:moveTo>
                  <a:pt x="2097097" y="1715632"/>
                </a:moveTo>
                <a:cubicBezTo>
                  <a:pt x="2098510" y="1715632"/>
                  <a:pt x="2099703" y="1715705"/>
                  <a:pt x="2100675" y="1715852"/>
                </a:cubicBezTo>
                <a:cubicBezTo>
                  <a:pt x="2101647" y="1716000"/>
                  <a:pt x="2102428" y="1716177"/>
                  <a:pt x="2103017" y="1716383"/>
                </a:cubicBezTo>
                <a:cubicBezTo>
                  <a:pt x="2103606" y="1716589"/>
                  <a:pt x="2104018" y="1716869"/>
                  <a:pt x="2104254" y="1717222"/>
                </a:cubicBezTo>
                <a:cubicBezTo>
                  <a:pt x="2104489" y="1717576"/>
                  <a:pt x="2104608" y="1717988"/>
                  <a:pt x="2104608" y="1718459"/>
                </a:cubicBezTo>
                <a:lnTo>
                  <a:pt x="2104608" y="1828210"/>
                </a:lnTo>
                <a:cubicBezTo>
                  <a:pt x="2104608" y="1828682"/>
                  <a:pt x="2104489" y="1829094"/>
                  <a:pt x="2104254" y="1829448"/>
                </a:cubicBezTo>
                <a:cubicBezTo>
                  <a:pt x="2104018" y="1829801"/>
                  <a:pt x="2103606" y="1830081"/>
                  <a:pt x="2103017" y="1830287"/>
                </a:cubicBezTo>
                <a:cubicBezTo>
                  <a:pt x="2102428" y="1830493"/>
                  <a:pt x="2101647" y="1830670"/>
                  <a:pt x="2100675" y="1830818"/>
                </a:cubicBezTo>
                <a:cubicBezTo>
                  <a:pt x="2099703" y="1830965"/>
                  <a:pt x="2098510" y="1831038"/>
                  <a:pt x="2097097" y="1831038"/>
                </a:cubicBezTo>
                <a:cubicBezTo>
                  <a:pt x="2095564" y="1831038"/>
                  <a:pt x="2094327" y="1830965"/>
                  <a:pt x="2093385" y="1830818"/>
                </a:cubicBezTo>
                <a:cubicBezTo>
                  <a:pt x="2092443" y="1830670"/>
                  <a:pt x="2091677" y="1830493"/>
                  <a:pt x="2091088" y="1830287"/>
                </a:cubicBezTo>
                <a:cubicBezTo>
                  <a:pt x="2090498" y="1830081"/>
                  <a:pt x="2090086" y="1829801"/>
                  <a:pt x="2089850" y="1829448"/>
                </a:cubicBezTo>
                <a:cubicBezTo>
                  <a:pt x="2089614" y="1829094"/>
                  <a:pt x="2089497" y="1828682"/>
                  <a:pt x="2089497" y="1828210"/>
                </a:cubicBezTo>
                <a:lnTo>
                  <a:pt x="2089497" y="1777488"/>
                </a:lnTo>
                <a:lnTo>
                  <a:pt x="2083903" y="1777488"/>
                </a:lnTo>
                <a:lnTo>
                  <a:pt x="2085510" y="1764233"/>
                </a:lnTo>
                <a:lnTo>
                  <a:pt x="2089497" y="1764233"/>
                </a:lnTo>
                <a:lnTo>
                  <a:pt x="2089497" y="1731332"/>
                </a:lnTo>
                <a:lnTo>
                  <a:pt x="2091314" y="1716330"/>
                </a:lnTo>
                <a:lnTo>
                  <a:pt x="2093385" y="1715852"/>
                </a:lnTo>
                <a:cubicBezTo>
                  <a:pt x="2094327" y="1715705"/>
                  <a:pt x="2095564" y="1715632"/>
                  <a:pt x="2097097" y="1715632"/>
                </a:cubicBezTo>
                <a:close/>
                <a:moveTo>
                  <a:pt x="1303009" y="1715632"/>
                </a:moveTo>
                <a:cubicBezTo>
                  <a:pt x="1304776" y="1715632"/>
                  <a:pt x="1306205" y="1715691"/>
                  <a:pt x="1307295" y="1715808"/>
                </a:cubicBezTo>
                <a:cubicBezTo>
                  <a:pt x="1308385" y="1715927"/>
                  <a:pt x="1309254" y="1716088"/>
                  <a:pt x="1309902" y="1716295"/>
                </a:cubicBezTo>
                <a:cubicBezTo>
                  <a:pt x="1310549" y="1716501"/>
                  <a:pt x="1311035" y="1716795"/>
                  <a:pt x="1311360" y="1717178"/>
                </a:cubicBezTo>
                <a:cubicBezTo>
                  <a:pt x="1311683" y="1717561"/>
                  <a:pt x="1311993" y="1718047"/>
                  <a:pt x="1312287" y="1718636"/>
                </a:cubicBezTo>
                <a:lnTo>
                  <a:pt x="1315914" y="1726174"/>
                </a:lnTo>
                <a:lnTo>
                  <a:pt x="1315101" y="1758183"/>
                </a:lnTo>
                <a:lnTo>
                  <a:pt x="1296736" y="1721552"/>
                </a:lnTo>
                <a:cubicBezTo>
                  <a:pt x="1296088" y="1720197"/>
                  <a:pt x="1295690" y="1719137"/>
                  <a:pt x="1295543" y="1718371"/>
                </a:cubicBezTo>
                <a:cubicBezTo>
                  <a:pt x="1295395" y="1717605"/>
                  <a:pt x="1295543" y="1717016"/>
                  <a:pt x="1295984" y="1716604"/>
                </a:cubicBezTo>
                <a:cubicBezTo>
                  <a:pt x="1296427" y="1716191"/>
                  <a:pt x="1297222" y="1715927"/>
                  <a:pt x="1298371" y="1715808"/>
                </a:cubicBezTo>
                <a:cubicBezTo>
                  <a:pt x="1299520" y="1715691"/>
                  <a:pt x="1301066" y="1715632"/>
                  <a:pt x="1303009" y="1715632"/>
                </a:cubicBezTo>
                <a:close/>
                <a:moveTo>
                  <a:pt x="1086872" y="1715632"/>
                </a:moveTo>
                <a:cubicBezTo>
                  <a:pt x="1088345" y="1715632"/>
                  <a:pt x="1089567" y="1715705"/>
                  <a:pt x="1090539" y="1715852"/>
                </a:cubicBezTo>
                <a:cubicBezTo>
                  <a:pt x="1091511" y="1716000"/>
                  <a:pt x="1092292" y="1716177"/>
                  <a:pt x="1092881" y="1716383"/>
                </a:cubicBezTo>
                <a:cubicBezTo>
                  <a:pt x="1093472" y="1716589"/>
                  <a:pt x="1093883" y="1716869"/>
                  <a:pt x="1094120" y="1717222"/>
                </a:cubicBezTo>
                <a:cubicBezTo>
                  <a:pt x="1094355" y="1717576"/>
                  <a:pt x="1094474" y="1717988"/>
                  <a:pt x="1094474" y="1718459"/>
                </a:cubicBezTo>
                <a:lnTo>
                  <a:pt x="1094474" y="1764233"/>
                </a:lnTo>
                <a:lnTo>
                  <a:pt x="1146519" y="1764233"/>
                </a:lnTo>
                <a:lnTo>
                  <a:pt x="1146519" y="1718459"/>
                </a:lnTo>
                <a:cubicBezTo>
                  <a:pt x="1146519" y="1717988"/>
                  <a:pt x="1146636" y="1717576"/>
                  <a:pt x="1146873" y="1717222"/>
                </a:cubicBezTo>
                <a:cubicBezTo>
                  <a:pt x="1147107" y="1716869"/>
                  <a:pt x="1147520" y="1716589"/>
                  <a:pt x="1148110" y="1716383"/>
                </a:cubicBezTo>
                <a:cubicBezTo>
                  <a:pt x="1148699" y="1716177"/>
                  <a:pt x="1149464" y="1716000"/>
                  <a:pt x="1150407" y="1715852"/>
                </a:cubicBezTo>
                <a:cubicBezTo>
                  <a:pt x="1151349" y="1715705"/>
                  <a:pt x="1152587" y="1715632"/>
                  <a:pt x="1154118" y="1715632"/>
                </a:cubicBezTo>
                <a:cubicBezTo>
                  <a:pt x="1155532" y="1715632"/>
                  <a:pt x="1156725" y="1715705"/>
                  <a:pt x="1157697" y="1715852"/>
                </a:cubicBezTo>
                <a:cubicBezTo>
                  <a:pt x="1158669" y="1716000"/>
                  <a:pt x="1159449" y="1716177"/>
                  <a:pt x="1160039" y="1716383"/>
                </a:cubicBezTo>
                <a:cubicBezTo>
                  <a:pt x="1160627" y="1716589"/>
                  <a:pt x="1161040" y="1716869"/>
                  <a:pt x="1161276" y="1717222"/>
                </a:cubicBezTo>
                <a:cubicBezTo>
                  <a:pt x="1161512" y="1717576"/>
                  <a:pt x="1161630" y="1717988"/>
                  <a:pt x="1161630" y="1718459"/>
                </a:cubicBezTo>
                <a:lnTo>
                  <a:pt x="1161630" y="1828210"/>
                </a:lnTo>
                <a:cubicBezTo>
                  <a:pt x="1161630" y="1828682"/>
                  <a:pt x="1161512" y="1829094"/>
                  <a:pt x="1161276" y="1829448"/>
                </a:cubicBezTo>
                <a:cubicBezTo>
                  <a:pt x="1161040" y="1829801"/>
                  <a:pt x="1160627" y="1830081"/>
                  <a:pt x="1160039" y="1830287"/>
                </a:cubicBezTo>
                <a:cubicBezTo>
                  <a:pt x="1159449" y="1830493"/>
                  <a:pt x="1158669" y="1830670"/>
                  <a:pt x="1157697" y="1830818"/>
                </a:cubicBezTo>
                <a:cubicBezTo>
                  <a:pt x="1156725" y="1830965"/>
                  <a:pt x="1155532" y="1831038"/>
                  <a:pt x="1154118" y="1831038"/>
                </a:cubicBezTo>
                <a:cubicBezTo>
                  <a:pt x="1152587" y="1831038"/>
                  <a:pt x="1151349" y="1830965"/>
                  <a:pt x="1150407" y="1830818"/>
                </a:cubicBezTo>
                <a:cubicBezTo>
                  <a:pt x="1149464" y="1830670"/>
                  <a:pt x="1148699" y="1830493"/>
                  <a:pt x="1148110" y="1830287"/>
                </a:cubicBezTo>
                <a:cubicBezTo>
                  <a:pt x="1147520" y="1830081"/>
                  <a:pt x="1147107" y="1829801"/>
                  <a:pt x="1146873" y="1829448"/>
                </a:cubicBezTo>
                <a:cubicBezTo>
                  <a:pt x="1146636" y="1829094"/>
                  <a:pt x="1146519" y="1828682"/>
                  <a:pt x="1146519" y="1828210"/>
                </a:cubicBezTo>
                <a:lnTo>
                  <a:pt x="1146519" y="1777488"/>
                </a:lnTo>
                <a:lnTo>
                  <a:pt x="1094474" y="1777488"/>
                </a:lnTo>
                <a:lnTo>
                  <a:pt x="1094474" y="1828210"/>
                </a:lnTo>
                <a:cubicBezTo>
                  <a:pt x="1094474" y="1828682"/>
                  <a:pt x="1094355" y="1829094"/>
                  <a:pt x="1094120" y="1829448"/>
                </a:cubicBezTo>
                <a:cubicBezTo>
                  <a:pt x="1093883" y="1829801"/>
                  <a:pt x="1093472" y="1830081"/>
                  <a:pt x="1092881" y="1830287"/>
                </a:cubicBezTo>
                <a:cubicBezTo>
                  <a:pt x="1092292" y="1830493"/>
                  <a:pt x="1091511" y="1830670"/>
                  <a:pt x="1090539" y="1830818"/>
                </a:cubicBezTo>
                <a:cubicBezTo>
                  <a:pt x="1089567" y="1830965"/>
                  <a:pt x="1088345" y="1831038"/>
                  <a:pt x="1086872" y="1831038"/>
                </a:cubicBezTo>
                <a:cubicBezTo>
                  <a:pt x="1085457" y="1831038"/>
                  <a:pt x="1084251" y="1830965"/>
                  <a:pt x="1083249" y="1830818"/>
                </a:cubicBezTo>
                <a:cubicBezTo>
                  <a:pt x="1082248" y="1830670"/>
                  <a:pt x="1081452" y="1830493"/>
                  <a:pt x="1080862" y="1830287"/>
                </a:cubicBezTo>
                <a:cubicBezTo>
                  <a:pt x="1080274" y="1830081"/>
                  <a:pt x="1079862" y="1829801"/>
                  <a:pt x="1079626" y="1829448"/>
                </a:cubicBezTo>
                <a:cubicBezTo>
                  <a:pt x="1079390" y="1829094"/>
                  <a:pt x="1079272" y="1828682"/>
                  <a:pt x="1079272" y="1828210"/>
                </a:cubicBezTo>
                <a:lnTo>
                  <a:pt x="1079272" y="1718459"/>
                </a:lnTo>
                <a:cubicBezTo>
                  <a:pt x="1079272" y="1717988"/>
                  <a:pt x="1079390" y="1717576"/>
                  <a:pt x="1079626" y="1717222"/>
                </a:cubicBezTo>
                <a:cubicBezTo>
                  <a:pt x="1079862" y="1716869"/>
                  <a:pt x="1080274" y="1716589"/>
                  <a:pt x="1080862" y="1716383"/>
                </a:cubicBezTo>
                <a:cubicBezTo>
                  <a:pt x="1081452" y="1716177"/>
                  <a:pt x="1082248" y="1716000"/>
                  <a:pt x="1083249" y="1715852"/>
                </a:cubicBezTo>
                <a:cubicBezTo>
                  <a:pt x="1084251" y="1715705"/>
                  <a:pt x="1085457" y="1715632"/>
                  <a:pt x="1086872" y="1715632"/>
                </a:cubicBezTo>
                <a:close/>
                <a:moveTo>
                  <a:pt x="836278" y="1715632"/>
                </a:moveTo>
                <a:cubicBezTo>
                  <a:pt x="838046" y="1715632"/>
                  <a:pt x="839474" y="1715691"/>
                  <a:pt x="840588" y="1715808"/>
                </a:cubicBezTo>
                <a:cubicBezTo>
                  <a:pt x="841678" y="1715927"/>
                  <a:pt x="842548" y="1716088"/>
                  <a:pt x="843196" y="1716295"/>
                </a:cubicBezTo>
                <a:cubicBezTo>
                  <a:pt x="843845" y="1716501"/>
                  <a:pt x="844330" y="1716795"/>
                  <a:pt x="844654" y="1717178"/>
                </a:cubicBezTo>
                <a:cubicBezTo>
                  <a:pt x="844978" y="1717561"/>
                  <a:pt x="845287" y="1718047"/>
                  <a:pt x="845581" y="1718636"/>
                </a:cubicBezTo>
                <a:lnTo>
                  <a:pt x="861399" y="1751508"/>
                </a:lnTo>
                <a:cubicBezTo>
                  <a:pt x="862867" y="1754631"/>
                  <a:pt x="864333" y="1757901"/>
                  <a:pt x="865797" y="1761318"/>
                </a:cubicBezTo>
                <a:cubicBezTo>
                  <a:pt x="867261" y="1764734"/>
                  <a:pt x="868755" y="1768180"/>
                  <a:pt x="870279" y="1771656"/>
                </a:cubicBezTo>
                <a:lnTo>
                  <a:pt x="870454" y="1771656"/>
                </a:lnTo>
                <a:cubicBezTo>
                  <a:pt x="871800" y="1768298"/>
                  <a:pt x="873191" y="1764955"/>
                  <a:pt x="874627" y="1761626"/>
                </a:cubicBezTo>
                <a:cubicBezTo>
                  <a:pt x="876061" y="1758299"/>
                  <a:pt x="877513" y="1755013"/>
                  <a:pt x="878983" y="1751773"/>
                </a:cubicBezTo>
                <a:lnTo>
                  <a:pt x="894891" y="1718724"/>
                </a:lnTo>
                <a:cubicBezTo>
                  <a:pt x="895068" y="1718135"/>
                  <a:pt x="895317" y="1717635"/>
                  <a:pt x="895641" y="1717222"/>
                </a:cubicBezTo>
                <a:cubicBezTo>
                  <a:pt x="895965" y="1716810"/>
                  <a:pt x="896407" y="1716501"/>
                  <a:pt x="896968" y="1716295"/>
                </a:cubicBezTo>
                <a:cubicBezTo>
                  <a:pt x="897527" y="1716088"/>
                  <a:pt x="898306" y="1715927"/>
                  <a:pt x="899309" y="1715808"/>
                </a:cubicBezTo>
                <a:cubicBezTo>
                  <a:pt x="900309" y="1715691"/>
                  <a:pt x="901576" y="1715632"/>
                  <a:pt x="903108" y="1715632"/>
                </a:cubicBezTo>
                <a:cubicBezTo>
                  <a:pt x="905229" y="1715632"/>
                  <a:pt x="906894" y="1715705"/>
                  <a:pt x="908101" y="1715852"/>
                </a:cubicBezTo>
                <a:cubicBezTo>
                  <a:pt x="909308" y="1716000"/>
                  <a:pt x="910148" y="1716280"/>
                  <a:pt x="910619" y="1716692"/>
                </a:cubicBezTo>
                <a:cubicBezTo>
                  <a:pt x="911091" y="1717104"/>
                  <a:pt x="911254" y="1717694"/>
                  <a:pt x="911105" y="1718459"/>
                </a:cubicBezTo>
                <a:cubicBezTo>
                  <a:pt x="910959" y="1719225"/>
                  <a:pt x="910562" y="1720256"/>
                  <a:pt x="909913" y="1721552"/>
                </a:cubicBezTo>
                <a:lnTo>
                  <a:pt x="877571" y="1786060"/>
                </a:lnTo>
                <a:lnTo>
                  <a:pt x="877571" y="1828210"/>
                </a:lnTo>
                <a:cubicBezTo>
                  <a:pt x="877571" y="1828682"/>
                  <a:pt x="877454" y="1829094"/>
                  <a:pt x="877219" y="1829448"/>
                </a:cubicBezTo>
                <a:cubicBezTo>
                  <a:pt x="876984" y="1829801"/>
                  <a:pt x="876575" y="1830081"/>
                  <a:pt x="875990" y="1830287"/>
                </a:cubicBezTo>
                <a:cubicBezTo>
                  <a:pt x="875403" y="1830493"/>
                  <a:pt x="874613" y="1830670"/>
                  <a:pt x="873617" y="1830818"/>
                </a:cubicBezTo>
                <a:cubicBezTo>
                  <a:pt x="872622" y="1830965"/>
                  <a:pt x="871421" y="1831038"/>
                  <a:pt x="870014" y="1831038"/>
                </a:cubicBezTo>
                <a:cubicBezTo>
                  <a:pt x="868550" y="1831038"/>
                  <a:pt x="867335" y="1830965"/>
                  <a:pt x="866368" y="1830818"/>
                </a:cubicBezTo>
                <a:cubicBezTo>
                  <a:pt x="865401" y="1830670"/>
                  <a:pt x="864612" y="1830493"/>
                  <a:pt x="863997" y="1830287"/>
                </a:cubicBezTo>
                <a:cubicBezTo>
                  <a:pt x="863382" y="1830081"/>
                  <a:pt x="862957" y="1829801"/>
                  <a:pt x="862722" y="1829448"/>
                </a:cubicBezTo>
                <a:cubicBezTo>
                  <a:pt x="862489" y="1829094"/>
                  <a:pt x="862372" y="1828682"/>
                  <a:pt x="862372" y="1828210"/>
                </a:cubicBezTo>
                <a:lnTo>
                  <a:pt x="862372" y="1786060"/>
                </a:lnTo>
                <a:lnTo>
                  <a:pt x="830004" y="1721552"/>
                </a:lnTo>
                <a:cubicBezTo>
                  <a:pt x="829356" y="1720197"/>
                  <a:pt x="828959" y="1719137"/>
                  <a:pt x="828811" y="1718371"/>
                </a:cubicBezTo>
                <a:cubicBezTo>
                  <a:pt x="828664" y="1717605"/>
                  <a:pt x="828811" y="1717016"/>
                  <a:pt x="829253" y="1716604"/>
                </a:cubicBezTo>
                <a:cubicBezTo>
                  <a:pt x="829695" y="1716191"/>
                  <a:pt x="830490" y="1715927"/>
                  <a:pt x="831639" y="1715808"/>
                </a:cubicBezTo>
                <a:cubicBezTo>
                  <a:pt x="832788" y="1715691"/>
                  <a:pt x="834334" y="1715632"/>
                  <a:pt x="836278" y="1715632"/>
                </a:cubicBezTo>
                <a:close/>
                <a:moveTo>
                  <a:pt x="610614" y="1715632"/>
                </a:moveTo>
                <a:cubicBezTo>
                  <a:pt x="612087" y="1715632"/>
                  <a:pt x="613309" y="1715705"/>
                  <a:pt x="614281" y="1715852"/>
                </a:cubicBezTo>
                <a:cubicBezTo>
                  <a:pt x="615253" y="1716000"/>
                  <a:pt x="616033" y="1716177"/>
                  <a:pt x="616622" y="1716383"/>
                </a:cubicBezTo>
                <a:cubicBezTo>
                  <a:pt x="617212" y="1716589"/>
                  <a:pt x="617624" y="1716869"/>
                  <a:pt x="617860" y="1717222"/>
                </a:cubicBezTo>
                <a:cubicBezTo>
                  <a:pt x="618095" y="1717576"/>
                  <a:pt x="618213" y="1717988"/>
                  <a:pt x="618213" y="1718459"/>
                </a:cubicBezTo>
                <a:lnTo>
                  <a:pt x="618213" y="1764233"/>
                </a:lnTo>
                <a:lnTo>
                  <a:pt x="670261" y="1764233"/>
                </a:lnTo>
                <a:lnTo>
                  <a:pt x="670261" y="1718459"/>
                </a:lnTo>
                <a:cubicBezTo>
                  <a:pt x="670261" y="1717988"/>
                  <a:pt x="670378" y="1717576"/>
                  <a:pt x="670614" y="1717222"/>
                </a:cubicBezTo>
                <a:cubicBezTo>
                  <a:pt x="670850" y="1716869"/>
                  <a:pt x="671262" y="1716589"/>
                  <a:pt x="671851" y="1716383"/>
                </a:cubicBezTo>
                <a:cubicBezTo>
                  <a:pt x="672440" y="1716177"/>
                  <a:pt x="673206" y="1716000"/>
                  <a:pt x="674149" y="1715852"/>
                </a:cubicBezTo>
                <a:cubicBezTo>
                  <a:pt x="675092" y="1715705"/>
                  <a:pt x="676329" y="1715632"/>
                  <a:pt x="677860" y="1715632"/>
                </a:cubicBezTo>
                <a:cubicBezTo>
                  <a:pt x="679274" y="1715632"/>
                  <a:pt x="680467" y="1715705"/>
                  <a:pt x="681439" y="1715852"/>
                </a:cubicBezTo>
                <a:cubicBezTo>
                  <a:pt x="682411" y="1716000"/>
                  <a:pt x="683192" y="1716177"/>
                  <a:pt x="683781" y="1716383"/>
                </a:cubicBezTo>
                <a:cubicBezTo>
                  <a:pt x="684370" y="1716589"/>
                  <a:pt x="684782" y="1716869"/>
                  <a:pt x="685018" y="1717222"/>
                </a:cubicBezTo>
                <a:cubicBezTo>
                  <a:pt x="685254" y="1717576"/>
                  <a:pt x="685371" y="1717988"/>
                  <a:pt x="685371" y="1718459"/>
                </a:cubicBezTo>
                <a:lnTo>
                  <a:pt x="685371" y="1828210"/>
                </a:lnTo>
                <a:cubicBezTo>
                  <a:pt x="685371" y="1828682"/>
                  <a:pt x="685254" y="1829094"/>
                  <a:pt x="685018" y="1829448"/>
                </a:cubicBezTo>
                <a:cubicBezTo>
                  <a:pt x="684782" y="1829801"/>
                  <a:pt x="684370" y="1830081"/>
                  <a:pt x="683781" y="1830287"/>
                </a:cubicBezTo>
                <a:cubicBezTo>
                  <a:pt x="683192" y="1830493"/>
                  <a:pt x="682411" y="1830670"/>
                  <a:pt x="681439" y="1830818"/>
                </a:cubicBezTo>
                <a:cubicBezTo>
                  <a:pt x="680467" y="1830965"/>
                  <a:pt x="679274" y="1831038"/>
                  <a:pt x="677860" y="1831038"/>
                </a:cubicBezTo>
                <a:cubicBezTo>
                  <a:pt x="676329" y="1831038"/>
                  <a:pt x="675092" y="1830965"/>
                  <a:pt x="674149" y="1830818"/>
                </a:cubicBezTo>
                <a:cubicBezTo>
                  <a:pt x="673206" y="1830670"/>
                  <a:pt x="672440" y="1830493"/>
                  <a:pt x="671851" y="1830287"/>
                </a:cubicBezTo>
                <a:cubicBezTo>
                  <a:pt x="671262" y="1830081"/>
                  <a:pt x="670850" y="1829801"/>
                  <a:pt x="670614" y="1829448"/>
                </a:cubicBezTo>
                <a:cubicBezTo>
                  <a:pt x="670378" y="1829094"/>
                  <a:pt x="670261" y="1828682"/>
                  <a:pt x="670261" y="1828210"/>
                </a:cubicBezTo>
                <a:lnTo>
                  <a:pt x="670261" y="1777488"/>
                </a:lnTo>
                <a:lnTo>
                  <a:pt x="618213" y="1777488"/>
                </a:lnTo>
                <a:lnTo>
                  <a:pt x="618213" y="1828210"/>
                </a:lnTo>
                <a:cubicBezTo>
                  <a:pt x="618213" y="1828682"/>
                  <a:pt x="618095" y="1829094"/>
                  <a:pt x="617860" y="1829448"/>
                </a:cubicBezTo>
                <a:cubicBezTo>
                  <a:pt x="617624" y="1829801"/>
                  <a:pt x="617212" y="1830081"/>
                  <a:pt x="616622" y="1830287"/>
                </a:cubicBezTo>
                <a:cubicBezTo>
                  <a:pt x="616033" y="1830493"/>
                  <a:pt x="615253" y="1830670"/>
                  <a:pt x="614281" y="1830818"/>
                </a:cubicBezTo>
                <a:cubicBezTo>
                  <a:pt x="613309" y="1830965"/>
                  <a:pt x="612087" y="1831038"/>
                  <a:pt x="610614" y="1831038"/>
                </a:cubicBezTo>
                <a:cubicBezTo>
                  <a:pt x="609200" y="1831038"/>
                  <a:pt x="607992" y="1830965"/>
                  <a:pt x="606991" y="1830818"/>
                </a:cubicBezTo>
                <a:cubicBezTo>
                  <a:pt x="605989" y="1830670"/>
                  <a:pt x="605194" y="1830493"/>
                  <a:pt x="604605" y="1830287"/>
                </a:cubicBezTo>
                <a:cubicBezTo>
                  <a:pt x="604016" y="1830081"/>
                  <a:pt x="603603" y="1829801"/>
                  <a:pt x="603368" y="1829448"/>
                </a:cubicBezTo>
                <a:cubicBezTo>
                  <a:pt x="603132" y="1829094"/>
                  <a:pt x="603014" y="1828682"/>
                  <a:pt x="603014" y="1828210"/>
                </a:cubicBezTo>
                <a:lnTo>
                  <a:pt x="603014" y="1718459"/>
                </a:lnTo>
                <a:cubicBezTo>
                  <a:pt x="603014" y="1717988"/>
                  <a:pt x="603132" y="1717576"/>
                  <a:pt x="603368" y="1717222"/>
                </a:cubicBezTo>
                <a:cubicBezTo>
                  <a:pt x="603603" y="1716869"/>
                  <a:pt x="604016" y="1716589"/>
                  <a:pt x="604605" y="1716383"/>
                </a:cubicBezTo>
                <a:cubicBezTo>
                  <a:pt x="605194" y="1716177"/>
                  <a:pt x="605989" y="1716000"/>
                  <a:pt x="606991" y="1715852"/>
                </a:cubicBezTo>
                <a:cubicBezTo>
                  <a:pt x="607992" y="1715705"/>
                  <a:pt x="609200" y="1715632"/>
                  <a:pt x="610614" y="1715632"/>
                </a:cubicBezTo>
                <a:close/>
                <a:moveTo>
                  <a:pt x="7861086" y="1714483"/>
                </a:moveTo>
                <a:cubicBezTo>
                  <a:pt x="7863619" y="1714483"/>
                  <a:pt x="7866167" y="1714704"/>
                  <a:pt x="7868730" y="1715146"/>
                </a:cubicBezTo>
                <a:cubicBezTo>
                  <a:pt x="7871292" y="1715587"/>
                  <a:pt x="7873708" y="1716177"/>
                  <a:pt x="7875976" y="1716913"/>
                </a:cubicBezTo>
                <a:cubicBezTo>
                  <a:pt x="7878244" y="1717649"/>
                  <a:pt x="7880261" y="1718474"/>
                  <a:pt x="7882029" y="1719387"/>
                </a:cubicBezTo>
                <a:cubicBezTo>
                  <a:pt x="7883796" y="1720300"/>
                  <a:pt x="7884960" y="1721037"/>
                  <a:pt x="7885519" y="1721596"/>
                </a:cubicBezTo>
                <a:cubicBezTo>
                  <a:pt x="7886079" y="1722156"/>
                  <a:pt x="7886447" y="1722598"/>
                  <a:pt x="7886624" y="1722922"/>
                </a:cubicBezTo>
                <a:cubicBezTo>
                  <a:pt x="7886801" y="1723246"/>
                  <a:pt x="7886948" y="1723659"/>
                  <a:pt x="7887066" y="1724159"/>
                </a:cubicBezTo>
                <a:cubicBezTo>
                  <a:pt x="7887184" y="1724660"/>
                  <a:pt x="7887272" y="1725264"/>
                  <a:pt x="7887331" y="1725970"/>
                </a:cubicBezTo>
                <a:cubicBezTo>
                  <a:pt x="7887390" y="1726677"/>
                  <a:pt x="7887419" y="1727591"/>
                  <a:pt x="7887419" y="1728710"/>
                </a:cubicBezTo>
                <a:cubicBezTo>
                  <a:pt x="7887419" y="1729770"/>
                  <a:pt x="7887375" y="1730713"/>
                  <a:pt x="7887287" y="1731538"/>
                </a:cubicBezTo>
                <a:cubicBezTo>
                  <a:pt x="7887198" y="1732362"/>
                  <a:pt x="7887066" y="1733054"/>
                  <a:pt x="7886889" y="1733614"/>
                </a:cubicBezTo>
                <a:cubicBezTo>
                  <a:pt x="7886712" y="1734174"/>
                  <a:pt x="7886462" y="1734586"/>
                  <a:pt x="7886138" y="1734851"/>
                </a:cubicBezTo>
                <a:cubicBezTo>
                  <a:pt x="7885814" y="1735116"/>
                  <a:pt x="7885446" y="1735249"/>
                  <a:pt x="7885033" y="1735249"/>
                </a:cubicBezTo>
                <a:cubicBezTo>
                  <a:pt x="7884386" y="1735249"/>
                  <a:pt x="7883369" y="1734837"/>
                  <a:pt x="7881985" y="1734012"/>
                </a:cubicBezTo>
                <a:cubicBezTo>
                  <a:pt x="7880600" y="1733187"/>
                  <a:pt x="7878907" y="1732259"/>
                  <a:pt x="7876904" y="1731228"/>
                </a:cubicBezTo>
                <a:cubicBezTo>
                  <a:pt x="7874901" y="1730197"/>
                  <a:pt x="7872529" y="1729255"/>
                  <a:pt x="7869790" y="1728401"/>
                </a:cubicBezTo>
                <a:cubicBezTo>
                  <a:pt x="7867051" y="1727546"/>
                  <a:pt x="7863973" y="1727119"/>
                  <a:pt x="7860556" y="1727119"/>
                </a:cubicBezTo>
                <a:cubicBezTo>
                  <a:pt x="7857374" y="1727119"/>
                  <a:pt x="7854606" y="1727546"/>
                  <a:pt x="7852249" y="1728401"/>
                </a:cubicBezTo>
                <a:cubicBezTo>
                  <a:pt x="7849893" y="1729255"/>
                  <a:pt x="7847949" y="1730389"/>
                  <a:pt x="7846417" y="1731802"/>
                </a:cubicBezTo>
                <a:cubicBezTo>
                  <a:pt x="7844886" y="1733217"/>
                  <a:pt x="7843737" y="1734895"/>
                  <a:pt x="7842971" y="1736840"/>
                </a:cubicBezTo>
                <a:cubicBezTo>
                  <a:pt x="7842205" y="1738783"/>
                  <a:pt x="7841822" y="1740845"/>
                  <a:pt x="7841822" y="1743025"/>
                </a:cubicBezTo>
                <a:cubicBezTo>
                  <a:pt x="7841822" y="1746207"/>
                  <a:pt x="7842559" y="1748946"/>
                  <a:pt x="7844031" y="1751243"/>
                </a:cubicBezTo>
                <a:cubicBezTo>
                  <a:pt x="7845504" y="1753541"/>
                  <a:pt x="7847463" y="1755573"/>
                  <a:pt x="7849908" y="1757341"/>
                </a:cubicBezTo>
                <a:cubicBezTo>
                  <a:pt x="7852353" y="1759108"/>
                  <a:pt x="7855136" y="1760728"/>
                  <a:pt x="7858258" y="1762201"/>
                </a:cubicBezTo>
                <a:cubicBezTo>
                  <a:pt x="7861381" y="1763673"/>
                  <a:pt x="7864562" y="1765161"/>
                  <a:pt x="7867802" y="1766663"/>
                </a:cubicBezTo>
                <a:cubicBezTo>
                  <a:pt x="7871042" y="1768166"/>
                  <a:pt x="7874223" y="1769815"/>
                  <a:pt x="7877345" y="1771612"/>
                </a:cubicBezTo>
                <a:cubicBezTo>
                  <a:pt x="7880468" y="1773409"/>
                  <a:pt x="7883251" y="1775529"/>
                  <a:pt x="7885696" y="1777974"/>
                </a:cubicBezTo>
                <a:cubicBezTo>
                  <a:pt x="7888141" y="1780419"/>
                  <a:pt x="7890114" y="1783306"/>
                  <a:pt x="7891617" y="1786634"/>
                </a:cubicBezTo>
                <a:cubicBezTo>
                  <a:pt x="7893119" y="1789963"/>
                  <a:pt x="7893870" y="1793895"/>
                  <a:pt x="7893870" y="1798431"/>
                </a:cubicBezTo>
                <a:cubicBezTo>
                  <a:pt x="7893870" y="1803792"/>
                  <a:pt x="7892883" y="1808564"/>
                  <a:pt x="7890910" y="1812746"/>
                </a:cubicBezTo>
                <a:cubicBezTo>
                  <a:pt x="7888937" y="1816929"/>
                  <a:pt x="7886197" y="1820479"/>
                  <a:pt x="7882692" y="1823394"/>
                </a:cubicBezTo>
                <a:cubicBezTo>
                  <a:pt x="7879187" y="1826311"/>
                  <a:pt x="7875063" y="1828505"/>
                  <a:pt x="7870320" y="1829978"/>
                </a:cubicBezTo>
                <a:cubicBezTo>
                  <a:pt x="7865578" y="1831451"/>
                  <a:pt x="7860467" y="1832187"/>
                  <a:pt x="7854989" y="1832187"/>
                </a:cubicBezTo>
                <a:cubicBezTo>
                  <a:pt x="7851160" y="1832187"/>
                  <a:pt x="7847610" y="1831863"/>
                  <a:pt x="7844340" y="1831215"/>
                </a:cubicBezTo>
                <a:cubicBezTo>
                  <a:pt x="7841071" y="1830567"/>
                  <a:pt x="7838155" y="1829772"/>
                  <a:pt x="7835592" y="1828829"/>
                </a:cubicBezTo>
                <a:cubicBezTo>
                  <a:pt x="7833029" y="1827887"/>
                  <a:pt x="7830880" y="1826915"/>
                  <a:pt x="7829141" y="1825913"/>
                </a:cubicBezTo>
                <a:cubicBezTo>
                  <a:pt x="7827404" y="1824912"/>
                  <a:pt x="7826196" y="1824057"/>
                  <a:pt x="7825518" y="1823350"/>
                </a:cubicBezTo>
                <a:cubicBezTo>
                  <a:pt x="7824841" y="1822644"/>
                  <a:pt x="7824340" y="1821745"/>
                  <a:pt x="7824016" y="1820655"/>
                </a:cubicBezTo>
                <a:cubicBezTo>
                  <a:pt x="7823692" y="1819565"/>
                  <a:pt x="7823530" y="1818108"/>
                  <a:pt x="7823530" y="1816281"/>
                </a:cubicBezTo>
                <a:cubicBezTo>
                  <a:pt x="7823530" y="1814985"/>
                  <a:pt x="7823589" y="1813910"/>
                  <a:pt x="7823707" y="1813056"/>
                </a:cubicBezTo>
                <a:cubicBezTo>
                  <a:pt x="7823825" y="1812202"/>
                  <a:pt x="7824002" y="1811509"/>
                  <a:pt x="7824237" y="1810979"/>
                </a:cubicBezTo>
                <a:cubicBezTo>
                  <a:pt x="7824473" y="1810449"/>
                  <a:pt x="7824767" y="1810081"/>
                  <a:pt x="7825121" y="1809875"/>
                </a:cubicBezTo>
                <a:cubicBezTo>
                  <a:pt x="7825474" y="1809668"/>
                  <a:pt x="7825887" y="1809565"/>
                  <a:pt x="7826358" y="1809565"/>
                </a:cubicBezTo>
                <a:cubicBezTo>
                  <a:pt x="7827183" y="1809565"/>
                  <a:pt x="7828346" y="1810066"/>
                  <a:pt x="7829848" y="1811067"/>
                </a:cubicBezTo>
                <a:cubicBezTo>
                  <a:pt x="7831351" y="1812069"/>
                  <a:pt x="7833280" y="1813159"/>
                  <a:pt x="7835636" y="1814337"/>
                </a:cubicBezTo>
                <a:cubicBezTo>
                  <a:pt x="7837993" y="1815515"/>
                  <a:pt x="7840835" y="1816620"/>
                  <a:pt x="7844164" y="1817651"/>
                </a:cubicBezTo>
                <a:cubicBezTo>
                  <a:pt x="7847493" y="1818682"/>
                  <a:pt x="7851336" y="1819197"/>
                  <a:pt x="7855696" y="1819197"/>
                </a:cubicBezTo>
                <a:cubicBezTo>
                  <a:pt x="7858995" y="1819197"/>
                  <a:pt x="7862014" y="1818755"/>
                  <a:pt x="7864753" y="1817872"/>
                </a:cubicBezTo>
                <a:cubicBezTo>
                  <a:pt x="7867492" y="1816988"/>
                  <a:pt x="7869849" y="1815736"/>
                  <a:pt x="7871822" y="1814116"/>
                </a:cubicBezTo>
                <a:cubicBezTo>
                  <a:pt x="7873796" y="1812496"/>
                  <a:pt x="7875313" y="1810508"/>
                  <a:pt x="7876373" y="1808151"/>
                </a:cubicBezTo>
                <a:cubicBezTo>
                  <a:pt x="7877434" y="1805795"/>
                  <a:pt x="7877964" y="1803114"/>
                  <a:pt x="7877964" y="1800110"/>
                </a:cubicBezTo>
                <a:cubicBezTo>
                  <a:pt x="7877964" y="1796870"/>
                  <a:pt x="7877228" y="1794101"/>
                  <a:pt x="7875755" y="1791803"/>
                </a:cubicBezTo>
                <a:cubicBezTo>
                  <a:pt x="7874282" y="1789506"/>
                  <a:pt x="7872338" y="1787488"/>
                  <a:pt x="7869923" y="1785751"/>
                </a:cubicBezTo>
                <a:cubicBezTo>
                  <a:pt x="7867508" y="1784013"/>
                  <a:pt x="7864753" y="1782422"/>
                  <a:pt x="7861660" y="1780978"/>
                </a:cubicBezTo>
                <a:cubicBezTo>
                  <a:pt x="7858567" y="1779535"/>
                  <a:pt x="7855401" y="1778063"/>
                  <a:pt x="7852161" y="1776560"/>
                </a:cubicBezTo>
                <a:cubicBezTo>
                  <a:pt x="7848921" y="1775058"/>
                  <a:pt x="7845769" y="1773394"/>
                  <a:pt x="7842706" y="1771567"/>
                </a:cubicBezTo>
                <a:cubicBezTo>
                  <a:pt x="7839642" y="1769741"/>
                  <a:pt x="7836903" y="1767591"/>
                  <a:pt x="7834488" y="1765117"/>
                </a:cubicBezTo>
                <a:cubicBezTo>
                  <a:pt x="7832073" y="1762643"/>
                  <a:pt x="7830113" y="1759741"/>
                  <a:pt x="7828611" y="1756413"/>
                </a:cubicBezTo>
                <a:cubicBezTo>
                  <a:pt x="7827109" y="1753085"/>
                  <a:pt x="7826358" y="1749093"/>
                  <a:pt x="7826358" y="1744439"/>
                </a:cubicBezTo>
                <a:cubicBezTo>
                  <a:pt x="7826358" y="1739667"/>
                  <a:pt x="7827227" y="1735411"/>
                  <a:pt x="7828965" y="1731670"/>
                </a:cubicBezTo>
                <a:cubicBezTo>
                  <a:pt x="7830703" y="1727929"/>
                  <a:pt x="7833118" y="1724792"/>
                  <a:pt x="7836211" y="1722260"/>
                </a:cubicBezTo>
                <a:cubicBezTo>
                  <a:pt x="7839304" y="1719726"/>
                  <a:pt x="7842986" y="1717796"/>
                  <a:pt x="7847257" y="1716471"/>
                </a:cubicBezTo>
                <a:cubicBezTo>
                  <a:pt x="7851528" y="1715146"/>
                  <a:pt x="7856137" y="1714483"/>
                  <a:pt x="7861086" y="1714483"/>
                </a:cubicBezTo>
                <a:close/>
                <a:moveTo>
                  <a:pt x="7394361" y="1714483"/>
                </a:moveTo>
                <a:cubicBezTo>
                  <a:pt x="7396894" y="1714483"/>
                  <a:pt x="7399442" y="1714704"/>
                  <a:pt x="7402005" y="1715146"/>
                </a:cubicBezTo>
                <a:cubicBezTo>
                  <a:pt x="7404567" y="1715587"/>
                  <a:pt x="7406983" y="1716177"/>
                  <a:pt x="7409251" y="1716913"/>
                </a:cubicBezTo>
                <a:cubicBezTo>
                  <a:pt x="7411519" y="1717649"/>
                  <a:pt x="7413536" y="1718474"/>
                  <a:pt x="7415304" y="1719387"/>
                </a:cubicBezTo>
                <a:cubicBezTo>
                  <a:pt x="7417071" y="1720300"/>
                  <a:pt x="7418235" y="1721037"/>
                  <a:pt x="7418794" y="1721596"/>
                </a:cubicBezTo>
                <a:cubicBezTo>
                  <a:pt x="7419354" y="1722156"/>
                  <a:pt x="7419722" y="1722598"/>
                  <a:pt x="7419899" y="1722922"/>
                </a:cubicBezTo>
                <a:cubicBezTo>
                  <a:pt x="7420076" y="1723246"/>
                  <a:pt x="7420223" y="1723659"/>
                  <a:pt x="7420341" y="1724159"/>
                </a:cubicBezTo>
                <a:cubicBezTo>
                  <a:pt x="7420459" y="1724660"/>
                  <a:pt x="7420547" y="1725264"/>
                  <a:pt x="7420606" y="1725970"/>
                </a:cubicBezTo>
                <a:cubicBezTo>
                  <a:pt x="7420665" y="1726677"/>
                  <a:pt x="7420694" y="1727591"/>
                  <a:pt x="7420694" y="1728710"/>
                </a:cubicBezTo>
                <a:cubicBezTo>
                  <a:pt x="7420694" y="1729770"/>
                  <a:pt x="7420650" y="1730713"/>
                  <a:pt x="7420562" y="1731538"/>
                </a:cubicBezTo>
                <a:cubicBezTo>
                  <a:pt x="7420473" y="1732362"/>
                  <a:pt x="7420341" y="1733054"/>
                  <a:pt x="7420164" y="1733614"/>
                </a:cubicBezTo>
                <a:cubicBezTo>
                  <a:pt x="7419987" y="1734174"/>
                  <a:pt x="7419737" y="1734586"/>
                  <a:pt x="7419413" y="1734851"/>
                </a:cubicBezTo>
                <a:cubicBezTo>
                  <a:pt x="7419089" y="1735116"/>
                  <a:pt x="7418721" y="1735249"/>
                  <a:pt x="7418308" y="1735249"/>
                </a:cubicBezTo>
                <a:cubicBezTo>
                  <a:pt x="7417661" y="1735249"/>
                  <a:pt x="7416644" y="1734837"/>
                  <a:pt x="7415260" y="1734012"/>
                </a:cubicBezTo>
                <a:cubicBezTo>
                  <a:pt x="7413875" y="1733187"/>
                  <a:pt x="7412182" y="1732259"/>
                  <a:pt x="7410179" y="1731228"/>
                </a:cubicBezTo>
                <a:cubicBezTo>
                  <a:pt x="7408176" y="1730197"/>
                  <a:pt x="7405804" y="1729255"/>
                  <a:pt x="7403065" y="1728401"/>
                </a:cubicBezTo>
                <a:cubicBezTo>
                  <a:pt x="7400326" y="1727546"/>
                  <a:pt x="7397248" y="1727119"/>
                  <a:pt x="7393831" y="1727119"/>
                </a:cubicBezTo>
                <a:cubicBezTo>
                  <a:pt x="7390649" y="1727119"/>
                  <a:pt x="7387881" y="1727546"/>
                  <a:pt x="7385524" y="1728401"/>
                </a:cubicBezTo>
                <a:cubicBezTo>
                  <a:pt x="7383168" y="1729255"/>
                  <a:pt x="7381224" y="1730389"/>
                  <a:pt x="7379692" y="1731802"/>
                </a:cubicBezTo>
                <a:cubicBezTo>
                  <a:pt x="7378161" y="1733217"/>
                  <a:pt x="7377012" y="1734895"/>
                  <a:pt x="7376246" y="1736840"/>
                </a:cubicBezTo>
                <a:cubicBezTo>
                  <a:pt x="7375480" y="1738783"/>
                  <a:pt x="7375097" y="1740845"/>
                  <a:pt x="7375097" y="1743025"/>
                </a:cubicBezTo>
                <a:cubicBezTo>
                  <a:pt x="7375097" y="1746207"/>
                  <a:pt x="7375834" y="1748946"/>
                  <a:pt x="7377306" y="1751243"/>
                </a:cubicBezTo>
                <a:cubicBezTo>
                  <a:pt x="7378779" y="1753541"/>
                  <a:pt x="7380738" y="1755573"/>
                  <a:pt x="7383183" y="1757341"/>
                </a:cubicBezTo>
                <a:cubicBezTo>
                  <a:pt x="7385628" y="1759108"/>
                  <a:pt x="7388411" y="1760728"/>
                  <a:pt x="7391533" y="1762201"/>
                </a:cubicBezTo>
                <a:cubicBezTo>
                  <a:pt x="7394656" y="1763673"/>
                  <a:pt x="7397837" y="1765161"/>
                  <a:pt x="7401077" y="1766663"/>
                </a:cubicBezTo>
                <a:cubicBezTo>
                  <a:pt x="7404317" y="1768166"/>
                  <a:pt x="7407498" y="1769815"/>
                  <a:pt x="7410620" y="1771612"/>
                </a:cubicBezTo>
                <a:cubicBezTo>
                  <a:pt x="7413743" y="1773409"/>
                  <a:pt x="7416526" y="1775529"/>
                  <a:pt x="7418971" y="1777974"/>
                </a:cubicBezTo>
                <a:cubicBezTo>
                  <a:pt x="7421416" y="1780419"/>
                  <a:pt x="7423389" y="1783306"/>
                  <a:pt x="7424892" y="1786634"/>
                </a:cubicBezTo>
                <a:cubicBezTo>
                  <a:pt x="7426394" y="1789963"/>
                  <a:pt x="7427145" y="1793895"/>
                  <a:pt x="7427145" y="1798431"/>
                </a:cubicBezTo>
                <a:cubicBezTo>
                  <a:pt x="7427145" y="1803792"/>
                  <a:pt x="7426158" y="1808564"/>
                  <a:pt x="7424185" y="1812746"/>
                </a:cubicBezTo>
                <a:cubicBezTo>
                  <a:pt x="7422212" y="1816929"/>
                  <a:pt x="7419472" y="1820479"/>
                  <a:pt x="7415967" y="1823394"/>
                </a:cubicBezTo>
                <a:cubicBezTo>
                  <a:pt x="7412462" y="1826311"/>
                  <a:pt x="7408338" y="1828505"/>
                  <a:pt x="7403595" y="1829978"/>
                </a:cubicBezTo>
                <a:cubicBezTo>
                  <a:pt x="7398853" y="1831451"/>
                  <a:pt x="7393742" y="1832187"/>
                  <a:pt x="7388264" y="1832187"/>
                </a:cubicBezTo>
                <a:cubicBezTo>
                  <a:pt x="7384435" y="1832187"/>
                  <a:pt x="7380885" y="1831863"/>
                  <a:pt x="7377615" y="1831215"/>
                </a:cubicBezTo>
                <a:cubicBezTo>
                  <a:pt x="7374346" y="1830567"/>
                  <a:pt x="7371430" y="1829772"/>
                  <a:pt x="7368867" y="1828829"/>
                </a:cubicBezTo>
                <a:cubicBezTo>
                  <a:pt x="7366304" y="1827887"/>
                  <a:pt x="7364155" y="1826915"/>
                  <a:pt x="7362416" y="1825913"/>
                </a:cubicBezTo>
                <a:cubicBezTo>
                  <a:pt x="7360679" y="1824912"/>
                  <a:pt x="7359471" y="1824057"/>
                  <a:pt x="7358793" y="1823350"/>
                </a:cubicBezTo>
                <a:cubicBezTo>
                  <a:pt x="7358116" y="1822644"/>
                  <a:pt x="7357615" y="1821745"/>
                  <a:pt x="7357291" y="1820655"/>
                </a:cubicBezTo>
                <a:cubicBezTo>
                  <a:pt x="7356967" y="1819565"/>
                  <a:pt x="7356805" y="1818108"/>
                  <a:pt x="7356805" y="1816281"/>
                </a:cubicBezTo>
                <a:cubicBezTo>
                  <a:pt x="7356805" y="1814985"/>
                  <a:pt x="7356864" y="1813910"/>
                  <a:pt x="7356982" y="1813056"/>
                </a:cubicBezTo>
                <a:cubicBezTo>
                  <a:pt x="7357100" y="1812202"/>
                  <a:pt x="7357277" y="1811509"/>
                  <a:pt x="7357512" y="1810979"/>
                </a:cubicBezTo>
                <a:cubicBezTo>
                  <a:pt x="7357748" y="1810449"/>
                  <a:pt x="7358042" y="1810081"/>
                  <a:pt x="7358396" y="1809875"/>
                </a:cubicBezTo>
                <a:cubicBezTo>
                  <a:pt x="7358749" y="1809668"/>
                  <a:pt x="7359162" y="1809565"/>
                  <a:pt x="7359633" y="1809565"/>
                </a:cubicBezTo>
                <a:cubicBezTo>
                  <a:pt x="7360458" y="1809565"/>
                  <a:pt x="7361621" y="1810066"/>
                  <a:pt x="7363123" y="1811067"/>
                </a:cubicBezTo>
                <a:cubicBezTo>
                  <a:pt x="7364626" y="1812069"/>
                  <a:pt x="7366555" y="1813159"/>
                  <a:pt x="7368911" y="1814337"/>
                </a:cubicBezTo>
                <a:cubicBezTo>
                  <a:pt x="7371268" y="1815515"/>
                  <a:pt x="7374110" y="1816620"/>
                  <a:pt x="7377439" y="1817651"/>
                </a:cubicBezTo>
                <a:cubicBezTo>
                  <a:pt x="7380768" y="1818682"/>
                  <a:pt x="7384611" y="1819197"/>
                  <a:pt x="7388971" y="1819197"/>
                </a:cubicBezTo>
                <a:cubicBezTo>
                  <a:pt x="7392270" y="1819197"/>
                  <a:pt x="7395289" y="1818755"/>
                  <a:pt x="7398028" y="1817872"/>
                </a:cubicBezTo>
                <a:cubicBezTo>
                  <a:pt x="7400767" y="1816988"/>
                  <a:pt x="7403124" y="1815736"/>
                  <a:pt x="7405097" y="1814116"/>
                </a:cubicBezTo>
                <a:cubicBezTo>
                  <a:pt x="7407071" y="1812496"/>
                  <a:pt x="7408588" y="1810508"/>
                  <a:pt x="7409648" y="1808151"/>
                </a:cubicBezTo>
                <a:cubicBezTo>
                  <a:pt x="7410709" y="1805795"/>
                  <a:pt x="7411239" y="1803114"/>
                  <a:pt x="7411239" y="1800110"/>
                </a:cubicBezTo>
                <a:cubicBezTo>
                  <a:pt x="7411239" y="1796870"/>
                  <a:pt x="7410503" y="1794101"/>
                  <a:pt x="7409030" y="1791803"/>
                </a:cubicBezTo>
                <a:cubicBezTo>
                  <a:pt x="7407557" y="1789506"/>
                  <a:pt x="7405613" y="1787488"/>
                  <a:pt x="7403198" y="1785751"/>
                </a:cubicBezTo>
                <a:cubicBezTo>
                  <a:pt x="7400783" y="1784013"/>
                  <a:pt x="7398028" y="1782422"/>
                  <a:pt x="7394935" y="1780978"/>
                </a:cubicBezTo>
                <a:cubicBezTo>
                  <a:pt x="7391842" y="1779535"/>
                  <a:pt x="7388676" y="1778063"/>
                  <a:pt x="7385436" y="1776560"/>
                </a:cubicBezTo>
                <a:cubicBezTo>
                  <a:pt x="7382196" y="1775058"/>
                  <a:pt x="7379044" y="1773394"/>
                  <a:pt x="7375981" y="1771567"/>
                </a:cubicBezTo>
                <a:cubicBezTo>
                  <a:pt x="7372917" y="1769741"/>
                  <a:pt x="7370178" y="1767591"/>
                  <a:pt x="7367763" y="1765117"/>
                </a:cubicBezTo>
                <a:cubicBezTo>
                  <a:pt x="7365348" y="1762643"/>
                  <a:pt x="7363388" y="1759741"/>
                  <a:pt x="7361886" y="1756413"/>
                </a:cubicBezTo>
                <a:cubicBezTo>
                  <a:pt x="7360384" y="1753085"/>
                  <a:pt x="7359633" y="1749093"/>
                  <a:pt x="7359633" y="1744439"/>
                </a:cubicBezTo>
                <a:cubicBezTo>
                  <a:pt x="7359633" y="1739667"/>
                  <a:pt x="7360502" y="1735411"/>
                  <a:pt x="7362240" y="1731670"/>
                </a:cubicBezTo>
                <a:cubicBezTo>
                  <a:pt x="7363978" y="1727929"/>
                  <a:pt x="7366393" y="1724792"/>
                  <a:pt x="7369486" y="1722260"/>
                </a:cubicBezTo>
                <a:cubicBezTo>
                  <a:pt x="7372579" y="1719726"/>
                  <a:pt x="7376261" y="1717796"/>
                  <a:pt x="7380532" y="1716471"/>
                </a:cubicBezTo>
                <a:cubicBezTo>
                  <a:pt x="7384803" y="1715146"/>
                  <a:pt x="7389412" y="1714483"/>
                  <a:pt x="7394361" y="1714483"/>
                </a:cubicBezTo>
                <a:close/>
                <a:moveTo>
                  <a:pt x="6451386" y="1714483"/>
                </a:moveTo>
                <a:cubicBezTo>
                  <a:pt x="6453919" y="1714483"/>
                  <a:pt x="6456467" y="1714704"/>
                  <a:pt x="6459030" y="1715146"/>
                </a:cubicBezTo>
                <a:cubicBezTo>
                  <a:pt x="6461592" y="1715587"/>
                  <a:pt x="6464008" y="1716177"/>
                  <a:pt x="6466276" y="1716913"/>
                </a:cubicBezTo>
                <a:cubicBezTo>
                  <a:pt x="6468544" y="1717649"/>
                  <a:pt x="6470561" y="1718474"/>
                  <a:pt x="6472329" y="1719387"/>
                </a:cubicBezTo>
                <a:cubicBezTo>
                  <a:pt x="6474096" y="1720300"/>
                  <a:pt x="6475260" y="1721037"/>
                  <a:pt x="6475819" y="1721596"/>
                </a:cubicBezTo>
                <a:cubicBezTo>
                  <a:pt x="6476379" y="1722156"/>
                  <a:pt x="6476747" y="1722598"/>
                  <a:pt x="6476924" y="1722922"/>
                </a:cubicBezTo>
                <a:cubicBezTo>
                  <a:pt x="6477101" y="1723246"/>
                  <a:pt x="6477248" y="1723659"/>
                  <a:pt x="6477366" y="1724159"/>
                </a:cubicBezTo>
                <a:cubicBezTo>
                  <a:pt x="6477484" y="1724660"/>
                  <a:pt x="6477572" y="1725264"/>
                  <a:pt x="6477631" y="1725970"/>
                </a:cubicBezTo>
                <a:cubicBezTo>
                  <a:pt x="6477690" y="1726677"/>
                  <a:pt x="6477719" y="1727591"/>
                  <a:pt x="6477719" y="1728710"/>
                </a:cubicBezTo>
                <a:cubicBezTo>
                  <a:pt x="6477719" y="1729770"/>
                  <a:pt x="6477675" y="1730713"/>
                  <a:pt x="6477587" y="1731538"/>
                </a:cubicBezTo>
                <a:cubicBezTo>
                  <a:pt x="6477498" y="1732362"/>
                  <a:pt x="6477366" y="1733054"/>
                  <a:pt x="6477189" y="1733614"/>
                </a:cubicBezTo>
                <a:cubicBezTo>
                  <a:pt x="6477012" y="1734174"/>
                  <a:pt x="6476762" y="1734586"/>
                  <a:pt x="6476438" y="1734851"/>
                </a:cubicBezTo>
                <a:cubicBezTo>
                  <a:pt x="6476114" y="1735116"/>
                  <a:pt x="6475746" y="1735249"/>
                  <a:pt x="6475333" y="1735249"/>
                </a:cubicBezTo>
                <a:cubicBezTo>
                  <a:pt x="6474686" y="1735249"/>
                  <a:pt x="6473669" y="1734837"/>
                  <a:pt x="6472285" y="1734012"/>
                </a:cubicBezTo>
                <a:cubicBezTo>
                  <a:pt x="6470900" y="1733187"/>
                  <a:pt x="6469207" y="1732259"/>
                  <a:pt x="6467204" y="1731228"/>
                </a:cubicBezTo>
                <a:cubicBezTo>
                  <a:pt x="6465201" y="1730197"/>
                  <a:pt x="6462829" y="1729255"/>
                  <a:pt x="6460090" y="1728401"/>
                </a:cubicBezTo>
                <a:cubicBezTo>
                  <a:pt x="6457351" y="1727546"/>
                  <a:pt x="6454273" y="1727119"/>
                  <a:pt x="6450856" y="1727119"/>
                </a:cubicBezTo>
                <a:cubicBezTo>
                  <a:pt x="6447674" y="1727119"/>
                  <a:pt x="6444906" y="1727546"/>
                  <a:pt x="6442549" y="1728401"/>
                </a:cubicBezTo>
                <a:cubicBezTo>
                  <a:pt x="6440193" y="1729255"/>
                  <a:pt x="6438249" y="1730389"/>
                  <a:pt x="6436717" y="1731802"/>
                </a:cubicBezTo>
                <a:cubicBezTo>
                  <a:pt x="6435186" y="1733217"/>
                  <a:pt x="6434037" y="1734895"/>
                  <a:pt x="6433271" y="1736840"/>
                </a:cubicBezTo>
                <a:cubicBezTo>
                  <a:pt x="6432505" y="1738783"/>
                  <a:pt x="6432122" y="1740845"/>
                  <a:pt x="6432122" y="1743025"/>
                </a:cubicBezTo>
                <a:cubicBezTo>
                  <a:pt x="6432122" y="1746207"/>
                  <a:pt x="6432859" y="1748946"/>
                  <a:pt x="6434331" y="1751243"/>
                </a:cubicBezTo>
                <a:cubicBezTo>
                  <a:pt x="6435804" y="1753541"/>
                  <a:pt x="6437763" y="1755573"/>
                  <a:pt x="6440208" y="1757341"/>
                </a:cubicBezTo>
                <a:cubicBezTo>
                  <a:pt x="6442653" y="1759108"/>
                  <a:pt x="6445436" y="1760728"/>
                  <a:pt x="6448558" y="1762201"/>
                </a:cubicBezTo>
                <a:cubicBezTo>
                  <a:pt x="6451681" y="1763673"/>
                  <a:pt x="6454862" y="1765161"/>
                  <a:pt x="6458102" y="1766663"/>
                </a:cubicBezTo>
                <a:cubicBezTo>
                  <a:pt x="6461342" y="1768166"/>
                  <a:pt x="6464523" y="1769815"/>
                  <a:pt x="6467645" y="1771612"/>
                </a:cubicBezTo>
                <a:cubicBezTo>
                  <a:pt x="6470768" y="1773409"/>
                  <a:pt x="6473551" y="1775529"/>
                  <a:pt x="6475996" y="1777974"/>
                </a:cubicBezTo>
                <a:cubicBezTo>
                  <a:pt x="6478441" y="1780419"/>
                  <a:pt x="6480414" y="1783306"/>
                  <a:pt x="6481917" y="1786634"/>
                </a:cubicBezTo>
                <a:cubicBezTo>
                  <a:pt x="6483419" y="1789963"/>
                  <a:pt x="6484170" y="1793895"/>
                  <a:pt x="6484170" y="1798431"/>
                </a:cubicBezTo>
                <a:cubicBezTo>
                  <a:pt x="6484170" y="1803792"/>
                  <a:pt x="6483183" y="1808564"/>
                  <a:pt x="6481210" y="1812746"/>
                </a:cubicBezTo>
                <a:cubicBezTo>
                  <a:pt x="6479237" y="1816929"/>
                  <a:pt x="6476497" y="1820479"/>
                  <a:pt x="6472992" y="1823394"/>
                </a:cubicBezTo>
                <a:cubicBezTo>
                  <a:pt x="6469487" y="1826311"/>
                  <a:pt x="6465363" y="1828505"/>
                  <a:pt x="6460620" y="1829978"/>
                </a:cubicBezTo>
                <a:cubicBezTo>
                  <a:pt x="6455878" y="1831451"/>
                  <a:pt x="6450767" y="1832187"/>
                  <a:pt x="6445289" y="1832187"/>
                </a:cubicBezTo>
                <a:cubicBezTo>
                  <a:pt x="6441460" y="1832187"/>
                  <a:pt x="6437910" y="1831863"/>
                  <a:pt x="6434640" y="1831215"/>
                </a:cubicBezTo>
                <a:cubicBezTo>
                  <a:pt x="6431371" y="1830567"/>
                  <a:pt x="6428455" y="1829772"/>
                  <a:pt x="6425892" y="1828829"/>
                </a:cubicBezTo>
                <a:cubicBezTo>
                  <a:pt x="6423329" y="1827887"/>
                  <a:pt x="6421180" y="1826915"/>
                  <a:pt x="6419441" y="1825913"/>
                </a:cubicBezTo>
                <a:cubicBezTo>
                  <a:pt x="6417704" y="1824912"/>
                  <a:pt x="6416496" y="1824057"/>
                  <a:pt x="6415818" y="1823350"/>
                </a:cubicBezTo>
                <a:cubicBezTo>
                  <a:pt x="6415141" y="1822644"/>
                  <a:pt x="6414640" y="1821745"/>
                  <a:pt x="6414316" y="1820655"/>
                </a:cubicBezTo>
                <a:cubicBezTo>
                  <a:pt x="6413992" y="1819565"/>
                  <a:pt x="6413830" y="1818108"/>
                  <a:pt x="6413830" y="1816281"/>
                </a:cubicBezTo>
                <a:cubicBezTo>
                  <a:pt x="6413830" y="1814985"/>
                  <a:pt x="6413889" y="1813910"/>
                  <a:pt x="6414007" y="1813056"/>
                </a:cubicBezTo>
                <a:cubicBezTo>
                  <a:pt x="6414125" y="1812202"/>
                  <a:pt x="6414302" y="1811509"/>
                  <a:pt x="6414537" y="1810979"/>
                </a:cubicBezTo>
                <a:cubicBezTo>
                  <a:pt x="6414773" y="1810449"/>
                  <a:pt x="6415067" y="1810081"/>
                  <a:pt x="6415421" y="1809875"/>
                </a:cubicBezTo>
                <a:cubicBezTo>
                  <a:pt x="6415774" y="1809668"/>
                  <a:pt x="6416187" y="1809565"/>
                  <a:pt x="6416658" y="1809565"/>
                </a:cubicBezTo>
                <a:cubicBezTo>
                  <a:pt x="6417483" y="1809565"/>
                  <a:pt x="6418646" y="1810066"/>
                  <a:pt x="6420148" y="1811067"/>
                </a:cubicBezTo>
                <a:cubicBezTo>
                  <a:pt x="6421651" y="1812069"/>
                  <a:pt x="6423580" y="1813159"/>
                  <a:pt x="6425936" y="1814337"/>
                </a:cubicBezTo>
                <a:cubicBezTo>
                  <a:pt x="6428293" y="1815515"/>
                  <a:pt x="6431135" y="1816620"/>
                  <a:pt x="6434464" y="1817651"/>
                </a:cubicBezTo>
                <a:cubicBezTo>
                  <a:pt x="6437793" y="1818682"/>
                  <a:pt x="6441636" y="1819197"/>
                  <a:pt x="6445996" y="1819197"/>
                </a:cubicBezTo>
                <a:cubicBezTo>
                  <a:pt x="6449295" y="1819197"/>
                  <a:pt x="6452314" y="1818755"/>
                  <a:pt x="6455053" y="1817872"/>
                </a:cubicBezTo>
                <a:cubicBezTo>
                  <a:pt x="6457792" y="1816988"/>
                  <a:pt x="6460149" y="1815736"/>
                  <a:pt x="6462122" y="1814116"/>
                </a:cubicBezTo>
                <a:cubicBezTo>
                  <a:pt x="6464096" y="1812496"/>
                  <a:pt x="6465613" y="1810508"/>
                  <a:pt x="6466673" y="1808151"/>
                </a:cubicBezTo>
                <a:cubicBezTo>
                  <a:pt x="6467734" y="1805795"/>
                  <a:pt x="6468264" y="1803114"/>
                  <a:pt x="6468264" y="1800110"/>
                </a:cubicBezTo>
                <a:cubicBezTo>
                  <a:pt x="6468264" y="1796870"/>
                  <a:pt x="6467528" y="1794101"/>
                  <a:pt x="6466055" y="1791803"/>
                </a:cubicBezTo>
                <a:cubicBezTo>
                  <a:pt x="6464582" y="1789506"/>
                  <a:pt x="6462638" y="1787488"/>
                  <a:pt x="6460223" y="1785751"/>
                </a:cubicBezTo>
                <a:cubicBezTo>
                  <a:pt x="6457808" y="1784013"/>
                  <a:pt x="6455053" y="1782422"/>
                  <a:pt x="6451960" y="1780978"/>
                </a:cubicBezTo>
                <a:cubicBezTo>
                  <a:pt x="6448867" y="1779535"/>
                  <a:pt x="6445701" y="1778063"/>
                  <a:pt x="6442461" y="1776560"/>
                </a:cubicBezTo>
                <a:cubicBezTo>
                  <a:pt x="6439221" y="1775058"/>
                  <a:pt x="6436069" y="1773394"/>
                  <a:pt x="6433006" y="1771567"/>
                </a:cubicBezTo>
                <a:cubicBezTo>
                  <a:pt x="6429942" y="1769741"/>
                  <a:pt x="6427203" y="1767591"/>
                  <a:pt x="6424788" y="1765117"/>
                </a:cubicBezTo>
                <a:cubicBezTo>
                  <a:pt x="6422373" y="1762643"/>
                  <a:pt x="6420413" y="1759741"/>
                  <a:pt x="6418911" y="1756413"/>
                </a:cubicBezTo>
                <a:cubicBezTo>
                  <a:pt x="6417409" y="1753085"/>
                  <a:pt x="6416658" y="1749093"/>
                  <a:pt x="6416658" y="1744439"/>
                </a:cubicBezTo>
                <a:cubicBezTo>
                  <a:pt x="6416658" y="1739667"/>
                  <a:pt x="6417527" y="1735411"/>
                  <a:pt x="6419265" y="1731670"/>
                </a:cubicBezTo>
                <a:cubicBezTo>
                  <a:pt x="6421003" y="1727929"/>
                  <a:pt x="6423418" y="1724792"/>
                  <a:pt x="6426511" y="1722260"/>
                </a:cubicBezTo>
                <a:cubicBezTo>
                  <a:pt x="6429604" y="1719726"/>
                  <a:pt x="6433286" y="1717796"/>
                  <a:pt x="6437557" y="1716471"/>
                </a:cubicBezTo>
                <a:cubicBezTo>
                  <a:pt x="6441828" y="1715146"/>
                  <a:pt x="6446437" y="1714483"/>
                  <a:pt x="6451386" y="1714483"/>
                </a:cubicBezTo>
                <a:close/>
                <a:moveTo>
                  <a:pt x="5508411" y="1714483"/>
                </a:moveTo>
                <a:lnTo>
                  <a:pt x="5512958" y="1714877"/>
                </a:lnTo>
                <a:lnTo>
                  <a:pt x="5512575" y="1727771"/>
                </a:lnTo>
                <a:lnTo>
                  <a:pt x="5507881" y="1727119"/>
                </a:lnTo>
                <a:cubicBezTo>
                  <a:pt x="5504699" y="1727119"/>
                  <a:pt x="5501931" y="1727546"/>
                  <a:pt x="5499574" y="1728401"/>
                </a:cubicBezTo>
                <a:cubicBezTo>
                  <a:pt x="5497218" y="1729255"/>
                  <a:pt x="5495274" y="1730389"/>
                  <a:pt x="5493742" y="1731802"/>
                </a:cubicBezTo>
                <a:cubicBezTo>
                  <a:pt x="5492211" y="1733217"/>
                  <a:pt x="5491062" y="1734895"/>
                  <a:pt x="5490296" y="1736840"/>
                </a:cubicBezTo>
                <a:cubicBezTo>
                  <a:pt x="5489530" y="1738783"/>
                  <a:pt x="5489147" y="1740845"/>
                  <a:pt x="5489147" y="1743025"/>
                </a:cubicBezTo>
                <a:cubicBezTo>
                  <a:pt x="5489147" y="1746207"/>
                  <a:pt x="5489884" y="1748946"/>
                  <a:pt x="5491356" y="1751243"/>
                </a:cubicBezTo>
                <a:cubicBezTo>
                  <a:pt x="5492829" y="1753541"/>
                  <a:pt x="5494788" y="1755573"/>
                  <a:pt x="5497233" y="1757341"/>
                </a:cubicBezTo>
                <a:cubicBezTo>
                  <a:pt x="5499678" y="1759108"/>
                  <a:pt x="5502461" y="1760728"/>
                  <a:pt x="5505583" y="1762201"/>
                </a:cubicBezTo>
                <a:lnTo>
                  <a:pt x="5511469" y="1764953"/>
                </a:lnTo>
                <a:lnTo>
                  <a:pt x="5510959" y="1782119"/>
                </a:lnTo>
                <a:lnTo>
                  <a:pt x="5508985" y="1780978"/>
                </a:lnTo>
                <a:cubicBezTo>
                  <a:pt x="5505892" y="1779535"/>
                  <a:pt x="5502726" y="1778063"/>
                  <a:pt x="5499486" y="1776560"/>
                </a:cubicBezTo>
                <a:cubicBezTo>
                  <a:pt x="5496246" y="1775058"/>
                  <a:pt x="5493094" y="1773394"/>
                  <a:pt x="5490031" y="1771567"/>
                </a:cubicBezTo>
                <a:cubicBezTo>
                  <a:pt x="5486967" y="1769741"/>
                  <a:pt x="5484228" y="1767591"/>
                  <a:pt x="5481813" y="1765117"/>
                </a:cubicBezTo>
                <a:cubicBezTo>
                  <a:pt x="5479398" y="1762643"/>
                  <a:pt x="5477438" y="1759741"/>
                  <a:pt x="5475936" y="1756413"/>
                </a:cubicBezTo>
                <a:cubicBezTo>
                  <a:pt x="5474434" y="1753085"/>
                  <a:pt x="5473683" y="1749093"/>
                  <a:pt x="5473683" y="1744439"/>
                </a:cubicBezTo>
                <a:cubicBezTo>
                  <a:pt x="5473683" y="1739667"/>
                  <a:pt x="5474552" y="1735411"/>
                  <a:pt x="5476290" y="1731670"/>
                </a:cubicBezTo>
                <a:cubicBezTo>
                  <a:pt x="5478028" y="1727929"/>
                  <a:pt x="5480443" y="1724792"/>
                  <a:pt x="5483536" y="1722260"/>
                </a:cubicBezTo>
                <a:cubicBezTo>
                  <a:pt x="5486629" y="1719726"/>
                  <a:pt x="5490311" y="1717796"/>
                  <a:pt x="5494582" y="1716471"/>
                </a:cubicBezTo>
                <a:cubicBezTo>
                  <a:pt x="5498853" y="1715146"/>
                  <a:pt x="5503462" y="1714483"/>
                  <a:pt x="5508411" y="1714483"/>
                </a:cubicBezTo>
                <a:close/>
                <a:moveTo>
                  <a:pt x="5032161" y="1714483"/>
                </a:moveTo>
                <a:cubicBezTo>
                  <a:pt x="5034694" y="1714483"/>
                  <a:pt x="5037242" y="1714704"/>
                  <a:pt x="5039805" y="1715146"/>
                </a:cubicBezTo>
                <a:cubicBezTo>
                  <a:pt x="5042367" y="1715587"/>
                  <a:pt x="5044783" y="1716177"/>
                  <a:pt x="5047051" y="1716913"/>
                </a:cubicBezTo>
                <a:cubicBezTo>
                  <a:pt x="5049319" y="1717649"/>
                  <a:pt x="5051336" y="1718474"/>
                  <a:pt x="5053104" y="1719387"/>
                </a:cubicBezTo>
                <a:cubicBezTo>
                  <a:pt x="5054871" y="1720300"/>
                  <a:pt x="5056035" y="1721037"/>
                  <a:pt x="5056594" y="1721596"/>
                </a:cubicBezTo>
                <a:cubicBezTo>
                  <a:pt x="5057154" y="1722156"/>
                  <a:pt x="5057522" y="1722598"/>
                  <a:pt x="5057699" y="1722922"/>
                </a:cubicBezTo>
                <a:cubicBezTo>
                  <a:pt x="5057876" y="1723246"/>
                  <a:pt x="5058023" y="1723659"/>
                  <a:pt x="5058141" y="1724159"/>
                </a:cubicBezTo>
                <a:cubicBezTo>
                  <a:pt x="5058259" y="1724660"/>
                  <a:pt x="5058347" y="1725264"/>
                  <a:pt x="5058406" y="1725970"/>
                </a:cubicBezTo>
                <a:cubicBezTo>
                  <a:pt x="5058465" y="1726677"/>
                  <a:pt x="5058494" y="1727591"/>
                  <a:pt x="5058494" y="1728710"/>
                </a:cubicBezTo>
                <a:cubicBezTo>
                  <a:pt x="5058494" y="1729770"/>
                  <a:pt x="5058450" y="1730713"/>
                  <a:pt x="5058362" y="1731538"/>
                </a:cubicBezTo>
                <a:cubicBezTo>
                  <a:pt x="5058273" y="1732362"/>
                  <a:pt x="5058141" y="1733054"/>
                  <a:pt x="5057964" y="1733614"/>
                </a:cubicBezTo>
                <a:cubicBezTo>
                  <a:pt x="5057787" y="1734174"/>
                  <a:pt x="5057537" y="1734586"/>
                  <a:pt x="5057213" y="1734851"/>
                </a:cubicBezTo>
                <a:cubicBezTo>
                  <a:pt x="5056889" y="1735116"/>
                  <a:pt x="5056521" y="1735249"/>
                  <a:pt x="5056108" y="1735249"/>
                </a:cubicBezTo>
                <a:cubicBezTo>
                  <a:pt x="5055461" y="1735249"/>
                  <a:pt x="5054444" y="1734837"/>
                  <a:pt x="5053060" y="1734012"/>
                </a:cubicBezTo>
                <a:cubicBezTo>
                  <a:pt x="5051675" y="1733187"/>
                  <a:pt x="5049982" y="1732259"/>
                  <a:pt x="5047979" y="1731228"/>
                </a:cubicBezTo>
                <a:cubicBezTo>
                  <a:pt x="5045976" y="1730197"/>
                  <a:pt x="5043604" y="1729255"/>
                  <a:pt x="5040865" y="1728401"/>
                </a:cubicBezTo>
                <a:cubicBezTo>
                  <a:pt x="5038126" y="1727546"/>
                  <a:pt x="5035048" y="1727119"/>
                  <a:pt x="5031631" y="1727119"/>
                </a:cubicBezTo>
                <a:cubicBezTo>
                  <a:pt x="5028449" y="1727119"/>
                  <a:pt x="5025681" y="1727546"/>
                  <a:pt x="5023324" y="1728401"/>
                </a:cubicBezTo>
                <a:cubicBezTo>
                  <a:pt x="5020968" y="1729255"/>
                  <a:pt x="5019024" y="1730389"/>
                  <a:pt x="5017492" y="1731802"/>
                </a:cubicBezTo>
                <a:cubicBezTo>
                  <a:pt x="5015961" y="1733217"/>
                  <a:pt x="5014812" y="1734895"/>
                  <a:pt x="5014046" y="1736840"/>
                </a:cubicBezTo>
                <a:cubicBezTo>
                  <a:pt x="5013280" y="1738783"/>
                  <a:pt x="5012897" y="1740845"/>
                  <a:pt x="5012897" y="1743025"/>
                </a:cubicBezTo>
                <a:cubicBezTo>
                  <a:pt x="5012897" y="1746207"/>
                  <a:pt x="5013634" y="1748946"/>
                  <a:pt x="5015106" y="1751243"/>
                </a:cubicBezTo>
                <a:cubicBezTo>
                  <a:pt x="5016579" y="1753541"/>
                  <a:pt x="5018538" y="1755573"/>
                  <a:pt x="5020983" y="1757341"/>
                </a:cubicBezTo>
                <a:cubicBezTo>
                  <a:pt x="5023428" y="1759108"/>
                  <a:pt x="5026211" y="1760728"/>
                  <a:pt x="5029333" y="1762201"/>
                </a:cubicBezTo>
                <a:cubicBezTo>
                  <a:pt x="5032456" y="1763673"/>
                  <a:pt x="5035637" y="1765161"/>
                  <a:pt x="5038877" y="1766663"/>
                </a:cubicBezTo>
                <a:cubicBezTo>
                  <a:pt x="5042117" y="1768166"/>
                  <a:pt x="5045298" y="1769815"/>
                  <a:pt x="5048420" y="1771612"/>
                </a:cubicBezTo>
                <a:cubicBezTo>
                  <a:pt x="5051543" y="1773409"/>
                  <a:pt x="5054326" y="1775529"/>
                  <a:pt x="5056771" y="1777974"/>
                </a:cubicBezTo>
                <a:cubicBezTo>
                  <a:pt x="5059216" y="1780419"/>
                  <a:pt x="5061189" y="1783306"/>
                  <a:pt x="5062692" y="1786634"/>
                </a:cubicBezTo>
                <a:cubicBezTo>
                  <a:pt x="5064194" y="1789963"/>
                  <a:pt x="5064945" y="1793895"/>
                  <a:pt x="5064945" y="1798431"/>
                </a:cubicBezTo>
                <a:cubicBezTo>
                  <a:pt x="5064945" y="1803792"/>
                  <a:pt x="5063958" y="1808564"/>
                  <a:pt x="5061985" y="1812746"/>
                </a:cubicBezTo>
                <a:cubicBezTo>
                  <a:pt x="5060012" y="1816929"/>
                  <a:pt x="5057272" y="1820479"/>
                  <a:pt x="5053767" y="1823394"/>
                </a:cubicBezTo>
                <a:cubicBezTo>
                  <a:pt x="5050262" y="1826311"/>
                  <a:pt x="5046138" y="1828505"/>
                  <a:pt x="5041395" y="1829978"/>
                </a:cubicBezTo>
                <a:cubicBezTo>
                  <a:pt x="5036653" y="1831451"/>
                  <a:pt x="5031542" y="1832187"/>
                  <a:pt x="5026064" y="1832187"/>
                </a:cubicBezTo>
                <a:cubicBezTo>
                  <a:pt x="5022235" y="1832187"/>
                  <a:pt x="5018685" y="1831863"/>
                  <a:pt x="5015415" y="1831215"/>
                </a:cubicBezTo>
                <a:cubicBezTo>
                  <a:pt x="5012146" y="1830567"/>
                  <a:pt x="5009230" y="1829772"/>
                  <a:pt x="5006667" y="1828829"/>
                </a:cubicBezTo>
                <a:cubicBezTo>
                  <a:pt x="5004104" y="1827887"/>
                  <a:pt x="5001955" y="1826915"/>
                  <a:pt x="5000216" y="1825913"/>
                </a:cubicBezTo>
                <a:cubicBezTo>
                  <a:pt x="4998479" y="1824912"/>
                  <a:pt x="4997271" y="1824057"/>
                  <a:pt x="4996593" y="1823350"/>
                </a:cubicBezTo>
                <a:cubicBezTo>
                  <a:pt x="4995916" y="1822644"/>
                  <a:pt x="4995415" y="1821745"/>
                  <a:pt x="4995091" y="1820655"/>
                </a:cubicBezTo>
                <a:cubicBezTo>
                  <a:pt x="4994767" y="1819565"/>
                  <a:pt x="4994605" y="1818108"/>
                  <a:pt x="4994605" y="1816281"/>
                </a:cubicBezTo>
                <a:cubicBezTo>
                  <a:pt x="4994605" y="1814985"/>
                  <a:pt x="4994664" y="1813910"/>
                  <a:pt x="4994782" y="1813056"/>
                </a:cubicBezTo>
                <a:cubicBezTo>
                  <a:pt x="4994900" y="1812202"/>
                  <a:pt x="4995077" y="1811509"/>
                  <a:pt x="4995312" y="1810979"/>
                </a:cubicBezTo>
                <a:cubicBezTo>
                  <a:pt x="4995548" y="1810449"/>
                  <a:pt x="4995842" y="1810081"/>
                  <a:pt x="4996196" y="1809875"/>
                </a:cubicBezTo>
                <a:cubicBezTo>
                  <a:pt x="4996549" y="1809668"/>
                  <a:pt x="4996962" y="1809565"/>
                  <a:pt x="4997433" y="1809565"/>
                </a:cubicBezTo>
                <a:cubicBezTo>
                  <a:pt x="4998258" y="1809565"/>
                  <a:pt x="4999421" y="1810066"/>
                  <a:pt x="5000923" y="1811067"/>
                </a:cubicBezTo>
                <a:cubicBezTo>
                  <a:pt x="5002426" y="1812069"/>
                  <a:pt x="5004355" y="1813159"/>
                  <a:pt x="5006711" y="1814337"/>
                </a:cubicBezTo>
                <a:cubicBezTo>
                  <a:pt x="5009068" y="1815515"/>
                  <a:pt x="5011910" y="1816620"/>
                  <a:pt x="5015239" y="1817651"/>
                </a:cubicBezTo>
                <a:cubicBezTo>
                  <a:pt x="5018568" y="1818682"/>
                  <a:pt x="5022411" y="1819197"/>
                  <a:pt x="5026771" y="1819197"/>
                </a:cubicBezTo>
                <a:cubicBezTo>
                  <a:pt x="5030070" y="1819197"/>
                  <a:pt x="5033089" y="1818755"/>
                  <a:pt x="5035828" y="1817872"/>
                </a:cubicBezTo>
                <a:cubicBezTo>
                  <a:pt x="5038567" y="1816988"/>
                  <a:pt x="5040924" y="1815736"/>
                  <a:pt x="5042897" y="1814116"/>
                </a:cubicBezTo>
                <a:cubicBezTo>
                  <a:pt x="5044871" y="1812496"/>
                  <a:pt x="5046388" y="1810508"/>
                  <a:pt x="5047448" y="1808151"/>
                </a:cubicBezTo>
                <a:cubicBezTo>
                  <a:pt x="5048509" y="1805795"/>
                  <a:pt x="5049039" y="1803114"/>
                  <a:pt x="5049039" y="1800110"/>
                </a:cubicBezTo>
                <a:cubicBezTo>
                  <a:pt x="5049039" y="1796870"/>
                  <a:pt x="5048303" y="1794101"/>
                  <a:pt x="5046830" y="1791803"/>
                </a:cubicBezTo>
                <a:cubicBezTo>
                  <a:pt x="5045357" y="1789506"/>
                  <a:pt x="5043413" y="1787488"/>
                  <a:pt x="5040998" y="1785751"/>
                </a:cubicBezTo>
                <a:cubicBezTo>
                  <a:pt x="5038583" y="1784013"/>
                  <a:pt x="5035828" y="1782422"/>
                  <a:pt x="5032735" y="1780978"/>
                </a:cubicBezTo>
                <a:cubicBezTo>
                  <a:pt x="5029642" y="1779535"/>
                  <a:pt x="5026476" y="1778063"/>
                  <a:pt x="5023236" y="1776560"/>
                </a:cubicBezTo>
                <a:cubicBezTo>
                  <a:pt x="5019996" y="1775058"/>
                  <a:pt x="5016844" y="1773394"/>
                  <a:pt x="5013781" y="1771567"/>
                </a:cubicBezTo>
                <a:cubicBezTo>
                  <a:pt x="5010717" y="1769741"/>
                  <a:pt x="5007978" y="1767591"/>
                  <a:pt x="5005563" y="1765117"/>
                </a:cubicBezTo>
                <a:cubicBezTo>
                  <a:pt x="5003148" y="1762643"/>
                  <a:pt x="5001188" y="1759741"/>
                  <a:pt x="4999686" y="1756413"/>
                </a:cubicBezTo>
                <a:cubicBezTo>
                  <a:pt x="4998184" y="1753085"/>
                  <a:pt x="4997433" y="1749093"/>
                  <a:pt x="4997433" y="1744439"/>
                </a:cubicBezTo>
                <a:cubicBezTo>
                  <a:pt x="4997433" y="1739667"/>
                  <a:pt x="4998302" y="1735411"/>
                  <a:pt x="5000040" y="1731670"/>
                </a:cubicBezTo>
                <a:cubicBezTo>
                  <a:pt x="5001778" y="1727929"/>
                  <a:pt x="5004193" y="1724792"/>
                  <a:pt x="5007286" y="1722260"/>
                </a:cubicBezTo>
                <a:cubicBezTo>
                  <a:pt x="5010379" y="1719726"/>
                  <a:pt x="5014061" y="1717796"/>
                  <a:pt x="5018332" y="1716471"/>
                </a:cubicBezTo>
                <a:cubicBezTo>
                  <a:pt x="5022603" y="1715146"/>
                  <a:pt x="5027212" y="1714483"/>
                  <a:pt x="5032161" y="1714483"/>
                </a:cubicBezTo>
                <a:close/>
                <a:moveTo>
                  <a:pt x="4051086" y="1714483"/>
                </a:moveTo>
                <a:cubicBezTo>
                  <a:pt x="4053619" y="1714483"/>
                  <a:pt x="4056167" y="1714704"/>
                  <a:pt x="4058730" y="1715146"/>
                </a:cubicBezTo>
                <a:cubicBezTo>
                  <a:pt x="4061293" y="1715587"/>
                  <a:pt x="4063708" y="1716177"/>
                  <a:pt x="4065976" y="1716913"/>
                </a:cubicBezTo>
                <a:cubicBezTo>
                  <a:pt x="4068244" y="1717649"/>
                  <a:pt x="4070262" y="1718474"/>
                  <a:pt x="4072029" y="1719387"/>
                </a:cubicBezTo>
                <a:cubicBezTo>
                  <a:pt x="4073796" y="1720300"/>
                  <a:pt x="4074960" y="1721037"/>
                  <a:pt x="4075520" y="1721596"/>
                </a:cubicBezTo>
                <a:cubicBezTo>
                  <a:pt x="4076079" y="1722156"/>
                  <a:pt x="4076447" y="1722598"/>
                  <a:pt x="4076624" y="1722922"/>
                </a:cubicBezTo>
                <a:cubicBezTo>
                  <a:pt x="4076801" y="1723246"/>
                  <a:pt x="4076948" y="1723659"/>
                  <a:pt x="4077066" y="1724159"/>
                </a:cubicBezTo>
                <a:cubicBezTo>
                  <a:pt x="4077184" y="1724660"/>
                  <a:pt x="4077272" y="1725264"/>
                  <a:pt x="4077331" y="1725970"/>
                </a:cubicBezTo>
                <a:cubicBezTo>
                  <a:pt x="4077390" y="1726677"/>
                  <a:pt x="4077419" y="1727591"/>
                  <a:pt x="4077419" y="1728710"/>
                </a:cubicBezTo>
                <a:cubicBezTo>
                  <a:pt x="4077419" y="1729770"/>
                  <a:pt x="4077375" y="1730713"/>
                  <a:pt x="4077287" y="1731538"/>
                </a:cubicBezTo>
                <a:cubicBezTo>
                  <a:pt x="4077199" y="1732362"/>
                  <a:pt x="4077066" y="1733054"/>
                  <a:pt x="4076889" y="1733614"/>
                </a:cubicBezTo>
                <a:cubicBezTo>
                  <a:pt x="4076713" y="1734174"/>
                  <a:pt x="4076462" y="1734586"/>
                  <a:pt x="4076138" y="1734851"/>
                </a:cubicBezTo>
                <a:cubicBezTo>
                  <a:pt x="4075814" y="1735116"/>
                  <a:pt x="4075446" y="1735249"/>
                  <a:pt x="4075034" y="1735249"/>
                </a:cubicBezTo>
                <a:cubicBezTo>
                  <a:pt x="4074386" y="1735249"/>
                  <a:pt x="4073369" y="1734837"/>
                  <a:pt x="4071985" y="1734012"/>
                </a:cubicBezTo>
                <a:cubicBezTo>
                  <a:pt x="4070600" y="1733187"/>
                  <a:pt x="4068907" y="1732259"/>
                  <a:pt x="4066904" y="1731228"/>
                </a:cubicBezTo>
                <a:cubicBezTo>
                  <a:pt x="4064901" y="1730197"/>
                  <a:pt x="4062530" y="1729255"/>
                  <a:pt x="4059790" y="1728401"/>
                </a:cubicBezTo>
                <a:cubicBezTo>
                  <a:pt x="4057051" y="1727546"/>
                  <a:pt x="4053973" y="1727119"/>
                  <a:pt x="4050556" y="1727119"/>
                </a:cubicBezTo>
                <a:cubicBezTo>
                  <a:pt x="4047375" y="1727119"/>
                  <a:pt x="4044606" y="1727546"/>
                  <a:pt x="4042250" y="1728401"/>
                </a:cubicBezTo>
                <a:cubicBezTo>
                  <a:pt x="4039893" y="1729255"/>
                  <a:pt x="4037949" y="1730389"/>
                  <a:pt x="4036417" y="1731802"/>
                </a:cubicBezTo>
                <a:cubicBezTo>
                  <a:pt x="4034885" y="1733217"/>
                  <a:pt x="4033737" y="1734895"/>
                  <a:pt x="4032971" y="1736840"/>
                </a:cubicBezTo>
                <a:cubicBezTo>
                  <a:pt x="4032205" y="1738783"/>
                  <a:pt x="4031822" y="1740845"/>
                  <a:pt x="4031822" y="1743025"/>
                </a:cubicBezTo>
                <a:cubicBezTo>
                  <a:pt x="4031822" y="1746207"/>
                  <a:pt x="4032559" y="1748946"/>
                  <a:pt x="4034031" y="1751243"/>
                </a:cubicBezTo>
                <a:cubicBezTo>
                  <a:pt x="4035504" y="1753541"/>
                  <a:pt x="4037463" y="1755573"/>
                  <a:pt x="4039908" y="1757341"/>
                </a:cubicBezTo>
                <a:cubicBezTo>
                  <a:pt x="4042352" y="1759108"/>
                  <a:pt x="4045136" y="1760728"/>
                  <a:pt x="4048258" y="1762201"/>
                </a:cubicBezTo>
                <a:cubicBezTo>
                  <a:pt x="4051381" y="1763673"/>
                  <a:pt x="4054562" y="1765161"/>
                  <a:pt x="4057802" y="1766663"/>
                </a:cubicBezTo>
                <a:cubicBezTo>
                  <a:pt x="4061042" y="1768166"/>
                  <a:pt x="4064223" y="1769815"/>
                  <a:pt x="4067346" y="1771612"/>
                </a:cubicBezTo>
                <a:cubicBezTo>
                  <a:pt x="4070468" y="1773409"/>
                  <a:pt x="4073251" y="1775529"/>
                  <a:pt x="4075696" y="1777974"/>
                </a:cubicBezTo>
                <a:cubicBezTo>
                  <a:pt x="4078141" y="1780419"/>
                  <a:pt x="4080115" y="1783306"/>
                  <a:pt x="4081617" y="1786634"/>
                </a:cubicBezTo>
                <a:cubicBezTo>
                  <a:pt x="4083119" y="1789963"/>
                  <a:pt x="4083870" y="1793895"/>
                  <a:pt x="4083870" y="1798431"/>
                </a:cubicBezTo>
                <a:cubicBezTo>
                  <a:pt x="4083870" y="1803792"/>
                  <a:pt x="4082883" y="1808564"/>
                  <a:pt x="4080910" y="1812746"/>
                </a:cubicBezTo>
                <a:cubicBezTo>
                  <a:pt x="4078937" y="1816929"/>
                  <a:pt x="4076197" y="1820479"/>
                  <a:pt x="4072692" y="1823394"/>
                </a:cubicBezTo>
                <a:cubicBezTo>
                  <a:pt x="4069187" y="1826311"/>
                  <a:pt x="4065063" y="1828505"/>
                  <a:pt x="4060321" y="1829978"/>
                </a:cubicBezTo>
                <a:cubicBezTo>
                  <a:pt x="4055578" y="1831451"/>
                  <a:pt x="4050468" y="1832187"/>
                  <a:pt x="4044989" y="1832187"/>
                </a:cubicBezTo>
                <a:cubicBezTo>
                  <a:pt x="4041159" y="1832187"/>
                  <a:pt x="4037610" y="1831863"/>
                  <a:pt x="4034341" y="1831215"/>
                </a:cubicBezTo>
                <a:cubicBezTo>
                  <a:pt x="4031071" y="1830567"/>
                  <a:pt x="4028155" y="1829772"/>
                  <a:pt x="4025592" y="1828829"/>
                </a:cubicBezTo>
                <a:cubicBezTo>
                  <a:pt x="4023030" y="1827887"/>
                  <a:pt x="4020880" y="1826915"/>
                  <a:pt x="4019142" y="1825913"/>
                </a:cubicBezTo>
                <a:cubicBezTo>
                  <a:pt x="4017404" y="1824912"/>
                  <a:pt x="4016196" y="1824057"/>
                  <a:pt x="4015519" y="1823350"/>
                </a:cubicBezTo>
                <a:cubicBezTo>
                  <a:pt x="4014841" y="1822644"/>
                  <a:pt x="4014340" y="1821745"/>
                  <a:pt x="4014016" y="1820655"/>
                </a:cubicBezTo>
                <a:cubicBezTo>
                  <a:pt x="4013692" y="1819565"/>
                  <a:pt x="4013530" y="1818108"/>
                  <a:pt x="4013530" y="1816281"/>
                </a:cubicBezTo>
                <a:cubicBezTo>
                  <a:pt x="4013530" y="1814985"/>
                  <a:pt x="4013589" y="1813910"/>
                  <a:pt x="4013707" y="1813056"/>
                </a:cubicBezTo>
                <a:cubicBezTo>
                  <a:pt x="4013825" y="1812202"/>
                  <a:pt x="4014002" y="1811509"/>
                  <a:pt x="4014237" y="1810979"/>
                </a:cubicBezTo>
                <a:cubicBezTo>
                  <a:pt x="4014473" y="1810449"/>
                  <a:pt x="4014767" y="1810081"/>
                  <a:pt x="4015121" y="1809875"/>
                </a:cubicBezTo>
                <a:cubicBezTo>
                  <a:pt x="4015474" y="1809668"/>
                  <a:pt x="4015887" y="1809565"/>
                  <a:pt x="4016358" y="1809565"/>
                </a:cubicBezTo>
                <a:cubicBezTo>
                  <a:pt x="4017183" y="1809565"/>
                  <a:pt x="4018346" y="1810066"/>
                  <a:pt x="4019849" y="1811067"/>
                </a:cubicBezTo>
                <a:cubicBezTo>
                  <a:pt x="4021351" y="1812069"/>
                  <a:pt x="4023280" y="1813159"/>
                  <a:pt x="4025637" y="1814337"/>
                </a:cubicBezTo>
                <a:cubicBezTo>
                  <a:pt x="4027993" y="1815515"/>
                  <a:pt x="4030835" y="1816620"/>
                  <a:pt x="4034164" y="1817651"/>
                </a:cubicBezTo>
                <a:cubicBezTo>
                  <a:pt x="4037492" y="1818682"/>
                  <a:pt x="4041336" y="1819197"/>
                  <a:pt x="4045696" y="1819197"/>
                </a:cubicBezTo>
                <a:cubicBezTo>
                  <a:pt x="4048995" y="1819197"/>
                  <a:pt x="4052014" y="1818755"/>
                  <a:pt x="4054753" y="1817872"/>
                </a:cubicBezTo>
                <a:cubicBezTo>
                  <a:pt x="4057493" y="1816988"/>
                  <a:pt x="4059849" y="1815736"/>
                  <a:pt x="4061823" y="1814116"/>
                </a:cubicBezTo>
                <a:cubicBezTo>
                  <a:pt x="4063796" y="1812496"/>
                  <a:pt x="4065313" y="1810508"/>
                  <a:pt x="4066374" y="1808151"/>
                </a:cubicBezTo>
                <a:cubicBezTo>
                  <a:pt x="4067434" y="1805795"/>
                  <a:pt x="4067964" y="1803114"/>
                  <a:pt x="4067964" y="1800110"/>
                </a:cubicBezTo>
                <a:cubicBezTo>
                  <a:pt x="4067964" y="1796870"/>
                  <a:pt x="4067228" y="1794101"/>
                  <a:pt x="4065755" y="1791803"/>
                </a:cubicBezTo>
                <a:cubicBezTo>
                  <a:pt x="4064282" y="1789506"/>
                  <a:pt x="4062338" y="1787488"/>
                  <a:pt x="4059923" y="1785751"/>
                </a:cubicBezTo>
                <a:cubicBezTo>
                  <a:pt x="4057508" y="1784013"/>
                  <a:pt x="4054753" y="1782422"/>
                  <a:pt x="4051661" y="1780978"/>
                </a:cubicBezTo>
                <a:cubicBezTo>
                  <a:pt x="4048568" y="1779535"/>
                  <a:pt x="4045401" y="1778063"/>
                  <a:pt x="4042161" y="1776560"/>
                </a:cubicBezTo>
                <a:cubicBezTo>
                  <a:pt x="4038921" y="1775058"/>
                  <a:pt x="4035769" y="1773394"/>
                  <a:pt x="4032706" y="1771567"/>
                </a:cubicBezTo>
                <a:cubicBezTo>
                  <a:pt x="4029642" y="1769741"/>
                  <a:pt x="4026903" y="1767591"/>
                  <a:pt x="4024488" y="1765117"/>
                </a:cubicBezTo>
                <a:cubicBezTo>
                  <a:pt x="4022073" y="1762643"/>
                  <a:pt x="4020114" y="1759741"/>
                  <a:pt x="4018611" y="1756413"/>
                </a:cubicBezTo>
                <a:cubicBezTo>
                  <a:pt x="4017109" y="1753085"/>
                  <a:pt x="4016358" y="1749093"/>
                  <a:pt x="4016358" y="1744439"/>
                </a:cubicBezTo>
                <a:cubicBezTo>
                  <a:pt x="4016358" y="1739667"/>
                  <a:pt x="4017227" y="1735411"/>
                  <a:pt x="4018965" y="1731670"/>
                </a:cubicBezTo>
                <a:cubicBezTo>
                  <a:pt x="4020703" y="1727929"/>
                  <a:pt x="4023118" y="1724792"/>
                  <a:pt x="4026211" y="1722260"/>
                </a:cubicBezTo>
                <a:cubicBezTo>
                  <a:pt x="4029304" y="1719726"/>
                  <a:pt x="4032986" y="1717796"/>
                  <a:pt x="4037257" y="1716471"/>
                </a:cubicBezTo>
                <a:cubicBezTo>
                  <a:pt x="4041528" y="1715146"/>
                  <a:pt x="4046138" y="1714483"/>
                  <a:pt x="4051086" y="1714483"/>
                </a:cubicBezTo>
                <a:close/>
                <a:moveTo>
                  <a:pt x="3574881" y="1714483"/>
                </a:moveTo>
                <a:cubicBezTo>
                  <a:pt x="3577413" y="1714483"/>
                  <a:pt x="3579962" y="1714704"/>
                  <a:pt x="3582525" y="1715146"/>
                </a:cubicBezTo>
                <a:lnTo>
                  <a:pt x="3586361" y="1716082"/>
                </a:lnTo>
                <a:lnTo>
                  <a:pt x="3582872" y="1728302"/>
                </a:lnTo>
                <a:lnTo>
                  <a:pt x="3574350" y="1727119"/>
                </a:lnTo>
                <a:cubicBezTo>
                  <a:pt x="3571169" y="1727119"/>
                  <a:pt x="3568400" y="1727546"/>
                  <a:pt x="3566043" y="1728401"/>
                </a:cubicBezTo>
                <a:cubicBezTo>
                  <a:pt x="3563687" y="1729255"/>
                  <a:pt x="3561743" y="1730389"/>
                  <a:pt x="3560211" y="1731802"/>
                </a:cubicBezTo>
                <a:cubicBezTo>
                  <a:pt x="3558679" y="1733217"/>
                  <a:pt x="3557532" y="1734895"/>
                  <a:pt x="3556765" y="1736840"/>
                </a:cubicBezTo>
                <a:cubicBezTo>
                  <a:pt x="3556000" y="1738783"/>
                  <a:pt x="3555616" y="1740845"/>
                  <a:pt x="3555616" y="1743025"/>
                </a:cubicBezTo>
                <a:cubicBezTo>
                  <a:pt x="3555616" y="1746207"/>
                  <a:pt x="3556353" y="1748946"/>
                  <a:pt x="3557826" y="1751243"/>
                </a:cubicBezTo>
                <a:cubicBezTo>
                  <a:pt x="3559298" y="1753541"/>
                  <a:pt x="3561257" y="1755573"/>
                  <a:pt x="3563702" y="1757341"/>
                </a:cubicBezTo>
                <a:cubicBezTo>
                  <a:pt x="3566147" y="1759108"/>
                  <a:pt x="3568931" y="1760728"/>
                  <a:pt x="3572053" y="1762201"/>
                </a:cubicBezTo>
                <a:lnTo>
                  <a:pt x="3573060" y="1762672"/>
                </a:lnTo>
                <a:lnTo>
                  <a:pt x="3568728" y="1777850"/>
                </a:lnTo>
                <a:lnTo>
                  <a:pt x="3565956" y="1776560"/>
                </a:lnTo>
                <a:cubicBezTo>
                  <a:pt x="3562715" y="1775058"/>
                  <a:pt x="3559563" y="1773394"/>
                  <a:pt x="3556499" y="1771567"/>
                </a:cubicBezTo>
                <a:cubicBezTo>
                  <a:pt x="3553437" y="1769741"/>
                  <a:pt x="3550697" y="1767591"/>
                  <a:pt x="3548282" y="1765117"/>
                </a:cubicBezTo>
                <a:cubicBezTo>
                  <a:pt x="3545867" y="1762643"/>
                  <a:pt x="3543908" y="1759741"/>
                  <a:pt x="3542406" y="1756413"/>
                </a:cubicBezTo>
                <a:cubicBezTo>
                  <a:pt x="3540904" y="1753085"/>
                  <a:pt x="3540153" y="1749093"/>
                  <a:pt x="3540153" y="1744439"/>
                </a:cubicBezTo>
                <a:cubicBezTo>
                  <a:pt x="3540153" y="1739667"/>
                  <a:pt x="3541021" y="1735411"/>
                  <a:pt x="3542759" y="1731670"/>
                </a:cubicBezTo>
                <a:cubicBezTo>
                  <a:pt x="3544497" y="1727929"/>
                  <a:pt x="3546912" y="1724792"/>
                  <a:pt x="3550006" y="1722260"/>
                </a:cubicBezTo>
                <a:cubicBezTo>
                  <a:pt x="3553098" y="1719726"/>
                  <a:pt x="3556780" y="1717796"/>
                  <a:pt x="3561051" y="1716471"/>
                </a:cubicBezTo>
                <a:cubicBezTo>
                  <a:pt x="3565322" y="1715146"/>
                  <a:pt x="3569932" y="1714483"/>
                  <a:pt x="3574881" y="1714483"/>
                </a:cubicBezTo>
                <a:close/>
                <a:moveTo>
                  <a:pt x="3108150" y="1714483"/>
                </a:moveTo>
                <a:cubicBezTo>
                  <a:pt x="3110684" y="1714483"/>
                  <a:pt x="3113231" y="1714704"/>
                  <a:pt x="3115795" y="1715146"/>
                </a:cubicBezTo>
                <a:cubicBezTo>
                  <a:pt x="3118357" y="1715587"/>
                  <a:pt x="3120772" y="1716177"/>
                  <a:pt x="3123041" y="1716913"/>
                </a:cubicBezTo>
                <a:cubicBezTo>
                  <a:pt x="3125309" y="1717649"/>
                  <a:pt x="3127328" y="1718474"/>
                  <a:pt x="3129092" y="1719387"/>
                </a:cubicBezTo>
                <a:cubicBezTo>
                  <a:pt x="3130861" y="1720300"/>
                  <a:pt x="3132024" y="1721037"/>
                  <a:pt x="3132583" y="1721596"/>
                </a:cubicBezTo>
                <a:cubicBezTo>
                  <a:pt x="3133143" y="1722156"/>
                  <a:pt x="3133511" y="1722598"/>
                  <a:pt x="3133688" y="1722922"/>
                </a:cubicBezTo>
                <a:cubicBezTo>
                  <a:pt x="3133865" y="1723246"/>
                  <a:pt x="3134011" y="1723659"/>
                  <a:pt x="3134131" y="1724159"/>
                </a:cubicBezTo>
                <a:cubicBezTo>
                  <a:pt x="3134247" y="1724660"/>
                  <a:pt x="3134336" y="1725264"/>
                  <a:pt x="3134396" y="1725970"/>
                </a:cubicBezTo>
                <a:cubicBezTo>
                  <a:pt x="3134454" y="1726677"/>
                  <a:pt x="3134482" y="1727591"/>
                  <a:pt x="3134482" y="1728710"/>
                </a:cubicBezTo>
                <a:cubicBezTo>
                  <a:pt x="3134482" y="1729770"/>
                  <a:pt x="3134439" y="1730713"/>
                  <a:pt x="3134350" y="1731538"/>
                </a:cubicBezTo>
                <a:cubicBezTo>
                  <a:pt x="3134263" y="1732362"/>
                  <a:pt x="3134131" y="1733054"/>
                  <a:pt x="3133953" y="1733614"/>
                </a:cubicBezTo>
                <a:cubicBezTo>
                  <a:pt x="3133776" y="1734174"/>
                  <a:pt x="3133527" y="1734586"/>
                  <a:pt x="3133202" y="1734851"/>
                </a:cubicBezTo>
                <a:cubicBezTo>
                  <a:pt x="3132877" y="1735116"/>
                  <a:pt x="3132512" y="1735249"/>
                  <a:pt x="3132098" y="1735249"/>
                </a:cubicBezTo>
                <a:cubicBezTo>
                  <a:pt x="3131450" y="1735249"/>
                  <a:pt x="3130434" y="1734837"/>
                  <a:pt x="3129050" y="1734012"/>
                </a:cubicBezTo>
                <a:cubicBezTo>
                  <a:pt x="3127665" y="1733187"/>
                  <a:pt x="3125972" y="1732259"/>
                  <a:pt x="3123968" y="1731228"/>
                </a:cubicBezTo>
                <a:cubicBezTo>
                  <a:pt x="3121966" y="1730197"/>
                  <a:pt x="3119595" y="1729255"/>
                  <a:pt x="3116855" y="1728401"/>
                </a:cubicBezTo>
                <a:cubicBezTo>
                  <a:pt x="3114115" y="1727546"/>
                  <a:pt x="3111037" y="1727119"/>
                  <a:pt x="3107619" y="1727119"/>
                </a:cubicBezTo>
                <a:cubicBezTo>
                  <a:pt x="3104438" y="1727119"/>
                  <a:pt x="3101668" y="1727546"/>
                  <a:pt x="3099313" y="1728401"/>
                </a:cubicBezTo>
                <a:cubicBezTo>
                  <a:pt x="3096955" y="1729255"/>
                  <a:pt x="3095013" y="1730389"/>
                  <a:pt x="3093481" y="1731802"/>
                </a:cubicBezTo>
                <a:cubicBezTo>
                  <a:pt x="3091949" y="1733217"/>
                  <a:pt x="3090801" y="1734895"/>
                  <a:pt x="3090033" y="1736840"/>
                </a:cubicBezTo>
                <a:cubicBezTo>
                  <a:pt x="3089270" y="1738783"/>
                  <a:pt x="3088886" y="1740845"/>
                  <a:pt x="3088886" y="1743025"/>
                </a:cubicBezTo>
                <a:cubicBezTo>
                  <a:pt x="3088886" y="1746207"/>
                  <a:pt x="3089622" y="1748946"/>
                  <a:pt x="3091095" y="1751243"/>
                </a:cubicBezTo>
                <a:cubicBezTo>
                  <a:pt x="3092568" y="1753541"/>
                  <a:pt x="3094526" y="1755573"/>
                  <a:pt x="3096969" y="1757341"/>
                </a:cubicBezTo>
                <a:cubicBezTo>
                  <a:pt x="3099415" y="1759108"/>
                  <a:pt x="3102199" y="1760728"/>
                  <a:pt x="3105322" y="1762201"/>
                </a:cubicBezTo>
                <a:cubicBezTo>
                  <a:pt x="3108444" y="1763673"/>
                  <a:pt x="3111627" y="1765161"/>
                  <a:pt x="3114866" y="1766663"/>
                </a:cubicBezTo>
                <a:cubicBezTo>
                  <a:pt x="3118107" y="1768166"/>
                  <a:pt x="3121289" y="1769815"/>
                  <a:pt x="3124411" y="1771612"/>
                </a:cubicBezTo>
                <a:cubicBezTo>
                  <a:pt x="3127531" y="1773409"/>
                  <a:pt x="3130316" y="1775529"/>
                  <a:pt x="3132760" y="1777974"/>
                </a:cubicBezTo>
                <a:cubicBezTo>
                  <a:pt x="3135203" y="1780419"/>
                  <a:pt x="3137175" y="1783306"/>
                  <a:pt x="3138680" y="1786634"/>
                </a:cubicBezTo>
                <a:cubicBezTo>
                  <a:pt x="3140184" y="1789963"/>
                  <a:pt x="3140933" y="1793895"/>
                  <a:pt x="3140933" y="1798431"/>
                </a:cubicBezTo>
                <a:cubicBezTo>
                  <a:pt x="3140933" y="1803792"/>
                  <a:pt x="3139945" y="1808564"/>
                  <a:pt x="3137973" y="1812746"/>
                </a:cubicBezTo>
                <a:cubicBezTo>
                  <a:pt x="3136000" y="1816929"/>
                  <a:pt x="3133261" y="1820479"/>
                  <a:pt x="3129757" y="1823394"/>
                </a:cubicBezTo>
                <a:cubicBezTo>
                  <a:pt x="3126252" y="1826311"/>
                  <a:pt x="3122128" y="1828505"/>
                  <a:pt x="3117386" y="1829978"/>
                </a:cubicBezTo>
                <a:cubicBezTo>
                  <a:pt x="3112643" y="1831451"/>
                  <a:pt x="3107531" y="1832187"/>
                  <a:pt x="3102051" y="1832187"/>
                </a:cubicBezTo>
                <a:cubicBezTo>
                  <a:pt x="3098224" y="1832187"/>
                  <a:pt x="3094672" y="1831863"/>
                  <a:pt x="3091406" y="1831215"/>
                </a:cubicBezTo>
                <a:cubicBezTo>
                  <a:pt x="3088136" y="1830567"/>
                  <a:pt x="3085220" y="1829772"/>
                  <a:pt x="3082661" y="1828829"/>
                </a:cubicBezTo>
                <a:cubicBezTo>
                  <a:pt x="3080095" y="1827887"/>
                  <a:pt x="3077942" y="1826915"/>
                  <a:pt x="3076206" y="1825913"/>
                </a:cubicBezTo>
                <a:cubicBezTo>
                  <a:pt x="3074469" y="1824912"/>
                  <a:pt x="3073260" y="1824057"/>
                  <a:pt x="3072583" y="1823350"/>
                </a:cubicBezTo>
                <a:cubicBezTo>
                  <a:pt x="3071904" y="1822644"/>
                  <a:pt x="3071405" y="1821745"/>
                  <a:pt x="3071080" y="1820655"/>
                </a:cubicBezTo>
                <a:cubicBezTo>
                  <a:pt x="3070756" y="1819565"/>
                  <a:pt x="3070594" y="1818108"/>
                  <a:pt x="3070594" y="1816281"/>
                </a:cubicBezTo>
                <a:cubicBezTo>
                  <a:pt x="3070594" y="1814985"/>
                  <a:pt x="3070653" y="1813910"/>
                  <a:pt x="3070771" y="1813056"/>
                </a:cubicBezTo>
                <a:cubicBezTo>
                  <a:pt x="3070889" y="1812202"/>
                  <a:pt x="3071065" y="1811509"/>
                  <a:pt x="3071302" y="1810979"/>
                </a:cubicBezTo>
                <a:cubicBezTo>
                  <a:pt x="3071538" y="1810449"/>
                  <a:pt x="3071832" y="1810081"/>
                  <a:pt x="3072185" y="1809875"/>
                </a:cubicBezTo>
                <a:cubicBezTo>
                  <a:pt x="3072538" y="1809668"/>
                  <a:pt x="3072949" y="1809565"/>
                  <a:pt x="3073421" y="1809565"/>
                </a:cubicBezTo>
                <a:cubicBezTo>
                  <a:pt x="3074247" y="1809565"/>
                  <a:pt x="3075410" y="1810066"/>
                  <a:pt x="3076913" y="1811067"/>
                </a:cubicBezTo>
                <a:cubicBezTo>
                  <a:pt x="3078416" y="1812069"/>
                  <a:pt x="3080342" y="1813159"/>
                  <a:pt x="3082703" y="1814337"/>
                </a:cubicBezTo>
                <a:cubicBezTo>
                  <a:pt x="3085059" y="1815515"/>
                  <a:pt x="3087902" y="1816620"/>
                  <a:pt x="3091226" y="1817651"/>
                </a:cubicBezTo>
                <a:cubicBezTo>
                  <a:pt x="3094556" y="1818682"/>
                  <a:pt x="3098400" y="1819197"/>
                  <a:pt x="3102758" y="1819197"/>
                </a:cubicBezTo>
                <a:cubicBezTo>
                  <a:pt x="3106059" y="1819197"/>
                  <a:pt x="3109078" y="1818755"/>
                  <a:pt x="3111818" y="1817872"/>
                </a:cubicBezTo>
                <a:cubicBezTo>
                  <a:pt x="3114557" y="1816988"/>
                  <a:pt x="3116915" y="1815736"/>
                  <a:pt x="3118888" y="1814116"/>
                </a:cubicBezTo>
                <a:cubicBezTo>
                  <a:pt x="3120860" y="1812496"/>
                  <a:pt x="3122379" y="1810508"/>
                  <a:pt x="3123438" y="1808151"/>
                </a:cubicBezTo>
                <a:cubicBezTo>
                  <a:pt x="3124499" y="1805795"/>
                  <a:pt x="3125030" y="1803114"/>
                  <a:pt x="3125030" y="1800110"/>
                </a:cubicBezTo>
                <a:cubicBezTo>
                  <a:pt x="3125030" y="1796870"/>
                  <a:pt x="3124293" y="1794101"/>
                  <a:pt x="3122821" y="1791803"/>
                </a:cubicBezTo>
                <a:cubicBezTo>
                  <a:pt x="3121347" y="1789506"/>
                  <a:pt x="3119403" y="1787488"/>
                  <a:pt x="3116988" y="1785751"/>
                </a:cubicBezTo>
                <a:cubicBezTo>
                  <a:pt x="3114572" y="1784013"/>
                  <a:pt x="3111818" y="1782422"/>
                  <a:pt x="3108724" y="1780978"/>
                </a:cubicBezTo>
                <a:cubicBezTo>
                  <a:pt x="3105631" y="1779535"/>
                  <a:pt x="3102463" y="1778063"/>
                  <a:pt x="3099224" y="1776560"/>
                </a:cubicBezTo>
                <a:cubicBezTo>
                  <a:pt x="3095985" y="1775058"/>
                  <a:pt x="3092831" y="1773394"/>
                  <a:pt x="3089772" y="1771567"/>
                </a:cubicBezTo>
                <a:cubicBezTo>
                  <a:pt x="3086709" y="1769741"/>
                  <a:pt x="3083973" y="1767591"/>
                  <a:pt x="3081556" y="1765117"/>
                </a:cubicBezTo>
                <a:cubicBezTo>
                  <a:pt x="3079135" y="1762643"/>
                  <a:pt x="3077179" y="1759741"/>
                  <a:pt x="3075676" y="1756413"/>
                </a:cubicBezTo>
                <a:cubicBezTo>
                  <a:pt x="3074171" y="1753085"/>
                  <a:pt x="3073421" y="1749093"/>
                  <a:pt x="3073421" y="1744439"/>
                </a:cubicBezTo>
                <a:cubicBezTo>
                  <a:pt x="3073421" y="1739667"/>
                  <a:pt x="3074291" y="1735411"/>
                  <a:pt x="3076030" y="1731670"/>
                </a:cubicBezTo>
                <a:cubicBezTo>
                  <a:pt x="3077768" y="1727929"/>
                  <a:pt x="3080186" y="1724792"/>
                  <a:pt x="3083276" y="1722260"/>
                </a:cubicBezTo>
                <a:cubicBezTo>
                  <a:pt x="3086373" y="1719726"/>
                  <a:pt x="3090050" y="1717796"/>
                  <a:pt x="3094323" y="1716471"/>
                </a:cubicBezTo>
                <a:cubicBezTo>
                  <a:pt x="3098591" y="1715146"/>
                  <a:pt x="3103201" y="1714483"/>
                  <a:pt x="3108150" y="1714483"/>
                </a:cubicBezTo>
                <a:close/>
                <a:moveTo>
                  <a:pt x="2631898" y="1714483"/>
                </a:moveTo>
                <a:cubicBezTo>
                  <a:pt x="2634432" y="1714483"/>
                  <a:pt x="2636980" y="1714704"/>
                  <a:pt x="2639543" y="1715146"/>
                </a:cubicBezTo>
                <a:cubicBezTo>
                  <a:pt x="2642105" y="1715587"/>
                  <a:pt x="2644521" y="1716177"/>
                  <a:pt x="2646789" y="1716913"/>
                </a:cubicBezTo>
                <a:cubicBezTo>
                  <a:pt x="2649057" y="1717649"/>
                  <a:pt x="2651075" y="1718474"/>
                  <a:pt x="2652842" y="1719387"/>
                </a:cubicBezTo>
                <a:cubicBezTo>
                  <a:pt x="2654610" y="1720300"/>
                  <a:pt x="2655772" y="1721037"/>
                  <a:pt x="2656334" y="1721596"/>
                </a:cubicBezTo>
                <a:cubicBezTo>
                  <a:pt x="2656893" y="1722156"/>
                  <a:pt x="2657261" y="1722598"/>
                  <a:pt x="2657437" y="1722922"/>
                </a:cubicBezTo>
                <a:cubicBezTo>
                  <a:pt x="2657614" y="1723246"/>
                  <a:pt x="2657761" y="1723659"/>
                  <a:pt x="2657879" y="1724159"/>
                </a:cubicBezTo>
                <a:cubicBezTo>
                  <a:pt x="2657998" y="1724660"/>
                  <a:pt x="2658086" y="1725264"/>
                  <a:pt x="2658144" y="1725970"/>
                </a:cubicBezTo>
                <a:cubicBezTo>
                  <a:pt x="2658205" y="1726677"/>
                  <a:pt x="2658233" y="1727591"/>
                  <a:pt x="2658233" y="1728710"/>
                </a:cubicBezTo>
                <a:cubicBezTo>
                  <a:pt x="2658233" y="1729770"/>
                  <a:pt x="2658189" y="1730713"/>
                  <a:pt x="2658100" y="1731538"/>
                </a:cubicBezTo>
                <a:cubicBezTo>
                  <a:pt x="2658012" y="1732362"/>
                  <a:pt x="2657879" y="1733054"/>
                  <a:pt x="2657702" y="1733614"/>
                </a:cubicBezTo>
                <a:cubicBezTo>
                  <a:pt x="2657527" y="1734174"/>
                  <a:pt x="2657276" y="1734586"/>
                  <a:pt x="2656952" y="1734851"/>
                </a:cubicBezTo>
                <a:cubicBezTo>
                  <a:pt x="2656628" y="1735116"/>
                  <a:pt x="2656260" y="1735249"/>
                  <a:pt x="2655846" y="1735249"/>
                </a:cubicBezTo>
                <a:cubicBezTo>
                  <a:pt x="2655199" y="1735249"/>
                  <a:pt x="2654184" y="1734837"/>
                  <a:pt x="2652798" y="1734012"/>
                </a:cubicBezTo>
                <a:cubicBezTo>
                  <a:pt x="2651414" y="1733187"/>
                  <a:pt x="2649720" y="1732259"/>
                  <a:pt x="2647717" y="1731228"/>
                </a:cubicBezTo>
                <a:cubicBezTo>
                  <a:pt x="2645713" y="1730197"/>
                  <a:pt x="2643343" y="1729255"/>
                  <a:pt x="2640603" y="1728401"/>
                </a:cubicBezTo>
                <a:cubicBezTo>
                  <a:pt x="2637864" y="1727546"/>
                  <a:pt x="2634785" y="1727119"/>
                  <a:pt x="2631368" y="1727119"/>
                </a:cubicBezTo>
                <a:cubicBezTo>
                  <a:pt x="2628188" y="1727119"/>
                  <a:pt x="2625417" y="1727546"/>
                  <a:pt x="2623062" y="1728401"/>
                </a:cubicBezTo>
                <a:cubicBezTo>
                  <a:pt x="2620707" y="1729255"/>
                  <a:pt x="2618762" y="1730389"/>
                  <a:pt x="2617230" y="1731802"/>
                </a:cubicBezTo>
                <a:cubicBezTo>
                  <a:pt x="2615698" y="1733217"/>
                  <a:pt x="2614550" y="1734895"/>
                  <a:pt x="2613784" y="1736840"/>
                </a:cubicBezTo>
                <a:cubicBezTo>
                  <a:pt x="2613018" y="1738783"/>
                  <a:pt x="2612636" y="1740845"/>
                  <a:pt x="2612636" y="1743025"/>
                </a:cubicBezTo>
                <a:cubicBezTo>
                  <a:pt x="2612636" y="1746207"/>
                  <a:pt x="2613371" y="1748946"/>
                  <a:pt x="2614845" y="1751243"/>
                </a:cubicBezTo>
                <a:cubicBezTo>
                  <a:pt x="2616316" y="1753541"/>
                  <a:pt x="2618276" y="1755573"/>
                  <a:pt x="2620720" y="1757341"/>
                </a:cubicBezTo>
                <a:cubicBezTo>
                  <a:pt x="2623164" y="1759108"/>
                  <a:pt x="2625949" y="1760728"/>
                  <a:pt x="2629071" y="1762201"/>
                </a:cubicBezTo>
                <a:cubicBezTo>
                  <a:pt x="2632194" y="1763673"/>
                  <a:pt x="2635374" y="1765161"/>
                  <a:pt x="2638615" y="1766663"/>
                </a:cubicBezTo>
                <a:cubicBezTo>
                  <a:pt x="2641856" y="1768166"/>
                  <a:pt x="2645036" y="1769815"/>
                  <a:pt x="2648158" y="1771612"/>
                </a:cubicBezTo>
                <a:cubicBezTo>
                  <a:pt x="2651280" y="1773409"/>
                  <a:pt x="2654064" y="1775529"/>
                  <a:pt x="2656509" y="1777974"/>
                </a:cubicBezTo>
                <a:cubicBezTo>
                  <a:pt x="2658955" y="1780419"/>
                  <a:pt x="2660929" y="1783306"/>
                  <a:pt x="2662432" y="1786634"/>
                </a:cubicBezTo>
                <a:cubicBezTo>
                  <a:pt x="2663932" y="1789963"/>
                  <a:pt x="2664685" y="1793895"/>
                  <a:pt x="2664685" y="1798431"/>
                </a:cubicBezTo>
                <a:cubicBezTo>
                  <a:pt x="2664685" y="1803792"/>
                  <a:pt x="2663697" y="1808564"/>
                  <a:pt x="2661724" y="1812746"/>
                </a:cubicBezTo>
                <a:cubicBezTo>
                  <a:pt x="2659750" y="1816929"/>
                  <a:pt x="2657010" y="1820479"/>
                  <a:pt x="2653505" y="1823394"/>
                </a:cubicBezTo>
                <a:cubicBezTo>
                  <a:pt x="2649999" y="1826311"/>
                  <a:pt x="2645876" y="1828505"/>
                  <a:pt x="2641134" y="1829978"/>
                </a:cubicBezTo>
                <a:cubicBezTo>
                  <a:pt x="2636391" y="1831451"/>
                  <a:pt x="2631280" y="1832187"/>
                  <a:pt x="2625801" y="1832187"/>
                </a:cubicBezTo>
                <a:cubicBezTo>
                  <a:pt x="2621972" y="1832187"/>
                  <a:pt x="2618423" y="1831863"/>
                  <a:pt x="2615154" y="1831215"/>
                </a:cubicBezTo>
                <a:cubicBezTo>
                  <a:pt x="2611884" y="1830567"/>
                  <a:pt x="2608968" y="1829772"/>
                  <a:pt x="2606406" y="1828829"/>
                </a:cubicBezTo>
                <a:cubicBezTo>
                  <a:pt x="2603845" y="1827887"/>
                  <a:pt x="2601693" y="1826915"/>
                  <a:pt x="2599957" y="1825913"/>
                </a:cubicBezTo>
                <a:cubicBezTo>
                  <a:pt x="2598219" y="1824912"/>
                  <a:pt x="2597011" y="1824057"/>
                  <a:pt x="2596333" y="1823350"/>
                </a:cubicBezTo>
                <a:cubicBezTo>
                  <a:pt x="2595655" y="1822644"/>
                  <a:pt x="2595156" y="1821745"/>
                  <a:pt x="2594832" y="1820655"/>
                </a:cubicBezTo>
                <a:cubicBezTo>
                  <a:pt x="2594508" y="1819565"/>
                  <a:pt x="2594344" y="1818108"/>
                  <a:pt x="2594344" y="1816281"/>
                </a:cubicBezTo>
                <a:cubicBezTo>
                  <a:pt x="2594344" y="1814985"/>
                  <a:pt x="2594405" y="1813910"/>
                  <a:pt x="2594522" y="1813056"/>
                </a:cubicBezTo>
                <a:cubicBezTo>
                  <a:pt x="2594640" y="1812202"/>
                  <a:pt x="2594818" y="1811509"/>
                  <a:pt x="2595052" y="1810979"/>
                </a:cubicBezTo>
                <a:cubicBezTo>
                  <a:pt x="2595286" y="1810449"/>
                  <a:pt x="2595582" y="1810081"/>
                  <a:pt x="2595937" y="1809875"/>
                </a:cubicBezTo>
                <a:cubicBezTo>
                  <a:pt x="2596290" y="1809668"/>
                  <a:pt x="2596701" y="1809565"/>
                  <a:pt x="2597173" y="1809565"/>
                </a:cubicBezTo>
                <a:cubicBezTo>
                  <a:pt x="2597996" y="1809565"/>
                  <a:pt x="2599162" y="1810066"/>
                  <a:pt x="2600663" y="1811067"/>
                </a:cubicBezTo>
                <a:cubicBezTo>
                  <a:pt x="2602166" y="1812069"/>
                  <a:pt x="2604094" y="1813159"/>
                  <a:pt x="2606450" y="1814337"/>
                </a:cubicBezTo>
                <a:cubicBezTo>
                  <a:pt x="2608808" y="1815515"/>
                  <a:pt x="2611648" y="1816620"/>
                  <a:pt x="2614976" y="1817651"/>
                </a:cubicBezTo>
                <a:cubicBezTo>
                  <a:pt x="2618305" y="1818682"/>
                  <a:pt x="2622149" y="1819197"/>
                  <a:pt x="2626508" y="1819197"/>
                </a:cubicBezTo>
                <a:cubicBezTo>
                  <a:pt x="2629808" y="1819197"/>
                  <a:pt x="2632827" y="1818755"/>
                  <a:pt x="2635566" y="1817872"/>
                </a:cubicBezTo>
                <a:cubicBezTo>
                  <a:pt x="2638305" y="1816988"/>
                  <a:pt x="2640662" y="1815736"/>
                  <a:pt x="2642635" y="1814116"/>
                </a:cubicBezTo>
                <a:cubicBezTo>
                  <a:pt x="2644609" y="1812496"/>
                  <a:pt x="2646126" y="1810508"/>
                  <a:pt x="2647187" y="1808151"/>
                </a:cubicBezTo>
                <a:cubicBezTo>
                  <a:pt x="2648247" y="1805795"/>
                  <a:pt x="2648778" y="1803114"/>
                  <a:pt x="2648778" y="1800110"/>
                </a:cubicBezTo>
                <a:cubicBezTo>
                  <a:pt x="2648778" y="1796870"/>
                  <a:pt x="2648041" y="1794101"/>
                  <a:pt x="2646568" y="1791803"/>
                </a:cubicBezTo>
                <a:cubicBezTo>
                  <a:pt x="2645096" y="1789506"/>
                  <a:pt x="2643151" y="1787488"/>
                  <a:pt x="2640736" y="1785751"/>
                </a:cubicBezTo>
                <a:cubicBezTo>
                  <a:pt x="2638321" y="1784013"/>
                  <a:pt x="2635566" y="1782422"/>
                  <a:pt x="2632473" y="1780978"/>
                </a:cubicBezTo>
                <a:cubicBezTo>
                  <a:pt x="2629380" y="1779535"/>
                  <a:pt x="2626214" y="1778063"/>
                  <a:pt x="2622973" y="1776560"/>
                </a:cubicBezTo>
                <a:cubicBezTo>
                  <a:pt x="2619734" y="1775058"/>
                  <a:pt x="2616581" y="1773394"/>
                  <a:pt x="2613518" y="1771567"/>
                </a:cubicBezTo>
                <a:cubicBezTo>
                  <a:pt x="2610455" y="1769741"/>
                  <a:pt x="2607716" y="1767591"/>
                  <a:pt x="2605301" y="1765117"/>
                </a:cubicBezTo>
                <a:cubicBezTo>
                  <a:pt x="2602886" y="1762643"/>
                  <a:pt x="2600928" y="1759741"/>
                  <a:pt x="2599426" y="1756413"/>
                </a:cubicBezTo>
                <a:cubicBezTo>
                  <a:pt x="2597923" y="1753085"/>
                  <a:pt x="2597173" y="1749093"/>
                  <a:pt x="2597173" y="1744439"/>
                </a:cubicBezTo>
                <a:cubicBezTo>
                  <a:pt x="2597173" y="1739667"/>
                  <a:pt x="2598040" y="1735411"/>
                  <a:pt x="2599780" y="1731670"/>
                </a:cubicBezTo>
                <a:cubicBezTo>
                  <a:pt x="2601518" y="1727929"/>
                  <a:pt x="2603933" y="1724792"/>
                  <a:pt x="2607024" y="1722260"/>
                </a:cubicBezTo>
                <a:cubicBezTo>
                  <a:pt x="2610116" y="1719726"/>
                  <a:pt x="2613797" y="1717796"/>
                  <a:pt x="2618069" y="1716471"/>
                </a:cubicBezTo>
                <a:cubicBezTo>
                  <a:pt x="2622340" y="1715146"/>
                  <a:pt x="2626951" y="1714483"/>
                  <a:pt x="2631898" y="1714483"/>
                </a:cubicBezTo>
                <a:close/>
                <a:moveTo>
                  <a:pt x="2165180" y="1714483"/>
                </a:moveTo>
                <a:cubicBezTo>
                  <a:pt x="2167713" y="1714483"/>
                  <a:pt x="2170261" y="1714704"/>
                  <a:pt x="2172824" y="1715146"/>
                </a:cubicBezTo>
                <a:cubicBezTo>
                  <a:pt x="2175387" y="1715587"/>
                  <a:pt x="2177802" y="1716177"/>
                  <a:pt x="2180070" y="1716913"/>
                </a:cubicBezTo>
                <a:cubicBezTo>
                  <a:pt x="2182338" y="1717649"/>
                  <a:pt x="2184355" y="1718474"/>
                  <a:pt x="2186123" y="1719387"/>
                </a:cubicBezTo>
                <a:cubicBezTo>
                  <a:pt x="2187890" y="1720300"/>
                  <a:pt x="2189054" y="1721037"/>
                  <a:pt x="2189613" y="1721596"/>
                </a:cubicBezTo>
                <a:cubicBezTo>
                  <a:pt x="2190173" y="1722156"/>
                  <a:pt x="2190541" y="1722598"/>
                  <a:pt x="2190718" y="1722922"/>
                </a:cubicBezTo>
                <a:cubicBezTo>
                  <a:pt x="2190895" y="1723246"/>
                  <a:pt x="2191042" y="1723659"/>
                  <a:pt x="2191160" y="1724159"/>
                </a:cubicBezTo>
                <a:cubicBezTo>
                  <a:pt x="2191278" y="1724660"/>
                  <a:pt x="2191365" y="1725264"/>
                  <a:pt x="2191425" y="1725970"/>
                </a:cubicBezTo>
                <a:cubicBezTo>
                  <a:pt x="2191484" y="1726677"/>
                  <a:pt x="2191514" y="1727591"/>
                  <a:pt x="2191514" y="1728710"/>
                </a:cubicBezTo>
                <a:cubicBezTo>
                  <a:pt x="2191514" y="1729770"/>
                  <a:pt x="2191469" y="1730713"/>
                  <a:pt x="2191381" y="1731538"/>
                </a:cubicBezTo>
                <a:cubicBezTo>
                  <a:pt x="2191292" y="1732362"/>
                  <a:pt x="2191160" y="1733054"/>
                  <a:pt x="2190983" y="1733614"/>
                </a:cubicBezTo>
                <a:cubicBezTo>
                  <a:pt x="2190806" y="1734174"/>
                  <a:pt x="2190556" y="1734586"/>
                  <a:pt x="2190231" y="1734851"/>
                </a:cubicBezTo>
                <a:cubicBezTo>
                  <a:pt x="2189907" y="1735116"/>
                  <a:pt x="2189539" y="1735249"/>
                  <a:pt x="2189127" y="1735249"/>
                </a:cubicBezTo>
                <a:cubicBezTo>
                  <a:pt x="2188479" y="1735249"/>
                  <a:pt x="2187462" y="1734837"/>
                  <a:pt x="2186079" y="1734012"/>
                </a:cubicBezTo>
                <a:cubicBezTo>
                  <a:pt x="2184694" y="1733187"/>
                  <a:pt x="2183001" y="1732259"/>
                  <a:pt x="2180998" y="1731228"/>
                </a:cubicBezTo>
                <a:cubicBezTo>
                  <a:pt x="2178994" y="1730197"/>
                  <a:pt x="2176623" y="1729255"/>
                  <a:pt x="2173885" y="1728401"/>
                </a:cubicBezTo>
                <a:cubicBezTo>
                  <a:pt x="2171145" y="1727546"/>
                  <a:pt x="2168067" y="1727119"/>
                  <a:pt x="2164650" y="1727119"/>
                </a:cubicBezTo>
                <a:cubicBezTo>
                  <a:pt x="2161468" y="1727119"/>
                  <a:pt x="2158700" y="1727546"/>
                  <a:pt x="2156343" y="1728401"/>
                </a:cubicBezTo>
                <a:cubicBezTo>
                  <a:pt x="2153987" y="1729255"/>
                  <a:pt x="2152043" y="1730389"/>
                  <a:pt x="2150511" y="1731802"/>
                </a:cubicBezTo>
                <a:cubicBezTo>
                  <a:pt x="2148979" y="1733217"/>
                  <a:pt x="2147831" y="1734895"/>
                  <a:pt x="2147065" y="1736840"/>
                </a:cubicBezTo>
                <a:cubicBezTo>
                  <a:pt x="2146299" y="1738783"/>
                  <a:pt x="2145916" y="1740845"/>
                  <a:pt x="2145916" y="1743025"/>
                </a:cubicBezTo>
                <a:cubicBezTo>
                  <a:pt x="2145916" y="1746207"/>
                  <a:pt x="2146653" y="1748946"/>
                  <a:pt x="2148125" y="1751243"/>
                </a:cubicBezTo>
                <a:cubicBezTo>
                  <a:pt x="2149598" y="1753541"/>
                  <a:pt x="2151557" y="1755573"/>
                  <a:pt x="2154002" y="1757341"/>
                </a:cubicBezTo>
                <a:cubicBezTo>
                  <a:pt x="2156447" y="1759108"/>
                  <a:pt x="2159230" y="1760728"/>
                  <a:pt x="2162353" y="1762201"/>
                </a:cubicBezTo>
                <a:cubicBezTo>
                  <a:pt x="2165475" y="1763673"/>
                  <a:pt x="2168656" y="1765161"/>
                  <a:pt x="2171896" y="1766663"/>
                </a:cubicBezTo>
                <a:cubicBezTo>
                  <a:pt x="2175135" y="1768166"/>
                  <a:pt x="2178317" y="1769815"/>
                  <a:pt x="2181439" y="1771612"/>
                </a:cubicBezTo>
                <a:cubicBezTo>
                  <a:pt x="2184561" y="1773409"/>
                  <a:pt x="2187345" y="1775529"/>
                  <a:pt x="2189790" y="1777974"/>
                </a:cubicBezTo>
                <a:cubicBezTo>
                  <a:pt x="2192234" y="1780419"/>
                  <a:pt x="2194209" y="1783306"/>
                  <a:pt x="2195711" y="1786634"/>
                </a:cubicBezTo>
                <a:cubicBezTo>
                  <a:pt x="2197213" y="1789963"/>
                  <a:pt x="2197963" y="1793895"/>
                  <a:pt x="2197963" y="1798431"/>
                </a:cubicBezTo>
                <a:cubicBezTo>
                  <a:pt x="2197963" y="1803792"/>
                  <a:pt x="2196977" y="1808564"/>
                  <a:pt x="2195003" y="1812746"/>
                </a:cubicBezTo>
                <a:cubicBezTo>
                  <a:pt x="2193030" y="1816929"/>
                  <a:pt x="2190291" y="1820479"/>
                  <a:pt x="2186785" y="1823394"/>
                </a:cubicBezTo>
                <a:cubicBezTo>
                  <a:pt x="2183280" y="1826311"/>
                  <a:pt x="2179157" y="1828505"/>
                  <a:pt x="2174414" y="1829978"/>
                </a:cubicBezTo>
                <a:cubicBezTo>
                  <a:pt x="2169672" y="1831451"/>
                  <a:pt x="2164561" y="1832187"/>
                  <a:pt x="2159083" y="1832187"/>
                </a:cubicBezTo>
                <a:cubicBezTo>
                  <a:pt x="2155253" y="1832187"/>
                  <a:pt x="2151704" y="1831863"/>
                  <a:pt x="2148435" y="1831215"/>
                </a:cubicBezTo>
                <a:cubicBezTo>
                  <a:pt x="2145165" y="1830567"/>
                  <a:pt x="2142249" y="1829772"/>
                  <a:pt x="2139687" y="1828829"/>
                </a:cubicBezTo>
                <a:cubicBezTo>
                  <a:pt x="2137124" y="1827887"/>
                  <a:pt x="2134974" y="1826915"/>
                  <a:pt x="2133237" y="1825913"/>
                </a:cubicBezTo>
                <a:cubicBezTo>
                  <a:pt x="2131498" y="1824912"/>
                  <a:pt x="2130290" y="1824057"/>
                  <a:pt x="2129613" y="1823350"/>
                </a:cubicBezTo>
                <a:cubicBezTo>
                  <a:pt x="2128935" y="1822644"/>
                  <a:pt x="2128434" y="1821745"/>
                  <a:pt x="2128110" y="1820655"/>
                </a:cubicBezTo>
                <a:cubicBezTo>
                  <a:pt x="2127787" y="1819565"/>
                  <a:pt x="2127625" y="1818108"/>
                  <a:pt x="2127625" y="1816281"/>
                </a:cubicBezTo>
                <a:cubicBezTo>
                  <a:pt x="2127625" y="1814985"/>
                  <a:pt x="2127683" y="1813910"/>
                  <a:pt x="2127802" y="1813056"/>
                </a:cubicBezTo>
                <a:cubicBezTo>
                  <a:pt x="2127919" y="1812202"/>
                  <a:pt x="2128096" y="1811509"/>
                  <a:pt x="2128332" y="1810979"/>
                </a:cubicBezTo>
                <a:cubicBezTo>
                  <a:pt x="2128567" y="1810449"/>
                  <a:pt x="2128862" y="1810081"/>
                  <a:pt x="2129215" y="1809875"/>
                </a:cubicBezTo>
                <a:cubicBezTo>
                  <a:pt x="2129569" y="1809668"/>
                  <a:pt x="2129981" y="1809565"/>
                  <a:pt x="2130452" y="1809565"/>
                </a:cubicBezTo>
                <a:cubicBezTo>
                  <a:pt x="2131277" y="1809565"/>
                  <a:pt x="2132441" y="1810066"/>
                  <a:pt x="2133942" y="1811067"/>
                </a:cubicBezTo>
                <a:cubicBezTo>
                  <a:pt x="2135445" y="1812069"/>
                  <a:pt x="2137374" y="1813159"/>
                  <a:pt x="2139731" y="1814337"/>
                </a:cubicBezTo>
                <a:cubicBezTo>
                  <a:pt x="2142087" y="1815515"/>
                  <a:pt x="2144929" y="1816620"/>
                  <a:pt x="2148258" y="1817651"/>
                </a:cubicBezTo>
                <a:cubicBezTo>
                  <a:pt x="2151586" y="1818682"/>
                  <a:pt x="2155430" y="1819197"/>
                  <a:pt x="2159790" y="1819197"/>
                </a:cubicBezTo>
                <a:cubicBezTo>
                  <a:pt x="2163089" y="1819197"/>
                  <a:pt x="2166108" y="1818755"/>
                  <a:pt x="2168847" y="1817872"/>
                </a:cubicBezTo>
                <a:cubicBezTo>
                  <a:pt x="2171587" y="1816988"/>
                  <a:pt x="2173943" y="1815736"/>
                  <a:pt x="2175917" y="1814116"/>
                </a:cubicBezTo>
                <a:cubicBezTo>
                  <a:pt x="2177890" y="1812496"/>
                  <a:pt x="2179407" y="1810508"/>
                  <a:pt x="2180468" y="1808151"/>
                </a:cubicBezTo>
                <a:cubicBezTo>
                  <a:pt x="2181528" y="1805795"/>
                  <a:pt x="2182058" y="1803114"/>
                  <a:pt x="2182058" y="1800110"/>
                </a:cubicBezTo>
                <a:cubicBezTo>
                  <a:pt x="2182058" y="1796870"/>
                  <a:pt x="2181322" y="1794101"/>
                  <a:pt x="2179849" y="1791803"/>
                </a:cubicBezTo>
                <a:cubicBezTo>
                  <a:pt x="2178376" y="1789506"/>
                  <a:pt x="2176432" y="1787488"/>
                  <a:pt x="2174017" y="1785751"/>
                </a:cubicBezTo>
                <a:cubicBezTo>
                  <a:pt x="2171602" y="1784013"/>
                  <a:pt x="2168847" y="1782422"/>
                  <a:pt x="2165755" y="1780978"/>
                </a:cubicBezTo>
                <a:cubicBezTo>
                  <a:pt x="2162662" y="1779535"/>
                  <a:pt x="2159495" y="1778063"/>
                  <a:pt x="2156255" y="1776560"/>
                </a:cubicBezTo>
                <a:cubicBezTo>
                  <a:pt x="2153015" y="1775058"/>
                  <a:pt x="2149864" y="1773394"/>
                  <a:pt x="2146800" y="1771567"/>
                </a:cubicBezTo>
                <a:cubicBezTo>
                  <a:pt x="2143737" y="1769741"/>
                  <a:pt x="2140997" y="1767591"/>
                  <a:pt x="2138582" y="1765117"/>
                </a:cubicBezTo>
                <a:cubicBezTo>
                  <a:pt x="2136166" y="1762643"/>
                  <a:pt x="2134208" y="1759741"/>
                  <a:pt x="2132706" y="1756413"/>
                </a:cubicBezTo>
                <a:cubicBezTo>
                  <a:pt x="2131203" y="1753085"/>
                  <a:pt x="2130452" y="1749093"/>
                  <a:pt x="2130452" y="1744439"/>
                </a:cubicBezTo>
                <a:cubicBezTo>
                  <a:pt x="2130452" y="1739667"/>
                  <a:pt x="2131321" y="1735411"/>
                  <a:pt x="2133059" y="1731670"/>
                </a:cubicBezTo>
                <a:cubicBezTo>
                  <a:pt x="2134797" y="1727929"/>
                  <a:pt x="2137212" y="1724792"/>
                  <a:pt x="2140306" y="1722260"/>
                </a:cubicBezTo>
                <a:cubicBezTo>
                  <a:pt x="2143398" y="1719726"/>
                  <a:pt x="2147080" y="1717796"/>
                  <a:pt x="2151351" y="1716471"/>
                </a:cubicBezTo>
                <a:cubicBezTo>
                  <a:pt x="2155622" y="1715146"/>
                  <a:pt x="2160232" y="1714483"/>
                  <a:pt x="2165180" y="1714483"/>
                </a:cubicBezTo>
                <a:close/>
                <a:moveTo>
                  <a:pt x="1222201" y="1714483"/>
                </a:moveTo>
                <a:cubicBezTo>
                  <a:pt x="1224734" y="1714483"/>
                  <a:pt x="1227282" y="1714704"/>
                  <a:pt x="1229844" y="1715146"/>
                </a:cubicBezTo>
                <a:cubicBezTo>
                  <a:pt x="1232407" y="1715587"/>
                  <a:pt x="1234822" y="1716177"/>
                  <a:pt x="1237091" y="1716913"/>
                </a:cubicBezTo>
                <a:cubicBezTo>
                  <a:pt x="1239359" y="1717649"/>
                  <a:pt x="1241377" y="1718474"/>
                  <a:pt x="1243144" y="1719387"/>
                </a:cubicBezTo>
                <a:cubicBezTo>
                  <a:pt x="1244911" y="1720300"/>
                  <a:pt x="1246075" y="1721037"/>
                  <a:pt x="1246635" y="1721596"/>
                </a:cubicBezTo>
                <a:cubicBezTo>
                  <a:pt x="1247194" y="1722156"/>
                  <a:pt x="1247563" y="1722598"/>
                  <a:pt x="1247739" y="1722922"/>
                </a:cubicBezTo>
                <a:cubicBezTo>
                  <a:pt x="1247917" y="1723246"/>
                  <a:pt x="1248063" y="1723659"/>
                  <a:pt x="1248182" y="1724159"/>
                </a:cubicBezTo>
                <a:cubicBezTo>
                  <a:pt x="1248300" y="1724660"/>
                  <a:pt x="1248387" y="1725264"/>
                  <a:pt x="1248447" y="1725970"/>
                </a:cubicBezTo>
                <a:cubicBezTo>
                  <a:pt x="1248505" y="1726677"/>
                  <a:pt x="1248535" y="1727591"/>
                  <a:pt x="1248535" y="1728710"/>
                </a:cubicBezTo>
                <a:cubicBezTo>
                  <a:pt x="1248535" y="1729770"/>
                  <a:pt x="1248491" y="1730713"/>
                  <a:pt x="1248402" y="1731538"/>
                </a:cubicBezTo>
                <a:cubicBezTo>
                  <a:pt x="1248314" y="1732362"/>
                  <a:pt x="1248182" y="1733054"/>
                  <a:pt x="1248005" y="1733614"/>
                </a:cubicBezTo>
                <a:cubicBezTo>
                  <a:pt x="1247828" y="1734174"/>
                  <a:pt x="1247577" y="1734586"/>
                  <a:pt x="1247253" y="1734851"/>
                </a:cubicBezTo>
                <a:cubicBezTo>
                  <a:pt x="1246930" y="1735116"/>
                  <a:pt x="1246561" y="1735249"/>
                  <a:pt x="1246149" y="1735249"/>
                </a:cubicBezTo>
                <a:cubicBezTo>
                  <a:pt x="1245501" y="1735249"/>
                  <a:pt x="1244484" y="1734837"/>
                  <a:pt x="1243100" y="1734012"/>
                </a:cubicBezTo>
                <a:cubicBezTo>
                  <a:pt x="1241716" y="1733187"/>
                  <a:pt x="1240021" y="1732259"/>
                  <a:pt x="1238019" y="1731228"/>
                </a:cubicBezTo>
                <a:cubicBezTo>
                  <a:pt x="1236015" y="1730197"/>
                  <a:pt x="1233644" y="1729255"/>
                  <a:pt x="1230905" y="1728401"/>
                </a:cubicBezTo>
                <a:cubicBezTo>
                  <a:pt x="1228166" y="1727546"/>
                  <a:pt x="1225087" y="1727119"/>
                  <a:pt x="1221671" y="1727119"/>
                </a:cubicBezTo>
                <a:cubicBezTo>
                  <a:pt x="1218489" y="1727119"/>
                  <a:pt x="1215721" y="1727546"/>
                  <a:pt x="1213364" y="1728401"/>
                </a:cubicBezTo>
                <a:cubicBezTo>
                  <a:pt x="1211008" y="1729255"/>
                  <a:pt x="1209064" y="1730389"/>
                  <a:pt x="1207532" y="1731802"/>
                </a:cubicBezTo>
                <a:cubicBezTo>
                  <a:pt x="1206001" y="1733217"/>
                  <a:pt x="1204852" y="1734895"/>
                  <a:pt x="1204086" y="1736840"/>
                </a:cubicBezTo>
                <a:cubicBezTo>
                  <a:pt x="1203320" y="1738783"/>
                  <a:pt x="1202937" y="1740845"/>
                  <a:pt x="1202937" y="1743025"/>
                </a:cubicBezTo>
                <a:cubicBezTo>
                  <a:pt x="1202937" y="1746207"/>
                  <a:pt x="1203673" y="1748946"/>
                  <a:pt x="1205146" y="1751243"/>
                </a:cubicBezTo>
                <a:cubicBezTo>
                  <a:pt x="1206619" y="1753541"/>
                  <a:pt x="1208578" y="1755573"/>
                  <a:pt x="1211023" y="1757341"/>
                </a:cubicBezTo>
                <a:cubicBezTo>
                  <a:pt x="1213468" y="1759108"/>
                  <a:pt x="1216250" y="1760728"/>
                  <a:pt x="1219373" y="1762201"/>
                </a:cubicBezTo>
                <a:cubicBezTo>
                  <a:pt x="1222495" y="1763673"/>
                  <a:pt x="1225677" y="1765161"/>
                  <a:pt x="1228916" y="1766663"/>
                </a:cubicBezTo>
                <a:cubicBezTo>
                  <a:pt x="1232156" y="1768166"/>
                  <a:pt x="1235338" y="1769815"/>
                  <a:pt x="1238460" y="1771612"/>
                </a:cubicBezTo>
                <a:cubicBezTo>
                  <a:pt x="1241583" y="1773409"/>
                  <a:pt x="1244367" y="1775529"/>
                  <a:pt x="1246812" y="1777974"/>
                </a:cubicBezTo>
                <a:cubicBezTo>
                  <a:pt x="1249256" y="1780419"/>
                  <a:pt x="1251230" y="1783306"/>
                  <a:pt x="1252732" y="1786634"/>
                </a:cubicBezTo>
                <a:cubicBezTo>
                  <a:pt x="1254235" y="1789963"/>
                  <a:pt x="1254986" y="1793895"/>
                  <a:pt x="1254986" y="1798431"/>
                </a:cubicBezTo>
                <a:cubicBezTo>
                  <a:pt x="1254986" y="1803792"/>
                  <a:pt x="1254000" y="1808564"/>
                  <a:pt x="1252026" y="1812746"/>
                </a:cubicBezTo>
                <a:cubicBezTo>
                  <a:pt x="1250052" y="1816929"/>
                  <a:pt x="1247313" y="1820479"/>
                  <a:pt x="1243807" y="1823394"/>
                </a:cubicBezTo>
                <a:cubicBezTo>
                  <a:pt x="1240301" y="1826311"/>
                  <a:pt x="1236177" y="1828505"/>
                  <a:pt x="1231435" y="1829978"/>
                </a:cubicBezTo>
                <a:cubicBezTo>
                  <a:pt x="1226693" y="1831451"/>
                  <a:pt x="1221582" y="1832187"/>
                  <a:pt x="1216103" y="1832187"/>
                </a:cubicBezTo>
                <a:cubicBezTo>
                  <a:pt x="1212275" y="1832187"/>
                  <a:pt x="1208725" y="1831863"/>
                  <a:pt x="1205456" y="1831215"/>
                </a:cubicBezTo>
                <a:cubicBezTo>
                  <a:pt x="1202186" y="1830567"/>
                  <a:pt x="1199270" y="1829772"/>
                  <a:pt x="1196708" y="1828829"/>
                </a:cubicBezTo>
                <a:cubicBezTo>
                  <a:pt x="1194145" y="1827887"/>
                  <a:pt x="1191996" y="1826915"/>
                  <a:pt x="1190258" y="1825913"/>
                </a:cubicBezTo>
                <a:cubicBezTo>
                  <a:pt x="1188519" y="1824912"/>
                  <a:pt x="1187312" y="1824057"/>
                  <a:pt x="1186635" y="1823350"/>
                </a:cubicBezTo>
                <a:cubicBezTo>
                  <a:pt x="1185957" y="1822644"/>
                  <a:pt x="1185457" y="1821745"/>
                  <a:pt x="1185133" y="1820655"/>
                </a:cubicBezTo>
                <a:cubicBezTo>
                  <a:pt x="1184809" y="1819565"/>
                  <a:pt x="1184646" y="1818108"/>
                  <a:pt x="1184646" y="1816281"/>
                </a:cubicBezTo>
                <a:cubicBezTo>
                  <a:pt x="1184646" y="1814985"/>
                  <a:pt x="1184707" y="1813910"/>
                  <a:pt x="1184824" y="1813056"/>
                </a:cubicBezTo>
                <a:cubicBezTo>
                  <a:pt x="1184942" y="1812202"/>
                  <a:pt x="1185118" y="1811509"/>
                  <a:pt x="1185353" y="1810979"/>
                </a:cubicBezTo>
                <a:cubicBezTo>
                  <a:pt x="1185589" y="1810449"/>
                  <a:pt x="1185884" y="1810081"/>
                  <a:pt x="1186238" y="1809875"/>
                </a:cubicBezTo>
                <a:cubicBezTo>
                  <a:pt x="1186590" y="1809668"/>
                  <a:pt x="1187004" y="1809565"/>
                  <a:pt x="1187475" y="1809565"/>
                </a:cubicBezTo>
                <a:cubicBezTo>
                  <a:pt x="1188299" y="1809565"/>
                  <a:pt x="1189462" y="1810066"/>
                  <a:pt x="1190964" y="1811067"/>
                </a:cubicBezTo>
                <a:cubicBezTo>
                  <a:pt x="1192466" y="1812069"/>
                  <a:pt x="1194395" y="1813159"/>
                  <a:pt x="1196752" y="1814337"/>
                </a:cubicBezTo>
                <a:cubicBezTo>
                  <a:pt x="1199108" y="1815515"/>
                  <a:pt x="1201950" y="1816620"/>
                  <a:pt x="1205279" y="1817651"/>
                </a:cubicBezTo>
                <a:cubicBezTo>
                  <a:pt x="1208607" y="1818682"/>
                  <a:pt x="1212451" y="1819197"/>
                  <a:pt x="1216810" y="1819197"/>
                </a:cubicBezTo>
                <a:cubicBezTo>
                  <a:pt x="1220109" y="1819197"/>
                  <a:pt x="1223129" y="1818755"/>
                  <a:pt x="1225868" y="1817872"/>
                </a:cubicBezTo>
                <a:cubicBezTo>
                  <a:pt x="1228607" y="1816988"/>
                  <a:pt x="1230964" y="1815736"/>
                  <a:pt x="1232937" y="1814116"/>
                </a:cubicBezTo>
                <a:cubicBezTo>
                  <a:pt x="1234911" y="1812496"/>
                  <a:pt x="1236428" y="1810508"/>
                  <a:pt x="1237489" y="1808151"/>
                </a:cubicBezTo>
                <a:cubicBezTo>
                  <a:pt x="1238549" y="1805795"/>
                  <a:pt x="1239079" y="1803114"/>
                  <a:pt x="1239079" y="1800110"/>
                </a:cubicBezTo>
                <a:cubicBezTo>
                  <a:pt x="1239079" y="1796870"/>
                  <a:pt x="1238343" y="1794101"/>
                  <a:pt x="1236870" y="1791803"/>
                </a:cubicBezTo>
                <a:cubicBezTo>
                  <a:pt x="1235397" y="1789506"/>
                  <a:pt x="1233453" y="1787488"/>
                  <a:pt x="1231037" y="1785751"/>
                </a:cubicBezTo>
                <a:cubicBezTo>
                  <a:pt x="1228622" y="1784013"/>
                  <a:pt x="1225868" y="1782422"/>
                  <a:pt x="1222775" y="1780978"/>
                </a:cubicBezTo>
                <a:cubicBezTo>
                  <a:pt x="1219682" y="1779535"/>
                  <a:pt x="1216516" y="1778063"/>
                  <a:pt x="1213276" y="1776560"/>
                </a:cubicBezTo>
                <a:cubicBezTo>
                  <a:pt x="1210036" y="1775058"/>
                  <a:pt x="1206884" y="1773394"/>
                  <a:pt x="1203821" y="1771567"/>
                </a:cubicBezTo>
                <a:cubicBezTo>
                  <a:pt x="1200757" y="1769741"/>
                  <a:pt x="1198019" y="1767591"/>
                  <a:pt x="1195603" y="1765117"/>
                </a:cubicBezTo>
                <a:cubicBezTo>
                  <a:pt x="1193188" y="1762643"/>
                  <a:pt x="1191230" y="1759741"/>
                  <a:pt x="1189728" y="1756413"/>
                </a:cubicBezTo>
                <a:cubicBezTo>
                  <a:pt x="1188225" y="1753085"/>
                  <a:pt x="1187475" y="1749093"/>
                  <a:pt x="1187475" y="1744439"/>
                </a:cubicBezTo>
                <a:cubicBezTo>
                  <a:pt x="1187475" y="1739667"/>
                  <a:pt x="1188344" y="1735411"/>
                  <a:pt x="1190081" y="1731670"/>
                </a:cubicBezTo>
                <a:cubicBezTo>
                  <a:pt x="1191819" y="1727929"/>
                  <a:pt x="1194234" y="1724792"/>
                  <a:pt x="1197326" y="1722260"/>
                </a:cubicBezTo>
                <a:cubicBezTo>
                  <a:pt x="1200419" y="1719726"/>
                  <a:pt x="1204101" y="1717796"/>
                  <a:pt x="1208372" y="1716471"/>
                </a:cubicBezTo>
                <a:cubicBezTo>
                  <a:pt x="1212642" y="1715146"/>
                  <a:pt x="1217252" y="1714483"/>
                  <a:pt x="1222201" y="1714483"/>
                </a:cubicBezTo>
                <a:close/>
                <a:moveTo>
                  <a:pt x="745944" y="1714483"/>
                </a:moveTo>
                <a:cubicBezTo>
                  <a:pt x="748478" y="1714483"/>
                  <a:pt x="751025" y="1714704"/>
                  <a:pt x="753588" y="1715146"/>
                </a:cubicBezTo>
                <a:cubicBezTo>
                  <a:pt x="756151" y="1715587"/>
                  <a:pt x="758566" y="1716177"/>
                  <a:pt x="760834" y="1716913"/>
                </a:cubicBezTo>
                <a:cubicBezTo>
                  <a:pt x="763102" y="1717649"/>
                  <a:pt x="765120" y="1718474"/>
                  <a:pt x="766887" y="1719387"/>
                </a:cubicBezTo>
                <a:cubicBezTo>
                  <a:pt x="768655" y="1720300"/>
                  <a:pt x="769818" y="1721037"/>
                  <a:pt x="770378" y="1721596"/>
                </a:cubicBezTo>
                <a:cubicBezTo>
                  <a:pt x="770937" y="1722156"/>
                  <a:pt x="771306" y="1722598"/>
                  <a:pt x="771482" y="1722922"/>
                </a:cubicBezTo>
                <a:cubicBezTo>
                  <a:pt x="771659" y="1723246"/>
                  <a:pt x="771806" y="1723659"/>
                  <a:pt x="771924" y="1724159"/>
                </a:cubicBezTo>
                <a:cubicBezTo>
                  <a:pt x="772042" y="1724660"/>
                  <a:pt x="772130" y="1725264"/>
                  <a:pt x="772189" y="1725970"/>
                </a:cubicBezTo>
                <a:cubicBezTo>
                  <a:pt x="772248" y="1726677"/>
                  <a:pt x="772278" y="1727591"/>
                  <a:pt x="772278" y="1728710"/>
                </a:cubicBezTo>
                <a:cubicBezTo>
                  <a:pt x="772278" y="1729770"/>
                  <a:pt x="772234" y="1730713"/>
                  <a:pt x="772145" y="1731538"/>
                </a:cubicBezTo>
                <a:cubicBezTo>
                  <a:pt x="772057" y="1732362"/>
                  <a:pt x="771924" y="1733054"/>
                  <a:pt x="771748" y="1733614"/>
                </a:cubicBezTo>
                <a:cubicBezTo>
                  <a:pt x="771571" y="1734174"/>
                  <a:pt x="771320" y="1734586"/>
                  <a:pt x="770996" y="1734851"/>
                </a:cubicBezTo>
                <a:cubicBezTo>
                  <a:pt x="770672" y="1735116"/>
                  <a:pt x="770304" y="1735249"/>
                  <a:pt x="769892" y="1735249"/>
                </a:cubicBezTo>
                <a:cubicBezTo>
                  <a:pt x="769244" y="1735249"/>
                  <a:pt x="768228" y="1734837"/>
                  <a:pt x="766843" y="1734012"/>
                </a:cubicBezTo>
                <a:cubicBezTo>
                  <a:pt x="765459" y="1733187"/>
                  <a:pt x="763765" y="1732259"/>
                  <a:pt x="761762" y="1731228"/>
                </a:cubicBezTo>
                <a:cubicBezTo>
                  <a:pt x="759759" y="1730197"/>
                  <a:pt x="757388" y="1729255"/>
                  <a:pt x="754649" y="1728401"/>
                </a:cubicBezTo>
                <a:cubicBezTo>
                  <a:pt x="751909" y="1727546"/>
                  <a:pt x="748831" y="1727119"/>
                  <a:pt x="745414" y="1727119"/>
                </a:cubicBezTo>
                <a:cubicBezTo>
                  <a:pt x="742233" y="1727119"/>
                  <a:pt x="739464" y="1727546"/>
                  <a:pt x="737108" y="1728401"/>
                </a:cubicBezTo>
                <a:cubicBezTo>
                  <a:pt x="734751" y="1729255"/>
                  <a:pt x="732807" y="1730389"/>
                  <a:pt x="731276" y="1731802"/>
                </a:cubicBezTo>
                <a:cubicBezTo>
                  <a:pt x="729744" y="1733217"/>
                  <a:pt x="728595" y="1734895"/>
                  <a:pt x="727829" y="1736840"/>
                </a:cubicBezTo>
                <a:cubicBezTo>
                  <a:pt x="727063" y="1738783"/>
                  <a:pt x="726681" y="1740845"/>
                  <a:pt x="726681" y="1743025"/>
                </a:cubicBezTo>
                <a:cubicBezTo>
                  <a:pt x="726681" y="1746207"/>
                  <a:pt x="727417" y="1748946"/>
                  <a:pt x="728890" y="1751243"/>
                </a:cubicBezTo>
                <a:cubicBezTo>
                  <a:pt x="730363" y="1753541"/>
                  <a:pt x="732321" y="1755573"/>
                  <a:pt x="734766" y="1757341"/>
                </a:cubicBezTo>
                <a:cubicBezTo>
                  <a:pt x="737211" y="1759108"/>
                  <a:pt x="739994" y="1760728"/>
                  <a:pt x="743117" y="1762201"/>
                </a:cubicBezTo>
                <a:cubicBezTo>
                  <a:pt x="746239" y="1763673"/>
                  <a:pt x="749420" y="1765161"/>
                  <a:pt x="752660" y="1766663"/>
                </a:cubicBezTo>
                <a:cubicBezTo>
                  <a:pt x="755900" y="1768166"/>
                  <a:pt x="759082" y="1769815"/>
                  <a:pt x="762204" y="1771612"/>
                </a:cubicBezTo>
                <a:cubicBezTo>
                  <a:pt x="765326" y="1773409"/>
                  <a:pt x="768110" y="1775529"/>
                  <a:pt x="770555" y="1777974"/>
                </a:cubicBezTo>
                <a:cubicBezTo>
                  <a:pt x="772999" y="1780419"/>
                  <a:pt x="774973" y="1783306"/>
                  <a:pt x="776475" y="1786634"/>
                </a:cubicBezTo>
                <a:cubicBezTo>
                  <a:pt x="777977" y="1789963"/>
                  <a:pt x="778728" y="1793895"/>
                  <a:pt x="778728" y="1798431"/>
                </a:cubicBezTo>
                <a:cubicBezTo>
                  <a:pt x="778728" y="1803792"/>
                  <a:pt x="777742" y="1808564"/>
                  <a:pt x="775768" y="1812746"/>
                </a:cubicBezTo>
                <a:cubicBezTo>
                  <a:pt x="773795" y="1816929"/>
                  <a:pt x="771055" y="1820479"/>
                  <a:pt x="767550" y="1823394"/>
                </a:cubicBezTo>
                <a:cubicBezTo>
                  <a:pt x="764045" y="1826311"/>
                  <a:pt x="759921" y="1828505"/>
                  <a:pt x="755179" y="1829978"/>
                </a:cubicBezTo>
                <a:cubicBezTo>
                  <a:pt x="750436" y="1831451"/>
                  <a:pt x="745326" y="1832187"/>
                  <a:pt x="739847" y="1832187"/>
                </a:cubicBezTo>
                <a:cubicBezTo>
                  <a:pt x="736018" y="1832187"/>
                  <a:pt x="732468" y="1831863"/>
                  <a:pt x="729199" y="1831215"/>
                </a:cubicBezTo>
                <a:cubicBezTo>
                  <a:pt x="725929" y="1830567"/>
                  <a:pt x="723013" y="1829772"/>
                  <a:pt x="720451" y="1828829"/>
                </a:cubicBezTo>
                <a:cubicBezTo>
                  <a:pt x="717888" y="1827887"/>
                  <a:pt x="715738" y="1826915"/>
                  <a:pt x="714000" y="1825913"/>
                </a:cubicBezTo>
                <a:cubicBezTo>
                  <a:pt x="712262" y="1824912"/>
                  <a:pt x="711054" y="1824057"/>
                  <a:pt x="710377" y="1823350"/>
                </a:cubicBezTo>
                <a:cubicBezTo>
                  <a:pt x="709699" y="1822644"/>
                  <a:pt x="709199" y="1821745"/>
                  <a:pt x="708875" y="1820655"/>
                </a:cubicBezTo>
                <a:cubicBezTo>
                  <a:pt x="708551" y="1819565"/>
                  <a:pt x="708389" y="1818108"/>
                  <a:pt x="708389" y="1816281"/>
                </a:cubicBezTo>
                <a:cubicBezTo>
                  <a:pt x="708389" y="1814985"/>
                  <a:pt x="708447" y="1813910"/>
                  <a:pt x="708565" y="1813056"/>
                </a:cubicBezTo>
                <a:cubicBezTo>
                  <a:pt x="708683" y="1812202"/>
                  <a:pt x="708860" y="1811509"/>
                  <a:pt x="709095" y="1810979"/>
                </a:cubicBezTo>
                <a:cubicBezTo>
                  <a:pt x="709331" y="1810449"/>
                  <a:pt x="709626" y="1810081"/>
                  <a:pt x="709979" y="1809875"/>
                </a:cubicBezTo>
                <a:cubicBezTo>
                  <a:pt x="710333" y="1809668"/>
                  <a:pt x="710745" y="1809565"/>
                  <a:pt x="711216" y="1809565"/>
                </a:cubicBezTo>
                <a:cubicBezTo>
                  <a:pt x="712041" y="1809565"/>
                  <a:pt x="713205" y="1810066"/>
                  <a:pt x="714707" y="1811067"/>
                </a:cubicBezTo>
                <a:cubicBezTo>
                  <a:pt x="716209" y="1812069"/>
                  <a:pt x="718138" y="1813159"/>
                  <a:pt x="720495" y="1814337"/>
                </a:cubicBezTo>
                <a:cubicBezTo>
                  <a:pt x="722851" y="1815515"/>
                  <a:pt x="725694" y="1816620"/>
                  <a:pt x="729022" y="1817651"/>
                </a:cubicBezTo>
                <a:cubicBezTo>
                  <a:pt x="732351" y="1818682"/>
                  <a:pt x="736195" y="1819197"/>
                  <a:pt x="740554" y="1819197"/>
                </a:cubicBezTo>
                <a:cubicBezTo>
                  <a:pt x="743853" y="1819197"/>
                  <a:pt x="746872" y="1818755"/>
                  <a:pt x="749612" y="1817872"/>
                </a:cubicBezTo>
                <a:cubicBezTo>
                  <a:pt x="752351" y="1816988"/>
                  <a:pt x="754707" y="1815736"/>
                  <a:pt x="756681" y="1814116"/>
                </a:cubicBezTo>
                <a:cubicBezTo>
                  <a:pt x="758655" y="1812496"/>
                  <a:pt x="760171" y="1810508"/>
                  <a:pt x="761232" y="1808151"/>
                </a:cubicBezTo>
                <a:cubicBezTo>
                  <a:pt x="762292" y="1805795"/>
                  <a:pt x="762823" y="1803114"/>
                  <a:pt x="762823" y="1800110"/>
                </a:cubicBezTo>
                <a:cubicBezTo>
                  <a:pt x="762823" y="1796870"/>
                  <a:pt x="762086" y="1794101"/>
                  <a:pt x="760613" y="1791803"/>
                </a:cubicBezTo>
                <a:cubicBezTo>
                  <a:pt x="759141" y="1789506"/>
                  <a:pt x="757197" y="1787488"/>
                  <a:pt x="754781" y="1785751"/>
                </a:cubicBezTo>
                <a:cubicBezTo>
                  <a:pt x="752366" y="1784013"/>
                  <a:pt x="749612" y="1782422"/>
                  <a:pt x="746519" y="1780978"/>
                </a:cubicBezTo>
                <a:cubicBezTo>
                  <a:pt x="743426" y="1779535"/>
                  <a:pt x="740260" y="1778063"/>
                  <a:pt x="737019" y="1776560"/>
                </a:cubicBezTo>
                <a:cubicBezTo>
                  <a:pt x="733779" y="1775058"/>
                  <a:pt x="730628" y="1773394"/>
                  <a:pt x="727564" y="1771567"/>
                </a:cubicBezTo>
                <a:cubicBezTo>
                  <a:pt x="724501" y="1769741"/>
                  <a:pt x="721762" y="1767591"/>
                  <a:pt x="719346" y="1765117"/>
                </a:cubicBezTo>
                <a:cubicBezTo>
                  <a:pt x="716931" y="1762643"/>
                  <a:pt x="714972" y="1759741"/>
                  <a:pt x="713470" y="1756413"/>
                </a:cubicBezTo>
                <a:cubicBezTo>
                  <a:pt x="711967" y="1753085"/>
                  <a:pt x="711216" y="1749093"/>
                  <a:pt x="711216" y="1744439"/>
                </a:cubicBezTo>
                <a:cubicBezTo>
                  <a:pt x="711216" y="1739667"/>
                  <a:pt x="712085" y="1735411"/>
                  <a:pt x="713823" y="1731670"/>
                </a:cubicBezTo>
                <a:cubicBezTo>
                  <a:pt x="715561" y="1727929"/>
                  <a:pt x="717976" y="1724792"/>
                  <a:pt x="721069" y="1722260"/>
                </a:cubicBezTo>
                <a:cubicBezTo>
                  <a:pt x="724162" y="1719726"/>
                  <a:pt x="727844" y="1717796"/>
                  <a:pt x="732115" y="1716471"/>
                </a:cubicBezTo>
                <a:cubicBezTo>
                  <a:pt x="736386" y="1715146"/>
                  <a:pt x="740996" y="1714483"/>
                  <a:pt x="745944" y="1714483"/>
                </a:cubicBezTo>
                <a:close/>
                <a:moveTo>
                  <a:pt x="2104611" y="1606605"/>
                </a:moveTo>
                <a:lnTo>
                  <a:pt x="2104611" y="1609136"/>
                </a:lnTo>
                <a:cubicBezTo>
                  <a:pt x="2104611" y="1609607"/>
                  <a:pt x="2104492" y="1610019"/>
                  <a:pt x="2104257" y="1610373"/>
                </a:cubicBezTo>
                <a:lnTo>
                  <a:pt x="2104145" y="1610449"/>
                </a:lnTo>
                <a:close/>
                <a:moveTo>
                  <a:pt x="8477001" y="1497087"/>
                </a:moveTo>
                <a:lnTo>
                  <a:pt x="8478411" y="1497087"/>
                </a:lnTo>
                <a:lnTo>
                  <a:pt x="8470630" y="1517188"/>
                </a:lnTo>
                <a:lnTo>
                  <a:pt x="8470630" y="1503979"/>
                </a:lnTo>
                <a:cubicBezTo>
                  <a:pt x="8470630" y="1501505"/>
                  <a:pt x="8471288" y="1499738"/>
                  <a:pt x="8472604" y="1498677"/>
                </a:cubicBezTo>
                <a:cubicBezTo>
                  <a:pt x="8473920" y="1497617"/>
                  <a:pt x="8475385" y="1497087"/>
                  <a:pt x="8477001" y="1497087"/>
                </a:cubicBezTo>
                <a:close/>
                <a:moveTo>
                  <a:pt x="8000751" y="1497087"/>
                </a:moveTo>
                <a:lnTo>
                  <a:pt x="8010083" y="1497087"/>
                </a:lnTo>
                <a:cubicBezTo>
                  <a:pt x="8011997" y="1497087"/>
                  <a:pt x="8013672" y="1497264"/>
                  <a:pt x="8015108" y="1497617"/>
                </a:cubicBezTo>
                <a:cubicBezTo>
                  <a:pt x="8016544" y="1497971"/>
                  <a:pt x="8017800" y="1498530"/>
                  <a:pt x="8018876" y="1499296"/>
                </a:cubicBezTo>
                <a:cubicBezTo>
                  <a:pt x="8019953" y="1500062"/>
                  <a:pt x="8020851" y="1501034"/>
                  <a:pt x="8021569" y="1502212"/>
                </a:cubicBezTo>
                <a:cubicBezTo>
                  <a:pt x="8022287" y="1503391"/>
                  <a:pt x="8022914" y="1504775"/>
                  <a:pt x="8023453" y="1506365"/>
                </a:cubicBezTo>
                <a:lnTo>
                  <a:pt x="8056148" y="1589165"/>
                </a:lnTo>
                <a:lnTo>
                  <a:pt x="8056590" y="1589165"/>
                </a:lnTo>
                <a:lnTo>
                  <a:pt x="8090611" y="1506631"/>
                </a:lnTo>
                <a:cubicBezTo>
                  <a:pt x="8091270" y="1504863"/>
                  <a:pt x="8091988" y="1503361"/>
                  <a:pt x="8092767" y="1502124"/>
                </a:cubicBezTo>
                <a:cubicBezTo>
                  <a:pt x="8093544" y="1500887"/>
                  <a:pt x="8094398" y="1499900"/>
                  <a:pt x="8095326" y="1499163"/>
                </a:cubicBezTo>
                <a:cubicBezTo>
                  <a:pt x="8096254" y="1498428"/>
                  <a:pt x="8097285" y="1497897"/>
                  <a:pt x="8098423" y="1497573"/>
                </a:cubicBezTo>
                <a:cubicBezTo>
                  <a:pt x="8099559" y="1497249"/>
                  <a:pt x="8100876" y="1497087"/>
                  <a:pt x="8102373" y="1497087"/>
                </a:cubicBezTo>
                <a:lnTo>
                  <a:pt x="8112158" y="1497087"/>
                </a:lnTo>
                <a:cubicBezTo>
                  <a:pt x="8113057" y="1497087"/>
                  <a:pt x="8113909" y="1497219"/>
                  <a:pt x="8114717" y="1497485"/>
                </a:cubicBezTo>
                <a:cubicBezTo>
                  <a:pt x="8115525" y="1497750"/>
                  <a:pt x="8116213" y="1498162"/>
                  <a:pt x="8116782" y="1498722"/>
                </a:cubicBezTo>
                <a:cubicBezTo>
                  <a:pt x="8117351" y="1499282"/>
                  <a:pt x="8117815" y="1499989"/>
                  <a:pt x="8118174" y="1500842"/>
                </a:cubicBezTo>
                <a:cubicBezTo>
                  <a:pt x="8118533" y="1501697"/>
                  <a:pt x="8118712" y="1502742"/>
                  <a:pt x="8118712" y="1503979"/>
                </a:cubicBezTo>
                <a:lnTo>
                  <a:pt x="8118712" y="1609136"/>
                </a:lnTo>
                <a:cubicBezTo>
                  <a:pt x="8118712" y="1609607"/>
                  <a:pt x="8118591" y="1610019"/>
                  <a:pt x="8118349" y="1610373"/>
                </a:cubicBezTo>
                <a:cubicBezTo>
                  <a:pt x="8118106" y="1610726"/>
                  <a:pt x="8117681" y="1611006"/>
                  <a:pt x="8117074" y="1611212"/>
                </a:cubicBezTo>
                <a:cubicBezTo>
                  <a:pt x="8116467" y="1611419"/>
                  <a:pt x="8115693" y="1611595"/>
                  <a:pt x="8114753" y="1611743"/>
                </a:cubicBezTo>
                <a:cubicBezTo>
                  <a:pt x="8113813" y="1611890"/>
                  <a:pt x="8112584" y="1611964"/>
                  <a:pt x="8111067" y="1611964"/>
                </a:cubicBezTo>
                <a:cubicBezTo>
                  <a:pt x="8109672" y="1611964"/>
                  <a:pt x="8108474" y="1611890"/>
                  <a:pt x="8107473" y="1611743"/>
                </a:cubicBezTo>
                <a:cubicBezTo>
                  <a:pt x="8106472" y="1611595"/>
                  <a:pt x="8105683" y="1611419"/>
                  <a:pt x="8105106" y="1611212"/>
                </a:cubicBezTo>
                <a:cubicBezTo>
                  <a:pt x="8104529" y="1611006"/>
                  <a:pt x="8104119" y="1610726"/>
                  <a:pt x="8103877" y="1610373"/>
                </a:cubicBezTo>
                <a:cubicBezTo>
                  <a:pt x="8103634" y="1610019"/>
                  <a:pt x="8103513" y="1609607"/>
                  <a:pt x="8103513" y="1609136"/>
                </a:cubicBezTo>
                <a:lnTo>
                  <a:pt x="8103513" y="1509547"/>
                </a:lnTo>
                <a:lnTo>
                  <a:pt x="8103336" y="1509547"/>
                </a:lnTo>
                <a:lnTo>
                  <a:pt x="8063041" y="1609578"/>
                </a:lnTo>
                <a:cubicBezTo>
                  <a:pt x="8062864" y="1609990"/>
                  <a:pt x="8062614" y="1610343"/>
                  <a:pt x="8062290" y="1610638"/>
                </a:cubicBezTo>
                <a:cubicBezTo>
                  <a:pt x="8061966" y="1610933"/>
                  <a:pt x="8061495" y="1611183"/>
                  <a:pt x="8060876" y="1611389"/>
                </a:cubicBezTo>
                <a:cubicBezTo>
                  <a:pt x="8060257" y="1611595"/>
                  <a:pt x="8059521" y="1611743"/>
                  <a:pt x="8058667" y="1611831"/>
                </a:cubicBezTo>
                <a:cubicBezTo>
                  <a:pt x="8057813" y="1611919"/>
                  <a:pt x="8056797" y="1611964"/>
                  <a:pt x="8055618" y="1611964"/>
                </a:cubicBezTo>
                <a:cubicBezTo>
                  <a:pt x="8054381" y="1611964"/>
                  <a:pt x="8053321" y="1611905"/>
                  <a:pt x="8052437" y="1611787"/>
                </a:cubicBezTo>
                <a:cubicBezTo>
                  <a:pt x="8051553" y="1611669"/>
                  <a:pt x="8050817" y="1611507"/>
                  <a:pt x="8050228" y="1611301"/>
                </a:cubicBezTo>
                <a:cubicBezTo>
                  <a:pt x="8049639" y="1611095"/>
                  <a:pt x="8049183" y="1610845"/>
                  <a:pt x="8048858" y="1610550"/>
                </a:cubicBezTo>
                <a:cubicBezTo>
                  <a:pt x="8048534" y="1610255"/>
                  <a:pt x="8048313" y="1609931"/>
                  <a:pt x="8048195" y="1609578"/>
                </a:cubicBezTo>
                <a:lnTo>
                  <a:pt x="8009668" y="1509547"/>
                </a:lnTo>
                <a:lnTo>
                  <a:pt x="8009579" y="1509547"/>
                </a:lnTo>
                <a:lnTo>
                  <a:pt x="8009579" y="1609136"/>
                </a:lnTo>
                <a:cubicBezTo>
                  <a:pt x="8009579" y="1609607"/>
                  <a:pt x="8009458" y="1610019"/>
                  <a:pt x="8009216" y="1610373"/>
                </a:cubicBezTo>
                <a:cubicBezTo>
                  <a:pt x="8008973" y="1610726"/>
                  <a:pt x="8008548" y="1611006"/>
                  <a:pt x="8007941" y="1611212"/>
                </a:cubicBezTo>
                <a:cubicBezTo>
                  <a:pt x="8007334" y="1611419"/>
                  <a:pt x="8006545" y="1611595"/>
                  <a:pt x="8005575" y="1611743"/>
                </a:cubicBezTo>
                <a:cubicBezTo>
                  <a:pt x="8004604" y="1611890"/>
                  <a:pt x="8003360" y="1611964"/>
                  <a:pt x="8001843" y="1611964"/>
                </a:cubicBezTo>
                <a:cubicBezTo>
                  <a:pt x="8000387" y="1611964"/>
                  <a:pt x="7999173" y="1611890"/>
                  <a:pt x="7998203" y="1611743"/>
                </a:cubicBezTo>
                <a:cubicBezTo>
                  <a:pt x="7997232" y="1611595"/>
                  <a:pt x="7996458" y="1611419"/>
                  <a:pt x="7995882" y="1611212"/>
                </a:cubicBezTo>
                <a:cubicBezTo>
                  <a:pt x="7995305" y="1611006"/>
                  <a:pt x="7994911" y="1610726"/>
                  <a:pt x="7994699" y="1610373"/>
                </a:cubicBezTo>
                <a:cubicBezTo>
                  <a:pt x="7994486" y="1610019"/>
                  <a:pt x="7994380" y="1609607"/>
                  <a:pt x="7994380" y="1609136"/>
                </a:cubicBezTo>
                <a:lnTo>
                  <a:pt x="7994380" y="1503979"/>
                </a:lnTo>
                <a:cubicBezTo>
                  <a:pt x="7994380" y="1501505"/>
                  <a:pt x="7995038" y="1499738"/>
                  <a:pt x="7996354" y="1498677"/>
                </a:cubicBezTo>
                <a:cubicBezTo>
                  <a:pt x="7997670" y="1497617"/>
                  <a:pt x="7999136" y="1497087"/>
                  <a:pt x="8000751" y="1497087"/>
                </a:cubicBezTo>
                <a:close/>
                <a:moveTo>
                  <a:pt x="7534026" y="1497087"/>
                </a:moveTo>
                <a:lnTo>
                  <a:pt x="7543358" y="1497087"/>
                </a:lnTo>
                <a:cubicBezTo>
                  <a:pt x="7545272" y="1497087"/>
                  <a:pt x="7546947" y="1497264"/>
                  <a:pt x="7548383" y="1497617"/>
                </a:cubicBezTo>
                <a:cubicBezTo>
                  <a:pt x="7549819" y="1497971"/>
                  <a:pt x="7551075" y="1498530"/>
                  <a:pt x="7552151" y="1499296"/>
                </a:cubicBezTo>
                <a:cubicBezTo>
                  <a:pt x="7553228" y="1500062"/>
                  <a:pt x="7554126" y="1501034"/>
                  <a:pt x="7554844" y="1502212"/>
                </a:cubicBezTo>
                <a:cubicBezTo>
                  <a:pt x="7555562" y="1503391"/>
                  <a:pt x="7556189" y="1504775"/>
                  <a:pt x="7556728" y="1506365"/>
                </a:cubicBezTo>
                <a:lnTo>
                  <a:pt x="7589423" y="1589165"/>
                </a:lnTo>
                <a:lnTo>
                  <a:pt x="7589865" y="1589165"/>
                </a:lnTo>
                <a:lnTo>
                  <a:pt x="7623886" y="1506631"/>
                </a:lnTo>
                <a:cubicBezTo>
                  <a:pt x="7624545" y="1504863"/>
                  <a:pt x="7625263" y="1503361"/>
                  <a:pt x="7626042" y="1502124"/>
                </a:cubicBezTo>
                <a:cubicBezTo>
                  <a:pt x="7626819" y="1500887"/>
                  <a:pt x="7627673" y="1499900"/>
                  <a:pt x="7628601" y="1499163"/>
                </a:cubicBezTo>
                <a:cubicBezTo>
                  <a:pt x="7629529" y="1498428"/>
                  <a:pt x="7630560" y="1497897"/>
                  <a:pt x="7631698" y="1497573"/>
                </a:cubicBezTo>
                <a:cubicBezTo>
                  <a:pt x="7632834" y="1497249"/>
                  <a:pt x="7634151" y="1497087"/>
                  <a:pt x="7635648" y="1497087"/>
                </a:cubicBezTo>
                <a:lnTo>
                  <a:pt x="7645433" y="1497087"/>
                </a:lnTo>
                <a:cubicBezTo>
                  <a:pt x="7646332" y="1497087"/>
                  <a:pt x="7647184" y="1497219"/>
                  <a:pt x="7647992" y="1497485"/>
                </a:cubicBezTo>
                <a:cubicBezTo>
                  <a:pt x="7648800" y="1497750"/>
                  <a:pt x="7649488" y="1498162"/>
                  <a:pt x="7650057" y="1498722"/>
                </a:cubicBezTo>
                <a:cubicBezTo>
                  <a:pt x="7650626" y="1499282"/>
                  <a:pt x="7651090" y="1499989"/>
                  <a:pt x="7651449" y="1500842"/>
                </a:cubicBezTo>
                <a:cubicBezTo>
                  <a:pt x="7651808" y="1501697"/>
                  <a:pt x="7651987" y="1502742"/>
                  <a:pt x="7651987" y="1503979"/>
                </a:cubicBezTo>
                <a:lnTo>
                  <a:pt x="7651987" y="1609136"/>
                </a:lnTo>
                <a:cubicBezTo>
                  <a:pt x="7651987" y="1609607"/>
                  <a:pt x="7651866" y="1610019"/>
                  <a:pt x="7651624" y="1610373"/>
                </a:cubicBezTo>
                <a:cubicBezTo>
                  <a:pt x="7651381" y="1610726"/>
                  <a:pt x="7650956" y="1611006"/>
                  <a:pt x="7650349" y="1611212"/>
                </a:cubicBezTo>
                <a:cubicBezTo>
                  <a:pt x="7649742" y="1611419"/>
                  <a:pt x="7648968" y="1611595"/>
                  <a:pt x="7648028" y="1611743"/>
                </a:cubicBezTo>
                <a:cubicBezTo>
                  <a:pt x="7647088" y="1611890"/>
                  <a:pt x="7645859" y="1611964"/>
                  <a:pt x="7644342" y="1611964"/>
                </a:cubicBezTo>
                <a:cubicBezTo>
                  <a:pt x="7642947" y="1611964"/>
                  <a:pt x="7641749" y="1611890"/>
                  <a:pt x="7640748" y="1611743"/>
                </a:cubicBezTo>
                <a:cubicBezTo>
                  <a:pt x="7639747" y="1611595"/>
                  <a:pt x="7638958" y="1611419"/>
                  <a:pt x="7638381" y="1611212"/>
                </a:cubicBezTo>
                <a:cubicBezTo>
                  <a:pt x="7637804" y="1611006"/>
                  <a:pt x="7637394" y="1610726"/>
                  <a:pt x="7637152" y="1610373"/>
                </a:cubicBezTo>
                <a:cubicBezTo>
                  <a:pt x="7636909" y="1610019"/>
                  <a:pt x="7636788" y="1609607"/>
                  <a:pt x="7636788" y="1609136"/>
                </a:cubicBezTo>
                <a:lnTo>
                  <a:pt x="7636788" y="1509547"/>
                </a:lnTo>
                <a:lnTo>
                  <a:pt x="7636611" y="1509547"/>
                </a:lnTo>
                <a:lnTo>
                  <a:pt x="7596316" y="1609578"/>
                </a:lnTo>
                <a:cubicBezTo>
                  <a:pt x="7596139" y="1609990"/>
                  <a:pt x="7595889" y="1610343"/>
                  <a:pt x="7595565" y="1610638"/>
                </a:cubicBezTo>
                <a:cubicBezTo>
                  <a:pt x="7595241" y="1610933"/>
                  <a:pt x="7594770" y="1611183"/>
                  <a:pt x="7594151" y="1611389"/>
                </a:cubicBezTo>
                <a:cubicBezTo>
                  <a:pt x="7593532" y="1611595"/>
                  <a:pt x="7592796" y="1611743"/>
                  <a:pt x="7591942" y="1611831"/>
                </a:cubicBezTo>
                <a:cubicBezTo>
                  <a:pt x="7591088" y="1611919"/>
                  <a:pt x="7590072" y="1611964"/>
                  <a:pt x="7588893" y="1611964"/>
                </a:cubicBezTo>
                <a:cubicBezTo>
                  <a:pt x="7587656" y="1611964"/>
                  <a:pt x="7586596" y="1611905"/>
                  <a:pt x="7585712" y="1611787"/>
                </a:cubicBezTo>
                <a:cubicBezTo>
                  <a:pt x="7584828" y="1611669"/>
                  <a:pt x="7584092" y="1611507"/>
                  <a:pt x="7583503" y="1611301"/>
                </a:cubicBezTo>
                <a:cubicBezTo>
                  <a:pt x="7582914" y="1611095"/>
                  <a:pt x="7582458" y="1610845"/>
                  <a:pt x="7582133" y="1610550"/>
                </a:cubicBezTo>
                <a:cubicBezTo>
                  <a:pt x="7581809" y="1610255"/>
                  <a:pt x="7581588" y="1609931"/>
                  <a:pt x="7581470" y="1609578"/>
                </a:cubicBezTo>
                <a:lnTo>
                  <a:pt x="7542943" y="1509547"/>
                </a:lnTo>
                <a:lnTo>
                  <a:pt x="7542854" y="1509547"/>
                </a:lnTo>
                <a:lnTo>
                  <a:pt x="7542854" y="1609136"/>
                </a:lnTo>
                <a:cubicBezTo>
                  <a:pt x="7542854" y="1609607"/>
                  <a:pt x="7542733" y="1610019"/>
                  <a:pt x="7542491" y="1610373"/>
                </a:cubicBezTo>
                <a:cubicBezTo>
                  <a:pt x="7542248" y="1610726"/>
                  <a:pt x="7541823" y="1611006"/>
                  <a:pt x="7541216" y="1611212"/>
                </a:cubicBezTo>
                <a:cubicBezTo>
                  <a:pt x="7540609" y="1611419"/>
                  <a:pt x="7539820" y="1611595"/>
                  <a:pt x="7538850" y="1611743"/>
                </a:cubicBezTo>
                <a:cubicBezTo>
                  <a:pt x="7537879" y="1611890"/>
                  <a:pt x="7536635" y="1611964"/>
                  <a:pt x="7535118" y="1611964"/>
                </a:cubicBezTo>
                <a:cubicBezTo>
                  <a:pt x="7533662" y="1611964"/>
                  <a:pt x="7532448" y="1611890"/>
                  <a:pt x="7531478" y="1611743"/>
                </a:cubicBezTo>
                <a:cubicBezTo>
                  <a:pt x="7530507" y="1611595"/>
                  <a:pt x="7529733" y="1611419"/>
                  <a:pt x="7529157" y="1611212"/>
                </a:cubicBezTo>
                <a:cubicBezTo>
                  <a:pt x="7528580" y="1611006"/>
                  <a:pt x="7528186" y="1610726"/>
                  <a:pt x="7527974" y="1610373"/>
                </a:cubicBezTo>
                <a:cubicBezTo>
                  <a:pt x="7527761" y="1610019"/>
                  <a:pt x="7527655" y="1609607"/>
                  <a:pt x="7527655" y="1609136"/>
                </a:cubicBezTo>
                <a:lnTo>
                  <a:pt x="7527655" y="1503979"/>
                </a:lnTo>
                <a:cubicBezTo>
                  <a:pt x="7527655" y="1501505"/>
                  <a:pt x="7528313" y="1499738"/>
                  <a:pt x="7529629" y="1498677"/>
                </a:cubicBezTo>
                <a:cubicBezTo>
                  <a:pt x="7530945" y="1497617"/>
                  <a:pt x="7532411" y="1497087"/>
                  <a:pt x="7534026" y="1497087"/>
                </a:cubicBezTo>
                <a:close/>
                <a:moveTo>
                  <a:pt x="7159398" y="1497087"/>
                </a:moveTo>
                <a:lnTo>
                  <a:pt x="7169183" y="1497087"/>
                </a:lnTo>
                <a:cubicBezTo>
                  <a:pt x="7170082" y="1497087"/>
                  <a:pt x="7170934" y="1497219"/>
                  <a:pt x="7171742" y="1497485"/>
                </a:cubicBezTo>
                <a:cubicBezTo>
                  <a:pt x="7172550" y="1497750"/>
                  <a:pt x="7173238" y="1498162"/>
                  <a:pt x="7173807" y="1498722"/>
                </a:cubicBezTo>
                <a:cubicBezTo>
                  <a:pt x="7174376" y="1499282"/>
                  <a:pt x="7174840" y="1499989"/>
                  <a:pt x="7175199" y="1500842"/>
                </a:cubicBezTo>
                <a:cubicBezTo>
                  <a:pt x="7175558" y="1501697"/>
                  <a:pt x="7175737" y="1502742"/>
                  <a:pt x="7175737" y="1503979"/>
                </a:cubicBezTo>
                <a:lnTo>
                  <a:pt x="7175737" y="1609136"/>
                </a:lnTo>
                <a:cubicBezTo>
                  <a:pt x="7175737" y="1609607"/>
                  <a:pt x="7175616" y="1610019"/>
                  <a:pt x="7175374" y="1610373"/>
                </a:cubicBezTo>
                <a:cubicBezTo>
                  <a:pt x="7175131" y="1610726"/>
                  <a:pt x="7174706" y="1611006"/>
                  <a:pt x="7174099" y="1611212"/>
                </a:cubicBezTo>
                <a:cubicBezTo>
                  <a:pt x="7173492" y="1611419"/>
                  <a:pt x="7172718" y="1611595"/>
                  <a:pt x="7171778" y="1611743"/>
                </a:cubicBezTo>
                <a:cubicBezTo>
                  <a:pt x="7170838" y="1611890"/>
                  <a:pt x="7169609" y="1611964"/>
                  <a:pt x="7168092" y="1611964"/>
                </a:cubicBezTo>
                <a:cubicBezTo>
                  <a:pt x="7166697" y="1611964"/>
                  <a:pt x="7165499" y="1611890"/>
                  <a:pt x="7164498" y="1611743"/>
                </a:cubicBezTo>
                <a:cubicBezTo>
                  <a:pt x="7163497" y="1611595"/>
                  <a:pt x="7162708" y="1611419"/>
                  <a:pt x="7162131" y="1611212"/>
                </a:cubicBezTo>
                <a:cubicBezTo>
                  <a:pt x="7161554" y="1611006"/>
                  <a:pt x="7161144" y="1610726"/>
                  <a:pt x="7160902" y="1610373"/>
                </a:cubicBezTo>
                <a:cubicBezTo>
                  <a:pt x="7160659" y="1610019"/>
                  <a:pt x="7160538" y="1609607"/>
                  <a:pt x="7160538" y="1609136"/>
                </a:cubicBezTo>
                <a:lnTo>
                  <a:pt x="7160538" y="1509547"/>
                </a:lnTo>
                <a:lnTo>
                  <a:pt x="7160361" y="1509547"/>
                </a:lnTo>
                <a:lnTo>
                  <a:pt x="7125650" y="1595716"/>
                </a:lnTo>
                <a:lnTo>
                  <a:pt x="7123206" y="1565899"/>
                </a:lnTo>
                <a:lnTo>
                  <a:pt x="7147636" y="1506631"/>
                </a:lnTo>
                <a:cubicBezTo>
                  <a:pt x="7148295" y="1504863"/>
                  <a:pt x="7149013" y="1503361"/>
                  <a:pt x="7149792" y="1502124"/>
                </a:cubicBezTo>
                <a:cubicBezTo>
                  <a:pt x="7150569" y="1500887"/>
                  <a:pt x="7151423" y="1499900"/>
                  <a:pt x="7152351" y="1499163"/>
                </a:cubicBezTo>
                <a:cubicBezTo>
                  <a:pt x="7153279" y="1498428"/>
                  <a:pt x="7154310" y="1497897"/>
                  <a:pt x="7155448" y="1497573"/>
                </a:cubicBezTo>
                <a:cubicBezTo>
                  <a:pt x="7156584" y="1497249"/>
                  <a:pt x="7157901" y="1497087"/>
                  <a:pt x="7159398" y="1497087"/>
                </a:cubicBezTo>
                <a:close/>
                <a:moveTo>
                  <a:pt x="6591051" y="1497087"/>
                </a:moveTo>
                <a:lnTo>
                  <a:pt x="6600383" y="1497087"/>
                </a:lnTo>
                <a:cubicBezTo>
                  <a:pt x="6602297" y="1497087"/>
                  <a:pt x="6603972" y="1497264"/>
                  <a:pt x="6605408" y="1497617"/>
                </a:cubicBezTo>
                <a:cubicBezTo>
                  <a:pt x="6606844" y="1497971"/>
                  <a:pt x="6608100" y="1498530"/>
                  <a:pt x="6609176" y="1499296"/>
                </a:cubicBezTo>
                <a:cubicBezTo>
                  <a:pt x="6610253" y="1500062"/>
                  <a:pt x="6611151" y="1501034"/>
                  <a:pt x="6611869" y="1502212"/>
                </a:cubicBezTo>
                <a:cubicBezTo>
                  <a:pt x="6612587" y="1503391"/>
                  <a:pt x="6613214" y="1504775"/>
                  <a:pt x="6613753" y="1506365"/>
                </a:cubicBezTo>
                <a:lnTo>
                  <a:pt x="6646448" y="1589165"/>
                </a:lnTo>
                <a:lnTo>
                  <a:pt x="6646890" y="1589165"/>
                </a:lnTo>
                <a:lnTo>
                  <a:pt x="6680911" y="1506631"/>
                </a:lnTo>
                <a:cubicBezTo>
                  <a:pt x="6681570" y="1504863"/>
                  <a:pt x="6682288" y="1503361"/>
                  <a:pt x="6683067" y="1502124"/>
                </a:cubicBezTo>
                <a:cubicBezTo>
                  <a:pt x="6683844" y="1500887"/>
                  <a:pt x="6684698" y="1499900"/>
                  <a:pt x="6685626" y="1499163"/>
                </a:cubicBezTo>
                <a:cubicBezTo>
                  <a:pt x="6686554" y="1498428"/>
                  <a:pt x="6687585" y="1497897"/>
                  <a:pt x="6688723" y="1497573"/>
                </a:cubicBezTo>
                <a:cubicBezTo>
                  <a:pt x="6689859" y="1497249"/>
                  <a:pt x="6691176" y="1497087"/>
                  <a:pt x="6692673" y="1497087"/>
                </a:cubicBezTo>
                <a:lnTo>
                  <a:pt x="6702458" y="1497087"/>
                </a:lnTo>
                <a:cubicBezTo>
                  <a:pt x="6703357" y="1497087"/>
                  <a:pt x="6704209" y="1497219"/>
                  <a:pt x="6705017" y="1497485"/>
                </a:cubicBezTo>
                <a:cubicBezTo>
                  <a:pt x="6705825" y="1497750"/>
                  <a:pt x="6706513" y="1498162"/>
                  <a:pt x="6707082" y="1498722"/>
                </a:cubicBezTo>
                <a:cubicBezTo>
                  <a:pt x="6707651" y="1499282"/>
                  <a:pt x="6708115" y="1499989"/>
                  <a:pt x="6708474" y="1500842"/>
                </a:cubicBezTo>
                <a:cubicBezTo>
                  <a:pt x="6708833" y="1501697"/>
                  <a:pt x="6709012" y="1502742"/>
                  <a:pt x="6709012" y="1503979"/>
                </a:cubicBezTo>
                <a:lnTo>
                  <a:pt x="6709012" y="1609136"/>
                </a:lnTo>
                <a:cubicBezTo>
                  <a:pt x="6709012" y="1609607"/>
                  <a:pt x="6708891" y="1610019"/>
                  <a:pt x="6708649" y="1610373"/>
                </a:cubicBezTo>
                <a:cubicBezTo>
                  <a:pt x="6708406" y="1610726"/>
                  <a:pt x="6707981" y="1611006"/>
                  <a:pt x="6707374" y="1611212"/>
                </a:cubicBezTo>
                <a:cubicBezTo>
                  <a:pt x="6706767" y="1611419"/>
                  <a:pt x="6705993" y="1611595"/>
                  <a:pt x="6705053" y="1611743"/>
                </a:cubicBezTo>
                <a:cubicBezTo>
                  <a:pt x="6704113" y="1611890"/>
                  <a:pt x="6702884" y="1611964"/>
                  <a:pt x="6701367" y="1611964"/>
                </a:cubicBezTo>
                <a:cubicBezTo>
                  <a:pt x="6699972" y="1611964"/>
                  <a:pt x="6698774" y="1611890"/>
                  <a:pt x="6697773" y="1611743"/>
                </a:cubicBezTo>
                <a:cubicBezTo>
                  <a:pt x="6696772" y="1611595"/>
                  <a:pt x="6695983" y="1611419"/>
                  <a:pt x="6695406" y="1611212"/>
                </a:cubicBezTo>
                <a:cubicBezTo>
                  <a:pt x="6694829" y="1611006"/>
                  <a:pt x="6694419" y="1610726"/>
                  <a:pt x="6694177" y="1610373"/>
                </a:cubicBezTo>
                <a:cubicBezTo>
                  <a:pt x="6693934" y="1610019"/>
                  <a:pt x="6693813" y="1609607"/>
                  <a:pt x="6693813" y="1609136"/>
                </a:cubicBezTo>
                <a:lnTo>
                  <a:pt x="6693813" y="1509547"/>
                </a:lnTo>
                <a:lnTo>
                  <a:pt x="6693636" y="1509547"/>
                </a:lnTo>
                <a:lnTo>
                  <a:pt x="6653341" y="1609578"/>
                </a:lnTo>
                <a:cubicBezTo>
                  <a:pt x="6653164" y="1609990"/>
                  <a:pt x="6652914" y="1610343"/>
                  <a:pt x="6652590" y="1610638"/>
                </a:cubicBezTo>
                <a:cubicBezTo>
                  <a:pt x="6652266" y="1610933"/>
                  <a:pt x="6651795" y="1611183"/>
                  <a:pt x="6651176" y="1611389"/>
                </a:cubicBezTo>
                <a:cubicBezTo>
                  <a:pt x="6650557" y="1611595"/>
                  <a:pt x="6649821" y="1611743"/>
                  <a:pt x="6648967" y="1611831"/>
                </a:cubicBezTo>
                <a:cubicBezTo>
                  <a:pt x="6648113" y="1611919"/>
                  <a:pt x="6647097" y="1611964"/>
                  <a:pt x="6645918" y="1611964"/>
                </a:cubicBezTo>
                <a:cubicBezTo>
                  <a:pt x="6644681" y="1611964"/>
                  <a:pt x="6643621" y="1611905"/>
                  <a:pt x="6642737" y="1611787"/>
                </a:cubicBezTo>
                <a:cubicBezTo>
                  <a:pt x="6641853" y="1611669"/>
                  <a:pt x="6641117" y="1611507"/>
                  <a:pt x="6640528" y="1611301"/>
                </a:cubicBezTo>
                <a:cubicBezTo>
                  <a:pt x="6639939" y="1611095"/>
                  <a:pt x="6639483" y="1610845"/>
                  <a:pt x="6639158" y="1610550"/>
                </a:cubicBezTo>
                <a:cubicBezTo>
                  <a:pt x="6638834" y="1610255"/>
                  <a:pt x="6638613" y="1609931"/>
                  <a:pt x="6638495" y="1609578"/>
                </a:cubicBezTo>
                <a:lnTo>
                  <a:pt x="6599968" y="1509547"/>
                </a:lnTo>
                <a:lnTo>
                  <a:pt x="6599879" y="1509547"/>
                </a:lnTo>
                <a:lnTo>
                  <a:pt x="6599879" y="1609136"/>
                </a:lnTo>
                <a:cubicBezTo>
                  <a:pt x="6599879" y="1609607"/>
                  <a:pt x="6599758" y="1610019"/>
                  <a:pt x="6599516" y="1610373"/>
                </a:cubicBezTo>
                <a:cubicBezTo>
                  <a:pt x="6599273" y="1610726"/>
                  <a:pt x="6598848" y="1611006"/>
                  <a:pt x="6598241" y="1611212"/>
                </a:cubicBezTo>
                <a:cubicBezTo>
                  <a:pt x="6597634" y="1611419"/>
                  <a:pt x="6596845" y="1611595"/>
                  <a:pt x="6595875" y="1611743"/>
                </a:cubicBezTo>
                <a:cubicBezTo>
                  <a:pt x="6594904" y="1611890"/>
                  <a:pt x="6593660" y="1611964"/>
                  <a:pt x="6592143" y="1611964"/>
                </a:cubicBezTo>
                <a:cubicBezTo>
                  <a:pt x="6590687" y="1611964"/>
                  <a:pt x="6589473" y="1611890"/>
                  <a:pt x="6588503" y="1611743"/>
                </a:cubicBezTo>
                <a:cubicBezTo>
                  <a:pt x="6587532" y="1611595"/>
                  <a:pt x="6586758" y="1611419"/>
                  <a:pt x="6586182" y="1611212"/>
                </a:cubicBezTo>
                <a:cubicBezTo>
                  <a:pt x="6585605" y="1611006"/>
                  <a:pt x="6585211" y="1610726"/>
                  <a:pt x="6584999" y="1610373"/>
                </a:cubicBezTo>
                <a:cubicBezTo>
                  <a:pt x="6584786" y="1610019"/>
                  <a:pt x="6584680" y="1609607"/>
                  <a:pt x="6584680" y="1609136"/>
                </a:cubicBezTo>
                <a:lnTo>
                  <a:pt x="6584680" y="1503979"/>
                </a:lnTo>
                <a:cubicBezTo>
                  <a:pt x="6584680" y="1501505"/>
                  <a:pt x="6585338" y="1499738"/>
                  <a:pt x="6586654" y="1498677"/>
                </a:cubicBezTo>
                <a:cubicBezTo>
                  <a:pt x="6587970" y="1497617"/>
                  <a:pt x="6589436" y="1497087"/>
                  <a:pt x="6591051" y="1497087"/>
                </a:cubicBezTo>
                <a:close/>
                <a:moveTo>
                  <a:pt x="6114801" y="1497087"/>
                </a:moveTo>
                <a:lnTo>
                  <a:pt x="6124133" y="1497087"/>
                </a:lnTo>
                <a:cubicBezTo>
                  <a:pt x="6126047" y="1497087"/>
                  <a:pt x="6127722" y="1497264"/>
                  <a:pt x="6129158" y="1497617"/>
                </a:cubicBezTo>
                <a:cubicBezTo>
                  <a:pt x="6130594" y="1497971"/>
                  <a:pt x="6131850" y="1498530"/>
                  <a:pt x="6132926" y="1499296"/>
                </a:cubicBezTo>
                <a:cubicBezTo>
                  <a:pt x="6134003" y="1500062"/>
                  <a:pt x="6134901" y="1501034"/>
                  <a:pt x="6135619" y="1502212"/>
                </a:cubicBezTo>
                <a:cubicBezTo>
                  <a:pt x="6136337" y="1503391"/>
                  <a:pt x="6136964" y="1504775"/>
                  <a:pt x="6137503" y="1506365"/>
                </a:cubicBezTo>
                <a:lnTo>
                  <a:pt x="6170198" y="1589165"/>
                </a:lnTo>
                <a:lnTo>
                  <a:pt x="6170640" y="1589165"/>
                </a:lnTo>
                <a:lnTo>
                  <a:pt x="6204661" y="1506631"/>
                </a:lnTo>
                <a:cubicBezTo>
                  <a:pt x="6205320" y="1504863"/>
                  <a:pt x="6206038" y="1503361"/>
                  <a:pt x="6206817" y="1502124"/>
                </a:cubicBezTo>
                <a:cubicBezTo>
                  <a:pt x="6207594" y="1500887"/>
                  <a:pt x="6208448" y="1499900"/>
                  <a:pt x="6209376" y="1499163"/>
                </a:cubicBezTo>
                <a:cubicBezTo>
                  <a:pt x="6210304" y="1498428"/>
                  <a:pt x="6211335" y="1497897"/>
                  <a:pt x="6212473" y="1497573"/>
                </a:cubicBezTo>
                <a:cubicBezTo>
                  <a:pt x="6213609" y="1497249"/>
                  <a:pt x="6214926" y="1497087"/>
                  <a:pt x="6216423" y="1497087"/>
                </a:cubicBezTo>
                <a:lnTo>
                  <a:pt x="6226208" y="1497087"/>
                </a:lnTo>
                <a:cubicBezTo>
                  <a:pt x="6227107" y="1497087"/>
                  <a:pt x="6227959" y="1497219"/>
                  <a:pt x="6228767" y="1497485"/>
                </a:cubicBezTo>
                <a:cubicBezTo>
                  <a:pt x="6229575" y="1497750"/>
                  <a:pt x="6230263" y="1498162"/>
                  <a:pt x="6230832" y="1498722"/>
                </a:cubicBezTo>
                <a:cubicBezTo>
                  <a:pt x="6231401" y="1499282"/>
                  <a:pt x="6231865" y="1499989"/>
                  <a:pt x="6232224" y="1500842"/>
                </a:cubicBezTo>
                <a:cubicBezTo>
                  <a:pt x="6232583" y="1501697"/>
                  <a:pt x="6232762" y="1502742"/>
                  <a:pt x="6232762" y="1503979"/>
                </a:cubicBezTo>
                <a:lnTo>
                  <a:pt x="6232762" y="1609136"/>
                </a:lnTo>
                <a:cubicBezTo>
                  <a:pt x="6232762" y="1609607"/>
                  <a:pt x="6232641" y="1610019"/>
                  <a:pt x="6232399" y="1610373"/>
                </a:cubicBezTo>
                <a:cubicBezTo>
                  <a:pt x="6232156" y="1610726"/>
                  <a:pt x="6231731" y="1611006"/>
                  <a:pt x="6231124" y="1611212"/>
                </a:cubicBezTo>
                <a:cubicBezTo>
                  <a:pt x="6230517" y="1611419"/>
                  <a:pt x="6229743" y="1611595"/>
                  <a:pt x="6228803" y="1611743"/>
                </a:cubicBezTo>
                <a:cubicBezTo>
                  <a:pt x="6227863" y="1611890"/>
                  <a:pt x="6226634" y="1611964"/>
                  <a:pt x="6225117" y="1611964"/>
                </a:cubicBezTo>
                <a:cubicBezTo>
                  <a:pt x="6223722" y="1611964"/>
                  <a:pt x="6222524" y="1611890"/>
                  <a:pt x="6221523" y="1611743"/>
                </a:cubicBezTo>
                <a:cubicBezTo>
                  <a:pt x="6220522" y="1611595"/>
                  <a:pt x="6219733" y="1611419"/>
                  <a:pt x="6219156" y="1611212"/>
                </a:cubicBezTo>
                <a:cubicBezTo>
                  <a:pt x="6218579" y="1611006"/>
                  <a:pt x="6218169" y="1610726"/>
                  <a:pt x="6217927" y="1610373"/>
                </a:cubicBezTo>
                <a:cubicBezTo>
                  <a:pt x="6217684" y="1610019"/>
                  <a:pt x="6217563" y="1609607"/>
                  <a:pt x="6217563" y="1609136"/>
                </a:cubicBezTo>
                <a:lnTo>
                  <a:pt x="6217563" y="1509547"/>
                </a:lnTo>
                <a:lnTo>
                  <a:pt x="6217386" y="1509547"/>
                </a:lnTo>
                <a:lnTo>
                  <a:pt x="6177091" y="1609578"/>
                </a:lnTo>
                <a:cubicBezTo>
                  <a:pt x="6176914" y="1609990"/>
                  <a:pt x="6176664" y="1610343"/>
                  <a:pt x="6176340" y="1610638"/>
                </a:cubicBezTo>
                <a:cubicBezTo>
                  <a:pt x="6176016" y="1610933"/>
                  <a:pt x="6175545" y="1611183"/>
                  <a:pt x="6174926" y="1611389"/>
                </a:cubicBezTo>
                <a:cubicBezTo>
                  <a:pt x="6174307" y="1611595"/>
                  <a:pt x="6173571" y="1611743"/>
                  <a:pt x="6172717" y="1611831"/>
                </a:cubicBezTo>
                <a:cubicBezTo>
                  <a:pt x="6171863" y="1611919"/>
                  <a:pt x="6170847" y="1611964"/>
                  <a:pt x="6169668" y="1611964"/>
                </a:cubicBezTo>
                <a:cubicBezTo>
                  <a:pt x="6168431" y="1611964"/>
                  <a:pt x="6167371" y="1611905"/>
                  <a:pt x="6166487" y="1611787"/>
                </a:cubicBezTo>
                <a:cubicBezTo>
                  <a:pt x="6165603" y="1611669"/>
                  <a:pt x="6164867" y="1611507"/>
                  <a:pt x="6164278" y="1611301"/>
                </a:cubicBezTo>
                <a:cubicBezTo>
                  <a:pt x="6163689" y="1611095"/>
                  <a:pt x="6163233" y="1610845"/>
                  <a:pt x="6162908" y="1610550"/>
                </a:cubicBezTo>
                <a:cubicBezTo>
                  <a:pt x="6162584" y="1610255"/>
                  <a:pt x="6162363" y="1609931"/>
                  <a:pt x="6162245" y="1609578"/>
                </a:cubicBezTo>
                <a:lnTo>
                  <a:pt x="6123718" y="1509547"/>
                </a:lnTo>
                <a:lnTo>
                  <a:pt x="6123629" y="1509547"/>
                </a:lnTo>
                <a:lnTo>
                  <a:pt x="6123629" y="1609136"/>
                </a:lnTo>
                <a:cubicBezTo>
                  <a:pt x="6123629" y="1609607"/>
                  <a:pt x="6123508" y="1610019"/>
                  <a:pt x="6123266" y="1610373"/>
                </a:cubicBezTo>
                <a:cubicBezTo>
                  <a:pt x="6123023" y="1610726"/>
                  <a:pt x="6122598" y="1611006"/>
                  <a:pt x="6121991" y="1611212"/>
                </a:cubicBezTo>
                <a:cubicBezTo>
                  <a:pt x="6121384" y="1611419"/>
                  <a:pt x="6120595" y="1611595"/>
                  <a:pt x="6119625" y="1611743"/>
                </a:cubicBezTo>
                <a:cubicBezTo>
                  <a:pt x="6118654" y="1611890"/>
                  <a:pt x="6117410" y="1611964"/>
                  <a:pt x="6115893" y="1611964"/>
                </a:cubicBezTo>
                <a:cubicBezTo>
                  <a:pt x="6114437" y="1611964"/>
                  <a:pt x="6113223" y="1611890"/>
                  <a:pt x="6112253" y="1611743"/>
                </a:cubicBezTo>
                <a:cubicBezTo>
                  <a:pt x="6111282" y="1611595"/>
                  <a:pt x="6110508" y="1611419"/>
                  <a:pt x="6109932" y="1611212"/>
                </a:cubicBezTo>
                <a:cubicBezTo>
                  <a:pt x="6109355" y="1611006"/>
                  <a:pt x="6108961" y="1610726"/>
                  <a:pt x="6108749" y="1610373"/>
                </a:cubicBezTo>
                <a:cubicBezTo>
                  <a:pt x="6108536" y="1610019"/>
                  <a:pt x="6108430" y="1609607"/>
                  <a:pt x="6108430" y="1609136"/>
                </a:cubicBezTo>
                <a:lnTo>
                  <a:pt x="6108430" y="1503979"/>
                </a:lnTo>
                <a:cubicBezTo>
                  <a:pt x="6108430" y="1501505"/>
                  <a:pt x="6109088" y="1499738"/>
                  <a:pt x="6110404" y="1498677"/>
                </a:cubicBezTo>
                <a:cubicBezTo>
                  <a:pt x="6111720" y="1497617"/>
                  <a:pt x="6113186" y="1497087"/>
                  <a:pt x="6114801" y="1497087"/>
                </a:cubicBezTo>
                <a:close/>
                <a:moveTo>
                  <a:pt x="5171826" y="1497087"/>
                </a:moveTo>
                <a:lnTo>
                  <a:pt x="5181158" y="1497087"/>
                </a:lnTo>
                <a:cubicBezTo>
                  <a:pt x="5183072" y="1497087"/>
                  <a:pt x="5184747" y="1497264"/>
                  <a:pt x="5186183" y="1497617"/>
                </a:cubicBezTo>
                <a:cubicBezTo>
                  <a:pt x="5187619" y="1497971"/>
                  <a:pt x="5188875" y="1498530"/>
                  <a:pt x="5189951" y="1499296"/>
                </a:cubicBezTo>
                <a:cubicBezTo>
                  <a:pt x="5191028" y="1500062"/>
                  <a:pt x="5191926" y="1501034"/>
                  <a:pt x="5192644" y="1502212"/>
                </a:cubicBezTo>
                <a:cubicBezTo>
                  <a:pt x="5193362" y="1503391"/>
                  <a:pt x="5193989" y="1504775"/>
                  <a:pt x="5194528" y="1506365"/>
                </a:cubicBezTo>
                <a:lnTo>
                  <a:pt x="5227223" y="1589165"/>
                </a:lnTo>
                <a:lnTo>
                  <a:pt x="5227665" y="1589165"/>
                </a:lnTo>
                <a:lnTo>
                  <a:pt x="5261686" y="1506631"/>
                </a:lnTo>
                <a:cubicBezTo>
                  <a:pt x="5262345" y="1504863"/>
                  <a:pt x="5263063" y="1503361"/>
                  <a:pt x="5263842" y="1502124"/>
                </a:cubicBezTo>
                <a:cubicBezTo>
                  <a:pt x="5264619" y="1500887"/>
                  <a:pt x="5265473" y="1499900"/>
                  <a:pt x="5266401" y="1499163"/>
                </a:cubicBezTo>
                <a:cubicBezTo>
                  <a:pt x="5267329" y="1498428"/>
                  <a:pt x="5268360" y="1497897"/>
                  <a:pt x="5269498" y="1497573"/>
                </a:cubicBezTo>
                <a:cubicBezTo>
                  <a:pt x="5270634" y="1497249"/>
                  <a:pt x="5271951" y="1497087"/>
                  <a:pt x="5273448" y="1497087"/>
                </a:cubicBezTo>
                <a:lnTo>
                  <a:pt x="5283233" y="1497087"/>
                </a:lnTo>
                <a:cubicBezTo>
                  <a:pt x="5284132" y="1497087"/>
                  <a:pt x="5284984" y="1497219"/>
                  <a:pt x="5285792" y="1497485"/>
                </a:cubicBezTo>
                <a:cubicBezTo>
                  <a:pt x="5286600" y="1497750"/>
                  <a:pt x="5287288" y="1498162"/>
                  <a:pt x="5287857" y="1498722"/>
                </a:cubicBezTo>
                <a:cubicBezTo>
                  <a:pt x="5288426" y="1499282"/>
                  <a:pt x="5288890" y="1499989"/>
                  <a:pt x="5289249" y="1500842"/>
                </a:cubicBezTo>
                <a:cubicBezTo>
                  <a:pt x="5289608" y="1501697"/>
                  <a:pt x="5289787" y="1502742"/>
                  <a:pt x="5289787" y="1503979"/>
                </a:cubicBezTo>
                <a:lnTo>
                  <a:pt x="5289787" y="1609136"/>
                </a:lnTo>
                <a:cubicBezTo>
                  <a:pt x="5289787" y="1609607"/>
                  <a:pt x="5289666" y="1610019"/>
                  <a:pt x="5289424" y="1610373"/>
                </a:cubicBezTo>
                <a:cubicBezTo>
                  <a:pt x="5289181" y="1610726"/>
                  <a:pt x="5288756" y="1611006"/>
                  <a:pt x="5288149" y="1611212"/>
                </a:cubicBezTo>
                <a:cubicBezTo>
                  <a:pt x="5287542" y="1611419"/>
                  <a:pt x="5286768" y="1611595"/>
                  <a:pt x="5285828" y="1611743"/>
                </a:cubicBezTo>
                <a:cubicBezTo>
                  <a:pt x="5284888" y="1611890"/>
                  <a:pt x="5283659" y="1611964"/>
                  <a:pt x="5282142" y="1611964"/>
                </a:cubicBezTo>
                <a:cubicBezTo>
                  <a:pt x="5280747" y="1611964"/>
                  <a:pt x="5279549" y="1611890"/>
                  <a:pt x="5278548" y="1611743"/>
                </a:cubicBezTo>
                <a:cubicBezTo>
                  <a:pt x="5277547" y="1611595"/>
                  <a:pt x="5276758" y="1611419"/>
                  <a:pt x="5276181" y="1611212"/>
                </a:cubicBezTo>
                <a:cubicBezTo>
                  <a:pt x="5275604" y="1611006"/>
                  <a:pt x="5275194" y="1610726"/>
                  <a:pt x="5274952" y="1610373"/>
                </a:cubicBezTo>
                <a:cubicBezTo>
                  <a:pt x="5274709" y="1610019"/>
                  <a:pt x="5274588" y="1609607"/>
                  <a:pt x="5274588" y="1609136"/>
                </a:cubicBezTo>
                <a:lnTo>
                  <a:pt x="5274588" y="1509547"/>
                </a:lnTo>
                <a:lnTo>
                  <a:pt x="5274411" y="1509547"/>
                </a:lnTo>
                <a:lnTo>
                  <a:pt x="5234116" y="1609578"/>
                </a:lnTo>
                <a:cubicBezTo>
                  <a:pt x="5233939" y="1609990"/>
                  <a:pt x="5233689" y="1610343"/>
                  <a:pt x="5233365" y="1610638"/>
                </a:cubicBezTo>
                <a:cubicBezTo>
                  <a:pt x="5233041" y="1610933"/>
                  <a:pt x="5232570" y="1611183"/>
                  <a:pt x="5231951" y="1611389"/>
                </a:cubicBezTo>
                <a:cubicBezTo>
                  <a:pt x="5231332" y="1611595"/>
                  <a:pt x="5230596" y="1611743"/>
                  <a:pt x="5229742" y="1611831"/>
                </a:cubicBezTo>
                <a:cubicBezTo>
                  <a:pt x="5228888" y="1611919"/>
                  <a:pt x="5227872" y="1611964"/>
                  <a:pt x="5226693" y="1611964"/>
                </a:cubicBezTo>
                <a:cubicBezTo>
                  <a:pt x="5225456" y="1611964"/>
                  <a:pt x="5224396" y="1611905"/>
                  <a:pt x="5223512" y="1611787"/>
                </a:cubicBezTo>
                <a:cubicBezTo>
                  <a:pt x="5222628" y="1611669"/>
                  <a:pt x="5221892" y="1611507"/>
                  <a:pt x="5221303" y="1611301"/>
                </a:cubicBezTo>
                <a:cubicBezTo>
                  <a:pt x="5220714" y="1611095"/>
                  <a:pt x="5220258" y="1610845"/>
                  <a:pt x="5219933" y="1610550"/>
                </a:cubicBezTo>
                <a:cubicBezTo>
                  <a:pt x="5219609" y="1610255"/>
                  <a:pt x="5219388" y="1609931"/>
                  <a:pt x="5219270" y="1609578"/>
                </a:cubicBezTo>
                <a:lnTo>
                  <a:pt x="5180743" y="1509547"/>
                </a:lnTo>
                <a:lnTo>
                  <a:pt x="5180654" y="1509547"/>
                </a:lnTo>
                <a:lnTo>
                  <a:pt x="5180654" y="1609136"/>
                </a:lnTo>
                <a:cubicBezTo>
                  <a:pt x="5180654" y="1609607"/>
                  <a:pt x="5180533" y="1610019"/>
                  <a:pt x="5180291" y="1610373"/>
                </a:cubicBezTo>
                <a:cubicBezTo>
                  <a:pt x="5180048" y="1610726"/>
                  <a:pt x="5179623" y="1611006"/>
                  <a:pt x="5179016" y="1611212"/>
                </a:cubicBezTo>
                <a:cubicBezTo>
                  <a:pt x="5178409" y="1611419"/>
                  <a:pt x="5177620" y="1611595"/>
                  <a:pt x="5176650" y="1611743"/>
                </a:cubicBezTo>
                <a:cubicBezTo>
                  <a:pt x="5175679" y="1611890"/>
                  <a:pt x="5174435" y="1611964"/>
                  <a:pt x="5172918" y="1611964"/>
                </a:cubicBezTo>
                <a:cubicBezTo>
                  <a:pt x="5171462" y="1611964"/>
                  <a:pt x="5170248" y="1611890"/>
                  <a:pt x="5169278" y="1611743"/>
                </a:cubicBezTo>
                <a:cubicBezTo>
                  <a:pt x="5168307" y="1611595"/>
                  <a:pt x="5167533" y="1611419"/>
                  <a:pt x="5166957" y="1611212"/>
                </a:cubicBezTo>
                <a:cubicBezTo>
                  <a:pt x="5166380" y="1611006"/>
                  <a:pt x="5165986" y="1610726"/>
                  <a:pt x="5165774" y="1610373"/>
                </a:cubicBezTo>
                <a:cubicBezTo>
                  <a:pt x="5165561" y="1610019"/>
                  <a:pt x="5165455" y="1609607"/>
                  <a:pt x="5165455" y="1609136"/>
                </a:cubicBezTo>
                <a:lnTo>
                  <a:pt x="5165455" y="1503979"/>
                </a:lnTo>
                <a:cubicBezTo>
                  <a:pt x="5165455" y="1501505"/>
                  <a:pt x="5166113" y="1499738"/>
                  <a:pt x="5167429" y="1498677"/>
                </a:cubicBezTo>
                <a:cubicBezTo>
                  <a:pt x="5168745" y="1497617"/>
                  <a:pt x="5170211" y="1497087"/>
                  <a:pt x="5171826" y="1497087"/>
                </a:cubicBezTo>
                <a:close/>
                <a:moveTo>
                  <a:pt x="4806723" y="1497087"/>
                </a:moveTo>
                <a:lnTo>
                  <a:pt x="4816508" y="1497087"/>
                </a:lnTo>
                <a:cubicBezTo>
                  <a:pt x="4817407" y="1497087"/>
                  <a:pt x="4818259" y="1497219"/>
                  <a:pt x="4819067" y="1497485"/>
                </a:cubicBezTo>
                <a:cubicBezTo>
                  <a:pt x="4819875" y="1497750"/>
                  <a:pt x="4820563" y="1498162"/>
                  <a:pt x="4821132" y="1498722"/>
                </a:cubicBezTo>
                <a:cubicBezTo>
                  <a:pt x="4821701" y="1499282"/>
                  <a:pt x="4822165" y="1499989"/>
                  <a:pt x="4822524" y="1500842"/>
                </a:cubicBezTo>
                <a:cubicBezTo>
                  <a:pt x="4822883" y="1501697"/>
                  <a:pt x="4823062" y="1502742"/>
                  <a:pt x="4823062" y="1503979"/>
                </a:cubicBezTo>
                <a:lnTo>
                  <a:pt x="4823062" y="1609136"/>
                </a:lnTo>
                <a:cubicBezTo>
                  <a:pt x="4823062" y="1609607"/>
                  <a:pt x="4822941" y="1610019"/>
                  <a:pt x="4822699" y="1610373"/>
                </a:cubicBezTo>
                <a:cubicBezTo>
                  <a:pt x="4822456" y="1610726"/>
                  <a:pt x="4822031" y="1611006"/>
                  <a:pt x="4821424" y="1611212"/>
                </a:cubicBezTo>
                <a:cubicBezTo>
                  <a:pt x="4820817" y="1611419"/>
                  <a:pt x="4820043" y="1611595"/>
                  <a:pt x="4819103" y="1611743"/>
                </a:cubicBezTo>
                <a:cubicBezTo>
                  <a:pt x="4818163" y="1611890"/>
                  <a:pt x="4816934" y="1611964"/>
                  <a:pt x="4815417" y="1611964"/>
                </a:cubicBezTo>
                <a:cubicBezTo>
                  <a:pt x="4814022" y="1611964"/>
                  <a:pt x="4812824" y="1611890"/>
                  <a:pt x="4811823" y="1611743"/>
                </a:cubicBezTo>
                <a:cubicBezTo>
                  <a:pt x="4810822" y="1611595"/>
                  <a:pt x="4810033" y="1611419"/>
                  <a:pt x="4809456" y="1611212"/>
                </a:cubicBezTo>
                <a:cubicBezTo>
                  <a:pt x="4808879" y="1611006"/>
                  <a:pt x="4808469" y="1610726"/>
                  <a:pt x="4808227" y="1610373"/>
                </a:cubicBezTo>
                <a:cubicBezTo>
                  <a:pt x="4807984" y="1610019"/>
                  <a:pt x="4807863" y="1609607"/>
                  <a:pt x="4807863" y="1609136"/>
                </a:cubicBezTo>
                <a:lnTo>
                  <a:pt x="4807863" y="1509547"/>
                </a:lnTo>
                <a:lnTo>
                  <a:pt x="4807686" y="1509547"/>
                </a:lnTo>
                <a:lnTo>
                  <a:pt x="4783624" y="1569281"/>
                </a:lnTo>
                <a:lnTo>
                  <a:pt x="4784144" y="1563134"/>
                </a:lnTo>
                <a:lnTo>
                  <a:pt x="4786973" y="1526010"/>
                </a:lnTo>
                <a:lnTo>
                  <a:pt x="4794961" y="1506631"/>
                </a:lnTo>
                <a:cubicBezTo>
                  <a:pt x="4795620" y="1504863"/>
                  <a:pt x="4796338" y="1503361"/>
                  <a:pt x="4797117" y="1502124"/>
                </a:cubicBezTo>
                <a:cubicBezTo>
                  <a:pt x="4797894" y="1500887"/>
                  <a:pt x="4798748" y="1499900"/>
                  <a:pt x="4799676" y="1499163"/>
                </a:cubicBezTo>
                <a:cubicBezTo>
                  <a:pt x="4800604" y="1498428"/>
                  <a:pt x="4801635" y="1497897"/>
                  <a:pt x="4802773" y="1497573"/>
                </a:cubicBezTo>
                <a:cubicBezTo>
                  <a:pt x="4803909" y="1497249"/>
                  <a:pt x="4805226" y="1497087"/>
                  <a:pt x="4806723" y="1497087"/>
                </a:cubicBezTo>
                <a:close/>
                <a:moveTo>
                  <a:pt x="4228851" y="1497087"/>
                </a:moveTo>
                <a:lnTo>
                  <a:pt x="4238183" y="1497087"/>
                </a:lnTo>
                <a:cubicBezTo>
                  <a:pt x="4240097" y="1497087"/>
                  <a:pt x="4241772" y="1497264"/>
                  <a:pt x="4243208" y="1497617"/>
                </a:cubicBezTo>
                <a:cubicBezTo>
                  <a:pt x="4244644" y="1497971"/>
                  <a:pt x="4245900" y="1498530"/>
                  <a:pt x="4246977" y="1499296"/>
                </a:cubicBezTo>
                <a:cubicBezTo>
                  <a:pt x="4248053" y="1500062"/>
                  <a:pt x="4248950" y="1501034"/>
                  <a:pt x="4249668" y="1502212"/>
                </a:cubicBezTo>
                <a:cubicBezTo>
                  <a:pt x="4250386" y="1503391"/>
                  <a:pt x="4251014" y="1504775"/>
                  <a:pt x="4251553" y="1506365"/>
                </a:cubicBezTo>
                <a:lnTo>
                  <a:pt x="4284249" y="1589165"/>
                </a:lnTo>
                <a:lnTo>
                  <a:pt x="4284691" y="1589165"/>
                </a:lnTo>
                <a:lnTo>
                  <a:pt x="4318712" y="1506631"/>
                </a:lnTo>
                <a:cubicBezTo>
                  <a:pt x="4319370" y="1504863"/>
                  <a:pt x="4320088" y="1503361"/>
                  <a:pt x="4320866" y="1502124"/>
                </a:cubicBezTo>
                <a:cubicBezTo>
                  <a:pt x="4321645" y="1500887"/>
                  <a:pt x="4322498" y="1499900"/>
                  <a:pt x="4323425" y="1499163"/>
                </a:cubicBezTo>
                <a:cubicBezTo>
                  <a:pt x="4324353" y="1498428"/>
                  <a:pt x="4325386" y="1497897"/>
                  <a:pt x="4326523" y="1497573"/>
                </a:cubicBezTo>
                <a:cubicBezTo>
                  <a:pt x="4327659" y="1497249"/>
                  <a:pt x="4328976" y="1497087"/>
                  <a:pt x="4330473" y="1497087"/>
                </a:cubicBezTo>
                <a:lnTo>
                  <a:pt x="4340258" y="1497087"/>
                </a:lnTo>
                <a:cubicBezTo>
                  <a:pt x="4341156" y="1497087"/>
                  <a:pt x="4342009" y="1497219"/>
                  <a:pt x="4342817" y="1497485"/>
                </a:cubicBezTo>
                <a:cubicBezTo>
                  <a:pt x="4343625" y="1497750"/>
                  <a:pt x="4344313" y="1498162"/>
                  <a:pt x="4344882" y="1498722"/>
                </a:cubicBezTo>
                <a:cubicBezTo>
                  <a:pt x="4345451" y="1499282"/>
                  <a:pt x="4345915" y="1499989"/>
                  <a:pt x="4346274" y="1500842"/>
                </a:cubicBezTo>
                <a:cubicBezTo>
                  <a:pt x="4346633" y="1501697"/>
                  <a:pt x="4346812" y="1502742"/>
                  <a:pt x="4346812" y="1503979"/>
                </a:cubicBezTo>
                <a:lnTo>
                  <a:pt x="4346812" y="1609136"/>
                </a:lnTo>
                <a:cubicBezTo>
                  <a:pt x="4346812" y="1609607"/>
                  <a:pt x="4346691" y="1610019"/>
                  <a:pt x="4346448" y="1610373"/>
                </a:cubicBezTo>
                <a:cubicBezTo>
                  <a:pt x="4346206" y="1610726"/>
                  <a:pt x="4345781" y="1611006"/>
                  <a:pt x="4345174" y="1611212"/>
                </a:cubicBezTo>
                <a:cubicBezTo>
                  <a:pt x="4344567" y="1611419"/>
                  <a:pt x="4343793" y="1611595"/>
                  <a:pt x="4342853" y="1611743"/>
                </a:cubicBezTo>
                <a:cubicBezTo>
                  <a:pt x="4341913" y="1611890"/>
                  <a:pt x="4340684" y="1611964"/>
                  <a:pt x="4339167" y="1611964"/>
                </a:cubicBezTo>
                <a:cubicBezTo>
                  <a:pt x="4337772" y="1611964"/>
                  <a:pt x="4336573" y="1611890"/>
                  <a:pt x="4335572" y="1611743"/>
                </a:cubicBezTo>
                <a:cubicBezTo>
                  <a:pt x="4334572" y="1611595"/>
                  <a:pt x="4333783" y="1611419"/>
                  <a:pt x="4333206" y="1611212"/>
                </a:cubicBezTo>
                <a:cubicBezTo>
                  <a:pt x="4332629" y="1611006"/>
                  <a:pt x="4332220" y="1610726"/>
                  <a:pt x="4331977" y="1610373"/>
                </a:cubicBezTo>
                <a:cubicBezTo>
                  <a:pt x="4331734" y="1610019"/>
                  <a:pt x="4331613" y="1609607"/>
                  <a:pt x="4331613" y="1609136"/>
                </a:cubicBezTo>
                <a:lnTo>
                  <a:pt x="4331613" y="1509547"/>
                </a:lnTo>
                <a:lnTo>
                  <a:pt x="4331437" y="1509547"/>
                </a:lnTo>
                <a:lnTo>
                  <a:pt x="4291141" y="1609578"/>
                </a:lnTo>
                <a:cubicBezTo>
                  <a:pt x="4290965" y="1609990"/>
                  <a:pt x="4290714" y="1610343"/>
                  <a:pt x="4290390" y="1610638"/>
                </a:cubicBezTo>
                <a:cubicBezTo>
                  <a:pt x="4290066" y="1610933"/>
                  <a:pt x="4289595" y="1611183"/>
                  <a:pt x="4288976" y="1611389"/>
                </a:cubicBezTo>
                <a:cubicBezTo>
                  <a:pt x="4288358" y="1611595"/>
                  <a:pt x="4287621" y="1611743"/>
                  <a:pt x="4286767" y="1611831"/>
                </a:cubicBezTo>
                <a:cubicBezTo>
                  <a:pt x="4285913" y="1611919"/>
                  <a:pt x="4284897" y="1611964"/>
                  <a:pt x="4283719" y="1611964"/>
                </a:cubicBezTo>
                <a:cubicBezTo>
                  <a:pt x="4282481" y="1611964"/>
                  <a:pt x="4281421" y="1611905"/>
                  <a:pt x="4280537" y="1611787"/>
                </a:cubicBezTo>
                <a:cubicBezTo>
                  <a:pt x="4279654" y="1611669"/>
                  <a:pt x="4278917" y="1611507"/>
                  <a:pt x="4278328" y="1611301"/>
                </a:cubicBezTo>
                <a:cubicBezTo>
                  <a:pt x="4277739" y="1611095"/>
                  <a:pt x="4277282" y="1610845"/>
                  <a:pt x="4276958" y="1610550"/>
                </a:cubicBezTo>
                <a:cubicBezTo>
                  <a:pt x="4276634" y="1610255"/>
                  <a:pt x="4276413" y="1609931"/>
                  <a:pt x="4276296" y="1609578"/>
                </a:cubicBezTo>
                <a:lnTo>
                  <a:pt x="4237768" y="1509547"/>
                </a:lnTo>
                <a:lnTo>
                  <a:pt x="4237679" y="1509547"/>
                </a:lnTo>
                <a:lnTo>
                  <a:pt x="4237679" y="1609136"/>
                </a:lnTo>
                <a:cubicBezTo>
                  <a:pt x="4237679" y="1609607"/>
                  <a:pt x="4237558" y="1610019"/>
                  <a:pt x="4237316" y="1610373"/>
                </a:cubicBezTo>
                <a:cubicBezTo>
                  <a:pt x="4237073" y="1610726"/>
                  <a:pt x="4236648" y="1611006"/>
                  <a:pt x="4236041" y="1611212"/>
                </a:cubicBezTo>
                <a:cubicBezTo>
                  <a:pt x="4235434" y="1611419"/>
                  <a:pt x="4234645" y="1611595"/>
                  <a:pt x="4233674" y="1611743"/>
                </a:cubicBezTo>
                <a:cubicBezTo>
                  <a:pt x="4232704" y="1611890"/>
                  <a:pt x="4231460" y="1611964"/>
                  <a:pt x="4229943" y="1611964"/>
                </a:cubicBezTo>
                <a:cubicBezTo>
                  <a:pt x="4228487" y="1611964"/>
                  <a:pt x="4227273" y="1611890"/>
                  <a:pt x="4226303" y="1611743"/>
                </a:cubicBezTo>
                <a:cubicBezTo>
                  <a:pt x="4225332" y="1611595"/>
                  <a:pt x="4224558" y="1611419"/>
                  <a:pt x="4223982" y="1611212"/>
                </a:cubicBezTo>
                <a:cubicBezTo>
                  <a:pt x="4223405" y="1611006"/>
                  <a:pt x="4223011" y="1610726"/>
                  <a:pt x="4222799" y="1610373"/>
                </a:cubicBezTo>
                <a:cubicBezTo>
                  <a:pt x="4222586" y="1610019"/>
                  <a:pt x="4222480" y="1609607"/>
                  <a:pt x="4222480" y="1609136"/>
                </a:cubicBezTo>
                <a:lnTo>
                  <a:pt x="4222480" y="1503979"/>
                </a:lnTo>
                <a:cubicBezTo>
                  <a:pt x="4222480" y="1501505"/>
                  <a:pt x="4223138" y="1499738"/>
                  <a:pt x="4224454" y="1498677"/>
                </a:cubicBezTo>
                <a:cubicBezTo>
                  <a:pt x="4225770" y="1497617"/>
                  <a:pt x="4227236" y="1497087"/>
                  <a:pt x="4228851" y="1497087"/>
                </a:cubicBezTo>
                <a:close/>
                <a:moveTo>
                  <a:pt x="3863793" y="1497087"/>
                </a:moveTo>
                <a:lnTo>
                  <a:pt x="3873579" y="1497087"/>
                </a:lnTo>
                <a:cubicBezTo>
                  <a:pt x="3874477" y="1497087"/>
                  <a:pt x="3875331" y="1497219"/>
                  <a:pt x="3876138" y="1497485"/>
                </a:cubicBezTo>
                <a:cubicBezTo>
                  <a:pt x="3876946" y="1497750"/>
                  <a:pt x="3877634" y="1498162"/>
                  <a:pt x="3878203" y="1498722"/>
                </a:cubicBezTo>
                <a:cubicBezTo>
                  <a:pt x="3878772" y="1499282"/>
                  <a:pt x="3879235" y="1499989"/>
                  <a:pt x="3879594" y="1500842"/>
                </a:cubicBezTo>
                <a:cubicBezTo>
                  <a:pt x="3879953" y="1501697"/>
                  <a:pt x="3880133" y="1502742"/>
                  <a:pt x="3880133" y="1503979"/>
                </a:cubicBezTo>
                <a:lnTo>
                  <a:pt x="3880133" y="1609136"/>
                </a:lnTo>
                <a:cubicBezTo>
                  <a:pt x="3880133" y="1609607"/>
                  <a:pt x="3880012" y="1610019"/>
                  <a:pt x="3879769" y="1610373"/>
                </a:cubicBezTo>
                <a:cubicBezTo>
                  <a:pt x="3879526" y="1610726"/>
                  <a:pt x="3879102" y="1611006"/>
                  <a:pt x="3878495" y="1611212"/>
                </a:cubicBezTo>
                <a:cubicBezTo>
                  <a:pt x="3877887" y="1611419"/>
                  <a:pt x="3877114" y="1611595"/>
                  <a:pt x="3876174" y="1611743"/>
                </a:cubicBezTo>
                <a:cubicBezTo>
                  <a:pt x="3875233" y="1611890"/>
                  <a:pt x="3874005" y="1611964"/>
                  <a:pt x="3872488" y="1611964"/>
                </a:cubicBezTo>
                <a:cubicBezTo>
                  <a:pt x="3871092" y="1611964"/>
                  <a:pt x="3869894" y="1611890"/>
                  <a:pt x="3868894" y="1611743"/>
                </a:cubicBezTo>
                <a:cubicBezTo>
                  <a:pt x="3867892" y="1611595"/>
                  <a:pt x="3867103" y="1611419"/>
                  <a:pt x="3866526" y="1611212"/>
                </a:cubicBezTo>
                <a:cubicBezTo>
                  <a:pt x="3865950" y="1611006"/>
                  <a:pt x="3865541" y="1610726"/>
                  <a:pt x="3865298" y="1610373"/>
                </a:cubicBezTo>
                <a:cubicBezTo>
                  <a:pt x="3865055" y="1610019"/>
                  <a:pt x="3864934" y="1609607"/>
                  <a:pt x="3864934" y="1609136"/>
                </a:cubicBezTo>
                <a:lnTo>
                  <a:pt x="3864934" y="1509547"/>
                </a:lnTo>
                <a:lnTo>
                  <a:pt x="3864757" y="1509547"/>
                </a:lnTo>
                <a:lnTo>
                  <a:pt x="3858615" y="1524793"/>
                </a:lnTo>
                <a:lnTo>
                  <a:pt x="3860025" y="1497551"/>
                </a:lnTo>
                <a:close/>
                <a:moveTo>
                  <a:pt x="3285922" y="1497087"/>
                </a:moveTo>
                <a:lnTo>
                  <a:pt x="3295254" y="1497087"/>
                </a:lnTo>
                <a:cubicBezTo>
                  <a:pt x="3297168" y="1497087"/>
                  <a:pt x="3298841" y="1497264"/>
                  <a:pt x="3300278" y="1497617"/>
                </a:cubicBezTo>
                <a:cubicBezTo>
                  <a:pt x="3301715" y="1497971"/>
                  <a:pt x="3302971" y="1498530"/>
                  <a:pt x="3304046" y="1499296"/>
                </a:cubicBezTo>
                <a:cubicBezTo>
                  <a:pt x="3305123" y="1500062"/>
                  <a:pt x="3306021" y="1501034"/>
                  <a:pt x="3306739" y="1502212"/>
                </a:cubicBezTo>
                <a:cubicBezTo>
                  <a:pt x="3307456" y="1503391"/>
                  <a:pt x="3308085" y="1504775"/>
                  <a:pt x="3308623" y="1506365"/>
                </a:cubicBezTo>
                <a:lnTo>
                  <a:pt x="3341318" y="1589165"/>
                </a:lnTo>
                <a:lnTo>
                  <a:pt x="3341761" y="1589165"/>
                </a:lnTo>
                <a:lnTo>
                  <a:pt x="3375781" y="1506631"/>
                </a:lnTo>
                <a:cubicBezTo>
                  <a:pt x="3376439" y="1504863"/>
                  <a:pt x="3377157" y="1503361"/>
                  <a:pt x="3377935" y="1502124"/>
                </a:cubicBezTo>
                <a:cubicBezTo>
                  <a:pt x="3378714" y="1500887"/>
                  <a:pt x="3379566" y="1499900"/>
                  <a:pt x="3380494" y="1499163"/>
                </a:cubicBezTo>
                <a:cubicBezTo>
                  <a:pt x="3381423" y="1498428"/>
                  <a:pt x="3382455" y="1497897"/>
                  <a:pt x="3383592" y="1497573"/>
                </a:cubicBezTo>
                <a:cubicBezTo>
                  <a:pt x="3384729" y="1497249"/>
                  <a:pt x="3386045" y="1497087"/>
                  <a:pt x="3387542" y="1497087"/>
                </a:cubicBezTo>
                <a:lnTo>
                  <a:pt x="3397327" y="1497087"/>
                </a:lnTo>
                <a:cubicBezTo>
                  <a:pt x="3398225" y="1497087"/>
                  <a:pt x="3399079" y="1497219"/>
                  <a:pt x="3399886" y="1497485"/>
                </a:cubicBezTo>
                <a:cubicBezTo>
                  <a:pt x="3400693" y="1497750"/>
                  <a:pt x="3401382" y="1498162"/>
                  <a:pt x="3401950" y="1498722"/>
                </a:cubicBezTo>
                <a:cubicBezTo>
                  <a:pt x="3402518" y="1499282"/>
                  <a:pt x="3402983" y="1499989"/>
                  <a:pt x="3403343" y="1500842"/>
                </a:cubicBezTo>
                <a:cubicBezTo>
                  <a:pt x="3403700" y="1501697"/>
                  <a:pt x="3403880" y="1502742"/>
                  <a:pt x="3403880" y="1503979"/>
                </a:cubicBezTo>
                <a:lnTo>
                  <a:pt x="3403880" y="1609136"/>
                </a:lnTo>
                <a:cubicBezTo>
                  <a:pt x="3403880" y="1609607"/>
                  <a:pt x="3403761" y="1610019"/>
                  <a:pt x="3403517" y="1610373"/>
                </a:cubicBezTo>
                <a:cubicBezTo>
                  <a:pt x="3403275" y="1610726"/>
                  <a:pt x="3402849" y="1611006"/>
                  <a:pt x="3402242" y="1611212"/>
                </a:cubicBezTo>
                <a:cubicBezTo>
                  <a:pt x="3401636" y="1611419"/>
                  <a:pt x="3400862" y="1611595"/>
                  <a:pt x="3399921" y="1611743"/>
                </a:cubicBezTo>
                <a:cubicBezTo>
                  <a:pt x="3398982" y="1611890"/>
                  <a:pt x="3397752" y="1611964"/>
                  <a:pt x="3396236" y="1611964"/>
                </a:cubicBezTo>
                <a:cubicBezTo>
                  <a:pt x="3394841" y="1611964"/>
                  <a:pt x="3393642" y="1611890"/>
                  <a:pt x="3392641" y="1611743"/>
                </a:cubicBezTo>
                <a:cubicBezTo>
                  <a:pt x="3391640" y="1611595"/>
                  <a:pt x="3390852" y="1611419"/>
                  <a:pt x="3390275" y="1611212"/>
                </a:cubicBezTo>
                <a:cubicBezTo>
                  <a:pt x="3389699" y="1611006"/>
                  <a:pt x="3389288" y="1610726"/>
                  <a:pt x="3389046" y="1610373"/>
                </a:cubicBezTo>
                <a:cubicBezTo>
                  <a:pt x="3388804" y="1610019"/>
                  <a:pt x="3388683" y="1609607"/>
                  <a:pt x="3388683" y="1609136"/>
                </a:cubicBezTo>
                <a:lnTo>
                  <a:pt x="3388683" y="1509547"/>
                </a:lnTo>
                <a:lnTo>
                  <a:pt x="3388506" y="1509547"/>
                </a:lnTo>
                <a:lnTo>
                  <a:pt x="3348212" y="1609578"/>
                </a:lnTo>
                <a:cubicBezTo>
                  <a:pt x="3348034" y="1609990"/>
                  <a:pt x="3347784" y="1610343"/>
                  <a:pt x="3347461" y="1610638"/>
                </a:cubicBezTo>
                <a:cubicBezTo>
                  <a:pt x="3347136" y="1610933"/>
                  <a:pt x="3346665" y="1611183"/>
                  <a:pt x="3346046" y="1611389"/>
                </a:cubicBezTo>
                <a:cubicBezTo>
                  <a:pt x="3345426" y="1611595"/>
                  <a:pt x="3344692" y="1611743"/>
                  <a:pt x="3343839" y="1611831"/>
                </a:cubicBezTo>
                <a:cubicBezTo>
                  <a:pt x="3342981" y="1611919"/>
                  <a:pt x="3341966" y="1611964"/>
                  <a:pt x="3340788" y="1611964"/>
                </a:cubicBezTo>
                <a:cubicBezTo>
                  <a:pt x="3339551" y="1611964"/>
                  <a:pt x="3338490" y="1611905"/>
                  <a:pt x="3337607" y="1611787"/>
                </a:cubicBezTo>
                <a:cubicBezTo>
                  <a:pt x="3336724" y="1611669"/>
                  <a:pt x="3335986" y="1611507"/>
                  <a:pt x="3335398" y="1611301"/>
                </a:cubicBezTo>
                <a:cubicBezTo>
                  <a:pt x="3334810" y="1611095"/>
                  <a:pt x="3334353" y="1610845"/>
                  <a:pt x="3334030" y="1610550"/>
                </a:cubicBezTo>
                <a:cubicBezTo>
                  <a:pt x="3333706" y="1610255"/>
                  <a:pt x="3333483" y="1609931"/>
                  <a:pt x="3333366" y="1609578"/>
                </a:cubicBezTo>
                <a:lnTo>
                  <a:pt x="3294839" y="1509547"/>
                </a:lnTo>
                <a:lnTo>
                  <a:pt x="3294750" y="1509547"/>
                </a:lnTo>
                <a:lnTo>
                  <a:pt x="3294750" y="1609136"/>
                </a:lnTo>
                <a:cubicBezTo>
                  <a:pt x="3294750" y="1609607"/>
                  <a:pt x="3294629" y="1610019"/>
                  <a:pt x="3294386" y="1610373"/>
                </a:cubicBezTo>
                <a:cubicBezTo>
                  <a:pt x="3294142" y="1610726"/>
                  <a:pt x="3293719" y="1611006"/>
                  <a:pt x="3293111" y="1611212"/>
                </a:cubicBezTo>
                <a:cubicBezTo>
                  <a:pt x="3292505" y="1611419"/>
                  <a:pt x="3291717" y="1611595"/>
                  <a:pt x="3290746" y="1611743"/>
                </a:cubicBezTo>
                <a:cubicBezTo>
                  <a:pt x="3289775" y="1611890"/>
                  <a:pt x="3288531" y="1611964"/>
                  <a:pt x="3287014" y="1611964"/>
                </a:cubicBezTo>
                <a:cubicBezTo>
                  <a:pt x="3285558" y="1611964"/>
                  <a:pt x="3284343" y="1611890"/>
                  <a:pt x="3283373" y="1611743"/>
                </a:cubicBezTo>
                <a:cubicBezTo>
                  <a:pt x="3282403" y="1611595"/>
                  <a:pt x="3281629" y="1611419"/>
                  <a:pt x="3281052" y="1611212"/>
                </a:cubicBezTo>
                <a:cubicBezTo>
                  <a:pt x="3280476" y="1611006"/>
                  <a:pt x="3280080" y="1610726"/>
                  <a:pt x="3279869" y="1610373"/>
                </a:cubicBezTo>
                <a:cubicBezTo>
                  <a:pt x="3279657" y="1610019"/>
                  <a:pt x="3279551" y="1609607"/>
                  <a:pt x="3279551" y="1609136"/>
                </a:cubicBezTo>
                <a:lnTo>
                  <a:pt x="3279551" y="1503979"/>
                </a:lnTo>
                <a:cubicBezTo>
                  <a:pt x="3279551" y="1501505"/>
                  <a:pt x="3280208" y="1499738"/>
                  <a:pt x="3281524" y="1498677"/>
                </a:cubicBezTo>
                <a:cubicBezTo>
                  <a:pt x="3282840" y="1497617"/>
                  <a:pt x="3284307" y="1497087"/>
                  <a:pt x="3285922" y="1497087"/>
                </a:cubicBezTo>
                <a:close/>
                <a:moveTo>
                  <a:pt x="2920825" y="1497087"/>
                </a:moveTo>
                <a:lnTo>
                  <a:pt x="2930610" y="1497087"/>
                </a:lnTo>
                <a:cubicBezTo>
                  <a:pt x="2931508" y="1497087"/>
                  <a:pt x="2932361" y="1497219"/>
                  <a:pt x="2933169" y="1497485"/>
                </a:cubicBezTo>
                <a:cubicBezTo>
                  <a:pt x="2933977" y="1497750"/>
                  <a:pt x="2934665" y="1498162"/>
                  <a:pt x="2935234" y="1498722"/>
                </a:cubicBezTo>
                <a:cubicBezTo>
                  <a:pt x="2935803" y="1499282"/>
                  <a:pt x="2936267" y="1499989"/>
                  <a:pt x="2936626" y="1500842"/>
                </a:cubicBezTo>
                <a:cubicBezTo>
                  <a:pt x="2936985" y="1501697"/>
                  <a:pt x="2937164" y="1502742"/>
                  <a:pt x="2937164" y="1503979"/>
                </a:cubicBezTo>
                <a:lnTo>
                  <a:pt x="2937164" y="1609136"/>
                </a:lnTo>
                <a:cubicBezTo>
                  <a:pt x="2937164" y="1609607"/>
                  <a:pt x="2937043" y="1610019"/>
                  <a:pt x="2936800" y="1610373"/>
                </a:cubicBezTo>
                <a:cubicBezTo>
                  <a:pt x="2936558" y="1610726"/>
                  <a:pt x="2936133" y="1611006"/>
                  <a:pt x="2935526" y="1611212"/>
                </a:cubicBezTo>
                <a:cubicBezTo>
                  <a:pt x="2934919" y="1611419"/>
                  <a:pt x="2934146" y="1611595"/>
                  <a:pt x="2933205" y="1611743"/>
                </a:cubicBezTo>
                <a:cubicBezTo>
                  <a:pt x="2932264" y="1611890"/>
                  <a:pt x="2931036" y="1611964"/>
                  <a:pt x="2929519" y="1611964"/>
                </a:cubicBezTo>
                <a:cubicBezTo>
                  <a:pt x="2928124" y="1611964"/>
                  <a:pt x="2926925" y="1611890"/>
                  <a:pt x="2925924" y="1611743"/>
                </a:cubicBezTo>
                <a:cubicBezTo>
                  <a:pt x="2924923" y="1611595"/>
                  <a:pt x="2924134" y="1611419"/>
                  <a:pt x="2923558" y="1611212"/>
                </a:cubicBezTo>
                <a:cubicBezTo>
                  <a:pt x="2922981" y="1611006"/>
                  <a:pt x="2922571" y="1610726"/>
                  <a:pt x="2922329" y="1610373"/>
                </a:cubicBezTo>
                <a:cubicBezTo>
                  <a:pt x="2922086" y="1610019"/>
                  <a:pt x="2921965" y="1609607"/>
                  <a:pt x="2921965" y="1609136"/>
                </a:cubicBezTo>
                <a:lnTo>
                  <a:pt x="2921965" y="1509547"/>
                </a:lnTo>
                <a:lnTo>
                  <a:pt x="2921789" y="1509547"/>
                </a:lnTo>
                <a:lnTo>
                  <a:pt x="2895190" y="1575576"/>
                </a:lnTo>
                <a:lnTo>
                  <a:pt x="2890937" y="1550606"/>
                </a:lnTo>
                <a:lnTo>
                  <a:pt x="2909065" y="1506631"/>
                </a:lnTo>
                <a:cubicBezTo>
                  <a:pt x="2909722" y="1504863"/>
                  <a:pt x="2910440" y="1503361"/>
                  <a:pt x="2911218" y="1502124"/>
                </a:cubicBezTo>
                <a:cubicBezTo>
                  <a:pt x="2911997" y="1500887"/>
                  <a:pt x="2912851" y="1499900"/>
                  <a:pt x="2913778" y="1499163"/>
                </a:cubicBezTo>
                <a:cubicBezTo>
                  <a:pt x="2914705" y="1498428"/>
                  <a:pt x="2915738" y="1497897"/>
                  <a:pt x="2916874" y="1497573"/>
                </a:cubicBezTo>
                <a:cubicBezTo>
                  <a:pt x="2918011" y="1497249"/>
                  <a:pt x="2919328" y="1497087"/>
                  <a:pt x="2920825" y="1497087"/>
                </a:cubicBezTo>
                <a:close/>
                <a:moveTo>
                  <a:pt x="2342945" y="1497087"/>
                </a:moveTo>
                <a:lnTo>
                  <a:pt x="2352277" y="1497087"/>
                </a:lnTo>
                <a:cubicBezTo>
                  <a:pt x="2354192" y="1497087"/>
                  <a:pt x="2355866" y="1497264"/>
                  <a:pt x="2357303" y="1497617"/>
                </a:cubicBezTo>
                <a:cubicBezTo>
                  <a:pt x="2358738" y="1497971"/>
                  <a:pt x="2359995" y="1498530"/>
                  <a:pt x="2361071" y="1499296"/>
                </a:cubicBezTo>
                <a:cubicBezTo>
                  <a:pt x="2362146" y="1500062"/>
                  <a:pt x="2363044" y="1501034"/>
                  <a:pt x="2363763" y="1502212"/>
                </a:cubicBezTo>
                <a:cubicBezTo>
                  <a:pt x="2364479" y="1503391"/>
                  <a:pt x="2365109" y="1504775"/>
                  <a:pt x="2365646" y="1506365"/>
                </a:cubicBezTo>
                <a:lnTo>
                  <a:pt x="2398342" y="1589165"/>
                </a:lnTo>
                <a:lnTo>
                  <a:pt x="2398784" y="1589165"/>
                </a:lnTo>
                <a:lnTo>
                  <a:pt x="2432805" y="1506631"/>
                </a:lnTo>
                <a:cubicBezTo>
                  <a:pt x="2433462" y="1504863"/>
                  <a:pt x="2434181" y="1503361"/>
                  <a:pt x="2434958" y="1502124"/>
                </a:cubicBezTo>
                <a:cubicBezTo>
                  <a:pt x="2435737" y="1500887"/>
                  <a:pt x="2436590" y="1499900"/>
                  <a:pt x="2437518" y="1499163"/>
                </a:cubicBezTo>
                <a:cubicBezTo>
                  <a:pt x="2438446" y="1498428"/>
                  <a:pt x="2439478" y="1497897"/>
                  <a:pt x="2440615" y="1497573"/>
                </a:cubicBezTo>
                <a:cubicBezTo>
                  <a:pt x="2441753" y="1497249"/>
                  <a:pt x="2443069" y="1497087"/>
                  <a:pt x="2444567" y="1497087"/>
                </a:cubicBezTo>
                <a:lnTo>
                  <a:pt x="2454353" y="1497087"/>
                </a:lnTo>
                <a:cubicBezTo>
                  <a:pt x="2455251" y="1497087"/>
                  <a:pt x="2456104" y="1497219"/>
                  <a:pt x="2456913" y="1497485"/>
                </a:cubicBezTo>
                <a:cubicBezTo>
                  <a:pt x="2457720" y="1497750"/>
                  <a:pt x="2458408" y="1498162"/>
                  <a:pt x="2458976" y="1498722"/>
                </a:cubicBezTo>
                <a:cubicBezTo>
                  <a:pt x="2459546" y="1499282"/>
                  <a:pt x="2460009" y="1499989"/>
                  <a:pt x="2460369" y="1500842"/>
                </a:cubicBezTo>
                <a:cubicBezTo>
                  <a:pt x="2460729" y="1501697"/>
                  <a:pt x="2460908" y="1502742"/>
                  <a:pt x="2460908" y="1503979"/>
                </a:cubicBezTo>
                <a:lnTo>
                  <a:pt x="2460908" y="1609136"/>
                </a:lnTo>
                <a:cubicBezTo>
                  <a:pt x="2460908" y="1609607"/>
                  <a:pt x="2460786" y="1610019"/>
                  <a:pt x="2460544" y="1610373"/>
                </a:cubicBezTo>
                <a:cubicBezTo>
                  <a:pt x="2460301" y="1610726"/>
                  <a:pt x="2459876" y="1611006"/>
                  <a:pt x="2459270" y="1611212"/>
                </a:cubicBezTo>
                <a:cubicBezTo>
                  <a:pt x="2458662" y="1611419"/>
                  <a:pt x="2457889" y="1611595"/>
                  <a:pt x="2456948" y="1611743"/>
                </a:cubicBezTo>
                <a:cubicBezTo>
                  <a:pt x="2456008" y="1611890"/>
                  <a:pt x="2454778" y="1611964"/>
                  <a:pt x="2453262" y="1611964"/>
                </a:cubicBezTo>
                <a:cubicBezTo>
                  <a:pt x="2451866" y="1611964"/>
                  <a:pt x="2450668" y="1611890"/>
                  <a:pt x="2449666" y="1611743"/>
                </a:cubicBezTo>
                <a:cubicBezTo>
                  <a:pt x="2448664" y="1611595"/>
                  <a:pt x="2447876" y="1611419"/>
                  <a:pt x="2447299" y="1611212"/>
                </a:cubicBezTo>
                <a:cubicBezTo>
                  <a:pt x="2446723" y="1611006"/>
                  <a:pt x="2446313" y="1610726"/>
                  <a:pt x="2446071" y="1610373"/>
                </a:cubicBezTo>
                <a:cubicBezTo>
                  <a:pt x="2445827" y="1610019"/>
                  <a:pt x="2445707" y="1609607"/>
                  <a:pt x="2445707" y="1609136"/>
                </a:cubicBezTo>
                <a:lnTo>
                  <a:pt x="2445707" y="1509547"/>
                </a:lnTo>
                <a:lnTo>
                  <a:pt x="2445530" y="1509547"/>
                </a:lnTo>
                <a:lnTo>
                  <a:pt x="2405234" y="1609578"/>
                </a:lnTo>
                <a:cubicBezTo>
                  <a:pt x="2405058" y="1609990"/>
                  <a:pt x="2404806" y="1610343"/>
                  <a:pt x="2404484" y="1610638"/>
                </a:cubicBezTo>
                <a:cubicBezTo>
                  <a:pt x="2404159" y="1610933"/>
                  <a:pt x="2403688" y="1611183"/>
                  <a:pt x="2403069" y="1611389"/>
                </a:cubicBezTo>
                <a:cubicBezTo>
                  <a:pt x="2402451" y="1611595"/>
                  <a:pt x="2401715" y="1611743"/>
                  <a:pt x="2400861" y="1611831"/>
                </a:cubicBezTo>
                <a:cubicBezTo>
                  <a:pt x="2400006" y="1611919"/>
                  <a:pt x="2398989" y="1611964"/>
                  <a:pt x="2397811" y="1611964"/>
                </a:cubicBezTo>
                <a:cubicBezTo>
                  <a:pt x="2396575" y="1611964"/>
                  <a:pt x="2395515" y="1611905"/>
                  <a:pt x="2394631" y="1611787"/>
                </a:cubicBezTo>
                <a:cubicBezTo>
                  <a:pt x="2393747" y="1611669"/>
                  <a:pt x="2393010" y="1611507"/>
                  <a:pt x="2392423" y="1611301"/>
                </a:cubicBezTo>
                <a:cubicBezTo>
                  <a:pt x="2391833" y="1611095"/>
                  <a:pt x="2391376" y="1610845"/>
                  <a:pt x="2391053" y="1610550"/>
                </a:cubicBezTo>
                <a:cubicBezTo>
                  <a:pt x="2390728" y="1610255"/>
                  <a:pt x="2390508" y="1609931"/>
                  <a:pt x="2390388" y="1609578"/>
                </a:cubicBezTo>
                <a:lnTo>
                  <a:pt x="2351862" y="1509547"/>
                </a:lnTo>
                <a:lnTo>
                  <a:pt x="2351773" y="1509547"/>
                </a:lnTo>
                <a:lnTo>
                  <a:pt x="2351773" y="1609136"/>
                </a:lnTo>
                <a:cubicBezTo>
                  <a:pt x="2351773" y="1609607"/>
                  <a:pt x="2351652" y="1610019"/>
                  <a:pt x="2351409" y="1610373"/>
                </a:cubicBezTo>
                <a:cubicBezTo>
                  <a:pt x="2351167" y="1610726"/>
                  <a:pt x="2350742" y="1611006"/>
                  <a:pt x="2350135" y="1611212"/>
                </a:cubicBezTo>
                <a:cubicBezTo>
                  <a:pt x="2349528" y="1611419"/>
                  <a:pt x="2348740" y="1611595"/>
                  <a:pt x="2347769" y="1611743"/>
                </a:cubicBezTo>
                <a:cubicBezTo>
                  <a:pt x="2346798" y="1611890"/>
                  <a:pt x="2345554" y="1611964"/>
                  <a:pt x="2344038" y="1611964"/>
                </a:cubicBezTo>
                <a:cubicBezTo>
                  <a:pt x="2342582" y="1611964"/>
                  <a:pt x="2341368" y="1611890"/>
                  <a:pt x="2340398" y="1611743"/>
                </a:cubicBezTo>
                <a:cubicBezTo>
                  <a:pt x="2339427" y="1611595"/>
                  <a:pt x="2338653" y="1611419"/>
                  <a:pt x="2338077" y="1611212"/>
                </a:cubicBezTo>
                <a:cubicBezTo>
                  <a:pt x="2337500" y="1611006"/>
                  <a:pt x="2337106" y="1610726"/>
                  <a:pt x="2336894" y="1610373"/>
                </a:cubicBezTo>
                <a:cubicBezTo>
                  <a:pt x="2336681" y="1610019"/>
                  <a:pt x="2336575" y="1609607"/>
                  <a:pt x="2336575" y="1609136"/>
                </a:cubicBezTo>
                <a:lnTo>
                  <a:pt x="2336575" y="1503979"/>
                </a:lnTo>
                <a:cubicBezTo>
                  <a:pt x="2336575" y="1501505"/>
                  <a:pt x="2337233" y="1499738"/>
                  <a:pt x="2338548" y="1498677"/>
                </a:cubicBezTo>
                <a:cubicBezTo>
                  <a:pt x="2339865" y="1497617"/>
                  <a:pt x="2341331" y="1497087"/>
                  <a:pt x="2342945" y="1497087"/>
                </a:cubicBezTo>
                <a:close/>
                <a:moveTo>
                  <a:pt x="933264" y="1497087"/>
                </a:moveTo>
                <a:lnTo>
                  <a:pt x="942595" y="1497087"/>
                </a:lnTo>
                <a:cubicBezTo>
                  <a:pt x="944509" y="1497087"/>
                  <a:pt x="946184" y="1497264"/>
                  <a:pt x="947620" y="1497617"/>
                </a:cubicBezTo>
                <a:cubicBezTo>
                  <a:pt x="949056" y="1497971"/>
                  <a:pt x="950311" y="1498530"/>
                  <a:pt x="951389" y="1499296"/>
                </a:cubicBezTo>
                <a:cubicBezTo>
                  <a:pt x="952466" y="1500062"/>
                  <a:pt x="953363" y="1501034"/>
                  <a:pt x="954081" y="1502212"/>
                </a:cubicBezTo>
                <a:cubicBezTo>
                  <a:pt x="954799" y="1503391"/>
                  <a:pt x="955427" y="1504775"/>
                  <a:pt x="955965" y="1506365"/>
                </a:cubicBezTo>
                <a:lnTo>
                  <a:pt x="988649" y="1589165"/>
                </a:lnTo>
                <a:lnTo>
                  <a:pt x="989091" y="1589165"/>
                </a:lnTo>
                <a:lnTo>
                  <a:pt x="1023111" y="1506631"/>
                </a:lnTo>
                <a:cubicBezTo>
                  <a:pt x="1023769" y="1504863"/>
                  <a:pt x="1024487" y="1503361"/>
                  <a:pt x="1025265" y="1502124"/>
                </a:cubicBezTo>
                <a:cubicBezTo>
                  <a:pt x="1026043" y="1500887"/>
                  <a:pt x="1026897" y="1499900"/>
                  <a:pt x="1027824" y="1499163"/>
                </a:cubicBezTo>
                <a:cubicBezTo>
                  <a:pt x="1028752" y="1498428"/>
                  <a:pt x="1029785" y="1497897"/>
                  <a:pt x="1030921" y="1497573"/>
                </a:cubicBezTo>
                <a:cubicBezTo>
                  <a:pt x="1032058" y="1497249"/>
                  <a:pt x="1033375" y="1497087"/>
                  <a:pt x="1034871" y="1497087"/>
                </a:cubicBezTo>
                <a:lnTo>
                  <a:pt x="1044656" y="1497087"/>
                </a:lnTo>
                <a:cubicBezTo>
                  <a:pt x="1045553" y="1497087"/>
                  <a:pt x="1046406" y="1497219"/>
                  <a:pt x="1047214" y="1497485"/>
                </a:cubicBezTo>
                <a:cubicBezTo>
                  <a:pt x="1048022" y="1497750"/>
                  <a:pt x="1048710" y="1498162"/>
                  <a:pt x="1049278" y="1498722"/>
                </a:cubicBezTo>
                <a:cubicBezTo>
                  <a:pt x="1049848" y="1499282"/>
                  <a:pt x="1050311" y="1499989"/>
                  <a:pt x="1050670" y="1500842"/>
                </a:cubicBezTo>
                <a:cubicBezTo>
                  <a:pt x="1051030" y="1501697"/>
                  <a:pt x="1051208" y="1502742"/>
                  <a:pt x="1051208" y="1503979"/>
                </a:cubicBezTo>
                <a:lnTo>
                  <a:pt x="1051208" y="1609136"/>
                </a:lnTo>
                <a:cubicBezTo>
                  <a:pt x="1051208" y="1609607"/>
                  <a:pt x="1051087" y="1610019"/>
                  <a:pt x="1050845" y="1610373"/>
                </a:cubicBezTo>
                <a:cubicBezTo>
                  <a:pt x="1050602" y="1610726"/>
                  <a:pt x="1050178" y="1611006"/>
                  <a:pt x="1049571" y="1611212"/>
                </a:cubicBezTo>
                <a:cubicBezTo>
                  <a:pt x="1048964" y="1611419"/>
                  <a:pt x="1048190" y="1611595"/>
                  <a:pt x="1047250" y="1611743"/>
                </a:cubicBezTo>
                <a:cubicBezTo>
                  <a:pt x="1046311" y="1611890"/>
                  <a:pt x="1045082" y="1611964"/>
                  <a:pt x="1043564" y="1611964"/>
                </a:cubicBezTo>
                <a:cubicBezTo>
                  <a:pt x="1042170" y="1611964"/>
                  <a:pt x="1040970" y="1611890"/>
                  <a:pt x="1039970" y="1611743"/>
                </a:cubicBezTo>
                <a:cubicBezTo>
                  <a:pt x="1038971" y="1611595"/>
                  <a:pt x="1038181" y="1611419"/>
                  <a:pt x="1037604" y="1611212"/>
                </a:cubicBezTo>
                <a:cubicBezTo>
                  <a:pt x="1037028" y="1611006"/>
                  <a:pt x="1036619" y="1610726"/>
                  <a:pt x="1036376" y="1610373"/>
                </a:cubicBezTo>
                <a:cubicBezTo>
                  <a:pt x="1036134" y="1610019"/>
                  <a:pt x="1036012" y="1609607"/>
                  <a:pt x="1036012" y="1609136"/>
                </a:cubicBezTo>
                <a:lnTo>
                  <a:pt x="1036012" y="1509547"/>
                </a:lnTo>
                <a:lnTo>
                  <a:pt x="1035835" y="1509547"/>
                </a:lnTo>
                <a:lnTo>
                  <a:pt x="995540" y="1609578"/>
                </a:lnTo>
                <a:cubicBezTo>
                  <a:pt x="995364" y="1609990"/>
                  <a:pt x="995113" y="1610343"/>
                  <a:pt x="994790" y="1610638"/>
                </a:cubicBezTo>
                <a:cubicBezTo>
                  <a:pt x="994465" y="1610933"/>
                  <a:pt x="993994" y="1611183"/>
                  <a:pt x="993376" y="1611389"/>
                </a:cubicBezTo>
                <a:cubicBezTo>
                  <a:pt x="992757" y="1611595"/>
                  <a:pt x="992020" y="1611743"/>
                  <a:pt x="991167" y="1611831"/>
                </a:cubicBezTo>
                <a:cubicBezTo>
                  <a:pt x="990314" y="1611919"/>
                  <a:pt x="989297" y="1611964"/>
                  <a:pt x="988122" y="1611964"/>
                </a:cubicBezTo>
                <a:cubicBezTo>
                  <a:pt x="986884" y="1611964"/>
                  <a:pt x="985828" y="1611905"/>
                  <a:pt x="984945" y="1611787"/>
                </a:cubicBezTo>
                <a:cubicBezTo>
                  <a:pt x="984060" y="1611669"/>
                  <a:pt x="983325" y="1611507"/>
                  <a:pt x="982735" y="1611301"/>
                </a:cubicBezTo>
                <a:cubicBezTo>
                  <a:pt x="982146" y="1611095"/>
                  <a:pt x="981691" y="1610845"/>
                  <a:pt x="981366" y="1610550"/>
                </a:cubicBezTo>
                <a:cubicBezTo>
                  <a:pt x="981044" y="1610255"/>
                  <a:pt x="980821" y="1609931"/>
                  <a:pt x="980703" y="1609578"/>
                </a:cubicBezTo>
                <a:lnTo>
                  <a:pt x="942180" y="1509547"/>
                </a:lnTo>
                <a:lnTo>
                  <a:pt x="942092" y="1509547"/>
                </a:lnTo>
                <a:lnTo>
                  <a:pt x="942092" y="1609136"/>
                </a:lnTo>
                <a:cubicBezTo>
                  <a:pt x="942092" y="1609607"/>
                  <a:pt x="941971" y="1610019"/>
                  <a:pt x="941728" y="1610373"/>
                </a:cubicBezTo>
                <a:cubicBezTo>
                  <a:pt x="941485" y="1610726"/>
                  <a:pt x="941060" y="1611006"/>
                  <a:pt x="940453" y="1611212"/>
                </a:cubicBezTo>
                <a:cubicBezTo>
                  <a:pt x="939846" y="1611419"/>
                  <a:pt x="939057" y="1611595"/>
                  <a:pt x="938086" y="1611743"/>
                </a:cubicBezTo>
                <a:cubicBezTo>
                  <a:pt x="937115" y="1611890"/>
                  <a:pt x="935872" y="1611964"/>
                  <a:pt x="934356" y="1611964"/>
                </a:cubicBezTo>
                <a:cubicBezTo>
                  <a:pt x="932900" y="1611964"/>
                  <a:pt x="931685" y="1611890"/>
                  <a:pt x="930716" y="1611743"/>
                </a:cubicBezTo>
                <a:cubicBezTo>
                  <a:pt x="929745" y="1611595"/>
                  <a:pt x="928971" y="1611419"/>
                  <a:pt x="928395" y="1611212"/>
                </a:cubicBezTo>
                <a:cubicBezTo>
                  <a:pt x="927818" y="1611006"/>
                  <a:pt x="927422" y="1610726"/>
                  <a:pt x="927211" y="1610373"/>
                </a:cubicBezTo>
                <a:cubicBezTo>
                  <a:pt x="926998" y="1610019"/>
                  <a:pt x="926893" y="1609607"/>
                  <a:pt x="926893" y="1609136"/>
                </a:cubicBezTo>
                <a:lnTo>
                  <a:pt x="926893" y="1503979"/>
                </a:lnTo>
                <a:cubicBezTo>
                  <a:pt x="926893" y="1501505"/>
                  <a:pt x="927551" y="1499738"/>
                  <a:pt x="928866" y="1498677"/>
                </a:cubicBezTo>
                <a:cubicBezTo>
                  <a:pt x="930183" y="1497617"/>
                  <a:pt x="931647" y="1497087"/>
                  <a:pt x="933264" y="1497087"/>
                </a:cubicBezTo>
                <a:close/>
                <a:moveTo>
                  <a:pt x="8380045" y="1496557"/>
                </a:moveTo>
                <a:cubicBezTo>
                  <a:pt x="8381812" y="1496557"/>
                  <a:pt x="8383241" y="1496615"/>
                  <a:pt x="8384330" y="1496733"/>
                </a:cubicBezTo>
                <a:cubicBezTo>
                  <a:pt x="8385421" y="1496852"/>
                  <a:pt x="8386290" y="1497013"/>
                  <a:pt x="8386937" y="1497219"/>
                </a:cubicBezTo>
                <a:cubicBezTo>
                  <a:pt x="8387585" y="1497426"/>
                  <a:pt x="8388072" y="1497721"/>
                  <a:pt x="8388395" y="1498103"/>
                </a:cubicBezTo>
                <a:cubicBezTo>
                  <a:pt x="8388720" y="1498486"/>
                  <a:pt x="8389029" y="1498972"/>
                  <a:pt x="8389323" y="1499561"/>
                </a:cubicBezTo>
                <a:lnTo>
                  <a:pt x="8405141" y="1532434"/>
                </a:lnTo>
                <a:cubicBezTo>
                  <a:pt x="8406609" y="1535556"/>
                  <a:pt x="8408076" y="1538825"/>
                  <a:pt x="8409539" y="1542242"/>
                </a:cubicBezTo>
                <a:cubicBezTo>
                  <a:pt x="8411003" y="1545660"/>
                  <a:pt x="8412497" y="1549105"/>
                  <a:pt x="8414021" y="1552581"/>
                </a:cubicBezTo>
                <a:lnTo>
                  <a:pt x="8414196" y="1552581"/>
                </a:lnTo>
                <a:cubicBezTo>
                  <a:pt x="8415543" y="1549223"/>
                  <a:pt x="8416933" y="1545880"/>
                  <a:pt x="8418368" y="1542551"/>
                </a:cubicBezTo>
                <a:cubicBezTo>
                  <a:pt x="8419803" y="1539223"/>
                  <a:pt x="8421256" y="1535939"/>
                  <a:pt x="8422726" y="1532699"/>
                </a:cubicBezTo>
                <a:lnTo>
                  <a:pt x="8438632" y="1499649"/>
                </a:lnTo>
                <a:cubicBezTo>
                  <a:pt x="8438809" y="1499061"/>
                  <a:pt x="8439059" y="1498560"/>
                  <a:pt x="8439383" y="1498148"/>
                </a:cubicBezTo>
                <a:cubicBezTo>
                  <a:pt x="8439707" y="1497735"/>
                  <a:pt x="8440149" y="1497426"/>
                  <a:pt x="8440708" y="1497219"/>
                </a:cubicBezTo>
                <a:cubicBezTo>
                  <a:pt x="8441268" y="1497013"/>
                  <a:pt x="8442049" y="1496852"/>
                  <a:pt x="8443050" y="1496733"/>
                </a:cubicBezTo>
                <a:cubicBezTo>
                  <a:pt x="8444052" y="1496615"/>
                  <a:pt x="8445319" y="1496557"/>
                  <a:pt x="8446850" y="1496557"/>
                </a:cubicBezTo>
                <a:cubicBezTo>
                  <a:pt x="8448971" y="1496557"/>
                  <a:pt x="8450635" y="1496630"/>
                  <a:pt x="8451843" y="1496778"/>
                </a:cubicBezTo>
                <a:cubicBezTo>
                  <a:pt x="8453051" y="1496925"/>
                  <a:pt x="8453890" y="1497206"/>
                  <a:pt x="8454361" y="1497617"/>
                </a:cubicBezTo>
                <a:cubicBezTo>
                  <a:pt x="8454833" y="1498029"/>
                  <a:pt x="8454995" y="1498619"/>
                  <a:pt x="8454847" y="1499384"/>
                </a:cubicBezTo>
                <a:cubicBezTo>
                  <a:pt x="8454700" y="1500150"/>
                  <a:pt x="8454302" y="1501182"/>
                  <a:pt x="8453654" y="1502477"/>
                </a:cubicBezTo>
                <a:lnTo>
                  <a:pt x="8421312" y="1566985"/>
                </a:lnTo>
                <a:lnTo>
                  <a:pt x="8421312" y="1604291"/>
                </a:lnTo>
                <a:lnTo>
                  <a:pt x="8416034" y="1611824"/>
                </a:lnTo>
                <a:lnTo>
                  <a:pt x="8413757" y="1611964"/>
                </a:lnTo>
                <a:cubicBezTo>
                  <a:pt x="8412292" y="1611964"/>
                  <a:pt x="8411077" y="1611890"/>
                  <a:pt x="8410110" y="1611743"/>
                </a:cubicBezTo>
                <a:cubicBezTo>
                  <a:pt x="8409144" y="1611595"/>
                  <a:pt x="8408353" y="1611419"/>
                  <a:pt x="8407738" y="1611212"/>
                </a:cubicBezTo>
                <a:cubicBezTo>
                  <a:pt x="8407123" y="1611006"/>
                  <a:pt x="8406699" y="1610726"/>
                  <a:pt x="8406465" y="1610373"/>
                </a:cubicBezTo>
                <a:cubicBezTo>
                  <a:pt x="8406230" y="1610019"/>
                  <a:pt x="8406113" y="1609607"/>
                  <a:pt x="8406113" y="1609136"/>
                </a:cubicBezTo>
                <a:lnTo>
                  <a:pt x="8406113" y="1566985"/>
                </a:lnTo>
                <a:lnTo>
                  <a:pt x="8373771" y="1502477"/>
                </a:lnTo>
                <a:cubicBezTo>
                  <a:pt x="8373123" y="1501122"/>
                  <a:pt x="8372725" y="1500062"/>
                  <a:pt x="8372578" y="1499296"/>
                </a:cubicBezTo>
                <a:cubicBezTo>
                  <a:pt x="8372431" y="1498530"/>
                  <a:pt x="8372578" y="1497941"/>
                  <a:pt x="8373020" y="1497529"/>
                </a:cubicBezTo>
                <a:cubicBezTo>
                  <a:pt x="8373461" y="1497117"/>
                  <a:pt x="8374257" y="1496852"/>
                  <a:pt x="8375405" y="1496733"/>
                </a:cubicBezTo>
                <a:cubicBezTo>
                  <a:pt x="8376554" y="1496615"/>
                  <a:pt x="8378101" y="1496557"/>
                  <a:pt x="8380045" y="1496557"/>
                </a:cubicBezTo>
                <a:close/>
                <a:moveTo>
                  <a:pt x="8154380" y="1496557"/>
                </a:moveTo>
                <a:cubicBezTo>
                  <a:pt x="8155853" y="1496557"/>
                  <a:pt x="8157075" y="1496630"/>
                  <a:pt x="8158047" y="1496778"/>
                </a:cubicBezTo>
                <a:cubicBezTo>
                  <a:pt x="8159019" y="1496925"/>
                  <a:pt x="8159800" y="1497101"/>
                  <a:pt x="8160389" y="1497308"/>
                </a:cubicBezTo>
                <a:cubicBezTo>
                  <a:pt x="8160978" y="1497514"/>
                  <a:pt x="8161390" y="1497793"/>
                  <a:pt x="8161626" y="1498148"/>
                </a:cubicBezTo>
                <a:cubicBezTo>
                  <a:pt x="8161862" y="1498501"/>
                  <a:pt x="8161979" y="1498913"/>
                  <a:pt x="8161979" y="1499384"/>
                </a:cubicBezTo>
                <a:lnTo>
                  <a:pt x="8161979" y="1545158"/>
                </a:lnTo>
                <a:lnTo>
                  <a:pt x="8214027" y="1545158"/>
                </a:lnTo>
                <a:lnTo>
                  <a:pt x="8214027" y="1499384"/>
                </a:lnTo>
                <a:cubicBezTo>
                  <a:pt x="8214027" y="1498913"/>
                  <a:pt x="8214145" y="1498501"/>
                  <a:pt x="8214380" y="1498148"/>
                </a:cubicBezTo>
                <a:cubicBezTo>
                  <a:pt x="8214616" y="1497793"/>
                  <a:pt x="8215029" y="1497514"/>
                  <a:pt x="8215617" y="1497308"/>
                </a:cubicBezTo>
                <a:cubicBezTo>
                  <a:pt x="8216207" y="1497101"/>
                  <a:pt x="8216973" y="1496925"/>
                  <a:pt x="8217915" y="1496778"/>
                </a:cubicBezTo>
                <a:cubicBezTo>
                  <a:pt x="8218858" y="1496630"/>
                  <a:pt x="8220095" y="1496557"/>
                  <a:pt x="8221626" y="1496557"/>
                </a:cubicBezTo>
                <a:cubicBezTo>
                  <a:pt x="8223040" y="1496557"/>
                  <a:pt x="8224233" y="1496630"/>
                  <a:pt x="8225205" y="1496778"/>
                </a:cubicBezTo>
                <a:cubicBezTo>
                  <a:pt x="8226177" y="1496925"/>
                  <a:pt x="8226958" y="1497101"/>
                  <a:pt x="8227547" y="1497308"/>
                </a:cubicBezTo>
                <a:cubicBezTo>
                  <a:pt x="8228137" y="1497514"/>
                  <a:pt x="8228549" y="1497793"/>
                  <a:pt x="8228784" y="1498148"/>
                </a:cubicBezTo>
                <a:cubicBezTo>
                  <a:pt x="8229020" y="1498501"/>
                  <a:pt x="8229138" y="1498913"/>
                  <a:pt x="8229138" y="1499384"/>
                </a:cubicBezTo>
                <a:lnTo>
                  <a:pt x="8229138" y="1609136"/>
                </a:lnTo>
                <a:cubicBezTo>
                  <a:pt x="8229138" y="1609607"/>
                  <a:pt x="8229020" y="1610019"/>
                  <a:pt x="8228784" y="1610373"/>
                </a:cubicBezTo>
                <a:cubicBezTo>
                  <a:pt x="8228549" y="1610726"/>
                  <a:pt x="8228137" y="1611006"/>
                  <a:pt x="8227547" y="1611212"/>
                </a:cubicBezTo>
                <a:cubicBezTo>
                  <a:pt x="8226958" y="1611419"/>
                  <a:pt x="8226177" y="1611595"/>
                  <a:pt x="8225205" y="1611743"/>
                </a:cubicBezTo>
                <a:cubicBezTo>
                  <a:pt x="8224233" y="1611890"/>
                  <a:pt x="8223040" y="1611964"/>
                  <a:pt x="8221626" y="1611964"/>
                </a:cubicBezTo>
                <a:cubicBezTo>
                  <a:pt x="8220095" y="1611964"/>
                  <a:pt x="8218858" y="1611890"/>
                  <a:pt x="8217915" y="1611743"/>
                </a:cubicBezTo>
                <a:cubicBezTo>
                  <a:pt x="8216973" y="1611595"/>
                  <a:pt x="8216207" y="1611419"/>
                  <a:pt x="8215617" y="1611212"/>
                </a:cubicBezTo>
                <a:cubicBezTo>
                  <a:pt x="8215029" y="1611006"/>
                  <a:pt x="8214616" y="1610726"/>
                  <a:pt x="8214380" y="1610373"/>
                </a:cubicBezTo>
                <a:cubicBezTo>
                  <a:pt x="8214145" y="1610019"/>
                  <a:pt x="8214027" y="1609607"/>
                  <a:pt x="8214027" y="1609136"/>
                </a:cubicBezTo>
                <a:lnTo>
                  <a:pt x="8214027" y="1558413"/>
                </a:lnTo>
                <a:lnTo>
                  <a:pt x="8161979" y="1558413"/>
                </a:lnTo>
                <a:lnTo>
                  <a:pt x="8161979" y="1609136"/>
                </a:lnTo>
                <a:cubicBezTo>
                  <a:pt x="8161979" y="1609607"/>
                  <a:pt x="8161862" y="1610019"/>
                  <a:pt x="8161626" y="1610373"/>
                </a:cubicBezTo>
                <a:cubicBezTo>
                  <a:pt x="8161390" y="1610726"/>
                  <a:pt x="8160978" y="1611006"/>
                  <a:pt x="8160389" y="1611212"/>
                </a:cubicBezTo>
                <a:cubicBezTo>
                  <a:pt x="8159800" y="1611419"/>
                  <a:pt x="8159019" y="1611595"/>
                  <a:pt x="8158047" y="1611743"/>
                </a:cubicBezTo>
                <a:cubicBezTo>
                  <a:pt x="8157075" y="1611890"/>
                  <a:pt x="8155853" y="1611964"/>
                  <a:pt x="8154380" y="1611964"/>
                </a:cubicBezTo>
                <a:cubicBezTo>
                  <a:pt x="8152966" y="1611964"/>
                  <a:pt x="8151758" y="1611890"/>
                  <a:pt x="8150757" y="1611743"/>
                </a:cubicBezTo>
                <a:cubicBezTo>
                  <a:pt x="8149755" y="1611595"/>
                  <a:pt x="8148960" y="1611419"/>
                  <a:pt x="8148371" y="1611212"/>
                </a:cubicBezTo>
                <a:cubicBezTo>
                  <a:pt x="8147782" y="1611006"/>
                  <a:pt x="8147370" y="1610726"/>
                  <a:pt x="8147134" y="1610373"/>
                </a:cubicBezTo>
                <a:cubicBezTo>
                  <a:pt x="8146898" y="1610019"/>
                  <a:pt x="8146780" y="1609607"/>
                  <a:pt x="8146780" y="1609136"/>
                </a:cubicBezTo>
                <a:lnTo>
                  <a:pt x="8146780" y="1499384"/>
                </a:lnTo>
                <a:cubicBezTo>
                  <a:pt x="8146780" y="1498913"/>
                  <a:pt x="8146898" y="1498501"/>
                  <a:pt x="8147134" y="1498148"/>
                </a:cubicBezTo>
                <a:cubicBezTo>
                  <a:pt x="8147370" y="1497793"/>
                  <a:pt x="8147782" y="1497514"/>
                  <a:pt x="8148371" y="1497308"/>
                </a:cubicBezTo>
                <a:cubicBezTo>
                  <a:pt x="8148960" y="1497101"/>
                  <a:pt x="8149755" y="1496925"/>
                  <a:pt x="8150757" y="1496778"/>
                </a:cubicBezTo>
                <a:cubicBezTo>
                  <a:pt x="8151758" y="1496630"/>
                  <a:pt x="8152966" y="1496557"/>
                  <a:pt x="8154380" y="1496557"/>
                </a:cubicBezTo>
                <a:close/>
                <a:moveTo>
                  <a:pt x="7903795" y="1496557"/>
                </a:moveTo>
                <a:cubicBezTo>
                  <a:pt x="7905562" y="1496557"/>
                  <a:pt x="7906991" y="1496615"/>
                  <a:pt x="7908081" y="1496733"/>
                </a:cubicBezTo>
                <a:cubicBezTo>
                  <a:pt x="7909171" y="1496852"/>
                  <a:pt x="7910040" y="1497013"/>
                  <a:pt x="7910688" y="1497219"/>
                </a:cubicBezTo>
                <a:cubicBezTo>
                  <a:pt x="7911336" y="1497426"/>
                  <a:pt x="7911822" y="1497721"/>
                  <a:pt x="7912146" y="1498103"/>
                </a:cubicBezTo>
                <a:cubicBezTo>
                  <a:pt x="7912470" y="1498486"/>
                  <a:pt x="7912779" y="1498972"/>
                  <a:pt x="7913073" y="1499561"/>
                </a:cubicBezTo>
                <a:lnTo>
                  <a:pt x="7928891" y="1532434"/>
                </a:lnTo>
                <a:cubicBezTo>
                  <a:pt x="7930360" y="1535556"/>
                  <a:pt x="7931826" y="1538825"/>
                  <a:pt x="7933290" y="1542242"/>
                </a:cubicBezTo>
                <a:cubicBezTo>
                  <a:pt x="7934753" y="1545660"/>
                  <a:pt x="7936248" y="1549105"/>
                  <a:pt x="7937771" y="1552581"/>
                </a:cubicBezTo>
                <a:lnTo>
                  <a:pt x="7937946" y="1552581"/>
                </a:lnTo>
                <a:cubicBezTo>
                  <a:pt x="7939293" y="1549223"/>
                  <a:pt x="7940683" y="1545880"/>
                  <a:pt x="7942119" y="1542551"/>
                </a:cubicBezTo>
                <a:cubicBezTo>
                  <a:pt x="7943554" y="1539223"/>
                  <a:pt x="7945006" y="1535939"/>
                  <a:pt x="7946476" y="1532699"/>
                </a:cubicBezTo>
                <a:lnTo>
                  <a:pt x="7962382" y="1499649"/>
                </a:lnTo>
                <a:cubicBezTo>
                  <a:pt x="7962559" y="1499061"/>
                  <a:pt x="7962809" y="1498560"/>
                  <a:pt x="7963133" y="1498148"/>
                </a:cubicBezTo>
                <a:cubicBezTo>
                  <a:pt x="7963458" y="1497735"/>
                  <a:pt x="7963899" y="1497426"/>
                  <a:pt x="7964459" y="1497219"/>
                </a:cubicBezTo>
                <a:cubicBezTo>
                  <a:pt x="7965019" y="1497013"/>
                  <a:pt x="7965799" y="1496852"/>
                  <a:pt x="7966800" y="1496733"/>
                </a:cubicBezTo>
                <a:cubicBezTo>
                  <a:pt x="7967802" y="1496615"/>
                  <a:pt x="7969069" y="1496557"/>
                  <a:pt x="7970600" y="1496557"/>
                </a:cubicBezTo>
                <a:cubicBezTo>
                  <a:pt x="7972721" y="1496557"/>
                  <a:pt x="7974385" y="1496630"/>
                  <a:pt x="7975593" y="1496778"/>
                </a:cubicBezTo>
                <a:cubicBezTo>
                  <a:pt x="7976801" y="1496925"/>
                  <a:pt x="7977640" y="1497206"/>
                  <a:pt x="7978111" y="1497617"/>
                </a:cubicBezTo>
                <a:cubicBezTo>
                  <a:pt x="7978583" y="1498029"/>
                  <a:pt x="7978745" y="1498619"/>
                  <a:pt x="7978597" y="1499384"/>
                </a:cubicBezTo>
                <a:cubicBezTo>
                  <a:pt x="7978450" y="1500150"/>
                  <a:pt x="7978053" y="1501182"/>
                  <a:pt x="7977404" y="1502477"/>
                </a:cubicBezTo>
                <a:lnTo>
                  <a:pt x="7945062" y="1566985"/>
                </a:lnTo>
                <a:lnTo>
                  <a:pt x="7945062" y="1609136"/>
                </a:lnTo>
                <a:cubicBezTo>
                  <a:pt x="7945062" y="1609607"/>
                  <a:pt x="7944945" y="1610019"/>
                  <a:pt x="7944711" y="1610373"/>
                </a:cubicBezTo>
                <a:cubicBezTo>
                  <a:pt x="7944477" y="1610726"/>
                  <a:pt x="7944067" y="1611006"/>
                  <a:pt x="7943481" y="1611212"/>
                </a:cubicBezTo>
                <a:cubicBezTo>
                  <a:pt x="7942895" y="1611419"/>
                  <a:pt x="7942104" y="1611595"/>
                  <a:pt x="7941109" y="1611743"/>
                </a:cubicBezTo>
                <a:cubicBezTo>
                  <a:pt x="7940113" y="1611890"/>
                  <a:pt x="7938913" y="1611964"/>
                  <a:pt x="7937507" y="1611964"/>
                </a:cubicBezTo>
                <a:cubicBezTo>
                  <a:pt x="7936042" y="1611964"/>
                  <a:pt x="7934827" y="1611890"/>
                  <a:pt x="7933861" y="1611743"/>
                </a:cubicBezTo>
                <a:cubicBezTo>
                  <a:pt x="7932894" y="1611595"/>
                  <a:pt x="7932103" y="1611419"/>
                  <a:pt x="7931489" y="1611212"/>
                </a:cubicBezTo>
                <a:cubicBezTo>
                  <a:pt x="7930874" y="1611006"/>
                  <a:pt x="7930449" y="1610726"/>
                  <a:pt x="7930215" y="1610373"/>
                </a:cubicBezTo>
                <a:cubicBezTo>
                  <a:pt x="7929981" y="1610019"/>
                  <a:pt x="7929863" y="1609607"/>
                  <a:pt x="7929863" y="1609136"/>
                </a:cubicBezTo>
                <a:lnTo>
                  <a:pt x="7929863" y="1566985"/>
                </a:lnTo>
                <a:lnTo>
                  <a:pt x="7897521" y="1502477"/>
                </a:lnTo>
                <a:cubicBezTo>
                  <a:pt x="7896873" y="1501122"/>
                  <a:pt x="7896476" y="1500062"/>
                  <a:pt x="7896328" y="1499296"/>
                </a:cubicBezTo>
                <a:cubicBezTo>
                  <a:pt x="7896181" y="1498530"/>
                  <a:pt x="7896328" y="1497941"/>
                  <a:pt x="7896770" y="1497529"/>
                </a:cubicBezTo>
                <a:cubicBezTo>
                  <a:pt x="7897212" y="1497117"/>
                  <a:pt x="7898007" y="1496852"/>
                  <a:pt x="7899156" y="1496733"/>
                </a:cubicBezTo>
                <a:cubicBezTo>
                  <a:pt x="7900304" y="1496615"/>
                  <a:pt x="7901851" y="1496557"/>
                  <a:pt x="7903795" y="1496557"/>
                </a:cubicBezTo>
                <a:close/>
                <a:moveTo>
                  <a:pt x="7687655" y="1496557"/>
                </a:moveTo>
                <a:cubicBezTo>
                  <a:pt x="7689128" y="1496557"/>
                  <a:pt x="7690350" y="1496630"/>
                  <a:pt x="7691322" y="1496778"/>
                </a:cubicBezTo>
                <a:cubicBezTo>
                  <a:pt x="7692294" y="1496925"/>
                  <a:pt x="7693075" y="1497101"/>
                  <a:pt x="7693664" y="1497308"/>
                </a:cubicBezTo>
                <a:cubicBezTo>
                  <a:pt x="7694253" y="1497514"/>
                  <a:pt x="7694665" y="1497793"/>
                  <a:pt x="7694901" y="1498148"/>
                </a:cubicBezTo>
                <a:cubicBezTo>
                  <a:pt x="7695137" y="1498501"/>
                  <a:pt x="7695254" y="1498913"/>
                  <a:pt x="7695254" y="1499384"/>
                </a:cubicBezTo>
                <a:lnTo>
                  <a:pt x="7695254" y="1545158"/>
                </a:lnTo>
                <a:lnTo>
                  <a:pt x="7747302" y="1545158"/>
                </a:lnTo>
                <a:lnTo>
                  <a:pt x="7747302" y="1499384"/>
                </a:lnTo>
                <a:cubicBezTo>
                  <a:pt x="7747302" y="1498913"/>
                  <a:pt x="7747420" y="1498501"/>
                  <a:pt x="7747656" y="1498148"/>
                </a:cubicBezTo>
                <a:cubicBezTo>
                  <a:pt x="7747892" y="1497793"/>
                  <a:pt x="7748304" y="1497514"/>
                  <a:pt x="7748893" y="1497308"/>
                </a:cubicBezTo>
                <a:cubicBezTo>
                  <a:pt x="7749482" y="1497101"/>
                  <a:pt x="7750248" y="1496925"/>
                  <a:pt x="7751190" y="1496778"/>
                </a:cubicBezTo>
                <a:cubicBezTo>
                  <a:pt x="7752133" y="1496630"/>
                  <a:pt x="7753370" y="1496557"/>
                  <a:pt x="7754902" y="1496557"/>
                </a:cubicBezTo>
                <a:cubicBezTo>
                  <a:pt x="7756316" y="1496557"/>
                  <a:pt x="7757509" y="1496630"/>
                  <a:pt x="7758481" y="1496778"/>
                </a:cubicBezTo>
                <a:cubicBezTo>
                  <a:pt x="7759453" y="1496925"/>
                  <a:pt x="7760233" y="1497101"/>
                  <a:pt x="7760822" y="1497308"/>
                </a:cubicBezTo>
                <a:cubicBezTo>
                  <a:pt x="7761412" y="1497514"/>
                  <a:pt x="7761824" y="1497793"/>
                  <a:pt x="7762059" y="1498148"/>
                </a:cubicBezTo>
                <a:cubicBezTo>
                  <a:pt x="7762295" y="1498501"/>
                  <a:pt x="7762413" y="1498913"/>
                  <a:pt x="7762413" y="1499384"/>
                </a:cubicBezTo>
                <a:lnTo>
                  <a:pt x="7762413" y="1609136"/>
                </a:lnTo>
                <a:cubicBezTo>
                  <a:pt x="7762413" y="1609607"/>
                  <a:pt x="7762295" y="1610019"/>
                  <a:pt x="7762059" y="1610373"/>
                </a:cubicBezTo>
                <a:cubicBezTo>
                  <a:pt x="7761824" y="1610726"/>
                  <a:pt x="7761412" y="1611006"/>
                  <a:pt x="7760822" y="1611212"/>
                </a:cubicBezTo>
                <a:cubicBezTo>
                  <a:pt x="7760233" y="1611419"/>
                  <a:pt x="7759453" y="1611595"/>
                  <a:pt x="7758481" y="1611743"/>
                </a:cubicBezTo>
                <a:cubicBezTo>
                  <a:pt x="7757509" y="1611890"/>
                  <a:pt x="7756316" y="1611964"/>
                  <a:pt x="7754902" y="1611964"/>
                </a:cubicBezTo>
                <a:cubicBezTo>
                  <a:pt x="7753370" y="1611964"/>
                  <a:pt x="7752133" y="1611890"/>
                  <a:pt x="7751190" y="1611743"/>
                </a:cubicBezTo>
                <a:cubicBezTo>
                  <a:pt x="7750248" y="1611595"/>
                  <a:pt x="7749482" y="1611419"/>
                  <a:pt x="7748893" y="1611212"/>
                </a:cubicBezTo>
                <a:cubicBezTo>
                  <a:pt x="7748304" y="1611006"/>
                  <a:pt x="7747892" y="1610726"/>
                  <a:pt x="7747656" y="1610373"/>
                </a:cubicBezTo>
                <a:cubicBezTo>
                  <a:pt x="7747420" y="1610019"/>
                  <a:pt x="7747302" y="1609607"/>
                  <a:pt x="7747302" y="1609136"/>
                </a:cubicBezTo>
                <a:lnTo>
                  <a:pt x="7747302" y="1558413"/>
                </a:lnTo>
                <a:lnTo>
                  <a:pt x="7695254" y="1558413"/>
                </a:lnTo>
                <a:lnTo>
                  <a:pt x="7695254" y="1609136"/>
                </a:lnTo>
                <a:cubicBezTo>
                  <a:pt x="7695254" y="1609607"/>
                  <a:pt x="7695137" y="1610019"/>
                  <a:pt x="7694901" y="1610373"/>
                </a:cubicBezTo>
                <a:cubicBezTo>
                  <a:pt x="7694665" y="1610726"/>
                  <a:pt x="7694253" y="1611006"/>
                  <a:pt x="7693664" y="1611212"/>
                </a:cubicBezTo>
                <a:cubicBezTo>
                  <a:pt x="7693075" y="1611419"/>
                  <a:pt x="7692294" y="1611595"/>
                  <a:pt x="7691322" y="1611743"/>
                </a:cubicBezTo>
                <a:cubicBezTo>
                  <a:pt x="7690350" y="1611890"/>
                  <a:pt x="7689128" y="1611964"/>
                  <a:pt x="7687655" y="1611964"/>
                </a:cubicBezTo>
                <a:cubicBezTo>
                  <a:pt x="7686241" y="1611964"/>
                  <a:pt x="7685033" y="1611890"/>
                  <a:pt x="7684032" y="1611743"/>
                </a:cubicBezTo>
                <a:cubicBezTo>
                  <a:pt x="7683030" y="1611595"/>
                  <a:pt x="7682235" y="1611419"/>
                  <a:pt x="7681646" y="1611212"/>
                </a:cubicBezTo>
                <a:cubicBezTo>
                  <a:pt x="7681057" y="1611006"/>
                  <a:pt x="7680645" y="1610726"/>
                  <a:pt x="7680409" y="1610373"/>
                </a:cubicBezTo>
                <a:cubicBezTo>
                  <a:pt x="7680173" y="1610019"/>
                  <a:pt x="7680055" y="1609607"/>
                  <a:pt x="7680055" y="1609136"/>
                </a:cubicBezTo>
                <a:lnTo>
                  <a:pt x="7680055" y="1499384"/>
                </a:lnTo>
                <a:cubicBezTo>
                  <a:pt x="7680055" y="1498913"/>
                  <a:pt x="7680173" y="1498501"/>
                  <a:pt x="7680409" y="1498148"/>
                </a:cubicBezTo>
                <a:cubicBezTo>
                  <a:pt x="7680645" y="1497793"/>
                  <a:pt x="7681057" y="1497514"/>
                  <a:pt x="7681646" y="1497308"/>
                </a:cubicBezTo>
                <a:cubicBezTo>
                  <a:pt x="7682235" y="1497101"/>
                  <a:pt x="7683030" y="1496925"/>
                  <a:pt x="7684032" y="1496778"/>
                </a:cubicBezTo>
                <a:cubicBezTo>
                  <a:pt x="7685033" y="1496630"/>
                  <a:pt x="7686241" y="1496557"/>
                  <a:pt x="7687655" y="1496557"/>
                </a:cubicBezTo>
                <a:close/>
                <a:moveTo>
                  <a:pt x="7437070" y="1496557"/>
                </a:moveTo>
                <a:cubicBezTo>
                  <a:pt x="7438837" y="1496557"/>
                  <a:pt x="7440266" y="1496615"/>
                  <a:pt x="7441356" y="1496733"/>
                </a:cubicBezTo>
                <a:cubicBezTo>
                  <a:pt x="7442446" y="1496852"/>
                  <a:pt x="7443315" y="1497013"/>
                  <a:pt x="7443963" y="1497219"/>
                </a:cubicBezTo>
                <a:cubicBezTo>
                  <a:pt x="7444611" y="1497426"/>
                  <a:pt x="7445097" y="1497721"/>
                  <a:pt x="7445421" y="1498103"/>
                </a:cubicBezTo>
                <a:cubicBezTo>
                  <a:pt x="7445745" y="1498486"/>
                  <a:pt x="7446054" y="1498972"/>
                  <a:pt x="7446348" y="1499561"/>
                </a:cubicBezTo>
                <a:lnTo>
                  <a:pt x="7462166" y="1532434"/>
                </a:lnTo>
                <a:cubicBezTo>
                  <a:pt x="7463635" y="1535556"/>
                  <a:pt x="7465101" y="1538825"/>
                  <a:pt x="7466565" y="1542242"/>
                </a:cubicBezTo>
                <a:cubicBezTo>
                  <a:pt x="7468028" y="1545660"/>
                  <a:pt x="7469523" y="1549105"/>
                  <a:pt x="7471046" y="1552581"/>
                </a:cubicBezTo>
                <a:lnTo>
                  <a:pt x="7471221" y="1552581"/>
                </a:lnTo>
                <a:cubicBezTo>
                  <a:pt x="7472568" y="1549223"/>
                  <a:pt x="7473958" y="1545880"/>
                  <a:pt x="7475394" y="1542551"/>
                </a:cubicBezTo>
                <a:cubicBezTo>
                  <a:pt x="7476829" y="1539223"/>
                  <a:pt x="7478281" y="1535939"/>
                  <a:pt x="7479751" y="1532699"/>
                </a:cubicBezTo>
                <a:lnTo>
                  <a:pt x="7495657" y="1499649"/>
                </a:lnTo>
                <a:cubicBezTo>
                  <a:pt x="7495834" y="1499061"/>
                  <a:pt x="7496084" y="1498560"/>
                  <a:pt x="7496408" y="1498148"/>
                </a:cubicBezTo>
                <a:cubicBezTo>
                  <a:pt x="7496733" y="1497735"/>
                  <a:pt x="7497174" y="1497426"/>
                  <a:pt x="7497734" y="1497219"/>
                </a:cubicBezTo>
                <a:cubicBezTo>
                  <a:pt x="7498294" y="1497013"/>
                  <a:pt x="7499074" y="1496852"/>
                  <a:pt x="7500075" y="1496733"/>
                </a:cubicBezTo>
                <a:cubicBezTo>
                  <a:pt x="7501077" y="1496615"/>
                  <a:pt x="7502344" y="1496557"/>
                  <a:pt x="7503875" y="1496557"/>
                </a:cubicBezTo>
                <a:cubicBezTo>
                  <a:pt x="7505996" y="1496557"/>
                  <a:pt x="7507660" y="1496630"/>
                  <a:pt x="7508868" y="1496778"/>
                </a:cubicBezTo>
                <a:cubicBezTo>
                  <a:pt x="7510076" y="1496925"/>
                  <a:pt x="7510915" y="1497206"/>
                  <a:pt x="7511386" y="1497617"/>
                </a:cubicBezTo>
                <a:cubicBezTo>
                  <a:pt x="7511858" y="1498029"/>
                  <a:pt x="7512020" y="1498619"/>
                  <a:pt x="7511872" y="1499384"/>
                </a:cubicBezTo>
                <a:cubicBezTo>
                  <a:pt x="7511725" y="1500150"/>
                  <a:pt x="7511328" y="1501182"/>
                  <a:pt x="7510679" y="1502477"/>
                </a:cubicBezTo>
                <a:lnTo>
                  <a:pt x="7478337" y="1566985"/>
                </a:lnTo>
                <a:lnTo>
                  <a:pt x="7478337" y="1609136"/>
                </a:lnTo>
                <a:cubicBezTo>
                  <a:pt x="7478337" y="1609607"/>
                  <a:pt x="7478220" y="1610019"/>
                  <a:pt x="7477986" y="1610373"/>
                </a:cubicBezTo>
                <a:cubicBezTo>
                  <a:pt x="7477752" y="1610726"/>
                  <a:pt x="7477342" y="1611006"/>
                  <a:pt x="7476756" y="1611212"/>
                </a:cubicBezTo>
                <a:cubicBezTo>
                  <a:pt x="7476170" y="1611419"/>
                  <a:pt x="7475379" y="1611595"/>
                  <a:pt x="7474384" y="1611743"/>
                </a:cubicBezTo>
                <a:cubicBezTo>
                  <a:pt x="7473388" y="1611890"/>
                  <a:pt x="7472188" y="1611964"/>
                  <a:pt x="7470782" y="1611964"/>
                </a:cubicBezTo>
                <a:cubicBezTo>
                  <a:pt x="7469317" y="1611964"/>
                  <a:pt x="7468102" y="1611890"/>
                  <a:pt x="7467136" y="1611743"/>
                </a:cubicBezTo>
                <a:cubicBezTo>
                  <a:pt x="7466169" y="1611595"/>
                  <a:pt x="7465378" y="1611419"/>
                  <a:pt x="7464764" y="1611212"/>
                </a:cubicBezTo>
                <a:cubicBezTo>
                  <a:pt x="7464149" y="1611006"/>
                  <a:pt x="7463724" y="1610726"/>
                  <a:pt x="7463490" y="1610373"/>
                </a:cubicBezTo>
                <a:cubicBezTo>
                  <a:pt x="7463256" y="1610019"/>
                  <a:pt x="7463138" y="1609607"/>
                  <a:pt x="7463138" y="1609136"/>
                </a:cubicBezTo>
                <a:lnTo>
                  <a:pt x="7463138" y="1566985"/>
                </a:lnTo>
                <a:lnTo>
                  <a:pt x="7430796" y="1502477"/>
                </a:lnTo>
                <a:cubicBezTo>
                  <a:pt x="7430148" y="1501122"/>
                  <a:pt x="7429751" y="1500062"/>
                  <a:pt x="7429603" y="1499296"/>
                </a:cubicBezTo>
                <a:cubicBezTo>
                  <a:pt x="7429456" y="1498530"/>
                  <a:pt x="7429603" y="1497941"/>
                  <a:pt x="7430045" y="1497529"/>
                </a:cubicBezTo>
                <a:cubicBezTo>
                  <a:pt x="7430487" y="1497117"/>
                  <a:pt x="7431282" y="1496852"/>
                  <a:pt x="7432431" y="1496733"/>
                </a:cubicBezTo>
                <a:cubicBezTo>
                  <a:pt x="7433579" y="1496615"/>
                  <a:pt x="7435126" y="1496557"/>
                  <a:pt x="7437070" y="1496557"/>
                </a:cubicBezTo>
                <a:close/>
                <a:moveTo>
                  <a:pt x="7211405" y="1496557"/>
                </a:moveTo>
                <a:cubicBezTo>
                  <a:pt x="7212878" y="1496557"/>
                  <a:pt x="7214100" y="1496630"/>
                  <a:pt x="7215072" y="1496778"/>
                </a:cubicBezTo>
                <a:cubicBezTo>
                  <a:pt x="7216044" y="1496925"/>
                  <a:pt x="7216825" y="1497101"/>
                  <a:pt x="7217414" y="1497308"/>
                </a:cubicBezTo>
                <a:cubicBezTo>
                  <a:pt x="7218003" y="1497514"/>
                  <a:pt x="7218415" y="1497793"/>
                  <a:pt x="7218651" y="1498148"/>
                </a:cubicBezTo>
                <a:cubicBezTo>
                  <a:pt x="7218887" y="1498501"/>
                  <a:pt x="7219004" y="1498913"/>
                  <a:pt x="7219004" y="1499384"/>
                </a:cubicBezTo>
                <a:lnTo>
                  <a:pt x="7219004" y="1545158"/>
                </a:lnTo>
                <a:lnTo>
                  <a:pt x="7271052" y="1545158"/>
                </a:lnTo>
                <a:lnTo>
                  <a:pt x="7271052" y="1499384"/>
                </a:lnTo>
                <a:cubicBezTo>
                  <a:pt x="7271052" y="1498913"/>
                  <a:pt x="7271170" y="1498501"/>
                  <a:pt x="7271406" y="1498148"/>
                </a:cubicBezTo>
                <a:cubicBezTo>
                  <a:pt x="7271642" y="1497793"/>
                  <a:pt x="7272054" y="1497514"/>
                  <a:pt x="7272643" y="1497308"/>
                </a:cubicBezTo>
                <a:cubicBezTo>
                  <a:pt x="7273232" y="1497101"/>
                  <a:pt x="7273998" y="1496925"/>
                  <a:pt x="7274940" y="1496778"/>
                </a:cubicBezTo>
                <a:cubicBezTo>
                  <a:pt x="7275883" y="1496630"/>
                  <a:pt x="7277120" y="1496557"/>
                  <a:pt x="7278652" y="1496557"/>
                </a:cubicBezTo>
                <a:cubicBezTo>
                  <a:pt x="7280066" y="1496557"/>
                  <a:pt x="7281259" y="1496630"/>
                  <a:pt x="7282231" y="1496778"/>
                </a:cubicBezTo>
                <a:cubicBezTo>
                  <a:pt x="7283203" y="1496925"/>
                  <a:pt x="7283983" y="1497101"/>
                  <a:pt x="7284572" y="1497308"/>
                </a:cubicBezTo>
                <a:cubicBezTo>
                  <a:pt x="7285162" y="1497514"/>
                  <a:pt x="7285574" y="1497793"/>
                  <a:pt x="7285809" y="1498148"/>
                </a:cubicBezTo>
                <a:cubicBezTo>
                  <a:pt x="7286045" y="1498501"/>
                  <a:pt x="7286163" y="1498913"/>
                  <a:pt x="7286163" y="1499384"/>
                </a:cubicBezTo>
                <a:lnTo>
                  <a:pt x="7286163" y="1609136"/>
                </a:lnTo>
                <a:cubicBezTo>
                  <a:pt x="7286163" y="1609607"/>
                  <a:pt x="7286045" y="1610019"/>
                  <a:pt x="7285809" y="1610373"/>
                </a:cubicBezTo>
                <a:cubicBezTo>
                  <a:pt x="7285574" y="1610726"/>
                  <a:pt x="7285162" y="1611006"/>
                  <a:pt x="7284572" y="1611212"/>
                </a:cubicBezTo>
                <a:cubicBezTo>
                  <a:pt x="7283983" y="1611419"/>
                  <a:pt x="7283203" y="1611595"/>
                  <a:pt x="7282231" y="1611743"/>
                </a:cubicBezTo>
                <a:cubicBezTo>
                  <a:pt x="7281259" y="1611890"/>
                  <a:pt x="7280066" y="1611964"/>
                  <a:pt x="7278652" y="1611964"/>
                </a:cubicBezTo>
                <a:cubicBezTo>
                  <a:pt x="7277120" y="1611964"/>
                  <a:pt x="7275883" y="1611890"/>
                  <a:pt x="7274940" y="1611743"/>
                </a:cubicBezTo>
                <a:cubicBezTo>
                  <a:pt x="7273998" y="1611595"/>
                  <a:pt x="7273232" y="1611419"/>
                  <a:pt x="7272643" y="1611212"/>
                </a:cubicBezTo>
                <a:cubicBezTo>
                  <a:pt x="7272054" y="1611006"/>
                  <a:pt x="7271642" y="1610726"/>
                  <a:pt x="7271406" y="1610373"/>
                </a:cubicBezTo>
                <a:cubicBezTo>
                  <a:pt x="7271170" y="1610019"/>
                  <a:pt x="7271052" y="1609607"/>
                  <a:pt x="7271052" y="1609136"/>
                </a:cubicBezTo>
                <a:lnTo>
                  <a:pt x="7271052" y="1558413"/>
                </a:lnTo>
                <a:lnTo>
                  <a:pt x="7219004" y="1558413"/>
                </a:lnTo>
                <a:lnTo>
                  <a:pt x="7219004" y="1609136"/>
                </a:lnTo>
                <a:cubicBezTo>
                  <a:pt x="7219004" y="1609607"/>
                  <a:pt x="7218887" y="1610019"/>
                  <a:pt x="7218651" y="1610373"/>
                </a:cubicBezTo>
                <a:cubicBezTo>
                  <a:pt x="7218415" y="1610726"/>
                  <a:pt x="7218003" y="1611006"/>
                  <a:pt x="7217414" y="1611212"/>
                </a:cubicBezTo>
                <a:cubicBezTo>
                  <a:pt x="7216825" y="1611419"/>
                  <a:pt x="7216044" y="1611595"/>
                  <a:pt x="7215072" y="1611743"/>
                </a:cubicBezTo>
                <a:cubicBezTo>
                  <a:pt x="7214100" y="1611890"/>
                  <a:pt x="7212878" y="1611964"/>
                  <a:pt x="7211405" y="1611964"/>
                </a:cubicBezTo>
                <a:cubicBezTo>
                  <a:pt x="7209991" y="1611964"/>
                  <a:pt x="7208783" y="1611890"/>
                  <a:pt x="7207782" y="1611743"/>
                </a:cubicBezTo>
                <a:cubicBezTo>
                  <a:pt x="7206780" y="1611595"/>
                  <a:pt x="7205985" y="1611419"/>
                  <a:pt x="7205396" y="1611212"/>
                </a:cubicBezTo>
                <a:cubicBezTo>
                  <a:pt x="7204807" y="1611006"/>
                  <a:pt x="7204395" y="1610726"/>
                  <a:pt x="7204159" y="1610373"/>
                </a:cubicBezTo>
                <a:cubicBezTo>
                  <a:pt x="7203923" y="1610019"/>
                  <a:pt x="7203805" y="1609607"/>
                  <a:pt x="7203805" y="1609136"/>
                </a:cubicBezTo>
                <a:lnTo>
                  <a:pt x="7203805" y="1499384"/>
                </a:lnTo>
                <a:cubicBezTo>
                  <a:pt x="7203805" y="1498913"/>
                  <a:pt x="7203923" y="1498501"/>
                  <a:pt x="7204159" y="1498148"/>
                </a:cubicBezTo>
                <a:cubicBezTo>
                  <a:pt x="7204395" y="1497793"/>
                  <a:pt x="7204807" y="1497514"/>
                  <a:pt x="7205396" y="1497308"/>
                </a:cubicBezTo>
                <a:cubicBezTo>
                  <a:pt x="7205985" y="1497101"/>
                  <a:pt x="7206780" y="1496925"/>
                  <a:pt x="7207782" y="1496778"/>
                </a:cubicBezTo>
                <a:cubicBezTo>
                  <a:pt x="7208783" y="1496630"/>
                  <a:pt x="7209991" y="1496557"/>
                  <a:pt x="7211405" y="1496557"/>
                </a:cubicBezTo>
                <a:close/>
                <a:moveTo>
                  <a:pt x="6744680" y="1496557"/>
                </a:moveTo>
                <a:cubicBezTo>
                  <a:pt x="6746153" y="1496557"/>
                  <a:pt x="6747375" y="1496630"/>
                  <a:pt x="6748347" y="1496778"/>
                </a:cubicBezTo>
                <a:cubicBezTo>
                  <a:pt x="6749319" y="1496925"/>
                  <a:pt x="6750100" y="1497101"/>
                  <a:pt x="6750689" y="1497308"/>
                </a:cubicBezTo>
                <a:cubicBezTo>
                  <a:pt x="6751278" y="1497514"/>
                  <a:pt x="6751690" y="1497793"/>
                  <a:pt x="6751926" y="1498148"/>
                </a:cubicBezTo>
                <a:cubicBezTo>
                  <a:pt x="6752162" y="1498501"/>
                  <a:pt x="6752279" y="1498913"/>
                  <a:pt x="6752279" y="1499384"/>
                </a:cubicBezTo>
                <a:lnTo>
                  <a:pt x="6752279" y="1545158"/>
                </a:lnTo>
                <a:lnTo>
                  <a:pt x="6804327" y="1545158"/>
                </a:lnTo>
                <a:lnTo>
                  <a:pt x="6804327" y="1499384"/>
                </a:lnTo>
                <a:cubicBezTo>
                  <a:pt x="6804327" y="1498913"/>
                  <a:pt x="6804445" y="1498501"/>
                  <a:pt x="6804681" y="1498148"/>
                </a:cubicBezTo>
                <a:cubicBezTo>
                  <a:pt x="6804917" y="1497793"/>
                  <a:pt x="6805329" y="1497514"/>
                  <a:pt x="6805918" y="1497308"/>
                </a:cubicBezTo>
                <a:cubicBezTo>
                  <a:pt x="6806507" y="1497101"/>
                  <a:pt x="6807273" y="1496925"/>
                  <a:pt x="6808215" y="1496778"/>
                </a:cubicBezTo>
                <a:cubicBezTo>
                  <a:pt x="6809158" y="1496630"/>
                  <a:pt x="6810395" y="1496557"/>
                  <a:pt x="6811927" y="1496557"/>
                </a:cubicBezTo>
                <a:cubicBezTo>
                  <a:pt x="6813341" y="1496557"/>
                  <a:pt x="6814534" y="1496630"/>
                  <a:pt x="6815506" y="1496778"/>
                </a:cubicBezTo>
                <a:cubicBezTo>
                  <a:pt x="6816478" y="1496925"/>
                  <a:pt x="6817258" y="1497101"/>
                  <a:pt x="6817847" y="1497308"/>
                </a:cubicBezTo>
                <a:cubicBezTo>
                  <a:pt x="6818437" y="1497514"/>
                  <a:pt x="6818849" y="1497793"/>
                  <a:pt x="6819084" y="1498148"/>
                </a:cubicBezTo>
                <a:cubicBezTo>
                  <a:pt x="6819320" y="1498501"/>
                  <a:pt x="6819438" y="1498913"/>
                  <a:pt x="6819438" y="1499384"/>
                </a:cubicBezTo>
                <a:lnTo>
                  <a:pt x="6819438" y="1609136"/>
                </a:lnTo>
                <a:cubicBezTo>
                  <a:pt x="6819438" y="1609607"/>
                  <a:pt x="6819320" y="1610019"/>
                  <a:pt x="6819084" y="1610373"/>
                </a:cubicBezTo>
                <a:cubicBezTo>
                  <a:pt x="6818849" y="1610726"/>
                  <a:pt x="6818437" y="1611006"/>
                  <a:pt x="6817847" y="1611212"/>
                </a:cubicBezTo>
                <a:cubicBezTo>
                  <a:pt x="6817258" y="1611419"/>
                  <a:pt x="6816478" y="1611595"/>
                  <a:pt x="6815506" y="1611743"/>
                </a:cubicBezTo>
                <a:cubicBezTo>
                  <a:pt x="6814534" y="1611890"/>
                  <a:pt x="6813341" y="1611964"/>
                  <a:pt x="6811927" y="1611964"/>
                </a:cubicBezTo>
                <a:cubicBezTo>
                  <a:pt x="6810395" y="1611964"/>
                  <a:pt x="6809158" y="1611890"/>
                  <a:pt x="6808215" y="1611743"/>
                </a:cubicBezTo>
                <a:cubicBezTo>
                  <a:pt x="6807273" y="1611595"/>
                  <a:pt x="6806507" y="1611419"/>
                  <a:pt x="6805918" y="1611212"/>
                </a:cubicBezTo>
                <a:cubicBezTo>
                  <a:pt x="6805329" y="1611006"/>
                  <a:pt x="6804917" y="1610726"/>
                  <a:pt x="6804681" y="1610373"/>
                </a:cubicBezTo>
                <a:cubicBezTo>
                  <a:pt x="6804445" y="1610019"/>
                  <a:pt x="6804327" y="1609607"/>
                  <a:pt x="6804327" y="1609136"/>
                </a:cubicBezTo>
                <a:lnTo>
                  <a:pt x="6804327" y="1558413"/>
                </a:lnTo>
                <a:lnTo>
                  <a:pt x="6752279" y="1558413"/>
                </a:lnTo>
                <a:lnTo>
                  <a:pt x="6752279" y="1609136"/>
                </a:lnTo>
                <a:cubicBezTo>
                  <a:pt x="6752279" y="1609607"/>
                  <a:pt x="6752162" y="1610019"/>
                  <a:pt x="6751926" y="1610373"/>
                </a:cubicBezTo>
                <a:cubicBezTo>
                  <a:pt x="6751690" y="1610726"/>
                  <a:pt x="6751278" y="1611006"/>
                  <a:pt x="6750689" y="1611212"/>
                </a:cubicBezTo>
                <a:cubicBezTo>
                  <a:pt x="6750100" y="1611419"/>
                  <a:pt x="6749319" y="1611595"/>
                  <a:pt x="6748347" y="1611743"/>
                </a:cubicBezTo>
                <a:cubicBezTo>
                  <a:pt x="6747375" y="1611890"/>
                  <a:pt x="6746153" y="1611964"/>
                  <a:pt x="6744680" y="1611964"/>
                </a:cubicBezTo>
                <a:cubicBezTo>
                  <a:pt x="6743266" y="1611964"/>
                  <a:pt x="6742058" y="1611890"/>
                  <a:pt x="6741057" y="1611743"/>
                </a:cubicBezTo>
                <a:cubicBezTo>
                  <a:pt x="6740055" y="1611595"/>
                  <a:pt x="6739260" y="1611419"/>
                  <a:pt x="6738671" y="1611212"/>
                </a:cubicBezTo>
                <a:cubicBezTo>
                  <a:pt x="6738082" y="1611006"/>
                  <a:pt x="6737670" y="1610726"/>
                  <a:pt x="6737434" y="1610373"/>
                </a:cubicBezTo>
                <a:cubicBezTo>
                  <a:pt x="6737198" y="1610019"/>
                  <a:pt x="6737080" y="1609607"/>
                  <a:pt x="6737080" y="1609136"/>
                </a:cubicBezTo>
                <a:lnTo>
                  <a:pt x="6737080" y="1499384"/>
                </a:lnTo>
                <a:cubicBezTo>
                  <a:pt x="6737080" y="1498913"/>
                  <a:pt x="6737198" y="1498501"/>
                  <a:pt x="6737434" y="1498148"/>
                </a:cubicBezTo>
                <a:cubicBezTo>
                  <a:pt x="6737670" y="1497793"/>
                  <a:pt x="6738082" y="1497514"/>
                  <a:pt x="6738671" y="1497308"/>
                </a:cubicBezTo>
                <a:cubicBezTo>
                  <a:pt x="6739260" y="1497101"/>
                  <a:pt x="6740055" y="1496925"/>
                  <a:pt x="6741057" y="1496778"/>
                </a:cubicBezTo>
                <a:cubicBezTo>
                  <a:pt x="6742058" y="1496630"/>
                  <a:pt x="6743266" y="1496557"/>
                  <a:pt x="6744680" y="1496557"/>
                </a:cubicBezTo>
                <a:close/>
                <a:moveTo>
                  <a:pt x="6494095" y="1496557"/>
                </a:moveTo>
                <a:cubicBezTo>
                  <a:pt x="6495862" y="1496557"/>
                  <a:pt x="6497291" y="1496615"/>
                  <a:pt x="6498381" y="1496733"/>
                </a:cubicBezTo>
                <a:cubicBezTo>
                  <a:pt x="6499471" y="1496852"/>
                  <a:pt x="6500340" y="1497013"/>
                  <a:pt x="6500988" y="1497219"/>
                </a:cubicBezTo>
                <a:cubicBezTo>
                  <a:pt x="6501636" y="1497426"/>
                  <a:pt x="6502122" y="1497721"/>
                  <a:pt x="6502446" y="1498103"/>
                </a:cubicBezTo>
                <a:cubicBezTo>
                  <a:pt x="6502770" y="1498486"/>
                  <a:pt x="6503079" y="1498972"/>
                  <a:pt x="6503373" y="1499561"/>
                </a:cubicBezTo>
                <a:lnTo>
                  <a:pt x="6519191" y="1532434"/>
                </a:lnTo>
                <a:cubicBezTo>
                  <a:pt x="6520660" y="1535556"/>
                  <a:pt x="6522126" y="1538825"/>
                  <a:pt x="6523590" y="1542242"/>
                </a:cubicBezTo>
                <a:cubicBezTo>
                  <a:pt x="6525053" y="1545660"/>
                  <a:pt x="6526548" y="1549105"/>
                  <a:pt x="6528071" y="1552581"/>
                </a:cubicBezTo>
                <a:lnTo>
                  <a:pt x="6528246" y="1552581"/>
                </a:lnTo>
                <a:cubicBezTo>
                  <a:pt x="6529593" y="1549223"/>
                  <a:pt x="6530983" y="1545880"/>
                  <a:pt x="6532419" y="1542551"/>
                </a:cubicBezTo>
                <a:cubicBezTo>
                  <a:pt x="6533854" y="1539223"/>
                  <a:pt x="6535306" y="1535939"/>
                  <a:pt x="6536776" y="1532699"/>
                </a:cubicBezTo>
                <a:lnTo>
                  <a:pt x="6552682" y="1499649"/>
                </a:lnTo>
                <a:cubicBezTo>
                  <a:pt x="6552859" y="1499061"/>
                  <a:pt x="6553109" y="1498560"/>
                  <a:pt x="6553433" y="1498148"/>
                </a:cubicBezTo>
                <a:cubicBezTo>
                  <a:pt x="6553758" y="1497735"/>
                  <a:pt x="6554199" y="1497426"/>
                  <a:pt x="6554759" y="1497219"/>
                </a:cubicBezTo>
                <a:cubicBezTo>
                  <a:pt x="6555319" y="1497013"/>
                  <a:pt x="6556099" y="1496852"/>
                  <a:pt x="6557100" y="1496733"/>
                </a:cubicBezTo>
                <a:cubicBezTo>
                  <a:pt x="6558102" y="1496615"/>
                  <a:pt x="6559369" y="1496557"/>
                  <a:pt x="6560900" y="1496557"/>
                </a:cubicBezTo>
                <a:cubicBezTo>
                  <a:pt x="6563021" y="1496557"/>
                  <a:pt x="6564685" y="1496630"/>
                  <a:pt x="6565893" y="1496778"/>
                </a:cubicBezTo>
                <a:cubicBezTo>
                  <a:pt x="6567101" y="1496925"/>
                  <a:pt x="6567940" y="1497206"/>
                  <a:pt x="6568411" y="1497617"/>
                </a:cubicBezTo>
                <a:cubicBezTo>
                  <a:pt x="6568883" y="1498029"/>
                  <a:pt x="6569045" y="1498619"/>
                  <a:pt x="6568897" y="1499384"/>
                </a:cubicBezTo>
                <a:cubicBezTo>
                  <a:pt x="6568750" y="1500150"/>
                  <a:pt x="6568353" y="1501182"/>
                  <a:pt x="6567704" y="1502477"/>
                </a:cubicBezTo>
                <a:lnTo>
                  <a:pt x="6535362" y="1566985"/>
                </a:lnTo>
                <a:lnTo>
                  <a:pt x="6535362" y="1609136"/>
                </a:lnTo>
                <a:cubicBezTo>
                  <a:pt x="6535362" y="1609607"/>
                  <a:pt x="6535245" y="1610019"/>
                  <a:pt x="6535011" y="1610373"/>
                </a:cubicBezTo>
                <a:cubicBezTo>
                  <a:pt x="6534777" y="1610726"/>
                  <a:pt x="6534367" y="1611006"/>
                  <a:pt x="6533781" y="1611212"/>
                </a:cubicBezTo>
                <a:cubicBezTo>
                  <a:pt x="6533195" y="1611419"/>
                  <a:pt x="6532404" y="1611595"/>
                  <a:pt x="6531409" y="1611743"/>
                </a:cubicBezTo>
                <a:cubicBezTo>
                  <a:pt x="6530413" y="1611890"/>
                  <a:pt x="6529213" y="1611964"/>
                  <a:pt x="6527807" y="1611964"/>
                </a:cubicBezTo>
                <a:cubicBezTo>
                  <a:pt x="6526342" y="1611964"/>
                  <a:pt x="6525127" y="1611890"/>
                  <a:pt x="6524161" y="1611743"/>
                </a:cubicBezTo>
                <a:cubicBezTo>
                  <a:pt x="6523194" y="1611595"/>
                  <a:pt x="6522403" y="1611419"/>
                  <a:pt x="6521789" y="1611212"/>
                </a:cubicBezTo>
                <a:cubicBezTo>
                  <a:pt x="6521174" y="1611006"/>
                  <a:pt x="6520749" y="1610726"/>
                  <a:pt x="6520515" y="1610373"/>
                </a:cubicBezTo>
                <a:cubicBezTo>
                  <a:pt x="6520281" y="1610019"/>
                  <a:pt x="6520163" y="1609607"/>
                  <a:pt x="6520163" y="1609136"/>
                </a:cubicBezTo>
                <a:lnTo>
                  <a:pt x="6520163" y="1566985"/>
                </a:lnTo>
                <a:lnTo>
                  <a:pt x="6487821" y="1502477"/>
                </a:lnTo>
                <a:cubicBezTo>
                  <a:pt x="6487173" y="1501122"/>
                  <a:pt x="6486776" y="1500062"/>
                  <a:pt x="6486628" y="1499296"/>
                </a:cubicBezTo>
                <a:cubicBezTo>
                  <a:pt x="6486481" y="1498530"/>
                  <a:pt x="6486628" y="1497941"/>
                  <a:pt x="6487070" y="1497529"/>
                </a:cubicBezTo>
                <a:cubicBezTo>
                  <a:pt x="6487512" y="1497117"/>
                  <a:pt x="6488307" y="1496852"/>
                  <a:pt x="6489456" y="1496733"/>
                </a:cubicBezTo>
                <a:cubicBezTo>
                  <a:pt x="6490604" y="1496615"/>
                  <a:pt x="6492151" y="1496557"/>
                  <a:pt x="6494095" y="1496557"/>
                </a:cubicBezTo>
                <a:close/>
                <a:moveTo>
                  <a:pt x="6268430" y="1496557"/>
                </a:moveTo>
                <a:cubicBezTo>
                  <a:pt x="6269903" y="1496557"/>
                  <a:pt x="6271125" y="1496630"/>
                  <a:pt x="6272097" y="1496778"/>
                </a:cubicBezTo>
                <a:cubicBezTo>
                  <a:pt x="6273069" y="1496925"/>
                  <a:pt x="6273850" y="1497101"/>
                  <a:pt x="6274439" y="1497308"/>
                </a:cubicBezTo>
                <a:cubicBezTo>
                  <a:pt x="6275028" y="1497514"/>
                  <a:pt x="6275440" y="1497793"/>
                  <a:pt x="6275676" y="1498148"/>
                </a:cubicBezTo>
                <a:cubicBezTo>
                  <a:pt x="6275912" y="1498501"/>
                  <a:pt x="6276029" y="1498913"/>
                  <a:pt x="6276029" y="1499384"/>
                </a:cubicBezTo>
                <a:lnTo>
                  <a:pt x="6276029" y="1545158"/>
                </a:lnTo>
                <a:lnTo>
                  <a:pt x="6328077" y="1545158"/>
                </a:lnTo>
                <a:lnTo>
                  <a:pt x="6328077" y="1499384"/>
                </a:lnTo>
                <a:cubicBezTo>
                  <a:pt x="6328077" y="1498913"/>
                  <a:pt x="6328195" y="1498501"/>
                  <a:pt x="6328431" y="1498148"/>
                </a:cubicBezTo>
                <a:cubicBezTo>
                  <a:pt x="6328667" y="1497793"/>
                  <a:pt x="6329079" y="1497514"/>
                  <a:pt x="6329668" y="1497308"/>
                </a:cubicBezTo>
                <a:cubicBezTo>
                  <a:pt x="6330257" y="1497101"/>
                  <a:pt x="6331023" y="1496925"/>
                  <a:pt x="6331965" y="1496778"/>
                </a:cubicBezTo>
                <a:cubicBezTo>
                  <a:pt x="6332908" y="1496630"/>
                  <a:pt x="6334145" y="1496557"/>
                  <a:pt x="6335677" y="1496557"/>
                </a:cubicBezTo>
                <a:cubicBezTo>
                  <a:pt x="6337091" y="1496557"/>
                  <a:pt x="6338284" y="1496630"/>
                  <a:pt x="6339256" y="1496778"/>
                </a:cubicBezTo>
                <a:cubicBezTo>
                  <a:pt x="6340228" y="1496925"/>
                  <a:pt x="6341008" y="1497101"/>
                  <a:pt x="6341597" y="1497308"/>
                </a:cubicBezTo>
                <a:cubicBezTo>
                  <a:pt x="6342187" y="1497514"/>
                  <a:pt x="6342599" y="1497793"/>
                  <a:pt x="6342834" y="1498148"/>
                </a:cubicBezTo>
                <a:cubicBezTo>
                  <a:pt x="6343070" y="1498501"/>
                  <a:pt x="6343188" y="1498913"/>
                  <a:pt x="6343188" y="1499384"/>
                </a:cubicBezTo>
                <a:lnTo>
                  <a:pt x="6343188" y="1609136"/>
                </a:lnTo>
                <a:cubicBezTo>
                  <a:pt x="6343188" y="1609607"/>
                  <a:pt x="6343070" y="1610019"/>
                  <a:pt x="6342834" y="1610373"/>
                </a:cubicBezTo>
                <a:cubicBezTo>
                  <a:pt x="6342599" y="1610726"/>
                  <a:pt x="6342187" y="1611006"/>
                  <a:pt x="6341597" y="1611212"/>
                </a:cubicBezTo>
                <a:cubicBezTo>
                  <a:pt x="6341008" y="1611419"/>
                  <a:pt x="6340228" y="1611595"/>
                  <a:pt x="6339256" y="1611743"/>
                </a:cubicBezTo>
                <a:cubicBezTo>
                  <a:pt x="6338284" y="1611890"/>
                  <a:pt x="6337091" y="1611964"/>
                  <a:pt x="6335677" y="1611964"/>
                </a:cubicBezTo>
                <a:cubicBezTo>
                  <a:pt x="6334145" y="1611964"/>
                  <a:pt x="6332908" y="1611890"/>
                  <a:pt x="6331965" y="1611743"/>
                </a:cubicBezTo>
                <a:cubicBezTo>
                  <a:pt x="6331023" y="1611595"/>
                  <a:pt x="6330257" y="1611419"/>
                  <a:pt x="6329668" y="1611212"/>
                </a:cubicBezTo>
                <a:cubicBezTo>
                  <a:pt x="6329079" y="1611006"/>
                  <a:pt x="6328667" y="1610726"/>
                  <a:pt x="6328431" y="1610373"/>
                </a:cubicBezTo>
                <a:cubicBezTo>
                  <a:pt x="6328195" y="1610019"/>
                  <a:pt x="6328077" y="1609607"/>
                  <a:pt x="6328077" y="1609136"/>
                </a:cubicBezTo>
                <a:lnTo>
                  <a:pt x="6328077" y="1558413"/>
                </a:lnTo>
                <a:lnTo>
                  <a:pt x="6276029" y="1558413"/>
                </a:lnTo>
                <a:lnTo>
                  <a:pt x="6276029" y="1609136"/>
                </a:lnTo>
                <a:cubicBezTo>
                  <a:pt x="6276029" y="1609607"/>
                  <a:pt x="6275912" y="1610019"/>
                  <a:pt x="6275676" y="1610373"/>
                </a:cubicBezTo>
                <a:cubicBezTo>
                  <a:pt x="6275440" y="1610726"/>
                  <a:pt x="6275028" y="1611006"/>
                  <a:pt x="6274439" y="1611212"/>
                </a:cubicBezTo>
                <a:cubicBezTo>
                  <a:pt x="6273850" y="1611419"/>
                  <a:pt x="6273069" y="1611595"/>
                  <a:pt x="6272097" y="1611743"/>
                </a:cubicBezTo>
                <a:cubicBezTo>
                  <a:pt x="6271125" y="1611890"/>
                  <a:pt x="6269903" y="1611964"/>
                  <a:pt x="6268430" y="1611964"/>
                </a:cubicBezTo>
                <a:cubicBezTo>
                  <a:pt x="6267016" y="1611964"/>
                  <a:pt x="6265808" y="1611890"/>
                  <a:pt x="6264807" y="1611743"/>
                </a:cubicBezTo>
                <a:cubicBezTo>
                  <a:pt x="6263805" y="1611595"/>
                  <a:pt x="6263010" y="1611419"/>
                  <a:pt x="6262421" y="1611212"/>
                </a:cubicBezTo>
                <a:cubicBezTo>
                  <a:pt x="6261832" y="1611006"/>
                  <a:pt x="6261420" y="1610726"/>
                  <a:pt x="6261184" y="1610373"/>
                </a:cubicBezTo>
                <a:cubicBezTo>
                  <a:pt x="6260948" y="1610019"/>
                  <a:pt x="6260830" y="1609607"/>
                  <a:pt x="6260830" y="1609136"/>
                </a:cubicBezTo>
                <a:lnTo>
                  <a:pt x="6260830" y="1499384"/>
                </a:lnTo>
                <a:cubicBezTo>
                  <a:pt x="6260830" y="1498913"/>
                  <a:pt x="6260948" y="1498501"/>
                  <a:pt x="6261184" y="1498148"/>
                </a:cubicBezTo>
                <a:cubicBezTo>
                  <a:pt x="6261420" y="1497793"/>
                  <a:pt x="6261832" y="1497514"/>
                  <a:pt x="6262421" y="1497308"/>
                </a:cubicBezTo>
                <a:cubicBezTo>
                  <a:pt x="6263010" y="1497101"/>
                  <a:pt x="6263805" y="1496925"/>
                  <a:pt x="6264807" y="1496778"/>
                </a:cubicBezTo>
                <a:cubicBezTo>
                  <a:pt x="6265808" y="1496630"/>
                  <a:pt x="6267016" y="1496557"/>
                  <a:pt x="6268430" y="1496557"/>
                </a:cubicBezTo>
                <a:close/>
                <a:moveTo>
                  <a:pt x="5325455" y="1496557"/>
                </a:moveTo>
                <a:cubicBezTo>
                  <a:pt x="5326928" y="1496557"/>
                  <a:pt x="5328150" y="1496630"/>
                  <a:pt x="5329122" y="1496778"/>
                </a:cubicBezTo>
                <a:cubicBezTo>
                  <a:pt x="5330094" y="1496925"/>
                  <a:pt x="5330875" y="1497101"/>
                  <a:pt x="5331464" y="1497308"/>
                </a:cubicBezTo>
                <a:cubicBezTo>
                  <a:pt x="5332053" y="1497514"/>
                  <a:pt x="5332465" y="1497793"/>
                  <a:pt x="5332701" y="1498148"/>
                </a:cubicBezTo>
                <a:cubicBezTo>
                  <a:pt x="5332937" y="1498501"/>
                  <a:pt x="5333054" y="1498913"/>
                  <a:pt x="5333054" y="1499384"/>
                </a:cubicBezTo>
                <a:lnTo>
                  <a:pt x="5333054" y="1545158"/>
                </a:lnTo>
                <a:lnTo>
                  <a:pt x="5385102" y="1545158"/>
                </a:lnTo>
                <a:lnTo>
                  <a:pt x="5385102" y="1499384"/>
                </a:lnTo>
                <a:cubicBezTo>
                  <a:pt x="5385102" y="1498913"/>
                  <a:pt x="5385220" y="1498501"/>
                  <a:pt x="5385456" y="1498148"/>
                </a:cubicBezTo>
                <a:cubicBezTo>
                  <a:pt x="5385692" y="1497793"/>
                  <a:pt x="5386104" y="1497514"/>
                  <a:pt x="5386693" y="1497308"/>
                </a:cubicBezTo>
                <a:cubicBezTo>
                  <a:pt x="5387282" y="1497101"/>
                  <a:pt x="5388048" y="1496925"/>
                  <a:pt x="5388990" y="1496778"/>
                </a:cubicBezTo>
                <a:cubicBezTo>
                  <a:pt x="5389933" y="1496630"/>
                  <a:pt x="5391170" y="1496557"/>
                  <a:pt x="5392702" y="1496557"/>
                </a:cubicBezTo>
                <a:cubicBezTo>
                  <a:pt x="5394116" y="1496557"/>
                  <a:pt x="5395309" y="1496630"/>
                  <a:pt x="5396281" y="1496778"/>
                </a:cubicBezTo>
                <a:cubicBezTo>
                  <a:pt x="5397253" y="1496925"/>
                  <a:pt x="5398033" y="1497101"/>
                  <a:pt x="5398622" y="1497308"/>
                </a:cubicBezTo>
                <a:cubicBezTo>
                  <a:pt x="5399212" y="1497514"/>
                  <a:pt x="5399624" y="1497793"/>
                  <a:pt x="5399859" y="1498148"/>
                </a:cubicBezTo>
                <a:cubicBezTo>
                  <a:pt x="5400095" y="1498501"/>
                  <a:pt x="5400213" y="1498913"/>
                  <a:pt x="5400213" y="1499384"/>
                </a:cubicBezTo>
                <a:lnTo>
                  <a:pt x="5400213" y="1609136"/>
                </a:lnTo>
                <a:cubicBezTo>
                  <a:pt x="5400213" y="1609607"/>
                  <a:pt x="5400095" y="1610019"/>
                  <a:pt x="5399859" y="1610373"/>
                </a:cubicBezTo>
                <a:cubicBezTo>
                  <a:pt x="5399624" y="1610726"/>
                  <a:pt x="5399212" y="1611006"/>
                  <a:pt x="5398622" y="1611212"/>
                </a:cubicBezTo>
                <a:cubicBezTo>
                  <a:pt x="5398033" y="1611419"/>
                  <a:pt x="5397253" y="1611595"/>
                  <a:pt x="5396281" y="1611743"/>
                </a:cubicBezTo>
                <a:cubicBezTo>
                  <a:pt x="5395309" y="1611890"/>
                  <a:pt x="5394116" y="1611964"/>
                  <a:pt x="5392702" y="1611964"/>
                </a:cubicBezTo>
                <a:cubicBezTo>
                  <a:pt x="5391170" y="1611964"/>
                  <a:pt x="5389933" y="1611890"/>
                  <a:pt x="5388990" y="1611743"/>
                </a:cubicBezTo>
                <a:cubicBezTo>
                  <a:pt x="5388048" y="1611595"/>
                  <a:pt x="5387282" y="1611419"/>
                  <a:pt x="5386693" y="1611212"/>
                </a:cubicBezTo>
                <a:cubicBezTo>
                  <a:pt x="5386104" y="1611006"/>
                  <a:pt x="5385692" y="1610726"/>
                  <a:pt x="5385456" y="1610373"/>
                </a:cubicBezTo>
                <a:cubicBezTo>
                  <a:pt x="5385220" y="1610019"/>
                  <a:pt x="5385102" y="1609607"/>
                  <a:pt x="5385102" y="1609136"/>
                </a:cubicBezTo>
                <a:lnTo>
                  <a:pt x="5385102" y="1558413"/>
                </a:lnTo>
                <a:lnTo>
                  <a:pt x="5333054" y="1558413"/>
                </a:lnTo>
                <a:lnTo>
                  <a:pt x="5333054" y="1609136"/>
                </a:lnTo>
                <a:cubicBezTo>
                  <a:pt x="5333054" y="1609607"/>
                  <a:pt x="5332937" y="1610019"/>
                  <a:pt x="5332701" y="1610373"/>
                </a:cubicBezTo>
                <a:cubicBezTo>
                  <a:pt x="5332465" y="1610726"/>
                  <a:pt x="5332053" y="1611006"/>
                  <a:pt x="5331464" y="1611212"/>
                </a:cubicBezTo>
                <a:cubicBezTo>
                  <a:pt x="5330875" y="1611419"/>
                  <a:pt x="5330094" y="1611595"/>
                  <a:pt x="5329122" y="1611743"/>
                </a:cubicBezTo>
                <a:cubicBezTo>
                  <a:pt x="5328150" y="1611890"/>
                  <a:pt x="5326928" y="1611964"/>
                  <a:pt x="5325455" y="1611964"/>
                </a:cubicBezTo>
                <a:cubicBezTo>
                  <a:pt x="5324041" y="1611964"/>
                  <a:pt x="5322833" y="1611890"/>
                  <a:pt x="5321832" y="1611743"/>
                </a:cubicBezTo>
                <a:cubicBezTo>
                  <a:pt x="5320830" y="1611595"/>
                  <a:pt x="5320035" y="1611419"/>
                  <a:pt x="5319446" y="1611212"/>
                </a:cubicBezTo>
                <a:cubicBezTo>
                  <a:pt x="5318857" y="1611006"/>
                  <a:pt x="5318445" y="1610726"/>
                  <a:pt x="5318209" y="1610373"/>
                </a:cubicBezTo>
                <a:cubicBezTo>
                  <a:pt x="5317973" y="1610019"/>
                  <a:pt x="5317855" y="1609607"/>
                  <a:pt x="5317855" y="1609136"/>
                </a:cubicBezTo>
                <a:lnTo>
                  <a:pt x="5317855" y="1499384"/>
                </a:lnTo>
                <a:cubicBezTo>
                  <a:pt x="5317855" y="1498913"/>
                  <a:pt x="5317973" y="1498501"/>
                  <a:pt x="5318209" y="1498148"/>
                </a:cubicBezTo>
                <a:cubicBezTo>
                  <a:pt x="5318445" y="1497793"/>
                  <a:pt x="5318857" y="1497514"/>
                  <a:pt x="5319446" y="1497308"/>
                </a:cubicBezTo>
                <a:cubicBezTo>
                  <a:pt x="5320035" y="1497101"/>
                  <a:pt x="5320830" y="1496925"/>
                  <a:pt x="5321832" y="1496778"/>
                </a:cubicBezTo>
                <a:cubicBezTo>
                  <a:pt x="5322833" y="1496630"/>
                  <a:pt x="5324041" y="1496557"/>
                  <a:pt x="5325455" y="1496557"/>
                </a:cubicBezTo>
                <a:close/>
                <a:moveTo>
                  <a:pt x="5074870" y="1496557"/>
                </a:moveTo>
                <a:cubicBezTo>
                  <a:pt x="5076637" y="1496557"/>
                  <a:pt x="5078066" y="1496615"/>
                  <a:pt x="5079156" y="1496733"/>
                </a:cubicBezTo>
                <a:cubicBezTo>
                  <a:pt x="5080246" y="1496852"/>
                  <a:pt x="5081115" y="1497013"/>
                  <a:pt x="5081763" y="1497219"/>
                </a:cubicBezTo>
                <a:cubicBezTo>
                  <a:pt x="5082411" y="1497426"/>
                  <a:pt x="5082897" y="1497721"/>
                  <a:pt x="5083221" y="1498103"/>
                </a:cubicBezTo>
                <a:cubicBezTo>
                  <a:pt x="5083545" y="1498486"/>
                  <a:pt x="5083854" y="1498972"/>
                  <a:pt x="5084148" y="1499561"/>
                </a:cubicBezTo>
                <a:lnTo>
                  <a:pt x="5099966" y="1532434"/>
                </a:lnTo>
                <a:cubicBezTo>
                  <a:pt x="5101435" y="1535556"/>
                  <a:pt x="5102901" y="1538825"/>
                  <a:pt x="5104365" y="1542242"/>
                </a:cubicBezTo>
                <a:cubicBezTo>
                  <a:pt x="5105828" y="1545660"/>
                  <a:pt x="5107323" y="1549105"/>
                  <a:pt x="5108846" y="1552581"/>
                </a:cubicBezTo>
                <a:lnTo>
                  <a:pt x="5109021" y="1552581"/>
                </a:lnTo>
                <a:cubicBezTo>
                  <a:pt x="5110368" y="1549223"/>
                  <a:pt x="5111758" y="1545880"/>
                  <a:pt x="5113194" y="1542551"/>
                </a:cubicBezTo>
                <a:cubicBezTo>
                  <a:pt x="5114629" y="1539223"/>
                  <a:pt x="5116081" y="1535939"/>
                  <a:pt x="5117551" y="1532699"/>
                </a:cubicBezTo>
                <a:lnTo>
                  <a:pt x="5133457" y="1499649"/>
                </a:lnTo>
                <a:cubicBezTo>
                  <a:pt x="5133634" y="1499061"/>
                  <a:pt x="5133884" y="1498560"/>
                  <a:pt x="5134208" y="1498148"/>
                </a:cubicBezTo>
                <a:cubicBezTo>
                  <a:pt x="5134533" y="1497735"/>
                  <a:pt x="5134974" y="1497426"/>
                  <a:pt x="5135534" y="1497219"/>
                </a:cubicBezTo>
                <a:cubicBezTo>
                  <a:pt x="5136094" y="1497013"/>
                  <a:pt x="5136874" y="1496852"/>
                  <a:pt x="5137875" y="1496733"/>
                </a:cubicBezTo>
                <a:cubicBezTo>
                  <a:pt x="5138877" y="1496615"/>
                  <a:pt x="5140144" y="1496557"/>
                  <a:pt x="5141675" y="1496557"/>
                </a:cubicBezTo>
                <a:cubicBezTo>
                  <a:pt x="5143796" y="1496557"/>
                  <a:pt x="5145460" y="1496630"/>
                  <a:pt x="5146668" y="1496778"/>
                </a:cubicBezTo>
                <a:cubicBezTo>
                  <a:pt x="5147876" y="1496925"/>
                  <a:pt x="5148715" y="1497206"/>
                  <a:pt x="5149186" y="1497617"/>
                </a:cubicBezTo>
                <a:cubicBezTo>
                  <a:pt x="5149658" y="1498029"/>
                  <a:pt x="5149820" y="1498619"/>
                  <a:pt x="5149672" y="1499384"/>
                </a:cubicBezTo>
                <a:cubicBezTo>
                  <a:pt x="5149525" y="1500150"/>
                  <a:pt x="5149128" y="1501182"/>
                  <a:pt x="5148479" y="1502477"/>
                </a:cubicBezTo>
                <a:lnTo>
                  <a:pt x="5116137" y="1566985"/>
                </a:lnTo>
                <a:lnTo>
                  <a:pt x="5116137" y="1609136"/>
                </a:lnTo>
                <a:cubicBezTo>
                  <a:pt x="5116137" y="1609607"/>
                  <a:pt x="5116020" y="1610019"/>
                  <a:pt x="5115786" y="1610373"/>
                </a:cubicBezTo>
                <a:cubicBezTo>
                  <a:pt x="5115552" y="1610726"/>
                  <a:pt x="5115142" y="1611006"/>
                  <a:pt x="5114556" y="1611212"/>
                </a:cubicBezTo>
                <a:cubicBezTo>
                  <a:pt x="5113970" y="1611419"/>
                  <a:pt x="5113179" y="1611595"/>
                  <a:pt x="5112184" y="1611743"/>
                </a:cubicBezTo>
                <a:cubicBezTo>
                  <a:pt x="5111188" y="1611890"/>
                  <a:pt x="5109988" y="1611964"/>
                  <a:pt x="5108582" y="1611964"/>
                </a:cubicBezTo>
                <a:cubicBezTo>
                  <a:pt x="5107117" y="1611964"/>
                  <a:pt x="5105902" y="1611890"/>
                  <a:pt x="5104936" y="1611743"/>
                </a:cubicBezTo>
                <a:cubicBezTo>
                  <a:pt x="5103969" y="1611595"/>
                  <a:pt x="5103178" y="1611419"/>
                  <a:pt x="5102564" y="1611212"/>
                </a:cubicBezTo>
                <a:cubicBezTo>
                  <a:pt x="5101949" y="1611006"/>
                  <a:pt x="5101524" y="1610726"/>
                  <a:pt x="5101290" y="1610373"/>
                </a:cubicBezTo>
                <a:cubicBezTo>
                  <a:pt x="5101056" y="1610019"/>
                  <a:pt x="5100938" y="1609607"/>
                  <a:pt x="5100938" y="1609136"/>
                </a:cubicBezTo>
                <a:lnTo>
                  <a:pt x="5100938" y="1566985"/>
                </a:lnTo>
                <a:lnTo>
                  <a:pt x="5068596" y="1502477"/>
                </a:lnTo>
                <a:cubicBezTo>
                  <a:pt x="5067948" y="1501122"/>
                  <a:pt x="5067551" y="1500062"/>
                  <a:pt x="5067403" y="1499296"/>
                </a:cubicBezTo>
                <a:cubicBezTo>
                  <a:pt x="5067256" y="1498530"/>
                  <a:pt x="5067403" y="1497941"/>
                  <a:pt x="5067845" y="1497529"/>
                </a:cubicBezTo>
                <a:cubicBezTo>
                  <a:pt x="5068287" y="1497117"/>
                  <a:pt x="5069082" y="1496852"/>
                  <a:pt x="5070231" y="1496733"/>
                </a:cubicBezTo>
                <a:cubicBezTo>
                  <a:pt x="5071379" y="1496615"/>
                  <a:pt x="5072926" y="1496557"/>
                  <a:pt x="5074870" y="1496557"/>
                </a:cubicBezTo>
                <a:close/>
                <a:moveTo>
                  <a:pt x="4858730" y="1496557"/>
                </a:moveTo>
                <a:cubicBezTo>
                  <a:pt x="4860203" y="1496557"/>
                  <a:pt x="4861425" y="1496630"/>
                  <a:pt x="4862397" y="1496778"/>
                </a:cubicBezTo>
                <a:cubicBezTo>
                  <a:pt x="4863369" y="1496925"/>
                  <a:pt x="4864150" y="1497101"/>
                  <a:pt x="4864739" y="1497308"/>
                </a:cubicBezTo>
                <a:cubicBezTo>
                  <a:pt x="4865328" y="1497514"/>
                  <a:pt x="4865740" y="1497793"/>
                  <a:pt x="4865976" y="1498148"/>
                </a:cubicBezTo>
                <a:cubicBezTo>
                  <a:pt x="4866212" y="1498501"/>
                  <a:pt x="4866329" y="1498913"/>
                  <a:pt x="4866329" y="1499384"/>
                </a:cubicBezTo>
                <a:lnTo>
                  <a:pt x="4866329" y="1545158"/>
                </a:lnTo>
                <a:lnTo>
                  <a:pt x="4918377" y="1545158"/>
                </a:lnTo>
                <a:lnTo>
                  <a:pt x="4918377" y="1499384"/>
                </a:lnTo>
                <a:cubicBezTo>
                  <a:pt x="4918377" y="1498913"/>
                  <a:pt x="4918495" y="1498501"/>
                  <a:pt x="4918731" y="1498148"/>
                </a:cubicBezTo>
                <a:cubicBezTo>
                  <a:pt x="4918967" y="1497793"/>
                  <a:pt x="4919379" y="1497514"/>
                  <a:pt x="4919968" y="1497308"/>
                </a:cubicBezTo>
                <a:cubicBezTo>
                  <a:pt x="4920557" y="1497101"/>
                  <a:pt x="4921323" y="1496925"/>
                  <a:pt x="4922265" y="1496778"/>
                </a:cubicBezTo>
                <a:cubicBezTo>
                  <a:pt x="4923208" y="1496630"/>
                  <a:pt x="4924445" y="1496557"/>
                  <a:pt x="4925977" y="1496557"/>
                </a:cubicBezTo>
                <a:cubicBezTo>
                  <a:pt x="4927391" y="1496557"/>
                  <a:pt x="4928584" y="1496630"/>
                  <a:pt x="4929556" y="1496778"/>
                </a:cubicBezTo>
                <a:cubicBezTo>
                  <a:pt x="4930528" y="1496925"/>
                  <a:pt x="4931308" y="1497101"/>
                  <a:pt x="4931897" y="1497308"/>
                </a:cubicBezTo>
                <a:cubicBezTo>
                  <a:pt x="4932487" y="1497514"/>
                  <a:pt x="4932899" y="1497793"/>
                  <a:pt x="4933134" y="1498148"/>
                </a:cubicBezTo>
                <a:cubicBezTo>
                  <a:pt x="4933370" y="1498501"/>
                  <a:pt x="4933488" y="1498913"/>
                  <a:pt x="4933488" y="1499384"/>
                </a:cubicBezTo>
                <a:lnTo>
                  <a:pt x="4933488" y="1609136"/>
                </a:lnTo>
                <a:cubicBezTo>
                  <a:pt x="4933488" y="1609607"/>
                  <a:pt x="4933370" y="1610019"/>
                  <a:pt x="4933134" y="1610373"/>
                </a:cubicBezTo>
                <a:cubicBezTo>
                  <a:pt x="4932899" y="1610726"/>
                  <a:pt x="4932487" y="1611006"/>
                  <a:pt x="4931897" y="1611212"/>
                </a:cubicBezTo>
                <a:cubicBezTo>
                  <a:pt x="4931308" y="1611419"/>
                  <a:pt x="4930528" y="1611595"/>
                  <a:pt x="4929556" y="1611743"/>
                </a:cubicBezTo>
                <a:cubicBezTo>
                  <a:pt x="4928584" y="1611890"/>
                  <a:pt x="4927391" y="1611964"/>
                  <a:pt x="4925977" y="1611964"/>
                </a:cubicBezTo>
                <a:cubicBezTo>
                  <a:pt x="4924445" y="1611964"/>
                  <a:pt x="4923208" y="1611890"/>
                  <a:pt x="4922265" y="1611743"/>
                </a:cubicBezTo>
                <a:cubicBezTo>
                  <a:pt x="4921323" y="1611595"/>
                  <a:pt x="4920557" y="1611419"/>
                  <a:pt x="4919968" y="1611212"/>
                </a:cubicBezTo>
                <a:cubicBezTo>
                  <a:pt x="4919379" y="1611006"/>
                  <a:pt x="4918967" y="1610726"/>
                  <a:pt x="4918731" y="1610373"/>
                </a:cubicBezTo>
                <a:cubicBezTo>
                  <a:pt x="4918495" y="1610019"/>
                  <a:pt x="4918377" y="1609607"/>
                  <a:pt x="4918377" y="1609136"/>
                </a:cubicBezTo>
                <a:lnTo>
                  <a:pt x="4918377" y="1558413"/>
                </a:lnTo>
                <a:lnTo>
                  <a:pt x="4866329" y="1558413"/>
                </a:lnTo>
                <a:lnTo>
                  <a:pt x="4866329" y="1609136"/>
                </a:lnTo>
                <a:cubicBezTo>
                  <a:pt x="4866329" y="1609607"/>
                  <a:pt x="4866212" y="1610019"/>
                  <a:pt x="4865976" y="1610373"/>
                </a:cubicBezTo>
                <a:cubicBezTo>
                  <a:pt x="4865740" y="1610726"/>
                  <a:pt x="4865328" y="1611006"/>
                  <a:pt x="4864739" y="1611212"/>
                </a:cubicBezTo>
                <a:cubicBezTo>
                  <a:pt x="4864150" y="1611419"/>
                  <a:pt x="4863369" y="1611595"/>
                  <a:pt x="4862397" y="1611743"/>
                </a:cubicBezTo>
                <a:cubicBezTo>
                  <a:pt x="4861425" y="1611890"/>
                  <a:pt x="4860203" y="1611964"/>
                  <a:pt x="4858730" y="1611964"/>
                </a:cubicBezTo>
                <a:cubicBezTo>
                  <a:pt x="4857316" y="1611964"/>
                  <a:pt x="4856108" y="1611890"/>
                  <a:pt x="4855107" y="1611743"/>
                </a:cubicBezTo>
                <a:cubicBezTo>
                  <a:pt x="4854105" y="1611595"/>
                  <a:pt x="4853310" y="1611419"/>
                  <a:pt x="4852721" y="1611212"/>
                </a:cubicBezTo>
                <a:cubicBezTo>
                  <a:pt x="4852132" y="1611006"/>
                  <a:pt x="4851720" y="1610726"/>
                  <a:pt x="4851484" y="1610373"/>
                </a:cubicBezTo>
                <a:cubicBezTo>
                  <a:pt x="4851248" y="1610019"/>
                  <a:pt x="4851130" y="1609607"/>
                  <a:pt x="4851130" y="1609136"/>
                </a:cubicBezTo>
                <a:lnTo>
                  <a:pt x="4851130" y="1499384"/>
                </a:lnTo>
                <a:cubicBezTo>
                  <a:pt x="4851130" y="1498913"/>
                  <a:pt x="4851248" y="1498501"/>
                  <a:pt x="4851484" y="1498148"/>
                </a:cubicBezTo>
                <a:cubicBezTo>
                  <a:pt x="4851720" y="1497793"/>
                  <a:pt x="4852132" y="1497514"/>
                  <a:pt x="4852721" y="1497308"/>
                </a:cubicBezTo>
                <a:cubicBezTo>
                  <a:pt x="4853310" y="1497101"/>
                  <a:pt x="4854105" y="1496925"/>
                  <a:pt x="4855107" y="1496778"/>
                </a:cubicBezTo>
                <a:cubicBezTo>
                  <a:pt x="4856108" y="1496630"/>
                  <a:pt x="4857316" y="1496557"/>
                  <a:pt x="4858730" y="1496557"/>
                </a:cubicBezTo>
                <a:close/>
                <a:moveTo>
                  <a:pt x="4382480" y="1496557"/>
                </a:moveTo>
                <a:cubicBezTo>
                  <a:pt x="4383953" y="1496557"/>
                  <a:pt x="4385175" y="1496630"/>
                  <a:pt x="4386147" y="1496778"/>
                </a:cubicBezTo>
                <a:cubicBezTo>
                  <a:pt x="4387119" y="1496925"/>
                  <a:pt x="4387900" y="1497101"/>
                  <a:pt x="4388489" y="1497308"/>
                </a:cubicBezTo>
                <a:cubicBezTo>
                  <a:pt x="4389078" y="1497514"/>
                  <a:pt x="4389490" y="1497793"/>
                  <a:pt x="4389726" y="1498148"/>
                </a:cubicBezTo>
                <a:cubicBezTo>
                  <a:pt x="4389961" y="1498501"/>
                  <a:pt x="4390079" y="1498913"/>
                  <a:pt x="4390079" y="1499384"/>
                </a:cubicBezTo>
                <a:lnTo>
                  <a:pt x="4390079" y="1545158"/>
                </a:lnTo>
                <a:lnTo>
                  <a:pt x="4442127" y="1545158"/>
                </a:lnTo>
                <a:lnTo>
                  <a:pt x="4442127" y="1499384"/>
                </a:lnTo>
                <a:cubicBezTo>
                  <a:pt x="4442127" y="1498913"/>
                  <a:pt x="4442245" y="1498501"/>
                  <a:pt x="4442481" y="1498148"/>
                </a:cubicBezTo>
                <a:cubicBezTo>
                  <a:pt x="4442716" y="1497793"/>
                  <a:pt x="4443129" y="1497514"/>
                  <a:pt x="4443718" y="1497308"/>
                </a:cubicBezTo>
                <a:cubicBezTo>
                  <a:pt x="4444307" y="1497101"/>
                  <a:pt x="4445073" y="1496925"/>
                  <a:pt x="4446016" y="1496778"/>
                </a:cubicBezTo>
                <a:cubicBezTo>
                  <a:pt x="4446958" y="1496630"/>
                  <a:pt x="4448195" y="1496557"/>
                  <a:pt x="4449727" y="1496557"/>
                </a:cubicBezTo>
                <a:cubicBezTo>
                  <a:pt x="4451141" y="1496557"/>
                  <a:pt x="4452334" y="1496630"/>
                  <a:pt x="4453306" y="1496778"/>
                </a:cubicBezTo>
                <a:cubicBezTo>
                  <a:pt x="4454278" y="1496925"/>
                  <a:pt x="4455058" y="1497101"/>
                  <a:pt x="4455648" y="1497308"/>
                </a:cubicBezTo>
                <a:cubicBezTo>
                  <a:pt x="4456236" y="1497514"/>
                  <a:pt x="4456649" y="1497793"/>
                  <a:pt x="4456885" y="1498148"/>
                </a:cubicBezTo>
                <a:cubicBezTo>
                  <a:pt x="4457120" y="1498501"/>
                  <a:pt x="4457238" y="1498913"/>
                  <a:pt x="4457238" y="1499384"/>
                </a:cubicBezTo>
                <a:lnTo>
                  <a:pt x="4457238" y="1551915"/>
                </a:lnTo>
                <a:lnTo>
                  <a:pt x="4457182" y="1553851"/>
                </a:lnTo>
                <a:cubicBezTo>
                  <a:pt x="4456728" y="1573383"/>
                  <a:pt x="4456387" y="1591552"/>
                  <a:pt x="4456160" y="1608359"/>
                </a:cubicBezTo>
                <a:lnTo>
                  <a:pt x="4456141" y="1610877"/>
                </a:lnTo>
                <a:lnTo>
                  <a:pt x="4455648" y="1611212"/>
                </a:lnTo>
                <a:cubicBezTo>
                  <a:pt x="4455058" y="1611419"/>
                  <a:pt x="4454278" y="1611595"/>
                  <a:pt x="4453306" y="1611743"/>
                </a:cubicBezTo>
                <a:cubicBezTo>
                  <a:pt x="4452334" y="1611890"/>
                  <a:pt x="4451141" y="1611964"/>
                  <a:pt x="4449727" y="1611964"/>
                </a:cubicBezTo>
                <a:cubicBezTo>
                  <a:pt x="4448195" y="1611964"/>
                  <a:pt x="4446958" y="1611890"/>
                  <a:pt x="4446016" y="1611743"/>
                </a:cubicBezTo>
                <a:cubicBezTo>
                  <a:pt x="4445073" y="1611595"/>
                  <a:pt x="4444307" y="1611419"/>
                  <a:pt x="4443718" y="1611212"/>
                </a:cubicBezTo>
                <a:cubicBezTo>
                  <a:pt x="4443129" y="1611006"/>
                  <a:pt x="4442716" y="1610726"/>
                  <a:pt x="4442481" y="1610373"/>
                </a:cubicBezTo>
                <a:cubicBezTo>
                  <a:pt x="4442245" y="1610019"/>
                  <a:pt x="4442127" y="1609607"/>
                  <a:pt x="4442127" y="1609136"/>
                </a:cubicBezTo>
                <a:lnTo>
                  <a:pt x="4442127" y="1558413"/>
                </a:lnTo>
                <a:lnTo>
                  <a:pt x="4390079" y="1558413"/>
                </a:lnTo>
                <a:lnTo>
                  <a:pt x="4390079" y="1609136"/>
                </a:lnTo>
                <a:cubicBezTo>
                  <a:pt x="4390079" y="1609607"/>
                  <a:pt x="4389961" y="1610019"/>
                  <a:pt x="4389726" y="1610373"/>
                </a:cubicBezTo>
                <a:cubicBezTo>
                  <a:pt x="4389490" y="1610726"/>
                  <a:pt x="4389078" y="1611006"/>
                  <a:pt x="4388489" y="1611212"/>
                </a:cubicBezTo>
                <a:cubicBezTo>
                  <a:pt x="4387900" y="1611419"/>
                  <a:pt x="4387119" y="1611595"/>
                  <a:pt x="4386147" y="1611743"/>
                </a:cubicBezTo>
                <a:cubicBezTo>
                  <a:pt x="4385175" y="1611890"/>
                  <a:pt x="4383953" y="1611964"/>
                  <a:pt x="4382480" y="1611964"/>
                </a:cubicBezTo>
                <a:cubicBezTo>
                  <a:pt x="4381066" y="1611964"/>
                  <a:pt x="4379858" y="1611890"/>
                  <a:pt x="4378857" y="1611743"/>
                </a:cubicBezTo>
                <a:cubicBezTo>
                  <a:pt x="4377855" y="1611595"/>
                  <a:pt x="4377060" y="1611419"/>
                  <a:pt x="4376471" y="1611212"/>
                </a:cubicBezTo>
                <a:cubicBezTo>
                  <a:pt x="4375882" y="1611006"/>
                  <a:pt x="4375469" y="1610726"/>
                  <a:pt x="4375234" y="1610373"/>
                </a:cubicBezTo>
                <a:cubicBezTo>
                  <a:pt x="4374998" y="1610019"/>
                  <a:pt x="4374880" y="1609607"/>
                  <a:pt x="4374880" y="1609136"/>
                </a:cubicBezTo>
                <a:lnTo>
                  <a:pt x="4374880" y="1499384"/>
                </a:lnTo>
                <a:cubicBezTo>
                  <a:pt x="4374880" y="1498913"/>
                  <a:pt x="4374998" y="1498501"/>
                  <a:pt x="4375234" y="1498148"/>
                </a:cubicBezTo>
                <a:cubicBezTo>
                  <a:pt x="4375469" y="1497793"/>
                  <a:pt x="4375882" y="1497514"/>
                  <a:pt x="4376471" y="1497308"/>
                </a:cubicBezTo>
                <a:cubicBezTo>
                  <a:pt x="4377060" y="1497101"/>
                  <a:pt x="4377855" y="1496925"/>
                  <a:pt x="4378857" y="1496778"/>
                </a:cubicBezTo>
                <a:cubicBezTo>
                  <a:pt x="4379858" y="1496630"/>
                  <a:pt x="4381066" y="1496557"/>
                  <a:pt x="4382480" y="1496557"/>
                </a:cubicBezTo>
                <a:close/>
                <a:moveTo>
                  <a:pt x="4131895" y="1496557"/>
                </a:moveTo>
                <a:cubicBezTo>
                  <a:pt x="4133663" y="1496557"/>
                  <a:pt x="4135091" y="1496615"/>
                  <a:pt x="4136181" y="1496733"/>
                </a:cubicBezTo>
                <a:cubicBezTo>
                  <a:pt x="4137271" y="1496852"/>
                  <a:pt x="4138140" y="1497013"/>
                  <a:pt x="4138788" y="1497219"/>
                </a:cubicBezTo>
                <a:cubicBezTo>
                  <a:pt x="4139436" y="1497426"/>
                  <a:pt x="4139922" y="1497721"/>
                  <a:pt x="4140246" y="1498103"/>
                </a:cubicBezTo>
                <a:cubicBezTo>
                  <a:pt x="4140570" y="1498486"/>
                  <a:pt x="4140879" y="1498972"/>
                  <a:pt x="4141174" y="1499561"/>
                </a:cubicBezTo>
                <a:lnTo>
                  <a:pt x="4156991" y="1532434"/>
                </a:lnTo>
                <a:cubicBezTo>
                  <a:pt x="4158460" y="1535556"/>
                  <a:pt x="4159925" y="1538825"/>
                  <a:pt x="4161390" y="1542242"/>
                </a:cubicBezTo>
                <a:cubicBezTo>
                  <a:pt x="4162854" y="1545660"/>
                  <a:pt x="4164347" y="1549105"/>
                  <a:pt x="4165871" y="1552581"/>
                </a:cubicBezTo>
                <a:lnTo>
                  <a:pt x="4166046" y="1552581"/>
                </a:lnTo>
                <a:cubicBezTo>
                  <a:pt x="4167393" y="1549223"/>
                  <a:pt x="4168784" y="1545880"/>
                  <a:pt x="4170219" y="1542551"/>
                </a:cubicBezTo>
                <a:cubicBezTo>
                  <a:pt x="4171654" y="1539223"/>
                  <a:pt x="4173106" y="1535939"/>
                  <a:pt x="4174576" y="1532699"/>
                </a:cubicBezTo>
                <a:lnTo>
                  <a:pt x="4190482" y="1499649"/>
                </a:lnTo>
                <a:cubicBezTo>
                  <a:pt x="4190659" y="1499061"/>
                  <a:pt x="4190909" y="1498560"/>
                  <a:pt x="4191233" y="1498148"/>
                </a:cubicBezTo>
                <a:cubicBezTo>
                  <a:pt x="4191557" y="1497735"/>
                  <a:pt x="4191999" y="1497426"/>
                  <a:pt x="4192559" y="1497219"/>
                </a:cubicBezTo>
                <a:cubicBezTo>
                  <a:pt x="4193119" y="1497013"/>
                  <a:pt x="4193899" y="1496852"/>
                  <a:pt x="4194901" y="1496733"/>
                </a:cubicBezTo>
                <a:cubicBezTo>
                  <a:pt x="4195902" y="1496615"/>
                  <a:pt x="4197169" y="1496557"/>
                  <a:pt x="4198700" y="1496557"/>
                </a:cubicBezTo>
                <a:cubicBezTo>
                  <a:pt x="4200821" y="1496557"/>
                  <a:pt x="4202485" y="1496630"/>
                  <a:pt x="4203693" y="1496778"/>
                </a:cubicBezTo>
                <a:cubicBezTo>
                  <a:pt x="4204901" y="1496925"/>
                  <a:pt x="4205740" y="1497206"/>
                  <a:pt x="4206212" y="1497617"/>
                </a:cubicBezTo>
                <a:cubicBezTo>
                  <a:pt x="4206683" y="1498029"/>
                  <a:pt x="4206845" y="1498619"/>
                  <a:pt x="4206698" y="1499384"/>
                </a:cubicBezTo>
                <a:cubicBezTo>
                  <a:pt x="4206550" y="1500150"/>
                  <a:pt x="4206153" y="1501182"/>
                  <a:pt x="4205505" y="1502477"/>
                </a:cubicBezTo>
                <a:lnTo>
                  <a:pt x="4173162" y="1566985"/>
                </a:lnTo>
                <a:lnTo>
                  <a:pt x="4173162" y="1609136"/>
                </a:lnTo>
                <a:cubicBezTo>
                  <a:pt x="4173162" y="1609607"/>
                  <a:pt x="4173045" y="1610019"/>
                  <a:pt x="4172811" y="1610373"/>
                </a:cubicBezTo>
                <a:cubicBezTo>
                  <a:pt x="4172577" y="1610726"/>
                  <a:pt x="4172167" y="1611006"/>
                  <a:pt x="4171581" y="1611212"/>
                </a:cubicBezTo>
                <a:cubicBezTo>
                  <a:pt x="4170995" y="1611419"/>
                  <a:pt x="4170204" y="1611595"/>
                  <a:pt x="4169209" y="1611743"/>
                </a:cubicBezTo>
                <a:cubicBezTo>
                  <a:pt x="4168213" y="1611890"/>
                  <a:pt x="4167013" y="1611964"/>
                  <a:pt x="4165607" y="1611964"/>
                </a:cubicBezTo>
                <a:cubicBezTo>
                  <a:pt x="4164143" y="1611964"/>
                  <a:pt x="4162927" y="1611890"/>
                  <a:pt x="4161961" y="1611743"/>
                </a:cubicBezTo>
                <a:cubicBezTo>
                  <a:pt x="4160994" y="1611595"/>
                  <a:pt x="4160203" y="1611419"/>
                  <a:pt x="4159589" y="1611212"/>
                </a:cubicBezTo>
                <a:cubicBezTo>
                  <a:pt x="4158974" y="1611006"/>
                  <a:pt x="4158549" y="1610726"/>
                  <a:pt x="4158315" y="1610373"/>
                </a:cubicBezTo>
                <a:cubicBezTo>
                  <a:pt x="4158081" y="1610019"/>
                  <a:pt x="4157963" y="1609607"/>
                  <a:pt x="4157963" y="1609136"/>
                </a:cubicBezTo>
                <a:lnTo>
                  <a:pt x="4157963" y="1566985"/>
                </a:lnTo>
                <a:lnTo>
                  <a:pt x="4125621" y="1502477"/>
                </a:lnTo>
                <a:cubicBezTo>
                  <a:pt x="4124973" y="1501122"/>
                  <a:pt x="4124575" y="1500062"/>
                  <a:pt x="4124428" y="1499296"/>
                </a:cubicBezTo>
                <a:cubicBezTo>
                  <a:pt x="4124281" y="1498530"/>
                  <a:pt x="4124428" y="1497941"/>
                  <a:pt x="4124870" y="1497529"/>
                </a:cubicBezTo>
                <a:cubicBezTo>
                  <a:pt x="4125312" y="1497117"/>
                  <a:pt x="4126107" y="1496852"/>
                  <a:pt x="4127256" y="1496733"/>
                </a:cubicBezTo>
                <a:cubicBezTo>
                  <a:pt x="4128405" y="1496615"/>
                  <a:pt x="4129951" y="1496557"/>
                  <a:pt x="4131895" y="1496557"/>
                </a:cubicBezTo>
                <a:close/>
                <a:moveTo>
                  <a:pt x="3915800" y="1496557"/>
                </a:moveTo>
                <a:cubicBezTo>
                  <a:pt x="3917273" y="1496557"/>
                  <a:pt x="3918494" y="1496630"/>
                  <a:pt x="3919467" y="1496778"/>
                </a:cubicBezTo>
                <a:cubicBezTo>
                  <a:pt x="3920439" y="1496925"/>
                  <a:pt x="3921219" y="1497101"/>
                  <a:pt x="3921808" y="1497308"/>
                </a:cubicBezTo>
                <a:cubicBezTo>
                  <a:pt x="3922397" y="1497514"/>
                  <a:pt x="3922809" y="1497793"/>
                  <a:pt x="3923046" y="1498148"/>
                </a:cubicBezTo>
                <a:cubicBezTo>
                  <a:pt x="3923281" y="1498501"/>
                  <a:pt x="3923399" y="1498913"/>
                  <a:pt x="3923399" y="1499384"/>
                </a:cubicBezTo>
                <a:lnTo>
                  <a:pt x="3923399" y="1545158"/>
                </a:lnTo>
                <a:lnTo>
                  <a:pt x="3975447" y="1545158"/>
                </a:lnTo>
                <a:lnTo>
                  <a:pt x="3975447" y="1499384"/>
                </a:lnTo>
                <a:cubicBezTo>
                  <a:pt x="3975447" y="1498913"/>
                  <a:pt x="3975565" y="1498501"/>
                  <a:pt x="3975800" y="1498148"/>
                </a:cubicBezTo>
                <a:cubicBezTo>
                  <a:pt x="3976035" y="1497793"/>
                  <a:pt x="3976448" y="1497514"/>
                  <a:pt x="3977038" y="1497308"/>
                </a:cubicBezTo>
                <a:cubicBezTo>
                  <a:pt x="3977626" y="1497101"/>
                  <a:pt x="3978393" y="1496925"/>
                  <a:pt x="3979335" y="1496778"/>
                </a:cubicBezTo>
                <a:cubicBezTo>
                  <a:pt x="3980278" y="1496630"/>
                  <a:pt x="3981515" y="1496557"/>
                  <a:pt x="3983047" y="1496557"/>
                </a:cubicBezTo>
                <a:cubicBezTo>
                  <a:pt x="3984461" y="1496557"/>
                  <a:pt x="3985653" y="1496630"/>
                  <a:pt x="3986581" y="1496778"/>
                </a:cubicBezTo>
                <a:cubicBezTo>
                  <a:pt x="3987553" y="1496925"/>
                  <a:pt x="3988333" y="1497101"/>
                  <a:pt x="3988923" y="1497308"/>
                </a:cubicBezTo>
                <a:cubicBezTo>
                  <a:pt x="3989511" y="1497514"/>
                  <a:pt x="3989924" y="1497793"/>
                  <a:pt x="3990160" y="1498148"/>
                </a:cubicBezTo>
                <a:cubicBezTo>
                  <a:pt x="3990395" y="1498501"/>
                  <a:pt x="3990513" y="1498913"/>
                  <a:pt x="3990513" y="1499384"/>
                </a:cubicBezTo>
                <a:lnTo>
                  <a:pt x="3990513" y="1609136"/>
                </a:lnTo>
                <a:cubicBezTo>
                  <a:pt x="3990513" y="1609607"/>
                  <a:pt x="3990395" y="1610019"/>
                  <a:pt x="3990160" y="1610373"/>
                </a:cubicBezTo>
                <a:cubicBezTo>
                  <a:pt x="3989924" y="1610726"/>
                  <a:pt x="3989511" y="1611006"/>
                  <a:pt x="3988923" y="1611212"/>
                </a:cubicBezTo>
                <a:cubicBezTo>
                  <a:pt x="3988333" y="1611419"/>
                  <a:pt x="3987553" y="1611595"/>
                  <a:pt x="3986581" y="1611743"/>
                </a:cubicBezTo>
                <a:cubicBezTo>
                  <a:pt x="3985653" y="1611890"/>
                  <a:pt x="3984461" y="1611964"/>
                  <a:pt x="3983047" y="1611964"/>
                </a:cubicBezTo>
                <a:cubicBezTo>
                  <a:pt x="3981515" y="1611964"/>
                  <a:pt x="3980278" y="1611890"/>
                  <a:pt x="3979335" y="1611743"/>
                </a:cubicBezTo>
                <a:cubicBezTo>
                  <a:pt x="3978393" y="1611595"/>
                  <a:pt x="3977626" y="1611419"/>
                  <a:pt x="3977038" y="1611212"/>
                </a:cubicBezTo>
                <a:cubicBezTo>
                  <a:pt x="3976448" y="1611006"/>
                  <a:pt x="3976035" y="1610726"/>
                  <a:pt x="3975800" y="1610373"/>
                </a:cubicBezTo>
                <a:cubicBezTo>
                  <a:pt x="3975565" y="1610019"/>
                  <a:pt x="3975447" y="1609607"/>
                  <a:pt x="3975447" y="1609136"/>
                </a:cubicBezTo>
                <a:lnTo>
                  <a:pt x="3975447" y="1558413"/>
                </a:lnTo>
                <a:lnTo>
                  <a:pt x="3923399" y="1558413"/>
                </a:lnTo>
                <a:lnTo>
                  <a:pt x="3923399" y="1609136"/>
                </a:lnTo>
                <a:cubicBezTo>
                  <a:pt x="3923399" y="1609607"/>
                  <a:pt x="3923281" y="1610019"/>
                  <a:pt x="3923046" y="1610373"/>
                </a:cubicBezTo>
                <a:cubicBezTo>
                  <a:pt x="3922809" y="1610726"/>
                  <a:pt x="3922397" y="1611006"/>
                  <a:pt x="3921808" y="1611212"/>
                </a:cubicBezTo>
                <a:cubicBezTo>
                  <a:pt x="3921219" y="1611419"/>
                  <a:pt x="3920439" y="1611595"/>
                  <a:pt x="3919467" y="1611743"/>
                </a:cubicBezTo>
                <a:cubicBezTo>
                  <a:pt x="3918494" y="1611890"/>
                  <a:pt x="3917273" y="1611964"/>
                  <a:pt x="3915800" y="1611964"/>
                </a:cubicBezTo>
                <a:cubicBezTo>
                  <a:pt x="3914386" y="1611964"/>
                  <a:pt x="3913178" y="1611890"/>
                  <a:pt x="3912177" y="1611743"/>
                </a:cubicBezTo>
                <a:cubicBezTo>
                  <a:pt x="3911175" y="1611595"/>
                  <a:pt x="3910380" y="1611419"/>
                  <a:pt x="3909791" y="1611212"/>
                </a:cubicBezTo>
                <a:cubicBezTo>
                  <a:pt x="3909201" y="1611006"/>
                  <a:pt x="3908789" y="1610726"/>
                  <a:pt x="3908554" y="1610373"/>
                </a:cubicBezTo>
                <a:cubicBezTo>
                  <a:pt x="3908319" y="1610019"/>
                  <a:pt x="3908200" y="1609607"/>
                  <a:pt x="3908200" y="1609136"/>
                </a:cubicBezTo>
                <a:lnTo>
                  <a:pt x="3908200" y="1499384"/>
                </a:lnTo>
                <a:cubicBezTo>
                  <a:pt x="3908200" y="1498913"/>
                  <a:pt x="3908319" y="1498501"/>
                  <a:pt x="3908554" y="1498148"/>
                </a:cubicBezTo>
                <a:cubicBezTo>
                  <a:pt x="3908789" y="1497793"/>
                  <a:pt x="3909201" y="1497514"/>
                  <a:pt x="3909791" y="1497308"/>
                </a:cubicBezTo>
                <a:cubicBezTo>
                  <a:pt x="3910380" y="1497101"/>
                  <a:pt x="3911175" y="1496925"/>
                  <a:pt x="3912177" y="1496778"/>
                </a:cubicBezTo>
                <a:cubicBezTo>
                  <a:pt x="3913178" y="1496630"/>
                  <a:pt x="3914386" y="1496557"/>
                  <a:pt x="3915800" y="1496557"/>
                </a:cubicBezTo>
                <a:close/>
                <a:moveTo>
                  <a:pt x="3439549" y="1496557"/>
                </a:moveTo>
                <a:cubicBezTo>
                  <a:pt x="3441021" y="1496557"/>
                  <a:pt x="3442243" y="1496630"/>
                  <a:pt x="3443214" y="1496778"/>
                </a:cubicBezTo>
                <a:cubicBezTo>
                  <a:pt x="3444187" y="1496925"/>
                  <a:pt x="3444967" y="1497101"/>
                  <a:pt x="3445556" y="1497308"/>
                </a:cubicBezTo>
                <a:cubicBezTo>
                  <a:pt x="3446147" y="1497514"/>
                  <a:pt x="3446558" y="1497793"/>
                  <a:pt x="3446794" y="1498148"/>
                </a:cubicBezTo>
                <a:cubicBezTo>
                  <a:pt x="3447029" y="1498501"/>
                  <a:pt x="3447147" y="1498913"/>
                  <a:pt x="3447147" y="1499384"/>
                </a:cubicBezTo>
                <a:lnTo>
                  <a:pt x="3447147" y="1545158"/>
                </a:lnTo>
                <a:lnTo>
                  <a:pt x="3499199" y="1545158"/>
                </a:lnTo>
                <a:lnTo>
                  <a:pt x="3499199" y="1499384"/>
                </a:lnTo>
                <a:cubicBezTo>
                  <a:pt x="3499199" y="1498913"/>
                  <a:pt x="3499317" y="1498501"/>
                  <a:pt x="3499551" y="1498148"/>
                </a:cubicBezTo>
                <a:cubicBezTo>
                  <a:pt x="3499788" y="1497793"/>
                  <a:pt x="3500200" y="1497514"/>
                  <a:pt x="3500790" y="1497308"/>
                </a:cubicBezTo>
                <a:cubicBezTo>
                  <a:pt x="3501379" y="1497101"/>
                  <a:pt x="3502145" y="1496925"/>
                  <a:pt x="3503087" y="1496778"/>
                </a:cubicBezTo>
                <a:cubicBezTo>
                  <a:pt x="3504029" y="1496630"/>
                  <a:pt x="3505266" y="1496557"/>
                  <a:pt x="3506798" y="1496557"/>
                </a:cubicBezTo>
                <a:cubicBezTo>
                  <a:pt x="3508212" y="1496557"/>
                  <a:pt x="3509406" y="1496630"/>
                  <a:pt x="3510377" y="1496778"/>
                </a:cubicBezTo>
                <a:cubicBezTo>
                  <a:pt x="3511350" y="1496925"/>
                  <a:pt x="3512130" y="1497101"/>
                  <a:pt x="3512719" y="1497308"/>
                </a:cubicBezTo>
                <a:cubicBezTo>
                  <a:pt x="3513308" y="1497514"/>
                  <a:pt x="3513720" y="1497793"/>
                  <a:pt x="3513956" y="1498148"/>
                </a:cubicBezTo>
                <a:cubicBezTo>
                  <a:pt x="3514192" y="1498501"/>
                  <a:pt x="3514310" y="1498913"/>
                  <a:pt x="3514310" y="1499384"/>
                </a:cubicBezTo>
                <a:lnTo>
                  <a:pt x="3514310" y="1609136"/>
                </a:lnTo>
                <a:cubicBezTo>
                  <a:pt x="3514310" y="1609607"/>
                  <a:pt x="3514192" y="1610019"/>
                  <a:pt x="3513956" y="1610373"/>
                </a:cubicBezTo>
                <a:cubicBezTo>
                  <a:pt x="3513720" y="1610726"/>
                  <a:pt x="3513308" y="1611006"/>
                  <a:pt x="3512719" y="1611212"/>
                </a:cubicBezTo>
                <a:cubicBezTo>
                  <a:pt x="3512130" y="1611419"/>
                  <a:pt x="3511350" y="1611595"/>
                  <a:pt x="3510377" y="1611743"/>
                </a:cubicBezTo>
                <a:cubicBezTo>
                  <a:pt x="3509406" y="1611890"/>
                  <a:pt x="3508212" y="1611964"/>
                  <a:pt x="3506798" y="1611964"/>
                </a:cubicBezTo>
                <a:cubicBezTo>
                  <a:pt x="3505266" y="1611964"/>
                  <a:pt x="3504029" y="1611890"/>
                  <a:pt x="3503087" y="1611743"/>
                </a:cubicBezTo>
                <a:cubicBezTo>
                  <a:pt x="3502145" y="1611595"/>
                  <a:pt x="3501379" y="1611419"/>
                  <a:pt x="3500790" y="1611212"/>
                </a:cubicBezTo>
                <a:cubicBezTo>
                  <a:pt x="3500200" y="1611006"/>
                  <a:pt x="3499788" y="1610726"/>
                  <a:pt x="3499551" y="1610373"/>
                </a:cubicBezTo>
                <a:cubicBezTo>
                  <a:pt x="3499317" y="1610019"/>
                  <a:pt x="3499199" y="1609607"/>
                  <a:pt x="3499199" y="1609136"/>
                </a:cubicBezTo>
                <a:lnTo>
                  <a:pt x="3499199" y="1558413"/>
                </a:lnTo>
                <a:lnTo>
                  <a:pt x="3447147" y="1558413"/>
                </a:lnTo>
                <a:lnTo>
                  <a:pt x="3447147" y="1609136"/>
                </a:lnTo>
                <a:cubicBezTo>
                  <a:pt x="3447147" y="1609607"/>
                  <a:pt x="3447029" y="1610019"/>
                  <a:pt x="3446794" y="1610373"/>
                </a:cubicBezTo>
                <a:cubicBezTo>
                  <a:pt x="3446558" y="1610726"/>
                  <a:pt x="3446147" y="1611006"/>
                  <a:pt x="3445556" y="1611212"/>
                </a:cubicBezTo>
                <a:cubicBezTo>
                  <a:pt x="3444967" y="1611419"/>
                  <a:pt x="3444187" y="1611595"/>
                  <a:pt x="3443214" y="1611743"/>
                </a:cubicBezTo>
                <a:cubicBezTo>
                  <a:pt x="3442243" y="1611890"/>
                  <a:pt x="3441021" y="1611964"/>
                  <a:pt x="3439549" y="1611964"/>
                </a:cubicBezTo>
                <a:cubicBezTo>
                  <a:pt x="3438135" y="1611964"/>
                  <a:pt x="3436926" y="1611890"/>
                  <a:pt x="3435926" y="1611743"/>
                </a:cubicBezTo>
                <a:cubicBezTo>
                  <a:pt x="3434923" y="1611595"/>
                  <a:pt x="3434128" y="1611419"/>
                  <a:pt x="3433541" y="1611212"/>
                </a:cubicBezTo>
                <a:cubicBezTo>
                  <a:pt x="3432951" y="1611006"/>
                  <a:pt x="3432539" y="1610726"/>
                  <a:pt x="3432303" y="1610373"/>
                </a:cubicBezTo>
                <a:cubicBezTo>
                  <a:pt x="3432067" y="1610019"/>
                  <a:pt x="3431950" y="1609607"/>
                  <a:pt x="3431950" y="1609136"/>
                </a:cubicBezTo>
                <a:lnTo>
                  <a:pt x="3431950" y="1499384"/>
                </a:lnTo>
                <a:cubicBezTo>
                  <a:pt x="3431950" y="1498913"/>
                  <a:pt x="3432067" y="1498501"/>
                  <a:pt x="3432303" y="1498148"/>
                </a:cubicBezTo>
                <a:cubicBezTo>
                  <a:pt x="3432539" y="1497793"/>
                  <a:pt x="3432951" y="1497514"/>
                  <a:pt x="3433541" y="1497308"/>
                </a:cubicBezTo>
                <a:cubicBezTo>
                  <a:pt x="3434128" y="1497101"/>
                  <a:pt x="3434923" y="1496925"/>
                  <a:pt x="3435926" y="1496778"/>
                </a:cubicBezTo>
                <a:cubicBezTo>
                  <a:pt x="3436926" y="1496630"/>
                  <a:pt x="3438135" y="1496557"/>
                  <a:pt x="3439549" y="1496557"/>
                </a:cubicBezTo>
                <a:close/>
                <a:moveTo>
                  <a:pt x="3188957" y="1496557"/>
                </a:moveTo>
                <a:cubicBezTo>
                  <a:pt x="3190728" y="1496557"/>
                  <a:pt x="3192156" y="1496615"/>
                  <a:pt x="3193247" y="1496733"/>
                </a:cubicBezTo>
                <a:cubicBezTo>
                  <a:pt x="3194335" y="1496852"/>
                  <a:pt x="3195203" y="1497013"/>
                  <a:pt x="3195850" y="1497219"/>
                </a:cubicBezTo>
                <a:cubicBezTo>
                  <a:pt x="3196502" y="1497426"/>
                  <a:pt x="3196985" y="1497721"/>
                  <a:pt x="3197308" y="1498103"/>
                </a:cubicBezTo>
                <a:cubicBezTo>
                  <a:pt x="3197633" y="1498486"/>
                  <a:pt x="3197944" y="1498972"/>
                  <a:pt x="3198237" y="1499561"/>
                </a:cubicBezTo>
                <a:lnTo>
                  <a:pt x="3214059" y="1532434"/>
                </a:lnTo>
                <a:cubicBezTo>
                  <a:pt x="3215526" y="1535556"/>
                  <a:pt x="3216993" y="1538825"/>
                  <a:pt x="3218455" y="1542242"/>
                </a:cubicBezTo>
                <a:cubicBezTo>
                  <a:pt x="3219919" y="1545660"/>
                  <a:pt x="3221415" y="1549105"/>
                  <a:pt x="3222938" y="1552581"/>
                </a:cubicBezTo>
                <a:lnTo>
                  <a:pt x="3223111" y="1552581"/>
                </a:lnTo>
                <a:cubicBezTo>
                  <a:pt x="3224460" y="1549223"/>
                  <a:pt x="3225849" y="1545880"/>
                  <a:pt x="3227286" y="1542551"/>
                </a:cubicBezTo>
                <a:cubicBezTo>
                  <a:pt x="3228722" y="1539223"/>
                  <a:pt x="3230173" y="1535939"/>
                  <a:pt x="3231643" y="1532699"/>
                </a:cubicBezTo>
                <a:lnTo>
                  <a:pt x="3247549" y="1499649"/>
                </a:lnTo>
                <a:cubicBezTo>
                  <a:pt x="3247726" y="1499061"/>
                  <a:pt x="3247976" y="1498560"/>
                  <a:pt x="3248301" y="1498148"/>
                </a:cubicBezTo>
                <a:cubicBezTo>
                  <a:pt x="3248623" y="1497735"/>
                  <a:pt x="3249067" y="1497426"/>
                  <a:pt x="3249626" y="1497219"/>
                </a:cubicBezTo>
                <a:cubicBezTo>
                  <a:pt x="3250186" y="1497013"/>
                  <a:pt x="3250967" y="1496852"/>
                  <a:pt x="3251966" y="1496733"/>
                </a:cubicBezTo>
                <a:cubicBezTo>
                  <a:pt x="3252967" y="1496615"/>
                  <a:pt x="3254236" y="1496557"/>
                  <a:pt x="3255767" y="1496557"/>
                </a:cubicBezTo>
                <a:cubicBezTo>
                  <a:pt x="3257888" y="1496557"/>
                  <a:pt x="3259553" y="1496630"/>
                  <a:pt x="3260761" y="1496778"/>
                </a:cubicBezTo>
                <a:cubicBezTo>
                  <a:pt x="3261969" y="1496925"/>
                  <a:pt x="3262809" y="1497206"/>
                  <a:pt x="3263280" y="1497617"/>
                </a:cubicBezTo>
                <a:cubicBezTo>
                  <a:pt x="3263750" y="1498029"/>
                  <a:pt x="3263913" y="1498619"/>
                  <a:pt x="3263765" y="1499384"/>
                </a:cubicBezTo>
                <a:cubicBezTo>
                  <a:pt x="3263618" y="1500150"/>
                  <a:pt x="3263220" y="1501182"/>
                  <a:pt x="3262572" y="1502477"/>
                </a:cubicBezTo>
                <a:lnTo>
                  <a:pt x="3230229" y="1566985"/>
                </a:lnTo>
                <a:lnTo>
                  <a:pt x="3230229" y="1609136"/>
                </a:lnTo>
                <a:cubicBezTo>
                  <a:pt x="3230229" y="1609607"/>
                  <a:pt x="3230111" y="1610019"/>
                  <a:pt x="3229878" y="1610373"/>
                </a:cubicBezTo>
                <a:cubicBezTo>
                  <a:pt x="3229644" y="1610726"/>
                  <a:pt x="3229234" y="1611006"/>
                  <a:pt x="3228645" y="1611212"/>
                </a:cubicBezTo>
                <a:cubicBezTo>
                  <a:pt x="3228061" y="1611419"/>
                  <a:pt x="3227270" y="1611595"/>
                  <a:pt x="3226276" y="1611743"/>
                </a:cubicBezTo>
                <a:cubicBezTo>
                  <a:pt x="3225280" y="1611890"/>
                  <a:pt x="3224078" y="1611964"/>
                  <a:pt x="3222674" y="1611964"/>
                </a:cubicBezTo>
                <a:cubicBezTo>
                  <a:pt x="3221210" y="1611964"/>
                  <a:pt x="3219993" y="1611890"/>
                  <a:pt x="3219028" y="1611743"/>
                </a:cubicBezTo>
                <a:cubicBezTo>
                  <a:pt x="3218061" y="1611595"/>
                  <a:pt x="3217271" y="1611419"/>
                  <a:pt x="3216653" y="1611212"/>
                </a:cubicBezTo>
                <a:cubicBezTo>
                  <a:pt x="3216040" y="1611006"/>
                  <a:pt x="3215615" y="1610726"/>
                  <a:pt x="3215382" y="1610373"/>
                </a:cubicBezTo>
                <a:cubicBezTo>
                  <a:pt x="3215147" y="1610019"/>
                  <a:pt x="3215029" y="1609607"/>
                  <a:pt x="3215029" y="1609136"/>
                </a:cubicBezTo>
                <a:lnTo>
                  <a:pt x="3215029" y="1566985"/>
                </a:lnTo>
                <a:lnTo>
                  <a:pt x="3182687" y="1502477"/>
                </a:lnTo>
                <a:cubicBezTo>
                  <a:pt x="3182038" y="1501122"/>
                  <a:pt x="3181639" y="1500062"/>
                  <a:pt x="3181494" y="1499296"/>
                </a:cubicBezTo>
                <a:cubicBezTo>
                  <a:pt x="3181346" y="1498530"/>
                  <a:pt x="3181494" y="1497941"/>
                  <a:pt x="3181934" y="1497529"/>
                </a:cubicBezTo>
                <a:cubicBezTo>
                  <a:pt x="3182375" y="1497117"/>
                  <a:pt x="3183170" y="1496852"/>
                  <a:pt x="3184319" y="1496733"/>
                </a:cubicBezTo>
                <a:cubicBezTo>
                  <a:pt x="3185467" y="1496615"/>
                  <a:pt x="3187015" y="1496557"/>
                  <a:pt x="3188957" y="1496557"/>
                </a:cubicBezTo>
                <a:close/>
                <a:moveTo>
                  <a:pt x="2972828" y="1496557"/>
                </a:moveTo>
                <a:cubicBezTo>
                  <a:pt x="2974301" y="1496557"/>
                  <a:pt x="2975524" y="1496630"/>
                  <a:pt x="2976496" y="1496778"/>
                </a:cubicBezTo>
                <a:cubicBezTo>
                  <a:pt x="2977466" y="1496925"/>
                  <a:pt x="2978246" y="1497101"/>
                  <a:pt x="2978836" y="1497308"/>
                </a:cubicBezTo>
                <a:cubicBezTo>
                  <a:pt x="2979426" y="1497514"/>
                  <a:pt x="2979837" y="1497793"/>
                  <a:pt x="2980074" y="1498148"/>
                </a:cubicBezTo>
                <a:cubicBezTo>
                  <a:pt x="2980309" y="1498501"/>
                  <a:pt x="2980425" y="1498913"/>
                  <a:pt x="2980425" y="1499384"/>
                </a:cubicBezTo>
                <a:lnTo>
                  <a:pt x="2980425" y="1545158"/>
                </a:lnTo>
                <a:lnTo>
                  <a:pt x="3032469" y="1545158"/>
                </a:lnTo>
                <a:lnTo>
                  <a:pt x="3032469" y="1499384"/>
                </a:lnTo>
                <a:cubicBezTo>
                  <a:pt x="3032469" y="1498913"/>
                  <a:pt x="3032587" y="1498501"/>
                  <a:pt x="3032822" y="1498148"/>
                </a:cubicBezTo>
                <a:cubicBezTo>
                  <a:pt x="3033058" y="1497793"/>
                  <a:pt x="3033470" y="1497514"/>
                  <a:pt x="3034060" y="1497308"/>
                </a:cubicBezTo>
                <a:cubicBezTo>
                  <a:pt x="3034649" y="1497101"/>
                  <a:pt x="3035415" y="1496925"/>
                  <a:pt x="3036357" y="1496778"/>
                </a:cubicBezTo>
                <a:cubicBezTo>
                  <a:pt x="3037300" y="1496630"/>
                  <a:pt x="3038537" y="1496557"/>
                  <a:pt x="3040069" y="1496557"/>
                </a:cubicBezTo>
                <a:cubicBezTo>
                  <a:pt x="3041482" y="1496557"/>
                  <a:pt x="3042675" y="1496630"/>
                  <a:pt x="3043647" y="1496778"/>
                </a:cubicBezTo>
                <a:cubicBezTo>
                  <a:pt x="3044620" y="1496925"/>
                  <a:pt x="3045400" y="1497101"/>
                  <a:pt x="3045989" y="1497308"/>
                </a:cubicBezTo>
                <a:cubicBezTo>
                  <a:pt x="3046578" y="1497514"/>
                  <a:pt x="3046991" y="1497793"/>
                  <a:pt x="3047226" y="1498148"/>
                </a:cubicBezTo>
                <a:cubicBezTo>
                  <a:pt x="3047462" y="1498501"/>
                  <a:pt x="3047580" y="1498913"/>
                  <a:pt x="3047580" y="1499384"/>
                </a:cubicBezTo>
                <a:lnTo>
                  <a:pt x="3047580" y="1609136"/>
                </a:lnTo>
                <a:cubicBezTo>
                  <a:pt x="3047580" y="1609607"/>
                  <a:pt x="3047462" y="1610019"/>
                  <a:pt x="3047226" y="1610373"/>
                </a:cubicBezTo>
                <a:cubicBezTo>
                  <a:pt x="3046991" y="1610726"/>
                  <a:pt x="3046578" y="1611006"/>
                  <a:pt x="3045989" y="1611212"/>
                </a:cubicBezTo>
                <a:cubicBezTo>
                  <a:pt x="3045400" y="1611419"/>
                  <a:pt x="3044620" y="1611595"/>
                  <a:pt x="3043647" y="1611743"/>
                </a:cubicBezTo>
                <a:cubicBezTo>
                  <a:pt x="3042675" y="1611890"/>
                  <a:pt x="3041482" y="1611964"/>
                  <a:pt x="3040069" y="1611964"/>
                </a:cubicBezTo>
                <a:cubicBezTo>
                  <a:pt x="3038537" y="1611964"/>
                  <a:pt x="3037300" y="1611890"/>
                  <a:pt x="3036357" y="1611743"/>
                </a:cubicBezTo>
                <a:cubicBezTo>
                  <a:pt x="3035415" y="1611595"/>
                  <a:pt x="3034649" y="1611419"/>
                  <a:pt x="3034060" y="1611212"/>
                </a:cubicBezTo>
                <a:cubicBezTo>
                  <a:pt x="3033470" y="1611006"/>
                  <a:pt x="3033058" y="1610726"/>
                  <a:pt x="3032822" y="1610373"/>
                </a:cubicBezTo>
                <a:cubicBezTo>
                  <a:pt x="3032587" y="1610019"/>
                  <a:pt x="3032469" y="1609607"/>
                  <a:pt x="3032469" y="1609136"/>
                </a:cubicBezTo>
                <a:lnTo>
                  <a:pt x="3032469" y="1558413"/>
                </a:lnTo>
                <a:lnTo>
                  <a:pt x="2980425" y="1558413"/>
                </a:lnTo>
                <a:lnTo>
                  <a:pt x="2980425" y="1609136"/>
                </a:lnTo>
                <a:cubicBezTo>
                  <a:pt x="2980425" y="1609607"/>
                  <a:pt x="2980309" y="1610019"/>
                  <a:pt x="2980074" y="1610373"/>
                </a:cubicBezTo>
                <a:cubicBezTo>
                  <a:pt x="2979837" y="1610726"/>
                  <a:pt x="2979426" y="1611006"/>
                  <a:pt x="2978836" y="1611212"/>
                </a:cubicBezTo>
                <a:cubicBezTo>
                  <a:pt x="2978246" y="1611419"/>
                  <a:pt x="2977466" y="1611595"/>
                  <a:pt x="2976496" y="1611743"/>
                </a:cubicBezTo>
                <a:cubicBezTo>
                  <a:pt x="2975524" y="1611890"/>
                  <a:pt x="2974301" y="1611964"/>
                  <a:pt x="2972828" y="1611964"/>
                </a:cubicBezTo>
                <a:cubicBezTo>
                  <a:pt x="2971414" y="1611964"/>
                  <a:pt x="2970206" y="1611890"/>
                  <a:pt x="2969205" y="1611743"/>
                </a:cubicBezTo>
                <a:cubicBezTo>
                  <a:pt x="2968204" y="1611595"/>
                  <a:pt x="2967409" y="1611419"/>
                  <a:pt x="2966820" y="1611212"/>
                </a:cubicBezTo>
                <a:cubicBezTo>
                  <a:pt x="2966231" y="1611006"/>
                  <a:pt x="2965819" y="1610726"/>
                  <a:pt x="2965582" y="1610373"/>
                </a:cubicBezTo>
                <a:cubicBezTo>
                  <a:pt x="2965347" y="1610019"/>
                  <a:pt x="2965230" y="1609607"/>
                  <a:pt x="2965230" y="1609136"/>
                </a:cubicBezTo>
                <a:lnTo>
                  <a:pt x="2965230" y="1499384"/>
                </a:lnTo>
                <a:cubicBezTo>
                  <a:pt x="2965230" y="1498913"/>
                  <a:pt x="2965347" y="1498501"/>
                  <a:pt x="2965582" y="1498148"/>
                </a:cubicBezTo>
                <a:cubicBezTo>
                  <a:pt x="2965819" y="1497793"/>
                  <a:pt x="2966231" y="1497514"/>
                  <a:pt x="2966820" y="1497308"/>
                </a:cubicBezTo>
                <a:cubicBezTo>
                  <a:pt x="2967409" y="1497101"/>
                  <a:pt x="2968204" y="1496925"/>
                  <a:pt x="2969205" y="1496778"/>
                </a:cubicBezTo>
                <a:cubicBezTo>
                  <a:pt x="2970206" y="1496630"/>
                  <a:pt x="2971414" y="1496557"/>
                  <a:pt x="2972828" y="1496557"/>
                </a:cubicBezTo>
                <a:close/>
                <a:moveTo>
                  <a:pt x="2496577" y="1496557"/>
                </a:moveTo>
                <a:cubicBezTo>
                  <a:pt x="2498050" y="1496557"/>
                  <a:pt x="2499272" y="1496630"/>
                  <a:pt x="2500245" y="1496778"/>
                </a:cubicBezTo>
                <a:cubicBezTo>
                  <a:pt x="2501217" y="1496925"/>
                  <a:pt x="2501997" y="1497101"/>
                  <a:pt x="2502586" y="1497308"/>
                </a:cubicBezTo>
                <a:cubicBezTo>
                  <a:pt x="2503175" y="1497514"/>
                  <a:pt x="2503588" y="1497793"/>
                  <a:pt x="2503823" y="1498148"/>
                </a:cubicBezTo>
                <a:cubicBezTo>
                  <a:pt x="2504059" y="1498501"/>
                  <a:pt x="2504177" y="1498913"/>
                  <a:pt x="2504177" y="1499384"/>
                </a:cubicBezTo>
                <a:lnTo>
                  <a:pt x="2504177" y="1545158"/>
                </a:lnTo>
                <a:lnTo>
                  <a:pt x="2556225" y="1545158"/>
                </a:lnTo>
                <a:lnTo>
                  <a:pt x="2556225" y="1499384"/>
                </a:lnTo>
                <a:cubicBezTo>
                  <a:pt x="2556225" y="1498913"/>
                  <a:pt x="2556343" y="1498501"/>
                  <a:pt x="2556578" y="1498148"/>
                </a:cubicBezTo>
                <a:cubicBezTo>
                  <a:pt x="2556813" y="1497793"/>
                  <a:pt x="2557226" y="1497514"/>
                  <a:pt x="2557815" y="1497308"/>
                </a:cubicBezTo>
                <a:cubicBezTo>
                  <a:pt x="2558404" y="1497101"/>
                  <a:pt x="2559170" y="1496925"/>
                  <a:pt x="2560112" y="1496778"/>
                </a:cubicBezTo>
                <a:cubicBezTo>
                  <a:pt x="2561055" y="1496630"/>
                  <a:pt x="2562292" y="1496557"/>
                  <a:pt x="2563824" y="1496557"/>
                </a:cubicBezTo>
                <a:cubicBezTo>
                  <a:pt x="2565238" y="1496557"/>
                  <a:pt x="2566431" y="1496630"/>
                  <a:pt x="2567403" y="1496778"/>
                </a:cubicBezTo>
                <a:cubicBezTo>
                  <a:pt x="2568375" y="1496925"/>
                  <a:pt x="2569156" y="1497101"/>
                  <a:pt x="2569744" y="1497308"/>
                </a:cubicBezTo>
                <a:cubicBezTo>
                  <a:pt x="2570334" y="1497514"/>
                  <a:pt x="2570746" y="1497793"/>
                  <a:pt x="2570982" y="1498148"/>
                </a:cubicBezTo>
                <a:cubicBezTo>
                  <a:pt x="2571218" y="1498501"/>
                  <a:pt x="2571335" y="1498913"/>
                  <a:pt x="2571335" y="1499384"/>
                </a:cubicBezTo>
                <a:lnTo>
                  <a:pt x="2571335" y="1609136"/>
                </a:lnTo>
                <a:cubicBezTo>
                  <a:pt x="2571335" y="1609607"/>
                  <a:pt x="2571218" y="1610019"/>
                  <a:pt x="2570982" y="1610373"/>
                </a:cubicBezTo>
                <a:cubicBezTo>
                  <a:pt x="2570746" y="1610726"/>
                  <a:pt x="2570334" y="1611006"/>
                  <a:pt x="2569744" y="1611212"/>
                </a:cubicBezTo>
                <a:cubicBezTo>
                  <a:pt x="2569156" y="1611419"/>
                  <a:pt x="2568375" y="1611595"/>
                  <a:pt x="2567403" y="1611743"/>
                </a:cubicBezTo>
                <a:cubicBezTo>
                  <a:pt x="2566431" y="1611890"/>
                  <a:pt x="2565238" y="1611964"/>
                  <a:pt x="2563824" y="1611964"/>
                </a:cubicBezTo>
                <a:cubicBezTo>
                  <a:pt x="2562292" y="1611964"/>
                  <a:pt x="2561055" y="1611890"/>
                  <a:pt x="2560112" y="1611743"/>
                </a:cubicBezTo>
                <a:cubicBezTo>
                  <a:pt x="2559170" y="1611595"/>
                  <a:pt x="2558404" y="1611419"/>
                  <a:pt x="2557815" y="1611212"/>
                </a:cubicBezTo>
                <a:cubicBezTo>
                  <a:pt x="2557226" y="1611006"/>
                  <a:pt x="2556813" y="1610726"/>
                  <a:pt x="2556578" y="1610373"/>
                </a:cubicBezTo>
                <a:cubicBezTo>
                  <a:pt x="2556343" y="1610019"/>
                  <a:pt x="2556225" y="1609607"/>
                  <a:pt x="2556225" y="1609136"/>
                </a:cubicBezTo>
                <a:lnTo>
                  <a:pt x="2556225" y="1558413"/>
                </a:lnTo>
                <a:lnTo>
                  <a:pt x="2504177" y="1558413"/>
                </a:lnTo>
                <a:lnTo>
                  <a:pt x="2504177" y="1609136"/>
                </a:lnTo>
                <a:cubicBezTo>
                  <a:pt x="2504177" y="1609607"/>
                  <a:pt x="2504059" y="1610019"/>
                  <a:pt x="2503823" y="1610373"/>
                </a:cubicBezTo>
                <a:cubicBezTo>
                  <a:pt x="2503588" y="1610726"/>
                  <a:pt x="2503175" y="1611006"/>
                  <a:pt x="2502586" y="1611212"/>
                </a:cubicBezTo>
                <a:cubicBezTo>
                  <a:pt x="2501997" y="1611419"/>
                  <a:pt x="2501217" y="1611595"/>
                  <a:pt x="2500245" y="1611743"/>
                </a:cubicBezTo>
                <a:cubicBezTo>
                  <a:pt x="2499272" y="1611890"/>
                  <a:pt x="2498050" y="1611964"/>
                  <a:pt x="2496577" y="1611964"/>
                </a:cubicBezTo>
                <a:cubicBezTo>
                  <a:pt x="2495164" y="1611964"/>
                  <a:pt x="2493956" y="1611890"/>
                  <a:pt x="2492955" y="1611743"/>
                </a:cubicBezTo>
                <a:cubicBezTo>
                  <a:pt x="2491953" y="1611595"/>
                  <a:pt x="2491158" y="1611419"/>
                  <a:pt x="2490569" y="1611212"/>
                </a:cubicBezTo>
                <a:cubicBezTo>
                  <a:pt x="2489979" y="1611006"/>
                  <a:pt x="2489566" y="1610726"/>
                  <a:pt x="2489331" y="1610373"/>
                </a:cubicBezTo>
                <a:cubicBezTo>
                  <a:pt x="2489096" y="1610019"/>
                  <a:pt x="2488978" y="1609607"/>
                  <a:pt x="2488978" y="1609136"/>
                </a:cubicBezTo>
                <a:lnTo>
                  <a:pt x="2488978" y="1499384"/>
                </a:lnTo>
                <a:cubicBezTo>
                  <a:pt x="2488978" y="1498913"/>
                  <a:pt x="2489096" y="1498501"/>
                  <a:pt x="2489331" y="1498148"/>
                </a:cubicBezTo>
                <a:cubicBezTo>
                  <a:pt x="2489566" y="1497793"/>
                  <a:pt x="2489979" y="1497514"/>
                  <a:pt x="2490569" y="1497308"/>
                </a:cubicBezTo>
                <a:cubicBezTo>
                  <a:pt x="2491158" y="1497101"/>
                  <a:pt x="2491953" y="1496925"/>
                  <a:pt x="2492955" y="1496778"/>
                </a:cubicBezTo>
                <a:cubicBezTo>
                  <a:pt x="2493956" y="1496630"/>
                  <a:pt x="2495164" y="1496557"/>
                  <a:pt x="2496577" y="1496557"/>
                </a:cubicBezTo>
                <a:close/>
                <a:moveTo>
                  <a:pt x="2245991" y="1496557"/>
                </a:moveTo>
                <a:cubicBezTo>
                  <a:pt x="2247758" y="1496557"/>
                  <a:pt x="2249187" y="1496615"/>
                  <a:pt x="2250277" y="1496733"/>
                </a:cubicBezTo>
                <a:cubicBezTo>
                  <a:pt x="2251366" y="1496852"/>
                  <a:pt x="2252235" y="1497013"/>
                  <a:pt x="2252884" y="1497219"/>
                </a:cubicBezTo>
                <a:cubicBezTo>
                  <a:pt x="2253531" y="1497426"/>
                  <a:pt x="2254017" y="1497721"/>
                  <a:pt x="2254341" y="1498103"/>
                </a:cubicBezTo>
                <a:cubicBezTo>
                  <a:pt x="2254665" y="1498486"/>
                  <a:pt x="2254974" y="1498972"/>
                  <a:pt x="2255269" y="1499561"/>
                </a:cubicBezTo>
                <a:lnTo>
                  <a:pt x="2271085" y="1532434"/>
                </a:lnTo>
                <a:cubicBezTo>
                  <a:pt x="2272555" y="1535556"/>
                  <a:pt x="2274020" y="1538825"/>
                  <a:pt x="2275485" y="1542242"/>
                </a:cubicBezTo>
                <a:cubicBezTo>
                  <a:pt x="2276949" y="1545660"/>
                  <a:pt x="2278441" y="1549105"/>
                  <a:pt x="2279965" y="1552581"/>
                </a:cubicBezTo>
                <a:lnTo>
                  <a:pt x="2280140" y="1552581"/>
                </a:lnTo>
                <a:cubicBezTo>
                  <a:pt x="2281488" y="1549223"/>
                  <a:pt x="2282879" y="1545880"/>
                  <a:pt x="2284313" y="1542551"/>
                </a:cubicBezTo>
                <a:cubicBezTo>
                  <a:pt x="2285749" y="1539223"/>
                  <a:pt x="2287201" y="1535939"/>
                  <a:pt x="2288671" y="1532699"/>
                </a:cubicBezTo>
                <a:lnTo>
                  <a:pt x="2304577" y="1499649"/>
                </a:lnTo>
                <a:cubicBezTo>
                  <a:pt x="2304753" y="1499061"/>
                  <a:pt x="2305004" y="1498560"/>
                  <a:pt x="2305328" y="1498148"/>
                </a:cubicBezTo>
                <a:cubicBezTo>
                  <a:pt x="2305652" y="1497735"/>
                  <a:pt x="2306094" y="1497426"/>
                  <a:pt x="2306653" y="1497219"/>
                </a:cubicBezTo>
                <a:cubicBezTo>
                  <a:pt x="2307213" y="1497013"/>
                  <a:pt x="2307994" y="1496852"/>
                  <a:pt x="2308995" y="1496733"/>
                </a:cubicBezTo>
                <a:cubicBezTo>
                  <a:pt x="2309997" y="1496615"/>
                  <a:pt x="2311263" y="1496557"/>
                  <a:pt x="2312795" y="1496557"/>
                </a:cubicBezTo>
                <a:cubicBezTo>
                  <a:pt x="2314916" y="1496557"/>
                  <a:pt x="2316580" y="1496630"/>
                  <a:pt x="2317787" y="1496778"/>
                </a:cubicBezTo>
                <a:cubicBezTo>
                  <a:pt x="2318996" y="1496925"/>
                  <a:pt x="2319835" y="1497206"/>
                  <a:pt x="2320306" y="1497617"/>
                </a:cubicBezTo>
                <a:cubicBezTo>
                  <a:pt x="2320777" y="1498029"/>
                  <a:pt x="2320939" y="1498619"/>
                  <a:pt x="2320793" y="1499384"/>
                </a:cubicBezTo>
                <a:cubicBezTo>
                  <a:pt x="2320645" y="1500150"/>
                  <a:pt x="2320247" y="1501182"/>
                  <a:pt x="2319599" y="1502477"/>
                </a:cubicBezTo>
                <a:lnTo>
                  <a:pt x="2287257" y="1566985"/>
                </a:lnTo>
                <a:lnTo>
                  <a:pt x="2287257" y="1609136"/>
                </a:lnTo>
                <a:cubicBezTo>
                  <a:pt x="2287257" y="1609607"/>
                  <a:pt x="2287140" y="1610019"/>
                  <a:pt x="2286906" y="1610373"/>
                </a:cubicBezTo>
                <a:cubicBezTo>
                  <a:pt x="2286672" y="1610726"/>
                  <a:pt x="2286261" y="1611006"/>
                  <a:pt x="2285675" y="1611212"/>
                </a:cubicBezTo>
                <a:cubicBezTo>
                  <a:pt x="2285090" y="1611419"/>
                  <a:pt x="2284299" y="1611595"/>
                  <a:pt x="2283303" y="1611743"/>
                </a:cubicBezTo>
                <a:cubicBezTo>
                  <a:pt x="2282307" y="1611890"/>
                  <a:pt x="2281107" y="1611964"/>
                  <a:pt x="2279702" y="1611964"/>
                </a:cubicBezTo>
                <a:cubicBezTo>
                  <a:pt x="2278238" y="1611964"/>
                  <a:pt x="2277021" y="1611890"/>
                  <a:pt x="2276055" y="1611743"/>
                </a:cubicBezTo>
                <a:cubicBezTo>
                  <a:pt x="2275089" y="1611595"/>
                  <a:pt x="2274298" y="1611419"/>
                  <a:pt x="2273683" y="1611212"/>
                </a:cubicBezTo>
                <a:cubicBezTo>
                  <a:pt x="2273068" y="1611006"/>
                  <a:pt x="2272644" y="1610726"/>
                  <a:pt x="2272410" y="1610373"/>
                </a:cubicBezTo>
                <a:cubicBezTo>
                  <a:pt x="2272175" y="1610019"/>
                  <a:pt x="2272058" y="1609607"/>
                  <a:pt x="2272058" y="1609136"/>
                </a:cubicBezTo>
                <a:lnTo>
                  <a:pt x="2272058" y="1566985"/>
                </a:lnTo>
                <a:lnTo>
                  <a:pt x="2239718" y="1502477"/>
                </a:lnTo>
                <a:cubicBezTo>
                  <a:pt x="2239069" y="1501122"/>
                  <a:pt x="2238671" y="1500062"/>
                  <a:pt x="2238524" y="1499296"/>
                </a:cubicBezTo>
                <a:cubicBezTo>
                  <a:pt x="2238376" y="1498530"/>
                  <a:pt x="2238524" y="1497941"/>
                  <a:pt x="2238966" y="1497529"/>
                </a:cubicBezTo>
                <a:cubicBezTo>
                  <a:pt x="2239407" y="1497117"/>
                  <a:pt x="2240203" y="1496852"/>
                  <a:pt x="2241352" y="1496733"/>
                </a:cubicBezTo>
                <a:cubicBezTo>
                  <a:pt x="2242500" y="1496615"/>
                  <a:pt x="2244047" y="1496557"/>
                  <a:pt x="2245991" y="1496557"/>
                </a:cubicBezTo>
                <a:close/>
                <a:moveTo>
                  <a:pt x="1303012" y="1496557"/>
                </a:moveTo>
                <a:cubicBezTo>
                  <a:pt x="1304779" y="1496557"/>
                  <a:pt x="1306208" y="1496615"/>
                  <a:pt x="1307298" y="1496733"/>
                </a:cubicBezTo>
                <a:cubicBezTo>
                  <a:pt x="1308387" y="1496852"/>
                  <a:pt x="1309256" y="1497013"/>
                  <a:pt x="1309904" y="1497219"/>
                </a:cubicBezTo>
                <a:cubicBezTo>
                  <a:pt x="1310552" y="1497426"/>
                  <a:pt x="1311038" y="1497721"/>
                  <a:pt x="1311362" y="1498103"/>
                </a:cubicBezTo>
                <a:cubicBezTo>
                  <a:pt x="1311686" y="1498486"/>
                  <a:pt x="1311995" y="1498972"/>
                  <a:pt x="1312290" y="1499561"/>
                </a:cubicBezTo>
                <a:lnTo>
                  <a:pt x="1322060" y="1519866"/>
                </a:lnTo>
                <a:lnTo>
                  <a:pt x="1320933" y="1550737"/>
                </a:lnTo>
                <a:lnTo>
                  <a:pt x="1296738" y="1502477"/>
                </a:lnTo>
                <a:cubicBezTo>
                  <a:pt x="1296091" y="1501122"/>
                  <a:pt x="1295693" y="1500062"/>
                  <a:pt x="1295545" y="1499296"/>
                </a:cubicBezTo>
                <a:cubicBezTo>
                  <a:pt x="1295398" y="1498530"/>
                  <a:pt x="1295545" y="1497941"/>
                  <a:pt x="1295987" y="1497529"/>
                </a:cubicBezTo>
                <a:cubicBezTo>
                  <a:pt x="1296430" y="1497117"/>
                  <a:pt x="1297225" y="1496852"/>
                  <a:pt x="1298373" y="1496733"/>
                </a:cubicBezTo>
                <a:cubicBezTo>
                  <a:pt x="1299523" y="1496615"/>
                  <a:pt x="1301068" y="1496557"/>
                  <a:pt x="1303012" y="1496557"/>
                </a:cubicBezTo>
                <a:close/>
                <a:moveTo>
                  <a:pt x="1086875" y="1496557"/>
                </a:moveTo>
                <a:cubicBezTo>
                  <a:pt x="1088348" y="1496557"/>
                  <a:pt x="1089570" y="1496630"/>
                  <a:pt x="1090542" y="1496778"/>
                </a:cubicBezTo>
                <a:cubicBezTo>
                  <a:pt x="1091514" y="1496925"/>
                  <a:pt x="1092295" y="1497101"/>
                  <a:pt x="1092884" y="1497308"/>
                </a:cubicBezTo>
                <a:cubicBezTo>
                  <a:pt x="1093475" y="1497514"/>
                  <a:pt x="1093886" y="1497793"/>
                  <a:pt x="1094123" y="1498148"/>
                </a:cubicBezTo>
                <a:cubicBezTo>
                  <a:pt x="1094358" y="1498501"/>
                  <a:pt x="1094476" y="1498913"/>
                  <a:pt x="1094476" y="1499384"/>
                </a:cubicBezTo>
                <a:lnTo>
                  <a:pt x="1094476" y="1545158"/>
                </a:lnTo>
                <a:lnTo>
                  <a:pt x="1146521" y="1545158"/>
                </a:lnTo>
                <a:lnTo>
                  <a:pt x="1146521" y="1499384"/>
                </a:lnTo>
                <a:cubicBezTo>
                  <a:pt x="1146521" y="1498913"/>
                  <a:pt x="1146639" y="1498501"/>
                  <a:pt x="1146875" y="1498148"/>
                </a:cubicBezTo>
                <a:cubicBezTo>
                  <a:pt x="1147110" y="1497793"/>
                  <a:pt x="1147523" y="1497514"/>
                  <a:pt x="1148112" y="1497308"/>
                </a:cubicBezTo>
                <a:cubicBezTo>
                  <a:pt x="1148701" y="1497101"/>
                  <a:pt x="1149467" y="1496925"/>
                  <a:pt x="1150410" y="1496778"/>
                </a:cubicBezTo>
                <a:cubicBezTo>
                  <a:pt x="1151352" y="1496630"/>
                  <a:pt x="1152589" y="1496557"/>
                  <a:pt x="1154121" y="1496557"/>
                </a:cubicBezTo>
                <a:cubicBezTo>
                  <a:pt x="1155535" y="1496557"/>
                  <a:pt x="1156728" y="1496630"/>
                  <a:pt x="1157700" y="1496778"/>
                </a:cubicBezTo>
                <a:cubicBezTo>
                  <a:pt x="1158672" y="1496925"/>
                  <a:pt x="1159452" y="1497101"/>
                  <a:pt x="1160042" y="1497308"/>
                </a:cubicBezTo>
                <a:cubicBezTo>
                  <a:pt x="1160630" y="1497514"/>
                  <a:pt x="1161043" y="1497793"/>
                  <a:pt x="1161279" y="1498148"/>
                </a:cubicBezTo>
                <a:cubicBezTo>
                  <a:pt x="1161515" y="1498501"/>
                  <a:pt x="1161633" y="1498913"/>
                  <a:pt x="1161633" y="1499384"/>
                </a:cubicBezTo>
                <a:lnTo>
                  <a:pt x="1161633" y="1609136"/>
                </a:lnTo>
                <a:cubicBezTo>
                  <a:pt x="1161633" y="1609607"/>
                  <a:pt x="1161515" y="1610019"/>
                  <a:pt x="1161279" y="1610373"/>
                </a:cubicBezTo>
                <a:cubicBezTo>
                  <a:pt x="1161043" y="1610726"/>
                  <a:pt x="1160630" y="1611006"/>
                  <a:pt x="1160042" y="1611212"/>
                </a:cubicBezTo>
                <a:cubicBezTo>
                  <a:pt x="1159452" y="1611419"/>
                  <a:pt x="1158672" y="1611595"/>
                  <a:pt x="1157700" y="1611743"/>
                </a:cubicBezTo>
                <a:cubicBezTo>
                  <a:pt x="1156728" y="1611890"/>
                  <a:pt x="1155535" y="1611964"/>
                  <a:pt x="1154121" y="1611964"/>
                </a:cubicBezTo>
                <a:cubicBezTo>
                  <a:pt x="1152589" y="1611964"/>
                  <a:pt x="1151352" y="1611890"/>
                  <a:pt x="1150410" y="1611743"/>
                </a:cubicBezTo>
                <a:cubicBezTo>
                  <a:pt x="1149467" y="1611595"/>
                  <a:pt x="1148701" y="1611419"/>
                  <a:pt x="1148112" y="1611212"/>
                </a:cubicBezTo>
                <a:cubicBezTo>
                  <a:pt x="1147523" y="1611006"/>
                  <a:pt x="1147110" y="1610726"/>
                  <a:pt x="1146875" y="1610373"/>
                </a:cubicBezTo>
                <a:cubicBezTo>
                  <a:pt x="1146639" y="1610019"/>
                  <a:pt x="1146521" y="1609607"/>
                  <a:pt x="1146521" y="1609136"/>
                </a:cubicBezTo>
                <a:lnTo>
                  <a:pt x="1146521" y="1558413"/>
                </a:lnTo>
                <a:lnTo>
                  <a:pt x="1094476" y="1558413"/>
                </a:lnTo>
                <a:lnTo>
                  <a:pt x="1094476" y="1609136"/>
                </a:lnTo>
                <a:cubicBezTo>
                  <a:pt x="1094476" y="1609607"/>
                  <a:pt x="1094358" y="1610019"/>
                  <a:pt x="1094123" y="1610373"/>
                </a:cubicBezTo>
                <a:cubicBezTo>
                  <a:pt x="1093886" y="1610726"/>
                  <a:pt x="1093475" y="1611006"/>
                  <a:pt x="1092884" y="1611212"/>
                </a:cubicBezTo>
                <a:cubicBezTo>
                  <a:pt x="1092295" y="1611419"/>
                  <a:pt x="1091514" y="1611595"/>
                  <a:pt x="1090542" y="1611743"/>
                </a:cubicBezTo>
                <a:cubicBezTo>
                  <a:pt x="1089570" y="1611890"/>
                  <a:pt x="1088348" y="1611964"/>
                  <a:pt x="1086875" y="1611964"/>
                </a:cubicBezTo>
                <a:cubicBezTo>
                  <a:pt x="1085460" y="1611964"/>
                  <a:pt x="1084254" y="1611890"/>
                  <a:pt x="1083252" y="1611743"/>
                </a:cubicBezTo>
                <a:cubicBezTo>
                  <a:pt x="1082251" y="1611595"/>
                  <a:pt x="1081454" y="1611419"/>
                  <a:pt x="1080865" y="1611212"/>
                </a:cubicBezTo>
                <a:cubicBezTo>
                  <a:pt x="1080277" y="1611006"/>
                  <a:pt x="1079864" y="1610726"/>
                  <a:pt x="1079629" y="1610373"/>
                </a:cubicBezTo>
                <a:cubicBezTo>
                  <a:pt x="1079393" y="1610019"/>
                  <a:pt x="1079275" y="1609607"/>
                  <a:pt x="1079275" y="1609136"/>
                </a:cubicBezTo>
                <a:lnTo>
                  <a:pt x="1079275" y="1499384"/>
                </a:lnTo>
                <a:cubicBezTo>
                  <a:pt x="1079275" y="1498913"/>
                  <a:pt x="1079393" y="1498501"/>
                  <a:pt x="1079629" y="1498148"/>
                </a:cubicBezTo>
                <a:cubicBezTo>
                  <a:pt x="1079864" y="1497793"/>
                  <a:pt x="1080277" y="1497514"/>
                  <a:pt x="1080865" y="1497308"/>
                </a:cubicBezTo>
                <a:cubicBezTo>
                  <a:pt x="1081454" y="1497101"/>
                  <a:pt x="1082251" y="1496925"/>
                  <a:pt x="1083252" y="1496778"/>
                </a:cubicBezTo>
                <a:cubicBezTo>
                  <a:pt x="1084254" y="1496630"/>
                  <a:pt x="1085460" y="1496557"/>
                  <a:pt x="1086875" y="1496557"/>
                </a:cubicBezTo>
                <a:close/>
                <a:moveTo>
                  <a:pt x="836281" y="1496557"/>
                </a:moveTo>
                <a:cubicBezTo>
                  <a:pt x="838048" y="1496557"/>
                  <a:pt x="839476" y="1496615"/>
                  <a:pt x="840592" y="1496733"/>
                </a:cubicBezTo>
                <a:cubicBezTo>
                  <a:pt x="841682" y="1496852"/>
                  <a:pt x="842552" y="1497013"/>
                  <a:pt x="843200" y="1497219"/>
                </a:cubicBezTo>
                <a:cubicBezTo>
                  <a:pt x="843849" y="1497426"/>
                  <a:pt x="844334" y="1497721"/>
                  <a:pt x="844658" y="1498103"/>
                </a:cubicBezTo>
                <a:cubicBezTo>
                  <a:pt x="844982" y="1498486"/>
                  <a:pt x="845291" y="1498972"/>
                  <a:pt x="845585" y="1499561"/>
                </a:cubicBezTo>
                <a:lnTo>
                  <a:pt x="861403" y="1532434"/>
                </a:lnTo>
                <a:cubicBezTo>
                  <a:pt x="862871" y="1535556"/>
                  <a:pt x="864337" y="1538825"/>
                  <a:pt x="865801" y="1542242"/>
                </a:cubicBezTo>
                <a:cubicBezTo>
                  <a:pt x="867265" y="1545660"/>
                  <a:pt x="868759" y="1549105"/>
                  <a:pt x="870283" y="1552581"/>
                </a:cubicBezTo>
                <a:lnTo>
                  <a:pt x="870458" y="1552581"/>
                </a:lnTo>
                <a:cubicBezTo>
                  <a:pt x="871804" y="1549223"/>
                  <a:pt x="873195" y="1545880"/>
                  <a:pt x="874631" y="1542551"/>
                </a:cubicBezTo>
                <a:cubicBezTo>
                  <a:pt x="876065" y="1539223"/>
                  <a:pt x="877517" y="1535939"/>
                  <a:pt x="878987" y="1532699"/>
                </a:cubicBezTo>
                <a:lnTo>
                  <a:pt x="894895" y="1499649"/>
                </a:lnTo>
                <a:cubicBezTo>
                  <a:pt x="895072" y="1499061"/>
                  <a:pt x="895321" y="1498560"/>
                  <a:pt x="895645" y="1498148"/>
                </a:cubicBezTo>
                <a:cubicBezTo>
                  <a:pt x="895969" y="1497735"/>
                  <a:pt x="896411" y="1497426"/>
                  <a:pt x="896972" y="1497219"/>
                </a:cubicBezTo>
                <a:cubicBezTo>
                  <a:pt x="897531" y="1497013"/>
                  <a:pt x="898310" y="1496852"/>
                  <a:pt x="899313" y="1496733"/>
                </a:cubicBezTo>
                <a:cubicBezTo>
                  <a:pt x="900313" y="1496615"/>
                  <a:pt x="901580" y="1496557"/>
                  <a:pt x="903112" y="1496557"/>
                </a:cubicBezTo>
                <a:cubicBezTo>
                  <a:pt x="905233" y="1496557"/>
                  <a:pt x="906898" y="1496630"/>
                  <a:pt x="908105" y="1496778"/>
                </a:cubicBezTo>
                <a:cubicBezTo>
                  <a:pt x="909312" y="1496925"/>
                  <a:pt x="910152" y="1497206"/>
                  <a:pt x="910623" y="1497617"/>
                </a:cubicBezTo>
                <a:cubicBezTo>
                  <a:pt x="911095" y="1498029"/>
                  <a:pt x="911258" y="1498619"/>
                  <a:pt x="911109" y="1499384"/>
                </a:cubicBezTo>
                <a:cubicBezTo>
                  <a:pt x="910963" y="1500150"/>
                  <a:pt x="910566" y="1501182"/>
                  <a:pt x="909917" y="1502477"/>
                </a:cubicBezTo>
                <a:lnTo>
                  <a:pt x="877575" y="1566985"/>
                </a:lnTo>
                <a:lnTo>
                  <a:pt x="877575" y="1609136"/>
                </a:lnTo>
                <a:cubicBezTo>
                  <a:pt x="877575" y="1609607"/>
                  <a:pt x="877458" y="1610019"/>
                  <a:pt x="877223" y="1610373"/>
                </a:cubicBezTo>
                <a:cubicBezTo>
                  <a:pt x="876988" y="1610726"/>
                  <a:pt x="876579" y="1611006"/>
                  <a:pt x="875994" y="1611212"/>
                </a:cubicBezTo>
                <a:cubicBezTo>
                  <a:pt x="875407" y="1611419"/>
                  <a:pt x="874617" y="1611595"/>
                  <a:pt x="873621" y="1611743"/>
                </a:cubicBezTo>
                <a:cubicBezTo>
                  <a:pt x="872626" y="1611890"/>
                  <a:pt x="871425" y="1611964"/>
                  <a:pt x="870018" y="1611964"/>
                </a:cubicBezTo>
                <a:cubicBezTo>
                  <a:pt x="868554" y="1611964"/>
                  <a:pt x="867339" y="1611890"/>
                  <a:pt x="866372" y="1611743"/>
                </a:cubicBezTo>
                <a:cubicBezTo>
                  <a:pt x="865405" y="1611595"/>
                  <a:pt x="864616" y="1611419"/>
                  <a:pt x="864001" y="1611212"/>
                </a:cubicBezTo>
                <a:cubicBezTo>
                  <a:pt x="863386" y="1611006"/>
                  <a:pt x="862961" y="1610726"/>
                  <a:pt x="862726" y="1610373"/>
                </a:cubicBezTo>
                <a:cubicBezTo>
                  <a:pt x="862493" y="1610019"/>
                  <a:pt x="862376" y="1609607"/>
                  <a:pt x="862376" y="1609136"/>
                </a:cubicBezTo>
                <a:lnTo>
                  <a:pt x="862376" y="1566985"/>
                </a:lnTo>
                <a:lnTo>
                  <a:pt x="830007" y="1502477"/>
                </a:lnTo>
                <a:cubicBezTo>
                  <a:pt x="829359" y="1501122"/>
                  <a:pt x="828961" y="1500062"/>
                  <a:pt x="828814" y="1499296"/>
                </a:cubicBezTo>
                <a:cubicBezTo>
                  <a:pt x="828666" y="1498530"/>
                  <a:pt x="828814" y="1497941"/>
                  <a:pt x="829255" y="1497529"/>
                </a:cubicBezTo>
                <a:cubicBezTo>
                  <a:pt x="829697" y="1497117"/>
                  <a:pt x="830493" y="1496852"/>
                  <a:pt x="831641" y="1496733"/>
                </a:cubicBezTo>
                <a:cubicBezTo>
                  <a:pt x="832790" y="1496615"/>
                  <a:pt x="834336" y="1496557"/>
                  <a:pt x="836281" y="1496557"/>
                </a:cubicBezTo>
                <a:close/>
                <a:moveTo>
                  <a:pt x="610616" y="1496557"/>
                </a:moveTo>
                <a:cubicBezTo>
                  <a:pt x="612089" y="1496557"/>
                  <a:pt x="613311" y="1496630"/>
                  <a:pt x="614283" y="1496778"/>
                </a:cubicBezTo>
                <a:cubicBezTo>
                  <a:pt x="615255" y="1496925"/>
                  <a:pt x="616036" y="1497101"/>
                  <a:pt x="616625" y="1497308"/>
                </a:cubicBezTo>
                <a:cubicBezTo>
                  <a:pt x="617214" y="1497514"/>
                  <a:pt x="617626" y="1497793"/>
                  <a:pt x="617862" y="1498148"/>
                </a:cubicBezTo>
                <a:cubicBezTo>
                  <a:pt x="618097" y="1498501"/>
                  <a:pt x="618215" y="1498913"/>
                  <a:pt x="618215" y="1499384"/>
                </a:cubicBezTo>
                <a:lnTo>
                  <a:pt x="618215" y="1545158"/>
                </a:lnTo>
                <a:lnTo>
                  <a:pt x="670263" y="1545158"/>
                </a:lnTo>
                <a:lnTo>
                  <a:pt x="670263" y="1499384"/>
                </a:lnTo>
                <a:cubicBezTo>
                  <a:pt x="670263" y="1498913"/>
                  <a:pt x="670381" y="1498501"/>
                  <a:pt x="670616" y="1498148"/>
                </a:cubicBezTo>
                <a:cubicBezTo>
                  <a:pt x="670852" y="1497793"/>
                  <a:pt x="671264" y="1497514"/>
                  <a:pt x="671854" y="1497308"/>
                </a:cubicBezTo>
                <a:cubicBezTo>
                  <a:pt x="672443" y="1497101"/>
                  <a:pt x="673208" y="1496925"/>
                  <a:pt x="674151" y="1496778"/>
                </a:cubicBezTo>
                <a:cubicBezTo>
                  <a:pt x="675094" y="1496630"/>
                  <a:pt x="676331" y="1496557"/>
                  <a:pt x="677863" y="1496557"/>
                </a:cubicBezTo>
                <a:cubicBezTo>
                  <a:pt x="679276" y="1496557"/>
                  <a:pt x="680469" y="1496630"/>
                  <a:pt x="681441" y="1496778"/>
                </a:cubicBezTo>
                <a:cubicBezTo>
                  <a:pt x="682413" y="1496925"/>
                  <a:pt x="683194" y="1497101"/>
                  <a:pt x="683783" y="1497308"/>
                </a:cubicBezTo>
                <a:cubicBezTo>
                  <a:pt x="684372" y="1497514"/>
                  <a:pt x="684785" y="1497793"/>
                  <a:pt x="685020" y="1498148"/>
                </a:cubicBezTo>
                <a:cubicBezTo>
                  <a:pt x="685256" y="1498501"/>
                  <a:pt x="685374" y="1498913"/>
                  <a:pt x="685374" y="1499384"/>
                </a:cubicBezTo>
                <a:lnTo>
                  <a:pt x="685374" y="1609136"/>
                </a:lnTo>
                <a:cubicBezTo>
                  <a:pt x="685374" y="1609607"/>
                  <a:pt x="685256" y="1610019"/>
                  <a:pt x="685020" y="1610373"/>
                </a:cubicBezTo>
                <a:cubicBezTo>
                  <a:pt x="684785" y="1610726"/>
                  <a:pt x="684372" y="1611006"/>
                  <a:pt x="683783" y="1611212"/>
                </a:cubicBezTo>
                <a:cubicBezTo>
                  <a:pt x="683194" y="1611419"/>
                  <a:pt x="682413" y="1611595"/>
                  <a:pt x="681441" y="1611743"/>
                </a:cubicBezTo>
                <a:cubicBezTo>
                  <a:pt x="680469" y="1611890"/>
                  <a:pt x="679276" y="1611964"/>
                  <a:pt x="677863" y="1611964"/>
                </a:cubicBezTo>
                <a:cubicBezTo>
                  <a:pt x="676331" y="1611964"/>
                  <a:pt x="675094" y="1611890"/>
                  <a:pt x="674151" y="1611743"/>
                </a:cubicBezTo>
                <a:cubicBezTo>
                  <a:pt x="673208" y="1611595"/>
                  <a:pt x="672443" y="1611419"/>
                  <a:pt x="671854" y="1611212"/>
                </a:cubicBezTo>
                <a:cubicBezTo>
                  <a:pt x="671264" y="1611006"/>
                  <a:pt x="670852" y="1610726"/>
                  <a:pt x="670616" y="1610373"/>
                </a:cubicBezTo>
                <a:cubicBezTo>
                  <a:pt x="670381" y="1610019"/>
                  <a:pt x="670263" y="1609607"/>
                  <a:pt x="670263" y="1609136"/>
                </a:cubicBezTo>
                <a:lnTo>
                  <a:pt x="670263" y="1558413"/>
                </a:lnTo>
                <a:lnTo>
                  <a:pt x="618215" y="1558413"/>
                </a:lnTo>
                <a:lnTo>
                  <a:pt x="618215" y="1609136"/>
                </a:lnTo>
                <a:cubicBezTo>
                  <a:pt x="618215" y="1609607"/>
                  <a:pt x="618097" y="1610019"/>
                  <a:pt x="617862" y="1610373"/>
                </a:cubicBezTo>
                <a:cubicBezTo>
                  <a:pt x="617626" y="1610726"/>
                  <a:pt x="617214" y="1611006"/>
                  <a:pt x="616625" y="1611212"/>
                </a:cubicBezTo>
                <a:cubicBezTo>
                  <a:pt x="616036" y="1611419"/>
                  <a:pt x="615255" y="1611595"/>
                  <a:pt x="614283" y="1611743"/>
                </a:cubicBezTo>
                <a:cubicBezTo>
                  <a:pt x="613311" y="1611890"/>
                  <a:pt x="612089" y="1611964"/>
                  <a:pt x="610616" y="1611964"/>
                </a:cubicBezTo>
                <a:cubicBezTo>
                  <a:pt x="609202" y="1611964"/>
                  <a:pt x="607994" y="1611890"/>
                  <a:pt x="606993" y="1611743"/>
                </a:cubicBezTo>
                <a:cubicBezTo>
                  <a:pt x="605991" y="1611595"/>
                  <a:pt x="605196" y="1611419"/>
                  <a:pt x="604607" y="1611212"/>
                </a:cubicBezTo>
                <a:cubicBezTo>
                  <a:pt x="604018" y="1611006"/>
                  <a:pt x="603606" y="1610726"/>
                  <a:pt x="603370" y="1610373"/>
                </a:cubicBezTo>
                <a:cubicBezTo>
                  <a:pt x="603134" y="1610019"/>
                  <a:pt x="603016" y="1609607"/>
                  <a:pt x="603016" y="1609136"/>
                </a:cubicBezTo>
                <a:lnTo>
                  <a:pt x="603016" y="1575412"/>
                </a:lnTo>
                <a:lnTo>
                  <a:pt x="608942" y="1496659"/>
                </a:lnTo>
                <a:close/>
                <a:moveTo>
                  <a:pt x="8289711" y="1495408"/>
                </a:moveTo>
                <a:cubicBezTo>
                  <a:pt x="8292244" y="1495408"/>
                  <a:pt x="8294792" y="1495628"/>
                  <a:pt x="8297354" y="1496071"/>
                </a:cubicBezTo>
                <a:cubicBezTo>
                  <a:pt x="8299917" y="1496512"/>
                  <a:pt x="8302333" y="1497101"/>
                  <a:pt x="8304600" y="1497838"/>
                </a:cubicBezTo>
                <a:cubicBezTo>
                  <a:pt x="8306869" y="1498574"/>
                  <a:pt x="8308886" y="1499399"/>
                  <a:pt x="8310654" y="1500313"/>
                </a:cubicBezTo>
                <a:cubicBezTo>
                  <a:pt x="8312421" y="1501226"/>
                  <a:pt x="8313585" y="1501962"/>
                  <a:pt x="8314144" y="1502522"/>
                </a:cubicBezTo>
                <a:cubicBezTo>
                  <a:pt x="8314704" y="1503081"/>
                  <a:pt x="8315072" y="1503523"/>
                  <a:pt x="8315249" y="1503847"/>
                </a:cubicBezTo>
                <a:cubicBezTo>
                  <a:pt x="8315425" y="1504171"/>
                  <a:pt x="8315573" y="1504584"/>
                  <a:pt x="8315690" y="1505084"/>
                </a:cubicBezTo>
                <a:cubicBezTo>
                  <a:pt x="8315808" y="1505586"/>
                  <a:pt x="8315897" y="1506189"/>
                  <a:pt x="8315956" y="1506895"/>
                </a:cubicBezTo>
                <a:cubicBezTo>
                  <a:pt x="8316015" y="1507602"/>
                  <a:pt x="8316044" y="1508515"/>
                  <a:pt x="8316044" y="1509635"/>
                </a:cubicBezTo>
                <a:cubicBezTo>
                  <a:pt x="8316044" y="1510695"/>
                  <a:pt x="8316000" y="1511638"/>
                  <a:pt x="8315911" y="1512463"/>
                </a:cubicBezTo>
                <a:cubicBezTo>
                  <a:pt x="8315823" y="1513288"/>
                  <a:pt x="8315690" y="1513980"/>
                  <a:pt x="8315514" y="1514539"/>
                </a:cubicBezTo>
                <a:cubicBezTo>
                  <a:pt x="8315337" y="1515100"/>
                  <a:pt x="8315087" y="1515511"/>
                  <a:pt x="8314763" y="1515776"/>
                </a:cubicBezTo>
                <a:cubicBezTo>
                  <a:pt x="8314439" y="1516042"/>
                  <a:pt x="8314071" y="1516174"/>
                  <a:pt x="8313658" y="1516174"/>
                </a:cubicBezTo>
                <a:cubicBezTo>
                  <a:pt x="8313010" y="1516174"/>
                  <a:pt x="8311994" y="1515762"/>
                  <a:pt x="8310609" y="1514937"/>
                </a:cubicBezTo>
                <a:cubicBezTo>
                  <a:pt x="8309225" y="1514113"/>
                  <a:pt x="8307532" y="1513185"/>
                  <a:pt x="8305528" y="1512154"/>
                </a:cubicBezTo>
                <a:cubicBezTo>
                  <a:pt x="8303526" y="1511123"/>
                  <a:pt x="8301154" y="1510180"/>
                  <a:pt x="8298415" y="1509325"/>
                </a:cubicBezTo>
                <a:cubicBezTo>
                  <a:pt x="8295675" y="1508472"/>
                  <a:pt x="8292598" y="1508045"/>
                  <a:pt x="8289180" y="1508045"/>
                </a:cubicBezTo>
                <a:cubicBezTo>
                  <a:pt x="8285999" y="1508045"/>
                  <a:pt x="8283231" y="1508472"/>
                  <a:pt x="8280874" y="1509325"/>
                </a:cubicBezTo>
                <a:cubicBezTo>
                  <a:pt x="8278518" y="1510180"/>
                  <a:pt x="8276574" y="1511314"/>
                  <a:pt x="8275042" y="1512728"/>
                </a:cubicBezTo>
                <a:cubicBezTo>
                  <a:pt x="8273510" y="1514142"/>
                  <a:pt x="8272362" y="1515820"/>
                  <a:pt x="8271595" y="1517765"/>
                </a:cubicBezTo>
                <a:cubicBezTo>
                  <a:pt x="8270830" y="1519709"/>
                  <a:pt x="8270447" y="1521771"/>
                  <a:pt x="8270447" y="1523950"/>
                </a:cubicBezTo>
                <a:cubicBezTo>
                  <a:pt x="8270447" y="1527132"/>
                  <a:pt x="8271183" y="1529871"/>
                  <a:pt x="8272656" y="1532169"/>
                </a:cubicBezTo>
                <a:cubicBezTo>
                  <a:pt x="8274129" y="1534466"/>
                  <a:pt x="8276088" y="1536499"/>
                  <a:pt x="8278532" y="1538266"/>
                </a:cubicBezTo>
                <a:cubicBezTo>
                  <a:pt x="8280977" y="1540033"/>
                  <a:pt x="8283761" y="1541653"/>
                  <a:pt x="8286883" y="1543126"/>
                </a:cubicBezTo>
                <a:cubicBezTo>
                  <a:pt x="8290005" y="1544599"/>
                  <a:pt x="8293187" y="1546086"/>
                  <a:pt x="8296427" y="1547589"/>
                </a:cubicBezTo>
                <a:cubicBezTo>
                  <a:pt x="8299667" y="1549091"/>
                  <a:pt x="8302848" y="1550740"/>
                  <a:pt x="8305970" y="1552537"/>
                </a:cubicBezTo>
                <a:cubicBezTo>
                  <a:pt x="8309093" y="1554334"/>
                  <a:pt x="8311876" y="1556455"/>
                  <a:pt x="8314321" y="1558900"/>
                </a:cubicBezTo>
                <a:cubicBezTo>
                  <a:pt x="8316766" y="1561344"/>
                  <a:pt x="8318739" y="1564231"/>
                  <a:pt x="8320241" y="1567560"/>
                </a:cubicBezTo>
                <a:cubicBezTo>
                  <a:pt x="8321744" y="1570888"/>
                  <a:pt x="8322495" y="1574820"/>
                  <a:pt x="8322495" y="1579356"/>
                </a:cubicBezTo>
                <a:cubicBezTo>
                  <a:pt x="8322495" y="1584717"/>
                  <a:pt x="8321508" y="1589489"/>
                  <a:pt x="8319534" y="1593672"/>
                </a:cubicBezTo>
                <a:cubicBezTo>
                  <a:pt x="8317561" y="1597855"/>
                  <a:pt x="8314822" y="1601404"/>
                  <a:pt x="8311316" y="1604320"/>
                </a:cubicBezTo>
                <a:cubicBezTo>
                  <a:pt x="8307811" y="1607236"/>
                  <a:pt x="8303688" y="1609431"/>
                  <a:pt x="8298945" y="1610903"/>
                </a:cubicBezTo>
                <a:cubicBezTo>
                  <a:pt x="8294203" y="1612376"/>
                  <a:pt x="8289092" y="1613112"/>
                  <a:pt x="8283613" y="1613112"/>
                </a:cubicBezTo>
                <a:cubicBezTo>
                  <a:pt x="8279785" y="1613112"/>
                  <a:pt x="8276235" y="1612789"/>
                  <a:pt x="8272965" y="1612141"/>
                </a:cubicBezTo>
                <a:cubicBezTo>
                  <a:pt x="8269696" y="1611492"/>
                  <a:pt x="8266779" y="1610697"/>
                  <a:pt x="8264217" y="1609755"/>
                </a:cubicBezTo>
                <a:cubicBezTo>
                  <a:pt x="8261654" y="1608812"/>
                  <a:pt x="8259504" y="1607840"/>
                  <a:pt x="8257766" y="1606838"/>
                </a:cubicBezTo>
                <a:cubicBezTo>
                  <a:pt x="8256028" y="1605837"/>
                  <a:pt x="8254821" y="1604983"/>
                  <a:pt x="8254143" y="1604276"/>
                </a:cubicBezTo>
                <a:cubicBezTo>
                  <a:pt x="8253466" y="1603569"/>
                  <a:pt x="8252965" y="1602670"/>
                  <a:pt x="8252641" y="1601580"/>
                </a:cubicBezTo>
                <a:cubicBezTo>
                  <a:pt x="8252317" y="1600491"/>
                  <a:pt x="8252155" y="1599033"/>
                  <a:pt x="8252155" y="1597206"/>
                </a:cubicBezTo>
                <a:cubicBezTo>
                  <a:pt x="8252155" y="1595911"/>
                  <a:pt x="8252214" y="1594835"/>
                  <a:pt x="8252332" y="1593981"/>
                </a:cubicBezTo>
                <a:cubicBezTo>
                  <a:pt x="8252450" y="1593127"/>
                  <a:pt x="8252626" y="1592435"/>
                  <a:pt x="8252862" y="1591904"/>
                </a:cubicBezTo>
                <a:cubicBezTo>
                  <a:pt x="8253098" y="1591375"/>
                  <a:pt x="8253392" y="1591006"/>
                  <a:pt x="8253745" y="1590800"/>
                </a:cubicBezTo>
                <a:cubicBezTo>
                  <a:pt x="8254099" y="1590594"/>
                  <a:pt x="8254512" y="1590491"/>
                  <a:pt x="8254983" y="1590491"/>
                </a:cubicBezTo>
                <a:cubicBezTo>
                  <a:pt x="8255807" y="1590491"/>
                  <a:pt x="8256971" y="1590992"/>
                  <a:pt x="8258473" y="1591993"/>
                </a:cubicBezTo>
                <a:cubicBezTo>
                  <a:pt x="8259975" y="1592994"/>
                  <a:pt x="8261905" y="1594084"/>
                  <a:pt x="8264261" y="1595262"/>
                </a:cubicBezTo>
                <a:cubicBezTo>
                  <a:pt x="8266618" y="1596441"/>
                  <a:pt x="8269460" y="1597545"/>
                  <a:pt x="8272788" y="1598576"/>
                </a:cubicBezTo>
                <a:cubicBezTo>
                  <a:pt x="8276117" y="1599607"/>
                  <a:pt x="8279961" y="1600123"/>
                  <a:pt x="8284320" y="1600123"/>
                </a:cubicBezTo>
                <a:cubicBezTo>
                  <a:pt x="8287619" y="1600123"/>
                  <a:pt x="8290639" y="1599680"/>
                  <a:pt x="8293378" y="1598797"/>
                </a:cubicBezTo>
                <a:cubicBezTo>
                  <a:pt x="8296117" y="1597913"/>
                  <a:pt x="8298474" y="1596661"/>
                  <a:pt x="8300447" y="1595042"/>
                </a:cubicBezTo>
                <a:cubicBezTo>
                  <a:pt x="8302421" y="1593422"/>
                  <a:pt x="8303938" y="1591433"/>
                  <a:pt x="8304998" y="1589076"/>
                </a:cubicBezTo>
                <a:cubicBezTo>
                  <a:pt x="8306058" y="1586720"/>
                  <a:pt x="8306589" y="1584040"/>
                  <a:pt x="8306589" y="1581035"/>
                </a:cubicBezTo>
                <a:cubicBezTo>
                  <a:pt x="8306589" y="1577796"/>
                  <a:pt x="8305853" y="1575026"/>
                  <a:pt x="8304380" y="1572729"/>
                </a:cubicBezTo>
                <a:cubicBezTo>
                  <a:pt x="8302907" y="1570431"/>
                  <a:pt x="8300963" y="1568414"/>
                  <a:pt x="8298547" y="1566676"/>
                </a:cubicBezTo>
                <a:cubicBezTo>
                  <a:pt x="8296132" y="1564939"/>
                  <a:pt x="8293378" y="1563347"/>
                  <a:pt x="8290285" y="1561904"/>
                </a:cubicBezTo>
                <a:cubicBezTo>
                  <a:pt x="8287192" y="1560460"/>
                  <a:pt x="8284026" y="1558988"/>
                  <a:pt x="8280786" y="1557485"/>
                </a:cubicBezTo>
                <a:cubicBezTo>
                  <a:pt x="8277546" y="1555983"/>
                  <a:pt x="8274394" y="1554319"/>
                  <a:pt x="8271330" y="1552493"/>
                </a:cubicBezTo>
                <a:cubicBezTo>
                  <a:pt x="8268267" y="1550667"/>
                  <a:pt x="8265528" y="1548516"/>
                  <a:pt x="8263112" y="1546042"/>
                </a:cubicBezTo>
                <a:cubicBezTo>
                  <a:pt x="8260697" y="1543568"/>
                  <a:pt x="8258738" y="1540666"/>
                  <a:pt x="8257236" y="1537338"/>
                </a:cubicBezTo>
                <a:cubicBezTo>
                  <a:pt x="8255734" y="1534010"/>
                  <a:pt x="8254983" y="1530019"/>
                  <a:pt x="8254983" y="1525365"/>
                </a:cubicBezTo>
                <a:cubicBezTo>
                  <a:pt x="8254983" y="1520593"/>
                  <a:pt x="8255852" y="1516336"/>
                  <a:pt x="8257589" y="1512596"/>
                </a:cubicBezTo>
                <a:cubicBezTo>
                  <a:pt x="8259328" y="1508855"/>
                  <a:pt x="8261743" y="1505718"/>
                  <a:pt x="8264835" y="1503184"/>
                </a:cubicBezTo>
                <a:cubicBezTo>
                  <a:pt x="8267928" y="1500651"/>
                  <a:pt x="8271611" y="1498722"/>
                  <a:pt x="8275881" y="1497396"/>
                </a:cubicBezTo>
                <a:cubicBezTo>
                  <a:pt x="8280153" y="1496071"/>
                  <a:pt x="8284762" y="1495408"/>
                  <a:pt x="8289711" y="1495408"/>
                </a:cubicBezTo>
                <a:close/>
                <a:moveTo>
                  <a:pt x="7822986" y="1495408"/>
                </a:moveTo>
                <a:cubicBezTo>
                  <a:pt x="7825519" y="1495408"/>
                  <a:pt x="7828067" y="1495628"/>
                  <a:pt x="7830630" y="1496071"/>
                </a:cubicBezTo>
                <a:cubicBezTo>
                  <a:pt x="7833192" y="1496512"/>
                  <a:pt x="7835608" y="1497101"/>
                  <a:pt x="7837876" y="1497838"/>
                </a:cubicBezTo>
                <a:cubicBezTo>
                  <a:pt x="7840144" y="1498574"/>
                  <a:pt x="7842161" y="1499399"/>
                  <a:pt x="7843929" y="1500313"/>
                </a:cubicBezTo>
                <a:cubicBezTo>
                  <a:pt x="7845696" y="1501226"/>
                  <a:pt x="7846860" y="1501962"/>
                  <a:pt x="7847419" y="1502522"/>
                </a:cubicBezTo>
                <a:cubicBezTo>
                  <a:pt x="7847979" y="1503081"/>
                  <a:pt x="7848347" y="1503523"/>
                  <a:pt x="7848524" y="1503847"/>
                </a:cubicBezTo>
                <a:cubicBezTo>
                  <a:pt x="7848701" y="1504171"/>
                  <a:pt x="7848848" y="1504584"/>
                  <a:pt x="7848966" y="1505084"/>
                </a:cubicBezTo>
                <a:cubicBezTo>
                  <a:pt x="7849084" y="1505586"/>
                  <a:pt x="7849172" y="1506189"/>
                  <a:pt x="7849231" y="1506895"/>
                </a:cubicBezTo>
                <a:cubicBezTo>
                  <a:pt x="7849290" y="1507602"/>
                  <a:pt x="7849319" y="1508515"/>
                  <a:pt x="7849319" y="1509635"/>
                </a:cubicBezTo>
                <a:cubicBezTo>
                  <a:pt x="7849319" y="1510695"/>
                  <a:pt x="7849275" y="1511638"/>
                  <a:pt x="7849187" y="1512463"/>
                </a:cubicBezTo>
                <a:cubicBezTo>
                  <a:pt x="7849098" y="1513288"/>
                  <a:pt x="7848966" y="1513980"/>
                  <a:pt x="7848789" y="1514539"/>
                </a:cubicBezTo>
                <a:cubicBezTo>
                  <a:pt x="7848612" y="1515100"/>
                  <a:pt x="7848362" y="1515511"/>
                  <a:pt x="7848038" y="1515776"/>
                </a:cubicBezTo>
                <a:cubicBezTo>
                  <a:pt x="7847714" y="1516042"/>
                  <a:pt x="7847346" y="1516174"/>
                  <a:pt x="7846933" y="1516174"/>
                </a:cubicBezTo>
                <a:cubicBezTo>
                  <a:pt x="7846286" y="1516174"/>
                  <a:pt x="7845269" y="1515762"/>
                  <a:pt x="7843885" y="1514937"/>
                </a:cubicBezTo>
                <a:cubicBezTo>
                  <a:pt x="7842500" y="1514113"/>
                  <a:pt x="7840807" y="1513185"/>
                  <a:pt x="7838804" y="1512154"/>
                </a:cubicBezTo>
                <a:cubicBezTo>
                  <a:pt x="7836801" y="1511123"/>
                  <a:pt x="7834429" y="1510180"/>
                  <a:pt x="7831690" y="1509325"/>
                </a:cubicBezTo>
                <a:cubicBezTo>
                  <a:pt x="7828951" y="1508472"/>
                  <a:pt x="7825873" y="1508045"/>
                  <a:pt x="7822456" y="1508045"/>
                </a:cubicBezTo>
                <a:cubicBezTo>
                  <a:pt x="7819274" y="1508045"/>
                  <a:pt x="7816506" y="1508472"/>
                  <a:pt x="7814149" y="1509325"/>
                </a:cubicBezTo>
                <a:cubicBezTo>
                  <a:pt x="7811793" y="1510180"/>
                  <a:pt x="7809849" y="1511314"/>
                  <a:pt x="7808317" y="1512728"/>
                </a:cubicBezTo>
                <a:cubicBezTo>
                  <a:pt x="7806786" y="1514142"/>
                  <a:pt x="7805637" y="1515820"/>
                  <a:pt x="7804871" y="1517765"/>
                </a:cubicBezTo>
                <a:cubicBezTo>
                  <a:pt x="7804105" y="1519709"/>
                  <a:pt x="7803722" y="1521771"/>
                  <a:pt x="7803722" y="1523950"/>
                </a:cubicBezTo>
                <a:cubicBezTo>
                  <a:pt x="7803722" y="1527132"/>
                  <a:pt x="7804459" y="1529871"/>
                  <a:pt x="7805931" y="1532169"/>
                </a:cubicBezTo>
                <a:cubicBezTo>
                  <a:pt x="7807404" y="1534466"/>
                  <a:pt x="7809363" y="1536499"/>
                  <a:pt x="7811808" y="1538266"/>
                </a:cubicBezTo>
                <a:cubicBezTo>
                  <a:pt x="7814253" y="1540033"/>
                  <a:pt x="7817036" y="1541653"/>
                  <a:pt x="7820158" y="1543126"/>
                </a:cubicBezTo>
                <a:cubicBezTo>
                  <a:pt x="7823281" y="1544599"/>
                  <a:pt x="7826462" y="1546086"/>
                  <a:pt x="7829702" y="1547589"/>
                </a:cubicBezTo>
                <a:cubicBezTo>
                  <a:pt x="7832942" y="1549091"/>
                  <a:pt x="7836123" y="1550740"/>
                  <a:pt x="7839245" y="1552537"/>
                </a:cubicBezTo>
                <a:cubicBezTo>
                  <a:pt x="7842368" y="1554334"/>
                  <a:pt x="7845151" y="1556455"/>
                  <a:pt x="7847596" y="1558900"/>
                </a:cubicBezTo>
                <a:cubicBezTo>
                  <a:pt x="7850041" y="1561344"/>
                  <a:pt x="7852014" y="1564231"/>
                  <a:pt x="7853517" y="1567560"/>
                </a:cubicBezTo>
                <a:cubicBezTo>
                  <a:pt x="7855019" y="1570888"/>
                  <a:pt x="7855770" y="1574820"/>
                  <a:pt x="7855770" y="1579356"/>
                </a:cubicBezTo>
                <a:cubicBezTo>
                  <a:pt x="7855770" y="1584717"/>
                  <a:pt x="7854783" y="1589489"/>
                  <a:pt x="7852810" y="1593672"/>
                </a:cubicBezTo>
                <a:cubicBezTo>
                  <a:pt x="7850837" y="1597855"/>
                  <a:pt x="7848097" y="1601404"/>
                  <a:pt x="7844592" y="1604320"/>
                </a:cubicBezTo>
                <a:cubicBezTo>
                  <a:pt x="7841087" y="1607236"/>
                  <a:pt x="7836963" y="1609431"/>
                  <a:pt x="7832220" y="1610903"/>
                </a:cubicBezTo>
                <a:cubicBezTo>
                  <a:pt x="7827478" y="1612376"/>
                  <a:pt x="7822367" y="1613112"/>
                  <a:pt x="7816889" y="1613112"/>
                </a:cubicBezTo>
                <a:cubicBezTo>
                  <a:pt x="7813060" y="1613112"/>
                  <a:pt x="7809510" y="1612789"/>
                  <a:pt x="7806240" y="1612141"/>
                </a:cubicBezTo>
                <a:cubicBezTo>
                  <a:pt x="7802971" y="1611492"/>
                  <a:pt x="7800055" y="1610697"/>
                  <a:pt x="7797492" y="1609755"/>
                </a:cubicBezTo>
                <a:cubicBezTo>
                  <a:pt x="7794929" y="1608812"/>
                  <a:pt x="7792780" y="1607840"/>
                  <a:pt x="7791041" y="1606838"/>
                </a:cubicBezTo>
                <a:cubicBezTo>
                  <a:pt x="7789304" y="1605837"/>
                  <a:pt x="7788096" y="1604983"/>
                  <a:pt x="7787418" y="1604276"/>
                </a:cubicBezTo>
                <a:cubicBezTo>
                  <a:pt x="7786741" y="1603569"/>
                  <a:pt x="7786240" y="1602670"/>
                  <a:pt x="7785916" y="1601580"/>
                </a:cubicBezTo>
                <a:cubicBezTo>
                  <a:pt x="7785592" y="1600491"/>
                  <a:pt x="7785430" y="1599033"/>
                  <a:pt x="7785430" y="1597206"/>
                </a:cubicBezTo>
                <a:cubicBezTo>
                  <a:pt x="7785430" y="1595911"/>
                  <a:pt x="7785489" y="1594835"/>
                  <a:pt x="7785607" y="1593981"/>
                </a:cubicBezTo>
                <a:cubicBezTo>
                  <a:pt x="7785725" y="1593127"/>
                  <a:pt x="7785902" y="1592435"/>
                  <a:pt x="7786137" y="1591904"/>
                </a:cubicBezTo>
                <a:cubicBezTo>
                  <a:pt x="7786373" y="1591375"/>
                  <a:pt x="7786667" y="1591006"/>
                  <a:pt x="7787021" y="1590800"/>
                </a:cubicBezTo>
                <a:cubicBezTo>
                  <a:pt x="7787374" y="1590594"/>
                  <a:pt x="7787787" y="1590491"/>
                  <a:pt x="7788258" y="1590491"/>
                </a:cubicBezTo>
                <a:cubicBezTo>
                  <a:pt x="7789083" y="1590491"/>
                  <a:pt x="7790246" y="1590992"/>
                  <a:pt x="7791748" y="1591993"/>
                </a:cubicBezTo>
                <a:cubicBezTo>
                  <a:pt x="7793251" y="1592994"/>
                  <a:pt x="7795180" y="1594084"/>
                  <a:pt x="7797536" y="1595262"/>
                </a:cubicBezTo>
                <a:cubicBezTo>
                  <a:pt x="7799893" y="1596441"/>
                  <a:pt x="7802735" y="1597545"/>
                  <a:pt x="7806064" y="1598576"/>
                </a:cubicBezTo>
                <a:cubicBezTo>
                  <a:pt x="7809393" y="1599607"/>
                  <a:pt x="7813236" y="1600123"/>
                  <a:pt x="7817596" y="1600123"/>
                </a:cubicBezTo>
                <a:cubicBezTo>
                  <a:pt x="7820895" y="1600123"/>
                  <a:pt x="7823914" y="1599680"/>
                  <a:pt x="7826653" y="1598797"/>
                </a:cubicBezTo>
                <a:cubicBezTo>
                  <a:pt x="7829392" y="1597913"/>
                  <a:pt x="7831749" y="1596661"/>
                  <a:pt x="7833722" y="1595042"/>
                </a:cubicBezTo>
                <a:cubicBezTo>
                  <a:pt x="7835696" y="1593422"/>
                  <a:pt x="7837213" y="1591433"/>
                  <a:pt x="7838273" y="1589076"/>
                </a:cubicBezTo>
                <a:cubicBezTo>
                  <a:pt x="7839334" y="1586720"/>
                  <a:pt x="7839864" y="1584040"/>
                  <a:pt x="7839864" y="1581035"/>
                </a:cubicBezTo>
                <a:cubicBezTo>
                  <a:pt x="7839864" y="1577796"/>
                  <a:pt x="7839128" y="1575026"/>
                  <a:pt x="7837655" y="1572729"/>
                </a:cubicBezTo>
                <a:cubicBezTo>
                  <a:pt x="7836182" y="1570431"/>
                  <a:pt x="7834238" y="1568414"/>
                  <a:pt x="7831823" y="1566676"/>
                </a:cubicBezTo>
                <a:cubicBezTo>
                  <a:pt x="7829408" y="1564939"/>
                  <a:pt x="7826653" y="1563347"/>
                  <a:pt x="7823560" y="1561904"/>
                </a:cubicBezTo>
                <a:cubicBezTo>
                  <a:pt x="7820467" y="1560460"/>
                  <a:pt x="7817301" y="1558988"/>
                  <a:pt x="7814061" y="1557485"/>
                </a:cubicBezTo>
                <a:cubicBezTo>
                  <a:pt x="7810821" y="1555983"/>
                  <a:pt x="7807669" y="1554319"/>
                  <a:pt x="7804606" y="1552493"/>
                </a:cubicBezTo>
                <a:cubicBezTo>
                  <a:pt x="7801542" y="1550667"/>
                  <a:pt x="7798803" y="1548516"/>
                  <a:pt x="7796388" y="1546042"/>
                </a:cubicBezTo>
                <a:cubicBezTo>
                  <a:pt x="7793973" y="1543568"/>
                  <a:pt x="7792013" y="1540666"/>
                  <a:pt x="7790511" y="1537338"/>
                </a:cubicBezTo>
                <a:cubicBezTo>
                  <a:pt x="7789009" y="1534010"/>
                  <a:pt x="7788258" y="1530019"/>
                  <a:pt x="7788258" y="1525365"/>
                </a:cubicBezTo>
                <a:cubicBezTo>
                  <a:pt x="7788258" y="1520593"/>
                  <a:pt x="7789127" y="1516336"/>
                  <a:pt x="7790865" y="1512596"/>
                </a:cubicBezTo>
                <a:cubicBezTo>
                  <a:pt x="7792603" y="1508855"/>
                  <a:pt x="7795018" y="1505718"/>
                  <a:pt x="7798111" y="1503184"/>
                </a:cubicBezTo>
                <a:cubicBezTo>
                  <a:pt x="7801204" y="1500651"/>
                  <a:pt x="7804886" y="1498722"/>
                  <a:pt x="7809157" y="1497396"/>
                </a:cubicBezTo>
                <a:cubicBezTo>
                  <a:pt x="7813428" y="1496071"/>
                  <a:pt x="7818037" y="1495408"/>
                  <a:pt x="7822986" y="1495408"/>
                </a:cubicBezTo>
                <a:close/>
                <a:moveTo>
                  <a:pt x="7346736" y="1495408"/>
                </a:moveTo>
                <a:cubicBezTo>
                  <a:pt x="7349269" y="1495408"/>
                  <a:pt x="7351817" y="1495628"/>
                  <a:pt x="7354380" y="1496071"/>
                </a:cubicBezTo>
                <a:cubicBezTo>
                  <a:pt x="7356942" y="1496512"/>
                  <a:pt x="7359358" y="1497101"/>
                  <a:pt x="7361626" y="1497838"/>
                </a:cubicBezTo>
                <a:cubicBezTo>
                  <a:pt x="7363894" y="1498574"/>
                  <a:pt x="7365911" y="1499399"/>
                  <a:pt x="7367679" y="1500313"/>
                </a:cubicBezTo>
                <a:cubicBezTo>
                  <a:pt x="7369446" y="1501226"/>
                  <a:pt x="7370610" y="1501962"/>
                  <a:pt x="7371169" y="1502522"/>
                </a:cubicBezTo>
                <a:cubicBezTo>
                  <a:pt x="7371729" y="1503081"/>
                  <a:pt x="7372097" y="1503523"/>
                  <a:pt x="7372274" y="1503847"/>
                </a:cubicBezTo>
                <a:cubicBezTo>
                  <a:pt x="7372451" y="1504171"/>
                  <a:pt x="7372598" y="1504584"/>
                  <a:pt x="7372716" y="1505084"/>
                </a:cubicBezTo>
                <a:cubicBezTo>
                  <a:pt x="7372834" y="1505586"/>
                  <a:pt x="7372922" y="1506189"/>
                  <a:pt x="7372981" y="1506895"/>
                </a:cubicBezTo>
                <a:cubicBezTo>
                  <a:pt x="7373040" y="1507602"/>
                  <a:pt x="7373069" y="1508515"/>
                  <a:pt x="7373069" y="1509635"/>
                </a:cubicBezTo>
                <a:cubicBezTo>
                  <a:pt x="7373069" y="1510695"/>
                  <a:pt x="7373025" y="1511638"/>
                  <a:pt x="7372937" y="1512463"/>
                </a:cubicBezTo>
                <a:cubicBezTo>
                  <a:pt x="7372848" y="1513288"/>
                  <a:pt x="7372716" y="1513980"/>
                  <a:pt x="7372539" y="1514539"/>
                </a:cubicBezTo>
                <a:cubicBezTo>
                  <a:pt x="7372362" y="1515100"/>
                  <a:pt x="7372112" y="1515511"/>
                  <a:pt x="7371788" y="1515776"/>
                </a:cubicBezTo>
                <a:cubicBezTo>
                  <a:pt x="7371464" y="1516042"/>
                  <a:pt x="7371096" y="1516174"/>
                  <a:pt x="7370683" y="1516174"/>
                </a:cubicBezTo>
                <a:cubicBezTo>
                  <a:pt x="7370036" y="1516174"/>
                  <a:pt x="7369019" y="1515762"/>
                  <a:pt x="7367635" y="1514937"/>
                </a:cubicBezTo>
                <a:cubicBezTo>
                  <a:pt x="7366250" y="1514113"/>
                  <a:pt x="7364557" y="1513185"/>
                  <a:pt x="7362554" y="1512154"/>
                </a:cubicBezTo>
                <a:cubicBezTo>
                  <a:pt x="7360551" y="1511123"/>
                  <a:pt x="7358179" y="1510180"/>
                  <a:pt x="7355440" y="1509325"/>
                </a:cubicBezTo>
                <a:cubicBezTo>
                  <a:pt x="7352701" y="1508472"/>
                  <a:pt x="7349623" y="1508045"/>
                  <a:pt x="7346206" y="1508045"/>
                </a:cubicBezTo>
                <a:cubicBezTo>
                  <a:pt x="7343024" y="1508045"/>
                  <a:pt x="7340256" y="1508472"/>
                  <a:pt x="7337899" y="1509325"/>
                </a:cubicBezTo>
                <a:cubicBezTo>
                  <a:pt x="7335543" y="1510180"/>
                  <a:pt x="7333599" y="1511314"/>
                  <a:pt x="7332067" y="1512728"/>
                </a:cubicBezTo>
                <a:cubicBezTo>
                  <a:pt x="7330536" y="1514142"/>
                  <a:pt x="7329387" y="1515820"/>
                  <a:pt x="7328621" y="1517765"/>
                </a:cubicBezTo>
                <a:cubicBezTo>
                  <a:pt x="7327855" y="1519709"/>
                  <a:pt x="7327472" y="1521771"/>
                  <a:pt x="7327472" y="1523950"/>
                </a:cubicBezTo>
                <a:cubicBezTo>
                  <a:pt x="7327472" y="1527132"/>
                  <a:pt x="7328209" y="1529871"/>
                  <a:pt x="7329681" y="1532169"/>
                </a:cubicBezTo>
                <a:cubicBezTo>
                  <a:pt x="7331154" y="1534466"/>
                  <a:pt x="7333113" y="1536499"/>
                  <a:pt x="7335558" y="1538266"/>
                </a:cubicBezTo>
                <a:cubicBezTo>
                  <a:pt x="7338003" y="1540033"/>
                  <a:pt x="7340786" y="1541653"/>
                  <a:pt x="7343908" y="1543126"/>
                </a:cubicBezTo>
                <a:cubicBezTo>
                  <a:pt x="7347031" y="1544599"/>
                  <a:pt x="7350212" y="1546086"/>
                  <a:pt x="7353452" y="1547589"/>
                </a:cubicBezTo>
                <a:cubicBezTo>
                  <a:pt x="7356692" y="1549091"/>
                  <a:pt x="7359873" y="1550740"/>
                  <a:pt x="7362995" y="1552537"/>
                </a:cubicBezTo>
                <a:cubicBezTo>
                  <a:pt x="7366118" y="1554334"/>
                  <a:pt x="7368901" y="1556455"/>
                  <a:pt x="7371346" y="1558900"/>
                </a:cubicBezTo>
                <a:cubicBezTo>
                  <a:pt x="7373791" y="1561344"/>
                  <a:pt x="7375764" y="1564231"/>
                  <a:pt x="7377267" y="1567560"/>
                </a:cubicBezTo>
                <a:cubicBezTo>
                  <a:pt x="7378769" y="1570888"/>
                  <a:pt x="7379520" y="1574820"/>
                  <a:pt x="7379520" y="1579356"/>
                </a:cubicBezTo>
                <a:cubicBezTo>
                  <a:pt x="7379520" y="1584717"/>
                  <a:pt x="7378533" y="1589489"/>
                  <a:pt x="7376560" y="1593672"/>
                </a:cubicBezTo>
                <a:cubicBezTo>
                  <a:pt x="7374587" y="1597855"/>
                  <a:pt x="7371847" y="1601404"/>
                  <a:pt x="7368342" y="1604320"/>
                </a:cubicBezTo>
                <a:cubicBezTo>
                  <a:pt x="7364837" y="1607236"/>
                  <a:pt x="7360713" y="1609431"/>
                  <a:pt x="7355970" y="1610903"/>
                </a:cubicBezTo>
                <a:cubicBezTo>
                  <a:pt x="7351228" y="1612376"/>
                  <a:pt x="7346117" y="1613112"/>
                  <a:pt x="7340639" y="1613112"/>
                </a:cubicBezTo>
                <a:cubicBezTo>
                  <a:pt x="7336810" y="1613112"/>
                  <a:pt x="7333260" y="1612789"/>
                  <a:pt x="7329990" y="1612141"/>
                </a:cubicBezTo>
                <a:cubicBezTo>
                  <a:pt x="7326721" y="1611492"/>
                  <a:pt x="7323805" y="1610697"/>
                  <a:pt x="7321242" y="1609755"/>
                </a:cubicBezTo>
                <a:cubicBezTo>
                  <a:pt x="7318679" y="1608812"/>
                  <a:pt x="7316530" y="1607840"/>
                  <a:pt x="7314791" y="1606838"/>
                </a:cubicBezTo>
                <a:cubicBezTo>
                  <a:pt x="7313054" y="1605837"/>
                  <a:pt x="7311846" y="1604983"/>
                  <a:pt x="7311168" y="1604276"/>
                </a:cubicBezTo>
                <a:cubicBezTo>
                  <a:pt x="7310491" y="1603569"/>
                  <a:pt x="7309990" y="1602670"/>
                  <a:pt x="7309666" y="1601580"/>
                </a:cubicBezTo>
                <a:cubicBezTo>
                  <a:pt x="7309342" y="1600491"/>
                  <a:pt x="7309180" y="1599033"/>
                  <a:pt x="7309180" y="1597206"/>
                </a:cubicBezTo>
                <a:cubicBezTo>
                  <a:pt x="7309180" y="1595911"/>
                  <a:pt x="7309239" y="1594835"/>
                  <a:pt x="7309357" y="1593981"/>
                </a:cubicBezTo>
                <a:cubicBezTo>
                  <a:pt x="7309475" y="1593127"/>
                  <a:pt x="7309652" y="1592435"/>
                  <a:pt x="7309887" y="1591904"/>
                </a:cubicBezTo>
                <a:cubicBezTo>
                  <a:pt x="7310123" y="1591375"/>
                  <a:pt x="7310417" y="1591006"/>
                  <a:pt x="7310771" y="1590800"/>
                </a:cubicBezTo>
                <a:cubicBezTo>
                  <a:pt x="7311124" y="1590594"/>
                  <a:pt x="7311537" y="1590491"/>
                  <a:pt x="7312008" y="1590491"/>
                </a:cubicBezTo>
                <a:cubicBezTo>
                  <a:pt x="7312833" y="1590491"/>
                  <a:pt x="7313996" y="1590992"/>
                  <a:pt x="7315498" y="1591993"/>
                </a:cubicBezTo>
                <a:cubicBezTo>
                  <a:pt x="7317001" y="1592994"/>
                  <a:pt x="7318930" y="1594084"/>
                  <a:pt x="7321286" y="1595262"/>
                </a:cubicBezTo>
                <a:cubicBezTo>
                  <a:pt x="7323643" y="1596441"/>
                  <a:pt x="7326485" y="1597545"/>
                  <a:pt x="7329814" y="1598576"/>
                </a:cubicBezTo>
                <a:cubicBezTo>
                  <a:pt x="7333143" y="1599607"/>
                  <a:pt x="7336986" y="1600123"/>
                  <a:pt x="7341346" y="1600123"/>
                </a:cubicBezTo>
                <a:cubicBezTo>
                  <a:pt x="7344645" y="1600123"/>
                  <a:pt x="7347664" y="1599680"/>
                  <a:pt x="7350403" y="1598797"/>
                </a:cubicBezTo>
                <a:cubicBezTo>
                  <a:pt x="7353142" y="1597913"/>
                  <a:pt x="7355499" y="1596661"/>
                  <a:pt x="7357472" y="1595042"/>
                </a:cubicBezTo>
                <a:cubicBezTo>
                  <a:pt x="7359446" y="1593422"/>
                  <a:pt x="7360963" y="1591433"/>
                  <a:pt x="7362023" y="1589076"/>
                </a:cubicBezTo>
                <a:cubicBezTo>
                  <a:pt x="7363084" y="1586720"/>
                  <a:pt x="7363614" y="1584040"/>
                  <a:pt x="7363614" y="1581035"/>
                </a:cubicBezTo>
                <a:cubicBezTo>
                  <a:pt x="7363614" y="1577796"/>
                  <a:pt x="7362878" y="1575026"/>
                  <a:pt x="7361405" y="1572729"/>
                </a:cubicBezTo>
                <a:cubicBezTo>
                  <a:pt x="7359932" y="1570431"/>
                  <a:pt x="7357988" y="1568414"/>
                  <a:pt x="7355573" y="1566676"/>
                </a:cubicBezTo>
                <a:cubicBezTo>
                  <a:pt x="7353158" y="1564939"/>
                  <a:pt x="7350403" y="1563347"/>
                  <a:pt x="7347310" y="1561904"/>
                </a:cubicBezTo>
                <a:cubicBezTo>
                  <a:pt x="7344217" y="1560460"/>
                  <a:pt x="7341051" y="1558988"/>
                  <a:pt x="7337811" y="1557485"/>
                </a:cubicBezTo>
                <a:cubicBezTo>
                  <a:pt x="7334571" y="1555983"/>
                  <a:pt x="7331419" y="1554319"/>
                  <a:pt x="7328356" y="1552493"/>
                </a:cubicBezTo>
                <a:cubicBezTo>
                  <a:pt x="7325292" y="1550667"/>
                  <a:pt x="7322553" y="1548516"/>
                  <a:pt x="7320138" y="1546042"/>
                </a:cubicBezTo>
                <a:cubicBezTo>
                  <a:pt x="7317723" y="1543568"/>
                  <a:pt x="7315763" y="1540666"/>
                  <a:pt x="7314261" y="1537338"/>
                </a:cubicBezTo>
                <a:cubicBezTo>
                  <a:pt x="7312759" y="1534010"/>
                  <a:pt x="7312008" y="1530019"/>
                  <a:pt x="7312008" y="1525365"/>
                </a:cubicBezTo>
                <a:cubicBezTo>
                  <a:pt x="7312008" y="1520593"/>
                  <a:pt x="7312877" y="1516336"/>
                  <a:pt x="7314615" y="1512596"/>
                </a:cubicBezTo>
                <a:cubicBezTo>
                  <a:pt x="7316353" y="1508855"/>
                  <a:pt x="7318768" y="1505718"/>
                  <a:pt x="7321861" y="1503184"/>
                </a:cubicBezTo>
                <a:cubicBezTo>
                  <a:pt x="7324954" y="1500651"/>
                  <a:pt x="7328636" y="1498722"/>
                  <a:pt x="7332907" y="1497396"/>
                </a:cubicBezTo>
                <a:cubicBezTo>
                  <a:pt x="7337178" y="1496071"/>
                  <a:pt x="7341787" y="1495408"/>
                  <a:pt x="7346736" y="1495408"/>
                </a:cubicBezTo>
                <a:close/>
                <a:moveTo>
                  <a:pt x="6403761" y="1495408"/>
                </a:moveTo>
                <a:cubicBezTo>
                  <a:pt x="6406294" y="1495408"/>
                  <a:pt x="6408842" y="1495628"/>
                  <a:pt x="6411405" y="1496071"/>
                </a:cubicBezTo>
                <a:cubicBezTo>
                  <a:pt x="6413967" y="1496512"/>
                  <a:pt x="6416383" y="1497101"/>
                  <a:pt x="6418651" y="1497838"/>
                </a:cubicBezTo>
                <a:cubicBezTo>
                  <a:pt x="6420919" y="1498574"/>
                  <a:pt x="6422936" y="1499399"/>
                  <a:pt x="6424704" y="1500313"/>
                </a:cubicBezTo>
                <a:cubicBezTo>
                  <a:pt x="6426471" y="1501226"/>
                  <a:pt x="6427635" y="1501962"/>
                  <a:pt x="6428194" y="1502522"/>
                </a:cubicBezTo>
                <a:cubicBezTo>
                  <a:pt x="6428754" y="1503081"/>
                  <a:pt x="6429122" y="1503523"/>
                  <a:pt x="6429299" y="1503847"/>
                </a:cubicBezTo>
                <a:cubicBezTo>
                  <a:pt x="6429476" y="1504171"/>
                  <a:pt x="6429623" y="1504584"/>
                  <a:pt x="6429741" y="1505084"/>
                </a:cubicBezTo>
                <a:cubicBezTo>
                  <a:pt x="6429859" y="1505586"/>
                  <a:pt x="6429947" y="1506189"/>
                  <a:pt x="6430006" y="1506895"/>
                </a:cubicBezTo>
                <a:cubicBezTo>
                  <a:pt x="6430065" y="1507602"/>
                  <a:pt x="6430094" y="1508515"/>
                  <a:pt x="6430094" y="1509635"/>
                </a:cubicBezTo>
                <a:cubicBezTo>
                  <a:pt x="6430094" y="1510695"/>
                  <a:pt x="6430050" y="1511638"/>
                  <a:pt x="6429962" y="1512463"/>
                </a:cubicBezTo>
                <a:cubicBezTo>
                  <a:pt x="6429873" y="1513288"/>
                  <a:pt x="6429741" y="1513980"/>
                  <a:pt x="6429564" y="1514539"/>
                </a:cubicBezTo>
                <a:cubicBezTo>
                  <a:pt x="6429387" y="1515100"/>
                  <a:pt x="6429137" y="1515511"/>
                  <a:pt x="6428813" y="1515776"/>
                </a:cubicBezTo>
                <a:cubicBezTo>
                  <a:pt x="6428489" y="1516042"/>
                  <a:pt x="6428121" y="1516174"/>
                  <a:pt x="6427708" y="1516174"/>
                </a:cubicBezTo>
                <a:cubicBezTo>
                  <a:pt x="6427061" y="1516174"/>
                  <a:pt x="6426044" y="1515762"/>
                  <a:pt x="6424660" y="1514937"/>
                </a:cubicBezTo>
                <a:cubicBezTo>
                  <a:pt x="6423275" y="1514113"/>
                  <a:pt x="6421582" y="1513185"/>
                  <a:pt x="6419579" y="1512154"/>
                </a:cubicBezTo>
                <a:cubicBezTo>
                  <a:pt x="6417576" y="1511123"/>
                  <a:pt x="6415204" y="1510180"/>
                  <a:pt x="6412465" y="1509325"/>
                </a:cubicBezTo>
                <a:cubicBezTo>
                  <a:pt x="6409726" y="1508472"/>
                  <a:pt x="6406648" y="1508045"/>
                  <a:pt x="6403231" y="1508045"/>
                </a:cubicBezTo>
                <a:cubicBezTo>
                  <a:pt x="6400049" y="1508045"/>
                  <a:pt x="6397281" y="1508472"/>
                  <a:pt x="6394924" y="1509325"/>
                </a:cubicBezTo>
                <a:cubicBezTo>
                  <a:pt x="6392568" y="1510180"/>
                  <a:pt x="6390624" y="1511314"/>
                  <a:pt x="6389092" y="1512728"/>
                </a:cubicBezTo>
                <a:cubicBezTo>
                  <a:pt x="6387561" y="1514142"/>
                  <a:pt x="6386412" y="1515820"/>
                  <a:pt x="6385646" y="1517765"/>
                </a:cubicBezTo>
                <a:cubicBezTo>
                  <a:pt x="6384880" y="1519709"/>
                  <a:pt x="6384497" y="1521771"/>
                  <a:pt x="6384497" y="1523950"/>
                </a:cubicBezTo>
                <a:cubicBezTo>
                  <a:pt x="6384497" y="1527132"/>
                  <a:pt x="6385234" y="1529871"/>
                  <a:pt x="6386706" y="1532169"/>
                </a:cubicBezTo>
                <a:cubicBezTo>
                  <a:pt x="6388179" y="1534466"/>
                  <a:pt x="6390138" y="1536499"/>
                  <a:pt x="6392583" y="1538266"/>
                </a:cubicBezTo>
                <a:cubicBezTo>
                  <a:pt x="6395028" y="1540033"/>
                  <a:pt x="6397811" y="1541653"/>
                  <a:pt x="6400933" y="1543126"/>
                </a:cubicBezTo>
                <a:cubicBezTo>
                  <a:pt x="6404056" y="1544599"/>
                  <a:pt x="6407237" y="1546086"/>
                  <a:pt x="6410477" y="1547589"/>
                </a:cubicBezTo>
                <a:cubicBezTo>
                  <a:pt x="6413717" y="1549091"/>
                  <a:pt x="6416898" y="1550740"/>
                  <a:pt x="6420020" y="1552537"/>
                </a:cubicBezTo>
                <a:cubicBezTo>
                  <a:pt x="6423143" y="1554334"/>
                  <a:pt x="6425926" y="1556455"/>
                  <a:pt x="6428371" y="1558900"/>
                </a:cubicBezTo>
                <a:cubicBezTo>
                  <a:pt x="6430816" y="1561344"/>
                  <a:pt x="6432789" y="1564231"/>
                  <a:pt x="6434292" y="1567560"/>
                </a:cubicBezTo>
                <a:cubicBezTo>
                  <a:pt x="6435794" y="1570888"/>
                  <a:pt x="6436545" y="1574820"/>
                  <a:pt x="6436545" y="1579356"/>
                </a:cubicBezTo>
                <a:cubicBezTo>
                  <a:pt x="6436545" y="1584717"/>
                  <a:pt x="6435558" y="1589489"/>
                  <a:pt x="6433585" y="1593672"/>
                </a:cubicBezTo>
                <a:cubicBezTo>
                  <a:pt x="6431612" y="1597855"/>
                  <a:pt x="6428872" y="1601404"/>
                  <a:pt x="6425367" y="1604320"/>
                </a:cubicBezTo>
                <a:cubicBezTo>
                  <a:pt x="6421862" y="1607236"/>
                  <a:pt x="6417738" y="1609431"/>
                  <a:pt x="6412995" y="1610903"/>
                </a:cubicBezTo>
                <a:cubicBezTo>
                  <a:pt x="6408253" y="1612376"/>
                  <a:pt x="6403142" y="1613112"/>
                  <a:pt x="6397664" y="1613112"/>
                </a:cubicBezTo>
                <a:cubicBezTo>
                  <a:pt x="6393835" y="1613112"/>
                  <a:pt x="6390285" y="1612789"/>
                  <a:pt x="6387015" y="1612141"/>
                </a:cubicBezTo>
                <a:cubicBezTo>
                  <a:pt x="6383746" y="1611492"/>
                  <a:pt x="6380830" y="1610697"/>
                  <a:pt x="6378267" y="1609755"/>
                </a:cubicBezTo>
                <a:cubicBezTo>
                  <a:pt x="6375704" y="1608812"/>
                  <a:pt x="6373555" y="1607840"/>
                  <a:pt x="6371816" y="1606838"/>
                </a:cubicBezTo>
                <a:cubicBezTo>
                  <a:pt x="6370079" y="1605837"/>
                  <a:pt x="6368871" y="1604983"/>
                  <a:pt x="6368193" y="1604276"/>
                </a:cubicBezTo>
                <a:cubicBezTo>
                  <a:pt x="6367516" y="1603569"/>
                  <a:pt x="6367015" y="1602670"/>
                  <a:pt x="6366691" y="1601580"/>
                </a:cubicBezTo>
                <a:cubicBezTo>
                  <a:pt x="6366367" y="1600491"/>
                  <a:pt x="6366205" y="1599033"/>
                  <a:pt x="6366205" y="1597206"/>
                </a:cubicBezTo>
                <a:cubicBezTo>
                  <a:pt x="6366205" y="1595911"/>
                  <a:pt x="6366264" y="1594835"/>
                  <a:pt x="6366382" y="1593981"/>
                </a:cubicBezTo>
                <a:cubicBezTo>
                  <a:pt x="6366500" y="1593127"/>
                  <a:pt x="6366677" y="1592435"/>
                  <a:pt x="6366912" y="1591904"/>
                </a:cubicBezTo>
                <a:cubicBezTo>
                  <a:pt x="6367148" y="1591375"/>
                  <a:pt x="6367442" y="1591006"/>
                  <a:pt x="6367796" y="1590800"/>
                </a:cubicBezTo>
                <a:cubicBezTo>
                  <a:pt x="6368149" y="1590594"/>
                  <a:pt x="6368562" y="1590491"/>
                  <a:pt x="6369033" y="1590491"/>
                </a:cubicBezTo>
                <a:cubicBezTo>
                  <a:pt x="6369858" y="1590491"/>
                  <a:pt x="6371021" y="1590992"/>
                  <a:pt x="6372523" y="1591993"/>
                </a:cubicBezTo>
                <a:cubicBezTo>
                  <a:pt x="6374026" y="1592994"/>
                  <a:pt x="6375955" y="1594084"/>
                  <a:pt x="6378311" y="1595262"/>
                </a:cubicBezTo>
                <a:cubicBezTo>
                  <a:pt x="6380668" y="1596441"/>
                  <a:pt x="6383510" y="1597545"/>
                  <a:pt x="6386839" y="1598576"/>
                </a:cubicBezTo>
                <a:cubicBezTo>
                  <a:pt x="6390168" y="1599607"/>
                  <a:pt x="6394011" y="1600123"/>
                  <a:pt x="6398371" y="1600123"/>
                </a:cubicBezTo>
                <a:cubicBezTo>
                  <a:pt x="6401670" y="1600123"/>
                  <a:pt x="6404689" y="1599680"/>
                  <a:pt x="6407428" y="1598797"/>
                </a:cubicBezTo>
                <a:cubicBezTo>
                  <a:pt x="6410167" y="1597913"/>
                  <a:pt x="6412524" y="1596661"/>
                  <a:pt x="6414497" y="1595042"/>
                </a:cubicBezTo>
                <a:cubicBezTo>
                  <a:pt x="6416471" y="1593422"/>
                  <a:pt x="6417988" y="1591433"/>
                  <a:pt x="6419048" y="1589076"/>
                </a:cubicBezTo>
                <a:cubicBezTo>
                  <a:pt x="6420109" y="1586720"/>
                  <a:pt x="6420639" y="1584040"/>
                  <a:pt x="6420639" y="1581035"/>
                </a:cubicBezTo>
                <a:cubicBezTo>
                  <a:pt x="6420639" y="1577796"/>
                  <a:pt x="6419903" y="1575026"/>
                  <a:pt x="6418430" y="1572729"/>
                </a:cubicBezTo>
                <a:cubicBezTo>
                  <a:pt x="6416957" y="1570431"/>
                  <a:pt x="6415013" y="1568414"/>
                  <a:pt x="6412598" y="1566676"/>
                </a:cubicBezTo>
                <a:cubicBezTo>
                  <a:pt x="6410183" y="1564939"/>
                  <a:pt x="6407428" y="1563347"/>
                  <a:pt x="6404335" y="1561904"/>
                </a:cubicBezTo>
                <a:cubicBezTo>
                  <a:pt x="6401242" y="1560460"/>
                  <a:pt x="6398076" y="1558988"/>
                  <a:pt x="6394836" y="1557485"/>
                </a:cubicBezTo>
                <a:cubicBezTo>
                  <a:pt x="6391596" y="1555983"/>
                  <a:pt x="6388444" y="1554319"/>
                  <a:pt x="6385381" y="1552493"/>
                </a:cubicBezTo>
                <a:cubicBezTo>
                  <a:pt x="6382317" y="1550667"/>
                  <a:pt x="6379578" y="1548516"/>
                  <a:pt x="6377163" y="1546042"/>
                </a:cubicBezTo>
                <a:cubicBezTo>
                  <a:pt x="6374748" y="1543568"/>
                  <a:pt x="6372788" y="1540666"/>
                  <a:pt x="6371286" y="1537338"/>
                </a:cubicBezTo>
                <a:cubicBezTo>
                  <a:pt x="6369784" y="1534010"/>
                  <a:pt x="6369033" y="1530019"/>
                  <a:pt x="6369033" y="1525365"/>
                </a:cubicBezTo>
                <a:cubicBezTo>
                  <a:pt x="6369033" y="1520593"/>
                  <a:pt x="6369902" y="1516336"/>
                  <a:pt x="6371640" y="1512596"/>
                </a:cubicBezTo>
                <a:cubicBezTo>
                  <a:pt x="6373378" y="1508855"/>
                  <a:pt x="6375793" y="1505718"/>
                  <a:pt x="6378886" y="1503184"/>
                </a:cubicBezTo>
                <a:cubicBezTo>
                  <a:pt x="6381979" y="1500651"/>
                  <a:pt x="6385661" y="1498722"/>
                  <a:pt x="6389932" y="1497396"/>
                </a:cubicBezTo>
                <a:cubicBezTo>
                  <a:pt x="6394203" y="1496071"/>
                  <a:pt x="6398812" y="1495408"/>
                  <a:pt x="6403761" y="1495408"/>
                </a:cubicBezTo>
                <a:close/>
                <a:moveTo>
                  <a:pt x="5460786" y="1495408"/>
                </a:moveTo>
                <a:cubicBezTo>
                  <a:pt x="5463319" y="1495408"/>
                  <a:pt x="5465867" y="1495628"/>
                  <a:pt x="5468430" y="1496071"/>
                </a:cubicBezTo>
                <a:cubicBezTo>
                  <a:pt x="5470992" y="1496512"/>
                  <a:pt x="5473408" y="1497101"/>
                  <a:pt x="5475676" y="1497838"/>
                </a:cubicBezTo>
                <a:cubicBezTo>
                  <a:pt x="5477944" y="1498574"/>
                  <a:pt x="5479961" y="1499399"/>
                  <a:pt x="5481729" y="1500313"/>
                </a:cubicBezTo>
                <a:cubicBezTo>
                  <a:pt x="5483496" y="1501226"/>
                  <a:pt x="5484660" y="1501962"/>
                  <a:pt x="5485219" y="1502522"/>
                </a:cubicBezTo>
                <a:cubicBezTo>
                  <a:pt x="5485779" y="1503081"/>
                  <a:pt x="5486147" y="1503523"/>
                  <a:pt x="5486324" y="1503847"/>
                </a:cubicBezTo>
                <a:cubicBezTo>
                  <a:pt x="5486501" y="1504171"/>
                  <a:pt x="5486648" y="1504584"/>
                  <a:pt x="5486766" y="1505084"/>
                </a:cubicBezTo>
                <a:cubicBezTo>
                  <a:pt x="5486884" y="1505586"/>
                  <a:pt x="5486972" y="1506189"/>
                  <a:pt x="5487031" y="1506895"/>
                </a:cubicBezTo>
                <a:cubicBezTo>
                  <a:pt x="5487090" y="1507602"/>
                  <a:pt x="5487119" y="1508515"/>
                  <a:pt x="5487119" y="1509635"/>
                </a:cubicBezTo>
                <a:cubicBezTo>
                  <a:pt x="5487119" y="1510695"/>
                  <a:pt x="5487075" y="1511638"/>
                  <a:pt x="5486987" y="1512463"/>
                </a:cubicBezTo>
                <a:cubicBezTo>
                  <a:pt x="5486898" y="1513288"/>
                  <a:pt x="5486766" y="1513980"/>
                  <a:pt x="5486589" y="1514539"/>
                </a:cubicBezTo>
                <a:cubicBezTo>
                  <a:pt x="5486412" y="1515100"/>
                  <a:pt x="5486162" y="1515511"/>
                  <a:pt x="5485838" y="1515776"/>
                </a:cubicBezTo>
                <a:cubicBezTo>
                  <a:pt x="5485514" y="1516042"/>
                  <a:pt x="5485146" y="1516174"/>
                  <a:pt x="5484733" y="1516174"/>
                </a:cubicBezTo>
                <a:cubicBezTo>
                  <a:pt x="5484086" y="1516174"/>
                  <a:pt x="5483069" y="1515762"/>
                  <a:pt x="5481685" y="1514937"/>
                </a:cubicBezTo>
                <a:cubicBezTo>
                  <a:pt x="5480300" y="1514113"/>
                  <a:pt x="5478607" y="1513185"/>
                  <a:pt x="5476604" y="1512154"/>
                </a:cubicBezTo>
                <a:cubicBezTo>
                  <a:pt x="5474601" y="1511123"/>
                  <a:pt x="5472229" y="1510180"/>
                  <a:pt x="5469490" y="1509325"/>
                </a:cubicBezTo>
                <a:cubicBezTo>
                  <a:pt x="5466751" y="1508472"/>
                  <a:pt x="5463673" y="1508045"/>
                  <a:pt x="5460256" y="1508045"/>
                </a:cubicBezTo>
                <a:cubicBezTo>
                  <a:pt x="5457074" y="1508045"/>
                  <a:pt x="5454306" y="1508472"/>
                  <a:pt x="5451949" y="1509325"/>
                </a:cubicBezTo>
                <a:cubicBezTo>
                  <a:pt x="5449593" y="1510180"/>
                  <a:pt x="5447649" y="1511314"/>
                  <a:pt x="5446117" y="1512728"/>
                </a:cubicBezTo>
                <a:cubicBezTo>
                  <a:pt x="5444586" y="1514142"/>
                  <a:pt x="5443437" y="1515820"/>
                  <a:pt x="5442671" y="1517765"/>
                </a:cubicBezTo>
                <a:cubicBezTo>
                  <a:pt x="5441905" y="1519709"/>
                  <a:pt x="5441522" y="1521771"/>
                  <a:pt x="5441522" y="1523950"/>
                </a:cubicBezTo>
                <a:cubicBezTo>
                  <a:pt x="5441522" y="1527132"/>
                  <a:pt x="5442259" y="1529871"/>
                  <a:pt x="5443731" y="1532169"/>
                </a:cubicBezTo>
                <a:cubicBezTo>
                  <a:pt x="5445204" y="1534466"/>
                  <a:pt x="5447163" y="1536499"/>
                  <a:pt x="5449608" y="1538266"/>
                </a:cubicBezTo>
                <a:cubicBezTo>
                  <a:pt x="5452053" y="1540033"/>
                  <a:pt x="5454836" y="1541653"/>
                  <a:pt x="5457958" y="1543126"/>
                </a:cubicBezTo>
                <a:cubicBezTo>
                  <a:pt x="5461081" y="1544599"/>
                  <a:pt x="5464262" y="1546086"/>
                  <a:pt x="5467502" y="1547589"/>
                </a:cubicBezTo>
                <a:cubicBezTo>
                  <a:pt x="5470742" y="1549091"/>
                  <a:pt x="5473923" y="1550740"/>
                  <a:pt x="5477045" y="1552537"/>
                </a:cubicBezTo>
                <a:cubicBezTo>
                  <a:pt x="5480168" y="1554334"/>
                  <a:pt x="5482951" y="1556455"/>
                  <a:pt x="5485396" y="1558900"/>
                </a:cubicBezTo>
                <a:cubicBezTo>
                  <a:pt x="5487841" y="1561344"/>
                  <a:pt x="5489814" y="1564231"/>
                  <a:pt x="5491317" y="1567560"/>
                </a:cubicBezTo>
                <a:cubicBezTo>
                  <a:pt x="5492819" y="1570888"/>
                  <a:pt x="5493570" y="1574820"/>
                  <a:pt x="5493570" y="1579356"/>
                </a:cubicBezTo>
                <a:cubicBezTo>
                  <a:pt x="5493570" y="1584717"/>
                  <a:pt x="5492583" y="1589489"/>
                  <a:pt x="5490610" y="1593672"/>
                </a:cubicBezTo>
                <a:cubicBezTo>
                  <a:pt x="5488637" y="1597855"/>
                  <a:pt x="5485897" y="1601404"/>
                  <a:pt x="5482392" y="1604320"/>
                </a:cubicBezTo>
                <a:cubicBezTo>
                  <a:pt x="5478887" y="1607236"/>
                  <a:pt x="5474763" y="1609431"/>
                  <a:pt x="5470020" y="1610903"/>
                </a:cubicBezTo>
                <a:cubicBezTo>
                  <a:pt x="5465278" y="1612376"/>
                  <a:pt x="5460167" y="1613112"/>
                  <a:pt x="5454689" y="1613112"/>
                </a:cubicBezTo>
                <a:cubicBezTo>
                  <a:pt x="5450860" y="1613112"/>
                  <a:pt x="5447310" y="1612789"/>
                  <a:pt x="5444040" y="1612141"/>
                </a:cubicBezTo>
                <a:cubicBezTo>
                  <a:pt x="5440771" y="1611492"/>
                  <a:pt x="5437855" y="1610697"/>
                  <a:pt x="5435292" y="1609755"/>
                </a:cubicBezTo>
                <a:cubicBezTo>
                  <a:pt x="5432729" y="1608812"/>
                  <a:pt x="5430580" y="1607840"/>
                  <a:pt x="5428841" y="1606838"/>
                </a:cubicBezTo>
                <a:cubicBezTo>
                  <a:pt x="5427104" y="1605837"/>
                  <a:pt x="5425896" y="1604983"/>
                  <a:pt x="5425218" y="1604276"/>
                </a:cubicBezTo>
                <a:cubicBezTo>
                  <a:pt x="5424541" y="1603569"/>
                  <a:pt x="5424040" y="1602670"/>
                  <a:pt x="5423716" y="1601580"/>
                </a:cubicBezTo>
                <a:cubicBezTo>
                  <a:pt x="5423392" y="1600491"/>
                  <a:pt x="5423230" y="1599033"/>
                  <a:pt x="5423230" y="1597206"/>
                </a:cubicBezTo>
                <a:cubicBezTo>
                  <a:pt x="5423230" y="1595911"/>
                  <a:pt x="5423289" y="1594835"/>
                  <a:pt x="5423407" y="1593981"/>
                </a:cubicBezTo>
                <a:cubicBezTo>
                  <a:pt x="5423525" y="1593127"/>
                  <a:pt x="5423702" y="1592435"/>
                  <a:pt x="5423937" y="1591904"/>
                </a:cubicBezTo>
                <a:cubicBezTo>
                  <a:pt x="5424173" y="1591375"/>
                  <a:pt x="5424467" y="1591006"/>
                  <a:pt x="5424821" y="1590800"/>
                </a:cubicBezTo>
                <a:cubicBezTo>
                  <a:pt x="5425174" y="1590594"/>
                  <a:pt x="5425587" y="1590491"/>
                  <a:pt x="5426058" y="1590491"/>
                </a:cubicBezTo>
                <a:cubicBezTo>
                  <a:pt x="5426883" y="1590491"/>
                  <a:pt x="5428046" y="1590992"/>
                  <a:pt x="5429548" y="1591993"/>
                </a:cubicBezTo>
                <a:cubicBezTo>
                  <a:pt x="5431051" y="1592994"/>
                  <a:pt x="5432980" y="1594084"/>
                  <a:pt x="5435336" y="1595262"/>
                </a:cubicBezTo>
                <a:cubicBezTo>
                  <a:pt x="5437693" y="1596441"/>
                  <a:pt x="5440535" y="1597545"/>
                  <a:pt x="5443864" y="1598576"/>
                </a:cubicBezTo>
                <a:cubicBezTo>
                  <a:pt x="5447193" y="1599607"/>
                  <a:pt x="5451036" y="1600123"/>
                  <a:pt x="5455396" y="1600123"/>
                </a:cubicBezTo>
                <a:cubicBezTo>
                  <a:pt x="5458695" y="1600123"/>
                  <a:pt x="5461714" y="1599680"/>
                  <a:pt x="5464453" y="1598797"/>
                </a:cubicBezTo>
                <a:cubicBezTo>
                  <a:pt x="5467192" y="1597913"/>
                  <a:pt x="5469549" y="1596661"/>
                  <a:pt x="5471522" y="1595042"/>
                </a:cubicBezTo>
                <a:cubicBezTo>
                  <a:pt x="5473496" y="1593422"/>
                  <a:pt x="5475013" y="1591433"/>
                  <a:pt x="5476073" y="1589076"/>
                </a:cubicBezTo>
                <a:cubicBezTo>
                  <a:pt x="5477134" y="1586720"/>
                  <a:pt x="5477664" y="1584040"/>
                  <a:pt x="5477664" y="1581035"/>
                </a:cubicBezTo>
                <a:cubicBezTo>
                  <a:pt x="5477664" y="1577796"/>
                  <a:pt x="5476928" y="1575026"/>
                  <a:pt x="5475455" y="1572729"/>
                </a:cubicBezTo>
                <a:cubicBezTo>
                  <a:pt x="5473982" y="1570431"/>
                  <a:pt x="5472038" y="1568414"/>
                  <a:pt x="5469623" y="1566676"/>
                </a:cubicBezTo>
                <a:cubicBezTo>
                  <a:pt x="5467208" y="1564939"/>
                  <a:pt x="5464453" y="1563347"/>
                  <a:pt x="5461360" y="1561904"/>
                </a:cubicBezTo>
                <a:cubicBezTo>
                  <a:pt x="5458267" y="1560460"/>
                  <a:pt x="5455101" y="1558988"/>
                  <a:pt x="5451861" y="1557485"/>
                </a:cubicBezTo>
                <a:cubicBezTo>
                  <a:pt x="5448621" y="1555983"/>
                  <a:pt x="5445469" y="1554319"/>
                  <a:pt x="5442406" y="1552493"/>
                </a:cubicBezTo>
                <a:cubicBezTo>
                  <a:pt x="5439342" y="1550667"/>
                  <a:pt x="5436603" y="1548516"/>
                  <a:pt x="5434188" y="1546042"/>
                </a:cubicBezTo>
                <a:cubicBezTo>
                  <a:pt x="5431773" y="1543568"/>
                  <a:pt x="5429813" y="1540666"/>
                  <a:pt x="5428311" y="1537338"/>
                </a:cubicBezTo>
                <a:cubicBezTo>
                  <a:pt x="5426809" y="1534010"/>
                  <a:pt x="5426058" y="1530019"/>
                  <a:pt x="5426058" y="1525365"/>
                </a:cubicBezTo>
                <a:cubicBezTo>
                  <a:pt x="5426058" y="1520593"/>
                  <a:pt x="5426927" y="1516336"/>
                  <a:pt x="5428665" y="1512596"/>
                </a:cubicBezTo>
                <a:cubicBezTo>
                  <a:pt x="5430403" y="1508855"/>
                  <a:pt x="5432818" y="1505718"/>
                  <a:pt x="5435911" y="1503184"/>
                </a:cubicBezTo>
                <a:cubicBezTo>
                  <a:pt x="5439004" y="1500651"/>
                  <a:pt x="5442686" y="1498722"/>
                  <a:pt x="5446957" y="1497396"/>
                </a:cubicBezTo>
                <a:cubicBezTo>
                  <a:pt x="5451228" y="1496071"/>
                  <a:pt x="5455837" y="1495408"/>
                  <a:pt x="5460786" y="1495408"/>
                </a:cubicBezTo>
                <a:close/>
                <a:moveTo>
                  <a:pt x="4994061" y="1495408"/>
                </a:moveTo>
                <a:cubicBezTo>
                  <a:pt x="4996594" y="1495408"/>
                  <a:pt x="4999142" y="1495628"/>
                  <a:pt x="5001705" y="1496071"/>
                </a:cubicBezTo>
                <a:cubicBezTo>
                  <a:pt x="5004267" y="1496512"/>
                  <a:pt x="5006683" y="1497101"/>
                  <a:pt x="5008951" y="1497838"/>
                </a:cubicBezTo>
                <a:cubicBezTo>
                  <a:pt x="5011219" y="1498574"/>
                  <a:pt x="5013236" y="1499399"/>
                  <a:pt x="5015004" y="1500313"/>
                </a:cubicBezTo>
                <a:cubicBezTo>
                  <a:pt x="5016771" y="1501226"/>
                  <a:pt x="5017935" y="1501962"/>
                  <a:pt x="5018494" y="1502522"/>
                </a:cubicBezTo>
                <a:cubicBezTo>
                  <a:pt x="5019054" y="1503081"/>
                  <a:pt x="5019422" y="1503523"/>
                  <a:pt x="5019599" y="1503847"/>
                </a:cubicBezTo>
                <a:cubicBezTo>
                  <a:pt x="5019776" y="1504171"/>
                  <a:pt x="5019923" y="1504584"/>
                  <a:pt x="5020041" y="1505084"/>
                </a:cubicBezTo>
                <a:cubicBezTo>
                  <a:pt x="5020159" y="1505586"/>
                  <a:pt x="5020247" y="1506189"/>
                  <a:pt x="5020306" y="1506895"/>
                </a:cubicBezTo>
                <a:cubicBezTo>
                  <a:pt x="5020365" y="1507602"/>
                  <a:pt x="5020394" y="1508515"/>
                  <a:pt x="5020394" y="1509635"/>
                </a:cubicBezTo>
                <a:cubicBezTo>
                  <a:pt x="5020394" y="1510695"/>
                  <a:pt x="5020350" y="1511638"/>
                  <a:pt x="5020262" y="1512463"/>
                </a:cubicBezTo>
                <a:cubicBezTo>
                  <a:pt x="5020173" y="1513288"/>
                  <a:pt x="5020041" y="1513980"/>
                  <a:pt x="5019864" y="1514539"/>
                </a:cubicBezTo>
                <a:cubicBezTo>
                  <a:pt x="5019687" y="1515100"/>
                  <a:pt x="5019437" y="1515511"/>
                  <a:pt x="5019113" y="1515776"/>
                </a:cubicBezTo>
                <a:cubicBezTo>
                  <a:pt x="5018789" y="1516042"/>
                  <a:pt x="5018421" y="1516174"/>
                  <a:pt x="5018008" y="1516174"/>
                </a:cubicBezTo>
                <a:cubicBezTo>
                  <a:pt x="5017361" y="1516174"/>
                  <a:pt x="5016344" y="1515762"/>
                  <a:pt x="5014960" y="1514937"/>
                </a:cubicBezTo>
                <a:cubicBezTo>
                  <a:pt x="5013575" y="1514113"/>
                  <a:pt x="5011882" y="1513185"/>
                  <a:pt x="5009879" y="1512154"/>
                </a:cubicBezTo>
                <a:cubicBezTo>
                  <a:pt x="5007876" y="1511123"/>
                  <a:pt x="5005504" y="1510180"/>
                  <a:pt x="5002765" y="1509325"/>
                </a:cubicBezTo>
                <a:cubicBezTo>
                  <a:pt x="5000026" y="1508472"/>
                  <a:pt x="4996948" y="1508045"/>
                  <a:pt x="4993531" y="1508045"/>
                </a:cubicBezTo>
                <a:cubicBezTo>
                  <a:pt x="4990349" y="1508045"/>
                  <a:pt x="4987581" y="1508472"/>
                  <a:pt x="4985224" y="1509325"/>
                </a:cubicBezTo>
                <a:cubicBezTo>
                  <a:pt x="4982868" y="1510180"/>
                  <a:pt x="4980924" y="1511314"/>
                  <a:pt x="4979392" y="1512728"/>
                </a:cubicBezTo>
                <a:cubicBezTo>
                  <a:pt x="4977861" y="1514142"/>
                  <a:pt x="4976712" y="1515820"/>
                  <a:pt x="4975946" y="1517765"/>
                </a:cubicBezTo>
                <a:cubicBezTo>
                  <a:pt x="4975180" y="1519709"/>
                  <a:pt x="4974797" y="1521771"/>
                  <a:pt x="4974797" y="1523950"/>
                </a:cubicBezTo>
                <a:cubicBezTo>
                  <a:pt x="4974797" y="1527132"/>
                  <a:pt x="4975534" y="1529871"/>
                  <a:pt x="4977006" y="1532169"/>
                </a:cubicBezTo>
                <a:cubicBezTo>
                  <a:pt x="4978479" y="1534466"/>
                  <a:pt x="4980438" y="1536499"/>
                  <a:pt x="4982883" y="1538266"/>
                </a:cubicBezTo>
                <a:cubicBezTo>
                  <a:pt x="4985328" y="1540033"/>
                  <a:pt x="4988111" y="1541653"/>
                  <a:pt x="4991233" y="1543126"/>
                </a:cubicBezTo>
                <a:cubicBezTo>
                  <a:pt x="4994356" y="1544599"/>
                  <a:pt x="4997537" y="1546086"/>
                  <a:pt x="5000777" y="1547589"/>
                </a:cubicBezTo>
                <a:cubicBezTo>
                  <a:pt x="5004017" y="1549091"/>
                  <a:pt x="5007198" y="1550740"/>
                  <a:pt x="5010320" y="1552537"/>
                </a:cubicBezTo>
                <a:cubicBezTo>
                  <a:pt x="5013443" y="1554334"/>
                  <a:pt x="5016226" y="1556455"/>
                  <a:pt x="5018671" y="1558900"/>
                </a:cubicBezTo>
                <a:cubicBezTo>
                  <a:pt x="5021116" y="1561344"/>
                  <a:pt x="5023089" y="1564231"/>
                  <a:pt x="5024592" y="1567560"/>
                </a:cubicBezTo>
                <a:cubicBezTo>
                  <a:pt x="5026094" y="1570888"/>
                  <a:pt x="5026845" y="1574820"/>
                  <a:pt x="5026845" y="1579356"/>
                </a:cubicBezTo>
                <a:cubicBezTo>
                  <a:pt x="5026845" y="1584717"/>
                  <a:pt x="5025858" y="1589489"/>
                  <a:pt x="5023885" y="1593672"/>
                </a:cubicBezTo>
                <a:cubicBezTo>
                  <a:pt x="5021912" y="1597855"/>
                  <a:pt x="5019172" y="1601404"/>
                  <a:pt x="5015667" y="1604320"/>
                </a:cubicBezTo>
                <a:cubicBezTo>
                  <a:pt x="5012162" y="1607236"/>
                  <a:pt x="5008038" y="1609431"/>
                  <a:pt x="5003295" y="1610903"/>
                </a:cubicBezTo>
                <a:cubicBezTo>
                  <a:pt x="4998553" y="1612376"/>
                  <a:pt x="4993442" y="1613112"/>
                  <a:pt x="4987964" y="1613112"/>
                </a:cubicBezTo>
                <a:cubicBezTo>
                  <a:pt x="4984135" y="1613112"/>
                  <a:pt x="4980585" y="1612789"/>
                  <a:pt x="4977315" y="1612141"/>
                </a:cubicBezTo>
                <a:cubicBezTo>
                  <a:pt x="4974046" y="1611492"/>
                  <a:pt x="4971130" y="1610697"/>
                  <a:pt x="4968567" y="1609755"/>
                </a:cubicBezTo>
                <a:cubicBezTo>
                  <a:pt x="4966004" y="1608812"/>
                  <a:pt x="4963855" y="1607840"/>
                  <a:pt x="4962116" y="1606838"/>
                </a:cubicBezTo>
                <a:cubicBezTo>
                  <a:pt x="4960379" y="1605837"/>
                  <a:pt x="4959171" y="1604983"/>
                  <a:pt x="4958493" y="1604276"/>
                </a:cubicBezTo>
                <a:cubicBezTo>
                  <a:pt x="4957816" y="1603569"/>
                  <a:pt x="4957315" y="1602670"/>
                  <a:pt x="4956991" y="1601580"/>
                </a:cubicBezTo>
                <a:cubicBezTo>
                  <a:pt x="4956667" y="1600491"/>
                  <a:pt x="4956505" y="1599033"/>
                  <a:pt x="4956505" y="1597206"/>
                </a:cubicBezTo>
                <a:cubicBezTo>
                  <a:pt x="4956505" y="1595911"/>
                  <a:pt x="4956564" y="1594835"/>
                  <a:pt x="4956682" y="1593981"/>
                </a:cubicBezTo>
                <a:cubicBezTo>
                  <a:pt x="4956800" y="1593127"/>
                  <a:pt x="4956977" y="1592435"/>
                  <a:pt x="4957212" y="1591904"/>
                </a:cubicBezTo>
                <a:cubicBezTo>
                  <a:pt x="4957448" y="1591375"/>
                  <a:pt x="4957742" y="1591006"/>
                  <a:pt x="4958096" y="1590800"/>
                </a:cubicBezTo>
                <a:cubicBezTo>
                  <a:pt x="4958449" y="1590594"/>
                  <a:pt x="4958862" y="1590491"/>
                  <a:pt x="4959333" y="1590491"/>
                </a:cubicBezTo>
                <a:cubicBezTo>
                  <a:pt x="4960158" y="1590491"/>
                  <a:pt x="4961321" y="1590992"/>
                  <a:pt x="4962823" y="1591993"/>
                </a:cubicBezTo>
                <a:cubicBezTo>
                  <a:pt x="4964326" y="1592994"/>
                  <a:pt x="4966255" y="1594084"/>
                  <a:pt x="4968611" y="1595262"/>
                </a:cubicBezTo>
                <a:cubicBezTo>
                  <a:pt x="4970968" y="1596441"/>
                  <a:pt x="4973810" y="1597545"/>
                  <a:pt x="4977139" y="1598576"/>
                </a:cubicBezTo>
                <a:cubicBezTo>
                  <a:pt x="4980468" y="1599607"/>
                  <a:pt x="4984311" y="1600123"/>
                  <a:pt x="4988671" y="1600123"/>
                </a:cubicBezTo>
                <a:cubicBezTo>
                  <a:pt x="4991970" y="1600123"/>
                  <a:pt x="4994989" y="1599680"/>
                  <a:pt x="4997728" y="1598797"/>
                </a:cubicBezTo>
                <a:cubicBezTo>
                  <a:pt x="5000467" y="1597913"/>
                  <a:pt x="5002824" y="1596661"/>
                  <a:pt x="5004797" y="1595042"/>
                </a:cubicBezTo>
                <a:cubicBezTo>
                  <a:pt x="5006771" y="1593422"/>
                  <a:pt x="5008288" y="1591433"/>
                  <a:pt x="5009348" y="1589076"/>
                </a:cubicBezTo>
                <a:cubicBezTo>
                  <a:pt x="5010409" y="1586720"/>
                  <a:pt x="5010939" y="1584040"/>
                  <a:pt x="5010939" y="1581035"/>
                </a:cubicBezTo>
                <a:cubicBezTo>
                  <a:pt x="5010939" y="1577796"/>
                  <a:pt x="5010203" y="1575026"/>
                  <a:pt x="5008730" y="1572729"/>
                </a:cubicBezTo>
                <a:cubicBezTo>
                  <a:pt x="5007257" y="1570431"/>
                  <a:pt x="5005313" y="1568414"/>
                  <a:pt x="5002898" y="1566676"/>
                </a:cubicBezTo>
                <a:cubicBezTo>
                  <a:pt x="5000483" y="1564939"/>
                  <a:pt x="4997728" y="1563347"/>
                  <a:pt x="4994635" y="1561904"/>
                </a:cubicBezTo>
                <a:cubicBezTo>
                  <a:pt x="4991542" y="1560460"/>
                  <a:pt x="4988376" y="1558988"/>
                  <a:pt x="4985136" y="1557485"/>
                </a:cubicBezTo>
                <a:cubicBezTo>
                  <a:pt x="4981896" y="1555983"/>
                  <a:pt x="4978744" y="1554319"/>
                  <a:pt x="4975681" y="1552493"/>
                </a:cubicBezTo>
                <a:cubicBezTo>
                  <a:pt x="4972617" y="1550667"/>
                  <a:pt x="4969878" y="1548516"/>
                  <a:pt x="4967463" y="1546042"/>
                </a:cubicBezTo>
                <a:cubicBezTo>
                  <a:pt x="4965048" y="1543568"/>
                  <a:pt x="4963088" y="1540666"/>
                  <a:pt x="4961586" y="1537338"/>
                </a:cubicBezTo>
                <a:cubicBezTo>
                  <a:pt x="4960084" y="1534010"/>
                  <a:pt x="4959333" y="1530019"/>
                  <a:pt x="4959333" y="1525365"/>
                </a:cubicBezTo>
                <a:cubicBezTo>
                  <a:pt x="4959333" y="1520593"/>
                  <a:pt x="4960202" y="1516336"/>
                  <a:pt x="4961940" y="1512596"/>
                </a:cubicBezTo>
                <a:cubicBezTo>
                  <a:pt x="4963678" y="1508855"/>
                  <a:pt x="4966093" y="1505718"/>
                  <a:pt x="4969186" y="1503184"/>
                </a:cubicBezTo>
                <a:cubicBezTo>
                  <a:pt x="4972279" y="1500651"/>
                  <a:pt x="4975961" y="1498722"/>
                  <a:pt x="4980232" y="1497396"/>
                </a:cubicBezTo>
                <a:cubicBezTo>
                  <a:pt x="4984503" y="1496071"/>
                  <a:pt x="4989112" y="1495408"/>
                  <a:pt x="4994061" y="1495408"/>
                </a:cubicBezTo>
                <a:close/>
                <a:moveTo>
                  <a:pt x="4051086" y="1495408"/>
                </a:moveTo>
                <a:cubicBezTo>
                  <a:pt x="4053619" y="1495408"/>
                  <a:pt x="4056167" y="1495628"/>
                  <a:pt x="4058730" y="1496071"/>
                </a:cubicBezTo>
                <a:cubicBezTo>
                  <a:pt x="4061293" y="1496512"/>
                  <a:pt x="4063708" y="1497101"/>
                  <a:pt x="4065976" y="1497838"/>
                </a:cubicBezTo>
                <a:cubicBezTo>
                  <a:pt x="4068244" y="1498574"/>
                  <a:pt x="4070262" y="1499399"/>
                  <a:pt x="4072029" y="1500313"/>
                </a:cubicBezTo>
                <a:cubicBezTo>
                  <a:pt x="4073796" y="1501226"/>
                  <a:pt x="4074960" y="1501962"/>
                  <a:pt x="4075520" y="1502522"/>
                </a:cubicBezTo>
                <a:cubicBezTo>
                  <a:pt x="4076079" y="1503081"/>
                  <a:pt x="4076447" y="1503523"/>
                  <a:pt x="4076624" y="1503847"/>
                </a:cubicBezTo>
                <a:cubicBezTo>
                  <a:pt x="4076801" y="1504171"/>
                  <a:pt x="4076948" y="1504584"/>
                  <a:pt x="4077066" y="1505084"/>
                </a:cubicBezTo>
                <a:cubicBezTo>
                  <a:pt x="4077184" y="1505586"/>
                  <a:pt x="4077272" y="1506189"/>
                  <a:pt x="4077331" y="1506895"/>
                </a:cubicBezTo>
                <a:cubicBezTo>
                  <a:pt x="4077390" y="1507602"/>
                  <a:pt x="4077419" y="1508515"/>
                  <a:pt x="4077419" y="1509635"/>
                </a:cubicBezTo>
                <a:cubicBezTo>
                  <a:pt x="4077419" y="1510695"/>
                  <a:pt x="4077375" y="1511638"/>
                  <a:pt x="4077287" y="1512463"/>
                </a:cubicBezTo>
                <a:cubicBezTo>
                  <a:pt x="4077199" y="1513288"/>
                  <a:pt x="4077066" y="1513980"/>
                  <a:pt x="4076889" y="1514539"/>
                </a:cubicBezTo>
                <a:cubicBezTo>
                  <a:pt x="4076713" y="1515100"/>
                  <a:pt x="4076462" y="1515511"/>
                  <a:pt x="4076138" y="1515776"/>
                </a:cubicBezTo>
                <a:cubicBezTo>
                  <a:pt x="4075814" y="1516042"/>
                  <a:pt x="4075446" y="1516174"/>
                  <a:pt x="4075034" y="1516174"/>
                </a:cubicBezTo>
                <a:cubicBezTo>
                  <a:pt x="4074386" y="1516174"/>
                  <a:pt x="4073369" y="1515762"/>
                  <a:pt x="4071985" y="1514937"/>
                </a:cubicBezTo>
                <a:cubicBezTo>
                  <a:pt x="4070600" y="1514113"/>
                  <a:pt x="4068907" y="1513185"/>
                  <a:pt x="4066904" y="1512154"/>
                </a:cubicBezTo>
                <a:cubicBezTo>
                  <a:pt x="4064901" y="1511123"/>
                  <a:pt x="4062530" y="1510180"/>
                  <a:pt x="4059790" y="1509325"/>
                </a:cubicBezTo>
                <a:cubicBezTo>
                  <a:pt x="4057051" y="1508472"/>
                  <a:pt x="4053973" y="1508045"/>
                  <a:pt x="4050556" y="1508045"/>
                </a:cubicBezTo>
                <a:cubicBezTo>
                  <a:pt x="4047375" y="1508045"/>
                  <a:pt x="4044606" y="1508472"/>
                  <a:pt x="4042250" y="1509325"/>
                </a:cubicBezTo>
                <a:cubicBezTo>
                  <a:pt x="4039893" y="1510180"/>
                  <a:pt x="4037949" y="1511314"/>
                  <a:pt x="4036417" y="1512728"/>
                </a:cubicBezTo>
                <a:cubicBezTo>
                  <a:pt x="4034885" y="1514142"/>
                  <a:pt x="4033737" y="1515820"/>
                  <a:pt x="4032971" y="1517765"/>
                </a:cubicBezTo>
                <a:cubicBezTo>
                  <a:pt x="4032205" y="1519709"/>
                  <a:pt x="4031822" y="1521771"/>
                  <a:pt x="4031822" y="1523950"/>
                </a:cubicBezTo>
                <a:cubicBezTo>
                  <a:pt x="4031822" y="1527132"/>
                  <a:pt x="4032559" y="1529871"/>
                  <a:pt x="4034031" y="1532169"/>
                </a:cubicBezTo>
                <a:cubicBezTo>
                  <a:pt x="4035504" y="1534466"/>
                  <a:pt x="4037463" y="1536499"/>
                  <a:pt x="4039908" y="1538266"/>
                </a:cubicBezTo>
                <a:cubicBezTo>
                  <a:pt x="4042352" y="1540033"/>
                  <a:pt x="4045136" y="1541653"/>
                  <a:pt x="4048258" y="1543126"/>
                </a:cubicBezTo>
                <a:cubicBezTo>
                  <a:pt x="4051381" y="1544599"/>
                  <a:pt x="4054562" y="1546086"/>
                  <a:pt x="4057802" y="1547589"/>
                </a:cubicBezTo>
                <a:cubicBezTo>
                  <a:pt x="4061042" y="1549091"/>
                  <a:pt x="4064223" y="1550740"/>
                  <a:pt x="4067346" y="1552537"/>
                </a:cubicBezTo>
                <a:cubicBezTo>
                  <a:pt x="4070468" y="1554334"/>
                  <a:pt x="4073251" y="1556455"/>
                  <a:pt x="4075696" y="1558900"/>
                </a:cubicBezTo>
                <a:cubicBezTo>
                  <a:pt x="4078141" y="1561344"/>
                  <a:pt x="4080115" y="1564231"/>
                  <a:pt x="4081617" y="1567560"/>
                </a:cubicBezTo>
                <a:cubicBezTo>
                  <a:pt x="4083119" y="1570888"/>
                  <a:pt x="4083870" y="1574820"/>
                  <a:pt x="4083870" y="1579356"/>
                </a:cubicBezTo>
                <a:cubicBezTo>
                  <a:pt x="4083870" y="1584717"/>
                  <a:pt x="4082883" y="1589489"/>
                  <a:pt x="4080910" y="1593672"/>
                </a:cubicBezTo>
                <a:cubicBezTo>
                  <a:pt x="4078937" y="1597855"/>
                  <a:pt x="4076197" y="1601404"/>
                  <a:pt x="4072692" y="1604320"/>
                </a:cubicBezTo>
                <a:cubicBezTo>
                  <a:pt x="4069187" y="1607236"/>
                  <a:pt x="4065063" y="1609431"/>
                  <a:pt x="4060321" y="1610903"/>
                </a:cubicBezTo>
                <a:cubicBezTo>
                  <a:pt x="4055578" y="1612376"/>
                  <a:pt x="4050468" y="1613112"/>
                  <a:pt x="4044989" y="1613112"/>
                </a:cubicBezTo>
                <a:cubicBezTo>
                  <a:pt x="4041159" y="1613112"/>
                  <a:pt x="4037610" y="1612789"/>
                  <a:pt x="4034341" y="1612141"/>
                </a:cubicBezTo>
                <a:cubicBezTo>
                  <a:pt x="4031071" y="1611492"/>
                  <a:pt x="4028155" y="1610697"/>
                  <a:pt x="4025592" y="1609755"/>
                </a:cubicBezTo>
                <a:cubicBezTo>
                  <a:pt x="4023030" y="1608812"/>
                  <a:pt x="4020880" y="1607840"/>
                  <a:pt x="4019142" y="1606838"/>
                </a:cubicBezTo>
                <a:cubicBezTo>
                  <a:pt x="4017404" y="1605837"/>
                  <a:pt x="4016196" y="1604983"/>
                  <a:pt x="4015519" y="1604276"/>
                </a:cubicBezTo>
                <a:cubicBezTo>
                  <a:pt x="4014841" y="1603569"/>
                  <a:pt x="4014340" y="1602670"/>
                  <a:pt x="4014016" y="1601580"/>
                </a:cubicBezTo>
                <a:cubicBezTo>
                  <a:pt x="4013692" y="1600491"/>
                  <a:pt x="4013530" y="1599033"/>
                  <a:pt x="4013530" y="1597206"/>
                </a:cubicBezTo>
                <a:cubicBezTo>
                  <a:pt x="4013530" y="1595911"/>
                  <a:pt x="4013589" y="1594835"/>
                  <a:pt x="4013707" y="1593981"/>
                </a:cubicBezTo>
                <a:cubicBezTo>
                  <a:pt x="4013825" y="1593127"/>
                  <a:pt x="4014002" y="1592435"/>
                  <a:pt x="4014237" y="1591904"/>
                </a:cubicBezTo>
                <a:cubicBezTo>
                  <a:pt x="4014473" y="1591375"/>
                  <a:pt x="4014767" y="1591006"/>
                  <a:pt x="4015121" y="1590800"/>
                </a:cubicBezTo>
                <a:cubicBezTo>
                  <a:pt x="4015474" y="1590594"/>
                  <a:pt x="4015887" y="1590491"/>
                  <a:pt x="4016358" y="1590491"/>
                </a:cubicBezTo>
                <a:cubicBezTo>
                  <a:pt x="4017183" y="1590491"/>
                  <a:pt x="4018346" y="1590992"/>
                  <a:pt x="4019849" y="1591993"/>
                </a:cubicBezTo>
                <a:cubicBezTo>
                  <a:pt x="4021351" y="1592994"/>
                  <a:pt x="4023280" y="1594084"/>
                  <a:pt x="4025637" y="1595262"/>
                </a:cubicBezTo>
                <a:cubicBezTo>
                  <a:pt x="4027993" y="1596441"/>
                  <a:pt x="4030835" y="1597545"/>
                  <a:pt x="4034164" y="1598576"/>
                </a:cubicBezTo>
                <a:cubicBezTo>
                  <a:pt x="4037492" y="1599607"/>
                  <a:pt x="4041336" y="1600123"/>
                  <a:pt x="4045696" y="1600123"/>
                </a:cubicBezTo>
                <a:cubicBezTo>
                  <a:pt x="4048995" y="1600123"/>
                  <a:pt x="4052014" y="1599680"/>
                  <a:pt x="4054753" y="1598797"/>
                </a:cubicBezTo>
                <a:cubicBezTo>
                  <a:pt x="4057493" y="1597913"/>
                  <a:pt x="4059849" y="1596661"/>
                  <a:pt x="4061823" y="1595042"/>
                </a:cubicBezTo>
                <a:cubicBezTo>
                  <a:pt x="4063796" y="1593422"/>
                  <a:pt x="4065313" y="1591433"/>
                  <a:pt x="4066374" y="1589076"/>
                </a:cubicBezTo>
                <a:cubicBezTo>
                  <a:pt x="4067434" y="1586720"/>
                  <a:pt x="4067964" y="1584040"/>
                  <a:pt x="4067964" y="1581035"/>
                </a:cubicBezTo>
                <a:cubicBezTo>
                  <a:pt x="4067964" y="1577796"/>
                  <a:pt x="4067228" y="1575026"/>
                  <a:pt x="4065755" y="1572729"/>
                </a:cubicBezTo>
                <a:cubicBezTo>
                  <a:pt x="4064282" y="1570431"/>
                  <a:pt x="4062338" y="1568414"/>
                  <a:pt x="4059923" y="1566676"/>
                </a:cubicBezTo>
                <a:cubicBezTo>
                  <a:pt x="4057508" y="1564939"/>
                  <a:pt x="4054753" y="1563347"/>
                  <a:pt x="4051661" y="1561904"/>
                </a:cubicBezTo>
                <a:cubicBezTo>
                  <a:pt x="4048568" y="1560460"/>
                  <a:pt x="4045401" y="1558988"/>
                  <a:pt x="4042161" y="1557485"/>
                </a:cubicBezTo>
                <a:cubicBezTo>
                  <a:pt x="4038921" y="1555983"/>
                  <a:pt x="4035769" y="1554319"/>
                  <a:pt x="4032706" y="1552493"/>
                </a:cubicBezTo>
                <a:cubicBezTo>
                  <a:pt x="4029642" y="1550667"/>
                  <a:pt x="4026903" y="1548516"/>
                  <a:pt x="4024488" y="1546042"/>
                </a:cubicBezTo>
                <a:cubicBezTo>
                  <a:pt x="4022073" y="1543568"/>
                  <a:pt x="4020114" y="1540666"/>
                  <a:pt x="4018611" y="1537338"/>
                </a:cubicBezTo>
                <a:cubicBezTo>
                  <a:pt x="4017109" y="1534010"/>
                  <a:pt x="4016358" y="1530019"/>
                  <a:pt x="4016358" y="1525365"/>
                </a:cubicBezTo>
                <a:cubicBezTo>
                  <a:pt x="4016358" y="1520593"/>
                  <a:pt x="4017227" y="1516336"/>
                  <a:pt x="4018965" y="1512596"/>
                </a:cubicBezTo>
                <a:cubicBezTo>
                  <a:pt x="4020703" y="1508855"/>
                  <a:pt x="4023118" y="1505718"/>
                  <a:pt x="4026211" y="1503184"/>
                </a:cubicBezTo>
                <a:cubicBezTo>
                  <a:pt x="4029304" y="1500651"/>
                  <a:pt x="4032986" y="1498722"/>
                  <a:pt x="4037257" y="1497396"/>
                </a:cubicBezTo>
                <a:cubicBezTo>
                  <a:pt x="4041528" y="1496071"/>
                  <a:pt x="4046138" y="1495408"/>
                  <a:pt x="4051086" y="1495408"/>
                </a:cubicBezTo>
                <a:close/>
                <a:moveTo>
                  <a:pt x="3574884" y="1495408"/>
                </a:moveTo>
                <a:cubicBezTo>
                  <a:pt x="3577416" y="1495408"/>
                  <a:pt x="3579964" y="1495628"/>
                  <a:pt x="3582528" y="1496071"/>
                </a:cubicBezTo>
                <a:cubicBezTo>
                  <a:pt x="3585090" y="1496512"/>
                  <a:pt x="3587505" y="1497101"/>
                  <a:pt x="3589772" y="1497838"/>
                </a:cubicBezTo>
                <a:cubicBezTo>
                  <a:pt x="3592041" y="1498574"/>
                  <a:pt x="3594058" y="1499399"/>
                  <a:pt x="3595825" y="1500313"/>
                </a:cubicBezTo>
                <a:cubicBezTo>
                  <a:pt x="3597593" y="1501226"/>
                  <a:pt x="3598756" y="1501962"/>
                  <a:pt x="3599316" y="1502522"/>
                </a:cubicBezTo>
                <a:cubicBezTo>
                  <a:pt x="3599875" y="1503081"/>
                  <a:pt x="3600244" y="1503523"/>
                  <a:pt x="3600420" y="1503847"/>
                </a:cubicBezTo>
                <a:cubicBezTo>
                  <a:pt x="3600597" y="1504171"/>
                  <a:pt x="3600744" y="1504584"/>
                  <a:pt x="3600862" y="1505084"/>
                </a:cubicBezTo>
                <a:cubicBezTo>
                  <a:pt x="3600980" y="1505586"/>
                  <a:pt x="3601068" y="1506189"/>
                  <a:pt x="3601127" y="1506895"/>
                </a:cubicBezTo>
                <a:cubicBezTo>
                  <a:pt x="3601186" y="1507602"/>
                  <a:pt x="3601216" y="1508515"/>
                  <a:pt x="3601216" y="1509635"/>
                </a:cubicBezTo>
                <a:cubicBezTo>
                  <a:pt x="3601216" y="1510695"/>
                  <a:pt x="3601172" y="1511638"/>
                  <a:pt x="3601084" y="1512463"/>
                </a:cubicBezTo>
                <a:cubicBezTo>
                  <a:pt x="3600995" y="1513288"/>
                  <a:pt x="3600862" y="1513980"/>
                  <a:pt x="3600686" y="1514539"/>
                </a:cubicBezTo>
                <a:cubicBezTo>
                  <a:pt x="3600508" y="1515100"/>
                  <a:pt x="3600259" y="1515511"/>
                  <a:pt x="3599935" y="1515776"/>
                </a:cubicBezTo>
                <a:cubicBezTo>
                  <a:pt x="3599611" y="1516042"/>
                  <a:pt x="3599243" y="1516174"/>
                  <a:pt x="3598830" y="1516174"/>
                </a:cubicBezTo>
                <a:cubicBezTo>
                  <a:pt x="3598182" y="1516174"/>
                  <a:pt x="3597166" y="1515762"/>
                  <a:pt x="3595781" y="1514937"/>
                </a:cubicBezTo>
                <a:cubicBezTo>
                  <a:pt x="3594397" y="1514113"/>
                  <a:pt x="3592703" y="1513185"/>
                  <a:pt x="3590700" y="1512154"/>
                </a:cubicBezTo>
                <a:cubicBezTo>
                  <a:pt x="3588697" y="1511123"/>
                  <a:pt x="3586327" y="1510180"/>
                  <a:pt x="3583588" y="1509325"/>
                </a:cubicBezTo>
                <a:cubicBezTo>
                  <a:pt x="3580848" y="1508472"/>
                  <a:pt x="3577770" y="1508045"/>
                  <a:pt x="3574353" y="1508045"/>
                </a:cubicBezTo>
                <a:cubicBezTo>
                  <a:pt x="3571172" y="1508045"/>
                  <a:pt x="3568403" y="1508472"/>
                  <a:pt x="3566046" y="1509325"/>
                </a:cubicBezTo>
                <a:cubicBezTo>
                  <a:pt x="3563690" y="1510180"/>
                  <a:pt x="3561746" y="1511314"/>
                  <a:pt x="3560214" y="1512728"/>
                </a:cubicBezTo>
                <a:cubicBezTo>
                  <a:pt x="3558682" y="1514142"/>
                  <a:pt x="3557535" y="1515820"/>
                  <a:pt x="3556768" y="1517765"/>
                </a:cubicBezTo>
                <a:cubicBezTo>
                  <a:pt x="3556003" y="1519709"/>
                  <a:pt x="3555619" y="1521771"/>
                  <a:pt x="3555619" y="1523950"/>
                </a:cubicBezTo>
                <a:cubicBezTo>
                  <a:pt x="3555619" y="1527132"/>
                  <a:pt x="3556356" y="1529871"/>
                  <a:pt x="3557829" y="1532169"/>
                </a:cubicBezTo>
                <a:cubicBezTo>
                  <a:pt x="3559301" y="1534466"/>
                  <a:pt x="3561260" y="1536499"/>
                  <a:pt x="3563705" y="1538266"/>
                </a:cubicBezTo>
                <a:cubicBezTo>
                  <a:pt x="3566150" y="1540033"/>
                  <a:pt x="3568934" y="1541653"/>
                  <a:pt x="3572056" y="1543126"/>
                </a:cubicBezTo>
                <a:cubicBezTo>
                  <a:pt x="3575179" y="1544599"/>
                  <a:pt x="3578359" y="1546086"/>
                  <a:pt x="3581599" y="1547589"/>
                </a:cubicBezTo>
                <a:cubicBezTo>
                  <a:pt x="3584839" y="1549091"/>
                  <a:pt x="3588020" y="1550740"/>
                  <a:pt x="3591143" y="1552537"/>
                </a:cubicBezTo>
                <a:cubicBezTo>
                  <a:pt x="3594263" y="1554334"/>
                  <a:pt x="3597047" y="1556455"/>
                  <a:pt x="3599492" y="1558900"/>
                </a:cubicBezTo>
                <a:cubicBezTo>
                  <a:pt x="3601938" y="1561344"/>
                  <a:pt x="3603911" y="1564231"/>
                  <a:pt x="3605413" y="1567560"/>
                </a:cubicBezTo>
                <a:cubicBezTo>
                  <a:pt x="3606915" y="1570888"/>
                  <a:pt x="3607667" y="1574820"/>
                  <a:pt x="3607667" y="1579356"/>
                </a:cubicBezTo>
                <a:cubicBezTo>
                  <a:pt x="3607667" y="1584717"/>
                  <a:pt x="3606680" y="1589489"/>
                  <a:pt x="3604707" y="1593672"/>
                </a:cubicBezTo>
                <a:cubicBezTo>
                  <a:pt x="3602732" y="1597855"/>
                  <a:pt x="3599993" y="1601404"/>
                  <a:pt x="3596488" y="1604320"/>
                </a:cubicBezTo>
                <a:cubicBezTo>
                  <a:pt x="3592982" y="1607236"/>
                  <a:pt x="3588859" y="1609431"/>
                  <a:pt x="3584117" y="1610903"/>
                </a:cubicBezTo>
                <a:cubicBezTo>
                  <a:pt x="3579375" y="1612376"/>
                  <a:pt x="3574265" y="1613112"/>
                  <a:pt x="3568786" y="1613112"/>
                </a:cubicBezTo>
                <a:cubicBezTo>
                  <a:pt x="3564957" y="1613112"/>
                  <a:pt x="3561407" y="1612789"/>
                  <a:pt x="3558138" y="1612141"/>
                </a:cubicBezTo>
                <a:cubicBezTo>
                  <a:pt x="3554869" y="1611492"/>
                  <a:pt x="3551952" y="1610697"/>
                  <a:pt x="3549390" y="1609755"/>
                </a:cubicBezTo>
                <a:cubicBezTo>
                  <a:pt x="3546827" y="1608812"/>
                  <a:pt x="3544677" y="1607840"/>
                  <a:pt x="3542939" y="1606838"/>
                </a:cubicBezTo>
                <a:cubicBezTo>
                  <a:pt x="3541201" y="1605837"/>
                  <a:pt x="3539993" y="1604983"/>
                  <a:pt x="3539316" y="1604276"/>
                </a:cubicBezTo>
                <a:cubicBezTo>
                  <a:pt x="3538638" y="1603569"/>
                  <a:pt x="3538138" y="1602670"/>
                  <a:pt x="3537813" y="1601580"/>
                </a:cubicBezTo>
                <a:cubicBezTo>
                  <a:pt x="3537489" y="1600491"/>
                  <a:pt x="3537328" y="1599033"/>
                  <a:pt x="3537328" y="1597206"/>
                </a:cubicBezTo>
                <a:cubicBezTo>
                  <a:pt x="3537328" y="1595911"/>
                  <a:pt x="3537386" y="1594835"/>
                  <a:pt x="3537504" y="1593981"/>
                </a:cubicBezTo>
                <a:cubicBezTo>
                  <a:pt x="3537621" y="1593127"/>
                  <a:pt x="3537798" y="1592435"/>
                  <a:pt x="3538034" y="1591904"/>
                </a:cubicBezTo>
                <a:cubicBezTo>
                  <a:pt x="3538270" y="1591375"/>
                  <a:pt x="3538565" y="1591006"/>
                  <a:pt x="3538919" y="1590800"/>
                </a:cubicBezTo>
                <a:cubicBezTo>
                  <a:pt x="3539271" y="1590594"/>
                  <a:pt x="3539684" y="1590491"/>
                  <a:pt x="3540156" y="1590491"/>
                </a:cubicBezTo>
                <a:cubicBezTo>
                  <a:pt x="3540980" y="1590491"/>
                  <a:pt x="3542143" y="1590992"/>
                  <a:pt x="3543646" y="1591993"/>
                </a:cubicBezTo>
                <a:cubicBezTo>
                  <a:pt x="3545148" y="1592994"/>
                  <a:pt x="3547077" y="1594084"/>
                  <a:pt x="3549433" y="1595262"/>
                </a:cubicBezTo>
                <a:cubicBezTo>
                  <a:pt x="3551790" y="1596441"/>
                  <a:pt x="3554632" y="1597545"/>
                  <a:pt x="3557961" y="1598576"/>
                </a:cubicBezTo>
                <a:cubicBezTo>
                  <a:pt x="3561290" y="1599607"/>
                  <a:pt x="3565134" y="1600123"/>
                  <a:pt x="3569493" y="1600123"/>
                </a:cubicBezTo>
                <a:cubicBezTo>
                  <a:pt x="3572792" y="1600123"/>
                  <a:pt x="3575811" y="1599680"/>
                  <a:pt x="3578551" y="1598797"/>
                </a:cubicBezTo>
                <a:cubicBezTo>
                  <a:pt x="3581290" y="1597913"/>
                  <a:pt x="3583647" y="1596661"/>
                  <a:pt x="3585620" y="1595042"/>
                </a:cubicBezTo>
                <a:cubicBezTo>
                  <a:pt x="3587593" y="1593422"/>
                  <a:pt x="3589110" y="1591433"/>
                  <a:pt x="3590170" y="1589076"/>
                </a:cubicBezTo>
                <a:cubicBezTo>
                  <a:pt x="3591230" y="1586720"/>
                  <a:pt x="3591761" y="1584040"/>
                  <a:pt x="3591761" y="1581035"/>
                </a:cubicBezTo>
                <a:cubicBezTo>
                  <a:pt x="3591761" y="1577796"/>
                  <a:pt x="3591025" y="1575026"/>
                  <a:pt x="3589552" y="1572729"/>
                </a:cubicBezTo>
                <a:cubicBezTo>
                  <a:pt x="3588079" y="1570431"/>
                  <a:pt x="3586134" y="1568414"/>
                  <a:pt x="3583720" y="1566676"/>
                </a:cubicBezTo>
                <a:cubicBezTo>
                  <a:pt x="3581304" y="1564939"/>
                  <a:pt x="3578551" y="1563347"/>
                  <a:pt x="3575458" y="1561904"/>
                </a:cubicBezTo>
                <a:cubicBezTo>
                  <a:pt x="3572365" y="1560460"/>
                  <a:pt x="3569198" y="1558988"/>
                  <a:pt x="3565959" y="1557485"/>
                </a:cubicBezTo>
                <a:cubicBezTo>
                  <a:pt x="3562718" y="1555983"/>
                  <a:pt x="3559567" y="1554319"/>
                  <a:pt x="3556503" y="1552493"/>
                </a:cubicBezTo>
                <a:cubicBezTo>
                  <a:pt x="3553440" y="1550667"/>
                  <a:pt x="3550700" y="1548516"/>
                  <a:pt x="3548286" y="1546042"/>
                </a:cubicBezTo>
                <a:cubicBezTo>
                  <a:pt x="3545870" y="1543568"/>
                  <a:pt x="3543911" y="1540666"/>
                  <a:pt x="3542409" y="1537338"/>
                </a:cubicBezTo>
                <a:cubicBezTo>
                  <a:pt x="3540907" y="1534010"/>
                  <a:pt x="3540156" y="1530019"/>
                  <a:pt x="3540156" y="1525365"/>
                </a:cubicBezTo>
                <a:cubicBezTo>
                  <a:pt x="3540156" y="1520593"/>
                  <a:pt x="3541024" y="1516336"/>
                  <a:pt x="3542762" y="1512596"/>
                </a:cubicBezTo>
                <a:cubicBezTo>
                  <a:pt x="3544499" y="1508855"/>
                  <a:pt x="3546915" y="1505718"/>
                  <a:pt x="3550009" y="1503184"/>
                </a:cubicBezTo>
                <a:cubicBezTo>
                  <a:pt x="3553101" y="1500651"/>
                  <a:pt x="3556783" y="1498722"/>
                  <a:pt x="3561054" y="1497396"/>
                </a:cubicBezTo>
                <a:cubicBezTo>
                  <a:pt x="3565325" y="1496071"/>
                  <a:pt x="3569935" y="1495408"/>
                  <a:pt x="3574884" y="1495408"/>
                </a:cubicBezTo>
                <a:close/>
                <a:moveTo>
                  <a:pt x="3108153" y="1495408"/>
                </a:moveTo>
                <a:cubicBezTo>
                  <a:pt x="3110686" y="1495408"/>
                  <a:pt x="3113234" y="1495628"/>
                  <a:pt x="3115797" y="1496071"/>
                </a:cubicBezTo>
                <a:cubicBezTo>
                  <a:pt x="3118360" y="1496512"/>
                  <a:pt x="3120775" y="1497101"/>
                  <a:pt x="3123044" y="1497838"/>
                </a:cubicBezTo>
                <a:cubicBezTo>
                  <a:pt x="3125312" y="1498574"/>
                  <a:pt x="3127330" y="1499399"/>
                  <a:pt x="3129095" y="1500313"/>
                </a:cubicBezTo>
                <a:cubicBezTo>
                  <a:pt x="3130863" y="1501226"/>
                  <a:pt x="3132027" y="1501962"/>
                  <a:pt x="3132586" y="1502522"/>
                </a:cubicBezTo>
                <a:cubicBezTo>
                  <a:pt x="3133146" y="1503081"/>
                  <a:pt x="3133514" y="1503523"/>
                  <a:pt x="3133690" y="1503847"/>
                </a:cubicBezTo>
                <a:cubicBezTo>
                  <a:pt x="3133867" y="1504171"/>
                  <a:pt x="3134014" y="1504584"/>
                  <a:pt x="3134133" y="1505084"/>
                </a:cubicBezTo>
                <a:cubicBezTo>
                  <a:pt x="3134250" y="1505586"/>
                  <a:pt x="3134339" y="1506189"/>
                  <a:pt x="3134398" y="1506895"/>
                </a:cubicBezTo>
                <a:cubicBezTo>
                  <a:pt x="3134456" y="1507602"/>
                  <a:pt x="3134484" y="1508515"/>
                  <a:pt x="3134484" y="1509635"/>
                </a:cubicBezTo>
                <a:cubicBezTo>
                  <a:pt x="3134484" y="1510695"/>
                  <a:pt x="3134441" y="1511638"/>
                  <a:pt x="3134352" y="1512463"/>
                </a:cubicBezTo>
                <a:cubicBezTo>
                  <a:pt x="3134266" y="1513288"/>
                  <a:pt x="3134133" y="1513980"/>
                  <a:pt x="3133956" y="1514539"/>
                </a:cubicBezTo>
                <a:cubicBezTo>
                  <a:pt x="3133779" y="1515100"/>
                  <a:pt x="3133529" y="1515511"/>
                  <a:pt x="3133205" y="1515776"/>
                </a:cubicBezTo>
                <a:cubicBezTo>
                  <a:pt x="3132880" y="1516042"/>
                  <a:pt x="3132514" y="1516174"/>
                  <a:pt x="3132101" y="1516174"/>
                </a:cubicBezTo>
                <a:cubicBezTo>
                  <a:pt x="3131453" y="1516174"/>
                  <a:pt x="3130437" y="1515762"/>
                  <a:pt x="3129053" y="1514937"/>
                </a:cubicBezTo>
                <a:cubicBezTo>
                  <a:pt x="3127668" y="1514113"/>
                  <a:pt x="3125975" y="1513185"/>
                  <a:pt x="3123971" y="1512154"/>
                </a:cubicBezTo>
                <a:cubicBezTo>
                  <a:pt x="3121969" y="1511123"/>
                  <a:pt x="3119597" y="1510180"/>
                  <a:pt x="3116858" y="1509325"/>
                </a:cubicBezTo>
                <a:cubicBezTo>
                  <a:pt x="3114118" y="1508472"/>
                  <a:pt x="3111039" y="1508045"/>
                  <a:pt x="3107622" y="1508045"/>
                </a:cubicBezTo>
                <a:cubicBezTo>
                  <a:pt x="3104441" y="1508045"/>
                  <a:pt x="3101671" y="1508472"/>
                  <a:pt x="3099316" y="1509325"/>
                </a:cubicBezTo>
                <a:cubicBezTo>
                  <a:pt x="3096958" y="1510180"/>
                  <a:pt x="3095015" y="1511314"/>
                  <a:pt x="3093484" y="1512728"/>
                </a:cubicBezTo>
                <a:cubicBezTo>
                  <a:pt x="3091952" y="1514142"/>
                  <a:pt x="3090804" y="1515820"/>
                  <a:pt x="3090036" y="1517765"/>
                </a:cubicBezTo>
                <a:cubicBezTo>
                  <a:pt x="3089272" y="1519709"/>
                  <a:pt x="3088890" y="1521771"/>
                  <a:pt x="3088890" y="1523950"/>
                </a:cubicBezTo>
                <a:cubicBezTo>
                  <a:pt x="3088890" y="1527132"/>
                  <a:pt x="3089625" y="1529871"/>
                  <a:pt x="3091098" y="1532169"/>
                </a:cubicBezTo>
                <a:cubicBezTo>
                  <a:pt x="3092570" y="1534466"/>
                  <a:pt x="3094529" y="1536499"/>
                  <a:pt x="3096972" y="1538266"/>
                </a:cubicBezTo>
                <a:cubicBezTo>
                  <a:pt x="3099418" y="1540033"/>
                  <a:pt x="3102202" y="1541653"/>
                  <a:pt x="3105325" y="1543126"/>
                </a:cubicBezTo>
                <a:cubicBezTo>
                  <a:pt x="3108447" y="1544599"/>
                  <a:pt x="3111630" y="1546086"/>
                  <a:pt x="3114868" y="1547589"/>
                </a:cubicBezTo>
                <a:cubicBezTo>
                  <a:pt x="3118110" y="1549091"/>
                  <a:pt x="3121292" y="1550740"/>
                  <a:pt x="3124414" y="1552537"/>
                </a:cubicBezTo>
                <a:cubicBezTo>
                  <a:pt x="3127534" y="1554334"/>
                  <a:pt x="3130319" y="1556455"/>
                  <a:pt x="3132763" y="1558900"/>
                </a:cubicBezTo>
                <a:cubicBezTo>
                  <a:pt x="3135206" y="1561344"/>
                  <a:pt x="3137178" y="1564231"/>
                  <a:pt x="3138683" y="1567560"/>
                </a:cubicBezTo>
                <a:cubicBezTo>
                  <a:pt x="3140187" y="1570888"/>
                  <a:pt x="3140935" y="1574820"/>
                  <a:pt x="3140935" y="1579356"/>
                </a:cubicBezTo>
                <a:cubicBezTo>
                  <a:pt x="3140935" y="1584717"/>
                  <a:pt x="3139948" y="1589489"/>
                  <a:pt x="3137975" y="1593672"/>
                </a:cubicBezTo>
                <a:cubicBezTo>
                  <a:pt x="3136003" y="1597855"/>
                  <a:pt x="3133263" y="1601404"/>
                  <a:pt x="3129759" y="1604320"/>
                </a:cubicBezTo>
                <a:cubicBezTo>
                  <a:pt x="3126255" y="1607236"/>
                  <a:pt x="3122130" y="1609431"/>
                  <a:pt x="3117389" y="1610903"/>
                </a:cubicBezTo>
                <a:cubicBezTo>
                  <a:pt x="3112645" y="1612376"/>
                  <a:pt x="3107534" y="1613112"/>
                  <a:pt x="3102054" y="1613112"/>
                </a:cubicBezTo>
                <a:cubicBezTo>
                  <a:pt x="3098227" y="1613112"/>
                  <a:pt x="3094674" y="1612789"/>
                  <a:pt x="3091409" y="1612141"/>
                </a:cubicBezTo>
                <a:cubicBezTo>
                  <a:pt x="3088139" y="1611492"/>
                  <a:pt x="3085223" y="1610697"/>
                  <a:pt x="3082664" y="1609755"/>
                </a:cubicBezTo>
                <a:cubicBezTo>
                  <a:pt x="3080097" y="1608812"/>
                  <a:pt x="3077944" y="1607840"/>
                  <a:pt x="3076209" y="1606838"/>
                </a:cubicBezTo>
                <a:cubicBezTo>
                  <a:pt x="3074472" y="1605837"/>
                  <a:pt x="3073263" y="1604983"/>
                  <a:pt x="3072586" y="1604276"/>
                </a:cubicBezTo>
                <a:cubicBezTo>
                  <a:pt x="3071906" y="1603569"/>
                  <a:pt x="3071408" y="1602670"/>
                  <a:pt x="3071083" y="1601580"/>
                </a:cubicBezTo>
                <a:cubicBezTo>
                  <a:pt x="3070759" y="1600491"/>
                  <a:pt x="3070597" y="1599033"/>
                  <a:pt x="3070597" y="1597206"/>
                </a:cubicBezTo>
                <a:cubicBezTo>
                  <a:pt x="3070597" y="1595911"/>
                  <a:pt x="3070656" y="1594835"/>
                  <a:pt x="3070774" y="1593981"/>
                </a:cubicBezTo>
                <a:cubicBezTo>
                  <a:pt x="3070892" y="1593127"/>
                  <a:pt x="3071068" y="1592435"/>
                  <a:pt x="3071304" y="1591904"/>
                </a:cubicBezTo>
                <a:cubicBezTo>
                  <a:pt x="3071541" y="1591375"/>
                  <a:pt x="3071834" y="1591006"/>
                  <a:pt x="3072187" y="1590800"/>
                </a:cubicBezTo>
                <a:cubicBezTo>
                  <a:pt x="3072541" y="1590594"/>
                  <a:pt x="3072952" y="1590491"/>
                  <a:pt x="3073424" y="1590491"/>
                </a:cubicBezTo>
                <a:cubicBezTo>
                  <a:pt x="3074249" y="1590491"/>
                  <a:pt x="3075413" y="1590992"/>
                  <a:pt x="3076915" y="1591993"/>
                </a:cubicBezTo>
                <a:cubicBezTo>
                  <a:pt x="3078419" y="1592994"/>
                  <a:pt x="3080346" y="1594084"/>
                  <a:pt x="3082707" y="1595262"/>
                </a:cubicBezTo>
                <a:cubicBezTo>
                  <a:pt x="3085062" y="1596441"/>
                  <a:pt x="3087905" y="1597545"/>
                  <a:pt x="3091229" y="1598576"/>
                </a:cubicBezTo>
                <a:cubicBezTo>
                  <a:pt x="3094558" y="1599607"/>
                  <a:pt x="3098403" y="1600123"/>
                  <a:pt x="3102761" y="1600123"/>
                </a:cubicBezTo>
                <a:cubicBezTo>
                  <a:pt x="3106061" y="1600123"/>
                  <a:pt x="3109080" y="1599680"/>
                  <a:pt x="3111820" y="1598797"/>
                </a:cubicBezTo>
                <a:cubicBezTo>
                  <a:pt x="3114560" y="1597913"/>
                  <a:pt x="3116917" y="1596661"/>
                  <a:pt x="3118891" y="1595042"/>
                </a:cubicBezTo>
                <a:cubicBezTo>
                  <a:pt x="3120863" y="1593422"/>
                  <a:pt x="3122382" y="1591433"/>
                  <a:pt x="3123440" y="1589076"/>
                </a:cubicBezTo>
                <a:cubicBezTo>
                  <a:pt x="3124502" y="1586720"/>
                  <a:pt x="3125033" y="1584040"/>
                  <a:pt x="3125033" y="1581035"/>
                </a:cubicBezTo>
                <a:cubicBezTo>
                  <a:pt x="3125033" y="1577796"/>
                  <a:pt x="3124296" y="1575026"/>
                  <a:pt x="3122823" y="1572729"/>
                </a:cubicBezTo>
                <a:cubicBezTo>
                  <a:pt x="3121350" y="1570431"/>
                  <a:pt x="3119406" y="1568414"/>
                  <a:pt x="3116990" y="1566676"/>
                </a:cubicBezTo>
                <a:cubicBezTo>
                  <a:pt x="3114575" y="1564939"/>
                  <a:pt x="3111820" y="1563347"/>
                  <a:pt x="3108727" y="1561904"/>
                </a:cubicBezTo>
                <a:cubicBezTo>
                  <a:pt x="3105633" y="1560460"/>
                  <a:pt x="3102465" y="1558988"/>
                  <a:pt x="3099227" y="1557485"/>
                </a:cubicBezTo>
                <a:cubicBezTo>
                  <a:pt x="3095988" y="1555983"/>
                  <a:pt x="3092834" y="1554319"/>
                  <a:pt x="3089775" y="1552493"/>
                </a:cubicBezTo>
                <a:cubicBezTo>
                  <a:pt x="3086712" y="1550667"/>
                  <a:pt x="3083976" y="1548516"/>
                  <a:pt x="3081559" y="1546042"/>
                </a:cubicBezTo>
                <a:cubicBezTo>
                  <a:pt x="3079138" y="1543568"/>
                  <a:pt x="3077182" y="1540666"/>
                  <a:pt x="3075678" y="1537338"/>
                </a:cubicBezTo>
                <a:cubicBezTo>
                  <a:pt x="3074174" y="1534010"/>
                  <a:pt x="3073424" y="1530019"/>
                  <a:pt x="3073424" y="1525365"/>
                </a:cubicBezTo>
                <a:cubicBezTo>
                  <a:pt x="3073424" y="1520593"/>
                  <a:pt x="3074293" y="1516336"/>
                  <a:pt x="3076033" y="1512596"/>
                </a:cubicBezTo>
                <a:cubicBezTo>
                  <a:pt x="3077770" y="1508855"/>
                  <a:pt x="3080189" y="1505718"/>
                  <a:pt x="3083279" y="1503184"/>
                </a:cubicBezTo>
                <a:cubicBezTo>
                  <a:pt x="3086376" y="1500651"/>
                  <a:pt x="3090052" y="1498722"/>
                  <a:pt x="3094325" y="1497396"/>
                </a:cubicBezTo>
                <a:cubicBezTo>
                  <a:pt x="3098593" y="1496071"/>
                  <a:pt x="3103204" y="1495408"/>
                  <a:pt x="3108153" y="1495408"/>
                </a:cubicBezTo>
                <a:close/>
                <a:moveTo>
                  <a:pt x="2631901" y="1495408"/>
                </a:moveTo>
                <a:cubicBezTo>
                  <a:pt x="2634434" y="1495408"/>
                  <a:pt x="2636982" y="1495628"/>
                  <a:pt x="2639545" y="1496071"/>
                </a:cubicBezTo>
                <a:cubicBezTo>
                  <a:pt x="2642108" y="1496512"/>
                  <a:pt x="2644523" y="1497101"/>
                  <a:pt x="2646792" y="1497838"/>
                </a:cubicBezTo>
                <a:cubicBezTo>
                  <a:pt x="2649059" y="1498574"/>
                  <a:pt x="2651077" y="1499399"/>
                  <a:pt x="2652844" y="1500313"/>
                </a:cubicBezTo>
                <a:cubicBezTo>
                  <a:pt x="2654612" y="1501226"/>
                  <a:pt x="2655775" y="1501962"/>
                  <a:pt x="2656337" y="1502522"/>
                </a:cubicBezTo>
                <a:cubicBezTo>
                  <a:pt x="2656896" y="1503081"/>
                  <a:pt x="2657264" y="1503523"/>
                  <a:pt x="2657439" y="1503847"/>
                </a:cubicBezTo>
                <a:cubicBezTo>
                  <a:pt x="2657616" y="1504171"/>
                  <a:pt x="2657763" y="1504584"/>
                  <a:pt x="2657882" y="1505084"/>
                </a:cubicBezTo>
                <a:cubicBezTo>
                  <a:pt x="2658000" y="1505586"/>
                  <a:pt x="2658089" y="1506189"/>
                  <a:pt x="2658147" y="1506895"/>
                </a:cubicBezTo>
                <a:cubicBezTo>
                  <a:pt x="2658207" y="1507602"/>
                  <a:pt x="2658235" y="1508515"/>
                  <a:pt x="2658235" y="1509635"/>
                </a:cubicBezTo>
                <a:cubicBezTo>
                  <a:pt x="2658235" y="1510695"/>
                  <a:pt x="2658192" y="1511638"/>
                  <a:pt x="2658103" y="1512463"/>
                </a:cubicBezTo>
                <a:cubicBezTo>
                  <a:pt x="2658014" y="1513288"/>
                  <a:pt x="2657882" y="1513980"/>
                  <a:pt x="2657704" y="1514539"/>
                </a:cubicBezTo>
                <a:cubicBezTo>
                  <a:pt x="2657529" y="1515100"/>
                  <a:pt x="2657278" y="1515511"/>
                  <a:pt x="2656955" y="1515776"/>
                </a:cubicBezTo>
                <a:cubicBezTo>
                  <a:pt x="2656630" y="1516042"/>
                  <a:pt x="2656262" y="1516174"/>
                  <a:pt x="2655849" y="1516174"/>
                </a:cubicBezTo>
                <a:cubicBezTo>
                  <a:pt x="2655202" y="1516174"/>
                  <a:pt x="2654187" y="1515762"/>
                  <a:pt x="2652800" y="1514937"/>
                </a:cubicBezTo>
                <a:cubicBezTo>
                  <a:pt x="2651416" y="1514113"/>
                  <a:pt x="2649723" y="1513185"/>
                  <a:pt x="2647719" y="1512154"/>
                </a:cubicBezTo>
                <a:cubicBezTo>
                  <a:pt x="2645716" y="1511123"/>
                  <a:pt x="2643346" y="1510180"/>
                  <a:pt x="2640605" y="1509325"/>
                </a:cubicBezTo>
                <a:cubicBezTo>
                  <a:pt x="2637866" y="1508472"/>
                  <a:pt x="2634788" y="1508045"/>
                  <a:pt x="2631371" y="1508045"/>
                </a:cubicBezTo>
                <a:cubicBezTo>
                  <a:pt x="2628190" y="1508045"/>
                  <a:pt x="2625420" y="1508472"/>
                  <a:pt x="2623065" y="1509325"/>
                </a:cubicBezTo>
                <a:cubicBezTo>
                  <a:pt x="2620709" y="1510180"/>
                  <a:pt x="2618765" y="1511314"/>
                  <a:pt x="2617232" y="1512728"/>
                </a:cubicBezTo>
                <a:cubicBezTo>
                  <a:pt x="2615700" y="1514142"/>
                  <a:pt x="2614552" y="1515820"/>
                  <a:pt x="2613786" y="1517765"/>
                </a:cubicBezTo>
                <a:cubicBezTo>
                  <a:pt x="2613021" y="1519709"/>
                  <a:pt x="2612639" y="1521771"/>
                  <a:pt x="2612639" y="1523950"/>
                </a:cubicBezTo>
                <a:cubicBezTo>
                  <a:pt x="2612639" y="1527132"/>
                  <a:pt x="2613373" y="1529871"/>
                  <a:pt x="2614848" y="1532169"/>
                </a:cubicBezTo>
                <a:cubicBezTo>
                  <a:pt x="2616319" y="1534466"/>
                  <a:pt x="2618278" y="1536499"/>
                  <a:pt x="2620722" y="1538266"/>
                </a:cubicBezTo>
                <a:cubicBezTo>
                  <a:pt x="2623167" y="1540033"/>
                  <a:pt x="2625951" y="1541653"/>
                  <a:pt x="2629073" y="1543126"/>
                </a:cubicBezTo>
                <a:cubicBezTo>
                  <a:pt x="2632196" y="1544599"/>
                  <a:pt x="2635377" y="1546086"/>
                  <a:pt x="2638618" y="1547589"/>
                </a:cubicBezTo>
                <a:cubicBezTo>
                  <a:pt x="2641858" y="1549091"/>
                  <a:pt x="2645039" y="1550740"/>
                  <a:pt x="2648161" y="1552537"/>
                </a:cubicBezTo>
                <a:cubicBezTo>
                  <a:pt x="2651283" y="1554334"/>
                  <a:pt x="2654067" y="1556455"/>
                  <a:pt x="2656512" y="1558900"/>
                </a:cubicBezTo>
                <a:cubicBezTo>
                  <a:pt x="2658957" y="1561344"/>
                  <a:pt x="2660932" y="1564231"/>
                  <a:pt x="2662434" y="1567560"/>
                </a:cubicBezTo>
                <a:cubicBezTo>
                  <a:pt x="2663935" y="1570888"/>
                  <a:pt x="2664688" y="1574820"/>
                  <a:pt x="2664688" y="1579356"/>
                </a:cubicBezTo>
                <a:cubicBezTo>
                  <a:pt x="2664688" y="1584717"/>
                  <a:pt x="2663700" y="1589489"/>
                  <a:pt x="2661726" y="1593672"/>
                </a:cubicBezTo>
                <a:cubicBezTo>
                  <a:pt x="2659753" y="1597855"/>
                  <a:pt x="2657012" y="1601404"/>
                  <a:pt x="2653507" y="1604320"/>
                </a:cubicBezTo>
                <a:cubicBezTo>
                  <a:pt x="2650002" y="1607236"/>
                  <a:pt x="2645879" y="1609431"/>
                  <a:pt x="2641136" y="1610903"/>
                </a:cubicBezTo>
                <a:cubicBezTo>
                  <a:pt x="2636394" y="1612376"/>
                  <a:pt x="2631282" y="1613112"/>
                  <a:pt x="2625804" y="1613112"/>
                </a:cubicBezTo>
                <a:cubicBezTo>
                  <a:pt x="2621974" y="1613112"/>
                  <a:pt x="2618425" y="1612789"/>
                  <a:pt x="2615157" y="1612141"/>
                </a:cubicBezTo>
                <a:cubicBezTo>
                  <a:pt x="2611887" y="1611492"/>
                  <a:pt x="2608971" y="1610697"/>
                  <a:pt x="2606409" y="1609755"/>
                </a:cubicBezTo>
                <a:cubicBezTo>
                  <a:pt x="2603848" y="1608812"/>
                  <a:pt x="2601696" y="1607840"/>
                  <a:pt x="2599959" y="1606838"/>
                </a:cubicBezTo>
                <a:cubicBezTo>
                  <a:pt x="2598222" y="1605837"/>
                  <a:pt x="2597014" y="1604983"/>
                  <a:pt x="2596336" y="1604276"/>
                </a:cubicBezTo>
                <a:cubicBezTo>
                  <a:pt x="2595659" y="1603569"/>
                  <a:pt x="2595159" y="1602670"/>
                  <a:pt x="2594835" y="1601580"/>
                </a:cubicBezTo>
                <a:cubicBezTo>
                  <a:pt x="2594511" y="1600491"/>
                  <a:pt x="2594347" y="1599033"/>
                  <a:pt x="2594347" y="1597206"/>
                </a:cubicBezTo>
                <a:cubicBezTo>
                  <a:pt x="2594347" y="1595911"/>
                  <a:pt x="2594407" y="1594835"/>
                  <a:pt x="2594525" y="1593981"/>
                </a:cubicBezTo>
                <a:cubicBezTo>
                  <a:pt x="2594643" y="1593127"/>
                  <a:pt x="2594820" y="1592435"/>
                  <a:pt x="2595056" y="1591904"/>
                </a:cubicBezTo>
                <a:cubicBezTo>
                  <a:pt x="2595289" y="1591375"/>
                  <a:pt x="2595585" y="1591006"/>
                  <a:pt x="2595939" y="1590800"/>
                </a:cubicBezTo>
                <a:cubicBezTo>
                  <a:pt x="2596293" y="1590594"/>
                  <a:pt x="2596704" y="1590491"/>
                  <a:pt x="2597176" y="1590491"/>
                </a:cubicBezTo>
                <a:cubicBezTo>
                  <a:pt x="2597999" y="1590491"/>
                  <a:pt x="2599164" y="1590992"/>
                  <a:pt x="2600666" y="1591993"/>
                </a:cubicBezTo>
                <a:cubicBezTo>
                  <a:pt x="2602168" y="1592994"/>
                  <a:pt x="2604097" y="1594084"/>
                  <a:pt x="2606453" y="1595262"/>
                </a:cubicBezTo>
                <a:cubicBezTo>
                  <a:pt x="2608810" y="1596441"/>
                  <a:pt x="2611650" y="1597545"/>
                  <a:pt x="2614979" y="1598576"/>
                </a:cubicBezTo>
                <a:cubicBezTo>
                  <a:pt x="2618308" y="1599607"/>
                  <a:pt x="2622151" y="1600123"/>
                  <a:pt x="2626511" y="1600123"/>
                </a:cubicBezTo>
                <a:cubicBezTo>
                  <a:pt x="2629811" y="1600123"/>
                  <a:pt x="2632830" y="1599680"/>
                  <a:pt x="2635568" y="1598797"/>
                </a:cubicBezTo>
                <a:cubicBezTo>
                  <a:pt x="2638308" y="1597913"/>
                  <a:pt x="2640664" y="1596661"/>
                  <a:pt x="2642638" y="1595042"/>
                </a:cubicBezTo>
                <a:cubicBezTo>
                  <a:pt x="2644612" y="1593422"/>
                  <a:pt x="2646129" y="1591433"/>
                  <a:pt x="2647189" y="1589076"/>
                </a:cubicBezTo>
                <a:cubicBezTo>
                  <a:pt x="2648249" y="1586720"/>
                  <a:pt x="2648780" y="1584040"/>
                  <a:pt x="2648780" y="1581035"/>
                </a:cubicBezTo>
                <a:cubicBezTo>
                  <a:pt x="2648780" y="1577796"/>
                  <a:pt x="2648044" y="1575026"/>
                  <a:pt x="2646571" y="1572729"/>
                </a:cubicBezTo>
                <a:cubicBezTo>
                  <a:pt x="2645098" y="1570431"/>
                  <a:pt x="2643153" y="1568414"/>
                  <a:pt x="2640738" y="1566676"/>
                </a:cubicBezTo>
                <a:cubicBezTo>
                  <a:pt x="2638323" y="1564939"/>
                  <a:pt x="2635568" y="1563347"/>
                  <a:pt x="2632476" y="1561904"/>
                </a:cubicBezTo>
                <a:cubicBezTo>
                  <a:pt x="2629383" y="1560460"/>
                  <a:pt x="2626216" y="1558988"/>
                  <a:pt x="2622976" y="1557485"/>
                </a:cubicBezTo>
                <a:cubicBezTo>
                  <a:pt x="2619737" y="1555983"/>
                  <a:pt x="2616583" y="1554319"/>
                  <a:pt x="2613521" y="1552493"/>
                </a:cubicBezTo>
                <a:cubicBezTo>
                  <a:pt x="2610457" y="1550667"/>
                  <a:pt x="2607719" y="1548516"/>
                  <a:pt x="2605304" y="1546042"/>
                </a:cubicBezTo>
                <a:cubicBezTo>
                  <a:pt x="2602888" y="1543568"/>
                  <a:pt x="2600930" y="1540666"/>
                  <a:pt x="2599429" y="1537338"/>
                </a:cubicBezTo>
                <a:cubicBezTo>
                  <a:pt x="2597926" y="1534010"/>
                  <a:pt x="2597176" y="1530019"/>
                  <a:pt x="2597176" y="1525365"/>
                </a:cubicBezTo>
                <a:cubicBezTo>
                  <a:pt x="2597176" y="1520593"/>
                  <a:pt x="2598044" y="1516336"/>
                  <a:pt x="2599782" y="1512596"/>
                </a:cubicBezTo>
                <a:cubicBezTo>
                  <a:pt x="2601521" y="1508855"/>
                  <a:pt x="2603936" y="1505718"/>
                  <a:pt x="2607027" y="1503184"/>
                </a:cubicBezTo>
                <a:cubicBezTo>
                  <a:pt x="2610119" y="1500651"/>
                  <a:pt x="2613801" y="1498722"/>
                  <a:pt x="2618071" y="1497396"/>
                </a:cubicBezTo>
                <a:cubicBezTo>
                  <a:pt x="2622342" y="1496071"/>
                  <a:pt x="2626953" y="1495408"/>
                  <a:pt x="2631901" y="1495408"/>
                </a:cubicBezTo>
                <a:close/>
                <a:moveTo>
                  <a:pt x="2165183" y="1495408"/>
                </a:moveTo>
                <a:cubicBezTo>
                  <a:pt x="2167716" y="1495408"/>
                  <a:pt x="2170264" y="1495628"/>
                  <a:pt x="2172827" y="1496071"/>
                </a:cubicBezTo>
                <a:cubicBezTo>
                  <a:pt x="2175390" y="1496512"/>
                  <a:pt x="2177805" y="1497101"/>
                  <a:pt x="2180073" y="1497838"/>
                </a:cubicBezTo>
                <a:cubicBezTo>
                  <a:pt x="2182341" y="1498574"/>
                  <a:pt x="2184359" y="1499399"/>
                  <a:pt x="2186126" y="1500313"/>
                </a:cubicBezTo>
                <a:cubicBezTo>
                  <a:pt x="2187893" y="1501226"/>
                  <a:pt x="2189057" y="1501962"/>
                  <a:pt x="2189616" y="1502522"/>
                </a:cubicBezTo>
                <a:cubicBezTo>
                  <a:pt x="2190176" y="1503081"/>
                  <a:pt x="2190545" y="1503523"/>
                  <a:pt x="2190721" y="1503847"/>
                </a:cubicBezTo>
                <a:cubicBezTo>
                  <a:pt x="2190898" y="1504171"/>
                  <a:pt x="2191045" y="1504584"/>
                  <a:pt x="2191162" y="1505084"/>
                </a:cubicBezTo>
                <a:cubicBezTo>
                  <a:pt x="2191281" y="1505586"/>
                  <a:pt x="2191368" y="1506189"/>
                  <a:pt x="2191428" y="1506895"/>
                </a:cubicBezTo>
                <a:cubicBezTo>
                  <a:pt x="2191486" y="1507602"/>
                  <a:pt x="2191516" y="1508515"/>
                  <a:pt x="2191516" y="1509635"/>
                </a:cubicBezTo>
                <a:cubicBezTo>
                  <a:pt x="2191516" y="1510695"/>
                  <a:pt x="2191472" y="1511638"/>
                  <a:pt x="2191384" y="1512463"/>
                </a:cubicBezTo>
                <a:cubicBezTo>
                  <a:pt x="2191295" y="1513288"/>
                  <a:pt x="2191162" y="1513980"/>
                  <a:pt x="2190986" y="1514539"/>
                </a:cubicBezTo>
                <a:cubicBezTo>
                  <a:pt x="2190809" y="1515100"/>
                  <a:pt x="2190559" y="1515511"/>
                  <a:pt x="2190235" y="1515776"/>
                </a:cubicBezTo>
                <a:cubicBezTo>
                  <a:pt x="2189910" y="1516042"/>
                  <a:pt x="2189542" y="1516174"/>
                  <a:pt x="2189131" y="1516174"/>
                </a:cubicBezTo>
                <a:cubicBezTo>
                  <a:pt x="2188482" y="1516174"/>
                  <a:pt x="2187466" y="1515762"/>
                  <a:pt x="2186082" y="1514937"/>
                </a:cubicBezTo>
                <a:cubicBezTo>
                  <a:pt x="2184697" y="1514113"/>
                  <a:pt x="2183004" y="1513185"/>
                  <a:pt x="2181001" y="1512154"/>
                </a:cubicBezTo>
                <a:cubicBezTo>
                  <a:pt x="2178998" y="1511123"/>
                  <a:pt x="2176627" y="1510180"/>
                  <a:pt x="2173888" y="1509325"/>
                </a:cubicBezTo>
                <a:cubicBezTo>
                  <a:pt x="2171148" y="1508472"/>
                  <a:pt x="2168070" y="1508045"/>
                  <a:pt x="2164653" y="1508045"/>
                </a:cubicBezTo>
                <a:cubicBezTo>
                  <a:pt x="2161471" y="1508045"/>
                  <a:pt x="2158703" y="1508472"/>
                  <a:pt x="2156347" y="1509325"/>
                </a:cubicBezTo>
                <a:cubicBezTo>
                  <a:pt x="2153990" y="1510180"/>
                  <a:pt x="2152046" y="1511314"/>
                  <a:pt x="2150514" y="1512728"/>
                </a:cubicBezTo>
                <a:cubicBezTo>
                  <a:pt x="2148983" y="1514142"/>
                  <a:pt x="2147834" y="1515820"/>
                  <a:pt x="2147068" y="1517765"/>
                </a:cubicBezTo>
                <a:cubicBezTo>
                  <a:pt x="2146302" y="1519709"/>
                  <a:pt x="2145919" y="1521771"/>
                  <a:pt x="2145919" y="1523950"/>
                </a:cubicBezTo>
                <a:cubicBezTo>
                  <a:pt x="2145919" y="1527132"/>
                  <a:pt x="2146656" y="1529871"/>
                  <a:pt x="2148128" y="1532169"/>
                </a:cubicBezTo>
                <a:cubicBezTo>
                  <a:pt x="2149601" y="1534466"/>
                  <a:pt x="2151560" y="1536499"/>
                  <a:pt x="2154005" y="1538266"/>
                </a:cubicBezTo>
                <a:cubicBezTo>
                  <a:pt x="2156450" y="1540033"/>
                  <a:pt x="2159233" y="1541653"/>
                  <a:pt x="2162356" y="1543126"/>
                </a:cubicBezTo>
                <a:cubicBezTo>
                  <a:pt x="2165478" y="1544599"/>
                  <a:pt x="2168658" y="1546086"/>
                  <a:pt x="2171899" y="1547589"/>
                </a:cubicBezTo>
                <a:cubicBezTo>
                  <a:pt x="2175139" y="1549091"/>
                  <a:pt x="2178320" y="1550740"/>
                  <a:pt x="2181442" y="1552537"/>
                </a:cubicBezTo>
                <a:cubicBezTo>
                  <a:pt x="2184564" y="1554334"/>
                  <a:pt x="2187348" y="1556455"/>
                  <a:pt x="2189793" y="1558900"/>
                </a:cubicBezTo>
                <a:cubicBezTo>
                  <a:pt x="2192238" y="1561344"/>
                  <a:pt x="2194211" y="1564231"/>
                  <a:pt x="2195713" y="1567560"/>
                </a:cubicBezTo>
                <a:cubicBezTo>
                  <a:pt x="2197215" y="1570888"/>
                  <a:pt x="2197966" y="1574820"/>
                  <a:pt x="2197966" y="1579356"/>
                </a:cubicBezTo>
                <a:cubicBezTo>
                  <a:pt x="2197966" y="1584717"/>
                  <a:pt x="2196980" y="1589489"/>
                  <a:pt x="2195007" y="1593672"/>
                </a:cubicBezTo>
                <a:cubicBezTo>
                  <a:pt x="2193033" y="1597855"/>
                  <a:pt x="2190294" y="1601404"/>
                  <a:pt x="2186788" y="1604320"/>
                </a:cubicBezTo>
                <a:cubicBezTo>
                  <a:pt x="2183283" y="1607236"/>
                  <a:pt x="2179160" y="1609431"/>
                  <a:pt x="2174417" y="1610903"/>
                </a:cubicBezTo>
                <a:cubicBezTo>
                  <a:pt x="2169675" y="1612376"/>
                  <a:pt x="2164564" y="1613112"/>
                  <a:pt x="2159086" y="1613112"/>
                </a:cubicBezTo>
                <a:cubicBezTo>
                  <a:pt x="2155257" y="1613112"/>
                  <a:pt x="2151707" y="1612789"/>
                  <a:pt x="2148438" y="1612141"/>
                </a:cubicBezTo>
                <a:cubicBezTo>
                  <a:pt x="2145168" y="1611492"/>
                  <a:pt x="2142252" y="1610697"/>
                  <a:pt x="2139690" y="1609755"/>
                </a:cubicBezTo>
                <a:cubicBezTo>
                  <a:pt x="2137127" y="1608812"/>
                  <a:pt x="2134977" y="1607840"/>
                  <a:pt x="2133239" y="1606838"/>
                </a:cubicBezTo>
                <a:cubicBezTo>
                  <a:pt x="2131501" y="1605837"/>
                  <a:pt x="2130293" y="1604983"/>
                  <a:pt x="2129616" y="1604276"/>
                </a:cubicBezTo>
                <a:cubicBezTo>
                  <a:pt x="2128938" y="1603569"/>
                  <a:pt x="2128437" y="1602670"/>
                  <a:pt x="2128113" y="1601580"/>
                </a:cubicBezTo>
                <a:cubicBezTo>
                  <a:pt x="2127790" y="1600491"/>
                  <a:pt x="2127628" y="1599033"/>
                  <a:pt x="2127628" y="1597206"/>
                </a:cubicBezTo>
                <a:cubicBezTo>
                  <a:pt x="2127628" y="1595911"/>
                  <a:pt x="2127686" y="1594835"/>
                  <a:pt x="2127805" y="1593981"/>
                </a:cubicBezTo>
                <a:cubicBezTo>
                  <a:pt x="2127922" y="1593127"/>
                  <a:pt x="2128099" y="1592435"/>
                  <a:pt x="2128335" y="1591904"/>
                </a:cubicBezTo>
                <a:cubicBezTo>
                  <a:pt x="2128570" y="1591375"/>
                  <a:pt x="2128865" y="1591006"/>
                  <a:pt x="2129218" y="1590800"/>
                </a:cubicBezTo>
                <a:cubicBezTo>
                  <a:pt x="2129572" y="1590594"/>
                  <a:pt x="2129984" y="1590491"/>
                  <a:pt x="2130455" y="1590491"/>
                </a:cubicBezTo>
                <a:cubicBezTo>
                  <a:pt x="2131280" y="1590491"/>
                  <a:pt x="2132443" y="1590992"/>
                  <a:pt x="2133945" y="1591993"/>
                </a:cubicBezTo>
                <a:cubicBezTo>
                  <a:pt x="2135448" y="1592994"/>
                  <a:pt x="2137377" y="1594084"/>
                  <a:pt x="2139734" y="1595262"/>
                </a:cubicBezTo>
                <a:cubicBezTo>
                  <a:pt x="2142090" y="1596441"/>
                  <a:pt x="2144932" y="1597545"/>
                  <a:pt x="2148261" y="1598576"/>
                </a:cubicBezTo>
                <a:cubicBezTo>
                  <a:pt x="2151589" y="1599607"/>
                  <a:pt x="2155433" y="1600123"/>
                  <a:pt x="2159793" y="1600123"/>
                </a:cubicBezTo>
                <a:cubicBezTo>
                  <a:pt x="2163092" y="1600123"/>
                  <a:pt x="2166111" y="1599680"/>
                  <a:pt x="2168851" y="1598797"/>
                </a:cubicBezTo>
                <a:cubicBezTo>
                  <a:pt x="2171590" y="1597913"/>
                  <a:pt x="2173946" y="1596661"/>
                  <a:pt x="2175920" y="1595042"/>
                </a:cubicBezTo>
                <a:cubicBezTo>
                  <a:pt x="2177893" y="1593422"/>
                  <a:pt x="2179410" y="1591433"/>
                  <a:pt x="2180470" y="1589076"/>
                </a:cubicBezTo>
                <a:cubicBezTo>
                  <a:pt x="2181531" y="1586720"/>
                  <a:pt x="2182061" y="1584040"/>
                  <a:pt x="2182061" y="1581035"/>
                </a:cubicBezTo>
                <a:cubicBezTo>
                  <a:pt x="2182061" y="1577796"/>
                  <a:pt x="2181325" y="1575026"/>
                  <a:pt x="2179852" y="1572729"/>
                </a:cubicBezTo>
                <a:cubicBezTo>
                  <a:pt x="2178379" y="1570431"/>
                  <a:pt x="2176434" y="1568414"/>
                  <a:pt x="2174020" y="1566676"/>
                </a:cubicBezTo>
                <a:cubicBezTo>
                  <a:pt x="2171604" y="1564939"/>
                  <a:pt x="2168851" y="1563347"/>
                  <a:pt x="2165758" y="1561904"/>
                </a:cubicBezTo>
                <a:cubicBezTo>
                  <a:pt x="2162665" y="1560460"/>
                  <a:pt x="2159498" y="1558988"/>
                  <a:pt x="2156258" y="1557485"/>
                </a:cubicBezTo>
                <a:cubicBezTo>
                  <a:pt x="2153018" y="1555983"/>
                  <a:pt x="2149867" y="1554319"/>
                  <a:pt x="2146803" y="1552493"/>
                </a:cubicBezTo>
                <a:cubicBezTo>
                  <a:pt x="2143740" y="1550667"/>
                  <a:pt x="2141000" y="1548516"/>
                  <a:pt x="2138585" y="1546042"/>
                </a:cubicBezTo>
                <a:cubicBezTo>
                  <a:pt x="2136169" y="1543568"/>
                  <a:pt x="2134211" y="1540666"/>
                  <a:pt x="2132709" y="1537338"/>
                </a:cubicBezTo>
                <a:cubicBezTo>
                  <a:pt x="2131206" y="1534010"/>
                  <a:pt x="2130455" y="1530019"/>
                  <a:pt x="2130455" y="1525365"/>
                </a:cubicBezTo>
                <a:cubicBezTo>
                  <a:pt x="2130455" y="1520593"/>
                  <a:pt x="2131324" y="1516336"/>
                  <a:pt x="2133062" y="1512596"/>
                </a:cubicBezTo>
                <a:cubicBezTo>
                  <a:pt x="2134800" y="1508855"/>
                  <a:pt x="2137215" y="1505718"/>
                  <a:pt x="2140309" y="1503184"/>
                </a:cubicBezTo>
                <a:cubicBezTo>
                  <a:pt x="2143401" y="1500651"/>
                  <a:pt x="2147083" y="1498722"/>
                  <a:pt x="2151354" y="1497396"/>
                </a:cubicBezTo>
                <a:cubicBezTo>
                  <a:pt x="2155625" y="1496071"/>
                  <a:pt x="2160234" y="1495408"/>
                  <a:pt x="2165183" y="1495408"/>
                </a:cubicBezTo>
                <a:close/>
                <a:moveTo>
                  <a:pt x="1222204" y="1495408"/>
                </a:moveTo>
                <a:cubicBezTo>
                  <a:pt x="1224736" y="1495408"/>
                  <a:pt x="1227284" y="1495628"/>
                  <a:pt x="1229847" y="1496071"/>
                </a:cubicBezTo>
                <a:cubicBezTo>
                  <a:pt x="1232410" y="1496512"/>
                  <a:pt x="1234825" y="1497101"/>
                  <a:pt x="1237094" y="1497838"/>
                </a:cubicBezTo>
                <a:cubicBezTo>
                  <a:pt x="1239361" y="1498574"/>
                  <a:pt x="1241380" y="1499399"/>
                  <a:pt x="1243147" y="1500313"/>
                </a:cubicBezTo>
                <a:cubicBezTo>
                  <a:pt x="1244914" y="1501226"/>
                  <a:pt x="1246078" y="1501962"/>
                  <a:pt x="1246637" y="1502522"/>
                </a:cubicBezTo>
                <a:cubicBezTo>
                  <a:pt x="1247197" y="1503081"/>
                  <a:pt x="1247566" y="1503523"/>
                  <a:pt x="1247741" y="1503847"/>
                </a:cubicBezTo>
                <a:cubicBezTo>
                  <a:pt x="1247919" y="1504171"/>
                  <a:pt x="1248066" y="1504584"/>
                  <a:pt x="1248185" y="1505084"/>
                </a:cubicBezTo>
                <a:cubicBezTo>
                  <a:pt x="1248302" y="1505586"/>
                  <a:pt x="1248390" y="1506189"/>
                  <a:pt x="1248450" y="1506895"/>
                </a:cubicBezTo>
                <a:cubicBezTo>
                  <a:pt x="1248508" y="1507602"/>
                  <a:pt x="1248537" y="1508515"/>
                  <a:pt x="1248537" y="1509635"/>
                </a:cubicBezTo>
                <a:cubicBezTo>
                  <a:pt x="1248537" y="1510695"/>
                  <a:pt x="1248493" y="1511638"/>
                  <a:pt x="1248405" y="1512463"/>
                </a:cubicBezTo>
                <a:cubicBezTo>
                  <a:pt x="1248317" y="1513288"/>
                  <a:pt x="1248185" y="1513980"/>
                  <a:pt x="1248007" y="1514539"/>
                </a:cubicBezTo>
                <a:cubicBezTo>
                  <a:pt x="1247831" y="1515100"/>
                  <a:pt x="1247580" y="1515511"/>
                  <a:pt x="1247256" y="1515776"/>
                </a:cubicBezTo>
                <a:cubicBezTo>
                  <a:pt x="1246932" y="1516042"/>
                  <a:pt x="1246564" y="1516174"/>
                  <a:pt x="1246151" y="1516174"/>
                </a:cubicBezTo>
                <a:cubicBezTo>
                  <a:pt x="1245503" y="1516174"/>
                  <a:pt x="1244487" y="1515762"/>
                  <a:pt x="1243103" y="1514937"/>
                </a:cubicBezTo>
                <a:cubicBezTo>
                  <a:pt x="1241718" y="1514113"/>
                  <a:pt x="1240024" y="1513185"/>
                  <a:pt x="1238021" y="1512154"/>
                </a:cubicBezTo>
                <a:cubicBezTo>
                  <a:pt x="1236018" y="1511123"/>
                  <a:pt x="1233646" y="1510180"/>
                  <a:pt x="1230907" y="1509325"/>
                </a:cubicBezTo>
                <a:cubicBezTo>
                  <a:pt x="1228168" y="1508472"/>
                  <a:pt x="1225090" y="1508045"/>
                  <a:pt x="1221673" y="1508045"/>
                </a:cubicBezTo>
                <a:cubicBezTo>
                  <a:pt x="1218492" y="1508045"/>
                  <a:pt x="1215723" y="1508472"/>
                  <a:pt x="1213367" y="1509325"/>
                </a:cubicBezTo>
                <a:cubicBezTo>
                  <a:pt x="1211011" y="1510180"/>
                  <a:pt x="1209066" y="1511314"/>
                  <a:pt x="1207535" y="1512728"/>
                </a:cubicBezTo>
                <a:cubicBezTo>
                  <a:pt x="1206004" y="1514142"/>
                  <a:pt x="1204854" y="1515820"/>
                  <a:pt x="1204088" y="1517765"/>
                </a:cubicBezTo>
                <a:cubicBezTo>
                  <a:pt x="1203322" y="1519709"/>
                  <a:pt x="1202940" y="1521771"/>
                  <a:pt x="1202940" y="1523950"/>
                </a:cubicBezTo>
                <a:cubicBezTo>
                  <a:pt x="1202940" y="1527132"/>
                  <a:pt x="1203676" y="1529871"/>
                  <a:pt x="1205149" y="1532169"/>
                </a:cubicBezTo>
                <a:cubicBezTo>
                  <a:pt x="1206622" y="1534466"/>
                  <a:pt x="1208580" y="1536499"/>
                  <a:pt x="1211025" y="1538266"/>
                </a:cubicBezTo>
                <a:cubicBezTo>
                  <a:pt x="1213470" y="1540033"/>
                  <a:pt x="1216253" y="1541653"/>
                  <a:pt x="1219376" y="1543126"/>
                </a:cubicBezTo>
                <a:cubicBezTo>
                  <a:pt x="1222498" y="1544599"/>
                  <a:pt x="1225679" y="1546086"/>
                  <a:pt x="1228919" y="1547589"/>
                </a:cubicBezTo>
                <a:cubicBezTo>
                  <a:pt x="1232159" y="1549091"/>
                  <a:pt x="1235340" y="1550740"/>
                  <a:pt x="1238463" y="1552537"/>
                </a:cubicBezTo>
                <a:cubicBezTo>
                  <a:pt x="1241586" y="1554334"/>
                  <a:pt x="1244369" y="1556455"/>
                  <a:pt x="1246814" y="1558900"/>
                </a:cubicBezTo>
                <a:cubicBezTo>
                  <a:pt x="1249259" y="1561344"/>
                  <a:pt x="1251233" y="1564231"/>
                  <a:pt x="1252735" y="1567560"/>
                </a:cubicBezTo>
                <a:cubicBezTo>
                  <a:pt x="1254238" y="1570888"/>
                  <a:pt x="1254989" y="1574820"/>
                  <a:pt x="1254989" y="1579356"/>
                </a:cubicBezTo>
                <a:cubicBezTo>
                  <a:pt x="1254989" y="1584717"/>
                  <a:pt x="1254002" y="1589489"/>
                  <a:pt x="1252028" y="1593672"/>
                </a:cubicBezTo>
                <a:cubicBezTo>
                  <a:pt x="1250054" y="1597855"/>
                  <a:pt x="1247315" y="1601404"/>
                  <a:pt x="1243810" y="1604320"/>
                </a:cubicBezTo>
                <a:cubicBezTo>
                  <a:pt x="1240304" y="1607236"/>
                  <a:pt x="1236180" y="1609431"/>
                  <a:pt x="1231437" y="1610903"/>
                </a:cubicBezTo>
                <a:cubicBezTo>
                  <a:pt x="1226695" y="1612376"/>
                  <a:pt x="1221585" y="1613112"/>
                  <a:pt x="1216106" y="1613112"/>
                </a:cubicBezTo>
                <a:cubicBezTo>
                  <a:pt x="1212278" y="1613112"/>
                  <a:pt x="1208728" y="1612789"/>
                  <a:pt x="1205459" y="1612141"/>
                </a:cubicBezTo>
                <a:cubicBezTo>
                  <a:pt x="1202188" y="1611492"/>
                  <a:pt x="1199272" y="1610697"/>
                  <a:pt x="1196710" y="1609755"/>
                </a:cubicBezTo>
                <a:cubicBezTo>
                  <a:pt x="1194148" y="1608812"/>
                  <a:pt x="1191998" y="1607840"/>
                  <a:pt x="1190260" y="1606838"/>
                </a:cubicBezTo>
                <a:cubicBezTo>
                  <a:pt x="1188522" y="1605837"/>
                  <a:pt x="1187315" y="1604983"/>
                  <a:pt x="1186638" y="1604276"/>
                </a:cubicBezTo>
                <a:cubicBezTo>
                  <a:pt x="1185960" y="1603569"/>
                  <a:pt x="1185460" y="1602670"/>
                  <a:pt x="1185136" y="1601580"/>
                </a:cubicBezTo>
                <a:cubicBezTo>
                  <a:pt x="1184812" y="1600491"/>
                  <a:pt x="1184650" y="1599033"/>
                  <a:pt x="1184650" y="1597206"/>
                </a:cubicBezTo>
                <a:cubicBezTo>
                  <a:pt x="1184650" y="1595911"/>
                  <a:pt x="1184710" y="1594835"/>
                  <a:pt x="1184827" y="1593981"/>
                </a:cubicBezTo>
                <a:cubicBezTo>
                  <a:pt x="1184944" y="1593127"/>
                  <a:pt x="1185121" y="1592435"/>
                  <a:pt x="1185356" y="1591904"/>
                </a:cubicBezTo>
                <a:cubicBezTo>
                  <a:pt x="1185592" y="1591375"/>
                  <a:pt x="1185887" y="1591006"/>
                  <a:pt x="1186241" y="1590800"/>
                </a:cubicBezTo>
                <a:cubicBezTo>
                  <a:pt x="1186593" y="1590594"/>
                  <a:pt x="1187007" y="1590491"/>
                  <a:pt x="1187478" y="1590491"/>
                </a:cubicBezTo>
                <a:cubicBezTo>
                  <a:pt x="1188302" y="1590491"/>
                  <a:pt x="1189465" y="1590992"/>
                  <a:pt x="1190967" y="1591993"/>
                </a:cubicBezTo>
                <a:cubicBezTo>
                  <a:pt x="1192469" y="1592994"/>
                  <a:pt x="1194398" y="1594084"/>
                  <a:pt x="1196755" y="1595262"/>
                </a:cubicBezTo>
                <a:cubicBezTo>
                  <a:pt x="1199111" y="1596441"/>
                  <a:pt x="1201954" y="1597545"/>
                  <a:pt x="1205281" y="1598576"/>
                </a:cubicBezTo>
                <a:cubicBezTo>
                  <a:pt x="1208610" y="1599607"/>
                  <a:pt x="1212454" y="1600123"/>
                  <a:pt x="1216813" y="1600123"/>
                </a:cubicBezTo>
                <a:cubicBezTo>
                  <a:pt x="1220112" y="1600123"/>
                  <a:pt x="1223131" y="1599680"/>
                  <a:pt x="1225871" y="1598797"/>
                </a:cubicBezTo>
                <a:cubicBezTo>
                  <a:pt x="1228610" y="1597913"/>
                  <a:pt x="1230966" y="1596661"/>
                  <a:pt x="1232940" y="1595042"/>
                </a:cubicBezTo>
                <a:cubicBezTo>
                  <a:pt x="1234913" y="1593422"/>
                  <a:pt x="1236430" y="1591433"/>
                  <a:pt x="1237491" y="1589076"/>
                </a:cubicBezTo>
                <a:cubicBezTo>
                  <a:pt x="1238551" y="1586720"/>
                  <a:pt x="1239081" y="1584040"/>
                  <a:pt x="1239081" y="1581035"/>
                </a:cubicBezTo>
                <a:cubicBezTo>
                  <a:pt x="1239081" y="1577796"/>
                  <a:pt x="1238345" y="1575026"/>
                  <a:pt x="1236872" y="1572729"/>
                </a:cubicBezTo>
                <a:cubicBezTo>
                  <a:pt x="1235400" y="1570431"/>
                  <a:pt x="1233455" y="1568414"/>
                  <a:pt x="1231040" y="1566676"/>
                </a:cubicBezTo>
                <a:cubicBezTo>
                  <a:pt x="1228625" y="1564939"/>
                  <a:pt x="1225871" y="1563347"/>
                  <a:pt x="1222778" y="1561904"/>
                </a:cubicBezTo>
                <a:cubicBezTo>
                  <a:pt x="1219685" y="1560460"/>
                  <a:pt x="1216519" y="1558988"/>
                  <a:pt x="1213279" y="1557485"/>
                </a:cubicBezTo>
                <a:cubicBezTo>
                  <a:pt x="1210038" y="1555983"/>
                  <a:pt x="1206887" y="1554319"/>
                  <a:pt x="1203824" y="1552493"/>
                </a:cubicBezTo>
                <a:cubicBezTo>
                  <a:pt x="1200760" y="1550667"/>
                  <a:pt x="1198022" y="1548516"/>
                  <a:pt x="1195606" y="1546042"/>
                </a:cubicBezTo>
                <a:cubicBezTo>
                  <a:pt x="1193191" y="1543568"/>
                  <a:pt x="1191232" y="1540666"/>
                  <a:pt x="1189731" y="1537338"/>
                </a:cubicBezTo>
                <a:cubicBezTo>
                  <a:pt x="1188228" y="1534010"/>
                  <a:pt x="1187478" y="1530019"/>
                  <a:pt x="1187478" y="1525365"/>
                </a:cubicBezTo>
                <a:cubicBezTo>
                  <a:pt x="1187478" y="1520593"/>
                  <a:pt x="1188346" y="1516336"/>
                  <a:pt x="1190084" y="1512596"/>
                </a:cubicBezTo>
                <a:cubicBezTo>
                  <a:pt x="1191822" y="1508855"/>
                  <a:pt x="1194236" y="1505718"/>
                  <a:pt x="1197329" y="1503184"/>
                </a:cubicBezTo>
                <a:cubicBezTo>
                  <a:pt x="1200421" y="1500651"/>
                  <a:pt x="1204103" y="1498722"/>
                  <a:pt x="1208375" y="1497396"/>
                </a:cubicBezTo>
                <a:cubicBezTo>
                  <a:pt x="1212645" y="1496071"/>
                  <a:pt x="1217255" y="1495408"/>
                  <a:pt x="1222204" y="1495408"/>
                </a:cubicBezTo>
                <a:close/>
                <a:moveTo>
                  <a:pt x="745947" y="1495408"/>
                </a:moveTo>
                <a:cubicBezTo>
                  <a:pt x="748480" y="1495408"/>
                  <a:pt x="751028" y="1495628"/>
                  <a:pt x="753590" y="1496071"/>
                </a:cubicBezTo>
                <a:cubicBezTo>
                  <a:pt x="756153" y="1496512"/>
                  <a:pt x="758568" y="1497101"/>
                  <a:pt x="760836" y="1497838"/>
                </a:cubicBezTo>
                <a:cubicBezTo>
                  <a:pt x="763105" y="1498574"/>
                  <a:pt x="765122" y="1499399"/>
                  <a:pt x="766890" y="1500313"/>
                </a:cubicBezTo>
                <a:cubicBezTo>
                  <a:pt x="768657" y="1501226"/>
                  <a:pt x="769820" y="1501962"/>
                  <a:pt x="770380" y="1502522"/>
                </a:cubicBezTo>
                <a:cubicBezTo>
                  <a:pt x="770940" y="1503081"/>
                  <a:pt x="771308" y="1503523"/>
                  <a:pt x="771485" y="1503847"/>
                </a:cubicBezTo>
                <a:cubicBezTo>
                  <a:pt x="771661" y="1504171"/>
                  <a:pt x="771809" y="1504584"/>
                  <a:pt x="771927" y="1505084"/>
                </a:cubicBezTo>
                <a:cubicBezTo>
                  <a:pt x="772044" y="1505586"/>
                  <a:pt x="772133" y="1506189"/>
                  <a:pt x="772192" y="1506895"/>
                </a:cubicBezTo>
                <a:cubicBezTo>
                  <a:pt x="772251" y="1507602"/>
                  <a:pt x="772280" y="1508515"/>
                  <a:pt x="772280" y="1509635"/>
                </a:cubicBezTo>
                <a:cubicBezTo>
                  <a:pt x="772280" y="1510695"/>
                  <a:pt x="772236" y="1511638"/>
                  <a:pt x="772147" y="1512463"/>
                </a:cubicBezTo>
                <a:cubicBezTo>
                  <a:pt x="772059" y="1513288"/>
                  <a:pt x="771927" y="1513980"/>
                  <a:pt x="771750" y="1514539"/>
                </a:cubicBezTo>
                <a:cubicBezTo>
                  <a:pt x="771573" y="1515100"/>
                  <a:pt x="771323" y="1515511"/>
                  <a:pt x="770999" y="1515776"/>
                </a:cubicBezTo>
                <a:cubicBezTo>
                  <a:pt x="770675" y="1516042"/>
                  <a:pt x="770306" y="1516174"/>
                  <a:pt x="769894" y="1516174"/>
                </a:cubicBezTo>
                <a:cubicBezTo>
                  <a:pt x="769246" y="1516174"/>
                  <a:pt x="768230" y="1515762"/>
                  <a:pt x="766845" y="1514937"/>
                </a:cubicBezTo>
                <a:cubicBezTo>
                  <a:pt x="765461" y="1514113"/>
                  <a:pt x="763767" y="1513185"/>
                  <a:pt x="761764" y="1512154"/>
                </a:cubicBezTo>
                <a:cubicBezTo>
                  <a:pt x="759761" y="1511123"/>
                  <a:pt x="757390" y="1510180"/>
                  <a:pt x="754651" y="1509325"/>
                </a:cubicBezTo>
                <a:cubicBezTo>
                  <a:pt x="751912" y="1508472"/>
                  <a:pt x="748833" y="1508045"/>
                  <a:pt x="745417" y="1508045"/>
                </a:cubicBezTo>
                <a:cubicBezTo>
                  <a:pt x="742235" y="1508045"/>
                  <a:pt x="739466" y="1508472"/>
                  <a:pt x="737110" y="1509325"/>
                </a:cubicBezTo>
                <a:cubicBezTo>
                  <a:pt x="734754" y="1510180"/>
                  <a:pt x="732810" y="1511314"/>
                  <a:pt x="731278" y="1512728"/>
                </a:cubicBezTo>
                <a:cubicBezTo>
                  <a:pt x="729746" y="1514142"/>
                  <a:pt x="728597" y="1515820"/>
                  <a:pt x="727832" y="1517765"/>
                </a:cubicBezTo>
                <a:cubicBezTo>
                  <a:pt x="727066" y="1519709"/>
                  <a:pt x="726683" y="1521771"/>
                  <a:pt x="726683" y="1523950"/>
                </a:cubicBezTo>
                <a:cubicBezTo>
                  <a:pt x="726683" y="1527132"/>
                  <a:pt x="727419" y="1529871"/>
                  <a:pt x="728892" y="1532169"/>
                </a:cubicBezTo>
                <a:cubicBezTo>
                  <a:pt x="730365" y="1534466"/>
                  <a:pt x="732323" y="1536499"/>
                  <a:pt x="734768" y="1538266"/>
                </a:cubicBezTo>
                <a:cubicBezTo>
                  <a:pt x="737213" y="1540033"/>
                  <a:pt x="739997" y="1541653"/>
                  <a:pt x="743119" y="1543126"/>
                </a:cubicBezTo>
                <a:cubicBezTo>
                  <a:pt x="746241" y="1544599"/>
                  <a:pt x="749422" y="1546086"/>
                  <a:pt x="752663" y="1547589"/>
                </a:cubicBezTo>
                <a:cubicBezTo>
                  <a:pt x="755903" y="1549091"/>
                  <a:pt x="759084" y="1550740"/>
                  <a:pt x="762206" y="1552537"/>
                </a:cubicBezTo>
                <a:cubicBezTo>
                  <a:pt x="765329" y="1554334"/>
                  <a:pt x="768112" y="1556455"/>
                  <a:pt x="770557" y="1558900"/>
                </a:cubicBezTo>
                <a:cubicBezTo>
                  <a:pt x="773002" y="1561344"/>
                  <a:pt x="774975" y="1564231"/>
                  <a:pt x="776477" y="1567560"/>
                </a:cubicBezTo>
                <a:cubicBezTo>
                  <a:pt x="777980" y="1570888"/>
                  <a:pt x="778731" y="1574820"/>
                  <a:pt x="778731" y="1579356"/>
                </a:cubicBezTo>
                <a:cubicBezTo>
                  <a:pt x="778731" y="1584717"/>
                  <a:pt x="777744" y="1589489"/>
                  <a:pt x="775770" y="1593672"/>
                </a:cubicBezTo>
                <a:cubicBezTo>
                  <a:pt x="773797" y="1597855"/>
                  <a:pt x="771058" y="1601404"/>
                  <a:pt x="767552" y="1604320"/>
                </a:cubicBezTo>
                <a:cubicBezTo>
                  <a:pt x="764047" y="1607236"/>
                  <a:pt x="759923" y="1609431"/>
                  <a:pt x="755181" y="1610903"/>
                </a:cubicBezTo>
                <a:cubicBezTo>
                  <a:pt x="750439" y="1612376"/>
                  <a:pt x="745328" y="1613112"/>
                  <a:pt x="739849" y="1613112"/>
                </a:cubicBezTo>
                <a:cubicBezTo>
                  <a:pt x="736020" y="1613112"/>
                  <a:pt x="732471" y="1612789"/>
                  <a:pt x="729201" y="1612141"/>
                </a:cubicBezTo>
                <a:cubicBezTo>
                  <a:pt x="725932" y="1611492"/>
                  <a:pt x="723016" y="1610697"/>
                  <a:pt x="720453" y="1609755"/>
                </a:cubicBezTo>
                <a:cubicBezTo>
                  <a:pt x="717890" y="1608812"/>
                  <a:pt x="715740" y="1607840"/>
                  <a:pt x="714002" y="1606838"/>
                </a:cubicBezTo>
                <a:cubicBezTo>
                  <a:pt x="712264" y="1605837"/>
                  <a:pt x="711057" y="1604983"/>
                  <a:pt x="710379" y="1604276"/>
                </a:cubicBezTo>
                <a:cubicBezTo>
                  <a:pt x="709702" y="1603569"/>
                  <a:pt x="709201" y="1602670"/>
                  <a:pt x="708877" y="1601580"/>
                </a:cubicBezTo>
                <a:cubicBezTo>
                  <a:pt x="708553" y="1600491"/>
                  <a:pt x="708391" y="1599033"/>
                  <a:pt x="708391" y="1597206"/>
                </a:cubicBezTo>
                <a:cubicBezTo>
                  <a:pt x="708391" y="1595911"/>
                  <a:pt x="708450" y="1594835"/>
                  <a:pt x="708568" y="1593981"/>
                </a:cubicBezTo>
                <a:cubicBezTo>
                  <a:pt x="708685" y="1593127"/>
                  <a:pt x="708862" y="1592435"/>
                  <a:pt x="709098" y="1591904"/>
                </a:cubicBezTo>
                <a:cubicBezTo>
                  <a:pt x="709333" y="1591375"/>
                  <a:pt x="709628" y="1591006"/>
                  <a:pt x="709982" y="1590800"/>
                </a:cubicBezTo>
                <a:cubicBezTo>
                  <a:pt x="710335" y="1590594"/>
                  <a:pt x="710747" y="1590491"/>
                  <a:pt x="711219" y="1590491"/>
                </a:cubicBezTo>
                <a:cubicBezTo>
                  <a:pt x="712043" y="1590491"/>
                  <a:pt x="713207" y="1590992"/>
                  <a:pt x="714709" y="1591993"/>
                </a:cubicBezTo>
                <a:cubicBezTo>
                  <a:pt x="716211" y="1592994"/>
                  <a:pt x="718141" y="1594084"/>
                  <a:pt x="720497" y="1595262"/>
                </a:cubicBezTo>
                <a:cubicBezTo>
                  <a:pt x="722854" y="1596441"/>
                  <a:pt x="725696" y="1597545"/>
                  <a:pt x="729024" y="1598576"/>
                </a:cubicBezTo>
                <a:cubicBezTo>
                  <a:pt x="732353" y="1599607"/>
                  <a:pt x="736197" y="1600123"/>
                  <a:pt x="740556" y="1600123"/>
                </a:cubicBezTo>
                <a:cubicBezTo>
                  <a:pt x="743855" y="1600123"/>
                  <a:pt x="746875" y="1599680"/>
                  <a:pt x="749614" y="1598797"/>
                </a:cubicBezTo>
                <a:cubicBezTo>
                  <a:pt x="752353" y="1597913"/>
                  <a:pt x="754710" y="1596661"/>
                  <a:pt x="756683" y="1595042"/>
                </a:cubicBezTo>
                <a:cubicBezTo>
                  <a:pt x="758657" y="1593422"/>
                  <a:pt x="760174" y="1591433"/>
                  <a:pt x="761234" y="1589076"/>
                </a:cubicBezTo>
                <a:cubicBezTo>
                  <a:pt x="762294" y="1586720"/>
                  <a:pt x="762825" y="1584040"/>
                  <a:pt x="762825" y="1581035"/>
                </a:cubicBezTo>
                <a:cubicBezTo>
                  <a:pt x="762825" y="1577796"/>
                  <a:pt x="762088" y="1575026"/>
                  <a:pt x="760616" y="1572729"/>
                </a:cubicBezTo>
                <a:cubicBezTo>
                  <a:pt x="759143" y="1570431"/>
                  <a:pt x="757199" y="1568414"/>
                  <a:pt x="754783" y="1566676"/>
                </a:cubicBezTo>
                <a:cubicBezTo>
                  <a:pt x="752368" y="1564939"/>
                  <a:pt x="749614" y="1563347"/>
                  <a:pt x="746521" y="1561904"/>
                </a:cubicBezTo>
                <a:cubicBezTo>
                  <a:pt x="743428" y="1560460"/>
                  <a:pt x="740262" y="1558988"/>
                  <a:pt x="737022" y="1557485"/>
                </a:cubicBezTo>
                <a:cubicBezTo>
                  <a:pt x="733782" y="1555983"/>
                  <a:pt x="730630" y="1554319"/>
                  <a:pt x="727566" y="1552493"/>
                </a:cubicBezTo>
                <a:cubicBezTo>
                  <a:pt x="724503" y="1550667"/>
                  <a:pt x="721764" y="1548516"/>
                  <a:pt x="719348" y="1546042"/>
                </a:cubicBezTo>
                <a:cubicBezTo>
                  <a:pt x="716933" y="1543568"/>
                  <a:pt x="714974" y="1540666"/>
                  <a:pt x="713472" y="1537338"/>
                </a:cubicBezTo>
                <a:cubicBezTo>
                  <a:pt x="711970" y="1534010"/>
                  <a:pt x="711219" y="1530019"/>
                  <a:pt x="711219" y="1525365"/>
                </a:cubicBezTo>
                <a:cubicBezTo>
                  <a:pt x="711219" y="1520593"/>
                  <a:pt x="712088" y="1516336"/>
                  <a:pt x="713825" y="1512596"/>
                </a:cubicBezTo>
                <a:cubicBezTo>
                  <a:pt x="715563" y="1508855"/>
                  <a:pt x="717979" y="1505718"/>
                  <a:pt x="721072" y="1503184"/>
                </a:cubicBezTo>
                <a:cubicBezTo>
                  <a:pt x="724164" y="1500651"/>
                  <a:pt x="727846" y="1498722"/>
                  <a:pt x="732117" y="1497396"/>
                </a:cubicBezTo>
                <a:cubicBezTo>
                  <a:pt x="736388" y="1496071"/>
                  <a:pt x="740998" y="1495408"/>
                  <a:pt x="745947" y="1495408"/>
                </a:cubicBezTo>
                <a:close/>
                <a:moveTo>
                  <a:pt x="7576853" y="1388040"/>
                </a:moveTo>
                <a:lnTo>
                  <a:pt x="7592218" y="1388963"/>
                </a:lnTo>
                <a:lnTo>
                  <a:pt x="7601066" y="1388236"/>
                </a:lnTo>
                <a:lnTo>
                  <a:pt x="7596316" y="1400028"/>
                </a:lnTo>
                <a:cubicBezTo>
                  <a:pt x="7596139" y="1400440"/>
                  <a:pt x="7595889" y="1400794"/>
                  <a:pt x="7595565" y="1401088"/>
                </a:cubicBezTo>
                <a:cubicBezTo>
                  <a:pt x="7595241" y="1401382"/>
                  <a:pt x="7594770" y="1401633"/>
                  <a:pt x="7594151" y="1401840"/>
                </a:cubicBezTo>
                <a:cubicBezTo>
                  <a:pt x="7593532" y="1402046"/>
                  <a:pt x="7592796" y="1402192"/>
                  <a:pt x="7591942" y="1402281"/>
                </a:cubicBezTo>
                <a:cubicBezTo>
                  <a:pt x="7591088" y="1402369"/>
                  <a:pt x="7590072" y="1402413"/>
                  <a:pt x="7588893" y="1402413"/>
                </a:cubicBezTo>
                <a:cubicBezTo>
                  <a:pt x="7587656" y="1402413"/>
                  <a:pt x="7586596" y="1402356"/>
                  <a:pt x="7585712" y="1402237"/>
                </a:cubicBezTo>
                <a:cubicBezTo>
                  <a:pt x="7584828" y="1402119"/>
                  <a:pt x="7584092" y="1401958"/>
                  <a:pt x="7583503" y="1401751"/>
                </a:cubicBezTo>
                <a:cubicBezTo>
                  <a:pt x="7582914" y="1401544"/>
                  <a:pt x="7582458" y="1401294"/>
                  <a:pt x="7582133" y="1401000"/>
                </a:cubicBezTo>
                <a:cubicBezTo>
                  <a:pt x="7581809" y="1400706"/>
                  <a:pt x="7581588" y="1400381"/>
                  <a:pt x="7581470" y="1400028"/>
                </a:cubicBezTo>
                <a:close/>
                <a:moveTo>
                  <a:pt x="7527655" y="1385083"/>
                </a:moveTo>
                <a:lnTo>
                  <a:pt x="7542854" y="1385997"/>
                </a:lnTo>
                <a:lnTo>
                  <a:pt x="7542854" y="1399586"/>
                </a:lnTo>
                <a:cubicBezTo>
                  <a:pt x="7542854" y="1400058"/>
                  <a:pt x="7542733" y="1400469"/>
                  <a:pt x="7542491" y="1400823"/>
                </a:cubicBezTo>
                <a:cubicBezTo>
                  <a:pt x="7542248" y="1401177"/>
                  <a:pt x="7541823" y="1401456"/>
                  <a:pt x="7541216" y="1401663"/>
                </a:cubicBezTo>
                <a:cubicBezTo>
                  <a:pt x="7540609" y="1401869"/>
                  <a:pt x="7539820" y="1402046"/>
                  <a:pt x="7538850" y="1402192"/>
                </a:cubicBezTo>
                <a:cubicBezTo>
                  <a:pt x="7537879" y="1402340"/>
                  <a:pt x="7536635" y="1402413"/>
                  <a:pt x="7535118" y="1402413"/>
                </a:cubicBezTo>
                <a:cubicBezTo>
                  <a:pt x="7533662" y="1402413"/>
                  <a:pt x="7532448" y="1402340"/>
                  <a:pt x="7531478" y="1402192"/>
                </a:cubicBezTo>
                <a:cubicBezTo>
                  <a:pt x="7530507" y="1402046"/>
                  <a:pt x="7529733" y="1401869"/>
                  <a:pt x="7529157" y="1401663"/>
                </a:cubicBezTo>
                <a:cubicBezTo>
                  <a:pt x="7528580" y="1401456"/>
                  <a:pt x="7528186" y="1401177"/>
                  <a:pt x="7527974" y="1400823"/>
                </a:cubicBezTo>
                <a:cubicBezTo>
                  <a:pt x="7527761" y="1400469"/>
                  <a:pt x="7527655" y="1400058"/>
                  <a:pt x="7527655" y="1399586"/>
                </a:cubicBezTo>
                <a:close/>
                <a:moveTo>
                  <a:pt x="7651987" y="1384051"/>
                </a:moveTo>
                <a:lnTo>
                  <a:pt x="7651987" y="1399586"/>
                </a:lnTo>
                <a:cubicBezTo>
                  <a:pt x="7651987" y="1400058"/>
                  <a:pt x="7651866" y="1400469"/>
                  <a:pt x="7651624" y="1400823"/>
                </a:cubicBezTo>
                <a:cubicBezTo>
                  <a:pt x="7651381" y="1401177"/>
                  <a:pt x="7650956" y="1401456"/>
                  <a:pt x="7650349" y="1401663"/>
                </a:cubicBezTo>
                <a:cubicBezTo>
                  <a:pt x="7649742" y="1401869"/>
                  <a:pt x="7648968" y="1402046"/>
                  <a:pt x="7648028" y="1402192"/>
                </a:cubicBezTo>
                <a:cubicBezTo>
                  <a:pt x="7647088" y="1402340"/>
                  <a:pt x="7645859" y="1402413"/>
                  <a:pt x="7644342" y="1402413"/>
                </a:cubicBezTo>
                <a:cubicBezTo>
                  <a:pt x="7642947" y="1402413"/>
                  <a:pt x="7641749" y="1402340"/>
                  <a:pt x="7640748" y="1402192"/>
                </a:cubicBezTo>
                <a:cubicBezTo>
                  <a:pt x="7639747" y="1402046"/>
                  <a:pt x="7638958" y="1401869"/>
                  <a:pt x="7638381" y="1401663"/>
                </a:cubicBezTo>
                <a:cubicBezTo>
                  <a:pt x="7637804" y="1401456"/>
                  <a:pt x="7637394" y="1401177"/>
                  <a:pt x="7637152" y="1400823"/>
                </a:cubicBezTo>
                <a:cubicBezTo>
                  <a:pt x="7636909" y="1400469"/>
                  <a:pt x="7636788" y="1400058"/>
                  <a:pt x="7636788" y="1399586"/>
                </a:cubicBezTo>
                <a:lnTo>
                  <a:pt x="7636788" y="1385300"/>
                </a:lnTo>
                <a:close/>
                <a:moveTo>
                  <a:pt x="7695254" y="1379894"/>
                </a:moveTo>
                <a:lnTo>
                  <a:pt x="7695254" y="1399586"/>
                </a:lnTo>
                <a:cubicBezTo>
                  <a:pt x="7695254" y="1400058"/>
                  <a:pt x="7695137" y="1400469"/>
                  <a:pt x="7694901" y="1400823"/>
                </a:cubicBezTo>
                <a:cubicBezTo>
                  <a:pt x="7694665" y="1401177"/>
                  <a:pt x="7694253" y="1401456"/>
                  <a:pt x="7693664" y="1401663"/>
                </a:cubicBezTo>
                <a:cubicBezTo>
                  <a:pt x="7693075" y="1401869"/>
                  <a:pt x="7692294" y="1402046"/>
                  <a:pt x="7691322" y="1402192"/>
                </a:cubicBezTo>
                <a:cubicBezTo>
                  <a:pt x="7690350" y="1402340"/>
                  <a:pt x="7689128" y="1402413"/>
                  <a:pt x="7687655" y="1402413"/>
                </a:cubicBezTo>
                <a:cubicBezTo>
                  <a:pt x="7686241" y="1402413"/>
                  <a:pt x="7685033" y="1402340"/>
                  <a:pt x="7684032" y="1402192"/>
                </a:cubicBezTo>
                <a:cubicBezTo>
                  <a:pt x="7683030" y="1402046"/>
                  <a:pt x="7682235" y="1401869"/>
                  <a:pt x="7681646" y="1401663"/>
                </a:cubicBezTo>
                <a:cubicBezTo>
                  <a:pt x="7681057" y="1401456"/>
                  <a:pt x="7680645" y="1401177"/>
                  <a:pt x="7680409" y="1400823"/>
                </a:cubicBezTo>
                <a:cubicBezTo>
                  <a:pt x="7680173" y="1400469"/>
                  <a:pt x="7680055" y="1400058"/>
                  <a:pt x="7680055" y="1399586"/>
                </a:cubicBezTo>
                <a:lnTo>
                  <a:pt x="7680055" y="1381744"/>
                </a:lnTo>
                <a:lnTo>
                  <a:pt x="7691696" y="1380787"/>
                </a:lnTo>
                <a:close/>
                <a:moveTo>
                  <a:pt x="7463138" y="1379146"/>
                </a:moveTo>
                <a:lnTo>
                  <a:pt x="7478337" y="1381749"/>
                </a:lnTo>
                <a:lnTo>
                  <a:pt x="7478337" y="1399586"/>
                </a:lnTo>
                <a:cubicBezTo>
                  <a:pt x="7478337" y="1400058"/>
                  <a:pt x="7478220" y="1400469"/>
                  <a:pt x="7477986" y="1400823"/>
                </a:cubicBezTo>
                <a:cubicBezTo>
                  <a:pt x="7477752" y="1401177"/>
                  <a:pt x="7477342" y="1401456"/>
                  <a:pt x="7476756" y="1401663"/>
                </a:cubicBezTo>
                <a:cubicBezTo>
                  <a:pt x="7476170" y="1401869"/>
                  <a:pt x="7475379" y="1402046"/>
                  <a:pt x="7474384" y="1402192"/>
                </a:cubicBezTo>
                <a:cubicBezTo>
                  <a:pt x="7473388" y="1402340"/>
                  <a:pt x="7472188" y="1402413"/>
                  <a:pt x="7470782" y="1402413"/>
                </a:cubicBezTo>
                <a:cubicBezTo>
                  <a:pt x="7469317" y="1402413"/>
                  <a:pt x="7468102" y="1402340"/>
                  <a:pt x="7467136" y="1402192"/>
                </a:cubicBezTo>
                <a:cubicBezTo>
                  <a:pt x="7466169" y="1402046"/>
                  <a:pt x="7465378" y="1401869"/>
                  <a:pt x="7464764" y="1401663"/>
                </a:cubicBezTo>
                <a:cubicBezTo>
                  <a:pt x="7464149" y="1401456"/>
                  <a:pt x="7463724" y="1401177"/>
                  <a:pt x="7463490" y="1400823"/>
                </a:cubicBezTo>
                <a:cubicBezTo>
                  <a:pt x="7463256" y="1400469"/>
                  <a:pt x="7463138" y="1400058"/>
                  <a:pt x="7463138" y="1399586"/>
                </a:cubicBezTo>
                <a:close/>
                <a:moveTo>
                  <a:pt x="618218" y="1373383"/>
                </a:moveTo>
                <a:lnTo>
                  <a:pt x="618218" y="1399586"/>
                </a:lnTo>
                <a:cubicBezTo>
                  <a:pt x="618218" y="1400058"/>
                  <a:pt x="618100" y="1400469"/>
                  <a:pt x="617864" y="1400823"/>
                </a:cubicBezTo>
                <a:cubicBezTo>
                  <a:pt x="617629" y="1401177"/>
                  <a:pt x="617217" y="1401456"/>
                  <a:pt x="616627" y="1401663"/>
                </a:cubicBezTo>
                <a:lnTo>
                  <a:pt x="616081" y="1401786"/>
                </a:lnTo>
                <a:close/>
                <a:moveTo>
                  <a:pt x="7358861" y="1360539"/>
                </a:moveTo>
                <a:lnTo>
                  <a:pt x="7365327" y="1362390"/>
                </a:lnTo>
                <a:lnTo>
                  <a:pt x="7378536" y="1364653"/>
                </a:lnTo>
                <a:lnTo>
                  <a:pt x="7379520" y="1369806"/>
                </a:lnTo>
                <a:cubicBezTo>
                  <a:pt x="7379520" y="1375167"/>
                  <a:pt x="7378533" y="1379939"/>
                  <a:pt x="7376560" y="1384122"/>
                </a:cubicBezTo>
                <a:cubicBezTo>
                  <a:pt x="7374587" y="1388305"/>
                  <a:pt x="7371847" y="1391854"/>
                  <a:pt x="7368342" y="1394770"/>
                </a:cubicBezTo>
                <a:cubicBezTo>
                  <a:pt x="7364837" y="1397686"/>
                  <a:pt x="7360713" y="1399881"/>
                  <a:pt x="7355970" y="1401354"/>
                </a:cubicBezTo>
                <a:cubicBezTo>
                  <a:pt x="7351228" y="1402826"/>
                  <a:pt x="7346117" y="1403563"/>
                  <a:pt x="7340639" y="1403563"/>
                </a:cubicBezTo>
                <a:cubicBezTo>
                  <a:pt x="7336810" y="1403563"/>
                  <a:pt x="7333260" y="1403238"/>
                  <a:pt x="7329990" y="1402590"/>
                </a:cubicBezTo>
                <a:cubicBezTo>
                  <a:pt x="7326721" y="1401942"/>
                  <a:pt x="7323805" y="1401148"/>
                  <a:pt x="7321242" y="1400204"/>
                </a:cubicBezTo>
                <a:cubicBezTo>
                  <a:pt x="7318679" y="1399262"/>
                  <a:pt x="7316530" y="1398290"/>
                  <a:pt x="7314791" y="1397289"/>
                </a:cubicBezTo>
                <a:cubicBezTo>
                  <a:pt x="7313054" y="1396287"/>
                  <a:pt x="7311846" y="1395433"/>
                  <a:pt x="7311168" y="1394726"/>
                </a:cubicBezTo>
                <a:cubicBezTo>
                  <a:pt x="7310491" y="1394018"/>
                  <a:pt x="7309990" y="1393120"/>
                  <a:pt x="7309666" y="1392031"/>
                </a:cubicBezTo>
                <a:cubicBezTo>
                  <a:pt x="7309342" y="1390941"/>
                  <a:pt x="7309180" y="1389482"/>
                  <a:pt x="7309180" y="1387656"/>
                </a:cubicBezTo>
                <a:cubicBezTo>
                  <a:pt x="7309180" y="1386361"/>
                  <a:pt x="7309239" y="1385285"/>
                  <a:pt x="7309357" y="1384431"/>
                </a:cubicBezTo>
                <a:cubicBezTo>
                  <a:pt x="7309475" y="1383577"/>
                  <a:pt x="7309652" y="1382885"/>
                  <a:pt x="7309887" y="1382354"/>
                </a:cubicBezTo>
                <a:cubicBezTo>
                  <a:pt x="7310123" y="1381824"/>
                  <a:pt x="7310417" y="1381456"/>
                  <a:pt x="7310771" y="1381250"/>
                </a:cubicBezTo>
                <a:cubicBezTo>
                  <a:pt x="7311124" y="1381044"/>
                  <a:pt x="7311537" y="1380941"/>
                  <a:pt x="7312008" y="1380941"/>
                </a:cubicBezTo>
                <a:cubicBezTo>
                  <a:pt x="7312833" y="1380941"/>
                  <a:pt x="7313996" y="1381441"/>
                  <a:pt x="7315498" y="1382443"/>
                </a:cubicBezTo>
                <a:cubicBezTo>
                  <a:pt x="7317001" y="1383444"/>
                  <a:pt x="7318930" y="1384535"/>
                  <a:pt x="7321286" y="1385712"/>
                </a:cubicBezTo>
                <a:cubicBezTo>
                  <a:pt x="7323643" y="1386891"/>
                  <a:pt x="7326485" y="1387996"/>
                  <a:pt x="7329814" y="1389026"/>
                </a:cubicBezTo>
                <a:cubicBezTo>
                  <a:pt x="7333143" y="1390057"/>
                  <a:pt x="7336986" y="1390572"/>
                  <a:pt x="7341346" y="1390572"/>
                </a:cubicBezTo>
                <a:cubicBezTo>
                  <a:pt x="7344645" y="1390572"/>
                  <a:pt x="7347664" y="1390130"/>
                  <a:pt x="7350403" y="1389248"/>
                </a:cubicBezTo>
                <a:cubicBezTo>
                  <a:pt x="7353142" y="1388363"/>
                  <a:pt x="7355499" y="1387111"/>
                  <a:pt x="7357472" y="1385492"/>
                </a:cubicBezTo>
                <a:cubicBezTo>
                  <a:pt x="7359446" y="1383871"/>
                  <a:pt x="7360963" y="1381883"/>
                  <a:pt x="7362023" y="1379526"/>
                </a:cubicBezTo>
                <a:cubicBezTo>
                  <a:pt x="7363084" y="1377170"/>
                  <a:pt x="7363614" y="1374490"/>
                  <a:pt x="7363614" y="1371486"/>
                </a:cubicBezTo>
                <a:cubicBezTo>
                  <a:pt x="7363614" y="1368245"/>
                  <a:pt x="7362878" y="1365476"/>
                  <a:pt x="7361405" y="1363179"/>
                </a:cubicBezTo>
                <a:close/>
                <a:moveTo>
                  <a:pt x="7762413" y="1354747"/>
                </a:moveTo>
                <a:lnTo>
                  <a:pt x="7762413" y="1399586"/>
                </a:lnTo>
                <a:cubicBezTo>
                  <a:pt x="7762413" y="1400058"/>
                  <a:pt x="7762295" y="1400469"/>
                  <a:pt x="7762059" y="1400823"/>
                </a:cubicBezTo>
                <a:cubicBezTo>
                  <a:pt x="7761824" y="1401177"/>
                  <a:pt x="7761412" y="1401456"/>
                  <a:pt x="7760822" y="1401663"/>
                </a:cubicBezTo>
                <a:cubicBezTo>
                  <a:pt x="7760233" y="1401869"/>
                  <a:pt x="7759453" y="1402046"/>
                  <a:pt x="7758481" y="1402192"/>
                </a:cubicBezTo>
                <a:cubicBezTo>
                  <a:pt x="7757509" y="1402340"/>
                  <a:pt x="7756316" y="1402413"/>
                  <a:pt x="7754902" y="1402413"/>
                </a:cubicBezTo>
                <a:cubicBezTo>
                  <a:pt x="7753370" y="1402413"/>
                  <a:pt x="7752133" y="1402340"/>
                  <a:pt x="7751190" y="1402192"/>
                </a:cubicBezTo>
                <a:cubicBezTo>
                  <a:pt x="7750248" y="1402046"/>
                  <a:pt x="7749482" y="1401869"/>
                  <a:pt x="7748893" y="1401663"/>
                </a:cubicBezTo>
                <a:cubicBezTo>
                  <a:pt x="7748304" y="1401456"/>
                  <a:pt x="7747892" y="1401177"/>
                  <a:pt x="7747656" y="1400823"/>
                </a:cubicBezTo>
                <a:cubicBezTo>
                  <a:pt x="7747420" y="1400469"/>
                  <a:pt x="7747302" y="1400058"/>
                  <a:pt x="7747302" y="1399586"/>
                </a:cubicBezTo>
                <a:lnTo>
                  <a:pt x="7747302" y="1363132"/>
                </a:lnTo>
                <a:close/>
                <a:moveTo>
                  <a:pt x="7203805" y="1312651"/>
                </a:moveTo>
                <a:lnTo>
                  <a:pt x="7219004" y="1318585"/>
                </a:lnTo>
                <a:lnTo>
                  <a:pt x="7219004" y="1335608"/>
                </a:lnTo>
                <a:lnTo>
                  <a:pt x="7271052" y="1335608"/>
                </a:lnTo>
                <a:lnTo>
                  <a:pt x="7271052" y="1335401"/>
                </a:lnTo>
                <a:lnTo>
                  <a:pt x="7286163" y="1339727"/>
                </a:lnTo>
                <a:lnTo>
                  <a:pt x="7286163" y="1399586"/>
                </a:lnTo>
                <a:cubicBezTo>
                  <a:pt x="7286163" y="1400058"/>
                  <a:pt x="7286045" y="1400469"/>
                  <a:pt x="7285809" y="1400823"/>
                </a:cubicBezTo>
                <a:cubicBezTo>
                  <a:pt x="7285574" y="1401177"/>
                  <a:pt x="7285162" y="1401456"/>
                  <a:pt x="7284572" y="1401663"/>
                </a:cubicBezTo>
                <a:cubicBezTo>
                  <a:pt x="7283983" y="1401869"/>
                  <a:pt x="7283203" y="1402046"/>
                  <a:pt x="7282231" y="1402192"/>
                </a:cubicBezTo>
                <a:cubicBezTo>
                  <a:pt x="7281259" y="1402340"/>
                  <a:pt x="7280066" y="1402413"/>
                  <a:pt x="7278652" y="1402413"/>
                </a:cubicBezTo>
                <a:cubicBezTo>
                  <a:pt x="7277120" y="1402413"/>
                  <a:pt x="7275883" y="1402340"/>
                  <a:pt x="7274940" y="1402192"/>
                </a:cubicBezTo>
                <a:cubicBezTo>
                  <a:pt x="7273998" y="1402046"/>
                  <a:pt x="7273232" y="1401869"/>
                  <a:pt x="7272643" y="1401663"/>
                </a:cubicBezTo>
                <a:cubicBezTo>
                  <a:pt x="7272054" y="1401456"/>
                  <a:pt x="7271642" y="1401177"/>
                  <a:pt x="7271406" y="1400823"/>
                </a:cubicBezTo>
                <a:cubicBezTo>
                  <a:pt x="7271170" y="1400469"/>
                  <a:pt x="7271052" y="1400058"/>
                  <a:pt x="7271052" y="1399586"/>
                </a:cubicBezTo>
                <a:lnTo>
                  <a:pt x="7271052" y="1348863"/>
                </a:lnTo>
                <a:lnTo>
                  <a:pt x="7219004" y="1348863"/>
                </a:lnTo>
                <a:lnTo>
                  <a:pt x="7219004" y="1399586"/>
                </a:lnTo>
                <a:cubicBezTo>
                  <a:pt x="7219004" y="1400058"/>
                  <a:pt x="7218887" y="1400469"/>
                  <a:pt x="7218651" y="1400823"/>
                </a:cubicBezTo>
                <a:cubicBezTo>
                  <a:pt x="7218415" y="1401177"/>
                  <a:pt x="7218003" y="1401456"/>
                  <a:pt x="7217414" y="1401663"/>
                </a:cubicBezTo>
                <a:cubicBezTo>
                  <a:pt x="7216825" y="1401869"/>
                  <a:pt x="7216044" y="1402046"/>
                  <a:pt x="7215072" y="1402192"/>
                </a:cubicBezTo>
                <a:cubicBezTo>
                  <a:pt x="7214100" y="1402340"/>
                  <a:pt x="7212878" y="1402413"/>
                  <a:pt x="7211405" y="1402413"/>
                </a:cubicBezTo>
                <a:cubicBezTo>
                  <a:pt x="7209991" y="1402413"/>
                  <a:pt x="7208783" y="1402340"/>
                  <a:pt x="7207782" y="1402192"/>
                </a:cubicBezTo>
                <a:cubicBezTo>
                  <a:pt x="7206780" y="1402046"/>
                  <a:pt x="7205985" y="1401869"/>
                  <a:pt x="7205396" y="1401663"/>
                </a:cubicBezTo>
                <a:cubicBezTo>
                  <a:pt x="7204807" y="1401456"/>
                  <a:pt x="7204395" y="1401177"/>
                  <a:pt x="7204159" y="1400823"/>
                </a:cubicBezTo>
                <a:cubicBezTo>
                  <a:pt x="7203923" y="1400469"/>
                  <a:pt x="7203805" y="1400058"/>
                  <a:pt x="7203805" y="1399586"/>
                </a:cubicBezTo>
                <a:close/>
                <a:moveTo>
                  <a:pt x="7150444" y="1291820"/>
                </a:moveTo>
                <a:lnTo>
                  <a:pt x="7175737" y="1301694"/>
                </a:lnTo>
                <a:lnTo>
                  <a:pt x="7175737" y="1399586"/>
                </a:lnTo>
                <a:cubicBezTo>
                  <a:pt x="7175737" y="1400058"/>
                  <a:pt x="7175616" y="1400469"/>
                  <a:pt x="7175374" y="1400823"/>
                </a:cubicBezTo>
                <a:cubicBezTo>
                  <a:pt x="7175131" y="1401177"/>
                  <a:pt x="7174706" y="1401456"/>
                  <a:pt x="7174099" y="1401663"/>
                </a:cubicBezTo>
                <a:cubicBezTo>
                  <a:pt x="7173492" y="1401869"/>
                  <a:pt x="7172718" y="1402046"/>
                  <a:pt x="7171778" y="1402192"/>
                </a:cubicBezTo>
                <a:cubicBezTo>
                  <a:pt x="7170838" y="1402340"/>
                  <a:pt x="7169609" y="1402413"/>
                  <a:pt x="7168092" y="1402413"/>
                </a:cubicBezTo>
                <a:cubicBezTo>
                  <a:pt x="7166697" y="1402413"/>
                  <a:pt x="7165499" y="1402340"/>
                  <a:pt x="7164498" y="1402192"/>
                </a:cubicBezTo>
                <a:cubicBezTo>
                  <a:pt x="7163497" y="1402046"/>
                  <a:pt x="7162708" y="1401869"/>
                  <a:pt x="7162131" y="1401663"/>
                </a:cubicBezTo>
                <a:cubicBezTo>
                  <a:pt x="7161554" y="1401456"/>
                  <a:pt x="7161144" y="1401177"/>
                  <a:pt x="7160902" y="1400823"/>
                </a:cubicBezTo>
                <a:cubicBezTo>
                  <a:pt x="7160659" y="1400469"/>
                  <a:pt x="7160538" y="1400058"/>
                  <a:pt x="7160538" y="1399586"/>
                </a:cubicBezTo>
                <a:lnTo>
                  <a:pt x="7160538" y="1299997"/>
                </a:lnTo>
                <a:lnTo>
                  <a:pt x="7160361" y="1299997"/>
                </a:lnTo>
                <a:lnTo>
                  <a:pt x="7120066" y="1400028"/>
                </a:lnTo>
                <a:cubicBezTo>
                  <a:pt x="7119889" y="1400440"/>
                  <a:pt x="7119639" y="1400794"/>
                  <a:pt x="7119315" y="1401088"/>
                </a:cubicBezTo>
                <a:cubicBezTo>
                  <a:pt x="7118991" y="1401382"/>
                  <a:pt x="7118520" y="1401633"/>
                  <a:pt x="7117901" y="1401840"/>
                </a:cubicBezTo>
                <a:cubicBezTo>
                  <a:pt x="7117282" y="1402046"/>
                  <a:pt x="7116546" y="1402192"/>
                  <a:pt x="7115692" y="1402281"/>
                </a:cubicBezTo>
                <a:cubicBezTo>
                  <a:pt x="7114838" y="1402369"/>
                  <a:pt x="7113822" y="1402413"/>
                  <a:pt x="7112643" y="1402413"/>
                </a:cubicBezTo>
                <a:cubicBezTo>
                  <a:pt x="7111406" y="1402413"/>
                  <a:pt x="7110346" y="1402356"/>
                  <a:pt x="7109462" y="1402237"/>
                </a:cubicBezTo>
                <a:lnTo>
                  <a:pt x="7107939" y="1401902"/>
                </a:lnTo>
                <a:lnTo>
                  <a:pt x="7105476" y="1377125"/>
                </a:lnTo>
                <a:lnTo>
                  <a:pt x="7102413" y="1352365"/>
                </a:lnTo>
                <a:lnTo>
                  <a:pt x="7113173" y="1379615"/>
                </a:lnTo>
                <a:lnTo>
                  <a:pt x="7113615" y="1379615"/>
                </a:lnTo>
                <a:lnTo>
                  <a:pt x="7147636" y="1297081"/>
                </a:lnTo>
                <a:cubicBezTo>
                  <a:pt x="7148295" y="1295313"/>
                  <a:pt x="7149013" y="1293811"/>
                  <a:pt x="7149792" y="1292574"/>
                </a:cubicBezTo>
                <a:close/>
                <a:moveTo>
                  <a:pt x="8477001" y="1287537"/>
                </a:moveTo>
                <a:lnTo>
                  <a:pt x="8486333" y="1287537"/>
                </a:lnTo>
                <a:cubicBezTo>
                  <a:pt x="8488247" y="1287537"/>
                  <a:pt x="8489922" y="1287713"/>
                  <a:pt x="8491358" y="1288067"/>
                </a:cubicBezTo>
                <a:cubicBezTo>
                  <a:pt x="8492794" y="1288420"/>
                  <a:pt x="8494050" y="1288980"/>
                  <a:pt x="8495126" y="1289746"/>
                </a:cubicBezTo>
                <a:cubicBezTo>
                  <a:pt x="8496203" y="1290512"/>
                  <a:pt x="8497100" y="1291484"/>
                  <a:pt x="8497818" y="1292662"/>
                </a:cubicBezTo>
                <a:cubicBezTo>
                  <a:pt x="8498536" y="1293840"/>
                  <a:pt x="8499164" y="1295225"/>
                  <a:pt x="8499702" y="1296816"/>
                </a:cubicBezTo>
                <a:lnTo>
                  <a:pt x="8515250" y="1336190"/>
                </a:lnTo>
                <a:lnTo>
                  <a:pt x="8511490" y="1366393"/>
                </a:lnTo>
                <a:lnTo>
                  <a:pt x="8485917" y="1299997"/>
                </a:lnTo>
                <a:lnTo>
                  <a:pt x="8485829" y="1299997"/>
                </a:lnTo>
                <a:lnTo>
                  <a:pt x="8485829" y="1399586"/>
                </a:lnTo>
                <a:cubicBezTo>
                  <a:pt x="8485829" y="1400058"/>
                  <a:pt x="8485708" y="1400469"/>
                  <a:pt x="8485466" y="1400823"/>
                </a:cubicBezTo>
                <a:cubicBezTo>
                  <a:pt x="8485223" y="1401177"/>
                  <a:pt x="8484798" y="1401456"/>
                  <a:pt x="8484191" y="1401663"/>
                </a:cubicBezTo>
                <a:cubicBezTo>
                  <a:pt x="8483584" y="1401869"/>
                  <a:pt x="8482795" y="1402046"/>
                  <a:pt x="8481825" y="1402192"/>
                </a:cubicBezTo>
                <a:cubicBezTo>
                  <a:pt x="8480854" y="1402340"/>
                  <a:pt x="8479610" y="1402413"/>
                  <a:pt x="8478093" y="1402413"/>
                </a:cubicBezTo>
                <a:cubicBezTo>
                  <a:pt x="8476636" y="1402413"/>
                  <a:pt x="8475423" y="1402340"/>
                  <a:pt x="8474453" y="1402192"/>
                </a:cubicBezTo>
                <a:cubicBezTo>
                  <a:pt x="8473482" y="1402046"/>
                  <a:pt x="8472708" y="1401869"/>
                  <a:pt x="8472131" y="1401663"/>
                </a:cubicBezTo>
                <a:cubicBezTo>
                  <a:pt x="8471555" y="1401456"/>
                  <a:pt x="8471161" y="1401177"/>
                  <a:pt x="8470948" y="1400823"/>
                </a:cubicBezTo>
                <a:cubicBezTo>
                  <a:pt x="8470736" y="1400469"/>
                  <a:pt x="8470630" y="1400058"/>
                  <a:pt x="8470630" y="1399586"/>
                </a:cubicBezTo>
                <a:lnTo>
                  <a:pt x="8470630" y="1294430"/>
                </a:lnTo>
                <a:cubicBezTo>
                  <a:pt x="8470630" y="1291955"/>
                  <a:pt x="8471288" y="1290188"/>
                  <a:pt x="8472604" y="1289127"/>
                </a:cubicBezTo>
                <a:cubicBezTo>
                  <a:pt x="8473920" y="1288067"/>
                  <a:pt x="8475385" y="1287537"/>
                  <a:pt x="8477001" y="1287537"/>
                </a:cubicBezTo>
                <a:close/>
                <a:moveTo>
                  <a:pt x="8000751" y="1287537"/>
                </a:moveTo>
                <a:lnTo>
                  <a:pt x="8010083" y="1287537"/>
                </a:lnTo>
                <a:cubicBezTo>
                  <a:pt x="8011997" y="1287537"/>
                  <a:pt x="8013672" y="1287713"/>
                  <a:pt x="8015108" y="1288067"/>
                </a:cubicBezTo>
                <a:cubicBezTo>
                  <a:pt x="8016544" y="1288420"/>
                  <a:pt x="8017800" y="1288980"/>
                  <a:pt x="8018876" y="1289746"/>
                </a:cubicBezTo>
                <a:cubicBezTo>
                  <a:pt x="8019953" y="1290512"/>
                  <a:pt x="8020851" y="1291484"/>
                  <a:pt x="8021569" y="1292662"/>
                </a:cubicBezTo>
                <a:cubicBezTo>
                  <a:pt x="8022287" y="1293840"/>
                  <a:pt x="8022914" y="1295225"/>
                  <a:pt x="8023453" y="1296816"/>
                </a:cubicBezTo>
                <a:lnTo>
                  <a:pt x="8056148" y="1379615"/>
                </a:lnTo>
                <a:lnTo>
                  <a:pt x="8056590" y="1379615"/>
                </a:lnTo>
                <a:lnTo>
                  <a:pt x="8090611" y="1297081"/>
                </a:lnTo>
                <a:cubicBezTo>
                  <a:pt x="8091270" y="1295313"/>
                  <a:pt x="8091988" y="1293811"/>
                  <a:pt x="8092767" y="1292574"/>
                </a:cubicBezTo>
                <a:cubicBezTo>
                  <a:pt x="8093544" y="1291337"/>
                  <a:pt x="8094398" y="1290350"/>
                  <a:pt x="8095326" y="1289613"/>
                </a:cubicBezTo>
                <a:cubicBezTo>
                  <a:pt x="8096254" y="1288877"/>
                  <a:pt x="8097285" y="1288347"/>
                  <a:pt x="8098423" y="1288023"/>
                </a:cubicBezTo>
                <a:cubicBezTo>
                  <a:pt x="8099559" y="1287699"/>
                  <a:pt x="8100876" y="1287537"/>
                  <a:pt x="8102373" y="1287537"/>
                </a:cubicBezTo>
                <a:lnTo>
                  <a:pt x="8112158" y="1287537"/>
                </a:lnTo>
                <a:cubicBezTo>
                  <a:pt x="8113057" y="1287537"/>
                  <a:pt x="8113909" y="1287670"/>
                  <a:pt x="8114717" y="1287934"/>
                </a:cubicBezTo>
                <a:cubicBezTo>
                  <a:pt x="8115525" y="1288200"/>
                  <a:pt x="8116213" y="1288612"/>
                  <a:pt x="8116782" y="1289172"/>
                </a:cubicBezTo>
                <a:cubicBezTo>
                  <a:pt x="8117351" y="1289732"/>
                  <a:pt x="8117815" y="1290439"/>
                  <a:pt x="8118174" y="1291293"/>
                </a:cubicBezTo>
                <a:cubicBezTo>
                  <a:pt x="8118533" y="1292147"/>
                  <a:pt x="8118712" y="1293192"/>
                  <a:pt x="8118712" y="1294430"/>
                </a:cubicBezTo>
                <a:lnTo>
                  <a:pt x="8118712" y="1399586"/>
                </a:lnTo>
                <a:cubicBezTo>
                  <a:pt x="8118712" y="1400058"/>
                  <a:pt x="8118591" y="1400469"/>
                  <a:pt x="8118349" y="1400823"/>
                </a:cubicBezTo>
                <a:cubicBezTo>
                  <a:pt x="8118106" y="1401177"/>
                  <a:pt x="8117681" y="1401456"/>
                  <a:pt x="8117074" y="1401663"/>
                </a:cubicBezTo>
                <a:cubicBezTo>
                  <a:pt x="8116467" y="1401869"/>
                  <a:pt x="8115693" y="1402046"/>
                  <a:pt x="8114753" y="1402192"/>
                </a:cubicBezTo>
                <a:cubicBezTo>
                  <a:pt x="8113813" y="1402340"/>
                  <a:pt x="8112584" y="1402413"/>
                  <a:pt x="8111067" y="1402413"/>
                </a:cubicBezTo>
                <a:cubicBezTo>
                  <a:pt x="8109672" y="1402413"/>
                  <a:pt x="8108474" y="1402340"/>
                  <a:pt x="8107473" y="1402192"/>
                </a:cubicBezTo>
                <a:cubicBezTo>
                  <a:pt x="8106472" y="1402046"/>
                  <a:pt x="8105683" y="1401869"/>
                  <a:pt x="8105106" y="1401663"/>
                </a:cubicBezTo>
                <a:cubicBezTo>
                  <a:pt x="8104529" y="1401456"/>
                  <a:pt x="8104119" y="1401177"/>
                  <a:pt x="8103877" y="1400823"/>
                </a:cubicBezTo>
                <a:cubicBezTo>
                  <a:pt x="8103634" y="1400469"/>
                  <a:pt x="8103513" y="1400058"/>
                  <a:pt x="8103513" y="1399586"/>
                </a:cubicBezTo>
                <a:lnTo>
                  <a:pt x="8103513" y="1299997"/>
                </a:lnTo>
                <a:lnTo>
                  <a:pt x="8103336" y="1299997"/>
                </a:lnTo>
                <a:lnTo>
                  <a:pt x="8063041" y="1400028"/>
                </a:lnTo>
                <a:cubicBezTo>
                  <a:pt x="8062864" y="1400440"/>
                  <a:pt x="8062614" y="1400794"/>
                  <a:pt x="8062290" y="1401088"/>
                </a:cubicBezTo>
                <a:cubicBezTo>
                  <a:pt x="8061966" y="1401382"/>
                  <a:pt x="8061495" y="1401633"/>
                  <a:pt x="8060876" y="1401840"/>
                </a:cubicBezTo>
                <a:cubicBezTo>
                  <a:pt x="8060257" y="1402046"/>
                  <a:pt x="8059521" y="1402192"/>
                  <a:pt x="8058667" y="1402281"/>
                </a:cubicBezTo>
                <a:cubicBezTo>
                  <a:pt x="8057813" y="1402369"/>
                  <a:pt x="8056797" y="1402413"/>
                  <a:pt x="8055618" y="1402413"/>
                </a:cubicBezTo>
                <a:cubicBezTo>
                  <a:pt x="8054381" y="1402413"/>
                  <a:pt x="8053321" y="1402356"/>
                  <a:pt x="8052437" y="1402237"/>
                </a:cubicBezTo>
                <a:cubicBezTo>
                  <a:pt x="8051553" y="1402119"/>
                  <a:pt x="8050817" y="1401958"/>
                  <a:pt x="8050228" y="1401751"/>
                </a:cubicBezTo>
                <a:cubicBezTo>
                  <a:pt x="8049639" y="1401544"/>
                  <a:pt x="8049183" y="1401294"/>
                  <a:pt x="8048858" y="1401000"/>
                </a:cubicBezTo>
                <a:cubicBezTo>
                  <a:pt x="8048534" y="1400706"/>
                  <a:pt x="8048313" y="1400381"/>
                  <a:pt x="8048195" y="1400028"/>
                </a:cubicBezTo>
                <a:lnTo>
                  <a:pt x="8009668" y="1299997"/>
                </a:lnTo>
                <a:lnTo>
                  <a:pt x="8009579" y="1299997"/>
                </a:lnTo>
                <a:lnTo>
                  <a:pt x="8009579" y="1399586"/>
                </a:lnTo>
                <a:cubicBezTo>
                  <a:pt x="8009579" y="1400058"/>
                  <a:pt x="8009458" y="1400469"/>
                  <a:pt x="8009216" y="1400823"/>
                </a:cubicBezTo>
                <a:cubicBezTo>
                  <a:pt x="8008973" y="1401177"/>
                  <a:pt x="8008548" y="1401456"/>
                  <a:pt x="8007941" y="1401663"/>
                </a:cubicBezTo>
                <a:cubicBezTo>
                  <a:pt x="8007334" y="1401869"/>
                  <a:pt x="8006545" y="1402046"/>
                  <a:pt x="8005575" y="1402192"/>
                </a:cubicBezTo>
                <a:cubicBezTo>
                  <a:pt x="8004604" y="1402340"/>
                  <a:pt x="8003360" y="1402413"/>
                  <a:pt x="8001843" y="1402413"/>
                </a:cubicBezTo>
                <a:cubicBezTo>
                  <a:pt x="8000387" y="1402413"/>
                  <a:pt x="7999173" y="1402340"/>
                  <a:pt x="7998203" y="1402192"/>
                </a:cubicBezTo>
                <a:cubicBezTo>
                  <a:pt x="7997232" y="1402046"/>
                  <a:pt x="7996458" y="1401869"/>
                  <a:pt x="7995882" y="1401663"/>
                </a:cubicBezTo>
                <a:cubicBezTo>
                  <a:pt x="7995305" y="1401456"/>
                  <a:pt x="7994911" y="1401177"/>
                  <a:pt x="7994699" y="1400823"/>
                </a:cubicBezTo>
                <a:cubicBezTo>
                  <a:pt x="7994486" y="1400469"/>
                  <a:pt x="7994380" y="1400058"/>
                  <a:pt x="7994380" y="1399586"/>
                </a:cubicBezTo>
                <a:lnTo>
                  <a:pt x="7994380" y="1294430"/>
                </a:lnTo>
                <a:cubicBezTo>
                  <a:pt x="7994380" y="1291955"/>
                  <a:pt x="7995038" y="1290188"/>
                  <a:pt x="7996354" y="1289127"/>
                </a:cubicBezTo>
                <a:cubicBezTo>
                  <a:pt x="7997670" y="1288067"/>
                  <a:pt x="7999136" y="1287537"/>
                  <a:pt x="8000751" y="1287537"/>
                </a:cubicBezTo>
                <a:close/>
                <a:moveTo>
                  <a:pt x="6591051" y="1287537"/>
                </a:moveTo>
                <a:lnTo>
                  <a:pt x="6600383" y="1287537"/>
                </a:lnTo>
                <a:cubicBezTo>
                  <a:pt x="6602297" y="1287537"/>
                  <a:pt x="6603972" y="1287713"/>
                  <a:pt x="6605408" y="1288067"/>
                </a:cubicBezTo>
                <a:cubicBezTo>
                  <a:pt x="6606844" y="1288420"/>
                  <a:pt x="6608100" y="1288980"/>
                  <a:pt x="6609176" y="1289746"/>
                </a:cubicBezTo>
                <a:cubicBezTo>
                  <a:pt x="6610253" y="1290512"/>
                  <a:pt x="6611151" y="1291484"/>
                  <a:pt x="6611869" y="1292662"/>
                </a:cubicBezTo>
                <a:cubicBezTo>
                  <a:pt x="6612587" y="1293840"/>
                  <a:pt x="6613214" y="1295225"/>
                  <a:pt x="6613753" y="1296816"/>
                </a:cubicBezTo>
                <a:lnTo>
                  <a:pt x="6646448" y="1379615"/>
                </a:lnTo>
                <a:lnTo>
                  <a:pt x="6646890" y="1379615"/>
                </a:lnTo>
                <a:lnTo>
                  <a:pt x="6680911" y="1297081"/>
                </a:lnTo>
                <a:cubicBezTo>
                  <a:pt x="6681570" y="1295313"/>
                  <a:pt x="6682288" y="1293811"/>
                  <a:pt x="6683067" y="1292574"/>
                </a:cubicBezTo>
                <a:cubicBezTo>
                  <a:pt x="6683844" y="1291337"/>
                  <a:pt x="6684698" y="1290350"/>
                  <a:pt x="6685626" y="1289613"/>
                </a:cubicBezTo>
                <a:cubicBezTo>
                  <a:pt x="6686554" y="1288877"/>
                  <a:pt x="6687585" y="1288347"/>
                  <a:pt x="6688723" y="1288023"/>
                </a:cubicBezTo>
                <a:cubicBezTo>
                  <a:pt x="6689859" y="1287699"/>
                  <a:pt x="6691176" y="1287537"/>
                  <a:pt x="6692673" y="1287537"/>
                </a:cubicBezTo>
                <a:lnTo>
                  <a:pt x="6702458" y="1287537"/>
                </a:lnTo>
                <a:cubicBezTo>
                  <a:pt x="6703357" y="1287537"/>
                  <a:pt x="6704209" y="1287670"/>
                  <a:pt x="6705017" y="1287934"/>
                </a:cubicBezTo>
                <a:cubicBezTo>
                  <a:pt x="6705825" y="1288200"/>
                  <a:pt x="6706513" y="1288612"/>
                  <a:pt x="6707082" y="1289172"/>
                </a:cubicBezTo>
                <a:cubicBezTo>
                  <a:pt x="6707651" y="1289732"/>
                  <a:pt x="6708115" y="1290439"/>
                  <a:pt x="6708474" y="1291293"/>
                </a:cubicBezTo>
                <a:cubicBezTo>
                  <a:pt x="6708833" y="1292147"/>
                  <a:pt x="6709012" y="1293192"/>
                  <a:pt x="6709012" y="1294430"/>
                </a:cubicBezTo>
                <a:lnTo>
                  <a:pt x="6709012" y="1399586"/>
                </a:lnTo>
                <a:cubicBezTo>
                  <a:pt x="6709012" y="1400058"/>
                  <a:pt x="6708891" y="1400469"/>
                  <a:pt x="6708649" y="1400823"/>
                </a:cubicBezTo>
                <a:cubicBezTo>
                  <a:pt x="6708406" y="1401177"/>
                  <a:pt x="6707981" y="1401456"/>
                  <a:pt x="6707374" y="1401663"/>
                </a:cubicBezTo>
                <a:cubicBezTo>
                  <a:pt x="6706767" y="1401869"/>
                  <a:pt x="6705993" y="1402046"/>
                  <a:pt x="6705053" y="1402192"/>
                </a:cubicBezTo>
                <a:cubicBezTo>
                  <a:pt x="6704113" y="1402340"/>
                  <a:pt x="6702884" y="1402413"/>
                  <a:pt x="6701367" y="1402413"/>
                </a:cubicBezTo>
                <a:cubicBezTo>
                  <a:pt x="6699972" y="1402413"/>
                  <a:pt x="6698774" y="1402340"/>
                  <a:pt x="6697773" y="1402192"/>
                </a:cubicBezTo>
                <a:cubicBezTo>
                  <a:pt x="6696772" y="1402046"/>
                  <a:pt x="6695983" y="1401869"/>
                  <a:pt x="6695406" y="1401663"/>
                </a:cubicBezTo>
                <a:cubicBezTo>
                  <a:pt x="6694829" y="1401456"/>
                  <a:pt x="6694419" y="1401177"/>
                  <a:pt x="6694177" y="1400823"/>
                </a:cubicBezTo>
                <a:cubicBezTo>
                  <a:pt x="6693934" y="1400469"/>
                  <a:pt x="6693813" y="1400058"/>
                  <a:pt x="6693813" y="1399586"/>
                </a:cubicBezTo>
                <a:lnTo>
                  <a:pt x="6693813" y="1299997"/>
                </a:lnTo>
                <a:lnTo>
                  <a:pt x="6693636" y="1299997"/>
                </a:lnTo>
                <a:lnTo>
                  <a:pt x="6653341" y="1400028"/>
                </a:lnTo>
                <a:cubicBezTo>
                  <a:pt x="6653164" y="1400440"/>
                  <a:pt x="6652914" y="1400794"/>
                  <a:pt x="6652590" y="1401088"/>
                </a:cubicBezTo>
                <a:cubicBezTo>
                  <a:pt x="6652266" y="1401382"/>
                  <a:pt x="6651795" y="1401633"/>
                  <a:pt x="6651176" y="1401840"/>
                </a:cubicBezTo>
                <a:cubicBezTo>
                  <a:pt x="6650557" y="1402046"/>
                  <a:pt x="6649821" y="1402192"/>
                  <a:pt x="6648967" y="1402281"/>
                </a:cubicBezTo>
                <a:cubicBezTo>
                  <a:pt x="6648113" y="1402369"/>
                  <a:pt x="6647097" y="1402413"/>
                  <a:pt x="6645918" y="1402413"/>
                </a:cubicBezTo>
                <a:cubicBezTo>
                  <a:pt x="6644681" y="1402413"/>
                  <a:pt x="6643621" y="1402356"/>
                  <a:pt x="6642737" y="1402237"/>
                </a:cubicBezTo>
                <a:cubicBezTo>
                  <a:pt x="6641853" y="1402119"/>
                  <a:pt x="6641117" y="1401958"/>
                  <a:pt x="6640528" y="1401751"/>
                </a:cubicBezTo>
                <a:cubicBezTo>
                  <a:pt x="6639939" y="1401544"/>
                  <a:pt x="6639483" y="1401294"/>
                  <a:pt x="6639158" y="1401000"/>
                </a:cubicBezTo>
                <a:cubicBezTo>
                  <a:pt x="6638834" y="1400706"/>
                  <a:pt x="6638613" y="1400381"/>
                  <a:pt x="6638495" y="1400028"/>
                </a:cubicBezTo>
                <a:lnTo>
                  <a:pt x="6599968" y="1299997"/>
                </a:lnTo>
                <a:lnTo>
                  <a:pt x="6599879" y="1299997"/>
                </a:lnTo>
                <a:lnTo>
                  <a:pt x="6599879" y="1399586"/>
                </a:lnTo>
                <a:cubicBezTo>
                  <a:pt x="6599879" y="1400058"/>
                  <a:pt x="6599758" y="1400469"/>
                  <a:pt x="6599516" y="1400823"/>
                </a:cubicBezTo>
                <a:cubicBezTo>
                  <a:pt x="6599273" y="1401177"/>
                  <a:pt x="6598848" y="1401456"/>
                  <a:pt x="6598241" y="1401663"/>
                </a:cubicBezTo>
                <a:cubicBezTo>
                  <a:pt x="6597634" y="1401869"/>
                  <a:pt x="6596845" y="1402046"/>
                  <a:pt x="6595875" y="1402192"/>
                </a:cubicBezTo>
                <a:cubicBezTo>
                  <a:pt x="6594904" y="1402340"/>
                  <a:pt x="6593660" y="1402413"/>
                  <a:pt x="6592143" y="1402413"/>
                </a:cubicBezTo>
                <a:cubicBezTo>
                  <a:pt x="6590687" y="1402413"/>
                  <a:pt x="6589473" y="1402340"/>
                  <a:pt x="6588503" y="1402192"/>
                </a:cubicBezTo>
                <a:cubicBezTo>
                  <a:pt x="6587532" y="1402046"/>
                  <a:pt x="6586758" y="1401869"/>
                  <a:pt x="6586182" y="1401663"/>
                </a:cubicBezTo>
                <a:cubicBezTo>
                  <a:pt x="6585605" y="1401456"/>
                  <a:pt x="6585211" y="1401177"/>
                  <a:pt x="6584999" y="1400823"/>
                </a:cubicBezTo>
                <a:cubicBezTo>
                  <a:pt x="6584786" y="1400469"/>
                  <a:pt x="6584680" y="1400058"/>
                  <a:pt x="6584680" y="1399586"/>
                </a:cubicBezTo>
                <a:lnTo>
                  <a:pt x="6584680" y="1294430"/>
                </a:lnTo>
                <a:cubicBezTo>
                  <a:pt x="6584680" y="1291955"/>
                  <a:pt x="6585338" y="1290188"/>
                  <a:pt x="6586654" y="1289127"/>
                </a:cubicBezTo>
                <a:cubicBezTo>
                  <a:pt x="6587970" y="1288067"/>
                  <a:pt x="6589436" y="1287537"/>
                  <a:pt x="6591051" y="1287537"/>
                </a:cubicBezTo>
                <a:close/>
                <a:moveTo>
                  <a:pt x="6115488" y="1287537"/>
                </a:moveTo>
                <a:lnTo>
                  <a:pt x="6124133" y="1287537"/>
                </a:lnTo>
                <a:cubicBezTo>
                  <a:pt x="6126047" y="1287537"/>
                  <a:pt x="6127722" y="1287713"/>
                  <a:pt x="6129158" y="1288067"/>
                </a:cubicBezTo>
                <a:cubicBezTo>
                  <a:pt x="6130594" y="1288420"/>
                  <a:pt x="6131850" y="1288980"/>
                  <a:pt x="6132926" y="1289746"/>
                </a:cubicBezTo>
                <a:cubicBezTo>
                  <a:pt x="6134003" y="1290512"/>
                  <a:pt x="6134901" y="1291484"/>
                  <a:pt x="6135619" y="1292662"/>
                </a:cubicBezTo>
                <a:cubicBezTo>
                  <a:pt x="6136337" y="1293840"/>
                  <a:pt x="6136964" y="1295225"/>
                  <a:pt x="6137503" y="1296816"/>
                </a:cubicBezTo>
                <a:lnTo>
                  <a:pt x="6170198" y="1379615"/>
                </a:lnTo>
                <a:lnTo>
                  <a:pt x="6170640" y="1379615"/>
                </a:lnTo>
                <a:lnTo>
                  <a:pt x="6204661" y="1297081"/>
                </a:lnTo>
                <a:cubicBezTo>
                  <a:pt x="6205320" y="1295313"/>
                  <a:pt x="6206038" y="1293811"/>
                  <a:pt x="6206817" y="1292574"/>
                </a:cubicBezTo>
                <a:cubicBezTo>
                  <a:pt x="6207594" y="1291337"/>
                  <a:pt x="6208448" y="1290350"/>
                  <a:pt x="6209376" y="1289613"/>
                </a:cubicBezTo>
                <a:cubicBezTo>
                  <a:pt x="6210304" y="1288877"/>
                  <a:pt x="6211335" y="1288347"/>
                  <a:pt x="6212473" y="1288023"/>
                </a:cubicBezTo>
                <a:cubicBezTo>
                  <a:pt x="6213609" y="1287699"/>
                  <a:pt x="6214926" y="1287537"/>
                  <a:pt x="6216423" y="1287537"/>
                </a:cubicBezTo>
                <a:lnTo>
                  <a:pt x="6226208" y="1287537"/>
                </a:lnTo>
                <a:cubicBezTo>
                  <a:pt x="6227107" y="1287537"/>
                  <a:pt x="6227959" y="1287670"/>
                  <a:pt x="6228767" y="1287934"/>
                </a:cubicBezTo>
                <a:cubicBezTo>
                  <a:pt x="6229575" y="1288200"/>
                  <a:pt x="6230263" y="1288612"/>
                  <a:pt x="6230832" y="1289172"/>
                </a:cubicBezTo>
                <a:cubicBezTo>
                  <a:pt x="6231401" y="1289732"/>
                  <a:pt x="6231865" y="1290439"/>
                  <a:pt x="6232224" y="1291293"/>
                </a:cubicBezTo>
                <a:cubicBezTo>
                  <a:pt x="6232583" y="1292147"/>
                  <a:pt x="6232762" y="1293192"/>
                  <a:pt x="6232762" y="1294430"/>
                </a:cubicBezTo>
                <a:lnTo>
                  <a:pt x="6232762" y="1399586"/>
                </a:lnTo>
                <a:cubicBezTo>
                  <a:pt x="6232762" y="1400058"/>
                  <a:pt x="6232641" y="1400469"/>
                  <a:pt x="6232399" y="1400823"/>
                </a:cubicBezTo>
                <a:cubicBezTo>
                  <a:pt x="6232156" y="1401177"/>
                  <a:pt x="6231731" y="1401456"/>
                  <a:pt x="6231124" y="1401663"/>
                </a:cubicBezTo>
                <a:cubicBezTo>
                  <a:pt x="6230517" y="1401869"/>
                  <a:pt x="6229743" y="1402046"/>
                  <a:pt x="6228803" y="1402192"/>
                </a:cubicBezTo>
                <a:cubicBezTo>
                  <a:pt x="6227863" y="1402340"/>
                  <a:pt x="6226634" y="1402413"/>
                  <a:pt x="6225117" y="1402413"/>
                </a:cubicBezTo>
                <a:cubicBezTo>
                  <a:pt x="6223722" y="1402413"/>
                  <a:pt x="6222524" y="1402340"/>
                  <a:pt x="6221523" y="1402192"/>
                </a:cubicBezTo>
                <a:cubicBezTo>
                  <a:pt x="6220522" y="1402046"/>
                  <a:pt x="6219733" y="1401869"/>
                  <a:pt x="6219156" y="1401663"/>
                </a:cubicBezTo>
                <a:cubicBezTo>
                  <a:pt x="6218579" y="1401456"/>
                  <a:pt x="6218169" y="1401177"/>
                  <a:pt x="6217927" y="1400823"/>
                </a:cubicBezTo>
                <a:cubicBezTo>
                  <a:pt x="6217684" y="1400469"/>
                  <a:pt x="6217563" y="1400058"/>
                  <a:pt x="6217563" y="1399586"/>
                </a:cubicBezTo>
                <a:lnTo>
                  <a:pt x="6217563" y="1299997"/>
                </a:lnTo>
                <a:lnTo>
                  <a:pt x="6217386" y="1299997"/>
                </a:lnTo>
                <a:lnTo>
                  <a:pt x="6177091" y="1400028"/>
                </a:lnTo>
                <a:cubicBezTo>
                  <a:pt x="6176914" y="1400440"/>
                  <a:pt x="6176664" y="1400794"/>
                  <a:pt x="6176340" y="1401088"/>
                </a:cubicBezTo>
                <a:cubicBezTo>
                  <a:pt x="6176016" y="1401382"/>
                  <a:pt x="6175545" y="1401633"/>
                  <a:pt x="6174926" y="1401840"/>
                </a:cubicBezTo>
                <a:cubicBezTo>
                  <a:pt x="6174307" y="1402046"/>
                  <a:pt x="6173571" y="1402192"/>
                  <a:pt x="6172717" y="1402281"/>
                </a:cubicBezTo>
                <a:cubicBezTo>
                  <a:pt x="6171863" y="1402369"/>
                  <a:pt x="6170847" y="1402413"/>
                  <a:pt x="6169668" y="1402413"/>
                </a:cubicBezTo>
                <a:cubicBezTo>
                  <a:pt x="6168431" y="1402413"/>
                  <a:pt x="6167371" y="1402356"/>
                  <a:pt x="6166487" y="1402237"/>
                </a:cubicBezTo>
                <a:cubicBezTo>
                  <a:pt x="6165603" y="1402119"/>
                  <a:pt x="6164867" y="1401958"/>
                  <a:pt x="6164278" y="1401751"/>
                </a:cubicBezTo>
                <a:cubicBezTo>
                  <a:pt x="6163689" y="1401544"/>
                  <a:pt x="6163233" y="1401294"/>
                  <a:pt x="6162908" y="1401000"/>
                </a:cubicBezTo>
                <a:cubicBezTo>
                  <a:pt x="6162584" y="1400706"/>
                  <a:pt x="6162363" y="1400381"/>
                  <a:pt x="6162245" y="1400028"/>
                </a:cubicBezTo>
                <a:lnTo>
                  <a:pt x="6123718" y="1299997"/>
                </a:lnTo>
                <a:lnTo>
                  <a:pt x="6123629" y="1299997"/>
                </a:lnTo>
                <a:lnTo>
                  <a:pt x="6123629" y="1399586"/>
                </a:lnTo>
                <a:cubicBezTo>
                  <a:pt x="6123629" y="1400058"/>
                  <a:pt x="6123508" y="1400469"/>
                  <a:pt x="6123266" y="1400823"/>
                </a:cubicBezTo>
                <a:cubicBezTo>
                  <a:pt x="6123023" y="1401177"/>
                  <a:pt x="6122598" y="1401456"/>
                  <a:pt x="6121991" y="1401663"/>
                </a:cubicBezTo>
                <a:cubicBezTo>
                  <a:pt x="6121384" y="1401869"/>
                  <a:pt x="6120595" y="1402046"/>
                  <a:pt x="6119625" y="1402192"/>
                </a:cubicBezTo>
                <a:cubicBezTo>
                  <a:pt x="6118654" y="1402340"/>
                  <a:pt x="6117410" y="1402413"/>
                  <a:pt x="6115893" y="1402413"/>
                </a:cubicBezTo>
                <a:cubicBezTo>
                  <a:pt x="6114437" y="1402413"/>
                  <a:pt x="6113223" y="1402340"/>
                  <a:pt x="6112253" y="1402192"/>
                </a:cubicBezTo>
                <a:lnTo>
                  <a:pt x="6110291" y="1401745"/>
                </a:lnTo>
                <a:lnTo>
                  <a:pt x="6113802" y="1336243"/>
                </a:lnTo>
                <a:close/>
                <a:moveTo>
                  <a:pt x="5171826" y="1287537"/>
                </a:moveTo>
                <a:lnTo>
                  <a:pt x="5181158" y="1287537"/>
                </a:lnTo>
                <a:cubicBezTo>
                  <a:pt x="5183072" y="1287537"/>
                  <a:pt x="5184747" y="1287713"/>
                  <a:pt x="5186183" y="1288067"/>
                </a:cubicBezTo>
                <a:cubicBezTo>
                  <a:pt x="5187619" y="1288420"/>
                  <a:pt x="5188875" y="1288980"/>
                  <a:pt x="5189951" y="1289746"/>
                </a:cubicBezTo>
                <a:cubicBezTo>
                  <a:pt x="5191028" y="1290512"/>
                  <a:pt x="5191926" y="1291484"/>
                  <a:pt x="5192644" y="1292662"/>
                </a:cubicBezTo>
                <a:cubicBezTo>
                  <a:pt x="5193362" y="1293840"/>
                  <a:pt x="5193989" y="1295225"/>
                  <a:pt x="5194528" y="1296816"/>
                </a:cubicBezTo>
                <a:lnTo>
                  <a:pt x="5227223" y="1379615"/>
                </a:lnTo>
                <a:lnTo>
                  <a:pt x="5227665" y="1379615"/>
                </a:lnTo>
                <a:lnTo>
                  <a:pt x="5261686" y="1297081"/>
                </a:lnTo>
                <a:cubicBezTo>
                  <a:pt x="5262345" y="1295313"/>
                  <a:pt x="5263063" y="1293811"/>
                  <a:pt x="5263842" y="1292574"/>
                </a:cubicBezTo>
                <a:cubicBezTo>
                  <a:pt x="5264619" y="1291337"/>
                  <a:pt x="5265473" y="1290350"/>
                  <a:pt x="5266401" y="1289613"/>
                </a:cubicBezTo>
                <a:cubicBezTo>
                  <a:pt x="5267329" y="1288877"/>
                  <a:pt x="5268360" y="1288347"/>
                  <a:pt x="5269498" y="1288023"/>
                </a:cubicBezTo>
                <a:cubicBezTo>
                  <a:pt x="5270634" y="1287699"/>
                  <a:pt x="5271951" y="1287537"/>
                  <a:pt x="5273448" y="1287537"/>
                </a:cubicBezTo>
                <a:lnTo>
                  <a:pt x="5283233" y="1287537"/>
                </a:lnTo>
                <a:cubicBezTo>
                  <a:pt x="5284132" y="1287537"/>
                  <a:pt x="5284984" y="1287670"/>
                  <a:pt x="5285792" y="1287934"/>
                </a:cubicBezTo>
                <a:cubicBezTo>
                  <a:pt x="5286600" y="1288200"/>
                  <a:pt x="5287288" y="1288612"/>
                  <a:pt x="5287857" y="1289172"/>
                </a:cubicBezTo>
                <a:cubicBezTo>
                  <a:pt x="5288426" y="1289732"/>
                  <a:pt x="5288890" y="1290439"/>
                  <a:pt x="5289249" y="1291293"/>
                </a:cubicBezTo>
                <a:cubicBezTo>
                  <a:pt x="5289608" y="1292147"/>
                  <a:pt x="5289787" y="1293192"/>
                  <a:pt x="5289787" y="1294430"/>
                </a:cubicBezTo>
                <a:lnTo>
                  <a:pt x="5289787" y="1399586"/>
                </a:lnTo>
                <a:cubicBezTo>
                  <a:pt x="5289787" y="1400058"/>
                  <a:pt x="5289666" y="1400469"/>
                  <a:pt x="5289424" y="1400823"/>
                </a:cubicBezTo>
                <a:cubicBezTo>
                  <a:pt x="5289181" y="1401177"/>
                  <a:pt x="5288756" y="1401456"/>
                  <a:pt x="5288149" y="1401663"/>
                </a:cubicBezTo>
                <a:cubicBezTo>
                  <a:pt x="5287542" y="1401869"/>
                  <a:pt x="5286768" y="1402046"/>
                  <a:pt x="5285828" y="1402192"/>
                </a:cubicBezTo>
                <a:cubicBezTo>
                  <a:pt x="5284888" y="1402340"/>
                  <a:pt x="5283659" y="1402413"/>
                  <a:pt x="5282142" y="1402413"/>
                </a:cubicBezTo>
                <a:cubicBezTo>
                  <a:pt x="5280747" y="1402413"/>
                  <a:pt x="5279549" y="1402340"/>
                  <a:pt x="5278548" y="1402192"/>
                </a:cubicBezTo>
                <a:cubicBezTo>
                  <a:pt x="5277547" y="1402046"/>
                  <a:pt x="5276758" y="1401869"/>
                  <a:pt x="5276181" y="1401663"/>
                </a:cubicBezTo>
                <a:cubicBezTo>
                  <a:pt x="5275604" y="1401456"/>
                  <a:pt x="5275194" y="1401177"/>
                  <a:pt x="5274952" y="1400823"/>
                </a:cubicBezTo>
                <a:cubicBezTo>
                  <a:pt x="5274709" y="1400469"/>
                  <a:pt x="5274588" y="1400058"/>
                  <a:pt x="5274588" y="1399586"/>
                </a:cubicBezTo>
                <a:lnTo>
                  <a:pt x="5274588" y="1299997"/>
                </a:lnTo>
                <a:lnTo>
                  <a:pt x="5274411" y="1299997"/>
                </a:lnTo>
                <a:lnTo>
                  <a:pt x="5234116" y="1400028"/>
                </a:lnTo>
                <a:cubicBezTo>
                  <a:pt x="5233939" y="1400440"/>
                  <a:pt x="5233689" y="1400794"/>
                  <a:pt x="5233365" y="1401088"/>
                </a:cubicBezTo>
                <a:cubicBezTo>
                  <a:pt x="5233041" y="1401382"/>
                  <a:pt x="5232570" y="1401633"/>
                  <a:pt x="5231951" y="1401840"/>
                </a:cubicBezTo>
                <a:cubicBezTo>
                  <a:pt x="5231332" y="1402046"/>
                  <a:pt x="5230596" y="1402192"/>
                  <a:pt x="5229742" y="1402281"/>
                </a:cubicBezTo>
                <a:cubicBezTo>
                  <a:pt x="5228888" y="1402369"/>
                  <a:pt x="5227872" y="1402413"/>
                  <a:pt x="5226693" y="1402413"/>
                </a:cubicBezTo>
                <a:cubicBezTo>
                  <a:pt x="5225456" y="1402413"/>
                  <a:pt x="5224396" y="1402356"/>
                  <a:pt x="5223512" y="1402237"/>
                </a:cubicBezTo>
                <a:cubicBezTo>
                  <a:pt x="5222628" y="1402119"/>
                  <a:pt x="5221892" y="1401958"/>
                  <a:pt x="5221303" y="1401751"/>
                </a:cubicBezTo>
                <a:cubicBezTo>
                  <a:pt x="5220714" y="1401544"/>
                  <a:pt x="5220258" y="1401294"/>
                  <a:pt x="5219933" y="1401000"/>
                </a:cubicBezTo>
                <a:cubicBezTo>
                  <a:pt x="5219609" y="1400706"/>
                  <a:pt x="5219388" y="1400381"/>
                  <a:pt x="5219270" y="1400028"/>
                </a:cubicBezTo>
                <a:lnTo>
                  <a:pt x="5180743" y="1299997"/>
                </a:lnTo>
                <a:lnTo>
                  <a:pt x="5180654" y="1299997"/>
                </a:lnTo>
                <a:lnTo>
                  <a:pt x="5180654" y="1399586"/>
                </a:lnTo>
                <a:cubicBezTo>
                  <a:pt x="5180654" y="1400058"/>
                  <a:pt x="5180533" y="1400469"/>
                  <a:pt x="5180291" y="1400823"/>
                </a:cubicBezTo>
                <a:cubicBezTo>
                  <a:pt x="5180048" y="1401177"/>
                  <a:pt x="5179623" y="1401456"/>
                  <a:pt x="5179016" y="1401663"/>
                </a:cubicBezTo>
                <a:cubicBezTo>
                  <a:pt x="5178409" y="1401869"/>
                  <a:pt x="5177620" y="1402046"/>
                  <a:pt x="5176650" y="1402192"/>
                </a:cubicBezTo>
                <a:cubicBezTo>
                  <a:pt x="5175679" y="1402340"/>
                  <a:pt x="5174435" y="1402413"/>
                  <a:pt x="5172918" y="1402413"/>
                </a:cubicBezTo>
                <a:cubicBezTo>
                  <a:pt x="5171462" y="1402413"/>
                  <a:pt x="5170248" y="1402340"/>
                  <a:pt x="5169278" y="1402192"/>
                </a:cubicBezTo>
                <a:cubicBezTo>
                  <a:pt x="5168307" y="1402046"/>
                  <a:pt x="5167533" y="1401869"/>
                  <a:pt x="5166957" y="1401663"/>
                </a:cubicBezTo>
                <a:cubicBezTo>
                  <a:pt x="5166380" y="1401456"/>
                  <a:pt x="5165986" y="1401177"/>
                  <a:pt x="5165774" y="1400823"/>
                </a:cubicBezTo>
                <a:cubicBezTo>
                  <a:pt x="5165561" y="1400469"/>
                  <a:pt x="5165455" y="1400058"/>
                  <a:pt x="5165455" y="1399586"/>
                </a:cubicBezTo>
                <a:lnTo>
                  <a:pt x="5165455" y="1294430"/>
                </a:lnTo>
                <a:cubicBezTo>
                  <a:pt x="5165455" y="1291955"/>
                  <a:pt x="5166113" y="1290188"/>
                  <a:pt x="5167429" y="1289127"/>
                </a:cubicBezTo>
                <a:cubicBezTo>
                  <a:pt x="5168745" y="1288067"/>
                  <a:pt x="5170211" y="1287537"/>
                  <a:pt x="5171826" y="1287537"/>
                </a:cubicBezTo>
                <a:close/>
                <a:moveTo>
                  <a:pt x="4806723" y="1287537"/>
                </a:moveTo>
                <a:lnTo>
                  <a:pt x="4816508" y="1287537"/>
                </a:lnTo>
                <a:cubicBezTo>
                  <a:pt x="4817407" y="1287537"/>
                  <a:pt x="4818259" y="1287670"/>
                  <a:pt x="4819067" y="1287934"/>
                </a:cubicBezTo>
                <a:cubicBezTo>
                  <a:pt x="4819875" y="1288200"/>
                  <a:pt x="4820563" y="1288612"/>
                  <a:pt x="4821132" y="1289172"/>
                </a:cubicBezTo>
                <a:cubicBezTo>
                  <a:pt x="4821701" y="1289732"/>
                  <a:pt x="4822165" y="1290439"/>
                  <a:pt x="4822524" y="1291293"/>
                </a:cubicBezTo>
                <a:cubicBezTo>
                  <a:pt x="4822883" y="1292147"/>
                  <a:pt x="4823062" y="1293192"/>
                  <a:pt x="4823062" y="1294430"/>
                </a:cubicBezTo>
                <a:lnTo>
                  <a:pt x="4823062" y="1399586"/>
                </a:lnTo>
                <a:cubicBezTo>
                  <a:pt x="4823062" y="1400058"/>
                  <a:pt x="4822941" y="1400469"/>
                  <a:pt x="4822699" y="1400823"/>
                </a:cubicBezTo>
                <a:cubicBezTo>
                  <a:pt x="4822456" y="1401177"/>
                  <a:pt x="4822031" y="1401456"/>
                  <a:pt x="4821424" y="1401663"/>
                </a:cubicBezTo>
                <a:cubicBezTo>
                  <a:pt x="4820817" y="1401869"/>
                  <a:pt x="4820043" y="1402046"/>
                  <a:pt x="4819103" y="1402192"/>
                </a:cubicBezTo>
                <a:cubicBezTo>
                  <a:pt x="4818163" y="1402340"/>
                  <a:pt x="4816934" y="1402413"/>
                  <a:pt x="4815417" y="1402413"/>
                </a:cubicBezTo>
                <a:cubicBezTo>
                  <a:pt x="4814022" y="1402413"/>
                  <a:pt x="4812824" y="1402340"/>
                  <a:pt x="4811823" y="1402192"/>
                </a:cubicBezTo>
                <a:cubicBezTo>
                  <a:pt x="4810822" y="1402046"/>
                  <a:pt x="4810033" y="1401869"/>
                  <a:pt x="4809456" y="1401663"/>
                </a:cubicBezTo>
                <a:cubicBezTo>
                  <a:pt x="4808879" y="1401456"/>
                  <a:pt x="4808469" y="1401177"/>
                  <a:pt x="4808227" y="1400823"/>
                </a:cubicBezTo>
                <a:cubicBezTo>
                  <a:pt x="4807984" y="1400469"/>
                  <a:pt x="4807863" y="1400058"/>
                  <a:pt x="4807863" y="1399586"/>
                </a:cubicBezTo>
                <a:lnTo>
                  <a:pt x="4807863" y="1299997"/>
                </a:lnTo>
                <a:lnTo>
                  <a:pt x="4807686" y="1299997"/>
                </a:lnTo>
                <a:lnTo>
                  <a:pt x="4803384" y="1310677"/>
                </a:lnTo>
                <a:lnTo>
                  <a:pt x="4804246" y="1299365"/>
                </a:lnTo>
                <a:lnTo>
                  <a:pt x="4805016" y="1287747"/>
                </a:lnTo>
                <a:close/>
                <a:moveTo>
                  <a:pt x="4228851" y="1287537"/>
                </a:moveTo>
                <a:lnTo>
                  <a:pt x="4238183" y="1287537"/>
                </a:lnTo>
                <a:cubicBezTo>
                  <a:pt x="4240097" y="1287537"/>
                  <a:pt x="4241772" y="1287713"/>
                  <a:pt x="4243208" y="1288067"/>
                </a:cubicBezTo>
                <a:cubicBezTo>
                  <a:pt x="4244644" y="1288420"/>
                  <a:pt x="4245900" y="1288980"/>
                  <a:pt x="4246977" y="1289746"/>
                </a:cubicBezTo>
                <a:cubicBezTo>
                  <a:pt x="4248053" y="1290512"/>
                  <a:pt x="4248950" y="1291484"/>
                  <a:pt x="4249668" y="1292662"/>
                </a:cubicBezTo>
                <a:cubicBezTo>
                  <a:pt x="4250386" y="1293840"/>
                  <a:pt x="4251014" y="1295225"/>
                  <a:pt x="4251553" y="1296816"/>
                </a:cubicBezTo>
                <a:lnTo>
                  <a:pt x="4284249" y="1379615"/>
                </a:lnTo>
                <a:lnTo>
                  <a:pt x="4284691" y="1379615"/>
                </a:lnTo>
                <a:lnTo>
                  <a:pt x="4318712" y="1297081"/>
                </a:lnTo>
                <a:cubicBezTo>
                  <a:pt x="4319370" y="1295313"/>
                  <a:pt x="4320088" y="1293811"/>
                  <a:pt x="4320866" y="1292574"/>
                </a:cubicBezTo>
                <a:cubicBezTo>
                  <a:pt x="4321645" y="1291337"/>
                  <a:pt x="4322498" y="1290350"/>
                  <a:pt x="4323425" y="1289613"/>
                </a:cubicBezTo>
                <a:cubicBezTo>
                  <a:pt x="4324353" y="1288877"/>
                  <a:pt x="4325386" y="1288347"/>
                  <a:pt x="4326523" y="1288023"/>
                </a:cubicBezTo>
                <a:cubicBezTo>
                  <a:pt x="4327659" y="1287699"/>
                  <a:pt x="4328976" y="1287537"/>
                  <a:pt x="4330473" y="1287537"/>
                </a:cubicBezTo>
                <a:lnTo>
                  <a:pt x="4340258" y="1287537"/>
                </a:lnTo>
                <a:cubicBezTo>
                  <a:pt x="4341156" y="1287537"/>
                  <a:pt x="4342009" y="1287670"/>
                  <a:pt x="4342817" y="1287934"/>
                </a:cubicBezTo>
                <a:cubicBezTo>
                  <a:pt x="4343625" y="1288200"/>
                  <a:pt x="4344313" y="1288612"/>
                  <a:pt x="4344882" y="1289172"/>
                </a:cubicBezTo>
                <a:cubicBezTo>
                  <a:pt x="4345451" y="1289732"/>
                  <a:pt x="4345915" y="1290439"/>
                  <a:pt x="4346274" y="1291293"/>
                </a:cubicBezTo>
                <a:cubicBezTo>
                  <a:pt x="4346633" y="1292147"/>
                  <a:pt x="4346812" y="1293192"/>
                  <a:pt x="4346812" y="1294430"/>
                </a:cubicBezTo>
                <a:lnTo>
                  <a:pt x="4346812" y="1399586"/>
                </a:lnTo>
                <a:cubicBezTo>
                  <a:pt x="4346812" y="1400058"/>
                  <a:pt x="4346691" y="1400469"/>
                  <a:pt x="4346448" y="1400823"/>
                </a:cubicBezTo>
                <a:cubicBezTo>
                  <a:pt x="4346206" y="1401177"/>
                  <a:pt x="4345781" y="1401456"/>
                  <a:pt x="4345174" y="1401663"/>
                </a:cubicBezTo>
                <a:cubicBezTo>
                  <a:pt x="4344567" y="1401869"/>
                  <a:pt x="4343793" y="1402046"/>
                  <a:pt x="4342853" y="1402192"/>
                </a:cubicBezTo>
                <a:cubicBezTo>
                  <a:pt x="4341913" y="1402340"/>
                  <a:pt x="4340684" y="1402413"/>
                  <a:pt x="4339167" y="1402413"/>
                </a:cubicBezTo>
                <a:cubicBezTo>
                  <a:pt x="4337772" y="1402413"/>
                  <a:pt x="4336573" y="1402340"/>
                  <a:pt x="4335572" y="1402192"/>
                </a:cubicBezTo>
                <a:cubicBezTo>
                  <a:pt x="4334572" y="1402046"/>
                  <a:pt x="4333783" y="1401869"/>
                  <a:pt x="4333206" y="1401663"/>
                </a:cubicBezTo>
                <a:cubicBezTo>
                  <a:pt x="4332629" y="1401456"/>
                  <a:pt x="4332220" y="1401177"/>
                  <a:pt x="4331977" y="1400823"/>
                </a:cubicBezTo>
                <a:cubicBezTo>
                  <a:pt x="4331734" y="1400469"/>
                  <a:pt x="4331613" y="1400058"/>
                  <a:pt x="4331613" y="1399586"/>
                </a:cubicBezTo>
                <a:lnTo>
                  <a:pt x="4331613" y="1299997"/>
                </a:lnTo>
                <a:lnTo>
                  <a:pt x="4331437" y="1299997"/>
                </a:lnTo>
                <a:lnTo>
                  <a:pt x="4291141" y="1400028"/>
                </a:lnTo>
                <a:cubicBezTo>
                  <a:pt x="4290965" y="1400440"/>
                  <a:pt x="4290714" y="1400794"/>
                  <a:pt x="4290390" y="1401088"/>
                </a:cubicBezTo>
                <a:cubicBezTo>
                  <a:pt x="4290066" y="1401382"/>
                  <a:pt x="4289595" y="1401633"/>
                  <a:pt x="4288976" y="1401840"/>
                </a:cubicBezTo>
                <a:cubicBezTo>
                  <a:pt x="4288358" y="1402046"/>
                  <a:pt x="4287621" y="1402192"/>
                  <a:pt x="4286767" y="1402281"/>
                </a:cubicBezTo>
                <a:cubicBezTo>
                  <a:pt x="4285913" y="1402369"/>
                  <a:pt x="4284897" y="1402413"/>
                  <a:pt x="4283719" y="1402413"/>
                </a:cubicBezTo>
                <a:cubicBezTo>
                  <a:pt x="4282481" y="1402413"/>
                  <a:pt x="4281421" y="1402356"/>
                  <a:pt x="4280537" y="1402237"/>
                </a:cubicBezTo>
                <a:cubicBezTo>
                  <a:pt x="4279654" y="1402119"/>
                  <a:pt x="4278917" y="1401958"/>
                  <a:pt x="4278328" y="1401751"/>
                </a:cubicBezTo>
                <a:cubicBezTo>
                  <a:pt x="4277739" y="1401544"/>
                  <a:pt x="4277282" y="1401294"/>
                  <a:pt x="4276958" y="1401000"/>
                </a:cubicBezTo>
                <a:cubicBezTo>
                  <a:pt x="4276634" y="1400706"/>
                  <a:pt x="4276413" y="1400381"/>
                  <a:pt x="4276296" y="1400028"/>
                </a:cubicBezTo>
                <a:lnTo>
                  <a:pt x="4237768" y="1299997"/>
                </a:lnTo>
                <a:lnTo>
                  <a:pt x="4237679" y="1299997"/>
                </a:lnTo>
                <a:lnTo>
                  <a:pt x="4237679" y="1399586"/>
                </a:lnTo>
                <a:cubicBezTo>
                  <a:pt x="4237679" y="1400058"/>
                  <a:pt x="4237558" y="1400469"/>
                  <a:pt x="4237316" y="1400823"/>
                </a:cubicBezTo>
                <a:cubicBezTo>
                  <a:pt x="4237073" y="1401177"/>
                  <a:pt x="4236648" y="1401456"/>
                  <a:pt x="4236041" y="1401663"/>
                </a:cubicBezTo>
                <a:cubicBezTo>
                  <a:pt x="4235434" y="1401869"/>
                  <a:pt x="4234645" y="1402046"/>
                  <a:pt x="4233674" y="1402192"/>
                </a:cubicBezTo>
                <a:cubicBezTo>
                  <a:pt x="4232704" y="1402340"/>
                  <a:pt x="4231460" y="1402413"/>
                  <a:pt x="4229943" y="1402413"/>
                </a:cubicBezTo>
                <a:cubicBezTo>
                  <a:pt x="4228487" y="1402413"/>
                  <a:pt x="4227273" y="1402340"/>
                  <a:pt x="4226303" y="1402192"/>
                </a:cubicBezTo>
                <a:cubicBezTo>
                  <a:pt x="4225332" y="1402046"/>
                  <a:pt x="4224558" y="1401869"/>
                  <a:pt x="4223982" y="1401663"/>
                </a:cubicBezTo>
                <a:cubicBezTo>
                  <a:pt x="4223405" y="1401456"/>
                  <a:pt x="4223011" y="1401177"/>
                  <a:pt x="4222799" y="1400823"/>
                </a:cubicBezTo>
                <a:cubicBezTo>
                  <a:pt x="4222586" y="1400469"/>
                  <a:pt x="4222480" y="1400058"/>
                  <a:pt x="4222480" y="1399586"/>
                </a:cubicBezTo>
                <a:lnTo>
                  <a:pt x="4222480" y="1294430"/>
                </a:lnTo>
                <a:cubicBezTo>
                  <a:pt x="4222480" y="1291955"/>
                  <a:pt x="4223138" y="1290188"/>
                  <a:pt x="4224454" y="1289127"/>
                </a:cubicBezTo>
                <a:cubicBezTo>
                  <a:pt x="4225770" y="1288067"/>
                  <a:pt x="4227236" y="1287537"/>
                  <a:pt x="4228851" y="1287537"/>
                </a:cubicBezTo>
                <a:close/>
                <a:moveTo>
                  <a:pt x="3870062" y="1287537"/>
                </a:moveTo>
                <a:lnTo>
                  <a:pt x="3873582" y="1287537"/>
                </a:lnTo>
                <a:cubicBezTo>
                  <a:pt x="3874480" y="1287537"/>
                  <a:pt x="3875333" y="1287670"/>
                  <a:pt x="3876141" y="1287934"/>
                </a:cubicBezTo>
                <a:cubicBezTo>
                  <a:pt x="3876948" y="1288200"/>
                  <a:pt x="3877637" y="1288612"/>
                  <a:pt x="3878206" y="1289172"/>
                </a:cubicBezTo>
                <a:cubicBezTo>
                  <a:pt x="3878775" y="1289732"/>
                  <a:pt x="3879238" y="1290439"/>
                  <a:pt x="3879597" y="1291293"/>
                </a:cubicBezTo>
                <a:cubicBezTo>
                  <a:pt x="3879956" y="1292147"/>
                  <a:pt x="3880136" y="1293192"/>
                  <a:pt x="3880136" y="1294430"/>
                </a:cubicBezTo>
                <a:lnTo>
                  <a:pt x="3880136" y="1399586"/>
                </a:lnTo>
                <a:cubicBezTo>
                  <a:pt x="3880136" y="1400058"/>
                  <a:pt x="3880015" y="1400469"/>
                  <a:pt x="3879772" y="1400823"/>
                </a:cubicBezTo>
                <a:cubicBezTo>
                  <a:pt x="3879529" y="1401177"/>
                  <a:pt x="3879105" y="1401456"/>
                  <a:pt x="3878498" y="1401663"/>
                </a:cubicBezTo>
                <a:cubicBezTo>
                  <a:pt x="3877891" y="1401869"/>
                  <a:pt x="3877117" y="1402046"/>
                  <a:pt x="3876177" y="1402192"/>
                </a:cubicBezTo>
                <a:cubicBezTo>
                  <a:pt x="3875236" y="1402340"/>
                  <a:pt x="3874008" y="1402413"/>
                  <a:pt x="3872491" y="1402413"/>
                </a:cubicBezTo>
                <a:cubicBezTo>
                  <a:pt x="3871096" y="1402413"/>
                  <a:pt x="3869897" y="1402340"/>
                  <a:pt x="3868896" y="1402192"/>
                </a:cubicBezTo>
                <a:cubicBezTo>
                  <a:pt x="3867895" y="1402046"/>
                  <a:pt x="3867106" y="1401869"/>
                  <a:pt x="3866529" y="1401663"/>
                </a:cubicBezTo>
                <a:cubicBezTo>
                  <a:pt x="3865952" y="1401456"/>
                  <a:pt x="3865544" y="1401177"/>
                  <a:pt x="3865301" y="1400823"/>
                </a:cubicBezTo>
                <a:cubicBezTo>
                  <a:pt x="3865058" y="1400469"/>
                  <a:pt x="3864937" y="1400058"/>
                  <a:pt x="3864937" y="1399586"/>
                </a:cubicBezTo>
                <a:lnTo>
                  <a:pt x="3864937" y="1397542"/>
                </a:lnTo>
                <a:lnTo>
                  <a:pt x="3868929" y="1312651"/>
                </a:lnTo>
                <a:close/>
                <a:moveTo>
                  <a:pt x="3285926" y="1287537"/>
                </a:moveTo>
                <a:lnTo>
                  <a:pt x="3295256" y="1287537"/>
                </a:lnTo>
                <a:cubicBezTo>
                  <a:pt x="3297171" y="1287537"/>
                  <a:pt x="3298844" y="1287713"/>
                  <a:pt x="3300281" y="1288067"/>
                </a:cubicBezTo>
                <a:cubicBezTo>
                  <a:pt x="3301718" y="1288420"/>
                  <a:pt x="3302973" y="1288980"/>
                  <a:pt x="3304049" y="1289746"/>
                </a:cubicBezTo>
                <a:cubicBezTo>
                  <a:pt x="3305126" y="1290512"/>
                  <a:pt x="3306024" y="1291484"/>
                  <a:pt x="3306742" y="1292662"/>
                </a:cubicBezTo>
                <a:cubicBezTo>
                  <a:pt x="3307459" y="1293840"/>
                  <a:pt x="3308088" y="1295225"/>
                  <a:pt x="3308626" y="1296816"/>
                </a:cubicBezTo>
                <a:lnTo>
                  <a:pt x="3341321" y="1379615"/>
                </a:lnTo>
                <a:lnTo>
                  <a:pt x="3341764" y="1379615"/>
                </a:lnTo>
                <a:lnTo>
                  <a:pt x="3375783" y="1297081"/>
                </a:lnTo>
                <a:cubicBezTo>
                  <a:pt x="3376441" y="1295313"/>
                  <a:pt x="3377160" y="1293811"/>
                  <a:pt x="3377938" y="1292574"/>
                </a:cubicBezTo>
                <a:cubicBezTo>
                  <a:pt x="3378717" y="1291337"/>
                  <a:pt x="3379569" y="1290350"/>
                  <a:pt x="3380497" y="1289613"/>
                </a:cubicBezTo>
                <a:cubicBezTo>
                  <a:pt x="3381426" y="1288877"/>
                  <a:pt x="3382458" y="1288347"/>
                  <a:pt x="3383594" y="1288023"/>
                </a:cubicBezTo>
                <a:cubicBezTo>
                  <a:pt x="3384732" y="1287699"/>
                  <a:pt x="3386048" y="1287537"/>
                  <a:pt x="3387545" y="1287537"/>
                </a:cubicBezTo>
                <a:lnTo>
                  <a:pt x="3397330" y="1287537"/>
                </a:lnTo>
                <a:cubicBezTo>
                  <a:pt x="3398229" y="1287537"/>
                  <a:pt x="3399082" y="1287670"/>
                  <a:pt x="3399889" y="1287934"/>
                </a:cubicBezTo>
                <a:cubicBezTo>
                  <a:pt x="3400696" y="1288200"/>
                  <a:pt x="3401385" y="1288612"/>
                  <a:pt x="3401953" y="1289172"/>
                </a:cubicBezTo>
                <a:cubicBezTo>
                  <a:pt x="3402521" y="1289732"/>
                  <a:pt x="3402986" y="1290439"/>
                  <a:pt x="3403346" y="1291293"/>
                </a:cubicBezTo>
                <a:cubicBezTo>
                  <a:pt x="3403703" y="1292147"/>
                  <a:pt x="3403883" y="1293192"/>
                  <a:pt x="3403883" y="1294430"/>
                </a:cubicBezTo>
                <a:lnTo>
                  <a:pt x="3403883" y="1399586"/>
                </a:lnTo>
                <a:cubicBezTo>
                  <a:pt x="3403883" y="1400058"/>
                  <a:pt x="3403764" y="1400469"/>
                  <a:pt x="3403520" y="1400823"/>
                </a:cubicBezTo>
                <a:cubicBezTo>
                  <a:pt x="3403278" y="1401177"/>
                  <a:pt x="3402852" y="1401456"/>
                  <a:pt x="3402245" y="1401663"/>
                </a:cubicBezTo>
                <a:cubicBezTo>
                  <a:pt x="3401639" y="1401869"/>
                  <a:pt x="3400865" y="1402046"/>
                  <a:pt x="3399924" y="1402192"/>
                </a:cubicBezTo>
                <a:cubicBezTo>
                  <a:pt x="3398985" y="1402340"/>
                  <a:pt x="3397755" y="1402413"/>
                  <a:pt x="3396239" y="1402413"/>
                </a:cubicBezTo>
                <a:cubicBezTo>
                  <a:pt x="3394843" y="1402413"/>
                  <a:pt x="3393645" y="1402340"/>
                  <a:pt x="3392644" y="1402192"/>
                </a:cubicBezTo>
                <a:cubicBezTo>
                  <a:pt x="3391643" y="1402046"/>
                  <a:pt x="3390855" y="1401869"/>
                  <a:pt x="3390278" y="1401663"/>
                </a:cubicBezTo>
                <a:cubicBezTo>
                  <a:pt x="3389701" y="1401456"/>
                  <a:pt x="3389291" y="1401177"/>
                  <a:pt x="3389049" y="1400823"/>
                </a:cubicBezTo>
                <a:cubicBezTo>
                  <a:pt x="3388807" y="1400469"/>
                  <a:pt x="3388686" y="1400058"/>
                  <a:pt x="3388686" y="1399586"/>
                </a:cubicBezTo>
                <a:lnTo>
                  <a:pt x="3388686" y="1299997"/>
                </a:lnTo>
                <a:lnTo>
                  <a:pt x="3388509" y="1299997"/>
                </a:lnTo>
                <a:lnTo>
                  <a:pt x="3348215" y="1400028"/>
                </a:lnTo>
                <a:cubicBezTo>
                  <a:pt x="3348038" y="1400440"/>
                  <a:pt x="3347787" y="1400794"/>
                  <a:pt x="3347464" y="1401088"/>
                </a:cubicBezTo>
                <a:cubicBezTo>
                  <a:pt x="3347139" y="1401382"/>
                  <a:pt x="3346668" y="1401633"/>
                  <a:pt x="3346049" y="1401840"/>
                </a:cubicBezTo>
                <a:cubicBezTo>
                  <a:pt x="3345429" y="1402046"/>
                  <a:pt x="3344695" y="1402192"/>
                  <a:pt x="3343842" y="1402281"/>
                </a:cubicBezTo>
                <a:cubicBezTo>
                  <a:pt x="3342985" y="1402369"/>
                  <a:pt x="3341969" y="1402413"/>
                  <a:pt x="3340791" y="1402413"/>
                </a:cubicBezTo>
                <a:cubicBezTo>
                  <a:pt x="3339554" y="1402413"/>
                  <a:pt x="3338493" y="1402356"/>
                  <a:pt x="3337610" y="1402237"/>
                </a:cubicBezTo>
                <a:cubicBezTo>
                  <a:pt x="3336727" y="1402119"/>
                  <a:pt x="3335989" y="1401958"/>
                  <a:pt x="3335401" y="1401751"/>
                </a:cubicBezTo>
                <a:cubicBezTo>
                  <a:pt x="3334812" y="1401544"/>
                  <a:pt x="3334356" y="1401294"/>
                  <a:pt x="3334033" y="1401000"/>
                </a:cubicBezTo>
                <a:cubicBezTo>
                  <a:pt x="3333708" y="1400706"/>
                  <a:pt x="3333486" y="1400381"/>
                  <a:pt x="3333369" y="1400028"/>
                </a:cubicBezTo>
                <a:lnTo>
                  <a:pt x="3294842" y="1299997"/>
                </a:lnTo>
                <a:lnTo>
                  <a:pt x="3294753" y="1299997"/>
                </a:lnTo>
                <a:lnTo>
                  <a:pt x="3294753" y="1399586"/>
                </a:lnTo>
                <a:cubicBezTo>
                  <a:pt x="3294753" y="1400058"/>
                  <a:pt x="3294633" y="1400469"/>
                  <a:pt x="3294389" y="1400823"/>
                </a:cubicBezTo>
                <a:cubicBezTo>
                  <a:pt x="3294146" y="1401177"/>
                  <a:pt x="3293722" y="1401456"/>
                  <a:pt x="3293114" y="1401663"/>
                </a:cubicBezTo>
                <a:cubicBezTo>
                  <a:pt x="3292508" y="1401869"/>
                  <a:pt x="3291720" y="1402046"/>
                  <a:pt x="3290749" y="1402192"/>
                </a:cubicBezTo>
                <a:cubicBezTo>
                  <a:pt x="3289778" y="1402340"/>
                  <a:pt x="3288534" y="1402413"/>
                  <a:pt x="3287016" y="1402413"/>
                </a:cubicBezTo>
                <a:cubicBezTo>
                  <a:pt x="3285561" y="1402413"/>
                  <a:pt x="3284347" y="1402340"/>
                  <a:pt x="3283376" y="1402192"/>
                </a:cubicBezTo>
                <a:cubicBezTo>
                  <a:pt x="3282405" y="1402046"/>
                  <a:pt x="3281632" y="1401869"/>
                  <a:pt x="3281055" y="1401663"/>
                </a:cubicBezTo>
                <a:cubicBezTo>
                  <a:pt x="3280479" y="1401456"/>
                  <a:pt x="3280082" y="1401177"/>
                  <a:pt x="3279871" y="1400823"/>
                </a:cubicBezTo>
                <a:cubicBezTo>
                  <a:pt x="3279660" y="1400469"/>
                  <a:pt x="3279554" y="1400058"/>
                  <a:pt x="3279554" y="1399586"/>
                </a:cubicBezTo>
                <a:lnTo>
                  <a:pt x="3279554" y="1294430"/>
                </a:lnTo>
                <a:cubicBezTo>
                  <a:pt x="3279554" y="1291955"/>
                  <a:pt x="3280211" y="1290188"/>
                  <a:pt x="3281527" y="1289127"/>
                </a:cubicBezTo>
                <a:cubicBezTo>
                  <a:pt x="3282843" y="1288067"/>
                  <a:pt x="3284310" y="1287537"/>
                  <a:pt x="3285926" y="1287537"/>
                </a:cubicBezTo>
                <a:close/>
                <a:moveTo>
                  <a:pt x="2920828" y="1287537"/>
                </a:moveTo>
                <a:lnTo>
                  <a:pt x="2930613" y="1287537"/>
                </a:lnTo>
                <a:cubicBezTo>
                  <a:pt x="2931512" y="1287537"/>
                  <a:pt x="2932365" y="1287670"/>
                  <a:pt x="2933173" y="1287934"/>
                </a:cubicBezTo>
                <a:cubicBezTo>
                  <a:pt x="2933980" y="1288200"/>
                  <a:pt x="2934668" y="1288612"/>
                  <a:pt x="2935238" y="1289172"/>
                </a:cubicBezTo>
                <a:cubicBezTo>
                  <a:pt x="2935806" y="1289732"/>
                  <a:pt x="2936270" y="1290439"/>
                  <a:pt x="2936630" y="1291293"/>
                </a:cubicBezTo>
                <a:cubicBezTo>
                  <a:pt x="2936988" y="1292147"/>
                  <a:pt x="2937168" y="1293192"/>
                  <a:pt x="2937168" y="1294430"/>
                </a:cubicBezTo>
                <a:lnTo>
                  <a:pt x="2937168" y="1399586"/>
                </a:lnTo>
                <a:cubicBezTo>
                  <a:pt x="2937168" y="1400058"/>
                  <a:pt x="2937047" y="1400469"/>
                  <a:pt x="2936804" y="1400823"/>
                </a:cubicBezTo>
                <a:cubicBezTo>
                  <a:pt x="2936562" y="1401177"/>
                  <a:pt x="2936136" y="1401456"/>
                  <a:pt x="2935530" y="1401663"/>
                </a:cubicBezTo>
                <a:cubicBezTo>
                  <a:pt x="2934923" y="1401869"/>
                  <a:pt x="2934149" y="1402046"/>
                  <a:pt x="2933208" y="1402192"/>
                </a:cubicBezTo>
                <a:cubicBezTo>
                  <a:pt x="2932268" y="1402340"/>
                  <a:pt x="2931040" y="1402413"/>
                  <a:pt x="2929522" y="1402413"/>
                </a:cubicBezTo>
                <a:cubicBezTo>
                  <a:pt x="2928127" y="1402413"/>
                  <a:pt x="2926929" y="1402340"/>
                  <a:pt x="2925928" y="1402192"/>
                </a:cubicBezTo>
                <a:cubicBezTo>
                  <a:pt x="2924927" y="1402046"/>
                  <a:pt x="2924138" y="1401869"/>
                  <a:pt x="2923562" y="1401663"/>
                </a:cubicBezTo>
                <a:cubicBezTo>
                  <a:pt x="2922984" y="1401456"/>
                  <a:pt x="2922575" y="1401177"/>
                  <a:pt x="2922332" y="1400823"/>
                </a:cubicBezTo>
                <a:cubicBezTo>
                  <a:pt x="2922090" y="1400469"/>
                  <a:pt x="2921968" y="1400058"/>
                  <a:pt x="2921968" y="1399586"/>
                </a:cubicBezTo>
                <a:lnTo>
                  <a:pt x="2921968" y="1299997"/>
                </a:lnTo>
                <a:lnTo>
                  <a:pt x="2921792" y="1299997"/>
                </a:lnTo>
                <a:lnTo>
                  <a:pt x="2881496" y="1400028"/>
                </a:lnTo>
                <a:cubicBezTo>
                  <a:pt x="2881320" y="1400440"/>
                  <a:pt x="2881070" y="1400794"/>
                  <a:pt x="2880745" y="1401088"/>
                </a:cubicBezTo>
                <a:cubicBezTo>
                  <a:pt x="2880420" y="1401382"/>
                  <a:pt x="2879950" y="1401633"/>
                  <a:pt x="2879331" y="1401840"/>
                </a:cubicBezTo>
                <a:cubicBezTo>
                  <a:pt x="2878712" y="1402046"/>
                  <a:pt x="2877975" y="1402192"/>
                  <a:pt x="2877122" y="1402281"/>
                </a:cubicBezTo>
                <a:cubicBezTo>
                  <a:pt x="2876267" y="1402369"/>
                  <a:pt x="2875251" y="1402413"/>
                  <a:pt x="2874074" y="1402413"/>
                </a:cubicBezTo>
                <a:cubicBezTo>
                  <a:pt x="2872836" y="1402413"/>
                  <a:pt x="2871775" y="1402356"/>
                  <a:pt x="2870891" y="1402237"/>
                </a:cubicBezTo>
                <a:cubicBezTo>
                  <a:pt x="2870009" y="1402119"/>
                  <a:pt x="2869271" y="1401958"/>
                  <a:pt x="2868682" y="1401751"/>
                </a:cubicBezTo>
                <a:cubicBezTo>
                  <a:pt x="2868094" y="1401544"/>
                  <a:pt x="2867636" y="1401294"/>
                  <a:pt x="2867313" y="1401000"/>
                </a:cubicBezTo>
                <a:cubicBezTo>
                  <a:pt x="2866989" y="1400706"/>
                  <a:pt x="2866768" y="1400381"/>
                  <a:pt x="2866649" y="1400028"/>
                </a:cubicBezTo>
                <a:lnTo>
                  <a:pt x="2864217" y="1393715"/>
                </a:lnTo>
                <a:lnTo>
                  <a:pt x="2852120" y="1322682"/>
                </a:lnTo>
                <a:lnTo>
                  <a:pt x="2874604" y="1379615"/>
                </a:lnTo>
                <a:lnTo>
                  <a:pt x="2875045" y="1379615"/>
                </a:lnTo>
                <a:lnTo>
                  <a:pt x="2909068" y="1297081"/>
                </a:lnTo>
                <a:cubicBezTo>
                  <a:pt x="2909726" y="1295313"/>
                  <a:pt x="2910443" y="1293811"/>
                  <a:pt x="2911222" y="1292574"/>
                </a:cubicBezTo>
                <a:cubicBezTo>
                  <a:pt x="2912000" y="1291337"/>
                  <a:pt x="2912854" y="1290350"/>
                  <a:pt x="2913782" y="1289613"/>
                </a:cubicBezTo>
                <a:cubicBezTo>
                  <a:pt x="2914709" y="1288877"/>
                  <a:pt x="2915741" y="1288347"/>
                  <a:pt x="2916878" y="1288023"/>
                </a:cubicBezTo>
                <a:cubicBezTo>
                  <a:pt x="2918015" y="1287699"/>
                  <a:pt x="2919331" y="1287537"/>
                  <a:pt x="2920828" y="1287537"/>
                </a:cubicBezTo>
                <a:close/>
                <a:moveTo>
                  <a:pt x="2342948" y="1287537"/>
                </a:moveTo>
                <a:lnTo>
                  <a:pt x="2352280" y="1287537"/>
                </a:lnTo>
                <a:cubicBezTo>
                  <a:pt x="2354195" y="1287537"/>
                  <a:pt x="2355870" y="1287713"/>
                  <a:pt x="2357306" y="1288067"/>
                </a:cubicBezTo>
                <a:cubicBezTo>
                  <a:pt x="2358742" y="1288420"/>
                  <a:pt x="2359998" y="1288980"/>
                  <a:pt x="2361074" y="1289746"/>
                </a:cubicBezTo>
                <a:cubicBezTo>
                  <a:pt x="2362149" y="1290512"/>
                  <a:pt x="2363047" y="1291484"/>
                  <a:pt x="2363765" y="1292662"/>
                </a:cubicBezTo>
                <a:cubicBezTo>
                  <a:pt x="2364482" y="1293840"/>
                  <a:pt x="2365112" y="1295225"/>
                  <a:pt x="2365649" y="1296816"/>
                </a:cubicBezTo>
                <a:lnTo>
                  <a:pt x="2398344" y="1379615"/>
                </a:lnTo>
                <a:lnTo>
                  <a:pt x="2398787" y="1379615"/>
                </a:lnTo>
                <a:lnTo>
                  <a:pt x="2432807" y="1297081"/>
                </a:lnTo>
                <a:cubicBezTo>
                  <a:pt x="2433465" y="1295313"/>
                  <a:pt x="2434184" y="1293811"/>
                  <a:pt x="2434961" y="1292574"/>
                </a:cubicBezTo>
                <a:cubicBezTo>
                  <a:pt x="2435740" y="1291337"/>
                  <a:pt x="2436593" y="1290350"/>
                  <a:pt x="2437521" y="1289613"/>
                </a:cubicBezTo>
                <a:cubicBezTo>
                  <a:pt x="2438449" y="1288877"/>
                  <a:pt x="2439480" y="1288347"/>
                  <a:pt x="2440618" y="1288023"/>
                </a:cubicBezTo>
                <a:cubicBezTo>
                  <a:pt x="2441755" y="1287699"/>
                  <a:pt x="2443072" y="1287537"/>
                  <a:pt x="2444569" y="1287537"/>
                </a:cubicBezTo>
                <a:lnTo>
                  <a:pt x="2454356" y="1287537"/>
                </a:lnTo>
                <a:cubicBezTo>
                  <a:pt x="2455254" y="1287537"/>
                  <a:pt x="2456108" y="1287670"/>
                  <a:pt x="2456916" y="1287934"/>
                </a:cubicBezTo>
                <a:cubicBezTo>
                  <a:pt x="2457723" y="1288200"/>
                  <a:pt x="2458412" y="1288612"/>
                  <a:pt x="2458980" y="1289172"/>
                </a:cubicBezTo>
                <a:cubicBezTo>
                  <a:pt x="2459549" y="1289732"/>
                  <a:pt x="2460012" y="1290439"/>
                  <a:pt x="2460372" y="1291293"/>
                </a:cubicBezTo>
                <a:cubicBezTo>
                  <a:pt x="2460731" y="1292147"/>
                  <a:pt x="2460911" y="1293192"/>
                  <a:pt x="2460911" y="1294430"/>
                </a:cubicBezTo>
                <a:lnTo>
                  <a:pt x="2460911" y="1399586"/>
                </a:lnTo>
                <a:cubicBezTo>
                  <a:pt x="2460911" y="1400058"/>
                  <a:pt x="2460789" y="1400469"/>
                  <a:pt x="2460546" y="1400823"/>
                </a:cubicBezTo>
                <a:cubicBezTo>
                  <a:pt x="2460304" y="1401177"/>
                  <a:pt x="2459880" y="1401456"/>
                  <a:pt x="2459273" y="1401663"/>
                </a:cubicBezTo>
                <a:cubicBezTo>
                  <a:pt x="2458665" y="1401869"/>
                  <a:pt x="2457891" y="1402046"/>
                  <a:pt x="2456951" y="1402192"/>
                </a:cubicBezTo>
                <a:cubicBezTo>
                  <a:pt x="2456011" y="1402340"/>
                  <a:pt x="2454781" y="1402413"/>
                  <a:pt x="2453266" y="1402413"/>
                </a:cubicBezTo>
                <a:cubicBezTo>
                  <a:pt x="2451869" y="1402413"/>
                  <a:pt x="2450671" y="1402340"/>
                  <a:pt x="2449669" y="1402192"/>
                </a:cubicBezTo>
                <a:cubicBezTo>
                  <a:pt x="2448667" y="1402046"/>
                  <a:pt x="2447879" y="1401869"/>
                  <a:pt x="2447302" y="1401663"/>
                </a:cubicBezTo>
                <a:cubicBezTo>
                  <a:pt x="2446726" y="1401456"/>
                  <a:pt x="2446316" y="1401177"/>
                  <a:pt x="2446073" y="1400823"/>
                </a:cubicBezTo>
                <a:cubicBezTo>
                  <a:pt x="2445830" y="1400469"/>
                  <a:pt x="2445709" y="1400058"/>
                  <a:pt x="2445709" y="1399586"/>
                </a:cubicBezTo>
                <a:lnTo>
                  <a:pt x="2445709" y="1299997"/>
                </a:lnTo>
                <a:lnTo>
                  <a:pt x="2445533" y="1299997"/>
                </a:lnTo>
                <a:lnTo>
                  <a:pt x="2405237" y="1400028"/>
                </a:lnTo>
                <a:cubicBezTo>
                  <a:pt x="2405061" y="1400440"/>
                  <a:pt x="2404809" y="1400794"/>
                  <a:pt x="2404487" y="1401088"/>
                </a:cubicBezTo>
                <a:cubicBezTo>
                  <a:pt x="2404162" y="1401382"/>
                  <a:pt x="2403691" y="1401633"/>
                  <a:pt x="2403072" y="1401840"/>
                </a:cubicBezTo>
                <a:cubicBezTo>
                  <a:pt x="2402454" y="1402046"/>
                  <a:pt x="2401718" y="1402192"/>
                  <a:pt x="2400863" y="1402281"/>
                </a:cubicBezTo>
                <a:cubicBezTo>
                  <a:pt x="2400009" y="1402369"/>
                  <a:pt x="2398993" y="1402413"/>
                  <a:pt x="2397814" y="1402413"/>
                </a:cubicBezTo>
                <a:cubicBezTo>
                  <a:pt x="2396578" y="1402413"/>
                  <a:pt x="2395518" y="1402356"/>
                  <a:pt x="2394634" y="1402237"/>
                </a:cubicBezTo>
                <a:cubicBezTo>
                  <a:pt x="2393750" y="1402119"/>
                  <a:pt x="2393013" y="1401958"/>
                  <a:pt x="2392426" y="1401751"/>
                </a:cubicBezTo>
                <a:cubicBezTo>
                  <a:pt x="2391836" y="1401544"/>
                  <a:pt x="2391379" y="1401294"/>
                  <a:pt x="2391056" y="1401000"/>
                </a:cubicBezTo>
                <a:cubicBezTo>
                  <a:pt x="2390731" y="1400706"/>
                  <a:pt x="2390511" y="1400381"/>
                  <a:pt x="2390392" y="1400028"/>
                </a:cubicBezTo>
                <a:lnTo>
                  <a:pt x="2351864" y="1299997"/>
                </a:lnTo>
                <a:lnTo>
                  <a:pt x="2351776" y="1299997"/>
                </a:lnTo>
                <a:lnTo>
                  <a:pt x="2351776" y="1399586"/>
                </a:lnTo>
                <a:cubicBezTo>
                  <a:pt x="2351776" y="1400058"/>
                  <a:pt x="2351655" y="1400469"/>
                  <a:pt x="2351412" y="1400823"/>
                </a:cubicBezTo>
                <a:cubicBezTo>
                  <a:pt x="2351170" y="1401177"/>
                  <a:pt x="2350745" y="1401456"/>
                  <a:pt x="2350138" y="1401663"/>
                </a:cubicBezTo>
                <a:cubicBezTo>
                  <a:pt x="2349531" y="1401869"/>
                  <a:pt x="2348742" y="1402046"/>
                  <a:pt x="2347772" y="1402192"/>
                </a:cubicBezTo>
                <a:cubicBezTo>
                  <a:pt x="2346801" y="1402340"/>
                  <a:pt x="2345557" y="1402413"/>
                  <a:pt x="2344041" y="1402413"/>
                </a:cubicBezTo>
                <a:cubicBezTo>
                  <a:pt x="2342584" y="1402413"/>
                  <a:pt x="2341371" y="1402340"/>
                  <a:pt x="2340401" y="1402192"/>
                </a:cubicBezTo>
                <a:cubicBezTo>
                  <a:pt x="2339429" y="1402046"/>
                  <a:pt x="2338657" y="1401869"/>
                  <a:pt x="2338079" y="1401663"/>
                </a:cubicBezTo>
                <a:cubicBezTo>
                  <a:pt x="2337503" y="1401456"/>
                  <a:pt x="2337109" y="1401177"/>
                  <a:pt x="2336897" y="1400823"/>
                </a:cubicBezTo>
                <a:cubicBezTo>
                  <a:pt x="2336684" y="1400469"/>
                  <a:pt x="2336578" y="1400058"/>
                  <a:pt x="2336578" y="1399586"/>
                </a:cubicBezTo>
                <a:lnTo>
                  <a:pt x="2336578" y="1294430"/>
                </a:lnTo>
                <a:cubicBezTo>
                  <a:pt x="2336578" y="1291955"/>
                  <a:pt x="2337235" y="1290188"/>
                  <a:pt x="2338551" y="1289127"/>
                </a:cubicBezTo>
                <a:cubicBezTo>
                  <a:pt x="2339867" y="1288067"/>
                  <a:pt x="2341333" y="1287537"/>
                  <a:pt x="2342948" y="1287537"/>
                </a:cubicBezTo>
                <a:close/>
                <a:moveTo>
                  <a:pt x="933268" y="1287537"/>
                </a:moveTo>
                <a:lnTo>
                  <a:pt x="942599" y="1287537"/>
                </a:lnTo>
                <a:cubicBezTo>
                  <a:pt x="944513" y="1287537"/>
                  <a:pt x="946188" y="1287713"/>
                  <a:pt x="947624" y="1288067"/>
                </a:cubicBezTo>
                <a:cubicBezTo>
                  <a:pt x="949060" y="1288420"/>
                  <a:pt x="950315" y="1288980"/>
                  <a:pt x="951393" y="1289746"/>
                </a:cubicBezTo>
                <a:cubicBezTo>
                  <a:pt x="952470" y="1290512"/>
                  <a:pt x="953367" y="1291484"/>
                  <a:pt x="954085" y="1292662"/>
                </a:cubicBezTo>
                <a:cubicBezTo>
                  <a:pt x="954803" y="1293840"/>
                  <a:pt x="955431" y="1295225"/>
                  <a:pt x="955969" y="1296816"/>
                </a:cubicBezTo>
                <a:lnTo>
                  <a:pt x="988652" y="1379615"/>
                </a:lnTo>
                <a:lnTo>
                  <a:pt x="989094" y="1379615"/>
                </a:lnTo>
                <a:lnTo>
                  <a:pt x="1023114" y="1297081"/>
                </a:lnTo>
                <a:cubicBezTo>
                  <a:pt x="1023772" y="1295313"/>
                  <a:pt x="1024490" y="1293811"/>
                  <a:pt x="1025267" y="1292574"/>
                </a:cubicBezTo>
                <a:cubicBezTo>
                  <a:pt x="1026046" y="1291337"/>
                  <a:pt x="1026900" y="1290350"/>
                  <a:pt x="1027827" y="1289613"/>
                </a:cubicBezTo>
                <a:cubicBezTo>
                  <a:pt x="1028756" y="1288877"/>
                  <a:pt x="1029788" y="1288347"/>
                  <a:pt x="1030924" y="1288023"/>
                </a:cubicBezTo>
                <a:cubicBezTo>
                  <a:pt x="1032062" y="1287699"/>
                  <a:pt x="1033377" y="1287537"/>
                  <a:pt x="1034875" y="1287537"/>
                </a:cubicBezTo>
                <a:lnTo>
                  <a:pt x="1044659" y="1287537"/>
                </a:lnTo>
                <a:cubicBezTo>
                  <a:pt x="1045557" y="1287537"/>
                  <a:pt x="1046409" y="1287670"/>
                  <a:pt x="1047216" y="1287934"/>
                </a:cubicBezTo>
                <a:cubicBezTo>
                  <a:pt x="1048025" y="1288200"/>
                  <a:pt x="1048712" y="1288612"/>
                  <a:pt x="1049281" y="1289172"/>
                </a:cubicBezTo>
                <a:cubicBezTo>
                  <a:pt x="1049851" y="1289732"/>
                  <a:pt x="1050315" y="1290439"/>
                  <a:pt x="1050673" y="1291293"/>
                </a:cubicBezTo>
                <a:cubicBezTo>
                  <a:pt x="1051033" y="1292147"/>
                  <a:pt x="1051212" y="1293192"/>
                  <a:pt x="1051212" y="1294430"/>
                </a:cubicBezTo>
                <a:lnTo>
                  <a:pt x="1051212" y="1399586"/>
                </a:lnTo>
                <a:cubicBezTo>
                  <a:pt x="1051212" y="1400058"/>
                  <a:pt x="1051090" y="1400469"/>
                  <a:pt x="1050848" y="1400823"/>
                </a:cubicBezTo>
                <a:cubicBezTo>
                  <a:pt x="1050605" y="1401177"/>
                  <a:pt x="1050180" y="1401456"/>
                  <a:pt x="1049573" y="1401663"/>
                </a:cubicBezTo>
                <a:cubicBezTo>
                  <a:pt x="1048967" y="1401869"/>
                  <a:pt x="1048193" y="1402046"/>
                  <a:pt x="1047253" y="1402192"/>
                </a:cubicBezTo>
                <a:cubicBezTo>
                  <a:pt x="1046314" y="1402340"/>
                  <a:pt x="1045085" y="1402413"/>
                  <a:pt x="1043566" y="1402413"/>
                </a:cubicBezTo>
                <a:cubicBezTo>
                  <a:pt x="1042173" y="1402413"/>
                  <a:pt x="1040974" y="1402340"/>
                  <a:pt x="1039973" y="1402192"/>
                </a:cubicBezTo>
                <a:cubicBezTo>
                  <a:pt x="1038973" y="1402046"/>
                  <a:pt x="1038185" y="1401869"/>
                  <a:pt x="1037606" y="1401663"/>
                </a:cubicBezTo>
                <a:cubicBezTo>
                  <a:pt x="1037031" y="1401456"/>
                  <a:pt x="1036622" y="1401177"/>
                  <a:pt x="1036379" y="1400823"/>
                </a:cubicBezTo>
                <a:cubicBezTo>
                  <a:pt x="1036136" y="1400469"/>
                  <a:pt x="1036015" y="1400058"/>
                  <a:pt x="1036015" y="1399586"/>
                </a:cubicBezTo>
                <a:lnTo>
                  <a:pt x="1036015" y="1299997"/>
                </a:lnTo>
                <a:lnTo>
                  <a:pt x="1035838" y="1299997"/>
                </a:lnTo>
                <a:lnTo>
                  <a:pt x="995543" y="1400028"/>
                </a:lnTo>
                <a:cubicBezTo>
                  <a:pt x="995367" y="1400440"/>
                  <a:pt x="995116" y="1400794"/>
                  <a:pt x="994793" y="1401088"/>
                </a:cubicBezTo>
                <a:cubicBezTo>
                  <a:pt x="994469" y="1401382"/>
                  <a:pt x="993998" y="1401633"/>
                  <a:pt x="993379" y="1401840"/>
                </a:cubicBezTo>
                <a:cubicBezTo>
                  <a:pt x="992760" y="1402046"/>
                  <a:pt x="992023" y="1402192"/>
                  <a:pt x="991170" y="1402281"/>
                </a:cubicBezTo>
                <a:cubicBezTo>
                  <a:pt x="990318" y="1402369"/>
                  <a:pt x="989301" y="1402413"/>
                  <a:pt x="988125" y="1402413"/>
                </a:cubicBezTo>
                <a:cubicBezTo>
                  <a:pt x="986888" y="1402413"/>
                  <a:pt x="985830" y="1402356"/>
                  <a:pt x="984949" y="1402237"/>
                </a:cubicBezTo>
                <a:cubicBezTo>
                  <a:pt x="984063" y="1402119"/>
                  <a:pt x="983328" y="1401958"/>
                  <a:pt x="982739" y="1401751"/>
                </a:cubicBezTo>
                <a:cubicBezTo>
                  <a:pt x="982150" y="1401544"/>
                  <a:pt x="981694" y="1401294"/>
                  <a:pt x="981370" y="1401000"/>
                </a:cubicBezTo>
                <a:cubicBezTo>
                  <a:pt x="981048" y="1400706"/>
                  <a:pt x="980824" y="1400381"/>
                  <a:pt x="980706" y="1400028"/>
                </a:cubicBezTo>
                <a:lnTo>
                  <a:pt x="942184" y="1299997"/>
                </a:lnTo>
                <a:lnTo>
                  <a:pt x="942096" y="1299997"/>
                </a:lnTo>
                <a:lnTo>
                  <a:pt x="942096" y="1399586"/>
                </a:lnTo>
                <a:cubicBezTo>
                  <a:pt x="942096" y="1400058"/>
                  <a:pt x="941975" y="1400469"/>
                  <a:pt x="941732" y="1400823"/>
                </a:cubicBezTo>
                <a:cubicBezTo>
                  <a:pt x="941489" y="1401177"/>
                  <a:pt x="941064" y="1401456"/>
                  <a:pt x="940457" y="1401663"/>
                </a:cubicBezTo>
                <a:cubicBezTo>
                  <a:pt x="939850" y="1401869"/>
                  <a:pt x="939061" y="1402046"/>
                  <a:pt x="938090" y="1402192"/>
                </a:cubicBezTo>
                <a:cubicBezTo>
                  <a:pt x="937119" y="1402340"/>
                  <a:pt x="935876" y="1402413"/>
                  <a:pt x="934360" y="1402413"/>
                </a:cubicBezTo>
                <a:cubicBezTo>
                  <a:pt x="932904" y="1402413"/>
                  <a:pt x="931689" y="1402340"/>
                  <a:pt x="930720" y="1402192"/>
                </a:cubicBezTo>
                <a:cubicBezTo>
                  <a:pt x="929749" y="1402046"/>
                  <a:pt x="928975" y="1401869"/>
                  <a:pt x="928399" y="1401663"/>
                </a:cubicBezTo>
                <a:cubicBezTo>
                  <a:pt x="927822" y="1401456"/>
                  <a:pt x="927426" y="1401177"/>
                  <a:pt x="927215" y="1400823"/>
                </a:cubicBezTo>
                <a:cubicBezTo>
                  <a:pt x="927002" y="1400469"/>
                  <a:pt x="926897" y="1400058"/>
                  <a:pt x="926897" y="1399586"/>
                </a:cubicBezTo>
                <a:lnTo>
                  <a:pt x="926897" y="1294430"/>
                </a:lnTo>
                <a:cubicBezTo>
                  <a:pt x="926897" y="1291955"/>
                  <a:pt x="927555" y="1290188"/>
                  <a:pt x="928870" y="1289127"/>
                </a:cubicBezTo>
                <a:cubicBezTo>
                  <a:pt x="930187" y="1288067"/>
                  <a:pt x="931651" y="1287537"/>
                  <a:pt x="933268" y="1287537"/>
                </a:cubicBezTo>
                <a:close/>
                <a:moveTo>
                  <a:pt x="8380045" y="1287007"/>
                </a:moveTo>
                <a:cubicBezTo>
                  <a:pt x="8381812" y="1287007"/>
                  <a:pt x="8383241" y="1287066"/>
                  <a:pt x="8384330" y="1287183"/>
                </a:cubicBezTo>
                <a:cubicBezTo>
                  <a:pt x="8385421" y="1287301"/>
                  <a:pt x="8386290" y="1287463"/>
                  <a:pt x="8386937" y="1287670"/>
                </a:cubicBezTo>
                <a:cubicBezTo>
                  <a:pt x="8387585" y="1287876"/>
                  <a:pt x="8388072" y="1288170"/>
                  <a:pt x="8388395" y="1288553"/>
                </a:cubicBezTo>
                <a:cubicBezTo>
                  <a:pt x="8388720" y="1288936"/>
                  <a:pt x="8389029" y="1289422"/>
                  <a:pt x="8389323" y="1290011"/>
                </a:cubicBezTo>
                <a:lnTo>
                  <a:pt x="8405141" y="1322884"/>
                </a:lnTo>
                <a:cubicBezTo>
                  <a:pt x="8406609" y="1326007"/>
                  <a:pt x="8408076" y="1329275"/>
                  <a:pt x="8409539" y="1332692"/>
                </a:cubicBezTo>
                <a:cubicBezTo>
                  <a:pt x="8411003" y="1336109"/>
                  <a:pt x="8412497" y="1339555"/>
                  <a:pt x="8414021" y="1343032"/>
                </a:cubicBezTo>
                <a:lnTo>
                  <a:pt x="8414196" y="1343032"/>
                </a:lnTo>
                <a:cubicBezTo>
                  <a:pt x="8415543" y="1339673"/>
                  <a:pt x="8416933" y="1336330"/>
                  <a:pt x="8418368" y="1333002"/>
                </a:cubicBezTo>
                <a:cubicBezTo>
                  <a:pt x="8419803" y="1329673"/>
                  <a:pt x="8421256" y="1326389"/>
                  <a:pt x="8422726" y="1323149"/>
                </a:cubicBezTo>
                <a:lnTo>
                  <a:pt x="8438632" y="1290100"/>
                </a:lnTo>
                <a:cubicBezTo>
                  <a:pt x="8438809" y="1289510"/>
                  <a:pt x="8439059" y="1289010"/>
                  <a:pt x="8439383" y="1288597"/>
                </a:cubicBezTo>
                <a:cubicBezTo>
                  <a:pt x="8439707" y="1288185"/>
                  <a:pt x="8440149" y="1287876"/>
                  <a:pt x="8440708" y="1287670"/>
                </a:cubicBezTo>
                <a:cubicBezTo>
                  <a:pt x="8441268" y="1287463"/>
                  <a:pt x="8442049" y="1287301"/>
                  <a:pt x="8443050" y="1287183"/>
                </a:cubicBezTo>
                <a:cubicBezTo>
                  <a:pt x="8444052" y="1287066"/>
                  <a:pt x="8445319" y="1287007"/>
                  <a:pt x="8446850" y="1287007"/>
                </a:cubicBezTo>
                <a:cubicBezTo>
                  <a:pt x="8448971" y="1287007"/>
                  <a:pt x="8450635" y="1287081"/>
                  <a:pt x="8451843" y="1287228"/>
                </a:cubicBezTo>
                <a:cubicBezTo>
                  <a:pt x="8453051" y="1287375"/>
                  <a:pt x="8453890" y="1287655"/>
                  <a:pt x="8454361" y="1288067"/>
                </a:cubicBezTo>
                <a:cubicBezTo>
                  <a:pt x="8454833" y="1288479"/>
                  <a:pt x="8454995" y="1289069"/>
                  <a:pt x="8454847" y="1289834"/>
                </a:cubicBezTo>
                <a:cubicBezTo>
                  <a:pt x="8454700" y="1290600"/>
                  <a:pt x="8454302" y="1291632"/>
                  <a:pt x="8453654" y="1292927"/>
                </a:cubicBezTo>
                <a:lnTo>
                  <a:pt x="8421312" y="1357435"/>
                </a:lnTo>
                <a:lnTo>
                  <a:pt x="8421312" y="1399586"/>
                </a:lnTo>
                <a:cubicBezTo>
                  <a:pt x="8421312" y="1400058"/>
                  <a:pt x="8421195" y="1400469"/>
                  <a:pt x="8420961" y="1400823"/>
                </a:cubicBezTo>
                <a:cubicBezTo>
                  <a:pt x="8420726" y="1401177"/>
                  <a:pt x="8420317" y="1401456"/>
                  <a:pt x="8419731" y="1401663"/>
                </a:cubicBezTo>
                <a:cubicBezTo>
                  <a:pt x="8419145" y="1401869"/>
                  <a:pt x="8418354" y="1402046"/>
                  <a:pt x="8417359" y="1402192"/>
                </a:cubicBezTo>
                <a:cubicBezTo>
                  <a:pt x="8416363" y="1402340"/>
                  <a:pt x="8415162" y="1402413"/>
                  <a:pt x="8413757" y="1402413"/>
                </a:cubicBezTo>
                <a:cubicBezTo>
                  <a:pt x="8412292" y="1402413"/>
                  <a:pt x="8411077" y="1402340"/>
                  <a:pt x="8410110" y="1402192"/>
                </a:cubicBezTo>
                <a:cubicBezTo>
                  <a:pt x="8409144" y="1402046"/>
                  <a:pt x="8408353" y="1401869"/>
                  <a:pt x="8407738" y="1401663"/>
                </a:cubicBezTo>
                <a:cubicBezTo>
                  <a:pt x="8407123" y="1401456"/>
                  <a:pt x="8406699" y="1401177"/>
                  <a:pt x="8406465" y="1400823"/>
                </a:cubicBezTo>
                <a:cubicBezTo>
                  <a:pt x="8406230" y="1400469"/>
                  <a:pt x="8406113" y="1400058"/>
                  <a:pt x="8406113" y="1399586"/>
                </a:cubicBezTo>
                <a:lnTo>
                  <a:pt x="8406113" y="1357435"/>
                </a:lnTo>
                <a:lnTo>
                  <a:pt x="8373771" y="1292927"/>
                </a:lnTo>
                <a:cubicBezTo>
                  <a:pt x="8373123" y="1291572"/>
                  <a:pt x="8372725" y="1290512"/>
                  <a:pt x="8372578" y="1289746"/>
                </a:cubicBezTo>
                <a:cubicBezTo>
                  <a:pt x="8372431" y="1288980"/>
                  <a:pt x="8372578" y="1288391"/>
                  <a:pt x="8373020" y="1287979"/>
                </a:cubicBezTo>
                <a:cubicBezTo>
                  <a:pt x="8373461" y="1287566"/>
                  <a:pt x="8374257" y="1287301"/>
                  <a:pt x="8375405" y="1287183"/>
                </a:cubicBezTo>
                <a:cubicBezTo>
                  <a:pt x="8376554" y="1287066"/>
                  <a:pt x="8378101" y="1287007"/>
                  <a:pt x="8380045" y="1287007"/>
                </a:cubicBezTo>
                <a:close/>
                <a:moveTo>
                  <a:pt x="8154380" y="1287007"/>
                </a:moveTo>
                <a:cubicBezTo>
                  <a:pt x="8155853" y="1287007"/>
                  <a:pt x="8157075" y="1287081"/>
                  <a:pt x="8158047" y="1287228"/>
                </a:cubicBezTo>
                <a:cubicBezTo>
                  <a:pt x="8159019" y="1287375"/>
                  <a:pt x="8159800" y="1287552"/>
                  <a:pt x="8160389" y="1287758"/>
                </a:cubicBezTo>
                <a:cubicBezTo>
                  <a:pt x="8160978" y="1287964"/>
                  <a:pt x="8161390" y="1288244"/>
                  <a:pt x="8161626" y="1288597"/>
                </a:cubicBezTo>
                <a:cubicBezTo>
                  <a:pt x="8161862" y="1288951"/>
                  <a:pt x="8161979" y="1289363"/>
                  <a:pt x="8161979" y="1289834"/>
                </a:cubicBezTo>
                <a:lnTo>
                  <a:pt x="8161979" y="1335608"/>
                </a:lnTo>
                <a:lnTo>
                  <a:pt x="8214027" y="1335608"/>
                </a:lnTo>
                <a:lnTo>
                  <a:pt x="8214027" y="1289834"/>
                </a:lnTo>
                <a:cubicBezTo>
                  <a:pt x="8214027" y="1289363"/>
                  <a:pt x="8214145" y="1288951"/>
                  <a:pt x="8214380" y="1288597"/>
                </a:cubicBezTo>
                <a:cubicBezTo>
                  <a:pt x="8214616" y="1288244"/>
                  <a:pt x="8215029" y="1287964"/>
                  <a:pt x="8215617" y="1287758"/>
                </a:cubicBezTo>
                <a:cubicBezTo>
                  <a:pt x="8216207" y="1287552"/>
                  <a:pt x="8216973" y="1287375"/>
                  <a:pt x="8217915" y="1287228"/>
                </a:cubicBezTo>
                <a:cubicBezTo>
                  <a:pt x="8218858" y="1287081"/>
                  <a:pt x="8220095" y="1287007"/>
                  <a:pt x="8221626" y="1287007"/>
                </a:cubicBezTo>
                <a:cubicBezTo>
                  <a:pt x="8223040" y="1287007"/>
                  <a:pt x="8224233" y="1287081"/>
                  <a:pt x="8225205" y="1287228"/>
                </a:cubicBezTo>
                <a:cubicBezTo>
                  <a:pt x="8226177" y="1287375"/>
                  <a:pt x="8226958" y="1287552"/>
                  <a:pt x="8227547" y="1287758"/>
                </a:cubicBezTo>
                <a:cubicBezTo>
                  <a:pt x="8228137" y="1287964"/>
                  <a:pt x="8228549" y="1288244"/>
                  <a:pt x="8228784" y="1288597"/>
                </a:cubicBezTo>
                <a:cubicBezTo>
                  <a:pt x="8229020" y="1288951"/>
                  <a:pt x="8229138" y="1289363"/>
                  <a:pt x="8229138" y="1289834"/>
                </a:cubicBezTo>
                <a:lnTo>
                  <a:pt x="8229138" y="1399586"/>
                </a:lnTo>
                <a:cubicBezTo>
                  <a:pt x="8229138" y="1400058"/>
                  <a:pt x="8229020" y="1400469"/>
                  <a:pt x="8228784" y="1400823"/>
                </a:cubicBezTo>
                <a:cubicBezTo>
                  <a:pt x="8228549" y="1401177"/>
                  <a:pt x="8228137" y="1401456"/>
                  <a:pt x="8227547" y="1401663"/>
                </a:cubicBezTo>
                <a:cubicBezTo>
                  <a:pt x="8226958" y="1401869"/>
                  <a:pt x="8226177" y="1402046"/>
                  <a:pt x="8225205" y="1402192"/>
                </a:cubicBezTo>
                <a:cubicBezTo>
                  <a:pt x="8224233" y="1402340"/>
                  <a:pt x="8223040" y="1402413"/>
                  <a:pt x="8221626" y="1402413"/>
                </a:cubicBezTo>
                <a:cubicBezTo>
                  <a:pt x="8220095" y="1402413"/>
                  <a:pt x="8218858" y="1402340"/>
                  <a:pt x="8217915" y="1402192"/>
                </a:cubicBezTo>
                <a:cubicBezTo>
                  <a:pt x="8216973" y="1402046"/>
                  <a:pt x="8216207" y="1401869"/>
                  <a:pt x="8215617" y="1401663"/>
                </a:cubicBezTo>
                <a:cubicBezTo>
                  <a:pt x="8215029" y="1401456"/>
                  <a:pt x="8214616" y="1401177"/>
                  <a:pt x="8214380" y="1400823"/>
                </a:cubicBezTo>
                <a:cubicBezTo>
                  <a:pt x="8214145" y="1400469"/>
                  <a:pt x="8214027" y="1400058"/>
                  <a:pt x="8214027" y="1399586"/>
                </a:cubicBezTo>
                <a:lnTo>
                  <a:pt x="8214027" y="1348863"/>
                </a:lnTo>
                <a:lnTo>
                  <a:pt x="8161979" y="1348863"/>
                </a:lnTo>
                <a:lnTo>
                  <a:pt x="8161979" y="1399586"/>
                </a:lnTo>
                <a:cubicBezTo>
                  <a:pt x="8161979" y="1400058"/>
                  <a:pt x="8161862" y="1400469"/>
                  <a:pt x="8161626" y="1400823"/>
                </a:cubicBezTo>
                <a:cubicBezTo>
                  <a:pt x="8161390" y="1401177"/>
                  <a:pt x="8160978" y="1401456"/>
                  <a:pt x="8160389" y="1401663"/>
                </a:cubicBezTo>
                <a:cubicBezTo>
                  <a:pt x="8159800" y="1401869"/>
                  <a:pt x="8159019" y="1402046"/>
                  <a:pt x="8158047" y="1402192"/>
                </a:cubicBezTo>
                <a:cubicBezTo>
                  <a:pt x="8157075" y="1402340"/>
                  <a:pt x="8155853" y="1402413"/>
                  <a:pt x="8154380" y="1402413"/>
                </a:cubicBezTo>
                <a:cubicBezTo>
                  <a:pt x="8152966" y="1402413"/>
                  <a:pt x="8151758" y="1402340"/>
                  <a:pt x="8150757" y="1402192"/>
                </a:cubicBezTo>
                <a:cubicBezTo>
                  <a:pt x="8149755" y="1402046"/>
                  <a:pt x="8148960" y="1401869"/>
                  <a:pt x="8148371" y="1401663"/>
                </a:cubicBezTo>
                <a:cubicBezTo>
                  <a:pt x="8147782" y="1401456"/>
                  <a:pt x="8147370" y="1401177"/>
                  <a:pt x="8147134" y="1400823"/>
                </a:cubicBezTo>
                <a:cubicBezTo>
                  <a:pt x="8146898" y="1400469"/>
                  <a:pt x="8146780" y="1400058"/>
                  <a:pt x="8146780" y="1399586"/>
                </a:cubicBezTo>
                <a:lnTo>
                  <a:pt x="8146780" y="1289834"/>
                </a:lnTo>
                <a:cubicBezTo>
                  <a:pt x="8146780" y="1289363"/>
                  <a:pt x="8146898" y="1288951"/>
                  <a:pt x="8147134" y="1288597"/>
                </a:cubicBezTo>
                <a:cubicBezTo>
                  <a:pt x="8147370" y="1288244"/>
                  <a:pt x="8147782" y="1287964"/>
                  <a:pt x="8148371" y="1287758"/>
                </a:cubicBezTo>
                <a:cubicBezTo>
                  <a:pt x="8148960" y="1287552"/>
                  <a:pt x="8149755" y="1287375"/>
                  <a:pt x="8150757" y="1287228"/>
                </a:cubicBezTo>
                <a:cubicBezTo>
                  <a:pt x="8151758" y="1287081"/>
                  <a:pt x="8152966" y="1287007"/>
                  <a:pt x="8154380" y="1287007"/>
                </a:cubicBezTo>
                <a:close/>
                <a:moveTo>
                  <a:pt x="7903795" y="1287007"/>
                </a:moveTo>
                <a:cubicBezTo>
                  <a:pt x="7905562" y="1287007"/>
                  <a:pt x="7906991" y="1287066"/>
                  <a:pt x="7908081" y="1287183"/>
                </a:cubicBezTo>
                <a:cubicBezTo>
                  <a:pt x="7909171" y="1287301"/>
                  <a:pt x="7910040" y="1287463"/>
                  <a:pt x="7910688" y="1287670"/>
                </a:cubicBezTo>
                <a:cubicBezTo>
                  <a:pt x="7911336" y="1287876"/>
                  <a:pt x="7911822" y="1288170"/>
                  <a:pt x="7912146" y="1288553"/>
                </a:cubicBezTo>
                <a:cubicBezTo>
                  <a:pt x="7912470" y="1288936"/>
                  <a:pt x="7912779" y="1289422"/>
                  <a:pt x="7913073" y="1290011"/>
                </a:cubicBezTo>
                <a:lnTo>
                  <a:pt x="7928891" y="1322884"/>
                </a:lnTo>
                <a:cubicBezTo>
                  <a:pt x="7930360" y="1326007"/>
                  <a:pt x="7931826" y="1329275"/>
                  <a:pt x="7933290" y="1332692"/>
                </a:cubicBezTo>
                <a:cubicBezTo>
                  <a:pt x="7934753" y="1336109"/>
                  <a:pt x="7936248" y="1339555"/>
                  <a:pt x="7937771" y="1343032"/>
                </a:cubicBezTo>
                <a:lnTo>
                  <a:pt x="7937946" y="1343032"/>
                </a:lnTo>
                <a:cubicBezTo>
                  <a:pt x="7939293" y="1339673"/>
                  <a:pt x="7940683" y="1336330"/>
                  <a:pt x="7942119" y="1333002"/>
                </a:cubicBezTo>
                <a:cubicBezTo>
                  <a:pt x="7943554" y="1329673"/>
                  <a:pt x="7945006" y="1326389"/>
                  <a:pt x="7946476" y="1323149"/>
                </a:cubicBezTo>
                <a:lnTo>
                  <a:pt x="7962382" y="1290100"/>
                </a:lnTo>
                <a:cubicBezTo>
                  <a:pt x="7962559" y="1289510"/>
                  <a:pt x="7962809" y="1289010"/>
                  <a:pt x="7963133" y="1288597"/>
                </a:cubicBezTo>
                <a:cubicBezTo>
                  <a:pt x="7963458" y="1288185"/>
                  <a:pt x="7963899" y="1287876"/>
                  <a:pt x="7964459" y="1287670"/>
                </a:cubicBezTo>
                <a:cubicBezTo>
                  <a:pt x="7965019" y="1287463"/>
                  <a:pt x="7965799" y="1287301"/>
                  <a:pt x="7966800" y="1287183"/>
                </a:cubicBezTo>
                <a:cubicBezTo>
                  <a:pt x="7967802" y="1287066"/>
                  <a:pt x="7969069" y="1287007"/>
                  <a:pt x="7970600" y="1287007"/>
                </a:cubicBezTo>
                <a:cubicBezTo>
                  <a:pt x="7972721" y="1287007"/>
                  <a:pt x="7974385" y="1287081"/>
                  <a:pt x="7975593" y="1287228"/>
                </a:cubicBezTo>
                <a:cubicBezTo>
                  <a:pt x="7976801" y="1287375"/>
                  <a:pt x="7977640" y="1287655"/>
                  <a:pt x="7978111" y="1288067"/>
                </a:cubicBezTo>
                <a:cubicBezTo>
                  <a:pt x="7978583" y="1288479"/>
                  <a:pt x="7978745" y="1289069"/>
                  <a:pt x="7978597" y="1289834"/>
                </a:cubicBezTo>
                <a:cubicBezTo>
                  <a:pt x="7978450" y="1290600"/>
                  <a:pt x="7978053" y="1291632"/>
                  <a:pt x="7977404" y="1292927"/>
                </a:cubicBezTo>
                <a:lnTo>
                  <a:pt x="7945062" y="1357435"/>
                </a:lnTo>
                <a:lnTo>
                  <a:pt x="7945062" y="1399586"/>
                </a:lnTo>
                <a:cubicBezTo>
                  <a:pt x="7945062" y="1400058"/>
                  <a:pt x="7944945" y="1400469"/>
                  <a:pt x="7944711" y="1400823"/>
                </a:cubicBezTo>
                <a:cubicBezTo>
                  <a:pt x="7944477" y="1401177"/>
                  <a:pt x="7944067" y="1401456"/>
                  <a:pt x="7943481" y="1401663"/>
                </a:cubicBezTo>
                <a:cubicBezTo>
                  <a:pt x="7942895" y="1401869"/>
                  <a:pt x="7942104" y="1402046"/>
                  <a:pt x="7941109" y="1402192"/>
                </a:cubicBezTo>
                <a:cubicBezTo>
                  <a:pt x="7940113" y="1402340"/>
                  <a:pt x="7938913" y="1402413"/>
                  <a:pt x="7937507" y="1402413"/>
                </a:cubicBezTo>
                <a:cubicBezTo>
                  <a:pt x="7936042" y="1402413"/>
                  <a:pt x="7934827" y="1402340"/>
                  <a:pt x="7933861" y="1402192"/>
                </a:cubicBezTo>
                <a:cubicBezTo>
                  <a:pt x="7932894" y="1402046"/>
                  <a:pt x="7932103" y="1401869"/>
                  <a:pt x="7931489" y="1401663"/>
                </a:cubicBezTo>
                <a:cubicBezTo>
                  <a:pt x="7930874" y="1401456"/>
                  <a:pt x="7930449" y="1401177"/>
                  <a:pt x="7930215" y="1400823"/>
                </a:cubicBezTo>
                <a:cubicBezTo>
                  <a:pt x="7929981" y="1400469"/>
                  <a:pt x="7929863" y="1400058"/>
                  <a:pt x="7929863" y="1399586"/>
                </a:cubicBezTo>
                <a:lnTo>
                  <a:pt x="7929863" y="1357435"/>
                </a:lnTo>
                <a:lnTo>
                  <a:pt x="7897521" y="1292927"/>
                </a:lnTo>
                <a:cubicBezTo>
                  <a:pt x="7896873" y="1291572"/>
                  <a:pt x="7896476" y="1290512"/>
                  <a:pt x="7896328" y="1289746"/>
                </a:cubicBezTo>
                <a:cubicBezTo>
                  <a:pt x="7896181" y="1288980"/>
                  <a:pt x="7896328" y="1288391"/>
                  <a:pt x="7896770" y="1287979"/>
                </a:cubicBezTo>
                <a:cubicBezTo>
                  <a:pt x="7897212" y="1287566"/>
                  <a:pt x="7898007" y="1287301"/>
                  <a:pt x="7899156" y="1287183"/>
                </a:cubicBezTo>
                <a:cubicBezTo>
                  <a:pt x="7900304" y="1287066"/>
                  <a:pt x="7901851" y="1287007"/>
                  <a:pt x="7903795" y="1287007"/>
                </a:cubicBezTo>
                <a:close/>
                <a:moveTo>
                  <a:pt x="6744680" y="1287007"/>
                </a:moveTo>
                <a:cubicBezTo>
                  <a:pt x="6746153" y="1287007"/>
                  <a:pt x="6747375" y="1287081"/>
                  <a:pt x="6748347" y="1287228"/>
                </a:cubicBezTo>
                <a:cubicBezTo>
                  <a:pt x="6749319" y="1287375"/>
                  <a:pt x="6750100" y="1287552"/>
                  <a:pt x="6750689" y="1287758"/>
                </a:cubicBezTo>
                <a:cubicBezTo>
                  <a:pt x="6751278" y="1287964"/>
                  <a:pt x="6751690" y="1288244"/>
                  <a:pt x="6751926" y="1288597"/>
                </a:cubicBezTo>
                <a:cubicBezTo>
                  <a:pt x="6752162" y="1288951"/>
                  <a:pt x="6752279" y="1289363"/>
                  <a:pt x="6752279" y="1289834"/>
                </a:cubicBezTo>
                <a:lnTo>
                  <a:pt x="6752279" y="1335608"/>
                </a:lnTo>
                <a:lnTo>
                  <a:pt x="6804327" y="1335608"/>
                </a:lnTo>
                <a:lnTo>
                  <a:pt x="6804327" y="1289834"/>
                </a:lnTo>
                <a:cubicBezTo>
                  <a:pt x="6804327" y="1289363"/>
                  <a:pt x="6804445" y="1288951"/>
                  <a:pt x="6804681" y="1288597"/>
                </a:cubicBezTo>
                <a:cubicBezTo>
                  <a:pt x="6804917" y="1288244"/>
                  <a:pt x="6805329" y="1287964"/>
                  <a:pt x="6805918" y="1287758"/>
                </a:cubicBezTo>
                <a:cubicBezTo>
                  <a:pt x="6806507" y="1287552"/>
                  <a:pt x="6807273" y="1287375"/>
                  <a:pt x="6808215" y="1287228"/>
                </a:cubicBezTo>
                <a:cubicBezTo>
                  <a:pt x="6809158" y="1287081"/>
                  <a:pt x="6810395" y="1287007"/>
                  <a:pt x="6811927" y="1287007"/>
                </a:cubicBezTo>
                <a:cubicBezTo>
                  <a:pt x="6813341" y="1287007"/>
                  <a:pt x="6814534" y="1287081"/>
                  <a:pt x="6815506" y="1287228"/>
                </a:cubicBezTo>
                <a:cubicBezTo>
                  <a:pt x="6816478" y="1287375"/>
                  <a:pt x="6817258" y="1287552"/>
                  <a:pt x="6817847" y="1287758"/>
                </a:cubicBezTo>
                <a:cubicBezTo>
                  <a:pt x="6818437" y="1287964"/>
                  <a:pt x="6818849" y="1288244"/>
                  <a:pt x="6819084" y="1288597"/>
                </a:cubicBezTo>
                <a:cubicBezTo>
                  <a:pt x="6819320" y="1288951"/>
                  <a:pt x="6819438" y="1289363"/>
                  <a:pt x="6819438" y="1289834"/>
                </a:cubicBezTo>
                <a:lnTo>
                  <a:pt x="6819438" y="1399586"/>
                </a:lnTo>
                <a:cubicBezTo>
                  <a:pt x="6819438" y="1400058"/>
                  <a:pt x="6819320" y="1400469"/>
                  <a:pt x="6819084" y="1400823"/>
                </a:cubicBezTo>
                <a:cubicBezTo>
                  <a:pt x="6818849" y="1401177"/>
                  <a:pt x="6818437" y="1401456"/>
                  <a:pt x="6817847" y="1401663"/>
                </a:cubicBezTo>
                <a:cubicBezTo>
                  <a:pt x="6817258" y="1401869"/>
                  <a:pt x="6816478" y="1402046"/>
                  <a:pt x="6815506" y="1402192"/>
                </a:cubicBezTo>
                <a:cubicBezTo>
                  <a:pt x="6814534" y="1402340"/>
                  <a:pt x="6813341" y="1402413"/>
                  <a:pt x="6811927" y="1402413"/>
                </a:cubicBezTo>
                <a:cubicBezTo>
                  <a:pt x="6810395" y="1402413"/>
                  <a:pt x="6809158" y="1402340"/>
                  <a:pt x="6808215" y="1402192"/>
                </a:cubicBezTo>
                <a:cubicBezTo>
                  <a:pt x="6807273" y="1402046"/>
                  <a:pt x="6806507" y="1401869"/>
                  <a:pt x="6805918" y="1401663"/>
                </a:cubicBezTo>
                <a:cubicBezTo>
                  <a:pt x="6805329" y="1401456"/>
                  <a:pt x="6804917" y="1401177"/>
                  <a:pt x="6804681" y="1400823"/>
                </a:cubicBezTo>
                <a:cubicBezTo>
                  <a:pt x="6804445" y="1400469"/>
                  <a:pt x="6804327" y="1400058"/>
                  <a:pt x="6804327" y="1399586"/>
                </a:cubicBezTo>
                <a:lnTo>
                  <a:pt x="6804327" y="1348863"/>
                </a:lnTo>
                <a:lnTo>
                  <a:pt x="6752279" y="1348863"/>
                </a:lnTo>
                <a:lnTo>
                  <a:pt x="6752279" y="1399586"/>
                </a:lnTo>
                <a:cubicBezTo>
                  <a:pt x="6752279" y="1400058"/>
                  <a:pt x="6752162" y="1400469"/>
                  <a:pt x="6751926" y="1400823"/>
                </a:cubicBezTo>
                <a:cubicBezTo>
                  <a:pt x="6751690" y="1401177"/>
                  <a:pt x="6751278" y="1401456"/>
                  <a:pt x="6750689" y="1401663"/>
                </a:cubicBezTo>
                <a:cubicBezTo>
                  <a:pt x="6750100" y="1401869"/>
                  <a:pt x="6749319" y="1402046"/>
                  <a:pt x="6748347" y="1402192"/>
                </a:cubicBezTo>
                <a:cubicBezTo>
                  <a:pt x="6747375" y="1402340"/>
                  <a:pt x="6746153" y="1402413"/>
                  <a:pt x="6744680" y="1402413"/>
                </a:cubicBezTo>
                <a:cubicBezTo>
                  <a:pt x="6743266" y="1402413"/>
                  <a:pt x="6742058" y="1402340"/>
                  <a:pt x="6741057" y="1402192"/>
                </a:cubicBezTo>
                <a:cubicBezTo>
                  <a:pt x="6740055" y="1402046"/>
                  <a:pt x="6739260" y="1401869"/>
                  <a:pt x="6738671" y="1401663"/>
                </a:cubicBezTo>
                <a:cubicBezTo>
                  <a:pt x="6738082" y="1401456"/>
                  <a:pt x="6737670" y="1401177"/>
                  <a:pt x="6737434" y="1400823"/>
                </a:cubicBezTo>
                <a:cubicBezTo>
                  <a:pt x="6737198" y="1400469"/>
                  <a:pt x="6737080" y="1400058"/>
                  <a:pt x="6737080" y="1399586"/>
                </a:cubicBezTo>
                <a:lnTo>
                  <a:pt x="6737080" y="1289834"/>
                </a:lnTo>
                <a:cubicBezTo>
                  <a:pt x="6737080" y="1289363"/>
                  <a:pt x="6737198" y="1288951"/>
                  <a:pt x="6737434" y="1288597"/>
                </a:cubicBezTo>
                <a:cubicBezTo>
                  <a:pt x="6737670" y="1288244"/>
                  <a:pt x="6738082" y="1287964"/>
                  <a:pt x="6738671" y="1287758"/>
                </a:cubicBezTo>
                <a:cubicBezTo>
                  <a:pt x="6739260" y="1287552"/>
                  <a:pt x="6740055" y="1287375"/>
                  <a:pt x="6741057" y="1287228"/>
                </a:cubicBezTo>
                <a:cubicBezTo>
                  <a:pt x="6742058" y="1287081"/>
                  <a:pt x="6743266" y="1287007"/>
                  <a:pt x="6744680" y="1287007"/>
                </a:cubicBezTo>
                <a:close/>
                <a:moveTo>
                  <a:pt x="6494095" y="1287007"/>
                </a:moveTo>
                <a:cubicBezTo>
                  <a:pt x="6495862" y="1287007"/>
                  <a:pt x="6497291" y="1287066"/>
                  <a:pt x="6498381" y="1287183"/>
                </a:cubicBezTo>
                <a:cubicBezTo>
                  <a:pt x="6499471" y="1287301"/>
                  <a:pt x="6500340" y="1287463"/>
                  <a:pt x="6500988" y="1287670"/>
                </a:cubicBezTo>
                <a:cubicBezTo>
                  <a:pt x="6501636" y="1287876"/>
                  <a:pt x="6502122" y="1288170"/>
                  <a:pt x="6502446" y="1288553"/>
                </a:cubicBezTo>
                <a:cubicBezTo>
                  <a:pt x="6502770" y="1288936"/>
                  <a:pt x="6503079" y="1289422"/>
                  <a:pt x="6503373" y="1290011"/>
                </a:cubicBezTo>
                <a:lnTo>
                  <a:pt x="6519191" y="1322884"/>
                </a:lnTo>
                <a:cubicBezTo>
                  <a:pt x="6520660" y="1326007"/>
                  <a:pt x="6522126" y="1329275"/>
                  <a:pt x="6523590" y="1332692"/>
                </a:cubicBezTo>
                <a:cubicBezTo>
                  <a:pt x="6525053" y="1336109"/>
                  <a:pt x="6526548" y="1339555"/>
                  <a:pt x="6528071" y="1343032"/>
                </a:cubicBezTo>
                <a:lnTo>
                  <a:pt x="6528246" y="1343032"/>
                </a:lnTo>
                <a:cubicBezTo>
                  <a:pt x="6529593" y="1339673"/>
                  <a:pt x="6530983" y="1336330"/>
                  <a:pt x="6532419" y="1333002"/>
                </a:cubicBezTo>
                <a:cubicBezTo>
                  <a:pt x="6533854" y="1329673"/>
                  <a:pt x="6535306" y="1326389"/>
                  <a:pt x="6536776" y="1323149"/>
                </a:cubicBezTo>
                <a:lnTo>
                  <a:pt x="6552682" y="1290100"/>
                </a:lnTo>
                <a:cubicBezTo>
                  <a:pt x="6552859" y="1289510"/>
                  <a:pt x="6553109" y="1289010"/>
                  <a:pt x="6553433" y="1288597"/>
                </a:cubicBezTo>
                <a:cubicBezTo>
                  <a:pt x="6553758" y="1288185"/>
                  <a:pt x="6554199" y="1287876"/>
                  <a:pt x="6554759" y="1287670"/>
                </a:cubicBezTo>
                <a:cubicBezTo>
                  <a:pt x="6555319" y="1287463"/>
                  <a:pt x="6556099" y="1287301"/>
                  <a:pt x="6557100" y="1287183"/>
                </a:cubicBezTo>
                <a:cubicBezTo>
                  <a:pt x="6558102" y="1287066"/>
                  <a:pt x="6559369" y="1287007"/>
                  <a:pt x="6560900" y="1287007"/>
                </a:cubicBezTo>
                <a:cubicBezTo>
                  <a:pt x="6563021" y="1287007"/>
                  <a:pt x="6564685" y="1287081"/>
                  <a:pt x="6565893" y="1287228"/>
                </a:cubicBezTo>
                <a:cubicBezTo>
                  <a:pt x="6567101" y="1287375"/>
                  <a:pt x="6567940" y="1287655"/>
                  <a:pt x="6568411" y="1288067"/>
                </a:cubicBezTo>
                <a:cubicBezTo>
                  <a:pt x="6568883" y="1288479"/>
                  <a:pt x="6569045" y="1289069"/>
                  <a:pt x="6568897" y="1289834"/>
                </a:cubicBezTo>
                <a:cubicBezTo>
                  <a:pt x="6568750" y="1290600"/>
                  <a:pt x="6568353" y="1291632"/>
                  <a:pt x="6567704" y="1292927"/>
                </a:cubicBezTo>
                <a:lnTo>
                  <a:pt x="6535362" y="1357435"/>
                </a:lnTo>
                <a:lnTo>
                  <a:pt x="6535362" y="1399586"/>
                </a:lnTo>
                <a:cubicBezTo>
                  <a:pt x="6535362" y="1400058"/>
                  <a:pt x="6535245" y="1400469"/>
                  <a:pt x="6535011" y="1400823"/>
                </a:cubicBezTo>
                <a:cubicBezTo>
                  <a:pt x="6534777" y="1401177"/>
                  <a:pt x="6534367" y="1401456"/>
                  <a:pt x="6533781" y="1401663"/>
                </a:cubicBezTo>
                <a:cubicBezTo>
                  <a:pt x="6533195" y="1401869"/>
                  <a:pt x="6532404" y="1402046"/>
                  <a:pt x="6531409" y="1402192"/>
                </a:cubicBezTo>
                <a:cubicBezTo>
                  <a:pt x="6530413" y="1402340"/>
                  <a:pt x="6529213" y="1402413"/>
                  <a:pt x="6527807" y="1402413"/>
                </a:cubicBezTo>
                <a:cubicBezTo>
                  <a:pt x="6526342" y="1402413"/>
                  <a:pt x="6525127" y="1402340"/>
                  <a:pt x="6524161" y="1402192"/>
                </a:cubicBezTo>
                <a:cubicBezTo>
                  <a:pt x="6523194" y="1402046"/>
                  <a:pt x="6522403" y="1401869"/>
                  <a:pt x="6521789" y="1401663"/>
                </a:cubicBezTo>
                <a:cubicBezTo>
                  <a:pt x="6521174" y="1401456"/>
                  <a:pt x="6520749" y="1401177"/>
                  <a:pt x="6520515" y="1400823"/>
                </a:cubicBezTo>
                <a:cubicBezTo>
                  <a:pt x="6520281" y="1400469"/>
                  <a:pt x="6520163" y="1400058"/>
                  <a:pt x="6520163" y="1399586"/>
                </a:cubicBezTo>
                <a:lnTo>
                  <a:pt x="6520163" y="1357435"/>
                </a:lnTo>
                <a:lnTo>
                  <a:pt x="6487821" y="1292927"/>
                </a:lnTo>
                <a:cubicBezTo>
                  <a:pt x="6487173" y="1291572"/>
                  <a:pt x="6486776" y="1290512"/>
                  <a:pt x="6486628" y="1289746"/>
                </a:cubicBezTo>
                <a:cubicBezTo>
                  <a:pt x="6486481" y="1288980"/>
                  <a:pt x="6486628" y="1288391"/>
                  <a:pt x="6487070" y="1287979"/>
                </a:cubicBezTo>
                <a:cubicBezTo>
                  <a:pt x="6487512" y="1287566"/>
                  <a:pt x="6488307" y="1287301"/>
                  <a:pt x="6489456" y="1287183"/>
                </a:cubicBezTo>
                <a:cubicBezTo>
                  <a:pt x="6490604" y="1287066"/>
                  <a:pt x="6492151" y="1287007"/>
                  <a:pt x="6494095" y="1287007"/>
                </a:cubicBezTo>
                <a:close/>
                <a:moveTo>
                  <a:pt x="6268430" y="1287007"/>
                </a:moveTo>
                <a:cubicBezTo>
                  <a:pt x="6269903" y="1287007"/>
                  <a:pt x="6271125" y="1287081"/>
                  <a:pt x="6272097" y="1287228"/>
                </a:cubicBezTo>
                <a:cubicBezTo>
                  <a:pt x="6273069" y="1287375"/>
                  <a:pt x="6273850" y="1287552"/>
                  <a:pt x="6274439" y="1287758"/>
                </a:cubicBezTo>
                <a:cubicBezTo>
                  <a:pt x="6275028" y="1287964"/>
                  <a:pt x="6275440" y="1288244"/>
                  <a:pt x="6275676" y="1288597"/>
                </a:cubicBezTo>
                <a:cubicBezTo>
                  <a:pt x="6275912" y="1288951"/>
                  <a:pt x="6276029" y="1289363"/>
                  <a:pt x="6276029" y="1289834"/>
                </a:cubicBezTo>
                <a:lnTo>
                  <a:pt x="6276029" y="1335608"/>
                </a:lnTo>
                <a:lnTo>
                  <a:pt x="6328077" y="1335608"/>
                </a:lnTo>
                <a:lnTo>
                  <a:pt x="6328077" y="1289834"/>
                </a:lnTo>
                <a:cubicBezTo>
                  <a:pt x="6328077" y="1289363"/>
                  <a:pt x="6328195" y="1288951"/>
                  <a:pt x="6328431" y="1288597"/>
                </a:cubicBezTo>
                <a:cubicBezTo>
                  <a:pt x="6328667" y="1288244"/>
                  <a:pt x="6329079" y="1287964"/>
                  <a:pt x="6329668" y="1287758"/>
                </a:cubicBezTo>
                <a:cubicBezTo>
                  <a:pt x="6330257" y="1287552"/>
                  <a:pt x="6331023" y="1287375"/>
                  <a:pt x="6331965" y="1287228"/>
                </a:cubicBezTo>
                <a:cubicBezTo>
                  <a:pt x="6332908" y="1287081"/>
                  <a:pt x="6334145" y="1287007"/>
                  <a:pt x="6335677" y="1287007"/>
                </a:cubicBezTo>
                <a:cubicBezTo>
                  <a:pt x="6337091" y="1287007"/>
                  <a:pt x="6338284" y="1287081"/>
                  <a:pt x="6339256" y="1287228"/>
                </a:cubicBezTo>
                <a:cubicBezTo>
                  <a:pt x="6340228" y="1287375"/>
                  <a:pt x="6341008" y="1287552"/>
                  <a:pt x="6341597" y="1287758"/>
                </a:cubicBezTo>
                <a:cubicBezTo>
                  <a:pt x="6342187" y="1287964"/>
                  <a:pt x="6342599" y="1288244"/>
                  <a:pt x="6342834" y="1288597"/>
                </a:cubicBezTo>
                <a:cubicBezTo>
                  <a:pt x="6343070" y="1288951"/>
                  <a:pt x="6343188" y="1289363"/>
                  <a:pt x="6343188" y="1289834"/>
                </a:cubicBezTo>
                <a:lnTo>
                  <a:pt x="6343188" y="1399586"/>
                </a:lnTo>
                <a:cubicBezTo>
                  <a:pt x="6343188" y="1400058"/>
                  <a:pt x="6343070" y="1400469"/>
                  <a:pt x="6342834" y="1400823"/>
                </a:cubicBezTo>
                <a:cubicBezTo>
                  <a:pt x="6342599" y="1401177"/>
                  <a:pt x="6342187" y="1401456"/>
                  <a:pt x="6341597" y="1401663"/>
                </a:cubicBezTo>
                <a:cubicBezTo>
                  <a:pt x="6341008" y="1401869"/>
                  <a:pt x="6340228" y="1402046"/>
                  <a:pt x="6339256" y="1402192"/>
                </a:cubicBezTo>
                <a:cubicBezTo>
                  <a:pt x="6338284" y="1402340"/>
                  <a:pt x="6337091" y="1402413"/>
                  <a:pt x="6335677" y="1402413"/>
                </a:cubicBezTo>
                <a:cubicBezTo>
                  <a:pt x="6334145" y="1402413"/>
                  <a:pt x="6332908" y="1402340"/>
                  <a:pt x="6331965" y="1402192"/>
                </a:cubicBezTo>
                <a:cubicBezTo>
                  <a:pt x="6331023" y="1402046"/>
                  <a:pt x="6330257" y="1401869"/>
                  <a:pt x="6329668" y="1401663"/>
                </a:cubicBezTo>
                <a:cubicBezTo>
                  <a:pt x="6329079" y="1401456"/>
                  <a:pt x="6328667" y="1401177"/>
                  <a:pt x="6328431" y="1400823"/>
                </a:cubicBezTo>
                <a:cubicBezTo>
                  <a:pt x="6328195" y="1400469"/>
                  <a:pt x="6328077" y="1400058"/>
                  <a:pt x="6328077" y="1399586"/>
                </a:cubicBezTo>
                <a:lnTo>
                  <a:pt x="6328077" y="1348863"/>
                </a:lnTo>
                <a:lnTo>
                  <a:pt x="6276029" y="1348863"/>
                </a:lnTo>
                <a:lnTo>
                  <a:pt x="6276029" y="1399586"/>
                </a:lnTo>
                <a:cubicBezTo>
                  <a:pt x="6276029" y="1400058"/>
                  <a:pt x="6275912" y="1400469"/>
                  <a:pt x="6275676" y="1400823"/>
                </a:cubicBezTo>
                <a:cubicBezTo>
                  <a:pt x="6275440" y="1401177"/>
                  <a:pt x="6275028" y="1401456"/>
                  <a:pt x="6274439" y="1401663"/>
                </a:cubicBezTo>
                <a:cubicBezTo>
                  <a:pt x="6273850" y="1401869"/>
                  <a:pt x="6273069" y="1402046"/>
                  <a:pt x="6272097" y="1402192"/>
                </a:cubicBezTo>
                <a:cubicBezTo>
                  <a:pt x="6271125" y="1402340"/>
                  <a:pt x="6269903" y="1402413"/>
                  <a:pt x="6268430" y="1402413"/>
                </a:cubicBezTo>
                <a:cubicBezTo>
                  <a:pt x="6267016" y="1402413"/>
                  <a:pt x="6265808" y="1402340"/>
                  <a:pt x="6264807" y="1402192"/>
                </a:cubicBezTo>
                <a:cubicBezTo>
                  <a:pt x="6263805" y="1402046"/>
                  <a:pt x="6263010" y="1401869"/>
                  <a:pt x="6262421" y="1401663"/>
                </a:cubicBezTo>
                <a:cubicBezTo>
                  <a:pt x="6261832" y="1401456"/>
                  <a:pt x="6261420" y="1401177"/>
                  <a:pt x="6261184" y="1400823"/>
                </a:cubicBezTo>
                <a:cubicBezTo>
                  <a:pt x="6260948" y="1400469"/>
                  <a:pt x="6260830" y="1400058"/>
                  <a:pt x="6260830" y="1399586"/>
                </a:cubicBezTo>
                <a:lnTo>
                  <a:pt x="6260830" y="1289834"/>
                </a:lnTo>
                <a:cubicBezTo>
                  <a:pt x="6260830" y="1289363"/>
                  <a:pt x="6260948" y="1288951"/>
                  <a:pt x="6261184" y="1288597"/>
                </a:cubicBezTo>
                <a:cubicBezTo>
                  <a:pt x="6261420" y="1288244"/>
                  <a:pt x="6261832" y="1287964"/>
                  <a:pt x="6262421" y="1287758"/>
                </a:cubicBezTo>
                <a:cubicBezTo>
                  <a:pt x="6263010" y="1287552"/>
                  <a:pt x="6263805" y="1287375"/>
                  <a:pt x="6264807" y="1287228"/>
                </a:cubicBezTo>
                <a:cubicBezTo>
                  <a:pt x="6265808" y="1287081"/>
                  <a:pt x="6267016" y="1287007"/>
                  <a:pt x="6268430" y="1287007"/>
                </a:cubicBezTo>
                <a:close/>
                <a:moveTo>
                  <a:pt x="5325455" y="1287007"/>
                </a:moveTo>
                <a:cubicBezTo>
                  <a:pt x="5326928" y="1287007"/>
                  <a:pt x="5328150" y="1287081"/>
                  <a:pt x="5329122" y="1287228"/>
                </a:cubicBezTo>
                <a:cubicBezTo>
                  <a:pt x="5330094" y="1287375"/>
                  <a:pt x="5330875" y="1287552"/>
                  <a:pt x="5331464" y="1287758"/>
                </a:cubicBezTo>
                <a:cubicBezTo>
                  <a:pt x="5332053" y="1287964"/>
                  <a:pt x="5332465" y="1288244"/>
                  <a:pt x="5332701" y="1288597"/>
                </a:cubicBezTo>
                <a:cubicBezTo>
                  <a:pt x="5332937" y="1288951"/>
                  <a:pt x="5333054" y="1289363"/>
                  <a:pt x="5333054" y="1289834"/>
                </a:cubicBezTo>
                <a:lnTo>
                  <a:pt x="5333054" y="1335608"/>
                </a:lnTo>
                <a:lnTo>
                  <a:pt x="5385102" y="1335608"/>
                </a:lnTo>
                <a:lnTo>
                  <a:pt x="5385102" y="1289834"/>
                </a:lnTo>
                <a:cubicBezTo>
                  <a:pt x="5385102" y="1289363"/>
                  <a:pt x="5385220" y="1288951"/>
                  <a:pt x="5385456" y="1288597"/>
                </a:cubicBezTo>
                <a:cubicBezTo>
                  <a:pt x="5385692" y="1288244"/>
                  <a:pt x="5386104" y="1287964"/>
                  <a:pt x="5386693" y="1287758"/>
                </a:cubicBezTo>
                <a:cubicBezTo>
                  <a:pt x="5387282" y="1287552"/>
                  <a:pt x="5388048" y="1287375"/>
                  <a:pt x="5388990" y="1287228"/>
                </a:cubicBezTo>
                <a:cubicBezTo>
                  <a:pt x="5389933" y="1287081"/>
                  <a:pt x="5391170" y="1287007"/>
                  <a:pt x="5392702" y="1287007"/>
                </a:cubicBezTo>
                <a:cubicBezTo>
                  <a:pt x="5394116" y="1287007"/>
                  <a:pt x="5395309" y="1287081"/>
                  <a:pt x="5396281" y="1287228"/>
                </a:cubicBezTo>
                <a:cubicBezTo>
                  <a:pt x="5397253" y="1287375"/>
                  <a:pt x="5398033" y="1287552"/>
                  <a:pt x="5398622" y="1287758"/>
                </a:cubicBezTo>
                <a:cubicBezTo>
                  <a:pt x="5399212" y="1287964"/>
                  <a:pt x="5399624" y="1288244"/>
                  <a:pt x="5399859" y="1288597"/>
                </a:cubicBezTo>
                <a:cubicBezTo>
                  <a:pt x="5400095" y="1288951"/>
                  <a:pt x="5400213" y="1289363"/>
                  <a:pt x="5400213" y="1289834"/>
                </a:cubicBezTo>
                <a:lnTo>
                  <a:pt x="5400213" y="1399586"/>
                </a:lnTo>
                <a:cubicBezTo>
                  <a:pt x="5400213" y="1400058"/>
                  <a:pt x="5400095" y="1400469"/>
                  <a:pt x="5399859" y="1400823"/>
                </a:cubicBezTo>
                <a:cubicBezTo>
                  <a:pt x="5399624" y="1401177"/>
                  <a:pt x="5399212" y="1401456"/>
                  <a:pt x="5398622" y="1401663"/>
                </a:cubicBezTo>
                <a:cubicBezTo>
                  <a:pt x="5398033" y="1401869"/>
                  <a:pt x="5397253" y="1402046"/>
                  <a:pt x="5396281" y="1402192"/>
                </a:cubicBezTo>
                <a:cubicBezTo>
                  <a:pt x="5395309" y="1402340"/>
                  <a:pt x="5394116" y="1402413"/>
                  <a:pt x="5392702" y="1402413"/>
                </a:cubicBezTo>
                <a:cubicBezTo>
                  <a:pt x="5391170" y="1402413"/>
                  <a:pt x="5389933" y="1402340"/>
                  <a:pt x="5388990" y="1402192"/>
                </a:cubicBezTo>
                <a:cubicBezTo>
                  <a:pt x="5388048" y="1402046"/>
                  <a:pt x="5387282" y="1401869"/>
                  <a:pt x="5386693" y="1401663"/>
                </a:cubicBezTo>
                <a:cubicBezTo>
                  <a:pt x="5386104" y="1401456"/>
                  <a:pt x="5385692" y="1401177"/>
                  <a:pt x="5385456" y="1400823"/>
                </a:cubicBezTo>
                <a:cubicBezTo>
                  <a:pt x="5385220" y="1400469"/>
                  <a:pt x="5385102" y="1400058"/>
                  <a:pt x="5385102" y="1399586"/>
                </a:cubicBezTo>
                <a:lnTo>
                  <a:pt x="5385102" y="1348863"/>
                </a:lnTo>
                <a:lnTo>
                  <a:pt x="5333054" y="1348863"/>
                </a:lnTo>
                <a:lnTo>
                  <a:pt x="5333054" y="1399586"/>
                </a:lnTo>
                <a:cubicBezTo>
                  <a:pt x="5333054" y="1400058"/>
                  <a:pt x="5332937" y="1400469"/>
                  <a:pt x="5332701" y="1400823"/>
                </a:cubicBezTo>
                <a:cubicBezTo>
                  <a:pt x="5332465" y="1401177"/>
                  <a:pt x="5332053" y="1401456"/>
                  <a:pt x="5331464" y="1401663"/>
                </a:cubicBezTo>
                <a:cubicBezTo>
                  <a:pt x="5330875" y="1401869"/>
                  <a:pt x="5330094" y="1402046"/>
                  <a:pt x="5329122" y="1402192"/>
                </a:cubicBezTo>
                <a:cubicBezTo>
                  <a:pt x="5328150" y="1402340"/>
                  <a:pt x="5326928" y="1402413"/>
                  <a:pt x="5325455" y="1402413"/>
                </a:cubicBezTo>
                <a:cubicBezTo>
                  <a:pt x="5324041" y="1402413"/>
                  <a:pt x="5322833" y="1402340"/>
                  <a:pt x="5321832" y="1402192"/>
                </a:cubicBezTo>
                <a:cubicBezTo>
                  <a:pt x="5320830" y="1402046"/>
                  <a:pt x="5320035" y="1401869"/>
                  <a:pt x="5319446" y="1401663"/>
                </a:cubicBezTo>
                <a:cubicBezTo>
                  <a:pt x="5318857" y="1401456"/>
                  <a:pt x="5318445" y="1401177"/>
                  <a:pt x="5318209" y="1400823"/>
                </a:cubicBezTo>
                <a:cubicBezTo>
                  <a:pt x="5317973" y="1400469"/>
                  <a:pt x="5317855" y="1400058"/>
                  <a:pt x="5317855" y="1399586"/>
                </a:cubicBezTo>
                <a:lnTo>
                  <a:pt x="5317855" y="1289834"/>
                </a:lnTo>
                <a:cubicBezTo>
                  <a:pt x="5317855" y="1289363"/>
                  <a:pt x="5317973" y="1288951"/>
                  <a:pt x="5318209" y="1288597"/>
                </a:cubicBezTo>
                <a:cubicBezTo>
                  <a:pt x="5318445" y="1288244"/>
                  <a:pt x="5318857" y="1287964"/>
                  <a:pt x="5319446" y="1287758"/>
                </a:cubicBezTo>
                <a:cubicBezTo>
                  <a:pt x="5320035" y="1287552"/>
                  <a:pt x="5320830" y="1287375"/>
                  <a:pt x="5321832" y="1287228"/>
                </a:cubicBezTo>
                <a:cubicBezTo>
                  <a:pt x="5322833" y="1287081"/>
                  <a:pt x="5324041" y="1287007"/>
                  <a:pt x="5325455" y="1287007"/>
                </a:cubicBezTo>
                <a:close/>
                <a:moveTo>
                  <a:pt x="5074870" y="1287007"/>
                </a:moveTo>
                <a:cubicBezTo>
                  <a:pt x="5076637" y="1287007"/>
                  <a:pt x="5078066" y="1287066"/>
                  <a:pt x="5079156" y="1287183"/>
                </a:cubicBezTo>
                <a:cubicBezTo>
                  <a:pt x="5080246" y="1287301"/>
                  <a:pt x="5081115" y="1287463"/>
                  <a:pt x="5081763" y="1287670"/>
                </a:cubicBezTo>
                <a:cubicBezTo>
                  <a:pt x="5082411" y="1287876"/>
                  <a:pt x="5082897" y="1288170"/>
                  <a:pt x="5083221" y="1288553"/>
                </a:cubicBezTo>
                <a:cubicBezTo>
                  <a:pt x="5083545" y="1288936"/>
                  <a:pt x="5083854" y="1289422"/>
                  <a:pt x="5084148" y="1290011"/>
                </a:cubicBezTo>
                <a:lnTo>
                  <a:pt x="5099966" y="1322884"/>
                </a:lnTo>
                <a:cubicBezTo>
                  <a:pt x="5101435" y="1326007"/>
                  <a:pt x="5102901" y="1329275"/>
                  <a:pt x="5104365" y="1332692"/>
                </a:cubicBezTo>
                <a:cubicBezTo>
                  <a:pt x="5105828" y="1336109"/>
                  <a:pt x="5107323" y="1339555"/>
                  <a:pt x="5108846" y="1343032"/>
                </a:cubicBezTo>
                <a:lnTo>
                  <a:pt x="5109021" y="1343032"/>
                </a:lnTo>
                <a:cubicBezTo>
                  <a:pt x="5110368" y="1339673"/>
                  <a:pt x="5111758" y="1336330"/>
                  <a:pt x="5113194" y="1333002"/>
                </a:cubicBezTo>
                <a:cubicBezTo>
                  <a:pt x="5114629" y="1329673"/>
                  <a:pt x="5116081" y="1326389"/>
                  <a:pt x="5117551" y="1323149"/>
                </a:cubicBezTo>
                <a:lnTo>
                  <a:pt x="5133457" y="1290100"/>
                </a:lnTo>
                <a:cubicBezTo>
                  <a:pt x="5133634" y="1289510"/>
                  <a:pt x="5133884" y="1289010"/>
                  <a:pt x="5134208" y="1288597"/>
                </a:cubicBezTo>
                <a:cubicBezTo>
                  <a:pt x="5134533" y="1288185"/>
                  <a:pt x="5134974" y="1287876"/>
                  <a:pt x="5135534" y="1287670"/>
                </a:cubicBezTo>
                <a:cubicBezTo>
                  <a:pt x="5136094" y="1287463"/>
                  <a:pt x="5136874" y="1287301"/>
                  <a:pt x="5137875" y="1287183"/>
                </a:cubicBezTo>
                <a:cubicBezTo>
                  <a:pt x="5138877" y="1287066"/>
                  <a:pt x="5140144" y="1287007"/>
                  <a:pt x="5141675" y="1287007"/>
                </a:cubicBezTo>
                <a:cubicBezTo>
                  <a:pt x="5143796" y="1287007"/>
                  <a:pt x="5145460" y="1287081"/>
                  <a:pt x="5146668" y="1287228"/>
                </a:cubicBezTo>
                <a:cubicBezTo>
                  <a:pt x="5147876" y="1287375"/>
                  <a:pt x="5148715" y="1287655"/>
                  <a:pt x="5149186" y="1288067"/>
                </a:cubicBezTo>
                <a:cubicBezTo>
                  <a:pt x="5149658" y="1288479"/>
                  <a:pt x="5149820" y="1289069"/>
                  <a:pt x="5149672" y="1289834"/>
                </a:cubicBezTo>
                <a:cubicBezTo>
                  <a:pt x="5149525" y="1290600"/>
                  <a:pt x="5149128" y="1291632"/>
                  <a:pt x="5148479" y="1292927"/>
                </a:cubicBezTo>
                <a:lnTo>
                  <a:pt x="5116137" y="1357435"/>
                </a:lnTo>
                <a:lnTo>
                  <a:pt x="5116137" y="1399586"/>
                </a:lnTo>
                <a:cubicBezTo>
                  <a:pt x="5116137" y="1400058"/>
                  <a:pt x="5116020" y="1400469"/>
                  <a:pt x="5115786" y="1400823"/>
                </a:cubicBezTo>
                <a:cubicBezTo>
                  <a:pt x="5115552" y="1401177"/>
                  <a:pt x="5115142" y="1401456"/>
                  <a:pt x="5114556" y="1401663"/>
                </a:cubicBezTo>
                <a:cubicBezTo>
                  <a:pt x="5113970" y="1401869"/>
                  <a:pt x="5113179" y="1402046"/>
                  <a:pt x="5112184" y="1402192"/>
                </a:cubicBezTo>
                <a:cubicBezTo>
                  <a:pt x="5111188" y="1402340"/>
                  <a:pt x="5109988" y="1402413"/>
                  <a:pt x="5108582" y="1402413"/>
                </a:cubicBezTo>
                <a:cubicBezTo>
                  <a:pt x="5107117" y="1402413"/>
                  <a:pt x="5105902" y="1402340"/>
                  <a:pt x="5104936" y="1402192"/>
                </a:cubicBezTo>
                <a:cubicBezTo>
                  <a:pt x="5103969" y="1402046"/>
                  <a:pt x="5103178" y="1401869"/>
                  <a:pt x="5102564" y="1401663"/>
                </a:cubicBezTo>
                <a:cubicBezTo>
                  <a:pt x="5101949" y="1401456"/>
                  <a:pt x="5101524" y="1401177"/>
                  <a:pt x="5101290" y="1400823"/>
                </a:cubicBezTo>
                <a:cubicBezTo>
                  <a:pt x="5101056" y="1400469"/>
                  <a:pt x="5100938" y="1400058"/>
                  <a:pt x="5100938" y="1399586"/>
                </a:cubicBezTo>
                <a:lnTo>
                  <a:pt x="5100938" y="1357435"/>
                </a:lnTo>
                <a:lnTo>
                  <a:pt x="5068596" y="1292927"/>
                </a:lnTo>
                <a:cubicBezTo>
                  <a:pt x="5067948" y="1291572"/>
                  <a:pt x="5067551" y="1290512"/>
                  <a:pt x="5067403" y="1289746"/>
                </a:cubicBezTo>
                <a:cubicBezTo>
                  <a:pt x="5067256" y="1288980"/>
                  <a:pt x="5067403" y="1288391"/>
                  <a:pt x="5067845" y="1287979"/>
                </a:cubicBezTo>
                <a:cubicBezTo>
                  <a:pt x="5068287" y="1287566"/>
                  <a:pt x="5069082" y="1287301"/>
                  <a:pt x="5070231" y="1287183"/>
                </a:cubicBezTo>
                <a:cubicBezTo>
                  <a:pt x="5071379" y="1287066"/>
                  <a:pt x="5072926" y="1287007"/>
                  <a:pt x="5074870" y="1287007"/>
                </a:cubicBezTo>
                <a:close/>
                <a:moveTo>
                  <a:pt x="4858730" y="1287007"/>
                </a:moveTo>
                <a:cubicBezTo>
                  <a:pt x="4860203" y="1287007"/>
                  <a:pt x="4861425" y="1287081"/>
                  <a:pt x="4862397" y="1287228"/>
                </a:cubicBezTo>
                <a:cubicBezTo>
                  <a:pt x="4863369" y="1287375"/>
                  <a:pt x="4864150" y="1287552"/>
                  <a:pt x="4864739" y="1287758"/>
                </a:cubicBezTo>
                <a:cubicBezTo>
                  <a:pt x="4865328" y="1287964"/>
                  <a:pt x="4865740" y="1288244"/>
                  <a:pt x="4865976" y="1288597"/>
                </a:cubicBezTo>
                <a:cubicBezTo>
                  <a:pt x="4866212" y="1288951"/>
                  <a:pt x="4866329" y="1289363"/>
                  <a:pt x="4866329" y="1289834"/>
                </a:cubicBezTo>
                <a:lnTo>
                  <a:pt x="4866329" y="1335608"/>
                </a:lnTo>
                <a:lnTo>
                  <a:pt x="4918377" y="1335608"/>
                </a:lnTo>
                <a:lnTo>
                  <a:pt x="4918377" y="1289834"/>
                </a:lnTo>
                <a:cubicBezTo>
                  <a:pt x="4918377" y="1289363"/>
                  <a:pt x="4918495" y="1288951"/>
                  <a:pt x="4918731" y="1288597"/>
                </a:cubicBezTo>
                <a:cubicBezTo>
                  <a:pt x="4918967" y="1288244"/>
                  <a:pt x="4919379" y="1287964"/>
                  <a:pt x="4919968" y="1287758"/>
                </a:cubicBezTo>
                <a:cubicBezTo>
                  <a:pt x="4920557" y="1287552"/>
                  <a:pt x="4921323" y="1287375"/>
                  <a:pt x="4922265" y="1287228"/>
                </a:cubicBezTo>
                <a:cubicBezTo>
                  <a:pt x="4923208" y="1287081"/>
                  <a:pt x="4924445" y="1287007"/>
                  <a:pt x="4925977" y="1287007"/>
                </a:cubicBezTo>
                <a:cubicBezTo>
                  <a:pt x="4927391" y="1287007"/>
                  <a:pt x="4928584" y="1287081"/>
                  <a:pt x="4929556" y="1287228"/>
                </a:cubicBezTo>
                <a:cubicBezTo>
                  <a:pt x="4930528" y="1287375"/>
                  <a:pt x="4931308" y="1287552"/>
                  <a:pt x="4931897" y="1287758"/>
                </a:cubicBezTo>
                <a:cubicBezTo>
                  <a:pt x="4932487" y="1287964"/>
                  <a:pt x="4932899" y="1288244"/>
                  <a:pt x="4933134" y="1288597"/>
                </a:cubicBezTo>
                <a:cubicBezTo>
                  <a:pt x="4933370" y="1288951"/>
                  <a:pt x="4933488" y="1289363"/>
                  <a:pt x="4933488" y="1289834"/>
                </a:cubicBezTo>
                <a:lnTo>
                  <a:pt x="4933488" y="1399586"/>
                </a:lnTo>
                <a:cubicBezTo>
                  <a:pt x="4933488" y="1400058"/>
                  <a:pt x="4933370" y="1400469"/>
                  <a:pt x="4933134" y="1400823"/>
                </a:cubicBezTo>
                <a:cubicBezTo>
                  <a:pt x="4932899" y="1401177"/>
                  <a:pt x="4932487" y="1401456"/>
                  <a:pt x="4931897" y="1401663"/>
                </a:cubicBezTo>
                <a:cubicBezTo>
                  <a:pt x="4931308" y="1401869"/>
                  <a:pt x="4930528" y="1402046"/>
                  <a:pt x="4929556" y="1402192"/>
                </a:cubicBezTo>
                <a:cubicBezTo>
                  <a:pt x="4928584" y="1402340"/>
                  <a:pt x="4927391" y="1402413"/>
                  <a:pt x="4925977" y="1402413"/>
                </a:cubicBezTo>
                <a:cubicBezTo>
                  <a:pt x="4924445" y="1402413"/>
                  <a:pt x="4923208" y="1402340"/>
                  <a:pt x="4922265" y="1402192"/>
                </a:cubicBezTo>
                <a:cubicBezTo>
                  <a:pt x="4921323" y="1402046"/>
                  <a:pt x="4920557" y="1401869"/>
                  <a:pt x="4919968" y="1401663"/>
                </a:cubicBezTo>
                <a:cubicBezTo>
                  <a:pt x="4919379" y="1401456"/>
                  <a:pt x="4918967" y="1401177"/>
                  <a:pt x="4918731" y="1400823"/>
                </a:cubicBezTo>
                <a:cubicBezTo>
                  <a:pt x="4918495" y="1400469"/>
                  <a:pt x="4918377" y="1400058"/>
                  <a:pt x="4918377" y="1399586"/>
                </a:cubicBezTo>
                <a:lnTo>
                  <a:pt x="4918377" y="1348863"/>
                </a:lnTo>
                <a:lnTo>
                  <a:pt x="4866329" y="1348863"/>
                </a:lnTo>
                <a:lnTo>
                  <a:pt x="4866329" y="1399586"/>
                </a:lnTo>
                <a:cubicBezTo>
                  <a:pt x="4866329" y="1400058"/>
                  <a:pt x="4866212" y="1400469"/>
                  <a:pt x="4865976" y="1400823"/>
                </a:cubicBezTo>
                <a:cubicBezTo>
                  <a:pt x="4865740" y="1401177"/>
                  <a:pt x="4865328" y="1401456"/>
                  <a:pt x="4864739" y="1401663"/>
                </a:cubicBezTo>
                <a:cubicBezTo>
                  <a:pt x="4864150" y="1401869"/>
                  <a:pt x="4863369" y="1402046"/>
                  <a:pt x="4862397" y="1402192"/>
                </a:cubicBezTo>
                <a:cubicBezTo>
                  <a:pt x="4861425" y="1402340"/>
                  <a:pt x="4860203" y="1402413"/>
                  <a:pt x="4858730" y="1402413"/>
                </a:cubicBezTo>
                <a:cubicBezTo>
                  <a:pt x="4857316" y="1402413"/>
                  <a:pt x="4856108" y="1402340"/>
                  <a:pt x="4855107" y="1402192"/>
                </a:cubicBezTo>
                <a:cubicBezTo>
                  <a:pt x="4854105" y="1402046"/>
                  <a:pt x="4853310" y="1401869"/>
                  <a:pt x="4852721" y="1401663"/>
                </a:cubicBezTo>
                <a:cubicBezTo>
                  <a:pt x="4852132" y="1401456"/>
                  <a:pt x="4851720" y="1401177"/>
                  <a:pt x="4851484" y="1400823"/>
                </a:cubicBezTo>
                <a:cubicBezTo>
                  <a:pt x="4851248" y="1400469"/>
                  <a:pt x="4851130" y="1400058"/>
                  <a:pt x="4851130" y="1399586"/>
                </a:cubicBezTo>
                <a:lnTo>
                  <a:pt x="4851130" y="1289834"/>
                </a:lnTo>
                <a:cubicBezTo>
                  <a:pt x="4851130" y="1289363"/>
                  <a:pt x="4851248" y="1288951"/>
                  <a:pt x="4851484" y="1288597"/>
                </a:cubicBezTo>
                <a:cubicBezTo>
                  <a:pt x="4851720" y="1288244"/>
                  <a:pt x="4852132" y="1287964"/>
                  <a:pt x="4852721" y="1287758"/>
                </a:cubicBezTo>
                <a:cubicBezTo>
                  <a:pt x="4853310" y="1287552"/>
                  <a:pt x="4854105" y="1287375"/>
                  <a:pt x="4855107" y="1287228"/>
                </a:cubicBezTo>
                <a:cubicBezTo>
                  <a:pt x="4856108" y="1287081"/>
                  <a:pt x="4857316" y="1287007"/>
                  <a:pt x="4858730" y="1287007"/>
                </a:cubicBezTo>
                <a:close/>
                <a:moveTo>
                  <a:pt x="4382480" y="1287007"/>
                </a:moveTo>
                <a:cubicBezTo>
                  <a:pt x="4383953" y="1287007"/>
                  <a:pt x="4385175" y="1287081"/>
                  <a:pt x="4386147" y="1287228"/>
                </a:cubicBezTo>
                <a:cubicBezTo>
                  <a:pt x="4387119" y="1287375"/>
                  <a:pt x="4387900" y="1287552"/>
                  <a:pt x="4388489" y="1287758"/>
                </a:cubicBezTo>
                <a:cubicBezTo>
                  <a:pt x="4389078" y="1287964"/>
                  <a:pt x="4389490" y="1288244"/>
                  <a:pt x="4389726" y="1288597"/>
                </a:cubicBezTo>
                <a:cubicBezTo>
                  <a:pt x="4389961" y="1288951"/>
                  <a:pt x="4390079" y="1289363"/>
                  <a:pt x="4390079" y="1289834"/>
                </a:cubicBezTo>
                <a:lnTo>
                  <a:pt x="4390079" y="1335608"/>
                </a:lnTo>
                <a:lnTo>
                  <a:pt x="4442127" y="1335608"/>
                </a:lnTo>
                <a:lnTo>
                  <a:pt x="4442127" y="1289834"/>
                </a:lnTo>
                <a:cubicBezTo>
                  <a:pt x="4442127" y="1289363"/>
                  <a:pt x="4442245" y="1288951"/>
                  <a:pt x="4442481" y="1288597"/>
                </a:cubicBezTo>
                <a:cubicBezTo>
                  <a:pt x="4442716" y="1288244"/>
                  <a:pt x="4443129" y="1287964"/>
                  <a:pt x="4443718" y="1287758"/>
                </a:cubicBezTo>
                <a:cubicBezTo>
                  <a:pt x="4444307" y="1287552"/>
                  <a:pt x="4445073" y="1287375"/>
                  <a:pt x="4446016" y="1287228"/>
                </a:cubicBezTo>
                <a:cubicBezTo>
                  <a:pt x="4446958" y="1287081"/>
                  <a:pt x="4448195" y="1287007"/>
                  <a:pt x="4449727" y="1287007"/>
                </a:cubicBezTo>
                <a:cubicBezTo>
                  <a:pt x="4451141" y="1287007"/>
                  <a:pt x="4452334" y="1287081"/>
                  <a:pt x="4453306" y="1287228"/>
                </a:cubicBezTo>
                <a:cubicBezTo>
                  <a:pt x="4454278" y="1287375"/>
                  <a:pt x="4455058" y="1287552"/>
                  <a:pt x="4455648" y="1287758"/>
                </a:cubicBezTo>
                <a:cubicBezTo>
                  <a:pt x="4456236" y="1287964"/>
                  <a:pt x="4456649" y="1288244"/>
                  <a:pt x="4456885" y="1288597"/>
                </a:cubicBezTo>
                <a:cubicBezTo>
                  <a:pt x="4457120" y="1288951"/>
                  <a:pt x="4457238" y="1289363"/>
                  <a:pt x="4457238" y="1289834"/>
                </a:cubicBezTo>
                <a:lnTo>
                  <a:pt x="4457238" y="1399586"/>
                </a:lnTo>
                <a:cubicBezTo>
                  <a:pt x="4457238" y="1400058"/>
                  <a:pt x="4457120" y="1400469"/>
                  <a:pt x="4456885" y="1400823"/>
                </a:cubicBezTo>
                <a:cubicBezTo>
                  <a:pt x="4456649" y="1401177"/>
                  <a:pt x="4456236" y="1401456"/>
                  <a:pt x="4455648" y="1401663"/>
                </a:cubicBezTo>
                <a:cubicBezTo>
                  <a:pt x="4455058" y="1401869"/>
                  <a:pt x="4454278" y="1402046"/>
                  <a:pt x="4453306" y="1402192"/>
                </a:cubicBezTo>
                <a:cubicBezTo>
                  <a:pt x="4452334" y="1402340"/>
                  <a:pt x="4451141" y="1402413"/>
                  <a:pt x="4449727" y="1402413"/>
                </a:cubicBezTo>
                <a:cubicBezTo>
                  <a:pt x="4448195" y="1402413"/>
                  <a:pt x="4446958" y="1402340"/>
                  <a:pt x="4446016" y="1402192"/>
                </a:cubicBezTo>
                <a:cubicBezTo>
                  <a:pt x="4445073" y="1402046"/>
                  <a:pt x="4444307" y="1401869"/>
                  <a:pt x="4443718" y="1401663"/>
                </a:cubicBezTo>
                <a:cubicBezTo>
                  <a:pt x="4443129" y="1401456"/>
                  <a:pt x="4442716" y="1401177"/>
                  <a:pt x="4442481" y="1400823"/>
                </a:cubicBezTo>
                <a:cubicBezTo>
                  <a:pt x="4442245" y="1400469"/>
                  <a:pt x="4442127" y="1400058"/>
                  <a:pt x="4442127" y="1399586"/>
                </a:cubicBezTo>
                <a:lnTo>
                  <a:pt x="4442127" y="1348863"/>
                </a:lnTo>
                <a:lnTo>
                  <a:pt x="4390079" y="1348863"/>
                </a:lnTo>
                <a:lnTo>
                  <a:pt x="4390079" y="1399586"/>
                </a:lnTo>
                <a:cubicBezTo>
                  <a:pt x="4390079" y="1400058"/>
                  <a:pt x="4389961" y="1400469"/>
                  <a:pt x="4389726" y="1400823"/>
                </a:cubicBezTo>
                <a:cubicBezTo>
                  <a:pt x="4389490" y="1401177"/>
                  <a:pt x="4389078" y="1401456"/>
                  <a:pt x="4388489" y="1401663"/>
                </a:cubicBezTo>
                <a:cubicBezTo>
                  <a:pt x="4387900" y="1401869"/>
                  <a:pt x="4387119" y="1402046"/>
                  <a:pt x="4386147" y="1402192"/>
                </a:cubicBezTo>
                <a:cubicBezTo>
                  <a:pt x="4385175" y="1402340"/>
                  <a:pt x="4383953" y="1402413"/>
                  <a:pt x="4382480" y="1402413"/>
                </a:cubicBezTo>
                <a:cubicBezTo>
                  <a:pt x="4381066" y="1402413"/>
                  <a:pt x="4379858" y="1402340"/>
                  <a:pt x="4378857" y="1402192"/>
                </a:cubicBezTo>
                <a:cubicBezTo>
                  <a:pt x="4377855" y="1402046"/>
                  <a:pt x="4377060" y="1401869"/>
                  <a:pt x="4376471" y="1401663"/>
                </a:cubicBezTo>
                <a:cubicBezTo>
                  <a:pt x="4375882" y="1401456"/>
                  <a:pt x="4375469" y="1401177"/>
                  <a:pt x="4375234" y="1400823"/>
                </a:cubicBezTo>
                <a:cubicBezTo>
                  <a:pt x="4374998" y="1400469"/>
                  <a:pt x="4374880" y="1400058"/>
                  <a:pt x="4374880" y="1399586"/>
                </a:cubicBezTo>
                <a:lnTo>
                  <a:pt x="4374880" y="1289834"/>
                </a:lnTo>
                <a:cubicBezTo>
                  <a:pt x="4374880" y="1289363"/>
                  <a:pt x="4374998" y="1288951"/>
                  <a:pt x="4375234" y="1288597"/>
                </a:cubicBezTo>
                <a:cubicBezTo>
                  <a:pt x="4375469" y="1288244"/>
                  <a:pt x="4375882" y="1287964"/>
                  <a:pt x="4376471" y="1287758"/>
                </a:cubicBezTo>
                <a:cubicBezTo>
                  <a:pt x="4377060" y="1287552"/>
                  <a:pt x="4377855" y="1287375"/>
                  <a:pt x="4378857" y="1287228"/>
                </a:cubicBezTo>
                <a:cubicBezTo>
                  <a:pt x="4379858" y="1287081"/>
                  <a:pt x="4381066" y="1287007"/>
                  <a:pt x="4382480" y="1287007"/>
                </a:cubicBezTo>
                <a:close/>
                <a:moveTo>
                  <a:pt x="4131895" y="1287007"/>
                </a:moveTo>
                <a:cubicBezTo>
                  <a:pt x="4133663" y="1287007"/>
                  <a:pt x="4135091" y="1287066"/>
                  <a:pt x="4136181" y="1287183"/>
                </a:cubicBezTo>
                <a:cubicBezTo>
                  <a:pt x="4137271" y="1287301"/>
                  <a:pt x="4138140" y="1287463"/>
                  <a:pt x="4138788" y="1287670"/>
                </a:cubicBezTo>
                <a:cubicBezTo>
                  <a:pt x="4139436" y="1287876"/>
                  <a:pt x="4139922" y="1288170"/>
                  <a:pt x="4140246" y="1288553"/>
                </a:cubicBezTo>
                <a:cubicBezTo>
                  <a:pt x="4140570" y="1288936"/>
                  <a:pt x="4140879" y="1289422"/>
                  <a:pt x="4141174" y="1290011"/>
                </a:cubicBezTo>
                <a:lnTo>
                  <a:pt x="4156991" y="1322884"/>
                </a:lnTo>
                <a:cubicBezTo>
                  <a:pt x="4158460" y="1326007"/>
                  <a:pt x="4159925" y="1329275"/>
                  <a:pt x="4161390" y="1332692"/>
                </a:cubicBezTo>
                <a:cubicBezTo>
                  <a:pt x="4162854" y="1336109"/>
                  <a:pt x="4164347" y="1339555"/>
                  <a:pt x="4165871" y="1343032"/>
                </a:cubicBezTo>
                <a:lnTo>
                  <a:pt x="4166046" y="1343032"/>
                </a:lnTo>
                <a:cubicBezTo>
                  <a:pt x="4167393" y="1339673"/>
                  <a:pt x="4168784" y="1336330"/>
                  <a:pt x="4170219" y="1333002"/>
                </a:cubicBezTo>
                <a:cubicBezTo>
                  <a:pt x="4171654" y="1329673"/>
                  <a:pt x="4173106" y="1326389"/>
                  <a:pt x="4174576" y="1323149"/>
                </a:cubicBezTo>
                <a:lnTo>
                  <a:pt x="4190482" y="1290100"/>
                </a:lnTo>
                <a:cubicBezTo>
                  <a:pt x="4190659" y="1289510"/>
                  <a:pt x="4190909" y="1289010"/>
                  <a:pt x="4191233" y="1288597"/>
                </a:cubicBezTo>
                <a:cubicBezTo>
                  <a:pt x="4191557" y="1288185"/>
                  <a:pt x="4191999" y="1287876"/>
                  <a:pt x="4192559" y="1287670"/>
                </a:cubicBezTo>
                <a:cubicBezTo>
                  <a:pt x="4193119" y="1287463"/>
                  <a:pt x="4193899" y="1287301"/>
                  <a:pt x="4194901" y="1287183"/>
                </a:cubicBezTo>
                <a:cubicBezTo>
                  <a:pt x="4195902" y="1287066"/>
                  <a:pt x="4197169" y="1287007"/>
                  <a:pt x="4198700" y="1287007"/>
                </a:cubicBezTo>
                <a:cubicBezTo>
                  <a:pt x="4200821" y="1287007"/>
                  <a:pt x="4202485" y="1287081"/>
                  <a:pt x="4203693" y="1287228"/>
                </a:cubicBezTo>
                <a:cubicBezTo>
                  <a:pt x="4204901" y="1287375"/>
                  <a:pt x="4205740" y="1287655"/>
                  <a:pt x="4206212" y="1288067"/>
                </a:cubicBezTo>
                <a:cubicBezTo>
                  <a:pt x="4206683" y="1288479"/>
                  <a:pt x="4206845" y="1289069"/>
                  <a:pt x="4206698" y="1289834"/>
                </a:cubicBezTo>
                <a:cubicBezTo>
                  <a:pt x="4206550" y="1290600"/>
                  <a:pt x="4206153" y="1291632"/>
                  <a:pt x="4205505" y="1292927"/>
                </a:cubicBezTo>
                <a:lnTo>
                  <a:pt x="4173162" y="1357435"/>
                </a:lnTo>
                <a:lnTo>
                  <a:pt x="4173162" y="1399586"/>
                </a:lnTo>
                <a:cubicBezTo>
                  <a:pt x="4173162" y="1400058"/>
                  <a:pt x="4173045" y="1400469"/>
                  <a:pt x="4172811" y="1400823"/>
                </a:cubicBezTo>
                <a:cubicBezTo>
                  <a:pt x="4172577" y="1401177"/>
                  <a:pt x="4172167" y="1401456"/>
                  <a:pt x="4171581" y="1401663"/>
                </a:cubicBezTo>
                <a:cubicBezTo>
                  <a:pt x="4170995" y="1401869"/>
                  <a:pt x="4170204" y="1402046"/>
                  <a:pt x="4169209" y="1402192"/>
                </a:cubicBezTo>
                <a:cubicBezTo>
                  <a:pt x="4168213" y="1402340"/>
                  <a:pt x="4167013" y="1402413"/>
                  <a:pt x="4165607" y="1402413"/>
                </a:cubicBezTo>
                <a:cubicBezTo>
                  <a:pt x="4164143" y="1402413"/>
                  <a:pt x="4162927" y="1402340"/>
                  <a:pt x="4161961" y="1402192"/>
                </a:cubicBezTo>
                <a:cubicBezTo>
                  <a:pt x="4160994" y="1402046"/>
                  <a:pt x="4160203" y="1401869"/>
                  <a:pt x="4159589" y="1401663"/>
                </a:cubicBezTo>
                <a:cubicBezTo>
                  <a:pt x="4158974" y="1401456"/>
                  <a:pt x="4158549" y="1401177"/>
                  <a:pt x="4158315" y="1400823"/>
                </a:cubicBezTo>
                <a:cubicBezTo>
                  <a:pt x="4158081" y="1400469"/>
                  <a:pt x="4157963" y="1400058"/>
                  <a:pt x="4157963" y="1399586"/>
                </a:cubicBezTo>
                <a:lnTo>
                  <a:pt x="4157963" y="1357435"/>
                </a:lnTo>
                <a:lnTo>
                  <a:pt x="4125621" y="1292927"/>
                </a:lnTo>
                <a:cubicBezTo>
                  <a:pt x="4124973" y="1291572"/>
                  <a:pt x="4124575" y="1290512"/>
                  <a:pt x="4124428" y="1289746"/>
                </a:cubicBezTo>
                <a:cubicBezTo>
                  <a:pt x="4124281" y="1288980"/>
                  <a:pt x="4124428" y="1288391"/>
                  <a:pt x="4124870" y="1287979"/>
                </a:cubicBezTo>
                <a:cubicBezTo>
                  <a:pt x="4125312" y="1287566"/>
                  <a:pt x="4126107" y="1287301"/>
                  <a:pt x="4127256" y="1287183"/>
                </a:cubicBezTo>
                <a:cubicBezTo>
                  <a:pt x="4128405" y="1287066"/>
                  <a:pt x="4129951" y="1287007"/>
                  <a:pt x="4131895" y="1287007"/>
                </a:cubicBezTo>
                <a:close/>
                <a:moveTo>
                  <a:pt x="3915803" y="1287007"/>
                </a:moveTo>
                <a:cubicBezTo>
                  <a:pt x="3917275" y="1287007"/>
                  <a:pt x="3918498" y="1287081"/>
                  <a:pt x="3919470" y="1287228"/>
                </a:cubicBezTo>
                <a:cubicBezTo>
                  <a:pt x="3920441" y="1287375"/>
                  <a:pt x="3921222" y="1287552"/>
                  <a:pt x="3921811" y="1287758"/>
                </a:cubicBezTo>
                <a:cubicBezTo>
                  <a:pt x="3922400" y="1287964"/>
                  <a:pt x="3922812" y="1288244"/>
                  <a:pt x="3923049" y="1288597"/>
                </a:cubicBezTo>
                <a:cubicBezTo>
                  <a:pt x="3923284" y="1288951"/>
                  <a:pt x="3923402" y="1289363"/>
                  <a:pt x="3923402" y="1289834"/>
                </a:cubicBezTo>
                <a:lnTo>
                  <a:pt x="3923402" y="1335608"/>
                </a:lnTo>
                <a:lnTo>
                  <a:pt x="3975450" y="1335608"/>
                </a:lnTo>
                <a:lnTo>
                  <a:pt x="3975450" y="1289834"/>
                </a:lnTo>
                <a:cubicBezTo>
                  <a:pt x="3975450" y="1289363"/>
                  <a:pt x="3975568" y="1288951"/>
                  <a:pt x="3975804" y="1288597"/>
                </a:cubicBezTo>
                <a:cubicBezTo>
                  <a:pt x="3976038" y="1288244"/>
                  <a:pt x="3976451" y="1287964"/>
                  <a:pt x="3977041" y="1287758"/>
                </a:cubicBezTo>
                <a:cubicBezTo>
                  <a:pt x="3977630" y="1287552"/>
                  <a:pt x="3978396" y="1287375"/>
                  <a:pt x="3979338" y="1287228"/>
                </a:cubicBezTo>
                <a:cubicBezTo>
                  <a:pt x="3980280" y="1287081"/>
                  <a:pt x="3981518" y="1287007"/>
                  <a:pt x="3983050" y="1287007"/>
                </a:cubicBezTo>
                <a:cubicBezTo>
                  <a:pt x="3984463" y="1287007"/>
                  <a:pt x="3985656" y="1287081"/>
                  <a:pt x="3986581" y="1287228"/>
                </a:cubicBezTo>
                <a:cubicBezTo>
                  <a:pt x="3987553" y="1287375"/>
                  <a:pt x="3988333" y="1287552"/>
                  <a:pt x="3988923" y="1287758"/>
                </a:cubicBezTo>
                <a:cubicBezTo>
                  <a:pt x="3989511" y="1287964"/>
                  <a:pt x="3989924" y="1288244"/>
                  <a:pt x="3990160" y="1288597"/>
                </a:cubicBezTo>
                <a:cubicBezTo>
                  <a:pt x="3990395" y="1288951"/>
                  <a:pt x="3990513" y="1289363"/>
                  <a:pt x="3990513" y="1289834"/>
                </a:cubicBezTo>
                <a:lnTo>
                  <a:pt x="3990513" y="1399586"/>
                </a:lnTo>
                <a:cubicBezTo>
                  <a:pt x="3990513" y="1400058"/>
                  <a:pt x="3990395" y="1400469"/>
                  <a:pt x="3990160" y="1400823"/>
                </a:cubicBezTo>
                <a:cubicBezTo>
                  <a:pt x="3989924" y="1401177"/>
                  <a:pt x="3989511" y="1401456"/>
                  <a:pt x="3988923" y="1401663"/>
                </a:cubicBezTo>
                <a:cubicBezTo>
                  <a:pt x="3988333" y="1401869"/>
                  <a:pt x="3987553" y="1402046"/>
                  <a:pt x="3986581" y="1402192"/>
                </a:cubicBezTo>
                <a:cubicBezTo>
                  <a:pt x="3985656" y="1402340"/>
                  <a:pt x="3984463" y="1402413"/>
                  <a:pt x="3983050" y="1402413"/>
                </a:cubicBezTo>
                <a:cubicBezTo>
                  <a:pt x="3981518" y="1402413"/>
                  <a:pt x="3980280" y="1402340"/>
                  <a:pt x="3979338" y="1402192"/>
                </a:cubicBezTo>
                <a:cubicBezTo>
                  <a:pt x="3978396" y="1402046"/>
                  <a:pt x="3977630" y="1401869"/>
                  <a:pt x="3977041" y="1401663"/>
                </a:cubicBezTo>
                <a:cubicBezTo>
                  <a:pt x="3976451" y="1401456"/>
                  <a:pt x="3976038" y="1401177"/>
                  <a:pt x="3975804" y="1400823"/>
                </a:cubicBezTo>
                <a:cubicBezTo>
                  <a:pt x="3975568" y="1400469"/>
                  <a:pt x="3975450" y="1400058"/>
                  <a:pt x="3975450" y="1399586"/>
                </a:cubicBezTo>
                <a:lnTo>
                  <a:pt x="3975450" y="1348863"/>
                </a:lnTo>
                <a:lnTo>
                  <a:pt x="3923402" y="1348863"/>
                </a:lnTo>
                <a:lnTo>
                  <a:pt x="3923402" y="1399586"/>
                </a:lnTo>
                <a:cubicBezTo>
                  <a:pt x="3923402" y="1400058"/>
                  <a:pt x="3923284" y="1400469"/>
                  <a:pt x="3923049" y="1400823"/>
                </a:cubicBezTo>
                <a:cubicBezTo>
                  <a:pt x="3922812" y="1401177"/>
                  <a:pt x="3922400" y="1401456"/>
                  <a:pt x="3921811" y="1401663"/>
                </a:cubicBezTo>
                <a:cubicBezTo>
                  <a:pt x="3921222" y="1401869"/>
                  <a:pt x="3920441" y="1402046"/>
                  <a:pt x="3919470" y="1402192"/>
                </a:cubicBezTo>
                <a:cubicBezTo>
                  <a:pt x="3918498" y="1402340"/>
                  <a:pt x="3917275" y="1402413"/>
                  <a:pt x="3915803" y="1402413"/>
                </a:cubicBezTo>
                <a:cubicBezTo>
                  <a:pt x="3914389" y="1402413"/>
                  <a:pt x="3913181" y="1402340"/>
                  <a:pt x="3912180" y="1402192"/>
                </a:cubicBezTo>
                <a:cubicBezTo>
                  <a:pt x="3911178" y="1402046"/>
                  <a:pt x="3910383" y="1401869"/>
                  <a:pt x="3909794" y="1401663"/>
                </a:cubicBezTo>
                <a:cubicBezTo>
                  <a:pt x="3909204" y="1401456"/>
                  <a:pt x="3908792" y="1401177"/>
                  <a:pt x="3908557" y="1400823"/>
                </a:cubicBezTo>
                <a:cubicBezTo>
                  <a:pt x="3908321" y="1400469"/>
                  <a:pt x="3908204" y="1400058"/>
                  <a:pt x="3908204" y="1399586"/>
                </a:cubicBezTo>
                <a:lnTo>
                  <a:pt x="3908204" y="1289834"/>
                </a:lnTo>
                <a:cubicBezTo>
                  <a:pt x="3908204" y="1289363"/>
                  <a:pt x="3908321" y="1288951"/>
                  <a:pt x="3908557" y="1288597"/>
                </a:cubicBezTo>
                <a:cubicBezTo>
                  <a:pt x="3908792" y="1288244"/>
                  <a:pt x="3909204" y="1287964"/>
                  <a:pt x="3909794" y="1287758"/>
                </a:cubicBezTo>
                <a:cubicBezTo>
                  <a:pt x="3910383" y="1287552"/>
                  <a:pt x="3911178" y="1287375"/>
                  <a:pt x="3912180" y="1287228"/>
                </a:cubicBezTo>
                <a:cubicBezTo>
                  <a:pt x="3913181" y="1287081"/>
                  <a:pt x="3914389" y="1287007"/>
                  <a:pt x="3915803" y="1287007"/>
                </a:cubicBezTo>
                <a:close/>
                <a:moveTo>
                  <a:pt x="3665219" y="1287007"/>
                </a:moveTo>
                <a:cubicBezTo>
                  <a:pt x="3666987" y="1287007"/>
                  <a:pt x="3668415" y="1287066"/>
                  <a:pt x="3669505" y="1287183"/>
                </a:cubicBezTo>
                <a:cubicBezTo>
                  <a:pt x="3670595" y="1287301"/>
                  <a:pt x="3671463" y="1287463"/>
                  <a:pt x="3672112" y="1287670"/>
                </a:cubicBezTo>
                <a:cubicBezTo>
                  <a:pt x="3672759" y="1287876"/>
                  <a:pt x="3673245" y="1288170"/>
                  <a:pt x="3673569" y="1288553"/>
                </a:cubicBezTo>
                <a:cubicBezTo>
                  <a:pt x="3673894" y="1288936"/>
                  <a:pt x="3674203" y="1289422"/>
                  <a:pt x="3674497" y="1290011"/>
                </a:cubicBezTo>
                <a:lnTo>
                  <a:pt x="3690315" y="1322884"/>
                </a:lnTo>
                <a:cubicBezTo>
                  <a:pt x="3691784" y="1326007"/>
                  <a:pt x="3693249" y="1329275"/>
                  <a:pt x="3694713" y="1332692"/>
                </a:cubicBezTo>
                <a:lnTo>
                  <a:pt x="3695114" y="1333617"/>
                </a:lnTo>
                <a:lnTo>
                  <a:pt x="3689542" y="1353954"/>
                </a:lnTo>
                <a:lnTo>
                  <a:pt x="3658946" y="1292927"/>
                </a:lnTo>
                <a:cubicBezTo>
                  <a:pt x="3658297" y="1291572"/>
                  <a:pt x="3657899" y="1290512"/>
                  <a:pt x="3657752" y="1289746"/>
                </a:cubicBezTo>
                <a:cubicBezTo>
                  <a:pt x="3657605" y="1288980"/>
                  <a:pt x="3657752" y="1288391"/>
                  <a:pt x="3658194" y="1287979"/>
                </a:cubicBezTo>
                <a:cubicBezTo>
                  <a:pt x="3658636" y="1287566"/>
                  <a:pt x="3659431" y="1287301"/>
                  <a:pt x="3660580" y="1287183"/>
                </a:cubicBezTo>
                <a:cubicBezTo>
                  <a:pt x="3661728" y="1287066"/>
                  <a:pt x="3663275" y="1287007"/>
                  <a:pt x="3665219" y="1287007"/>
                </a:cubicBezTo>
                <a:close/>
                <a:moveTo>
                  <a:pt x="3439551" y="1287007"/>
                </a:moveTo>
                <a:cubicBezTo>
                  <a:pt x="3441024" y="1287007"/>
                  <a:pt x="3442246" y="1287081"/>
                  <a:pt x="3443217" y="1287228"/>
                </a:cubicBezTo>
                <a:cubicBezTo>
                  <a:pt x="3444190" y="1287375"/>
                  <a:pt x="3444970" y="1287552"/>
                  <a:pt x="3445559" y="1287758"/>
                </a:cubicBezTo>
                <a:cubicBezTo>
                  <a:pt x="3446149" y="1287964"/>
                  <a:pt x="3446561" y="1288244"/>
                  <a:pt x="3446797" y="1288597"/>
                </a:cubicBezTo>
                <a:cubicBezTo>
                  <a:pt x="3447032" y="1288951"/>
                  <a:pt x="3447150" y="1289363"/>
                  <a:pt x="3447150" y="1289834"/>
                </a:cubicBezTo>
                <a:lnTo>
                  <a:pt x="3447150" y="1335608"/>
                </a:lnTo>
                <a:lnTo>
                  <a:pt x="3499201" y="1335608"/>
                </a:lnTo>
                <a:lnTo>
                  <a:pt x="3499201" y="1289834"/>
                </a:lnTo>
                <a:cubicBezTo>
                  <a:pt x="3499201" y="1289363"/>
                  <a:pt x="3499320" y="1288951"/>
                  <a:pt x="3499555" y="1288597"/>
                </a:cubicBezTo>
                <a:cubicBezTo>
                  <a:pt x="3499791" y="1288244"/>
                  <a:pt x="3500203" y="1287964"/>
                  <a:pt x="3500793" y="1287758"/>
                </a:cubicBezTo>
                <a:cubicBezTo>
                  <a:pt x="3501382" y="1287552"/>
                  <a:pt x="3502147" y="1287375"/>
                  <a:pt x="3503090" y="1287228"/>
                </a:cubicBezTo>
                <a:cubicBezTo>
                  <a:pt x="3504032" y="1287081"/>
                  <a:pt x="3505270" y="1287007"/>
                  <a:pt x="3506801" y="1287007"/>
                </a:cubicBezTo>
                <a:cubicBezTo>
                  <a:pt x="3508216" y="1287007"/>
                  <a:pt x="3509408" y="1287081"/>
                  <a:pt x="3510380" y="1287228"/>
                </a:cubicBezTo>
                <a:cubicBezTo>
                  <a:pt x="3511353" y="1287375"/>
                  <a:pt x="3512133" y="1287552"/>
                  <a:pt x="3512722" y="1287758"/>
                </a:cubicBezTo>
                <a:cubicBezTo>
                  <a:pt x="3513311" y="1287964"/>
                  <a:pt x="3513724" y="1288244"/>
                  <a:pt x="3513959" y="1288597"/>
                </a:cubicBezTo>
                <a:cubicBezTo>
                  <a:pt x="3514195" y="1288951"/>
                  <a:pt x="3514313" y="1289363"/>
                  <a:pt x="3514313" y="1289834"/>
                </a:cubicBezTo>
                <a:lnTo>
                  <a:pt x="3514313" y="1399586"/>
                </a:lnTo>
                <a:cubicBezTo>
                  <a:pt x="3514313" y="1400058"/>
                  <a:pt x="3514195" y="1400469"/>
                  <a:pt x="3513959" y="1400823"/>
                </a:cubicBezTo>
                <a:cubicBezTo>
                  <a:pt x="3513724" y="1401177"/>
                  <a:pt x="3513311" y="1401456"/>
                  <a:pt x="3512722" y="1401663"/>
                </a:cubicBezTo>
                <a:cubicBezTo>
                  <a:pt x="3512133" y="1401869"/>
                  <a:pt x="3511353" y="1402046"/>
                  <a:pt x="3510380" y="1402192"/>
                </a:cubicBezTo>
                <a:cubicBezTo>
                  <a:pt x="3509408" y="1402340"/>
                  <a:pt x="3508216" y="1402413"/>
                  <a:pt x="3506801" y="1402413"/>
                </a:cubicBezTo>
                <a:cubicBezTo>
                  <a:pt x="3505270" y="1402413"/>
                  <a:pt x="3504032" y="1402340"/>
                  <a:pt x="3503090" y="1402192"/>
                </a:cubicBezTo>
                <a:cubicBezTo>
                  <a:pt x="3502147" y="1402046"/>
                  <a:pt x="3501382" y="1401869"/>
                  <a:pt x="3500793" y="1401663"/>
                </a:cubicBezTo>
                <a:cubicBezTo>
                  <a:pt x="3500203" y="1401456"/>
                  <a:pt x="3499791" y="1401177"/>
                  <a:pt x="3499555" y="1400823"/>
                </a:cubicBezTo>
                <a:cubicBezTo>
                  <a:pt x="3499320" y="1400469"/>
                  <a:pt x="3499201" y="1400058"/>
                  <a:pt x="3499201" y="1399586"/>
                </a:cubicBezTo>
                <a:lnTo>
                  <a:pt x="3499201" y="1348863"/>
                </a:lnTo>
                <a:lnTo>
                  <a:pt x="3447150" y="1348863"/>
                </a:lnTo>
                <a:lnTo>
                  <a:pt x="3447150" y="1399586"/>
                </a:lnTo>
                <a:cubicBezTo>
                  <a:pt x="3447150" y="1400058"/>
                  <a:pt x="3447032" y="1400469"/>
                  <a:pt x="3446797" y="1400823"/>
                </a:cubicBezTo>
                <a:cubicBezTo>
                  <a:pt x="3446561" y="1401177"/>
                  <a:pt x="3446149" y="1401456"/>
                  <a:pt x="3445559" y="1401663"/>
                </a:cubicBezTo>
                <a:cubicBezTo>
                  <a:pt x="3444970" y="1401869"/>
                  <a:pt x="3444190" y="1402046"/>
                  <a:pt x="3443217" y="1402192"/>
                </a:cubicBezTo>
                <a:cubicBezTo>
                  <a:pt x="3442246" y="1402340"/>
                  <a:pt x="3441024" y="1402413"/>
                  <a:pt x="3439551" y="1402413"/>
                </a:cubicBezTo>
                <a:cubicBezTo>
                  <a:pt x="3438138" y="1402413"/>
                  <a:pt x="3436928" y="1402340"/>
                  <a:pt x="3435928" y="1402192"/>
                </a:cubicBezTo>
                <a:cubicBezTo>
                  <a:pt x="3434926" y="1402046"/>
                  <a:pt x="3434131" y="1401869"/>
                  <a:pt x="3433543" y="1401663"/>
                </a:cubicBezTo>
                <a:cubicBezTo>
                  <a:pt x="3432954" y="1401456"/>
                  <a:pt x="3432541" y="1401177"/>
                  <a:pt x="3432306" y="1400823"/>
                </a:cubicBezTo>
                <a:cubicBezTo>
                  <a:pt x="3432069" y="1400469"/>
                  <a:pt x="3431953" y="1400058"/>
                  <a:pt x="3431953" y="1399586"/>
                </a:cubicBezTo>
                <a:lnTo>
                  <a:pt x="3431953" y="1289834"/>
                </a:lnTo>
                <a:cubicBezTo>
                  <a:pt x="3431953" y="1289363"/>
                  <a:pt x="3432069" y="1288951"/>
                  <a:pt x="3432306" y="1288597"/>
                </a:cubicBezTo>
                <a:cubicBezTo>
                  <a:pt x="3432541" y="1288244"/>
                  <a:pt x="3432954" y="1287964"/>
                  <a:pt x="3433543" y="1287758"/>
                </a:cubicBezTo>
                <a:cubicBezTo>
                  <a:pt x="3434131" y="1287552"/>
                  <a:pt x="3434926" y="1287375"/>
                  <a:pt x="3435928" y="1287228"/>
                </a:cubicBezTo>
                <a:cubicBezTo>
                  <a:pt x="3436928" y="1287081"/>
                  <a:pt x="3438138" y="1287007"/>
                  <a:pt x="3439551" y="1287007"/>
                </a:cubicBezTo>
                <a:close/>
                <a:moveTo>
                  <a:pt x="3188961" y="1287007"/>
                </a:moveTo>
                <a:cubicBezTo>
                  <a:pt x="3190730" y="1287007"/>
                  <a:pt x="3192159" y="1287066"/>
                  <a:pt x="3193249" y="1287183"/>
                </a:cubicBezTo>
                <a:cubicBezTo>
                  <a:pt x="3194339" y="1287301"/>
                  <a:pt x="3195206" y="1287463"/>
                  <a:pt x="3195854" y="1287670"/>
                </a:cubicBezTo>
                <a:cubicBezTo>
                  <a:pt x="3196504" y="1287876"/>
                  <a:pt x="3196988" y="1288170"/>
                  <a:pt x="3197312" y="1288553"/>
                </a:cubicBezTo>
                <a:cubicBezTo>
                  <a:pt x="3197636" y="1288936"/>
                  <a:pt x="3197946" y="1289422"/>
                  <a:pt x="3198241" y="1290011"/>
                </a:cubicBezTo>
                <a:lnTo>
                  <a:pt x="3214061" y="1322884"/>
                </a:lnTo>
                <a:cubicBezTo>
                  <a:pt x="3215529" y="1326007"/>
                  <a:pt x="3216996" y="1329275"/>
                  <a:pt x="3218457" y="1332692"/>
                </a:cubicBezTo>
                <a:cubicBezTo>
                  <a:pt x="3219922" y="1336109"/>
                  <a:pt x="3221417" y="1339555"/>
                  <a:pt x="3222941" y="1343032"/>
                </a:cubicBezTo>
                <a:lnTo>
                  <a:pt x="3223113" y="1343032"/>
                </a:lnTo>
                <a:cubicBezTo>
                  <a:pt x="3224463" y="1339673"/>
                  <a:pt x="3225851" y="1336330"/>
                  <a:pt x="3227289" y="1333002"/>
                </a:cubicBezTo>
                <a:cubicBezTo>
                  <a:pt x="3228725" y="1329673"/>
                  <a:pt x="3230176" y="1326389"/>
                  <a:pt x="3231646" y="1323149"/>
                </a:cubicBezTo>
                <a:lnTo>
                  <a:pt x="3247551" y="1290100"/>
                </a:lnTo>
                <a:cubicBezTo>
                  <a:pt x="3247729" y="1289510"/>
                  <a:pt x="3247978" y="1289010"/>
                  <a:pt x="3248304" y="1288597"/>
                </a:cubicBezTo>
                <a:cubicBezTo>
                  <a:pt x="3248626" y="1288185"/>
                  <a:pt x="3249070" y="1287876"/>
                  <a:pt x="3249629" y="1287670"/>
                </a:cubicBezTo>
                <a:cubicBezTo>
                  <a:pt x="3250189" y="1287463"/>
                  <a:pt x="3250969" y="1287301"/>
                  <a:pt x="3251969" y="1287183"/>
                </a:cubicBezTo>
                <a:cubicBezTo>
                  <a:pt x="3252970" y="1287066"/>
                  <a:pt x="3254239" y="1287007"/>
                  <a:pt x="3255770" y="1287007"/>
                </a:cubicBezTo>
                <a:cubicBezTo>
                  <a:pt x="3257891" y="1287007"/>
                  <a:pt x="3259556" y="1287081"/>
                  <a:pt x="3260764" y="1287228"/>
                </a:cubicBezTo>
                <a:cubicBezTo>
                  <a:pt x="3261972" y="1287375"/>
                  <a:pt x="3262812" y="1287655"/>
                  <a:pt x="3263283" y="1288067"/>
                </a:cubicBezTo>
                <a:cubicBezTo>
                  <a:pt x="3263753" y="1288479"/>
                  <a:pt x="3263916" y="1289069"/>
                  <a:pt x="3263768" y="1289834"/>
                </a:cubicBezTo>
                <a:cubicBezTo>
                  <a:pt x="3263621" y="1290600"/>
                  <a:pt x="3263223" y="1291632"/>
                  <a:pt x="3262575" y="1292927"/>
                </a:cubicBezTo>
                <a:lnTo>
                  <a:pt x="3230231" y="1357435"/>
                </a:lnTo>
                <a:lnTo>
                  <a:pt x="3230231" y="1399586"/>
                </a:lnTo>
                <a:cubicBezTo>
                  <a:pt x="3230231" y="1400058"/>
                  <a:pt x="3230114" y="1400469"/>
                  <a:pt x="3229881" y="1400823"/>
                </a:cubicBezTo>
                <a:cubicBezTo>
                  <a:pt x="3229647" y="1401177"/>
                  <a:pt x="3229237" y="1401456"/>
                  <a:pt x="3228648" y="1401663"/>
                </a:cubicBezTo>
                <a:cubicBezTo>
                  <a:pt x="3228063" y="1401869"/>
                  <a:pt x="3227273" y="1402046"/>
                  <a:pt x="3226278" y="1402192"/>
                </a:cubicBezTo>
                <a:cubicBezTo>
                  <a:pt x="3225282" y="1402340"/>
                  <a:pt x="3224081" y="1402413"/>
                  <a:pt x="3222677" y="1402413"/>
                </a:cubicBezTo>
                <a:cubicBezTo>
                  <a:pt x="3221212" y="1402413"/>
                  <a:pt x="3219996" y="1402340"/>
                  <a:pt x="3219031" y="1402192"/>
                </a:cubicBezTo>
                <a:cubicBezTo>
                  <a:pt x="3218064" y="1402046"/>
                  <a:pt x="3217273" y="1401869"/>
                  <a:pt x="3216656" y="1401663"/>
                </a:cubicBezTo>
                <a:cubicBezTo>
                  <a:pt x="3216043" y="1401456"/>
                  <a:pt x="3215617" y="1401177"/>
                  <a:pt x="3215385" y="1400823"/>
                </a:cubicBezTo>
                <a:cubicBezTo>
                  <a:pt x="3215149" y="1400469"/>
                  <a:pt x="3215032" y="1400058"/>
                  <a:pt x="3215032" y="1399586"/>
                </a:cubicBezTo>
                <a:lnTo>
                  <a:pt x="3215032" y="1357435"/>
                </a:lnTo>
                <a:lnTo>
                  <a:pt x="3182689" y="1292927"/>
                </a:lnTo>
                <a:cubicBezTo>
                  <a:pt x="3182040" y="1291572"/>
                  <a:pt x="3181641" y="1290512"/>
                  <a:pt x="3181496" y="1289746"/>
                </a:cubicBezTo>
                <a:cubicBezTo>
                  <a:pt x="3181348" y="1288980"/>
                  <a:pt x="3181496" y="1288391"/>
                  <a:pt x="3181937" y="1287979"/>
                </a:cubicBezTo>
                <a:cubicBezTo>
                  <a:pt x="3182378" y="1287566"/>
                  <a:pt x="3183173" y="1287301"/>
                  <a:pt x="3184323" y="1287183"/>
                </a:cubicBezTo>
                <a:cubicBezTo>
                  <a:pt x="3185470" y="1287066"/>
                  <a:pt x="3187018" y="1287007"/>
                  <a:pt x="3188961" y="1287007"/>
                </a:cubicBezTo>
                <a:close/>
                <a:moveTo>
                  <a:pt x="2972831" y="1287007"/>
                </a:moveTo>
                <a:cubicBezTo>
                  <a:pt x="2974305" y="1287007"/>
                  <a:pt x="2975527" y="1287081"/>
                  <a:pt x="2976499" y="1287228"/>
                </a:cubicBezTo>
                <a:cubicBezTo>
                  <a:pt x="2977470" y="1287375"/>
                  <a:pt x="2978250" y="1287552"/>
                  <a:pt x="2978839" y="1287758"/>
                </a:cubicBezTo>
                <a:cubicBezTo>
                  <a:pt x="2979430" y="1287964"/>
                  <a:pt x="2979840" y="1288244"/>
                  <a:pt x="2980077" y="1288597"/>
                </a:cubicBezTo>
                <a:cubicBezTo>
                  <a:pt x="2980312" y="1288951"/>
                  <a:pt x="2980429" y="1289363"/>
                  <a:pt x="2980429" y="1289834"/>
                </a:cubicBezTo>
                <a:lnTo>
                  <a:pt x="2980429" y="1335608"/>
                </a:lnTo>
                <a:lnTo>
                  <a:pt x="3032472" y="1335608"/>
                </a:lnTo>
                <a:lnTo>
                  <a:pt x="3032472" y="1289834"/>
                </a:lnTo>
                <a:cubicBezTo>
                  <a:pt x="3032472" y="1289363"/>
                  <a:pt x="3032590" y="1288951"/>
                  <a:pt x="3032825" y="1288597"/>
                </a:cubicBezTo>
                <a:cubicBezTo>
                  <a:pt x="3033061" y="1288244"/>
                  <a:pt x="3033473" y="1287964"/>
                  <a:pt x="3034062" y="1287758"/>
                </a:cubicBezTo>
                <a:cubicBezTo>
                  <a:pt x="3034652" y="1287552"/>
                  <a:pt x="3035417" y="1287375"/>
                  <a:pt x="3036360" y="1287228"/>
                </a:cubicBezTo>
                <a:cubicBezTo>
                  <a:pt x="3037302" y="1287081"/>
                  <a:pt x="3038540" y="1287007"/>
                  <a:pt x="3040071" y="1287007"/>
                </a:cubicBezTo>
                <a:cubicBezTo>
                  <a:pt x="3041485" y="1287007"/>
                  <a:pt x="3042678" y="1287081"/>
                  <a:pt x="3043650" y="1287228"/>
                </a:cubicBezTo>
                <a:cubicBezTo>
                  <a:pt x="3044622" y="1287375"/>
                  <a:pt x="3045402" y="1287552"/>
                  <a:pt x="3045992" y="1287758"/>
                </a:cubicBezTo>
                <a:cubicBezTo>
                  <a:pt x="3046581" y="1287964"/>
                  <a:pt x="3046994" y="1288244"/>
                  <a:pt x="3047229" y="1288597"/>
                </a:cubicBezTo>
                <a:cubicBezTo>
                  <a:pt x="3047465" y="1288951"/>
                  <a:pt x="3047583" y="1289363"/>
                  <a:pt x="3047583" y="1289834"/>
                </a:cubicBezTo>
                <a:lnTo>
                  <a:pt x="3047583" y="1399586"/>
                </a:lnTo>
                <a:cubicBezTo>
                  <a:pt x="3047583" y="1400058"/>
                  <a:pt x="3047465" y="1400469"/>
                  <a:pt x="3047229" y="1400823"/>
                </a:cubicBezTo>
                <a:cubicBezTo>
                  <a:pt x="3046994" y="1401177"/>
                  <a:pt x="3046581" y="1401456"/>
                  <a:pt x="3045992" y="1401663"/>
                </a:cubicBezTo>
                <a:cubicBezTo>
                  <a:pt x="3045402" y="1401869"/>
                  <a:pt x="3044622" y="1402046"/>
                  <a:pt x="3043650" y="1402192"/>
                </a:cubicBezTo>
                <a:cubicBezTo>
                  <a:pt x="3042678" y="1402340"/>
                  <a:pt x="3041485" y="1402413"/>
                  <a:pt x="3040071" y="1402413"/>
                </a:cubicBezTo>
                <a:cubicBezTo>
                  <a:pt x="3038540" y="1402413"/>
                  <a:pt x="3037302" y="1402340"/>
                  <a:pt x="3036360" y="1402192"/>
                </a:cubicBezTo>
                <a:cubicBezTo>
                  <a:pt x="3035417" y="1402046"/>
                  <a:pt x="3034652" y="1401869"/>
                  <a:pt x="3034062" y="1401663"/>
                </a:cubicBezTo>
                <a:cubicBezTo>
                  <a:pt x="3033473" y="1401456"/>
                  <a:pt x="3033061" y="1401177"/>
                  <a:pt x="3032825" y="1400823"/>
                </a:cubicBezTo>
                <a:cubicBezTo>
                  <a:pt x="3032590" y="1400469"/>
                  <a:pt x="3032472" y="1400058"/>
                  <a:pt x="3032472" y="1399586"/>
                </a:cubicBezTo>
                <a:lnTo>
                  <a:pt x="3032472" y="1348863"/>
                </a:lnTo>
                <a:lnTo>
                  <a:pt x="2980429" y="1348863"/>
                </a:lnTo>
                <a:lnTo>
                  <a:pt x="2980429" y="1399586"/>
                </a:lnTo>
                <a:cubicBezTo>
                  <a:pt x="2980429" y="1400058"/>
                  <a:pt x="2980312" y="1400469"/>
                  <a:pt x="2980077" y="1400823"/>
                </a:cubicBezTo>
                <a:cubicBezTo>
                  <a:pt x="2979840" y="1401177"/>
                  <a:pt x="2979430" y="1401456"/>
                  <a:pt x="2978839" y="1401663"/>
                </a:cubicBezTo>
                <a:cubicBezTo>
                  <a:pt x="2978250" y="1401869"/>
                  <a:pt x="2977470" y="1402046"/>
                  <a:pt x="2976499" y="1402192"/>
                </a:cubicBezTo>
                <a:cubicBezTo>
                  <a:pt x="2975527" y="1402340"/>
                  <a:pt x="2974305" y="1402413"/>
                  <a:pt x="2972831" y="1402413"/>
                </a:cubicBezTo>
                <a:cubicBezTo>
                  <a:pt x="2971418" y="1402413"/>
                  <a:pt x="2970209" y="1402340"/>
                  <a:pt x="2969208" y="1402192"/>
                </a:cubicBezTo>
                <a:cubicBezTo>
                  <a:pt x="2968207" y="1402046"/>
                  <a:pt x="2967412" y="1401869"/>
                  <a:pt x="2966823" y="1401663"/>
                </a:cubicBezTo>
                <a:cubicBezTo>
                  <a:pt x="2966234" y="1401456"/>
                  <a:pt x="2965822" y="1401177"/>
                  <a:pt x="2965585" y="1400823"/>
                </a:cubicBezTo>
                <a:cubicBezTo>
                  <a:pt x="2965350" y="1400469"/>
                  <a:pt x="2965233" y="1400058"/>
                  <a:pt x="2965233" y="1399586"/>
                </a:cubicBezTo>
                <a:lnTo>
                  <a:pt x="2965233" y="1289834"/>
                </a:lnTo>
                <a:cubicBezTo>
                  <a:pt x="2965233" y="1289363"/>
                  <a:pt x="2965350" y="1288951"/>
                  <a:pt x="2965585" y="1288597"/>
                </a:cubicBezTo>
                <a:cubicBezTo>
                  <a:pt x="2965822" y="1288244"/>
                  <a:pt x="2966234" y="1287964"/>
                  <a:pt x="2966823" y="1287758"/>
                </a:cubicBezTo>
                <a:cubicBezTo>
                  <a:pt x="2967412" y="1287552"/>
                  <a:pt x="2968207" y="1287375"/>
                  <a:pt x="2969208" y="1287228"/>
                </a:cubicBezTo>
                <a:cubicBezTo>
                  <a:pt x="2970209" y="1287081"/>
                  <a:pt x="2971418" y="1287007"/>
                  <a:pt x="2972831" y="1287007"/>
                </a:cubicBezTo>
                <a:close/>
                <a:moveTo>
                  <a:pt x="2496580" y="1287007"/>
                </a:moveTo>
                <a:cubicBezTo>
                  <a:pt x="2498053" y="1287007"/>
                  <a:pt x="2499275" y="1287081"/>
                  <a:pt x="2500248" y="1287228"/>
                </a:cubicBezTo>
                <a:cubicBezTo>
                  <a:pt x="2501220" y="1287375"/>
                  <a:pt x="2502001" y="1287552"/>
                  <a:pt x="2502589" y="1287758"/>
                </a:cubicBezTo>
                <a:cubicBezTo>
                  <a:pt x="2503178" y="1287964"/>
                  <a:pt x="2503590" y="1288244"/>
                  <a:pt x="2503826" y="1288597"/>
                </a:cubicBezTo>
                <a:cubicBezTo>
                  <a:pt x="2504062" y="1288951"/>
                  <a:pt x="2504180" y="1289363"/>
                  <a:pt x="2504180" y="1289834"/>
                </a:cubicBezTo>
                <a:lnTo>
                  <a:pt x="2504180" y="1335608"/>
                </a:lnTo>
                <a:lnTo>
                  <a:pt x="2556228" y="1335608"/>
                </a:lnTo>
                <a:lnTo>
                  <a:pt x="2556228" y="1289834"/>
                </a:lnTo>
                <a:cubicBezTo>
                  <a:pt x="2556228" y="1289363"/>
                  <a:pt x="2556346" y="1288951"/>
                  <a:pt x="2556582" y="1288597"/>
                </a:cubicBezTo>
                <a:cubicBezTo>
                  <a:pt x="2556816" y="1288244"/>
                  <a:pt x="2557229" y="1287964"/>
                  <a:pt x="2557818" y="1287758"/>
                </a:cubicBezTo>
                <a:cubicBezTo>
                  <a:pt x="2558407" y="1287552"/>
                  <a:pt x="2559173" y="1287375"/>
                  <a:pt x="2560115" y="1287228"/>
                </a:cubicBezTo>
                <a:cubicBezTo>
                  <a:pt x="2561059" y="1287081"/>
                  <a:pt x="2562295" y="1287007"/>
                  <a:pt x="2563827" y="1287007"/>
                </a:cubicBezTo>
                <a:cubicBezTo>
                  <a:pt x="2565241" y="1287007"/>
                  <a:pt x="2566434" y="1287081"/>
                  <a:pt x="2567406" y="1287228"/>
                </a:cubicBezTo>
                <a:cubicBezTo>
                  <a:pt x="2568378" y="1287375"/>
                  <a:pt x="2569159" y="1287552"/>
                  <a:pt x="2569748" y="1287758"/>
                </a:cubicBezTo>
                <a:cubicBezTo>
                  <a:pt x="2570337" y="1287964"/>
                  <a:pt x="2570749" y="1288244"/>
                  <a:pt x="2570985" y="1288597"/>
                </a:cubicBezTo>
                <a:cubicBezTo>
                  <a:pt x="2571220" y="1288951"/>
                  <a:pt x="2571338" y="1289363"/>
                  <a:pt x="2571338" y="1289834"/>
                </a:cubicBezTo>
                <a:lnTo>
                  <a:pt x="2571338" y="1399586"/>
                </a:lnTo>
                <a:cubicBezTo>
                  <a:pt x="2571338" y="1400058"/>
                  <a:pt x="2571220" y="1400469"/>
                  <a:pt x="2570985" y="1400823"/>
                </a:cubicBezTo>
                <a:cubicBezTo>
                  <a:pt x="2570749" y="1401177"/>
                  <a:pt x="2570337" y="1401456"/>
                  <a:pt x="2569748" y="1401663"/>
                </a:cubicBezTo>
                <a:cubicBezTo>
                  <a:pt x="2569159" y="1401869"/>
                  <a:pt x="2568378" y="1402046"/>
                  <a:pt x="2567406" y="1402192"/>
                </a:cubicBezTo>
                <a:cubicBezTo>
                  <a:pt x="2566434" y="1402340"/>
                  <a:pt x="2565241" y="1402413"/>
                  <a:pt x="2563827" y="1402413"/>
                </a:cubicBezTo>
                <a:cubicBezTo>
                  <a:pt x="2562295" y="1402413"/>
                  <a:pt x="2561059" y="1402340"/>
                  <a:pt x="2560115" y="1402192"/>
                </a:cubicBezTo>
                <a:cubicBezTo>
                  <a:pt x="2559173" y="1402046"/>
                  <a:pt x="2558407" y="1401869"/>
                  <a:pt x="2557818" y="1401663"/>
                </a:cubicBezTo>
                <a:cubicBezTo>
                  <a:pt x="2557229" y="1401456"/>
                  <a:pt x="2556816" y="1401177"/>
                  <a:pt x="2556582" y="1400823"/>
                </a:cubicBezTo>
                <a:cubicBezTo>
                  <a:pt x="2556346" y="1400469"/>
                  <a:pt x="2556228" y="1400058"/>
                  <a:pt x="2556228" y="1399586"/>
                </a:cubicBezTo>
                <a:lnTo>
                  <a:pt x="2556228" y="1348863"/>
                </a:lnTo>
                <a:lnTo>
                  <a:pt x="2504180" y="1348863"/>
                </a:lnTo>
                <a:lnTo>
                  <a:pt x="2504180" y="1399586"/>
                </a:lnTo>
                <a:cubicBezTo>
                  <a:pt x="2504180" y="1400058"/>
                  <a:pt x="2504062" y="1400469"/>
                  <a:pt x="2503826" y="1400823"/>
                </a:cubicBezTo>
                <a:cubicBezTo>
                  <a:pt x="2503590" y="1401177"/>
                  <a:pt x="2503178" y="1401456"/>
                  <a:pt x="2502589" y="1401663"/>
                </a:cubicBezTo>
                <a:cubicBezTo>
                  <a:pt x="2502001" y="1401869"/>
                  <a:pt x="2501220" y="1402046"/>
                  <a:pt x="2500248" y="1402192"/>
                </a:cubicBezTo>
                <a:cubicBezTo>
                  <a:pt x="2499275" y="1402340"/>
                  <a:pt x="2498053" y="1402413"/>
                  <a:pt x="2496580" y="1402413"/>
                </a:cubicBezTo>
                <a:cubicBezTo>
                  <a:pt x="2495167" y="1402413"/>
                  <a:pt x="2493959" y="1402340"/>
                  <a:pt x="2492958" y="1402192"/>
                </a:cubicBezTo>
                <a:cubicBezTo>
                  <a:pt x="2491955" y="1402046"/>
                  <a:pt x="2491160" y="1401869"/>
                  <a:pt x="2490572" y="1401663"/>
                </a:cubicBezTo>
                <a:cubicBezTo>
                  <a:pt x="2489982" y="1401456"/>
                  <a:pt x="2489570" y="1401177"/>
                  <a:pt x="2489335" y="1400823"/>
                </a:cubicBezTo>
                <a:cubicBezTo>
                  <a:pt x="2489099" y="1400469"/>
                  <a:pt x="2488981" y="1400058"/>
                  <a:pt x="2488981" y="1399586"/>
                </a:cubicBezTo>
                <a:lnTo>
                  <a:pt x="2488981" y="1289834"/>
                </a:lnTo>
                <a:cubicBezTo>
                  <a:pt x="2488981" y="1289363"/>
                  <a:pt x="2489099" y="1288951"/>
                  <a:pt x="2489335" y="1288597"/>
                </a:cubicBezTo>
                <a:cubicBezTo>
                  <a:pt x="2489570" y="1288244"/>
                  <a:pt x="2489982" y="1287964"/>
                  <a:pt x="2490572" y="1287758"/>
                </a:cubicBezTo>
                <a:cubicBezTo>
                  <a:pt x="2491160" y="1287552"/>
                  <a:pt x="2491955" y="1287375"/>
                  <a:pt x="2492958" y="1287228"/>
                </a:cubicBezTo>
                <a:cubicBezTo>
                  <a:pt x="2493959" y="1287081"/>
                  <a:pt x="2495167" y="1287007"/>
                  <a:pt x="2496580" y="1287007"/>
                </a:cubicBezTo>
                <a:close/>
                <a:moveTo>
                  <a:pt x="2245994" y="1287007"/>
                </a:moveTo>
                <a:cubicBezTo>
                  <a:pt x="2247761" y="1287007"/>
                  <a:pt x="2249190" y="1287066"/>
                  <a:pt x="2250280" y="1287183"/>
                </a:cubicBezTo>
                <a:cubicBezTo>
                  <a:pt x="2251368" y="1287301"/>
                  <a:pt x="2252238" y="1287463"/>
                  <a:pt x="2252886" y="1287670"/>
                </a:cubicBezTo>
                <a:cubicBezTo>
                  <a:pt x="2253534" y="1287876"/>
                  <a:pt x="2254020" y="1288170"/>
                  <a:pt x="2254344" y="1288553"/>
                </a:cubicBezTo>
                <a:cubicBezTo>
                  <a:pt x="2254668" y="1288936"/>
                  <a:pt x="2254977" y="1289422"/>
                  <a:pt x="2255273" y="1290011"/>
                </a:cubicBezTo>
                <a:lnTo>
                  <a:pt x="2271089" y="1322884"/>
                </a:lnTo>
                <a:cubicBezTo>
                  <a:pt x="2272557" y="1326007"/>
                  <a:pt x="2274023" y="1329275"/>
                  <a:pt x="2275487" y="1332692"/>
                </a:cubicBezTo>
                <a:cubicBezTo>
                  <a:pt x="2276951" y="1336109"/>
                  <a:pt x="2278444" y="1339555"/>
                  <a:pt x="2279968" y="1343032"/>
                </a:cubicBezTo>
                <a:lnTo>
                  <a:pt x="2280143" y="1343032"/>
                </a:lnTo>
                <a:cubicBezTo>
                  <a:pt x="2281490" y="1339673"/>
                  <a:pt x="2282882" y="1336330"/>
                  <a:pt x="2284316" y="1333002"/>
                </a:cubicBezTo>
                <a:cubicBezTo>
                  <a:pt x="2285751" y="1329673"/>
                  <a:pt x="2287204" y="1326389"/>
                  <a:pt x="2288674" y="1323149"/>
                </a:cubicBezTo>
                <a:lnTo>
                  <a:pt x="2304580" y="1290100"/>
                </a:lnTo>
                <a:cubicBezTo>
                  <a:pt x="2304756" y="1289510"/>
                  <a:pt x="2305007" y="1289010"/>
                  <a:pt x="2305331" y="1288597"/>
                </a:cubicBezTo>
                <a:cubicBezTo>
                  <a:pt x="2305655" y="1288185"/>
                  <a:pt x="2306097" y="1287876"/>
                  <a:pt x="2306656" y="1287670"/>
                </a:cubicBezTo>
                <a:cubicBezTo>
                  <a:pt x="2307215" y="1287463"/>
                  <a:pt x="2307997" y="1287301"/>
                  <a:pt x="2308998" y="1287183"/>
                </a:cubicBezTo>
                <a:cubicBezTo>
                  <a:pt x="2309999" y="1287066"/>
                  <a:pt x="2311266" y="1287007"/>
                  <a:pt x="2312798" y="1287007"/>
                </a:cubicBezTo>
                <a:cubicBezTo>
                  <a:pt x="2314919" y="1287007"/>
                  <a:pt x="2316582" y="1287081"/>
                  <a:pt x="2317790" y="1287228"/>
                </a:cubicBezTo>
                <a:cubicBezTo>
                  <a:pt x="2318998" y="1287375"/>
                  <a:pt x="2319838" y="1287655"/>
                  <a:pt x="2320309" y="1288067"/>
                </a:cubicBezTo>
                <a:cubicBezTo>
                  <a:pt x="2320780" y="1288479"/>
                  <a:pt x="2320942" y="1289069"/>
                  <a:pt x="2320796" y="1289834"/>
                </a:cubicBezTo>
                <a:cubicBezTo>
                  <a:pt x="2320647" y="1290600"/>
                  <a:pt x="2320250" y="1291632"/>
                  <a:pt x="2319602" y="1292927"/>
                </a:cubicBezTo>
                <a:lnTo>
                  <a:pt x="2287260" y="1357435"/>
                </a:lnTo>
                <a:lnTo>
                  <a:pt x="2287260" y="1399586"/>
                </a:lnTo>
                <a:cubicBezTo>
                  <a:pt x="2287260" y="1400058"/>
                  <a:pt x="2287143" y="1400469"/>
                  <a:pt x="2286909" y="1400823"/>
                </a:cubicBezTo>
                <a:cubicBezTo>
                  <a:pt x="2286674" y="1401177"/>
                  <a:pt x="2286264" y="1401456"/>
                  <a:pt x="2285678" y="1401663"/>
                </a:cubicBezTo>
                <a:cubicBezTo>
                  <a:pt x="2285093" y="1401869"/>
                  <a:pt x="2284303" y="1402046"/>
                  <a:pt x="2283306" y="1402192"/>
                </a:cubicBezTo>
                <a:cubicBezTo>
                  <a:pt x="2282310" y="1402340"/>
                  <a:pt x="2281110" y="1402413"/>
                  <a:pt x="2279704" y="1402413"/>
                </a:cubicBezTo>
                <a:cubicBezTo>
                  <a:pt x="2278240" y="1402413"/>
                  <a:pt x="2277024" y="1402340"/>
                  <a:pt x="2276058" y="1402192"/>
                </a:cubicBezTo>
                <a:cubicBezTo>
                  <a:pt x="2275091" y="1402046"/>
                  <a:pt x="2274301" y="1401869"/>
                  <a:pt x="2273686" y="1401663"/>
                </a:cubicBezTo>
                <a:cubicBezTo>
                  <a:pt x="2273070" y="1401456"/>
                  <a:pt x="2272647" y="1401177"/>
                  <a:pt x="2272413" y="1400823"/>
                </a:cubicBezTo>
                <a:cubicBezTo>
                  <a:pt x="2272179" y="1400469"/>
                  <a:pt x="2272061" y="1400058"/>
                  <a:pt x="2272061" y="1399586"/>
                </a:cubicBezTo>
                <a:lnTo>
                  <a:pt x="2272061" y="1357435"/>
                </a:lnTo>
                <a:lnTo>
                  <a:pt x="2239721" y="1292927"/>
                </a:lnTo>
                <a:cubicBezTo>
                  <a:pt x="2239072" y="1291572"/>
                  <a:pt x="2238675" y="1290512"/>
                  <a:pt x="2238527" y="1289746"/>
                </a:cubicBezTo>
                <a:cubicBezTo>
                  <a:pt x="2238379" y="1288980"/>
                  <a:pt x="2238527" y="1288391"/>
                  <a:pt x="2238969" y="1287979"/>
                </a:cubicBezTo>
                <a:cubicBezTo>
                  <a:pt x="2239411" y="1287566"/>
                  <a:pt x="2240205" y="1287301"/>
                  <a:pt x="2241355" y="1287183"/>
                </a:cubicBezTo>
                <a:cubicBezTo>
                  <a:pt x="2242503" y="1287066"/>
                  <a:pt x="2244050" y="1287007"/>
                  <a:pt x="2245994" y="1287007"/>
                </a:cubicBezTo>
                <a:close/>
                <a:moveTo>
                  <a:pt x="1303015" y="1287007"/>
                </a:moveTo>
                <a:cubicBezTo>
                  <a:pt x="1304781" y="1287007"/>
                  <a:pt x="1306210" y="1287066"/>
                  <a:pt x="1307301" y="1287183"/>
                </a:cubicBezTo>
                <a:cubicBezTo>
                  <a:pt x="1308390" y="1287301"/>
                  <a:pt x="1309259" y="1287463"/>
                  <a:pt x="1309907" y="1287670"/>
                </a:cubicBezTo>
                <a:cubicBezTo>
                  <a:pt x="1310555" y="1287876"/>
                  <a:pt x="1311041" y="1288170"/>
                  <a:pt x="1311365" y="1288553"/>
                </a:cubicBezTo>
                <a:cubicBezTo>
                  <a:pt x="1311689" y="1288936"/>
                  <a:pt x="1311998" y="1289422"/>
                  <a:pt x="1312293" y="1290011"/>
                </a:cubicBezTo>
                <a:lnTo>
                  <a:pt x="1328110" y="1322884"/>
                </a:lnTo>
                <a:lnTo>
                  <a:pt x="1329528" y="1326047"/>
                </a:lnTo>
                <a:lnTo>
                  <a:pt x="1328203" y="1355681"/>
                </a:lnTo>
                <a:lnTo>
                  <a:pt x="1296741" y="1292927"/>
                </a:lnTo>
                <a:cubicBezTo>
                  <a:pt x="1296094" y="1291572"/>
                  <a:pt x="1295696" y="1290512"/>
                  <a:pt x="1295548" y="1289746"/>
                </a:cubicBezTo>
                <a:cubicBezTo>
                  <a:pt x="1295401" y="1288980"/>
                  <a:pt x="1295548" y="1288391"/>
                  <a:pt x="1295989" y="1287979"/>
                </a:cubicBezTo>
                <a:cubicBezTo>
                  <a:pt x="1296432" y="1287566"/>
                  <a:pt x="1297228" y="1287301"/>
                  <a:pt x="1298376" y="1287183"/>
                </a:cubicBezTo>
                <a:cubicBezTo>
                  <a:pt x="1299526" y="1287066"/>
                  <a:pt x="1301071" y="1287007"/>
                  <a:pt x="1303015" y="1287007"/>
                </a:cubicBezTo>
                <a:close/>
                <a:moveTo>
                  <a:pt x="1086878" y="1287007"/>
                </a:moveTo>
                <a:cubicBezTo>
                  <a:pt x="1088351" y="1287007"/>
                  <a:pt x="1089573" y="1287081"/>
                  <a:pt x="1090545" y="1287228"/>
                </a:cubicBezTo>
                <a:cubicBezTo>
                  <a:pt x="1091516" y="1287375"/>
                  <a:pt x="1092297" y="1287552"/>
                  <a:pt x="1092887" y="1287758"/>
                </a:cubicBezTo>
                <a:cubicBezTo>
                  <a:pt x="1093478" y="1287964"/>
                  <a:pt x="1093890" y="1288244"/>
                  <a:pt x="1094126" y="1288597"/>
                </a:cubicBezTo>
                <a:cubicBezTo>
                  <a:pt x="1094361" y="1288951"/>
                  <a:pt x="1094479" y="1289363"/>
                  <a:pt x="1094479" y="1289834"/>
                </a:cubicBezTo>
                <a:lnTo>
                  <a:pt x="1094479" y="1335608"/>
                </a:lnTo>
                <a:lnTo>
                  <a:pt x="1146524" y="1335608"/>
                </a:lnTo>
                <a:lnTo>
                  <a:pt x="1146524" y="1289834"/>
                </a:lnTo>
                <a:cubicBezTo>
                  <a:pt x="1146524" y="1289363"/>
                  <a:pt x="1146642" y="1288951"/>
                  <a:pt x="1146878" y="1288597"/>
                </a:cubicBezTo>
                <a:cubicBezTo>
                  <a:pt x="1147113" y="1288244"/>
                  <a:pt x="1147526" y="1287964"/>
                  <a:pt x="1148115" y="1287758"/>
                </a:cubicBezTo>
                <a:cubicBezTo>
                  <a:pt x="1148704" y="1287552"/>
                  <a:pt x="1149470" y="1287375"/>
                  <a:pt x="1150413" y="1287228"/>
                </a:cubicBezTo>
                <a:cubicBezTo>
                  <a:pt x="1151355" y="1287081"/>
                  <a:pt x="1152592" y="1287007"/>
                  <a:pt x="1154124" y="1287007"/>
                </a:cubicBezTo>
                <a:cubicBezTo>
                  <a:pt x="1155538" y="1287007"/>
                  <a:pt x="1156731" y="1287081"/>
                  <a:pt x="1157703" y="1287228"/>
                </a:cubicBezTo>
                <a:cubicBezTo>
                  <a:pt x="1158675" y="1287375"/>
                  <a:pt x="1159455" y="1287552"/>
                  <a:pt x="1160045" y="1287758"/>
                </a:cubicBezTo>
                <a:cubicBezTo>
                  <a:pt x="1160633" y="1287964"/>
                  <a:pt x="1161045" y="1288244"/>
                  <a:pt x="1161282" y="1288597"/>
                </a:cubicBezTo>
                <a:cubicBezTo>
                  <a:pt x="1161518" y="1288951"/>
                  <a:pt x="1161636" y="1289363"/>
                  <a:pt x="1161636" y="1289834"/>
                </a:cubicBezTo>
                <a:lnTo>
                  <a:pt x="1161636" y="1399586"/>
                </a:lnTo>
                <a:cubicBezTo>
                  <a:pt x="1161636" y="1400058"/>
                  <a:pt x="1161518" y="1400469"/>
                  <a:pt x="1161282" y="1400823"/>
                </a:cubicBezTo>
                <a:cubicBezTo>
                  <a:pt x="1161045" y="1401177"/>
                  <a:pt x="1160633" y="1401456"/>
                  <a:pt x="1160045" y="1401663"/>
                </a:cubicBezTo>
                <a:cubicBezTo>
                  <a:pt x="1159455" y="1401869"/>
                  <a:pt x="1158675" y="1402046"/>
                  <a:pt x="1157703" y="1402192"/>
                </a:cubicBezTo>
                <a:cubicBezTo>
                  <a:pt x="1156731" y="1402340"/>
                  <a:pt x="1155538" y="1402413"/>
                  <a:pt x="1154124" y="1402413"/>
                </a:cubicBezTo>
                <a:cubicBezTo>
                  <a:pt x="1152592" y="1402413"/>
                  <a:pt x="1151355" y="1402340"/>
                  <a:pt x="1150413" y="1402192"/>
                </a:cubicBezTo>
                <a:cubicBezTo>
                  <a:pt x="1149470" y="1402046"/>
                  <a:pt x="1148704" y="1401869"/>
                  <a:pt x="1148115" y="1401663"/>
                </a:cubicBezTo>
                <a:cubicBezTo>
                  <a:pt x="1147526" y="1401456"/>
                  <a:pt x="1147113" y="1401177"/>
                  <a:pt x="1146878" y="1400823"/>
                </a:cubicBezTo>
                <a:cubicBezTo>
                  <a:pt x="1146642" y="1400469"/>
                  <a:pt x="1146524" y="1400058"/>
                  <a:pt x="1146524" y="1399586"/>
                </a:cubicBezTo>
                <a:lnTo>
                  <a:pt x="1146524" y="1348863"/>
                </a:lnTo>
                <a:lnTo>
                  <a:pt x="1094479" y="1348863"/>
                </a:lnTo>
                <a:lnTo>
                  <a:pt x="1094479" y="1399586"/>
                </a:lnTo>
                <a:cubicBezTo>
                  <a:pt x="1094479" y="1400058"/>
                  <a:pt x="1094361" y="1400469"/>
                  <a:pt x="1094126" y="1400823"/>
                </a:cubicBezTo>
                <a:cubicBezTo>
                  <a:pt x="1093890" y="1401177"/>
                  <a:pt x="1093478" y="1401456"/>
                  <a:pt x="1092887" y="1401663"/>
                </a:cubicBezTo>
                <a:cubicBezTo>
                  <a:pt x="1092297" y="1401869"/>
                  <a:pt x="1091516" y="1402046"/>
                  <a:pt x="1090545" y="1402192"/>
                </a:cubicBezTo>
                <a:cubicBezTo>
                  <a:pt x="1089573" y="1402340"/>
                  <a:pt x="1088351" y="1402413"/>
                  <a:pt x="1086878" y="1402413"/>
                </a:cubicBezTo>
                <a:cubicBezTo>
                  <a:pt x="1085464" y="1402413"/>
                  <a:pt x="1084256" y="1402340"/>
                  <a:pt x="1083255" y="1402192"/>
                </a:cubicBezTo>
                <a:cubicBezTo>
                  <a:pt x="1082253" y="1402046"/>
                  <a:pt x="1081457" y="1401869"/>
                  <a:pt x="1080869" y="1401663"/>
                </a:cubicBezTo>
                <a:cubicBezTo>
                  <a:pt x="1080279" y="1401456"/>
                  <a:pt x="1079867" y="1401177"/>
                  <a:pt x="1079632" y="1400823"/>
                </a:cubicBezTo>
                <a:cubicBezTo>
                  <a:pt x="1079396" y="1400469"/>
                  <a:pt x="1079278" y="1400058"/>
                  <a:pt x="1079278" y="1399586"/>
                </a:cubicBezTo>
                <a:lnTo>
                  <a:pt x="1079278" y="1289834"/>
                </a:lnTo>
                <a:cubicBezTo>
                  <a:pt x="1079278" y="1289363"/>
                  <a:pt x="1079396" y="1288951"/>
                  <a:pt x="1079632" y="1288597"/>
                </a:cubicBezTo>
                <a:cubicBezTo>
                  <a:pt x="1079867" y="1288244"/>
                  <a:pt x="1080279" y="1287964"/>
                  <a:pt x="1080869" y="1287758"/>
                </a:cubicBezTo>
                <a:cubicBezTo>
                  <a:pt x="1081457" y="1287552"/>
                  <a:pt x="1082253" y="1287375"/>
                  <a:pt x="1083255" y="1287228"/>
                </a:cubicBezTo>
                <a:cubicBezTo>
                  <a:pt x="1084256" y="1287081"/>
                  <a:pt x="1085464" y="1287007"/>
                  <a:pt x="1086878" y="1287007"/>
                </a:cubicBezTo>
                <a:close/>
                <a:moveTo>
                  <a:pt x="836283" y="1287007"/>
                </a:moveTo>
                <a:cubicBezTo>
                  <a:pt x="838050" y="1287007"/>
                  <a:pt x="839479" y="1287066"/>
                  <a:pt x="840596" y="1287183"/>
                </a:cubicBezTo>
                <a:cubicBezTo>
                  <a:pt x="841686" y="1287301"/>
                  <a:pt x="842556" y="1287463"/>
                  <a:pt x="843204" y="1287670"/>
                </a:cubicBezTo>
                <a:cubicBezTo>
                  <a:pt x="843853" y="1287876"/>
                  <a:pt x="844338" y="1288170"/>
                  <a:pt x="844662" y="1288553"/>
                </a:cubicBezTo>
                <a:cubicBezTo>
                  <a:pt x="844986" y="1288936"/>
                  <a:pt x="845295" y="1289422"/>
                  <a:pt x="845589" y="1290011"/>
                </a:cubicBezTo>
                <a:lnTo>
                  <a:pt x="861407" y="1322884"/>
                </a:lnTo>
                <a:cubicBezTo>
                  <a:pt x="862875" y="1326007"/>
                  <a:pt x="864341" y="1329275"/>
                  <a:pt x="865805" y="1332692"/>
                </a:cubicBezTo>
                <a:cubicBezTo>
                  <a:pt x="867269" y="1336109"/>
                  <a:pt x="868763" y="1339555"/>
                  <a:pt x="870287" y="1343032"/>
                </a:cubicBezTo>
                <a:lnTo>
                  <a:pt x="870462" y="1343032"/>
                </a:lnTo>
                <a:cubicBezTo>
                  <a:pt x="871808" y="1339673"/>
                  <a:pt x="873199" y="1336330"/>
                  <a:pt x="874635" y="1333002"/>
                </a:cubicBezTo>
                <a:cubicBezTo>
                  <a:pt x="876069" y="1329673"/>
                  <a:pt x="877521" y="1326389"/>
                  <a:pt x="878991" y="1323149"/>
                </a:cubicBezTo>
                <a:lnTo>
                  <a:pt x="894899" y="1290100"/>
                </a:lnTo>
                <a:cubicBezTo>
                  <a:pt x="895076" y="1289510"/>
                  <a:pt x="895325" y="1289010"/>
                  <a:pt x="895649" y="1288597"/>
                </a:cubicBezTo>
                <a:cubicBezTo>
                  <a:pt x="895973" y="1288185"/>
                  <a:pt x="896415" y="1287876"/>
                  <a:pt x="896976" y="1287670"/>
                </a:cubicBezTo>
                <a:cubicBezTo>
                  <a:pt x="897534" y="1287463"/>
                  <a:pt x="898314" y="1287301"/>
                  <a:pt x="899317" y="1287183"/>
                </a:cubicBezTo>
                <a:cubicBezTo>
                  <a:pt x="900317" y="1287066"/>
                  <a:pt x="901584" y="1287007"/>
                  <a:pt x="903116" y="1287007"/>
                </a:cubicBezTo>
                <a:cubicBezTo>
                  <a:pt x="905237" y="1287007"/>
                  <a:pt x="906902" y="1287081"/>
                  <a:pt x="908109" y="1287228"/>
                </a:cubicBezTo>
                <a:cubicBezTo>
                  <a:pt x="909316" y="1287375"/>
                  <a:pt x="910156" y="1287655"/>
                  <a:pt x="910627" y="1288067"/>
                </a:cubicBezTo>
                <a:cubicBezTo>
                  <a:pt x="911099" y="1288479"/>
                  <a:pt x="911262" y="1289069"/>
                  <a:pt x="911113" y="1289834"/>
                </a:cubicBezTo>
                <a:cubicBezTo>
                  <a:pt x="910967" y="1290600"/>
                  <a:pt x="910570" y="1291632"/>
                  <a:pt x="909921" y="1292927"/>
                </a:cubicBezTo>
                <a:lnTo>
                  <a:pt x="877579" y="1357435"/>
                </a:lnTo>
                <a:lnTo>
                  <a:pt x="877579" y="1399586"/>
                </a:lnTo>
                <a:cubicBezTo>
                  <a:pt x="877579" y="1400058"/>
                  <a:pt x="877462" y="1400469"/>
                  <a:pt x="877227" y="1400823"/>
                </a:cubicBezTo>
                <a:cubicBezTo>
                  <a:pt x="876992" y="1401177"/>
                  <a:pt x="876582" y="1401456"/>
                  <a:pt x="875998" y="1401663"/>
                </a:cubicBezTo>
                <a:cubicBezTo>
                  <a:pt x="875411" y="1401869"/>
                  <a:pt x="874621" y="1402046"/>
                  <a:pt x="873625" y="1402192"/>
                </a:cubicBezTo>
                <a:cubicBezTo>
                  <a:pt x="872630" y="1402340"/>
                  <a:pt x="871429" y="1402413"/>
                  <a:pt x="870022" y="1402413"/>
                </a:cubicBezTo>
                <a:cubicBezTo>
                  <a:pt x="868558" y="1402413"/>
                  <a:pt x="867343" y="1402340"/>
                  <a:pt x="866376" y="1402192"/>
                </a:cubicBezTo>
                <a:cubicBezTo>
                  <a:pt x="865409" y="1402046"/>
                  <a:pt x="864620" y="1401869"/>
                  <a:pt x="864005" y="1401663"/>
                </a:cubicBezTo>
                <a:cubicBezTo>
                  <a:pt x="863390" y="1401456"/>
                  <a:pt x="862965" y="1401177"/>
                  <a:pt x="862730" y="1400823"/>
                </a:cubicBezTo>
                <a:cubicBezTo>
                  <a:pt x="862497" y="1400469"/>
                  <a:pt x="862380" y="1400058"/>
                  <a:pt x="862380" y="1399586"/>
                </a:cubicBezTo>
                <a:lnTo>
                  <a:pt x="862380" y="1357435"/>
                </a:lnTo>
                <a:lnTo>
                  <a:pt x="830009" y="1292927"/>
                </a:lnTo>
                <a:cubicBezTo>
                  <a:pt x="829361" y="1291572"/>
                  <a:pt x="828963" y="1290512"/>
                  <a:pt x="828816" y="1289746"/>
                </a:cubicBezTo>
                <a:cubicBezTo>
                  <a:pt x="828669" y="1288980"/>
                  <a:pt x="828816" y="1288391"/>
                  <a:pt x="829258" y="1287979"/>
                </a:cubicBezTo>
                <a:cubicBezTo>
                  <a:pt x="829699" y="1287566"/>
                  <a:pt x="830495" y="1287301"/>
                  <a:pt x="831644" y="1287183"/>
                </a:cubicBezTo>
                <a:cubicBezTo>
                  <a:pt x="832792" y="1287066"/>
                  <a:pt x="834339" y="1287007"/>
                  <a:pt x="836283" y="1287007"/>
                </a:cubicBezTo>
                <a:close/>
                <a:moveTo>
                  <a:pt x="677865" y="1287007"/>
                </a:moveTo>
                <a:cubicBezTo>
                  <a:pt x="679279" y="1287007"/>
                  <a:pt x="680472" y="1287081"/>
                  <a:pt x="681444" y="1287228"/>
                </a:cubicBezTo>
                <a:cubicBezTo>
                  <a:pt x="682416" y="1287375"/>
                  <a:pt x="683196" y="1287552"/>
                  <a:pt x="683785" y="1287758"/>
                </a:cubicBezTo>
                <a:cubicBezTo>
                  <a:pt x="684374" y="1287964"/>
                  <a:pt x="684787" y="1288244"/>
                  <a:pt x="685022" y="1288597"/>
                </a:cubicBezTo>
                <a:cubicBezTo>
                  <a:pt x="685258" y="1288951"/>
                  <a:pt x="685376" y="1289363"/>
                  <a:pt x="685376" y="1289834"/>
                </a:cubicBezTo>
                <a:lnTo>
                  <a:pt x="685376" y="1399586"/>
                </a:lnTo>
                <a:cubicBezTo>
                  <a:pt x="685376" y="1400058"/>
                  <a:pt x="685258" y="1400469"/>
                  <a:pt x="685022" y="1400823"/>
                </a:cubicBezTo>
                <a:cubicBezTo>
                  <a:pt x="684787" y="1401177"/>
                  <a:pt x="684374" y="1401456"/>
                  <a:pt x="683785" y="1401663"/>
                </a:cubicBezTo>
                <a:cubicBezTo>
                  <a:pt x="683196" y="1401869"/>
                  <a:pt x="682416" y="1402046"/>
                  <a:pt x="681444" y="1402192"/>
                </a:cubicBezTo>
                <a:cubicBezTo>
                  <a:pt x="680472" y="1402340"/>
                  <a:pt x="679279" y="1402413"/>
                  <a:pt x="677865" y="1402413"/>
                </a:cubicBezTo>
                <a:cubicBezTo>
                  <a:pt x="676333" y="1402413"/>
                  <a:pt x="675096" y="1402340"/>
                  <a:pt x="674153" y="1402192"/>
                </a:cubicBezTo>
                <a:cubicBezTo>
                  <a:pt x="673211" y="1402046"/>
                  <a:pt x="672445" y="1401869"/>
                  <a:pt x="671856" y="1401663"/>
                </a:cubicBezTo>
                <a:cubicBezTo>
                  <a:pt x="671267" y="1401456"/>
                  <a:pt x="670854" y="1401177"/>
                  <a:pt x="670619" y="1400823"/>
                </a:cubicBezTo>
                <a:cubicBezTo>
                  <a:pt x="670383" y="1400469"/>
                  <a:pt x="670265" y="1400058"/>
                  <a:pt x="670265" y="1399586"/>
                </a:cubicBezTo>
                <a:lnTo>
                  <a:pt x="670265" y="1348863"/>
                </a:lnTo>
                <a:lnTo>
                  <a:pt x="620063" y="1348863"/>
                </a:lnTo>
                <a:lnTo>
                  <a:pt x="621060" y="1335608"/>
                </a:lnTo>
                <a:lnTo>
                  <a:pt x="670265" y="1335608"/>
                </a:lnTo>
                <a:lnTo>
                  <a:pt x="670265" y="1289834"/>
                </a:lnTo>
                <a:cubicBezTo>
                  <a:pt x="670265" y="1289363"/>
                  <a:pt x="670383" y="1288951"/>
                  <a:pt x="670619" y="1288597"/>
                </a:cubicBezTo>
                <a:cubicBezTo>
                  <a:pt x="670854" y="1288244"/>
                  <a:pt x="671267" y="1287964"/>
                  <a:pt x="671856" y="1287758"/>
                </a:cubicBezTo>
                <a:cubicBezTo>
                  <a:pt x="672445" y="1287552"/>
                  <a:pt x="673211" y="1287375"/>
                  <a:pt x="674153" y="1287228"/>
                </a:cubicBezTo>
                <a:cubicBezTo>
                  <a:pt x="675096" y="1287081"/>
                  <a:pt x="676333" y="1287007"/>
                  <a:pt x="677865" y="1287007"/>
                </a:cubicBezTo>
                <a:close/>
                <a:moveTo>
                  <a:pt x="8289711" y="1285858"/>
                </a:moveTo>
                <a:cubicBezTo>
                  <a:pt x="8292244" y="1285858"/>
                  <a:pt x="8294792" y="1286079"/>
                  <a:pt x="8297354" y="1286521"/>
                </a:cubicBezTo>
                <a:cubicBezTo>
                  <a:pt x="8299917" y="1286962"/>
                  <a:pt x="8302333" y="1287552"/>
                  <a:pt x="8304600" y="1288288"/>
                </a:cubicBezTo>
                <a:cubicBezTo>
                  <a:pt x="8306869" y="1289025"/>
                  <a:pt x="8308886" y="1289849"/>
                  <a:pt x="8310654" y="1290762"/>
                </a:cubicBezTo>
                <a:cubicBezTo>
                  <a:pt x="8312421" y="1291675"/>
                  <a:pt x="8313585" y="1292412"/>
                  <a:pt x="8314144" y="1292971"/>
                </a:cubicBezTo>
                <a:cubicBezTo>
                  <a:pt x="8314704" y="1293531"/>
                  <a:pt x="8315072" y="1293973"/>
                  <a:pt x="8315249" y="1294297"/>
                </a:cubicBezTo>
                <a:cubicBezTo>
                  <a:pt x="8315425" y="1294621"/>
                  <a:pt x="8315573" y="1295033"/>
                  <a:pt x="8315690" y="1295534"/>
                </a:cubicBezTo>
                <a:cubicBezTo>
                  <a:pt x="8315808" y="1296035"/>
                  <a:pt x="8315897" y="1296639"/>
                  <a:pt x="8315956" y="1297345"/>
                </a:cubicBezTo>
                <a:cubicBezTo>
                  <a:pt x="8316015" y="1298053"/>
                  <a:pt x="8316044" y="1298966"/>
                  <a:pt x="8316044" y="1300085"/>
                </a:cubicBezTo>
                <a:cubicBezTo>
                  <a:pt x="8316044" y="1301145"/>
                  <a:pt x="8316000" y="1302088"/>
                  <a:pt x="8315911" y="1302913"/>
                </a:cubicBezTo>
                <a:cubicBezTo>
                  <a:pt x="8315823" y="1303738"/>
                  <a:pt x="8315690" y="1304430"/>
                  <a:pt x="8315514" y="1304990"/>
                </a:cubicBezTo>
                <a:cubicBezTo>
                  <a:pt x="8315337" y="1305550"/>
                  <a:pt x="8315087" y="1305961"/>
                  <a:pt x="8314763" y="1306227"/>
                </a:cubicBezTo>
                <a:cubicBezTo>
                  <a:pt x="8314439" y="1306492"/>
                  <a:pt x="8314071" y="1306624"/>
                  <a:pt x="8313658" y="1306624"/>
                </a:cubicBezTo>
                <a:cubicBezTo>
                  <a:pt x="8313010" y="1306624"/>
                  <a:pt x="8311994" y="1306212"/>
                  <a:pt x="8310609" y="1305387"/>
                </a:cubicBezTo>
                <a:cubicBezTo>
                  <a:pt x="8309225" y="1304562"/>
                  <a:pt x="8307532" y="1303634"/>
                  <a:pt x="8305528" y="1302604"/>
                </a:cubicBezTo>
                <a:cubicBezTo>
                  <a:pt x="8303526" y="1301573"/>
                  <a:pt x="8301154" y="1300630"/>
                  <a:pt x="8298415" y="1299776"/>
                </a:cubicBezTo>
                <a:cubicBezTo>
                  <a:pt x="8295675" y="1298922"/>
                  <a:pt x="8292598" y="1298495"/>
                  <a:pt x="8289180" y="1298495"/>
                </a:cubicBezTo>
                <a:cubicBezTo>
                  <a:pt x="8285999" y="1298495"/>
                  <a:pt x="8283231" y="1298922"/>
                  <a:pt x="8280874" y="1299776"/>
                </a:cubicBezTo>
                <a:cubicBezTo>
                  <a:pt x="8278518" y="1300630"/>
                  <a:pt x="8276574" y="1301764"/>
                  <a:pt x="8275042" y="1303178"/>
                </a:cubicBezTo>
                <a:cubicBezTo>
                  <a:pt x="8273510" y="1304592"/>
                  <a:pt x="8272362" y="1306271"/>
                  <a:pt x="8271595" y="1308215"/>
                </a:cubicBezTo>
                <a:cubicBezTo>
                  <a:pt x="8270830" y="1310159"/>
                  <a:pt x="8270447" y="1312221"/>
                  <a:pt x="8270447" y="1314400"/>
                </a:cubicBezTo>
                <a:cubicBezTo>
                  <a:pt x="8270447" y="1317582"/>
                  <a:pt x="8271183" y="1320321"/>
                  <a:pt x="8272656" y="1322619"/>
                </a:cubicBezTo>
                <a:cubicBezTo>
                  <a:pt x="8274129" y="1324916"/>
                  <a:pt x="8276088" y="1326949"/>
                  <a:pt x="8278532" y="1328716"/>
                </a:cubicBezTo>
                <a:cubicBezTo>
                  <a:pt x="8280977" y="1330483"/>
                  <a:pt x="8283761" y="1332103"/>
                  <a:pt x="8286883" y="1333577"/>
                </a:cubicBezTo>
                <a:cubicBezTo>
                  <a:pt x="8290005" y="1335049"/>
                  <a:pt x="8293187" y="1336536"/>
                  <a:pt x="8296427" y="1338039"/>
                </a:cubicBezTo>
                <a:cubicBezTo>
                  <a:pt x="8299667" y="1339541"/>
                  <a:pt x="8302848" y="1341190"/>
                  <a:pt x="8305970" y="1342987"/>
                </a:cubicBezTo>
                <a:cubicBezTo>
                  <a:pt x="8309093" y="1344784"/>
                  <a:pt x="8311876" y="1346905"/>
                  <a:pt x="8314321" y="1349349"/>
                </a:cubicBezTo>
                <a:cubicBezTo>
                  <a:pt x="8316766" y="1351794"/>
                  <a:pt x="8318739" y="1354681"/>
                  <a:pt x="8320241" y="1358009"/>
                </a:cubicBezTo>
                <a:cubicBezTo>
                  <a:pt x="8321744" y="1361338"/>
                  <a:pt x="8322495" y="1365270"/>
                  <a:pt x="8322495" y="1369806"/>
                </a:cubicBezTo>
                <a:cubicBezTo>
                  <a:pt x="8322495" y="1375167"/>
                  <a:pt x="8321508" y="1379939"/>
                  <a:pt x="8319534" y="1384122"/>
                </a:cubicBezTo>
                <a:cubicBezTo>
                  <a:pt x="8317561" y="1388305"/>
                  <a:pt x="8314822" y="1391854"/>
                  <a:pt x="8311316" y="1394770"/>
                </a:cubicBezTo>
                <a:cubicBezTo>
                  <a:pt x="8307811" y="1397686"/>
                  <a:pt x="8303688" y="1399881"/>
                  <a:pt x="8298945" y="1401354"/>
                </a:cubicBezTo>
                <a:cubicBezTo>
                  <a:pt x="8294203" y="1402826"/>
                  <a:pt x="8289092" y="1403563"/>
                  <a:pt x="8283613" y="1403563"/>
                </a:cubicBezTo>
                <a:cubicBezTo>
                  <a:pt x="8279785" y="1403563"/>
                  <a:pt x="8276235" y="1403238"/>
                  <a:pt x="8272965" y="1402590"/>
                </a:cubicBezTo>
                <a:cubicBezTo>
                  <a:pt x="8269696" y="1401942"/>
                  <a:pt x="8266779" y="1401148"/>
                  <a:pt x="8264217" y="1400204"/>
                </a:cubicBezTo>
                <a:cubicBezTo>
                  <a:pt x="8261654" y="1399262"/>
                  <a:pt x="8259504" y="1398290"/>
                  <a:pt x="8257766" y="1397289"/>
                </a:cubicBezTo>
                <a:cubicBezTo>
                  <a:pt x="8256028" y="1396287"/>
                  <a:pt x="8254821" y="1395433"/>
                  <a:pt x="8254143" y="1394726"/>
                </a:cubicBezTo>
                <a:cubicBezTo>
                  <a:pt x="8253466" y="1394018"/>
                  <a:pt x="8252965" y="1393120"/>
                  <a:pt x="8252641" y="1392031"/>
                </a:cubicBezTo>
                <a:cubicBezTo>
                  <a:pt x="8252317" y="1390941"/>
                  <a:pt x="8252155" y="1389482"/>
                  <a:pt x="8252155" y="1387656"/>
                </a:cubicBezTo>
                <a:cubicBezTo>
                  <a:pt x="8252155" y="1386361"/>
                  <a:pt x="8252214" y="1385285"/>
                  <a:pt x="8252332" y="1384431"/>
                </a:cubicBezTo>
                <a:cubicBezTo>
                  <a:pt x="8252450" y="1383577"/>
                  <a:pt x="8252626" y="1382885"/>
                  <a:pt x="8252862" y="1382354"/>
                </a:cubicBezTo>
                <a:cubicBezTo>
                  <a:pt x="8253098" y="1381824"/>
                  <a:pt x="8253392" y="1381456"/>
                  <a:pt x="8253745" y="1381250"/>
                </a:cubicBezTo>
                <a:cubicBezTo>
                  <a:pt x="8254099" y="1381044"/>
                  <a:pt x="8254512" y="1380941"/>
                  <a:pt x="8254983" y="1380941"/>
                </a:cubicBezTo>
                <a:cubicBezTo>
                  <a:pt x="8255807" y="1380941"/>
                  <a:pt x="8256971" y="1381441"/>
                  <a:pt x="8258473" y="1382443"/>
                </a:cubicBezTo>
                <a:cubicBezTo>
                  <a:pt x="8259975" y="1383444"/>
                  <a:pt x="8261905" y="1384535"/>
                  <a:pt x="8264261" y="1385712"/>
                </a:cubicBezTo>
                <a:cubicBezTo>
                  <a:pt x="8266618" y="1386891"/>
                  <a:pt x="8269460" y="1387996"/>
                  <a:pt x="8272788" y="1389026"/>
                </a:cubicBezTo>
                <a:cubicBezTo>
                  <a:pt x="8276117" y="1390057"/>
                  <a:pt x="8279961" y="1390572"/>
                  <a:pt x="8284320" y="1390572"/>
                </a:cubicBezTo>
                <a:cubicBezTo>
                  <a:pt x="8287619" y="1390572"/>
                  <a:pt x="8290639" y="1390130"/>
                  <a:pt x="8293378" y="1389248"/>
                </a:cubicBezTo>
                <a:cubicBezTo>
                  <a:pt x="8296117" y="1388363"/>
                  <a:pt x="8298474" y="1387111"/>
                  <a:pt x="8300447" y="1385492"/>
                </a:cubicBezTo>
                <a:cubicBezTo>
                  <a:pt x="8302421" y="1383871"/>
                  <a:pt x="8303938" y="1381883"/>
                  <a:pt x="8304998" y="1379526"/>
                </a:cubicBezTo>
                <a:cubicBezTo>
                  <a:pt x="8306058" y="1377170"/>
                  <a:pt x="8306589" y="1374490"/>
                  <a:pt x="8306589" y="1371486"/>
                </a:cubicBezTo>
                <a:cubicBezTo>
                  <a:pt x="8306589" y="1368245"/>
                  <a:pt x="8305853" y="1365476"/>
                  <a:pt x="8304380" y="1363179"/>
                </a:cubicBezTo>
                <a:cubicBezTo>
                  <a:pt x="8302907" y="1360882"/>
                  <a:pt x="8300963" y="1358864"/>
                  <a:pt x="8298547" y="1357126"/>
                </a:cubicBezTo>
                <a:cubicBezTo>
                  <a:pt x="8296132" y="1355388"/>
                  <a:pt x="8293378" y="1353797"/>
                  <a:pt x="8290285" y="1352354"/>
                </a:cubicBezTo>
                <a:cubicBezTo>
                  <a:pt x="8287192" y="1350911"/>
                  <a:pt x="8284026" y="1349437"/>
                  <a:pt x="8280786" y="1347936"/>
                </a:cubicBezTo>
                <a:cubicBezTo>
                  <a:pt x="8277546" y="1346433"/>
                  <a:pt x="8274394" y="1344770"/>
                  <a:pt x="8271330" y="1342943"/>
                </a:cubicBezTo>
                <a:cubicBezTo>
                  <a:pt x="8268267" y="1341117"/>
                  <a:pt x="8265528" y="1338966"/>
                  <a:pt x="8263112" y="1336492"/>
                </a:cubicBezTo>
                <a:cubicBezTo>
                  <a:pt x="8260697" y="1334018"/>
                  <a:pt x="8258738" y="1331117"/>
                  <a:pt x="8257236" y="1327788"/>
                </a:cubicBezTo>
                <a:cubicBezTo>
                  <a:pt x="8255734" y="1324460"/>
                  <a:pt x="8254983" y="1320468"/>
                  <a:pt x="8254983" y="1315814"/>
                </a:cubicBezTo>
                <a:cubicBezTo>
                  <a:pt x="8254983" y="1311042"/>
                  <a:pt x="8255852" y="1306786"/>
                  <a:pt x="8257589" y="1303045"/>
                </a:cubicBezTo>
                <a:cubicBezTo>
                  <a:pt x="8259328" y="1299304"/>
                  <a:pt x="8261743" y="1296167"/>
                  <a:pt x="8264835" y="1293634"/>
                </a:cubicBezTo>
                <a:cubicBezTo>
                  <a:pt x="8267928" y="1291101"/>
                  <a:pt x="8271611" y="1289172"/>
                  <a:pt x="8275881" y="1287846"/>
                </a:cubicBezTo>
                <a:cubicBezTo>
                  <a:pt x="8280153" y="1286521"/>
                  <a:pt x="8284762" y="1285858"/>
                  <a:pt x="8289711" y="1285858"/>
                </a:cubicBezTo>
                <a:close/>
                <a:moveTo>
                  <a:pt x="7822986" y="1285858"/>
                </a:moveTo>
                <a:cubicBezTo>
                  <a:pt x="7825519" y="1285858"/>
                  <a:pt x="7828067" y="1286079"/>
                  <a:pt x="7830630" y="1286521"/>
                </a:cubicBezTo>
                <a:cubicBezTo>
                  <a:pt x="7833192" y="1286962"/>
                  <a:pt x="7835608" y="1287552"/>
                  <a:pt x="7837876" y="1288288"/>
                </a:cubicBezTo>
                <a:cubicBezTo>
                  <a:pt x="7840144" y="1289025"/>
                  <a:pt x="7842161" y="1289849"/>
                  <a:pt x="7843929" y="1290762"/>
                </a:cubicBezTo>
                <a:cubicBezTo>
                  <a:pt x="7845696" y="1291675"/>
                  <a:pt x="7846860" y="1292412"/>
                  <a:pt x="7847419" y="1292971"/>
                </a:cubicBezTo>
                <a:cubicBezTo>
                  <a:pt x="7847979" y="1293531"/>
                  <a:pt x="7848347" y="1293973"/>
                  <a:pt x="7848524" y="1294297"/>
                </a:cubicBezTo>
                <a:cubicBezTo>
                  <a:pt x="7848701" y="1294621"/>
                  <a:pt x="7848848" y="1295033"/>
                  <a:pt x="7848966" y="1295534"/>
                </a:cubicBezTo>
                <a:cubicBezTo>
                  <a:pt x="7849084" y="1296035"/>
                  <a:pt x="7849172" y="1296639"/>
                  <a:pt x="7849231" y="1297345"/>
                </a:cubicBezTo>
                <a:cubicBezTo>
                  <a:pt x="7849290" y="1298053"/>
                  <a:pt x="7849319" y="1298966"/>
                  <a:pt x="7849319" y="1300085"/>
                </a:cubicBezTo>
                <a:cubicBezTo>
                  <a:pt x="7849319" y="1301145"/>
                  <a:pt x="7849275" y="1302088"/>
                  <a:pt x="7849187" y="1302913"/>
                </a:cubicBezTo>
                <a:cubicBezTo>
                  <a:pt x="7849098" y="1303738"/>
                  <a:pt x="7848966" y="1304430"/>
                  <a:pt x="7848789" y="1304990"/>
                </a:cubicBezTo>
                <a:cubicBezTo>
                  <a:pt x="7848612" y="1305550"/>
                  <a:pt x="7848362" y="1305961"/>
                  <a:pt x="7848038" y="1306227"/>
                </a:cubicBezTo>
                <a:cubicBezTo>
                  <a:pt x="7847714" y="1306492"/>
                  <a:pt x="7847346" y="1306624"/>
                  <a:pt x="7846933" y="1306624"/>
                </a:cubicBezTo>
                <a:cubicBezTo>
                  <a:pt x="7846286" y="1306624"/>
                  <a:pt x="7845269" y="1306212"/>
                  <a:pt x="7843885" y="1305387"/>
                </a:cubicBezTo>
                <a:cubicBezTo>
                  <a:pt x="7842500" y="1304562"/>
                  <a:pt x="7840807" y="1303634"/>
                  <a:pt x="7838804" y="1302604"/>
                </a:cubicBezTo>
                <a:cubicBezTo>
                  <a:pt x="7836801" y="1301573"/>
                  <a:pt x="7834429" y="1300630"/>
                  <a:pt x="7831690" y="1299776"/>
                </a:cubicBezTo>
                <a:cubicBezTo>
                  <a:pt x="7828951" y="1298922"/>
                  <a:pt x="7825873" y="1298495"/>
                  <a:pt x="7822456" y="1298495"/>
                </a:cubicBezTo>
                <a:cubicBezTo>
                  <a:pt x="7819274" y="1298495"/>
                  <a:pt x="7816506" y="1298922"/>
                  <a:pt x="7814149" y="1299776"/>
                </a:cubicBezTo>
                <a:cubicBezTo>
                  <a:pt x="7811793" y="1300630"/>
                  <a:pt x="7809849" y="1301764"/>
                  <a:pt x="7808317" y="1303178"/>
                </a:cubicBezTo>
                <a:cubicBezTo>
                  <a:pt x="7806786" y="1304592"/>
                  <a:pt x="7805637" y="1306271"/>
                  <a:pt x="7804871" y="1308215"/>
                </a:cubicBezTo>
                <a:cubicBezTo>
                  <a:pt x="7804105" y="1310159"/>
                  <a:pt x="7803722" y="1312221"/>
                  <a:pt x="7803722" y="1314400"/>
                </a:cubicBezTo>
                <a:cubicBezTo>
                  <a:pt x="7803722" y="1317582"/>
                  <a:pt x="7804459" y="1320321"/>
                  <a:pt x="7805931" y="1322619"/>
                </a:cubicBezTo>
                <a:cubicBezTo>
                  <a:pt x="7807404" y="1324916"/>
                  <a:pt x="7809363" y="1326949"/>
                  <a:pt x="7811808" y="1328716"/>
                </a:cubicBezTo>
                <a:cubicBezTo>
                  <a:pt x="7814253" y="1330483"/>
                  <a:pt x="7817036" y="1332103"/>
                  <a:pt x="7820158" y="1333577"/>
                </a:cubicBezTo>
                <a:cubicBezTo>
                  <a:pt x="7823281" y="1335049"/>
                  <a:pt x="7826462" y="1336536"/>
                  <a:pt x="7829702" y="1338039"/>
                </a:cubicBezTo>
                <a:cubicBezTo>
                  <a:pt x="7832942" y="1339541"/>
                  <a:pt x="7836123" y="1341190"/>
                  <a:pt x="7839245" y="1342987"/>
                </a:cubicBezTo>
                <a:cubicBezTo>
                  <a:pt x="7842368" y="1344784"/>
                  <a:pt x="7845151" y="1346905"/>
                  <a:pt x="7847596" y="1349349"/>
                </a:cubicBezTo>
                <a:cubicBezTo>
                  <a:pt x="7850041" y="1351794"/>
                  <a:pt x="7852014" y="1354681"/>
                  <a:pt x="7853517" y="1358009"/>
                </a:cubicBezTo>
                <a:cubicBezTo>
                  <a:pt x="7855019" y="1361338"/>
                  <a:pt x="7855770" y="1365270"/>
                  <a:pt x="7855770" y="1369806"/>
                </a:cubicBezTo>
                <a:cubicBezTo>
                  <a:pt x="7855770" y="1375167"/>
                  <a:pt x="7854783" y="1379939"/>
                  <a:pt x="7852810" y="1384122"/>
                </a:cubicBezTo>
                <a:cubicBezTo>
                  <a:pt x="7850837" y="1388305"/>
                  <a:pt x="7848097" y="1391854"/>
                  <a:pt x="7844592" y="1394770"/>
                </a:cubicBezTo>
                <a:cubicBezTo>
                  <a:pt x="7841087" y="1397686"/>
                  <a:pt x="7836963" y="1399881"/>
                  <a:pt x="7832220" y="1401354"/>
                </a:cubicBezTo>
                <a:cubicBezTo>
                  <a:pt x="7827478" y="1402826"/>
                  <a:pt x="7822367" y="1403563"/>
                  <a:pt x="7816889" y="1403563"/>
                </a:cubicBezTo>
                <a:cubicBezTo>
                  <a:pt x="7813060" y="1403563"/>
                  <a:pt x="7809510" y="1403238"/>
                  <a:pt x="7806240" y="1402590"/>
                </a:cubicBezTo>
                <a:cubicBezTo>
                  <a:pt x="7802971" y="1401942"/>
                  <a:pt x="7800055" y="1401148"/>
                  <a:pt x="7797492" y="1400204"/>
                </a:cubicBezTo>
                <a:cubicBezTo>
                  <a:pt x="7794929" y="1399262"/>
                  <a:pt x="7792780" y="1398290"/>
                  <a:pt x="7791041" y="1397289"/>
                </a:cubicBezTo>
                <a:cubicBezTo>
                  <a:pt x="7789304" y="1396287"/>
                  <a:pt x="7788096" y="1395433"/>
                  <a:pt x="7787418" y="1394726"/>
                </a:cubicBezTo>
                <a:cubicBezTo>
                  <a:pt x="7786741" y="1394018"/>
                  <a:pt x="7786240" y="1393120"/>
                  <a:pt x="7785916" y="1392031"/>
                </a:cubicBezTo>
                <a:cubicBezTo>
                  <a:pt x="7785592" y="1390941"/>
                  <a:pt x="7785430" y="1389482"/>
                  <a:pt x="7785430" y="1387656"/>
                </a:cubicBezTo>
                <a:cubicBezTo>
                  <a:pt x="7785430" y="1386361"/>
                  <a:pt x="7785489" y="1385285"/>
                  <a:pt x="7785607" y="1384431"/>
                </a:cubicBezTo>
                <a:cubicBezTo>
                  <a:pt x="7785725" y="1383577"/>
                  <a:pt x="7785902" y="1382885"/>
                  <a:pt x="7786137" y="1382354"/>
                </a:cubicBezTo>
                <a:cubicBezTo>
                  <a:pt x="7786373" y="1381824"/>
                  <a:pt x="7786667" y="1381456"/>
                  <a:pt x="7787021" y="1381250"/>
                </a:cubicBezTo>
                <a:cubicBezTo>
                  <a:pt x="7787374" y="1381044"/>
                  <a:pt x="7787787" y="1380941"/>
                  <a:pt x="7788258" y="1380941"/>
                </a:cubicBezTo>
                <a:cubicBezTo>
                  <a:pt x="7789083" y="1380941"/>
                  <a:pt x="7790246" y="1381441"/>
                  <a:pt x="7791748" y="1382443"/>
                </a:cubicBezTo>
                <a:cubicBezTo>
                  <a:pt x="7793251" y="1383444"/>
                  <a:pt x="7795180" y="1384535"/>
                  <a:pt x="7797536" y="1385712"/>
                </a:cubicBezTo>
                <a:cubicBezTo>
                  <a:pt x="7799893" y="1386891"/>
                  <a:pt x="7802735" y="1387996"/>
                  <a:pt x="7806064" y="1389026"/>
                </a:cubicBezTo>
                <a:cubicBezTo>
                  <a:pt x="7809393" y="1390057"/>
                  <a:pt x="7813236" y="1390572"/>
                  <a:pt x="7817596" y="1390572"/>
                </a:cubicBezTo>
                <a:cubicBezTo>
                  <a:pt x="7820895" y="1390572"/>
                  <a:pt x="7823914" y="1390130"/>
                  <a:pt x="7826653" y="1389248"/>
                </a:cubicBezTo>
                <a:cubicBezTo>
                  <a:pt x="7829392" y="1388363"/>
                  <a:pt x="7831749" y="1387111"/>
                  <a:pt x="7833722" y="1385492"/>
                </a:cubicBezTo>
                <a:cubicBezTo>
                  <a:pt x="7835696" y="1383871"/>
                  <a:pt x="7837213" y="1381883"/>
                  <a:pt x="7838273" y="1379526"/>
                </a:cubicBezTo>
                <a:cubicBezTo>
                  <a:pt x="7839334" y="1377170"/>
                  <a:pt x="7839864" y="1374490"/>
                  <a:pt x="7839864" y="1371486"/>
                </a:cubicBezTo>
                <a:cubicBezTo>
                  <a:pt x="7839864" y="1368245"/>
                  <a:pt x="7839128" y="1365476"/>
                  <a:pt x="7837655" y="1363179"/>
                </a:cubicBezTo>
                <a:cubicBezTo>
                  <a:pt x="7836182" y="1360882"/>
                  <a:pt x="7834238" y="1358864"/>
                  <a:pt x="7831823" y="1357126"/>
                </a:cubicBezTo>
                <a:cubicBezTo>
                  <a:pt x="7829408" y="1355388"/>
                  <a:pt x="7826653" y="1353797"/>
                  <a:pt x="7823560" y="1352354"/>
                </a:cubicBezTo>
                <a:cubicBezTo>
                  <a:pt x="7820467" y="1350911"/>
                  <a:pt x="7817301" y="1349437"/>
                  <a:pt x="7814061" y="1347936"/>
                </a:cubicBezTo>
                <a:cubicBezTo>
                  <a:pt x="7810821" y="1346433"/>
                  <a:pt x="7807669" y="1344770"/>
                  <a:pt x="7804606" y="1342943"/>
                </a:cubicBezTo>
                <a:cubicBezTo>
                  <a:pt x="7801542" y="1341117"/>
                  <a:pt x="7798803" y="1338966"/>
                  <a:pt x="7796388" y="1336492"/>
                </a:cubicBezTo>
                <a:cubicBezTo>
                  <a:pt x="7793973" y="1334018"/>
                  <a:pt x="7792013" y="1331117"/>
                  <a:pt x="7790511" y="1327788"/>
                </a:cubicBezTo>
                <a:cubicBezTo>
                  <a:pt x="7789009" y="1324460"/>
                  <a:pt x="7788258" y="1320468"/>
                  <a:pt x="7788258" y="1315814"/>
                </a:cubicBezTo>
                <a:cubicBezTo>
                  <a:pt x="7788258" y="1311042"/>
                  <a:pt x="7789127" y="1306786"/>
                  <a:pt x="7790865" y="1303045"/>
                </a:cubicBezTo>
                <a:cubicBezTo>
                  <a:pt x="7792603" y="1299304"/>
                  <a:pt x="7795018" y="1296167"/>
                  <a:pt x="7798111" y="1293634"/>
                </a:cubicBezTo>
                <a:cubicBezTo>
                  <a:pt x="7801204" y="1291101"/>
                  <a:pt x="7804886" y="1289172"/>
                  <a:pt x="7809157" y="1287846"/>
                </a:cubicBezTo>
                <a:cubicBezTo>
                  <a:pt x="7813428" y="1286521"/>
                  <a:pt x="7818037" y="1285858"/>
                  <a:pt x="7822986" y="1285858"/>
                </a:cubicBezTo>
                <a:close/>
                <a:moveTo>
                  <a:pt x="6403761" y="1285858"/>
                </a:moveTo>
                <a:cubicBezTo>
                  <a:pt x="6406294" y="1285858"/>
                  <a:pt x="6408842" y="1286079"/>
                  <a:pt x="6411405" y="1286521"/>
                </a:cubicBezTo>
                <a:cubicBezTo>
                  <a:pt x="6413967" y="1286962"/>
                  <a:pt x="6416383" y="1287552"/>
                  <a:pt x="6418651" y="1288288"/>
                </a:cubicBezTo>
                <a:cubicBezTo>
                  <a:pt x="6420919" y="1289025"/>
                  <a:pt x="6422936" y="1289849"/>
                  <a:pt x="6424704" y="1290762"/>
                </a:cubicBezTo>
                <a:cubicBezTo>
                  <a:pt x="6426471" y="1291675"/>
                  <a:pt x="6427635" y="1292412"/>
                  <a:pt x="6428194" y="1292971"/>
                </a:cubicBezTo>
                <a:cubicBezTo>
                  <a:pt x="6428754" y="1293531"/>
                  <a:pt x="6429122" y="1293973"/>
                  <a:pt x="6429299" y="1294297"/>
                </a:cubicBezTo>
                <a:cubicBezTo>
                  <a:pt x="6429476" y="1294621"/>
                  <a:pt x="6429623" y="1295033"/>
                  <a:pt x="6429741" y="1295534"/>
                </a:cubicBezTo>
                <a:cubicBezTo>
                  <a:pt x="6429859" y="1296035"/>
                  <a:pt x="6429947" y="1296639"/>
                  <a:pt x="6430006" y="1297345"/>
                </a:cubicBezTo>
                <a:cubicBezTo>
                  <a:pt x="6430065" y="1298053"/>
                  <a:pt x="6430094" y="1298966"/>
                  <a:pt x="6430094" y="1300085"/>
                </a:cubicBezTo>
                <a:cubicBezTo>
                  <a:pt x="6430094" y="1301145"/>
                  <a:pt x="6430050" y="1302088"/>
                  <a:pt x="6429962" y="1302913"/>
                </a:cubicBezTo>
                <a:cubicBezTo>
                  <a:pt x="6429873" y="1303738"/>
                  <a:pt x="6429741" y="1304430"/>
                  <a:pt x="6429564" y="1304990"/>
                </a:cubicBezTo>
                <a:cubicBezTo>
                  <a:pt x="6429387" y="1305550"/>
                  <a:pt x="6429137" y="1305961"/>
                  <a:pt x="6428813" y="1306227"/>
                </a:cubicBezTo>
                <a:cubicBezTo>
                  <a:pt x="6428489" y="1306492"/>
                  <a:pt x="6428121" y="1306624"/>
                  <a:pt x="6427708" y="1306624"/>
                </a:cubicBezTo>
                <a:cubicBezTo>
                  <a:pt x="6427061" y="1306624"/>
                  <a:pt x="6426044" y="1306212"/>
                  <a:pt x="6424660" y="1305387"/>
                </a:cubicBezTo>
                <a:cubicBezTo>
                  <a:pt x="6423275" y="1304562"/>
                  <a:pt x="6421582" y="1303634"/>
                  <a:pt x="6419579" y="1302604"/>
                </a:cubicBezTo>
                <a:cubicBezTo>
                  <a:pt x="6417576" y="1301573"/>
                  <a:pt x="6415204" y="1300630"/>
                  <a:pt x="6412465" y="1299776"/>
                </a:cubicBezTo>
                <a:cubicBezTo>
                  <a:pt x="6409726" y="1298922"/>
                  <a:pt x="6406648" y="1298495"/>
                  <a:pt x="6403231" y="1298495"/>
                </a:cubicBezTo>
                <a:cubicBezTo>
                  <a:pt x="6400049" y="1298495"/>
                  <a:pt x="6397281" y="1298922"/>
                  <a:pt x="6394924" y="1299776"/>
                </a:cubicBezTo>
                <a:cubicBezTo>
                  <a:pt x="6392568" y="1300630"/>
                  <a:pt x="6390624" y="1301764"/>
                  <a:pt x="6389092" y="1303178"/>
                </a:cubicBezTo>
                <a:cubicBezTo>
                  <a:pt x="6387561" y="1304592"/>
                  <a:pt x="6386412" y="1306271"/>
                  <a:pt x="6385646" y="1308215"/>
                </a:cubicBezTo>
                <a:cubicBezTo>
                  <a:pt x="6384880" y="1310159"/>
                  <a:pt x="6384497" y="1312221"/>
                  <a:pt x="6384497" y="1314400"/>
                </a:cubicBezTo>
                <a:cubicBezTo>
                  <a:pt x="6384497" y="1317582"/>
                  <a:pt x="6385234" y="1320321"/>
                  <a:pt x="6386706" y="1322619"/>
                </a:cubicBezTo>
                <a:cubicBezTo>
                  <a:pt x="6388179" y="1324916"/>
                  <a:pt x="6390138" y="1326949"/>
                  <a:pt x="6392583" y="1328716"/>
                </a:cubicBezTo>
                <a:cubicBezTo>
                  <a:pt x="6395028" y="1330483"/>
                  <a:pt x="6397811" y="1332103"/>
                  <a:pt x="6400933" y="1333577"/>
                </a:cubicBezTo>
                <a:cubicBezTo>
                  <a:pt x="6404056" y="1335049"/>
                  <a:pt x="6407237" y="1336536"/>
                  <a:pt x="6410477" y="1338039"/>
                </a:cubicBezTo>
                <a:cubicBezTo>
                  <a:pt x="6413717" y="1339541"/>
                  <a:pt x="6416898" y="1341190"/>
                  <a:pt x="6420020" y="1342987"/>
                </a:cubicBezTo>
                <a:cubicBezTo>
                  <a:pt x="6423143" y="1344784"/>
                  <a:pt x="6425926" y="1346905"/>
                  <a:pt x="6428371" y="1349349"/>
                </a:cubicBezTo>
                <a:cubicBezTo>
                  <a:pt x="6430816" y="1351794"/>
                  <a:pt x="6432789" y="1354681"/>
                  <a:pt x="6434292" y="1358009"/>
                </a:cubicBezTo>
                <a:cubicBezTo>
                  <a:pt x="6435794" y="1361338"/>
                  <a:pt x="6436545" y="1365270"/>
                  <a:pt x="6436545" y="1369806"/>
                </a:cubicBezTo>
                <a:cubicBezTo>
                  <a:pt x="6436545" y="1375167"/>
                  <a:pt x="6435558" y="1379939"/>
                  <a:pt x="6433585" y="1384122"/>
                </a:cubicBezTo>
                <a:cubicBezTo>
                  <a:pt x="6431612" y="1388305"/>
                  <a:pt x="6428872" y="1391854"/>
                  <a:pt x="6425367" y="1394770"/>
                </a:cubicBezTo>
                <a:cubicBezTo>
                  <a:pt x="6421862" y="1397686"/>
                  <a:pt x="6417738" y="1399881"/>
                  <a:pt x="6412995" y="1401354"/>
                </a:cubicBezTo>
                <a:cubicBezTo>
                  <a:pt x="6408253" y="1402826"/>
                  <a:pt x="6403142" y="1403563"/>
                  <a:pt x="6397664" y="1403563"/>
                </a:cubicBezTo>
                <a:cubicBezTo>
                  <a:pt x="6393835" y="1403563"/>
                  <a:pt x="6390285" y="1403238"/>
                  <a:pt x="6387015" y="1402590"/>
                </a:cubicBezTo>
                <a:cubicBezTo>
                  <a:pt x="6383746" y="1401942"/>
                  <a:pt x="6380830" y="1401148"/>
                  <a:pt x="6378267" y="1400204"/>
                </a:cubicBezTo>
                <a:cubicBezTo>
                  <a:pt x="6375704" y="1399262"/>
                  <a:pt x="6373555" y="1398290"/>
                  <a:pt x="6371816" y="1397289"/>
                </a:cubicBezTo>
                <a:cubicBezTo>
                  <a:pt x="6370079" y="1396287"/>
                  <a:pt x="6368871" y="1395433"/>
                  <a:pt x="6368193" y="1394726"/>
                </a:cubicBezTo>
                <a:cubicBezTo>
                  <a:pt x="6367516" y="1394018"/>
                  <a:pt x="6367015" y="1393120"/>
                  <a:pt x="6366691" y="1392031"/>
                </a:cubicBezTo>
                <a:cubicBezTo>
                  <a:pt x="6366367" y="1390941"/>
                  <a:pt x="6366205" y="1389482"/>
                  <a:pt x="6366205" y="1387656"/>
                </a:cubicBezTo>
                <a:cubicBezTo>
                  <a:pt x="6366205" y="1386361"/>
                  <a:pt x="6366264" y="1385285"/>
                  <a:pt x="6366382" y="1384431"/>
                </a:cubicBezTo>
                <a:cubicBezTo>
                  <a:pt x="6366500" y="1383577"/>
                  <a:pt x="6366677" y="1382885"/>
                  <a:pt x="6366912" y="1382354"/>
                </a:cubicBezTo>
                <a:cubicBezTo>
                  <a:pt x="6367148" y="1381824"/>
                  <a:pt x="6367442" y="1381456"/>
                  <a:pt x="6367796" y="1381250"/>
                </a:cubicBezTo>
                <a:cubicBezTo>
                  <a:pt x="6368149" y="1381044"/>
                  <a:pt x="6368562" y="1380941"/>
                  <a:pt x="6369033" y="1380941"/>
                </a:cubicBezTo>
                <a:cubicBezTo>
                  <a:pt x="6369858" y="1380941"/>
                  <a:pt x="6371021" y="1381441"/>
                  <a:pt x="6372523" y="1382443"/>
                </a:cubicBezTo>
                <a:cubicBezTo>
                  <a:pt x="6374026" y="1383444"/>
                  <a:pt x="6375955" y="1384535"/>
                  <a:pt x="6378311" y="1385712"/>
                </a:cubicBezTo>
                <a:cubicBezTo>
                  <a:pt x="6380668" y="1386891"/>
                  <a:pt x="6383510" y="1387996"/>
                  <a:pt x="6386839" y="1389026"/>
                </a:cubicBezTo>
                <a:cubicBezTo>
                  <a:pt x="6390168" y="1390057"/>
                  <a:pt x="6394011" y="1390572"/>
                  <a:pt x="6398371" y="1390572"/>
                </a:cubicBezTo>
                <a:cubicBezTo>
                  <a:pt x="6401670" y="1390572"/>
                  <a:pt x="6404689" y="1390130"/>
                  <a:pt x="6407428" y="1389248"/>
                </a:cubicBezTo>
                <a:cubicBezTo>
                  <a:pt x="6410167" y="1388363"/>
                  <a:pt x="6412524" y="1387111"/>
                  <a:pt x="6414497" y="1385492"/>
                </a:cubicBezTo>
                <a:cubicBezTo>
                  <a:pt x="6416471" y="1383871"/>
                  <a:pt x="6417988" y="1381883"/>
                  <a:pt x="6419048" y="1379526"/>
                </a:cubicBezTo>
                <a:cubicBezTo>
                  <a:pt x="6420109" y="1377170"/>
                  <a:pt x="6420639" y="1374490"/>
                  <a:pt x="6420639" y="1371486"/>
                </a:cubicBezTo>
                <a:cubicBezTo>
                  <a:pt x="6420639" y="1368245"/>
                  <a:pt x="6419903" y="1365476"/>
                  <a:pt x="6418430" y="1363179"/>
                </a:cubicBezTo>
                <a:cubicBezTo>
                  <a:pt x="6416957" y="1360882"/>
                  <a:pt x="6415013" y="1358864"/>
                  <a:pt x="6412598" y="1357126"/>
                </a:cubicBezTo>
                <a:cubicBezTo>
                  <a:pt x="6410183" y="1355388"/>
                  <a:pt x="6407428" y="1353797"/>
                  <a:pt x="6404335" y="1352354"/>
                </a:cubicBezTo>
                <a:cubicBezTo>
                  <a:pt x="6401242" y="1350911"/>
                  <a:pt x="6398076" y="1349437"/>
                  <a:pt x="6394836" y="1347936"/>
                </a:cubicBezTo>
                <a:cubicBezTo>
                  <a:pt x="6391596" y="1346433"/>
                  <a:pt x="6388444" y="1344770"/>
                  <a:pt x="6385381" y="1342943"/>
                </a:cubicBezTo>
                <a:cubicBezTo>
                  <a:pt x="6382317" y="1341117"/>
                  <a:pt x="6379578" y="1338966"/>
                  <a:pt x="6377163" y="1336492"/>
                </a:cubicBezTo>
                <a:cubicBezTo>
                  <a:pt x="6374748" y="1334018"/>
                  <a:pt x="6372788" y="1331117"/>
                  <a:pt x="6371286" y="1327788"/>
                </a:cubicBezTo>
                <a:cubicBezTo>
                  <a:pt x="6369784" y="1324460"/>
                  <a:pt x="6369033" y="1320468"/>
                  <a:pt x="6369033" y="1315814"/>
                </a:cubicBezTo>
                <a:cubicBezTo>
                  <a:pt x="6369033" y="1311042"/>
                  <a:pt x="6369902" y="1306786"/>
                  <a:pt x="6371640" y="1303045"/>
                </a:cubicBezTo>
                <a:cubicBezTo>
                  <a:pt x="6373378" y="1299304"/>
                  <a:pt x="6375793" y="1296167"/>
                  <a:pt x="6378886" y="1293634"/>
                </a:cubicBezTo>
                <a:cubicBezTo>
                  <a:pt x="6381979" y="1291101"/>
                  <a:pt x="6385661" y="1289172"/>
                  <a:pt x="6389932" y="1287846"/>
                </a:cubicBezTo>
                <a:cubicBezTo>
                  <a:pt x="6394203" y="1286521"/>
                  <a:pt x="6398812" y="1285858"/>
                  <a:pt x="6403761" y="1285858"/>
                </a:cubicBezTo>
                <a:close/>
                <a:moveTo>
                  <a:pt x="5460786" y="1285858"/>
                </a:moveTo>
                <a:cubicBezTo>
                  <a:pt x="5463319" y="1285858"/>
                  <a:pt x="5465867" y="1286079"/>
                  <a:pt x="5468430" y="1286521"/>
                </a:cubicBezTo>
                <a:cubicBezTo>
                  <a:pt x="5470992" y="1286962"/>
                  <a:pt x="5473408" y="1287552"/>
                  <a:pt x="5475676" y="1288288"/>
                </a:cubicBezTo>
                <a:cubicBezTo>
                  <a:pt x="5477944" y="1289025"/>
                  <a:pt x="5479961" y="1289849"/>
                  <a:pt x="5481729" y="1290762"/>
                </a:cubicBezTo>
                <a:cubicBezTo>
                  <a:pt x="5483496" y="1291675"/>
                  <a:pt x="5484660" y="1292412"/>
                  <a:pt x="5485219" y="1292971"/>
                </a:cubicBezTo>
                <a:cubicBezTo>
                  <a:pt x="5485779" y="1293531"/>
                  <a:pt x="5486147" y="1293973"/>
                  <a:pt x="5486324" y="1294297"/>
                </a:cubicBezTo>
                <a:cubicBezTo>
                  <a:pt x="5486501" y="1294621"/>
                  <a:pt x="5486648" y="1295033"/>
                  <a:pt x="5486766" y="1295534"/>
                </a:cubicBezTo>
                <a:cubicBezTo>
                  <a:pt x="5486884" y="1296035"/>
                  <a:pt x="5486972" y="1296639"/>
                  <a:pt x="5487031" y="1297345"/>
                </a:cubicBezTo>
                <a:cubicBezTo>
                  <a:pt x="5487090" y="1298053"/>
                  <a:pt x="5487119" y="1298966"/>
                  <a:pt x="5487119" y="1300085"/>
                </a:cubicBezTo>
                <a:cubicBezTo>
                  <a:pt x="5487119" y="1301145"/>
                  <a:pt x="5487075" y="1302088"/>
                  <a:pt x="5486987" y="1302913"/>
                </a:cubicBezTo>
                <a:cubicBezTo>
                  <a:pt x="5486898" y="1303738"/>
                  <a:pt x="5486766" y="1304430"/>
                  <a:pt x="5486589" y="1304990"/>
                </a:cubicBezTo>
                <a:cubicBezTo>
                  <a:pt x="5486412" y="1305550"/>
                  <a:pt x="5486162" y="1305961"/>
                  <a:pt x="5485838" y="1306227"/>
                </a:cubicBezTo>
                <a:cubicBezTo>
                  <a:pt x="5485514" y="1306492"/>
                  <a:pt x="5485146" y="1306624"/>
                  <a:pt x="5484733" y="1306624"/>
                </a:cubicBezTo>
                <a:cubicBezTo>
                  <a:pt x="5484086" y="1306624"/>
                  <a:pt x="5483069" y="1306212"/>
                  <a:pt x="5481685" y="1305387"/>
                </a:cubicBezTo>
                <a:cubicBezTo>
                  <a:pt x="5480300" y="1304562"/>
                  <a:pt x="5478607" y="1303634"/>
                  <a:pt x="5476604" y="1302604"/>
                </a:cubicBezTo>
                <a:cubicBezTo>
                  <a:pt x="5474601" y="1301573"/>
                  <a:pt x="5472229" y="1300630"/>
                  <a:pt x="5469490" y="1299776"/>
                </a:cubicBezTo>
                <a:cubicBezTo>
                  <a:pt x="5466751" y="1298922"/>
                  <a:pt x="5463673" y="1298495"/>
                  <a:pt x="5460256" y="1298495"/>
                </a:cubicBezTo>
                <a:cubicBezTo>
                  <a:pt x="5457074" y="1298495"/>
                  <a:pt x="5454306" y="1298922"/>
                  <a:pt x="5451949" y="1299776"/>
                </a:cubicBezTo>
                <a:cubicBezTo>
                  <a:pt x="5449593" y="1300630"/>
                  <a:pt x="5447649" y="1301764"/>
                  <a:pt x="5446117" y="1303178"/>
                </a:cubicBezTo>
                <a:cubicBezTo>
                  <a:pt x="5444586" y="1304592"/>
                  <a:pt x="5443437" y="1306271"/>
                  <a:pt x="5442671" y="1308215"/>
                </a:cubicBezTo>
                <a:cubicBezTo>
                  <a:pt x="5441905" y="1310159"/>
                  <a:pt x="5441522" y="1312221"/>
                  <a:pt x="5441522" y="1314400"/>
                </a:cubicBezTo>
                <a:cubicBezTo>
                  <a:pt x="5441522" y="1317582"/>
                  <a:pt x="5442259" y="1320321"/>
                  <a:pt x="5443731" y="1322619"/>
                </a:cubicBezTo>
                <a:cubicBezTo>
                  <a:pt x="5445204" y="1324916"/>
                  <a:pt x="5447163" y="1326949"/>
                  <a:pt x="5449608" y="1328716"/>
                </a:cubicBezTo>
                <a:cubicBezTo>
                  <a:pt x="5452053" y="1330483"/>
                  <a:pt x="5454836" y="1332103"/>
                  <a:pt x="5457958" y="1333577"/>
                </a:cubicBezTo>
                <a:cubicBezTo>
                  <a:pt x="5461081" y="1335049"/>
                  <a:pt x="5464262" y="1336536"/>
                  <a:pt x="5467502" y="1338039"/>
                </a:cubicBezTo>
                <a:cubicBezTo>
                  <a:pt x="5470742" y="1339541"/>
                  <a:pt x="5473923" y="1341190"/>
                  <a:pt x="5477045" y="1342987"/>
                </a:cubicBezTo>
                <a:cubicBezTo>
                  <a:pt x="5480168" y="1344784"/>
                  <a:pt x="5482951" y="1346905"/>
                  <a:pt x="5485396" y="1349349"/>
                </a:cubicBezTo>
                <a:cubicBezTo>
                  <a:pt x="5487841" y="1351794"/>
                  <a:pt x="5489814" y="1354681"/>
                  <a:pt x="5491317" y="1358009"/>
                </a:cubicBezTo>
                <a:cubicBezTo>
                  <a:pt x="5492819" y="1361338"/>
                  <a:pt x="5493570" y="1365270"/>
                  <a:pt x="5493570" y="1369806"/>
                </a:cubicBezTo>
                <a:cubicBezTo>
                  <a:pt x="5493570" y="1375167"/>
                  <a:pt x="5492583" y="1379939"/>
                  <a:pt x="5490610" y="1384122"/>
                </a:cubicBezTo>
                <a:cubicBezTo>
                  <a:pt x="5488637" y="1388305"/>
                  <a:pt x="5485897" y="1391854"/>
                  <a:pt x="5482392" y="1394770"/>
                </a:cubicBezTo>
                <a:cubicBezTo>
                  <a:pt x="5478887" y="1397686"/>
                  <a:pt x="5474763" y="1399881"/>
                  <a:pt x="5470020" y="1401354"/>
                </a:cubicBezTo>
                <a:cubicBezTo>
                  <a:pt x="5465278" y="1402826"/>
                  <a:pt x="5460167" y="1403563"/>
                  <a:pt x="5454689" y="1403563"/>
                </a:cubicBezTo>
                <a:cubicBezTo>
                  <a:pt x="5450860" y="1403563"/>
                  <a:pt x="5447310" y="1403238"/>
                  <a:pt x="5444040" y="1402590"/>
                </a:cubicBezTo>
                <a:cubicBezTo>
                  <a:pt x="5440771" y="1401942"/>
                  <a:pt x="5437855" y="1401148"/>
                  <a:pt x="5435292" y="1400204"/>
                </a:cubicBezTo>
                <a:cubicBezTo>
                  <a:pt x="5432729" y="1399262"/>
                  <a:pt x="5430580" y="1398290"/>
                  <a:pt x="5428841" y="1397289"/>
                </a:cubicBezTo>
                <a:cubicBezTo>
                  <a:pt x="5427104" y="1396287"/>
                  <a:pt x="5425896" y="1395433"/>
                  <a:pt x="5425218" y="1394726"/>
                </a:cubicBezTo>
                <a:cubicBezTo>
                  <a:pt x="5424541" y="1394018"/>
                  <a:pt x="5424040" y="1393120"/>
                  <a:pt x="5423716" y="1392031"/>
                </a:cubicBezTo>
                <a:cubicBezTo>
                  <a:pt x="5423392" y="1390941"/>
                  <a:pt x="5423230" y="1389482"/>
                  <a:pt x="5423230" y="1387656"/>
                </a:cubicBezTo>
                <a:cubicBezTo>
                  <a:pt x="5423230" y="1386361"/>
                  <a:pt x="5423289" y="1385285"/>
                  <a:pt x="5423407" y="1384431"/>
                </a:cubicBezTo>
                <a:cubicBezTo>
                  <a:pt x="5423525" y="1383577"/>
                  <a:pt x="5423702" y="1382885"/>
                  <a:pt x="5423937" y="1382354"/>
                </a:cubicBezTo>
                <a:cubicBezTo>
                  <a:pt x="5424173" y="1381824"/>
                  <a:pt x="5424467" y="1381456"/>
                  <a:pt x="5424821" y="1381250"/>
                </a:cubicBezTo>
                <a:cubicBezTo>
                  <a:pt x="5425174" y="1381044"/>
                  <a:pt x="5425587" y="1380941"/>
                  <a:pt x="5426058" y="1380941"/>
                </a:cubicBezTo>
                <a:cubicBezTo>
                  <a:pt x="5426883" y="1380941"/>
                  <a:pt x="5428046" y="1381441"/>
                  <a:pt x="5429548" y="1382443"/>
                </a:cubicBezTo>
                <a:cubicBezTo>
                  <a:pt x="5431051" y="1383444"/>
                  <a:pt x="5432980" y="1384535"/>
                  <a:pt x="5435336" y="1385712"/>
                </a:cubicBezTo>
                <a:cubicBezTo>
                  <a:pt x="5437693" y="1386891"/>
                  <a:pt x="5440535" y="1387996"/>
                  <a:pt x="5443864" y="1389026"/>
                </a:cubicBezTo>
                <a:cubicBezTo>
                  <a:pt x="5447193" y="1390057"/>
                  <a:pt x="5451036" y="1390572"/>
                  <a:pt x="5455396" y="1390572"/>
                </a:cubicBezTo>
                <a:cubicBezTo>
                  <a:pt x="5458695" y="1390572"/>
                  <a:pt x="5461714" y="1390130"/>
                  <a:pt x="5464453" y="1389248"/>
                </a:cubicBezTo>
                <a:cubicBezTo>
                  <a:pt x="5467192" y="1388363"/>
                  <a:pt x="5469549" y="1387111"/>
                  <a:pt x="5471522" y="1385492"/>
                </a:cubicBezTo>
                <a:cubicBezTo>
                  <a:pt x="5473496" y="1383871"/>
                  <a:pt x="5475013" y="1381883"/>
                  <a:pt x="5476073" y="1379526"/>
                </a:cubicBezTo>
                <a:cubicBezTo>
                  <a:pt x="5477134" y="1377170"/>
                  <a:pt x="5477664" y="1374490"/>
                  <a:pt x="5477664" y="1371486"/>
                </a:cubicBezTo>
                <a:cubicBezTo>
                  <a:pt x="5477664" y="1368245"/>
                  <a:pt x="5476928" y="1365476"/>
                  <a:pt x="5475455" y="1363179"/>
                </a:cubicBezTo>
                <a:cubicBezTo>
                  <a:pt x="5473982" y="1360882"/>
                  <a:pt x="5472038" y="1358864"/>
                  <a:pt x="5469623" y="1357126"/>
                </a:cubicBezTo>
                <a:cubicBezTo>
                  <a:pt x="5467208" y="1355388"/>
                  <a:pt x="5464453" y="1353797"/>
                  <a:pt x="5461360" y="1352354"/>
                </a:cubicBezTo>
                <a:cubicBezTo>
                  <a:pt x="5458267" y="1350911"/>
                  <a:pt x="5455101" y="1349437"/>
                  <a:pt x="5451861" y="1347936"/>
                </a:cubicBezTo>
                <a:cubicBezTo>
                  <a:pt x="5448621" y="1346433"/>
                  <a:pt x="5445469" y="1344770"/>
                  <a:pt x="5442406" y="1342943"/>
                </a:cubicBezTo>
                <a:cubicBezTo>
                  <a:pt x="5439342" y="1341117"/>
                  <a:pt x="5436603" y="1338966"/>
                  <a:pt x="5434188" y="1336492"/>
                </a:cubicBezTo>
                <a:cubicBezTo>
                  <a:pt x="5431773" y="1334018"/>
                  <a:pt x="5429813" y="1331117"/>
                  <a:pt x="5428311" y="1327788"/>
                </a:cubicBezTo>
                <a:cubicBezTo>
                  <a:pt x="5426809" y="1324460"/>
                  <a:pt x="5426058" y="1320468"/>
                  <a:pt x="5426058" y="1315814"/>
                </a:cubicBezTo>
                <a:cubicBezTo>
                  <a:pt x="5426058" y="1311042"/>
                  <a:pt x="5426927" y="1306786"/>
                  <a:pt x="5428665" y="1303045"/>
                </a:cubicBezTo>
                <a:cubicBezTo>
                  <a:pt x="5430403" y="1299304"/>
                  <a:pt x="5432818" y="1296167"/>
                  <a:pt x="5435911" y="1293634"/>
                </a:cubicBezTo>
                <a:cubicBezTo>
                  <a:pt x="5439004" y="1291101"/>
                  <a:pt x="5442686" y="1289172"/>
                  <a:pt x="5446957" y="1287846"/>
                </a:cubicBezTo>
                <a:cubicBezTo>
                  <a:pt x="5451228" y="1286521"/>
                  <a:pt x="5455837" y="1285858"/>
                  <a:pt x="5460786" y="1285858"/>
                </a:cubicBezTo>
                <a:close/>
                <a:moveTo>
                  <a:pt x="4994061" y="1285858"/>
                </a:moveTo>
                <a:cubicBezTo>
                  <a:pt x="4996594" y="1285858"/>
                  <a:pt x="4999142" y="1286079"/>
                  <a:pt x="5001705" y="1286521"/>
                </a:cubicBezTo>
                <a:cubicBezTo>
                  <a:pt x="5004267" y="1286962"/>
                  <a:pt x="5006683" y="1287552"/>
                  <a:pt x="5008951" y="1288288"/>
                </a:cubicBezTo>
                <a:cubicBezTo>
                  <a:pt x="5011219" y="1289025"/>
                  <a:pt x="5013236" y="1289849"/>
                  <a:pt x="5015004" y="1290762"/>
                </a:cubicBezTo>
                <a:cubicBezTo>
                  <a:pt x="5016771" y="1291675"/>
                  <a:pt x="5017935" y="1292412"/>
                  <a:pt x="5018494" y="1292971"/>
                </a:cubicBezTo>
                <a:cubicBezTo>
                  <a:pt x="5019054" y="1293531"/>
                  <a:pt x="5019422" y="1293973"/>
                  <a:pt x="5019599" y="1294297"/>
                </a:cubicBezTo>
                <a:cubicBezTo>
                  <a:pt x="5019776" y="1294621"/>
                  <a:pt x="5019923" y="1295033"/>
                  <a:pt x="5020041" y="1295534"/>
                </a:cubicBezTo>
                <a:cubicBezTo>
                  <a:pt x="5020159" y="1296035"/>
                  <a:pt x="5020247" y="1296639"/>
                  <a:pt x="5020306" y="1297345"/>
                </a:cubicBezTo>
                <a:cubicBezTo>
                  <a:pt x="5020365" y="1298053"/>
                  <a:pt x="5020394" y="1298966"/>
                  <a:pt x="5020394" y="1300085"/>
                </a:cubicBezTo>
                <a:cubicBezTo>
                  <a:pt x="5020394" y="1301145"/>
                  <a:pt x="5020350" y="1302088"/>
                  <a:pt x="5020262" y="1302913"/>
                </a:cubicBezTo>
                <a:cubicBezTo>
                  <a:pt x="5020173" y="1303738"/>
                  <a:pt x="5020041" y="1304430"/>
                  <a:pt x="5019864" y="1304990"/>
                </a:cubicBezTo>
                <a:cubicBezTo>
                  <a:pt x="5019687" y="1305550"/>
                  <a:pt x="5019437" y="1305961"/>
                  <a:pt x="5019113" y="1306227"/>
                </a:cubicBezTo>
                <a:cubicBezTo>
                  <a:pt x="5018789" y="1306492"/>
                  <a:pt x="5018421" y="1306624"/>
                  <a:pt x="5018008" y="1306624"/>
                </a:cubicBezTo>
                <a:cubicBezTo>
                  <a:pt x="5017361" y="1306624"/>
                  <a:pt x="5016344" y="1306212"/>
                  <a:pt x="5014960" y="1305387"/>
                </a:cubicBezTo>
                <a:cubicBezTo>
                  <a:pt x="5013575" y="1304562"/>
                  <a:pt x="5011882" y="1303634"/>
                  <a:pt x="5009879" y="1302604"/>
                </a:cubicBezTo>
                <a:cubicBezTo>
                  <a:pt x="5007876" y="1301573"/>
                  <a:pt x="5005504" y="1300630"/>
                  <a:pt x="5002765" y="1299776"/>
                </a:cubicBezTo>
                <a:cubicBezTo>
                  <a:pt x="5000026" y="1298922"/>
                  <a:pt x="4996948" y="1298495"/>
                  <a:pt x="4993531" y="1298495"/>
                </a:cubicBezTo>
                <a:cubicBezTo>
                  <a:pt x="4990349" y="1298495"/>
                  <a:pt x="4987581" y="1298922"/>
                  <a:pt x="4985224" y="1299776"/>
                </a:cubicBezTo>
                <a:cubicBezTo>
                  <a:pt x="4982868" y="1300630"/>
                  <a:pt x="4980924" y="1301764"/>
                  <a:pt x="4979392" y="1303178"/>
                </a:cubicBezTo>
                <a:cubicBezTo>
                  <a:pt x="4977861" y="1304592"/>
                  <a:pt x="4976712" y="1306271"/>
                  <a:pt x="4975946" y="1308215"/>
                </a:cubicBezTo>
                <a:cubicBezTo>
                  <a:pt x="4975180" y="1310159"/>
                  <a:pt x="4974797" y="1312221"/>
                  <a:pt x="4974797" y="1314400"/>
                </a:cubicBezTo>
                <a:cubicBezTo>
                  <a:pt x="4974797" y="1317582"/>
                  <a:pt x="4975534" y="1320321"/>
                  <a:pt x="4977006" y="1322619"/>
                </a:cubicBezTo>
                <a:cubicBezTo>
                  <a:pt x="4978479" y="1324916"/>
                  <a:pt x="4980438" y="1326949"/>
                  <a:pt x="4982883" y="1328716"/>
                </a:cubicBezTo>
                <a:cubicBezTo>
                  <a:pt x="4985328" y="1330483"/>
                  <a:pt x="4988111" y="1332103"/>
                  <a:pt x="4991233" y="1333577"/>
                </a:cubicBezTo>
                <a:cubicBezTo>
                  <a:pt x="4994356" y="1335049"/>
                  <a:pt x="4997537" y="1336536"/>
                  <a:pt x="5000777" y="1338039"/>
                </a:cubicBezTo>
                <a:cubicBezTo>
                  <a:pt x="5004017" y="1339541"/>
                  <a:pt x="5007198" y="1341190"/>
                  <a:pt x="5010320" y="1342987"/>
                </a:cubicBezTo>
                <a:cubicBezTo>
                  <a:pt x="5013443" y="1344784"/>
                  <a:pt x="5016226" y="1346905"/>
                  <a:pt x="5018671" y="1349349"/>
                </a:cubicBezTo>
                <a:cubicBezTo>
                  <a:pt x="5021116" y="1351794"/>
                  <a:pt x="5023089" y="1354681"/>
                  <a:pt x="5024592" y="1358009"/>
                </a:cubicBezTo>
                <a:cubicBezTo>
                  <a:pt x="5026094" y="1361338"/>
                  <a:pt x="5026845" y="1365270"/>
                  <a:pt x="5026845" y="1369806"/>
                </a:cubicBezTo>
                <a:cubicBezTo>
                  <a:pt x="5026845" y="1375167"/>
                  <a:pt x="5025858" y="1379939"/>
                  <a:pt x="5023885" y="1384122"/>
                </a:cubicBezTo>
                <a:cubicBezTo>
                  <a:pt x="5021912" y="1388305"/>
                  <a:pt x="5019172" y="1391854"/>
                  <a:pt x="5015667" y="1394770"/>
                </a:cubicBezTo>
                <a:cubicBezTo>
                  <a:pt x="5012162" y="1397686"/>
                  <a:pt x="5008038" y="1399881"/>
                  <a:pt x="5003295" y="1401354"/>
                </a:cubicBezTo>
                <a:cubicBezTo>
                  <a:pt x="4998553" y="1402826"/>
                  <a:pt x="4993442" y="1403563"/>
                  <a:pt x="4987964" y="1403563"/>
                </a:cubicBezTo>
                <a:cubicBezTo>
                  <a:pt x="4984135" y="1403563"/>
                  <a:pt x="4980585" y="1403238"/>
                  <a:pt x="4977315" y="1402590"/>
                </a:cubicBezTo>
                <a:cubicBezTo>
                  <a:pt x="4974046" y="1401942"/>
                  <a:pt x="4971130" y="1401148"/>
                  <a:pt x="4968567" y="1400204"/>
                </a:cubicBezTo>
                <a:cubicBezTo>
                  <a:pt x="4966004" y="1399262"/>
                  <a:pt x="4963855" y="1398290"/>
                  <a:pt x="4962116" y="1397289"/>
                </a:cubicBezTo>
                <a:cubicBezTo>
                  <a:pt x="4960379" y="1396287"/>
                  <a:pt x="4959171" y="1395433"/>
                  <a:pt x="4958493" y="1394726"/>
                </a:cubicBezTo>
                <a:cubicBezTo>
                  <a:pt x="4957816" y="1394018"/>
                  <a:pt x="4957315" y="1393120"/>
                  <a:pt x="4956991" y="1392031"/>
                </a:cubicBezTo>
                <a:cubicBezTo>
                  <a:pt x="4956667" y="1390941"/>
                  <a:pt x="4956505" y="1389482"/>
                  <a:pt x="4956505" y="1387656"/>
                </a:cubicBezTo>
                <a:cubicBezTo>
                  <a:pt x="4956505" y="1386361"/>
                  <a:pt x="4956564" y="1385285"/>
                  <a:pt x="4956682" y="1384431"/>
                </a:cubicBezTo>
                <a:cubicBezTo>
                  <a:pt x="4956800" y="1383577"/>
                  <a:pt x="4956977" y="1382885"/>
                  <a:pt x="4957212" y="1382354"/>
                </a:cubicBezTo>
                <a:cubicBezTo>
                  <a:pt x="4957448" y="1381824"/>
                  <a:pt x="4957742" y="1381456"/>
                  <a:pt x="4958096" y="1381250"/>
                </a:cubicBezTo>
                <a:cubicBezTo>
                  <a:pt x="4958449" y="1381044"/>
                  <a:pt x="4958862" y="1380941"/>
                  <a:pt x="4959333" y="1380941"/>
                </a:cubicBezTo>
                <a:cubicBezTo>
                  <a:pt x="4960158" y="1380941"/>
                  <a:pt x="4961321" y="1381441"/>
                  <a:pt x="4962823" y="1382443"/>
                </a:cubicBezTo>
                <a:cubicBezTo>
                  <a:pt x="4964326" y="1383444"/>
                  <a:pt x="4966255" y="1384535"/>
                  <a:pt x="4968611" y="1385712"/>
                </a:cubicBezTo>
                <a:cubicBezTo>
                  <a:pt x="4970968" y="1386891"/>
                  <a:pt x="4973810" y="1387996"/>
                  <a:pt x="4977139" y="1389026"/>
                </a:cubicBezTo>
                <a:cubicBezTo>
                  <a:pt x="4980468" y="1390057"/>
                  <a:pt x="4984311" y="1390572"/>
                  <a:pt x="4988671" y="1390572"/>
                </a:cubicBezTo>
                <a:cubicBezTo>
                  <a:pt x="4991970" y="1390572"/>
                  <a:pt x="4994989" y="1390130"/>
                  <a:pt x="4997728" y="1389248"/>
                </a:cubicBezTo>
                <a:cubicBezTo>
                  <a:pt x="5000467" y="1388363"/>
                  <a:pt x="5002824" y="1387111"/>
                  <a:pt x="5004797" y="1385492"/>
                </a:cubicBezTo>
                <a:cubicBezTo>
                  <a:pt x="5006771" y="1383871"/>
                  <a:pt x="5008288" y="1381883"/>
                  <a:pt x="5009348" y="1379526"/>
                </a:cubicBezTo>
                <a:cubicBezTo>
                  <a:pt x="5010409" y="1377170"/>
                  <a:pt x="5010939" y="1374490"/>
                  <a:pt x="5010939" y="1371486"/>
                </a:cubicBezTo>
                <a:cubicBezTo>
                  <a:pt x="5010939" y="1368245"/>
                  <a:pt x="5010203" y="1365476"/>
                  <a:pt x="5008730" y="1363179"/>
                </a:cubicBezTo>
                <a:cubicBezTo>
                  <a:pt x="5007257" y="1360882"/>
                  <a:pt x="5005313" y="1358864"/>
                  <a:pt x="5002898" y="1357126"/>
                </a:cubicBezTo>
                <a:cubicBezTo>
                  <a:pt x="5000483" y="1355388"/>
                  <a:pt x="4997728" y="1353797"/>
                  <a:pt x="4994635" y="1352354"/>
                </a:cubicBezTo>
                <a:cubicBezTo>
                  <a:pt x="4991542" y="1350911"/>
                  <a:pt x="4988376" y="1349437"/>
                  <a:pt x="4985136" y="1347936"/>
                </a:cubicBezTo>
                <a:cubicBezTo>
                  <a:pt x="4981896" y="1346433"/>
                  <a:pt x="4978744" y="1344770"/>
                  <a:pt x="4975681" y="1342943"/>
                </a:cubicBezTo>
                <a:cubicBezTo>
                  <a:pt x="4972617" y="1341117"/>
                  <a:pt x="4969878" y="1338966"/>
                  <a:pt x="4967463" y="1336492"/>
                </a:cubicBezTo>
                <a:cubicBezTo>
                  <a:pt x="4965048" y="1334018"/>
                  <a:pt x="4963088" y="1331117"/>
                  <a:pt x="4961586" y="1327788"/>
                </a:cubicBezTo>
                <a:cubicBezTo>
                  <a:pt x="4960084" y="1324460"/>
                  <a:pt x="4959333" y="1320468"/>
                  <a:pt x="4959333" y="1315814"/>
                </a:cubicBezTo>
                <a:cubicBezTo>
                  <a:pt x="4959333" y="1311042"/>
                  <a:pt x="4960202" y="1306786"/>
                  <a:pt x="4961940" y="1303045"/>
                </a:cubicBezTo>
                <a:cubicBezTo>
                  <a:pt x="4963678" y="1299304"/>
                  <a:pt x="4966093" y="1296167"/>
                  <a:pt x="4969186" y="1293634"/>
                </a:cubicBezTo>
                <a:cubicBezTo>
                  <a:pt x="4972279" y="1291101"/>
                  <a:pt x="4975961" y="1289172"/>
                  <a:pt x="4980232" y="1287846"/>
                </a:cubicBezTo>
                <a:cubicBezTo>
                  <a:pt x="4984503" y="1286521"/>
                  <a:pt x="4989112" y="1285858"/>
                  <a:pt x="4994061" y="1285858"/>
                </a:cubicBezTo>
                <a:close/>
                <a:moveTo>
                  <a:pt x="4051086" y="1285858"/>
                </a:moveTo>
                <a:cubicBezTo>
                  <a:pt x="4053619" y="1285858"/>
                  <a:pt x="4056167" y="1286079"/>
                  <a:pt x="4058730" y="1286521"/>
                </a:cubicBezTo>
                <a:cubicBezTo>
                  <a:pt x="4061293" y="1286962"/>
                  <a:pt x="4063708" y="1287552"/>
                  <a:pt x="4065976" y="1288288"/>
                </a:cubicBezTo>
                <a:cubicBezTo>
                  <a:pt x="4068244" y="1289025"/>
                  <a:pt x="4070262" y="1289849"/>
                  <a:pt x="4072029" y="1290762"/>
                </a:cubicBezTo>
                <a:cubicBezTo>
                  <a:pt x="4073796" y="1291675"/>
                  <a:pt x="4074960" y="1292412"/>
                  <a:pt x="4075520" y="1292971"/>
                </a:cubicBezTo>
                <a:cubicBezTo>
                  <a:pt x="4076079" y="1293531"/>
                  <a:pt x="4076447" y="1293973"/>
                  <a:pt x="4076624" y="1294297"/>
                </a:cubicBezTo>
                <a:cubicBezTo>
                  <a:pt x="4076801" y="1294621"/>
                  <a:pt x="4076948" y="1295033"/>
                  <a:pt x="4077066" y="1295534"/>
                </a:cubicBezTo>
                <a:cubicBezTo>
                  <a:pt x="4077184" y="1296035"/>
                  <a:pt x="4077272" y="1296639"/>
                  <a:pt x="4077331" y="1297345"/>
                </a:cubicBezTo>
                <a:cubicBezTo>
                  <a:pt x="4077390" y="1298053"/>
                  <a:pt x="4077419" y="1298966"/>
                  <a:pt x="4077419" y="1300085"/>
                </a:cubicBezTo>
                <a:cubicBezTo>
                  <a:pt x="4077419" y="1301145"/>
                  <a:pt x="4077375" y="1302088"/>
                  <a:pt x="4077287" y="1302913"/>
                </a:cubicBezTo>
                <a:cubicBezTo>
                  <a:pt x="4077199" y="1303738"/>
                  <a:pt x="4077066" y="1304430"/>
                  <a:pt x="4076889" y="1304990"/>
                </a:cubicBezTo>
                <a:cubicBezTo>
                  <a:pt x="4076713" y="1305550"/>
                  <a:pt x="4076462" y="1305961"/>
                  <a:pt x="4076138" y="1306227"/>
                </a:cubicBezTo>
                <a:cubicBezTo>
                  <a:pt x="4075814" y="1306492"/>
                  <a:pt x="4075446" y="1306624"/>
                  <a:pt x="4075034" y="1306624"/>
                </a:cubicBezTo>
                <a:cubicBezTo>
                  <a:pt x="4074386" y="1306624"/>
                  <a:pt x="4073369" y="1306212"/>
                  <a:pt x="4071985" y="1305387"/>
                </a:cubicBezTo>
                <a:cubicBezTo>
                  <a:pt x="4070600" y="1304562"/>
                  <a:pt x="4068907" y="1303634"/>
                  <a:pt x="4066904" y="1302604"/>
                </a:cubicBezTo>
                <a:cubicBezTo>
                  <a:pt x="4064901" y="1301573"/>
                  <a:pt x="4062530" y="1300630"/>
                  <a:pt x="4059790" y="1299776"/>
                </a:cubicBezTo>
                <a:cubicBezTo>
                  <a:pt x="4057051" y="1298922"/>
                  <a:pt x="4053973" y="1298495"/>
                  <a:pt x="4050556" y="1298495"/>
                </a:cubicBezTo>
                <a:cubicBezTo>
                  <a:pt x="4047375" y="1298495"/>
                  <a:pt x="4044606" y="1298922"/>
                  <a:pt x="4042250" y="1299776"/>
                </a:cubicBezTo>
                <a:cubicBezTo>
                  <a:pt x="4039893" y="1300630"/>
                  <a:pt x="4037949" y="1301764"/>
                  <a:pt x="4036417" y="1303178"/>
                </a:cubicBezTo>
                <a:cubicBezTo>
                  <a:pt x="4034885" y="1304592"/>
                  <a:pt x="4033737" y="1306271"/>
                  <a:pt x="4032971" y="1308215"/>
                </a:cubicBezTo>
                <a:cubicBezTo>
                  <a:pt x="4032205" y="1310159"/>
                  <a:pt x="4031822" y="1312221"/>
                  <a:pt x="4031822" y="1314400"/>
                </a:cubicBezTo>
                <a:cubicBezTo>
                  <a:pt x="4031822" y="1317582"/>
                  <a:pt x="4032559" y="1320321"/>
                  <a:pt x="4034031" y="1322619"/>
                </a:cubicBezTo>
                <a:cubicBezTo>
                  <a:pt x="4035504" y="1324916"/>
                  <a:pt x="4037463" y="1326949"/>
                  <a:pt x="4039908" y="1328716"/>
                </a:cubicBezTo>
                <a:cubicBezTo>
                  <a:pt x="4042352" y="1330483"/>
                  <a:pt x="4045136" y="1332103"/>
                  <a:pt x="4048258" y="1333577"/>
                </a:cubicBezTo>
                <a:cubicBezTo>
                  <a:pt x="4051381" y="1335049"/>
                  <a:pt x="4054562" y="1336536"/>
                  <a:pt x="4057802" y="1338039"/>
                </a:cubicBezTo>
                <a:cubicBezTo>
                  <a:pt x="4061042" y="1339541"/>
                  <a:pt x="4064223" y="1341190"/>
                  <a:pt x="4067346" y="1342987"/>
                </a:cubicBezTo>
                <a:cubicBezTo>
                  <a:pt x="4070468" y="1344784"/>
                  <a:pt x="4073251" y="1346905"/>
                  <a:pt x="4075696" y="1349349"/>
                </a:cubicBezTo>
                <a:cubicBezTo>
                  <a:pt x="4078141" y="1351794"/>
                  <a:pt x="4080115" y="1354681"/>
                  <a:pt x="4081617" y="1358009"/>
                </a:cubicBezTo>
                <a:cubicBezTo>
                  <a:pt x="4083119" y="1361338"/>
                  <a:pt x="4083870" y="1365270"/>
                  <a:pt x="4083870" y="1369806"/>
                </a:cubicBezTo>
                <a:cubicBezTo>
                  <a:pt x="4083870" y="1375167"/>
                  <a:pt x="4082883" y="1379939"/>
                  <a:pt x="4080910" y="1384122"/>
                </a:cubicBezTo>
                <a:cubicBezTo>
                  <a:pt x="4078937" y="1388305"/>
                  <a:pt x="4076197" y="1391854"/>
                  <a:pt x="4072692" y="1394770"/>
                </a:cubicBezTo>
                <a:cubicBezTo>
                  <a:pt x="4069187" y="1397686"/>
                  <a:pt x="4065063" y="1399881"/>
                  <a:pt x="4060321" y="1401354"/>
                </a:cubicBezTo>
                <a:cubicBezTo>
                  <a:pt x="4055578" y="1402826"/>
                  <a:pt x="4050468" y="1403563"/>
                  <a:pt x="4044989" y="1403563"/>
                </a:cubicBezTo>
                <a:cubicBezTo>
                  <a:pt x="4041159" y="1403563"/>
                  <a:pt x="4037610" y="1403238"/>
                  <a:pt x="4034341" y="1402590"/>
                </a:cubicBezTo>
                <a:cubicBezTo>
                  <a:pt x="4031071" y="1401942"/>
                  <a:pt x="4028155" y="1401148"/>
                  <a:pt x="4025592" y="1400204"/>
                </a:cubicBezTo>
                <a:cubicBezTo>
                  <a:pt x="4023030" y="1399262"/>
                  <a:pt x="4020880" y="1398290"/>
                  <a:pt x="4019142" y="1397289"/>
                </a:cubicBezTo>
                <a:cubicBezTo>
                  <a:pt x="4017404" y="1396287"/>
                  <a:pt x="4016196" y="1395433"/>
                  <a:pt x="4015519" y="1394726"/>
                </a:cubicBezTo>
                <a:cubicBezTo>
                  <a:pt x="4014841" y="1394018"/>
                  <a:pt x="4014340" y="1393120"/>
                  <a:pt x="4014016" y="1392031"/>
                </a:cubicBezTo>
                <a:cubicBezTo>
                  <a:pt x="4013692" y="1390941"/>
                  <a:pt x="4013530" y="1389482"/>
                  <a:pt x="4013530" y="1387656"/>
                </a:cubicBezTo>
                <a:cubicBezTo>
                  <a:pt x="4013530" y="1386361"/>
                  <a:pt x="4013589" y="1385285"/>
                  <a:pt x="4013707" y="1384431"/>
                </a:cubicBezTo>
                <a:cubicBezTo>
                  <a:pt x="4013825" y="1383577"/>
                  <a:pt x="4014002" y="1382885"/>
                  <a:pt x="4014237" y="1382354"/>
                </a:cubicBezTo>
                <a:cubicBezTo>
                  <a:pt x="4014473" y="1381824"/>
                  <a:pt x="4014767" y="1381456"/>
                  <a:pt x="4015121" y="1381250"/>
                </a:cubicBezTo>
                <a:cubicBezTo>
                  <a:pt x="4015474" y="1381044"/>
                  <a:pt x="4015887" y="1380941"/>
                  <a:pt x="4016358" y="1380941"/>
                </a:cubicBezTo>
                <a:cubicBezTo>
                  <a:pt x="4017183" y="1380941"/>
                  <a:pt x="4018346" y="1381441"/>
                  <a:pt x="4019849" y="1382443"/>
                </a:cubicBezTo>
                <a:cubicBezTo>
                  <a:pt x="4021351" y="1383444"/>
                  <a:pt x="4023280" y="1384535"/>
                  <a:pt x="4025637" y="1385712"/>
                </a:cubicBezTo>
                <a:cubicBezTo>
                  <a:pt x="4027993" y="1386891"/>
                  <a:pt x="4030835" y="1387996"/>
                  <a:pt x="4034164" y="1389026"/>
                </a:cubicBezTo>
                <a:cubicBezTo>
                  <a:pt x="4037492" y="1390057"/>
                  <a:pt x="4041336" y="1390572"/>
                  <a:pt x="4045696" y="1390572"/>
                </a:cubicBezTo>
                <a:cubicBezTo>
                  <a:pt x="4048995" y="1390572"/>
                  <a:pt x="4052014" y="1390130"/>
                  <a:pt x="4054753" y="1389248"/>
                </a:cubicBezTo>
                <a:cubicBezTo>
                  <a:pt x="4057493" y="1388363"/>
                  <a:pt x="4059849" y="1387111"/>
                  <a:pt x="4061823" y="1385492"/>
                </a:cubicBezTo>
                <a:cubicBezTo>
                  <a:pt x="4063796" y="1383871"/>
                  <a:pt x="4065313" y="1381883"/>
                  <a:pt x="4066374" y="1379526"/>
                </a:cubicBezTo>
                <a:cubicBezTo>
                  <a:pt x="4067434" y="1377170"/>
                  <a:pt x="4067964" y="1374490"/>
                  <a:pt x="4067964" y="1371486"/>
                </a:cubicBezTo>
                <a:cubicBezTo>
                  <a:pt x="4067964" y="1368245"/>
                  <a:pt x="4067228" y="1365476"/>
                  <a:pt x="4065755" y="1363179"/>
                </a:cubicBezTo>
                <a:cubicBezTo>
                  <a:pt x="4064282" y="1360882"/>
                  <a:pt x="4062338" y="1358864"/>
                  <a:pt x="4059923" y="1357126"/>
                </a:cubicBezTo>
                <a:cubicBezTo>
                  <a:pt x="4057508" y="1355388"/>
                  <a:pt x="4054753" y="1353797"/>
                  <a:pt x="4051661" y="1352354"/>
                </a:cubicBezTo>
                <a:cubicBezTo>
                  <a:pt x="4048568" y="1350911"/>
                  <a:pt x="4045401" y="1349437"/>
                  <a:pt x="4042161" y="1347936"/>
                </a:cubicBezTo>
                <a:cubicBezTo>
                  <a:pt x="4038921" y="1346433"/>
                  <a:pt x="4035769" y="1344770"/>
                  <a:pt x="4032706" y="1342943"/>
                </a:cubicBezTo>
                <a:cubicBezTo>
                  <a:pt x="4029642" y="1341117"/>
                  <a:pt x="4026903" y="1338966"/>
                  <a:pt x="4024488" y="1336492"/>
                </a:cubicBezTo>
                <a:cubicBezTo>
                  <a:pt x="4022073" y="1334018"/>
                  <a:pt x="4020114" y="1331117"/>
                  <a:pt x="4018611" y="1327788"/>
                </a:cubicBezTo>
                <a:cubicBezTo>
                  <a:pt x="4017109" y="1324460"/>
                  <a:pt x="4016358" y="1320468"/>
                  <a:pt x="4016358" y="1315814"/>
                </a:cubicBezTo>
                <a:cubicBezTo>
                  <a:pt x="4016358" y="1311042"/>
                  <a:pt x="4017227" y="1306786"/>
                  <a:pt x="4018965" y="1303045"/>
                </a:cubicBezTo>
                <a:cubicBezTo>
                  <a:pt x="4020703" y="1299304"/>
                  <a:pt x="4023118" y="1296167"/>
                  <a:pt x="4026211" y="1293634"/>
                </a:cubicBezTo>
                <a:cubicBezTo>
                  <a:pt x="4029304" y="1291101"/>
                  <a:pt x="4032986" y="1289172"/>
                  <a:pt x="4037257" y="1287846"/>
                </a:cubicBezTo>
                <a:cubicBezTo>
                  <a:pt x="4041528" y="1286521"/>
                  <a:pt x="4046138" y="1285858"/>
                  <a:pt x="4051086" y="1285858"/>
                </a:cubicBezTo>
                <a:close/>
                <a:moveTo>
                  <a:pt x="3574887" y="1285858"/>
                </a:moveTo>
                <a:cubicBezTo>
                  <a:pt x="3577419" y="1285858"/>
                  <a:pt x="3579968" y="1286079"/>
                  <a:pt x="3582531" y="1286521"/>
                </a:cubicBezTo>
                <a:cubicBezTo>
                  <a:pt x="3585093" y="1286962"/>
                  <a:pt x="3587508" y="1287552"/>
                  <a:pt x="3589775" y="1288288"/>
                </a:cubicBezTo>
                <a:cubicBezTo>
                  <a:pt x="3592044" y="1289025"/>
                  <a:pt x="3594061" y="1289849"/>
                  <a:pt x="3595828" y="1290762"/>
                </a:cubicBezTo>
                <a:cubicBezTo>
                  <a:pt x="3597596" y="1291675"/>
                  <a:pt x="3598759" y="1292412"/>
                  <a:pt x="3599319" y="1292971"/>
                </a:cubicBezTo>
                <a:cubicBezTo>
                  <a:pt x="3599878" y="1293531"/>
                  <a:pt x="3600247" y="1293973"/>
                  <a:pt x="3600423" y="1294297"/>
                </a:cubicBezTo>
                <a:cubicBezTo>
                  <a:pt x="3600600" y="1294621"/>
                  <a:pt x="3600747" y="1295033"/>
                  <a:pt x="3600865" y="1295534"/>
                </a:cubicBezTo>
                <a:cubicBezTo>
                  <a:pt x="3600983" y="1296035"/>
                  <a:pt x="3601071" y="1296639"/>
                  <a:pt x="3601130" y="1297345"/>
                </a:cubicBezTo>
                <a:cubicBezTo>
                  <a:pt x="3601189" y="1298053"/>
                  <a:pt x="3601219" y="1298966"/>
                  <a:pt x="3601219" y="1300085"/>
                </a:cubicBezTo>
                <a:cubicBezTo>
                  <a:pt x="3601219" y="1301145"/>
                  <a:pt x="3601175" y="1302088"/>
                  <a:pt x="3601087" y="1302913"/>
                </a:cubicBezTo>
                <a:cubicBezTo>
                  <a:pt x="3600998" y="1303738"/>
                  <a:pt x="3600865" y="1304430"/>
                  <a:pt x="3600689" y="1304990"/>
                </a:cubicBezTo>
                <a:cubicBezTo>
                  <a:pt x="3600511" y="1305550"/>
                  <a:pt x="3600262" y="1305961"/>
                  <a:pt x="3599938" y="1306227"/>
                </a:cubicBezTo>
                <a:cubicBezTo>
                  <a:pt x="3599614" y="1306492"/>
                  <a:pt x="3599246" y="1306624"/>
                  <a:pt x="3598833" y="1306624"/>
                </a:cubicBezTo>
                <a:cubicBezTo>
                  <a:pt x="3598185" y="1306624"/>
                  <a:pt x="3597169" y="1306212"/>
                  <a:pt x="3595784" y="1305387"/>
                </a:cubicBezTo>
                <a:cubicBezTo>
                  <a:pt x="3594400" y="1304562"/>
                  <a:pt x="3592706" y="1303634"/>
                  <a:pt x="3590703" y="1302604"/>
                </a:cubicBezTo>
                <a:cubicBezTo>
                  <a:pt x="3588700" y="1301573"/>
                  <a:pt x="3586330" y="1300630"/>
                  <a:pt x="3583591" y="1299776"/>
                </a:cubicBezTo>
                <a:cubicBezTo>
                  <a:pt x="3580851" y="1298922"/>
                  <a:pt x="3577773" y="1298495"/>
                  <a:pt x="3574356" y="1298495"/>
                </a:cubicBezTo>
                <a:cubicBezTo>
                  <a:pt x="3571175" y="1298495"/>
                  <a:pt x="3568406" y="1298922"/>
                  <a:pt x="3566049" y="1299776"/>
                </a:cubicBezTo>
                <a:cubicBezTo>
                  <a:pt x="3563693" y="1300630"/>
                  <a:pt x="3561749" y="1301764"/>
                  <a:pt x="3560217" y="1303178"/>
                </a:cubicBezTo>
                <a:cubicBezTo>
                  <a:pt x="3558685" y="1304592"/>
                  <a:pt x="3557538" y="1306271"/>
                  <a:pt x="3556771" y="1308215"/>
                </a:cubicBezTo>
                <a:cubicBezTo>
                  <a:pt x="3556006" y="1310159"/>
                  <a:pt x="3555622" y="1312221"/>
                  <a:pt x="3555622" y="1314400"/>
                </a:cubicBezTo>
                <a:cubicBezTo>
                  <a:pt x="3555622" y="1317582"/>
                  <a:pt x="3556359" y="1320321"/>
                  <a:pt x="3557832" y="1322619"/>
                </a:cubicBezTo>
                <a:cubicBezTo>
                  <a:pt x="3559304" y="1324916"/>
                  <a:pt x="3561263" y="1326949"/>
                  <a:pt x="3563708" y="1328716"/>
                </a:cubicBezTo>
                <a:cubicBezTo>
                  <a:pt x="3566153" y="1330483"/>
                  <a:pt x="3568936" y="1332103"/>
                  <a:pt x="3572059" y="1333577"/>
                </a:cubicBezTo>
                <a:cubicBezTo>
                  <a:pt x="3575182" y="1335049"/>
                  <a:pt x="3578362" y="1336536"/>
                  <a:pt x="3581603" y="1338039"/>
                </a:cubicBezTo>
                <a:cubicBezTo>
                  <a:pt x="3584842" y="1339541"/>
                  <a:pt x="3588023" y="1341190"/>
                  <a:pt x="3591146" y="1342987"/>
                </a:cubicBezTo>
                <a:cubicBezTo>
                  <a:pt x="3594266" y="1344784"/>
                  <a:pt x="3597051" y="1346905"/>
                  <a:pt x="3599495" y="1349349"/>
                </a:cubicBezTo>
                <a:cubicBezTo>
                  <a:pt x="3601941" y="1351794"/>
                  <a:pt x="3603914" y="1354681"/>
                  <a:pt x="3605416" y="1358009"/>
                </a:cubicBezTo>
                <a:cubicBezTo>
                  <a:pt x="3606918" y="1361338"/>
                  <a:pt x="3607670" y="1365270"/>
                  <a:pt x="3607670" y="1369806"/>
                </a:cubicBezTo>
                <a:cubicBezTo>
                  <a:pt x="3607670" y="1375167"/>
                  <a:pt x="3606683" y="1379939"/>
                  <a:pt x="3604710" y="1384122"/>
                </a:cubicBezTo>
                <a:cubicBezTo>
                  <a:pt x="3602736" y="1388305"/>
                  <a:pt x="3599997" y="1391854"/>
                  <a:pt x="3596491" y="1394770"/>
                </a:cubicBezTo>
                <a:cubicBezTo>
                  <a:pt x="3592985" y="1397686"/>
                  <a:pt x="3588863" y="1399881"/>
                  <a:pt x="3584121" y="1401354"/>
                </a:cubicBezTo>
                <a:cubicBezTo>
                  <a:pt x="3579378" y="1402826"/>
                  <a:pt x="3574267" y="1403563"/>
                  <a:pt x="3568789" y="1403563"/>
                </a:cubicBezTo>
                <a:cubicBezTo>
                  <a:pt x="3564960" y="1403563"/>
                  <a:pt x="3561411" y="1403238"/>
                  <a:pt x="3558141" y="1402590"/>
                </a:cubicBezTo>
                <a:cubicBezTo>
                  <a:pt x="3554872" y="1401942"/>
                  <a:pt x="3551955" y="1401148"/>
                  <a:pt x="3549393" y="1400204"/>
                </a:cubicBezTo>
                <a:cubicBezTo>
                  <a:pt x="3546830" y="1399262"/>
                  <a:pt x="3544680" y="1398290"/>
                  <a:pt x="3542942" y="1397289"/>
                </a:cubicBezTo>
                <a:cubicBezTo>
                  <a:pt x="3541204" y="1396287"/>
                  <a:pt x="3539996" y="1395433"/>
                  <a:pt x="3539319" y="1394726"/>
                </a:cubicBezTo>
                <a:cubicBezTo>
                  <a:pt x="3538641" y="1394018"/>
                  <a:pt x="3538141" y="1393120"/>
                  <a:pt x="3537816" y="1392031"/>
                </a:cubicBezTo>
                <a:cubicBezTo>
                  <a:pt x="3537492" y="1390941"/>
                  <a:pt x="3537330" y="1389482"/>
                  <a:pt x="3537330" y="1387656"/>
                </a:cubicBezTo>
                <a:cubicBezTo>
                  <a:pt x="3537330" y="1386361"/>
                  <a:pt x="3537389" y="1385285"/>
                  <a:pt x="3537507" y="1384431"/>
                </a:cubicBezTo>
                <a:cubicBezTo>
                  <a:pt x="3537624" y="1383577"/>
                  <a:pt x="3537801" y="1382885"/>
                  <a:pt x="3538037" y="1382354"/>
                </a:cubicBezTo>
                <a:cubicBezTo>
                  <a:pt x="3538273" y="1381824"/>
                  <a:pt x="3538568" y="1381456"/>
                  <a:pt x="3538922" y="1381250"/>
                </a:cubicBezTo>
                <a:cubicBezTo>
                  <a:pt x="3539274" y="1381044"/>
                  <a:pt x="3539687" y="1380941"/>
                  <a:pt x="3540159" y="1380941"/>
                </a:cubicBezTo>
                <a:cubicBezTo>
                  <a:pt x="3540983" y="1380941"/>
                  <a:pt x="3542146" y="1381441"/>
                  <a:pt x="3543649" y="1382443"/>
                </a:cubicBezTo>
                <a:cubicBezTo>
                  <a:pt x="3545151" y="1383444"/>
                  <a:pt x="3547079" y="1384535"/>
                  <a:pt x="3549436" y="1385712"/>
                </a:cubicBezTo>
                <a:cubicBezTo>
                  <a:pt x="3551793" y="1386891"/>
                  <a:pt x="3554635" y="1387996"/>
                  <a:pt x="3557964" y="1389026"/>
                </a:cubicBezTo>
                <a:cubicBezTo>
                  <a:pt x="3561293" y="1390057"/>
                  <a:pt x="3565137" y="1390572"/>
                  <a:pt x="3569496" y="1390572"/>
                </a:cubicBezTo>
                <a:cubicBezTo>
                  <a:pt x="3572795" y="1390572"/>
                  <a:pt x="3575814" y="1390130"/>
                  <a:pt x="3578553" y="1389248"/>
                </a:cubicBezTo>
                <a:cubicBezTo>
                  <a:pt x="3581293" y="1388363"/>
                  <a:pt x="3583650" y="1387111"/>
                  <a:pt x="3585623" y="1385492"/>
                </a:cubicBezTo>
                <a:cubicBezTo>
                  <a:pt x="3587596" y="1383871"/>
                  <a:pt x="3589113" y="1381883"/>
                  <a:pt x="3590173" y="1379526"/>
                </a:cubicBezTo>
                <a:cubicBezTo>
                  <a:pt x="3591233" y="1377170"/>
                  <a:pt x="3591764" y="1374490"/>
                  <a:pt x="3591764" y="1371486"/>
                </a:cubicBezTo>
                <a:cubicBezTo>
                  <a:pt x="3591764" y="1368245"/>
                  <a:pt x="3591028" y="1365476"/>
                  <a:pt x="3589555" y="1363179"/>
                </a:cubicBezTo>
                <a:cubicBezTo>
                  <a:pt x="3588082" y="1360882"/>
                  <a:pt x="3586137" y="1358864"/>
                  <a:pt x="3583723" y="1357126"/>
                </a:cubicBezTo>
                <a:cubicBezTo>
                  <a:pt x="3581308" y="1355388"/>
                  <a:pt x="3578553" y="1353797"/>
                  <a:pt x="3575461" y="1352354"/>
                </a:cubicBezTo>
                <a:cubicBezTo>
                  <a:pt x="3572368" y="1350911"/>
                  <a:pt x="3569201" y="1349437"/>
                  <a:pt x="3565962" y="1347936"/>
                </a:cubicBezTo>
                <a:cubicBezTo>
                  <a:pt x="3562721" y="1346433"/>
                  <a:pt x="3559569" y="1344770"/>
                  <a:pt x="3556506" y="1342943"/>
                </a:cubicBezTo>
                <a:cubicBezTo>
                  <a:pt x="3553443" y="1341117"/>
                  <a:pt x="3550703" y="1338966"/>
                  <a:pt x="3548289" y="1336492"/>
                </a:cubicBezTo>
                <a:cubicBezTo>
                  <a:pt x="3545873" y="1334018"/>
                  <a:pt x="3543914" y="1331117"/>
                  <a:pt x="3542412" y="1327788"/>
                </a:cubicBezTo>
                <a:cubicBezTo>
                  <a:pt x="3540910" y="1324460"/>
                  <a:pt x="3540159" y="1320468"/>
                  <a:pt x="3540159" y="1315814"/>
                </a:cubicBezTo>
                <a:cubicBezTo>
                  <a:pt x="3540159" y="1311042"/>
                  <a:pt x="3541027" y="1306786"/>
                  <a:pt x="3542765" y="1303045"/>
                </a:cubicBezTo>
                <a:cubicBezTo>
                  <a:pt x="3544503" y="1299304"/>
                  <a:pt x="3546918" y="1296167"/>
                  <a:pt x="3550011" y="1293634"/>
                </a:cubicBezTo>
                <a:cubicBezTo>
                  <a:pt x="3553104" y="1291101"/>
                  <a:pt x="3556786" y="1289172"/>
                  <a:pt x="3561057" y="1287846"/>
                </a:cubicBezTo>
                <a:cubicBezTo>
                  <a:pt x="3565328" y="1286521"/>
                  <a:pt x="3569938" y="1285858"/>
                  <a:pt x="3574887" y="1285858"/>
                </a:cubicBezTo>
                <a:close/>
                <a:moveTo>
                  <a:pt x="3108156" y="1285858"/>
                </a:moveTo>
                <a:cubicBezTo>
                  <a:pt x="3110689" y="1285858"/>
                  <a:pt x="3113237" y="1286079"/>
                  <a:pt x="3115800" y="1286521"/>
                </a:cubicBezTo>
                <a:cubicBezTo>
                  <a:pt x="3118363" y="1286962"/>
                  <a:pt x="3120778" y="1287552"/>
                  <a:pt x="3123047" y="1288288"/>
                </a:cubicBezTo>
                <a:cubicBezTo>
                  <a:pt x="3125314" y="1289025"/>
                  <a:pt x="3127333" y="1289849"/>
                  <a:pt x="3129098" y="1290762"/>
                </a:cubicBezTo>
                <a:cubicBezTo>
                  <a:pt x="3130866" y="1291675"/>
                  <a:pt x="3132029" y="1292412"/>
                  <a:pt x="3132589" y="1292971"/>
                </a:cubicBezTo>
                <a:cubicBezTo>
                  <a:pt x="3133149" y="1293531"/>
                  <a:pt x="3133517" y="1293973"/>
                  <a:pt x="3133693" y="1294297"/>
                </a:cubicBezTo>
                <a:cubicBezTo>
                  <a:pt x="3133870" y="1294621"/>
                  <a:pt x="3134017" y="1295033"/>
                  <a:pt x="3134136" y="1295534"/>
                </a:cubicBezTo>
                <a:cubicBezTo>
                  <a:pt x="3134253" y="1296035"/>
                  <a:pt x="3134342" y="1296639"/>
                  <a:pt x="3134400" y="1297345"/>
                </a:cubicBezTo>
                <a:cubicBezTo>
                  <a:pt x="3134458" y="1298053"/>
                  <a:pt x="3134487" y="1298966"/>
                  <a:pt x="3134487" y="1300085"/>
                </a:cubicBezTo>
                <a:cubicBezTo>
                  <a:pt x="3134487" y="1301145"/>
                  <a:pt x="3134444" y="1302088"/>
                  <a:pt x="3134354" y="1302913"/>
                </a:cubicBezTo>
                <a:cubicBezTo>
                  <a:pt x="3134268" y="1303738"/>
                  <a:pt x="3134136" y="1304430"/>
                  <a:pt x="3133959" y="1304990"/>
                </a:cubicBezTo>
                <a:cubicBezTo>
                  <a:pt x="3133782" y="1305550"/>
                  <a:pt x="3133532" y="1305961"/>
                  <a:pt x="3133207" y="1306227"/>
                </a:cubicBezTo>
                <a:cubicBezTo>
                  <a:pt x="3132882" y="1306492"/>
                  <a:pt x="3132516" y="1306624"/>
                  <a:pt x="3132103" y="1306624"/>
                </a:cubicBezTo>
                <a:cubicBezTo>
                  <a:pt x="3131456" y="1306624"/>
                  <a:pt x="3130440" y="1306212"/>
                  <a:pt x="3129056" y="1305387"/>
                </a:cubicBezTo>
                <a:cubicBezTo>
                  <a:pt x="3127671" y="1304562"/>
                  <a:pt x="3125978" y="1303634"/>
                  <a:pt x="3123974" y="1302604"/>
                </a:cubicBezTo>
                <a:cubicBezTo>
                  <a:pt x="3121972" y="1301573"/>
                  <a:pt x="3119600" y="1300630"/>
                  <a:pt x="3116861" y="1299776"/>
                </a:cubicBezTo>
                <a:cubicBezTo>
                  <a:pt x="3114121" y="1298922"/>
                  <a:pt x="3111042" y="1298495"/>
                  <a:pt x="3107625" y="1298495"/>
                </a:cubicBezTo>
                <a:cubicBezTo>
                  <a:pt x="3104443" y="1298495"/>
                  <a:pt x="3101673" y="1298922"/>
                  <a:pt x="3099319" y="1299776"/>
                </a:cubicBezTo>
                <a:cubicBezTo>
                  <a:pt x="3096961" y="1300630"/>
                  <a:pt x="3095018" y="1301764"/>
                  <a:pt x="3093487" y="1303178"/>
                </a:cubicBezTo>
                <a:cubicBezTo>
                  <a:pt x="3091955" y="1304592"/>
                  <a:pt x="3090807" y="1306271"/>
                  <a:pt x="3090039" y="1308215"/>
                </a:cubicBezTo>
                <a:cubicBezTo>
                  <a:pt x="3089275" y="1310159"/>
                  <a:pt x="3088893" y="1312221"/>
                  <a:pt x="3088893" y="1314400"/>
                </a:cubicBezTo>
                <a:cubicBezTo>
                  <a:pt x="3088893" y="1317582"/>
                  <a:pt x="3089628" y="1320321"/>
                  <a:pt x="3091100" y="1322619"/>
                </a:cubicBezTo>
                <a:cubicBezTo>
                  <a:pt x="3092573" y="1324916"/>
                  <a:pt x="3094531" y="1326949"/>
                  <a:pt x="3096974" y="1328716"/>
                </a:cubicBezTo>
                <a:cubicBezTo>
                  <a:pt x="3099421" y="1330483"/>
                  <a:pt x="3102205" y="1332103"/>
                  <a:pt x="3105327" y="1333577"/>
                </a:cubicBezTo>
                <a:cubicBezTo>
                  <a:pt x="3108450" y="1335049"/>
                  <a:pt x="3111632" y="1336536"/>
                  <a:pt x="3114871" y="1338039"/>
                </a:cubicBezTo>
                <a:cubicBezTo>
                  <a:pt x="3118113" y="1339541"/>
                  <a:pt x="3121295" y="1341190"/>
                  <a:pt x="3124417" y="1342987"/>
                </a:cubicBezTo>
                <a:cubicBezTo>
                  <a:pt x="3127537" y="1344784"/>
                  <a:pt x="3130322" y="1346905"/>
                  <a:pt x="3132765" y="1349349"/>
                </a:cubicBezTo>
                <a:cubicBezTo>
                  <a:pt x="3135209" y="1351794"/>
                  <a:pt x="3137181" y="1354681"/>
                  <a:pt x="3138685" y="1358009"/>
                </a:cubicBezTo>
                <a:cubicBezTo>
                  <a:pt x="3140189" y="1361338"/>
                  <a:pt x="3140937" y="1365270"/>
                  <a:pt x="3140937" y="1369806"/>
                </a:cubicBezTo>
                <a:cubicBezTo>
                  <a:pt x="3140937" y="1375167"/>
                  <a:pt x="3139951" y="1379939"/>
                  <a:pt x="3137978" y="1384122"/>
                </a:cubicBezTo>
                <a:cubicBezTo>
                  <a:pt x="3136005" y="1388305"/>
                  <a:pt x="3133265" y="1391854"/>
                  <a:pt x="3129762" y="1394770"/>
                </a:cubicBezTo>
                <a:cubicBezTo>
                  <a:pt x="3126258" y="1397686"/>
                  <a:pt x="3122133" y="1399881"/>
                  <a:pt x="3117391" y="1401354"/>
                </a:cubicBezTo>
                <a:cubicBezTo>
                  <a:pt x="3112648" y="1402826"/>
                  <a:pt x="3107536" y="1403563"/>
                  <a:pt x="3102056" y="1403563"/>
                </a:cubicBezTo>
                <a:cubicBezTo>
                  <a:pt x="3098230" y="1403563"/>
                  <a:pt x="3094677" y="1403238"/>
                  <a:pt x="3091412" y="1402590"/>
                </a:cubicBezTo>
                <a:cubicBezTo>
                  <a:pt x="3088141" y="1401942"/>
                  <a:pt x="3085226" y="1401148"/>
                  <a:pt x="3082667" y="1400204"/>
                </a:cubicBezTo>
                <a:cubicBezTo>
                  <a:pt x="3080100" y="1399262"/>
                  <a:pt x="3077947" y="1398290"/>
                  <a:pt x="3076211" y="1397289"/>
                </a:cubicBezTo>
                <a:cubicBezTo>
                  <a:pt x="3074474" y="1396287"/>
                  <a:pt x="3073267" y="1395433"/>
                  <a:pt x="3072588" y="1394726"/>
                </a:cubicBezTo>
                <a:cubicBezTo>
                  <a:pt x="3071909" y="1394018"/>
                  <a:pt x="3071410" y="1393120"/>
                  <a:pt x="3071086" y="1392031"/>
                </a:cubicBezTo>
                <a:cubicBezTo>
                  <a:pt x="3070762" y="1390941"/>
                  <a:pt x="3070600" y="1389482"/>
                  <a:pt x="3070600" y="1387656"/>
                </a:cubicBezTo>
                <a:cubicBezTo>
                  <a:pt x="3070600" y="1386361"/>
                  <a:pt x="3070658" y="1385285"/>
                  <a:pt x="3070777" y="1384431"/>
                </a:cubicBezTo>
                <a:cubicBezTo>
                  <a:pt x="3070894" y="1383577"/>
                  <a:pt x="3071071" y="1382885"/>
                  <a:pt x="3071307" y="1382354"/>
                </a:cubicBezTo>
                <a:cubicBezTo>
                  <a:pt x="3071544" y="1381824"/>
                  <a:pt x="3071837" y="1381456"/>
                  <a:pt x="3072190" y="1381250"/>
                </a:cubicBezTo>
                <a:cubicBezTo>
                  <a:pt x="3072543" y="1381044"/>
                  <a:pt x="3072955" y="1380941"/>
                  <a:pt x="3073427" y="1380941"/>
                </a:cubicBezTo>
                <a:cubicBezTo>
                  <a:pt x="3074252" y="1380941"/>
                  <a:pt x="3075415" y="1381441"/>
                  <a:pt x="3076918" y="1382443"/>
                </a:cubicBezTo>
                <a:cubicBezTo>
                  <a:pt x="3078422" y="1383444"/>
                  <a:pt x="3080349" y="1384535"/>
                  <a:pt x="3082709" y="1385712"/>
                </a:cubicBezTo>
                <a:cubicBezTo>
                  <a:pt x="3085064" y="1386891"/>
                  <a:pt x="3087907" y="1387996"/>
                  <a:pt x="3091232" y="1389026"/>
                </a:cubicBezTo>
                <a:cubicBezTo>
                  <a:pt x="3094561" y="1390057"/>
                  <a:pt x="3098405" y="1390572"/>
                  <a:pt x="3102764" y="1390572"/>
                </a:cubicBezTo>
                <a:cubicBezTo>
                  <a:pt x="3106064" y="1390572"/>
                  <a:pt x="3109082" y="1390130"/>
                  <a:pt x="3111823" y="1389248"/>
                </a:cubicBezTo>
                <a:cubicBezTo>
                  <a:pt x="3114562" y="1388363"/>
                  <a:pt x="3116920" y="1387111"/>
                  <a:pt x="3118893" y="1385492"/>
                </a:cubicBezTo>
                <a:cubicBezTo>
                  <a:pt x="3120866" y="1383871"/>
                  <a:pt x="3122384" y="1381883"/>
                  <a:pt x="3123443" y="1379526"/>
                </a:cubicBezTo>
                <a:cubicBezTo>
                  <a:pt x="3124505" y="1377170"/>
                  <a:pt x="3125035" y="1374490"/>
                  <a:pt x="3125035" y="1371486"/>
                </a:cubicBezTo>
                <a:cubicBezTo>
                  <a:pt x="3125035" y="1368245"/>
                  <a:pt x="3124299" y="1365476"/>
                  <a:pt x="3122826" y="1363179"/>
                </a:cubicBezTo>
                <a:cubicBezTo>
                  <a:pt x="3121353" y="1360882"/>
                  <a:pt x="3119409" y="1358864"/>
                  <a:pt x="3116993" y="1357126"/>
                </a:cubicBezTo>
                <a:cubicBezTo>
                  <a:pt x="3114577" y="1355388"/>
                  <a:pt x="3111823" y="1353797"/>
                  <a:pt x="3108730" y="1352354"/>
                </a:cubicBezTo>
                <a:cubicBezTo>
                  <a:pt x="3105636" y="1350911"/>
                  <a:pt x="3102468" y="1349437"/>
                  <a:pt x="3099230" y="1347936"/>
                </a:cubicBezTo>
                <a:cubicBezTo>
                  <a:pt x="3095991" y="1346433"/>
                  <a:pt x="3092836" y="1344770"/>
                  <a:pt x="3089778" y="1342943"/>
                </a:cubicBezTo>
                <a:cubicBezTo>
                  <a:pt x="3086715" y="1341117"/>
                  <a:pt x="3083979" y="1338966"/>
                  <a:pt x="3081562" y="1336492"/>
                </a:cubicBezTo>
                <a:cubicBezTo>
                  <a:pt x="3079141" y="1334018"/>
                  <a:pt x="3077184" y="1331117"/>
                  <a:pt x="3075681" y="1327788"/>
                </a:cubicBezTo>
                <a:cubicBezTo>
                  <a:pt x="3074177" y="1324460"/>
                  <a:pt x="3073427" y="1320468"/>
                  <a:pt x="3073427" y="1315814"/>
                </a:cubicBezTo>
                <a:cubicBezTo>
                  <a:pt x="3073427" y="1311042"/>
                  <a:pt x="3074295" y="1306786"/>
                  <a:pt x="3076036" y="1303045"/>
                </a:cubicBezTo>
                <a:cubicBezTo>
                  <a:pt x="3077774" y="1299304"/>
                  <a:pt x="3080191" y="1296167"/>
                  <a:pt x="3083282" y="1293634"/>
                </a:cubicBezTo>
                <a:cubicBezTo>
                  <a:pt x="3086378" y="1291101"/>
                  <a:pt x="3090054" y="1289172"/>
                  <a:pt x="3094328" y="1287846"/>
                </a:cubicBezTo>
                <a:cubicBezTo>
                  <a:pt x="3098596" y="1286521"/>
                  <a:pt x="3103207" y="1285858"/>
                  <a:pt x="3108156" y="1285858"/>
                </a:cubicBezTo>
                <a:close/>
                <a:moveTo>
                  <a:pt x="2631904" y="1285858"/>
                </a:moveTo>
                <a:cubicBezTo>
                  <a:pt x="2634437" y="1285858"/>
                  <a:pt x="2636985" y="1286079"/>
                  <a:pt x="2639548" y="1286521"/>
                </a:cubicBezTo>
                <a:cubicBezTo>
                  <a:pt x="2642111" y="1286962"/>
                  <a:pt x="2644526" y="1287552"/>
                  <a:pt x="2646795" y="1288288"/>
                </a:cubicBezTo>
                <a:cubicBezTo>
                  <a:pt x="2649062" y="1289025"/>
                  <a:pt x="2651080" y="1289849"/>
                  <a:pt x="2652847" y="1290762"/>
                </a:cubicBezTo>
                <a:cubicBezTo>
                  <a:pt x="2654615" y="1291675"/>
                  <a:pt x="2655778" y="1292412"/>
                  <a:pt x="2656339" y="1292971"/>
                </a:cubicBezTo>
                <a:cubicBezTo>
                  <a:pt x="2656898" y="1293531"/>
                  <a:pt x="2657266" y="1293973"/>
                  <a:pt x="2657442" y="1294297"/>
                </a:cubicBezTo>
                <a:cubicBezTo>
                  <a:pt x="2657619" y="1294621"/>
                  <a:pt x="2657766" y="1295033"/>
                  <a:pt x="2657885" y="1295534"/>
                </a:cubicBezTo>
                <a:cubicBezTo>
                  <a:pt x="2658003" y="1296035"/>
                  <a:pt x="2658092" y="1296639"/>
                  <a:pt x="2658149" y="1297345"/>
                </a:cubicBezTo>
                <a:cubicBezTo>
                  <a:pt x="2658210" y="1298053"/>
                  <a:pt x="2658238" y="1298966"/>
                  <a:pt x="2658238" y="1300085"/>
                </a:cubicBezTo>
                <a:cubicBezTo>
                  <a:pt x="2658238" y="1301145"/>
                  <a:pt x="2658194" y="1302088"/>
                  <a:pt x="2658106" y="1302913"/>
                </a:cubicBezTo>
                <a:cubicBezTo>
                  <a:pt x="2658017" y="1303738"/>
                  <a:pt x="2657885" y="1304430"/>
                  <a:pt x="2657707" y="1304990"/>
                </a:cubicBezTo>
                <a:cubicBezTo>
                  <a:pt x="2657532" y="1305550"/>
                  <a:pt x="2657281" y="1305961"/>
                  <a:pt x="2656958" y="1306227"/>
                </a:cubicBezTo>
                <a:cubicBezTo>
                  <a:pt x="2656633" y="1306492"/>
                  <a:pt x="2656265" y="1306624"/>
                  <a:pt x="2655851" y="1306624"/>
                </a:cubicBezTo>
                <a:cubicBezTo>
                  <a:pt x="2655205" y="1306624"/>
                  <a:pt x="2654189" y="1306212"/>
                  <a:pt x="2652803" y="1305387"/>
                </a:cubicBezTo>
                <a:cubicBezTo>
                  <a:pt x="2651419" y="1304562"/>
                  <a:pt x="2649725" y="1303634"/>
                  <a:pt x="2647722" y="1302604"/>
                </a:cubicBezTo>
                <a:cubicBezTo>
                  <a:pt x="2645719" y="1301573"/>
                  <a:pt x="2643348" y="1300630"/>
                  <a:pt x="2640608" y="1299776"/>
                </a:cubicBezTo>
                <a:cubicBezTo>
                  <a:pt x="2637869" y="1298922"/>
                  <a:pt x="2634790" y="1298495"/>
                  <a:pt x="2631373" y="1298495"/>
                </a:cubicBezTo>
                <a:cubicBezTo>
                  <a:pt x="2628192" y="1298495"/>
                  <a:pt x="2625423" y="1298922"/>
                  <a:pt x="2623068" y="1299776"/>
                </a:cubicBezTo>
                <a:cubicBezTo>
                  <a:pt x="2620712" y="1300630"/>
                  <a:pt x="2618767" y="1301764"/>
                  <a:pt x="2617235" y="1303178"/>
                </a:cubicBezTo>
                <a:cubicBezTo>
                  <a:pt x="2615703" y="1304592"/>
                  <a:pt x="2614555" y="1306271"/>
                  <a:pt x="2613789" y="1308215"/>
                </a:cubicBezTo>
                <a:cubicBezTo>
                  <a:pt x="2613024" y="1310159"/>
                  <a:pt x="2612641" y="1312221"/>
                  <a:pt x="2612641" y="1314400"/>
                </a:cubicBezTo>
                <a:cubicBezTo>
                  <a:pt x="2612641" y="1317582"/>
                  <a:pt x="2613376" y="1320321"/>
                  <a:pt x="2614851" y="1322619"/>
                </a:cubicBezTo>
                <a:cubicBezTo>
                  <a:pt x="2616321" y="1324916"/>
                  <a:pt x="2618281" y="1326949"/>
                  <a:pt x="2620725" y="1328716"/>
                </a:cubicBezTo>
                <a:cubicBezTo>
                  <a:pt x="2623170" y="1330483"/>
                  <a:pt x="2625954" y="1332103"/>
                  <a:pt x="2629076" y="1333577"/>
                </a:cubicBezTo>
                <a:cubicBezTo>
                  <a:pt x="2632199" y="1335049"/>
                  <a:pt x="2635379" y="1336536"/>
                  <a:pt x="2638620" y="1338039"/>
                </a:cubicBezTo>
                <a:cubicBezTo>
                  <a:pt x="2641861" y="1339541"/>
                  <a:pt x="2645041" y="1341190"/>
                  <a:pt x="2648164" y="1342987"/>
                </a:cubicBezTo>
                <a:cubicBezTo>
                  <a:pt x="2651285" y="1344784"/>
                  <a:pt x="2654070" y="1346905"/>
                  <a:pt x="2656514" y="1349349"/>
                </a:cubicBezTo>
                <a:cubicBezTo>
                  <a:pt x="2658960" y="1351794"/>
                  <a:pt x="2660934" y="1354681"/>
                  <a:pt x="2662437" y="1358009"/>
                </a:cubicBezTo>
                <a:cubicBezTo>
                  <a:pt x="2663938" y="1361338"/>
                  <a:pt x="2664690" y="1365270"/>
                  <a:pt x="2664690" y="1369806"/>
                </a:cubicBezTo>
                <a:cubicBezTo>
                  <a:pt x="2664690" y="1375167"/>
                  <a:pt x="2663703" y="1379939"/>
                  <a:pt x="2661728" y="1384122"/>
                </a:cubicBezTo>
                <a:cubicBezTo>
                  <a:pt x="2659756" y="1388305"/>
                  <a:pt x="2657015" y="1391854"/>
                  <a:pt x="2653510" y="1394770"/>
                </a:cubicBezTo>
                <a:cubicBezTo>
                  <a:pt x="2650004" y="1397686"/>
                  <a:pt x="2645881" y="1399881"/>
                  <a:pt x="2641138" y="1401354"/>
                </a:cubicBezTo>
                <a:cubicBezTo>
                  <a:pt x="2636396" y="1402826"/>
                  <a:pt x="2631285" y="1403563"/>
                  <a:pt x="2625807" y="1403563"/>
                </a:cubicBezTo>
                <a:cubicBezTo>
                  <a:pt x="2621977" y="1403563"/>
                  <a:pt x="2618427" y="1403238"/>
                  <a:pt x="2615159" y="1402590"/>
                </a:cubicBezTo>
                <a:cubicBezTo>
                  <a:pt x="2611889" y="1401942"/>
                  <a:pt x="2608973" y="1401148"/>
                  <a:pt x="2606411" y="1400204"/>
                </a:cubicBezTo>
                <a:cubicBezTo>
                  <a:pt x="2603850" y="1399262"/>
                  <a:pt x="2601699" y="1398290"/>
                  <a:pt x="2599962" y="1397289"/>
                </a:cubicBezTo>
                <a:cubicBezTo>
                  <a:pt x="2598225" y="1396287"/>
                  <a:pt x="2597017" y="1395433"/>
                  <a:pt x="2596338" y="1394726"/>
                </a:cubicBezTo>
                <a:cubicBezTo>
                  <a:pt x="2595661" y="1394018"/>
                  <a:pt x="2595161" y="1393120"/>
                  <a:pt x="2594837" y="1392031"/>
                </a:cubicBezTo>
                <a:cubicBezTo>
                  <a:pt x="2594514" y="1390941"/>
                  <a:pt x="2594350" y="1389482"/>
                  <a:pt x="2594350" y="1387656"/>
                </a:cubicBezTo>
                <a:cubicBezTo>
                  <a:pt x="2594350" y="1386361"/>
                  <a:pt x="2594410" y="1385285"/>
                  <a:pt x="2594528" y="1384431"/>
                </a:cubicBezTo>
                <a:cubicBezTo>
                  <a:pt x="2594646" y="1383577"/>
                  <a:pt x="2594823" y="1382885"/>
                  <a:pt x="2595059" y="1382354"/>
                </a:cubicBezTo>
                <a:cubicBezTo>
                  <a:pt x="2595293" y="1381824"/>
                  <a:pt x="2595588" y="1381456"/>
                  <a:pt x="2595942" y="1381250"/>
                </a:cubicBezTo>
                <a:cubicBezTo>
                  <a:pt x="2596296" y="1381044"/>
                  <a:pt x="2596707" y="1380941"/>
                  <a:pt x="2597179" y="1380941"/>
                </a:cubicBezTo>
                <a:cubicBezTo>
                  <a:pt x="2598002" y="1380941"/>
                  <a:pt x="2599168" y="1381441"/>
                  <a:pt x="2600669" y="1382443"/>
                </a:cubicBezTo>
                <a:cubicBezTo>
                  <a:pt x="2602171" y="1383444"/>
                  <a:pt x="2604099" y="1384535"/>
                  <a:pt x="2606456" y="1385712"/>
                </a:cubicBezTo>
                <a:cubicBezTo>
                  <a:pt x="2608813" y="1386891"/>
                  <a:pt x="2611653" y="1387996"/>
                  <a:pt x="2614981" y="1389026"/>
                </a:cubicBezTo>
                <a:cubicBezTo>
                  <a:pt x="2618310" y="1390057"/>
                  <a:pt x="2622154" y="1390572"/>
                  <a:pt x="2626513" y="1390572"/>
                </a:cubicBezTo>
                <a:cubicBezTo>
                  <a:pt x="2629813" y="1390572"/>
                  <a:pt x="2632832" y="1390130"/>
                  <a:pt x="2635571" y="1389248"/>
                </a:cubicBezTo>
                <a:cubicBezTo>
                  <a:pt x="2638311" y="1388363"/>
                  <a:pt x="2640667" y="1387111"/>
                  <a:pt x="2642640" y="1385492"/>
                </a:cubicBezTo>
                <a:cubicBezTo>
                  <a:pt x="2644615" y="1383871"/>
                  <a:pt x="2646131" y="1381883"/>
                  <a:pt x="2647192" y="1379526"/>
                </a:cubicBezTo>
                <a:cubicBezTo>
                  <a:pt x="2648252" y="1377170"/>
                  <a:pt x="2648782" y="1374490"/>
                  <a:pt x="2648782" y="1371486"/>
                </a:cubicBezTo>
                <a:cubicBezTo>
                  <a:pt x="2648782" y="1368245"/>
                  <a:pt x="2648046" y="1365476"/>
                  <a:pt x="2646574" y="1363179"/>
                </a:cubicBezTo>
                <a:cubicBezTo>
                  <a:pt x="2645100" y="1360882"/>
                  <a:pt x="2643156" y="1358864"/>
                  <a:pt x="2640741" y="1357126"/>
                </a:cubicBezTo>
                <a:cubicBezTo>
                  <a:pt x="2638326" y="1355388"/>
                  <a:pt x="2635571" y="1353797"/>
                  <a:pt x="2632479" y="1352354"/>
                </a:cubicBezTo>
                <a:cubicBezTo>
                  <a:pt x="2629385" y="1350911"/>
                  <a:pt x="2626219" y="1349437"/>
                  <a:pt x="2622979" y="1347936"/>
                </a:cubicBezTo>
                <a:cubicBezTo>
                  <a:pt x="2619740" y="1346433"/>
                  <a:pt x="2616586" y="1344770"/>
                  <a:pt x="2613524" y="1342943"/>
                </a:cubicBezTo>
                <a:cubicBezTo>
                  <a:pt x="2610460" y="1341117"/>
                  <a:pt x="2607722" y="1338966"/>
                  <a:pt x="2605307" y="1336492"/>
                </a:cubicBezTo>
                <a:cubicBezTo>
                  <a:pt x="2602892" y="1334018"/>
                  <a:pt x="2600933" y="1331117"/>
                  <a:pt x="2599431" y="1327788"/>
                </a:cubicBezTo>
                <a:cubicBezTo>
                  <a:pt x="2597929" y="1324460"/>
                  <a:pt x="2597179" y="1320468"/>
                  <a:pt x="2597179" y="1315814"/>
                </a:cubicBezTo>
                <a:cubicBezTo>
                  <a:pt x="2597179" y="1311042"/>
                  <a:pt x="2598046" y="1306786"/>
                  <a:pt x="2599785" y="1303045"/>
                </a:cubicBezTo>
                <a:cubicBezTo>
                  <a:pt x="2601523" y="1299304"/>
                  <a:pt x="2603938" y="1296167"/>
                  <a:pt x="2607030" y="1293634"/>
                </a:cubicBezTo>
                <a:cubicBezTo>
                  <a:pt x="2610121" y="1291101"/>
                  <a:pt x="2613804" y="1289172"/>
                  <a:pt x="2618075" y="1287846"/>
                </a:cubicBezTo>
                <a:cubicBezTo>
                  <a:pt x="2622345" y="1286521"/>
                  <a:pt x="2626956" y="1285858"/>
                  <a:pt x="2631904" y="1285858"/>
                </a:cubicBezTo>
                <a:close/>
                <a:moveTo>
                  <a:pt x="2165186" y="1285858"/>
                </a:moveTo>
                <a:cubicBezTo>
                  <a:pt x="2167719" y="1285858"/>
                  <a:pt x="2170267" y="1286079"/>
                  <a:pt x="2172830" y="1286521"/>
                </a:cubicBezTo>
                <a:cubicBezTo>
                  <a:pt x="2175393" y="1286962"/>
                  <a:pt x="2177808" y="1287552"/>
                  <a:pt x="2180076" y="1288288"/>
                </a:cubicBezTo>
                <a:cubicBezTo>
                  <a:pt x="2182344" y="1289025"/>
                  <a:pt x="2184362" y="1289849"/>
                  <a:pt x="2186129" y="1290762"/>
                </a:cubicBezTo>
                <a:cubicBezTo>
                  <a:pt x="2187896" y="1291675"/>
                  <a:pt x="2189060" y="1292412"/>
                  <a:pt x="2189619" y="1292971"/>
                </a:cubicBezTo>
                <a:cubicBezTo>
                  <a:pt x="2190179" y="1293531"/>
                  <a:pt x="2190548" y="1293973"/>
                  <a:pt x="2190724" y="1294297"/>
                </a:cubicBezTo>
                <a:cubicBezTo>
                  <a:pt x="2190901" y="1294621"/>
                  <a:pt x="2191048" y="1295033"/>
                  <a:pt x="2191165" y="1295534"/>
                </a:cubicBezTo>
                <a:cubicBezTo>
                  <a:pt x="2191284" y="1296035"/>
                  <a:pt x="2191371" y="1296639"/>
                  <a:pt x="2191431" y="1297345"/>
                </a:cubicBezTo>
                <a:cubicBezTo>
                  <a:pt x="2191490" y="1298053"/>
                  <a:pt x="2191520" y="1298966"/>
                  <a:pt x="2191520" y="1300085"/>
                </a:cubicBezTo>
                <a:cubicBezTo>
                  <a:pt x="2191520" y="1301145"/>
                  <a:pt x="2191475" y="1302088"/>
                  <a:pt x="2191387" y="1302913"/>
                </a:cubicBezTo>
                <a:cubicBezTo>
                  <a:pt x="2191298" y="1303738"/>
                  <a:pt x="2191165" y="1304430"/>
                  <a:pt x="2190989" y="1304990"/>
                </a:cubicBezTo>
                <a:cubicBezTo>
                  <a:pt x="2190812" y="1305550"/>
                  <a:pt x="2190562" y="1305961"/>
                  <a:pt x="2190238" y="1306227"/>
                </a:cubicBezTo>
                <a:cubicBezTo>
                  <a:pt x="2189913" y="1306492"/>
                  <a:pt x="2189545" y="1306624"/>
                  <a:pt x="2189133" y="1306624"/>
                </a:cubicBezTo>
                <a:cubicBezTo>
                  <a:pt x="2188485" y="1306624"/>
                  <a:pt x="2187468" y="1306212"/>
                  <a:pt x="2186085" y="1305387"/>
                </a:cubicBezTo>
                <a:cubicBezTo>
                  <a:pt x="2184700" y="1304562"/>
                  <a:pt x="2183007" y="1303634"/>
                  <a:pt x="2181004" y="1302604"/>
                </a:cubicBezTo>
                <a:cubicBezTo>
                  <a:pt x="2179000" y="1301573"/>
                  <a:pt x="2176629" y="1300630"/>
                  <a:pt x="2173891" y="1299776"/>
                </a:cubicBezTo>
                <a:cubicBezTo>
                  <a:pt x="2171151" y="1298922"/>
                  <a:pt x="2168073" y="1298495"/>
                  <a:pt x="2164656" y="1298495"/>
                </a:cubicBezTo>
                <a:cubicBezTo>
                  <a:pt x="2161474" y="1298495"/>
                  <a:pt x="2158706" y="1298922"/>
                  <a:pt x="2156349" y="1299776"/>
                </a:cubicBezTo>
                <a:cubicBezTo>
                  <a:pt x="2153993" y="1300630"/>
                  <a:pt x="2152049" y="1301764"/>
                  <a:pt x="2150517" y="1303178"/>
                </a:cubicBezTo>
                <a:cubicBezTo>
                  <a:pt x="2148985" y="1304592"/>
                  <a:pt x="2147837" y="1306271"/>
                  <a:pt x="2147071" y="1308215"/>
                </a:cubicBezTo>
                <a:cubicBezTo>
                  <a:pt x="2146305" y="1310159"/>
                  <a:pt x="2145922" y="1312221"/>
                  <a:pt x="2145922" y="1314400"/>
                </a:cubicBezTo>
                <a:cubicBezTo>
                  <a:pt x="2145922" y="1317582"/>
                  <a:pt x="2146659" y="1320321"/>
                  <a:pt x="2148131" y="1322619"/>
                </a:cubicBezTo>
                <a:cubicBezTo>
                  <a:pt x="2149604" y="1324916"/>
                  <a:pt x="2151563" y="1326949"/>
                  <a:pt x="2154008" y="1328716"/>
                </a:cubicBezTo>
                <a:cubicBezTo>
                  <a:pt x="2156453" y="1330483"/>
                  <a:pt x="2159236" y="1332103"/>
                  <a:pt x="2162359" y="1333577"/>
                </a:cubicBezTo>
                <a:cubicBezTo>
                  <a:pt x="2165481" y="1335049"/>
                  <a:pt x="2168662" y="1336536"/>
                  <a:pt x="2171902" y="1338039"/>
                </a:cubicBezTo>
                <a:cubicBezTo>
                  <a:pt x="2175141" y="1339541"/>
                  <a:pt x="2178323" y="1341190"/>
                  <a:pt x="2181445" y="1342987"/>
                </a:cubicBezTo>
                <a:cubicBezTo>
                  <a:pt x="2184567" y="1344784"/>
                  <a:pt x="2187351" y="1346905"/>
                  <a:pt x="2189796" y="1349349"/>
                </a:cubicBezTo>
                <a:cubicBezTo>
                  <a:pt x="2192240" y="1351794"/>
                  <a:pt x="2194215" y="1354681"/>
                  <a:pt x="2195717" y="1358009"/>
                </a:cubicBezTo>
                <a:cubicBezTo>
                  <a:pt x="2197219" y="1361338"/>
                  <a:pt x="2197969" y="1365270"/>
                  <a:pt x="2197969" y="1369806"/>
                </a:cubicBezTo>
                <a:cubicBezTo>
                  <a:pt x="2197969" y="1375167"/>
                  <a:pt x="2196983" y="1379939"/>
                  <a:pt x="2195009" y="1384122"/>
                </a:cubicBezTo>
                <a:cubicBezTo>
                  <a:pt x="2193036" y="1388305"/>
                  <a:pt x="2190297" y="1391854"/>
                  <a:pt x="2186791" y="1394770"/>
                </a:cubicBezTo>
                <a:cubicBezTo>
                  <a:pt x="2183286" y="1397686"/>
                  <a:pt x="2179163" y="1399881"/>
                  <a:pt x="2174420" y="1401354"/>
                </a:cubicBezTo>
                <a:cubicBezTo>
                  <a:pt x="2169678" y="1402826"/>
                  <a:pt x="2164567" y="1403563"/>
                  <a:pt x="2159090" y="1403563"/>
                </a:cubicBezTo>
                <a:cubicBezTo>
                  <a:pt x="2155259" y="1403563"/>
                  <a:pt x="2151710" y="1403238"/>
                  <a:pt x="2148441" y="1402590"/>
                </a:cubicBezTo>
                <a:cubicBezTo>
                  <a:pt x="2145171" y="1401942"/>
                  <a:pt x="2142255" y="1401148"/>
                  <a:pt x="2139693" y="1400204"/>
                </a:cubicBezTo>
                <a:cubicBezTo>
                  <a:pt x="2137130" y="1399262"/>
                  <a:pt x="2134980" y="1398290"/>
                  <a:pt x="2133243" y="1397289"/>
                </a:cubicBezTo>
                <a:cubicBezTo>
                  <a:pt x="2131504" y="1396287"/>
                  <a:pt x="2130297" y="1395433"/>
                  <a:pt x="2129619" y="1394726"/>
                </a:cubicBezTo>
                <a:cubicBezTo>
                  <a:pt x="2128941" y="1394018"/>
                  <a:pt x="2128440" y="1393120"/>
                  <a:pt x="2128116" y="1392031"/>
                </a:cubicBezTo>
                <a:cubicBezTo>
                  <a:pt x="2127793" y="1390941"/>
                  <a:pt x="2127631" y="1389482"/>
                  <a:pt x="2127631" y="1387656"/>
                </a:cubicBezTo>
                <a:cubicBezTo>
                  <a:pt x="2127631" y="1386361"/>
                  <a:pt x="2127689" y="1385285"/>
                  <a:pt x="2127808" y="1384431"/>
                </a:cubicBezTo>
                <a:cubicBezTo>
                  <a:pt x="2127925" y="1383577"/>
                  <a:pt x="2128102" y="1382885"/>
                  <a:pt x="2128338" y="1382354"/>
                </a:cubicBezTo>
                <a:cubicBezTo>
                  <a:pt x="2128573" y="1381824"/>
                  <a:pt x="2128868" y="1381456"/>
                  <a:pt x="2129221" y="1381250"/>
                </a:cubicBezTo>
                <a:cubicBezTo>
                  <a:pt x="2129575" y="1381044"/>
                  <a:pt x="2129987" y="1380941"/>
                  <a:pt x="2130458" y="1380941"/>
                </a:cubicBezTo>
                <a:cubicBezTo>
                  <a:pt x="2131283" y="1380941"/>
                  <a:pt x="2132447" y="1381441"/>
                  <a:pt x="2133948" y="1382443"/>
                </a:cubicBezTo>
                <a:cubicBezTo>
                  <a:pt x="2135451" y="1383444"/>
                  <a:pt x="2137380" y="1384535"/>
                  <a:pt x="2139737" y="1385712"/>
                </a:cubicBezTo>
                <a:cubicBezTo>
                  <a:pt x="2142093" y="1386891"/>
                  <a:pt x="2144935" y="1387996"/>
                  <a:pt x="2148264" y="1389026"/>
                </a:cubicBezTo>
                <a:cubicBezTo>
                  <a:pt x="2151592" y="1390057"/>
                  <a:pt x="2155436" y="1390572"/>
                  <a:pt x="2159796" y="1390572"/>
                </a:cubicBezTo>
                <a:cubicBezTo>
                  <a:pt x="2163095" y="1390572"/>
                  <a:pt x="2166114" y="1390130"/>
                  <a:pt x="2168853" y="1389248"/>
                </a:cubicBezTo>
                <a:cubicBezTo>
                  <a:pt x="2171593" y="1388363"/>
                  <a:pt x="2173949" y="1387111"/>
                  <a:pt x="2175923" y="1385492"/>
                </a:cubicBezTo>
                <a:cubicBezTo>
                  <a:pt x="2177896" y="1383871"/>
                  <a:pt x="2179413" y="1381883"/>
                  <a:pt x="2180474" y="1379526"/>
                </a:cubicBezTo>
                <a:cubicBezTo>
                  <a:pt x="2181534" y="1377170"/>
                  <a:pt x="2182064" y="1374490"/>
                  <a:pt x="2182064" y="1371486"/>
                </a:cubicBezTo>
                <a:cubicBezTo>
                  <a:pt x="2182064" y="1368245"/>
                  <a:pt x="2181328" y="1365476"/>
                  <a:pt x="2179855" y="1363179"/>
                </a:cubicBezTo>
                <a:cubicBezTo>
                  <a:pt x="2178382" y="1360882"/>
                  <a:pt x="2176438" y="1358864"/>
                  <a:pt x="2174023" y="1357126"/>
                </a:cubicBezTo>
                <a:cubicBezTo>
                  <a:pt x="2171608" y="1355388"/>
                  <a:pt x="2168853" y="1353797"/>
                  <a:pt x="2165761" y="1352354"/>
                </a:cubicBezTo>
                <a:cubicBezTo>
                  <a:pt x="2162668" y="1350911"/>
                  <a:pt x="2159501" y="1349437"/>
                  <a:pt x="2156261" y="1347936"/>
                </a:cubicBezTo>
                <a:cubicBezTo>
                  <a:pt x="2153021" y="1346433"/>
                  <a:pt x="2149870" y="1344770"/>
                  <a:pt x="2146806" y="1342943"/>
                </a:cubicBezTo>
                <a:cubicBezTo>
                  <a:pt x="2143743" y="1341117"/>
                  <a:pt x="2141003" y="1338966"/>
                  <a:pt x="2138588" y="1336492"/>
                </a:cubicBezTo>
                <a:cubicBezTo>
                  <a:pt x="2136172" y="1334018"/>
                  <a:pt x="2134214" y="1331117"/>
                  <a:pt x="2132712" y="1327788"/>
                </a:cubicBezTo>
                <a:lnTo>
                  <a:pt x="2131909" y="1323520"/>
                </a:lnTo>
                <a:lnTo>
                  <a:pt x="2133843" y="1302035"/>
                </a:lnTo>
                <a:lnTo>
                  <a:pt x="2140312" y="1293634"/>
                </a:lnTo>
                <a:cubicBezTo>
                  <a:pt x="2143404" y="1291101"/>
                  <a:pt x="2147086" y="1289172"/>
                  <a:pt x="2151357" y="1287846"/>
                </a:cubicBezTo>
                <a:cubicBezTo>
                  <a:pt x="2155628" y="1286521"/>
                  <a:pt x="2160238" y="1285858"/>
                  <a:pt x="2165186" y="1285858"/>
                </a:cubicBezTo>
                <a:close/>
                <a:moveTo>
                  <a:pt x="1222206" y="1285858"/>
                </a:moveTo>
                <a:cubicBezTo>
                  <a:pt x="1224739" y="1285858"/>
                  <a:pt x="1227287" y="1286079"/>
                  <a:pt x="1229850" y="1286521"/>
                </a:cubicBezTo>
                <a:cubicBezTo>
                  <a:pt x="1232412" y="1286962"/>
                  <a:pt x="1234828" y="1287552"/>
                  <a:pt x="1237096" y="1288288"/>
                </a:cubicBezTo>
                <a:cubicBezTo>
                  <a:pt x="1239364" y="1289025"/>
                  <a:pt x="1241382" y="1289849"/>
                  <a:pt x="1243150" y="1290762"/>
                </a:cubicBezTo>
                <a:cubicBezTo>
                  <a:pt x="1244917" y="1291675"/>
                  <a:pt x="1246080" y="1292412"/>
                  <a:pt x="1246640" y="1292971"/>
                </a:cubicBezTo>
                <a:cubicBezTo>
                  <a:pt x="1247200" y="1293531"/>
                  <a:pt x="1247569" y="1293973"/>
                  <a:pt x="1247744" y="1294297"/>
                </a:cubicBezTo>
                <a:cubicBezTo>
                  <a:pt x="1247922" y="1294621"/>
                  <a:pt x="1248069" y="1295033"/>
                  <a:pt x="1248188" y="1295534"/>
                </a:cubicBezTo>
                <a:cubicBezTo>
                  <a:pt x="1248305" y="1296035"/>
                  <a:pt x="1248393" y="1296639"/>
                  <a:pt x="1248452" y="1297345"/>
                </a:cubicBezTo>
                <a:cubicBezTo>
                  <a:pt x="1248511" y="1298053"/>
                  <a:pt x="1248540" y="1298966"/>
                  <a:pt x="1248540" y="1300085"/>
                </a:cubicBezTo>
                <a:cubicBezTo>
                  <a:pt x="1248540" y="1301145"/>
                  <a:pt x="1248496" y="1302088"/>
                  <a:pt x="1248408" y="1302913"/>
                </a:cubicBezTo>
                <a:cubicBezTo>
                  <a:pt x="1248319" y="1303738"/>
                  <a:pt x="1248188" y="1304430"/>
                  <a:pt x="1248010" y="1304990"/>
                </a:cubicBezTo>
                <a:cubicBezTo>
                  <a:pt x="1247833" y="1305550"/>
                  <a:pt x="1247583" y="1305961"/>
                  <a:pt x="1247259" y="1306227"/>
                </a:cubicBezTo>
                <a:cubicBezTo>
                  <a:pt x="1246935" y="1306492"/>
                  <a:pt x="1246567" y="1306624"/>
                  <a:pt x="1246154" y="1306624"/>
                </a:cubicBezTo>
                <a:cubicBezTo>
                  <a:pt x="1245506" y="1306624"/>
                  <a:pt x="1244490" y="1306212"/>
                  <a:pt x="1243105" y="1305387"/>
                </a:cubicBezTo>
                <a:cubicBezTo>
                  <a:pt x="1241721" y="1304562"/>
                  <a:pt x="1240027" y="1303634"/>
                  <a:pt x="1238024" y="1302604"/>
                </a:cubicBezTo>
                <a:cubicBezTo>
                  <a:pt x="1236021" y="1301573"/>
                  <a:pt x="1233649" y="1300630"/>
                  <a:pt x="1230910" y="1299776"/>
                </a:cubicBezTo>
                <a:cubicBezTo>
                  <a:pt x="1228171" y="1298922"/>
                  <a:pt x="1225092" y="1298495"/>
                  <a:pt x="1221676" y="1298495"/>
                </a:cubicBezTo>
                <a:cubicBezTo>
                  <a:pt x="1218494" y="1298495"/>
                  <a:pt x="1215726" y="1298922"/>
                  <a:pt x="1213370" y="1299776"/>
                </a:cubicBezTo>
                <a:cubicBezTo>
                  <a:pt x="1211013" y="1300630"/>
                  <a:pt x="1209069" y="1301764"/>
                  <a:pt x="1207538" y="1303178"/>
                </a:cubicBezTo>
                <a:cubicBezTo>
                  <a:pt x="1206006" y="1304592"/>
                  <a:pt x="1204857" y="1306271"/>
                  <a:pt x="1204091" y="1308215"/>
                </a:cubicBezTo>
                <a:cubicBezTo>
                  <a:pt x="1203325" y="1310159"/>
                  <a:pt x="1202943" y="1312221"/>
                  <a:pt x="1202943" y="1314400"/>
                </a:cubicBezTo>
                <a:cubicBezTo>
                  <a:pt x="1202943" y="1317582"/>
                  <a:pt x="1203679" y="1320321"/>
                  <a:pt x="1205152" y="1322619"/>
                </a:cubicBezTo>
                <a:cubicBezTo>
                  <a:pt x="1206625" y="1324916"/>
                  <a:pt x="1208583" y="1326949"/>
                  <a:pt x="1211028" y="1328716"/>
                </a:cubicBezTo>
                <a:cubicBezTo>
                  <a:pt x="1213473" y="1330483"/>
                  <a:pt x="1216256" y="1332103"/>
                  <a:pt x="1219379" y="1333577"/>
                </a:cubicBezTo>
                <a:cubicBezTo>
                  <a:pt x="1222500" y="1335049"/>
                  <a:pt x="1225682" y="1336536"/>
                  <a:pt x="1228922" y="1338039"/>
                </a:cubicBezTo>
                <a:cubicBezTo>
                  <a:pt x="1232162" y="1339541"/>
                  <a:pt x="1235343" y="1341190"/>
                  <a:pt x="1238466" y="1342987"/>
                </a:cubicBezTo>
                <a:cubicBezTo>
                  <a:pt x="1241588" y="1344784"/>
                  <a:pt x="1244372" y="1346905"/>
                  <a:pt x="1246817" y="1349349"/>
                </a:cubicBezTo>
                <a:cubicBezTo>
                  <a:pt x="1249262" y="1351794"/>
                  <a:pt x="1251236" y="1354681"/>
                  <a:pt x="1252738" y="1358009"/>
                </a:cubicBezTo>
                <a:cubicBezTo>
                  <a:pt x="1254241" y="1361338"/>
                  <a:pt x="1254992" y="1365270"/>
                  <a:pt x="1254992" y="1369806"/>
                </a:cubicBezTo>
                <a:cubicBezTo>
                  <a:pt x="1254992" y="1375167"/>
                  <a:pt x="1254005" y="1379939"/>
                  <a:pt x="1252031" y="1384122"/>
                </a:cubicBezTo>
                <a:cubicBezTo>
                  <a:pt x="1250057" y="1388305"/>
                  <a:pt x="1247318" y="1391854"/>
                  <a:pt x="1243813" y="1394770"/>
                </a:cubicBezTo>
                <a:cubicBezTo>
                  <a:pt x="1240307" y="1397686"/>
                  <a:pt x="1236183" y="1399881"/>
                  <a:pt x="1231440" y="1401354"/>
                </a:cubicBezTo>
                <a:cubicBezTo>
                  <a:pt x="1226698" y="1402826"/>
                  <a:pt x="1221588" y="1403563"/>
                  <a:pt x="1216109" y="1403563"/>
                </a:cubicBezTo>
                <a:cubicBezTo>
                  <a:pt x="1212280" y="1403563"/>
                  <a:pt x="1208731" y="1403238"/>
                  <a:pt x="1205461" y="1402590"/>
                </a:cubicBezTo>
                <a:cubicBezTo>
                  <a:pt x="1202191" y="1401942"/>
                  <a:pt x="1199275" y="1401148"/>
                  <a:pt x="1196713" y="1400204"/>
                </a:cubicBezTo>
                <a:cubicBezTo>
                  <a:pt x="1194151" y="1399262"/>
                  <a:pt x="1192001" y="1398290"/>
                  <a:pt x="1190263" y="1397289"/>
                </a:cubicBezTo>
                <a:cubicBezTo>
                  <a:pt x="1188525" y="1396287"/>
                  <a:pt x="1187318" y="1395433"/>
                  <a:pt x="1186641" y="1394726"/>
                </a:cubicBezTo>
                <a:cubicBezTo>
                  <a:pt x="1185963" y="1394018"/>
                  <a:pt x="1185463" y="1393120"/>
                  <a:pt x="1185138" y="1392031"/>
                </a:cubicBezTo>
                <a:cubicBezTo>
                  <a:pt x="1184814" y="1390941"/>
                  <a:pt x="1184652" y="1389482"/>
                  <a:pt x="1184652" y="1387656"/>
                </a:cubicBezTo>
                <a:cubicBezTo>
                  <a:pt x="1184652" y="1386361"/>
                  <a:pt x="1184713" y="1385285"/>
                  <a:pt x="1184829" y="1384431"/>
                </a:cubicBezTo>
                <a:cubicBezTo>
                  <a:pt x="1184947" y="1383577"/>
                  <a:pt x="1185124" y="1382885"/>
                  <a:pt x="1185359" y="1382354"/>
                </a:cubicBezTo>
                <a:cubicBezTo>
                  <a:pt x="1185595" y="1381824"/>
                  <a:pt x="1185890" y="1381456"/>
                  <a:pt x="1186244" y="1381250"/>
                </a:cubicBezTo>
                <a:cubicBezTo>
                  <a:pt x="1186596" y="1381044"/>
                  <a:pt x="1187010" y="1380941"/>
                  <a:pt x="1187481" y="1380941"/>
                </a:cubicBezTo>
                <a:cubicBezTo>
                  <a:pt x="1188305" y="1380941"/>
                  <a:pt x="1189468" y="1381441"/>
                  <a:pt x="1190970" y="1382443"/>
                </a:cubicBezTo>
                <a:cubicBezTo>
                  <a:pt x="1192472" y="1383444"/>
                  <a:pt x="1194400" y="1384535"/>
                  <a:pt x="1196757" y="1385712"/>
                </a:cubicBezTo>
                <a:cubicBezTo>
                  <a:pt x="1199114" y="1386891"/>
                  <a:pt x="1201956" y="1387996"/>
                  <a:pt x="1205284" y="1389026"/>
                </a:cubicBezTo>
                <a:cubicBezTo>
                  <a:pt x="1208612" y="1390057"/>
                  <a:pt x="1212457" y="1390572"/>
                  <a:pt x="1216815" y="1390572"/>
                </a:cubicBezTo>
                <a:cubicBezTo>
                  <a:pt x="1220115" y="1390572"/>
                  <a:pt x="1223134" y="1390130"/>
                  <a:pt x="1225874" y="1389248"/>
                </a:cubicBezTo>
                <a:cubicBezTo>
                  <a:pt x="1228613" y="1388363"/>
                  <a:pt x="1230969" y="1387111"/>
                  <a:pt x="1232942" y="1385492"/>
                </a:cubicBezTo>
                <a:cubicBezTo>
                  <a:pt x="1234916" y="1383871"/>
                  <a:pt x="1236433" y="1381883"/>
                  <a:pt x="1237494" y="1379526"/>
                </a:cubicBezTo>
                <a:cubicBezTo>
                  <a:pt x="1238554" y="1377170"/>
                  <a:pt x="1239084" y="1374490"/>
                  <a:pt x="1239084" y="1371486"/>
                </a:cubicBezTo>
                <a:cubicBezTo>
                  <a:pt x="1239084" y="1368245"/>
                  <a:pt x="1238348" y="1365476"/>
                  <a:pt x="1236875" y="1363179"/>
                </a:cubicBezTo>
                <a:cubicBezTo>
                  <a:pt x="1235402" y="1360882"/>
                  <a:pt x="1233458" y="1358864"/>
                  <a:pt x="1231042" y="1357126"/>
                </a:cubicBezTo>
                <a:cubicBezTo>
                  <a:pt x="1228627" y="1355388"/>
                  <a:pt x="1225874" y="1353797"/>
                  <a:pt x="1222780" y="1352354"/>
                </a:cubicBezTo>
                <a:cubicBezTo>
                  <a:pt x="1219688" y="1350911"/>
                  <a:pt x="1216522" y="1349437"/>
                  <a:pt x="1213281" y="1347936"/>
                </a:cubicBezTo>
                <a:cubicBezTo>
                  <a:pt x="1210042" y="1346433"/>
                  <a:pt x="1206890" y="1344770"/>
                  <a:pt x="1203826" y="1342943"/>
                </a:cubicBezTo>
                <a:cubicBezTo>
                  <a:pt x="1200763" y="1341117"/>
                  <a:pt x="1198024" y="1338966"/>
                  <a:pt x="1195608" y="1336492"/>
                </a:cubicBezTo>
                <a:cubicBezTo>
                  <a:pt x="1193194" y="1334018"/>
                  <a:pt x="1191235" y="1331117"/>
                  <a:pt x="1189733" y="1327788"/>
                </a:cubicBezTo>
                <a:cubicBezTo>
                  <a:pt x="1188230" y="1324460"/>
                  <a:pt x="1187481" y="1320468"/>
                  <a:pt x="1187481" y="1315814"/>
                </a:cubicBezTo>
                <a:cubicBezTo>
                  <a:pt x="1187481" y="1311042"/>
                  <a:pt x="1188349" y="1306786"/>
                  <a:pt x="1190086" y="1303045"/>
                </a:cubicBezTo>
                <a:cubicBezTo>
                  <a:pt x="1191825" y="1299304"/>
                  <a:pt x="1194239" y="1296167"/>
                  <a:pt x="1197332" y="1293634"/>
                </a:cubicBezTo>
                <a:cubicBezTo>
                  <a:pt x="1200424" y="1291101"/>
                  <a:pt x="1204106" y="1289172"/>
                  <a:pt x="1208377" y="1287846"/>
                </a:cubicBezTo>
                <a:cubicBezTo>
                  <a:pt x="1212648" y="1286521"/>
                  <a:pt x="1217258" y="1285858"/>
                  <a:pt x="1222206" y="1285858"/>
                </a:cubicBezTo>
                <a:close/>
                <a:moveTo>
                  <a:pt x="745949" y="1285858"/>
                </a:moveTo>
                <a:cubicBezTo>
                  <a:pt x="748482" y="1285858"/>
                  <a:pt x="751030" y="1286079"/>
                  <a:pt x="753593" y="1286521"/>
                </a:cubicBezTo>
                <a:cubicBezTo>
                  <a:pt x="756155" y="1286962"/>
                  <a:pt x="758571" y="1287552"/>
                  <a:pt x="760839" y="1288288"/>
                </a:cubicBezTo>
                <a:cubicBezTo>
                  <a:pt x="763107" y="1289025"/>
                  <a:pt x="765125" y="1289849"/>
                  <a:pt x="766892" y="1290762"/>
                </a:cubicBezTo>
                <a:cubicBezTo>
                  <a:pt x="768659" y="1291675"/>
                  <a:pt x="769823" y="1292412"/>
                  <a:pt x="770382" y="1292971"/>
                </a:cubicBezTo>
                <a:cubicBezTo>
                  <a:pt x="770942" y="1293531"/>
                  <a:pt x="771310" y="1293973"/>
                  <a:pt x="771487" y="1294297"/>
                </a:cubicBezTo>
                <a:cubicBezTo>
                  <a:pt x="771664" y="1294621"/>
                  <a:pt x="771811" y="1295033"/>
                  <a:pt x="771929" y="1295534"/>
                </a:cubicBezTo>
                <a:cubicBezTo>
                  <a:pt x="772047" y="1296035"/>
                  <a:pt x="772135" y="1296639"/>
                  <a:pt x="772194" y="1297345"/>
                </a:cubicBezTo>
                <a:cubicBezTo>
                  <a:pt x="772253" y="1298053"/>
                  <a:pt x="772282" y="1298966"/>
                  <a:pt x="772282" y="1300085"/>
                </a:cubicBezTo>
                <a:cubicBezTo>
                  <a:pt x="772282" y="1301145"/>
                  <a:pt x="772238" y="1302088"/>
                  <a:pt x="772150" y="1302913"/>
                </a:cubicBezTo>
                <a:cubicBezTo>
                  <a:pt x="772061" y="1303738"/>
                  <a:pt x="771929" y="1304430"/>
                  <a:pt x="771752" y="1304990"/>
                </a:cubicBezTo>
                <a:cubicBezTo>
                  <a:pt x="771575" y="1305550"/>
                  <a:pt x="771325" y="1305961"/>
                  <a:pt x="771001" y="1306227"/>
                </a:cubicBezTo>
                <a:cubicBezTo>
                  <a:pt x="770677" y="1306492"/>
                  <a:pt x="770309" y="1306624"/>
                  <a:pt x="769896" y="1306624"/>
                </a:cubicBezTo>
                <a:cubicBezTo>
                  <a:pt x="769248" y="1306624"/>
                  <a:pt x="768232" y="1306212"/>
                  <a:pt x="766848" y="1305387"/>
                </a:cubicBezTo>
                <a:cubicBezTo>
                  <a:pt x="765463" y="1304562"/>
                  <a:pt x="763770" y="1303634"/>
                  <a:pt x="761767" y="1302604"/>
                </a:cubicBezTo>
                <a:cubicBezTo>
                  <a:pt x="759764" y="1301573"/>
                  <a:pt x="757392" y="1300630"/>
                  <a:pt x="754653" y="1299776"/>
                </a:cubicBezTo>
                <a:cubicBezTo>
                  <a:pt x="751914" y="1298922"/>
                  <a:pt x="748836" y="1298495"/>
                  <a:pt x="745419" y="1298495"/>
                </a:cubicBezTo>
                <a:cubicBezTo>
                  <a:pt x="742238" y="1298495"/>
                  <a:pt x="739469" y="1298922"/>
                  <a:pt x="737112" y="1299776"/>
                </a:cubicBezTo>
                <a:cubicBezTo>
                  <a:pt x="734756" y="1300630"/>
                  <a:pt x="732812" y="1301764"/>
                  <a:pt x="731280" y="1303178"/>
                </a:cubicBezTo>
                <a:cubicBezTo>
                  <a:pt x="729748" y="1304592"/>
                  <a:pt x="728600" y="1306271"/>
                  <a:pt x="727834" y="1308215"/>
                </a:cubicBezTo>
                <a:cubicBezTo>
                  <a:pt x="727068" y="1310159"/>
                  <a:pt x="726685" y="1312221"/>
                  <a:pt x="726685" y="1314400"/>
                </a:cubicBezTo>
                <a:cubicBezTo>
                  <a:pt x="726685" y="1317582"/>
                  <a:pt x="727421" y="1320321"/>
                  <a:pt x="728894" y="1322619"/>
                </a:cubicBezTo>
                <a:cubicBezTo>
                  <a:pt x="730367" y="1324916"/>
                  <a:pt x="732326" y="1326949"/>
                  <a:pt x="734771" y="1328716"/>
                </a:cubicBezTo>
                <a:cubicBezTo>
                  <a:pt x="737215" y="1330483"/>
                  <a:pt x="739999" y="1332103"/>
                  <a:pt x="743121" y="1333577"/>
                </a:cubicBezTo>
                <a:cubicBezTo>
                  <a:pt x="746244" y="1335049"/>
                  <a:pt x="749425" y="1336536"/>
                  <a:pt x="752665" y="1338039"/>
                </a:cubicBezTo>
                <a:cubicBezTo>
                  <a:pt x="755905" y="1339541"/>
                  <a:pt x="759086" y="1341190"/>
                  <a:pt x="762208" y="1342987"/>
                </a:cubicBezTo>
                <a:cubicBezTo>
                  <a:pt x="765331" y="1344784"/>
                  <a:pt x="768114" y="1346905"/>
                  <a:pt x="770559" y="1349349"/>
                </a:cubicBezTo>
                <a:cubicBezTo>
                  <a:pt x="773004" y="1351794"/>
                  <a:pt x="774977" y="1354681"/>
                  <a:pt x="776480" y="1358009"/>
                </a:cubicBezTo>
                <a:cubicBezTo>
                  <a:pt x="777982" y="1361338"/>
                  <a:pt x="778733" y="1365270"/>
                  <a:pt x="778733" y="1369806"/>
                </a:cubicBezTo>
                <a:cubicBezTo>
                  <a:pt x="778733" y="1375167"/>
                  <a:pt x="777746" y="1379939"/>
                  <a:pt x="775773" y="1384122"/>
                </a:cubicBezTo>
                <a:cubicBezTo>
                  <a:pt x="773799" y="1388305"/>
                  <a:pt x="771060" y="1391854"/>
                  <a:pt x="767555" y="1394770"/>
                </a:cubicBezTo>
                <a:cubicBezTo>
                  <a:pt x="764050" y="1397686"/>
                  <a:pt x="759926" y="1399881"/>
                  <a:pt x="755183" y="1401354"/>
                </a:cubicBezTo>
                <a:cubicBezTo>
                  <a:pt x="750441" y="1402826"/>
                  <a:pt x="745330" y="1403563"/>
                  <a:pt x="739852" y="1403563"/>
                </a:cubicBezTo>
                <a:cubicBezTo>
                  <a:pt x="736022" y="1403563"/>
                  <a:pt x="732473" y="1403238"/>
                  <a:pt x="729204" y="1402590"/>
                </a:cubicBezTo>
                <a:cubicBezTo>
                  <a:pt x="725934" y="1401942"/>
                  <a:pt x="723018" y="1401148"/>
                  <a:pt x="720455" y="1400204"/>
                </a:cubicBezTo>
                <a:cubicBezTo>
                  <a:pt x="717893" y="1399262"/>
                  <a:pt x="715742" y="1398290"/>
                  <a:pt x="714004" y="1397289"/>
                </a:cubicBezTo>
                <a:cubicBezTo>
                  <a:pt x="712267" y="1396287"/>
                  <a:pt x="711059" y="1395433"/>
                  <a:pt x="710381" y="1394726"/>
                </a:cubicBezTo>
                <a:cubicBezTo>
                  <a:pt x="709704" y="1394018"/>
                  <a:pt x="709203" y="1393120"/>
                  <a:pt x="708879" y="1392031"/>
                </a:cubicBezTo>
                <a:cubicBezTo>
                  <a:pt x="708555" y="1390941"/>
                  <a:pt x="708393" y="1389482"/>
                  <a:pt x="708393" y="1387656"/>
                </a:cubicBezTo>
                <a:cubicBezTo>
                  <a:pt x="708393" y="1386361"/>
                  <a:pt x="708452" y="1385285"/>
                  <a:pt x="708570" y="1384431"/>
                </a:cubicBezTo>
                <a:cubicBezTo>
                  <a:pt x="708688" y="1383577"/>
                  <a:pt x="708864" y="1382885"/>
                  <a:pt x="709100" y="1382354"/>
                </a:cubicBezTo>
                <a:cubicBezTo>
                  <a:pt x="709336" y="1381824"/>
                  <a:pt x="709630" y="1381456"/>
                  <a:pt x="709984" y="1381250"/>
                </a:cubicBezTo>
                <a:cubicBezTo>
                  <a:pt x="710337" y="1381044"/>
                  <a:pt x="710750" y="1380941"/>
                  <a:pt x="711221" y="1380941"/>
                </a:cubicBezTo>
                <a:cubicBezTo>
                  <a:pt x="712046" y="1380941"/>
                  <a:pt x="713209" y="1381441"/>
                  <a:pt x="714711" y="1382443"/>
                </a:cubicBezTo>
                <a:cubicBezTo>
                  <a:pt x="716214" y="1383444"/>
                  <a:pt x="718143" y="1384535"/>
                  <a:pt x="720499" y="1385712"/>
                </a:cubicBezTo>
                <a:cubicBezTo>
                  <a:pt x="722856" y="1386891"/>
                  <a:pt x="725698" y="1387996"/>
                  <a:pt x="729027" y="1389026"/>
                </a:cubicBezTo>
                <a:cubicBezTo>
                  <a:pt x="732355" y="1390057"/>
                  <a:pt x="736199" y="1390572"/>
                  <a:pt x="740559" y="1390572"/>
                </a:cubicBezTo>
                <a:cubicBezTo>
                  <a:pt x="743858" y="1390572"/>
                  <a:pt x="746877" y="1390130"/>
                  <a:pt x="749616" y="1389248"/>
                </a:cubicBezTo>
                <a:cubicBezTo>
                  <a:pt x="752356" y="1388363"/>
                  <a:pt x="754712" y="1387111"/>
                  <a:pt x="756686" y="1385492"/>
                </a:cubicBezTo>
                <a:cubicBezTo>
                  <a:pt x="758659" y="1383871"/>
                  <a:pt x="760176" y="1381883"/>
                  <a:pt x="761236" y="1379526"/>
                </a:cubicBezTo>
                <a:cubicBezTo>
                  <a:pt x="762297" y="1377170"/>
                  <a:pt x="762827" y="1374490"/>
                  <a:pt x="762827" y="1371486"/>
                </a:cubicBezTo>
                <a:cubicBezTo>
                  <a:pt x="762827" y="1368245"/>
                  <a:pt x="762091" y="1365476"/>
                  <a:pt x="760618" y="1363179"/>
                </a:cubicBezTo>
                <a:cubicBezTo>
                  <a:pt x="759145" y="1360882"/>
                  <a:pt x="757201" y="1358864"/>
                  <a:pt x="754786" y="1357126"/>
                </a:cubicBezTo>
                <a:cubicBezTo>
                  <a:pt x="752370" y="1355388"/>
                  <a:pt x="749616" y="1353797"/>
                  <a:pt x="746523" y="1352354"/>
                </a:cubicBezTo>
                <a:cubicBezTo>
                  <a:pt x="743431" y="1350911"/>
                  <a:pt x="740264" y="1349437"/>
                  <a:pt x="737024" y="1347936"/>
                </a:cubicBezTo>
                <a:cubicBezTo>
                  <a:pt x="733784" y="1346433"/>
                  <a:pt x="730632" y="1344770"/>
                  <a:pt x="727569" y="1342943"/>
                </a:cubicBezTo>
                <a:cubicBezTo>
                  <a:pt x="724505" y="1341117"/>
                  <a:pt x="721766" y="1338966"/>
                  <a:pt x="719351" y="1336492"/>
                </a:cubicBezTo>
                <a:cubicBezTo>
                  <a:pt x="716935" y="1334018"/>
                  <a:pt x="714976" y="1331117"/>
                  <a:pt x="713474" y="1327788"/>
                </a:cubicBezTo>
                <a:cubicBezTo>
                  <a:pt x="711972" y="1324460"/>
                  <a:pt x="711221" y="1320468"/>
                  <a:pt x="711221" y="1315814"/>
                </a:cubicBezTo>
                <a:cubicBezTo>
                  <a:pt x="711221" y="1311042"/>
                  <a:pt x="712090" y="1306786"/>
                  <a:pt x="713828" y="1303045"/>
                </a:cubicBezTo>
                <a:cubicBezTo>
                  <a:pt x="715566" y="1299304"/>
                  <a:pt x="717981" y="1296167"/>
                  <a:pt x="721074" y="1293634"/>
                </a:cubicBezTo>
                <a:cubicBezTo>
                  <a:pt x="724167" y="1291101"/>
                  <a:pt x="727849" y="1289172"/>
                  <a:pt x="732120" y="1287846"/>
                </a:cubicBezTo>
                <a:cubicBezTo>
                  <a:pt x="736391" y="1286521"/>
                  <a:pt x="741000" y="1285858"/>
                  <a:pt x="745949" y="1285858"/>
                </a:cubicBezTo>
                <a:close/>
                <a:moveTo>
                  <a:pt x="2151406" y="1106938"/>
                </a:moveTo>
                <a:lnTo>
                  <a:pt x="2154011" y="1109641"/>
                </a:lnTo>
                <a:cubicBezTo>
                  <a:pt x="2156456" y="1111408"/>
                  <a:pt x="2159239" y="1113029"/>
                  <a:pt x="2162362" y="1114502"/>
                </a:cubicBezTo>
                <a:cubicBezTo>
                  <a:pt x="2165484" y="1115974"/>
                  <a:pt x="2168664" y="1117462"/>
                  <a:pt x="2171905" y="1118964"/>
                </a:cubicBezTo>
                <a:cubicBezTo>
                  <a:pt x="2175145" y="1120467"/>
                  <a:pt x="2178326" y="1122115"/>
                  <a:pt x="2181448" y="1123912"/>
                </a:cubicBezTo>
                <a:cubicBezTo>
                  <a:pt x="2184570" y="1125710"/>
                  <a:pt x="2187354" y="1127830"/>
                  <a:pt x="2189799" y="1130276"/>
                </a:cubicBezTo>
                <a:cubicBezTo>
                  <a:pt x="2192244" y="1132720"/>
                  <a:pt x="2194218" y="1135607"/>
                  <a:pt x="2195719" y="1138935"/>
                </a:cubicBezTo>
                <a:cubicBezTo>
                  <a:pt x="2197222" y="1142264"/>
                  <a:pt x="2197972" y="1146196"/>
                  <a:pt x="2197972" y="1150732"/>
                </a:cubicBezTo>
                <a:cubicBezTo>
                  <a:pt x="2197972" y="1156092"/>
                  <a:pt x="2196986" y="1160864"/>
                  <a:pt x="2195013" y="1165047"/>
                </a:cubicBezTo>
                <a:cubicBezTo>
                  <a:pt x="2193039" y="1169231"/>
                  <a:pt x="2190300" y="1172779"/>
                  <a:pt x="2186794" y="1175695"/>
                </a:cubicBezTo>
                <a:cubicBezTo>
                  <a:pt x="2183289" y="1178611"/>
                  <a:pt x="2179166" y="1180805"/>
                  <a:pt x="2174423" y="1182279"/>
                </a:cubicBezTo>
                <a:cubicBezTo>
                  <a:pt x="2169681" y="1183751"/>
                  <a:pt x="2164570" y="1184488"/>
                  <a:pt x="2159092" y="1184488"/>
                </a:cubicBezTo>
                <a:cubicBezTo>
                  <a:pt x="2155263" y="1184488"/>
                  <a:pt x="2151713" y="1184164"/>
                  <a:pt x="2148444" y="1183515"/>
                </a:cubicBezTo>
                <a:lnTo>
                  <a:pt x="2144606" y="1182469"/>
                </a:lnTo>
                <a:lnTo>
                  <a:pt x="2145819" y="1169000"/>
                </a:lnTo>
                <a:lnTo>
                  <a:pt x="2148267" y="1169951"/>
                </a:lnTo>
                <a:cubicBezTo>
                  <a:pt x="2151595" y="1170982"/>
                  <a:pt x="2155439" y="1171498"/>
                  <a:pt x="2159799" y="1171498"/>
                </a:cubicBezTo>
                <a:cubicBezTo>
                  <a:pt x="2163098" y="1171498"/>
                  <a:pt x="2166117" y="1171056"/>
                  <a:pt x="2168857" y="1170172"/>
                </a:cubicBezTo>
                <a:cubicBezTo>
                  <a:pt x="2171596" y="1169289"/>
                  <a:pt x="2173952" y="1168037"/>
                  <a:pt x="2175926" y="1166417"/>
                </a:cubicBezTo>
                <a:cubicBezTo>
                  <a:pt x="2177899" y="1164796"/>
                  <a:pt x="2179416" y="1162808"/>
                  <a:pt x="2180476" y="1160452"/>
                </a:cubicBezTo>
                <a:cubicBezTo>
                  <a:pt x="2181537" y="1158096"/>
                  <a:pt x="2182067" y="1155415"/>
                  <a:pt x="2182067" y="1152411"/>
                </a:cubicBezTo>
                <a:cubicBezTo>
                  <a:pt x="2182067" y="1149171"/>
                  <a:pt x="2181331" y="1146402"/>
                  <a:pt x="2179858" y="1144104"/>
                </a:cubicBezTo>
                <a:cubicBezTo>
                  <a:pt x="2178385" y="1141807"/>
                  <a:pt x="2176440" y="1139789"/>
                  <a:pt x="2174026" y="1138051"/>
                </a:cubicBezTo>
                <a:cubicBezTo>
                  <a:pt x="2171610" y="1136314"/>
                  <a:pt x="2168857" y="1134723"/>
                  <a:pt x="2165764" y="1133279"/>
                </a:cubicBezTo>
                <a:cubicBezTo>
                  <a:pt x="2162671" y="1131836"/>
                  <a:pt x="2159504" y="1130363"/>
                  <a:pt x="2156264" y="1128862"/>
                </a:cubicBezTo>
                <a:lnTo>
                  <a:pt x="2149742" y="1125417"/>
                </a:lnTo>
                <a:close/>
                <a:moveTo>
                  <a:pt x="3879288" y="1071742"/>
                </a:moveTo>
                <a:lnTo>
                  <a:pt x="3879600" y="1072217"/>
                </a:lnTo>
                <a:cubicBezTo>
                  <a:pt x="3879959" y="1073071"/>
                  <a:pt x="3880139" y="1074118"/>
                  <a:pt x="3880139" y="1075355"/>
                </a:cubicBezTo>
                <a:lnTo>
                  <a:pt x="3880139" y="1180511"/>
                </a:lnTo>
                <a:cubicBezTo>
                  <a:pt x="3880139" y="1180982"/>
                  <a:pt x="3880018" y="1181395"/>
                  <a:pt x="3879775" y="1181749"/>
                </a:cubicBezTo>
                <a:cubicBezTo>
                  <a:pt x="3879532" y="1182102"/>
                  <a:pt x="3879108" y="1182381"/>
                  <a:pt x="3878501" y="1182588"/>
                </a:cubicBezTo>
                <a:cubicBezTo>
                  <a:pt x="3877893" y="1182794"/>
                  <a:pt x="3877120" y="1182970"/>
                  <a:pt x="3876180" y="1183118"/>
                </a:cubicBezTo>
                <a:lnTo>
                  <a:pt x="3874685" y="1183208"/>
                </a:lnTo>
                <a:lnTo>
                  <a:pt x="3876787" y="1134137"/>
                </a:lnTo>
                <a:close/>
                <a:moveTo>
                  <a:pt x="4819499" y="1069119"/>
                </a:moveTo>
                <a:lnTo>
                  <a:pt x="4821132" y="1070097"/>
                </a:lnTo>
                <a:cubicBezTo>
                  <a:pt x="4821701" y="1070656"/>
                  <a:pt x="4822165" y="1071363"/>
                  <a:pt x="4822524" y="1072217"/>
                </a:cubicBezTo>
                <a:cubicBezTo>
                  <a:pt x="4822883" y="1073071"/>
                  <a:pt x="4823062" y="1074118"/>
                  <a:pt x="4823062" y="1075355"/>
                </a:cubicBezTo>
                <a:lnTo>
                  <a:pt x="4823062" y="1180511"/>
                </a:lnTo>
                <a:cubicBezTo>
                  <a:pt x="4823062" y="1180982"/>
                  <a:pt x="4822941" y="1181395"/>
                  <a:pt x="4822699" y="1181749"/>
                </a:cubicBezTo>
                <a:cubicBezTo>
                  <a:pt x="4822456" y="1182102"/>
                  <a:pt x="4822031" y="1182381"/>
                  <a:pt x="4821424" y="1182588"/>
                </a:cubicBezTo>
                <a:cubicBezTo>
                  <a:pt x="4820817" y="1182794"/>
                  <a:pt x="4820043" y="1182970"/>
                  <a:pt x="4819103" y="1183118"/>
                </a:cubicBezTo>
                <a:cubicBezTo>
                  <a:pt x="4818163" y="1183265"/>
                  <a:pt x="4816934" y="1183338"/>
                  <a:pt x="4815417" y="1183338"/>
                </a:cubicBezTo>
                <a:lnTo>
                  <a:pt x="4811946" y="1183126"/>
                </a:lnTo>
                <a:close/>
                <a:moveTo>
                  <a:pt x="8000751" y="1068462"/>
                </a:moveTo>
                <a:lnTo>
                  <a:pt x="8010083" y="1068462"/>
                </a:lnTo>
                <a:cubicBezTo>
                  <a:pt x="8011997" y="1068462"/>
                  <a:pt x="8013672" y="1068639"/>
                  <a:pt x="8015108" y="1068992"/>
                </a:cubicBezTo>
                <a:cubicBezTo>
                  <a:pt x="8016544" y="1069345"/>
                  <a:pt x="8017800" y="1069905"/>
                  <a:pt x="8018876" y="1070671"/>
                </a:cubicBezTo>
                <a:cubicBezTo>
                  <a:pt x="8019953" y="1071437"/>
                  <a:pt x="8020851" y="1072409"/>
                  <a:pt x="8021569" y="1073587"/>
                </a:cubicBezTo>
                <a:cubicBezTo>
                  <a:pt x="8022287" y="1074765"/>
                  <a:pt x="8022914" y="1076150"/>
                  <a:pt x="8023453" y="1077740"/>
                </a:cubicBezTo>
                <a:lnTo>
                  <a:pt x="8056148" y="1160541"/>
                </a:lnTo>
                <a:lnTo>
                  <a:pt x="8056590" y="1160541"/>
                </a:lnTo>
                <a:lnTo>
                  <a:pt x="8090611" y="1078006"/>
                </a:lnTo>
                <a:cubicBezTo>
                  <a:pt x="8091270" y="1076239"/>
                  <a:pt x="8091988" y="1074737"/>
                  <a:pt x="8092767" y="1073499"/>
                </a:cubicBezTo>
                <a:cubicBezTo>
                  <a:pt x="8093544" y="1072262"/>
                  <a:pt x="8094398" y="1071275"/>
                  <a:pt x="8095326" y="1070539"/>
                </a:cubicBezTo>
                <a:cubicBezTo>
                  <a:pt x="8096254" y="1069802"/>
                  <a:pt x="8097285" y="1069272"/>
                  <a:pt x="8098423" y="1068948"/>
                </a:cubicBezTo>
                <a:cubicBezTo>
                  <a:pt x="8099559" y="1068624"/>
                  <a:pt x="8100876" y="1068462"/>
                  <a:pt x="8102373" y="1068462"/>
                </a:cubicBezTo>
                <a:lnTo>
                  <a:pt x="8112158" y="1068462"/>
                </a:lnTo>
                <a:cubicBezTo>
                  <a:pt x="8113057" y="1068462"/>
                  <a:pt x="8113909" y="1068594"/>
                  <a:pt x="8114717" y="1068860"/>
                </a:cubicBezTo>
                <a:cubicBezTo>
                  <a:pt x="8115525" y="1069125"/>
                  <a:pt x="8116213" y="1069537"/>
                  <a:pt x="8116782" y="1070097"/>
                </a:cubicBezTo>
                <a:cubicBezTo>
                  <a:pt x="8117351" y="1070656"/>
                  <a:pt x="8117815" y="1071363"/>
                  <a:pt x="8118174" y="1072217"/>
                </a:cubicBezTo>
                <a:cubicBezTo>
                  <a:pt x="8118533" y="1073071"/>
                  <a:pt x="8118712" y="1074118"/>
                  <a:pt x="8118712" y="1075355"/>
                </a:cubicBezTo>
                <a:lnTo>
                  <a:pt x="8118712" y="1180511"/>
                </a:lnTo>
                <a:cubicBezTo>
                  <a:pt x="8118712" y="1180982"/>
                  <a:pt x="8118591" y="1181395"/>
                  <a:pt x="8118349" y="1181749"/>
                </a:cubicBezTo>
                <a:cubicBezTo>
                  <a:pt x="8118106" y="1182102"/>
                  <a:pt x="8117681" y="1182381"/>
                  <a:pt x="8117074" y="1182588"/>
                </a:cubicBezTo>
                <a:cubicBezTo>
                  <a:pt x="8116467" y="1182794"/>
                  <a:pt x="8115693" y="1182970"/>
                  <a:pt x="8114753" y="1183118"/>
                </a:cubicBezTo>
                <a:cubicBezTo>
                  <a:pt x="8113813" y="1183265"/>
                  <a:pt x="8112584" y="1183338"/>
                  <a:pt x="8111067" y="1183338"/>
                </a:cubicBezTo>
                <a:cubicBezTo>
                  <a:pt x="8109672" y="1183338"/>
                  <a:pt x="8108474" y="1183265"/>
                  <a:pt x="8107473" y="1183118"/>
                </a:cubicBezTo>
                <a:cubicBezTo>
                  <a:pt x="8106472" y="1182970"/>
                  <a:pt x="8105683" y="1182794"/>
                  <a:pt x="8105106" y="1182588"/>
                </a:cubicBezTo>
                <a:cubicBezTo>
                  <a:pt x="8104529" y="1182381"/>
                  <a:pt x="8104119" y="1182102"/>
                  <a:pt x="8103877" y="1181749"/>
                </a:cubicBezTo>
                <a:cubicBezTo>
                  <a:pt x="8103634" y="1181395"/>
                  <a:pt x="8103513" y="1180982"/>
                  <a:pt x="8103513" y="1180511"/>
                </a:cubicBezTo>
                <a:lnTo>
                  <a:pt x="8103513" y="1080922"/>
                </a:lnTo>
                <a:lnTo>
                  <a:pt x="8103336" y="1080922"/>
                </a:lnTo>
                <a:lnTo>
                  <a:pt x="8063041" y="1180953"/>
                </a:lnTo>
                <a:cubicBezTo>
                  <a:pt x="8062864" y="1181365"/>
                  <a:pt x="8062614" y="1181718"/>
                  <a:pt x="8062290" y="1182013"/>
                </a:cubicBezTo>
                <a:cubicBezTo>
                  <a:pt x="8061966" y="1182309"/>
                  <a:pt x="8061495" y="1182558"/>
                  <a:pt x="8060876" y="1182764"/>
                </a:cubicBezTo>
                <a:cubicBezTo>
                  <a:pt x="8060257" y="1182970"/>
                  <a:pt x="8059521" y="1183118"/>
                  <a:pt x="8058667" y="1183207"/>
                </a:cubicBezTo>
                <a:cubicBezTo>
                  <a:pt x="8057813" y="1183295"/>
                  <a:pt x="8056797" y="1183338"/>
                  <a:pt x="8055618" y="1183338"/>
                </a:cubicBezTo>
                <a:cubicBezTo>
                  <a:pt x="8054381" y="1183338"/>
                  <a:pt x="8053321" y="1183280"/>
                  <a:pt x="8052437" y="1183162"/>
                </a:cubicBezTo>
                <a:cubicBezTo>
                  <a:pt x="8051553" y="1183044"/>
                  <a:pt x="8050817" y="1182882"/>
                  <a:pt x="8050228" y="1182676"/>
                </a:cubicBezTo>
                <a:cubicBezTo>
                  <a:pt x="8049639" y="1182470"/>
                  <a:pt x="8049183" y="1182219"/>
                  <a:pt x="8048858" y="1181925"/>
                </a:cubicBezTo>
                <a:cubicBezTo>
                  <a:pt x="8048534" y="1181630"/>
                  <a:pt x="8048313" y="1181306"/>
                  <a:pt x="8048195" y="1180953"/>
                </a:cubicBezTo>
                <a:lnTo>
                  <a:pt x="8009668" y="1080922"/>
                </a:lnTo>
                <a:lnTo>
                  <a:pt x="8009579" y="1080922"/>
                </a:lnTo>
                <a:lnTo>
                  <a:pt x="8009579" y="1180511"/>
                </a:lnTo>
                <a:cubicBezTo>
                  <a:pt x="8009579" y="1180982"/>
                  <a:pt x="8009458" y="1181395"/>
                  <a:pt x="8009216" y="1181749"/>
                </a:cubicBezTo>
                <a:cubicBezTo>
                  <a:pt x="8008973" y="1182102"/>
                  <a:pt x="8008548" y="1182381"/>
                  <a:pt x="8007941" y="1182588"/>
                </a:cubicBezTo>
                <a:cubicBezTo>
                  <a:pt x="8007334" y="1182794"/>
                  <a:pt x="8006545" y="1182970"/>
                  <a:pt x="8005575" y="1183118"/>
                </a:cubicBezTo>
                <a:cubicBezTo>
                  <a:pt x="8004604" y="1183265"/>
                  <a:pt x="8003360" y="1183338"/>
                  <a:pt x="8001843" y="1183338"/>
                </a:cubicBezTo>
                <a:cubicBezTo>
                  <a:pt x="8000387" y="1183338"/>
                  <a:pt x="7999173" y="1183265"/>
                  <a:pt x="7998203" y="1183118"/>
                </a:cubicBezTo>
                <a:cubicBezTo>
                  <a:pt x="7997232" y="1182970"/>
                  <a:pt x="7996458" y="1182794"/>
                  <a:pt x="7995882" y="1182588"/>
                </a:cubicBezTo>
                <a:cubicBezTo>
                  <a:pt x="7995305" y="1182381"/>
                  <a:pt x="7994911" y="1182102"/>
                  <a:pt x="7994699" y="1181749"/>
                </a:cubicBezTo>
                <a:cubicBezTo>
                  <a:pt x="7994486" y="1181395"/>
                  <a:pt x="7994380" y="1180982"/>
                  <a:pt x="7994380" y="1180511"/>
                </a:cubicBezTo>
                <a:lnTo>
                  <a:pt x="7994380" y="1075355"/>
                </a:lnTo>
                <a:cubicBezTo>
                  <a:pt x="7994380" y="1072880"/>
                  <a:pt x="7995038" y="1071113"/>
                  <a:pt x="7996354" y="1070053"/>
                </a:cubicBezTo>
                <a:cubicBezTo>
                  <a:pt x="7997670" y="1068992"/>
                  <a:pt x="7999136" y="1068462"/>
                  <a:pt x="8000751" y="1068462"/>
                </a:cubicBezTo>
                <a:close/>
                <a:moveTo>
                  <a:pt x="7635648" y="1068462"/>
                </a:moveTo>
                <a:lnTo>
                  <a:pt x="7645433" y="1068462"/>
                </a:lnTo>
                <a:cubicBezTo>
                  <a:pt x="7646332" y="1068462"/>
                  <a:pt x="7647184" y="1068594"/>
                  <a:pt x="7647992" y="1068860"/>
                </a:cubicBezTo>
                <a:cubicBezTo>
                  <a:pt x="7648800" y="1069125"/>
                  <a:pt x="7649488" y="1069537"/>
                  <a:pt x="7650057" y="1070097"/>
                </a:cubicBezTo>
                <a:cubicBezTo>
                  <a:pt x="7650626" y="1070656"/>
                  <a:pt x="7651090" y="1071363"/>
                  <a:pt x="7651449" y="1072217"/>
                </a:cubicBezTo>
                <a:cubicBezTo>
                  <a:pt x="7651808" y="1073071"/>
                  <a:pt x="7651987" y="1074118"/>
                  <a:pt x="7651987" y="1075355"/>
                </a:cubicBezTo>
                <a:lnTo>
                  <a:pt x="7651987" y="1138048"/>
                </a:lnTo>
                <a:lnTo>
                  <a:pt x="7636788" y="1125229"/>
                </a:lnTo>
                <a:lnTo>
                  <a:pt x="7636788" y="1080922"/>
                </a:lnTo>
                <a:lnTo>
                  <a:pt x="7636611" y="1080922"/>
                </a:lnTo>
                <a:lnTo>
                  <a:pt x="7623334" y="1113883"/>
                </a:lnTo>
                <a:lnTo>
                  <a:pt x="7612770" y="1104974"/>
                </a:lnTo>
                <a:lnTo>
                  <a:pt x="7623886" y="1078006"/>
                </a:lnTo>
                <a:cubicBezTo>
                  <a:pt x="7624545" y="1076239"/>
                  <a:pt x="7625263" y="1074737"/>
                  <a:pt x="7626042" y="1073499"/>
                </a:cubicBezTo>
                <a:cubicBezTo>
                  <a:pt x="7626819" y="1072262"/>
                  <a:pt x="7627673" y="1071275"/>
                  <a:pt x="7628601" y="1070539"/>
                </a:cubicBezTo>
                <a:cubicBezTo>
                  <a:pt x="7629529" y="1069802"/>
                  <a:pt x="7630560" y="1069272"/>
                  <a:pt x="7631698" y="1068948"/>
                </a:cubicBezTo>
                <a:cubicBezTo>
                  <a:pt x="7632834" y="1068624"/>
                  <a:pt x="7634151" y="1068462"/>
                  <a:pt x="7635648" y="1068462"/>
                </a:cubicBezTo>
                <a:close/>
                <a:moveTo>
                  <a:pt x="6591051" y="1068462"/>
                </a:moveTo>
                <a:lnTo>
                  <a:pt x="6600383" y="1068462"/>
                </a:lnTo>
                <a:cubicBezTo>
                  <a:pt x="6602297" y="1068462"/>
                  <a:pt x="6603972" y="1068639"/>
                  <a:pt x="6605408" y="1068992"/>
                </a:cubicBezTo>
                <a:cubicBezTo>
                  <a:pt x="6606844" y="1069345"/>
                  <a:pt x="6608100" y="1069905"/>
                  <a:pt x="6609176" y="1070671"/>
                </a:cubicBezTo>
                <a:cubicBezTo>
                  <a:pt x="6610253" y="1071437"/>
                  <a:pt x="6611151" y="1072409"/>
                  <a:pt x="6611869" y="1073587"/>
                </a:cubicBezTo>
                <a:cubicBezTo>
                  <a:pt x="6612587" y="1074765"/>
                  <a:pt x="6613214" y="1076150"/>
                  <a:pt x="6613753" y="1077740"/>
                </a:cubicBezTo>
                <a:lnTo>
                  <a:pt x="6646448" y="1160541"/>
                </a:lnTo>
                <a:lnTo>
                  <a:pt x="6646890" y="1160541"/>
                </a:lnTo>
                <a:lnTo>
                  <a:pt x="6680911" y="1078006"/>
                </a:lnTo>
                <a:cubicBezTo>
                  <a:pt x="6681570" y="1076239"/>
                  <a:pt x="6682288" y="1074737"/>
                  <a:pt x="6683067" y="1073499"/>
                </a:cubicBezTo>
                <a:cubicBezTo>
                  <a:pt x="6683844" y="1072262"/>
                  <a:pt x="6684698" y="1071275"/>
                  <a:pt x="6685626" y="1070539"/>
                </a:cubicBezTo>
                <a:cubicBezTo>
                  <a:pt x="6686554" y="1069802"/>
                  <a:pt x="6687585" y="1069272"/>
                  <a:pt x="6688723" y="1068948"/>
                </a:cubicBezTo>
                <a:cubicBezTo>
                  <a:pt x="6689859" y="1068624"/>
                  <a:pt x="6691176" y="1068462"/>
                  <a:pt x="6692673" y="1068462"/>
                </a:cubicBezTo>
                <a:lnTo>
                  <a:pt x="6702458" y="1068462"/>
                </a:lnTo>
                <a:cubicBezTo>
                  <a:pt x="6703357" y="1068462"/>
                  <a:pt x="6704209" y="1068594"/>
                  <a:pt x="6705017" y="1068860"/>
                </a:cubicBezTo>
                <a:cubicBezTo>
                  <a:pt x="6705825" y="1069125"/>
                  <a:pt x="6706513" y="1069537"/>
                  <a:pt x="6707082" y="1070097"/>
                </a:cubicBezTo>
                <a:cubicBezTo>
                  <a:pt x="6707651" y="1070656"/>
                  <a:pt x="6708115" y="1071363"/>
                  <a:pt x="6708474" y="1072217"/>
                </a:cubicBezTo>
                <a:cubicBezTo>
                  <a:pt x="6708833" y="1073071"/>
                  <a:pt x="6709012" y="1074118"/>
                  <a:pt x="6709012" y="1075355"/>
                </a:cubicBezTo>
                <a:lnTo>
                  <a:pt x="6709012" y="1180511"/>
                </a:lnTo>
                <a:cubicBezTo>
                  <a:pt x="6709012" y="1180982"/>
                  <a:pt x="6708891" y="1181395"/>
                  <a:pt x="6708649" y="1181749"/>
                </a:cubicBezTo>
                <a:cubicBezTo>
                  <a:pt x="6708406" y="1182102"/>
                  <a:pt x="6707981" y="1182381"/>
                  <a:pt x="6707374" y="1182588"/>
                </a:cubicBezTo>
                <a:cubicBezTo>
                  <a:pt x="6706767" y="1182794"/>
                  <a:pt x="6705993" y="1182970"/>
                  <a:pt x="6705053" y="1183118"/>
                </a:cubicBezTo>
                <a:cubicBezTo>
                  <a:pt x="6704113" y="1183265"/>
                  <a:pt x="6702884" y="1183338"/>
                  <a:pt x="6701367" y="1183338"/>
                </a:cubicBezTo>
                <a:cubicBezTo>
                  <a:pt x="6699972" y="1183338"/>
                  <a:pt x="6698774" y="1183265"/>
                  <a:pt x="6697773" y="1183118"/>
                </a:cubicBezTo>
                <a:cubicBezTo>
                  <a:pt x="6696772" y="1182970"/>
                  <a:pt x="6695983" y="1182794"/>
                  <a:pt x="6695406" y="1182588"/>
                </a:cubicBezTo>
                <a:cubicBezTo>
                  <a:pt x="6694829" y="1182381"/>
                  <a:pt x="6694419" y="1182102"/>
                  <a:pt x="6694177" y="1181749"/>
                </a:cubicBezTo>
                <a:cubicBezTo>
                  <a:pt x="6693934" y="1181395"/>
                  <a:pt x="6693813" y="1180982"/>
                  <a:pt x="6693813" y="1180511"/>
                </a:cubicBezTo>
                <a:lnTo>
                  <a:pt x="6693813" y="1080922"/>
                </a:lnTo>
                <a:lnTo>
                  <a:pt x="6693636" y="1080922"/>
                </a:lnTo>
                <a:lnTo>
                  <a:pt x="6653341" y="1180953"/>
                </a:lnTo>
                <a:cubicBezTo>
                  <a:pt x="6653164" y="1181365"/>
                  <a:pt x="6652914" y="1181718"/>
                  <a:pt x="6652590" y="1182013"/>
                </a:cubicBezTo>
                <a:cubicBezTo>
                  <a:pt x="6652266" y="1182309"/>
                  <a:pt x="6651795" y="1182558"/>
                  <a:pt x="6651176" y="1182764"/>
                </a:cubicBezTo>
                <a:cubicBezTo>
                  <a:pt x="6650557" y="1182970"/>
                  <a:pt x="6649821" y="1183118"/>
                  <a:pt x="6648967" y="1183207"/>
                </a:cubicBezTo>
                <a:cubicBezTo>
                  <a:pt x="6648113" y="1183295"/>
                  <a:pt x="6647097" y="1183338"/>
                  <a:pt x="6645918" y="1183338"/>
                </a:cubicBezTo>
                <a:cubicBezTo>
                  <a:pt x="6644681" y="1183338"/>
                  <a:pt x="6643621" y="1183280"/>
                  <a:pt x="6642737" y="1183162"/>
                </a:cubicBezTo>
                <a:cubicBezTo>
                  <a:pt x="6641853" y="1183044"/>
                  <a:pt x="6641117" y="1182882"/>
                  <a:pt x="6640528" y="1182676"/>
                </a:cubicBezTo>
                <a:cubicBezTo>
                  <a:pt x="6639939" y="1182470"/>
                  <a:pt x="6639483" y="1182219"/>
                  <a:pt x="6639158" y="1181925"/>
                </a:cubicBezTo>
                <a:cubicBezTo>
                  <a:pt x="6638834" y="1181630"/>
                  <a:pt x="6638613" y="1181306"/>
                  <a:pt x="6638495" y="1180953"/>
                </a:cubicBezTo>
                <a:lnTo>
                  <a:pt x="6599968" y="1080922"/>
                </a:lnTo>
                <a:lnTo>
                  <a:pt x="6599879" y="1080922"/>
                </a:lnTo>
                <a:lnTo>
                  <a:pt x="6599879" y="1180511"/>
                </a:lnTo>
                <a:cubicBezTo>
                  <a:pt x="6599879" y="1180982"/>
                  <a:pt x="6599758" y="1181395"/>
                  <a:pt x="6599516" y="1181749"/>
                </a:cubicBezTo>
                <a:cubicBezTo>
                  <a:pt x="6599273" y="1182102"/>
                  <a:pt x="6598848" y="1182381"/>
                  <a:pt x="6598241" y="1182588"/>
                </a:cubicBezTo>
                <a:cubicBezTo>
                  <a:pt x="6597634" y="1182794"/>
                  <a:pt x="6596845" y="1182970"/>
                  <a:pt x="6595875" y="1183118"/>
                </a:cubicBezTo>
                <a:cubicBezTo>
                  <a:pt x="6594904" y="1183265"/>
                  <a:pt x="6593660" y="1183338"/>
                  <a:pt x="6592143" y="1183338"/>
                </a:cubicBezTo>
                <a:cubicBezTo>
                  <a:pt x="6590687" y="1183338"/>
                  <a:pt x="6589473" y="1183265"/>
                  <a:pt x="6588503" y="1183118"/>
                </a:cubicBezTo>
                <a:cubicBezTo>
                  <a:pt x="6587532" y="1182970"/>
                  <a:pt x="6586758" y="1182794"/>
                  <a:pt x="6586182" y="1182588"/>
                </a:cubicBezTo>
                <a:cubicBezTo>
                  <a:pt x="6585605" y="1182381"/>
                  <a:pt x="6585211" y="1182102"/>
                  <a:pt x="6584999" y="1181749"/>
                </a:cubicBezTo>
                <a:cubicBezTo>
                  <a:pt x="6584786" y="1181395"/>
                  <a:pt x="6584680" y="1180982"/>
                  <a:pt x="6584680" y="1180511"/>
                </a:cubicBezTo>
                <a:lnTo>
                  <a:pt x="6584680" y="1075355"/>
                </a:lnTo>
                <a:cubicBezTo>
                  <a:pt x="6584680" y="1072880"/>
                  <a:pt x="6585338" y="1071113"/>
                  <a:pt x="6586654" y="1070053"/>
                </a:cubicBezTo>
                <a:cubicBezTo>
                  <a:pt x="6587970" y="1068992"/>
                  <a:pt x="6589436" y="1068462"/>
                  <a:pt x="6591051" y="1068462"/>
                </a:cubicBezTo>
                <a:close/>
                <a:moveTo>
                  <a:pt x="6114801" y="1068462"/>
                </a:moveTo>
                <a:lnTo>
                  <a:pt x="6124133" y="1068462"/>
                </a:lnTo>
                <a:cubicBezTo>
                  <a:pt x="6126047" y="1068462"/>
                  <a:pt x="6127722" y="1068639"/>
                  <a:pt x="6129158" y="1068992"/>
                </a:cubicBezTo>
                <a:cubicBezTo>
                  <a:pt x="6130594" y="1069345"/>
                  <a:pt x="6131850" y="1069905"/>
                  <a:pt x="6132926" y="1070671"/>
                </a:cubicBezTo>
                <a:cubicBezTo>
                  <a:pt x="6134003" y="1071437"/>
                  <a:pt x="6134901" y="1072409"/>
                  <a:pt x="6135619" y="1073587"/>
                </a:cubicBezTo>
                <a:cubicBezTo>
                  <a:pt x="6136337" y="1074765"/>
                  <a:pt x="6136964" y="1076150"/>
                  <a:pt x="6137503" y="1077740"/>
                </a:cubicBezTo>
                <a:lnTo>
                  <a:pt x="6170198" y="1160541"/>
                </a:lnTo>
                <a:lnTo>
                  <a:pt x="6170640" y="1160541"/>
                </a:lnTo>
                <a:lnTo>
                  <a:pt x="6204661" y="1078006"/>
                </a:lnTo>
                <a:cubicBezTo>
                  <a:pt x="6205320" y="1076239"/>
                  <a:pt x="6206038" y="1074737"/>
                  <a:pt x="6206817" y="1073499"/>
                </a:cubicBezTo>
                <a:cubicBezTo>
                  <a:pt x="6207594" y="1072262"/>
                  <a:pt x="6208448" y="1071275"/>
                  <a:pt x="6209376" y="1070539"/>
                </a:cubicBezTo>
                <a:cubicBezTo>
                  <a:pt x="6210304" y="1069802"/>
                  <a:pt x="6211335" y="1069272"/>
                  <a:pt x="6212473" y="1068948"/>
                </a:cubicBezTo>
                <a:cubicBezTo>
                  <a:pt x="6213609" y="1068624"/>
                  <a:pt x="6214926" y="1068462"/>
                  <a:pt x="6216423" y="1068462"/>
                </a:cubicBezTo>
                <a:lnTo>
                  <a:pt x="6226208" y="1068462"/>
                </a:lnTo>
                <a:cubicBezTo>
                  <a:pt x="6227107" y="1068462"/>
                  <a:pt x="6227959" y="1068594"/>
                  <a:pt x="6228767" y="1068860"/>
                </a:cubicBezTo>
                <a:cubicBezTo>
                  <a:pt x="6229575" y="1069125"/>
                  <a:pt x="6230263" y="1069537"/>
                  <a:pt x="6230832" y="1070097"/>
                </a:cubicBezTo>
                <a:cubicBezTo>
                  <a:pt x="6231401" y="1070656"/>
                  <a:pt x="6231865" y="1071363"/>
                  <a:pt x="6232224" y="1072217"/>
                </a:cubicBezTo>
                <a:cubicBezTo>
                  <a:pt x="6232583" y="1073071"/>
                  <a:pt x="6232762" y="1074118"/>
                  <a:pt x="6232762" y="1075355"/>
                </a:cubicBezTo>
                <a:lnTo>
                  <a:pt x="6232762" y="1180511"/>
                </a:lnTo>
                <a:cubicBezTo>
                  <a:pt x="6232762" y="1180982"/>
                  <a:pt x="6232641" y="1181395"/>
                  <a:pt x="6232399" y="1181749"/>
                </a:cubicBezTo>
                <a:cubicBezTo>
                  <a:pt x="6232156" y="1182102"/>
                  <a:pt x="6231731" y="1182381"/>
                  <a:pt x="6231124" y="1182588"/>
                </a:cubicBezTo>
                <a:cubicBezTo>
                  <a:pt x="6230517" y="1182794"/>
                  <a:pt x="6229743" y="1182970"/>
                  <a:pt x="6228803" y="1183118"/>
                </a:cubicBezTo>
                <a:cubicBezTo>
                  <a:pt x="6227863" y="1183265"/>
                  <a:pt x="6226634" y="1183338"/>
                  <a:pt x="6225117" y="1183338"/>
                </a:cubicBezTo>
                <a:cubicBezTo>
                  <a:pt x="6223722" y="1183338"/>
                  <a:pt x="6222524" y="1183265"/>
                  <a:pt x="6221523" y="1183118"/>
                </a:cubicBezTo>
                <a:cubicBezTo>
                  <a:pt x="6220522" y="1182970"/>
                  <a:pt x="6219733" y="1182794"/>
                  <a:pt x="6219156" y="1182588"/>
                </a:cubicBezTo>
                <a:cubicBezTo>
                  <a:pt x="6218579" y="1182381"/>
                  <a:pt x="6218169" y="1182102"/>
                  <a:pt x="6217927" y="1181749"/>
                </a:cubicBezTo>
                <a:cubicBezTo>
                  <a:pt x="6217684" y="1181395"/>
                  <a:pt x="6217563" y="1180982"/>
                  <a:pt x="6217563" y="1180511"/>
                </a:cubicBezTo>
                <a:lnTo>
                  <a:pt x="6217563" y="1080922"/>
                </a:lnTo>
                <a:lnTo>
                  <a:pt x="6217386" y="1080922"/>
                </a:lnTo>
                <a:lnTo>
                  <a:pt x="6177091" y="1180953"/>
                </a:lnTo>
                <a:cubicBezTo>
                  <a:pt x="6176914" y="1181365"/>
                  <a:pt x="6176664" y="1181718"/>
                  <a:pt x="6176340" y="1182013"/>
                </a:cubicBezTo>
                <a:cubicBezTo>
                  <a:pt x="6176016" y="1182309"/>
                  <a:pt x="6175545" y="1182558"/>
                  <a:pt x="6174926" y="1182764"/>
                </a:cubicBezTo>
                <a:cubicBezTo>
                  <a:pt x="6174307" y="1182970"/>
                  <a:pt x="6173571" y="1183118"/>
                  <a:pt x="6172717" y="1183207"/>
                </a:cubicBezTo>
                <a:cubicBezTo>
                  <a:pt x="6171863" y="1183295"/>
                  <a:pt x="6170847" y="1183338"/>
                  <a:pt x="6169668" y="1183338"/>
                </a:cubicBezTo>
                <a:cubicBezTo>
                  <a:pt x="6168431" y="1183338"/>
                  <a:pt x="6167371" y="1183280"/>
                  <a:pt x="6166487" y="1183162"/>
                </a:cubicBezTo>
                <a:cubicBezTo>
                  <a:pt x="6165603" y="1183044"/>
                  <a:pt x="6164867" y="1182882"/>
                  <a:pt x="6164278" y="1182676"/>
                </a:cubicBezTo>
                <a:cubicBezTo>
                  <a:pt x="6163689" y="1182470"/>
                  <a:pt x="6163233" y="1182219"/>
                  <a:pt x="6162908" y="1181925"/>
                </a:cubicBezTo>
                <a:cubicBezTo>
                  <a:pt x="6162584" y="1181630"/>
                  <a:pt x="6162363" y="1181306"/>
                  <a:pt x="6162245" y="1180953"/>
                </a:cubicBezTo>
                <a:lnTo>
                  <a:pt x="6123718" y="1080922"/>
                </a:lnTo>
                <a:lnTo>
                  <a:pt x="6123629" y="1080922"/>
                </a:lnTo>
                <a:lnTo>
                  <a:pt x="6123629" y="1180511"/>
                </a:lnTo>
                <a:cubicBezTo>
                  <a:pt x="6123629" y="1180982"/>
                  <a:pt x="6123508" y="1181395"/>
                  <a:pt x="6123266" y="1181749"/>
                </a:cubicBezTo>
                <a:cubicBezTo>
                  <a:pt x="6123023" y="1182102"/>
                  <a:pt x="6122598" y="1182381"/>
                  <a:pt x="6121991" y="1182588"/>
                </a:cubicBezTo>
                <a:cubicBezTo>
                  <a:pt x="6121384" y="1182794"/>
                  <a:pt x="6120595" y="1182970"/>
                  <a:pt x="6119625" y="1183118"/>
                </a:cubicBezTo>
                <a:lnTo>
                  <a:pt x="6119102" y="1183149"/>
                </a:lnTo>
                <a:lnTo>
                  <a:pt x="6120704" y="1136862"/>
                </a:lnTo>
                <a:lnTo>
                  <a:pt x="6108430" y="1136862"/>
                </a:lnTo>
                <a:lnTo>
                  <a:pt x="6108430" y="1075355"/>
                </a:lnTo>
                <a:cubicBezTo>
                  <a:pt x="6108430" y="1072880"/>
                  <a:pt x="6109088" y="1071113"/>
                  <a:pt x="6110404" y="1070053"/>
                </a:cubicBezTo>
                <a:cubicBezTo>
                  <a:pt x="6111720" y="1068992"/>
                  <a:pt x="6113186" y="1068462"/>
                  <a:pt x="6114801" y="1068462"/>
                </a:cubicBezTo>
                <a:close/>
                <a:moveTo>
                  <a:pt x="5749698" y="1068462"/>
                </a:moveTo>
                <a:lnTo>
                  <a:pt x="5759483" y="1068462"/>
                </a:lnTo>
                <a:cubicBezTo>
                  <a:pt x="5760382" y="1068462"/>
                  <a:pt x="5761234" y="1068594"/>
                  <a:pt x="5762042" y="1068860"/>
                </a:cubicBezTo>
                <a:cubicBezTo>
                  <a:pt x="5762850" y="1069125"/>
                  <a:pt x="5763538" y="1069537"/>
                  <a:pt x="5764107" y="1070097"/>
                </a:cubicBezTo>
                <a:cubicBezTo>
                  <a:pt x="5764676" y="1070656"/>
                  <a:pt x="5765140" y="1071363"/>
                  <a:pt x="5765499" y="1072217"/>
                </a:cubicBezTo>
                <a:cubicBezTo>
                  <a:pt x="5765858" y="1073071"/>
                  <a:pt x="5766037" y="1074118"/>
                  <a:pt x="5766037" y="1075355"/>
                </a:cubicBezTo>
                <a:lnTo>
                  <a:pt x="5766037" y="1136862"/>
                </a:lnTo>
                <a:lnTo>
                  <a:pt x="5750838" y="1136862"/>
                </a:lnTo>
                <a:lnTo>
                  <a:pt x="5750838" y="1080922"/>
                </a:lnTo>
                <a:lnTo>
                  <a:pt x="5750661" y="1080922"/>
                </a:lnTo>
                <a:lnTo>
                  <a:pt x="5728127" y="1136862"/>
                </a:lnTo>
                <a:lnTo>
                  <a:pt x="5713676" y="1136862"/>
                </a:lnTo>
                <a:lnTo>
                  <a:pt x="5737936" y="1078006"/>
                </a:lnTo>
                <a:cubicBezTo>
                  <a:pt x="5738595" y="1076239"/>
                  <a:pt x="5739313" y="1074737"/>
                  <a:pt x="5740092" y="1073499"/>
                </a:cubicBezTo>
                <a:cubicBezTo>
                  <a:pt x="5740869" y="1072262"/>
                  <a:pt x="5741723" y="1071275"/>
                  <a:pt x="5742651" y="1070539"/>
                </a:cubicBezTo>
                <a:cubicBezTo>
                  <a:pt x="5743579" y="1069802"/>
                  <a:pt x="5744610" y="1069272"/>
                  <a:pt x="5745748" y="1068948"/>
                </a:cubicBezTo>
                <a:cubicBezTo>
                  <a:pt x="5746884" y="1068624"/>
                  <a:pt x="5748201" y="1068462"/>
                  <a:pt x="5749698" y="1068462"/>
                </a:cubicBezTo>
                <a:close/>
                <a:moveTo>
                  <a:pt x="5648076" y="1068462"/>
                </a:moveTo>
                <a:lnTo>
                  <a:pt x="5657408" y="1068462"/>
                </a:lnTo>
                <a:cubicBezTo>
                  <a:pt x="5659322" y="1068462"/>
                  <a:pt x="5660997" y="1068639"/>
                  <a:pt x="5662433" y="1068992"/>
                </a:cubicBezTo>
                <a:cubicBezTo>
                  <a:pt x="5663869" y="1069345"/>
                  <a:pt x="5665125" y="1069905"/>
                  <a:pt x="5666201" y="1070671"/>
                </a:cubicBezTo>
                <a:cubicBezTo>
                  <a:pt x="5667278" y="1071437"/>
                  <a:pt x="5668176" y="1072409"/>
                  <a:pt x="5668894" y="1073587"/>
                </a:cubicBezTo>
                <a:cubicBezTo>
                  <a:pt x="5669612" y="1074765"/>
                  <a:pt x="5670239" y="1076150"/>
                  <a:pt x="5670778" y="1077740"/>
                </a:cubicBezTo>
                <a:lnTo>
                  <a:pt x="5694123" y="1136862"/>
                </a:lnTo>
                <a:lnTo>
                  <a:pt x="5678538" y="1136862"/>
                </a:lnTo>
                <a:lnTo>
                  <a:pt x="5656993" y="1080922"/>
                </a:lnTo>
                <a:lnTo>
                  <a:pt x="5656904" y="1080922"/>
                </a:lnTo>
                <a:lnTo>
                  <a:pt x="5656904" y="1136862"/>
                </a:lnTo>
                <a:lnTo>
                  <a:pt x="5641705" y="1136862"/>
                </a:lnTo>
                <a:lnTo>
                  <a:pt x="5641705" y="1075355"/>
                </a:lnTo>
                <a:cubicBezTo>
                  <a:pt x="5641705" y="1072880"/>
                  <a:pt x="5642363" y="1071113"/>
                  <a:pt x="5643679" y="1070053"/>
                </a:cubicBezTo>
                <a:cubicBezTo>
                  <a:pt x="5644995" y="1068992"/>
                  <a:pt x="5646461" y="1068462"/>
                  <a:pt x="5648076" y="1068462"/>
                </a:cubicBezTo>
                <a:close/>
                <a:moveTo>
                  <a:pt x="5171826" y="1068462"/>
                </a:moveTo>
                <a:lnTo>
                  <a:pt x="5181158" y="1068462"/>
                </a:lnTo>
                <a:cubicBezTo>
                  <a:pt x="5183072" y="1068462"/>
                  <a:pt x="5184747" y="1068639"/>
                  <a:pt x="5186183" y="1068992"/>
                </a:cubicBezTo>
                <a:cubicBezTo>
                  <a:pt x="5187619" y="1069345"/>
                  <a:pt x="5188875" y="1069905"/>
                  <a:pt x="5189951" y="1070671"/>
                </a:cubicBezTo>
                <a:cubicBezTo>
                  <a:pt x="5191028" y="1071437"/>
                  <a:pt x="5191926" y="1072409"/>
                  <a:pt x="5192644" y="1073587"/>
                </a:cubicBezTo>
                <a:cubicBezTo>
                  <a:pt x="5193362" y="1074765"/>
                  <a:pt x="5193989" y="1076150"/>
                  <a:pt x="5194528" y="1077740"/>
                </a:cubicBezTo>
                <a:lnTo>
                  <a:pt x="5227223" y="1160541"/>
                </a:lnTo>
                <a:lnTo>
                  <a:pt x="5227665" y="1160541"/>
                </a:lnTo>
                <a:lnTo>
                  <a:pt x="5261686" y="1078006"/>
                </a:lnTo>
                <a:cubicBezTo>
                  <a:pt x="5262345" y="1076239"/>
                  <a:pt x="5263063" y="1074737"/>
                  <a:pt x="5263842" y="1073499"/>
                </a:cubicBezTo>
                <a:cubicBezTo>
                  <a:pt x="5264619" y="1072262"/>
                  <a:pt x="5265473" y="1071275"/>
                  <a:pt x="5266401" y="1070539"/>
                </a:cubicBezTo>
                <a:cubicBezTo>
                  <a:pt x="5267329" y="1069802"/>
                  <a:pt x="5268360" y="1069272"/>
                  <a:pt x="5269498" y="1068948"/>
                </a:cubicBezTo>
                <a:cubicBezTo>
                  <a:pt x="5270634" y="1068624"/>
                  <a:pt x="5271951" y="1068462"/>
                  <a:pt x="5273448" y="1068462"/>
                </a:cubicBezTo>
                <a:lnTo>
                  <a:pt x="5283233" y="1068462"/>
                </a:lnTo>
                <a:cubicBezTo>
                  <a:pt x="5284132" y="1068462"/>
                  <a:pt x="5284984" y="1068594"/>
                  <a:pt x="5285792" y="1068860"/>
                </a:cubicBezTo>
                <a:cubicBezTo>
                  <a:pt x="5286600" y="1069125"/>
                  <a:pt x="5287288" y="1069537"/>
                  <a:pt x="5287857" y="1070097"/>
                </a:cubicBezTo>
                <a:cubicBezTo>
                  <a:pt x="5288426" y="1070656"/>
                  <a:pt x="5288890" y="1071363"/>
                  <a:pt x="5289249" y="1072217"/>
                </a:cubicBezTo>
                <a:cubicBezTo>
                  <a:pt x="5289608" y="1073071"/>
                  <a:pt x="5289787" y="1074118"/>
                  <a:pt x="5289787" y="1075355"/>
                </a:cubicBezTo>
                <a:lnTo>
                  <a:pt x="5289787" y="1180511"/>
                </a:lnTo>
                <a:cubicBezTo>
                  <a:pt x="5289787" y="1180982"/>
                  <a:pt x="5289666" y="1181395"/>
                  <a:pt x="5289424" y="1181749"/>
                </a:cubicBezTo>
                <a:cubicBezTo>
                  <a:pt x="5289181" y="1182102"/>
                  <a:pt x="5288756" y="1182381"/>
                  <a:pt x="5288149" y="1182588"/>
                </a:cubicBezTo>
                <a:cubicBezTo>
                  <a:pt x="5287542" y="1182794"/>
                  <a:pt x="5286768" y="1182970"/>
                  <a:pt x="5285828" y="1183118"/>
                </a:cubicBezTo>
                <a:cubicBezTo>
                  <a:pt x="5284888" y="1183265"/>
                  <a:pt x="5283659" y="1183338"/>
                  <a:pt x="5282142" y="1183338"/>
                </a:cubicBezTo>
                <a:cubicBezTo>
                  <a:pt x="5280747" y="1183338"/>
                  <a:pt x="5279549" y="1183265"/>
                  <a:pt x="5278548" y="1183118"/>
                </a:cubicBezTo>
                <a:cubicBezTo>
                  <a:pt x="5277547" y="1182970"/>
                  <a:pt x="5276758" y="1182794"/>
                  <a:pt x="5276181" y="1182588"/>
                </a:cubicBezTo>
                <a:cubicBezTo>
                  <a:pt x="5275604" y="1182381"/>
                  <a:pt x="5275194" y="1182102"/>
                  <a:pt x="5274952" y="1181749"/>
                </a:cubicBezTo>
                <a:cubicBezTo>
                  <a:pt x="5274709" y="1181395"/>
                  <a:pt x="5274588" y="1180982"/>
                  <a:pt x="5274588" y="1180511"/>
                </a:cubicBezTo>
                <a:lnTo>
                  <a:pt x="5274588" y="1080922"/>
                </a:lnTo>
                <a:lnTo>
                  <a:pt x="5274411" y="1080922"/>
                </a:lnTo>
                <a:lnTo>
                  <a:pt x="5234116" y="1180953"/>
                </a:lnTo>
                <a:cubicBezTo>
                  <a:pt x="5233939" y="1181365"/>
                  <a:pt x="5233689" y="1181718"/>
                  <a:pt x="5233365" y="1182013"/>
                </a:cubicBezTo>
                <a:cubicBezTo>
                  <a:pt x="5233041" y="1182309"/>
                  <a:pt x="5232570" y="1182558"/>
                  <a:pt x="5231951" y="1182764"/>
                </a:cubicBezTo>
                <a:cubicBezTo>
                  <a:pt x="5231332" y="1182970"/>
                  <a:pt x="5230596" y="1183118"/>
                  <a:pt x="5229742" y="1183207"/>
                </a:cubicBezTo>
                <a:cubicBezTo>
                  <a:pt x="5228888" y="1183295"/>
                  <a:pt x="5227872" y="1183338"/>
                  <a:pt x="5226693" y="1183338"/>
                </a:cubicBezTo>
                <a:cubicBezTo>
                  <a:pt x="5225456" y="1183338"/>
                  <a:pt x="5224396" y="1183280"/>
                  <a:pt x="5223512" y="1183162"/>
                </a:cubicBezTo>
                <a:cubicBezTo>
                  <a:pt x="5222628" y="1183044"/>
                  <a:pt x="5221892" y="1182882"/>
                  <a:pt x="5221303" y="1182676"/>
                </a:cubicBezTo>
                <a:cubicBezTo>
                  <a:pt x="5220714" y="1182470"/>
                  <a:pt x="5220258" y="1182219"/>
                  <a:pt x="5219933" y="1181925"/>
                </a:cubicBezTo>
                <a:cubicBezTo>
                  <a:pt x="5219609" y="1181630"/>
                  <a:pt x="5219388" y="1181306"/>
                  <a:pt x="5219270" y="1180953"/>
                </a:cubicBezTo>
                <a:lnTo>
                  <a:pt x="5180743" y="1080922"/>
                </a:lnTo>
                <a:lnTo>
                  <a:pt x="5180654" y="1080922"/>
                </a:lnTo>
                <a:lnTo>
                  <a:pt x="5180654" y="1180511"/>
                </a:lnTo>
                <a:cubicBezTo>
                  <a:pt x="5180654" y="1180982"/>
                  <a:pt x="5180533" y="1181395"/>
                  <a:pt x="5180291" y="1181749"/>
                </a:cubicBezTo>
                <a:cubicBezTo>
                  <a:pt x="5180048" y="1182102"/>
                  <a:pt x="5179623" y="1182381"/>
                  <a:pt x="5179016" y="1182588"/>
                </a:cubicBezTo>
                <a:cubicBezTo>
                  <a:pt x="5178409" y="1182794"/>
                  <a:pt x="5177620" y="1182970"/>
                  <a:pt x="5176650" y="1183118"/>
                </a:cubicBezTo>
                <a:cubicBezTo>
                  <a:pt x="5175679" y="1183265"/>
                  <a:pt x="5174435" y="1183338"/>
                  <a:pt x="5172918" y="1183338"/>
                </a:cubicBezTo>
                <a:cubicBezTo>
                  <a:pt x="5171462" y="1183338"/>
                  <a:pt x="5170248" y="1183265"/>
                  <a:pt x="5169278" y="1183118"/>
                </a:cubicBezTo>
                <a:cubicBezTo>
                  <a:pt x="5168307" y="1182970"/>
                  <a:pt x="5167533" y="1182794"/>
                  <a:pt x="5166957" y="1182588"/>
                </a:cubicBezTo>
                <a:cubicBezTo>
                  <a:pt x="5166380" y="1182381"/>
                  <a:pt x="5165986" y="1182102"/>
                  <a:pt x="5165774" y="1181749"/>
                </a:cubicBezTo>
                <a:cubicBezTo>
                  <a:pt x="5165561" y="1181395"/>
                  <a:pt x="5165455" y="1180982"/>
                  <a:pt x="5165455" y="1180511"/>
                </a:cubicBezTo>
                <a:lnTo>
                  <a:pt x="5165455" y="1075355"/>
                </a:lnTo>
                <a:cubicBezTo>
                  <a:pt x="5165455" y="1072880"/>
                  <a:pt x="5166113" y="1071113"/>
                  <a:pt x="5167429" y="1070053"/>
                </a:cubicBezTo>
                <a:cubicBezTo>
                  <a:pt x="5168745" y="1068992"/>
                  <a:pt x="5170211" y="1068462"/>
                  <a:pt x="5171826" y="1068462"/>
                </a:cubicBezTo>
                <a:close/>
                <a:moveTo>
                  <a:pt x="4228851" y="1068462"/>
                </a:moveTo>
                <a:lnTo>
                  <a:pt x="4238183" y="1068462"/>
                </a:lnTo>
                <a:cubicBezTo>
                  <a:pt x="4240097" y="1068462"/>
                  <a:pt x="4241772" y="1068639"/>
                  <a:pt x="4243208" y="1068992"/>
                </a:cubicBezTo>
                <a:cubicBezTo>
                  <a:pt x="4244644" y="1069345"/>
                  <a:pt x="4245900" y="1069905"/>
                  <a:pt x="4246977" y="1070671"/>
                </a:cubicBezTo>
                <a:cubicBezTo>
                  <a:pt x="4248053" y="1071437"/>
                  <a:pt x="4248950" y="1072409"/>
                  <a:pt x="4249668" y="1073587"/>
                </a:cubicBezTo>
                <a:cubicBezTo>
                  <a:pt x="4250386" y="1074765"/>
                  <a:pt x="4251014" y="1076150"/>
                  <a:pt x="4251553" y="1077740"/>
                </a:cubicBezTo>
                <a:lnTo>
                  <a:pt x="4284249" y="1160541"/>
                </a:lnTo>
                <a:lnTo>
                  <a:pt x="4284691" y="1160541"/>
                </a:lnTo>
                <a:lnTo>
                  <a:pt x="4318712" y="1078006"/>
                </a:lnTo>
                <a:cubicBezTo>
                  <a:pt x="4319370" y="1076239"/>
                  <a:pt x="4320088" y="1074737"/>
                  <a:pt x="4320866" y="1073499"/>
                </a:cubicBezTo>
                <a:cubicBezTo>
                  <a:pt x="4321645" y="1072262"/>
                  <a:pt x="4322498" y="1071275"/>
                  <a:pt x="4323425" y="1070539"/>
                </a:cubicBezTo>
                <a:cubicBezTo>
                  <a:pt x="4324353" y="1069802"/>
                  <a:pt x="4325386" y="1069272"/>
                  <a:pt x="4326523" y="1068948"/>
                </a:cubicBezTo>
                <a:cubicBezTo>
                  <a:pt x="4327659" y="1068624"/>
                  <a:pt x="4328976" y="1068462"/>
                  <a:pt x="4330473" y="1068462"/>
                </a:cubicBezTo>
                <a:lnTo>
                  <a:pt x="4340258" y="1068462"/>
                </a:lnTo>
                <a:cubicBezTo>
                  <a:pt x="4341156" y="1068462"/>
                  <a:pt x="4342009" y="1068594"/>
                  <a:pt x="4342817" y="1068860"/>
                </a:cubicBezTo>
                <a:cubicBezTo>
                  <a:pt x="4343625" y="1069125"/>
                  <a:pt x="4344313" y="1069537"/>
                  <a:pt x="4344882" y="1070097"/>
                </a:cubicBezTo>
                <a:cubicBezTo>
                  <a:pt x="4345451" y="1070656"/>
                  <a:pt x="4345915" y="1071363"/>
                  <a:pt x="4346274" y="1072217"/>
                </a:cubicBezTo>
                <a:cubicBezTo>
                  <a:pt x="4346633" y="1073071"/>
                  <a:pt x="4346812" y="1074118"/>
                  <a:pt x="4346812" y="1075355"/>
                </a:cubicBezTo>
                <a:lnTo>
                  <a:pt x="4346812" y="1180511"/>
                </a:lnTo>
                <a:cubicBezTo>
                  <a:pt x="4346812" y="1180982"/>
                  <a:pt x="4346691" y="1181395"/>
                  <a:pt x="4346448" y="1181749"/>
                </a:cubicBezTo>
                <a:cubicBezTo>
                  <a:pt x="4346206" y="1182102"/>
                  <a:pt x="4345781" y="1182381"/>
                  <a:pt x="4345174" y="1182588"/>
                </a:cubicBezTo>
                <a:cubicBezTo>
                  <a:pt x="4344567" y="1182794"/>
                  <a:pt x="4343793" y="1182970"/>
                  <a:pt x="4342853" y="1183118"/>
                </a:cubicBezTo>
                <a:cubicBezTo>
                  <a:pt x="4341913" y="1183265"/>
                  <a:pt x="4340684" y="1183338"/>
                  <a:pt x="4339167" y="1183338"/>
                </a:cubicBezTo>
                <a:cubicBezTo>
                  <a:pt x="4337772" y="1183338"/>
                  <a:pt x="4336573" y="1183265"/>
                  <a:pt x="4335572" y="1183118"/>
                </a:cubicBezTo>
                <a:cubicBezTo>
                  <a:pt x="4334572" y="1182970"/>
                  <a:pt x="4333783" y="1182794"/>
                  <a:pt x="4333206" y="1182588"/>
                </a:cubicBezTo>
                <a:cubicBezTo>
                  <a:pt x="4332629" y="1182381"/>
                  <a:pt x="4332220" y="1182102"/>
                  <a:pt x="4331977" y="1181749"/>
                </a:cubicBezTo>
                <a:cubicBezTo>
                  <a:pt x="4331734" y="1181395"/>
                  <a:pt x="4331613" y="1180982"/>
                  <a:pt x="4331613" y="1180511"/>
                </a:cubicBezTo>
                <a:lnTo>
                  <a:pt x="4331613" y="1080922"/>
                </a:lnTo>
                <a:lnTo>
                  <a:pt x="4331437" y="1080922"/>
                </a:lnTo>
                <a:lnTo>
                  <a:pt x="4291141" y="1180953"/>
                </a:lnTo>
                <a:cubicBezTo>
                  <a:pt x="4290965" y="1181365"/>
                  <a:pt x="4290714" y="1181718"/>
                  <a:pt x="4290390" y="1182013"/>
                </a:cubicBezTo>
                <a:cubicBezTo>
                  <a:pt x="4290066" y="1182309"/>
                  <a:pt x="4289595" y="1182558"/>
                  <a:pt x="4288976" y="1182764"/>
                </a:cubicBezTo>
                <a:cubicBezTo>
                  <a:pt x="4288358" y="1182970"/>
                  <a:pt x="4287621" y="1183118"/>
                  <a:pt x="4286767" y="1183207"/>
                </a:cubicBezTo>
                <a:cubicBezTo>
                  <a:pt x="4285913" y="1183295"/>
                  <a:pt x="4284897" y="1183338"/>
                  <a:pt x="4283719" y="1183338"/>
                </a:cubicBezTo>
                <a:cubicBezTo>
                  <a:pt x="4282481" y="1183338"/>
                  <a:pt x="4281421" y="1183280"/>
                  <a:pt x="4280537" y="1183162"/>
                </a:cubicBezTo>
                <a:cubicBezTo>
                  <a:pt x="4279654" y="1183044"/>
                  <a:pt x="4278917" y="1182882"/>
                  <a:pt x="4278328" y="1182676"/>
                </a:cubicBezTo>
                <a:cubicBezTo>
                  <a:pt x="4277739" y="1182470"/>
                  <a:pt x="4277282" y="1182219"/>
                  <a:pt x="4276958" y="1181925"/>
                </a:cubicBezTo>
                <a:cubicBezTo>
                  <a:pt x="4276634" y="1181630"/>
                  <a:pt x="4276413" y="1181306"/>
                  <a:pt x="4276296" y="1180953"/>
                </a:cubicBezTo>
                <a:lnTo>
                  <a:pt x="4237768" y="1080922"/>
                </a:lnTo>
                <a:lnTo>
                  <a:pt x="4237679" y="1080922"/>
                </a:lnTo>
                <a:lnTo>
                  <a:pt x="4237679" y="1180511"/>
                </a:lnTo>
                <a:cubicBezTo>
                  <a:pt x="4237679" y="1180982"/>
                  <a:pt x="4237558" y="1181395"/>
                  <a:pt x="4237316" y="1181749"/>
                </a:cubicBezTo>
                <a:cubicBezTo>
                  <a:pt x="4237073" y="1182102"/>
                  <a:pt x="4236648" y="1182381"/>
                  <a:pt x="4236041" y="1182588"/>
                </a:cubicBezTo>
                <a:cubicBezTo>
                  <a:pt x="4235434" y="1182794"/>
                  <a:pt x="4234645" y="1182970"/>
                  <a:pt x="4233674" y="1183118"/>
                </a:cubicBezTo>
                <a:cubicBezTo>
                  <a:pt x="4232704" y="1183265"/>
                  <a:pt x="4231460" y="1183338"/>
                  <a:pt x="4229943" y="1183338"/>
                </a:cubicBezTo>
                <a:cubicBezTo>
                  <a:pt x="4228487" y="1183338"/>
                  <a:pt x="4227273" y="1183265"/>
                  <a:pt x="4226303" y="1183118"/>
                </a:cubicBezTo>
                <a:cubicBezTo>
                  <a:pt x="4225332" y="1182970"/>
                  <a:pt x="4224558" y="1182794"/>
                  <a:pt x="4223982" y="1182588"/>
                </a:cubicBezTo>
                <a:cubicBezTo>
                  <a:pt x="4223405" y="1182381"/>
                  <a:pt x="4223011" y="1182102"/>
                  <a:pt x="4222799" y="1181749"/>
                </a:cubicBezTo>
                <a:cubicBezTo>
                  <a:pt x="4222586" y="1181395"/>
                  <a:pt x="4222480" y="1180982"/>
                  <a:pt x="4222480" y="1180511"/>
                </a:cubicBezTo>
                <a:lnTo>
                  <a:pt x="4222480" y="1075355"/>
                </a:lnTo>
                <a:cubicBezTo>
                  <a:pt x="4222480" y="1072880"/>
                  <a:pt x="4223138" y="1071113"/>
                  <a:pt x="4224454" y="1070053"/>
                </a:cubicBezTo>
                <a:cubicBezTo>
                  <a:pt x="4225770" y="1068992"/>
                  <a:pt x="4227236" y="1068462"/>
                  <a:pt x="4228851" y="1068462"/>
                </a:cubicBezTo>
                <a:close/>
                <a:moveTo>
                  <a:pt x="3762178" y="1068462"/>
                </a:moveTo>
                <a:lnTo>
                  <a:pt x="3767756" y="1068462"/>
                </a:lnTo>
                <a:lnTo>
                  <a:pt x="3755808" y="1112076"/>
                </a:lnTo>
                <a:lnTo>
                  <a:pt x="3755808" y="1075355"/>
                </a:lnTo>
                <a:cubicBezTo>
                  <a:pt x="3755808" y="1072880"/>
                  <a:pt x="3756465" y="1071113"/>
                  <a:pt x="3757781" y="1070053"/>
                </a:cubicBezTo>
                <a:cubicBezTo>
                  <a:pt x="3759097" y="1068992"/>
                  <a:pt x="3760562" y="1068462"/>
                  <a:pt x="3762178" y="1068462"/>
                </a:cubicBezTo>
                <a:close/>
                <a:moveTo>
                  <a:pt x="3285928" y="1068462"/>
                </a:moveTo>
                <a:lnTo>
                  <a:pt x="3295259" y="1068462"/>
                </a:lnTo>
                <a:cubicBezTo>
                  <a:pt x="3297174" y="1068462"/>
                  <a:pt x="3298847" y="1068639"/>
                  <a:pt x="3300284" y="1068992"/>
                </a:cubicBezTo>
                <a:cubicBezTo>
                  <a:pt x="3301721" y="1069345"/>
                  <a:pt x="3302976" y="1069905"/>
                  <a:pt x="3304052" y="1070671"/>
                </a:cubicBezTo>
                <a:cubicBezTo>
                  <a:pt x="3305129" y="1071437"/>
                  <a:pt x="3306027" y="1072409"/>
                  <a:pt x="3306745" y="1073587"/>
                </a:cubicBezTo>
                <a:cubicBezTo>
                  <a:pt x="3307462" y="1074765"/>
                  <a:pt x="3308091" y="1076150"/>
                  <a:pt x="3308629" y="1077740"/>
                </a:cubicBezTo>
                <a:lnTo>
                  <a:pt x="3341324" y="1160541"/>
                </a:lnTo>
                <a:lnTo>
                  <a:pt x="3341767" y="1160541"/>
                </a:lnTo>
                <a:lnTo>
                  <a:pt x="3375787" y="1078006"/>
                </a:lnTo>
                <a:cubicBezTo>
                  <a:pt x="3376444" y="1076239"/>
                  <a:pt x="3377163" y="1074737"/>
                  <a:pt x="3377941" y="1073499"/>
                </a:cubicBezTo>
                <a:cubicBezTo>
                  <a:pt x="3378720" y="1072262"/>
                  <a:pt x="3379572" y="1071275"/>
                  <a:pt x="3380500" y="1070539"/>
                </a:cubicBezTo>
                <a:cubicBezTo>
                  <a:pt x="3381428" y="1069802"/>
                  <a:pt x="3382460" y="1069272"/>
                  <a:pt x="3383597" y="1068948"/>
                </a:cubicBezTo>
                <a:cubicBezTo>
                  <a:pt x="3384734" y="1068624"/>
                  <a:pt x="3386051" y="1068462"/>
                  <a:pt x="3387547" y="1068462"/>
                </a:cubicBezTo>
                <a:lnTo>
                  <a:pt x="3397332" y="1068462"/>
                </a:lnTo>
                <a:cubicBezTo>
                  <a:pt x="3398231" y="1068462"/>
                  <a:pt x="3399084" y="1068594"/>
                  <a:pt x="3399892" y="1068860"/>
                </a:cubicBezTo>
                <a:cubicBezTo>
                  <a:pt x="3400699" y="1069125"/>
                  <a:pt x="3401388" y="1069537"/>
                  <a:pt x="3401956" y="1070097"/>
                </a:cubicBezTo>
                <a:cubicBezTo>
                  <a:pt x="3402524" y="1070656"/>
                  <a:pt x="3402989" y="1071363"/>
                  <a:pt x="3403349" y="1072217"/>
                </a:cubicBezTo>
                <a:cubicBezTo>
                  <a:pt x="3403706" y="1073071"/>
                  <a:pt x="3403885" y="1074118"/>
                  <a:pt x="3403885" y="1075355"/>
                </a:cubicBezTo>
                <a:lnTo>
                  <a:pt x="3403885" y="1180511"/>
                </a:lnTo>
                <a:cubicBezTo>
                  <a:pt x="3403885" y="1180982"/>
                  <a:pt x="3403767" y="1181395"/>
                  <a:pt x="3403523" y="1181749"/>
                </a:cubicBezTo>
                <a:cubicBezTo>
                  <a:pt x="3403281" y="1182102"/>
                  <a:pt x="3402855" y="1182381"/>
                  <a:pt x="3402247" y="1182588"/>
                </a:cubicBezTo>
                <a:cubicBezTo>
                  <a:pt x="3401642" y="1182794"/>
                  <a:pt x="3400868" y="1182970"/>
                  <a:pt x="3399927" y="1183118"/>
                </a:cubicBezTo>
                <a:cubicBezTo>
                  <a:pt x="3398987" y="1183265"/>
                  <a:pt x="3397757" y="1183338"/>
                  <a:pt x="3396242" y="1183338"/>
                </a:cubicBezTo>
                <a:cubicBezTo>
                  <a:pt x="3394846" y="1183338"/>
                  <a:pt x="3393648" y="1183265"/>
                  <a:pt x="3392647" y="1183118"/>
                </a:cubicBezTo>
                <a:cubicBezTo>
                  <a:pt x="3391646" y="1182970"/>
                  <a:pt x="3390857" y="1182794"/>
                  <a:pt x="3390281" y="1182588"/>
                </a:cubicBezTo>
                <a:cubicBezTo>
                  <a:pt x="3389704" y="1182381"/>
                  <a:pt x="3389294" y="1182102"/>
                  <a:pt x="3389052" y="1181749"/>
                </a:cubicBezTo>
                <a:cubicBezTo>
                  <a:pt x="3388810" y="1181395"/>
                  <a:pt x="3388689" y="1180982"/>
                  <a:pt x="3388689" y="1180511"/>
                </a:cubicBezTo>
                <a:lnTo>
                  <a:pt x="3388689" y="1080922"/>
                </a:lnTo>
                <a:lnTo>
                  <a:pt x="3388512" y="1080922"/>
                </a:lnTo>
                <a:lnTo>
                  <a:pt x="3348217" y="1180953"/>
                </a:lnTo>
                <a:cubicBezTo>
                  <a:pt x="3348040" y="1181365"/>
                  <a:pt x="3347789" y="1181718"/>
                  <a:pt x="3347466" y="1182013"/>
                </a:cubicBezTo>
                <a:cubicBezTo>
                  <a:pt x="3347141" y="1182309"/>
                  <a:pt x="3346671" y="1182558"/>
                  <a:pt x="3346052" y="1182764"/>
                </a:cubicBezTo>
                <a:cubicBezTo>
                  <a:pt x="3345432" y="1182970"/>
                  <a:pt x="3344698" y="1183118"/>
                  <a:pt x="3343845" y="1183207"/>
                </a:cubicBezTo>
                <a:cubicBezTo>
                  <a:pt x="3342988" y="1183295"/>
                  <a:pt x="3341971" y="1183338"/>
                  <a:pt x="3340793" y="1183338"/>
                </a:cubicBezTo>
                <a:cubicBezTo>
                  <a:pt x="3339557" y="1183338"/>
                  <a:pt x="3338496" y="1183280"/>
                  <a:pt x="3337613" y="1183162"/>
                </a:cubicBezTo>
                <a:cubicBezTo>
                  <a:pt x="3336730" y="1183044"/>
                  <a:pt x="3335992" y="1182882"/>
                  <a:pt x="3335404" y="1182676"/>
                </a:cubicBezTo>
                <a:cubicBezTo>
                  <a:pt x="3334816" y="1182470"/>
                  <a:pt x="3334359" y="1182219"/>
                  <a:pt x="3334036" y="1181925"/>
                </a:cubicBezTo>
                <a:cubicBezTo>
                  <a:pt x="3333712" y="1181630"/>
                  <a:pt x="3333489" y="1181306"/>
                  <a:pt x="3333372" y="1180953"/>
                </a:cubicBezTo>
                <a:lnTo>
                  <a:pt x="3294845" y="1080922"/>
                </a:lnTo>
                <a:lnTo>
                  <a:pt x="3294756" y="1080922"/>
                </a:lnTo>
                <a:lnTo>
                  <a:pt x="3294756" y="1180511"/>
                </a:lnTo>
                <a:cubicBezTo>
                  <a:pt x="3294756" y="1180982"/>
                  <a:pt x="3294636" y="1181395"/>
                  <a:pt x="3294392" y="1181749"/>
                </a:cubicBezTo>
                <a:cubicBezTo>
                  <a:pt x="3294149" y="1182102"/>
                  <a:pt x="3293725" y="1182381"/>
                  <a:pt x="3293117" y="1182588"/>
                </a:cubicBezTo>
                <a:cubicBezTo>
                  <a:pt x="3292512" y="1182794"/>
                  <a:pt x="3291723" y="1182970"/>
                  <a:pt x="3290752" y="1183118"/>
                </a:cubicBezTo>
                <a:cubicBezTo>
                  <a:pt x="3289781" y="1183265"/>
                  <a:pt x="3288537" y="1183338"/>
                  <a:pt x="3287020" y="1183338"/>
                </a:cubicBezTo>
                <a:cubicBezTo>
                  <a:pt x="3285564" y="1183338"/>
                  <a:pt x="3284350" y="1183265"/>
                  <a:pt x="3283379" y="1183118"/>
                </a:cubicBezTo>
                <a:cubicBezTo>
                  <a:pt x="3282408" y="1182970"/>
                  <a:pt x="3281635" y="1182794"/>
                  <a:pt x="3281058" y="1182588"/>
                </a:cubicBezTo>
                <a:cubicBezTo>
                  <a:pt x="3280482" y="1182381"/>
                  <a:pt x="3280085" y="1182102"/>
                  <a:pt x="3279874" y="1181749"/>
                </a:cubicBezTo>
                <a:cubicBezTo>
                  <a:pt x="3279663" y="1181395"/>
                  <a:pt x="3279557" y="1180982"/>
                  <a:pt x="3279557" y="1180511"/>
                </a:cubicBezTo>
                <a:lnTo>
                  <a:pt x="3279557" y="1075355"/>
                </a:lnTo>
                <a:cubicBezTo>
                  <a:pt x="3279557" y="1072880"/>
                  <a:pt x="3280214" y="1071113"/>
                  <a:pt x="3281530" y="1070053"/>
                </a:cubicBezTo>
                <a:cubicBezTo>
                  <a:pt x="3282846" y="1068992"/>
                  <a:pt x="3284313" y="1068462"/>
                  <a:pt x="3285928" y="1068462"/>
                </a:cubicBezTo>
                <a:close/>
                <a:moveTo>
                  <a:pt x="2819204" y="1068462"/>
                </a:moveTo>
                <a:lnTo>
                  <a:pt x="2828537" y="1068462"/>
                </a:lnTo>
                <a:cubicBezTo>
                  <a:pt x="2830451" y="1068462"/>
                  <a:pt x="2832126" y="1068639"/>
                  <a:pt x="2833562" y="1068992"/>
                </a:cubicBezTo>
                <a:cubicBezTo>
                  <a:pt x="2834998" y="1069345"/>
                  <a:pt x="2836255" y="1069905"/>
                  <a:pt x="2837332" y="1070671"/>
                </a:cubicBezTo>
                <a:cubicBezTo>
                  <a:pt x="2838408" y="1071437"/>
                  <a:pt x="2839305" y="1072409"/>
                  <a:pt x="2840023" y="1073587"/>
                </a:cubicBezTo>
                <a:cubicBezTo>
                  <a:pt x="2840741" y="1074765"/>
                  <a:pt x="2841370" y="1076150"/>
                  <a:pt x="2841908" y="1077740"/>
                </a:cubicBezTo>
                <a:lnTo>
                  <a:pt x="2874607" y="1160541"/>
                </a:lnTo>
                <a:lnTo>
                  <a:pt x="2875048" y="1160541"/>
                </a:lnTo>
                <a:lnTo>
                  <a:pt x="2909072" y="1078006"/>
                </a:lnTo>
                <a:cubicBezTo>
                  <a:pt x="2909729" y="1076239"/>
                  <a:pt x="2910447" y="1074737"/>
                  <a:pt x="2911225" y="1073499"/>
                </a:cubicBezTo>
                <a:cubicBezTo>
                  <a:pt x="2912004" y="1072262"/>
                  <a:pt x="2912857" y="1071275"/>
                  <a:pt x="2913785" y="1070539"/>
                </a:cubicBezTo>
                <a:cubicBezTo>
                  <a:pt x="2914712" y="1069802"/>
                  <a:pt x="2915745" y="1069272"/>
                  <a:pt x="2916881" y="1068948"/>
                </a:cubicBezTo>
                <a:cubicBezTo>
                  <a:pt x="2918018" y="1068624"/>
                  <a:pt x="2919335" y="1068462"/>
                  <a:pt x="2920832" y="1068462"/>
                </a:cubicBezTo>
                <a:lnTo>
                  <a:pt x="2930617" y="1068462"/>
                </a:lnTo>
                <a:cubicBezTo>
                  <a:pt x="2931515" y="1068462"/>
                  <a:pt x="2932368" y="1068594"/>
                  <a:pt x="2933176" y="1068860"/>
                </a:cubicBezTo>
                <a:cubicBezTo>
                  <a:pt x="2933984" y="1069125"/>
                  <a:pt x="2934672" y="1069537"/>
                  <a:pt x="2935241" y="1070097"/>
                </a:cubicBezTo>
                <a:cubicBezTo>
                  <a:pt x="2935809" y="1070656"/>
                  <a:pt x="2936274" y="1071363"/>
                  <a:pt x="2936633" y="1072217"/>
                </a:cubicBezTo>
                <a:cubicBezTo>
                  <a:pt x="2936992" y="1073071"/>
                  <a:pt x="2937171" y="1074118"/>
                  <a:pt x="2937171" y="1075355"/>
                </a:cubicBezTo>
                <a:lnTo>
                  <a:pt x="2937171" y="1180511"/>
                </a:lnTo>
                <a:cubicBezTo>
                  <a:pt x="2937171" y="1180982"/>
                  <a:pt x="2937050" y="1181395"/>
                  <a:pt x="2936807" y="1181749"/>
                </a:cubicBezTo>
                <a:cubicBezTo>
                  <a:pt x="2936565" y="1182102"/>
                  <a:pt x="2936140" y="1182381"/>
                  <a:pt x="2935533" y="1182588"/>
                </a:cubicBezTo>
                <a:cubicBezTo>
                  <a:pt x="2934926" y="1182794"/>
                  <a:pt x="2934152" y="1182970"/>
                  <a:pt x="2933212" y="1183118"/>
                </a:cubicBezTo>
                <a:cubicBezTo>
                  <a:pt x="2932271" y="1183265"/>
                  <a:pt x="2931043" y="1183338"/>
                  <a:pt x="2929526" y="1183338"/>
                </a:cubicBezTo>
                <a:cubicBezTo>
                  <a:pt x="2928130" y="1183338"/>
                  <a:pt x="2926932" y="1183265"/>
                  <a:pt x="2925931" y="1183118"/>
                </a:cubicBezTo>
                <a:cubicBezTo>
                  <a:pt x="2924930" y="1182970"/>
                  <a:pt x="2924141" y="1182794"/>
                  <a:pt x="2923565" y="1182588"/>
                </a:cubicBezTo>
                <a:cubicBezTo>
                  <a:pt x="2922988" y="1182381"/>
                  <a:pt x="2922578" y="1182102"/>
                  <a:pt x="2922336" y="1181749"/>
                </a:cubicBezTo>
                <a:cubicBezTo>
                  <a:pt x="2922093" y="1181395"/>
                  <a:pt x="2921972" y="1180982"/>
                  <a:pt x="2921972" y="1180511"/>
                </a:cubicBezTo>
                <a:lnTo>
                  <a:pt x="2921972" y="1080922"/>
                </a:lnTo>
                <a:lnTo>
                  <a:pt x="2921796" y="1080922"/>
                </a:lnTo>
                <a:lnTo>
                  <a:pt x="2881499" y="1180953"/>
                </a:lnTo>
                <a:cubicBezTo>
                  <a:pt x="2881323" y="1181365"/>
                  <a:pt x="2881073" y="1181718"/>
                  <a:pt x="2880749" y="1182013"/>
                </a:cubicBezTo>
                <a:cubicBezTo>
                  <a:pt x="2880423" y="1182309"/>
                  <a:pt x="2879954" y="1182558"/>
                  <a:pt x="2879334" y="1182764"/>
                </a:cubicBezTo>
                <a:cubicBezTo>
                  <a:pt x="2878715" y="1182970"/>
                  <a:pt x="2877979" y="1183118"/>
                  <a:pt x="2877125" y="1183207"/>
                </a:cubicBezTo>
                <a:cubicBezTo>
                  <a:pt x="2876270" y="1183295"/>
                  <a:pt x="2875254" y="1183338"/>
                  <a:pt x="2874077" y="1183338"/>
                </a:cubicBezTo>
                <a:cubicBezTo>
                  <a:pt x="2872839" y="1183338"/>
                  <a:pt x="2871779" y="1183280"/>
                  <a:pt x="2870894" y="1183162"/>
                </a:cubicBezTo>
                <a:cubicBezTo>
                  <a:pt x="2870013" y="1183044"/>
                  <a:pt x="2869274" y="1182882"/>
                  <a:pt x="2868685" y="1182676"/>
                </a:cubicBezTo>
                <a:cubicBezTo>
                  <a:pt x="2868097" y="1182470"/>
                  <a:pt x="2867640" y="1182219"/>
                  <a:pt x="2867316" y="1181925"/>
                </a:cubicBezTo>
                <a:cubicBezTo>
                  <a:pt x="2866992" y="1181630"/>
                  <a:pt x="2866771" y="1181306"/>
                  <a:pt x="2866652" y="1180953"/>
                </a:cubicBezTo>
                <a:lnTo>
                  <a:pt x="2828122" y="1080922"/>
                </a:lnTo>
                <a:lnTo>
                  <a:pt x="2828033" y="1080922"/>
                </a:lnTo>
                <a:lnTo>
                  <a:pt x="2828033" y="1180511"/>
                </a:lnTo>
                <a:lnTo>
                  <a:pt x="2827939" y="1180830"/>
                </a:lnTo>
                <a:lnTo>
                  <a:pt x="2812833" y="1096708"/>
                </a:lnTo>
                <a:lnTo>
                  <a:pt x="2812833" y="1075355"/>
                </a:lnTo>
                <a:cubicBezTo>
                  <a:pt x="2812833" y="1072880"/>
                  <a:pt x="2813492" y="1071113"/>
                  <a:pt x="2814807" y="1070053"/>
                </a:cubicBezTo>
                <a:cubicBezTo>
                  <a:pt x="2816124" y="1068992"/>
                  <a:pt x="2817589" y="1068462"/>
                  <a:pt x="2819204" y="1068462"/>
                </a:cubicBezTo>
                <a:close/>
                <a:moveTo>
                  <a:pt x="2342951" y="1068462"/>
                </a:moveTo>
                <a:lnTo>
                  <a:pt x="2352283" y="1068462"/>
                </a:lnTo>
                <a:cubicBezTo>
                  <a:pt x="2354198" y="1068462"/>
                  <a:pt x="2355873" y="1068639"/>
                  <a:pt x="2357308" y="1068992"/>
                </a:cubicBezTo>
                <a:cubicBezTo>
                  <a:pt x="2358744" y="1069345"/>
                  <a:pt x="2360001" y="1069905"/>
                  <a:pt x="2361077" y="1070671"/>
                </a:cubicBezTo>
                <a:cubicBezTo>
                  <a:pt x="2362152" y="1071437"/>
                  <a:pt x="2363050" y="1072409"/>
                  <a:pt x="2363769" y="1073587"/>
                </a:cubicBezTo>
                <a:cubicBezTo>
                  <a:pt x="2364485" y="1074765"/>
                  <a:pt x="2365114" y="1076150"/>
                  <a:pt x="2365652" y="1077740"/>
                </a:cubicBezTo>
                <a:lnTo>
                  <a:pt x="2398347" y="1160541"/>
                </a:lnTo>
                <a:lnTo>
                  <a:pt x="2398790" y="1160541"/>
                </a:lnTo>
                <a:lnTo>
                  <a:pt x="2432810" y="1078006"/>
                </a:lnTo>
                <a:cubicBezTo>
                  <a:pt x="2433468" y="1076239"/>
                  <a:pt x="2434186" y="1074737"/>
                  <a:pt x="2434963" y="1073499"/>
                </a:cubicBezTo>
                <a:cubicBezTo>
                  <a:pt x="2435743" y="1072262"/>
                  <a:pt x="2436596" y="1071275"/>
                  <a:pt x="2437524" y="1070539"/>
                </a:cubicBezTo>
                <a:cubicBezTo>
                  <a:pt x="2438451" y="1069802"/>
                  <a:pt x="2439483" y="1069272"/>
                  <a:pt x="2440621" y="1068948"/>
                </a:cubicBezTo>
                <a:cubicBezTo>
                  <a:pt x="2441758" y="1068624"/>
                  <a:pt x="2443075" y="1068462"/>
                  <a:pt x="2444572" y="1068462"/>
                </a:cubicBezTo>
                <a:lnTo>
                  <a:pt x="2454359" y="1068462"/>
                </a:lnTo>
                <a:cubicBezTo>
                  <a:pt x="2455257" y="1068462"/>
                  <a:pt x="2456111" y="1068594"/>
                  <a:pt x="2456918" y="1068860"/>
                </a:cubicBezTo>
                <a:cubicBezTo>
                  <a:pt x="2457726" y="1069125"/>
                  <a:pt x="2458414" y="1069537"/>
                  <a:pt x="2458982" y="1070097"/>
                </a:cubicBezTo>
                <a:cubicBezTo>
                  <a:pt x="2459552" y="1070656"/>
                  <a:pt x="2460015" y="1071363"/>
                  <a:pt x="2460375" y="1072217"/>
                </a:cubicBezTo>
                <a:cubicBezTo>
                  <a:pt x="2460734" y="1073071"/>
                  <a:pt x="2460914" y="1074118"/>
                  <a:pt x="2460914" y="1075355"/>
                </a:cubicBezTo>
                <a:lnTo>
                  <a:pt x="2460914" y="1180511"/>
                </a:lnTo>
                <a:cubicBezTo>
                  <a:pt x="2460914" y="1180982"/>
                  <a:pt x="2460792" y="1181395"/>
                  <a:pt x="2460549" y="1181749"/>
                </a:cubicBezTo>
                <a:cubicBezTo>
                  <a:pt x="2460307" y="1182102"/>
                  <a:pt x="2459882" y="1182381"/>
                  <a:pt x="2459275" y="1182588"/>
                </a:cubicBezTo>
                <a:cubicBezTo>
                  <a:pt x="2458668" y="1182794"/>
                  <a:pt x="2457894" y="1182970"/>
                  <a:pt x="2456955" y="1183118"/>
                </a:cubicBezTo>
                <a:cubicBezTo>
                  <a:pt x="2456014" y="1183265"/>
                  <a:pt x="2454784" y="1183338"/>
                  <a:pt x="2453268" y="1183338"/>
                </a:cubicBezTo>
                <a:cubicBezTo>
                  <a:pt x="2451872" y="1183338"/>
                  <a:pt x="2450674" y="1183265"/>
                  <a:pt x="2449671" y="1183118"/>
                </a:cubicBezTo>
                <a:cubicBezTo>
                  <a:pt x="2448670" y="1182970"/>
                  <a:pt x="2447881" y="1182794"/>
                  <a:pt x="2447305" y="1182588"/>
                </a:cubicBezTo>
                <a:cubicBezTo>
                  <a:pt x="2446729" y="1182381"/>
                  <a:pt x="2446318" y="1182102"/>
                  <a:pt x="2446076" y="1181749"/>
                </a:cubicBezTo>
                <a:cubicBezTo>
                  <a:pt x="2445833" y="1181395"/>
                  <a:pt x="2445712" y="1180982"/>
                  <a:pt x="2445712" y="1180511"/>
                </a:cubicBezTo>
                <a:lnTo>
                  <a:pt x="2445712" y="1080922"/>
                </a:lnTo>
                <a:lnTo>
                  <a:pt x="2445535" y="1080922"/>
                </a:lnTo>
                <a:lnTo>
                  <a:pt x="2405239" y="1180953"/>
                </a:lnTo>
                <a:cubicBezTo>
                  <a:pt x="2405064" y="1181365"/>
                  <a:pt x="2404812" y="1181718"/>
                  <a:pt x="2404489" y="1182013"/>
                </a:cubicBezTo>
                <a:cubicBezTo>
                  <a:pt x="2404165" y="1182309"/>
                  <a:pt x="2403694" y="1182558"/>
                  <a:pt x="2403075" y="1182764"/>
                </a:cubicBezTo>
                <a:cubicBezTo>
                  <a:pt x="2402457" y="1182970"/>
                  <a:pt x="2401721" y="1183118"/>
                  <a:pt x="2400866" y="1183207"/>
                </a:cubicBezTo>
                <a:cubicBezTo>
                  <a:pt x="2400012" y="1183295"/>
                  <a:pt x="2398996" y="1183338"/>
                  <a:pt x="2397817" y="1183338"/>
                </a:cubicBezTo>
                <a:cubicBezTo>
                  <a:pt x="2396580" y="1183338"/>
                  <a:pt x="2395520" y="1183280"/>
                  <a:pt x="2394636" y="1183162"/>
                </a:cubicBezTo>
                <a:cubicBezTo>
                  <a:pt x="2393753" y="1183044"/>
                  <a:pt x="2393015" y="1182882"/>
                  <a:pt x="2392429" y="1182676"/>
                </a:cubicBezTo>
                <a:cubicBezTo>
                  <a:pt x="2391838" y="1182470"/>
                  <a:pt x="2391381" y="1182219"/>
                  <a:pt x="2391059" y="1181925"/>
                </a:cubicBezTo>
                <a:cubicBezTo>
                  <a:pt x="2390734" y="1181630"/>
                  <a:pt x="2390513" y="1181306"/>
                  <a:pt x="2390394" y="1180953"/>
                </a:cubicBezTo>
                <a:lnTo>
                  <a:pt x="2351867" y="1080922"/>
                </a:lnTo>
                <a:lnTo>
                  <a:pt x="2351778" y="1080922"/>
                </a:lnTo>
                <a:lnTo>
                  <a:pt x="2351778" y="1180511"/>
                </a:lnTo>
                <a:cubicBezTo>
                  <a:pt x="2351778" y="1180982"/>
                  <a:pt x="2351658" y="1181395"/>
                  <a:pt x="2351415" y="1181749"/>
                </a:cubicBezTo>
                <a:cubicBezTo>
                  <a:pt x="2351173" y="1182102"/>
                  <a:pt x="2350747" y="1182381"/>
                  <a:pt x="2350141" y="1182588"/>
                </a:cubicBezTo>
                <a:cubicBezTo>
                  <a:pt x="2349534" y="1182794"/>
                  <a:pt x="2348745" y="1182970"/>
                  <a:pt x="2347775" y="1183118"/>
                </a:cubicBezTo>
                <a:cubicBezTo>
                  <a:pt x="2346804" y="1183265"/>
                  <a:pt x="2345560" y="1183338"/>
                  <a:pt x="2344044" y="1183338"/>
                </a:cubicBezTo>
                <a:cubicBezTo>
                  <a:pt x="2342587" y="1183338"/>
                  <a:pt x="2341374" y="1183265"/>
                  <a:pt x="2340404" y="1183118"/>
                </a:cubicBezTo>
                <a:cubicBezTo>
                  <a:pt x="2339432" y="1182970"/>
                  <a:pt x="2338659" y="1182794"/>
                  <a:pt x="2338082" y="1182588"/>
                </a:cubicBezTo>
                <a:cubicBezTo>
                  <a:pt x="2337506" y="1182381"/>
                  <a:pt x="2337112" y="1182102"/>
                  <a:pt x="2336900" y="1181749"/>
                </a:cubicBezTo>
                <a:cubicBezTo>
                  <a:pt x="2336687" y="1181395"/>
                  <a:pt x="2336581" y="1180982"/>
                  <a:pt x="2336581" y="1180511"/>
                </a:cubicBezTo>
                <a:lnTo>
                  <a:pt x="2336581" y="1075355"/>
                </a:lnTo>
                <a:cubicBezTo>
                  <a:pt x="2336581" y="1072880"/>
                  <a:pt x="2337239" y="1071113"/>
                  <a:pt x="2338554" y="1070053"/>
                </a:cubicBezTo>
                <a:cubicBezTo>
                  <a:pt x="2339870" y="1068992"/>
                  <a:pt x="2341336" y="1068462"/>
                  <a:pt x="2342951" y="1068462"/>
                </a:cubicBezTo>
                <a:close/>
                <a:moveTo>
                  <a:pt x="1399974" y="1068462"/>
                </a:moveTo>
                <a:lnTo>
                  <a:pt x="1408445" y="1068462"/>
                </a:lnTo>
                <a:lnTo>
                  <a:pt x="1393604" y="1091305"/>
                </a:lnTo>
                <a:lnTo>
                  <a:pt x="1393604" y="1075355"/>
                </a:lnTo>
                <a:cubicBezTo>
                  <a:pt x="1393604" y="1072880"/>
                  <a:pt x="1394262" y="1071113"/>
                  <a:pt x="1395578" y="1070053"/>
                </a:cubicBezTo>
                <a:cubicBezTo>
                  <a:pt x="1396893" y="1068992"/>
                  <a:pt x="1398359" y="1068462"/>
                  <a:pt x="1399974" y="1068462"/>
                </a:cubicBezTo>
                <a:close/>
                <a:moveTo>
                  <a:pt x="933272" y="1068462"/>
                </a:moveTo>
                <a:lnTo>
                  <a:pt x="942603" y="1068462"/>
                </a:lnTo>
                <a:cubicBezTo>
                  <a:pt x="944517" y="1068462"/>
                  <a:pt x="946192" y="1068639"/>
                  <a:pt x="947628" y="1068992"/>
                </a:cubicBezTo>
                <a:cubicBezTo>
                  <a:pt x="949064" y="1069345"/>
                  <a:pt x="950319" y="1069905"/>
                  <a:pt x="951397" y="1070671"/>
                </a:cubicBezTo>
                <a:cubicBezTo>
                  <a:pt x="952474" y="1071437"/>
                  <a:pt x="953371" y="1072409"/>
                  <a:pt x="954089" y="1073587"/>
                </a:cubicBezTo>
                <a:cubicBezTo>
                  <a:pt x="954807" y="1074765"/>
                  <a:pt x="955435" y="1076150"/>
                  <a:pt x="955972" y="1077740"/>
                </a:cubicBezTo>
                <a:lnTo>
                  <a:pt x="988655" y="1160541"/>
                </a:lnTo>
                <a:lnTo>
                  <a:pt x="989097" y="1160541"/>
                </a:lnTo>
                <a:lnTo>
                  <a:pt x="1023117" y="1078006"/>
                </a:lnTo>
                <a:cubicBezTo>
                  <a:pt x="1023775" y="1076239"/>
                  <a:pt x="1024493" y="1074737"/>
                  <a:pt x="1025271" y="1073499"/>
                </a:cubicBezTo>
                <a:cubicBezTo>
                  <a:pt x="1026049" y="1072262"/>
                  <a:pt x="1026903" y="1071275"/>
                  <a:pt x="1027831" y="1070539"/>
                </a:cubicBezTo>
                <a:cubicBezTo>
                  <a:pt x="1028758" y="1069802"/>
                  <a:pt x="1029791" y="1069272"/>
                  <a:pt x="1030928" y="1068948"/>
                </a:cubicBezTo>
                <a:cubicBezTo>
                  <a:pt x="1032064" y="1068624"/>
                  <a:pt x="1033381" y="1068462"/>
                  <a:pt x="1034878" y="1068462"/>
                </a:cubicBezTo>
                <a:lnTo>
                  <a:pt x="1044662" y="1068462"/>
                </a:lnTo>
                <a:cubicBezTo>
                  <a:pt x="1045559" y="1068462"/>
                  <a:pt x="1046412" y="1068594"/>
                  <a:pt x="1047220" y="1068860"/>
                </a:cubicBezTo>
                <a:cubicBezTo>
                  <a:pt x="1048028" y="1069125"/>
                  <a:pt x="1048716" y="1069537"/>
                  <a:pt x="1049284" y="1070097"/>
                </a:cubicBezTo>
                <a:cubicBezTo>
                  <a:pt x="1049854" y="1070656"/>
                  <a:pt x="1050317" y="1071363"/>
                  <a:pt x="1050677" y="1072217"/>
                </a:cubicBezTo>
                <a:cubicBezTo>
                  <a:pt x="1051036" y="1073071"/>
                  <a:pt x="1051215" y="1074118"/>
                  <a:pt x="1051215" y="1075355"/>
                </a:cubicBezTo>
                <a:lnTo>
                  <a:pt x="1051215" y="1180511"/>
                </a:lnTo>
                <a:cubicBezTo>
                  <a:pt x="1051215" y="1180982"/>
                  <a:pt x="1051093" y="1181395"/>
                  <a:pt x="1050851" y="1181749"/>
                </a:cubicBezTo>
                <a:cubicBezTo>
                  <a:pt x="1050608" y="1182102"/>
                  <a:pt x="1050184" y="1182381"/>
                  <a:pt x="1049577" y="1182588"/>
                </a:cubicBezTo>
                <a:cubicBezTo>
                  <a:pt x="1048970" y="1182794"/>
                  <a:pt x="1048196" y="1182970"/>
                  <a:pt x="1047256" y="1183118"/>
                </a:cubicBezTo>
                <a:cubicBezTo>
                  <a:pt x="1046317" y="1183265"/>
                  <a:pt x="1045088" y="1183338"/>
                  <a:pt x="1043570" y="1183338"/>
                </a:cubicBezTo>
                <a:cubicBezTo>
                  <a:pt x="1042176" y="1183338"/>
                  <a:pt x="1040977" y="1183265"/>
                  <a:pt x="1039976" y="1183118"/>
                </a:cubicBezTo>
                <a:cubicBezTo>
                  <a:pt x="1038976" y="1182970"/>
                  <a:pt x="1038187" y="1182794"/>
                  <a:pt x="1037610" y="1182588"/>
                </a:cubicBezTo>
                <a:cubicBezTo>
                  <a:pt x="1037033" y="1182381"/>
                  <a:pt x="1036625" y="1182102"/>
                  <a:pt x="1036382" y="1181749"/>
                </a:cubicBezTo>
                <a:cubicBezTo>
                  <a:pt x="1036140" y="1181395"/>
                  <a:pt x="1036018" y="1180982"/>
                  <a:pt x="1036018" y="1180511"/>
                </a:cubicBezTo>
                <a:lnTo>
                  <a:pt x="1036018" y="1080922"/>
                </a:lnTo>
                <a:lnTo>
                  <a:pt x="1035841" y="1080922"/>
                </a:lnTo>
                <a:lnTo>
                  <a:pt x="995547" y="1180953"/>
                </a:lnTo>
                <a:cubicBezTo>
                  <a:pt x="995370" y="1181365"/>
                  <a:pt x="995119" y="1181718"/>
                  <a:pt x="994796" y="1182013"/>
                </a:cubicBezTo>
                <a:cubicBezTo>
                  <a:pt x="994472" y="1182309"/>
                  <a:pt x="994001" y="1182558"/>
                  <a:pt x="993382" y="1182764"/>
                </a:cubicBezTo>
                <a:cubicBezTo>
                  <a:pt x="992764" y="1182970"/>
                  <a:pt x="992026" y="1183118"/>
                  <a:pt x="991173" y="1183207"/>
                </a:cubicBezTo>
                <a:cubicBezTo>
                  <a:pt x="990322" y="1183295"/>
                  <a:pt x="989304" y="1183338"/>
                  <a:pt x="988128" y="1183338"/>
                </a:cubicBezTo>
                <a:cubicBezTo>
                  <a:pt x="986892" y="1183338"/>
                  <a:pt x="985834" y="1183280"/>
                  <a:pt x="984952" y="1183162"/>
                </a:cubicBezTo>
                <a:cubicBezTo>
                  <a:pt x="984068" y="1183044"/>
                  <a:pt x="983332" y="1182882"/>
                  <a:pt x="982743" y="1182676"/>
                </a:cubicBezTo>
                <a:cubicBezTo>
                  <a:pt x="982154" y="1182470"/>
                  <a:pt x="981697" y="1182219"/>
                  <a:pt x="981372" y="1181925"/>
                </a:cubicBezTo>
                <a:cubicBezTo>
                  <a:pt x="981052" y="1181630"/>
                  <a:pt x="980827" y="1181306"/>
                  <a:pt x="980710" y="1180953"/>
                </a:cubicBezTo>
                <a:lnTo>
                  <a:pt x="942188" y="1080922"/>
                </a:lnTo>
                <a:lnTo>
                  <a:pt x="942100" y="1080922"/>
                </a:lnTo>
                <a:lnTo>
                  <a:pt x="942100" y="1180511"/>
                </a:lnTo>
                <a:cubicBezTo>
                  <a:pt x="942100" y="1180982"/>
                  <a:pt x="941979" y="1181395"/>
                  <a:pt x="941736" y="1181749"/>
                </a:cubicBezTo>
                <a:cubicBezTo>
                  <a:pt x="941493" y="1182102"/>
                  <a:pt x="941068" y="1182381"/>
                  <a:pt x="940461" y="1182588"/>
                </a:cubicBezTo>
                <a:cubicBezTo>
                  <a:pt x="939854" y="1182794"/>
                  <a:pt x="939065" y="1182970"/>
                  <a:pt x="938094" y="1183118"/>
                </a:cubicBezTo>
                <a:cubicBezTo>
                  <a:pt x="937123" y="1183265"/>
                  <a:pt x="935880" y="1183338"/>
                  <a:pt x="934364" y="1183338"/>
                </a:cubicBezTo>
                <a:cubicBezTo>
                  <a:pt x="932908" y="1183338"/>
                  <a:pt x="931693" y="1183265"/>
                  <a:pt x="930724" y="1183118"/>
                </a:cubicBezTo>
                <a:cubicBezTo>
                  <a:pt x="929753" y="1182970"/>
                  <a:pt x="928979" y="1182794"/>
                  <a:pt x="928403" y="1182588"/>
                </a:cubicBezTo>
                <a:cubicBezTo>
                  <a:pt x="927826" y="1182381"/>
                  <a:pt x="927430" y="1182102"/>
                  <a:pt x="927219" y="1181749"/>
                </a:cubicBezTo>
                <a:cubicBezTo>
                  <a:pt x="927006" y="1181395"/>
                  <a:pt x="926901" y="1180982"/>
                  <a:pt x="926901" y="1180511"/>
                </a:cubicBezTo>
                <a:lnTo>
                  <a:pt x="926901" y="1075355"/>
                </a:lnTo>
                <a:cubicBezTo>
                  <a:pt x="926901" y="1072880"/>
                  <a:pt x="927559" y="1071113"/>
                  <a:pt x="928874" y="1070053"/>
                </a:cubicBezTo>
                <a:cubicBezTo>
                  <a:pt x="930191" y="1068992"/>
                  <a:pt x="931655" y="1068462"/>
                  <a:pt x="933272" y="1068462"/>
                </a:cubicBezTo>
                <a:close/>
                <a:moveTo>
                  <a:pt x="8418145" y="1067931"/>
                </a:moveTo>
                <a:cubicBezTo>
                  <a:pt x="8419912" y="1067931"/>
                  <a:pt x="8421341" y="1067991"/>
                  <a:pt x="8422430" y="1068109"/>
                </a:cubicBezTo>
                <a:cubicBezTo>
                  <a:pt x="8423521" y="1068226"/>
                  <a:pt x="8424390" y="1068388"/>
                  <a:pt x="8425037" y="1068594"/>
                </a:cubicBezTo>
                <a:cubicBezTo>
                  <a:pt x="8425685" y="1068801"/>
                  <a:pt x="8426172" y="1069095"/>
                  <a:pt x="8426495" y="1069478"/>
                </a:cubicBezTo>
                <a:cubicBezTo>
                  <a:pt x="8426820" y="1069861"/>
                  <a:pt x="8427129" y="1070347"/>
                  <a:pt x="8427423" y="1070936"/>
                </a:cubicBezTo>
                <a:lnTo>
                  <a:pt x="8443241" y="1103809"/>
                </a:lnTo>
                <a:cubicBezTo>
                  <a:pt x="8444709" y="1106931"/>
                  <a:pt x="8446176" y="1110201"/>
                  <a:pt x="8447639" y="1113617"/>
                </a:cubicBezTo>
                <a:cubicBezTo>
                  <a:pt x="8449103" y="1117035"/>
                  <a:pt x="8450597" y="1120481"/>
                  <a:pt x="8452121" y="1123957"/>
                </a:cubicBezTo>
                <a:lnTo>
                  <a:pt x="8452296" y="1123957"/>
                </a:lnTo>
                <a:cubicBezTo>
                  <a:pt x="8453643" y="1120599"/>
                  <a:pt x="8455033" y="1117255"/>
                  <a:pt x="8456468" y="1113927"/>
                </a:cubicBezTo>
                <a:cubicBezTo>
                  <a:pt x="8457903" y="1110598"/>
                  <a:pt x="8459356" y="1107313"/>
                  <a:pt x="8460826" y="1104074"/>
                </a:cubicBezTo>
                <a:lnTo>
                  <a:pt x="8461067" y="1103572"/>
                </a:lnTo>
                <a:lnTo>
                  <a:pt x="8469312" y="1118615"/>
                </a:lnTo>
                <a:lnTo>
                  <a:pt x="8459412" y="1138360"/>
                </a:lnTo>
                <a:lnTo>
                  <a:pt x="8459412" y="1180511"/>
                </a:lnTo>
                <a:cubicBezTo>
                  <a:pt x="8459412" y="1180982"/>
                  <a:pt x="8459295" y="1181395"/>
                  <a:pt x="8459061" y="1181749"/>
                </a:cubicBezTo>
                <a:cubicBezTo>
                  <a:pt x="8458826" y="1182102"/>
                  <a:pt x="8458417" y="1182381"/>
                  <a:pt x="8457831" y="1182588"/>
                </a:cubicBezTo>
                <a:cubicBezTo>
                  <a:pt x="8457245" y="1182794"/>
                  <a:pt x="8456454" y="1182970"/>
                  <a:pt x="8455459" y="1183118"/>
                </a:cubicBezTo>
                <a:cubicBezTo>
                  <a:pt x="8454463" y="1183265"/>
                  <a:pt x="8453262" y="1183338"/>
                  <a:pt x="8451857" y="1183338"/>
                </a:cubicBezTo>
                <a:cubicBezTo>
                  <a:pt x="8450392" y="1183338"/>
                  <a:pt x="8449177" y="1183265"/>
                  <a:pt x="8448210" y="1183118"/>
                </a:cubicBezTo>
                <a:cubicBezTo>
                  <a:pt x="8447244" y="1182970"/>
                  <a:pt x="8446453" y="1182794"/>
                  <a:pt x="8445838" y="1182588"/>
                </a:cubicBezTo>
                <a:cubicBezTo>
                  <a:pt x="8445223" y="1182381"/>
                  <a:pt x="8444799" y="1182102"/>
                  <a:pt x="8444565" y="1181749"/>
                </a:cubicBezTo>
                <a:cubicBezTo>
                  <a:pt x="8444330" y="1181395"/>
                  <a:pt x="8444213" y="1180982"/>
                  <a:pt x="8444213" y="1180511"/>
                </a:cubicBezTo>
                <a:lnTo>
                  <a:pt x="8444213" y="1138360"/>
                </a:lnTo>
                <a:lnTo>
                  <a:pt x="8411871" y="1073853"/>
                </a:lnTo>
                <a:cubicBezTo>
                  <a:pt x="8411223" y="1072497"/>
                  <a:pt x="8410825" y="1071437"/>
                  <a:pt x="8410678" y="1070671"/>
                </a:cubicBezTo>
                <a:cubicBezTo>
                  <a:pt x="8410531" y="1069905"/>
                  <a:pt x="8410678" y="1069317"/>
                  <a:pt x="8411120" y="1068904"/>
                </a:cubicBezTo>
                <a:cubicBezTo>
                  <a:pt x="8411561" y="1068491"/>
                  <a:pt x="8412357" y="1068226"/>
                  <a:pt x="8413505" y="1068109"/>
                </a:cubicBezTo>
                <a:cubicBezTo>
                  <a:pt x="8414654" y="1067991"/>
                  <a:pt x="8416201" y="1067931"/>
                  <a:pt x="8418145" y="1067931"/>
                </a:cubicBezTo>
                <a:close/>
                <a:moveTo>
                  <a:pt x="8154380" y="1067931"/>
                </a:moveTo>
                <a:cubicBezTo>
                  <a:pt x="8155853" y="1067931"/>
                  <a:pt x="8157075" y="1068006"/>
                  <a:pt x="8158047" y="1068153"/>
                </a:cubicBezTo>
                <a:cubicBezTo>
                  <a:pt x="8159019" y="1068300"/>
                  <a:pt x="8159800" y="1068477"/>
                  <a:pt x="8160389" y="1068683"/>
                </a:cubicBezTo>
                <a:cubicBezTo>
                  <a:pt x="8160978" y="1068889"/>
                  <a:pt x="8161390" y="1069169"/>
                  <a:pt x="8161626" y="1069522"/>
                </a:cubicBezTo>
                <a:cubicBezTo>
                  <a:pt x="8161862" y="1069876"/>
                  <a:pt x="8161979" y="1070288"/>
                  <a:pt x="8161979" y="1070759"/>
                </a:cubicBezTo>
                <a:lnTo>
                  <a:pt x="8161979" y="1116534"/>
                </a:lnTo>
                <a:lnTo>
                  <a:pt x="8214027" y="1116534"/>
                </a:lnTo>
                <a:lnTo>
                  <a:pt x="8214027" y="1070759"/>
                </a:lnTo>
                <a:cubicBezTo>
                  <a:pt x="8214027" y="1070288"/>
                  <a:pt x="8214145" y="1069876"/>
                  <a:pt x="8214380" y="1069522"/>
                </a:cubicBezTo>
                <a:cubicBezTo>
                  <a:pt x="8214616" y="1069169"/>
                  <a:pt x="8215029" y="1068889"/>
                  <a:pt x="8215617" y="1068683"/>
                </a:cubicBezTo>
                <a:cubicBezTo>
                  <a:pt x="8216207" y="1068477"/>
                  <a:pt x="8216973" y="1068300"/>
                  <a:pt x="8217915" y="1068153"/>
                </a:cubicBezTo>
                <a:cubicBezTo>
                  <a:pt x="8218858" y="1068006"/>
                  <a:pt x="8220095" y="1067931"/>
                  <a:pt x="8221626" y="1067931"/>
                </a:cubicBezTo>
                <a:cubicBezTo>
                  <a:pt x="8223040" y="1067931"/>
                  <a:pt x="8224233" y="1068006"/>
                  <a:pt x="8225205" y="1068153"/>
                </a:cubicBezTo>
                <a:cubicBezTo>
                  <a:pt x="8226177" y="1068300"/>
                  <a:pt x="8226958" y="1068477"/>
                  <a:pt x="8227547" y="1068683"/>
                </a:cubicBezTo>
                <a:cubicBezTo>
                  <a:pt x="8228137" y="1068889"/>
                  <a:pt x="8228549" y="1069169"/>
                  <a:pt x="8228784" y="1069522"/>
                </a:cubicBezTo>
                <a:cubicBezTo>
                  <a:pt x="8229020" y="1069876"/>
                  <a:pt x="8229138" y="1070288"/>
                  <a:pt x="8229138" y="1070759"/>
                </a:cubicBezTo>
                <a:lnTo>
                  <a:pt x="8229138" y="1180511"/>
                </a:lnTo>
                <a:cubicBezTo>
                  <a:pt x="8229138" y="1180982"/>
                  <a:pt x="8229020" y="1181395"/>
                  <a:pt x="8228784" y="1181749"/>
                </a:cubicBezTo>
                <a:cubicBezTo>
                  <a:pt x="8228549" y="1182102"/>
                  <a:pt x="8228137" y="1182381"/>
                  <a:pt x="8227547" y="1182588"/>
                </a:cubicBezTo>
                <a:cubicBezTo>
                  <a:pt x="8226958" y="1182794"/>
                  <a:pt x="8226177" y="1182970"/>
                  <a:pt x="8225205" y="1183118"/>
                </a:cubicBezTo>
                <a:cubicBezTo>
                  <a:pt x="8224233" y="1183265"/>
                  <a:pt x="8223040" y="1183338"/>
                  <a:pt x="8221626" y="1183338"/>
                </a:cubicBezTo>
                <a:cubicBezTo>
                  <a:pt x="8220095" y="1183338"/>
                  <a:pt x="8218858" y="1183265"/>
                  <a:pt x="8217915" y="1183118"/>
                </a:cubicBezTo>
                <a:cubicBezTo>
                  <a:pt x="8216973" y="1182970"/>
                  <a:pt x="8216207" y="1182794"/>
                  <a:pt x="8215617" y="1182588"/>
                </a:cubicBezTo>
                <a:cubicBezTo>
                  <a:pt x="8215029" y="1182381"/>
                  <a:pt x="8214616" y="1182102"/>
                  <a:pt x="8214380" y="1181749"/>
                </a:cubicBezTo>
                <a:cubicBezTo>
                  <a:pt x="8214145" y="1181395"/>
                  <a:pt x="8214027" y="1180982"/>
                  <a:pt x="8214027" y="1180511"/>
                </a:cubicBezTo>
                <a:lnTo>
                  <a:pt x="8214027" y="1129788"/>
                </a:lnTo>
                <a:lnTo>
                  <a:pt x="8161979" y="1129788"/>
                </a:lnTo>
                <a:lnTo>
                  <a:pt x="8161979" y="1180511"/>
                </a:lnTo>
                <a:cubicBezTo>
                  <a:pt x="8161979" y="1180982"/>
                  <a:pt x="8161862" y="1181395"/>
                  <a:pt x="8161626" y="1181749"/>
                </a:cubicBezTo>
                <a:cubicBezTo>
                  <a:pt x="8161390" y="1182102"/>
                  <a:pt x="8160978" y="1182381"/>
                  <a:pt x="8160389" y="1182588"/>
                </a:cubicBezTo>
                <a:cubicBezTo>
                  <a:pt x="8159800" y="1182794"/>
                  <a:pt x="8159019" y="1182970"/>
                  <a:pt x="8158047" y="1183118"/>
                </a:cubicBezTo>
                <a:cubicBezTo>
                  <a:pt x="8157075" y="1183265"/>
                  <a:pt x="8155853" y="1183338"/>
                  <a:pt x="8154380" y="1183338"/>
                </a:cubicBezTo>
                <a:cubicBezTo>
                  <a:pt x="8152966" y="1183338"/>
                  <a:pt x="8151758" y="1183265"/>
                  <a:pt x="8150757" y="1183118"/>
                </a:cubicBezTo>
                <a:cubicBezTo>
                  <a:pt x="8149755" y="1182970"/>
                  <a:pt x="8148960" y="1182794"/>
                  <a:pt x="8148371" y="1182588"/>
                </a:cubicBezTo>
                <a:cubicBezTo>
                  <a:pt x="8147782" y="1182381"/>
                  <a:pt x="8147370" y="1182102"/>
                  <a:pt x="8147134" y="1181749"/>
                </a:cubicBezTo>
                <a:cubicBezTo>
                  <a:pt x="8146898" y="1181395"/>
                  <a:pt x="8146780" y="1180982"/>
                  <a:pt x="8146780" y="1180511"/>
                </a:cubicBezTo>
                <a:lnTo>
                  <a:pt x="8146780" y="1070759"/>
                </a:lnTo>
                <a:cubicBezTo>
                  <a:pt x="8146780" y="1070288"/>
                  <a:pt x="8146898" y="1069876"/>
                  <a:pt x="8147134" y="1069522"/>
                </a:cubicBezTo>
                <a:cubicBezTo>
                  <a:pt x="8147370" y="1069169"/>
                  <a:pt x="8147782" y="1068889"/>
                  <a:pt x="8148371" y="1068683"/>
                </a:cubicBezTo>
                <a:cubicBezTo>
                  <a:pt x="8148960" y="1068477"/>
                  <a:pt x="8149755" y="1068300"/>
                  <a:pt x="8150757" y="1068153"/>
                </a:cubicBezTo>
                <a:cubicBezTo>
                  <a:pt x="8151758" y="1068006"/>
                  <a:pt x="8152966" y="1067931"/>
                  <a:pt x="8154380" y="1067931"/>
                </a:cubicBezTo>
                <a:close/>
                <a:moveTo>
                  <a:pt x="7903795" y="1067931"/>
                </a:moveTo>
                <a:cubicBezTo>
                  <a:pt x="7905562" y="1067931"/>
                  <a:pt x="7906991" y="1067991"/>
                  <a:pt x="7908081" y="1068109"/>
                </a:cubicBezTo>
                <a:cubicBezTo>
                  <a:pt x="7909171" y="1068226"/>
                  <a:pt x="7910040" y="1068388"/>
                  <a:pt x="7910688" y="1068594"/>
                </a:cubicBezTo>
                <a:cubicBezTo>
                  <a:pt x="7911336" y="1068801"/>
                  <a:pt x="7911822" y="1069095"/>
                  <a:pt x="7912146" y="1069478"/>
                </a:cubicBezTo>
                <a:cubicBezTo>
                  <a:pt x="7912470" y="1069861"/>
                  <a:pt x="7912779" y="1070347"/>
                  <a:pt x="7913073" y="1070936"/>
                </a:cubicBezTo>
                <a:lnTo>
                  <a:pt x="7928891" y="1103809"/>
                </a:lnTo>
                <a:cubicBezTo>
                  <a:pt x="7930360" y="1106931"/>
                  <a:pt x="7931826" y="1110201"/>
                  <a:pt x="7933290" y="1113617"/>
                </a:cubicBezTo>
                <a:cubicBezTo>
                  <a:pt x="7934753" y="1117035"/>
                  <a:pt x="7936248" y="1120481"/>
                  <a:pt x="7937771" y="1123957"/>
                </a:cubicBezTo>
                <a:lnTo>
                  <a:pt x="7937946" y="1123957"/>
                </a:lnTo>
                <a:cubicBezTo>
                  <a:pt x="7939293" y="1120599"/>
                  <a:pt x="7940683" y="1117255"/>
                  <a:pt x="7942119" y="1113927"/>
                </a:cubicBezTo>
                <a:cubicBezTo>
                  <a:pt x="7943554" y="1110598"/>
                  <a:pt x="7945006" y="1107313"/>
                  <a:pt x="7946476" y="1104074"/>
                </a:cubicBezTo>
                <a:lnTo>
                  <a:pt x="7962382" y="1071025"/>
                </a:lnTo>
                <a:cubicBezTo>
                  <a:pt x="7962559" y="1070435"/>
                  <a:pt x="7962809" y="1069935"/>
                  <a:pt x="7963133" y="1069522"/>
                </a:cubicBezTo>
                <a:cubicBezTo>
                  <a:pt x="7963458" y="1069110"/>
                  <a:pt x="7963899" y="1068801"/>
                  <a:pt x="7964459" y="1068594"/>
                </a:cubicBezTo>
                <a:cubicBezTo>
                  <a:pt x="7965019" y="1068388"/>
                  <a:pt x="7965799" y="1068226"/>
                  <a:pt x="7966800" y="1068109"/>
                </a:cubicBezTo>
                <a:cubicBezTo>
                  <a:pt x="7967802" y="1067991"/>
                  <a:pt x="7969069" y="1067931"/>
                  <a:pt x="7970600" y="1067931"/>
                </a:cubicBezTo>
                <a:cubicBezTo>
                  <a:pt x="7972721" y="1067931"/>
                  <a:pt x="7974385" y="1068006"/>
                  <a:pt x="7975593" y="1068153"/>
                </a:cubicBezTo>
                <a:cubicBezTo>
                  <a:pt x="7976801" y="1068300"/>
                  <a:pt x="7977640" y="1068580"/>
                  <a:pt x="7978111" y="1068992"/>
                </a:cubicBezTo>
                <a:cubicBezTo>
                  <a:pt x="7978583" y="1069405"/>
                  <a:pt x="7978745" y="1069994"/>
                  <a:pt x="7978597" y="1070759"/>
                </a:cubicBezTo>
                <a:cubicBezTo>
                  <a:pt x="7978450" y="1071525"/>
                  <a:pt x="7978053" y="1072556"/>
                  <a:pt x="7977404" y="1073853"/>
                </a:cubicBezTo>
                <a:lnTo>
                  <a:pt x="7945062" y="1138360"/>
                </a:lnTo>
                <a:lnTo>
                  <a:pt x="7945062" y="1180511"/>
                </a:lnTo>
                <a:cubicBezTo>
                  <a:pt x="7945062" y="1180982"/>
                  <a:pt x="7944945" y="1181395"/>
                  <a:pt x="7944711" y="1181749"/>
                </a:cubicBezTo>
                <a:cubicBezTo>
                  <a:pt x="7944477" y="1182102"/>
                  <a:pt x="7944067" y="1182381"/>
                  <a:pt x="7943481" y="1182588"/>
                </a:cubicBezTo>
                <a:cubicBezTo>
                  <a:pt x="7942895" y="1182794"/>
                  <a:pt x="7942104" y="1182970"/>
                  <a:pt x="7941109" y="1183118"/>
                </a:cubicBezTo>
                <a:cubicBezTo>
                  <a:pt x="7940113" y="1183265"/>
                  <a:pt x="7938913" y="1183338"/>
                  <a:pt x="7937507" y="1183338"/>
                </a:cubicBezTo>
                <a:cubicBezTo>
                  <a:pt x="7936042" y="1183338"/>
                  <a:pt x="7934827" y="1183265"/>
                  <a:pt x="7933861" y="1183118"/>
                </a:cubicBezTo>
                <a:cubicBezTo>
                  <a:pt x="7932894" y="1182970"/>
                  <a:pt x="7932103" y="1182794"/>
                  <a:pt x="7931489" y="1182588"/>
                </a:cubicBezTo>
                <a:cubicBezTo>
                  <a:pt x="7930874" y="1182381"/>
                  <a:pt x="7930449" y="1182102"/>
                  <a:pt x="7930215" y="1181749"/>
                </a:cubicBezTo>
                <a:cubicBezTo>
                  <a:pt x="7929981" y="1181395"/>
                  <a:pt x="7929863" y="1180982"/>
                  <a:pt x="7929863" y="1180511"/>
                </a:cubicBezTo>
                <a:lnTo>
                  <a:pt x="7929863" y="1138360"/>
                </a:lnTo>
                <a:lnTo>
                  <a:pt x="7897521" y="1073853"/>
                </a:lnTo>
                <a:cubicBezTo>
                  <a:pt x="7896873" y="1072497"/>
                  <a:pt x="7896476" y="1071437"/>
                  <a:pt x="7896328" y="1070671"/>
                </a:cubicBezTo>
                <a:cubicBezTo>
                  <a:pt x="7896181" y="1069905"/>
                  <a:pt x="7896328" y="1069317"/>
                  <a:pt x="7896770" y="1068904"/>
                </a:cubicBezTo>
                <a:cubicBezTo>
                  <a:pt x="7897212" y="1068491"/>
                  <a:pt x="7898007" y="1068226"/>
                  <a:pt x="7899156" y="1068109"/>
                </a:cubicBezTo>
                <a:cubicBezTo>
                  <a:pt x="7900304" y="1067991"/>
                  <a:pt x="7901851" y="1067931"/>
                  <a:pt x="7903795" y="1067931"/>
                </a:cubicBezTo>
                <a:close/>
                <a:moveTo>
                  <a:pt x="7687655" y="1067931"/>
                </a:moveTo>
                <a:cubicBezTo>
                  <a:pt x="7689128" y="1067931"/>
                  <a:pt x="7690350" y="1068006"/>
                  <a:pt x="7691322" y="1068153"/>
                </a:cubicBezTo>
                <a:cubicBezTo>
                  <a:pt x="7692294" y="1068300"/>
                  <a:pt x="7693075" y="1068477"/>
                  <a:pt x="7693664" y="1068683"/>
                </a:cubicBezTo>
                <a:cubicBezTo>
                  <a:pt x="7694253" y="1068889"/>
                  <a:pt x="7694665" y="1069169"/>
                  <a:pt x="7694901" y="1069522"/>
                </a:cubicBezTo>
                <a:cubicBezTo>
                  <a:pt x="7695137" y="1069876"/>
                  <a:pt x="7695254" y="1070288"/>
                  <a:pt x="7695254" y="1070759"/>
                </a:cubicBezTo>
                <a:lnTo>
                  <a:pt x="7695254" y="1116534"/>
                </a:lnTo>
                <a:lnTo>
                  <a:pt x="7747302" y="1116534"/>
                </a:lnTo>
                <a:lnTo>
                  <a:pt x="7747302" y="1070759"/>
                </a:lnTo>
                <a:cubicBezTo>
                  <a:pt x="7747302" y="1070288"/>
                  <a:pt x="7747420" y="1069876"/>
                  <a:pt x="7747656" y="1069522"/>
                </a:cubicBezTo>
                <a:cubicBezTo>
                  <a:pt x="7747892" y="1069169"/>
                  <a:pt x="7748304" y="1068889"/>
                  <a:pt x="7748893" y="1068683"/>
                </a:cubicBezTo>
                <a:cubicBezTo>
                  <a:pt x="7749482" y="1068477"/>
                  <a:pt x="7750248" y="1068300"/>
                  <a:pt x="7751190" y="1068153"/>
                </a:cubicBezTo>
                <a:cubicBezTo>
                  <a:pt x="7752133" y="1068006"/>
                  <a:pt x="7753370" y="1067931"/>
                  <a:pt x="7754902" y="1067931"/>
                </a:cubicBezTo>
                <a:cubicBezTo>
                  <a:pt x="7756316" y="1067931"/>
                  <a:pt x="7757509" y="1068006"/>
                  <a:pt x="7758481" y="1068153"/>
                </a:cubicBezTo>
                <a:cubicBezTo>
                  <a:pt x="7759453" y="1068300"/>
                  <a:pt x="7760233" y="1068477"/>
                  <a:pt x="7760822" y="1068683"/>
                </a:cubicBezTo>
                <a:cubicBezTo>
                  <a:pt x="7761412" y="1068889"/>
                  <a:pt x="7761824" y="1069169"/>
                  <a:pt x="7762059" y="1069522"/>
                </a:cubicBezTo>
                <a:cubicBezTo>
                  <a:pt x="7762295" y="1069876"/>
                  <a:pt x="7762413" y="1070288"/>
                  <a:pt x="7762413" y="1070759"/>
                </a:cubicBezTo>
                <a:lnTo>
                  <a:pt x="7762413" y="1180511"/>
                </a:lnTo>
                <a:cubicBezTo>
                  <a:pt x="7762413" y="1180982"/>
                  <a:pt x="7762295" y="1181395"/>
                  <a:pt x="7762059" y="1181749"/>
                </a:cubicBezTo>
                <a:cubicBezTo>
                  <a:pt x="7761824" y="1182102"/>
                  <a:pt x="7761412" y="1182381"/>
                  <a:pt x="7760822" y="1182588"/>
                </a:cubicBezTo>
                <a:cubicBezTo>
                  <a:pt x="7760233" y="1182794"/>
                  <a:pt x="7759453" y="1182970"/>
                  <a:pt x="7758481" y="1183118"/>
                </a:cubicBezTo>
                <a:cubicBezTo>
                  <a:pt x="7757509" y="1183265"/>
                  <a:pt x="7756316" y="1183338"/>
                  <a:pt x="7754902" y="1183338"/>
                </a:cubicBezTo>
                <a:cubicBezTo>
                  <a:pt x="7753370" y="1183338"/>
                  <a:pt x="7752133" y="1183265"/>
                  <a:pt x="7751190" y="1183118"/>
                </a:cubicBezTo>
                <a:cubicBezTo>
                  <a:pt x="7750248" y="1182970"/>
                  <a:pt x="7749482" y="1182794"/>
                  <a:pt x="7748893" y="1182588"/>
                </a:cubicBezTo>
                <a:cubicBezTo>
                  <a:pt x="7748304" y="1182381"/>
                  <a:pt x="7747892" y="1182102"/>
                  <a:pt x="7747656" y="1181749"/>
                </a:cubicBezTo>
                <a:cubicBezTo>
                  <a:pt x="7747420" y="1181395"/>
                  <a:pt x="7747302" y="1180982"/>
                  <a:pt x="7747302" y="1180511"/>
                </a:cubicBezTo>
                <a:lnTo>
                  <a:pt x="7747302" y="1129788"/>
                </a:lnTo>
                <a:lnTo>
                  <a:pt x="7695254" y="1129788"/>
                </a:lnTo>
                <a:lnTo>
                  <a:pt x="7695254" y="1174761"/>
                </a:lnTo>
                <a:lnTo>
                  <a:pt x="7694762" y="1174337"/>
                </a:lnTo>
                <a:lnTo>
                  <a:pt x="7680055" y="1161848"/>
                </a:lnTo>
                <a:lnTo>
                  <a:pt x="7680055" y="1070759"/>
                </a:lnTo>
                <a:cubicBezTo>
                  <a:pt x="7680055" y="1070288"/>
                  <a:pt x="7680173" y="1069876"/>
                  <a:pt x="7680409" y="1069522"/>
                </a:cubicBezTo>
                <a:cubicBezTo>
                  <a:pt x="7680645" y="1069169"/>
                  <a:pt x="7681057" y="1068889"/>
                  <a:pt x="7681646" y="1068683"/>
                </a:cubicBezTo>
                <a:cubicBezTo>
                  <a:pt x="7682235" y="1068477"/>
                  <a:pt x="7683030" y="1068300"/>
                  <a:pt x="7684032" y="1068153"/>
                </a:cubicBezTo>
                <a:cubicBezTo>
                  <a:pt x="7685033" y="1068006"/>
                  <a:pt x="7686241" y="1067931"/>
                  <a:pt x="7687655" y="1067931"/>
                </a:cubicBezTo>
                <a:close/>
                <a:moveTo>
                  <a:pt x="6744680" y="1067931"/>
                </a:moveTo>
                <a:cubicBezTo>
                  <a:pt x="6746153" y="1067931"/>
                  <a:pt x="6747375" y="1068006"/>
                  <a:pt x="6748347" y="1068153"/>
                </a:cubicBezTo>
                <a:cubicBezTo>
                  <a:pt x="6749319" y="1068300"/>
                  <a:pt x="6750100" y="1068477"/>
                  <a:pt x="6750689" y="1068683"/>
                </a:cubicBezTo>
                <a:cubicBezTo>
                  <a:pt x="6751278" y="1068889"/>
                  <a:pt x="6751690" y="1069169"/>
                  <a:pt x="6751926" y="1069522"/>
                </a:cubicBezTo>
                <a:cubicBezTo>
                  <a:pt x="6752162" y="1069876"/>
                  <a:pt x="6752279" y="1070288"/>
                  <a:pt x="6752279" y="1070759"/>
                </a:cubicBezTo>
                <a:lnTo>
                  <a:pt x="6752279" y="1116534"/>
                </a:lnTo>
                <a:lnTo>
                  <a:pt x="6804327" y="1116534"/>
                </a:lnTo>
                <a:lnTo>
                  <a:pt x="6804327" y="1070759"/>
                </a:lnTo>
                <a:cubicBezTo>
                  <a:pt x="6804327" y="1070288"/>
                  <a:pt x="6804445" y="1069876"/>
                  <a:pt x="6804681" y="1069522"/>
                </a:cubicBezTo>
                <a:cubicBezTo>
                  <a:pt x="6804917" y="1069169"/>
                  <a:pt x="6805329" y="1068889"/>
                  <a:pt x="6805918" y="1068683"/>
                </a:cubicBezTo>
                <a:cubicBezTo>
                  <a:pt x="6806507" y="1068477"/>
                  <a:pt x="6807273" y="1068300"/>
                  <a:pt x="6808215" y="1068153"/>
                </a:cubicBezTo>
                <a:cubicBezTo>
                  <a:pt x="6809158" y="1068006"/>
                  <a:pt x="6810395" y="1067931"/>
                  <a:pt x="6811927" y="1067931"/>
                </a:cubicBezTo>
                <a:cubicBezTo>
                  <a:pt x="6813341" y="1067931"/>
                  <a:pt x="6814534" y="1068006"/>
                  <a:pt x="6815506" y="1068153"/>
                </a:cubicBezTo>
                <a:cubicBezTo>
                  <a:pt x="6816478" y="1068300"/>
                  <a:pt x="6817258" y="1068477"/>
                  <a:pt x="6817847" y="1068683"/>
                </a:cubicBezTo>
                <a:cubicBezTo>
                  <a:pt x="6818437" y="1068889"/>
                  <a:pt x="6818849" y="1069169"/>
                  <a:pt x="6819084" y="1069522"/>
                </a:cubicBezTo>
                <a:cubicBezTo>
                  <a:pt x="6819320" y="1069876"/>
                  <a:pt x="6819438" y="1070288"/>
                  <a:pt x="6819438" y="1070759"/>
                </a:cubicBezTo>
                <a:lnTo>
                  <a:pt x="6819438" y="1180511"/>
                </a:lnTo>
                <a:cubicBezTo>
                  <a:pt x="6819438" y="1180982"/>
                  <a:pt x="6819320" y="1181395"/>
                  <a:pt x="6819084" y="1181749"/>
                </a:cubicBezTo>
                <a:cubicBezTo>
                  <a:pt x="6818849" y="1182102"/>
                  <a:pt x="6818437" y="1182381"/>
                  <a:pt x="6817847" y="1182588"/>
                </a:cubicBezTo>
                <a:cubicBezTo>
                  <a:pt x="6817258" y="1182794"/>
                  <a:pt x="6816478" y="1182970"/>
                  <a:pt x="6815506" y="1183118"/>
                </a:cubicBezTo>
                <a:cubicBezTo>
                  <a:pt x="6814534" y="1183265"/>
                  <a:pt x="6813341" y="1183338"/>
                  <a:pt x="6811927" y="1183338"/>
                </a:cubicBezTo>
                <a:cubicBezTo>
                  <a:pt x="6810395" y="1183338"/>
                  <a:pt x="6809158" y="1183265"/>
                  <a:pt x="6808215" y="1183118"/>
                </a:cubicBezTo>
                <a:cubicBezTo>
                  <a:pt x="6807273" y="1182970"/>
                  <a:pt x="6806507" y="1182794"/>
                  <a:pt x="6805918" y="1182588"/>
                </a:cubicBezTo>
                <a:cubicBezTo>
                  <a:pt x="6805329" y="1182381"/>
                  <a:pt x="6804917" y="1182102"/>
                  <a:pt x="6804681" y="1181749"/>
                </a:cubicBezTo>
                <a:cubicBezTo>
                  <a:pt x="6804445" y="1181395"/>
                  <a:pt x="6804327" y="1180982"/>
                  <a:pt x="6804327" y="1180511"/>
                </a:cubicBezTo>
                <a:lnTo>
                  <a:pt x="6804327" y="1129788"/>
                </a:lnTo>
                <a:lnTo>
                  <a:pt x="6752279" y="1129788"/>
                </a:lnTo>
                <a:lnTo>
                  <a:pt x="6752279" y="1180511"/>
                </a:lnTo>
                <a:cubicBezTo>
                  <a:pt x="6752279" y="1180982"/>
                  <a:pt x="6752162" y="1181395"/>
                  <a:pt x="6751926" y="1181749"/>
                </a:cubicBezTo>
                <a:cubicBezTo>
                  <a:pt x="6751690" y="1182102"/>
                  <a:pt x="6751278" y="1182381"/>
                  <a:pt x="6750689" y="1182588"/>
                </a:cubicBezTo>
                <a:cubicBezTo>
                  <a:pt x="6750100" y="1182794"/>
                  <a:pt x="6749319" y="1182970"/>
                  <a:pt x="6748347" y="1183118"/>
                </a:cubicBezTo>
                <a:cubicBezTo>
                  <a:pt x="6747375" y="1183265"/>
                  <a:pt x="6746153" y="1183338"/>
                  <a:pt x="6744680" y="1183338"/>
                </a:cubicBezTo>
                <a:cubicBezTo>
                  <a:pt x="6743266" y="1183338"/>
                  <a:pt x="6742058" y="1183265"/>
                  <a:pt x="6741057" y="1183118"/>
                </a:cubicBezTo>
                <a:cubicBezTo>
                  <a:pt x="6740055" y="1182970"/>
                  <a:pt x="6739260" y="1182794"/>
                  <a:pt x="6738671" y="1182588"/>
                </a:cubicBezTo>
                <a:cubicBezTo>
                  <a:pt x="6738082" y="1182381"/>
                  <a:pt x="6737670" y="1182102"/>
                  <a:pt x="6737434" y="1181749"/>
                </a:cubicBezTo>
                <a:cubicBezTo>
                  <a:pt x="6737198" y="1181395"/>
                  <a:pt x="6737080" y="1180982"/>
                  <a:pt x="6737080" y="1180511"/>
                </a:cubicBezTo>
                <a:lnTo>
                  <a:pt x="6737080" y="1070759"/>
                </a:lnTo>
                <a:cubicBezTo>
                  <a:pt x="6737080" y="1070288"/>
                  <a:pt x="6737198" y="1069876"/>
                  <a:pt x="6737434" y="1069522"/>
                </a:cubicBezTo>
                <a:cubicBezTo>
                  <a:pt x="6737670" y="1069169"/>
                  <a:pt x="6738082" y="1068889"/>
                  <a:pt x="6738671" y="1068683"/>
                </a:cubicBezTo>
                <a:cubicBezTo>
                  <a:pt x="6739260" y="1068477"/>
                  <a:pt x="6740055" y="1068300"/>
                  <a:pt x="6741057" y="1068153"/>
                </a:cubicBezTo>
                <a:cubicBezTo>
                  <a:pt x="6742058" y="1068006"/>
                  <a:pt x="6743266" y="1067931"/>
                  <a:pt x="6744680" y="1067931"/>
                </a:cubicBezTo>
                <a:close/>
                <a:moveTo>
                  <a:pt x="6494095" y="1067931"/>
                </a:moveTo>
                <a:cubicBezTo>
                  <a:pt x="6495862" y="1067931"/>
                  <a:pt x="6497291" y="1067991"/>
                  <a:pt x="6498381" y="1068109"/>
                </a:cubicBezTo>
                <a:cubicBezTo>
                  <a:pt x="6499471" y="1068226"/>
                  <a:pt x="6500340" y="1068388"/>
                  <a:pt x="6500988" y="1068594"/>
                </a:cubicBezTo>
                <a:cubicBezTo>
                  <a:pt x="6501636" y="1068801"/>
                  <a:pt x="6502122" y="1069095"/>
                  <a:pt x="6502446" y="1069478"/>
                </a:cubicBezTo>
                <a:cubicBezTo>
                  <a:pt x="6502770" y="1069861"/>
                  <a:pt x="6503079" y="1070347"/>
                  <a:pt x="6503373" y="1070936"/>
                </a:cubicBezTo>
                <a:lnTo>
                  <a:pt x="6519191" y="1103809"/>
                </a:lnTo>
                <a:cubicBezTo>
                  <a:pt x="6520660" y="1106931"/>
                  <a:pt x="6522126" y="1110201"/>
                  <a:pt x="6523590" y="1113617"/>
                </a:cubicBezTo>
                <a:cubicBezTo>
                  <a:pt x="6525053" y="1117035"/>
                  <a:pt x="6526548" y="1120481"/>
                  <a:pt x="6528071" y="1123957"/>
                </a:cubicBezTo>
                <a:lnTo>
                  <a:pt x="6528246" y="1123957"/>
                </a:lnTo>
                <a:cubicBezTo>
                  <a:pt x="6529593" y="1120599"/>
                  <a:pt x="6530983" y="1117255"/>
                  <a:pt x="6532419" y="1113927"/>
                </a:cubicBezTo>
                <a:cubicBezTo>
                  <a:pt x="6533854" y="1110598"/>
                  <a:pt x="6535306" y="1107313"/>
                  <a:pt x="6536776" y="1104074"/>
                </a:cubicBezTo>
                <a:lnTo>
                  <a:pt x="6552682" y="1071025"/>
                </a:lnTo>
                <a:cubicBezTo>
                  <a:pt x="6552859" y="1070435"/>
                  <a:pt x="6553109" y="1069935"/>
                  <a:pt x="6553433" y="1069522"/>
                </a:cubicBezTo>
                <a:cubicBezTo>
                  <a:pt x="6553758" y="1069110"/>
                  <a:pt x="6554199" y="1068801"/>
                  <a:pt x="6554759" y="1068594"/>
                </a:cubicBezTo>
                <a:cubicBezTo>
                  <a:pt x="6555319" y="1068388"/>
                  <a:pt x="6556099" y="1068226"/>
                  <a:pt x="6557100" y="1068109"/>
                </a:cubicBezTo>
                <a:cubicBezTo>
                  <a:pt x="6558102" y="1067991"/>
                  <a:pt x="6559369" y="1067931"/>
                  <a:pt x="6560900" y="1067931"/>
                </a:cubicBezTo>
                <a:cubicBezTo>
                  <a:pt x="6563021" y="1067931"/>
                  <a:pt x="6564685" y="1068006"/>
                  <a:pt x="6565893" y="1068153"/>
                </a:cubicBezTo>
                <a:cubicBezTo>
                  <a:pt x="6567101" y="1068300"/>
                  <a:pt x="6567940" y="1068580"/>
                  <a:pt x="6568411" y="1068992"/>
                </a:cubicBezTo>
                <a:cubicBezTo>
                  <a:pt x="6568883" y="1069405"/>
                  <a:pt x="6569045" y="1069994"/>
                  <a:pt x="6568897" y="1070759"/>
                </a:cubicBezTo>
                <a:cubicBezTo>
                  <a:pt x="6568750" y="1071525"/>
                  <a:pt x="6568353" y="1072556"/>
                  <a:pt x="6567704" y="1073853"/>
                </a:cubicBezTo>
                <a:lnTo>
                  <a:pt x="6535362" y="1138360"/>
                </a:lnTo>
                <a:lnTo>
                  <a:pt x="6535362" y="1180511"/>
                </a:lnTo>
                <a:cubicBezTo>
                  <a:pt x="6535362" y="1180982"/>
                  <a:pt x="6535245" y="1181395"/>
                  <a:pt x="6535011" y="1181749"/>
                </a:cubicBezTo>
                <a:cubicBezTo>
                  <a:pt x="6534777" y="1182102"/>
                  <a:pt x="6534367" y="1182381"/>
                  <a:pt x="6533781" y="1182588"/>
                </a:cubicBezTo>
                <a:cubicBezTo>
                  <a:pt x="6533195" y="1182794"/>
                  <a:pt x="6532404" y="1182970"/>
                  <a:pt x="6531409" y="1183118"/>
                </a:cubicBezTo>
                <a:cubicBezTo>
                  <a:pt x="6530413" y="1183265"/>
                  <a:pt x="6529213" y="1183338"/>
                  <a:pt x="6527807" y="1183338"/>
                </a:cubicBezTo>
                <a:cubicBezTo>
                  <a:pt x="6526342" y="1183338"/>
                  <a:pt x="6525127" y="1183265"/>
                  <a:pt x="6524161" y="1183118"/>
                </a:cubicBezTo>
                <a:cubicBezTo>
                  <a:pt x="6523194" y="1182970"/>
                  <a:pt x="6522403" y="1182794"/>
                  <a:pt x="6521789" y="1182588"/>
                </a:cubicBezTo>
                <a:cubicBezTo>
                  <a:pt x="6521174" y="1182381"/>
                  <a:pt x="6520749" y="1182102"/>
                  <a:pt x="6520515" y="1181749"/>
                </a:cubicBezTo>
                <a:cubicBezTo>
                  <a:pt x="6520281" y="1181395"/>
                  <a:pt x="6520163" y="1180982"/>
                  <a:pt x="6520163" y="1180511"/>
                </a:cubicBezTo>
                <a:lnTo>
                  <a:pt x="6520163" y="1138360"/>
                </a:lnTo>
                <a:lnTo>
                  <a:pt x="6487821" y="1073853"/>
                </a:lnTo>
                <a:cubicBezTo>
                  <a:pt x="6487173" y="1072497"/>
                  <a:pt x="6486776" y="1071437"/>
                  <a:pt x="6486628" y="1070671"/>
                </a:cubicBezTo>
                <a:cubicBezTo>
                  <a:pt x="6486481" y="1069905"/>
                  <a:pt x="6486628" y="1069317"/>
                  <a:pt x="6487070" y="1068904"/>
                </a:cubicBezTo>
                <a:cubicBezTo>
                  <a:pt x="6487512" y="1068491"/>
                  <a:pt x="6488307" y="1068226"/>
                  <a:pt x="6489456" y="1068109"/>
                </a:cubicBezTo>
                <a:cubicBezTo>
                  <a:pt x="6490604" y="1067991"/>
                  <a:pt x="6492151" y="1067931"/>
                  <a:pt x="6494095" y="1067931"/>
                </a:cubicBezTo>
                <a:close/>
                <a:moveTo>
                  <a:pt x="6268430" y="1067931"/>
                </a:moveTo>
                <a:cubicBezTo>
                  <a:pt x="6269903" y="1067931"/>
                  <a:pt x="6271125" y="1068006"/>
                  <a:pt x="6272097" y="1068153"/>
                </a:cubicBezTo>
                <a:cubicBezTo>
                  <a:pt x="6273069" y="1068300"/>
                  <a:pt x="6273850" y="1068477"/>
                  <a:pt x="6274439" y="1068683"/>
                </a:cubicBezTo>
                <a:cubicBezTo>
                  <a:pt x="6275028" y="1068889"/>
                  <a:pt x="6275440" y="1069169"/>
                  <a:pt x="6275676" y="1069522"/>
                </a:cubicBezTo>
                <a:cubicBezTo>
                  <a:pt x="6275912" y="1069876"/>
                  <a:pt x="6276029" y="1070288"/>
                  <a:pt x="6276029" y="1070759"/>
                </a:cubicBezTo>
                <a:lnTo>
                  <a:pt x="6276029" y="1116534"/>
                </a:lnTo>
                <a:lnTo>
                  <a:pt x="6328077" y="1116534"/>
                </a:lnTo>
                <a:lnTo>
                  <a:pt x="6328077" y="1070759"/>
                </a:lnTo>
                <a:cubicBezTo>
                  <a:pt x="6328077" y="1070288"/>
                  <a:pt x="6328195" y="1069876"/>
                  <a:pt x="6328431" y="1069522"/>
                </a:cubicBezTo>
                <a:cubicBezTo>
                  <a:pt x="6328667" y="1069169"/>
                  <a:pt x="6329079" y="1068889"/>
                  <a:pt x="6329668" y="1068683"/>
                </a:cubicBezTo>
                <a:cubicBezTo>
                  <a:pt x="6330257" y="1068477"/>
                  <a:pt x="6331023" y="1068300"/>
                  <a:pt x="6331965" y="1068153"/>
                </a:cubicBezTo>
                <a:cubicBezTo>
                  <a:pt x="6332908" y="1068006"/>
                  <a:pt x="6334145" y="1067931"/>
                  <a:pt x="6335677" y="1067931"/>
                </a:cubicBezTo>
                <a:cubicBezTo>
                  <a:pt x="6337091" y="1067931"/>
                  <a:pt x="6338284" y="1068006"/>
                  <a:pt x="6339256" y="1068153"/>
                </a:cubicBezTo>
                <a:cubicBezTo>
                  <a:pt x="6340228" y="1068300"/>
                  <a:pt x="6341008" y="1068477"/>
                  <a:pt x="6341597" y="1068683"/>
                </a:cubicBezTo>
                <a:cubicBezTo>
                  <a:pt x="6342187" y="1068889"/>
                  <a:pt x="6342599" y="1069169"/>
                  <a:pt x="6342834" y="1069522"/>
                </a:cubicBezTo>
                <a:cubicBezTo>
                  <a:pt x="6343070" y="1069876"/>
                  <a:pt x="6343188" y="1070288"/>
                  <a:pt x="6343188" y="1070759"/>
                </a:cubicBezTo>
                <a:lnTo>
                  <a:pt x="6343188" y="1180511"/>
                </a:lnTo>
                <a:cubicBezTo>
                  <a:pt x="6343188" y="1180982"/>
                  <a:pt x="6343070" y="1181395"/>
                  <a:pt x="6342834" y="1181749"/>
                </a:cubicBezTo>
                <a:cubicBezTo>
                  <a:pt x="6342599" y="1182102"/>
                  <a:pt x="6342187" y="1182381"/>
                  <a:pt x="6341597" y="1182588"/>
                </a:cubicBezTo>
                <a:cubicBezTo>
                  <a:pt x="6341008" y="1182794"/>
                  <a:pt x="6340228" y="1182970"/>
                  <a:pt x="6339256" y="1183118"/>
                </a:cubicBezTo>
                <a:cubicBezTo>
                  <a:pt x="6338284" y="1183265"/>
                  <a:pt x="6337091" y="1183338"/>
                  <a:pt x="6335677" y="1183338"/>
                </a:cubicBezTo>
                <a:cubicBezTo>
                  <a:pt x="6334145" y="1183338"/>
                  <a:pt x="6332908" y="1183265"/>
                  <a:pt x="6331965" y="1183118"/>
                </a:cubicBezTo>
                <a:cubicBezTo>
                  <a:pt x="6331023" y="1182970"/>
                  <a:pt x="6330257" y="1182794"/>
                  <a:pt x="6329668" y="1182588"/>
                </a:cubicBezTo>
                <a:cubicBezTo>
                  <a:pt x="6329079" y="1182381"/>
                  <a:pt x="6328667" y="1182102"/>
                  <a:pt x="6328431" y="1181749"/>
                </a:cubicBezTo>
                <a:cubicBezTo>
                  <a:pt x="6328195" y="1181395"/>
                  <a:pt x="6328077" y="1180982"/>
                  <a:pt x="6328077" y="1180511"/>
                </a:cubicBezTo>
                <a:lnTo>
                  <a:pt x="6328077" y="1129788"/>
                </a:lnTo>
                <a:lnTo>
                  <a:pt x="6276029" y="1129788"/>
                </a:lnTo>
                <a:lnTo>
                  <a:pt x="6276029" y="1180511"/>
                </a:lnTo>
                <a:cubicBezTo>
                  <a:pt x="6276029" y="1180982"/>
                  <a:pt x="6275912" y="1181395"/>
                  <a:pt x="6275676" y="1181749"/>
                </a:cubicBezTo>
                <a:cubicBezTo>
                  <a:pt x="6275440" y="1182102"/>
                  <a:pt x="6275028" y="1182381"/>
                  <a:pt x="6274439" y="1182588"/>
                </a:cubicBezTo>
                <a:cubicBezTo>
                  <a:pt x="6273850" y="1182794"/>
                  <a:pt x="6273069" y="1182970"/>
                  <a:pt x="6272097" y="1183118"/>
                </a:cubicBezTo>
                <a:cubicBezTo>
                  <a:pt x="6271125" y="1183265"/>
                  <a:pt x="6269903" y="1183338"/>
                  <a:pt x="6268430" y="1183338"/>
                </a:cubicBezTo>
                <a:cubicBezTo>
                  <a:pt x="6267016" y="1183338"/>
                  <a:pt x="6265808" y="1183265"/>
                  <a:pt x="6264807" y="1183118"/>
                </a:cubicBezTo>
                <a:cubicBezTo>
                  <a:pt x="6263805" y="1182970"/>
                  <a:pt x="6263010" y="1182794"/>
                  <a:pt x="6262421" y="1182588"/>
                </a:cubicBezTo>
                <a:cubicBezTo>
                  <a:pt x="6261832" y="1182381"/>
                  <a:pt x="6261420" y="1182102"/>
                  <a:pt x="6261184" y="1181749"/>
                </a:cubicBezTo>
                <a:cubicBezTo>
                  <a:pt x="6260948" y="1181395"/>
                  <a:pt x="6260830" y="1180982"/>
                  <a:pt x="6260830" y="1180511"/>
                </a:cubicBezTo>
                <a:lnTo>
                  <a:pt x="6260830" y="1070759"/>
                </a:lnTo>
                <a:cubicBezTo>
                  <a:pt x="6260830" y="1070288"/>
                  <a:pt x="6260948" y="1069876"/>
                  <a:pt x="6261184" y="1069522"/>
                </a:cubicBezTo>
                <a:cubicBezTo>
                  <a:pt x="6261420" y="1069169"/>
                  <a:pt x="6261832" y="1068889"/>
                  <a:pt x="6262421" y="1068683"/>
                </a:cubicBezTo>
                <a:cubicBezTo>
                  <a:pt x="6263010" y="1068477"/>
                  <a:pt x="6263805" y="1068300"/>
                  <a:pt x="6264807" y="1068153"/>
                </a:cubicBezTo>
                <a:cubicBezTo>
                  <a:pt x="6265808" y="1068006"/>
                  <a:pt x="6267016" y="1067931"/>
                  <a:pt x="6268430" y="1067931"/>
                </a:cubicBezTo>
                <a:close/>
                <a:moveTo>
                  <a:pt x="6017845" y="1067931"/>
                </a:moveTo>
                <a:cubicBezTo>
                  <a:pt x="6019612" y="1067931"/>
                  <a:pt x="6021041" y="1067991"/>
                  <a:pt x="6022131" y="1068109"/>
                </a:cubicBezTo>
                <a:cubicBezTo>
                  <a:pt x="6023221" y="1068226"/>
                  <a:pt x="6024090" y="1068388"/>
                  <a:pt x="6024738" y="1068594"/>
                </a:cubicBezTo>
                <a:cubicBezTo>
                  <a:pt x="6025386" y="1068801"/>
                  <a:pt x="6025872" y="1069095"/>
                  <a:pt x="6026196" y="1069478"/>
                </a:cubicBezTo>
                <a:cubicBezTo>
                  <a:pt x="6026520" y="1069861"/>
                  <a:pt x="6026829" y="1070347"/>
                  <a:pt x="6027123" y="1070936"/>
                </a:cubicBezTo>
                <a:lnTo>
                  <a:pt x="6042941" y="1103809"/>
                </a:lnTo>
                <a:cubicBezTo>
                  <a:pt x="6044410" y="1106931"/>
                  <a:pt x="6045876" y="1110201"/>
                  <a:pt x="6047340" y="1113617"/>
                </a:cubicBezTo>
                <a:cubicBezTo>
                  <a:pt x="6048803" y="1117035"/>
                  <a:pt x="6050298" y="1120481"/>
                  <a:pt x="6051821" y="1123957"/>
                </a:cubicBezTo>
                <a:lnTo>
                  <a:pt x="6051996" y="1123957"/>
                </a:lnTo>
                <a:cubicBezTo>
                  <a:pt x="6053343" y="1120599"/>
                  <a:pt x="6054733" y="1117255"/>
                  <a:pt x="6056169" y="1113927"/>
                </a:cubicBezTo>
                <a:cubicBezTo>
                  <a:pt x="6057604" y="1110598"/>
                  <a:pt x="6059056" y="1107313"/>
                  <a:pt x="6060526" y="1104074"/>
                </a:cubicBezTo>
                <a:lnTo>
                  <a:pt x="6076432" y="1071025"/>
                </a:lnTo>
                <a:cubicBezTo>
                  <a:pt x="6076609" y="1070435"/>
                  <a:pt x="6076859" y="1069935"/>
                  <a:pt x="6077183" y="1069522"/>
                </a:cubicBezTo>
                <a:cubicBezTo>
                  <a:pt x="6077508" y="1069110"/>
                  <a:pt x="6077949" y="1068801"/>
                  <a:pt x="6078509" y="1068594"/>
                </a:cubicBezTo>
                <a:cubicBezTo>
                  <a:pt x="6079069" y="1068388"/>
                  <a:pt x="6079849" y="1068226"/>
                  <a:pt x="6080850" y="1068109"/>
                </a:cubicBezTo>
                <a:cubicBezTo>
                  <a:pt x="6081852" y="1067991"/>
                  <a:pt x="6083119" y="1067931"/>
                  <a:pt x="6084650" y="1067931"/>
                </a:cubicBezTo>
                <a:cubicBezTo>
                  <a:pt x="6086771" y="1067931"/>
                  <a:pt x="6088435" y="1068006"/>
                  <a:pt x="6089643" y="1068153"/>
                </a:cubicBezTo>
                <a:cubicBezTo>
                  <a:pt x="6090851" y="1068300"/>
                  <a:pt x="6091690" y="1068580"/>
                  <a:pt x="6092161" y="1068992"/>
                </a:cubicBezTo>
                <a:cubicBezTo>
                  <a:pt x="6092633" y="1069405"/>
                  <a:pt x="6092795" y="1069994"/>
                  <a:pt x="6092647" y="1070759"/>
                </a:cubicBezTo>
                <a:cubicBezTo>
                  <a:pt x="6092500" y="1071525"/>
                  <a:pt x="6092103" y="1072556"/>
                  <a:pt x="6091454" y="1073853"/>
                </a:cubicBezTo>
                <a:lnTo>
                  <a:pt x="6059863" y="1136862"/>
                </a:lnTo>
                <a:lnTo>
                  <a:pt x="6043162" y="1136862"/>
                </a:lnTo>
                <a:lnTo>
                  <a:pt x="6011571" y="1073853"/>
                </a:lnTo>
                <a:cubicBezTo>
                  <a:pt x="6010923" y="1072497"/>
                  <a:pt x="6010526" y="1071437"/>
                  <a:pt x="6010378" y="1070671"/>
                </a:cubicBezTo>
                <a:cubicBezTo>
                  <a:pt x="6010231" y="1069905"/>
                  <a:pt x="6010378" y="1069317"/>
                  <a:pt x="6010820" y="1068904"/>
                </a:cubicBezTo>
                <a:cubicBezTo>
                  <a:pt x="6011262" y="1068491"/>
                  <a:pt x="6012057" y="1068226"/>
                  <a:pt x="6013206" y="1068109"/>
                </a:cubicBezTo>
                <a:cubicBezTo>
                  <a:pt x="6014354" y="1067991"/>
                  <a:pt x="6015901" y="1067931"/>
                  <a:pt x="6017845" y="1067931"/>
                </a:cubicBezTo>
                <a:close/>
                <a:moveTo>
                  <a:pt x="5801705" y="1067931"/>
                </a:moveTo>
                <a:cubicBezTo>
                  <a:pt x="5803178" y="1067931"/>
                  <a:pt x="5804400" y="1068006"/>
                  <a:pt x="5805372" y="1068153"/>
                </a:cubicBezTo>
                <a:cubicBezTo>
                  <a:pt x="5806344" y="1068300"/>
                  <a:pt x="5807125" y="1068477"/>
                  <a:pt x="5807714" y="1068683"/>
                </a:cubicBezTo>
                <a:cubicBezTo>
                  <a:pt x="5808303" y="1068889"/>
                  <a:pt x="5808715" y="1069169"/>
                  <a:pt x="5808951" y="1069522"/>
                </a:cubicBezTo>
                <a:cubicBezTo>
                  <a:pt x="5809187" y="1069876"/>
                  <a:pt x="5809304" y="1070288"/>
                  <a:pt x="5809304" y="1070759"/>
                </a:cubicBezTo>
                <a:lnTo>
                  <a:pt x="5809304" y="1116534"/>
                </a:lnTo>
                <a:lnTo>
                  <a:pt x="5861352" y="1116534"/>
                </a:lnTo>
                <a:lnTo>
                  <a:pt x="5861352" y="1070759"/>
                </a:lnTo>
                <a:cubicBezTo>
                  <a:pt x="5861352" y="1070288"/>
                  <a:pt x="5861470" y="1069876"/>
                  <a:pt x="5861706" y="1069522"/>
                </a:cubicBezTo>
                <a:cubicBezTo>
                  <a:pt x="5861942" y="1069169"/>
                  <a:pt x="5862354" y="1068889"/>
                  <a:pt x="5862943" y="1068683"/>
                </a:cubicBezTo>
                <a:cubicBezTo>
                  <a:pt x="5863532" y="1068477"/>
                  <a:pt x="5864298" y="1068300"/>
                  <a:pt x="5865240" y="1068153"/>
                </a:cubicBezTo>
                <a:cubicBezTo>
                  <a:pt x="5866183" y="1068006"/>
                  <a:pt x="5867420" y="1067931"/>
                  <a:pt x="5868952" y="1067931"/>
                </a:cubicBezTo>
                <a:cubicBezTo>
                  <a:pt x="5870366" y="1067931"/>
                  <a:pt x="5871559" y="1068006"/>
                  <a:pt x="5872531" y="1068153"/>
                </a:cubicBezTo>
                <a:cubicBezTo>
                  <a:pt x="5873503" y="1068300"/>
                  <a:pt x="5874283" y="1068477"/>
                  <a:pt x="5874872" y="1068683"/>
                </a:cubicBezTo>
                <a:cubicBezTo>
                  <a:pt x="5875462" y="1068889"/>
                  <a:pt x="5875874" y="1069169"/>
                  <a:pt x="5876109" y="1069522"/>
                </a:cubicBezTo>
                <a:cubicBezTo>
                  <a:pt x="5876345" y="1069876"/>
                  <a:pt x="5876463" y="1070288"/>
                  <a:pt x="5876463" y="1070759"/>
                </a:cubicBezTo>
                <a:lnTo>
                  <a:pt x="5876463" y="1136862"/>
                </a:lnTo>
                <a:lnTo>
                  <a:pt x="5861352" y="1136862"/>
                </a:lnTo>
                <a:lnTo>
                  <a:pt x="5861352" y="1129788"/>
                </a:lnTo>
                <a:lnTo>
                  <a:pt x="5809304" y="1129788"/>
                </a:lnTo>
                <a:lnTo>
                  <a:pt x="5809304" y="1136862"/>
                </a:lnTo>
                <a:lnTo>
                  <a:pt x="5794105" y="1136862"/>
                </a:lnTo>
                <a:lnTo>
                  <a:pt x="5794105" y="1070759"/>
                </a:lnTo>
                <a:cubicBezTo>
                  <a:pt x="5794105" y="1070288"/>
                  <a:pt x="5794223" y="1069876"/>
                  <a:pt x="5794459" y="1069522"/>
                </a:cubicBezTo>
                <a:cubicBezTo>
                  <a:pt x="5794695" y="1069169"/>
                  <a:pt x="5795107" y="1068889"/>
                  <a:pt x="5795696" y="1068683"/>
                </a:cubicBezTo>
                <a:cubicBezTo>
                  <a:pt x="5796285" y="1068477"/>
                  <a:pt x="5797080" y="1068300"/>
                  <a:pt x="5798082" y="1068153"/>
                </a:cubicBezTo>
                <a:cubicBezTo>
                  <a:pt x="5799083" y="1068006"/>
                  <a:pt x="5800291" y="1067931"/>
                  <a:pt x="5801705" y="1067931"/>
                </a:cubicBezTo>
                <a:close/>
                <a:moveTo>
                  <a:pt x="5551120" y="1067931"/>
                </a:moveTo>
                <a:cubicBezTo>
                  <a:pt x="5552887" y="1067931"/>
                  <a:pt x="5554316" y="1067991"/>
                  <a:pt x="5555406" y="1068109"/>
                </a:cubicBezTo>
                <a:cubicBezTo>
                  <a:pt x="5556496" y="1068226"/>
                  <a:pt x="5557365" y="1068388"/>
                  <a:pt x="5558013" y="1068594"/>
                </a:cubicBezTo>
                <a:cubicBezTo>
                  <a:pt x="5558661" y="1068801"/>
                  <a:pt x="5559147" y="1069095"/>
                  <a:pt x="5559471" y="1069478"/>
                </a:cubicBezTo>
                <a:cubicBezTo>
                  <a:pt x="5559795" y="1069861"/>
                  <a:pt x="5560104" y="1070347"/>
                  <a:pt x="5560398" y="1070936"/>
                </a:cubicBezTo>
                <a:lnTo>
                  <a:pt x="5576216" y="1103809"/>
                </a:lnTo>
                <a:cubicBezTo>
                  <a:pt x="5577685" y="1106931"/>
                  <a:pt x="5579151" y="1110201"/>
                  <a:pt x="5580615" y="1113617"/>
                </a:cubicBezTo>
                <a:cubicBezTo>
                  <a:pt x="5582078" y="1117035"/>
                  <a:pt x="5583573" y="1120481"/>
                  <a:pt x="5585096" y="1123957"/>
                </a:cubicBezTo>
                <a:lnTo>
                  <a:pt x="5585271" y="1123957"/>
                </a:lnTo>
                <a:cubicBezTo>
                  <a:pt x="5586618" y="1120599"/>
                  <a:pt x="5588008" y="1117255"/>
                  <a:pt x="5589444" y="1113927"/>
                </a:cubicBezTo>
                <a:cubicBezTo>
                  <a:pt x="5590879" y="1110598"/>
                  <a:pt x="5592331" y="1107313"/>
                  <a:pt x="5593801" y="1104074"/>
                </a:cubicBezTo>
                <a:lnTo>
                  <a:pt x="5609707" y="1071025"/>
                </a:lnTo>
                <a:cubicBezTo>
                  <a:pt x="5609884" y="1070435"/>
                  <a:pt x="5610134" y="1069935"/>
                  <a:pt x="5610458" y="1069522"/>
                </a:cubicBezTo>
                <a:cubicBezTo>
                  <a:pt x="5610783" y="1069110"/>
                  <a:pt x="5611224" y="1068801"/>
                  <a:pt x="5611784" y="1068594"/>
                </a:cubicBezTo>
                <a:cubicBezTo>
                  <a:pt x="5612344" y="1068388"/>
                  <a:pt x="5613124" y="1068226"/>
                  <a:pt x="5614125" y="1068109"/>
                </a:cubicBezTo>
                <a:cubicBezTo>
                  <a:pt x="5615127" y="1067991"/>
                  <a:pt x="5616394" y="1067931"/>
                  <a:pt x="5617925" y="1067931"/>
                </a:cubicBezTo>
                <a:cubicBezTo>
                  <a:pt x="5620046" y="1067931"/>
                  <a:pt x="5621710" y="1068006"/>
                  <a:pt x="5622918" y="1068153"/>
                </a:cubicBezTo>
                <a:cubicBezTo>
                  <a:pt x="5624126" y="1068300"/>
                  <a:pt x="5624965" y="1068580"/>
                  <a:pt x="5625436" y="1068992"/>
                </a:cubicBezTo>
                <a:cubicBezTo>
                  <a:pt x="5625908" y="1069405"/>
                  <a:pt x="5626070" y="1069994"/>
                  <a:pt x="5625922" y="1070759"/>
                </a:cubicBezTo>
                <a:cubicBezTo>
                  <a:pt x="5625775" y="1071525"/>
                  <a:pt x="5625378" y="1072556"/>
                  <a:pt x="5624729" y="1073853"/>
                </a:cubicBezTo>
                <a:lnTo>
                  <a:pt x="5593138" y="1136862"/>
                </a:lnTo>
                <a:lnTo>
                  <a:pt x="5576437" y="1136862"/>
                </a:lnTo>
                <a:lnTo>
                  <a:pt x="5544846" y="1073853"/>
                </a:lnTo>
                <a:cubicBezTo>
                  <a:pt x="5544198" y="1072497"/>
                  <a:pt x="5543801" y="1071437"/>
                  <a:pt x="5543653" y="1070671"/>
                </a:cubicBezTo>
                <a:cubicBezTo>
                  <a:pt x="5543506" y="1069905"/>
                  <a:pt x="5543653" y="1069317"/>
                  <a:pt x="5544095" y="1068904"/>
                </a:cubicBezTo>
                <a:cubicBezTo>
                  <a:pt x="5544537" y="1068491"/>
                  <a:pt x="5545332" y="1068226"/>
                  <a:pt x="5546481" y="1068109"/>
                </a:cubicBezTo>
                <a:cubicBezTo>
                  <a:pt x="5547629" y="1067991"/>
                  <a:pt x="5549176" y="1067931"/>
                  <a:pt x="5551120" y="1067931"/>
                </a:cubicBezTo>
                <a:close/>
                <a:moveTo>
                  <a:pt x="5325455" y="1067931"/>
                </a:moveTo>
                <a:cubicBezTo>
                  <a:pt x="5326928" y="1067931"/>
                  <a:pt x="5328150" y="1068006"/>
                  <a:pt x="5329122" y="1068153"/>
                </a:cubicBezTo>
                <a:cubicBezTo>
                  <a:pt x="5330094" y="1068300"/>
                  <a:pt x="5330875" y="1068477"/>
                  <a:pt x="5331464" y="1068683"/>
                </a:cubicBezTo>
                <a:cubicBezTo>
                  <a:pt x="5332053" y="1068889"/>
                  <a:pt x="5332465" y="1069169"/>
                  <a:pt x="5332701" y="1069522"/>
                </a:cubicBezTo>
                <a:cubicBezTo>
                  <a:pt x="5332937" y="1069876"/>
                  <a:pt x="5333054" y="1070288"/>
                  <a:pt x="5333054" y="1070759"/>
                </a:cubicBezTo>
                <a:lnTo>
                  <a:pt x="5333054" y="1116534"/>
                </a:lnTo>
                <a:lnTo>
                  <a:pt x="5385102" y="1116534"/>
                </a:lnTo>
                <a:lnTo>
                  <a:pt x="5385102" y="1070759"/>
                </a:lnTo>
                <a:cubicBezTo>
                  <a:pt x="5385102" y="1070288"/>
                  <a:pt x="5385220" y="1069876"/>
                  <a:pt x="5385456" y="1069522"/>
                </a:cubicBezTo>
                <a:cubicBezTo>
                  <a:pt x="5385692" y="1069169"/>
                  <a:pt x="5386104" y="1068889"/>
                  <a:pt x="5386693" y="1068683"/>
                </a:cubicBezTo>
                <a:cubicBezTo>
                  <a:pt x="5387282" y="1068477"/>
                  <a:pt x="5388048" y="1068300"/>
                  <a:pt x="5388990" y="1068153"/>
                </a:cubicBezTo>
                <a:cubicBezTo>
                  <a:pt x="5389933" y="1068006"/>
                  <a:pt x="5391170" y="1067931"/>
                  <a:pt x="5392702" y="1067931"/>
                </a:cubicBezTo>
                <a:cubicBezTo>
                  <a:pt x="5394116" y="1067931"/>
                  <a:pt x="5395309" y="1068006"/>
                  <a:pt x="5396281" y="1068153"/>
                </a:cubicBezTo>
                <a:cubicBezTo>
                  <a:pt x="5397253" y="1068300"/>
                  <a:pt x="5398033" y="1068477"/>
                  <a:pt x="5398622" y="1068683"/>
                </a:cubicBezTo>
                <a:cubicBezTo>
                  <a:pt x="5399212" y="1068889"/>
                  <a:pt x="5399624" y="1069169"/>
                  <a:pt x="5399859" y="1069522"/>
                </a:cubicBezTo>
                <a:cubicBezTo>
                  <a:pt x="5400095" y="1069876"/>
                  <a:pt x="5400213" y="1070288"/>
                  <a:pt x="5400213" y="1070759"/>
                </a:cubicBezTo>
                <a:lnTo>
                  <a:pt x="5400213" y="1180511"/>
                </a:lnTo>
                <a:cubicBezTo>
                  <a:pt x="5400213" y="1180982"/>
                  <a:pt x="5400095" y="1181395"/>
                  <a:pt x="5399859" y="1181749"/>
                </a:cubicBezTo>
                <a:cubicBezTo>
                  <a:pt x="5399624" y="1182102"/>
                  <a:pt x="5399212" y="1182381"/>
                  <a:pt x="5398622" y="1182588"/>
                </a:cubicBezTo>
                <a:cubicBezTo>
                  <a:pt x="5398033" y="1182794"/>
                  <a:pt x="5397253" y="1182970"/>
                  <a:pt x="5396281" y="1183118"/>
                </a:cubicBezTo>
                <a:cubicBezTo>
                  <a:pt x="5395309" y="1183265"/>
                  <a:pt x="5394116" y="1183338"/>
                  <a:pt x="5392702" y="1183338"/>
                </a:cubicBezTo>
                <a:cubicBezTo>
                  <a:pt x="5391170" y="1183338"/>
                  <a:pt x="5389933" y="1183265"/>
                  <a:pt x="5388990" y="1183118"/>
                </a:cubicBezTo>
                <a:cubicBezTo>
                  <a:pt x="5388048" y="1182970"/>
                  <a:pt x="5387282" y="1182794"/>
                  <a:pt x="5386693" y="1182588"/>
                </a:cubicBezTo>
                <a:cubicBezTo>
                  <a:pt x="5386104" y="1182381"/>
                  <a:pt x="5385692" y="1182102"/>
                  <a:pt x="5385456" y="1181749"/>
                </a:cubicBezTo>
                <a:cubicBezTo>
                  <a:pt x="5385220" y="1181395"/>
                  <a:pt x="5385102" y="1180982"/>
                  <a:pt x="5385102" y="1180511"/>
                </a:cubicBezTo>
                <a:lnTo>
                  <a:pt x="5385102" y="1129788"/>
                </a:lnTo>
                <a:lnTo>
                  <a:pt x="5333054" y="1129788"/>
                </a:lnTo>
                <a:lnTo>
                  <a:pt x="5333054" y="1180511"/>
                </a:lnTo>
                <a:cubicBezTo>
                  <a:pt x="5333054" y="1180982"/>
                  <a:pt x="5332937" y="1181395"/>
                  <a:pt x="5332701" y="1181749"/>
                </a:cubicBezTo>
                <a:cubicBezTo>
                  <a:pt x="5332465" y="1182102"/>
                  <a:pt x="5332053" y="1182381"/>
                  <a:pt x="5331464" y="1182588"/>
                </a:cubicBezTo>
                <a:cubicBezTo>
                  <a:pt x="5330875" y="1182794"/>
                  <a:pt x="5330094" y="1182970"/>
                  <a:pt x="5329122" y="1183118"/>
                </a:cubicBezTo>
                <a:cubicBezTo>
                  <a:pt x="5328150" y="1183265"/>
                  <a:pt x="5326928" y="1183338"/>
                  <a:pt x="5325455" y="1183338"/>
                </a:cubicBezTo>
                <a:cubicBezTo>
                  <a:pt x="5324041" y="1183338"/>
                  <a:pt x="5322833" y="1183265"/>
                  <a:pt x="5321832" y="1183118"/>
                </a:cubicBezTo>
                <a:cubicBezTo>
                  <a:pt x="5320830" y="1182970"/>
                  <a:pt x="5320035" y="1182794"/>
                  <a:pt x="5319446" y="1182588"/>
                </a:cubicBezTo>
                <a:cubicBezTo>
                  <a:pt x="5318857" y="1182381"/>
                  <a:pt x="5318445" y="1182102"/>
                  <a:pt x="5318209" y="1181749"/>
                </a:cubicBezTo>
                <a:cubicBezTo>
                  <a:pt x="5317973" y="1181395"/>
                  <a:pt x="5317855" y="1180982"/>
                  <a:pt x="5317855" y="1180511"/>
                </a:cubicBezTo>
                <a:lnTo>
                  <a:pt x="5317855" y="1070759"/>
                </a:lnTo>
                <a:cubicBezTo>
                  <a:pt x="5317855" y="1070288"/>
                  <a:pt x="5317973" y="1069876"/>
                  <a:pt x="5318209" y="1069522"/>
                </a:cubicBezTo>
                <a:cubicBezTo>
                  <a:pt x="5318445" y="1069169"/>
                  <a:pt x="5318857" y="1068889"/>
                  <a:pt x="5319446" y="1068683"/>
                </a:cubicBezTo>
                <a:cubicBezTo>
                  <a:pt x="5320035" y="1068477"/>
                  <a:pt x="5320830" y="1068300"/>
                  <a:pt x="5321832" y="1068153"/>
                </a:cubicBezTo>
                <a:cubicBezTo>
                  <a:pt x="5322833" y="1068006"/>
                  <a:pt x="5324041" y="1067931"/>
                  <a:pt x="5325455" y="1067931"/>
                </a:cubicBezTo>
                <a:close/>
                <a:moveTo>
                  <a:pt x="5074870" y="1067931"/>
                </a:moveTo>
                <a:cubicBezTo>
                  <a:pt x="5076637" y="1067931"/>
                  <a:pt x="5078066" y="1067991"/>
                  <a:pt x="5079156" y="1068109"/>
                </a:cubicBezTo>
                <a:cubicBezTo>
                  <a:pt x="5080246" y="1068226"/>
                  <a:pt x="5081115" y="1068388"/>
                  <a:pt x="5081763" y="1068594"/>
                </a:cubicBezTo>
                <a:cubicBezTo>
                  <a:pt x="5082411" y="1068801"/>
                  <a:pt x="5082897" y="1069095"/>
                  <a:pt x="5083221" y="1069478"/>
                </a:cubicBezTo>
                <a:cubicBezTo>
                  <a:pt x="5083545" y="1069861"/>
                  <a:pt x="5083854" y="1070347"/>
                  <a:pt x="5084148" y="1070936"/>
                </a:cubicBezTo>
                <a:lnTo>
                  <a:pt x="5099966" y="1103809"/>
                </a:lnTo>
                <a:cubicBezTo>
                  <a:pt x="5101435" y="1106931"/>
                  <a:pt x="5102901" y="1110201"/>
                  <a:pt x="5104365" y="1113617"/>
                </a:cubicBezTo>
                <a:cubicBezTo>
                  <a:pt x="5105828" y="1117035"/>
                  <a:pt x="5107323" y="1120481"/>
                  <a:pt x="5108846" y="1123957"/>
                </a:cubicBezTo>
                <a:lnTo>
                  <a:pt x="5109021" y="1123957"/>
                </a:lnTo>
                <a:cubicBezTo>
                  <a:pt x="5110368" y="1120599"/>
                  <a:pt x="5111758" y="1117255"/>
                  <a:pt x="5113194" y="1113927"/>
                </a:cubicBezTo>
                <a:cubicBezTo>
                  <a:pt x="5114629" y="1110598"/>
                  <a:pt x="5116081" y="1107313"/>
                  <a:pt x="5117551" y="1104074"/>
                </a:cubicBezTo>
                <a:lnTo>
                  <a:pt x="5133457" y="1071025"/>
                </a:lnTo>
                <a:cubicBezTo>
                  <a:pt x="5133634" y="1070435"/>
                  <a:pt x="5133884" y="1069935"/>
                  <a:pt x="5134208" y="1069522"/>
                </a:cubicBezTo>
                <a:cubicBezTo>
                  <a:pt x="5134533" y="1069110"/>
                  <a:pt x="5134974" y="1068801"/>
                  <a:pt x="5135534" y="1068594"/>
                </a:cubicBezTo>
                <a:cubicBezTo>
                  <a:pt x="5136094" y="1068388"/>
                  <a:pt x="5136874" y="1068226"/>
                  <a:pt x="5137875" y="1068109"/>
                </a:cubicBezTo>
                <a:cubicBezTo>
                  <a:pt x="5138877" y="1067991"/>
                  <a:pt x="5140144" y="1067931"/>
                  <a:pt x="5141675" y="1067931"/>
                </a:cubicBezTo>
                <a:cubicBezTo>
                  <a:pt x="5143796" y="1067931"/>
                  <a:pt x="5145460" y="1068006"/>
                  <a:pt x="5146668" y="1068153"/>
                </a:cubicBezTo>
                <a:cubicBezTo>
                  <a:pt x="5147876" y="1068300"/>
                  <a:pt x="5148715" y="1068580"/>
                  <a:pt x="5149186" y="1068992"/>
                </a:cubicBezTo>
                <a:cubicBezTo>
                  <a:pt x="5149658" y="1069405"/>
                  <a:pt x="5149820" y="1069994"/>
                  <a:pt x="5149672" y="1070759"/>
                </a:cubicBezTo>
                <a:cubicBezTo>
                  <a:pt x="5149525" y="1071525"/>
                  <a:pt x="5149128" y="1072556"/>
                  <a:pt x="5148479" y="1073853"/>
                </a:cubicBezTo>
                <a:lnTo>
                  <a:pt x="5116137" y="1138360"/>
                </a:lnTo>
                <a:lnTo>
                  <a:pt x="5116137" y="1180511"/>
                </a:lnTo>
                <a:cubicBezTo>
                  <a:pt x="5116137" y="1180982"/>
                  <a:pt x="5116020" y="1181395"/>
                  <a:pt x="5115786" y="1181749"/>
                </a:cubicBezTo>
                <a:cubicBezTo>
                  <a:pt x="5115552" y="1182102"/>
                  <a:pt x="5115142" y="1182381"/>
                  <a:pt x="5114556" y="1182588"/>
                </a:cubicBezTo>
                <a:cubicBezTo>
                  <a:pt x="5113970" y="1182794"/>
                  <a:pt x="5113179" y="1182970"/>
                  <a:pt x="5112184" y="1183118"/>
                </a:cubicBezTo>
                <a:cubicBezTo>
                  <a:pt x="5111188" y="1183265"/>
                  <a:pt x="5109988" y="1183338"/>
                  <a:pt x="5108582" y="1183338"/>
                </a:cubicBezTo>
                <a:cubicBezTo>
                  <a:pt x="5107117" y="1183338"/>
                  <a:pt x="5105902" y="1183265"/>
                  <a:pt x="5104936" y="1183118"/>
                </a:cubicBezTo>
                <a:cubicBezTo>
                  <a:pt x="5103969" y="1182970"/>
                  <a:pt x="5103178" y="1182794"/>
                  <a:pt x="5102564" y="1182588"/>
                </a:cubicBezTo>
                <a:cubicBezTo>
                  <a:pt x="5101949" y="1182381"/>
                  <a:pt x="5101524" y="1182102"/>
                  <a:pt x="5101290" y="1181749"/>
                </a:cubicBezTo>
                <a:cubicBezTo>
                  <a:pt x="5101056" y="1181395"/>
                  <a:pt x="5100938" y="1180982"/>
                  <a:pt x="5100938" y="1180511"/>
                </a:cubicBezTo>
                <a:lnTo>
                  <a:pt x="5100938" y="1138360"/>
                </a:lnTo>
                <a:lnTo>
                  <a:pt x="5068596" y="1073853"/>
                </a:lnTo>
                <a:cubicBezTo>
                  <a:pt x="5067948" y="1072497"/>
                  <a:pt x="5067551" y="1071437"/>
                  <a:pt x="5067403" y="1070671"/>
                </a:cubicBezTo>
                <a:cubicBezTo>
                  <a:pt x="5067256" y="1069905"/>
                  <a:pt x="5067403" y="1069317"/>
                  <a:pt x="5067845" y="1068904"/>
                </a:cubicBezTo>
                <a:cubicBezTo>
                  <a:pt x="5068287" y="1068491"/>
                  <a:pt x="5069082" y="1068226"/>
                  <a:pt x="5070231" y="1068109"/>
                </a:cubicBezTo>
                <a:cubicBezTo>
                  <a:pt x="5071379" y="1067991"/>
                  <a:pt x="5072926" y="1067931"/>
                  <a:pt x="5074870" y="1067931"/>
                </a:cubicBezTo>
                <a:close/>
                <a:moveTo>
                  <a:pt x="4858730" y="1067931"/>
                </a:moveTo>
                <a:cubicBezTo>
                  <a:pt x="4860203" y="1067931"/>
                  <a:pt x="4861425" y="1068006"/>
                  <a:pt x="4862397" y="1068153"/>
                </a:cubicBezTo>
                <a:cubicBezTo>
                  <a:pt x="4863369" y="1068300"/>
                  <a:pt x="4864150" y="1068477"/>
                  <a:pt x="4864739" y="1068683"/>
                </a:cubicBezTo>
                <a:cubicBezTo>
                  <a:pt x="4865328" y="1068889"/>
                  <a:pt x="4865740" y="1069169"/>
                  <a:pt x="4865976" y="1069522"/>
                </a:cubicBezTo>
                <a:cubicBezTo>
                  <a:pt x="4866212" y="1069876"/>
                  <a:pt x="4866329" y="1070288"/>
                  <a:pt x="4866329" y="1070759"/>
                </a:cubicBezTo>
                <a:lnTo>
                  <a:pt x="4866329" y="1116534"/>
                </a:lnTo>
                <a:lnTo>
                  <a:pt x="4918377" y="1116534"/>
                </a:lnTo>
                <a:lnTo>
                  <a:pt x="4918377" y="1070759"/>
                </a:lnTo>
                <a:cubicBezTo>
                  <a:pt x="4918377" y="1070288"/>
                  <a:pt x="4918495" y="1069876"/>
                  <a:pt x="4918731" y="1069522"/>
                </a:cubicBezTo>
                <a:cubicBezTo>
                  <a:pt x="4918967" y="1069169"/>
                  <a:pt x="4919379" y="1068889"/>
                  <a:pt x="4919968" y="1068683"/>
                </a:cubicBezTo>
                <a:cubicBezTo>
                  <a:pt x="4920557" y="1068477"/>
                  <a:pt x="4921323" y="1068300"/>
                  <a:pt x="4922265" y="1068153"/>
                </a:cubicBezTo>
                <a:cubicBezTo>
                  <a:pt x="4923208" y="1068006"/>
                  <a:pt x="4924445" y="1067931"/>
                  <a:pt x="4925977" y="1067931"/>
                </a:cubicBezTo>
                <a:cubicBezTo>
                  <a:pt x="4927391" y="1067931"/>
                  <a:pt x="4928584" y="1068006"/>
                  <a:pt x="4929556" y="1068153"/>
                </a:cubicBezTo>
                <a:cubicBezTo>
                  <a:pt x="4930528" y="1068300"/>
                  <a:pt x="4931308" y="1068477"/>
                  <a:pt x="4931897" y="1068683"/>
                </a:cubicBezTo>
                <a:cubicBezTo>
                  <a:pt x="4932487" y="1068889"/>
                  <a:pt x="4932899" y="1069169"/>
                  <a:pt x="4933134" y="1069522"/>
                </a:cubicBezTo>
                <a:cubicBezTo>
                  <a:pt x="4933370" y="1069876"/>
                  <a:pt x="4933488" y="1070288"/>
                  <a:pt x="4933488" y="1070759"/>
                </a:cubicBezTo>
                <a:lnTo>
                  <a:pt x="4933488" y="1180511"/>
                </a:lnTo>
                <a:cubicBezTo>
                  <a:pt x="4933488" y="1180982"/>
                  <a:pt x="4933370" y="1181395"/>
                  <a:pt x="4933134" y="1181749"/>
                </a:cubicBezTo>
                <a:cubicBezTo>
                  <a:pt x="4932899" y="1182102"/>
                  <a:pt x="4932487" y="1182381"/>
                  <a:pt x="4931897" y="1182588"/>
                </a:cubicBezTo>
                <a:cubicBezTo>
                  <a:pt x="4931308" y="1182794"/>
                  <a:pt x="4930528" y="1182970"/>
                  <a:pt x="4929556" y="1183118"/>
                </a:cubicBezTo>
                <a:cubicBezTo>
                  <a:pt x="4928584" y="1183265"/>
                  <a:pt x="4927391" y="1183338"/>
                  <a:pt x="4925977" y="1183338"/>
                </a:cubicBezTo>
                <a:cubicBezTo>
                  <a:pt x="4924445" y="1183338"/>
                  <a:pt x="4923208" y="1183265"/>
                  <a:pt x="4922265" y="1183118"/>
                </a:cubicBezTo>
                <a:cubicBezTo>
                  <a:pt x="4921323" y="1182970"/>
                  <a:pt x="4920557" y="1182794"/>
                  <a:pt x="4919968" y="1182588"/>
                </a:cubicBezTo>
                <a:cubicBezTo>
                  <a:pt x="4919379" y="1182381"/>
                  <a:pt x="4918967" y="1182102"/>
                  <a:pt x="4918731" y="1181749"/>
                </a:cubicBezTo>
                <a:cubicBezTo>
                  <a:pt x="4918495" y="1181395"/>
                  <a:pt x="4918377" y="1180982"/>
                  <a:pt x="4918377" y="1180511"/>
                </a:cubicBezTo>
                <a:lnTo>
                  <a:pt x="4918377" y="1129788"/>
                </a:lnTo>
                <a:lnTo>
                  <a:pt x="4866329" y="1129788"/>
                </a:lnTo>
                <a:lnTo>
                  <a:pt x="4866329" y="1180511"/>
                </a:lnTo>
                <a:cubicBezTo>
                  <a:pt x="4866329" y="1180982"/>
                  <a:pt x="4866212" y="1181395"/>
                  <a:pt x="4865976" y="1181749"/>
                </a:cubicBezTo>
                <a:cubicBezTo>
                  <a:pt x="4865740" y="1182102"/>
                  <a:pt x="4865328" y="1182381"/>
                  <a:pt x="4864739" y="1182588"/>
                </a:cubicBezTo>
                <a:cubicBezTo>
                  <a:pt x="4864150" y="1182794"/>
                  <a:pt x="4863369" y="1182970"/>
                  <a:pt x="4862397" y="1183118"/>
                </a:cubicBezTo>
                <a:cubicBezTo>
                  <a:pt x="4861425" y="1183265"/>
                  <a:pt x="4860203" y="1183338"/>
                  <a:pt x="4858730" y="1183338"/>
                </a:cubicBezTo>
                <a:cubicBezTo>
                  <a:pt x="4857316" y="1183338"/>
                  <a:pt x="4856108" y="1183265"/>
                  <a:pt x="4855107" y="1183118"/>
                </a:cubicBezTo>
                <a:cubicBezTo>
                  <a:pt x="4854105" y="1182970"/>
                  <a:pt x="4853310" y="1182794"/>
                  <a:pt x="4852721" y="1182588"/>
                </a:cubicBezTo>
                <a:cubicBezTo>
                  <a:pt x="4852132" y="1182381"/>
                  <a:pt x="4851720" y="1182102"/>
                  <a:pt x="4851484" y="1181749"/>
                </a:cubicBezTo>
                <a:cubicBezTo>
                  <a:pt x="4851248" y="1181395"/>
                  <a:pt x="4851130" y="1180982"/>
                  <a:pt x="4851130" y="1180511"/>
                </a:cubicBezTo>
                <a:lnTo>
                  <a:pt x="4851130" y="1070759"/>
                </a:lnTo>
                <a:cubicBezTo>
                  <a:pt x="4851130" y="1070288"/>
                  <a:pt x="4851248" y="1069876"/>
                  <a:pt x="4851484" y="1069522"/>
                </a:cubicBezTo>
                <a:cubicBezTo>
                  <a:pt x="4851720" y="1069169"/>
                  <a:pt x="4852132" y="1068889"/>
                  <a:pt x="4852721" y="1068683"/>
                </a:cubicBezTo>
                <a:cubicBezTo>
                  <a:pt x="4853310" y="1068477"/>
                  <a:pt x="4854105" y="1068300"/>
                  <a:pt x="4855107" y="1068153"/>
                </a:cubicBezTo>
                <a:cubicBezTo>
                  <a:pt x="4856108" y="1068006"/>
                  <a:pt x="4857316" y="1067931"/>
                  <a:pt x="4858730" y="1067931"/>
                </a:cubicBezTo>
                <a:close/>
                <a:moveTo>
                  <a:pt x="4382480" y="1067931"/>
                </a:moveTo>
                <a:cubicBezTo>
                  <a:pt x="4383953" y="1067931"/>
                  <a:pt x="4385175" y="1068006"/>
                  <a:pt x="4386147" y="1068153"/>
                </a:cubicBezTo>
                <a:cubicBezTo>
                  <a:pt x="4387119" y="1068300"/>
                  <a:pt x="4387900" y="1068477"/>
                  <a:pt x="4388489" y="1068683"/>
                </a:cubicBezTo>
                <a:cubicBezTo>
                  <a:pt x="4389078" y="1068889"/>
                  <a:pt x="4389490" y="1069169"/>
                  <a:pt x="4389726" y="1069522"/>
                </a:cubicBezTo>
                <a:cubicBezTo>
                  <a:pt x="4389961" y="1069876"/>
                  <a:pt x="4390079" y="1070288"/>
                  <a:pt x="4390079" y="1070759"/>
                </a:cubicBezTo>
                <a:lnTo>
                  <a:pt x="4390079" y="1116534"/>
                </a:lnTo>
                <a:lnTo>
                  <a:pt x="4442127" y="1116534"/>
                </a:lnTo>
                <a:lnTo>
                  <a:pt x="4442127" y="1070759"/>
                </a:lnTo>
                <a:cubicBezTo>
                  <a:pt x="4442127" y="1070288"/>
                  <a:pt x="4442245" y="1069876"/>
                  <a:pt x="4442481" y="1069522"/>
                </a:cubicBezTo>
                <a:cubicBezTo>
                  <a:pt x="4442716" y="1069169"/>
                  <a:pt x="4443129" y="1068889"/>
                  <a:pt x="4443718" y="1068683"/>
                </a:cubicBezTo>
                <a:cubicBezTo>
                  <a:pt x="4444307" y="1068477"/>
                  <a:pt x="4445073" y="1068300"/>
                  <a:pt x="4446016" y="1068153"/>
                </a:cubicBezTo>
                <a:cubicBezTo>
                  <a:pt x="4446958" y="1068006"/>
                  <a:pt x="4448195" y="1067931"/>
                  <a:pt x="4449727" y="1067931"/>
                </a:cubicBezTo>
                <a:cubicBezTo>
                  <a:pt x="4451141" y="1067931"/>
                  <a:pt x="4452334" y="1068006"/>
                  <a:pt x="4453306" y="1068153"/>
                </a:cubicBezTo>
                <a:cubicBezTo>
                  <a:pt x="4454278" y="1068300"/>
                  <a:pt x="4455058" y="1068477"/>
                  <a:pt x="4455648" y="1068683"/>
                </a:cubicBezTo>
                <a:cubicBezTo>
                  <a:pt x="4456236" y="1068889"/>
                  <a:pt x="4456649" y="1069169"/>
                  <a:pt x="4456885" y="1069522"/>
                </a:cubicBezTo>
                <a:cubicBezTo>
                  <a:pt x="4457120" y="1069876"/>
                  <a:pt x="4457238" y="1070288"/>
                  <a:pt x="4457238" y="1070759"/>
                </a:cubicBezTo>
                <a:lnTo>
                  <a:pt x="4457238" y="1180511"/>
                </a:lnTo>
                <a:cubicBezTo>
                  <a:pt x="4457238" y="1180982"/>
                  <a:pt x="4457120" y="1181395"/>
                  <a:pt x="4456885" y="1181749"/>
                </a:cubicBezTo>
                <a:cubicBezTo>
                  <a:pt x="4456649" y="1182102"/>
                  <a:pt x="4456236" y="1182381"/>
                  <a:pt x="4455648" y="1182588"/>
                </a:cubicBezTo>
                <a:cubicBezTo>
                  <a:pt x="4455058" y="1182794"/>
                  <a:pt x="4454278" y="1182970"/>
                  <a:pt x="4453306" y="1183118"/>
                </a:cubicBezTo>
                <a:cubicBezTo>
                  <a:pt x="4452334" y="1183265"/>
                  <a:pt x="4451141" y="1183338"/>
                  <a:pt x="4449727" y="1183338"/>
                </a:cubicBezTo>
                <a:cubicBezTo>
                  <a:pt x="4448195" y="1183338"/>
                  <a:pt x="4446958" y="1183265"/>
                  <a:pt x="4446016" y="1183118"/>
                </a:cubicBezTo>
                <a:cubicBezTo>
                  <a:pt x="4445073" y="1182970"/>
                  <a:pt x="4444307" y="1182794"/>
                  <a:pt x="4443718" y="1182588"/>
                </a:cubicBezTo>
                <a:cubicBezTo>
                  <a:pt x="4443129" y="1182381"/>
                  <a:pt x="4442716" y="1182102"/>
                  <a:pt x="4442481" y="1181749"/>
                </a:cubicBezTo>
                <a:cubicBezTo>
                  <a:pt x="4442245" y="1181395"/>
                  <a:pt x="4442127" y="1180982"/>
                  <a:pt x="4442127" y="1180511"/>
                </a:cubicBezTo>
                <a:lnTo>
                  <a:pt x="4442127" y="1129788"/>
                </a:lnTo>
                <a:lnTo>
                  <a:pt x="4390079" y="1129788"/>
                </a:lnTo>
                <a:lnTo>
                  <a:pt x="4390079" y="1180511"/>
                </a:lnTo>
                <a:cubicBezTo>
                  <a:pt x="4390079" y="1180982"/>
                  <a:pt x="4389961" y="1181395"/>
                  <a:pt x="4389726" y="1181749"/>
                </a:cubicBezTo>
                <a:cubicBezTo>
                  <a:pt x="4389490" y="1182102"/>
                  <a:pt x="4389078" y="1182381"/>
                  <a:pt x="4388489" y="1182588"/>
                </a:cubicBezTo>
                <a:cubicBezTo>
                  <a:pt x="4387900" y="1182794"/>
                  <a:pt x="4387119" y="1182970"/>
                  <a:pt x="4386147" y="1183118"/>
                </a:cubicBezTo>
                <a:cubicBezTo>
                  <a:pt x="4385175" y="1183265"/>
                  <a:pt x="4383953" y="1183338"/>
                  <a:pt x="4382480" y="1183338"/>
                </a:cubicBezTo>
                <a:cubicBezTo>
                  <a:pt x="4381066" y="1183338"/>
                  <a:pt x="4379858" y="1183265"/>
                  <a:pt x="4378857" y="1183118"/>
                </a:cubicBezTo>
                <a:cubicBezTo>
                  <a:pt x="4377855" y="1182970"/>
                  <a:pt x="4377060" y="1182794"/>
                  <a:pt x="4376471" y="1182588"/>
                </a:cubicBezTo>
                <a:cubicBezTo>
                  <a:pt x="4375882" y="1182381"/>
                  <a:pt x="4375469" y="1182102"/>
                  <a:pt x="4375234" y="1181749"/>
                </a:cubicBezTo>
                <a:cubicBezTo>
                  <a:pt x="4374998" y="1181395"/>
                  <a:pt x="4374880" y="1180982"/>
                  <a:pt x="4374880" y="1180511"/>
                </a:cubicBezTo>
                <a:lnTo>
                  <a:pt x="4374880" y="1070759"/>
                </a:lnTo>
                <a:cubicBezTo>
                  <a:pt x="4374880" y="1070288"/>
                  <a:pt x="4374998" y="1069876"/>
                  <a:pt x="4375234" y="1069522"/>
                </a:cubicBezTo>
                <a:cubicBezTo>
                  <a:pt x="4375469" y="1069169"/>
                  <a:pt x="4375882" y="1068889"/>
                  <a:pt x="4376471" y="1068683"/>
                </a:cubicBezTo>
                <a:cubicBezTo>
                  <a:pt x="4377060" y="1068477"/>
                  <a:pt x="4377855" y="1068300"/>
                  <a:pt x="4378857" y="1068153"/>
                </a:cubicBezTo>
                <a:cubicBezTo>
                  <a:pt x="4379858" y="1068006"/>
                  <a:pt x="4381066" y="1067931"/>
                  <a:pt x="4382480" y="1067931"/>
                </a:cubicBezTo>
                <a:close/>
                <a:moveTo>
                  <a:pt x="4131895" y="1067931"/>
                </a:moveTo>
                <a:cubicBezTo>
                  <a:pt x="4133663" y="1067931"/>
                  <a:pt x="4135091" y="1067991"/>
                  <a:pt x="4136181" y="1068109"/>
                </a:cubicBezTo>
                <a:cubicBezTo>
                  <a:pt x="4137271" y="1068226"/>
                  <a:pt x="4138140" y="1068388"/>
                  <a:pt x="4138788" y="1068594"/>
                </a:cubicBezTo>
                <a:cubicBezTo>
                  <a:pt x="4139436" y="1068801"/>
                  <a:pt x="4139922" y="1069095"/>
                  <a:pt x="4140246" y="1069478"/>
                </a:cubicBezTo>
                <a:cubicBezTo>
                  <a:pt x="4140570" y="1069861"/>
                  <a:pt x="4140879" y="1070347"/>
                  <a:pt x="4141174" y="1070936"/>
                </a:cubicBezTo>
                <a:lnTo>
                  <a:pt x="4156991" y="1103809"/>
                </a:lnTo>
                <a:cubicBezTo>
                  <a:pt x="4158460" y="1106931"/>
                  <a:pt x="4159925" y="1110201"/>
                  <a:pt x="4161390" y="1113617"/>
                </a:cubicBezTo>
                <a:cubicBezTo>
                  <a:pt x="4162854" y="1117035"/>
                  <a:pt x="4164347" y="1120481"/>
                  <a:pt x="4165871" y="1123957"/>
                </a:cubicBezTo>
                <a:lnTo>
                  <a:pt x="4166046" y="1123957"/>
                </a:lnTo>
                <a:cubicBezTo>
                  <a:pt x="4167393" y="1120599"/>
                  <a:pt x="4168784" y="1117255"/>
                  <a:pt x="4170219" y="1113927"/>
                </a:cubicBezTo>
                <a:cubicBezTo>
                  <a:pt x="4171654" y="1110598"/>
                  <a:pt x="4173106" y="1107313"/>
                  <a:pt x="4174576" y="1104074"/>
                </a:cubicBezTo>
                <a:lnTo>
                  <a:pt x="4190482" y="1071025"/>
                </a:lnTo>
                <a:cubicBezTo>
                  <a:pt x="4190659" y="1070435"/>
                  <a:pt x="4190909" y="1069935"/>
                  <a:pt x="4191233" y="1069522"/>
                </a:cubicBezTo>
                <a:cubicBezTo>
                  <a:pt x="4191557" y="1069110"/>
                  <a:pt x="4191999" y="1068801"/>
                  <a:pt x="4192559" y="1068594"/>
                </a:cubicBezTo>
                <a:cubicBezTo>
                  <a:pt x="4193119" y="1068388"/>
                  <a:pt x="4193899" y="1068226"/>
                  <a:pt x="4194901" y="1068109"/>
                </a:cubicBezTo>
                <a:cubicBezTo>
                  <a:pt x="4195902" y="1067991"/>
                  <a:pt x="4197169" y="1067931"/>
                  <a:pt x="4198700" y="1067931"/>
                </a:cubicBezTo>
                <a:cubicBezTo>
                  <a:pt x="4200821" y="1067931"/>
                  <a:pt x="4202485" y="1068006"/>
                  <a:pt x="4203693" y="1068153"/>
                </a:cubicBezTo>
                <a:cubicBezTo>
                  <a:pt x="4204901" y="1068300"/>
                  <a:pt x="4205740" y="1068580"/>
                  <a:pt x="4206212" y="1068992"/>
                </a:cubicBezTo>
                <a:cubicBezTo>
                  <a:pt x="4206683" y="1069405"/>
                  <a:pt x="4206845" y="1069994"/>
                  <a:pt x="4206698" y="1070759"/>
                </a:cubicBezTo>
                <a:cubicBezTo>
                  <a:pt x="4206550" y="1071525"/>
                  <a:pt x="4206153" y="1072556"/>
                  <a:pt x="4205505" y="1073853"/>
                </a:cubicBezTo>
                <a:lnTo>
                  <a:pt x="4173162" y="1138360"/>
                </a:lnTo>
                <a:lnTo>
                  <a:pt x="4173162" y="1180511"/>
                </a:lnTo>
                <a:cubicBezTo>
                  <a:pt x="4173162" y="1180982"/>
                  <a:pt x="4173045" y="1181395"/>
                  <a:pt x="4172811" y="1181749"/>
                </a:cubicBezTo>
                <a:cubicBezTo>
                  <a:pt x="4172577" y="1182102"/>
                  <a:pt x="4172167" y="1182381"/>
                  <a:pt x="4171581" y="1182588"/>
                </a:cubicBezTo>
                <a:cubicBezTo>
                  <a:pt x="4170995" y="1182794"/>
                  <a:pt x="4170204" y="1182970"/>
                  <a:pt x="4169209" y="1183118"/>
                </a:cubicBezTo>
                <a:cubicBezTo>
                  <a:pt x="4168213" y="1183265"/>
                  <a:pt x="4167013" y="1183338"/>
                  <a:pt x="4165607" y="1183338"/>
                </a:cubicBezTo>
                <a:cubicBezTo>
                  <a:pt x="4164143" y="1183338"/>
                  <a:pt x="4162927" y="1183265"/>
                  <a:pt x="4161961" y="1183118"/>
                </a:cubicBezTo>
                <a:cubicBezTo>
                  <a:pt x="4160994" y="1182970"/>
                  <a:pt x="4160203" y="1182794"/>
                  <a:pt x="4159589" y="1182588"/>
                </a:cubicBezTo>
                <a:cubicBezTo>
                  <a:pt x="4158974" y="1182381"/>
                  <a:pt x="4158549" y="1182102"/>
                  <a:pt x="4158315" y="1181749"/>
                </a:cubicBezTo>
                <a:cubicBezTo>
                  <a:pt x="4158081" y="1181395"/>
                  <a:pt x="4157963" y="1180982"/>
                  <a:pt x="4157963" y="1180511"/>
                </a:cubicBezTo>
                <a:lnTo>
                  <a:pt x="4157963" y="1138360"/>
                </a:lnTo>
                <a:lnTo>
                  <a:pt x="4125621" y="1073853"/>
                </a:lnTo>
                <a:cubicBezTo>
                  <a:pt x="4124973" y="1072497"/>
                  <a:pt x="4124575" y="1071437"/>
                  <a:pt x="4124428" y="1070671"/>
                </a:cubicBezTo>
                <a:cubicBezTo>
                  <a:pt x="4124281" y="1069905"/>
                  <a:pt x="4124428" y="1069317"/>
                  <a:pt x="4124870" y="1068904"/>
                </a:cubicBezTo>
                <a:cubicBezTo>
                  <a:pt x="4125312" y="1068491"/>
                  <a:pt x="4126107" y="1068226"/>
                  <a:pt x="4127256" y="1068109"/>
                </a:cubicBezTo>
                <a:cubicBezTo>
                  <a:pt x="4128405" y="1067991"/>
                  <a:pt x="4129951" y="1067931"/>
                  <a:pt x="4131895" y="1067931"/>
                </a:cubicBezTo>
                <a:close/>
                <a:moveTo>
                  <a:pt x="3915805" y="1067931"/>
                </a:moveTo>
                <a:cubicBezTo>
                  <a:pt x="3917278" y="1067931"/>
                  <a:pt x="3918500" y="1068006"/>
                  <a:pt x="3919473" y="1068153"/>
                </a:cubicBezTo>
                <a:cubicBezTo>
                  <a:pt x="3920444" y="1068300"/>
                  <a:pt x="3921225" y="1068477"/>
                  <a:pt x="3921814" y="1068683"/>
                </a:cubicBezTo>
                <a:cubicBezTo>
                  <a:pt x="3922403" y="1068889"/>
                  <a:pt x="3922815" y="1069169"/>
                  <a:pt x="3923051" y="1069522"/>
                </a:cubicBezTo>
                <a:cubicBezTo>
                  <a:pt x="3923287" y="1069876"/>
                  <a:pt x="3923405" y="1070288"/>
                  <a:pt x="3923405" y="1070759"/>
                </a:cubicBezTo>
                <a:lnTo>
                  <a:pt x="3923405" y="1116534"/>
                </a:lnTo>
                <a:lnTo>
                  <a:pt x="3975453" y="1116534"/>
                </a:lnTo>
                <a:lnTo>
                  <a:pt x="3975453" y="1070759"/>
                </a:lnTo>
                <a:cubicBezTo>
                  <a:pt x="3975453" y="1070288"/>
                  <a:pt x="3975571" y="1069876"/>
                  <a:pt x="3975806" y="1069522"/>
                </a:cubicBezTo>
                <a:cubicBezTo>
                  <a:pt x="3976041" y="1069169"/>
                  <a:pt x="3976454" y="1068889"/>
                  <a:pt x="3977044" y="1068683"/>
                </a:cubicBezTo>
                <a:cubicBezTo>
                  <a:pt x="3977632" y="1068477"/>
                  <a:pt x="3978399" y="1068300"/>
                  <a:pt x="3979341" y="1068153"/>
                </a:cubicBezTo>
                <a:cubicBezTo>
                  <a:pt x="3980283" y="1068006"/>
                  <a:pt x="3981521" y="1067931"/>
                  <a:pt x="3983053" y="1067931"/>
                </a:cubicBezTo>
                <a:cubicBezTo>
                  <a:pt x="3984466" y="1067931"/>
                  <a:pt x="3985659" y="1068006"/>
                  <a:pt x="3986581" y="1068153"/>
                </a:cubicBezTo>
                <a:cubicBezTo>
                  <a:pt x="3987553" y="1068300"/>
                  <a:pt x="3988333" y="1068477"/>
                  <a:pt x="3988923" y="1068683"/>
                </a:cubicBezTo>
                <a:cubicBezTo>
                  <a:pt x="3989511" y="1068889"/>
                  <a:pt x="3989924" y="1069169"/>
                  <a:pt x="3990160" y="1069522"/>
                </a:cubicBezTo>
                <a:cubicBezTo>
                  <a:pt x="3990395" y="1069876"/>
                  <a:pt x="3990513" y="1070288"/>
                  <a:pt x="3990513" y="1070759"/>
                </a:cubicBezTo>
                <a:lnTo>
                  <a:pt x="3990513" y="1180511"/>
                </a:lnTo>
                <a:cubicBezTo>
                  <a:pt x="3990513" y="1180982"/>
                  <a:pt x="3990395" y="1181395"/>
                  <a:pt x="3990160" y="1181749"/>
                </a:cubicBezTo>
                <a:cubicBezTo>
                  <a:pt x="3989924" y="1182102"/>
                  <a:pt x="3989511" y="1182381"/>
                  <a:pt x="3988923" y="1182588"/>
                </a:cubicBezTo>
                <a:cubicBezTo>
                  <a:pt x="3988333" y="1182794"/>
                  <a:pt x="3987553" y="1182970"/>
                  <a:pt x="3986581" y="1183118"/>
                </a:cubicBezTo>
                <a:cubicBezTo>
                  <a:pt x="3985659" y="1183265"/>
                  <a:pt x="3984466" y="1183338"/>
                  <a:pt x="3983053" y="1183338"/>
                </a:cubicBezTo>
                <a:cubicBezTo>
                  <a:pt x="3981521" y="1183338"/>
                  <a:pt x="3980283" y="1183265"/>
                  <a:pt x="3979341" y="1183118"/>
                </a:cubicBezTo>
                <a:cubicBezTo>
                  <a:pt x="3978399" y="1182970"/>
                  <a:pt x="3977632" y="1182794"/>
                  <a:pt x="3977044" y="1182588"/>
                </a:cubicBezTo>
                <a:cubicBezTo>
                  <a:pt x="3976454" y="1182381"/>
                  <a:pt x="3976041" y="1182102"/>
                  <a:pt x="3975806" y="1181749"/>
                </a:cubicBezTo>
                <a:cubicBezTo>
                  <a:pt x="3975571" y="1181395"/>
                  <a:pt x="3975453" y="1180982"/>
                  <a:pt x="3975453" y="1180511"/>
                </a:cubicBezTo>
                <a:lnTo>
                  <a:pt x="3975453" y="1129788"/>
                </a:lnTo>
                <a:lnTo>
                  <a:pt x="3923405" y="1129788"/>
                </a:lnTo>
                <a:lnTo>
                  <a:pt x="3923405" y="1180511"/>
                </a:lnTo>
                <a:cubicBezTo>
                  <a:pt x="3923405" y="1180982"/>
                  <a:pt x="3923287" y="1181395"/>
                  <a:pt x="3923051" y="1181749"/>
                </a:cubicBezTo>
                <a:cubicBezTo>
                  <a:pt x="3922815" y="1182102"/>
                  <a:pt x="3922403" y="1182381"/>
                  <a:pt x="3921814" y="1182588"/>
                </a:cubicBezTo>
                <a:cubicBezTo>
                  <a:pt x="3921225" y="1182794"/>
                  <a:pt x="3920444" y="1182970"/>
                  <a:pt x="3919473" y="1183118"/>
                </a:cubicBezTo>
                <a:cubicBezTo>
                  <a:pt x="3918500" y="1183265"/>
                  <a:pt x="3917278" y="1183338"/>
                  <a:pt x="3915805" y="1183338"/>
                </a:cubicBezTo>
                <a:cubicBezTo>
                  <a:pt x="3914392" y="1183338"/>
                  <a:pt x="3913184" y="1183265"/>
                  <a:pt x="3912183" y="1183118"/>
                </a:cubicBezTo>
                <a:cubicBezTo>
                  <a:pt x="3911181" y="1182970"/>
                  <a:pt x="3910386" y="1182794"/>
                  <a:pt x="3909797" y="1182588"/>
                </a:cubicBezTo>
                <a:cubicBezTo>
                  <a:pt x="3909207" y="1182381"/>
                  <a:pt x="3908795" y="1182102"/>
                  <a:pt x="3908560" y="1181749"/>
                </a:cubicBezTo>
                <a:cubicBezTo>
                  <a:pt x="3908324" y="1181395"/>
                  <a:pt x="3908206" y="1180982"/>
                  <a:pt x="3908206" y="1180511"/>
                </a:cubicBezTo>
                <a:lnTo>
                  <a:pt x="3908206" y="1070759"/>
                </a:lnTo>
                <a:cubicBezTo>
                  <a:pt x="3908206" y="1070288"/>
                  <a:pt x="3908324" y="1069876"/>
                  <a:pt x="3908560" y="1069522"/>
                </a:cubicBezTo>
                <a:cubicBezTo>
                  <a:pt x="3908795" y="1069169"/>
                  <a:pt x="3909207" y="1068889"/>
                  <a:pt x="3909797" y="1068683"/>
                </a:cubicBezTo>
                <a:cubicBezTo>
                  <a:pt x="3910386" y="1068477"/>
                  <a:pt x="3911181" y="1068300"/>
                  <a:pt x="3912183" y="1068153"/>
                </a:cubicBezTo>
                <a:cubicBezTo>
                  <a:pt x="3913184" y="1068006"/>
                  <a:pt x="3914392" y="1067931"/>
                  <a:pt x="3915805" y="1067931"/>
                </a:cubicBezTo>
                <a:close/>
                <a:moveTo>
                  <a:pt x="3665222" y="1067931"/>
                </a:moveTo>
                <a:cubicBezTo>
                  <a:pt x="3666990" y="1067931"/>
                  <a:pt x="3668418" y="1067991"/>
                  <a:pt x="3669508" y="1068109"/>
                </a:cubicBezTo>
                <a:cubicBezTo>
                  <a:pt x="3670598" y="1068226"/>
                  <a:pt x="3671466" y="1068388"/>
                  <a:pt x="3672114" y="1068594"/>
                </a:cubicBezTo>
                <a:cubicBezTo>
                  <a:pt x="3672762" y="1068801"/>
                  <a:pt x="3673248" y="1069095"/>
                  <a:pt x="3673572" y="1069478"/>
                </a:cubicBezTo>
                <a:cubicBezTo>
                  <a:pt x="3673897" y="1069861"/>
                  <a:pt x="3674205" y="1070347"/>
                  <a:pt x="3674501" y="1070936"/>
                </a:cubicBezTo>
                <a:lnTo>
                  <a:pt x="3690318" y="1103809"/>
                </a:lnTo>
                <a:cubicBezTo>
                  <a:pt x="3691787" y="1106931"/>
                  <a:pt x="3693253" y="1110201"/>
                  <a:pt x="3694716" y="1113617"/>
                </a:cubicBezTo>
                <a:cubicBezTo>
                  <a:pt x="3696181" y="1117035"/>
                  <a:pt x="3697674" y="1120481"/>
                  <a:pt x="3699198" y="1123957"/>
                </a:cubicBezTo>
                <a:lnTo>
                  <a:pt x="3699372" y="1123957"/>
                </a:lnTo>
                <a:cubicBezTo>
                  <a:pt x="3700720" y="1120599"/>
                  <a:pt x="3702110" y="1117255"/>
                  <a:pt x="3703546" y="1113927"/>
                </a:cubicBezTo>
                <a:cubicBezTo>
                  <a:pt x="3704980" y="1110598"/>
                  <a:pt x="3706433" y="1107313"/>
                  <a:pt x="3707903" y="1104074"/>
                </a:cubicBezTo>
                <a:lnTo>
                  <a:pt x="3723809" y="1071025"/>
                </a:lnTo>
                <a:cubicBezTo>
                  <a:pt x="3723986" y="1070435"/>
                  <a:pt x="3724236" y="1069935"/>
                  <a:pt x="3724560" y="1069522"/>
                </a:cubicBezTo>
                <a:cubicBezTo>
                  <a:pt x="3724884" y="1069110"/>
                  <a:pt x="3725326" y="1068801"/>
                  <a:pt x="3725886" y="1068594"/>
                </a:cubicBezTo>
                <a:cubicBezTo>
                  <a:pt x="3726446" y="1068388"/>
                  <a:pt x="3727226" y="1068226"/>
                  <a:pt x="3728228" y="1068109"/>
                </a:cubicBezTo>
                <a:cubicBezTo>
                  <a:pt x="3729229" y="1067991"/>
                  <a:pt x="3730496" y="1067931"/>
                  <a:pt x="3732028" y="1067931"/>
                </a:cubicBezTo>
                <a:cubicBezTo>
                  <a:pt x="3734148" y="1067931"/>
                  <a:pt x="3735813" y="1068006"/>
                  <a:pt x="3737020" y="1068153"/>
                </a:cubicBezTo>
                <a:cubicBezTo>
                  <a:pt x="3738228" y="1068300"/>
                  <a:pt x="3739067" y="1068580"/>
                  <a:pt x="3739539" y="1068992"/>
                </a:cubicBezTo>
                <a:cubicBezTo>
                  <a:pt x="3740010" y="1069405"/>
                  <a:pt x="3740172" y="1069994"/>
                  <a:pt x="3740025" y="1070759"/>
                </a:cubicBezTo>
                <a:cubicBezTo>
                  <a:pt x="3739877" y="1071525"/>
                  <a:pt x="3739480" y="1072556"/>
                  <a:pt x="3738832" y="1073853"/>
                </a:cubicBezTo>
                <a:lnTo>
                  <a:pt x="3706489" y="1138360"/>
                </a:lnTo>
                <a:lnTo>
                  <a:pt x="3706489" y="1180511"/>
                </a:lnTo>
                <a:cubicBezTo>
                  <a:pt x="3706489" y="1180982"/>
                  <a:pt x="3706372" y="1181395"/>
                  <a:pt x="3706137" y="1181749"/>
                </a:cubicBezTo>
                <a:cubicBezTo>
                  <a:pt x="3705903" y="1182102"/>
                  <a:pt x="3705493" y="1182381"/>
                  <a:pt x="3704908" y="1182588"/>
                </a:cubicBezTo>
                <a:cubicBezTo>
                  <a:pt x="3704321" y="1182794"/>
                  <a:pt x="3703531" y="1182970"/>
                  <a:pt x="3702536" y="1183118"/>
                </a:cubicBezTo>
                <a:cubicBezTo>
                  <a:pt x="3701540" y="1183265"/>
                  <a:pt x="3700340" y="1183338"/>
                  <a:pt x="3698934" y="1183338"/>
                </a:cubicBezTo>
                <a:cubicBezTo>
                  <a:pt x="3697470" y="1183338"/>
                  <a:pt x="3696255" y="1183265"/>
                  <a:pt x="3695288" y="1183118"/>
                </a:cubicBezTo>
                <a:cubicBezTo>
                  <a:pt x="3694321" y="1182970"/>
                  <a:pt x="3693531" y="1182794"/>
                  <a:pt x="3692916" y="1182588"/>
                </a:cubicBezTo>
                <a:cubicBezTo>
                  <a:pt x="3692300" y="1182381"/>
                  <a:pt x="3691876" y="1182102"/>
                  <a:pt x="3691641" y="1181749"/>
                </a:cubicBezTo>
                <a:cubicBezTo>
                  <a:pt x="3691408" y="1181395"/>
                  <a:pt x="3691290" y="1180982"/>
                  <a:pt x="3691290" y="1180511"/>
                </a:cubicBezTo>
                <a:lnTo>
                  <a:pt x="3691290" y="1138360"/>
                </a:lnTo>
                <a:lnTo>
                  <a:pt x="3658949" y="1073853"/>
                </a:lnTo>
                <a:cubicBezTo>
                  <a:pt x="3658300" y="1072497"/>
                  <a:pt x="3657902" y="1071437"/>
                  <a:pt x="3657755" y="1070671"/>
                </a:cubicBezTo>
                <a:cubicBezTo>
                  <a:pt x="3657608" y="1069905"/>
                  <a:pt x="3657755" y="1069317"/>
                  <a:pt x="3658197" y="1068904"/>
                </a:cubicBezTo>
                <a:cubicBezTo>
                  <a:pt x="3658639" y="1068491"/>
                  <a:pt x="3659434" y="1068226"/>
                  <a:pt x="3660583" y="1068109"/>
                </a:cubicBezTo>
                <a:cubicBezTo>
                  <a:pt x="3661731" y="1067991"/>
                  <a:pt x="3663278" y="1067931"/>
                  <a:pt x="3665222" y="1067931"/>
                </a:cubicBezTo>
                <a:close/>
                <a:moveTo>
                  <a:pt x="3439554" y="1067931"/>
                </a:moveTo>
                <a:cubicBezTo>
                  <a:pt x="3441026" y="1067931"/>
                  <a:pt x="3442249" y="1068006"/>
                  <a:pt x="3443219" y="1068153"/>
                </a:cubicBezTo>
                <a:cubicBezTo>
                  <a:pt x="3444193" y="1068300"/>
                  <a:pt x="3444973" y="1068477"/>
                  <a:pt x="3445562" y="1068683"/>
                </a:cubicBezTo>
                <a:cubicBezTo>
                  <a:pt x="3446152" y="1068889"/>
                  <a:pt x="3446564" y="1069169"/>
                  <a:pt x="3446800" y="1069522"/>
                </a:cubicBezTo>
                <a:cubicBezTo>
                  <a:pt x="3447035" y="1069876"/>
                  <a:pt x="3447153" y="1070288"/>
                  <a:pt x="3447153" y="1070759"/>
                </a:cubicBezTo>
                <a:lnTo>
                  <a:pt x="3447153" y="1116534"/>
                </a:lnTo>
                <a:lnTo>
                  <a:pt x="3499205" y="1116534"/>
                </a:lnTo>
                <a:lnTo>
                  <a:pt x="3499205" y="1070759"/>
                </a:lnTo>
                <a:cubicBezTo>
                  <a:pt x="3499205" y="1070288"/>
                  <a:pt x="3499323" y="1069876"/>
                  <a:pt x="3499557" y="1069522"/>
                </a:cubicBezTo>
                <a:cubicBezTo>
                  <a:pt x="3499794" y="1069169"/>
                  <a:pt x="3500206" y="1068889"/>
                  <a:pt x="3500796" y="1068683"/>
                </a:cubicBezTo>
                <a:cubicBezTo>
                  <a:pt x="3501385" y="1068477"/>
                  <a:pt x="3502151" y="1068300"/>
                  <a:pt x="3503093" y="1068153"/>
                </a:cubicBezTo>
                <a:cubicBezTo>
                  <a:pt x="3504035" y="1068006"/>
                  <a:pt x="3505272" y="1067931"/>
                  <a:pt x="3506804" y="1067931"/>
                </a:cubicBezTo>
                <a:cubicBezTo>
                  <a:pt x="3508219" y="1067931"/>
                  <a:pt x="3509412" y="1068006"/>
                  <a:pt x="3510383" y="1068153"/>
                </a:cubicBezTo>
                <a:cubicBezTo>
                  <a:pt x="3511356" y="1068300"/>
                  <a:pt x="3512136" y="1068477"/>
                  <a:pt x="3512725" y="1068683"/>
                </a:cubicBezTo>
                <a:cubicBezTo>
                  <a:pt x="3513314" y="1068889"/>
                  <a:pt x="3513727" y="1069169"/>
                  <a:pt x="3513962" y="1069522"/>
                </a:cubicBezTo>
                <a:cubicBezTo>
                  <a:pt x="3514198" y="1069876"/>
                  <a:pt x="3514316" y="1070288"/>
                  <a:pt x="3514316" y="1070759"/>
                </a:cubicBezTo>
                <a:lnTo>
                  <a:pt x="3514316" y="1180511"/>
                </a:lnTo>
                <a:cubicBezTo>
                  <a:pt x="3514316" y="1180982"/>
                  <a:pt x="3514198" y="1181395"/>
                  <a:pt x="3513962" y="1181749"/>
                </a:cubicBezTo>
                <a:cubicBezTo>
                  <a:pt x="3513727" y="1182102"/>
                  <a:pt x="3513314" y="1182381"/>
                  <a:pt x="3512725" y="1182588"/>
                </a:cubicBezTo>
                <a:cubicBezTo>
                  <a:pt x="3512136" y="1182794"/>
                  <a:pt x="3511356" y="1182970"/>
                  <a:pt x="3510383" y="1183118"/>
                </a:cubicBezTo>
                <a:cubicBezTo>
                  <a:pt x="3509412" y="1183265"/>
                  <a:pt x="3508219" y="1183338"/>
                  <a:pt x="3506804" y="1183338"/>
                </a:cubicBezTo>
                <a:cubicBezTo>
                  <a:pt x="3505272" y="1183338"/>
                  <a:pt x="3504035" y="1183265"/>
                  <a:pt x="3503093" y="1183118"/>
                </a:cubicBezTo>
                <a:cubicBezTo>
                  <a:pt x="3502151" y="1182970"/>
                  <a:pt x="3501385" y="1182794"/>
                  <a:pt x="3500796" y="1182588"/>
                </a:cubicBezTo>
                <a:cubicBezTo>
                  <a:pt x="3500206" y="1182381"/>
                  <a:pt x="3499794" y="1182102"/>
                  <a:pt x="3499557" y="1181749"/>
                </a:cubicBezTo>
                <a:cubicBezTo>
                  <a:pt x="3499323" y="1181395"/>
                  <a:pt x="3499205" y="1180982"/>
                  <a:pt x="3499205" y="1180511"/>
                </a:cubicBezTo>
                <a:lnTo>
                  <a:pt x="3499205" y="1129788"/>
                </a:lnTo>
                <a:lnTo>
                  <a:pt x="3447153" y="1129788"/>
                </a:lnTo>
                <a:lnTo>
                  <a:pt x="3447153" y="1180511"/>
                </a:lnTo>
                <a:cubicBezTo>
                  <a:pt x="3447153" y="1180982"/>
                  <a:pt x="3447035" y="1181395"/>
                  <a:pt x="3446800" y="1181749"/>
                </a:cubicBezTo>
                <a:cubicBezTo>
                  <a:pt x="3446564" y="1182102"/>
                  <a:pt x="3446152" y="1182381"/>
                  <a:pt x="3445562" y="1182588"/>
                </a:cubicBezTo>
                <a:cubicBezTo>
                  <a:pt x="3444973" y="1182794"/>
                  <a:pt x="3444193" y="1182970"/>
                  <a:pt x="3443219" y="1183118"/>
                </a:cubicBezTo>
                <a:cubicBezTo>
                  <a:pt x="3442249" y="1183265"/>
                  <a:pt x="3441026" y="1183338"/>
                  <a:pt x="3439554" y="1183338"/>
                </a:cubicBezTo>
                <a:cubicBezTo>
                  <a:pt x="3438140" y="1183338"/>
                  <a:pt x="3436931" y="1183265"/>
                  <a:pt x="3435931" y="1183118"/>
                </a:cubicBezTo>
                <a:cubicBezTo>
                  <a:pt x="3434928" y="1182970"/>
                  <a:pt x="3434133" y="1182794"/>
                  <a:pt x="3433546" y="1182588"/>
                </a:cubicBezTo>
                <a:cubicBezTo>
                  <a:pt x="3432956" y="1182381"/>
                  <a:pt x="3432544" y="1182102"/>
                  <a:pt x="3432309" y="1181749"/>
                </a:cubicBezTo>
                <a:cubicBezTo>
                  <a:pt x="3432072" y="1181395"/>
                  <a:pt x="3431956" y="1180982"/>
                  <a:pt x="3431956" y="1180511"/>
                </a:cubicBezTo>
                <a:lnTo>
                  <a:pt x="3431956" y="1070759"/>
                </a:lnTo>
                <a:cubicBezTo>
                  <a:pt x="3431956" y="1070288"/>
                  <a:pt x="3432072" y="1069876"/>
                  <a:pt x="3432309" y="1069522"/>
                </a:cubicBezTo>
                <a:cubicBezTo>
                  <a:pt x="3432544" y="1069169"/>
                  <a:pt x="3432956" y="1068889"/>
                  <a:pt x="3433546" y="1068683"/>
                </a:cubicBezTo>
                <a:cubicBezTo>
                  <a:pt x="3434133" y="1068477"/>
                  <a:pt x="3434928" y="1068300"/>
                  <a:pt x="3435931" y="1068153"/>
                </a:cubicBezTo>
                <a:cubicBezTo>
                  <a:pt x="3436931" y="1068006"/>
                  <a:pt x="3438140" y="1067931"/>
                  <a:pt x="3439554" y="1067931"/>
                </a:cubicBezTo>
                <a:close/>
                <a:moveTo>
                  <a:pt x="3188964" y="1067931"/>
                </a:moveTo>
                <a:cubicBezTo>
                  <a:pt x="3190732" y="1067931"/>
                  <a:pt x="3192161" y="1067991"/>
                  <a:pt x="3193251" y="1068109"/>
                </a:cubicBezTo>
                <a:cubicBezTo>
                  <a:pt x="3194342" y="1068226"/>
                  <a:pt x="3195209" y="1068388"/>
                  <a:pt x="3195857" y="1068594"/>
                </a:cubicBezTo>
                <a:cubicBezTo>
                  <a:pt x="3196506" y="1068801"/>
                  <a:pt x="3196991" y="1069095"/>
                  <a:pt x="3197315" y="1069478"/>
                </a:cubicBezTo>
                <a:cubicBezTo>
                  <a:pt x="3197639" y="1069861"/>
                  <a:pt x="3197949" y="1070347"/>
                  <a:pt x="3198244" y="1070936"/>
                </a:cubicBezTo>
                <a:lnTo>
                  <a:pt x="3214063" y="1103809"/>
                </a:lnTo>
                <a:cubicBezTo>
                  <a:pt x="3215531" y="1106931"/>
                  <a:pt x="3216998" y="1110201"/>
                  <a:pt x="3218461" y="1113617"/>
                </a:cubicBezTo>
                <a:cubicBezTo>
                  <a:pt x="3219925" y="1117035"/>
                  <a:pt x="3221420" y="1120481"/>
                  <a:pt x="3222944" y="1123957"/>
                </a:cubicBezTo>
                <a:lnTo>
                  <a:pt x="3223116" y="1123957"/>
                </a:lnTo>
                <a:cubicBezTo>
                  <a:pt x="3224466" y="1120599"/>
                  <a:pt x="3225855" y="1117255"/>
                  <a:pt x="3227291" y="1113927"/>
                </a:cubicBezTo>
                <a:cubicBezTo>
                  <a:pt x="3228728" y="1110598"/>
                  <a:pt x="3230179" y="1107313"/>
                  <a:pt x="3231649" y="1104074"/>
                </a:cubicBezTo>
                <a:lnTo>
                  <a:pt x="3247554" y="1071025"/>
                </a:lnTo>
                <a:cubicBezTo>
                  <a:pt x="3247731" y="1070435"/>
                  <a:pt x="3247981" y="1069935"/>
                  <a:pt x="3248306" y="1069522"/>
                </a:cubicBezTo>
                <a:cubicBezTo>
                  <a:pt x="3248629" y="1069110"/>
                  <a:pt x="3249072" y="1068801"/>
                  <a:pt x="3249631" y="1068594"/>
                </a:cubicBezTo>
                <a:cubicBezTo>
                  <a:pt x="3250192" y="1068388"/>
                  <a:pt x="3250972" y="1068226"/>
                  <a:pt x="3251972" y="1068109"/>
                </a:cubicBezTo>
                <a:cubicBezTo>
                  <a:pt x="3252973" y="1067991"/>
                  <a:pt x="3254241" y="1067931"/>
                  <a:pt x="3255773" y="1067931"/>
                </a:cubicBezTo>
                <a:cubicBezTo>
                  <a:pt x="3257894" y="1067931"/>
                  <a:pt x="3259559" y="1068006"/>
                  <a:pt x="3260767" y="1068153"/>
                </a:cubicBezTo>
                <a:cubicBezTo>
                  <a:pt x="3261975" y="1068300"/>
                  <a:pt x="3262815" y="1068580"/>
                  <a:pt x="3263286" y="1068992"/>
                </a:cubicBezTo>
                <a:cubicBezTo>
                  <a:pt x="3263756" y="1069405"/>
                  <a:pt x="3263919" y="1069994"/>
                  <a:pt x="3263771" y="1070759"/>
                </a:cubicBezTo>
                <a:cubicBezTo>
                  <a:pt x="3263624" y="1071525"/>
                  <a:pt x="3263226" y="1072556"/>
                  <a:pt x="3262577" y="1073853"/>
                </a:cubicBezTo>
                <a:lnTo>
                  <a:pt x="3230234" y="1138360"/>
                </a:lnTo>
                <a:lnTo>
                  <a:pt x="3230234" y="1180511"/>
                </a:lnTo>
                <a:cubicBezTo>
                  <a:pt x="3230234" y="1180982"/>
                  <a:pt x="3230117" y="1181395"/>
                  <a:pt x="3229884" y="1181749"/>
                </a:cubicBezTo>
                <a:cubicBezTo>
                  <a:pt x="3229649" y="1182102"/>
                  <a:pt x="3229240" y="1182381"/>
                  <a:pt x="3228651" y="1182588"/>
                </a:cubicBezTo>
                <a:cubicBezTo>
                  <a:pt x="3228066" y="1182794"/>
                  <a:pt x="3227275" y="1182970"/>
                  <a:pt x="3226280" y="1183118"/>
                </a:cubicBezTo>
                <a:cubicBezTo>
                  <a:pt x="3225285" y="1183265"/>
                  <a:pt x="3224084" y="1183338"/>
                  <a:pt x="3222680" y="1183338"/>
                </a:cubicBezTo>
                <a:cubicBezTo>
                  <a:pt x="3221216" y="1183338"/>
                  <a:pt x="3219998" y="1183265"/>
                  <a:pt x="3219034" y="1183118"/>
                </a:cubicBezTo>
                <a:cubicBezTo>
                  <a:pt x="3218066" y="1182970"/>
                  <a:pt x="3217275" y="1182794"/>
                  <a:pt x="3216660" y="1182588"/>
                </a:cubicBezTo>
                <a:cubicBezTo>
                  <a:pt x="3216045" y="1182381"/>
                  <a:pt x="3215620" y="1182102"/>
                  <a:pt x="3215387" y="1181749"/>
                </a:cubicBezTo>
                <a:cubicBezTo>
                  <a:pt x="3215153" y="1181395"/>
                  <a:pt x="3215035" y="1180982"/>
                  <a:pt x="3215035" y="1180511"/>
                </a:cubicBezTo>
                <a:lnTo>
                  <a:pt x="3215035" y="1138360"/>
                </a:lnTo>
                <a:lnTo>
                  <a:pt x="3182691" y="1073853"/>
                </a:lnTo>
                <a:cubicBezTo>
                  <a:pt x="3182042" y="1072497"/>
                  <a:pt x="3181644" y="1071437"/>
                  <a:pt x="3181498" y="1070671"/>
                </a:cubicBezTo>
                <a:cubicBezTo>
                  <a:pt x="3181350" y="1069905"/>
                  <a:pt x="3181498" y="1069317"/>
                  <a:pt x="3181939" y="1068904"/>
                </a:cubicBezTo>
                <a:cubicBezTo>
                  <a:pt x="3182381" y="1068491"/>
                  <a:pt x="3183176" y="1068226"/>
                  <a:pt x="3184326" y="1068109"/>
                </a:cubicBezTo>
                <a:cubicBezTo>
                  <a:pt x="3185474" y="1067991"/>
                  <a:pt x="3187021" y="1067931"/>
                  <a:pt x="3188964" y="1067931"/>
                </a:cubicBezTo>
                <a:close/>
                <a:moveTo>
                  <a:pt x="2972835" y="1067931"/>
                </a:moveTo>
                <a:cubicBezTo>
                  <a:pt x="2974307" y="1067931"/>
                  <a:pt x="2975530" y="1068006"/>
                  <a:pt x="2976502" y="1068153"/>
                </a:cubicBezTo>
                <a:cubicBezTo>
                  <a:pt x="2977472" y="1068300"/>
                  <a:pt x="2978252" y="1068477"/>
                  <a:pt x="2978842" y="1068683"/>
                </a:cubicBezTo>
                <a:cubicBezTo>
                  <a:pt x="2979433" y="1068889"/>
                  <a:pt x="2979843" y="1069169"/>
                  <a:pt x="2980080" y="1069522"/>
                </a:cubicBezTo>
                <a:cubicBezTo>
                  <a:pt x="2980315" y="1069876"/>
                  <a:pt x="2980432" y="1070288"/>
                  <a:pt x="2980432" y="1070759"/>
                </a:cubicBezTo>
                <a:lnTo>
                  <a:pt x="2980432" y="1116534"/>
                </a:lnTo>
                <a:lnTo>
                  <a:pt x="3032475" y="1116534"/>
                </a:lnTo>
                <a:lnTo>
                  <a:pt x="3032475" y="1070759"/>
                </a:lnTo>
                <a:cubicBezTo>
                  <a:pt x="3032475" y="1070288"/>
                  <a:pt x="3032592" y="1069876"/>
                  <a:pt x="3032828" y="1069522"/>
                </a:cubicBezTo>
                <a:cubicBezTo>
                  <a:pt x="3033063" y="1069169"/>
                  <a:pt x="3033476" y="1068889"/>
                  <a:pt x="3034065" y="1068683"/>
                </a:cubicBezTo>
                <a:cubicBezTo>
                  <a:pt x="3034654" y="1068477"/>
                  <a:pt x="3035420" y="1068300"/>
                  <a:pt x="3036363" y="1068153"/>
                </a:cubicBezTo>
                <a:cubicBezTo>
                  <a:pt x="3037305" y="1068006"/>
                  <a:pt x="3038542" y="1067931"/>
                  <a:pt x="3040074" y="1067931"/>
                </a:cubicBezTo>
                <a:cubicBezTo>
                  <a:pt x="3041488" y="1067931"/>
                  <a:pt x="3042681" y="1068006"/>
                  <a:pt x="3043653" y="1068153"/>
                </a:cubicBezTo>
                <a:cubicBezTo>
                  <a:pt x="3044625" y="1068300"/>
                  <a:pt x="3045405" y="1068477"/>
                  <a:pt x="3045995" y="1068683"/>
                </a:cubicBezTo>
                <a:cubicBezTo>
                  <a:pt x="3046583" y="1068889"/>
                  <a:pt x="3046996" y="1069169"/>
                  <a:pt x="3047232" y="1069522"/>
                </a:cubicBezTo>
                <a:cubicBezTo>
                  <a:pt x="3047467" y="1069876"/>
                  <a:pt x="3047586" y="1070288"/>
                  <a:pt x="3047586" y="1070759"/>
                </a:cubicBezTo>
                <a:lnTo>
                  <a:pt x="3047586" y="1180511"/>
                </a:lnTo>
                <a:cubicBezTo>
                  <a:pt x="3047586" y="1180982"/>
                  <a:pt x="3047467" y="1181395"/>
                  <a:pt x="3047232" y="1181749"/>
                </a:cubicBezTo>
                <a:cubicBezTo>
                  <a:pt x="3046996" y="1182102"/>
                  <a:pt x="3046583" y="1182381"/>
                  <a:pt x="3045995" y="1182588"/>
                </a:cubicBezTo>
                <a:cubicBezTo>
                  <a:pt x="3045405" y="1182794"/>
                  <a:pt x="3044625" y="1182970"/>
                  <a:pt x="3043653" y="1183118"/>
                </a:cubicBezTo>
                <a:cubicBezTo>
                  <a:pt x="3042681" y="1183265"/>
                  <a:pt x="3041488" y="1183338"/>
                  <a:pt x="3040074" y="1183338"/>
                </a:cubicBezTo>
                <a:cubicBezTo>
                  <a:pt x="3038542" y="1183338"/>
                  <a:pt x="3037305" y="1183265"/>
                  <a:pt x="3036363" y="1183118"/>
                </a:cubicBezTo>
                <a:cubicBezTo>
                  <a:pt x="3035420" y="1182970"/>
                  <a:pt x="3034654" y="1182794"/>
                  <a:pt x="3034065" y="1182588"/>
                </a:cubicBezTo>
                <a:cubicBezTo>
                  <a:pt x="3033476" y="1182381"/>
                  <a:pt x="3033063" y="1182102"/>
                  <a:pt x="3032828" y="1181749"/>
                </a:cubicBezTo>
                <a:cubicBezTo>
                  <a:pt x="3032592" y="1181395"/>
                  <a:pt x="3032475" y="1180982"/>
                  <a:pt x="3032475" y="1180511"/>
                </a:cubicBezTo>
                <a:lnTo>
                  <a:pt x="3032475" y="1129788"/>
                </a:lnTo>
                <a:lnTo>
                  <a:pt x="2980432" y="1129788"/>
                </a:lnTo>
                <a:lnTo>
                  <a:pt x="2980432" y="1180511"/>
                </a:lnTo>
                <a:cubicBezTo>
                  <a:pt x="2980432" y="1180982"/>
                  <a:pt x="2980315" y="1181395"/>
                  <a:pt x="2980080" y="1181749"/>
                </a:cubicBezTo>
                <a:cubicBezTo>
                  <a:pt x="2979843" y="1182102"/>
                  <a:pt x="2979433" y="1182381"/>
                  <a:pt x="2978842" y="1182588"/>
                </a:cubicBezTo>
                <a:cubicBezTo>
                  <a:pt x="2978252" y="1182794"/>
                  <a:pt x="2977472" y="1182970"/>
                  <a:pt x="2976502" y="1183118"/>
                </a:cubicBezTo>
                <a:cubicBezTo>
                  <a:pt x="2975530" y="1183265"/>
                  <a:pt x="2974307" y="1183338"/>
                  <a:pt x="2972835" y="1183338"/>
                </a:cubicBezTo>
                <a:cubicBezTo>
                  <a:pt x="2971420" y="1183338"/>
                  <a:pt x="2970212" y="1183265"/>
                  <a:pt x="2969212" y="1183118"/>
                </a:cubicBezTo>
                <a:cubicBezTo>
                  <a:pt x="2968210" y="1182970"/>
                  <a:pt x="2967415" y="1182794"/>
                  <a:pt x="2966827" y="1182588"/>
                </a:cubicBezTo>
                <a:cubicBezTo>
                  <a:pt x="2966237" y="1182381"/>
                  <a:pt x="2965825" y="1182102"/>
                  <a:pt x="2965588" y="1181749"/>
                </a:cubicBezTo>
                <a:cubicBezTo>
                  <a:pt x="2965353" y="1181395"/>
                  <a:pt x="2965236" y="1180982"/>
                  <a:pt x="2965236" y="1180511"/>
                </a:cubicBezTo>
                <a:lnTo>
                  <a:pt x="2965236" y="1070759"/>
                </a:lnTo>
                <a:cubicBezTo>
                  <a:pt x="2965236" y="1070288"/>
                  <a:pt x="2965353" y="1069876"/>
                  <a:pt x="2965588" y="1069522"/>
                </a:cubicBezTo>
                <a:cubicBezTo>
                  <a:pt x="2965825" y="1069169"/>
                  <a:pt x="2966237" y="1068889"/>
                  <a:pt x="2966827" y="1068683"/>
                </a:cubicBezTo>
                <a:cubicBezTo>
                  <a:pt x="2967415" y="1068477"/>
                  <a:pt x="2968210" y="1068300"/>
                  <a:pt x="2969212" y="1068153"/>
                </a:cubicBezTo>
                <a:cubicBezTo>
                  <a:pt x="2970212" y="1068006"/>
                  <a:pt x="2971420" y="1067931"/>
                  <a:pt x="2972835" y="1067931"/>
                </a:cubicBezTo>
                <a:close/>
                <a:moveTo>
                  <a:pt x="2496583" y="1067931"/>
                </a:moveTo>
                <a:cubicBezTo>
                  <a:pt x="2498056" y="1067931"/>
                  <a:pt x="2499278" y="1068006"/>
                  <a:pt x="2500251" y="1068153"/>
                </a:cubicBezTo>
                <a:cubicBezTo>
                  <a:pt x="2501223" y="1068300"/>
                  <a:pt x="2502003" y="1068477"/>
                  <a:pt x="2502592" y="1068683"/>
                </a:cubicBezTo>
                <a:cubicBezTo>
                  <a:pt x="2503180" y="1068889"/>
                  <a:pt x="2503594" y="1069169"/>
                  <a:pt x="2503829" y="1069522"/>
                </a:cubicBezTo>
                <a:cubicBezTo>
                  <a:pt x="2504065" y="1069876"/>
                  <a:pt x="2504183" y="1070288"/>
                  <a:pt x="2504183" y="1070759"/>
                </a:cubicBezTo>
                <a:lnTo>
                  <a:pt x="2504183" y="1116534"/>
                </a:lnTo>
                <a:lnTo>
                  <a:pt x="2556231" y="1116534"/>
                </a:lnTo>
                <a:lnTo>
                  <a:pt x="2556231" y="1070759"/>
                </a:lnTo>
                <a:cubicBezTo>
                  <a:pt x="2556231" y="1070288"/>
                  <a:pt x="2556349" y="1069876"/>
                  <a:pt x="2556585" y="1069522"/>
                </a:cubicBezTo>
                <a:cubicBezTo>
                  <a:pt x="2556819" y="1069169"/>
                  <a:pt x="2557232" y="1068889"/>
                  <a:pt x="2557821" y="1068683"/>
                </a:cubicBezTo>
                <a:cubicBezTo>
                  <a:pt x="2558410" y="1068477"/>
                  <a:pt x="2559176" y="1068300"/>
                  <a:pt x="2560118" y="1068153"/>
                </a:cubicBezTo>
                <a:cubicBezTo>
                  <a:pt x="2561062" y="1068006"/>
                  <a:pt x="2562298" y="1067931"/>
                  <a:pt x="2563830" y="1067931"/>
                </a:cubicBezTo>
                <a:cubicBezTo>
                  <a:pt x="2565244" y="1067931"/>
                  <a:pt x="2566438" y="1068006"/>
                  <a:pt x="2567409" y="1068153"/>
                </a:cubicBezTo>
                <a:cubicBezTo>
                  <a:pt x="2568381" y="1068300"/>
                  <a:pt x="2569162" y="1068477"/>
                  <a:pt x="2569750" y="1068683"/>
                </a:cubicBezTo>
                <a:cubicBezTo>
                  <a:pt x="2570340" y="1068889"/>
                  <a:pt x="2570752" y="1069169"/>
                  <a:pt x="2570988" y="1069522"/>
                </a:cubicBezTo>
                <a:cubicBezTo>
                  <a:pt x="2571224" y="1069876"/>
                  <a:pt x="2571341" y="1070288"/>
                  <a:pt x="2571341" y="1070759"/>
                </a:cubicBezTo>
                <a:lnTo>
                  <a:pt x="2571341" y="1180511"/>
                </a:lnTo>
                <a:cubicBezTo>
                  <a:pt x="2571341" y="1180982"/>
                  <a:pt x="2571224" y="1181395"/>
                  <a:pt x="2570988" y="1181749"/>
                </a:cubicBezTo>
                <a:cubicBezTo>
                  <a:pt x="2570752" y="1182102"/>
                  <a:pt x="2570340" y="1182381"/>
                  <a:pt x="2569750" y="1182588"/>
                </a:cubicBezTo>
                <a:cubicBezTo>
                  <a:pt x="2569162" y="1182794"/>
                  <a:pt x="2568381" y="1182970"/>
                  <a:pt x="2567409" y="1183118"/>
                </a:cubicBezTo>
                <a:cubicBezTo>
                  <a:pt x="2566438" y="1183265"/>
                  <a:pt x="2565244" y="1183338"/>
                  <a:pt x="2563830" y="1183338"/>
                </a:cubicBezTo>
                <a:cubicBezTo>
                  <a:pt x="2562298" y="1183338"/>
                  <a:pt x="2561062" y="1183265"/>
                  <a:pt x="2560118" y="1183118"/>
                </a:cubicBezTo>
                <a:cubicBezTo>
                  <a:pt x="2559176" y="1182970"/>
                  <a:pt x="2558410" y="1182794"/>
                  <a:pt x="2557821" y="1182588"/>
                </a:cubicBezTo>
                <a:cubicBezTo>
                  <a:pt x="2557232" y="1182381"/>
                  <a:pt x="2556819" y="1182102"/>
                  <a:pt x="2556585" y="1181749"/>
                </a:cubicBezTo>
                <a:cubicBezTo>
                  <a:pt x="2556349" y="1181395"/>
                  <a:pt x="2556231" y="1180982"/>
                  <a:pt x="2556231" y="1180511"/>
                </a:cubicBezTo>
                <a:lnTo>
                  <a:pt x="2556231" y="1129788"/>
                </a:lnTo>
                <a:lnTo>
                  <a:pt x="2504183" y="1129788"/>
                </a:lnTo>
                <a:lnTo>
                  <a:pt x="2504183" y="1180511"/>
                </a:lnTo>
                <a:cubicBezTo>
                  <a:pt x="2504183" y="1180982"/>
                  <a:pt x="2504065" y="1181395"/>
                  <a:pt x="2503829" y="1181749"/>
                </a:cubicBezTo>
                <a:cubicBezTo>
                  <a:pt x="2503594" y="1182102"/>
                  <a:pt x="2503180" y="1182381"/>
                  <a:pt x="2502592" y="1182588"/>
                </a:cubicBezTo>
                <a:cubicBezTo>
                  <a:pt x="2502003" y="1182794"/>
                  <a:pt x="2501223" y="1182970"/>
                  <a:pt x="2500251" y="1183118"/>
                </a:cubicBezTo>
                <a:cubicBezTo>
                  <a:pt x="2499278" y="1183265"/>
                  <a:pt x="2498056" y="1183338"/>
                  <a:pt x="2496583" y="1183338"/>
                </a:cubicBezTo>
                <a:cubicBezTo>
                  <a:pt x="2495170" y="1183338"/>
                  <a:pt x="2493962" y="1183265"/>
                  <a:pt x="2492961" y="1183118"/>
                </a:cubicBezTo>
                <a:cubicBezTo>
                  <a:pt x="2491959" y="1182970"/>
                  <a:pt x="2491164" y="1182794"/>
                  <a:pt x="2490575" y="1182588"/>
                </a:cubicBezTo>
                <a:cubicBezTo>
                  <a:pt x="2489985" y="1182381"/>
                  <a:pt x="2489573" y="1182102"/>
                  <a:pt x="2489337" y="1181749"/>
                </a:cubicBezTo>
                <a:cubicBezTo>
                  <a:pt x="2489102" y="1181395"/>
                  <a:pt x="2488984" y="1180982"/>
                  <a:pt x="2488984" y="1180511"/>
                </a:cubicBezTo>
                <a:lnTo>
                  <a:pt x="2488984" y="1070759"/>
                </a:lnTo>
                <a:cubicBezTo>
                  <a:pt x="2488984" y="1070288"/>
                  <a:pt x="2489102" y="1069876"/>
                  <a:pt x="2489337" y="1069522"/>
                </a:cubicBezTo>
                <a:cubicBezTo>
                  <a:pt x="2489573" y="1069169"/>
                  <a:pt x="2489985" y="1068889"/>
                  <a:pt x="2490575" y="1068683"/>
                </a:cubicBezTo>
                <a:cubicBezTo>
                  <a:pt x="2491164" y="1068477"/>
                  <a:pt x="2491959" y="1068300"/>
                  <a:pt x="2492961" y="1068153"/>
                </a:cubicBezTo>
                <a:cubicBezTo>
                  <a:pt x="2493962" y="1068006"/>
                  <a:pt x="2495170" y="1067931"/>
                  <a:pt x="2496583" y="1067931"/>
                </a:cubicBezTo>
                <a:close/>
                <a:moveTo>
                  <a:pt x="2245997" y="1067931"/>
                </a:moveTo>
                <a:cubicBezTo>
                  <a:pt x="2247764" y="1067931"/>
                  <a:pt x="2249193" y="1067991"/>
                  <a:pt x="2250283" y="1068109"/>
                </a:cubicBezTo>
                <a:cubicBezTo>
                  <a:pt x="2251371" y="1068226"/>
                  <a:pt x="2252241" y="1068388"/>
                  <a:pt x="2252889" y="1068594"/>
                </a:cubicBezTo>
                <a:cubicBezTo>
                  <a:pt x="2253537" y="1068801"/>
                  <a:pt x="2254023" y="1069095"/>
                  <a:pt x="2254347" y="1069478"/>
                </a:cubicBezTo>
                <a:cubicBezTo>
                  <a:pt x="2254671" y="1069861"/>
                  <a:pt x="2254980" y="1070347"/>
                  <a:pt x="2255275" y="1070936"/>
                </a:cubicBezTo>
                <a:lnTo>
                  <a:pt x="2271091" y="1103809"/>
                </a:lnTo>
                <a:cubicBezTo>
                  <a:pt x="2272560" y="1106931"/>
                  <a:pt x="2274025" y="1110201"/>
                  <a:pt x="2275490" y="1113617"/>
                </a:cubicBezTo>
                <a:cubicBezTo>
                  <a:pt x="2276955" y="1117035"/>
                  <a:pt x="2278447" y="1120481"/>
                  <a:pt x="2279971" y="1123957"/>
                </a:cubicBezTo>
                <a:lnTo>
                  <a:pt x="2280146" y="1123957"/>
                </a:lnTo>
                <a:cubicBezTo>
                  <a:pt x="2281493" y="1120599"/>
                  <a:pt x="2282885" y="1117255"/>
                  <a:pt x="2284319" y="1113927"/>
                </a:cubicBezTo>
                <a:cubicBezTo>
                  <a:pt x="2285755" y="1110598"/>
                  <a:pt x="2287207" y="1107313"/>
                  <a:pt x="2288677" y="1104074"/>
                </a:cubicBezTo>
                <a:lnTo>
                  <a:pt x="2304583" y="1071025"/>
                </a:lnTo>
                <a:cubicBezTo>
                  <a:pt x="2304759" y="1070435"/>
                  <a:pt x="2305009" y="1069935"/>
                  <a:pt x="2305334" y="1069522"/>
                </a:cubicBezTo>
                <a:cubicBezTo>
                  <a:pt x="2305658" y="1069110"/>
                  <a:pt x="2306100" y="1068801"/>
                  <a:pt x="2306659" y="1068594"/>
                </a:cubicBezTo>
                <a:cubicBezTo>
                  <a:pt x="2307218" y="1068388"/>
                  <a:pt x="2308000" y="1068226"/>
                  <a:pt x="2309001" y="1068109"/>
                </a:cubicBezTo>
                <a:cubicBezTo>
                  <a:pt x="2310003" y="1067991"/>
                  <a:pt x="2311269" y="1067931"/>
                  <a:pt x="2312801" y="1067931"/>
                </a:cubicBezTo>
                <a:cubicBezTo>
                  <a:pt x="2314922" y="1067931"/>
                  <a:pt x="2316585" y="1068006"/>
                  <a:pt x="2317793" y="1068153"/>
                </a:cubicBezTo>
                <a:cubicBezTo>
                  <a:pt x="2319002" y="1068300"/>
                  <a:pt x="2319841" y="1068580"/>
                  <a:pt x="2320311" y="1068992"/>
                </a:cubicBezTo>
                <a:cubicBezTo>
                  <a:pt x="2320783" y="1069405"/>
                  <a:pt x="2320945" y="1069994"/>
                  <a:pt x="2320798" y="1070759"/>
                </a:cubicBezTo>
                <a:cubicBezTo>
                  <a:pt x="2320651" y="1071525"/>
                  <a:pt x="2320253" y="1072556"/>
                  <a:pt x="2319605" y="1073853"/>
                </a:cubicBezTo>
                <a:lnTo>
                  <a:pt x="2287263" y="1138360"/>
                </a:lnTo>
                <a:lnTo>
                  <a:pt x="2287263" y="1180511"/>
                </a:lnTo>
                <a:cubicBezTo>
                  <a:pt x="2287263" y="1180982"/>
                  <a:pt x="2287146" y="1181395"/>
                  <a:pt x="2286912" y="1181749"/>
                </a:cubicBezTo>
                <a:cubicBezTo>
                  <a:pt x="2286678" y="1182102"/>
                  <a:pt x="2286266" y="1182381"/>
                  <a:pt x="2285681" y="1182588"/>
                </a:cubicBezTo>
                <a:cubicBezTo>
                  <a:pt x="2285095" y="1182794"/>
                  <a:pt x="2284305" y="1182970"/>
                  <a:pt x="2283309" y="1183118"/>
                </a:cubicBezTo>
                <a:cubicBezTo>
                  <a:pt x="2282313" y="1183265"/>
                  <a:pt x="2281113" y="1183338"/>
                  <a:pt x="2279708" y="1183338"/>
                </a:cubicBezTo>
                <a:cubicBezTo>
                  <a:pt x="2278243" y="1183338"/>
                  <a:pt x="2277027" y="1183265"/>
                  <a:pt x="2276061" y="1183118"/>
                </a:cubicBezTo>
                <a:cubicBezTo>
                  <a:pt x="2275095" y="1182970"/>
                  <a:pt x="2274304" y="1182794"/>
                  <a:pt x="2273689" y="1182588"/>
                </a:cubicBezTo>
                <a:cubicBezTo>
                  <a:pt x="2273074" y="1182381"/>
                  <a:pt x="2272650" y="1182102"/>
                  <a:pt x="2272416" y="1181749"/>
                </a:cubicBezTo>
                <a:cubicBezTo>
                  <a:pt x="2272181" y="1181395"/>
                  <a:pt x="2272064" y="1180982"/>
                  <a:pt x="2272064" y="1180511"/>
                </a:cubicBezTo>
                <a:lnTo>
                  <a:pt x="2272064" y="1138360"/>
                </a:lnTo>
                <a:lnTo>
                  <a:pt x="2239724" y="1073853"/>
                </a:lnTo>
                <a:cubicBezTo>
                  <a:pt x="2239075" y="1072497"/>
                  <a:pt x="2238677" y="1071437"/>
                  <a:pt x="2238530" y="1070671"/>
                </a:cubicBezTo>
                <a:cubicBezTo>
                  <a:pt x="2238382" y="1069905"/>
                  <a:pt x="2238530" y="1069317"/>
                  <a:pt x="2238972" y="1068904"/>
                </a:cubicBezTo>
                <a:cubicBezTo>
                  <a:pt x="2239413" y="1068491"/>
                  <a:pt x="2240209" y="1068226"/>
                  <a:pt x="2241358" y="1068109"/>
                </a:cubicBezTo>
                <a:cubicBezTo>
                  <a:pt x="2242506" y="1067991"/>
                  <a:pt x="2244053" y="1067931"/>
                  <a:pt x="2245997" y="1067931"/>
                </a:cubicBezTo>
                <a:close/>
                <a:moveTo>
                  <a:pt x="1303017" y="1067931"/>
                </a:moveTo>
                <a:cubicBezTo>
                  <a:pt x="1304784" y="1067931"/>
                  <a:pt x="1306213" y="1067991"/>
                  <a:pt x="1307303" y="1068109"/>
                </a:cubicBezTo>
                <a:cubicBezTo>
                  <a:pt x="1308393" y="1068226"/>
                  <a:pt x="1309262" y="1068388"/>
                  <a:pt x="1309909" y="1068594"/>
                </a:cubicBezTo>
                <a:cubicBezTo>
                  <a:pt x="1310557" y="1068801"/>
                  <a:pt x="1311044" y="1069095"/>
                  <a:pt x="1311368" y="1069478"/>
                </a:cubicBezTo>
                <a:cubicBezTo>
                  <a:pt x="1311691" y="1069861"/>
                  <a:pt x="1312001" y="1070347"/>
                  <a:pt x="1312295" y="1070936"/>
                </a:cubicBezTo>
                <a:lnTo>
                  <a:pt x="1328112" y="1103809"/>
                </a:lnTo>
                <a:cubicBezTo>
                  <a:pt x="1329581" y="1106931"/>
                  <a:pt x="1331046" y="1110201"/>
                  <a:pt x="1332511" y="1113617"/>
                </a:cubicBezTo>
                <a:cubicBezTo>
                  <a:pt x="1333975" y="1117035"/>
                  <a:pt x="1335468" y="1120481"/>
                  <a:pt x="1336992" y="1123957"/>
                </a:cubicBezTo>
                <a:lnTo>
                  <a:pt x="1337168" y="1123957"/>
                </a:lnTo>
                <a:cubicBezTo>
                  <a:pt x="1338514" y="1120599"/>
                  <a:pt x="1339905" y="1117255"/>
                  <a:pt x="1341340" y="1113927"/>
                </a:cubicBezTo>
                <a:cubicBezTo>
                  <a:pt x="1342775" y="1110598"/>
                  <a:pt x="1344229" y="1107313"/>
                  <a:pt x="1345699" y="1104074"/>
                </a:cubicBezTo>
                <a:lnTo>
                  <a:pt x="1361606" y="1071025"/>
                </a:lnTo>
                <a:cubicBezTo>
                  <a:pt x="1361783" y="1070435"/>
                  <a:pt x="1362033" y="1069935"/>
                  <a:pt x="1362358" y="1069522"/>
                </a:cubicBezTo>
                <a:cubicBezTo>
                  <a:pt x="1362681" y="1069110"/>
                  <a:pt x="1363125" y="1068801"/>
                  <a:pt x="1363683" y="1068594"/>
                </a:cubicBezTo>
                <a:cubicBezTo>
                  <a:pt x="1364243" y="1068388"/>
                  <a:pt x="1365023" y="1068226"/>
                  <a:pt x="1366024" y="1068109"/>
                </a:cubicBezTo>
                <a:cubicBezTo>
                  <a:pt x="1367027" y="1067991"/>
                  <a:pt x="1368293" y="1067931"/>
                  <a:pt x="1369825" y="1067931"/>
                </a:cubicBezTo>
                <a:cubicBezTo>
                  <a:pt x="1371947" y="1067931"/>
                  <a:pt x="1373610" y="1068006"/>
                  <a:pt x="1374818" y="1068153"/>
                </a:cubicBezTo>
                <a:cubicBezTo>
                  <a:pt x="1376025" y="1068300"/>
                  <a:pt x="1376865" y="1068580"/>
                  <a:pt x="1377336" y="1068992"/>
                </a:cubicBezTo>
                <a:cubicBezTo>
                  <a:pt x="1377807" y="1069405"/>
                  <a:pt x="1377969" y="1069994"/>
                  <a:pt x="1377823" y="1070759"/>
                </a:cubicBezTo>
                <a:cubicBezTo>
                  <a:pt x="1377674" y="1071525"/>
                  <a:pt x="1377277" y="1072556"/>
                  <a:pt x="1376629" y="1073853"/>
                </a:cubicBezTo>
                <a:lnTo>
                  <a:pt x="1344284" y="1138360"/>
                </a:lnTo>
                <a:lnTo>
                  <a:pt x="1344284" y="1169890"/>
                </a:lnTo>
                <a:lnTo>
                  <a:pt x="1340160" y="1176956"/>
                </a:lnTo>
                <a:lnTo>
                  <a:pt x="1337260" y="1183306"/>
                </a:lnTo>
                <a:lnTo>
                  <a:pt x="1336729" y="1183338"/>
                </a:lnTo>
                <a:cubicBezTo>
                  <a:pt x="1335264" y="1183338"/>
                  <a:pt x="1334049" y="1183265"/>
                  <a:pt x="1333082" y="1183118"/>
                </a:cubicBezTo>
                <a:cubicBezTo>
                  <a:pt x="1332115" y="1182970"/>
                  <a:pt x="1331324" y="1182794"/>
                  <a:pt x="1330710" y="1182588"/>
                </a:cubicBezTo>
                <a:cubicBezTo>
                  <a:pt x="1330094" y="1182381"/>
                  <a:pt x="1329670" y="1182102"/>
                  <a:pt x="1329436" y="1181749"/>
                </a:cubicBezTo>
                <a:cubicBezTo>
                  <a:pt x="1329201" y="1181395"/>
                  <a:pt x="1329084" y="1180982"/>
                  <a:pt x="1329084" y="1180511"/>
                </a:cubicBezTo>
                <a:lnTo>
                  <a:pt x="1329084" y="1138360"/>
                </a:lnTo>
                <a:lnTo>
                  <a:pt x="1296744" y="1073853"/>
                </a:lnTo>
                <a:cubicBezTo>
                  <a:pt x="1296096" y="1072497"/>
                  <a:pt x="1295698" y="1071437"/>
                  <a:pt x="1295551" y="1070671"/>
                </a:cubicBezTo>
                <a:cubicBezTo>
                  <a:pt x="1295403" y="1069905"/>
                  <a:pt x="1295551" y="1069317"/>
                  <a:pt x="1295992" y="1068904"/>
                </a:cubicBezTo>
                <a:cubicBezTo>
                  <a:pt x="1296435" y="1068491"/>
                  <a:pt x="1297231" y="1068226"/>
                  <a:pt x="1298378" y="1068109"/>
                </a:cubicBezTo>
                <a:cubicBezTo>
                  <a:pt x="1299528" y="1067991"/>
                  <a:pt x="1301074" y="1067931"/>
                  <a:pt x="1303017" y="1067931"/>
                </a:cubicBezTo>
                <a:close/>
                <a:moveTo>
                  <a:pt x="1086881" y="1067931"/>
                </a:moveTo>
                <a:cubicBezTo>
                  <a:pt x="1088354" y="1067931"/>
                  <a:pt x="1089576" y="1068006"/>
                  <a:pt x="1090547" y="1068153"/>
                </a:cubicBezTo>
                <a:cubicBezTo>
                  <a:pt x="1091519" y="1068300"/>
                  <a:pt x="1092300" y="1068477"/>
                  <a:pt x="1092889" y="1068683"/>
                </a:cubicBezTo>
                <a:cubicBezTo>
                  <a:pt x="1093481" y="1068889"/>
                  <a:pt x="1093893" y="1069169"/>
                  <a:pt x="1094129" y="1069522"/>
                </a:cubicBezTo>
                <a:cubicBezTo>
                  <a:pt x="1094364" y="1069876"/>
                  <a:pt x="1094482" y="1070288"/>
                  <a:pt x="1094482" y="1070759"/>
                </a:cubicBezTo>
                <a:lnTo>
                  <a:pt x="1094482" y="1116534"/>
                </a:lnTo>
                <a:lnTo>
                  <a:pt x="1146527" y="1116534"/>
                </a:lnTo>
                <a:lnTo>
                  <a:pt x="1146527" y="1070759"/>
                </a:lnTo>
                <a:cubicBezTo>
                  <a:pt x="1146527" y="1070288"/>
                  <a:pt x="1146645" y="1069876"/>
                  <a:pt x="1146881" y="1069522"/>
                </a:cubicBezTo>
                <a:cubicBezTo>
                  <a:pt x="1147116" y="1069169"/>
                  <a:pt x="1147528" y="1068889"/>
                  <a:pt x="1148118" y="1068683"/>
                </a:cubicBezTo>
                <a:cubicBezTo>
                  <a:pt x="1148707" y="1068477"/>
                  <a:pt x="1149472" y="1068300"/>
                  <a:pt x="1150416" y="1068153"/>
                </a:cubicBezTo>
                <a:cubicBezTo>
                  <a:pt x="1151358" y="1068006"/>
                  <a:pt x="1152595" y="1067931"/>
                  <a:pt x="1154127" y="1067931"/>
                </a:cubicBezTo>
                <a:cubicBezTo>
                  <a:pt x="1155541" y="1067931"/>
                  <a:pt x="1156734" y="1068006"/>
                  <a:pt x="1157706" y="1068153"/>
                </a:cubicBezTo>
                <a:cubicBezTo>
                  <a:pt x="1158678" y="1068300"/>
                  <a:pt x="1159458" y="1068477"/>
                  <a:pt x="1160048" y="1068683"/>
                </a:cubicBezTo>
                <a:cubicBezTo>
                  <a:pt x="1160636" y="1068889"/>
                  <a:pt x="1161048" y="1069169"/>
                  <a:pt x="1161285" y="1069522"/>
                </a:cubicBezTo>
                <a:cubicBezTo>
                  <a:pt x="1161520" y="1069876"/>
                  <a:pt x="1161639" y="1070288"/>
                  <a:pt x="1161639" y="1070759"/>
                </a:cubicBezTo>
                <a:lnTo>
                  <a:pt x="1161639" y="1180511"/>
                </a:lnTo>
                <a:cubicBezTo>
                  <a:pt x="1161639" y="1180982"/>
                  <a:pt x="1161520" y="1181395"/>
                  <a:pt x="1161285" y="1181749"/>
                </a:cubicBezTo>
                <a:cubicBezTo>
                  <a:pt x="1161048" y="1182102"/>
                  <a:pt x="1160636" y="1182381"/>
                  <a:pt x="1160048" y="1182588"/>
                </a:cubicBezTo>
                <a:cubicBezTo>
                  <a:pt x="1159458" y="1182794"/>
                  <a:pt x="1158678" y="1182970"/>
                  <a:pt x="1157706" y="1183118"/>
                </a:cubicBezTo>
                <a:cubicBezTo>
                  <a:pt x="1156734" y="1183265"/>
                  <a:pt x="1155541" y="1183338"/>
                  <a:pt x="1154127" y="1183338"/>
                </a:cubicBezTo>
                <a:cubicBezTo>
                  <a:pt x="1152595" y="1183338"/>
                  <a:pt x="1151358" y="1183265"/>
                  <a:pt x="1150416" y="1183118"/>
                </a:cubicBezTo>
                <a:cubicBezTo>
                  <a:pt x="1149472" y="1182970"/>
                  <a:pt x="1148707" y="1182794"/>
                  <a:pt x="1148118" y="1182588"/>
                </a:cubicBezTo>
                <a:cubicBezTo>
                  <a:pt x="1147528" y="1182381"/>
                  <a:pt x="1147116" y="1182102"/>
                  <a:pt x="1146881" y="1181749"/>
                </a:cubicBezTo>
                <a:cubicBezTo>
                  <a:pt x="1146645" y="1181395"/>
                  <a:pt x="1146527" y="1180982"/>
                  <a:pt x="1146527" y="1180511"/>
                </a:cubicBezTo>
                <a:lnTo>
                  <a:pt x="1146527" y="1129788"/>
                </a:lnTo>
                <a:lnTo>
                  <a:pt x="1094482" y="1129788"/>
                </a:lnTo>
                <a:lnTo>
                  <a:pt x="1094482" y="1180511"/>
                </a:lnTo>
                <a:cubicBezTo>
                  <a:pt x="1094482" y="1180982"/>
                  <a:pt x="1094364" y="1181395"/>
                  <a:pt x="1094129" y="1181749"/>
                </a:cubicBezTo>
                <a:cubicBezTo>
                  <a:pt x="1093893" y="1182102"/>
                  <a:pt x="1093481" y="1182381"/>
                  <a:pt x="1092889" y="1182588"/>
                </a:cubicBezTo>
                <a:cubicBezTo>
                  <a:pt x="1092300" y="1182794"/>
                  <a:pt x="1091519" y="1182970"/>
                  <a:pt x="1090547" y="1183118"/>
                </a:cubicBezTo>
                <a:cubicBezTo>
                  <a:pt x="1089576" y="1183265"/>
                  <a:pt x="1088354" y="1183338"/>
                  <a:pt x="1086881" y="1183338"/>
                </a:cubicBezTo>
                <a:cubicBezTo>
                  <a:pt x="1085466" y="1183338"/>
                  <a:pt x="1084259" y="1183265"/>
                  <a:pt x="1083258" y="1183118"/>
                </a:cubicBezTo>
                <a:cubicBezTo>
                  <a:pt x="1082256" y="1182970"/>
                  <a:pt x="1081460" y="1182794"/>
                  <a:pt x="1080871" y="1182588"/>
                </a:cubicBezTo>
                <a:cubicBezTo>
                  <a:pt x="1080282" y="1182381"/>
                  <a:pt x="1079870" y="1182102"/>
                  <a:pt x="1079635" y="1181749"/>
                </a:cubicBezTo>
                <a:cubicBezTo>
                  <a:pt x="1079399" y="1181395"/>
                  <a:pt x="1079281" y="1180982"/>
                  <a:pt x="1079281" y="1180511"/>
                </a:cubicBezTo>
                <a:lnTo>
                  <a:pt x="1079281" y="1070759"/>
                </a:lnTo>
                <a:cubicBezTo>
                  <a:pt x="1079281" y="1070288"/>
                  <a:pt x="1079399" y="1069876"/>
                  <a:pt x="1079635" y="1069522"/>
                </a:cubicBezTo>
                <a:cubicBezTo>
                  <a:pt x="1079870" y="1069169"/>
                  <a:pt x="1080282" y="1068889"/>
                  <a:pt x="1080871" y="1068683"/>
                </a:cubicBezTo>
                <a:cubicBezTo>
                  <a:pt x="1081460" y="1068477"/>
                  <a:pt x="1082256" y="1068300"/>
                  <a:pt x="1083258" y="1068153"/>
                </a:cubicBezTo>
                <a:cubicBezTo>
                  <a:pt x="1084259" y="1068006"/>
                  <a:pt x="1085466" y="1067931"/>
                  <a:pt x="1086881" y="1067931"/>
                </a:cubicBezTo>
                <a:close/>
                <a:moveTo>
                  <a:pt x="836285" y="1067931"/>
                </a:moveTo>
                <a:cubicBezTo>
                  <a:pt x="838053" y="1067931"/>
                  <a:pt x="839481" y="1067991"/>
                  <a:pt x="840600" y="1068109"/>
                </a:cubicBezTo>
                <a:cubicBezTo>
                  <a:pt x="841690" y="1068226"/>
                  <a:pt x="842560" y="1068388"/>
                  <a:pt x="843208" y="1068594"/>
                </a:cubicBezTo>
                <a:cubicBezTo>
                  <a:pt x="843857" y="1068801"/>
                  <a:pt x="844342" y="1069095"/>
                  <a:pt x="844666" y="1069478"/>
                </a:cubicBezTo>
                <a:cubicBezTo>
                  <a:pt x="844990" y="1069861"/>
                  <a:pt x="845299" y="1070347"/>
                  <a:pt x="845593" y="1070936"/>
                </a:cubicBezTo>
                <a:lnTo>
                  <a:pt x="861411" y="1103809"/>
                </a:lnTo>
                <a:cubicBezTo>
                  <a:pt x="862879" y="1106931"/>
                  <a:pt x="864345" y="1110201"/>
                  <a:pt x="865809" y="1113617"/>
                </a:cubicBezTo>
                <a:cubicBezTo>
                  <a:pt x="867273" y="1117035"/>
                  <a:pt x="868767" y="1120481"/>
                  <a:pt x="870291" y="1123957"/>
                </a:cubicBezTo>
                <a:lnTo>
                  <a:pt x="870466" y="1123957"/>
                </a:lnTo>
                <a:cubicBezTo>
                  <a:pt x="871812" y="1120599"/>
                  <a:pt x="873203" y="1117255"/>
                  <a:pt x="874639" y="1113927"/>
                </a:cubicBezTo>
                <a:cubicBezTo>
                  <a:pt x="876073" y="1110598"/>
                  <a:pt x="877525" y="1107313"/>
                  <a:pt x="878995" y="1104074"/>
                </a:cubicBezTo>
                <a:lnTo>
                  <a:pt x="894903" y="1071025"/>
                </a:lnTo>
                <a:cubicBezTo>
                  <a:pt x="895080" y="1070435"/>
                  <a:pt x="895328" y="1069935"/>
                  <a:pt x="895653" y="1069522"/>
                </a:cubicBezTo>
                <a:cubicBezTo>
                  <a:pt x="895977" y="1069110"/>
                  <a:pt x="896419" y="1068801"/>
                  <a:pt x="896980" y="1068594"/>
                </a:cubicBezTo>
                <a:cubicBezTo>
                  <a:pt x="897538" y="1068388"/>
                  <a:pt x="898318" y="1068226"/>
                  <a:pt x="899321" y="1068109"/>
                </a:cubicBezTo>
                <a:cubicBezTo>
                  <a:pt x="900321" y="1067991"/>
                  <a:pt x="901588" y="1067931"/>
                  <a:pt x="903120" y="1067931"/>
                </a:cubicBezTo>
                <a:cubicBezTo>
                  <a:pt x="905241" y="1067931"/>
                  <a:pt x="906906" y="1068006"/>
                  <a:pt x="908113" y="1068153"/>
                </a:cubicBezTo>
                <a:cubicBezTo>
                  <a:pt x="909320" y="1068300"/>
                  <a:pt x="910160" y="1068580"/>
                  <a:pt x="910631" y="1068992"/>
                </a:cubicBezTo>
                <a:cubicBezTo>
                  <a:pt x="911103" y="1069405"/>
                  <a:pt x="911266" y="1069994"/>
                  <a:pt x="911117" y="1070759"/>
                </a:cubicBezTo>
                <a:cubicBezTo>
                  <a:pt x="910971" y="1071525"/>
                  <a:pt x="910574" y="1072556"/>
                  <a:pt x="909925" y="1073853"/>
                </a:cubicBezTo>
                <a:lnTo>
                  <a:pt x="877583" y="1138360"/>
                </a:lnTo>
                <a:lnTo>
                  <a:pt x="877583" y="1180511"/>
                </a:lnTo>
                <a:cubicBezTo>
                  <a:pt x="877583" y="1180982"/>
                  <a:pt x="877466" y="1181395"/>
                  <a:pt x="877231" y="1181749"/>
                </a:cubicBezTo>
                <a:cubicBezTo>
                  <a:pt x="876996" y="1182102"/>
                  <a:pt x="876586" y="1182381"/>
                  <a:pt x="876002" y="1182588"/>
                </a:cubicBezTo>
                <a:cubicBezTo>
                  <a:pt x="875415" y="1182794"/>
                  <a:pt x="874625" y="1182970"/>
                  <a:pt x="873629" y="1183118"/>
                </a:cubicBezTo>
                <a:cubicBezTo>
                  <a:pt x="872634" y="1183265"/>
                  <a:pt x="871433" y="1183338"/>
                  <a:pt x="870026" y="1183338"/>
                </a:cubicBezTo>
                <a:cubicBezTo>
                  <a:pt x="868562" y="1183338"/>
                  <a:pt x="867347" y="1183265"/>
                  <a:pt x="866380" y="1183118"/>
                </a:cubicBezTo>
                <a:cubicBezTo>
                  <a:pt x="865413" y="1182970"/>
                  <a:pt x="864624" y="1182794"/>
                  <a:pt x="864009" y="1182588"/>
                </a:cubicBezTo>
                <a:cubicBezTo>
                  <a:pt x="863394" y="1182381"/>
                  <a:pt x="862969" y="1182102"/>
                  <a:pt x="862734" y="1181749"/>
                </a:cubicBezTo>
                <a:cubicBezTo>
                  <a:pt x="862501" y="1181395"/>
                  <a:pt x="862384" y="1180982"/>
                  <a:pt x="862384" y="1180511"/>
                </a:cubicBezTo>
                <a:lnTo>
                  <a:pt x="862384" y="1138360"/>
                </a:lnTo>
                <a:lnTo>
                  <a:pt x="830011" y="1073853"/>
                </a:lnTo>
                <a:cubicBezTo>
                  <a:pt x="829363" y="1072497"/>
                  <a:pt x="828965" y="1071437"/>
                  <a:pt x="828818" y="1070671"/>
                </a:cubicBezTo>
                <a:cubicBezTo>
                  <a:pt x="828671" y="1069905"/>
                  <a:pt x="828818" y="1069317"/>
                  <a:pt x="829260" y="1068904"/>
                </a:cubicBezTo>
                <a:cubicBezTo>
                  <a:pt x="829702" y="1068491"/>
                  <a:pt x="830497" y="1068226"/>
                  <a:pt x="831646" y="1068109"/>
                </a:cubicBezTo>
                <a:cubicBezTo>
                  <a:pt x="832795" y="1067991"/>
                  <a:pt x="834341" y="1067931"/>
                  <a:pt x="836285" y="1067931"/>
                </a:cubicBezTo>
                <a:close/>
                <a:moveTo>
                  <a:pt x="677867" y="1067931"/>
                </a:moveTo>
                <a:cubicBezTo>
                  <a:pt x="679281" y="1067931"/>
                  <a:pt x="680474" y="1068006"/>
                  <a:pt x="681446" y="1068153"/>
                </a:cubicBezTo>
                <a:cubicBezTo>
                  <a:pt x="682418" y="1068300"/>
                  <a:pt x="683199" y="1068477"/>
                  <a:pt x="683788" y="1068683"/>
                </a:cubicBezTo>
                <a:cubicBezTo>
                  <a:pt x="684377" y="1068889"/>
                  <a:pt x="684789" y="1069169"/>
                  <a:pt x="685025" y="1069522"/>
                </a:cubicBezTo>
                <a:cubicBezTo>
                  <a:pt x="685260" y="1069876"/>
                  <a:pt x="685378" y="1070288"/>
                  <a:pt x="685378" y="1070759"/>
                </a:cubicBezTo>
                <a:lnTo>
                  <a:pt x="685378" y="1180511"/>
                </a:lnTo>
                <a:cubicBezTo>
                  <a:pt x="685378" y="1180982"/>
                  <a:pt x="685260" y="1181395"/>
                  <a:pt x="685025" y="1181749"/>
                </a:cubicBezTo>
                <a:cubicBezTo>
                  <a:pt x="684789" y="1182102"/>
                  <a:pt x="684377" y="1182381"/>
                  <a:pt x="683788" y="1182588"/>
                </a:cubicBezTo>
                <a:cubicBezTo>
                  <a:pt x="683199" y="1182794"/>
                  <a:pt x="682418" y="1182970"/>
                  <a:pt x="681446" y="1183118"/>
                </a:cubicBezTo>
                <a:cubicBezTo>
                  <a:pt x="680474" y="1183265"/>
                  <a:pt x="679281" y="1183338"/>
                  <a:pt x="677867" y="1183338"/>
                </a:cubicBezTo>
                <a:cubicBezTo>
                  <a:pt x="676335" y="1183338"/>
                  <a:pt x="675098" y="1183265"/>
                  <a:pt x="674156" y="1183118"/>
                </a:cubicBezTo>
                <a:cubicBezTo>
                  <a:pt x="673213" y="1182970"/>
                  <a:pt x="672447" y="1182794"/>
                  <a:pt x="671858" y="1182588"/>
                </a:cubicBezTo>
                <a:cubicBezTo>
                  <a:pt x="671269" y="1182381"/>
                  <a:pt x="670857" y="1182102"/>
                  <a:pt x="670621" y="1181749"/>
                </a:cubicBezTo>
                <a:cubicBezTo>
                  <a:pt x="670385" y="1181395"/>
                  <a:pt x="670268" y="1180982"/>
                  <a:pt x="670268" y="1180511"/>
                </a:cubicBezTo>
                <a:lnTo>
                  <a:pt x="670268" y="1129788"/>
                </a:lnTo>
                <a:lnTo>
                  <a:pt x="629604" y="1129788"/>
                </a:lnTo>
                <a:lnTo>
                  <a:pt x="629614" y="1128686"/>
                </a:lnTo>
                <a:lnTo>
                  <a:pt x="622908" y="1116534"/>
                </a:lnTo>
                <a:lnTo>
                  <a:pt x="670268" y="1116534"/>
                </a:lnTo>
                <a:lnTo>
                  <a:pt x="670268" y="1070759"/>
                </a:lnTo>
                <a:cubicBezTo>
                  <a:pt x="670268" y="1070288"/>
                  <a:pt x="670385" y="1069876"/>
                  <a:pt x="670621" y="1069522"/>
                </a:cubicBezTo>
                <a:cubicBezTo>
                  <a:pt x="670857" y="1069169"/>
                  <a:pt x="671269" y="1068889"/>
                  <a:pt x="671858" y="1068683"/>
                </a:cubicBezTo>
                <a:cubicBezTo>
                  <a:pt x="672447" y="1068477"/>
                  <a:pt x="673213" y="1068300"/>
                  <a:pt x="674156" y="1068153"/>
                </a:cubicBezTo>
                <a:cubicBezTo>
                  <a:pt x="675098" y="1068006"/>
                  <a:pt x="676335" y="1067931"/>
                  <a:pt x="677867" y="1067931"/>
                </a:cubicBezTo>
                <a:close/>
                <a:moveTo>
                  <a:pt x="610621" y="1067931"/>
                </a:moveTo>
                <a:cubicBezTo>
                  <a:pt x="612093" y="1067931"/>
                  <a:pt x="613316" y="1068006"/>
                  <a:pt x="614288" y="1068153"/>
                </a:cubicBezTo>
                <a:cubicBezTo>
                  <a:pt x="615260" y="1068300"/>
                  <a:pt x="616040" y="1068477"/>
                  <a:pt x="616629" y="1068683"/>
                </a:cubicBezTo>
                <a:cubicBezTo>
                  <a:pt x="617219" y="1068889"/>
                  <a:pt x="617631" y="1069169"/>
                  <a:pt x="617867" y="1069522"/>
                </a:cubicBezTo>
                <a:cubicBezTo>
                  <a:pt x="618102" y="1069876"/>
                  <a:pt x="618220" y="1070288"/>
                  <a:pt x="618220" y="1070759"/>
                </a:cubicBezTo>
                <a:lnTo>
                  <a:pt x="618220" y="1108039"/>
                </a:lnTo>
                <a:lnTo>
                  <a:pt x="603021" y="1080498"/>
                </a:lnTo>
                <a:lnTo>
                  <a:pt x="603021" y="1070759"/>
                </a:lnTo>
                <a:cubicBezTo>
                  <a:pt x="603021" y="1070288"/>
                  <a:pt x="603139" y="1069876"/>
                  <a:pt x="603374" y="1069522"/>
                </a:cubicBezTo>
                <a:cubicBezTo>
                  <a:pt x="603610" y="1069169"/>
                  <a:pt x="604022" y="1068889"/>
                  <a:pt x="604612" y="1068683"/>
                </a:cubicBezTo>
                <a:cubicBezTo>
                  <a:pt x="605201" y="1068477"/>
                  <a:pt x="605996" y="1068300"/>
                  <a:pt x="606997" y="1068153"/>
                </a:cubicBezTo>
                <a:cubicBezTo>
                  <a:pt x="607999" y="1068006"/>
                  <a:pt x="609207" y="1067931"/>
                  <a:pt x="610621" y="1067931"/>
                </a:cubicBezTo>
                <a:close/>
                <a:moveTo>
                  <a:pt x="8289711" y="1066783"/>
                </a:moveTo>
                <a:cubicBezTo>
                  <a:pt x="8292244" y="1066783"/>
                  <a:pt x="8294792" y="1067004"/>
                  <a:pt x="8297354" y="1067446"/>
                </a:cubicBezTo>
                <a:cubicBezTo>
                  <a:pt x="8299917" y="1067888"/>
                  <a:pt x="8302333" y="1068477"/>
                  <a:pt x="8304600" y="1069213"/>
                </a:cubicBezTo>
                <a:cubicBezTo>
                  <a:pt x="8306869" y="1069949"/>
                  <a:pt x="8308886" y="1070774"/>
                  <a:pt x="8310654" y="1071688"/>
                </a:cubicBezTo>
                <a:cubicBezTo>
                  <a:pt x="8312421" y="1072600"/>
                  <a:pt x="8313585" y="1073337"/>
                  <a:pt x="8314144" y="1073897"/>
                </a:cubicBezTo>
                <a:cubicBezTo>
                  <a:pt x="8314704" y="1074457"/>
                  <a:pt x="8315072" y="1074898"/>
                  <a:pt x="8315249" y="1075222"/>
                </a:cubicBezTo>
                <a:cubicBezTo>
                  <a:pt x="8315425" y="1075546"/>
                  <a:pt x="8315573" y="1075958"/>
                  <a:pt x="8315690" y="1076459"/>
                </a:cubicBezTo>
                <a:cubicBezTo>
                  <a:pt x="8315808" y="1076960"/>
                  <a:pt x="8315897" y="1077564"/>
                  <a:pt x="8315956" y="1078271"/>
                </a:cubicBezTo>
                <a:cubicBezTo>
                  <a:pt x="8316015" y="1078978"/>
                  <a:pt x="8316044" y="1079891"/>
                  <a:pt x="8316044" y="1081011"/>
                </a:cubicBezTo>
                <a:cubicBezTo>
                  <a:pt x="8316044" y="1082070"/>
                  <a:pt x="8316000" y="1083013"/>
                  <a:pt x="8315911" y="1083838"/>
                </a:cubicBezTo>
                <a:cubicBezTo>
                  <a:pt x="8315823" y="1084662"/>
                  <a:pt x="8315690" y="1085355"/>
                  <a:pt x="8315514" y="1085915"/>
                </a:cubicBezTo>
                <a:cubicBezTo>
                  <a:pt x="8315337" y="1086474"/>
                  <a:pt x="8315087" y="1086886"/>
                  <a:pt x="8314763" y="1087152"/>
                </a:cubicBezTo>
                <a:cubicBezTo>
                  <a:pt x="8314439" y="1087417"/>
                  <a:pt x="8314071" y="1087549"/>
                  <a:pt x="8313658" y="1087549"/>
                </a:cubicBezTo>
                <a:cubicBezTo>
                  <a:pt x="8313010" y="1087549"/>
                  <a:pt x="8311994" y="1087138"/>
                  <a:pt x="8310609" y="1086312"/>
                </a:cubicBezTo>
                <a:cubicBezTo>
                  <a:pt x="8309225" y="1085488"/>
                  <a:pt x="8307532" y="1084560"/>
                  <a:pt x="8305528" y="1083529"/>
                </a:cubicBezTo>
                <a:cubicBezTo>
                  <a:pt x="8303526" y="1082498"/>
                  <a:pt x="8301154" y="1081555"/>
                  <a:pt x="8298415" y="1080701"/>
                </a:cubicBezTo>
                <a:cubicBezTo>
                  <a:pt x="8295675" y="1079847"/>
                  <a:pt x="8292598" y="1079420"/>
                  <a:pt x="8289180" y="1079420"/>
                </a:cubicBezTo>
                <a:cubicBezTo>
                  <a:pt x="8285999" y="1079420"/>
                  <a:pt x="8283231" y="1079847"/>
                  <a:pt x="8280874" y="1080701"/>
                </a:cubicBezTo>
                <a:cubicBezTo>
                  <a:pt x="8278518" y="1081555"/>
                  <a:pt x="8276574" y="1082689"/>
                  <a:pt x="8275042" y="1084103"/>
                </a:cubicBezTo>
                <a:cubicBezTo>
                  <a:pt x="8273510" y="1085517"/>
                  <a:pt x="8272362" y="1087196"/>
                  <a:pt x="8271595" y="1089140"/>
                </a:cubicBezTo>
                <a:cubicBezTo>
                  <a:pt x="8270830" y="1091084"/>
                  <a:pt x="8270447" y="1093146"/>
                  <a:pt x="8270447" y="1095325"/>
                </a:cubicBezTo>
                <a:cubicBezTo>
                  <a:pt x="8270447" y="1098507"/>
                  <a:pt x="8271183" y="1101246"/>
                  <a:pt x="8272656" y="1103544"/>
                </a:cubicBezTo>
                <a:cubicBezTo>
                  <a:pt x="8274129" y="1105842"/>
                  <a:pt x="8276088" y="1107873"/>
                  <a:pt x="8278532" y="1109641"/>
                </a:cubicBezTo>
                <a:cubicBezTo>
                  <a:pt x="8280977" y="1111408"/>
                  <a:pt x="8283761" y="1113029"/>
                  <a:pt x="8286883" y="1114502"/>
                </a:cubicBezTo>
                <a:cubicBezTo>
                  <a:pt x="8290005" y="1115974"/>
                  <a:pt x="8293187" y="1117462"/>
                  <a:pt x="8296427" y="1118964"/>
                </a:cubicBezTo>
                <a:cubicBezTo>
                  <a:pt x="8299667" y="1120467"/>
                  <a:pt x="8302848" y="1122115"/>
                  <a:pt x="8305970" y="1123912"/>
                </a:cubicBezTo>
                <a:cubicBezTo>
                  <a:pt x="8309093" y="1125710"/>
                  <a:pt x="8311876" y="1127830"/>
                  <a:pt x="8314321" y="1130276"/>
                </a:cubicBezTo>
                <a:cubicBezTo>
                  <a:pt x="8316766" y="1132720"/>
                  <a:pt x="8318739" y="1135607"/>
                  <a:pt x="8320241" y="1138935"/>
                </a:cubicBezTo>
                <a:cubicBezTo>
                  <a:pt x="8321744" y="1142264"/>
                  <a:pt x="8322495" y="1146196"/>
                  <a:pt x="8322495" y="1150732"/>
                </a:cubicBezTo>
                <a:cubicBezTo>
                  <a:pt x="8322495" y="1156092"/>
                  <a:pt x="8321508" y="1160864"/>
                  <a:pt x="8319534" y="1165047"/>
                </a:cubicBezTo>
                <a:cubicBezTo>
                  <a:pt x="8317561" y="1169231"/>
                  <a:pt x="8314822" y="1172779"/>
                  <a:pt x="8311316" y="1175695"/>
                </a:cubicBezTo>
                <a:cubicBezTo>
                  <a:pt x="8307811" y="1178611"/>
                  <a:pt x="8303688" y="1180805"/>
                  <a:pt x="8298945" y="1182279"/>
                </a:cubicBezTo>
                <a:cubicBezTo>
                  <a:pt x="8294203" y="1183751"/>
                  <a:pt x="8289092" y="1184488"/>
                  <a:pt x="8283613" y="1184488"/>
                </a:cubicBezTo>
                <a:cubicBezTo>
                  <a:pt x="8279785" y="1184488"/>
                  <a:pt x="8276235" y="1184164"/>
                  <a:pt x="8272965" y="1183515"/>
                </a:cubicBezTo>
                <a:cubicBezTo>
                  <a:pt x="8269696" y="1182868"/>
                  <a:pt x="8266779" y="1182072"/>
                  <a:pt x="8264217" y="1181129"/>
                </a:cubicBezTo>
                <a:cubicBezTo>
                  <a:pt x="8261654" y="1180187"/>
                  <a:pt x="8259504" y="1179215"/>
                  <a:pt x="8257766" y="1178214"/>
                </a:cubicBezTo>
                <a:cubicBezTo>
                  <a:pt x="8256028" y="1177212"/>
                  <a:pt x="8254821" y="1176358"/>
                  <a:pt x="8254143" y="1175651"/>
                </a:cubicBezTo>
                <a:cubicBezTo>
                  <a:pt x="8253466" y="1174944"/>
                  <a:pt x="8252965" y="1174045"/>
                  <a:pt x="8252641" y="1172956"/>
                </a:cubicBezTo>
                <a:cubicBezTo>
                  <a:pt x="8252317" y="1171866"/>
                  <a:pt x="8252155" y="1170408"/>
                  <a:pt x="8252155" y="1168582"/>
                </a:cubicBezTo>
                <a:cubicBezTo>
                  <a:pt x="8252155" y="1167286"/>
                  <a:pt x="8252214" y="1166210"/>
                  <a:pt x="8252332" y="1165356"/>
                </a:cubicBezTo>
                <a:cubicBezTo>
                  <a:pt x="8252450" y="1164503"/>
                  <a:pt x="8252626" y="1163810"/>
                  <a:pt x="8252862" y="1163280"/>
                </a:cubicBezTo>
                <a:cubicBezTo>
                  <a:pt x="8253098" y="1162750"/>
                  <a:pt x="8253392" y="1162382"/>
                  <a:pt x="8253745" y="1162176"/>
                </a:cubicBezTo>
                <a:cubicBezTo>
                  <a:pt x="8254099" y="1161969"/>
                  <a:pt x="8254512" y="1161866"/>
                  <a:pt x="8254983" y="1161866"/>
                </a:cubicBezTo>
                <a:cubicBezTo>
                  <a:pt x="8255807" y="1161866"/>
                  <a:pt x="8256971" y="1162367"/>
                  <a:pt x="8258473" y="1163368"/>
                </a:cubicBezTo>
                <a:cubicBezTo>
                  <a:pt x="8259975" y="1164370"/>
                  <a:pt x="8261905" y="1165460"/>
                  <a:pt x="8264261" y="1166638"/>
                </a:cubicBezTo>
                <a:cubicBezTo>
                  <a:pt x="8266618" y="1167816"/>
                  <a:pt x="8269460" y="1168921"/>
                  <a:pt x="8272788" y="1169951"/>
                </a:cubicBezTo>
                <a:cubicBezTo>
                  <a:pt x="8276117" y="1170982"/>
                  <a:pt x="8279961" y="1171498"/>
                  <a:pt x="8284320" y="1171498"/>
                </a:cubicBezTo>
                <a:cubicBezTo>
                  <a:pt x="8287619" y="1171498"/>
                  <a:pt x="8290639" y="1171056"/>
                  <a:pt x="8293378" y="1170172"/>
                </a:cubicBezTo>
                <a:cubicBezTo>
                  <a:pt x="8296117" y="1169289"/>
                  <a:pt x="8298474" y="1168037"/>
                  <a:pt x="8300447" y="1166417"/>
                </a:cubicBezTo>
                <a:cubicBezTo>
                  <a:pt x="8302421" y="1164796"/>
                  <a:pt x="8303938" y="1162808"/>
                  <a:pt x="8304998" y="1160452"/>
                </a:cubicBezTo>
                <a:cubicBezTo>
                  <a:pt x="8306058" y="1158096"/>
                  <a:pt x="8306589" y="1155415"/>
                  <a:pt x="8306589" y="1152411"/>
                </a:cubicBezTo>
                <a:cubicBezTo>
                  <a:pt x="8306589" y="1149171"/>
                  <a:pt x="8305853" y="1146402"/>
                  <a:pt x="8304380" y="1144104"/>
                </a:cubicBezTo>
                <a:cubicBezTo>
                  <a:pt x="8302907" y="1141807"/>
                  <a:pt x="8300963" y="1139789"/>
                  <a:pt x="8298547" y="1138051"/>
                </a:cubicBezTo>
                <a:cubicBezTo>
                  <a:pt x="8296132" y="1136314"/>
                  <a:pt x="8293378" y="1134723"/>
                  <a:pt x="8290285" y="1133279"/>
                </a:cubicBezTo>
                <a:cubicBezTo>
                  <a:pt x="8287192" y="1131836"/>
                  <a:pt x="8284026" y="1130363"/>
                  <a:pt x="8280786" y="1128862"/>
                </a:cubicBezTo>
                <a:cubicBezTo>
                  <a:pt x="8277546" y="1127359"/>
                  <a:pt x="8274394" y="1125695"/>
                  <a:pt x="8271330" y="1123868"/>
                </a:cubicBezTo>
                <a:cubicBezTo>
                  <a:pt x="8268267" y="1122042"/>
                  <a:pt x="8265528" y="1119892"/>
                  <a:pt x="8263112" y="1117418"/>
                </a:cubicBezTo>
                <a:cubicBezTo>
                  <a:pt x="8260697" y="1114944"/>
                  <a:pt x="8258738" y="1112042"/>
                  <a:pt x="8257236" y="1108713"/>
                </a:cubicBezTo>
                <a:cubicBezTo>
                  <a:pt x="8255734" y="1105385"/>
                  <a:pt x="8254983" y="1101393"/>
                  <a:pt x="8254983" y="1096739"/>
                </a:cubicBezTo>
                <a:cubicBezTo>
                  <a:pt x="8254983" y="1091967"/>
                  <a:pt x="8255852" y="1087712"/>
                  <a:pt x="8257589" y="1083970"/>
                </a:cubicBezTo>
                <a:cubicBezTo>
                  <a:pt x="8259328" y="1080229"/>
                  <a:pt x="8261743" y="1077092"/>
                  <a:pt x="8264835" y="1074559"/>
                </a:cubicBezTo>
                <a:cubicBezTo>
                  <a:pt x="8267928" y="1072026"/>
                  <a:pt x="8271611" y="1070097"/>
                  <a:pt x="8275881" y="1068771"/>
                </a:cubicBezTo>
                <a:cubicBezTo>
                  <a:pt x="8280153" y="1067446"/>
                  <a:pt x="8284762" y="1066783"/>
                  <a:pt x="8289711" y="1066783"/>
                </a:cubicBezTo>
                <a:close/>
                <a:moveTo>
                  <a:pt x="7822986" y="1066783"/>
                </a:moveTo>
                <a:cubicBezTo>
                  <a:pt x="7825519" y="1066783"/>
                  <a:pt x="7828067" y="1067004"/>
                  <a:pt x="7830630" y="1067446"/>
                </a:cubicBezTo>
                <a:cubicBezTo>
                  <a:pt x="7833192" y="1067888"/>
                  <a:pt x="7835608" y="1068477"/>
                  <a:pt x="7837876" y="1069213"/>
                </a:cubicBezTo>
                <a:cubicBezTo>
                  <a:pt x="7840144" y="1069949"/>
                  <a:pt x="7842161" y="1070774"/>
                  <a:pt x="7843929" y="1071688"/>
                </a:cubicBezTo>
                <a:cubicBezTo>
                  <a:pt x="7845696" y="1072600"/>
                  <a:pt x="7846860" y="1073337"/>
                  <a:pt x="7847419" y="1073897"/>
                </a:cubicBezTo>
                <a:cubicBezTo>
                  <a:pt x="7847979" y="1074457"/>
                  <a:pt x="7848347" y="1074898"/>
                  <a:pt x="7848524" y="1075222"/>
                </a:cubicBezTo>
                <a:cubicBezTo>
                  <a:pt x="7848701" y="1075546"/>
                  <a:pt x="7848848" y="1075958"/>
                  <a:pt x="7848966" y="1076459"/>
                </a:cubicBezTo>
                <a:cubicBezTo>
                  <a:pt x="7849084" y="1076960"/>
                  <a:pt x="7849172" y="1077564"/>
                  <a:pt x="7849231" y="1078271"/>
                </a:cubicBezTo>
                <a:cubicBezTo>
                  <a:pt x="7849290" y="1078978"/>
                  <a:pt x="7849319" y="1079891"/>
                  <a:pt x="7849319" y="1081011"/>
                </a:cubicBezTo>
                <a:cubicBezTo>
                  <a:pt x="7849319" y="1082070"/>
                  <a:pt x="7849275" y="1083013"/>
                  <a:pt x="7849187" y="1083838"/>
                </a:cubicBezTo>
                <a:cubicBezTo>
                  <a:pt x="7849098" y="1084662"/>
                  <a:pt x="7848966" y="1085355"/>
                  <a:pt x="7848789" y="1085915"/>
                </a:cubicBezTo>
                <a:cubicBezTo>
                  <a:pt x="7848612" y="1086474"/>
                  <a:pt x="7848362" y="1086886"/>
                  <a:pt x="7848038" y="1087152"/>
                </a:cubicBezTo>
                <a:cubicBezTo>
                  <a:pt x="7847714" y="1087417"/>
                  <a:pt x="7847346" y="1087549"/>
                  <a:pt x="7846933" y="1087549"/>
                </a:cubicBezTo>
                <a:cubicBezTo>
                  <a:pt x="7846286" y="1087549"/>
                  <a:pt x="7845269" y="1087138"/>
                  <a:pt x="7843885" y="1086312"/>
                </a:cubicBezTo>
                <a:cubicBezTo>
                  <a:pt x="7842500" y="1085488"/>
                  <a:pt x="7840807" y="1084560"/>
                  <a:pt x="7838804" y="1083529"/>
                </a:cubicBezTo>
                <a:cubicBezTo>
                  <a:pt x="7836801" y="1082498"/>
                  <a:pt x="7834429" y="1081555"/>
                  <a:pt x="7831690" y="1080701"/>
                </a:cubicBezTo>
                <a:cubicBezTo>
                  <a:pt x="7828951" y="1079847"/>
                  <a:pt x="7825873" y="1079420"/>
                  <a:pt x="7822456" y="1079420"/>
                </a:cubicBezTo>
                <a:cubicBezTo>
                  <a:pt x="7819274" y="1079420"/>
                  <a:pt x="7816506" y="1079847"/>
                  <a:pt x="7814149" y="1080701"/>
                </a:cubicBezTo>
                <a:cubicBezTo>
                  <a:pt x="7811793" y="1081555"/>
                  <a:pt x="7809849" y="1082689"/>
                  <a:pt x="7808317" y="1084103"/>
                </a:cubicBezTo>
                <a:cubicBezTo>
                  <a:pt x="7806786" y="1085517"/>
                  <a:pt x="7805637" y="1087196"/>
                  <a:pt x="7804871" y="1089140"/>
                </a:cubicBezTo>
                <a:cubicBezTo>
                  <a:pt x="7804105" y="1091084"/>
                  <a:pt x="7803722" y="1093146"/>
                  <a:pt x="7803722" y="1095325"/>
                </a:cubicBezTo>
                <a:cubicBezTo>
                  <a:pt x="7803722" y="1098507"/>
                  <a:pt x="7804459" y="1101246"/>
                  <a:pt x="7805931" y="1103544"/>
                </a:cubicBezTo>
                <a:cubicBezTo>
                  <a:pt x="7807404" y="1105842"/>
                  <a:pt x="7809363" y="1107873"/>
                  <a:pt x="7811808" y="1109641"/>
                </a:cubicBezTo>
                <a:cubicBezTo>
                  <a:pt x="7814253" y="1111408"/>
                  <a:pt x="7817036" y="1113029"/>
                  <a:pt x="7820158" y="1114502"/>
                </a:cubicBezTo>
                <a:cubicBezTo>
                  <a:pt x="7823281" y="1115974"/>
                  <a:pt x="7826462" y="1117462"/>
                  <a:pt x="7829702" y="1118964"/>
                </a:cubicBezTo>
                <a:cubicBezTo>
                  <a:pt x="7832942" y="1120467"/>
                  <a:pt x="7836123" y="1122115"/>
                  <a:pt x="7839245" y="1123912"/>
                </a:cubicBezTo>
                <a:cubicBezTo>
                  <a:pt x="7842368" y="1125710"/>
                  <a:pt x="7845151" y="1127830"/>
                  <a:pt x="7847596" y="1130276"/>
                </a:cubicBezTo>
                <a:cubicBezTo>
                  <a:pt x="7850041" y="1132720"/>
                  <a:pt x="7852014" y="1135607"/>
                  <a:pt x="7853517" y="1138935"/>
                </a:cubicBezTo>
                <a:cubicBezTo>
                  <a:pt x="7855019" y="1142264"/>
                  <a:pt x="7855770" y="1146196"/>
                  <a:pt x="7855770" y="1150732"/>
                </a:cubicBezTo>
                <a:cubicBezTo>
                  <a:pt x="7855770" y="1156092"/>
                  <a:pt x="7854783" y="1160864"/>
                  <a:pt x="7852810" y="1165047"/>
                </a:cubicBezTo>
                <a:cubicBezTo>
                  <a:pt x="7850837" y="1169231"/>
                  <a:pt x="7848097" y="1172779"/>
                  <a:pt x="7844592" y="1175695"/>
                </a:cubicBezTo>
                <a:cubicBezTo>
                  <a:pt x="7841087" y="1178611"/>
                  <a:pt x="7836963" y="1180805"/>
                  <a:pt x="7832220" y="1182279"/>
                </a:cubicBezTo>
                <a:cubicBezTo>
                  <a:pt x="7827478" y="1183751"/>
                  <a:pt x="7822367" y="1184488"/>
                  <a:pt x="7816889" y="1184488"/>
                </a:cubicBezTo>
                <a:cubicBezTo>
                  <a:pt x="7813060" y="1184488"/>
                  <a:pt x="7809510" y="1184164"/>
                  <a:pt x="7806240" y="1183515"/>
                </a:cubicBezTo>
                <a:cubicBezTo>
                  <a:pt x="7802971" y="1182868"/>
                  <a:pt x="7800055" y="1182072"/>
                  <a:pt x="7797492" y="1181129"/>
                </a:cubicBezTo>
                <a:cubicBezTo>
                  <a:pt x="7794929" y="1180187"/>
                  <a:pt x="7792780" y="1179215"/>
                  <a:pt x="7791041" y="1178214"/>
                </a:cubicBezTo>
                <a:cubicBezTo>
                  <a:pt x="7789304" y="1177212"/>
                  <a:pt x="7788096" y="1176358"/>
                  <a:pt x="7787418" y="1175651"/>
                </a:cubicBezTo>
                <a:cubicBezTo>
                  <a:pt x="7786741" y="1174944"/>
                  <a:pt x="7786240" y="1174045"/>
                  <a:pt x="7785916" y="1172956"/>
                </a:cubicBezTo>
                <a:cubicBezTo>
                  <a:pt x="7785592" y="1171866"/>
                  <a:pt x="7785430" y="1170408"/>
                  <a:pt x="7785430" y="1168582"/>
                </a:cubicBezTo>
                <a:cubicBezTo>
                  <a:pt x="7785430" y="1167286"/>
                  <a:pt x="7785489" y="1166210"/>
                  <a:pt x="7785607" y="1165356"/>
                </a:cubicBezTo>
                <a:cubicBezTo>
                  <a:pt x="7785725" y="1164503"/>
                  <a:pt x="7785902" y="1163810"/>
                  <a:pt x="7786137" y="1163280"/>
                </a:cubicBezTo>
                <a:cubicBezTo>
                  <a:pt x="7786373" y="1162750"/>
                  <a:pt x="7786667" y="1162382"/>
                  <a:pt x="7787021" y="1162176"/>
                </a:cubicBezTo>
                <a:cubicBezTo>
                  <a:pt x="7787374" y="1161969"/>
                  <a:pt x="7787787" y="1161866"/>
                  <a:pt x="7788258" y="1161866"/>
                </a:cubicBezTo>
                <a:cubicBezTo>
                  <a:pt x="7789083" y="1161866"/>
                  <a:pt x="7790246" y="1162367"/>
                  <a:pt x="7791748" y="1163368"/>
                </a:cubicBezTo>
                <a:cubicBezTo>
                  <a:pt x="7793251" y="1164370"/>
                  <a:pt x="7795180" y="1165460"/>
                  <a:pt x="7797536" y="1166638"/>
                </a:cubicBezTo>
                <a:cubicBezTo>
                  <a:pt x="7799893" y="1167816"/>
                  <a:pt x="7802735" y="1168921"/>
                  <a:pt x="7806064" y="1169951"/>
                </a:cubicBezTo>
                <a:cubicBezTo>
                  <a:pt x="7809393" y="1170982"/>
                  <a:pt x="7813236" y="1171498"/>
                  <a:pt x="7817596" y="1171498"/>
                </a:cubicBezTo>
                <a:cubicBezTo>
                  <a:pt x="7820895" y="1171498"/>
                  <a:pt x="7823914" y="1171056"/>
                  <a:pt x="7826653" y="1170172"/>
                </a:cubicBezTo>
                <a:cubicBezTo>
                  <a:pt x="7829392" y="1169289"/>
                  <a:pt x="7831749" y="1168037"/>
                  <a:pt x="7833722" y="1166417"/>
                </a:cubicBezTo>
                <a:cubicBezTo>
                  <a:pt x="7835696" y="1164796"/>
                  <a:pt x="7837213" y="1162808"/>
                  <a:pt x="7838273" y="1160452"/>
                </a:cubicBezTo>
                <a:cubicBezTo>
                  <a:pt x="7839334" y="1158096"/>
                  <a:pt x="7839864" y="1155415"/>
                  <a:pt x="7839864" y="1152411"/>
                </a:cubicBezTo>
                <a:cubicBezTo>
                  <a:pt x="7839864" y="1149171"/>
                  <a:pt x="7839128" y="1146402"/>
                  <a:pt x="7837655" y="1144104"/>
                </a:cubicBezTo>
                <a:cubicBezTo>
                  <a:pt x="7836182" y="1141807"/>
                  <a:pt x="7834238" y="1139789"/>
                  <a:pt x="7831823" y="1138051"/>
                </a:cubicBezTo>
                <a:cubicBezTo>
                  <a:pt x="7829408" y="1136314"/>
                  <a:pt x="7826653" y="1134723"/>
                  <a:pt x="7823560" y="1133279"/>
                </a:cubicBezTo>
                <a:cubicBezTo>
                  <a:pt x="7820467" y="1131836"/>
                  <a:pt x="7817301" y="1130363"/>
                  <a:pt x="7814061" y="1128862"/>
                </a:cubicBezTo>
                <a:cubicBezTo>
                  <a:pt x="7810821" y="1127359"/>
                  <a:pt x="7807669" y="1125695"/>
                  <a:pt x="7804606" y="1123868"/>
                </a:cubicBezTo>
                <a:cubicBezTo>
                  <a:pt x="7801542" y="1122042"/>
                  <a:pt x="7798803" y="1119892"/>
                  <a:pt x="7796388" y="1117418"/>
                </a:cubicBezTo>
                <a:cubicBezTo>
                  <a:pt x="7793973" y="1114944"/>
                  <a:pt x="7792013" y="1112042"/>
                  <a:pt x="7790511" y="1108713"/>
                </a:cubicBezTo>
                <a:cubicBezTo>
                  <a:pt x="7789009" y="1105385"/>
                  <a:pt x="7788258" y="1101393"/>
                  <a:pt x="7788258" y="1096739"/>
                </a:cubicBezTo>
                <a:cubicBezTo>
                  <a:pt x="7788258" y="1091967"/>
                  <a:pt x="7789127" y="1087712"/>
                  <a:pt x="7790865" y="1083970"/>
                </a:cubicBezTo>
                <a:cubicBezTo>
                  <a:pt x="7792603" y="1080229"/>
                  <a:pt x="7795018" y="1077092"/>
                  <a:pt x="7798111" y="1074559"/>
                </a:cubicBezTo>
                <a:cubicBezTo>
                  <a:pt x="7801204" y="1072026"/>
                  <a:pt x="7804886" y="1070097"/>
                  <a:pt x="7809157" y="1068771"/>
                </a:cubicBezTo>
                <a:cubicBezTo>
                  <a:pt x="7813428" y="1067446"/>
                  <a:pt x="7818037" y="1066783"/>
                  <a:pt x="7822986" y="1066783"/>
                </a:cubicBezTo>
                <a:close/>
                <a:moveTo>
                  <a:pt x="6403761" y="1066783"/>
                </a:moveTo>
                <a:cubicBezTo>
                  <a:pt x="6406294" y="1066783"/>
                  <a:pt x="6408842" y="1067004"/>
                  <a:pt x="6411405" y="1067446"/>
                </a:cubicBezTo>
                <a:cubicBezTo>
                  <a:pt x="6413967" y="1067888"/>
                  <a:pt x="6416383" y="1068477"/>
                  <a:pt x="6418651" y="1069213"/>
                </a:cubicBezTo>
                <a:cubicBezTo>
                  <a:pt x="6420919" y="1069949"/>
                  <a:pt x="6422936" y="1070774"/>
                  <a:pt x="6424704" y="1071688"/>
                </a:cubicBezTo>
                <a:cubicBezTo>
                  <a:pt x="6426471" y="1072600"/>
                  <a:pt x="6427635" y="1073337"/>
                  <a:pt x="6428194" y="1073897"/>
                </a:cubicBezTo>
                <a:cubicBezTo>
                  <a:pt x="6428754" y="1074457"/>
                  <a:pt x="6429122" y="1074898"/>
                  <a:pt x="6429299" y="1075222"/>
                </a:cubicBezTo>
                <a:cubicBezTo>
                  <a:pt x="6429476" y="1075546"/>
                  <a:pt x="6429623" y="1075958"/>
                  <a:pt x="6429741" y="1076459"/>
                </a:cubicBezTo>
                <a:cubicBezTo>
                  <a:pt x="6429859" y="1076960"/>
                  <a:pt x="6429947" y="1077564"/>
                  <a:pt x="6430006" y="1078271"/>
                </a:cubicBezTo>
                <a:cubicBezTo>
                  <a:pt x="6430065" y="1078978"/>
                  <a:pt x="6430094" y="1079891"/>
                  <a:pt x="6430094" y="1081011"/>
                </a:cubicBezTo>
                <a:cubicBezTo>
                  <a:pt x="6430094" y="1082070"/>
                  <a:pt x="6430050" y="1083013"/>
                  <a:pt x="6429962" y="1083838"/>
                </a:cubicBezTo>
                <a:cubicBezTo>
                  <a:pt x="6429873" y="1084662"/>
                  <a:pt x="6429741" y="1085355"/>
                  <a:pt x="6429564" y="1085915"/>
                </a:cubicBezTo>
                <a:cubicBezTo>
                  <a:pt x="6429387" y="1086474"/>
                  <a:pt x="6429137" y="1086886"/>
                  <a:pt x="6428813" y="1087152"/>
                </a:cubicBezTo>
                <a:cubicBezTo>
                  <a:pt x="6428489" y="1087417"/>
                  <a:pt x="6428121" y="1087549"/>
                  <a:pt x="6427708" y="1087549"/>
                </a:cubicBezTo>
                <a:cubicBezTo>
                  <a:pt x="6427061" y="1087549"/>
                  <a:pt x="6426044" y="1087138"/>
                  <a:pt x="6424660" y="1086312"/>
                </a:cubicBezTo>
                <a:cubicBezTo>
                  <a:pt x="6423275" y="1085488"/>
                  <a:pt x="6421582" y="1084560"/>
                  <a:pt x="6419579" y="1083529"/>
                </a:cubicBezTo>
                <a:cubicBezTo>
                  <a:pt x="6417576" y="1082498"/>
                  <a:pt x="6415204" y="1081555"/>
                  <a:pt x="6412465" y="1080701"/>
                </a:cubicBezTo>
                <a:cubicBezTo>
                  <a:pt x="6409726" y="1079847"/>
                  <a:pt x="6406648" y="1079420"/>
                  <a:pt x="6403231" y="1079420"/>
                </a:cubicBezTo>
                <a:cubicBezTo>
                  <a:pt x="6400049" y="1079420"/>
                  <a:pt x="6397281" y="1079847"/>
                  <a:pt x="6394924" y="1080701"/>
                </a:cubicBezTo>
                <a:cubicBezTo>
                  <a:pt x="6392568" y="1081555"/>
                  <a:pt x="6390624" y="1082689"/>
                  <a:pt x="6389092" y="1084103"/>
                </a:cubicBezTo>
                <a:cubicBezTo>
                  <a:pt x="6387561" y="1085517"/>
                  <a:pt x="6386412" y="1087196"/>
                  <a:pt x="6385646" y="1089140"/>
                </a:cubicBezTo>
                <a:cubicBezTo>
                  <a:pt x="6384880" y="1091084"/>
                  <a:pt x="6384497" y="1093146"/>
                  <a:pt x="6384497" y="1095325"/>
                </a:cubicBezTo>
                <a:cubicBezTo>
                  <a:pt x="6384497" y="1098507"/>
                  <a:pt x="6385234" y="1101246"/>
                  <a:pt x="6386706" y="1103544"/>
                </a:cubicBezTo>
                <a:cubicBezTo>
                  <a:pt x="6388179" y="1105842"/>
                  <a:pt x="6390138" y="1107873"/>
                  <a:pt x="6392583" y="1109641"/>
                </a:cubicBezTo>
                <a:cubicBezTo>
                  <a:pt x="6395028" y="1111408"/>
                  <a:pt x="6397811" y="1113029"/>
                  <a:pt x="6400933" y="1114502"/>
                </a:cubicBezTo>
                <a:cubicBezTo>
                  <a:pt x="6404056" y="1115974"/>
                  <a:pt x="6407237" y="1117462"/>
                  <a:pt x="6410477" y="1118964"/>
                </a:cubicBezTo>
                <a:cubicBezTo>
                  <a:pt x="6413717" y="1120467"/>
                  <a:pt x="6416898" y="1122115"/>
                  <a:pt x="6420020" y="1123912"/>
                </a:cubicBezTo>
                <a:cubicBezTo>
                  <a:pt x="6423143" y="1125710"/>
                  <a:pt x="6425926" y="1127830"/>
                  <a:pt x="6428371" y="1130276"/>
                </a:cubicBezTo>
                <a:cubicBezTo>
                  <a:pt x="6430816" y="1132720"/>
                  <a:pt x="6432789" y="1135607"/>
                  <a:pt x="6434292" y="1138935"/>
                </a:cubicBezTo>
                <a:cubicBezTo>
                  <a:pt x="6435794" y="1142264"/>
                  <a:pt x="6436545" y="1146196"/>
                  <a:pt x="6436545" y="1150732"/>
                </a:cubicBezTo>
                <a:cubicBezTo>
                  <a:pt x="6436545" y="1156092"/>
                  <a:pt x="6435558" y="1160864"/>
                  <a:pt x="6433585" y="1165047"/>
                </a:cubicBezTo>
                <a:cubicBezTo>
                  <a:pt x="6431612" y="1169231"/>
                  <a:pt x="6428872" y="1172779"/>
                  <a:pt x="6425367" y="1175695"/>
                </a:cubicBezTo>
                <a:cubicBezTo>
                  <a:pt x="6421862" y="1178611"/>
                  <a:pt x="6417738" y="1180805"/>
                  <a:pt x="6412995" y="1182279"/>
                </a:cubicBezTo>
                <a:cubicBezTo>
                  <a:pt x="6408253" y="1183751"/>
                  <a:pt x="6403142" y="1184488"/>
                  <a:pt x="6397664" y="1184488"/>
                </a:cubicBezTo>
                <a:cubicBezTo>
                  <a:pt x="6393835" y="1184488"/>
                  <a:pt x="6390285" y="1184164"/>
                  <a:pt x="6387015" y="1183515"/>
                </a:cubicBezTo>
                <a:cubicBezTo>
                  <a:pt x="6383746" y="1182868"/>
                  <a:pt x="6380830" y="1182072"/>
                  <a:pt x="6378267" y="1181129"/>
                </a:cubicBezTo>
                <a:cubicBezTo>
                  <a:pt x="6375704" y="1180187"/>
                  <a:pt x="6373555" y="1179215"/>
                  <a:pt x="6371816" y="1178214"/>
                </a:cubicBezTo>
                <a:cubicBezTo>
                  <a:pt x="6370079" y="1177212"/>
                  <a:pt x="6368871" y="1176358"/>
                  <a:pt x="6368193" y="1175651"/>
                </a:cubicBezTo>
                <a:cubicBezTo>
                  <a:pt x="6367516" y="1174944"/>
                  <a:pt x="6367015" y="1174045"/>
                  <a:pt x="6366691" y="1172956"/>
                </a:cubicBezTo>
                <a:cubicBezTo>
                  <a:pt x="6366367" y="1171866"/>
                  <a:pt x="6366205" y="1170408"/>
                  <a:pt x="6366205" y="1168582"/>
                </a:cubicBezTo>
                <a:cubicBezTo>
                  <a:pt x="6366205" y="1167286"/>
                  <a:pt x="6366264" y="1166210"/>
                  <a:pt x="6366382" y="1165356"/>
                </a:cubicBezTo>
                <a:cubicBezTo>
                  <a:pt x="6366500" y="1164503"/>
                  <a:pt x="6366677" y="1163810"/>
                  <a:pt x="6366912" y="1163280"/>
                </a:cubicBezTo>
                <a:cubicBezTo>
                  <a:pt x="6367148" y="1162750"/>
                  <a:pt x="6367442" y="1162382"/>
                  <a:pt x="6367796" y="1162176"/>
                </a:cubicBezTo>
                <a:cubicBezTo>
                  <a:pt x="6368149" y="1161969"/>
                  <a:pt x="6368562" y="1161866"/>
                  <a:pt x="6369033" y="1161866"/>
                </a:cubicBezTo>
                <a:cubicBezTo>
                  <a:pt x="6369858" y="1161866"/>
                  <a:pt x="6371021" y="1162367"/>
                  <a:pt x="6372523" y="1163368"/>
                </a:cubicBezTo>
                <a:cubicBezTo>
                  <a:pt x="6374026" y="1164370"/>
                  <a:pt x="6375955" y="1165460"/>
                  <a:pt x="6378311" y="1166638"/>
                </a:cubicBezTo>
                <a:cubicBezTo>
                  <a:pt x="6380668" y="1167816"/>
                  <a:pt x="6383510" y="1168921"/>
                  <a:pt x="6386839" y="1169951"/>
                </a:cubicBezTo>
                <a:cubicBezTo>
                  <a:pt x="6390168" y="1170982"/>
                  <a:pt x="6394011" y="1171498"/>
                  <a:pt x="6398371" y="1171498"/>
                </a:cubicBezTo>
                <a:cubicBezTo>
                  <a:pt x="6401670" y="1171498"/>
                  <a:pt x="6404689" y="1171056"/>
                  <a:pt x="6407428" y="1170172"/>
                </a:cubicBezTo>
                <a:cubicBezTo>
                  <a:pt x="6410167" y="1169289"/>
                  <a:pt x="6412524" y="1168037"/>
                  <a:pt x="6414497" y="1166417"/>
                </a:cubicBezTo>
                <a:cubicBezTo>
                  <a:pt x="6416471" y="1164796"/>
                  <a:pt x="6417988" y="1162808"/>
                  <a:pt x="6419048" y="1160452"/>
                </a:cubicBezTo>
                <a:cubicBezTo>
                  <a:pt x="6420109" y="1158096"/>
                  <a:pt x="6420639" y="1155415"/>
                  <a:pt x="6420639" y="1152411"/>
                </a:cubicBezTo>
                <a:cubicBezTo>
                  <a:pt x="6420639" y="1149171"/>
                  <a:pt x="6419903" y="1146402"/>
                  <a:pt x="6418430" y="1144104"/>
                </a:cubicBezTo>
                <a:cubicBezTo>
                  <a:pt x="6416957" y="1141807"/>
                  <a:pt x="6415013" y="1139789"/>
                  <a:pt x="6412598" y="1138051"/>
                </a:cubicBezTo>
                <a:cubicBezTo>
                  <a:pt x="6410183" y="1136314"/>
                  <a:pt x="6407428" y="1134723"/>
                  <a:pt x="6404335" y="1133279"/>
                </a:cubicBezTo>
                <a:cubicBezTo>
                  <a:pt x="6401242" y="1131836"/>
                  <a:pt x="6398076" y="1130363"/>
                  <a:pt x="6394836" y="1128862"/>
                </a:cubicBezTo>
                <a:cubicBezTo>
                  <a:pt x="6391596" y="1127359"/>
                  <a:pt x="6388444" y="1125695"/>
                  <a:pt x="6385381" y="1123868"/>
                </a:cubicBezTo>
                <a:cubicBezTo>
                  <a:pt x="6382317" y="1122042"/>
                  <a:pt x="6379578" y="1119892"/>
                  <a:pt x="6377163" y="1117418"/>
                </a:cubicBezTo>
                <a:cubicBezTo>
                  <a:pt x="6374748" y="1114944"/>
                  <a:pt x="6372788" y="1112042"/>
                  <a:pt x="6371286" y="1108713"/>
                </a:cubicBezTo>
                <a:cubicBezTo>
                  <a:pt x="6369784" y="1105385"/>
                  <a:pt x="6369033" y="1101393"/>
                  <a:pt x="6369033" y="1096739"/>
                </a:cubicBezTo>
                <a:cubicBezTo>
                  <a:pt x="6369033" y="1091967"/>
                  <a:pt x="6369902" y="1087712"/>
                  <a:pt x="6371640" y="1083970"/>
                </a:cubicBezTo>
                <a:cubicBezTo>
                  <a:pt x="6373378" y="1080229"/>
                  <a:pt x="6375793" y="1077092"/>
                  <a:pt x="6378886" y="1074559"/>
                </a:cubicBezTo>
                <a:cubicBezTo>
                  <a:pt x="6381979" y="1072026"/>
                  <a:pt x="6385661" y="1070097"/>
                  <a:pt x="6389932" y="1068771"/>
                </a:cubicBezTo>
                <a:cubicBezTo>
                  <a:pt x="6394203" y="1067446"/>
                  <a:pt x="6398812" y="1066783"/>
                  <a:pt x="6403761" y="1066783"/>
                </a:cubicBezTo>
                <a:close/>
                <a:moveTo>
                  <a:pt x="5937036" y="1066783"/>
                </a:moveTo>
                <a:cubicBezTo>
                  <a:pt x="5939569" y="1066783"/>
                  <a:pt x="5942117" y="1067004"/>
                  <a:pt x="5944680" y="1067446"/>
                </a:cubicBezTo>
                <a:cubicBezTo>
                  <a:pt x="5947242" y="1067888"/>
                  <a:pt x="5949658" y="1068477"/>
                  <a:pt x="5951926" y="1069213"/>
                </a:cubicBezTo>
                <a:cubicBezTo>
                  <a:pt x="5954194" y="1069949"/>
                  <a:pt x="5956211" y="1070774"/>
                  <a:pt x="5957979" y="1071688"/>
                </a:cubicBezTo>
                <a:cubicBezTo>
                  <a:pt x="5959746" y="1072600"/>
                  <a:pt x="5960910" y="1073337"/>
                  <a:pt x="5961469" y="1073897"/>
                </a:cubicBezTo>
                <a:cubicBezTo>
                  <a:pt x="5962029" y="1074457"/>
                  <a:pt x="5962397" y="1074898"/>
                  <a:pt x="5962574" y="1075222"/>
                </a:cubicBezTo>
                <a:cubicBezTo>
                  <a:pt x="5962751" y="1075546"/>
                  <a:pt x="5962898" y="1075958"/>
                  <a:pt x="5963016" y="1076459"/>
                </a:cubicBezTo>
                <a:cubicBezTo>
                  <a:pt x="5963134" y="1076960"/>
                  <a:pt x="5963222" y="1077564"/>
                  <a:pt x="5963281" y="1078271"/>
                </a:cubicBezTo>
                <a:cubicBezTo>
                  <a:pt x="5963340" y="1078978"/>
                  <a:pt x="5963369" y="1079891"/>
                  <a:pt x="5963369" y="1081011"/>
                </a:cubicBezTo>
                <a:cubicBezTo>
                  <a:pt x="5963369" y="1082070"/>
                  <a:pt x="5963325" y="1083013"/>
                  <a:pt x="5963237" y="1083838"/>
                </a:cubicBezTo>
                <a:cubicBezTo>
                  <a:pt x="5963148" y="1084662"/>
                  <a:pt x="5963016" y="1085355"/>
                  <a:pt x="5962839" y="1085915"/>
                </a:cubicBezTo>
                <a:cubicBezTo>
                  <a:pt x="5962662" y="1086474"/>
                  <a:pt x="5962412" y="1086886"/>
                  <a:pt x="5962088" y="1087152"/>
                </a:cubicBezTo>
                <a:cubicBezTo>
                  <a:pt x="5961764" y="1087417"/>
                  <a:pt x="5961396" y="1087549"/>
                  <a:pt x="5960983" y="1087549"/>
                </a:cubicBezTo>
                <a:cubicBezTo>
                  <a:pt x="5960336" y="1087549"/>
                  <a:pt x="5959319" y="1087138"/>
                  <a:pt x="5957935" y="1086312"/>
                </a:cubicBezTo>
                <a:cubicBezTo>
                  <a:pt x="5956550" y="1085488"/>
                  <a:pt x="5954857" y="1084560"/>
                  <a:pt x="5952854" y="1083529"/>
                </a:cubicBezTo>
                <a:cubicBezTo>
                  <a:pt x="5950851" y="1082498"/>
                  <a:pt x="5948479" y="1081555"/>
                  <a:pt x="5945740" y="1080701"/>
                </a:cubicBezTo>
                <a:cubicBezTo>
                  <a:pt x="5943001" y="1079847"/>
                  <a:pt x="5939923" y="1079420"/>
                  <a:pt x="5936506" y="1079420"/>
                </a:cubicBezTo>
                <a:cubicBezTo>
                  <a:pt x="5933324" y="1079420"/>
                  <a:pt x="5930556" y="1079847"/>
                  <a:pt x="5928199" y="1080701"/>
                </a:cubicBezTo>
                <a:cubicBezTo>
                  <a:pt x="5925843" y="1081555"/>
                  <a:pt x="5923899" y="1082689"/>
                  <a:pt x="5922367" y="1084103"/>
                </a:cubicBezTo>
                <a:cubicBezTo>
                  <a:pt x="5920836" y="1085517"/>
                  <a:pt x="5919687" y="1087196"/>
                  <a:pt x="5918921" y="1089140"/>
                </a:cubicBezTo>
                <a:cubicBezTo>
                  <a:pt x="5918155" y="1091084"/>
                  <a:pt x="5917772" y="1093146"/>
                  <a:pt x="5917772" y="1095325"/>
                </a:cubicBezTo>
                <a:cubicBezTo>
                  <a:pt x="5917772" y="1098507"/>
                  <a:pt x="5918509" y="1101246"/>
                  <a:pt x="5919981" y="1103544"/>
                </a:cubicBezTo>
                <a:cubicBezTo>
                  <a:pt x="5921454" y="1105842"/>
                  <a:pt x="5923413" y="1107873"/>
                  <a:pt x="5925858" y="1109641"/>
                </a:cubicBezTo>
                <a:cubicBezTo>
                  <a:pt x="5928303" y="1111408"/>
                  <a:pt x="5931086" y="1113029"/>
                  <a:pt x="5934208" y="1114502"/>
                </a:cubicBezTo>
                <a:cubicBezTo>
                  <a:pt x="5937331" y="1115974"/>
                  <a:pt x="5940512" y="1117462"/>
                  <a:pt x="5943752" y="1118964"/>
                </a:cubicBezTo>
                <a:cubicBezTo>
                  <a:pt x="5946992" y="1120467"/>
                  <a:pt x="5950173" y="1122115"/>
                  <a:pt x="5953295" y="1123912"/>
                </a:cubicBezTo>
                <a:cubicBezTo>
                  <a:pt x="5956418" y="1125710"/>
                  <a:pt x="5959201" y="1127830"/>
                  <a:pt x="5961646" y="1130276"/>
                </a:cubicBezTo>
                <a:lnTo>
                  <a:pt x="5966150" y="1136862"/>
                </a:lnTo>
                <a:lnTo>
                  <a:pt x="5943814" y="1136862"/>
                </a:lnTo>
                <a:lnTo>
                  <a:pt x="5937610" y="1133279"/>
                </a:lnTo>
                <a:cubicBezTo>
                  <a:pt x="5934517" y="1131836"/>
                  <a:pt x="5931351" y="1130363"/>
                  <a:pt x="5928111" y="1128862"/>
                </a:cubicBezTo>
                <a:cubicBezTo>
                  <a:pt x="5924871" y="1127359"/>
                  <a:pt x="5921719" y="1125695"/>
                  <a:pt x="5918656" y="1123868"/>
                </a:cubicBezTo>
                <a:cubicBezTo>
                  <a:pt x="5915592" y="1122042"/>
                  <a:pt x="5912853" y="1119892"/>
                  <a:pt x="5910438" y="1117418"/>
                </a:cubicBezTo>
                <a:cubicBezTo>
                  <a:pt x="5908023" y="1114944"/>
                  <a:pt x="5906063" y="1112042"/>
                  <a:pt x="5904561" y="1108713"/>
                </a:cubicBezTo>
                <a:cubicBezTo>
                  <a:pt x="5903059" y="1105385"/>
                  <a:pt x="5902308" y="1101393"/>
                  <a:pt x="5902308" y="1096739"/>
                </a:cubicBezTo>
                <a:cubicBezTo>
                  <a:pt x="5902308" y="1091967"/>
                  <a:pt x="5903177" y="1087712"/>
                  <a:pt x="5904915" y="1083970"/>
                </a:cubicBezTo>
                <a:cubicBezTo>
                  <a:pt x="5906653" y="1080229"/>
                  <a:pt x="5909068" y="1077092"/>
                  <a:pt x="5912161" y="1074559"/>
                </a:cubicBezTo>
                <a:cubicBezTo>
                  <a:pt x="5915254" y="1072026"/>
                  <a:pt x="5918936" y="1070097"/>
                  <a:pt x="5923207" y="1068771"/>
                </a:cubicBezTo>
                <a:cubicBezTo>
                  <a:pt x="5927478" y="1067446"/>
                  <a:pt x="5932087" y="1066783"/>
                  <a:pt x="5937036" y="1066783"/>
                </a:cubicBezTo>
                <a:close/>
                <a:moveTo>
                  <a:pt x="5460786" y="1066783"/>
                </a:moveTo>
                <a:cubicBezTo>
                  <a:pt x="5463319" y="1066783"/>
                  <a:pt x="5465867" y="1067004"/>
                  <a:pt x="5468430" y="1067446"/>
                </a:cubicBezTo>
                <a:cubicBezTo>
                  <a:pt x="5470992" y="1067888"/>
                  <a:pt x="5473408" y="1068477"/>
                  <a:pt x="5475676" y="1069213"/>
                </a:cubicBezTo>
                <a:cubicBezTo>
                  <a:pt x="5477944" y="1069949"/>
                  <a:pt x="5479961" y="1070774"/>
                  <a:pt x="5481729" y="1071688"/>
                </a:cubicBezTo>
                <a:cubicBezTo>
                  <a:pt x="5483496" y="1072600"/>
                  <a:pt x="5484660" y="1073337"/>
                  <a:pt x="5485219" y="1073897"/>
                </a:cubicBezTo>
                <a:cubicBezTo>
                  <a:pt x="5485779" y="1074457"/>
                  <a:pt x="5486147" y="1074898"/>
                  <a:pt x="5486324" y="1075222"/>
                </a:cubicBezTo>
                <a:cubicBezTo>
                  <a:pt x="5486501" y="1075546"/>
                  <a:pt x="5486648" y="1075958"/>
                  <a:pt x="5486766" y="1076459"/>
                </a:cubicBezTo>
                <a:cubicBezTo>
                  <a:pt x="5486884" y="1076960"/>
                  <a:pt x="5486972" y="1077564"/>
                  <a:pt x="5487031" y="1078271"/>
                </a:cubicBezTo>
                <a:cubicBezTo>
                  <a:pt x="5487090" y="1078978"/>
                  <a:pt x="5487119" y="1079891"/>
                  <a:pt x="5487119" y="1081011"/>
                </a:cubicBezTo>
                <a:cubicBezTo>
                  <a:pt x="5487119" y="1082070"/>
                  <a:pt x="5487075" y="1083013"/>
                  <a:pt x="5486987" y="1083838"/>
                </a:cubicBezTo>
                <a:cubicBezTo>
                  <a:pt x="5486898" y="1084662"/>
                  <a:pt x="5486766" y="1085355"/>
                  <a:pt x="5486589" y="1085915"/>
                </a:cubicBezTo>
                <a:cubicBezTo>
                  <a:pt x="5486412" y="1086474"/>
                  <a:pt x="5486162" y="1086886"/>
                  <a:pt x="5485838" y="1087152"/>
                </a:cubicBezTo>
                <a:cubicBezTo>
                  <a:pt x="5485514" y="1087417"/>
                  <a:pt x="5485146" y="1087549"/>
                  <a:pt x="5484733" y="1087549"/>
                </a:cubicBezTo>
                <a:cubicBezTo>
                  <a:pt x="5484086" y="1087549"/>
                  <a:pt x="5483069" y="1087138"/>
                  <a:pt x="5481685" y="1086312"/>
                </a:cubicBezTo>
                <a:cubicBezTo>
                  <a:pt x="5480300" y="1085488"/>
                  <a:pt x="5478607" y="1084560"/>
                  <a:pt x="5476604" y="1083529"/>
                </a:cubicBezTo>
                <a:cubicBezTo>
                  <a:pt x="5474601" y="1082498"/>
                  <a:pt x="5472229" y="1081555"/>
                  <a:pt x="5469490" y="1080701"/>
                </a:cubicBezTo>
                <a:cubicBezTo>
                  <a:pt x="5466751" y="1079847"/>
                  <a:pt x="5463673" y="1079420"/>
                  <a:pt x="5460256" y="1079420"/>
                </a:cubicBezTo>
                <a:cubicBezTo>
                  <a:pt x="5457074" y="1079420"/>
                  <a:pt x="5454306" y="1079847"/>
                  <a:pt x="5451949" y="1080701"/>
                </a:cubicBezTo>
                <a:cubicBezTo>
                  <a:pt x="5449593" y="1081555"/>
                  <a:pt x="5447649" y="1082689"/>
                  <a:pt x="5446117" y="1084103"/>
                </a:cubicBezTo>
                <a:cubicBezTo>
                  <a:pt x="5444586" y="1085517"/>
                  <a:pt x="5443437" y="1087196"/>
                  <a:pt x="5442671" y="1089140"/>
                </a:cubicBezTo>
                <a:cubicBezTo>
                  <a:pt x="5441905" y="1091084"/>
                  <a:pt x="5441522" y="1093146"/>
                  <a:pt x="5441522" y="1095325"/>
                </a:cubicBezTo>
                <a:cubicBezTo>
                  <a:pt x="5441522" y="1098507"/>
                  <a:pt x="5442259" y="1101246"/>
                  <a:pt x="5443731" y="1103544"/>
                </a:cubicBezTo>
                <a:cubicBezTo>
                  <a:pt x="5445204" y="1105842"/>
                  <a:pt x="5447163" y="1107873"/>
                  <a:pt x="5449608" y="1109641"/>
                </a:cubicBezTo>
                <a:cubicBezTo>
                  <a:pt x="5452053" y="1111408"/>
                  <a:pt x="5454836" y="1113029"/>
                  <a:pt x="5457958" y="1114502"/>
                </a:cubicBezTo>
                <a:cubicBezTo>
                  <a:pt x="5461081" y="1115974"/>
                  <a:pt x="5464262" y="1117462"/>
                  <a:pt x="5467502" y="1118964"/>
                </a:cubicBezTo>
                <a:cubicBezTo>
                  <a:pt x="5470742" y="1120467"/>
                  <a:pt x="5473923" y="1122115"/>
                  <a:pt x="5477045" y="1123912"/>
                </a:cubicBezTo>
                <a:cubicBezTo>
                  <a:pt x="5480168" y="1125710"/>
                  <a:pt x="5482951" y="1127830"/>
                  <a:pt x="5485396" y="1130276"/>
                </a:cubicBezTo>
                <a:cubicBezTo>
                  <a:pt x="5487841" y="1132720"/>
                  <a:pt x="5489814" y="1135607"/>
                  <a:pt x="5491317" y="1138935"/>
                </a:cubicBezTo>
                <a:cubicBezTo>
                  <a:pt x="5492819" y="1142264"/>
                  <a:pt x="5493570" y="1146196"/>
                  <a:pt x="5493570" y="1150732"/>
                </a:cubicBezTo>
                <a:cubicBezTo>
                  <a:pt x="5493570" y="1156092"/>
                  <a:pt x="5492583" y="1160864"/>
                  <a:pt x="5490610" y="1165047"/>
                </a:cubicBezTo>
                <a:cubicBezTo>
                  <a:pt x="5488637" y="1169231"/>
                  <a:pt x="5485897" y="1172779"/>
                  <a:pt x="5482392" y="1175695"/>
                </a:cubicBezTo>
                <a:cubicBezTo>
                  <a:pt x="5478887" y="1178611"/>
                  <a:pt x="5474763" y="1180805"/>
                  <a:pt x="5470020" y="1182279"/>
                </a:cubicBezTo>
                <a:cubicBezTo>
                  <a:pt x="5465278" y="1183751"/>
                  <a:pt x="5460167" y="1184488"/>
                  <a:pt x="5454689" y="1184488"/>
                </a:cubicBezTo>
                <a:cubicBezTo>
                  <a:pt x="5450860" y="1184488"/>
                  <a:pt x="5447310" y="1184164"/>
                  <a:pt x="5444040" y="1183515"/>
                </a:cubicBezTo>
                <a:cubicBezTo>
                  <a:pt x="5440771" y="1182868"/>
                  <a:pt x="5437855" y="1182072"/>
                  <a:pt x="5435292" y="1181129"/>
                </a:cubicBezTo>
                <a:cubicBezTo>
                  <a:pt x="5432729" y="1180187"/>
                  <a:pt x="5430580" y="1179215"/>
                  <a:pt x="5428841" y="1178214"/>
                </a:cubicBezTo>
                <a:cubicBezTo>
                  <a:pt x="5427104" y="1177212"/>
                  <a:pt x="5425896" y="1176358"/>
                  <a:pt x="5425218" y="1175651"/>
                </a:cubicBezTo>
                <a:cubicBezTo>
                  <a:pt x="5424541" y="1174944"/>
                  <a:pt x="5424040" y="1174045"/>
                  <a:pt x="5423716" y="1172956"/>
                </a:cubicBezTo>
                <a:cubicBezTo>
                  <a:pt x="5423392" y="1171866"/>
                  <a:pt x="5423230" y="1170408"/>
                  <a:pt x="5423230" y="1168582"/>
                </a:cubicBezTo>
                <a:cubicBezTo>
                  <a:pt x="5423230" y="1167286"/>
                  <a:pt x="5423289" y="1166210"/>
                  <a:pt x="5423407" y="1165356"/>
                </a:cubicBezTo>
                <a:cubicBezTo>
                  <a:pt x="5423525" y="1164503"/>
                  <a:pt x="5423702" y="1163810"/>
                  <a:pt x="5423937" y="1163280"/>
                </a:cubicBezTo>
                <a:cubicBezTo>
                  <a:pt x="5424173" y="1162750"/>
                  <a:pt x="5424467" y="1162382"/>
                  <a:pt x="5424821" y="1162176"/>
                </a:cubicBezTo>
                <a:cubicBezTo>
                  <a:pt x="5425174" y="1161969"/>
                  <a:pt x="5425587" y="1161866"/>
                  <a:pt x="5426058" y="1161866"/>
                </a:cubicBezTo>
                <a:cubicBezTo>
                  <a:pt x="5426883" y="1161866"/>
                  <a:pt x="5428046" y="1162367"/>
                  <a:pt x="5429548" y="1163368"/>
                </a:cubicBezTo>
                <a:cubicBezTo>
                  <a:pt x="5431051" y="1164370"/>
                  <a:pt x="5432980" y="1165460"/>
                  <a:pt x="5435336" y="1166638"/>
                </a:cubicBezTo>
                <a:cubicBezTo>
                  <a:pt x="5437693" y="1167816"/>
                  <a:pt x="5440535" y="1168921"/>
                  <a:pt x="5443864" y="1169951"/>
                </a:cubicBezTo>
                <a:cubicBezTo>
                  <a:pt x="5447193" y="1170982"/>
                  <a:pt x="5451036" y="1171498"/>
                  <a:pt x="5455396" y="1171498"/>
                </a:cubicBezTo>
                <a:cubicBezTo>
                  <a:pt x="5458695" y="1171498"/>
                  <a:pt x="5461714" y="1171056"/>
                  <a:pt x="5464453" y="1170172"/>
                </a:cubicBezTo>
                <a:cubicBezTo>
                  <a:pt x="5467192" y="1169289"/>
                  <a:pt x="5469549" y="1168037"/>
                  <a:pt x="5471522" y="1166417"/>
                </a:cubicBezTo>
                <a:cubicBezTo>
                  <a:pt x="5473496" y="1164796"/>
                  <a:pt x="5475013" y="1162808"/>
                  <a:pt x="5476073" y="1160452"/>
                </a:cubicBezTo>
                <a:cubicBezTo>
                  <a:pt x="5477134" y="1158096"/>
                  <a:pt x="5477664" y="1155415"/>
                  <a:pt x="5477664" y="1152411"/>
                </a:cubicBezTo>
                <a:cubicBezTo>
                  <a:pt x="5477664" y="1149171"/>
                  <a:pt x="5476928" y="1146402"/>
                  <a:pt x="5475455" y="1144104"/>
                </a:cubicBezTo>
                <a:cubicBezTo>
                  <a:pt x="5473982" y="1141807"/>
                  <a:pt x="5472038" y="1139789"/>
                  <a:pt x="5469623" y="1138051"/>
                </a:cubicBezTo>
                <a:cubicBezTo>
                  <a:pt x="5467208" y="1136314"/>
                  <a:pt x="5464453" y="1134723"/>
                  <a:pt x="5461360" y="1133279"/>
                </a:cubicBezTo>
                <a:cubicBezTo>
                  <a:pt x="5458267" y="1131836"/>
                  <a:pt x="5455101" y="1130363"/>
                  <a:pt x="5451861" y="1128862"/>
                </a:cubicBezTo>
                <a:cubicBezTo>
                  <a:pt x="5448621" y="1127359"/>
                  <a:pt x="5445469" y="1125695"/>
                  <a:pt x="5442406" y="1123868"/>
                </a:cubicBezTo>
                <a:cubicBezTo>
                  <a:pt x="5439342" y="1122042"/>
                  <a:pt x="5436603" y="1119892"/>
                  <a:pt x="5434188" y="1117418"/>
                </a:cubicBezTo>
                <a:cubicBezTo>
                  <a:pt x="5431773" y="1114944"/>
                  <a:pt x="5429813" y="1112042"/>
                  <a:pt x="5428311" y="1108713"/>
                </a:cubicBezTo>
                <a:cubicBezTo>
                  <a:pt x="5426809" y="1105385"/>
                  <a:pt x="5426058" y="1101393"/>
                  <a:pt x="5426058" y="1096739"/>
                </a:cubicBezTo>
                <a:cubicBezTo>
                  <a:pt x="5426058" y="1091967"/>
                  <a:pt x="5426927" y="1087712"/>
                  <a:pt x="5428665" y="1083970"/>
                </a:cubicBezTo>
                <a:cubicBezTo>
                  <a:pt x="5430403" y="1080229"/>
                  <a:pt x="5432818" y="1077092"/>
                  <a:pt x="5435911" y="1074559"/>
                </a:cubicBezTo>
                <a:cubicBezTo>
                  <a:pt x="5439004" y="1072026"/>
                  <a:pt x="5442686" y="1070097"/>
                  <a:pt x="5446957" y="1068771"/>
                </a:cubicBezTo>
                <a:cubicBezTo>
                  <a:pt x="5451228" y="1067446"/>
                  <a:pt x="5455837" y="1066783"/>
                  <a:pt x="5460786" y="1066783"/>
                </a:cubicBezTo>
                <a:close/>
                <a:moveTo>
                  <a:pt x="4994061" y="1066783"/>
                </a:moveTo>
                <a:cubicBezTo>
                  <a:pt x="4996594" y="1066783"/>
                  <a:pt x="4999142" y="1067004"/>
                  <a:pt x="5001705" y="1067446"/>
                </a:cubicBezTo>
                <a:cubicBezTo>
                  <a:pt x="5004267" y="1067888"/>
                  <a:pt x="5006683" y="1068477"/>
                  <a:pt x="5008951" y="1069213"/>
                </a:cubicBezTo>
                <a:cubicBezTo>
                  <a:pt x="5011219" y="1069949"/>
                  <a:pt x="5013236" y="1070774"/>
                  <a:pt x="5015004" y="1071688"/>
                </a:cubicBezTo>
                <a:cubicBezTo>
                  <a:pt x="5016771" y="1072600"/>
                  <a:pt x="5017935" y="1073337"/>
                  <a:pt x="5018494" y="1073897"/>
                </a:cubicBezTo>
                <a:cubicBezTo>
                  <a:pt x="5019054" y="1074457"/>
                  <a:pt x="5019422" y="1074898"/>
                  <a:pt x="5019599" y="1075222"/>
                </a:cubicBezTo>
                <a:cubicBezTo>
                  <a:pt x="5019776" y="1075546"/>
                  <a:pt x="5019923" y="1075958"/>
                  <a:pt x="5020041" y="1076459"/>
                </a:cubicBezTo>
                <a:cubicBezTo>
                  <a:pt x="5020159" y="1076960"/>
                  <a:pt x="5020247" y="1077564"/>
                  <a:pt x="5020306" y="1078271"/>
                </a:cubicBezTo>
                <a:cubicBezTo>
                  <a:pt x="5020365" y="1078978"/>
                  <a:pt x="5020394" y="1079891"/>
                  <a:pt x="5020394" y="1081011"/>
                </a:cubicBezTo>
                <a:cubicBezTo>
                  <a:pt x="5020394" y="1082070"/>
                  <a:pt x="5020350" y="1083013"/>
                  <a:pt x="5020262" y="1083838"/>
                </a:cubicBezTo>
                <a:cubicBezTo>
                  <a:pt x="5020173" y="1084662"/>
                  <a:pt x="5020041" y="1085355"/>
                  <a:pt x="5019864" y="1085915"/>
                </a:cubicBezTo>
                <a:cubicBezTo>
                  <a:pt x="5019687" y="1086474"/>
                  <a:pt x="5019437" y="1086886"/>
                  <a:pt x="5019113" y="1087152"/>
                </a:cubicBezTo>
                <a:cubicBezTo>
                  <a:pt x="5018789" y="1087417"/>
                  <a:pt x="5018421" y="1087549"/>
                  <a:pt x="5018008" y="1087549"/>
                </a:cubicBezTo>
                <a:cubicBezTo>
                  <a:pt x="5017361" y="1087549"/>
                  <a:pt x="5016344" y="1087138"/>
                  <a:pt x="5014960" y="1086312"/>
                </a:cubicBezTo>
                <a:cubicBezTo>
                  <a:pt x="5013575" y="1085488"/>
                  <a:pt x="5011882" y="1084560"/>
                  <a:pt x="5009879" y="1083529"/>
                </a:cubicBezTo>
                <a:cubicBezTo>
                  <a:pt x="5007876" y="1082498"/>
                  <a:pt x="5005504" y="1081555"/>
                  <a:pt x="5002765" y="1080701"/>
                </a:cubicBezTo>
                <a:cubicBezTo>
                  <a:pt x="5000026" y="1079847"/>
                  <a:pt x="4996948" y="1079420"/>
                  <a:pt x="4993531" y="1079420"/>
                </a:cubicBezTo>
                <a:cubicBezTo>
                  <a:pt x="4990349" y="1079420"/>
                  <a:pt x="4987581" y="1079847"/>
                  <a:pt x="4985224" y="1080701"/>
                </a:cubicBezTo>
                <a:cubicBezTo>
                  <a:pt x="4982868" y="1081555"/>
                  <a:pt x="4980924" y="1082689"/>
                  <a:pt x="4979392" y="1084103"/>
                </a:cubicBezTo>
                <a:cubicBezTo>
                  <a:pt x="4977861" y="1085517"/>
                  <a:pt x="4976712" y="1087196"/>
                  <a:pt x="4975946" y="1089140"/>
                </a:cubicBezTo>
                <a:cubicBezTo>
                  <a:pt x="4975180" y="1091084"/>
                  <a:pt x="4974797" y="1093146"/>
                  <a:pt x="4974797" y="1095325"/>
                </a:cubicBezTo>
                <a:cubicBezTo>
                  <a:pt x="4974797" y="1098507"/>
                  <a:pt x="4975534" y="1101246"/>
                  <a:pt x="4977006" y="1103544"/>
                </a:cubicBezTo>
                <a:cubicBezTo>
                  <a:pt x="4978479" y="1105842"/>
                  <a:pt x="4980438" y="1107873"/>
                  <a:pt x="4982883" y="1109641"/>
                </a:cubicBezTo>
                <a:cubicBezTo>
                  <a:pt x="4985328" y="1111408"/>
                  <a:pt x="4988111" y="1113029"/>
                  <a:pt x="4991233" y="1114502"/>
                </a:cubicBezTo>
                <a:cubicBezTo>
                  <a:pt x="4994356" y="1115974"/>
                  <a:pt x="4997537" y="1117462"/>
                  <a:pt x="5000777" y="1118964"/>
                </a:cubicBezTo>
                <a:cubicBezTo>
                  <a:pt x="5004017" y="1120467"/>
                  <a:pt x="5007198" y="1122115"/>
                  <a:pt x="5010320" y="1123912"/>
                </a:cubicBezTo>
                <a:cubicBezTo>
                  <a:pt x="5013443" y="1125710"/>
                  <a:pt x="5016226" y="1127830"/>
                  <a:pt x="5018671" y="1130276"/>
                </a:cubicBezTo>
                <a:cubicBezTo>
                  <a:pt x="5021116" y="1132720"/>
                  <a:pt x="5023089" y="1135607"/>
                  <a:pt x="5024592" y="1138935"/>
                </a:cubicBezTo>
                <a:cubicBezTo>
                  <a:pt x="5026094" y="1142264"/>
                  <a:pt x="5026845" y="1146196"/>
                  <a:pt x="5026845" y="1150732"/>
                </a:cubicBezTo>
                <a:cubicBezTo>
                  <a:pt x="5026845" y="1156092"/>
                  <a:pt x="5025858" y="1160864"/>
                  <a:pt x="5023885" y="1165047"/>
                </a:cubicBezTo>
                <a:cubicBezTo>
                  <a:pt x="5021912" y="1169231"/>
                  <a:pt x="5019172" y="1172779"/>
                  <a:pt x="5015667" y="1175695"/>
                </a:cubicBezTo>
                <a:cubicBezTo>
                  <a:pt x="5012162" y="1178611"/>
                  <a:pt x="5008038" y="1180805"/>
                  <a:pt x="5003295" y="1182279"/>
                </a:cubicBezTo>
                <a:cubicBezTo>
                  <a:pt x="4998553" y="1183751"/>
                  <a:pt x="4993442" y="1184488"/>
                  <a:pt x="4987964" y="1184488"/>
                </a:cubicBezTo>
                <a:cubicBezTo>
                  <a:pt x="4984135" y="1184488"/>
                  <a:pt x="4980585" y="1184164"/>
                  <a:pt x="4977315" y="1183515"/>
                </a:cubicBezTo>
                <a:cubicBezTo>
                  <a:pt x="4974046" y="1182868"/>
                  <a:pt x="4971130" y="1182072"/>
                  <a:pt x="4968567" y="1181129"/>
                </a:cubicBezTo>
                <a:cubicBezTo>
                  <a:pt x="4966004" y="1180187"/>
                  <a:pt x="4963855" y="1179215"/>
                  <a:pt x="4962116" y="1178214"/>
                </a:cubicBezTo>
                <a:cubicBezTo>
                  <a:pt x="4960379" y="1177212"/>
                  <a:pt x="4959171" y="1176358"/>
                  <a:pt x="4958493" y="1175651"/>
                </a:cubicBezTo>
                <a:cubicBezTo>
                  <a:pt x="4957816" y="1174944"/>
                  <a:pt x="4957315" y="1174045"/>
                  <a:pt x="4956991" y="1172956"/>
                </a:cubicBezTo>
                <a:cubicBezTo>
                  <a:pt x="4956667" y="1171866"/>
                  <a:pt x="4956505" y="1170408"/>
                  <a:pt x="4956505" y="1168582"/>
                </a:cubicBezTo>
                <a:cubicBezTo>
                  <a:pt x="4956505" y="1167286"/>
                  <a:pt x="4956564" y="1166210"/>
                  <a:pt x="4956682" y="1165356"/>
                </a:cubicBezTo>
                <a:cubicBezTo>
                  <a:pt x="4956800" y="1164503"/>
                  <a:pt x="4956977" y="1163810"/>
                  <a:pt x="4957212" y="1163280"/>
                </a:cubicBezTo>
                <a:cubicBezTo>
                  <a:pt x="4957448" y="1162750"/>
                  <a:pt x="4957742" y="1162382"/>
                  <a:pt x="4958096" y="1162176"/>
                </a:cubicBezTo>
                <a:cubicBezTo>
                  <a:pt x="4958449" y="1161969"/>
                  <a:pt x="4958862" y="1161866"/>
                  <a:pt x="4959333" y="1161866"/>
                </a:cubicBezTo>
                <a:cubicBezTo>
                  <a:pt x="4960158" y="1161866"/>
                  <a:pt x="4961321" y="1162367"/>
                  <a:pt x="4962823" y="1163368"/>
                </a:cubicBezTo>
                <a:cubicBezTo>
                  <a:pt x="4964326" y="1164370"/>
                  <a:pt x="4966255" y="1165460"/>
                  <a:pt x="4968611" y="1166638"/>
                </a:cubicBezTo>
                <a:cubicBezTo>
                  <a:pt x="4970968" y="1167816"/>
                  <a:pt x="4973810" y="1168921"/>
                  <a:pt x="4977139" y="1169951"/>
                </a:cubicBezTo>
                <a:cubicBezTo>
                  <a:pt x="4980468" y="1170982"/>
                  <a:pt x="4984311" y="1171498"/>
                  <a:pt x="4988671" y="1171498"/>
                </a:cubicBezTo>
                <a:cubicBezTo>
                  <a:pt x="4991970" y="1171498"/>
                  <a:pt x="4994989" y="1171056"/>
                  <a:pt x="4997728" y="1170172"/>
                </a:cubicBezTo>
                <a:cubicBezTo>
                  <a:pt x="5000467" y="1169289"/>
                  <a:pt x="5002824" y="1168037"/>
                  <a:pt x="5004797" y="1166417"/>
                </a:cubicBezTo>
                <a:cubicBezTo>
                  <a:pt x="5006771" y="1164796"/>
                  <a:pt x="5008288" y="1162808"/>
                  <a:pt x="5009348" y="1160452"/>
                </a:cubicBezTo>
                <a:cubicBezTo>
                  <a:pt x="5010409" y="1158096"/>
                  <a:pt x="5010939" y="1155415"/>
                  <a:pt x="5010939" y="1152411"/>
                </a:cubicBezTo>
                <a:cubicBezTo>
                  <a:pt x="5010939" y="1149171"/>
                  <a:pt x="5010203" y="1146402"/>
                  <a:pt x="5008730" y="1144104"/>
                </a:cubicBezTo>
                <a:cubicBezTo>
                  <a:pt x="5007257" y="1141807"/>
                  <a:pt x="5005313" y="1139789"/>
                  <a:pt x="5002898" y="1138051"/>
                </a:cubicBezTo>
                <a:cubicBezTo>
                  <a:pt x="5000483" y="1136314"/>
                  <a:pt x="4997728" y="1134723"/>
                  <a:pt x="4994635" y="1133279"/>
                </a:cubicBezTo>
                <a:cubicBezTo>
                  <a:pt x="4991542" y="1131836"/>
                  <a:pt x="4988376" y="1130363"/>
                  <a:pt x="4985136" y="1128862"/>
                </a:cubicBezTo>
                <a:cubicBezTo>
                  <a:pt x="4981896" y="1127359"/>
                  <a:pt x="4978744" y="1125695"/>
                  <a:pt x="4975681" y="1123868"/>
                </a:cubicBezTo>
                <a:cubicBezTo>
                  <a:pt x="4972617" y="1122042"/>
                  <a:pt x="4969878" y="1119892"/>
                  <a:pt x="4967463" y="1117418"/>
                </a:cubicBezTo>
                <a:cubicBezTo>
                  <a:pt x="4965048" y="1114944"/>
                  <a:pt x="4963088" y="1112042"/>
                  <a:pt x="4961586" y="1108713"/>
                </a:cubicBezTo>
                <a:cubicBezTo>
                  <a:pt x="4960084" y="1105385"/>
                  <a:pt x="4959333" y="1101393"/>
                  <a:pt x="4959333" y="1096739"/>
                </a:cubicBezTo>
                <a:cubicBezTo>
                  <a:pt x="4959333" y="1091967"/>
                  <a:pt x="4960202" y="1087712"/>
                  <a:pt x="4961940" y="1083970"/>
                </a:cubicBezTo>
                <a:cubicBezTo>
                  <a:pt x="4963678" y="1080229"/>
                  <a:pt x="4966093" y="1077092"/>
                  <a:pt x="4969186" y="1074559"/>
                </a:cubicBezTo>
                <a:cubicBezTo>
                  <a:pt x="4972279" y="1072026"/>
                  <a:pt x="4975961" y="1070097"/>
                  <a:pt x="4980232" y="1068771"/>
                </a:cubicBezTo>
                <a:cubicBezTo>
                  <a:pt x="4984503" y="1067446"/>
                  <a:pt x="4989112" y="1066783"/>
                  <a:pt x="4994061" y="1066783"/>
                </a:cubicBezTo>
                <a:close/>
                <a:moveTo>
                  <a:pt x="4051086" y="1066783"/>
                </a:moveTo>
                <a:cubicBezTo>
                  <a:pt x="4053619" y="1066783"/>
                  <a:pt x="4056167" y="1067004"/>
                  <a:pt x="4058730" y="1067446"/>
                </a:cubicBezTo>
                <a:cubicBezTo>
                  <a:pt x="4061293" y="1067888"/>
                  <a:pt x="4063708" y="1068477"/>
                  <a:pt x="4065976" y="1069213"/>
                </a:cubicBezTo>
                <a:cubicBezTo>
                  <a:pt x="4068244" y="1069949"/>
                  <a:pt x="4070262" y="1070774"/>
                  <a:pt x="4072029" y="1071688"/>
                </a:cubicBezTo>
                <a:cubicBezTo>
                  <a:pt x="4073796" y="1072600"/>
                  <a:pt x="4074960" y="1073337"/>
                  <a:pt x="4075520" y="1073897"/>
                </a:cubicBezTo>
                <a:cubicBezTo>
                  <a:pt x="4076079" y="1074457"/>
                  <a:pt x="4076447" y="1074898"/>
                  <a:pt x="4076624" y="1075222"/>
                </a:cubicBezTo>
                <a:cubicBezTo>
                  <a:pt x="4076801" y="1075546"/>
                  <a:pt x="4076948" y="1075958"/>
                  <a:pt x="4077066" y="1076459"/>
                </a:cubicBezTo>
                <a:cubicBezTo>
                  <a:pt x="4077184" y="1076960"/>
                  <a:pt x="4077272" y="1077564"/>
                  <a:pt x="4077331" y="1078271"/>
                </a:cubicBezTo>
                <a:cubicBezTo>
                  <a:pt x="4077390" y="1078978"/>
                  <a:pt x="4077419" y="1079891"/>
                  <a:pt x="4077419" y="1081011"/>
                </a:cubicBezTo>
                <a:cubicBezTo>
                  <a:pt x="4077419" y="1082070"/>
                  <a:pt x="4077375" y="1083013"/>
                  <a:pt x="4077287" y="1083838"/>
                </a:cubicBezTo>
                <a:cubicBezTo>
                  <a:pt x="4077199" y="1084662"/>
                  <a:pt x="4077066" y="1085355"/>
                  <a:pt x="4076889" y="1085915"/>
                </a:cubicBezTo>
                <a:cubicBezTo>
                  <a:pt x="4076713" y="1086474"/>
                  <a:pt x="4076462" y="1086886"/>
                  <a:pt x="4076138" y="1087152"/>
                </a:cubicBezTo>
                <a:cubicBezTo>
                  <a:pt x="4075814" y="1087417"/>
                  <a:pt x="4075446" y="1087549"/>
                  <a:pt x="4075034" y="1087549"/>
                </a:cubicBezTo>
                <a:cubicBezTo>
                  <a:pt x="4074386" y="1087549"/>
                  <a:pt x="4073369" y="1087138"/>
                  <a:pt x="4071985" y="1086312"/>
                </a:cubicBezTo>
                <a:cubicBezTo>
                  <a:pt x="4070600" y="1085488"/>
                  <a:pt x="4068907" y="1084560"/>
                  <a:pt x="4066904" y="1083529"/>
                </a:cubicBezTo>
                <a:cubicBezTo>
                  <a:pt x="4064901" y="1082498"/>
                  <a:pt x="4062530" y="1081555"/>
                  <a:pt x="4059790" y="1080701"/>
                </a:cubicBezTo>
                <a:cubicBezTo>
                  <a:pt x="4057051" y="1079847"/>
                  <a:pt x="4053973" y="1079420"/>
                  <a:pt x="4050556" y="1079420"/>
                </a:cubicBezTo>
                <a:cubicBezTo>
                  <a:pt x="4047375" y="1079420"/>
                  <a:pt x="4044606" y="1079847"/>
                  <a:pt x="4042250" y="1080701"/>
                </a:cubicBezTo>
                <a:cubicBezTo>
                  <a:pt x="4039893" y="1081555"/>
                  <a:pt x="4037949" y="1082689"/>
                  <a:pt x="4036417" y="1084103"/>
                </a:cubicBezTo>
                <a:cubicBezTo>
                  <a:pt x="4034885" y="1085517"/>
                  <a:pt x="4033737" y="1087196"/>
                  <a:pt x="4032971" y="1089140"/>
                </a:cubicBezTo>
                <a:cubicBezTo>
                  <a:pt x="4032205" y="1091084"/>
                  <a:pt x="4031822" y="1093146"/>
                  <a:pt x="4031822" y="1095325"/>
                </a:cubicBezTo>
                <a:cubicBezTo>
                  <a:pt x="4031822" y="1098507"/>
                  <a:pt x="4032559" y="1101246"/>
                  <a:pt x="4034031" y="1103544"/>
                </a:cubicBezTo>
                <a:cubicBezTo>
                  <a:pt x="4035504" y="1105842"/>
                  <a:pt x="4037463" y="1107873"/>
                  <a:pt x="4039908" y="1109641"/>
                </a:cubicBezTo>
                <a:cubicBezTo>
                  <a:pt x="4042352" y="1111408"/>
                  <a:pt x="4045136" y="1113029"/>
                  <a:pt x="4048258" y="1114502"/>
                </a:cubicBezTo>
                <a:cubicBezTo>
                  <a:pt x="4051381" y="1115974"/>
                  <a:pt x="4054562" y="1117462"/>
                  <a:pt x="4057802" y="1118964"/>
                </a:cubicBezTo>
                <a:cubicBezTo>
                  <a:pt x="4061042" y="1120467"/>
                  <a:pt x="4064223" y="1122115"/>
                  <a:pt x="4067346" y="1123912"/>
                </a:cubicBezTo>
                <a:cubicBezTo>
                  <a:pt x="4070468" y="1125710"/>
                  <a:pt x="4073251" y="1127830"/>
                  <a:pt x="4075696" y="1130276"/>
                </a:cubicBezTo>
                <a:cubicBezTo>
                  <a:pt x="4078141" y="1132720"/>
                  <a:pt x="4080115" y="1135607"/>
                  <a:pt x="4081617" y="1138935"/>
                </a:cubicBezTo>
                <a:cubicBezTo>
                  <a:pt x="4083119" y="1142264"/>
                  <a:pt x="4083870" y="1146196"/>
                  <a:pt x="4083870" y="1150732"/>
                </a:cubicBezTo>
                <a:cubicBezTo>
                  <a:pt x="4083870" y="1156092"/>
                  <a:pt x="4082883" y="1160864"/>
                  <a:pt x="4080910" y="1165047"/>
                </a:cubicBezTo>
                <a:cubicBezTo>
                  <a:pt x="4078937" y="1169231"/>
                  <a:pt x="4076197" y="1172779"/>
                  <a:pt x="4072692" y="1175695"/>
                </a:cubicBezTo>
                <a:cubicBezTo>
                  <a:pt x="4069187" y="1178611"/>
                  <a:pt x="4065063" y="1180805"/>
                  <a:pt x="4060321" y="1182279"/>
                </a:cubicBezTo>
                <a:cubicBezTo>
                  <a:pt x="4055578" y="1183751"/>
                  <a:pt x="4050468" y="1184488"/>
                  <a:pt x="4044989" y="1184488"/>
                </a:cubicBezTo>
                <a:cubicBezTo>
                  <a:pt x="4041159" y="1184488"/>
                  <a:pt x="4037610" y="1184164"/>
                  <a:pt x="4034341" y="1183515"/>
                </a:cubicBezTo>
                <a:cubicBezTo>
                  <a:pt x="4031071" y="1182868"/>
                  <a:pt x="4028155" y="1182072"/>
                  <a:pt x="4025592" y="1181129"/>
                </a:cubicBezTo>
                <a:cubicBezTo>
                  <a:pt x="4023030" y="1180187"/>
                  <a:pt x="4020880" y="1179215"/>
                  <a:pt x="4019142" y="1178214"/>
                </a:cubicBezTo>
                <a:cubicBezTo>
                  <a:pt x="4017404" y="1177212"/>
                  <a:pt x="4016196" y="1176358"/>
                  <a:pt x="4015519" y="1175651"/>
                </a:cubicBezTo>
                <a:cubicBezTo>
                  <a:pt x="4014841" y="1174944"/>
                  <a:pt x="4014340" y="1174045"/>
                  <a:pt x="4014016" y="1172956"/>
                </a:cubicBezTo>
                <a:cubicBezTo>
                  <a:pt x="4013692" y="1171866"/>
                  <a:pt x="4013530" y="1170408"/>
                  <a:pt x="4013530" y="1168582"/>
                </a:cubicBezTo>
                <a:cubicBezTo>
                  <a:pt x="4013530" y="1167286"/>
                  <a:pt x="4013589" y="1166210"/>
                  <a:pt x="4013707" y="1165356"/>
                </a:cubicBezTo>
                <a:cubicBezTo>
                  <a:pt x="4013825" y="1164503"/>
                  <a:pt x="4014002" y="1163810"/>
                  <a:pt x="4014237" y="1163280"/>
                </a:cubicBezTo>
                <a:cubicBezTo>
                  <a:pt x="4014473" y="1162750"/>
                  <a:pt x="4014767" y="1162382"/>
                  <a:pt x="4015121" y="1162176"/>
                </a:cubicBezTo>
                <a:cubicBezTo>
                  <a:pt x="4015474" y="1161969"/>
                  <a:pt x="4015887" y="1161866"/>
                  <a:pt x="4016358" y="1161866"/>
                </a:cubicBezTo>
                <a:cubicBezTo>
                  <a:pt x="4017183" y="1161866"/>
                  <a:pt x="4018346" y="1162367"/>
                  <a:pt x="4019849" y="1163368"/>
                </a:cubicBezTo>
                <a:cubicBezTo>
                  <a:pt x="4021351" y="1164370"/>
                  <a:pt x="4023280" y="1165460"/>
                  <a:pt x="4025637" y="1166638"/>
                </a:cubicBezTo>
                <a:cubicBezTo>
                  <a:pt x="4027993" y="1167816"/>
                  <a:pt x="4030835" y="1168921"/>
                  <a:pt x="4034164" y="1169951"/>
                </a:cubicBezTo>
                <a:cubicBezTo>
                  <a:pt x="4037492" y="1170982"/>
                  <a:pt x="4041336" y="1171498"/>
                  <a:pt x="4045696" y="1171498"/>
                </a:cubicBezTo>
                <a:cubicBezTo>
                  <a:pt x="4048995" y="1171498"/>
                  <a:pt x="4052014" y="1171056"/>
                  <a:pt x="4054753" y="1170172"/>
                </a:cubicBezTo>
                <a:cubicBezTo>
                  <a:pt x="4057493" y="1169289"/>
                  <a:pt x="4059849" y="1168037"/>
                  <a:pt x="4061823" y="1166417"/>
                </a:cubicBezTo>
                <a:cubicBezTo>
                  <a:pt x="4063796" y="1164796"/>
                  <a:pt x="4065313" y="1162808"/>
                  <a:pt x="4066374" y="1160452"/>
                </a:cubicBezTo>
                <a:cubicBezTo>
                  <a:pt x="4067434" y="1158096"/>
                  <a:pt x="4067964" y="1155415"/>
                  <a:pt x="4067964" y="1152411"/>
                </a:cubicBezTo>
                <a:cubicBezTo>
                  <a:pt x="4067964" y="1149171"/>
                  <a:pt x="4067228" y="1146402"/>
                  <a:pt x="4065755" y="1144104"/>
                </a:cubicBezTo>
                <a:cubicBezTo>
                  <a:pt x="4064282" y="1141807"/>
                  <a:pt x="4062338" y="1139789"/>
                  <a:pt x="4059923" y="1138051"/>
                </a:cubicBezTo>
                <a:cubicBezTo>
                  <a:pt x="4057508" y="1136314"/>
                  <a:pt x="4054753" y="1134723"/>
                  <a:pt x="4051661" y="1133279"/>
                </a:cubicBezTo>
                <a:cubicBezTo>
                  <a:pt x="4048568" y="1131836"/>
                  <a:pt x="4045401" y="1130363"/>
                  <a:pt x="4042161" y="1128862"/>
                </a:cubicBezTo>
                <a:cubicBezTo>
                  <a:pt x="4038921" y="1127359"/>
                  <a:pt x="4035769" y="1125695"/>
                  <a:pt x="4032706" y="1123868"/>
                </a:cubicBezTo>
                <a:cubicBezTo>
                  <a:pt x="4029642" y="1122042"/>
                  <a:pt x="4026903" y="1119892"/>
                  <a:pt x="4024488" y="1117418"/>
                </a:cubicBezTo>
                <a:cubicBezTo>
                  <a:pt x="4022073" y="1114944"/>
                  <a:pt x="4020114" y="1112042"/>
                  <a:pt x="4018611" y="1108713"/>
                </a:cubicBezTo>
                <a:cubicBezTo>
                  <a:pt x="4017109" y="1105385"/>
                  <a:pt x="4016358" y="1101393"/>
                  <a:pt x="4016358" y="1096739"/>
                </a:cubicBezTo>
                <a:cubicBezTo>
                  <a:pt x="4016358" y="1091967"/>
                  <a:pt x="4017227" y="1087712"/>
                  <a:pt x="4018965" y="1083970"/>
                </a:cubicBezTo>
                <a:cubicBezTo>
                  <a:pt x="4020703" y="1080229"/>
                  <a:pt x="4023118" y="1077092"/>
                  <a:pt x="4026211" y="1074559"/>
                </a:cubicBezTo>
                <a:cubicBezTo>
                  <a:pt x="4029304" y="1072026"/>
                  <a:pt x="4032986" y="1070097"/>
                  <a:pt x="4037257" y="1068771"/>
                </a:cubicBezTo>
                <a:cubicBezTo>
                  <a:pt x="4041528" y="1067446"/>
                  <a:pt x="4046138" y="1066783"/>
                  <a:pt x="4051086" y="1066783"/>
                </a:cubicBezTo>
                <a:close/>
                <a:moveTo>
                  <a:pt x="3574890" y="1066783"/>
                </a:moveTo>
                <a:cubicBezTo>
                  <a:pt x="3577422" y="1066783"/>
                  <a:pt x="3579971" y="1067004"/>
                  <a:pt x="3582534" y="1067446"/>
                </a:cubicBezTo>
                <a:cubicBezTo>
                  <a:pt x="3585096" y="1067888"/>
                  <a:pt x="3587511" y="1068477"/>
                  <a:pt x="3589778" y="1069213"/>
                </a:cubicBezTo>
                <a:cubicBezTo>
                  <a:pt x="3592047" y="1069949"/>
                  <a:pt x="3594064" y="1070774"/>
                  <a:pt x="3595831" y="1071688"/>
                </a:cubicBezTo>
                <a:cubicBezTo>
                  <a:pt x="3597598" y="1072600"/>
                  <a:pt x="3598762" y="1073337"/>
                  <a:pt x="3599322" y="1073897"/>
                </a:cubicBezTo>
                <a:cubicBezTo>
                  <a:pt x="3599881" y="1074457"/>
                  <a:pt x="3600250" y="1074898"/>
                  <a:pt x="3600426" y="1075222"/>
                </a:cubicBezTo>
                <a:cubicBezTo>
                  <a:pt x="3600603" y="1075546"/>
                  <a:pt x="3600750" y="1075958"/>
                  <a:pt x="3600868" y="1076459"/>
                </a:cubicBezTo>
                <a:cubicBezTo>
                  <a:pt x="3600986" y="1076960"/>
                  <a:pt x="3601074" y="1077564"/>
                  <a:pt x="3601133" y="1078271"/>
                </a:cubicBezTo>
                <a:cubicBezTo>
                  <a:pt x="3601192" y="1078978"/>
                  <a:pt x="3601222" y="1079891"/>
                  <a:pt x="3601222" y="1081011"/>
                </a:cubicBezTo>
                <a:cubicBezTo>
                  <a:pt x="3601222" y="1082070"/>
                  <a:pt x="3601178" y="1083013"/>
                  <a:pt x="3601089" y="1083838"/>
                </a:cubicBezTo>
                <a:cubicBezTo>
                  <a:pt x="3601001" y="1084662"/>
                  <a:pt x="3600868" y="1085355"/>
                  <a:pt x="3600692" y="1085915"/>
                </a:cubicBezTo>
                <a:cubicBezTo>
                  <a:pt x="3600514" y="1086474"/>
                  <a:pt x="3600265" y="1086886"/>
                  <a:pt x="3599941" y="1087152"/>
                </a:cubicBezTo>
                <a:cubicBezTo>
                  <a:pt x="3599617" y="1087417"/>
                  <a:pt x="3599249" y="1087549"/>
                  <a:pt x="3598836" y="1087549"/>
                </a:cubicBezTo>
                <a:cubicBezTo>
                  <a:pt x="3598188" y="1087549"/>
                  <a:pt x="3597172" y="1087138"/>
                  <a:pt x="3595787" y="1086312"/>
                </a:cubicBezTo>
                <a:cubicBezTo>
                  <a:pt x="3594403" y="1085488"/>
                  <a:pt x="3592709" y="1084560"/>
                  <a:pt x="3590706" y="1083529"/>
                </a:cubicBezTo>
                <a:cubicBezTo>
                  <a:pt x="3588703" y="1082498"/>
                  <a:pt x="3586333" y="1081555"/>
                  <a:pt x="3583594" y="1080701"/>
                </a:cubicBezTo>
                <a:cubicBezTo>
                  <a:pt x="3580854" y="1079847"/>
                  <a:pt x="3577776" y="1079420"/>
                  <a:pt x="3574359" y="1079420"/>
                </a:cubicBezTo>
                <a:cubicBezTo>
                  <a:pt x="3571178" y="1079420"/>
                  <a:pt x="3568409" y="1079847"/>
                  <a:pt x="3566053" y="1080701"/>
                </a:cubicBezTo>
                <a:cubicBezTo>
                  <a:pt x="3563696" y="1081555"/>
                  <a:pt x="3561753" y="1082689"/>
                  <a:pt x="3560220" y="1084103"/>
                </a:cubicBezTo>
                <a:cubicBezTo>
                  <a:pt x="3558688" y="1085517"/>
                  <a:pt x="3557541" y="1087196"/>
                  <a:pt x="3556774" y="1089140"/>
                </a:cubicBezTo>
                <a:cubicBezTo>
                  <a:pt x="3556009" y="1091084"/>
                  <a:pt x="3555625" y="1093146"/>
                  <a:pt x="3555625" y="1095325"/>
                </a:cubicBezTo>
                <a:cubicBezTo>
                  <a:pt x="3555625" y="1098507"/>
                  <a:pt x="3556362" y="1101246"/>
                  <a:pt x="3557836" y="1103544"/>
                </a:cubicBezTo>
                <a:cubicBezTo>
                  <a:pt x="3559308" y="1105842"/>
                  <a:pt x="3561266" y="1107873"/>
                  <a:pt x="3563711" y="1109641"/>
                </a:cubicBezTo>
                <a:cubicBezTo>
                  <a:pt x="3566156" y="1111408"/>
                  <a:pt x="3568940" y="1113029"/>
                  <a:pt x="3572061" y="1114502"/>
                </a:cubicBezTo>
                <a:cubicBezTo>
                  <a:pt x="3575184" y="1115974"/>
                  <a:pt x="3578366" y="1117462"/>
                  <a:pt x="3581606" y="1118964"/>
                </a:cubicBezTo>
                <a:cubicBezTo>
                  <a:pt x="3584845" y="1120467"/>
                  <a:pt x="3588026" y="1122115"/>
                  <a:pt x="3591149" y="1123912"/>
                </a:cubicBezTo>
                <a:cubicBezTo>
                  <a:pt x="3594269" y="1125710"/>
                  <a:pt x="3597053" y="1127830"/>
                  <a:pt x="3599498" y="1130276"/>
                </a:cubicBezTo>
                <a:cubicBezTo>
                  <a:pt x="3601944" y="1132720"/>
                  <a:pt x="3603917" y="1135607"/>
                  <a:pt x="3605419" y="1138935"/>
                </a:cubicBezTo>
                <a:cubicBezTo>
                  <a:pt x="3606921" y="1142264"/>
                  <a:pt x="3607672" y="1146196"/>
                  <a:pt x="3607672" y="1150732"/>
                </a:cubicBezTo>
                <a:cubicBezTo>
                  <a:pt x="3607672" y="1156092"/>
                  <a:pt x="3606686" y="1160864"/>
                  <a:pt x="3604713" y="1165047"/>
                </a:cubicBezTo>
                <a:cubicBezTo>
                  <a:pt x="3602739" y="1169231"/>
                  <a:pt x="3599999" y="1172779"/>
                  <a:pt x="3596494" y="1175695"/>
                </a:cubicBezTo>
                <a:cubicBezTo>
                  <a:pt x="3592988" y="1178611"/>
                  <a:pt x="3588865" y="1180805"/>
                  <a:pt x="3584124" y="1182279"/>
                </a:cubicBezTo>
                <a:cubicBezTo>
                  <a:pt x="3579381" y="1183751"/>
                  <a:pt x="3574271" y="1184488"/>
                  <a:pt x="3568792" y="1184488"/>
                </a:cubicBezTo>
                <a:cubicBezTo>
                  <a:pt x="3564963" y="1184488"/>
                  <a:pt x="3561414" y="1184164"/>
                  <a:pt x="3558144" y="1183515"/>
                </a:cubicBezTo>
                <a:cubicBezTo>
                  <a:pt x="3554875" y="1182868"/>
                  <a:pt x="3551958" y="1182072"/>
                  <a:pt x="3549396" y="1181129"/>
                </a:cubicBezTo>
                <a:cubicBezTo>
                  <a:pt x="3546833" y="1180187"/>
                  <a:pt x="3544682" y="1179215"/>
                  <a:pt x="3542945" y="1178214"/>
                </a:cubicBezTo>
                <a:cubicBezTo>
                  <a:pt x="3541207" y="1177212"/>
                  <a:pt x="3539999" y="1176358"/>
                  <a:pt x="3539322" y="1175651"/>
                </a:cubicBezTo>
                <a:cubicBezTo>
                  <a:pt x="3538644" y="1174944"/>
                  <a:pt x="3538144" y="1174045"/>
                  <a:pt x="3537819" y="1172956"/>
                </a:cubicBezTo>
                <a:cubicBezTo>
                  <a:pt x="3537495" y="1171866"/>
                  <a:pt x="3537334" y="1170408"/>
                  <a:pt x="3537334" y="1168582"/>
                </a:cubicBezTo>
                <a:cubicBezTo>
                  <a:pt x="3537334" y="1167286"/>
                  <a:pt x="3537393" y="1166210"/>
                  <a:pt x="3537510" y="1165356"/>
                </a:cubicBezTo>
                <a:cubicBezTo>
                  <a:pt x="3537628" y="1164503"/>
                  <a:pt x="3537804" y="1163810"/>
                  <a:pt x="3538040" y="1163280"/>
                </a:cubicBezTo>
                <a:cubicBezTo>
                  <a:pt x="3538276" y="1162750"/>
                  <a:pt x="3538571" y="1162382"/>
                  <a:pt x="3538925" y="1162176"/>
                </a:cubicBezTo>
                <a:cubicBezTo>
                  <a:pt x="3539277" y="1161969"/>
                  <a:pt x="3539690" y="1161866"/>
                  <a:pt x="3540162" y="1161866"/>
                </a:cubicBezTo>
                <a:cubicBezTo>
                  <a:pt x="3540986" y="1161866"/>
                  <a:pt x="3542149" y="1162367"/>
                  <a:pt x="3543652" y="1163368"/>
                </a:cubicBezTo>
                <a:cubicBezTo>
                  <a:pt x="3545154" y="1164370"/>
                  <a:pt x="3547083" y="1165460"/>
                  <a:pt x="3549440" y="1166638"/>
                </a:cubicBezTo>
                <a:cubicBezTo>
                  <a:pt x="3551796" y="1167816"/>
                  <a:pt x="3554638" y="1168921"/>
                  <a:pt x="3557967" y="1169951"/>
                </a:cubicBezTo>
                <a:cubicBezTo>
                  <a:pt x="3561296" y="1170982"/>
                  <a:pt x="3565140" y="1171498"/>
                  <a:pt x="3569499" y="1171498"/>
                </a:cubicBezTo>
                <a:cubicBezTo>
                  <a:pt x="3572797" y="1171498"/>
                  <a:pt x="3575817" y="1171056"/>
                  <a:pt x="3578557" y="1170172"/>
                </a:cubicBezTo>
                <a:cubicBezTo>
                  <a:pt x="3581296" y="1169289"/>
                  <a:pt x="3583653" y="1168037"/>
                  <a:pt x="3585626" y="1166417"/>
                </a:cubicBezTo>
                <a:cubicBezTo>
                  <a:pt x="3587599" y="1164796"/>
                  <a:pt x="3589116" y="1162808"/>
                  <a:pt x="3590176" y="1160452"/>
                </a:cubicBezTo>
                <a:cubicBezTo>
                  <a:pt x="3591236" y="1158096"/>
                  <a:pt x="3591767" y="1155415"/>
                  <a:pt x="3591767" y="1152411"/>
                </a:cubicBezTo>
                <a:cubicBezTo>
                  <a:pt x="3591767" y="1149171"/>
                  <a:pt x="3591031" y="1146402"/>
                  <a:pt x="3589558" y="1144104"/>
                </a:cubicBezTo>
                <a:cubicBezTo>
                  <a:pt x="3588085" y="1141807"/>
                  <a:pt x="3586140" y="1139789"/>
                  <a:pt x="3583726" y="1138051"/>
                </a:cubicBezTo>
                <a:cubicBezTo>
                  <a:pt x="3581310" y="1136314"/>
                  <a:pt x="3578557" y="1134723"/>
                  <a:pt x="3575464" y="1133279"/>
                </a:cubicBezTo>
                <a:cubicBezTo>
                  <a:pt x="3572371" y="1131836"/>
                  <a:pt x="3569204" y="1130363"/>
                  <a:pt x="3565965" y="1128862"/>
                </a:cubicBezTo>
                <a:cubicBezTo>
                  <a:pt x="3562724" y="1127359"/>
                  <a:pt x="3559573" y="1125695"/>
                  <a:pt x="3556509" y="1123868"/>
                </a:cubicBezTo>
                <a:cubicBezTo>
                  <a:pt x="3553446" y="1122042"/>
                  <a:pt x="3550706" y="1119892"/>
                  <a:pt x="3548292" y="1117418"/>
                </a:cubicBezTo>
                <a:cubicBezTo>
                  <a:pt x="3545876" y="1114944"/>
                  <a:pt x="3543917" y="1112042"/>
                  <a:pt x="3542415" y="1108713"/>
                </a:cubicBezTo>
                <a:cubicBezTo>
                  <a:pt x="3540913" y="1105385"/>
                  <a:pt x="3540162" y="1101393"/>
                  <a:pt x="3540162" y="1096739"/>
                </a:cubicBezTo>
                <a:cubicBezTo>
                  <a:pt x="3540162" y="1091967"/>
                  <a:pt x="3541030" y="1087712"/>
                  <a:pt x="3542768" y="1083970"/>
                </a:cubicBezTo>
                <a:cubicBezTo>
                  <a:pt x="3544505" y="1080229"/>
                  <a:pt x="3546921" y="1077092"/>
                  <a:pt x="3550015" y="1074559"/>
                </a:cubicBezTo>
                <a:cubicBezTo>
                  <a:pt x="3553107" y="1072026"/>
                  <a:pt x="3556790" y="1070097"/>
                  <a:pt x="3561060" y="1068771"/>
                </a:cubicBezTo>
                <a:cubicBezTo>
                  <a:pt x="3565331" y="1067446"/>
                  <a:pt x="3569941" y="1066783"/>
                  <a:pt x="3574890" y="1066783"/>
                </a:cubicBezTo>
                <a:close/>
                <a:moveTo>
                  <a:pt x="3108159" y="1066783"/>
                </a:moveTo>
                <a:cubicBezTo>
                  <a:pt x="3110691" y="1066783"/>
                  <a:pt x="3113239" y="1067004"/>
                  <a:pt x="3115803" y="1067446"/>
                </a:cubicBezTo>
                <a:cubicBezTo>
                  <a:pt x="3118365" y="1067888"/>
                  <a:pt x="3120781" y="1068477"/>
                  <a:pt x="3123049" y="1069213"/>
                </a:cubicBezTo>
                <a:cubicBezTo>
                  <a:pt x="3125316" y="1069949"/>
                  <a:pt x="3127335" y="1070774"/>
                  <a:pt x="3129101" y="1071688"/>
                </a:cubicBezTo>
                <a:cubicBezTo>
                  <a:pt x="3130869" y="1072600"/>
                  <a:pt x="3132032" y="1073337"/>
                  <a:pt x="3132592" y="1073897"/>
                </a:cubicBezTo>
                <a:cubicBezTo>
                  <a:pt x="3133152" y="1074457"/>
                  <a:pt x="3133520" y="1074898"/>
                  <a:pt x="3133696" y="1075222"/>
                </a:cubicBezTo>
                <a:cubicBezTo>
                  <a:pt x="3133873" y="1075546"/>
                  <a:pt x="3134020" y="1075958"/>
                  <a:pt x="3134139" y="1076459"/>
                </a:cubicBezTo>
                <a:cubicBezTo>
                  <a:pt x="3134256" y="1076960"/>
                  <a:pt x="3134344" y="1077564"/>
                  <a:pt x="3134403" y="1078271"/>
                </a:cubicBezTo>
                <a:cubicBezTo>
                  <a:pt x="3134461" y="1078978"/>
                  <a:pt x="3134490" y="1079891"/>
                  <a:pt x="3134490" y="1081011"/>
                </a:cubicBezTo>
                <a:cubicBezTo>
                  <a:pt x="3134490" y="1082070"/>
                  <a:pt x="3134446" y="1083013"/>
                  <a:pt x="3134357" y="1083838"/>
                </a:cubicBezTo>
                <a:cubicBezTo>
                  <a:pt x="3134270" y="1084662"/>
                  <a:pt x="3134139" y="1085355"/>
                  <a:pt x="3133962" y="1085915"/>
                </a:cubicBezTo>
                <a:cubicBezTo>
                  <a:pt x="3133785" y="1086474"/>
                  <a:pt x="3133534" y="1086886"/>
                  <a:pt x="3133210" y="1087152"/>
                </a:cubicBezTo>
                <a:cubicBezTo>
                  <a:pt x="3132884" y="1087417"/>
                  <a:pt x="3132519" y="1087549"/>
                  <a:pt x="3132106" y="1087549"/>
                </a:cubicBezTo>
                <a:cubicBezTo>
                  <a:pt x="3131458" y="1087549"/>
                  <a:pt x="3130442" y="1087138"/>
                  <a:pt x="3129059" y="1086312"/>
                </a:cubicBezTo>
                <a:cubicBezTo>
                  <a:pt x="3127674" y="1085488"/>
                  <a:pt x="3125981" y="1084560"/>
                  <a:pt x="3123976" y="1083529"/>
                </a:cubicBezTo>
                <a:cubicBezTo>
                  <a:pt x="3121975" y="1082498"/>
                  <a:pt x="3119603" y="1081555"/>
                  <a:pt x="3116863" y="1080701"/>
                </a:cubicBezTo>
                <a:cubicBezTo>
                  <a:pt x="3114124" y="1079847"/>
                  <a:pt x="3111044" y="1079420"/>
                  <a:pt x="3107628" y="1079420"/>
                </a:cubicBezTo>
                <a:cubicBezTo>
                  <a:pt x="3104446" y="1079420"/>
                  <a:pt x="3101675" y="1079847"/>
                  <a:pt x="3099322" y="1080701"/>
                </a:cubicBezTo>
                <a:cubicBezTo>
                  <a:pt x="3096964" y="1081555"/>
                  <a:pt x="3095020" y="1082689"/>
                  <a:pt x="3093489" y="1084103"/>
                </a:cubicBezTo>
                <a:cubicBezTo>
                  <a:pt x="3091957" y="1085517"/>
                  <a:pt x="3090810" y="1087196"/>
                  <a:pt x="3090042" y="1089140"/>
                </a:cubicBezTo>
                <a:cubicBezTo>
                  <a:pt x="3089278" y="1091084"/>
                  <a:pt x="3088896" y="1093146"/>
                  <a:pt x="3088896" y="1095325"/>
                </a:cubicBezTo>
                <a:cubicBezTo>
                  <a:pt x="3088896" y="1098507"/>
                  <a:pt x="3089630" y="1101246"/>
                  <a:pt x="3091103" y="1103544"/>
                </a:cubicBezTo>
                <a:cubicBezTo>
                  <a:pt x="3092576" y="1105842"/>
                  <a:pt x="3094534" y="1107873"/>
                  <a:pt x="3096977" y="1109641"/>
                </a:cubicBezTo>
                <a:cubicBezTo>
                  <a:pt x="3099423" y="1111408"/>
                  <a:pt x="3102207" y="1113029"/>
                  <a:pt x="3105330" y="1114502"/>
                </a:cubicBezTo>
                <a:cubicBezTo>
                  <a:pt x="3108453" y="1115974"/>
                  <a:pt x="3111635" y="1117462"/>
                  <a:pt x="3114874" y="1118964"/>
                </a:cubicBezTo>
                <a:cubicBezTo>
                  <a:pt x="3118116" y="1120467"/>
                  <a:pt x="3121297" y="1122115"/>
                  <a:pt x="3124420" y="1123912"/>
                </a:cubicBezTo>
                <a:cubicBezTo>
                  <a:pt x="3127540" y="1125710"/>
                  <a:pt x="3130325" y="1127830"/>
                  <a:pt x="3132768" y="1130276"/>
                </a:cubicBezTo>
                <a:cubicBezTo>
                  <a:pt x="3135212" y="1132720"/>
                  <a:pt x="3137184" y="1135607"/>
                  <a:pt x="3138688" y="1138935"/>
                </a:cubicBezTo>
                <a:cubicBezTo>
                  <a:pt x="3140191" y="1142264"/>
                  <a:pt x="3140940" y="1146196"/>
                  <a:pt x="3140940" y="1150732"/>
                </a:cubicBezTo>
                <a:cubicBezTo>
                  <a:pt x="3140940" y="1156092"/>
                  <a:pt x="3139953" y="1160864"/>
                  <a:pt x="3137981" y="1165047"/>
                </a:cubicBezTo>
                <a:cubicBezTo>
                  <a:pt x="3136007" y="1169231"/>
                  <a:pt x="3133268" y="1172779"/>
                  <a:pt x="3129765" y="1175695"/>
                </a:cubicBezTo>
                <a:cubicBezTo>
                  <a:pt x="3126260" y="1178611"/>
                  <a:pt x="3122136" y="1180805"/>
                  <a:pt x="3117394" y="1182279"/>
                </a:cubicBezTo>
                <a:cubicBezTo>
                  <a:pt x="3112651" y="1183751"/>
                  <a:pt x="3107539" y="1184488"/>
                  <a:pt x="3102059" y="1184488"/>
                </a:cubicBezTo>
                <a:cubicBezTo>
                  <a:pt x="3098232" y="1184488"/>
                  <a:pt x="3094680" y="1184164"/>
                  <a:pt x="3091415" y="1183515"/>
                </a:cubicBezTo>
                <a:cubicBezTo>
                  <a:pt x="3088144" y="1182868"/>
                  <a:pt x="3085228" y="1182072"/>
                  <a:pt x="3082669" y="1181129"/>
                </a:cubicBezTo>
                <a:cubicBezTo>
                  <a:pt x="3080103" y="1180187"/>
                  <a:pt x="3077950" y="1179215"/>
                  <a:pt x="3076214" y="1178214"/>
                </a:cubicBezTo>
                <a:cubicBezTo>
                  <a:pt x="3074476" y="1177212"/>
                  <a:pt x="3073269" y="1176358"/>
                  <a:pt x="3072591" y="1175651"/>
                </a:cubicBezTo>
                <a:cubicBezTo>
                  <a:pt x="3071912" y="1174944"/>
                  <a:pt x="3071413" y="1174045"/>
                  <a:pt x="3071088" y="1172956"/>
                </a:cubicBezTo>
                <a:cubicBezTo>
                  <a:pt x="3070764" y="1171866"/>
                  <a:pt x="3070603" y="1170408"/>
                  <a:pt x="3070603" y="1168582"/>
                </a:cubicBezTo>
                <a:cubicBezTo>
                  <a:pt x="3070603" y="1167286"/>
                  <a:pt x="3070661" y="1166210"/>
                  <a:pt x="3070780" y="1165356"/>
                </a:cubicBezTo>
                <a:cubicBezTo>
                  <a:pt x="3070897" y="1164503"/>
                  <a:pt x="3071074" y="1163810"/>
                  <a:pt x="3071309" y="1163280"/>
                </a:cubicBezTo>
                <a:cubicBezTo>
                  <a:pt x="3071546" y="1162750"/>
                  <a:pt x="3071840" y="1162382"/>
                  <a:pt x="3072193" y="1162176"/>
                </a:cubicBezTo>
                <a:cubicBezTo>
                  <a:pt x="3072545" y="1161969"/>
                  <a:pt x="3072957" y="1161866"/>
                  <a:pt x="3073429" y="1161866"/>
                </a:cubicBezTo>
                <a:cubicBezTo>
                  <a:pt x="3074255" y="1161866"/>
                  <a:pt x="3075418" y="1162367"/>
                  <a:pt x="3076920" y="1163368"/>
                </a:cubicBezTo>
                <a:cubicBezTo>
                  <a:pt x="3078425" y="1164370"/>
                  <a:pt x="3080351" y="1165460"/>
                  <a:pt x="3082712" y="1166638"/>
                </a:cubicBezTo>
                <a:cubicBezTo>
                  <a:pt x="3085068" y="1167816"/>
                  <a:pt x="3087910" y="1168921"/>
                  <a:pt x="3091235" y="1169951"/>
                </a:cubicBezTo>
                <a:cubicBezTo>
                  <a:pt x="3094564" y="1170982"/>
                  <a:pt x="3098407" y="1171498"/>
                  <a:pt x="3102766" y="1171498"/>
                </a:cubicBezTo>
                <a:cubicBezTo>
                  <a:pt x="3106067" y="1171498"/>
                  <a:pt x="3109085" y="1171056"/>
                  <a:pt x="3111826" y="1170172"/>
                </a:cubicBezTo>
                <a:cubicBezTo>
                  <a:pt x="3114565" y="1169289"/>
                  <a:pt x="3116924" y="1168037"/>
                  <a:pt x="3118896" y="1166417"/>
                </a:cubicBezTo>
                <a:cubicBezTo>
                  <a:pt x="3120868" y="1164796"/>
                  <a:pt x="3122387" y="1162808"/>
                  <a:pt x="3123446" y="1160452"/>
                </a:cubicBezTo>
                <a:cubicBezTo>
                  <a:pt x="3124508" y="1158096"/>
                  <a:pt x="3125037" y="1155415"/>
                  <a:pt x="3125037" y="1152411"/>
                </a:cubicBezTo>
                <a:cubicBezTo>
                  <a:pt x="3125037" y="1149171"/>
                  <a:pt x="3124301" y="1146402"/>
                  <a:pt x="3122829" y="1144104"/>
                </a:cubicBezTo>
                <a:cubicBezTo>
                  <a:pt x="3121355" y="1141807"/>
                  <a:pt x="3119412" y="1139789"/>
                  <a:pt x="3116996" y="1138051"/>
                </a:cubicBezTo>
                <a:cubicBezTo>
                  <a:pt x="3114580" y="1136314"/>
                  <a:pt x="3111826" y="1134723"/>
                  <a:pt x="3108732" y="1133279"/>
                </a:cubicBezTo>
                <a:cubicBezTo>
                  <a:pt x="3105639" y="1131836"/>
                  <a:pt x="3102471" y="1130363"/>
                  <a:pt x="3099232" y="1128862"/>
                </a:cubicBezTo>
                <a:cubicBezTo>
                  <a:pt x="3095993" y="1127359"/>
                  <a:pt x="3092839" y="1125695"/>
                  <a:pt x="3089780" y="1123868"/>
                </a:cubicBezTo>
                <a:cubicBezTo>
                  <a:pt x="3086717" y="1122042"/>
                  <a:pt x="3083981" y="1119892"/>
                  <a:pt x="3081565" y="1117418"/>
                </a:cubicBezTo>
                <a:cubicBezTo>
                  <a:pt x="3079143" y="1114944"/>
                  <a:pt x="3077186" y="1112042"/>
                  <a:pt x="3075684" y="1108713"/>
                </a:cubicBezTo>
                <a:cubicBezTo>
                  <a:pt x="3074180" y="1105385"/>
                  <a:pt x="3073429" y="1101393"/>
                  <a:pt x="3073429" y="1096739"/>
                </a:cubicBezTo>
                <a:cubicBezTo>
                  <a:pt x="3073429" y="1091967"/>
                  <a:pt x="3074298" y="1087712"/>
                  <a:pt x="3076038" y="1083970"/>
                </a:cubicBezTo>
                <a:cubicBezTo>
                  <a:pt x="3077777" y="1080229"/>
                  <a:pt x="3080194" y="1077092"/>
                  <a:pt x="3083286" y="1074559"/>
                </a:cubicBezTo>
                <a:cubicBezTo>
                  <a:pt x="3086381" y="1072026"/>
                  <a:pt x="3090057" y="1070097"/>
                  <a:pt x="3094330" y="1068771"/>
                </a:cubicBezTo>
                <a:cubicBezTo>
                  <a:pt x="3098598" y="1067446"/>
                  <a:pt x="3103209" y="1066783"/>
                  <a:pt x="3108159" y="1066783"/>
                </a:cubicBezTo>
                <a:close/>
                <a:moveTo>
                  <a:pt x="2631906" y="1066783"/>
                </a:moveTo>
                <a:cubicBezTo>
                  <a:pt x="2634440" y="1066783"/>
                  <a:pt x="2636988" y="1067004"/>
                  <a:pt x="2639550" y="1067446"/>
                </a:cubicBezTo>
                <a:cubicBezTo>
                  <a:pt x="2642113" y="1067888"/>
                  <a:pt x="2644529" y="1068477"/>
                  <a:pt x="2646797" y="1069213"/>
                </a:cubicBezTo>
                <a:cubicBezTo>
                  <a:pt x="2649065" y="1069949"/>
                  <a:pt x="2651082" y="1070774"/>
                  <a:pt x="2652850" y="1071688"/>
                </a:cubicBezTo>
                <a:cubicBezTo>
                  <a:pt x="2654617" y="1072600"/>
                  <a:pt x="2655780" y="1073337"/>
                  <a:pt x="2656342" y="1073897"/>
                </a:cubicBezTo>
                <a:cubicBezTo>
                  <a:pt x="2656901" y="1074457"/>
                  <a:pt x="2657269" y="1074898"/>
                  <a:pt x="2657445" y="1075222"/>
                </a:cubicBezTo>
                <a:cubicBezTo>
                  <a:pt x="2657622" y="1075546"/>
                  <a:pt x="2657769" y="1075958"/>
                  <a:pt x="2657887" y="1076459"/>
                </a:cubicBezTo>
                <a:cubicBezTo>
                  <a:pt x="2658006" y="1076960"/>
                  <a:pt x="2658094" y="1077564"/>
                  <a:pt x="2658151" y="1078271"/>
                </a:cubicBezTo>
                <a:cubicBezTo>
                  <a:pt x="2658213" y="1078978"/>
                  <a:pt x="2658240" y="1079891"/>
                  <a:pt x="2658240" y="1081011"/>
                </a:cubicBezTo>
                <a:cubicBezTo>
                  <a:pt x="2658240" y="1082070"/>
                  <a:pt x="2658197" y="1083013"/>
                  <a:pt x="2658108" y="1083838"/>
                </a:cubicBezTo>
                <a:cubicBezTo>
                  <a:pt x="2658020" y="1084662"/>
                  <a:pt x="2657887" y="1085355"/>
                  <a:pt x="2657710" y="1085915"/>
                </a:cubicBezTo>
                <a:cubicBezTo>
                  <a:pt x="2657535" y="1086474"/>
                  <a:pt x="2657284" y="1086886"/>
                  <a:pt x="2656960" y="1087152"/>
                </a:cubicBezTo>
                <a:cubicBezTo>
                  <a:pt x="2656635" y="1087417"/>
                  <a:pt x="2656267" y="1087549"/>
                  <a:pt x="2655854" y="1087549"/>
                </a:cubicBezTo>
                <a:cubicBezTo>
                  <a:pt x="2655208" y="1087549"/>
                  <a:pt x="2654191" y="1087138"/>
                  <a:pt x="2652806" y="1086312"/>
                </a:cubicBezTo>
                <a:cubicBezTo>
                  <a:pt x="2651422" y="1085488"/>
                  <a:pt x="2649728" y="1084560"/>
                  <a:pt x="2647724" y="1083529"/>
                </a:cubicBezTo>
                <a:cubicBezTo>
                  <a:pt x="2645721" y="1082498"/>
                  <a:pt x="2643350" y="1081555"/>
                  <a:pt x="2640611" y="1080701"/>
                </a:cubicBezTo>
                <a:cubicBezTo>
                  <a:pt x="2637872" y="1079847"/>
                  <a:pt x="2634793" y="1079420"/>
                  <a:pt x="2631376" y="1079420"/>
                </a:cubicBezTo>
                <a:cubicBezTo>
                  <a:pt x="2628195" y="1079420"/>
                  <a:pt x="2625426" y="1079847"/>
                  <a:pt x="2623070" y="1080701"/>
                </a:cubicBezTo>
                <a:cubicBezTo>
                  <a:pt x="2620714" y="1081555"/>
                  <a:pt x="2618770" y="1082689"/>
                  <a:pt x="2617238" y="1084103"/>
                </a:cubicBezTo>
                <a:cubicBezTo>
                  <a:pt x="2615706" y="1085517"/>
                  <a:pt x="2614557" y="1087196"/>
                  <a:pt x="2613791" y="1089140"/>
                </a:cubicBezTo>
                <a:cubicBezTo>
                  <a:pt x="2613026" y="1091084"/>
                  <a:pt x="2612644" y="1093146"/>
                  <a:pt x="2612644" y="1095325"/>
                </a:cubicBezTo>
                <a:cubicBezTo>
                  <a:pt x="2612644" y="1098507"/>
                  <a:pt x="2613379" y="1101246"/>
                  <a:pt x="2614853" y="1103544"/>
                </a:cubicBezTo>
                <a:cubicBezTo>
                  <a:pt x="2616324" y="1105842"/>
                  <a:pt x="2618283" y="1107873"/>
                  <a:pt x="2620727" y="1109641"/>
                </a:cubicBezTo>
                <a:cubicBezTo>
                  <a:pt x="2623172" y="1111408"/>
                  <a:pt x="2625956" y="1113029"/>
                  <a:pt x="2629079" y="1114502"/>
                </a:cubicBezTo>
                <a:cubicBezTo>
                  <a:pt x="2632201" y="1115974"/>
                  <a:pt x="2635382" y="1117462"/>
                  <a:pt x="2638623" y="1118964"/>
                </a:cubicBezTo>
                <a:cubicBezTo>
                  <a:pt x="2641864" y="1120467"/>
                  <a:pt x="2645044" y="1122115"/>
                  <a:pt x="2648166" y="1123912"/>
                </a:cubicBezTo>
                <a:cubicBezTo>
                  <a:pt x="2651288" y="1125710"/>
                  <a:pt x="2654072" y="1127830"/>
                  <a:pt x="2656517" y="1130276"/>
                </a:cubicBezTo>
                <a:cubicBezTo>
                  <a:pt x="2658963" y="1132720"/>
                  <a:pt x="2660937" y="1135607"/>
                  <a:pt x="2662440" y="1138935"/>
                </a:cubicBezTo>
                <a:cubicBezTo>
                  <a:pt x="2663941" y="1142264"/>
                  <a:pt x="2664693" y="1146196"/>
                  <a:pt x="2664693" y="1150732"/>
                </a:cubicBezTo>
                <a:cubicBezTo>
                  <a:pt x="2664693" y="1156092"/>
                  <a:pt x="2663706" y="1160864"/>
                  <a:pt x="2661731" y="1165047"/>
                </a:cubicBezTo>
                <a:cubicBezTo>
                  <a:pt x="2659758" y="1169231"/>
                  <a:pt x="2657017" y="1172779"/>
                  <a:pt x="2653512" y="1175695"/>
                </a:cubicBezTo>
                <a:cubicBezTo>
                  <a:pt x="2650007" y="1178611"/>
                  <a:pt x="2645884" y="1180805"/>
                  <a:pt x="2641141" y="1182279"/>
                </a:cubicBezTo>
                <a:cubicBezTo>
                  <a:pt x="2636399" y="1183751"/>
                  <a:pt x="2631287" y="1184488"/>
                  <a:pt x="2625809" y="1184488"/>
                </a:cubicBezTo>
                <a:cubicBezTo>
                  <a:pt x="2621980" y="1184488"/>
                  <a:pt x="2618430" y="1184164"/>
                  <a:pt x="2615162" y="1183515"/>
                </a:cubicBezTo>
                <a:cubicBezTo>
                  <a:pt x="2611892" y="1182868"/>
                  <a:pt x="2608976" y="1182072"/>
                  <a:pt x="2606414" y="1181129"/>
                </a:cubicBezTo>
                <a:cubicBezTo>
                  <a:pt x="2603853" y="1180187"/>
                  <a:pt x="2601702" y="1179215"/>
                  <a:pt x="2599964" y="1178214"/>
                </a:cubicBezTo>
                <a:cubicBezTo>
                  <a:pt x="2598229" y="1177212"/>
                  <a:pt x="2597019" y="1176358"/>
                  <a:pt x="2596341" y="1175651"/>
                </a:cubicBezTo>
                <a:cubicBezTo>
                  <a:pt x="2595664" y="1174944"/>
                  <a:pt x="2595164" y="1174045"/>
                  <a:pt x="2594840" y="1172956"/>
                </a:cubicBezTo>
                <a:cubicBezTo>
                  <a:pt x="2594516" y="1171866"/>
                  <a:pt x="2594353" y="1170408"/>
                  <a:pt x="2594353" y="1168582"/>
                </a:cubicBezTo>
                <a:cubicBezTo>
                  <a:pt x="2594353" y="1167286"/>
                  <a:pt x="2594413" y="1166210"/>
                  <a:pt x="2594531" y="1165356"/>
                </a:cubicBezTo>
                <a:cubicBezTo>
                  <a:pt x="2594649" y="1164503"/>
                  <a:pt x="2594826" y="1163810"/>
                  <a:pt x="2595062" y="1163280"/>
                </a:cubicBezTo>
                <a:cubicBezTo>
                  <a:pt x="2595295" y="1162750"/>
                  <a:pt x="2595591" y="1162382"/>
                  <a:pt x="2595944" y="1162176"/>
                </a:cubicBezTo>
                <a:cubicBezTo>
                  <a:pt x="2596299" y="1161969"/>
                  <a:pt x="2596709" y="1161866"/>
                  <a:pt x="2597182" y="1161866"/>
                </a:cubicBezTo>
                <a:cubicBezTo>
                  <a:pt x="2598005" y="1161866"/>
                  <a:pt x="2599171" y="1162367"/>
                  <a:pt x="2600672" y="1163368"/>
                </a:cubicBezTo>
                <a:cubicBezTo>
                  <a:pt x="2602174" y="1164370"/>
                  <a:pt x="2604101" y="1165460"/>
                  <a:pt x="2606458" y="1166638"/>
                </a:cubicBezTo>
                <a:cubicBezTo>
                  <a:pt x="2608815" y="1167816"/>
                  <a:pt x="2611656" y="1168921"/>
                  <a:pt x="2614984" y="1169951"/>
                </a:cubicBezTo>
                <a:cubicBezTo>
                  <a:pt x="2618313" y="1170982"/>
                  <a:pt x="2622157" y="1171498"/>
                  <a:pt x="2626516" y="1171498"/>
                </a:cubicBezTo>
                <a:cubicBezTo>
                  <a:pt x="2629815" y="1171498"/>
                  <a:pt x="2632835" y="1171056"/>
                  <a:pt x="2635574" y="1170172"/>
                </a:cubicBezTo>
                <a:cubicBezTo>
                  <a:pt x="2638313" y="1169289"/>
                  <a:pt x="2640670" y="1168037"/>
                  <a:pt x="2642643" y="1166417"/>
                </a:cubicBezTo>
                <a:cubicBezTo>
                  <a:pt x="2644617" y="1164796"/>
                  <a:pt x="2646134" y="1162808"/>
                  <a:pt x="2647195" y="1160452"/>
                </a:cubicBezTo>
                <a:cubicBezTo>
                  <a:pt x="2648255" y="1158096"/>
                  <a:pt x="2648785" y="1155415"/>
                  <a:pt x="2648785" y="1152411"/>
                </a:cubicBezTo>
                <a:cubicBezTo>
                  <a:pt x="2648785" y="1149171"/>
                  <a:pt x="2648048" y="1146402"/>
                  <a:pt x="2646576" y="1144104"/>
                </a:cubicBezTo>
                <a:cubicBezTo>
                  <a:pt x="2645103" y="1141807"/>
                  <a:pt x="2643159" y="1139789"/>
                  <a:pt x="2640743" y="1138051"/>
                </a:cubicBezTo>
                <a:cubicBezTo>
                  <a:pt x="2638329" y="1136314"/>
                  <a:pt x="2635574" y="1134723"/>
                  <a:pt x="2632481" y="1133279"/>
                </a:cubicBezTo>
                <a:cubicBezTo>
                  <a:pt x="2629388" y="1131836"/>
                  <a:pt x="2626221" y="1130363"/>
                  <a:pt x="2622981" y="1128862"/>
                </a:cubicBezTo>
                <a:cubicBezTo>
                  <a:pt x="2619742" y="1127359"/>
                  <a:pt x="2616589" y="1125695"/>
                  <a:pt x="2613526" y="1123868"/>
                </a:cubicBezTo>
                <a:cubicBezTo>
                  <a:pt x="2610462" y="1122042"/>
                  <a:pt x="2607724" y="1119892"/>
                  <a:pt x="2605309" y="1117418"/>
                </a:cubicBezTo>
                <a:cubicBezTo>
                  <a:pt x="2602895" y="1114944"/>
                  <a:pt x="2600936" y="1112042"/>
                  <a:pt x="2599434" y="1108713"/>
                </a:cubicBezTo>
                <a:cubicBezTo>
                  <a:pt x="2597932" y="1105385"/>
                  <a:pt x="2597182" y="1101393"/>
                  <a:pt x="2597182" y="1096739"/>
                </a:cubicBezTo>
                <a:cubicBezTo>
                  <a:pt x="2597182" y="1091967"/>
                  <a:pt x="2598050" y="1087712"/>
                  <a:pt x="2599788" y="1083970"/>
                </a:cubicBezTo>
                <a:cubicBezTo>
                  <a:pt x="2601525" y="1080229"/>
                  <a:pt x="2603940" y="1077092"/>
                  <a:pt x="2607033" y="1074559"/>
                </a:cubicBezTo>
                <a:cubicBezTo>
                  <a:pt x="2610124" y="1072026"/>
                  <a:pt x="2613806" y="1070097"/>
                  <a:pt x="2618077" y="1068771"/>
                </a:cubicBezTo>
                <a:cubicBezTo>
                  <a:pt x="2622348" y="1067446"/>
                  <a:pt x="2626958" y="1066783"/>
                  <a:pt x="2631906" y="1066783"/>
                </a:cubicBezTo>
                <a:close/>
                <a:moveTo>
                  <a:pt x="2165189" y="1066783"/>
                </a:moveTo>
                <a:cubicBezTo>
                  <a:pt x="2167722" y="1066783"/>
                  <a:pt x="2170270" y="1067004"/>
                  <a:pt x="2172833" y="1067446"/>
                </a:cubicBezTo>
                <a:cubicBezTo>
                  <a:pt x="2175396" y="1067888"/>
                  <a:pt x="2177811" y="1068477"/>
                  <a:pt x="2180079" y="1069213"/>
                </a:cubicBezTo>
                <a:cubicBezTo>
                  <a:pt x="2182346" y="1069949"/>
                  <a:pt x="2184365" y="1070774"/>
                  <a:pt x="2186132" y="1071688"/>
                </a:cubicBezTo>
                <a:cubicBezTo>
                  <a:pt x="2187899" y="1072600"/>
                  <a:pt x="2189063" y="1073337"/>
                  <a:pt x="2189622" y="1073897"/>
                </a:cubicBezTo>
                <a:cubicBezTo>
                  <a:pt x="2190182" y="1074457"/>
                  <a:pt x="2190551" y="1074898"/>
                  <a:pt x="2190727" y="1075222"/>
                </a:cubicBezTo>
                <a:cubicBezTo>
                  <a:pt x="2190904" y="1075546"/>
                  <a:pt x="2191051" y="1075958"/>
                  <a:pt x="2191168" y="1076459"/>
                </a:cubicBezTo>
                <a:cubicBezTo>
                  <a:pt x="2191287" y="1076960"/>
                  <a:pt x="2191374" y="1077564"/>
                  <a:pt x="2191434" y="1078271"/>
                </a:cubicBezTo>
                <a:cubicBezTo>
                  <a:pt x="2191492" y="1078978"/>
                  <a:pt x="2191522" y="1079891"/>
                  <a:pt x="2191522" y="1081011"/>
                </a:cubicBezTo>
                <a:cubicBezTo>
                  <a:pt x="2191522" y="1082070"/>
                  <a:pt x="2191478" y="1083013"/>
                  <a:pt x="2191390" y="1083838"/>
                </a:cubicBezTo>
                <a:cubicBezTo>
                  <a:pt x="2191301" y="1084662"/>
                  <a:pt x="2191168" y="1085355"/>
                  <a:pt x="2190992" y="1085915"/>
                </a:cubicBezTo>
                <a:cubicBezTo>
                  <a:pt x="2190815" y="1086474"/>
                  <a:pt x="2190565" y="1086886"/>
                  <a:pt x="2190241" y="1087152"/>
                </a:cubicBezTo>
                <a:cubicBezTo>
                  <a:pt x="2189916" y="1087417"/>
                  <a:pt x="2189548" y="1087549"/>
                  <a:pt x="2189137" y="1087549"/>
                </a:cubicBezTo>
                <a:cubicBezTo>
                  <a:pt x="2188488" y="1087549"/>
                  <a:pt x="2187472" y="1087138"/>
                  <a:pt x="2186088" y="1086312"/>
                </a:cubicBezTo>
                <a:cubicBezTo>
                  <a:pt x="2184703" y="1085488"/>
                  <a:pt x="2183010" y="1084560"/>
                  <a:pt x="2181007" y="1083529"/>
                </a:cubicBezTo>
                <a:cubicBezTo>
                  <a:pt x="2179004" y="1082498"/>
                  <a:pt x="2176633" y="1081555"/>
                  <a:pt x="2173894" y="1080701"/>
                </a:cubicBezTo>
                <a:cubicBezTo>
                  <a:pt x="2171154" y="1079847"/>
                  <a:pt x="2168076" y="1079420"/>
                  <a:pt x="2164659" y="1079420"/>
                </a:cubicBezTo>
                <a:cubicBezTo>
                  <a:pt x="2161477" y="1079420"/>
                  <a:pt x="2158709" y="1079847"/>
                  <a:pt x="2156353" y="1080701"/>
                </a:cubicBezTo>
                <a:lnTo>
                  <a:pt x="2153624" y="1082292"/>
                </a:lnTo>
                <a:lnTo>
                  <a:pt x="2154887" y="1068264"/>
                </a:lnTo>
                <a:close/>
                <a:moveTo>
                  <a:pt x="1222209" y="1066783"/>
                </a:moveTo>
                <a:cubicBezTo>
                  <a:pt x="1224742" y="1066783"/>
                  <a:pt x="1227290" y="1067004"/>
                  <a:pt x="1229853" y="1067446"/>
                </a:cubicBezTo>
                <a:cubicBezTo>
                  <a:pt x="1232415" y="1067888"/>
                  <a:pt x="1234830" y="1068477"/>
                  <a:pt x="1237099" y="1069213"/>
                </a:cubicBezTo>
                <a:cubicBezTo>
                  <a:pt x="1239367" y="1069949"/>
                  <a:pt x="1241385" y="1070774"/>
                  <a:pt x="1243153" y="1071688"/>
                </a:cubicBezTo>
                <a:cubicBezTo>
                  <a:pt x="1244920" y="1072600"/>
                  <a:pt x="1246083" y="1073337"/>
                  <a:pt x="1246643" y="1073897"/>
                </a:cubicBezTo>
                <a:cubicBezTo>
                  <a:pt x="1247203" y="1074457"/>
                  <a:pt x="1247571" y="1074898"/>
                  <a:pt x="1247747" y="1075222"/>
                </a:cubicBezTo>
                <a:cubicBezTo>
                  <a:pt x="1247925" y="1075546"/>
                  <a:pt x="1248071" y="1075958"/>
                  <a:pt x="1248190" y="1076459"/>
                </a:cubicBezTo>
                <a:cubicBezTo>
                  <a:pt x="1248308" y="1076960"/>
                  <a:pt x="1248396" y="1077564"/>
                  <a:pt x="1248455" y="1078271"/>
                </a:cubicBezTo>
                <a:cubicBezTo>
                  <a:pt x="1248513" y="1078978"/>
                  <a:pt x="1248543" y="1079891"/>
                  <a:pt x="1248543" y="1081011"/>
                </a:cubicBezTo>
                <a:cubicBezTo>
                  <a:pt x="1248543" y="1082070"/>
                  <a:pt x="1248499" y="1083013"/>
                  <a:pt x="1248411" y="1083838"/>
                </a:cubicBezTo>
                <a:cubicBezTo>
                  <a:pt x="1248322" y="1084662"/>
                  <a:pt x="1248190" y="1085355"/>
                  <a:pt x="1248013" y="1085915"/>
                </a:cubicBezTo>
                <a:cubicBezTo>
                  <a:pt x="1247836" y="1086474"/>
                  <a:pt x="1247585" y="1086886"/>
                  <a:pt x="1247262" y="1087152"/>
                </a:cubicBezTo>
                <a:cubicBezTo>
                  <a:pt x="1246938" y="1087417"/>
                  <a:pt x="1246569" y="1087549"/>
                  <a:pt x="1246157" y="1087549"/>
                </a:cubicBezTo>
                <a:cubicBezTo>
                  <a:pt x="1245509" y="1087549"/>
                  <a:pt x="1244492" y="1087138"/>
                  <a:pt x="1243108" y="1086312"/>
                </a:cubicBezTo>
                <a:cubicBezTo>
                  <a:pt x="1241724" y="1085488"/>
                  <a:pt x="1240030" y="1084560"/>
                  <a:pt x="1238027" y="1083529"/>
                </a:cubicBezTo>
                <a:cubicBezTo>
                  <a:pt x="1236023" y="1082498"/>
                  <a:pt x="1233652" y="1081555"/>
                  <a:pt x="1230913" y="1080701"/>
                </a:cubicBezTo>
                <a:cubicBezTo>
                  <a:pt x="1228174" y="1079847"/>
                  <a:pt x="1225095" y="1079420"/>
                  <a:pt x="1221679" y="1079420"/>
                </a:cubicBezTo>
                <a:cubicBezTo>
                  <a:pt x="1218497" y="1079420"/>
                  <a:pt x="1215729" y="1079847"/>
                  <a:pt x="1213372" y="1080701"/>
                </a:cubicBezTo>
                <a:cubicBezTo>
                  <a:pt x="1211016" y="1081555"/>
                  <a:pt x="1209072" y="1082689"/>
                  <a:pt x="1207541" y="1084103"/>
                </a:cubicBezTo>
                <a:cubicBezTo>
                  <a:pt x="1206009" y="1085517"/>
                  <a:pt x="1204860" y="1087196"/>
                  <a:pt x="1204094" y="1089140"/>
                </a:cubicBezTo>
                <a:cubicBezTo>
                  <a:pt x="1203328" y="1091084"/>
                  <a:pt x="1202946" y="1093146"/>
                  <a:pt x="1202946" y="1095325"/>
                </a:cubicBezTo>
                <a:cubicBezTo>
                  <a:pt x="1202946" y="1098507"/>
                  <a:pt x="1203682" y="1101246"/>
                  <a:pt x="1205154" y="1103544"/>
                </a:cubicBezTo>
                <a:cubicBezTo>
                  <a:pt x="1206628" y="1105842"/>
                  <a:pt x="1208586" y="1107873"/>
                  <a:pt x="1211031" y="1109641"/>
                </a:cubicBezTo>
                <a:cubicBezTo>
                  <a:pt x="1213476" y="1111408"/>
                  <a:pt x="1216259" y="1113029"/>
                  <a:pt x="1219381" y="1114502"/>
                </a:cubicBezTo>
                <a:cubicBezTo>
                  <a:pt x="1222503" y="1115974"/>
                  <a:pt x="1225685" y="1117462"/>
                  <a:pt x="1228924" y="1118964"/>
                </a:cubicBezTo>
                <a:cubicBezTo>
                  <a:pt x="1232165" y="1120467"/>
                  <a:pt x="1235346" y="1122115"/>
                  <a:pt x="1238468" y="1123912"/>
                </a:cubicBezTo>
                <a:cubicBezTo>
                  <a:pt x="1241591" y="1125710"/>
                  <a:pt x="1244375" y="1127830"/>
                  <a:pt x="1246820" y="1130276"/>
                </a:cubicBezTo>
                <a:cubicBezTo>
                  <a:pt x="1249265" y="1132720"/>
                  <a:pt x="1251238" y="1135607"/>
                  <a:pt x="1252741" y="1138935"/>
                </a:cubicBezTo>
                <a:cubicBezTo>
                  <a:pt x="1254244" y="1142264"/>
                  <a:pt x="1254995" y="1146196"/>
                  <a:pt x="1254995" y="1150732"/>
                </a:cubicBezTo>
                <a:cubicBezTo>
                  <a:pt x="1254995" y="1156092"/>
                  <a:pt x="1254008" y="1160864"/>
                  <a:pt x="1252034" y="1165047"/>
                </a:cubicBezTo>
                <a:cubicBezTo>
                  <a:pt x="1250060" y="1169231"/>
                  <a:pt x="1247321" y="1172779"/>
                  <a:pt x="1243816" y="1175695"/>
                </a:cubicBezTo>
                <a:cubicBezTo>
                  <a:pt x="1240310" y="1178611"/>
                  <a:pt x="1236185" y="1180805"/>
                  <a:pt x="1231443" y="1182279"/>
                </a:cubicBezTo>
                <a:cubicBezTo>
                  <a:pt x="1226701" y="1183751"/>
                  <a:pt x="1221590" y="1184488"/>
                  <a:pt x="1216111" y="1184488"/>
                </a:cubicBezTo>
                <a:cubicBezTo>
                  <a:pt x="1212283" y="1184488"/>
                  <a:pt x="1208733" y="1184164"/>
                  <a:pt x="1205464" y="1183515"/>
                </a:cubicBezTo>
                <a:cubicBezTo>
                  <a:pt x="1202194" y="1182868"/>
                  <a:pt x="1199278" y="1182072"/>
                  <a:pt x="1196716" y="1181129"/>
                </a:cubicBezTo>
                <a:cubicBezTo>
                  <a:pt x="1194153" y="1180187"/>
                  <a:pt x="1192004" y="1179215"/>
                  <a:pt x="1190266" y="1178214"/>
                </a:cubicBezTo>
                <a:cubicBezTo>
                  <a:pt x="1188528" y="1177212"/>
                  <a:pt x="1187320" y="1176358"/>
                  <a:pt x="1186644" y="1175651"/>
                </a:cubicBezTo>
                <a:cubicBezTo>
                  <a:pt x="1185966" y="1174944"/>
                  <a:pt x="1185466" y="1174045"/>
                  <a:pt x="1185141" y="1172956"/>
                </a:cubicBezTo>
                <a:cubicBezTo>
                  <a:pt x="1184817" y="1171866"/>
                  <a:pt x="1184655" y="1170408"/>
                  <a:pt x="1184655" y="1168582"/>
                </a:cubicBezTo>
                <a:cubicBezTo>
                  <a:pt x="1184655" y="1167286"/>
                  <a:pt x="1184716" y="1166210"/>
                  <a:pt x="1184833" y="1165356"/>
                </a:cubicBezTo>
                <a:cubicBezTo>
                  <a:pt x="1184950" y="1164503"/>
                  <a:pt x="1185127" y="1163810"/>
                  <a:pt x="1185362" y="1163280"/>
                </a:cubicBezTo>
                <a:cubicBezTo>
                  <a:pt x="1185597" y="1162750"/>
                  <a:pt x="1185893" y="1162382"/>
                  <a:pt x="1186246" y="1162176"/>
                </a:cubicBezTo>
                <a:cubicBezTo>
                  <a:pt x="1186599" y="1161969"/>
                  <a:pt x="1187013" y="1161866"/>
                  <a:pt x="1187484" y="1161866"/>
                </a:cubicBezTo>
                <a:cubicBezTo>
                  <a:pt x="1188307" y="1161866"/>
                  <a:pt x="1189470" y="1162367"/>
                  <a:pt x="1190973" y="1163368"/>
                </a:cubicBezTo>
                <a:cubicBezTo>
                  <a:pt x="1192475" y="1164370"/>
                  <a:pt x="1194403" y="1165460"/>
                  <a:pt x="1196760" y="1166638"/>
                </a:cubicBezTo>
                <a:cubicBezTo>
                  <a:pt x="1199116" y="1167816"/>
                  <a:pt x="1201959" y="1168921"/>
                  <a:pt x="1205287" y="1169951"/>
                </a:cubicBezTo>
                <a:cubicBezTo>
                  <a:pt x="1208615" y="1170982"/>
                  <a:pt x="1212459" y="1171498"/>
                  <a:pt x="1216818" y="1171498"/>
                </a:cubicBezTo>
                <a:cubicBezTo>
                  <a:pt x="1220117" y="1171498"/>
                  <a:pt x="1223137" y="1171056"/>
                  <a:pt x="1225876" y="1170172"/>
                </a:cubicBezTo>
                <a:cubicBezTo>
                  <a:pt x="1228615" y="1169289"/>
                  <a:pt x="1230972" y="1168037"/>
                  <a:pt x="1232945" y="1166417"/>
                </a:cubicBezTo>
                <a:cubicBezTo>
                  <a:pt x="1234919" y="1164796"/>
                  <a:pt x="1236436" y="1162808"/>
                  <a:pt x="1237497" y="1160452"/>
                </a:cubicBezTo>
                <a:cubicBezTo>
                  <a:pt x="1238557" y="1158096"/>
                  <a:pt x="1239087" y="1155415"/>
                  <a:pt x="1239087" y="1152411"/>
                </a:cubicBezTo>
                <a:cubicBezTo>
                  <a:pt x="1239087" y="1149171"/>
                  <a:pt x="1238351" y="1146402"/>
                  <a:pt x="1236878" y="1144104"/>
                </a:cubicBezTo>
                <a:cubicBezTo>
                  <a:pt x="1235405" y="1141807"/>
                  <a:pt x="1233461" y="1139789"/>
                  <a:pt x="1231045" y="1138051"/>
                </a:cubicBezTo>
                <a:cubicBezTo>
                  <a:pt x="1228630" y="1136314"/>
                  <a:pt x="1225876" y="1134723"/>
                  <a:pt x="1222783" y="1133279"/>
                </a:cubicBezTo>
                <a:cubicBezTo>
                  <a:pt x="1219690" y="1131836"/>
                  <a:pt x="1216524" y="1130363"/>
                  <a:pt x="1213284" y="1128862"/>
                </a:cubicBezTo>
                <a:cubicBezTo>
                  <a:pt x="1210044" y="1127359"/>
                  <a:pt x="1206893" y="1125695"/>
                  <a:pt x="1203829" y="1123868"/>
                </a:cubicBezTo>
                <a:cubicBezTo>
                  <a:pt x="1200765" y="1122042"/>
                  <a:pt x="1198027" y="1119892"/>
                  <a:pt x="1195611" y="1117418"/>
                </a:cubicBezTo>
                <a:cubicBezTo>
                  <a:pt x="1193196" y="1114944"/>
                  <a:pt x="1191238" y="1112042"/>
                  <a:pt x="1189736" y="1108713"/>
                </a:cubicBezTo>
                <a:cubicBezTo>
                  <a:pt x="1188233" y="1105385"/>
                  <a:pt x="1187484" y="1101393"/>
                  <a:pt x="1187484" y="1096739"/>
                </a:cubicBezTo>
                <a:cubicBezTo>
                  <a:pt x="1187484" y="1091967"/>
                  <a:pt x="1188352" y="1087712"/>
                  <a:pt x="1190089" y="1083970"/>
                </a:cubicBezTo>
                <a:cubicBezTo>
                  <a:pt x="1191827" y="1080229"/>
                  <a:pt x="1194242" y="1077092"/>
                  <a:pt x="1197334" y="1074559"/>
                </a:cubicBezTo>
                <a:cubicBezTo>
                  <a:pt x="1200427" y="1072026"/>
                  <a:pt x="1204109" y="1070097"/>
                  <a:pt x="1208380" y="1068771"/>
                </a:cubicBezTo>
                <a:cubicBezTo>
                  <a:pt x="1212650" y="1067446"/>
                  <a:pt x="1217260" y="1066783"/>
                  <a:pt x="1222209" y="1066783"/>
                </a:cubicBezTo>
                <a:close/>
                <a:moveTo>
                  <a:pt x="745951" y="1066783"/>
                </a:moveTo>
                <a:cubicBezTo>
                  <a:pt x="748484" y="1066783"/>
                  <a:pt x="751032" y="1067004"/>
                  <a:pt x="753595" y="1067446"/>
                </a:cubicBezTo>
                <a:cubicBezTo>
                  <a:pt x="756158" y="1067888"/>
                  <a:pt x="758573" y="1068477"/>
                  <a:pt x="760841" y="1069213"/>
                </a:cubicBezTo>
                <a:cubicBezTo>
                  <a:pt x="763109" y="1069949"/>
                  <a:pt x="765127" y="1070774"/>
                  <a:pt x="766894" y="1071688"/>
                </a:cubicBezTo>
                <a:cubicBezTo>
                  <a:pt x="768661" y="1072600"/>
                  <a:pt x="769825" y="1073337"/>
                  <a:pt x="770385" y="1073897"/>
                </a:cubicBezTo>
                <a:cubicBezTo>
                  <a:pt x="770944" y="1074457"/>
                  <a:pt x="771313" y="1074898"/>
                  <a:pt x="771489" y="1075222"/>
                </a:cubicBezTo>
                <a:cubicBezTo>
                  <a:pt x="771666" y="1075546"/>
                  <a:pt x="771813" y="1075958"/>
                  <a:pt x="771931" y="1076459"/>
                </a:cubicBezTo>
                <a:cubicBezTo>
                  <a:pt x="772049" y="1076960"/>
                  <a:pt x="772137" y="1077564"/>
                  <a:pt x="772196" y="1078271"/>
                </a:cubicBezTo>
                <a:cubicBezTo>
                  <a:pt x="772255" y="1078978"/>
                  <a:pt x="772285" y="1079891"/>
                  <a:pt x="772285" y="1081011"/>
                </a:cubicBezTo>
                <a:cubicBezTo>
                  <a:pt x="772285" y="1082070"/>
                  <a:pt x="772240" y="1083013"/>
                  <a:pt x="772152" y="1083838"/>
                </a:cubicBezTo>
                <a:cubicBezTo>
                  <a:pt x="772064" y="1084662"/>
                  <a:pt x="771931" y="1085355"/>
                  <a:pt x="771754" y="1085915"/>
                </a:cubicBezTo>
                <a:cubicBezTo>
                  <a:pt x="771578" y="1086474"/>
                  <a:pt x="771327" y="1086886"/>
                  <a:pt x="771003" y="1087152"/>
                </a:cubicBezTo>
                <a:cubicBezTo>
                  <a:pt x="770679" y="1087417"/>
                  <a:pt x="770311" y="1087549"/>
                  <a:pt x="769899" y="1087549"/>
                </a:cubicBezTo>
                <a:cubicBezTo>
                  <a:pt x="769251" y="1087549"/>
                  <a:pt x="768234" y="1087138"/>
                  <a:pt x="766850" y="1086312"/>
                </a:cubicBezTo>
                <a:cubicBezTo>
                  <a:pt x="765466" y="1085488"/>
                  <a:pt x="763772" y="1084560"/>
                  <a:pt x="761769" y="1083529"/>
                </a:cubicBezTo>
                <a:cubicBezTo>
                  <a:pt x="759766" y="1082498"/>
                  <a:pt x="757395" y="1081555"/>
                  <a:pt x="754655" y="1080701"/>
                </a:cubicBezTo>
                <a:cubicBezTo>
                  <a:pt x="751916" y="1079847"/>
                  <a:pt x="748838" y="1079420"/>
                  <a:pt x="745421" y="1079420"/>
                </a:cubicBezTo>
                <a:cubicBezTo>
                  <a:pt x="742240" y="1079420"/>
                  <a:pt x="739471" y="1079847"/>
                  <a:pt x="737115" y="1080701"/>
                </a:cubicBezTo>
                <a:cubicBezTo>
                  <a:pt x="734758" y="1081555"/>
                  <a:pt x="732814" y="1082689"/>
                  <a:pt x="731282" y="1084103"/>
                </a:cubicBezTo>
                <a:cubicBezTo>
                  <a:pt x="729751" y="1085517"/>
                  <a:pt x="728602" y="1087196"/>
                  <a:pt x="727836" y="1089140"/>
                </a:cubicBezTo>
                <a:cubicBezTo>
                  <a:pt x="727070" y="1091084"/>
                  <a:pt x="726687" y="1093146"/>
                  <a:pt x="726687" y="1095325"/>
                </a:cubicBezTo>
                <a:cubicBezTo>
                  <a:pt x="726687" y="1098507"/>
                  <a:pt x="727424" y="1101246"/>
                  <a:pt x="728897" y="1103544"/>
                </a:cubicBezTo>
                <a:cubicBezTo>
                  <a:pt x="730369" y="1105842"/>
                  <a:pt x="732328" y="1107873"/>
                  <a:pt x="734773" y="1109641"/>
                </a:cubicBezTo>
                <a:cubicBezTo>
                  <a:pt x="737218" y="1111408"/>
                  <a:pt x="740001" y="1113029"/>
                  <a:pt x="743124" y="1114502"/>
                </a:cubicBezTo>
                <a:cubicBezTo>
                  <a:pt x="746246" y="1115974"/>
                  <a:pt x="749427" y="1117462"/>
                  <a:pt x="752667" y="1118964"/>
                </a:cubicBezTo>
                <a:cubicBezTo>
                  <a:pt x="755907" y="1120467"/>
                  <a:pt x="759088" y="1122115"/>
                  <a:pt x="762211" y="1123912"/>
                </a:cubicBezTo>
                <a:cubicBezTo>
                  <a:pt x="765333" y="1125710"/>
                  <a:pt x="768117" y="1127830"/>
                  <a:pt x="770561" y="1130276"/>
                </a:cubicBezTo>
                <a:cubicBezTo>
                  <a:pt x="773006" y="1132720"/>
                  <a:pt x="774980" y="1135607"/>
                  <a:pt x="776482" y="1138935"/>
                </a:cubicBezTo>
                <a:cubicBezTo>
                  <a:pt x="777984" y="1142264"/>
                  <a:pt x="778735" y="1146196"/>
                  <a:pt x="778735" y="1150732"/>
                </a:cubicBezTo>
                <a:cubicBezTo>
                  <a:pt x="778735" y="1156092"/>
                  <a:pt x="777749" y="1160864"/>
                  <a:pt x="775775" y="1165047"/>
                </a:cubicBezTo>
                <a:cubicBezTo>
                  <a:pt x="773801" y="1169231"/>
                  <a:pt x="771062" y="1172779"/>
                  <a:pt x="767557" y="1175695"/>
                </a:cubicBezTo>
                <a:cubicBezTo>
                  <a:pt x="764052" y="1178611"/>
                  <a:pt x="759928" y="1180805"/>
                  <a:pt x="755186" y="1182279"/>
                </a:cubicBezTo>
                <a:cubicBezTo>
                  <a:pt x="750443" y="1183751"/>
                  <a:pt x="745333" y="1184488"/>
                  <a:pt x="739854" y="1184488"/>
                </a:cubicBezTo>
                <a:cubicBezTo>
                  <a:pt x="736025" y="1184488"/>
                  <a:pt x="732475" y="1184164"/>
                  <a:pt x="729206" y="1183515"/>
                </a:cubicBezTo>
                <a:cubicBezTo>
                  <a:pt x="725936" y="1182868"/>
                  <a:pt x="723020" y="1182072"/>
                  <a:pt x="720457" y="1181129"/>
                </a:cubicBezTo>
                <a:cubicBezTo>
                  <a:pt x="717895" y="1180187"/>
                  <a:pt x="715745" y="1179215"/>
                  <a:pt x="714007" y="1178214"/>
                </a:cubicBezTo>
                <a:cubicBezTo>
                  <a:pt x="712269" y="1177212"/>
                  <a:pt x="711061" y="1176358"/>
                  <a:pt x="710384" y="1175651"/>
                </a:cubicBezTo>
                <a:cubicBezTo>
                  <a:pt x="709706" y="1174944"/>
                  <a:pt x="709206" y="1174045"/>
                  <a:pt x="708881" y="1172956"/>
                </a:cubicBezTo>
                <a:cubicBezTo>
                  <a:pt x="708557" y="1171866"/>
                  <a:pt x="708395" y="1170408"/>
                  <a:pt x="708395" y="1168582"/>
                </a:cubicBezTo>
                <a:cubicBezTo>
                  <a:pt x="708395" y="1167286"/>
                  <a:pt x="708454" y="1166210"/>
                  <a:pt x="708572" y="1165356"/>
                </a:cubicBezTo>
                <a:cubicBezTo>
                  <a:pt x="708690" y="1164503"/>
                  <a:pt x="708867" y="1163810"/>
                  <a:pt x="709102" y="1163280"/>
                </a:cubicBezTo>
                <a:cubicBezTo>
                  <a:pt x="709338" y="1162750"/>
                  <a:pt x="709632" y="1162382"/>
                  <a:pt x="709986" y="1162176"/>
                </a:cubicBezTo>
                <a:cubicBezTo>
                  <a:pt x="710340" y="1161969"/>
                  <a:pt x="710752" y="1161866"/>
                  <a:pt x="711223" y="1161866"/>
                </a:cubicBezTo>
                <a:cubicBezTo>
                  <a:pt x="712048" y="1161866"/>
                  <a:pt x="713211" y="1162367"/>
                  <a:pt x="714714" y="1163368"/>
                </a:cubicBezTo>
                <a:cubicBezTo>
                  <a:pt x="716216" y="1164370"/>
                  <a:pt x="718145" y="1165460"/>
                  <a:pt x="720502" y="1166638"/>
                </a:cubicBezTo>
                <a:cubicBezTo>
                  <a:pt x="722858" y="1167816"/>
                  <a:pt x="725701" y="1168921"/>
                  <a:pt x="729029" y="1169951"/>
                </a:cubicBezTo>
                <a:cubicBezTo>
                  <a:pt x="732358" y="1170982"/>
                  <a:pt x="736202" y="1171498"/>
                  <a:pt x="740561" y="1171498"/>
                </a:cubicBezTo>
                <a:cubicBezTo>
                  <a:pt x="743860" y="1171498"/>
                  <a:pt x="746879" y="1171056"/>
                  <a:pt x="749618" y="1170172"/>
                </a:cubicBezTo>
                <a:cubicBezTo>
                  <a:pt x="752358" y="1169289"/>
                  <a:pt x="754714" y="1168037"/>
                  <a:pt x="756688" y="1166417"/>
                </a:cubicBezTo>
                <a:cubicBezTo>
                  <a:pt x="758661" y="1164796"/>
                  <a:pt x="760178" y="1162808"/>
                  <a:pt x="761239" y="1160452"/>
                </a:cubicBezTo>
                <a:cubicBezTo>
                  <a:pt x="762299" y="1158096"/>
                  <a:pt x="762829" y="1155415"/>
                  <a:pt x="762829" y="1152411"/>
                </a:cubicBezTo>
                <a:cubicBezTo>
                  <a:pt x="762829" y="1149171"/>
                  <a:pt x="762093" y="1146402"/>
                  <a:pt x="760620" y="1144104"/>
                </a:cubicBezTo>
                <a:cubicBezTo>
                  <a:pt x="759147" y="1141807"/>
                  <a:pt x="757203" y="1139789"/>
                  <a:pt x="754788" y="1138051"/>
                </a:cubicBezTo>
                <a:cubicBezTo>
                  <a:pt x="752373" y="1136314"/>
                  <a:pt x="749618" y="1134723"/>
                  <a:pt x="746526" y="1133279"/>
                </a:cubicBezTo>
                <a:cubicBezTo>
                  <a:pt x="743433" y="1131836"/>
                  <a:pt x="740266" y="1130363"/>
                  <a:pt x="737026" y="1128862"/>
                </a:cubicBezTo>
                <a:cubicBezTo>
                  <a:pt x="733786" y="1127359"/>
                  <a:pt x="730634" y="1125695"/>
                  <a:pt x="727571" y="1123868"/>
                </a:cubicBezTo>
                <a:cubicBezTo>
                  <a:pt x="724508" y="1122042"/>
                  <a:pt x="721768" y="1119892"/>
                  <a:pt x="719353" y="1117418"/>
                </a:cubicBezTo>
                <a:cubicBezTo>
                  <a:pt x="716938" y="1114944"/>
                  <a:pt x="714979" y="1112042"/>
                  <a:pt x="713477" y="1108713"/>
                </a:cubicBezTo>
                <a:cubicBezTo>
                  <a:pt x="711974" y="1105385"/>
                  <a:pt x="711223" y="1101393"/>
                  <a:pt x="711223" y="1096739"/>
                </a:cubicBezTo>
                <a:cubicBezTo>
                  <a:pt x="711223" y="1091967"/>
                  <a:pt x="712092" y="1087712"/>
                  <a:pt x="713830" y="1083970"/>
                </a:cubicBezTo>
                <a:cubicBezTo>
                  <a:pt x="715568" y="1080229"/>
                  <a:pt x="717983" y="1077092"/>
                  <a:pt x="721076" y="1074559"/>
                </a:cubicBezTo>
                <a:cubicBezTo>
                  <a:pt x="724169" y="1072026"/>
                  <a:pt x="727851" y="1070097"/>
                  <a:pt x="732122" y="1068771"/>
                </a:cubicBezTo>
                <a:cubicBezTo>
                  <a:pt x="736393" y="1067446"/>
                  <a:pt x="741003" y="1066783"/>
                  <a:pt x="745951" y="1066783"/>
                </a:cubicBezTo>
                <a:close/>
                <a:moveTo>
                  <a:pt x="6845283" y="952316"/>
                </a:moveTo>
                <a:cubicBezTo>
                  <a:pt x="6846108" y="952316"/>
                  <a:pt x="6847271" y="952816"/>
                  <a:pt x="6848773" y="953818"/>
                </a:cubicBezTo>
                <a:lnTo>
                  <a:pt x="6848988" y="953939"/>
                </a:lnTo>
                <a:lnTo>
                  <a:pt x="6848215" y="968731"/>
                </a:lnTo>
                <a:lnTo>
                  <a:pt x="6848066" y="968664"/>
                </a:lnTo>
                <a:cubicBezTo>
                  <a:pt x="6846329" y="967662"/>
                  <a:pt x="6845121" y="966808"/>
                  <a:pt x="6844443" y="966100"/>
                </a:cubicBezTo>
                <a:cubicBezTo>
                  <a:pt x="6843766" y="965394"/>
                  <a:pt x="6843265" y="964496"/>
                  <a:pt x="6842941" y="963406"/>
                </a:cubicBezTo>
                <a:cubicBezTo>
                  <a:pt x="6842617" y="962316"/>
                  <a:pt x="6842455" y="960858"/>
                  <a:pt x="6842455" y="959031"/>
                </a:cubicBezTo>
                <a:cubicBezTo>
                  <a:pt x="6842455" y="957736"/>
                  <a:pt x="6842514" y="956660"/>
                  <a:pt x="6842632" y="955807"/>
                </a:cubicBezTo>
                <a:cubicBezTo>
                  <a:pt x="6842750" y="954952"/>
                  <a:pt x="6842927" y="954260"/>
                  <a:pt x="6843162" y="953730"/>
                </a:cubicBezTo>
                <a:cubicBezTo>
                  <a:pt x="6843398" y="953200"/>
                  <a:pt x="6843692" y="952831"/>
                  <a:pt x="6844046" y="952625"/>
                </a:cubicBezTo>
                <a:cubicBezTo>
                  <a:pt x="6844399" y="952419"/>
                  <a:pt x="6844812" y="952316"/>
                  <a:pt x="6845283" y="952316"/>
                </a:cubicBezTo>
                <a:close/>
                <a:moveTo>
                  <a:pt x="2169295" y="908208"/>
                </a:moveTo>
                <a:lnTo>
                  <a:pt x="2171908" y="909429"/>
                </a:lnTo>
                <a:cubicBezTo>
                  <a:pt x="2175147" y="910932"/>
                  <a:pt x="2178329" y="912581"/>
                  <a:pt x="2181451" y="914378"/>
                </a:cubicBezTo>
                <a:cubicBezTo>
                  <a:pt x="2184573" y="916174"/>
                  <a:pt x="2187357" y="918294"/>
                  <a:pt x="2189802" y="920739"/>
                </a:cubicBezTo>
                <a:cubicBezTo>
                  <a:pt x="2192246" y="923184"/>
                  <a:pt x="2194221" y="926071"/>
                  <a:pt x="2195723" y="929400"/>
                </a:cubicBezTo>
                <a:cubicBezTo>
                  <a:pt x="2197225" y="932728"/>
                  <a:pt x="2197975" y="936661"/>
                  <a:pt x="2197975" y="941182"/>
                </a:cubicBezTo>
                <a:cubicBezTo>
                  <a:pt x="2197975" y="946542"/>
                  <a:pt x="2196989" y="951314"/>
                  <a:pt x="2195015" y="955497"/>
                </a:cubicBezTo>
                <a:cubicBezTo>
                  <a:pt x="2193042" y="959679"/>
                  <a:pt x="2190303" y="963230"/>
                  <a:pt x="2186797" y="966145"/>
                </a:cubicBezTo>
                <a:cubicBezTo>
                  <a:pt x="2183292" y="969061"/>
                  <a:pt x="2179169" y="971256"/>
                  <a:pt x="2174427" y="972728"/>
                </a:cubicBezTo>
                <a:lnTo>
                  <a:pt x="2163343" y="974326"/>
                </a:lnTo>
                <a:lnTo>
                  <a:pt x="2164520" y="961257"/>
                </a:lnTo>
                <a:lnTo>
                  <a:pt x="2168859" y="960622"/>
                </a:lnTo>
                <a:cubicBezTo>
                  <a:pt x="2171599" y="959738"/>
                  <a:pt x="2173955" y="958487"/>
                  <a:pt x="2175929" y="956866"/>
                </a:cubicBezTo>
                <a:cubicBezTo>
                  <a:pt x="2177902" y="955247"/>
                  <a:pt x="2179419" y="953259"/>
                  <a:pt x="2180480" y="950902"/>
                </a:cubicBezTo>
                <a:cubicBezTo>
                  <a:pt x="2181540" y="948546"/>
                  <a:pt x="2182070" y="945865"/>
                  <a:pt x="2182070" y="942861"/>
                </a:cubicBezTo>
                <a:cubicBezTo>
                  <a:pt x="2182070" y="939620"/>
                  <a:pt x="2181334" y="936866"/>
                  <a:pt x="2179861" y="934569"/>
                </a:cubicBezTo>
                <a:cubicBezTo>
                  <a:pt x="2178388" y="932271"/>
                  <a:pt x="2176444" y="930253"/>
                  <a:pt x="2174029" y="928516"/>
                </a:cubicBezTo>
                <a:lnTo>
                  <a:pt x="2167792" y="924913"/>
                </a:lnTo>
                <a:close/>
                <a:moveTo>
                  <a:pt x="8258230" y="873603"/>
                </a:moveTo>
                <a:lnTo>
                  <a:pt x="8270815" y="883807"/>
                </a:lnTo>
                <a:lnTo>
                  <a:pt x="8270447" y="885791"/>
                </a:lnTo>
                <a:cubicBezTo>
                  <a:pt x="8270447" y="888973"/>
                  <a:pt x="8271183" y="891713"/>
                  <a:pt x="8272656" y="894009"/>
                </a:cubicBezTo>
                <a:cubicBezTo>
                  <a:pt x="8274129" y="896307"/>
                  <a:pt x="8276088" y="898340"/>
                  <a:pt x="8278532" y="900107"/>
                </a:cubicBezTo>
                <a:cubicBezTo>
                  <a:pt x="8280977" y="901874"/>
                  <a:pt x="8283761" y="903495"/>
                  <a:pt x="8286883" y="904967"/>
                </a:cubicBezTo>
                <a:cubicBezTo>
                  <a:pt x="8290005" y="906439"/>
                  <a:pt x="8293187" y="907927"/>
                  <a:pt x="8296427" y="909429"/>
                </a:cubicBezTo>
                <a:lnTo>
                  <a:pt x="8301525" y="912073"/>
                </a:lnTo>
                <a:lnTo>
                  <a:pt x="8320409" y="930277"/>
                </a:lnTo>
                <a:lnTo>
                  <a:pt x="8322495" y="941182"/>
                </a:lnTo>
                <a:cubicBezTo>
                  <a:pt x="8322495" y="946542"/>
                  <a:pt x="8321508" y="951314"/>
                  <a:pt x="8319534" y="955497"/>
                </a:cubicBezTo>
                <a:cubicBezTo>
                  <a:pt x="8317561" y="959679"/>
                  <a:pt x="8314822" y="963230"/>
                  <a:pt x="8311316" y="966145"/>
                </a:cubicBezTo>
                <a:cubicBezTo>
                  <a:pt x="8307811" y="969061"/>
                  <a:pt x="8303688" y="971256"/>
                  <a:pt x="8298945" y="972728"/>
                </a:cubicBezTo>
                <a:cubicBezTo>
                  <a:pt x="8294203" y="974201"/>
                  <a:pt x="8289092" y="974938"/>
                  <a:pt x="8283613" y="974938"/>
                </a:cubicBezTo>
                <a:cubicBezTo>
                  <a:pt x="8279785" y="974938"/>
                  <a:pt x="8276235" y="974614"/>
                  <a:pt x="8272965" y="973966"/>
                </a:cubicBezTo>
                <a:cubicBezTo>
                  <a:pt x="8269696" y="973318"/>
                  <a:pt x="8266779" y="972523"/>
                  <a:pt x="8264217" y="971580"/>
                </a:cubicBezTo>
                <a:cubicBezTo>
                  <a:pt x="8261654" y="970637"/>
                  <a:pt x="8259504" y="969665"/>
                  <a:pt x="8257766" y="968664"/>
                </a:cubicBezTo>
                <a:cubicBezTo>
                  <a:pt x="8256028" y="967662"/>
                  <a:pt x="8254821" y="966808"/>
                  <a:pt x="8254143" y="966100"/>
                </a:cubicBezTo>
                <a:cubicBezTo>
                  <a:pt x="8253466" y="965394"/>
                  <a:pt x="8252965" y="964496"/>
                  <a:pt x="8252641" y="963406"/>
                </a:cubicBezTo>
                <a:cubicBezTo>
                  <a:pt x="8252317" y="962316"/>
                  <a:pt x="8252155" y="960858"/>
                  <a:pt x="8252155" y="959031"/>
                </a:cubicBezTo>
                <a:cubicBezTo>
                  <a:pt x="8252155" y="957736"/>
                  <a:pt x="8252214" y="956660"/>
                  <a:pt x="8252332" y="955807"/>
                </a:cubicBezTo>
                <a:cubicBezTo>
                  <a:pt x="8252450" y="954952"/>
                  <a:pt x="8252626" y="954260"/>
                  <a:pt x="8252862" y="953730"/>
                </a:cubicBezTo>
                <a:cubicBezTo>
                  <a:pt x="8253098" y="953200"/>
                  <a:pt x="8253392" y="952831"/>
                  <a:pt x="8253745" y="952625"/>
                </a:cubicBezTo>
                <a:cubicBezTo>
                  <a:pt x="8254099" y="952419"/>
                  <a:pt x="8254512" y="952316"/>
                  <a:pt x="8254983" y="952316"/>
                </a:cubicBezTo>
                <a:cubicBezTo>
                  <a:pt x="8255807" y="952316"/>
                  <a:pt x="8256971" y="952816"/>
                  <a:pt x="8258473" y="953818"/>
                </a:cubicBezTo>
                <a:cubicBezTo>
                  <a:pt x="8259975" y="954819"/>
                  <a:pt x="8261905" y="955910"/>
                  <a:pt x="8264261" y="957087"/>
                </a:cubicBezTo>
                <a:cubicBezTo>
                  <a:pt x="8266618" y="958265"/>
                  <a:pt x="8269460" y="959370"/>
                  <a:pt x="8272788" y="960402"/>
                </a:cubicBezTo>
                <a:cubicBezTo>
                  <a:pt x="8276117" y="961432"/>
                  <a:pt x="8279961" y="961947"/>
                  <a:pt x="8284320" y="961947"/>
                </a:cubicBezTo>
                <a:cubicBezTo>
                  <a:pt x="8287619" y="961947"/>
                  <a:pt x="8290639" y="961506"/>
                  <a:pt x="8293378" y="960622"/>
                </a:cubicBezTo>
                <a:cubicBezTo>
                  <a:pt x="8296117" y="959738"/>
                  <a:pt x="8298474" y="958487"/>
                  <a:pt x="8300447" y="956866"/>
                </a:cubicBezTo>
                <a:cubicBezTo>
                  <a:pt x="8302421" y="955247"/>
                  <a:pt x="8303938" y="953259"/>
                  <a:pt x="8304998" y="950902"/>
                </a:cubicBezTo>
                <a:cubicBezTo>
                  <a:pt x="8306058" y="948546"/>
                  <a:pt x="8306589" y="945865"/>
                  <a:pt x="8306589" y="942861"/>
                </a:cubicBezTo>
                <a:cubicBezTo>
                  <a:pt x="8306589" y="939620"/>
                  <a:pt x="8305853" y="936866"/>
                  <a:pt x="8304380" y="934569"/>
                </a:cubicBezTo>
                <a:cubicBezTo>
                  <a:pt x="8302907" y="932271"/>
                  <a:pt x="8300963" y="930253"/>
                  <a:pt x="8298547" y="928516"/>
                </a:cubicBezTo>
                <a:cubicBezTo>
                  <a:pt x="8296132" y="926778"/>
                  <a:pt x="8293378" y="925187"/>
                  <a:pt x="8290285" y="923744"/>
                </a:cubicBezTo>
                <a:cubicBezTo>
                  <a:pt x="8287192" y="922301"/>
                  <a:pt x="8284026" y="920828"/>
                  <a:pt x="8280786" y="919325"/>
                </a:cubicBezTo>
                <a:cubicBezTo>
                  <a:pt x="8277546" y="917823"/>
                  <a:pt x="8274394" y="916158"/>
                  <a:pt x="8271330" y="914334"/>
                </a:cubicBezTo>
                <a:cubicBezTo>
                  <a:pt x="8268267" y="912507"/>
                  <a:pt x="8265528" y="910357"/>
                  <a:pt x="8263112" y="907883"/>
                </a:cubicBezTo>
                <a:cubicBezTo>
                  <a:pt x="8260697" y="905409"/>
                  <a:pt x="8258738" y="902507"/>
                  <a:pt x="8257236" y="899179"/>
                </a:cubicBezTo>
                <a:cubicBezTo>
                  <a:pt x="8255734" y="895850"/>
                  <a:pt x="8254983" y="891859"/>
                  <a:pt x="8254983" y="887205"/>
                </a:cubicBezTo>
                <a:cubicBezTo>
                  <a:pt x="8254983" y="882433"/>
                  <a:pt x="8255852" y="878176"/>
                  <a:pt x="8257589" y="874436"/>
                </a:cubicBezTo>
                <a:close/>
                <a:moveTo>
                  <a:pt x="6853792" y="866771"/>
                </a:moveTo>
                <a:lnTo>
                  <a:pt x="6852606" y="884761"/>
                </a:lnTo>
                <a:lnTo>
                  <a:pt x="6851542" y="905112"/>
                </a:lnTo>
                <a:lnTo>
                  <a:pt x="6847536" y="899179"/>
                </a:lnTo>
                <a:cubicBezTo>
                  <a:pt x="6846034" y="895850"/>
                  <a:pt x="6845283" y="891859"/>
                  <a:pt x="6845283" y="887205"/>
                </a:cubicBezTo>
                <a:cubicBezTo>
                  <a:pt x="6845283" y="882433"/>
                  <a:pt x="6846152" y="878176"/>
                  <a:pt x="6847890" y="874436"/>
                </a:cubicBezTo>
                <a:close/>
                <a:moveTo>
                  <a:pt x="1546457" y="859921"/>
                </a:moveTo>
                <a:lnTo>
                  <a:pt x="1546320" y="860122"/>
                </a:lnTo>
                <a:lnTo>
                  <a:pt x="1546358" y="859988"/>
                </a:lnTo>
                <a:close/>
                <a:moveTo>
                  <a:pt x="8000751" y="858928"/>
                </a:moveTo>
                <a:lnTo>
                  <a:pt x="8010083" y="858928"/>
                </a:lnTo>
                <a:cubicBezTo>
                  <a:pt x="8011997" y="858928"/>
                  <a:pt x="8013672" y="859104"/>
                  <a:pt x="8015108" y="859458"/>
                </a:cubicBezTo>
                <a:cubicBezTo>
                  <a:pt x="8016544" y="859811"/>
                  <a:pt x="8017800" y="860371"/>
                  <a:pt x="8018876" y="861137"/>
                </a:cubicBezTo>
                <a:cubicBezTo>
                  <a:pt x="8019953" y="861903"/>
                  <a:pt x="8020851" y="862875"/>
                  <a:pt x="8021569" y="864053"/>
                </a:cubicBezTo>
                <a:cubicBezTo>
                  <a:pt x="8022287" y="865231"/>
                  <a:pt x="8022914" y="866616"/>
                  <a:pt x="8023453" y="868206"/>
                </a:cubicBezTo>
                <a:lnTo>
                  <a:pt x="8056148" y="950990"/>
                </a:lnTo>
                <a:lnTo>
                  <a:pt x="8056590" y="950990"/>
                </a:lnTo>
                <a:lnTo>
                  <a:pt x="8090611" y="868472"/>
                </a:lnTo>
                <a:cubicBezTo>
                  <a:pt x="8091270" y="866703"/>
                  <a:pt x="8091988" y="865202"/>
                  <a:pt x="8092767" y="863965"/>
                </a:cubicBezTo>
                <a:cubicBezTo>
                  <a:pt x="8093544" y="862727"/>
                  <a:pt x="8094398" y="861740"/>
                  <a:pt x="8095326" y="861004"/>
                </a:cubicBezTo>
                <a:cubicBezTo>
                  <a:pt x="8096254" y="860268"/>
                  <a:pt x="8097285" y="859738"/>
                  <a:pt x="8098423" y="859414"/>
                </a:cubicBezTo>
                <a:cubicBezTo>
                  <a:pt x="8099559" y="859089"/>
                  <a:pt x="8100876" y="858928"/>
                  <a:pt x="8102373" y="858928"/>
                </a:cubicBezTo>
                <a:lnTo>
                  <a:pt x="8112158" y="858928"/>
                </a:lnTo>
                <a:cubicBezTo>
                  <a:pt x="8113057" y="858928"/>
                  <a:pt x="8113909" y="859062"/>
                  <a:pt x="8114717" y="859326"/>
                </a:cubicBezTo>
                <a:cubicBezTo>
                  <a:pt x="8115525" y="859590"/>
                  <a:pt x="8116213" y="860003"/>
                  <a:pt x="8116782" y="860562"/>
                </a:cubicBezTo>
                <a:cubicBezTo>
                  <a:pt x="8117351" y="861122"/>
                  <a:pt x="8117815" y="861829"/>
                  <a:pt x="8118174" y="862684"/>
                </a:cubicBezTo>
                <a:cubicBezTo>
                  <a:pt x="8118533" y="863537"/>
                  <a:pt x="8118712" y="864583"/>
                  <a:pt x="8118712" y="865821"/>
                </a:cubicBezTo>
                <a:lnTo>
                  <a:pt x="8118712" y="970961"/>
                </a:lnTo>
                <a:cubicBezTo>
                  <a:pt x="8118712" y="971433"/>
                  <a:pt x="8118591" y="971845"/>
                  <a:pt x="8118349" y="972199"/>
                </a:cubicBezTo>
                <a:cubicBezTo>
                  <a:pt x="8118106" y="972552"/>
                  <a:pt x="8117681" y="972832"/>
                  <a:pt x="8117074" y="973037"/>
                </a:cubicBezTo>
                <a:cubicBezTo>
                  <a:pt x="8116467" y="973244"/>
                  <a:pt x="8115693" y="973421"/>
                  <a:pt x="8114753" y="973568"/>
                </a:cubicBezTo>
                <a:cubicBezTo>
                  <a:pt x="8113813" y="973715"/>
                  <a:pt x="8112584" y="973789"/>
                  <a:pt x="8111067" y="973789"/>
                </a:cubicBezTo>
                <a:cubicBezTo>
                  <a:pt x="8109672" y="973789"/>
                  <a:pt x="8108474" y="973715"/>
                  <a:pt x="8107473" y="973568"/>
                </a:cubicBezTo>
                <a:cubicBezTo>
                  <a:pt x="8106472" y="973421"/>
                  <a:pt x="8105683" y="973244"/>
                  <a:pt x="8105106" y="973037"/>
                </a:cubicBezTo>
                <a:cubicBezTo>
                  <a:pt x="8104529" y="972832"/>
                  <a:pt x="8104119" y="972552"/>
                  <a:pt x="8103877" y="972199"/>
                </a:cubicBezTo>
                <a:cubicBezTo>
                  <a:pt x="8103634" y="971845"/>
                  <a:pt x="8103513" y="971433"/>
                  <a:pt x="8103513" y="970961"/>
                </a:cubicBezTo>
                <a:lnTo>
                  <a:pt x="8103513" y="871388"/>
                </a:lnTo>
                <a:lnTo>
                  <a:pt x="8103336" y="871388"/>
                </a:lnTo>
                <a:lnTo>
                  <a:pt x="8063041" y="971403"/>
                </a:lnTo>
                <a:cubicBezTo>
                  <a:pt x="8062864" y="971816"/>
                  <a:pt x="8062614" y="972169"/>
                  <a:pt x="8062290" y="972463"/>
                </a:cubicBezTo>
                <a:cubicBezTo>
                  <a:pt x="8061966" y="972758"/>
                  <a:pt x="8061495" y="973008"/>
                  <a:pt x="8060876" y="973214"/>
                </a:cubicBezTo>
                <a:cubicBezTo>
                  <a:pt x="8060257" y="973421"/>
                  <a:pt x="8059521" y="973568"/>
                  <a:pt x="8058667" y="973657"/>
                </a:cubicBezTo>
                <a:cubicBezTo>
                  <a:pt x="8057813" y="973745"/>
                  <a:pt x="8056797" y="973789"/>
                  <a:pt x="8055618" y="973789"/>
                </a:cubicBezTo>
                <a:cubicBezTo>
                  <a:pt x="8054381" y="973789"/>
                  <a:pt x="8053321" y="973730"/>
                  <a:pt x="8052437" y="973612"/>
                </a:cubicBezTo>
                <a:cubicBezTo>
                  <a:pt x="8051553" y="973494"/>
                  <a:pt x="8050817" y="973332"/>
                  <a:pt x="8050228" y="973126"/>
                </a:cubicBezTo>
                <a:cubicBezTo>
                  <a:pt x="8049639" y="972920"/>
                  <a:pt x="8049183" y="972669"/>
                  <a:pt x="8048858" y="972375"/>
                </a:cubicBezTo>
                <a:cubicBezTo>
                  <a:pt x="8048534" y="972080"/>
                  <a:pt x="8048313" y="971757"/>
                  <a:pt x="8048195" y="971403"/>
                </a:cubicBezTo>
                <a:lnTo>
                  <a:pt x="8009668" y="871388"/>
                </a:lnTo>
                <a:lnTo>
                  <a:pt x="8009579" y="871388"/>
                </a:lnTo>
                <a:lnTo>
                  <a:pt x="8009579" y="970961"/>
                </a:lnTo>
                <a:cubicBezTo>
                  <a:pt x="8009579" y="971433"/>
                  <a:pt x="8009458" y="971845"/>
                  <a:pt x="8009216" y="972199"/>
                </a:cubicBezTo>
                <a:cubicBezTo>
                  <a:pt x="8008973" y="972552"/>
                  <a:pt x="8008548" y="972832"/>
                  <a:pt x="8007941" y="973037"/>
                </a:cubicBezTo>
                <a:cubicBezTo>
                  <a:pt x="8007334" y="973244"/>
                  <a:pt x="8006545" y="973421"/>
                  <a:pt x="8005575" y="973568"/>
                </a:cubicBezTo>
                <a:cubicBezTo>
                  <a:pt x="8004604" y="973715"/>
                  <a:pt x="8003360" y="973789"/>
                  <a:pt x="8001843" y="973789"/>
                </a:cubicBezTo>
                <a:cubicBezTo>
                  <a:pt x="8000387" y="973789"/>
                  <a:pt x="7999173" y="973715"/>
                  <a:pt x="7998203" y="973568"/>
                </a:cubicBezTo>
                <a:cubicBezTo>
                  <a:pt x="7997232" y="973421"/>
                  <a:pt x="7996458" y="973244"/>
                  <a:pt x="7995882" y="973037"/>
                </a:cubicBezTo>
                <a:cubicBezTo>
                  <a:pt x="7995305" y="972832"/>
                  <a:pt x="7994911" y="972552"/>
                  <a:pt x="7994699" y="972199"/>
                </a:cubicBezTo>
                <a:cubicBezTo>
                  <a:pt x="7994486" y="971845"/>
                  <a:pt x="7994380" y="971433"/>
                  <a:pt x="7994380" y="970961"/>
                </a:cubicBezTo>
                <a:lnTo>
                  <a:pt x="7994380" y="865821"/>
                </a:lnTo>
                <a:cubicBezTo>
                  <a:pt x="7994380" y="863346"/>
                  <a:pt x="7995038" y="861579"/>
                  <a:pt x="7996354" y="860519"/>
                </a:cubicBezTo>
                <a:cubicBezTo>
                  <a:pt x="7997670" y="859458"/>
                  <a:pt x="7999136" y="858928"/>
                  <a:pt x="8000751" y="858928"/>
                </a:cubicBezTo>
                <a:close/>
                <a:moveTo>
                  <a:pt x="7534026" y="858928"/>
                </a:moveTo>
                <a:lnTo>
                  <a:pt x="7543358" y="858928"/>
                </a:lnTo>
                <a:cubicBezTo>
                  <a:pt x="7545272" y="858928"/>
                  <a:pt x="7546947" y="859104"/>
                  <a:pt x="7548383" y="859458"/>
                </a:cubicBezTo>
                <a:cubicBezTo>
                  <a:pt x="7549819" y="859811"/>
                  <a:pt x="7551075" y="860371"/>
                  <a:pt x="7552151" y="861137"/>
                </a:cubicBezTo>
                <a:cubicBezTo>
                  <a:pt x="7553228" y="861903"/>
                  <a:pt x="7554126" y="862875"/>
                  <a:pt x="7554844" y="864053"/>
                </a:cubicBezTo>
                <a:cubicBezTo>
                  <a:pt x="7555562" y="865231"/>
                  <a:pt x="7556189" y="866616"/>
                  <a:pt x="7556728" y="868206"/>
                </a:cubicBezTo>
                <a:lnTo>
                  <a:pt x="7589423" y="950990"/>
                </a:lnTo>
                <a:lnTo>
                  <a:pt x="7589865" y="950990"/>
                </a:lnTo>
                <a:lnTo>
                  <a:pt x="7623886" y="868472"/>
                </a:lnTo>
                <a:cubicBezTo>
                  <a:pt x="7624545" y="866703"/>
                  <a:pt x="7625263" y="865202"/>
                  <a:pt x="7626042" y="863965"/>
                </a:cubicBezTo>
                <a:cubicBezTo>
                  <a:pt x="7626819" y="862727"/>
                  <a:pt x="7627673" y="861740"/>
                  <a:pt x="7628601" y="861004"/>
                </a:cubicBezTo>
                <a:cubicBezTo>
                  <a:pt x="7629529" y="860268"/>
                  <a:pt x="7630560" y="859738"/>
                  <a:pt x="7631698" y="859414"/>
                </a:cubicBezTo>
                <a:cubicBezTo>
                  <a:pt x="7632834" y="859089"/>
                  <a:pt x="7634151" y="858928"/>
                  <a:pt x="7635648" y="858928"/>
                </a:cubicBezTo>
                <a:lnTo>
                  <a:pt x="7645433" y="858928"/>
                </a:lnTo>
                <a:cubicBezTo>
                  <a:pt x="7646332" y="858928"/>
                  <a:pt x="7647184" y="859062"/>
                  <a:pt x="7647992" y="859326"/>
                </a:cubicBezTo>
                <a:cubicBezTo>
                  <a:pt x="7648800" y="859590"/>
                  <a:pt x="7649488" y="860003"/>
                  <a:pt x="7650057" y="860562"/>
                </a:cubicBezTo>
                <a:cubicBezTo>
                  <a:pt x="7650626" y="861122"/>
                  <a:pt x="7651090" y="861829"/>
                  <a:pt x="7651449" y="862684"/>
                </a:cubicBezTo>
                <a:cubicBezTo>
                  <a:pt x="7651808" y="863537"/>
                  <a:pt x="7651987" y="864583"/>
                  <a:pt x="7651987" y="865821"/>
                </a:cubicBezTo>
                <a:lnTo>
                  <a:pt x="7651987" y="970961"/>
                </a:lnTo>
                <a:cubicBezTo>
                  <a:pt x="7651987" y="971433"/>
                  <a:pt x="7651866" y="971845"/>
                  <a:pt x="7651624" y="972199"/>
                </a:cubicBezTo>
                <a:cubicBezTo>
                  <a:pt x="7651381" y="972552"/>
                  <a:pt x="7650956" y="972832"/>
                  <a:pt x="7650349" y="973037"/>
                </a:cubicBezTo>
                <a:cubicBezTo>
                  <a:pt x="7649742" y="973244"/>
                  <a:pt x="7648968" y="973421"/>
                  <a:pt x="7648028" y="973568"/>
                </a:cubicBezTo>
                <a:cubicBezTo>
                  <a:pt x="7647088" y="973715"/>
                  <a:pt x="7645859" y="973789"/>
                  <a:pt x="7644342" y="973789"/>
                </a:cubicBezTo>
                <a:cubicBezTo>
                  <a:pt x="7642947" y="973789"/>
                  <a:pt x="7641749" y="973715"/>
                  <a:pt x="7640748" y="973568"/>
                </a:cubicBezTo>
                <a:cubicBezTo>
                  <a:pt x="7639747" y="973421"/>
                  <a:pt x="7638958" y="973244"/>
                  <a:pt x="7638381" y="973037"/>
                </a:cubicBezTo>
                <a:cubicBezTo>
                  <a:pt x="7637804" y="972832"/>
                  <a:pt x="7637394" y="972552"/>
                  <a:pt x="7637152" y="972199"/>
                </a:cubicBezTo>
                <a:cubicBezTo>
                  <a:pt x="7636909" y="971845"/>
                  <a:pt x="7636788" y="971433"/>
                  <a:pt x="7636788" y="970961"/>
                </a:cubicBezTo>
                <a:lnTo>
                  <a:pt x="7636788" y="871388"/>
                </a:lnTo>
                <a:lnTo>
                  <a:pt x="7636611" y="871388"/>
                </a:lnTo>
                <a:lnTo>
                  <a:pt x="7596316" y="971403"/>
                </a:lnTo>
                <a:cubicBezTo>
                  <a:pt x="7596139" y="971816"/>
                  <a:pt x="7595889" y="972169"/>
                  <a:pt x="7595565" y="972463"/>
                </a:cubicBezTo>
                <a:cubicBezTo>
                  <a:pt x="7595241" y="972758"/>
                  <a:pt x="7594770" y="973008"/>
                  <a:pt x="7594151" y="973214"/>
                </a:cubicBezTo>
                <a:cubicBezTo>
                  <a:pt x="7593532" y="973421"/>
                  <a:pt x="7592796" y="973568"/>
                  <a:pt x="7591942" y="973657"/>
                </a:cubicBezTo>
                <a:cubicBezTo>
                  <a:pt x="7591088" y="973745"/>
                  <a:pt x="7590072" y="973789"/>
                  <a:pt x="7588893" y="973789"/>
                </a:cubicBezTo>
                <a:cubicBezTo>
                  <a:pt x="7587656" y="973789"/>
                  <a:pt x="7586596" y="973730"/>
                  <a:pt x="7585712" y="973612"/>
                </a:cubicBezTo>
                <a:cubicBezTo>
                  <a:pt x="7584828" y="973494"/>
                  <a:pt x="7584092" y="973332"/>
                  <a:pt x="7583503" y="973126"/>
                </a:cubicBezTo>
                <a:cubicBezTo>
                  <a:pt x="7582914" y="972920"/>
                  <a:pt x="7582458" y="972669"/>
                  <a:pt x="7582133" y="972375"/>
                </a:cubicBezTo>
                <a:cubicBezTo>
                  <a:pt x="7581809" y="972080"/>
                  <a:pt x="7581588" y="971757"/>
                  <a:pt x="7581470" y="971403"/>
                </a:cubicBezTo>
                <a:lnTo>
                  <a:pt x="7542943" y="871388"/>
                </a:lnTo>
                <a:lnTo>
                  <a:pt x="7542854" y="871388"/>
                </a:lnTo>
                <a:lnTo>
                  <a:pt x="7542854" y="970961"/>
                </a:lnTo>
                <a:cubicBezTo>
                  <a:pt x="7542854" y="971433"/>
                  <a:pt x="7542733" y="971845"/>
                  <a:pt x="7542491" y="972199"/>
                </a:cubicBezTo>
                <a:cubicBezTo>
                  <a:pt x="7542248" y="972552"/>
                  <a:pt x="7541823" y="972832"/>
                  <a:pt x="7541216" y="973037"/>
                </a:cubicBezTo>
                <a:cubicBezTo>
                  <a:pt x="7540609" y="973244"/>
                  <a:pt x="7539820" y="973421"/>
                  <a:pt x="7538850" y="973568"/>
                </a:cubicBezTo>
                <a:cubicBezTo>
                  <a:pt x="7537879" y="973715"/>
                  <a:pt x="7536635" y="973789"/>
                  <a:pt x="7535118" y="973789"/>
                </a:cubicBezTo>
                <a:cubicBezTo>
                  <a:pt x="7533662" y="973789"/>
                  <a:pt x="7532448" y="973715"/>
                  <a:pt x="7531478" y="973568"/>
                </a:cubicBezTo>
                <a:cubicBezTo>
                  <a:pt x="7530507" y="973421"/>
                  <a:pt x="7529733" y="973244"/>
                  <a:pt x="7529157" y="973037"/>
                </a:cubicBezTo>
                <a:cubicBezTo>
                  <a:pt x="7528580" y="972832"/>
                  <a:pt x="7528186" y="972552"/>
                  <a:pt x="7527974" y="972199"/>
                </a:cubicBezTo>
                <a:cubicBezTo>
                  <a:pt x="7527761" y="971845"/>
                  <a:pt x="7527655" y="971433"/>
                  <a:pt x="7527655" y="970961"/>
                </a:cubicBezTo>
                <a:lnTo>
                  <a:pt x="7527655" y="865821"/>
                </a:lnTo>
                <a:cubicBezTo>
                  <a:pt x="7527655" y="863346"/>
                  <a:pt x="7528313" y="861579"/>
                  <a:pt x="7529629" y="860519"/>
                </a:cubicBezTo>
                <a:cubicBezTo>
                  <a:pt x="7530945" y="859458"/>
                  <a:pt x="7532411" y="858928"/>
                  <a:pt x="7534026" y="858928"/>
                </a:cubicBezTo>
                <a:close/>
                <a:moveTo>
                  <a:pt x="6591051" y="858928"/>
                </a:moveTo>
                <a:lnTo>
                  <a:pt x="6600383" y="858928"/>
                </a:lnTo>
                <a:cubicBezTo>
                  <a:pt x="6602297" y="858928"/>
                  <a:pt x="6603972" y="859104"/>
                  <a:pt x="6605408" y="859458"/>
                </a:cubicBezTo>
                <a:cubicBezTo>
                  <a:pt x="6606844" y="859811"/>
                  <a:pt x="6608100" y="860371"/>
                  <a:pt x="6609176" y="861137"/>
                </a:cubicBezTo>
                <a:cubicBezTo>
                  <a:pt x="6610253" y="861903"/>
                  <a:pt x="6611151" y="862875"/>
                  <a:pt x="6611869" y="864053"/>
                </a:cubicBezTo>
                <a:cubicBezTo>
                  <a:pt x="6612587" y="865231"/>
                  <a:pt x="6613214" y="866616"/>
                  <a:pt x="6613753" y="868206"/>
                </a:cubicBezTo>
                <a:lnTo>
                  <a:pt x="6646448" y="950990"/>
                </a:lnTo>
                <a:lnTo>
                  <a:pt x="6646890" y="950990"/>
                </a:lnTo>
                <a:lnTo>
                  <a:pt x="6680911" y="868472"/>
                </a:lnTo>
                <a:cubicBezTo>
                  <a:pt x="6681570" y="866703"/>
                  <a:pt x="6682288" y="865202"/>
                  <a:pt x="6683067" y="863965"/>
                </a:cubicBezTo>
                <a:cubicBezTo>
                  <a:pt x="6683844" y="862727"/>
                  <a:pt x="6684698" y="861740"/>
                  <a:pt x="6685626" y="861004"/>
                </a:cubicBezTo>
                <a:cubicBezTo>
                  <a:pt x="6686554" y="860268"/>
                  <a:pt x="6687585" y="859738"/>
                  <a:pt x="6688723" y="859414"/>
                </a:cubicBezTo>
                <a:cubicBezTo>
                  <a:pt x="6689859" y="859089"/>
                  <a:pt x="6691176" y="858928"/>
                  <a:pt x="6692673" y="858928"/>
                </a:cubicBezTo>
                <a:lnTo>
                  <a:pt x="6702458" y="858928"/>
                </a:lnTo>
                <a:cubicBezTo>
                  <a:pt x="6703357" y="858928"/>
                  <a:pt x="6704209" y="859062"/>
                  <a:pt x="6705017" y="859326"/>
                </a:cubicBezTo>
                <a:cubicBezTo>
                  <a:pt x="6705825" y="859590"/>
                  <a:pt x="6706513" y="860003"/>
                  <a:pt x="6707082" y="860562"/>
                </a:cubicBezTo>
                <a:cubicBezTo>
                  <a:pt x="6707651" y="861122"/>
                  <a:pt x="6708115" y="861829"/>
                  <a:pt x="6708474" y="862684"/>
                </a:cubicBezTo>
                <a:cubicBezTo>
                  <a:pt x="6708833" y="863537"/>
                  <a:pt x="6709012" y="864583"/>
                  <a:pt x="6709012" y="865821"/>
                </a:cubicBezTo>
                <a:lnTo>
                  <a:pt x="6709012" y="970961"/>
                </a:lnTo>
                <a:cubicBezTo>
                  <a:pt x="6709012" y="971433"/>
                  <a:pt x="6708891" y="971845"/>
                  <a:pt x="6708649" y="972199"/>
                </a:cubicBezTo>
                <a:cubicBezTo>
                  <a:pt x="6708406" y="972552"/>
                  <a:pt x="6707981" y="972832"/>
                  <a:pt x="6707374" y="973037"/>
                </a:cubicBezTo>
                <a:cubicBezTo>
                  <a:pt x="6706767" y="973244"/>
                  <a:pt x="6705993" y="973421"/>
                  <a:pt x="6705053" y="973568"/>
                </a:cubicBezTo>
                <a:cubicBezTo>
                  <a:pt x="6704113" y="973715"/>
                  <a:pt x="6702884" y="973789"/>
                  <a:pt x="6701367" y="973789"/>
                </a:cubicBezTo>
                <a:cubicBezTo>
                  <a:pt x="6699972" y="973789"/>
                  <a:pt x="6698774" y="973715"/>
                  <a:pt x="6697773" y="973568"/>
                </a:cubicBezTo>
                <a:cubicBezTo>
                  <a:pt x="6696772" y="973421"/>
                  <a:pt x="6695983" y="973244"/>
                  <a:pt x="6695406" y="973037"/>
                </a:cubicBezTo>
                <a:cubicBezTo>
                  <a:pt x="6694829" y="972832"/>
                  <a:pt x="6694419" y="972552"/>
                  <a:pt x="6694177" y="972199"/>
                </a:cubicBezTo>
                <a:cubicBezTo>
                  <a:pt x="6693934" y="971845"/>
                  <a:pt x="6693813" y="971433"/>
                  <a:pt x="6693813" y="970961"/>
                </a:cubicBezTo>
                <a:lnTo>
                  <a:pt x="6693813" y="871388"/>
                </a:lnTo>
                <a:lnTo>
                  <a:pt x="6693636" y="871388"/>
                </a:lnTo>
                <a:lnTo>
                  <a:pt x="6653341" y="971403"/>
                </a:lnTo>
                <a:cubicBezTo>
                  <a:pt x="6653164" y="971816"/>
                  <a:pt x="6652914" y="972169"/>
                  <a:pt x="6652590" y="972463"/>
                </a:cubicBezTo>
                <a:cubicBezTo>
                  <a:pt x="6652266" y="972758"/>
                  <a:pt x="6651795" y="973008"/>
                  <a:pt x="6651176" y="973214"/>
                </a:cubicBezTo>
                <a:cubicBezTo>
                  <a:pt x="6650557" y="973421"/>
                  <a:pt x="6649821" y="973568"/>
                  <a:pt x="6648967" y="973657"/>
                </a:cubicBezTo>
                <a:cubicBezTo>
                  <a:pt x="6648113" y="973745"/>
                  <a:pt x="6647097" y="973789"/>
                  <a:pt x="6645918" y="973789"/>
                </a:cubicBezTo>
                <a:cubicBezTo>
                  <a:pt x="6644681" y="973789"/>
                  <a:pt x="6643621" y="973730"/>
                  <a:pt x="6642737" y="973612"/>
                </a:cubicBezTo>
                <a:cubicBezTo>
                  <a:pt x="6641853" y="973494"/>
                  <a:pt x="6641117" y="973332"/>
                  <a:pt x="6640528" y="973126"/>
                </a:cubicBezTo>
                <a:cubicBezTo>
                  <a:pt x="6639939" y="972920"/>
                  <a:pt x="6639483" y="972669"/>
                  <a:pt x="6639158" y="972375"/>
                </a:cubicBezTo>
                <a:cubicBezTo>
                  <a:pt x="6638834" y="972080"/>
                  <a:pt x="6638613" y="971757"/>
                  <a:pt x="6638495" y="971403"/>
                </a:cubicBezTo>
                <a:lnTo>
                  <a:pt x="6599968" y="871388"/>
                </a:lnTo>
                <a:lnTo>
                  <a:pt x="6599879" y="871388"/>
                </a:lnTo>
                <a:lnTo>
                  <a:pt x="6599879" y="970961"/>
                </a:lnTo>
                <a:cubicBezTo>
                  <a:pt x="6599879" y="971433"/>
                  <a:pt x="6599758" y="971845"/>
                  <a:pt x="6599516" y="972199"/>
                </a:cubicBezTo>
                <a:cubicBezTo>
                  <a:pt x="6599273" y="972552"/>
                  <a:pt x="6598848" y="972832"/>
                  <a:pt x="6598241" y="973037"/>
                </a:cubicBezTo>
                <a:cubicBezTo>
                  <a:pt x="6597634" y="973244"/>
                  <a:pt x="6596845" y="973421"/>
                  <a:pt x="6595875" y="973568"/>
                </a:cubicBezTo>
                <a:cubicBezTo>
                  <a:pt x="6594904" y="973715"/>
                  <a:pt x="6593660" y="973789"/>
                  <a:pt x="6592143" y="973789"/>
                </a:cubicBezTo>
                <a:cubicBezTo>
                  <a:pt x="6590687" y="973789"/>
                  <a:pt x="6589473" y="973715"/>
                  <a:pt x="6588503" y="973568"/>
                </a:cubicBezTo>
                <a:cubicBezTo>
                  <a:pt x="6587532" y="973421"/>
                  <a:pt x="6586758" y="973244"/>
                  <a:pt x="6586182" y="973037"/>
                </a:cubicBezTo>
                <a:cubicBezTo>
                  <a:pt x="6585605" y="972832"/>
                  <a:pt x="6585211" y="972552"/>
                  <a:pt x="6584999" y="972199"/>
                </a:cubicBezTo>
                <a:cubicBezTo>
                  <a:pt x="6584786" y="971845"/>
                  <a:pt x="6584680" y="971433"/>
                  <a:pt x="6584680" y="970961"/>
                </a:cubicBezTo>
                <a:lnTo>
                  <a:pt x="6584680" y="865821"/>
                </a:lnTo>
                <a:cubicBezTo>
                  <a:pt x="6584680" y="863346"/>
                  <a:pt x="6585338" y="861579"/>
                  <a:pt x="6586654" y="860519"/>
                </a:cubicBezTo>
                <a:cubicBezTo>
                  <a:pt x="6587970" y="859458"/>
                  <a:pt x="6589436" y="858928"/>
                  <a:pt x="6591051" y="858928"/>
                </a:cubicBezTo>
                <a:close/>
                <a:moveTo>
                  <a:pt x="6114801" y="858928"/>
                </a:moveTo>
                <a:lnTo>
                  <a:pt x="6124133" y="858928"/>
                </a:lnTo>
                <a:cubicBezTo>
                  <a:pt x="6126047" y="858928"/>
                  <a:pt x="6127722" y="859104"/>
                  <a:pt x="6129158" y="859458"/>
                </a:cubicBezTo>
                <a:cubicBezTo>
                  <a:pt x="6130594" y="859811"/>
                  <a:pt x="6131850" y="860371"/>
                  <a:pt x="6132926" y="861137"/>
                </a:cubicBezTo>
                <a:cubicBezTo>
                  <a:pt x="6134003" y="861903"/>
                  <a:pt x="6134901" y="862875"/>
                  <a:pt x="6135619" y="864053"/>
                </a:cubicBezTo>
                <a:cubicBezTo>
                  <a:pt x="6136337" y="865231"/>
                  <a:pt x="6136964" y="866616"/>
                  <a:pt x="6137503" y="868206"/>
                </a:cubicBezTo>
                <a:lnTo>
                  <a:pt x="6170198" y="950990"/>
                </a:lnTo>
                <a:lnTo>
                  <a:pt x="6170640" y="950990"/>
                </a:lnTo>
                <a:lnTo>
                  <a:pt x="6204661" y="868472"/>
                </a:lnTo>
                <a:cubicBezTo>
                  <a:pt x="6205320" y="866703"/>
                  <a:pt x="6206038" y="865202"/>
                  <a:pt x="6206817" y="863965"/>
                </a:cubicBezTo>
                <a:cubicBezTo>
                  <a:pt x="6207594" y="862727"/>
                  <a:pt x="6208448" y="861740"/>
                  <a:pt x="6209376" y="861004"/>
                </a:cubicBezTo>
                <a:cubicBezTo>
                  <a:pt x="6210304" y="860268"/>
                  <a:pt x="6211335" y="859738"/>
                  <a:pt x="6212473" y="859414"/>
                </a:cubicBezTo>
                <a:cubicBezTo>
                  <a:pt x="6213609" y="859089"/>
                  <a:pt x="6214926" y="858928"/>
                  <a:pt x="6216423" y="858928"/>
                </a:cubicBezTo>
                <a:lnTo>
                  <a:pt x="6226208" y="858928"/>
                </a:lnTo>
                <a:cubicBezTo>
                  <a:pt x="6227107" y="858928"/>
                  <a:pt x="6227959" y="859062"/>
                  <a:pt x="6228767" y="859326"/>
                </a:cubicBezTo>
                <a:cubicBezTo>
                  <a:pt x="6229575" y="859590"/>
                  <a:pt x="6230263" y="860003"/>
                  <a:pt x="6230832" y="860562"/>
                </a:cubicBezTo>
                <a:cubicBezTo>
                  <a:pt x="6231401" y="861122"/>
                  <a:pt x="6231865" y="861829"/>
                  <a:pt x="6232224" y="862684"/>
                </a:cubicBezTo>
                <a:cubicBezTo>
                  <a:pt x="6232583" y="863537"/>
                  <a:pt x="6232762" y="864583"/>
                  <a:pt x="6232762" y="865821"/>
                </a:cubicBezTo>
                <a:lnTo>
                  <a:pt x="6232762" y="970961"/>
                </a:lnTo>
                <a:cubicBezTo>
                  <a:pt x="6232762" y="971433"/>
                  <a:pt x="6232641" y="971845"/>
                  <a:pt x="6232399" y="972199"/>
                </a:cubicBezTo>
                <a:cubicBezTo>
                  <a:pt x="6232156" y="972552"/>
                  <a:pt x="6231731" y="972832"/>
                  <a:pt x="6231124" y="973037"/>
                </a:cubicBezTo>
                <a:cubicBezTo>
                  <a:pt x="6230517" y="973244"/>
                  <a:pt x="6229743" y="973421"/>
                  <a:pt x="6228803" y="973568"/>
                </a:cubicBezTo>
                <a:cubicBezTo>
                  <a:pt x="6227863" y="973715"/>
                  <a:pt x="6226634" y="973789"/>
                  <a:pt x="6225117" y="973789"/>
                </a:cubicBezTo>
                <a:cubicBezTo>
                  <a:pt x="6223722" y="973789"/>
                  <a:pt x="6222524" y="973715"/>
                  <a:pt x="6221523" y="973568"/>
                </a:cubicBezTo>
                <a:cubicBezTo>
                  <a:pt x="6220522" y="973421"/>
                  <a:pt x="6219733" y="973244"/>
                  <a:pt x="6219156" y="973037"/>
                </a:cubicBezTo>
                <a:cubicBezTo>
                  <a:pt x="6218579" y="972832"/>
                  <a:pt x="6218169" y="972552"/>
                  <a:pt x="6217927" y="972199"/>
                </a:cubicBezTo>
                <a:cubicBezTo>
                  <a:pt x="6217684" y="971845"/>
                  <a:pt x="6217563" y="971433"/>
                  <a:pt x="6217563" y="970961"/>
                </a:cubicBezTo>
                <a:lnTo>
                  <a:pt x="6217563" y="871388"/>
                </a:lnTo>
                <a:lnTo>
                  <a:pt x="6217386" y="871388"/>
                </a:lnTo>
                <a:lnTo>
                  <a:pt x="6177091" y="971403"/>
                </a:lnTo>
                <a:cubicBezTo>
                  <a:pt x="6176914" y="971816"/>
                  <a:pt x="6176664" y="972169"/>
                  <a:pt x="6176340" y="972463"/>
                </a:cubicBezTo>
                <a:cubicBezTo>
                  <a:pt x="6176016" y="972758"/>
                  <a:pt x="6175545" y="973008"/>
                  <a:pt x="6174926" y="973214"/>
                </a:cubicBezTo>
                <a:cubicBezTo>
                  <a:pt x="6174307" y="973421"/>
                  <a:pt x="6173571" y="973568"/>
                  <a:pt x="6172717" y="973657"/>
                </a:cubicBezTo>
                <a:cubicBezTo>
                  <a:pt x="6171863" y="973745"/>
                  <a:pt x="6170847" y="973789"/>
                  <a:pt x="6169668" y="973789"/>
                </a:cubicBezTo>
                <a:cubicBezTo>
                  <a:pt x="6168431" y="973789"/>
                  <a:pt x="6167371" y="973730"/>
                  <a:pt x="6166487" y="973612"/>
                </a:cubicBezTo>
                <a:cubicBezTo>
                  <a:pt x="6165603" y="973494"/>
                  <a:pt x="6164867" y="973332"/>
                  <a:pt x="6164278" y="973126"/>
                </a:cubicBezTo>
                <a:cubicBezTo>
                  <a:pt x="6163689" y="972920"/>
                  <a:pt x="6163233" y="972669"/>
                  <a:pt x="6162908" y="972375"/>
                </a:cubicBezTo>
                <a:cubicBezTo>
                  <a:pt x="6162584" y="972080"/>
                  <a:pt x="6162363" y="971757"/>
                  <a:pt x="6162245" y="971403"/>
                </a:cubicBezTo>
                <a:lnTo>
                  <a:pt x="6123718" y="871388"/>
                </a:lnTo>
                <a:lnTo>
                  <a:pt x="6123629" y="871388"/>
                </a:lnTo>
                <a:lnTo>
                  <a:pt x="6123629" y="970961"/>
                </a:lnTo>
                <a:cubicBezTo>
                  <a:pt x="6123629" y="971433"/>
                  <a:pt x="6123508" y="971845"/>
                  <a:pt x="6123266" y="972199"/>
                </a:cubicBezTo>
                <a:cubicBezTo>
                  <a:pt x="6123023" y="972552"/>
                  <a:pt x="6122598" y="972832"/>
                  <a:pt x="6121991" y="973037"/>
                </a:cubicBezTo>
                <a:cubicBezTo>
                  <a:pt x="6121384" y="973244"/>
                  <a:pt x="6120595" y="973421"/>
                  <a:pt x="6119625" y="973568"/>
                </a:cubicBezTo>
                <a:cubicBezTo>
                  <a:pt x="6118654" y="973715"/>
                  <a:pt x="6117410" y="973789"/>
                  <a:pt x="6115893" y="973789"/>
                </a:cubicBezTo>
                <a:cubicBezTo>
                  <a:pt x="6114437" y="973789"/>
                  <a:pt x="6113223" y="973715"/>
                  <a:pt x="6112253" y="973568"/>
                </a:cubicBezTo>
                <a:cubicBezTo>
                  <a:pt x="6111282" y="973421"/>
                  <a:pt x="6110508" y="973244"/>
                  <a:pt x="6109932" y="973037"/>
                </a:cubicBezTo>
                <a:cubicBezTo>
                  <a:pt x="6109355" y="972832"/>
                  <a:pt x="6108961" y="972552"/>
                  <a:pt x="6108749" y="972199"/>
                </a:cubicBezTo>
                <a:cubicBezTo>
                  <a:pt x="6108536" y="971845"/>
                  <a:pt x="6108430" y="971433"/>
                  <a:pt x="6108430" y="970961"/>
                </a:cubicBezTo>
                <a:lnTo>
                  <a:pt x="6108430" y="865821"/>
                </a:lnTo>
                <a:cubicBezTo>
                  <a:pt x="6108430" y="863346"/>
                  <a:pt x="6109088" y="861579"/>
                  <a:pt x="6110404" y="860519"/>
                </a:cubicBezTo>
                <a:cubicBezTo>
                  <a:pt x="6111720" y="859458"/>
                  <a:pt x="6113186" y="858928"/>
                  <a:pt x="6114801" y="858928"/>
                </a:cubicBezTo>
                <a:close/>
                <a:moveTo>
                  <a:pt x="5648076" y="858928"/>
                </a:moveTo>
                <a:lnTo>
                  <a:pt x="5657408" y="858928"/>
                </a:lnTo>
                <a:cubicBezTo>
                  <a:pt x="5659322" y="858928"/>
                  <a:pt x="5660997" y="859104"/>
                  <a:pt x="5662433" y="859458"/>
                </a:cubicBezTo>
                <a:cubicBezTo>
                  <a:pt x="5663869" y="859811"/>
                  <a:pt x="5665125" y="860371"/>
                  <a:pt x="5666201" y="861137"/>
                </a:cubicBezTo>
                <a:cubicBezTo>
                  <a:pt x="5667278" y="861903"/>
                  <a:pt x="5668176" y="862875"/>
                  <a:pt x="5668894" y="864053"/>
                </a:cubicBezTo>
                <a:cubicBezTo>
                  <a:pt x="5669612" y="865231"/>
                  <a:pt x="5670239" y="866616"/>
                  <a:pt x="5670778" y="868206"/>
                </a:cubicBezTo>
                <a:lnTo>
                  <a:pt x="5703473" y="950990"/>
                </a:lnTo>
                <a:lnTo>
                  <a:pt x="5703915" y="950990"/>
                </a:lnTo>
                <a:lnTo>
                  <a:pt x="5737936" y="868472"/>
                </a:lnTo>
                <a:cubicBezTo>
                  <a:pt x="5738595" y="866703"/>
                  <a:pt x="5739313" y="865202"/>
                  <a:pt x="5740092" y="863965"/>
                </a:cubicBezTo>
                <a:cubicBezTo>
                  <a:pt x="5740869" y="862727"/>
                  <a:pt x="5741723" y="861740"/>
                  <a:pt x="5742651" y="861004"/>
                </a:cubicBezTo>
                <a:cubicBezTo>
                  <a:pt x="5743579" y="860268"/>
                  <a:pt x="5744610" y="859738"/>
                  <a:pt x="5745748" y="859414"/>
                </a:cubicBezTo>
                <a:cubicBezTo>
                  <a:pt x="5746884" y="859089"/>
                  <a:pt x="5748201" y="858928"/>
                  <a:pt x="5749698" y="858928"/>
                </a:cubicBezTo>
                <a:lnTo>
                  <a:pt x="5759483" y="858928"/>
                </a:lnTo>
                <a:cubicBezTo>
                  <a:pt x="5760382" y="858928"/>
                  <a:pt x="5761234" y="859062"/>
                  <a:pt x="5762042" y="859326"/>
                </a:cubicBezTo>
                <a:cubicBezTo>
                  <a:pt x="5762850" y="859590"/>
                  <a:pt x="5763538" y="860003"/>
                  <a:pt x="5764107" y="860562"/>
                </a:cubicBezTo>
                <a:cubicBezTo>
                  <a:pt x="5764676" y="861122"/>
                  <a:pt x="5765140" y="861829"/>
                  <a:pt x="5765499" y="862684"/>
                </a:cubicBezTo>
                <a:cubicBezTo>
                  <a:pt x="5765858" y="863537"/>
                  <a:pt x="5766037" y="864583"/>
                  <a:pt x="5766037" y="865821"/>
                </a:cubicBezTo>
                <a:lnTo>
                  <a:pt x="5766037" y="970961"/>
                </a:lnTo>
                <a:cubicBezTo>
                  <a:pt x="5766037" y="971433"/>
                  <a:pt x="5765916" y="971845"/>
                  <a:pt x="5765674" y="972199"/>
                </a:cubicBezTo>
                <a:cubicBezTo>
                  <a:pt x="5765431" y="972552"/>
                  <a:pt x="5765006" y="972832"/>
                  <a:pt x="5764399" y="973037"/>
                </a:cubicBezTo>
                <a:cubicBezTo>
                  <a:pt x="5763792" y="973244"/>
                  <a:pt x="5763018" y="973421"/>
                  <a:pt x="5762078" y="973568"/>
                </a:cubicBezTo>
                <a:cubicBezTo>
                  <a:pt x="5761138" y="973715"/>
                  <a:pt x="5759909" y="973789"/>
                  <a:pt x="5758392" y="973789"/>
                </a:cubicBezTo>
                <a:cubicBezTo>
                  <a:pt x="5756997" y="973789"/>
                  <a:pt x="5755799" y="973715"/>
                  <a:pt x="5754798" y="973568"/>
                </a:cubicBezTo>
                <a:cubicBezTo>
                  <a:pt x="5753797" y="973421"/>
                  <a:pt x="5753008" y="973244"/>
                  <a:pt x="5752431" y="973037"/>
                </a:cubicBezTo>
                <a:cubicBezTo>
                  <a:pt x="5751854" y="972832"/>
                  <a:pt x="5751444" y="972552"/>
                  <a:pt x="5751202" y="972199"/>
                </a:cubicBezTo>
                <a:cubicBezTo>
                  <a:pt x="5750959" y="971845"/>
                  <a:pt x="5750838" y="971433"/>
                  <a:pt x="5750838" y="970961"/>
                </a:cubicBezTo>
                <a:lnTo>
                  <a:pt x="5750838" y="871388"/>
                </a:lnTo>
                <a:lnTo>
                  <a:pt x="5750661" y="871388"/>
                </a:lnTo>
                <a:lnTo>
                  <a:pt x="5710366" y="971403"/>
                </a:lnTo>
                <a:cubicBezTo>
                  <a:pt x="5710189" y="971816"/>
                  <a:pt x="5709939" y="972169"/>
                  <a:pt x="5709615" y="972463"/>
                </a:cubicBezTo>
                <a:cubicBezTo>
                  <a:pt x="5709291" y="972758"/>
                  <a:pt x="5708820" y="973008"/>
                  <a:pt x="5708201" y="973214"/>
                </a:cubicBezTo>
                <a:cubicBezTo>
                  <a:pt x="5707582" y="973421"/>
                  <a:pt x="5706846" y="973568"/>
                  <a:pt x="5705992" y="973657"/>
                </a:cubicBezTo>
                <a:cubicBezTo>
                  <a:pt x="5705138" y="973745"/>
                  <a:pt x="5704122" y="973789"/>
                  <a:pt x="5702943" y="973789"/>
                </a:cubicBezTo>
                <a:cubicBezTo>
                  <a:pt x="5701706" y="973789"/>
                  <a:pt x="5700646" y="973730"/>
                  <a:pt x="5699762" y="973612"/>
                </a:cubicBezTo>
                <a:cubicBezTo>
                  <a:pt x="5698878" y="973494"/>
                  <a:pt x="5698142" y="973332"/>
                  <a:pt x="5697553" y="973126"/>
                </a:cubicBezTo>
                <a:cubicBezTo>
                  <a:pt x="5696964" y="972920"/>
                  <a:pt x="5696508" y="972669"/>
                  <a:pt x="5696183" y="972375"/>
                </a:cubicBezTo>
                <a:cubicBezTo>
                  <a:pt x="5695859" y="972080"/>
                  <a:pt x="5695638" y="971757"/>
                  <a:pt x="5695520" y="971403"/>
                </a:cubicBezTo>
                <a:lnTo>
                  <a:pt x="5656993" y="871388"/>
                </a:lnTo>
                <a:lnTo>
                  <a:pt x="5656904" y="871388"/>
                </a:lnTo>
                <a:lnTo>
                  <a:pt x="5656904" y="970961"/>
                </a:lnTo>
                <a:cubicBezTo>
                  <a:pt x="5656904" y="971433"/>
                  <a:pt x="5656783" y="971845"/>
                  <a:pt x="5656541" y="972199"/>
                </a:cubicBezTo>
                <a:cubicBezTo>
                  <a:pt x="5656298" y="972552"/>
                  <a:pt x="5655873" y="972832"/>
                  <a:pt x="5655266" y="973037"/>
                </a:cubicBezTo>
                <a:cubicBezTo>
                  <a:pt x="5654659" y="973244"/>
                  <a:pt x="5653870" y="973421"/>
                  <a:pt x="5652900" y="973568"/>
                </a:cubicBezTo>
                <a:cubicBezTo>
                  <a:pt x="5651929" y="973715"/>
                  <a:pt x="5650685" y="973789"/>
                  <a:pt x="5649168" y="973789"/>
                </a:cubicBezTo>
                <a:cubicBezTo>
                  <a:pt x="5647712" y="973789"/>
                  <a:pt x="5646498" y="973715"/>
                  <a:pt x="5645528" y="973568"/>
                </a:cubicBezTo>
                <a:cubicBezTo>
                  <a:pt x="5644557" y="973421"/>
                  <a:pt x="5643783" y="973244"/>
                  <a:pt x="5643207" y="973037"/>
                </a:cubicBezTo>
                <a:cubicBezTo>
                  <a:pt x="5642630" y="972832"/>
                  <a:pt x="5642236" y="972552"/>
                  <a:pt x="5642024" y="972199"/>
                </a:cubicBezTo>
                <a:cubicBezTo>
                  <a:pt x="5641811" y="971845"/>
                  <a:pt x="5641705" y="971433"/>
                  <a:pt x="5641705" y="970961"/>
                </a:cubicBezTo>
                <a:lnTo>
                  <a:pt x="5641705" y="865821"/>
                </a:lnTo>
                <a:cubicBezTo>
                  <a:pt x="5641705" y="863346"/>
                  <a:pt x="5642363" y="861579"/>
                  <a:pt x="5643679" y="860519"/>
                </a:cubicBezTo>
                <a:cubicBezTo>
                  <a:pt x="5644995" y="859458"/>
                  <a:pt x="5646461" y="858928"/>
                  <a:pt x="5648076" y="858928"/>
                </a:cubicBezTo>
                <a:close/>
                <a:moveTo>
                  <a:pt x="5171826" y="858928"/>
                </a:moveTo>
                <a:lnTo>
                  <a:pt x="5181158" y="858928"/>
                </a:lnTo>
                <a:cubicBezTo>
                  <a:pt x="5183072" y="858928"/>
                  <a:pt x="5184747" y="859104"/>
                  <a:pt x="5186183" y="859458"/>
                </a:cubicBezTo>
                <a:cubicBezTo>
                  <a:pt x="5187619" y="859811"/>
                  <a:pt x="5188875" y="860371"/>
                  <a:pt x="5189951" y="861137"/>
                </a:cubicBezTo>
                <a:cubicBezTo>
                  <a:pt x="5191028" y="861903"/>
                  <a:pt x="5191926" y="862875"/>
                  <a:pt x="5192644" y="864053"/>
                </a:cubicBezTo>
                <a:cubicBezTo>
                  <a:pt x="5193362" y="865231"/>
                  <a:pt x="5193989" y="866616"/>
                  <a:pt x="5194528" y="868206"/>
                </a:cubicBezTo>
                <a:lnTo>
                  <a:pt x="5227223" y="950990"/>
                </a:lnTo>
                <a:lnTo>
                  <a:pt x="5227665" y="950990"/>
                </a:lnTo>
                <a:lnTo>
                  <a:pt x="5261686" y="868472"/>
                </a:lnTo>
                <a:cubicBezTo>
                  <a:pt x="5262345" y="866703"/>
                  <a:pt x="5263063" y="865202"/>
                  <a:pt x="5263842" y="863965"/>
                </a:cubicBezTo>
                <a:cubicBezTo>
                  <a:pt x="5264619" y="862727"/>
                  <a:pt x="5265473" y="861740"/>
                  <a:pt x="5266401" y="861004"/>
                </a:cubicBezTo>
                <a:cubicBezTo>
                  <a:pt x="5267329" y="860268"/>
                  <a:pt x="5268360" y="859738"/>
                  <a:pt x="5269498" y="859414"/>
                </a:cubicBezTo>
                <a:cubicBezTo>
                  <a:pt x="5270634" y="859089"/>
                  <a:pt x="5271951" y="858928"/>
                  <a:pt x="5273448" y="858928"/>
                </a:cubicBezTo>
                <a:lnTo>
                  <a:pt x="5283233" y="858928"/>
                </a:lnTo>
                <a:cubicBezTo>
                  <a:pt x="5284132" y="858928"/>
                  <a:pt x="5284984" y="859062"/>
                  <a:pt x="5285792" y="859326"/>
                </a:cubicBezTo>
                <a:cubicBezTo>
                  <a:pt x="5286600" y="859590"/>
                  <a:pt x="5287288" y="860003"/>
                  <a:pt x="5287857" y="860562"/>
                </a:cubicBezTo>
                <a:cubicBezTo>
                  <a:pt x="5288426" y="861122"/>
                  <a:pt x="5288890" y="861829"/>
                  <a:pt x="5289249" y="862684"/>
                </a:cubicBezTo>
                <a:cubicBezTo>
                  <a:pt x="5289608" y="863537"/>
                  <a:pt x="5289787" y="864583"/>
                  <a:pt x="5289787" y="865821"/>
                </a:cubicBezTo>
                <a:lnTo>
                  <a:pt x="5289787" y="970961"/>
                </a:lnTo>
                <a:cubicBezTo>
                  <a:pt x="5289787" y="971433"/>
                  <a:pt x="5289666" y="971845"/>
                  <a:pt x="5289424" y="972199"/>
                </a:cubicBezTo>
                <a:cubicBezTo>
                  <a:pt x="5289181" y="972552"/>
                  <a:pt x="5288756" y="972832"/>
                  <a:pt x="5288149" y="973037"/>
                </a:cubicBezTo>
                <a:cubicBezTo>
                  <a:pt x="5287542" y="973244"/>
                  <a:pt x="5286768" y="973421"/>
                  <a:pt x="5285828" y="973568"/>
                </a:cubicBezTo>
                <a:cubicBezTo>
                  <a:pt x="5284888" y="973715"/>
                  <a:pt x="5283659" y="973789"/>
                  <a:pt x="5282142" y="973789"/>
                </a:cubicBezTo>
                <a:cubicBezTo>
                  <a:pt x="5280747" y="973789"/>
                  <a:pt x="5279549" y="973715"/>
                  <a:pt x="5278548" y="973568"/>
                </a:cubicBezTo>
                <a:cubicBezTo>
                  <a:pt x="5277547" y="973421"/>
                  <a:pt x="5276758" y="973244"/>
                  <a:pt x="5276181" y="973037"/>
                </a:cubicBezTo>
                <a:cubicBezTo>
                  <a:pt x="5275604" y="972832"/>
                  <a:pt x="5275194" y="972552"/>
                  <a:pt x="5274952" y="972199"/>
                </a:cubicBezTo>
                <a:cubicBezTo>
                  <a:pt x="5274709" y="971845"/>
                  <a:pt x="5274588" y="971433"/>
                  <a:pt x="5274588" y="970961"/>
                </a:cubicBezTo>
                <a:lnTo>
                  <a:pt x="5274588" y="871388"/>
                </a:lnTo>
                <a:lnTo>
                  <a:pt x="5274411" y="871388"/>
                </a:lnTo>
                <a:lnTo>
                  <a:pt x="5234116" y="971403"/>
                </a:lnTo>
                <a:cubicBezTo>
                  <a:pt x="5233939" y="971816"/>
                  <a:pt x="5233689" y="972169"/>
                  <a:pt x="5233365" y="972463"/>
                </a:cubicBezTo>
                <a:cubicBezTo>
                  <a:pt x="5233041" y="972758"/>
                  <a:pt x="5232570" y="973008"/>
                  <a:pt x="5231951" y="973214"/>
                </a:cubicBezTo>
                <a:cubicBezTo>
                  <a:pt x="5231332" y="973421"/>
                  <a:pt x="5230596" y="973568"/>
                  <a:pt x="5229742" y="973657"/>
                </a:cubicBezTo>
                <a:cubicBezTo>
                  <a:pt x="5228888" y="973745"/>
                  <a:pt x="5227872" y="973789"/>
                  <a:pt x="5226693" y="973789"/>
                </a:cubicBezTo>
                <a:cubicBezTo>
                  <a:pt x="5225456" y="973789"/>
                  <a:pt x="5224396" y="973730"/>
                  <a:pt x="5223512" y="973612"/>
                </a:cubicBezTo>
                <a:cubicBezTo>
                  <a:pt x="5222628" y="973494"/>
                  <a:pt x="5221892" y="973332"/>
                  <a:pt x="5221303" y="973126"/>
                </a:cubicBezTo>
                <a:cubicBezTo>
                  <a:pt x="5220714" y="972920"/>
                  <a:pt x="5220258" y="972669"/>
                  <a:pt x="5219933" y="972375"/>
                </a:cubicBezTo>
                <a:cubicBezTo>
                  <a:pt x="5219609" y="972080"/>
                  <a:pt x="5219388" y="971757"/>
                  <a:pt x="5219270" y="971403"/>
                </a:cubicBezTo>
                <a:lnTo>
                  <a:pt x="5180743" y="871388"/>
                </a:lnTo>
                <a:lnTo>
                  <a:pt x="5180654" y="871388"/>
                </a:lnTo>
                <a:lnTo>
                  <a:pt x="5180654" y="970961"/>
                </a:lnTo>
                <a:cubicBezTo>
                  <a:pt x="5180654" y="971433"/>
                  <a:pt x="5180533" y="971845"/>
                  <a:pt x="5180291" y="972199"/>
                </a:cubicBezTo>
                <a:cubicBezTo>
                  <a:pt x="5180048" y="972552"/>
                  <a:pt x="5179623" y="972832"/>
                  <a:pt x="5179016" y="973037"/>
                </a:cubicBezTo>
                <a:cubicBezTo>
                  <a:pt x="5178409" y="973244"/>
                  <a:pt x="5177620" y="973421"/>
                  <a:pt x="5176650" y="973568"/>
                </a:cubicBezTo>
                <a:cubicBezTo>
                  <a:pt x="5175679" y="973715"/>
                  <a:pt x="5174435" y="973789"/>
                  <a:pt x="5172918" y="973789"/>
                </a:cubicBezTo>
                <a:cubicBezTo>
                  <a:pt x="5171462" y="973789"/>
                  <a:pt x="5170248" y="973715"/>
                  <a:pt x="5169278" y="973568"/>
                </a:cubicBezTo>
                <a:cubicBezTo>
                  <a:pt x="5168307" y="973421"/>
                  <a:pt x="5167533" y="973244"/>
                  <a:pt x="5166957" y="973037"/>
                </a:cubicBezTo>
                <a:cubicBezTo>
                  <a:pt x="5166380" y="972832"/>
                  <a:pt x="5165986" y="972552"/>
                  <a:pt x="5165774" y="972199"/>
                </a:cubicBezTo>
                <a:cubicBezTo>
                  <a:pt x="5165561" y="971845"/>
                  <a:pt x="5165455" y="971433"/>
                  <a:pt x="5165455" y="970961"/>
                </a:cubicBezTo>
                <a:lnTo>
                  <a:pt x="5165455" y="865821"/>
                </a:lnTo>
                <a:cubicBezTo>
                  <a:pt x="5165455" y="863346"/>
                  <a:pt x="5166113" y="861579"/>
                  <a:pt x="5167429" y="860519"/>
                </a:cubicBezTo>
                <a:cubicBezTo>
                  <a:pt x="5168745" y="859458"/>
                  <a:pt x="5170211" y="858928"/>
                  <a:pt x="5171826" y="858928"/>
                </a:cubicBezTo>
                <a:close/>
                <a:moveTo>
                  <a:pt x="4228851" y="858928"/>
                </a:moveTo>
                <a:lnTo>
                  <a:pt x="4238183" y="858928"/>
                </a:lnTo>
                <a:cubicBezTo>
                  <a:pt x="4240097" y="858928"/>
                  <a:pt x="4241772" y="859104"/>
                  <a:pt x="4243208" y="859458"/>
                </a:cubicBezTo>
                <a:cubicBezTo>
                  <a:pt x="4244644" y="859811"/>
                  <a:pt x="4245900" y="860371"/>
                  <a:pt x="4246977" y="861137"/>
                </a:cubicBezTo>
                <a:cubicBezTo>
                  <a:pt x="4248053" y="861903"/>
                  <a:pt x="4248950" y="862875"/>
                  <a:pt x="4249668" y="864053"/>
                </a:cubicBezTo>
                <a:cubicBezTo>
                  <a:pt x="4250386" y="865231"/>
                  <a:pt x="4251014" y="866616"/>
                  <a:pt x="4251553" y="868206"/>
                </a:cubicBezTo>
                <a:lnTo>
                  <a:pt x="4284249" y="950990"/>
                </a:lnTo>
                <a:lnTo>
                  <a:pt x="4284691" y="950990"/>
                </a:lnTo>
                <a:lnTo>
                  <a:pt x="4318712" y="868472"/>
                </a:lnTo>
                <a:cubicBezTo>
                  <a:pt x="4319370" y="866703"/>
                  <a:pt x="4320088" y="865202"/>
                  <a:pt x="4320866" y="863965"/>
                </a:cubicBezTo>
                <a:cubicBezTo>
                  <a:pt x="4321645" y="862727"/>
                  <a:pt x="4322498" y="861740"/>
                  <a:pt x="4323425" y="861004"/>
                </a:cubicBezTo>
                <a:cubicBezTo>
                  <a:pt x="4324353" y="860268"/>
                  <a:pt x="4325386" y="859738"/>
                  <a:pt x="4326523" y="859414"/>
                </a:cubicBezTo>
                <a:cubicBezTo>
                  <a:pt x="4327659" y="859089"/>
                  <a:pt x="4328976" y="858928"/>
                  <a:pt x="4330473" y="858928"/>
                </a:cubicBezTo>
                <a:lnTo>
                  <a:pt x="4340258" y="858928"/>
                </a:lnTo>
                <a:cubicBezTo>
                  <a:pt x="4341156" y="858928"/>
                  <a:pt x="4342009" y="859062"/>
                  <a:pt x="4342817" y="859326"/>
                </a:cubicBezTo>
                <a:cubicBezTo>
                  <a:pt x="4343625" y="859590"/>
                  <a:pt x="4344313" y="860003"/>
                  <a:pt x="4344882" y="860562"/>
                </a:cubicBezTo>
                <a:cubicBezTo>
                  <a:pt x="4345451" y="861122"/>
                  <a:pt x="4345915" y="861829"/>
                  <a:pt x="4346274" y="862684"/>
                </a:cubicBezTo>
                <a:cubicBezTo>
                  <a:pt x="4346633" y="863537"/>
                  <a:pt x="4346812" y="864583"/>
                  <a:pt x="4346812" y="865821"/>
                </a:cubicBezTo>
                <a:lnTo>
                  <a:pt x="4346812" y="970961"/>
                </a:lnTo>
                <a:cubicBezTo>
                  <a:pt x="4346812" y="971433"/>
                  <a:pt x="4346691" y="971845"/>
                  <a:pt x="4346448" y="972199"/>
                </a:cubicBezTo>
                <a:cubicBezTo>
                  <a:pt x="4346206" y="972552"/>
                  <a:pt x="4345781" y="972832"/>
                  <a:pt x="4345174" y="973037"/>
                </a:cubicBezTo>
                <a:cubicBezTo>
                  <a:pt x="4344567" y="973244"/>
                  <a:pt x="4343793" y="973421"/>
                  <a:pt x="4342853" y="973568"/>
                </a:cubicBezTo>
                <a:cubicBezTo>
                  <a:pt x="4341913" y="973715"/>
                  <a:pt x="4340684" y="973789"/>
                  <a:pt x="4339167" y="973789"/>
                </a:cubicBezTo>
                <a:cubicBezTo>
                  <a:pt x="4337772" y="973789"/>
                  <a:pt x="4336573" y="973715"/>
                  <a:pt x="4335572" y="973568"/>
                </a:cubicBezTo>
                <a:cubicBezTo>
                  <a:pt x="4334572" y="973421"/>
                  <a:pt x="4333783" y="973244"/>
                  <a:pt x="4333206" y="973037"/>
                </a:cubicBezTo>
                <a:cubicBezTo>
                  <a:pt x="4332629" y="972832"/>
                  <a:pt x="4332220" y="972552"/>
                  <a:pt x="4331977" y="972199"/>
                </a:cubicBezTo>
                <a:cubicBezTo>
                  <a:pt x="4331734" y="971845"/>
                  <a:pt x="4331613" y="971433"/>
                  <a:pt x="4331613" y="970961"/>
                </a:cubicBezTo>
                <a:lnTo>
                  <a:pt x="4331613" y="871388"/>
                </a:lnTo>
                <a:lnTo>
                  <a:pt x="4331437" y="871388"/>
                </a:lnTo>
                <a:lnTo>
                  <a:pt x="4291141" y="971403"/>
                </a:lnTo>
                <a:cubicBezTo>
                  <a:pt x="4290965" y="971816"/>
                  <a:pt x="4290714" y="972169"/>
                  <a:pt x="4290390" y="972463"/>
                </a:cubicBezTo>
                <a:cubicBezTo>
                  <a:pt x="4290066" y="972758"/>
                  <a:pt x="4289595" y="973008"/>
                  <a:pt x="4288976" y="973214"/>
                </a:cubicBezTo>
                <a:cubicBezTo>
                  <a:pt x="4288358" y="973421"/>
                  <a:pt x="4287621" y="973568"/>
                  <a:pt x="4286767" y="973657"/>
                </a:cubicBezTo>
                <a:cubicBezTo>
                  <a:pt x="4285913" y="973745"/>
                  <a:pt x="4284897" y="973789"/>
                  <a:pt x="4283719" y="973789"/>
                </a:cubicBezTo>
                <a:cubicBezTo>
                  <a:pt x="4282481" y="973789"/>
                  <a:pt x="4281421" y="973730"/>
                  <a:pt x="4280537" y="973612"/>
                </a:cubicBezTo>
                <a:cubicBezTo>
                  <a:pt x="4279654" y="973494"/>
                  <a:pt x="4278917" y="973332"/>
                  <a:pt x="4278328" y="973126"/>
                </a:cubicBezTo>
                <a:cubicBezTo>
                  <a:pt x="4277739" y="972920"/>
                  <a:pt x="4277282" y="972669"/>
                  <a:pt x="4276958" y="972375"/>
                </a:cubicBezTo>
                <a:cubicBezTo>
                  <a:pt x="4276634" y="972080"/>
                  <a:pt x="4276413" y="971757"/>
                  <a:pt x="4276296" y="971403"/>
                </a:cubicBezTo>
                <a:lnTo>
                  <a:pt x="4237768" y="871388"/>
                </a:lnTo>
                <a:lnTo>
                  <a:pt x="4237679" y="871388"/>
                </a:lnTo>
                <a:lnTo>
                  <a:pt x="4237679" y="970961"/>
                </a:lnTo>
                <a:cubicBezTo>
                  <a:pt x="4237679" y="971433"/>
                  <a:pt x="4237558" y="971845"/>
                  <a:pt x="4237316" y="972199"/>
                </a:cubicBezTo>
                <a:cubicBezTo>
                  <a:pt x="4237073" y="972552"/>
                  <a:pt x="4236648" y="972832"/>
                  <a:pt x="4236041" y="973037"/>
                </a:cubicBezTo>
                <a:cubicBezTo>
                  <a:pt x="4235434" y="973244"/>
                  <a:pt x="4234645" y="973421"/>
                  <a:pt x="4233674" y="973568"/>
                </a:cubicBezTo>
                <a:cubicBezTo>
                  <a:pt x="4232704" y="973715"/>
                  <a:pt x="4231460" y="973789"/>
                  <a:pt x="4229943" y="973789"/>
                </a:cubicBezTo>
                <a:cubicBezTo>
                  <a:pt x="4228487" y="973789"/>
                  <a:pt x="4227273" y="973715"/>
                  <a:pt x="4226303" y="973568"/>
                </a:cubicBezTo>
                <a:cubicBezTo>
                  <a:pt x="4225332" y="973421"/>
                  <a:pt x="4224558" y="973244"/>
                  <a:pt x="4223982" y="973037"/>
                </a:cubicBezTo>
                <a:cubicBezTo>
                  <a:pt x="4223405" y="972832"/>
                  <a:pt x="4223011" y="972552"/>
                  <a:pt x="4222799" y="972199"/>
                </a:cubicBezTo>
                <a:cubicBezTo>
                  <a:pt x="4222586" y="971845"/>
                  <a:pt x="4222480" y="971433"/>
                  <a:pt x="4222480" y="970961"/>
                </a:cubicBezTo>
                <a:lnTo>
                  <a:pt x="4222480" y="865821"/>
                </a:lnTo>
                <a:cubicBezTo>
                  <a:pt x="4222480" y="863346"/>
                  <a:pt x="4223138" y="861579"/>
                  <a:pt x="4224454" y="860519"/>
                </a:cubicBezTo>
                <a:cubicBezTo>
                  <a:pt x="4225770" y="859458"/>
                  <a:pt x="4227236" y="858928"/>
                  <a:pt x="4228851" y="858928"/>
                </a:cubicBezTo>
                <a:close/>
                <a:moveTo>
                  <a:pt x="3762181" y="858928"/>
                </a:moveTo>
                <a:lnTo>
                  <a:pt x="3771514" y="858928"/>
                </a:lnTo>
                <a:cubicBezTo>
                  <a:pt x="3773427" y="858928"/>
                  <a:pt x="3775102" y="859104"/>
                  <a:pt x="3776538" y="859458"/>
                </a:cubicBezTo>
                <a:cubicBezTo>
                  <a:pt x="3777974" y="859811"/>
                  <a:pt x="3779230" y="860371"/>
                  <a:pt x="3780307" y="861137"/>
                </a:cubicBezTo>
                <a:cubicBezTo>
                  <a:pt x="3781383" y="861903"/>
                  <a:pt x="3782281" y="862875"/>
                  <a:pt x="3782998" y="864053"/>
                </a:cubicBezTo>
                <a:cubicBezTo>
                  <a:pt x="3783716" y="865231"/>
                  <a:pt x="3784345" y="866616"/>
                  <a:pt x="3784883" y="868206"/>
                </a:cubicBezTo>
                <a:lnTo>
                  <a:pt x="3807164" y="924621"/>
                </a:lnTo>
                <a:lnTo>
                  <a:pt x="3800697" y="948225"/>
                </a:lnTo>
                <a:lnTo>
                  <a:pt x="3771098" y="871388"/>
                </a:lnTo>
                <a:lnTo>
                  <a:pt x="3771009" y="871388"/>
                </a:lnTo>
                <a:lnTo>
                  <a:pt x="3771009" y="970961"/>
                </a:lnTo>
                <a:cubicBezTo>
                  <a:pt x="3771009" y="971433"/>
                  <a:pt x="3770889" y="971845"/>
                  <a:pt x="3770645" y="972199"/>
                </a:cubicBezTo>
                <a:cubicBezTo>
                  <a:pt x="3770403" y="972552"/>
                  <a:pt x="3769978" y="972832"/>
                  <a:pt x="3769371" y="973037"/>
                </a:cubicBezTo>
                <a:cubicBezTo>
                  <a:pt x="3768764" y="973244"/>
                  <a:pt x="3767975" y="973421"/>
                  <a:pt x="3767004" y="973568"/>
                </a:cubicBezTo>
                <a:cubicBezTo>
                  <a:pt x="3766034" y="973715"/>
                  <a:pt x="3764790" y="973789"/>
                  <a:pt x="3763274" y="973789"/>
                </a:cubicBezTo>
                <a:cubicBezTo>
                  <a:pt x="3761817" y="973789"/>
                  <a:pt x="3760604" y="973715"/>
                  <a:pt x="3759633" y="973568"/>
                </a:cubicBezTo>
                <a:cubicBezTo>
                  <a:pt x="3758662" y="973421"/>
                  <a:pt x="3757889" y="973244"/>
                  <a:pt x="3757312" y="973037"/>
                </a:cubicBezTo>
                <a:cubicBezTo>
                  <a:pt x="3756736" y="972832"/>
                  <a:pt x="3756341" y="972552"/>
                  <a:pt x="3756129" y="972199"/>
                </a:cubicBezTo>
                <a:cubicBezTo>
                  <a:pt x="3755916" y="971845"/>
                  <a:pt x="3755811" y="971433"/>
                  <a:pt x="3755811" y="970961"/>
                </a:cubicBezTo>
                <a:lnTo>
                  <a:pt x="3755811" y="865821"/>
                </a:lnTo>
                <a:cubicBezTo>
                  <a:pt x="3755811" y="863346"/>
                  <a:pt x="3756469" y="861579"/>
                  <a:pt x="3757784" y="860519"/>
                </a:cubicBezTo>
                <a:cubicBezTo>
                  <a:pt x="3759100" y="859458"/>
                  <a:pt x="3760565" y="858928"/>
                  <a:pt x="3762181" y="858928"/>
                </a:cubicBezTo>
                <a:close/>
                <a:moveTo>
                  <a:pt x="3387551" y="858928"/>
                </a:moveTo>
                <a:lnTo>
                  <a:pt x="3397335" y="858928"/>
                </a:lnTo>
                <a:cubicBezTo>
                  <a:pt x="3398234" y="858928"/>
                  <a:pt x="3399087" y="859062"/>
                  <a:pt x="3399895" y="859326"/>
                </a:cubicBezTo>
                <a:cubicBezTo>
                  <a:pt x="3400701" y="859590"/>
                  <a:pt x="3401391" y="860003"/>
                  <a:pt x="3401959" y="860562"/>
                </a:cubicBezTo>
                <a:cubicBezTo>
                  <a:pt x="3402527" y="861122"/>
                  <a:pt x="3402992" y="861829"/>
                  <a:pt x="3403351" y="862684"/>
                </a:cubicBezTo>
                <a:cubicBezTo>
                  <a:pt x="3403709" y="863537"/>
                  <a:pt x="3403888" y="864583"/>
                  <a:pt x="3403888" y="865821"/>
                </a:cubicBezTo>
                <a:lnTo>
                  <a:pt x="3403888" y="970961"/>
                </a:lnTo>
                <a:cubicBezTo>
                  <a:pt x="3403888" y="971433"/>
                  <a:pt x="3403769" y="971845"/>
                  <a:pt x="3403526" y="972199"/>
                </a:cubicBezTo>
                <a:cubicBezTo>
                  <a:pt x="3403283" y="972552"/>
                  <a:pt x="3402858" y="972832"/>
                  <a:pt x="3402250" y="973037"/>
                </a:cubicBezTo>
                <a:cubicBezTo>
                  <a:pt x="3401645" y="973244"/>
                  <a:pt x="3400871" y="973421"/>
                  <a:pt x="3399929" y="973568"/>
                </a:cubicBezTo>
                <a:cubicBezTo>
                  <a:pt x="3398990" y="973715"/>
                  <a:pt x="3397761" y="973789"/>
                  <a:pt x="3396245" y="973789"/>
                </a:cubicBezTo>
                <a:cubicBezTo>
                  <a:pt x="3394849" y="973789"/>
                  <a:pt x="3393651" y="973715"/>
                  <a:pt x="3392650" y="973568"/>
                </a:cubicBezTo>
                <a:cubicBezTo>
                  <a:pt x="3391649" y="973421"/>
                  <a:pt x="3390860" y="973244"/>
                  <a:pt x="3390284" y="973037"/>
                </a:cubicBezTo>
                <a:cubicBezTo>
                  <a:pt x="3389707" y="972832"/>
                  <a:pt x="3389297" y="972552"/>
                  <a:pt x="3389055" y="972199"/>
                </a:cubicBezTo>
                <a:cubicBezTo>
                  <a:pt x="3388813" y="971845"/>
                  <a:pt x="3388692" y="971433"/>
                  <a:pt x="3388692" y="970961"/>
                </a:cubicBezTo>
                <a:lnTo>
                  <a:pt x="3388692" y="871388"/>
                </a:lnTo>
                <a:lnTo>
                  <a:pt x="3388514" y="871388"/>
                </a:lnTo>
                <a:lnTo>
                  <a:pt x="3348221" y="971403"/>
                </a:lnTo>
                <a:cubicBezTo>
                  <a:pt x="3348044" y="971816"/>
                  <a:pt x="3347792" y="972169"/>
                  <a:pt x="3347469" y="972463"/>
                </a:cubicBezTo>
                <a:cubicBezTo>
                  <a:pt x="3347144" y="972758"/>
                  <a:pt x="3346674" y="973008"/>
                  <a:pt x="3346055" y="973214"/>
                </a:cubicBezTo>
                <a:cubicBezTo>
                  <a:pt x="3345435" y="973421"/>
                  <a:pt x="3344701" y="973568"/>
                  <a:pt x="3343847" y="973657"/>
                </a:cubicBezTo>
                <a:cubicBezTo>
                  <a:pt x="3342991" y="973745"/>
                  <a:pt x="3341975" y="973789"/>
                  <a:pt x="3340796" y="973789"/>
                </a:cubicBezTo>
                <a:cubicBezTo>
                  <a:pt x="3339560" y="973789"/>
                  <a:pt x="3338499" y="973730"/>
                  <a:pt x="3337616" y="973612"/>
                </a:cubicBezTo>
                <a:cubicBezTo>
                  <a:pt x="3336733" y="973494"/>
                  <a:pt x="3335995" y="973332"/>
                  <a:pt x="3335407" y="973126"/>
                </a:cubicBezTo>
                <a:cubicBezTo>
                  <a:pt x="3334819" y="972920"/>
                  <a:pt x="3334362" y="972669"/>
                  <a:pt x="3334039" y="972375"/>
                </a:cubicBezTo>
                <a:cubicBezTo>
                  <a:pt x="3333715" y="972080"/>
                  <a:pt x="3333492" y="971757"/>
                  <a:pt x="3333374" y="971403"/>
                </a:cubicBezTo>
                <a:lnTo>
                  <a:pt x="3322434" y="943002"/>
                </a:lnTo>
                <a:lnTo>
                  <a:pt x="3328255" y="917893"/>
                </a:lnTo>
                <a:lnTo>
                  <a:pt x="3341326" y="950990"/>
                </a:lnTo>
                <a:lnTo>
                  <a:pt x="3341769" y="950990"/>
                </a:lnTo>
                <a:lnTo>
                  <a:pt x="3375789" y="868472"/>
                </a:lnTo>
                <a:cubicBezTo>
                  <a:pt x="3376447" y="866703"/>
                  <a:pt x="3377166" y="865202"/>
                  <a:pt x="3377944" y="863965"/>
                </a:cubicBezTo>
                <a:cubicBezTo>
                  <a:pt x="3378723" y="862727"/>
                  <a:pt x="3379575" y="861740"/>
                  <a:pt x="3380503" y="861004"/>
                </a:cubicBezTo>
                <a:cubicBezTo>
                  <a:pt x="3381431" y="860268"/>
                  <a:pt x="3382464" y="859738"/>
                  <a:pt x="3383600" y="859414"/>
                </a:cubicBezTo>
                <a:cubicBezTo>
                  <a:pt x="3384737" y="859089"/>
                  <a:pt x="3386054" y="858928"/>
                  <a:pt x="3387551" y="858928"/>
                </a:cubicBezTo>
                <a:close/>
                <a:moveTo>
                  <a:pt x="3285931" y="858928"/>
                </a:moveTo>
                <a:lnTo>
                  <a:pt x="3295262" y="858928"/>
                </a:lnTo>
                <a:lnTo>
                  <a:pt x="3297184" y="859131"/>
                </a:lnTo>
                <a:lnTo>
                  <a:pt x="3300752" y="886715"/>
                </a:lnTo>
                <a:lnTo>
                  <a:pt x="3294848" y="871388"/>
                </a:lnTo>
                <a:lnTo>
                  <a:pt x="3294759" y="871388"/>
                </a:lnTo>
                <a:lnTo>
                  <a:pt x="3294759" y="970961"/>
                </a:lnTo>
                <a:cubicBezTo>
                  <a:pt x="3294759" y="971433"/>
                  <a:pt x="3294638" y="971845"/>
                  <a:pt x="3294395" y="972199"/>
                </a:cubicBezTo>
                <a:cubicBezTo>
                  <a:pt x="3294152" y="972552"/>
                  <a:pt x="3293729" y="972832"/>
                  <a:pt x="3293120" y="973037"/>
                </a:cubicBezTo>
                <a:cubicBezTo>
                  <a:pt x="3292514" y="973244"/>
                  <a:pt x="3291725" y="973421"/>
                  <a:pt x="3290755" y="973568"/>
                </a:cubicBezTo>
                <a:cubicBezTo>
                  <a:pt x="3289785" y="973715"/>
                  <a:pt x="3288540" y="973789"/>
                  <a:pt x="3287023" y="973789"/>
                </a:cubicBezTo>
                <a:cubicBezTo>
                  <a:pt x="3285567" y="973789"/>
                  <a:pt x="3284352" y="973715"/>
                  <a:pt x="3283382" y="973568"/>
                </a:cubicBezTo>
                <a:cubicBezTo>
                  <a:pt x="3282411" y="973421"/>
                  <a:pt x="3281639" y="973244"/>
                  <a:pt x="3281061" y="973037"/>
                </a:cubicBezTo>
                <a:cubicBezTo>
                  <a:pt x="3280484" y="972832"/>
                  <a:pt x="3280088" y="972552"/>
                  <a:pt x="3279877" y="972199"/>
                </a:cubicBezTo>
                <a:cubicBezTo>
                  <a:pt x="3279666" y="971845"/>
                  <a:pt x="3279560" y="971433"/>
                  <a:pt x="3279560" y="970961"/>
                </a:cubicBezTo>
                <a:lnTo>
                  <a:pt x="3279560" y="865821"/>
                </a:lnTo>
                <a:cubicBezTo>
                  <a:pt x="3279560" y="863346"/>
                  <a:pt x="3280217" y="861579"/>
                  <a:pt x="3281533" y="860519"/>
                </a:cubicBezTo>
                <a:cubicBezTo>
                  <a:pt x="3282849" y="859458"/>
                  <a:pt x="3284316" y="858928"/>
                  <a:pt x="3285931" y="858928"/>
                </a:cubicBezTo>
                <a:close/>
                <a:moveTo>
                  <a:pt x="2819208" y="858928"/>
                </a:moveTo>
                <a:lnTo>
                  <a:pt x="2828540" y="858928"/>
                </a:lnTo>
                <a:cubicBezTo>
                  <a:pt x="2830454" y="858928"/>
                  <a:pt x="2832129" y="859104"/>
                  <a:pt x="2833565" y="859458"/>
                </a:cubicBezTo>
                <a:cubicBezTo>
                  <a:pt x="2835001" y="859811"/>
                  <a:pt x="2836258" y="860371"/>
                  <a:pt x="2837334" y="861137"/>
                </a:cubicBezTo>
                <a:cubicBezTo>
                  <a:pt x="2838411" y="861903"/>
                  <a:pt x="2839308" y="862875"/>
                  <a:pt x="2840026" y="864053"/>
                </a:cubicBezTo>
                <a:cubicBezTo>
                  <a:pt x="2840744" y="865231"/>
                  <a:pt x="2841372" y="866616"/>
                  <a:pt x="2841911" y="868206"/>
                </a:cubicBezTo>
                <a:lnTo>
                  <a:pt x="2874610" y="950990"/>
                </a:lnTo>
                <a:lnTo>
                  <a:pt x="2875052" y="950990"/>
                </a:lnTo>
                <a:lnTo>
                  <a:pt x="2909075" y="868472"/>
                </a:lnTo>
                <a:cubicBezTo>
                  <a:pt x="2909733" y="866703"/>
                  <a:pt x="2910450" y="865202"/>
                  <a:pt x="2911228" y="863965"/>
                </a:cubicBezTo>
                <a:cubicBezTo>
                  <a:pt x="2912007" y="862727"/>
                  <a:pt x="2912861" y="861740"/>
                  <a:pt x="2913788" y="861004"/>
                </a:cubicBezTo>
                <a:cubicBezTo>
                  <a:pt x="2914715" y="860268"/>
                  <a:pt x="2915748" y="859738"/>
                  <a:pt x="2916885" y="859414"/>
                </a:cubicBezTo>
                <a:cubicBezTo>
                  <a:pt x="2918021" y="859089"/>
                  <a:pt x="2919338" y="858928"/>
                  <a:pt x="2920835" y="858928"/>
                </a:cubicBezTo>
                <a:lnTo>
                  <a:pt x="2930620" y="858928"/>
                </a:lnTo>
                <a:cubicBezTo>
                  <a:pt x="2931518" y="858928"/>
                  <a:pt x="2932371" y="859062"/>
                  <a:pt x="2933179" y="859326"/>
                </a:cubicBezTo>
                <a:cubicBezTo>
                  <a:pt x="2933987" y="859590"/>
                  <a:pt x="2934675" y="860003"/>
                  <a:pt x="2935244" y="860562"/>
                </a:cubicBezTo>
                <a:cubicBezTo>
                  <a:pt x="2935813" y="861122"/>
                  <a:pt x="2936277" y="861829"/>
                  <a:pt x="2936636" y="862684"/>
                </a:cubicBezTo>
                <a:cubicBezTo>
                  <a:pt x="2936995" y="863537"/>
                  <a:pt x="2937174" y="864583"/>
                  <a:pt x="2937174" y="865821"/>
                </a:cubicBezTo>
                <a:lnTo>
                  <a:pt x="2937174" y="970961"/>
                </a:lnTo>
                <a:cubicBezTo>
                  <a:pt x="2937174" y="971433"/>
                  <a:pt x="2937053" y="971845"/>
                  <a:pt x="2936811" y="972199"/>
                </a:cubicBezTo>
                <a:cubicBezTo>
                  <a:pt x="2936568" y="972552"/>
                  <a:pt x="2936143" y="972832"/>
                  <a:pt x="2935536" y="973037"/>
                </a:cubicBezTo>
                <a:cubicBezTo>
                  <a:pt x="2934929" y="973244"/>
                  <a:pt x="2934156" y="973421"/>
                  <a:pt x="2933215" y="973568"/>
                </a:cubicBezTo>
                <a:cubicBezTo>
                  <a:pt x="2932275" y="973715"/>
                  <a:pt x="2931046" y="973789"/>
                  <a:pt x="2929529" y="973789"/>
                </a:cubicBezTo>
                <a:cubicBezTo>
                  <a:pt x="2928134" y="973789"/>
                  <a:pt x="2926935" y="973715"/>
                  <a:pt x="2925934" y="973568"/>
                </a:cubicBezTo>
                <a:cubicBezTo>
                  <a:pt x="2924933" y="973421"/>
                  <a:pt x="2924144" y="973244"/>
                  <a:pt x="2923568" y="973037"/>
                </a:cubicBezTo>
                <a:cubicBezTo>
                  <a:pt x="2922991" y="972832"/>
                  <a:pt x="2922582" y="972552"/>
                  <a:pt x="2922339" y="972199"/>
                </a:cubicBezTo>
                <a:cubicBezTo>
                  <a:pt x="2922096" y="971845"/>
                  <a:pt x="2921975" y="971433"/>
                  <a:pt x="2921975" y="970961"/>
                </a:cubicBezTo>
                <a:lnTo>
                  <a:pt x="2921975" y="871388"/>
                </a:lnTo>
                <a:lnTo>
                  <a:pt x="2921799" y="871388"/>
                </a:lnTo>
                <a:lnTo>
                  <a:pt x="2881502" y="971403"/>
                </a:lnTo>
                <a:cubicBezTo>
                  <a:pt x="2881327" y="971816"/>
                  <a:pt x="2881076" y="972169"/>
                  <a:pt x="2880752" y="972463"/>
                </a:cubicBezTo>
                <a:cubicBezTo>
                  <a:pt x="2880426" y="972758"/>
                  <a:pt x="2879957" y="973008"/>
                  <a:pt x="2879338" y="973214"/>
                </a:cubicBezTo>
                <a:cubicBezTo>
                  <a:pt x="2878719" y="973421"/>
                  <a:pt x="2877982" y="973568"/>
                  <a:pt x="2877128" y="973657"/>
                </a:cubicBezTo>
                <a:cubicBezTo>
                  <a:pt x="2876273" y="973745"/>
                  <a:pt x="2875258" y="973789"/>
                  <a:pt x="2874080" y="973789"/>
                </a:cubicBezTo>
                <a:cubicBezTo>
                  <a:pt x="2872842" y="973789"/>
                  <a:pt x="2871782" y="973730"/>
                  <a:pt x="2870898" y="973612"/>
                </a:cubicBezTo>
                <a:cubicBezTo>
                  <a:pt x="2870016" y="973494"/>
                  <a:pt x="2869277" y="973332"/>
                  <a:pt x="2868688" y="973126"/>
                </a:cubicBezTo>
                <a:cubicBezTo>
                  <a:pt x="2868101" y="972920"/>
                  <a:pt x="2867643" y="972669"/>
                  <a:pt x="2867319" y="972375"/>
                </a:cubicBezTo>
                <a:cubicBezTo>
                  <a:pt x="2866995" y="972080"/>
                  <a:pt x="2866774" y="971757"/>
                  <a:pt x="2866655" y="971403"/>
                </a:cubicBezTo>
                <a:lnTo>
                  <a:pt x="2828125" y="871388"/>
                </a:lnTo>
                <a:lnTo>
                  <a:pt x="2828036" y="871388"/>
                </a:lnTo>
                <a:lnTo>
                  <a:pt x="2828036" y="970961"/>
                </a:lnTo>
                <a:cubicBezTo>
                  <a:pt x="2828036" y="971433"/>
                  <a:pt x="2827915" y="971845"/>
                  <a:pt x="2827673" y="972199"/>
                </a:cubicBezTo>
                <a:cubicBezTo>
                  <a:pt x="2827430" y="972552"/>
                  <a:pt x="2827005" y="972832"/>
                  <a:pt x="2826398" y="973037"/>
                </a:cubicBezTo>
                <a:cubicBezTo>
                  <a:pt x="2825790" y="973244"/>
                  <a:pt x="2825003" y="973421"/>
                  <a:pt x="2824031" y="973568"/>
                </a:cubicBezTo>
                <a:cubicBezTo>
                  <a:pt x="2823060" y="973715"/>
                  <a:pt x="2821817" y="973789"/>
                  <a:pt x="2820300" y="973789"/>
                </a:cubicBezTo>
                <a:cubicBezTo>
                  <a:pt x="2818844" y="973789"/>
                  <a:pt x="2817630" y="973715"/>
                  <a:pt x="2816659" y="973568"/>
                </a:cubicBezTo>
                <a:cubicBezTo>
                  <a:pt x="2815689" y="973421"/>
                  <a:pt x="2814916" y="973244"/>
                  <a:pt x="2814338" y="973037"/>
                </a:cubicBezTo>
                <a:cubicBezTo>
                  <a:pt x="2813762" y="972832"/>
                  <a:pt x="2813367" y="972552"/>
                  <a:pt x="2813156" y="972199"/>
                </a:cubicBezTo>
                <a:cubicBezTo>
                  <a:pt x="2812943" y="971845"/>
                  <a:pt x="2812836" y="971433"/>
                  <a:pt x="2812836" y="970961"/>
                </a:cubicBezTo>
                <a:lnTo>
                  <a:pt x="2812836" y="865821"/>
                </a:lnTo>
                <a:cubicBezTo>
                  <a:pt x="2812836" y="863346"/>
                  <a:pt x="2813495" y="861579"/>
                  <a:pt x="2814809" y="860519"/>
                </a:cubicBezTo>
                <a:cubicBezTo>
                  <a:pt x="2816127" y="859458"/>
                  <a:pt x="2817592" y="858928"/>
                  <a:pt x="2819208" y="858928"/>
                </a:cubicBezTo>
                <a:close/>
                <a:moveTo>
                  <a:pt x="2342954" y="858928"/>
                </a:moveTo>
                <a:lnTo>
                  <a:pt x="2352285" y="858928"/>
                </a:lnTo>
                <a:cubicBezTo>
                  <a:pt x="2354201" y="858928"/>
                  <a:pt x="2355876" y="859104"/>
                  <a:pt x="2357312" y="859458"/>
                </a:cubicBezTo>
                <a:cubicBezTo>
                  <a:pt x="2358747" y="859811"/>
                  <a:pt x="2360004" y="860371"/>
                  <a:pt x="2361080" y="861137"/>
                </a:cubicBezTo>
                <a:cubicBezTo>
                  <a:pt x="2362155" y="861903"/>
                  <a:pt x="2363052" y="862875"/>
                  <a:pt x="2363771" y="864053"/>
                </a:cubicBezTo>
                <a:cubicBezTo>
                  <a:pt x="2364488" y="865231"/>
                  <a:pt x="2365117" y="866616"/>
                  <a:pt x="2365655" y="868206"/>
                </a:cubicBezTo>
                <a:lnTo>
                  <a:pt x="2398351" y="950990"/>
                </a:lnTo>
                <a:lnTo>
                  <a:pt x="2398793" y="950990"/>
                </a:lnTo>
                <a:lnTo>
                  <a:pt x="2432813" y="868472"/>
                </a:lnTo>
                <a:cubicBezTo>
                  <a:pt x="2433471" y="866703"/>
                  <a:pt x="2434189" y="865202"/>
                  <a:pt x="2434966" y="863965"/>
                </a:cubicBezTo>
                <a:cubicBezTo>
                  <a:pt x="2435745" y="862727"/>
                  <a:pt x="2436599" y="861740"/>
                  <a:pt x="2437526" y="861004"/>
                </a:cubicBezTo>
                <a:cubicBezTo>
                  <a:pt x="2438454" y="860268"/>
                  <a:pt x="2439487" y="859738"/>
                  <a:pt x="2440623" y="859414"/>
                </a:cubicBezTo>
                <a:cubicBezTo>
                  <a:pt x="2441760" y="859089"/>
                  <a:pt x="2443078" y="858928"/>
                  <a:pt x="2444575" y="858928"/>
                </a:cubicBezTo>
                <a:lnTo>
                  <a:pt x="2454361" y="858928"/>
                </a:lnTo>
                <a:cubicBezTo>
                  <a:pt x="2455260" y="858928"/>
                  <a:pt x="2456114" y="859062"/>
                  <a:pt x="2456921" y="859326"/>
                </a:cubicBezTo>
                <a:cubicBezTo>
                  <a:pt x="2457729" y="859590"/>
                  <a:pt x="2458417" y="860003"/>
                  <a:pt x="2458985" y="860562"/>
                </a:cubicBezTo>
                <a:cubicBezTo>
                  <a:pt x="2459555" y="861122"/>
                  <a:pt x="2460019" y="861829"/>
                  <a:pt x="2460377" y="862684"/>
                </a:cubicBezTo>
                <a:cubicBezTo>
                  <a:pt x="2460737" y="863537"/>
                  <a:pt x="2460916" y="864583"/>
                  <a:pt x="2460916" y="865821"/>
                </a:cubicBezTo>
                <a:lnTo>
                  <a:pt x="2460916" y="970961"/>
                </a:lnTo>
                <a:cubicBezTo>
                  <a:pt x="2460916" y="971433"/>
                  <a:pt x="2460795" y="971845"/>
                  <a:pt x="2460552" y="972199"/>
                </a:cubicBezTo>
                <a:cubicBezTo>
                  <a:pt x="2460310" y="972552"/>
                  <a:pt x="2459886" y="972832"/>
                  <a:pt x="2459278" y="973037"/>
                </a:cubicBezTo>
                <a:cubicBezTo>
                  <a:pt x="2458671" y="973244"/>
                  <a:pt x="2457897" y="973421"/>
                  <a:pt x="2456957" y="973568"/>
                </a:cubicBezTo>
                <a:cubicBezTo>
                  <a:pt x="2456017" y="973715"/>
                  <a:pt x="2454787" y="973789"/>
                  <a:pt x="2453271" y="973789"/>
                </a:cubicBezTo>
                <a:cubicBezTo>
                  <a:pt x="2451875" y="973789"/>
                  <a:pt x="2450677" y="973715"/>
                  <a:pt x="2449674" y="973568"/>
                </a:cubicBezTo>
                <a:cubicBezTo>
                  <a:pt x="2448673" y="973421"/>
                  <a:pt x="2447884" y="973244"/>
                  <a:pt x="2447308" y="973037"/>
                </a:cubicBezTo>
                <a:cubicBezTo>
                  <a:pt x="2446731" y="972832"/>
                  <a:pt x="2446321" y="972552"/>
                  <a:pt x="2446079" y="972199"/>
                </a:cubicBezTo>
                <a:cubicBezTo>
                  <a:pt x="2445836" y="971845"/>
                  <a:pt x="2445714" y="971433"/>
                  <a:pt x="2445714" y="970961"/>
                </a:cubicBezTo>
                <a:lnTo>
                  <a:pt x="2445714" y="871388"/>
                </a:lnTo>
                <a:lnTo>
                  <a:pt x="2445538" y="871388"/>
                </a:lnTo>
                <a:lnTo>
                  <a:pt x="2405243" y="971403"/>
                </a:lnTo>
                <a:cubicBezTo>
                  <a:pt x="2405066" y="971816"/>
                  <a:pt x="2404815" y="972169"/>
                  <a:pt x="2404493" y="972463"/>
                </a:cubicBezTo>
                <a:cubicBezTo>
                  <a:pt x="2404168" y="972758"/>
                  <a:pt x="2403697" y="973008"/>
                  <a:pt x="2403077" y="973214"/>
                </a:cubicBezTo>
                <a:cubicBezTo>
                  <a:pt x="2402460" y="973421"/>
                  <a:pt x="2401724" y="973568"/>
                  <a:pt x="2400869" y="973657"/>
                </a:cubicBezTo>
                <a:cubicBezTo>
                  <a:pt x="2400014" y="973745"/>
                  <a:pt x="2398999" y="973789"/>
                  <a:pt x="2397820" y="973789"/>
                </a:cubicBezTo>
                <a:cubicBezTo>
                  <a:pt x="2396583" y="973789"/>
                  <a:pt x="2395523" y="973730"/>
                  <a:pt x="2394639" y="973612"/>
                </a:cubicBezTo>
                <a:cubicBezTo>
                  <a:pt x="2393756" y="973494"/>
                  <a:pt x="2393018" y="973332"/>
                  <a:pt x="2392431" y="973126"/>
                </a:cubicBezTo>
                <a:cubicBezTo>
                  <a:pt x="2391841" y="972920"/>
                  <a:pt x="2391384" y="972669"/>
                  <a:pt x="2391062" y="972375"/>
                </a:cubicBezTo>
                <a:cubicBezTo>
                  <a:pt x="2390736" y="972080"/>
                  <a:pt x="2390516" y="971757"/>
                  <a:pt x="2390397" y="971403"/>
                </a:cubicBezTo>
                <a:lnTo>
                  <a:pt x="2351870" y="871388"/>
                </a:lnTo>
                <a:lnTo>
                  <a:pt x="2351782" y="871388"/>
                </a:lnTo>
                <a:lnTo>
                  <a:pt x="2351782" y="970961"/>
                </a:lnTo>
                <a:cubicBezTo>
                  <a:pt x="2351782" y="971433"/>
                  <a:pt x="2351661" y="971845"/>
                  <a:pt x="2351418" y="972199"/>
                </a:cubicBezTo>
                <a:cubicBezTo>
                  <a:pt x="2351176" y="972552"/>
                  <a:pt x="2350750" y="972832"/>
                  <a:pt x="2350143" y="973037"/>
                </a:cubicBezTo>
                <a:cubicBezTo>
                  <a:pt x="2349537" y="973244"/>
                  <a:pt x="2348748" y="973421"/>
                  <a:pt x="2347778" y="973568"/>
                </a:cubicBezTo>
                <a:cubicBezTo>
                  <a:pt x="2346807" y="973715"/>
                  <a:pt x="2345562" y="973789"/>
                  <a:pt x="2344047" y="973789"/>
                </a:cubicBezTo>
                <a:cubicBezTo>
                  <a:pt x="2342590" y="973789"/>
                  <a:pt x="2341376" y="973715"/>
                  <a:pt x="2340406" y="973568"/>
                </a:cubicBezTo>
                <a:cubicBezTo>
                  <a:pt x="2339435" y="973421"/>
                  <a:pt x="2338663" y="973244"/>
                  <a:pt x="2338085" y="973037"/>
                </a:cubicBezTo>
                <a:cubicBezTo>
                  <a:pt x="2337509" y="972832"/>
                  <a:pt x="2337115" y="972552"/>
                  <a:pt x="2336903" y="972199"/>
                </a:cubicBezTo>
                <a:cubicBezTo>
                  <a:pt x="2336690" y="971845"/>
                  <a:pt x="2336584" y="971433"/>
                  <a:pt x="2336584" y="970961"/>
                </a:cubicBezTo>
                <a:lnTo>
                  <a:pt x="2336584" y="865821"/>
                </a:lnTo>
                <a:cubicBezTo>
                  <a:pt x="2336584" y="863346"/>
                  <a:pt x="2337241" y="861579"/>
                  <a:pt x="2338557" y="860519"/>
                </a:cubicBezTo>
                <a:cubicBezTo>
                  <a:pt x="2339873" y="859458"/>
                  <a:pt x="2341339" y="858928"/>
                  <a:pt x="2342954" y="858928"/>
                </a:cubicBezTo>
                <a:close/>
                <a:moveTo>
                  <a:pt x="1399977" y="858928"/>
                </a:moveTo>
                <a:lnTo>
                  <a:pt x="1409308" y="858928"/>
                </a:lnTo>
                <a:cubicBezTo>
                  <a:pt x="1411222" y="858928"/>
                  <a:pt x="1412898" y="859104"/>
                  <a:pt x="1414332" y="859458"/>
                </a:cubicBezTo>
                <a:cubicBezTo>
                  <a:pt x="1415768" y="859811"/>
                  <a:pt x="1417025" y="860371"/>
                  <a:pt x="1418101" y="861137"/>
                </a:cubicBezTo>
                <a:cubicBezTo>
                  <a:pt x="1419178" y="861903"/>
                  <a:pt x="1420075" y="862875"/>
                  <a:pt x="1420793" y="864053"/>
                </a:cubicBezTo>
                <a:cubicBezTo>
                  <a:pt x="1421512" y="865231"/>
                  <a:pt x="1422139" y="866616"/>
                  <a:pt x="1422678" y="868206"/>
                </a:cubicBezTo>
                <a:lnTo>
                  <a:pt x="1455372" y="950990"/>
                </a:lnTo>
                <a:lnTo>
                  <a:pt x="1455813" y="950990"/>
                </a:lnTo>
                <a:lnTo>
                  <a:pt x="1489836" y="868472"/>
                </a:lnTo>
                <a:cubicBezTo>
                  <a:pt x="1490494" y="866703"/>
                  <a:pt x="1491213" y="865202"/>
                  <a:pt x="1491991" y="863965"/>
                </a:cubicBezTo>
                <a:cubicBezTo>
                  <a:pt x="1492769" y="862727"/>
                  <a:pt x="1493622" y="861740"/>
                  <a:pt x="1494550" y="861004"/>
                </a:cubicBezTo>
                <a:cubicBezTo>
                  <a:pt x="1495478" y="860268"/>
                  <a:pt x="1496510" y="859738"/>
                  <a:pt x="1497648" y="859414"/>
                </a:cubicBezTo>
                <a:cubicBezTo>
                  <a:pt x="1498784" y="859089"/>
                  <a:pt x="1500101" y="858928"/>
                  <a:pt x="1501598" y="858928"/>
                </a:cubicBezTo>
                <a:lnTo>
                  <a:pt x="1511382" y="858928"/>
                </a:lnTo>
                <a:cubicBezTo>
                  <a:pt x="1512282" y="858928"/>
                  <a:pt x="1513134" y="859062"/>
                  <a:pt x="1513942" y="859326"/>
                </a:cubicBezTo>
                <a:cubicBezTo>
                  <a:pt x="1514750" y="859590"/>
                  <a:pt x="1515439" y="860003"/>
                  <a:pt x="1516006" y="860562"/>
                </a:cubicBezTo>
                <a:cubicBezTo>
                  <a:pt x="1516576" y="861122"/>
                  <a:pt x="1517041" y="861829"/>
                  <a:pt x="1517399" y="862684"/>
                </a:cubicBezTo>
                <a:cubicBezTo>
                  <a:pt x="1517758" y="863537"/>
                  <a:pt x="1517938" y="864583"/>
                  <a:pt x="1517938" y="865821"/>
                </a:cubicBezTo>
                <a:lnTo>
                  <a:pt x="1517938" y="902536"/>
                </a:lnTo>
                <a:lnTo>
                  <a:pt x="1502739" y="925387"/>
                </a:lnTo>
                <a:lnTo>
                  <a:pt x="1502739" y="871388"/>
                </a:lnTo>
                <a:lnTo>
                  <a:pt x="1502562" y="871388"/>
                </a:lnTo>
                <a:lnTo>
                  <a:pt x="1462264" y="971403"/>
                </a:lnTo>
                <a:cubicBezTo>
                  <a:pt x="1462089" y="971816"/>
                  <a:pt x="1461837" y="972169"/>
                  <a:pt x="1461513" y="972463"/>
                </a:cubicBezTo>
                <a:cubicBezTo>
                  <a:pt x="1461189" y="972758"/>
                  <a:pt x="1460717" y="973008"/>
                  <a:pt x="1460099" y="973214"/>
                </a:cubicBezTo>
                <a:cubicBezTo>
                  <a:pt x="1459481" y="973421"/>
                  <a:pt x="1458744" y="973568"/>
                  <a:pt x="1457890" y="973657"/>
                </a:cubicBezTo>
                <a:cubicBezTo>
                  <a:pt x="1457036" y="973745"/>
                  <a:pt x="1456019" y="973789"/>
                  <a:pt x="1454841" y="973789"/>
                </a:cubicBezTo>
                <a:cubicBezTo>
                  <a:pt x="1453604" y="973789"/>
                  <a:pt x="1452544" y="973730"/>
                  <a:pt x="1451660" y="973612"/>
                </a:cubicBezTo>
                <a:cubicBezTo>
                  <a:pt x="1450776" y="973494"/>
                  <a:pt x="1450040" y="973332"/>
                  <a:pt x="1449451" y="973126"/>
                </a:cubicBezTo>
                <a:cubicBezTo>
                  <a:pt x="1448862" y="972920"/>
                  <a:pt x="1448405" y="972669"/>
                  <a:pt x="1448082" y="972375"/>
                </a:cubicBezTo>
                <a:cubicBezTo>
                  <a:pt x="1447757" y="972080"/>
                  <a:pt x="1447536" y="971757"/>
                  <a:pt x="1447419" y="971403"/>
                </a:cubicBezTo>
                <a:lnTo>
                  <a:pt x="1408894" y="871388"/>
                </a:lnTo>
                <a:lnTo>
                  <a:pt x="1408805" y="871388"/>
                </a:lnTo>
                <a:lnTo>
                  <a:pt x="1408805" y="970961"/>
                </a:lnTo>
                <a:cubicBezTo>
                  <a:pt x="1408805" y="971433"/>
                  <a:pt x="1408684" y="971845"/>
                  <a:pt x="1408440" y="972199"/>
                </a:cubicBezTo>
                <a:cubicBezTo>
                  <a:pt x="1408198" y="972552"/>
                  <a:pt x="1407774" y="972832"/>
                  <a:pt x="1407167" y="973037"/>
                </a:cubicBezTo>
                <a:cubicBezTo>
                  <a:pt x="1406560" y="973244"/>
                  <a:pt x="1405771" y="973421"/>
                  <a:pt x="1404800" y="973568"/>
                </a:cubicBezTo>
                <a:cubicBezTo>
                  <a:pt x="1403830" y="973715"/>
                  <a:pt x="1402586" y="973789"/>
                  <a:pt x="1401069" y="973789"/>
                </a:cubicBezTo>
                <a:cubicBezTo>
                  <a:pt x="1399613" y="973789"/>
                  <a:pt x="1398399" y="973715"/>
                  <a:pt x="1397429" y="973568"/>
                </a:cubicBezTo>
                <a:cubicBezTo>
                  <a:pt x="1396458" y="973421"/>
                  <a:pt x="1395685" y="973244"/>
                  <a:pt x="1395108" y="973037"/>
                </a:cubicBezTo>
                <a:cubicBezTo>
                  <a:pt x="1394531" y="972832"/>
                  <a:pt x="1394137" y="972552"/>
                  <a:pt x="1393925" y="972199"/>
                </a:cubicBezTo>
                <a:cubicBezTo>
                  <a:pt x="1393713" y="971845"/>
                  <a:pt x="1393607" y="971433"/>
                  <a:pt x="1393607" y="970961"/>
                </a:cubicBezTo>
                <a:lnTo>
                  <a:pt x="1393607" y="865821"/>
                </a:lnTo>
                <a:cubicBezTo>
                  <a:pt x="1393607" y="863346"/>
                  <a:pt x="1394264" y="861579"/>
                  <a:pt x="1395580" y="860519"/>
                </a:cubicBezTo>
                <a:cubicBezTo>
                  <a:pt x="1396896" y="859458"/>
                  <a:pt x="1398361" y="858928"/>
                  <a:pt x="1399977" y="858928"/>
                </a:cubicBezTo>
                <a:close/>
                <a:moveTo>
                  <a:pt x="933276" y="858928"/>
                </a:moveTo>
                <a:lnTo>
                  <a:pt x="942607" y="858928"/>
                </a:lnTo>
                <a:cubicBezTo>
                  <a:pt x="944521" y="858928"/>
                  <a:pt x="946196" y="859104"/>
                  <a:pt x="947632" y="859458"/>
                </a:cubicBezTo>
                <a:cubicBezTo>
                  <a:pt x="949068" y="859811"/>
                  <a:pt x="950323" y="860371"/>
                  <a:pt x="951401" y="861137"/>
                </a:cubicBezTo>
                <a:cubicBezTo>
                  <a:pt x="952478" y="861903"/>
                  <a:pt x="953375" y="862875"/>
                  <a:pt x="954093" y="864053"/>
                </a:cubicBezTo>
                <a:cubicBezTo>
                  <a:pt x="954811" y="865231"/>
                  <a:pt x="955439" y="866616"/>
                  <a:pt x="955976" y="868206"/>
                </a:cubicBezTo>
                <a:lnTo>
                  <a:pt x="988658" y="950990"/>
                </a:lnTo>
                <a:lnTo>
                  <a:pt x="989100" y="950990"/>
                </a:lnTo>
                <a:lnTo>
                  <a:pt x="1023120" y="868472"/>
                </a:lnTo>
                <a:cubicBezTo>
                  <a:pt x="1023778" y="866703"/>
                  <a:pt x="1024497" y="865202"/>
                  <a:pt x="1025274" y="863965"/>
                </a:cubicBezTo>
                <a:cubicBezTo>
                  <a:pt x="1026053" y="862727"/>
                  <a:pt x="1026906" y="861740"/>
                  <a:pt x="1027833" y="861004"/>
                </a:cubicBezTo>
                <a:cubicBezTo>
                  <a:pt x="1028762" y="860268"/>
                  <a:pt x="1029794" y="859738"/>
                  <a:pt x="1030930" y="859414"/>
                </a:cubicBezTo>
                <a:cubicBezTo>
                  <a:pt x="1032068" y="859089"/>
                  <a:pt x="1033384" y="858928"/>
                  <a:pt x="1034881" y="858928"/>
                </a:cubicBezTo>
                <a:lnTo>
                  <a:pt x="1044666" y="858928"/>
                </a:lnTo>
                <a:cubicBezTo>
                  <a:pt x="1045563" y="858928"/>
                  <a:pt x="1046415" y="859062"/>
                  <a:pt x="1047222" y="859326"/>
                </a:cubicBezTo>
                <a:cubicBezTo>
                  <a:pt x="1048031" y="859590"/>
                  <a:pt x="1048718" y="860003"/>
                  <a:pt x="1049287" y="860562"/>
                </a:cubicBezTo>
                <a:cubicBezTo>
                  <a:pt x="1049857" y="861122"/>
                  <a:pt x="1050321" y="861829"/>
                  <a:pt x="1050679" y="862684"/>
                </a:cubicBezTo>
                <a:cubicBezTo>
                  <a:pt x="1051038" y="863537"/>
                  <a:pt x="1051218" y="864583"/>
                  <a:pt x="1051218" y="865821"/>
                </a:cubicBezTo>
                <a:lnTo>
                  <a:pt x="1051218" y="970961"/>
                </a:lnTo>
                <a:cubicBezTo>
                  <a:pt x="1051218" y="971433"/>
                  <a:pt x="1051097" y="971845"/>
                  <a:pt x="1050853" y="972199"/>
                </a:cubicBezTo>
                <a:cubicBezTo>
                  <a:pt x="1050611" y="972552"/>
                  <a:pt x="1050186" y="972832"/>
                  <a:pt x="1049579" y="973037"/>
                </a:cubicBezTo>
                <a:cubicBezTo>
                  <a:pt x="1048973" y="973244"/>
                  <a:pt x="1048199" y="973421"/>
                  <a:pt x="1047259" y="973568"/>
                </a:cubicBezTo>
                <a:cubicBezTo>
                  <a:pt x="1046321" y="973715"/>
                  <a:pt x="1045091" y="973789"/>
                  <a:pt x="1043573" y="973789"/>
                </a:cubicBezTo>
                <a:cubicBezTo>
                  <a:pt x="1042179" y="973789"/>
                  <a:pt x="1040980" y="973715"/>
                  <a:pt x="1039979" y="973568"/>
                </a:cubicBezTo>
                <a:cubicBezTo>
                  <a:pt x="1038979" y="973421"/>
                  <a:pt x="1038191" y="973244"/>
                  <a:pt x="1037613" y="973037"/>
                </a:cubicBezTo>
                <a:cubicBezTo>
                  <a:pt x="1037037" y="972832"/>
                  <a:pt x="1036629" y="972552"/>
                  <a:pt x="1036385" y="972199"/>
                </a:cubicBezTo>
                <a:cubicBezTo>
                  <a:pt x="1036143" y="971845"/>
                  <a:pt x="1036021" y="971433"/>
                  <a:pt x="1036021" y="970961"/>
                </a:cubicBezTo>
                <a:lnTo>
                  <a:pt x="1036021" y="871388"/>
                </a:lnTo>
                <a:lnTo>
                  <a:pt x="1035845" y="871388"/>
                </a:lnTo>
                <a:lnTo>
                  <a:pt x="995550" y="971403"/>
                </a:lnTo>
                <a:cubicBezTo>
                  <a:pt x="995373" y="971816"/>
                  <a:pt x="995123" y="972169"/>
                  <a:pt x="994799" y="972463"/>
                </a:cubicBezTo>
                <a:cubicBezTo>
                  <a:pt x="994475" y="972758"/>
                  <a:pt x="994004" y="973008"/>
                  <a:pt x="993385" y="973214"/>
                </a:cubicBezTo>
                <a:cubicBezTo>
                  <a:pt x="992767" y="973421"/>
                  <a:pt x="992030" y="973568"/>
                  <a:pt x="991176" y="973657"/>
                </a:cubicBezTo>
                <a:cubicBezTo>
                  <a:pt x="990325" y="973745"/>
                  <a:pt x="989307" y="973789"/>
                  <a:pt x="988131" y="973789"/>
                </a:cubicBezTo>
                <a:cubicBezTo>
                  <a:pt x="986896" y="973789"/>
                  <a:pt x="985838" y="973730"/>
                  <a:pt x="984955" y="973612"/>
                </a:cubicBezTo>
                <a:cubicBezTo>
                  <a:pt x="984072" y="973494"/>
                  <a:pt x="983336" y="973332"/>
                  <a:pt x="982747" y="973126"/>
                </a:cubicBezTo>
                <a:cubicBezTo>
                  <a:pt x="982156" y="972920"/>
                  <a:pt x="981700" y="972669"/>
                  <a:pt x="981376" y="972375"/>
                </a:cubicBezTo>
                <a:cubicBezTo>
                  <a:pt x="981054" y="972080"/>
                  <a:pt x="980831" y="971757"/>
                  <a:pt x="980714" y="971403"/>
                </a:cubicBezTo>
                <a:lnTo>
                  <a:pt x="942191" y="871388"/>
                </a:lnTo>
                <a:lnTo>
                  <a:pt x="942104" y="871388"/>
                </a:lnTo>
                <a:lnTo>
                  <a:pt x="942104" y="970961"/>
                </a:lnTo>
                <a:cubicBezTo>
                  <a:pt x="942104" y="971433"/>
                  <a:pt x="941983" y="971845"/>
                  <a:pt x="941740" y="972199"/>
                </a:cubicBezTo>
                <a:cubicBezTo>
                  <a:pt x="941497" y="972552"/>
                  <a:pt x="941072" y="972832"/>
                  <a:pt x="940465" y="973037"/>
                </a:cubicBezTo>
                <a:cubicBezTo>
                  <a:pt x="939858" y="973244"/>
                  <a:pt x="939068" y="973421"/>
                  <a:pt x="938098" y="973568"/>
                </a:cubicBezTo>
                <a:cubicBezTo>
                  <a:pt x="937127" y="973715"/>
                  <a:pt x="935884" y="973789"/>
                  <a:pt x="934368" y="973789"/>
                </a:cubicBezTo>
                <a:cubicBezTo>
                  <a:pt x="932912" y="973789"/>
                  <a:pt x="931697" y="973715"/>
                  <a:pt x="930728" y="973568"/>
                </a:cubicBezTo>
                <a:cubicBezTo>
                  <a:pt x="929757" y="973421"/>
                  <a:pt x="928983" y="973244"/>
                  <a:pt x="928407" y="973037"/>
                </a:cubicBezTo>
                <a:cubicBezTo>
                  <a:pt x="927830" y="972832"/>
                  <a:pt x="927434" y="972552"/>
                  <a:pt x="927223" y="972199"/>
                </a:cubicBezTo>
                <a:cubicBezTo>
                  <a:pt x="927010" y="971845"/>
                  <a:pt x="926905" y="971433"/>
                  <a:pt x="926905" y="970961"/>
                </a:cubicBezTo>
                <a:lnTo>
                  <a:pt x="926905" y="865821"/>
                </a:lnTo>
                <a:cubicBezTo>
                  <a:pt x="926905" y="863346"/>
                  <a:pt x="927563" y="861579"/>
                  <a:pt x="928878" y="860519"/>
                </a:cubicBezTo>
                <a:cubicBezTo>
                  <a:pt x="930195" y="859458"/>
                  <a:pt x="931659" y="858928"/>
                  <a:pt x="933276" y="858928"/>
                </a:cubicBezTo>
                <a:close/>
                <a:moveTo>
                  <a:pt x="558616" y="858928"/>
                </a:moveTo>
                <a:lnTo>
                  <a:pt x="568401" y="858928"/>
                </a:lnTo>
                <a:cubicBezTo>
                  <a:pt x="569300" y="858928"/>
                  <a:pt x="570153" y="859062"/>
                  <a:pt x="570960" y="859326"/>
                </a:cubicBezTo>
                <a:cubicBezTo>
                  <a:pt x="571768" y="859590"/>
                  <a:pt x="572456" y="860003"/>
                  <a:pt x="573025" y="860562"/>
                </a:cubicBezTo>
                <a:cubicBezTo>
                  <a:pt x="573594" y="861122"/>
                  <a:pt x="574058" y="861829"/>
                  <a:pt x="574417" y="862684"/>
                </a:cubicBezTo>
                <a:cubicBezTo>
                  <a:pt x="574776" y="863537"/>
                  <a:pt x="574955" y="864583"/>
                  <a:pt x="574955" y="865821"/>
                </a:cubicBezTo>
                <a:lnTo>
                  <a:pt x="574955" y="970961"/>
                </a:lnTo>
                <a:cubicBezTo>
                  <a:pt x="574955" y="971433"/>
                  <a:pt x="574834" y="971845"/>
                  <a:pt x="574592" y="972199"/>
                </a:cubicBezTo>
                <a:cubicBezTo>
                  <a:pt x="574349" y="972552"/>
                  <a:pt x="573924" y="972832"/>
                  <a:pt x="573317" y="973037"/>
                </a:cubicBezTo>
                <a:cubicBezTo>
                  <a:pt x="572710" y="973244"/>
                  <a:pt x="571937" y="973421"/>
                  <a:pt x="570996" y="973568"/>
                </a:cubicBezTo>
                <a:cubicBezTo>
                  <a:pt x="570056" y="973715"/>
                  <a:pt x="568827" y="973789"/>
                  <a:pt x="567310" y="973789"/>
                </a:cubicBezTo>
                <a:cubicBezTo>
                  <a:pt x="565915" y="973789"/>
                  <a:pt x="564717" y="973715"/>
                  <a:pt x="563716" y="973568"/>
                </a:cubicBezTo>
                <a:cubicBezTo>
                  <a:pt x="562715" y="973421"/>
                  <a:pt x="561926" y="973244"/>
                  <a:pt x="561349" y="973037"/>
                </a:cubicBezTo>
                <a:cubicBezTo>
                  <a:pt x="560772" y="972832"/>
                  <a:pt x="560363" y="972552"/>
                  <a:pt x="560120" y="972199"/>
                </a:cubicBezTo>
                <a:cubicBezTo>
                  <a:pt x="559878" y="971845"/>
                  <a:pt x="559756" y="971433"/>
                  <a:pt x="559756" y="970961"/>
                </a:cubicBezTo>
                <a:lnTo>
                  <a:pt x="559756" y="871388"/>
                </a:lnTo>
                <a:lnTo>
                  <a:pt x="559580" y="871388"/>
                </a:lnTo>
                <a:lnTo>
                  <a:pt x="529214" y="946758"/>
                </a:lnTo>
                <a:lnTo>
                  <a:pt x="520837" y="931579"/>
                </a:lnTo>
                <a:lnTo>
                  <a:pt x="546855" y="868472"/>
                </a:lnTo>
                <a:cubicBezTo>
                  <a:pt x="547513" y="866703"/>
                  <a:pt x="548231" y="865202"/>
                  <a:pt x="549009" y="863965"/>
                </a:cubicBezTo>
                <a:cubicBezTo>
                  <a:pt x="549788" y="862727"/>
                  <a:pt x="550641" y="861740"/>
                  <a:pt x="551569" y="861004"/>
                </a:cubicBezTo>
                <a:cubicBezTo>
                  <a:pt x="552496" y="860268"/>
                  <a:pt x="553529" y="859738"/>
                  <a:pt x="554666" y="859414"/>
                </a:cubicBezTo>
                <a:cubicBezTo>
                  <a:pt x="555802" y="859089"/>
                  <a:pt x="557119" y="858928"/>
                  <a:pt x="558616" y="858928"/>
                </a:cubicBezTo>
                <a:close/>
                <a:moveTo>
                  <a:pt x="2716894" y="858813"/>
                </a:moveTo>
                <a:lnTo>
                  <a:pt x="2716387" y="865138"/>
                </a:lnTo>
                <a:lnTo>
                  <a:pt x="2715975" y="864318"/>
                </a:lnTo>
                <a:cubicBezTo>
                  <a:pt x="2715327" y="862963"/>
                  <a:pt x="2714928" y="861903"/>
                  <a:pt x="2714782" y="861137"/>
                </a:cubicBezTo>
                <a:cubicBezTo>
                  <a:pt x="2714633" y="860371"/>
                  <a:pt x="2714782" y="859782"/>
                  <a:pt x="2715224" y="859369"/>
                </a:cubicBezTo>
                <a:close/>
                <a:moveTo>
                  <a:pt x="8154380" y="858398"/>
                </a:moveTo>
                <a:cubicBezTo>
                  <a:pt x="8155853" y="858398"/>
                  <a:pt x="8157075" y="858471"/>
                  <a:pt x="8158047" y="858618"/>
                </a:cubicBezTo>
                <a:cubicBezTo>
                  <a:pt x="8159019" y="858766"/>
                  <a:pt x="8159800" y="858943"/>
                  <a:pt x="8160389" y="859148"/>
                </a:cubicBezTo>
                <a:cubicBezTo>
                  <a:pt x="8160978" y="859355"/>
                  <a:pt x="8161390" y="859635"/>
                  <a:pt x="8161626" y="859988"/>
                </a:cubicBezTo>
                <a:cubicBezTo>
                  <a:pt x="8161862" y="860341"/>
                  <a:pt x="8161979" y="860754"/>
                  <a:pt x="8161979" y="861225"/>
                </a:cubicBezTo>
                <a:lnTo>
                  <a:pt x="8161979" y="906999"/>
                </a:lnTo>
                <a:lnTo>
                  <a:pt x="8214027" y="906999"/>
                </a:lnTo>
                <a:lnTo>
                  <a:pt x="8214027" y="861225"/>
                </a:lnTo>
                <a:cubicBezTo>
                  <a:pt x="8214027" y="860754"/>
                  <a:pt x="8214145" y="860341"/>
                  <a:pt x="8214380" y="859988"/>
                </a:cubicBezTo>
                <a:cubicBezTo>
                  <a:pt x="8214616" y="859635"/>
                  <a:pt x="8215029" y="859355"/>
                  <a:pt x="8215617" y="859148"/>
                </a:cubicBezTo>
                <a:cubicBezTo>
                  <a:pt x="8216207" y="858943"/>
                  <a:pt x="8216973" y="858766"/>
                  <a:pt x="8217915" y="858618"/>
                </a:cubicBezTo>
                <a:cubicBezTo>
                  <a:pt x="8218858" y="858471"/>
                  <a:pt x="8220095" y="858398"/>
                  <a:pt x="8221626" y="858398"/>
                </a:cubicBezTo>
                <a:cubicBezTo>
                  <a:pt x="8223040" y="858398"/>
                  <a:pt x="8224233" y="858471"/>
                  <a:pt x="8225205" y="858618"/>
                </a:cubicBezTo>
                <a:cubicBezTo>
                  <a:pt x="8226177" y="858766"/>
                  <a:pt x="8226958" y="858943"/>
                  <a:pt x="8227547" y="859148"/>
                </a:cubicBezTo>
                <a:cubicBezTo>
                  <a:pt x="8228137" y="859355"/>
                  <a:pt x="8228549" y="859635"/>
                  <a:pt x="8228784" y="859988"/>
                </a:cubicBezTo>
                <a:cubicBezTo>
                  <a:pt x="8229020" y="860341"/>
                  <a:pt x="8229138" y="860754"/>
                  <a:pt x="8229138" y="861225"/>
                </a:cubicBezTo>
                <a:lnTo>
                  <a:pt x="8229138" y="970961"/>
                </a:lnTo>
                <a:cubicBezTo>
                  <a:pt x="8229138" y="971433"/>
                  <a:pt x="8229020" y="971845"/>
                  <a:pt x="8228784" y="972199"/>
                </a:cubicBezTo>
                <a:cubicBezTo>
                  <a:pt x="8228549" y="972552"/>
                  <a:pt x="8228137" y="972832"/>
                  <a:pt x="8227547" y="973037"/>
                </a:cubicBezTo>
                <a:cubicBezTo>
                  <a:pt x="8226958" y="973244"/>
                  <a:pt x="8226177" y="973421"/>
                  <a:pt x="8225205" y="973568"/>
                </a:cubicBezTo>
                <a:cubicBezTo>
                  <a:pt x="8224233" y="973715"/>
                  <a:pt x="8223040" y="973789"/>
                  <a:pt x="8221626" y="973789"/>
                </a:cubicBezTo>
                <a:cubicBezTo>
                  <a:pt x="8220095" y="973789"/>
                  <a:pt x="8218858" y="973715"/>
                  <a:pt x="8217915" y="973568"/>
                </a:cubicBezTo>
                <a:cubicBezTo>
                  <a:pt x="8216973" y="973421"/>
                  <a:pt x="8216207" y="973244"/>
                  <a:pt x="8215617" y="973037"/>
                </a:cubicBezTo>
                <a:cubicBezTo>
                  <a:pt x="8215029" y="972832"/>
                  <a:pt x="8214616" y="972552"/>
                  <a:pt x="8214380" y="972199"/>
                </a:cubicBezTo>
                <a:cubicBezTo>
                  <a:pt x="8214145" y="971845"/>
                  <a:pt x="8214027" y="971433"/>
                  <a:pt x="8214027" y="970961"/>
                </a:cubicBezTo>
                <a:lnTo>
                  <a:pt x="8214027" y="920254"/>
                </a:lnTo>
                <a:lnTo>
                  <a:pt x="8161979" y="920254"/>
                </a:lnTo>
                <a:lnTo>
                  <a:pt x="8161979" y="970961"/>
                </a:lnTo>
                <a:cubicBezTo>
                  <a:pt x="8161979" y="971433"/>
                  <a:pt x="8161862" y="971845"/>
                  <a:pt x="8161626" y="972199"/>
                </a:cubicBezTo>
                <a:cubicBezTo>
                  <a:pt x="8161390" y="972552"/>
                  <a:pt x="8160978" y="972832"/>
                  <a:pt x="8160389" y="973037"/>
                </a:cubicBezTo>
                <a:cubicBezTo>
                  <a:pt x="8159800" y="973244"/>
                  <a:pt x="8159019" y="973421"/>
                  <a:pt x="8158047" y="973568"/>
                </a:cubicBezTo>
                <a:cubicBezTo>
                  <a:pt x="8157075" y="973715"/>
                  <a:pt x="8155853" y="973789"/>
                  <a:pt x="8154380" y="973789"/>
                </a:cubicBezTo>
                <a:cubicBezTo>
                  <a:pt x="8152966" y="973789"/>
                  <a:pt x="8151758" y="973715"/>
                  <a:pt x="8150757" y="973568"/>
                </a:cubicBezTo>
                <a:cubicBezTo>
                  <a:pt x="8149755" y="973421"/>
                  <a:pt x="8148960" y="973244"/>
                  <a:pt x="8148371" y="973037"/>
                </a:cubicBezTo>
                <a:cubicBezTo>
                  <a:pt x="8147782" y="972832"/>
                  <a:pt x="8147370" y="972552"/>
                  <a:pt x="8147134" y="972199"/>
                </a:cubicBezTo>
                <a:cubicBezTo>
                  <a:pt x="8146898" y="971845"/>
                  <a:pt x="8146780" y="971433"/>
                  <a:pt x="8146780" y="970961"/>
                </a:cubicBezTo>
                <a:lnTo>
                  <a:pt x="8146780" y="861225"/>
                </a:lnTo>
                <a:cubicBezTo>
                  <a:pt x="8146780" y="860754"/>
                  <a:pt x="8146898" y="860341"/>
                  <a:pt x="8147134" y="859988"/>
                </a:cubicBezTo>
                <a:cubicBezTo>
                  <a:pt x="8147370" y="859635"/>
                  <a:pt x="8147782" y="859355"/>
                  <a:pt x="8148371" y="859148"/>
                </a:cubicBezTo>
                <a:cubicBezTo>
                  <a:pt x="8148960" y="858943"/>
                  <a:pt x="8149755" y="858766"/>
                  <a:pt x="8150757" y="858618"/>
                </a:cubicBezTo>
                <a:cubicBezTo>
                  <a:pt x="8151758" y="858471"/>
                  <a:pt x="8152966" y="858398"/>
                  <a:pt x="8154380" y="858398"/>
                </a:cubicBezTo>
                <a:close/>
                <a:moveTo>
                  <a:pt x="7903795" y="858398"/>
                </a:moveTo>
                <a:cubicBezTo>
                  <a:pt x="7905562" y="858398"/>
                  <a:pt x="7906991" y="858456"/>
                  <a:pt x="7908081" y="858575"/>
                </a:cubicBezTo>
                <a:cubicBezTo>
                  <a:pt x="7909171" y="858691"/>
                  <a:pt x="7910040" y="858854"/>
                  <a:pt x="7910688" y="859062"/>
                </a:cubicBezTo>
                <a:cubicBezTo>
                  <a:pt x="7911336" y="859266"/>
                  <a:pt x="7911822" y="859562"/>
                  <a:pt x="7912146" y="859944"/>
                </a:cubicBezTo>
                <a:cubicBezTo>
                  <a:pt x="7912470" y="860327"/>
                  <a:pt x="7912779" y="860813"/>
                  <a:pt x="7913073" y="861402"/>
                </a:cubicBezTo>
                <a:lnTo>
                  <a:pt x="7928891" y="894275"/>
                </a:lnTo>
                <a:cubicBezTo>
                  <a:pt x="7930360" y="897397"/>
                  <a:pt x="7931826" y="900666"/>
                  <a:pt x="7933290" y="904083"/>
                </a:cubicBezTo>
                <a:cubicBezTo>
                  <a:pt x="7934753" y="907500"/>
                  <a:pt x="7936248" y="910946"/>
                  <a:pt x="7937771" y="914422"/>
                </a:cubicBezTo>
                <a:lnTo>
                  <a:pt x="7937946" y="914422"/>
                </a:lnTo>
                <a:cubicBezTo>
                  <a:pt x="7939293" y="911064"/>
                  <a:pt x="7940683" y="907722"/>
                  <a:pt x="7942119" y="904393"/>
                </a:cubicBezTo>
                <a:cubicBezTo>
                  <a:pt x="7943554" y="901065"/>
                  <a:pt x="7945006" y="897780"/>
                  <a:pt x="7946476" y="894539"/>
                </a:cubicBezTo>
                <a:lnTo>
                  <a:pt x="7962382" y="861490"/>
                </a:lnTo>
                <a:cubicBezTo>
                  <a:pt x="7962559" y="860901"/>
                  <a:pt x="7962809" y="860401"/>
                  <a:pt x="7963133" y="859988"/>
                </a:cubicBezTo>
                <a:cubicBezTo>
                  <a:pt x="7963458" y="859576"/>
                  <a:pt x="7963899" y="859266"/>
                  <a:pt x="7964459" y="859062"/>
                </a:cubicBezTo>
                <a:cubicBezTo>
                  <a:pt x="7965019" y="858854"/>
                  <a:pt x="7965799" y="858691"/>
                  <a:pt x="7966800" y="858575"/>
                </a:cubicBezTo>
                <a:cubicBezTo>
                  <a:pt x="7967802" y="858456"/>
                  <a:pt x="7969069" y="858398"/>
                  <a:pt x="7970600" y="858398"/>
                </a:cubicBezTo>
                <a:cubicBezTo>
                  <a:pt x="7972721" y="858398"/>
                  <a:pt x="7974385" y="858471"/>
                  <a:pt x="7975593" y="858618"/>
                </a:cubicBezTo>
                <a:cubicBezTo>
                  <a:pt x="7976801" y="858766"/>
                  <a:pt x="7977640" y="859046"/>
                  <a:pt x="7978111" y="859458"/>
                </a:cubicBezTo>
                <a:cubicBezTo>
                  <a:pt x="7978583" y="859870"/>
                  <a:pt x="7978745" y="860460"/>
                  <a:pt x="7978597" y="861225"/>
                </a:cubicBezTo>
                <a:cubicBezTo>
                  <a:pt x="7978450" y="861991"/>
                  <a:pt x="7978053" y="863023"/>
                  <a:pt x="7977404" y="864318"/>
                </a:cubicBezTo>
                <a:lnTo>
                  <a:pt x="7945062" y="928825"/>
                </a:lnTo>
                <a:lnTo>
                  <a:pt x="7945062" y="970961"/>
                </a:lnTo>
                <a:cubicBezTo>
                  <a:pt x="7945062" y="971433"/>
                  <a:pt x="7944945" y="971845"/>
                  <a:pt x="7944711" y="972199"/>
                </a:cubicBezTo>
                <a:cubicBezTo>
                  <a:pt x="7944477" y="972552"/>
                  <a:pt x="7944067" y="972832"/>
                  <a:pt x="7943481" y="973037"/>
                </a:cubicBezTo>
                <a:cubicBezTo>
                  <a:pt x="7942895" y="973244"/>
                  <a:pt x="7942104" y="973421"/>
                  <a:pt x="7941109" y="973568"/>
                </a:cubicBezTo>
                <a:cubicBezTo>
                  <a:pt x="7940113" y="973715"/>
                  <a:pt x="7938913" y="973789"/>
                  <a:pt x="7937507" y="973789"/>
                </a:cubicBezTo>
                <a:cubicBezTo>
                  <a:pt x="7936042" y="973789"/>
                  <a:pt x="7934827" y="973715"/>
                  <a:pt x="7933861" y="973568"/>
                </a:cubicBezTo>
                <a:cubicBezTo>
                  <a:pt x="7932894" y="973421"/>
                  <a:pt x="7932103" y="973244"/>
                  <a:pt x="7931489" y="973037"/>
                </a:cubicBezTo>
                <a:cubicBezTo>
                  <a:pt x="7930874" y="972832"/>
                  <a:pt x="7930449" y="972552"/>
                  <a:pt x="7930215" y="972199"/>
                </a:cubicBezTo>
                <a:cubicBezTo>
                  <a:pt x="7929981" y="971845"/>
                  <a:pt x="7929863" y="971433"/>
                  <a:pt x="7929863" y="970961"/>
                </a:cubicBezTo>
                <a:lnTo>
                  <a:pt x="7929863" y="928825"/>
                </a:lnTo>
                <a:lnTo>
                  <a:pt x="7897521" y="864318"/>
                </a:lnTo>
                <a:cubicBezTo>
                  <a:pt x="7896873" y="862963"/>
                  <a:pt x="7896476" y="861903"/>
                  <a:pt x="7896328" y="861137"/>
                </a:cubicBezTo>
                <a:cubicBezTo>
                  <a:pt x="7896181" y="860371"/>
                  <a:pt x="7896328" y="859782"/>
                  <a:pt x="7896770" y="859369"/>
                </a:cubicBezTo>
                <a:cubicBezTo>
                  <a:pt x="7897212" y="858957"/>
                  <a:pt x="7898007" y="858691"/>
                  <a:pt x="7899156" y="858575"/>
                </a:cubicBezTo>
                <a:cubicBezTo>
                  <a:pt x="7900304" y="858456"/>
                  <a:pt x="7901851" y="858398"/>
                  <a:pt x="7903795" y="858398"/>
                </a:cubicBezTo>
                <a:close/>
                <a:moveTo>
                  <a:pt x="7687655" y="858398"/>
                </a:moveTo>
                <a:cubicBezTo>
                  <a:pt x="7689128" y="858398"/>
                  <a:pt x="7690350" y="858471"/>
                  <a:pt x="7691322" y="858618"/>
                </a:cubicBezTo>
                <a:cubicBezTo>
                  <a:pt x="7692294" y="858766"/>
                  <a:pt x="7693075" y="858943"/>
                  <a:pt x="7693664" y="859148"/>
                </a:cubicBezTo>
                <a:cubicBezTo>
                  <a:pt x="7694253" y="859355"/>
                  <a:pt x="7694665" y="859635"/>
                  <a:pt x="7694901" y="859988"/>
                </a:cubicBezTo>
                <a:cubicBezTo>
                  <a:pt x="7695137" y="860341"/>
                  <a:pt x="7695254" y="860754"/>
                  <a:pt x="7695254" y="861225"/>
                </a:cubicBezTo>
                <a:lnTo>
                  <a:pt x="7695254" y="906999"/>
                </a:lnTo>
                <a:lnTo>
                  <a:pt x="7747302" y="906999"/>
                </a:lnTo>
                <a:lnTo>
                  <a:pt x="7747302" y="861225"/>
                </a:lnTo>
                <a:cubicBezTo>
                  <a:pt x="7747302" y="860754"/>
                  <a:pt x="7747420" y="860341"/>
                  <a:pt x="7747656" y="859988"/>
                </a:cubicBezTo>
                <a:cubicBezTo>
                  <a:pt x="7747892" y="859635"/>
                  <a:pt x="7748304" y="859355"/>
                  <a:pt x="7748893" y="859148"/>
                </a:cubicBezTo>
                <a:cubicBezTo>
                  <a:pt x="7749482" y="858943"/>
                  <a:pt x="7750248" y="858766"/>
                  <a:pt x="7751190" y="858618"/>
                </a:cubicBezTo>
                <a:cubicBezTo>
                  <a:pt x="7752133" y="858471"/>
                  <a:pt x="7753370" y="858398"/>
                  <a:pt x="7754902" y="858398"/>
                </a:cubicBezTo>
                <a:cubicBezTo>
                  <a:pt x="7756316" y="858398"/>
                  <a:pt x="7757509" y="858471"/>
                  <a:pt x="7758481" y="858618"/>
                </a:cubicBezTo>
                <a:cubicBezTo>
                  <a:pt x="7759453" y="858766"/>
                  <a:pt x="7760233" y="858943"/>
                  <a:pt x="7760822" y="859148"/>
                </a:cubicBezTo>
                <a:cubicBezTo>
                  <a:pt x="7761412" y="859355"/>
                  <a:pt x="7761824" y="859635"/>
                  <a:pt x="7762059" y="859988"/>
                </a:cubicBezTo>
                <a:cubicBezTo>
                  <a:pt x="7762295" y="860341"/>
                  <a:pt x="7762413" y="860754"/>
                  <a:pt x="7762413" y="861225"/>
                </a:cubicBezTo>
                <a:lnTo>
                  <a:pt x="7762413" y="970961"/>
                </a:lnTo>
                <a:cubicBezTo>
                  <a:pt x="7762413" y="971433"/>
                  <a:pt x="7762295" y="971845"/>
                  <a:pt x="7762059" y="972199"/>
                </a:cubicBezTo>
                <a:cubicBezTo>
                  <a:pt x="7761824" y="972552"/>
                  <a:pt x="7761412" y="972832"/>
                  <a:pt x="7760822" y="973037"/>
                </a:cubicBezTo>
                <a:cubicBezTo>
                  <a:pt x="7760233" y="973244"/>
                  <a:pt x="7759453" y="973421"/>
                  <a:pt x="7758481" y="973568"/>
                </a:cubicBezTo>
                <a:cubicBezTo>
                  <a:pt x="7757509" y="973715"/>
                  <a:pt x="7756316" y="973789"/>
                  <a:pt x="7754902" y="973789"/>
                </a:cubicBezTo>
                <a:cubicBezTo>
                  <a:pt x="7753370" y="973789"/>
                  <a:pt x="7752133" y="973715"/>
                  <a:pt x="7751190" y="973568"/>
                </a:cubicBezTo>
                <a:cubicBezTo>
                  <a:pt x="7750248" y="973421"/>
                  <a:pt x="7749482" y="973244"/>
                  <a:pt x="7748893" y="973037"/>
                </a:cubicBezTo>
                <a:cubicBezTo>
                  <a:pt x="7748304" y="972832"/>
                  <a:pt x="7747892" y="972552"/>
                  <a:pt x="7747656" y="972199"/>
                </a:cubicBezTo>
                <a:cubicBezTo>
                  <a:pt x="7747420" y="971845"/>
                  <a:pt x="7747302" y="971433"/>
                  <a:pt x="7747302" y="970961"/>
                </a:cubicBezTo>
                <a:lnTo>
                  <a:pt x="7747302" y="920254"/>
                </a:lnTo>
                <a:lnTo>
                  <a:pt x="7695254" y="920254"/>
                </a:lnTo>
                <a:lnTo>
                  <a:pt x="7695254" y="970961"/>
                </a:lnTo>
                <a:cubicBezTo>
                  <a:pt x="7695254" y="971433"/>
                  <a:pt x="7695137" y="971845"/>
                  <a:pt x="7694901" y="972199"/>
                </a:cubicBezTo>
                <a:cubicBezTo>
                  <a:pt x="7694665" y="972552"/>
                  <a:pt x="7694253" y="972832"/>
                  <a:pt x="7693664" y="973037"/>
                </a:cubicBezTo>
                <a:cubicBezTo>
                  <a:pt x="7693075" y="973244"/>
                  <a:pt x="7692294" y="973421"/>
                  <a:pt x="7691322" y="973568"/>
                </a:cubicBezTo>
                <a:cubicBezTo>
                  <a:pt x="7690350" y="973715"/>
                  <a:pt x="7689128" y="973789"/>
                  <a:pt x="7687655" y="973789"/>
                </a:cubicBezTo>
                <a:cubicBezTo>
                  <a:pt x="7686241" y="973789"/>
                  <a:pt x="7685033" y="973715"/>
                  <a:pt x="7684032" y="973568"/>
                </a:cubicBezTo>
                <a:cubicBezTo>
                  <a:pt x="7683030" y="973421"/>
                  <a:pt x="7682235" y="973244"/>
                  <a:pt x="7681646" y="973037"/>
                </a:cubicBezTo>
                <a:cubicBezTo>
                  <a:pt x="7681057" y="972832"/>
                  <a:pt x="7680645" y="972552"/>
                  <a:pt x="7680409" y="972199"/>
                </a:cubicBezTo>
                <a:cubicBezTo>
                  <a:pt x="7680173" y="971845"/>
                  <a:pt x="7680055" y="971433"/>
                  <a:pt x="7680055" y="970961"/>
                </a:cubicBezTo>
                <a:lnTo>
                  <a:pt x="7680055" y="861225"/>
                </a:lnTo>
                <a:cubicBezTo>
                  <a:pt x="7680055" y="860754"/>
                  <a:pt x="7680173" y="860341"/>
                  <a:pt x="7680409" y="859988"/>
                </a:cubicBezTo>
                <a:cubicBezTo>
                  <a:pt x="7680645" y="859635"/>
                  <a:pt x="7681057" y="859355"/>
                  <a:pt x="7681646" y="859148"/>
                </a:cubicBezTo>
                <a:cubicBezTo>
                  <a:pt x="7682235" y="858943"/>
                  <a:pt x="7683030" y="858766"/>
                  <a:pt x="7684032" y="858618"/>
                </a:cubicBezTo>
                <a:cubicBezTo>
                  <a:pt x="7685033" y="858471"/>
                  <a:pt x="7686241" y="858398"/>
                  <a:pt x="7687655" y="858398"/>
                </a:cubicBezTo>
                <a:close/>
                <a:moveTo>
                  <a:pt x="7437070" y="858398"/>
                </a:moveTo>
                <a:cubicBezTo>
                  <a:pt x="7438837" y="858398"/>
                  <a:pt x="7440266" y="858456"/>
                  <a:pt x="7441356" y="858575"/>
                </a:cubicBezTo>
                <a:cubicBezTo>
                  <a:pt x="7442446" y="858691"/>
                  <a:pt x="7443315" y="858854"/>
                  <a:pt x="7443963" y="859062"/>
                </a:cubicBezTo>
                <a:cubicBezTo>
                  <a:pt x="7444611" y="859266"/>
                  <a:pt x="7445097" y="859562"/>
                  <a:pt x="7445421" y="859944"/>
                </a:cubicBezTo>
                <a:cubicBezTo>
                  <a:pt x="7445745" y="860327"/>
                  <a:pt x="7446054" y="860813"/>
                  <a:pt x="7446348" y="861402"/>
                </a:cubicBezTo>
                <a:lnTo>
                  <a:pt x="7462166" y="894275"/>
                </a:lnTo>
                <a:cubicBezTo>
                  <a:pt x="7463635" y="897397"/>
                  <a:pt x="7465101" y="900666"/>
                  <a:pt x="7466565" y="904083"/>
                </a:cubicBezTo>
                <a:cubicBezTo>
                  <a:pt x="7468028" y="907500"/>
                  <a:pt x="7469523" y="910946"/>
                  <a:pt x="7471046" y="914422"/>
                </a:cubicBezTo>
                <a:lnTo>
                  <a:pt x="7471221" y="914422"/>
                </a:lnTo>
                <a:cubicBezTo>
                  <a:pt x="7472568" y="911064"/>
                  <a:pt x="7473958" y="907722"/>
                  <a:pt x="7475394" y="904393"/>
                </a:cubicBezTo>
                <a:cubicBezTo>
                  <a:pt x="7476829" y="901065"/>
                  <a:pt x="7478281" y="897780"/>
                  <a:pt x="7479751" y="894539"/>
                </a:cubicBezTo>
                <a:lnTo>
                  <a:pt x="7495657" y="861490"/>
                </a:lnTo>
                <a:cubicBezTo>
                  <a:pt x="7495834" y="860901"/>
                  <a:pt x="7496084" y="860401"/>
                  <a:pt x="7496408" y="859988"/>
                </a:cubicBezTo>
                <a:cubicBezTo>
                  <a:pt x="7496733" y="859576"/>
                  <a:pt x="7497174" y="859266"/>
                  <a:pt x="7497734" y="859062"/>
                </a:cubicBezTo>
                <a:cubicBezTo>
                  <a:pt x="7498294" y="858854"/>
                  <a:pt x="7499074" y="858691"/>
                  <a:pt x="7500075" y="858575"/>
                </a:cubicBezTo>
                <a:cubicBezTo>
                  <a:pt x="7501077" y="858456"/>
                  <a:pt x="7502344" y="858398"/>
                  <a:pt x="7503875" y="858398"/>
                </a:cubicBezTo>
                <a:cubicBezTo>
                  <a:pt x="7505996" y="858398"/>
                  <a:pt x="7507660" y="858471"/>
                  <a:pt x="7508868" y="858618"/>
                </a:cubicBezTo>
                <a:cubicBezTo>
                  <a:pt x="7510076" y="858766"/>
                  <a:pt x="7510915" y="859046"/>
                  <a:pt x="7511386" y="859458"/>
                </a:cubicBezTo>
                <a:cubicBezTo>
                  <a:pt x="7511858" y="859870"/>
                  <a:pt x="7512020" y="860460"/>
                  <a:pt x="7511872" y="861225"/>
                </a:cubicBezTo>
                <a:cubicBezTo>
                  <a:pt x="7511725" y="861991"/>
                  <a:pt x="7511328" y="863023"/>
                  <a:pt x="7510679" y="864318"/>
                </a:cubicBezTo>
                <a:lnTo>
                  <a:pt x="7478337" y="928825"/>
                </a:lnTo>
                <a:lnTo>
                  <a:pt x="7478337" y="970961"/>
                </a:lnTo>
                <a:cubicBezTo>
                  <a:pt x="7478337" y="971433"/>
                  <a:pt x="7478220" y="971845"/>
                  <a:pt x="7477986" y="972199"/>
                </a:cubicBezTo>
                <a:cubicBezTo>
                  <a:pt x="7477752" y="972552"/>
                  <a:pt x="7477342" y="972832"/>
                  <a:pt x="7476756" y="973037"/>
                </a:cubicBezTo>
                <a:cubicBezTo>
                  <a:pt x="7476170" y="973244"/>
                  <a:pt x="7475379" y="973421"/>
                  <a:pt x="7474384" y="973568"/>
                </a:cubicBezTo>
                <a:cubicBezTo>
                  <a:pt x="7473388" y="973715"/>
                  <a:pt x="7472188" y="973789"/>
                  <a:pt x="7470782" y="973789"/>
                </a:cubicBezTo>
                <a:cubicBezTo>
                  <a:pt x="7469317" y="973789"/>
                  <a:pt x="7468102" y="973715"/>
                  <a:pt x="7467136" y="973568"/>
                </a:cubicBezTo>
                <a:cubicBezTo>
                  <a:pt x="7466169" y="973421"/>
                  <a:pt x="7465378" y="973244"/>
                  <a:pt x="7464764" y="973037"/>
                </a:cubicBezTo>
                <a:cubicBezTo>
                  <a:pt x="7464149" y="972832"/>
                  <a:pt x="7463724" y="972552"/>
                  <a:pt x="7463490" y="972199"/>
                </a:cubicBezTo>
                <a:cubicBezTo>
                  <a:pt x="7463256" y="971845"/>
                  <a:pt x="7463138" y="971433"/>
                  <a:pt x="7463138" y="970961"/>
                </a:cubicBezTo>
                <a:lnTo>
                  <a:pt x="7463138" y="928825"/>
                </a:lnTo>
                <a:lnTo>
                  <a:pt x="7430796" y="864318"/>
                </a:lnTo>
                <a:cubicBezTo>
                  <a:pt x="7430148" y="862963"/>
                  <a:pt x="7429751" y="861903"/>
                  <a:pt x="7429603" y="861137"/>
                </a:cubicBezTo>
                <a:cubicBezTo>
                  <a:pt x="7429456" y="860371"/>
                  <a:pt x="7429603" y="859782"/>
                  <a:pt x="7430045" y="859369"/>
                </a:cubicBezTo>
                <a:cubicBezTo>
                  <a:pt x="7430487" y="858957"/>
                  <a:pt x="7431282" y="858691"/>
                  <a:pt x="7432431" y="858575"/>
                </a:cubicBezTo>
                <a:cubicBezTo>
                  <a:pt x="7433579" y="858456"/>
                  <a:pt x="7435126" y="858398"/>
                  <a:pt x="7437070" y="858398"/>
                </a:cubicBezTo>
                <a:close/>
                <a:moveTo>
                  <a:pt x="6744680" y="858398"/>
                </a:moveTo>
                <a:cubicBezTo>
                  <a:pt x="6746153" y="858398"/>
                  <a:pt x="6747375" y="858471"/>
                  <a:pt x="6748347" y="858618"/>
                </a:cubicBezTo>
                <a:cubicBezTo>
                  <a:pt x="6749319" y="858766"/>
                  <a:pt x="6750100" y="858943"/>
                  <a:pt x="6750689" y="859148"/>
                </a:cubicBezTo>
                <a:cubicBezTo>
                  <a:pt x="6751278" y="859355"/>
                  <a:pt x="6751690" y="859635"/>
                  <a:pt x="6751926" y="859988"/>
                </a:cubicBezTo>
                <a:cubicBezTo>
                  <a:pt x="6752162" y="860341"/>
                  <a:pt x="6752279" y="860754"/>
                  <a:pt x="6752279" y="861225"/>
                </a:cubicBezTo>
                <a:lnTo>
                  <a:pt x="6752279" y="906999"/>
                </a:lnTo>
                <a:lnTo>
                  <a:pt x="6804327" y="906999"/>
                </a:lnTo>
                <a:lnTo>
                  <a:pt x="6804327" y="861225"/>
                </a:lnTo>
                <a:cubicBezTo>
                  <a:pt x="6804327" y="860754"/>
                  <a:pt x="6804445" y="860341"/>
                  <a:pt x="6804681" y="859988"/>
                </a:cubicBezTo>
                <a:cubicBezTo>
                  <a:pt x="6804917" y="859635"/>
                  <a:pt x="6805329" y="859355"/>
                  <a:pt x="6805918" y="859148"/>
                </a:cubicBezTo>
                <a:cubicBezTo>
                  <a:pt x="6806507" y="858943"/>
                  <a:pt x="6807273" y="858766"/>
                  <a:pt x="6808215" y="858618"/>
                </a:cubicBezTo>
                <a:cubicBezTo>
                  <a:pt x="6809158" y="858471"/>
                  <a:pt x="6810395" y="858398"/>
                  <a:pt x="6811927" y="858398"/>
                </a:cubicBezTo>
                <a:cubicBezTo>
                  <a:pt x="6813341" y="858398"/>
                  <a:pt x="6814534" y="858471"/>
                  <a:pt x="6815506" y="858618"/>
                </a:cubicBezTo>
                <a:cubicBezTo>
                  <a:pt x="6816478" y="858766"/>
                  <a:pt x="6817258" y="858943"/>
                  <a:pt x="6817847" y="859148"/>
                </a:cubicBezTo>
                <a:cubicBezTo>
                  <a:pt x="6818437" y="859355"/>
                  <a:pt x="6818849" y="859635"/>
                  <a:pt x="6819084" y="859988"/>
                </a:cubicBezTo>
                <a:cubicBezTo>
                  <a:pt x="6819320" y="860341"/>
                  <a:pt x="6819438" y="860754"/>
                  <a:pt x="6819438" y="861225"/>
                </a:cubicBezTo>
                <a:lnTo>
                  <a:pt x="6819438" y="970961"/>
                </a:lnTo>
                <a:cubicBezTo>
                  <a:pt x="6819438" y="971433"/>
                  <a:pt x="6819320" y="971845"/>
                  <a:pt x="6819084" y="972199"/>
                </a:cubicBezTo>
                <a:cubicBezTo>
                  <a:pt x="6818849" y="972552"/>
                  <a:pt x="6818437" y="972832"/>
                  <a:pt x="6817847" y="973037"/>
                </a:cubicBezTo>
                <a:cubicBezTo>
                  <a:pt x="6817258" y="973244"/>
                  <a:pt x="6816478" y="973421"/>
                  <a:pt x="6815506" y="973568"/>
                </a:cubicBezTo>
                <a:cubicBezTo>
                  <a:pt x="6814534" y="973715"/>
                  <a:pt x="6813341" y="973789"/>
                  <a:pt x="6811927" y="973789"/>
                </a:cubicBezTo>
                <a:cubicBezTo>
                  <a:pt x="6810395" y="973789"/>
                  <a:pt x="6809158" y="973715"/>
                  <a:pt x="6808215" y="973568"/>
                </a:cubicBezTo>
                <a:cubicBezTo>
                  <a:pt x="6807273" y="973421"/>
                  <a:pt x="6806507" y="973244"/>
                  <a:pt x="6805918" y="973037"/>
                </a:cubicBezTo>
                <a:cubicBezTo>
                  <a:pt x="6805329" y="972832"/>
                  <a:pt x="6804917" y="972552"/>
                  <a:pt x="6804681" y="972199"/>
                </a:cubicBezTo>
                <a:cubicBezTo>
                  <a:pt x="6804445" y="971845"/>
                  <a:pt x="6804327" y="971433"/>
                  <a:pt x="6804327" y="970961"/>
                </a:cubicBezTo>
                <a:lnTo>
                  <a:pt x="6804327" y="920254"/>
                </a:lnTo>
                <a:lnTo>
                  <a:pt x="6752279" y="920254"/>
                </a:lnTo>
                <a:lnTo>
                  <a:pt x="6752279" y="970961"/>
                </a:lnTo>
                <a:cubicBezTo>
                  <a:pt x="6752279" y="971433"/>
                  <a:pt x="6752162" y="971845"/>
                  <a:pt x="6751926" y="972199"/>
                </a:cubicBezTo>
                <a:cubicBezTo>
                  <a:pt x="6751690" y="972552"/>
                  <a:pt x="6751278" y="972832"/>
                  <a:pt x="6750689" y="973037"/>
                </a:cubicBezTo>
                <a:cubicBezTo>
                  <a:pt x="6750100" y="973244"/>
                  <a:pt x="6749319" y="973421"/>
                  <a:pt x="6748347" y="973568"/>
                </a:cubicBezTo>
                <a:cubicBezTo>
                  <a:pt x="6747375" y="973715"/>
                  <a:pt x="6746153" y="973789"/>
                  <a:pt x="6744680" y="973789"/>
                </a:cubicBezTo>
                <a:cubicBezTo>
                  <a:pt x="6743266" y="973789"/>
                  <a:pt x="6742058" y="973715"/>
                  <a:pt x="6741057" y="973568"/>
                </a:cubicBezTo>
                <a:cubicBezTo>
                  <a:pt x="6740055" y="973421"/>
                  <a:pt x="6739260" y="973244"/>
                  <a:pt x="6738671" y="973037"/>
                </a:cubicBezTo>
                <a:cubicBezTo>
                  <a:pt x="6738082" y="972832"/>
                  <a:pt x="6737670" y="972552"/>
                  <a:pt x="6737434" y="972199"/>
                </a:cubicBezTo>
                <a:cubicBezTo>
                  <a:pt x="6737198" y="971845"/>
                  <a:pt x="6737080" y="971433"/>
                  <a:pt x="6737080" y="970961"/>
                </a:cubicBezTo>
                <a:lnTo>
                  <a:pt x="6737080" y="861225"/>
                </a:lnTo>
                <a:cubicBezTo>
                  <a:pt x="6737080" y="860754"/>
                  <a:pt x="6737198" y="860341"/>
                  <a:pt x="6737434" y="859988"/>
                </a:cubicBezTo>
                <a:cubicBezTo>
                  <a:pt x="6737670" y="859635"/>
                  <a:pt x="6738082" y="859355"/>
                  <a:pt x="6738671" y="859148"/>
                </a:cubicBezTo>
                <a:cubicBezTo>
                  <a:pt x="6739260" y="858943"/>
                  <a:pt x="6740055" y="858766"/>
                  <a:pt x="6741057" y="858618"/>
                </a:cubicBezTo>
                <a:cubicBezTo>
                  <a:pt x="6742058" y="858471"/>
                  <a:pt x="6743266" y="858398"/>
                  <a:pt x="6744680" y="858398"/>
                </a:cubicBezTo>
                <a:close/>
                <a:moveTo>
                  <a:pt x="6494095" y="858398"/>
                </a:moveTo>
                <a:cubicBezTo>
                  <a:pt x="6495862" y="858398"/>
                  <a:pt x="6497291" y="858456"/>
                  <a:pt x="6498381" y="858575"/>
                </a:cubicBezTo>
                <a:cubicBezTo>
                  <a:pt x="6499471" y="858691"/>
                  <a:pt x="6500340" y="858854"/>
                  <a:pt x="6500988" y="859062"/>
                </a:cubicBezTo>
                <a:cubicBezTo>
                  <a:pt x="6501636" y="859266"/>
                  <a:pt x="6502122" y="859562"/>
                  <a:pt x="6502446" y="859944"/>
                </a:cubicBezTo>
                <a:cubicBezTo>
                  <a:pt x="6502770" y="860327"/>
                  <a:pt x="6503079" y="860813"/>
                  <a:pt x="6503373" y="861402"/>
                </a:cubicBezTo>
                <a:lnTo>
                  <a:pt x="6519191" y="894275"/>
                </a:lnTo>
                <a:cubicBezTo>
                  <a:pt x="6520660" y="897397"/>
                  <a:pt x="6522126" y="900666"/>
                  <a:pt x="6523590" y="904083"/>
                </a:cubicBezTo>
                <a:cubicBezTo>
                  <a:pt x="6525053" y="907500"/>
                  <a:pt x="6526548" y="910946"/>
                  <a:pt x="6528071" y="914422"/>
                </a:cubicBezTo>
                <a:lnTo>
                  <a:pt x="6528246" y="914422"/>
                </a:lnTo>
                <a:cubicBezTo>
                  <a:pt x="6529593" y="911064"/>
                  <a:pt x="6530983" y="907722"/>
                  <a:pt x="6532419" y="904393"/>
                </a:cubicBezTo>
                <a:cubicBezTo>
                  <a:pt x="6533854" y="901065"/>
                  <a:pt x="6535306" y="897780"/>
                  <a:pt x="6536776" y="894539"/>
                </a:cubicBezTo>
                <a:lnTo>
                  <a:pt x="6552682" y="861490"/>
                </a:lnTo>
                <a:cubicBezTo>
                  <a:pt x="6552859" y="860901"/>
                  <a:pt x="6553109" y="860401"/>
                  <a:pt x="6553433" y="859988"/>
                </a:cubicBezTo>
                <a:cubicBezTo>
                  <a:pt x="6553758" y="859576"/>
                  <a:pt x="6554199" y="859266"/>
                  <a:pt x="6554759" y="859062"/>
                </a:cubicBezTo>
                <a:cubicBezTo>
                  <a:pt x="6555319" y="858854"/>
                  <a:pt x="6556099" y="858691"/>
                  <a:pt x="6557100" y="858575"/>
                </a:cubicBezTo>
                <a:cubicBezTo>
                  <a:pt x="6558102" y="858456"/>
                  <a:pt x="6559369" y="858398"/>
                  <a:pt x="6560900" y="858398"/>
                </a:cubicBezTo>
                <a:cubicBezTo>
                  <a:pt x="6563021" y="858398"/>
                  <a:pt x="6564685" y="858471"/>
                  <a:pt x="6565893" y="858618"/>
                </a:cubicBezTo>
                <a:cubicBezTo>
                  <a:pt x="6567101" y="858766"/>
                  <a:pt x="6567940" y="859046"/>
                  <a:pt x="6568411" y="859458"/>
                </a:cubicBezTo>
                <a:cubicBezTo>
                  <a:pt x="6568883" y="859870"/>
                  <a:pt x="6569045" y="860460"/>
                  <a:pt x="6568897" y="861225"/>
                </a:cubicBezTo>
                <a:cubicBezTo>
                  <a:pt x="6568750" y="861991"/>
                  <a:pt x="6568353" y="863023"/>
                  <a:pt x="6567704" y="864318"/>
                </a:cubicBezTo>
                <a:lnTo>
                  <a:pt x="6535362" y="928825"/>
                </a:lnTo>
                <a:lnTo>
                  <a:pt x="6535362" y="970961"/>
                </a:lnTo>
                <a:cubicBezTo>
                  <a:pt x="6535362" y="971433"/>
                  <a:pt x="6535245" y="971845"/>
                  <a:pt x="6535011" y="972199"/>
                </a:cubicBezTo>
                <a:cubicBezTo>
                  <a:pt x="6534777" y="972552"/>
                  <a:pt x="6534367" y="972832"/>
                  <a:pt x="6533781" y="973037"/>
                </a:cubicBezTo>
                <a:cubicBezTo>
                  <a:pt x="6533195" y="973244"/>
                  <a:pt x="6532404" y="973421"/>
                  <a:pt x="6531409" y="973568"/>
                </a:cubicBezTo>
                <a:cubicBezTo>
                  <a:pt x="6530413" y="973715"/>
                  <a:pt x="6529213" y="973789"/>
                  <a:pt x="6527807" y="973789"/>
                </a:cubicBezTo>
                <a:cubicBezTo>
                  <a:pt x="6526342" y="973789"/>
                  <a:pt x="6525127" y="973715"/>
                  <a:pt x="6524161" y="973568"/>
                </a:cubicBezTo>
                <a:cubicBezTo>
                  <a:pt x="6523194" y="973421"/>
                  <a:pt x="6522403" y="973244"/>
                  <a:pt x="6521789" y="973037"/>
                </a:cubicBezTo>
                <a:cubicBezTo>
                  <a:pt x="6521174" y="972832"/>
                  <a:pt x="6520749" y="972552"/>
                  <a:pt x="6520515" y="972199"/>
                </a:cubicBezTo>
                <a:cubicBezTo>
                  <a:pt x="6520281" y="971845"/>
                  <a:pt x="6520163" y="971433"/>
                  <a:pt x="6520163" y="970961"/>
                </a:cubicBezTo>
                <a:lnTo>
                  <a:pt x="6520163" y="928825"/>
                </a:lnTo>
                <a:lnTo>
                  <a:pt x="6487821" y="864318"/>
                </a:lnTo>
                <a:cubicBezTo>
                  <a:pt x="6487173" y="862963"/>
                  <a:pt x="6486776" y="861903"/>
                  <a:pt x="6486628" y="861137"/>
                </a:cubicBezTo>
                <a:cubicBezTo>
                  <a:pt x="6486481" y="860371"/>
                  <a:pt x="6486628" y="859782"/>
                  <a:pt x="6487070" y="859369"/>
                </a:cubicBezTo>
                <a:cubicBezTo>
                  <a:pt x="6487512" y="858957"/>
                  <a:pt x="6488307" y="858691"/>
                  <a:pt x="6489456" y="858575"/>
                </a:cubicBezTo>
                <a:cubicBezTo>
                  <a:pt x="6490604" y="858456"/>
                  <a:pt x="6492151" y="858398"/>
                  <a:pt x="6494095" y="858398"/>
                </a:cubicBezTo>
                <a:close/>
                <a:moveTo>
                  <a:pt x="6268430" y="858398"/>
                </a:moveTo>
                <a:cubicBezTo>
                  <a:pt x="6269903" y="858398"/>
                  <a:pt x="6271125" y="858471"/>
                  <a:pt x="6272097" y="858618"/>
                </a:cubicBezTo>
                <a:cubicBezTo>
                  <a:pt x="6273069" y="858766"/>
                  <a:pt x="6273850" y="858943"/>
                  <a:pt x="6274439" y="859148"/>
                </a:cubicBezTo>
                <a:cubicBezTo>
                  <a:pt x="6275028" y="859355"/>
                  <a:pt x="6275440" y="859635"/>
                  <a:pt x="6275676" y="859988"/>
                </a:cubicBezTo>
                <a:cubicBezTo>
                  <a:pt x="6275912" y="860341"/>
                  <a:pt x="6276029" y="860754"/>
                  <a:pt x="6276029" y="861225"/>
                </a:cubicBezTo>
                <a:lnTo>
                  <a:pt x="6276029" y="906999"/>
                </a:lnTo>
                <a:lnTo>
                  <a:pt x="6328077" y="906999"/>
                </a:lnTo>
                <a:lnTo>
                  <a:pt x="6328077" y="861225"/>
                </a:lnTo>
                <a:cubicBezTo>
                  <a:pt x="6328077" y="860754"/>
                  <a:pt x="6328195" y="860341"/>
                  <a:pt x="6328431" y="859988"/>
                </a:cubicBezTo>
                <a:cubicBezTo>
                  <a:pt x="6328667" y="859635"/>
                  <a:pt x="6329079" y="859355"/>
                  <a:pt x="6329668" y="859148"/>
                </a:cubicBezTo>
                <a:cubicBezTo>
                  <a:pt x="6330257" y="858943"/>
                  <a:pt x="6331023" y="858766"/>
                  <a:pt x="6331965" y="858618"/>
                </a:cubicBezTo>
                <a:cubicBezTo>
                  <a:pt x="6332908" y="858471"/>
                  <a:pt x="6334145" y="858398"/>
                  <a:pt x="6335677" y="858398"/>
                </a:cubicBezTo>
                <a:cubicBezTo>
                  <a:pt x="6337091" y="858398"/>
                  <a:pt x="6338284" y="858471"/>
                  <a:pt x="6339256" y="858618"/>
                </a:cubicBezTo>
                <a:cubicBezTo>
                  <a:pt x="6340228" y="858766"/>
                  <a:pt x="6341008" y="858943"/>
                  <a:pt x="6341597" y="859148"/>
                </a:cubicBezTo>
                <a:cubicBezTo>
                  <a:pt x="6342187" y="859355"/>
                  <a:pt x="6342599" y="859635"/>
                  <a:pt x="6342834" y="859988"/>
                </a:cubicBezTo>
                <a:cubicBezTo>
                  <a:pt x="6343070" y="860341"/>
                  <a:pt x="6343188" y="860754"/>
                  <a:pt x="6343188" y="861225"/>
                </a:cubicBezTo>
                <a:lnTo>
                  <a:pt x="6343188" y="970961"/>
                </a:lnTo>
                <a:cubicBezTo>
                  <a:pt x="6343188" y="971433"/>
                  <a:pt x="6343070" y="971845"/>
                  <a:pt x="6342834" y="972199"/>
                </a:cubicBezTo>
                <a:cubicBezTo>
                  <a:pt x="6342599" y="972552"/>
                  <a:pt x="6342187" y="972832"/>
                  <a:pt x="6341597" y="973037"/>
                </a:cubicBezTo>
                <a:cubicBezTo>
                  <a:pt x="6341008" y="973244"/>
                  <a:pt x="6340228" y="973421"/>
                  <a:pt x="6339256" y="973568"/>
                </a:cubicBezTo>
                <a:cubicBezTo>
                  <a:pt x="6338284" y="973715"/>
                  <a:pt x="6337091" y="973789"/>
                  <a:pt x="6335677" y="973789"/>
                </a:cubicBezTo>
                <a:cubicBezTo>
                  <a:pt x="6334145" y="973789"/>
                  <a:pt x="6332908" y="973715"/>
                  <a:pt x="6331965" y="973568"/>
                </a:cubicBezTo>
                <a:cubicBezTo>
                  <a:pt x="6331023" y="973421"/>
                  <a:pt x="6330257" y="973244"/>
                  <a:pt x="6329668" y="973037"/>
                </a:cubicBezTo>
                <a:cubicBezTo>
                  <a:pt x="6329079" y="972832"/>
                  <a:pt x="6328667" y="972552"/>
                  <a:pt x="6328431" y="972199"/>
                </a:cubicBezTo>
                <a:cubicBezTo>
                  <a:pt x="6328195" y="971845"/>
                  <a:pt x="6328077" y="971433"/>
                  <a:pt x="6328077" y="970961"/>
                </a:cubicBezTo>
                <a:lnTo>
                  <a:pt x="6328077" y="920254"/>
                </a:lnTo>
                <a:lnTo>
                  <a:pt x="6276029" y="920254"/>
                </a:lnTo>
                <a:lnTo>
                  <a:pt x="6276029" y="970961"/>
                </a:lnTo>
                <a:cubicBezTo>
                  <a:pt x="6276029" y="971433"/>
                  <a:pt x="6275912" y="971845"/>
                  <a:pt x="6275676" y="972199"/>
                </a:cubicBezTo>
                <a:cubicBezTo>
                  <a:pt x="6275440" y="972552"/>
                  <a:pt x="6275028" y="972832"/>
                  <a:pt x="6274439" y="973037"/>
                </a:cubicBezTo>
                <a:cubicBezTo>
                  <a:pt x="6273850" y="973244"/>
                  <a:pt x="6273069" y="973421"/>
                  <a:pt x="6272097" y="973568"/>
                </a:cubicBezTo>
                <a:cubicBezTo>
                  <a:pt x="6271125" y="973715"/>
                  <a:pt x="6269903" y="973789"/>
                  <a:pt x="6268430" y="973789"/>
                </a:cubicBezTo>
                <a:cubicBezTo>
                  <a:pt x="6267016" y="973789"/>
                  <a:pt x="6265808" y="973715"/>
                  <a:pt x="6264807" y="973568"/>
                </a:cubicBezTo>
                <a:cubicBezTo>
                  <a:pt x="6263805" y="973421"/>
                  <a:pt x="6263010" y="973244"/>
                  <a:pt x="6262421" y="973037"/>
                </a:cubicBezTo>
                <a:cubicBezTo>
                  <a:pt x="6261832" y="972832"/>
                  <a:pt x="6261420" y="972552"/>
                  <a:pt x="6261184" y="972199"/>
                </a:cubicBezTo>
                <a:cubicBezTo>
                  <a:pt x="6260948" y="971845"/>
                  <a:pt x="6260830" y="971433"/>
                  <a:pt x="6260830" y="970961"/>
                </a:cubicBezTo>
                <a:lnTo>
                  <a:pt x="6260830" y="861225"/>
                </a:lnTo>
                <a:cubicBezTo>
                  <a:pt x="6260830" y="860754"/>
                  <a:pt x="6260948" y="860341"/>
                  <a:pt x="6261184" y="859988"/>
                </a:cubicBezTo>
                <a:cubicBezTo>
                  <a:pt x="6261420" y="859635"/>
                  <a:pt x="6261832" y="859355"/>
                  <a:pt x="6262421" y="859148"/>
                </a:cubicBezTo>
                <a:cubicBezTo>
                  <a:pt x="6263010" y="858943"/>
                  <a:pt x="6263805" y="858766"/>
                  <a:pt x="6264807" y="858618"/>
                </a:cubicBezTo>
                <a:cubicBezTo>
                  <a:pt x="6265808" y="858471"/>
                  <a:pt x="6267016" y="858398"/>
                  <a:pt x="6268430" y="858398"/>
                </a:cubicBezTo>
                <a:close/>
                <a:moveTo>
                  <a:pt x="6017845" y="858398"/>
                </a:moveTo>
                <a:cubicBezTo>
                  <a:pt x="6019612" y="858398"/>
                  <a:pt x="6021041" y="858456"/>
                  <a:pt x="6022131" y="858575"/>
                </a:cubicBezTo>
                <a:cubicBezTo>
                  <a:pt x="6023221" y="858691"/>
                  <a:pt x="6024090" y="858854"/>
                  <a:pt x="6024738" y="859062"/>
                </a:cubicBezTo>
                <a:cubicBezTo>
                  <a:pt x="6025386" y="859266"/>
                  <a:pt x="6025872" y="859562"/>
                  <a:pt x="6026196" y="859944"/>
                </a:cubicBezTo>
                <a:cubicBezTo>
                  <a:pt x="6026520" y="860327"/>
                  <a:pt x="6026829" y="860813"/>
                  <a:pt x="6027123" y="861402"/>
                </a:cubicBezTo>
                <a:lnTo>
                  <a:pt x="6042941" y="894275"/>
                </a:lnTo>
                <a:cubicBezTo>
                  <a:pt x="6044410" y="897397"/>
                  <a:pt x="6045876" y="900666"/>
                  <a:pt x="6047340" y="904083"/>
                </a:cubicBezTo>
                <a:cubicBezTo>
                  <a:pt x="6048803" y="907500"/>
                  <a:pt x="6050298" y="910946"/>
                  <a:pt x="6051821" y="914422"/>
                </a:cubicBezTo>
                <a:lnTo>
                  <a:pt x="6051996" y="914422"/>
                </a:lnTo>
                <a:cubicBezTo>
                  <a:pt x="6053343" y="911064"/>
                  <a:pt x="6054733" y="907722"/>
                  <a:pt x="6056169" y="904393"/>
                </a:cubicBezTo>
                <a:cubicBezTo>
                  <a:pt x="6057604" y="901065"/>
                  <a:pt x="6059056" y="897780"/>
                  <a:pt x="6060526" y="894539"/>
                </a:cubicBezTo>
                <a:lnTo>
                  <a:pt x="6076432" y="861490"/>
                </a:lnTo>
                <a:cubicBezTo>
                  <a:pt x="6076609" y="860901"/>
                  <a:pt x="6076859" y="860401"/>
                  <a:pt x="6077183" y="859988"/>
                </a:cubicBezTo>
                <a:cubicBezTo>
                  <a:pt x="6077508" y="859576"/>
                  <a:pt x="6077949" y="859266"/>
                  <a:pt x="6078509" y="859062"/>
                </a:cubicBezTo>
                <a:cubicBezTo>
                  <a:pt x="6079069" y="858854"/>
                  <a:pt x="6079849" y="858691"/>
                  <a:pt x="6080850" y="858575"/>
                </a:cubicBezTo>
                <a:cubicBezTo>
                  <a:pt x="6081852" y="858456"/>
                  <a:pt x="6083119" y="858398"/>
                  <a:pt x="6084650" y="858398"/>
                </a:cubicBezTo>
                <a:cubicBezTo>
                  <a:pt x="6086771" y="858398"/>
                  <a:pt x="6088435" y="858471"/>
                  <a:pt x="6089643" y="858618"/>
                </a:cubicBezTo>
                <a:cubicBezTo>
                  <a:pt x="6090851" y="858766"/>
                  <a:pt x="6091690" y="859046"/>
                  <a:pt x="6092161" y="859458"/>
                </a:cubicBezTo>
                <a:cubicBezTo>
                  <a:pt x="6092633" y="859870"/>
                  <a:pt x="6092795" y="860460"/>
                  <a:pt x="6092647" y="861225"/>
                </a:cubicBezTo>
                <a:cubicBezTo>
                  <a:pt x="6092500" y="861991"/>
                  <a:pt x="6092103" y="863023"/>
                  <a:pt x="6091454" y="864318"/>
                </a:cubicBezTo>
                <a:lnTo>
                  <a:pt x="6059112" y="928825"/>
                </a:lnTo>
                <a:lnTo>
                  <a:pt x="6059112" y="970961"/>
                </a:lnTo>
                <a:cubicBezTo>
                  <a:pt x="6059112" y="971433"/>
                  <a:pt x="6058995" y="971845"/>
                  <a:pt x="6058761" y="972199"/>
                </a:cubicBezTo>
                <a:cubicBezTo>
                  <a:pt x="6058527" y="972552"/>
                  <a:pt x="6058117" y="972832"/>
                  <a:pt x="6057531" y="973037"/>
                </a:cubicBezTo>
                <a:cubicBezTo>
                  <a:pt x="6056945" y="973244"/>
                  <a:pt x="6056154" y="973421"/>
                  <a:pt x="6055159" y="973568"/>
                </a:cubicBezTo>
                <a:cubicBezTo>
                  <a:pt x="6054163" y="973715"/>
                  <a:pt x="6052963" y="973789"/>
                  <a:pt x="6051557" y="973789"/>
                </a:cubicBezTo>
                <a:cubicBezTo>
                  <a:pt x="6050092" y="973789"/>
                  <a:pt x="6048877" y="973715"/>
                  <a:pt x="6047911" y="973568"/>
                </a:cubicBezTo>
                <a:cubicBezTo>
                  <a:pt x="6046944" y="973421"/>
                  <a:pt x="6046153" y="973244"/>
                  <a:pt x="6045539" y="973037"/>
                </a:cubicBezTo>
                <a:cubicBezTo>
                  <a:pt x="6044924" y="972832"/>
                  <a:pt x="6044499" y="972552"/>
                  <a:pt x="6044265" y="972199"/>
                </a:cubicBezTo>
                <a:cubicBezTo>
                  <a:pt x="6044031" y="971845"/>
                  <a:pt x="6043913" y="971433"/>
                  <a:pt x="6043913" y="970961"/>
                </a:cubicBezTo>
                <a:lnTo>
                  <a:pt x="6043913" y="928825"/>
                </a:lnTo>
                <a:lnTo>
                  <a:pt x="6011571" y="864318"/>
                </a:lnTo>
                <a:cubicBezTo>
                  <a:pt x="6010923" y="862963"/>
                  <a:pt x="6010526" y="861903"/>
                  <a:pt x="6010378" y="861137"/>
                </a:cubicBezTo>
                <a:cubicBezTo>
                  <a:pt x="6010231" y="860371"/>
                  <a:pt x="6010378" y="859782"/>
                  <a:pt x="6010820" y="859369"/>
                </a:cubicBezTo>
                <a:cubicBezTo>
                  <a:pt x="6011262" y="858957"/>
                  <a:pt x="6012057" y="858691"/>
                  <a:pt x="6013206" y="858575"/>
                </a:cubicBezTo>
                <a:cubicBezTo>
                  <a:pt x="6014354" y="858456"/>
                  <a:pt x="6015901" y="858398"/>
                  <a:pt x="6017845" y="858398"/>
                </a:cubicBezTo>
                <a:close/>
                <a:moveTo>
                  <a:pt x="5801705" y="858398"/>
                </a:moveTo>
                <a:cubicBezTo>
                  <a:pt x="5803178" y="858398"/>
                  <a:pt x="5804400" y="858471"/>
                  <a:pt x="5805372" y="858618"/>
                </a:cubicBezTo>
                <a:cubicBezTo>
                  <a:pt x="5806344" y="858766"/>
                  <a:pt x="5807125" y="858943"/>
                  <a:pt x="5807714" y="859148"/>
                </a:cubicBezTo>
                <a:cubicBezTo>
                  <a:pt x="5808303" y="859355"/>
                  <a:pt x="5808715" y="859635"/>
                  <a:pt x="5808951" y="859988"/>
                </a:cubicBezTo>
                <a:cubicBezTo>
                  <a:pt x="5809187" y="860341"/>
                  <a:pt x="5809304" y="860754"/>
                  <a:pt x="5809304" y="861225"/>
                </a:cubicBezTo>
                <a:lnTo>
                  <a:pt x="5809304" y="906999"/>
                </a:lnTo>
                <a:lnTo>
                  <a:pt x="5861352" y="906999"/>
                </a:lnTo>
                <a:lnTo>
                  <a:pt x="5861352" y="861225"/>
                </a:lnTo>
                <a:cubicBezTo>
                  <a:pt x="5861352" y="860754"/>
                  <a:pt x="5861470" y="860341"/>
                  <a:pt x="5861706" y="859988"/>
                </a:cubicBezTo>
                <a:cubicBezTo>
                  <a:pt x="5861942" y="859635"/>
                  <a:pt x="5862354" y="859355"/>
                  <a:pt x="5862943" y="859148"/>
                </a:cubicBezTo>
                <a:cubicBezTo>
                  <a:pt x="5863532" y="858943"/>
                  <a:pt x="5864298" y="858766"/>
                  <a:pt x="5865240" y="858618"/>
                </a:cubicBezTo>
                <a:cubicBezTo>
                  <a:pt x="5866183" y="858471"/>
                  <a:pt x="5867420" y="858398"/>
                  <a:pt x="5868952" y="858398"/>
                </a:cubicBezTo>
                <a:cubicBezTo>
                  <a:pt x="5870366" y="858398"/>
                  <a:pt x="5871559" y="858471"/>
                  <a:pt x="5872531" y="858618"/>
                </a:cubicBezTo>
                <a:cubicBezTo>
                  <a:pt x="5873503" y="858766"/>
                  <a:pt x="5874283" y="858943"/>
                  <a:pt x="5874872" y="859148"/>
                </a:cubicBezTo>
                <a:cubicBezTo>
                  <a:pt x="5875462" y="859355"/>
                  <a:pt x="5875874" y="859635"/>
                  <a:pt x="5876109" y="859988"/>
                </a:cubicBezTo>
                <a:cubicBezTo>
                  <a:pt x="5876345" y="860341"/>
                  <a:pt x="5876463" y="860754"/>
                  <a:pt x="5876463" y="861225"/>
                </a:cubicBezTo>
                <a:lnTo>
                  <a:pt x="5876463" y="970961"/>
                </a:lnTo>
                <a:cubicBezTo>
                  <a:pt x="5876463" y="971433"/>
                  <a:pt x="5876345" y="971845"/>
                  <a:pt x="5876109" y="972199"/>
                </a:cubicBezTo>
                <a:cubicBezTo>
                  <a:pt x="5875874" y="972552"/>
                  <a:pt x="5875462" y="972832"/>
                  <a:pt x="5874872" y="973037"/>
                </a:cubicBezTo>
                <a:cubicBezTo>
                  <a:pt x="5874283" y="973244"/>
                  <a:pt x="5873503" y="973421"/>
                  <a:pt x="5872531" y="973568"/>
                </a:cubicBezTo>
                <a:cubicBezTo>
                  <a:pt x="5871559" y="973715"/>
                  <a:pt x="5870366" y="973789"/>
                  <a:pt x="5868952" y="973789"/>
                </a:cubicBezTo>
                <a:cubicBezTo>
                  <a:pt x="5867420" y="973789"/>
                  <a:pt x="5866183" y="973715"/>
                  <a:pt x="5865240" y="973568"/>
                </a:cubicBezTo>
                <a:cubicBezTo>
                  <a:pt x="5864298" y="973421"/>
                  <a:pt x="5863532" y="973244"/>
                  <a:pt x="5862943" y="973037"/>
                </a:cubicBezTo>
                <a:cubicBezTo>
                  <a:pt x="5862354" y="972832"/>
                  <a:pt x="5861942" y="972552"/>
                  <a:pt x="5861706" y="972199"/>
                </a:cubicBezTo>
                <a:cubicBezTo>
                  <a:pt x="5861470" y="971845"/>
                  <a:pt x="5861352" y="971433"/>
                  <a:pt x="5861352" y="970961"/>
                </a:cubicBezTo>
                <a:lnTo>
                  <a:pt x="5861352" y="920254"/>
                </a:lnTo>
                <a:lnTo>
                  <a:pt x="5809304" y="920254"/>
                </a:lnTo>
                <a:lnTo>
                  <a:pt x="5809304" y="970961"/>
                </a:lnTo>
                <a:cubicBezTo>
                  <a:pt x="5809304" y="971433"/>
                  <a:pt x="5809187" y="971845"/>
                  <a:pt x="5808951" y="972199"/>
                </a:cubicBezTo>
                <a:cubicBezTo>
                  <a:pt x="5808715" y="972552"/>
                  <a:pt x="5808303" y="972832"/>
                  <a:pt x="5807714" y="973037"/>
                </a:cubicBezTo>
                <a:cubicBezTo>
                  <a:pt x="5807125" y="973244"/>
                  <a:pt x="5806344" y="973421"/>
                  <a:pt x="5805372" y="973568"/>
                </a:cubicBezTo>
                <a:cubicBezTo>
                  <a:pt x="5804400" y="973715"/>
                  <a:pt x="5803178" y="973789"/>
                  <a:pt x="5801705" y="973789"/>
                </a:cubicBezTo>
                <a:cubicBezTo>
                  <a:pt x="5800291" y="973789"/>
                  <a:pt x="5799083" y="973715"/>
                  <a:pt x="5798082" y="973568"/>
                </a:cubicBezTo>
                <a:cubicBezTo>
                  <a:pt x="5797080" y="973421"/>
                  <a:pt x="5796285" y="973244"/>
                  <a:pt x="5795696" y="973037"/>
                </a:cubicBezTo>
                <a:cubicBezTo>
                  <a:pt x="5795107" y="972832"/>
                  <a:pt x="5794695" y="972552"/>
                  <a:pt x="5794459" y="972199"/>
                </a:cubicBezTo>
                <a:cubicBezTo>
                  <a:pt x="5794223" y="971845"/>
                  <a:pt x="5794105" y="971433"/>
                  <a:pt x="5794105" y="970961"/>
                </a:cubicBezTo>
                <a:lnTo>
                  <a:pt x="5794105" y="861225"/>
                </a:lnTo>
                <a:cubicBezTo>
                  <a:pt x="5794105" y="860754"/>
                  <a:pt x="5794223" y="860341"/>
                  <a:pt x="5794459" y="859988"/>
                </a:cubicBezTo>
                <a:cubicBezTo>
                  <a:pt x="5794695" y="859635"/>
                  <a:pt x="5795107" y="859355"/>
                  <a:pt x="5795696" y="859148"/>
                </a:cubicBezTo>
                <a:cubicBezTo>
                  <a:pt x="5796285" y="858943"/>
                  <a:pt x="5797080" y="858766"/>
                  <a:pt x="5798082" y="858618"/>
                </a:cubicBezTo>
                <a:cubicBezTo>
                  <a:pt x="5799083" y="858471"/>
                  <a:pt x="5800291" y="858398"/>
                  <a:pt x="5801705" y="858398"/>
                </a:cubicBezTo>
                <a:close/>
                <a:moveTo>
                  <a:pt x="5551120" y="858398"/>
                </a:moveTo>
                <a:cubicBezTo>
                  <a:pt x="5552887" y="858398"/>
                  <a:pt x="5554316" y="858456"/>
                  <a:pt x="5555406" y="858575"/>
                </a:cubicBezTo>
                <a:cubicBezTo>
                  <a:pt x="5556496" y="858691"/>
                  <a:pt x="5557365" y="858854"/>
                  <a:pt x="5558013" y="859062"/>
                </a:cubicBezTo>
                <a:cubicBezTo>
                  <a:pt x="5558661" y="859266"/>
                  <a:pt x="5559147" y="859562"/>
                  <a:pt x="5559471" y="859944"/>
                </a:cubicBezTo>
                <a:cubicBezTo>
                  <a:pt x="5559795" y="860327"/>
                  <a:pt x="5560104" y="860813"/>
                  <a:pt x="5560398" y="861402"/>
                </a:cubicBezTo>
                <a:lnTo>
                  <a:pt x="5576216" y="894275"/>
                </a:lnTo>
                <a:cubicBezTo>
                  <a:pt x="5577685" y="897397"/>
                  <a:pt x="5579151" y="900666"/>
                  <a:pt x="5580615" y="904083"/>
                </a:cubicBezTo>
                <a:cubicBezTo>
                  <a:pt x="5582078" y="907500"/>
                  <a:pt x="5583573" y="910946"/>
                  <a:pt x="5585096" y="914422"/>
                </a:cubicBezTo>
                <a:lnTo>
                  <a:pt x="5585271" y="914422"/>
                </a:lnTo>
                <a:cubicBezTo>
                  <a:pt x="5586618" y="911064"/>
                  <a:pt x="5588008" y="907722"/>
                  <a:pt x="5589444" y="904393"/>
                </a:cubicBezTo>
                <a:cubicBezTo>
                  <a:pt x="5590879" y="901065"/>
                  <a:pt x="5592331" y="897780"/>
                  <a:pt x="5593801" y="894539"/>
                </a:cubicBezTo>
                <a:lnTo>
                  <a:pt x="5609707" y="861490"/>
                </a:lnTo>
                <a:cubicBezTo>
                  <a:pt x="5609884" y="860901"/>
                  <a:pt x="5610134" y="860401"/>
                  <a:pt x="5610458" y="859988"/>
                </a:cubicBezTo>
                <a:cubicBezTo>
                  <a:pt x="5610783" y="859576"/>
                  <a:pt x="5611224" y="859266"/>
                  <a:pt x="5611784" y="859062"/>
                </a:cubicBezTo>
                <a:cubicBezTo>
                  <a:pt x="5612344" y="858854"/>
                  <a:pt x="5613124" y="858691"/>
                  <a:pt x="5614125" y="858575"/>
                </a:cubicBezTo>
                <a:cubicBezTo>
                  <a:pt x="5615127" y="858456"/>
                  <a:pt x="5616394" y="858398"/>
                  <a:pt x="5617925" y="858398"/>
                </a:cubicBezTo>
                <a:cubicBezTo>
                  <a:pt x="5620046" y="858398"/>
                  <a:pt x="5621710" y="858471"/>
                  <a:pt x="5622918" y="858618"/>
                </a:cubicBezTo>
                <a:cubicBezTo>
                  <a:pt x="5624126" y="858766"/>
                  <a:pt x="5624965" y="859046"/>
                  <a:pt x="5625436" y="859458"/>
                </a:cubicBezTo>
                <a:cubicBezTo>
                  <a:pt x="5625908" y="859870"/>
                  <a:pt x="5626070" y="860460"/>
                  <a:pt x="5625922" y="861225"/>
                </a:cubicBezTo>
                <a:cubicBezTo>
                  <a:pt x="5625775" y="861991"/>
                  <a:pt x="5625378" y="863023"/>
                  <a:pt x="5624729" y="864318"/>
                </a:cubicBezTo>
                <a:lnTo>
                  <a:pt x="5592387" y="928825"/>
                </a:lnTo>
                <a:lnTo>
                  <a:pt x="5592387" y="970961"/>
                </a:lnTo>
                <a:cubicBezTo>
                  <a:pt x="5592387" y="971433"/>
                  <a:pt x="5592270" y="971845"/>
                  <a:pt x="5592036" y="972199"/>
                </a:cubicBezTo>
                <a:cubicBezTo>
                  <a:pt x="5591802" y="972552"/>
                  <a:pt x="5591392" y="972832"/>
                  <a:pt x="5590806" y="973037"/>
                </a:cubicBezTo>
                <a:cubicBezTo>
                  <a:pt x="5590220" y="973244"/>
                  <a:pt x="5589429" y="973421"/>
                  <a:pt x="5588434" y="973568"/>
                </a:cubicBezTo>
                <a:cubicBezTo>
                  <a:pt x="5587438" y="973715"/>
                  <a:pt x="5586238" y="973789"/>
                  <a:pt x="5584832" y="973789"/>
                </a:cubicBezTo>
                <a:cubicBezTo>
                  <a:pt x="5583367" y="973789"/>
                  <a:pt x="5582152" y="973715"/>
                  <a:pt x="5581186" y="973568"/>
                </a:cubicBezTo>
                <a:cubicBezTo>
                  <a:pt x="5580219" y="973421"/>
                  <a:pt x="5579428" y="973244"/>
                  <a:pt x="5578814" y="973037"/>
                </a:cubicBezTo>
                <a:cubicBezTo>
                  <a:pt x="5578199" y="972832"/>
                  <a:pt x="5577774" y="972552"/>
                  <a:pt x="5577540" y="972199"/>
                </a:cubicBezTo>
                <a:cubicBezTo>
                  <a:pt x="5577306" y="971845"/>
                  <a:pt x="5577188" y="971433"/>
                  <a:pt x="5577188" y="970961"/>
                </a:cubicBezTo>
                <a:lnTo>
                  <a:pt x="5577188" y="928825"/>
                </a:lnTo>
                <a:lnTo>
                  <a:pt x="5544846" y="864318"/>
                </a:lnTo>
                <a:cubicBezTo>
                  <a:pt x="5544198" y="862963"/>
                  <a:pt x="5543801" y="861903"/>
                  <a:pt x="5543653" y="861137"/>
                </a:cubicBezTo>
                <a:cubicBezTo>
                  <a:pt x="5543506" y="860371"/>
                  <a:pt x="5543653" y="859782"/>
                  <a:pt x="5544095" y="859369"/>
                </a:cubicBezTo>
                <a:cubicBezTo>
                  <a:pt x="5544537" y="858957"/>
                  <a:pt x="5545332" y="858691"/>
                  <a:pt x="5546481" y="858575"/>
                </a:cubicBezTo>
                <a:cubicBezTo>
                  <a:pt x="5547629" y="858456"/>
                  <a:pt x="5549176" y="858398"/>
                  <a:pt x="5551120" y="858398"/>
                </a:cubicBezTo>
                <a:close/>
                <a:moveTo>
                  <a:pt x="5325455" y="858398"/>
                </a:moveTo>
                <a:cubicBezTo>
                  <a:pt x="5326928" y="858398"/>
                  <a:pt x="5328150" y="858471"/>
                  <a:pt x="5329122" y="858618"/>
                </a:cubicBezTo>
                <a:cubicBezTo>
                  <a:pt x="5330094" y="858766"/>
                  <a:pt x="5330875" y="858943"/>
                  <a:pt x="5331464" y="859148"/>
                </a:cubicBezTo>
                <a:cubicBezTo>
                  <a:pt x="5332053" y="859355"/>
                  <a:pt x="5332465" y="859635"/>
                  <a:pt x="5332701" y="859988"/>
                </a:cubicBezTo>
                <a:cubicBezTo>
                  <a:pt x="5332937" y="860341"/>
                  <a:pt x="5333054" y="860754"/>
                  <a:pt x="5333054" y="861225"/>
                </a:cubicBezTo>
                <a:lnTo>
                  <a:pt x="5333054" y="906999"/>
                </a:lnTo>
                <a:lnTo>
                  <a:pt x="5385102" y="906999"/>
                </a:lnTo>
                <a:lnTo>
                  <a:pt x="5385102" y="861225"/>
                </a:lnTo>
                <a:cubicBezTo>
                  <a:pt x="5385102" y="860754"/>
                  <a:pt x="5385220" y="860341"/>
                  <a:pt x="5385456" y="859988"/>
                </a:cubicBezTo>
                <a:cubicBezTo>
                  <a:pt x="5385692" y="859635"/>
                  <a:pt x="5386104" y="859355"/>
                  <a:pt x="5386693" y="859148"/>
                </a:cubicBezTo>
                <a:cubicBezTo>
                  <a:pt x="5387282" y="858943"/>
                  <a:pt x="5388048" y="858766"/>
                  <a:pt x="5388990" y="858618"/>
                </a:cubicBezTo>
                <a:cubicBezTo>
                  <a:pt x="5389933" y="858471"/>
                  <a:pt x="5391170" y="858398"/>
                  <a:pt x="5392702" y="858398"/>
                </a:cubicBezTo>
                <a:cubicBezTo>
                  <a:pt x="5394116" y="858398"/>
                  <a:pt x="5395309" y="858471"/>
                  <a:pt x="5396281" y="858618"/>
                </a:cubicBezTo>
                <a:cubicBezTo>
                  <a:pt x="5397253" y="858766"/>
                  <a:pt x="5398033" y="858943"/>
                  <a:pt x="5398622" y="859148"/>
                </a:cubicBezTo>
                <a:cubicBezTo>
                  <a:pt x="5399212" y="859355"/>
                  <a:pt x="5399624" y="859635"/>
                  <a:pt x="5399859" y="859988"/>
                </a:cubicBezTo>
                <a:cubicBezTo>
                  <a:pt x="5400095" y="860341"/>
                  <a:pt x="5400213" y="860754"/>
                  <a:pt x="5400213" y="861225"/>
                </a:cubicBezTo>
                <a:lnTo>
                  <a:pt x="5400213" y="970961"/>
                </a:lnTo>
                <a:cubicBezTo>
                  <a:pt x="5400213" y="971433"/>
                  <a:pt x="5400095" y="971845"/>
                  <a:pt x="5399859" y="972199"/>
                </a:cubicBezTo>
                <a:cubicBezTo>
                  <a:pt x="5399624" y="972552"/>
                  <a:pt x="5399212" y="972832"/>
                  <a:pt x="5398622" y="973037"/>
                </a:cubicBezTo>
                <a:cubicBezTo>
                  <a:pt x="5398033" y="973244"/>
                  <a:pt x="5397253" y="973421"/>
                  <a:pt x="5396281" y="973568"/>
                </a:cubicBezTo>
                <a:cubicBezTo>
                  <a:pt x="5395309" y="973715"/>
                  <a:pt x="5394116" y="973789"/>
                  <a:pt x="5392702" y="973789"/>
                </a:cubicBezTo>
                <a:cubicBezTo>
                  <a:pt x="5391170" y="973789"/>
                  <a:pt x="5389933" y="973715"/>
                  <a:pt x="5388990" y="973568"/>
                </a:cubicBezTo>
                <a:cubicBezTo>
                  <a:pt x="5388048" y="973421"/>
                  <a:pt x="5387282" y="973244"/>
                  <a:pt x="5386693" y="973037"/>
                </a:cubicBezTo>
                <a:cubicBezTo>
                  <a:pt x="5386104" y="972832"/>
                  <a:pt x="5385692" y="972552"/>
                  <a:pt x="5385456" y="972199"/>
                </a:cubicBezTo>
                <a:cubicBezTo>
                  <a:pt x="5385220" y="971845"/>
                  <a:pt x="5385102" y="971433"/>
                  <a:pt x="5385102" y="970961"/>
                </a:cubicBezTo>
                <a:lnTo>
                  <a:pt x="5385102" y="920254"/>
                </a:lnTo>
                <a:lnTo>
                  <a:pt x="5333054" y="920254"/>
                </a:lnTo>
                <a:lnTo>
                  <a:pt x="5333054" y="970961"/>
                </a:lnTo>
                <a:cubicBezTo>
                  <a:pt x="5333054" y="971433"/>
                  <a:pt x="5332937" y="971845"/>
                  <a:pt x="5332701" y="972199"/>
                </a:cubicBezTo>
                <a:cubicBezTo>
                  <a:pt x="5332465" y="972552"/>
                  <a:pt x="5332053" y="972832"/>
                  <a:pt x="5331464" y="973037"/>
                </a:cubicBezTo>
                <a:cubicBezTo>
                  <a:pt x="5330875" y="973244"/>
                  <a:pt x="5330094" y="973421"/>
                  <a:pt x="5329122" y="973568"/>
                </a:cubicBezTo>
                <a:cubicBezTo>
                  <a:pt x="5328150" y="973715"/>
                  <a:pt x="5326928" y="973789"/>
                  <a:pt x="5325455" y="973789"/>
                </a:cubicBezTo>
                <a:cubicBezTo>
                  <a:pt x="5324041" y="973789"/>
                  <a:pt x="5322833" y="973715"/>
                  <a:pt x="5321832" y="973568"/>
                </a:cubicBezTo>
                <a:cubicBezTo>
                  <a:pt x="5320830" y="973421"/>
                  <a:pt x="5320035" y="973244"/>
                  <a:pt x="5319446" y="973037"/>
                </a:cubicBezTo>
                <a:cubicBezTo>
                  <a:pt x="5318857" y="972832"/>
                  <a:pt x="5318445" y="972552"/>
                  <a:pt x="5318209" y="972199"/>
                </a:cubicBezTo>
                <a:cubicBezTo>
                  <a:pt x="5317973" y="971845"/>
                  <a:pt x="5317855" y="971433"/>
                  <a:pt x="5317855" y="970961"/>
                </a:cubicBezTo>
                <a:lnTo>
                  <a:pt x="5317855" y="861225"/>
                </a:lnTo>
                <a:cubicBezTo>
                  <a:pt x="5317855" y="860754"/>
                  <a:pt x="5317973" y="860341"/>
                  <a:pt x="5318209" y="859988"/>
                </a:cubicBezTo>
                <a:cubicBezTo>
                  <a:pt x="5318445" y="859635"/>
                  <a:pt x="5318857" y="859355"/>
                  <a:pt x="5319446" y="859148"/>
                </a:cubicBezTo>
                <a:cubicBezTo>
                  <a:pt x="5320035" y="858943"/>
                  <a:pt x="5320830" y="858766"/>
                  <a:pt x="5321832" y="858618"/>
                </a:cubicBezTo>
                <a:cubicBezTo>
                  <a:pt x="5322833" y="858471"/>
                  <a:pt x="5324041" y="858398"/>
                  <a:pt x="5325455" y="858398"/>
                </a:cubicBezTo>
                <a:close/>
                <a:moveTo>
                  <a:pt x="5074870" y="858398"/>
                </a:moveTo>
                <a:cubicBezTo>
                  <a:pt x="5076637" y="858398"/>
                  <a:pt x="5078066" y="858456"/>
                  <a:pt x="5079156" y="858575"/>
                </a:cubicBezTo>
                <a:cubicBezTo>
                  <a:pt x="5080246" y="858691"/>
                  <a:pt x="5081115" y="858854"/>
                  <a:pt x="5081763" y="859062"/>
                </a:cubicBezTo>
                <a:cubicBezTo>
                  <a:pt x="5082411" y="859266"/>
                  <a:pt x="5082897" y="859562"/>
                  <a:pt x="5083221" y="859944"/>
                </a:cubicBezTo>
                <a:cubicBezTo>
                  <a:pt x="5083545" y="860327"/>
                  <a:pt x="5083854" y="860813"/>
                  <a:pt x="5084148" y="861402"/>
                </a:cubicBezTo>
                <a:lnTo>
                  <a:pt x="5099966" y="894275"/>
                </a:lnTo>
                <a:cubicBezTo>
                  <a:pt x="5101435" y="897397"/>
                  <a:pt x="5102901" y="900666"/>
                  <a:pt x="5104365" y="904083"/>
                </a:cubicBezTo>
                <a:cubicBezTo>
                  <a:pt x="5105828" y="907500"/>
                  <a:pt x="5107323" y="910946"/>
                  <a:pt x="5108846" y="914422"/>
                </a:cubicBezTo>
                <a:lnTo>
                  <a:pt x="5109021" y="914422"/>
                </a:lnTo>
                <a:cubicBezTo>
                  <a:pt x="5110368" y="911064"/>
                  <a:pt x="5111758" y="907722"/>
                  <a:pt x="5113194" y="904393"/>
                </a:cubicBezTo>
                <a:cubicBezTo>
                  <a:pt x="5114629" y="901065"/>
                  <a:pt x="5116081" y="897780"/>
                  <a:pt x="5117551" y="894539"/>
                </a:cubicBezTo>
                <a:lnTo>
                  <a:pt x="5133457" y="861490"/>
                </a:lnTo>
                <a:cubicBezTo>
                  <a:pt x="5133634" y="860901"/>
                  <a:pt x="5133884" y="860401"/>
                  <a:pt x="5134208" y="859988"/>
                </a:cubicBezTo>
                <a:cubicBezTo>
                  <a:pt x="5134533" y="859576"/>
                  <a:pt x="5134974" y="859266"/>
                  <a:pt x="5135534" y="859062"/>
                </a:cubicBezTo>
                <a:cubicBezTo>
                  <a:pt x="5136094" y="858854"/>
                  <a:pt x="5136874" y="858691"/>
                  <a:pt x="5137875" y="858575"/>
                </a:cubicBezTo>
                <a:cubicBezTo>
                  <a:pt x="5138877" y="858456"/>
                  <a:pt x="5140144" y="858398"/>
                  <a:pt x="5141675" y="858398"/>
                </a:cubicBezTo>
                <a:cubicBezTo>
                  <a:pt x="5143796" y="858398"/>
                  <a:pt x="5145460" y="858471"/>
                  <a:pt x="5146668" y="858618"/>
                </a:cubicBezTo>
                <a:cubicBezTo>
                  <a:pt x="5147876" y="858766"/>
                  <a:pt x="5148715" y="859046"/>
                  <a:pt x="5149186" y="859458"/>
                </a:cubicBezTo>
                <a:cubicBezTo>
                  <a:pt x="5149658" y="859870"/>
                  <a:pt x="5149820" y="860460"/>
                  <a:pt x="5149672" y="861225"/>
                </a:cubicBezTo>
                <a:cubicBezTo>
                  <a:pt x="5149525" y="861991"/>
                  <a:pt x="5149128" y="863023"/>
                  <a:pt x="5148479" y="864318"/>
                </a:cubicBezTo>
                <a:lnTo>
                  <a:pt x="5116137" y="928825"/>
                </a:lnTo>
                <a:lnTo>
                  <a:pt x="5116137" y="970961"/>
                </a:lnTo>
                <a:cubicBezTo>
                  <a:pt x="5116137" y="971433"/>
                  <a:pt x="5116020" y="971845"/>
                  <a:pt x="5115786" y="972199"/>
                </a:cubicBezTo>
                <a:cubicBezTo>
                  <a:pt x="5115552" y="972552"/>
                  <a:pt x="5115142" y="972832"/>
                  <a:pt x="5114556" y="973037"/>
                </a:cubicBezTo>
                <a:cubicBezTo>
                  <a:pt x="5113970" y="973244"/>
                  <a:pt x="5113179" y="973421"/>
                  <a:pt x="5112184" y="973568"/>
                </a:cubicBezTo>
                <a:cubicBezTo>
                  <a:pt x="5111188" y="973715"/>
                  <a:pt x="5109988" y="973789"/>
                  <a:pt x="5108582" y="973789"/>
                </a:cubicBezTo>
                <a:cubicBezTo>
                  <a:pt x="5107117" y="973789"/>
                  <a:pt x="5105902" y="973715"/>
                  <a:pt x="5104936" y="973568"/>
                </a:cubicBezTo>
                <a:cubicBezTo>
                  <a:pt x="5103969" y="973421"/>
                  <a:pt x="5103178" y="973244"/>
                  <a:pt x="5102564" y="973037"/>
                </a:cubicBezTo>
                <a:cubicBezTo>
                  <a:pt x="5101949" y="972832"/>
                  <a:pt x="5101524" y="972552"/>
                  <a:pt x="5101290" y="972199"/>
                </a:cubicBezTo>
                <a:cubicBezTo>
                  <a:pt x="5101056" y="971845"/>
                  <a:pt x="5100938" y="971433"/>
                  <a:pt x="5100938" y="970961"/>
                </a:cubicBezTo>
                <a:lnTo>
                  <a:pt x="5100938" y="928825"/>
                </a:lnTo>
                <a:lnTo>
                  <a:pt x="5068596" y="864318"/>
                </a:lnTo>
                <a:cubicBezTo>
                  <a:pt x="5067948" y="862963"/>
                  <a:pt x="5067551" y="861903"/>
                  <a:pt x="5067403" y="861137"/>
                </a:cubicBezTo>
                <a:cubicBezTo>
                  <a:pt x="5067256" y="860371"/>
                  <a:pt x="5067403" y="859782"/>
                  <a:pt x="5067845" y="859369"/>
                </a:cubicBezTo>
                <a:cubicBezTo>
                  <a:pt x="5068287" y="858957"/>
                  <a:pt x="5069082" y="858691"/>
                  <a:pt x="5070231" y="858575"/>
                </a:cubicBezTo>
                <a:cubicBezTo>
                  <a:pt x="5071379" y="858456"/>
                  <a:pt x="5072926" y="858398"/>
                  <a:pt x="5074870" y="858398"/>
                </a:cubicBezTo>
                <a:close/>
                <a:moveTo>
                  <a:pt x="4858730" y="858398"/>
                </a:moveTo>
                <a:cubicBezTo>
                  <a:pt x="4860203" y="858398"/>
                  <a:pt x="4861425" y="858471"/>
                  <a:pt x="4862397" y="858618"/>
                </a:cubicBezTo>
                <a:cubicBezTo>
                  <a:pt x="4863369" y="858766"/>
                  <a:pt x="4864150" y="858943"/>
                  <a:pt x="4864739" y="859148"/>
                </a:cubicBezTo>
                <a:cubicBezTo>
                  <a:pt x="4865328" y="859355"/>
                  <a:pt x="4865740" y="859635"/>
                  <a:pt x="4865976" y="859988"/>
                </a:cubicBezTo>
                <a:cubicBezTo>
                  <a:pt x="4866212" y="860341"/>
                  <a:pt x="4866329" y="860754"/>
                  <a:pt x="4866329" y="861225"/>
                </a:cubicBezTo>
                <a:lnTo>
                  <a:pt x="4866329" y="906999"/>
                </a:lnTo>
                <a:lnTo>
                  <a:pt x="4918377" y="906999"/>
                </a:lnTo>
                <a:lnTo>
                  <a:pt x="4918377" y="861225"/>
                </a:lnTo>
                <a:cubicBezTo>
                  <a:pt x="4918377" y="860754"/>
                  <a:pt x="4918495" y="860341"/>
                  <a:pt x="4918731" y="859988"/>
                </a:cubicBezTo>
                <a:cubicBezTo>
                  <a:pt x="4918967" y="859635"/>
                  <a:pt x="4919379" y="859355"/>
                  <a:pt x="4919968" y="859148"/>
                </a:cubicBezTo>
                <a:cubicBezTo>
                  <a:pt x="4920557" y="858943"/>
                  <a:pt x="4921323" y="858766"/>
                  <a:pt x="4922265" y="858618"/>
                </a:cubicBezTo>
                <a:cubicBezTo>
                  <a:pt x="4923208" y="858471"/>
                  <a:pt x="4924445" y="858398"/>
                  <a:pt x="4925977" y="858398"/>
                </a:cubicBezTo>
                <a:cubicBezTo>
                  <a:pt x="4927391" y="858398"/>
                  <a:pt x="4928584" y="858471"/>
                  <a:pt x="4929556" y="858618"/>
                </a:cubicBezTo>
                <a:cubicBezTo>
                  <a:pt x="4930528" y="858766"/>
                  <a:pt x="4931308" y="858943"/>
                  <a:pt x="4931897" y="859148"/>
                </a:cubicBezTo>
                <a:cubicBezTo>
                  <a:pt x="4932487" y="859355"/>
                  <a:pt x="4932899" y="859635"/>
                  <a:pt x="4933134" y="859988"/>
                </a:cubicBezTo>
                <a:cubicBezTo>
                  <a:pt x="4933370" y="860341"/>
                  <a:pt x="4933488" y="860754"/>
                  <a:pt x="4933488" y="861225"/>
                </a:cubicBezTo>
                <a:lnTo>
                  <a:pt x="4933488" y="970961"/>
                </a:lnTo>
                <a:cubicBezTo>
                  <a:pt x="4933488" y="971433"/>
                  <a:pt x="4933370" y="971845"/>
                  <a:pt x="4933134" y="972199"/>
                </a:cubicBezTo>
                <a:cubicBezTo>
                  <a:pt x="4932899" y="972552"/>
                  <a:pt x="4932487" y="972832"/>
                  <a:pt x="4931897" y="973037"/>
                </a:cubicBezTo>
                <a:cubicBezTo>
                  <a:pt x="4931308" y="973244"/>
                  <a:pt x="4930528" y="973421"/>
                  <a:pt x="4929556" y="973568"/>
                </a:cubicBezTo>
                <a:cubicBezTo>
                  <a:pt x="4928584" y="973715"/>
                  <a:pt x="4927391" y="973789"/>
                  <a:pt x="4925977" y="973789"/>
                </a:cubicBezTo>
                <a:cubicBezTo>
                  <a:pt x="4924445" y="973789"/>
                  <a:pt x="4923208" y="973715"/>
                  <a:pt x="4922265" y="973568"/>
                </a:cubicBezTo>
                <a:cubicBezTo>
                  <a:pt x="4921323" y="973421"/>
                  <a:pt x="4920557" y="973244"/>
                  <a:pt x="4919968" y="973037"/>
                </a:cubicBezTo>
                <a:cubicBezTo>
                  <a:pt x="4919379" y="972832"/>
                  <a:pt x="4918967" y="972552"/>
                  <a:pt x="4918731" y="972199"/>
                </a:cubicBezTo>
                <a:cubicBezTo>
                  <a:pt x="4918495" y="971845"/>
                  <a:pt x="4918377" y="971433"/>
                  <a:pt x="4918377" y="970961"/>
                </a:cubicBezTo>
                <a:lnTo>
                  <a:pt x="4918377" y="920254"/>
                </a:lnTo>
                <a:lnTo>
                  <a:pt x="4866329" y="920254"/>
                </a:lnTo>
                <a:lnTo>
                  <a:pt x="4866329" y="970961"/>
                </a:lnTo>
                <a:cubicBezTo>
                  <a:pt x="4866329" y="971433"/>
                  <a:pt x="4866212" y="971845"/>
                  <a:pt x="4865976" y="972199"/>
                </a:cubicBezTo>
                <a:cubicBezTo>
                  <a:pt x="4865740" y="972552"/>
                  <a:pt x="4865328" y="972832"/>
                  <a:pt x="4864739" y="973037"/>
                </a:cubicBezTo>
                <a:cubicBezTo>
                  <a:pt x="4864150" y="973244"/>
                  <a:pt x="4863369" y="973421"/>
                  <a:pt x="4862397" y="973568"/>
                </a:cubicBezTo>
                <a:cubicBezTo>
                  <a:pt x="4861425" y="973715"/>
                  <a:pt x="4860203" y="973789"/>
                  <a:pt x="4858730" y="973789"/>
                </a:cubicBezTo>
                <a:cubicBezTo>
                  <a:pt x="4857316" y="973789"/>
                  <a:pt x="4856108" y="973715"/>
                  <a:pt x="4855107" y="973568"/>
                </a:cubicBezTo>
                <a:cubicBezTo>
                  <a:pt x="4854105" y="973421"/>
                  <a:pt x="4853310" y="973244"/>
                  <a:pt x="4852721" y="973037"/>
                </a:cubicBezTo>
                <a:cubicBezTo>
                  <a:pt x="4852132" y="972832"/>
                  <a:pt x="4851720" y="972552"/>
                  <a:pt x="4851484" y="972199"/>
                </a:cubicBezTo>
                <a:cubicBezTo>
                  <a:pt x="4851248" y="971845"/>
                  <a:pt x="4851130" y="971433"/>
                  <a:pt x="4851130" y="970961"/>
                </a:cubicBezTo>
                <a:lnTo>
                  <a:pt x="4851130" y="861225"/>
                </a:lnTo>
                <a:cubicBezTo>
                  <a:pt x="4851130" y="860754"/>
                  <a:pt x="4851248" y="860341"/>
                  <a:pt x="4851484" y="859988"/>
                </a:cubicBezTo>
                <a:cubicBezTo>
                  <a:pt x="4851720" y="859635"/>
                  <a:pt x="4852132" y="859355"/>
                  <a:pt x="4852721" y="859148"/>
                </a:cubicBezTo>
                <a:cubicBezTo>
                  <a:pt x="4853310" y="858943"/>
                  <a:pt x="4854105" y="858766"/>
                  <a:pt x="4855107" y="858618"/>
                </a:cubicBezTo>
                <a:cubicBezTo>
                  <a:pt x="4856108" y="858471"/>
                  <a:pt x="4857316" y="858398"/>
                  <a:pt x="4858730" y="858398"/>
                </a:cubicBezTo>
                <a:close/>
                <a:moveTo>
                  <a:pt x="4382480" y="858398"/>
                </a:moveTo>
                <a:cubicBezTo>
                  <a:pt x="4383953" y="858398"/>
                  <a:pt x="4385175" y="858471"/>
                  <a:pt x="4386147" y="858618"/>
                </a:cubicBezTo>
                <a:cubicBezTo>
                  <a:pt x="4387119" y="858766"/>
                  <a:pt x="4387900" y="858943"/>
                  <a:pt x="4388489" y="859148"/>
                </a:cubicBezTo>
                <a:cubicBezTo>
                  <a:pt x="4389078" y="859355"/>
                  <a:pt x="4389490" y="859635"/>
                  <a:pt x="4389726" y="859988"/>
                </a:cubicBezTo>
                <a:cubicBezTo>
                  <a:pt x="4389961" y="860341"/>
                  <a:pt x="4390079" y="860754"/>
                  <a:pt x="4390079" y="861225"/>
                </a:cubicBezTo>
                <a:lnTo>
                  <a:pt x="4390079" y="906999"/>
                </a:lnTo>
                <a:lnTo>
                  <a:pt x="4442127" y="906999"/>
                </a:lnTo>
                <a:lnTo>
                  <a:pt x="4442127" y="861225"/>
                </a:lnTo>
                <a:cubicBezTo>
                  <a:pt x="4442127" y="860754"/>
                  <a:pt x="4442245" y="860341"/>
                  <a:pt x="4442481" y="859988"/>
                </a:cubicBezTo>
                <a:cubicBezTo>
                  <a:pt x="4442716" y="859635"/>
                  <a:pt x="4443129" y="859355"/>
                  <a:pt x="4443718" y="859148"/>
                </a:cubicBezTo>
                <a:cubicBezTo>
                  <a:pt x="4444307" y="858943"/>
                  <a:pt x="4445073" y="858766"/>
                  <a:pt x="4446016" y="858618"/>
                </a:cubicBezTo>
                <a:cubicBezTo>
                  <a:pt x="4446958" y="858471"/>
                  <a:pt x="4448195" y="858398"/>
                  <a:pt x="4449727" y="858398"/>
                </a:cubicBezTo>
                <a:cubicBezTo>
                  <a:pt x="4451141" y="858398"/>
                  <a:pt x="4452334" y="858471"/>
                  <a:pt x="4453306" y="858618"/>
                </a:cubicBezTo>
                <a:cubicBezTo>
                  <a:pt x="4454278" y="858766"/>
                  <a:pt x="4455058" y="858943"/>
                  <a:pt x="4455648" y="859148"/>
                </a:cubicBezTo>
                <a:cubicBezTo>
                  <a:pt x="4456236" y="859355"/>
                  <a:pt x="4456649" y="859635"/>
                  <a:pt x="4456885" y="859988"/>
                </a:cubicBezTo>
                <a:cubicBezTo>
                  <a:pt x="4457120" y="860341"/>
                  <a:pt x="4457238" y="860754"/>
                  <a:pt x="4457238" y="861225"/>
                </a:cubicBezTo>
                <a:lnTo>
                  <a:pt x="4457238" y="970961"/>
                </a:lnTo>
                <a:cubicBezTo>
                  <a:pt x="4457238" y="971433"/>
                  <a:pt x="4457120" y="971845"/>
                  <a:pt x="4456885" y="972199"/>
                </a:cubicBezTo>
                <a:cubicBezTo>
                  <a:pt x="4456649" y="972552"/>
                  <a:pt x="4456236" y="972832"/>
                  <a:pt x="4455648" y="973037"/>
                </a:cubicBezTo>
                <a:cubicBezTo>
                  <a:pt x="4455058" y="973244"/>
                  <a:pt x="4454278" y="973421"/>
                  <a:pt x="4453306" y="973568"/>
                </a:cubicBezTo>
                <a:cubicBezTo>
                  <a:pt x="4452334" y="973715"/>
                  <a:pt x="4451141" y="973789"/>
                  <a:pt x="4449727" y="973789"/>
                </a:cubicBezTo>
                <a:cubicBezTo>
                  <a:pt x="4448195" y="973789"/>
                  <a:pt x="4446958" y="973715"/>
                  <a:pt x="4446016" y="973568"/>
                </a:cubicBezTo>
                <a:cubicBezTo>
                  <a:pt x="4445073" y="973421"/>
                  <a:pt x="4444307" y="973244"/>
                  <a:pt x="4443718" y="973037"/>
                </a:cubicBezTo>
                <a:cubicBezTo>
                  <a:pt x="4443129" y="972832"/>
                  <a:pt x="4442716" y="972552"/>
                  <a:pt x="4442481" y="972199"/>
                </a:cubicBezTo>
                <a:cubicBezTo>
                  <a:pt x="4442245" y="971845"/>
                  <a:pt x="4442127" y="971433"/>
                  <a:pt x="4442127" y="970961"/>
                </a:cubicBezTo>
                <a:lnTo>
                  <a:pt x="4442127" y="920254"/>
                </a:lnTo>
                <a:lnTo>
                  <a:pt x="4390079" y="920254"/>
                </a:lnTo>
                <a:lnTo>
                  <a:pt x="4390079" y="970961"/>
                </a:lnTo>
                <a:cubicBezTo>
                  <a:pt x="4390079" y="971433"/>
                  <a:pt x="4389961" y="971845"/>
                  <a:pt x="4389726" y="972199"/>
                </a:cubicBezTo>
                <a:cubicBezTo>
                  <a:pt x="4389490" y="972552"/>
                  <a:pt x="4389078" y="972832"/>
                  <a:pt x="4388489" y="973037"/>
                </a:cubicBezTo>
                <a:cubicBezTo>
                  <a:pt x="4387900" y="973244"/>
                  <a:pt x="4387119" y="973421"/>
                  <a:pt x="4386147" y="973568"/>
                </a:cubicBezTo>
                <a:cubicBezTo>
                  <a:pt x="4385175" y="973715"/>
                  <a:pt x="4383953" y="973789"/>
                  <a:pt x="4382480" y="973789"/>
                </a:cubicBezTo>
                <a:cubicBezTo>
                  <a:pt x="4381066" y="973789"/>
                  <a:pt x="4379858" y="973715"/>
                  <a:pt x="4378857" y="973568"/>
                </a:cubicBezTo>
                <a:cubicBezTo>
                  <a:pt x="4377855" y="973421"/>
                  <a:pt x="4377060" y="973244"/>
                  <a:pt x="4376471" y="973037"/>
                </a:cubicBezTo>
                <a:cubicBezTo>
                  <a:pt x="4375882" y="972832"/>
                  <a:pt x="4375469" y="972552"/>
                  <a:pt x="4375234" y="972199"/>
                </a:cubicBezTo>
                <a:cubicBezTo>
                  <a:pt x="4374998" y="971845"/>
                  <a:pt x="4374880" y="971433"/>
                  <a:pt x="4374880" y="970961"/>
                </a:cubicBezTo>
                <a:lnTo>
                  <a:pt x="4374880" y="861225"/>
                </a:lnTo>
                <a:cubicBezTo>
                  <a:pt x="4374880" y="860754"/>
                  <a:pt x="4374998" y="860341"/>
                  <a:pt x="4375234" y="859988"/>
                </a:cubicBezTo>
                <a:cubicBezTo>
                  <a:pt x="4375469" y="859635"/>
                  <a:pt x="4375882" y="859355"/>
                  <a:pt x="4376471" y="859148"/>
                </a:cubicBezTo>
                <a:cubicBezTo>
                  <a:pt x="4377060" y="858943"/>
                  <a:pt x="4377855" y="858766"/>
                  <a:pt x="4378857" y="858618"/>
                </a:cubicBezTo>
                <a:cubicBezTo>
                  <a:pt x="4379858" y="858471"/>
                  <a:pt x="4381066" y="858398"/>
                  <a:pt x="4382480" y="858398"/>
                </a:cubicBezTo>
                <a:close/>
                <a:moveTo>
                  <a:pt x="4131895" y="858398"/>
                </a:moveTo>
                <a:cubicBezTo>
                  <a:pt x="4133663" y="858398"/>
                  <a:pt x="4135091" y="858456"/>
                  <a:pt x="4136181" y="858575"/>
                </a:cubicBezTo>
                <a:cubicBezTo>
                  <a:pt x="4137271" y="858691"/>
                  <a:pt x="4138140" y="858854"/>
                  <a:pt x="4138788" y="859062"/>
                </a:cubicBezTo>
                <a:cubicBezTo>
                  <a:pt x="4139436" y="859266"/>
                  <a:pt x="4139922" y="859562"/>
                  <a:pt x="4140246" y="859944"/>
                </a:cubicBezTo>
                <a:cubicBezTo>
                  <a:pt x="4140570" y="860327"/>
                  <a:pt x="4140879" y="860813"/>
                  <a:pt x="4141174" y="861402"/>
                </a:cubicBezTo>
                <a:lnTo>
                  <a:pt x="4156991" y="894275"/>
                </a:lnTo>
                <a:cubicBezTo>
                  <a:pt x="4158460" y="897397"/>
                  <a:pt x="4159925" y="900666"/>
                  <a:pt x="4161390" y="904083"/>
                </a:cubicBezTo>
                <a:cubicBezTo>
                  <a:pt x="4162854" y="907500"/>
                  <a:pt x="4164347" y="910946"/>
                  <a:pt x="4165871" y="914422"/>
                </a:cubicBezTo>
                <a:lnTo>
                  <a:pt x="4166046" y="914422"/>
                </a:lnTo>
                <a:cubicBezTo>
                  <a:pt x="4167393" y="911064"/>
                  <a:pt x="4168784" y="907722"/>
                  <a:pt x="4170219" y="904393"/>
                </a:cubicBezTo>
                <a:cubicBezTo>
                  <a:pt x="4171654" y="901065"/>
                  <a:pt x="4173106" y="897780"/>
                  <a:pt x="4174576" y="894539"/>
                </a:cubicBezTo>
                <a:lnTo>
                  <a:pt x="4190482" y="861490"/>
                </a:lnTo>
                <a:cubicBezTo>
                  <a:pt x="4190659" y="860901"/>
                  <a:pt x="4190909" y="860401"/>
                  <a:pt x="4191233" y="859988"/>
                </a:cubicBezTo>
                <a:cubicBezTo>
                  <a:pt x="4191557" y="859576"/>
                  <a:pt x="4191999" y="859266"/>
                  <a:pt x="4192559" y="859062"/>
                </a:cubicBezTo>
                <a:cubicBezTo>
                  <a:pt x="4193119" y="858854"/>
                  <a:pt x="4193899" y="858691"/>
                  <a:pt x="4194901" y="858575"/>
                </a:cubicBezTo>
                <a:cubicBezTo>
                  <a:pt x="4195902" y="858456"/>
                  <a:pt x="4197169" y="858398"/>
                  <a:pt x="4198700" y="858398"/>
                </a:cubicBezTo>
                <a:cubicBezTo>
                  <a:pt x="4200821" y="858398"/>
                  <a:pt x="4202485" y="858471"/>
                  <a:pt x="4203693" y="858618"/>
                </a:cubicBezTo>
                <a:cubicBezTo>
                  <a:pt x="4204901" y="858766"/>
                  <a:pt x="4205740" y="859046"/>
                  <a:pt x="4206212" y="859458"/>
                </a:cubicBezTo>
                <a:cubicBezTo>
                  <a:pt x="4206683" y="859870"/>
                  <a:pt x="4206845" y="860460"/>
                  <a:pt x="4206698" y="861225"/>
                </a:cubicBezTo>
                <a:cubicBezTo>
                  <a:pt x="4206550" y="861991"/>
                  <a:pt x="4206153" y="863023"/>
                  <a:pt x="4205505" y="864318"/>
                </a:cubicBezTo>
                <a:lnTo>
                  <a:pt x="4173162" y="928825"/>
                </a:lnTo>
                <a:lnTo>
                  <a:pt x="4173162" y="970961"/>
                </a:lnTo>
                <a:cubicBezTo>
                  <a:pt x="4173162" y="971433"/>
                  <a:pt x="4173045" y="971845"/>
                  <a:pt x="4172811" y="972199"/>
                </a:cubicBezTo>
                <a:cubicBezTo>
                  <a:pt x="4172577" y="972552"/>
                  <a:pt x="4172167" y="972832"/>
                  <a:pt x="4171581" y="973037"/>
                </a:cubicBezTo>
                <a:cubicBezTo>
                  <a:pt x="4170995" y="973244"/>
                  <a:pt x="4170204" y="973421"/>
                  <a:pt x="4169209" y="973568"/>
                </a:cubicBezTo>
                <a:cubicBezTo>
                  <a:pt x="4168213" y="973715"/>
                  <a:pt x="4167013" y="973789"/>
                  <a:pt x="4165607" y="973789"/>
                </a:cubicBezTo>
                <a:cubicBezTo>
                  <a:pt x="4164143" y="973789"/>
                  <a:pt x="4162927" y="973715"/>
                  <a:pt x="4161961" y="973568"/>
                </a:cubicBezTo>
                <a:cubicBezTo>
                  <a:pt x="4160994" y="973421"/>
                  <a:pt x="4160203" y="973244"/>
                  <a:pt x="4159589" y="973037"/>
                </a:cubicBezTo>
                <a:cubicBezTo>
                  <a:pt x="4158974" y="972832"/>
                  <a:pt x="4158549" y="972552"/>
                  <a:pt x="4158315" y="972199"/>
                </a:cubicBezTo>
                <a:cubicBezTo>
                  <a:pt x="4158081" y="971845"/>
                  <a:pt x="4157963" y="971433"/>
                  <a:pt x="4157963" y="970961"/>
                </a:cubicBezTo>
                <a:lnTo>
                  <a:pt x="4157963" y="928825"/>
                </a:lnTo>
                <a:lnTo>
                  <a:pt x="4125621" y="864318"/>
                </a:lnTo>
                <a:cubicBezTo>
                  <a:pt x="4124973" y="862963"/>
                  <a:pt x="4124575" y="861903"/>
                  <a:pt x="4124428" y="861137"/>
                </a:cubicBezTo>
                <a:cubicBezTo>
                  <a:pt x="4124281" y="860371"/>
                  <a:pt x="4124428" y="859782"/>
                  <a:pt x="4124870" y="859369"/>
                </a:cubicBezTo>
                <a:cubicBezTo>
                  <a:pt x="4125312" y="858957"/>
                  <a:pt x="4126107" y="858691"/>
                  <a:pt x="4127256" y="858575"/>
                </a:cubicBezTo>
                <a:cubicBezTo>
                  <a:pt x="4128405" y="858456"/>
                  <a:pt x="4129951" y="858398"/>
                  <a:pt x="4131895" y="858398"/>
                </a:cubicBezTo>
                <a:close/>
                <a:moveTo>
                  <a:pt x="3915808" y="858398"/>
                </a:moveTo>
                <a:cubicBezTo>
                  <a:pt x="3917281" y="858398"/>
                  <a:pt x="3918503" y="858471"/>
                  <a:pt x="3919476" y="858618"/>
                </a:cubicBezTo>
                <a:cubicBezTo>
                  <a:pt x="3920447" y="858766"/>
                  <a:pt x="3921228" y="858943"/>
                  <a:pt x="3921817" y="859148"/>
                </a:cubicBezTo>
                <a:cubicBezTo>
                  <a:pt x="3922406" y="859355"/>
                  <a:pt x="3922818" y="859635"/>
                  <a:pt x="3923054" y="859988"/>
                </a:cubicBezTo>
                <a:cubicBezTo>
                  <a:pt x="3923290" y="860341"/>
                  <a:pt x="3923408" y="860754"/>
                  <a:pt x="3923408" y="861225"/>
                </a:cubicBezTo>
                <a:lnTo>
                  <a:pt x="3923408" y="906999"/>
                </a:lnTo>
                <a:lnTo>
                  <a:pt x="3975456" y="906999"/>
                </a:lnTo>
                <a:lnTo>
                  <a:pt x="3975456" y="861225"/>
                </a:lnTo>
                <a:cubicBezTo>
                  <a:pt x="3975456" y="860754"/>
                  <a:pt x="3975574" y="860341"/>
                  <a:pt x="3975810" y="859988"/>
                </a:cubicBezTo>
                <a:cubicBezTo>
                  <a:pt x="3976044" y="859635"/>
                  <a:pt x="3976457" y="859355"/>
                  <a:pt x="3977047" y="859148"/>
                </a:cubicBezTo>
                <a:cubicBezTo>
                  <a:pt x="3977636" y="858943"/>
                  <a:pt x="3978402" y="858766"/>
                  <a:pt x="3979344" y="858618"/>
                </a:cubicBezTo>
                <a:cubicBezTo>
                  <a:pt x="3980286" y="858471"/>
                  <a:pt x="3981523" y="858398"/>
                  <a:pt x="3983056" y="858398"/>
                </a:cubicBezTo>
                <a:cubicBezTo>
                  <a:pt x="3984469" y="858398"/>
                  <a:pt x="3985662" y="858471"/>
                  <a:pt x="3986581" y="858618"/>
                </a:cubicBezTo>
                <a:cubicBezTo>
                  <a:pt x="3987553" y="858766"/>
                  <a:pt x="3988333" y="858943"/>
                  <a:pt x="3988923" y="859148"/>
                </a:cubicBezTo>
                <a:cubicBezTo>
                  <a:pt x="3989511" y="859355"/>
                  <a:pt x="3989924" y="859635"/>
                  <a:pt x="3990160" y="859988"/>
                </a:cubicBezTo>
                <a:cubicBezTo>
                  <a:pt x="3990395" y="860341"/>
                  <a:pt x="3990513" y="860754"/>
                  <a:pt x="3990513" y="861225"/>
                </a:cubicBezTo>
                <a:lnTo>
                  <a:pt x="3990513" y="970961"/>
                </a:lnTo>
                <a:cubicBezTo>
                  <a:pt x="3990513" y="971433"/>
                  <a:pt x="3990395" y="971845"/>
                  <a:pt x="3990160" y="972199"/>
                </a:cubicBezTo>
                <a:cubicBezTo>
                  <a:pt x="3989924" y="972552"/>
                  <a:pt x="3989511" y="972832"/>
                  <a:pt x="3988923" y="973037"/>
                </a:cubicBezTo>
                <a:cubicBezTo>
                  <a:pt x="3988333" y="973244"/>
                  <a:pt x="3987553" y="973421"/>
                  <a:pt x="3986581" y="973568"/>
                </a:cubicBezTo>
                <a:cubicBezTo>
                  <a:pt x="3985662" y="973715"/>
                  <a:pt x="3984469" y="973789"/>
                  <a:pt x="3983056" y="973789"/>
                </a:cubicBezTo>
                <a:cubicBezTo>
                  <a:pt x="3981523" y="973789"/>
                  <a:pt x="3980286" y="973715"/>
                  <a:pt x="3979344" y="973568"/>
                </a:cubicBezTo>
                <a:cubicBezTo>
                  <a:pt x="3978402" y="973421"/>
                  <a:pt x="3977636" y="973244"/>
                  <a:pt x="3977047" y="973037"/>
                </a:cubicBezTo>
                <a:cubicBezTo>
                  <a:pt x="3976457" y="972832"/>
                  <a:pt x="3976044" y="972552"/>
                  <a:pt x="3975810" y="972199"/>
                </a:cubicBezTo>
                <a:cubicBezTo>
                  <a:pt x="3975574" y="971845"/>
                  <a:pt x="3975456" y="971433"/>
                  <a:pt x="3975456" y="970961"/>
                </a:cubicBezTo>
                <a:lnTo>
                  <a:pt x="3975456" y="920254"/>
                </a:lnTo>
                <a:lnTo>
                  <a:pt x="3923408" y="920254"/>
                </a:lnTo>
                <a:lnTo>
                  <a:pt x="3923408" y="970961"/>
                </a:lnTo>
                <a:cubicBezTo>
                  <a:pt x="3923408" y="971433"/>
                  <a:pt x="3923290" y="971845"/>
                  <a:pt x="3923054" y="972199"/>
                </a:cubicBezTo>
                <a:cubicBezTo>
                  <a:pt x="3922818" y="972552"/>
                  <a:pt x="3922406" y="972832"/>
                  <a:pt x="3921817" y="973037"/>
                </a:cubicBezTo>
                <a:cubicBezTo>
                  <a:pt x="3921228" y="973244"/>
                  <a:pt x="3920447" y="973421"/>
                  <a:pt x="3919476" y="973568"/>
                </a:cubicBezTo>
                <a:cubicBezTo>
                  <a:pt x="3918503" y="973715"/>
                  <a:pt x="3917281" y="973789"/>
                  <a:pt x="3915808" y="973789"/>
                </a:cubicBezTo>
                <a:cubicBezTo>
                  <a:pt x="3914395" y="973789"/>
                  <a:pt x="3913187" y="973715"/>
                  <a:pt x="3912186" y="973568"/>
                </a:cubicBezTo>
                <a:cubicBezTo>
                  <a:pt x="3911184" y="973421"/>
                  <a:pt x="3910389" y="973244"/>
                  <a:pt x="3909800" y="973037"/>
                </a:cubicBezTo>
                <a:cubicBezTo>
                  <a:pt x="3909210" y="972832"/>
                  <a:pt x="3908798" y="972552"/>
                  <a:pt x="3908562" y="972199"/>
                </a:cubicBezTo>
                <a:cubicBezTo>
                  <a:pt x="3908327" y="971845"/>
                  <a:pt x="3908210" y="971433"/>
                  <a:pt x="3908210" y="970961"/>
                </a:cubicBezTo>
                <a:lnTo>
                  <a:pt x="3908210" y="861225"/>
                </a:lnTo>
                <a:cubicBezTo>
                  <a:pt x="3908210" y="860754"/>
                  <a:pt x="3908327" y="860341"/>
                  <a:pt x="3908562" y="859988"/>
                </a:cubicBezTo>
                <a:cubicBezTo>
                  <a:pt x="3908798" y="859635"/>
                  <a:pt x="3909210" y="859355"/>
                  <a:pt x="3909800" y="859148"/>
                </a:cubicBezTo>
                <a:cubicBezTo>
                  <a:pt x="3910389" y="858943"/>
                  <a:pt x="3911184" y="858766"/>
                  <a:pt x="3912186" y="858618"/>
                </a:cubicBezTo>
                <a:cubicBezTo>
                  <a:pt x="3913187" y="858471"/>
                  <a:pt x="3914395" y="858398"/>
                  <a:pt x="3915808" y="858398"/>
                </a:cubicBezTo>
                <a:close/>
                <a:moveTo>
                  <a:pt x="3665225" y="858398"/>
                </a:moveTo>
                <a:cubicBezTo>
                  <a:pt x="3666993" y="858398"/>
                  <a:pt x="3668421" y="858456"/>
                  <a:pt x="3669511" y="858575"/>
                </a:cubicBezTo>
                <a:cubicBezTo>
                  <a:pt x="3670601" y="858691"/>
                  <a:pt x="3671469" y="858854"/>
                  <a:pt x="3672118" y="859062"/>
                </a:cubicBezTo>
                <a:cubicBezTo>
                  <a:pt x="3672765" y="859266"/>
                  <a:pt x="3673251" y="859562"/>
                  <a:pt x="3673575" y="859944"/>
                </a:cubicBezTo>
                <a:cubicBezTo>
                  <a:pt x="3673900" y="860327"/>
                  <a:pt x="3674208" y="860813"/>
                  <a:pt x="3674503" y="861402"/>
                </a:cubicBezTo>
                <a:lnTo>
                  <a:pt x="3690321" y="894275"/>
                </a:lnTo>
                <a:cubicBezTo>
                  <a:pt x="3691790" y="897397"/>
                  <a:pt x="3693255" y="900666"/>
                  <a:pt x="3694719" y="904083"/>
                </a:cubicBezTo>
                <a:cubicBezTo>
                  <a:pt x="3696183" y="907500"/>
                  <a:pt x="3697677" y="910946"/>
                  <a:pt x="3699201" y="914422"/>
                </a:cubicBezTo>
                <a:lnTo>
                  <a:pt x="3699375" y="914422"/>
                </a:lnTo>
                <a:cubicBezTo>
                  <a:pt x="3700723" y="911064"/>
                  <a:pt x="3702113" y="907722"/>
                  <a:pt x="3703549" y="904393"/>
                </a:cubicBezTo>
                <a:cubicBezTo>
                  <a:pt x="3704983" y="901065"/>
                  <a:pt x="3706436" y="897780"/>
                  <a:pt x="3707906" y="894539"/>
                </a:cubicBezTo>
                <a:lnTo>
                  <a:pt x="3723812" y="861490"/>
                </a:lnTo>
                <a:cubicBezTo>
                  <a:pt x="3723989" y="860901"/>
                  <a:pt x="3724239" y="860401"/>
                  <a:pt x="3724563" y="859988"/>
                </a:cubicBezTo>
                <a:cubicBezTo>
                  <a:pt x="3724887" y="859576"/>
                  <a:pt x="3725329" y="859266"/>
                  <a:pt x="3725889" y="859062"/>
                </a:cubicBezTo>
                <a:cubicBezTo>
                  <a:pt x="3726449" y="858854"/>
                  <a:pt x="3727229" y="858691"/>
                  <a:pt x="3728231" y="858575"/>
                </a:cubicBezTo>
                <a:cubicBezTo>
                  <a:pt x="3729232" y="858456"/>
                  <a:pt x="3730499" y="858398"/>
                  <a:pt x="3732030" y="858398"/>
                </a:cubicBezTo>
                <a:cubicBezTo>
                  <a:pt x="3734151" y="858398"/>
                  <a:pt x="3735816" y="858471"/>
                  <a:pt x="3737023" y="858618"/>
                </a:cubicBezTo>
                <a:cubicBezTo>
                  <a:pt x="3738231" y="858766"/>
                  <a:pt x="3739070" y="859046"/>
                  <a:pt x="3739542" y="859458"/>
                </a:cubicBezTo>
                <a:cubicBezTo>
                  <a:pt x="3740013" y="859870"/>
                  <a:pt x="3740175" y="860460"/>
                  <a:pt x="3740028" y="861225"/>
                </a:cubicBezTo>
                <a:cubicBezTo>
                  <a:pt x="3739880" y="861991"/>
                  <a:pt x="3739483" y="863023"/>
                  <a:pt x="3738835" y="864318"/>
                </a:cubicBezTo>
                <a:lnTo>
                  <a:pt x="3706492" y="928825"/>
                </a:lnTo>
                <a:lnTo>
                  <a:pt x="3706492" y="970961"/>
                </a:lnTo>
                <a:cubicBezTo>
                  <a:pt x="3706492" y="971433"/>
                  <a:pt x="3706375" y="971845"/>
                  <a:pt x="3706140" y="972199"/>
                </a:cubicBezTo>
                <a:cubicBezTo>
                  <a:pt x="3705906" y="972552"/>
                  <a:pt x="3705496" y="972832"/>
                  <a:pt x="3704911" y="973037"/>
                </a:cubicBezTo>
                <a:cubicBezTo>
                  <a:pt x="3704324" y="973244"/>
                  <a:pt x="3703534" y="973421"/>
                  <a:pt x="3702539" y="973568"/>
                </a:cubicBezTo>
                <a:cubicBezTo>
                  <a:pt x="3701543" y="973715"/>
                  <a:pt x="3700343" y="973789"/>
                  <a:pt x="3698937" y="973789"/>
                </a:cubicBezTo>
                <a:cubicBezTo>
                  <a:pt x="3697473" y="973789"/>
                  <a:pt x="3696258" y="973715"/>
                  <a:pt x="3695291" y="973568"/>
                </a:cubicBezTo>
                <a:cubicBezTo>
                  <a:pt x="3694324" y="973421"/>
                  <a:pt x="3693534" y="973244"/>
                  <a:pt x="3692918" y="973037"/>
                </a:cubicBezTo>
                <a:cubicBezTo>
                  <a:pt x="3692303" y="972832"/>
                  <a:pt x="3691879" y="972552"/>
                  <a:pt x="3691644" y="972199"/>
                </a:cubicBezTo>
                <a:cubicBezTo>
                  <a:pt x="3691411" y="971845"/>
                  <a:pt x="3691293" y="971433"/>
                  <a:pt x="3691293" y="970961"/>
                </a:cubicBezTo>
                <a:lnTo>
                  <a:pt x="3691293" y="928825"/>
                </a:lnTo>
                <a:lnTo>
                  <a:pt x="3658951" y="864318"/>
                </a:lnTo>
                <a:cubicBezTo>
                  <a:pt x="3658303" y="862963"/>
                  <a:pt x="3657905" y="861903"/>
                  <a:pt x="3657758" y="861137"/>
                </a:cubicBezTo>
                <a:cubicBezTo>
                  <a:pt x="3657611" y="860371"/>
                  <a:pt x="3657758" y="859782"/>
                  <a:pt x="3658200" y="859369"/>
                </a:cubicBezTo>
                <a:cubicBezTo>
                  <a:pt x="3658642" y="858957"/>
                  <a:pt x="3659437" y="858691"/>
                  <a:pt x="3660586" y="858575"/>
                </a:cubicBezTo>
                <a:cubicBezTo>
                  <a:pt x="3661734" y="858456"/>
                  <a:pt x="3663281" y="858398"/>
                  <a:pt x="3665225" y="858398"/>
                </a:cubicBezTo>
                <a:close/>
                <a:moveTo>
                  <a:pt x="3439556" y="858398"/>
                </a:moveTo>
                <a:cubicBezTo>
                  <a:pt x="3441029" y="858398"/>
                  <a:pt x="3442252" y="858471"/>
                  <a:pt x="3443222" y="858618"/>
                </a:cubicBezTo>
                <a:cubicBezTo>
                  <a:pt x="3444196" y="858766"/>
                  <a:pt x="3444976" y="858943"/>
                  <a:pt x="3445565" y="859148"/>
                </a:cubicBezTo>
                <a:cubicBezTo>
                  <a:pt x="3446155" y="859355"/>
                  <a:pt x="3446567" y="859635"/>
                  <a:pt x="3446802" y="859988"/>
                </a:cubicBezTo>
                <a:cubicBezTo>
                  <a:pt x="3447038" y="860341"/>
                  <a:pt x="3447156" y="860754"/>
                  <a:pt x="3447156" y="861225"/>
                </a:cubicBezTo>
                <a:lnTo>
                  <a:pt x="3447156" y="906999"/>
                </a:lnTo>
                <a:lnTo>
                  <a:pt x="3499207" y="906999"/>
                </a:lnTo>
                <a:lnTo>
                  <a:pt x="3499207" y="861225"/>
                </a:lnTo>
                <a:cubicBezTo>
                  <a:pt x="3499207" y="860754"/>
                  <a:pt x="3499326" y="860341"/>
                  <a:pt x="3499561" y="859988"/>
                </a:cubicBezTo>
                <a:cubicBezTo>
                  <a:pt x="3499797" y="859635"/>
                  <a:pt x="3500209" y="859355"/>
                  <a:pt x="3500799" y="859148"/>
                </a:cubicBezTo>
                <a:cubicBezTo>
                  <a:pt x="3501388" y="858943"/>
                  <a:pt x="3502154" y="858766"/>
                  <a:pt x="3503096" y="858618"/>
                </a:cubicBezTo>
                <a:cubicBezTo>
                  <a:pt x="3504038" y="858471"/>
                  <a:pt x="3505276" y="858398"/>
                  <a:pt x="3506807" y="858398"/>
                </a:cubicBezTo>
                <a:cubicBezTo>
                  <a:pt x="3508222" y="858398"/>
                  <a:pt x="3509414" y="858471"/>
                  <a:pt x="3510386" y="858618"/>
                </a:cubicBezTo>
                <a:cubicBezTo>
                  <a:pt x="3511359" y="858766"/>
                  <a:pt x="3512139" y="858943"/>
                  <a:pt x="3512728" y="859148"/>
                </a:cubicBezTo>
                <a:cubicBezTo>
                  <a:pt x="3513317" y="859355"/>
                  <a:pt x="3513730" y="859635"/>
                  <a:pt x="3513965" y="859988"/>
                </a:cubicBezTo>
                <a:cubicBezTo>
                  <a:pt x="3514201" y="860341"/>
                  <a:pt x="3514319" y="860754"/>
                  <a:pt x="3514319" y="861225"/>
                </a:cubicBezTo>
                <a:lnTo>
                  <a:pt x="3514319" y="970961"/>
                </a:lnTo>
                <a:cubicBezTo>
                  <a:pt x="3514319" y="971433"/>
                  <a:pt x="3514201" y="971845"/>
                  <a:pt x="3513965" y="972199"/>
                </a:cubicBezTo>
                <a:cubicBezTo>
                  <a:pt x="3513730" y="972552"/>
                  <a:pt x="3513317" y="972832"/>
                  <a:pt x="3512728" y="973037"/>
                </a:cubicBezTo>
                <a:cubicBezTo>
                  <a:pt x="3512139" y="973244"/>
                  <a:pt x="3511359" y="973421"/>
                  <a:pt x="3510386" y="973568"/>
                </a:cubicBezTo>
                <a:cubicBezTo>
                  <a:pt x="3509414" y="973715"/>
                  <a:pt x="3508222" y="973789"/>
                  <a:pt x="3506807" y="973789"/>
                </a:cubicBezTo>
                <a:cubicBezTo>
                  <a:pt x="3505276" y="973789"/>
                  <a:pt x="3504038" y="973715"/>
                  <a:pt x="3503096" y="973568"/>
                </a:cubicBezTo>
                <a:cubicBezTo>
                  <a:pt x="3502154" y="973421"/>
                  <a:pt x="3501388" y="973244"/>
                  <a:pt x="3500799" y="973037"/>
                </a:cubicBezTo>
                <a:cubicBezTo>
                  <a:pt x="3500209" y="972832"/>
                  <a:pt x="3499797" y="972552"/>
                  <a:pt x="3499561" y="972199"/>
                </a:cubicBezTo>
                <a:cubicBezTo>
                  <a:pt x="3499326" y="971845"/>
                  <a:pt x="3499207" y="971433"/>
                  <a:pt x="3499207" y="970961"/>
                </a:cubicBezTo>
                <a:lnTo>
                  <a:pt x="3499207" y="920254"/>
                </a:lnTo>
                <a:lnTo>
                  <a:pt x="3447156" y="920254"/>
                </a:lnTo>
                <a:lnTo>
                  <a:pt x="3447156" y="970961"/>
                </a:lnTo>
                <a:cubicBezTo>
                  <a:pt x="3447156" y="971433"/>
                  <a:pt x="3447038" y="971845"/>
                  <a:pt x="3446802" y="972199"/>
                </a:cubicBezTo>
                <a:cubicBezTo>
                  <a:pt x="3446567" y="972552"/>
                  <a:pt x="3446155" y="972832"/>
                  <a:pt x="3445565" y="973037"/>
                </a:cubicBezTo>
                <a:cubicBezTo>
                  <a:pt x="3444976" y="973244"/>
                  <a:pt x="3444196" y="973421"/>
                  <a:pt x="3443222" y="973568"/>
                </a:cubicBezTo>
                <a:cubicBezTo>
                  <a:pt x="3442252" y="973715"/>
                  <a:pt x="3441029" y="973789"/>
                  <a:pt x="3439556" y="973789"/>
                </a:cubicBezTo>
                <a:cubicBezTo>
                  <a:pt x="3438143" y="973789"/>
                  <a:pt x="3436934" y="973715"/>
                  <a:pt x="3435934" y="973568"/>
                </a:cubicBezTo>
                <a:cubicBezTo>
                  <a:pt x="3434931" y="973421"/>
                  <a:pt x="3434136" y="973244"/>
                  <a:pt x="3433549" y="973037"/>
                </a:cubicBezTo>
                <a:cubicBezTo>
                  <a:pt x="3432959" y="972832"/>
                  <a:pt x="3432547" y="972552"/>
                  <a:pt x="3432311" y="972199"/>
                </a:cubicBezTo>
                <a:cubicBezTo>
                  <a:pt x="3432075" y="971845"/>
                  <a:pt x="3431959" y="971433"/>
                  <a:pt x="3431959" y="970961"/>
                </a:cubicBezTo>
                <a:lnTo>
                  <a:pt x="3431959" y="861225"/>
                </a:lnTo>
                <a:cubicBezTo>
                  <a:pt x="3431959" y="860754"/>
                  <a:pt x="3432075" y="860341"/>
                  <a:pt x="3432311" y="859988"/>
                </a:cubicBezTo>
                <a:cubicBezTo>
                  <a:pt x="3432547" y="859635"/>
                  <a:pt x="3432959" y="859355"/>
                  <a:pt x="3433549" y="859148"/>
                </a:cubicBezTo>
                <a:cubicBezTo>
                  <a:pt x="3434136" y="858943"/>
                  <a:pt x="3434931" y="858766"/>
                  <a:pt x="3435934" y="858618"/>
                </a:cubicBezTo>
                <a:cubicBezTo>
                  <a:pt x="3436934" y="858471"/>
                  <a:pt x="3438143" y="858398"/>
                  <a:pt x="3439556" y="858398"/>
                </a:cubicBezTo>
                <a:close/>
                <a:moveTo>
                  <a:pt x="3188967" y="858398"/>
                </a:moveTo>
                <a:cubicBezTo>
                  <a:pt x="3190734" y="858398"/>
                  <a:pt x="3192164" y="858456"/>
                  <a:pt x="3193253" y="858575"/>
                </a:cubicBezTo>
                <a:cubicBezTo>
                  <a:pt x="3194344" y="858691"/>
                  <a:pt x="3195213" y="858854"/>
                  <a:pt x="3195859" y="859062"/>
                </a:cubicBezTo>
                <a:cubicBezTo>
                  <a:pt x="3196508" y="859266"/>
                  <a:pt x="3196995" y="859562"/>
                  <a:pt x="3197318" y="859944"/>
                </a:cubicBezTo>
                <a:cubicBezTo>
                  <a:pt x="3197643" y="860327"/>
                  <a:pt x="3197952" y="860813"/>
                  <a:pt x="3198247" y="861402"/>
                </a:cubicBezTo>
                <a:lnTo>
                  <a:pt x="3214065" y="894275"/>
                </a:lnTo>
                <a:cubicBezTo>
                  <a:pt x="3215533" y="897397"/>
                  <a:pt x="3217000" y="900666"/>
                  <a:pt x="3218463" y="904083"/>
                </a:cubicBezTo>
                <a:cubicBezTo>
                  <a:pt x="3219927" y="907500"/>
                  <a:pt x="3221423" y="910946"/>
                  <a:pt x="3222947" y="914422"/>
                </a:cubicBezTo>
                <a:lnTo>
                  <a:pt x="3223119" y="914422"/>
                </a:lnTo>
                <a:cubicBezTo>
                  <a:pt x="3224469" y="911064"/>
                  <a:pt x="3225857" y="907722"/>
                  <a:pt x="3227294" y="904393"/>
                </a:cubicBezTo>
                <a:cubicBezTo>
                  <a:pt x="3228730" y="901065"/>
                  <a:pt x="3230181" y="897780"/>
                  <a:pt x="3231651" y="894539"/>
                </a:cubicBezTo>
                <a:lnTo>
                  <a:pt x="3247556" y="861490"/>
                </a:lnTo>
                <a:cubicBezTo>
                  <a:pt x="3247734" y="860901"/>
                  <a:pt x="3247984" y="860401"/>
                  <a:pt x="3248309" y="859988"/>
                </a:cubicBezTo>
                <a:cubicBezTo>
                  <a:pt x="3248631" y="859576"/>
                  <a:pt x="3249075" y="859266"/>
                  <a:pt x="3249634" y="859062"/>
                </a:cubicBezTo>
                <a:cubicBezTo>
                  <a:pt x="3250195" y="858854"/>
                  <a:pt x="3250975" y="858691"/>
                  <a:pt x="3251974" y="858575"/>
                </a:cubicBezTo>
                <a:cubicBezTo>
                  <a:pt x="3252976" y="858456"/>
                  <a:pt x="3254244" y="858398"/>
                  <a:pt x="3255776" y="858398"/>
                </a:cubicBezTo>
                <a:cubicBezTo>
                  <a:pt x="3257897" y="858398"/>
                  <a:pt x="3259561" y="858471"/>
                  <a:pt x="3260770" y="858618"/>
                </a:cubicBezTo>
                <a:cubicBezTo>
                  <a:pt x="3261978" y="858766"/>
                  <a:pt x="3262818" y="859046"/>
                  <a:pt x="3263288" y="859458"/>
                </a:cubicBezTo>
                <a:cubicBezTo>
                  <a:pt x="3263759" y="859870"/>
                  <a:pt x="3263921" y="860460"/>
                  <a:pt x="3263774" y="861225"/>
                </a:cubicBezTo>
                <a:cubicBezTo>
                  <a:pt x="3263627" y="861991"/>
                  <a:pt x="3263229" y="863023"/>
                  <a:pt x="3262581" y="864318"/>
                </a:cubicBezTo>
                <a:lnTo>
                  <a:pt x="3230237" y="928825"/>
                </a:lnTo>
                <a:lnTo>
                  <a:pt x="3230237" y="970961"/>
                </a:lnTo>
                <a:cubicBezTo>
                  <a:pt x="3230237" y="971433"/>
                  <a:pt x="3230120" y="971845"/>
                  <a:pt x="3229888" y="972199"/>
                </a:cubicBezTo>
                <a:cubicBezTo>
                  <a:pt x="3229652" y="972552"/>
                  <a:pt x="3229243" y="972832"/>
                  <a:pt x="3228654" y="973037"/>
                </a:cubicBezTo>
                <a:cubicBezTo>
                  <a:pt x="3228068" y="973244"/>
                  <a:pt x="3227279" y="973421"/>
                  <a:pt x="3226282" y="973568"/>
                </a:cubicBezTo>
                <a:cubicBezTo>
                  <a:pt x="3225288" y="973715"/>
                  <a:pt x="3224086" y="973789"/>
                  <a:pt x="3222682" y="973789"/>
                </a:cubicBezTo>
                <a:cubicBezTo>
                  <a:pt x="3221218" y="973789"/>
                  <a:pt x="3220001" y="973715"/>
                  <a:pt x="3219036" y="973568"/>
                </a:cubicBezTo>
                <a:cubicBezTo>
                  <a:pt x="3218069" y="973421"/>
                  <a:pt x="3217277" y="973244"/>
                  <a:pt x="3216663" y="973037"/>
                </a:cubicBezTo>
                <a:cubicBezTo>
                  <a:pt x="3216048" y="972832"/>
                  <a:pt x="3215622" y="972552"/>
                  <a:pt x="3215389" y="972199"/>
                </a:cubicBezTo>
                <a:cubicBezTo>
                  <a:pt x="3215155" y="971845"/>
                  <a:pt x="3215037" y="971433"/>
                  <a:pt x="3215037" y="970961"/>
                </a:cubicBezTo>
                <a:lnTo>
                  <a:pt x="3215037" y="928825"/>
                </a:lnTo>
                <a:lnTo>
                  <a:pt x="3182693" y="864318"/>
                </a:lnTo>
                <a:cubicBezTo>
                  <a:pt x="3182044" y="862963"/>
                  <a:pt x="3181648" y="861903"/>
                  <a:pt x="3181500" y="861137"/>
                </a:cubicBezTo>
                <a:cubicBezTo>
                  <a:pt x="3181352" y="860371"/>
                  <a:pt x="3181500" y="859782"/>
                  <a:pt x="3181941" y="859369"/>
                </a:cubicBezTo>
                <a:cubicBezTo>
                  <a:pt x="3182385" y="858957"/>
                  <a:pt x="3183180" y="858691"/>
                  <a:pt x="3184328" y="858575"/>
                </a:cubicBezTo>
                <a:cubicBezTo>
                  <a:pt x="3185476" y="858456"/>
                  <a:pt x="3187025" y="858398"/>
                  <a:pt x="3188967" y="858398"/>
                </a:cubicBezTo>
                <a:close/>
                <a:moveTo>
                  <a:pt x="2972837" y="858398"/>
                </a:moveTo>
                <a:cubicBezTo>
                  <a:pt x="2974311" y="858398"/>
                  <a:pt x="2975533" y="858471"/>
                  <a:pt x="2976505" y="858618"/>
                </a:cubicBezTo>
                <a:cubicBezTo>
                  <a:pt x="2977476" y="858766"/>
                  <a:pt x="2978256" y="858943"/>
                  <a:pt x="2978845" y="859148"/>
                </a:cubicBezTo>
                <a:cubicBezTo>
                  <a:pt x="2979436" y="859355"/>
                  <a:pt x="2979847" y="859635"/>
                  <a:pt x="2980084" y="859988"/>
                </a:cubicBezTo>
                <a:cubicBezTo>
                  <a:pt x="2980318" y="860341"/>
                  <a:pt x="2980435" y="860754"/>
                  <a:pt x="2980435" y="861225"/>
                </a:cubicBezTo>
                <a:lnTo>
                  <a:pt x="2980435" y="906999"/>
                </a:lnTo>
                <a:lnTo>
                  <a:pt x="3032477" y="906999"/>
                </a:lnTo>
                <a:lnTo>
                  <a:pt x="3032477" y="861225"/>
                </a:lnTo>
                <a:cubicBezTo>
                  <a:pt x="3032477" y="860754"/>
                  <a:pt x="3032595" y="860341"/>
                  <a:pt x="3032831" y="859988"/>
                </a:cubicBezTo>
                <a:cubicBezTo>
                  <a:pt x="3033066" y="859635"/>
                  <a:pt x="3033479" y="859355"/>
                  <a:pt x="3034068" y="859148"/>
                </a:cubicBezTo>
                <a:cubicBezTo>
                  <a:pt x="3034657" y="858943"/>
                  <a:pt x="3035423" y="858766"/>
                  <a:pt x="3036365" y="858618"/>
                </a:cubicBezTo>
                <a:cubicBezTo>
                  <a:pt x="3037308" y="858471"/>
                  <a:pt x="3038545" y="858398"/>
                  <a:pt x="3040077" y="858398"/>
                </a:cubicBezTo>
                <a:cubicBezTo>
                  <a:pt x="3041490" y="858398"/>
                  <a:pt x="3042683" y="858471"/>
                  <a:pt x="3043655" y="858618"/>
                </a:cubicBezTo>
                <a:cubicBezTo>
                  <a:pt x="3044628" y="858766"/>
                  <a:pt x="3045408" y="858943"/>
                  <a:pt x="3045997" y="859148"/>
                </a:cubicBezTo>
                <a:cubicBezTo>
                  <a:pt x="3046586" y="859355"/>
                  <a:pt x="3046999" y="859635"/>
                  <a:pt x="3047234" y="859988"/>
                </a:cubicBezTo>
                <a:cubicBezTo>
                  <a:pt x="3047470" y="860341"/>
                  <a:pt x="3047588" y="860754"/>
                  <a:pt x="3047588" y="861225"/>
                </a:cubicBezTo>
                <a:lnTo>
                  <a:pt x="3047588" y="970961"/>
                </a:lnTo>
                <a:cubicBezTo>
                  <a:pt x="3047588" y="971433"/>
                  <a:pt x="3047470" y="971845"/>
                  <a:pt x="3047234" y="972199"/>
                </a:cubicBezTo>
                <a:cubicBezTo>
                  <a:pt x="3046999" y="972552"/>
                  <a:pt x="3046586" y="972832"/>
                  <a:pt x="3045997" y="973037"/>
                </a:cubicBezTo>
                <a:cubicBezTo>
                  <a:pt x="3045408" y="973244"/>
                  <a:pt x="3044628" y="973421"/>
                  <a:pt x="3043655" y="973568"/>
                </a:cubicBezTo>
                <a:cubicBezTo>
                  <a:pt x="3042683" y="973715"/>
                  <a:pt x="3041490" y="973789"/>
                  <a:pt x="3040077" y="973789"/>
                </a:cubicBezTo>
                <a:cubicBezTo>
                  <a:pt x="3038545" y="973789"/>
                  <a:pt x="3037308" y="973715"/>
                  <a:pt x="3036365" y="973568"/>
                </a:cubicBezTo>
                <a:cubicBezTo>
                  <a:pt x="3035423" y="973421"/>
                  <a:pt x="3034657" y="973244"/>
                  <a:pt x="3034068" y="973037"/>
                </a:cubicBezTo>
                <a:cubicBezTo>
                  <a:pt x="3033479" y="972832"/>
                  <a:pt x="3033066" y="972552"/>
                  <a:pt x="3032831" y="972199"/>
                </a:cubicBezTo>
                <a:cubicBezTo>
                  <a:pt x="3032595" y="971845"/>
                  <a:pt x="3032477" y="971433"/>
                  <a:pt x="3032477" y="970961"/>
                </a:cubicBezTo>
                <a:lnTo>
                  <a:pt x="3032477" y="920254"/>
                </a:lnTo>
                <a:lnTo>
                  <a:pt x="2980435" y="920254"/>
                </a:lnTo>
                <a:lnTo>
                  <a:pt x="2980435" y="970961"/>
                </a:lnTo>
                <a:cubicBezTo>
                  <a:pt x="2980435" y="971433"/>
                  <a:pt x="2980318" y="971845"/>
                  <a:pt x="2980084" y="972199"/>
                </a:cubicBezTo>
                <a:cubicBezTo>
                  <a:pt x="2979847" y="972552"/>
                  <a:pt x="2979436" y="972832"/>
                  <a:pt x="2978845" y="973037"/>
                </a:cubicBezTo>
                <a:cubicBezTo>
                  <a:pt x="2978256" y="973244"/>
                  <a:pt x="2977476" y="973421"/>
                  <a:pt x="2976505" y="973568"/>
                </a:cubicBezTo>
                <a:cubicBezTo>
                  <a:pt x="2975533" y="973715"/>
                  <a:pt x="2974311" y="973789"/>
                  <a:pt x="2972837" y="973789"/>
                </a:cubicBezTo>
                <a:cubicBezTo>
                  <a:pt x="2971424" y="973789"/>
                  <a:pt x="2970215" y="973715"/>
                  <a:pt x="2969214" y="973568"/>
                </a:cubicBezTo>
                <a:cubicBezTo>
                  <a:pt x="2968213" y="973421"/>
                  <a:pt x="2967418" y="973244"/>
                  <a:pt x="2966830" y="973037"/>
                </a:cubicBezTo>
                <a:cubicBezTo>
                  <a:pt x="2966240" y="972832"/>
                  <a:pt x="2965828" y="972552"/>
                  <a:pt x="2965592" y="972199"/>
                </a:cubicBezTo>
                <a:cubicBezTo>
                  <a:pt x="2965357" y="971845"/>
                  <a:pt x="2965240" y="971433"/>
                  <a:pt x="2965240" y="970961"/>
                </a:cubicBezTo>
                <a:lnTo>
                  <a:pt x="2965240" y="861225"/>
                </a:lnTo>
                <a:cubicBezTo>
                  <a:pt x="2965240" y="860754"/>
                  <a:pt x="2965357" y="860341"/>
                  <a:pt x="2965592" y="859988"/>
                </a:cubicBezTo>
                <a:cubicBezTo>
                  <a:pt x="2965828" y="859635"/>
                  <a:pt x="2966240" y="859355"/>
                  <a:pt x="2966830" y="859148"/>
                </a:cubicBezTo>
                <a:cubicBezTo>
                  <a:pt x="2967418" y="858943"/>
                  <a:pt x="2968213" y="858766"/>
                  <a:pt x="2969214" y="858618"/>
                </a:cubicBezTo>
                <a:cubicBezTo>
                  <a:pt x="2970215" y="858471"/>
                  <a:pt x="2971424" y="858398"/>
                  <a:pt x="2972837" y="858398"/>
                </a:cubicBezTo>
                <a:close/>
                <a:moveTo>
                  <a:pt x="2789057" y="858398"/>
                </a:moveTo>
                <a:cubicBezTo>
                  <a:pt x="2791178" y="858398"/>
                  <a:pt x="2792842" y="858471"/>
                  <a:pt x="2794050" y="858618"/>
                </a:cubicBezTo>
                <a:cubicBezTo>
                  <a:pt x="2795257" y="858766"/>
                  <a:pt x="2796097" y="859046"/>
                  <a:pt x="2796568" y="859458"/>
                </a:cubicBezTo>
                <a:cubicBezTo>
                  <a:pt x="2797038" y="859870"/>
                  <a:pt x="2797201" y="860460"/>
                  <a:pt x="2797054" y="861225"/>
                </a:cubicBezTo>
                <a:cubicBezTo>
                  <a:pt x="2796906" y="861991"/>
                  <a:pt x="2796509" y="863023"/>
                  <a:pt x="2795861" y="864318"/>
                </a:cubicBezTo>
                <a:lnTo>
                  <a:pt x="2778491" y="898961"/>
                </a:lnTo>
                <a:lnTo>
                  <a:pt x="2775378" y="880673"/>
                </a:lnTo>
                <a:lnTo>
                  <a:pt x="2774443" y="874776"/>
                </a:lnTo>
                <a:lnTo>
                  <a:pt x="2780838" y="861490"/>
                </a:lnTo>
                <a:cubicBezTo>
                  <a:pt x="2781016" y="860901"/>
                  <a:pt x="2781265" y="860401"/>
                  <a:pt x="2781590" y="859988"/>
                </a:cubicBezTo>
                <a:cubicBezTo>
                  <a:pt x="2781913" y="859576"/>
                  <a:pt x="2782356" y="859266"/>
                  <a:pt x="2782915" y="859062"/>
                </a:cubicBezTo>
                <a:cubicBezTo>
                  <a:pt x="2783475" y="858854"/>
                  <a:pt x="2784256" y="858691"/>
                  <a:pt x="2785257" y="858575"/>
                </a:cubicBezTo>
                <a:cubicBezTo>
                  <a:pt x="2786258" y="858456"/>
                  <a:pt x="2787525" y="858398"/>
                  <a:pt x="2789057" y="858398"/>
                </a:cubicBezTo>
                <a:close/>
                <a:moveTo>
                  <a:pt x="2496586" y="858398"/>
                </a:moveTo>
                <a:cubicBezTo>
                  <a:pt x="2498059" y="858398"/>
                  <a:pt x="2499281" y="858471"/>
                  <a:pt x="2500254" y="858618"/>
                </a:cubicBezTo>
                <a:cubicBezTo>
                  <a:pt x="2501226" y="858766"/>
                  <a:pt x="2502007" y="858943"/>
                  <a:pt x="2502595" y="859148"/>
                </a:cubicBezTo>
                <a:cubicBezTo>
                  <a:pt x="2503184" y="859355"/>
                  <a:pt x="2503596" y="859635"/>
                  <a:pt x="2503832" y="859988"/>
                </a:cubicBezTo>
                <a:cubicBezTo>
                  <a:pt x="2504068" y="860341"/>
                  <a:pt x="2504186" y="860754"/>
                  <a:pt x="2504186" y="861225"/>
                </a:cubicBezTo>
                <a:lnTo>
                  <a:pt x="2504186" y="906999"/>
                </a:lnTo>
                <a:lnTo>
                  <a:pt x="2556234" y="906999"/>
                </a:lnTo>
                <a:lnTo>
                  <a:pt x="2556234" y="861225"/>
                </a:lnTo>
                <a:cubicBezTo>
                  <a:pt x="2556234" y="860754"/>
                  <a:pt x="2556352" y="860341"/>
                  <a:pt x="2556588" y="859988"/>
                </a:cubicBezTo>
                <a:cubicBezTo>
                  <a:pt x="2556822" y="859635"/>
                  <a:pt x="2557235" y="859355"/>
                  <a:pt x="2557824" y="859148"/>
                </a:cubicBezTo>
                <a:cubicBezTo>
                  <a:pt x="2558413" y="858943"/>
                  <a:pt x="2559179" y="858766"/>
                  <a:pt x="2560121" y="858618"/>
                </a:cubicBezTo>
                <a:cubicBezTo>
                  <a:pt x="2561065" y="858471"/>
                  <a:pt x="2562301" y="858398"/>
                  <a:pt x="2563833" y="858398"/>
                </a:cubicBezTo>
                <a:cubicBezTo>
                  <a:pt x="2565247" y="858398"/>
                  <a:pt x="2566440" y="858471"/>
                  <a:pt x="2567412" y="858618"/>
                </a:cubicBezTo>
                <a:cubicBezTo>
                  <a:pt x="2568384" y="858766"/>
                  <a:pt x="2569165" y="858943"/>
                  <a:pt x="2569754" y="859148"/>
                </a:cubicBezTo>
                <a:cubicBezTo>
                  <a:pt x="2570343" y="859355"/>
                  <a:pt x="2570755" y="859635"/>
                  <a:pt x="2570991" y="859988"/>
                </a:cubicBezTo>
                <a:cubicBezTo>
                  <a:pt x="2571226" y="860341"/>
                  <a:pt x="2571345" y="860754"/>
                  <a:pt x="2571345" y="861225"/>
                </a:cubicBezTo>
                <a:lnTo>
                  <a:pt x="2571345" y="970961"/>
                </a:lnTo>
                <a:cubicBezTo>
                  <a:pt x="2571345" y="971433"/>
                  <a:pt x="2571226" y="971845"/>
                  <a:pt x="2570991" y="972199"/>
                </a:cubicBezTo>
                <a:cubicBezTo>
                  <a:pt x="2570755" y="972552"/>
                  <a:pt x="2570343" y="972832"/>
                  <a:pt x="2569754" y="973037"/>
                </a:cubicBezTo>
                <a:cubicBezTo>
                  <a:pt x="2569165" y="973244"/>
                  <a:pt x="2568384" y="973421"/>
                  <a:pt x="2567412" y="973568"/>
                </a:cubicBezTo>
                <a:cubicBezTo>
                  <a:pt x="2566440" y="973715"/>
                  <a:pt x="2565247" y="973789"/>
                  <a:pt x="2563833" y="973789"/>
                </a:cubicBezTo>
                <a:cubicBezTo>
                  <a:pt x="2562301" y="973789"/>
                  <a:pt x="2561065" y="973715"/>
                  <a:pt x="2560121" y="973568"/>
                </a:cubicBezTo>
                <a:cubicBezTo>
                  <a:pt x="2559179" y="973421"/>
                  <a:pt x="2558413" y="973244"/>
                  <a:pt x="2557824" y="973037"/>
                </a:cubicBezTo>
                <a:cubicBezTo>
                  <a:pt x="2557235" y="972832"/>
                  <a:pt x="2556822" y="972552"/>
                  <a:pt x="2556588" y="972199"/>
                </a:cubicBezTo>
                <a:cubicBezTo>
                  <a:pt x="2556352" y="971845"/>
                  <a:pt x="2556234" y="971433"/>
                  <a:pt x="2556234" y="970961"/>
                </a:cubicBezTo>
                <a:lnTo>
                  <a:pt x="2556234" y="920254"/>
                </a:lnTo>
                <a:lnTo>
                  <a:pt x="2504186" y="920254"/>
                </a:lnTo>
                <a:lnTo>
                  <a:pt x="2504186" y="970961"/>
                </a:lnTo>
                <a:cubicBezTo>
                  <a:pt x="2504186" y="971433"/>
                  <a:pt x="2504068" y="971845"/>
                  <a:pt x="2503832" y="972199"/>
                </a:cubicBezTo>
                <a:cubicBezTo>
                  <a:pt x="2503596" y="972552"/>
                  <a:pt x="2503184" y="972832"/>
                  <a:pt x="2502595" y="973037"/>
                </a:cubicBezTo>
                <a:cubicBezTo>
                  <a:pt x="2502007" y="973244"/>
                  <a:pt x="2501226" y="973421"/>
                  <a:pt x="2500254" y="973568"/>
                </a:cubicBezTo>
                <a:cubicBezTo>
                  <a:pt x="2499281" y="973715"/>
                  <a:pt x="2498059" y="973789"/>
                  <a:pt x="2496586" y="973789"/>
                </a:cubicBezTo>
                <a:cubicBezTo>
                  <a:pt x="2495173" y="973789"/>
                  <a:pt x="2493965" y="973715"/>
                  <a:pt x="2492964" y="973568"/>
                </a:cubicBezTo>
                <a:cubicBezTo>
                  <a:pt x="2491962" y="973421"/>
                  <a:pt x="2491167" y="973244"/>
                  <a:pt x="2490578" y="973037"/>
                </a:cubicBezTo>
                <a:cubicBezTo>
                  <a:pt x="2489988" y="972832"/>
                  <a:pt x="2489576" y="972552"/>
                  <a:pt x="2489340" y="972199"/>
                </a:cubicBezTo>
                <a:cubicBezTo>
                  <a:pt x="2489105" y="971845"/>
                  <a:pt x="2488987" y="971433"/>
                  <a:pt x="2488987" y="970961"/>
                </a:cubicBezTo>
                <a:lnTo>
                  <a:pt x="2488987" y="861225"/>
                </a:lnTo>
                <a:cubicBezTo>
                  <a:pt x="2488987" y="860754"/>
                  <a:pt x="2489105" y="860341"/>
                  <a:pt x="2489340" y="859988"/>
                </a:cubicBezTo>
                <a:cubicBezTo>
                  <a:pt x="2489576" y="859635"/>
                  <a:pt x="2489988" y="859355"/>
                  <a:pt x="2490578" y="859148"/>
                </a:cubicBezTo>
                <a:cubicBezTo>
                  <a:pt x="2491167" y="858943"/>
                  <a:pt x="2491962" y="858766"/>
                  <a:pt x="2492964" y="858618"/>
                </a:cubicBezTo>
                <a:cubicBezTo>
                  <a:pt x="2493965" y="858471"/>
                  <a:pt x="2495173" y="858398"/>
                  <a:pt x="2496586" y="858398"/>
                </a:cubicBezTo>
                <a:close/>
                <a:moveTo>
                  <a:pt x="2246000" y="858398"/>
                </a:moveTo>
                <a:cubicBezTo>
                  <a:pt x="2247767" y="858398"/>
                  <a:pt x="2249196" y="858456"/>
                  <a:pt x="2250286" y="858575"/>
                </a:cubicBezTo>
                <a:cubicBezTo>
                  <a:pt x="2251374" y="858691"/>
                  <a:pt x="2252244" y="858854"/>
                  <a:pt x="2252892" y="859062"/>
                </a:cubicBezTo>
                <a:cubicBezTo>
                  <a:pt x="2253539" y="859266"/>
                  <a:pt x="2254026" y="859562"/>
                  <a:pt x="2254350" y="859944"/>
                </a:cubicBezTo>
                <a:cubicBezTo>
                  <a:pt x="2254674" y="860327"/>
                  <a:pt x="2254983" y="860813"/>
                  <a:pt x="2255278" y="861402"/>
                </a:cubicBezTo>
                <a:lnTo>
                  <a:pt x="2271094" y="894275"/>
                </a:lnTo>
                <a:cubicBezTo>
                  <a:pt x="2272563" y="897397"/>
                  <a:pt x="2274029" y="900666"/>
                  <a:pt x="2275493" y="904083"/>
                </a:cubicBezTo>
                <a:cubicBezTo>
                  <a:pt x="2276957" y="907500"/>
                  <a:pt x="2278450" y="910946"/>
                  <a:pt x="2279973" y="914422"/>
                </a:cubicBezTo>
                <a:lnTo>
                  <a:pt x="2280149" y="914422"/>
                </a:lnTo>
                <a:cubicBezTo>
                  <a:pt x="2281496" y="911064"/>
                  <a:pt x="2282887" y="907722"/>
                  <a:pt x="2284322" y="904393"/>
                </a:cubicBezTo>
                <a:cubicBezTo>
                  <a:pt x="2285757" y="901065"/>
                  <a:pt x="2287209" y="897780"/>
                  <a:pt x="2288679" y="894539"/>
                </a:cubicBezTo>
                <a:lnTo>
                  <a:pt x="2304586" y="861490"/>
                </a:lnTo>
                <a:cubicBezTo>
                  <a:pt x="2304762" y="860901"/>
                  <a:pt x="2305012" y="860401"/>
                  <a:pt x="2305337" y="859988"/>
                </a:cubicBezTo>
                <a:cubicBezTo>
                  <a:pt x="2305661" y="859576"/>
                  <a:pt x="2306102" y="859266"/>
                  <a:pt x="2306662" y="859062"/>
                </a:cubicBezTo>
                <a:cubicBezTo>
                  <a:pt x="2307221" y="858854"/>
                  <a:pt x="2308003" y="858691"/>
                  <a:pt x="2309004" y="858575"/>
                </a:cubicBezTo>
                <a:cubicBezTo>
                  <a:pt x="2310005" y="858456"/>
                  <a:pt x="2311272" y="858398"/>
                  <a:pt x="2312804" y="858398"/>
                </a:cubicBezTo>
                <a:cubicBezTo>
                  <a:pt x="2314925" y="858398"/>
                  <a:pt x="2316588" y="858471"/>
                  <a:pt x="2317796" y="858618"/>
                </a:cubicBezTo>
                <a:cubicBezTo>
                  <a:pt x="2319004" y="858766"/>
                  <a:pt x="2319844" y="859046"/>
                  <a:pt x="2320315" y="859458"/>
                </a:cubicBezTo>
                <a:cubicBezTo>
                  <a:pt x="2320786" y="859870"/>
                  <a:pt x="2320948" y="860460"/>
                  <a:pt x="2320801" y="861225"/>
                </a:cubicBezTo>
                <a:cubicBezTo>
                  <a:pt x="2320653" y="861991"/>
                  <a:pt x="2320256" y="863023"/>
                  <a:pt x="2319607" y="864318"/>
                </a:cubicBezTo>
                <a:lnTo>
                  <a:pt x="2287266" y="928825"/>
                </a:lnTo>
                <a:lnTo>
                  <a:pt x="2287266" y="970961"/>
                </a:lnTo>
                <a:cubicBezTo>
                  <a:pt x="2287266" y="971433"/>
                  <a:pt x="2287149" y="971845"/>
                  <a:pt x="2286915" y="972199"/>
                </a:cubicBezTo>
                <a:cubicBezTo>
                  <a:pt x="2286680" y="972552"/>
                  <a:pt x="2286269" y="972832"/>
                  <a:pt x="2285684" y="973037"/>
                </a:cubicBezTo>
                <a:cubicBezTo>
                  <a:pt x="2285098" y="973244"/>
                  <a:pt x="2284308" y="973421"/>
                  <a:pt x="2283312" y="973568"/>
                </a:cubicBezTo>
                <a:cubicBezTo>
                  <a:pt x="2282316" y="973715"/>
                  <a:pt x="2281116" y="973789"/>
                  <a:pt x="2279710" y="973789"/>
                </a:cubicBezTo>
                <a:cubicBezTo>
                  <a:pt x="2278246" y="973789"/>
                  <a:pt x="2277030" y="973715"/>
                  <a:pt x="2276064" y="973568"/>
                </a:cubicBezTo>
                <a:cubicBezTo>
                  <a:pt x="2275097" y="973421"/>
                  <a:pt x="2274307" y="973244"/>
                  <a:pt x="2273691" y="973037"/>
                </a:cubicBezTo>
                <a:cubicBezTo>
                  <a:pt x="2273076" y="972832"/>
                  <a:pt x="2272653" y="972552"/>
                  <a:pt x="2272418" y="972199"/>
                </a:cubicBezTo>
                <a:cubicBezTo>
                  <a:pt x="2272184" y="971845"/>
                  <a:pt x="2272067" y="971433"/>
                  <a:pt x="2272067" y="970961"/>
                </a:cubicBezTo>
                <a:lnTo>
                  <a:pt x="2272067" y="928825"/>
                </a:lnTo>
                <a:lnTo>
                  <a:pt x="2239727" y="864318"/>
                </a:lnTo>
                <a:cubicBezTo>
                  <a:pt x="2239078" y="862963"/>
                  <a:pt x="2238681" y="861903"/>
                  <a:pt x="2238533" y="861137"/>
                </a:cubicBezTo>
                <a:cubicBezTo>
                  <a:pt x="2238385" y="860371"/>
                  <a:pt x="2238533" y="859782"/>
                  <a:pt x="2238975" y="859369"/>
                </a:cubicBezTo>
                <a:cubicBezTo>
                  <a:pt x="2239417" y="858957"/>
                  <a:pt x="2240211" y="858691"/>
                  <a:pt x="2241361" y="858575"/>
                </a:cubicBezTo>
                <a:cubicBezTo>
                  <a:pt x="2242509" y="858456"/>
                  <a:pt x="2244056" y="858398"/>
                  <a:pt x="2246000" y="858398"/>
                </a:cubicBezTo>
                <a:close/>
                <a:moveTo>
                  <a:pt x="1303020" y="858398"/>
                </a:moveTo>
                <a:cubicBezTo>
                  <a:pt x="1304787" y="858398"/>
                  <a:pt x="1306216" y="858456"/>
                  <a:pt x="1307306" y="858575"/>
                </a:cubicBezTo>
                <a:cubicBezTo>
                  <a:pt x="1308395" y="858691"/>
                  <a:pt x="1309264" y="858854"/>
                  <a:pt x="1309912" y="859062"/>
                </a:cubicBezTo>
                <a:cubicBezTo>
                  <a:pt x="1310560" y="859266"/>
                  <a:pt x="1311046" y="859562"/>
                  <a:pt x="1311371" y="859944"/>
                </a:cubicBezTo>
                <a:cubicBezTo>
                  <a:pt x="1311694" y="860327"/>
                  <a:pt x="1312003" y="860813"/>
                  <a:pt x="1312298" y="861402"/>
                </a:cubicBezTo>
                <a:lnTo>
                  <a:pt x="1328115" y="894275"/>
                </a:lnTo>
                <a:cubicBezTo>
                  <a:pt x="1329583" y="897397"/>
                  <a:pt x="1331049" y="900666"/>
                  <a:pt x="1332513" y="904083"/>
                </a:cubicBezTo>
                <a:cubicBezTo>
                  <a:pt x="1333977" y="907500"/>
                  <a:pt x="1335471" y="910946"/>
                  <a:pt x="1336995" y="914422"/>
                </a:cubicBezTo>
                <a:lnTo>
                  <a:pt x="1337170" y="914422"/>
                </a:lnTo>
                <a:cubicBezTo>
                  <a:pt x="1338517" y="911064"/>
                  <a:pt x="1339908" y="907722"/>
                  <a:pt x="1341343" y="904393"/>
                </a:cubicBezTo>
                <a:cubicBezTo>
                  <a:pt x="1342778" y="901065"/>
                  <a:pt x="1344232" y="897780"/>
                  <a:pt x="1345702" y="894539"/>
                </a:cubicBezTo>
                <a:lnTo>
                  <a:pt x="1361609" y="861490"/>
                </a:lnTo>
                <a:cubicBezTo>
                  <a:pt x="1361786" y="860901"/>
                  <a:pt x="1362036" y="860401"/>
                  <a:pt x="1362361" y="859988"/>
                </a:cubicBezTo>
                <a:cubicBezTo>
                  <a:pt x="1362684" y="859576"/>
                  <a:pt x="1363127" y="859266"/>
                  <a:pt x="1363686" y="859062"/>
                </a:cubicBezTo>
                <a:cubicBezTo>
                  <a:pt x="1364245" y="858854"/>
                  <a:pt x="1365025" y="858691"/>
                  <a:pt x="1366027" y="858575"/>
                </a:cubicBezTo>
                <a:cubicBezTo>
                  <a:pt x="1367030" y="858456"/>
                  <a:pt x="1368295" y="858398"/>
                  <a:pt x="1369827" y="858398"/>
                </a:cubicBezTo>
                <a:cubicBezTo>
                  <a:pt x="1371949" y="858398"/>
                  <a:pt x="1373613" y="858471"/>
                  <a:pt x="1374820" y="858618"/>
                </a:cubicBezTo>
                <a:cubicBezTo>
                  <a:pt x="1376027" y="858766"/>
                  <a:pt x="1376868" y="859046"/>
                  <a:pt x="1377338" y="859458"/>
                </a:cubicBezTo>
                <a:cubicBezTo>
                  <a:pt x="1377809" y="859870"/>
                  <a:pt x="1377972" y="860460"/>
                  <a:pt x="1377825" y="861225"/>
                </a:cubicBezTo>
                <a:cubicBezTo>
                  <a:pt x="1377677" y="861991"/>
                  <a:pt x="1377280" y="863023"/>
                  <a:pt x="1376632" y="864318"/>
                </a:cubicBezTo>
                <a:lnTo>
                  <a:pt x="1344286" y="928825"/>
                </a:lnTo>
                <a:lnTo>
                  <a:pt x="1344286" y="970961"/>
                </a:lnTo>
                <a:cubicBezTo>
                  <a:pt x="1344286" y="971433"/>
                  <a:pt x="1344170" y="971845"/>
                  <a:pt x="1343937" y="972199"/>
                </a:cubicBezTo>
                <a:cubicBezTo>
                  <a:pt x="1343702" y="972552"/>
                  <a:pt x="1343291" y="972832"/>
                  <a:pt x="1342705" y="973037"/>
                </a:cubicBezTo>
                <a:cubicBezTo>
                  <a:pt x="1342120" y="973244"/>
                  <a:pt x="1341329" y="973421"/>
                  <a:pt x="1340333" y="973568"/>
                </a:cubicBezTo>
                <a:cubicBezTo>
                  <a:pt x="1339337" y="973715"/>
                  <a:pt x="1338137" y="973789"/>
                  <a:pt x="1336732" y="973789"/>
                </a:cubicBezTo>
                <a:cubicBezTo>
                  <a:pt x="1335267" y="973789"/>
                  <a:pt x="1334051" y="973715"/>
                  <a:pt x="1333084" y="973568"/>
                </a:cubicBezTo>
                <a:cubicBezTo>
                  <a:pt x="1332117" y="973421"/>
                  <a:pt x="1331327" y="973244"/>
                  <a:pt x="1330712" y="973037"/>
                </a:cubicBezTo>
                <a:cubicBezTo>
                  <a:pt x="1330097" y="972832"/>
                  <a:pt x="1329673" y="972552"/>
                  <a:pt x="1329438" y="972199"/>
                </a:cubicBezTo>
                <a:cubicBezTo>
                  <a:pt x="1329204" y="971845"/>
                  <a:pt x="1329087" y="971433"/>
                  <a:pt x="1329087" y="970961"/>
                </a:cubicBezTo>
                <a:lnTo>
                  <a:pt x="1329087" y="928825"/>
                </a:lnTo>
                <a:lnTo>
                  <a:pt x="1296747" y="864318"/>
                </a:lnTo>
                <a:cubicBezTo>
                  <a:pt x="1296099" y="862963"/>
                  <a:pt x="1295701" y="861903"/>
                  <a:pt x="1295554" y="861137"/>
                </a:cubicBezTo>
                <a:cubicBezTo>
                  <a:pt x="1295406" y="860371"/>
                  <a:pt x="1295554" y="859782"/>
                  <a:pt x="1295995" y="859369"/>
                </a:cubicBezTo>
                <a:cubicBezTo>
                  <a:pt x="1296438" y="858957"/>
                  <a:pt x="1297233" y="858691"/>
                  <a:pt x="1298381" y="858575"/>
                </a:cubicBezTo>
                <a:cubicBezTo>
                  <a:pt x="1299531" y="858456"/>
                  <a:pt x="1301076" y="858398"/>
                  <a:pt x="1303020" y="858398"/>
                </a:cubicBezTo>
                <a:close/>
                <a:moveTo>
                  <a:pt x="1086884" y="858398"/>
                </a:moveTo>
                <a:cubicBezTo>
                  <a:pt x="1088357" y="858398"/>
                  <a:pt x="1089579" y="858471"/>
                  <a:pt x="1090550" y="858618"/>
                </a:cubicBezTo>
                <a:cubicBezTo>
                  <a:pt x="1091522" y="858766"/>
                  <a:pt x="1092303" y="858943"/>
                  <a:pt x="1092892" y="859148"/>
                </a:cubicBezTo>
                <a:cubicBezTo>
                  <a:pt x="1093483" y="859355"/>
                  <a:pt x="1093896" y="859635"/>
                  <a:pt x="1094132" y="859988"/>
                </a:cubicBezTo>
                <a:cubicBezTo>
                  <a:pt x="1094367" y="860341"/>
                  <a:pt x="1094485" y="860754"/>
                  <a:pt x="1094485" y="861225"/>
                </a:cubicBezTo>
                <a:lnTo>
                  <a:pt x="1094485" y="906999"/>
                </a:lnTo>
                <a:lnTo>
                  <a:pt x="1146530" y="906999"/>
                </a:lnTo>
                <a:lnTo>
                  <a:pt x="1146530" y="861225"/>
                </a:lnTo>
                <a:cubicBezTo>
                  <a:pt x="1146530" y="860754"/>
                  <a:pt x="1146647" y="860341"/>
                  <a:pt x="1146884" y="859988"/>
                </a:cubicBezTo>
                <a:cubicBezTo>
                  <a:pt x="1147119" y="859635"/>
                  <a:pt x="1147531" y="859355"/>
                  <a:pt x="1148121" y="859148"/>
                </a:cubicBezTo>
                <a:cubicBezTo>
                  <a:pt x="1148710" y="858943"/>
                  <a:pt x="1149475" y="858766"/>
                  <a:pt x="1150419" y="858618"/>
                </a:cubicBezTo>
                <a:cubicBezTo>
                  <a:pt x="1151361" y="858471"/>
                  <a:pt x="1152598" y="858398"/>
                  <a:pt x="1154129" y="858398"/>
                </a:cubicBezTo>
                <a:cubicBezTo>
                  <a:pt x="1155544" y="858398"/>
                  <a:pt x="1156737" y="858471"/>
                  <a:pt x="1157709" y="858618"/>
                </a:cubicBezTo>
                <a:cubicBezTo>
                  <a:pt x="1158680" y="858766"/>
                  <a:pt x="1159461" y="858943"/>
                  <a:pt x="1160050" y="859148"/>
                </a:cubicBezTo>
                <a:cubicBezTo>
                  <a:pt x="1160639" y="859355"/>
                  <a:pt x="1161051" y="859635"/>
                  <a:pt x="1161288" y="859988"/>
                </a:cubicBezTo>
                <a:cubicBezTo>
                  <a:pt x="1161523" y="860341"/>
                  <a:pt x="1161641" y="860754"/>
                  <a:pt x="1161641" y="861225"/>
                </a:cubicBezTo>
                <a:lnTo>
                  <a:pt x="1161641" y="970961"/>
                </a:lnTo>
                <a:cubicBezTo>
                  <a:pt x="1161641" y="971433"/>
                  <a:pt x="1161523" y="971845"/>
                  <a:pt x="1161288" y="972199"/>
                </a:cubicBezTo>
                <a:cubicBezTo>
                  <a:pt x="1161051" y="972552"/>
                  <a:pt x="1160639" y="972832"/>
                  <a:pt x="1160050" y="973037"/>
                </a:cubicBezTo>
                <a:cubicBezTo>
                  <a:pt x="1159461" y="973244"/>
                  <a:pt x="1158680" y="973421"/>
                  <a:pt x="1157709" y="973568"/>
                </a:cubicBezTo>
                <a:cubicBezTo>
                  <a:pt x="1156737" y="973715"/>
                  <a:pt x="1155544" y="973789"/>
                  <a:pt x="1154129" y="973789"/>
                </a:cubicBezTo>
                <a:cubicBezTo>
                  <a:pt x="1152598" y="973789"/>
                  <a:pt x="1151361" y="973715"/>
                  <a:pt x="1150419" y="973568"/>
                </a:cubicBezTo>
                <a:cubicBezTo>
                  <a:pt x="1149475" y="973421"/>
                  <a:pt x="1148710" y="973244"/>
                  <a:pt x="1148121" y="973037"/>
                </a:cubicBezTo>
                <a:cubicBezTo>
                  <a:pt x="1147531" y="972832"/>
                  <a:pt x="1147119" y="972552"/>
                  <a:pt x="1146884" y="972199"/>
                </a:cubicBezTo>
                <a:cubicBezTo>
                  <a:pt x="1146647" y="971845"/>
                  <a:pt x="1146530" y="971433"/>
                  <a:pt x="1146530" y="970961"/>
                </a:cubicBezTo>
                <a:lnTo>
                  <a:pt x="1146530" y="920254"/>
                </a:lnTo>
                <a:lnTo>
                  <a:pt x="1094485" y="920254"/>
                </a:lnTo>
                <a:lnTo>
                  <a:pt x="1094485" y="970961"/>
                </a:lnTo>
                <a:cubicBezTo>
                  <a:pt x="1094485" y="971433"/>
                  <a:pt x="1094367" y="971845"/>
                  <a:pt x="1094132" y="972199"/>
                </a:cubicBezTo>
                <a:cubicBezTo>
                  <a:pt x="1093896" y="972552"/>
                  <a:pt x="1093483" y="972832"/>
                  <a:pt x="1092892" y="973037"/>
                </a:cubicBezTo>
                <a:cubicBezTo>
                  <a:pt x="1092303" y="973244"/>
                  <a:pt x="1091522" y="973421"/>
                  <a:pt x="1090550" y="973568"/>
                </a:cubicBezTo>
                <a:cubicBezTo>
                  <a:pt x="1089579" y="973715"/>
                  <a:pt x="1088357" y="973789"/>
                  <a:pt x="1086884" y="973789"/>
                </a:cubicBezTo>
                <a:cubicBezTo>
                  <a:pt x="1085469" y="973789"/>
                  <a:pt x="1084262" y="973715"/>
                  <a:pt x="1083261" y="973568"/>
                </a:cubicBezTo>
                <a:cubicBezTo>
                  <a:pt x="1082259" y="973421"/>
                  <a:pt x="1081463" y="973244"/>
                  <a:pt x="1080874" y="973037"/>
                </a:cubicBezTo>
                <a:cubicBezTo>
                  <a:pt x="1080285" y="972832"/>
                  <a:pt x="1079873" y="972552"/>
                  <a:pt x="1079637" y="972199"/>
                </a:cubicBezTo>
                <a:cubicBezTo>
                  <a:pt x="1079402" y="971845"/>
                  <a:pt x="1079284" y="971433"/>
                  <a:pt x="1079284" y="970961"/>
                </a:cubicBezTo>
                <a:lnTo>
                  <a:pt x="1079284" y="861225"/>
                </a:lnTo>
                <a:cubicBezTo>
                  <a:pt x="1079284" y="860754"/>
                  <a:pt x="1079402" y="860341"/>
                  <a:pt x="1079637" y="859988"/>
                </a:cubicBezTo>
                <a:cubicBezTo>
                  <a:pt x="1079873" y="859635"/>
                  <a:pt x="1080285" y="859355"/>
                  <a:pt x="1080874" y="859148"/>
                </a:cubicBezTo>
                <a:cubicBezTo>
                  <a:pt x="1081463" y="858943"/>
                  <a:pt x="1082259" y="858766"/>
                  <a:pt x="1083261" y="858618"/>
                </a:cubicBezTo>
                <a:cubicBezTo>
                  <a:pt x="1084262" y="858471"/>
                  <a:pt x="1085469" y="858398"/>
                  <a:pt x="1086884" y="858398"/>
                </a:cubicBezTo>
                <a:close/>
                <a:moveTo>
                  <a:pt x="836287" y="858398"/>
                </a:moveTo>
                <a:cubicBezTo>
                  <a:pt x="838055" y="858398"/>
                  <a:pt x="839483" y="858456"/>
                  <a:pt x="840604" y="858575"/>
                </a:cubicBezTo>
                <a:cubicBezTo>
                  <a:pt x="841694" y="858691"/>
                  <a:pt x="842564" y="858854"/>
                  <a:pt x="843212" y="859062"/>
                </a:cubicBezTo>
                <a:cubicBezTo>
                  <a:pt x="843861" y="859266"/>
                  <a:pt x="844346" y="859562"/>
                  <a:pt x="844670" y="859944"/>
                </a:cubicBezTo>
                <a:cubicBezTo>
                  <a:pt x="844994" y="860327"/>
                  <a:pt x="845303" y="860813"/>
                  <a:pt x="845597" y="861402"/>
                </a:cubicBezTo>
                <a:lnTo>
                  <a:pt x="861415" y="894275"/>
                </a:lnTo>
                <a:cubicBezTo>
                  <a:pt x="862883" y="897397"/>
                  <a:pt x="864349" y="900666"/>
                  <a:pt x="865813" y="904083"/>
                </a:cubicBezTo>
                <a:cubicBezTo>
                  <a:pt x="867277" y="907500"/>
                  <a:pt x="868771" y="910946"/>
                  <a:pt x="870295" y="914422"/>
                </a:cubicBezTo>
                <a:lnTo>
                  <a:pt x="870470" y="914422"/>
                </a:lnTo>
                <a:cubicBezTo>
                  <a:pt x="871816" y="911064"/>
                  <a:pt x="873207" y="907722"/>
                  <a:pt x="874643" y="904393"/>
                </a:cubicBezTo>
                <a:cubicBezTo>
                  <a:pt x="876077" y="901065"/>
                  <a:pt x="877529" y="897780"/>
                  <a:pt x="878999" y="894539"/>
                </a:cubicBezTo>
                <a:lnTo>
                  <a:pt x="894907" y="861490"/>
                </a:lnTo>
                <a:cubicBezTo>
                  <a:pt x="895084" y="860901"/>
                  <a:pt x="895332" y="860401"/>
                  <a:pt x="895657" y="859988"/>
                </a:cubicBezTo>
                <a:cubicBezTo>
                  <a:pt x="895981" y="859576"/>
                  <a:pt x="896423" y="859266"/>
                  <a:pt x="896983" y="859062"/>
                </a:cubicBezTo>
                <a:cubicBezTo>
                  <a:pt x="897542" y="858854"/>
                  <a:pt x="898322" y="858691"/>
                  <a:pt x="899325" y="858575"/>
                </a:cubicBezTo>
                <a:cubicBezTo>
                  <a:pt x="900325" y="858456"/>
                  <a:pt x="901592" y="858398"/>
                  <a:pt x="903124" y="858398"/>
                </a:cubicBezTo>
                <a:cubicBezTo>
                  <a:pt x="905245" y="858398"/>
                  <a:pt x="906909" y="858471"/>
                  <a:pt x="908117" y="858618"/>
                </a:cubicBezTo>
                <a:cubicBezTo>
                  <a:pt x="909324" y="858766"/>
                  <a:pt x="910164" y="859046"/>
                  <a:pt x="910635" y="859458"/>
                </a:cubicBezTo>
                <a:cubicBezTo>
                  <a:pt x="911107" y="859870"/>
                  <a:pt x="911270" y="860460"/>
                  <a:pt x="911121" y="861225"/>
                </a:cubicBezTo>
                <a:cubicBezTo>
                  <a:pt x="910975" y="861991"/>
                  <a:pt x="910578" y="863023"/>
                  <a:pt x="909929" y="864318"/>
                </a:cubicBezTo>
                <a:lnTo>
                  <a:pt x="877587" y="928825"/>
                </a:lnTo>
                <a:lnTo>
                  <a:pt x="877587" y="970961"/>
                </a:lnTo>
                <a:cubicBezTo>
                  <a:pt x="877587" y="971433"/>
                  <a:pt x="877470" y="971845"/>
                  <a:pt x="877235" y="972199"/>
                </a:cubicBezTo>
                <a:cubicBezTo>
                  <a:pt x="877000" y="972552"/>
                  <a:pt x="876590" y="972832"/>
                  <a:pt x="876006" y="973037"/>
                </a:cubicBezTo>
                <a:cubicBezTo>
                  <a:pt x="875419" y="973244"/>
                  <a:pt x="874629" y="973421"/>
                  <a:pt x="873633" y="973568"/>
                </a:cubicBezTo>
                <a:cubicBezTo>
                  <a:pt x="872638" y="973715"/>
                  <a:pt x="871436" y="973789"/>
                  <a:pt x="870030" y="973789"/>
                </a:cubicBezTo>
                <a:cubicBezTo>
                  <a:pt x="868566" y="973789"/>
                  <a:pt x="867351" y="973715"/>
                  <a:pt x="866384" y="973568"/>
                </a:cubicBezTo>
                <a:cubicBezTo>
                  <a:pt x="865417" y="973421"/>
                  <a:pt x="864628" y="973244"/>
                  <a:pt x="864013" y="973037"/>
                </a:cubicBezTo>
                <a:cubicBezTo>
                  <a:pt x="863398" y="972832"/>
                  <a:pt x="862973" y="972552"/>
                  <a:pt x="862738" y="972199"/>
                </a:cubicBezTo>
                <a:cubicBezTo>
                  <a:pt x="862505" y="971845"/>
                  <a:pt x="862388" y="971433"/>
                  <a:pt x="862388" y="970961"/>
                </a:cubicBezTo>
                <a:lnTo>
                  <a:pt x="862388" y="928825"/>
                </a:lnTo>
                <a:lnTo>
                  <a:pt x="830013" y="864318"/>
                </a:lnTo>
                <a:cubicBezTo>
                  <a:pt x="829365" y="862963"/>
                  <a:pt x="828968" y="861903"/>
                  <a:pt x="828820" y="861137"/>
                </a:cubicBezTo>
                <a:cubicBezTo>
                  <a:pt x="828673" y="860371"/>
                  <a:pt x="828820" y="859782"/>
                  <a:pt x="829262" y="859369"/>
                </a:cubicBezTo>
                <a:cubicBezTo>
                  <a:pt x="829704" y="858957"/>
                  <a:pt x="830499" y="858691"/>
                  <a:pt x="831648" y="858575"/>
                </a:cubicBezTo>
                <a:cubicBezTo>
                  <a:pt x="832797" y="858456"/>
                  <a:pt x="834343" y="858398"/>
                  <a:pt x="836287" y="858398"/>
                </a:cubicBezTo>
                <a:close/>
                <a:moveTo>
                  <a:pt x="610623" y="858398"/>
                </a:moveTo>
                <a:cubicBezTo>
                  <a:pt x="612096" y="858398"/>
                  <a:pt x="613318" y="858471"/>
                  <a:pt x="614290" y="858618"/>
                </a:cubicBezTo>
                <a:cubicBezTo>
                  <a:pt x="615262" y="858766"/>
                  <a:pt x="616043" y="858943"/>
                  <a:pt x="616632" y="859148"/>
                </a:cubicBezTo>
                <a:cubicBezTo>
                  <a:pt x="617221" y="859355"/>
                  <a:pt x="617633" y="859635"/>
                  <a:pt x="617869" y="859988"/>
                </a:cubicBezTo>
                <a:cubicBezTo>
                  <a:pt x="618104" y="860341"/>
                  <a:pt x="618222" y="860754"/>
                  <a:pt x="618222" y="861225"/>
                </a:cubicBezTo>
                <a:lnTo>
                  <a:pt x="618222" y="906999"/>
                </a:lnTo>
                <a:lnTo>
                  <a:pt x="670270" y="906999"/>
                </a:lnTo>
                <a:lnTo>
                  <a:pt x="670270" y="861225"/>
                </a:lnTo>
                <a:cubicBezTo>
                  <a:pt x="670270" y="860754"/>
                  <a:pt x="670388" y="860341"/>
                  <a:pt x="670623" y="859988"/>
                </a:cubicBezTo>
                <a:cubicBezTo>
                  <a:pt x="670859" y="859635"/>
                  <a:pt x="671271" y="859355"/>
                  <a:pt x="671860" y="859148"/>
                </a:cubicBezTo>
                <a:cubicBezTo>
                  <a:pt x="672450" y="858943"/>
                  <a:pt x="673215" y="858766"/>
                  <a:pt x="674158" y="858618"/>
                </a:cubicBezTo>
                <a:cubicBezTo>
                  <a:pt x="675101" y="858471"/>
                  <a:pt x="676338" y="858398"/>
                  <a:pt x="677869" y="858398"/>
                </a:cubicBezTo>
                <a:cubicBezTo>
                  <a:pt x="679283" y="858398"/>
                  <a:pt x="680476" y="858471"/>
                  <a:pt x="681448" y="858618"/>
                </a:cubicBezTo>
                <a:cubicBezTo>
                  <a:pt x="682420" y="858766"/>
                  <a:pt x="683201" y="858943"/>
                  <a:pt x="683790" y="859148"/>
                </a:cubicBezTo>
                <a:cubicBezTo>
                  <a:pt x="684379" y="859355"/>
                  <a:pt x="684791" y="859635"/>
                  <a:pt x="685027" y="859988"/>
                </a:cubicBezTo>
                <a:cubicBezTo>
                  <a:pt x="685263" y="860341"/>
                  <a:pt x="685380" y="860754"/>
                  <a:pt x="685380" y="861225"/>
                </a:cubicBezTo>
                <a:lnTo>
                  <a:pt x="685380" y="970961"/>
                </a:lnTo>
                <a:cubicBezTo>
                  <a:pt x="685380" y="971433"/>
                  <a:pt x="685263" y="971845"/>
                  <a:pt x="685027" y="972199"/>
                </a:cubicBezTo>
                <a:cubicBezTo>
                  <a:pt x="684791" y="972552"/>
                  <a:pt x="684379" y="972832"/>
                  <a:pt x="683790" y="973037"/>
                </a:cubicBezTo>
                <a:cubicBezTo>
                  <a:pt x="683201" y="973244"/>
                  <a:pt x="682420" y="973421"/>
                  <a:pt x="681448" y="973568"/>
                </a:cubicBezTo>
                <a:cubicBezTo>
                  <a:pt x="680476" y="973715"/>
                  <a:pt x="679283" y="973789"/>
                  <a:pt x="677869" y="973789"/>
                </a:cubicBezTo>
                <a:cubicBezTo>
                  <a:pt x="676338" y="973789"/>
                  <a:pt x="675101" y="973715"/>
                  <a:pt x="674158" y="973568"/>
                </a:cubicBezTo>
                <a:cubicBezTo>
                  <a:pt x="673215" y="973421"/>
                  <a:pt x="672450" y="973244"/>
                  <a:pt x="671860" y="973037"/>
                </a:cubicBezTo>
                <a:cubicBezTo>
                  <a:pt x="671271" y="972832"/>
                  <a:pt x="670859" y="972552"/>
                  <a:pt x="670623" y="972199"/>
                </a:cubicBezTo>
                <a:cubicBezTo>
                  <a:pt x="670388" y="971845"/>
                  <a:pt x="670270" y="971433"/>
                  <a:pt x="670270" y="970961"/>
                </a:cubicBezTo>
                <a:lnTo>
                  <a:pt x="670270" y="920254"/>
                </a:lnTo>
                <a:lnTo>
                  <a:pt x="618222" y="920254"/>
                </a:lnTo>
                <a:lnTo>
                  <a:pt x="618222" y="970961"/>
                </a:lnTo>
                <a:cubicBezTo>
                  <a:pt x="618222" y="971433"/>
                  <a:pt x="618104" y="971845"/>
                  <a:pt x="617869" y="972199"/>
                </a:cubicBezTo>
                <a:cubicBezTo>
                  <a:pt x="617633" y="972552"/>
                  <a:pt x="617221" y="972832"/>
                  <a:pt x="616632" y="973037"/>
                </a:cubicBezTo>
                <a:cubicBezTo>
                  <a:pt x="616043" y="973244"/>
                  <a:pt x="615262" y="973421"/>
                  <a:pt x="614290" y="973568"/>
                </a:cubicBezTo>
                <a:cubicBezTo>
                  <a:pt x="613318" y="973715"/>
                  <a:pt x="612096" y="973789"/>
                  <a:pt x="610623" y="973789"/>
                </a:cubicBezTo>
                <a:cubicBezTo>
                  <a:pt x="609209" y="973789"/>
                  <a:pt x="608001" y="973715"/>
                  <a:pt x="607000" y="973568"/>
                </a:cubicBezTo>
                <a:cubicBezTo>
                  <a:pt x="605998" y="973421"/>
                  <a:pt x="605203" y="973244"/>
                  <a:pt x="604614" y="973037"/>
                </a:cubicBezTo>
                <a:cubicBezTo>
                  <a:pt x="604025" y="972832"/>
                  <a:pt x="603613" y="972552"/>
                  <a:pt x="603377" y="972199"/>
                </a:cubicBezTo>
                <a:cubicBezTo>
                  <a:pt x="603141" y="971845"/>
                  <a:pt x="603023" y="971433"/>
                  <a:pt x="603023" y="970961"/>
                </a:cubicBezTo>
                <a:lnTo>
                  <a:pt x="603023" y="861225"/>
                </a:lnTo>
                <a:cubicBezTo>
                  <a:pt x="603023" y="860754"/>
                  <a:pt x="603141" y="860341"/>
                  <a:pt x="603377" y="859988"/>
                </a:cubicBezTo>
                <a:cubicBezTo>
                  <a:pt x="603613" y="859635"/>
                  <a:pt x="604025" y="859355"/>
                  <a:pt x="604614" y="859148"/>
                </a:cubicBezTo>
                <a:cubicBezTo>
                  <a:pt x="605203" y="858943"/>
                  <a:pt x="605998" y="858766"/>
                  <a:pt x="607000" y="858618"/>
                </a:cubicBezTo>
                <a:cubicBezTo>
                  <a:pt x="608001" y="858471"/>
                  <a:pt x="609209" y="858398"/>
                  <a:pt x="610623" y="858398"/>
                </a:cubicBezTo>
                <a:close/>
                <a:moveTo>
                  <a:pt x="2173802" y="858147"/>
                </a:moveTo>
                <a:lnTo>
                  <a:pt x="2180082" y="859679"/>
                </a:lnTo>
                <a:cubicBezTo>
                  <a:pt x="2182349" y="860415"/>
                  <a:pt x="2184367" y="861240"/>
                  <a:pt x="2186135" y="862153"/>
                </a:cubicBezTo>
                <a:cubicBezTo>
                  <a:pt x="2187902" y="863066"/>
                  <a:pt x="2189066" y="863802"/>
                  <a:pt x="2189625" y="864363"/>
                </a:cubicBezTo>
                <a:cubicBezTo>
                  <a:pt x="2190185" y="864922"/>
                  <a:pt x="2190554" y="865363"/>
                  <a:pt x="2190730" y="865688"/>
                </a:cubicBezTo>
                <a:cubicBezTo>
                  <a:pt x="2190907" y="866012"/>
                  <a:pt x="2191054" y="866425"/>
                  <a:pt x="2191171" y="866925"/>
                </a:cubicBezTo>
                <a:cubicBezTo>
                  <a:pt x="2191290" y="867426"/>
                  <a:pt x="2191377" y="868029"/>
                  <a:pt x="2191437" y="868736"/>
                </a:cubicBezTo>
                <a:cubicBezTo>
                  <a:pt x="2191496" y="869444"/>
                  <a:pt x="2191526" y="870357"/>
                  <a:pt x="2191526" y="871475"/>
                </a:cubicBezTo>
                <a:cubicBezTo>
                  <a:pt x="2191526" y="872536"/>
                  <a:pt x="2191481" y="873479"/>
                  <a:pt x="2191393" y="874304"/>
                </a:cubicBezTo>
                <a:cubicBezTo>
                  <a:pt x="2191303" y="875128"/>
                  <a:pt x="2191171" y="875820"/>
                  <a:pt x="2190995" y="876381"/>
                </a:cubicBezTo>
                <a:cubicBezTo>
                  <a:pt x="2190818" y="876940"/>
                  <a:pt x="2190567" y="877353"/>
                  <a:pt x="2190243" y="877618"/>
                </a:cubicBezTo>
                <a:cubicBezTo>
                  <a:pt x="2189919" y="877883"/>
                  <a:pt x="2189551" y="878016"/>
                  <a:pt x="2189140" y="878016"/>
                </a:cubicBezTo>
                <a:cubicBezTo>
                  <a:pt x="2188491" y="878016"/>
                  <a:pt x="2187474" y="877603"/>
                  <a:pt x="2186091" y="876778"/>
                </a:cubicBezTo>
                <a:cubicBezTo>
                  <a:pt x="2184706" y="875953"/>
                  <a:pt x="2183013" y="875026"/>
                  <a:pt x="2181010" y="873994"/>
                </a:cubicBezTo>
                <a:cubicBezTo>
                  <a:pt x="2179006" y="872963"/>
                  <a:pt x="2176635" y="872021"/>
                  <a:pt x="2173897" y="871167"/>
                </a:cubicBezTo>
                <a:lnTo>
                  <a:pt x="2172646" y="870993"/>
                </a:lnTo>
                <a:close/>
                <a:moveTo>
                  <a:pt x="7822986" y="857248"/>
                </a:moveTo>
                <a:cubicBezTo>
                  <a:pt x="7825519" y="857248"/>
                  <a:pt x="7828067" y="857470"/>
                  <a:pt x="7830630" y="857912"/>
                </a:cubicBezTo>
                <a:cubicBezTo>
                  <a:pt x="7833192" y="858353"/>
                  <a:pt x="7835608" y="858943"/>
                  <a:pt x="7837876" y="859679"/>
                </a:cubicBezTo>
                <a:cubicBezTo>
                  <a:pt x="7840144" y="860415"/>
                  <a:pt x="7842161" y="861240"/>
                  <a:pt x="7843929" y="862153"/>
                </a:cubicBezTo>
                <a:cubicBezTo>
                  <a:pt x="7845696" y="863066"/>
                  <a:pt x="7846860" y="863802"/>
                  <a:pt x="7847419" y="864363"/>
                </a:cubicBezTo>
                <a:cubicBezTo>
                  <a:pt x="7847979" y="864922"/>
                  <a:pt x="7848347" y="865363"/>
                  <a:pt x="7848524" y="865688"/>
                </a:cubicBezTo>
                <a:cubicBezTo>
                  <a:pt x="7848701" y="866012"/>
                  <a:pt x="7848848" y="866425"/>
                  <a:pt x="7848966" y="866925"/>
                </a:cubicBezTo>
                <a:cubicBezTo>
                  <a:pt x="7849084" y="867426"/>
                  <a:pt x="7849172" y="868029"/>
                  <a:pt x="7849231" y="868736"/>
                </a:cubicBezTo>
                <a:cubicBezTo>
                  <a:pt x="7849290" y="869444"/>
                  <a:pt x="7849319" y="870357"/>
                  <a:pt x="7849319" y="871475"/>
                </a:cubicBezTo>
                <a:cubicBezTo>
                  <a:pt x="7849319" y="872536"/>
                  <a:pt x="7849275" y="873479"/>
                  <a:pt x="7849187" y="874304"/>
                </a:cubicBezTo>
                <a:cubicBezTo>
                  <a:pt x="7849098" y="875128"/>
                  <a:pt x="7848966" y="875820"/>
                  <a:pt x="7848789" y="876381"/>
                </a:cubicBezTo>
                <a:cubicBezTo>
                  <a:pt x="7848612" y="876940"/>
                  <a:pt x="7848362" y="877353"/>
                  <a:pt x="7848038" y="877618"/>
                </a:cubicBezTo>
                <a:cubicBezTo>
                  <a:pt x="7847714" y="877883"/>
                  <a:pt x="7847346" y="878016"/>
                  <a:pt x="7846933" y="878016"/>
                </a:cubicBezTo>
                <a:cubicBezTo>
                  <a:pt x="7846286" y="878016"/>
                  <a:pt x="7845269" y="877603"/>
                  <a:pt x="7843885" y="876778"/>
                </a:cubicBezTo>
                <a:cubicBezTo>
                  <a:pt x="7842500" y="875953"/>
                  <a:pt x="7840807" y="875026"/>
                  <a:pt x="7838804" y="873994"/>
                </a:cubicBezTo>
                <a:cubicBezTo>
                  <a:pt x="7836801" y="872963"/>
                  <a:pt x="7834429" y="872021"/>
                  <a:pt x="7831690" y="871167"/>
                </a:cubicBezTo>
                <a:cubicBezTo>
                  <a:pt x="7828951" y="870313"/>
                  <a:pt x="7825873" y="869885"/>
                  <a:pt x="7822456" y="869885"/>
                </a:cubicBezTo>
                <a:cubicBezTo>
                  <a:pt x="7819274" y="869885"/>
                  <a:pt x="7816506" y="870313"/>
                  <a:pt x="7814149" y="871167"/>
                </a:cubicBezTo>
                <a:cubicBezTo>
                  <a:pt x="7811793" y="872021"/>
                  <a:pt x="7809849" y="873155"/>
                  <a:pt x="7808317" y="874568"/>
                </a:cubicBezTo>
                <a:cubicBezTo>
                  <a:pt x="7806786" y="875982"/>
                  <a:pt x="7805637" y="877662"/>
                  <a:pt x="7804871" y="879606"/>
                </a:cubicBezTo>
                <a:cubicBezTo>
                  <a:pt x="7804105" y="881550"/>
                  <a:pt x="7803722" y="883612"/>
                  <a:pt x="7803722" y="885791"/>
                </a:cubicBezTo>
                <a:cubicBezTo>
                  <a:pt x="7803722" y="888973"/>
                  <a:pt x="7804459" y="891713"/>
                  <a:pt x="7805931" y="894009"/>
                </a:cubicBezTo>
                <a:cubicBezTo>
                  <a:pt x="7807404" y="896307"/>
                  <a:pt x="7809363" y="898340"/>
                  <a:pt x="7811808" y="900107"/>
                </a:cubicBezTo>
                <a:cubicBezTo>
                  <a:pt x="7814253" y="901874"/>
                  <a:pt x="7817036" y="903495"/>
                  <a:pt x="7820158" y="904967"/>
                </a:cubicBezTo>
                <a:cubicBezTo>
                  <a:pt x="7823281" y="906439"/>
                  <a:pt x="7826462" y="907927"/>
                  <a:pt x="7829702" y="909429"/>
                </a:cubicBezTo>
                <a:cubicBezTo>
                  <a:pt x="7832942" y="910932"/>
                  <a:pt x="7836123" y="912581"/>
                  <a:pt x="7839245" y="914378"/>
                </a:cubicBezTo>
                <a:cubicBezTo>
                  <a:pt x="7842368" y="916174"/>
                  <a:pt x="7845151" y="918294"/>
                  <a:pt x="7847596" y="920739"/>
                </a:cubicBezTo>
                <a:cubicBezTo>
                  <a:pt x="7850041" y="923184"/>
                  <a:pt x="7852014" y="926071"/>
                  <a:pt x="7853517" y="929400"/>
                </a:cubicBezTo>
                <a:cubicBezTo>
                  <a:pt x="7855019" y="932728"/>
                  <a:pt x="7855770" y="936661"/>
                  <a:pt x="7855770" y="941182"/>
                </a:cubicBezTo>
                <a:cubicBezTo>
                  <a:pt x="7855770" y="946542"/>
                  <a:pt x="7854783" y="951314"/>
                  <a:pt x="7852810" y="955497"/>
                </a:cubicBezTo>
                <a:cubicBezTo>
                  <a:pt x="7850837" y="959679"/>
                  <a:pt x="7848097" y="963230"/>
                  <a:pt x="7844592" y="966145"/>
                </a:cubicBezTo>
                <a:cubicBezTo>
                  <a:pt x="7841087" y="969061"/>
                  <a:pt x="7836963" y="971256"/>
                  <a:pt x="7832220" y="972728"/>
                </a:cubicBezTo>
                <a:cubicBezTo>
                  <a:pt x="7827478" y="974201"/>
                  <a:pt x="7822367" y="974938"/>
                  <a:pt x="7816889" y="974938"/>
                </a:cubicBezTo>
                <a:cubicBezTo>
                  <a:pt x="7813060" y="974938"/>
                  <a:pt x="7809510" y="974614"/>
                  <a:pt x="7806240" y="973966"/>
                </a:cubicBezTo>
                <a:cubicBezTo>
                  <a:pt x="7802971" y="973318"/>
                  <a:pt x="7800055" y="972523"/>
                  <a:pt x="7797492" y="971580"/>
                </a:cubicBezTo>
                <a:cubicBezTo>
                  <a:pt x="7794929" y="970637"/>
                  <a:pt x="7792780" y="969665"/>
                  <a:pt x="7791041" y="968664"/>
                </a:cubicBezTo>
                <a:cubicBezTo>
                  <a:pt x="7789304" y="967662"/>
                  <a:pt x="7788096" y="966808"/>
                  <a:pt x="7787418" y="966100"/>
                </a:cubicBezTo>
                <a:cubicBezTo>
                  <a:pt x="7786741" y="965394"/>
                  <a:pt x="7786240" y="964496"/>
                  <a:pt x="7785916" y="963406"/>
                </a:cubicBezTo>
                <a:cubicBezTo>
                  <a:pt x="7785592" y="962316"/>
                  <a:pt x="7785430" y="960858"/>
                  <a:pt x="7785430" y="959031"/>
                </a:cubicBezTo>
                <a:cubicBezTo>
                  <a:pt x="7785430" y="957736"/>
                  <a:pt x="7785489" y="956660"/>
                  <a:pt x="7785607" y="955807"/>
                </a:cubicBezTo>
                <a:cubicBezTo>
                  <a:pt x="7785725" y="954952"/>
                  <a:pt x="7785902" y="954260"/>
                  <a:pt x="7786137" y="953730"/>
                </a:cubicBezTo>
                <a:cubicBezTo>
                  <a:pt x="7786373" y="953200"/>
                  <a:pt x="7786667" y="952831"/>
                  <a:pt x="7787021" y="952625"/>
                </a:cubicBezTo>
                <a:cubicBezTo>
                  <a:pt x="7787374" y="952419"/>
                  <a:pt x="7787787" y="952316"/>
                  <a:pt x="7788258" y="952316"/>
                </a:cubicBezTo>
                <a:cubicBezTo>
                  <a:pt x="7789083" y="952316"/>
                  <a:pt x="7790246" y="952816"/>
                  <a:pt x="7791748" y="953818"/>
                </a:cubicBezTo>
                <a:cubicBezTo>
                  <a:pt x="7793251" y="954819"/>
                  <a:pt x="7795180" y="955910"/>
                  <a:pt x="7797536" y="957087"/>
                </a:cubicBezTo>
                <a:cubicBezTo>
                  <a:pt x="7799893" y="958265"/>
                  <a:pt x="7802735" y="959370"/>
                  <a:pt x="7806064" y="960402"/>
                </a:cubicBezTo>
                <a:cubicBezTo>
                  <a:pt x="7809393" y="961432"/>
                  <a:pt x="7813236" y="961947"/>
                  <a:pt x="7817596" y="961947"/>
                </a:cubicBezTo>
                <a:cubicBezTo>
                  <a:pt x="7820895" y="961947"/>
                  <a:pt x="7823914" y="961506"/>
                  <a:pt x="7826653" y="960622"/>
                </a:cubicBezTo>
                <a:cubicBezTo>
                  <a:pt x="7829392" y="959738"/>
                  <a:pt x="7831749" y="958487"/>
                  <a:pt x="7833722" y="956866"/>
                </a:cubicBezTo>
                <a:cubicBezTo>
                  <a:pt x="7835696" y="955247"/>
                  <a:pt x="7837213" y="953259"/>
                  <a:pt x="7838273" y="950902"/>
                </a:cubicBezTo>
                <a:cubicBezTo>
                  <a:pt x="7839334" y="948546"/>
                  <a:pt x="7839864" y="945865"/>
                  <a:pt x="7839864" y="942861"/>
                </a:cubicBezTo>
                <a:cubicBezTo>
                  <a:pt x="7839864" y="939620"/>
                  <a:pt x="7839128" y="936866"/>
                  <a:pt x="7837655" y="934569"/>
                </a:cubicBezTo>
                <a:cubicBezTo>
                  <a:pt x="7836182" y="932271"/>
                  <a:pt x="7834238" y="930253"/>
                  <a:pt x="7831823" y="928516"/>
                </a:cubicBezTo>
                <a:cubicBezTo>
                  <a:pt x="7829408" y="926778"/>
                  <a:pt x="7826653" y="925187"/>
                  <a:pt x="7823560" y="923744"/>
                </a:cubicBezTo>
                <a:cubicBezTo>
                  <a:pt x="7820467" y="922301"/>
                  <a:pt x="7817301" y="920828"/>
                  <a:pt x="7814061" y="919325"/>
                </a:cubicBezTo>
                <a:cubicBezTo>
                  <a:pt x="7810821" y="917823"/>
                  <a:pt x="7807669" y="916158"/>
                  <a:pt x="7804606" y="914334"/>
                </a:cubicBezTo>
                <a:cubicBezTo>
                  <a:pt x="7801542" y="912507"/>
                  <a:pt x="7798803" y="910357"/>
                  <a:pt x="7796388" y="907883"/>
                </a:cubicBezTo>
                <a:cubicBezTo>
                  <a:pt x="7793973" y="905409"/>
                  <a:pt x="7792013" y="902507"/>
                  <a:pt x="7790511" y="899179"/>
                </a:cubicBezTo>
                <a:cubicBezTo>
                  <a:pt x="7789009" y="895850"/>
                  <a:pt x="7788258" y="891859"/>
                  <a:pt x="7788258" y="887205"/>
                </a:cubicBezTo>
                <a:cubicBezTo>
                  <a:pt x="7788258" y="882433"/>
                  <a:pt x="7789127" y="878176"/>
                  <a:pt x="7790865" y="874436"/>
                </a:cubicBezTo>
                <a:cubicBezTo>
                  <a:pt x="7792603" y="870695"/>
                  <a:pt x="7795018" y="867558"/>
                  <a:pt x="7798111" y="865025"/>
                </a:cubicBezTo>
                <a:cubicBezTo>
                  <a:pt x="7801204" y="862492"/>
                  <a:pt x="7804886" y="860562"/>
                  <a:pt x="7809157" y="859237"/>
                </a:cubicBezTo>
                <a:cubicBezTo>
                  <a:pt x="7813428" y="857912"/>
                  <a:pt x="7818037" y="857248"/>
                  <a:pt x="7822986" y="857248"/>
                </a:cubicBezTo>
                <a:close/>
                <a:moveTo>
                  <a:pt x="7346736" y="857248"/>
                </a:moveTo>
                <a:cubicBezTo>
                  <a:pt x="7349269" y="857248"/>
                  <a:pt x="7351817" y="857470"/>
                  <a:pt x="7354380" y="857912"/>
                </a:cubicBezTo>
                <a:cubicBezTo>
                  <a:pt x="7356942" y="858353"/>
                  <a:pt x="7359358" y="858943"/>
                  <a:pt x="7361626" y="859679"/>
                </a:cubicBezTo>
                <a:cubicBezTo>
                  <a:pt x="7363894" y="860415"/>
                  <a:pt x="7365911" y="861240"/>
                  <a:pt x="7367679" y="862153"/>
                </a:cubicBezTo>
                <a:cubicBezTo>
                  <a:pt x="7369446" y="863066"/>
                  <a:pt x="7370610" y="863802"/>
                  <a:pt x="7371169" y="864363"/>
                </a:cubicBezTo>
                <a:cubicBezTo>
                  <a:pt x="7371729" y="864922"/>
                  <a:pt x="7372097" y="865363"/>
                  <a:pt x="7372274" y="865688"/>
                </a:cubicBezTo>
                <a:cubicBezTo>
                  <a:pt x="7372451" y="866012"/>
                  <a:pt x="7372598" y="866425"/>
                  <a:pt x="7372716" y="866925"/>
                </a:cubicBezTo>
                <a:cubicBezTo>
                  <a:pt x="7372834" y="867426"/>
                  <a:pt x="7372922" y="868029"/>
                  <a:pt x="7372981" y="868736"/>
                </a:cubicBezTo>
                <a:cubicBezTo>
                  <a:pt x="7373040" y="869444"/>
                  <a:pt x="7373069" y="870357"/>
                  <a:pt x="7373069" y="871475"/>
                </a:cubicBezTo>
                <a:cubicBezTo>
                  <a:pt x="7373069" y="872536"/>
                  <a:pt x="7373025" y="873479"/>
                  <a:pt x="7372937" y="874304"/>
                </a:cubicBezTo>
                <a:cubicBezTo>
                  <a:pt x="7372848" y="875128"/>
                  <a:pt x="7372716" y="875820"/>
                  <a:pt x="7372539" y="876381"/>
                </a:cubicBezTo>
                <a:cubicBezTo>
                  <a:pt x="7372362" y="876940"/>
                  <a:pt x="7372112" y="877353"/>
                  <a:pt x="7371788" y="877618"/>
                </a:cubicBezTo>
                <a:cubicBezTo>
                  <a:pt x="7371464" y="877883"/>
                  <a:pt x="7371096" y="878016"/>
                  <a:pt x="7370683" y="878016"/>
                </a:cubicBezTo>
                <a:cubicBezTo>
                  <a:pt x="7370036" y="878016"/>
                  <a:pt x="7369019" y="877603"/>
                  <a:pt x="7367635" y="876778"/>
                </a:cubicBezTo>
                <a:cubicBezTo>
                  <a:pt x="7366250" y="875953"/>
                  <a:pt x="7364557" y="875026"/>
                  <a:pt x="7362554" y="873994"/>
                </a:cubicBezTo>
                <a:cubicBezTo>
                  <a:pt x="7360551" y="872963"/>
                  <a:pt x="7358179" y="872021"/>
                  <a:pt x="7355440" y="871167"/>
                </a:cubicBezTo>
                <a:lnTo>
                  <a:pt x="7351576" y="870630"/>
                </a:lnTo>
                <a:lnTo>
                  <a:pt x="7339979" y="858220"/>
                </a:lnTo>
                <a:close/>
                <a:moveTo>
                  <a:pt x="6403761" y="857248"/>
                </a:moveTo>
                <a:cubicBezTo>
                  <a:pt x="6406294" y="857248"/>
                  <a:pt x="6408842" y="857470"/>
                  <a:pt x="6411405" y="857912"/>
                </a:cubicBezTo>
                <a:cubicBezTo>
                  <a:pt x="6413967" y="858353"/>
                  <a:pt x="6416383" y="858943"/>
                  <a:pt x="6418651" y="859679"/>
                </a:cubicBezTo>
                <a:cubicBezTo>
                  <a:pt x="6420919" y="860415"/>
                  <a:pt x="6422936" y="861240"/>
                  <a:pt x="6424704" y="862153"/>
                </a:cubicBezTo>
                <a:cubicBezTo>
                  <a:pt x="6426471" y="863066"/>
                  <a:pt x="6427635" y="863802"/>
                  <a:pt x="6428194" y="864363"/>
                </a:cubicBezTo>
                <a:cubicBezTo>
                  <a:pt x="6428754" y="864922"/>
                  <a:pt x="6429122" y="865363"/>
                  <a:pt x="6429299" y="865688"/>
                </a:cubicBezTo>
                <a:cubicBezTo>
                  <a:pt x="6429476" y="866012"/>
                  <a:pt x="6429623" y="866425"/>
                  <a:pt x="6429741" y="866925"/>
                </a:cubicBezTo>
                <a:cubicBezTo>
                  <a:pt x="6429859" y="867426"/>
                  <a:pt x="6429947" y="868029"/>
                  <a:pt x="6430006" y="868736"/>
                </a:cubicBezTo>
                <a:cubicBezTo>
                  <a:pt x="6430065" y="869444"/>
                  <a:pt x="6430094" y="870357"/>
                  <a:pt x="6430094" y="871475"/>
                </a:cubicBezTo>
                <a:cubicBezTo>
                  <a:pt x="6430094" y="872536"/>
                  <a:pt x="6430050" y="873479"/>
                  <a:pt x="6429962" y="874304"/>
                </a:cubicBezTo>
                <a:cubicBezTo>
                  <a:pt x="6429873" y="875128"/>
                  <a:pt x="6429741" y="875820"/>
                  <a:pt x="6429564" y="876381"/>
                </a:cubicBezTo>
                <a:cubicBezTo>
                  <a:pt x="6429387" y="876940"/>
                  <a:pt x="6429137" y="877353"/>
                  <a:pt x="6428813" y="877618"/>
                </a:cubicBezTo>
                <a:cubicBezTo>
                  <a:pt x="6428489" y="877883"/>
                  <a:pt x="6428121" y="878016"/>
                  <a:pt x="6427708" y="878016"/>
                </a:cubicBezTo>
                <a:cubicBezTo>
                  <a:pt x="6427061" y="878016"/>
                  <a:pt x="6426044" y="877603"/>
                  <a:pt x="6424660" y="876778"/>
                </a:cubicBezTo>
                <a:cubicBezTo>
                  <a:pt x="6423275" y="875953"/>
                  <a:pt x="6421582" y="875026"/>
                  <a:pt x="6419579" y="873994"/>
                </a:cubicBezTo>
                <a:cubicBezTo>
                  <a:pt x="6417576" y="872963"/>
                  <a:pt x="6415204" y="872021"/>
                  <a:pt x="6412465" y="871167"/>
                </a:cubicBezTo>
                <a:cubicBezTo>
                  <a:pt x="6409726" y="870313"/>
                  <a:pt x="6406648" y="869885"/>
                  <a:pt x="6403231" y="869885"/>
                </a:cubicBezTo>
                <a:cubicBezTo>
                  <a:pt x="6400049" y="869885"/>
                  <a:pt x="6397281" y="870313"/>
                  <a:pt x="6394924" y="871167"/>
                </a:cubicBezTo>
                <a:cubicBezTo>
                  <a:pt x="6392568" y="872021"/>
                  <a:pt x="6390624" y="873155"/>
                  <a:pt x="6389092" y="874568"/>
                </a:cubicBezTo>
                <a:cubicBezTo>
                  <a:pt x="6387561" y="875982"/>
                  <a:pt x="6386412" y="877662"/>
                  <a:pt x="6385646" y="879606"/>
                </a:cubicBezTo>
                <a:cubicBezTo>
                  <a:pt x="6384880" y="881550"/>
                  <a:pt x="6384497" y="883612"/>
                  <a:pt x="6384497" y="885791"/>
                </a:cubicBezTo>
                <a:cubicBezTo>
                  <a:pt x="6384497" y="888973"/>
                  <a:pt x="6385234" y="891713"/>
                  <a:pt x="6386706" y="894009"/>
                </a:cubicBezTo>
                <a:cubicBezTo>
                  <a:pt x="6388179" y="896307"/>
                  <a:pt x="6390138" y="898340"/>
                  <a:pt x="6392583" y="900107"/>
                </a:cubicBezTo>
                <a:cubicBezTo>
                  <a:pt x="6395028" y="901874"/>
                  <a:pt x="6397811" y="903495"/>
                  <a:pt x="6400933" y="904967"/>
                </a:cubicBezTo>
                <a:cubicBezTo>
                  <a:pt x="6404056" y="906439"/>
                  <a:pt x="6407237" y="907927"/>
                  <a:pt x="6410477" y="909429"/>
                </a:cubicBezTo>
                <a:cubicBezTo>
                  <a:pt x="6413717" y="910932"/>
                  <a:pt x="6416898" y="912581"/>
                  <a:pt x="6420020" y="914378"/>
                </a:cubicBezTo>
                <a:cubicBezTo>
                  <a:pt x="6423143" y="916174"/>
                  <a:pt x="6425926" y="918294"/>
                  <a:pt x="6428371" y="920739"/>
                </a:cubicBezTo>
                <a:cubicBezTo>
                  <a:pt x="6430816" y="923184"/>
                  <a:pt x="6432789" y="926071"/>
                  <a:pt x="6434292" y="929400"/>
                </a:cubicBezTo>
                <a:cubicBezTo>
                  <a:pt x="6435794" y="932728"/>
                  <a:pt x="6436545" y="936661"/>
                  <a:pt x="6436545" y="941182"/>
                </a:cubicBezTo>
                <a:cubicBezTo>
                  <a:pt x="6436545" y="946542"/>
                  <a:pt x="6435558" y="951314"/>
                  <a:pt x="6433585" y="955497"/>
                </a:cubicBezTo>
                <a:cubicBezTo>
                  <a:pt x="6431612" y="959679"/>
                  <a:pt x="6428872" y="963230"/>
                  <a:pt x="6425367" y="966145"/>
                </a:cubicBezTo>
                <a:cubicBezTo>
                  <a:pt x="6421862" y="969061"/>
                  <a:pt x="6417738" y="971256"/>
                  <a:pt x="6412995" y="972728"/>
                </a:cubicBezTo>
                <a:cubicBezTo>
                  <a:pt x="6408253" y="974201"/>
                  <a:pt x="6403142" y="974938"/>
                  <a:pt x="6397664" y="974938"/>
                </a:cubicBezTo>
                <a:cubicBezTo>
                  <a:pt x="6393835" y="974938"/>
                  <a:pt x="6390285" y="974614"/>
                  <a:pt x="6387015" y="973966"/>
                </a:cubicBezTo>
                <a:cubicBezTo>
                  <a:pt x="6383746" y="973318"/>
                  <a:pt x="6380830" y="972523"/>
                  <a:pt x="6378267" y="971580"/>
                </a:cubicBezTo>
                <a:cubicBezTo>
                  <a:pt x="6375704" y="970637"/>
                  <a:pt x="6373555" y="969665"/>
                  <a:pt x="6371816" y="968664"/>
                </a:cubicBezTo>
                <a:cubicBezTo>
                  <a:pt x="6370079" y="967662"/>
                  <a:pt x="6368871" y="966808"/>
                  <a:pt x="6368193" y="966100"/>
                </a:cubicBezTo>
                <a:cubicBezTo>
                  <a:pt x="6367516" y="965394"/>
                  <a:pt x="6367015" y="964496"/>
                  <a:pt x="6366691" y="963406"/>
                </a:cubicBezTo>
                <a:cubicBezTo>
                  <a:pt x="6366367" y="962316"/>
                  <a:pt x="6366205" y="960858"/>
                  <a:pt x="6366205" y="959031"/>
                </a:cubicBezTo>
                <a:cubicBezTo>
                  <a:pt x="6366205" y="957736"/>
                  <a:pt x="6366264" y="956660"/>
                  <a:pt x="6366382" y="955807"/>
                </a:cubicBezTo>
                <a:cubicBezTo>
                  <a:pt x="6366500" y="954952"/>
                  <a:pt x="6366677" y="954260"/>
                  <a:pt x="6366912" y="953730"/>
                </a:cubicBezTo>
                <a:cubicBezTo>
                  <a:pt x="6367148" y="953200"/>
                  <a:pt x="6367442" y="952831"/>
                  <a:pt x="6367796" y="952625"/>
                </a:cubicBezTo>
                <a:cubicBezTo>
                  <a:pt x="6368149" y="952419"/>
                  <a:pt x="6368562" y="952316"/>
                  <a:pt x="6369033" y="952316"/>
                </a:cubicBezTo>
                <a:cubicBezTo>
                  <a:pt x="6369858" y="952316"/>
                  <a:pt x="6371021" y="952816"/>
                  <a:pt x="6372523" y="953818"/>
                </a:cubicBezTo>
                <a:cubicBezTo>
                  <a:pt x="6374026" y="954819"/>
                  <a:pt x="6375955" y="955910"/>
                  <a:pt x="6378311" y="957087"/>
                </a:cubicBezTo>
                <a:cubicBezTo>
                  <a:pt x="6380668" y="958265"/>
                  <a:pt x="6383510" y="959370"/>
                  <a:pt x="6386839" y="960402"/>
                </a:cubicBezTo>
                <a:cubicBezTo>
                  <a:pt x="6390168" y="961432"/>
                  <a:pt x="6394011" y="961947"/>
                  <a:pt x="6398371" y="961947"/>
                </a:cubicBezTo>
                <a:cubicBezTo>
                  <a:pt x="6401670" y="961947"/>
                  <a:pt x="6404689" y="961506"/>
                  <a:pt x="6407428" y="960622"/>
                </a:cubicBezTo>
                <a:cubicBezTo>
                  <a:pt x="6410167" y="959738"/>
                  <a:pt x="6412524" y="958487"/>
                  <a:pt x="6414497" y="956866"/>
                </a:cubicBezTo>
                <a:cubicBezTo>
                  <a:pt x="6416471" y="955247"/>
                  <a:pt x="6417988" y="953259"/>
                  <a:pt x="6419048" y="950902"/>
                </a:cubicBezTo>
                <a:cubicBezTo>
                  <a:pt x="6420109" y="948546"/>
                  <a:pt x="6420639" y="945865"/>
                  <a:pt x="6420639" y="942861"/>
                </a:cubicBezTo>
                <a:cubicBezTo>
                  <a:pt x="6420639" y="939620"/>
                  <a:pt x="6419903" y="936866"/>
                  <a:pt x="6418430" y="934569"/>
                </a:cubicBezTo>
                <a:cubicBezTo>
                  <a:pt x="6416957" y="932271"/>
                  <a:pt x="6415013" y="930253"/>
                  <a:pt x="6412598" y="928516"/>
                </a:cubicBezTo>
                <a:cubicBezTo>
                  <a:pt x="6410183" y="926778"/>
                  <a:pt x="6407428" y="925187"/>
                  <a:pt x="6404335" y="923744"/>
                </a:cubicBezTo>
                <a:cubicBezTo>
                  <a:pt x="6401242" y="922301"/>
                  <a:pt x="6398076" y="920828"/>
                  <a:pt x="6394836" y="919325"/>
                </a:cubicBezTo>
                <a:cubicBezTo>
                  <a:pt x="6391596" y="917823"/>
                  <a:pt x="6388444" y="916158"/>
                  <a:pt x="6385381" y="914334"/>
                </a:cubicBezTo>
                <a:cubicBezTo>
                  <a:pt x="6382317" y="912507"/>
                  <a:pt x="6379578" y="910357"/>
                  <a:pt x="6377163" y="907883"/>
                </a:cubicBezTo>
                <a:cubicBezTo>
                  <a:pt x="6374748" y="905409"/>
                  <a:pt x="6372788" y="902507"/>
                  <a:pt x="6371286" y="899179"/>
                </a:cubicBezTo>
                <a:cubicBezTo>
                  <a:pt x="6369784" y="895850"/>
                  <a:pt x="6369033" y="891859"/>
                  <a:pt x="6369033" y="887205"/>
                </a:cubicBezTo>
                <a:cubicBezTo>
                  <a:pt x="6369033" y="882433"/>
                  <a:pt x="6369902" y="878176"/>
                  <a:pt x="6371640" y="874436"/>
                </a:cubicBezTo>
                <a:cubicBezTo>
                  <a:pt x="6373378" y="870695"/>
                  <a:pt x="6375793" y="867558"/>
                  <a:pt x="6378886" y="865025"/>
                </a:cubicBezTo>
                <a:cubicBezTo>
                  <a:pt x="6381979" y="862492"/>
                  <a:pt x="6385661" y="860562"/>
                  <a:pt x="6389932" y="859237"/>
                </a:cubicBezTo>
                <a:cubicBezTo>
                  <a:pt x="6394203" y="857912"/>
                  <a:pt x="6398812" y="857248"/>
                  <a:pt x="6403761" y="857248"/>
                </a:cubicBezTo>
                <a:close/>
                <a:moveTo>
                  <a:pt x="5937036" y="857248"/>
                </a:moveTo>
                <a:cubicBezTo>
                  <a:pt x="5939569" y="857248"/>
                  <a:pt x="5942117" y="857470"/>
                  <a:pt x="5944680" y="857912"/>
                </a:cubicBezTo>
                <a:cubicBezTo>
                  <a:pt x="5947242" y="858353"/>
                  <a:pt x="5949658" y="858943"/>
                  <a:pt x="5951926" y="859679"/>
                </a:cubicBezTo>
                <a:cubicBezTo>
                  <a:pt x="5954194" y="860415"/>
                  <a:pt x="5956211" y="861240"/>
                  <a:pt x="5957979" y="862153"/>
                </a:cubicBezTo>
                <a:cubicBezTo>
                  <a:pt x="5959746" y="863066"/>
                  <a:pt x="5960910" y="863802"/>
                  <a:pt x="5961469" y="864363"/>
                </a:cubicBezTo>
                <a:cubicBezTo>
                  <a:pt x="5962029" y="864922"/>
                  <a:pt x="5962397" y="865363"/>
                  <a:pt x="5962574" y="865688"/>
                </a:cubicBezTo>
                <a:cubicBezTo>
                  <a:pt x="5962751" y="866012"/>
                  <a:pt x="5962898" y="866425"/>
                  <a:pt x="5963016" y="866925"/>
                </a:cubicBezTo>
                <a:cubicBezTo>
                  <a:pt x="5963134" y="867426"/>
                  <a:pt x="5963222" y="868029"/>
                  <a:pt x="5963281" y="868736"/>
                </a:cubicBezTo>
                <a:cubicBezTo>
                  <a:pt x="5963340" y="869444"/>
                  <a:pt x="5963369" y="870357"/>
                  <a:pt x="5963369" y="871475"/>
                </a:cubicBezTo>
                <a:cubicBezTo>
                  <a:pt x="5963369" y="872536"/>
                  <a:pt x="5963325" y="873479"/>
                  <a:pt x="5963237" y="874304"/>
                </a:cubicBezTo>
                <a:cubicBezTo>
                  <a:pt x="5963148" y="875128"/>
                  <a:pt x="5963016" y="875820"/>
                  <a:pt x="5962839" y="876381"/>
                </a:cubicBezTo>
                <a:cubicBezTo>
                  <a:pt x="5962662" y="876940"/>
                  <a:pt x="5962412" y="877353"/>
                  <a:pt x="5962088" y="877618"/>
                </a:cubicBezTo>
                <a:cubicBezTo>
                  <a:pt x="5961764" y="877883"/>
                  <a:pt x="5961396" y="878016"/>
                  <a:pt x="5960983" y="878016"/>
                </a:cubicBezTo>
                <a:cubicBezTo>
                  <a:pt x="5960336" y="878016"/>
                  <a:pt x="5959319" y="877603"/>
                  <a:pt x="5957935" y="876778"/>
                </a:cubicBezTo>
                <a:cubicBezTo>
                  <a:pt x="5956550" y="875953"/>
                  <a:pt x="5954857" y="875026"/>
                  <a:pt x="5952854" y="873994"/>
                </a:cubicBezTo>
                <a:cubicBezTo>
                  <a:pt x="5950851" y="872963"/>
                  <a:pt x="5948479" y="872021"/>
                  <a:pt x="5945740" y="871167"/>
                </a:cubicBezTo>
                <a:cubicBezTo>
                  <a:pt x="5943001" y="870313"/>
                  <a:pt x="5939923" y="869885"/>
                  <a:pt x="5936506" y="869885"/>
                </a:cubicBezTo>
                <a:cubicBezTo>
                  <a:pt x="5933324" y="869885"/>
                  <a:pt x="5930556" y="870313"/>
                  <a:pt x="5928199" y="871167"/>
                </a:cubicBezTo>
                <a:cubicBezTo>
                  <a:pt x="5925843" y="872021"/>
                  <a:pt x="5923899" y="873155"/>
                  <a:pt x="5922367" y="874568"/>
                </a:cubicBezTo>
                <a:cubicBezTo>
                  <a:pt x="5920836" y="875982"/>
                  <a:pt x="5919687" y="877662"/>
                  <a:pt x="5918921" y="879606"/>
                </a:cubicBezTo>
                <a:cubicBezTo>
                  <a:pt x="5918155" y="881550"/>
                  <a:pt x="5917772" y="883612"/>
                  <a:pt x="5917772" y="885791"/>
                </a:cubicBezTo>
                <a:cubicBezTo>
                  <a:pt x="5917772" y="888973"/>
                  <a:pt x="5918509" y="891713"/>
                  <a:pt x="5919981" y="894009"/>
                </a:cubicBezTo>
                <a:cubicBezTo>
                  <a:pt x="5921454" y="896307"/>
                  <a:pt x="5923413" y="898340"/>
                  <a:pt x="5925858" y="900107"/>
                </a:cubicBezTo>
                <a:cubicBezTo>
                  <a:pt x="5928303" y="901874"/>
                  <a:pt x="5931086" y="903495"/>
                  <a:pt x="5934208" y="904967"/>
                </a:cubicBezTo>
                <a:cubicBezTo>
                  <a:pt x="5937331" y="906439"/>
                  <a:pt x="5940512" y="907927"/>
                  <a:pt x="5943752" y="909429"/>
                </a:cubicBezTo>
                <a:cubicBezTo>
                  <a:pt x="5946992" y="910932"/>
                  <a:pt x="5950173" y="912581"/>
                  <a:pt x="5953295" y="914378"/>
                </a:cubicBezTo>
                <a:cubicBezTo>
                  <a:pt x="5956418" y="916174"/>
                  <a:pt x="5959201" y="918294"/>
                  <a:pt x="5961646" y="920739"/>
                </a:cubicBezTo>
                <a:cubicBezTo>
                  <a:pt x="5964091" y="923184"/>
                  <a:pt x="5966064" y="926071"/>
                  <a:pt x="5967567" y="929400"/>
                </a:cubicBezTo>
                <a:cubicBezTo>
                  <a:pt x="5969069" y="932728"/>
                  <a:pt x="5969820" y="936661"/>
                  <a:pt x="5969820" y="941182"/>
                </a:cubicBezTo>
                <a:cubicBezTo>
                  <a:pt x="5969820" y="946542"/>
                  <a:pt x="5968833" y="951314"/>
                  <a:pt x="5966860" y="955497"/>
                </a:cubicBezTo>
                <a:cubicBezTo>
                  <a:pt x="5964887" y="959679"/>
                  <a:pt x="5962147" y="963230"/>
                  <a:pt x="5958642" y="966145"/>
                </a:cubicBezTo>
                <a:cubicBezTo>
                  <a:pt x="5955137" y="969061"/>
                  <a:pt x="5951013" y="971256"/>
                  <a:pt x="5946270" y="972728"/>
                </a:cubicBezTo>
                <a:cubicBezTo>
                  <a:pt x="5941528" y="974201"/>
                  <a:pt x="5936417" y="974938"/>
                  <a:pt x="5930939" y="974938"/>
                </a:cubicBezTo>
                <a:cubicBezTo>
                  <a:pt x="5927110" y="974938"/>
                  <a:pt x="5923560" y="974614"/>
                  <a:pt x="5920290" y="973966"/>
                </a:cubicBezTo>
                <a:cubicBezTo>
                  <a:pt x="5917021" y="973318"/>
                  <a:pt x="5914105" y="972523"/>
                  <a:pt x="5911542" y="971580"/>
                </a:cubicBezTo>
                <a:cubicBezTo>
                  <a:pt x="5908979" y="970637"/>
                  <a:pt x="5906830" y="969665"/>
                  <a:pt x="5905091" y="968664"/>
                </a:cubicBezTo>
                <a:cubicBezTo>
                  <a:pt x="5903354" y="967662"/>
                  <a:pt x="5902146" y="966808"/>
                  <a:pt x="5901468" y="966100"/>
                </a:cubicBezTo>
                <a:cubicBezTo>
                  <a:pt x="5900791" y="965394"/>
                  <a:pt x="5900290" y="964496"/>
                  <a:pt x="5899966" y="963406"/>
                </a:cubicBezTo>
                <a:cubicBezTo>
                  <a:pt x="5899642" y="962316"/>
                  <a:pt x="5899480" y="960858"/>
                  <a:pt x="5899480" y="959031"/>
                </a:cubicBezTo>
                <a:cubicBezTo>
                  <a:pt x="5899480" y="957736"/>
                  <a:pt x="5899539" y="956660"/>
                  <a:pt x="5899657" y="955807"/>
                </a:cubicBezTo>
                <a:cubicBezTo>
                  <a:pt x="5899775" y="954952"/>
                  <a:pt x="5899952" y="954260"/>
                  <a:pt x="5900187" y="953730"/>
                </a:cubicBezTo>
                <a:cubicBezTo>
                  <a:pt x="5900423" y="953200"/>
                  <a:pt x="5900717" y="952831"/>
                  <a:pt x="5901071" y="952625"/>
                </a:cubicBezTo>
                <a:cubicBezTo>
                  <a:pt x="5901424" y="952419"/>
                  <a:pt x="5901837" y="952316"/>
                  <a:pt x="5902308" y="952316"/>
                </a:cubicBezTo>
                <a:cubicBezTo>
                  <a:pt x="5903133" y="952316"/>
                  <a:pt x="5904296" y="952816"/>
                  <a:pt x="5905798" y="953818"/>
                </a:cubicBezTo>
                <a:cubicBezTo>
                  <a:pt x="5907301" y="954819"/>
                  <a:pt x="5909230" y="955910"/>
                  <a:pt x="5911586" y="957087"/>
                </a:cubicBezTo>
                <a:cubicBezTo>
                  <a:pt x="5913943" y="958265"/>
                  <a:pt x="5916785" y="959370"/>
                  <a:pt x="5920114" y="960402"/>
                </a:cubicBezTo>
                <a:cubicBezTo>
                  <a:pt x="5923443" y="961432"/>
                  <a:pt x="5927286" y="961947"/>
                  <a:pt x="5931646" y="961947"/>
                </a:cubicBezTo>
                <a:cubicBezTo>
                  <a:pt x="5934945" y="961947"/>
                  <a:pt x="5937964" y="961506"/>
                  <a:pt x="5940703" y="960622"/>
                </a:cubicBezTo>
                <a:cubicBezTo>
                  <a:pt x="5943442" y="959738"/>
                  <a:pt x="5945799" y="958487"/>
                  <a:pt x="5947772" y="956866"/>
                </a:cubicBezTo>
                <a:cubicBezTo>
                  <a:pt x="5949746" y="955247"/>
                  <a:pt x="5951263" y="953259"/>
                  <a:pt x="5952323" y="950902"/>
                </a:cubicBezTo>
                <a:cubicBezTo>
                  <a:pt x="5953384" y="948546"/>
                  <a:pt x="5953914" y="945865"/>
                  <a:pt x="5953914" y="942861"/>
                </a:cubicBezTo>
                <a:cubicBezTo>
                  <a:pt x="5953914" y="939620"/>
                  <a:pt x="5953178" y="936866"/>
                  <a:pt x="5951705" y="934569"/>
                </a:cubicBezTo>
                <a:cubicBezTo>
                  <a:pt x="5950232" y="932271"/>
                  <a:pt x="5948288" y="930253"/>
                  <a:pt x="5945873" y="928516"/>
                </a:cubicBezTo>
                <a:cubicBezTo>
                  <a:pt x="5943458" y="926778"/>
                  <a:pt x="5940703" y="925187"/>
                  <a:pt x="5937610" y="923744"/>
                </a:cubicBezTo>
                <a:cubicBezTo>
                  <a:pt x="5934517" y="922301"/>
                  <a:pt x="5931351" y="920828"/>
                  <a:pt x="5928111" y="919325"/>
                </a:cubicBezTo>
                <a:cubicBezTo>
                  <a:pt x="5924871" y="917823"/>
                  <a:pt x="5921719" y="916158"/>
                  <a:pt x="5918656" y="914334"/>
                </a:cubicBezTo>
                <a:cubicBezTo>
                  <a:pt x="5915592" y="912507"/>
                  <a:pt x="5912853" y="910357"/>
                  <a:pt x="5910438" y="907883"/>
                </a:cubicBezTo>
                <a:cubicBezTo>
                  <a:pt x="5908023" y="905409"/>
                  <a:pt x="5906063" y="902507"/>
                  <a:pt x="5904561" y="899179"/>
                </a:cubicBezTo>
                <a:cubicBezTo>
                  <a:pt x="5903059" y="895850"/>
                  <a:pt x="5902308" y="891859"/>
                  <a:pt x="5902308" y="887205"/>
                </a:cubicBezTo>
                <a:cubicBezTo>
                  <a:pt x="5902308" y="882433"/>
                  <a:pt x="5903177" y="878176"/>
                  <a:pt x="5904915" y="874436"/>
                </a:cubicBezTo>
                <a:cubicBezTo>
                  <a:pt x="5906653" y="870695"/>
                  <a:pt x="5909068" y="867558"/>
                  <a:pt x="5912161" y="865025"/>
                </a:cubicBezTo>
                <a:cubicBezTo>
                  <a:pt x="5915254" y="862492"/>
                  <a:pt x="5918936" y="860562"/>
                  <a:pt x="5923207" y="859237"/>
                </a:cubicBezTo>
                <a:cubicBezTo>
                  <a:pt x="5927478" y="857912"/>
                  <a:pt x="5932087" y="857248"/>
                  <a:pt x="5937036" y="857248"/>
                </a:cubicBezTo>
                <a:close/>
                <a:moveTo>
                  <a:pt x="5460786" y="857248"/>
                </a:moveTo>
                <a:cubicBezTo>
                  <a:pt x="5463319" y="857248"/>
                  <a:pt x="5465867" y="857470"/>
                  <a:pt x="5468430" y="857912"/>
                </a:cubicBezTo>
                <a:cubicBezTo>
                  <a:pt x="5470992" y="858353"/>
                  <a:pt x="5473408" y="858943"/>
                  <a:pt x="5475676" y="859679"/>
                </a:cubicBezTo>
                <a:cubicBezTo>
                  <a:pt x="5477944" y="860415"/>
                  <a:pt x="5479961" y="861240"/>
                  <a:pt x="5481729" y="862153"/>
                </a:cubicBezTo>
                <a:cubicBezTo>
                  <a:pt x="5483496" y="863066"/>
                  <a:pt x="5484660" y="863802"/>
                  <a:pt x="5485219" y="864363"/>
                </a:cubicBezTo>
                <a:cubicBezTo>
                  <a:pt x="5485779" y="864922"/>
                  <a:pt x="5486147" y="865363"/>
                  <a:pt x="5486324" y="865688"/>
                </a:cubicBezTo>
                <a:cubicBezTo>
                  <a:pt x="5486501" y="866012"/>
                  <a:pt x="5486648" y="866425"/>
                  <a:pt x="5486766" y="866925"/>
                </a:cubicBezTo>
                <a:cubicBezTo>
                  <a:pt x="5486884" y="867426"/>
                  <a:pt x="5486972" y="868029"/>
                  <a:pt x="5487031" y="868736"/>
                </a:cubicBezTo>
                <a:cubicBezTo>
                  <a:pt x="5487090" y="869444"/>
                  <a:pt x="5487119" y="870357"/>
                  <a:pt x="5487119" y="871475"/>
                </a:cubicBezTo>
                <a:cubicBezTo>
                  <a:pt x="5487119" y="872536"/>
                  <a:pt x="5487075" y="873479"/>
                  <a:pt x="5486987" y="874304"/>
                </a:cubicBezTo>
                <a:cubicBezTo>
                  <a:pt x="5486898" y="875128"/>
                  <a:pt x="5486766" y="875820"/>
                  <a:pt x="5486589" y="876381"/>
                </a:cubicBezTo>
                <a:cubicBezTo>
                  <a:pt x="5486412" y="876940"/>
                  <a:pt x="5486162" y="877353"/>
                  <a:pt x="5485838" y="877618"/>
                </a:cubicBezTo>
                <a:cubicBezTo>
                  <a:pt x="5485514" y="877883"/>
                  <a:pt x="5485146" y="878016"/>
                  <a:pt x="5484733" y="878016"/>
                </a:cubicBezTo>
                <a:cubicBezTo>
                  <a:pt x="5484086" y="878016"/>
                  <a:pt x="5483069" y="877603"/>
                  <a:pt x="5481685" y="876778"/>
                </a:cubicBezTo>
                <a:cubicBezTo>
                  <a:pt x="5480300" y="875953"/>
                  <a:pt x="5478607" y="875026"/>
                  <a:pt x="5476604" y="873994"/>
                </a:cubicBezTo>
                <a:cubicBezTo>
                  <a:pt x="5474601" y="872963"/>
                  <a:pt x="5472229" y="872021"/>
                  <a:pt x="5469490" y="871167"/>
                </a:cubicBezTo>
                <a:cubicBezTo>
                  <a:pt x="5466751" y="870313"/>
                  <a:pt x="5463673" y="869885"/>
                  <a:pt x="5460256" y="869885"/>
                </a:cubicBezTo>
                <a:cubicBezTo>
                  <a:pt x="5457074" y="869885"/>
                  <a:pt x="5454306" y="870313"/>
                  <a:pt x="5451949" y="871167"/>
                </a:cubicBezTo>
                <a:cubicBezTo>
                  <a:pt x="5449593" y="872021"/>
                  <a:pt x="5447649" y="873155"/>
                  <a:pt x="5446117" y="874568"/>
                </a:cubicBezTo>
                <a:cubicBezTo>
                  <a:pt x="5444586" y="875982"/>
                  <a:pt x="5443437" y="877662"/>
                  <a:pt x="5442671" y="879606"/>
                </a:cubicBezTo>
                <a:cubicBezTo>
                  <a:pt x="5441905" y="881550"/>
                  <a:pt x="5441522" y="883612"/>
                  <a:pt x="5441522" y="885791"/>
                </a:cubicBezTo>
                <a:cubicBezTo>
                  <a:pt x="5441522" y="888973"/>
                  <a:pt x="5442259" y="891713"/>
                  <a:pt x="5443731" y="894009"/>
                </a:cubicBezTo>
                <a:cubicBezTo>
                  <a:pt x="5445204" y="896307"/>
                  <a:pt x="5447163" y="898340"/>
                  <a:pt x="5449608" y="900107"/>
                </a:cubicBezTo>
                <a:cubicBezTo>
                  <a:pt x="5452053" y="901874"/>
                  <a:pt x="5454836" y="903495"/>
                  <a:pt x="5457958" y="904967"/>
                </a:cubicBezTo>
                <a:cubicBezTo>
                  <a:pt x="5461081" y="906439"/>
                  <a:pt x="5464262" y="907927"/>
                  <a:pt x="5467502" y="909429"/>
                </a:cubicBezTo>
                <a:cubicBezTo>
                  <a:pt x="5470742" y="910932"/>
                  <a:pt x="5473923" y="912581"/>
                  <a:pt x="5477045" y="914378"/>
                </a:cubicBezTo>
                <a:cubicBezTo>
                  <a:pt x="5480168" y="916174"/>
                  <a:pt x="5482951" y="918294"/>
                  <a:pt x="5485396" y="920739"/>
                </a:cubicBezTo>
                <a:cubicBezTo>
                  <a:pt x="5487841" y="923184"/>
                  <a:pt x="5489814" y="926071"/>
                  <a:pt x="5491317" y="929400"/>
                </a:cubicBezTo>
                <a:cubicBezTo>
                  <a:pt x="5492819" y="932728"/>
                  <a:pt x="5493570" y="936661"/>
                  <a:pt x="5493570" y="941182"/>
                </a:cubicBezTo>
                <a:cubicBezTo>
                  <a:pt x="5493570" y="946542"/>
                  <a:pt x="5492583" y="951314"/>
                  <a:pt x="5490610" y="955497"/>
                </a:cubicBezTo>
                <a:cubicBezTo>
                  <a:pt x="5488637" y="959679"/>
                  <a:pt x="5485897" y="963230"/>
                  <a:pt x="5482392" y="966145"/>
                </a:cubicBezTo>
                <a:cubicBezTo>
                  <a:pt x="5478887" y="969061"/>
                  <a:pt x="5474763" y="971256"/>
                  <a:pt x="5470020" y="972728"/>
                </a:cubicBezTo>
                <a:cubicBezTo>
                  <a:pt x="5465278" y="974201"/>
                  <a:pt x="5460167" y="974938"/>
                  <a:pt x="5454689" y="974938"/>
                </a:cubicBezTo>
                <a:cubicBezTo>
                  <a:pt x="5450860" y="974938"/>
                  <a:pt x="5447310" y="974614"/>
                  <a:pt x="5444040" y="973966"/>
                </a:cubicBezTo>
                <a:cubicBezTo>
                  <a:pt x="5440771" y="973318"/>
                  <a:pt x="5437855" y="972523"/>
                  <a:pt x="5435292" y="971580"/>
                </a:cubicBezTo>
                <a:cubicBezTo>
                  <a:pt x="5432729" y="970637"/>
                  <a:pt x="5430580" y="969665"/>
                  <a:pt x="5428841" y="968664"/>
                </a:cubicBezTo>
                <a:cubicBezTo>
                  <a:pt x="5427104" y="967662"/>
                  <a:pt x="5425896" y="966808"/>
                  <a:pt x="5425218" y="966100"/>
                </a:cubicBezTo>
                <a:cubicBezTo>
                  <a:pt x="5424541" y="965394"/>
                  <a:pt x="5424040" y="964496"/>
                  <a:pt x="5423716" y="963406"/>
                </a:cubicBezTo>
                <a:cubicBezTo>
                  <a:pt x="5423392" y="962316"/>
                  <a:pt x="5423230" y="960858"/>
                  <a:pt x="5423230" y="959031"/>
                </a:cubicBezTo>
                <a:cubicBezTo>
                  <a:pt x="5423230" y="957736"/>
                  <a:pt x="5423289" y="956660"/>
                  <a:pt x="5423407" y="955807"/>
                </a:cubicBezTo>
                <a:cubicBezTo>
                  <a:pt x="5423525" y="954952"/>
                  <a:pt x="5423702" y="954260"/>
                  <a:pt x="5423937" y="953730"/>
                </a:cubicBezTo>
                <a:cubicBezTo>
                  <a:pt x="5424173" y="953200"/>
                  <a:pt x="5424467" y="952831"/>
                  <a:pt x="5424821" y="952625"/>
                </a:cubicBezTo>
                <a:cubicBezTo>
                  <a:pt x="5425174" y="952419"/>
                  <a:pt x="5425587" y="952316"/>
                  <a:pt x="5426058" y="952316"/>
                </a:cubicBezTo>
                <a:cubicBezTo>
                  <a:pt x="5426883" y="952316"/>
                  <a:pt x="5428046" y="952816"/>
                  <a:pt x="5429548" y="953818"/>
                </a:cubicBezTo>
                <a:cubicBezTo>
                  <a:pt x="5431051" y="954819"/>
                  <a:pt x="5432980" y="955910"/>
                  <a:pt x="5435336" y="957087"/>
                </a:cubicBezTo>
                <a:cubicBezTo>
                  <a:pt x="5437693" y="958265"/>
                  <a:pt x="5440535" y="959370"/>
                  <a:pt x="5443864" y="960402"/>
                </a:cubicBezTo>
                <a:cubicBezTo>
                  <a:pt x="5447193" y="961432"/>
                  <a:pt x="5451036" y="961947"/>
                  <a:pt x="5455396" y="961947"/>
                </a:cubicBezTo>
                <a:cubicBezTo>
                  <a:pt x="5458695" y="961947"/>
                  <a:pt x="5461714" y="961506"/>
                  <a:pt x="5464453" y="960622"/>
                </a:cubicBezTo>
                <a:cubicBezTo>
                  <a:pt x="5467192" y="959738"/>
                  <a:pt x="5469549" y="958487"/>
                  <a:pt x="5471522" y="956866"/>
                </a:cubicBezTo>
                <a:cubicBezTo>
                  <a:pt x="5473496" y="955247"/>
                  <a:pt x="5475013" y="953259"/>
                  <a:pt x="5476073" y="950902"/>
                </a:cubicBezTo>
                <a:cubicBezTo>
                  <a:pt x="5477134" y="948546"/>
                  <a:pt x="5477664" y="945865"/>
                  <a:pt x="5477664" y="942861"/>
                </a:cubicBezTo>
                <a:cubicBezTo>
                  <a:pt x="5477664" y="939620"/>
                  <a:pt x="5476928" y="936866"/>
                  <a:pt x="5475455" y="934569"/>
                </a:cubicBezTo>
                <a:cubicBezTo>
                  <a:pt x="5473982" y="932271"/>
                  <a:pt x="5472038" y="930253"/>
                  <a:pt x="5469623" y="928516"/>
                </a:cubicBezTo>
                <a:cubicBezTo>
                  <a:pt x="5467208" y="926778"/>
                  <a:pt x="5464453" y="925187"/>
                  <a:pt x="5461360" y="923744"/>
                </a:cubicBezTo>
                <a:cubicBezTo>
                  <a:pt x="5458267" y="922301"/>
                  <a:pt x="5455101" y="920828"/>
                  <a:pt x="5451861" y="919325"/>
                </a:cubicBezTo>
                <a:cubicBezTo>
                  <a:pt x="5448621" y="917823"/>
                  <a:pt x="5445469" y="916158"/>
                  <a:pt x="5442406" y="914334"/>
                </a:cubicBezTo>
                <a:cubicBezTo>
                  <a:pt x="5439342" y="912507"/>
                  <a:pt x="5436603" y="910357"/>
                  <a:pt x="5434188" y="907883"/>
                </a:cubicBezTo>
                <a:cubicBezTo>
                  <a:pt x="5431773" y="905409"/>
                  <a:pt x="5429813" y="902507"/>
                  <a:pt x="5428311" y="899179"/>
                </a:cubicBezTo>
                <a:cubicBezTo>
                  <a:pt x="5426809" y="895850"/>
                  <a:pt x="5426058" y="891859"/>
                  <a:pt x="5426058" y="887205"/>
                </a:cubicBezTo>
                <a:cubicBezTo>
                  <a:pt x="5426058" y="882433"/>
                  <a:pt x="5426927" y="878176"/>
                  <a:pt x="5428665" y="874436"/>
                </a:cubicBezTo>
                <a:cubicBezTo>
                  <a:pt x="5430403" y="870695"/>
                  <a:pt x="5432818" y="867558"/>
                  <a:pt x="5435911" y="865025"/>
                </a:cubicBezTo>
                <a:cubicBezTo>
                  <a:pt x="5439004" y="862492"/>
                  <a:pt x="5442686" y="860562"/>
                  <a:pt x="5446957" y="859237"/>
                </a:cubicBezTo>
                <a:cubicBezTo>
                  <a:pt x="5451228" y="857912"/>
                  <a:pt x="5455837" y="857248"/>
                  <a:pt x="5460786" y="857248"/>
                </a:cubicBezTo>
                <a:close/>
                <a:moveTo>
                  <a:pt x="4994061" y="857248"/>
                </a:moveTo>
                <a:cubicBezTo>
                  <a:pt x="4996594" y="857248"/>
                  <a:pt x="4999142" y="857470"/>
                  <a:pt x="5001705" y="857912"/>
                </a:cubicBezTo>
                <a:cubicBezTo>
                  <a:pt x="5004267" y="858353"/>
                  <a:pt x="5006683" y="858943"/>
                  <a:pt x="5008951" y="859679"/>
                </a:cubicBezTo>
                <a:cubicBezTo>
                  <a:pt x="5011219" y="860415"/>
                  <a:pt x="5013236" y="861240"/>
                  <a:pt x="5015004" y="862153"/>
                </a:cubicBezTo>
                <a:cubicBezTo>
                  <a:pt x="5016771" y="863066"/>
                  <a:pt x="5017935" y="863802"/>
                  <a:pt x="5018494" y="864363"/>
                </a:cubicBezTo>
                <a:cubicBezTo>
                  <a:pt x="5019054" y="864922"/>
                  <a:pt x="5019422" y="865363"/>
                  <a:pt x="5019599" y="865688"/>
                </a:cubicBezTo>
                <a:cubicBezTo>
                  <a:pt x="5019776" y="866012"/>
                  <a:pt x="5019923" y="866425"/>
                  <a:pt x="5020041" y="866925"/>
                </a:cubicBezTo>
                <a:cubicBezTo>
                  <a:pt x="5020159" y="867426"/>
                  <a:pt x="5020247" y="868029"/>
                  <a:pt x="5020306" y="868736"/>
                </a:cubicBezTo>
                <a:cubicBezTo>
                  <a:pt x="5020365" y="869444"/>
                  <a:pt x="5020394" y="870357"/>
                  <a:pt x="5020394" y="871475"/>
                </a:cubicBezTo>
                <a:cubicBezTo>
                  <a:pt x="5020394" y="872536"/>
                  <a:pt x="5020350" y="873479"/>
                  <a:pt x="5020262" y="874304"/>
                </a:cubicBezTo>
                <a:cubicBezTo>
                  <a:pt x="5020173" y="875128"/>
                  <a:pt x="5020041" y="875820"/>
                  <a:pt x="5019864" y="876381"/>
                </a:cubicBezTo>
                <a:cubicBezTo>
                  <a:pt x="5019687" y="876940"/>
                  <a:pt x="5019437" y="877353"/>
                  <a:pt x="5019113" y="877618"/>
                </a:cubicBezTo>
                <a:cubicBezTo>
                  <a:pt x="5018789" y="877883"/>
                  <a:pt x="5018421" y="878016"/>
                  <a:pt x="5018008" y="878016"/>
                </a:cubicBezTo>
                <a:cubicBezTo>
                  <a:pt x="5017361" y="878016"/>
                  <a:pt x="5016344" y="877603"/>
                  <a:pt x="5014960" y="876778"/>
                </a:cubicBezTo>
                <a:cubicBezTo>
                  <a:pt x="5013575" y="875953"/>
                  <a:pt x="5011882" y="875026"/>
                  <a:pt x="5009879" y="873994"/>
                </a:cubicBezTo>
                <a:cubicBezTo>
                  <a:pt x="5007876" y="872963"/>
                  <a:pt x="5005504" y="872021"/>
                  <a:pt x="5002765" y="871167"/>
                </a:cubicBezTo>
                <a:cubicBezTo>
                  <a:pt x="5000026" y="870313"/>
                  <a:pt x="4996948" y="869885"/>
                  <a:pt x="4993531" y="869885"/>
                </a:cubicBezTo>
                <a:cubicBezTo>
                  <a:pt x="4990349" y="869885"/>
                  <a:pt x="4987581" y="870313"/>
                  <a:pt x="4985224" y="871167"/>
                </a:cubicBezTo>
                <a:cubicBezTo>
                  <a:pt x="4982868" y="872021"/>
                  <a:pt x="4980924" y="873155"/>
                  <a:pt x="4979392" y="874568"/>
                </a:cubicBezTo>
                <a:cubicBezTo>
                  <a:pt x="4977861" y="875982"/>
                  <a:pt x="4976712" y="877662"/>
                  <a:pt x="4975946" y="879606"/>
                </a:cubicBezTo>
                <a:cubicBezTo>
                  <a:pt x="4975180" y="881550"/>
                  <a:pt x="4974797" y="883612"/>
                  <a:pt x="4974797" y="885791"/>
                </a:cubicBezTo>
                <a:cubicBezTo>
                  <a:pt x="4974797" y="888973"/>
                  <a:pt x="4975534" y="891713"/>
                  <a:pt x="4977006" y="894009"/>
                </a:cubicBezTo>
                <a:cubicBezTo>
                  <a:pt x="4978479" y="896307"/>
                  <a:pt x="4980438" y="898340"/>
                  <a:pt x="4982883" y="900107"/>
                </a:cubicBezTo>
                <a:cubicBezTo>
                  <a:pt x="4985328" y="901874"/>
                  <a:pt x="4988111" y="903495"/>
                  <a:pt x="4991233" y="904967"/>
                </a:cubicBezTo>
                <a:cubicBezTo>
                  <a:pt x="4994356" y="906439"/>
                  <a:pt x="4997537" y="907927"/>
                  <a:pt x="5000777" y="909429"/>
                </a:cubicBezTo>
                <a:cubicBezTo>
                  <a:pt x="5004017" y="910932"/>
                  <a:pt x="5007198" y="912581"/>
                  <a:pt x="5010320" y="914378"/>
                </a:cubicBezTo>
                <a:cubicBezTo>
                  <a:pt x="5013443" y="916174"/>
                  <a:pt x="5016226" y="918294"/>
                  <a:pt x="5018671" y="920739"/>
                </a:cubicBezTo>
                <a:cubicBezTo>
                  <a:pt x="5021116" y="923184"/>
                  <a:pt x="5023089" y="926071"/>
                  <a:pt x="5024592" y="929400"/>
                </a:cubicBezTo>
                <a:cubicBezTo>
                  <a:pt x="5026094" y="932728"/>
                  <a:pt x="5026845" y="936661"/>
                  <a:pt x="5026845" y="941182"/>
                </a:cubicBezTo>
                <a:cubicBezTo>
                  <a:pt x="5026845" y="946542"/>
                  <a:pt x="5025858" y="951314"/>
                  <a:pt x="5023885" y="955497"/>
                </a:cubicBezTo>
                <a:cubicBezTo>
                  <a:pt x="5021912" y="959679"/>
                  <a:pt x="5019172" y="963230"/>
                  <a:pt x="5015667" y="966145"/>
                </a:cubicBezTo>
                <a:cubicBezTo>
                  <a:pt x="5012162" y="969061"/>
                  <a:pt x="5008038" y="971256"/>
                  <a:pt x="5003295" y="972728"/>
                </a:cubicBezTo>
                <a:cubicBezTo>
                  <a:pt x="4998553" y="974201"/>
                  <a:pt x="4993442" y="974938"/>
                  <a:pt x="4987964" y="974938"/>
                </a:cubicBezTo>
                <a:cubicBezTo>
                  <a:pt x="4984135" y="974938"/>
                  <a:pt x="4980585" y="974614"/>
                  <a:pt x="4977315" y="973966"/>
                </a:cubicBezTo>
                <a:cubicBezTo>
                  <a:pt x="4974046" y="973318"/>
                  <a:pt x="4971130" y="972523"/>
                  <a:pt x="4968567" y="971580"/>
                </a:cubicBezTo>
                <a:cubicBezTo>
                  <a:pt x="4966004" y="970637"/>
                  <a:pt x="4963855" y="969665"/>
                  <a:pt x="4962116" y="968664"/>
                </a:cubicBezTo>
                <a:cubicBezTo>
                  <a:pt x="4960379" y="967662"/>
                  <a:pt x="4959171" y="966808"/>
                  <a:pt x="4958493" y="966100"/>
                </a:cubicBezTo>
                <a:cubicBezTo>
                  <a:pt x="4957816" y="965394"/>
                  <a:pt x="4957315" y="964496"/>
                  <a:pt x="4956991" y="963406"/>
                </a:cubicBezTo>
                <a:cubicBezTo>
                  <a:pt x="4956667" y="962316"/>
                  <a:pt x="4956505" y="960858"/>
                  <a:pt x="4956505" y="959031"/>
                </a:cubicBezTo>
                <a:cubicBezTo>
                  <a:pt x="4956505" y="957736"/>
                  <a:pt x="4956564" y="956660"/>
                  <a:pt x="4956682" y="955807"/>
                </a:cubicBezTo>
                <a:cubicBezTo>
                  <a:pt x="4956800" y="954952"/>
                  <a:pt x="4956977" y="954260"/>
                  <a:pt x="4957212" y="953730"/>
                </a:cubicBezTo>
                <a:cubicBezTo>
                  <a:pt x="4957448" y="953200"/>
                  <a:pt x="4957742" y="952831"/>
                  <a:pt x="4958096" y="952625"/>
                </a:cubicBezTo>
                <a:cubicBezTo>
                  <a:pt x="4958449" y="952419"/>
                  <a:pt x="4958862" y="952316"/>
                  <a:pt x="4959333" y="952316"/>
                </a:cubicBezTo>
                <a:cubicBezTo>
                  <a:pt x="4960158" y="952316"/>
                  <a:pt x="4961321" y="952816"/>
                  <a:pt x="4962823" y="953818"/>
                </a:cubicBezTo>
                <a:cubicBezTo>
                  <a:pt x="4964326" y="954819"/>
                  <a:pt x="4966255" y="955910"/>
                  <a:pt x="4968611" y="957087"/>
                </a:cubicBezTo>
                <a:cubicBezTo>
                  <a:pt x="4970968" y="958265"/>
                  <a:pt x="4973810" y="959370"/>
                  <a:pt x="4977139" y="960402"/>
                </a:cubicBezTo>
                <a:cubicBezTo>
                  <a:pt x="4980468" y="961432"/>
                  <a:pt x="4984311" y="961947"/>
                  <a:pt x="4988671" y="961947"/>
                </a:cubicBezTo>
                <a:cubicBezTo>
                  <a:pt x="4991970" y="961947"/>
                  <a:pt x="4994989" y="961506"/>
                  <a:pt x="4997728" y="960622"/>
                </a:cubicBezTo>
                <a:cubicBezTo>
                  <a:pt x="5000467" y="959738"/>
                  <a:pt x="5002824" y="958487"/>
                  <a:pt x="5004797" y="956866"/>
                </a:cubicBezTo>
                <a:cubicBezTo>
                  <a:pt x="5006771" y="955247"/>
                  <a:pt x="5008288" y="953259"/>
                  <a:pt x="5009348" y="950902"/>
                </a:cubicBezTo>
                <a:cubicBezTo>
                  <a:pt x="5010409" y="948546"/>
                  <a:pt x="5010939" y="945865"/>
                  <a:pt x="5010939" y="942861"/>
                </a:cubicBezTo>
                <a:cubicBezTo>
                  <a:pt x="5010939" y="939620"/>
                  <a:pt x="5010203" y="936866"/>
                  <a:pt x="5008730" y="934569"/>
                </a:cubicBezTo>
                <a:cubicBezTo>
                  <a:pt x="5007257" y="932271"/>
                  <a:pt x="5005313" y="930253"/>
                  <a:pt x="5002898" y="928516"/>
                </a:cubicBezTo>
                <a:cubicBezTo>
                  <a:pt x="5000483" y="926778"/>
                  <a:pt x="4997728" y="925187"/>
                  <a:pt x="4994635" y="923744"/>
                </a:cubicBezTo>
                <a:cubicBezTo>
                  <a:pt x="4991542" y="922301"/>
                  <a:pt x="4988376" y="920828"/>
                  <a:pt x="4985136" y="919325"/>
                </a:cubicBezTo>
                <a:cubicBezTo>
                  <a:pt x="4981896" y="917823"/>
                  <a:pt x="4978744" y="916158"/>
                  <a:pt x="4975681" y="914334"/>
                </a:cubicBezTo>
                <a:cubicBezTo>
                  <a:pt x="4972617" y="912507"/>
                  <a:pt x="4969878" y="910357"/>
                  <a:pt x="4967463" y="907883"/>
                </a:cubicBezTo>
                <a:cubicBezTo>
                  <a:pt x="4965048" y="905409"/>
                  <a:pt x="4963088" y="902507"/>
                  <a:pt x="4961586" y="899179"/>
                </a:cubicBezTo>
                <a:cubicBezTo>
                  <a:pt x="4960084" y="895850"/>
                  <a:pt x="4959333" y="891859"/>
                  <a:pt x="4959333" y="887205"/>
                </a:cubicBezTo>
                <a:cubicBezTo>
                  <a:pt x="4959333" y="882433"/>
                  <a:pt x="4960202" y="878176"/>
                  <a:pt x="4961940" y="874436"/>
                </a:cubicBezTo>
                <a:cubicBezTo>
                  <a:pt x="4963678" y="870695"/>
                  <a:pt x="4966093" y="867558"/>
                  <a:pt x="4969186" y="865025"/>
                </a:cubicBezTo>
                <a:cubicBezTo>
                  <a:pt x="4972279" y="862492"/>
                  <a:pt x="4975961" y="860562"/>
                  <a:pt x="4980232" y="859237"/>
                </a:cubicBezTo>
                <a:cubicBezTo>
                  <a:pt x="4984503" y="857912"/>
                  <a:pt x="4989112" y="857248"/>
                  <a:pt x="4994061" y="857248"/>
                </a:cubicBezTo>
                <a:close/>
                <a:moveTo>
                  <a:pt x="4051086" y="857248"/>
                </a:moveTo>
                <a:cubicBezTo>
                  <a:pt x="4053619" y="857248"/>
                  <a:pt x="4056167" y="857470"/>
                  <a:pt x="4058730" y="857912"/>
                </a:cubicBezTo>
                <a:cubicBezTo>
                  <a:pt x="4061293" y="858353"/>
                  <a:pt x="4063708" y="858943"/>
                  <a:pt x="4065976" y="859679"/>
                </a:cubicBezTo>
                <a:cubicBezTo>
                  <a:pt x="4068244" y="860415"/>
                  <a:pt x="4070262" y="861240"/>
                  <a:pt x="4072029" y="862153"/>
                </a:cubicBezTo>
                <a:cubicBezTo>
                  <a:pt x="4073796" y="863066"/>
                  <a:pt x="4074960" y="863802"/>
                  <a:pt x="4075520" y="864363"/>
                </a:cubicBezTo>
                <a:cubicBezTo>
                  <a:pt x="4076079" y="864922"/>
                  <a:pt x="4076447" y="865363"/>
                  <a:pt x="4076624" y="865688"/>
                </a:cubicBezTo>
                <a:cubicBezTo>
                  <a:pt x="4076801" y="866012"/>
                  <a:pt x="4076948" y="866425"/>
                  <a:pt x="4077066" y="866925"/>
                </a:cubicBezTo>
                <a:cubicBezTo>
                  <a:pt x="4077184" y="867426"/>
                  <a:pt x="4077272" y="868029"/>
                  <a:pt x="4077331" y="868736"/>
                </a:cubicBezTo>
                <a:cubicBezTo>
                  <a:pt x="4077390" y="869444"/>
                  <a:pt x="4077419" y="870357"/>
                  <a:pt x="4077419" y="871475"/>
                </a:cubicBezTo>
                <a:cubicBezTo>
                  <a:pt x="4077419" y="872536"/>
                  <a:pt x="4077375" y="873479"/>
                  <a:pt x="4077287" y="874304"/>
                </a:cubicBezTo>
                <a:cubicBezTo>
                  <a:pt x="4077199" y="875128"/>
                  <a:pt x="4077066" y="875820"/>
                  <a:pt x="4076889" y="876381"/>
                </a:cubicBezTo>
                <a:cubicBezTo>
                  <a:pt x="4076713" y="876940"/>
                  <a:pt x="4076462" y="877353"/>
                  <a:pt x="4076138" y="877618"/>
                </a:cubicBezTo>
                <a:cubicBezTo>
                  <a:pt x="4075814" y="877883"/>
                  <a:pt x="4075446" y="878016"/>
                  <a:pt x="4075034" y="878016"/>
                </a:cubicBezTo>
                <a:cubicBezTo>
                  <a:pt x="4074386" y="878016"/>
                  <a:pt x="4073369" y="877603"/>
                  <a:pt x="4071985" y="876778"/>
                </a:cubicBezTo>
                <a:cubicBezTo>
                  <a:pt x="4070600" y="875953"/>
                  <a:pt x="4068907" y="875026"/>
                  <a:pt x="4066904" y="873994"/>
                </a:cubicBezTo>
                <a:cubicBezTo>
                  <a:pt x="4064901" y="872963"/>
                  <a:pt x="4062530" y="872021"/>
                  <a:pt x="4059790" y="871167"/>
                </a:cubicBezTo>
                <a:cubicBezTo>
                  <a:pt x="4057051" y="870313"/>
                  <a:pt x="4053973" y="869885"/>
                  <a:pt x="4050556" y="869885"/>
                </a:cubicBezTo>
                <a:cubicBezTo>
                  <a:pt x="4047375" y="869885"/>
                  <a:pt x="4044606" y="870313"/>
                  <a:pt x="4042250" y="871167"/>
                </a:cubicBezTo>
                <a:cubicBezTo>
                  <a:pt x="4039893" y="872021"/>
                  <a:pt x="4037949" y="873155"/>
                  <a:pt x="4036417" y="874568"/>
                </a:cubicBezTo>
                <a:cubicBezTo>
                  <a:pt x="4034885" y="875982"/>
                  <a:pt x="4033737" y="877662"/>
                  <a:pt x="4032971" y="879606"/>
                </a:cubicBezTo>
                <a:cubicBezTo>
                  <a:pt x="4032205" y="881550"/>
                  <a:pt x="4031822" y="883612"/>
                  <a:pt x="4031822" y="885791"/>
                </a:cubicBezTo>
                <a:cubicBezTo>
                  <a:pt x="4031822" y="888973"/>
                  <a:pt x="4032559" y="891713"/>
                  <a:pt x="4034031" y="894009"/>
                </a:cubicBezTo>
                <a:cubicBezTo>
                  <a:pt x="4035504" y="896307"/>
                  <a:pt x="4037463" y="898340"/>
                  <a:pt x="4039908" y="900107"/>
                </a:cubicBezTo>
                <a:cubicBezTo>
                  <a:pt x="4042352" y="901874"/>
                  <a:pt x="4045136" y="903495"/>
                  <a:pt x="4048258" y="904967"/>
                </a:cubicBezTo>
                <a:cubicBezTo>
                  <a:pt x="4051381" y="906439"/>
                  <a:pt x="4054562" y="907927"/>
                  <a:pt x="4057802" y="909429"/>
                </a:cubicBezTo>
                <a:cubicBezTo>
                  <a:pt x="4061042" y="910932"/>
                  <a:pt x="4064223" y="912581"/>
                  <a:pt x="4067346" y="914378"/>
                </a:cubicBezTo>
                <a:cubicBezTo>
                  <a:pt x="4070468" y="916174"/>
                  <a:pt x="4073251" y="918294"/>
                  <a:pt x="4075696" y="920739"/>
                </a:cubicBezTo>
                <a:cubicBezTo>
                  <a:pt x="4078141" y="923184"/>
                  <a:pt x="4080115" y="926071"/>
                  <a:pt x="4081617" y="929400"/>
                </a:cubicBezTo>
                <a:cubicBezTo>
                  <a:pt x="4083119" y="932728"/>
                  <a:pt x="4083870" y="936661"/>
                  <a:pt x="4083870" y="941182"/>
                </a:cubicBezTo>
                <a:cubicBezTo>
                  <a:pt x="4083870" y="946542"/>
                  <a:pt x="4082883" y="951314"/>
                  <a:pt x="4080910" y="955497"/>
                </a:cubicBezTo>
                <a:cubicBezTo>
                  <a:pt x="4078937" y="959679"/>
                  <a:pt x="4076197" y="963230"/>
                  <a:pt x="4072692" y="966145"/>
                </a:cubicBezTo>
                <a:cubicBezTo>
                  <a:pt x="4069187" y="969061"/>
                  <a:pt x="4065063" y="971256"/>
                  <a:pt x="4060321" y="972728"/>
                </a:cubicBezTo>
                <a:cubicBezTo>
                  <a:pt x="4055578" y="974201"/>
                  <a:pt x="4050468" y="974938"/>
                  <a:pt x="4044989" y="974938"/>
                </a:cubicBezTo>
                <a:cubicBezTo>
                  <a:pt x="4041159" y="974938"/>
                  <a:pt x="4037610" y="974614"/>
                  <a:pt x="4034341" y="973966"/>
                </a:cubicBezTo>
                <a:cubicBezTo>
                  <a:pt x="4031071" y="973318"/>
                  <a:pt x="4028155" y="972523"/>
                  <a:pt x="4025592" y="971580"/>
                </a:cubicBezTo>
                <a:cubicBezTo>
                  <a:pt x="4023030" y="970637"/>
                  <a:pt x="4020880" y="969665"/>
                  <a:pt x="4019142" y="968664"/>
                </a:cubicBezTo>
                <a:cubicBezTo>
                  <a:pt x="4017404" y="967662"/>
                  <a:pt x="4016196" y="966808"/>
                  <a:pt x="4015519" y="966100"/>
                </a:cubicBezTo>
                <a:cubicBezTo>
                  <a:pt x="4014841" y="965394"/>
                  <a:pt x="4014340" y="964496"/>
                  <a:pt x="4014016" y="963406"/>
                </a:cubicBezTo>
                <a:cubicBezTo>
                  <a:pt x="4013692" y="962316"/>
                  <a:pt x="4013530" y="960858"/>
                  <a:pt x="4013530" y="959031"/>
                </a:cubicBezTo>
                <a:cubicBezTo>
                  <a:pt x="4013530" y="957736"/>
                  <a:pt x="4013589" y="956660"/>
                  <a:pt x="4013707" y="955807"/>
                </a:cubicBezTo>
                <a:cubicBezTo>
                  <a:pt x="4013825" y="954952"/>
                  <a:pt x="4014002" y="954260"/>
                  <a:pt x="4014237" y="953730"/>
                </a:cubicBezTo>
                <a:cubicBezTo>
                  <a:pt x="4014473" y="953200"/>
                  <a:pt x="4014767" y="952831"/>
                  <a:pt x="4015121" y="952625"/>
                </a:cubicBezTo>
                <a:cubicBezTo>
                  <a:pt x="4015474" y="952419"/>
                  <a:pt x="4015887" y="952316"/>
                  <a:pt x="4016358" y="952316"/>
                </a:cubicBezTo>
                <a:cubicBezTo>
                  <a:pt x="4017183" y="952316"/>
                  <a:pt x="4018346" y="952816"/>
                  <a:pt x="4019849" y="953818"/>
                </a:cubicBezTo>
                <a:cubicBezTo>
                  <a:pt x="4021351" y="954819"/>
                  <a:pt x="4023280" y="955910"/>
                  <a:pt x="4025637" y="957087"/>
                </a:cubicBezTo>
                <a:cubicBezTo>
                  <a:pt x="4027993" y="958265"/>
                  <a:pt x="4030835" y="959370"/>
                  <a:pt x="4034164" y="960402"/>
                </a:cubicBezTo>
                <a:cubicBezTo>
                  <a:pt x="4037492" y="961432"/>
                  <a:pt x="4041336" y="961947"/>
                  <a:pt x="4045696" y="961947"/>
                </a:cubicBezTo>
                <a:cubicBezTo>
                  <a:pt x="4048995" y="961947"/>
                  <a:pt x="4052014" y="961506"/>
                  <a:pt x="4054753" y="960622"/>
                </a:cubicBezTo>
                <a:cubicBezTo>
                  <a:pt x="4057493" y="959738"/>
                  <a:pt x="4059849" y="958487"/>
                  <a:pt x="4061823" y="956866"/>
                </a:cubicBezTo>
                <a:cubicBezTo>
                  <a:pt x="4063796" y="955247"/>
                  <a:pt x="4065313" y="953259"/>
                  <a:pt x="4066374" y="950902"/>
                </a:cubicBezTo>
                <a:cubicBezTo>
                  <a:pt x="4067434" y="948546"/>
                  <a:pt x="4067964" y="945865"/>
                  <a:pt x="4067964" y="942861"/>
                </a:cubicBezTo>
                <a:cubicBezTo>
                  <a:pt x="4067964" y="939620"/>
                  <a:pt x="4067228" y="936866"/>
                  <a:pt x="4065755" y="934569"/>
                </a:cubicBezTo>
                <a:cubicBezTo>
                  <a:pt x="4064282" y="932271"/>
                  <a:pt x="4062338" y="930253"/>
                  <a:pt x="4059923" y="928516"/>
                </a:cubicBezTo>
                <a:cubicBezTo>
                  <a:pt x="4057508" y="926778"/>
                  <a:pt x="4054753" y="925187"/>
                  <a:pt x="4051661" y="923744"/>
                </a:cubicBezTo>
                <a:cubicBezTo>
                  <a:pt x="4048568" y="922301"/>
                  <a:pt x="4045401" y="920828"/>
                  <a:pt x="4042161" y="919325"/>
                </a:cubicBezTo>
                <a:cubicBezTo>
                  <a:pt x="4038921" y="917823"/>
                  <a:pt x="4035769" y="916158"/>
                  <a:pt x="4032706" y="914334"/>
                </a:cubicBezTo>
                <a:cubicBezTo>
                  <a:pt x="4029642" y="912507"/>
                  <a:pt x="4026903" y="910357"/>
                  <a:pt x="4024488" y="907883"/>
                </a:cubicBezTo>
                <a:cubicBezTo>
                  <a:pt x="4022073" y="905409"/>
                  <a:pt x="4020114" y="902507"/>
                  <a:pt x="4018611" y="899179"/>
                </a:cubicBezTo>
                <a:cubicBezTo>
                  <a:pt x="4017109" y="895850"/>
                  <a:pt x="4016358" y="891859"/>
                  <a:pt x="4016358" y="887205"/>
                </a:cubicBezTo>
                <a:cubicBezTo>
                  <a:pt x="4016358" y="882433"/>
                  <a:pt x="4017227" y="878176"/>
                  <a:pt x="4018965" y="874436"/>
                </a:cubicBezTo>
                <a:cubicBezTo>
                  <a:pt x="4020703" y="870695"/>
                  <a:pt x="4023118" y="867558"/>
                  <a:pt x="4026211" y="865025"/>
                </a:cubicBezTo>
                <a:cubicBezTo>
                  <a:pt x="4029304" y="862492"/>
                  <a:pt x="4032986" y="860562"/>
                  <a:pt x="4037257" y="859237"/>
                </a:cubicBezTo>
                <a:cubicBezTo>
                  <a:pt x="4041528" y="857912"/>
                  <a:pt x="4046138" y="857248"/>
                  <a:pt x="4051086" y="857248"/>
                </a:cubicBezTo>
                <a:close/>
                <a:moveTo>
                  <a:pt x="3574893" y="857248"/>
                </a:moveTo>
                <a:cubicBezTo>
                  <a:pt x="3577425" y="857248"/>
                  <a:pt x="3579974" y="857470"/>
                  <a:pt x="3582536" y="857912"/>
                </a:cubicBezTo>
                <a:cubicBezTo>
                  <a:pt x="3585099" y="858353"/>
                  <a:pt x="3587514" y="858943"/>
                  <a:pt x="3589781" y="859679"/>
                </a:cubicBezTo>
                <a:cubicBezTo>
                  <a:pt x="3592050" y="860415"/>
                  <a:pt x="3594067" y="861240"/>
                  <a:pt x="3595834" y="862153"/>
                </a:cubicBezTo>
                <a:cubicBezTo>
                  <a:pt x="3597602" y="863066"/>
                  <a:pt x="3598765" y="863802"/>
                  <a:pt x="3599325" y="864363"/>
                </a:cubicBezTo>
                <a:cubicBezTo>
                  <a:pt x="3599884" y="864922"/>
                  <a:pt x="3600253" y="865363"/>
                  <a:pt x="3600429" y="865688"/>
                </a:cubicBezTo>
                <a:cubicBezTo>
                  <a:pt x="3600606" y="866012"/>
                  <a:pt x="3600753" y="866425"/>
                  <a:pt x="3600871" y="866925"/>
                </a:cubicBezTo>
                <a:cubicBezTo>
                  <a:pt x="3600989" y="867426"/>
                  <a:pt x="3601077" y="868029"/>
                  <a:pt x="3601136" y="868736"/>
                </a:cubicBezTo>
                <a:cubicBezTo>
                  <a:pt x="3601195" y="869444"/>
                  <a:pt x="3601225" y="870357"/>
                  <a:pt x="3601225" y="871475"/>
                </a:cubicBezTo>
                <a:cubicBezTo>
                  <a:pt x="3601225" y="872536"/>
                  <a:pt x="3601181" y="873479"/>
                  <a:pt x="3601093" y="874304"/>
                </a:cubicBezTo>
                <a:cubicBezTo>
                  <a:pt x="3601004" y="875128"/>
                  <a:pt x="3600871" y="875820"/>
                  <a:pt x="3600694" y="876381"/>
                </a:cubicBezTo>
                <a:cubicBezTo>
                  <a:pt x="3600517" y="876940"/>
                  <a:pt x="3600268" y="877353"/>
                  <a:pt x="3599944" y="877618"/>
                </a:cubicBezTo>
                <a:cubicBezTo>
                  <a:pt x="3599619" y="877883"/>
                  <a:pt x="3599251" y="878016"/>
                  <a:pt x="3598839" y="878016"/>
                </a:cubicBezTo>
                <a:cubicBezTo>
                  <a:pt x="3598191" y="878016"/>
                  <a:pt x="3597175" y="877603"/>
                  <a:pt x="3595790" y="876778"/>
                </a:cubicBezTo>
                <a:cubicBezTo>
                  <a:pt x="3594406" y="875953"/>
                  <a:pt x="3592712" y="875026"/>
                  <a:pt x="3590709" y="873994"/>
                </a:cubicBezTo>
                <a:cubicBezTo>
                  <a:pt x="3588706" y="872963"/>
                  <a:pt x="3586336" y="872021"/>
                  <a:pt x="3583597" y="871167"/>
                </a:cubicBezTo>
                <a:cubicBezTo>
                  <a:pt x="3580857" y="870313"/>
                  <a:pt x="3577779" y="869885"/>
                  <a:pt x="3574362" y="869885"/>
                </a:cubicBezTo>
                <a:cubicBezTo>
                  <a:pt x="3571181" y="869885"/>
                  <a:pt x="3568412" y="870313"/>
                  <a:pt x="3566056" y="871167"/>
                </a:cubicBezTo>
                <a:cubicBezTo>
                  <a:pt x="3563699" y="872021"/>
                  <a:pt x="3561756" y="873155"/>
                  <a:pt x="3560223" y="874568"/>
                </a:cubicBezTo>
                <a:cubicBezTo>
                  <a:pt x="3558691" y="875982"/>
                  <a:pt x="3557544" y="877662"/>
                  <a:pt x="3556777" y="879606"/>
                </a:cubicBezTo>
                <a:cubicBezTo>
                  <a:pt x="3556012" y="881550"/>
                  <a:pt x="3555628" y="883612"/>
                  <a:pt x="3555628" y="885791"/>
                </a:cubicBezTo>
                <a:cubicBezTo>
                  <a:pt x="3555628" y="888973"/>
                  <a:pt x="3556366" y="891713"/>
                  <a:pt x="3557839" y="894009"/>
                </a:cubicBezTo>
                <a:cubicBezTo>
                  <a:pt x="3559311" y="896307"/>
                  <a:pt x="3561269" y="898340"/>
                  <a:pt x="3563714" y="900107"/>
                </a:cubicBezTo>
                <a:cubicBezTo>
                  <a:pt x="3566159" y="901874"/>
                  <a:pt x="3568942" y="903495"/>
                  <a:pt x="3572065" y="904967"/>
                </a:cubicBezTo>
                <a:cubicBezTo>
                  <a:pt x="3575188" y="906439"/>
                  <a:pt x="3578368" y="907927"/>
                  <a:pt x="3581609" y="909429"/>
                </a:cubicBezTo>
                <a:cubicBezTo>
                  <a:pt x="3584848" y="910932"/>
                  <a:pt x="3588029" y="912581"/>
                  <a:pt x="3591152" y="914378"/>
                </a:cubicBezTo>
                <a:cubicBezTo>
                  <a:pt x="3594272" y="916174"/>
                  <a:pt x="3597057" y="918294"/>
                  <a:pt x="3599501" y="920739"/>
                </a:cubicBezTo>
                <a:cubicBezTo>
                  <a:pt x="3601947" y="923184"/>
                  <a:pt x="3603920" y="926071"/>
                  <a:pt x="3605422" y="929400"/>
                </a:cubicBezTo>
                <a:cubicBezTo>
                  <a:pt x="3606924" y="932728"/>
                  <a:pt x="3607675" y="936661"/>
                  <a:pt x="3607675" y="941182"/>
                </a:cubicBezTo>
                <a:cubicBezTo>
                  <a:pt x="3607675" y="946542"/>
                  <a:pt x="3606689" y="951314"/>
                  <a:pt x="3604716" y="955497"/>
                </a:cubicBezTo>
                <a:cubicBezTo>
                  <a:pt x="3602742" y="959679"/>
                  <a:pt x="3600002" y="963230"/>
                  <a:pt x="3596497" y="966145"/>
                </a:cubicBezTo>
                <a:cubicBezTo>
                  <a:pt x="3592991" y="969061"/>
                  <a:pt x="3588869" y="971256"/>
                  <a:pt x="3584127" y="972728"/>
                </a:cubicBezTo>
                <a:cubicBezTo>
                  <a:pt x="3579384" y="974201"/>
                  <a:pt x="3574274" y="974938"/>
                  <a:pt x="3568795" y="974938"/>
                </a:cubicBezTo>
                <a:cubicBezTo>
                  <a:pt x="3564966" y="974938"/>
                  <a:pt x="3561417" y="974614"/>
                  <a:pt x="3558147" y="973966"/>
                </a:cubicBezTo>
                <a:cubicBezTo>
                  <a:pt x="3554878" y="973318"/>
                  <a:pt x="3551962" y="972523"/>
                  <a:pt x="3549399" y="971580"/>
                </a:cubicBezTo>
                <a:cubicBezTo>
                  <a:pt x="3546836" y="970637"/>
                  <a:pt x="3544686" y="969665"/>
                  <a:pt x="3542948" y="968664"/>
                </a:cubicBezTo>
                <a:cubicBezTo>
                  <a:pt x="3541210" y="967662"/>
                  <a:pt x="3540002" y="966808"/>
                  <a:pt x="3539325" y="966100"/>
                </a:cubicBezTo>
                <a:cubicBezTo>
                  <a:pt x="3538647" y="965394"/>
                  <a:pt x="3538147" y="964496"/>
                  <a:pt x="3537822" y="963406"/>
                </a:cubicBezTo>
                <a:cubicBezTo>
                  <a:pt x="3537498" y="962316"/>
                  <a:pt x="3537336" y="960858"/>
                  <a:pt x="3537336" y="959031"/>
                </a:cubicBezTo>
                <a:cubicBezTo>
                  <a:pt x="3537336" y="957736"/>
                  <a:pt x="3537396" y="956660"/>
                  <a:pt x="3537513" y="955807"/>
                </a:cubicBezTo>
                <a:cubicBezTo>
                  <a:pt x="3537631" y="954952"/>
                  <a:pt x="3537807" y="954260"/>
                  <a:pt x="3538043" y="953730"/>
                </a:cubicBezTo>
                <a:cubicBezTo>
                  <a:pt x="3538279" y="953200"/>
                  <a:pt x="3538574" y="952831"/>
                  <a:pt x="3538928" y="952625"/>
                </a:cubicBezTo>
                <a:cubicBezTo>
                  <a:pt x="3539281" y="952419"/>
                  <a:pt x="3539693" y="952316"/>
                  <a:pt x="3540165" y="952316"/>
                </a:cubicBezTo>
                <a:cubicBezTo>
                  <a:pt x="3540990" y="952316"/>
                  <a:pt x="3542152" y="952816"/>
                  <a:pt x="3543655" y="953818"/>
                </a:cubicBezTo>
                <a:cubicBezTo>
                  <a:pt x="3545157" y="954819"/>
                  <a:pt x="3547086" y="955910"/>
                  <a:pt x="3549443" y="957087"/>
                </a:cubicBezTo>
                <a:cubicBezTo>
                  <a:pt x="3551799" y="958265"/>
                  <a:pt x="3554641" y="959370"/>
                  <a:pt x="3557971" y="960402"/>
                </a:cubicBezTo>
                <a:cubicBezTo>
                  <a:pt x="3561299" y="961432"/>
                  <a:pt x="3565143" y="961947"/>
                  <a:pt x="3569502" y="961947"/>
                </a:cubicBezTo>
                <a:cubicBezTo>
                  <a:pt x="3572801" y="961947"/>
                  <a:pt x="3575820" y="961506"/>
                  <a:pt x="3578560" y="960622"/>
                </a:cubicBezTo>
                <a:cubicBezTo>
                  <a:pt x="3581299" y="959738"/>
                  <a:pt x="3583656" y="958487"/>
                  <a:pt x="3585629" y="956866"/>
                </a:cubicBezTo>
                <a:cubicBezTo>
                  <a:pt x="3587602" y="955247"/>
                  <a:pt x="3589119" y="953259"/>
                  <a:pt x="3590179" y="950902"/>
                </a:cubicBezTo>
                <a:cubicBezTo>
                  <a:pt x="3591239" y="948546"/>
                  <a:pt x="3591770" y="945865"/>
                  <a:pt x="3591770" y="942861"/>
                </a:cubicBezTo>
                <a:cubicBezTo>
                  <a:pt x="3591770" y="939620"/>
                  <a:pt x="3591034" y="936866"/>
                  <a:pt x="3589561" y="934569"/>
                </a:cubicBezTo>
                <a:cubicBezTo>
                  <a:pt x="3588088" y="932271"/>
                  <a:pt x="3586144" y="930253"/>
                  <a:pt x="3583729" y="928516"/>
                </a:cubicBezTo>
                <a:cubicBezTo>
                  <a:pt x="3581314" y="926778"/>
                  <a:pt x="3578560" y="925187"/>
                  <a:pt x="3575467" y="923744"/>
                </a:cubicBezTo>
                <a:cubicBezTo>
                  <a:pt x="3572374" y="922301"/>
                  <a:pt x="3569207" y="920828"/>
                  <a:pt x="3565968" y="919325"/>
                </a:cubicBezTo>
                <a:cubicBezTo>
                  <a:pt x="3562727" y="917823"/>
                  <a:pt x="3559576" y="916158"/>
                  <a:pt x="3556512" y="914334"/>
                </a:cubicBezTo>
                <a:cubicBezTo>
                  <a:pt x="3553449" y="912507"/>
                  <a:pt x="3550709" y="910357"/>
                  <a:pt x="3548295" y="907883"/>
                </a:cubicBezTo>
                <a:cubicBezTo>
                  <a:pt x="3545879" y="905409"/>
                  <a:pt x="3543920" y="902507"/>
                  <a:pt x="3542418" y="899179"/>
                </a:cubicBezTo>
                <a:cubicBezTo>
                  <a:pt x="3540916" y="895850"/>
                  <a:pt x="3540165" y="891859"/>
                  <a:pt x="3540165" y="887205"/>
                </a:cubicBezTo>
                <a:cubicBezTo>
                  <a:pt x="3540165" y="882433"/>
                  <a:pt x="3541033" y="878176"/>
                  <a:pt x="3542772" y="874436"/>
                </a:cubicBezTo>
                <a:cubicBezTo>
                  <a:pt x="3544509" y="870695"/>
                  <a:pt x="3546924" y="867558"/>
                  <a:pt x="3550017" y="865025"/>
                </a:cubicBezTo>
                <a:cubicBezTo>
                  <a:pt x="3553110" y="862492"/>
                  <a:pt x="3556793" y="860562"/>
                  <a:pt x="3561063" y="859237"/>
                </a:cubicBezTo>
                <a:cubicBezTo>
                  <a:pt x="3565334" y="857912"/>
                  <a:pt x="3569944" y="857248"/>
                  <a:pt x="3574893" y="857248"/>
                </a:cubicBezTo>
                <a:close/>
                <a:moveTo>
                  <a:pt x="3108161" y="857248"/>
                </a:moveTo>
                <a:cubicBezTo>
                  <a:pt x="3110694" y="857248"/>
                  <a:pt x="3113242" y="857470"/>
                  <a:pt x="3115806" y="857912"/>
                </a:cubicBezTo>
                <a:cubicBezTo>
                  <a:pt x="3118368" y="858353"/>
                  <a:pt x="3120784" y="858943"/>
                  <a:pt x="3123052" y="859679"/>
                </a:cubicBezTo>
                <a:cubicBezTo>
                  <a:pt x="3125319" y="860415"/>
                  <a:pt x="3127337" y="861240"/>
                  <a:pt x="3129104" y="862153"/>
                </a:cubicBezTo>
                <a:cubicBezTo>
                  <a:pt x="3130872" y="863066"/>
                  <a:pt x="3132035" y="863802"/>
                  <a:pt x="3132595" y="864363"/>
                </a:cubicBezTo>
                <a:cubicBezTo>
                  <a:pt x="3133154" y="864922"/>
                  <a:pt x="3133522" y="865363"/>
                  <a:pt x="3133699" y="865688"/>
                </a:cubicBezTo>
                <a:cubicBezTo>
                  <a:pt x="3133876" y="866012"/>
                  <a:pt x="3134022" y="866425"/>
                  <a:pt x="3134142" y="866925"/>
                </a:cubicBezTo>
                <a:cubicBezTo>
                  <a:pt x="3134258" y="867426"/>
                  <a:pt x="3134347" y="868029"/>
                  <a:pt x="3134406" y="868736"/>
                </a:cubicBezTo>
                <a:cubicBezTo>
                  <a:pt x="3134464" y="869444"/>
                  <a:pt x="3134492" y="870357"/>
                  <a:pt x="3134492" y="871475"/>
                </a:cubicBezTo>
                <a:cubicBezTo>
                  <a:pt x="3134492" y="872536"/>
                  <a:pt x="3134448" y="873479"/>
                  <a:pt x="3134360" y="874304"/>
                </a:cubicBezTo>
                <a:cubicBezTo>
                  <a:pt x="3134273" y="875128"/>
                  <a:pt x="3134142" y="875820"/>
                  <a:pt x="3133965" y="876381"/>
                </a:cubicBezTo>
                <a:cubicBezTo>
                  <a:pt x="3133788" y="876940"/>
                  <a:pt x="3133537" y="877353"/>
                  <a:pt x="3133212" y="877618"/>
                </a:cubicBezTo>
                <a:cubicBezTo>
                  <a:pt x="3132887" y="877883"/>
                  <a:pt x="3132522" y="878016"/>
                  <a:pt x="3132108" y="878016"/>
                </a:cubicBezTo>
                <a:cubicBezTo>
                  <a:pt x="3131460" y="878016"/>
                  <a:pt x="3130445" y="877603"/>
                  <a:pt x="3129061" y="876778"/>
                </a:cubicBezTo>
                <a:cubicBezTo>
                  <a:pt x="3127677" y="875953"/>
                  <a:pt x="3125984" y="875026"/>
                  <a:pt x="3123979" y="873994"/>
                </a:cubicBezTo>
                <a:cubicBezTo>
                  <a:pt x="3121978" y="872963"/>
                  <a:pt x="3119605" y="872021"/>
                  <a:pt x="3116866" y="871167"/>
                </a:cubicBezTo>
                <a:cubicBezTo>
                  <a:pt x="3114126" y="870313"/>
                  <a:pt x="3111048" y="869885"/>
                  <a:pt x="3107630" y="869885"/>
                </a:cubicBezTo>
                <a:cubicBezTo>
                  <a:pt x="3104449" y="869885"/>
                  <a:pt x="3101678" y="870313"/>
                  <a:pt x="3099324" y="871167"/>
                </a:cubicBezTo>
                <a:cubicBezTo>
                  <a:pt x="3096966" y="872021"/>
                  <a:pt x="3095023" y="873155"/>
                  <a:pt x="3093492" y="874568"/>
                </a:cubicBezTo>
                <a:cubicBezTo>
                  <a:pt x="3091960" y="875982"/>
                  <a:pt x="3090813" y="877662"/>
                  <a:pt x="3090044" y="879606"/>
                </a:cubicBezTo>
                <a:cubicBezTo>
                  <a:pt x="3089280" y="881550"/>
                  <a:pt x="3088899" y="883612"/>
                  <a:pt x="3088899" y="885791"/>
                </a:cubicBezTo>
                <a:cubicBezTo>
                  <a:pt x="3088899" y="888973"/>
                  <a:pt x="3089633" y="891713"/>
                  <a:pt x="3091106" y="894009"/>
                </a:cubicBezTo>
                <a:cubicBezTo>
                  <a:pt x="3092578" y="896307"/>
                  <a:pt x="3094537" y="898340"/>
                  <a:pt x="3096980" y="900107"/>
                </a:cubicBezTo>
                <a:cubicBezTo>
                  <a:pt x="3099426" y="901874"/>
                  <a:pt x="3102210" y="903495"/>
                  <a:pt x="3105333" y="904967"/>
                </a:cubicBezTo>
                <a:cubicBezTo>
                  <a:pt x="3108455" y="906439"/>
                  <a:pt x="3111637" y="907927"/>
                  <a:pt x="3114876" y="909429"/>
                </a:cubicBezTo>
                <a:cubicBezTo>
                  <a:pt x="3118119" y="910932"/>
                  <a:pt x="3121300" y="912581"/>
                  <a:pt x="3124422" y="914378"/>
                </a:cubicBezTo>
                <a:cubicBezTo>
                  <a:pt x="3127543" y="916174"/>
                  <a:pt x="3130328" y="918294"/>
                  <a:pt x="3132771" y="920739"/>
                </a:cubicBezTo>
                <a:cubicBezTo>
                  <a:pt x="3135215" y="923184"/>
                  <a:pt x="3137187" y="926071"/>
                  <a:pt x="3138691" y="929400"/>
                </a:cubicBezTo>
                <a:cubicBezTo>
                  <a:pt x="3140194" y="932728"/>
                  <a:pt x="3140943" y="936661"/>
                  <a:pt x="3140943" y="941182"/>
                </a:cubicBezTo>
                <a:cubicBezTo>
                  <a:pt x="3140943" y="946542"/>
                  <a:pt x="3139956" y="951314"/>
                  <a:pt x="3137983" y="955497"/>
                </a:cubicBezTo>
                <a:cubicBezTo>
                  <a:pt x="3136009" y="959679"/>
                  <a:pt x="3133270" y="963230"/>
                  <a:pt x="3129768" y="966145"/>
                </a:cubicBezTo>
                <a:cubicBezTo>
                  <a:pt x="3126263" y="969061"/>
                  <a:pt x="3122138" y="971256"/>
                  <a:pt x="3117397" y="972728"/>
                </a:cubicBezTo>
                <a:cubicBezTo>
                  <a:pt x="3112654" y="974201"/>
                  <a:pt x="3107542" y="974938"/>
                  <a:pt x="3102062" y="974938"/>
                </a:cubicBezTo>
                <a:cubicBezTo>
                  <a:pt x="3098235" y="974938"/>
                  <a:pt x="3094683" y="974614"/>
                  <a:pt x="3091418" y="973966"/>
                </a:cubicBezTo>
                <a:cubicBezTo>
                  <a:pt x="3088147" y="973318"/>
                  <a:pt x="3085231" y="972523"/>
                  <a:pt x="3082672" y="971580"/>
                </a:cubicBezTo>
                <a:cubicBezTo>
                  <a:pt x="3080105" y="970637"/>
                  <a:pt x="3077953" y="969665"/>
                  <a:pt x="3076217" y="968664"/>
                </a:cubicBezTo>
                <a:cubicBezTo>
                  <a:pt x="3074478" y="967662"/>
                  <a:pt x="3073272" y="966808"/>
                  <a:pt x="3072594" y="966100"/>
                </a:cubicBezTo>
                <a:cubicBezTo>
                  <a:pt x="3071914" y="965394"/>
                  <a:pt x="3071416" y="964496"/>
                  <a:pt x="3071091" y="963406"/>
                </a:cubicBezTo>
                <a:cubicBezTo>
                  <a:pt x="3070767" y="962316"/>
                  <a:pt x="3070605" y="960858"/>
                  <a:pt x="3070605" y="959031"/>
                </a:cubicBezTo>
                <a:cubicBezTo>
                  <a:pt x="3070605" y="957736"/>
                  <a:pt x="3070664" y="956660"/>
                  <a:pt x="3070782" y="955807"/>
                </a:cubicBezTo>
                <a:cubicBezTo>
                  <a:pt x="3070900" y="954952"/>
                  <a:pt x="3071077" y="954260"/>
                  <a:pt x="3071312" y="953730"/>
                </a:cubicBezTo>
                <a:cubicBezTo>
                  <a:pt x="3071549" y="953200"/>
                  <a:pt x="3071842" y="952831"/>
                  <a:pt x="3072196" y="952625"/>
                </a:cubicBezTo>
                <a:cubicBezTo>
                  <a:pt x="3072548" y="952419"/>
                  <a:pt x="3072959" y="952316"/>
                  <a:pt x="3073432" y="952316"/>
                </a:cubicBezTo>
                <a:cubicBezTo>
                  <a:pt x="3074257" y="952316"/>
                  <a:pt x="3075421" y="952816"/>
                  <a:pt x="3076923" y="953818"/>
                </a:cubicBezTo>
                <a:cubicBezTo>
                  <a:pt x="3078427" y="954819"/>
                  <a:pt x="3080353" y="955910"/>
                  <a:pt x="3082715" y="957087"/>
                </a:cubicBezTo>
                <a:cubicBezTo>
                  <a:pt x="3085071" y="958265"/>
                  <a:pt x="3087913" y="959370"/>
                  <a:pt x="3091238" y="960402"/>
                </a:cubicBezTo>
                <a:cubicBezTo>
                  <a:pt x="3094566" y="961432"/>
                  <a:pt x="3098410" y="961947"/>
                  <a:pt x="3102769" y="961947"/>
                </a:cubicBezTo>
                <a:cubicBezTo>
                  <a:pt x="3106070" y="961947"/>
                  <a:pt x="3109087" y="961506"/>
                  <a:pt x="3111829" y="960622"/>
                </a:cubicBezTo>
                <a:cubicBezTo>
                  <a:pt x="3114568" y="959738"/>
                  <a:pt x="3116927" y="958487"/>
                  <a:pt x="3118899" y="956866"/>
                </a:cubicBezTo>
                <a:cubicBezTo>
                  <a:pt x="3120871" y="955247"/>
                  <a:pt x="3122390" y="953259"/>
                  <a:pt x="3123449" y="950902"/>
                </a:cubicBezTo>
                <a:cubicBezTo>
                  <a:pt x="3124511" y="948546"/>
                  <a:pt x="3125040" y="945865"/>
                  <a:pt x="3125040" y="942861"/>
                </a:cubicBezTo>
                <a:cubicBezTo>
                  <a:pt x="3125040" y="939620"/>
                  <a:pt x="3124303" y="936866"/>
                  <a:pt x="3122831" y="934569"/>
                </a:cubicBezTo>
                <a:cubicBezTo>
                  <a:pt x="3121358" y="932271"/>
                  <a:pt x="3119414" y="930253"/>
                  <a:pt x="3116999" y="928516"/>
                </a:cubicBezTo>
                <a:cubicBezTo>
                  <a:pt x="3114583" y="926778"/>
                  <a:pt x="3111829" y="925187"/>
                  <a:pt x="3108735" y="923744"/>
                </a:cubicBezTo>
                <a:cubicBezTo>
                  <a:pt x="3105642" y="922301"/>
                  <a:pt x="3102473" y="920828"/>
                  <a:pt x="3099235" y="919325"/>
                </a:cubicBezTo>
                <a:cubicBezTo>
                  <a:pt x="3095996" y="917823"/>
                  <a:pt x="3092842" y="916158"/>
                  <a:pt x="3089783" y="914334"/>
                </a:cubicBezTo>
                <a:cubicBezTo>
                  <a:pt x="3086720" y="912507"/>
                  <a:pt x="3083984" y="910357"/>
                  <a:pt x="3081567" y="907883"/>
                </a:cubicBezTo>
                <a:cubicBezTo>
                  <a:pt x="3079146" y="905409"/>
                  <a:pt x="3077189" y="902507"/>
                  <a:pt x="3075687" y="899179"/>
                </a:cubicBezTo>
                <a:cubicBezTo>
                  <a:pt x="3074182" y="895850"/>
                  <a:pt x="3073432" y="891859"/>
                  <a:pt x="3073432" y="887205"/>
                </a:cubicBezTo>
                <a:cubicBezTo>
                  <a:pt x="3073432" y="882433"/>
                  <a:pt x="3074301" y="878176"/>
                  <a:pt x="3076040" y="874436"/>
                </a:cubicBezTo>
                <a:cubicBezTo>
                  <a:pt x="3077780" y="870695"/>
                  <a:pt x="3080197" y="867558"/>
                  <a:pt x="3083289" y="865025"/>
                </a:cubicBezTo>
                <a:cubicBezTo>
                  <a:pt x="3086383" y="862492"/>
                  <a:pt x="3090059" y="860562"/>
                  <a:pt x="3094333" y="859237"/>
                </a:cubicBezTo>
                <a:cubicBezTo>
                  <a:pt x="3098600" y="857912"/>
                  <a:pt x="3103212" y="857248"/>
                  <a:pt x="3108161" y="857248"/>
                </a:cubicBezTo>
                <a:close/>
                <a:moveTo>
                  <a:pt x="2631909" y="857248"/>
                </a:moveTo>
                <a:cubicBezTo>
                  <a:pt x="2634442" y="857248"/>
                  <a:pt x="2636990" y="857470"/>
                  <a:pt x="2639553" y="857912"/>
                </a:cubicBezTo>
                <a:cubicBezTo>
                  <a:pt x="2642116" y="858353"/>
                  <a:pt x="2644531" y="858943"/>
                  <a:pt x="2646800" y="859679"/>
                </a:cubicBezTo>
                <a:cubicBezTo>
                  <a:pt x="2649067" y="860415"/>
                  <a:pt x="2651085" y="861240"/>
                  <a:pt x="2652852" y="862153"/>
                </a:cubicBezTo>
                <a:cubicBezTo>
                  <a:pt x="2654620" y="863066"/>
                  <a:pt x="2655783" y="863802"/>
                  <a:pt x="2656345" y="864363"/>
                </a:cubicBezTo>
                <a:cubicBezTo>
                  <a:pt x="2656904" y="864922"/>
                  <a:pt x="2657272" y="865363"/>
                  <a:pt x="2657447" y="865688"/>
                </a:cubicBezTo>
                <a:cubicBezTo>
                  <a:pt x="2657624" y="866012"/>
                  <a:pt x="2657771" y="866425"/>
                  <a:pt x="2657890" y="866925"/>
                </a:cubicBezTo>
                <a:cubicBezTo>
                  <a:pt x="2658009" y="867426"/>
                  <a:pt x="2658097" y="868029"/>
                  <a:pt x="2658154" y="868736"/>
                </a:cubicBezTo>
                <a:cubicBezTo>
                  <a:pt x="2658215" y="869444"/>
                  <a:pt x="2658243" y="870357"/>
                  <a:pt x="2658243" y="871475"/>
                </a:cubicBezTo>
                <a:cubicBezTo>
                  <a:pt x="2658243" y="872536"/>
                  <a:pt x="2658199" y="873479"/>
                  <a:pt x="2658111" y="874304"/>
                </a:cubicBezTo>
                <a:cubicBezTo>
                  <a:pt x="2658022" y="875128"/>
                  <a:pt x="2657890" y="875820"/>
                  <a:pt x="2657712" y="876381"/>
                </a:cubicBezTo>
                <a:cubicBezTo>
                  <a:pt x="2657537" y="876940"/>
                  <a:pt x="2657286" y="877353"/>
                  <a:pt x="2656963" y="877618"/>
                </a:cubicBezTo>
                <a:cubicBezTo>
                  <a:pt x="2656638" y="877883"/>
                  <a:pt x="2656270" y="878016"/>
                  <a:pt x="2655856" y="878016"/>
                </a:cubicBezTo>
                <a:cubicBezTo>
                  <a:pt x="2655211" y="878016"/>
                  <a:pt x="2654194" y="877603"/>
                  <a:pt x="2652808" y="876778"/>
                </a:cubicBezTo>
                <a:cubicBezTo>
                  <a:pt x="2651424" y="875953"/>
                  <a:pt x="2649731" y="875026"/>
                  <a:pt x="2647727" y="873994"/>
                </a:cubicBezTo>
                <a:cubicBezTo>
                  <a:pt x="2645724" y="872963"/>
                  <a:pt x="2643353" y="872021"/>
                  <a:pt x="2640613" y="871167"/>
                </a:cubicBezTo>
                <a:cubicBezTo>
                  <a:pt x="2637874" y="870313"/>
                  <a:pt x="2634796" y="869885"/>
                  <a:pt x="2631379" y="869885"/>
                </a:cubicBezTo>
                <a:cubicBezTo>
                  <a:pt x="2628198" y="869885"/>
                  <a:pt x="2625429" y="870313"/>
                  <a:pt x="2623073" y="871167"/>
                </a:cubicBezTo>
                <a:cubicBezTo>
                  <a:pt x="2620717" y="872021"/>
                  <a:pt x="2618772" y="873155"/>
                  <a:pt x="2617240" y="874568"/>
                </a:cubicBezTo>
                <a:cubicBezTo>
                  <a:pt x="2615708" y="875982"/>
                  <a:pt x="2614560" y="877662"/>
                  <a:pt x="2613794" y="879606"/>
                </a:cubicBezTo>
                <a:cubicBezTo>
                  <a:pt x="2613029" y="881550"/>
                  <a:pt x="2612647" y="883612"/>
                  <a:pt x="2612647" y="885791"/>
                </a:cubicBezTo>
                <a:cubicBezTo>
                  <a:pt x="2612647" y="888973"/>
                  <a:pt x="2613381" y="891713"/>
                  <a:pt x="2614856" y="894009"/>
                </a:cubicBezTo>
                <a:cubicBezTo>
                  <a:pt x="2616327" y="896307"/>
                  <a:pt x="2618286" y="898340"/>
                  <a:pt x="2620730" y="900107"/>
                </a:cubicBezTo>
                <a:cubicBezTo>
                  <a:pt x="2623175" y="901874"/>
                  <a:pt x="2625958" y="903495"/>
                  <a:pt x="2629081" y="904967"/>
                </a:cubicBezTo>
                <a:cubicBezTo>
                  <a:pt x="2632204" y="906439"/>
                  <a:pt x="2635385" y="907927"/>
                  <a:pt x="2638625" y="909429"/>
                </a:cubicBezTo>
                <a:cubicBezTo>
                  <a:pt x="2641866" y="910932"/>
                  <a:pt x="2645047" y="912581"/>
                  <a:pt x="2648169" y="914378"/>
                </a:cubicBezTo>
                <a:cubicBezTo>
                  <a:pt x="2651291" y="916174"/>
                  <a:pt x="2654075" y="918294"/>
                  <a:pt x="2656520" y="920739"/>
                </a:cubicBezTo>
                <a:cubicBezTo>
                  <a:pt x="2658965" y="923184"/>
                  <a:pt x="2660940" y="926071"/>
                  <a:pt x="2662442" y="929400"/>
                </a:cubicBezTo>
                <a:cubicBezTo>
                  <a:pt x="2663944" y="932728"/>
                  <a:pt x="2664696" y="936661"/>
                  <a:pt x="2664696" y="941182"/>
                </a:cubicBezTo>
                <a:cubicBezTo>
                  <a:pt x="2664696" y="946542"/>
                  <a:pt x="2663709" y="951314"/>
                  <a:pt x="2661733" y="955497"/>
                </a:cubicBezTo>
                <a:cubicBezTo>
                  <a:pt x="2659761" y="959679"/>
                  <a:pt x="2657020" y="963230"/>
                  <a:pt x="2653515" y="966145"/>
                </a:cubicBezTo>
                <a:cubicBezTo>
                  <a:pt x="2650010" y="969061"/>
                  <a:pt x="2645886" y="971256"/>
                  <a:pt x="2641144" y="972728"/>
                </a:cubicBezTo>
                <a:cubicBezTo>
                  <a:pt x="2636402" y="974201"/>
                  <a:pt x="2631290" y="974938"/>
                  <a:pt x="2625811" y="974938"/>
                </a:cubicBezTo>
                <a:cubicBezTo>
                  <a:pt x="2621983" y="974938"/>
                  <a:pt x="2618433" y="974614"/>
                  <a:pt x="2615164" y="973966"/>
                </a:cubicBezTo>
                <a:cubicBezTo>
                  <a:pt x="2611894" y="973318"/>
                  <a:pt x="2608979" y="972523"/>
                  <a:pt x="2606416" y="971580"/>
                </a:cubicBezTo>
                <a:cubicBezTo>
                  <a:pt x="2603856" y="970637"/>
                  <a:pt x="2601704" y="969665"/>
                  <a:pt x="2599967" y="968664"/>
                </a:cubicBezTo>
                <a:cubicBezTo>
                  <a:pt x="2598231" y="967662"/>
                  <a:pt x="2597022" y="966808"/>
                  <a:pt x="2596345" y="966100"/>
                </a:cubicBezTo>
                <a:cubicBezTo>
                  <a:pt x="2595667" y="965394"/>
                  <a:pt x="2595166" y="964496"/>
                  <a:pt x="2594842" y="963406"/>
                </a:cubicBezTo>
                <a:cubicBezTo>
                  <a:pt x="2594519" y="962316"/>
                  <a:pt x="2594356" y="960858"/>
                  <a:pt x="2594356" y="959031"/>
                </a:cubicBezTo>
                <a:cubicBezTo>
                  <a:pt x="2594356" y="957736"/>
                  <a:pt x="2594416" y="956660"/>
                  <a:pt x="2594534" y="955807"/>
                </a:cubicBezTo>
                <a:cubicBezTo>
                  <a:pt x="2594652" y="954952"/>
                  <a:pt x="2594829" y="954260"/>
                  <a:pt x="2595065" y="953730"/>
                </a:cubicBezTo>
                <a:cubicBezTo>
                  <a:pt x="2595298" y="953200"/>
                  <a:pt x="2595594" y="952831"/>
                  <a:pt x="2595947" y="952625"/>
                </a:cubicBezTo>
                <a:cubicBezTo>
                  <a:pt x="2596302" y="952419"/>
                  <a:pt x="2596713" y="952316"/>
                  <a:pt x="2597184" y="952316"/>
                </a:cubicBezTo>
                <a:cubicBezTo>
                  <a:pt x="2598007" y="952316"/>
                  <a:pt x="2599174" y="952816"/>
                  <a:pt x="2600674" y="953818"/>
                </a:cubicBezTo>
                <a:cubicBezTo>
                  <a:pt x="2602176" y="954819"/>
                  <a:pt x="2604104" y="955910"/>
                  <a:pt x="2606461" y="957087"/>
                </a:cubicBezTo>
                <a:cubicBezTo>
                  <a:pt x="2608818" y="958265"/>
                  <a:pt x="2611658" y="959370"/>
                  <a:pt x="2614986" y="960402"/>
                </a:cubicBezTo>
                <a:cubicBezTo>
                  <a:pt x="2618315" y="961432"/>
                  <a:pt x="2622159" y="961947"/>
                  <a:pt x="2626519" y="961947"/>
                </a:cubicBezTo>
                <a:cubicBezTo>
                  <a:pt x="2629818" y="961947"/>
                  <a:pt x="2632837" y="961506"/>
                  <a:pt x="2635576" y="960622"/>
                </a:cubicBezTo>
                <a:cubicBezTo>
                  <a:pt x="2638316" y="959738"/>
                  <a:pt x="2640672" y="958487"/>
                  <a:pt x="2642646" y="956866"/>
                </a:cubicBezTo>
                <a:cubicBezTo>
                  <a:pt x="2644620" y="955247"/>
                  <a:pt x="2646137" y="953259"/>
                  <a:pt x="2647197" y="950902"/>
                </a:cubicBezTo>
                <a:cubicBezTo>
                  <a:pt x="2648257" y="948546"/>
                  <a:pt x="2648788" y="945865"/>
                  <a:pt x="2648788" y="942861"/>
                </a:cubicBezTo>
                <a:cubicBezTo>
                  <a:pt x="2648788" y="939620"/>
                  <a:pt x="2648051" y="936866"/>
                  <a:pt x="2646578" y="934569"/>
                </a:cubicBezTo>
                <a:cubicBezTo>
                  <a:pt x="2645106" y="932271"/>
                  <a:pt x="2643161" y="930253"/>
                  <a:pt x="2640746" y="928516"/>
                </a:cubicBezTo>
                <a:cubicBezTo>
                  <a:pt x="2638331" y="926778"/>
                  <a:pt x="2635576" y="925187"/>
                  <a:pt x="2632484" y="923744"/>
                </a:cubicBezTo>
                <a:cubicBezTo>
                  <a:pt x="2629390" y="922301"/>
                  <a:pt x="2626224" y="920828"/>
                  <a:pt x="2622984" y="919325"/>
                </a:cubicBezTo>
                <a:cubicBezTo>
                  <a:pt x="2619744" y="917823"/>
                  <a:pt x="2616591" y="916158"/>
                  <a:pt x="2613529" y="914334"/>
                </a:cubicBezTo>
                <a:cubicBezTo>
                  <a:pt x="2610465" y="912507"/>
                  <a:pt x="2607727" y="910357"/>
                  <a:pt x="2605312" y="907883"/>
                </a:cubicBezTo>
                <a:cubicBezTo>
                  <a:pt x="2602897" y="905409"/>
                  <a:pt x="2600939" y="902507"/>
                  <a:pt x="2599436" y="899179"/>
                </a:cubicBezTo>
                <a:cubicBezTo>
                  <a:pt x="2597935" y="895850"/>
                  <a:pt x="2597184" y="891859"/>
                  <a:pt x="2597184" y="887205"/>
                </a:cubicBezTo>
                <a:cubicBezTo>
                  <a:pt x="2597184" y="882433"/>
                  <a:pt x="2598052" y="878176"/>
                  <a:pt x="2599791" y="874436"/>
                </a:cubicBezTo>
                <a:cubicBezTo>
                  <a:pt x="2601528" y="870695"/>
                  <a:pt x="2603943" y="867558"/>
                  <a:pt x="2607035" y="865025"/>
                </a:cubicBezTo>
                <a:cubicBezTo>
                  <a:pt x="2610128" y="862492"/>
                  <a:pt x="2613809" y="860562"/>
                  <a:pt x="2618079" y="859237"/>
                </a:cubicBezTo>
                <a:cubicBezTo>
                  <a:pt x="2622351" y="857912"/>
                  <a:pt x="2626961" y="857248"/>
                  <a:pt x="2631909" y="857248"/>
                </a:cubicBezTo>
                <a:close/>
                <a:moveTo>
                  <a:pt x="1222212" y="857248"/>
                </a:moveTo>
                <a:cubicBezTo>
                  <a:pt x="1224745" y="857248"/>
                  <a:pt x="1227292" y="857470"/>
                  <a:pt x="1229855" y="857912"/>
                </a:cubicBezTo>
                <a:cubicBezTo>
                  <a:pt x="1232418" y="858353"/>
                  <a:pt x="1234833" y="858943"/>
                  <a:pt x="1237102" y="859679"/>
                </a:cubicBezTo>
                <a:cubicBezTo>
                  <a:pt x="1239370" y="860415"/>
                  <a:pt x="1241388" y="861240"/>
                  <a:pt x="1243156" y="862153"/>
                </a:cubicBezTo>
                <a:cubicBezTo>
                  <a:pt x="1244922" y="863066"/>
                  <a:pt x="1246086" y="863802"/>
                  <a:pt x="1246646" y="864363"/>
                </a:cubicBezTo>
                <a:cubicBezTo>
                  <a:pt x="1247206" y="864922"/>
                  <a:pt x="1247574" y="865363"/>
                  <a:pt x="1247750" y="865688"/>
                </a:cubicBezTo>
                <a:cubicBezTo>
                  <a:pt x="1247928" y="866012"/>
                  <a:pt x="1248074" y="866425"/>
                  <a:pt x="1248193" y="866925"/>
                </a:cubicBezTo>
                <a:cubicBezTo>
                  <a:pt x="1248310" y="867426"/>
                  <a:pt x="1248398" y="868029"/>
                  <a:pt x="1248458" y="868736"/>
                </a:cubicBezTo>
                <a:cubicBezTo>
                  <a:pt x="1248516" y="869444"/>
                  <a:pt x="1248545" y="870357"/>
                  <a:pt x="1248545" y="871475"/>
                </a:cubicBezTo>
                <a:cubicBezTo>
                  <a:pt x="1248545" y="872536"/>
                  <a:pt x="1248502" y="873479"/>
                  <a:pt x="1248414" y="874304"/>
                </a:cubicBezTo>
                <a:cubicBezTo>
                  <a:pt x="1248325" y="875128"/>
                  <a:pt x="1248193" y="875820"/>
                  <a:pt x="1248016" y="876381"/>
                </a:cubicBezTo>
                <a:cubicBezTo>
                  <a:pt x="1247839" y="876940"/>
                  <a:pt x="1247588" y="877353"/>
                  <a:pt x="1247264" y="877618"/>
                </a:cubicBezTo>
                <a:cubicBezTo>
                  <a:pt x="1246941" y="877883"/>
                  <a:pt x="1246572" y="878016"/>
                  <a:pt x="1246160" y="878016"/>
                </a:cubicBezTo>
                <a:cubicBezTo>
                  <a:pt x="1245512" y="878016"/>
                  <a:pt x="1244495" y="877603"/>
                  <a:pt x="1243111" y="876778"/>
                </a:cubicBezTo>
                <a:cubicBezTo>
                  <a:pt x="1241727" y="875953"/>
                  <a:pt x="1240032" y="875026"/>
                  <a:pt x="1238029" y="873994"/>
                </a:cubicBezTo>
                <a:cubicBezTo>
                  <a:pt x="1236026" y="872963"/>
                  <a:pt x="1233654" y="872021"/>
                  <a:pt x="1230916" y="871167"/>
                </a:cubicBezTo>
                <a:cubicBezTo>
                  <a:pt x="1228176" y="870313"/>
                  <a:pt x="1225098" y="869885"/>
                  <a:pt x="1221681" y="869885"/>
                </a:cubicBezTo>
                <a:cubicBezTo>
                  <a:pt x="1218500" y="869885"/>
                  <a:pt x="1215731" y="870313"/>
                  <a:pt x="1213375" y="871167"/>
                </a:cubicBezTo>
                <a:cubicBezTo>
                  <a:pt x="1211019" y="872021"/>
                  <a:pt x="1209075" y="873155"/>
                  <a:pt x="1207543" y="874568"/>
                </a:cubicBezTo>
                <a:cubicBezTo>
                  <a:pt x="1206012" y="875982"/>
                  <a:pt x="1204862" y="877662"/>
                  <a:pt x="1204096" y="879606"/>
                </a:cubicBezTo>
                <a:cubicBezTo>
                  <a:pt x="1203330" y="881550"/>
                  <a:pt x="1202948" y="883612"/>
                  <a:pt x="1202948" y="885791"/>
                </a:cubicBezTo>
                <a:cubicBezTo>
                  <a:pt x="1202948" y="888973"/>
                  <a:pt x="1203684" y="891713"/>
                  <a:pt x="1205157" y="894009"/>
                </a:cubicBezTo>
                <a:cubicBezTo>
                  <a:pt x="1206630" y="896307"/>
                  <a:pt x="1208588" y="898340"/>
                  <a:pt x="1211034" y="900107"/>
                </a:cubicBezTo>
                <a:cubicBezTo>
                  <a:pt x="1213478" y="901874"/>
                  <a:pt x="1216261" y="903495"/>
                  <a:pt x="1219384" y="904967"/>
                </a:cubicBezTo>
                <a:cubicBezTo>
                  <a:pt x="1222506" y="906439"/>
                  <a:pt x="1225687" y="907927"/>
                  <a:pt x="1228927" y="909429"/>
                </a:cubicBezTo>
                <a:cubicBezTo>
                  <a:pt x="1232167" y="910932"/>
                  <a:pt x="1235348" y="912581"/>
                  <a:pt x="1238471" y="914378"/>
                </a:cubicBezTo>
                <a:cubicBezTo>
                  <a:pt x="1241594" y="916174"/>
                  <a:pt x="1244377" y="918294"/>
                  <a:pt x="1246823" y="920739"/>
                </a:cubicBezTo>
                <a:cubicBezTo>
                  <a:pt x="1249267" y="923184"/>
                  <a:pt x="1251241" y="926071"/>
                  <a:pt x="1252744" y="929400"/>
                </a:cubicBezTo>
                <a:cubicBezTo>
                  <a:pt x="1254246" y="932728"/>
                  <a:pt x="1254998" y="936661"/>
                  <a:pt x="1254998" y="941182"/>
                </a:cubicBezTo>
                <a:cubicBezTo>
                  <a:pt x="1254998" y="946542"/>
                  <a:pt x="1254011" y="951314"/>
                  <a:pt x="1252036" y="955497"/>
                </a:cubicBezTo>
                <a:cubicBezTo>
                  <a:pt x="1250063" y="959679"/>
                  <a:pt x="1247324" y="963230"/>
                  <a:pt x="1243818" y="966145"/>
                </a:cubicBezTo>
                <a:cubicBezTo>
                  <a:pt x="1240312" y="969061"/>
                  <a:pt x="1236188" y="971256"/>
                  <a:pt x="1231445" y="972728"/>
                </a:cubicBezTo>
                <a:cubicBezTo>
                  <a:pt x="1226703" y="974201"/>
                  <a:pt x="1221593" y="974938"/>
                  <a:pt x="1216114" y="974938"/>
                </a:cubicBezTo>
                <a:cubicBezTo>
                  <a:pt x="1212286" y="974938"/>
                  <a:pt x="1208736" y="974614"/>
                  <a:pt x="1205467" y="973966"/>
                </a:cubicBezTo>
                <a:cubicBezTo>
                  <a:pt x="1202196" y="973318"/>
                  <a:pt x="1199280" y="972523"/>
                  <a:pt x="1196719" y="971580"/>
                </a:cubicBezTo>
                <a:cubicBezTo>
                  <a:pt x="1194156" y="970637"/>
                  <a:pt x="1192007" y="969665"/>
                  <a:pt x="1190269" y="968664"/>
                </a:cubicBezTo>
                <a:cubicBezTo>
                  <a:pt x="1188531" y="967662"/>
                  <a:pt x="1187323" y="966808"/>
                  <a:pt x="1186647" y="966100"/>
                </a:cubicBezTo>
                <a:cubicBezTo>
                  <a:pt x="1185969" y="965394"/>
                  <a:pt x="1185469" y="964496"/>
                  <a:pt x="1185144" y="963406"/>
                </a:cubicBezTo>
                <a:cubicBezTo>
                  <a:pt x="1184820" y="962316"/>
                  <a:pt x="1184658" y="960858"/>
                  <a:pt x="1184658" y="959031"/>
                </a:cubicBezTo>
                <a:cubicBezTo>
                  <a:pt x="1184658" y="957736"/>
                  <a:pt x="1184718" y="956660"/>
                  <a:pt x="1184835" y="955807"/>
                </a:cubicBezTo>
                <a:cubicBezTo>
                  <a:pt x="1184953" y="954952"/>
                  <a:pt x="1185129" y="954260"/>
                  <a:pt x="1185365" y="953730"/>
                </a:cubicBezTo>
                <a:cubicBezTo>
                  <a:pt x="1185600" y="953200"/>
                  <a:pt x="1185896" y="952831"/>
                  <a:pt x="1186249" y="952625"/>
                </a:cubicBezTo>
                <a:cubicBezTo>
                  <a:pt x="1186602" y="952419"/>
                  <a:pt x="1187015" y="952316"/>
                  <a:pt x="1187487" y="952316"/>
                </a:cubicBezTo>
                <a:cubicBezTo>
                  <a:pt x="1188310" y="952316"/>
                  <a:pt x="1189473" y="952816"/>
                  <a:pt x="1190976" y="953818"/>
                </a:cubicBezTo>
                <a:cubicBezTo>
                  <a:pt x="1192477" y="954819"/>
                  <a:pt x="1194406" y="955910"/>
                  <a:pt x="1196763" y="957087"/>
                </a:cubicBezTo>
                <a:cubicBezTo>
                  <a:pt x="1199119" y="958265"/>
                  <a:pt x="1201962" y="959370"/>
                  <a:pt x="1205290" y="960402"/>
                </a:cubicBezTo>
                <a:cubicBezTo>
                  <a:pt x="1208618" y="961432"/>
                  <a:pt x="1212462" y="961947"/>
                  <a:pt x="1216821" y="961947"/>
                </a:cubicBezTo>
                <a:cubicBezTo>
                  <a:pt x="1220120" y="961947"/>
                  <a:pt x="1223140" y="961506"/>
                  <a:pt x="1225879" y="960622"/>
                </a:cubicBezTo>
                <a:cubicBezTo>
                  <a:pt x="1228618" y="959738"/>
                  <a:pt x="1230974" y="958487"/>
                  <a:pt x="1232948" y="956866"/>
                </a:cubicBezTo>
                <a:cubicBezTo>
                  <a:pt x="1234922" y="955247"/>
                  <a:pt x="1236438" y="953259"/>
                  <a:pt x="1237499" y="950902"/>
                </a:cubicBezTo>
                <a:cubicBezTo>
                  <a:pt x="1238560" y="948546"/>
                  <a:pt x="1239090" y="945865"/>
                  <a:pt x="1239090" y="942861"/>
                </a:cubicBezTo>
                <a:cubicBezTo>
                  <a:pt x="1239090" y="939620"/>
                  <a:pt x="1238354" y="936866"/>
                  <a:pt x="1236880" y="934569"/>
                </a:cubicBezTo>
                <a:cubicBezTo>
                  <a:pt x="1235408" y="932271"/>
                  <a:pt x="1233463" y="930253"/>
                  <a:pt x="1231048" y="928516"/>
                </a:cubicBezTo>
                <a:cubicBezTo>
                  <a:pt x="1228633" y="926778"/>
                  <a:pt x="1225879" y="925187"/>
                  <a:pt x="1222786" y="923744"/>
                </a:cubicBezTo>
                <a:cubicBezTo>
                  <a:pt x="1219693" y="922301"/>
                  <a:pt x="1216527" y="920828"/>
                  <a:pt x="1213287" y="919325"/>
                </a:cubicBezTo>
                <a:cubicBezTo>
                  <a:pt x="1210047" y="917823"/>
                  <a:pt x="1206895" y="916158"/>
                  <a:pt x="1203832" y="914334"/>
                </a:cubicBezTo>
                <a:cubicBezTo>
                  <a:pt x="1200768" y="912507"/>
                  <a:pt x="1198030" y="910357"/>
                  <a:pt x="1195614" y="907883"/>
                </a:cubicBezTo>
                <a:cubicBezTo>
                  <a:pt x="1193199" y="905409"/>
                  <a:pt x="1191240" y="902507"/>
                  <a:pt x="1189739" y="899179"/>
                </a:cubicBezTo>
                <a:cubicBezTo>
                  <a:pt x="1188236" y="895850"/>
                  <a:pt x="1187487" y="891859"/>
                  <a:pt x="1187487" y="887205"/>
                </a:cubicBezTo>
                <a:cubicBezTo>
                  <a:pt x="1187487" y="882433"/>
                  <a:pt x="1188355" y="878176"/>
                  <a:pt x="1190092" y="874436"/>
                </a:cubicBezTo>
                <a:cubicBezTo>
                  <a:pt x="1191830" y="870695"/>
                  <a:pt x="1194245" y="867558"/>
                  <a:pt x="1197337" y="865025"/>
                </a:cubicBezTo>
                <a:cubicBezTo>
                  <a:pt x="1200429" y="862492"/>
                  <a:pt x="1204112" y="860562"/>
                  <a:pt x="1208383" y="859237"/>
                </a:cubicBezTo>
                <a:cubicBezTo>
                  <a:pt x="1212653" y="857912"/>
                  <a:pt x="1217263" y="857248"/>
                  <a:pt x="1222212" y="857248"/>
                </a:cubicBezTo>
                <a:close/>
                <a:moveTo>
                  <a:pt x="745954" y="857248"/>
                </a:moveTo>
                <a:cubicBezTo>
                  <a:pt x="748487" y="857248"/>
                  <a:pt x="751035" y="857470"/>
                  <a:pt x="753597" y="857912"/>
                </a:cubicBezTo>
                <a:cubicBezTo>
                  <a:pt x="756160" y="858353"/>
                  <a:pt x="758575" y="858943"/>
                  <a:pt x="760843" y="859679"/>
                </a:cubicBezTo>
                <a:cubicBezTo>
                  <a:pt x="763111" y="860415"/>
                  <a:pt x="765129" y="861240"/>
                  <a:pt x="766896" y="862153"/>
                </a:cubicBezTo>
                <a:cubicBezTo>
                  <a:pt x="768664" y="863066"/>
                  <a:pt x="769827" y="863802"/>
                  <a:pt x="770387" y="864363"/>
                </a:cubicBezTo>
                <a:cubicBezTo>
                  <a:pt x="770947" y="864922"/>
                  <a:pt x="771315" y="865363"/>
                  <a:pt x="771492" y="865688"/>
                </a:cubicBezTo>
                <a:cubicBezTo>
                  <a:pt x="771668" y="866012"/>
                  <a:pt x="771816" y="866425"/>
                  <a:pt x="771933" y="866925"/>
                </a:cubicBezTo>
                <a:cubicBezTo>
                  <a:pt x="772051" y="867426"/>
                  <a:pt x="772140" y="868029"/>
                  <a:pt x="772198" y="868736"/>
                </a:cubicBezTo>
                <a:cubicBezTo>
                  <a:pt x="772257" y="869444"/>
                  <a:pt x="772287" y="870357"/>
                  <a:pt x="772287" y="871475"/>
                </a:cubicBezTo>
                <a:cubicBezTo>
                  <a:pt x="772287" y="872536"/>
                  <a:pt x="772243" y="873479"/>
                  <a:pt x="772154" y="874304"/>
                </a:cubicBezTo>
                <a:cubicBezTo>
                  <a:pt x="772066" y="875128"/>
                  <a:pt x="771933" y="875820"/>
                  <a:pt x="771757" y="876381"/>
                </a:cubicBezTo>
                <a:cubicBezTo>
                  <a:pt x="771580" y="876940"/>
                  <a:pt x="771330" y="877353"/>
                  <a:pt x="771006" y="877618"/>
                </a:cubicBezTo>
                <a:cubicBezTo>
                  <a:pt x="770682" y="877883"/>
                  <a:pt x="770313" y="878016"/>
                  <a:pt x="769901" y="878016"/>
                </a:cubicBezTo>
                <a:cubicBezTo>
                  <a:pt x="769253" y="878016"/>
                  <a:pt x="768237" y="877603"/>
                  <a:pt x="766852" y="876778"/>
                </a:cubicBezTo>
                <a:cubicBezTo>
                  <a:pt x="765468" y="875953"/>
                  <a:pt x="763774" y="875026"/>
                  <a:pt x="761771" y="873994"/>
                </a:cubicBezTo>
                <a:cubicBezTo>
                  <a:pt x="759768" y="872963"/>
                  <a:pt x="757397" y="872021"/>
                  <a:pt x="754658" y="871167"/>
                </a:cubicBezTo>
                <a:cubicBezTo>
                  <a:pt x="751918" y="870313"/>
                  <a:pt x="748840" y="869885"/>
                  <a:pt x="745423" y="869885"/>
                </a:cubicBezTo>
                <a:cubicBezTo>
                  <a:pt x="742242" y="869885"/>
                  <a:pt x="739473" y="870313"/>
                  <a:pt x="737117" y="871167"/>
                </a:cubicBezTo>
                <a:cubicBezTo>
                  <a:pt x="734761" y="872021"/>
                  <a:pt x="732816" y="873155"/>
                  <a:pt x="731285" y="874568"/>
                </a:cubicBezTo>
                <a:cubicBezTo>
                  <a:pt x="729753" y="875982"/>
                  <a:pt x="728604" y="877662"/>
                  <a:pt x="727838" y="879606"/>
                </a:cubicBezTo>
                <a:cubicBezTo>
                  <a:pt x="727073" y="881550"/>
                  <a:pt x="726690" y="883612"/>
                  <a:pt x="726690" y="885791"/>
                </a:cubicBezTo>
                <a:cubicBezTo>
                  <a:pt x="726690" y="888973"/>
                  <a:pt x="727426" y="891713"/>
                  <a:pt x="728899" y="894009"/>
                </a:cubicBezTo>
                <a:cubicBezTo>
                  <a:pt x="730372" y="896307"/>
                  <a:pt x="732330" y="898340"/>
                  <a:pt x="734775" y="900107"/>
                </a:cubicBezTo>
                <a:cubicBezTo>
                  <a:pt x="737220" y="901874"/>
                  <a:pt x="740003" y="903495"/>
                  <a:pt x="743126" y="904967"/>
                </a:cubicBezTo>
                <a:cubicBezTo>
                  <a:pt x="746248" y="906439"/>
                  <a:pt x="749429" y="907927"/>
                  <a:pt x="752669" y="909429"/>
                </a:cubicBezTo>
                <a:cubicBezTo>
                  <a:pt x="755910" y="910932"/>
                  <a:pt x="759091" y="912581"/>
                  <a:pt x="762213" y="914378"/>
                </a:cubicBezTo>
                <a:cubicBezTo>
                  <a:pt x="765335" y="916174"/>
                  <a:pt x="768119" y="918294"/>
                  <a:pt x="770564" y="920739"/>
                </a:cubicBezTo>
                <a:cubicBezTo>
                  <a:pt x="773009" y="923184"/>
                  <a:pt x="774982" y="926071"/>
                  <a:pt x="776484" y="929400"/>
                </a:cubicBezTo>
                <a:cubicBezTo>
                  <a:pt x="777986" y="932728"/>
                  <a:pt x="778738" y="936661"/>
                  <a:pt x="778738" y="941182"/>
                </a:cubicBezTo>
                <a:cubicBezTo>
                  <a:pt x="778738" y="946542"/>
                  <a:pt x="777751" y="951314"/>
                  <a:pt x="775777" y="955497"/>
                </a:cubicBezTo>
                <a:cubicBezTo>
                  <a:pt x="773804" y="959679"/>
                  <a:pt x="771064" y="963230"/>
                  <a:pt x="767559" y="966145"/>
                </a:cubicBezTo>
                <a:cubicBezTo>
                  <a:pt x="764054" y="969061"/>
                  <a:pt x="759930" y="971256"/>
                  <a:pt x="755188" y="972728"/>
                </a:cubicBezTo>
                <a:cubicBezTo>
                  <a:pt x="750446" y="974201"/>
                  <a:pt x="745335" y="974938"/>
                  <a:pt x="739856" y="974938"/>
                </a:cubicBezTo>
                <a:cubicBezTo>
                  <a:pt x="736027" y="974938"/>
                  <a:pt x="732478" y="974614"/>
                  <a:pt x="729208" y="973966"/>
                </a:cubicBezTo>
                <a:cubicBezTo>
                  <a:pt x="725939" y="973318"/>
                  <a:pt x="723022" y="972523"/>
                  <a:pt x="720460" y="971580"/>
                </a:cubicBezTo>
                <a:cubicBezTo>
                  <a:pt x="717897" y="970637"/>
                  <a:pt x="715747" y="969665"/>
                  <a:pt x="714009" y="968664"/>
                </a:cubicBezTo>
                <a:cubicBezTo>
                  <a:pt x="712271" y="967662"/>
                  <a:pt x="711063" y="966808"/>
                  <a:pt x="710386" y="966100"/>
                </a:cubicBezTo>
                <a:cubicBezTo>
                  <a:pt x="709708" y="965394"/>
                  <a:pt x="709208" y="964496"/>
                  <a:pt x="708884" y="963406"/>
                </a:cubicBezTo>
                <a:cubicBezTo>
                  <a:pt x="708560" y="962316"/>
                  <a:pt x="708398" y="960858"/>
                  <a:pt x="708398" y="959031"/>
                </a:cubicBezTo>
                <a:cubicBezTo>
                  <a:pt x="708398" y="957736"/>
                  <a:pt x="708457" y="956660"/>
                  <a:pt x="708574" y="955807"/>
                </a:cubicBezTo>
                <a:cubicBezTo>
                  <a:pt x="708692" y="954952"/>
                  <a:pt x="708869" y="954260"/>
                  <a:pt x="709105" y="953730"/>
                </a:cubicBezTo>
                <a:cubicBezTo>
                  <a:pt x="709340" y="953200"/>
                  <a:pt x="709635" y="952831"/>
                  <a:pt x="709988" y="952625"/>
                </a:cubicBezTo>
                <a:cubicBezTo>
                  <a:pt x="710342" y="952419"/>
                  <a:pt x="710754" y="952316"/>
                  <a:pt x="711225" y="952316"/>
                </a:cubicBezTo>
                <a:cubicBezTo>
                  <a:pt x="712050" y="952316"/>
                  <a:pt x="713214" y="952816"/>
                  <a:pt x="714716" y="953818"/>
                </a:cubicBezTo>
                <a:cubicBezTo>
                  <a:pt x="716218" y="954819"/>
                  <a:pt x="718148" y="955910"/>
                  <a:pt x="720504" y="957087"/>
                </a:cubicBezTo>
                <a:cubicBezTo>
                  <a:pt x="722860" y="958265"/>
                  <a:pt x="725703" y="959370"/>
                  <a:pt x="729031" y="960402"/>
                </a:cubicBezTo>
                <a:cubicBezTo>
                  <a:pt x="732360" y="961432"/>
                  <a:pt x="736204" y="961947"/>
                  <a:pt x="740563" y="961947"/>
                </a:cubicBezTo>
                <a:cubicBezTo>
                  <a:pt x="743862" y="961947"/>
                  <a:pt x="746881" y="961506"/>
                  <a:pt x="749621" y="960622"/>
                </a:cubicBezTo>
                <a:cubicBezTo>
                  <a:pt x="752360" y="959738"/>
                  <a:pt x="754717" y="958487"/>
                  <a:pt x="756690" y="956866"/>
                </a:cubicBezTo>
                <a:cubicBezTo>
                  <a:pt x="758664" y="955247"/>
                  <a:pt x="760181" y="953259"/>
                  <a:pt x="761241" y="950902"/>
                </a:cubicBezTo>
                <a:cubicBezTo>
                  <a:pt x="762301" y="948546"/>
                  <a:pt x="762832" y="945865"/>
                  <a:pt x="762832" y="942861"/>
                </a:cubicBezTo>
                <a:cubicBezTo>
                  <a:pt x="762832" y="939620"/>
                  <a:pt x="762095" y="936866"/>
                  <a:pt x="760622" y="934569"/>
                </a:cubicBezTo>
                <a:cubicBezTo>
                  <a:pt x="759150" y="932271"/>
                  <a:pt x="757206" y="930253"/>
                  <a:pt x="754790" y="928516"/>
                </a:cubicBezTo>
                <a:cubicBezTo>
                  <a:pt x="752375" y="926778"/>
                  <a:pt x="749621" y="925187"/>
                  <a:pt x="746528" y="923744"/>
                </a:cubicBezTo>
                <a:cubicBezTo>
                  <a:pt x="743435" y="922301"/>
                  <a:pt x="740269" y="920828"/>
                  <a:pt x="737029" y="919325"/>
                </a:cubicBezTo>
                <a:cubicBezTo>
                  <a:pt x="733788" y="917823"/>
                  <a:pt x="730637" y="916158"/>
                  <a:pt x="727573" y="914334"/>
                </a:cubicBezTo>
                <a:cubicBezTo>
                  <a:pt x="724510" y="912507"/>
                  <a:pt x="721771" y="910357"/>
                  <a:pt x="719355" y="907883"/>
                </a:cubicBezTo>
                <a:cubicBezTo>
                  <a:pt x="716940" y="905409"/>
                  <a:pt x="714981" y="902507"/>
                  <a:pt x="713479" y="899179"/>
                </a:cubicBezTo>
                <a:cubicBezTo>
                  <a:pt x="711977" y="895850"/>
                  <a:pt x="711225" y="891859"/>
                  <a:pt x="711225" y="887205"/>
                </a:cubicBezTo>
                <a:cubicBezTo>
                  <a:pt x="711225" y="882433"/>
                  <a:pt x="712094" y="878176"/>
                  <a:pt x="713832" y="874436"/>
                </a:cubicBezTo>
                <a:cubicBezTo>
                  <a:pt x="715570" y="870695"/>
                  <a:pt x="717985" y="867558"/>
                  <a:pt x="721078" y="865025"/>
                </a:cubicBezTo>
                <a:cubicBezTo>
                  <a:pt x="724171" y="862492"/>
                  <a:pt x="727853" y="860562"/>
                  <a:pt x="732124" y="859237"/>
                </a:cubicBezTo>
                <a:cubicBezTo>
                  <a:pt x="736395" y="857912"/>
                  <a:pt x="741005" y="857248"/>
                  <a:pt x="745954" y="857248"/>
                </a:cubicBezTo>
                <a:close/>
                <a:moveTo>
                  <a:pt x="8088469" y="742784"/>
                </a:moveTo>
                <a:lnTo>
                  <a:pt x="8104170" y="755304"/>
                </a:lnTo>
                <a:lnTo>
                  <a:pt x="8111178" y="760599"/>
                </a:lnTo>
                <a:lnTo>
                  <a:pt x="8110666" y="761869"/>
                </a:lnTo>
                <a:cubicBezTo>
                  <a:pt x="8110489" y="762282"/>
                  <a:pt x="8110239" y="762635"/>
                  <a:pt x="8109915" y="762930"/>
                </a:cubicBezTo>
                <a:cubicBezTo>
                  <a:pt x="8109591" y="763225"/>
                  <a:pt x="8109120" y="763475"/>
                  <a:pt x="8108501" y="763682"/>
                </a:cubicBezTo>
                <a:cubicBezTo>
                  <a:pt x="8107882" y="763887"/>
                  <a:pt x="8107146" y="764035"/>
                  <a:pt x="8106292" y="764122"/>
                </a:cubicBezTo>
                <a:cubicBezTo>
                  <a:pt x="8105438" y="764212"/>
                  <a:pt x="8104422" y="764255"/>
                  <a:pt x="8103243" y="764255"/>
                </a:cubicBezTo>
                <a:cubicBezTo>
                  <a:pt x="8102006" y="764255"/>
                  <a:pt x="8100946" y="764197"/>
                  <a:pt x="8100062" y="764079"/>
                </a:cubicBezTo>
                <a:cubicBezTo>
                  <a:pt x="8099178" y="763960"/>
                  <a:pt x="8098442" y="763800"/>
                  <a:pt x="8097853" y="763592"/>
                </a:cubicBezTo>
                <a:cubicBezTo>
                  <a:pt x="8097264" y="763386"/>
                  <a:pt x="8096808" y="763135"/>
                  <a:pt x="8096483" y="762841"/>
                </a:cubicBezTo>
                <a:cubicBezTo>
                  <a:pt x="8096159" y="762547"/>
                  <a:pt x="8095938" y="762224"/>
                  <a:pt x="8095820" y="761869"/>
                </a:cubicBezTo>
                <a:close/>
                <a:moveTo>
                  <a:pt x="3279563" y="722888"/>
                </a:moveTo>
                <a:lnTo>
                  <a:pt x="3284896" y="764126"/>
                </a:lnTo>
                <a:lnTo>
                  <a:pt x="3283385" y="764035"/>
                </a:lnTo>
                <a:cubicBezTo>
                  <a:pt x="3282414" y="763887"/>
                  <a:pt x="3281641" y="763710"/>
                  <a:pt x="3281064" y="763505"/>
                </a:cubicBezTo>
                <a:cubicBezTo>
                  <a:pt x="3280488" y="763298"/>
                  <a:pt x="3280091" y="763019"/>
                  <a:pt x="3279880" y="762664"/>
                </a:cubicBezTo>
                <a:cubicBezTo>
                  <a:pt x="3279668" y="762311"/>
                  <a:pt x="3279563" y="761899"/>
                  <a:pt x="3279563" y="761428"/>
                </a:cubicBezTo>
                <a:close/>
                <a:moveTo>
                  <a:pt x="2187209" y="709214"/>
                </a:moveTo>
                <a:lnTo>
                  <a:pt x="2189805" y="711191"/>
                </a:lnTo>
                <a:cubicBezTo>
                  <a:pt x="2192250" y="713636"/>
                  <a:pt x="2194224" y="716523"/>
                  <a:pt x="2195725" y="719852"/>
                </a:cubicBezTo>
                <a:cubicBezTo>
                  <a:pt x="2197227" y="723179"/>
                  <a:pt x="2197978" y="727111"/>
                  <a:pt x="2197978" y="731648"/>
                </a:cubicBezTo>
                <a:cubicBezTo>
                  <a:pt x="2197978" y="737009"/>
                  <a:pt x="2196992" y="741781"/>
                  <a:pt x="2195019" y="745963"/>
                </a:cubicBezTo>
                <a:cubicBezTo>
                  <a:pt x="2193045" y="750146"/>
                  <a:pt x="2190306" y="753695"/>
                  <a:pt x="2186800" y="756611"/>
                </a:cubicBezTo>
                <a:lnTo>
                  <a:pt x="2182748" y="758767"/>
                </a:lnTo>
                <a:close/>
                <a:moveTo>
                  <a:pt x="8042005" y="705731"/>
                </a:moveTo>
                <a:lnTo>
                  <a:pt x="8057204" y="717851"/>
                </a:lnTo>
                <a:lnTo>
                  <a:pt x="8057204" y="761428"/>
                </a:lnTo>
                <a:cubicBezTo>
                  <a:pt x="8057204" y="761899"/>
                  <a:pt x="8057083" y="762311"/>
                  <a:pt x="8056841" y="762664"/>
                </a:cubicBezTo>
                <a:cubicBezTo>
                  <a:pt x="8056598" y="763019"/>
                  <a:pt x="8056173" y="763298"/>
                  <a:pt x="8055566" y="763505"/>
                </a:cubicBezTo>
                <a:cubicBezTo>
                  <a:pt x="8054959" y="763710"/>
                  <a:pt x="8054170" y="763887"/>
                  <a:pt x="8053200" y="764035"/>
                </a:cubicBezTo>
                <a:cubicBezTo>
                  <a:pt x="8052229" y="764181"/>
                  <a:pt x="8050985" y="764255"/>
                  <a:pt x="8049468" y="764255"/>
                </a:cubicBezTo>
                <a:cubicBezTo>
                  <a:pt x="8048012" y="764255"/>
                  <a:pt x="8046798" y="764181"/>
                  <a:pt x="8045828" y="764035"/>
                </a:cubicBezTo>
                <a:cubicBezTo>
                  <a:pt x="8044857" y="763887"/>
                  <a:pt x="8044083" y="763710"/>
                  <a:pt x="8043507" y="763505"/>
                </a:cubicBezTo>
                <a:cubicBezTo>
                  <a:pt x="8042930" y="763298"/>
                  <a:pt x="8042536" y="763019"/>
                  <a:pt x="8042324" y="762664"/>
                </a:cubicBezTo>
                <a:cubicBezTo>
                  <a:pt x="8042111" y="762311"/>
                  <a:pt x="8042005" y="761899"/>
                  <a:pt x="8042005" y="761428"/>
                </a:cubicBezTo>
                <a:close/>
                <a:moveTo>
                  <a:pt x="2191512" y="661418"/>
                </a:moveTo>
                <a:lnTo>
                  <a:pt x="2191528" y="661927"/>
                </a:lnTo>
                <a:cubicBezTo>
                  <a:pt x="2191528" y="662988"/>
                  <a:pt x="2191484" y="663930"/>
                  <a:pt x="2191396" y="664755"/>
                </a:cubicBezTo>
                <a:lnTo>
                  <a:pt x="2191048" y="666573"/>
                </a:lnTo>
                <a:close/>
                <a:moveTo>
                  <a:pt x="7572126" y="649379"/>
                </a:moveTo>
                <a:lnTo>
                  <a:pt x="7581458" y="649379"/>
                </a:lnTo>
                <a:cubicBezTo>
                  <a:pt x="7583372" y="649379"/>
                  <a:pt x="7585047" y="649556"/>
                  <a:pt x="7586483" y="649909"/>
                </a:cubicBezTo>
                <a:cubicBezTo>
                  <a:pt x="7587919" y="650263"/>
                  <a:pt x="7589175" y="650822"/>
                  <a:pt x="7590251" y="651588"/>
                </a:cubicBezTo>
                <a:cubicBezTo>
                  <a:pt x="7591328" y="652354"/>
                  <a:pt x="7592226" y="653325"/>
                  <a:pt x="7592944" y="654505"/>
                </a:cubicBezTo>
                <a:cubicBezTo>
                  <a:pt x="7593662" y="655682"/>
                  <a:pt x="7594289" y="657067"/>
                  <a:pt x="7594828" y="658658"/>
                </a:cubicBezTo>
                <a:lnTo>
                  <a:pt x="7627523" y="741457"/>
                </a:lnTo>
                <a:lnTo>
                  <a:pt x="7627965" y="741457"/>
                </a:lnTo>
                <a:lnTo>
                  <a:pt x="7661986" y="658922"/>
                </a:lnTo>
                <a:cubicBezTo>
                  <a:pt x="7662645" y="657155"/>
                  <a:pt x="7663363" y="655653"/>
                  <a:pt x="7664142" y="654416"/>
                </a:cubicBezTo>
                <a:cubicBezTo>
                  <a:pt x="7664919" y="653179"/>
                  <a:pt x="7665773" y="652192"/>
                  <a:pt x="7666701" y="651456"/>
                </a:cubicBezTo>
                <a:cubicBezTo>
                  <a:pt x="7667629" y="650720"/>
                  <a:pt x="7668660" y="650189"/>
                  <a:pt x="7669798" y="649865"/>
                </a:cubicBezTo>
                <a:cubicBezTo>
                  <a:pt x="7670934" y="649541"/>
                  <a:pt x="7672251" y="649379"/>
                  <a:pt x="7673748" y="649379"/>
                </a:cubicBezTo>
                <a:lnTo>
                  <a:pt x="7683533" y="649379"/>
                </a:lnTo>
                <a:cubicBezTo>
                  <a:pt x="7684432" y="649379"/>
                  <a:pt x="7685284" y="649512"/>
                  <a:pt x="7686092" y="649776"/>
                </a:cubicBezTo>
                <a:cubicBezTo>
                  <a:pt x="7686900" y="650041"/>
                  <a:pt x="7687588" y="650455"/>
                  <a:pt x="7688157" y="651014"/>
                </a:cubicBezTo>
                <a:cubicBezTo>
                  <a:pt x="7688726" y="651574"/>
                  <a:pt x="7689190" y="652281"/>
                  <a:pt x="7689549" y="653134"/>
                </a:cubicBezTo>
                <a:cubicBezTo>
                  <a:pt x="7689908" y="653988"/>
                  <a:pt x="7690087" y="655035"/>
                  <a:pt x="7690087" y="656272"/>
                </a:cubicBezTo>
                <a:lnTo>
                  <a:pt x="7690087" y="761428"/>
                </a:lnTo>
                <a:cubicBezTo>
                  <a:pt x="7690087" y="761899"/>
                  <a:pt x="7689966" y="762311"/>
                  <a:pt x="7689724" y="762664"/>
                </a:cubicBezTo>
                <a:cubicBezTo>
                  <a:pt x="7689481" y="763019"/>
                  <a:pt x="7689056" y="763298"/>
                  <a:pt x="7688449" y="763505"/>
                </a:cubicBezTo>
                <a:cubicBezTo>
                  <a:pt x="7687842" y="763710"/>
                  <a:pt x="7687068" y="763887"/>
                  <a:pt x="7686128" y="764035"/>
                </a:cubicBezTo>
                <a:cubicBezTo>
                  <a:pt x="7685188" y="764181"/>
                  <a:pt x="7683959" y="764255"/>
                  <a:pt x="7682442" y="764255"/>
                </a:cubicBezTo>
                <a:cubicBezTo>
                  <a:pt x="7681047" y="764255"/>
                  <a:pt x="7679849" y="764181"/>
                  <a:pt x="7678848" y="764035"/>
                </a:cubicBezTo>
                <a:cubicBezTo>
                  <a:pt x="7677847" y="763887"/>
                  <a:pt x="7677058" y="763710"/>
                  <a:pt x="7676481" y="763505"/>
                </a:cubicBezTo>
                <a:cubicBezTo>
                  <a:pt x="7675904" y="763298"/>
                  <a:pt x="7675494" y="763019"/>
                  <a:pt x="7675252" y="762664"/>
                </a:cubicBezTo>
                <a:cubicBezTo>
                  <a:pt x="7675009" y="762311"/>
                  <a:pt x="7674888" y="761899"/>
                  <a:pt x="7674888" y="761428"/>
                </a:cubicBezTo>
                <a:lnTo>
                  <a:pt x="7674888" y="661839"/>
                </a:lnTo>
                <a:lnTo>
                  <a:pt x="7674711" y="661839"/>
                </a:lnTo>
                <a:lnTo>
                  <a:pt x="7634416" y="761869"/>
                </a:lnTo>
                <a:cubicBezTo>
                  <a:pt x="7634239" y="762282"/>
                  <a:pt x="7633989" y="762635"/>
                  <a:pt x="7633665" y="762930"/>
                </a:cubicBezTo>
                <a:cubicBezTo>
                  <a:pt x="7633341" y="763225"/>
                  <a:pt x="7632870" y="763475"/>
                  <a:pt x="7632251" y="763682"/>
                </a:cubicBezTo>
                <a:cubicBezTo>
                  <a:pt x="7631632" y="763887"/>
                  <a:pt x="7630896" y="764035"/>
                  <a:pt x="7630042" y="764122"/>
                </a:cubicBezTo>
                <a:cubicBezTo>
                  <a:pt x="7629188" y="764212"/>
                  <a:pt x="7628172" y="764255"/>
                  <a:pt x="7626993" y="764255"/>
                </a:cubicBezTo>
                <a:cubicBezTo>
                  <a:pt x="7625756" y="764255"/>
                  <a:pt x="7624696" y="764197"/>
                  <a:pt x="7623812" y="764079"/>
                </a:cubicBezTo>
                <a:cubicBezTo>
                  <a:pt x="7622928" y="763960"/>
                  <a:pt x="7622192" y="763800"/>
                  <a:pt x="7621603" y="763592"/>
                </a:cubicBezTo>
                <a:cubicBezTo>
                  <a:pt x="7621014" y="763386"/>
                  <a:pt x="7620558" y="763135"/>
                  <a:pt x="7620233" y="762841"/>
                </a:cubicBezTo>
                <a:cubicBezTo>
                  <a:pt x="7619909" y="762547"/>
                  <a:pt x="7619688" y="762224"/>
                  <a:pt x="7619570" y="761869"/>
                </a:cubicBezTo>
                <a:lnTo>
                  <a:pt x="7581043" y="661839"/>
                </a:lnTo>
                <a:lnTo>
                  <a:pt x="7580954" y="661839"/>
                </a:lnTo>
                <a:lnTo>
                  <a:pt x="7580954" y="761428"/>
                </a:lnTo>
                <a:cubicBezTo>
                  <a:pt x="7580954" y="761899"/>
                  <a:pt x="7580833" y="762311"/>
                  <a:pt x="7580591" y="762664"/>
                </a:cubicBezTo>
                <a:cubicBezTo>
                  <a:pt x="7580348" y="763019"/>
                  <a:pt x="7579923" y="763298"/>
                  <a:pt x="7579316" y="763505"/>
                </a:cubicBezTo>
                <a:cubicBezTo>
                  <a:pt x="7578709" y="763710"/>
                  <a:pt x="7577920" y="763887"/>
                  <a:pt x="7576950" y="764035"/>
                </a:cubicBezTo>
                <a:cubicBezTo>
                  <a:pt x="7575979" y="764181"/>
                  <a:pt x="7574735" y="764255"/>
                  <a:pt x="7573218" y="764255"/>
                </a:cubicBezTo>
                <a:cubicBezTo>
                  <a:pt x="7571762" y="764255"/>
                  <a:pt x="7570548" y="764181"/>
                  <a:pt x="7569578" y="764035"/>
                </a:cubicBezTo>
                <a:cubicBezTo>
                  <a:pt x="7568607" y="763887"/>
                  <a:pt x="7567833" y="763710"/>
                  <a:pt x="7567257" y="763505"/>
                </a:cubicBezTo>
                <a:cubicBezTo>
                  <a:pt x="7566680" y="763298"/>
                  <a:pt x="7566286" y="763019"/>
                  <a:pt x="7566074" y="762664"/>
                </a:cubicBezTo>
                <a:cubicBezTo>
                  <a:pt x="7565861" y="762311"/>
                  <a:pt x="7565755" y="761899"/>
                  <a:pt x="7565755" y="761428"/>
                </a:cubicBezTo>
                <a:lnTo>
                  <a:pt x="7565755" y="656272"/>
                </a:lnTo>
                <a:cubicBezTo>
                  <a:pt x="7565755" y="653798"/>
                  <a:pt x="7566413" y="652030"/>
                  <a:pt x="7567729" y="650969"/>
                </a:cubicBezTo>
                <a:cubicBezTo>
                  <a:pt x="7569045" y="649909"/>
                  <a:pt x="7570511" y="649379"/>
                  <a:pt x="7572126" y="649379"/>
                </a:cubicBezTo>
                <a:close/>
                <a:moveTo>
                  <a:pt x="7207023" y="649379"/>
                </a:moveTo>
                <a:lnTo>
                  <a:pt x="7216808" y="649379"/>
                </a:lnTo>
                <a:cubicBezTo>
                  <a:pt x="7217707" y="649379"/>
                  <a:pt x="7218559" y="649512"/>
                  <a:pt x="7219367" y="649776"/>
                </a:cubicBezTo>
                <a:cubicBezTo>
                  <a:pt x="7220175" y="650041"/>
                  <a:pt x="7220863" y="650455"/>
                  <a:pt x="7221432" y="651014"/>
                </a:cubicBezTo>
                <a:cubicBezTo>
                  <a:pt x="7222001" y="651574"/>
                  <a:pt x="7222465" y="652281"/>
                  <a:pt x="7222824" y="653134"/>
                </a:cubicBezTo>
                <a:cubicBezTo>
                  <a:pt x="7223183" y="653988"/>
                  <a:pt x="7223362" y="655035"/>
                  <a:pt x="7223362" y="656272"/>
                </a:cubicBezTo>
                <a:lnTo>
                  <a:pt x="7223362" y="697958"/>
                </a:lnTo>
                <a:lnTo>
                  <a:pt x="7205697" y="649542"/>
                </a:lnTo>
                <a:close/>
                <a:moveTo>
                  <a:pt x="6629151" y="649379"/>
                </a:moveTo>
                <a:lnTo>
                  <a:pt x="6638483" y="649379"/>
                </a:lnTo>
                <a:cubicBezTo>
                  <a:pt x="6640397" y="649379"/>
                  <a:pt x="6642072" y="649556"/>
                  <a:pt x="6643508" y="649909"/>
                </a:cubicBezTo>
                <a:cubicBezTo>
                  <a:pt x="6644944" y="650263"/>
                  <a:pt x="6646200" y="650822"/>
                  <a:pt x="6647276" y="651588"/>
                </a:cubicBezTo>
                <a:cubicBezTo>
                  <a:pt x="6648353" y="652354"/>
                  <a:pt x="6649251" y="653325"/>
                  <a:pt x="6649969" y="654505"/>
                </a:cubicBezTo>
                <a:cubicBezTo>
                  <a:pt x="6650687" y="655682"/>
                  <a:pt x="6651314" y="657067"/>
                  <a:pt x="6651853" y="658658"/>
                </a:cubicBezTo>
                <a:lnTo>
                  <a:pt x="6684548" y="741457"/>
                </a:lnTo>
                <a:lnTo>
                  <a:pt x="6684990" y="741457"/>
                </a:lnTo>
                <a:lnTo>
                  <a:pt x="6719011" y="658922"/>
                </a:lnTo>
                <a:cubicBezTo>
                  <a:pt x="6719670" y="657155"/>
                  <a:pt x="6720388" y="655653"/>
                  <a:pt x="6721167" y="654416"/>
                </a:cubicBezTo>
                <a:cubicBezTo>
                  <a:pt x="6721944" y="653179"/>
                  <a:pt x="6722798" y="652192"/>
                  <a:pt x="6723726" y="651456"/>
                </a:cubicBezTo>
                <a:cubicBezTo>
                  <a:pt x="6724654" y="650720"/>
                  <a:pt x="6725685" y="650189"/>
                  <a:pt x="6726823" y="649865"/>
                </a:cubicBezTo>
                <a:cubicBezTo>
                  <a:pt x="6727959" y="649541"/>
                  <a:pt x="6729276" y="649379"/>
                  <a:pt x="6730773" y="649379"/>
                </a:cubicBezTo>
                <a:lnTo>
                  <a:pt x="6740558" y="649379"/>
                </a:lnTo>
                <a:cubicBezTo>
                  <a:pt x="6741457" y="649379"/>
                  <a:pt x="6742309" y="649512"/>
                  <a:pt x="6743117" y="649776"/>
                </a:cubicBezTo>
                <a:cubicBezTo>
                  <a:pt x="6743925" y="650041"/>
                  <a:pt x="6744613" y="650455"/>
                  <a:pt x="6745182" y="651014"/>
                </a:cubicBezTo>
                <a:cubicBezTo>
                  <a:pt x="6745751" y="651574"/>
                  <a:pt x="6746215" y="652281"/>
                  <a:pt x="6746574" y="653134"/>
                </a:cubicBezTo>
                <a:cubicBezTo>
                  <a:pt x="6746933" y="653988"/>
                  <a:pt x="6747112" y="655035"/>
                  <a:pt x="6747112" y="656272"/>
                </a:cubicBezTo>
                <a:lnTo>
                  <a:pt x="6747112" y="761428"/>
                </a:lnTo>
                <a:cubicBezTo>
                  <a:pt x="6747112" y="761899"/>
                  <a:pt x="6746991" y="762311"/>
                  <a:pt x="6746749" y="762664"/>
                </a:cubicBezTo>
                <a:cubicBezTo>
                  <a:pt x="6746506" y="763019"/>
                  <a:pt x="6746081" y="763298"/>
                  <a:pt x="6745474" y="763505"/>
                </a:cubicBezTo>
                <a:cubicBezTo>
                  <a:pt x="6744867" y="763710"/>
                  <a:pt x="6744093" y="763887"/>
                  <a:pt x="6743153" y="764035"/>
                </a:cubicBezTo>
                <a:cubicBezTo>
                  <a:pt x="6742213" y="764181"/>
                  <a:pt x="6740984" y="764255"/>
                  <a:pt x="6739467" y="764255"/>
                </a:cubicBezTo>
                <a:cubicBezTo>
                  <a:pt x="6738072" y="764255"/>
                  <a:pt x="6736874" y="764181"/>
                  <a:pt x="6735873" y="764035"/>
                </a:cubicBezTo>
                <a:cubicBezTo>
                  <a:pt x="6734872" y="763887"/>
                  <a:pt x="6734083" y="763710"/>
                  <a:pt x="6733506" y="763505"/>
                </a:cubicBezTo>
                <a:cubicBezTo>
                  <a:pt x="6732929" y="763298"/>
                  <a:pt x="6732519" y="763019"/>
                  <a:pt x="6732277" y="762664"/>
                </a:cubicBezTo>
                <a:cubicBezTo>
                  <a:pt x="6732034" y="762311"/>
                  <a:pt x="6731913" y="761899"/>
                  <a:pt x="6731913" y="761428"/>
                </a:cubicBezTo>
                <a:lnTo>
                  <a:pt x="6731913" y="661839"/>
                </a:lnTo>
                <a:lnTo>
                  <a:pt x="6731736" y="661839"/>
                </a:lnTo>
                <a:lnTo>
                  <a:pt x="6691441" y="761869"/>
                </a:lnTo>
                <a:cubicBezTo>
                  <a:pt x="6691264" y="762282"/>
                  <a:pt x="6691014" y="762635"/>
                  <a:pt x="6690690" y="762930"/>
                </a:cubicBezTo>
                <a:cubicBezTo>
                  <a:pt x="6690366" y="763225"/>
                  <a:pt x="6689895" y="763475"/>
                  <a:pt x="6689276" y="763682"/>
                </a:cubicBezTo>
                <a:cubicBezTo>
                  <a:pt x="6688657" y="763887"/>
                  <a:pt x="6687921" y="764035"/>
                  <a:pt x="6687067" y="764122"/>
                </a:cubicBezTo>
                <a:cubicBezTo>
                  <a:pt x="6686213" y="764212"/>
                  <a:pt x="6685197" y="764255"/>
                  <a:pt x="6684018" y="764255"/>
                </a:cubicBezTo>
                <a:cubicBezTo>
                  <a:pt x="6682781" y="764255"/>
                  <a:pt x="6681721" y="764197"/>
                  <a:pt x="6680837" y="764079"/>
                </a:cubicBezTo>
                <a:cubicBezTo>
                  <a:pt x="6679953" y="763960"/>
                  <a:pt x="6679217" y="763800"/>
                  <a:pt x="6678628" y="763592"/>
                </a:cubicBezTo>
                <a:cubicBezTo>
                  <a:pt x="6678039" y="763386"/>
                  <a:pt x="6677583" y="763135"/>
                  <a:pt x="6677258" y="762841"/>
                </a:cubicBezTo>
                <a:cubicBezTo>
                  <a:pt x="6676934" y="762547"/>
                  <a:pt x="6676713" y="762224"/>
                  <a:pt x="6676595" y="761869"/>
                </a:cubicBezTo>
                <a:lnTo>
                  <a:pt x="6638068" y="661839"/>
                </a:lnTo>
                <a:lnTo>
                  <a:pt x="6637979" y="661839"/>
                </a:lnTo>
                <a:lnTo>
                  <a:pt x="6637979" y="761428"/>
                </a:lnTo>
                <a:cubicBezTo>
                  <a:pt x="6637979" y="761899"/>
                  <a:pt x="6637858" y="762311"/>
                  <a:pt x="6637616" y="762664"/>
                </a:cubicBezTo>
                <a:cubicBezTo>
                  <a:pt x="6637373" y="763019"/>
                  <a:pt x="6636948" y="763298"/>
                  <a:pt x="6636341" y="763505"/>
                </a:cubicBezTo>
                <a:cubicBezTo>
                  <a:pt x="6635734" y="763710"/>
                  <a:pt x="6634945" y="763887"/>
                  <a:pt x="6633975" y="764035"/>
                </a:cubicBezTo>
                <a:cubicBezTo>
                  <a:pt x="6633004" y="764181"/>
                  <a:pt x="6631760" y="764255"/>
                  <a:pt x="6630243" y="764255"/>
                </a:cubicBezTo>
                <a:cubicBezTo>
                  <a:pt x="6628787" y="764255"/>
                  <a:pt x="6627573" y="764181"/>
                  <a:pt x="6626603" y="764035"/>
                </a:cubicBezTo>
                <a:cubicBezTo>
                  <a:pt x="6625632" y="763887"/>
                  <a:pt x="6624858" y="763710"/>
                  <a:pt x="6624282" y="763505"/>
                </a:cubicBezTo>
                <a:cubicBezTo>
                  <a:pt x="6623705" y="763298"/>
                  <a:pt x="6623311" y="763019"/>
                  <a:pt x="6623099" y="762664"/>
                </a:cubicBezTo>
                <a:cubicBezTo>
                  <a:pt x="6622886" y="762311"/>
                  <a:pt x="6622780" y="761899"/>
                  <a:pt x="6622780" y="761428"/>
                </a:cubicBezTo>
                <a:lnTo>
                  <a:pt x="6622780" y="656272"/>
                </a:lnTo>
                <a:cubicBezTo>
                  <a:pt x="6622780" y="653798"/>
                  <a:pt x="6623438" y="652030"/>
                  <a:pt x="6624754" y="650969"/>
                </a:cubicBezTo>
                <a:cubicBezTo>
                  <a:pt x="6626070" y="649909"/>
                  <a:pt x="6627536" y="649379"/>
                  <a:pt x="6629151" y="649379"/>
                </a:cubicBezTo>
                <a:close/>
                <a:moveTo>
                  <a:pt x="6162426" y="649379"/>
                </a:moveTo>
                <a:lnTo>
                  <a:pt x="6171758" y="649379"/>
                </a:lnTo>
                <a:cubicBezTo>
                  <a:pt x="6173672" y="649379"/>
                  <a:pt x="6175347" y="649556"/>
                  <a:pt x="6176783" y="649909"/>
                </a:cubicBezTo>
                <a:cubicBezTo>
                  <a:pt x="6178219" y="650263"/>
                  <a:pt x="6179475" y="650822"/>
                  <a:pt x="6180551" y="651588"/>
                </a:cubicBezTo>
                <a:cubicBezTo>
                  <a:pt x="6181628" y="652354"/>
                  <a:pt x="6182526" y="653325"/>
                  <a:pt x="6183244" y="654505"/>
                </a:cubicBezTo>
                <a:cubicBezTo>
                  <a:pt x="6183962" y="655682"/>
                  <a:pt x="6184589" y="657067"/>
                  <a:pt x="6185128" y="658658"/>
                </a:cubicBezTo>
                <a:lnTo>
                  <a:pt x="6217823" y="741457"/>
                </a:lnTo>
                <a:lnTo>
                  <a:pt x="6218265" y="741457"/>
                </a:lnTo>
                <a:lnTo>
                  <a:pt x="6252286" y="658922"/>
                </a:lnTo>
                <a:cubicBezTo>
                  <a:pt x="6252945" y="657155"/>
                  <a:pt x="6253663" y="655653"/>
                  <a:pt x="6254442" y="654416"/>
                </a:cubicBezTo>
                <a:cubicBezTo>
                  <a:pt x="6255219" y="653179"/>
                  <a:pt x="6256073" y="652192"/>
                  <a:pt x="6257001" y="651456"/>
                </a:cubicBezTo>
                <a:cubicBezTo>
                  <a:pt x="6257929" y="650720"/>
                  <a:pt x="6258960" y="650189"/>
                  <a:pt x="6260098" y="649865"/>
                </a:cubicBezTo>
                <a:cubicBezTo>
                  <a:pt x="6261234" y="649541"/>
                  <a:pt x="6262551" y="649379"/>
                  <a:pt x="6264048" y="649379"/>
                </a:cubicBezTo>
                <a:lnTo>
                  <a:pt x="6273833" y="649379"/>
                </a:lnTo>
                <a:cubicBezTo>
                  <a:pt x="6274732" y="649379"/>
                  <a:pt x="6275584" y="649512"/>
                  <a:pt x="6276392" y="649776"/>
                </a:cubicBezTo>
                <a:cubicBezTo>
                  <a:pt x="6277200" y="650041"/>
                  <a:pt x="6277888" y="650455"/>
                  <a:pt x="6278457" y="651014"/>
                </a:cubicBezTo>
                <a:cubicBezTo>
                  <a:pt x="6279026" y="651574"/>
                  <a:pt x="6279490" y="652281"/>
                  <a:pt x="6279849" y="653134"/>
                </a:cubicBezTo>
                <a:cubicBezTo>
                  <a:pt x="6280208" y="653988"/>
                  <a:pt x="6280387" y="655035"/>
                  <a:pt x="6280387" y="656272"/>
                </a:cubicBezTo>
                <a:lnTo>
                  <a:pt x="6280387" y="761428"/>
                </a:lnTo>
                <a:cubicBezTo>
                  <a:pt x="6280387" y="761899"/>
                  <a:pt x="6280266" y="762311"/>
                  <a:pt x="6280024" y="762664"/>
                </a:cubicBezTo>
                <a:cubicBezTo>
                  <a:pt x="6279781" y="763019"/>
                  <a:pt x="6279356" y="763298"/>
                  <a:pt x="6278749" y="763505"/>
                </a:cubicBezTo>
                <a:cubicBezTo>
                  <a:pt x="6278142" y="763710"/>
                  <a:pt x="6277368" y="763887"/>
                  <a:pt x="6276428" y="764035"/>
                </a:cubicBezTo>
                <a:cubicBezTo>
                  <a:pt x="6275488" y="764181"/>
                  <a:pt x="6274259" y="764255"/>
                  <a:pt x="6272742" y="764255"/>
                </a:cubicBezTo>
                <a:cubicBezTo>
                  <a:pt x="6271347" y="764255"/>
                  <a:pt x="6270149" y="764181"/>
                  <a:pt x="6269148" y="764035"/>
                </a:cubicBezTo>
                <a:cubicBezTo>
                  <a:pt x="6268147" y="763887"/>
                  <a:pt x="6267358" y="763710"/>
                  <a:pt x="6266781" y="763505"/>
                </a:cubicBezTo>
                <a:cubicBezTo>
                  <a:pt x="6266204" y="763298"/>
                  <a:pt x="6265794" y="763019"/>
                  <a:pt x="6265552" y="762664"/>
                </a:cubicBezTo>
                <a:cubicBezTo>
                  <a:pt x="6265309" y="762311"/>
                  <a:pt x="6265188" y="761899"/>
                  <a:pt x="6265188" y="761428"/>
                </a:cubicBezTo>
                <a:lnTo>
                  <a:pt x="6265188" y="661839"/>
                </a:lnTo>
                <a:lnTo>
                  <a:pt x="6265011" y="661839"/>
                </a:lnTo>
                <a:lnTo>
                  <a:pt x="6224716" y="761869"/>
                </a:lnTo>
                <a:cubicBezTo>
                  <a:pt x="6224539" y="762282"/>
                  <a:pt x="6224289" y="762635"/>
                  <a:pt x="6223965" y="762930"/>
                </a:cubicBezTo>
                <a:cubicBezTo>
                  <a:pt x="6223641" y="763225"/>
                  <a:pt x="6223170" y="763475"/>
                  <a:pt x="6222551" y="763682"/>
                </a:cubicBezTo>
                <a:cubicBezTo>
                  <a:pt x="6221932" y="763887"/>
                  <a:pt x="6221196" y="764035"/>
                  <a:pt x="6220342" y="764122"/>
                </a:cubicBezTo>
                <a:cubicBezTo>
                  <a:pt x="6219488" y="764212"/>
                  <a:pt x="6218472" y="764255"/>
                  <a:pt x="6217293" y="764255"/>
                </a:cubicBezTo>
                <a:cubicBezTo>
                  <a:pt x="6216056" y="764255"/>
                  <a:pt x="6214996" y="764197"/>
                  <a:pt x="6214112" y="764079"/>
                </a:cubicBezTo>
                <a:cubicBezTo>
                  <a:pt x="6213228" y="763960"/>
                  <a:pt x="6212492" y="763800"/>
                  <a:pt x="6211903" y="763592"/>
                </a:cubicBezTo>
                <a:cubicBezTo>
                  <a:pt x="6211314" y="763386"/>
                  <a:pt x="6210858" y="763135"/>
                  <a:pt x="6210533" y="762841"/>
                </a:cubicBezTo>
                <a:cubicBezTo>
                  <a:pt x="6210209" y="762547"/>
                  <a:pt x="6209988" y="762224"/>
                  <a:pt x="6209870" y="761869"/>
                </a:cubicBezTo>
                <a:lnTo>
                  <a:pt x="6171343" y="661839"/>
                </a:lnTo>
                <a:lnTo>
                  <a:pt x="6171254" y="661839"/>
                </a:lnTo>
                <a:lnTo>
                  <a:pt x="6171254" y="761428"/>
                </a:lnTo>
                <a:cubicBezTo>
                  <a:pt x="6171254" y="761899"/>
                  <a:pt x="6171133" y="762311"/>
                  <a:pt x="6170891" y="762664"/>
                </a:cubicBezTo>
                <a:cubicBezTo>
                  <a:pt x="6170648" y="763019"/>
                  <a:pt x="6170223" y="763298"/>
                  <a:pt x="6169616" y="763505"/>
                </a:cubicBezTo>
                <a:cubicBezTo>
                  <a:pt x="6169009" y="763710"/>
                  <a:pt x="6168220" y="763887"/>
                  <a:pt x="6167250" y="764035"/>
                </a:cubicBezTo>
                <a:cubicBezTo>
                  <a:pt x="6166279" y="764181"/>
                  <a:pt x="6165035" y="764255"/>
                  <a:pt x="6163518" y="764255"/>
                </a:cubicBezTo>
                <a:cubicBezTo>
                  <a:pt x="6162062" y="764255"/>
                  <a:pt x="6160848" y="764181"/>
                  <a:pt x="6159878" y="764035"/>
                </a:cubicBezTo>
                <a:cubicBezTo>
                  <a:pt x="6158907" y="763887"/>
                  <a:pt x="6158133" y="763710"/>
                  <a:pt x="6157557" y="763505"/>
                </a:cubicBezTo>
                <a:cubicBezTo>
                  <a:pt x="6156980" y="763298"/>
                  <a:pt x="6156586" y="763019"/>
                  <a:pt x="6156374" y="762664"/>
                </a:cubicBezTo>
                <a:cubicBezTo>
                  <a:pt x="6156161" y="762311"/>
                  <a:pt x="6156055" y="761899"/>
                  <a:pt x="6156055" y="761428"/>
                </a:cubicBezTo>
                <a:lnTo>
                  <a:pt x="6156055" y="656272"/>
                </a:lnTo>
                <a:cubicBezTo>
                  <a:pt x="6156055" y="653798"/>
                  <a:pt x="6156713" y="652030"/>
                  <a:pt x="6158029" y="650969"/>
                </a:cubicBezTo>
                <a:cubicBezTo>
                  <a:pt x="6159345" y="649909"/>
                  <a:pt x="6160811" y="649379"/>
                  <a:pt x="6162426" y="649379"/>
                </a:cubicBezTo>
                <a:close/>
                <a:moveTo>
                  <a:pt x="5686176" y="649379"/>
                </a:moveTo>
                <a:lnTo>
                  <a:pt x="5695508" y="649379"/>
                </a:lnTo>
                <a:cubicBezTo>
                  <a:pt x="5697422" y="649379"/>
                  <a:pt x="5699097" y="649556"/>
                  <a:pt x="5700533" y="649909"/>
                </a:cubicBezTo>
                <a:cubicBezTo>
                  <a:pt x="5701969" y="650263"/>
                  <a:pt x="5703225" y="650822"/>
                  <a:pt x="5704301" y="651588"/>
                </a:cubicBezTo>
                <a:cubicBezTo>
                  <a:pt x="5705378" y="652354"/>
                  <a:pt x="5706276" y="653325"/>
                  <a:pt x="5706994" y="654505"/>
                </a:cubicBezTo>
                <a:cubicBezTo>
                  <a:pt x="5707712" y="655682"/>
                  <a:pt x="5708339" y="657067"/>
                  <a:pt x="5708878" y="658658"/>
                </a:cubicBezTo>
                <a:lnTo>
                  <a:pt x="5741573" y="741457"/>
                </a:lnTo>
                <a:lnTo>
                  <a:pt x="5742015" y="741457"/>
                </a:lnTo>
                <a:lnTo>
                  <a:pt x="5776036" y="658922"/>
                </a:lnTo>
                <a:cubicBezTo>
                  <a:pt x="5776695" y="657155"/>
                  <a:pt x="5777413" y="655653"/>
                  <a:pt x="5778192" y="654416"/>
                </a:cubicBezTo>
                <a:cubicBezTo>
                  <a:pt x="5778969" y="653179"/>
                  <a:pt x="5779823" y="652192"/>
                  <a:pt x="5780751" y="651456"/>
                </a:cubicBezTo>
                <a:cubicBezTo>
                  <a:pt x="5781679" y="650720"/>
                  <a:pt x="5782710" y="650189"/>
                  <a:pt x="5783848" y="649865"/>
                </a:cubicBezTo>
                <a:cubicBezTo>
                  <a:pt x="5784984" y="649541"/>
                  <a:pt x="5786301" y="649379"/>
                  <a:pt x="5787798" y="649379"/>
                </a:cubicBezTo>
                <a:lnTo>
                  <a:pt x="5797583" y="649379"/>
                </a:lnTo>
                <a:cubicBezTo>
                  <a:pt x="5798482" y="649379"/>
                  <a:pt x="5799334" y="649512"/>
                  <a:pt x="5800142" y="649776"/>
                </a:cubicBezTo>
                <a:cubicBezTo>
                  <a:pt x="5800950" y="650041"/>
                  <a:pt x="5801638" y="650455"/>
                  <a:pt x="5802207" y="651014"/>
                </a:cubicBezTo>
                <a:cubicBezTo>
                  <a:pt x="5802776" y="651574"/>
                  <a:pt x="5803240" y="652281"/>
                  <a:pt x="5803599" y="653134"/>
                </a:cubicBezTo>
                <a:cubicBezTo>
                  <a:pt x="5803958" y="653988"/>
                  <a:pt x="5804137" y="655035"/>
                  <a:pt x="5804137" y="656272"/>
                </a:cubicBezTo>
                <a:lnTo>
                  <a:pt x="5804137" y="761428"/>
                </a:lnTo>
                <a:cubicBezTo>
                  <a:pt x="5804137" y="761899"/>
                  <a:pt x="5804016" y="762311"/>
                  <a:pt x="5803774" y="762664"/>
                </a:cubicBezTo>
                <a:cubicBezTo>
                  <a:pt x="5803531" y="763019"/>
                  <a:pt x="5803106" y="763298"/>
                  <a:pt x="5802499" y="763505"/>
                </a:cubicBezTo>
                <a:cubicBezTo>
                  <a:pt x="5801892" y="763710"/>
                  <a:pt x="5801118" y="763887"/>
                  <a:pt x="5800178" y="764035"/>
                </a:cubicBezTo>
                <a:cubicBezTo>
                  <a:pt x="5799238" y="764181"/>
                  <a:pt x="5798009" y="764255"/>
                  <a:pt x="5796492" y="764255"/>
                </a:cubicBezTo>
                <a:cubicBezTo>
                  <a:pt x="5795097" y="764255"/>
                  <a:pt x="5793899" y="764181"/>
                  <a:pt x="5792898" y="764035"/>
                </a:cubicBezTo>
                <a:cubicBezTo>
                  <a:pt x="5791897" y="763887"/>
                  <a:pt x="5791108" y="763710"/>
                  <a:pt x="5790531" y="763505"/>
                </a:cubicBezTo>
                <a:cubicBezTo>
                  <a:pt x="5789954" y="763298"/>
                  <a:pt x="5789544" y="763019"/>
                  <a:pt x="5789302" y="762664"/>
                </a:cubicBezTo>
                <a:cubicBezTo>
                  <a:pt x="5789059" y="762311"/>
                  <a:pt x="5788938" y="761899"/>
                  <a:pt x="5788938" y="761428"/>
                </a:cubicBezTo>
                <a:lnTo>
                  <a:pt x="5788938" y="661839"/>
                </a:lnTo>
                <a:lnTo>
                  <a:pt x="5788761" y="661839"/>
                </a:lnTo>
                <a:lnTo>
                  <a:pt x="5748466" y="761869"/>
                </a:lnTo>
                <a:cubicBezTo>
                  <a:pt x="5748289" y="762282"/>
                  <a:pt x="5748039" y="762635"/>
                  <a:pt x="5747715" y="762930"/>
                </a:cubicBezTo>
                <a:cubicBezTo>
                  <a:pt x="5747391" y="763225"/>
                  <a:pt x="5746920" y="763475"/>
                  <a:pt x="5746301" y="763682"/>
                </a:cubicBezTo>
                <a:cubicBezTo>
                  <a:pt x="5745682" y="763887"/>
                  <a:pt x="5744946" y="764035"/>
                  <a:pt x="5744092" y="764122"/>
                </a:cubicBezTo>
                <a:cubicBezTo>
                  <a:pt x="5743238" y="764212"/>
                  <a:pt x="5742222" y="764255"/>
                  <a:pt x="5741043" y="764255"/>
                </a:cubicBezTo>
                <a:cubicBezTo>
                  <a:pt x="5739806" y="764255"/>
                  <a:pt x="5738746" y="764197"/>
                  <a:pt x="5737862" y="764079"/>
                </a:cubicBezTo>
                <a:cubicBezTo>
                  <a:pt x="5736978" y="763960"/>
                  <a:pt x="5736242" y="763800"/>
                  <a:pt x="5735653" y="763592"/>
                </a:cubicBezTo>
                <a:cubicBezTo>
                  <a:pt x="5735064" y="763386"/>
                  <a:pt x="5734608" y="763135"/>
                  <a:pt x="5734283" y="762841"/>
                </a:cubicBezTo>
                <a:cubicBezTo>
                  <a:pt x="5733959" y="762547"/>
                  <a:pt x="5733738" y="762224"/>
                  <a:pt x="5733620" y="761869"/>
                </a:cubicBezTo>
                <a:lnTo>
                  <a:pt x="5695093" y="661839"/>
                </a:lnTo>
                <a:lnTo>
                  <a:pt x="5695004" y="661839"/>
                </a:lnTo>
                <a:lnTo>
                  <a:pt x="5695004" y="761428"/>
                </a:lnTo>
                <a:cubicBezTo>
                  <a:pt x="5695004" y="761899"/>
                  <a:pt x="5694883" y="762311"/>
                  <a:pt x="5694641" y="762664"/>
                </a:cubicBezTo>
                <a:cubicBezTo>
                  <a:pt x="5694398" y="763019"/>
                  <a:pt x="5693973" y="763298"/>
                  <a:pt x="5693366" y="763505"/>
                </a:cubicBezTo>
                <a:cubicBezTo>
                  <a:pt x="5692759" y="763710"/>
                  <a:pt x="5691970" y="763887"/>
                  <a:pt x="5691000" y="764035"/>
                </a:cubicBezTo>
                <a:cubicBezTo>
                  <a:pt x="5690029" y="764181"/>
                  <a:pt x="5688785" y="764255"/>
                  <a:pt x="5687268" y="764255"/>
                </a:cubicBezTo>
                <a:cubicBezTo>
                  <a:pt x="5685812" y="764255"/>
                  <a:pt x="5684598" y="764181"/>
                  <a:pt x="5683628" y="764035"/>
                </a:cubicBezTo>
                <a:cubicBezTo>
                  <a:pt x="5682657" y="763887"/>
                  <a:pt x="5681883" y="763710"/>
                  <a:pt x="5681307" y="763505"/>
                </a:cubicBezTo>
                <a:cubicBezTo>
                  <a:pt x="5680730" y="763298"/>
                  <a:pt x="5680336" y="763019"/>
                  <a:pt x="5680124" y="762664"/>
                </a:cubicBezTo>
                <a:cubicBezTo>
                  <a:pt x="5679911" y="762311"/>
                  <a:pt x="5679805" y="761899"/>
                  <a:pt x="5679805" y="761428"/>
                </a:cubicBezTo>
                <a:lnTo>
                  <a:pt x="5679805" y="656272"/>
                </a:lnTo>
                <a:cubicBezTo>
                  <a:pt x="5679805" y="653798"/>
                  <a:pt x="5680463" y="652030"/>
                  <a:pt x="5681779" y="650969"/>
                </a:cubicBezTo>
                <a:cubicBezTo>
                  <a:pt x="5683095" y="649909"/>
                  <a:pt x="5684561" y="649379"/>
                  <a:pt x="5686176" y="649379"/>
                </a:cubicBezTo>
                <a:close/>
                <a:moveTo>
                  <a:pt x="5219451" y="649379"/>
                </a:moveTo>
                <a:lnTo>
                  <a:pt x="5228783" y="649379"/>
                </a:lnTo>
                <a:cubicBezTo>
                  <a:pt x="5230697" y="649379"/>
                  <a:pt x="5232372" y="649556"/>
                  <a:pt x="5233808" y="649909"/>
                </a:cubicBezTo>
                <a:cubicBezTo>
                  <a:pt x="5235244" y="650263"/>
                  <a:pt x="5236500" y="650822"/>
                  <a:pt x="5237576" y="651588"/>
                </a:cubicBezTo>
                <a:cubicBezTo>
                  <a:pt x="5238653" y="652354"/>
                  <a:pt x="5239551" y="653325"/>
                  <a:pt x="5240269" y="654505"/>
                </a:cubicBezTo>
                <a:cubicBezTo>
                  <a:pt x="5240987" y="655682"/>
                  <a:pt x="5241614" y="657067"/>
                  <a:pt x="5242153" y="658658"/>
                </a:cubicBezTo>
                <a:lnTo>
                  <a:pt x="5274848" y="741457"/>
                </a:lnTo>
                <a:lnTo>
                  <a:pt x="5275290" y="741457"/>
                </a:lnTo>
                <a:lnTo>
                  <a:pt x="5309311" y="658922"/>
                </a:lnTo>
                <a:cubicBezTo>
                  <a:pt x="5309970" y="657155"/>
                  <a:pt x="5310688" y="655653"/>
                  <a:pt x="5311467" y="654416"/>
                </a:cubicBezTo>
                <a:cubicBezTo>
                  <a:pt x="5312244" y="653179"/>
                  <a:pt x="5313098" y="652192"/>
                  <a:pt x="5314026" y="651456"/>
                </a:cubicBezTo>
                <a:cubicBezTo>
                  <a:pt x="5314954" y="650720"/>
                  <a:pt x="5315985" y="650189"/>
                  <a:pt x="5317123" y="649865"/>
                </a:cubicBezTo>
                <a:cubicBezTo>
                  <a:pt x="5318259" y="649541"/>
                  <a:pt x="5319576" y="649379"/>
                  <a:pt x="5321073" y="649379"/>
                </a:cubicBezTo>
                <a:lnTo>
                  <a:pt x="5330858" y="649379"/>
                </a:lnTo>
                <a:cubicBezTo>
                  <a:pt x="5331757" y="649379"/>
                  <a:pt x="5332609" y="649512"/>
                  <a:pt x="5333417" y="649776"/>
                </a:cubicBezTo>
                <a:cubicBezTo>
                  <a:pt x="5334225" y="650041"/>
                  <a:pt x="5334913" y="650455"/>
                  <a:pt x="5335482" y="651014"/>
                </a:cubicBezTo>
                <a:cubicBezTo>
                  <a:pt x="5336051" y="651574"/>
                  <a:pt x="5336515" y="652281"/>
                  <a:pt x="5336874" y="653134"/>
                </a:cubicBezTo>
                <a:cubicBezTo>
                  <a:pt x="5337233" y="653988"/>
                  <a:pt x="5337412" y="655035"/>
                  <a:pt x="5337412" y="656272"/>
                </a:cubicBezTo>
                <a:lnTo>
                  <a:pt x="5337412" y="761428"/>
                </a:lnTo>
                <a:cubicBezTo>
                  <a:pt x="5337412" y="761899"/>
                  <a:pt x="5337291" y="762311"/>
                  <a:pt x="5337049" y="762664"/>
                </a:cubicBezTo>
                <a:cubicBezTo>
                  <a:pt x="5336806" y="763019"/>
                  <a:pt x="5336381" y="763298"/>
                  <a:pt x="5335774" y="763505"/>
                </a:cubicBezTo>
                <a:cubicBezTo>
                  <a:pt x="5335167" y="763710"/>
                  <a:pt x="5334393" y="763887"/>
                  <a:pt x="5333453" y="764035"/>
                </a:cubicBezTo>
                <a:cubicBezTo>
                  <a:pt x="5332513" y="764181"/>
                  <a:pt x="5331284" y="764255"/>
                  <a:pt x="5329767" y="764255"/>
                </a:cubicBezTo>
                <a:cubicBezTo>
                  <a:pt x="5328372" y="764255"/>
                  <a:pt x="5327174" y="764181"/>
                  <a:pt x="5326173" y="764035"/>
                </a:cubicBezTo>
                <a:cubicBezTo>
                  <a:pt x="5325172" y="763887"/>
                  <a:pt x="5324383" y="763710"/>
                  <a:pt x="5323806" y="763505"/>
                </a:cubicBezTo>
                <a:cubicBezTo>
                  <a:pt x="5323229" y="763298"/>
                  <a:pt x="5322819" y="763019"/>
                  <a:pt x="5322577" y="762664"/>
                </a:cubicBezTo>
                <a:cubicBezTo>
                  <a:pt x="5322334" y="762311"/>
                  <a:pt x="5322213" y="761899"/>
                  <a:pt x="5322213" y="761428"/>
                </a:cubicBezTo>
                <a:lnTo>
                  <a:pt x="5322213" y="661839"/>
                </a:lnTo>
                <a:lnTo>
                  <a:pt x="5322036" y="661839"/>
                </a:lnTo>
                <a:lnTo>
                  <a:pt x="5281741" y="761869"/>
                </a:lnTo>
                <a:cubicBezTo>
                  <a:pt x="5281564" y="762282"/>
                  <a:pt x="5281314" y="762635"/>
                  <a:pt x="5280990" y="762930"/>
                </a:cubicBezTo>
                <a:cubicBezTo>
                  <a:pt x="5280666" y="763225"/>
                  <a:pt x="5280195" y="763475"/>
                  <a:pt x="5279576" y="763682"/>
                </a:cubicBezTo>
                <a:cubicBezTo>
                  <a:pt x="5278957" y="763887"/>
                  <a:pt x="5278221" y="764035"/>
                  <a:pt x="5277367" y="764122"/>
                </a:cubicBezTo>
                <a:cubicBezTo>
                  <a:pt x="5276513" y="764212"/>
                  <a:pt x="5275497" y="764255"/>
                  <a:pt x="5274318" y="764255"/>
                </a:cubicBezTo>
                <a:cubicBezTo>
                  <a:pt x="5273081" y="764255"/>
                  <a:pt x="5272021" y="764197"/>
                  <a:pt x="5271137" y="764079"/>
                </a:cubicBezTo>
                <a:cubicBezTo>
                  <a:pt x="5270253" y="763960"/>
                  <a:pt x="5269517" y="763800"/>
                  <a:pt x="5268928" y="763592"/>
                </a:cubicBezTo>
                <a:cubicBezTo>
                  <a:pt x="5268339" y="763386"/>
                  <a:pt x="5267883" y="763135"/>
                  <a:pt x="5267558" y="762841"/>
                </a:cubicBezTo>
                <a:cubicBezTo>
                  <a:pt x="5267234" y="762547"/>
                  <a:pt x="5267013" y="762224"/>
                  <a:pt x="5266895" y="761869"/>
                </a:cubicBezTo>
                <a:lnTo>
                  <a:pt x="5228368" y="661839"/>
                </a:lnTo>
                <a:lnTo>
                  <a:pt x="5228279" y="661839"/>
                </a:lnTo>
                <a:lnTo>
                  <a:pt x="5228279" y="761428"/>
                </a:lnTo>
                <a:cubicBezTo>
                  <a:pt x="5228279" y="761899"/>
                  <a:pt x="5228158" y="762311"/>
                  <a:pt x="5227916" y="762664"/>
                </a:cubicBezTo>
                <a:cubicBezTo>
                  <a:pt x="5227673" y="763019"/>
                  <a:pt x="5227248" y="763298"/>
                  <a:pt x="5226641" y="763505"/>
                </a:cubicBezTo>
                <a:cubicBezTo>
                  <a:pt x="5226034" y="763710"/>
                  <a:pt x="5225245" y="763887"/>
                  <a:pt x="5224275" y="764035"/>
                </a:cubicBezTo>
                <a:cubicBezTo>
                  <a:pt x="5223304" y="764181"/>
                  <a:pt x="5222060" y="764255"/>
                  <a:pt x="5220543" y="764255"/>
                </a:cubicBezTo>
                <a:cubicBezTo>
                  <a:pt x="5219087" y="764255"/>
                  <a:pt x="5217873" y="764181"/>
                  <a:pt x="5216903" y="764035"/>
                </a:cubicBezTo>
                <a:cubicBezTo>
                  <a:pt x="5215932" y="763887"/>
                  <a:pt x="5215158" y="763710"/>
                  <a:pt x="5214582" y="763505"/>
                </a:cubicBezTo>
                <a:cubicBezTo>
                  <a:pt x="5214005" y="763298"/>
                  <a:pt x="5213611" y="763019"/>
                  <a:pt x="5213399" y="762664"/>
                </a:cubicBezTo>
                <a:cubicBezTo>
                  <a:pt x="5213186" y="762311"/>
                  <a:pt x="5213080" y="761899"/>
                  <a:pt x="5213080" y="761428"/>
                </a:cubicBezTo>
                <a:lnTo>
                  <a:pt x="5213080" y="656272"/>
                </a:lnTo>
                <a:cubicBezTo>
                  <a:pt x="5213080" y="653798"/>
                  <a:pt x="5213738" y="652030"/>
                  <a:pt x="5215054" y="650969"/>
                </a:cubicBezTo>
                <a:cubicBezTo>
                  <a:pt x="5216370" y="649909"/>
                  <a:pt x="5217836" y="649379"/>
                  <a:pt x="5219451" y="649379"/>
                </a:cubicBezTo>
                <a:close/>
                <a:moveTo>
                  <a:pt x="4844823" y="649379"/>
                </a:moveTo>
                <a:lnTo>
                  <a:pt x="4854608" y="649379"/>
                </a:lnTo>
                <a:cubicBezTo>
                  <a:pt x="4855507" y="649379"/>
                  <a:pt x="4856359" y="649512"/>
                  <a:pt x="4857167" y="649776"/>
                </a:cubicBezTo>
                <a:cubicBezTo>
                  <a:pt x="4857975" y="650041"/>
                  <a:pt x="4858663" y="650455"/>
                  <a:pt x="4859232" y="651014"/>
                </a:cubicBezTo>
                <a:cubicBezTo>
                  <a:pt x="4859801" y="651574"/>
                  <a:pt x="4860265" y="652281"/>
                  <a:pt x="4860624" y="653134"/>
                </a:cubicBezTo>
                <a:cubicBezTo>
                  <a:pt x="4860983" y="653988"/>
                  <a:pt x="4861162" y="655035"/>
                  <a:pt x="4861162" y="656272"/>
                </a:cubicBezTo>
                <a:lnTo>
                  <a:pt x="4861162" y="761428"/>
                </a:lnTo>
                <a:cubicBezTo>
                  <a:pt x="4861162" y="761899"/>
                  <a:pt x="4861041" y="762311"/>
                  <a:pt x="4860799" y="762664"/>
                </a:cubicBezTo>
                <a:cubicBezTo>
                  <a:pt x="4860556" y="763019"/>
                  <a:pt x="4860131" y="763298"/>
                  <a:pt x="4859524" y="763505"/>
                </a:cubicBezTo>
                <a:cubicBezTo>
                  <a:pt x="4858917" y="763710"/>
                  <a:pt x="4858143" y="763887"/>
                  <a:pt x="4857203" y="764035"/>
                </a:cubicBezTo>
                <a:cubicBezTo>
                  <a:pt x="4856263" y="764181"/>
                  <a:pt x="4855034" y="764255"/>
                  <a:pt x="4853517" y="764255"/>
                </a:cubicBezTo>
                <a:cubicBezTo>
                  <a:pt x="4852122" y="764255"/>
                  <a:pt x="4850924" y="764181"/>
                  <a:pt x="4849923" y="764035"/>
                </a:cubicBezTo>
                <a:cubicBezTo>
                  <a:pt x="4848922" y="763887"/>
                  <a:pt x="4848133" y="763710"/>
                  <a:pt x="4847556" y="763505"/>
                </a:cubicBezTo>
                <a:cubicBezTo>
                  <a:pt x="4846979" y="763298"/>
                  <a:pt x="4846569" y="763019"/>
                  <a:pt x="4846327" y="762664"/>
                </a:cubicBezTo>
                <a:cubicBezTo>
                  <a:pt x="4846084" y="762311"/>
                  <a:pt x="4845963" y="761899"/>
                  <a:pt x="4845963" y="761428"/>
                </a:cubicBezTo>
                <a:lnTo>
                  <a:pt x="4845963" y="661839"/>
                </a:lnTo>
                <a:lnTo>
                  <a:pt x="4845786" y="661839"/>
                </a:lnTo>
                <a:lnTo>
                  <a:pt x="4838963" y="678778"/>
                </a:lnTo>
                <a:lnTo>
                  <a:pt x="4840187" y="650218"/>
                </a:lnTo>
                <a:lnTo>
                  <a:pt x="4840873" y="649865"/>
                </a:lnTo>
                <a:cubicBezTo>
                  <a:pt x="4842009" y="649541"/>
                  <a:pt x="4843326" y="649379"/>
                  <a:pt x="4844823" y="649379"/>
                </a:cubicBezTo>
                <a:close/>
                <a:moveTo>
                  <a:pt x="4276476" y="649379"/>
                </a:moveTo>
                <a:lnTo>
                  <a:pt x="4285808" y="649379"/>
                </a:lnTo>
                <a:cubicBezTo>
                  <a:pt x="4287722" y="649379"/>
                  <a:pt x="4289397" y="649556"/>
                  <a:pt x="4290833" y="649909"/>
                </a:cubicBezTo>
                <a:cubicBezTo>
                  <a:pt x="4292269" y="650263"/>
                  <a:pt x="4293525" y="650822"/>
                  <a:pt x="4294602" y="651588"/>
                </a:cubicBezTo>
                <a:cubicBezTo>
                  <a:pt x="4295678" y="652354"/>
                  <a:pt x="4296575" y="653325"/>
                  <a:pt x="4297293" y="654505"/>
                </a:cubicBezTo>
                <a:cubicBezTo>
                  <a:pt x="4298011" y="655682"/>
                  <a:pt x="4298639" y="657067"/>
                  <a:pt x="4299178" y="658658"/>
                </a:cubicBezTo>
                <a:lnTo>
                  <a:pt x="4331874" y="741457"/>
                </a:lnTo>
                <a:lnTo>
                  <a:pt x="4332316" y="741457"/>
                </a:lnTo>
                <a:lnTo>
                  <a:pt x="4366337" y="658922"/>
                </a:lnTo>
                <a:cubicBezTo>
                  <a:pt x="4366995" y="657155"/>
                  <a:pt x="4367713" y="655653"/>
                  <a:pt x="4368491" y="654416"/>
                </a:cubicBezTo>
                <a:cubicBezTo>
                  <a:pt x="4369270" y="653179"/>
                  <a:pt x="4370123" y="652192"/>
                  <a:pt x="4371050" y="651456"/>
                </a:cubicBezTo>
                <a:cubicBezTo>
                  <a:pt x="4371978" y="650720"/>
                  <a:pt x="4373011" y="650189"/>
                  <a:pt x="4374148" y="649865"/>
                </a:cubicBezTo>
                <a:cubicBezTo>
                  <a:pt x="4375284" y="649541"/>
                  <a:pt x="4376601" y="649379"/>
                  <a:pt x="4378098" y="649379"/>
                </a:cubicBezTo>
                <a:lnTo>
                  <a:pt x="4387883" y="649379"/>
                </a:lnTo>
                <a:cubicBezTo>
                  <a:pt x="4388781" y="649379"/>
                  <a:pt x="4389634" y="649512"/>
                  <a:pt x="4390442" y="649776"/>
                </a:cubicBezTo>
                <a:cubicBezTo>
                  <a:pt x="4391250" y="650041"/>
                  <a:pt x="4391938" y="650455"/>
                  <a:pt x="4392507" y="651014"/>
                </a:cubicBezTo>
                <a:cubicBezTo>
                  <a:pt x="4393076" y="651574"/>
                  <a:pt x="4393540" y="652281"/>
                  <a:pt x="4393899" y="653134"/>
                </a:cubicBezTo>
                <a:cubicBezTo>
                  <a:pt x="4394258" y="653988"/>
                  <a:pt x="4394437" y="655035"/>
                  <a:pt x="4394437" y="656272"/>
                </a:cubicBezTo>
                <a:lnTo>
                  <a:pt x="4394437" y="761428"/>
                </a:lnTo>
                <a:cubicBezTo>
                  <a:pt x="4394437" y="761899"/>
                  <a:pt x="4394316" y="762311"/>
                  <a:pt x="4394073" y="762664"/>
                </a:cubicBezTo>
                <a:cubicBezTo>
                  <a:pt x="4393831" y="763019"/>
                  <a:pt x="4393406" y="763298"/>
                  <a:pt x="4392799" y="763505"/>
                </a:cubicBezTo>
                <a:cubicBezTo>
                  <a:pt x="4392192" y="763710"/>
                  <a:pt x="4391418" y="763887"/>
                  <a:pt x="4390478" y="764035"/>
                </a:cubicBezTo>
                <a:cubicBezTo>
                  <a:pt x="4389538" y="764181"/>
                  <a:pt x="4388309" y="764255"/>
                  <a:pt x="4386792" y="764255"/>
                </a:cubicBezTo>
                <a:cubicBezTo>
                  <a:pt x="4385397" y="764255"/>
                  <a:pt x="4384198" y="764181"/>
                  <a:pt x="4383197" y="764035"/>
                </a:cubicBezTo>
                <a:cubicBezTo>
                  <a:pt x="4382197" y="763887"/>
                  <a:pt x="4381408" y="763710"/>
                  <a:pt x="4380831" y="763505"/>
                </a:cubicBezTo>
                <a:cubicBezTo>
                  <a:pt x="4380254" y="763298"/>
                  <a:pt x="4379845" y="763019"/>
                  <a:pt x="4379602" y="762664"/>
                </a:cubicBezTo>
                <a:cubicBezTo>
                  <a:pt x="4379359" y="762311"/>
                  <a:pt x="4379238" y="761899"/>
                  <a:pt x="4379238" y="761428"/>
                </a:cubicBezTo>
                <a:lnTo>
                  <a:pt x="4379238" y="661839"/>
                </a:lnTo>
                <a:lnTo>
                  <a:pt x="4379062" y="661839"/>
                </a:lnTo>
                <a:lnTo>
                  <a:pt x="4338766" y="761869"/>
                </a:lnTo>
                <a:cubicBezTo>
                  <a:pt x="4338590" y="762282"/>
                  <a:pt x="4338339" y="762635"/>
                  <a:pt x="4338015" y="762930"/>
                </a:cubicBezTo>
                <a:cubicBezTo>
                  <a:pt x="4337691" y="763225"/>
                  <a:pt x="4337220" y="763475"/>
                  <a:pt x="4336601" y="763682"/>
                </a:cubicBezTo>
                <a:cubicBezTo>
                  <a:pt x="4335983" y="763887"/>
                  <a:pt x="4335246" y="764035"/>
                  <a:pt x="4334392" y="764122"/>
                </a:cubicBezTo>
                <a:cubicBezTo>
                  <a:pt x="4333538" y="764212"/>
                  <a:pt x="4332522" y="764255"/>
                  <a:pt x="4331344" y="764255"/>
                </a:cubicBezTo>
                <a:cubicBezTo>
                  <a:pt x="4330106" y="764255"/>
                  <a:pt x="4329046" y="764197"/>
                  <a:pt x="4328162" y="764079"/>
                </a:cubicBezTo>
                <a:cubicBezTo>
                  <a:pt x="4327279" y="763960"/>
                  <a:pt x="4326542" y="763800"/>
                  <a:pt x="4325953" y="763592"/>
                </a:cubicBezTo>
                <a:cubicBezTo>
                  <a:pt x="4325364" y="763386"/>
                  <a:pt x="4324907" y="763135"/>
                  <a:pt x="4324583" y="762841"/>
                </a:cubicBezTo>
                <a:cubicBezTo>
                  <a:pt x="4324259" y="762547"/>
                  <a:pt x="4324038" y="762224"/>
                  <a:pt x="4323921" y="761869"/>
                </a:cubicBezTo>
                <a:lnTo>
                  <a:pt x="4285393" y="661839"/>
                </a:lnTo>
                <a:lnTo>
                  <a:pt x="4285304" y="661839"/>
                </a:lnTo>
                <a:lnTo>
                  <a:pt x="4285304" y="761428"/>
                </a:lnTo>
                <a:cubicBezTo>
                  <a:pt x="4285304" y="761899"/>
                  <a:pt x="4285183" y="762311"/>
                  <a:pt x="4284941" y="762664"/>
                </a:cubicBezTo>
                <a:cubicBezTo>
                  <a:pt x="4284698" y="763019"/>
                  <a:pt x="4284273" y="763298"/>
                  <a:pt x="4283666" y="763505"/>
                </a:cubicBezTo>
                <a:cubicBezTo>
                  <a:pt x="4283059" y="763710"/>
                  <a:pt x="4282270" y="763887"/>
                  <a:pt x="4281299" y="764035"/>
                </a:cubicBezTo>
                <a:cubicBezTo>
                  <a:pt x="4280329" y="764181"/>
                  <a:pt x="4279085" y="764255"/>
                  <a:pt x="4277568" y="764255"/>
                </a:cubicBezTo>
                <a:cubicBezTo>
                  <a:pt x="4276112" y="764255"/>
                  <a:pt x="4274898" y="764181"/>
                  <a:pt x="4273928" y="764035"/>
                </a:cubicBezTo>
                <a:cubicBezTo>
                  <a:pt x="4272957" y="763887"/>
                  <a:pt x="4272183" y="763710"/>
                  <a:pt x="4271607" y="763505"/>
                </a:cubicBezTo>
                <a:cubicBezTo>
                  <a:pt x="4271030" y="763298"/>
                  <a:pt x="4270636" y="763019"/>
                  <a:pt x="4270424" y="762664"/>
                </a:cubicBezTo>
                <a:cubicBezTo>
                  <a:pt x="4270211" y="762311"/>
                  <a:pt x="4270105" y="761899"/>
                  <a:pt x="4270105" y="761428"/>
                </a:cubicBezTo>
                <a:lnTo>
                  <a:pt x="4270105" y="656272"/>
                </a:lnTo>
                <a:cubicBezTo>
                  <a:pt x="4270105" y="653798"/>
                  <a:pt x="4270763" y="652030"/>
                  <a:pt x="4272079" y="650969"/>
                </a:cubicBezTo>
                <a:cubicBezTo>
                  <a:pt x="4273395" y="649909"/>
                  <a:pt x="4274861" y="649379"/>
                  <a:pt x="4276476" y="649379"/>
                </a:cubicBezTo>
                <a:close/>
                <a:moveTo>
                  <a:pt x="3901905" y="649379"/>
                </a:moveTo>
                <a:lnTo>
                  <a:pt x="3911689" y="649379"/>
                </a:lnTo>
                <a:cubicBezTo>
                  <a:pt x="3912587" y="649379"/>
                  <a:pt x="3913441" y="649512"/>
                  <a:pt x="3914249" y="649776"/>
                </a:cubicBezTo>
                <a:cubicBezTo>
                  <a:pt x="3915056" y="650041"/>
                  <a:pt x="3915744" y="650455"/>
                  <a:pt x="3916314" y="651014"/>
                </a:cubicBezTo>
                <a:cubicBezTo>
                  <a:pt x="3916882" y="651574"/>
                  <a:pt x="3917347" y="652281"/>
                  <a:pt x="3917705" y="653134"/>
                </a:cubicBezTo>
                <a:cubicBezTo>
                  <a:pt x="3918064" y="653988"/>
                  <a:pt x="3918243" y="655035"/>
                  <a:pt x="3918243" y="656272"/>
                </a:cubicBezTo>
                <a:lnTo>
                  <a:pt x="3918243" y="761428"/>
                </a:lnTo>
                <a:cubicBezTo>
                  <a:pt x="3918243" y="761899"/>
                  <a:pt x="3918122" y="762311"/>
                  <a:pt x="3917880" y="762664"/>
                </a:cubicBezTo>
                <a:cubicBezTo>
                  <a:pt x="3917637" y="763019"/>
                  <a:pt x="3917213" y="763298"/>
                  <a:pt x="3916606" y="763505"/>
                </a:cubicBezTo>
                <a:cubicBezTo>
                  <a:pt x="3915998" y="763710"/>
                  <a:pt x="3915224" y="763887"/>
                  <a:pt x="3914284" y="764035"/>
                </a:cubicBezTo>
                <a:cubicBezTo>
                  <a:pt x="3913344" y="764181"/>
                  <a:pt x="3912116" y="764255"/>
                  <a:pt x="3910599" y="764255"/>
                </a:cubicBezTo>
                <a:cubicBezTo>
                  <a:pt x="3909203" y="764255"/>
                  <a:pt x="3908005" y="764181"/>
                  <a:pt x="3907004" y="764035"/>
                </a:cubicBezTo>
                <a:cubicBezTo>
                  <a:pt x="3906004" y="763887"/>
                  <a:pt x="3905214" y="763710"/>
                  <a:pt x="3904638" y="763505"/>
                </a:cubicBezTo>
                <a:cubicBezTo>
                  <a:pt x="3904061" y="763298"/>
                  <a:pt x="3903651" y="763019"/>
                  <a:pt x="3903409" y="762664"/>
                </a:cubicBezTo>
                <a:cubicBezTo>
                  <a:pt x="3903166" y="762311"/>
                  <a:pt x="3903045" y="761899"/>
                  <a:pt x="3903045" y="761428"/>
                </a:cubicBezTo>
                <a:lnTo>
                  <a:pt x="3903045" y="661839"/>
                </a:lnTo>
                <a:lnTo>
                  <a:pt x="3902868" y="661839"/>
                </a:lnTo>
                <a:lnTo>
                  <a:pt x="3885613" y="704674"/>
                </a:lnTo>
                <a:lnTo>
                  <a:pt x="3884833" y="671807"/>
                </a:lnTo>
                <a:lnTo>
                  <a:pt x="3890145" y="658922"/>
                </a:lnTo>
                <a:cubicBezTo>
                  <a:pt x="3890802" y="657155"/>
                  <a:pt x="3891520" y="655653"/>
                  <a:pt x="3892299" y="654416"/>
                </a:cubicBezTo>
                <a:cubicBezTo>
                  <a:pt x="3893078" y="653179"/>
                  <a:pt x="3893930" y="652192"/>
                  <a:pt x="3894858" y="651456"/>
                </a:cubicBezTo>
                <a:cubicBezTo>
                  <a:pt x="3895785" y="650720"/>
                  <a:pt x="3896818" y="650189"/>
                  <a:pt x="3897955" y="649865"/>
                </a:cubicBezTo>
                <a:cubicBezTo>
                  <a:pt x="3899091" y="649541"/>
                  <a:pt x="3900408" y="649379"/>
                  <a:pt x="3901905" y="649379"/>
                </a:cubicBezTo>
                <a:close/>
                <a:moveTo>
                  <a:pt x="3800284" y="649379"/>
                </a:moveTo>
                <a:lnTo>
                  <a:pt x="3809616" y="649379"/>
                </a:lnTo>
                <a:cubicBezTo>
                  <a:pt x="3811530" y="649379"/>
                  <a:pt x="3813205" y="649556"/>
                  <a:pt x="3814641" y="649909"/>
                </a:cubicBezTo>
                <a:cubicBezTo>
                  <a:pt x="3816077" y="650263"/>
                  <a:pt x="3817333" y="650822"/>
                  <a:pt x="3818409" y="651588"/>
                </a:cubicBezTo>
                <a:cubicBezTo>
                  <a:pt x="3819485" y="652354"/>
                  <a:pt x="3820383" y="653325"/>
                  <a:pt x="3821101" y="654505"/>
                </a:cubicBezTo>
                <a:cubicBezTo>
                  <a:pt x="3821819" y="655682"/>
                  <a:pt x="3822447" y="657067"/>
                  <a:pt x="3822985" y="658658"/>
                </a:cubicBezTo>
                <a:lnTo>
                  <a:pt x="3855681" y="741457"/>
                </a:lnTo>
                <a:lnTo>
                  <a:pt x="3856123" y="741457"/>
                </a:lnTo>
                <a:lnTo>
                  <a:pt x="3859763" y="732627"/>
                </a:lnTo>
                <a:lnTo>
                  <a:pt x="3851193" y="763908"/>
                </a:lnTo>
                <a:lnTo>
                  <a:pt x="3849761" y="763592"/>
                </a:lnTo>
                <a:cubicBezTo>
                  <a:pt x="3849172" y="763386"/>
                  <a:pt x="3848715" y="763135"/>
                  <a:pt x="3848391" y="762841"/>
                </a:cubicBezTo>
                <a:cubicBezTo>
                  <a:pt x="3848067" y="762547"/>
                  <a:pt x="3847846" y="762224"/>
                  <a:pt x="3847729" y="761869"/>
                </a:cubicBezTo>
                <a:lnTo>
                  <a:pt x="3809201" y="661839"/>
                </a:lnTo>
                <a:lnTo>
                  <a:pt x="3809112" y="661839"/>
                </a:lnTo>
                <a:lnTo>
                  <a:pt x="3809112" y="761428"/>
                </a:lnTo>
                <a:cubicBezTo>
                  <a:pt x="3809112" y="761899"/>
                  <a:pt x="3808991" y="762311"/>
                  <a:pt x="3808749" y="762664"/>
                </a:cubicBezTo>
                <a:cubicBezTo>
                  <a:pt x="3808506" y="763019"/>
                  <a:pt x="3808080" y="763298"/>
                  <a:pt x="3807474" y="763505"/>
                </a:cubicBezTo>
                <a:cubicBezTo>
                  <a:pt x="3806867" y="763710"/>
                  <a:pt x="3806078" y="763887"/>
                  <a:pt x="3805108" y="764035"/>
                </a:cubicBezTo>
                <a:cubicBezTo>
                  <a:pt x="3804137" y="764181"/>
                  <a:pt x="3802893" y="764255"/>
                  <a:pt x="3801376" y="764255"/>
                </a:cubicBezTo>
                <a:cubicBezTo>
                  <a:pt x="3799920" y="764255"/>
                  <a:pt x="3798706" y="764181"/>
                  <a:pt x="3797736" y="764035"/>
                </a:cubicBezTo>
                <a:cubicBezTo>
                  <a:pt x="3796765" y="763887"/>
                  <a:pt x="3795991" y="763710"/>
                  <a:pt x="3795414" y="763505"/>
                </a:cubicBezTo>
                <a:cubicBezTo>
                  <a:pt x="3794838" y="763298"/>
                  <a:pt x="3794444" y="763019"/>
                  <a:pt x="3794232" y="762664"/>
                </a:cubicBezTo>
                <a:cubicBezTo>
                  <a:pt x="3794019" y="762311"/>
                  <a:pt x="3793914" y="761899"/>
                  <a:pt x="3793914" y="761428"/>
                </a:cubicBezTo>
                <a:lnTo>
                  <a:pt x="3793914" y="656272"/>
                </a:lnTo>
                <a:cubicBezTo>
                  <a:pt x="3793914" y="653798"/>
                  <a:pt x="3794571" y="652030"/>
                  <a:pt x="3795887" y="650969"/>
                </a:cubicBezTo>
                <a:cubicBezTo>
                  <a:pt x="3797203" y="649909"/>
                  <a:pt x="3798669" y="649379"/>
                  <a:pt x="3800284" y="649379"/>
                </a:cubicBezTo>
                <a:close/>
                <a:moveTo>
                  <a:pt x="3394638" y="649379"/>
                </a:moveTo>
                <a:lnTo>
                  <a:pt x="3397338" y="649379"/>
                </a:lnTo>
                <a:cubicBezTo>
                  <a:pt x="3398237" y="649379"/>
                  <a:pt x="3399090" y="649512"/>
                  <a:pt x="3399898" y="649776"/>
                </a:cubicBezTo>
                <a:cubicBezTo>
                  <a:pt x="3400704" y="650041"/>
                  <a:pt x="3401393" y="650455"/>
                  <a:pt x="3401962" y="651014"/>
                </a:cubicBezTo>
                <a:cubicBezTo>
                  <a:pt x="3402530" y="651574"/>
                  <a:pt x="3402995" y="652281"/>
                  <a:pt x="3403354" y="653134"/>
                </a:cubicBezTo>
                <a:cubicBezTo>
                  <a:pt x="3403712" y="653988"/>
                  <a:pt x="3403891" y="655035"/>
                  <a:pt x="3403891" y="656272"/>
                </a:cubicBezTo>
                <a:lnTo>
                  <a:pt x="3403891" y="761428"/>
                </a:lnTo>
                <a:cubicBezTo>
                  <a:pt x="3403891" y="761899"/>
                  <a:pt x="3403772" y="762311"/>
                  <a:pt x="3403529" y="762664"/>
                </a:cubicBezTo>
                <a:cubicBezTo>
                  <a:pt x="3403286" y="763019"/>
                  <a:pt x="3402861" y="763298"/>
                  <a:pt x="3402253" y="763505"/>
                </a:cubicBezTo>
                <a:cubicBezTo>
                  <a:pt x="3401648" y="763710"/>
                  <a:pt x="3400874" y="763887"/>
                  <a:pt x="3399932" y="764035"/>
                </a:cubicBezTo>
                <a:cubicBezTo>
                  <a:pt x="3398993" y="764181"/>
                  <a:pt x="3397763" y="764255"/>
                  <a:pt x="3396247" y="764255"/>
                </a:cubicBezTo>
                <a:cubicBezTo>
                  <a:pt x="3394852" y="764255"/>
                  <a:pt x="3393654" y="764181"/>
                  <a:pt x="3392653" y="764035"/>
                </a:cubicBezTo>
                <a:cubicBezTo>
                  <a:pt x="3391652" y="763887"/>
                  <a:pt x="3390863" y="763710"/>
                  <a:pt x="3390287" y="763505"/>
                </a:cubicBezTo>
                <a:cubicBezTo>
                  <a:pt x="3389710" y="763298"/>
                  <a:pt x="3389300" y="763019"/>
                  <a:pt x="3389058" y="762664"/>
                </a:cubicBezTo>
                <a:cubicBezTo>
                  <a:pt x="3388815" y="762311"/>
                  <a:pt x="3388695" y="761899"/>
                  <a:pt x="3388695" y="761428"/>
                </a:cubicBezTo>
                <a:lnTo>
                  <a:pt x="3388695" y="671063"/>
                </a:lnTo>
                <a:close/>
                <a:moveTo>
                  <a:pt x="2819211" y="649379"/>
                </a:moveTo>
                <a:lnTo>
                  <a:pt x="2828543" y="649379"/>
                </a:lnTo>
                <a:cubicBezTo>
                  <a:pt x="2830457" y="649379"/>
                  <a:pt x="2832132" y="649556"/>
                  <a:pt x="2833568" y="649909"/>
                </a:cubicBezTo>
                <a:cubicBezTo>
                  <a:pt x="2835004" y="650263"/>
                  <a:pt x="2836262" y="650822"/>
                  <a:pt x="2837338" y="651588"/>
                </a:cubicBezTo>
                <a:cubicBezTo>
                  <a:pt x="2838414" y="652354"/>
                  <a:pt x="2839311" y="653325"/>
                  <a:pt x="2840029" y="654505"/>
                </a:cubicBezTo>
                <a:cubicBezTo>
                  <a:pt x="2840748" y="655682"/>
                  <a:pt x="2841376" y="657067"/>
                  <a:pt x="2841914" y="658658"/>
                </a:cubicBezTo>
                <a:lnTo>
                  <a:pt x="2874613" y="741457"/>
                </a:lnTo>
                <a:lnTo>
                  <a:pt x="2875055" y="741457"/>
                </a:lnTo>
                <a:lnTo>
                  <a:pt x="2909078" y="658922"/>
                </a:lnTo>
                <a:cubicBezTo>
                  <a:pt x="2909736" y="657155"/>
                  <a:pt x="2910454" y="655653"/>
                  <a:pt x="2911232" y="654416"/>
                </a:cubicBezTo>
                <a:cubicBezTo>
                  <a:pt x="2912010" y="653179"/>
                  <a:pt x="2912864" y="652192"/>
                  <a:pt x="2913792" y="651456"/>
                </a:cubicBezTo>
                <a:cubicBezTo>
                  <a:pt x="2914719" y="650720"/>
                  <a:pt x="2915751" y="650189"/>
                  <a:pt x="2916888" y="649865"/>
                </a:cubicBezTo>
                <a:cubicBezTo>
                  <a:pt x="2918025" y="649541"/>
                  <a:pt x="2919341" y="649379"/>
                  <a:pt x="2920838" y="649379"/>
                </a:cubicBezTo>
                <a:lnTo>
                  <a:pt x="2930624" y="649379"/>
                </a:lnTo>
                <a:cubicBezTo>
                  <a:pt x="2931522" y="649379"/>
                  <a:pt x="2932375" y="649512"/>
                  <a:pt x="2933183" y="649776"/>
                </a:cubicBezTo>
                <a:cubicBezTo>
                  <a:pt x="2933990" y="650041"/>
                  <a:pt x="2934678" y="650455"/>
                  <a:pt x="2935248" y="651014"/>
                </a:cubicBezTo>
                <a:cubicBezTo>
                  <a:pt x="2935816" y="651574"/>
                  <a:pt x="2936280" y="652281"/>
                  <a:pt x="2936640" y="653134"/>
                </a:cubicBezTo>
                <a:cubicBezTo>
                  <a:pt x="2936998" y="653988"/>
                  <a:pt x="2937178" y="655035"/>
                  <a:pt x="2937178" y="656272"/>
                </a:cubicBezTo>
                <a:lnTo>
                  <a:pt x="2937178" y="761428"/>
                </a:lnTo>
                <a:cubicBezTo>
                  <a:pt x="2937178" y="761899"/>
                  <a:pt x="2937057" y="762311"/>
                  <a:pt x="2936814" y="762664"/>
                </a:cubicBezTo>
                <a:cubicBezTo>
                  <a:pt x="2936572" y="763019"/>
                  <a:pt x="2936146" y="763298"/>
                  <a:pt x="2935540" y="763505"/>
                </a:cubicBezTo>
                <a:cubicBezTo>
                  <a:pt x="2934933" y="763710"/>
                  <a:pt x="2934159" y="763887"/>
                  <a:pt x="2933219" y="764035"/>
                </a:cubicBezTo>
                <a:cubicBezTo>
                  <a:pt x="2932278" y="764181"/>
                  <a:pt x="2931050" y="764255"/>
                  <a:pt x="2929532" y="764255"/>
                </a:cubicBezTo>
                <a:cubicBezTo>
                  <a:pt x="2928137" y="764255"/>
                  <a:pt x="2926939" y="764181"/>
                  <a:pt x="2925938" y="764035"/>
                </a:cubicBezTo>
                <a:cubicBezTo>
                  <a:pt x="2924937" y="763887"/>
                  <a:pt x="2924148" y="763710"/>
                  <a:pt x="2923572" y="763505"/>
                </a:cubicBezTo>
                <a:cubicBezTo>
                  <a:pt x="2922994" y="763298"/>
                  <a:pt x="2922585" y="763019"/>
                  <a:pt x="2922342" y="762664"/>
                </a:cubicBezTo>
                <a:cubicBezTo>
                  <a:pt x="2922100" y="762311"/>
                  <a:pt x="2921979" y="761899"/>
                  <a:pt x="2921979" y="761428"/>
                </a:cubicBezTo>
                <a:lnTo>
                  <a:pt x="2921979" y="661839"/>
                </a:lnTo>
                <a:lnTo>
                  <a:pt x="2921802" y="661839"/>
                </a:lnTo>
                <a:lnTo>
                  <a:pt x="2881506" y="761869"/>
                </a:lnTo>
                <a:cubicBezTo>
                  <a:pt x="2881330" y="762282"/>
                  <a:pt x="2881080" y="762635"/>
                  <a:pt x="2880755" y="762930"/>
                </a:cubicBezTo>
                <a:cubicBezTo>
                  <a:pt x="2880430" y="763225"/>
                  <a:pt x="2879960" y="763475"/>
                  <a:pt x="2879341" y="763682"/>
                </a:cubicBezTo>
                <a:cubicBezTo>
                  <a:pt x="2878722" y="763887"/>
                  <a:pt x="2877985" y="764035"/>
                  <a:pt x="2877132" y="764122"/>
                </a:cubicBezTo>
                <a:cubicBezTo>
                  <a:pt x="2876277" y="764212"/>
                  <a:pt x="2875261" y="764255"/>
                  <a:pt x="2874084" y="764255"/>
                </a:cubicBezTo>
                <a:cubicBezTo>
                  <a:pt x="2872846" y="764255"/>
                  <a:pt x="2871785" y="764197"/>
                  <a:pt x="2870901" y="764079"/>
                </a:cubicBezTo>
                <a:cubicBezTo>
                  <a:pt x="2870019" y="763960"/>
                  <a:pt x="2869281" y="763800"/>
                  <a:pt x="2868691" y="763592"/>
                </a:cubicBezTo>
                <a:cubicBezTo>
                  <a:pt x="2868104" y="763386"/>
                  <a:pt x="2867647" y="763135"/>
                  <a:pt x="2867323" y="762841"/>
                </a:cubicBezTo>
                <a:cubicBezTo>
                  <a:pt x="2866999" y="762547"/>
                  <a:pt x="2866777" y="762224"/>
                  <a:pt x="2866659" y="761869"/>
                </a:cubicBezTo>
                <a:lnTo>
                  <a:pt x="2828128" y="661839"/>
                </a:lnTo>
                <a:lnTo>
                  <a:pt x="2828039" y="661839"/>
                </a:lnTo>
                <a:lnTo>
                  <a:pt x="2828039" y="761428"/>
                </a:lnTo>
                <a:cubicBezTo>
                  <a:pt x="2828039" y="761899"/>
                  <a:pt x="2827918" y="762311"/>
                  <a:pt x="2827676" y="762664"/>
                </a:cubicBezTo>
                <a:cubicBezTo>
                  <a:pt x="2827433" y="763019"/>
                  <a:pt x="2827008" y="763298"/>
                  <a:pt x="2826401" y="763505"/>
                </a:cubicBezTo>
                <a:cubicBezTo>
                  <a:pt x="2825793" y="763710"/>
                  <a:pt x="2825006" y="763887"/>
                  <a:pt x="2824034" y="764035"/>
                </a:cubicBezTo>
                <a:cubicBezTo>
                  <a:pt x="2823063" y="764181"/>
                  <a:pt x="2821820" y="764255"/>
                  <a:pt x="2820303" y="764255"/>
                </a:cubicBezTo>
                <a:cubicBezTo>
                  <a:pt x="2818847" y="764255"/>
                  <a:pt x="2817633" y="764181"/>
                  <a:pt x="2816662" y="764035"/>
                </a:cubicBezTo>
                <a:cubicBezTo>
                  <a:pt x="2815692" y="763887"/>
                  <a:pt x="2814918" y="763710"/>
                  <a:pt x="2814341" y="763505"/>
                </a:cubicBezTo>
                <a:cubicBezTo>
                  <a:pt x="2813765" y="763298"/>
                  <a:pt x="2813370" y="763019"/>
                  <a:pt x="2813159" y="762664"/>
                </a:cubicBezTo>
                <a:cubicBezTo>
                  <a:pt x="2812946" y="762311"/>
                  <a:pt x="2812840" y="761899"/>
                  <a:pt x="2812840" y="761428"/>
                </a:cubicBezTo>
                <a:lnTo>
                  <a:pt x="2812840" y="656272"/>
                </a:lnTo>
                <a:cubicBezTo>
                  <a:pt x="2812840" y="653798"/>
                  <a:pt x="2813498" y="652030"/>
                  <a:pt x="2814813" y="650969"/>
                </a:cubicBezTo>
                <a:cubicBezTo>
                  <a:pt x="2816130" y="649909"/>
                  <a:pt x="2817595" y="649379"/>
                  <a:pt x="2819211" y="649379"/>
                </a:cubicBezTo>
                <a:close/>
                <a:moveTo>
                  <a:pt x="2342956" y="649379"/>
                </a:moveTo>
                <a:lnTo>
                  <a:pt x="2352288" y="649379"/>
                </a:lnTo>
                <a:cubicBezTo>
                  <a:pt x="2354203" y="649379"/>
                  <a:pt x="2355879" y="649556"/>
                  <a:pt x="2357314" y="649909"/>
                </a:cubicBezTo>
                <a:cubicBezTo>
                  <a:pt x="2358750" y="650263"/>
                  <a:pt x="2360007" y="650822"/>
                  <a:pt x="2361083" y="651588"/>
                </a:cubicBezTo>
                <a:cubicBezTo>
                  <a:pt x="2362158" y="652354"/>
                  <a:pt x="2363055" y="653325"/>
                  <a:pt x="2363774" y="654505"/>
                </a:cubicBezTo>
                <a:cubicBezTo>
                  <a:pt x="2364491" y="655682"/>
                  <a:pt x="2365120" y="657067"/>
                  <a:pt x="2365658" y="658658"/>
                </a:cubicBezTo>
                <a:lnTo>
                  <a:pt x="2398353" y="741457"/>
                </a:lnTo>
                <a:lnTo>
                  <a:pt x="2398796" y="741457"/>
                </a:lnTo>
                <a:lnTo>
                  <a:pt x="2432815" y="658922"/>
                </a:lnTo>
                <a:cubicBezTo>
                  <a:pt x="2433474" y="657155"/>
                  <a:pt x="2434192" y="655653"/>
                  <a:pt x="2434969" y="654416"/>
                </a:cubicBezTo>
                <a:cubicBezTo>
                  <a:pt x="2435748" y="653179"/>
                  <a:pt x="2436602" y="652192"/>
                  <a:pt x="2437529" y="651456"/>
                </a:cubicBezTo>
                <a:cubicBezTo>
                  <a:pt x="2438456" y="650720"/>
                  <a:pt x="2439489" y="650189"/>
                  <a:pt x="2440626" y="649865"/>
                </a:cubicBezTo>
                <a:cubicBezTo>
                  <a:pt x="2441763" y="649541"/>
                  <a:pt x="2443081" y="649379"/>
                  <a:pt x="2444577" y="649379"/>
                </a:cubicBezTo>
                <a:lnTo>
                  <a:pt x="2454364" y="649379"/>
                </a:lnTo>
                <a:cubicBezTo>
                  <a:pt x="2455263" y="649379"/>
                  <a:pt x="2456117" y="649512"/>
                  <a:pt x="2456924" y="649776"/>
                </a:cubicBezTo>
                <a:cubicBezTo>
                  <a:pt x="2457732" y="650041"/>
                  <a:pt x="2458420" y="650455"/>
                  <a:pt x="2458987" y="651014"/>
                </a:cubicBezTo>
                <a:cubicBezTo>
                  <a:pt x="2459558" y="651574"/>
                  <a:pt x="2460021" y="652281"/>
                  <a:pt x="2460380" y="653134"/>
                </a:cubicBezTo>
                <a:cubicBezTo>
                  <a:pt x="2460740" y="653988"/>
                  <a:pt x="2460919" y="655035"/>
                  <a:pt x="2460919" y="656272"/>
                </a:cubicBezTo>
                <a:lnTo>
                  <a:pt x="2460919" y="761428"/>
                </a:lnTo>
                <a:cubicBezTo>
                  <a:pt x="2460919" y="761899"/>
                  <a:pt x="2460799" y="762311"/>
                  <a:pt x="2460555" y="762664"/>
                </a:cubicBezTo>
                <a:cubicBezTo>
                  <a:pt x="2460313" y="763019"/>
                  <a:pt x="2459888" y="763298"/>
                  <a:pt x="2459281" y="763505"/>
                </a:cubicBezTo>
                <a:cubicBezTo>
                  <a:pt x="2458674" y="763710"/>
                  <a:pt x="2457900" y="763887"/>
                  <a:pt x="2456960" y="764035"/>
                </a:cubicBezTo>
                <a:cubicBezTo>
                  <a:pt x="2456020" y="764181"/>
                  <a:pt x="2454790" y="764255"/>
                  <a:pt x="2453274" y="764255"/>
                </a:cubicBezTo>
                <a:cubicBezTo>
                  <a:pt x="2451877" y="764255"/>
                  <a:pt x="2450679" y="764181"/>
                  <a:pt x="2449677" y="764035"/>
                </a:cubicBezTo>
                <a:cubicBezTo>
                  <a:pt x="2448675" y="763887"/>
                  <a:pt x="2447887" y="763710"/>
                  <a:pt x="2447310" y="763505"/>
                </a:cubicBezTo>
                <a:cubicBezTo>
                  <a:pt x="2446734" y="763298"/>
                  <a:pt x="2446324" y="763019"/>
                  <a:pt x="2446081" y="762664"/>
                </a:cubicBezTo>
                <a:cubicBezTo>
                  <a:pt x="2445839" y="762311"/>
                  <a:pt x="2445717" y="761899"/>
                  <a:pt x="2445717" y="761428"/>
                </a:cubicBezTo>
                <a:lnTo>
                  <a:pt x="2445717" y="661839"/>
                </a:lnTo>
                <a:lnTo>
                  <a:pt x="2445541" y="661839"/>
                </a:lnTo>
                <a:lnTo>
                  <a:pt x="2405246" y="761869"/>
                </a:lnTo>
                <a:cubicBezTo>
                  <a:pt x="2405069" y="762282"/>
                  <a:pt x="2404818" y="762635"/>
                  <a:pt x="2404495" y="762930"/>
                </a:cubicBezTo>
                <a:cubicBezTo>
                  <a:pt x="2404171" y="763225"/>
                  <a:pt x="2403700" y="763475"/>
                  <a:pt x="2403081" y="763682"/>
                </a:cubicBezTo>
                <a:cubicBezTo>
                  <a:pt x="2402462" y="763887"/>
                  <a:pt x="2401726" y="764035"/>
                  <a:pt x="2400871" y="764122"/>
                </a:cubicBezTo>
                <a:cubicBezTo>
                  <a:pt x="2400017" y="764212"/>
                  <a:pt x="2399001" y="764255"/>
                  <a:pt x="2397822" y="764255"/>
                </a:cubicBezTo>
                <a:cubicBezTo>
                  <a:pt x="2396586" y="764255"/>
                  <a:pt x="2395526" y="764197"/>
                  <a:pt x="2394642" y="764079"/>
                </a:cubicBezTo>
                <a:cubicBezTo>
                  <a:pt x="2393758" y="763960"/>
                  <a:pt x="2393022" y="763800"/>
                  <a:pt x="2392434" y="763592"/>
                </a:cubicBezTo>
                <a:cubicBezTo>
                  <a:pt x="2391844" y="763386"/>
                  <a:pt x="2391387" y="763135"/>
                  <a:pt x="2391064" y="762841"/>
                </a:cubicBezTo>
                <a:cubicBezTo>
                  <a:pt x="2390739" y="762547"/>
                  <a:pt x="2390519" y="762224"/>
                  <a:pt x="2390400" y="761869"/>
                </a:cubicBezTo>
                <a:lnTo>
                  <a:pt x="2351873" y="661839"/>
                </a:lnTo>
                <a:lnTo>
                  <a:pt x="2351785" y="661839"/>
                </a:lnTo>
                <a:lnTo>
                  <a:pt x="2351785" y="761428"/>
                </a:lnTo>
                <a:cubicBezTo>
                  <a:pt x="2351785" y="761899"/>
                  <a:pt x="2351664" y="762311"/>
                  <a:pt x="2351421" y="762664"/>
                </a:cubicBezTo>
                <a:cubicBezTo>
                  <a:pt x="2351179" y="763019"/>
                  <a:pt x="2350753" y="763298"/>
                  <a:pt x="2350146" y="763505"/>
                </a:cubicBezTo>
                <a:cubicBezTo>
                  <a:pt x="2349540" y="763710"/>
                  <a:pt x="2348751" y="763887"/>
                  <a:pt x="2347780" y="764035"/>
                </a:cubicBezTo>
                <a:cubicBezTo>
                  <a:pt x="2346810" y="764181"/>
                  <a:pt x="2345565" y="764255"/>
                  <a:pt x="2344050" y="764255"/>
                </a:cubicBezTo>
                <a:cubicBezTo>
                  <a:pt x="2342593" y="764255"/>
                  <a:pt x="2341379" y="764181"/>
                  <a:pt x="2340409" y="764035"/>
                </a:cubicBezTo>
                <a:cubicBezTo>
                  <a:pt x="2339438" y="763887"/>
                  <a:pt x="2338665" y="763710"/>
                  <a:pt x="2338088" y="763505"/>
                </a:cubicBezTo>
                <a:cubicBezTo>
                  <a:pt x="2337512" y="763298"/>
                  <a:pt x="2337118" y="763019"/>
                  <a:pt x="2336906" y="762664"/>
                </a:cubicBezTo>
                <a:cubicBezTo>
                  <a:pt x="2336692" y="762311"/>
                  <a:pt x="2336587" y="761899"/>
                  <a:pt x="2336587" y="761428"/>
                </a:cubicBezTo>
                <a:lnTo>
                  <a:pt x="2336587" y="656272"/>
                </a:lnTo>
                <a:cubicBezTo>
                  <a:pt x="2336587" y="653798"/>
                  <a:pt x="2337244" y="652030"/>
                  <a:pt x="2338560" y="650969"/>
                </a:cubicBezTo>
                <a:cubicBezTo>
                  <a:pt x="2339876" y="649909"/>
                  <a:pt x="2341342" y="649379"/>
                  <a:pt x="2342956" y="649379"/>
                </a:cubicBezTo>
                <a:close/>
                <a:moveTo>
                  <a:pt x="1399980" y="649379"/>
                </a:moveTo>
                <a:lnTo>
                  <a:pt x="1409311" y="649379"/>
                </a:lnTo>
                <a:cubicBezTo>
                  <a:pt x="1411225" y="649379"/>
                  <a:pt x="1412900" y="649556"/>
                  <a:pt x="1414335" y="649909"/>
                </a:cubicBezTo>
                <a:cubicBezTo>
                  <a:pt x="1415771" y="650263"/>
                  <a:pt x="1417027" y="650822"/>
                  <a:pt x="1418104" y="651588"/>
                </a:cubicBezTo>
                <a:cubicBezTo>
                  <a:pt x="1419181" y="652354"/>
                  <a:pt x="1420077" y="653325"/>
                  <a:pt x="1420796" y="654505"/>
                </a:cubicBezTo>
                <a:cubicBezTo>
                  <a:pt x="1421515" y="655682"/>
                  <a:pt x="1422141" y="657067"/>
                  <a:pt x="1422681" y="658658"/>
                </a:cubicBezTo>
                <a:lnTo>
                  <a:pt x="1455374" y="741457"/>
                </a:lnTo>
                <a:lnTo>
                  <a:pt x="1455816" y="741457"/>
                </a:lnTo>
                <a:lnTo>
                  <a:pt x="1489839" y="658922"/>
                </a:lnTo>
                <a:cubicBezTo>
                  <a:pt x="1490496" y="657155"/>
                  <a:pt x="1491216" y="655653"/>
                  <a:pt x="1491994" y="654416"/>
                </a:cubicBezTo>
                <a:cubicBezTo>
                  <a:pt x="1492772" y="653179"/>
                  <a:pt x="1493625" y="652192"/>
                  <a:pt x="1494552" y="651456"/>
                </a:cubicBezTo>
                <a:cubicBezTo>
                  <a:pt x="1495481" y="650720"/>
                  <a:pt x="1496513" y="650189"/>
                  <a:pt x="1497650" y="649865"/>
                </a:cubicBezTo>
                <a:cubicBezTo>
                  <a:pt x="1498787" y="649541"/>
                  <a:pt x="1500104" y="649379"/>
                  <a:pt x="1501600" y="649379"/>
                </a:cubicBezTo>
                <a:lnTo>
                  <a:pt x="1511385" y="649379"/>
                </a:lnTo>
                <a:cubicBezTo>
                  <a:pt x="1512284" y="649379"/>
                  <a:pt x="1513136" y="649512"/>
                  <a:pt x="1513945" y="649776"/>
                </a:cubicBezTo>
                <a:cubicBezTo>
                  <a:pt x="1514753" y="650041"/>
                  <a:pt x="1515442" y="650455"/>
                  <a:pt x="1516009" y="651014"/>
                </a:cubicBezTo>
                <a:cubicBezTo>
                  <a:pt x="1516579" y="651574"/>
                  <a:pt x="1517044" y="652281"/>
                  <a:pt x="1517401" y="653134"/>
                </a:cubicBezTo>
                <a:cubicBezTo>
                  <a:pt x="1517761" y="653988"/>
                  <a:pt x="1517941" y="655035"/>
                  <a:pt x="1517941" y="656272"/>
                </a:cubicBezTo>
                <a:lnTo>
                  <a:pt x="1517941" y="761428"/>
                </a:lnTo>
                <a:cubicBezTo>
                  <a:pt x="1517941" y="761899"/>
                  <a:pt x="1517819" y="762311"/>
                  <a:pt x="1517576" y="762664"/>
                </a:cubicBezTo>
                <a:cubicBezTo>
                  <a:pt x="1517334" y="763019"/>
                  <a:pt x="1516909" y="763298"/>
                  <a:pt x="1516302" y="763505"/>
                </a:cubicBezTo>
                <a:cubicBezTo>
                  <a:pt x="1515695" y="763710"/>
                  <a:pt x="1514921" y="763887"/>
                  <a:pt x="1513980" y="764035"/>
                </a:cubicBezTo>
                <a:cubicBezTo>
                  <a:pt x="1513040" y="764181"/>
                  <a:pt x="1511811" y="764255"/>
                  <a:pt x="1510295" y="764255"/>
                </a:cubicBezTo>
                <a:cubicBezTo>
                  <a:pt x="1508900" y="764255"/>
                  <a:pt x="1507702" y="764181"/>
                  <a:pt x="1506700" y="764035"/>
                </a:cubicBezTo>
                <a:cubicBezTo>
                  <a:pt x="1505699" y="763887"/>
                  <a:pt x="1504910" y="763710"/>
                  <a:pt x="1504333" y="763505"/>
                </a:cubicBezTo>
                <a:cubicBezTo>
                  <a:pt x="1503757" y="763298"/>
                  <a:pt x="1503347" y="763019"/>
                  <a:pt x="1503105" y="762664"/>
                </a:cubicBezTo>
                <a:cubicBezTo>
                  <a:pt x="1502863" y="762311"/>
                  <a:pt x="1502741" y="761899"/>
                  <a:pt x="1502741" y="761428"/>
                </a:cubicBezTo>
                <a:lnTo>
                  <a:pt x="1502741" y="661839"/>
                </a:lnTo>
                <a:lnTo>
                  <a:pt x="1502565" y="661839"/>
                </a:lnTo>
                <a:lnTo>
                  <a:pt x="1462267" y="761869"/>
                </a:lnTo>
                <a:cubicBezTo>
                  <a:pt x="1462091" y="762282"/>
                  <a:pt x="1461839" y="762635"/>
                  <a:pt x="1461515" y="762930"/>
                </a:cubicBezTo>
                <a:cubicBezTo>
                  <a:pt x="1461192" y="763225"/>
                  <a:pt x="1460720" y="763475"/>
                  <a:pt x="1460102" y="763682"/>
                </a:cubicBezTo>
                <a:cubicBezTo>
                  <a:pt x="1459483" y="763887"/>
                  <a:pt x="1458747" y="764035"/>
                  <a:pt x="1457893" y="764122"/>
                </a:cubicBezTo>
                <a:cubicBezTo>
                  <a:pt x="1457038" y="764212"/>
                  <a:pt x="1456022" y="764255"/>
                  <a:pt x="1454844" y="764255"/>
                </a:cubicBezTo>
                <a:cubicBezTo>
                  <a:pt x="1453607" y="764255"/>
                  <a:pt x="1452546" y="764197"/>
                  <a:pt x="1451662" y="764079"/>
                </a:cubicBezTo>
                <a:cubicBezTo>
                  <a:pt x="1450779" y="763960"/>
                  <a:pt x="1450043" y="763800"/>
                  <a:pt x="1449454" y="763592"/>
                </a:cubicBezTo>
                <a:cubicBezTo>
                  <a:pt x="1448864" y="763386"/>
                  <a:pt x="1448408" y="763135"/>
                  <a:pt x="1448084" y="762841"/>
                </a:cubicBezTo>
                <a:cubicBezTo>
                  <a:pt x="1447760" y="762547"/>
                  <a:pt x="1447539" y="762224"/>
                  <a:pt x="1447421" y="761869"/>
                </a:cubicBezTo>
                <a:lnTo>
                  <a:pt x="1408896" y="661839"/>
                </a:lnTo>
                <a:lnTo>
                  <a:pt x="1408807" y="661839"/>
                </a:lnTo>
                <a:lnTo>
                  <a:pt x="1408807" y="761428"/>
                </a:lnTo>
                <a:cubicBezTo>
                  <a:pt x="1408807" y="761899"/>
                  <a:pt x="1408687" y="762311"/>
                  <a:pt x="1408443" y="762664"/>
                </a:cubicBezTo>
                <a:cubicBezTo>
                  <a:pt x="1408201" y="763019"/>
                  <a:pt x="1407776" y="763298"/>
                  <a:pt x="1407169" y="763505"/>
                </a:cubicBezTo>
                <a:cubicBezTo>
                  <a:pt x="1406563" y="763710"/>
                  <a:pt x="1405773" y="763887"/>
                  <a:pt x="1404803" y="764035"/>
                </a:cubicBezTo>
                <a:cubicBezTo>
                  <a:pt x="1403832" y="764181"/>
                  <a:pt x="1402589" y="764255"/>
                  <a:pt x="1401072" y="764255"/>
                </a:cubicBezTo>
                <a:cubicBezTo>
                  <a:pt x="1399615" y="764255"/>
                  <a:pt x="1398402" y="764181"/>
                  <a:pt x="1397431" y="764035"/>
                </a:cubicBezTo>
                <a:cubicBezTo>
                  <a:pt x="1396461" y="763887"/>
                  <a:pt x="1395688" y="763710"/>
                  <a:pt x="1395111" y="763505"/>
                </a:cubicBezTo>
                <a:cubicBezTo>
                  <a:pt x="1394534" y="763298"/>
                  <a:pt x="1394139" y="763019"/>
                  <a:pt x="1393927" y="762664"/>
                </a:cubicBezTo>
                <a:cubicBezTo>
                  <a:pt x="1393715" y="762311"/>
                  <a:pt x="1393609" y="761899"/>
                  <a:pt x="1393609" y="761428"/>
                </a:cubicBezTo>
                <a:lnTo>
                  <a:pt x="1393609" y="656272"/>
                </a:lnTo>
                <a:cubicBezTo>
                  <a:pt x="1393609" y="653798"/>
                  <a:pt x="1394267" y="652030"/>
                  <a:pt x="1395583" y="650969"/>
                </a:cubicBezTo>
                <a:cubicBezTo>
                  <a:pt x="1396898" y="649909"/>
                  <a:pt x="1398364" y="649379"/>
                  <a:pt x="1399980" y="649379"/>
                </a:cubicBezTo>
                <a:close/>
                <a:moveTo>
                  <a:pt x="933280" y="649379"/>
                </a:moveTo>
                <a:lnTo>
                  <a:pt x="942611" y="649379"/>
                </a:lnTo>
                <a:cubicBezTo>
                  <a:pt x="944525" y="649379"/>
                  <a:pt x="946200" y="649556"/>
                  <a:pt x="947636" y="649909"/>
                </a:cubicBezTo>
                <a:cubicBezTo>
                  <a:pt x="949072" y="650263"/>
                  <a:pt x="950327" y="650822"/>
                  <a:pt x="951405" y="651588"/>
                </a:cubicBezTo>
                <a:cubicBezTo>
                  <a:pt x="952481" y="652354"/>
                  <a:pt x="953379" y="653325"/>
                  <a:pt x="954097" y="654505"/>
                </a:cubicBezTo>
                <a:cubicBezTo>
                  <a:pt x="954815" y="655682"/>
                  <a:pt x="955443" y="657067"/>
                  <a:pt x="955980" y="658658"/>
                </a:cubicBezTo>
                <a:lnTo>
                  <a:pt x="988661" y="741457"/>
                </a:lnTo>
                <a:lnTo>
                  <a:pt x="989104" y="741457"/>
                </a:lnTo>
                <a:lnTo>
                  <a:pt x="1023123" y="658922"/>
                </a:lnTo>
                <a:cubicBezTo>
                  <a:pt x="1023781" y="657155"/>
                  <a:pt x="1024499" y="655653"/>
                  <a:pt x="1025277" y="654416"/>
                </a:cubicBezTo>
                <a:cubicBezTo>
                  <a:pt x="1026056" y="653179"/>
                  <a:pt x="1026909" y="652192"/>
                  <a:pt x="1027837" y="651456"/>
                </a:cubicBezTo>
                <a:cubicBezTo>
                  <a:pt x="1028765" y="650720"/>
                  <a:pt x="1029797" y="650189"/>
                  <a:pt x="1030934" y="649865"/>
                </a:cubicBezTo>
                <a:cubicBezTo>
                  <a:pt x="1032070" y="649541"/>
                  <a:pt x="1033387" y="649379"/>
                  <a:pt x="1034884" y="649379"/>
                </a:cubicBezTo>
                <a:lnTo>
                  <a:pt x="1044668" y="649379"/>
                </a:lnTo>
                <a:cubicBezTo>
                  <a:pt x="1045565" y="649379"/>
                  <a:pt x="1046418" y="649512"/>
                  <a:pt x="1047225" y="649776"/>
                </a:cubicBezTo>
                <a:cubicBezTo>
                  <a:pt x="1048034" y="650041"/>
                  <a:pt x="1048721" y="650455"/>
                  <a:pt x="1049291" y="651014"/>
                </a:cubicBezTo>
                <a:cubicBezTo>
                  <a:pt x="1049860" y="651574"/>
                  <a:pt x="1050324" y="652281"/>
                  <a:pt x="1050683" y="653134"/>
                </a:cubicBezTo>
                <a:cubicBezTo>
                  <a:pt x="1051041" y="653988"/>
                  <a:pt x="1051221" y="655035"/>
                  <a:pt x="1051221" y="656272"/>
                </a:cubicBezTo>
                <a:lnTo>
                  <a:pt x="1051221" y="761428"/>
                </a:lnTo>
                <a:cubicBezTo>
                  <a:pt x="1051221" y="761899"/>
                  <a:pt x="1051099" y="762311"/>
                  <a:pt x="1050856" y="762664"/>
                </a:cubicBezTo>
                <a:cubicBezTo>
                  <a:pt x="1050614" y="763019"/>
                  <a:pt x="1050189" y="763298"/>
                  <a:pt x="1049583" y="763505"/>
                </a:cubicBezTo>
                <a:cubicBezTo>
                  <a:pt x="1048976" y="763710"/>
                  <a:pt x="1048202" y="763887"/>
                  <a:pt x="1047262" y="764035"/>
                </a:cubicBezTo>
                <a:cubicBezTo>
                  <a:pt x="1046323" y="764181"/>
                  <a:pt x="1045094" y="764255"/>
                  <a:pt x="1043576" y="764255"/>
                </a:cubicBezTo>
                <a:cubicBezTo>
                  <a:pt x="1042182" y="764255"/>
                  <a:pt x="1040983" y="764181"/>
                  <a:pt x="1039982" y="764035"/>
                </a:cubicBezTo>
                <a:cubicBezTo>
                  <a:pt x="1038982" y="763887"/>
                  <a:pt x="1038194" y="763710"/>
                  <a:pt x="1037616" y="763505"/>
                </a:cubicBezTo>
                <a:cubicBezTo>
                  <a:pt x="1037040" y="763298"/>
                  <a:pt x="1036632" y="763019"/>
                  <a:pt x="1036388" y="762664"/>
                </a:cubicBezTo>
                <a:cubicBezTo>
                  <a:pt x="1036146" y="762311"/>
                  <a:pt x="1036024" y="761899"/>
                  <a:pt x="1036024" y="761428"/>
                </a:cubicBezTo>
                <a:lnTo>
                  <a:pt x="1036024" y="661839"/>
                </a:lnTo>
                <a:lnTo>
                  <a:pt x="1035848" y="661839"/>
                </a:lnTo>
                <a:lnTo>
                  <a:pt x="995553" y="761869"/>
                </a:lnTo>
                <a:cubicBezTo>
                  <a:pt x="995376" y="762282"/>
                  <a:pt x="995125" y="762635"/>
                  <a:pt x="994802" y="762930"/>
                </a:cubicBezTo>
                <a:cubicBezTo>
                  <a:pt x="994478" y="763225"/>
                  <a:pt x="994007" y="763475"/>
                  <a:pt x="993389" y="763682"/>
                </a:cubicBezTo>
                <a:cubicBezTo>
                  <a:pt x="992770" y="763887"/>
                  <a:pt x="992033" y="764035"/>
                  <a:pt x="991179" y="764122"/>
                </a:cubicBezTo>
                <a:cubicBezTo>
                  <a:pt x="990328" y="764212"/>
                  <a:pt x="989311" y="764255"/>
                  <a:pt x="988134" y="764255"/>
                </a:cubicBezTo>
                <a:cubicBezTo>
                  <a:pt x="986900" y="764255"/>
                  <a:pt x="985842" y="764197"/>
                  <a:pt x="984958" y="764079"/>
                </a:cubicBezTo>
                <a:cubicBezTo>
                  <a:pt x="984076" y="763960"/>
                  <a:pt x="983340" y="763800"/>
                  <a:pt x="982750" y="763592"/>
                </a:cubicBezTo>
                <a:cubicBezTo>
                  <a:pt x="982160" y="763386"/>
                  <a:pt x="981704" y="763135"/>
                  <a:pt x="981380" y="762841"/>
                </a:cubicBezTo>
                <a:cubicBezTo>
                  <a:pt x="981058" y="762547"/>
                  <a:pt x="980835" y="762224"/>
                  <a:pt x="980718" y="761869"/>
                </a:cubicBezTo>
                <a:lnTo>
                  <a:pt x="942195" y="661839"/>
                </a:lnTo>
                <a:lnTo>
                  <a:pt x="942108" y="661839"/>
                </a:lnTo>
                <a:lnTo>
                  <a:pt x="942108" y="761428"/>
                </a:lnTo>
                <a:cubicBezTo>
                  <a:pt x="942108" y="761899"/>
                  <a:pt x="941987" y="762311"/>
                  <a:pt x="941744" y="762664"/>
                </a:cubicBezTo>
                <a:cubicBezTo>
                  <a:pt x="941501" y="763019"/>
                  <a:pt x="941076" y="763298"/>
                  <a:pt x="940469" y="763505"/>
                </a:cubicBezTo>
                <a:cubicBezTo>
                  <a:pt x="939862" y="763710"/>
                  <a:pt x="939072" y="763887"/>
                  <a:pt x="938102" y="764035"/>
                </a:cubicBezTo>
                <a:cubicBezTo>
                  <a:pt x="937131" y="764181"/>
                  <a:pt x="935888" y="764255"/>
                  <a:pt x="934372" y="764255"/>
                </a:cubicBezTo>
                <a:cubicBezTo>
                  <a:pt x="932916" y="764255"/>
                  <a:pt x="931701" y="764181"/>
                  <a:pt x="930732" y="764035"/>
                </a:cubicBezTo>
                <a:cubicBezTo>
                  <a:pt x="929761" y="763887"/>
                  <a:pt x="928987" y="763710"/>
                  <a:pt x="928410" y="763505"/>
                </a:cubicBezTo>
                <a:cubicBezTo>
                  <a:pt x="927834" y="763298"/>
                  <a:pt x="927438" y="763019"/>
                  <a:pt x="927227" y="762664"/>
                </a:cubicBezTo>
                <a:cubicBezTo>
                  <a:pt x="927014" y="762311"/>
                  <a:pt x="926909" y="761899"/>
                  <a:pt x="926909" y="761428"/>
                </a:cubicBezTo>
                <a:lnTo>
                  <a:pt x="926909" y="656272"/>
                </a:lnTo>
                <a:cubicBezTo>
                  <a:pt x="926909" y="653798"/>
                  <a:pt x="927567" y="652030"/>
                  <a:pt x="928882" y="650969"/>
                </a:cubicBezTo>
                <a:cubicBezTo>
                  <a:pt x="930199" y="649909"/>
                  <a:pt x="931663" y="649379"/>
                  <a:pt x="933280" y="649379"/>
                </a:cubicBezTo>
                <a:close/>
                <a:moveTo>
                  <a:pt x="456998" y="649379"/>
                </a:moveTo>
                <a:lnTo>
                  <a:pt x="466330" y="649379"/>
                </a:lnTo>
                <a:cubicBezTo>
                  <a:pt x="468244" y="649379"/>
                  <a:pt x="469918" y="649556"/>
                  <a:pt x="471355" y="649909"/>
                </a:cubicBezTo>
                <a:cubicBezTo>
                  <a:pt x="472790" y="650263"/>
                  <a:pt x="474047" y="650822"/>
                  <a:pt x="475123" y="651588"/>
                </a:cubicBezTo>
                <a:cubicBezTo>
                  <a:pt x="476200" y="652354"/>
                  <a:pt x="477097" y="653325"/>
                  <a:pt x="477815" y="654505"/>
                </a:cubicBezTo>
                <a:cubicBezTo>
                  <a:pt x="478533" y="655682"/>
                  <a:pt x="479161" y="657067"/>
                  <a:pt x="479700" y="658658"/>
                </a:cubicBezTo>
                <a:lnTo>
                  <a:pt x="512394" y="741457"/>
                </a:lnTo>
                <a:lnTo>
                  <a:pt x="512836" y="741457"/>
                </a:lnTo>
                <a:lnTo>
                  <a:pt x="546857" y="658922"/>
                </a:lnTo>
                <a:cubicBezTo>
                  <a:pt x="547515" y="657155"/>
                  <a:pt x="548234" y="655653"/>
                  <a:pt x="549012" y="654416"/>
                </a:cubicBezTo>
                <a:cubicBezTo>
                  <a:pt x="549790" y="653179"/>
                  <a:pt x="550643" y="652192"/>
                  <a:pt x="551571" y="651456"/>
                </a:cubicBezTo>
                <a:cubicBezTo>
                  <a:pt x="552499" y="650720"/>
                  <a:pt x="553531" y="650189"/>
                  <a:pt x="554668" y="649865"/>
                </a:cubicBezTo>
                <a:cubicBezTo>
                  <a:pt x="555805" y="649541"/>
                  <a:pt x="557122" y="649379"/>
                  <a:pt x="558618" y="649379"/>
                </a:cubicBezTo>
                <a:lnTo>
                  <a:pt x="568403" y="649379"/>
                </a:lnTo>
                <a:cubicBezTo>
                  <a:pt x="569302" y="649379"/>
                  <a:pt x="570155" y="649512"/>
                  <a:pt x="570963" y="649776"/>
                </a:cubicBezTo>
                <a:cubicBezTo>
                  <a:pt x="571770" y="650041"/>
                  <a:pt x="572459" y="650455"/>
                  <a:pt x="573027" y="651014"/>
                </a:cubicBezTo>
                <a:cubicBezTo>
                  <a:pt x="573596" y="651574"/>
                  <a:pt x="574060" y="652281"/>
                  <a:pt x="574419" y="653134"/>
                </a:cubicBezTo>
                <a:cubicBezTo>
                  <a:pt x="574778" y="653988"/>
                  <a:pt x="574958" y="655035"/>
                  <a:pt x="574958" y="656272"/>
                </a:cubicBezTo>
                <a:lnTo>
                  <a:pt x="574958" y="761428"/>
                </a:lnTo>
                <a:cubicBezTo>
                  <a:pt x="574958" y="761899"/>
                  <a:pt x="574836" y="762311"/>
                  <a:pt x="574594" y="762664"/>
                </a:cubicBezTo>
                <a:cubicBezTo>
                  <a:pt x="574351" y="763019"/>
                  <a:pt x="573927" y="763298"/>
                  <a:pt x="573320" y="763505"/>
                </a:cubicBezTo>
                <a:cubicBezTo>
                  <a:pt x="572713" y="763710"/>
                  <a:pt x="571939" y="763887"/>
                  <a:pt x="570999" y="764035"/>
                </a:cubicBezTo>
                <a:cubicBezTo>
                  <a:pt x="570058" y="764181"/>
                  <a:pt x="568830" y="764255"/>
                  <a:pt x="567313" y="764255"/>
                </a:cubicBezTo>
                <a:cubicBezTo>
                  <a:pt x="565917" y="764255"/>
                  <a:pt x="564719" y="764181"/>
                  <a:pt x="563718" y="764035"/>
                </a:cubicBezTo>
                <a:cubicBezTo>
                  <a:pt x="562717" y="763887"/>
                  <a:pt x="561928" y="763710"/>
                  <a:pt x="561351" y="763505"/>
                </a:cubicBezTo>
                <a:cubicBezTo>
                  <a:pt x="560775" y="763298"/>
                  <a:pt x="560365" y="763019"/>
                  <a:pt x="560123" y="762664"/>
                </a:cubicBezTo>
                <a:cubicBezTo>
                  <a:pt x="559880" y="762311"/>
                  <a:pt x="559759" y="761899"/>
                  <a:pt x="559759" y="761428"/>
                </a:cubicBezTo>
                <a:lnTo>
                  <a:pt x="559759" y="661839"/>
                </a:lnTo>
                <a:lnTo>
                  <a:pt x="559582" y="661839"/>
                </a:lnTo>
                <a:lnTo>
                  <a:pt x="519287" y="761869"/>
                </a:lnTo>
                <a:cubicBezTo>
                  <a:pt x="519110" y="762282"/>
                  <a:pt x="518860" y="762635"/>
                  <a:pt x="518536" y="762930"/>
                </a:cubicBezTo>
                <a:cubicBezTo>
                  <a:pt x="518212" y="763225"/>
                  <a:pt x="517740" y="763475"/>
                  <a:pt x="517122" y="763682"/>
                </a:cubicBezTo>
                <a:cubicBezTo>
                  <a:pt x="516504" y="763887"/>
                  <a:pt x="515767" y="764035"/>
                  <a:pt x="514913" y="764122"/>
                </a:cubicBezTo>
                <a:cubicBezTo>
                  <a:pt x="514059" y="764212"/>
                  <a:pt x="513042" y="764255"/>
                  <a:pt x="511864" y="764255"/>
                </a:cubicBezTo>
                <a:cubicBezTo>
                  <a:pt x="510627" y="764255"/>
                  <a:pt x="509567" y="764197"/>
                  <a:pt x="508683" y="764079"/>
                </a:cubicBezTo>
                <a:cubicBezTo>
                  <a:pt x="507800" y="763960"/>
                  <a:pt x="507063" y="763800"/>
                  <a:pt x="506474" y="763592"/>
                </a:cubicBezTo>
                <a:cubicBezTo>
                  <a:pt x="505885" y="763386"/>
                  <a:pt x="505429" y="763135"/>
                  <a:pt x="505105" y="762841"/>
                </a:cubicBezTo>
                <a:cubicBezTo>
                  <a:pt x="504780" y="762547"/>
                  <a:pt x="504560" y="762224"/>
                  <a:pt x="504442" y="761869"/>
                </a:cubicBezTo>
                <a:lnTo>
                  <a:pt x="465914" y="661839"/>
                </a:lnTo>
                <a:lnTo>
                  <a:pt x="465826" y="661839"/>
                </a:lnTo>
                <a:lnTo>
                  <a:pt x="465826" y="761428"/>
                </a:lnTo>
                <a:cubicBezTo>
                  <a:pt x="465826" y="761899"/>
                  <a:pt x="465705" y="762311"/>
                  <a:pt x="465462" y="762664"/>
                </a:cubicBezTo>
                <a:cubicBezTo>
                  <a:pt x="465220" y="763019"/>
                  <a:pt x="464795" y="763298"/>
                  <a:pt x="464188" y="763505"/>
                </a:cubicBezTo>
                <a:cubicBezTo>
                  <a:pt x="463581" y="763710"/>
                  <a:pt x="462792" y="763887"/>
                  <a:pt x="461821" y="764035"/>
                </a:cubicBezTo>
                <a:cubicBezTo>
                  <a:pt x="460851" y="764181"/>
                  <a:pt x="459607" y="764255"/>
                  <a:pt x="458090" y="764255"/>
                </a:cubicBezTo>
                <a:cubicBezTo>
                  <a:pt x="456634" y="764255"/>
                  <a:pt x="455420" y="764181"/>
                  <a:pt x="454450" y="764035"/>
                </a:cubicBezTo>
                <a:cubicBezTo>
                  <a:pt x="453479" y="763887"/>
                  <a:pt x="452706" y="763710"/>
                  <a:pt x="452129" y="763505"/>
                </a:cubicBezTo>
                <a:cubicBezTo>
                  <a:pt x="451552" y="763298"/>
                  <a:pt x="451158" y="763019"/>
                  <a:pt x="450945" y="762664"/>
                </a:cubicBezTo>
                <a:cubicBezTo>
                  <a:pt x="450733" y="762311"/>
                  <a:pt x="450627" y="761899"/>
                  <a:pt x="450627" y="761428"/>
                </a:cubicBezTo>
                <a:lnTo>
                  <a:pt x="450627" y="656272"/>
                </a:lnTo>
                <a:cubicBezTo>
                  <a:pt x="450627" y="653798"/>
                  <a:pt x="451285" y="652030"/>
                  <a:pt x="452601" y="650969"/>
                </a:cubicBezTo>
                <a:cubicBezTo>
                  <a:pt x="453917" y="649909"/>
                  <a:pt x="455382" y="649379"/>
                  <a:pt x="456998" y="649379"/>
                </a:cubicBezTo>
                <a:close/>
                <a:moveTo>
                  <a:pt x="364972" y="649146"/>
                </a:moveTo>
                <a:lnTo>
                  <a:pt x="366935" y="649512"/>
                </a:lnTo>
                <a:cubicBezTo>
                  <a:pt x="367583" y="649718"/>
                  <a:pt x="368069" y="650013"/>
                  <a:pt x="368393" y="650397"/>
                </a:cubicBezTo>
                <a:cubicBezTo>
                  <a:pt x="368717" y="650778"/>
                  <a:pt x="369026" y="651265"/>
                  <a:pt x="369321" y="651854"/>
                </a:cubicBezTo>
                <a:lnTo>
                  <a:pt x="385139" y="684726"/>
                </a:lnTo>
                <a:lnTo>
                  <a:pt x="387443" y="689865"/>
                </a:lnTo>
                <a:close/>
                <a:moveTo>
                  <a:pt x="7951420" y="648849"/>
                </a:moveTo>
                <a:cubicBezTo>
                  <a:pt x="7953187" y="648849"/>
                  <a:pt x="7954616" y="648907"/>
                  <a:pt x="7955706" y="649026"/>
                </a:cubicBezTo>
                <a:cubicBezTo>
                  <a:pt x="7956796" y="649143"/>
                  <a:pt x="7957665" y="649306"/>
                  <a:pt x="7958313" y="649512"/>
                </a:cubicBezTo>
                <a:cubicBezTo>
                  <a:pt x="7958961" y="649718"/>
                  <a:pt x="7959447" y="650013"/>
                  <a:pt x="7959771" y="650397"/>
                </a:cubicBezTo>
                <a:cubicBezTo>
                  <a:pt x="7960095" y="650778"/>
                  <a:pt x="7960404" y="651265"/>
                  <a:pt x="7960698" y="651854"/>
                </a:cubicBezTo>
                <a:lnTo>
                  <a:pt x="7976516" y="684726"/>
                </a:lnTo>
                <a:cubicBezTo>
                  <a:pt x="7977985" y="687848"/>
                  <a:pt x="7979451" y="691117"/>
                  <a:pt x="7980915" y="694534"/>
                </a:cubicBezTo>
                <a:cubicBezTo>
                  <a:pt x="7982378" y="697951"/>
                  <a:pt x="7983873" y="701398"/>
                  <a:pt x="7985396" y="704873"/>
                </a:cubicBezTo>
                <a:lnTo>
                  <a:pt x="7985571" y="704873"/>
                </a:lnTo>
                <a:cubicBezTo>
                  <a:pt x="7986918" y="701516"/>
                  <a:pt x="7988308" y="698172"/>
                  <a:pt x="7989744" y="694844"/>
                </a:cubicBezTo>
                <a:cubicBezTo>
                  <a:pt x="7991179" y="691515"/>
                  <a:pt x="7992631" y="688231"/>
                  <a:pt x="7994101" y="684992"/>
                </a:cubicBezTo>
                <a:lnTo>
                  <a:pt x="8000509" y="671677"/>
                </a:lnTo>
                <a:lnTo>
                  <a:pt x="8011038" y="681037"/>
                </a:lnTo>
                <a:lnTo>
                  <a:pt x="8011625" y="681505"/>
                </a:lnTo>
                <a:lnTo>
                  <a:pt x="7992687" y="719277"/>
                </a:lnTo>
                <a:lnTo>
                  <a:pt x="7992687" y="761428"/>
                </a:lnTo>
                <a:cubicBezTo>
                  <a:pt x="7992687" y="761899"/>
                  <a:pt x="7992570" y="762311"/>
                  <a:pt x="7992336" y="762664"/>
                </a:cubicBezTo>
                <a:cubicBezTo>
                  <a:pt x="7992102" y="763019"/>
                  <a:pt x="7991692" y="763298"/>
                  <a:pt x="7991106" y="763505"/>
                </a:cubicBezTo>
                <a:cubicBezTo>
                  <a:pt x="7990520" y="763710"/>
                  <a:pt x="7989729" y="763887"/>
                  <a:pt x="7988734" y="764035"/>
                </a:cubicBezTo>
                <a:cubicBezTo>
                  <a:pt x="7987738" y="764181"/>
                  <a:pt x="7986538" y="764255"/>
                  <a:pt x="7985132" y="764255"/>
                </a:cubicBezTo>
                <a:cubicBezTo>
                  <a:pt x="7983667" y="764255"/>
                  <a:pt x="7982452" y="764181"/>
                  <a:pt x="7981486" y="764035"/>
                </a:cubicBezTo>
                <a:cubicBezTo>
                  <a:pt x="7980519" y="763887"/>
                  <a:pt x="7979728" y="763710"/>
                  <a:pt x="7979114" y="763505"/>
                </a:cubicBezTo>
                <a:cubicBezTo>
                  <a:pt x="7978499" y="763298"/>
                  <a:pt x="7978074" y="763019"/>
                  <a:pt x="7977840" y="762664"/>
                </a:cubicBezTo>
                <a:cubicBezTo>
                  <a:pt x="7977606" y="762311"/>
                  <a:pt x="7977488" y="761899"/>
                  <a:pt x="7977488" y="761428"/>
                </a:cubicBezTo>
                <a:lnTo>
                  <a:pt x="7977488" y="719277"/>
                </a:lnTo>
                <a:lnTo>
                  <a:pt x="7945146" y="654769"/>
                </a:lnTo>
                <a:cubicBezTo>
                  <a:pt x="7944498" y="653415"/>
                  <a:pt x="7944101" y="652354"/>
                  <a:pt x="7943953" y="651588"/>
                </a:cubicBezTo>
                <a:cubicBezTo>
                  <a:pt x="7943806" y="650822"/>
                  <a:pt x="7943953" y="650233"/>
                  <a:pt x="7944395" y="649820"/>
                </a:cubicBezTo>
                <a:cubicBezTo>
                  <a:pt x="7944837" y="649408"/>
                  <a:pt x="7945632" y="649143"/>
                  <a:pt x="7946781" y="649026"/>
                </a:cubicBezTo>
                <a:cubicBezTo>
                  <a:pt x="7947929" y="648907"/>
                  <a:pt x="7949476" y="648849"/>
                  <a:pt x="7951420" y="648849"/>
                </a:cubicBezTo>
                <a:close/>
                <a:moveTo>
                  <a:pt x="7725755" y="648849"/>
                </a:moveTo>
                <a:cubicBezTo>
                  <a:pt x="7727228" y="648849"/>
                  <a:pt x="7728450" y="648923"/>
                  <a:pt x="7729422" y="649070"/>
                </a:cubicBezTo>
                <a:cubicBezTo>
                  <a:pt x="7730394" y="649217"/>
                  <a:pt x="7731175" y="649393"/>
                  <a:pt x="7731764" y="649600"/>
                </a:cubicBezTo>
                <a:cubicBezTo>
                  <a:pt x="7732353" y="649806"/>
                  <a:pt x="7732765" y="650086"/>
                  <a:pt x="7733001" y="650440"/>
                </a:cubicBezTo>
                <a:cubicBezTo>
                  <a:pt x="7733237" y="650793"/>
                  <a:pt x="7733354" y="651205"/>
                  <a:pt x="7733354" y="651677"/>
                </a:cubicBezTo>
                <a:lnTo>
                  <a:pt x="7733354" y="697450"/>
                </a:lnTo>
                <a:lnTo>
                  <a:pt x="7785402" y="697450"/>
                </a:lnTo>
                <a:lnTo>
                  <a:pt x="7785402" y="651677"/>
                </a:lnTo>
                <a:cubicBezTo>
                  <a:pt x="7785402" y="651205"/>
                  <a:pt x="7785520" y="650793"/>
                  <a:pt x="7785756" y="650440"/>
                </a:cubicBezTo>
                <a:cubicBezTo>
                  <a:pt x="7785992" y="650086"/>
                  <a:pt x="7786404" y="649806"/>
                  <a:pt x="7786993" y="649600"/>
                </a:cubicBezTo>
                <a:cubicBezTo>
                  <a:pt x="7787582" y="649393"/>
                  <a:pt x="7788348" y="649217"/>
                  <a:pt x="7789290" y="649070"/>
                </a:cubicBezTo>
                <a:cubicBezTo>
                  <a:pt x="7790233" y="648923"/>
                  <a:pt x="7791470" y="648849"/>
                  <a:pt x="7793002" y="648849"/>
                </a:cubicBezTo>
                <a:cubicBezTo>
                  <a:pt x="7794416" y="648849"/>
                  <a:pt x="7795609" y="648923"/>
                  <a:pt x="7796581" y="649070"/>
                </a:cubicBezTo>
                <a:cubicBezTo>
                  <a:pt x="7797553" y="649217"/>
                  <a:pt x="7798333" y="649393"/>
                  <a:pt x="7798922" y="649600"/>
                </a:cubicBezTo>
                <a:cubicBezTo>
                  <a:pt x="7799512" y="649806"/>
                  <a:pt x="7799924" y="650086"/>
                  <a:pt x="7800159" y="650440"/>
                </a:cubicBezTo>
                <a:cubicBezTo>
                  <a:pt x="7800395" y="650793"/>
                  <a:pt x="7800513" y="651205"/>
                  <a:pt x="7800513" y="651677"/>
                </a:cubicBezTo>
                <a:lnTo>
                  <a:pt x="7800513" y="761428"/>
                </a:lnTo>
                <a:cubicBezTo>
                  <a:pt x="7800513" y="761899"/>
                  <a:pt x="7800395" y="762311"/>
                  <a:pt x="7800159" y="762664"/>
                </a:cubicBezTo>
                <a:cubicBezTo>
                  <a:pt x="7799924" y="763019"/>
                  <a:pt x="7799512" y="763298"/>
                  <a:pt x="7798922" y="763505"/>
                </a:cubicBezTo>
                <a:cubicBezTo>
                  <a:pt x="7798333" y="763710"/>
                  <a:pt x="7797553" y="763887"/>
                  <a:pt x="7796581" y="764035"/>
                </a:cubicBezTo>
                <a:cubicBezTo>
                  <a:pt x="7795609" y="764181"/>
                  <a:pt x="7794416" y="764255"/>
                  <a:pt x="7793002" y="764255"/>
                </a:cubicBezTo>
                <a:cubicBezTo>
                  <a:pt x="7791470" y="764255"/>
                  <a:pt x="7790233" y="764181"/>
                  <a:pt x="7789290" y="764035"/>
                </a:cubicBezTo>
                <a:cubicBezTo>
                  <a:pt x="7788348" y="763887"/>
                  <a:pt x="7787582" y="763710"/>
                  <a:pt x="7786993" y="763505"/>
                </a:cubicBezTo>
                <a:cubicBezTo>
                  <a:pt x="7786404" y="763298"/>
                  <a:pt x="7785992" y="763019"/>
                  <a:pt x="7785756" y="762664"/>
                </a:cubicBezTo>
                <a:cubicBezTo>
                  <a:pt x="7785520" y="762311"/>
                  <a:pt x="7785402" y="761899"/>
                  <a:pt x="7785402" y="761428"/>
                </a:cubicBezTo>
                <a:lnTo>
                  <a:pt x="7785402" y="710705"/>
                </a:lnTo>
                <a:lnTo>
                  <a:pt x="7733354" y="710705"/>
                </a:lnTo>
                <a:lnTo>
                  <a:pt x="7733354" y="761428"/>
                </a:lnTo>
                <a:cubicBezTo>
                  <a:pt x="7733354" y="761899"/>
                  <a:pt x="7733237" y="762311"/>
                  <a:pt x="7733001" y="762664"/>
                </a:cubicBezTo>
                <a:cubicBezTo>
                  <a:pt x="7732765" y="763019"/>
                  <a:pt x="7732353" y="763298"/>
                  <a:pt x="7731764" y="763505"/>
                </a:cubicBezTo>
                <a:cubicBezTo>
                  <a:pt x="7731175" y="763710"/>
                  <a:pt x="7730394" y="763887"/>
                  <a:pt x="7729422" y="764035"/>
                </a:cubicBezTo>
                <a:cubicBezTo>
                  <a:pt x="7728450" y="764181"/>
                  <a:pt x="7727228" y="764255"/>
                  <a:pt x="7725755" y="764255"/>
                </a:cubicBezTo>
                <a:cubicBezTo>
                  <a:pt x="7724341" y="764255"/>
                  <a:pt x="7723133" y="764181"/>
                  <a:pt x="7722132" y="764035"/>
                </a:cubicBezTo>
                <a:cubicBezTo>
                  <a:pt x="7721130" y="763887"/>
                  <a:pt x="7720335" y="763710"/>
                  <a:pt x="7719746" y="763505"/>
                </a:cubicBezTo>
                <a:cubicBezTo>
                  <a:pt x="7719157" y="763298"/>
                  <a:pt x="7718745" y="763019"/>
                  <a:pt x="7718509" y="762664"/>
                </a:cubicBezTo>
                <a:cubicBezTo>
                  <a:pt x="7718273" y="762311"/>
                  <a:pt x="7718155" y="761899"/>
                  <a:pt x="7718155" y="761428"/>
                </a:cubicBezTo>
                <a:lnTo>
                  <a:pt x="7718155" y="651677"/>
                </a:lnTo>
                <a:cubicBezTo>
                  <a:pt x="7718155" y="651205"/>
                  <a:pt x="7718273" y="650793"/>
                  <a:pt x="7718509" y="650440"/>
                </a:cubicBezTo>
                <a:cubicBezTo>
                  <a:pt x="7718745" y="650086"/>
                  <a:pt x="7719157" y="649806"/>
                  <a:pt x="7719746" y="649600"/>
                </a:cubicBezTo>
                <a:cubicBezTo>
                  <a:pt x="7720335" y="649393"/>
                  <a:pt x="7721130" y="649217"/>
                  <a:pt x="7722132" y="649070"/>
                </a:cubicBezTo>
                <a:cubicBezTo>
                  <a:pt x="7723133" y="648923"/>
                  <a:pt x="7724341" y="648849"/>
                  <a:pt x="7725755" y="648849"/>
                </a:cubicBezTo>
                <a:close/>
                <a:moveTo>
                  <a:pt x="7475170" y="648849"/>
                </a:moveTo>
                <a:cubicBezTo>
                  <a:pt x="7476937" y="648849"/>
                  <a:pt x="7478366" y="648907"/>
                  <a:pt x="7479456" y="649026"/>
                </a:cubicBezTo>
                <a:cubicBezTo>
                  <a:pt x="7480546" y="649143"/>
                  <a:pt x="7481415" y="649306"/>
                  <a:pt x="7482063" y="649512"/>
                </a:cubicBezTo>
                <a:cubicBezTo>
                  <a:pt x="7482711" y="649718"/>
                  <a:pt x="7483197" y="650013"/>
                  <a:pt x="7483521" y="650397"/>
                </a:cubicBezTo>
                <a:cubicBezTo>
                  <a:pt x="7483845" y="650778"/>
                  <a:pt x="7484154" y="651265"/>
                  <a:pt x="7484448" y="651854"/>
                </a:cubicBezTo>
                <a:lnTo>
                  <a:pt x="7500266" y="684726"/>
                </a:lnTo>
                <a:cubicBezTo>
                  <a:pt x="7501735" y="687848"/>
                  <a:pt x="7503201" y="691117"/>
                  <a:pt x="7504665" y="694534"/>
                </a:cubicBezTo>
                <a:cubicBezTo>
                  <a:pt x="7506128" y="697951"/>
                  <a:pt x="7507623" y="701398"/>
                  <a:pt x="7509146" y="704873"/>
                </a:cubicBezTo>
                <a:lnTo>
                  <a:pt x="7509321" y="704873"/>
                </a:lnTo>
                <a:cubicBezTo>
                  <a:pt x="7510668" y="701516"/>
                  <a:pt x="7512058" y="698172"/>
                  <a:pt x="7513494" y="694844"/>
                </a:cubicBezTo>
                <a:cubicBezTo>
                  <a:pt x="7514929" y="691515"/>
                  <a:pt x="7516381" y="688231"/>
                  <a:pt x="7517851" y="684992"/>
                </a:cubicBezTo>
                <a:lnTo>
                  <a:pt x="7533757" y="651942"/>
                </a:lnTo>
                <a:cubicBezTo>
                  <a:pt x="7533934" y="651353"/>
                  <a:pt x="7534184" y="650853"/>
                  <a:pt x="7534508" y="650440"/>
                </a:cubicBezTo>
                <a:cubicBezTo>
                  <a:pt x="7534833" y="650027"/>
                  <a:pt x="7535274" y="649718"/>
                  <a:pt x="7535834" y="649512"/>
                </a:cubicBezTo>
                <a:cubicBezTo>
                  <a:pt x="7536394" y="649306"/>
                  <a:pt x="7537174" y="649143"/>
                  <a:pt x="7538175" y="649026"/>
                </a:cubicBezTo>
                <a:cubicBezTo>
                  <a:pt x="7539177" y="648907"/>
                  <a:pt x="7540444" y="648849"/>
                  <a:pt x="7541975" y="648849"/>
                </a:cubicBezTo>
                <a:cubicBezTo>
                  <a:pt x="7544096" y="648849"/>
                  <a:pt x="7545760" y="648923"/>
                  <a:pt x="7546968" y="649070"/>
                </a:cubicBezTo>
                <a:cubicBezTo>
                  <a:pt x="7548176" y="649217"/>
                  <a:pt x="7549015" y="649497"/>
                  <a:pt x="7549486" y="649909"/>
                </a:cubicBezTo>
                <a:cubicBezTo>
                  <a:pt x="7549958" y="650322"/>
                  <a:pt x="7550120" y="650911"/>
                  <a:pt x="7549972" y="651677"/>
                </a:cubicBezTo>
                <a:cubicBezTo>
                  <a:pt x="7549825" y="652442"/>
                  <a:pt x="7549428" y="653473"/>
                  <a:pt x="7548779" y="654769"/>
                </a:cubicBezTo>
                <a:lnTo>
                  <a:pt x="7516437" y="719277"/>
                </a:lnTo>
                <a:lnTo>
                  <a:pt x="7516437" y="761428"/>
                </a:lnTo>
                <a:cubicBezTo>
                  <a:pt x="7516437" y="761899"/>
                  <a:pt x="7516320" y="762311"/>
                  <a:pt x="7516086" y="762664"/>
                </a:cubicBezTo>
                <a:cubicBezTo>
                  <a:pt x="7515852" y="763019"/>
                  <a:pt x="7515442" y="763298"/>
                  <a:pt x="7514856" y="763505"/>
                </a:cubicBezTo>
                <a:cubicBezTo>
                  <a:pt x="7514270" y="763710"/>
                  <a:pt x="7513479" y="763887"/>
                  <a:pt x="7512484" y="764035"/>
                </a:cubicBezTo>
                <a:cubicBezTo>
                  <a:pt x="7511488" y="764181"/>
                  <a:pt x="7510288" y="764255"/>
                  <a:pt x="7508882" y="764255"/>
                </a:cubicBezTo>
                <a:cubicBezTo>
                  <a:pt x="7507417" y="764255"/>
                  <a:pt x="7506202" y="764181"/>
                  <a:pt x="7505236" y="764035"/>
                </a:cubicBezTo>
                <a:cubicBezTo>
                  <a:pt x="7504269" y="763887"/>
                  <a:pt x="7503478" y="763710"/>
                  <a:pt x="7502864" y="763505"/>
                </a:cubicBezTo>
                <a:cubicBezTo>
                  <a:pt x="7502249" y="763298"/>
                  <a:pt x="7501824" y="763019"/>
                  <a:pt x="7501590" y="762664"/>
                </a:cubicBezTo>
                <a:cubicBezTo>
                  <a:pt x="7501356" y="762311"/>
                  <a:pt x="7501238" y="761899"/>
                  <a:pt x="7501238" y="761428"/>
                </a:cubicBezTo>
                <a:lnTo>
                  <a:pt x="7501238" y="719277"/>
                </a:lnTo>
                <a:lnTo>
                  <a:pt x="7468896" y="654769"/>
                </a:lnTo>
                <a:cubicBezTo>
                  <a:pt x="7468248" y="653415"/>
                  <a:pt x="7467851" y="652354"/>
                  <a:pt x="7467703" y="651588"/>
                </a:cubicBezTo>
                <a:cubicBezTo>
                  <a:pt x="7467556" y="650822"/>
                  <a:pt x="7467703" y="650233"/>
                  <a:pt x="7468145" y="649820"/>
                </a:cubicBezTo>
                <a:cubicBezTo>
                  <a:pt x="7468587" y="649408"/>
                  <a:pt x="7469382" y="649143"/>
                  <a:pt x="7470531" y="649026"/>
                </a:cubicBezTo>
                <a:cubicBezTo>
                  <a:pt x="7471679" y="648907"/>
                  <a:pt x="7473226" y="648849"/>
                  <a:pt x="7475170" y="648849"/>
                </a:cubicBezTo>
                <a:close/>
                <a:moveTo>
                  <a:pt x="7259030" y="648849"/>
                </a:moveTo>
                <a:cubicBezTo>
                  <a:pt x="7260503" y="648849"/>
                  <a:pt x="7261725" y="648923"/>
                  <a:pt x="7262697" y="649070"/>
                </a:cubicBezTo>
                <a:cubicBezTo>
                  <a:pt x="7263669" y="649217"/>
                  <a:pt x="7264450" y="649393"/>
                  <a:pt x="7265039" y="649600"/>
                </a:cubicBezTo>
                <a:cubicBezTo>
                  <a:pt x="7265628" y="649806"/>
                  <a:pt x="7266040" y="650086"/>
                  <a:pt x="7266276" y="650440"/>
                </a:cubicBezTo>
                <a:cubicBezTo>
                  <a:pt x="7266512" y="650793"/>
                  <a:pt x="7266629" y="651205"/>
                  <a:pt x="7266629" y="651677"/>
                </a:cubicBezTo>
                <a:lnTo>
                  <a:pt x="7266629" y="697450"/>
                </a:lnTo>
                <a:lnTo>
                  <a:pt x="7318677" y="697450"/>
                </a:lnTo>
                <a:lnTo>
                  <a:pt x="7318677" y="651677"/>
                </a:lnTo>
                <a:cubicBezTo>
                  <a:pt x="7318677" y="651205"/>
                  <a:pt x="7318795" y="650793"/>
                  <a:pt x="7319031" y="650440"/>
                </a:cubicBezTo>
                <a:cubicBezTo>
                  <a:pt x="7319267" y="650086"/>
                  <a:pt x="7319679" y="649806"/>
                  <a:pt x="7320268" y="649600"/>
                </a:cubicBezTo>
                <a:cubicBezTo>
                  <a:pt x="7320857" y="649393"/>
                  <a:pt x="7321623" y="649217"/>
                  <a:pt x="7322565" y="649070"/>
                </a:cubicBezTo>
                <a:cubicBezTo>
                  <a:pt x="7323508" y="648923"/>
                  <a:pt x="7324745" y="648849"/>
                  <a:pt x="7326277" y="648849"/>
                </a:cubicBezTo>
                <a:cubicBezTo>
                  <a:pt x="7327691" y="648849"/>
                  <a:pt x="7328884" y="648923"/>
                  <a:pt x="7329856" y="649070"/>
                </a:cubicBezTo>
                <a:cubicBezTo>
                  <a:pt x="7330828" y="649217"/>
                  <a:pt x="7331608" y="649393"/>
                  <a:pt x="7332197" y="649600"/>
                </a:cubicBezTo>
                <a:cubicBezTo>
                  <a:pt x="7332787" y="649806"/>
                  <a:pt x="7333199" y="650086"/>
                  <a:pt x="7333434" y="650440"/>
                </a:cubicBezTo>
                <a:cubicBezTo>
                  <a:pt x="7333670" y="650793"/>
                  <a:pt x="7333788" y="651205"/>
                  <a:pt x="7333788" y="651677"/>
                </a:cubicBezTo>
                <a:lnTo>
                  <a:pt x="7333788" y="761428"/>
                </a:lnTo>
                <a:cubicBezTo>
                  <a:pt x="7333788" y="761899"/>
                  <a:pt x="7333670" y="762311"/>
                  <a:pt x="7333434" y="762664"/>
                </a:cubicBezTo>
                <a:cubicBezTo>
                  <a:pt x="7333199" y="763019"/>
                  <a:pt x="7332787" y="763298"/>
                  <a:pt x="7332197" y="763505"/>
                </a:cubicBezTo>
                <a:cubicBezTo>
                  <a:pt x="7331608" y="763710"/>
                  <a:pt x="7330828" y="763887"/>
                  <a:pt x="7329856" y="764035"/>
                </a:cubicBezTo>
                <a:cubicBezTo>
                  <a:pt x="7328884" y="764181"/>
                  <a:pt x="7327691" y="764255"/>
                  <a:pt x="7326277" y="764255"/>
                </a:cubicBezTo>
                <a:cubicBezTo>
                  <a:pt x="7324745" y="764255"/>
                  <a:pt x="7323508" y="764181"/>
                  <a:pt x="7322565" y="764035"/>
                </a:cubicBezTo>
                <a:cubicBezTo>
                  <a:pt x="7321623" y="763887"/>
                  <a:pt x="7320857" y="763710"/>
                  <a:pt x="7320268" y="763505"/>
                </a:cubicBezTo>
                <a:cubicBezTo>
                  <a:pt x="7319679" y="763298"/>
                  <a:pt x="7319267" y="763019"/>
                  <a:pt x="7319031" y="762664"/>
                </a:cubicBezTo>
                <a:cubicBezTo>
                  <a:pt x="7318795" y="762311"/>
                  <a:pt x="7318677" y="761899"/>
                  <a:pt x="7318677" y="761428"/>
                </a:cubicBezTo>
                <a:lnTo>
                  <a:pt x="7318677" y="710705"/>
                </a:lnTo>
                <a:lnTo>
                  <a:pt x="7266629" y="710705"/>
                </a:lnTo>
                <a:lnTo>
                  <a:pt x="7266629" y="761428"/>
                </a:lnTo>
                <a:cubicBezTo>
                  <a:pt x="7266629" y="761899"/>
                  <a:pt x="7266512" y="762311"/>
                  <a:pt x="7266276" y="762664"/>
                </a:cubicBezTo>
                <a:cubicBezTo>
                  <a:pt x="7266040" y="763019"/>
                  <a:pt x="7265628" y="763298"/>
                  <a:pt x="7265039" y="763505"/>
                </a:cubicBezTo>
                <a:lnTo>
                  <a:pt x="7262855" y="763999"/>
                </a:lnTo>
                <a:lnTo>
                  <a:pt x="7251430" y="746668"/>
                </a:lnTo>
                <a:lnTo>
                  <a:pt x="7251430" y="651677"/>
                </a:lnTo>
                <a:cubicBezTo>
                  <a:pt x="7251430" y="651205"/>
                  <a:pt x="7251548" y="650793"/>
                  <a:pt x="7251784" y="650440"/>
                </a:cubicBezTo>
                <a:cubicBezTo>
                  <a:pt x="7252020" y="650086"/>
                  <a:pt x="7252432" y="649806"/>
                  <a:pt x="7253021" y="649600"/>
                </a:cubicBezTo>
                <a:cubicBezTo>
                  <a:pt x="7253610" y="649393"/>
                  <a:pt x="7254405" y="649217"/>
                  <a:pt x="7255407" y="649070"/>
                </a:cubicBezTo>
                <a:cubicBezTo>
                  <a:pt x="7256408" y="648923"/>
                  <a:pt x="7257616" y="648849"/>
                  <a:pt x="7259030" y="648849"/>
                </a:cubicBezTo>
                <a:close/>
                <a:moveTo>
                  <a:pt x="6782780" y="648849"/>
                </a:moveTo>
                <a:cubicBezTo>
                  <a:pt x="6784253" y="648849"/>
                  <a:pt x="6785475" y="648923"/>
                  <a:pt x="6786447" y="649070"/>
                </a:cubicBezTo>
                <a:cubicBezTo>
                  <a:pt x="6787419" y="649217"/>
                  <a:pt x="6788200" y="649393"/>
                  <a:pt x="6788789" y="649600"/>
                </a:cubicBezTo>
                <a:cubicBezTo>
                  <a:pt x="6789378" y="649806"/>
                  <a:pt x="6789790" y="650086"/>
                  <a:pt x="6790026" y="650440"/>
                </a:cubicBezTo>
                <a:cubicBezTo>
                  <a:pt x="6790262" y="650793"/>
                  <a:pt x="6790379" y="651205"/>
                  <a:pt x="6790379" y="651677"/>
                </a:cubicBezTo>
                <a:lnTo>
                  <a:pt x="6790379" y="697450"/>
                </a:lnTo>
                <a:lnTo>
                  <a:pt x="6842427" y="697450"/>
                </a:lnTo>
                <a:lnTo>
                  <a:pt x="6842427" y="651677"/>
                </a:lnTo>
                <a:cubicBezTo>
                  <a:pt x="6842427" y="651205"/>
                  <a:pt x="6842545" y="650793"/>
                  <a:pt x="6842781" y="650440"/>
                </a:cubicBezTo>
                <a:cubicBezTo>
                  <a:pt x="6843017" y="650086"/>
                  <a:pt x="6843429" y="649806"/>
                  <a:pt x="6844018" y="649600"/>
                </a:cubicBezTo>
                <a:cubicBezTo>
                  <a:pt x="6844607" y="649393"/>
                  <a:pt x="6845373" y="649217"/>
                  <a:pt x="6846315" y="649070"/>
                </a:cubicBezTo>
                <a:cubicBezTo>
                  <a:pt x="6847258" y="648923"/>
                  <a:pt x="6848495" y="648849"/>
                  <a:pt x="6850027" y="648849"/>
                </a:cubicBezTo>
                <a:cubicBezTo>
                  <a:pt x="6851441" y="648849"/>
                  <a:pt x="6852634" y="648923"/>
                  <a:pt x="6853606" y="649070"/>
                </a:cubicBezTo>
                <a:cubicBezTo>
                  <a:pt x="6854578" y="649217"/>
                  <a:pt x="6855358" y="649393"/>
                  <a:pt x="6855947" y="649600"/>
                </a:cubicBezTo>
                <a:cubicBezTo>
                  <a:pt x="6856537" y="649806"/>
                  <a:pt x="6856949" y="650086"/>
                  <a:pt x="6857184" y="650440"/>
                </a:cubicBezTo>
                <a:cubicBezTo>
                  <a:pt x="6857420" y="650793"/>
                  <a:pt x="6857538" y="651205"/>
                  <a:pt x="6857538" y="651677"/>
                </a:cubicBezTo>
                <a:lnTo>
                  <a:pt x="6857538" y="761428"/>
                </a:lnTo>
                <a:cubicBezTo>
                  <a:pt x="6857538" y="761899"/>
                  <a:pt x="6857420" y="762311"/>
                  <a:pt x="6857184" y="762664"/>
                </a:cubicBezTo>
                <a:cubicBezTo>
                  <a:pt x="6856949" y="763019"/>
                  <a:pt x="6856537" y="763298"/>
                  <a:pt x="6855947" y="763505"/>
                </a:cubicBezTo>
                <a:cubicBezTo>
                  <a:pt x="6855358" y="763710"/>
                  <a:pt x="6854578" y="763887"/>
                  <a:pt x="6853606" y="764035"/>
                </a:cubicBezTo>
                <a:cubicBezTo>
                  <a:pt x="6852634" y="764181"/>
                  <a:pt x="6851441" y="764255"/>
                  <a:pt x="6850027" y="764255"/>
                </a:cubicBezTo>
                <a:cubicBezTo>
                  <a:pt x="6848495" y="764255"/>
                  <a:pt x="6847258" y="764181"/>
                  <a:pt x="6846315" y="764035"/>
                </a:cubicBezTo>
                <a:cubicBezTo>
                  <a:pt x="6845373" y="763887"/>
                  <a:pt x="6844607" y="763710"/>
                  <a:pt x="6844018" y="763505"/>
                </a:cubicBezTo>
                <a:cubicBezTo>
                  <a:pt x="6843429" y="763298"/>
                  <a:pt x="6843017" y="763019"/>
                  <a:pt x="6842781" y="762664"/>
                </a:cubicBezTo>
                <a:cubicBezTo>
                  <a:pt x="6842545" y="762311"/>
                  <a:pt x="6842427" y="761899"/>
                  <a:pt x="6842427" y="761428"/>
                </a:cubicBezTo>
                <a:lnTo>
                  <a:pt x="6842427" y="710705"/>
                </a:lnTo>
                <a:lnTo>
                  <a:pt x="6790379" y="710705"/>
                </a:lnTo>
                <a:lnTo>
                  <a:pt x="6790379" y="761428"/>
                </a:lnTo>
                <a:cubicBezTo>
                  <a:pt x="6790379" y="761899"/>
                  <a:pt x="6790262" y="762311"/>
                  <a:pt x="6790026" y="762664"/>
                </a:cubicBezTo>
                <a:cubicBezTo>
                  <a:pt x="6789790" y="763019"/>
                  <a:pt x="6789378" y="763298"/>
                  <a:pt x="6788789" y="763505"/>
                </a:cubicBezTo>
                <a:cubicBezTo>
                  <a:pt x="6788200" y="763710"/>
                  <a:pt x="6787419" y="763887"/>
                  <a:pt x="6786447" y="764035"/>
                </a:cubicBezTo>
                <a:cubicBezTo>
                  <a:pt x="6785475" y="764181"/>
                  <a:pt x="6784253" y="764255"/>
                  <a:pt x="6782780" y="764255"/>
                </a:cubicBezTo>
                <a:cubicBezTo>
                  <a:pt x="6781366" y="764255"/>
                  <a:pt x="6780158" y="764181"/>
                  <a:pt x="6779157" y="764035"/>
                </a:cubicBezTo>
                <a:cubicBezTo>
                  <a:pt x="6778155" y="763887"/>
                  <a:pt x="6777360" y="763710"/>
                  <a:pt x="6776771" y="763505"/>
                </a:cubicBezTo>
                <a:cubicBezTo>
                  <a:pt x="6776182" y="763298"/>
                  <a:pt x="6775770" y="763019"/>
                  <a:pt x="6775534" y="762664"/>
                </a:cubicBezTo>
                <a:cubicBezTo>
                  <a:pt x="6775298" y="762311"/>
                  <a:pt x="6775180" y="761899"/>
                  <a:pt x="6775180" y="761428"/>
                </a:cubicBezTo>
                <a:lnTo>
                  <a:pt x="6775180" y="651677"/>
                </a:lnTo>
                <a:cubicBezTo>
                  <a:pt x="6775180" y="651205"/>
                  <a:pt x="6775298" y="650793"/>
                  <a:pt x="6775534" y="650440"/>
                </a:cubicBezTo>
                <a:cubicBezTo>
                  <a:pt x="6775770" y="650086"/>
                  <a:pt x="6776182" y="649806"/>
                  <a:pt x="6776771" y="649600"/>
                </a:cubicBezTo>
                <a:cubicBezTo>
                  <a:pt x="6777360" y="649393"/>
                  <a:pt x="6778155" y="649217"/>
                  <a:pt x="6779157" y="649070"/>
                </a:cubicBezTo>
                <a:cubicBezTo>
                  <a:pt x="6780158" y="648923"/>
                  <a:pt x="6781366" y="648849"/>
                  <a:pt x="6782780" y="648849"/>
                </a:cubicBezTo>
                <a:close/>
                <a:moveTo>
                  <a:pt x="6532195" y="648849"/>
                </a:moveTo>
                <a:cubicBezTo>
                  <a:pt x="6533962" y="648849"/>
                  <a:pt x="6535391" y="648907"/>
                  <a:pt x="6536481" y="649026"/>
                </a:cubicBezTo>
                <a:cubicBezTo>
                  <a:pt x="6537571" y="649143"/>
                  <a:pt x="6538440" y="649306"/>
                  <a:pt x="6539088" y="649512"/>
                </a:cubicBezTo>
                <a:cubicBezTo>
                  <a:pt x="6539736" y="649718"/>
                  <a:pt x="6540222" y="650013"/>
                  <a:pt x="6540546" y="650397"/>
                </a:cubicBezTo>
                <a:cubicBezTo>
                  <a:pt x="6540870" y="650778"/>
                  <a:pt x="6541179" y="651265"/>
                  <a:pt x="6541473" y="651854"/>
                </a:cubicBezTo>
                <a:lnTo>
                  <a:pt x="6557291" y="684726"/>
                </a:lnTo>
                <a:cubicBezTo>
                  <a:pt x="6558760" y="687848"/>
                  <a:pt x="6560226" y="691117"/>
                  <a:pt x="6561690" y="694534"/>
                </a:cubicBezTo>
                <a:cubicBezTo>
                  <a:pt x="6563153" y="697951"/>
                  <a:pt x="6564648" y="701398"/>
                  <a:pt x="6566171" y="704873"/>
                </a:cubicBezTo>
                <a:lnTo>
                  <a:pt x="6566346" y="704873"/>
                </a:lnTo>
                <a:cubicBezTo>
                  <a:pt x="6567693" y="701516"/>
                  <a:pt x="6569083" y="698172"/>
                  <a:pt x="6570519" y="694844"/>
                </a:cubicBezTo>
                <a:cubicBezTo>
                  <a:pt x="6571954" y="691515"/>
                  <a:pt x="6573406" y="688231"/>
                  <a:pt x="6574876" y="684992"/>
                </a:cubicBezTo>
                <a:lnTo>
                  <a:pt x="6590782" y="651942"/>
                </a:lnTo>
                <a:cubicBezTo>
                  <a:pt x="6590959" y="651353"/>
                  <a:pt x="6591209" y="650853"/>
                  <a:pt x="6591533" y="650440"/>
                </a:cubicBezTo>
                <a:cubicBezTo>
                  <a:pt x="6591858" y="650027"/>
                  <a:pt x="6592299" y="649718"/>
                  <a:pt x="6592859" y="649512"/>
                </a:cubicBezTo>
                <a:cubicBezTo>
                  <a:pt x="6593419" y="649306"/>
                  <a:pt x="6594199" y="649143"/>
                  <a:pt x="6595200" y="649026"/>
                </a:cubicBezTo>
                <a:cubicBezTo>
                  <a:pt x="6596202" y="648907"/>
                  <a:pt x="6597469" y="648849"/>
                  <a:pt x="6599000" y="648849"/>
                </a:cubicBezTo>
                <a:cubicBezTo>
                  <a:pt x="6601121" y="648849"/>
                  <a:pt x="6602785" y="648923"/>
                  <a:pt x="6603993" y="649070"/>
                </a:cubicBezTo>
                <a:cubicBezTo>
                  <a:pt x="6605201" y="649217"/>
                  <a:pt x="6606040" y="649497"/>
                  <a:pt x="6606511" y="649909"/>
                </a:cubicBezTo>
                <a:cubicBezTo>
                  <a:pt x="6606983" y="650322"/>
                  <a:pt x="6607145" y="650911"/>
                  <a:pt x="6606997" y="651677"/>
                </a:cubicBezTo>
                <a:cubicBezTo>
                  <a:pt x="6606850" y="652442"/>
                  <a:pt x="6606453" y="653473"/>
                  <a:pt x="6605804" y="654769"/>
                </a:cubicBezTo>
                <a:lnTo>
                  <a:pt x="6573462" y="719277"/>
                </a:lnTo>
                <a:lnTo>
                  <a:pt x="6573462" y="761428"/>
                </a:lnTo>
                <a:cubicBezTo>
                  <a:pt x="6573462" y="761899"/>
                  <a:pt x="6573345" y="762311"/>
                  <a:pt x="6573111" y="762664"/>
                </a:cubicBezTo>
                <a:cubicBezTo>
                  <a:pt x="6572877" y="763019"/>
                  <a:pt x="6572467" y="763298"/>
                  <a:pt x="6571881" y="763505"/>
                </a:cubicBezTo>
                <a:cubicBezTo>
                  <a:pt x="6571295" y="763710"/>
                  <a:pt x="6570504" y="763887"/>
                  <a:pt x="6569509" y="764035"/>
                </a:cubicBezTo>
                <a:cubicBezTo>
                  <a:pt x="6568513" y="764181"/>
                  <a:pt x="6567313" y="764255"/>
                  <a:pt x="6565907" y="764255"/>
                </a:cubicBezTo>
                <a:cubicBezTo>
                  <a:pt x="6564442" y="764255"/>
                  <a:pt x="6563227" y="764181"/>
                  <a:pt x="6562261" y="764035"/>
                </a:cubicBezTo>
                <a:cubicBezTo>
                  <a:pt x="6561294" y="763887"/>
                  <a:pt x="6560503" y="763710"/>
                  <a:pt x="6559889" y="763505"/>
                </a:cubicBezTo>
                <a:cubicBezTo>
                  <a:pt x="6559274" y="763298"/>
                  <a:pt x="6558849" y="763019"/>
                  <a:pt x="6558615" y="762664"/>
                </a:cubicBezTo>
                <a:cubicBezTo>
                  <a:pt x="6558381" y="762311"/>
                  <a:pt x="6558263" y="761899"/>
                  <a:pt x="6558263" y="761428"/>
                </a:cubicBezTo>
                <a:lnTo>
                  <a:pt x="6558263" y="719277"/>
                </a:lnTo>
                <a:lnTo>
                  <a:pt x="6525921" y="654769"/>
                </a:lnTo>
                <a:cubicBezTo>
                  <a:pt x="6525273" y="653415"/>
                  <a:pt x="6524876" y="652354"/>
                  <a:pt x="6524728" y="651588"/>
                </a:cubicBezTo>
                <a:cubicBezTo>
                  <a:pt x="6524581" y="650822"/>
                  <a:pt x="6524728" y="650233"/>
                  <a:pt x="6525170" y="649820"/>
                </a:cubicBezTo>
                <a:cubicBezTo>
                  <a:pt x="6525612" y="649408"/>
                  <a:pt x="6526407" y="649143"/>
                  <a:pt x="6527556" y="649026"/>
                </a:cubicBezTo>
                <a:cubicBezTo>
                  <a:pt x="6528704" y="648907"/>
                  <a:pt x="6530251" y="648849"/>
                  <a:pt x="6532195" y="648849"/>
                </a:cubicBezTo>
                <a:close/>
                <a:moveTo>
                  <a:pt x="6316055" y="648849"/>
                </a:moveTo>
                <a:cubicBezTo>
                  <a:pt x="6317528" y="648849"/>
                  <a:pt x="6318750" y="648923"/>
                  <a:pt x="6319722" y="649070"/>
                </a:cubicBezTo>
                <a:cubicBezTo>
                  <a:pt x="6320694" y="649217"/>
                  <a:pt x="6321475" y="649393"/>
                  <a:pt x="6322064" y="649600"/>
                </a:cubicBezTo>
                <a:cubicBezTo>
                  <a:pt x="6322653" y="649806"/>
                  <a:pt x="6323065" y="650086"/>
                  <a:pt x="6323301" y="650440"/>
                </a:cubicBezTo>
                <a:cubicBezTo>
                  <a:pt x="6323537" y="650793"/>
                  <a:pt x="6323654" y="651205"/>
                  <a:pt x="6323654" y="651677"/>
                </a:cubicBezTo>
                <a:lnTo>
                  <a:pt x="6323654" y="697450"/>
                </a:lnTo>
                <a:lnTo>
                  <a:pt x="6375702" y="697450"/>
                </a:lnTo>
                <a:lnTo>
                  <a:pt x="6375702" y="651677"/>
                </a:lnTo>
                <a:cubicBezTo>
                  <a:pt x="6375702" y="651205"/>
                  <a:pt x="6375820" y="650793"/>
                  <a:pt x="6376056" y="650440"/>
                </a:cubicBezTo>
                <a:cubicBezTo>
                  <a:pt x="6376292" y="650086"/>
                  <a:pt x="6376704" y="649806"/>
                  <a:pt x="6377293" y="649600"/>
                </a:cubicBezTo>
                <a:cubicBezTo>
                  <a:pt x="6377882" y="649393"/>
                  <a:pt x="6378648" y="649217"/>
                  <a:pt x="6379590" y="649070"/>
                </a:cubicBezTo>
                <a:cubicBezTo>
                  <a:pt x="6380533" y="648923"/>
                  <a:pt x="6381770" y="648849"/>
                  <a:pt x="6383302" y="648849"/>
                </a:cubicBezTo>
                <a:cubicBezTo>
                  <a:pt x="6384716" y="648849"/>
                  <a:pt x="6385909" y="648923"/>
                  <a:pt x="6386881" y="649070"/>
                </a:cubicBezTo>
                <a:cubicBezTo>
                  <a:pt x="6387853" y="649217"/>
                  <a:pt x="6388633" y="649393"/>
                  <a:pt x="6389222" y="649600"/>
                </a:cubicBezTo>
                <a:cubicBezTo>
                  <a:pt x="6389812" y="649806"/>
                  <a:pt x="6390224" y="650086"/>
                  <a:pt x="6390459" y="650440"/>
                </a:cubicBezTo>
                <a:cubicBezTo>
                  <a:pt x="6390695" y="650793"/>
                  <a:pt x="6390813" y="651205"/>
                  <a:pt x="6390813" y="651677"/>
                </a:cubicBezTo>
                <a:lnTo>
                  <a:pt x="6390813" y="761428"/>
                </a:lnTo>
                <a:cubicBezTo>
                  <a:pt x="6390813" y="761899"/>
                  <a:pt x="6390695" y="762311"/>
                  <a:pt x="6390459" y="762664"/>
                </a:cubicBezTo>
                <a:cubicBezTo>
                  <a:pt x="6390224" y="763019"/>
                  <a:pt x="6389812" y="763298"/>
                  <a:pt x="6389222" y="763505"/>
                </a:cubicBezTo>
                <a:cubicBezTo>
                  <a:pt x="6388633" y="763710"/>
                  <a:pt x="6387853" y="763887"/>
                  <a:pt x="6386881" y="764035"/>
                </a:cubicBezTo>
                <a:cubicBezTo>
                  <a:pt x="6385909" y="764181"/>
                  <a:pt x="6384716" y="764255"/>
                  <a:pt x="6383302" y="764255"/>
                </a:cubicBezTo>
                <a:cubicBezTo>
                  <a:pt x="6381770" y="764255"/>
                  <a:pt x="6380533" y="764181"/>
                  <a:pt x="6379590" y="764035"/>
                </a:cubicBezTo>
                <a:cubicBezTo>
                  <a:pt x="6378648" y="763887"/>
                  <a:pt x="6377882" y="763710"/>
                  <a:pt x="6377293" y="763505"/>
                </a:cubicBezTo>
                <a:cubicBezTo>
                  <a:pt x="6376704" y="763298"/>
                  <a:pt x="6376292" y="763019"/>
                  <a:pt x="6376056" y="762664"/>
                </a:cubicBezTo>
                <a:cubicBezTo>
                  <a:pt x="6375820" y="762311"/>
                  <a:pt x="6375702" y="761899"/>
                  <a:pt x="6375702" y="761428"/>
                </a:cubicBezTo>
                <a:lnTo>
                  <a:pt x="6375702" y="710705"/>
                </a:lnTo>
                <a:lnTo>
                  <a:pt x="6323654" y="710705"/>
                </a:lnTo>
                <a:lnTo>
                  <a:pt x="6323654" y="761428"/>
                </a:lnTo>
                <a:cubicBezTo>
                  <a:pt x="6323654" y="761899"/>
                  <a:pt x="6323537" y="762311"/>
                  <a:pt x="6323301" y="762664"/>
                </a:cubicBezTo>
                <a:cubicBezTo>
                  <a:pt x="6323065" y="763019"/>
                  <a:pt x="6322653" y="763298"/>
                  <a:pt x="6322064" y="763505"/>
                </a:cubicBezTo>
                <a:cubicBezTo>
                  <a:pt x="6321475" y="763710"/>
                  <a:pt x="6320694" y="763887"/>
                  <a:pt x="6319722" y="764035"/>
                </a:cubicBezTo>
                <a:cubicBezTo>
                  <a:pt x="6318750" y="764181"/>
                  <a:pt x="6317528" y="764255"/>
                  <a:pt x="6316055" y="764255"/>
                </a:cubicBezTo>
                <a:cubicBezTo>
                  <a:pt x="6314641" y="764255"/>
                  <a:pt x="6313433" y="764181"/>
                  <a:pt x="6312432" y="764035"/>
                </a:cubicBezTo>
                <a:cubicBezTo>
                  <a:pt x="6311430" y="763887"/>
                  <a:pt x="6310635" y="763710"/>
                  <a:pt x="6310046" y="763505"/>
                </a:cubicBezTo>
                <a:cubicBezTo>
                  <a:pt x="6309457" y="763298"/>
                  <a:pt x="6309045" y="763019"/>
                  <a:pt x="6308809" y="762664"/>
                </a:cubicBezTo>
                <a:cubicBezTo>
                  <a:pt x="6308573" y="762311"/>
                  <a:pt x="6308455" y="761899"/>
                  <a:pt x="6308455" y="761428"/>
                </a:cubicBezTo>
                <a:lnTo>
                  <a:pt x="6308455" y="651677"/>
                </a:lnTo>
                <a:cubicBezTo>
                  <a:pt x="6308455" y="651205"/>
                  <a:pt x="6308573" y="650793"/>
                  <a:pt x="6308809" y="650440"/>
                </a:cubicBezTo>
                <a:cubicBezTo>
                  <a:pt x="6309045" y="650086"/>
                  <a:pt x="6309457" y="649806"/>
                  <a:pt x="6310046" y="649600"/>
                </a:cubicBezTo>
                <a:cubicBezTo>
                  <a:pt x="6310635" y="649393"/>
                  <a:pt x="6311430" y="649217"/>
                  <a:pt x="6312432" y="649070"/>
                </a:cubicBezTo>
                <a:cubicBezTo>
                  <a:pt x="6313433" y="648923"/>
                  <a:pt x="6314641" y="648849"/>
                  <a:pt x="6316055" y="648849"/>
                </a:cubicBezTo>
                <a:close/>
                <a:moveTo>
                  <a:pt x="6065470" y="648849"/>
                </a:moveTo>
                <a:cubicBezTo>
                  <a:pt x="6067237" y="648849"/>
                  <a:pt x="6068666" y="648907"/>
                  <a:pt x="6069756" y="649026"/>
                </a:cubicBezTo>
                <a:cubicBezTo>
                  <a:pt x="6070846" y="649143"/>
                  <a:pt x="6071715" y="649306"/>
                  <a:pt x="6072363" y="649512"/>
                </a:cubicBezTo>
                <a:cubicBezTo>
                  <a:pt x="6073011" y="649718"/>
                  <a:pt x="6073497" y="650013"/>
                  <a:pt x="6073821" y="650397"/>
                </a:cubicBezTo>
                <a:cubicBezTo>
                  <a:pt x="6074145" y="650778"/>
                  <a:pt x="6074454" y="651265"/>
                  <a:pt x="6074748" y="651854"/>
                </a:cubicBezTo>
                <a:lnTo>
                  <a:pt x="6090566" y="684726"/>
                </a:lnTo>
                <a:cubicBezTo>
                  <a:pt x="6092035" y="687848"/>
                  <a:pt x="6093501" y="691117"/>
                  <a:pt x="6094965" y="694534"/>
                </a:cubicBezTo>
                <a:cubicBezTo>
                  <a:pt x="6096428" y="697951"/>
                  <a:pt x="6097923" y="701398"/>
                  <a:pt x="6099446" y="704873"/>
                </a:cubicBezTo>
                <a:lnTo>
                  <a:pt x="6099621" y="704873"/>
                </a:lnTo>
                <a:cubicBezTo>
                  <a:pt x="6100968" y="701516"/>
                  <a:pt x="6102358" y="698172"/>
                  <a:pt x="6103794" y="694844"/>
                </a:cubicBezTo>
                <a:cubicBezTo>
                  <a:pt x="6105229" y="691515"/>
                  <a:pt x="6106681" y="688231"/>
                  <a:pt x="6108151" y="684992"/>
                </a:cubicBezTo>
                <a:lnTo>
                  <a:pt x="6124057" y="651942"/>
                </a:lnTo>
                <a:cubicBezTo>
                  <a:pt x="6124234" y="651353"/>
                  <a:pt x="6124484" y="650853"/>
                  <a:pt x="6124808" y="650440"/>
                </a:cubicBezTo>
                <a:cubicBezTo>
                  <a:pt x="6125133" y="650027"/>
                  <a:pt x="6125574" y="649718"/>
                  <a:pt x="6126134" y="649512"/>
                </a:cubicBezTo>
                <a:cubicBezTo>
                  <a:pt x="6126694" y="649306"/>
                  <a:pt x="6127474" y="649143"/>
                  <a:pt x="6128475" y="649026"/>
                </a:cubicBezTo>
                <a:cubicBezTo>
                  <a:pt x="6129477" y="648907"/>
                  <a:pt x="6130744" y="648849"/>
                  <a:pt x="6132275" y="648849"/>
                </a:cubicBezTo>
                <a:cubicBezTo>
                  <a:pt x="6134396" y="648849"/>
                  <a:pt x="6136060" y="648923"/>
                  <a:pt x="6137268" y="649070"/>
                </a:cubicBezTo>
                <a:cubicBezTo>
                  <a:pt x="6138476" y="649217"/>
                  <a:pt x="6139315" y="649497"/>
                  <a:pt x="6139786" y="649909"/>
                </a:cubicBezTo>
                <a:cubicBezTo>
                  <a:pt x="6140258" y="650322"/>
                  <a:pt x="6140420" y="650911"/>
                  <a:pt x="6140272" y="651677"/>
                </a:cubicBezTo>
                <a:cubicBezTo>
                  <a:pt x="6140125" y="652442"/>
                  <a:pt x="6139728" y="653473"/>
                  <a:pt x="6139079" y="654769"/>
                </a:cubicBezTo>
                <a:lnTo>
                  <a:pt x="6106737" y="719277"/>
                </a:lnTo>
                <a:lnTo>
                  <a:pt x="6106737" y="761428"/>
                </a:lnTo>
                <a:cubicBezTo>
                  <a:pt x="6106737" y="761899"/>
                  <a:pt x="6106620" y="762311"/>
                  <a:pt x="6106386" y="762664"/>
                </a:cubicBezTo>
                <a:cubicBezTo>
                  <a:pt x="6106152" y="763019"/>
                  <a:pt x="6105742" y="763298"/>
                  <a:pt x="6105156" y="763505"/>
                </a:cubicBezTo>
                <a:cubicBezTo>
                  <a:pt x="6104570" y="763710"/>
                  <a:pt x="6103779" y="763887"/>
                  <a:pt x="6102784" y="764035"/>
                </a:cubicBezTo>
                <a:cubicBezTo>
                  <a:pt x="6101788" y="764181"/>
                  <a:pt x="6100588" y="764255"/>
                  <a:pt x="6099182" y="764255"/>
                </a:cubicBezTo>
                <a:cubicBezTo>
                  <a:pt x="6097717" y="764255"/>
                  <a:pt x="6096502" y="764181"/>
                  <a:pt x="6095536" y="764035"/>
                </a:cubicBezTo>
                <a:cubicBezTo>
                  <a:pt x="6094569" y="763887"/>
                  <a:pt x="6093778" y="763710"/>
                  <a:pt x="6093164" y="763505"/>
                </a:cubicBezTo>
                <a:cubicBezTo>
                  <a:pt x="6092549" y="763298"/>
                  <a:pt x="6092124" y="763019"/>
                  <a:pt x="6091890" y="762664"/>
                </a:cubicBezTo>
                <a:cubicBezTo>
                  <a:pt x="6091656" y="762311"/>
                  <a:pt x="6091538" y="761899"/>
                  <a:pt x="6091538" y="761428"/>
                </a:cubicBezTo>
                <a:lnTo>
                  <a:pt x="6091538" y="719277"/>
                </a:lnTo>
                <a:lnTo>
                  <a:pt x="6059196" y="654769"/>
                </a:lnTo>
                <a:cubicBezTo>
                  <a:pt x="6058548" y="653415"/>
                  <a:pt x="6058151" y="652354"/>
                  <a:pt x="6058003" y="651588"/>
                </a:cubicBezTo>
                <a:cubicBezTo>
                  <a:pt x="6057856" y="650822"/>
                  <a:pt x="6058003" y="650233"/>
                  <a:pt x="6058445" y="649820"/>
                </a:cubicBezTo>
                <a:cubicBezTo>
                  <a:pt x="6058887" y="649408"/>
                  <a:pt x="6059682" y="649143"/>
                  <a:pt x="6060831" y="649026"/>
                </a:cubicBezTo>
                <a:cubicBezTo>
                  <a:pt x="6061979" y="648907"/>
                  <a:pt x="6063526" y="648849"/>
                  <a:pt x="6065470" y="648849"/>
                </a:cubicBezTo>
                <a:close/>
                <a:moveTo>
                  <a:pt x="5839805" y="648849"/>
                </a:moveTo>
                <a:cubicBezTo>
                  <a:pt x="5841278" y="648849"/>
                  <a:pt x="5842500" y="648923"/>
                  <a:pt x="5843472" y="649070"/>
                </a:cubicBezTo>
                <a:cubicBezTo>
                  <a:pt x="5844444" y="649217"/>
                  <a:pt x="5845225" y="649393"/>
                  <a:pt x="5845814" y="649600"/>
                </a:cubicBezTo>
                <a:cubicBezTo>
                  <a:pt x="5846403" y="649806"/>
                  <a:pt x="5846815" y="650086"/>
                  <a:pt x="5847051" y="650440"/>
                </a:cubicBezTo>
                <a:cubicBezTo>
                  <a:pt x="5847287" y="650793"/>
                  <a:pt x="5847404" y="651205"/>
                  <a:pt x="5847404" y="651677"/>
                </a:cubicBezTo>
                <a:lnTo>
                  <a:pt x="5847404" y="697450"/>
                </a:lnTo>
                <a:lnTo>
                  <a:pt x="5899452" y="697450"/>
                </a:lnTo>
                <a:lnTo>
                  <a:pt x="5899452" y="651677"/>
                </a:lnTo>
                <a:cubicBezTo>
                  <a:pt x="5899452" y="651205"/>
                  <a:pt x="5899570" y="650793"/>
                  <a:pt x="5899806" y="650440"/>
                </a:cubicBezTo>
                <a:cubicBezTo>
                  <a:pt x="5900042" y="650086"/>
                  <a:pt x="5900454" y="649806"/>
                  <a:pt x="5901043" y="649600"/>
                </a:cubicBezTo>
                <a:cubicBezTo>
                  <a:pt x="5901632" y="649393"/>
                  <a:pt x="5902398" y="649217"/>
                  <a:pt x="5903340" y="649070"/>
                </a:cubicBezTo>
                <a:cubicBezTo>
                  <a:pt x="5904283" y="648923"/>
                  <a:pt x="5905520" y="648849"/>
                  <a:pt x="5907052" y="648849"/>
                </a:cubicBezTo>
                <a:cubicBezTo>
                  <a:pt x="5908466" y="648849"/>
                  <a:pt x="5909659" y="648923"/>
                  <a:pt x="5910631" y="649070"/>
                </a:cubicBezTo>
                <a:cubicBezTo>
                  <a:pt x="5911603" y="649217"/>
                  <a:pt x="5912383" y="649393"/>
                  <a:pt x="5912972" y="649600"/>
                </a:cubicBezTo>
                <a:cubicBezTo>
                  <a:pt x="5913562" y="649806"/>
                  <a:pt x="5913974" y="650086"/>
                  <a:pt x="5914209" y="650440"/>
                </a:cubicBezTo>
                <a:cubicBezTo>
                  <a:pt x="5914445" y="650793"/>
                  <a:pt x="5914563" y="651205"/>
                  <a:pt x="5914563" y="651677"/>
                </a:cubicBezTo>
                <a:lnTo>
                  <a:pt x="5914563" y="761428"/>
                </a:lnTo>
                <a:cubicBezTo>
                  <a:pt x="5914563" y="761899"/>
                  <a:pt x="5914445" y="762311"/>
                  <a:pt x="5914209" y="762664"/>
                </a:cubicBezTo>
                <a:cubicBezTo>
                  <a:pt x="5913974" y="763019"/>
                  <a:pt x="5913562" y="763298"/>
                  <a:pt x="5912972" y="763505"/>
                </a:cubicBezTo>
                <a:cubicBezTo>
                  <a:pt x="5912383" y="763710"/>
                  <a:pt x="5911603" y="763887"/>
                  <a:pt x="5910631" y="764035"/>
                </a:cubicBezTo>
                <a:cubicBezTo>
                  <a:pt x="5909659" y="764181"/>
                  <a:pt x="5908466" y="764255"/>
                  <a:pt x="5907052" y="764255"/>
                </a:cubicBezTo>
                <a:cubicBezTo>
                  <a:pt x="5905520" y="764255"/>
                  <a:pt x="5904283" y="764181"/>
                  <a:pt x="5903340" y="764035"/>
                </a:cubicBezTo>
                <a:cubicBezTo>
                  <a:pt x="5902398" y="763887"/>
                  <a:pt x="5901632" y="763710"/>
                  <a:pt x="5901043" y="763505"/>
                </a:cubicBezTo>
                <a:cubicBezTo>
                  <a:pt x="5900454" y="763298"/>
                  <a:pt x="5900042" y="763019"/>
                  <a:pt x="5899806" y="762664"/>
                </a:cubicBezTo>
                <a:cubicBezTo>
                  <a:pt x="5899570" y="762311"/>
                  <a:pt x="5899452" y="761899"/>
                  <a:pt x="5899452" y="761428"/>
                </a:cubicBezTo>
                <a:lnTo>
                  <a:pt x="5899452" y="710705"/>
                </a:lnTo>
                <a:lnTo>
                  <a:pt x="5847404" y="710705"/>
                </a:lnTo>
                <a:lnTo>
                  <a:pt x="5847404" y="761428"/>
                </a:lnTo>
                <a:cubicBezTo>
                  <a:pt x="5847404" y="761899"/>
                  <a:pt x="5847287" y="762311"/>
                  <a:pt x="5847051" y="762664"/>
                </a:cubicBezTo>
                <a:cubicBezTo>
                  <a:pt x="5846815" y="763019"/>
                  <a:pt x="5846403" y="763298"/>
                  <a:pt x="5845814" y="763505"/>
                </a:cubicBezTo>
                <a:cubicBezTo>
                  <a:pt x="5845225" y="763710"/>
                  <a:pt x="5844444" y="763887"/>
                  <a:pt x="5843472" y="764035"/>
                </a:cubicBezTo>
                <a:cubicBezTo>
                  <a:pt x="5842500" y="764181"/>
                  <a:pt x="5841278" y="764255"/>
                  <a:pt x="5839805" y="764255"/>
                </a:cubicBezTo>
                <a:cubicBezTo>
                  <a:pt x="5838391" y="764255"/>
                  <a:pt x="5837183" y="764181"/>
                  <a:pt x="5836182" y="764035"/>
                </a:cubicBezTo>
                <a:cubicBezTo>
                  <a:pt x="5835180" y="763887"/>
                  <a:pt x="5834385" y="763710"/>
                  <a:pt x="5833796" y="763505"/>
                </a:cubicBezTo>
                <a:cubicBezTo>
                  <a:pt x="5833207" y="763298"/>
                  <a:pt x="5832795" y="763019"/>
                  <a:pt x="5832559" y="762664"/>
                </a:cubicBezTo>
                <a:cubicBezTo>
                  <a:pt x="5832323" y="762311"/>
                  <a:pt x="5832205" y="761899"/>
                  <a:pt x="5832205" y="761428"/>
                </a:cubicBezTo>
                <a:lnTo>
                  <a:pt x="5832205" y="651677"/>
                </a:lnTo>
                <a:cubicBezTo>
                  <a:pt x="5832205" y="651205"/>
                  <a:pt x="5832323" y="650793"/>
                  <a:pt x="5832559" y="650440"/>
                </a:cubicBezTo>
                <a:cubicBezTo>
                  <a:pt x="5832795" y="650086"/>
                  <a:pt x="5833207" y="649806"/>
                  <a:pt x="5833796" y="649600"/>
                </a:cubicBezTo>
                <a:cubicBezTo>
                  <a:pt x="5834385" y="649393"/>
                  <a:pt x="5835180" y="649217"/>
                  <a:pt x="5836182" y="649070"/>
                </a:cubicBezTo>
                <a:cubicBezTo>
                  <a:pt x="5837183" y="648923"/>
                  <a:pt x="5838391" y="648849"/>
                  <a:pt x="5839805" y="648849"/>
                </a:cubicBezTo>
                <a:close/>
                <a:moveTo>
                  <a:pt x="5589220" y="648849"/>
                </a:moveTo>
                <a:cubicBezTo>
                  <a:pt x="5590987" y="648849"/>
                  <a:pt x="5592416" y="648907"/>
                  <a:pt x="5593506" y="649026"/>
                </a:cubicBezTo>
                <a:cubicBezTo>
                  <a:pt x="5594596" y="649143"/>
                  <a:pt x="5595465" y="649306"/>
                  <a:pt x="5596113" y="649512"/>
                </a:cubicBezTo>
                <a:cubicBezTo>
                  <a:pt x="5596761" y="649718"/>
                  <a:pt x="5597247" y="650013"/>
                  <a:pt x="5597571" y="650397"/>
                </a:cubicBezTo>
                <a:cubicBezTo>
                  <a:pt x="5597895" y="650778"/>
                  <a:pt x="5598204" y="651265"/>
                  <a:pt x="5598498" y="651854"/>
                </a:cubicBezTo>
                <a:lnTo>
                  <a:pt x="5614316" y="684726"/>
                </a:lnTo>
                <a:cubicBezTo>
                  <a:pt x="5615785" y="687848"/>
                  <a:pt x="5617251" y="691117"/>
                  <a:pt x="5618715" y="694534"/>
                </a:cubicBezTo>
                <a:cubicBezTo>
                  <a:pt x="5620178" y="697951"/>
                  <a:pt x="5621673" y="701398"/>
                  <a:pt x="5623196" y="704873"/>
                </a:cubicBezTo>
                <a:lnTo>
                  <a:pt x="5623371" y="704873"/>
                </a:lnTo>
                <a:cubicBezTo>
                  <a:pt x="5624718" y="701516"/>
                  <a:pt x="5626108" y="698172"/>
                  <a:pt x="5627544" y="694844"/>
                </a:cubicBezTo>
                <a:cubicBezTo>
                  <a:pt x="5628979" y="691515"/>
                  <a:pt x="5630431" y="688231"/>
                  <a:pt x="5631901" y="684992"/>
                </a:cubicBezTo>
                <a:lnTo>
                  <a:pt x="5647807" y="651942"/>
                </a:lnTo>
                <a:cubicBezTo>
                  <a:pt x="5647984" y="651353"/>
                  <a:pt x="5648234" y="650853"/>
                  <a:pt x="5648558" y="650440"/>
                </a:cubicBezTo>
                <a:cubicBezTo>
                  <a:pt x="5648883" y="650027"/>
                  <a:pt x="5649324" y="649718"/>
                  <a:pt x="5649884" y="649512"/>
                </a:cubicBezTo>
                <a:cubicBezTo>
                  <a:pt x="5650444" y="649306"/>
                  <a:pt x="5651224" y="649143"/>
                  <a:pt x="5652225" y="649026"/>
                </a:cubicBezTo>
                <a:cubicBezTo>
                  <a:pt x="5653227" y="648907"/>
                  <a:pt x="5654494" y="648849"/>
                  <a:pt x="5656025" y="648849"/>
                </a:cubicBezTo>
                <a:cubicBezTo>
                  <a:pt x="5658146" y="648849"/>
                  <a:pt x="5659810" y="648923"/>
                  <a:pt x="5661018" y="649070"/>
                </a:cubicBezTo>
                <a:cubicBezTo>
                  <a:pt x="5662226" y="649217"/>
                  <a:pt x="5663065" y="649497"/>
                  <a:pt x="5663536" y="649909"/>
                </a:cubicBezTo>
                <a:cubicBezTo>
                  <a:pt x="5664008" y="650322"/>
                  <a:pt x="5664170" y="650911"/>
                  <a:pt x="5664022" y="651677"/>
                </a:cubicBezTo>
                <a:cubicBezTo>
                  <a:pt x="5663875" y="652442"/>
                  <a:pt x="5663478" y="653473"/>
                  <a:pt x="5662829" y="654769"/>
                </a:cubicBezTo>
                <a:lnTo>
                  <a:pt x="5630487" y="719277"/>
                </a:lnTo>
                <a:lnTo>
                  <a:pt x="5630487" y="761428"/>
                </a:lnTo>
                <a:cubicBezTo>
                  <a:pt x="5630487" y="761899"/>
                  <a:pt x="5630370" y="762311"/>
                  <a:pt x="5630136" y="762664"/>
                </a:cubicBezTo>
                <a:cubicBezTo>
                  <a:pt x="5629902" y="763019"/>
                  <a:pt x="5629492" y="763298"/>
                  <a:pt x="5628906" y="763505"/>
                </a:cubicBezTo>
                <a:cubicBezTo>
                  <a:pt x="5628320" y="763710"/>
                  <a:pt x="5627529" y="763887"/>
                  <a:pt x="5626534" y="764035"/>
                </a:cubicBezTo>
                <a:cubicBezTo>
                  <a:pt x="5625538" y="764181"/>
                  <a:pt x="5624338" y="764255"/>
                  <a:pt x="5622932" y="764255"/>
                </a:cubicBezTo>
                <a:cubicBezTo>
                  <a:pt x="5621467" y="764255"/>
                  <a:pt x="5620252" y="764181"/>
                  <a:pt x="5619286" y="764035"/>
                </a:cubicBezTo>
                <a:cubicBezTo>
                  <a:pt x="5618319" y="763887"/>
                  <a:pt x="5617528" y="763710"/>
                  <a:pt x="5616914" y="763505"/>
                </a:cubicBezTo>
                <a:cubicBezTo>
                  <a:pt x="5616299" y="763298"/>
                  <a:pt x="5615874" y="763019"/>
                  <a:pt x="5615640" y="762664"/>
                </a:cubicBezTo>
                <a:cubicBezTo>
                  <a:pt x="5615406" y="762311"/>
                  <a:pt x="5615288" y="761899"/>
                  <a:pt x="5615288" y="761428"/>
                </a:cubicBezTo>
                <a:lnTo>
                  <a:pt x="5615288" y="719277"/>
                </a:lnTo>
                <a:lnTo>
                  <a:pt x="5582946" y="654769"/>
                </a:lnTo>
                <a:cubicBezTo>
                  <a:pt x="5582298" y="653415"/>
                  <a:pt x="5581901" y="652354"/>
                  <a:pt x="5581753" y="651588"/>
                </a:cubicBezTo>
                <a:cubicBezTo>
                  <a:pt x="5581606" y="650822"/>
                  <a:pt x="5581753" y="650233"/>
                  <a:pt x="5582195" y="649820"/>
                </a:cubicBezTo>
                <a:cubicBezTo>
                  <a:pt x="5582637" y="649408"/>
                  <a:pt x="5583432" y="649143"/>
                  <a:pt x="5584581" y="649026"/>
                </a:cubicBezTo>
                <a:cubicBezTo>
                  <a:pt x="5585729" y="648907"/>
                  <a:pt x="5587276" y="648849"/>
                  <a:pt x="5589220" y="648849"/>
                </a:cubicBezTo>
                <a:close/>
                <a:moveTo>
                  <a:pt x="5373080" y="648849"/>
                </a:moveTo>
                <a:cubicBezTo>
                  <a:pt x="5374553" y="648849"/>
                  <a:pt x="5375775" y="648923"/>
                  <a:pt x="5376747" y="649070"/>
                </a:cubicBezTo>
                <a:cubicBezTo>
                  <a:pt x="5377719" y="649217"/>
                  <a:pt x="5378500" y="649393"/>
                  <a:pt x="5379089" y="649600"/>
                </a:cubicBezTo>
                <a:cubicBezTo>
                  <a:pt x="5379678" y="649806"/>
                  <a:pt x="5380090" y="650086"/>
                  <a:pt x="5380326" y="650440"/>
                </a:cubicBezTo>
                <a:cubicBezTo>
                  <a:pt x="5380562" y="650793"/>
                  <a:pt x="5380679" y="651205"/>
                  <a:pt x="5380679" y="651677"/>
                </a:cubicBezTo>
                <a:lnTo>
                  <a:pt x="5380679" y="697450"/>
                </a:lnTo>
                <a:lnTo>
                  <a:pt x="5432727" y="697450"/>
                </a:lnTo>
                <a:lnTo>
                  <a:pt x="5432727" y="651677"/>
                </a:lnTo>
                <a:cubicBezTo>
                  <a:pt x="5432727" y="651205"/>
                  <a:pt x="5432845" y="650793"/>
                  <a:pt x="5433081" y="650440"/>
                </a:cubicBezTo>
                <a:cubicBezTo>
                  <a:pt x="5433317" y="650086"/>
                  <a:pt x="5433729" y="649806"/>
                  <a:pt x="5434318" y="649600"/>
                </a:cubicBezTo>
                <a:cubicBezTo>
                  <a:pt x="5434907" y="649393"/>
                  <a:pt x="5435673" y="649217"/>
                  <a:pt x="5436615" y="649070"/>
                </a:cubicBezTo>
                <a:cubicBezTo>
                  <a:pt x="5437558" y="648923"/>
                  <a:pt x="5438795" y="648849"/>
                  <a:pt x="5440327" y="648849"/>
                </a:cubicBezTo>
                <a:cubicBezTo>
                  <a:pt x="5441741" y="648849"/>
                  <a:pt x="5442934" y="648923"/>
                  <a:pt x="5443906" y="649070"/>
                </a:cubicBezTo>
                <a:cubicBezTo>
                  <a:pt x="5444878" y="649217"/>
                  <a:pt x="5445658" y="649393"/>
                  <a:pt x="5446247" y="649600"/>
                </a:cubicBezTo>
                <a:cubicBezTo>
                  <a:pt x="5446837" y="649806"/>
                  <a:pt x="5447249" y="650086"/>
                  <a:pt x="5447484" y="650440"/>
                </a:cubicBezTo>
                <a:cubicBezTo>
                  <a:pt x="5447720" y="650793"/>
                  <a:pt x="5447838" y="651205"/>
                  <a:pt x="5447838" y="651677"/>
                </a:cubicBezTo>
                <a:lnTo>
                  <a:pt x="5447838" y="761428"/>
                </a:lnTo>
                <a:cubicBezTo>
                  <a:pt x="5447838" y="761899"/>
                  <a:pt x="5447720" y="762311"/>
                  <a:pt x="5447484" y="762664"/>
                </a:cubicBezTo>
                <a:cubicBezTo>
                  <a:pt x="5447249" y="763019"/>
                  <a:pt x="5446837" y="763298"/>
                  <a:pt x="5446247" y="763505"/>
                </a:cubicBezTo>
                <a:cubicBezTo>
                  <a:pt x="5445658" y="763710"/>
                  <a:pt x="5444878" y="763887"/>
                  <a:pt x="5443906" y="764035"/>
                </a:cubicBezTo>
                <a:cubicBezTo>
                  <a:pt x="5442934" y="764181"/>
                  <a:pt x="5441741" y="764255"/>
                  <a:pt x="5440327" y="764255"/>
                </a:cubicBezTo>
                <a:cubicBezTo>
                  <a:pt x="5438795" y="764255"/>
                  <a:pt x="5437558" y="764181"/>
                  <a:pt x="5436615" y="764035"/>
                </a:cubicBezTo>
                <a:cubicBezTo>
                  <a:pt x="5435673" y="763887"/>
                  <a:pt x="5434907" y="763710"/>
                  <a:pt x="5434318" y="763505"/>
                </a:cubicBezTo>
                <a:cubicBezTo>
                  <a:pt x="5433729" y="763298"/>
                  <a:pt x="5433317" y="763019"/>
                  <a:pt x="5433081" y="762664"/>
                </a:cubicBezTo>
                <a:cubicBezTo>
                  <a:pt x="5432845" y="762311"/>
                  <a:pt x="5432727" y="761899"/>
                  <a:pt x="5432727" y="761428"/>
                </a:cubicBezTo>
                <a:lnTo>
                  <a:pt x="5432727" y="710705"/>
                </a:lnTo>
                <a:lnTo>
                  <a:pt x="5380679" y="710705"/>
                </a:lnTo>
                <a:lnTo>
                  <a:pt x="5380679" y="761428"/>
                </a:lnTo>
                <a:cubicBezTo>
                  <a:pt x="5380679" y="761899"/>
                  <a:pt x="5380562" y="762311"/>
                  <a:pt x="5380326" y="762664"/>
                </a:cubicBezTo>
                <a:cubicBezTo>
                  <a:pt x="5380090" y="763019"/>
                  <a:pt x="5379678" y="763298"/>
                  <a:pt x="5379089" y="763505"/>
                </a:cubicBezTo>
                <a:cubicBezTo>
                  <a:pt x="5378500" y="763710"/>
                  <a:pt x="5377719" y="763887"/>
                  <a:pt x="5376747" y="764035"/>
                </a:cubicBezTo>
                <a:cubicBezTo>
                  <a:pt x="5375775" y="764181"/>
                  <a:pt x="5374553" y="764255"/>
                  <a:pt x="5373080" y="764255"/>
                </a:cubicBezTo>
                <a:cubicBezTo>
                  <a:pt x="5371666" y="764255"/>
                  <a:pt x="5370458" y="764181"/>
                  <a:pt x="5369457" y="764035"/>
                </a:cubicBezTo>
                <a:cubicBezTo>
                  <a:pt x="5368455" y="763887"/>
                  <a:pt x="5367660" y="763710"/>
                  <a:pt x="5367071" y="763505"/>
                </a:cubicBezTo>
                <a:cubicBezTo>
                  <a:pt x="5366482" y="763298"/>
                  <a:pt x="5366070" y="763019"/>
                  <a:pt x="5365834" y="762664"/>
                </a:cubicBezTo>
                <a:cubicBezTo>
                  <a:pt x="5365598" y="762311"/>
                  <a:pt x="5365480" y="761899"/>
                  <a:pt x="5365480" y="761428"/>
                </a:cubicBezTo>
                <a:lnTo>
                  <a:pt x="5365480" y="651677"/>
                </a:lnTo>
                <a:cubicBezTo>
                  <a:pt x="5365480" y="651205"/>
                  <a:pt x="5365598" y="650793"/>
                  <a:pt x="5365834" y="650440"/>
                </a:cubicBezTo>
                <a:cubicBezTo>
                  <a:pt x="5366070" y="650086"/>
                  <a:pt x="5366482" y="649806"/>
                  <a:pt x="5367071" y="649600"/>
                </a:cubicBezTo>
                <a:cubicBezTo>
                  <a:pt x="5367660" y="649393"/>
                  <a:pt x="5368455" y="649217"/>
                  <a:pt x="5369457" y="649070"/>
                </a:cubicBezTo>
                <a:cubicBezTo>
                  <a:pt x="5370458" y="648923"/>
                  <a:pt x="5371666" y="648849"/>
                  <a:pt x="5373080" y="648849"/>
                </a:cubicBezTo>
                <a:close/>
                <a:moveTo>
                  <a:pt x="5122495" y="648849"/>
                </a:moveTo>
                <a:cubicBezTo>
                  <a:pt x="5124262" y="648849"/>
                  <a:pt x="5125691" y="648907"/>
                  <a:pt x="5126781" y="649026"/>
                </a:cubicBezTo>
                <a:cubicBezTo>
                  <a:pt x="5127871" y="649143"/>
                  <a:pt x="5128740" y="649306"/>
                  <a:pt x="5129388" y="649512"/>
                </a:cubicBezTo>
                <a:cubicBezTo>
                  <a:pt x="5130036" y="649718"/>
                  <a:pt x="5130522" y="650013"/>
                  <a:pt x="5130846" y="650397"/>
                </a:cubicBezTo>
                <a:cubicBezTo>
                  <a:pt x="5131170" y="650778"/>
                  <a:pt x="5131479" y="651265"/>
                  <a:pt x="5131773" y="651854"/>
                </a:cubicBezTo>
                <a:lnTo>
                  <a:pt x="5147591" y="684726"/>
                </a:lnTo>
                <a:cubicBezTo>
                  <a:pt x="5149060" y="687848"/>
                  <a:pt x="5150526" y="691117"/>
                  <a:pt x="5151990" y="694534"/>
                </a:cubicBezTo>
                <a:cubicBezTo>
                  <a:pt x="5153453" y="697951"/>
                  <a:pt x="5154948" y="701398"/>
                  <a:pt x="5156471" y="704873"/>
                </a:cubicBezTo>
                <a:lnTo>
                  <a:pt x="5156646" y="704873"/>
                </a:lnTo>
                <a:cubicBezTo>
                  <a:pt x="5157993" y="701516"/>
                  <a:pt x="5159383" y="698172"/>
                  <a:pt x="5160819" y="694844"/>
                </a:cubicBezTo>
                <a:cubicBezTo>
                  <a:pt x="5162254" y="691515"/>
                  <a:pt x="5163706" y="688231"/>
                  <a:pt x="5165176" y="684992"/>
                </a:cubicBezTo>
                <a:lnTo>
                  <a:pt x="5181082" y="651942"/>
                </a:lnTo>
                <a:cubicBezTo>
                  <a:pt x="5181259" y="651353"/>
                  <a:pt x="5181509" y="650853"/>
                  <a:pt x="5181833" y="650440"/>
                </a:cubicBezTo>
                <a:cubicBezTo>
                  <a:pt x="5182158" y="650027"/>
                  <a:pt x="5182599" y="649718"/>
                  <a:pt x="5183159" y="649512"/>
                </a:cubicBezTo>
                <a:cubicBezTo>
                  <a:pt x="5183719" y="649306"/>
                  <a:pt x="5184499" y="649143"/>
                  <a:pt x="5185500" y="649026"/>
                </a:cubicBezTo>
                <a:cubicBezTo>
                  <a:pt x="5186502" y="648907"/>
                  <a:pt x="5187769" y="648849"/>
                  <a:pt x="5189300" y="648849"/>
                </a:cubicBezTo>
                <a:cubicBezTo>
                  <a:pt x="5191421" y="648849"/>
                  <a:pt x="5193085" y="648923"/>
                  <a:pt x="5194293" y="649070"/>
                </a:cubicBezTo>
                <a:cubicBezTo>
                  <a:pt x="5195501" y="649217"/>
                  <a:pt x="5196340" y="649497"/>
                  <a:pt x="5196811" y="649909"/>
                </a:cubicBezTo>
                <a:cubicBezTo>
                  <a:pt x="5197283" y="650322"/>
                  <a:pt x="5197445" y="650911"/>
                  <a:pt x="5197297" y="651677"/>
                </a:cubicBezTo>
                <a:cubicBezTo>
                  <a:pt x="5197150" y="652442"/>
                  <a:pt x="5196753" y="653473"/>
                  <a:pt x="5196104" y="654769"/>
                </a:cubicBezTo>
                <a:lnTo>
                  <a:pt x="5163762" y="719277"/>
                </a:lnTo>
                <a:lnTo>
                  <a:pt x="5163762" y="761428"/>
                </a:lnTo>
                <a:cubicBezTo>
                  <a:pt x="5163762" y="761899"/>
                  <a:pt x="5163645" y="762311"/>
                  <a:pt x="5163411" y="762664"/>
                </a:cubicBezTo>
                <a:cubicBezTo>
                  <a:pt x="5163177" y="763019"/>
                  <a:pt x="5162767" y="763298"/>
                  <a:pt x="5162181" y="763505"/>
                </a:cubicBezTo>
                <a:cubicBezTo>
                  <a:pt x="5161595" y="763710"/>
                  <a:pt x="5160804" y="763887"/>
                  <a:pt x="5159809" y="764035"/>
                </a:cubicBezTo>
                <a:cubicBezTo>
                  <a:pt x="5158813" y="764181"/>
                  <a:pt x="5157613" y="764255"/>
                  <a:pt x="5156207" y="764255"/>
                </a:cubicBezTo>
                <a:cubicBezTo>
                  <a:pt x="5154742" y="764255"/>
                  <a:pt x="5153527" y="764181"/>
                  <a:pt x="5152561" y="764035"/>
                </a:cubicBezTo>
                <a:cubicBezTo>
                  <a:pt x="5151594" y="763887"/>
                  <a:pt x="5150803" y="763710"/>
                  <a:pt x="5150189" y="763505"/>
                </a:cubicBezTo>
                <a:cubicBezTo>
                  <a:pt x="5149574" y="763298"/>
                  <a:pt x="5149149" y="763019"/>
                  <a:pt x="5148915" y="762664"/>
                </a:cubicBezTo>
                <a:cubicBezTo>
                  <a:pt x="5148681" y="762311"/>
                  <a:pt x="5148563" y="761899"/>
                  <a:pt x="5148563" y="761428"/>
                </a:cubicBezTo>
                <a:lnTo>
                  <a:pt x="5148563" y="719277"/>
                </a:lnTo>
                <a:lnTo>
                  <a:pt x="5116221" y="654769"/>
                </a:lnTo>
                <a:cubicBezTo>
                  <a:pt x="5115573" y="653415"/>
                  <a:pt x="5115176" y="652354"/>
                  <a:pt x="5115028" y="651588"/>
                </a:cubicBezTo>
                <a:cubicBezTo>
                  <a:pt x="5114881" y="650822"/>
                  <a:pt x="5115028" y="650233"/>
                  <a:pt x="5115470" y="649820"/>
                </a:cubicBezTo>
                <a:cubicBezTo>
                  <a:pt x="5115912" y="649408"/>
                  <a:pt x="5116707" y="649143"/>
                  <a:pt x="5117856" y="649026"/>
                </a:cubicBezTo>
                <a:cubicBezTo>
                  <a:pt x="5119004" y="648907"/>
                  <a:pt x="5120551" y="648849"/>
                  <a:pt x="5122495" y="648849"/>
                </a:cubicBezTo>
                <a:close/>
                <a:moveTo>
                  <a:pt x="4896830" y="648849"/>
                </a:moveTo>
                <a:cubicBezTo>
                  <a:pt x="4898303" y="648849"/>
                  <a:pt x="4899525" y="648923"/>
                  <a:pt x="4900497" y="649070"/>
                </a:cubicBezTo>
                <a:cubicBezTo>
                  <a:pt x="4901469" y="649217"/>
                  <a:pt x="4902250" y="649393"/>
                  <a:pt x="4902839" y="649600"/>
                </a:cubicBezTo>
                <a:cubicBezTo>
                  <a:pt x="4903428" y="649806"/>
                  <a:pt x="4903840" y="650086"/>
                  <a:pt x="4904076" y="650440"/>
                </a:cubicBezTo>
                <a:cubicBezTo>
                  <a:pt x="4904312" y="650793"/>
                  <a:pt x="4904429" y="651205"/>
                  <a:pt x="4904429" y="651677"/>
                </a:cubicBezTo>
                <a:lnTo>
                  <a:pt x="4904429" y="697450"/>
                </a:lnTo>
                <a:lnTo>
                  <a:pt x="4956477" y="697450"/>
                </a:lnTo>
                <a:lnTo>
                  <a:pt x="4956477" y="651677"/>
                </a:lnTo>
                <a:cubicBezTo>
                  <a:pt x="4956477" y="651205"/>
                  <a:pt x="4956595" y="650793"/>
                  <a:pt x="4956831" y="650440"/>
                </a:cubicBezTo>
                <a:cubicBezTo>
                  <a:pt x="4957067" y="650086"/>
                  <a:pt x="4957479" y="649806"/>
                  <a:pt x="4958068" y="649600"/>
                </a:cubicBezTo>
                <a:cubicBezTo>
                  <a:pt x="4958657" y="649393"/>
                  <a:pt x="4959423" y="649217"/>
                  <a:pt x="4960365" y="649070"/>
                </a:cubicBezTo>
                <a:cubicBezTo>
                  <a:pt x="4961308" y="648923"/>
                  <a:pt x="4962545" y="648849"/>
                  <a:pt x="4964077" y="648849"/>
                </a:cubicBezTo>
                <a:cubicBezTo>
                  <a:pt x="4965491" y="648849"/>
                  <a:pt x="4966684" y="648923"/>
                  <a:pt x="4967656" y="649070"/>
                </a:cubicBezTo>
                <a:cubicBezTo>
                  <a:pt x="4968628" y="649217"/>
                  <a:pt x="4969408" y="649393"/>
                  <a:pt x="4969997" y="649600"/>
                </a:cubicBezTo>
                <a:cubicBezTo>
                  <a:pt x="4970587" y="649806"/>
                  <a:pt x="4970999" y="650086"/>
                  <a:pt x="4971234" y="650440"/>
                </a:cubicBezTo>
                <a:cubicBezTo>
                  <a:pt x="4971470" y="650793"/>
                  <a:pt x="4971588" y="651205"/>
                  <a:pt x="4971588" y="651677"/>
                </a:cubicBezTo>
                <a:lnTo>
                  <a:pt x="4971588" y="761428"/>
                </a:lnTo>
                <a:cubicBezTo>
                  <a:pt x="4971588" y="761899"/>
                  <a:pt x="4971470" y="762311"/>
                  <a:pt x="4971234" y="762664"/>
                </a:cubicBezTo>
                <a:cubicBezTo>
                  <a:pt x="4970999" y="763019"/>
                  <a:pt x="4970587" y="763298"/>
                  <a:pt x="4969997" y="763505"/>
                </a:cubicBezTo>
                <a:cubicBezTo>
                  <a:pt x="4969408" y="763710"/>
                  <a:pt x="4968628" y="763887"/>
                  <a:pt x="4967656" y="764035"/>
                </a:cubicBezTo>
                <a:cubicBezTo>
                  <a:pt x="4966684" y="764181"/>
                  <a:pt x="4965491" y="764255"/>
                  <a:pt x="4964077" y="764255"/>
                </a:cubicBezTo>
                <a:cubicBezTo>
                  <a:pt x="4962545" y="764255"/>
                  <a:pt x="4961308" y="764181"/>
                  <a:pt x="4960365" y="764035"/>
                </a:cubicBezTo>
                <a:cubicBezTo>
                  <a:pt x="4959423" y="763887"/>
                  <a:pt x="4958657" y="763710"/>
                  <a:pt x="4958068" y="763505"/>
                </a:cubicBezTo>
                <a:cubicBezTo>
                  <a:pt x="4957479" y="763298"/>
                  <a:pt x="4957067" y="763019"/>
                  <a:pt x="4956831" y="762664"/>
                </a:cubicBezTo>
                <a:cubicBezTo>
                  <a:pt x="4956595" y="762311"/>
                  <a:pt x="4956477" y="761899"/>
                  <a:pt x="4956477" y="761428"/>
                </a:cubicBezTo>
                <a:lnTo>
                  <a:pt x="4956477" y="710705"/>
                </a:lnTo>
                <a:lnTo>
                  <a:pt x="4904429" y="710705"/>
                </a:lnTo>
                <a:lnTo>
                  <a:pt x="4904429" y="761428"/>
                </a:lnTo>
                <a:cubicBezTo>
                  <a:pt x="4904429" y="761899"/>
                  <a:pt x="4904312" y="762311"/>
                  <a:pt x="4904076" y="762664"/>
                </a:cubicBezTo>
                <a:cubicBezTo>
                  <a:pt x="4903840" y="763019"/>
                  <a:pt x="4903428" y="763298"/>
                  <a:pt x="4902839" y="763505"/>
                </a:cubicBezTo>
                <a:cubicBezTo>
                  <a:pt x="4902250" y="763710"/>
                  <a:pt x="4901469" y="763887"/>
                  <a:pt x="4900497" y="764035"/>
                </a:cubicBezTo>
                <a:cubicBezTo>
                  <a:pt x="4899525" y="764181"/>
                  <a:pt x="4898303" y="764255"/>
                  <a:pt x="4896830" y="764255"/>
                </a:cubicBezTo>
                <a:cubicBezTo>
                  <a:pt x="4895416" y="764255"/>
                  <a:pt x="4894208" y="764181"/>
                  <a:pt x="4893207" y="764035"/>
                </a:cubicBezTo>
                <a:cubicBezTo>
                  <a:pt x="4892205" y="763887"/>
                  <a:pt x="4891410" y="763710"/>
                  <a:pt x="4890821" y="763505"/>
                </a:cubicBezTo>
                <a:cubicBezTo>
                  <a:pt x="4890232" y="763298"/>
                  <a:pt x="4889820" y="763019"/>
                  <a:pt x="4889584" y="762664"/>
                </a:cubicBezTo>
                <a:cubicBezTo>
                  <a:pt x="4889348" y="762311"/>
                  <a:pt x="4889230" y="761899"/>
                  <a:pt x="4889230" y="761428"/>
                </a:cubicBezTo>
                <a:lnTo>
                  <a:pt x="4889230" y="651677"/>
                </a:lnTo>
                <a:cubicBezTo>
                  <a:pt x="4889230" y="651205"/>
                  <a:pt x="4889348" y="650793"/>
                  <a:pt x="4889584" y="650440"/>
                </a:cubicBezTo>
                <a:cubicBezTo>
                  <a:pt x="4889820" y="650086"/>
                  <a:pt x="4890232" y="649806"/>
                  <a:pt x="4890821" y="649600"/>
                </a:cubicBezTo>
                <a:cubicBezTo>
                  <a:pt x="4891410" y="649393"/>
                  <a:pt x="4892205" y="649217"/>
                  <a:pt x="4893207" y="649070"/>
                </a:cubicBezTo>
                <a:cubicBezTo>
                  <a:pt x="4894208" y="648923"/>
                  <a:pt x="4895416" y="648849"/>
                  <a:pt x="4896830" y="648849"/>
                </a:cubicBezTo>
                <a:close/>
                <a:moveTo>
                  <a:pt x="4430105" y="648849"/>
                </a:moveTo>
                <a:cubicBezTo>
                  <a:pt x="4431578" y="648849"/>
                  <a:pt x="4432800" y="648923"/>
                  <a:pt x="4433772" y="649070"/>
                </a:cubicBezTo>
                <a:cubicBezTo>
                  <a:pt x="4434744" y="649217"/>
                  <a:pt x="4435525" y="649393"/>
                  <a:pt x="4436114" y="649600"/>
                </a:cubicBezTo>
                <a:cubicBezTo>
                  <a:pt x="4436703" y="649806"/>
                  <a:pt x="4437115" y="650086"/>
                  <a:pt x="4437351" y="650440"/>
                </a:cubicBezTo>
                <a:cubicBezTo>
                  <a:pt x="4437586" y="650793"/>
                  <a:pt x="4437704" y="651205"/>
                  <a:pt x="4437704" y="651677"/>
                </a:cubicBezTo>
                <a:lnTo>
                  <a:pt x="4437704" y="697450"/>
                </a:lnTo>
                <a:lnTo>
                  <a:pt x="4481969" y="697450"/>
                </a:lnTo>
                <a:lnTo>
                  <a:pt x="4481586" y="710705"/>
                </a:lnTo>
                <a:lnTo>
                  <a:pt x="4437704" y="710705"/>
                </a:lnTo>
                <a:lnTo>
                  <a:pt x="4437704" y="761428"/>
                </a:lnTo>
                <a:cubicBezTo>
                  <a:pt x="4437704" y="761899"/>
                  <a:pt x="4437586" y="762311"/>
                  <a:pt x="4437351" y="762664"/>
                </a:cubicBezTo>
                <a:cubicBezTo>
                  <a:pt x="4437115" y="763019"/>
                  <a:pt x="4436703" y="763298"/>
                  <a:pt x="4436114" y="763505"/>
                </a:cubicBezTo>
                <a:cubicBezTo>
                  <a:pt x="4435525" y="763710"/>
                  <a:pt x="4434744" y="763887"/>
                  <a:pt x="4433772" y="764035"/>
                </a:cubicBezTo>
                <a:cubicBezTo>
                  <a:pt x="4432800" y="764181"/>
                  <a:pt x="4431578" y="764255"/>
                  <a:pt x="4430105" y="764255"/>
                </a:cubicBezTo>
                <a:cubicBezTo>
                  <a:pt x="4428691" y="764255"/>
                  <a:pt x="4427483" y="764181"/>
                  <a:pt x="4426482" y="764035"/>
                </a:cubicBezTo>
                <a:cubicBezTo>
                  <a:pt x="4425480" y="763887"/>
                  <a:pt x="4424685" y="763710"/>
                  <a:pt x="4424096" y="763505"/>
                </a:cubicBezTo>
                <a:cubicBezTo>
                  <a:pt x="4423507" y="763298"/>
                  <a:pt x="4423094" y="763019"/>
                  <a:pt x="4422859" y="762664"/>
                </a:cubicBezTo>
                <a:cubicBezTo>
                  <a:pt x="4422623" y="762311"/>
                  <a:pt x="4422505" y="761899"/>
                  <a:pt x="4422505" y="761428"/>
                </a:cubicBezTo>
                <a:lnTo>
                  <a:pt x="4422505" y="651677"/>
                </a:lnTo>
                <a:cubicBezTo>
                  <a:pt x="4422505" y="651205"/>
                  <a:pt x="4422623" y="650793"/>
                  <a:pt x="4422859" y="650440"/>
                </a:cubicBezTo>
                <a:cubicBezTo>
                  <a:pt x="4423094" y="650086"/>
                  <a:pt x="4423507" y="649806"/>
                  <a:pt x="4424096" y="649600"/>
                </a:cubicBezTo>
                <a:cubicBezTo>
                  <a:pt x="4424685" y="649393"/>
                  <a:pt x="4425480" y="649217"/>
                  <a:pt x="4426482" y="649070"/>
                </a:cubicBezTo>
                <a:cubicBezTo>
                  <a:pt x="4427483" y="648923"/>
                  <a:pt x="4428691" y="648849"/>
                  <a:pt x="4430105" y="648849"/>
                </a:cubicBezTo>
                <a:close/>
                <a:moveTo>
                  <a:pt x="4179520" y="648849"/>
                </a:moveTo>
                <a:cubicBezTo>
                  <a:pt x="4181288" y="648849"/>
                  <a:pt x="4182716" y="648907"/>
                  <a:pt x="4183806" y="649026"/>
                </a:cubicBezTo>
                <a:cubicBezTo>
                  <a:pt x="4184896" y="649143"/>
                  <a:pt x="4185765" y="649306"/>
                  <a:pt x="4186413" y="649512"/>
                </a:cubicBezTo>
                <a:cubicBezTo>
                  <a:pt x="4187061" y="649718"/>
                  <a:pt x="4187547" y="650013"/>
                  <a:pt x="4187871" y="650397"/>
                </a:cubicBezTo>
                <a:cubicBezTo>
                  <a:pt x="4188195" y="650778"/>
                  <a:pt x="4188504" y="651265"/>
                  <a:pt x="4188799" y="651854"/>
                </a:cubicBezTo>
                <a:lnTo>
                  <a:pt x="4204616" y="684726"/>
                </a:lnTo>
                <a:cubicBezTo>
                  <a:pt x="4206085" y="687848"/>
                  <a:pt x="4207550" y="691117"/>
                  <a:pt x="4209015" y="694534"/>
                </a:cubicBezTo>
                <a:cubicBezTo>
                  <a:pt x="4210479" y="697951"/>
                  <a:pt x="4211972" y="701398"/>
                  <a:pt x="4213496" y="704873"/>
                </a:cubicBezTo>
                <a:lnTo>
                  <a:pt x="4213671" y="704873"/>
                </a:lnTo>
                <a:cubicBezTo>
                  <a:pt x="4215018" y="701516"/>
                  <a:pt x="4216409" y="698172"/>
                  <a:pt x="4217844" y="694844"/>
                </a:cubicBezTo>
                <a:cubicBezTo>
                  <a:pt x="4219279" y="691515"/>
                  <a:pt x="4220731" y="688231"/>
                  <a:pt x="4222201" y="684992"/>
                </a:cubicBezTo>
                <a:lnTo>
                  <a:pt x="4238107" y="651942"/>
                </a:lnTo>
                <a:cubicBezTo>
                  <a:pt x="4238284" y="651353"/>
                  <a:pt x="4238534" y="650853"/>
                  <a:pt x="4238858" y="650440"/>
                </a:cubicBezTo>
                <a:cubicBezTo>
                  <a:pt x="4239182" y="650027"/>
                  <a:pt x="4239624" y="649718"/>
                  <a:pt x="4240184" y="649512"/>
                </a:cubicBezTo>
                <a:cubicBezTo>
                  <a:pt x="4240744" y="649306"/>
                  <a:pt x="4241524" y="649143"/>
                  <a:pt x="4242526" y="649026"/>
                </a:cubicBezTo>
                <a:cubicBezTo>
                  <a:pt x="4243527" y="648907"/>
                  <a:pt x="4244794" y="648849"/>
                  <a:pt x="4246325" y="648849"/>
                </a:cubicBezTo>
                <a:cubicBezTo>
                  <a:pt x="4248446" y="648849"/>
                  <a:pt x="4250110" y="648923"/>
                  <a:pt x="4251318" y="649070"/>
                </a:cubicBezTo>
                <a:cubicBezTo>
                  <a:pt x="4252526" y="649217"/>
                  <a:pt x="4253365" y="649497"/>
                  <a:pt x="4253837" y="649909"/>
                </a:cubicBezTo>
                <a:cubicBezTo>
                  <a:pt x="4254308" y="650322"/>
                  <a:pt x="4254470" y="650911"/>
                  <a:pt x="4254323" y="651677"/>
                </a:cubicBezTo>
                <a:cubicBezTo>
                  <a:pt x="4254175" y="652442"/>
                  <a:pt x="4253778" y="653473"/>
                  <a:pt x="4253130" y="654769"/>
                </a:cubicBezTo>
                <a:lnTo>
                  <a:pt x="4220787" y="719277"/>
                </a:lnTo>
                <a:lnTo>
                  <a:pt x="4220787" y="761428"/>
                </a:lnTo>
                <a:cubicBezTo>
                  <a:pt x="4220787" y="761899"/>
                  <a:pt x="4220670" y="762311"/>
                  <a:pt x="4220436" y="762664"/>
                </a:cubicBezTo>
                <a:cubicBezTo>
                  <a:pt x="4220202" y="763019"/>
                  <a:pt x="4219792" y="763298"/>
                  <a:pt x="4219206" y="763505"/>
                </a:cubicBezTo>
                <a:cubicBezTo>
                  <a:pt x="4218620" y="763710"/>
                  <a:pt x="4217829" y="763887"/>
                  <a:pt x="4216834" y="764035"/>
                </a:cubicBezTo>
                <a:cubicBezTo>
                  <a:pt x="4215838" y="764181"/>
                  <a:pt x="4214638" y="764255"/>
                  <a:pt x="4213232" y="764255"/>
                </a:cubicBezTo>
                <a:cubicBezTo>
                  <a:pt x="4211768" y="764255"/>
                  <a:pt x="4210552" y="764181"/>
                  <a:pt x="4209586" y="764035"/>
                </a:cubicBezTo>
                <a:cubicBezTo>
                  <a:pt x="4208619" y="763887"/>
                  <a:pt x="4207828" y="763710"/>
                  <a:pt x="4207214" y="763505"/>
                </a:cubicBezTo>
                <a:cubicBezTo>
                  <a:pt x="4206599" y="763298"/>
                  <a:pt x="4206174" y="763019"/>
                  <a:pt x="4205940" y="762664"/>
                </a:cubicBezTo>
                <a:cubicBezTo>
                  <a:pt x="4205706" y="762311"/>
                  <a:pt x="4205588" y="761899"/>
                  <a:pt x="4205588" y="761428"/>
                </a:cubicBezTo>
                <a:lnTo>
                  <a:pt x="4205588" y="719277"/>
                </a:lnTo>
                <a:lnTo>
                  <a:pt x="4173246" y="654769"/>
                </a:lnTo>
                <a:cubicBezTo>
                  <a:pt x="4172598" y="653415"/>
                  <a:pt x="4172200" y="652354"/>
                  <a:pt x="4172053" y="651588"/>
                </a:cubicBezTo>
                <a:cubicBezTo>
                  <a:pt x="4171906" y="650822"/>
                  <a:pt x="4172053" y="650233"/>
                  <a:pt x="4172495" y="649820"/>
                </a:cubicBezTo>
                <a:cubicBezTo>
                  <a:pt x="4172937" y="649408"/>
                  <a:pt x="4173732" y="649143"/>
                  <a:pt x="4174881" y="649026"/>
                </a:cubicBezTo>
                <a:cubicBezTo>
                  <a:pt x="4176030" y="648907"/>
                  <a:pt x="4177576" y="648849"/>
                  <a:pt x="4179520" y="648849"/>
                </a:cubicBezTo>
                <a:close/>
                <a:moveTo>
                  <a:pt x="3953911" y="648849"/>
                </a:moveTo>
                <a:cubicBezTo>
                  <a:pt x="3955383" y="648849"/>
                  <a:pt x="3956607" y="648923"/>
                  <a:pt x="3957579" y="649070"/>
                </a:cubicBezTo>
                <a:cubicBezTo>
                  <a:pt x="3958550" y="649217"/>
                  <a:pt x="3959331" y="649393"/>
                  <a:pt x="3959920" y="649600"/>
                </a:cubicBezTo>
                <a:cubicBezTo>
                  <a:pt x="3960510" y="649806"/>
                  <a:pt x="3960921" y="650086"/>
                  <a:pt x="3961157" y="650440"/>
                </a:cubicBezTo>
                <a:cubicBezTo>
                  <a:pt x="3961393" y="650793"/>
                  <a:pt x="3961510" y="651205"/>
                  <a:pt x="3961510" y="651677"/>
                </a:cubicBezTo>
                <a:lnTo>
                  <a:pt x="3961510" y="697450"/>
                </a:lnTo>
                <a:lnTo>
                  <a:pt x="4013502" y="697450"/>
                </a:lnTo>
                <a:lnTo>
                  <a:pt x="4013502" y="651677"/>
                </a:lnTo>
                <a:cubicBezTo>
                  <a:pt x="4013502" y="651205"/>
                  <a:pt x="4013620" y="650793"/>
                  <a:pt x="4013856" y="650440"/>
                </a:cubicBezTo>
                <a:cubicBezTo>
                  <a:pt x="4014091" y="650086"/>
                  <a:pt x="4014504" y="649806"/>
                  <a:pt x="4015093" y="649600"/>
                </a:cubicBezTo>
                <a:cubicBezTo>
                  <a:pt x="4015682" y="649393"/>
                  <a:pt x="4016448" y="649217"/>
                  <a:pt x="4017391" y="649070"/>
                </a:cubicBezTo>
                <a:cubicBezTo>
                  <a:pt x="4018333" y="648923"/>
                  <a:pt x="4019570" y="648849"/>
                  <a:pt x="4021102" y="648849"/>
                </a:cubicBezTo>
                <a:cubicBezTo>
                  <a:pt x="4022516" y="648849"/>
                  <a:pt x="4023709" y="648923"/>
                  <a:pt x="4024681" y="649070"/>
                </a:cubicBezTo>
                <a:cubicBezTo>
                  <a:pt x="4025653" y="649217"/>
                  <a:pt x="4026433" y="649393"/>
                  <a:pt x="4027023" y="649600"/>
                </a:cubicBezTo>
                <a:cubicBezTo>
                  <a:pt x="4027611" y="649806"/>
                  <a:pt x="4028024" y="650086"/>
                  <a:pt x="4028260" y="650440"/>
                </a:cubicBezTo>
                <a:cubicBezTo>
                  <a:pt x="4028495" y="650793"/>
                  <a:pt x="4028613" y="651205"/>
                  <a:pt x="4028613" y="651677"/>
                </a:cubicBezTo>
                <a:lnTo>
                  <a:pt x="4028613" y="761428"/>
                </a:lnTo>
                <a:cubicBezTo>
                  <a:pt x="4028613" y="761899"/>
                  <a:pt x="4028495" y="762311"/>
                  <a:pt x="4028260" y="762664"/>
                </a:cubicBezTo>
                <a:cubicBezTo>
                  <a:pt x="4028024" y="763019"/>
                  <a:pt x="4027611" y="763298"/>
                  <a:pt x="4027023" y="763505"/>
                </a:cubicBezTo>
                <a:cubicBezTo>
                  <a:pt x="4026433" y="763710"/>
                  <a:pt x="4025653" y="763887"/>
                  <a:pt x="4024681" y="764035"/>
                </a:cubicBezTo>
                <a:cubicBezTo>
                  <a:pt x="4023709" y="764181"/>
                  <a:pt x="4022516" y="764255"/>
                  <a:pt x="4021102" y="764255"/>
                </a:cubicBezTo>
                <a:cubicBezTo>
                  <a:pt x="4019570" y="764255"/>
                  <a:pt x="4018333" y="764181"/>
                  <a:pt x="4017391" y="764035"/>
                </a:cubicBezTo>
                <a:cubicBezTo>
                  <a:pt x="4016448" y="763887"/>
                  <a:pt x="4015682" y="763710"/>
                  <a:pt x="4015093" y="763505"/>
                </a:cubicBezTo>
                <a:cubicBezTo>
                  <a:pt x="4014504" y="763298"/>
                  <a:pt x="4014091" y="763019"/>
                  <a:pt x="4013856" y="762664"/>
                </a:cubicBezTo>
                <a:cubicBezTo>
                  <a:pt x="4013620" y="762311"/>
                  <a:pt x="4013502" y="761899"/>
                  <a:pt x="4013502" y="761428"/>
                </a:cubicBezTo>
                <a:lnTo>
                  <a:pt x="4013502" y="710705"/>
                </a:lnTo>
                <a:lnTo>
                  <a:pt x="3961510" y="710705"/>
                </a:lnTo>
                <a:lnTo>
                  <a:pt x="3961510" y="761428"/>
                </a:lnTo>
                <a:cubicBezTo>
                  <a:pt x="3961510" y="761899"/>
                  <a:pt x="3961393" y="762311"/>
                  <a:pt x="3961157" y="762664"/>
                </a:cubicBezTo>
                <a:cubicBezTo>
                  <a:pt x="3960921" y="763019"/>
                  <a:pt x="3960510" y="763298"/>
                  <a:pt x="3959920" y="763505"/>
                </a:cubicBezTo>
                <a:cubicBezTo>
                  <a:pt x="3959331" y="763710"/>
                  <a:pt x="3958550" y="763887"/>
                  <a:pt x="3957579" y="764035"/>
                </a:cubicBezTo>
                <a:cubicBezTo>
                  <a:pt x="3956607" y="764181"/>
                  <a:pt x="3955383" y="764255"/>
                  <a:pt x="3953911" y="764255"/>
                </a:cubicBezTo>
                <a:cubicBezTo>
                  <a:pt x="3952497" y="764255"/>
                  <a:pt x="3951290" y="764181"/>
                  <a:pt x="3950288" y="764035"/>
                </a:cubicBezTo>
                <a:cubicBezTo>
                  <a:pt x="3949286" y="763887"/>
                  <a:pt x="3948491" y="763710"/>
                  <a:pt x="3947902" y="763505"/>
                </a:cubicBezTo>
                <a:cubicBezTo>
                  <a:pt x="3947313" y="763298"/>
                  <a:pt x="3946900" y="763019"/>
                  <a:pt x="3946665" y="762664"/>
                </a:cubicBezTo>
                <a:cubicBezTo>
                  <a:pt x="3946429" y="762311"/>
                  <a:pt x="3946312" y="761899"/>
                  <a:pt x="3946312" y="761428"/>
                </a:cubicBezTo>
                <a:lnTo>
                  <a:pt x="3946312" y="651677"/>
                </a:lnTo>
                <a:cubicBezTo>
                  <a:pt x="3946312" y="651205"/>
                  <a:pt x="3946429" y="650793"/>
                  <a:pt x="3946665" y="650440"/>
                </a:cubicBezTo>
                <a:cubicBezTo>
                  <a:pt x="3946900" y="650086"/>
                  <a:pt x="3947313" y="649806"/>
                  <a:pt x="3947902" y="649600"/>
                </a:cubicBezTo>
                <a:cubicBezTo>
                  <a:pt x="3948491" y="649393"/>
                  <a:pt x="3949286" y="649217"/>
                  <a:pt x="3950288" y="649070"/>
                </a:cubicBezTo>
                <a:cubicBezTo>
                  <a:pt x="3951290" y="648923"/>
                  <a:pt x="3952497" y="648849"/>
                  <a:pt x="3953911" y="648849"/>
                </a:cubicBezTo>
                <a:close/>
                <a:moveTo>
                  <a:pt x="3703328" y="648849"/>
                </a:moveTo>
                <a:cubicBezTo>
                  <a:pt x="3705095" y="648849"/>
                  <a:pt x="3706524" y="648907"/>
                  <a:pt x="3707613" y="649026"/>
                </a:cubicBezTo>
                <a:cubicBezTo>
                  <a:pt x="3708704" y="649143"/>
                  <a:pt x="3709573" y="649306"/>
                  <a:pt x="3710221" y="649512"/>
                </a:cubicBezTo>
                <a:cubicBezTo>
                  <a:pt x="3710869" y="649718"/>
                  <a:pt x="3711355" y="650013"/>
                  <a:pt x="3711679" y="650397"/>
                </a:cubicBezTo>
                <a:cubicBezTo>
                  <a:pt x="3712003" y="650778"/>
                  <a:pt x="3712312" y="651265"/>
                  <a:pt x="3712607" y="651854"/>
                </a:cubicBezTo>
                <a:lnTo>
                  <a:pt x="3728425" y="684726"/>
                </a:lnTo>
                <a:cubicBezTo>
                  <a:pt x="3729893" y="687848"/>
                  <a:pt x="3731358" y="691117"/>
                  <a:pt x="3732823" y="694534"/>
                </a:cubicBezTo>
                <a:cubicBezTo>
                  <a:pt x="3734287" y="697951"/>
                  <a:pt x="3735781" y="701398"/>
                  <a:pt x="3737304" y="704873"/>
                </a:cubicBezTo>
                <a:lnTo>
                  <a:pt x="3737479" y="704873"/>
                </a:lnTo>
                <a:cubicBezTo>
                  <a:pt x="3738826" y="701516"/>
                  <a:pt x="3740217" y="698172"/>
                  <a:pt x="3741652" y="694844"/>
                </a:cubicBezTo>
                <a:cubicBezTo>
                  <a:pt x="3743087" y="691515"/>
                  <a:pt x="3744540" y="688231"/>
                  <a:pt x="3746010" y="684992"/>
                </a:cubicBezTo>
                <a:lnTo>
                  <a:pt x="3761915" y="651942"/>
                </a:lnTo>
                <a:cubicBezTo>
                  <a:pt x="3762092" y="651353"/>
                  <a:pt x="3762342" y="650853"/>
                  <a:pt x="3762667" y="650440"/>
                </a:cubicBezTo>
                <a:cubicBezTo>
                  <a:pt x="3762991" y="650027"/>
                  <a:pt x="3763431" y="649718"/>
                  <a:pt x="3763992" y="649512"/>
                </a:cubicBezTo>
                <a:cubicBezTo>
                  <a:pt x="3764551" y="649306"/>
                  <a:pt x="3765332" y="649143"/>
                  <a:pt x="3766334" y="649026"/>
                </a:cubicBezTo>
                <a:cubicBezTo>
                  <a:pt x="3767335" y="648907"/>
                  <a:pt x="3768602" y="648849"/>
                  <a:pt x="3770133" y="648849"/>
                </a:cubicBezTo>
                <a:cubicBezTo>
                  <a:pt x="3772254" y="648849"/>
                  <a:pt x="3773918" y="648923"/>
                  <a:pt x="3775126" y="649070"/>
                </a:cubicBezTo>
                <a:cubicBezTo>
                  <a:pt x="3776334" y="649217"/>
                  <a:pt x="3777174" y="649497"/>
                  <a:pt x="3777645" y="649909"/>
                </a:cubicBezTo>
                <a:cubicBezTo>
                  <a:pt x="3778116" y="650322"/>
                  <a:pt x="3778278" y="650911"/>
                  <a:pt x="3778130" y="651677"/>
                </a:cubicBezTo>
                <a:cubicBezTo>
                  <a:pt x="3777984" y="652442"/>
                  <a:pt x="3777585" y="653473"/>
                  <a:pt x="3776938" y="654769"/>
                </a:cubicBezTo>
                <a:lnTo>
                  <a:pt x="3744595" y="719277"/>
                </a:lnTo>
                <a:lnTo>
                  <a:pt x="3744595" y="761428"/>
                </a:lnTo>
                <a:cubicBezTo>
                  <a:pt x="3744595" y="761899"/>
                  <a:pt x="3744478" y="762311"/>
                  <a:pt x="3744244" y="762664"/>
                </a:cubicBezTo>
                <a:cubicBezTo>
                  <a:pt x="3744010" y="763019"/>
                  <a:pt x="3743599" y="763298"/>
                  <a:pt x="3743014" y="763505"/>
                </a:cubicBezTo>
                <a:cubicBezTo>
                  <a:pt x="3742428" y="763710"/>
                  <a:pt x="3741637" y="763887"/>
                  <a:pt x="3740641" y="764035"/>
                </a:cubicBezTo>
                <a:cubicBezTo>
                  <a:pt x="3739646" y="764181"/>
                  <a:pt x="3738446" y="764255"/>
                  <a:pt x="3737040" y="764255"/>
                </a:cubicBezTo>
                <a:cubicBezTo>
                  <a:pt x="3735576" y="764255"/>
                  <a:pt x="3734360" y="764181"/>
                  <a:pt x="3733394" y="764035"/>
                </a:cubicBezTo>
                <a:cubicBezTo>
                  <a:pt x="3732427" y="763887"/>
                  <a:pt x="3731636" y="763710"/>
                  <a:pt x="3731022" y="763505"/>
                </a:cubicBezTo>
                <a:cubicBezTo>
                  <a:pt x="3730407" y="763298"/>
                  <a:pt x="3729982" y="763019"/>
                  <a:pt x="3729748" y="762664"/>
                </a:cubicBezTo>
                <a:cubicBezTo>
                  <a:pt x="3729513" y="762311"/>
                  <a:pt x="3729397" y="761899"/>
                  <a:pt x="3729397" y="761428"/>
                </a:cubicBezTo>
                <a:lnTo>
                  <a:pt x="3729397" y="719277"/>
                </a:lnTo>
                <a:lnTo>
                  <a:pt x="3697054" y="654769"/>
                </a:lnTo>
                <a:cubicBezTo>
                  <a:pt x="3696406" y="653415"/>
                  <a:pt x="3696008" y="652354"/>
                  <a:pt x="3695861" y="651588"/>
                </a:cubicBezTo>
                <a:cubicBezTo>
                  <a:pt x="3695713" y="650822"/>
                  <a:pt x="3695861" y="650233"/>
                  <a:pt x="3696303" y="649820"/>
                </a:cubicBezTo>
                <a:cubicBezTo>
                  <a:pt x="3696745" y="649408"/>
                  <a:pt x="3697541" y="649143"/>
                  <a:pt x="3698689" y="649026"/>
                </a:cubicBezTo>
                <a:cubicBezTo>
                  <a:pt x="3699838" y="648907"/>
                  <a:pt x="3701384" y="648849"/>
                  <a:pt x="3703328" y="648849"/>
                </a:cubicBezTo>
                <a:close/>
                <a:moveTo>
                  <a:pt x="3439559" y="648849"/>
                </a:moveTo>
                <a:cubicBezTo>
                  <a:pt x="3441032" y="648849"/>
                  <a:pt x="3442255" y="648923"/>
                  <a:pt x="3443225" y="649070"/>
                </a:cubicBezTo>
                <a:cubicBezTo>
                  <a:pt x="3444199" y="649217"/>
                  <a:pt x="3444979" y="649393"/>
                  <a:pt x="3445568" y="649600"/>
                </a:cubicBezTo>
                <a:cubicBezTo>
                  <a:pt x="3446157" y="649806"/>
                  <a:pt x="3446570" y="650086"/>
                  <a:pt x="3446805" y="650440"/>
                </a:cubicBezTo>
                <a:cubicBezTo>
                  <a:pt x="3447041" y="650793"/>
                  <a:pt x="3447158" y="651205"/>
                  <a:pt x="3447158" y="651677"/>
                </a:cubicBezTo>
                <a:lnTo>
                  <a:pt x="3447158" y="697450"/>
                </a:lnTo>
                <a:lnTo>
                  <a:pt x="3499211" y="697450"/>
                </a:lnTo>
                <a:lnTo>
                  <a:pt x="3499211" y="651677"/>
                </a:lnTo>
                <a:cubicBezTo>
                  <a:pt x="3499211" y="651205"/>
                  <a:pt x="3499329" y="650793"/>
                  <a:pt x="3499563" y="650440"/>
                </a:cubicBezTo>
                <a:cubicBezTo>
                  <a:pt x="3499800" y="650086"/>
                  <a:pt x="3500212" y="649806"/>
                  <a:pt x="3500802" y="649600"/>
                </a:cubicBezTo>
                <a:cubicBezTo>
                  <a:pt x="3501391" y="649393"/>
                  <a:pt x="3502157" y="649217"/>
                  <a:pt x="3503099" y="649070"/>
                </a:cubicBezTo>
                <a:cubicBezTo>
                  <a:pt x="3504041" y="648923"/>
                  <a:pt x="3505279" y="648849"/>
                  <a:pt x="3506810" y="648849"/>
                </a:cubicBezTo>
                <a:cubicBezTo>
                  <a:pt x="3508225" y="648849"/>
                  <a:pt x="3509418" y="648923"/>
                  <a:pt x="3510390" y="649070"/>
                </a:cubicBezTo>
                <a:cubicBezTo>
                  <a:pt x="3511362" y="649217"/>
                  <a:pt x="3512142" y="649393"/>
                  <a:pt x="3512731" y="649600"/>
                </a:cubicBezTo>
                <a:cubicBezTo>
                  <a:pt x="3513320" y="649806"/>
                  <a:pt x="3513733" y="650086"/>
                  <a:pt x="3513968" y="650440"/>
                </a:cubicBezTo>
                <a:cubicBezTo>
                  <a:pt x="3514204" y="650793"/>
                  <a:pt x="3514322" y="651205"/>
                  <a:pt x="3514322" y="651677"/>
                </a:cubicBezTo>
                <a:lnTo>
                  <a:pt x="3514322" y="761428"/>
                </a:lnTo>
                <a:cubicBezTo>
                  <a:pt x="3514322" y="761899"/>
                  <a:pt x="3514204" y="762311"/>
                  <a:pt x="3513968" y="762664"/>
                </a:cubicBezTo>
                <a:cubicBezTo>
                  <a:pt x="3513733" y="763019"/>
                  <a:pt x="3513320" y="763298"/>
                  <a:pt x="3512731" y="763505"/>
                </a:cubicBezTo>
                <a:cubicBezTo>
                  <a:pt x="3512142" y="763710"/>
                  <a:pt x="3511362" y="763887"/>
                  <a:pt x="3510390" y="764035"/>
                </a:cubicBezTo>
                <a:cubicBezTo>
                  <a:pt x="3509418" y="764181"/>
                  <a:pt x="3508225" y="764255"/>
                  <a:pt x="3506810" y="764255"/>
                </a:cubicBezTo>
                <a:cubicBezTo>
                  <a:pt x="3505279" y="764255"/>
                  <a:pt x="3504041" y="764181"/>
                  <a:pt x="3503099" y="764035"/>
                </a:cubicBezTo>
                <a:cubicBezTo>
                  <a:pt x="3502157" y="763887"/>
                  <a:pt x="3501391" y="763710"/>
                  <a:pt x="3500802" y="763505"/>
                </a:cubicBezTo>
                <a:cubicBezTo>
                  <a:pt x="3500212" y="763298"/>
                  <a:pt x="3499800" y="763019"/>
                  <a:pt x="3499563" y="762664"/>
                </a:cubicBezTo>
                <a:cubicBezTo>
                  <a:pt x="3499329" y="762311"/>
                  <a:pt x="3499211" y="761899"/>
                  <a:pt x="3499211" y="761428"/>
                </a:cubicBezTo>
                <a:lnTo>
                  <a:pt x="3499211" y="710705"/>
                </a:lnTo>
                <a:lnTo>
                  <a:pt x="3447158" y="710705"/>
                </a:lnTo>
                <a:lnTo>
                  <a:pt x="3447158" y="761428"/>
                </a:lnTo>
                <a:cubicBezTo>
                  <a:pt x="3447158" y="761899"/>
                  <a:pt x="3447041" y="762311"/>
                  <a:pt x="3446805" y="762664"/>
                </a:cubicBezTo>
                <a:cubicBezTo>
                  <a:pt x="3446570" y="763019"/>
                  <a:pt x="3446157" y="763298"/>
                  <a:pt x="3445568" y="763505"/>
                </a:cubicBezTo>
                <a:cubicBezTo>
                  <a:pt x="3444979" y="763710"/>
                  <a:pt x="3444199" y="763887"/>
                  <a:pt x="3443225" y="764035"/>
                </a:cubicBezTo>
                <a:cubicBezTo>
                  <a:pt x="3442255" y="764181"/>
                  <a:pt x="3441032" y="764255"/>
                  <a:pt x="3439559" y="764255"/>
                </a:cubicBezTo>
                <a:cubicBezTo>
                  <a:pt x="3438146" y="764255"/>
                  <a:pt x="3436936" y="764181"/>
                  <a:pt x="3435936" y="764035"/>
                </a:cubicBezTo>
                <a:cubicBezTo>
                  <a:pt x="3434934" y="763887"/>
                  <a:pt x="3434139" y="763710"/>
                  <a:pt x="3433552" y="763505"/>
                </a:cubicBezTo>
                <a:cubicBezTo>
                  <a:pt x="3432962" y="763298"/>
                  <a:pt x="3432550" y="763019"/>
                  <a:pt x="3432314" y="762664"/>
                </a:cubicBezTo>
                <a:cubicBezTo>
                  <a:pt x="3432078" y="762311"/>
                  <a:pt x="3431962" y="761899"/>
                  <a:pt x="3431962" y="761428"/>
                </a:cubicBezTo>
                <a:lnTo>
                  <a:pt x="3431962" y="651677"/>
                </a:lnTo>
                <a:cubicBezTo>
                  <a:pt x="3431962" y="651205"/>
                  <a:pt x="3432078" y="650793"/>
                  <a:pt x="3432314" y="650440"/>
                </a:cubicBezTo>
                <a:cubicBezTo>
                  <a:pt x="3432550" y="650086"/>
                  <a:pt x="3432962" y="649806"/>
                  <a:pt x="3433552" y="649600"/>
                </a:cubicBezTo>
                <a:cubicBezTo>
                  <a:pt x="3434139" y="649393"/>
                  <a:pt x="3434934" y="649217"/>
                  <a:pt x="3435936" y="649070"/>
                </a:cubicBezTo>
                <a:cubicBezTo>
                  <a:pt x="3436936" y="648923"/>
                  <a:pt x="3438146" y="648849"/>
                  <a:pt x="3439559" y="648849"/>
                </a:cubicBezTo>
                <a:close/>
                <a:moveTo>
                  <a:pt x="3188969" y="648849"/>
                </a:moveTo>
                <a:cubicBezTo>
                  <a:pt x="3190737" y="648849"/>
                  <a:pt x="3192168" y="648907"/>
                  <a:pt x="3193255" y="649026"/>
                </a:cubicBezTo>
                <a:cubicBezTo>
                  <a:pt x="3194346" y="649143"/>
                  <a:pt x="3195215" y="649306"/>
                  <a:pt x="3195862" y="649512"/>
                </a:cubicBezTo>
                <a:cubicBezTo>
                  <a:pt x="3196510" y="649718"/>
                  <a:pt x="3196998" y="650013"/>
                  <a:pt x="3197322" y="650397"/>
                </a:cubicBezTo>
                <a:cubicBezTo>
                  <a:pt x="3197646" y="650778"/>
                  <a:pt x="3197956" y="651265"/>
                  <a:pt x="3198249" y="651854"/>
                </a:cubicBezTo>
                <a:lnTo>
                  <a:pt x="3214067" y="684726"/>
                </a:lnTo>
                <a:cubicBezTo>
                  <a:pt x="3215535" y="687848"/>
                  <a:pt x="3217003" y="691117"/>
                  <a:pt x="3218466" y="694534"/>
                </a:cubicBezTo>
                <a:cubicBezTo>
                  <a:pt x="3219931" y="697951"/>
                  <a:pt x="3221425" y="701398"/>
                  <a:pt x="3222950" y="704873"/>
                </a:cubicBezTo>
                <a:lnTo>
                  <a:pt x="3223121" y="704873"/>
                </a:lnTo>
                <a:cubicBezTo>
                  <a:pt x="3224472" y="701516"/>
                  <a:pt x="3225860" y="698172"/>
                  <a:pt x="3227297" y="694844"/>
                </a:cubicBezTo>
                <a:cubicBezTo>
                  <a:pt x="3228733" y="691515"/>
                  <a:pt x="3230183" y="688231"/>
                  <a:pt x="3231653" y="684992"/>
                </a:cubicBezTo>
                <a:lnTo>
                  <a:pt x="3247559" y="651942"/>
                </a:lnTo>
                <a:cubicBezTo>
                  <a:pt x="3247737" y="651353"/>
                  <a:pt x="3247986" y="650853"/>
                  <a:pt x="3248312" y="650440"/>
                </a:cubicBezTo>
                <a:cubicBezTo>
                  <a:pt x="3248634" y="650027"/>
                  <a:pt x="3249078" y="649718"/>
                  <a:pt x="3249637" y="649512"/>
                </a:cubicBezTo>
                <a:cubicBezTo>
                  <a:pt x="3250198" y="649306"/>
                  <a:pt x="3250977" y="649143"/>
                  <a:pt x="3251977" y="649026"/>
                </a:cubicBezTo>
                <a:cubicBezTo>
                  <a:pt x="3252979" y="648907"/>
                  <a:pt x="3254246" y="648849"/>
                  <a:pt x="3255778" y="648849"/>
                </a:cubicBezTo>
                <a:cubicBezTo>
                  <a:pt x="3257900" y="648849"/>
                  <a:pt x="3259564" y="648923"/>
                  <a:pt x="3260773" y="649070"/>
                </a:cubicBezTo>
                <a:cubicBezTo>
                  <a:pt x="3261981" y="649217"/>
                  <a:pt x="3262821" y="649497"/>
                  <a:pt x="3263291" y="649909"/>
                </a:cubicBezTo>
                <a:cubicBezTo>
                  <a:pt x="3263761" y="650322"/>
                  <a:pt x="3263924" y="650911"/>
                  <a:pt x="3263777" y="651677"/>
                </a:cubicBezTo>
                <a:cubicBezTo>
                  <a:pt x="3263630" y="652442"/>
                  <a:pt x="3263232" y="653473"/>
                  <a:pt x="3262583" y="654769"/>
                </a:cubicBezTo>
                <a:lnTo>
                  <a:pt x="3230239" y="719277"/>
                </a:lnTo>
                <a:lnTo>
                  <a:pt x="3230239" y="761428"/>
                </a:lnTo>
                <a:cubicBezTo>
                  <a:pt x="3230239" y="761899"/>
                  <a:pt x="3230123" y="762311"/>
                  <a:pt x="3229891" y="762664"/>
                </a:cubicBezTo>
                <a:cubicBezTo>
                  <a:pt x="3229656" y="763019"/>
                  <a:pt x="3229246" y="763298"/>
                  <a:pt x="3228657" y="763505"/>
                </a:cubicBezTo>
                <a:cubicBezTo>
                  <a:pt x="3228070" y="763710"/>
                  <a:pt x="3227281" y="763887"/>
                  <a:pt x="3226285" y="764035"/>
                </a:cubicBezTo>
                <a:cubicBezTo>
                  <a:pt x="3225291" y="764181"/>
                  <a:pt x="3224089" y="764255"/>
                  <a:pt x="3222686" y="764255"/>
                </a:cubicBezTo>
                <a:cubicBezTo>
                  <a:pt x="3221221" y="764255"/>
                  <a:pt x="3220004" y="764181"/>
                  <a:pt x="3219039" y="764035"/>
                </a:cubicBezTo>
                <a:cubicBezTo>
                  <a:pt x="3218072" y="763887"/>
                  <a:pt x="3217279" y="763710"/>
                  <a:pt x="3216665" y="763505"/>
                </a:cubicBezTo>
                <a:cubicBezTo>
                  <a:pt x="3216051" y="763298"/>
                  <a:pt x="3215624" y="763019"/>
                  <a:pt x="3215391" y="762664"/>
                </a:cubicBezTo>
                <a:cubicBezTo>
                  <a:pt x="3215158" y="762311"/>
                  <a:pt x="3215040" y="761899"/>
                  <a:pt x="3215040" y="761428"/>
                </a:cubicBezTo>
                <a:lnTo>
                  <a:pt x="3215040" y="719277"/>
                </a:lnTo>
                <a:lnTo>
                  <a:pt x="3182695" y="654769"/>
                </a:lnTo>
                <a:cubicBezTo>
                  <a:pt x="3182046" y="653415"/>
                  <a:pt x="3181651" y="652354"/>
                  <a:pt x="3181503" y="651588"/>
                </a:cubicBezTo>
                <a:cubicBezTo>
                  <a:pt x="3181354" y="650822"/>
                  <a:pt x="3181503" y="650233"/>
                  <a:pt x="3181943" y="649820"/>
                </a:cubicBezTo>
                <a:cubicBezTo>
                  <a:pt x="3182388" y="649408"/>
                  <a:pt x="3183182" y="649143"/>
                  <a:pt x="3184330" y="649026"/>
                </a:cubicBezTo>
                <a:cubicBezTo>
                  <a:pt x="3185478" y="648907"/>
                  <a:pt x="3187028" y="648849"/>
                  <a:pt x="3188969" y="648849"/>
                </a:cubicBezTo>
                <a:close/>
                <a:moveTo>
                  <a:pt x="2972841" y="648849"/>
                </a:moveTo>
                <a:cubicBezTo>
                  <a:pt x="2974314" y="648849"/>
                  <a:pt x="2975536" y="648923"/>
                  <a:pt x="2976508" y="649070"/>
                </a:cubicBezTo>
                <a:cubicBezTo>
                  <a:pt x="2977479" y="649217"/>
                  <a:pt x="2978259" y="649393"/>
                  <a:pt x="2978848" y="649600"/>
                </a:cubicBezTo>
                <a:cubicBezTo>
                  <a:pt x="2979439" y="649806"/>
                  <a:pt x="2979849" y="650086"/>
                  <a:pt x="2980086" y="650440"/>
                </a:cubicBezTo>
                <a:cubicBezTo>
                  <a:pt x="2980321" y="650793"/>
                  <a:pt x="2980438" y="651205"/>
                  <a:pt x="2980438" y="651677"/>
                </a:cubicBezTo>
                <a:lnTo>
                  <a:pt x="2980438" y="697450"/>
                </a:lnTo>
                <a:lnTo>
                  <a:pt x="3032480" y="697450"/>
                </a:lnTo>
                <a:lnTo>
                  <a:pt x="3032480" y="651677"/>
                </a:lnTo>
                <a:cubicBezTo>
                  <a:pt x="3032480" y="651205"/>
                  <a:pt x="3032598" y="650793"/>
                  <a:pt x="3032833" y="650440"/>
                </a:cubicBezTo>
                <a:cubicBezTo>
                  <a:pt x="3033069" y="650086"/>
                  <a:pt x="3033481" y="649806"/>
                  <a:pt x="3034070" y="649600"/>
                </a:cubicBezTo>
                <a:cubicBezTo>
                  <a:pt x="3034660" y="649393"/>
                  <a:pt x="3035425" y="649217"/>
                  <a:pt x="3036368" y="649070"/>
                </a:cubicBezTo>
                <a:cubicBezTo>
                  <a:pt x="3037310" y="648923"/>
                  <a:pt x="3038548" y="648849"/>
                  <a:pt x="3040080" y="648849"/>
                </a:cubicBezTo>
                <a:cubicBezTo>
                  <a:pt x="3041493" y="648849"/>
                  <a:pt x="3042686" y="648923"/>
                  <a:pt x="3043658" y="649070"/>
                </a:cubicBezTo>
                <a:cubicBezTo>
                  <a:pt x="3044630" y="649217"/>
                  <a:pt x="3045411" y="649393"/>
                  <a:pt x="3046000" y="649600"/>
                </a:cubicBezTo>
                <a:cubicBezTo>
                  <a:pt x="3046589" y="649806"/>
                  <a:pt x="3047002" y="650086"/>
                  <a:pt x="3047237" y="650440"/>
                </a:cubicBezTo>
                <a:cubicBezTo>
                  <a:pt x="3047473" y="650793"/>
                  <a:pt x="3047591" y="651205"/>
                  <a:pt x="3047591" y="651677"/>
                </a:cubicBezTo>
                <a:lnTo>
                  <a:pt x="3047591" y="761428"/>
                </a:lnTo>
                <a:cubicBezTo>
                  <a:pt x="3047591" y="761899"/>
                  <a:pt x="3047473" y="762311"/>
                  <a:pt x="3047237" y="762664"/>
                </a:cubicBezTo>
                <a:cubicBezTo>
                  <a:pt x="3047002" y="763019"/>
                  <a:pt x="3046589" y="763298"/>
                  <a:pt x="3046000" y="763505"/>
                </a:cubicBezTo>
                <a:cubicBezTo>
                  <a:pt x="3045411" y="763710"/>
                  <a:pt x="3044630" y="763887"/>
                  <a:pt x="3043658" y="764035"/>
                </a:cubicBezTo>
                <a:cubicBezTo>
                  <a:pt x="3042686" y="764181"/>
                  <a:pt x="3041493" y="764255"/>
                  <a:pt x="3040080" y="764255"/>
                </a:cubicBezTo>
                <a:cubicBezTo>
                  <a:pt x="3038548" y="764255"/>
                  <a:pt x="3037310" y="764181"/>
                  <a:pt x="3036368" y="764035"/>
                </a:cubicBezTo>
                <a:cubicBezTo>
                  <a:pt x="3035425" y="763887"/>
                  <a:pt x="3034660" y="763710"/>
                  <a:pt x="3034070" y="763505"/>
                </a:cubicBezTo>
                <a:cubicBezTo>
                  <a:pt x="3033481" y="763298"/>
                  <a:pt x="3033069" y="763019"/>
                  <a:pt x="3032833" y="762664"/>
                </a:cubicBezTo>
                <a:cubicBezTo>
                  <a:pt x="3032598" y="762311"/>
                  <a:pt x="3032480" y="761899"/>
                  <a:pt x="3032480" y="761428"/>
                </a:cubicBezTo>
                <a:lnTo>
                  <a:pt x="3032480" y="710705"/>
                </a:lnTo>
                <a:lnTo>
                  <a:pt x="2980438" y="710705"/>
                </a:lnTo>
                <a:lnTo>
                  <a:pt x="2980438" y="761428"/>
                </a:lnTo>
                <a:cubicBezTo>
                  <a:pt x="2980438" y="761899"/>
                  <a:pt x="2980321" y="762311"/>
                  <a:pt x="2980086" y="762664"/>
                </a:cubicBezTo>
                <a:cubicBezTo>
                  <a:pt x="2979849" y="763019"/>
                  <a:pt x="2979439" y="763298"/>
                  <a:pt x="2978848" y="763505"/>
                </a:cubicBezTo>
                <a:cubicBezTo>
                  <a:pt x="2978259" y="763710"/>
                  <a:pt x="2977479" y="763887"/>
                  <a:pt x="2976508" y="764035"/>
                </a:cubicBezTo>
                <a:cubicBezTo>
                  <a:pt x="2975536" y="764181"/>
                  <a:pt x="2974314" y="764255"/>
                  <a:pt x="2972841" y="764255"/>
                </a:cubicBezTo>
                <a:cubicBezTo>
                  <a:pt x="2971427" y="764255"/>
                  <a:pt x="2970219" y="764181"/>
                  <a:pt x="2969218" y="764035"/>
                </a:cubicBezTo>
                <a:cubicBezTo>
                  <a:pt x="2968217" y="763887"/>
                  <a:pt x="2967421" y="763710"/>
                  <a:pt x="2966833" y="763505"/>
                </a:cubicBezTo>
                <a:cubicBezTo>
                  <a:pt x="2966243" y="763298"/>
                  <a:pt x="2965832" y="763019"/>
                  <a:pt x="2965595" y="762664"/>
                </a:cubicBezTo>
                <a:cubicBezTo>
                  <a:pt x="2965360" y="762311"/>
                  <a:pt x="2965243" y="761899"/>
                  <a:pt x="2965243" y="761428"/>
                </a:cubicBezTo>
                <a:lnTo>
                  <a:pt x="2965243" y="651677"/>
                </a:lnTo>
                <a:cubicBezTo>
                  <a:pt x="2965243" y="651205"/>
                  <a:pt x="2965360" y="650793"/>
                  <a:pt x="2965595" y="650440"/>
                </a:cubicBezTo>
                <a:cubicBezTo>
                  <a:pt x="2965832" y="650086"/>
                  <a:pt x="2966243" y="649806"/>
                  <a:pt x="2966833" y="649600"/>
                </a:cubicBezTo>
                <a:cubicBezTo>
                  <a:pt x="2967421" y="649393"/>
                  <a:pt x="2968217" y="649217"/>
                  <a:pt x="2969218" y="649070"/>
                </a:cubicBezTo>
                <a:cubicBezTo>
                  <a:pt x="2970219" y="648923"/>
                  <a:pt x="2971427" y="648849"/>
                  <a:pt x="2972841" y="648849"/>
                </a:cubicBezTo>
                <a:close/>
                <a:moveTo>
                  <a:pt x="2789060" y="648849"/>
                </a:moveTo>
                <a:cubicBezTo>
                  <a:pt x="2791181" y="648849"/>
                  <a:pt x="2792845" y="648923"/>
                  <a:pt x="2794052" y="649070"/>
                </a:cubicBezTo>
                <a:cubicBezTo>
                  <a:pt x="2795261" y="649217"/>
                  <a:pt x="2796100" y="649497"/>
                  <a:pt x="2796571" y="649909"/>
                </a:cubicBezTo>
                <a:cubicBezTo>
                  <a:pt x="2797042" y="650322"/>
                  <a:pt x="2797204" y="650911"/>
                  <a:pt x="2797057" y="651677"/>
                </a:cubicBezTo>
                <a:cubicBezTo>
                  <a:pt x="2796910" y="652442"/>
                  <a:pt x="2796512" y="653473"/>
                  <a:pt x="2795864" y="654769"/>
                </a:cubicBezTo>
                <a:lnTo>
                  <a:pt x="2763520" y="719277"/>
                </a:lnTo>
                <a:lnTo>
                  <a:pt x="2763520" y="761428"/>
                </a:lnTo>
                <a:cubicBezTo>
                  <a:pt x="2763520" y="761899"/>
                  <a:pt x="2763403" y="762311"/>
                  <a:pt x="2763169" y="762664"/>
                </a:cubicBezTo>
                <a:cubicBezTo>
                  <a:pt x="2762934" y="763019"/>
                  <a:pt x="2762525" y="763298"/>
                  <a:pt x="2761939" y="763505"/>
                </a:cubicBezTo>
                <a:cubicBezTo>
                  <a:pt x="2761353" y="763710"/>
                  <a:pt x="2760562" y="763887"/>
                  <a:pt x="2759567" y="764035"/>
                </a:cubicBezTo>
                <a:lnTo>
                  <a:pt x="2756921" y="764196"/>
                </a:lnTo>
                <a:lnTo>
                  <a:pt x="2755296" y="753941"/>
                </a:lnTo>
                <a:lnTo>
                  <a:pt x="2744552" y="678916"/>
                </a:lnTo>
                <a:lnTo>
                  <a:pt x="2747348" y="684726"/>
                </a:lnTo>
                <a:cubicBezTo>
                  <a:pt x="2748816" y="687848"/>
                  <a:pt x="2750283" y="691117"/>
                  <a:pt x="2751747" y="694534"/>
                </a:cubicBezTo>
                <a:cubicBezTo>
                  <a:pt x="2753211" y="697951"/>
                  <a:pt x="2754705" y="701398"/>
                  <a:pt x="2756228" y="704873"/>
                </a:cubicBezTo>
                <a:lnTo>
                  <a:pt x="2756404" y="704873"/>
                </a:lnTo>
                <a:cubicBezTo>
                  <a:pt x="2757749" y="701516"/>
                  <a:pt x="2759142" y="698172"/>
                  <a:pt x="2760576" y="694844"/>
                </a:cubicBezTo>
                <a:cubicBezTo>
                  <a:pt x="2762011" y="691515"/>
                  <a:pt x="2763464" y="688231"/>
                  <a:pt x="2764934" y="684992"/>
                </a:cubicBezTo>
                <a:lnTo>
                  <a:pt x="2780841" y="651942"/>
                </a:lnTo>
                <a:cubicBezTo>
                  <a:pt x="2781019" y="651353"/>
                  <a:pt x="2781269" y="650853"/>
                  <a:pt x="2781593" y="650440"/>
                </a:cubicBezTo>
                <a:cubicBezTo>
                  <a:pt x="2781916" y="650027"/>
                  <a:pt x="2782359" y="649718"/>
                  <a:pt x="2782918" y="649512"/>
                </a:cubicBezTo>
                <a:cubicBezTo>
                  <a:pt x="2783478" y="649306"/>
                  <a:pt x="2784259" y="649143"/>
                  <a:pt x="2785260" y="649026"/>
                </a:cubicBezTo>
                <a:cubicBezTo>
                  <a:pt x="2786261" y="648907"/>
                  <a:pt x="2787528" y="648849"/>
                  <a:pt x="2789060" y="648849"/>
                </a:cubicBezTo>
                <a:close/>
                <a:moveTo>
                  <a:pt x="2722251" y="648849"/>
                </a:moveTo>
                <a:cubicBezTo>
                  <a:pt x="2724019" y="648849"/>
                  <a:pt x="2725447" y="648907"/>
                  <a:pt x="2726537" y="649026"/>
                </a:cubicBezTo>
                <a:cubicBezTo>
                  <a:pt x="2727627" y="649143"/>
                  <a:pt x="2728496" y="649306"/>
                  <a:pt x="2729143" y="649512"/>
                </a:cubicBezTo>
                <a:cubicBezTo>
                  <a:pt x="2729792" y="649718"/>
                  <a:pt x="2730277" y="650013"/>
                  <a:pt x="2730601" y="650397"/>
                </a:cubicBezTo>
                <a:cubicBezTo>
                  <a:pt x="2730925" y="650778"/>
                  <a:pt x="2731234" y="651265"/>
                  <a:pt x="2731530" y="651854"/>
                </a:cubicBezTo>
                <a:lnTo>
                  <a:pt x="2737297" y="663838"/>
                </a:lnTo>
                <a:lnTo>
                  <a:pt x="2734321" y="691354"/>
                </a:lnTo>
                <a:lnTo>
                  <a:pt x="2715978" y="654769"/>
                </a:lnTo>
                <a:cubicBezTo>
                  <a:pt x="2715330" y="653415"/>
                  <a:pt x="2714930" y="652354"/>
                  <a:pt x="2714785" y="651588"/>
                </a:cubicBezTo>
                <a:cubicBezTo>
                  <a:pt x="2714636" y="650822"/>
                  <a:pt x="2714785" y="650233"/>
                  <a:pt x="2715227" y="649820"/>
                </a:cubicBezTo>
                <a:cubicBezTo>
                  <a:pt x="2715667" y="649408"/>
                  <a:pt x="2716463" y="649143"/>
                  <a:pt x="2717612" y="649026"/>
                </a:cubicBezTo>
                <a:cubicBezTo>
                  <a:pt x="2718761" y="648907"/>
                  <a:pt x="2720307" y="648849"/>
                  <a:pt x="2722251" y="648849"/>
                </a:cubicBezTo>
                <a:close/>
                <a:moveTo>
                  <a:pt x="2496589" y="648849"/>
                </a:moveTo>
                <a:cubicBezTo>
                  <a:pt x="2498062" y="648849"/>
                  <a:pt x="2499284" y="648923"/>
                  <a:pt x="2500257" y="649070"/>
                </a:cubicBezTo>
                <a:cubicBezTo>
                  <a:pt x="2501229" y="649217"/>
                  <a:pt x="2502010" y="649393"/>
                  <a:pt x="2502598" y="649600"/>
                </a:cubicBezTo>
                <a:cubicBezTo>
                  <a:pt x="2503187" y="649806"/>
                  <a:pt x="2503600" y="650086"/>
                  <a:pt x="2503835" y="650440"/>
                </a:cubicBezTo>
                <a:cubicBezTo>
                  <a:pt x="2504071" y="650793"/>
                  <a:pt x="2504189" y="651205"/>
                  <a:pt x="2504189" y="651677"/>
                </a:cubicBezTo>
                <a:lnTo>
                  <a:pt x="2504189" y="697450"/>
                </a:lnTo>
                <a:lnTo>
                  <a:pt x="2556237" y="697450"/>
                </a:lnTo>
                <a:lnTo>
                  <a:pt x="2556237" y="651677"/>
                </a:lnTo>
                <a:cubicBezTo>
                  <a:pt x="2556237" y="651205"/>
                  <a:pt x="2556355" y="650793"/>
                  <a:pt x="2556591" y="650440"/>
                </a:cubicBezTo>
                <a:cubicBezTo>
                  <a:pt x="2556826" y="650086"/>
                  <a:pt x="2557238" y="649806"/>
                  <a:pt x="2557827" y="649600"/>
                </a:cubicBezTo>
                <a:cubicBezTo>
                  <a:pt x="2558416" y="649393"/>
                  <a:pt x="2559182" y="649217"/>
                  <a:pt x="2560124" y="649070"/>
                </a:cubicBezTo>
                <a:cubicBezTo>
                  <a:pt x="2561068" y="648923"/>
                  <a:pt x="2562304" y="648849"/>
                  <a:pt x="2563836" y="648849"/>
                </a:cubicBezTo>
                <a:cubicBezTo>
                  <a:pt x="2565250" y="648849"/>
                  <a:pt x="2566444" y="648923"/>
                  <a:pt x="2567415" y="649070"/>
                </a:cubicBezTo>
                <a:cubicBezTo>
                  <a:pt x="2568387" y="649217"/>
                  <a:pt x="2569168" y="649393"/>
                  <a:pt x="2569756" y="649600"/>
                </a:cubicBezTo>
                <a:cubicBezTo>
                  <a:pt x="2570346" y="649806"/>
                  <a:pt x="2570758" y="650086"/>
                  <a:pt x="2570994" y="650440"/>
                </a:cubicBezTo>
                <a:cubicBezTo>
                  <a:pt x="2571230" y="650793"/>
                  <a:pt x="2571347" y="651205"/>
                  <a:pt x="2571347" y="651677"/>
                </a:cubicBezTo>
                <a:lnTo>
                  <a:pt x="2571347" y="761428"/>
                </a:lnTo>
                <a:cubicBezTo>
                  <a:pt x="2571347" y="761899"/>
                  <a:pt x="2571230" y="762311"/>
                  <a:pt x="2570994" y="762664"/>
                </a:cubicBezTo>
                <a:cubicBezTo>
                  <a:pt x="2570758" y="763019"/>
                  <a:pt x="2570346" y="763298"/>
                  <a:pt x="2569756" y="763505"/>
                </a:cubicBezTo>
                <a:cubicBezTo>
                  <a:pt x="2569168" y="763710"/>
                  <a:pt x="2568387" y="763887"/>
                  <a:pt x="2567415" y="764035"/>
                </a:cubicBezTo>
                <a:cubicBezTo>
                  <a:pt x="2566444" y="764181"/>
                  <a:pt x="2565250" y="764255"/>
                  <a:pt x="2563836" y="764255"/>
                </a:cubicBezTo>
                <a:cubicBezTo>
                  <a:pt x="2562304" y="764255"/>
                  <a:pt x="2561068" y="764181"/>
                  <a:pt x="2560124" y="764035"/>
                </a:cubicBezTo>
                <a:cubicBezTo>
                  <a:pt x="2559182" y="763887"/>
                  <a:pt x="2558416" y="763710"/>
                  <a:pt x="2557827" y="763505"/>
                </a:cubicBezTo>
                <a:cubicBezTo>
                  <a:pt x="2557238" y="763298"/>
                  <a:pt x="2556826" y="763019"/>
                  <a:pt x="2556591" y="762664"/>
                </a:cubicBezTo>
                <a:cubicBezTo>
                  <a:pt x="2556355" y="762311"/>
                  <a:pt x="2556237" y="761899"/>
                  <a:pt x="2556237" y="761428"/>
                </a:cubicBezTo>
                <a:lnTo>
                  <a:pt x="2556237" y="710705"/>
                </a:lnTo>
                <a:lnTo>
                  <a:pt x="2504189" y="710705"/>
                </a:lnTo>
                <a:lnTo>
                  <a:pt x="2504189" y="761428"/>
                </a:lnTo>
                <a:cubicBezTo>
                  <a:pt x="2504189" y="761899"/>
                  <a:pt x="2504071" y="762311"/>
                  <a:pt x="2503835" y="762664"/>
                </a:cubicBezTo>
                <a:cubicBezTo>
                  <a:pt x="2503600" y="763019"/>
                  <a:pt x="2503187" y="763298"/>
                  <a:pt x="2502598" y="763505"/>
                </a:cubicBezTo>
                <a:cubicBezTo>
                  <a:pt x="2502010" y="763710"/>
                  <a:pt x="2501229" y="763887"/>
                  <a:pt x="2500257" y="764035"/>
                </a:cubicBezTo>
                <a:cubicBezTo>
                  <a:pt x="2499284" y="764181"/>
                  <a:pt x="2498062" y="764255"/>
                  <a:pt x="2496589" y="764255"/>
                </a:cubicBezTo>
                <a:cubicBezTo>
                  <a:pt x="2495176" y="764255"/>
                  <a:pt x="2493968" y="764181"/>
                  <a:pt x="2492967" y="764035"/>
                </a:cubicBezTo>
                <a:cubicBezTo>
                  <a:pt x="2491965" y="763887"/>
                  <a:pt x="2491169" y="763710"/>
                  <a:pt x="2490581" y="763505"/>
                </a:cubicBezTo>
                <a:cubicBezTo>
                  <a:pt x="2489992" y="763298"/>
                  <a:pt x="2489578" y="763019"/>
                  <a:pt x="2489344" y="762664"/>
                </a:cubicBezTo>
                <a:cubicBezTo>
                  <a:pt x="2489108" y="762311"/>
                  <a:pt x="2488990" y="761899"/>
                  <a:pt x="2488990" y="761428"/>
                </a:cubicBezTo>
                <a:lnTo>
                  <a:pt x="2488990" y="651677"/>
                </a:lnTo>
                <a:cubicBezTo>
                  <a:pt x="2488990" y="651205"/>
                  <a:pt x="2489108" y="650793"/>
                  <a:pt x="2489344" y="650440"/>
                </a:cubicBezTo>
                <a:cubicBezTo>
                  <a:pt x="2489578" y="650086"/>
                  <a:pt x="2489992" y="649806"/>
                  <a:pt x="2490581" y="649600"/>
                </a:cubicBezTo>
                <a:cubicBezTo>
                  <a:pt x="2491169" y="649393"/>
                  <a:pt x="2491965" y="649217"/>
                  <a:pt x="2492967" y="649070"/>
                </a:cubicBezTo>
                <a:cubicBezTo>
                  <a:pt x="2493968" y="648923"/>
                  <a:pt x="2495176" y="648849"/>
                  <a:pt x="2496589" y="648849"/>
                </a:cubicBezTo>
                <a:close/>
                <a:moveTo>
                  <a:pt x="2246002" y="648849"/>
                </a:moveTo>
                <a:cubicBezTo>
                  <a:pt x="2247770" y="648849"/>
                  <a:pt x="2249199" y="648907"/>
                  <a:pt x="2250289" y="649026"/>
                </a:cubicBezTo>
                <a:cubicBezTo>
                  <a:pt x="2251377" y="649143"/>
                  <a:pt x="2252246" y="649306"/>
                  <a:pt x="2252895" y="649512"/>
                </a:cubicBezTo>
                <a:cubicBezTo>
                  <a:pt x="2253542" y="649718"/>
                  <a:pt x="2254028" y="650013"/>
                  <a:pt x="2254352" y="650397"/>
                </a:cubicBezTo>
                <a:cubicBezTo>
                  <a:pt x="2254676" y="650778"/>
                  <a:pt x="2254985" y="651265"/>
                  <a:pt x="2255281" y="651854"/>
                </a:cubicBezTo>
                <a:lnTo>
                  <a:pt x="2271097" y="684726"/>
                </a:lnTo>
                <a:cubicBezTo>
                  <a:pt x="2272566" y="687848"/>
                  <a:pt x="2274031" y="691117"/>
                  <a:pt x="2275495" y="694534"/>
                </a:cubicBezTo>
                <a:cubicBezTo>
                  <a:pt x="2276960" y="697951"/>
                  <a:pt x="2278453" y="701398"/>
                  <a:pt x="2279976" y="704873"/>
                </a:cubicBezTo>
                <a:lnTo>
                  <a:pt x="2280152" y="704873"/>
                </a:lnTo>
                <a:cubicBezTo>
                  <a:pt x="2281499" y="701516"/>
                  <a:pt x="2282890" y="698172"/>
                  <a:pt x="2284325" y="694844"/>
                </a:cubicBezTo>
                <a:cubicBezTo>
                  <a:pt x="2285760" y="691515"/>
                  <a:pt x="2287213" y="688231"/>
                  <a:pt x="2288683" y="684992"/>
                </a:cubicBezTo>
                <a:lnTo>
                  <a:pt x="2304589" y="651942"/>
                </a:lnTo>
                <a:cubicBezTo>
                  <a:pt x="2304765" y="651353"/>
                  <a:pt x="2305015" y="650853"/>
                  <a:pt x="2305339" y="650440"/>
                </a:cubicBezTo>
                <a:cubicBezTo>
                  <a:pt x="2305663" y="650027"/>
                  <a:pt x="2306105" y="649718"/>
                  <a:pt x="2306664" y="649512"/>
                </a:cubicBezTo>
                <a:cubicBezTo>
                  <a:pt x="2307224" y="649306"/>
                  <a:pt x="2308006" y="649143"/>
                  <a:pt x="2309007" y="649026"/>
                </a:cubicBezTo>
                <a:cubicBezTo>
                  <a:pt x="2310008" y="648907"/>
                  <a:pt x="2311274" y="648849"/>
                  <a:pt x="2312806" y="648849"/>
                </a:cubicBezTo>
                <a:cubicBezTo>
                  <a:pt x="2314927" y="648849"/>
                  <a:pt x="2316591" y="648923"/>
                  <a:pt x="2317799" y="649070"/>
                </a:cubicBezTo>
                <a:cubicBezTo>
                  <a:pt x="2319007" y="649217"/>
                  <a:pt x="2319846" y="649497"/>
                  <a:pt x="2320317" y="649909"/>
                </a:cubicBezTo>
                <a:cubicBezTo>
                  <a:pt x="2320789" y="650322"/>
                  <a:pt x="2320950" y="650911"/>
                  <a:pt x="2320804" y="651677"/>
                </a:cubicBezTo>
                <a:cubicBezTo>
                  <a:pt x="2320657" y="652442"/>
                  <a:pt x="2320258" y="653473"/>
                  <a:pt x="2319611" y="654769"/>
                </a:cubicBezTo>
                <a:lnTo>
                  <a:pt x="2287269" y="719277"/>
                </a:lnTo>
                <a:lnTo>
                  <a:pt x="2287269" y="761428"/>
                </a:lnTo>
                <a:cubicBezTo>
                  <a:pt x="2287269" y="761899"/>
                  <a:pt x="2287152" y="762311"/>
                  <a:pt x="2286917" y="762664"/>
                </a:cubicBezTo>
                <a:cubicBezTo>
                  <a:pt x="2286683" y="763019"/>
                  <a:pt x="2286272" y="763298"/>
                  <a:pt x="2285686" y="763505"/>
                </a:cubicBezTo>
                <a:cubicBezTo>
                  <a:pt x="2285101" y="763710"/>
                  <a:pt x="2284311" y="763887"/>
                  <a:pt x="2283315" y="764035"/>
                </a:cubicBezTo>
                <a:cubicBezTo>
                  <a:pt x="2282319" y="764181"/>
                  <a:pt x="2281118" y="764255"/>
                  <a:pt x="2279713" y="764255"/>
                </a:cubicBezTo>
                <a:cubicBezTo>
                  <a:pt x="2278248" y="764255"/>
                  <a:pt x="2277033" y="764181"/>
                  <a:pt x="2276067" y="764035"/>
                </a:cubicBezTo>
                <a:cubicBezTo>
                  <a:pt x="2275101" y="763887"/>
                  <a:pt x="2274310" y="763710"/>
                  <a:pt x="2273694" y="763505"/>
                </a:cubicBezTo>
                <a:cubicBezTo>
                  <a:pt x="2273080" y="763298"/>
                  <a:pt x="2272656" y="763019"/>
                  <a:pt x="2272421" y="762664"/>
                </a:cubicBezTo>
                <a:cubicBezTo>
                  <a:pt x="2272187" y="762311"/>
                  <a:pt x="2272070" y="761899"/>
                  <a:pt x="2272070" y="761428"/>
                </a:cubicBezTo>
                <a:lnTo>
                  <a:pt x="2272070" y="719277"/>
                </a:lnTo>
                <a:lnTo>
                  <a:pt x="2239730" y="654769"/>
                </a:lnTo>
                <a:cubicBezTo>
                  <a:pt x="2239081" y="653415"/>
                  <a:pt x="2238683" y="652354"/>
                  <a:pt x="2238536" y="651588"/>
                </a:cubicBezTo>
                <a:cubicBezTo>
                  <a:pt x="2238388" y="650822"/>
                  <a:pt x="2238536" y="650233"/>
                  <a:pt x="2238978" y="649820"/>
                </a:cubicBezTo>
                <a:cubicBezTo>
                  <a:pt x="2239419" y="649408"/>
                  <a:pt x="2240214" y="649143"/>
                  <a:pt x="2241364" y="649026"/>
                </a:cubicBezTo>
                <a:cubicBezTo>
                  <a:pt x="2242511" y="648907"/>
                  <a:pt x="2244059" y="648849"/>
                  <a:pt x="2246002" y="648849"/>
                </a:cubicBezTo>
                <a:close/>
                <a:moveTo>
                  <a:pt x="1553607" y="648849"/>
                </a:moveTo>
                <a:cubicBezTo>
                  <a:pt x="1555080" y="648849"/>
                  <a:pt x="1556302" y="648923"/>
                  <a:pt x="1557274" y="649070"/>
                </a:cubicBezTo>
                <a:cubicBezTo>
                  <a:pt x="1558246" y="649217"/>
                  <a:pt x="1559027" y="649393"/>
                  <a:pt x="1559616" y="649600"/>
                </a:cubicBezTo>
                <a:cubicBezTo>
                  <a:pt x="1560205" y="649806"/>
                  <a:pt x="1560617" y="650086"/>
                  <a:pt x="1560853" y="650440"/>
                </a:cubicBezTo>
                <a:cubicBezTo>
                  <a:pt x="1561089" y="650793"/>
                  <a:pt x="1561206" y="651205"/>
                  <a:pt x="1561206" y="651677"/>
                </a:cubicBezTo>
                <a:lnTo>
                  <a:pt x="1561206" y="697450"/>
                </a:lnTo>
                <a:lnTo>
                  <a:pt x="1613252" y="697450"/>
                </a:lnTo>
                <a:lnTo>
                  <a:pt x="1613252" y="651677"/>
                </a:lnTo>
                <a:cubicBezTo>
                  <a:pt x="1613252" y="651205"/>
                  <a:pt x="1613370" y="650793"/>
                  <a:pt x="1613606" y="650440"/>
                </a:cubicBezTo>
                <a:cubicBezTo>
                  <a:pt x="1613841" y="650086"/>
                  <a:pt x="1614255" y="649806"/>
                  <a:pt x="1614843" y="649600"/>
                </a:cubicBezTo>
                <a:cubicBezTo>
                  <a:pt x="1615432" y="649393"/>
                  <a:pt x="1616198" y="649217"/>
                  <a:pt x="1617141" y="649070"/>
                </a:cubicBezTo>
                <a:cubicBezTo>
                  <a:pt x="1618083" y="648923"/>
                  <a:pt x="1619321" y="648849"/>
                  <a:pt x="1620853" y="648849"/>
                </a:cubicBezTo>
                <a:cubicBezTo>
                  <a:pt x="1622266" y="648849"/>
                  <a:pt x="1623461" y="648923"/>
                  <a:pt x="1624431" y="649070"/>
                </a:cubicBezTo>
                <a:cubicBezTo>
                  <a:pt x="1625403" y="649217"/>
                  <a:pt x="1626183" y="649393"/>
                  <a:pt x="1626774" y="649600"/>
                </a:cubicBezTo>
                <a:cubicBezTo>
                  <a:pt x="1627364" y="649806"/>
                  <a:pt x="1627775" y="650086"/>
                  <a:pt x="1628011" y="650440"/>
                </a:cubicBezTo>
                <a:cubicBezTo>
                  <a:pt x="1628247" y="650793"/>
                  <a:pt x="1628364" y="651205"/>
                  <a:pt x="1628364" y="651677"/>
                </a:cubicBezTo>
                <a:lnTo>
                  <a:pt x="1628364" y="739939"/>
                </a:lnTo>
                <a:lnTo>
                  <a:pt x="1613383" y="761884"/>
                </a:lnTo>
                <a:lnTo>
                  <a:pt x="1613252" y="761428"/>
                </a:lnTo>
                <a:lnTo>
                  <a:pt x="1613252" y="710705"/>
                </a:lnTo>
                <a:lnTo>
                  <a:pt x="1561206" y="710705"/>
                </a:lnTo>
                <a:lnTo>
                  <a:pt x="1561206" y="761428"/>
                </a:lnTo>
                <a:cubicBezTo>
                  <a:pt x="1561206" y="761899"/>
                  <a:pt x="1561089" y="762311"/>
                  <a:pt x="1560853" y="762664"/>
                </a:cubicBezTo>
                <a:cubicBezTo>
                  <a:pt x="1560617" y="763019"/>
                  <a:pt x="1560205" y="763298"/>
                  <a:pt x="1559616" y="763505"/>
                </a:cubicBezTo>
                <a:cubicBezTo>
                  <a:pt x="1559027" y="763710"/>
                  <a:pt x="1558246" y="763887"/>
                  <a:pt x="1557274" y="764035"/>
                </a:cubicBezTo>
                <a:cubicBezTo>
                  <a:pt x="1556302" y="764181"/>
                  <a:pt x="1555080" y="764255"/>
                  <a:pt x="1553607" y="764255"/>
                </a:cubicBezTo>
                <a:cubicBezTo>
                  <a:pt x="1552193" y="764255"/>
                  <a:pt x="1550985" y="764181"/>
                  <a:pt x="1549984" y="764035"/>
                </a:cubicBezTo>
                <a:cubicBezTo>
                  <a:pt x="1548982" y="763887"/>
                  <a:pt x="1548187" y="763710"/>
                  <a:pt x="1547598" y="763505"/>
                </a:cubicBezTo>
                <a:cubicBezTo>
                  <a:pt x="1547009" y="763298"/>
                  <a:pt x="1546597" y="763019"/>
                  <a:pt x="1546361" y="762664"/>
                </a:cubicBezTo>
                <a:cubicBezTo>
                  <a:pt x="1546125" y="762311"/>
                  <a:pt x="1546007" y="761899"/>
                  <a:pt x="1546007" y="761428"/>
                </a:cubicBezTo>
                <a:lnTo>
                  <a:pt x="1546007" y="651677"/>
                </a:lnTo>
                <a:cubicBezTo>
                  <a:pt x="1546007" y="651205"/>
                  <a:pt x="1546125" y="650793"/>
                  <a:pt x="1546361" y="650440"/>
                </a:cubicBezTo>
                <a:cubicBezTo>
                  <a:pt x="1546597" y="650086"/>
                  <a:pt x="1547009" y="649806"/>
                  <a:pt x="1547598" y="649600"/>
                </a:cubicBezTo>
                <a:cubicBezTo>
                  <a:pt x="1548187" y="649393"/>
                  <a:pt x="1548982" y="649217"/>
                  <a:pt x="1549984" y="649070"/>
                </a:cubicBezTo>
                <a:cubicBezTo>
                  <a:pt x="1550985" y="648923"/>
                  <a:pt x="1552193" y="648849"/>
                  <a:pt x="1553607" y="648849"/>
                </a:cubicBezTo>
                <a:close/>
                <a:moveTo>
                  <a:pt x="1303022" y="648849"/>
                </a:moveTo>
                <a:cubicBezTo>
                  <a:pt x="1304789" y="648849"/>
                  <a:pt x="1306218" y="648907"/>
                  <a:pt x="1307308" y="649026"/>
                </a:cubicBezTo>
                <a:cubicBezTo>
                  <a:pt x="1308398" y="649143"/>
                  <a:pt x="1309267" y="649306"/>
                  <a:pt x="1309915" y="649512"/>
                </a:cubicBezTo>
                <a:cubicBezTo>
                  <a:pt x="1310563" y="649718"/>
                  <a:pt x="1311049" y="650013"/>
                  <a:pt x="1311373" y="650397"/>
                </a:cubicBezTo>
                <a:cubicBezTo>
                  <a:pt x="1311696" y="650778"/>
                  <a:pt x="1312006" y="651265"/>
                  <a:pt x="1312301" y="651854"/>
                </a:cubicBezTo>
                <a:lnTo>
                  <a:pt x="1328117" y="684726"/>
                </a:lnTo>
                <a:cubicBezTo>
                  <a:pt x="1329586" y="687848"/>
                  <a:pt x="1331052" y="691117"/>
                  <a:pt x="1332516" y="694534"/>
                </a:cubicBezTo>
                <a:cubicBezTo>
                  <a:pt x="1333980" y="697951"/>
                  <a:pt x="1335474" y="701398"/>
                  <a:pt x="1336997" y="704873"/>
                </a:cubicBezTo>
                <a:lnTo>
                  <a:pt x="1337173" y="704873"/>
                </a:lnTo>
                <a:cubicBezTo>
                  <a:pt x="1338520" y="701516"/>
                  <a:pt x="1339910" y="698172"/>
                  <a:pt x="1341345" y="694844"/>
                </a:cubicBezTo>
                <a:cubicBezTo>
                  <a:pt x="1342780" y="691515"/>
                  <a:pt x="1344235" y="688231"/>
                  <a:pt x="1345704" y="684992"/>
                </a:cubicBezTo>
                <a:lnTo>
                  <a:pt x="1361612" y="651942"/>
                </a:lnTo>
                <a:cubicBezTo>
                  <a:pt x="1361789" y="651353"/>
                  <a:pt x="1362039" y="650853"/>
                  <a:pt x="1362364" y="650440"/>
                </a:cubicBezTo>
                <a:cubicBezTo>
                  <a:pt x="1362687" y="650027"/>
                  <a:pt x="1363130" y="649718"/>
                  <a:pt x="1363688" y="649512"/>
                </a:cubicBezTo>
                <a:cubicBezTo>
                  <a:pt x="1364248" y="649306"/>
                  <a:pt x="1365028" y="649143"/>
                  <a:pt x="1366029" y="649026"/>
                </a:cubicBezTo>
                <a:cubicBezTo>
                  <a:pt x="1367033" y="648907"/>
                  <a:pt x="1368298" y="648849"/>
                  <a:pt x="1369830" y="648849"/>
                </a:cubicBezTo>
                <a:cubicBezTo>
                  <a:pt x="1371952" y="648849"/>
                  <a:pt x="1373616" y="648923"/>
                  <a:pt x="1374823" y="649070"/>
                </a:cubicBezTo>
                <a:cubicBezTo>
                  <a:pt x="1376031" y="649217"/>
                  <a:pt x="1376871" y="649497"/>
                  <a:pt x="1377341" y="649909"/>
                </a:cubicBezTo>
                <a:cubicBezTo>
                  <a:pt x="1377812" y="650322"/>
                  <a:pt x="1377975" y="650911"/>
                  <a:pt x="1377828" y="651677"/>
                </a:cubicBezTo>
                <a:cubicBezTo>
                  <a:pt x="1377680" y="652442"/>
                  <a:pt x="1377282" y="653473"/>
                  <a:pt x="1376635" y="654769"/>
                </a:cubicBezTo>
                <a:lnTo>
                  <a:pt x="1344289" y="719277"/>
                </a:lnTo>
                <a:lnTo>
                  <a:pt x="1344289" y="761428"/>
                </a:lnTo>
                <a:cubicBezTo>
                  <a:pt x="1344289" y="761899"/>
                  <a:pt x="1344173" y="762311"/>
                  <a:pt x="1343940" y="762664"/>
                </a:cubicBezTo>
                <a:cubicBezTo>
                  <a:pt x="1343705" y="763019"/>
                  <a:pt x="1343294" y="763298"/>
                  <a:pt x="1342708" y="763505"/>
                </a:cubicBezTo>
                <a:cubicBezTo>
                  <a:pt x="1342122" y="763710"/>
                  <a:pt x="1341332" y="763887"/>
                  <a:pt x="1340336" y="764035"/>
                </a:cubicBezTo>
                <a:cubicBezTo>
                  <a:pt x="1339340" y="764181"/>
                  <a:pt x="1338140" y="764255"/>
                  <a:pt x="1336735" y="764255"/>
                </a:cubicBezTo>
                <a:cubicBezTo>
                  <a:pt x="1335269" y="764255"/>
                  <a:pt x="1334054" y="764181"/>
                  <a:pt x="1333087" y="764035"/>
                </a:cubicBezTo>
                <a:cubicBezTo>
                  <a:pt x="1332120" y="763887"/>
                  <a:pt x="1331330" y="763710"/>
                  <a:pt x="1330715" y="763505"/>
                </a:cubicBezTo>
                <a:cubicBezTo>
                  <a:pt x="1330099" y="763298"/>
                  <a:pt x="1329675" y="763019"/>
                  <a:pt x="1329441" y="762664"/>
                </a:cubicBezTo>
                <a:cubicBezTo>
                  <a:pt x="1329206" y="762311"/>
                  <a:pt x="1329090" y="761899"/>
                  <a:pt x="1329090" y="761428"/>
                </a:cubicBezTo>
                <a:lnTo>
                  <a:pt x="1329090" y="719277"/>
                </a:lnTo>
                <a:lnTo>
                  <a:pt x="1296749" y="654769"/>
                </a:lnTo>
                <a:cubicBezTo>
                  <a:pt x="1296102" y="653415"/>
                  <a:pt x="1295704" y="652354"/>
                  <a:pt x="1295556" y="651588"/>
                </a:cubicBezTo>
                <a:cubicBezTo>
                  <a:pt x="1295409" y="650822"/>
                  <a:pt x="1295556" y="650233"/>
                  <a:pt x="1295997" y="649820"/>
                </a:cubicBezTo>
                <a:cubicBezTo>
                  <a:pt x="1296441" y="649408"/>
                  <a:pt x="1297236" y="649143"/>
                  <a:pt x="1298384" y="649026"/>
                </a:cubicBezTo>
                <a:cubicBezTo>
                  <a:pt x="1299533" y="648907"/>
                  <a:pt x="1301079" y="648849"/>
                  <a:pt x="1303022" y="648849"/>
                </a:cubicBezTo>
                <a:close/>
                <a:moveTo>
                  <a:pt x="1086887" y="648849"/>
                </a:moveTo>
                <a:cubicBezTo>
                  <a:pt x="1088359" y="648849"/>
                  <a:pt x="1089581" y="648923"/>
                  <a:pt x="1090553" y="649070"/>
                </a:cubicBezTo>
                <a:cubicBezTo>
                  <a:pt x="1091525" y="649217"/>
                  <a:pt x="1092306" y="649393"/>
                  <a:pt x="1092895" y="649600"/>
                </a:cubicBezTo>
                <a:cubicBezTo>
                  <a:pt x="1093486" y="649806"/>
                  <a:pt x="1093899" y="650086"/>
                  <a:pt x="1094135" y="650440"/>
                </a:cubicBezTo>
                <a:cubicBezTo>
                  <a:pt x="1094370" y="650793"/>
                  <a:pt x="1094488" y="651205"/>
                  <a:pt x="1094488" y="651677"/>
                </a:cubicBezTo>
                <a:lnTo>
                  <a:pt x="1094488" y="697450"/>
                </a:lnTo>
                <a:lnTo>
                  <a:pt x="1146532" y="697450"/>
                </a:lnTo>
                <a:lnTo>
                  <a:pt x="1146532" y="651677"/>
                </a:lnTo>
                <a:cubicBezTo>
                  <a:pt x="1146532" y="651205"/>
                  <a:pt x="1146650" y="650793"/>
                  <a:pt x="1146887" y="650440"/>
                </a:cubicBezTo>
                <a:cubicBezTo>
                  <a:pt x="1147122" y="650086"/>
                  <a:pt x="1147534" y="649806"/>
                  <a:pt x="1148123" y="649600"/>
                </a:cubicBezTo>
                <a:cubicBezTo>
                  <a:pt x="1148713" y="649393"/>
                  <a:pt x="1149478" y="649217"/>
                  <a:pt x="1150421" y="649070"/>
                </a:cubicBezTo>
                <a:cubicBezTo>
                  <a:pt x="1151363" y="648923"/>
                  <a:pt x="1152601" y="648849"/>
                  <a:pt x="1154132" y="648849"/>
                </a:cubicBezTo>
                <a:cubicBezTo>
                  <a:pt x="1155546" y="648849"/>
                  <a:pt x="1156740" y="648923"/>
                  <a:pt x="1157712" y="649070"/>
                </a:cubicBezTo>
                <a:cubicBezTo>
                  <a:pt x="1158683" y="649217"/>
                  <a:pt x="1159464" y="649393"/>
                  <a:pt x="1160053" y="649600"/>
                </a:cubicBezTo>
                <a:cubicBezTo>
                  <a:pt x="1160641" y="649806"/>
                  <a:pt x="1161054" y="650086"/>
                  <a:pt x="1161291" y="650440"/>
                </a:cubicBezTo>
                <a:cubicBezTo>
                  <a:pt x="1161526" y="650793"/>
                  <a:pt x="1161644" y="651205"/>
                  <a:pt x="1161644" y="651677"/>
                </a:cubicBezTo>
                <a:lnTo>
                  <a:pt x="1161644" y="761428"/>
                </a:lnTo>
                <a:cubicBezTo>
                  <a:pt x="1161644" y="761899"/>
                  <a:pt x="1161526" y="762311"/>
                  <a:pt x="1161291" y="762664"/>
                </a:cubicBezTo>
                <a:cubicBezTo>
                  <a:pt x="1161054" y="763019"/>
                  <a:pt x="1160641" y="763298"/>
                  <a:pt x="1160053" y="763505"/>
                </a:cubicBezTo>
                <a:cubicBezTo>
                  <a:pt x="1159464" y="763710"/>
                  <a:pt x="1158683" y="763887"/>
                  <a:pt x="1157712" y="764035"/>
                </a:cubicBezTo>
                <a:cubicBezTo>
                  <a:pt x="1156740" y="764181"/>
                  <a:pt x="1155546" y="764255"/>
                  <a:pt x="1154132" y="764255"/>
                </a:cubicBezTo>
                <a:cubicBezTo>
                  <a:pt x="1152601" y="764255"/>
                  <a:pt x="1151363" y="764181"/>
                  <a:pt x="1150421" y="764035"/>
                </a:cubicBezTo>
                <a:cubicBezTo>
                  <a:pt x="1149478" y="763887"/>
                  <a:pt x="1148713" y="763710"/>
                  <a:pt x="1148123" y="763505"/>
                </a:cubicBezTo>
                <a:cubicBezTo>
                  <a:pt x="1147534" y="763298"/>
                  <a:pt x="1147122" y="763019"/>
                  <a:pt x="1146887" y="762664"/>
                </a:cubicBezTo>
                <a:cubicBezTo>
                  <a:pt x="1146650" y="762311"/>
                  <a:pt x="1146532" y="761899"/>
                  <a:pt x="1146532" y="761428"/>
                </a:cubicBezTo>
                <a:lnTo>
                  <a:pt x="1146532" y="710705"/>
                </a:lnTo>
                <a:lnTo>
                  <a:pt x="1094488" y="710705"/>
                </a:lnTo>
                <a:lnTo>
                  <a:pt x="1094488" y="761428"/>
                </a:lnTo>
                <a:cubicBezTo>
                  <a:pt x="1094488" y="761899"/>
                  <a:pt x="1094370" y="762311"/>
                  <a:pt x="1094135" y="762664"/>
                </a:cubicBezTo>
                <a:cubicBezTo>
                  <a:pt x="1093899" y="763019"/>
                  <a:pt x="1093486" y="763298"/>
                  <a:pt x="1092895" y="763505"/>
                </a:cubicBezTo>
                <a:cubicBezTo>
                  <a:pt x="1092306" y="763710"/>
                  <a:pt x="1091525" y="763887"/>
                  <a:pt x="1090553" y="764035"/>
                </a:cubicBezTo>
                <a:cubicBezTo>
                  <a:pt x="1089581" y="764181"/>
                  <a:pt x="1088359" y="764255"/>
                  <a:pt x="1086887" y="764255"/>
                </a:cubicBezTo>
                <a:cubicBezTo>
                  <a:pt x="1085472" y="764255"/>
                  <a:pt x="1084265" y="764181"/>
                  <a:pt x="1083264" y="764035"/>
                </a:cubicBezTo>
                <a:cubicBezTo>
                  <a:pt x="1082262" y="763887"/>
                  <a:pt x="1081466" y="763710"/>
                  <a:pt x="1080877" y="763505"/>
                </a:cubicBezTo>
                <a:cubicBezTo>
                  <a:pt x="1080288" y="763298"/>
                  <a:pt x="1079876" y="763019"/>
                  <a:pt x="1079640" y="762664"/>
                </a:cubicBezTo>
                <a:cubicBezTo>
                  <a:pt x="1079405" y="762311"/>
                  <a:pt x="1079287" y="761899"/>
                  <a:pt x="1079287" y="761428"/>
                </a:cubicBezTo>
                <a:lnTo>
                  <a:pt x="1079287" y="651677"/>
                </a:lnTo>
                <a:cubicBezTo>
                  <a:pt x="1079287" y="651205"/>
                  <a:pt x="1079405" y="650793"/>
                  <a:pt x="1079640" y="650440"/>
                </a:cubicBezTo>
                <a:cubicBezTo>
                  <a:pt x="1079876" y="650086"/>
                  <a:pt x="1080288" y="649806"/>
                  <a:pt x="1080877" y="649600"/>
                </a:cubicBezTo>
                <a:cubicBezTo>
                  <a:pt x="1081466" y="649393"/>
                  <a:pt x="1082262" y="649217"/>
                  <a:pt x="1083264" y="649070"/>
                </a:cubicBezTo>
                <a:cubicBezTo>
                  <a:pt x="1084265" y="648923"/>
                  <a:pt x="1085472" y="648849"/>
                  <a:pt x="1086887" y="648849"/>
                </a:cubicBezTo>
                <a:close/>
                <a:moveTo>
                  <a:pt x="836290" y="648849"/>
                </a:moveTo>
                <a:cubicBezTo>
                  <a:pt x="838057" y="648849"/>
                  <a:pt x="839486" y="648907"/>
                  <a:pt x="840608" y="649026"/>
                </a:cubicBezTo>
                <a:cubicBezTo>
                  <a:pt x="841698" y="649143"/>
                  <a:pt x="842568" y="649306"/>
                  <a:pt x="843216" y="649512"/>
                </a:cubicBezTo>
                <a:cubicBezTo>
                  <a:pt x="843864" y="649718"/>
                  <a:pt x="844350" y="650013"/>
                  <a:pt x="844674" y="650397"/>
                </a:cubicBezTo>
                <a:cubicBezTo>
                  <a:pt x="844998" y="650778"/>
                  <a:pt x="845307" y="651265"/>
                  <a:pt x="845601" y="651854"/>
                </a:cubicBezTo>
                <a:lnTo>
                  <a:pt x="861419" y="684726"/>
                </a:lnTo>
                <a:cubicBezTo>
                  <a:pt x="862887" y="687848"/>
                  <a:pt x="864353" y="691117"/>
                  <a:pt x="865817" y="694534"/>
                </a:cubicBezTo>
                <a:cubicBezTo>
                  <a:pt x="867281" y="697951"/>
                  <a:pt x="868775" y="701398"/>
                  <a:pt x="870299" y="704873"/>
                </a:cubicBezTo>
                <a:lnTo>
                  <a:pt x="870474" y="704873"/>
                </a:lnTo>
                <a:cubicBezTo>
                  <a:pt x="871820" y="701516"/>
                  <a:pt x="873211" y="698172"/>
                  <a:pt x="874647" y="694844"/>
                </a:cubicBezTo>
                <a:cubicBezTo>
                  <a:pt x="876081" y="691515"/>
                  <a:pt x="877533" y="688231"/>
                  <a:pt x="879003" y="684992"/>
                </a:cubicBezTo>
                <a:lnTo>
                  <a:pt x="894911" y="651942"/>
                </a:lnTo>
                <a:cubicBezTo>
                  <a:pt x="895088" y="651353"/>
                  <a:pt x="895336" y="650853"/>
                  <a:pt x="895661" y="650440"/>
                </a:cubicBezTo>
                <a:cubicBezTo>
                  <a:pt x="895985" y="650027"/>
                  <a:pt x="896427" y="649718"/>
                  <a:pt x="896987" y="649512"/>
                </a:cubicBezTo>
                <a:cubicBezTo>
                  <a:pt x="897546" y="649306"/>
                  <a:pt x="898326" y="649143"/>
                  <a:pt x="899329" y="649026"/>
                </a:cubicBezTo>
                <a:cubicBezTo>
                  <a:pt x="900329" y="648907"/>
                  <a:pt x="901596" y="648849"/>
                  <a:pt x="903128" y="648849"/>
                </a:cubicBezTo>
                <a:cubicBezTo>
                  <a:pt x="905249" y="648849"/>
                  <a:pt x="906913" y="648923"/>
                  <a:pt x="908121" y="649070"/>
                </a:cubicBezTo>
                <a:cubicBezTo>
                  <a:pt x="909328" y="649217"/>
                  <a:pt x="910168" y="649497"/>
                  <a:pt x="910639" y="649909"/>
                </a:cubicBezTo>
                <a:cubicBezTo>
                  <a:pt x="911111" y="650322"/>
                  <a:pt x="911274" y="650911"/>
                  <a:pt x="911125" y="651677"/>
                </a:cubicBezTo>
                <a:cubicBezTo>
                  <a:pt x="910979" y="652442"/>
                  <a:pt x="910582" y="653473"/>
                  <a:pt x="909933" y="654769"/>
                </a:cubicBezTo>
                <a:lnTo>
                  <a:pt x="877591" y="719277"/>
                </a:lnTo>
                <a:lnTo>
                  <a:pt x="877591" y="761428"/>
                </a:lnTo>
                <a:cubicBezTo>
                  <a:pt x="877591" y="761899"/>
                  <a:pt x="877474" y="762311"/>
                  <a:pt x="877239" y="762664"/>
                </a:cubicBezTo>
                <a:cubicBezTo>
                  <a:pt x="877004" y="763019"/>
                  <a:pt x="876594" y="763298"/>
                  <a:pt x="876010" y="763505"/>
                </a:cubicBezTo>
                <a:cubicBezTo>
                  <a:pt x="875423" y="763710"/>
                  <a:pt x="874633" y="763887"/>
                  <a:pt x="873637" y="764035"/>
                </a:cubicBezTo>
                <a:cubicBezTo>
                  <a:pt x="872642" y="764181"/>
                  <a:pt x="871440" y="764255"/>
                  <a:pt x="870034" y="764255"/>
                </a:cubicBezTo>
                <a:cubicBezTo>
                  <a:pt x="868570" y="764255"/>
                  <a:pt x="867355" y="764181"/>
                  <a:pt x="866388" y="764035"/>
                </a:cubicBezTo>
                <a:cubicBezTo>
                  <a:pt x="865421" y="763887"/>
                  <a:pt x="864632" y="763710"/>
                  <a:pt x="864017" y="763505"/>
                </a:cubicBezTo>
                <a:cubicBezTo>
                  <a:pt x="863402" y="763298"/>
                  <a:pt x="862977" y="763019"/>
                  <a:pt x="862742" y="762664"/>
                </a:cubicBezTo>
                <a:cubicBezTo>
                  <a:pt x="862509" y="762311"/>
                  <a:pt x="862392" y="761899"/>
                  <a:pt x="862392" y="761428"/>
                </a:cubicBezTo>
                <a:lnTo>
                  <a:pt x="862392" y="719277"/>
                </a:lnTo>
                <a:lnTo>
                  <a:pt x="830016" y="654769"/>
                </a:lnTo>
                <a:cubicBezTo>
                  <a:pt x="829368" y="653415"/>
                  <a:pt x="828970" y="652354"/>
                  <a:pt x="828823" y="651588"/>
                </a:cubicBezTo>
                <a:cubicBezTo>
                  <a:pt x="828676" y="650822"/>
                  <a:pt x="828823" y="650233"/>
                  <a:pt x="829265" y="649820"/>
                </a:cubicBezTo>
                <a:cubicBezTo>
                  <a:pt x="829706" y="649408"/>
                  <a:pt x="830502" y="649143"/>
                  <a:pt x="831650" y="649026"/>
                </a:cubicBezTo>
                <a:cubicBezTo>
                  <a:pt x="832799" y="648907"/>
                  <a:pt x="834346" y="648849"/>
                  <a:pt x="836290" y="648849"/>
                </a:cubicBezTo>
                <a:close/>
                <a:moveTo>
                  <a:pt x="610625" y="648849"/>
                </a:moveTo>
                <a:cubicBezTo>
                  <a:pt x="612098" y="648849"/>
                  <a:pt x="613320" y="648923"/>
                  <a:pt x="614292" y="649070"/>
                </a:cubicBezTo>
                <a:cubicBezTo>
                  <a:pt x="615264" y="649217"/>
                  <a:pt x="616045" y="649393"/>
                  <a:pt x="616634" y="649600"/>
                </a:cubicBezTo>
                <a:cubicBezTo>
                  <a:pt x="617223" y="649806"/>
                  <a:pt x="617636" y="650086"/>
                  <a:pt x="617871" y="650440"/>
                </a:cubicBezTo>
                <a:cubicBezTo>
                  <a:pt x="618107" y="650793"/>
                  <a:pt x="618225" y="651205"/>
                  <a:pt x="618225" y="651677"/>
                </a:cubicBezTo>
                <a:lnTo>
                  <a:pt x="618225" y="697450"/>
                </a:lnTo>
                <a:lnTo>
                  <a:pt x="670272" y="697450"/>
                </a:lnTo>
                <a:lnTo>
                  <a:pt x="670272" y="651677"/>
                </a:lnTo>
                <a:cubicBezTo>
                  <a:pt x="670272" y="651205"/>
                  <a:pt x="670390" y="650793"/>
                  <a:pt x="670626" y="650440"/>
                </a:cubicBezTo>
                <a:cubicBezTo>
                  <a:pt x="670861" y="650086"/>
                  <a:pt x="671273" y="649806"/>
                  <a:pt x="671863" y="649600"/>
                </a:cubicBezTo>
                <a:cubicBezTo>
                  <a:pt x="672452" y="649393"/>
                  <a:pt x="673218" y="649217"/>
                  <a:pt x="674160" y="649070"/>
                </a:cubicBezTo>
                <a:cubicBezTo>
                  <a:pt x="675103" y="648923"/>
                  <a:pt x="676340" y="648849"/>
                  <a:pt x="677872" y="648849"/>
                </a:cubicBezTo>
                <a:cubicBezTo>
                  <a:pt x="679285" y="648849"/>
                  <a:pt x="680478" y="648923"/>
                  <a:pt x="681450" y="649070"/>
                </a:cubicBezTo>
                <a:cubicBezTo>
                  <a:pt x="682422" y="649217"/>
                  <a:pt x="683203" y="649393"/>
                  <a:pt x="683792" y="649600"/>
                </a:cubicBezTo>
                <a:cubicBezTo>
                  <a:pt x="684381" y="649806"/>
                  <a:pt x="684794" y="650086"/>
                  <a:pt x="685029" y="650440"/>
                </a:cubicBezTo>
                <a:cubicBezTo>
                  <a:pt x="685265" y="650793"/>
                  <a:pt x="685383" y="651205"/>
                  <a:pt x="685383" y="651677"/>
                </a:cubicBezTo>
                <a:lnTo>
                  <a:pt x="685383" y="761428"/>
                </a:lnTo>
                <a:cubicBezTo>
                  <a:pt x="685383" y="761899"/>
                  <a:pt x="685265" y="762311"/>
                  <a:pt x="685029" y="762664"/>
                </a:cubicBezTo>
                <a:cubicBezTo>
                  <a:pt x="684794" y="763019"/>
                  <a:pt x="684381" y="763298"/>
                  <a:pt x="683792" y="763505"/>
                </a:cubicBezTo>
                <a:cubicBezTo>
                  <a:pt x="683203" y="763710"/>
                  <a:pt x="682422" y="763887"/>
                  <a:pt x="681450" y="764035"/>
                </a:cubicBezTo>
                <a:cubicBezTo>
                  <a:pt x="680478" y="764181"/>
                  <a:pt x="679285" y="764255"/>
                  <a:pt x="677872" y="764255"/>
                </a:cubicBezTo>
                <a:cubicBezTo>
                  <a:pt x="676340" y="764255"/>
                  <a:pt x="675103" y="764181"/>
                  <a:pt x="674160" y="764035"/>
                </a:cubicBezTo>
                <a:cubicBezTo>
                  <a:pt x="673218" y="763887"/>
                  <a:pt x="672452" y="763710"/>
                  <a:pt x="671863" y="763505"/>
                </a:cubicBezTo>
                <a:cubicBezTo>
                  <a:pt x="671273" y="763298"/>
                  <a:pt x="670861" y="763019"/>
                  <a:pt x="670626" y="762664"/>
                </a:cubicBezTo>
                <a:cubicBezTo>
                  <a:pt x="670390" y="762311"/>
                  <a:pt x="670272" y="761899"/>
                  <a:pt x="670272" y="761428"/>
                </a:cubicBezTo>
                <a:lnTo>
                  <a:pt x="670272" y="710705"/>
                </a:lnTo>
                <a:lnTo>
                  <a:pt x="618225" y="710705"/>
                </a:lnTo>
                <a:lnTo>
                  <a:pt x="618225" y="761428"/>
                </a:lnTo>
                <a:cubicBezTo>
                  <a:pt x="618225" y="761899"/>
                  <a:pt x="618107" y="762311"/>
                  <a:pt x="617871" y="762664"/>
                </a:cubicBezTo>
                <a:cubicBezTo>
                  <a:pt x="617636" y="763019"/>
                  <a:pt x="617223" y="763298"/>
                  <a:pt x="616634" y="763505"/>
                </a:cubicBezTo>
                <a:cubicBezTo>
                  <a:pt x="616045" y="763710"/>
                  <a:pt x="615264" y="763887"/>
                  <a:pt x="614292" y="764035"/>
                </a:cubicBezTo>
                <a:cubicBezTo>
                  <a:pt x="613320" y="764181"/>
                  <a:pt x="612098" y="764255"/>
                  <a:pt x="610625" y="764255"/>
                </a:cubicBezTo>
                <a:cubicBezTo>
                  <a:pt x="609211" y="764255"/>
                  <a:pt x="608003" y="764181"/>
                  <a:pt x="607002" y="764035"/>
                </a:cubicBezTo>
                <a:cubicBezTo>
                  <a:pt x="606001" y="763887"/>
                  <a:pt x="605205" y="763710"/>
                  <a:pt x="604616" y="763505"/>
                </a:cubicBezTo>
                <a:cubicBezTo>
                  <a:pt x="604027" y="763298"/>
                  <a:pt x="603615" y="763019"/>
                  <a:pt x="603379" y="762664"/>
                </a:cubicBezTo>
                <a:cubicBezTo>
                  <a:pt x="603143" y="762311"/>
                  <a:pt x="603025" y="761899"/>
                  <a:pt x="603025" y="761428"/>
                </a:cubicBezTo>
                <a:lnTo>
                  <a:pt x="603025" y="651677"/>
                </a:lnTo>
                <a:cubicBezTo>
                  <a:pt x="603025" y="651205"/>
                  <a:pt x="603143" y="650793"/>
                  <a:pt x="603379" y="650440"/>
                </a:cubicBezTo>
                <a:cubicBezTo>
                  <a:pt x="603615" y="650086"/>
                  <a:pt x="604027" y="649806"/>
                  <a:pt x="604616" y="649600"/>
                </a:cubicBezTo>
                <a:cubicBezTo>
                  <a:pt x="605205" y="649393"/>
                  <a:pt x="606001" y="649217"/>
                  <a:pt x="607002" y="649070"/>
                </a:cubicBezTo>
                <a:cubicBezTo>
                  <a:pt x="608003" y="648923"/>
                  <a:pt x="609211" y="648849"/>
                  <a:pt x="610625" y="648849"/>
                </a:cubicBezTo>
                <a:close/>
                <a:moveTo>
                  <a:pt x="426847" y="648849"/>
                </a:moveTo>
                <a:cubicBezTo>
                  <a:pt x="428968" y="648849"/>
                  <a:pt x="430632" y="648923"/>
                  <a:pt x="431840" y="649070"/>
                </a:cubicBezTo>
                <a:cubicBezTo>
                  <a:pt x="433048" y="649217"/>
                  <a:pt x="433887" y="649497"/>
                  <a:pt x="434359" y="649909"/>
                </a:cubicBezTo>
                <a:cubicBezTo>
                  <a:pt x="434830" y="650322"/>
                  <a:pt x="434992" y="650911"/>
                  <a:pt x="434845" y="651677"/>
                </a:cubicBezTo>
                <a:cubicBezTo>
                  <a:pt x="434697" y="652442"/>
                  <a:pt x="434300" y="653473"/>
                  <a:pt x="433652" y="654769"/>
                </a:cubicBezTo>
                <a:lnTo>
                  <a:pt x="402435" y="717032"/>
                </a:lnTo>
                <a:lnTo>
                  <a:pt x="394852" y="703290"/>
                </a:lnTo>
                <a:lnTo>
                  <a:pt x="398366" y="694844"/>
                </a:lnTo>
                <a:cubicBezTo>
                  <a:pt x="399801" y="691515"/>
                  <a:pt x="401254" y="688231"/>
                  <a:pt x="402724" y="684992"/>
                </a:cubicBezTo>
                <a:lnTo>
                  <a:pt x="418629" y="651942"/>
                </a:lnTo>
                <a:cubicBezTo>
                  <a:pt x="418806" y="651353"/>
                  <a:pt x="419056" y="650853"/>
                  <a:pt x="419381" y="650440"/>
                </a:cubicBezTo>
                <a:cubicBezTo>
                  <a:pt x="419705" y="650027"/>
                  <a:pt x="420147" y="649718"/>
                  <a:pt x="420706" y="649512"/>
                </a:cubicBezTo>
                <a:cubicBezTo>
                  <a:pt x="421266" y="649306"/>
                  <a:pt x="422046" y="649143"/>
                  <a:pt x="423048" y="649026"/>
                </a:cubicBezTo>
                <a:cubicBezTo>
                  <a:pt x="424049" y="648907"/>
                  <a:pt x="425316" y="648849"/>
                  <a:pt x="426847" y="648849"/>
                </a:cubicBezTo>
                <a:close/>
                <a:moveTo>
                  <a:pt x="7861086" y="647700"/>
                </a:moveTo>
                <a:cubicBezTo>
                  <a:pt x="7863619" y="647700"/>
                  <a:pt x="7866167" y="647921"/>
                  <a:pt x="7868730" y="648363"/>
                </a:cubicBezTo>
                <a:cubicBezTo>
                  <a:pt x="7871292" y="648805"/>
                  <a:pt x="7873708" y="649393"/>
                  <a:pt x="7875976" y="650131"/>
                </a:cubicBezTo>
                <a:cubicBezTo>
                  <a:pt x="7878244" y="650867"/>
                  <a:pt x="7880261" y="651691"/>
                  <a:pt x="7882029" y="652605"/>
                </a:cubicBezTo>
                <a:cubicBezTo>
                  <a:pt x="7883796" y="653518"/>
                  <a:pt x="7884960" y="654254"/>
                  <a:pt x="7885519" y="654813"/>
                </a:cubicBezTo>
                <a:cubicBezTo>
                  <a:pt x="7886079" y="655373"/>
                  <a:pt x="7886447" y="655815"/>
                  <a:pt x="7886624" y="656139"/>
                </a:cubicBezTo>
                <a:cubicBezTo>
                  <a:pt x="7886801" y="656463"/>
                  <a:pt x="7886948" y="656875"/>
                  <a:pt x="7887066" y="657376"/>
                </a:cubicBezTo>
                <a:cubicBezTo>
                  <a:pt x="7887184" y="657877"/>
                  <a:pt x="7887272" y="658481"/>
                  <a:pt x="7887331" y="659187"/>
                </a:cubicBezTo>
                <a:cubicBezTo>
                  <a:pt x="7887390" y="659895"/>
                  <a:pt x="7887419" y="660807"/>
                  <a:pt x="7887419" y="661927"/>
                </a:cubicBezTo>
                <a:cubicBezTo>
                  <a:pt x="7887419" y="662988"/>
                  <a:pt x="7887375" y="663930"/>
                  <a:pt x="7887287" y="664755"/>
                </a:cubicBezTo>
                <a:cubicBezTo>
                  <a:pt x="7887198" y="665579"/>
                  <a:pt x="7887066" y="666272"/>
                  <a:pt x="7886889" y="666832"/>
                </a:cubicBezTo>
                <a:cubicBezTo>
                  <a:pt x="7886712" y="667391"/>
                  <a:pt x="7886462" y="667803"/>
                  <a:pt x="7886138" y="668069"/>
                </a:cubicBezTo>
                <a:cubicBezTo>
                  <a:pt x="7885814" y="668334"/>
                  <a:pt x="7885446" y="668467"/>
                  <a:pt x="7885033" y="668467"/>
                </a:cubicBezTo>
                <a:cubicBezTo>
                  <a:pt x="7884386" y="668467"/>
                  <a:pt x="7883369" y="668053"/>
                  <a:pt x="7881985" y="667229"/>
                </a:cubicBezTo>
                <a:cubicBezTo>
                  <a:pt x="7880600" y="666405"/>
                  <a:pt x="7878907" y="665476"/>
                  <a:pt x="7876904" y="664446"/>
                </a:cubicBezTo>
                <a:cubicBezTo>
                  <a:pt x="7874901" y="663415"/>
                  <a:pt x="7872529" y="662472"/>
                  <a:pt x="7869790" y="661618"/>
                </a:cubicBezTo>
                <a:cubicBezTo>
                  <a:pt x="7867051" y="660764"/>
                  <a:pt x="7863973" y="660337"/>
                  <a:pt x="7860556" y="660337"/>
                </a:cubicBezTo>
                <a:cubicBezTo>
                  <a:pt x="7857374" y="660337"/>
                  <a:pt x="7854606" y="660764"/>
                  <a:pt x="7852249" y="661618"/>
                </a:cubicBezTo>
                <a:cubicBezTo>
                  <a:pt x="7849893" y="662472"/>
                  <a:pt x="7847949" y="663606"/>
                  <a:pt x="7846417" y="665020"/>
                </a:cubicBezTo>
                <a:cubicBezTo>
                  <a:pt x="7844886" y="666434"/>
                  <a:pt x="7843737" y="668112"/>
                  <a:pt x="7842971" y="670057"/>
                </a:cubicBezTo>
                <a:cubicBezTo>
                  <a:pt x="7842205" y="672000"/>
                  <a:pt x="7841822" y="674063"/>
                  <a:pt x="7841822" y="676243"/>
                </a:cubicBezTo>
                <a:cubicBezTo>
                  <a:pt x="7841822" y="679424"/>
                  <a:pt x="7842559" y="682163"/>
                  <a:pt x="7844031" y="684460"/>
                </a:cubicBezTo>
                <a:cubicBezTo>
                  <a:pt x="7845504" y="686759"/>
                  <a:pt x="7847463" y="688791"/>
                  <a:pt x="7849908" y="690558"/>
                </a:cubicBezTo>
                <a:cubicBezTo>
                  <a:pt x="7852353" y="692326"/>
                  <a:pt x="7855136" y="693945"/>
                  <a:pt x="7858258" y="695419"/>
                </a:cubicBezTo>
                <a:cubicBezTo>
                  <a:pt x="7861381" y="696891"/>
                  <a:pt x="7864562" y="698378"/>
                  <a:pt x="7867802" y="699881"/>
                </a:cubicBezTo>
                <a:cubicBezTo>
                  <a:pt x="7871042" y="701383"/>
                  <a:pt x="7874223" y="703033"/>
                  <a:pt x="7877345" y="704829"/>
                </a:cubicBezTo>
                <a:cubicBezTo>
                  <a:pt x="7880468" y="706626"/>
                  <a:pt x="7883251" y="708747"/>
                  <a:pt x="7885696" y="711191"/>
                </a:cubicBezTo>
                <a:cubicBezTo>
                  <a:pt x="7888141" y="713636"/>
                  <a:pt x="7890114" y="716523"/>
                  <a:pt x="7891617" y="719852"/>
                </a:cubicBezTo>
                <a:cubicBezTo>
                  <a:pt x="7893119" y="723179"/>
                  <a:pt x="7893870" y="727111"/>
                  <a:pt x="7893870" y="731648"/>
                </a:cubicBezTo>
                <a:cubicBezTo>
                  <a:pt x="7893870" y="737009"/>
                  <a:pt x="7892883" y="741781"/>
                  <a:pt x="7890910" y="745963"/>
                </a:cubicBezTo>
                <a:cubicBezTo>
                  <a:pt x="7888937" y="750146"/>
                  <a:pt x="7886197" y="753695"/>
                  <a:pt x="7882692" y="756611"/>
                </a:cubicBezTo>
                <a:cubicBezTo>
                  <a:pt x="7879187" y="759527"/>
                  <a:pt x="7875063" y="761722"/>
                  <a:pt x="7870320" y="763195"/>
                </a:cubicBezTo>
                <a:cubicBezTo>
                  <a:pt x="7865578" y="764668"/>
                  <a:pt x="7860467" y="765404"/>
                  <a:pt x="7854989" y="765404"/>
                </a:cubicBezTo>
                <a:cubicBezTo>
                  <a:pt x="7851160" y="765404"/>
                  <a:pt x="7847610" y="765081"/>
                  <a:pt x="7844340" y="764432"/>
                </a:cubicBezTo>
                <a:cubicBezTo>
                  <a:pt x="7841071" y="763784"/>
                  <a:pt x="7838155" y="762988"/>
                  <a:pt x="7835592" y="762046"/>
                </a:cubicBezTo>
                <a:cubicBezTo>
                  <a:pt x="7833029" y="761104"/>
                  <a:pt x="7830880" y="760131"/>
                  <a:pt x="7829141" y="759129"/>
                </a:cubicBezTo>
                <a:cubicBezTo>
                  <a:pt x="7827404" y="758128"/>
                  <a:pt x="7826196" y="757274"/>
                  <a:pt x="7825518" y="756568"/>
                </a:cubicBezTo>
                <a:cubicBezTo>
                  <a:pt x="7824841" y="755860"/>
                  <a:pt x="7824340" y="754961"/>
                  <a:pt x="7824016" y="753872"/>
                </a:cubicBezTo>
                <a:cubicBezTo>
                  <a:pt x="7823692" y="752783"/>
                  <a:pt x="7823530" y="751324"/>
                  <a:pt x="7823530" y="749497"/>
                </a:cubicBezTo>
                <a:cubicBezTo>
                  <a:pt x="7823530" y="748203"/>
                  <a:pt x="7823589" y="747126"/>
                  <a:pt x="7823707" y="746274"/>
                </a:cubicBezTo>
                <a:cubicBezTo>
                  <a:pt x="7823825" y="745419"/>
                  <a:pt x="7824002" y="744726"/>
                  <a:pt x="7824237" y="744195"/>
                </a:cubicBezTo>
                <a:cubicBezTo>
                  <a:pt x="7824473" y="743665"/>
                  <a:pt x="7824767" y="743298"/>
                  <a:pt x="7825121" y="743092"/>
                </a:cubicBezTo>
                <a:cubicBezTo>
                  <a:pt x="7825474" y="742885"/>
                  <a:pt x="7825887" y="742783"/>
                  <a:pt x="7826358" y="742783"/>
                </a:cubicBezTo>
                <a:cubicBezTo>
                  <a:pt x="7827183" y="742783"/>
                  <a:pt x="7828346" y="743283"/>
                  <a:pt x="7829848" y="744284"/>
                </a:cubicBezTo>
                <a:cubicBezTo>
                  <a:pt x="7831351" y="745286"/>
                  <a:pt x="7833280" y="746376"/>
                  <a:pt x="7835636" y="747554"/>
                </a:cubicBezTo>
                <a:cubicBezTo>
                  <a:pt x="7837993" y="748732"/>
                  <a:pt x="7840835" y="749837"/>
                  <a:pt x="7844164" y="750868"/>
                </a:cubicBezTo>
                <a:cubicBezTo>
                  <a:pt x="7847493" y="751898"/>
                  <a:pt x="7851336" y="752413"/>
                  <a:pt x="7855696" y="752413"/>
                </a:cubicBezTo>
                <a:cubicBezTo>
                  <a:pt x="7858995" y="752413"/>
                  <a:pt x="7862014" y="751971"/>
                  <a:pt x="7864753" y="751088"/>
                </a:cubicBezTo>
                <a:cubicBezTo>
                  <a:pt x="7867492" y="750205"/>
                  <a:pt x="7869849" y="748953"/>
                  <a:pt x="7871822" y="747333"/>
                </a:cubicBezTo>
                <a:cubicBezTo>
                  <a:pt x="7873796" y="745714"/>
                  <a:pt x="7875313" y="743724"/>
                  <a:pt x="7876373" y="741369"/>
                </a:cubicBezTo>
                <a:cubicBezTo>
                  <a:pt x="7877434" y="739013"/>
                  <a:pt x="7877964" y="736331"/>
                  <a:pt x="7877964" y="733327"/>
                </a:cubicBezTo>
                <a:cubicBezTo>
                  <a:pt x="7877964" y="730087"/>
                  <a:pt x="7877228" y="727318"/>
                  <a:pt x="7875755" y="725020"/>
                </a:cubicBezTo>
                <a:cubicBezTo>
                  <a:pt x="7874282" y="722723"/>
                  <a:pt x="7872338" y="720706"/>
                  <a:pt x="7869923" y="718968"/>
                </a:cubicBezTo>
                <a:cubicBezTo>
                  <a:pt x="7867508" y="717230"/>
                  <a:pt x="7864753" y="715639"/>
                  <a:pt x="7861660" y="714197"/>
                </a:cubicBezTo>
                <a:cubicBezTo>
                  <a:pt x="7858567" y="712753"/>
                  <a:pt x="7855401" y="711280"/>
                  <a:pt x="7852161" y="709777"/>
                </a:cubicBezTo>
                <a:cubicBezTo>
                  <a:pt x="7848921" y="708276"/>
                  <a:pt x="7845769" y="706610"/>
                  <a:pt x="7842706" y="704784"/>
                </a:cubicBezTo>
                <a:cubicBezTo>
                  <a:pt x="7839642" y="702959"/>
                  <a:pt x="7836903" y="700808"/>
                  <a:pt x="7834488" y="698334"/>
                </a:cubicBezTo>
                <a:cubicBezTo>
                  <a:pt x="7832073" y="695860"/>
                  <a:pt x="7830113" y="692960"/>
                  <a:pt x="7828611" y="689631"/>
                </a:cubicBezTo>
                <a:cubicBezTo>
                  <a:pt x="7827109" y="686302"/>
                  <a:pt x="7826358" y="682310"/>
                  <a:pt x="7826358" y="677657"/>
                </a:cubicBezTo>
                <a:cubicBezTo>
                  <a:pt x="7826358" y="672884"/>
                  <a:pt x="7827227" y="668628"/>
                  <a:pt x="7828965" y="664887"/>
                </a:cubicBezTo>
                <a:cubicBezTo>
                  <a:pt x="7830703" y="661147"/>
                  <a:pt x="7833118" y="658009"/>
                  <a:pt x="7836211" y="655476"/>
                </a:cubicBezTo>
                <a:cubicBezTo>
                  <a:pt x="7839304" y="652943"/>
                  <a:pt x="7842986" y="651014"/>
                  <a:pt x="7847257" y="649688"/>
                </a:cubicBezTo>
                <a:cubicBezTo>
                  <a:pt x="7851528" y="648363"/>
                  <a:pt x="7856137" y="647700"/>
                  <a:pt x="7861086" y="647700"/>
                </a:cubicBezTo>
                <a:close/>
                <a:moveTo>
                  <a:pt x="7394361" y="647700"/>
                </a:moveTo>
                <a:cubicBezTo>
                  <a:pt x="7396894" y="647700"/>
                  <a:pt x="7399442" y="647921"/>
                  <a:pt x="7402005" y="648363"/>
                </a:cubicBezTo>
                <a:cubicBezTo>
                  <a:pt x="7404567" y="648805"/>
                  <a:pt x="7406983" y="649393"/>
                  <a:pt x="7409251" y="650131"/>
                </a:cubicBezTo>
                <a:cubicBezTo>
                  <a:pt x="7411519" y="650867"/>
                  <a:pt x="7413536" y="651691"/>
                  <a:pt x="7415304" y="652605"/>
                </a:cubicBezTo>
                <a:cubicBezTo>
                  <a:pt x="7417071" y="653518"/>
                  <a:pt x="7418235" y="654254"/>
                  <a:pt x="7418794" y="654813"/>
                </a:cubicBezTo>
                <a:cubicBezTo>
                  <a:pt x="7419354" y="655373"/>
                  <a:pt x="7419722" y="655815"/>
                  <a:pt x="7419899" y="656139"/>
                </a:cubicBezTo>
                <a:cubicBezTo>
                  <a:pt x="7420076" y="656463"/>
                  <a:pt x="7420223" y="656875"/>
                  <a:pt x="7420341" y="657376"/>
                </a:cubicBezTo>
                <a:cubicBezTo>
                  <a:pt x="7420459" y="657877"/>
                  <a:pt x="7420547" y="658481"/>
                  <a:pt x="7420606" y="659187"/>
                </a:cubicBezTo>
                <a:cubicBezTo>
                  <a:pt x="7420665" y="659895"/>
                  <a:pt x="7420694" y="660807"/>
                  <a:pt x="7420694" y="661927"/>
                </a:cubicBezTo>
                <a:cubicBezTo>
                  <a:pt x="7420694" y="662988"/>
                  <a:pt x="7420650" y="663930"/>
                  <a:pt x="7420562" y="664755"/>
                </a:cubicBezTo>
                <a:cubicBezTo>
                  <a:pt x="7420473" y="665579"/>
                  <a:pt x="7420341" y="666272"/>
                  <a:pt x="7420164" y="666832"/>
                </a:cubicBezTo>
                <a:cubicBezTo>
                  <a:pt x="7419987" y="667391"/>
                  <a:pt x="7419737" y="667803"/>
                  <a:pt x="7419413" y="668069"/>
                </a:cubicBezTo>
                <a:cubicBezTo>
                  <a:pt x="7419089" y="668334"/>
                  <a:pt x="7418721" y="668467"/>
                  <a:pt x="7418308" y="668467"/>
                </a:cubicBezTo>
                <a:cubicBezTo>
                  <a:pt x="7417661" y="668467"/>
                  <a:pt x="7416644" y="668053"/>
                  <a:pt x="7415260" y="667229"/>
                </a:cubicBezTo>
                <a:cubicBezTo>
                  <a:pt x="7413875" y="666405"/>
                  <a:pt x="7412182" y="665476"/>
                  <a:pt x="7410179" y="664446"/>
                </a:cubicBezTo>
                <a:cubicBezTo>
                  <a:pt x="7408176" y="663415"/>
                  <a:pt x="7405804" y="662472"/>
                  <a:pt x="7403065" y="661618"/>
                </a:cubicBezTo>
                <a:cubicBezTo>
                  <a:pt x="7400326" y="660764"/>
                  <a:pt x="7397248" y="660337"/>
                  <a:pt x="7393831" y="660337"/>
                </a:cubicBezTo>
                <a:cubicBezTo>
                  <a:pt x="7390649" y="660337"/>
                  <a:pt x="7387881" y="660764"/>
                  <a:pt x="7385524" y="661618"/>
                </a:cubicBezTo>
                <a:cubicBezTo>
                  <a:pt x="7383168" y="662472"/>
                  <a:pt x="7381224" y="663606"/>
                  <a:pt x="7379692" y="665020"/>
                </a:cubicBezTo>
                <a:cubicBezTo>
                  <a:pt x="7378161" y="666434"/>
                  <a:pt x="7377012" y="668112"/>
                  <a:pt x="7376246" y="670057"/>
                </a:cubicBezTo>
                <a:cubicBezTo>
                  <a:pt x="7375480" y="672000"/>
                  <a:pt x="7375097" y="674063"/>
                  <a:pt x="7375097" y="676243"/>
                </a:cubicBezTo>
                <a:cubicBezTo>
                  <a:pt x="7375097" y="679424"/>
                  <a:pt x="7375834" y="682163"/>
                  <a:pt x="7377306" y="684460"/>
                </a:cubicBezTo>
                <a:cubicBezTo>
                  <a:pt x="7378779" y="686759"/>
                  <a:pt x="7380738" y="688791"/>
                  <a:pt x="7383183" y="690558"/>
                </a:cubicBezTo>
                <a:cubicBezTo>
                  <a:pt x="7385628" y="692326"/>
                  <a:pt x="7388411" y="693945"/>
                  <a:pt x="7391533" y="695419"/>
                </a:cubicBezTo>
                <a:cubicBezTo>
                  <a:pt x="7394656" y="696891"/>
                  <a:pt x="7397837" y="698378"/>
                  <a:pt x="7401077" y="699881"/>
                </a:cubicBezTo>
                <a:cubicBezTo>
                  <a:pt x="7404317" y="701383"/>
                  <a:pt x="7407498" y="703033"/>
                  <a:pt x="7410620" y="704829"/>
                </a:cubicBezTo>
                <a:cubicBezTo>
                  <a:pt x="7413743" y="706626"/>
                  <a:pt x="7416526" y="708747"/>
                  <a:pt x="7418971" y="711191"/>
                </a:cubicBezTo>
                <a:cubicBezTo>
                  <a:pt x="7421416" y="713636"/>
                  <a:pt x="7423389" y="716523"/>
                  <a:pt x="7424892" y="719852"/>
                </a:cubicBezTo>
                <a:cubicBezTo>
                  <a:pt x="7426394" y="723179"/>
                  <a:pt x="7427145" y="727111"/>
                  <a:pt x="7427145" y="731648"/>
                </a:cubicBezTo>
                <a:cubicBezTo>
                  <a:pt x="7427145" y="737009"/>
                  <a:pt x="7426158" y="741781"/>
                  <a:pt x="7424185" y="745963"/>
                </a:cubicBezTo>
                <a:cubicBezTo>
                  <a:pt x="7422212" y="750146"/>
                  <a:pt x="7419472" y="753695"/>
                  <a:pt x="7415967" y="756611"/>
                </a:cubicBezTo>
                <a:cubicBezTo>
                  <a:pt x="7412462" y="759527"/>
                  <a:pt x="7408338" y="761722"/>
                  <a:pt x="7403595" y="763195"/>
                </a:cubicBezTo>
                <a:cubicBezTo>
                  <a:pt x="7398853" y="764668"/>
                  <a:pt x="7393742" y="765404"/>
                  <a:pt x="7388264" y="765404"/>
                </a:cubicBezTo>
                <a:cubicBezTo>
                  <a:pt x="7384435" y="765404"/>
                  <a:pt x="7380885" y="765081"/>
                  <a:pt x="7377615" y="764432"/>
                </a:cubicBezTo>
                <a:cubicBezTo>
                  <a:pt x="7374346" y="763784"/>
                  <a:pt x="7371430" y="762988"/>
                  <a:pt x="7368867" y="762046"/>
                </a:cubicBezTo>
                <a:cubicBezTo>
                  <a:pt x="7366304" y="761104"/>
                  <a:pt x="7364155" y="760131"/>
                  <a:pt x="7362416" y="759129"/>
                </a:cubicBezTo>
                <a:cubicBezTo>
                  <a:pt x="7360679" y="758128"/>
                  <a:pt x="7359471" y="757274"/>
                  <a:pt x="7358793" y="756568"/>
                </a:cubicBezTo>
                <a:cubicBezTo>
                  <a:pt x="7358116" y="755860"/>
                  <a:pt x="7357615" y="754961"/>
                  <a:pt x="7357291" y="753872"/>
                </a:cubicBezTo>
                <a:cubicBezTo>
                  <a:pt x="7356967" y="752783"/>
                  <a:pt x="7356805" y="751324"/>
                  <a:pt x="7356805" y="749497"/>
                </a:cubicBezTo>
                <a:cubicBezTo>
                  <a:pt x="7356805" y="748203"/>
                  <a:pt x="7356864" y="747126"/>
                  <a:pt x="7356982" y="746274"/>
                </a:cubicBezTo>
                <a:cubicBezTo>
                  <a:pt x="7357100" y="745419"/>
                  <a:pt x="7357277" y="744726"/>
                  <a:pt x="7357512" y="744195"/>
                </a:cubicBezTo>
                <a:cubicBezTo>
                  <a:pt x="7357748" y="743665"/>
                  <a:pt x="7358042" y="743298"/>
                  <a:pt x="7358396" y="743092"/>
                </a:cubicBezTo>
                <a:cubicBezTo>
                  <a:pt x="7358749" y="742885"/>
                  <a:pt x="7359162" y="742783"/>
                  <a:pt x="7359633" y="742783"/>
                </a:cubicBezTo>
                <a:cubicBezTo>
                  <a:pt x="7360458" y="742783"/>
                  <a:pt x="7361621" y="743283"/>
                  <a:pt x="7363123" y="744284"/>
                </a:cubicBezTo>
                <a:cubicBezTo>
                  <a:pt x="7364626" y="745286"/>
                  <a:pt x="7366555" y="746376"/>
                  <a:pt x="7368911" y="747554"/>
                </a:cubicBezTo>
                <a:cubicBezTo>
                  <a:pt x="7371268" y="748732"/>
                  <a:pt x="7374110" y="749837"/>
                  <a:pt x="7377439" y="750868"/>
                </a:cubicBezTo>
                <a:cubicBezTo>
                  <a:pt x="7380768" y="751898"/>
                  <a:pt x="7384611" y="752413"/>
                  <a:pt x="7388971" y="752413"/>
                </a:cubicBezTo>
                <a:cubicBezTo>
                  <a:pt x="7392270" y="752413"/>
                  <a:pt x="7395289" y="751971"/>
                  <a:pt x="7398028" y="751088"/>
                </a:cubicBezTo>
                <a:cubicBezTo>
                  <a:pt x="7400767" y="750205"/>
                  <a:pt x="7403124" y="748953"/>
                  <a:pt x="7405097" y="747333"/>
                </a:cubicBezTo>
                <a:cubicBezTo>
                  <a:pt x="7407071" y="745714"/>
                  <a:pt x="7408588" y="743724"/>
                  <a:pt x="7409648" y="741369"/>
                </a:cubicBezTo>
                <a:cubicBezTo>
                  <a:pt x="7410709" y="739013"/>
                  <a:pt x="7411239" y="736331"/>
                  <a:pt x="7411239" y="733327"/>
                </a:cubicBezTo>
                <a:cubicBezTo>
                  <a:pt x="7411239" y="730087"/>
                  <a:pt x="7410503" y="727318"/>
                  <a:pt x="7409030" y="725020"/>
                </a:cubicBezTo>
                <a:cubicBezTo>
                  <a:pt x="7407557" y="722723"/>
                  <a:pt x="7405613" y="720706"/>
                  <a:pt x="7403198" y="718968"/>
                </a:cubicBezTo>
                <a:cubicBezTo>
                  <a:pt x="7400783" y="717230"/>
                  <a:pt x="7398028" y="715639"/>
                  <a:pt x="7394935" y="714197"/>
                </a:cubicBezTo>
                <a:cubicBezTo>
                  <a:pt x="7391842" y="712753"/>
                  <a:pt x="7388676" y="711280"/>
                  <a:pt x="7385436" y="709777"/>
                </a:cubicBezTo>
                <a:cubicBezTo>
                  <a:pt x="7382196" y="708276"/>
                  <a:pt x="7379044" y="706610"/>
                  <a:pt x="7375981" y="704784"/>
                </a:cubicBezTo>
                <a:cubicBezTo>
                  <a:pt x="7372917" y="702959"/>
                  <a:pt x="7370178" y="700808"/>
                  <a:pt x="7367763" y="698334"/>
                </a:cubicBezTo>
                <a:cubicBezTo>
                  <a:pt x="7365348" y="695860"/>
                  <a:pt x="7363388" y="692960"/>
                  <a:pt x="7361886" y="689631"/>
                </a:cubicBezTo>
                <a:cubicBezTo>
                  <a:pt x="7360384" y="686302"/>
                  <a:pt x="7359633" y="682310"/>
                  <a:pt x="7359633" y="677657"/>
                </a:cubicBezTo>
                <a:cubicBezTo>
                  <a:pt x="7359633" y="672884"/>
                  <a:pt x="7360502" y="668628"/>
                  <a:pt x="7362240" y="664887"/>
                </a:cubicBezTo>
                <a:cubicBezTo>
                  <a:pt x="7363978" y="661147"/>
                  <a:pt x="7366393" y="658009"/>
                  <a:pt x="7369486" y="655476"/>
                </a:cubicBezTo>
                <a:cubicBezTo>
                  <a:pt x="7372579" y="652943"/>
                  <a:pt x="7376261" y="651014"/>
                  <a:pt x="7380532" y="649688"/>
                </a:cubicBezTo>
                <a:cubicBezTo>
                  <a:pt x="7384803" y="648363"/>
                  <a:pt x="7389412" y="647700"/>
                  <a:pt x="7394361" y="647700"/>
                </a:cubicBezTo>
                <a:close/>
                <a:moveTo>
                  <a:pt x="6451386" y="647700"/>
                </a:moveTo>
                <a:cubicBezTo>
                  <a:pt x="6453919" y="647700"/>
                  <a:pt x="6456467" y="647921"/>
                  <a:pt x="6459030" y="648363"/>
                </a:cubicBezTo>
                <a:cubicBezTo>
                  <a:pt x="6461592" y="648805"/>
                  <a:pt x="6464008" y="649393"/>
                  <a:pt x="6466276" y="650131"/>
                </a:cubicBezTo>
                <a:cubicBezTo>
                  <a:pt x="6468544" y="650867"/>
                  <a:pt x="6470561" y="651691"/>
                  <a:pt x="6472329" y="652605"/>
                </a:cubicBezTo>
                <a:cubicBezTo>
                  <a:pt x="6474096" y="653518"/>
                  <a:pt x="6475260" y="654254"/>
                  <a:pt x="6475819" y="654813"/>
                </a:cubicBezTo>
                <a:cubicBezTo>
                  <a:pt x="6476379" y="655373"/>
                  <a:pt x="6476747" y="655815"/>
                  <a:pt x="6476924" y="656139"/>
                </a:cubicBezTo>
                <a:cubicBezTo>
                  <a:pt x="6477101" y="656463"/>
                  <a:pt x="6477248" y="656875"/>
                  <a:pt x="6477366" y="657376"/>
                </a:cubicBezTo>
                <a:cubicBezTo>
                  <a:pt x="6477484" y="657877"/>
                  <a:pt x="6477572" y="658481"/>
                  <a:pt x="6477631" y="659187"/>
                </a:cubicBezTo>
                <a:cubicBezTo>
                  <a:pt x="6477690" y="659895"/>
                  <a:pt x="6477719" y="660807"/>
                  <a:pt x="6477719" y="661927"/>
                </a:cubicBezTo>
                <a:cubicBezTo>
                  <a:pt x="6477719" y="662988"/>
                  <a:pt x="6477675" y="663930"/>
                  <a:pt x="6477587" y="664755"/>
                </a:cubicBezTo>
                <a:cubicBezTo>
                  <a:pt x="6477498" y="665579"/>
                  <a:pt x="6477366" y="666272"/>
                  <a:pt x="6477189" y="666832"/>
                </a:cubicBezTo>
                <a:cubicBezTo>
                  <a:pt x="6477012" y="667391"/>
                  <a:pt x="6476762" y="667803"/>
                  <a:pt x="6476438" y="668069"/>
                </a:cubicBezTo>
                <a:cubicBezTo>
                  <a:pt x="6476114" y="668334"/>
                  <a:pt x="6475746" y="668467"/>
                  <a:pt x="6475333" y="668467"/>
                </a:cubicBezTo>
                <a:cubicBezTo>
                  <a:pt x="6474686" y="668467"/>
                  <a:pt x="6473669" y="668053"/>
                  <a:pt x="6472285" y="667229"/>
                </a:cubicBezTo>
                <a:cubicBezTo>
                  <a:pt x="6470900" y="666405"/>
                  <a:pt x="6469207" y="665476"/>
                  <a:pt x="6467204" y="664446"/>
                </a:cubicBezTo>
                <a:cubicBezTo>
                  <a:pt x="6465201" y="663415"/>
                  <a:pt x="6462829" y="662472"/>
                  <a:pt x="6460090" y="661618"/>
                </a:cubicBezTo>
                <a:cubicBezTo>
                  <a:pt x="6457351" y="660764"/>
                  <a:pt x="6454273" y="660337"/>
                  <a:pt x="6450856" y="660337"/>
                </a:cubicBezTo>
                <a:cubicBezTo>
                  <a:pt x="6447674" y="660337"/>
                  <a:pt x="6444906" y="660764"/>
                  <a:pt x="6442549" y="661618"/>
                </a:cubicBezTo>
                <a:cubicBezTo>
                  <a:pt x="6440193" y="662472"/>
                  <a:pt x="6438249" y="663606"/>
                  <a:pt x="6436717" y="665020"/>
                </a:cubicBezTo>
                <a:cubicBezTo>
                  <a:pt x="6435186" y="666434"/>
                  <a:pt x="6434037" y="668112"/>
                  <a:pt x="6433271" y="670057"/>
                </a:cubicBezTo>
                <a:cubicBezTo>
                  <a:pt x="6432505" y="672000"/>
                  <a:pt x="6432122" y="674063"/>
                  <a:pt x="6432122" y="676243"/>
                </a:cubicBezTo>
                <a:cubicBezTo>
                  <a:pt x="6432122" y="679424"/>
                  <a:pt x="6432859" y="682163"/>
                  <a:pt x="6434331" y="684460"/>
                </a:cubicBezTo>
                <a:cubicBezTo>
                  <a:pt x="6435804" y="686759"/>
                  <a:pt x="6437763" y="688791"/>
                  <a:pt x="6440208" y="690558"/>
                </a:cubicBezTo>
                <a:cubicBezTo>
                  <a:pt x="6442653" y="692326"/>
                  <a:pt x="6445436" y="693945"/>
                  <a:pt x="6448558" y="695419"/>
                </a:cubicBezTo>
                <a:cubicBezTo>
                  <a:pt x="6451681" y="696891"/>
                  <a:pt x="6454862" y="698378"/>
                  <a:pt x="6458102" y="699881"/>
                </a:cubicBezTo>
                <a:cubicBezTo>
                  <a:pt x="6461342" y="701383"/>
                  <a:pt x="6464523" y="703033"/>
                  <a:pt x="6467645" y="704829"/>
                </a:cubicBezTo>
                <a:cubicBezTo>
                  <a:pt x="6470768" y="706626"/>
                  <a:pt x="6473551" y="708747"/>
                  <a:pt x="6475996" y="711191"/>
                </a:cubicBezTo>
                <a:cubicBezTo>
                  <a:pt x="6478441" y="713636"/>
                  <a:pt x="6480414" y="716523"/>
                  <a:pt x="6481917" y="719852"/>
                </a:cubicBezTo>
                <a:cubicBezTo>
                  <a:pt x="6483419" y="723179"/>
                  <a:pt x="6484170" y="727111"/>
                  <a:pt x="6484170" y="731648"/>
                </a:cubicBezTo>
                <a:cubicBezTo>
                  <a:pt x="6484170" y="737009"/>
                  <a:pt x="6483183" y="741781"/>
                  <a:pt x="6481210" y="745963"/>
                </a:cubicBezTo>
                <a:cubicBezTo>
                  <a:pt x="6479237" y="750146"/>
                  <a:pt x="6476497" y="753695"/>
                  <a:pt x="6472992" y="756611"/>
                </a:cubicBezTo>
                <a:cubicBezTo>
                  <a:pt x="6469487" y="759527"/>
                  <a:pt x="6465363" y="761722"/>
                  <a:pt x="6460620" y="763195"/>
                </a:cubicBezTo>
                <a:cubicBezTo>
                  <a:pt x="6455878" y="764668"/>
                  <a:pt x="6450767" y="765404"/>
                  <a:pt x="6445289" y="765404"/>
                </a:cubicBezTo>
                <a:cubicBezTo>
                  <a:pt x="6441460" y="765404"/>
                  <a:pt x="6437910" y="765081"/>
                  <a:pt x="6434640" y="764432"/>
                </a:cubicBezTo>
                <a:cubicBezTo>
                  <a:pt x="6431371" y="763784"/>
                  <a:pt x="6428455" y="762988"/>
                  <a:pt x="6425892" y="762046"/>
                </a:cubicBezTo>
                <a:cubicBezTo>
                  <a:pt x="6423329" y="761104"/>
                  <a:pt x="6421180" y="760131"/>
                  <a:pt x="6419441" y="759129"/>
                </a:cubicBezTo>
                <a:cubicBezTo>
                  <a:pt x="6417704" y="758128"/>
                  <a:pt x="6416496" y="757274"/>
                  <a:pt x="6415818" y="756568"/>
                </a:cubicBezTo>
                <a:cubicBezTo>
                  <a:pt x="6415141" y="755860"/>
                  <a:pt x="6414640" y="754961"/>
                  <a:pt x="6414316" y="753872"/>
                </a:cubicBezTo>
                <a:cubicBezTo>
                  <a:pt x="6413992" y="752783"/>
                  <a:pt x="6413830" y="751324"/>
                  <a:pt x="6413830" y="749497"/>
                </a:cubicBezTo>
                <a:cubicBezTo>
                  <a:pt x="6413830" y="748203"/>
                  <a:pt x="6413889" y="747126"/>
                  <a:pt x="6414007" y="746274"/>
                </a:cubicBezTo>
                <a:cubicBezTo>
                  <a:pt x="6414125" y="745419"/>
                  <a:pt x="6414302" y="744726"/>
                  <a:pt x="6414537" y="744195"/>
                </a:cubicBezTo>
                <a:cubicBezTo>
                  <a:pt x="6414773" y="743665"/>
                  <a:pt x="6415067" y="743298"/>
                  <a:pt x="6415421" y="743092"/>
                </a:cubicBezTo>
                <a:cubicBezTo>
                  <a:pt x="6415774" y="742885"/>
                  <a:pt x="6416187" y="742783"/>
                  <a:pt x="6416658" y="742783"/>
                </a:cubicBezTo>
                <a:cubicBezTo>
                  <a:pt x="6417483" y="742783"/>
                  <a:pt x="6418646" y="743283"/>
                  <a:pt x="6420148" y="744284"/>
                </a:cubicBezTo>
                <a:cubicBezTo>
                  <a:pt x="6421651" y="745286"/>
                  <a:pt x="6423580" y="746376"/>
                  <a:pt x="6425936" y="747554"/>
                </a:cubicBezTo>
                <a:cubicBezTo>
                  <a:pt x="6428293" y="748732"/>
                  <a:pt x="6431135" y="749837"/>
                  <a:pt x="6434464" y="750868"/>
                </a:cubicBezTo>
                <a:cubicBezTo>
                  <a:pt x="6437793" y="751898"/>
                  <a:pt x="6441636" y="752413"/>
                  <a:pt x="6445996" y="752413"/>
                </a:cubicBezTo>
                <a:cubicBezTo>
                  <a:pt x="6449295" y="752413"/>
                  <a:pt x="6452314" y="751971"/>
                  <a:pt x="6455053" y="751088"/>
                </a:cubicBezTo>
                <a:cubicBezTo>
                  <a:pt x="6457792" y="750205"/>
                  <a:pt x="6460149" y="748953"/>
                  <a:pt x="6462122" y="747333"/>
                </a:cubicBezTo>
                <a:cubicBezTo>
                  <a:pt x="6464096" y="745714"/>
                  <a:pt x="6465613" y="743724"/>
                  <a:pt x="6466673" y="741369"/>
                </a:cubicBezTo>
                <a:cubicBezTo>
                  <a:pt x="6467734" y="739013"/>
                  <a:pt x="6468264" y="736331"/>
                  <a:pt x="6468264" y="733327"/>
                </a:cubicBezTo>
                <a:cubicBezTo>
                  <a:pt x="6468264" y="730087"/>
                  <a:pt x="6467528" y="727318"/>
                  <a:pt x="6466055" y="725020"/>
                </a:cubicBezTo>
                <a:cubicBezTo>
                  <a:pt x="6464582" y="722723"/>
                  <a:pt x="6462638" y="720706"/>
                  <a:pt x="6460223" y="718968"/>
                </a:cubicBezTo>
                <a:cubicBezTo>
                  <a:pt x="6457808" y="717230"/>
                  <a:pt x="6455053" y="715639"/>
                  <a:pt x="6451960" y="714197"/>
                </a:cubicBezTo>
                <a:cubicBezTo>
                  <a:pt x="6448867" y="712753"/>
                  <a:pt x="6445701" y="711280"/>
                  <a:pt x="6442461" y="709777"/>
                </a:cubicBezTo>
                <a:cubicBezTo>
                  <a:pt x="6439221" y="708276"/>
                  <a:pt x="6436069" y="706610"/>
                  <a:pt x="6433006" y="704784"/>
                </a:cubicBezTo>
                <a:cubicBezTo>
                  <a:pt x="6429942" y="702959"/>
                  <a:pt x="6427203" y="700808"/>
                  <a:pt x="6424788" y="698334"/>
                </a:cubicBezTo>
                <a:cubicBezTo>
                  <a:pt x="6422373" y="695860"/>
                  <a:pt x="6420413" y="692960"/>
                  <a:pt x="6418911" y="689631"/>
                </a:cubicBezTo>
                <a:cubicBezTo>
                  <a:pt x="6417409" y="686302"/>
                  <a:pt x="6416658" y="682310"/>
                  <a:pt x="6416658" y="677657"/>
                </a:cubicBezTo>
                <a:cubicBezTo>
                  <a:pt x="6416658" y="672884"/>
                  <a:pt x="6417527" y="668628"/>
                  <a:pt x="6419265" y="664887"/>
                </a:cubicBezTo>
                <a:cubicBezTo>
                  <a:pt x="6421003" y="661147"/>
                  <a:pt x="6423418" y="658009"/>
                  <a:pt x="6426511" y="655476"/>
                </a:cubicBezTo>
                <a:cubicBezTo>
                  <a:pt x="6429604" y="652943"/>
                  <a:pt x="6433286" y="651014"/>
                  <a:pt x="6437557" y="649688"/>
                </a:cubicBezTo>
                <a:cubicBezTo>
                  <a:pt x="6441828" y="648363"/>
                  <a:pt x="6446437" y="647700"/>
                  <a:pt x="6451386" y="647700"/>
                </a:cubicBezTo>
                <a:close/>
                <a:moveTo>
                  <a:pt x="5975136" y="647700"/>
                </a:moveTo>
                <a:cubicBezTo>
                  <a:pt x="5977669" y="647700"/>
                  <a:pt x="5980217" y="647921"/>
                  <a:pt x="5982780" y="648363"/>
                </a:cubicBezTo>
                <a:cubicBezTo>
                  <a:pt x="5985342" y="648805"/>
                  <a:pt x="5987758" y="649393"/>
                  <a:pt x="5990026" y="650131"/>
                </a:cubicBezTo>
                <a:cubicBezTo>
                  <a:pt x="5992294" y="650867"/>
                  <a:pt x="5994311" y="651691"/>
                  <a:pt x="5996079" y="652605"/>
                </a:cubicBezTo>
                <a:cubicBezTo>
                  <a:pt x="5997846" y="653518"/>
                  <a:pt x="5999010" y="654254"/>
                  <a:pt x="5999569" y="654813"/>
                </a:cubicBezTo>
                <a:cubicBezTo>
                  <a:pt x="6000129" y="655373"/>
                  <a:pt x="6000497" y="655815"/>
                  <a:pt x="6000674" y="656139"/>
                </a:cubicBezTo>
                <a:cubicBezTo>
                  <a:pt x="6000851" y="656463"/>
                  <a:pt x="6000998" y="656875"/>
                  <a:pt x="6001116" y="657376"/>
                </a:cubicBezTo>
                <a:cubicBezTo>
                  <a:pt x="6001234" y="657877"/>
                  <a:pt x="6001322" y="658481"/>
                  <a:pt x="6001381" y="659187"/>
                </a:cubicBezTo>
                <a:cubicBezTo>
                  <a:pt x="6001440" y="659895"/>
                  <a:pt x="6001469" y="660807"/>
                  <a:pt x="6001469" y="661927"/>
                </a:cubicBezTo>
                <a:cubicBezTo>
                  <a:pt x="6001469" y="662988"/>
                  <a:pt x="6001425" y="663930"/>
                  <a:pt x="6001337" y="664755"/>
                </a:cubicBezTo>
                <a:cubicBezTo>
                  <a:pt x="6001248" y="665579"/>
                  <a:pt x="6001116" y="666272"/>
                  <a:pt x="6000939" y="666832"/>
                </a:cubicBezTo>
                <a:cubicBezTo>
                  <a:pt x="6000762" y="667391"/>
                  <a:pt x="6000512" y="667803"/>
                  <a:pt x="6000188" y="668069"/>
                </a:cubicBezTo>
                <a:cubicBezTo>
                  <a:pt x="5999864" y="668334"/>
                  <a:pt x="5999496" y="668467"/>
                  <a:pt x="5999083" y="668467"/>
                </a:cubicBezTo>
                <a:cubicBezTo>
                  <a:pt x="5998436" y="668467"/>
                  <a:pt x="5997419" y="668053"/>
                  <a:pt x="5996035" y="667229"/>
                </a:cubicBezTo>
                <a:cubicBezTo>
                  <a:pt x="5994650" y="666405"/>
                  <a:pt x="5992957" y="665476"/>
                  <a:pt x="5990954" y="664446"/>
                </a:cubicBezTo>
                <a:cubicBezTo>
                  <a:pt x="5988951" y="663415"/>
                  <a:pt x="5986579" y="662472"/>
                  <a:pt x="5983840" y="661618"/>
                </a:cubicBezTo>
                <a:cubicBezTo>
                  <a:pt x="5981101" y="660764"/>
                  <a:pt x="5978023" y="660337"/>
                  <a:pt x="5974606" y="660337"/>
                </a:cubicBezTo>
                <a:cubicBezTo>
                  <a:pt x="5971424" y="660337"/>
                  <a:pt x="5968656" y="660764"/>
                  <a:pt x="5966299" y="661618"/>
                </a:cubicBezTo>
                <a:cubicBezTo>
                  <a:pt x="5963943" y="662472"/>
                  <a:pt x="5961999" y="663606"/>
                  <a:pt x="5960467" y="665020"/>
                </a:cubicBezTo>
                <a:cubicBezTo>
                  <a:pt x="5958936" y="666434"/>
                  <a:pt x="5957787" y="668112"/>
                  <a:pt x="5957021" y="670057"/>
                </a:cubicBezTo>
                <a:cubicBezTo>
                  <a:pt x="5956255" y="672000"/>
                  <a:pt x="5955872" y="674063"/>
                  <a:pt x="5955872" y="676243"/>
                </a:cubicBezTo>
                <a:cubicBezTo>
                  <a:pt x="5955872" y="679424"/>
                  <a:pt x="5956609" y="682163"/>
                  <a:pt x="5958081" y="684460"/>
                </a:cubicBezTo>
                <a:cubicBezTo>
                  <a:pt x="5959554" y="686759"/>
                  <a:pt x="5961513" y="688791"/>
                  <a:pt x="5963958" y="690558"/>
                </a:cubicBezTo>
                <a:cubicBezTo>
                  <a:pt x="5966403" y="692326"/>
                  <a:pt x="5969186" y="693945"/>
                  <a:pt x="5972308" y="695419"/>
                </a:cubicBezTo>
                <a:cubicBezTo>
                  <a:pt x="5975431" y="696891"/>
                  <a:pt x="5978612" y="698378"/>
                  <a:pt x="5981852" y="699881"/>
                </a:cubicBezTo>
                <a:cubicBezTo>
                  <a:pt x="5985092" y="701383"/>
                  <a:pt x="5988273" y="703033"/>
                  <a:pt x="5991395" y="704829"/>
                </a:cubicBezTo>
                <a:cubicBezTo>
                  <a:pt x="5994518" y="706626"/>
                  <a:pt x="5997301" y="708747"/>
                  <a:pt x="5999746" y="711191"/>
                </a:cubicBezTo>
                <a:cubicBezTo>
                  <a:pt x="6002191" y="713636"/>
                  <a:pt x="6004164" y="716523"/>
                  <a:pt x="6005667" y="719852"/>
                </a:cubicBezTo>
                <a:cubicBezTo>
                  <a:pt x="6007169" y="723179"/>
                  <a:pt x="6007920" y="727111"/>
                  <a:pt x="6007920" y="731648"/>
                </a:cubicBezTo>
                <a:cubicBezTo>
                  <a:pt x="6007920" y="737009"/>
                  <a:pt x="6006933" y="741781"/>
                  <a:pt x="6004960" y="745963"/>
                </a:cubicBezTo>
                <a:cubicBezTo>
                  <a:pt x="6002987" y="750146"/>
                  <a:pt x="6000247" y="753695"/>
                  <a:pt x="5996742" y="756611"/>
                </a:cubicBezTo>
                <a:cubicBezTo>
                  <a:pt x="5993237" y="759527"/>
                  <a:pt x="5989113" y="761722"/>
                  <a:pt x="5984370" y="763195"/>
                </a:cubicBezTo>
                <a:cubicBezTo>
                  <a:pt x="5979628" y="764668"/>
                  <a:pt x="5974517" y="765404"/>
                  <a:pt x="5969039" y="765404"/>
                </a:cubicBezTo>
                <a:cubicBezTo>
                  <a:pt x="5965210" y="765404"/>
                  <a:pt x="5961660" y="765081"/>
                  <a:pt x="5958390" y="764432"/>
                </a:cubicBezTo>
                <a:cubicBezTo>
                  <a:pt x="5955121" y="763784"/>
                  <a:pt x="5952205" y="762988"/>
                  <a:pt x="5949642" y="762046"/>
                </a:cubicBezTo>
                <a:cubicBezTo>
                  <a:pt x="5947079" y="761104"/>
                  <a:pt x="5944930" y="760131"/>
                  <a:pt x="5943191" y="759129"/>
                </a:cubicBezTo>
                <a:cubicBezTo>
                  <a:pt x="5941454" y="758128"/>
                  <a:pt x="5940246" y="757274"/>
                  <a:pt x="5939568" y="756568"/>
                </a:cubicBezTo>
                <a:cubicBezTo>
                  <a:pt x="5938891" y="755860"/>
                  <a:pt x="5938390" y="754961"/>
                  <a:pt x="5938066" y="753872"/>
                </a:cubicBezTo>
                <a:cubicBezTo>
                  <a:pt x="5937742" y="752783"/>
                  <a:pt x="5937580" y="751324"/>
                  <a:pt x="5937580" y="749497"/>
                </a:cubicBezTo>
                <a:cubicBezTo>
                  <a:pt x="5937580" y="748203"/>
                  <a:pt x="5937639" y="747126"/>
                  <a:pt x="5937757" y="746274"/>
                </a:cubicBezTo>
                <a:cubicBezTo>
                  <a:pt x="5937875" y="745419"/>
                  <a:pt x="5938052" y="744726"/>
                  <a:pt x="5938287" y="744195"/>
                </a:cubicBezTo>
                <a:cubicBezTo>
                  <a:pt x="5938523" y="743665"/>
                  <a:pt x="5938817" y="743298"/>
                  <a:pt x="5939171" y="743092"/>
                </a:cubicBezTo>
                <a:cubicBezTo>
                  <a:pt x="5939524" y="742885"/>
                  <a:pt x="5939937" y="742783"/>
                  <a:pt x="5940408" y="742783"/>
                </a:cubicBezTo>
                <a:cubicBezTo>
                  <a:pt x="5941233" y="742783"/>
                  <a:pt x="5942396" y="743283"/>
                  <a:pt x="5943898" y="744284"/>
                </a:cubicBezTo>
                <a:cubicBezTo>
                  <a:pt x="5945401" y="745286"/>
                  <a:pt x="5947330" y="746376"/>
                  <a:pt x="5949686" y="747554"/>
                </a:cubicBezTo>
                <a:cubicBezTo>
                  <a:pt x="5952043" y="748732"/>
                  <a:pt x="5954885" y="749837"/>
                  <a:pt x="5958214" y="750868"/>
                </a:cubicBezTo>
                <a:cubicBezTo>
                  <a:pt x="5961543" y="751898"/>
                  <a:pt x="5965386" y="752413"/>
                  <a:pt x="5969746" y="752413"/>
                </a:cubicBezTo>
                <a:cubicBezTo>
                  <a:pt x="5973045" y="752413"/>
                  <a:pt x="5976064" y="751971"/>
                  <a:pt x="5978803" y="751088"/>
                </a:cubicBezTo>
                <a:cubicBezTo>
                  <a:pt x="5981542" y="750205"/>
                  <a:pt x="5983899" y="748953"/>
                  <a:pt x="5985872" y="747333"/>
                </a:cubicBezTo>
                <a:cubicBezTo>
                  <a:pt x="5987846" y="745714"/>
                  <a:pt x="5989363" y="743724"/>
                  <a:pt x="5990423" y="741369"/>
                </a:cubicBezTo>
                <a:cubicBezTo>
                  <a:pt x="5991484" y="739013"/>
                  <a:pt x="5992014" y="736331"/>
                  <a:pt x="5992014" y="733327"/>
                </a:cubicBezTo>
                <a:cubicBezTo>
                  <a:pt x="5992014" y="730087"/>
                  <a:pt x="5991278" y="727318"/>
                  <a:pt x="5989805" y="725020"/>
                </a:cubicBezTo>
                <a:cubicBezTo>
                  <a:pt x="5988332" y="722723"/>
                  <a:pt x="5986388" y="720706"/>
                  <a:pt x="5983973" y="718968"/>
                </a:cubicBezTo>
                <a:cubicBezTo>
                  <a:pt x="5981558" y="717230"/>
                  <a:pt x="5978803" y="715639"/>
                  <a:pt x="5975710" y="714197"/>
                </a:cubicBezTo>
                <a:cubicBezTo>
                  <a:pt x="5972617" y="712753"/>
                  <a:pt x="5969451" y="711280"/>
                  <a:pt x="5966211" y="709777"/>
                </a:cubicBezTo>
                <a:cubicBezTo>
                  <a:pt x="5962971" y="708276"/>
                  <a:pt x="5959819" y="706610"/>
                  <a:pt x="5956756" y="704784"/>
                </a:cubicBezTo>
                <a:cubicBezTo>
                  <a:pt x="5953692" y="702959"/>
                  <a:pt x="5950953" y="700808"/>
                  <a:pt x="5948538" y="698334"/>
                </a:cubicBezTo>
                <a:cubicBezTo>
                  <a:pt x="5946123" y="695860"/>
                  <a:pt x="5944163" y="692960"/>
                  <a:pt x="5942661" y="689631"/>
                </a:cubicBezTo>
                <a:cubicBezTo>
                  <a:pt x="5941159" y="686302"/>
                  <a:pt x="5940408" y="682310"/>
                  <a:pt x="5940408" y="677657"/>
                </a:cubicBezTo>
                <a:cubicBezTo>
                  <a:pt x="5940408" y="672884"/>
                  <a:pt x="5941277" y="668628"/>
                  <a:pt x="5943015" y="664887"/>
                </a:cubicBezTo>
                <a:cubicBezTo>
                  <a:pt x="5944753" y="661147"/>
                  <a:pt x="5947168" y="658009"/>
                  <a:pt x="5950261" y="655476"/>
                </a:cubicBezTo>
                <a:cubicBezTo>
                  <a:pt x="5953354" y="652943"/>
                  <a:pt x="5957036" y="651014"/>
                  <a:pt x="5961307" y="649688"/>
                </a:cubicBezTo>
                <a:cubicBezTo>
                  <a:pt x="5965578" y="648363"/>
                  <a:pt x="5970187" y="647700"/>
                  <a:pt x="5975136" y="647700"/>
                </a:cubicBezTo>
                <a:close/>
                <a:moveTo>
                  <a:pt x="5508411" y="647700"/>
                </a:moveTo>
                <a:cubicBezTo>
                  <a:pt x="5510944" y="647700"/>
                  <a:pt x="5513492" y="647921"/>
                  <a:pt x="5516055" y="648363"/>
                </a:cubicBezTo>
                <a:cubicBezTo>
                  <a:pt x="5518617" y="648805"/>
                  <a:pt x="5521033" y="649393"/>
                  <a:pt x="5523301" y="650131"/>
                </a:cubicBezTo>
                <a:cubicBezTo>
                  <a:pt x="5525569" y="650867"/>
                  <a:pt x="5527586" y="651691"/>
                  <a:pt x="5529354" y="652605"/>
                </a:cubicBezTo>
                <a:cubicBezTo>
                  <a:pt x="5531121" y="653518"/>
                  <a:pt x="5532285" y="654254"/>
                  <a:pt x="5532844" y="654813"/>
                </a:cubicBezTo>
                <a:cubicBezTo>
                  <a:pt x="5533404" y="655373"/>
                  <a:pt x="5533772" y="655815"/>
                  <a:pt x="5533949" y="656139"/>
                </a:cubicBezTo>
                <a:cubicBezTo>
                  <a:pt x="5534126" y="656463"/>
                  <a:pt x="5534273" y="656875"/>
                  <a:pt x="5534391" y="657376"/>
                </a:cubicBezTo>
                <a:cubicBezTo>
                  <a:pt x="5534509" y="657877"/>
                  <a:pt x="5534597" y="658481"/>
                  <a:pt x="5534656" y="659187"/>
                </a:cubicBezTo>
                <a:cubicBezTo>
                  <a:pt x="5534715" y="659895"/>
                  <a:pt x="5534744" y="660807"/>
                  <a:pt x="5534744" y="661927"/>
                </a:cubicBezTo>
                <a:cubicBezTo>
                  <a:pt x="5534744" y="662988"/>
                  <a:pt x="5534700" y="663930"/>
                  <a:pt x="5534612" y="664755"/>
                </a:cubicBezTo>
                <a:cubicBezTo>
                  <a:pt x="5534523" y="665579"/>
                  <a:pt x="5534391" y="666272"/>
                  <a:pt x="5534214" y="666832"/>
                </a:cubicBezTo>
                <a:cubicBezTo>
                  <a:pt x="5534037" y="667391"/>
                  <a:pt x="5533787" y="667803"/>
                  <a:pt x="5533463" y="668069"/>
                </a:cubicBezTo>
                <a:cubicBezTo>
                  <a:pt x="5533139" y="668334"/>
                  <a:pt x="5532771" y="668467"/>
                  <a:pt x="5532358" y="668467"/>
                </a:cubicBezTo>
                <a:cubicBezTo>
                  <a:pt x="5531711" y="668467"/>
                  <a:pt x="5530694" y="668053"/>
                  <a:pt x="5529310" y="667229"/>
                </a:cubicBezTo>
                <a:cubicBezTo>
                  <a:pt x="5527925" y="666405"/>
                  <a:pt x="5526232" y="665476"/>
                  <a:pt x="5524229" y="664446"/>
                </a:cubicBezTo>
                <a:cubicBezTo>
                  <a:pt x="5522226" y="663415"/>
                  <a:pt x="5519854" y="662472"/>
                  <a:pt x="5517115" y="661618"/>
                </a:cubicBezTo>
                <a:cubicBezTo>
                  <a:pt x="5514376" y="660764"/>
                  <a:pt x="5511298" y="660337"/>
                  <a:pt x="5507881" y="660337"/>
                </a:cubicBezTo>
                <a:cubicBezTo>
                  <a:pt x="5504699" y="660337"/>
                  <a:pt x="5501931" y="660764"/>
                  <a:pt x="5499574" y="661618"/>
                </a:cubicBezTo>
                <a:cubicBezTo>
                  <a:pt x="5497218" y="662472"/>
                  <a:pt x="5495274" y="663606"/>
                  <a:pt x="5493742" y="665020"/>
                </a:cubicBezTo>
                <a:cubicBezTo>
                  <a:pt x="5492211" y="666434"/>
                  <a:pt x="5491062" y="668112"/>
                  <a:pt x="5490296" y="670057"/>
                </a:cubicBezTo>
                <a:cubicBezTo>
                  <a:pt x="5489530" y="672000"/>
                  <a:pt x="5489147" y="674063"/>
                  <a:pt x="5489147" y="676243"/>
                </a:cubicBezTo>
                <a:cubicBezTo>
                  <a:pt x="5489147" y="679424"/>
                  <a:pt x="5489884" y="682163"/>
                  <a:pt x="5491356" y="684460"/>
                </a:cubicBezTo>
                <a:cubicBezTo>
                  <a:pt x="5492829" y="686759"/>
                  <a:pt x="5494788" y="688791"/>
                  <a:pt x="5497233" y="690558"/>
                </a:cubicBezTo>
                <a:cubicBezTo>
                  <a:pt x="5499678" y="692326"/>
                  <a:pt x="5502461" y="693945"/>
                  <a:pt x="5505583" y="695419"/>
                </a:cubicBezTo>
                <a:cubicBezTo>
                  <a:pt x="5508706" y="696891"/>
                  <a:pt x="5511887" y="698378"/>
                  <a:pt x="5515127" y="699881"/>
                </a:cubicBezTo>
                <a:cubicBezTo>
                  <a:pt x="5518367" y="701383"/>
                  <a:pt x="5521548" y="703033"/>
                  <a:pt x="5524670" y="704829"/>
                </a:cubicBezTo>
                <a:cubicBezTo>
                  <a:pt x="5527793" y="706626"/>
                  <a:pt x="5530576" y="708747"/>
                  <a:pt x="5533021" y="711191"/>
                </a:cubicBezTo>
                <a:cubicBezTo>
                  <a:pt x="5535466" y="713636"/>
                  <a:pt x="5537439" y="716523"/>
                  <a:pt x="5538942" y="719852"/>
                </a:cubicBezTo>
                <a:cubicBezTo>
                  <a:pt x="5540444" y="723179"/>
                  <a:pt x="5541195" y="727111"/>
                  <a:pt x="5541195" y="731648"/>
                </a:cubicBezTo>
                <a:cubicBezTo>
                  <a:pt x="5541195" y="737009"/>
                  <a:pt x="5540208" y="741781"/>
                  <a:pt x="5538235" y="745963"/>
                </a:cubicBezTo>
                <a:cubicBezTo>
                  <a:pt x="5536262" y="750146"/>
                  <a:pt x="5533522" y="753695"/>
                  <a:pt x="5530017" y="756611"/>
                </a:cubicBezTo>
                <a:cubicBezTo>
                  <a:pt x="5526512" y="759527"/>
                  <a:pt x="5522388" y="761722"/>
                  <a:pt x="5517645" y="763195"/>
                </a:cubicBezTo>
                <a:cubicBezTo>
                  <a:pt x="5512903" y="764668"/>
                  <a:pt x="5507792" y="765404"/>
                  <a:pt x="5502314" y="765404"/>
                </a:cubicBezTo>
                <a:cubicBezTo>
                  <a:pt x="5498485" y="765404"/>
                  <a:pt x="5494935" y="765081"/>
                  <a:pt x="5491665" y="764432"/>
                </a:cubicBezTo>
                <a:cubicBezTo>
                  <a:pt x="5488396" y="763784"/>
                  <a:pt x="5485480" y="762988"/>
                  <a:pt x="5482917" y="762046"/>
                </a:cubicBezTo>
                <a:cubicBezTo>
                  <a:pt x="5480354" y="761104"/>
                  <a:pt x="5478205" y="760131"/>
                  <a:pt x="5476466" y="759129"/>
                </a:cubicBezTo>
                <a:cubicBezTo>
                  <a:pt x="5474729" y="758128"/>
                  <a:pt x="5473521" y="757274"/>
                  <a:pt x="5472843" y="756568"/>
                </a:cubicBezTo>
                <a:cubicBezTo>
                  <a:pt x="5472166" y="755860"/>
                  <a:pt x="5471665" y="754961"/>
                  <a:pt x="5471341" y="753872"/>
                </a:cubicBezTo>
                <a:cubicBezTo>
                  <a:pt x="5471017" y="752783"/>
                  <a:pt x="5470855" y="751324"/>
                  <a:pt x="5470855" y="749497"/>
                </a:cubicBezTo>
                <a:cubicBezTo>
                  <a:pt x="5470855" y="748203"/>
                  <a:pt x="5470914" y="747126"/>
                  <a:pt x="5471032" y="746274"/>
                </a:cubicBezTo>
                <a:cubicBezTo>
                  <a:pt x="5471150" y="745419"/>
                  <a:pt x="5471327" y="744726"/>
                  <a:pt x="5471562" y="744195"/>
                </a:cubicBezTo>
                <a:cubicBezTo>
                  <a:pt x="5471798" y="743665"/>
                  <a:pt x="5472092" y="743298"/>
                  <a:pt x="5472446" y="743092"/>
                </a:cubicBezTo>
                <a:cubicBezTo>
                  <a:pt x="5472799" y="742885"/>
                  <a:pt x="5473212" y="742783"/>
                  <a:pt x="5473683" y="742783"/>
                </a:cubicBezTo>
                <a:cubicBezTo>
                  <a:pt x="5474508" y="742783"/>
                  <a:pt x="5475671" y="743283"/>
                  <a:pt x="5477173" y="744284"/>
                </a:cubicBezTo>
                <a:cubicBezTo>
                  <a:pt x="5478676" y="745286"/>
                  <a:pt x="5480605" y="746376"/>
                  <a:pt x="5482961" y="747554"/>
                </a:cubicBezTo>
                <a:cubicBezTo>
                  <a:pt x="5485318" y="748732"/>
                  <a:pt x="5488160" y="749837"/>
                  <a:pt x="5491489" y="750868"/>
                </a:cubicBezTo>
                <a:cubicBezTo>
                  <a:pt x="5494818" y="751898"/>
                  <a:pt x="5498661" y="752413"/>
                  <a:pt x="5503021" y="752413"/>
                </a:cubicBezTo>
                <a:cubicBezTo>
                  <a:pt x="5506320" y="752413"/>
                  <a:pt x="5509339" y="751971"/>
                  <a:pt x="5512078" y="751088"/>
                </a:cubicBezTo>
                <a:cubicBezTo>
                  <a:pt x="5514817" y="750205"/>
                  <a:pt x="5517174" y="748953"/>
                  <a:pt x="5519147" y="747333"/>
                </a:cubicBezTo>
                <a:cubicBezTo>
                  <a:pt x="5521121" y="745714"/>
                  <a:pt x="5522638" y="743724"/>
                  <a:pt x="5523698" y="741369"/>
                </a:cubicBezTo>
                <a:cubicBezTo>
                  <a:pt x="5524759" y="739013"/>
                  <a:pt x="5525289" y="736331"/>
                  <a:pt x="5525289" y="733327"/>
                </a:cubicBezTo>
                <a:cubicBezTo>
                  <a:pt x="5525289" y="730087"/>
                  <a:pt x="5524553" y="727318"/>
                  <a:pt x="5523080" y="725020"/>
                </a:cubicBezTo>
                <a:cubicBezTo>
                  <a:pt x="5521607" y="722723"/>
                  <a:pt x="5519663" y="720706"/>
                  <a:pt x="5517248" y="718968"/>
                </a:cubicBezTo>
                <a:cubicBezTo>
                  <a:pt x="5514833" y="717230"/>
                  <a:pt x="5512078" y="715639"/>
                  <a:pt x="5508985" y="714197"/>
                </a:cubicBezTo>
                <a:cubicBezTo>
                  <a:pt x="5505892" y="712753"/>
                  <a:pt x="5502726" y="711280"/>
                  <a:pt x="5499486" y="709777"/>
                </a:cubicBezTo>
                <a:cubicBezTo>
                  <a:pt x="5496246" y="708276"/>
                  <a:pt x="5493094" y="706610"/>
                  <a:pt x="5490031" y="704784"/>
                </a:cubicBezTo>
                <a:cubicBezTo>
                  <a:pt x="5486967" y="702959"/>
                  <a:pt x="5484228" y="700808"/>
                  <a:pt x="5481813" y="698334"/>
                </a:cubicBezTo>
                <a:cubicBezTo>
                  <a:pt x="5479398" y="695860"/>
                  <a:pt x="5477438" y="692960"/>
                  <a:pt x="5475936" y="689631"/>
                </a:cubicBezTo>
                <a:cubicBezTo>
                  <a:pt x="5474434" y="686302"/>
                  <a:pt x="5473683" y="682310"/>
                  <a:pt x="5473683" y="677657"/>
                </a:cubicBezTo>
                <a:cubicBezTo>
                  <a:pt x="5473683" y="672884"/>
                  <a:pt x="5474552" y="668628"/>
                  <a:pt x="5476290" y="664887"/>
                </a:cubicBezTo>
                <a:cubicBezTo>
                  <a:pt x="5478028" y="661147"/>
                  <a:pt x="5480443" y="658009"/>
                  <a:pt x="5483536" y="655476"/>
                </a:cubicBezTo>
                <a:cubicBezTo>
                  <a:pt x="5486629" y="652943"/>
                  <a:pt x="5490311" y="651014"/>
                  <a:pt x="5494582" y="649688"/>
                </a:cubicBezTo>
                <a:cubicBezTo>
                  <a:pt x="5498853" y="648363"/>
                  <a:pt x="5503462" y="647700"/>
                  <a:pt x="5508411" y="647700"/>
                </a:cubicBezTo>
                <a:close/>
                <a:moveTo>
                  <a:pt x="5032161" y="647700"/>
                </a:moveTo>
                <a:cubicBezTo>
                  <a:pt x="5034694" y="647700"/>
                  <a:pt x="5037242" y="647921"/>
                  <a:pt x="5039805" y="648363"/>
                </a:cubicBezTo>
                <a:cubicBezTo>
                  <a:pt x="5042367" y="648805"/>
                  <a:pt x="5044783" y="649393"/>
                  <a:pt x="5047051" y="650131"/>
                </a:cubicBezTo>
                <a:cubicBezTo>
                  <a:pt x="5049319" y="650867"/>
                  <a:pt x="5051336" y="651691"/>
                  <a:pt x="5053104" y="652605"/>
                </a:cubicBezTo>
                <a:cubicBezTo>
                  <a:pt x="5054871" y="653518"/>
                  <a:pt x="5056035" y="654254"/>
                  <a:pt x="5056594" y="654813"/>
                </a:cubicBezTo>
                <a:cubicBezTo>
                  <a:pt x="5057154" y="655373"/>
                  <a:pt x="5057522" y="655815"/>
                  <a:pt x="5057699" y="656139"/>
                </a:cubicBezTo>
                <a:cubicBezTo>
                  <a:pt x="5057876" y="656463"/>
                  <a:pt x="5058023" y="656875"/>
                  <a:pt x="5058141" y="657376"/>
                </a:cubicBezTo>
                <a:cubicBezTo>
                  <a:pt x="5058259" y="657877"/>
                  <a:pt x="5058347" y="658481"/>
                  <a:pt x="5058406" y="659187"/>
                </a:cubicBezTo>
                <a:cubicBezTo>
                  <a:pt x="5058465" y="659895"/>
                  <a:pt x="5058494" y="660807"/>
                  <a:pt x="5058494" y="661927"/>
                </a:cubicBezTo>
                <a:cubicBezTo>
                  <a:pt x="5058494" y="662988"/>
                  <a:pt x="5058450" y="663930"/>
                  <a:pt x="5058362" y="664755"/>
                </a:cubicBezTo>
                <a:cubicBezTo>
                  <a:pt x="5058273" y="665579"/>
                  <a:pt x="5058141" y="666272"/>
                  <a:pt x="5057964" y="666832"/>
                </a:cubicBezTo>
                <a:cubicBezTo>
                  <a:pt x="5057787" y="667391"/>
                  <a:pt x="5057537" y="667803"/>
                  <a:pt x="5057213" y="668069"/>
                </a:cubicBezTo>
                <a:cubicBezTo>
                  <a:pt x="5056889" y="668334"/>
                  <a:pt x="5056521" y="668467"/>
                  <a:pt x="5056108" y="668467"/>
                </a:cubicBezTo>
                <a:cubicBezTo>
                  <a:pt x="5055461" y="668467"/>
                  <a:pt x="5054444" y="668053"/>
                  <a:pt x="5053060" y="667229"/>
                </a:cubicBezTo>
                <a:cubicBezTo>
                  <a:pt x="5051675" y="666405"/>
                  <a:pt x="5049982" y="665476"/>
                  <a:pt x="5047979" y="664446"/>
                </a:cubicBezTo>
                <a:cubicBezTo>
                  <a:pt x="5045976" y="663415"/>
                  <a:pt x="5043604" y="662472"/>
                  <a:pt x="5040865" y="661618"/>
                </a:cubicBezTo>
                <a:cubicBezTo>
                  <a:pt x="5038126" y="660764"/>
                  <a:pt x="5035048" y="660337"/>
                  <a:pt x="5031631" y="660337"/>
                </a:cubicBezTo>
                <a:cubicBezTo>
                  <a:pt x="5028449" y="660337"/>
                  <a:pt x="5025681" y="660764"/>
                  <a:pt x="5023324" y="661618"/>
                </a:cubicBezTo>
                <a:cubicBezTo>
                  <a:pt x="5020968" y="662472"/>
                  <a:pt x="5019024" y="663606"/>
                  <a:pt x="5017492" y="665020"/>
                </a:cubicBezTo>
                <a:cubicBezTo>
                  <a:pt x="5015961" y="666434"/>
                  <a:pt x="5014812" y="668112"/>
                  <a:pt x="5014046" y="670057"/>
                </a:cubicBezTo>
                <a:cubicBezTo>
                  <a:pt x="5013280" y="672000"/>
                  <a:pt x="5012897" y="674063"/>
                  <a:pt x="5012897" y="676243"/>
                </a:cubicBezTo>
                <a:cubicBezTo>
                  <a:pt x="5012897" y="679424"/>
                  <a:pt x="5013634" y="682163"/>
                  <a:pt x="5015106" y="684460"/>
                </a:cubicBezTo>
                <a:cubicBezTo>
                  <a:pt x="5016579" y="686759"/>
                  <a:pt x="5018538" y="688791"/>
                  <a:pt x="5020983" y="690558"/>
                </a:cubicBezTo>
                <a:cubicBezTo>
                  <a:pt x="5023428" y="692326"/>
                  <a:pt x="5026211" y="693945"/>
                  <a:pt x="5029333" y="695419"/>
                </a:cubicBezTo>
                <a:cubicBezTo>
                  <a:pt x="5032456" y="696891"/>
                  <a:pt x="5035637" y="698378"/>
                  <a:pt x="5038877" y="699881"/>
                </a:cubicBezTo>
                <a:cubicBezTo>
                  <a:pt x="5042117" y="701383"/>
                  <a:pt x="5045298" y="703033"/>
                  <a:pt x="5048420" y="704829"/>
                </a:cubicBezTo>
                <a:cubicBezTo>
                  <a:pt x="5051543" y="706626"/>
                  <a:pt x="5054326" y="708747"/>
                  <a:pt x="5056771" y="711191"/>
                </a:cubicBezTo>
                <a:cubicBezTo>
                  <a:pt x="5059216" y="713636"/>
                  <a:pt x="5061189" y="716523"/>
                  <a:pt x="5062692" y="719852"/>
                </a:cubicBezTo>
                <a:cubicBezTo>
                  <a:pt x="5064194" y="723179"/>
                  <a:pt x="5064945" y="727111"/>
                  <a:pt x="5064945" y="731648"/>
                </a:cubicBezTo>
                <a:cubicBezTo>
                  <a:pt x="5064945" y="737009"/>
                  <a:pt x="5063958" y="741781"/>
                  <a:pt x="5061985" y="745963"/>
                </a:cubicBezTo>
                <a:cubicBezTo>
                  <a:pt x="5060012" y="750146"/>
                  <a:pt x="5057272" y="753695"/>
                  <a:pt x="5053767" y="756611"/>
                </a:cubicBezTo>
                <a:cubicBezTo>
                  <a:pt x="5050262" y="759527"/>
                  <a:pt x="5046138" y="761722"/>
                  <a:pt x="5041395" y="763195"/>
                </a:cubicBezTo>
                <a:cubicBezTo>
                  <a:pt x="5036653" y="764668"/>
                  <a:pt x="5031542" y="765404"/>
                  <a:pt x="5026064" y="765404"/>
                </a:cubicBezTo>
                <a:cubicBezTo>
                  <a:pt x="5022235" y="765404"/>
                  <a:pt x="5018685" y="765081"/>
                  <a:pt x="5015415" y="764432"/>
                </a:cubicBezTo>
                <a:cubicBezTo>
                  <a:pt x="5012146" y="763784"/>
                  <a:pt x="5009230" y="762988"/>
                  <a:pt x="5006667" y="762046"/>
                </a:cubicBezTo>
                <a:cubicBezTo>
                  <a:pt x="5004104" y="761104"/>
                  <a:pt x="5001955" y="760131"/>
                  <a:pt x="5000216" y="759129"/>
                </a:cubicBezTo>
                <a:cubicBezTo>
                  <a:pt x="4998479" y="758128"/>
                  <a:pt x="4997271" y="757274"/>
                  <a:pt x="4996593" y="756568"/>
                </a:cubicBezTo>
                <a:cubicBezTo>
                  <a:pt x="4995916" y="755860"/>
                  <a:pt x="4995415" y="754961"/>
                  <a:pt x="4995091" y="753872"/>
                </a:cubicBezTo>
                <a:cubicBezTo>
                  <a:pt x="4994767" y="752783"/>
                  <a:pt x="4994605" y="751324"/>
                  <a:pt x="4994605" y="749497"/>
                </a:cubicBezTo>
                <a:cubicBezTo>
                  <a:pt x="4994605" y="748203"/>
                  <a:pt x="4994664" y="747126"/>
                  <a:pt x="4994782" y="746274"/>
                </a:cubicBezTo>
                <a:cubicBezTo>
                  <a:pt x="4994900" y="745419"/>
                  <a:pt x="4995077" y="744726"/>
                  <a:pt x="4995312" y="744195"/>
                </a:cubicBezTo>
                <a:cubicBezTo>
                  <a:pt x="4995548" y="743665"/>
                  <a:pt x="4995842" y="743298"/>
                  <a:pt x="4996196" y="743092"/>
                </a:cubicBezTo>
                <a:cubicBezTo>
                  <a:pt x="4996549" y="742885"/>
                  <a:pt x="4996962" y="742783"/>
                  <a:pt x="4997433" y="742783"/>
                </a:cubicBezTo>
                <a:cubicBezTo>
                  <a:pt x="4998258" y="742783"/>
                  <a:pt x="4999421" y="743283"/>
                  <a:pt x="5000923" y="744284"/>
                </a:cubicBezTo>
                <a:cubicBezTo>
                  <a:pt x="5002426" y="745286"/>
                  <a:pt x="5004355" y="746376"/>
                  <a:pt x="5006711" y="747554"/>
                </a:cubicBezTo>
                <a:cubicBezTo>
                  <a:pt x="5009068" y="748732"/>
                  <a:pt x="5011910" y="749837"/>
                  <a:pt x="5015239" y="750868"/>
                </a:cubicBezTo>
                <a:cubicBezTo>
                  <a:pt x="5018568" y="751898"/>
                  <a:pt x="5022411" y="752413"/>
                  <a:pt x="5026771" y="752413"/>
                </a:cubicBezTo>
                <a:cubicBezTo>
                  <a:pt x="5030070" y="752413"/>
                  <a:pt x="5033089" y="751971"/>
                  <a:pt x="5035828" y="751088"/>
                </a:cubicBezTo>
                <a:cubicBezTo>
                  <a:pt x="5038567" y="750205"/>
                  <a:pt x="5040924" y="748953"/>
                  <a:pt x="5042897" y="747333"/>
                </a:cubicBezTo>
                <a:cubicBezTo>
                  <a:pt x="5044871" y="745714"/>
                  <a:pt x="5046388" y="743724"/>
                  <a:pt x="5047448" y="741369"/>
                </a:cubicBezTo>
                <a:cubicBezTo>
                  <a:pt x="5048509" y="739013"/>
                  <a:pt x="5049039" y="736331"/>
                  <a:pt x="5049039" y="733327"/>
                </a:cubicBezTo>
                <a:cubicBezTo>
                  <a:pt x="5049039" y="730087"/>
                  <a:pt x="5048303" y="727318"/>
                  <a:pt x="5046830" y="725020"/>
                </a:cubicBezTo>
                <a:cubicBezTo>
                  <a:pt x="5045357" y="722723"/>
                  <a:pt x="5043413" y="720706"/>
                  <a:pt x="5040998" y="718968"/>
                </a:cubicBezTo>
                <a:cubicBezTo>
                  <a:pt x="5038583" y="717230"/>
                  <a:pt x="5035828" y="715639"/>
                  <a:pt x="5032735" y="714197"/>
                </a:cubicBezTo>
                <a:cubicBezTo>
                  <a:pt x="5029642" y="712753"/>
                  <a:pt x="5026476" y="711280"/>
                  <a:pt x="5023236" y="709777"/>
                </a:cubicBezTo>
                <a:cubicBezTo>
                  <a:pt x="5019996" y="708276"/>
                  <a:pt x="5016844" y="706610"/>
                  <a:pt x="5013781" y="704784"/>
                </a:cubicBezTo>
                <a:cubicBezTo>
                  <a:pt x="5010717" y="702959"/>
                  <a:pt x="5007978" y="700808"/>
                  <a:pt x="5005563" y="698334"/>
                </a:cubicBezTo>
                <a:cubicBezTo>
                  <a:pt x="5003148" y="695860"/>
                  <a:pt x="5001188" y="692960"/>
                  <a:pt x="4999686" y="689631"/>
                </a:cubicBezTo>
                <a:cubicBezTo>
                  <a:pt x="4998184" y="686302"/>
                  <a:pt x="4997433" y="682310"/>
                  <a:pt x="4997433" y="677657"/>
                </a:cubicBezTo>
                <a:cubicBezTo>
                  <a:pt x="4997433" y="672884"/>
                  <a:pt x="4998302" y="668628"/>
                  <a:pt x="5000040" y="664887"/>
                </a:cubicBezTo>
                <a:cubicBezTo>
                  <a:pt x="5001778" y="661147"/>
                  <a:pt x="5004193" y="658009"/>
                  <a:pt x="5007286" y="655476"/>
                </a:cubicBezTo>
                <a:cubicBezTo>
                  <a:pt x="5010379" y="652943"/>
                  <a:pt x="5014061" y="651014"/>
                  <a:pt x="5018332" y="649688"/>
                </a:cubicBezTo>
                <a:cubicBezTo>
                  <a:pt x="5022603" y="648363"/>
                  <a:pt x="5027212" y="647700"/>
                  <a:pt x="5032161" y="647700"/>
                </a:cubicBezTo>
                <a:close/>
                <a:moveTo>
                  <a:pt x="4089186" y="647700"/>
                </a:moveTo>
                <a:cubicBezTo>
                  <a:pt x="4091719" y="647700"/>
                  <a:pt x="4094267" y="647921"/>
                  <a:pt x="4096830" y="648363"/>
                </a:cubicBezTo>
                <a:cubicBezTo>
                  <a:pt x="4099393" y="648805"/>
                  <a:pt x="4101808" y="649393"/>
                  <a:pt x="4104076" y="650131"/>
                </a:cubicBezTo>
                <a:cubicBezTo>
                  <a:pt x="4106344" y="650867"/>
                  <a:pt x="4108362" y="651691"/>
                  <a:pt x="4110129" y="652605"/>
                </a:cubicBezTo>
                <a:cubicBezTo>
                  <a:pt x="4111896" y="653518"/>
                  <a:pt x="4113060" y="654254"/>
                  <a:pt x="4113620" y="654813"/>
                </a:cubicBezTo>
                <a:cubicBezTo>
                  <a:pt x="4114179" y="655373"/>
                  <a:pt x="4114547" y="655815"/>
                  <a:pt x="4114724" y="656139"/>
                </a:cubicBezTo>
                <a:cubicBezTo>
                  <a:pt x="4114901" y="656463"/>
                  <a:pt x="4115048" y="656875"/>
                  <a:pt x="4115166" y="657376"/>
                </a:cubicBezTo>
                <a:cubicBezTo>
                  <a:pt x="4115284" y="657877"/>
                  <a:pt x="4115372" y="658481"/>
                  <a:pt x="4115431" y="659187"/>
                </a:cubicBezTo>
                <a:cubicBezTo>
                  <a:pt x="4115490" y="659895"/>
                  <a:pt x="4115519" y="660807"/>
                  <a:pt x="4115519" y="661927"/>
                </a:cubicBezTo>
                <a:cubicBezTo>
                  <a:pt x="4115519" y="662988"/>
                  <a:pt x="4115475" y="663930"/>
                  <a:pt x="4115387" y="664755"/>
                </a:cubicBezTo>
                <a:cubicBezTo>
                  <a:pt x="4115299" y="665579"/>
                  <a:pt x="4115166" y="666272"/>
                  <a:pt x="4114989" y="666832"/>
                </a:cubicBezTo>
                <a:cubicBezTo>
                  <a:pt x="4114813" y="667391"/>
                  <a:pt x="4114562" y="667803"/>
                  <a:pt x="4114238" y="668069"/>
                </a:cubicBezTo>
                <a:cubicBezTo>
                  <a:pt x="4113914" y="668334"/>
                  <a:pt x="4113546" y="668467"/>
                  <a:pt x="4113134" y="668467"/>
                </a:cubicBezTo>
                <a:cubicBezTo>
                  <a:pt x="4112486" y="668467"/>
                  <a:pt x="4111469" y="668053"/>
                  <a:pt x="4110085" y="667229"/>
                </a:cubicBezTo>
                <a:cubicBezTo>
                  <a:pt x="4108700" y="666405"/>
                  <a:pt x="4107007" y="665476"/>
                  <a:pt x="4105004" y="664446"/>
                </a:cubicBezTo>
                <a:cubicBezTo>
                  <a:pt x="4103001" y="663415"/>
                  <a:pt x="4100630" y="662472"/>
                  <a:pt x="4097890" y="661618"/>
                </a:cubicBezTo>
                <a:cubicBezTo>
                  <a:pt x="4095151" y="660764"/>
                  <a:pt x="4092073" y="660337"/>
                  <a:pt x="4088656" y="660337"/>
                </a:cubicBezTo>
                <a:cubicBezTo>
                  <a:pt x="4085475" y="660337"/>
                  <a:pt x="4082706" y="660764"/>
                  <a:pt x="4080350" y="661618"/>
                </a:cubicBezTo>
                <a:cubicBezTo>
                  <a:pt x="4077993" y="662472"/>
                  <a:pt x="4076049" y="663606"/>
                  <a:pt x="4074517" y="665020"/>
                </a:cubicBezTo>
                <a:cubicBezTo>
                  <a:pt x="4072985" y="666434"/>
                  <a:pt x="4071837" y="668112"/>
                  <a:pt x="4071071" y="670057"/>
                </a:cubicBezTo>
                <a:cubicBezTo>
                  <a:pt x="4070305" y="672000"/>
                  <a:pt x="4069922" y="674063"/>
                  <a:pt x="4069922" y="676243"/>
                </a:cubicBezTo>
                <a:cubicBezTo>
                  <a:pt x="4069922" y="679424"/>
                  <a:pt x="4070659" y="682163"/>
                  <a:pt x="4072131" y="684460"/>
                </a:cubicBezTo>
                <a:cubicBezTo>
                  <a:pt x="4073604" y="686759"/>
                  <a:pt x="4075563" y="688791"/>
                  <a:pt x="4078008" y="690558"/>
                </a:cubicBezTo>
                <a:cubicBezTo>
                  <a:pt x="4080452" y="692326"/>
                  <a:pt x="4083236" y="693945"/>
                  <a:pt x="4086358" y="695419"/>
                </a:cubicBezTo>
                <a:cubicBezTo>
                  <a:pt x="4089481" y="696891"/>
                  <a:pt x="4092662" y="698378"/>
                  <a:pt x="4095902" y="699881"/>
                </a:cubicBezTo>
                <a:cubicBezTo>
                  <a:pt x="4099142" y="701383"/>
                  <a:pt x="4102323" y="703033"/>
                  <a:pt x="4105446" y="704829"/>
                </a:cubicBezTo>
                <a:cubicBezTo>
                  <a:pt x="4108568" y="706626"/>
                  <a:pt x="4111351" y="708747"/>
                  <a:pt x="4113796" y="711191"/>
                </a:cubicBezTo>
                <a:cubicBezTo>
                  <a:pt x="4116241" y="713636"/>
                  <a:pt x="4118215" y="716523"/>
                  <a:pt x="4119717" y="719852"/>
                </a:cubicBezTo>
                <a:cubicBezTo>
                  <a:pt x="4121219" y="723179"/>
                  <a:pt x="4121970" y="727111"/>
                  <a:pt x="4121970" y="731648"/>
                </a:cubicBezTo>
                <a:cubicBezTo>
                  <a:pt x="4121970" y="737009"/>
                  <a:pt x="4120983" y="741781"/>
                  <a:pt x="4119010" y="745963"/>
                </a:cubicBezTo>
                <a:cubicBezTo>
                  <a:pt x="4117037" y="750146"/>
                  <a:pt x="4114297" y="753695"/>
                  <a:pt x="4110792" y="756611"/>
                </a:cubicBezTo>
                <a:cubicBezTo>
                  <a:pt x="4107287" y="759527"/>
                  <a:pt x="4103163" y="761722"/>
                  <a:pt x="4098421" y="763195"/>
                </a:cubicBezTo>
                <a:cubicBezTo>
                  <a:pt x="4093678" y="764668"/>
                  <a:pt x="4088568" y="765404"/>
                  <a:pt x="4083089" y="765404"/>
                </a:cubicBezTo>
                <a:cubicBezTo>
                  <a:pt x="4079259" y="765404"/>
                  <a:pt x="4075710" y="765081"/>
                  <a:pt x="4072441" y="764432"/>
                </a:cubicBezTo>
                <a:cubicBezTo>
                  <a:pt x="4069171" y="763784"/>
                  <a:pt x="4066255" y="762988"/>
                  <a:pt x="4063692" y="762046"/>
                </a:cubicBezTo>
                <a:cubicBezTo>
                  <a:pt x="4061130" y="761104"/>
                  <a:pt x="4058980" y="760131"/>
                  <a:pt x="4057242" y="759129"/>
                </a:cubicBezTo>
                <a:cubicBezTo>
                  <a:pt x="4055504" y="758128"/>
                  <a:pt x="4054296" y="757274"/>
                  <a:pt x="4053619" y="756568"/>
                </a:cubicBezTo>
                <a:cubicBezTo>
                  <a:pt x="4052941" y="755860"/>
                  <a:pt x="4052440" y="754961"/>
                  <a:pt x="4052116" y="753872"/>
                </a:cubicBezTo>
                <a:cubicBezTo>
                  <a:pt x="4051792" y="752783"/>
                  <a:pt x="4051630" y="751324"/>
                  <a:pt x="4051630" y="749497"/>
                </a:cubicBezTo>
                <a:cubicBezTo>
                  <a:pt x="4051630" y="748203"/>
                  <a:pt x="4051689" y="747126"/>
                  <a:pt x="4051807" y="746274"/>
                </a:cubicBezTo>
                <a:cubicBezTo>
                  <a:pt x="4051925" y="745419"/>
                  <a:pt x="4052102" y="744726"/>
                  <a:pt x="4052337" y="744195"/>
                </a:cubicBezTo>
                <a:cubicBezTo>
                  <a:pt x="4052573" y="743665"/>
                  <a:pt x="4052867" y="743298"/>
                  <a:pt x="4053221" y="743092"/>
                </a:cubicBezTo>
                <a:cubicBezTo>
                  <a:pt x="4053574" y="742885"/>
                  <a:pt x="4053987" y="742783"/>
                  <a:pt x="4054458" y="742783"/>
                </a:cubicBezTo>
                <a:cubicBezTo>
                  <a:pt x="4055283" y="742783"/>
                  <a:pt x="4056446" y="743283"/>
                  <a:pt x="4057949" y="744284"/>
                </a:cubicBezTo>
                <a:cubicBezTo>
                  <a:pt x="4059451" y="745286"/>
                  <a:pt x="4061380" y="746376"/>
                  <a:pt x="4063737" y="747554"/>
                </a:cubicBezTo>
                <a:cubicBezTo>
                  <a:pt x="4066093" y="748732"/>
                  <a:pt x="4068935" y="749837"/>
                  <a:pt x="4072264" y="750868"/>
                </a:cubicBezTo>
                <a:cubicBezTo>
                  <a:pt x="4075592" y="751898"/>
                  <a:pt x="4079436" y="752413"/>
                  <a:pt x="4083796" y="752413"/>
                </a:cubicBezTo>
                <a:cubicBezTo>
                  <a:pt x="4087095" y="752413"/>
                  <a:pt x="4090114" y="751971"/>
                  <a:pt x="4092853" y="751088"/>
                </a:cubicBezTo>
                <a:cubicBezTo>
                  <a:pt x="4095593" y="750205"/>
                  <a:pt x="4097949" y="748953"/>
                  <a:pt x="4099923" y="747333"/>
                </a:cubicBezTo>
                <a:cubicBezTo>
                  <a:pt x="4101896" y="745714"/>
                  <a:pt x="4103413" y="743724"/>
                  <a:pt x="4104474" y="741369"/>
                </a:cubicBezTo>
                <a:cubicBezTo>
                  <a:pt x="4105534" y="739013"/>
                  <a:pt x="4106064" y="736331"/>
                  <a:pt x="4106064" y="733327"/>
                </a:cubicBezTo>
                <a:cubicBezTo>
                  <a:pt x="4106064" y="730087"/>
                  <a:pt x="4105328" y="727318"/>
                  <a:pt x="4103855" y="725020"/>
                </a:cubicBezTo>
                <a:cubicBezTo>
                  <a:pt x="4102382" y="722723"/>
                  <a:pt x="4100438" y="720706"/>
                  <a:pt x="4098023" y="718968"/>
                </a:cubicBezTo>
                <a:cubicBezTo>
                  <a:pt x="4095608" y="717230"/>
                  <a:pt x="4092853" y="715639"/>
                  <a:pt x="4089761" y="714197"/>
                </a:cubicBezTo>
                <a:cubicBezTo>
                  <a:pt x="4086668" y="712753"/>
                  <a:pt x="4083501" y="711280"/>
                  <a:pt x="4080261" y="709777"/>
                </a:cubicBezTo>
                <a:cubicBezTo>
                  <a:pt x="4077021" y="708276"/>
                  <a:pt x="4073869" y="706610"/>
                  <a:pt x="4070806" y="704784"/>
                </a:cubicBezTo>
                <a:cubicBezTo>
                  <a:pt x="4067742" y="702959"/>
                  <a:pt x="4065003" y="700808"/>
                  <a:pt x="4062588" y="698334"/>
                </a:cubicBezTo>
                <a:cubicBezTo>
                  <a:pt x="4060173" y="695860"/>
                  <a:pt x="4058214" y="692960"/>
                  <a:pt x="4056711" y="689631"/>
                </a:cubicBezTo>
                <a:cubicBezTo>
                  <a:pt x="4055209" y="686302"/>
                  <a:pt x="4054458" y="682310"/>
                  <a:pt x="4054458" y="677657"/>
                </a:cubicBezTo>
                <a:cubicBezTo>
                  <a:pt x="4054458" y="672884"/>
                  <a:pt x="4055327" y="668628"/>
                  <a:pt x="4057065" y="664887"/>
                </a:cubicBezTo>
                <a:cubicBezTo>
                  <a:pt x="4058803" y="661147"/>
                  <a:pt x="4061218" y="658009"/>
                  <a:pt x="4064311" y="655476"/>
                </a:cubicBezTo>
                <a:cubicBezTo>
                  <a:pt x="4067404" y="652943"/>
                  <a:pt x="4071086" y="651014"/>
                  <a:pt x="4075357" y="649688"/>
                </a:cubicBezTo>
                <a:cubicBezTo>
                  <a:pt x="4079628" y="648363"/>
                  <a:pt x="4084238" y="647700"/>
                  <a:pt x="4089186" y="647700"/>
                </a:cubicBezTo>
                <a:close/>
                <a:moveTo>
                  <a:pt x="3574896" y="647700"/>
                </a:moveTo>
                <a:cubicBezTo>
                  <a:pt x="3577428" y="647700"/>
                  <a:pt x="3579977" y="647921"/>
                  <a:pt x="3582540" y="648363"/>
                </a:cubicBezTo>
                <a:cubicBezTo>
                  <a:pt x="3585102" y="648805"/>
                  <a:pt x="3587517" y="649393"/>
                  <a:pt x="3589784" y="650131"/>
                </a:cubicBezTo>
                <a:cubicBezTo>
                  <a:pt x="3592053" y="650867"/>
                  <a:pt x="3594070" y="651691"/>
                  <a:pt x="3595837" y="652605"/>
                </a:cubicBezTo>
                <a:cubicBezTo>
                  <a:pt x="3597604" y="653518"/>
                  <a:pt x="3598768" y="654254"/>
                  <a:pt x="3599328" y="654813"/>
                </a:cubicBezTo>
                <a:cubicBezTo>
                  <a:pt x="3599887" y="655373"/>
                  <a:pt x="3600256" y="655815"/>
                  <a:pt x="3600432" y="656139"/>
                </a:cubicBezTo>
                <a:cubicBezTo>
                  <a:pt x="3600609" y="656463"/>
                  <a:pt x="3600756" y="656875"/>
                  <a:pt x="3600873" y="657376"/>
                </a:cubicBezTo>
                <a:cubicBezTo>
                  <a:pt x="3600992" y="657877"/>
                  <a:pt x="3601081" y="658481"/>
                  <a:pt x="3601139" y="659187"/>
                </a:cubicBezTo>
                <a:cubicBezTo>
                  <a:pt x="3601198" y="659895"/>
                  <a:pt x="3601228" y="660807"/>
                  <a:pt x="3601228" y="661927"/>
                </a:cubicBezTo>
                <a:cubicBezTo>
                  <a:pt x="3601228" y="662988"/>
                  <a:pt x="3601184" y="663930"/>
                  <a:pt x="3601095" y="664755"/>
                </a:cubicBezTo>
                <a:cubicBezTo>
                  <a:pt x="3601007" y="665579"/>
                  <a:pt x="3600873" y="666272"/>
                  <a:pt x="3600697" y="666832"/>
                </a:cubicBezTo>
                <a:cubicBezTo>
                  <a:pt x="3600520" y="667391"/>
                  <a:pt x="3600271" y="667803"/>
                  <a:pt x="3599947" y="668069"/>
                </a:cubicBezTo>
                <a:cubicBezTo>
                  <a:pt x="3599623" y="668334"/>
                  <a:pt x="3599255" y="668467"/>
                  <a:pt x="3598842" y="668467"/>
                </a:cubicBezTo>
                <a:cubicBezTo>
                  <a:pt x="3598194" y="668467"/>
                  <a:pt x="3597178" y="668053"/>
                  <a:pt x="3595793" y="667229"/>
                </a:cubicBezTo>
                <a:cubicBezTo>
                  <a:pt x="3594409" y="666405"/>
                  <a:pt x="3592715" y="665476"/>
                  <a:pt x="3590712" y="664446"/>
                </a:cubicBezTo>
                <a:cubicBezTo>
                  <a:pt x="3588709" y="663415"/>
                  <a:pt x="3586339" y="662472"/>
                  <a:pt x="3583600" y="661618"/>
                </a:cubicBezTo>
                <a:cubicBezTo>
                  <a:pt x="3580860" y="660764"/>
                  <a:pt x="3577782" y="660337"/>
                  <a:pt x="3574365" y="660337"/>
                </a:cubicBezTo>
                <a:cubicBezTo>
                  <a:pt x="3571184" y="660337"/>
                  <a:pt x="3568415" y="660764"/>
                  <a:pt x="3566059" y="661618"/>
                </a:cubicBezTo>
                <a:cubicBezTo>
                  <a:pt x="3563702" y="662472"/>
                  <a:pt x="3561759" y="663606"/>
                  <a:pt x="3560227" y="665020"/>
                </a:cubicBezTo>
                <a:cubicBezTo>
                  <a:pt x="3558694" y="666434"/>
                  <a:pt x="3557546" y="668112"/>
                  <a:pt x="3556780" y="670057"/>
                </a:cubicBezTo>
                <a:cubicBezTo>
                  <a:pt x="3556015" y="672000"/>
                  <a:pt x="3555632" y="674063"/>
                  <a:pt x="3555632" y="676243"/>
                </a:cubicBezTo>
                <a:cubicBezTo>
                  <a:pt x="3555632" y="679424"/>
                  <a:pt x="3556369" y="682163"/>
                  <a:pt x="3557842" y="684460"/>
                </a:cubicBezTo>
                <a:cubicBezTo>
                  <a:pt x="3559314" y="686759"/>
                  <a:pt x="3561272" y="688791"/>
                  <a:pt x="3563718" y="690558"/>
                </a:cubicBezTo>
                <a:cubicBezTo>
                  <a:pt x="3566163" y="692326"/>
                  <a:pt x="3568946" y="693945"/>
                  <a:pt x="3572067" y="695419"/>
                </a:cubicBezTo>
                <a:cubicBezTo>
                  <a:pt x="3575190" y="696891"/>
                  <a:pt x="3578372" y="698378"/>
                  <a:pt x="3581612" y="699881"/>
                </a:cubicBezTo>
                <a:cubicBezTo>
                  <a:pt x="3584851" y="701383"/>
                  <a:pt x="3588032" y="703033"/>
                  <a:pt x="3591155" y="704829"/>
                </a:cubicBezTo>
                <a:cubicBezTo>
                  <a:pt x="3594275" y="706626"/>
                  <a:pt x="3597059" y="708747"/>
                  <a:pt x="3599504" y="711191"/>
                </a:cubicBezTo>
                <a:cubicBezTo>
                  <a:pt x="3601950" y="713636"/>
                  <a:pt x="3603923" y="716523"/>
                  <a:pt x="3605425" y="719852"/>
                </a:cubicBezTo>
                <a:cubicBezTo>
                  <a:pt x="3606927" y="723179"/>
                  <a:pt x="3607678" y="727111"/>
                  <a:pt x="3607678" y="731648"/>
                </a:cubicBezTo>
                <a:cubicBezTo>
                  <a:pt x="3607678" y="737009"/>
                  <a:pt x="3606692" y="741781"/>
                  <a:pt x="3604719" y="745963"/>
                </a:cubicBezTo>
                <a:cubicBezTo>
                  <a:pt x="3602744" y="750146"/>
                  <a:pt x="3600005" y="753695"/>
                  <a:pt x="3596500" y="756611"/>
                </a:cubicBezTo>
                <a:cubicBezTo>
                  <a:pt x="3592995" y="759527"/>
                  <a:pt x="3588871" y="761722"/>
                  <a:pt x="3584130" y="763195"/>
                </a:cubicBezTo>
                <a:cubicBezTo>
                  <a:pt x="3579387" y="764668"/>
                  <a:pt x="3574277" y="765404"/>
                  <a:pt x="3568798" y="765404"/>
                </a:cubicBezTo>
                <a:cubicBezTo>
                  <a:pt x="3564969" y="765404"/>
                  <a:pt x="3561420" y="765081"/>
                  <a:pt x="3558150" y="764432"/>
                </a:cubicBezTo>
                <a:cubicBezTo>
                  <a:pt x="3554881" y="763784"/>
                  <a:pt x="3551965" y="762988"/>
                  <a:pt x="3549402" y="762046"/>
                </a:cubicBezTo>
                <a:cubicBezTo>
                  <a:pt x="3546839" y="761104"/>
                  <a:pt x="3544688" y="760131"/>
                  <a:pt x="3542951" y="759129"/>
                </a:cubicBezTo>
                <a:cubicBezTo>
                  <a:pt x="3541213" y="758128"/>
                  <a:pt x="3540005" y="757274"/>
                  <a:pt x="3539328" y="756568"/>
                </a:cubicBezTo>
                <a:cubicBezTo>
                  <a:pt x="3538650" y="755860"/>
                  <a:pt x="3538150" y="754961"/>
                  <a:pt x="3537825" y="753872"/>
                </a:cubicBezTo>
                <a:cubicBezTo>
                  <a:pt x="3537501" y="752783"/>
                  <a:pt x="3537340" y="751324"/>
                  <a:pt x="3537340" y="749497"/>
                </a:cubicBezTo>
                <a:cubicBezTo>
                  <a:pt x="3537340" y="748203"/>
                  <a:pt x="3537399" y="747126"/>
                  <a:pt x="3537515" y="746274"/>
                </a:cubicBezTo>
                <a:cubicBezTo>
                  <a:pt x="3537634" y="745419"/>
                  <a:pt x="3537810" y="744726"/>
                  <a:pt x="3538046" y="744195"/>
                </a:cubicBezTo>
                <a:cubicBezTo>
                  <a:pt x="3538282" y="743665"/>
                  <a:pt x="3538577" y="743298"/>
                  <a:pt x="3538931" y="743092"/>
                </a:cubicBezTo>
                <a:cubicBezTo>
                  <a:pt x="3539284" y="742885"/>
                  <a:pt x="3539696" y="742783"/>
                  <a:pt x="3540168" y="742783"/>
                </a:cubicBezTo>
                <a:cubicBezTo>
                  <a:pt x="3540993" y="742783"/>
                  <a:pt x="3542155" y="743283"/>
                  <a:pt x="3543658" y="744284"/>
                </a:cubicBezTo>
                <a:cubicBezTo>
                  <a:pt x="3545161" y="745286"/>
                  <a:pt x="3547089" y="746376"/>
                  <a:pt x="3549446" y="747554"/>
                </a:cubicBezTo>
                <a:cubicBezTo>
                  <a:pt x="3551802" y="748732"/>
                  <a:pt x="3554644" y="749837"/>
                  <a:pt x="3557974" y="750868"/>
                </a:cubicBezTo>
                <a:cubicBezTo>
                  <a:pt x="3561302" y="751898"/>
                  <a:pt x="3565146" y="752413"/>
                  <a:pt x="3569505" y="752413"/>
                </a:cubicBezTo>
                <a:cubicBezTo>
                  <a:pt x="3572804" y="752413"/>
                  <a:pt x="3575823" y="751971"/>
                  <a:pt x="3578563" y="751088"/>
                </a:cubicBezTo>
                <a:cubicBezTo>
                  <a:pt x="3581302" y="750205"/>
                  <a:pt x="3583659" y="748953"/>
                  <a:pt x="3585632" y="747333"/>
                </a:cubicBezTo>
                <a:cubicBezTo>
                  <a:pt x="3587605" y="745714"/>
                  <a:pt x="3589122" y="743724"/>
                  <a:pt x="3590182" y="741369"/>
                </a:cubicBezTo>
                <a:cubicBezTo>
                  <a:pt x="3591242" y="739013"/>
                  <a:pt x="3591773" y="736331"/>
                  <a:pt x="3591773" y="733327"/>
                </a:cubicBezTo>
                <a:cubicBezTo>
                  <a:pt x="3591773" y="730087"/>
                  <a:pt x="3591037" y="727318"/>
                  <a:pt x="3589564" y="725020"/>
                </a:cubicBezTo>
                <a:cubicBezTo>
                  <a:pt x="3588091" y="722723"/>
                  <a:pt x="3586147" y="720706"/>
                  <a:pt x="3583732" y="718968"/>
                </a:cubicBezTo>
                <a:cubicBezTo>
                  <a:pt x="3581317" y="717230"/>
                  <a:pt x="3578563" y="715639"/>
                  <a:pt x="3575470" y="714197"/>
                </a:cubicBezTo>
                <a:cubicBezTo>
                  <a:pt x="3572377" y="712753"/>
                  <a:pt x="3569210" y="711280"/>
                  <a:pt x="3565971" y="709777"/>
                </a:cubicBezTo>
                <a:cubicBezTo>
                  <a:pt x="3562730" y="708276"/>
                  <a:pt x="3559579" y="706610"/>
                  <a:pt x="3556515" y="704784"/>
                </a:cubicBezTo>
                <a:cubicBezTo>
                  <a:pt x="3553452" y="702959"/>
                  <a:pt x="3550712" y="700808"/>
                  <a:pt x="3548298" y="698334"/>
                </a:cubicBezTo>
                <a:cubicBezTo>
                  <a:pt x="3545882" y="695860"/>
                  <a:pt x="3543923" y="692960"/>
                  <a:pt x="3542421" y="689631"/>
                </a:cubicBezTo>
                <a:cubicBezTo>
                  <a:pt x="3540919" y="686302"/>
                  <a:pt x="3540168" y="682310"/>
                  <a:pt x="3540168" y="677657"/>
                </a:cubicBezTo>
                <a:cubicBezTo>
                  <a:pt x="3540168" y="672884"/>
                  <a:pt x="3541036" y="668628"/>
                  <a:pt x="3542775" y="664887"/>
                </a:cubicBezTo>
                <a:cubicBezTo>
                  <a:pt x="3544512" y="661147"/>
                  <a:pt x="3546927" y="658009"/>
                  <a:pt x="3550021" y="655476"/>
                </a:cubicBezTo>
                <a:cubicBezTo>
                  <a:pt x="3553113" y="652943"/>
                  <a:pt x="3556796" y="651014"/>
                  <a:pt x="3561066" y="649688"/>
                </a:cubicBezTo>
                <a:cubicBezTo>
                  <a:pt x="3565337" y="648363"/>
                  <a:pt x="3569947" y="647700"/>
                  <a:pt x="3574896" y="647700"/>
                </a:cubicBezTo>
                <a:close/>
                <a:moveTo>
                  <a:pt x="3108163" y="647700"/>
                </a:moveTo>
                <a:cubicBezTo>
                  <a:pt x="3110697" y="647700"/>
                  <a:pt x="3113244" y="647921"/>
                  <a:pt x="3115809" y="648363"/>
                </a:cubicBezTo>
                <a:cubicBezTo>
                  <a:pt x="3118371" y="648805"/>
                  <a:pt x="3120787" y="649393"/>
                  <a:pt x="3123055" y="650131"/>
                </a:cubicBezTo>
                <a:cubicBezTo>
                  <a:pt x="3125322" y="650867"/>
                  <a:pt x="3127340" y="651691"/>
                  <a:pt x="3129107" y="652605"/>
                </a:cubicBezTo>
                <a:cubicBezTo>
                  <a:pt x="3130874" y="653518"/>
                  <a:pt x="3132038" y="654254"/>
                  <a:pt x="3132598" y="654813"/>
                </a:cubicBezTo>
                <a:cubicBezTo>
                  <a:pt x="3133157" y="655373"/>
                  <a:pt x="3133525" y="655815"/>
                  <a:pt x="3133702" y="656139"/>
                </a:cubicBezTo>
                <a:cubicBezTo>
                  <a:pt x="3133879" y="656463"/>
                  <a:pt x="3134025" y="656875"/>
                  <a:pt x="3134144" y="657376"/>
                </a:cubicBezTo>
                <a:cubicBezTo>
                  <a:pt x="3134261" y="657877"/>
                  <a:pt x="3134350" y="658481"/>
                  <a:pt x="3134408" y="659187"/>
                </a:cubicBezTo>
                <a:cubicBezTo>
                  <a:pt x="3134467" y="659895"/>
                  <a:pt x="3134494" y="660807"/>
                  <a:pt x="3134494" y="661927"/>
                </a:cubicBezTo>
                <a:cubicBezTo>
                  <a:pt x="3134494" y="662988"/>
                  <a:pt x="3134451" y="663930"/>
                  <a:pt x="3134362" y="664755"/>
                </a:cubicBezTo>
                <a:cubicBezTo>
                  <a:pt x="3134275" y="665579"/>
                  <a:pt x="3134144" y="666272"/>
                  <a:pt x="3133968" y="666832"/>
                </a:cubicBezTo>
                <a:cubicBezTo>
                  <a:pt x="3133791" y="667391"/>
                  <a:pt x="3133539" y="667803"/>
                  <a:pt x="3133214" y="668069"/>
                </a:cubicBezTo>
                <a:cubicBezTo>
                  <a:pt x="3132890" y="668334"/>
                  <a:pt x="3132525" y="668467"/>
                  <a:pt x="3132111" y="668467"/>
                </a:cubicBezTo>
                <a:cubicBezTo>
                  <a:pt x="3131463" y="668467"/>
                  <a:pt x="3130448" y="668053"/>
                  <a:pt x="3129064" y="667229"/>
                </a:cubicBezTo>
                <a:cubicBezTo>
                  <a:pt x="3127680" y="666405"/>
                  <a:pt x="3125987" y="665476"/>
                  <a:pt x="3123981" y="664446"/>
                </a:cubicBezTo>
                <a:cubicBezTo>
                  <a:pt x="3121981" y="663415"/>
                  <a:pt x="3119608" y="662472"/>
                  <a:pt x="3116869" y="661618"/>
                </a:cubicBezTo>
                <a:cubicBezTo>
                  <a:pt x="3114129" y="660764"/>
                  <a:pt x="3111051" y="660337"/>
                  <a:pt x="3107633" y="660337"/>
                </a:cubicBezTo>
                <a:cubicBezTo>
                  <a:pt x="3104451" y="660337"/>
                  <a:pt x="3101680" y="660764"/>
                  <a:pt x="3099326" y="661618"/>
                </a:cubicBezTo>
                <a:cubicBezTo>
                  <a:pt x="3096969" y="662472"/>
                  <a:pt x="3095026" y="663606"/>
                  <a:pt x="3093495" y="665020"/>
                </a:cubicBezTo>
                <a:cubicBezTo>
                  <a:pt x="3091963" y="666434"/>
                  <a:pt x="3090815" y="668112"/>
                  <a:pt x="3090047" y="670057"/>
                </a:cubicBezTo>
                <a:cubicBezTo>
                  <a:pt x="3089283" y="672000"/>
                  <a:pt x="3088902" y="674063"/>
                  <a:pt x="3088902" y="676243"/>
                </a:cubicBezTo>
                <a:cubicBezTo>
                  <a:pt x="3088902" y="679424"/>
                  <a:pt x="3089636" y="682163"/>
                  <a:pt x="3091108" y="684460"/>
                </a:cubicBezTo>
                <a:cubicBezTo>
                  <a:pt x="3092580" y="686759"/>
                  <a:pt x="3094540" y="688791"/>
                  <a:pt x="3096982" y="690558"/>
                </a:cubicBezTo>
                <a:cubicBezTo>
                  <a:pt x="3099428" y="692326"/>
                  <a:pt x="3102213" y="693945"/>
                  <a:pt x="3105336" y="695419"/>
                </a:cubicBezTo>
                <a:cubicBezTo>
                  <a:pt x="3108458" y="696891"/>
                  <a:pt x="3111640" y="698378"/>
                  <a:pt x="3114879" y="699881"/>
                </a:cubicBezTo>
                <a:cubicBezTo>
                  <a:pt x="3118122" y="701383"/>
                  <a:pt x="3121303" y="703033"/>
                  <a:pt x="3124425" y="704829"/>
                </a:cubicBezTo>
                <a:cubicBezTo>
                  <a:pt x="3127545" y="706626"/>
                  <a:pt x="3130330" y="708747"/>
                  <a:pt x="3132774" y="711191"/>
                </a:cubicBezTo>
                <a:cubicBezTo>
                  <a:pt x="3135218" y="713636"/>
                  <a:pt x="3137190" y="716523"/>
                  <a:pt x="3138694" y="719852"/>
                </a:cubicBezTo>
                <a:cubicBezTo>
                  <a:pt x="3140196" y="723179"/>
                  <a:pt x="3140946" y="727111"/>
                  <a:pt x="3140946" y="731648"/>
                </a:cubicBezTo>
                <a:cubicBezTo>
                  <a:pt x="3140946" y="737009"/>
                  <a:pt x="3139958" y="741781"/>
                  <a:pt x="3137985" y="745963"/>
                </a:cubicBezTo>
                <a:cubicBezTo>
                  <a:pt x="3136012" y="750146"/>
                  <a:pt x="3133273" y="753695"/>
                  <a:pt x="3129770" y="756611"/>
                </a:cubicBezTo>
                <a:cubicBezTo>
                  <a:pt x="3126266" y="759527"/>
                  <a:pt x="3122141" y="761722"/>
                  <a:pt x="3117399" y="763195"/>
                </a:cubicBezTo>
                <a:cubicBezTo>
                  <a:pt x="3112656" y="764668"/>
                  <a:pt x="3107544" y="765404"/>
                  <a:pt x="3102064" y="765404"/>
                </a:cubicBezTo>
                <a:cubicBezTo>
                  <a:pt x="3098238" y="765404"/>
                  <a:pt x="3094685" y="765081"/>
                  <a:pt x="3091421" y="764432"/>
                </a:cubicBezTo>
                <a:cubicBezTo>
                  <a:pt x="3088150" y="763784"/>
                  <a:pt x="3085234" y="762988"/>
                  <a:pt x="3082675" y="762046"/>
                </a:cubicBezTo>
                <a:cubicBezTo>
                  <a:pt x="3080108" y="761104"/>
                  <a:pt x="3077957" y="760131"/>
                  <a:pt x="3076219" y="759129"/>
                </a:cubicBezTo>
                <a:cubicBezTo>
                  <a:pt x="3074481" y="758128"/>
                  <a:pt x="3073275" y="757274"/>
                  <a:pt x="3072596" y="756568"/>
                </a:cubicBezTo>
                <a:cubicBezTo>
                  <a:pt x="3071917" y="755860"/>
                  <a:pt x="3071419" y="754961"/>
                  <a:pt x="3071094" y="753872"/>
                </a:cubicBezTo>
                <a:cubicBezTo>
                  <a:pt x="3070770" y="752783"/>
                  <a:pt x="3070608" y="751324"/>
                  <a:pt x="3070608" y="749497"/>
                </a:cubicBezTo>
                <a:cubicBezTo>
                  <a:pt x="3070608" y="748203"/>
                  <a:pt x="3070666" y="747126"/>
                  <a:pt x="3070785" y="746274"/>
                </a:cubicBezTo>
                <a:cubicBezTo>
                  <a:pt x="3070903" y="745419"/>
                  <a:pt x="3071079" y="744726"/>
                  <a:pt x="3071315" y="744195"/>
                </a:cubicBezTo>
                <a:cubicBezTo>
                  <a:pt x="3071552" y="743665"/>
                  <a:pt x="3071845" y="743298"/>
                  <a:pt x="3072198" y="743092"/>
                </a:cubicBezTo>
                <a:cubicBezTo>
                  <a:pt x="3072551" y="742885"/>
                  <a:pt x="3072962" y="742783"/>
                  <a:pt x="3073435" y="742783"/>
                </a:cubicBezTo>
                <a:cubicBezTo>
                  <a:pt x="3074260" y="742783"/>
                  <a:pt x="3075424" y="743283"/>
                  <a:pt x="3076926" y="744284"/>
                </a:cubicBezTo>
                <a:cubicBezTo>
                  <a:pt x="3078429" y="745286"/>
                  <a:pt x="3080355" y="746376"/>
                  <a:pt x="3082718" y="747554"/>
                </a:cubicBezTo>
                <a:cubicBezTo>
                  <a:pt x="3085075" y="748732"/>
                  <a:pt x="3087916" y="749837"/>
                  <a:pt x="3091240" y="750868"/>
                </a:cubicBezTo>
                <a:cubicBezTo>
                  <a:pt x="3094569" y="751898"/>
                  <a:pt x="3098413" y="752413"/>
                  <a:pt x="3102771" y="752413"/>
                </a:cubicBezTo>
                <a:cubicBezTo>
                  <a:pt x="3106072" y="752413"/>
                  <a:pt x="3109090" y="751971"/>
                  <a:pt x="3111831" y="751088"/>
                </a:cubicBezTo>
                <a:cubicBezTo>
                  <a:pt x="3114571" y="750205"/>
                  <a:pt x="3116929" y="748953"/>
                  <a:pt x="3118902" y="747333"/>
                </a:cubicBezTo>
                <a:cubicBezTo>
                  <a:pt x="3120874" y="745714"/>
                  <a:pt x="3122393" y="743724"/>
                  <a:pt x="3123452" y="741369"/>
                </a:cubicBezTo>
                <a:cubicBezTo>
                  <a:pt x="3124514" y="739013"/>
                  <a:pt x="3125042" y="736331"/>
                  <a:pt x="3125042" y="733327"/>
                </a:cubicBezTo>
                <a:cubicBezTo>
                  <a:pt x="3125042" y="730087"/>
                  <a:pt x="3124306" y="727318"/>
                  <a:pt x="3122833" y="725020"/>
                </a:cubicBezTo>
                <a:cubicBezTo>
                  <a:pt x="3121361" y="722723"/>
                  <a:pt x="3119417" y="720706"/>
                  <a:pt x="3117001" y="718968"/>
                </a:cubicBezTo>
                <a:cubicBezTo>
                  <a:pt x="3114586" y="717230"/>
                  <a:pt x="3111831" y="715639"/>
                  <a:pt x="3108738" y="714197"/>
                </a:cubicBezTo>
                <a:cubicBezTo>
                  <a:pt x="3105644" y="712753"/>
                  <a:pt x="3102476" y="711280"/>
                  <a:pt x="3099238" y="709777"/>
                </a:cubicBezTo>
                <a:cubicBezTo>
                  <a:pt x="3095999" y="708276"/>
                  <a:pt x="3092845" y="706610"/>
                  <a:pt x="3089786" y="704784"/>
                </a:cubicBezTo>
                <a:cubicBezTo>
                  <a:pt x="3086723" y="702959"/>
                  <a:pt x="3083987" y="700808"/>
                  <a:pt x="3081570" y="698334"/>
                </a:cubicBezTo>
                <a:cubicBezTo>
                  <a:pt x="3079149" y="695860"/>
                  <a:pt x="3077191" y="692960"/>
                  <a:pt x="3075690" y="689631"/>
                </a:cubicBezTo>
                <a:cubicBezTo>
                  <a:pt x="3074186" y="686302"/>
                  <a:pt x="3073435" y="682310"/>
                  <a:pt x="3073435" y="677657"/>
                </a:cubicBezTo>
                <a:cubicBezTo>
                  <a:pt x="3073435" y="672884"/>
                  <a:pt x="3074303" y="668628"/>
                  <a:pt x="3076042" y="664887"/>
                </a:cubicBezTo>
                <a:cubicBezTo>
                  <a:pt x="3077782" y="661147"/>
                  <a:pt x="3080199" y="658009"/>
                  <a:pt x="3083291" y="655476"/>
                </a:cubicBezTo>
                <a:cubicBezTo>
                  <a:pt x="3086386" y="652943"/>
                  <a:pt x="3090062" y="651014"/>
                  <a:pt x="3094336" y="649688"/>
                </a:cubicBezTo>
                <a:cubicBezTo>
                  <a:pt x="3098603" y="648363"/>
                  <a:pt x="3103215" y="647700"/>
                  <a:pt x="3108163" y="647700"/>
                </a:cubicBezTo>
                <a:close/>
                <a:moveTo>
                  <a:pt x="2631911" y="647700"/>
                </a:moveTo>
                <a:cubicBezTo>
                  <a:pt x="2634444" y="647700"/>
                  <a:pt x="2636993" y="647921"/>
                  <a:pt x="2639555" y="648363"/>
                </a:cubicBezTo>
                <a:cubicBezTo>
                  <a:pt x="2642118" y="648805"/>
                  <a:pt x="2644534" y="649393"/>
                  <a:pt x="2646802" y="650131"/>
                </a:cubicBezTo>
                <a:cubicBezTo>
                  <a:pt x="2649070" y="650867"/>
                  <a:pt x="2651088" y="651691"/>
                  <a:pt x="2652855" y="652605"/>
                </a:cubicBezTo>
                <a:cubicBezTo>
                  <a:pt x="2654623" y="653518"/>
                  <a:pt x="2655786" y="654254"/>
                  <a:pt x="2656347" y="654813"/>
                </a:cubicBezTo>
                <a:cubicBezTo>
                  <a:pt x="2656907" y="655373"/>
                  <a:pt x="2657275" y="655815"/>
                  <a:pt x="2657450" y="656139"/>
                </a:cubicBezTo>
                <a:cubicBezTo>
                  <a:pt x="2657627" y="656463"/>
                  <a:pt x="2657774" y="656875"/>
                  <a:pt x="2657893" y="657376"/>
                </a:cubicBezTo>
                <a:cubicBezTo>
                  <a:pt x="2658012" y="657877"/>
                  <a:pt x="2658100" y="658481"/>
                  <a:pt x="2658157" y="659187"/>
                </a:cubicBezTo>
                <a:cubicBezTo>
                  <a:pt x="2658218" y="659895"/>
                  <a:pt x="2658245" y="660807"/>
                  <a:pt x="2658245" y="661927"/>
                </a:cubicBezTo>
                <a:cubicBezTo>
                  <a:pt x="2658245" y="662988"/>
                  <a:pt x="2658202" y="663930"/>
                  <a:pt x="2658114" y="664755"/>
                </a:cubicBezTo>
                <a:cubicBezTo>
                  <a:pt x="2658025" y="665579"/>
                  <a:pt x="2657893" y="666272"/>
                  <a:pt x="2657715" y="666832"/>
                </a:cubicBezTo>
                <a:cubicBezTo>
                  <a:pt x="2657540" y="667391"/>
                  <a:pt x="2657289" y="667803"/>
                  <a:pt x="2656966" y="668069"/>
                </a:cubicBezTo>
                <a:cubicBezTo>
                  <a:pt x="2656640" y="668334"/>
                  <a:pt x="2656272" y="668467"/>
                  <a:pt x="2655859" y="668467"/>
                </a:cubicBezTo>
                <a:cubicBezTo>
                  <a:pt x="2655213" y="668467"/>
                  <a:pt x="2654196" y="668053"/>
                  <a:pt x="2652811" y="667229"/>
                </a:cubicBezTo>
                <a:cubicBezTo>
                  <a:pt x="2651427" y="666405"/>
                  <a:pt x="2649733" y="665476"/>
                  <a:pt x="2647730" y="664446"/>
                </a:cubicBezTo>
                <a:cubicBezTo>
                  <a:pt x="2645727" y="663415"/>
                  <a:pt x="2643355" y="662472"/>
                  <a:pt x="2640616" y="661618"/>
                </a:cubicBezTo>
                <a:cubicBezTo>
                  <a:pt x="2637877" y="660764"/>
                  <a:pt x="2634798" y="660337"/>
                  <a:pt x="2631381" y="660337"/>
                </a:cubicBezTo>
                <a:cubicBezTo>
                  <a:pt x="2628200" y="660337"/>
                  <a:pt x="2625431" y="660764"/>
                  <a:pt x="2623076" y="661618"/>
                </a:cubicBezTo>
                <a:cubicBezTo>
                  <a:pt x="2620719" y="662472"/>
                  <a:pt x="2618775" y="663606"/>
                  <a:pt x="2617243" y="665020"/>
                </a:cubicBezTo>
                <a:cubicBezTo>
                  <a:pt x="2615711" y="666434"/>
                  <a:pt x="2614562" y="668112"/>
                  <a:pt x="2613797" y="670057"/>
                </a:cubicBezTo>
                <a:cubicBezTo>
                  <a:pt x="2613031" y="672000"/>
                  <a:pt x="2612649" y="674063"/>
                  <a:pt x="2612649" y="676243"/>
                </a:cubicBezTo>
                <a:cubicBezTo>
                  <a:pt x="2612649" y="679424"/>
                  <a:pt x="2613384" y="682163"/>
                  <a:pt x="2614859" y="684460"/>
                </a:cubicBezTo>
                <a:cubicBezTo>
                  <a:pt x="2616330" y="686759"/>
                  <a:pt x="2618288" y="688791"/>
                  <a:pt x="2620733" y="690558"/>
                </a:cubicBezTo>
                <a:cubicBezTo>
                  <a:pt x="2623178" y="692326"/>
                  <a:pt x="2625961" y="693945"/>
                  <a:pt x="2629084" y="695419"/>
                </a:cubicBezTo>
                <a:cubicBezTo>
                  <a:pt x="2632206" y="696891"/>
                  <a:pt x="2635387" y="698378"/>
                  <a:pt x="2638628" y="699881"/>
                </a:cubicBezTo>
                <a:cubicBezTo>
                  <a:pt x="2641869" y="701383"/>
                  <a:pt x="2645049" y="703033"/>
                  <a:pt x="2648172" y="704829"/>
                </a:cubicBezTo>
                <a:cubicBezTo>
                  <a:pt x="2651293" y="706626"/>
                  <a:pt x="2654077" y="708747"/>
                  <a:pt x="2656522" y="711191"/>
                </a:cubicBezTo>
                <a:cubicBezTo>
                  <a:pt x="2658967" y="713636"/>
                  <a:pt x="2660942" y="716523"/>
                  <a:pt x="2662445" y="719852"/>
                </a:cubicBezTo>
                <a:cubicBezTo>
                  <a:pt x="2663946" y="723179"/>
                  <a:pt x="2664698" y="727111"/>
                  <a:pt x="2664698" y="731648"/>
                </a:cubicBezTo>
                <a:cubicBezTo>
                  <a:pt x="2664698" y="737009"/>
                  <a:pt x="2663711" y="741781"/>
                  <a:pt x="2661736" y="745963"/>
                </a:cubicBezTo>
                <a:cubicBezTo>
                  <a:pt x="2659763" y="750146"/>
                  <a:pt x="2657023" y="753695"/>
                  <a:pt x="2653517" y="756611"/>
                </a:cubicBezTo>
                <a:cubicBezTo>
                  <a:pt x="2650012" y="759527"/>
                  <a:pt x="2645889" y="761722"/>
                  <a:pt x="2641146" y="763195"/>
                </a:cubicBezTo>
                <a:cubicBezTo>
                  <a:pt x="2636404" y="764668"/>
                  <a:pt x="2631293" y="765404"/>
                  <a:pt x="2625814" y="765404"/>
                </a:cubicBezTo>
                <a:cubicBezTo>
                  <a:pt x="2621985" y="765404"/>
                  <a:pt x="2618435" y="765081"/>
                  <a:pt x="2615167" y="764432"/>
                </a:cubicBezTo>
                <a:cubicBezTo>
                  <a:pt x="2611898" y="763784"/>
                  <a:pt x="2608982" y="762988"/>
                  <a:pt x="2606419" y="762046"/>
                </a:cubicBezTo>
                <a:cubicBezTo>
                  <a:pt x="2603859" y="761104"/>
                  <a:pt x="2601707" y="760131"/>
                  <a:pt x="2599970" y="759129"/>
                </a:cubicBezTo>
                <a:cubicBezTo>
                  <a:pt x="2598235" y="758128"/>
                  <a:pt x="2597024" y="757274"/>
                  <a:pt x="2596348" y="756568"/>
                </a:cubicBezTo>
                <a:cubicBezTo>
                  <a:pt x="2595669" y="755860"/>
                  <a:pt x="2595169" y="754961"/>
                  <a:pt x="2594845" y="753872"/>
                </a:cubicBezTo>
                <a:cubicBezTo>
                  <a:pt x="2594521" y="752783"/>
                  <a:pt x="2594358" y="751324"/>
                  <a:pt x="2594358" y="749497"/>
                </a:cubicBezTo>
                <a:cubicBezTo>
                  <a:pt x="2594358" y="748203"/>
                  <a:pt x="2594419" y="747126"/>
                  <a:pt x="2594537" y="746274"/>
                </a:cubicBezTo>
                <a:cubicBezTo>
                  <a:pt x="2594654" y="745419"/>
                  <a:pt x="2594832" y="744726"/>
                  <a:pt x="2595067" y="744195"/>
                </a:cubicBezTo>
                <a:cubicBezTo>
                  <a:pt x="2595301" y="743665"/>
                  <a:pt x="2595597" y="743298"/>
                  <a:pt x="2595949" y="743092"/>
                </a:cubicBezTo>
                <a:cubicBezTo>
                  <a:pt x="2596305" y="742885"/>
                  <a:pt x="2596716" y="742783"/>
                  <a:pt x="2597187" y="742783"/>
                </a:cubicBezTo>
                <a:cubicBezTo>
                  <a:pt x="2598010" y="742783"/>
                  <a:pt x="2599177" y="743283"/>
                  <a:pt x="2600677" y="744284"/>
                </a:cubicBezTo>
                <a:cubicBezTo>
                  <a:pt x="2602179" y="745286"/>
                  <a:pt x="2604107" y="746376"/>
                  <a:pt x="2606463" y="747554"/>
                </a:cubicBezTo>
                <a:cubicBezTo>
                  <a:pt x="2608821" y="748732"/>
                  <a:pt x="2611660" y="749837"/>
                  <a:pt x="2614989" y="750868"/>
                </a:cubicBezTo>
                <a:cubicBezTo>
                  <a:pt x="2618318" y="751898"/>
                  <a:pt x="2622162" y="752413"/>
                  <a:pt x="2626521" y="752413"/>
                </a:cubicBezTo>
                <a:cubicBezTo>
                  <a:pt x="2629821" y="752413"/>
                  <a:pt x="2632840" y="751971"/>
                  <a:pt x="2635579" y="751088"/>
                </a:cubicBezTo>
                <a:cubicBezTo>
                  <a:pt x="2638319" y="750205"/>
                  <a:pt x="2640675" y="748953"/>
                  <a:pt x="2642648" y="747333"/>
                </a:cubicBezTo>
                <a:cubicBezTo>
                  <a:pt x="2644623" y="745714"/>
                  <a:pt x="2646139" y="743724"/>
                  <a:pt x="2647200" y="741369"/>
                </a:cubicBezTo>
                <a:cubicBezTo>
                  <a:pt x="2648260" y="739013"/>
                  <a:pt x="2648790" y="736331"/>
                  <a:pt x="2648790" y="733327"/>
                </a:cubicBezTo>
                <a:cubicBezTo>
                  <a:pt x="2648790" y="730087"/>
                  <a:pt x="2648054" y="727318"/>
                  <a:pt x="2646581" y="725020"/>
                </a:cubicBezTo>
                <a:cubicBezTo>
                  <a:pt x="2645108" y="722723"/>
                  <a:pt x="2643163" y="720706"/>
                  <a:pt x="2640748" y="718968"/>
                </a:cubicBezTo>
                <a:cubicBezTo>
                  <a:pt x="2638334" y="717230"/>
                  <a:pt x="2635579" y="715639"/>
                  <a:pt x="2632487" y="714197"/>
                </a:cubicBezTo>
                <a:cubicBezTo>
                  <a:pt x="2629393" y="712753"/>
                  <a:pt x="2626226" y="711280"/>
                  <a:pt x="2622987" y="709777"/>
                </a:cubicBezTo>
                <a:cubicBezTo>
                  <a:pt x="2619747" y="708276"/>
                  <a:pt x="2616593" y="706610"/>
                  <a:pt x="2613532" y="704784"/>
                </a:cubicBezTo>
                <a:cubicBezTo>
                  <a:pt x="2610467" y="702959"/>
                  <a:pt x="2607730" y="700808"/>
                  <a:pt x="2605314" y="698334"/>
                </a:cubicBezTo>
                <a:cubicBezTo>
                  <a:pt x="2602900" y="695860"/>
                  <a:pt x="2600942" y="692960"/>
                  <a:pt x="2599439" y="689631"/>
                </a:cubicBezTo>
                <a:cubicBezTo>
                  <a:pt x="2597937" y="686302"/>
                  <a:pt x="2597187" y="682310"/>
                  <a:pt x="2597187" y="677657"/>
                </a:cubicBezTo>
                <a:cubicBezTo>
                  <a:pt x="2597187" y="672884"/>
                  <a:pt x="2598054" y="668628"/>
                  <a:pt x="2599794" y="664887"/>
                </a:cubicBezTo>
                <a:cubicBezTo>
                  <a:pt x="2601531" y="661147"/>
                  <a:pt x="2603946" y="658009"/>
                  <a:pt x="2607037" y="655476"/>
                </a:cubicBezTo>
                <a:cubicBezTo>
                  <a:pt x="2610130" y="652943"/>
                  <a:pt x="2613811" y="651014"/>
                  <a:pt x="2618082" y="649688"/>
                </a:cubicBezTo>
                <a:cubicBezTo>
                  <a:pt x="2622353" y="648363"/>
                  <a:pt x="2626964" y="647700"/>
                  <a:pt x="2631911" y="647700"/>
                </a:cubicBezTo>
                <a:close/>
                <a:moveTo>
                  <a:pt x="1688938" y="647700"/>
                </a:moveTo>
                <a:lnTo>
                  <a:pt x="1691199" y="647896"/>
                </a:lnTo>
                <a:lnTo>
                  <a:pt x="1682035" y="661320"/>
                </a:lnTo>
                <a:lnTo>
                  <a:pt x="1680102" y="661618"/>
                </a:lnTo>
                <a:cubicBezTo>
                  <a:pt x="1677746" y="662472"/>
                  <a:pt x="1675801" y="663606"/>
                  <a:pt x="1674269" y="665020"/>
                </a:cubicBezTo>
                <a:cubicBezTo>
                  <a:pt x="1672738" y="666434"/>
                  <a:pt x="1671588" y="668112"/>
                  <a:pt x="1670822" y="670057"/>
                </a:cubicBezTo>
                <a:cubicBezTo>
                  <a:pt x="1670056" y="672000"/>
                  <a:pt x="1669674" y="674063"/>
                  <a:pt x="1669674" y="676243"/>
                </a:cubicBezTo>
                <a:lnTo>
                  <a:pt x="1670288" y="678527"/>
                </a:lnTo>
                <a:lnTo>
                  <a:pt x="1659568" y="694231"/>
                </a:lnTo>
                <a:lnTo>
                  <a:pt x="1656462" y="689631"/>
                </a:lnTo>
                <a:cubicBezTo>
                  <a:pt x="1654960" y="686302"/>
                  <a:pt x="1654209" y="682310"/>
                  <a:pt x="1654209" y="677657"/>
                </a:cubicBezTo>
                <a:cubicBezTo>
                  <a:pt x="1654209" y="672884"/>
                  <a:pt x="1655078" y="668628"/>
                  <a:pt x="1656816" y="664887"/>
                </a:cubicBezTo>
                <a:cubicBezTo>
                  <a:pt x="1658553" y="661147"/>
                  <a:pt x="1660969" y="658009"/>
                  <a:pt x="1664062" y="655476"/>
                </a:cubicBezTo>
                <a:cubicBezTo>
                  <a:pt x="1667156" y="652943"/>
                  <a:pt x="1670837" y="651014"/>
                  <a:pt x="1675109" y="649688"/>
                </a:cubicBezTo>
                <a:cubicBezTo>
                  <a:pt x="1679381" y="648363"/>
                  <a:pt x="1683991" y="647700"/>
                  <a:pt x="1688938" y="647700"/>
                </a:cubicBezTo>
                <a:close/>
                <a:moveTo>
                  <a:pt x="1222214" y="647700"/>
                </a:moveTo>
                <a:cubicBezTo>
                  <a:pt x="1224747" y="647700"/>
                  <a:pt x="1227295" y="647921"/>
                  <a:pt x="1229858" y="648363"/>
                </a:cubicBezTo>
                <a:cubicBezTo>
                  <a:pt x="1232420" y="648805"/>
                  <a:pt x="1234836" y="649393"/>
                  <a:pt x="1237104" y="650131"/>
                </a:cubicBezTo>
                <a:cubicBezTo>
                  <a:pt x="1239372" y="650867"/>
                  <a:pt x="1241391" y="651691"/>
                  <a:pt x="1243158" y="652605"/>
                </a:cubicBezTo>
                <a:cubicBezTo>
                  <a:pt x="1244925" y="653518"/>
                  <a:pt x="1246089" y="654254"/>
                  <a:pt x="1246648" y="654813"/>
                </a:cubicBezTo>
                <a:cubicBezTo>
                  <a:pt x="1247208" y="655373"/>
                  <a:pt x="1247577" y="655815"/>
                  <a:pt x="1247752" y="656139"/>
                </a:cubicBezTo>
                <a:cubicBezTo>
                  <a:pt x="1247930" y="656463"/>
                  <a:pt x="1248077" y="656875"/>
                  <a:pt x="1248196" y="657376"/>
                </a:cubicBezTo>
                <a:cubicBezTo>
                  <a:pt x="1248313" y="657877"/>
                  <a:pt x="1248401" y="658481"/>
                  <a:pt x="1248461" y="659187"/>
                </a:cubicBezTo>
                <a:cubicBezTo>
                  <a:pt x="1248519" y="659895"/>
                  <a:pt x="1248548" y="660807"/>
                  <a:pt x="1248548" y="661927"/>
                </a:cubicBezTo>
                <a:cubicBezTo>
                  <a:pt x="1248548" y="662988"/>
                  <a:pt x="1248504" y="663930"/>
                  <a:pt x="1248416" y="664755"/>
                </a:cubicBezTo>
                <a:cubicBezTo>
                  <a:pt x="1248328" y="665579"/>
                  <a:pt x="1248196" y="666272"/>
                  <a:pt x="1248018" y="666832"/>
                </a:cubicBezTo>
                <a:cubicBezTo>
                  <a:pt x="1247841" y="667391"/>
                  <a:pt x="1247591" y="667803"/>
                  <a:pt x="1247268" y="668069"/>
                </a:cubicBezTo>
                <a:cubicBezTo>
                  <a:pt x="1246943" y="668334"/>
                  <a:pt x="1246575" y="668467"/>
                  <a:pt x="1246162" y="668467"/>
                </a:cubicBezTo>
                <a:cubicBezTo>
                  <a:pt x="1245514" y="668467"/>
                  <a:pt x="1244498" y="668053"/>
                  <a:pt x="1243114" y="667229"/>
                </a:cubicBezTo>
                <a:cubicBezTo>
                  <a:pt x="1241729" y="666405"/>
                  <a:pt x="1240035" y="665476"/>
                  <a:pt x="1238032" y="664446"/>
                </a:cubicBezTo>
                <a:cubicBezTo>
                  <a:pt x="1236029" y="663415"/>
                  <a:pt x="1233657" y="662472"/>
                  <a:pt x="1230918" y="661618"/>
                </a:cubicBezTo>
                <a:cubicBezTo>
                  <a:pt x="1228179" y="660764"/>
                  <a:pt x="1225100" y="660337"/>
                  <a:pt x="1221684" y="660337"/>
                </a:cubicBezTo>
                <a:cubicBezTo>
                  <a:pt x="1218503" y="660337"/>
                  <a:pt x="1215735" y="660764"/>
                  <a:pt x="1213378" y="661618"/>
                </a:cubicBezTo>
                <a:cubicBezTo>
                  <a:pt x="1211021" y="662472"/>
                  <a:pt x="1209077" y="663606"/>
                  <a:pt x="1207546" y="665020"/>
                </a:cubicBezTo>
                <a:cubicBezTo>
                  <a:pt x="1206014" y="666434"/>
                  <a:pt x="1204865" y="668112"/>
                  <a:pt x="1204099" y="670057"/>
                </a:cubicBezTo>
                <a:cubicBezTo>
                  <a:pt x="1203333" y="672000"/>
                  <a:pt x="1202951" y="674063"/>
                  <a:pt x="1202951" y="676243"/>
                </a:cubicBezTo>
                <a:cubicBezTo>
                  <a:pt x="1202951" y="679424"/>
                  <a:pt x="1203687" y="682163"/>
                  <a:pt x="1205160" y="684460"/>
                </a:cubicBezTo>
                <a:cubicBezTo>
                  <a:pt x="1206633" y="686759"/>
                  <a:pt x="1208591" y="688791"/>
                  <a:pt x="1211036" y="690558"/>
                </a:cubicBezTo>
                <a:cubicBezTo>
                  <a:pt x="1213481" y="692326"/>
                  <a:pt x="1216264" y="693945"/>
                  <a:pt x="1219387" y="695419"/>
                </a:cubicBezTo>
                <a:cubicBezTo>
                  <a:pt x="1222509" y="696891"/>
                  <a:pt x="1225690" y="698378"/>
                  <a:pt x="1228930" y="699881"/>
                </a:cubicBezTo>
                <a:cubicBezTo>
                  <a:pt x="1232170" y="701383"/>
                  <a:pt x="1235351" y="703033"/>
                  <a:pt x="1238474" y="704829"/>
                </a:cubicBezTo>
                <a:cubicBezTo>
                  <a:pt x="1241597" y="706626"/>
                  <a:pt x="1244380" y="708747"/>
                  <a:pt x="1246826" y="711191"/>
                </a:cubicBezTo>
                <a:cubicBezTo>
                  <a:pt x="1249270" y="713636"/>
                  <a:pt x="1251244" y="716523"/>
                  <a:pt x="1252746" y="719852"/>
                </a:cubicBezTo>
                <a:cubicBezTo>
                  <a:pt x="1254250" y="723179"/>
                  <a:pt x="1255000" y="727111"/>
                  <a:pt x="1255000" y="731648"/>
                </a:cubicBezTo>
                <a:cubicBezTo>
                  <a:pt x="1255000" y="737009"/>
                  <a:pt x="1254014" y="741781"/>
                  <a:pt x="1252039" y="745963"/>
                </a:cubicBezTo>
                <a:cubicBezTo>
                  <a:pt x="1250066" y="750146"/>
                  <a:pt x="1247326" y="753695"/>
                  <a:pt x="1243821" y="756611"/>
                </a:cubicBezTo>
                <a:cubicBezTo>
                  <a:pt x="1240315" y="759527"/>
                  <a:pt x="1236191" y="761722"/>
                  <a:pt x="1231448" y="763195"/>
                </a:cubicBezTo>
                <a:cubicBezTo>
                  <a:pt x="1226706" y="764668"/>
                  <a:pt x="1221596" y="765404"/>
                  <a:pt x="1216117" y="765404"/>
                </a:cubicBezTo>
                <a:cubicBezTo>
                  <a:pt x="1212288" y="765404"/>
                  <a:pt x="1208739" y="765081"/>
                  <a:pt x="1205469" y="764432"/>
                </a:cubicBezTo>
                <a:cubicBezTo>
                  <a:pt x="1202199" y="763784"/>
                  <a:pt x="1199283" y="762988"/>
                  <a:pt x="1196721" y="762046"/>
                </a:cubicBezTo>
                <a:cubicBezTo>
                  <a:pt x="1194159" y="761104"/>
                  <a:pt x="1192010" y="760131"/>
                  <a:pt x="1190271" y="759129"/>
                </a:cubicBezTo>
                <a:cubicBezTo>
                  <a:pt x="1188534" y="758128"/>
                  <a:pt x="1187326" y="757274"/>
                  <a:pt x="1186650" y="756568"/>
                </a:cubicBezTo>
                <a:cubicBezTo>
                  <a:pt x="1185971" y="755860"/>
                  <a:pt x="1185471" y="754961"/>
                  <a:pt x="1185146" y="753872"/>
                </a:cubicBezTo>
                <a:cubicBezTo>
                  <a:pt x="1184823" y="752783"/>
                  <a:pt x="1184661" y="751324"/>
                  <a:pt x="1184661" y="749497"/>
                </a:cubicBezTo>
                <a:cubicBezTo>
                  <a:pt x="1184661" y="748203"/>
                  <a:pt x="1184721" y="747126"/>
                  <a:pt x="1184838" y="746274"/>
                </a:cubicBezTo>
                <a:cubicBezTo>
                  <a:pt x="1184955" y="745419"/>
                  <a:pt x="1185132" y="744726"/>
                  <a:pt x="1185367" y="744195"/>
                </a:cubicBezTo>
                <a:cubicBezTo>
                  <a:pt x="1185603" y="743665"/>
                  <a:pt x="1185899" y="743298"/>
                  <a:pt x="1186252" y="743092"/>
                </a:cubicBezTo>
                <a:cubicBezTo>
                  <a:pt x="1186605" y="742885"/>
                  <a:pt x="1187018" y="742783"/>
                  <a:pt x="1187490" y="742783"/>
                </a:cubicBezTo>
                <a:cubicBezTo>
                  <a:pt x="1188313" y="742783"/>
                  <a:pt x="1189476" y="743283"/>
                  <a:pt x="1190979" y="744284"/>
                </a:cubicBezTo>
                <a:cubicBezTo>
                  <a:pt x="1192480" y="745286"/>
                  <a:pt x="1194409" y="746376"/>
                  <a:pt x="1196766" y="747554"/>
                </a:cubicBezTo>
                <a:cubicBezTo>
                  <a:pt x="1199122" y="748732"/>
                  <a:pt x="1201964" y="749837"/>
                  <a:pt x="1205292" y="750868"/>
                </a:cubicBezTo>
                <a:cubicBezTo>
                  <a:pt x="1208621" y="751898"/>
                  <a:pt x="1212465" y="752413"/>
                  <a:pt x="1216823" y="752413"/>
                </a:cubicBezTo>
                <a:cubicBezTo>
                  <a:pt x="1220123" y="752413"/>
                  <a:pt x="1223142" y="751971"/>
                  <a:pt x="1225882" y="751088"/>
                </a:cubicBezTo>
                <a:cubicBezTo>
                  <a:pt x="1228621" y="750205"/>
                  <a:pt x="1230977" y="748953"/>
                  <a:pt x="1232950" y="747333"/>
                </a:cubicBezTo>
                <a:cubicBezTo>
                  <a:pt x="1234924" y="745714"/>
                  <a:pt x="1236441" y="743724"/>
                  <a:pt x="1237502" y="741369"/>
                </a:cubicBezTo>
                <a:cubicBezTo>
                  <a:pt x="1238562" y="739013"/>
                  <a:pt x="1239092" y="736331"/>
                  <a:pt x="1239092" y="733327"/>
                </a:cubicBezTo>
                <a:cubicBezTo>
                  <a:pt x="1239092" y="730087"/>
                  <a:pt x="1238356" y="727318"/>
                  <a:pt x="1236883" y="725020"/>
                </a:cubicBezTo>
                <a:cubicBezTo>
                  <a:pt x="1235410" y="722723"/>
                  <a:pt x="1233466" y="720706"/>
                  <a:pt x="1231050" y="718968"/>
                </a:cubicBezTo>
                <a:cubicBezTo>
                  <a:pt x="1228635" y="717230"/>
                  <a:pt x="1225882" y="715639"/>
                  <a:pt x="1222789" y="714197"/>
                </a:cubicBezTo>
                <a:cubicBezTo>
                  <a:pt x="1219696" y="712753"/>
                  <a:pt x="1216530" y="711280"/>
                  <a:pt x="1213289" y="709777"/>
                </a:cubicBezTo>
                <a:cubicBezTo>
                  <a:pt x="1210050" y="708276"/>
                  <a:pt x="1206898" y="706610"/>
                  <a:pt x="1203834" y="704784"/>
                </a:cubicBezTo>
                <a:cubicBezTo>
                  <a:pt x="1200771" y="702959"/>
                  <a:pt x="1198032" y="700808"/>
                  <a:pt x="1195617" y="698334"/>
                </a:cubicBezTo>
                <a:cubicBezTo>
                  <a:pt x="1193202" y="695860"/>
                  <a:pt x="1191243" y="692960"/>
                  <a:pt x="1189742" y="689631"/>
                </a:cubicBezTo>
                <a:cubicBezTo>
                  <a:pt x="1188239" y="686302"/>
                  <a:pt x="1187490" y="682310"/>
                  <a:pt x="1187490" y="677657"/>
                </a:cubicBezTo>
                <a:cubicBezTo>
                  <a:pt x="1187490" y="672884"/>
                  <a:pt x="1188358" y="668628"/>
                  <a:pt x="1190095" y="664887"/>
                </a:cubicBezTo>
                <a:cubicBezTo>
                  <a:pt x="1191833" y="661147"/>
                  <a:pt x="1194248" y="658009"/>
                  <a:pt x="1197340" y="655476"/>
                </a:cubicBezTo>
                <a:cubicBezTo>
                  <a:pt x="1200432" y="652943"/>
                  <a:pt x="1204114" y="651014"/>
                  <a:pt x="1208385" y="649688"/>
                </a:cubicBezTo>
                <a:cubicBezTo>
                  <a:pt x="1212656" y="648363"/>
                  <a:pt x="1217266" y="647700"/>
                  <a:pt x="1222214" y="647700"/>
                </a:cubicBezTo>
                <a:close/>
                <a:moveTo>
                  <a:pt x="745956" y="647700"/>
                </a:moveTo>
                <a:cubicBezTo>
                  <a:pt x="748489" y="647700"/>
                  <a:pt x="751037" y="647921"/>
                  <a:pt x="753599" y="648363"/>
                </a:cubicBezTo>
                <a:cubicBezTo>
                  <a:pt x="756162" y="648805"/>
                  <a:pt x="758578" y="649393"/>
                  <a:pt x="760846" y="650131"/>
                </a:cubicBezTo>
                <a:cubicBezTo>
                  <a:pt x="763114" y="650867"/>
                  <a:pt x="765131" y="651691"/>
                  <a:pt x="766899" y="652605"/>
                </a:cubicBezTo>
                <a:cubicBezTo>
                  <a:pt x="768666" y="653518"/>
                  <a:pt x="769829" y="654254"/>
                  <a:pt x="770389" y="654813"/>
                </a:cubicBezTo>
                <a:cubicBezTo>
                  <a:pt x="770949" y="655373"/>
                  <a:pt x="771317" y="655815"/>
                  <a:pt x="771494" y="656139"/>
                </a:cubicBezTo>
                <a:cubicBezTo>
                  <a:pt x="771670" y="656463"/>
                  <a:pt x="771818" y="656875"/>
                  <a:pt x="771936" y="657376"/>
                </a:cubicBezTo>
                <a:cubicBezTo>
                  <a:pt x="772054" y="657877"/>
                  <a:pt x="772142" y="658481"/>
                  <a:pt x="772201" y="659187"/>
                </a:cubicBezTo>
                <a:cubicBezTo>
                  <a:pt x="772260" y="659895"/>
                  <a:pt x="772289" y="660807"/>
                  <a:pt x="772289" y="661927"/>
                </a:cubicBezTo>
                <a:cubicBezTo>
                  <a:pt x="772289" y="662988"/>
                  <a:pt x="772245" y="663930"/>
                  <a:pt x="772156" y="664755"/>
                </a:cubicBezTo>
                <a:cubicBezTo>
                  <a:pt x="772068" y="665579"/>
                  <a:pt x="771936" y="666272"/>
                  <a:pt x="771759" y="666832"/>
                </a:cubicBezTo>
                <a:cubicBezTo>
                  <a:pt x="771582" y="667391"/>
                  <a:pt x="771332" y="667803"/>
                  <a:pt x="771008" y="668069"/>
                </a:cubicBezTo>
                <a:cubicBezTo>
                  <a:pt x="770684" y="668334"/>
                  <a:pt x="770316" y="668467"/>
                  <a:pt x="769903" y="668467"/>
                </a:cubicBezTo>
                <a:cubicBezTo>
                  <a:pt x="769255" y="668467"/>
                  <a:pt x="768239" y="668053"/>
                  <a:pt x="766854" y="667229"/>
                </a:cubicBezTo>
                <a:cubicBezTo>
                  <a:pt x="765470" y="666405"/>
                  <a:pt x="763776" y="665476"/>
                  <a:pt x="761773" y="664446"/>
                </a:cubicBezTo>
                <a:cubicBezTo>
                  <a:pt x="759771" y="663415"/>
                  <a:pt x="757399" y="662472"/>
                  <a:pt x="754660" y="661618"/>
                </a:cubicBezTo>
                <a:cubicBezTo>
                  <a:pt x="751921" y="660764"/>
                  <a:pt x="748842" y="660337"/>
                  <a:pt x="745426" y="660337"/>
                </a:cubicBezTo>
                <a:cubicBezTo>
                  <a:pt x="742244" y="660337"/>
                  <a:pt x="739476" y="660764"/>
                  <a:pt x="737119" y="661618"/>
                </a:cubicBezTo>
                <a:cubicBezTo>
                  <a:pt x="734763" y="662472"/>
                  <a:pt x="732819" y="663606"/>
                  <a:pt x="731287" y="665020"/>
                </a:cubicBezTo>
                <a:cubicBezTo>
                  <a:pt x="729755" y="666434"/>
                  <a:pt x="728607" y="668112"/>
                  <a:pt x="727841" y="670057"/>
                </a:cubicBezTo>
                <a:cubicBezTo>
                  <a:pt x="727075" y="672000"/>
                  <a:pt x="726692" y="674063"/>
                  <a:pt x="726692" y="676243"/>
                </a:cubicBezTo>
                <a:cubicBezTo>
                  <a:pt x="726692" y="679424"/>
                  <a:pt x="727428" y="682163"/>
                  <a:pt x="728901" y="684460"/>
                </a:cubicBezTo>
                <a:cubicBezTo>
                  <a:pt x="730374" y="686759"/>
                  <a:pt x="732333" y="688791"/>
                  <a:pt x="734777" y="690558"/>
                </a:cubicBezTo>
                <a:cubicBezTo>
                  <a:pt x="737222" y="692326"/>
                  <a:pt x="740006" y="693945"/>
                  <a:pt x="743128" y="695419"/>
                </a:cubicBezTo>
                <a:cubicBezTo>
                  <a:pt x="746250" y="696891"/>
                  <a:pt x="749432" y="698378"/>
                  <a:pt x="752672" y="699881"/>
                </a:cubicBezTo>
                <a:cubicBezTo>
                  <a:pt x="755912" y="701383"/>
                  <a:pt x="759093" y="703033"/>
                  <a:pt x="762215" y="704829"/>
                </a:cubicBezTo>
                <a:cubicBezTo>
                  <a:pt x="765338" y="706626"/>
                  <a:pt x="768121" y="708747"/>
                  <a:pt x="770566" y="711191"/>
                </a:cubicBezTo>
                <a:cubicBezTo>
                  <a:pt x="773011" y="713636"/>
                  <a:pt x="774984" y="716523"/>
                  <a:pt x="776486" y="719852"/>
                </a:cubicBezTo>
                <a:cubicBezTo>
                  <a:pt x="777989" y="723179"/>
                  <a:pt x="778740" y="727111"/>
                  <a:pt x="778740" y="731648"/>
                </a:cubicBezTo>
                <a:cubicBezTo>
                  <a:pt x="778740" y="737009"/>
                  <a:pt x="777753" y="741781"/>
                  <a:pt x="775780" y="745963"/>
                </a:cubicBezTo>
                <a:cubicBezTo>
                  <a:pt x="773806" y="750146"/>
                  <a:pt x="771067" y="753695"/>
                  <a:pt x="767561" y="756611"/>
                </a:cubicBezTo>
                <a:cubicBezTo>
                  <a:pt x="764056" y="759527"/>
                  <a:pt x="759932" y="761722"/>
                  <a:pt x="755190" y="763195"/>
                </a:cubicBezTo>
                <a:cubicBezTo>
                  <a:pt x="750448" y="764668"/>
                  <a:pt x="745337" y="765404"/>
                  <a:pt x="739858" y="765404"/>
                </a:cubicBezTo>
                <a:cubicBezTo>
                  <a:pt x="736029" y="765404"/>
                  <a:pt x="732480" y="765081"/>
                  <a:pt x="729210" y="764432"/>
                </a:cubicBezTo>
                <a:cubicBezTo>
                  <a:pt x="725941" y="763784"/>
                  <a:pt x="723025" y="762988"/>
                  <a:pt x="720462" y="762046"/>
                </a:cubicBezTo>
                <a:cubicBezTo>
                  <a:pt x="717899" y="761104"/>
                  <a:pt x="715749" y="760131"/>
                  <a:pt x="714011" y="759129"/>
                </a:cubicBezTo>
                <a:cubicBezTo>
                  <a:pt x="712273" y="758128"/>
                  <a:pt x="711066" y="757274"/>
                  <a:pt x="710388" y="756568"/>
                </a:cubicBezTo>
                <a:cubicBezTo>
                  <a:pt x="709711" y="755860"/>
                  <a:pt x="709210" y="754961"/>
                  <a:pt x="708886" y="753872"/>
                </a:cubicBezTo>
                <a:cubicBezTo>
                  <a:pt x="708562" y="752783"/>
                  <a:pt x="708400" y="751324"/>
                  <a:pt x="708400" y="749497"/>
                </a:cubicBezTo>
                <a:cubicBezTo>
                  <a:pt x="708400" y="748203"/>
                  <a:pt x="708459" y="747126"/>
                  <a:pt x="708577" y="746274"/>
                </a:cubicBezTo>
                <a:cubicBezTo>
                  <a:pt x="708695" y="745419"/>
                  <a:pt x="708871" y="744726"/>
                  <a:pt x="709107" y="744195"/>
                </a:cubicBezTo>
                <a:cubicBezTo>
                  <a:pt x="709342" y="743665"/>
                  <a:pt x="709637" y="743298"/>
                  <a:pt x="709991" y="743092"/>
                </a:cubicBezTo>
                <a:cubicBezTo>
                  <a:pt x="710344" y="742885"/>
                  <a:pt x="710756" y="742783"/>
                  <a:pt x="711228" y="742783"/>
                </a:cubicBezTo>
                <a:cubicBezTo>
                  <a:pt x="712053" y="742783"/>
                  <a:pt x="713216" y="743283"/>
                  <a:pt x="714718" y="744284"/>
                </a:cubicBezTo>
                <a:cubicBezTo>
                  <a:pt x="716220" y="745286"/>
                  <a:pt x="718150" y="746376"/>
                  <a:pt x="720506" y="747554"/>
                </a:cubicBezTo>
                <a:cubicBezTo>
                  <a:pt x="722863" y="748732"/>
                  <a:pt x="725705" y="749837"/>
                  <a:pt x="729033" y="750868"/>
                </a:cubicBezTo>
                <a:cubicBezTo>
                  <a:pt x="732362" y="751898"/>
                  <a:pt x="736206" y="752413"/>
                  <a:pt x="740565" y="752413"/>
                </a:cubicBezTo>
                <a:cubicBezTo>
                  <a:pt x="743864" y="752413"/>
                  <a:pt x="746884" y="751971"/>
                  <a:pt x="749623" y="751088"/>
                </a:cubicBezTo>
                <a:cubicBezTo>
                  <a:pt x="752362" y="750205"/>
                  <a:pt x="754719" y="748953"/>
                  <a:pt x="756692" y="747333"/>
                </a:cubicBezTo>
                <a:cubicBezTo>
                  <a:pt x="758666" y="745714"/>
                  <a:pt x="760183" y="743724"/>
                  <a:pt x="761243" y="741369"/>
                </a:cubicBezTo>
                <a:cubicBezTo>
                  <a:pt x="762304" y="739013"/>
                  <a:pt x="762834" y="736331"/>
                  <a:pt x="762834" y="733327"/>
                </a:cubicBezTo>
                <a:cubicBezTo>
                  <a:pt x="762834" y="730087"/>
                  <a:pt x="762097" y="727318"/>
                  <a:pt x="760625" y="725020"/>
                </a:cubicBezTo>
                <a:cubicBezTo>
                  <a:pt x="759152" y="722723"/>
                  <a:pt x="757208" y="720706"/>
                  <a:pt x="754792" y="718968"/>
                </a:cubicBezTo>
                <a:cubicBezTo>
                  <a:pt x="752377" y="717230"/>
                  <a:pt x="749623" y="715639"/>
                  <a:pt x="746530" y="714197"/>
                </a:cubicBezTo>
                <a:cubicBezTo>
                  <a:pt x="743437" y="712753"/>
                  <a:pt x="740271" y="711280"/>
                  <a:pt x="737031" y="709777"/>
                </a:cubicBezTo>
                <a:cubicBezTo>
                  <a:pt x="733791" y="708276"/>
                  <a:pt x="730639" y="706610"/>
                  <a:pt x="727576" y="704784"/>
                </a:cubicBezTo>
                <a:cubicBezTo>
                  <a:pt x="724512" y="702959"/>
                  <a:pt x="721773" y="700808"/>
                  <a:pt x="719357" y="698334"/>
                </a:cubicBezTo>
                <a:cubicBezTo>
                  <a:pt x="716942" y="695860"/>
                  <a:pt x="714983" y="692960"/>
                  <a:pt x="713481" y="689631"/>
                </a:cubicBezTo>
                <a:cubicBezTo>
                  <a:pt x="711979" y="686302"/>
                  <a:pt x="711228" y="682310"/>
                  <a:pt x="711228" y="677657"/>
                </a:cubicBezTo>
                <a:cubicBezTo>
                  <a:pt x="711228" y="672884"/>
                  <a:pt x="712097" y="668628"/>
                  <a:pt x="713835" y="664887"/>
                </a:cubicBezTo>
                <a:cubicBezTo>
                  <a:pt x="715572" y="661147"/>
                  <a:pt x="717988" y="658009"/>
                  <a:pt x="721081" y="655476"/>
                </a:cubicBezTo>
                <a:cubicBezTo>
                  <a:pt x="724173" y="652943"/>
                  <a:pt x="727855" y="651014"/>
                  <a:pt x="732126" y="649688"/>
                </a:cubicBezTo>
                <a:cubicBezTo>
                  <a:pt x="736398" y="648363"/>
                  <a:pt x="741007" y="647700"/>
                  <a:pt x="745956" y="647700"/>
                </a:cubicBezTo>
                <a:close/>
                <a:moveTo>
                  <a:pt x="1051224" y="531250"/>
                </a:moveTo>
                <a:lnTo>
                  <a:pt x="1051224" y="542354"/>
                </a:lnTo>
                <a:cubicBezTo>
                  <a:pt x="1051224" y="542825"/>
                  <a:pt x="1051103" y="543236"/>
                  <a:pt x="1050860" y="543592"/>
                </a:cubicBezTo>
                <a:cubicBezTo>
                  <a:pt x="1050617" y="543945"/>
                  <a:pt x="1050192" y="544224"/>
                  <a:pt x="1049586" y="544429"/>
                </a:cubicBezTo>
                <a:cubicBezTo>
                  <a:pt x="1048979" y="544636"/>
                  <a:pt x="1048205" y="544814"/>
                  <a:pt x="1047266" y="544959"/>
                </a:cubicBezTo>
                <a:lnTo>
                  <a:pt x="1043943" y="545159"/>
                </a:lnTo>
                <a:close/>
                <a:moveTo>
                  <a:pt x="6845283" y="523708"/>
                </a:moveTo>
                <a:cubicBezTo>
                  <a:pt x="6846108" y="523708"/>
                  <a:pt x="6847271" y="524209"/>
                  <a:pt x="6848773" y="525212"/>
                </a:cubicBezTo>
                <a:cubicBezTo>
                  <a:pt x="6850276" y="526211"/>
                  <a:pt x="6852205" y="527302"/>
                  <a:pt x="6854561" y="528481"/>
                </a:cubicBezTo>
                <a:cubicBezTo>
                  <a:pt x="6856918" y="529659"/>
                  <a:pt x="6859760" y="530762"/>
                  <a:pt x="6863089" y="531792"/>
                </a:cubicBezTo>
                <a:cubicBezTo>
                  <a:pt x="6866418" y="532826"/>
                  <a:pt x="6870261" y="533340"/>
                  <a:pt x="6874621" y="533340"/>
                </a:cubicBezTo>
                <a:lnTo>
                  <a:pt x="6875784" y="533170"/>
                </a:lnTo>
                <a:lnTo>
                  <a:pt x="6874926" y="546185"/>
                </a:lnTo>
                <a:lnTo>
                  <a:pt x="6873914" y="546331"/>
                </a:lnTo>
                <a:cubicBezTo>
                  <a:pt x="6870085" y="546331"/>
                  <a:pt x="6866535" y="546006"/>
                  <a:pt x="6863265" y="545357"/>
                </a:cubicBezTo>
                <a:cubicBezTo>
                  <a:pt x="6859996" y="544709"/>
                  <a:pt x="6857080" y="543914"/>
                  <a:pt x="6854517" y="542972"/>
                </a:cubicBezTo>
                <a:cubicBezTo>
                  <a:pt x="6851954" y="542030"/>
                  <a:pt x="6849805" y="541057"/>
                  <a:pt x="6848066" y="540055"/>
                </a:cubicBezTo>
                <a:cubicBezTo>
                  <a:pt x="6846329" y="539054"/>
                  <a:pt x="6845121" y="538201"/>
                  <a:pt x="6844443" y="537493"/>
                </a:cubicBezTo>
                <a:cubicBezTo>
                  <a:pt x="6843766" y="536786"/>
                  <a:pt x="6843265" y="535889"/>
                  <a:pt x="6842941" y="534798"/>
                </a:cubicBezTo>
                <a:cubicBezTo>
                  <a:pt x="6842617" y="533708"/>
                  <a:pt x="6842455" y="532250"/>
                  <a:pt x="6842455" y="530424"/>
                </a:cubicBezTo>
                <a:cubicBezTo>
                  <a:pt x="6842455" y="529127"/>
                  <a:pt x="6842514" y="528052"/>
                  <a:pt x="6842632" y="527200"/>
                </a:cubicBezTo>
                <a:cubicBezTo>
                  <a:pt x="6842750" y="526344"/>
                  <a:pt x="6842927" y="525653"/>
                  <a:pt x="6843162" y="525123"/>
                </a:cubicBezTo>
                <a:cubicBezTo>
                  <a:pt x="6843398" y="524592"/>
                  <a:pt x="6843692" y="524223"/>
                  <a:pt x="6844046" y="524018"/>
                </a:cubicBezTo>
                <a:cubicBezTo>
                  <a:pt x="6844399" y="523812"/>
                  <a:pt x="6844812" y="523708"/>
                  <a:pt x="6845283" y="523708"/>
                </a:cubicBezTo>
                <a:close/>
                <a:moveTo>
                  <a:pt x="4483083" y="523708"/>
                </a:moveTo>
                <a:cubicBezTo>
                  <a:pt x="4483908" y="523708"/>
                  <a:pt x="4485071" y="524209"/>
                  <a:pt x="4486574" y="525212"/>
                </a:cubicBezTo>
                <a:lnTo>
                  <a:pt x="4488936" y="526546"/>
                </a:lnTo>
                <a:lnTo>
                  <a:pt x="4488171" y="541097"/>
                </a:lnTo>
                <a:lnTo>
                  <a:pt x="4485867" y="540055"/>
                </a:lnTo>
                <a:cubicBezTo>
                  <a:pt x="4484129" y="539054"/>
                  <a:pt x="4482921" y="538201"/>
                  <a:pt x="4482244" y="537493"/>
                </a:cubicBezTo>
                <a:cubicBezTo>
                  <a:pt x="4481566" y="536786"/>
                  <a:pt x="4481065" y="535889"/>
                  <a:pt x="4480741" y="534798"/>
                </a:cubicBezTo>
                <a:cubicBezTo>
                  <a:pt x="4480417" y="533708"/>
                  <a:pt x="4480255" y="532250"/>
                  <a:pt x="4480255" y="530424"/>
                </a:cubicBezTo>
                <a:cubicBezTo>
                  <a:pt x="4480255" y="529127"/>
                  <a:pt x="4480314" y="528052"/>
                  <a:pt x="4480432" y="527200"/>
                </a:cubicBezTo>
                <a:cubicBezTo>
                  <a:pt x="4480550" y="526344"/>
                  <a:pt x="4480727" y="525653"/>
                  <a:pt x="4480962" y="525123"/>
                </a:cubicBezTo>
                <a:cubicBezTo>
                  <a:pt x="4481198" y="524592"/>
                  <a:pt x="4481492" y="524223"/>
                  <a:pt x="4481846" y="524018"/>
                </a:cubicBezTo>
                <a:cubicBezTo>
                  <a:pt x="4482199" y="523812"/>
                  <a:pt x="4482612" y="523708"/>
                  <a:pt x="4483083" y="523708"/>
                </a:cubicBezTo>
                <a:close/>
                <a:moveTo>
                  <a:pt x="263067" y="466305"/>
                </a:moveTo>
                <a:lnTo>
                  <a:pt x="268057" y="471485"/>
                </a:lnTo>
                <a:cubicBezTo>
                  <a:pt x="270502" y="473251"/>
                  <a:pt x="273286" y="474872"/>
                  <a:pt x="276408" y="476345"/>
                </a:cubicBezTo>
                <a:cubicBezTo>
                  <a:pt x="279530" y="477818"/>
                  <a:pt x="282712" y="479304"/>
                  <a:pt x="285952" y="480807"/>
                </a:cubicBezTo>
                <a:cubicBezTo>
                  <a:pt x="289192" y="482310"/>
                  <a:pt x="292373" y="483959"/>
                  <a:pt x="295495" y="485757"/>
                </a:cubicBezTo>
                <a:cubicBezTo>
                  <a:pt x="298618" y="487551"/>
                  <a:pt x="301401" y="489672"/>
                  <a:pt x="303846" y="492118"/>
                </a:cubicBezTo>
                <a:cubicBezTo>
                  <a:pt x="306291" y="494563"/>
                  <a:pt x="308264" y="497448"/>
                  <a:pt x="309767" y="500778"/>
                </a:cubicBezTo>
                <a:cubicBezTo>
                  <a:pt x="311269" y="504105"/>
                  <a:pt x="312020" y="508036"/>
                  <a:pt x="312020" y="512576"/>
                </a:cubicBezTo>
                <a:cubicBezTo>
                  <a:pt x="312020" y="517935"/>
                  <a:pt x="311033" y="522706"/>
                  <a:pt x="309060" y="526888"/>
                </a:cubicBezTo>
                <a:lnTo>
                  <a:pt x="302318" y="535624"/>
                </a:lnTo>
                <a:lnTo>
                  <a:pt x="294587" y="521971"/>
                </a:lnTo>
                <a:lnTo>
                  <a:pt x="296114" y="514253"/>
                </a:lnTo>
                <a:cubicBezTo>
                  <a:pt x="296114" y="511013"/>
                  <a:pt x="295378" y="508243"/>
                  <a:pt x="293905" y="505947"/>
                </a:cubicBezTo>
                <a:cubicBezTo>
                  <a:pt x="292432" y="503650"/>
                  <a:pt x="290488" y="501631"/>
                  <a:pt x="288073" y="499895"/>
                </a:cubicBezTo>
                <a:cubicBezTo>
                  <a:pt x="285657" y="498155"/>
                  <a:pt x="282903" y="496564"/>
                  <a:pt x="279810" y="495123"/>
                </a:cubicBezTo>
                <a:lnTo>
                  <a:pt x="279233" y="494854"/>
                </a:lnTo>
                <a:close/>
                <a:moveTo>
                  <a:pt x="4493690" y="436008"/>
                </a:moveTo>
                <a:lnTo>
                  <a:pt x="4491411" y="479414"/>
                </a:lnTo>
                <a:lnTo>
                  <a:pt x="4491213" y="479259"/>
                </a:lnTo>
                <a:cubicBezTo>
                  <a:pt x="4488798" y="476785"/>
                  <a:pt x="4486839" y="473883"/>
                  <a:pt x="4485336" y="470558"/>
                </a:cubicBezTo>
                <a:cubicBezTo>
                  <a:pt x="4483834" y="467228"/>
                  <a:pt x="4483083" y="463236"/>
                  <a:pt x="4483083" y="458584"/>
                </a:cubicBezTo>
                <a:cubicBezTo>
                  <a:pt x="4483083" y="453811"/>
                  <a:pt x="4483952" y="449555"/>
                  <a:pt x="4485690" y="445815"/>
                </a:cubicBezTo>
                <a:cubicBezTo>
                  <a:pt x="4487428" y="442072"/>
                  <a:pt x="4489843" y="438936"/>
                  <a:pt x="4492936" y="436404"/>
                </a:cubicBezTo>
                <a:close/>
                <a:moveTo>
                  <a:pt x="1839386" y="430824"/>
                </a:moveTo>
                <a:lnTo>
                  <a:pt x="1837546" y="433519"/>
                </a:lnTo>
                <a:lnTo>
                  <a:pt x="1837859" y="432867"/>
                </a:lnTo>
                <a:cubicBezTo>
                  <a:pt x="1838036" y="432279"/>
                  <a:pt x="1838286" y="431779"/>
                  <a:pt x="1838611" y="431368"/>
                </a:cubicBezTo>
                <a:close/>
                <a:moveTo>
                  <a:pt x="8477001" y="430307"/>
                </a:moveTo>
                <a:lnTo>
                  <a:pt x="8486333" y="430307"/>
                </a:lnTo>
                <a:cubicBezTo>
                  <a:pt x="8488247" y="430307"/>
                  <a:pt x="8489922" y="430482"/>
                  <a:pt x="8491358" y="430835"/>
                </a:cubicBezTo>
                <a:cubicBezTo>
                  <a:pt x="8492794" y="431189"/>
                  <a:pt x="8494050" y="431748"/>
                  <a:pt x="8495126" y="432514"/>
                </a:cubicBezTo>
                <a:cubicBezTo>
                  <a:pt x="8496203" y="433282"/>
                  <a:pt x="8497100" y="434252"/>
                  <a:pt x="8497818" y="435430"/>
                </a:cubicBezTo>
                <a:cubicBezTo>
                  <a:pt x="8498536" y="436610"/>
                  <a:pt x="8499164" y="437994"/>
                  <a:pt x="8499702" y="439585"/>
                </a:cubicBezTo>
                <a:lnTo>
                  <a:pt x="8525023" y="503707"/>
                </a:lnTo>
                <a:lnTo>
                  <a:pt x="8529172" y="545031"/>
                </a:lnTo>
                <a:lnTo>
                  <a:pt x="8528687" y="545003"/>
                </a:lnTo>
                <a:cubicBezTo>
                  <a:pt x="8527803" y="544887"/>
                  <a:pt x="8527067" y="544724"/>
                  <a:pt x="8526478" y="544518"/>
                </a:cubicBezTo>
                <a:cubicBezTo>
                  <a:pt x="8525889" y="544311"/>
                  <a:pt x="8525432" y="544063"/>
                  <a:pt x="8525108" y="543767"/>
                </a:cubicBezTo>
                <a:cubicBezTo>
                  <a:pt x="8524784" y="543472"/>
                  <a:pt x="8524563" y="543150"/>
                  <a:pt x="8524445" y="542795"/>
                </a:cubicBezTo>
                <a:lnTo>
                  <a:pt x="8485917" y="442765"/>
                </a:lnTo>
                <a:lnTo>
                  <a:pt x="8485829" y="442765"/>
                </a:lnTo>
                <a:lnTo>
                  <a:pt x="8485829" y="533999"/>
                </a:lnTo>
                <a:lnTo>
                  <a:pt x="8470630" y="528153"/>
                </a:lnTo>
                <a:lnTo>
                  <a:pt x="8470630" y="437199"/>
                </a:lnTo>
                <a:cubicBezTo>
                  <a:pt x="8470630" y="434725"/>
                  <a:pt x="8471288" y="432957"/>
                  <a:pt x="8472604" y="431897"/>
                </a:cubicBezTo>
                <a:cubicBezTo>
                  <a:pt x="8473920" y="430835"/>
                  <a:pt x="8475385" y="430307"/>
                  <a:pt x="8477001" y="430307"/>
                </a:cubicBezTo>
                <a:close/>
                <a:moveTo>
                  <a:pt x="8102373" y="430307"/>
                </a:moveTo>
                <a:lnTo>
                  <a:pt x="8112158" y="430307"/>
                </a:lnTo>
                <a:cubicBezTo>
                  <a:pt x="8113057" y="430307"/>
                  <a:pt x="8113909" y="430438"/>
                  <a:pt x="8114717" y="430703"/>
                </a:cubicBezTo>
                <a:cubicBezTo>
                  <a:pt x="8115525" y="430969"/>
                  <a:pt x="8116213" y="431382"/>
                  <a:pt x="8116782" y="431941"/>
                </a:cubicBezTo>
                <a:cubicBezTo>
                  <a:pt x="8117351" y="432500"/>
                  <a:pt x="8117815" y="433208"/>
                  <a:pt x="8118174" y="434061"/>
                </a:cubicBezTo>
                <a:cubicBezTo>
                  <a:pt x="8118533" y="434916"/>
                  <a:pt x="8118712" y="435962"/>
                  <a:pt x="8118712" y="437199"/>
                </a:cubicBezTo>
                <a:lnTo>
                  <a:pt x="8118712" y="454624"/>
                </a:lnTo>
                <a:lnTo>
                  <a:pt x="8110963" y="454146"/>
                </a:lnTo>
                <a:lnTo>
                  <a:pt x="8103513" y="454691"/>
                </a:lnTo>
                <a:lnTo>
                  <a:pt x="8103513" y="442765"/>
                </a:lnTo>
                <a:lnTo>
                  <a:pt x="8103336" y="442765"/>
                </a:lnTo>
                <a:lnTo>
                  <a:pt x="8098381" y="455066"/>
                </a:lnTo>
                <a:lnTo>
                  <a:pt x="8083902" y="456125"/>
                </a:lnTo>
                <a:lnTo>
                  <a:pt x="8090611" y="439848"/>
                </a:lnTo>
                <a:cubicBezTo>
                  <a:pt x="8091270" y="438081"/>
                  <a:pt x="8091988" y="436580"/>
                  <a:pt x="8092767" y="435342"/>
                </a:cubicBezTo>
                <a:cubicBezTo>
                  <a:pt x="8093544" y="434105"/>
                  <a:pt x="8094398" y="433119"/>
                  <a:pt x="8095326" y="432382"/>
                </a:cubicBezTo>
                <a:cubicBezTo>
                  <a:pt x="8096254" y="431646"/>
                  <a:pt x="8097285" y="431116"/>
                  <a:pt x="8098423" y="430790"/>
                </a:cubicBezTo>
                <a:cubicBezTo>
                  <a:pt x="8099559" y="430468"/>
                  <a:pt x="8100876" y="430307"/>
                  <a:pt x="8102373" y="430307"/>
                </a:cubicBezTo>
                <a:close/>
                <a:moveTo>
                  <a:pt x="8000751" y="430307"/>
                </a:moveTo>
                <a:lnTo>
                  <a:pt x="8010083" y="430307"/>
                </a:lnTo>
                <a:cubicBezTo>
                  <a:pt x="8011997" y="430307"/>
                  <a:pt x="8013672" y="430482"/>
                  <a:pt x="8015108" y="430835"/>
                </a:cubicBezTo>
                <a:cubicBezTo>
                  <a:pt x="8016544" y="431189"/>
                  <a:pt x="8017800" y="431748"/>
                  <a:pt x="8018876" y="432514"/>
                </a:cubicBezTo>
                <a:cubicBezTo>
                  <a:pt x="8019953" y="433282"/>
                  <a:pt x="8020851" y="434252"/>
                  <a:pt x="8021569" y="435430"/>
                </a:cubicBezTo>
                <a:cubicBezTo>
                  <a:pt x="8022287" y="436610"/>
                  <a:pt x="8022914" y="437994"/>
                  <a:pt x="8023453" y="439585"/>
                </a:cubicBezTo>
                <a:lnTo>
                  <a:pt x="8031498" y="459958"/>
                </a:lnTo>
                <a:lnTo>
                  <a:pt x="8024790" y="460448"/>
                </a:lnTo>
                <a:lnTo>
                  <a:pt x="8017343" y="462693"/>
                </a:lnTo>
                <a:lnTo>
                  <a:pt x="8009668" y="442765"/>
                </a:lnTo>
                <a:lnTo>
                  <a:pt x="8009579" y="442765"/>
                </a:lnTo>
                <a:lnTo>
                  <a:pt x="8009579" y="465034"/>
                </a:lnTo>
                <a:lnTo>
                  <a:pt x="7994380" y="469617"/>
                </a:lnTo>
                <a:lnTo>
                  <a:pt x="7994380" y="437199"/>
                </a:lnTo>
                <a:cubicBezTo>
                  <a:pt x="7994380" y="434725"/>
                  <a:pt x="7995038" y="432957"/>
                  <a:pt x="7996354" y="431897"/>
                </a:cubicBezTo>
                <a:cubicBezTo>
                  <a:pt x="7997670" y="430835"/>
                  <a:pt x="7999136" y="430307"/>
                  <a:pt x="8000751" y="430307"/>
                </a:cubicBezTo>
                <a:close/>
                <a:moveTo>
                  <a:pt x="7534026" y="430307"/>
                </a:moveTo>
                <a:lnTo>
                  <a:pt x="7543358" y="430307"/>
                </a:lnTo>
                <a:cubicBezTo>
                  <a:pt x="7545272" y="430307"/>
                  <a:pt x="7546947" y="430482"/>
                  <a:pt x="7548383" y="430835"/>
                </a:cubicBezTo>
                <a:cubicBezTo>
                  <a:pt x="7549819" y="431189"/>
                  <a:pt x="7551075" y="431748"/>
                  <a:pt x="7552151" y="432514"/>
                </a:cubicBezTo>
                <a:cubicBezTo>
                  <a:pt x="7553228" y="433282"/>
                  <a:pt x="7554126" y="434252"/>
                  <a:pt x="7554844" y="435430"/>
                </a:cubicBezTo>
                <a:cubicBezTo>
                  <a:pt x="7555562" y="436610"/>
                  <a:pt x="7556189" y="437994"/>
                  <a:pt x="7556728" y="439585"/>
                </a:cubicBezTo>
                <a:lnTo>
                  <a:pt x="7589423" y="522384"/>
                </a:lnTo>
                <a:lnTo>
                  <a:pt x="7589865" y="522384"/>
                </a:lnTo>
                <a:lnTo>
                  <a:pt x="7623886" y="439848"/>
                </a:lnTo>
                <a:cubicBezTo>
                  <a:pt x="7624545" y="438081"/>
                  <a:pt x="7625263" y="436580"/>
                  <a:pt x="7626042" y="435342"/>
                </a:cubicBezTo>
                <a:cubicBezTo>
                  <a:pt x="7626819" y="434105"/>
                  <a:pt x="7627673" y="433119"/>
                  <a:pt x="7628601" y="432382"/>
                </a:cubicBezTo>
                <a:cubicBezTo>
                  <a:pt x="7629529" y="431646"/>
                  <a:pt x="7630560" y="431116"/>
                  <a:pt x="7631698" y="430790"/>
                </a:cubicBezTo>
                <a:cubicBezTo>
                  <a:pt x="7632834" y="430468"/>
                  <a:pt x="7634151" y="430307"/>
                  <a:pt x="7635648" y="430307"/>
                </a:cubicBezTo>
                <a:lnTo>
                  <a:pt x="7645433" y="430307"/>
                </a:lnTo>
                <a:cubicBezTo>
                  <a:pt x="7646332" y="430307"/>
                  <a:pt x="7647184" y="430438"/>
                  <a:pt x="7647992" y="430703"/>
                </a:cubicBezTo>
                <a:cubicBezTo>
                  <a:pt x="7648800" y="430969"/>
                  <a:pt x="7649488" y="431382"/>
                  <a:pt x="7650057" y="431941"/>
                </a:cubicBezTo>
                <a:cubicBezTo>
                  <a:pt x="7650626" y="432500"/>
                  <a:pt x="7651090" y="433208"/>
                  <a:pt x="7651449" y="434061"/>
                </a:cubicBezTo>
                <a:cubicBezTo>
                  <a:pt x="7651808" y="434916"/>
                  <a:pt x="7651987" y="435962"/>
                  <a:pt x="7651987" y="437199"/>
                </a:cubicBezTo>
                <a:lnTo>
                  <a:pt x="7651987" y="542354"/>
                </a:lnTo>
                <a:cubicBezTo>
                  <a:pt x="7651987" y="542825"/>
                  <a:pt x="7651866" y="543236"/>
                  <a:pt x="7651624" y="543592"/>
                </a:cubicBezTo>
                <a:cubicBezTo>
                  <a:pt x="7651381" y="543945"/>
                  <a:pt x="7650956" y="544224"/>
                  <a:pt x="7650349" y="544429"/>
                </a:cubicBezTo>
                <a:cubicBezTo>
                  <a:pt x="7649742" y="544636"/>
                  <a:pt x="7648968" y="544814"/>
                  <a:pt x="7648028" y="544959"/>
                </a:cubicBezTo>
                <a:cubicBezTo>
                  <a:pt x="7647088" y="545107"/>
                  <a:pt x="7645859" y="545181"/>
                  <a:pt x="7644342" y="545181"/>
                </a:cubicBezTo>
                <a:cubicBezTo>
                  <a:pt x="7642947" y="545181"/>
                  <a:pt x="7641749" y="545107"/>
                  <a:pt x="7640748" y="544959"/>
                </a:cubicBezTo>
                <a:cubicBezTo>
                  <a:pt x="7639747" y="544814"/>
                  <a:pt x="7638958" y="544636"/>
                  <a:pt x="7638381" y="544429"/>
                </a:cubicBezTo>
                <a:cubicBezTo>
                  <a:pt x="7637804" y="544224"/>
                  <a:pt x="7637394" y="543945"/>
                  <a:pt x="7637152" y="543592"/>
                </a:cubicBezTo>
                <a:cubicBezTo>
                  <a:pt x="7636909" y="543236"/>
                  <a:pt x="7636788" y="542825"/>
                  <a:pt x="7636788" y="542354"/>
                </a:cubicBezTo>
                <a:lnTo>
                  <a:pt x="7636788" y="442765"/>
                </a:lnTo>
                <a:lnTo>
                  <a:pt x="7636611" y="442765"/>
                </a:lnTo>
                <a:lnTo>
                  <a:pt x="7596316" y="542795"/>
                </a:lnTo>
                <a:cubicBezTo>
                  <a:pt x="7596139" y="543208"/>
                  <a:pt x="7595889" y="543560"/>
                  <a:pt x="7595565" y="543856"/>
                </a:cubicBezTo>
                <a:cubicBezTo>
                  <a:pt x="7595241" y="544150"/>
                  <a:pt x="7594770" y="544399"/>
                  <a:pt x="7594151" y="544606"/>
                </a:cubicBezTo>
                <a:cubicBezTo>
                  <a:pt x="7593532" y="544814"/>
                  <a:pt x="7592796" y="544959"/>
                  <a:pt x="7591942" y="545049"/>
                </a:cubicBezTo>
                <a:cubicBezTo>
                  <a:pt x="7591088" y="545137"/>
                  <a:pt x="7590072" y="545181"/>
                  <a:pt x="7588893" y="545181"/>
                </a:cubicBezTo>
                <a:cubicBezTo>
                  <a:pt x="7587656" y="545181"/>
                  <a:pt x="7586596" y="545122"/>
                  <a:pt x="7585712" y="545003"/>
                </a:cubicBezTo>
                <a:cubicBezTo>
                  <a:pt x="7584828" y="544887"/>
                  <a:pt x="7584092" y="544724"/>
                  <a:pt x="7583503" y="544518"/>
                </a:cubicBezTo>
                <a:cubicBezTo>
                  <a:pt x="7582914" y="544311"/>
                  <a:pt x="7582458" y="544063"/>
                  <a:pt x="7582133" y="543767"/>
                </a:cubicBezTo>
                <a:cubicBezTo>
                  <a:pt x="7581809" y="543472"/>
                  <a:pt x="7581588" y="543150"/>
                  <a:pt x="7581470" y="542795"/>
                </a:cubicBezTo>
                <a:lnTo>
                  <a:pt x="7542943" y="442765"/>
                </a:lnTo>
                <a:lnTo>
                  <a:pt x="7542854" y="442765"/>
                </a:lnTo>
                <a:lnTo>
                  <a:pt x="7542854" y="542354"/>
                </a:lnTo>
                <a:cubicBezTo>
                  <a:pt x="7542854" y="542825"/>
                  <a:pt x="7542733" y="543236"/>
                  <a:pt x="7542491" y="543592"/>
                </a:cubicBezTo>
                <a:cubicBezTo>
                  <a:pt x="7542248" y="543945"/>
                  <a:pt x="7541823" y="544224"/>
                  <a:pt x="7541216" y="544429"/>
                </a:cubicBezTo>
                <a:cubicBezTo>
                  <a:pt x="7540609" y="544636"/>
                  <a:pt x="7539820" y="544814"/>
                  <a:pt x="7538850" y="544959"/>
                </a:cubicBezTo>
                <a:cubicBezTo>
                  <a:pt x="7537879" y="545107"/>
                  <a:pt x="7536635" y="545181"/>
                  <a:pt x="7535118" y="545181"/>
                </a:cubicBezTo>
                <a:cubicBezTo>
                  <a:pt x="7533662" y="545181"/>
                  <a:pt x="7532448" y="545107"/>
                  <a:pt x="7531478" y="544959"/>
                </a:cubicBezTo>
                <a:cubicBezTo>
                  <a:pt x="7530507" y="544814"/>
                  <a:pt x="7529733" y="544636"/>
                  <a:pt x="7529157" y="544429"/>
                </a:cubicBezTo>
                <a:cubicBezTo>
                  <a:pt x="7528580" y="544224"/>
                  <a:pt x="7528186" y="543945"/>
                  <a:pt x="7527974" y="543592"/>
                </a:cubicBezTo>
                <a:cubicBezTo>
                  <a:pt x="7527761" y="543236"/>
                  <a:pt x="7527655" y="542825"/>
                  <a:pt x="7527655" y="542354"/>
                </a:cubicBezTo>
                <a:lnTo>
                  <a:pt x="7527655" y="437199"/>
                </a:lnTo>
                <a:cubicBezTo>
                  <a:pt x="7527655" y="434725"/>
                  <a:pt x="7528313" y="432957"/>
                  <a:pt x="7529629" y="431897"/>
                </a:cubicBezTo>
                <a:cubicBezTo>
                  <a:pt x="7530945" y="430835"/>
                  <a:pt x="7532411" y="430307"/>
                  <a:pt x="7534026" y="430307"/>
                </a:cubicBezTo>
                <a:close/>
                <a:moveTo>
                  <a:pt x="6591051" y="430307"/>
                </a:moveTo>
                <a:lnTo>
                  <a:pt x="6600383" y="430307"/>
                </a:lnTo>
                <a:cubicBezTo>
                  <a:pt x="6602297" y="430307"/>
                  <a:pt x="6603972" y="430482"/>
                  <a:pt x="6605408" y="430835"/>
                </a:cubicBezTo>
                <a:cubicBezTo>
                  <a:pt x="6606844" y="431189"/>
                  <a:pt x="6608100" y="431748"/>
                  <a:pt x="6609176" y="432514"/>
                </a:cubicBezTo>
                <a:cubicBezTo>
                  <a:pt x="6610253" y="433282"/>
                  <a:pt x="6611151" y="434252"/>
                  <a:pt x="6611869" y="435430"/>
                </a:cubicBezTo>
                <a:cubicBezTo>
                  <a:pt x="6612587" y="436610"/>
                  <a:pt x="6613214" y="437994"/>
                  <a:pt x="6613753" y="439585"/>
                </a:cubicBezTo>
                <a:lnTo>
                  <a:pt x="6646448" y="522384"/>
                </a:lnTo>
                <a:lnTo>
                  <a:pt x="6646890" y="522384"/>
                </a:lnTo>
                <a:lnTo>
                  <a:pt x="6680911" y="439848"/>
                </a:lnTo>
                <a:cubicBezTo>
                  <a:pt x="6681570" y="438081"/>
                  <a:pt x="6682288" y="436580"/>
                  <a:pt x="6683067" y="435342"/>
                </a:cubicBezTo>
                <a:cubicBezTo>
                  <a:pt x="6683844" y="434105"/>
                  <a:pt x="6684698" y="433119"/>
                  <a:pt x="6685626" y="432382"/>
                </a:cubicBezTo>
                <a:cubicBezTo>
                  <a:pt x="6686554" y="431646"/>
                  <a:pt x="6687585" y="431116"/>
                  <a:pt x="6688723" y="430790"/>
                </a:cubicBezTo>
                <a:cubicBezTo>
                  <a:pt x="6689859" y="430468"/>
                  <a:pt x="6691176" y="430307"/>
                  <a:pt x="6692673" y="430307"/>
                </a:cubicBezTo>
                <a:lnTo>
                  <a:pt x="6702458" y="430307"/>
                </a:lnTo>
                <a:cubicBezTo>
                  <a:pt x="6703357" y="430307"/>
                  <a:pt x="6704209" y="430438"/>
                  <a:pt x="6705017" y="430703"/>
                </a:cubicBezTo>
                <a:cubicBezTo>
                  <a:pt x="6705825" y="430969"/>
                  <a:pt x="6706513" y="431382"/>
                  <a:pt x="6707082" y="431941"/>
                </a:cubicBezTo>
                <a:cubicBezTo>
                  <a:pt x="6707651" y="432500"/>
                  <a:pt x="6708115" y="433208"/>
                  <a:pt x="6708474" y="434061"/>
                </a:cubicBezTo>
                <a:cubicBezTo>
                  <a:pt x="6708833" y="434916"/>
                  <a:pt x="6709012" y="435962"/>
                  <a:pt x="6709012" y="437199"/>
                </a:cubicBezTo>
                <a:lnTo>
                  <a:pt x="6709012" y="542354"/>
                </a:lnTo>
                <a:cubicBezTo>
                  <a:pt x="6709012" y="542825"/>
                  <a:pt x="6708891" y="543236"/>
                  <a:pt x="6708649" y="543592"/>
                </a:cubicBezTo>
                <a:cubicBezTo>
                  <a:pt x="6708406" y="543945"/>
                  <a:pt x="6707981" y="544224"/>
                  <a:pt x="6707374" y="544429"/>
                </a:cubicBezTo>
                <a:cubicBezTo>
                  <a:pt x="6706767" y="544636"/>
                  <a:pt x="6705993" y="544814"/>
                  <a:pt x="6705053" y="544959"/>
                </a:cubicBezTo>
                <a:cubicBezTo>
                  <a:pt x="6704113" y="545107"/>
                  <a:pt x="6702884" y="545181"/>
                  <a:pt x="6701367" y="545181"/>
                </a:cubicBezTo>
                <a:cubicBezTo>
                  <a:pt x="6699972" y="545181"/>
                  <a:pt x="6698774" y="545107"/>
                  <a:pt x="6697773" y="544959"/>
                </a:cubicBezTo>
                <a:cubicBezTo>
                  <a:pt x="6696772" y="544814"/>
                  <a:pt x="6695983" y="544636"/>
                  <a:pt x="6695406" y="544429"/>
                </a:cubicBezTo>
                <a:cubicBezTo>
                  <a:pt x="6694829" y="544224"/>
                  <a:pt x="6694419" y="543945"/>
                  <a:pt x="6694177" y="543592"/>
                </a:cubicBezTo>
                <a:cubicBezTo>
                  <a:pt x="6693934" y="543236"/>
                  <a:pt x="6693813" y="542825"/>
                  <a:pt x="6693813" y="542354"/>
                </a:cubicBezTo>
                <a:lnTo>
                  <a:pt x="6693813" y="442765"/>
                </a:lnTo>
                <a:lnTo>
                  <a:pt x="6693636" y="442765"/>
                </a:lnTo>
                <a:lnTo>
                  <a:pt x="6653341" y="542795"/>
                </a:lnTo>
                <a:cubicBezTo>
                  <a:pt x="6653164" y="543208"/>
                  <a:pt x="6652914" y="543560"/>
                  <a:pt x="6652590" y="543856"/>
                </a:cubicBezTo>
                <a:cubicBezTo>
                  <a:pt x="6652266" y="544150"/>
                  <a:pt x="6651795" y="544399"/>
                  <a:pt x="6651176" y="544606"/>
                </a:cubicBezTo>
                <a:cubicBezTo>
                  <a:pt x="6650557" y="544814"/>
                  <a:pt x="6649821" y="544959"/>
                  <a:pt x="6648967" y="545049"/>
                </a:cubicBezTo>
                <a:cubicBezTo>
                  <a:pt x="6648113" y="545137"/>
                  <a:pt x="6647097" y="545181"/>
                  <a:pt x="6645918" y="545181"/>
                </a:cubicBezTo>
                <a:cubicBezTo>
                  <a:pt x="6644681" y="545181"/>
                  <a:pt x="6643621" y="545122"/>
                  <a:pt x="6642737" y="545003"/>
                </a:cubicBezTo>
                <a:cubicBezTo>
                  <a:pt x="6641853" y="544887"/>
                  <a:pt x="6641117" y="544724"/>
                  <a:pt x="6640528" y="544518"/>
                </a:cubicBezTo>
                <a:cubicBezTo>
                  <a:pt x="6639939" y="544311"/>
                  <a:pt x="6639483" y="544063"/>
                  <a:pt x="6639158" y="543767"/>
                </a:cubicBezTo>
                <a:cubicBezTo>
                  <a:pt x="6638834" y="543472"/>
                  <a:pt x="6638613" y="543150"/>
                  <a:pt x="6638495" y="542795"/>
                </a:cubicBezTo>
                <a:lnTo>
                  <a:pt x="6599968" y="442765"/>
                </a:lnTo>
                <a:lnTo>
                  <a:pt x="6599879" y="442765"/>
                </a:lnTo>
                <a:lnTo>
                  <a:pt x="6599879" y="542354"/>
                </a:lnTo>
                <a:cubicBezTo>
                  <a:pt x="6599879" y="542825"/>
                  <a:pt x="6599758" y="543236"/>
                  <a:pt x="6599516" y="543592"/>
                </a:cubicBezTo>
                <a:cubicBezTo>
                  <a:pt x="6599273" y="543945"/>
                  <a:pt x="6598848" y="544224"/>
                  <a:pt x="6598241" y="544429"/>
                </a:cubicBezTo>
                <a:cubicBezTo>
                  <a:pt x="6597634" y="544636"/>
                  <a:pt x="6596845" y="544814"/>
                  <a:pt x="6595875" y="544959"/>
                </a:cubicBezTo>
                <a:cubicBezTo>
                  <a:pt x="6594904" y="545107"/>
                  <a:pt x="6593660" y="545181"/>
                  <a:pt x="6592143" y="545181"/>
                </a:cubicBezTo>
                <a:cubicBezTo>
                  <a:pt x="6590687" y="545181"/>
                  <a:pt x="6589473" y="545107"/>
                  <a:pt x="6588503" y="544959"/>
                </a:cubicBezTo>
                <a:cubicBezTo>
                  <a:pt x="6587532" y="544814"/>
                  <a:pt x="6586758" y="544636"/>
                  <a:pt x="6586182" y="544429"/>
                </a:cubicBezTo>
                <a:cubicBezTo>
                  <a:pt x="6585605" y="544224"/>
                  <a:pt x="6585211" y="543945"/>
                  <a:pt x="6584999" y="543592"/>
                </a:cubicBezTo>
                <a:cubicBezTo>
                  <a:pt x="6584786" y="543236"/>
                  <a:pt x="6584680" y="542825"/>
                  <a:pt x="6584680" y="542354"/>
                </a:cubicBezTo>
                <a:lnTo>
                  <a:pt x="6584680" y="437199"/>
                </a:lnTo>
                <a:cubicBezTo>
                  <a:pt x="6584680" y="434725"/>
                  <a:pt x="6585338" y="432957"/>
                  <a:pt x="6586654" y="431897"/>
                </a:cubicBezTo>
                <a:cubicBezTo>
                  <a:pt x="6587970" y="430835"/>
                  <a:pt x="6589436" y="430307"/>
                  <a:pt x="6591051" y="430307"/>
                </a:cubicBezTo>
                <a:close/>
                <a:moveTo>
                  <a:pt x="6216423" y="430307"/>
                </a:moveTo>
                <a:lnTo>
                  <a:pt x="6226208" y="430307"/>
                </a:lnTo>
                <a:cubicBezTo>
                  <a:pt x="6227107" y="430307"/>
                  <a:pt x="6227959" y="430438"/>
                  <a:pt x="6228767" y="430703"/>
                </a:cubicBezTo>
                <a:cubicBezTo>
                  <a:pt x="6229575" y="430969"/>
                  <a:pt x="6230263" y="431382"/>
                  <a:pt x="6230832" y="431941"/>
                </a:cubicBezTo>
                <a:cubicBezTo>
                  <a:pt x="6231401" y="432500"/>
                  <a:pt x="6231865" y="433208"/>
                  <a:pt x="6232224" y="434061"/>
                </a:cubicBezTo>
                <a:cubicBezTo>
                  <a:pt x="6232583" y="434916"/>
                  <a:pt x="6232762" y="435962"/>
                  <a:pt x="6232762" y="437199"/>
                </a:cubicBezTo>
                <a:lnTo>
                  <a:pt x="6232762" y="542354"/>
                </a:lnTo>
                <a:cubicBezTo>
                  <a:pt x="6232762" y="542825"/>
                  <a:pt x="6232641" y="543236"/>
                  <a:pt x="6232399" y="543592"/>
                </a:cubicBezTo>
                <a:cubicBezTo>
                  <a:pt x="6232156" y="543945"/>
                  <a:pt x="6231731" y="544224"/>
                  <a:pt x="6231124" y="544429"/>
                </a:cubicBezTo>
                <a:cubicBezTo>
                  <a:pt x="6230517" y="544636"/>
                  <a:pt x="6229743" y="544814"/>
                  <a:pt x="6228803" y="544959"/>
                </a:cubicBezTo>
                <a:cubicBezTo>
                  <a:pt x="6227863" y="545107"/>
                  <a:pt x="6226634" y="545181"/>
                  <a:pt x="6225117" y="545181"/>
                </a:cubicBezTo>
                <a:cubicBezTo>
                  <a:pt x="6223722" y="545181"/>
                  <a:pt x="6222524" y="545107"/>
                  <a:pt x="6221523" y="544959"/>
                </a:cubicBezTo>
                <a:cubicBezTo>
                  <a:pt x="6220522" y="544814"/>
                  <a:pt x="6219733" y="544636"/>
                  <a:pt x="6219156" y="544429"/>
                </a:cubicBezTo>
                <a:cubicBezTo>
                  <a:pt x="6218579" y="544224"/>
                  <a:pt x="6218169" y="543945"/>
                  <a:pt x="6217927" y="543592"/>
                </a:cubicBezTo>
                <a:cubicBezTo>
                  <a:pt x="6217684" y="543236"/>
                  <a:pt x="6217563" y="542825"/>
                  <a:pt x="6217563" y="542354"/>
                </a:cubicBezTo>
                <a:lnTo>
                  <a:pt x="6217563" y="442765"/>
                </a:lnTo>
                <a:lnTo>
                  <a:pt x="6217386" y="442765"/>
                </a:lnTo>
                <a:lnTo>
                  <a:pt x="6177091" y="542795"/>
                </a:lnTo>
                <a:cubicBezTo>
                  <a:pt x="6176914" y="543208"/>
                  <a:pt x="6176664" y="543560"/>
                  <a:pt x="6176340" y="543856"/>
                </a:cubicBezTo>
                <a:cubicBezTo>
                  <a:pt x="6176016" y="544150"/>
                  <a:pt x="6175545" y="544399"/>
                  <a:pt x="6174926" y="544606"/>
                </a:cubicBezTo>
                <a:cubicBezTo>
                  <a:pt x="6174307" y="544814"/>
                  <a:pt x="6173571" y="544959"/>
                  <a:pt x="6172717" y="545049"/>
                </a:cubicBezTo>
                <a:cubicBezTo>
                  <a:pt x="6171863" y="545137"/>
                  <a:pt x="6170847" y="545181"/>
                  <a:pt x="6169668" y="545181"/>
                </a:cubicBezTo>
                <a:cubicBezTo>
                  <a:pt x="6168431" y="545181"/>
                  <a:pt x="6167371" y="545122"/>
                  <a:pt x="6166487" y="545003"/>
                </a:cubicBezTo>
                <a:cubicBezTo>
                  <a:pt x="6165603" y="544887"/>
                  <a:pt x="6164867" y="544724"/>
                  <a:pt x="6164278" y="544518"/>
                </a:cubicBezTo>
                <a:cubicBezTo>
                  <a:pt x="6163689" y="544311"/>
                  <a:pt x="6163233" y="544063"/>
                  <a:pt x="6162908" y="543767"/>
                </a:cubicBezTo>
                <a:cubicBezTo>
                  <a:pt x="6162584" y="543472"/>
                  <a:pt x="6162363" y="543150"/>
                  <a:pt x="6162245" y="542795"/>
                </a:cubicBezTo>
                <a:lnTo>
                  <a:pt x="6151891" y="515912"/>
                </a:lnTo>
                <a:lnTo>
                  <a:pt x="6152754" y="498330"/>
                </a:lnTo>
                <a:lnTo>
                  <a:pt x="6153432" y="479925"/>
                </a:lnTo>
                <a:lnTo>
                  <a:pt x="6170198" y="522384"/>
                </a:lnTo>
                <a:lnTo>
                  <a:pt x="6170640" y="522384"/>
                </a:lnTo>
                <a:lnTo>
                  <a:pt x="6204661" y="439848"/>
                </a:lnTo>
                <a:cubicBezTo>
                  <a:pt x="6205320" y="438081"/>
                  <a:pt x="6206038" y="436580"/>
                  <a:pt x="6206817" y="435342"/>
                </a:cubicBezTo>
                <a:cubicBezTo>
                  <a:pt x="6207594" y="434105"/>
                  <a:pt x="6208448" y="433119"/>
                  <a:pt x="6209376" y="432382"/>
                </a:cubicBezTo>
                <a:cubicBezTo>
                  <a:pt x="6210304" y="431646"/>
                  <a:pt x="6211335" y="431116"/>
                  <a:pt x="6212473" y="430790"/>
                </a:cubicBezTo>
                <a:cubicBezTo>
                  <a:pt x="6213609" y="430468"/>
                  <a:pt x="6214926" y="430307"/>
                  <a:pt x="6216423" y="430307"/>
                </a:cubicBezTo>
                <a:close/>
                <a:moveTo>
                  <a:pt x="5171826" y="430307"/>
                </a:moveTo>
                <a:lnTo>
                  <a:pt x="5181158" y="430307"/>
                </a:lnTo>
                <a:cubicBezTo>
                  <a:pt x="5183072" y="430307"/>
                  <a:pt x="5184747" y="430482"/>
                  <a:pt x="5186183" y="430835"/>
                </a:cubicBezTo>
                <a:cubicBezTo>
                  <a:pt x="5187619" y="431189"/>
                  <a:pt x="5188875" y="431748"/>
                  <a:pt x="5189951" y="432514"/>
                </a:cubicBezTo>
                <a:cubicBezTo>
                  <a:pt x="5191028" y="433282"/>
                  <a:pt x="5191926" y="434252"/>
                  <a:pt x="5192644" y="435430"/>
                </a:cubicBezTo>
                <a:cubicBezTo>
                  <a:pt x="5193362" y="436610"/>
                  <a:pt x="5193989" y="437994"/>
                  <a:pt x="5194528" y="439585"/>
                </a:cubicBezTo>
                <a:lnTo>
                  <a:pt x="5227223" y="522384"/>
                </a:lnTo>
                <a:lnTo>
                  <a:pt x="5227665" y="522384"/>
                </a:lnTo>
                <a:lnTo>
                  <a:pt x="5261686" y="439848"/>
                </a:lnTo>
                <a:cubicBezTo>
                  <a:pt x="5262345" y="438081"/>
                  <a:pt x="5263063" y="436580"/>
                  <a:pt x="5263842" y="435342"/>
                </a:cubicBezTo>
                <a:cubicBezTo>
                  <a:pt x="5264619" y="434105"/>
                  <a:pt x="5265473" y="433119"/>
                  <a:pt x="5266401" y="432382"/>
                </a:cubicBezTo>
                <a:cubicBezTo>
                  <a:pt x="5267329" y="431646"/>
                  <a:pt x="5268360" y="431116"/>
                  <a:pt x="5269498" y="430790"/>
                </a:cubicBezTo>
                <a:cubicBezTo>
                  <a:pt x="5270634" y="430468"/>
                  <a:pt x="5271951" y="430307"/>
                  <a:pt x="5273448" y="430307"/>
                </a:cubicBezTo>
                <a:lnTo>
                  <a:pt x="5283233" y="430307"/>
                </a:lnTo>
                <a:cubicBezTo>
                  <a:pt x="5284132" y="430307"/>
                  <a:pt x="5284984" y="430438"/>
                  <a:pt x="5285792" y="430703"/>
                </a:cubicBezTo>
                <a:cubicBezTo>
                  <a:pt x="5286600" y="430969"/>
                  <a:pt x="5287288" y="431382"/>
                  <a:pt x="5287857" y="431941"/>
                </a:cubicBezTo>
                <a:cubicBezTo>
                  <a:pt x="5288426" y="432500"/>
                  <a:pt x="5288890" y="433208"/>
                  <a:pt x="5289249" y="434061"/>
                </a:cubicBezTo>
                <a:cubicBezTo>
                  <a:pt x="5289608" y="434916"/>
                  <a:pt x="5289787" y="435962"/>
                  <a:pt x="5289787" y="437199"/>
                </a:cubicBezTo>
                <a:lnTo>
                  <a:pt x="5289787" y="542354"/>
                </a:lnTo>
                <a:cubicBezTo>
                  <a:pt x="5289787" y="542825"/>
                  <a:pt x="5289666" y="543236"/>
                  <a:pt x="5289424" y="543592"/>
                </a:cubicBezTo>
                <a:cubicBezTo>
                  <a:pt x="5289181" y="543945"/>
                  <a:pt x="5288756" y="544224"/>
                  <a:pt x="5288149" y="544429"/>
                </a:cubicBezTo>
                <a:cubicBezTo>
                  <a:pt x="5287542" y="544636"/>
                  <a:pt x="5286768" y="544814"/>
                  <a:pt x="5285828" y="544959"/>
                </a:cubicBezTo>
                <a:cubicBezTo>
                  <a:pt x="5284888" y="545107"/>
                  <a:pt x="5283659" y="545181"/>
                  <a:pt x="5282142" y="545181"/>
                </a:cubicBezTo>
                <a:cubicBezTo>
                  <a:pt x="5280747" y="545181"/>
                  <a:pt x="5279549" y="545107"/>
                  <a:pt x="5278548" y="544959"/>
                </a:cubicBezTo>
                <a:cubicBezTo>
                  <a:pt x="5277547" y="544814"/>
                  <a:pt x="5276758" y="544636"/>
                  <a:pt x="5276181" y="544429"/>
                </a:cubicBezTo>
                <a:cubicBezTo>
                  <a:pt x="5275604" y="544224"/>
                  <a:pt x="5275194" y="543945"/>
                  <a:pt x="5274952" y="543592"/>
                </a:cubicBezTo>
                <a:cubicBezTo>
                  <a:pt x="5274709" y="543236"/>
                  <a:pt x="5274588" y="542825"/>
                  <a:pt x="5274588" y="542354"/>
                </a:cubicBezTo>
                <a:lnTo>
                  <a:pt x="5274588" y="442765"/>
                </a:lnTo>
                <a:lnTo>
                  <a:pt x="5274411" y="442765"/>
                </a:lnTo>
                <a:lnTo>
                  <a:pt x="5234116" y="542795"/>
                </a:lnTo>
                <a:cubicBezTo>
                  <a:pt x="5233939" y="543208"/>
                  <a:pt x="5233689" y="543560"/>
                  <a:pt x="5233365" y="543856"/>
                </a:cubicBezTo>
                <a:cubicBezTo>
                  <a:pt x="5233041" y="544150"/>
                  <a:pt x="5232570" y="544399"/>
                  <a:pt x="5231951" y="544606"/>
                </a:cubicBezTo>
                <a:cubicBezTo>
                  <a:pt x="5231332" y="544814"/>
                  <a:pt x="5230596" y="544959"/>
                  <a:pt x="5229742" y="545049"/>
                </a:cubicBezTo>
                <a:cubicBezTo>
                  <a:pt x="5228888" y="545137"/>
                  <a:pt x="5227872" y="545181"/>
                  <a:pt x="5226693" y="545181"/>
                </a:cubicBezTo>
                <a:cubicBezTo>
                  <a:pt x="5225456" y="545181"/>
                  <a:pt x="5224396" y="545122"/>
                  <a:pt x="5223512" y="545003"/>
                </a:cubicBezTo>
                <a:cubicBezTo>
                  <a:pt x="5222628" y="544887"/>
                  <a:pt x="5221892" y="544724"/>
                  <a:pt x="5221303" y="544518"/>
                </a:cubicBezTo>
                <a:cubicBezTo>
                  <a:pt x="5220714" y="544311"/>
                  <a:pt x="5220258" y="544063"/>
                  <a:pt x="5219933" y="543767"/>
                </a:cubicBezTo>
                <a:cubicBezTo>
                  <a:pt x="5219609" y="543472"/>
                  <a:pt x="5219388" y="543150"/>
                  <a:pt x="5219270" y="542795"/>
                </a:cubicBezTo>
                <a:lnTo>
                  <a:pt x="5180743" y="442765"/>
                </a:lnTo>
                <a:lnTo>
                  <a:pt x="5180654" y="442765"/>
                </a:lnTo>
                <a:lnTo>
                  <a:pt x="5180654" y="542354"/>
                </a:lnTo>
                <a:cubicBezTo>
                  <a:pt x="5180654" y="542825"/>
                  <a:pt x="5180533" y="543236"/>
                  <a:pt x="5180291" y="543592"/>
                </a:cubicBezTo>
                <a:cubicBezTo>
                  <a:pt x="5180048" y="543945"/>
                  <a:pt x="5179623" y="544224"/>
                  <a:pt x="5179016" y="544429"/>
                </a:cubicBezTo>
                <a:cubicBezTo>
                  <a:pt x="5178409" y="544636"/>
                  <a:pt x="5177620" y="544814"/>
                  <a:pt x="5176650" y="544959"/>
                </a:cubicBezTo>
                <a:cubicBezTo>
                  <a:pt x="5175679" y="545107"/>
                  <a:pt x="5174435" y="545181"/>
                  <a:pt x="5172918" y="545181"/>
                </a:cubicBezTo>
                <a:cubicBezTo>
                  <a:pt x="5171462" y="545181"/>
                  <a:pt x="5170248" y="545107"/>
                  <a:pt x="5169278" y="544959"/>
                </a:cubicBezTo>
                <a:cubicBezTo>
                  <a:pt x="5168307" y="544814"/>
                  <a:pt x="5167533" y="544636"/>
                  <a:pt x="5166957" y="544429"/>
                </a:cubicBezTo>
                <a:cubicBezTo>
                  <a:pt x="5166380" y="544224"/>
                  <a:pt x="5165986" y="543945"/>
                  <a:pt x="5165774" y="543592"/>
                </a:cubicBezTo>
                <a:cubicBezTo>
                  <a:pt x="5165561" y="543236"/>
                  <a:pt x="5165455" y="542825"/>
                  <a:pt x="5165455" y="542354"/>
                </a:cubicBezTo>
                <a:lnTo>
                  <a:pt x="5165455" y="437199"/>
                </a:lnTo>
                <a:cubicBezTo>
                  <a:pt x="5165455" y="434725"/>
                  <a:pt x="5166113" y="432957"/>
                  <a:pt x="5167429" y="431897"/>
                </a:cubicBezTo>
                <a:cubicBezTo>
                  <a:pt x="5168745" y="430835"/>
                  <a:pt x="5170211" y="430307"/>
                  <a:pt x="5171826" y="430307"/>
                </a:cubicBezTo>
                <a:close/>
                <a:moveTo>
                  <a:pt x="4228851" y="430307"/>
                </a:moveTo>
                <a:lnTo>
                  <a:pt x="4238183" y="430307"/>
                </a:lnTo>
                <a:cubicBezTo>
                  <a:pt x="4240097" y="430307"/>
                  <a:pt x="4241772" y="430482"/>
                  <a:pt x="4243208" y="430835"/>
                </a:cubicBezTo>
                <a:cubicBezTo>
                  <a:pt x="4244644" y="431189"/>
                  <a:pt x="4245900" y="431748"/>
                  <a:pt x="4246977" y="432514"/>
                </a:cubicBezTo>
                <a:cubicBezTo>
                  <a:pt x="4248053" y="433282"/>
                  <a:pt x="4248950" y="434252"/>
                  <a:pt x="4249668" y="435430"/>
                </a:cubicBezTo>
                <a:cubicBezTo>
                  <a:pt x="4250386" y="436610"/>
                  <a:pt x="4251014" y="437994"/>
                  <a:pt x="4251553" y="439585"/>
                </a:cubicBezTo>
                <a:lnTo>
                  <a:pt x="4284249" y="522384"/>
                </a:lnTo>
                <a:lnTo>
                  <a:pt x="4284691" y="522384"/>
                </a:lnTo>
                <a:lnTo>
                  <a:pt x="4318712" y="439848"/>
                </a:lnTo>
                <a:cubicBezTo>
                  <a:pt x="4319370" y="438081"/>
                  <a:pt x="4320088" y="436580"/>
                  <a:pt x="4320866" y="435342"/>
                </a:cubicBezTo>
                <a:cubicBezTo>
                  <a:pt x="4321645" y="434105"/>
                  <a:pt x="4322498" y="433119"/>
                  <a:pt x="4323425" y="432382"/>
                </a:cubicBezTo>
                <a:cubicBezTo>
                  <a:pt x="4324353" y="431646"/>
                  <a:pt x="4325386" y="431116"/>
                  <a:pt x="4326523" y="430790"/>
                </a:cubicBezTo>
                <a:cubicBezTo>
                  <a:pt x="4327659" y="430468"/>
                  <a:pt x="4328976" y="430307"/>
                  <a:pt x="4330473" y="430307"/>
                </a:cubicBezTo>
                <a:lnTo>
                  <a:pt x="4340258" y="430307"/>
                </a:lnTo>
                <a:cubicBezTo>
                  <a:pt x="4341156" y="430307"/>
                  <a:pt x="4342009" y="430438"/>
                  <a:pt x="4342817" y="430703"/>
                </a:cubicBezTo>
                <a:cubicBezTo>
                  <a:pt x="4343625" y="430969"/>
                  <a:pt x="4344313" y="431382"/>
                  <a:pt x="4344882" y="431941"/>
                </a:cubicBezTo>
                <a:cubicBezTo>
                  <a:pt x="4345451" y="432500"/>
                  <a:pt x="4345915" y="433208"/>
                  <a:pt x="4346274" y="434061"/>
                </a:cubicBezTo>
                <a:cubicBezTo>
                  <a:pt x="4346633" y="434916"/>
                  <a:pt x="4346812" y="435962"/>
                  <a:pt x="4346812" y="437199"/>
                </a:cubicBezTo>
                <a:lnTo>
                  <a:pt x="4346812" y="542354"/>
                </a:lnTo>
                <a:cubicBezTo>
                  <a:pt x="4346812" y="542825"/>
                  <a:pt x="4346691" y="543236"/>
                  <a:pt x="4346448" y="543592"/>
                </a:cubicBezTo>
                <a:cubicBezTo>
                  <a:pt x="4346206" y="543945"/>
                  <a:pt x="4345781" y="544224"/>
                  <a:pt x="4345174" y="544429"/>
                </a:cubicBezTo>
                <a:cubicBezTo>
                  <a:pt x="4344567" y="544636"/>
                  <a:pt x="4343793" y="544814"/>
                  <a:pt x="4342853" y="544959"/>
                </a:cubicBezTo>
                <a:cubicBezTo>
                  <a:pt x="4341913" y="545107"/>
                  <a:pt x="4340684" y="545181"/>
                  <a:pt x="4339167" y="545181"/>
                </a:cubicBezTo>
                <a:cubicBezTo>
                  <a:pt x="4337772" y="545181"/>
                  <a:pt x="4336573" y="545107"/>
                  <a:pt x="4335572" y="544959"/>
                </a:cubicBezTo>
                <a:cubicBezTo>
                  <a:pt x="4334572" y="544814"/>
                  <a:pt x="4333783" y="544636"/>
                  <a:pt x="4333206" y="544429"/>
                </a:cubicBezTo>
                <a:cubicBezTo>
                  <a:pt x="4332629" y="544224"/>
                  <a:pt x="4332220" y="543945"/>
                  <a:pt x="4331977" y="543592"/>
                </a:cubicBezTo>
                <a:cubicBezTo>
                  <a:pt x="4331734" y="543236"/>
                  <a:pt x="4331613" y="542825"/>
                  <a:pt x="4331613" y="542354"/>
                </a:cubicBezTo>
                <a:lnTo>
                  <a:pt x="4331613" y="442765"/>
                </a:lnTo>
                <a:lnTo>
                  <a:pt x="4331437" y="442765"/>
                </a:lnTo>
                <a:lnTo>
                  <a:pt x="4291141" y="542795"/>
                </a:lnTo>
                <a:cubicBezTo>
                  <a:pt x="4290965" y="543208"/>
                  <a:pt x="4290714" y="543560"/>
                  <a:pt x="4290390" y="543856"/>
                </a:cubicBezTo>
                <a:cubicBezTo>
                  <a:pt x="4290066" y="544150"/>
                  <a:pt x="4289595" y="544399"/>
                  <a:pt x="4288976" y="544606"/>
                </a:cubicBezTo>
                <a:cubicBezTo>
                  <a:pt x="4288358" y="544814"/>
                  <a:pt x="4287621" y="544959"/>
                  <a:pt x="4286767" y="545049"/>
                </a:cubicBezTo>
                <a:cubicBezTo>
                  <a:pt x="4285913" y="545137"/>
                  <a:pt x="4284897" y="545181"/>
                  <a:pt x="4283719" y="545181"/>
                </a:cubicBezTo>
                <a:cubicBezTo>
                  <a:pt x="4282481" y="545181"/>
                  <a:pt x="4281421" y="545122"/>
                  <a:pt x="4280537" y="545003"/>
                </a:cubicBezTo>
                <a:cubicBezTo>
                  <a:pt x="4279654" y="544887"/>
                  <a:pt x="4278917" y="544724"/>
                  <a:pt x="4278328" y="544518"/>
                </a:cubicBezTo>
                <a:cubicBezTo>
                  <a:pt x="4277739" y="544311"/>
                  <a:pt x="4277282" y="544063"/>
                  <a:pt x="4276958" y="543767"/>
                </a:cubicBezTo>
                <a:cubicBezTo>
                  <a:pt x="4276634" y="543472"/>
                  <a:pt x="4276413" y="543150"/>
                  <a:pt x="4276296" y="542795"/>
                </a:cubicBezTo>
                <a:lnTo>
                  <a:pt x="4237768" y="442765"/>
                </a:lnTo>
                <a:lnTo>
                  <a:pt x="4237679" y="442765"/>
                </a:lnTo>
                <a:lnTo>
                  <a:pt x="4237679" y="542354"/>
                </a:lnTo>
                <a:cubicBezTo>
                  <a:pt x="4237679" y="542825"/>
                  <a:pt x="4237558" y="543236"/>
                  <a:pt x="4237316" y="543592"/>
                </a:cubicBezTo>
                <a:cubicBezTo>
                  <a:pt x="4237073" y="543945"/>
                  <a:pt x="4236648" y="544224"/>
                  <a:pt x="4236041" y="544429"/>
                </a:cubicBezTo>
                <a:cubicBezTo>
                  <a:pt x="4235434" y="544636"/>
                  <a:pt x="4234645" y="544814"/>
                  <a:pt x="4233674" y="544959"/>
                </a:cubicBezTo>
                <a:cubicBezTo>
                  <a:pt x="4232704" y="545107"/>
                  <a:pt x="4231460" y="545181"/>
                  <a:pt x="4229943" y="545181"/>
                </a:cubicBezTo>
                <a:cubicBezTo>
                  <a:pt x="4228487" y="545181"/>
                  <a:pt x="4227273" y="545107"/>
                  <a:pt x="4226303" y="544959"/>
                </a:cubicBezTo>
                <a:cubicBezTo>
                  <a:pt x="4225332" y="544814"/>
                  <a:pt x="4224558" y="544636"/>
                  <a:pt x="4223982" y="544429"/>
                </a:cubicBezTo>
                <a:cubicBezTo>
                  <a:pt x="4223405" y="544224"/>
                  <a:pt x="4223011" y="543945"/>
                  <a:pt x="4222799" y="543592"/>
                </a:cubicBezTo>
                <a:cubicBezTo>
                  <a:pt x="4222586" y="543236"/>
                  <a:pt x="4222480" y="542825"/>
                  <a:pt x="4222480" y="542354"/>
                </a:cubicBezTo>
                <a:lnTo>
                  <a:pt x="4222480" y="437199"/>
                </a:lnTo>
                <a:cubicBezTo>
                  <a:pt x="4222480" y="434725"/>
                  <a:pt x="4223138" y="432957"/>
                  <a:pt x="4224454" y="431897"/>
                </a:cubicBezTo>
                <a:cubicBezTo>
                  <a:pt x="4225770" y="430835"/>
                  <a:pt x="4227236" y="430307"/>
                  <a:pt x="4228851" y="430307"/>
                </a:cubicBezTo>
                <a:close/>
                <a:moveTo>
                  <a:pt x="3762187" y="430307"/>
                </a:moveTo>
                <a:lnTo>
                  <a:pt x="3771519" y="430307"/>
                </a:lnTo>
                <a:cubicBezTo>
                  <a:pt x="3773433" y="430307"/>
                  <a:pt x="3775108" y="430482"/>
                  <a:pt x="3776544" y="430835"/>
                </a:cubicBezTo>
                <a:cubicBezTo>
                  <a:pt x="3777979" y="431189"/>
                  <a:pt x="3779236" y="431748"/>
                  <a:pt x="3780313" y="432514"/>
                </a:cubicBezTo>
                <a:cubicBezTo>
                  <a:pt x="3781389" y="433282"/>
                  <a:pt x="3782287" y="434252"/>
                  <a:pt x="3783004" y="435430"/>
                </a:cubicBezTo>
                <a:cubicBezTo>
                  <a:pt x="3783722" y="436610"/>
                  <a:pt x="3784351" y="437994"/>
                  <a:pt x="3784889" y="439585"/>
                </a:cubicBezTo>
                <a:lnTo>
                  <a:pt x="3817585" y="522384"/>
                </a:lnTo>
                <a:lnTo>
                  <a:pt x="3818026" y="522384"/>
                </a:lnTo>
                <a:lnTo>
                  <a:pt x="3852047" y="439848"/>
                </a:lnTo>
                <a:cubicBezTo>
                  <a:pt x="3852705" y="438081"/>
                  <a:pt x="3853424" y="436580"/>
                  <a:pt x="3854202" y="435342"/>
                </a:cubicBezTo>
                <a:cubicBezTo>
                  <a:pt x="3854980" y="434105"/>
                  <a:pt x="3855833" y="433119"/>
                  <a:pt x="3856761" y="432382"/>
                </a:cubicBezTo>
                <a:cubicBezTo>
                  <a:pt x="3857689" y="431646"/>
                  <a:pt x="3858722" y="431116"/>
                  <a:pt x="3859859" y="430790"/>
                </a:cubicBezTo>
                <a:cubicBezTo>
                  <a:pt x="3860995" y="430468"/>
                  <a:pt x="3862311" y="430307"/>
                  <a:pt x="3863808" y="430307"/>
                </a:cubicBezTo>
                <a:lnTo>
                  <a:pt x="3873594" y="430307"/>
                </a:lnTo>
                <a:cubicBezTo>
                  <a:pt x="3874492" y="430307"/>
                  <a:pt x="3875345" y="430438"/>
                  <a:pt x="3876153" y="430703"/>
                </a:cubicBezTo>
                <a:cubicBezTo>
                  <a:pt x="3876960" y="430969"/>
                  <a:pt x="3877649" y="431382"/>
                  <a:pt x="3878218" y="431941"/>
                </a:cubicBezTo>
                <a:cubicBezTo>
                  <a:pt x="3878786" y="432500"/>
                  <a:pt x="3879250" y="433208"/>
                  <a:pt x="3879609" y="434061"/>
                </a:cubicBezTo>
                <a:cubicBezTo>
                  <a:pt x="3879968" y="434916"/>
                  <a:pt x="3880148" y="435962"/>
                  <a:pt x="3880148" y="437199"/>
                </a:cubicBezTo>
                <a:lnTo>
                  <a:pt x="3880148" y="542354"/>
                </a:lnTo>
                <a:cubicBezTo>
                  <a:pt x="3880148" y="542825"/>
                  <a:pt x="3880027" y="543236"/>
                  <a:pt x="3879784" y="543592"/>
                </a:cubicBezTo>
                <a:cubicBezTo>
                  <a:pt x="3879542" y="543945"/>
                  <a:pt x="3879117" y="544224"/>
                  <a:pt x="3878510" y="544429"/>
                </a:cubicBezTo>
                <a:cubicBezTo>
                  <a:pt x="3877903" y="544636"/>
                  <a:pt x="3877129" y="544814"/>
                  <a:pt x="3876189" y="544959"/>
                </a:cubicBezTo>
                <a:cubicBezTo>
                  <a:pt x="3875248" y="545107"/>
                  <a:pt x="3874019" y="545181"/>
                  <a:pt x="3872503" y="545181"/>
                </a:cubicBezTo>
                <a:cubicBezTo>
                  <a:pt x="3871107" y="545181"/>
                  <a:pt x="3869909" y="545107"/>
                  <a:pt x="3868908" y="544959"/>
                </a:cubicBezTo>
                <a:cubicBezTo>
                  <a:pt x="3867907" y="544814"/>
                  <a:pt x="3867118" y="544636"/>
                  <a:pt x="3866541" y="544429"/>
                </a:cubicBezTo>
                <a:cubicBezTo>
                  <a:pt x="3865964" y="544224"/>
                  <a:pt x="3865556" y="543945"/>
                  <a:pt x="3865313" y="543592"/>
                </a:cubicBezTo>
                <a:cubicBezTo>
                  <a:pt x="3865070" y="543236"/>
                  <a:pt x="3864949" y="542825"/>
                  <a:pt x="3864949" y="542354"/>
                </a:cubicBezTo>
                <a:lnTo>
                  <a:pt x="3864949" y="442765"/>
                </a:lnTo>
                <a:lnTo>
                  <a:pt x="3864772" y="442765"/>
                </a:lnTo>
                <a:lnTo>
                  <a:pt x="3824477" y="542795"/>
                </a:lnTo>
                <a:cubicBezTo>
                  <a:pt x="3824300" y="543208"/>
                  <a:pt x="3824049" y="543560"/>
                  <a:pt x="3823726" y="543856"/>
                </a:cubicBezTo>
                <a:cubicBezTo>
                  <a:pt x="3823402" y="544150"/>
                  <a:pt x="3822931" y="544399"/>
                  <a:pt x="3822312" y="544606"/>
                </a:cubicBezTo>
                <a:cubicBezTo>
                  <a:pt x="3821693" y="544814"/>
                  <a:pt x="3820957" y="544959"/>
                  <a:pt x="3820103" y="545049"/>
                </a:cubicBezTo>
                <a:cubicBezTo>
                  <a:pt x="3819249" y="545137"/>
                  <a:pt x="3818232" y="545181"/>
                  <a:pt x="3817055" y="545181"/>
                </a:cubicBezTo>
                <a:cubicBezTo>
                  <a:pt x="3815817" y="545181"/>
                  <a:pt x="3814757" y="545122"/>
                  <a:pt x="3813873" y="545003"/>
                </a:cubicBezTo>
                <a:cubicBezTo>
                  <a:pt x="3812990" y="544887"/>
                  <a:pt x="3812253" y="544724"/>
                  <a:pt x="3811664" y="544518"/>
                </a:cubicBezTo>
                <a:cubicBezTo>
                  <a:pt x="3811075" y="544311"/>
                  <a:pt x="3810618" y="544063"/>
                  <a:pt x="3810295" y="543767"/>
                </a:cubicBezTo>
                <a:cubicBezTo>
                  <a:pt x="3809970" y="543472"/>
                  <a:pt x="3809750" y="543150"/>
                  <a:pt x="3809632" y="542795"/>
                </a:cubicBezTo>
                <a:lnTo>
                  <a:pt x="3771104" y="442765"/>
                </a:lnTo>
                <a:lnTo>
                  <a:pt x="3771015" y="442765"/>
                </a:lnTo>
                <a:lnTo>
                  <a:pt x="3771015" y="542354"/>
                </a:lnTo>
                <a:cubicBezTo>
                  <a:pt x="3771015" y="542825"/>
                  <a:pt x="3770895" y="543236"/>
                  <a:pt x="3770651" y="543592"/>
                </a:cubicBezTo>
                <a:cubicBezTo>
                  <a:pt x="3770409" y="543945"/>
                  <a:pt x="3769984" y="544224"/>
                  <a:pt x="3769377" y="544429"/>
                </a:cubicBezTo>
                <a:cubicBezTo>
                  <a:pt x="3768770" y="544636"/>
                  <a:pt x="3767981" y="544814"/>
                  <a:pt x="3767010" y="544959"/>
                </a:cubicBezTo>
                <a:cubicBezTo>
                  <a:pt x="3766040" y="545107"/>
                  <a:pt x="3764796" y="545181"/>
                  <a:pt x="3763280" y="545181"/>
                </a:cubicBezTo>
                <a:cubicBezTo>
                  <a:pt x="3761823" y="545181"/>
                  <a:pt x="3760610" y="545107"/>
                  <a:pt x="3759639" y="544959"/>
                </a:cubicBezTo>
                <a:cubicBezTo>
                  <a:pt x="3758669" y="544814"/>
                  <a:pt x="3757895" y="544636"/>
                  <a:pt x="3757318" y="544429"/>
                </a:cubicBezTo>
                <a:cubicBezTo>
                  <a:pt x="3756742" y="544224"/>
                  <a:pt x="3756347" y="543945"/>
                  <a:pt x="3756135" y="543592"/>
                </a:cubicBezTo>
                <a:cubicBezTo>
                  <a:pt x="3755922" y="543236"/>
                  <a:pt x="3755817" y="542825"/>
                  <a:pt x="3755817" y="542354"/>
                </a:cubicBezTo>
                <a:lnTo>
                  <a:pt x="3755817" y="437199"/>
                </a:lnTo>
                <a:cubicBezTo>
                  <a:pt x="3755817" y="434725"/>
                  <a:pt x="3756475" y="432957"/>
                  <a:pt x="3757790" y="431897"/>
                </a:cubicBezTo>
                <a:cubicBezTo>
                  <a:pt x="3759106" y="430835"/>
                  <a:pt x="3760571" y="430307"/>
                  <a:pt x="3762187" y="430307"/>
                </a:cubicBezTo>
                <a:close/>
                <a:moveTo>
                  <a:pt x="2819214" y="430307"/>
                </a:moveTo>
                <a:lnTo>
                  <a:pt x="2828546" y="430307"/>
                </a:lnTo>
                <a:cubicBezTo>
                  <a:pt x="2830460" y="430307"/>
                  <a:pt x="2832135" y="430482"/>
                  <a:pt x="2833571" y="430835"/>
                </a:cubicBezTo>
                <a:cubicBezTo>
                  <a:pt x="2835008" y="431189"/>
                  <a:pt x="2836265" y="431748"/>
                  <a:pt x="2837340" y="432514"/>
                </a:cubicBezTo>
                <a:cubicBezTo>
                  <a:pt x="2838417" y="433282"/>
                  <a:pt x="2839314" y="434252"/>
                  <a:pt x="2840032" y="435430"/>
                </a:cubicBezTo>
                <a:cubicBezTo>
                  <a:pt x="2840751" y="436610"/>
                  <a:pt x="2841378" y="437994"/>
                  <a:pt x="2841917" y="439585"/>
                </a:cubicBezTo>
                <a:lnTo>
                  <a:pt x="2874616" y="522384"/>
                </a:lnTo>
                <a:lnTo>
                  <a:pt x="2875058" y="522384"/>
                </a:lnTo>
                <a:lnTo>
                  <a:pt x="2909082" y="439848"/>
                </a:lnTo>
                <a:cubicBezTo>
                  <a:pt x="2909740" y="438081"/>
                  <a:pt x="2910457" y="436580"/>
                  <a:pt x="2911235" y="435342"/>
                </a:cubicBezTo>
                <a:cubicBezTo>
                  <a:pt x="2912014" y="434105"/>
                  <a:pt x="2912867" y="433119"/>
                  <a:pt x="2913795" y="432382"/>
                </a:cubicBezTo>
                <a:cubicBezTo>
                  <a:pt x="2914722" y="431646"/>
                  <a:pt x="2915755" y="431116"/>
                  <a:pt x="2916891" y="430790"/>
                </a:cubicBezTo>
                <a:cubicBezTo>
                  <a:pt x="2918028" y="430468"/>
                  <a:pt x="2919345" y="430307"/>
                  <a:pt x="2920842" y="430307"/>
                </a:cubicBezTo>
                <a:lnTo>
                  <a:pt x="2930627" y="430307"/>
                </a:lnTo>
                <a:cubicBezTo>
                  <a:pt x="2931525" y="430307"/>
                  <a:pt x="2932378" y="430438"/>
                  <a:pt x="2933186" y="430703"/>
                </a:cubicBezTo>
                <a:cubicBezTo>
                  <a:pt x="2933994" y="430969"/>
                  <a:pt x="2934682" y="431382"/>
                  <a:pt x="2935251" y="431941"/>
                </a:cubicBezTo>
                <a:cubicBezTo>
                  <a:pt x="2935820" y="432500"/>
                  <a:pt x="2936284" y="433208"/>
                  <a:pt x="2936643" y="434061"/>
                </a:cubicBezTo>
                <a:cubicBezTo>
                  <a:pt x="2937002" y="434916"/>
                  <a:pt x="2937181" y="435962"/>
                  <a:pt x="2937181" y="437199"/>
                </a:cubicBezTo>
                <a:lnTo>
                  <a:pt x="2937181" y="542354"/>
                </a:lnTo>
                <a:cubicBezTo>
                  <a:pt x="2937181" y="542825"/>
                  <a:pt x="2937060" y="543236"/>
                  <a:pt x="2936817" y="543592"/>
                </a:cubicBezTo>
                <a:cubicBezTo>
                  <a:pt x="2936575" y="543945"/>
                  <a:pt x="2936150" y="544224"/>
                  <a:pt x="2935543" y="544429"/>
                </a:cubicBezTo>
                <a:cubicBezTo>
                  <a:pt x="2934936" y="544636"/>
                  <a:pt x="2934163" y="544814"/>
                  <a:pt x="2933222" y="544959"/>
                </a:cubicBezTo>
                <a:cubicBezTo>
                  <a:pt x="2932281" y="545107"/>
                  <a:pt x="2931053" y="545181"/>
                  <a:pt x="2929536" y="545181"/>
                </a:cubicBezTo>
                <a:cubicBezTo>
                  <a:pt x="2928140" y="545181"/>
                  <a:pt x="2926942" y="545107"/>
                  <a:pt x="2925941" y="544959"/>
                </a:cubicBezTo>
                <a:cubicBezTo>
                  <a:pt x="2924940" y="544814"/>
                  <a:pt x="2924151" y="544636"/>
                  <a:pt x="2923575" y="544429"/>
                </a:cubicBezTo>
                <a:cubicBezTo>
                  <a:pt x="2922998" y="544224"/>
                  <a:pt x="2922588" y="543945"/>
                  <a:pt x="2922346" y="543592"/>
                </a:cubicBezTo>
                <a:cubicBezTo>
                  <a:pt x="2922103" y="543236"/>
                  <a:pt x="2921982" y="542825"/>
                  <a:pt x="2921982" y="542354"/>
                </a:cubicBezTo>
                <a:lnTo>
                  <a:pt x="2921982" y="442765"/>
                </a:lnTo>
                <a:lnTo>
                  <a:pt x="2921806" y="442765"/>
                </a:lnTo>
                <a:lnTo>
                  <a:pt x="2881509" y="542795"/>
                </a:lnTo>
                <a:cubicBezTo>
                  <a:pt x="2881333" y="543208"/>
                  <a:pt x="2881083" y="543560"/>
                  <a:pt x="2880759" y="543856"/>
                </a:cubicBezTo>
                <a:cubicBezTo>
                  <a:pt x="2880433" y="544150"/>
                  <a:pt x="2879964" y="544399"/>
                  <a:pt x="2879344" y="544606"/>
                </a:cubicBezTo>
                <a:cubicBezTo>
                  <a:pt x="2878726" y="544814"/>
                  <a:pt x="2877988" y="544959"/>
                  <a:pt x="2877135" y="545049"/>
                </a:cubicBezTo>
                <a:cubicBezTo>
                  <a:pt x="2876280" y="545137"/>
                  <a:pt x="2875264" y="545181"/>
                  <a:pt x="2874087" y="545181"/>
                </a:cubicBezTo>
                <a:cubicBezTo>
                  <a:pt x="2872849" y="545181"/>
                  <a:pt x="2871788" y="545122"/>
                  <a:pt x="2870905" y="545003"/>
                </a:cubicBezTo>
                <a:cubicBezTo>
                  <a:pt x="2870022" y="544887"/>
                  <a:pt x="2869284" y="544724"/>
                  <a:pt x="2868694" y="544518"/>
                </a:cubicBezTo>
                <a:cubicBezTo>
                  <a:pt x="2868107" y="544311"/>
                  <a:pt x="2867649" y="544063"/>
                  <a:pt x="2867326" y="543767"/>
                </a:cubicBezTo>
                <a:cubicBezTo>
                  <a:pt x="2867002" y="543472"/>
                  <a:pt x="2866780" y="543150"/>
                  <a:pt x="2866662" y="542795"/>
                </a:cubicBezTo>
                <a:lnTo>
                  <a:pt x="2828130" y="442765"/>
                </a:lnTo>
                <a:lnTo>
                  <a:pt x="2828042" y="442765"/>
                </a:lnTo>
                <a:lnTo>
                  <a:pt x="2828042" y="542354"/>
                </a:lnTo>
                <a:cubicBezTo>
                  <a:pt x="2828042" y="542825"/>
                  <a:pt x="2827921" y="543236"/>
                  <a:pt x="2827679" y="543592"/>
                </a:cubicBezTo>
                <a:cubicBezTo>
                  <a:pt x="2827436" y="543945"/>
                  <a:pt x="2827011" y="544224"/>
                  <a:pt x="2826404" y="544429"/>
                </a:cubicBezTo>
                <a:cubicBezTo>
                  <a:pt x="2825796" y="544636"/>
                  <a:pt x="2825009" y="544814"/>
                  <a:pt x="2824037" y="544959"/>
                </a:cubicBezTo>
                <a:cubicBezTo>
                  <a:pt x="2823067" y="545107"/>
                  <a:pt x="2821823" y="545181"/>
                  <a:pt x="2820306" y="545181"/>
                </a:cubicBezTo>
                <a:cubicBezTo>
                  <a:pt x="2818849" y="545181"/>
                  <a:pt x="2817636" y="545107"/>
                  <a:pt x="2816665" y="544959"/>
                </a:cubicBezTo>
                <a:cubicBezTo>
                  <a:pt x="2815695" y="544814"/>
                  <a:pt x="2814922" y="544636"/>
                  <a:pt x="2814344" y="544429"/>
                </a:cubicBezTo>
                <a:cubicBezTo>
                  <a:pt x="2813768" y="544224"/>
                  <a:pt x="2813373" y="543945"/>
                  <a:pt x="2813162" y="543592"/>
                </a:cubicBezTo>
                <a:cubicBezTo>
                  <a:pt x="2812949" y="543236"/>
                  <a:pt x="2812843" y="542825"/>
                  <a:pt x="2812843" y="542354"/>
                </a:cubicBezTo>
                <a:lnTo>
                  <a:pt x="2812843" y="437199"/>
                </a:lnTo>
                <a:cubicBezTo>
                  <a:pt x="2812843" y="434725"/>
                  <a:pt x="2813501" y="432957"/>
                  <a:pt x="2814816" y="431897"/>
                </a:cubicBezTo>
                <a:cubicBezTo>
                  <a:pt x="2816133" y="430835"/>
                  <a:pt x="2817598" y="430307"/>
                  <a:pt x="2819214" y="430307"/>
                </a:cubicBezTo>
                <a:close/>
                <a:moveTo>
                  <a:pt x="2342960" y="430307"/>
                </a:moveTo>
                <a:lnTo>
                  <a:pt x="2352291" y="430307"/>
                </a:lnTo>
                <a:cubicBezTo>
                  <a:pt x="2354206" y="430307"/>
                  <a:pt x="2355881" y="430482"/>
                  <a:pt x="2357317" y="430835"/>
                </a:cubicBezTo>
                <a:cubicBezTo>
                  <a:pt x="2358752" y="431189"/>
                  <a:pt x="2360009" y="431748"/>
                  <a:pt x="2361085" y="432514"/>
                </a:cubicBezTo>
                <a:cubicBezTo>
                  <a:pt x="2362160" y="433282"/>
                  <a:pt x="2363058" y="434252"/>
                  <a:pt x="2363777" y="435430"/>
                </a:cubicBezTo>
                <a:cubicBezTo>
                  <a:pt x="2364494" y="436610"/>
                  <a:pt x="2365123" y="437994"/>
                  <a:pt x="2365661" y="439585"/>
                </a:cubicBezTo>
                <a:lnTo>
                  <a:pt x="2398356" y="522384"/>
                </a:lnTo>
                <a:lnTo>
                  <a:pt x="2398798" y="522384"/>
                </a:lnTo>
                <a:lnTo>
                  <a:pt x="2432818" y="439848"/>
                </a:lnTo>
                <a:cubicBezTo>
                  <a:pt x="2433477" y="438081"/>
                  <a:pt x="2434194" y="436580"/>
                  <a:pt x="2434971" y="435342"/>
                </a:cubicBezTo>
                <a:cubicBezTo>
                  <a:pt x="2435751" y="434105"/>
                  <a:pt x="2436605" y="433119"/>
                  <a:pt x="2437531" y="432382"/>
                </a:cubicBezTo>
                <a:cubicBezTo>
                  <a:pt x="2438459" y="431646"/>
                  <a:pt x="2439492" y="431116"/>
                  <a:pt x="2440629" y="430790"/>
                </a:cubicBezTo>
                <a:cubicBezTo>
                  <a:pt x="2441766" y="430468"/>
                  <a:pt x="2443083" y="430307"/>
                  <a:pt x="2444580" y="430307"/>
                </a:cubicBezTo>
                <a:lnTo>
                  <a:pt x="2454368" y="430307"/>
                </a:lnTo>
                <a:cubicBezTo>
                  <a:pt x="2455265" y="430307"/>
                  <a:pt x="2456120" y="430438"/>
                  <a:pt x="2456927" y="430703"/>
                </a:cubicBezTo>
                <a:cubicBezTo>
                  <a:pt x="2457735" y="430969"/>
                  <a:pt x="2458423" y="431382"/>
                  <a:pt x="2458991" y="431941"/>
                </a:cubicBezTo>
                <a:cubicBezTo>
                  <a:pt x="2459561" y="432500"/>
                  <a:pt x="2460024" y="433208"/>
                  <a:pt x="2460383" y="434061"/>
                </a:cubicBezTo>
                <a:cubicBezTo>
                  <a:pt x="2460743" y="434916"/>
                  <a:pt x="2460922" y="435962"/>
                  <a:pt x="2460922" y="437199"/>
                </a:cubicBezTo>
                <a:lnTo>
                  <a:pt x="2460922" y="542354"/>
                </a:lnTo>
                <a:cubicBezTo>
                  <a:pt x="2460922" y="542825"/>
                  <a:pt x="2460801" y="543236"/>
                  <a:pt x="2460558" y="543592"/>
                </a:cubicBezTo>
                <a:cubicBezTo>
                  <a:pt x="2460316" y="543945"/>
                  <a:pt x="2459891" y="544224"/>
                  <a:pt x="2459285" y="544429"/>
                </a:cubicBezTo>
                <a:cubicBezTo>
                  <a:pt x="2458676" y="544636"/>
                  <a:pt x="2457903" y="544814"/>
                  <a:pt x="2456963" y="544959"/>
                </a:cubicBezTo>
                <a:cubicBezTo>
                  <a:pt x="2456023" y="545107"/>
                  <a:pt x="2454793" y="545181"/>
                  <a:pt x="2453277" y="545181"/>
                </a:cubicBezTo>
                <a:cubicBezTo>
                  <a:pt x="2451881" y="545181"/>
                  <a:pt x="2450682" y="545107"/>
                  <a:pt x="2449680" y="544959"/>
                </a:cubicBezTo>
                <a:cubicBezTo>
                  <a:pt x="2448678" y="544814"/>
                  <a:pt x="2447889" y="544636"/>
                  <a:pt x="2447313" y="544429"/>
                </a:cubicBezTo>
                <a:cubicBezTo>
                  <a:pt x="2446737" y="544224"/>
                  <a:pt x="2446327" y="543945"/>
                  <a:pt x="2446084" y="543592"/>
                </a:cubicBezTo>
                <a:cubicBezTo>
                  <a:pt x="2445842" y="543236"/>
                  <a:pt x="2445720" y="542825"/>
                  <a:pt x="2445720" y="542354"/>
                </a:cubicBezTo>
                <a:lnTo>
                  <a:pt x="2445720" y="442765"/>
                </a:lnTo>
                <a:lnTo>
                  <a:pt x="2445543" y="442765"/>
                </a:lnTo>
                <a:lnTo>
                  <a:pt x="2405249" y="542795"/>
                </a:lnTo>
                <a:cubicBezTo>
                  <a:pt x="2405072" y="543208"/>
                  <a:pt x="2404820" y="543560"/>
                  <a:pt x="2404498" y="543856"/>
                </a:cubicBezTo>
                <a:cubicBezTo>
                  <a:pt x="2404173" y="544150"/>
                  <a:pt x="2403702" y="544399"/>
                  <a:pt x="2403084" y="544606"/>
                </a:cubicBezTo>
                <a:cubicBezTo>
                  <a:pt x="2402465" y="544814"/>
                  <a:pt x="2401729" y="544959"/>
                  <a:pt x="2400875" y="545049"/>
                </a:cubicBezTo>
                <a:cubicBezTo>
                  <a:pt x="2400020" y="545137"/>
                  <a:pt x="2399004" y="545181"/>
                  <a:pt x="2397825" y="545181"/>
                </a:cubicBezTo>
                <a:cubicBezTo>
                  <a:pt x="2396589" y="545181"/>
                  <a:pt x="2395528" y="545122"/>
                  <a:pt x="2394644" y="545003"/>
                </a:cubicBezTo>
                <a:cubicBezTo>
                  <a:pt x="2393761" y="544887"/>
                  <a:pt x="2393024" y="544724"/>
                  <a:pt x="2392437" y="544518"/>
                </a:cubicBezTo>
                <a:cubicBezTo>
                  <a:pt x="2391846" y="544311"/>
                  <a:pt x="2391389" y="544063"/>
                  <a:pt x="2391068" y="543767"/>
                </a:cubicBezTo>
                <a:cubicBezTo>
                  <a:pt x="2390742" y="543472"/>
                  <a:pt x="2390522" y="543150"/>
                  <a:pt x="2390403" y="542795"/>
                </a:cubicBezTo>
                <a:lnTo>
                  <a:pt x="2351877" y="442765"/>
                </a:lnTo>
                <a:lnTo>
                  <a:pt x="2351788" y="442765"/>
                </a:lnTo>
                <a:lnTo>
                  <a:pt x="2351788" y="542354"/>
                </a:lnTo>
                <a:cubicBezTo>
                  <a:pt x="2351788" y="542825"/>
                  <a:pt x="2351667" y="543236"/>
                  <a:pt x="2351424" y="543592"/>
                </a:cubicBezTo>
                <a:cubicBezTo>
                  <a:pt x="2351181" y="543945"/>
                  <a:pt x="2350756" y="544224"/>
                  <a:pt x="2350149" y="544429"/>
                </a:cubicBezTo>
                <a:cubicBezTo>
                  <a:pt x="2349542" y="544636"/>
                  <a:pt x="2348753" y="544814"/>
                  <a:pt x="2347783" y="544959"/>
                </a:cubicBezTo>
                <a:cubicBezTo>
                  <a:pt x="2346813" y="545107"/>
                  <a:pt x="2345568" y="545181"/>
                  <a:pt x="2344052" y="545181"/>
                </a:cubicBezTo>
                <a:cubicBezTo>
                  <a:pt x="2342596" y="545181"/>
                  <a:pt x="2341382" y="545107"/>
                  <a:pt x="2340412" y="544959"/>
                </a:cubicBezTo>
                <a:cubicBezTo>
                  <a:pt x="2339441" y="544814"/>
                  <a:pt x="2338668" y="544636"/>
                  <a:pt x="2338091" y="544429"/>
                </a:cubicBezTo>
                <a:cubicBezTo>
                  <a:pt x="2337515" y="544224"/>
                  <a:pt x="2337120" y="543945"/>
                  <a:pt x="2336909" y="543592"/>
                </a:cubicBezTo>
                <a:cubicBezTo>
                  <a:pt x="2336696" y="543236"/>
                  <a:pt x="2336590" y="542825"/>
                  <a:pt x="2336590" y="542354"/>
                </a:cubicBezTo>
                <a:lnTo>
                  <a:pt x="2336590" y="437199"/>
                </a:lnTo>
                <a:cubicBezTo>
                  <a:pt x="2336590" y="434725"/>
                  <a:pt x="2337247" y="432957"/>
                  <a:pt x="2338563" y="431897"/>
                </a:cubicBezTo>
                <a:cubicBezTo>
                  <a:pt x="2339879" y="430835"/>
                  <a:pt x="2341345" y="430307"/>
                  <a:pt x="2342960" y="430307"/>
                </a:cubicBezTo>
                <a:close/>
                <a:moveTo>
                  <a:pt x="1399982" y="430307"/>
                </a:moveTo>
                <a:lnTo>
                  <a:pt x="1409313" y="430307"/>
                </a:lnTo>
                <a:cubicBezTo>
                  <a:pt x="1411227" y="430307"/>
                  <a:pt x="1412903" y="430482"/>
                  <a:pt x="1414338" y="430835"/>
                </a:cubicBezTo>
                <a:cubicBezTo>
                  <a:pt x="1415774" y="431189"/>
                  <a:pt x="1417030" y="431748"/>
                  <a:pt x="1418106" y="432514"/>
                </a:cubicBezTo>
                <a:cubicBezTo>
                  <a:pt x="1419184" y="433282"/>
                  <a:pt x="1420080" y="434252"/>
                  <a:pt x="1420799" y="435430"/>
                </a:cubicBezTo>
                <a:cubicBezTo>
                  <a:pt x="1421517" y="436610"/>
                  <a:pt x="1422144" y="437994"/>
                  <a:pt x="1422683" y="439585"/>
                </a:cubicBezTo>
                <a:lnTo>
                  <a:pt x="1455377" y="522384"/>
                </a:lnTo>
                <a:lnTo>
                  <a:pt x="1455818" y="522384"/>
                </a:lnTo>
                <a:lnTo>
                  <a:pt x="1489842" y="439848"/>
                </a:lnTo>
                <a:cubicBezTo>
                  <a:pt x="1490499" y="438081"/>
                  <a:pt x="1491218" y="436580"/>
                  <a:pt x="1491997" y="435342"/>
                </a:cubicBezTo>
                <a:cubicBezTo>
                  <a:pt x="1492775" y="434105"/>
                  <a:pt x="1493628" y="433119"/>
                  <a:pt x="1494555" y="432382"/>
                </a:cubicBezTo>
                <a:cubicBezTo>
                  <a:pt x="1495484" y="431646"/>
                  <a:pt x="1496516" y="431116"/>
                  <a:pt x="1497653" y="430790"/>
                </a:cubicBezTo>
                <a:cubicBezTo>
                  <a:pt x="1498789" y="430468"/>
                  <a:pt x="1500106" y="430307"/>
                  <a:pt x="1501603" y="430307"/>
                </a:cubicBezTo>
                <a:lnTo>
                  <a:pt x="1511388" y="430307"/>
                </a:lnTo>
                <a:cubicBezTo>
                  <a:pt x="1512287" y="430307"/>
                  <a:pt x="1513139" y="430438"/>
                  <a:pt x="1513948" y="430703"/>
                </a:cubicBezTo>
                <a:cubicBezTo>
                  <a:pt x="1514755" y="430969"/>
                  <a:pt x="1515445" y="431382"/>
                  <a:pt x="1516011" y="431941"/>
                </a:cubicBezTo>
                <a:cubicBezTo>
                  <a:pt x="1516581" y="432500"/>
                  <a:pt x="1517046" y="433208"/>
                  <a:pt x="1517404" y="434061"/>
                </a:cubicBezTo>
                <a:cubicBezTo>
                  <a:pt x="1517764" y="434916"/>
                  <a:pt x="1517944" y="435962"/>
                  <a:pt x="1517944" y="437199"/>
                </a:cubicBezTo>
                <a:lnTo>
                  <a:pt x="1517944" y="542354"/>
                </a:lnTo>
                <a:cubicBezTo>
                  <a:pt x="1517944" y="542825"/>
                  <a:pt x="1517822" y="543236"/>
                  <a:pt x="1517578" y="543592"/>
                </a:cubicBezTo>
                <a:cubicBezTo>
                  <a:pt x="1517336" y="543945"/>
                  <a:pt x="1516912" y="544224"/>
                  <a:pt x="1516305" y="544429"/>
                </a:cubicBezTo>
                <a:cubicBezTo>
                  <a:pt x="1515697" y="544636"/>
                  <a:pt x="1514923" y="544814"/>
                  <a:pt x="1513983" y="544959"/>
                </a:cubicBezTo>
                <a:cubicBezTo>
                  <a:pt x="1513043" y="545107"/>
                  <a:pt x="1511814" y="545181"/>
                  <a:pt x="1510298" y="545181"/>
                </a:cubicBezTo>
                <a:cubicBezTo>
                  <a:pt x="1508902" y="545181"/>
                  <a:pt x="1507705" y="545107"/>
                  <a:pt x="1506703" y="544959"/>
                </a:cubicBezTo>
                <a:cubicBezTo>
                  <a:pt x="1505701" y="544814"/>
                  <a:pt x="1504913" y="544636"/>
                  <a:pt x="1504336" y="544429"/>
                </a:cubicBezTo>
                <a:cubicBezTo>
                  <a:pt x="1503760" y="544224"/>
                  <a:pt x="1503350" y="543945"/>
                  <a:pt x="1503107" y="543592"/>
                </a:cubicBezTo>
                <a:cubicBezTo>
                  <a:pt x="1502865" y="543236"/>
                  <a:pt x="1502744" y="542825"/>
                  <a:pt x="1502744" y="542354"/>
                </a:cubicBezTo>
                <a:lnTo>
                  <a:pt x="1502744" y="442765"/>
                </a:lnTo>
                <a:lnTo>
                  <a:pt x="1502567" y="442765"/>
                </a:lnTo>
                <a:lnTo>
                  <a:pt x="1462270" y="542795"/>
                </a:lnTo>
                <a:cubicBezTo>
                  <a:pt x="1462094" y="543208"/>
                  <a:pt x="1461842" y="543560"/>
                  <a:pt x="1461518" y="543856"/>
                </a:cubicBezTo>
                <a:cubicBezTo>
                  <a:pt x="1461194" y="544150"/>
                  <a:pt x="1460722" y="544399"/>
                  <a:pt x="1460104" y="544606"/>
                </a:cubicBezTo>
                <a:cubicBezTo>
                  <a:pt x="1459486" y="544814"/>
                  <a:pt x="1458749" y="544959"/>
                  <a:pt x="1457896" y="545049"/>
                </a:cubicBezTo>
                <a:cubicBezTo>
                  <a:pt x="1457041" y="545137"/>
                  <a:pt x="1456024" y="545181"/>
                  <a:pt x="1454846" y="545181"/>
                </a:cubicBezTo>
                <a:cubicBezTo>
                  <a:pt x="1453609" y="545181"/>
                  <a:pt x="1452549" y="545122"/>
                  <a:pt x="1451665" y="545003"/>
                </a:cubicBezTo>
                <a:cubicBezTo>
                  <a:pt x="1450781" y="544887"/>
                  <a:pt x="1450046" y="544724"/>
                  <a:pt x="1449457" y="544518"/>
                </a:cubicBezTo>
                <a:cubicBezTo>
                  <a:pt x="1448867" y="544311"/>
                  <a:pt x="1448411" y="544063"/>
                  <a:pt x="1448087" y="543767"/>
                </a:cubicBezTo>
                <a:cubicBezTo>
                  <a:pt x="1447763" y="543472"/>
                  <a:pt x="1447542" y="543150"/>
                  <a:pt x="1447424" y="542795"/>
                </a:cubicBezTo>
                <a:lnTo>
                  <a:pt x="1408899" y="442765"/>
                </a:lnTo>
                <a:lnTo>
                  <a:pt x="1408810" y="442765"/>
                </a:lnTo>
                <a:lnTo>
                  <a:pt x="1408810" y="542354"/>
                </a:lnTo>
                <a:cubicBezTo>
                  <a:pt x="1408810" y="542825"/>
                  <a:pt x="1408689" y="543236"/>
                  <a:pt x="1408446" y="543592"/>
                </a:cubicBezTo>
                <a:cubicBezTo>
                  <a:pt x="1408204" y="543945"/>
                  <a:pt x="1407779" y="544224"/>
                  <a:pt x="1407172" y="544429"/>
                </a:cubicBezTo>
                <a:cubicBezTo>
                  <a:pt x="1406565" y="544636"/>
                  <a:pt x="1405776" y="544814"/>
                  <a:pt x="1404806" y="544959"/>
                </a:cubicBezTo>
                <a:cubicBezTo>
                  <a:pt x="1403835" y="545107"/>
                  <a:pt x="1402592" y="545181"/>
                  <a:pt x="1401074" y="545181"/>
                </a:cubicBezTo>
                <a:cubicBezTo>
                  <a:pt x="1399618" y="545181"/>
                  <a:pt x="1398405" y="545107"/>
                  <a:pt x="1397434" y="544959"/>
                </a:cubicBezTo>
                <a:cubicBezTo>
                  <a:pt x="1396463" y="544814"/>
                  <a:pt x="1395690" y="544636"/>
                  <a:pt x="1395113" y="544429"/>
                </a:cubicBezTo>
                <a:cubicBezTo>
                  <a:pt x="1394537" y="544224"/>
                  <a:pt x="1394142" y="543945"/>
                  <a:pt x="1393930" y="543592"/>
                </a:cubicBezTo>
                <a:cubicBezTo>
                  <a:pt x="1393718" y="543236"/>
                  <a:pt x="1393612" y="542825"/>
                  <a:pt x="1393612" y="542354"/>
                </a:cubicBezTo>
                <a:lnTo>
                  <a:pt x="1393612" y="437199"/>
                </a:lnTo>
                <a:cubicBezTo>
                  <a:pt x="1393612" y="434725"/>
                  <a:pt x="1394270" y="432957"/>
                  <a:pt x="1395586" y="431897"/>
                </a:cubicBezTo>
                <a:cubicBezTo>
                  <a:pt x="1396901" y="430835"/>
                  <a:pt x="1398367" y="430307"/>
                  <a:pt x="1399982" y="430307"/>
                </a:cubicBezTo>
                <a:close/>
                <a:moveTo>
                  <a:pt x="933284" y="430307"/>
                </a:moveTo>
                <a:lnTo>
                  <a:pt x="942615" y="430307"/>
                </a:lnTo>
                <a:cubicBezTo>
                  <a:pt x="944529" y="430307"/>
                  <a:pt x="946204" y="430482"/>
                  <a:pt x="947640" y="430835"/>
                </a:cubicBezTo>
                <a:cubicBezTo>
                  <a:pt x="949076" y="431189"/>
                  <a:pt x="950331" y="431748"/>
                  <a:pt x="951409" y="432514"/>
                </a:cubicBezTo>
                <a:cubicBezTo>
                  <a:pt x="952485" y="433282"/>
                  <a:pt x="953383" y="434252"/>
                  <a:pt x="954101" y="435430"/>
                </a:cubicBezTo>
                <a:cubicBezTo>
                  <a:pt x="954819" y="436610"/>
                  <a:pt x="955447" y="437994"/>
                  <a:pt x="955984" y="439585"/>
                </a:cubicBezTo>
                <a:lnTo>
                  <a:pt x="988665" y="522384"/>
                </a:lnTo>
                <a:lnTo>
                  <a:pt x="989107" y="522384"/>
                </a:lnTo>
                <a:lnTo>
                  <a:pt x="998010" y="500785"/>
                </a:lnTo>
                <a:lnTo>
                  <a:pt x="1004942" y="519495"/>
                </a:lnTo>
                <a:lnTo>
                  <a:pt x="995556" y="542795"/>
                </a:lnTo>
                <a:cubicBezTo>
                  <a:pt x="995379" y="543208"/>
                  <a:pt x="995129" y="543560"/>
                  <a:pt x="994805" y="543856"/>
                </a:cubicBezTo>
                <a:cubicBezTo>
                  <a:pt x="994481" y="544150"/>
                  <a:pt x="994010" y="544399"/>
                  <a:pt x="993392" y="544606"/>
                </a:cubicBezTo>
                <a:cubicBezTo>
                  <a:pt x="992773" y="544814"/>
                  <a:pt x="992036" y="544959"/>
                  <a:pt x="991182" y="545049"/>
                </a:cubicBezTo>
                <a:cubicBezTo>
                  <a:pt x="990331" y="545137"/>
                  <a:pt x="989314" y="545181"/>
                  <a:pt x="988137" y="545181"/>
                </a:cubicBezTo>
                <a:cubicBezTo>
                  <a:pt x="986904" y="545181"/>
                  <a:pt x="985845" y="545122"/>
                  <a:pt x="984963" y="545003"/>
                </a:cubicBezTo>
                <a:cubicBezTo>
                  <a:pt x="984080" y="544887"/>
                  <a:pt x="983344" y="544724"/>
                  <a:pt x="982753" y="544518"/>
                </a:cubicBezTo>
                <a:cubicBezTo>
                  <a:pt x="982164" y="544311"/>
                  <a:pt x="981708" y="544063"/>
                  <a:pt x="981384" y="543767"/>
                </a:cubicBezTo>
                <a:cubicBezTo>
                  <a:pt x="981062" y="543472"/>
                  <a:pt x="980839" y="543150"/>
                  <a:pt x="980722" y="542795"/>
                </a:cubicBezTo>
                <a:lnTo>
                  <a:pt x="942199" y="442765"/>
                </a:lnTo>
                <a:lnTo>
                  <a:pt x="942112" y="442765"/>
                </a:lnTo>
                <a:lnTo>
                  <a:pt x="942112" y="542354"/>
                </a:lnTo>
                <a:cubicBezTo>
                  <a:pt x="942112" y="542825"/>
                  <a:pt x="941991" y="543236"/>
                  <a:pt x="941748" y="543592"/>
                </a:cubicBezTo>
                <a:cubicBezTo>
                  <a:pt x="941505" y="543945"/>
                  <a:pt x="941080" y="544224"/>
                  <a:pt x="940473" y="544429"/>
                </a:cubicBezTo>
                <a:cubicBezTo>
                  <a:pt x="939866" y="544636"/>
                  <a:pt x="939076" y="544814"/>
                  <a:pt x="938106" y="544959"/>
                </a:cubicBezTo>
                <a:cubicBezTo>
                  <a:pt x="937135" y="545107"/>
                  <a:pt x="935892" y="545181"/>
                  <a:pt x="934376" y="545181"/>
                </a:cubicBezTo>
                <a:cubicBezTo>
                  <a:pt x="932920" y="545181"/>
                  <a:pt x="931705" y="545107"/>
                  <a:pt x="930736" y="544959"/>
                </a:cubicBezTo>
                <a:cubicBezTo>
                  <a:pt x="929765" y="544814"/>
                  <a:pt x="928991" y="544636"/>
                  <a:pt x="928414" y="544429"/>
                </a:cubicBezTo>
                <a:cubicBezTo>
                  <a:pt x="927838" y="544224"/>
                  <a:pt x="927442" y="543945"/>
                  <a:pt x="927231" y="543592"/>
                </a:cubicBezTo>
                <a:cubicBezTo>
                  <a:pt x="927018" y="543236"/>
                  <a:pt x="926913" y="542825"/>
                  <a:pt x="926913" y="542354"/>
                </a:cubicBezTo>
                <a:lnTo>
                  <a:pt x="926913" y="437199"/>
                </a:lnTo>
                <a:cubicBezTo>
                  <a:pt x="926913" y="434725"/>
                  <a:pt x="927571" y="432957"/>
                  <a:pt x="928886" y="431897"/>
                </a:cubicBezTo>
                <a:cubicBezTo>
                  <a:pt x="930203" y="430835"/>
                  <a:pt x="931667" y="430307"/>
                  <a:pt x="933284" y="430307"/>
                </a:cubicBezTo>
                <a:close/>
                <a:moveTo>
                  <a:pt x="457000" y="430307"/>
                </a:moveTo>
                <a:lnTo>
                  <a:pt x="466332" y="430307"/>
                </a:lnTo>
                <a:cubicBezTo>
                  <a:pt x="468246" y="430307"/>
                  <a:pt x="469921" y="430482"/>
                  <a:pt x="471357" y="430835"/>
                </a:cubicBezTo>
                <a:cubicBezTo>
                  <a:pt x="472793" y="431189"/>
                  <a:pt x="474049" y="431748"/>
                  <a:pt x="475126" y="432514"/>
                </a:cubicBezTo>
                <a:cubicBezTo>
                  <a:pt x="476202" y="433282"/>
                  <a:pt x="477099" y="434252"/>
                  <a:pt x="477817" y="435430"/>
                </a:cubicBezTo>
                <a:cubicBezTo>
                  <a:pt x="478535" y="436610"/>
                  <a:pt x="479163" y="437994"/>
                  <a:pt x="479702" y="439585"/>
                </a:cubicBezTo>
                <a:lnTo>
                  <a:pt x="512397" y="522384"/>
                </a:lnTo>
                <a:lnTo>
                  <a:pt x="512839" y="522384"/>
                </a:lnTo>
                <a:lnTo>
                  <a:pt x="546860" y="439848"/>
                </a:lnTo>
                <a:cubicBezTo>
                  <a:pt x="547518" y="438081"/>
                  <a:pt x="548236" y="436580"/>
                  <a:pt x="549014" y="435342"/>
                </a:cubicBezTo>
                <a:cubicBezTo>
                  <a:pt x="549792" y="434105"/>
                  <a:pt x="550645" y="433119"/>
                  <a:pt x="551573" y="432382"/>
                </a:cubicBezTo>
                <a:cubicBezTo>
                  <a:pt x="552501" y="431646"/>
                  <a:pt x="553533" y="431116"/>
                  <a:pt x="554670" y="430790"/>
                </a:cubicBezTo>
                <a:cubicBezTo>
                  <a:pt x="555807" y="430468"/>
                  <a:pt x="557124" y="430307"/>
                  <a:pt x="558621" y="430307"/>
                </a:cubicBezTo>
                <a:lnTo>
                  <a:pt x="568406" y="430307"/>
                </a:lnTo>
                <a:cubicBezTo>
                  <a:pt x="569304" y="430307"/>
                  <a:pt x="570157" y="430438"/>
                  <a:pt x="570965" y="430703"/>
                </a:cubicBezTo>
                <a:cubicBezTo>
                  <a:pt x="571773" y="430969"/>
                  <a:pt x="572461" y="431382"/>
                  <a:pt x="573030" y="431941"/>
                </a:cubicBezTo>
                <a:cubicBezTo>
                  <a:pt x="573599" y="432500"/>
                  <a:pt x="574063" y="433208"/>
                  <a:pt x="574422" y="434061"/>
                </a:cubicBezTo>
                <a:cubicBezTo>
                  <a:pt x="574781" y="434916"/>
                  <a:pt x="574960" y="435962"/>
                  <a:pt x="574960" y="437199"/>
                </a:cubicBezTo>
                <a:lnTo>
                  <a:pt x="574960" y="542354"/>
                </a:lnTo>
                <a:cubicBezTo>
                  <a:pt x="574960" y="542825"/>
                  <a:pt x="574839" y="543236"/>
                  <a:pt x="574596" y="543592"/>
                </a:cubicBezTo>
                <a:cubicBezTo>
                  <a:pt x="574354" y="543945"/>
                  <a:pt x="573929" y="544224"/>
                  <a:pt x="573322" y="544429"/>
                </a:cubicBezTo>
                <a:cubicBezTo>
                  <a:pt x="572715" y="544636"/>
                  <a:pt x="571941" y="544814"/>
                  <a:pt x="571001" y="544959"/>
                </a:cubicBezTo>
                <a:cubicBezTo>
                  <a:pt x="570061" y="545107"/>
                  <a:pt x="568832" y="545181"/>
                  <a:pt x="567315" y="545181"/>
                </a:cubicBezTo>
                <a:cubicBezTo>
                  <a:pt x="565920" y="545181"/>
                  <a:pt x="564721" y="545107"/>
                  <a:pt x="563720" y="544959"/>
                </a:cubicBezTo>
                <a:cubicBezTo>
                  <a:pt x="562719" y="544814"/>
                  <a:pt x="561930" y="544636"/>
                  <a:pt x="561354" y="544429"/>
                </a:cubicBezTo>
                <a:cubicBezTo>
                  <a:pt x="560777" y="544224"/>
                  <a:pt x="560367" y="543945"/>
                  <a:pt x="560125" y="543592"/>
                </a:cubicBezTo>
                <a:cubicBezTo>
                  <a:pt x="559882" y="543236"/>
                  <a:pt x="559761" y="542825"/>
                  <a:pt x="559761" y="542354"/>
                </a:cubicBezTo>
                <a:lnTo>
                  <a:pt x="559761" y="442765"/>
                </a:lnTo>
                <a:lnTo>
                  <a:pt x="559584" y="442765"/>
                </a:lnTo>
                <a:lnTo>
                  <a:pt x="519289" y="542795"/>
                </a:lnTo>
                <a:cubicBezTo>
                  <a:pt x="519113" y="543208"/>
                  <a:pt x="518862" y="543560"/>
                  <a:pt x="518538" y="543856"/>
                </a:cubicBezTo>
                <a:cubicBezTo>
                  <a:pt x="518214" y="544150"/>
                  <a:pt x="517743" y="544399"/>
                  <a:pt x="517124" y="544606"/>
                </a:cubicBezTo>
                <a:cubicBezTo>
                  <a:pt x="516506" y="544814"/>
                  <a:pt x="515769" y="544959"/>
                  <a:pt x="514915" y="545049"/>
                </a:cubicBezTo>
                <a:cubicBezTo>
                  <a:pt x="514061" y="545137"/>
                  <a:pt x="513045" y="545181"/>
                  <a:pt x="511866" y="545181"/>
                </a:cubicBezTo>
                <a:cubicBezTo>
                  <a:pt x="510630" y="545181"/>
                  <a:pt x="509569" y="545122"/>
                  <a:pt x="508685" y="545003"/>
                </a:cubicBezTo>
                <a:cubicBezTo>
                  <a:pt x="507802" y="544887"/>
                  <a:pt x="507065" y="544724"/>
                  <a:pt x="506476" y="544518"/>
                </a:cubicBezTo>
                <a:cubicBezTo>
                  <a:pt x="505887" y="544311"/>
                  <a:pt x="505431" y="544063"/>
                  <a:pt x="505107" y="543767"/>
                </a:cubicBezTo>
                <a:cubicBezTo>
                  <a:pt x="504783" y="543472"/>
                  <a:pt x="504562" y="543150"/>
                  <a:pt x="504444" y="542795"/>
                </a:cubicBezTo>
                <a:lnTo>
                  <a:pt x="465917" y="442765"/>
                </a:lnTo>
                <a:lnTo>
                  <a:pt x="465829" y="442765"/>
                </a:lnTo>
                <a:lnTo>
                  <a:pt x="465829" y="542354"/>
                </a:lnTo>
                <a:cubicBezTo>
                  <a:pt x="465829" y="542825"/>
                  <a:pt x="465707" y="543236"/>
                  <a:pt x="465465" y="543592"/>
                </a:cubicBezTo>
                <a:cubicBezTo>
                  <a:pt x="465222" y="543945"/>
                  <a:pt x="464797" y="544224"/>
                  <a:pt x="464190" y="544429"/>
                </a:cubicBezTo>
                <a:cubicBezTo>
                  <a:pt x="463583" y="544636"/>
                  <a:pt x="462794" y="544814"/>
                  <a:pt x="461824" y="544959"/>
                </a:cubicBezTo>
                <a:cubicBezTo>
                  <a:pt x="460853" y="545107"/>
                  <a:pt x="459609" y="545181"/>
                  <a:pt x="458092" y="545181"/>
                </a:cubicBezTo>
                <a:cubicBezTo>
                  <a:pt x="456636" y="545181"/>
                  <a:pt x="455423" y="545107"/>
                  <a:pt x="454452" y="544959"/>
                </a:cubicBezTo>
                <a:cubicBezTo>
                  <a:pt x="453481" y="544814"/>
                  <a:pt x="452708" y="544636"/>
                  <a:pt x="452131" y="544429"/>
                </a:cubicBezTo>
                <a:cubicBezTo>
                  <a:pt x="451554" y="544224"/>
                  <a:pt x="451160" y="543945"/>
                  <a:pt x="450948" y="543592"/>
                </a:cubicBezTo>
                <a:cubicBezTo>
                  <a:pt x="450736" y="543236"/>
                  <a:pt x="450630" y="542825"/>
                  <a:pt x="450630" y="542354"/>
                </a:cubicBezTo>
                <a:lnTo>
                  <a:pt x="450630" y="437199"/>
                </a:lnTo>
                <a:cubicBezTo>
                  <a:pt x="450630" y="434725"/>
                  <a:pt x="451288" y="432957"/>
                  <a:pt x="452603" y="431897"/>
                </a:cubicBezTo>
                <a:cubicBezTo>
                  <a:pt x="453919" y="430835"/>
                  <a:pt x="455385" y="430307"/>
                  <a:pt x="457000" y="430307"/>
                </a:cubicBezTo>
                <a:close/>
                <a:moveTo>
                  <a:pt x="8380045" y="429775"/>
                </a:moveTo>
                <a:cubicBezTo>
                  <a:pt x="8381812" y="429775"/>
                  <a:pt x="8383241" y="429834"/>
                  <a:pt x="8384330" y="429951"/>
                </a:cubicBezTo>
                <a:cubicBezTo>
                  <a:pt x="8385421" y="430070"/>
                  <a:pt x="8386290" y="430231"/>
                  <a:pt x="8386937" y="430438"/>
                </a:cubicBezTo>
                <a:cubicBezTo>
                  <a:pt x="8387585" y="430645"/>
                  <a:pt x="8388072" y="430940"/>
                  <a:pt x="8388395" y="431321"/>
                </a:cubicBezTo>
                <a:cubicBezTo>
                  <a:pt x="8388720" y="431704"/>
                  <a:pt x="8389029" y="432191"/>
                  <a:pt x="8389323" y="432779"/>
                </a:cubicBezTo>
                <a:lnTo>
                  <a:pt x="8405141" y="465652"/>
                </a:lnTo>
                <a:cubicBezTo>
                  <a:pt x="8406609" y="468773"/>
                  <a:pt x="8408076" y="472043"/>
                  <a:pt x="8409539" y="475460"/>
                </a:cubicBezTo>
                <a:cubicBezTo>
                  <a:pt x="8411003" y="478877"/>
                  <a:pt x="8412497" y="482325"/>
                  <a:pt x="8414021" y="485799"/>
                </a:cubicBezTo>
                <a:lnTo>
                  <a:pt x="8414196" y="485799"/>
                </a:lnTo>
                <a:cubicBezTo>
                  <a:pt x="8415543" y="482442"/>
                  <a:pt x="8416933" y="479097"/>
                  <a:pt x="8418368" y="475770"/>
                </a:cubicBezTo>
                <a:cubicBezTo>
                  <a:pt x="8419803" y="472441"/>
                  <a:pt x="8421256" y="469158"/>
                  <a:pt x="8422726" y="465917"/>
                </a:cubicBezTo>
                <a:lnTo>
                  <a:pt x="8438632" y="432867"/>
                </a:lnTo>
                <a:cubicBezTo>
                  <a:pt x="8438809" y="432279"/>
                  <a:pt x="8439059" y="431779"/>
                  <a:pt x="8439383" y="431368"/>
                </a:cubicBezTo>
                <a:cubicBezTo>
                  <a:pt x="8439707" y="430953"/>
                  <a:pt x="8440149" y="430645"/>
                  <a:pt x="8440708" y="430438"/>
                </a:cubicBezTo>
                <a:cubicBezTo>
                  <a:pt x="8441268" y="430231"/>
                  <a:pt x="8442049" y="430070"/>
                  <a:pt x="8443050" y="429951"/>
                </a:cubicBezTo>
                <a:cubicBezTo>
                  <a:pt x="8444052" y="429834"/>
                  <a:pt x="8445319" y="429775"/>
                  <a:pt x="8446850" y="429775"/>
                </a:cubicBezTo>
                <a:cubicBezTo>
                  <a:pt x="8448971" y="429775"/>
                  <a:pt x="8450635" y="429849"/>
                  <a:pt x="8451843" y="429996"/>
                </a:cubicBezTo>
                <a:cubicBezTo>
                  <a:pt x="8453051" y="430145"/>
                  <a:pt x="8453890" y="430424"/>
                  <a:pt x="8454361" y="430835"/>
                </a:cubicBezTo>
                <a:cubicBezTo>
                  <a:pt x="8454833" y="431249"/>
                  <a:pt x="8454995" y="431837"/>
                  <a:pt x="8454847" y="432603"/>
                </a:cubicBezTo>
                <a:cubicBezTo>
                  <a:pt x="8454700" y="433370"/>
                  <a:pt x="8454302" y="434400"/>
                  <a:pt x="8453654" y="435695"/>
                </a:cubicBezTo>
                <a:lnTo>
                  <a:pt x="8421312" y="500203"/>
                </a:lnTo>
                <a:lnTo>
                  <a:pt x="8421312" y="509183"/>
                </a:lnTo>
                <a:lnTo>
                  <a:pt x="8414181" y="506440"/>
                </a:lnTo>
                <a:lnTo>
                  <a:pt x="8406113" y="504256"/>
                </a:lnTo>
                <a:lnTo>
                  <a:pt x="8406113" y="500203"/>
                </a:lnTo>
                <a:lnTo>
                  <a:pt x="8373771" y="435695"/>
                </a:lnTo>
                <a:cubicBezTo>
                  <a:pt x="8373123" y="434340"/>
                  <a:pt x="8372725" y="433282"/>
                  <a:pt x="8372578" y="432514"/>
                </a:cubicBezTo>
                <a:cubicBezTo>
                  <a:pt x="8372431" y="431748"/>
                  <a:pt x="8372578" y="431160"/>
                  <a:pt x="8373020" y="430747"/>
                </a:cubicBezTo>
                <a:cubicBezTo>
                  <a:pt x="8373461" y="430335"/>
                  <a:pt x="8374257" y="430070"/>
                  <a:pt x="8375405" y="429951"/>
                </a:cubicBezTo>
                <a:cubicBezTo>
                  <a:pt x="8376554" y="429834"/>
                  <a:pt x="8378101" y="429775"/>
                  <a:pt x="8380045" y="429775"/>
                </a:cubicBezTo>
                <a:close/>
                <a:moveTo>
                  <a:pt x="8221626" y="429775"/>
                </a:moveTo>
                <a:cubicBezTo>
                  <a:pt x="8223040" y="429775"/>
                  <a:pt x="8224233" y="429849"/>
                  <a:pt x="8225205" y="429996"/>
                </a:cubicBezTo>
                <a:cubicBezTo>
                  <a:pt x="8226177" y="430145"/>
                  <a:pt x="8226958" y="430320"/>
                  <a:pt x="8227547" y="430527"/>
                </a:cubicBezTo>
                <a:cubicBezTo>
                  <a:pt x="8228137" y="430733"/>
                  <a:pt x="8228549" y="431013"/>
                  <a:pt x="8228784" y="431368"/>
                </a:cubicBezTo>
                <a:cubicBezTo>
                  <a:pt x="8229020" y="431719"/>
                  <a:pt x="8229138" y="432132"/>
                  <a:pt x="8229138" y="432603"/>
                </a:cubicBezTo>
                <a:lnTo>
                  <a:pt x="8229138" y="464244"/>
                </a:lnTo>
                <a:lnTo>
                  <a:pt x="8214027" y="461745"/>
                </a:lnTo>
                <a:lnTo>
                  <a:pt x="8214027" y="432603"/>
                </a:lnTo>
                <a:cubicBezTo>
                  <a:pt x="8214027" y="432132"/>
                  <a:pt x="8214145" y="431719"/>
                  <a:pt x="8214380" y="431368"/>
                </a:cubicBezTo>
                <a:cubicBezTo>
                  <a:pt x="8214616" y="431013"/>
                  <a:pt x="8215029" y="430733"/>
                  <a:pt x="8215617" y="430527"/>
                </a:cubicBezTo>
                <a:cubicBezTo>
                  <a:pt x="8216207" y="430320"/>
                  <a:pt x="8216973" y="430145"/>
                  <a:pt x="8217915" y="429996"/>
                </a:cubicBezTo>
                <a:cubicBezTo>
                  <a:pt x="8218858" y="429849"/>
                  <a:pt x="8220095" y="429775"/>
                  <a:pt x="8221626" y="429775"/>
                </a:cubicBezTo>
                <a:close/>
                <a:moveTo>
                  <a:pt x="8154380" y="429775"/>
                </a:moveTo>
                <a:cubicBezTo>
                  <a:pt x="8155853" y="429775"/>
                  <a:pt x="8157075" y="429849"/>
                  <a:pt x="8158047" y="429996"/>
                </a:cubicBezTo>
                <a:cubicBezTo>
                  <a:pt x="8159019" y="430145"/>
                  <a:pt x="8159800" y="430320"/>
                  <a:pt x="8160389" y="430527"/>
                </a:cubicBezTo>
                <a:cubicBezTo>
                  <a:pt x="8160978" y="430733"/>
                  <a:pt x="8161390" y="431013"/>
                  <a:pt x="8161626" y="431368"/>
                </a:cubicBezTo>
                <a:cubicBezTo>
                  <a:pt x="8161862" y="431719"/>
                  <a:pt x="8161979" y="432132"/>
                  <a:pt x="8161979" y="432603"/>
                </a:cubicBezTo>
                <a:lnTo>
                  <a:pt x="8161979" y="457294"/>
                </a:lnTo>
                <a:lnTo>
                  <a:pt x="8146780" y="456356"/>
                </a:lnTo>
                <a:lnTo>
                  <a:pt x="8146780" y="432603"/>
                </a:lnTo>
                <a:cubicBezTo>
                  <a:pt x="8146780" y="432132"/>
                  <a:pt x="8146898" y="431719"/>
                  <a:pt x="8147134" y="431368"/>
                </a:cubicBezTo>
                <a:cubicBezTo>
                  <a:pt x="8147370" y="431013"/>
                  <a:pt x="8147782" y="430733"/>
                  <a:pt x="8148371" y="430527"/>
                </a:cubicBezTo>
                <a:cubicBezTo>
                  <a:pt x="8148960" y="430320"/>
                  <a:pt x="8149755" y="430145"/>
                  <a:pt x="8150757" y="429996"/>
                </a:cubicBezTo>
                <a:cubicBezTo>
                  <a:pt x="8151758" y="429849"/>
                  <a:pt x="8152966" y="429775"/>
                  <a:pt x="8154380" y="429775"/>
                </a:cubicBezTo>
                <a:close/>
                <a:moveTo>
                  <a:pt x="7903795" y="429775"/>
                </a:moveTo>
                <a:cubicBezTo>
                  <a:pt x="7905562" y="429775"/>
                  <a:pt x="7906991" y="429834"/>
                  <a:pt x="7908081" y="429951"/>
                </a:cubicBezTo>
                <a:cubicBezTo>
                  <a:pt x="7909171" y="430070"/>
                  <a:pt x="7910040" y="430231"/>
                  <a:pt x="7910688" y="430438"/>
                </a:cubicBezTo>
                <a:cubicBezTo>
                  <a:pt x="7911336" y="430645"/>
                  <a:pt x="7911822" y="430940"/>
                  <a:pt x="7912146" y="431321"/>
                </a:cubicBezTo>
                <a:cubicBezTo>
                  <a:pt x="7912470" y="431704"/>
                  <a:pt x="7912779" y="432191"/>
                  <a:pt x="7913073" y="432779"/>
                </a:cubicBezTo>
                <a:lnTo>
                  <a:pt x="7928891" y="465652"/>
                </a:lnTo>
                <a:cubicBezTo>
                  <a:pt x="7930360" y="468773"/>
                  <a:pt x="7931826" y="472043"/>
                  <a:pt x="7933290" y="475460"/>
                </a:cubicBezTo>
                <a:cubicBezTo>
                  <a:pt x="7934753" y="478877"/>
                  <a:pt x="7936248" y="482325"/>
                  <a:pt x="7937771" y="485799"/>
                </a:cubicBezTo>
                <a:lnTo>
                  <a:pt x="7937946" y="485799"/>
                </a:lnTo>
                <a:cubicBezTo>
                  <a:pt x="7939293" y="482442"/>
                  <a:pt x="7940683" y="479097"/>
                  <a:pt x="7942119" y="475770"/>
                </a:cubicBezTo>
                <a:cubicBezTo>
                  <a:pt x="7943554" y="472441"/>
                  <a:pt x="7945006" y="469158"/>
                  <a:pt x="7946476" y="465917"/>
                </a:cubicBezTo>
                <a:lnTo>
                  <a:pt x="7962382" y="432867"/>
                </a:lnTo>
                <a:cubicBezTo>
                  <a:pt x="7962559" y="432279"/>
                  <a:pt x="7962809" y="431779"/>
                  <a:pt x="7963133" y="431368"/>
                </a:cubicBezTo>
                <a:cubicBezTo>
                  <a:pt x="7963458" y="430953"/>
                  <a:pt x="7963899" y="430645"/>
                  <a:pt x="7964459" y="430438"/>
                </a:cubicBezTo>
                <a:cubicBezTo>
                  <a:pt x="7965019" y="430231"/>
                  <a:pt x="7965799" y="430070"/>
                  <a:pt x="7966800" y="429951"/>
                </a:cubicBezTo>
                <a:cubicBezTo>
                  <a:pt x="7967802" y="429834"/>
                  <a:pt x="7969069" y="429775"/>
                  <a:pt x="7970600" y="429775"/>
                </a:cubicBezTo>
                <a:cubicBezTo>
                  <a:pt x="7972721" y="429775"/>
                  <a:pt x="7974385" y="429849"/>
                  <a:pt x="7975593" y="429996"/>
                </a:cubicBezTo>
                <a:cubicBezTo>
                  <a:pt x="7976801" y="430145"/>
                  <a:pt x="7977640" y="430424"/>
                  <a:pt x="7978111" y="430835"/>
                </a:cubicBezTo>
                <a:cubicBezTo>
                  <a:pt x="7978583" y="431249"/>
                  <a:pt x="7978745" y="431837"/>
                  <a:pt x="7978597" y="432603"/>
                </a:cubicBezTo>
                <a:cubicBezTo>
                  <a:pt x="7978450" y="433370"/>
                  <a:pt x="7978053" y="434400"/>
                  <a:pt x="7977404" y="435695"/>
                </a:cubicBezTo>
                <a:lnTo>
                  <a:pt x="7951611" y="487141"/>
                </a:lnTo>
                <a:lnTo>
                  <a:pt x="7929863" y="503320"/>
                </a:lnTo>
                <a:lnTo>
                  <a:pt x="7929863" y="500203"/>
                </a:lnTo>
                <a:lnTo>
                  <a:pt x="7897521" y="435695"/>
                </a:lnTo>
                <a:cubicBezTo>
                  <a:pt x="7896873" y="434340"/>
                  <a:pt x="7896476" y="433282"/>
                  <a:pt x="7896328" y="432514"/>
                </a:cubicBezTo>
                <a:cubicBezTo>
                  <a:pt x="7896181" y="431748"/>
                  <a:pt x="7896328" y="431160"/>
                  <a:pt x="7896770" y="430747"/>
                </a:cubicBezTo>
                <a:cubicBezTo>
                  <a:pt x="7897212" y="430335"/>
                  <a:pt x="7898007" y="430070"/>
                  <a:pt x="7899156" y="429951"/>
                </a:cubicBezTo>
                <a:cubicBezTo>
                  <a:pt x="7900304" y="429834"/>
                  <a:pt x="7901851" y="429775"/>
                  <a:pt x="7903795" y="429775"/>
                </a:cubicBezTo>
                <a:close/>
                <a:moveTo>
                  <a:pt x="7687655" y="429775"/>
                </a:moveTo>
                <a:cubicBezTo>
                  <a:pt x="7689128" y="429775"/>
                  <a:pt x="7690350" y="429849"/>
                  <a:pt x="7691322" y="429996"/>
                </a:cubicBezTo>
                <a:cubicBezTo>
                  <a:pt x="7692294" y="430145"/>
                  <a:pt x="7693075" y="430320"/>
                  <a:pt x="7693664" y="430527"/>
                </a:cubicBezTo>
                <a:cubicBezTo>
                  <a:pt x="7694253" y="430733"/>
                  <a:pt x="7694665" y="431013"/>
                  <a:pt x="7694901" y="431368"/>
                </a:cubicBezTo>
                <a:cubicBezTo>
                  <a:pt x="7695137" y="431719"/>
                  <a:pt x="7695254" y="432132"/>
                  <a:pt x="7695254" y="432603"/>
                </a:cubicBezTo>
                <a:lnTo>
                  <a:pt x="7695254" y="478378"/>
                </a:lnTo>
                <a:lnTo>
                  <a:pt x="7747302" y="478378"/>
                </a:lnTo>
                <a:lnTo>
                  <a:pt x="7747302" y="432603"/>
                </a:lnTo>
                <a:cubicBezTo>
                  <a:pt x="7747302" y="432132"/>
                  <a:pt x="7747420" y="431719"/>
                  <a:pt x="7747656" y="431368"/>
                </a:cubicBezTo>
                <a:cubicBezTo>
                  <a:pt x="7747892" y="431013"/>
                  <a:pt x="7748304" y="430733"/>
                  <a:pt x="7748893" y="430527"/>
                </a:cubicBezTo>
                <a:cubicBezTo>
                  <a:pt x="7749482" y="430320"/>
                  <a:pt x="7750248" y="430145"/>
                  <a:pt x="7751190" y="429996"/>
                </a:cubicBezTo>
                <a:cubicBezTo>
                  <a:pt x="7752133" y="429849"/>
                  <a:pt x="7753370" y="429775"/>
                  <a:pt x="7754902" y="429775"/>
                </a:cubicBezTo>
                <a:cubicBezTo>
                  <a:pt x="7756316" y="429775"/>
                  <a:pt x="7757509" y="429849"/>
                  <a:pt x="7758481" y="429996"/>
                </a:cubicBezTo>
                <a:cubicBezTo>
                  <a:pt x="7759453" y="430145"/>
                  <a:pt x="7760233" y="430320"/>
                  <a:pt x="7760822" y="430527"/>
                </a:cubicBezTo>
                <a:cubicBezTo>
                  <a:pt x="7761412" y="430733"/>
                  <a:pt x="7761824" y="431013"/>
                  <a:pt x="7762059" y="431368"/>
                </a:cubicBezTo>
                <a:cubicBezTo>
                  <a:pt x="7762295" y="431719"/>
                  <a:pt x="7762413" y="432132"/>
                  <a:pt x="7762413" y="432603"/>
                </a:cubicBezTo>
                <a:lnTo>
                  <a:pt x="7762413" y="542354"/>
                </a:lnTo>
                <a:cubicBezTo>
                  <a:pt x="7762413" y="542825"/>
                  <a:pt x="7762295" y="543236"/>
                  <a:pt x="7762059" y="543592"/>
                </a:cubicBezTo>
                <a:cubicBezTo>
                  <a:pt x="7761824" y="543945"/>
                  <a:pt x="7761412" y="544224"/>
                  <a:pt x="7760822" y="544429"/>
                </a:cubicBezTo>
                <a:cubicBezTo>
                  <a:pt x="7760233" y="544636"/>
                  <a:pt x="7759453" y="544814"/>
                  <a:pt x="7758481" y="544959"/>
                </a:cubicBezTo>
                <a:cubicBezTo>
                  <a:pt x="7757509" y="545107"/>
                  <a:pt x="7756316" y="545181"/>
                  <a:pt x="7754902" y="545181"/>
                </a:cubicBezTo>
                <a:cubicBezTo>
                  <a:pt x="7753370" y="545181"/>
                  <a:pt x="7752133" y="545107"/>
                  <a:pt x="7751190" y="544959"/>
                </a:cubicBezTo>
                <a:cubicBezTo>
                  <a:pt x="7750248" y="544814"/>
                  <a:pt x="7749482" y="544636"/>
                  <a:pt x="7748893" y="544429"/>
                </a:cubicBezTo>
                <a:cubicBezTo>
                  <a:pt x="7748304" y="544224"/>
                  <a:pt x="7747892" y="543945"/>
                  <a:pt x="7747656" y="543592"/>
                </a:cubicBezTo>
                <a:cubicBezTo>
                  <a:pt x="7747420" y="543236"/>
                  <a:pt x="7747302" y="542825"/>
                  <a:pt x="7747302" y="542354"/>
                </a:cubicBezTo>
                <a:lnTo>
                  <a:pt x="7747302" y="491631"/>
                </a:lnTo>
                <a:lnTo>
                  <a:pt x="7695254" y="491631"/>
                </a:lnTo>
                <a:lnTo>
                  <a:pt x="7695254" y="542354"/>
                </a:lnTo>
                <a:cubicBezTo>
                  <a:pt x="7695254" y="542825"/>
                  <a:pt x="7695137" y="543236"/>
                  <a:pt x="7694901" y="543592"/>
                </a:cubicBezTo>
                <a:cubicBezTo>
                  <a:pt x="7694665" y="543945"/>
                  <a:pt x="7694253" y="544224"/>
                  <a:pt x="7693664" y="544429"/>
                </a:cubicBezTo>
                <a:cubicBezTo>
                  <a:pt x="7693075" y="544636"/>
                  <a:pt x="7692294" y="544814"/>
                  <a:pt x="7691322" y="544959"/>
                </a:cubicBezTo>
                <a:cubicBezTo>
                  <a:pt x="7690350" y="545107"/>
                  <a:pt x="7689128" y="545181"/>
                  <a:pt x="7687655" y="545181"/>
                </a:cubicBezTo>
                <a:cubicBezTo>
                  <a:pt x="7686241" y="545181"/>
                  <a:pt x="7685033" y="545107"/>
                  <a:pt x="7684032" y="544959"/>
                </a:cubicBezTo>
                <a:cubicBezTo>
                  <a:pt x="7683030" y="544814"/>
                  <a:pt x="7682235" y="544636"/>
                  <a:pt x="7681646" y="544429"/>
                </a:cubicBezTo>
                <a:cubicBezTo>
                  <a:pt x="7681057" y="544224"/>
                  <a:pt x="7680645" y="543945"/>
                  <a:pt x="7680409" y="543592"/>
                </a:cubicBezTo>
                <a:cubicBezTo>
                  <a:pt x="7680173" y="543236"/>
                  <a:pt x="7680055" y="542825"/>
                  <a:pt x="7680055" y="542354"/>
                </a:cubicBezTo>
                <a:lnTo>
                  <a:pt x="7680055" y="432603"/>
                </a:lnTo>
                <a:cubicBezTo>
                  <a:pt x="7680055" y="432132"/>
                  <a:pt x="7680173" y="431719"/>
                  <a:pt x="7680409" y="431368"/>
                </a:cubicBezTo>
                <a:cubicBezTo>
                  <a:pt x="7680645" y="431013"/>
                  <a:pt x="7681057" y="430733"/>
                  <a:pt x="7681646" y="430527"/>
                </a:cubicBezTo>
                <a:cubicBezTo>
                  <a:pt x="7682235" y="430320"/>
                  <a:pt x="7683030" y="430145"/>
                  <a:pt x="7684032" y="429996"/>
                </a:cubicBezTo>
                <a:cubicBezTo>
                  <a:pt x="7685033" y="429849"/>
                  <a:pt x="7686241" y="429775"/>
                  <a:pt x="7687655" y="429775"/>
                </a:cubicBezTo>
                <a:close/>
                <a:moveTo>
                  <a:pt x="7437070" y="429775"/>
                </a:moveTo>
                <a:cubicBezTo>
                  <a:pt x="7438837" y="429775"/>
                  <a:pt x="7440266" y="429834"/>
                  <a:pt x="7441356" y="429951"/>
                </a:cubicBezTo>
                <a:cubicBezTo>
                  <a:pt x="7442446" y="430070"/>
                  <a:pt x="7443315" y="430231"/>
                  <a:pt x="7443963" y="430438"/>
                </a:cubicBezTo>
                <a:cubicBezTo>
                  <a:pt x="7444611" y="430645"/>
                  <a:pt x="7445097" y="430940"/>
                  <a:pt x="7445421" y="431321"/>
                </a:cubicBezTo>
                <a:cubicBezTo>
                  <a:pt x="7445745" y="431704"/>
                  <a:pt x="7446054" y="432191"/>
                  <a:pt x="7446348" y="432779"/>
                </a:cubicBezTo>
                <a:lnTo>
                  <a:pt x="7462166" y="465652"/>
                </a:lnTo>
                <a:cubicBezTo>
                  <a:pt x="7463635" y="468773"/>
                  <a:pt x="7465101" y="472043"/>
                  <a:pt x="7466565" y="475460"/>
                </a:cubicBezTo>
                <a:cubicBezTo>
                  <a:pt x="7468028" y="478877"/>
                  <a:pt x="7469523" y="482325"/>
                  <a:pt x="7471046" y="485799"/>
                </a:cubicBezTo>
                <a:lnTo>
                  <a:pt x="7471221" y="485799"/>
                </a:lnTo>
                <a:cubicBezTo>
                  <a:pt x="7472568" y="482442"/>
                  <a:pt x="7473958" y="479097"/>
                  <a:pt x="7475394" y="475770"/>
                </a:cubicBezTo>
                <a:cubicBezTo>
                  <a:pt x="7476829" y="472441"/>
                  <a:pt x="7478281" y="469158"/>
                  <a:pt x="7479751" y="465917"/>
                </a:cubicBezTo>
                <a:lnTo>
                  <a:pt x="7495657" y="432867"/>
                </a:lnTo>
                <a:cubicBezTo>
                  <a:pt x="7495834" y="432279"/>
                  <a:pt x="7496084" y="431779"/>
                  <a:pt x="7496408" y="431368"/>
                </a:cubicBezTo>
                <a:cubicBezTo>
                  <a:pt x="7496733" y="430953"/>
                  <a:pt x="7497174" y="430645"/>
                  <a:pt x="7497734" y="430438"/>
                </a:cubicBezTo>
                <a:cubicBezTo>
                  <a:pt x="7498294" y="430231"/>
                  <a:pt x="7499074" y="430070"/>
                  <a:pt x="7500075" y="429951"/>
                </a:cubicBezTo>
                <a:cubicBezTo>
                  <a:pt x="7501077" y="429834"/>
                  <a:pt x="7502344" y="429775"/>
                  <a:pt x="7503875" y="429775"/>
                </a:cubicBezTo>
                <a:cubicBezTo>
                  <a:pt x="7505996" y="429775"/>
                  <a:pt x="7507660" y="429849"/>
                  <a:pt x="7508868" y="429996"/>
                </a:cubicBezTo>
                <a:cubicBezTo>
                  <a:pt x="7510076" y="430145"/>
                  <a:pt x="7510915" y="430424"/>
                  <a:pt x="7511386" y="430835"/>
                </a:cubicBezTo>
                <a:cubicBezTo>
                  <a:pt x="7511858" y="431249"/>
                  <a:pt x="7512020" y="431837"/>
                  <a:pt x="7511872" y="432603"/>
                </a:cubicBezTo>
                <a:cubicBezTo>
                  <a:pt x="7511725" y="433370"/>
                  <a:pt x="7511328" y="434400"/>
                  <a:pt x="7510679" y="435695"/>
                </a:cubicBezTo>
                <a:lnTo>
                  <a:pt x="7478337" y="500203"/>
                </a:lnTo>
                <a:lnTo>
                  <a:pt x="7478337" y="542354"/>
                </a:lnTo>
                <a:cubicBezTo>
                  <a:pt x="7478337" y="542825"/>
                  <a:pt x="7478220" y="543236"/>
                  <a:pt x="7477986" y="543592"/>
                </a:cubicBezTo>
                <a:cubicBezTo>
                  <a:pt x="7477752" y="543945"/>
                  <a:pt x="7477342" y="544224"/>
                  <a:pt x="7476756" y="544429"/>
                </a:cubicBezTo>
                <a:cubicBezTo>
                  <a:pt x="7476170" y="544636"/>
                  <a:pt x="7475379" y="544814"/>
                  <a:pt x="7474384" y="544959"/>
                </a:cubicBezTo>
                <a:cubicBezTo>
                  <a:pt x="7473388" y="545107"/>
                  <a:pt x="7472188" y="545181"/>
                  <a:pt x="7470782" y="545181"/>
                </a:cubicBezTo>
                <a:cubicBezTo>
                  <a:pt x="7469317" y="545181"/>
                  <a:pt x="7468102" y="545107"/>
                  <a:pt x="7467136" y="544959"/>
                </a:cubicBezTo>
                <a:cubicBezTo>
                  <a:pt x="7466169" y="544814"/>
                  <a:pt x="7465378" y="544636"/>
                  <a:pt x="7464764" y="544429"/>
                </a:cubicBezTo>
                <a:cubicBezTo>
                  <a:pt x="7464149" y="544224"/>
                  <a:pt x="7463724" y="543945"/>
                  <a:pt x="7463490" y="543592"/>
                </a:cubicBezTo>
                <a:cubicBezTo>
                  <a:pt x="7463256" y="543236"/>
                  <a:pt x="7463138" y="542825"/>
                  <a:pt x="7463138" y="542354"/>
                </a:cubicBezTo>
                <a:lnTo>
                  <a:pt x="7463138" y="500203"/>
                </a:lnTo>
                <a:lnTo>
                  <a:pt x="7430796" y="435695"/>
                </a:lnTo>
                <a:cubicBezTo>
                  <a:pt x="7430148" y="434340"/>
                  <a:pt x="7429751" y="433282"/>
                  <a:pt x="7429603" y="432514"/>
                </a:cubicBezTo>
                <a:cubicBezTo>
                  <a:pt x="7429456" y="431748"/>
                  <a:pt x="7429603" y="431160"/>
                  <a:pt x="7430045" y="430747"/>
                </a:cubicBezTo>
                <a:cubicBezTo>
                  <a:pt x="7430487" y="430335"/>
                  <a:pt x="7431282" y="430070"/>
                  <a:pt x="7432431" y="429951"/>
                </a:cubicBezTo>
                <a:cubicBezTo>
                  <a:pt x="7433579" y="429834"/>
                  <a:pt x="7435126" y="429775"/>
                  <a:pt x="7437070" y="429775"/>
                </a:cubicBezTo>
                <a:close/>
                <a:moveTo>
                  <a:pt x="7211405" y="429775"/>
                </a:moveTo>
                <a:cubicBezTo>
                  <a:pt x="7212878" y="429775"/>
                  <a:pt x="7214100" y="429849"/>
                  <a:pt x="7215072" y="429996"/>
                </a:cubicBezTo>
                <a:cubicBezTo>
                  <a:pt x="7216044" y="430145"/>
                  <a:pt x="7216825" y="430320"/>
                  <a:pt x="7217414" y="430527"/>
                </a:cubicBezTo>
                <a:cubicBezTo>
                  <a:pt x="7218003" y="430733"/>
                  <a:pt x="7218415" y="431013"/>
                  <a:pt x="7218651" y="431368"/>
                </a:cubicBezTo>
                <a:cubicBezTo>
                  <a:pt x="7218887" y="431719"/>
                  <a:pt x="7219004" y="432132"/>
                  <a:pt x="7219004" y="432603"/>
                </a:cubicBezTo>
                <a:lnTo>
                  <a:pt x="7219004" y="478378"/>
                </a:lnTo>
                <a:lnTo>
                  <a:pt x="7271052" y="478378"/>
                </a:lnTo>
                <a:lnTo>
                  <a:pt x="7271052" y="432603"/>
                </a:lnTo>
                <a:cubicBezTo>
                  <a:pt x="7271052" y="432132"/>
                  <a:pt x="7271170" y="431719"/>
                  <a:pt x="7271406" y="431368"/>
                </a:cubicBezTo>
                <a:cubicBezTo>
                  <a:pt x="7271642" y="431013"/>
                  <a:pt x="7272054" y="430733"/>
                  <a:pt x="7272643" y="430527"/>
                </a:cubicBezTo>
                <a:cubicBezTo>
                  <a:pt x="7273232" y="430320"/>
                  <a:pt x="7273998" y="430145"/>
                  <a:pt x="7274940" y="429996"/>
                </a:cubicBezTo>
                <a:cubicBezTo>
                  <a:pt x="7275883" y="429849"/>
                  <a:pt x="7277120" y="429775"/>
                  <a:pt x="7278652" y="429775"/>
                </a:cubicBezTo>
                <a:cubicBezTo>
                  <a:pt x="7280066" y="429775"/>
                  <a:pt x="7281259" y="429849"/>
                  <a:pt x="7282231" y="429996"/>
                </a:cubicBezTo>
                <a:cubicBezTo>
                  <a:pt x="7283203" y="430145"/>
                  <a:pt x="7283983" y="430320"/>
                  <a:pt x="7284572" y="430527"/>
                </a:cubicBezTo>
                <a:cubicBezTo>
                  <a:pt x="7285162" y="430733"/>
                  <a:pt x="7285574" y="431013"/>
                  <a:pt x="7285809" y="431368"/>
                </a:cubicBezTo>
                <a:cubicBezTo>
                  <a:pt x="7286045" y="431719"/>
                  <a:pt x="7286163" y="432132"/>
                  <a:pt x="7286163" y="432603"/>
                </a:cubicBezTo>
                <a:lnTo>
                  <a:pt x="7286163" y="542354"/>
                </a:lnTo>
                <a:cubicBezTo>
                  <a:pt x="7286163" y="542825"/>
                  <a:pt x="7286045" y="543236"/>
                  <a:pt x="7285809" y="543592"/>
                </a:cubicBezTo>
                <a:cubicBezTo>
                  <a:pt x="7285574" y="543945"/>
                  <a:pt x="7285162" y="544224"/>
                  <a:pt x="7284572" y="544429"/>
                </a:cubicBezTo>
                <a:cubicBezTo>
                  <a:pt x="7283983" y="544636"/>
                  <a:pt x="7283203" y="544814"/>
                  <a:pt x="7282231" y="544959"/>
                </a:cubicBezTo>
                <a:cubicBezTo>
                  <a:pt x="7281259" y="545107"/>
                  <a:pt x="7280066" y="545181"/>
                  <a:pt x="7278652" y="545181"/>
                </a:cubicBezTo>
                <a:cubicBezTo>
                  <a:pt x="7277120" y="545181"/>
                  <a:pt x="7275883" y="545107"/>
                  <a:pt x="7274940" y="544959"/>
                </a:cubicBezTo>
                <a:cubicBezTo>
                  <a:pt x="7273998" y="544814"/>
                  <a:pt x="7273232" y="544636"/>
                  <a:pt x="7272643" y="544429"/>
                </a:cubicBezTo>
                <a:cubicBezTo>
                  <a:pt x="7272054" y="544224"/>
                  <a:pt x="7271642" y="543945"/>
                  <a:pt x="7271406" y="543592"/>
                </a:cubicBezTo>
                <a:cubicBezTo>
                  <a:pt x="7271170" y="543236"/>
                  <a:pt x="7271052" y="542825"/>
                  <a:pt x="7271052" y="542354"/>
                </a:cubicBezTo>
                <a:lnTo>
                  <a:pt x="7271052" y="491631"/>
                </a:lnTo>
                <a:lnTo>
                  <a:pt x="7219004" y="491631"/>
                </a:lnTo>
                <a:lnTo>
                  <a:pt x="7219004" y="542354"/>
                </a:lnTo>
                <a:cubicBezTo>
                  <a:pt x="7219004" y="542825"/>
                  <a:pt x="7218887" y="543236"/>
                  <a:pt x="7218651" y="543592"/>
                </a:cubicBezTo>
                <a:cubicBezTo>
                  <a:pt x="7218415" y="543945"/>
                  <a:pt x="7218003" y="544224"/>
                  <a:pt x="7217414" y="544429"/>
                </a:cubicBezTo>
                <a:cubicBezTo>
                  <a:pt x="7216825" y="544636"/>
                  <a:pt x="7216044" y="544814"/>
                  <a:pt x="7215072" y="544959"/>
                </a:cubicBezTo>
                <a:cubicBezTo>
                  <a:pt x="7214100" y="545107"/>
                  <a:pt x="7212878" y="545181"/>
                  <a:pt x="7211405" y="545181"/>
                </a:cubicBezTo>
                <a:cubicBezTo>
                  <a:pt x="7209991" y="545181"/>
                  <a:pt x="7208783" y="545107"/>
                  <a:pt x="7207782" y="544959"/>
                </a:cubicBezTo>
                <a:cubicBezTo>
                  <a:pt x="7206780" y="544814"/>
                  <a:pt x="7205985" y="544636"/>
                  <a:pt x="7205396" y="544429"/>
                </a:cubicBezTo>
                <a:cubicBezTo>
                  <a:pt x="7204807" y="544224"/>
                  <a:pt x="7204395" y="543945"/>
                  <a:pt x="7204159" y="543592"/>
                </a:cubicBezTo>
                <a:cubicBezTo>
                  <a:pt x="7203923" y="543236"/>
                  <a:pt x="7203805" y="542825"/>
                  <a:pt x="7203805" y="542354"/>
                </a:cubicBezTo>
                <a:lnTo>
                  <a:pt x="7203805" y="432603"/>
                </a:lnTo>
                <a:cubicBezTo>
                  <a:pt x="7203805" y="432132"/>
                  <a:pt x="7203923" y="431719"/>
                  <a:pt x="7204159" y="431368"/>
                </a:cubicBezTo>
                <a:cubicBezTo>
                  <a:pt x="7204395" y="431013"/>
                  <a:pt x="7204807" y="430733"/>
                  <a:pt x="7205396" y="430527"/>
                </a:cubicBezTo>
                <a:cubicBezTo>
                  <a:pt x="7205985" y="430320"/>
                  <a:pt x="7206780" y="430145"/>
                  <a:pt x="7207782" y="429996"/>
                </a:cubicBezTo>
                <a:cubicBezTo>
                  <a:pt x="7208783" y="429849"/>
                  <a:pt x="7209991" y="429775"/>
                  <a:pt x="7211405" y="429775"/>
                </a:cubicBezTo>
                <a:close/>
                <a:moveTo>
                  <a:pt x="6744680" y="429775"/>
                </a:moveTo>
                <a:cubicBezTo>
                  <a:pt x="6746153" y="429775"/>
                  <a:pt x="6747375" y="429849"/>
                  <a:pt x="6748347" y="429996"/>
                </a:cubicBezTo>
                <a:cubicBezTo>
                  <a:pt x="6749319" y="430145"/>
                  <a:pt x="6750100" y="430320"/>
                  <a:pt x="6750689" y="430527"/>
                </a:cubicBezTo>
                <a:cubicBezTo>
                  <a:pt x="6751278" y="430733"/>
                  <a:pt x="6751690" y="431013"/>
                  <a:pt x="6751926" y="431368"/>
                </a:cubicBezTo>
                <a:cubicBezTo>
                  <a:pt x="6752162" y="431719"/>
                  <a:pt x="6752279" y="432132"/>
                  <a:pt x="6752279" y="432603"/>
                </a:cubicBezTo>
                <a:lnTo>
                  <a:pt x="6752279" y="478378"/>
                </a:lnTo>
                <a:lnTo>
                  <a:pt x="6804327" y="478378"/>
                </a:lnTo>
                <a:lnTo>
                  <a:pt x="6804327" y="432603"/>
                </a:lnTo>
                <a:cubicBezTo>
                  <a:pt x="6804327" y="432132"/>
                  <a:pt x="6804445" y="431719"/>
                  <a:pt x="6804681" y="431368"/>
                </a:cubicBezTo>
                <a:cubicBezTo>
                  <a:pt x="6804917" y="431013"/>
                  <a:pt x="6805329" y="430733"/>
                  <a:pt x="6805918" y="430527"/>
                </a:cubicBezTo>
                <a:cubicBezTo>
                  <a:pt x="6806507" y="430320"/>
                  <a:pt x="6807273" y="430145"/>
                  <a:pt x="6808215" y="429996"/>
                </a:cubicBezTo>
                <a:cubicBezTo>
                  <a:pt x="6809158" y="429849"/>
                  <a:pt x="6810395" y="429775"/>
                  <a:pt x="6811927" y="429775"/>
                </a:cubicBezTo>
                <a:cubicBezTo>
                  <a:pt x="6813341" y="429775"/>
                  <a:pt x="6814534" y="429849"/>
                  <a:pt x="6815506" y="429996"/>
                </a:cubicBezTo>
                <a:cubicBezTo>
                  <a:pt x="6816478" y="430145"/>
                  <a:pt x="6817258" y="430320"/>
                  <a:pt x="6817847" y="430527"/>
                </a:cubicBezTo>
                <a:cubicBezTo>
                  <a:pt x="6818437" y="430733"/>
                  <a:pt x="6818849" y="431013"/>
                  <a:pt x="6819084" y="431368"/>
                </a:cubicBezTo>
                <a:cubicBezTo>
                  <a:pt x="6819320" y="431719"/>
                  <a:pt x="6819438" y="432132"/>
                  <a:pt x="6819438" y="432603"/>
                </a:cubicBezTo>
                <a:lnTo>
                  <a:pt x="6819438" y="542354"/>
                </a:lnTo>
                <a:cubicBezTo>
                  <a:pt x="6819438" y="542825"/>
                  <a:pt x="6819320" y="543236"/>
                  <a:pt x="6819084" y="543592"/>
                </a:cubicBezTo>
                <a:cubicBezTo>
                  <a:pt x="6818849" y="543945"/>
                  <a:pt x="6818437" y="544224"/>
                  <a:pt x="6817847" y="544429"/>
                </a:cubicBezTo>
                <a:cubicBezTo>
                  <a:pt x="6817258" y="544636"/>
                  <a:pt x="6816478" y="544814"/>
                  <a:pt x="6815506" y="544959"/>
                </a:cubicBezTo>
                <a:cubicBezTo>
                  <a:pt x="6814534" y="545107"/>
                  <a:pt x="6813341" y="545181"/>
                  <a:pt x="6811927" y="545181"/>
                </a:cubicBezTo>
                <a:cubicBezTo>
                  <a:pt x="6810395" y="545181"/>
                  <a:pt x="6809158" y="545107"/>
                  <a:pt x="6808215" y="544959"/>
                </a:cubicBezTo>
                <a:cubicBezTo>
                  <a:pt x="6807273" y="544814"/>
                  <a:pt x="6806507" y="544636"/>
                  <a:pt x="6805918" y="544429"/>
                </a:cubicBezTo>
                <a:cubicBezTo>
                  <a:pt x="6805329" y="544224"/>
                  <a:pt x="6804917" y="543945"/>
                  <a:pt x="6804681" y="543592"/>
                </a:cubicBezTo>
                <a:cubicBezTo>
                  <a:pt x="6804445" y="543236"/>
                  <a:pt x="6804327" y="542825"/>
                  <a:pt x="6804327" y="542354"/>
                </a:cubicBezTo>
                <a:lnTo>
                  <a:pt x="6804327" y="491631"/>
                </a:lnTo>
                <a:lnTo>
                  <a:pt x="6752279" y="491631"/>
                </a:lnTo>
                <a:lnTo>
                  <a:pt x="6752279" y="542354"/>
                </a:lnTo>
                <a:cubicBezTo>
                  <a:pt x="6752279" y="542825"/>
                  <a:pt x="6752162" y="543236"/>
                  <a:pt x="6751926" y="543592"/>
                </a:cubicBezTo>
                <a:cubicBezTo>
                  <a:pt x="6751690" y="543945"/>
                  <a:pt x="6751278" y="544224"/>
                  <a:pt x="6750689" y="544429"/>
                </a:cubicBezTo>
                <a:cubicBezTo>
                  <a:pt x="6750100" y="544636"/>
                  <a:pt x="6749319" y="544814"/>
                  <a:pt x="6748347" y="544959"/>
                </a:cubicBezTo>
                <a:cubicBezTo>
                  <a:pt x="6747375" y="545107"/>
                  <a:pt x="6746153" y="545181"/>
                  <a:pt x="6744680" y="545181"/>
                </a:cubicBezTo>
                <a:cubicBezTo>
                  <a:pt x="6743266" y="545181"/>
                  <a:pt x="6742058" y="545107"/>
                  <a:pt x="6741057" y="544959"/>
                </a:cubicBezTo>
                <a:cubicBezTo>
                  <a:pt x="6740055" y="544814"/>
                  <a:pt x="6739260" y="544636"/>
                  <a:pt x="6738671" y="544429"/>
                </a:cubicBezTo>
                <a:cubicBezTo>
                  <a:pt x="6738082" y="544224"/>
                  <a:pt x="6737670" y="543945"/>
                  <a:pt x="6737434" y="543592"/>
                </a:cubicBezTo>
                <a:cubicBezTo>
                  <a:pt x="6737198" y="543236"/>
                  <a:pt x="6737080" y="542825"/>
                  <a:pt x="6737080" y="542354"/>
                </a:cubicBezTo>
                <a:lnTo>
                  <a:pt x="6737080" y="432603"/>
                </a:lnTo>
                <a:cubicBezTo>
                  <a:pt x="6737080" y="432132"/>
                  <a:pt x="6737198" y="431719"/>
                  <a:pt x="6737434" y="431368"/>
                </a:cubicBezTo>
                <a:cubicBezTo>
                  <a:pt x="6737670" y="431013"/>
                  <a:pt x="6738082" y="430733"/>
                  <a:pt x="6738671" y="430527"/>
                </a:cubicBezTo>
                <a:cubicBezTo>
                  <a:pt x="6739260" y="430320"/>
                  <a:pt x="6740055" y="430145"/>
                  <a:pt x="6741057" y="429996"/>
                </a:cubicBezTo>
                <a:cubicBezTo>
                  <a:pt x="6742058" y="429849"/>
                  <a:pt x="6743266" y="429775"/>
                  <a:pt x="6744680" y="429775"/>
                </a:cubicBezTo>
                <a:close/>
                <a:moveTo>
                  <a:pt x="6494095" y="429775"/>
                </a:moveTo>
                <a:cubicBezTo>
                  <a:pt x="6495862" y="429775"/>
                  <a:pt x="6497291" y="429834"/>
                  <a:pt x="6498381" y="429951"/>
                </a:cubicBezTo>
                <a:cubicBezTo>
                  <a:pt x="6499471" y="430070"/>
                  <a:pt x="6500340" y="430231"/>
                  <a:pt x="6500988" y="430438"/>
                </a:cubicBezTo>
                <a:cubicBezTo>
                  <a:pt x="6501636" y="430645"/>
                  <a:pt x="6502122" y="430940"/>
                  <a:pt x="6502446" y="431321"/>
                </a:cubicBezTo>
                <a:cubicBezTo>
                  <a:pt x="6502770" y="431704"/>
                  <a:pt x="6503079" y="432191"/>
                  <a:pt x="6503373" y="432779"/>
                </a:cubicBezTo>
                <a:lnTo>
                  <a:pt x="6519191" y="465652"/>
                </a:lnTo>
                <a:cubicBezTo>
                  <a:pt x="6520660" y="468773"/>
                  <a:pt x="6522126" y="472043"/>
                  <a:pt x="6523590" y="475460"/>
                </a:cubicBezTo>
                <a:cubicBezTo>
                  <a:pt x="6525053" y="478877"/>
                  <a:pt x="6526548" y="482325"/>
                  <a:pt x="6528071" y="485799"/>
                </a:cubicBezTo>
                <a:lnTo>
                  <a:pt x="6528246" y="485799"/>
                </a:lnTo>
                <a:cubicBezTo>
                  <a:pt x="6529593" y="482442"/>
                  <a:pt x="6530983" y="479097"/>
                  <a:pt x="6532419" y="475770"/>
                </a:cubicBezTo>
                <a:cubicBezTo>
                  <a:pt x="6533854" y="472441"/>
                  <a:pt x="6535306" y="469158"/>
                  <a:pt x="6536776" y="465917"/>
                </a:cubicBezTo>
                <a:lnTo>
                  <a:pt x="6552682" y="432867"/>
                </a:lnTo>
                <a:cubicBezTo>
                  <a:pt x="6552859" y="432279"/>
                  <a:pt x="6553109" y="431779"/>
                  <a:pt x="6553433" y="431368"/>
                </a:cubicBezTo>
                <a:cubicBezTo>
                  <a:pt x="6553758" y="430953"/>
                  <a:pt x="6554199" y="430645"/>
                  <a:pt x="6554759" y="430438"/>
                </a:cubicBezTo>
                <a:cubicBezTo>
                  <a:pt x="6555319" y="430231"/>
                  <a:pt x="6556099" y="430070"/>
                  <a:pt x="6557100" y="429951"/>
                </a:cubicBezTo>
                <a:cubicBezTo>
                  <a:pt x="6558102" y="429834"/>
                  <a:pt x="6559369" y="429775"/>
                  <a:pt x="6560900" y="429775"/>
                </a:cubicBezTo>
                <a:cubicBezTo>
                  <a:pt x="6563021" y="429775"/>
                  <a:pt x="6564685" y="429849"/>
                  <a:pt x="6565893" y="429996"/>
                </a:cubicBezTo>
                <a:cubicBezTo>
                  <a:pt x="6567101" y="430145"/>
                  <a:pt x="6567940" y="430424"/>
                  <a:pt x="6568411" y="430835"/>
                </a:cubicBezTo>
                <a:cubicBezTo>
                  <a:pt x="6568883" y="431249"/>
                  <a:pt x="6569045" y="431837"/>
                  <a:pt x="6568897" y="432603"/>
                </a:cubicBezTo>
                <a:cubicBezTo>
                  <a:pt x="6568750" y="433370"/>
                  <a:pt x="6568353" y="434400"/>
                  <a:pt x="6567704" y="435695"/>
                </a:cubicBezTo>
                <a:lnTo>
                  <a:pt x="6535362" y="500203"/>
                </a:lnTo>
                <a:lnTo>
                  <a:pt x="6535362" y="542354"/>
                </a:lnTo>
                <a:cubicBezTo>
                  <a:pt x="6535362" y="542825"/>
                  <a:pt x="6535245" y="543236"/>
                  <a:pt x="6535011" y="543592"/>
                </a:cubicBezTo>
                <a:cubicBezTo>
                  <a:pt x="6534777" y="543945"/>
                  <a:pt x="6534367" y="544224"/>
                  <a:pt x="6533781" y="544429"/>
                </a:cubicBezTo>
                <a:cubicBezTo>
                  <a:pt x="6533195" y="544636"/>
                  <a:pt x="6532404" y="544814"/>
                  <a:pt x="6531409" y="544959"/>
                </a:cubicBezTo>
                <a:cubicBezTo>
                  <a:pt x="6530413" y="545107"/>
                  <a:pt x="6529213" y="545181"/>
                  <a:pt x="6527807" y="545181"/>
                </a:cubicBezTo>
                <a:cubicBezTo>
                  <a:pt x="6526342" y="545181"/>
                  <a:pt x="6525127" y="545107"/>
                  <a:pt x="6524161" y="544959"/>
                </a:cubicBezTo>
                <a:cubicBezTo>
                  <a:pt x="6523194" y="544814"/>
                  <a:pt x="6522403" y="544636"/>
                  <a:pt x="6521789" y="544429"/>
                </a:cubicBezTo>
                <a:cubicBezTo>
                  <a:pt x="6521174" y="544224"/>
                  <a:pt x="6520749" y="543945"/>
                  <a:pt x="6520515" y="543592"/>
                </a:cubicBezTo>
                <a:cubicBezTo>
                  <a:pt x="6520281" y="543236"/>
                  <a:pt x="6520163" y="542825"/>
                  <a:pt x="6520163" y="542354"/>
                </a:cubicBezTo>
                <a:lnTo>
                  <a:pt x="6520163" y="500203"/>
                </a:lnTo>
                <a:lnTo>
                  <a:pt x="6487821" y="435695"/>
                </a:lnTo>
                <a:cubicBezTo>
                  <a:pt x="6487173" y="434340"/>
                  <a:pt x="6486776" y="433282"/>
                  <a:pt x="6486628" y="432514"/>
                </a:cubicBezTo>
                <a:cubicBezTo>
                  <a:pt x="6486481" y="431748"/>
                  <a:pt x="6486628" y="431160"/>
                  <a:pt x="6487070" y="430747"/>
                </a:cubicBezTo>
                <a:cubicBezTo>
                  <a:pt x="6487512" y="430335"/>
                  <a:pt x="6488307" y="430070"/>
                  <a:pt x="6489456" y="429951"/>
                </a:cubicBezTo>
                <a:cubicBezTo>
                  <a:pt x="6490604" y="429834"/>
                  <a:pt x="6492151" y="429775"/>
                  <a:pt x="6494095" y="429775"/>
                </a:cubicBezTo>
                <a:close/>
                <a:moveTo>
                  <a:pt x="6268430" y="429775"/>
                </a:moveTo>
                <a:cubicBezTo>
                  <a:pt x="6269903" y="429775"/>
                  <a:pt x="6271125" y="429849"/>
                  <a:pt x="6272097" y="429996"/>
                </a:cubicBezTo>
                <a:cubicBezTo>
                  <a:pt x="6273069" y="430145"/>
                  <a:pt x="6273850" y="430320"/>
                  <a:pt x="6274439" y="430527"/>
                </a:cubicBezTo>
                <a:cubicBezTo>
                  <a:pt x="6275028" y="430733"/>
                  <a:pt x="6275440" y="431013"/>
                  <a:pt x="6275676" y="431368"/>
                </a:cubicBezTo>
                <a:cubicBezTo>
                  <a:pt x="6275912" y="431719"/>
                  <a:pt x="6276029" y="432132"/>
                  <a:pt x="6276029" y="432603"/>
                </a:cubicBezTo>
                <a:lnTo>
                  <a:pt x="6276029" y="478378"/>
                </a:lnTo>
                <a:lnTo>
                  <a:pt x="6328077" y="478378"/>
                </a:lnTo>
                <a:lnTo>
                  <a:pt x="6328077" y="432603"/>
                </a:lnTo>
                <a:cubicBezTo>
                  <a:pt x="6328077" y="432132"/>
                  <a:pt x="6328195" y="431719"/>
                  <a:pt x="6328431" y="431368"/>
                </a:cubicBezTo>
                <a:cubicBezTo>
                  <a:pt x="6328667" y="431013"/>
                  <a:pt x="6329079" y="430733"/>
                  <a:pt x="6329668" y="430527"/>
                </a:cubicBezTo>
                <a:cubicBezTo>
                  <a:pt x="6330257" y="430320"/>
                  <a:pt x="6331023" y="430145"/>
                  <a:pt x="6331965" y="429996"/>
                </a:cubicBezTo>
                <a:cubicBezTo>
                  <a:pt x="6332908" y="429849"/>
                  <a:pt x="6334145" y="429775"/>
                  <a:pt x="6335677" y="429775"/>
                </a:cubicBezTo>
                <a:cubicBezTo>
                  <a:pt x="6337091" y="429775"/>
                  <a:pt x="6338284" y="429849"/>
                  <a:pt x="6339256" y="429996"/>
                </a:cubicBezTo>
                <a:cubicBezTo>
                  <a:pt x="6340228" y="430145"/>
                  <a:pt x="6341008" y="430320"/>
                  <a:pt x="6341597" y="430527"/>
                </a:cubicBezTo>
                <a:cubicBezTo>
                  <a:pt x="6342187" y="430733"/>
                  <a:pt x="6342599" y="431013"/>
                  <a:pt x="6342834" y="431368"/>
                </a:cubicBezTo>
                <a:cubicBezTo>
                  <a:pt x="6343070" y="431719"/>
                  <a:pt x="6343188" y="432132"/>
                  <a:pt x="6343188" y="432603"/>
                </a:cubicBezTo>
                <a:lnTo>
                  <a:pt x="6343188" y="542354"/>
                </a:lnTo>
                <a:cubicBezTo>
                  <a:pt x="6343188" y="542825"/>
                  <a:pt x="6343070" y="543236"/>
                  <a:pt x="6342834" y="543592"/>
                </a:cubicBezTo>
                <a:cubicBezTo>
                  <a:pt x="6342599" y="543945"/>
                  <a:pt x="6342187" y="544224"/>
                  <a:pt x="6341597" y="544429"/>
                </a:cubicBezTo>
                <a:cubicBezTo>
                  <a:pt x="6341008" y="544636"/>
                  <a:pt x="6340228" y="544814"/>
                  <a:pt x="6339256" y="544959"/>
                </a:cubicBezTo>
                <a:cubicBezTo>
                  <a:pt x="6338284" y="545107"/>
                  <a:pt x="6337091" y="545181"/>
                  <a:pt x="6335677" y="545181"/>
                </a:cubicBezTo>
                <a:cubicBezTo>
                  <a:pt x="6334145" y="545181"/>
                  <a:pt x="6332908" y="545107"/>
                  <a:pt x="6331965" y="544959"/>
                </a:cubicBezTo>
                <a:cubicBezTo>
                  <a:pt x="6331023" y="544814"/>
                  <a:pt x="6330257" y="544636"/>
                  <a:pt x="6329668" y="544429"/>
                </a:cubicBezTo>
                <a:cubicBezTo>
                  <a:pt x="6329079" y="544224"/>
                  <a:pt x="6328667" y="543945"/>
                  <a:pt x="6328431" y="543592"/>
                </a:cubicBezTo>
                <a:cubicBezTo>
                  <a:pt x="6328195" y="543236"/>
                  <a:pt x="6328077" y="542825"/>
                  <a:pt x="6328077" y="542354"/>
                </a:cubicBezTo>
                <a:lnTo>
                  <a:pt x="6328077" y="491631"/>
                </a:lnTo>
                <a:lnTo>
                  <a:pt x="6276029" y="491631"/>
                </a:lnTo>
                <a:lnTo>
                  <a:pt x="6276029" y="542354"/>
                </a:lnTo>
                <a:cubicBezTo>
                  <a:pt x="6276029" y="542825"/>
                  <a:pt x="6275912" y="543236"/>
                  <a:pt x="6275676" y="543592"/>
                </a:cubicBezTo>
                <a:cubicBezTo>
                  <a:pt x="6275440" y="543945"/>
                  <a:pt x="6275028" y="544224"/>
                  <a:pt x="6274439" y="544429"/>
                </a:cubicBezTo>
                <a:cubicBezTo>
                  <a:pt x="6273850" y="544636"/>
                  <a:pt x="6273069" y="544814"/>
                  <a:pt x="6272097" y="544959"/>
                </a:cubicBezTo>
                <a:cubicBezTo>
                  <a:pt x="6271125" y="545107"/>
                  <a:pt x="6269903" y="545181"/>
                  <a:pt x="6268430" y="545181"/>
                </a:cubicBezTo>
                <a:cubicBezTo>
                  <a:pt x="6267016" y="545181"/>
                  <a:pt x="6265808" y="545107"/>
                  <a:pt x="6264807" y="544959"/>
                </a:cubicBezTo>
                <a:cubicBezTo>
                  <a:pt x="6263805" y="544814"/>
                  <a:pt x="6263010" y="544636"/>
                  <a:pt x="6262421" y="544429"/>
                </a:cubicBezTo>
                <a:cubicBezTo>
                  <a:pt x="6261832" y="544224"/>
                  <a:pt x="6261420" y="543945"/>
                  <a:pt x="6261184" y="543592"/>
                </a:cubicBezTo>
                <a:cubicBezTo>
                  <a:pt x="6260948" y="543236"/>
                  <a:pt x="6260830" y="542825"/>
                  <a:pt x="6260830" y="542354"/>
                </a:cubicBezTo>
                <a:lnTo>
                  <a:pt x="6260830" y="432603"/>
                </a:lnTo>
                <a:cubicBezTo>
                  <a:pt x="6260830" y="432132"/>
                  <a:pt x="6260948" y="431719"/>
                  <a:pt x="6261184" y="431368"/>
                </a:cubicBezTo>
                <a:cubicBezTo>
                  <a:pt x="6261420" y="431013"/>
                  <a:pt x="6261832" y="430733"/>
                  <a:pt x="6262421" y="430527"/>
                </a:cubicBezTo>
                <a:cubicBezTo>
                  <a:pt x="6263010" y="430320"/>
                  <a:pt x="6263805" y="430145"/>
                  <a:pt x="6264807" y="429996"/>
                </a:cubicBezTo>
                <a:cubicBezTo>
                  <a:pt x="6265808" y="429849"/>
                  <a:pt x="6267016" y="429775"/>
                  <a:pt x="6268430" y="429775"/>
                </a:cubicBezTo>
                <a:close/>
                <a:moveTo>
                  <a:pt x="5551120" y="429775"/>
                </a:moveTo>
                <a:cubicBezTo>
                  <a:pt x="5552887" y="429775"/>
                  <a:pt x="5554316" y="429834"/>
                  <a:pt x="5555406" y="429951"/>
                </a:cubicBezTo>
                <a:cubicBezTo>
                  <a:pt x="5556496" y="430070"/>
                  <a:pt x="5557365" y="430231"/>
                  <a:pt x="5558013" y="430438"/>
                </a:cubicBezTo>
                <a:cubicBezTo>
                  <a:pt x="5558661" y="430645"/>
                  <a:pt x="5559147" y="430940"/>
                  <a:pt x="5559471" y="431321"/>
                </a:cubicBezTo>
                <a:cubicBezTo>
                  <a:pt x="5559795" y="431704"/>
                  <a:pt x="5560104" y="432191"/>
                  <a:pt x="5560398" y="432779"/>
                </a:cubicBezTo>
                <a:lnTo>
                  <a:pt x="5566811" y="446107"/>
                </a:lnTo>
                <a:lnTo>
                  <a:pt x="5565002" y="475898"/>
                </a:lnTo>
                <a:lnTo>
                  <a:pt x="5544846" y="435695"/>
                </a:lnTo>
                <a:cubicBezTo>
                  <a:pt x="5544198" y="434340"/>
                  <a:pt x="5543801" y="433282"/>
                  <a:pt x="5543653" y="432514"/>
                </a:cubicBezTo>
                <a:cubicBezTo>
                  <a:pt x="5543506" y="431748"/>
                  <a:pt x="5543653" y="431160"/>
                  <a:pt x="5544095" y="430747"/>
                </a:cubicBezTo>
                <a:cubicBezTo>
                  <a:pt x="5544537" y="430335"/>
                  <a:pt x="5545332" y="430070"/>
                  <a:pt x="5546481" y="429951"/>
                </a:cubicBezTo>
                <a:cubicBezTo>
                  <a:pt x="5547629" y="429834"/>
                  <a:pt x="5549176" y="429775"/>
                  <a:pt x="5551120" y="429775"/>
                </a:cubicBezTo>
                <a:close/>
                <a:moveTo>
                  <a:pt x="5325455" y="429775"/>
                </a:moveTo>
                <a:cubicBezTo>
                  <a:pt x="5326928" y="429775"/>
                  <a:pt x="5328150" y="429849"/>
                  <a:pt x="5329122" y="429996"/>
                </a:cubicBezTo>
                <a:cubicBezTo>
                  <a:pt x="5330094" y="430145"/>
                  <a:pt x="5330875" y="430320"/>
                  <a:pt x="5331464" y="430527"/>
                </a:cubicBezTo>
                <a:cubicBezTo>
                  <a:pt x="5332053" y="430733"/>
                  <a:pt x="5332465" y="431013"/>
                  <a:pt x="5332701" y="431368"/>
                </a:cubicBezTo>
                <a:cubicBezTo>
                  <a:pt x="5332937" y="431719"/>
                  <a:pt x="5333054" y="432132"/>
                  <a:pt x="5333054" y="432603"/>
                </a:cubicBezTo>
                <a:lnTo>
                  <a:pt x="5333054" y="478378"/>
                </a:lnTo>
                <a:lnTo>
                  <a:pt x="5385102" y="478378"/>
                </a:lnTo>
                <a:lnTo>
                  <a:pt x="5385102" y="432603"/>
                </a:lnTo>
                <a:cubicBezTo>
                  <a:pt x="5385102" y="432132"/>
                  <a:pt x="5385220" y="431719"/>
                  <a:pt x="5385456" y="431368"/>
                </a:cubicBezTo>
                <a:cubicBezTo>
                  <a:pt x="5385692" y="431013"/>
                  <a:pt x="5386104" y="430733"/>
                  <a:pt x="5386693" y="430527"/>
                </a:cubicBezTo>
                <a:cubicBezTo>
                  <a:pt x="5387282" y="430320"/>
                  <a:pt x="5388048" y="430145"/>
                  <a:pt x="5388990" y="429996"/>
                </a:cubicBezTo>
                <a:cubicBezTo>
                  <a:pt x="5389933" y="429849"/>
                  <a:pt x="5391170" y="429775"/>
                  <a:pt x="5392702" y="429775"/>
                </a:cubicBezTo>
                <a:cubicBezTo>
                  <a:pt x="5394116" y="429775"/>
                  <a:pt x="5395309" y="429849"/>
                  <a:pt x="5396281" y="429996"/>
                </a:cubicBezTo>
                <a:cubicBezTo>
                  <a:pt x="5397253" y="430145"/>
                  <a:pt x="5398033" y="430320"/>
                  <a:pt x="5398622" y="430527"/>
                </a:cubicBezTo>
                <a:cubicBezTo>
                  <a:pt x="5399212" y="430733"/>
                  <a:pt x="5399624" y="431013"/>
                  <a:pt x="5399859" y="431368"/>
                </a:cubicBezTo>
                <a:cubicBezTo>
                  <a:pt x="5400095" y="431719"/>
                  <a:pt x="5400213" y="432132"/>
                  <a:pt x="5400213" y="432603"/>
                </a:cubicBezTo>
                <a:lnTo>
                  <a:pt x="5400213" y="542354"/>
                </a:lnTo>
                <a:cubicBezTo>
                  <a:pt x="5400213" y="542825"/>
                  <a:pt x="5400095" y="543236"/>
                  <a:pt x="5399859" y="543592"/>
                </a:cubicBezTo>
                <a:cubicBezTo>
                  <a:pt x="5399624" y="543945"/>
                  <a:pt x="5399212" y="544224"/>
                  <a:pt x="5398622" y="544429"/>
                </a:cubicBezTo>
                <a:cubicBezTo>
                  <a:pt x="5398033" y="544636"/>
                  <a:pt x="5397253" y="544814"/>
                  <a:pt x="5396281" y="544959"/>
                </a:cubicBezTo>
                <a:cubicBezTo>
                  <a:pt x="5395309" y="545107"/>
                  <a:pt x="5394116" y="545181"/>
                  <a:pt x="5392702" y="545181"/>
                </a:cubicBezTo>
                <a:cubicBezTo>
                  <a:pt x="5391170" y="545181"/>
                  <a:pt x="5389933" y="545107"/>
                  <a:pt x="5388990" y="544959"/>
                </a:cubicBezTo>
                <a:cubicBezTo>
                  <a:pt x="5388048" y="544814"/>
                  <a:pt x="5387282" y="544636"/>
                  <a:pt x="5386693" y="544429"/>
                </a:cubicBezTo>
                <a:cubicBezTo>
                  <a:pt x="5386104" y="544224"/>
                  <a:pt x="5385692" y="543945"/>
                  <a:pt x="5385456" y="543592"/>
                </a:cubicBezTo>
                <a:cubicBezTo>
                  <a:pt x="5385220" y="543236"/>
                  <a:pt x="5385102" y="542825"/>
                  <a:pt x="5385102" y="542354"/>
                </a:cubicBezTo>
                <a:lnTo>
                  <a:pt x="5385102" y="491631"/>
                </a:lnTo>
                <a:lnTo>
                  <a:pt x="5333054" y="491631"/>
                </a:lnTo>
                <a:lnTo>
                  <a:pt x="5333054" y="542354"/>
                </a:lnTo>
                <a:cubicBezTo>
                  <a:pt x="5333054" y="542825"/>
                  <a:pt x="5332937" y="543236"/>
                  <a:pt x="5332701" y="543592"/>
                </a:cubicBezTo>
                <a:cubicBezTo>
                  <a:pt x="5332465" y="543945"/>
                  <a:pt x="5332053" y="544224"/>
                  <a:pt x="5331464" y="544429"/>
                </a:cubicBezTo>
                <a:cubicBezTo>
                  <a:pt x="5330875" y="544636"/>
                  <a:pt x="5330094" y="544814"/>
                  <a:pt x="5329122" y="544959"/>
                </a:cubicBezTo>
                <a:cubicBezTo>
                  <a:pt x="5328150" y="545107"/>
                  <a:pt x="5326928" y="545181"/>
                  <a:pt x="5325455" y="545181"/>
                </a:cubicBezTo>
                <a:cubicBezTo>
                  <a:pt x="5324041" y="545181"/>
                  <a:pt x="5322833" y="545107"/>
                  <a:pt x="5321832" y="544959"/>
                </a:cubicBezTo>
                <a:cubicBezTo>
                  <a:pt x="5320830" y="544814"/>
                  <a:pt x="5320035" y="544636"/>
                  <a:pt x="5319446" y="544429"/>
                </a:cubicBezTo>
                <a:cubicBezTo>
                  <a:pt x="5318857" y="544224"/>
                  <a:pt x="5318445" y="543945"/>
                  <a:pt x="5318209" y="543592"/>
                </a:cubicBezTo>
                <a:cubicBezTo>
                  <a:pt x="5317973" y="543236"/>
                  <a:pt x="5317855" y="542825"/>
                  <a:pt x="5317855" y="542354"/>
                </a:cubicBezTo>
                <a:lnTo>
                  <a:pt x="5317855" y="432603"/>
                </a:lnTo>
                <a:cubicBezTo>
                  <a:pt x="5317855" y="432132"/>
                  <a:pt x="5317973" y="431719"/>
                  <a:pt x="5318209" y="431368"/>
                </a:cubicBezTo>
                <a:cubicBezTo>
                  <a:pt x="5318445" y="431013"/>
                  <a:pt x="5318857" y="430733"/>
                  <a:pt x="5319446" y="430527"/>
                </a:cubicBezTo>
                <a:cubicBezTo>
                  <a:pt x="5320035" y="430320"/>
                  <a:pt x="5320830" y="430145"/>
                  <a:pt x="5321832" y="429996"/>
                </a:cubicBezTo>
                <a:cubicBezTo>
                  <a:pt x="5322833" y="429849"/>
                  <a:pt x="5324041" y="429775"/>
                  <a:pt x="5325455" y="429775"/>
                </a:cubicBezTo>
                <a:close/>
                <a:moveTo>
                  <a:pt x="5074870" y="429775"/>
                </a:moveTo>
                <a:cubicBezTo>
                  <a:pt x="5076637" y="429775"/>
                  <a:pt x="5078066" y="429834"/>
                  <a:pt x="5079156" y="429951"/>
                </a:cubicBezTo>
                <a:cubicBezTo>
                  <a:pt x="5080246" y="430070"/>
                  <a:pt x="5081115" y="430231"/>
                  <a:pt x="5081763" y="430438"/>
                </a:cubicBezTo>
                <a:cubicBezTo>
                  <a:pt x="5082411" y="430645"/>
                  <a:pt x="5082897" y="430940"/>
                  <a:pt x="5083221" y="431321"/>
                </a:cubicBezTo>
                <a:cubicBezTo>
                  <a:pt x="5083545" y="431704"/>
                  <a:pt x="5083854" y="432191"/>
                  <a:pt x="5084148" y="432779"/>
                </a:cubicBezTo>
                <a:lnTo>
                  <a:pt x="5099966" y="465652"/>
                </a:lnTo>
                <a:cubicBezTo>
                  <a:pt x="5101435" y="468773"/>
                  <a:pt x="5102901" y="472043"/>
                  <a:pt x="5104365" y="475460"/>
                </a:cubicBezTo>
                <a:cubicBezTo>
                  <a:pt x="5105828" y="478877"/>
                  <a:pt x="5107323" y="482325"/>
                  <a:pt x="5108846" y="485799"/>
                </a:cubicBezTo>
                <a:lnTo>
                  <a:pt x="5109021" y="485799"/>
                </a:lnTo>
                <a:cubicBezTo>
                  <a:pt x="5110368" y="482442"/>
                  <a:pt x="5111758" y="479097"/>
                  <a:pt x="5113194" y="475770"/>
                </a:cubicBezTo>
                <a:cubicBezTo>
                  <a:pt x="5114629" y="472441"/>
                  <a:pt x="5116081" y="469158"/>
                  <a:pt x="5117551" y="465917"/>
                </a:cubicBezTo>
                <a:lnTo>
                  <a:pt x="5133457" y="432867"/>
                </a:lnTo>
                <a:cubicBezTo>
                  <a:pt x="5133634" y="432279"/>
                  <a:pt x="5133884" y="431779"/>
                  <a:pt x="5134208" y="431368"/>
                </a:cubicBezTo>
                <a:cubicBezTo>
                  <a:pt x="5134533" y="430953"/>
                  <a:pt x="5134974" y="430645"/>
                  <a:pt x="5135534" y="430438"/>
                </a:cubicBezTo>
                <a:cubicBezTo>
                  <a:pt x="5136094" y="430231"/>
                  <a:pt x="5136874" y="430070"/>
                  <a:pt x="5137875" y="429951"/>
                </a:cubicBezTo>
                <a:cubicBezTo>
                  <a:pt x="5138877" y="429834"/>
                  <a:pt x="5140144" y="429775"/>
                  <a:pt x="5141675" y="429775"/>
                </a:cubicBezTo>
                <a:cubicBezTo>
                  <a:pt x="5143796" y="429775"/>
                  <a:pt x="5145460" y="429849"/>
                  <a:pt x="5146668" y="429996"/>
                </a:cubicBezTo>
                <a:cubicBezTo>
                  <a:pt x="5147876" y="430145"/>
                  <a:pt x="5148715" y="430424"/>
                  <a:pt x="5149186" y="430835"/>
                </a:cubicBezTo>
                <a:cubicBezTo>
                  <a:pt x="5149658" y="431249"/>
                  <a:pt x="5149820" y="431837"/>
                  <a:pt x="5149672" y="432603"/>
                </a:cubicBezTo>
                <a:cubicBezTo>
                  <a:pt x="5149525" y="433370"/>
                  <a:pt x="5149128" y="434400"/>
                  <a:pt x="5148479" y="435695"/>
                </a:cubicBezTo>
                <a:lnTo>
                  <a:pt x="5116137" y="500203"/>
                </a:lnTo>
                <a:lnTo>
                  <a:pt x="5116137" y="542354"/>
                </a:lnTo>
                <a:cubicBezTo>
                  <a:pt x="5116137" y="542825"/>
                  <a:pt x="5116020" y="543236"/>
                  <a:pt x="5115786" y="543592"/>
                </a:cubicBezTo>
                <a:cubicBezTo>
                  <a:pt x="5115552" y="543945"/>
                  <a:pt x="5115142" y="544224"/>
                  <a:pt x="5114556" y="544429"/>
                </a:cubicBezTo>
                <a:cubicBezTo>
                  <a:pt x="5113970" y="544636"/>
                  <a:pt x="5113179" y="544814"/>
                  <a:pt x="5112184" y="544959"/>
                </a:cubicBezTo>
                <a:cubicBezTo>
                  <a:pt x="5111188" y="545107"/>
                  <a:pt x="5109988" y="545181"/>
                  <a:pt x="5108582" y="545181"/>
                </a:cubicBezTo>
                <a:cubicBezTo>
                  <a:pt x="5107117" y="545181"/>
                  <a:pt x="5105902" y="545107"/>
                  <a:pt x="5104936" y="544959"/>
                </a:cubicBezTo>
                <a:cubicBezTo>
                  <a:pt x="5103969" y="544814"/>
                  <a:pt x="5103178" y="544636"/>
                  <a:pt x="5102564" y="544429"/>
                </a:cubicBezTo>
                <a:cubicBezTo>
                  <a:pt x="5101949" y="544224"/>
                  <a:pt x="5101524" y="543945"/>
                  <a:pt x="5101290" y="543592"/>
                </a:cubicBezTo>
                <a:cubicBezTo>
                  <a:pt x="5101056" y="543236"/>
                  <a:pt x="5100938" y="542825"/>
                  <a:pt x="5100938" y="542354"/>
                </a:cubicBezTo>
                <a:lnTo>
                  <a:pt x="5100938" y="500203"/>
                </a:lnTo>
                <a:lnTo>
                  <a:pt x="5068596" y="435695"/>
                </a:lnTo>
                <a:cubicBezTo>
                  <a:pt x="5067948" y="434340"/>
                  <a:pt x="5067551" y="433282"/>
                  <a:pt x="5067403" y="432514"/>
                </a:cubicBezTo>
                <a:cubicBezTo>
                  <a:pt x="5067256" y="431748"/>
                  <a:pt x="5067403" y="431160"/>
                  <a:pt x="5067845" y="430747"/>
                </a:cubicBezTo>
                <a:cubicBezTo>
                  <a:pt x="5068287" y="430335"/>
                  <a:pt x="5069082" y="430070"/>
                  <a:pt x="5070231" y="429951"/>
                </a:cubicBezTo>
                <a:cubicBezTo>
                  <a:pt x="5071379" y="429834"/>
                  <a:pt x="5072926" y="429775"/>
                  <a:pt x="5074870" y="429775"/>
                </a:cubicBezTo>
                <a:close/>
                <a:moveTo>
                  <a:pt x="4858730" y="429775"/>
                </a:moveTo>
                <a:cubicBezTo>
                  <a:pt x="4860203" y="429775"/>
                  <a:pt x="4861425" y="429849"/>
                  <a:pt x="4862397" y="429996"/>
                </a:cubicBezTo>
                <a:cubicBezTo>
                  <a:pt x="4863369" y="430145"/>
                  <a:pt x="4864150" y="430320"/>
                  <a:pt x="4864739" y="430527"/>
                </a:cubicBezTo>
                <a:cubicBezTo>
                  <a:pt x="4865328" y="430733"/>
                  <a:pt x="4865740" y="431013"/>
                  <a:pt x="4865976" y="431368"/>
                </a:cubicBezTo>
                <a:cubicBezTo>
                  <a:pt x="4866212" y="431719"/>
                  <a:pt x="4866329" y="432132"/>
                  <a:pt x="4866329" y="432603"/>
                </a:cubicBezTo>
                <a:lnTo>
                  <a:pt x="4866329" y="478378"/>
                </a:lnTo>
                <a:lnTo>
                  <a:pt x="4918377" y="478378"/>
                </a:lnTo>
                <a:lnTo>
                  <a:pt x="4918377" y="432603"/>
                </a:lnTo>
                <a:cubicBezTo>
                  <a:pt x="4918377" y="432132"/>
                  <a:pt x="4918495" y="431719"/>
                  <a:pt x="4918731" y="431368"/>
                </a:cubicBezTo>
                <a:cubicBezTo>
                  <a:pt x="4918967" y="431013"/>
                  <a:pt x="4919379" y="430733"/>
                  <a:pt x="4919968" y="430527"/>
                </a:cubicBezTo>
                <a:cubicBezTo>
                  <a:pt x="4920557" y="430320"/>
                  <a:pt x="4921323" y="430145"/>
                  <a:pt x="4922265" y="429996"/>
                </a:cubicBezTo>
                <a:cubicBezTo>
                  <a:pt x="4923208" y="429849"/>
                  <a:pt x="4924445" y="429775"/>
                  <a:pt x="4925977" y="429775"/>
                </a:cubicBezTo>
                <a:cubicBezTo>
                  <a:pt x="4927391" y="429775"/>
                  <a:pt x="4928584" y="429849"/>
                  <a:pt x="4929556" y="429996"/>
                </a:cubicBezTo>
                <a:cubicBezTo>
                  <a:pt x="4930528" y="430145"/>
                  <a:pt x="4931308" y="430320"/>
                  <a:pt x="4931897" y="430527"/>
                </a:cubicBezTo>
                <a:cubicBezTo>
                  <a:pt x="4932487" y="430733"/>
                  <a:pt x="4932899" y="431013"/>
                  <a:pt x="4933134" y="431368"/>
                </a:cubicBezTo>
                <a:cubicBezTo>
                  <a:pt x="4933370" y="431719"/>
                  <a:pt x="4933488" y="432132"/>
                  <a:pt x="4933488" y="432603"/>
                </a:cubicBezTo>
                <a:lnTo>
                  <a:pt x="4933488" y="542354"/>
                </a:lnTo>
                <a:cubicBezTo>
                  <a:pt x="4933488" y="542825"/>
                  <a:pt x="4933370" y="543236"/>
                  <a:pt x="4933134" y="543592"/>
                </a:cubicBezTo>
                <a:cubicBezTo>
                  <a:pt x="4932899" y="543945"/>
                  <a:pt x="4932487" y="544224"/>
                  <a:pt x="4931897" y="544429"/>
                </a:cubicBezTo>
                <a:cubicBezTo>
                  <a:pt x="4931308" y="544636"/>
                  <a:pt x="4930528" y="544814"/>
                  <a:pt x="4929556" y="544959"/>
                </a:cubicBezTo>
                <a:cubicBezTo>
                  <a:pt x="4928584" y="545107"/>
                  <a:pt x="4927391" y="545181"/>
                  <a:pt x="4925977" y="545181"/>
                </a:cubicBezTo>
                <a:cubicBezTo>
                  <a:pt x="4924445" y="545181"/>
                  <a:pt x="4923208" y="545107"/>
                  <a:pt x="4922265" y="544959"/>
                </a:cubicBezTo>
                <a:cubicBezTo>
                  <a:pt x="4921323" y="544814"/>
                  <a:pt x="4920557" y="544636"/>
                  <a:pt x="4919968" y="544429"/>
                </a:cubicBezTo>
                <a:cubicBezTo>
                  <a:pt x="4919379" y="544224"/>
                  <a:pt x="4918967" y="543945"/>
                  <a:pt x="4918731" y="543592"/>
                </a:cubicBezTo>
                <a:cubicBezTo>
                  <a:pt x="4918495" y="543236"/>
                  <a:pt x="4918377" y="542825"/>
                  <a:pt x="4918377" y="542354"/>
                </a:cubicBezTo>
                <a:lnTo>
                  <a:pt x="4918377" y="491631"/>
                </a:lnTo>
                <a:lnTo>
                  <a:pt x="4866329" y="491631"/>
                </a:lnTo>
                <a:lnTo>
                  <a:pt x="4866329" y="542354"/>
                </a:lnTo>
                <a:cubicBezTo>
                  <a:pt x="4866329" y="542825"/>
                  <a:pt x="4866212" y="543236"/>
                  <a:pt x="4865976" y="543592"/>
                </a:cubicBezTo>
                <a:cubicBezTo>
                  <a:pt x="4865740" y="543945"/>
                  <a:pt x="4865328" y="544224"/>
                  <a:pt x="4864739" y="544429"/>
                </a:cubicBezTo>
                <a:cubicBezTo>
                  <a:pt x="4864150" y="544636"/>
                  <a:pt x="4863369" y="544814"/>
                  <a:pt x="4862397" y="544959"/>
                </a:cubicBezTo>
                <a:cubicBezTo>
                  <a:pt x="4861425" y="545107"/>
                  <a:pt x="4860203" y="545181"/>
                  <a:pt x="4858730" y="545181"/>
                </a:cubicBezTo>
                <a:cubicBezTo>
                  <a:pt x="4857316" y="545181"/>
                  <a:pt x="4856108" y="545107"/>
                  <a:pt x="4855107" y="544959"/>
                </a:cubicBezTo>
                <a:cubicBezTo>
                  <a:pt x="4854105" y="544814"/>
                  <a:pt x="4853310" y="544636"/>
                  <a:pt x="4852721" y="544429"/>
                </a:cubicBezTo>
                <a:cubicBezTo>
                  <a:pt x="4852132" y="544224"/>
                  <a:pt x="4851720" y="543945"/>
                  <a:pt x="4851484" y="543592"/>
                </a:cubicBezTo>
                <a:cubicBezTo>
                  <a:pt x="4851248" y="543236"/>
                  <a:pt x="4851130" y="542825"/>
                  <a:pt x="4851130" y="542354"/>
                </a:cubicBezTo>
                <a:lnTo>
                  <a:pt x="4851130" y="432603"/>
                </a:lnTo>
                <a:cubicBezTo>
                  <a:pt x="4851130" y="432132"/>
                  <a:pt x="4851248" y="431719"/>
                  <a:pt x="4851484" y="431368"/>
                </a:cubicBezTo>
                <a:cubicBezTo>
                  <a:pt x="4851720" y="431013"/>
                  <a:pt x="4852132" y="430733"/>
                  <a:pt x="4852721" y="430527"/>
                </a:cubicBezTo>
                <a:cubicBezTo>
                  <a:pt x="4853310" y="430320"/>
                  <a:pt x="4854105" y="430145"/>
                  <a:pt x="4855107" y="429996"/>
                </a:cubicBezTo>
                <a:cubicBezTo>
                  <a:pt x="4856108" y="429849"/>
                  <a:pt x="4857316" y="429775"/>
                  <a:pt x="4858730" y="429775"/>
                </a:cubicBezTo>
                <a:close/>
                <a:moveTo>
                  <a:pt x="4382480" y="429775"/>
                </a:moveTo>
                <a:cubicBezTo>
                  <a:pt x="4383953" y="429775"/>
                  <a:pt x="4385175" y="429849"/>
                  <a:pt x="4386147" y="429996"/>
                </a:cubicBezTo>
                <a:cubicBezTo>
                  <a:pt x="4387119" y="430145"/>
                  <a:pt x="4387900" y="430320"/>
                  <a:pt x="4388489" y="430527"/>
                </a:cubicBezTo>
                <a:cubicBezTo>
                  <a:pt x="4389078" y="430733"/>
                  <a:pt x="4389490" y="431013"/>
                  <a:pt x="4389726" y="431368"/>
                </a:cubicBezTo>
                <a:cubicBezTo>
                  <a:pt x="4389961" y="431719"/>
                  <a:pt x="4390079" y="432132"/>
                  <a:pt x="4390079" y="432603"/>
                </a:cubicBezTo>
                <a:lnTo>
                  <a:pt x="4390079" y="478378"/>
                </a:lnTo>
                <a:lnTo>
                  <a:pt x="4442127" y="478378"/>
                </a:lnTo>
                <a:lnTo>
                  <a:pt x="4442127" y="432603"/>
                </a:lnTo>
                <a:cubicBezTo>
                  <a:pt x="4442127" y="432132"/>
                  <a:pt x="4442245" y="431719"/>
                  <a:pt x="4442481" y="431368"/>
                </a:cubicBezTo>
                <a:cubicBezTo>
                  <a:pt x="4442716" y="431013"/>
                  <a:pt x="4443129" y="430733"/>
                  <a:pt x="4443718" y="430527"/>
                </a:cubicBezTo>
                <a:cubicBezTo>
                  <a:pt x="4444307" y="430320"/>
                  <a:pt x="4445073" y="430145"/>
                  <a:pt x="4446016" y="429996"/>
                </a:cubicBezTo>
                <a:cubicBezTo>
                  <a:pt x="4446958" y="429849"/>
                  <a:pt x="4448195" y="429775"/>
                  <a:pt x="4449727" y="429775"/>
                </a:cubicBezTo>
                <a:cubicBezTo>
                  <a:pt x="4451141" y="429775"/>
                  <a:pt x="4452334" y="429849"/>
                  <a:pt x="4453306" y="429996"/>
                </a:cubicBezTo>
                <a:cubicBezTo>
                  <a:pt x="4454278" y="430145"/>
                  <a:pt x="4455058" y="430320"/>
                  <a:pt x="4455648" y="430527"/>
                </a:cubicBezTo>
                <a:cubicBezTo>
                  <a:pt x="4456236" y="430733"/>
                  <a:pt x="4456649" y="431013"/>
                  <a:pt x="4456885" y="431368"/>
                </a:cubicBezTo>
                <a:cubicBezTo>
                  <a:pt x="4457120" y="431719"/>
                  <a:pt x="4457238" y="432132"/>
                  <a:pt x="4457238" y="432603"/>
                </a:cubicBezTo>
                <a:lnTo>
                  <a:pt x="4457238" y="542354"/>
                </a:lnTo>
                <a:cubicBezTo>
                  <a:pt x="4457238" y="542825"/>
                  <a:pt x="4457120" y="543236"/>
                  <a:pt x="4456885" y="543592"/>
                </a:cubicBezTo>
                <a:cubicBezTo>
                  <a:pt x="4456649" y="543945"/>
                  <a:pt x="4456236" y="544224"/>
                  <a:pt x="4455648" y="544429"/>
                </a:cubicBezTo>
                <a:cubicBezTo>
                  <a:pt x="4455058" y="544636"/>
                  <a:pt x="4454278" y="544814"/>
                  <a:pt x="4453306" y="544959"/>
                </a:cubicBezTo>
                <a:cubicBezTo>
                  <a:pt x="4452334" y="545107"/>
                  <a:pt x="4451141" y="545181"/>
                  <a:pt x="4449727" y="545181"/>
                </a:cubicBezTo>
                <a:cubicBezTo>
                  <a:pt x="4448195" y="545181"/>
                  <a:pt x="4446958" y="545107"/>
                  <a:pt x="4446016" y="544959"/>
                </a:cubicBezTo>
                <a:cubicBezTo>
                  <a:pt x="4445073" y="544814"/>
                  <a:pt x="4444307" y="544636"/>
                  <a:pt x="4443718" y="544429"/>
                </a:cubicBezTo>
                <a:cubicBezTo>
                  <a:pt x="4443129" y="544224"/>
                  <a:pt x="4442716" y="543945"/>
                  <a:pt x="4442481" y="543592"/>
                </a:cubicBezTo>
                <a:cubicBezTo>
                  <a:pt x="4442245" y="543236"/>
                  <a:pt x="4442127" y="542825"/>
                  <a:pt x="4442127" y="542354"/>
                </a:cubicBezTo>
                <a:lnTo>
                  <a:pt x="4442127" y="491631"/>
                </a:lnTo>
                <a:lnTo>
                  <a:pt x="4390079" y="491631"/>
                </a:lnTo>
                <a:lnTo>
                  <a:pt x="4390079" y="542354"/>
                </a:lnTo>
                <a:cubicBezTo>
                  <a:pt x="4390079" y="542825"/>
                  <a:pt x="4389961" y="543236"/>
                  <a:pt x="4389726" y="543592"/>
                </a:cubicBezTo>
                <a:cubicBezTo>
                  <a:pt x="4389490" y="543945"/>
                  <a:pt x="4389078" y="544224"/>
                  <a:pt x="4388489" y="544429"/>
                </a:cubicBezTo>
                <a:cubicBezTo>
                  <a:pt x="4387900" y="544636"/>
                  <a:pt x="4387119" y="544814"/>
                  <a:pt x="4386147" y="544959"/>
                </a:cubicBezTo>
                <a:cubicBezTo>
                  <a:pt x="4385175" y="545107"/>
                  <a:pt x="4383953" y="545181"/>
                  <a:pt x="4382480" y="545181"/>
                </a:cubicBezTo>
                <a:cubicBezTo>
                  <a:pt x="4381066" y="545181"/>
                  <a:pt x="4379858" y="545107"/>
                  <a:pt x="4378857" y="544959"/>
                </a:cubicBezTo>
                <a:cubicBezTo>
                  <a:pt x="4377855" y="544814"/>
                  <a:pt x="4377060" y="544636"/>
                  <a:pt x="4376471" y="544429"/>
                </a:cubicBezTo>
                <a:cubicBezTo>
                  <a:pt x="4375882" y="544224"/>
                  <a:pt x="4375469" y="543945"/>
                  <a:pt x="4375234" y="543592"/>
                </a:cubicBezTo>
                <a:cubicBezTo>
                  <a:pt x="4374998" y="543236"/>
                  <a:pt x="4374880" y="542825"/>
                  <a:pt x="4374880" y="542354"/>
                </a:cubicBezTo>
                <a:lnTo>
                  <a:pt x="4374880" y="432603"/>
                </a:lnTo>
                <a:cubicBezTo>
                  <a:pt x="4374880" y="432132"/>
                  <a:pt x="4374998" y="431719"/>
                  <a:pt x="4375234" y="431368"/>
                </a:cubicBezTo>
                <a:cubicBezTo>
                  <a:pt x="4375469" y="431013"/>
                  <a:pt x="4375882" y="430733"/>
                  <a:pt x="4376471" y="430527"/>
                </a:cubicBezTo>
                <a:cubicBezTo>
                  <a:pt x="4377060" y="430320"/>
                  <a:pt x="4377855" y="430145"/>
                  <a:pt x="4378857" y="429996"/>
                </a:cubicBezTo>
                <a:cubicBezTo>
                  <a:pt x="4379858" y="429849"/>
                  <a:pt x="4381066" y="429775"/>
                  <a:pt x="4382480" y="429775"/>
                </a:cubicBezTo>
                <a:close/>
                <a:moveTo>
                  <a:pt x="4131895" y="429775"/>
                </a:moveTo>
                <a:cubicBezTo>
                  <a:pt x="4133663" y="429775"/>
                  <a:pt x="4135091" y="429834"/>
                  <a:pt x="4136181" y="429951"/>
                </a:cubicBezTo>
                <a:cubicBezTo>
                  <a:pt x="4137271" y="430070"/>
                  <a:pt x="4138140" y="430231"/>
                  <a:pt x="4138788" y="430438"/>
                </a:cubicBezTo>
                <a:cubicBezTo>
                  <a:pt x="4139436" y="430645"/>
                  <a:pt x="4139922" y="430940"/>
                  <a:pt x="4140246" y="431321"/>
                </a:cubicBezTo>
                <a:cubicBezTo>
                  <a:pt x="4140570" y="431704"/>
                  <a:pt x="4140879" y="432191"/>
                  <a:pt x="4141174" y="432779"/>
                </a:cubicBezTo>
                <a:lnTo>
                  <a:pt x="4156991" y="465652"/>
                </a:lnTo>
                <a:cubicBezTo>
                  <a:pt x="4158460" y="468773"/>
                  <a:pt x="4159925" y="472043"/>
                  <a:pt x="4161390" y="475460"/>
                </a:cubicBezTo>
                <a:cubicBezTo>
                  <a:pt x="4162854" y="478877"/>
                  <a:pt x="4164347" y="482325"/>
                  <a:pt x="4165871" y="485799"/>
                </a:cubicBezTo>
                <a:lnTo>
                  <a:pt x="4166046" y="485799"/>
                </a:lnTo>
                <a:cubicBezTo>
                  <a:pt x="4167393" y="482442"/>
                  <a:pt x="4168784" y="479097"/>
                  <a:pt x="4170219" y="475770"/>
                </a:cubicBezTo>
                <a:cubicBezTo>
                  <a:pt x="4171654" y="472441"/>
                  <a:pt x="4173106" y="469158"/>
                  <a:pt x="4174576" y="465917"/>
                </a:cubicBezTo>
                <a:lnTo>
                  <a:pt x="4190482" y="432867"/>
                </a:lnTo>
                <a:cubicBezTo>
                  <a:pt x="4190659" y="432279"/>
                  <a:pt x="4190909" y="431779"/>
                  <a:pt x="4191233" y="431368"/>
                </a:cubicBezTo>
                <a:cubicBezTo>
                  <a:pt x="4191557" y="430953"/>
                  <a:pt x="4191999" y="430645"/>
                  <a:pt x="4192559" y="430438"/>
                </a:cubicBezTo>
                <a:cubicBezTo>
                  <a:pt x="4193119" y="430231"/>
                  <a:pt x="4193899" y="430070"/>
                  <a:pt x="4194901" y="429951"/>
                </a:cubicBezTo>
                <a:cubicBezTo>
                  <a:pt x="4195902" y="429834"/>
                  <a:pt x="4197169" y="429775"/>
                  <a:pt x="4198700" y="429775"/>
                </a:cubicBezTo>
                <a:cubicBezTo>
                  <a:pt x="4200821" y="429775"/>
                  <a:pt x="4202485" y="429849"/>
                  <a:pt x="4203693" y="429996"/>
                </a:cubicBezTo>
                <a:cubicBezTo>
                  <a:pt x="4204901" y="430145"/>
                  <a:pt x="4205740" y="430424"/>
                  <a:pt x="4206212" y="430835"/>
                </a:cubicBezTo>
                <a:cubicBezTo>
                  <a:pt x="4206683" y="431249"/>
                  <a:pt x="4206845" y="431837"/>
                  <a:pt x="4206698" y="432603"/>
                </a:cubicBezTo>
                <a:cubicBezTo>
                  <a:pt x="4206550" y="433370"/>
                  <a:pt x="4206153" y="434400"/>
                  <a:pt x="4205505" y="435695"/>
                </a:cubicBezTo>
                <a:lnTo>
                  <a:pt x="4173162" y="500203"/>
                </a:lnTo>
                <a:lnTo>
                  <a:pt x="4173162" y="542354"/>
                </a:lnTo>
                <a:cubicBezTo>
                  <a:pt x="4173162" y="542825"/>
                  <a:pt x="4173045" y="543236"/>
                  <a:pt x="4172811" y="543592"/>
                </a:cubicBezTo>
                <a:cubicBezTo>
                  <a:pt x="4172577" y="543945"/>
                  <a:pt x="4172167" y="544224"/>
                  <a:pt x="4171581" y="544429"/>
                </a:cubicBezTo>
                <a:cubicBezTo>
                  <a:pt x="4170995" y="544636"/>
                  <a:pt x="4170204" y="544814"/>
                  <a:pt x="4169209" y="544959"/>
                </a:cubicBezTo>
                <a:cubicBezTo>
                  <a:pt x="4168213" y="545107"/>
                  <a:pt x="4167013" y="545181"/>
                  <a:pt x="4165607" y="545181"/>
                </a:cubicBezTo>
                <a:cubicBezTo>
                  <a:pt x="4164143" y="545181"/>
                  <a:pt x="4162927" y="545107"/>
                  <a:pt x="4161961" y="544959"/>
                </a:cubicBezTo>
                <a:cubicBezTo>
                  <a:pt x="4160994" y="544814"/>
                  <a:pt x="4160203" y="544636"/>
                  <a:pt x="4159589" y="544429"/>
                </a:cubicBezTo>
                <a:cubicBezTo>
                  <a:pt x="4158974" y="544224"/>
                  <a:pt x="4158549" y="543945"/>
                  <a:pt x="4158315" y="543592"/>
                </a:cubicBezTo>
                <a:cubicBezTo>
                  <a:pt x="4158081" y="543236"/>
                  <a:pt x="4157963" y="542825"/>
                  <a:pt x="4157963" y="542354"/>
                </a:cubicBezTo>
                <a:lnTo>
                  <a:pt x="4157963" y="500203"/>
                </a:lnTo>
                <a:lnTo>
                  <a:pt x="4125621" y="435695"/>
                </a:lnTo>
                <a:cubicBezTo>
                  <a:pt x="4124973" y="434340"/>
                  <a:pt x="4124575" y="433282"/>
                  <a:pt x="4124428" y="432514"/>
                </a:cubicBezTo>
                <a:cubicBezTo>
                  <a:pt x="4124281" y="431748"/>
                  <a:pt x="4124428" y="431160"/>
                  <a:pt x="4124870" y="430747"/>
                </a:cubicBezTo>
                <a:cubicBezTo>
                  <a:pt x="4125312" y="430335"/>
                  <a:pt x="4126107" y="430070"/>
                  <a:pt x="4127256" y="429951"/>
                </a:cubicBezTo>
                <a:cubicBezTo>
                  <a:pt x="4128405" y="429834"/>
                  <a:pt x="4129951" y="429775"/>
                  <a:pt x="4131895" y="429775"/>
                </a:cubicBezTo>
                <a:close/>
                <a:moveTo>
                  <a:pt x="3915814" y="429775"/>
                </a:moveTo>
                <a:cubicBezTo>
                  <a:pt x="3917287" y="429775"/>
                  <a:pt x="3918509" y="429849"/>
                  <a:pt x="3919481" y="429996"/>
                </a:cubicBezTo>
                <a:cubicBezTo>
                  <a:pt x="3920453" y="430145"/>
                  <a:pt x="3921234" y="430320"/>
                  <a:pt x="3921823" y="430527"/>
                </a:cubicBezTo>
                <a:cubicBezTo>
                  <a:pt x="3922412" y="430733"/>
                  <a:pt x="3922824" y="431013"/>
                  <a:pt x="3923060" y="431368"/>
                </a:cubicBezTo>
                <a:cubicBezTo>
                  <a:pt x="3923296" y="431719"/>
                  <a:pt x="3923414" y="432132"/>
                  <a:pt x="3923414" y="432603"/>
                </a:cubicBezTo>
                <a:lnTo>
                  <a:pt x="3923414" y="478378"/>
                </a:lnTo>
                <a:lnTo>
                  <a:pt x="3975462" y="478378"/>
                </a:lnTo>
                <a:lnTo>
                  <a:pt x="3975462" y="432603"/>
                </a:lnTo>
                <a:cubicBezTo>
                  <a:pt x="3975462" y="432132"/>
                  <a:pt x="3975580" y="431719"/>
                  <a:pt x="3975815" y="431368"/>
                </a:cubicBezTo>
                <a:cubicBezTo>
                  <a:pt x="3976050" y="431013"/>
                  <a:pt x="3976462" y="430733"/>
                  <a:pt x="3977053" y="430527"/>
                </a:cubicBezTo>
                <a:cubicBezTo>
                  <a:pt x="3977642" y="430320"/>
                  <a:pt x="3978407" y="430145"/>
                  <a:pt x="3979350" y="429996"/>
                </a:cubicBezTo>
                <a:cubicBezTo>
                  <a:pt x="3980292" y="429849"/>
                  <a:pt x="3981529" y="429775"/>
                  <a:pt x="3983062" y="429775"/>
                </a:cubicBezTo>
                <a:cubicBezTo>
                  <a:pt x="3984475" y="429775"/>
                  <a:pt x="3985668" y="429849"/>
                  <a:pt x="3986581" y="429996"/>
                </a:cubicBezTo>
                <a:cubicBezTo>
                  <a:pt x="3987553" y="430145"/>
                  <a:pt x="3988333" y="430320"/>
                  <a:pt x="3988923" y="430527"/>
                </a:cubicBezTo>
                <a:cubicBezTo>
                  <a:pt x="3989511" y="430733"/>
                  <a:pt x="3989924" y="431013"/>
                  <a:pt x="3990160" y="431368"/>
                </a:cubicBezTo>
                <a:cubicBezTo>
                  <a:pt x="3990395" y="431719"/>
                  <a:pt x="3990513" y="432132"/>
                  <a:pt x="3990513" y="432603"/>
                </a:cubicBezTo>
                <a:lnTo>
                  <a:pt x="3990513" y="542354"/>
                </a:lnTo>
                <a:cubicBezTo>
                  <a:pt x="3990513" y="542825"/>
                  <a:pt x="3990395" y="543236"/>
                  <a:pt x="3990160" y="543592"/>
                </a:cubicBezTo>
                <a:cubicBezTo>
                  <a:pt x="3989924" y="543945"/>
                  <a:pt x="3989511" y="544224"/>
                  <a:pt x="3988923" y="544429"/>
                </a:cubicBezTo>
                <a:cubicBezTo>
                  <a:pt x="3988333" y="544636"/>
                  <a:pt x="3987553" y="544814"/>
                  <a:pt x="3986581" y="544959"/>
                </a:cubicBezTo>
                <a:cubicBezTo>
                  <a:pt x="3985668" y="545107"/>
                  <a:pt x="3984475" y="545181"/>
                  <a:pt x="3983062" y="545181"/>
                </a:cubicBezTo>
                <a:cubicBezTo>
                  <a:pt x="3981529" y="545181"/>
                  <a:pt x="3980292" y="545107"/>
                  <a:pt x="3979350" y="544959"/>
                </a:cubicBezTo>
                <a:cubicBezTo>
                  <a:pt x="3978407" y="544814"/>
                  <a:pt x="3977642" y="544636"/>
                  <a:pt x="3977053" y="544429"/>
                </a:cubicBezTo>
                <a:cubicBezTo>
                  <a:pt x="3976462" y="544224"/>
                  <a:pt x="3976050" y="543945"/>
                  <a:pt x="3975815" y="543592"/>
                </a:cubicBezTo>
                <a:cubicBezTo>
                  <a:pt x="3975580" y="543236"/>
                  <a:pt x="3975462" y="542825"/>
                  <a:pt x="3975462" y="542354"/>
                </a:cubicBezTo>
                <a:lnTo>
                  <a:pt x="3975462" y="491631"/>
                </a:lnTo>
                <a:lnTo>
                  <a:pt x="3923414" y="491631"/>
                </a:lnTo>
                <a:lnTo>
                  <a:pt x="3923414" y="542354"/>
                </a:lnTo>
                <a:cubicBezTo>
                  <a:pt x="3923414" y="542825"/>
                  <a:pt x="3923296" y="543236"/>
                  <a:pt x="3923060" y="543592"/>
                </a:cubicBezTo>
                <a:cubicBezTo>
                  <a:pt x="3922824" y="543945"/>
                  <a:pt x="3922412" y="544224"/>
                  <a:pt x="3921823" y="544429"/>
                </a:cubicBezTo>
                <a:cubicBezTo>
                  <a:pt x="3921234" y="544636"/>
                  <a:pt x="3920453" y="544814"/>
                  <a:pt x="3919481" y="544959"/>
                </a:cubicBezTo>
                <a:cubicBezTo>
                  <a:pt x="3918509" y="545107"/>
                  <a:pt x="3917287" y="545181"/>
                  <a:pt x="3915814" y="545181"/>
                </a:cubicBezTo>
                <a:cubicBezTo>
                  <a:pt x="3914401" y="545181"/>
                  <a:pt x="3913193" y="545107"/>
                  <a:pt x="3912192" y="544959"/>
                </a:cubicBezTo>
                <a:cubicBezTo>
                  <a:pt x="3911190" y="544814"/>
                  <a:pt x="3910395" y="544636"/>
                  <a:pt x="3909806" y="544429"/>
                </a:cubicBezTo>
                <a:cubicBezTo>
                  <a:pt x="3909216" y="544224"/>
                  <a:pt x="3908804" y="543945"/>
                  <a:pt x="3908568" y="543592"/>
                </a:cubicBezTo>
                <a:cubicBezTo>
                  <a:pt x="3908333" y="543236"/>
                  <a:pt x="3908215" y="542825"/>
                  <a:pt x="3908215" y="542354"/>
                </a:cubicBezTo>
                <a:lnTo>
                  <a:pt x="3908215" y="432603"/>
                </a:lnTo>
                <a:cubicBezTo>
                  <a:pt x="3908215" y="432132"/>
                  <a:pt x="3908333" y="431719"/>
                  <a:pt x="3908568" y="431368"/>
                </a:cubicBezTo>
                <a:cubicBezTo>
                  <a:pt x="3908804" y="431013"/>
                  <a:pt x="3909216" y="430733"/>
                  <a:pt x="3909806" y="430527"/>
                </a:cubicBezTo>
                <a:cubicBezTo>
                  <a:pt x="3910395" y="430320"/>
                  <a:pt x="3911190" y="430145"/>
                  <a:pt x="3912192" y="429996"/>
                </a:cubicBezTo>
                <a:cubicBezTo>
                  <a:pt x="3913193" y="429849"/>
                  <a:pt x="3914401" y="429775"/>
                  <a:pt x="3915814" y="429775"/>
                </a:cubicBezTo>
                <a:close/>
                <a:moveTo>
                  <a:pt x="3665231" y="429775"/>
                </a:moveTo>
                <a:cubicBezTo>
                  <a:pt x="3666999" y="429775"/>
                  <a:pt x="3668427" y="429834"/>
                  <a:pt x="3669517" y="429951"/>
                </a:cubicBezTo>
                <a:cubicBezTo>
                  <a:pt x="3670607" y="430070"/>
                  <a:pt x="3671475" y="430231"/>
                  <a:pt x="3672124" y="430438"/>
                </a:cubicBezTo>
                <a:cubicBezTo>
                  <a:pt x="3672771" y="430645"/>
                  <a:pt x="3673257" y="430940"/>
                  <a:pt x="3673581" y="431321"/>
                </a:cubicBezTo>
                <a:cubicBezTo>
                  <a:pt x="3673906" y="431704"/>
                  <a:pt x="3674214" y="432191"/>
                  <a:pt x="3674510" y="432779"/>
                </a:cubicBezTo>
                <a:lnTo>
                  <a:pt x="3690327" y="465652"/>
                </a:lnTo>
                <a:cubicBezTo>
                  <a:pt x="3691796" y="468773"/>
                  <a:pt x="3693261" y="472043"/>
                  <a:pt x="3694725" y="475460"/>
                </a:cubicBezTo>
                <a:cubicBezTo>
                  <a:pt x="3696189" y="478877"/>
                  <a:pt x="3697683" y="482325"/>
                  <a:pt x="3699207" y="485799"/>
                </a:cubicBezTo>
                <a:lnTo>
                  <a:pt x="3699381" y="485799"/>
                </a:lnTo>
                <a:cubicBezTo>
                  <a:pt x="3700729" y="482442"/>
                  <a:pt x="3702119" y="479097"/>
                  <a:pt x="3703555" y="475770"/>
                </a:cubicBezTo>
                <a:cubicBezTo>
                  <a:pt x="3704989" y="472441"/>
                  <a:pt x="3706442" y="469158"/>
                  <a:pt x="3707912" y="465917"/>
                </a:cubicBezTo>
                <a:lnTo>
                  <a:pt x="3723818" y="432867"/>
                </a:lnTo>
                <a:cubicBezTo>
                  <a:pt x="3723995" y="432279"/>
                  <a:pt x="3724245" y="431779"/>
                  <a:pt x="3724569" y="431368"/>
                </a:cubicBezTo>
                <a:cubicBezTo>
                  <a:pt x="3724893" y="430953"/>
                  <a:pt x="3725335" y="430645"/>
                  <a:pt x="3725895" y="430438"/>
                </a:cubicBezTo>
                <a:cubicBezTo>
                  <a:pt x="3726455" y="430231"/>
                  <a:pt x="3727235" y="430070"/>
                  <a:pt x="3728237" y="429951"/>
                </a:cubicBezTo>
                <a:cubicBezTo>
                  <a:pt x="3729238" y="429834"/>
                  <a:pt x="3730505" y="429775"/>
                  <a:pt x="3732036" y="429775"/>
                </a:cubicBezTo>
                <a:cubicBezTo>
                  <a:pt x="3734157" y="429775"/>
                  <a:pt x="3735822" y="429849"/>
                  <a:pt x="3737029" y="429996"/>
                </a:cubicBezTo>
                <a:cubicBezTo>
                  <a:pt x="3738237" y="430145"/>
                  <a:pt x="3739076" y="430424"/>
                  <a:pt x="3739548" y="430835"/>
                </a:cubicBezTo>
                <a:cubicBezTo>
                  <a:pt x="3740019" y="431249"/>
                  <a:pt x="3740181" y="431837"/>
                  <a:pt x="3740034" y="432603"/>
                </a:cubicBezTo>
                <a:cubicBezTo>
                  <a:pt x="3739886" y="433370"/>
                  <a:pt x="3739489" y="434400"/>
                  <a:pt x="3738841" y="435695"/>
                </a:cubicBezTo>
                <a:lnTo>
                  <a:pt x="3706498" y="500203"/>
                </a:lnTo>
                <a:lnTo>
                  <a:pt x="3706498" y="542354"/>
                </a:lnTo>
                <a:cubicBezTo>
                  <a:pt x="3706498" y="542825"/>
                  <a:pt x="3706381" y="543236"/>
                  <a:pt x="3706146" y="543592"/>
                </a:cubicBezTo>
                <a:cubicBezTo>
                  <a:pt x="3705912" y="543945"/>
                  <a:pt x="3705502" y="544224"/>
                  <a:pt x="3704917" y="544429"/>
                </a:cubicBezTo>
                <a:cubicBezTo>
                  <a:pt x="3704330" y="544636"/>
                  <a:pt x="3703540" y="544814"/>
                  <a:pt x="3702544" y="544959"/>
                </a:cubicBezTo>
                <a:cubicBezTo>
                  <a:pt x="3701549" y="545107"/>
                  <a:pt x="3700349" y="545181"/>
                  <a:pt x="3698943" y="545181"/>
                </a:cubicBezTo>
                <a:cubicBezTo>
                  <a:pt x="3697479" y="545181"/>
                  <a:pt x="3696264" y="545107"/>
                  <a:pt x="3695297" y="544959"/>
                </a:cubicBezTo>
                <a:cubicBezTo>
                  <a:pt x="3694330" y="544814"/>
                  <a:pt x="3693540" y="544636"/>
                  <a:pt x="3692924" y="544429"/>
                </a:cubicBezTo>
                <a:cubicBezTo>
                  <a:pt x="3692309" y="544224"/>
                  <a:pt x="3691885" y="543945"/>
                  <a:pt x="3691650" y="543592"/>
                </a:cubicBezTo>
                <a:cubicBezTo>
                  <a:pt x="3691417" y="543236"/>
                  <a:pt x="3691299" y="542825"/>
                  <a:pt x="3691299" y="542354"/>
                </a:cubicBezTo>
                <a:lnTo>
                  <a:pt x="3691299" y="500203"/>
                </a:lnTo>
                <a:lnTo>
                  <a:pt x="3658958" y="435695"/>
                </a:lnTo>
                <a:cubicBezTo>
                  <a:pt x="3658309" y="434340"/>
                  <a:pt x="3657911" y="433282"/>
                  <a:pt x="3657764" y="432514"/>
                </a:cubicBezTo>
                <a:cubicBezTo>
                  <a:pt x="3657617" y="431748"/>
                  <a:pt x="3657764" y="431160"/>
                  <a:pt x="3658207" y="430747"/>
                </a:cubicBezTo>
                <a:cubicBezTo>
                  <a:pt x="3658648" y="430335"/>
                  <a:pt x="3659443" y="430070"/>
                  <a:pt x="3660592" y="429951"/>
                </a:cubicBezTo>
                <a:cubicBezTo>
                  <a:pt x="3661740" y="429834"/>
                  <a:pt x="3663287" y="429775"/>
                  <a:pt x="3665231" y="429775"/>
                </a:cubicBezTo>
                <a:close/>
                <a:moveTo>
                  <a:pt x="3506813" y="429775"/>
                </a:moveTo>
                <a:cubicBezTo>
                  <a:pt x="3508228" y="429775"/>
                  <a:pt x="3509420" y="429849"/>
                  <a:pt x="3510392" y="429996"/>
                </a:cubicBezTo>
                <a:cubicBezTo>
                  <a:pt x="3511365" y="430145"/>
                  <a:pt x="3512145" y="430320"/>
                  <a:pt x="3512734" y="430527"/>
                </a:cubicBezTo>
                <a:cubicBezTo>
                  <a:pt x="3513323" y="430733"/>
                  <a:pt x="3513736" y="431013"/>
                  <a:pt x="3513971" y="431368"/>
                </a:cubicBezTo>
                <a:cubicBezTo>
                  <a:pt x="3514207" y="431719"/>
                  <a:pt x="3514325" y="432132"/>
                  <a:pt x="3514325" y="432603"/>
                </a:cubicBezTo>
                <a:lnTo>
                  <a:pt x="3514325" y="542354"/>
                </a:lnTo>
                <a:cubicBezTo>
                  <a:pt x="3514325" y="542825"/>
                  <a:pt x="3514207" y="543236"/>
                  <a:pt x="3513971" y="543592"/>
                </a:cubicBezTo>
                <a:cubicBezTo>
                  <a:pt x="3513736" y="543945"/>
                  <a:pt x="3513323" y="544224"/>
                  <a:pt x="3512734" y="544429"/>
                </a:cubicBezTo>
                <a:cubicBezTo>
                  <a:pt x="3512145" y="544636"/>
                  <a:pt x="3511365" y="544814"/>
                  <a:pt x="3510392" y="544959"/>
                </a:cubicBezTo>
                <a:cubicBezTo>
                  <a:pt x="3509420" y="545107"/>
                  <a:pt x="3508228" y="545181"/>
                  <a:pt x="3506813" y="545181"/>
                </a:cubicBezTo>
                <a:cubicBezTo>
                  <a:pt x="3505282" y="545181"/>
                  <a:pt x="3504045" y="545107"/>
                  <a:pt x="3503102" y="544959"/>
                </a:cubicBezTo>
                <a:cubicBezTo>
                  <a:pt x="3502160" y="544814"/>
                  <a:pt x="3501394" y="544636"/>
                  <a:pt x="3500805" y="544429"/>
                </a:cubicBezTo>
                <a:cubicBezTo>
                  <a:pt x="3500215" y="544224"/>
                  <a:pt x="3499803" y="543945"/>
                  <a:pt x="3499567" y="543592"/>
                </a:cubicBezTo>
                <a:cubicBezTo>
                  <a:pt x="3499332" y="543236"/>
                  <a:pt x="3499214" y="542825"/>
                  <a:pt x="3499214" y="542354"/>
                </a:cubicBezTo>
                <a:lnTo>
                  <a:pt x="3499214" y="491631"/>
                </a:lnTo>
                <a:lnTo>
                  <a:pt x="3447162" y="491631"/>
                </a:lnTo>
                <a:lnTo>
                  <a:pt x="3447162" y="542354"/>
                </a:lnTo>
                <a:cubicBezTo>
                  <a:pt x="3447162" y="542825"/>
                  <a:pt x="3447044" y="543236"/>
                  <a:pt x="3446808" y="543592"/>
                </a:cubicBezTo>
                <a:cubicBezTo>
                  <a:pt x="3446572" y="543945"/>
                  <a:pt x="3446160" y="544224"/>
                  <a:pt x="3445571" y="544429"/>
                </a:cubicBezTo>
                <a:cubicBezTo>
                  <a:pt x="3444982" y="544636"/>
                  <a:pt x="3444201" y="544814"/>
                  <a:pt x="3443227" y="544959"/>
                </a:cubicBezTo>
                <a:cubicBezTo>
                  <a:pt x="3442257" y="545107"/>
                  <a:pt x="3441034" y="545181"/>
                  <a:pt x="3439562" y="545181"/>
                </a:cubicBezTo>
                <a:cubicBezTo>
                  <a:pt x="3438148" y="545181"/>
                  <a:pt x="3436939" y="545107"/>
                  <a:pt x="3435939" y="544959"/>
                </a:cubicBezTo>
                <a:cubicBezTo>
                  <a:pt x="3434936" y="544814"/>
                  <a:pt x="3434141" y="544636"/>
                  <a:pt x="3433555" y="544429"/>
                </a:cubicBezTo>
                <a:cubicBezTo>
                  <a:pt x="3432965" y="544224"/>
                  <a:pt x="3432553" y="543945"/>
                  <a:pt x="3432317" y="543592"/>
                </a:cubicBezTo>
                <a:cubicBezTo>
                  <a:pt x="3432081" y="543236"/>
                  <a:pt x="3431965" y="542825"/>
                  <a:pt x="3431965" y="542354"/>
                </a:cubicBezTo>
                <a:lnTo>
                  <a:pt x="3431965" y="513191"/>
                </a:lnTo>
                <a:lnTo>
                  <a:pt x="3447162" y="457745"/>
                </a:lnTo>
                <a:lnTo>
                  <a:pt x="3447162" y="478378"/>
                </a:lnTo>
                <a:lnTo>
                  <a:pt x="3499214" y="478378"/>
                </a:lnTo>
                <a:lnTo>
                  <a:pt x="3499214" y="432603"/>
                </a:lnTo>
                <a:cubicBezTo>
                  <a:pt x="3499214" y="432132"/>
                  <a:pt x="3499332" y="431719"/>
                  <a:pt x="3499567" y="431368"/>
                </a:cubicBezTo>
                <a:cubicBezTo>
                  <a:pt x="3499803" y="431013"/>
                  <a:pt x="3500215" y="430733"/>
                  <a:pt x="3500805" y="430527"/>
                </a:cubicBezTo>
                <a:cubicBezTo>
                  <a:pt x="3501394" y="430320"/>
                  <a:pt x="3502160" y="430145"/>
                  <a:pt x="3503102" y="429996"/>
                </a:cubicBezTo>
                <a:cubicBezTo>
                  <a:pt x="3504045" y="429849"/>
                  <a:pt x="3505282" y="429775"/>
                  <a:pt x="3506813" y="429775"/>
                </a:cubicBezTo>
                <a:close/>
                <a:moveTo>
                  <a:pt x="3188971" y="429775"/>
                </a:moveTo>
                <a:cubicBezTo>
                  <a:pt x="3190740" y="429775"/>
                  <a:pt x="3192171" y="429834"/>
                  <a:pt x="3193257" y="429951"/>
                </a:cubicBezTo>
                <a:cubicBezTo>
                  <a:pt x="3194348" y="430070"/>
                  <a:pt x="3195217" y="430231"/>
                  <a:pt x="3195864" y="430438"/>
                </a:cubicBezTo>
                <a:cubicBezTo>
                  <a:pt x="3196512" y="430645"/>
                  <a:pt x="3197002" y="430940"/>
                  <a:pt x="3197325" y="431321"/>
                </a:cubicBezTo>
                <a:cubicBezTo>
                  <a:pt x="3197648" y="431704"/>
                  <a:pt x="3197959" y="432191"/>
                  <a:pt x="3198251" y="432779"/>
                </a:cubicBezTo>
                <a:lnTo>
                  <a:pt x="3214070" y="465652"/>
                </a:lnTo>
                <a:cubicBezTo>
                  <a:pt x="3215537" y="468773"/>
                  <a:pt x="3217005" y="472043"/>
                  <a:pt x="3218468" y="475460"/>
                </a:cubicBezTo>
                <a:cubicBezTo>
                  <a:pt x="3219933" y="478877"/>
                  <a:pt x="3221428" y="482325"/>
                  <a:pt x="3222953" y="485799"/>
                </a:cubicBezTo>
                <a:lnTo>
                  <a:pt x="3223124" y="485799"/>
                </a:lnTo>
                <a:cubicBezTo>
                  <a:pt x="3224475" y="482442"/>
                  <a:pt x="3225862" y="479097"/>
                  <a:pt x="3227299" y="475770"/>
                </a:cubicBezTo>
                <a:cubicBezTo>
                  <a:pt x="3228737" y="472441"/>
                  <a:pt x="3230186" y="469158"/>
                  <a:pt x="3231656" y="465917"/>
                </a:cubicBezTo>
                <a:lnTo>
                  <a:pt x="3237852" y="453041"/>
                </a:lnTo>
                <a:lnTo>
                  <a:pt x="3239944" y="466410"/>
                </a:lnTo>
                <a:lnTo>
                  <a:pt x="3241656" y="477440"/>
                </a:lnTo>
                <a:lnTo>
                  <a:pt x="3230242" y="500203"/>
                </a:lnTo>
                <a:lnTo>
                  <a:pt x="3230242" y="542354"/>
                </a:lnTo>
                <a:cubicBezTo>
                  <a:pt x="3230242" y="542825"/>
                  <a:pt x="3230126" y="543236"/>
                  <a:pt x="3229893" y="543592"/>
                </a:cubicBezTo>
                <a:cubicBezTo>
                  <a:pt x="3229659" y="543945"/>
                  <a:pt x="3229249" y="544224"/>
                  <a:pt x="3228660" y="544429"/>
                </a:cubicBezTo>
                <a:cubicBezTo>
                  <a:pt x="3228072" y="544636"/>
                  <a:pt x="3227284" y="544814"/>
                  <a:pt x="3226288" y="544959"/>
                </a:cubicBezTo>
                <a:cubicBezTo>
                  <a:pt x="3225295" y="545107"/>
                  <a:pt x="3224092" y="545181"/>
                  <a:pt x="3222688" y="545181"/>
                </a:cubicBezTo>
                <a:cubicBezTo>
                  <a:pt x="3221223" y="545181"/>
                  <a:pt x="3220007" y="545107"/>
                  <a:pt x="3219042" y="544959"/>
                </a:cubicBezTo>
                <a:cubicBezTo>
                  <a:pt x="3218074" y="544814"/>
                  <a:pt x="3217281" y="544636"/>
                  <a:pt x="3216669" y="544429"/>
                </a:cubicBezTo>
                <a:cubicBezTo>
                  <a:pt x="3216053" y="544224"/>
                  <a:pt x="3215626" y="543945"/>
                  <a:pt x="3215393" y="543592"/>
                </a:cubicBezTo>
                <a:cubicBezTo>
                  <a:pt x="3215160" y="543236"/>
                  <a:pt x="3215043" y="542825"/>
                  <a:pt x="3215043" y="542354"/>
                </a:cubicBezTo>
                <a:lnTo>
                  <a:pt x="3215043" y="500203"/>
                </a:lnTo>
                <a:lnTo>
                  <a:pt x="3182697" y="435695"/>
                </a:lnTo>
                <a:cubicBezTo>
                  <a:pt x="3182048" y="434340"/>
                  <a:pt x="3181654" y="433282"/>
                  <a:pt x="3181506" y="432514"/>
                </a:cubicBezTo>
                <a:cubicBezTo>
                  <a:pt x="3181356" y="431748"/>
                  <a:pt x="3181506" y="431160"/>
                  <a:pt x="3181945" y="430747"/>
                </a:cubicBezTo>
                <a:cubicBezTo>
                  <a:pt x="3182391" y="430335"/>
                  <a:pt x="3183184" y="430070"/>
                  <a:pt x="3184332" y="429951"/>
                </a:cubicBezTo>
                <a:cubicBezTo>
                  <a:pt x="3185480" y="429834"/>
                  <a:pt x="3187031" y="429775"/>
                  <a:pt x="3188971" y="429775"/>
                </a:cubicBezTo>
                <a:close/>
                <a:moveTo>
                  <a:pt x="2972844" y="429775"/>
                </a:moveTo>
                <a:cubicBezTo>
                  <a:pt x="2974317" y="429775"/>
                  <a:pt x="2975539" y="429849"/>
                  <a:pt x="2976511" y="429996"/>
                </a:cubicBezTo>
                <a:cubicBezTo>
                  <a:pt x="2977483" y="430145"/>
                  <a:pt x="2978262" y="430320"/>
                  <a:pt x="2978851" y="430527"/>
                </a:cubicBezTo>
                <a:cubicBezTo>
                  <a:pt x="2979442" y="430733"/>
                  <a:pt x="2979853" y="431013"/>
                  <a:pt x="2980090" y="431368"/>
                </a:cubicBezTo>
                <a:cubicBezTo>
                  <a:pt x="2980324" y="431719"/>
                  <a:pt x="2980441" y="432132"/>
                  <a:pt x="2980441" y="432603"/>
                </a:cubicBezTo>
                <a:lnTo>
                  <a:pt x="2980441" y="478378"/>
                </a:lnTo>
                <a:lnTo>
                  <a:pt x="3032483" y="478378"/>
                </a:lnTo>
                <a:lnTo>
                  <a:pt x="3032483" y="432603"/>
                </a:lnTo>
                <a:cubicBezTo>
                  <a:pt x="3032483" y="432132"/>
                  <a:pt x="3032600" y="431719"/>
                  <a:pt x="3032836" y="431368"/>
                </a:cubicBezTo>
                <a:cubicBezTo>
                  <a:pt x="3033071" y="431013"/>
                  <a:pt x="3033484" y="430733"/>
                  <a:pt x="3034073" y="430527"/>
                </a:cubicBezTo>
                <a:cubicBezTo>
                  <a:pt x="3034663" y="430320"/>
                  <a:pt x="3035428" y="430145"/>
                  <a:pt x="3036371" y="429996"/>
                </a:cubicBezTo>
                <a:cubicBezTo>
                  <a:pt x="3037313" y="429849"/>
                  <a:pt x="3038550" y="429775"/>
                  <a:pt x="3040082" y="429775"/>
                </a:cubicBezTo>
                <a:cubicBezTo>
                  <a:pt x="3041496" y="429775"/>
                  <a:pt x="3042689" y="429849"/>
                  <a:pt x="3043661" y="429996"/>
                </a:cubicBezTo>
                <a:cubicBezTo>
                  <a:pt x="3044633" y="430145"/>
                  <a:pt x="3045413" y="430320"/>
                  <a:pt x="3046003" y="430527"/>
                </a:cubicBezTo>
                <a:cubicBezTo>
                  <a:pt x="3046591" y="430733"/>
                  <a:pt x="3047004" y="431013"/>
                  <a:pt x="3047240" y="431368"/>
                </a:cubicBezTo>
                <a:cubicBezTo>
                  <a:pt x="3047475" y="431719"/>
                  <a:pt x="3047594" y="432132"/>
                  <a:pt x="3047594" y="432603"/>
                </a:cubicBezTo>
                <a:lnTo>
                  <a:pt x="3047594" y="542354"/>
                </a:lnTo>
                <a:cubicBezTo>
                  <a:pt x="3047594" y="542825"/>
                  <a:pt x="3047475" y="543236"/>
                  <a:pt x="3047240" y="543592"/>
                </a:cubicBezTo>
                <a:cubicBezTo>
                  <a:pt x="3047004" y="543945"/>
                  <a:pt x="3046591" y="544224"/>
                  <a:pt x="3046003" y="544429"/>
                </a:cubicBezTo>
                <a:cubicBezTo>
                  <a:pt x="3045413" y="544636"/>
                  <a:pt x="3044633" y="544814"/>
                  <a:pt x="3043661" y="544959"/>
                </a:cubicBezTo>
                <a:cubicBezTo>
                  <a:pt x="3042689" y="545107"/>
                  <a:pt x="3041496" y="545181"/>
                  <a:pt x="3040082" y="545181"/>
                </a:cubicBezTo>
                <a:cubicBezTo>
                  <a:pt x="3038550" y="545181"/>
                  <a:pt x="3037313" y="545107"/>
                  <a:pt x="3036371" y="544959"/>
                </a:cubicBezTo>
                <a:cubicBezTo>
                  <a:pt x="3035428" y="544814"/>
                  <a:pt x="3034663" y="544636"/>
                  <a:pt x="3034073" y="544429"/>
                </a:cubicBezTo>
                <a:cubicBezTo>
                  <a:pt x="3033484" y="544224"/>
                  <a:pt x="3033071" y="543945"/>
                  <a:pt x="3032836" y="543592"/>
                </a:cubicBezTo>
                <a:cubicBezTo>
                  <a:pt x="3032600" y="543236"/>
                  <a:pt x="3032483" y="542825"/>
                  <a:pt x="3032483" y="542354"/>
                </a:cubicBezTo>
                <a:lnTo>
                  <a:pt x="3032483" y="491631"/>
                </a:lnTo>
                <a:lnTo>
                  <a:pt x="2980441" y="491631"/>
                </a:lnTo>
                <a:lnTo>
                  <a:pt x="2980441" y="542354"/>
                </a:lnTo>
                <a:cubicBezTo>
                  <a:pt x="2980441" y="542825"/>
                  <a:pt x="2980324" y="543236"/>
                  <a:pt x="2980090" y="543592"/>
                </a:cubicBezTo>
                <a:cubicBezTo>
                  <a:pt x="2979853" y="543945"/>
                  <a:pt x="2979442" y="544224"/>
                  <a:pt x="2978851" y="544429"/>
                </a:cubicBezTo>
                <a:cubicBezTo>
                  <a:pt x="2978262" y="544636"/>
                  <a:pt x="2977483" y="544814"/>
                  <a:pt x="2976511" y="544959"/>
                </a:cubicBezTo>
                <a:cubicBezTo>
                  <a:pt x="2975539" y="545107"/>
                  <a:pt x="2974317" y="545181"/>
                  <a:pt x="2972844" y="545181"/>
                </a:cubicBezTo>
                <a:cubicBezTo>
                  <a:pt x="2971430" y="545181"/>
                  <a:pt x="2970222" y="545107"/>
                  <a:pt x="2969221" y="544959"/>
                </a:cubicBezTo>
                <a:cubicBezTo>
                  <a:pt x="2968220" y="544814"/>
                  <a:pt x="2967424" y="544636"/>
                  <a:pt x="2966836" y="544429"/>
                </a:cubicBezTo>
                <a:cubicBezTo>
                  <a:pt x="2966247" y="544224"/>
                  <a:pt x="2965835" y="543945"/>
                  <a:pt x="2965598" y="543592"/>
                </a:cubicBezTo>
                <a:cubicBezTo>
                  <a:pt x="2965363" y="543236"/>
                  <a:pt x="2965246" y="542825"/>
                  <a:pt x="2965246" y="542354"/>
                </a:cubicBezTo>
                <a:lnTo>
                  <a:pt x="2965246" y="432603"/>
                </a:lnTo>
                <a:cubicBezTo>
                  <a:pt x="2965246" y="432132"/>
                  <a:pt x="2965363" y="431719"/>
                  <a:pt x="2965598" y="431368"/>
                </a:cubicBezTo>
                <a:cubicBezTo>
                  <a:pt x="2965835" y="431013"/>
                  <a:pt x="2966247" y="430733"/>
                  <a:pt x="2966836" y="430527"/>
                </a:cubicBezTo>
                <a:cubicBezTo>
                  <a:pt x="2967424" y="430320"/>
                  <a:pt x="2968220" y="430145"/>
                  <a:pt x="2969221" y="429996"/>
                </a:cubicBezTo>
                <a:cubicBezTo>
                  <a:pt x="2970222" y="429849"/>
                  <a:pt x="2971430" y="429775"/>
                  <a:pt x="2972844" y="429775"/>
                </a:cubicBezTo>
                <a:close/>
                <a:moveTo>
                  <a:pt x="2722254" y="429775"/>
                </a:moveTo>
                <a:cubicBezTo>
                  <a:pt x="2724021" y="429775"/>
                  <a:pt x="2725449" y="429834"/>
                  <a:pt x="2726540" y="429951"/>
                </a:cubicBezTo>
                <a:cubicBezTo>
                  <a:pt x="2727629" y="430070"/>
                  <a:pt x="2728499" y="430231"/>
                  <a:pt x="2729146" y="430438"/>
                </a:cubicBezTo>
                <a:cubicBezTo>
                  <a:pt x="2729795" y="430645"/>
                  <a:pt x="2730280" y="430940"/>
                  <a:pt x="2730604" y="431321"/>
                </a:cubicBezTo>
                <a:cubicBezTo>
                  <a:pt x="2730929" y="431704"/>
                  <a:pt x="2731236" y="432191"/>
                  <a:pt x="2731533" y="432779"/>
                </a:cubicBezTo>
                <a:lnTo>
                  <a:pt x="2747351" y="465652"/>
                </a:lnTo>
                <a:cubicBezTo>
                  <a:pt x="2748819" y="468773"/>
                  <a:pt x="2750286" y="472043"/>
                  <a:pt x="2751750" y="475460"/>
                </a:cubicBezTo>
                <a:cubicBezTo>
                  <a:pt x="2753214" y="478877"/>
                  <a:pt x="2754708" y="482325"/>
                  <a:pt x="2756231" y="485799"/>
                </a:cubicBezTo>
                <a:lnTo>
                  <a:pt x="2756407" y="485799"/>
                </a:lnTo>
                <a:cubicBezTo>
                  <a:pt x="2757753" y="482442"/>
                  <a:pt x="2759145" y="479097"/>
                  <a:pt x="2760579" y="475770"/>
                </a:cubicBezTo>
                <a:cubicBezTo>
                  <a:pt x="2762014" y="472441"/>
                  <a:pt x="2763468" y="469158"/>
                  <a:pt x="2764938" y="465917"/>
                </a:cubicBezTo>
                <a:lnTo>
                  <a:pt x="2780844" y="432867"/>
                </a:lnTo>
                <a:cubicBezTo>
                  <a:pt x="2781022" y="432279"/>
                  <a:pt x="2781272" y="431779"/>
                  <a:pt x="2781596" y="431368"/>
                </a:cubicBezTo>
                <a:cubicBezTo>
                  <a:pt x="2781920" y="430953"/>
                  <a:pt x="2782362" y="430645"/>
                  <a:pt x="2782920" y="430438"/>
                </a:cubicBezTo>
                <a:cubicBezTo>
                  <a:pt x="2783481" y="430231"/>
                  <a:pt x="2784262" y="430070"/>
                  <a:pt x="2785263" y="429951"/>
                </a:cubicBezTo>
                <a:cubicBezTo>
                  <a:pt x="2786264" y="429834"/>
                  <a:pt x="2787531" y="429775"/>
                  <a:pt x="2789063" y="429775"/>
                </a:cubicBezTo>
                <a:cubicBezTo>
                  <a:pt x="2791184" y="429775"/>
                  <a:pt x="2792848" y="429849"/>
                  <a:pt x="2794056" y="429996"/>
                </a:cubicBezTo>
                <a:cubicBezTo>
                  <a:pt x="2795263" y="430145"/>
                  <a:pt x="2796103" y="430424"/>
                  <a:pt x="2796574" y="430835"/>
                </a:cubicBezTo>
                <a:cubicBezTo>
                  <a:pt x="2797045" y="431249"/>
                  <a:pt x="2797207" y="431837"/>
                  <a:pt x="2797060" y="432603"/>
                </a:cubicBezTo>
                <a:cubicBezTo>
                  <a:pt x="2796912" y="433370"/>
                  <a:pt x="2796515" y="434400"/>
                  <a:pt x="2795867" y="435695"/>
                </a:cubicBezTo>
                <a:lnTo>
                  <a:pt x="2763523" y="500203"/>
                </a:lnTo>
                <a:lnTo>
                  <a:pt x="2763523" y="542354"/>
                </a:lnTo>
                <a:cubicBezTo>
                  <a:pt x="2763523" y="542825"/>
                  <a:pt x="2763406" y="543236"/>
                  <a:pt x="2763172" y="543592"/>
                </a:cubicBezTo>
                <a:cubicBezTo>
                  <a:pt x="2762937" y="543945"/>
                  <a:pt x="2762527" y="544224"/>
                  <a:pt x="2761942" y="544429"/>
                </a:cubicBezTo>
                <a:cubicBezTo>
                  <a:pt x="2761356" y="544636"/>
                  <a:pt x="2760565" y="544814"/>
                  <a:pt x="2759570" y="544959"/>
                </a:cubicBezTo>
                <a:cubicBezTo>
                  <a:pt x="2758574" y="545107"/>
                  <a:pt x="2757373" y="545181"/>
                  <a:pt x="2755968" y="545181"/>
                </a:cubicBezTo>
                <a:cubicBezTo>
                  <a:pt x="2754502" y="545181"/>
                  <a:pt x="2753287" y="545107"/>
                  <a:pt x="2752321" y="544959"/>
                </a:cubicBezTo>
                <a:cubicBezTo>
                  <a:pt x="2751354" y="544814"/>
                  <a:pt x="2750563" y="544636"/>
                  <a:pt x="2749948" y="544429"/>
                </a:cubicBezTo>
                <a:cubicBezTo>
                  <a:pt x="2749333" y="544224"/>
                  <a:pt x="2748909" y="543945"/>
                  <a:pt x="2748676" y="543592"/>
                </a:cubicBezTo>
                <a:cubicBezTo>
                  <a:pt x="2748440" y="543236"/>
                  <a:pt x="2748323" y="542825"/>
                  <a:pt x="2748323" y="542354"/>
                </a:cubicBezTo>
                <a:lnTo>
                  <a:pt x="2748323" y="500203"/>
                </a:lnTo>
                <a:lnTo>
                  <a:pt x="2715981" y="435695"/>
                </a:lnTo>
                <a:cubicBezTo>
                  <a:pt x="2715333" y="434340"/>
                  <a:pt x="2714933" y="433282"/>
                  <a:pt x="2714788" y="432514"/>
                </a:cubicBezTo>
                <a:cubicBezTo>
                  <a:pt x="2714639" y="431748"/>
                  <a:pt x="2714788" y="431160"/>
                  <a:pt x="2715230" y="430747"/>
                </a:cubicBezTo>
                <a:cubicBezTo>
                  <a:pt x="2715670" y="430335"/>
                  <a:pt x="2716466" y="430070"/>
                  <a:pt x="2717615" y="429951"/>
                </a:cubicBezTo>
                <a:cubicBezTo>
                  <a:pt x="2718764" y="429834"/>
                  <a:pt x="2720309" y="429775"/>
                  <a:pt x="2722254" y="429775"/>
                </a:cubicBezTo>
                <a:close/>
                <a:moveTo>
                  <a:pt x="2496592" y="429775"/>
                </a:moveTo>
                <a:cubicBezTo>
                  <a:pt x="2498065" y="429775"/>
                  <a:pt x="2499287" y="429849"/>
                  <a:pt x="2500260" y="429996"/>
                </a:cubicBezTo>
                <a:cubicBezTo>
                  <a:pt x="2501232" y="430145"/>
                  <a:pt x="2502013" y="430320"/>
                  <a:pt x="2502601" y="430527"/>
                </a:cubicBezTo>
                <a:cubicBezTo>
                  <a:pt x="2503190" y="430733"/>
                  <a:pt x="2503603" y="431013"/>
                  <a:pt x="2503839" y="431368"/>
                </a:cubicBezTo>
                <a:cubicBezTo>
                  <a:pt x="2504075" y="431719"/>
                  <a:pt x="2504192" y="432132"/>
                  <a:pt x="2504192" y="432603"/>
                </a:cubicBezTo>
                <a:lnTo>
                  <a:pt x="2504192" y="478378"/>
                </a:lnTo>
                <a:lnTo>
                  <a:pt x="2556240" y="478378"/>
                </a:lnTo>
                <a:lnTo>
                  <a:pt x="2556240" y="432603"/>
                </a:lnTo>
                <a:cubicBezTo>
                  <a:pt x="2556240" y="432132"/>
                  <a:pt x="2556358" y="431719"/>
                  <a:pt x="2556594" y="431368"/>
                </a:cubicBezTo>
                <a:cubicBezTo>
                  <a:pt x="2556828" y="431013"/>
                  <a:pt x="2557241" y="430733"/>
                  <a:pt x="2557830" y="430527"/>
                </a:cubicBezTo>
                <a:cubicBezTo>
                  <a:pt x="2558420" y="430320"/>
                  <a:pt x="2559185" y="430145"/>
                  <a:pt x="2560127" y="429996"/>
                </a:cubicBezTo>
                <a:cubicBezTo>
                  <a:pt x="2561071" y="429849"/>
                  <a:pt x="2562307" y="429775"/>
                  <a:pt x="2563839" y="429775"/>
                </a:cubicBezTo>
                <a:cubicBezTo>
                  <a:pt x="2565253" y="429775"/>
                  <a:pt x="2566446" y="429849"/>
                  <a:pt x="2567418" y="429996"/>
                </a:cubicBezTo>
                <a:cubicBezTo>
                  <a:pt x="2568390" y="430145"/>
                  <a:pt x="2569171" y="430320"/>
                  <a:pt x="2569760" y="430527"/>
                </a:cubicBezTo>
                <a:cubicBezTo>
                  <a:pt x="2570349" y="430733"/>
                  <a:pt x="2570761" y="431013"/>
                  <a:pt x="2570997" y="431368"/>
                </a:cubicBezTo>
                <a:cubicBezTo>
                  <a:pt x="2571233" y="431719"/>
                  <a:pt x="2571351" y="432132"/>
                  <a:pt x="2571351" y="432603"/>
                </a:cubicBezTo>
                <a:lnTo>
                  <a:pt x="2571351" y="542354"/>
                </a:lnTo>
                <a:cubicBezTo>
                  <a:pt x="2571351" y="542825"/>
                  <a:pt x="2571233" y="543236"/>
                  <a:pt x="2570997" y="543592"/>
                </a:cubicBezTo>
                <a:cubicBezTo>
                  <a:pt x="2570761" y="543945"/>
                  <a:pt x="2570349" y="544224"/>
                  <a:pt x="2569760" y="544429"/>
                </a:cubicBezTo>
                <a:cubicBezTo>
                  <a:pt x="2569171" y="544636"/>
                  <a:pt x="2568390" y="544814"/>
                  <a:pt x="2567418" y="544959"/>
                </a:cubicBezTo>
                <a:cubicBezTo>
                  <a:pt x="2566446" y="545107"/>
                  <a:pt x="2565253" y="545181"/>
                  <a:pt x="2563839" y="545181"/>
                </a:cubicBezTo>
                <a:cubicBezTo>
                  <a:pt x="2562307" y="545181"/>
                  <a:pt x="2561071" y="545107"/>
                  <a:pt x="2560127" y="544959"/>
                </a:cubicBezTo>
                <a:cubicBezTo>
                  <a:pt x="2559185" y="544814"/>
                  <a:pt x="2558420" y="544636"/>
                  <a:pt x="2557830" y="544429"/>
                </a:cubicBezTo>
                <a:cubicBezTo>
                  <a:pt x="2557241" y="544224"/>
                  <a:pt x="2556828" y="543945"/>
                  <a:pt x="2556594" y="543592"/>
                </a:cubicBezTo>
                <a:cubicBezTo>
                  <a:pt x="2556358" y="543236"/>
                  <a:pt x="2556240" y="542825"/>
                  <a:pt x="2556240" y="542354"/>
                </a:cubicBezTo>
                <a:lnTo>
                  <a:pt x="2556240" y="491631"/>
                </a:lnTo>
                <a:lnTo>
                  <a:pt x="2504192" y="491631"/>
                </a:lnTo>
                <a:lnTo>
                  <a:pt x="2504192" y="542354"/>
                </a:lnTo>
                <a:cubicBezTo>
                  <a:pt x="2504192" y="542825"/>
                  <a:pt x="2504075" y="543236"/>
                  <a:pt x="2503839" y="543592"/>
                </a:cubicBezTo>
                <a:cubicBezTo>
                  <a:pt x="2503603" y="543945"/>
                  <a:pt x="2503190" y="544224"/>
                  <a:pt x="2502601" y="544429"/>
                </a:cubicBezTo>
                <a:cubicBezTo>
                  <a:pt x="2502013" y="544636"/>
                  <a:pt x="2501232" y="544814"/>
                  <a:pt x="2500260" y="544959"/>
                </a:cubicBezTo>
                <a:cubicBezTo>
                  <a:pt x="2499287" y="545107"/>
                  <a:pt x="2498065" y="545181"/>
                  <a:pt x="2496592" y="545181"/>
                </a:cubicBezTo>
                <a:cubicBezTo>
                  <a:pt x="2495179" y="545181"/>
                  <a:pt x="2493972" y="545107"/>
                  <a:pt x="2492970" y="544959"/>
                </a:cubicBezTo>
                <a:cubicBezTo>
                  <a:pt x="2491967" y="544814"/>
                  <a:pt x="2491173" y="544636"/>
                  <a:pt x="2490584" y="544429"/>
                </a:cubicBezTo>
                <a:cubicBezTo>
                  <a:pt x="2489994" y="544224"/>
                  <a:pt x="2489582" y="543945"/>
                  <a:pt x="2489347" y="543592"/>
                </a:cubicBezTo>
                <a:cubicBezTo>
                  <a:pt x="2489111" y="543236"/>
                  <a:pt x="2488993" y="542825"/>
                  <a:pt x="2488993" y="542354"/>
                </a:cubicBezTo>
                <a:lnTo>
                  <a:pt x="2488993" y="432603"/>
                </a:lnTo>
                <a:cubicBezTo>
                  <a:pt x="2488993" y="432132"/>
                  <a:pt x="2489111" y="431719"/>
                  <a:pt x="2489347" y="431368"/>
                </a:cubicBezTo>
                <a:cubicBezTo>
                  <a:pt x="2489582" y="431013"/>
                  <a:pt x="2489994" y="430733"/>
                  <a:pt x="2490584" y="430527"/>
                </a:cubicBezTo>
                <a:cubicBezTo>
                  <a:pt x="2491173" y="430320"/>
                  <a:pt x="2491967" y="430145"/>
                  <a:pt x="2492970" y="429996"/>
                </a:cubicBezTo>
                <a:cubicBezTo>
                  <a:pt x="2493972" y="429849"/>
                  <a:pt x="2495179" y="429775"/>
                  <a:pt x="2496592" y="429775"/>
                </a:cubicBezTo>
                <a:close/>
                <a:moveTo>
                  <a:pt x="2246005" y="429775"/>
                </a:moveTo>
                <a:cubicBezTo>
                  <a:pt x="2247773" y="429775"/>
                  <a:pt x="2249202" y="429834"/>
                  <a:pt x="2250292" y="429951"/>
                </a:cubicBezTo>
                <a:cubicBezTo>
                  <a:pt x="2251380" y="430070"/>
                  <a:pt x="2252249" y="430231"/>
                  <a:pt x="2252898" y="430438"/>
                </a:cubicBezTo>
                <a:cubicBezTo>
                  <a:pt x="2253545" y="430645"/>
                  <a:pt x="2254031" y="430940"/>
                  <a:pt x="2254356" y="431321"/>
                </a:cubicBezTo>
                <a:cubicBezTo>
                  <a:pt x="2254679" y="431704"/>
                  <a:pt x="2254988" y="432191"/>
                  <a:pt x="2255284" y="432779"/>
                </a:cubicBezTo>
                <a:lnTo>
                  <a:pt x="2271100" y="465652"/>
                </a:lnTo>
                <a:cubicBezTo>
                  <a:pt x="2272569" y="468773"/>
                  <a:pt x="2274034" y="472043"/>
                  <a:pt x="2275499" y="475460"/>
                </a:cubicBezTo>
                <a:cubicBezTo>
                  <a:pt x="2276963" y="478877"/>
                  <a:pt x="2278456" y="482325"/>
                  <a:pt x="2279979" y="485799"/>
                </a:cubicBezTo>
                <a:lnTo>
                  <a:pt x="2280155" y="485799"/>
                </a:lnTo>
                <a:cubicBezTo>
                  <a:pt x="2281502" y="482442"/>
                  <a:pt x="2282893" y="479097"/>
                  <a:pt x="2284328" y="475770"/>
                </a:cubicBezTo>
                <a:cubicBezTo>
                  <a:pt x="2285763" y="472441"/>
                  <a:pt x="2287215" y="469158"/>
                  <a:pt x="2288685" y="465917"/>
                </a:cubicBezTo>
                <a:lnTo>
                  <a:pt x="2304591" y="432867"/>
                </a:lnTo>
                <a:cubicBezTo>
                  <a:pt x="2304768" y="432279"/>
                  <a:pt x="2305018" y="431779"/>
                  <a:pt x="2305342" y="431368"/>
                </a:cubicBezTo>
                <a:cubicBezTo>
                  <a:pt x="2305666" y="430953"/>
                  <a:pt x="2306108" y="430645"/>
                  <a:pt x="2306667" y="430438"/>
                </a:cubicBezTo>
                <a:cubicBezTo>
                  <a:pt x="2307227" y="430231"/>
                  <a:pt x="2308008" y="430070"/>
                  <a:pt x="2309009" y="429951"/>
                </a:cubicBezTo>
                <a:cubicBezTo>
                  <a:pt x="2310011" y="429834"/>
                  <a:pt x="2311278" y="429775"/>
                  <a:pt x="2312810" y="429775"/>
                </a:cubicBezTo>
                <a:cubicBezTo>
                  <a:pt x="2314930" y="429775"/>
                  <a:pt x="2316594" y="429849"/>
                  <a:pt x="2317802" y="429996"/>
                </a:cubicBezTo>
                <a:cubicBezTo>
                  <a:pt x="2319010" y="430145"/>
                  <a:pt x="2319849" y="430424"/>
                  <a:pt x="2320320" y="430835"/>
                </a:cubicBezTo>
                <a:cubicBezTo>
                  <a:pt x="2320792" y="431249"/>
                  <a:pt x="2320953" y="431837"/>
                  <a:pt x="2320807" y="432603"/>
                </a:cubicBezTo>
                <a:cubicBezTo>
                  <a:pt x="2320659" y="433370"/>
                  <a:pt x="2320261" y="434400"/>
                  <a:pt x="2319613" y="435695"/>
                </a:cubicBezTo>
                <a:lnTo>
                  <a:pt x="2287272" y="500203"/>
                </a:lnTo>
                <a:lnTo>
                  <a:pt x="2287272" y="542354"/>
                </a:lnTo>
                <a:cubicBezTo>
                  <a:pt x="2287272" y="542825"/>
                  <a:pt x="2287154" y="543236"/>
                  <a:pt x="2286920" y="543592"/>
                </a:cubicBezTo>
                <a:cubicBezTo>
                  <a:pt x="2286686" y="543945"/>
                  <a:pt x="2286275" y="544224"/>
                  <a:pt x="2285689" y="544429"/>
                </a:cubicBezTo>
                <a:cubicBezTo>
                  <a:pt x="2285104" y="544636"/>
                  <a:pt x="2284313" y="544814"/>
                  <a:pt x="2283318" y="544959"/>
                </a:cubicBezTo>
                <a:cubicBezTo>
                  <a:pt x="2282322" y="545107"/>
                  <a:pt x="2281121" y="545181"/>
                  <a:pt x="2279716" y="545181"/>
                </a:cubicBezTo>
                <a:cubicBezTo>
                  <a:pt x="2278252" y="545181"/>
                  <a:pt x="2277035" y="545107"/>
                  <a:pt x="2276070" y="544959"/>
                </a:cubicBezTo>
                <a:cubicBezTo>
                  <a:pt x="2275103" y="544814"/>
                  <a:pt x="2274313" y="544636"/>
                  <a:pt x="2273697" y="544429"/>
                </a:cubicBezTo>
                <a:cubicBezTo>
                  <a:pt x="2273082" y="544224"/>
                  <a:pt x="2272659" y="543945"/>
                  <a:pt x="2272424" y="543592"/>
                </a:cubicBezTo>
                <a:cubicBezTo>
                  <a:pt x="2272190" y="543236"/>
                  <a:pt x="2272073" y="542825"/>
                  <a:pt x="2272073" y="542354"/>
                </a:cubicBezTo>
                <a:lnTo>
                  <a:pt x="2272073" y="500203"/>
                </a:lnTo>
                <a:lnTo>
                  <a:pt x="2239733" y="435695"/>
                </a:lnTo>
                <a:cubicBezTo>
                  <a:pt x="2239084" y="434340"/>
                  <a:pt x="2238686" y="433282"/>
                  <a:pt x="2238539" y="432514"/>
                </a:cubicBezTo>
                <a:cubicBezTo>
                  <a:pt x="2238391" y="431748"/>
                  <a:pt x="2238539" y="431160"/>
                  <a:pt x="2238981" y="430747"/>
                </a:cubicBezTo>
                <a:cubicBezTo>
                  <a:pt x="2239422" y="430335"/>
                  <a:pt x="2240217" y="430070"/>
                  <a:pt x="2241367" y="429951"/>
                </a:cubicBezTo>
                <a:cubicBezTo>
                  <a:pt x="2242514" y="429834"/>
                  <a:pt x="2244062" y="429775"/>
                  <a:pt x="2246005" y="429775"/>
                </a:cubicBezTo>
                <a:close/>
                <a:moveTo>
                  <a:pt x="1779274" y="429775"/>
                </a:moveTo>
                <a:cubicBezTo>
                  <a:pt x="1781042" y="429775"/>
                  <a:pt x="1782470" y="429834"/>
                  <a:pt x="1783560" y="429951"/>
                </a:cubicBezTo>
                <a:cubicBezTo>
                  <a:pt x="1784650" y="430070"/>
                  <a:pt x="1785519" y="430231"/>
                  <a:pt x="1786167" y="430438"/>
                </a:cubicBezTo>
                <a:cubicBezTo>
                  <a:pt x="1786815" y="430645"/>
                  <a:pt x="1787301" y="430940"/>
                  <a:pt x="1787625" y="431321"/>
                </a:cubicBezTo>
                <a:cubicBezTo>
                  <a:pt x="1787949" y="431704"/>
                  <a:pt x="1788258" y="432191"/>
                  <a:pt x="1788553" y="432779"/>
                </a:cubicBezTo>
                <a:lnTo>
                  <a:pt x="1804370" y="465652"/>
                </a:lnTo>
                <a:cubicBezTo>
                  <a:pt x="1805838" y="468773"/>
                  <a:pt x="1807304" y="472043"/>
                  <a:pt x="1808768" y="475460"/>
                </a:cubicBezTo>
                <a:lnTo>
                  <a:pt x="1808825" y="475591"/>
                </a:lnTo>
                <a:lnTo>
                  <a:pt x="1799702" y="488955"/>
                </a:lnTo>
                <a:lnTo>
                  <a:pt x="1773001" y="435695"/>
                </a:lnTo>
                <a:cubicBezTo>
                  <a:pt x="1772353" y="434340"/>
                  <a:pt x="1771955" y="433282"/>
                  <a:pt x="1771808" y="432514"/>
                </a:cubicBezTo>
                <a:cubicBezTo>
                  <a:pt x="1771660" y="431748"/>
                  <a:pt x="1771808" y="431160"/>
                  <a:pt x="1772249" y="430747"/>
                </a:cubicBezTo>
                <a:cubicBezTo>
                  <a:pt x="1772691" y="430335"/>
                  <a:pt x="1773487" y="430070"/>
                  <a:pt x="1774636" y="429951"/>
                </a:cubicBezTo>
                <a:cubicBezTo>
                  <a:pt x="1775784" y="429834"/>
                  <a:pt x="1777330" y="429775"/>
                  <a:pt x="1779274" y="429775"/>
                </a:cubicBezTo>
                <a:close/>
                <a:moveTo>
                  <a:pt x="1553610" y="429775"/>
                </a:moveTo>
                <a:cubicBezTo>
                  <a:pt x="1555083" y="429775"/>
                  <a:pt x="1556305" y="429849"/>
                  <a:pt x="1557277" y="429996"/>
                </a:cubicBezTo>
                <a:cubicBezTo>
                  <a:pt x="1558249" y="430145"/>
                  <a:pt x="1559029" y="430320"/>
                  <a:pt x="1559618" y="430527"/>
                </a:cubicBezTo>
                <a:cubicBezTo>
                  <a:pt x="1560208" y="430733"/>
                  <a:pt x="1560620" y="431013"/>
                  <a:pt x="1560855" y="431368"/>
                </a:cubicBezTo>
                <a:cubicBezTo>
                  <a:pt x="1561091" y="431719"/>
                  <a:pt x="1561209" y="432132"/>
                  <a:pt x="1561209" y="432603"/>
                </a:cubicBezTo>
                <a:lnTo>
                  <a:pt x="1561209" y="478378"/>
                </a:lnTo>
                <a:lnTo>
                  <a:pt x="1613255" y="478378"/>
                </a:lnTo>
                <a:lnTo>
                  <a:pt x="1613255" y="432603"/>
                </a:lnTo>
                <a:cubicBezTo>
                  <a:pt x="1613255" y="432132"/>
                  <a:pt x="1613373" y="431719"/>
                  <a:pt x="1613609" y="431368"/>
                </a:cubicBezTo>
                <a:cubicBezTo>
                  <a:pt x="1613844" y="431013"/>
                  <a:pt x="1614257" y="430733"/>
                  <a:pt x="1614845" y="430527"/>
                </a:cubicBezTo>
                <a:cubicBezTo>
                  <a:pt x="1615434" y="430320"/>
                  <a:pt x="1616201" y="430145"/>
                  <a:pt x="1617144" y="429996"/>
                </a:cubicBezTo>
                <a:cubicBezTo>
                  <a:pt x="1618086" y="429849"/>
                  <a:pt x="1619323" y="429775"/>
                  <a:pt x="1620855" y="429775"/>
                </a:cubicBezTo>
                <a:cubicBezTo>
                  <a:pt x="1622269" y="429775"/>
                  <a:pt x="1623463" y="429849"/>
                  <a:pt x="1624433" y="429996"/>
                </a:cubicBezTo>
                <a:cubicBezTo>
                  <a:pt x="1625406" y="430145"/>
                  <a:pt x="1626186" y="430320"/>
                  <a:pt x="1626777" y="430527"/>
                </a:cubicBezTo>
                <a:cubicBezTo>
                  <a:pt x="1627366" y="430733"/>
                  <a:pt x="1627777" y="431013"/>
                  <a:pt x="1628014" y="431368"/>
                </a:cubicBezTo>
                <a:cubicBezTo>
                  <a:pt x="1628249" y="431719"/>
                  <a:pt x="1628367" y="432132"/>
                  <a:pt x="1628367" y="432603"/>
                </a:cubicBezTo>
                <a:lnTo>
                  <a:pt x="1628367" y="542354"/>
                </a:lnTo>
                <a:cubicBezTo>
                  <a:pt x="1628367" y="542825"/>
                  <a:pt x="1628249" y="543236"/>
                  <a:pt x="1628014" y="543592"/>
                </a:cubicBezTo>
                <a:cubicBezTo>
                  <a:pt x="1627777" y="543945"/>
                  <a:pt x="1627366" y="544224"/>
                  <a:pt x="1626777" y="544429"/>
                </a:cubicBezTo>
                <a:cubicBezTo>
                  <a:pt x="1626186" y="544636"/>
                  <a:pt x="1625406" y="544814"/>
                  <a:pt x="1624433" y="544959"/>
                </a:cubicBezTo>
                <a:cubicBezTo>
                  <a:pt x="1623463" y="545107"/>
                  <a:pt x="1622269" y="545181"/>
                  <a:pt x="1620855" y="545181"/>
                </a:cubicBezTo>
                <a:cubicBezTo>
                  <a:pt x="1619323" y="545181"/>
                  <a:pt x="1618086" y="545107"/>
                  <a:pt x="1617144" y="544959"/>
                </a:cubicBezTo>
                <a:cubicBezTo>
                  <a:pt x="1616201" y="544814"/>
                  <a:pt x="1615434" y="544636"/>
                  <a:pt x="1614845" y="544429"/>
                </a:cubicBezTo>
                <a:cubicBezTo>
                  <a:pt x="1614257" y="544224"/>
                  <a:pt x="1613844" y="543945"/>
                  <a:pt x="1613609" y="543592"/>
                </a:cubicBezTo>
                <a:cubicBezTo>
                  <a:pt x="1613373" y="543236"/>
                  <a:pt x="1613255" y="542825"/>
                  <a:pt x="1613255" y="542354"/>
                </a:cubicBezTo>
                <a:lnTo>
                  <a:pt x="1613255" y="491631"/>
                </a:lnTo>
                <a:lnTo>
                  <a:pt x="1561209" y="491631"/>
                </a:lnTo>
                <a:lnTo>
                  <a:pt x="1561209" y="542354"/>
                </a:lnTo>
                <a:cubicBezTo>
                  <a:pt x="1561209" y="542825"/>
                  <a:pt x="1561091" y="543236"/>
                  <a:pt x="1560855" y="543592"/>
                </a:cubicBezTo>
                <a:cubicBezTo>
                  <a:pt x="1560620" y="543945"/>
                  <a:pt x="1560208" y="544224"/>
                  <a:pt x="1559618" y="544429"/>
                </a:cubicBezTo>
                <a:cubicBezTo>
                  <a:pt x="1559029" y="544636"/>
                  <a:pt x="1558249" y="544814"/>
                  <a:pt x="1557277" y="544959"/>
                </a:cubicBezTo>
                <a:cubicBezTo>
                  <a:pt x="1556305" y="545107"/>
                  <a:pt x="1555083" y="545181"/>
                  <a:pt x="1553610" y="545181"/>
                </a:cubicBezTo>
                <a:cubicBezTo>
                  <a:pt x="1552196" y="545181"/>
                  <a:pt x="1550988" y="545107"/>
                  <a:pt x="1549987" y="544959"/>
                </a:cubicBezTo>
                <a:cubicBezTo>
                  <a:pt x="1548985" y="544814"/>
                  <a:pt x="1548190" y="544636"/>
                  <a:pt x="1547601" y="544429"/>
                </a:cubicBezTo>
                <a:cubicBezTo>
                  <a:pt x="1547011" y="544224"/>
                  <a:pt x="1546599" y="543945"/>
                  <a:pt x="1546364" y="543592"/>
                </a:cubicBezTo>
                <a:cubicBezTo>
                  <a:pt x="1546128" y="543236"/>
                  <a:pt x="1546010" y="542825"/>
                  <a:pt x="1546010" y="542354"/>
                </a:cubicBezTo>
                <a:lnTo>
                  <a:pt x="1546010" y="432603"/>
                </a:lnTo>
                <a:cubicBezTo>
                  <a:pt x="1546010" y="432132"/>
                  <a:pt x="1546128" y="431719"/>
                  <a:pt x="1546364" y="431368"/>
                </a:cubicBezTo>
                <a:cubicBezTo>
                  <a:pt x="1546599" y="431013"/>
                  <a:pt x="1547011" y="430733"/>
                  <a:pt x="1547601" y="430527"/>
                </a:cubicBezTo>
                <a:cubicBezTo>
                  <a:pt x="1548190" y="430320"/>
                  <a:pt x="1548985" y="430145"/>
                  <a:pt x="1549987" y="429996"/>
                </a:cubicBezTo>
                <a:cubicBezTo>
                  <a:pt x="1550988" y="429849"/>
                  <a:pt x="1552196" y="429775"/>
                  <a:pt x="1553610" y="429775"/>
                </a:cubicBezTo>
                <a:close/>
                <a:moveTo>
                  <a:pt x="1303025" y="429775"/>
                </a:moveTo>
                <a:cubicBezTo>
                  <a:pt x="1304792" y="429775"/>
                  <a:pt x="1306221" y="429834"/>
                  <a:pt x="1307311" y="429951"/>
                </a:cubicBezTo>
                <a:cubicBezTo>
                  <a:pt x="1308401" y="430070"/>
                  <a:pt x="1309270" y="430231"/>
                  <a:pt x="1309918" y="430438"/>
                </a:cubicBezTo>
                <a:cubicBezTo>
                  <a:pt x="1310565" y="430645"/>
                  <a:pt x="1311051" y="430940"/>
                  <a:pt x="1311376" y="431321"/>
                </a:cubicBezTo>
                <a:cubicBezTo>
                  <a:pt x="1311699" y="431704"/>
                  <a:pt x="1312009" y="432191"/>
                  <a:pt x="1312303" y="432779"/>
                </a:cubicBezTo>
                <a:lnTo>
                  <a:pt x="1328120" y="465652"/>
                </a:lnTo>
                <a:cubicBezTo>
                  <a:pt x="1329588" y="468773"/>
                  <a:pt x="1331054" y="472043"/>
                  <a:pt x="1332519" y="475460"/>
                </a:cubicBezTo>
                <a:cubicBezTo>
                  <a:pt x="1333982" y="478877"/>
                  <a:pt x="1335476" y="482325"/>
                  <a:pt x="1337000" y="485799"/>
                </a:cubicBezTo>
                <a:lnTo>
                  <a:pt x="1337175" y="485799"/>
                </a:lnTo>
                <a:cubicBezTo>
                  <a:pt x="1338522" y="482442"/>
                  <a:pt x="1339913" y="479097"/>
                  <a:pt x="1341348" y="475770"/>
                </a:cubicBezTo>
                <a:cubicBezTo>
                  <a:pt x="1342783" y="472441"/>
                  <a:pt x="1344238" y="469158"/>
                  <a:pt x="1345707" y="465917"/>
                </a:cubicBezTo>
                <a:lnTo>
                  <a:pt x="1361614" y="432867"/>
                </a:lnTo>
                <a:cubicBezTo>
                  <a:pt x="1361792" y="432279"/>
                  <a:pt x="1362041" y="431779"/>
                  <a:pt x="1362367" y="431368"/>
                </a:cubicBezTo>
                <a:cubicBezTo>
                  <a:pt x="1362690" y="430953"/>
                  <a:pt x="1363133" y="430645"/>
                  <a:pt x="1363691" y="430438"/>
                </a:cubicBezTo>
                <a:cubicBezTo>
                  <a:pt x="1364251" y="430231"/>
                  <a:pt x="1365031" y="430070"/>
                  <a:pt x="1366032" y="429951"/>
                </a:cubicBezTo>
                <a:cubicBezTo>
                  <a:pt x="1367035" y="429834"/>
                  <a:pt x="1368301" y="429775"/>
                  <a:pt x="1369833" y="429775"/>
                </a:cubicBezTo>
                <a:cubicBezTo>
                  <a:pt x="1371955" y="429775"/>
                  <a:pt x="1373618" y="429849"/>
                  <a:pt x="1374826" y="429996"/>
                </a:cubicBezTo>
                <a:cubicBezTo>
                  <a:pt x="1376033" y="430145"/>
                  <a:pt x="1376873" y="430424"/>
                  <a:pt x="1377344" y="430835"/>
                </a:cubicBezTo>
                <a:cubicBezTo>
                  <a:pt x="1377815" y="431249"/>
                  <a:pt x="1377978" y="431837"/>
                  <a:pt x="1377831" y="432603"/>
                </a:cubicBezTo>
                <a:cubicBezTo>
                  <a:pt x="1377682" y="433370"/>
                  <a:pt x="1377285" y="434400"/>
                  <a:pt x="1376637" y="435695"/>
                </a:cubicBezTo>
                <a:lnTo>
                  <a:pt x="1344291" y="500203"/>
                </a:lnTo>
                <a:lnTo>
                  <a:pt x="1344291" y="542354"/>
                </a:lnTo>
                <a:cubicBezTo>
                  <a:pt x="1344291" y="542825"/>
                  <a:pt x="1344175" y="543236"/>
                  <a:pt x="1343942" y="543592"/>
                </a:cubicBezTo>
                <a:cubicBezTo>
                  <a:pt x="1343708" y="543945"/>
                  <a:pt x="1343297" y="544224"/>
                  <a:pt x="1342711" y="544429"/>
                </a:cubicBezTo>
                <a:cubicBezTo>
                  <a:pt x="1342125" y="544636"/>
                  <a:pt x="1341334" y="544814"/>
                  <a:pt x="1340338" y="544959"/>
                </a:cubicBezTo>
                <a:cubicBezTo>
                  <a:pt x="1339343" y="545107"/>
                  <a:pt x="1338143" y="545181"/>
                  <a:pt x="1336737" y="545181"/>
                </a:cubicBezTo>
                <a:cubicBezTo>
                  <a:pt x="1335272" y="545181"/>
                  <a:pt x="1334057" y="545107"/>
                  <a:pt x="1333089" y="544959"/>
                </a:cubicBezTo>
                <a:cubicBezTo>
                  <a:pt x="1332123" y="544814"/>
                  <a:pt x="1331332" y="544636"/>
                  <a:pt x="1330718" y="544429"/>
                </a:cubicBezTo>
                <a:cubicBezTo>
                  <a:pt x="1330102" y="544224"/>
                  <a:pt x="1329678" y="543945"/>
                  <a:pt x="1329443" y="543592"/>
                </a:cubicBezTo>
                <a:cubicBezTo>
                  <a:pt x="1329209" y="543236"/>
                  <a:pt x="1329092" y="542825"/>
                  <a:pt x="1329092" y="542354"/>
                </a:cubicBezTo>
                <a:lnTo>
                  <a:pt x="1329092" y="500203"/>
                </a:lnTo>
                <a:lnTo>
                  <a:pt x="1296752" y="435695"/>
                </a:lnTo>
                <a:cubicBezTo>
                  <a:pt x="1296105" y="434340"/>
                  <a:pt x="1295707" y="433282"/>
                  <a:pt x="1295559" y="432514"/>
                </a:cubicBezTo>
                <a:cubicBezTo>
                  <a:pt x="1295412" y="431748"/>
                  <a:pt x="1295559" y="431160"/>
                  <a:pt x="1296000" y="430747"/>
                </a:cubicBezTo>
                <a:cubicBezTo>
                  <a:pt x="1296443" y="430335"/>
                  <a:pt x="1297239" y="430070"/>
                  <a:pt x="1298386" y="429951"/>
                </a:cubicBezTo>
                <a:cubicBezTo>
                  <a:pt x="1299536" y="429834"/>
                  <a:pt x="1301082" y="429775"/>
                  <a:pt x="1303025" y="429775"/>
                </a:cubicBezTo>
                <a:close/>
                <a:moveTo>
                  <a:pt x="1154135" y="429775"/>
                </a:moveTo>
                <a:cubicBezTo>
                  <a:pt x="1155549" y="429775"/>
                  <a:pt x="1156742" y="429849"/>
                  <a:pt x="1157714" y="429996"/>
                </a:cubicBezTo>
                <a:cubicBezTo>
                  <a:pt x="1158686" y="430145"/>
                  <a:pt x="1159467" y="430320"/>
                  <a:pt x="1160056" y="430527"/>
                </a:cubicBezTo>
                <a:cubicBezTo>
                  <a:pt x="1160644" y="430733"/>
                  <a:pt x="1161057" y="431013"/>
                  <a:pt x="1161294" y="431368"/>
                </a:cubicBezTo>
                <a:cubicBezTo>
                  <a:pt x="1161529" y="431719"/>
                  <a:pt x="1161647" y="432132"/>
                  <a:pt x="1161647" y="432603"/>
                </a:cubicBezTo>
                <a:lnTo>
                  <a:pt x="1161647" y="542354"/>
                </a:lnTo>
                <a:cubicBezTo>
                  <a:pt x="1161647" y="542825"/>
                  <a:pt x="1161529" y="543236"/>
                  <a:pt x="1161294" y="543592"/>
                </a:cubicBezTo>
                <a:cubicBezTo>
                  <a:pt x="1161057" y="543945"/>
                  <a:pt x="1160644" y="544224"/>
                  <a:pt x="1160056" y="544429"/>
                </a:cubicBezTo>
                <a:cubicBezTo>
                  <a:pt x="1159467" y="544636"/>
                  <a:pt x="1158686" y="544814"/>
                  <a:pt x="1157714" y="544959"/>
                </a:cubicBezTo>
                <a:cubicBezTo>
                  <a:pt x="1156742" y="545107"/>
                  <a:pt x="1155549" y="545181"/>
                  <a:pt x="1154135" y="545181"/>
                </a:cubicBezTo>
                <a:cubicBezTo>
                  <a:pt x="1152604" y="545181"/>
                  <a:pt x="1151366" y="545107"/>
                  <a:pt x="1150424" y="544959"/>
                </a:cubicBezTo>
                <a:cubicBezTo>
                  <a:pt x="1149481" y="544814"/>
                  <a:pt x="1148715" y="544636"/>
                  <a:pt x="1148126" y="544429"/>
                </a:cubicBezTo>
                <a:cubicBezTo>
                  <a:pt x="1147537" y="544224"/>
                  <a:pt x="1147124" y="543945"/>
                  <a:pt x="1146890" y="543592"/>
                </a:cubicBezTo>
                <a:cubicBezTo>
                  <a:pt x="1146653" y="543236"/>
                  <a:pt x="1146535" y="542825"/>
                  <a:pt x="1146535" y="542354"/>
                </a:cubicBezTo>
                <a:lnTo>
                  <a:pt x="1146535" y="491631"/>
                </a:lnTo>
                <a:lnTo>
                  <a:pt x="1094491" y="491631"/>
                </a:lnTo>
                <a:lnTo>
                  <a:pt x="1094491" y="542354"/>
                </a:lnTo>
                <a:cubicBezTo>
                  <a:pt x="1094491" y="542825"/>
                  <a:pt x="1094373" y="543236"/>
                  <a:pt x="1094138" y="543592"/>
                </a:cubicBezTo>
                <a:cubicBezTo>
                  <a:pt x="1093901" y="543945"/>
                  <a:pt x="1093489" y="544224"/>
                  <a:pt x="1092898" y="544429"/>
                </a:cubicBezTo>
                <a:cubicBezTo>
                  <a:pt x="1092309" y="544636"/>
                  <a:pt x="1091529" y="544814"/>
                  <a:pt x="1090556" y="544959"/>
                </a:cubicBezTo>
                <a:cubicBezTo>
                  <a:pt x="1089584" y="545107"/>
                  <a:pt x="1088362" y="545181"/>
                  <a:pt x="1086889" y="545181"/>
                </a:cubicBezTo>
                <a:cubicBezTo>
                  <a:pt x="1085475" y="545181"/>
                  <a:pt x="1084268" y="545107"/>
                  <a:pt x="1083267" y="544959"/>
                </a:cubicBezTo>
                <a:cubicBezTo>
                  <a:pt x="1082265" y="544814"/>
                  <a:pt x="1081469" y="544636"/>
                  <a:pt x="1080880" y="544429"/>
                </a:cubicBezTo>
                <a:cubicBezTo>
                  <a:pt x="1080290" y="544224"/>
                  <a:pt x="1079879" y="543945"/>
                  <a:pt x="1079643" y="543592"/>
                </a:cubicBezTo>
                <a:cubicBezTo>
                  <a:pt x="1079408" y="543236"/>
                  <a:pt x="1079290" y="542825"/>
                  <a:pt x="1079290" y="542354"/>
                </a:cubicBezTo>
                <a:lnTo>
                  <a:pt x="1079290" y="477630"/>
                </a:lnTo>
                <a:lnTo>
                  <a:pt x="1094491" y="448589"/>
                </a:lnTo>
                <a:lnTo>
                  <a:pt x="1094491" y="478378"/>
                </a:lnTo>
                <a:lnTo>
                  <a:pt x="1146535" y="478378"/>
                </a:lnTo>
                <a:lnTo>
                  <a:pt x="1146535" y="432603"/>
                </a:lnTo>
                <a:cubicBezTo>
                  <a:pt x="1146535" y="432132"/>
                  <a:pt x="1146653" y="431719"/>
                  <a:pt x="1146890" y="431368"/>
                </a:cubicBezTo>
                <a:cubicBezTo>
                  <a:pt x="1147124" y="431013"/>
                  <a:pt x="1147537" y="430733"/>
                  <a:pt x="1148126" y="430527"/>
                </a:cubicBezTo>
                <a:cubicBezTo>
                  <a:pt x="1148715" y="430320"/>
                  <a:pt x="1149481" y="430145"/>
                  <a:pt x="1150424" y="429996"/>
                </a:cubicBezTo>
                <a:cubicBezTo>
                  <a:pt x="1151366" y="429849"/>
                  <a:pt x="1152604" y="429775"/>
                  <a:pt x="1154135" y="429775"/>
                </a:cubicBezTo>
                <a:close/>
                <a:moveTo>
                  <a:pt x="836292" y="429775"/>
                </a:moveTo>
                <a:cubicBezTo>
                  <a:pt x="838059" y="429775"/>
                  <a:pt x="839488" y="429834"/>
                  <a:pt x="840612" y="429951"/>
                </a:cubicBezTo>
                <a:cubicBezTo>
                  <a:pt x="841702" y="430070"/>
                  <a:pt x="842572" y="430231"/>
                  <a:pt x="843220" y="430438"/>
                </a:cubicBezTo>
                <a:cubicBezTo>
                  <a:pt x="843868" y="430645"/>
                  <a:pt x="844354" y="430940"/>
                  <a:pt x="844678" y="431321"/>
                </a:cubicBezTo>
                <a:cubicBezTo>
                  <a:pt x="845002" y="431704"/>
                  <a:pt x="845311" y="432191"/>
                  <a:pt x="845605" y="432779"/>
                </a:cubicBezTo>
                <a:lnTo>
                  <a:pt x="861423" y="465652"/>
                </a:lnTo>
                <a:cubicBezTo>
                  <a:pt x="862891" y="468773"/>
                  <a:pt x="864357" y="472043"/>
                  <a:pt x="865821" y="475460"/>
                </a:cubicBezTo>
                <a:cubicBezTo>
                  <a:pt x="867285" y="478877"/>
                  <a:pt x="868779" y="482325"/>
                  <a:pt x="870303" y="485799"/>
                </a:cubicBezTo>
                <a:lnTo>
                  <a:pt x="870478" y="485799"/>
                </a:lnTo>
                <a:cubicBezTo>
                  <a:pt x="871824" y="482442"/>
                  <a:pt x="873215" y="479097"/>
                  <a:pt x="874651" y="475770"/>
                </a:cubicBezTo>
                <a:cubicBezTo>
                  <a:pt x="876085" y="472441"/>
                  <a:pt x="877537" y="469158"/>
                  <a:pt x="879007" y="465917"/>
                </a:cubicBezTo>
                <a:lnTo>
                  <a:pt x="894915" y="432867"/>
                </a:lnTo>
                <a:cubicBezTo>
                  <a:pt x="895092" y="432279"/>
                  <a:pt x="895340" y="431779"/>
                  <a:pt x="895665" y="431368"/>
                </a:cubicBezTo>
                <a:cubicBezTo>
                  <a:pt x="895989" y="430953"/>
                  <a:pt x="896430" y="430645"/>
                  <a:pt x="896991" y="430438"/>
                </a:cubicBezTo>
                <a:cubicBezTo>
                  <a:pt x="897550" y="430231"/>
                  <a:pt x="898330" y="430070"/>
                  <a:pt x="899333" y="429951"/>
                </a:cubicBezTo>
                <a:cubicBezTo>
                  <a:pt x="900333" y="429834"/>
                  <a:pt x="901600" y="429775"/>
                  <a:pt x="903132" y="429775"/>
                </a:cubicBezTo>
                <a:cubicBezTo>
                  <a:pt x="905252" y="429775"/>
                  <a:pt x="906917" y="429849"/>
                  <a:pt x="908125" y="429996"/>
                </a:cubicBezTo>
                <a:cubicBezTo>
                  <a:pt x="909332" y="430145"/>
                  <a:pt x="910172" y="430424"/>
                  <a:pt x="910643" y="430835"/>
                </a:cubicBezTo>
                <a:cubicBezTo>
                  <a:pt x="911115" y="431249"/>
                  <a:pt x="911278" y="431837"/>
                  <a:pt x="911129" y="432603"/>
                </a:cubicBezTo>
                <a:cubicBezTo>
                  <a:pt x="910983" y="433370"/>
                  <a:pt x="910585" y="434400"/>
                  <a:pt x="909937" y="435695"/>
                </a:cubicBezTo>
                <a:lnTo>
                  <a:pt x="877595" y="500203"/>
                </a:lnTo>
                <a:lnTo>
                  <a:pt x="877595" y="542354"/>
                </a:lnTo>
                <a:cubicBezTo>
                  <a:pt x="877595" y="542825"/>
                  <a:pt x="877478" y="543236"/>
                  <a:pt x="877243" y="543592"/>
                </a:cubicBezTo>
                <a:cubicBezTo>
                  <a:pt x="877008" y="543945"/>
                  <a:pt x="876598" y="544224"/>
                  <a:pt x="876014" y="544429"/>
                </a:cubicBezTo>
                <a:cubicBezTo>
                  <a:pt x="875427" y="544636"/>
                  <a:pt x="874637" y="544814"/>
                  <a:pt x="873640" y="544959"/>
                </a:cubicBezTo>
                <a:cubicBezTo>
                  <a:pt x="872646" y="545107"/>
                  <a:pt x="871444" y="545181"/>
                  <a:pt x="870038" y="545181"/>
                </a:cubicBezTo>
                <a:cubicBezTo>
                  <a:pt x="868574" y="545181"/>
                  <a:pt x="867359" y="545107"/>
                  <a:pt x="866392" y="544959"/>
                </a:cubicBezTo>
                <a:cubicBezTo>
                  <a:pt x="865425" y="544814"/>
                  <a:pt x="864635" y="544636"/>
                  <a:pt x="864021" y="544429"/>
                </a:cubicBezTo>
                <a:cubicBezTo>
                  <a:pt x="863406" y="544224"/>
                  <a:pt x="862980" y="543945"/>
                  <a:pt x="862746" y="543592"/>
                </a:cubicBezTo>
                <a:cubicBezTo>
                  <a:pt x="862513" y="543236"/>
                  <a:pt x="862396" y="542825"/>
                  <a:pt x="862396" y="542354"/>
                </a:cubicBezTo>
                <a:lnTo>
                  <a:pt x="862396" y="500203"/>
                </a:lnTo>
                <a:lnTo>
                  <a:pt x="830018" y="435695"/>
                </a:lnTo>
                <a:cubicBezTo>
                  <a:pt x="829370" y="434340"/>
                  <a:pt x="828972" y="433282"/>
                  <a:pt x="828825" y="432514"/>
                </a:cubicBezTo>
                <a:cubicBezTo>
                  <a:pt x="828678" y="431748"/>
                  <a:pt x="828825" y="431160"/>
                  <a:pt x="829267" y="430747"/>
                </a:cubicBezTo>
                <a:cubicBezTo>
                  <a:pt x="829709" y="430335"/>
                  <a:pt x="830504" y="430070"/>
                  <a:pt x="831653" y="429951"/>
                </a:cubicBezTo>
                <a:cubicBezTo>
                  <a:pt x="832801" y="429834"/>
                  <a:pt x="834348" y="429775"/>
                  <a:pt x="836292" y="429775"/>
                </a:cubicBezTo>
                <a:close/>
                <a:moveTo>
                  <a:pt x="610627" y="429775"/>
                </a:moveTo>
                <a:cubicBezTo>
                  <a:pt x="612100" y="429775"/>
                  <a:pt x="613323" y="429849"/>
                  <a:pt x="614295" y="429996"/>
                </a:cubicBezTo>
                <a:cubicBezTo>
                  <a:pt x="615267" y="430145"/>
                  <a:pt x="616047" y="430320"/>
                  <a:pt x="616636" y="430527"/>
                </a:cubicBezTo>
                <a:cubicBezTo>
                  <a:pt x="617226" y="430733"/>
                  <a:pt x="617638" y="431013"/>
                  <a:pt x="617874" y="431368"/>
                </a:cubicBezTo>
                <a:cubicBezTo>
                  <a:pt x="618109" y="431719"/>
                  <a:pt x="618227" y="432132"/>
                  <a:pt x="618227" y="432603"/>
                </a:cubicBezTo>
                <a:lnTo>
                  <a:pt x="618227" y="478378"/>
                </a:lnTo>
                <a:lnTo>
                  <a:pt x="670274" y="478378"/>
                </a:lnTo>
                <a:lnTo>
                  <a:pt x="670274" y="432603"/>
                </a:lnTo>
                <a:cubicBezTo>
                  <a:pt x="670274" y="432132"/>
                  <a:pt x="670392" y="431719"/>
                  <a:pt x="670628" y="431368"/>
                </a:cubicBezTo>
                <a:cubicBezTo>
                  <a:pt x="670863" y="431013"/>
                  <a:pt x="671276" y="430733"/>
                  <a:pt x="671865" y="430527"/>
                </a:cubicBezTo>
                <a:cubicBezTo>
                  <a:pt x="672454" y="430320"/>
                  <a:pt x="673220" y="430145"/>
                  <a:pt x="674162" y="429996"/>
                </a:cubicBezTo>
                <a:cubicBezTo>
                  <a:pt x="675105" y="429849"/>
                  <a:pt x="676342" y="429775"/>
                  <a:pt x="677874" y="429775"/>
                </a:cubicBezTo>
                <a:cubicBezTo>
                  <a:pt x="679288" y="429775"/>
                  <a:pt x="680481" y="429849"/>
                  <a:pt x="681453" y="429996"/>
                </a:cubicBezTo>
                <a:cubicBezTo>
                  <a:pt x="682425" y="430145"/>
                  <a:pt x="683205" y="430320"/>
                  <a:pt x="683794" y="430527"/>
                </a:cubicBezTo>
                <a:cubicBezTo>
                  <a:pt x="684384" y="430733"/>
                  <a:pt x="684796" y="431013"/>
                  <a:pt x="685032" y="431368"/>
                </a:cubicBezTo>
                <a:cubicBezTo>
                  <a:pt x="685267" y="431719"/>
                  <a:pt x="685385" y="432132"/>
                  <a:pt x="685385" y="432603"/>
                </a:cubicBezTo>
                <a:lnTo>
                  <a:pt x="685385" y="542354"/>
                </a:lnTo>
                <a:cubicBezTo>
                  <a:pt x="685385" y="542825"/>
                  <a:pt x="685267" y="543236"/>
                  <a:pt x="685032" y="543592"/>
                </a:cubicBezTo>
                <a:cubicBezTo>
                  <a:pt x="684796" y="543945"/>
                  <a:pt x="684384" y="544224"/>
                  <a:pt x="683794" y="544429"/>
                </a:cubicBezTo>
                <a:cubicBezTo>
                  <a:pt x="683205" y="544636"/>
                  <a:pt x="682425" y="544814"/>
                  <a:pt x="681453" y="544959"/>
                </a:cubicBezTo>
                <a:cubicBezTo>
                  <a:pt x="680481" y="545107"/>
                  <a:pt x="679288" y="545181"/>
                  <a:pt x="677874" y="545181"/>
                </a:cubicBezTo>
                <a:cubicBezTo>
                  <a:pt x="676342" y="545181"/>
                  <a:pt x="675105" y="545107"/>
                  <a:pt x="674162" y="544959"/>
                </a:cubicBezTo>
                <a:cubicBezTo>
                  <a:pt x="673220" y="544814"/>
                  <a:pt x="672454" y="544636"/>
                  <a:pt x="671865" y="544429"/>
                </a:cubicBezTo>
                <a:cubicBezTo>
                  <a:pt x="671276" y="544224"/>
                  <a:pt x="670863" y="543945"/>
                  <a:pt x="670628" y="543592"/>
                </a:cubicBezTo>
                <a:cubicBezTo>
                  <a:pt x="670392" y="543236"/>
                  <a:pt x="670274" y="542825"/>
                  <a:pt x="670274" y="542354"/>
                </a:cubicBezTo>
                <a:lnTo>
                  <a:pt x="670274" y="491631"/>
                </a:lnTo>
                <a:lnTo>
                  <a:pt x="618227" y="491631"/>
                </a:lnTo>
                <a:lnTo>
                  <a:pt x="618227" y="542354"/>
                </a:lnTo>
                <a:cubicBezTo>
                  <a:pt x="618227" y="542825"/>
                  <a:pt x="618109" y="543236"/>
                  <a:pt x="617874" y="543592"/>
                </a:cubicBezTo>
                <a:cubicBezTo>
                  <a:pt x="617638" y="543945"/>
                  <a:pt x="617226" y="544224"/>
                  <a:pt x="616636" y="544429"/>
                </a:cubicBezTo>
                <a:cubicBezTo>
                  <a:pt x="616047" y="544636"/>
                  <a:pt x="615267" y="544814"/>
                  <a:pt x="614295" y="544959"/>
                </a:cubicBezTo>
                <a:cubicBezTo>
                  <a:pt x="613323" y="545107"/>
                  <a:pt x="612100" y="545181"/>
                  <a:pt x="610627" y="545181"/>
                </a:cubicBezTo>
                <a:cubicBezTo>
                  <a:pt x="609214" y="545181"/>
                  <a:pt x="608006" y="545107"/>
                  <a:pt x="607004" y="544959"/>
                </a:cubicBezTo>
                <a:cubicBezTo>
                  <a:pt x="606003" y="544814"/>
                  <a:pt x="605208" y="544636"/>
                  <a:pt x="604619" y="544429"/>
                </a:cubicBezTo>
                <a:cubicBezTo>
                  <a:pt x="604029" y="544224"/>
                  <a:pt x="603617" y="543945"/>
                  <a:pt x="603381" y="543592"/>
                </a:cubicBezTo>
                <a:cubicBezTo>
                  <a:pt x="603146" y="543236"/>
                  <a:pt x="603028" y="542825"/>
                  <a:pt x="603028" y="542354"/>
                </a:cubicBezTo>
                <a:lnTo>
                  <a:pt x="603028" y="432603"/>
                </a:lnTo>
                <a:cubicBezTo>
                  <a:pt x="603028" y="432132"/>
                  <a:pt x="603146" y="431719"/>
                  <a:pt x="603381" y="431368"/>
                </a:cubicBezTo>
                <a:cubicBezTo>
                  <a:pt x="603617" y="431013"/>
                  <a:pt x="604029" y="430733"/>
                  <a:pt x="604619" y="430527"/>
                </a:cubicBezTo>
                <a:cubicBezTo>
                  <a:pt x="605208" y="430320"/>
                  <a:pt x="606003" y="430145"/>
                  <a:pt x="607004" y="429996"/>
                </a:cubicBezTo>
                <a:cubicBezTo>
                  <a:pt x="608006" y="429849"/>
                  <a:pt x="609214" y="429775"/>
                  <a:pt x="610627" y="429775"/>
                </a:cubicBezTo>
                <a:close/>
                <a:moveTo>
                  <a:pt x="360045" y="429775"/>
                </a:moveTo>
                <a:cubicBezTo>
                  <a:pt x="361812" y="429775"/>
                  <a:pt x="363241" y="429834"/>
                  <a:pt x="364331" y="429951"/>
                </a:cubicBezTo>
                <a:cubicBezTo>
                  <a:pt x="365421" y="430070"/>
                  <a:pt x="366289" y="430231"/>
                  <a:pt x="366937" y="430438"/>
                </a:cubicBezTo>
                <a:cubicBezTo>
                  <a:pt x="367585" y="430645"/>
                  <a:pt x="368072" y="430940"/>
                  <a:pt x="368395" y="431321"/>
                </a:cubicBezTo>
                <a:cubicBezTo>
                  <a:pt x="368719" y="431704"/>
                  <a:pt x="369029" y="432191"/>
                  <a:pt x="369323" y="432779"/>
                </a:cubicBezTo>
                <a:lnTo>
                  <a:pt x="385141" y="465652"/>
                </a:lnTo>
                <a:cubicBezTo>
                  <a:pt x="386609" y="468773"/>
                  <a:pt x="388075" y="472043"/>
                  <a:pt x="389539" y="475460"/>
                </a:cubicBezTo>
                <a:cubicBezTo>
                  <a:pt x="391003" y="478877"/>
                  <a:pt x="392497" y="482325"/>
                  <a:pt x="394021" y="485799"/>
                </a:cubicBezTo>
                <a:lnTo>
                  <a:pt x="394196" y="485799"/>
                </a:lnTo>
                <a:cubicBezTo>
                  <a:pt x="395543" y="482442"/>
                  <a:pt x="396933" y="479097"/>
                  <a:pt x="398368" y="475770"/>
                </a:cubicBezTo>
                <a:cubicBezTo>
                  <a:pt x="399803" y="472441"/>
                  <a:pt x="401256" y="469158"/>
                  <a:pt x="402726" y="465917"/>
                </a:cubicBezTo>
                <a:lnTo>
                  <a:pt x="418632" y="432867"/>
                </a:lnTo>
                <a:cubicBezTo>
                  <a:pt x="418809" y="432279"/>
                  <a:pt x="419059" y="431779"/>
                  <a:pt x="419383" y="431368"/>
                </a:cubicBezTo>
                <a:cubicBezTo>
                  <a:pt x="419707" y="430953"/>
                  <a:pt x="420149" y="430645"/>
                  <a:pt x="420708" y="430438"/>
                </a:cubicBezTo>
                <a:cubicBezTo>
                  <a:pt x="421268" y="430231"/>
                  <a:pt x="422049" y="430070"/>
                  <a:pt x="423050" y="429951"/>
                </a:cubicBezTo>
                <a:cubicBezTo>
                  <a:pt x="424052" y="429834"/>
                  <a:pt x="425318" y="429775"/>
                  <a:pt x="426850" y="429775"/>
                </a:cubicBezTo>
                <a:cubicBezTo>
                  <a:pt x="428971" y="429775"/>
                  <a:pt x="430635" y="429849"/>
                  <a:pt x="431842" y="429996"/>
                </a:cubicBezTo>
                <a:cubicBezTo>
                  <a:pt x="433050" y="430145"/>
                  <a:pt x="433890" y="430424"/>
                  <a:pt x="434361" y="430835"/>
                </a:cubicBezTo>
                <a:cubicBezTo>
                  <a:pt x="434832" y="431249"/>
                  <a:pt x="434994" y="431837"/>
                  <a:pt x="434847" y="432603"/>
                </a:cubicBezTo>
                <a:cubicBezTo>
                  <a:pt x="434700" y="433370"/>
                  <a:pt x="434302" y="434400"/>
                  <a:pt x="433654" y="435695"/>
                </a:cubicBezTo>
                <a:lnTo>
                  <a:pt x="401312" y="500203"/>
                </a:lnTo>
                <a:lnTo>
                  <a:pt x="401312" y="542354"/>
                </a:lnTo>
                <a:cubicBezTo>
                  <a:pt x="401312" y="542825"/>
                  <a:pt x="401195" y="543236"/>
                  <a:pt x="400961" y="543592"/>
                </a:cubicBezTo>
                <a:cubicBezTo>
                  <a:pt x="400726" y="543945"/>
                  <a:pt x="400316" y="544224"/>
                  <a:pt x="399730" y="544429"/>
                </a:cubicBezTo>
                <a:cubicBezTo>
                  <a:pt x="399145" y="544636"/>
                  <a:pt x="398354" y="544814"/>
                  <a:pt x="397358" y="544959"/>
                </a:cubicBezTo>
                <a:cubicBezTo>
                  <a:pt x="396363" y="545107"/>
                  <a:pt x="395162" y="545181"/>
                  <a:pt x="393757" y="545181"/>
                </a:cubicBezTo>
                <a:cubicBezTo>
                  <a:pt x="392292" y="545181"/>
                  <a:pt x="391077" y="545107"/>
                  <a:pt x="390110" y="544959"/>
                </a:cubicBezTo>
                <a:cubicBezTo>
                  <a:pt x="389144" y="544814"/>
                  <a:pt x="388353" y="544636"/>
                  <a:pt x="387738" y="544429"/>
                </a:cubicBezTo>
                <a:cubicBezTo>
                  <a:pt x="387123" y="544224"/>
                  <a:pt x="386699" y="543945"/>
                  <a:pt x="386464" y="543592"/>
                </a:cubicBezTo>
                <a:cubicBezTo>
                  <a:pt x="386230" y="543236"/>
                  <a:pt x="386113" y="542825"/>
                  <a:pt x="386113" y="542354"/>
                </a:cubicBezTo>
                <a:lnTo>
                  <a:pt x="386113" y="500203"/>
                </a:lnTo>
                <a:lnTo>
                  <a:pt x="353771" y="435695"/>
                </a:lnTo>
                <a:cubicBezTo>
                  <a:pt x="353123" y="434340"/>
                  <a:pt x="352725" y="433282"/>
                  <a:pt x="352578" y="432514"/>
                </a:cubicBezTo>
                <a:cubicBezTo>
                  <a:pt x="352430" y="431748"/>
                  <a:pt x="352578" y="431160"/>
                  <a:pt x="353020" y="430747"/>
                </a:cubicBezTo>
                <a:cubicBezTo>
                  <a:pt x="353462" y="430335"/>
                  <a:pt x="354257" y="430070"/>
                  <a:pt x="355406" y="429951"/>
                </a:cubicBezTo>
                <a:cubicBezTo>
                  <a:pt x="356554" y="429834"/>
                  <a:pt x="358101" y="429775"/>
                  <a:pt x="360045" y="429775"/>
                </a:cubicBezTo>
                <a:close/>
                <a:moveTo>
                  <a:pt x="8289711" y="428627"/>
                </a:moveTo>
                <a:cubicBezTo>
                  <a:pt x="8292244" y="428627"/>
                  <a:pt x="8294792" y="428848"/>
                  <a:pt x="8297354" y="429289"/>
                </a:cubicBezTo>
                <a:cubicBezTo>
                  <a:pt x="8299917" y="429731"/>
                  <a:pt x="8302333" y="430320"/>
                  <a:pt x="8304600" y="431057"/>
                </a:cubicBezTo>
                <a:cubicBezTo>
                  <a:pt x="8306869" y="431794"/>
                  <a:pt x="8308886" y="432618"/>
                  <a:pt x="8310654" y="433531"/>
                </a:cubicBezTo>
                <a:cubicBezTo>
                  <a:pt x="8312421" y="434445"/>
                  <a:pt x="8313585" y="435181"/>
                  <a:pt x="8314144" y="435740"/>
                </a:cubicBezTo>
                <a:cubicBezTo>
                  <a:pt x="8314704" y="436299"/>
                  <a:pt x="8315072" y="436741"/>
                  <a:pt x="8315249" y="437065"/>
                </a:cubicBezTo>
                <a:cubicBezTo>
                  <a:pt x="8315425" y="437390"/>
                  <a:pt x="8315573" y="437801"/>
                  <a:pt x="8315690" y="438304"/>
                </a:cubicBezTo>
                <a:cubicBezTo>
                  <a:pt x="8315808" y="438804"/>
                  <a:pt x="8315897" y="439408"/>
                  <a:pt x="8315956" y="440115"/>
                </a:cubicBezTo>
                <a:cubicBezTo>
                  <a:pt x="8316015" y="440822"/>
                  <a:pt x="8316044" y="441734"/>
                  <a:pt x="8316044" y="442854"/>
                </a:cubicBezTo>
                <a:cubicBezTo>
                  <a:pt x="8316044" y="443913"/>
                  <a:pt x="8316000" y="444857"/>
                  <a:pt x="8315911" y="445682"/>
                </a:cubicBezTo>
                <a:cubicBezTo>
                  <a:pt x="8315823" y="446506"/>
                  <a:pt x="8315690" y="447199"/>
                  <a:pt x="8315514" y="447759"/>
                </a:cubicBezTo>
                <a:cubicBezTo>
                  <a:pt x="8315337" y="448318"/>
                  <a:pt x="8315087" y="448730"/>
                  <a:pt x="8314763" y="448997"/>
                </a:cubicBezTo>
                <a:cubicBezTo>
                  <a:pt x="8314439" y="449261"/>
                  <a:pt x="8314071" y="449393"/>
                  <a:pt x="8313658" y="449393"/>
                </a:cubicBezTo>
                <a:cubicBezTo>
                  <a:pt x="8313010" y="449393"/>
                  <a:pt x="8311994" y="448980"/>
                  <a:pt x="8310609" y="448156"/>
                </a:cubicBezTo>
                <a:cubicBezTo>
                  <a:pt x="8309225" y="447330"/>
                  <a:pt x="8307532" y="446404"/>
                  <a:pt x="8305528" y="445373"/>
                </a:cubicBezTo>
                <a:cubicBezTo>
                  <a:pt x="8303526" y="444341"/>
                  <a:pt x="8301154" y="443398"/>
                  <a:pt x="8298415" y="442545"/>
                </a:cubicBezTo>
                <a:cubicBezTo>
                  <a:pt x="8295675" y="441690"/>
                  <a:pt x="8292598" y="441264"/>
                  <a:pt x="8289180" y="441264"/>
                </a:cubicBezTo>
                <a:cubicBezTo>
                  <a:pt x="8285999" y="441264"/>
                  <a:pt x="8283231" y="441690"/>
                  <a:pt x="8280874" y="442545"/>
                </a:cubicBezTo>
                <a:cubicBezTo>
                  <a:pt x="8278518" y="443398"/>
                  <a:pt x="8276574" y="444533"/>
                  <a:pt x="8275042" y="445946"/>
                </a:cubicBezTo>
                <a:cubicBezTo>
                  <a:pt x="8273510" y="447361"/>
                  <a:pt x="8272362" y="449041"/>
                  <a:pt x="8271595" y="450983"/>
                </a:cubicBezTo>
                <a:cubicBezTo>
                  <a:pt x="8270830" y="452927"/>
                  <a:pt x="8270447" y="454989"/>
                  <a:pt x="8270447" y="457170"/>
                </a:cubicBezTo>
                <a:cubicBezTo>
                  <a:pt x="8270447" y="460351"/>
                  <a:pt x="8271183" y="463089"/>
                  <a:pt x="8272656" y="465385"/>
                </a:cubicBezTo>
                <a:cubicBezTo>
                  <a:pt x="8274129" y="467686"/>
                  <a:pt x="8276088" y="469717"/>
                  <a:pt x="8278532" y="471485"/>
                </a:cubicBezTo>
                <a:lnTo>
                  <a:pt x="8280758" y="472780"/>
                </a:lnTo>
                <a:lnTo>
                  <a:pt x="8256912" y="468837"/>
                </a:lnTo>
                <a:lnTo>
                  <a:pt x="8254983" y="458584"/>
                </a:lnTo>
                <a:cubicBezTo>
                  <a:pt x="8254983" y="453811"/>
                  <a:pt x="8255852" y="449555"/>
                  <a:pt x="8257589" y="445815"/>
                </a:cubicBezTo>
                <a:cubicBezTo>
                  <a:pt x="8259328" y="442072"/>
                  <a:pt x="8261743" y="438936"/>
                  <a:pt x="8264835" y="436404"/>
                </a:cubicBezTo>
                <a:cubicBezTo>
                  <a:pt x="8267928" y="433869"/>
                  <a:pt x="8271611" y="431941"/>
                  <a:pt x="8275881" y="430615"/>
                </a:cubicBezTo>
                <a:cubicBezTo>
                  <a:pt x="8280153" y="429289"/>
                  <a:pt x="8284762" y="428627"/>
                  <a:pt x="8289711" y="428627"/>
                </a:cubicBezTo>
                <a:close/>
                <a:moveTo>
                  <a:pt x="7822986" y="428627"/>
                </a:moveTo>
                <a:cubicBezTo>
                  <a:pt x="7825519" y="428627"/>
                  <a:pt x="7828067" y="428848"/>
                  <a:pt x="7830630" y="429289"/>
                </a:cubicBezTo>
                <a:cubicBezTo>
                  <a:pt x="7833192" y="429731"/>
                  <a:pt x="7835608" y="430320"/>
                  <a:pt x="7837876" y="431057"/>
                </a:cubicBezTo>
                <a:cubicBezTo>
                  <a:pt x="7840144" y="431794"/>
                  <a:pt x="7842161" y="432618"/>
                  <a:pt x="7843929" y="433531"/>
                </a:cubicBezTo>
                <a:cubicBezTo>
                  <a:pt x="7845696" y="434445"/>
                  <a:pt x="7846860" y="435181"/>
                  <a:pt x="7847419" y="435740"/>
                </a:cubicBezTo>
                <a:cubicBezTo>
                  <a:pt x="7847979" y="436299"/>
                  <a:pt x="7848347" y="436741"/>
                  <a:pt x="7848524" y="437065"/>
                </a:cubicBezTo>
                <a:cubicBezTo>
                  <a:pt x="7848701" y="437390"/>
                  <a:pt x="7848848" y="437801"/>
                  <a:pt x="7848966" y="438304"/>
                </a:cubicBezTo>
                <a:cubicBezTo>
                  <a:pt x="7849084" y="438804"/>
                  <a:pt x="7849172" y="439408"/>
                  <a:pt x="7849231" y="440115"/>
                </a:cubicBezTo>
                <a:cubicBezTo>
                  <a:pt x="7849290" y="440822"/>
                  <a:pt x="7849319" y="441734"/>
                  <a:pt x="7849319" y="442854"/>
                </a:cubicBezTo>
                <a:cubicBezTo>
                  <a:pt x="7849319" y="443913"/>
                  <a:pt x="7849275" y="444857"/>
                  <a:pt x="7849187" y="445682"/>
                </a:cubicBezTo>
                <a:cubicBezTo>
                  <a:pt x="7849098" y="446506"/>
                  <a:pt x="7848966" y="447199"/>
                  <a:pt x="7848789" y="447759"/>
                </a:cubicBezTo>
                <a:cubicBezTo>
                  <a:pt x="7848612" y="448318"/>
                  <a:pt x="7848362" y="448730"/>
                  <a:pt x="7848038" y="448997"/>
                </a:cubicBezTo>
                <a:cubicBezTo>
                  <a:pt x="7847714" y="449261"/>
                  <a:pt x="7847346" y="449393"/>
                  <a:pt x="7846933" y="449393"/>
                </a:cubicBezTo>
                <a:cubicBezTo>
                  <a:pt x="7846286" y="449393"/>
                  <a:pt x="7845269" y="448980"/>
                  <a:pt x="7843885" y="448156"/>
                </a:cubicBezTo>
                <a:cubicBezTo>
                  <a:pt x="7842500" y="447330"/>
                  <a:pt x="7840807" y="446404"/>
                  <a:pt x="7838804" y="445373"/>
                </a:cubicBezTo>
                <a:cubicBezTo>
                  <a:pt x="7836801" y="444341"/>
                  <a:pt x="7834429" y="443398"/>
                  <a:pt x="7831690" y="442545"/>
                </a:cubicBezTo>
                <a:cubicBezTo>
                  <a:pt x="7828951" y="441690"/>
                  <a:pt x="7825873" y="441264"/>
                  <a:pt x="7822456" y="441264"/>
                </a:cubicBezTo>
                <a:cubicBezTo>
                  <a:pt x="7819274" y="441264"/>
                  <a:pt x="7816506" y="441690"/>
                  <a:pt x="7814149" y="442545"/>
                </a:cubicBezTo>
                <a:cubicBezTo>
                  <a:pt x="7811793" y="443398"/>
                  <a:pt x="7809849" y="444533"/>
                  <a:pt x="7808317" y="445946"/>
                </a:cubicBezTo>
                <a:cubicBezTo>
                  <a:pt x="7806786" y="447361"/>
                  <a:pt x="7805637" y="449041"/>
                  <a:pt x="7804871" y="450983"/>
                </a:cubicBezTo>
                <a:cubicBezTo>
                  <a:pt x="7804105" y="452927"/>
                  <a:pt x="7803722" y="454989"/>
                  <a:pt x="7803722" y="457170"/>
                </a:cubicBezTo>
                <a:cubicBezTo>
                  <a:pt x="7803722" y="460351"/>
                  <a:pt x="7804459" y="463089"/>
                  <a:pt x="7805931" y="465385"/>
                </a:cubicBezTo>
                <a:cubicBezTo>
                  <a:pt x="7807404" y="467686"/>
                  <a:pt x="7809363" y="469717"/>
                  <a:pt x="7811808" y="471485"/>
                </a:cubicBezTo>
                <a:cubicBezTo>
                  <a:pt x="7814253" y="473251"/>
                  <a:pt x="7817036" y="474872"/>
                  <a:pt x="7820158" y="476345"/>
                </a:cubicBezTo>
                <a:cubicBezTo>
                  <a:pt x="7823281" y="477818"/>
                  <a:pt x="7826462" y="479304"/>
                  <a:pt x="7829702" y="480807"/>
                </a:cubicBezTo>
                <a:cubicBezTo>
                  <a:pt x="7832942" y="482310"/>
                  <a:pt x="7836123" y="483959"/>
                  <a:pt x="7839245" y="485757"/>
                </a:cubicBezTo>
                <a:cubicBezTo>
                  <a:pt x="7842368" y="487551"/>
                  <a:pt x="7845151" y="489672"/>
                  <a:pt x="7847596" y="492118"/>
                </a:cubicBezTo>
                <a:cubicBezTo>
                  <a:pt x="7850041" y="494563"/>
                  <a:pt x="7852014" y="497448"/>
                  <a:pt x="7853517" y="500778"/>
                </a:cubicBezTo>
                <a:cubicBezTo>
                  <a:pt x="7855019" y="504105"/>
                  <a:pt x="7855770" y="508036"/>
                  <a:pt x="7855770" y="512576"/>
                </a:cubicBezTo>
                <a:cubicBezTo>
                  <a:pt x="7855770" y="517935"/>
                  <a:pt x="7854783" y="522706"/>
                  <a:pt x="7852810" y="526888"/>
                </a:cubicBezTo>
                <a:cubicBezTo>
                  <a:pt x="7850837" y="531072"/>
                  <a:pt x="7848097" y="534622"/>
                  <a:pt x="7844592" y="537537"/>
                </a:cubicBezTo>
                <a:cubicBezTo>
                  <a:pt x="7841087" y="540453"/>
                  <a:pt x="7836963" y="542646"/>
                  <a:pt x="7832220" y="544120"/>
                </a:cubicBezTo>
                <a:cubicBezTo>
                  <a:pt x="7827478" y="545592"/>
                  <a:pt x="7822367" y="546331"/>
                  <a:pt x="7816889" y="546331"/>
                </a:cubicBezTo>
                <a:cubicBezTo>
                  <a:pt x="7813060" y="546331"/>
                  <a:pt x="7809510" y="546006"/>
                  <a:pt x="7806240" y="545357"/>
                </a:cubicBezTo>
                <a:cubicBezTo>
                  <a:pt x="7802971" y="544709"/>
                  <a:pt x="7800055" y="543914"/>
                  <a:pt x="7797492" y="542972"/>
                </a:cubicBezTo>
                <a:cubicBezTo>
                  <a:pt x="7794929" y="542030"/>
                  <a:pt x="7792780" y="541057"/>
                  <a:pt x="7791041" y="540055"/>
                </a:cubicBezTo>
                <a:cubicBezTo>
                  <a:pt x="7789304" y="539054"/>
                  <a:pt x="7788096" y="538201"/>
                  <a:pt x="7787418" y="537493"/>
                </a:cubicBezTo>
                <a:cubicBezTo>
                  <a:pt x="7786741" y="536786"/>
                  <a:pt x="7786240" y="535889"/>
                  <a:pt x="7785916" y="534798"/>
                </a:cubicBezTo>
                <a:cubicBezTo>
                  <a:pt x="7785592" y="533708"/>
                  <a:pt x="7785430" y="532250"/>
                  <a:pt x="7785430" y="530424"/>
                </a:cubicBezTo>
                <a:cubicBezTo>
                  <a:pt x="7785430" y="529127"/>
                  <a:pt x="7785489" y="528052"/>
                  <a:pt x="7785607" y="527200"/>
                </a:cubicBezTo>
                <a:cubicBezTo>
                  <a:pt x="7785725" y="526344"/>
                  <a:pt x="7785902" y="525653"/>
                  <a:pt x="7786137" y="525123"/>
                </a:cubicBezTo>
                <a:cubicBezTo>
                  <a:pt x="7786373" y="524592"/>
                  <a:pt x="7786667" y="524223"/>
                  <a:pt x="7787021" y="524018"/>
                </a:cubicBezTo>
                <a:cubicBezTo>
                  <a:pt x="7787374" y="523812"/>
                  <a:pt x="7787787" y="523708"/>
                  <a:pt x="7788258" y="523708"/>
                </a:cubicBezTo>
                <a:cubicBezTo>
                  <a:pt x="7789083" y="523708"/>
                  <a:pt x="7790246" y="524209"/>
                  <a:pt x="7791748" y="525212"/>
                </a:cubicBezTo>
                <a:cubicBezTo>
                  <a:pt x="7793251" y="526211"/>
                  <a:pt x="7795180" y="527302"/>
                  <a:pt x="7797536" y="528481"/>
                </a:cubicBezTo>
                <a:cubicBezTo>
                  <a:pt x="7799893" y="529659"/>
                  <a:pt x="7802735" y="530762"/>
                  <a:pt x="7806064" y="531792"/>
                </a:cubicBezTo>
                <a:cubicBezTo>
                  <a:pt x="7809393" y="532826"/>
                  <a:pt x="7813236" y="533340"/>
                  <a:pt x="7817596" y="533340"/>
                </a:cubicBezTo>
                <a:cubicBezTo>
                  <a:pt x="7820895" y="533340"/>
                  <a:pt x="7823914" y="532899"/>
                  <a:pt x="7826653" y="532015"/>
                </a:cubicBezTo>
                <a:cubicBezTo>
                  <a:pt x="7829392" y="531130"/>
                  <a:pt x="7831749" y="529879"/>
                  <a:pt x="7833722" y="528259"/>
                </a:cubicBezTo>
                <a:cubicBezTo>
                  <a:pt x="7835696" y="526639"/>
                  <a:pt x="7837213" y="524651"/>
                  <a:pt x="7838273" y="522295"/>
                </a:cubicBezTo>
                <a:cubicBezTo>
                  <a:pt x="7839334" y="519939"/>
                  <a:pt x="7839864" y="517258"/>
                  <a:pt x="7839864" y="514253"/>
                </a:cubicBezTo>
                <a:cubicBezTo>
                  <a:pt x="7839864" y="511013"/>
                  <a:pt x="7839128" y="508243"/>
                  <a:pt x="7837655" y="505947"/>
                </a:cubicBezTo>
                <a:cubicBezTo>
                  <a:pt x="7836182" y="503650"/>
                  <a:pt x="7834238" y="501631"/>
                  <a:pt x="7831823" y="499895"/>
                </a:cubicBezTo>
                <a:cubicBezTo>
                  <a:pt x="7829408" y="498155"/>
                  <a:pt x="7826653" y="496564"/>
                  <a:pt x="7823560" y="495123"/>
                </a:cubicBezTo>
                <a:cubicBezTo>
                  <a:pt x="7820467" y="493678"/>
                  <a:pt x="7817301" y="492207"/>
                  <a:pt x="7814061" y="490704"/>
                </a:cubicBezTo>
                <a:cubicBezTo>
                  <a:pt x="7810821" y="489201"/>
                  <a:pt x="7807669" y="487538"/>
                  <a:pt x="7804606" y="485712"/>
                </a:cubicBezTo>
                <a:cubicBezTo>
                  <a:pt x="7801542" y="483885"/>
                  <a:pt x="7798803" y="481734"/>
                  <a:pt x="7796388" y="479259"/>
                </a:cubicBezTo>
                <a:cubicBezTo>
                  <a:pt x="7793973" y="476785"/>
                  <a:pt x="7792013" y="473883"/>
                  <a:pt x="7790511" y="470558"/>
                </a:cubicBezTo>
                <a:cubicBezTo>
                  <a:pt x="7789009" y="467228"/>
                  <a:pt x="7788258" y="463236"/>
                  <a:pt x="7788258" y="458584"/>
                </a:cubicBezTo>
                <a:cubicBezTo>
                  <a:pt x="7788258" y="453811"/>
                  <a:pt x="7789127" y="449555"/>
                  <a:pt x="7790865" y="445815"/>
                </a:cubicBezTo>
                <a:cubicBezTo>
                  <a:pt x="7792603" y="442072"/>
                  <a:pt x="7795018" y="438936"/>
                  <a:pt x="7798111" y="436404"/>
                </a:cubicBezTo>
                <a:cubicBezTo>
                  <a:pt x="7801204" y="433869"/>
                  <a:pt x="7804886" y="431941"/>
                  <a:pt x="7809157" y="430615"/>
                </a:cubicBezTo>
                <a:cubicBezTo>
                  <a:pt x="7813428" y="429289"/>
                  <a:pt x="7818037" y="428627"/>
                  <a:pt x="7822986" y="428627"/>
                </a:cubicBezTo>
                <a:close/>
                <a:moveTo>
                  <a:pt x="7346736" y="428627"/>
                </a:moveTo>
                <a:cubicBezTo>
                  <a:pt x="7349269" y="428627"/>
                  <a:pt x="7351817" y="428848"/>
                  <a:pt x="7354380" y="429289"/>
                </a:cubicBezTo>
                <a:cubicBezTo>
                  <a:pt x="7356942" y="429731"/>
                  <a:pt x="7359358" y="430320"/>
                  <a:pt x="7361626" y="431057"/>
                </a:cubicBezTo>
                <a:cubicBezTo>
                  <a:pt x="7363894" y="431794"/>
                  <a:pt x="7365911" y="432618"/>
                  <a:pt x="7367679" y="433531"/>
                </a:cubicBezTo>
                <a:cubicBezTo>
                  <a:pt x="7369446" y="434445"/>
                  <a:pt x="7370610" y="435181"/>
                  <a:pt x="7371169" y="435740"/>
                </a:cubicBezTo>
                <a:cubicBezTo>
                  <a:pt x="7371729" y="436299"/>
                  <a:pt x="7372097" y="436741"/>
                  <a:pt x="7372274" y="437065"/>
                </a:cubicBezTo>
                <a:cubicBezTo>
                  <a:pt x="7372451" y="437390"/>
                  <a:pt x="7372598" y="437801"/>
                  <a:pt x="7372716" y="438304"/>
                </a:cubicBezTo>
                <a:cubicBezTo>
                  <a:pt x="7372834" y="438804"/>
                  <a:pt x="7372922" y="439408"/>
                  <a:pt x="7372981" y="440115"/>
                </a:cubicBezTo>
                <a:cubicBezTo>
                  <a:pt x="7373040" y="440822"/>
                  <a:pt x="7373069" y="441734"/>
                  <a:pt x="7373069" y="442854"/>
                </a:cubicBezTo>
                <a:cubicBezTo>
                  <a:pt x="7373069" y="443913"/>
                  <a:pt x="7373025" y="444857"/>
                  <a:pt x="7372937" y="445682"/>
                </a:cubicBezTo>
                <a:cubicBezTo>
                  <a:pt x="7372848" y="446506"/>
                  <a:pt x="7372716" y="447199"/>
                  <a:pt x="7372539" y="447759"/>
                </a:cubicBezTo>
                <a:cubicBezTo>
                  <a:pt x="7372362" y="448318"/>
                  <a:pt x="7372112" y="448730"/>
                  <a:pt x="7371788" y="448997"/>
                </a:cubicBezTo>
                <a:cubicBezTo>
                  <a:pt x="7371464" y="449261"/>
                  <a:pt x="7371096" y="449393"/>
                  <a:pt x="7370683" y="449393"/>
                </a:cubicBezTo>
                <a:cubicBezTo>
                  <a:pt x="7370036" y="449393"/>
                  <a:pt x="7369019" y="448980"/>
                  <a:pt x="7367635" y="448156"/>
                </a:cubicBezTo>
                <a:cubicBezTo>
                  <a:pt x="7366250" y="447330"/>
                  <a:pt x="7364557" y="446404"/>
                  <a:pt x="7362554" y="445373"/>
                </a:cubicBezTo>
                <a:cubicBezTo>
                  <a:pt x="7360551" y="444341"/>
                  <a:pt x="7358179" y="443398"/>
                  <a:pt x="7355440" y="442545"/>
                </a:cubicBezTo>
                <a:cubicBezTo>
                  <a:pt x="7352701" y="441690"/>
                  <a:pt x="7349623" y="441264"/>
                  <a:pt x="7346206" y="441264"/>
                </a:cubicBezTo>
                <a:cubicBezTo>
                  <a:pt x="7343024" y="441264"/>
                  <a:pt x="7340256" y="441690"/>
                  <a:pt x="7337899" y="442545"/>
                </a:cubicBezTo>
                <a:cubicBezTo>
                  <a:pt x="7335543" y="443398"/>
                  <a:pt x="7333599" y="444533"/>
                  <a:pt x="7332067" y="445946"/>
                </a:cubicBezTo>
                <a:cubicBezTo>
                  <a:pt x="7330536" y="447361"/>
                  <a:pt x="7329387" y="449041"/>
                  <a:pt x="7328621" y="450983"/>
                </a:cubicBezTo>
                <a:cubicBezTo>
                  <a:pt x="7327855" y="452927"/>
                  <a:pt x="7327472" y="454989"/>
                  <a:pt x="7327472" y="457170"/>
                </a:cubicBezTo>
                <a:cubicBezTo>
                  <a:pt x="7327472" y="460351"/>
                  <a:pt x="7328209" y="463089"/>
                  <a:pt x="7329681" y="465385"/>
                </a:cubicBezTo>
                <a:cubicBezTo>
                  <a:pt x="7331154" y="467686"/>
                  <a:pt x="7333113" y="469717"/>
                  <a:pt x="7335558" y="471485"/>
                </a:cubicBezTo>
                <a:cubicBezTo>
                  <a:pt x="7338003" y="473251"/>
                  <a:pt x="7340786" y="474872"/>
                  <a:pt x="7343908" y="476345"/>
                </a:cubicBezTo>
                <a:cubicBezTo>
                  <a:pt x="7347031" y="477818"/>
                  <a:pt x="7350212" y="479304"/>
                  <a:pt x="7353452" y="480807"/>
                </a:cubicBezTo>
                <a:cubicBezTo>
                  <a:pt x="7356692" y="482310"/>
                  <a:pt x="7359873" y="483959"/>
                  <a:pt x="7362995" y="485757"/>
                </a:cubicBezTo>
                <a:cubicBezTo>
                  <a:pt x="7366118" y="487551"/>
                  <a:pt x="7368901" y="489672"/>
                  <a:pt x="7371346" y="492118"/>
                </a:cubicBezTo>
                <a:cubicBezTo>
                  <a:pt x="7373791" y="494563"/>
                  <a:pt x="7375764" y="497448"/>
                  <a:pt x="7377267" y="500778"/>
                </a:cubicBezTo>
                <a:cubicBezTo>
                  <a:pt x="7378769" y="504105"/>
                  <a:pt x="7379520" y="508036"/>
                  <a:pt x="7379520" y="512576"/>
                </a:cubicBezTo>
                <a:cubicBezTo>
                  <a:pt x="7379520" y="517935"/>
                  <a:pt x="7378533" y="522706"/>
                  <a:pt x="7376560" y="526888"/>
                </a:cubicBezTo>
                <a:cubicBezTo>
                  <a:pt x="7374587" y="531072"/>
                  <a:pt x="7371847" y="534622"/>
                  <a:pt x="7368342" y="537537"/>
                </a:cubicBezTo>
                <a:cubicBezTo>
                  <a:pt x="7364837" y="540453"/>
                  <a:pt x="7360713" y="542646"/>
                  <a:pt x="7355970" y="544120"/>
                </a:cubicBezTo>
                <a:cubicBezTo>
                  <a:pt x="7351228" y="545592"/>
                  <a:pt x="7346117" y="546331"/>
                  <a:pt x="7340639" y="546331"/>
                </a:cubicBezTo>
                <a:cubicBezTo>
                  <a:pt x="7336810" y="546331"/>
                  <a:pt x="7333260" y="546006"/>
                  <a:pt x="7329990" y="545357"/>
                </a:cubicBezTo>
                <a:cubicBezTo>
                  <a:pt x="7326721" y="544709"/>
                  <a:pt x="7323805" y="543914"/>
                  <a:pt x="7321242" y="542972"/>
                </a:cubicBezTo>
                <a:cubicBezTo>
                  <a:pt x="7318679" y="542030"/>
                  <a:pt x="7316530" y="541057"/>
                  <a:pt x="7314791" y="540055"/>
                </a:cubicBezTo>
                <a:cubicBezTo>
                  <a:pt x="7313054" y="539054"/>
                  <a:pt x="7311846" y="538201"/>
                  <a:pt x="7311168" y="537493"/>
                </a:cubicBezTo>
                <a:cubicBezTo>
                  <a:pt x="7310491" y="536786"/>
                  <a:pt x="7309990" y="535889"/>
                  <a:pt x="7309666" y="534798"/>
                </a:cubicBezTo>
                <a:cubicBezTo>
                  <a:pt x="7309342" y="533708"/>
                  <a:pt x="7309180" y="532250"/>
                  <a:pt x="7309180" y="530424"/>
                </a:cubicBezTo>
                <a:cubicBezTo>
                  <a:pt x="7309180" y="529127"/>
                  <a:pt x="7309239" y="528052"/>
                  <a:pt x="7309357" y="527200"/>
                </a:cubicBezTo>
                <a:cubicBezTo>
                  <a:pt x="7309475" y="526344"/>
                  <a:pt x="7309652" y="525653"/>
                  <a:pt x="7309887" y="525123"/>
                </a:cubicBezTo>
                <a:cubicBezTo>
                  <a:pt x="7310123" y="524592"/>
                  <a:pt x="7310417" y="524223"/>
                  <a:pt x="7310771" y="524018"/>
                </a:cubicBezTo>
                <a:cubicBezTo>
                  <a:pt x="7311124" y="523812"/>
                  <a:pt x="7311537" y="523708"/>
                  <a:pt x="7312008" y="523708"/>
                </a:cubicBezTo>
                <a:cubicBezTo>
                  <a:pt x="7312833" y="523708"/>
                  <a:pt x="7313996" y="524209"/>
                  <a:pt x="7315498" y="525212"/>
                </a:cubicBezTo>
                <a:cubicBezTo>
                  <a:pt x="7317001" y="526211"/>
                  <a:pt x="7318930" y="527302"/>
                  <a:pt x="7321286" y="528481"/>
                </a:cubicBezTo>
                <a:cubicBezTo>
                  <a:pt x="7323643" y="529659"/>
                  <a:pt x="7326485" y="530762"/>
                  <a:pt x="7329814" y="531792"/>
                </a:cubicBezTo>
                <a:cubicBezTo>
                  <a:pt x="7333143" y="532826"/>
                  <a:pt x="7336986" y="533340"/>
                  <a:pt x="7341346" y="533340"/>
                </a:cubicBezTo>
                <a:cubicBezTo>
                  <a:pt x="7344645" y="533340"/>
                  <a:pt x="7347664" y="532899"/>
                  <a:pt x="7350403" y="532015"/>
                </a:cubicBezTo>
                <a:cubicBezTo>
                  <a:pt x="7353142" y="531130"/>
                  <a:pt x="7355499" y="529879"/>
                  <a:pt x="7357472" y="528259"/>
                </a:cubicBezTo>
                <a:cubicBezTo>
                  <a:pt x="7359446" y="526639"/>
                  <a:pt x="7360963" y="524651"/>
                  <a:pt x="7362023" y="522295"/>
                </a:cubicBezTo>
                <a:cubicBezTo>
                  <a:pt x="7363084" y="519939"/>
                  <a:pt x="7363614" y="517258"/>
                  <a:pt x="7363614" y="514253"/>
                </a:cubicBezTo>
                <a:cubicBezTo>
                  <a:pt x="7363614" y="511013"/>
                  <a:pt x="7362878" y="508243"/>
                  <a:pt x="7361405" y="505947"/>
                </a:cubicBezTo>
                <a:cubicBezTo>
                  <a:pt x="7359932" y="503650"/>
                  <a:pt x="7357988" y="501631"/>
                  <a:pt x="7355573" y="499895"/>
                </a:cubicBezTo>
                <a:cubicBezTo>
                  <a:pt x="7353158" y="498155"/>
                  <a:pt x="7350403" y="496564"/>
                  <a:pt x="7347310" y="495123"/>
                </a:cubicBezTo>
                <a:cubicBezTo>
                  <a:pt x="7344217" y="493678"/>
                  <a:pt x="7341051" y="492207"/>
                  <a:pt x="7337811" y="490704"/>
                </a:cubicBezTo>
                <a:cubicBezTo>
                  <a:pt x="7334571" y="489201"/>
                  <a:pt x="7331419" y="487538"/>
                  <a:pt x="7328356" y="485712"/>
                </a:cubicBezTo>
                <a:cubicBezTo>
                  <a:pt x="7325292" y="483885"/>
                  <a:pt x="7322553" y="481734"/>
                  <a:pt x="7320138" y="479259"/>
                </a:cubicBezTo>
                <a:cubicBezTo>
                  <a:pt x="7317723" y="476785"/>
                  <a:pt x="7315763" y="473883"/>
                  <a:pt x="7314261" y="470558"/>
                </a:cubicBezTo>
                <a:cubicBezTo>
                  <a:pt x="7312759" y="467228"/>
                  <a:pt x="7312008" y="463236"/>
                  <a:pt x="7312008" y="458584"/>
                </a:cubicBezTo>
                <a:cubicBezTo>
                  <a:pt x="7312008" y="453811"/>
                  <a:pt x="7312877" y="449555"/>
                  <a:pt x="7314615" y="445815"/>
                </a:cubicBezTo>
                <a:cubicBezTo>
                  <a:pt x="7316353" y="442072"/>
                  <a:pt x="7318768" y="438936"/>
                  <a:pt x="7321861" y="436404"/>
                </a:cubicBezTo>
                <a:cubicBezTo>
                  <a:pt x="7324954" y="433869"/>
                  <a:pt x="7328636" y="431941"/>
                  <a:pt x="7332907" y="430615"/>
                </a:cubicBezTo>
                <a:cubicBezTo>
                  <a:pt x="7337178" y="429289"/>
                  <a:pt x="7341787" y="428627"/>
                  <a:pt x="7346736" y="428627"/>
                </a:cubicBezTo>
                <a:close/>
                <a:moveTo>
                  <a:pt x="6880011" y="428627"/>
                </a:moveTo>
                <a:lnTo>
                  <a:pt x="6882661" y="428857"/>
                </a:lnTo>
                <a:lnTo>
                  <a:pt x="6881822" y="441589"/>
                </a:lnTo>
                <a:lnTo>
                  <a:pt x="6879481" y="441264"/>
                </a:lnTo>
                <a:cubicBezTo>
                  <a:pt x="6876299" y="441264"/>
                  <a:pt x="6873531" y="441690"/>
                  <a:pt x="6871174" y="442545"/>
                </a:cubicBezTo>
                <a:cubicBezTo>
                  <a:pt x="6868818" y="443398"/>
                  <a:pt x="6866874" y="444533"/>
                  <a:pt x="6865342" y="445946"/>
                </a:cubicBezTo>
                <a:cubicBezTo>
                  <a:pt x="6863811" y="447361"/>
                  <a:pt x="6862662" y="449041"/>
                  <a:pt x="6861896" y="450983"/>
                </a:cubicBezTo>
                <a:cubicBezTo>
                  <a:pt x="6861130" y="452927"/>
                  <a:pt x="6860747" y="454989"/>
                  <a:pt x="6860747" y="457170"/>
                </a:cubicBezTo>
                <a:cubicBezTo>
                  <a:pt x="6860747" y="460351"/>
                  <a:pt x="6861484" y="463089"/>
                  <a:pt x="6862956" y="465385"/>
                </a:cubicBezTo>
                <a:cubicBezTo>
                  <a:pt x="6864429" y="467686"/>
                  <a:pt x="6866388" y="469717"/>
                  <a:pt x="6868833" y="471485"/>
                </a:cubicBezTo>
                <a:cubicBezTo>
                  <a:pt x="6871278" y="473251"/>
                  <a:pt x="6874061" y="474872"/>
                  <a:pt x="6877183" y="476345"/>
                </a:cubicBezTo>
                <a:lnTo>
                  <a:pt x="6879460" y="477409"/>
                </a:lnTo>
                <a:lnTo>
                  <a:pt x="6878361" y="494088"/>
                </a:lnTo>
                <a:lnTo>
                  <a:pt x="6871086" y="490704"/>
                </a:lnTo>
                <a:cubicBezTo>
                  <a:pt x="6867846" y="489201"/>
                  <a:pt x="6864694" y="487538"/>
                  <a:pt x="6861631" y="485712"/>
                </a:cubicBezTo>
                <a:cubicBezTo>
                  <a:pt x="6858567" y="483885"/>
                  <a:pt x="6855828" y="481734"/>
                  <a:pt x="6853413" y="479259"/>
                </a:cubicBezTo>
                <a:cubicBezTo>
                  <a:pt x="6850998" y="476785"/>
                  <a:pt x="6849038" y="473883"/>
                  <a:pt x="6847536" y="470558"/>
                </a:cubicBezTo>
                <a:cubicBezTo>
                  <a:pt x="6846034" y="467228"/>
                  <a:pt x="6845283" y="463236"/>
                  <a:pt x="6845283" y="458584"/>
                </a:cubicBezTo>
                <a:cubicBezTo>
                  <a:pt x="6845283" y="453811"/>
                  <a:pt x="6846152" y="449555"/>
                  <a:pt x="6847890" y="445815"/>
                </a:cubicBezTo>
                <a:cubicBezTo>
                  <a:pt x="6849628" y="442072"/>
                  <a:pt x="6852043" y="438936"/>
                  <a:pt x="6855136" y="436404"/>
                </a:cubicBezTo>
                <a:cubicBezTo>
                  <a:pt x="6858229" y="433869"/>
                  <a:pt x="6861911" y="431941"/>
                  <a:pt x="6866182" y="430615"/>
                </a:cubicBezTo>
                <a:cubicBezTo>
                  <a:pt x="6870453" y="429289"/>
                  <a:pt x="6875062" y="428627"/>
                  <a:pt x="6880011" y="428627"/>
                </a:cubicBezTo>
                <a:close/>
                <a:moveTo>
                  <a:pt x="6403761" y="428627"/>
                </a:moveTo>
                <a:cubicBezTo>
                  <a:pt x="6406294" y="428627"/>
                  <a:pt x="6408842" y="428848"/>
                  <a:pt x="6411405" y="429289"/>
                </a:cubicBezTo>
                <a:cubicBezTo>
                  <a:pt x="6413967" y="429731"/>
                  <a:pt x="6416383" y="430320"/>
                  <a:pt x="6418651" y="431057"/>
                </a:cubicBezTo>
                <a:cubicBezTo>
                  <a:pt x="6420919" y="431794"/>
                  <a:pt x="6422936" y="432618"/>
                  <a:pt x="6424704" y="433531"/>
                </a:cubicBezTo>
                <a:cubicBezTo>
                  <a:pt x="6426471" y="434445"/>
                  <a:pt x="6427635" y="435181"/>
                  <a:pt x="6428194" y="435740"/>
                </a:cubicBezTo>
                <a:cubicBezTo>
                  <a:pt x="6428754" y="436299"/>
                  <a:pt x="6429122" y="436741"/>
                  <a:pt x="6429299" y="437065"/>
                </a:cubicBezTo>
                <a:cubicBezTo>
                  <a:pt x="6429476" y="437390"/>
                  <a:pt x="6429623" y="437801"/>
                  <a:pt x="6429741" y="438304"/>
                </a:cubicBezTo>
                <a:cubicBezTo>
                  <a:pt x="6429859" y="438804"/>
                  <a:pt x="6429947" y="439408"/>
                  <a:pt x="6430006" y="440115"/>
                </a:cubicBezTo>
                <a:cubicBezTo>
                  <a:pt x="6430065" y="440822"/>
                  <a:pt x="6430094" y="441734"/>
                  <a:pt x="6430094" y="442854"/>
                </a:cubicBezTo>
                <a:cubicBezTo>
                  <a:pt x="6430094" y="443913"/>
                  <a:pt x="6430050" y="444857"/>
                  <a:pt x="6429962" y="445682"/>
                </a:cubicBezTo>
                <a:cubicBezTo>
                  <a:pt x="6429873" y="446506"/>
                  <a:pt x="6429741" y="447199"/>
                  <a:pt x="6429564" y="447759"/>
                </a:cubicBezTo>
                <a:cubicBezTo>
                  <a:pt x="6429387" y="448318"/>
                  <a:pt x="6429137" y="448730"/>
                  <a:pt x="6428813" y="448997"/>
                </a:cubicBezTo>
                <a:cubicBezTo>
                  <a:pt x="6428489" y="449261"/>
                  <a:pt x="6428121" y="449393"/>
                  <a:pt x="6427708" y="449393"/>
                </a:cubicBezTo>
                <a:cubicBezTo>
                  <a:pt x="6427061" y="449393"/>
                  <a:pt x="6426044" y="448980"/>
                  <a:pt x="6424660" y="448156"/>
                </a:cubicBezTo>
                <a:cubicBezTo>
                  <a:pt x="6423275" y="447330"/>
                  <a:pt x="6421582" y="446404"/>
                  <a:pt x="6419579" y="445373"/>
                </a:cubicBezTo>
                <a:cubicBezTo>
                  <a:pt x="6417576" y="444341"/>
                  <a:pt x="6415204" y="443398"/>
                  <a:pt x="6412465" y="442545"/>
                </a:cubicBezTo>
                <a:cubicBezTo>
                  <a:pt x="6409726" y="441690"/>
                  <a:pt x="6406648" y="441264"/>
                  <a:pt x="6403231" y="441264"/>
                </a:cubicBezTo>
                <a:cubicBezTo>
                  <a:pt x="6400049" y="441264"/>
                  <a:pt x="6397281" y="441690"/>
                  <a:pt x="6394924" y="442545"/>
                </a:cubicBezTo>
                <a:cubicBezTo>
                  <a:pt x="6392568" y="443398"/>
                  <a:pt x="6390624" y="444533"/>
                  <a:pt x="6389092" y="445946"/>
                </a:cubicBezTo>
                <a:cubicBezTo>
                  <a:pt x="6387561" y="447361"/>
                  <a:pt x="6386412" y="449041"/>
                  <a:pt x="6385646" y="450983"/>
                </a:cubicBezTo>
                <a:cubicBezTo>
                  <a:pt x="6384880" y="452927"/>
                  <a:pt x="6384497" y="454989"/>
                  <a:pt x="6384497" y="457170"/>
                </a:cubicBezTo>
                <a:cubicBezTo>
                  <a:pt x="6384497" y="460351"/>
                  <a:pt x="6385234" y="463089"/>
                  <a:pt x="6386706" y="465385"/>
                </a:cubicBezTo>
                <a:cubicBezTo>
                  <a:pt x="6388179" y="467686"/>
                  <a:pt x="6390138" y="469717"/>
                  <a:pt x="6392583" y="471485"/>
                </a:cubicBezTo>
                <a:cubicBezTo>
                  <a:pt x="6395028" y="473251"/>
                  <a:pt x="6397811" y="474872"/>
                  <a:pt x="6400933" y="476345"/>
                </a:cubicBezTo>
                <a:cubicBezTo>
                  <a:pt x="6404056" y="477818"/>
                  <a:pt x="6407237" y="479304"/>
                  <a:pt x="6410477" y="480807"/>
                </a:cubicBezTo>
                <a:cubicBezTo>
                  <a:pt x="6413717" y="482310"/>
                  <a:pt x="6416898" y="483959"/>
                  <a:pt x="6420020" y="485757"/>
                </a:cubicBezTo>
                <a:cubicBezTo>
                  <a:pt x="6423143" y="487551"/>
                  <a:pt x="6425926" y="489672"/>
                  <a:pt x="6428371" y="492118"/>
                </a:cubicBezTo>
                <a:cubicBezTo>
                  <a:pt x="6430816" y="494563"/>
                  <a:pt x="6432789" y="497448"/>
                  <a:pt x="6434292" y="500778"/>
                </a:cubicBezTo>
                <a:cubicBezTo>
                  <a:pt x="6435794" y="504105"/>
                  <a:pt x="6436545" y="508036"/>
                  <a:pt x="6436545" y="512576"/>
                </a:cubicBezTo>
                <a:cubicBezTo>
                  <a:pt x="6436545" y="517935"/>
                  <a:pt x="6435558" y="522706"/>
                  <a:pt x="6433585" y="526888"/>
                </a:cubicBezTo>
                <a:cubicBezTo>
                  <a:pt x="6431612" y="531072"/>
                  <a:pt x="6428872" y="534622"/>
                  <a:pt x="6425367" y="537537"/>
                </a:cubicBezTo>
                <a:cubicBezTo>
                  <a:pt x="6421862" y="540453"/>
                  <a:pt x="6417738" y="542646"/>
                  <a:pt x="6412995" y="544120"/>
                </a:cubicBezTo>
                <a:cubicBezTo>
                  <a:pt x="6408253" y="545592"/>
                  <a:pt x="6403142" y="546331"/>
                  <a:pt x="6397664" y="546331"/>
                </a:cubicBezTo>
                <a:cubicBezTo>
                  <a:pt x="6393835" y="546331"/>
                  <a:pt x="6390285" y="546006"/>
                  <a:pt x="6387015" y="545357"/>
                </a:cubicBezTo>
                <a:cubicBezTo>
                  <a:pt x="6383746" y="544709"/>
                  <a:pt x="6380830" y="543914"/>
                  <a:pt x="6378267" y="542972"/>
                </a:cubicBezTo>
                <a:cubicBezTo>
                  <a:pt x="6375704" y="542030"/>
                  <a:pt x="6373555" y="541057"/>
                  <a:pt x="6371816" y="540055"/>
                </a:cubicBezTo>
                <a:cubicBezTo>
                  <a:pt x="6370079" y="539054"/>
                  <a:pt x="6368871" y="538201"/>
                  <a:pt x="6368193" y="537493"/>
                </a:cubicBezTo>
                <a:cubicBezTo>
                  <a:pt x="6367516" y="536786"/>
                  <a:pt x="6367015" y="535889"/>
                  <a:pt x="6366691" y="534798"/>
                </a:cubicBezTo>
                <a:cubicBezTo>
                  <a:pt x="6366367" y="533708"/>
                  <a:pt x="6366205" y="532250"/>
                  <a:pt x="6366205" y="530424"/>
                </a:cubicBezTo>
                <a:cubicBezTo>
                  <a:pt x="6366205" y="529127"/>
                  <a:pt x="6366264" y="528052"/>
                  <a:pt x="6366382" y="527200"/>
                </a:cubicBezTo>
                <a:cubicBezTo>
                  <a:pt x="6366500" y="526344"/>
                  <a:pt x="6366677" y="525653"/>
                  <a:pt x="6366912" y="525123"/>
                </a:cubicBezTo>
                <a:cubicBezTo>
                  <a:pt x="6367148" y="524592"/>
                  <a:pt x="6367442" y="524223"/>
                  <a:pt x="6367796" y="524018"/>
                </a:cubicBezTo>
                <a:cubicBezTo>
                  <a:pt x="6368149" y="523812"/>
                  <a:pt x="6368562" y="523708"/>
                  <a:pt x="6369033" y="523708"/>
                </a:cubicBezTo>
                <a:cubicBezTo>
                  <a:pt x="6369858" y="523708"/>
                  <a:pt x="6371021" y="524209"/>
                  <a:pt x="6372523" y="525212"/>
                </a:cubicBezTo>
                <a:cubicBezTo>
                  <a:pt x="6374026" y="526211"/>
                  <a:pt x="6375955" y="527302"/>
                  <a:pt x="6378311" y="528481"/>
                </a:cubicBezTo>
                <a:cubicBezTo>
                  <a:pt x="6380668" y="529659"/>
                  <a:pt x="6383510" y="530762"/>
                  <a:pt x="6386839" y="531792"/>
                </a:cubicBezTo>
                <a:cubicBezTo>
                  <a:pt x="6390168" y="532826"/>
                  <a:pt x="6394011" y="533340"/>
                  <a:pt x="6398371" y="533340"/>
                </a:cubicBezTo>
                <a:cubicBezTo>
                  <a:pt x="6401670" y="533340"/>
                  <a:pt x="6404689" y="532899"/>
                  <a:pt x="6407428" y="532015"/>
                </a:cubicBezTo>
                <a:cubicBezTo>
                  <a:pt x="6410167" y="531130"/>
                  <a:pt x="6412524" y="529879"/>
                  <a:pt x="6414497" y="528259"/>
                </a:cubicBezTo>
                <a:cubicBezTo>
                  <a:pt x="6416471" y="526639"/>
                  <a:pt x="6417988" y="524651"/>
                  <a:pt x="6419048" y="522295"/>
                </a:cubicBezTo>
                <a:cubicBezTo>
                  <a:pt x="6420109" y="519939"/>
                  <a:pt x="6420639" y="517258"/>
                  <a:pt x="6420639" y="514253"/>
                </a:cubicBezTo>
                <a:cubicBezTo>
                  <a:pt x="6420639" y="511013"/>
                  <a:pt x="6419903" y="508243"/>
                  <a:pt x="6418430" y="505947"/>
                </a:cubicBezTo>
                <a:cubicBezTo>
                  <a:pt x="6416957" y="503650"/>
                  <a:pt x="6415013" y="501631"/>
                  <a:pt x="6412598" y="499895"/>
                </a:cubicBezTo>
                <a:cubicBezTo>
                  <a:pt x="6410183" y="498155"/>
                  <a:pt x="6407428" y="496564"/>
                  <a:pt x="6404335" y="495123"/>
                </a:cubicBezTo>
                <a:cubicBezTo>
                  <a:pt x="6401242" y="493678"/>
                  <a:pt x="6398076" y="492207"/>
                  <a:pt x="6394836" y="490704"/>
                </a:cubicBezTo>
                <a:cubicBezTo>
                  <a:pt x="6391596" y="489201"/>
                  <a:pt x="6388444" y="487538"/>
                  <a:pt x="6385381" y="485712"/>
                </a:cubicBezTo>
                <a:cubicBezTo>
                  <a:pt x="6382317" y="483885"/>
                  <a:pt x="6379578" y="481734"/>
                  <a:pt x="6377163" y="479259"/>
                </a:cubicBezTo>
                <a:cubicBezTo>
                  <a:pt x="6374748" y="476785"/>
                  <a:pt x="6372788" y="473883"/>
                  <a:pt x="6371286" y="470558"/>
                </a:cubicBezTo>
                <a:cubicBezTo>
                  <a:pt x="6369784" y="467228"/>
                  <a:pt x="6369033" y="463236"/>
                  <a:pt x="6369033" y="458584"/>
                </a:cubicBezTo>
                <a:cubicBezTo>
                  <a:pt x="6369033" y="453811"/>
                  <a:pt x="6369902" y="449555"/>
                  <a:pt x="6371640" y="445815"/>
                </a:cubicBezTo>
                <a:cubicBezTo>
                  <a:pt x="6373378" y="442072"/>
                  <a:pt x="6375793" y="438936"/>
                  <a:pt x="6378886" y="436404"/>
                </a:cubicBezTo>
                <a:cubicBezTo>
                  <a:pt x="6381979" y="433869"/>
                  <a:pt x="6385661" y="431941"/>
                  <a:pt x="6389932" y="430615"/>
                </a:cubicBezTo>
                <a:cubicBezTo>
                  <a:pt x="6394203" y="429289"/>
                  <a:pt x="6398812" y="428627"/>
                  <a:pt x="6403761" y="428627"/>
                </a:cubicBezTo>
                <a:close/>
                <a:moveTo>
                  <a:pt x="5460786" y="428627"/>
                </a:moveTo>
                <a:cubicBezTo>
                  <a:pt x="5463319" y="428627"/>
                  <a:pt x="5465867" y="428848"/>
                  <a:pt x="5468430" y="429289"/>
                </a:cubicBezTo>
                <a:cubicBezTo>
                  <a:pt x="5470992" y="429731"/>
                  <a:pt x="5473408" y="430320"/>
                  <a:pt x="5475676" y="431057"/>
                </a:cubicBezTo>
                <a:cubicBezTo>
                  <a:pt x="5477944" y="431794"/>
                  <a:pt x="5479961" y="432618"/>
                  <a:pt x="5481729" y="433531"/>
                </a:cubicBezTo>
                <a:cubicBezTo>
                  <a:pt x="5483496" y="434445"/>
                  <a:pt x="5484660" y="435181"/>
                  <a:pt x="5485219" y="435740"/>
                </a:cubicBezTo>
                <a:cubicBezTo>
                  <a:pt x="5485779" y="436299"/>
                  <a:pt x="5486147" y="436741"/>
                  <a:pt x="5486324" y="437065"/>
                </a:cubicBezTo>
                <a:cubicBezTo>
                  <a:pt x="5486501" y="437390"/>
                  <a:pt x="5486648" y="437801"/>
                  <a:pt x="5486766" y="438304"/>
                </a:cubicBezTo>
                <a:cubicBezTo>
                  <a:pt x="5486884" y="438804"/>
                  <a:pt x="5486972" y="439408"/>
                  <a:pt x="5487031" y="440115"/>
                </a:cubicBezTo>
                <a:cubicBezTo>
                  <a:pt x="5487090" y="440822"/>
                  <a:pt x="5487119" y="441734"/>
                  <a:pt x="5487119" y="442854"/>
                </a:cubicBezTo>
                <a:cubicBezTo>
                  <a:pt x="5487119" y="443913"/>
                  <a:pt x="5487075" y="444857"/>
                  <a:pt x="5486987" y="445682"/>
                </a:cubicBezTo>
                <a:cubicBezTo>
                  <a:pt x="5486898" y="446506"/>
                  <a:pt x="5486766" y="447199"/>
                  <a:pt x="5486589" y="447759"/>
                </a:cubicBezTo>
                <a:cubicBezTo>
                  <a:pt x="5486412" y="448318"/>
                  <a:pt x="5486162" y="448730"/>
                  <a:pt x="5485838" y="448997"/>
                </a:cubicBezTo>
                <a:cubicBezTo>
                  <a:pt x="5485514" y="449261"/>
                  <a:pt x="5485146" y="449393"/>
                  <a:pt x="5484733" y="449393"/>
                </a:cubicBezTo>
                <a:cubicBezTo>
                  <a:pt x="5484086" y="449393"/>
                  <a:pt x="5483069" y="448980"/>
                  <a:pt x="5481685" y="448156"/>
                </a:cubicBezTo>
                <a:cubicBezTo>
                  <a:pt x="5480300" y="447330"/>
                  <a:pt x="5478607" y="446404"/>
                  <a:pt x="5476604" y="445373"/>
                </a:cubicBezTo>
                <a:cubicBezTo>
                  <a:pt x="5474601" y="444341"/>
                  <a:pt x="5472229" y="443398"/>
                  <a:pt x="5469490" y="442545"/>
                </a:cubicBezTo>
                <a:cubicBezTo>
                  <a:pt x="5466751" y="441690"/>
                  <a:pt x="5463673" y="441264"/>
                  <a:pt x="5460256" y="441264"/>
                </a:cubicBezTo>
                <a:cubicBezTo>
                  <a:pt x="5457074" y="441264"/>
                  <a:pt x="5454306" y="441690"/>
                  <a:pt x="5451949" y="442545"/>
                </a:cubicBezTo>
                <a:cubicBezTo>
                  <a:pt x="5449593" y="443398"/>
                  <a:pt x="5447649" y="444533"/>
                  <a:pt x="5446117" y="445946"/>
                </a:cubicBezTo>
                <a:cubicBezTo>
                  <a:pt x="5444586" y="447361"/>
                  <a:pt x="5443437" y="449041"/>
                  <a:pt x="5442671" y="450983"/>
                </a:cubicBezTo>
                <a:cubicBezTo>
                  <a:pt x="5441905" y="452927"/>
                  <a:pt x="5441522" y="454989"/>
                  <a:pt x="5441522" y="457170"/>
                </a:cubicBezTo>
                <a:cubicBezTo>
                  <a:pt x="5441522" y="460351"/>
                  <a:pt x="5442259" y="463089"/>
                  <a:pt x="5443731" y="465385"/>
                </a:cubicBezTo>
                <a:cubicBezTo>
                  <a:pt x="5445204" y="467686"/>
                  <a:pt x="5447163" y="469717"/>
                  <a:pt x="5449608" y="471485"/>
                </a:cubicBezTo>
                <a:cubicBezTo>
                  <a:pt x="5452053" y="473251"/>
                  <a:pt x="5454836" y="474872"/>
                  <a:pt x="5457958" y="476345"/>
                </a:cubicBezTo>
                <a:cubicBezTo>
                  <a:pt x="5461081" y="477818"/>
                  <a:pt x="5464262" y="479304"/>
                  <a:pt x="5467502" y="480807"/>
                </a:cubicBezTo>
                <a:cubicBezTo>
                  <a:pt x="5470742" y="482310"/>
                  <a:pt x="5473923" y="483959"/>
                  <a:pt x="5477045" y="485757"/>
                </a:cubicBezTo>
                <a:cubicBezTo>
                  <a:pt x="5480168" y="487551"/>
                  <a:pt x="5482951" y="489672"/>
                  <a:pt x="5485396" y="492118"/>
                </a:cubicBezTo>
                <a:cubicBezTo>
                  <a:pt x="5487841" y="494563"/>
                  <a:pt x="5489814" y="497448"/>
                  <a:pt x="5491317" y="500778"/>
                </a:cubicBezTo>
                <a:cubicBezTo>
                  <a:pt x="5492819" y="504105"/>
                  <a:pt x="5493570" y="508036"/>
                  <a:pt x="5493570" y="512576"/>
                </a:cubicBezTo>
                <a:cubicBezTo>
                  <a:pt x="5493570" y="517935"/>
                  <a:pt x="5492583" y="522706"/>
                  <a:pt x="5490610" y="526888"/>
                </a:cubicBezTo>
                <a:cubicBezTo>
                  <a:pt x="5488637" y="531072"/>
                  <a:pt x="5485897" y="534622"/>
                  <a:pt x="5482392" y="537537"/>
                </a:cubicBezTo>
                <a:cubicBezTo>
                  <a:pt x="5478887" y="540453"/>
                  <a:pt x="5474763" y="542646"/>
                  <a:pt x="5470020" y="544120"/>
                </a:cubicBezTo>
                <a:cubicBezTo>
                  <a:pt x="5465278" y="545592"/>
                  <a:pt x="5460167" y="546331"/>
                  <a:pt x="5454689" y="546331"/>
                </a:cubicBezTo>
                <a:cubicBezTo>
                  <a:pt x="5450860" y="546331"/>
                  <a:pt x="5447310" y="546006"/>
                  <a:pt x="5444040" y="545357"/>
                </a:cubicBezTo>
                <a:cubicBezTo>
                  <a:pt x="5440771" y="544709"/>
                  <a:pt x="5437855" y="543914"/>
                  <a:pt x="5435292" y="542972"/>
                </a:cubicBezTo>
                <a:cubicBezTo>
                  <a:pt x="5432729" y="542030"/>
                  <a:pt x="5430580" y="541057"/>
                  <a:pt x="5428841" y="540055"/>
                </a:cubicBezTo>
                <a:cubicBezTo>
                  <a:pt x="5427104" y="539054"/>
                  <a:pt x="5425896" y="538201"/>
                  <a:pt x="5425218" y="537493"/>
                </a:cubicBezTo>
                <a:cubicBezTo>
                  <a:pt x="5424541" y="536786"/>
                  <a:pt x="5424040" y="535889"/>
                  <a:pt x="5423716" y="534798"/>
                </a:cubicBezTo>
                <a:cubicBezTo>
                  <a:pt x="5423392" y="533708"/>
                  <a:pt x="5423230" y="532250"/>
                  <a:pt x="5423230" y="530424"/>
                </a:cubicBezTo>
                <a:cubicBezTo>
                  <a:pt x="5423230" y="529127"/>
                  <a:pt x="5423289" y="528052"/>
                  <a:pt x="5423407" y="527200"/>
                </a:cubicBezTo>
                <a:cubicBezTo>
                  <a:pt x="5423525" y="526344"/>
                  <a:pt x="5423702" y="525653"/>
                  <a:pt x="5423937" y="525123"/>
                </a:cubicBezTo>
                <a:cubicBezTo>
                  <a:pt x="5424173" y="524592"/>
                  <a:pt x="5424467" y="524223"/>
                  <a:pt x="5424821" y="524018"/>
                </a:cubicBezTo>
                <a:cubicBezTo>
                  <a:pt x="5425174" y="523812"/>
                  <a:pt x="5425587" y="523708"/>
                  <a:pt x="5426058" y="523708"/>
                </a:cubicBezTo>
                <a:cubicBezTo>
                  <a:pt x="5426883" y="523708"/>
                  <a:pt x="5428046" y="524209"/>
                  <a:pt x="5429548" y="525212"/>
                </a:cubicBezTo>
                <a:cubicBezTo>
                  <a:pt x="5431051" y="526211"/>
                  <a:pt x="5432980" y="527302"/>
                  <a:pt x="5435336" y="528481"/>
                </a:cubicBezTo>
                <a:cubicBezTo>
                  <a:pt x="5437693" y="529659"/>
                  <a:pt x="5440535" y="530762"/>
                  <a:pt x="5443864" y="531792"/>
                </a:cubicBezTo>
                <a:cubicBezTo>
                  <a:pt x="5447193" y="532826"/>
                  <a:pt x="5451036" y="533340"/>
                  <a:pt x="5455396" y="533340"/>
                </a:cubicBezTo>
                <a:cubicBezTo>
                  <a:pt x="5458695" y="533340"/>
                  <a:pt x="5461714" y="532899"/>
                  <a:pt x="5464453" y="532015"/>
                </a:cubicBezTo>
                <a:cubicBezTo>
                  <a:pt x="5467192" y="531130"/>
                  <a:pt x="5469549" y="529879"/>
                  <a:pt x="5471522" y="528259"/>
                </a:cubicBezTo>
                <a:cubicBezTo>
                  <a:pt x="5473496" y="526639"/>
                  <a:pt x="5475013" y="524651"/>
                  <a:pt x="5476073" y="522295"/>
                </a:cubicBezTo>
                <a:cubicBezTo>
                  <a:pt x="5477134" y="519939"/>
                  <a:pt x="5477664" y="517258"/>
                  <a:pt x="5477664" y="514253"/>
                </a:cubicBezTo>
                <a:cubicBezTo>
                  <a:pt x="5477664" y="511013"/>
                  <a:pt x="5476928" y="508243"/>
                  <a:pt x="5475455" y="505947"/>
                </a:cubicBezTo>
                <a:cubicBezTo>
                  <a:pt x="5473982" y="503650"/>
                  <a:pt x="5472038" y="501631"/>
                  <a:pt x="5469623" y="499895"/>
                </a:cubicBezTo>
                <a:cubicBezTo>
                  <a:pt x="5467208" y="498155"/>
                  <a:pt x="5464453" y="496564"/>
                  <a:pt x="5461360" y="495123"/>
                </a:cubicBezTo>
                <a:cubicBezTo>
                  <a:pt x="5458267" y="493678"/>
                  <a:pt x="5455101" y="492207"/>
                  <a:pt x="5451861" y="490704"/>
                </a:cubicBezTo>
                <a:cubicBezTo>
                  <a:pt x="5448621" y="489201"/>
                  <a:pt x="5445469" y="487538"/>
                  <a:pt x="5442406" y="485712"/>
                </a:cubicBezTo>
                <a:cubicBezTo>
                  <a:pt x="5439342" y="483885"/>
                  <a:pt x="5436603" y="481734"/>
                  <a:pt x="5434188" y="479259"/>
                </a:cubicBezTo>
                <a:cubicBezTo>
                  <a:pt x="5431773" y="476785"/>
                  <a:pt x="5429813" y="473883"/>
                  <a:pt x="5428311" y="470558"/>
                </a:cubicBezTo>
                <a:cubicBezTo>
                  <a:pt x="5426809" y="467228"/>
                  <a:pt x="5426058" y="463236"/>
                  <a:pt x="5426058" y="458584"/>
                </a:cubicBezTo>
                <a:cubicBezTo>
                  <a:pt x="5426058" y="453811"/>
                  <a:pt x="5426927" y="449555"/>
                  <a:pt x="5428665" y="445815"/>
                </a:cubicBezTo>
                <a:cubicBezTo>
                  <a:pt x="5430403" y="442072"/>
                  <a:pt x="5432818" y="438936"/>
                  <a:pt x="5435911" y="436404"/>
                </a:cubicBezTo>
                <a:cubicBezTo>
                  <a:pt x="5439004" y="433869"/>
                  <a:pt x="5442686" y="431941"/>
                  <a:pt x="5446957" y="430615"/>
                </a:cubicBezTo>
                <a:cubicBezTo>
                  <a:pt x="5451228" y="429289"/>
                  <a:pt x="5455837" y="428627"/>
                  <a:pt x="5460786" y="428627"/>
                </a:cubicBezTo>
                <a:close/>
                <a:moveTo>
                  <a:pt x="4994061" y="428627"/>
                </a:moveTo>
                <a:cubicBezTo>
                  <a:pt x="4996594" y="428627"/>
                  <a:pt x="4999142" y="428848"/>
                  <a:pt x="5001705" y="429289"/>
                </a:cubicBezTo>
                <a:cubicBezTo>
                  <a:pt x="5004267" y="429731"/>
                  <a:pt x="5006683" y="430320"/>
                  <a:pt x="5008951" y="431057"/>
                </a:cubicBezTo>
                <a:cubicBezTo>
                  <a:pt x="5011219" y="431794"/>
                  <a:pt x="5013236" y="432618"/>
                  <a:pt x="5015004" y="433531"/>
                </a:cubicBezTo>
                <a:cubicBezTo>
                  <a:pt x="5016771" y="434445"/>
                  <a:pt x="5017935" y="435181"/>
                  <a:pt x="5018494" y="435740"/>
                </a:cubicBezTo>
                <a:cubicBezTo>
                  <a:pt x="5019054" y="436299"/>
                  <a:pt x="5019422" y="436741"/>
                  <a:pt x="5019599" y="437065"/>
                </a:cubicBezTo>
                <a:cubicBezTo>
                  <a:pt x="5019776" y="437390"/>
                  <a:pt x="5019923" y="437801"/>
                  <a:pt x="5020041" y="438304"/>
                </a:cubicBezTo>
                <a:cubicBezTo>
                  <a:pt x="5020159" y="438804"/>
                  <a:pt x="5020247" y="439408"/>
                  <a:pt x="5020306" y="440115"/>
                </a:cubicBezTo>
                <a:cubicBezTo>
                  <a:pt x="5020365" y="440822"/>
                  <a:pt x="5020394" y="441734"/>
                  <a:pt x="5020394" y="442854"/>
                </a:cubicBezTo>
                <a:cubicBezTo>
                  <a:pt x="5020394" y="443913"/>
                  <a:pt x="5020350" y="444857"/>
                  <a:pt x="5020262" y="445682"/>
                </a:cubicBezTo>
                <a:cubicBezTo>
                  <a:pt x="5020173" y="446506"/>
                  <a:pt x="5020041" y="447199"/>
                  <a:pt x="5019864" y="447759"/>
                </a:cubicBezTo>
                <a:cubicBezTo>
                  <a:pt x="5019687" y="448318"/>
                  <a:pt x="5019437" y="448730"/>
                  <a:pt x="5019113" y="448997"/>
                </a:cubicBezTo>
                <a:cubicBezTo>
                  <a:pt x="5018789" y="449261"/>
                  <a:pt x="5018421" y="449393"/>
                  <a:pt x="5018008" y="449393"/>
                </a:cubicBezTo>
                <a:cubicBezTo>
                  <a:pt x="5017361" y="449393"/>
                  <a:pt x="5016344" y="448980"/>
                  <a:pt x="5014960" y="448156"/>
                </a:cubicBezTo>
                <a:cubicBezTo>
                  <a:pt x="5013575" y="447330"/>
                  <a:pt x="5011882" y="446404"/>
                  <a:pt x="5009879" y="445373"/>
                </a:cubicBezTo>
                <a:cubicBezTo>
                  <a:pt x="5007876" y="444341"/>
                  <a:pt x="5005504" y="443398"/>
                  <a:pt x="5002765" y="442545"/>
                </a:cubicBezTo>
                <a:cubicBezTo>
                  <a:pt x="5000026" y="441690"/>
                  <a:pt x="4996948" y="441264"/>
                  <a:pt x="4993531" y="441264"/>
                </a:cubicBezTo>
                <a:cubicBezTo>
                  <a:pt x="4990349" y="441264"/>
                  <a:pt x="4987581" y="441690"/>
                  <a:pt x="4985224" y="442545"/>
                </a:cubicBezTo>
                <a:cubicBezTo>
                  <a:pt x="4982868" y="443398"/>
                  <a:pt x="4980924" y="444533"/>
                  <a:pt x="4979392" y="445946"/>
                </a:cubicBezTo>
                <a:cubicBezTo>
                  <a:pt x="4977861" y="447361"/>
                  <a:pt x="4976712" y="449041"/>
                  <a:pt x="4975946" y="450983"/>
                </a:cubicBezTo>
                <a:cubicBezTo>
                  <a:pt x="4975180" y="452927"/>
                  <a:pt x="4974797" y="454989"/>
                  <a:pt x="4974797" y="457170"/>
                </a:cubicBezTo>
                <a:cubicBezTo>
                  <a:pt x="4974797" y="460351"/>
                  <a:pt x="4975534" y="463089"/>
                  <a:pt x="4977006" y="465385"/>
                </a:cubicBezTo>
                <a:cubicBezTo>
                  <a:pt x="4978479" y="467686"/>
                  <a:pt x="4980438" y="469717"/>
                  <a:pt x="4982883" y="471485"/>
                </a:cubicBezTo>
                <a:cubicBezTo>
                  <a:pt x="4985328" y="473251"/>
                  <a:pt x="4988111" y="474872"/>
                  <a:pt x="4991233" y="476345"/>
                </a:cubicBezTo>
                <a:cubicBezTo>
                  <a:pt x="4994356" y="477818"/>
                  <a:pt x="4997537" y="479304"/>
                  <a:pt x="5000777" y="480807"/>
                </a:cubicBezTo>
                <a:cubicBezTo>
                  <a:pt x="5004017" y="482310"/>
                  <a:pt x="5007198" y="483959"/>
                  <a:pt x="5010320" y="485757"/>
                </a:cubicBezTo>
                <a:cubicBezTo>
                  <a:pt x="5013443" y="487551"/>
                  <a:pt x="5016226" y="489672"/>
                  <a:pt x="5018671" y="492118"/>
                </a:cubicBezTo>
                <a:cubicBezTo>
                  <a:pt x="5021116" y="494563"/>
                  <a:pt x="5023089" y="497448"/>
                  <a:pt x="5024592" y="500778"/>
                </a:cubicBezTo>
                <a:cubicBezTo>
                  <a:pt x="5026094" y="504105"/>
                  <a:pt x="5026845" y="508036"/>
                  <a:pt x="5026845" y="512576"/>
                </a:cubicBezTo>
                <a:cubicBezTo>
                  <a:pt x="5026845" y="517935"/>
                  <a:pt x="5025858" y="522706"/>
                  <a:pt x="5023885" y="526888"/>
                </a:cubicBezTo>
                <a:cubicBezTo>
                  <a:pt x="5021912" y="531072"/>
                  <a:pt x="5019172" y="534622"/>
                  <a:pt x="5015667" y="537537"/>
                </a:cubicBezTo>
                <a:cubicBezTo>
                  <a:pt x="5012162" y="540453"/>
                  <a:pt x="5008038" y="542646"/>
                  <a:pt x="5003295" y="544120"/>
                </a:cubicBezTo>
                <a:cubicBezTo>
                  <a:pt x="4998553" y="545592"/>
                  <a:pt x="4993442" y="546331"/>
                  <a:pt x="4987964" y="546331"/>
                </a:cubicBezTo>
                <a:cubicBezTo>
                  <a:pt x="4984135" y="546331"/>
                  <a:pt x="4980585" y="546006"/>
                  <a:pt x="4977315" y="545357"/>
                </a:cubicBezTo>
                <a:cubicBezTo>
                  <a:pt x="4974046" y="544709"/>
                  <a:pt x="4971130" y="543914"/>
                  <a:pt x="4968567" y="542972"/>
                </a:cubicBezTo>
                <a:cubicBezTo>
                  <a:pt x="4966004" y="542030"/>
                  <a:pt x="4963855" y="541057"/>
                  <a:pt x="4962116" y="540055"/>
                </a:cubicBezTo>
                <a:cubicBezTo>
                  <a:pt x="4960379" y="539054"/>
                  <a:pt x="4959171" y="538201"/>
                  <a:pt x="4958493" y="537493"/>
                </a:cubicBezTo>
                <a:cubicBezTo>
                  <a:pt x="4957816" y="536786"/>
                  <a:pt x="4957315" y="535889"/>
                  <a:pt x="4956991" y="534798"/>
                </a:cubicBezTo>
                <a:cubicBezTo>
                  <a:pt x="4956667" y="533708"/>
                  <a:pt x="4956505" y="532250"/>
                  <a:pt x="4956505" y="530424"/>
                </a:cubicBezTo>
                <a:cubicBezTo>
                  <a:pt x="4956505" y="529127"/>
                  <a:pt x="4956564" y="528052"/>
                  <a:pt x="4956682" y="527200"/>
                </a:cubicBezTo>
                <a:cubicBezTo>
                  <a:pt x="4956800" y="526344"/>
                  <a:pt x="4956977" y="525653"/>
                  <a:pt x="4957212" y="525123"/>
                </a:cubicBezTo>
                <a:cubicBezTo>
                  <a:pt x="4957448" y="524592"/>
                  <a:pt x="4957742" y="524223"/>
                  <a:pt x="4958096" y="524018"/>
                </a:cubicBezTo>
                <a:cubicBezTo>
                  <a:pt x="4958449" y="523812"/>
                  <a:pt x="4958862" y="523708"/>
                  <a:pt x="4959333" y="523708"/>
                </a:cubicBezTo>
                <a:cubicBezTo>
                  <a:pt x="4960158" y="523708"/>
                  <a:pt x="4961321" y="524209"/>
                  <a:pt x="4962823" y="525212"/>
                </a:cubicBezTo>
                <a:cubicBezTo>
                  <a:pt x="4964326" y="526211"/>
                  <a:pt x="4966255" y="527302"/>
                  <a:pt x="4968611" y="528481"/>
                </a:cubicBezTo>
                <a:cubicBezTo>
                  <a:pt x="4970968" y="529659"/>
                  <a:pt x="4973810" y="530762"/>
                  <a:pt x="4977139" y="531792"/>
                </a:cubicBezTo>
                <a:cubicBezTo>
                  <a:pt x="4980468" y="532826"/>
                  <a:pt x="4984311" y="533340"/>
                  <a:pt x="4988671" y="533340"/>
                </a:cubicBezTo>
                <a:cubicBezTo>
                  <a:pt x="4991970" y="533340"/>
                  <a:pt x="4994989" y="532899"/>
                  <a:pt x="4997728" y="532015"/>
                </a:cubicBezTo>
                <a:cubicBezTo>
                  <a:pt x="5000467" y="531130"/>
                  <a:pt x="5002824" y="529879"/>
                  <a:pt x="5004797" y="528259"/>
                </a:cubicBezTo>
                <a:cubicBezTo>
                  <a:pt x="5006771" y="526639"/>
                  <a:pt x="5008288" y="524651"/>
                  <a:pt x="5009348" y="522295"/>
                </a:cubicBezTo>
                <a:cubicBezTo>
                  <a:pt x="5010409" y="519939"/>
                  <a:pt x="5010939" y="517258"/>
                  <a:pt x="5010939" y="514253"/>
                </a:cubicBezTo>
                <a:cubicBezTo>
                  <a:pt x="5010939" y="511013"/>
                  <a:pt x="5010203" y="508243"/>
                  <a:pt x="5008730" y="505947"/>
                </a:cubicBezTo>
                <a:cubicBezTo>
                  <a:pt x="5007257" y="503650"/>
                  <a:pt x="5005313" y="501631"/>
                  <a:pt x="5002898" y="499895"/>
                </a:cubicBezTo>
                <a:cubicBezTo>
                  <a:pt x="5000483" y="498155"/>
                  <a:pt x="4997728" y="496564"/>
                  <a:pt x="4994635" y="495123"/>
                </a:cubicBezTo>
                <a:cubicBezTo>
                  <a:pt x="4991542" y="493678"/>
                  <a:pt x="4988376" y="492207"/>
                  <a:pt x="4985136" y="490704"/>
                </a:cubicBezTo>
                <a:cubicBezTo>
                  <a:pt x="4981896" y="489201"/>
                  <a:pt x="4978744" y="487538"/>
                  <a:pt x="4975681" y="485712"/>
                </a:cubicBezTo>
                <a:cubicBezTo>
                  <a:pt x="4972617" y="483885"/>
                  <a:pt x="4969878" y="481734"/>
                  <a:pt x="4967463" y="479259"/>
                </a:cubicBezTo>
                <a:cubicBezTo>
                  <a:pt x="4965048" y="476785"/>
                  <a:pt x="4963088" y="473883"/>
                  <a:pt x="4961586" y="470558"/>
                </a:cubicBezTo>
                <a:cubicBezTo>
                  <a:pt x="4960084" y="467228"/>
                  <a:pt x="4959333" y="463236"/>
                  <a:pt x="4959333" y="458584"/>
                </a:cubicBezTo>
                <a:cubicBezTo>
                  <a:pt x="4959333" y="453811"/>
                  <a:pt x="4960202" y="449555"/>
                  <a:pt x="4961940" y="445815"/>
                </a:cubicBezTo>
                <a:cubicBezTo>
                  <a:pt x="4963678" y="442072"/>
                  <a:pt x="4966093" y="438936"/>
                  <a:pt x="4969186" y="436404"/>
                </a:cubicBezTo>
                <a:cubicBezTo>
                  <a:pt x="4972279" y="433869"/>
                  <a:pt x="4975961" y="431941"/>
                  <a:pt x="4980232" y="430615"/>
                </a:cubicBezTo>
                <a:cubicBezTo>
                  <a:pt x="4984503" y="429289"/>
                  <a:pt x="4989112" y="428627"/>
                  <a:pt x="4994061" y="428627"/>
                </a:cubicBezTo>
                <a:close/>
                <a:moveTo>
                  <a:pt x="4051086" y="428627"/>
                </a:moveTo>
                <a:cubicBezTo>
                  <a:pt x="4053619" y="428627"/>
                  <a:pt x="4056167" y="428848"/>
                  <a:pt x="4058730" y="429289"/>
                </a:cubicBezTo>
                <a:cubicBezTo>
                  <a:pt x="4061293" y="429731"/>
                  <a:pt x="4063708" y="430320"/>
                  <a:pt x="4065976" y="431057"/>
                </a:cubicBezTo>
                <a:cubicBezTo>
                  <a:pt x="4068244" y="431794"/>
                  <a:pt x="4070262" y="432618"/>
                  <a:pt x="4072029" y="433531"/>
                </a:cubicBezTo>
                <a:cubicBezTo>
                  <a:pt x="4073796" y="434445"/>
                  <a:pt x="4074960" y="435181"/>
                  <a:pt x="4075520" y="435740"/>
                </a:cubicBezTo>
                <a:cubicBezTo>
                  <a:pt x="4076079" y="436299"/>
                  <a:pt x="4076447" y="436741"/>
                  <a:pt x="4076624" y="437065"/>
                </a:cubicBezTo>
                <a:cubicBezTo>
                  <a:pt x="4076801" y="437390"/>
                  <a:pt x="4076948" y="437801"/>
                  <a:pt x="4077066" y="438304"/>
                </a:cubicBezTo>
                <a:cubicBezTo>
                  <a:pt x="4077184" y="438804"/>
                  <a:pt x="4077272" y="439408"/>
                  <a:pt x="4077331" y="440115"/>
                </a:cubicBezTo>
                <a:cubicBezTo>
                  <a:pt x="4077390" y="440822"/>
                  <a:pt x="4077419" y="441734"/>
                  <a:pt x="4077419" y="442854"/>
                </a:cubicBezTo>
                <a:cubicBezTo>
                  <a:pt x="4077419" y="443913"/>
                  <a:pt x="4077375" y="444857"/>
                  <a:pt x="4077287" y="445682"/>
                </a:cubicBezTo>
                <a:cubicBezTo>
                  <a:pt x="4077199" y="446506"/>
                  <a:pt x="4077066" y="447199"/>
                  <a:pt x="4076889" y="447759"/>
                </a:cubicBezTo>
                <a:cubicBezTo>
                  <a:pt x="4076713" y="448318"/>
                  <a:pt x="4076462" y="448730"/>
                  <a:pt x="4076138" y="448997"/>
                </a:cubicBezTo>
                <a:cubicBezTo>
                  <a:pt x="4075814" y="449261"/>
                  <a:pt x="4075446" y="449393"/>
                  <a:pt x="4075034" y="449393"/>
                </a:cubicBezTo>
                <a:cubicBezTo>
                  <a:pt x="4074386" y="449393"/>
                  <a:pt x="4073369" y="448980"/>
                  <a:pt x="4071985" y="448156"/>
                </a:cubicBezTo>
                <a:cubicBezTo>
                  <a:pt x="4070600" y="447330"/>
                  <a:pt x="4068907" y="446404"/>
                  <a:pt x="4066904" y="445373"/>
                </a:cubicBezTo>
                <a:cubicBezTo>
                  <a:pt x="4064901" y="444341"/>
                  <a:pt x="4062530" y="443398"/>
                  <a:pt x="4059790" y="442545"/>
                </a:cubicBezTo>
                <a:cubicBezTo>
                  <a:pt x="4057051" y="441690"/>
                  <a:pt x="4053973" y="441264"/>
                  <a:pt x="4050556" y="441264"/>
                </a:cubicBezTo>
                <a:cubicBezTo>
                  <a:pt x="4047375" y="441264"/>
                  <a:pt x="4044606" y="441690"/>
                  <a:pt x="4042250" y="442545"/>
                </a:cubicBezTo>
                <a:cubicBezTo>
                  <a:pt x="4039893" y="443398"/>
                  <a:pt x="4037949" y="444533"/>
                  <a:pt x="4036417" y="445946"/>
                </a:cubicBezTo>
                <a:cubicBezTo>
                  <a:pt x="4034885" y="447361"/>
                  <a:pt x="4033737" y="449041"/>
                  <a:pt x="4032971" y="450983"/>
                </a:cubicBezTo>
                <a:cubicBezTo>
                  <a:pt x="4032205" y="452927"/>
                  <a:pt x="4031822" y="454989"/>
                  <a:pt x="4031822" y="457170"/>
                </a:cubicBezTo>
                <a:cubicBezTo>
                  <a:pt x="4031822" y="460351"/>
                  <a:pt x="4032559" y="463089"/>
                  <a:pt x="4034031" y="465385"/>
                </a:cubicBezTo>
                <a:cubicBezTo>
                  <a:pt x="4035504" y="467686"/>
                  <a:pt x="4037463" y="469717"/>
                  <a:pt x="4039908" y="471485"/>
                </a:cubicBezTo>
                <a:cubicBezTo>
                  <a:pt x="4042352" y="473251"/>
                  <a:pt x="4045136" y="474872"/>
                  <a:pt x="4048258" y="476345"/>
                </a:cubicBezTo>
                <a:cubicBezTo>
                  <a:pt x="4051381" y="477818"/>
                  <a:pt x="4054562" y="479304"/>
                  <a:pt x="4057802" y="480807"/>
                </a:cubicBezTo>
                <a:cubicBezTo>
                  <a:pt x="4061042" y="482310"/>
                  <a:pt x="4064223" y="483959"/>
                  <a:pt x="4067346" y="485757"/>
                </a:cubicBezTo>
                <a:cubicBezTo>
                  <a:pt x="4070468" y="487551"/>
                  <a:pt x="4073251" y="489672"/>
                  <a:pt x="4075696" y="492118"/>
                </a:cubicBezTo>
                <a:cubicBezTo>
                  <a:pt x="4078141" y="494563"/>
                  <a:pt x="4080115" y="497448"/>
                  <a:pt x="4081617" y="500778"/>
                </a:cubicBezTo>
                <a:cubicBezTo>
                  <a:pt x="4083119" y="504105"/>
                  <a:pt x="4083870" y="508036"/>
                  <a:pt x="4083870" y="512576"/>
                </a:cubicBezTo>
                <a:cubicBezTo>
                  <a:pt x="4083870" y="517935"/>
                  <a:pt x="4082883" y="522706"/>
                  <a:pt x="4080910" y="526888"/>
                </a:cubicBezTo>
                <a:cubicBezTo>
                  <a:pt x="4078937" y="531072"/>
                  <a:pt x="4076197" y="534622"/>
                  <a:pt x="4072692" y="537537"/>
                </a:cubicBezTo>
                <a:cubicBezTo>
                  <a:pt x="4069187" y="540453"/>
                  <a:pt x="4065063" y="542646"/>
                  <a:pt x="4060321" y="544120"/>
                </a:cubicBezTo>
                <a:cubicBezTo>
                  <a:pt x="4055578" y="545592"/>
                  <a:pt x="4050468" y="546331"/>
                  <a:pt x="4044989" y="546331"/>
                </a:cubicBezTo>
                <a:cubicBezTo>
                  <a:pt x="4041159" y="546331"/>
                  <a:pt x="4037610" y="546006"/>
                  <a:pt x="4034341" y="545357"/>
                </a:cubicBezTo>
                <a:cubicBezTo>
                  <a:pt x="4031071" y="544709"/>
                  <a:pt x="4028155" y="543914"/>
                  <a:pt x="4025592" y="542972"/>
                </a:cubicBezTo>
                <a:cubicBezTo>
                  <a:pt x="4023030" y="542030"/>
                  <a:pt x="4020880" y="541057"/>
                  <a:pt x="4019142" y="540055"/>
                </a:cubicBezTo>
                <a:cubicBezTo>
                  <a:pt x="4017404" y="539054"/>
                  <a:pt x="4016196" y="538201"/>
                  <a:pt x="4015519" y="537493"/>
                </a:cubicBezTo>
                <a:cubicBezTo>
                  <a:pt x="4014841" y="536786"/>
                  <a:pt x="4014340" y="535889"/>
                  <a:pt x="4014016" y="534798"/>
                </a:cubicBezTo>
                <a:cubicBezTo>
                  <a:pt x="4013692" y="533708"/>
                  <a:pt x="4013530" y="532250"/>
                  <a:pt x="4013530" y="530424"/>
                </a:cubicBezTo>
                <a:cubicBezTo>
                  <a:pt x="4013530" y="529127"/>
                  <a:pt x="4013589" y="528052"/>
                  <a:pt x="4013707" y="527200"/>
                </a:cubicBezTo>
                <a:cubicBezTo>
                  <a:pt x="4013825" y="526344"/>
                  <a:pt x="4014002" y="525653"/>
                  <a:pt x="4014237" y="525123"/>
                </a:cubicBezTo>
                <a:cubicBezTo>
                  <a:pt x="4014473" y="524592"/>
                  <a:pt x="4014767" y="524223"/>
                  <a:pt x="4015121" y="524018"/>
                </a:cubicBezTo>
                <a:cubicBezTo>
                  <a:pt x="4015474" y="523812"/>
                  <a:pt x="4015887" y="523708"/>
                  <a:pt x="4016358" y="523708"/>
                </a:cubicBezTo>
                <a:cubicBezTo>
                  <a:pt x="4017183" y="523708"/>
                  <a:pt x="4018346" y="524209"/>
                  <a:pt x="4019849" y="525212"/>
                </a:cubicBezTo>
                <a:cubicBezTo>
                  <a:pt x="4021351" y="526211"/>
                  <a:pt x="4023280" y="527302"/>
                  <a:pt x="4025637" y="528481"/>
                </a:cubicBezTo>
                <a:cubicBezTo>
                  <a:pt x="4027993" y="529659"/>
                  <a:pt x="4030835" y="530762"/>
                  <a:pt x="4034164" y="531792"/>
                </a:cubicBezTo>
                <a:cubicBezTo>
                  <a:pt x="4037492" y="532826"/>
                  <a:pt x="4041336" y="533340"/>
                  <a:pt x="4045696" y="533340"/>
                </a:cubicBezTo>
                <a:cubicBezTo>
                  <a:pt x="4048995" y="533340"/>
                  <a:pt x="4052014" y="532899"/>
                  <a:pt x="4054753" y="532015"/>
                </a:cubicBezTo>
                <a:cubicBezTo>
                  <a:pt x="4057493" y="531130"/>
                  <a:pt x="4059849" y="529879"/>
                  <a:pt x="4061823" y="528259"/>
                </a:cubicBezTo>
                <a:cubicBezTo>
                  <a:pt x="4063796" y="526639"/>
                  <a:pt x="4065313" y="524651"/>
                  <a:pt x="4066374" y="522295"/>
                </a:cubicBezTo>
                <a:cubicBezTo>
                  <a:pt x="4067434" y="519939"/>
                  <a:pt x="4067964" y="517258"/>
                  <a:pt x="4067964" y="514253"/>
                </a:cubicBezTo>
                <a:cubicBezTo>
                  <a:pt x="4067964" y="511013"/>
                  <a:pt x="4067228" y="508243"/>
                  <a:pt x="4065755" y="505947"/>
                </a:cubicBezTo>
                <a:cubicBezTo>
                  <a:pt x="4064282" y="503650"/>
                  <a:pt x="4062338" y="501631"/>
                  <a:pt x="4059923" y="499895"/>
                </a:cubicBezTo>
                <a:cubicBezTo>
                  <a:pt x="4057508" y="498155"/>
                  <a:pt x="4054753" y="496564"/>
                  <a:pt x="4051661" y="495123"/>
                </a:cubicBezTo>
                <a:cubicBezTo>
                  <a:pt x="4048568" y="493678"/>
                  <a:pt x="4045401" y="492207"/>
                  <a:pt x="4042161" y="490704"/>
                </a:cubicBezTo>
                <a:cubicBezTo>
                  <a:pt x="4038921" y="489201"/>
                  <a:pt x="4035769" y="487538"/>
                  <a:pt x="4032706" y="485712"/>
                </a:cubicBezTo>
                <a:cubicBezTo>
                  <a:pt x="4029642" y="483885"/>
                  <a:pt x="4026903" y="481734"/>
                  <a:pt x="4024488" y="479259"/>
                </a:cubicBezTo>
                <a:cubicBezTo>
                  <a:pt x="4022073" y="476785"/>
                  <a:pt x="4020114" y="473883"/>
                  <a:pt x="4018611" y="470558"/>
                </a:cubicBezTo>
                <a:cubicBezTo>
                  <a:pt x="4017109" y="467228"/>
                  <a:pt x="4016358" y="463236"/>
                  <a:pt x="4016358" y="458584"/>
                </a:cubicBezTo>
                <a:cubicBezTo>
                  <a:pt x="4016358" y="453811"/>
                  <a:pt x="4017227" y="449555"/>
                  <a:pt x="4018965" y="445815"/>
                </a:cubicBezTo>
                <a:cubicBezTo>
                  <a:pt x="4020703" y="442072"/>
                  <a:pt x="4023118" y="438936"/>
                  <a:pt x="4026211" y="436404"/>
                </a:cubicBezTo>
                <a:cubicBezTo>
                  <a:pt x="4029304" y="433869"/>
                  <a:pt x="4032986" y="431941"/>
                  <a:pt x="4037257" y="430615"/>
                </a:cubicBezTo>
                <a:cubicBezTo>
                  <a:pt x="4041528" y="429289"/>
                  <a:pt x="4046138" y="428627"/>
                  <a:pt x="4051086" y="428627"/>
                </a:cubicBezTo>
                <a:close/>
                <a:moveTo>
                  <a:pt x="3574899" y="428627"/>
                </a:moveTo>
                <a:cubicBezTo>
                  <a:pt x="3577431" y="428627"/>
                  <a:pt x="3579980" y="428848"/>
                  <a:pt x="3582542" y="429289"/>
                </a:cubicBezTo>
                <a:cubicBezTo>
                  <a:pt x="3585104" y="429731"/>
                  <a:pt x="3587520" y="430320"/>
                  <a:pt x="3589787" y="431057"/>
                </a:cubicBezTo>
                <a:cubicBezTo>
                  <a:pt x="3592056" y="431794"/>
                  <a:pt x="3594073" y="432618"/>
                  <a:pt x="3595840" y="433531"/>
                </a:cubicBezTo>
                <a:cubicBezTo>
                  <a:pt x="3597608" y="434445"/>
                  <a:pt x="3598771" y="435181"/>
                  <a:pt x="3599331" y="435740"/>
                </a:cubicBezTo>
                <a:cubicBezTo>
                  <a:pt x="3599890" y="436299"/>
                  <a:pt x="3600259" y="436741"/>
                  <a:pt x="3600435" y="437065"/>
                </a:cubicBezTo>
                <a:cubicBezTo>
                  <a:pt x="3600612" y="437390"/>
                  <a:pt x="3600759" y="437801"/>
                  <a:pt x="3600876" y="438304"/>
                </a:cubicBezTo>
                <a:cubicBezTo>
                  <a:pt x="3600995" y="438804"/>
                  <a:pt x="3601084" y="439408"/>
                  <a:pt x="3601142" y="440115"/>
                </a:cubicBezTo>
                <a:cubicBezTo>
                  <a:pt x="3601201" y="440822"/>
                  <a:pt x="3601231" y="441734"/>
                  <a:pt x="3601231" y="442854"/>
                </a:cubicBezTo>
                <a:cubicBezTo>
                  <a:pt x="3601231" y="443913"/>
                  <a:pt x="3601187" y="444857"/>
                  <a:pt x="3601099" y="445682"/>
                </a:cubicBezTo>
                <a:cubicBezTo>
                  <a:pt x="3601010" y="446506"/>
                  <a:pt x="3600876" y="447199"/>
                  <a:pt x="3600700" y="447759"/>
                </a:cubicBezTo>
                <a:cubicBezTo>
                  <a:pt x="3600523" y="448318"/>
                  <a:pt x="3600274" y="448730"/>
                  <a:pt x="3599950" y="448997"/>
                </a:cubicBezTo>
                <a:cubicBezTo>
                  <a:pt x="3599625" y="449261"/>
                  <a:pt x="3599257" y="449393"/>
                  <a:pt x="3598845" y="449393"/>
                </a:cubicBezTo>
                <a:cubicBezTo>
                  <a:pt x="3598197" y="449393"/>
                  <a:pt x="3597181" y="448980"/>
                  <a:pt x="3595796" y="448156"/>
                </a:cubicBezTo>
                <a:cubicBezTo>
                  <a:pt x="3594412" y="447330"/>
                  <a:pt x="3592718" y="446404"/>
                  <a:pt x="3590715" y="445373"/>
                </a:cubicBezTo>
                <a:cubicBezTo>
                  <a:pt x="3588712" y="444341"/>
                  <a:pt x="3586342" y="443398"/>
                  <a:pt x="3583603" y="442545"/>
                </a:cubicBezTo>
                <a:cubicBezTo>
                  <a:pt x="3580863" y="441690"/>
                  <a:pt x="3577785" y="441264"/>
                  <a:pt x="3574368" y="441264"/>
                </a:cubicBezTo>
                <a:cubicBezTo>
                  <a:pt x="3571187" y="441264"/>
                  <a:pt x="3568418" y="441690"/>
                  <a:pt x="3566062" y="442545"/>
                </a:cubicBezTo>
                <a:cubicBezTo>
                  <a:pt x="3563705" y="443398"/>
                  <a:pt x="3561762" y="444533"/>
                  <a:pt x="3560230" y="445946"/>
                </a:cubicBezTo>
                <a:cubicBezTo>
                  <a:pt x="3558697" y="447361"/>
                  <a:pt x="3557550" y="449041"/>
                  <a:pt x="3556783" y="450983"/>
                </a:cubicBezTo>
                <a:cubicBezTo>
                  <a:pt x="3556018" y="452927"/>
                  <a:pt x="3555635" y="454989"/>
                  <a:pt x="3555635" y="457170"/>
                </a:cubicBezTo>
                <a:cubicBezTo>
                  <a:pt x="3555635" y="460351"/>
                  <a:pt x="3556372" y="463089"/>
                  <a:pt x="3557845" y="465385"/>
                </a:cubicBezTo>
                <a:cubicBezTo>
                  <a:pt x="3559317" y="467686"/>
                  <a:pt x="3561275" y="469717"/>
                  <a:pt x="3563721" y="471485"/>
                </a:cubicBezTo>
                <a:cubicBezTo>
                  <a:pt x="3566166" y="473251"/>
                  <a:pt x="3568949" y="474872"/>
                  <a:pt x="3572071" y="476345"/>
                </a:cubicBezTo>
                <a:cubicBezTo>
                  <a:pt x="3575194" y="477818"/>
                  <a:pt x="3578375" y="479304"/>
                  <a:pt x="3581615" y="480807"/>
                </a:cubicBezTo>
                <a:cubicBezTo>
                  <a:pt x="3584855" y="482310"/>
                  <a:pt x="3588035" y="483959"/>
                  <a:pt x="3591158" y="485757"/>
                </a:cubicBezTo>
                <a:cubicBezTo>
                  <a:pt x="3594278" y="487551"/>
                  <a:pt x="3597062" y="489672"/>
                  <a:pt x="3599507" y="492118"/>
                </a:cubicBezTo>
                <a:cubicBezTo>
                  <a:pt x="3601953" y="494563"/>
                  <a:pt x="3603926" y="497448"/>
                  <a:pt x="3605428" y="500778"/>
                </a:cubicBezTo>
                <a:cubicBezTo>
                  <a:pt x="3606930" y="504105"/>
                  <a:pt x="3607681" y="508036"/>
                  <a:pt x="3607681" y="512576"/>
                </a:cubicBezTo>
                <a:cubicBezTo>
                  <a:pt x="3607681" y="517935"/>
                  <a:pt x="3606695" y="522706"/>
                  <a:pt x="3604722" y="526888"/>
                </a:cubicBezTo>
                <a:cubicBezTo>
                  <a:pt x="3602748" y="531072"/>
                  <a:pt x="3600008" y="534622"/>
                  <a:pt x="3596503" y="537537"/>
                </a:cubicBezTo>
                <a:cubicBezTo>
                  <a:pt x="3592998" y="540453"/>
                  <a:pt x="3588875" y="542646"/>
                  <a:pt x="3584133" y="544120"/>
                </a:cubicBezTo>
                <a:cubicBezTo>
                  <a:pt x="3579390" y="545592"/>
                  <a:pt x="3574280" y="546331"/>
                  <a:pt x="3568801" y="546331"/>
                </a:cubicBezTo>
                <a:cubicBezTo>
                  <a:pt x="3564972" y="546331"/>
                  <a:pt x="3561423" y="546006"/>
                  <a:pt x="3558154" y="545357"/>
                </a:cubicBezTo>
                <a:cubicBezTo>
                  <a:pt x="3554884" y="544709"/>
                  <a:pt x="3551968" y="543914"/>
                  <a:pt x="3549405" y="542972"/>
                </a:cubicBezTo>
                <a:cubicBezTo>
                  <a:pt x="3546842" y="542030"/>
                  <a:pt x="3544692" y="541057"/>
                  <a:pt x="3542955" y="540055"/>
                </a:cubicBezTo>
                <a:cubicBezTo>
                  <a:pt x="3541216" y="539054"/>
                  <a:pt x="3540008" y="538201"/>
                  <a:pt x="3539331" y="537493"/>
                </a:cubicBezTo>
                <a:cubicBezTo>
                  <a:pt x="3538653" y="536786"/>
                  <a:pt x="3538153" y="535889"/>
                  <a:pt x="3537828" y="534798"/>
                </a:cubicBezTo>
                <a:cubicBezTo>
                  <a:pt x="3537505" y="533708"/>
                  <a:pt x="3537342" y="532250"/>
                  <a:pt x="3537342" y="530424"/>
                </a:cubicBezTo>
                <a:cubicBezTo>
                  <a:pt x="3537342" y="529127"/>
                  <a:pt x="3537402" y="528052"/>
                  <a:pt x="3537519" y="527200"/>
                </a:cubicBezTo>
                <a:cubicBezTo>
                  <a:pt x="3537637" y="526344"/>
                  <a:pt x="3537813" y="525653"/>
                  <a:pt x="3538049" y="525123"/>
                </a:cubicBezTo>
                <a:cubicBezTo>
                  <a:pt x="3538285" y="524592"/>
                  <a:pt x="3538580" y="524223"/>
                  <a:pt x="3538934" y="524018"/>
                </a:cubicBezTo>
                <a:cubicBezTo>
                  <a:pt x="3539287" y="523812"/>
                  <a:pt x="3539699" y="523708"/>
                  <a:pt x="3540171" y="523708"/>
                </a:cubicBezTo>
                <a:cubicBezTo>
                  <a:pt x="3540996" y="523708"/>
                  <a:pt x="3542158" y="524209"/>
                  <a:pt x="3543661" y="525212"/>
                </a:cubicBezTo>
                <a:cubicBezTo>
                  <a:pt x="3545164" y="526211"/>
                  <a:pt x="3547092" y="527302"/>
                  <a:pt x="3549449" y="528481"/>
                </a:cubicBezTo>
                <a:cubicBezTo>
                  <a:pt x="3551805" y="529659"/>
                  <a:pt x="3554647" y="530762"/>
                  <a:pt x="3557977" y="531792"/>
                </a:cubicBezTo>
                <a:cubicBezTo>
                  <a:pt x="3561305" y="532826"/>
                  <a:pt x="3565149" y="533340"/>
                  <a:pt x="3569508" y="533340"/>
                </a:cubicBezTo>
                <a:cubicBezTo>
                  <a:pt x="3572807" y="533340"/>
                  <a:pt x="3575826" y="532899"/>
                  <a:pt x="3578566" y="532015"/>
                </a:cubicBezTo>
                <a:cubicBezTo>
                  <a:pt x="3581306" y="531130"/>
                  <a:pt x="3583662" y="529879"/>
                  <a:pt x="3585635" y="528259"/>
                </a:cubicBezTo>
                <a:cubicBezTo>
                  <a:pt x="3587608" y="526639"/>
                  <a:pt x="3589125" y="524651"/>
                  <a:pt x="3590186" y="522295"/>
                </a:cubicBezTo>
                <a:cubicBezTo>
                  <a:pt x="3591245" y="519939"/>
                  <a:pt x="3591776" y="517258"/>
                  <a:pt x="3591776" y="514253"/>
                </a:cubicBezTo>
                <a:cubicBezTo>
                  <a:pt x="3591776" y="511013"/>
                  <a:pt x="3591040" y="508243"/>
                  <a:pt x="3589567" y="505947"/>
                </a:cubicBezTo>
                <a:cubicBezTo>
                  <a:pt x="3588094" y="503650"/>
                  <a:pt x="3586150" y="501631"/>
                  <a:pt x="3583735" y="499895"/>
                </a:cubicBezTo>
                <a:cubicBezTo>
                  <a:pt x="3581320" y="498155"/>
                  <a:pt x="3578566" y="496564"/>
                  <a:pt x="3575473" y="495123"/>
                </a:cubicBezTo>
                <a:cubicBezTo>
                  <a:pt x="3572380" y="493678"/>
                  <a:pt x="3569213" y="492207"/>
                  <a:pt x="3565974" y="490704"/>
                </a:cubicBezTo>
                <a:cubicBezTo>
                  <a:pt x="3562733" y="489201"/>
                  <a:pt x="3559582" y="487538"/>
                  <a:pt x="3556518" y="485712"/>
                </a:cubicBezTo>
                <a:cubicBezTo>
                  <a:pt x="3553455" y="483885"/>
                  <a:pt x="3550715" y="481734"/>
                  <a:pt x="3548301" y="479259"/>
                </a:cubicBezTo>
                <a:cubicBezTo>
                  <a:pt x="3545885" y="476785"/>
                  <a:pt x="3543926" y="473883"/>
                  <a:pt x="3542424" y="470558"/>
                </a:cubicBezTo>
                <a:cubicBezTo>
                  <a:pt x="3540922" y="467228"/>
                  <a:pt x="3540171" y="463236"/>
                  <a:pt x="3540171" y="458584"/>
                </a:cubicBezTo>
                <a:cubicBezTo>
                  <a:pt x="3540171" y="453811"/>
                  <a:pt x="3541039" y="449555"/>
                  <a:pt x="3542778" y="445815"/>
                </a:cubicBezTo>
                <a:cubicBezTo>
                  <a:pt x="3544515" y="442072"/>
                  <a:pt x="3546930" y="438936"/>
                  <a:pt x="3550024" y="436404"/>
                </a:cubicBezTo>
                <a:cubicBezTo>
                  <a:pt x="3553116" y="433869"/>
                  <a:pt x="3556799" y="431941"/>
                  <a:pt x="3561069" y="430615"/>
                </a:cubicBezTo>
                <a:cubicBezTo>
                  <a:pt x="3565340" y="429289"/>
                  <a:pt x="3569950" y="428627"/>
                  <a:pt x="3574899" y="428627"/>
                </a:cubicBezTo>
                <a:close/>
                <a:moveTo>
                  <a:pt x="3108166" y="428627"/>
                </a:moveTo>
                <a:cubicBezTo>
                  <a:pt x="3110699" y="428627"/>
                  <a:pt x="3113248" y="428848"/>
                  <a:pt x="3115811" y="429289"/>
                </a:cubicBezTo>
                <a:cubicBezTo>
                  <a:pt x="3118374" y="429731"/>
                  <a:pt x="3120790" y="430320"/>
                  <a:pt x="3123057" y="431057"/>
                </a:cubicBezTo>
                <a:cubicBezTo>
                  <a:pt x="3125324" y="431794"/>
                  <a:pt x="3127343" y="432618"/>
                  <a:pt x="3129110" y="433531"/>
                </a:cubicBezTo>
                <a:cubicBezTo>
                  <a:pt x="3130876" y="434445"/>
                  <a:pt x="3132041" y="435181"/>
                  <a:pt x="3132601" y="435740"/>
                </a:cubicBezTo>
                <a:cubicBezTo>
                  <a:pt x="3133159" y="436299"/>
                  <a:pt x="3133527" y="436741"/>
                  <a:pt x="3133705" y="437065"/>
                </a:cubicBezTo>
                <a:cubicBezTo>
                  <a:pt x="3133882" y="437390"/>
                  <a:pt x="3134028" y="437801"/>
                  <a:pt x="3134147" y="438304"/>
                </a:cubicBezTo>
                <a:cubicBezTo>
                  <a:pt x="3134263" y="438804"/>
                  <a:pt x="3134352" y="439408"/>
                  <a:pt x="3134410" y="440115"/>
                </a:cubicBezTo>
                <a:cubicBezTo>
                  <a:pt x="3134470" y="440822"/>
                  <a:pt x="3134497" y="441734"/>
                  <a:pt x="3134497" y="442854"/>
                </a:cubicBezTo>
                <a:cubicBezTo>
                  <a:pt x="3134497" y="443913"/>
                  <a:pt x="3134453" y="444857"/>
                  <a:pt x="3134364" y="445682"/>
                </a:cubicBezTo>
                <a:cubicBezTo>
                  <a:pt x="3134278" y="446506"/>
                  <a:pt x="3134147" y="447199"/>
                  <a:pt x="3133971" y="447759"/>
                </a:cubicBezTo>
                <a:cubicBezTo>
                  <a:pt x="3133793" y="448318"/>
                  <a:pt x="3133542" y="448730"/>
                  <a:pt x="3133217" y="448997"/>
                </a:cubicBezTo>
                <a:cubicBezTo>
                  <a:pt x="3132893" y="449261"/>
                  <a:pt x="3132527" y="449393"/>
                  <a:pt x="3132113" y="449393"/>
                </a:cubicBezTo>
                <a:cubicBezTo>
                  <a:pt x="3131466" y="449393"/>
                  <a:pt x="3130450" y="448980"/>
                  <a:pt x="3129067" y="448156"/>
                </a:cubicBezTo>
                <a:cubicBezTo>
                  <a:pt x="3127683" y="447330"/>
                  <a:pt x="3125989" y="446404"/>
                  <a:pt x="3123983" y="445373"/>
                </a:cubicBezTo>
                <a:cubicBezTo>
                  <a:pt x="3121984" y="444341"/>
                  <a:pt x="3119611" y="443398"/>
                  <a:pt x="3116872" y="442545"/>
                </a:cubicBezTo>
                <a:cubicBezTo>
                  <a:pt x="3114131" y="441690"/>
                  <a:pt x="3111053" y="441264"/>
                  <a:pt x="3107636" y="441264"/>
                </a:cubicBezTo>
                <a:cubicBezTo>
                  <a:pt x="3104454" y="441264"/>
                  <a:pt x="3101683" y="441690"/>
                  <a:pt x="3099329" y="442545"/>
                </a:cubicBezTo>
                <a:cubicBezTo>
                  <a:pt x="3096972" y="443398"/>
                  <a:pt x="3095028" y="444533"/>
                  <a:pt x="3093497" y="445946"/>
                </a:cubicBezTo>
                <a:cubicBezTo>
                  <a:pt x="3091966" y="447361"/>
                  <a:pt x="3090818" y="449041"/>
                  <a:pt x="3090050" y="450983"/>
                </a:cubicBezTo>
                <a:cubicBezTo>
                  <a:pt x="3089286" y="452927"/>
                  <a:pt x="3088904" y="454989"/>
                  <a:pt x="3088904" y="457170"/>
                </a:cubicBezTo>
                <a:cubicBezTo>
                  <a:pt x="3088904" y="460351"/>
                  <a:pt x="3089638" y="463089"/>
                  <a:pt x="3091110" y="465385"/>
                </a:cubicBezTo>
                <a:cubicBezTo>
                  <a:pt x="3092583" y="467686"/>
                  <a:pt x="3094543" y="469717"/>
                  <a:pt x="3096984" y="471485"/>
                </a:cubicBezTo>
                <a:cubicBezTo>
                  <a:pt x="3099430" y="473251"/>
                  <a:pt x="3102215" y="474872"/>
                  <a:pt x="3105338" y="476345"/>
                </a:cubicBezTo>
                <a:cubicBezTo>
                  <a:pt x="3108461" y="477818"/>
                  <a:pt x="3111643" y="479304"/>
                  <a:pt x="3114882" y="480807"/>
                </a:cubicBezTo>
                <a:cubicBezTo>
                  <a:pt x="3118125" y="482310"/>
                  <a:pt x="3121305" y="483959"/>
                  <a:pt x="3124428" y="485757"/>
                </a:cubicBezTo>
                <a:cubicBezTo>
                  <a:pt x="3127548" y="487551"/>
                  <a:pt x="3130333" y="489672"/>
                  <a:pt x="3132777" y="492118"/>
                </a:cubicBezTo>
                <a:cubicBezTo>
                  <a:pt x="3135220" y="494563"/>
                  <a:pt x="3137193" y="497448"/>
                  <a:pt x="3138697" y="500778"/>
                </a:cubicBezTo>
                <a:cubicBezTo>
                  <a:pt x="3140198" y="504105"/>
                  <a:pt x="3140949" y="508036"/>
                  <a:pt x="3140949" y="512576"/>
                </a:cubicBezTo>
                <a:cubicBezTo>
                  <a:pt x="3140949" y="517935"/>
                  <a:pt x="3139960" y="522706"/>
                  <a:pt x="3137988" y="526888"/>
                </a:cubicBezTo>
                <a:cubicBezTo>
                  <a:pt x="3136015" y="531072"/>
                  <a:pt x="3133277" y="534622"/>
                  <a:pt x="3129772" y="537537"/>
                </a:cubicBezTo>
                <a:cubicBezTo>
                  <a:pt x="3126268" y="540453"/>
                  <a:pt x="3122144" y="542646"/>
                  <a:pt x="3117402" y="544120"/>
                </a:cubicBezTo>
                <a:cubicBezTo>
                  <a:pt x="3112659" y="545592"/>
                  <a:pt x="3107547" y="546331"/>
                  <a:pt x="3102067" y="546331"/>
                </a:cubicBezTo>
                <a:cubicBezTo>
                  <a:pt x="3098240" y="546331"/>
                  <a:pt x="3094687" y="546006"/>
                  <a:pt x="3091423" y="545357"/>
                </a:cubicBezTo>
                <a:cubicBezTo>
                  <a:pt x="3088152" y="544709"/>
                  <a:pt x="3085236" y="543914"/>
                  <a:pt x="3082677" y="542972"/>
                </a:cubicBezTo>
                <a:cubicBezTo>
                  <a:pt x="3080111" y="542030"/>
                  <a:pt x="3077960" y="541057"/>
                  <a:pt x="3076221" y="540055"/>
                </a:cubicBezTo>
                <a:cubicBezTo>
                  <a:pt x="3074484" y="539054"/>
                  <a:pt x="3073278" y="538201"/>
                  <a:pt x="3072599" y="537493"/>
                </a:cubicBezTo>
                <a:cubicBezTo>
                  <a:pt x="3071920" y="536786"/>
                  <a:pt x="3071421" y="535889"/>
                  <a:pt x="3071096" y="534798"/>
                </a:cubicBezTo>
                <a:cubicBezTo>
                  <a:pt x="3070773" y="533708"/>
                  <a:pt x="3070611" y="532250"/>
                  <a:pt x="3070611" y="530424"/>
                </a:cubicBezTo>
                <a:cubicBezTo>
                  <a:pt x="3070611" y="529127"/>
                  <a:pt x="3070669" y="528052"/>
                  <a:pt x="3070788" y="527200"/>
                </a:cubicBezTo>
                <a:cubicBezTo>
                  <a:pt x="3070905" y="526344"/>
                  <a:pt x="3071081" y="525653"/>
                  <a:pt x="3071317" y="525123"/>
                </a:cubicBezTo>
                <a:cubicBezTo>
                  <a:pt x="3071554" y="524592"/>
                  <a:pt x="3071848" y="524223"/>
                  <a:pt x="3072201" y="524018"/>
                </a:cubicBezTo>
                <a:cubicBezTo>
                  <a:pt x="3072553" y="523812"/>
                  <a:pt x="3072964" y="523708"/>
                  <a:pt x="3073437" y="523708"/>
                </a:cubicBezTo>
                <a:cubicBezTo>
                  <a:pt x="3074263" y="523708"/>
                  <a:pt x="3075426" y="524209"/>
                  <a:pt x="3076928" y="525212"/>
                </a:cubicBezTo>
                <a:cubicBezTo>
                  <a:pt x="3078431" y="526211"/>
                  <a:pt x="3080357" y="527302"/>
                  <a:pt x="3082720" y="528481"/>
                </a:cubicBezTo>
                <a:cubicBezTo>
                  <a:pt x="3085078" y="529659"/>
                  <a:pt x="3087920" y="530762"/>
                  <a:pt x="3091242" y="531792"/>
                </a:cubicBezTo>
                <a:cubicBezTo>
                  <a:pt x="3094572" y="532826"/>
                  <a:pt x="3098415" y="533340"/>
                  <a:pt x="3102775" y="533340"/>
                </a:cubicBezTo>
                <a:cubicBezTo>
                  <a:pt x="3106075" y="533340"/>
                  <a:pt x="3109093" y="532899"/>
                  <a:pt x="3111834" y="532015"/>
                </a:cubicBezTo>
                <a:cubicBezTo>
                  <a:pt x="3114574" y="531130"/>
                  <a:pt x="3116932" y="529879"/>
                  <a:pt x="3118904" y="528259"/>
                </a:cubicBezTo>
                <a:cubicBezTo>
                  <a:pt x="3120877" y="526639"/>
                  <a:pt x="3122396" y="524651"/>
                  <a:pt x="3123455" y="522295"/>
                </a:cubicBezTo>
                <a:cubicBezTo>
                  <a:pt x="3124517" y="519939"/>
                  <a:pt x="3125045" y="517258"/>
                  <a:pt x="3125045" y="514253"/>
                </a:cubicBezTo>
                <a:cubicBezTo>
                  <a:pt x="3125045" y="511013"/>
                  <a:pt x="3124309" y="508243"/>
                  <a:pt x="3122836" y="505947"/>
                </a:cubicBezTo>
                <a:cubicBezTo>
                  <a:pt x="3121363" y="503650"/>
                  <a:pt x="3119420" y="501631"/>
                  <a:pt x="3117004" y="499895"/>
                </a:cubicBezTo>
                <a:cubicBezTo>
                  <a:pt x="3114589" y="498155"/>
                  <a:pt x="3111834" y="496564"/>
                  <a:pt x="3108740" y="495123"/>
                </a:cubicBezTo>
                <a:cubicBezTo>
                  <a:pt x="3105647" y="493678"/>
                  <a:pt x="3102479" y="492207"/>
                  <a:pt x="3099240" y="490704"/>
                </a:cubicBezTo>
                <a:cubicBezTo>
                  <a:pt x="3096001" y="489201"/>
                  <a:pt x="3092847" y="487538"/>
                  <a:pt x="3089788" y="485712"/>
                </a:cubicBezTo>
                <a:cubicBezTo>
                  <a:pt x="3086725" y="483885"/>
                  <a:pt x="3083990" y="481734"/>
                  <a:pt x="3081573" y="479259"/>
                </a:cubicBezTo>
                <a:cubicBezTo>
                  <a:pt x="3079152" y="476785"/>
                  <a:pt x="3077194" y="473883"/>
                  <a:pt x="3075693" y="470558"/>
                </a:cubicBezTo>
                <a:cubicBezTo>
                  <a:pt x="3074188" y="467228"/>
                  <a:pt x="3073437" y="463236"/>
                  <a:pt x="3073437" y="458584"/>
                </a:cubicBezTo>
                <a:cubicBezTo>
                  <a:pt x="3073437" y="453811"/>
                  <a:pt x="3074306" y="449555"/>
                  <a:pt x="3076044" y="445815"/>
                </a:cubicBezTo>
                <a:cubicBezTo>
                  <a:pt x="3077785" y="442072"/>
                  <a:pt x="3080202" y="438936"/>
                  <a:pt x="3083293" y="436404"/>
                </a:cubicBezTo>
                <a:cubicBezTo>
                  <a:pt x="3086389" y="433869"/>
                  <a:pt x="3090065" y="431941"/>
                  <a:pt x="3094338" y="430615"/>
                </a:cubicBezTo>
                <a:cubicBezTo>
                  <a:pt x="3098606" y="429289"/>
                  <a:pt x="3103218" y="428627"/>
                  <a:pt x="3108166" y="428627"/>
                </a:cubicBezTo>
                <a:close/>
                <a:moveTo>
                  <a:pt x="2631914" y="428627"/>
                </a:moveTo>
                <a:cubicBezTo>
                  <a:pt x="2634447" y="428627"/>
                  <a:pt x="2636996" y="428848"/>
                  <a:pt x="2639558" y="429289"/>
                </a:cubicBezTo>
                <a:cubicBezTo>
                  <a:pt x="2642121" y="429731"/>
                  <a:pt x="2644537" y="430320"/>
                  <a:pt x="2646805" y="431057"/>
                </a:cubicBezTo>
                <a:cubicBezTo>
                  <a:pt x="2649073" y="431794"/>
                  <a:pt x="2651090" y="432618"/>
                  <a:pt x="2652858" y="433531"/>
                </a:cubicBezTo>
                <a:cubicBezTo>
                  <a:pt x="2654625" y="434445"/>
                  <a:pt x="2655788" y="435181"/>
                  <a:pt x="2656350" y="435740"/>
                </a:cubicBezTo>
                <a:cubicBezTo>
                  <a:pt x="2656910" y="436299"/>
                  <a:pt x="2657278" y="436741"/>
                  <a:pt x="2657453" y="437065"/>
                </a:cubicBezTo>
                <a:cubicBezTo>
                  <a:pt x="2657630" y="437390"/>
                  <a:pt x="2657777" y="437801"/>
                  <a:pt x="2657895" y="438304"/>
                </a:cubicBezTo>
                <a:cubicBezTo>
                  <a:pt x="2658014" y="438804"/>
                  <a:pt x="2658103" y="439408"/>
                  <a:pt x="2658159" y="440115"/>
                </a:cubicBezTo>
                <a:cubicBezTo>
                  <a:pt x="2658221" y="440822"/>
                  <a:pt x="2658248" y="441734"/>
                  <a:pt x="2658248" y="442854"/>
                </a:cubicBezTo>
                <a:cubicBezTo>
                  <a:pt x="2658248" y="443913"/>
                  <a:pt x="2658205" y="444857"/>
                  <a:pt x="2658116" y="445682"/>
                </a:cubicBezTo>
                <a:cubicBezTo>
                  <a:pt x="2658028" y="446506"/>
                  <a:pt x="2657895" y="447199"/>
                  <a:pt x="2657718" y="447759"/>
                </a:cubicBezTo>
                <a:cubicBezTo>
                  <a:pt x="2657543" y="448318"/>
                  <a:pt x="2657292" y="448730"/>
                  <a:pt x="2656968" y="448997"/>
                </a:cubicBezTo>
                <a:cubicBezTo>
                  <a:pt x="2656643" y="449261"/>
                  <a:pt x="2656275" y="449393"/>
                  <a:pt x="2655862" y="449393"/>
                </a:cubicBezTo>
                <a:cubicBezTo>
                  <a:pt x="2655216" y="449393"/>
                  <a:pt x="2654199" y="448980"/>
                  <a:pt x="2652814" y="448156"/>
                </a:cubicBezTo>
                <a:cubicBezTo>
                  <a:pt x="2651430" y="447330"/>
                  <a:pt x="2649736" y="446404"/>
                  <a:pt x="2647732" y="445373"/>
                </a:cubicBezTo>
                <a:cubicBezTo>
                  <a:pt x="2645729" y="444341"/>
                  <a:pt x="2643358" y="443398"/>
                  <a:pt x="2640619" y="442545"/>
                </a:cubicBezTo>
                <a:cubicBezTo>
                  <a:pt x="2637880" y="441690"/>
                  <a:pt x="2634801" y="441264"/>
                  <a:pt x="2631384" y="441264"/>
                </a:cubicBezTo>
                <a:cubicBezTo>
                  <a:pt x="2628203" y="441264"/>
                  <a:pt x="2625433" y="441690"/>
                  <a:pt x="2623078" y="442545"/>
                </a:cubicBezTo>
                <a:cubicBezTo>
                  <a:pt x="2620722" y="443398"/>
                  <a:pt x="2618777" y="444533"/>
                  <a:pt x="2617246" y="445946"/>
                </a:cubicBezTo>
                <a:cubicBezTo>
                  <a:pt x="2615713" y="447361"/>
                  <a:pt x="2614565" y="449041"/>
                  <a:pt x="2613799" y="450983"/>
                </a:cubicBezTo>
                <a:cubicBezTo>
                  <a:pt x="2613034" y="452927"/>
                  <a:pt x="2612652" y="454989"/>
                  <a:pt x="2612652" y="457170"/>
                </a:cubicBezTo>
                <a:cubicBezTo>
                  <a:pt x="2612652" y="460351"/>
                  <a:pt x="2613387" y="463089"/>
                  <a:pt x="2614861" y="465385"/>
                </a:cubicBezTo>
                <a:cubicBezTo>
                  <a:pt x="2616332" y="467686"/>
                  <a:pt x="2618291" y="469717"/>
                  <a:pt x="2620735" y="471485"/>
                </a:cubicBezTo>
                <a:cubicBezTo>
                  <a:pt x="2623181" y="473251"/>
                  <a:pt x="2625964" y="474872"/>
                  <a:pt x="2629087" y="476345"/>
                </a:cubicBezTo>
                <a:cubicBezTo>
                  <a:pt x="2632209" y="477818"/>
                  <a:pt x="2635390" y="479304"/>
                  <a:pt x="2638630" y="480807"/>
                </a:cubicBezTo>
                <a:cubicBezTo>
                  <a:pt x="2641872" y="482310"/>
                  <a:pt x="2645052" y="483959"/>
                  <a:pt x="2648174" y="485757"/>
                </a:cubicBezTo>
                <a:cubicBezTo>
                  <a:pt x="2651296" y="487551"/>
                  <a:pt x="2654080" y="489672"/>
                  <a:pt x="2656525" y="492118"/>
                </a:cubicBezTo>
                <a:cubicBezTo>
                  <a:pt x="2658970" y="494563"/>
                  <a:pt x="2660945" y="497448"/>
                  <a:pt x="2662448" y="500778"/>
                </a:cubicBezTo>
                <a:cubicBezTo>
                  <a:pt x="2663949" y="504105"/>
                  <a:pt x="2664701" y="508036"/>
                  <a:pt x="2664701" y="512576"/>
                </a:cubicBezTo>
                <a:cubicBezTo>
                  <a:pt x="2664701" y="517935"/>
                  <a:pt x="2663714" y="522706"/>
                  <a:pt x="2661738" y="526888"/>
                </a:cubicBezTo>
                <a:cubicBezTo>
                  <a:pt x="2659766" y="531072"/>
                  <a:pt x="2657025" y="534622"/>
                  <a:pt x="2653520" y="537537"/>
                </a:cubicBezTo>
                <a:cubicBezTo>
                  <a:pt x="2650015" y="540453"/>
                  <a:pt x="2645892" y="542646"/>
                  <a:pt x="2641149" y="544120"/>
                </a:cubicBezTo>
                <a:cubicBezTo>
                  <a:pt x="2636407" y="545592"/>
                  <a:pt x="2631295" y="546331"/>
                  <a:pt x="2625817" y="546331"/>
                </a:cubicBezTo>
                <a:cubicBezTo>
                  <a:pt x="2621988" y="546331"/>
                  <a:pt x="2618438" y="546006"/>
                  <a:pt x="2615169" y="545357"/>
                </a:cubicBezTo>
                <a:cubicBezTo>
                  <a:pt x="2611900" y="544709"/>
                  <a:pt x="2608984" y="543914"/>
                  <a:pt x="2606421" y="542972"/>
                </a:cubicBezTo>
                <a:cubicBezTo>
                  <a:pt x="2603862" y="542030"/>
                  <a:pt x="2601710" y="541057"/>
                  <a:pt x="2599973" y="540055"/>
                </a:cubicBezTo>
                <a:cubicBezTo>
                  <a:pt x="2598237" y="539054"/>
                  <a:pt x="2597027" y="538201"/>
                  <a:pt x="2596351" y="537493"/>
                </a:cubicBezTo>
                <a:cubicBezTo>
                  <a:pt x="2595671" y="536786"/>
                  <a:pt x="2595173" y="535889"/>
                  <a:pt x="2594847" y="534798"/>
                </a:cubicBezTo>
                <a:cubicBezTo>
                  <a:pt x="2594524" y="533708"/>
                  <a:pt x="2594360" y="532250"/>
                  <a:pt x="2594360" y="530424"/>
                </a:cubicBezTo>
                <a:cubicBezTo>
                  <a:pt x="2594360" y="529127"/>
                  <a:pt x="2594422" y="528052"/>
                  <a:pt x="2594539" y="527200"/>
                </a:cubicBezTo>
                <a:cubicBezTo>
                  <a:pt x="2594657" y="526344"/>
                  <a:pt x="2594835" y="525653"/>
                  <a:pt x="2595070" y="525123"/>
                </a:cubicBezTo>
                <a:cubicBezTo>
                  <a:pt x="2595303" y="524592"/>
                  <a:pt x="2595599" y="524223"/>
                  <a:pt x="2595952" y="524018"/>
                </a:cubicBezTo>
                <a:cubicBezTo>
                  <a:pt x="2596307" y="523812"/>
                  <a:pt x="2596719" y="523708"/>
                  <a:pt x="2597189" y="523708"/>
                </a:cubicBezTo>
                <a:cubicBezTo>
                  <a:pt x="2598012" y="523708"/>
                  <a:pt x="2599179" y="524209"/>
                  <a:pt x="2600679" y="525212"/>
                </a:cubicBezTo>
                <a:cubicBezTo>
                  <a:pt x="2602182" y="526211"/>
                  <a:pt x="2604111" y="527302"/>
                  <a:pt x="2606466" y="528481"/>
                </a:cubicBezTo>
                <a:cubicBezTo>
                  <a:pt x="2608824" y="529659"/>
                  <a:pt x="2611663" y="530762"/>
                  <a:pt x="2614992" y="531792"/>
                </a:cubicBezTo>
                <a:cubicBezTo>
                  <a:pt x="2618320" y="532826"/>
                  <a:pt x="2622165" y="533340"/>
                  <a:pt x="2626524" y="533340"/>
                </a:cubicBezTo>
                <a:cubicBezTo>
                  <a:pt x="2629823" y="533340"/>
                  <a:pt x="2632842" y="532899"/>
                  <a:pt x="2635582" y="532015"/>
                </a:cubicBezTo>
                <a:cubicBezTo>
                  <a:pt x="2638321" y="531130"/>
                  <a:pt x="2640678" y="529879"/>
                  <a:pt x="2642651" y="528259"/>
                </a:cubicBezTo>
                <a:cubicBezTo>
                  <a:pt x="2644625" y="526639"/>
                  <a:pt x="2646142" y="524651"/>
                  <a:pt x="2647203" y="522295"/>
                </a:cubicBezTo>
                <a:cubicBezTo>
                  <a:pt x="2648263" y="519939"/>
                  <a:pt x="2648793" y="517258"/>
                  <a:pt x="2648793" y="514253"/>
                </a:cubicBezTo>
                <a:cubicBezTo>
                  <a:pt x="2648793" y="511013"/>
                  <a:pt x="2648056" y="508243"/>
                  <a:pt x="2646584" y="505947"/>
                </a:cubicBezTo>
                <a:cubicBezTo>
                  <a:pt x="2645110" y="503650"/>
                  <a:pt x="2643166" y="501631"/>
                  <a:pt x="2640751" y="499895"/>
                </a:cubicBezTo>
                <a:cubicBezTo>
                  <a:pt x="2638337" y="498155"/>
                  <a:pt x="2635582" y="496564"/>
                  <a:pt x="2632489" y="495123"/>
                </a:cubicBezTo>
                <a:cubicBezTo>
                  <a:pt x="2629395" y="493678"/>
                  <a:pt x="2626229" y="492207"/>
                  <a:pt x="2622990" y="490704"/>
                </a:cubicBezTo>
                <a:cubicBezTo>
                  <a:pt x="2619750" y="489201"/>
                  <a:pt x="2616596" y="487538"/>
                  <a:pt x="2613534" y="485712"/>
                </a:cubicBezTo>
                <a:cubicBezTo>
                  <a:pt x="2610470" y="483885"/>
                  <a:pt x="2607732" y="481734"/>
                  <a:pt x="2605317" y="479259"/>
                </a:cubicBezTo>
                <a:cubicBezTo>
                  <a:pt x="2602902" y="476785"/>
                  <a:pt x="2600945" y="473883"/>
                  <a:pt x="2599441" y="470558"/>
                </a:cubicBezTo>
                <a:cubicBezTo>
                  <a:pt x="2597940" y="467228"/>
                  <a:pt x="2597189" y="463236"/>
                  <a:pt x="2597189" y="458584"/>
                </a:cubicBezTo>
                <a:cubicBezTo>
                  <a:pt x="2597189" y="453811"/>
                  <a:pt x="2598057" y="449555"/>
                  <a:pt x="2599797" y="445815"/>
                </a:cubicBezTo>
                <a:cubicBezTo>
                  <a:pt x="2601534" y="442072"/>
                  <a:pt x="2603949" y="438936"/>
                  <a:pt x="2607040" y="436404"/>
                </a:cubicBezTo>
                <a:cubicBezTo>
                  <a:pt x="2610133" y="433869"/>
                  <a:pt x="2613814" y="431941"/>
                  <a:pt x="2618085" y="430615"/>
                </a:cubicBezTo>
                <a:cubicBezTo>
                  <a:pt x="2622356" y="429289"/>
                  <a:pt x="2626966" y="428627"/>
                  <a:pt x="2631914" y="428627"/>
                </a:cubicBezTo>
                <a:close/>
                <a:moveTo>
                  <a:pt x="1688940" y="428627"/>
                </a:moveTo>
                <a:cubicBezTo>
                  <a:pt x="1691475" y="428627"/>
                  <a:pt x="1694022" y="428848"/>
                  <a:pt x="1696585" y="429289"/>
                </a:cubicBezTo>
                <a:cubicBezTo>
                  <a:pt x="1699149" y="429731"/>
                  <a:pt x="1701564" y="430320"/>
                  <a:pt x="1703830" y="431057"/>
                </a:cubicBezTo>
                <a:cubicBezTo>
                  <a:pt x="1706098" y="431794"/>
                  <a:pt x="1708116" y="432618"/>
                  <a:pt x="1709884" y="433531"/>
                </a:cubicBezTo>
                <a:cubicBezTo>
                  <a:pt x="1711652" y="434445"/>
                  <a:pt x="1712816" y="435181"/>
                  <a:pt x="1713375" y="435740"/>
                </a:cubicBezTo>
                <a:cubicBezTo>
                  <a:pt x="1713935" y="436299"/>
                  <a:pt x="1714303" y="436741"/>
                  <a:pt x="1714480" y="437065"/>
                </a:cubicBezTo>
                <a:cubicBezTo>
                  <a:pt x="1714656" y="437390"/>
                  <a:pt x="1714802" y="437801"/>
                  <a:pt x="1714921" y="438304"/>
                </a:cubicBezTo>
                <a:cubicBezTo>
                  <a:pt x="1715039" y="438804"/>
                  <a:pt x="1715128" y="439408"/>
                  <a:pt x="1715187" y="440115"/>
                </a:cubicBezTo>
                <a:cubicBezTo>
                  <a:pt x="1715246" y="440822"/>
                  <a:pt x="1715275" y="441734"/>
                  <a:pt x="1715275" y="442854"/>
                </a:cubicBezTo>
                <a:cubicBezTo>
                  <a:pt x="1715275" y="443913"/>
                  <a:pt x="1715231" y="444857"/>
                  <a:pt x="1715142" y="445682"/>
                </a:cubicBezTo>
                <a:cubicBezTo>
                  <a:pt x="1715054" y="446506"/>
                  <a:pt x="1714921" y="447199"/>
                  <a:pt x="1714744" y="447759"/>
                </a:cubicBezTo>
                <a:cubicBezTo>
                  <a:pt x="1714569" y="448318"/>
                  <a:pt x="1714317" y="448730"/>
                  <a:pt x="1713994" y="448997"/>
                </a:cubicBezTo>
                <a:cubicBezTo>
                  <a:pt x="1713668" y="449261"/>
                  <a:pt x="1713302" y="449393"/>
                  <a:pt x="1712889" y="449393"/>
                </a:cubicBezTo>
                <a:cubicBezTo>
                  <a:pt x="1712241" y="449393"/>
                  <a:pt x="1711225" y="448980"/>
                  <a:pt x="1709839" y="448156"/>
                </a:cubicBezTo>
                <a:cubicBezTo>
                  <a:pt x="1708455" y="447330"/>
                  <a:pt x="1706761" y="446404"/>
                  <a:pt x="1704760" y="445373"/>
                </a:cubicBezTo>
                <a:cubicBezTo>
                  <a:pt x="1702755" y="444341"/>
                  <a:pt x="1700385" y="443398"/>
                  <a:pt x="1697647" y="442545"/>
                </a:cubicBezTo>
                <a:cubicBezTo>
                  <a:pt x="1694906" y="441690"/>
                  <a:pt x="1691829" y="441264"/>
                  <a:pt x="1688411" y="441264"/>
                </a:cubicBezTo>
                <a:cubicBezTo>
                  <a:pt x="1685229" y="441264"/>
                  <a:pt x="1682462" y="441690"/>
                  <a:pt x="1680105" y="442545"/>
                </a:cubicBezTo>
                <a:cubicBezTo>
                  <a:pt x="1677749" y="443398"/>
                  <a:pt x="1675804" y="444533"/>
                  <a:pt x="1674272" y="445946"/>
                </a:cubicBezTo>
                <a:cubicBezTo>
                  <a:pt x="1672741" y="447361"/>
                  <a:pt x="1671591" y="449041"/>
                  <a:pt x="1670825" y="450983"/>
                </a:cubicBezTo>
                <a:cubicBezTo>
                  <a:pt x="1670059" y="452927"/>
                  <a:pt x="1669676" y="454989"/>
                  <a:pt x="1669676" y="457170"/>
                </a:cubicBezTo>
                <a:cubicBezTo>
                  <a:pt x="1669676" y="460351"/>
                  <a:pt x="1670413" y="463089"/>
                  <a:pt x="1671886" y="465385"/>
                </a:cubicBezTo>
                <a:cubicBezTo>
                  <a:pt x="1673359" y="467686"/>
                  <a:pt x="1675318" y="469717"/>
                  <a:pt x="1677763" y="471485"/>
                </a:cubicBezTo>
                <a:cubicBezTo>
                  <a:pt x="1680209" y="473251"/>
                  <a:pt x="1682991" y="474872"/>
                  <a:pt x="1686114" y="476345"/>
                </a:cubicBezTo>
                <a:cubicBezTo>
                  <a:pt x="1689236" y="477818"/>
                  <a:pt x="1692418" y="479304"/>
                  <a:pt x="1695658" y="480807"/>
                </a:cubicBezTo>
                <a:cubicBezTo>
                  <a:pt x="1698898" y="482310"/>
                  <a:pt x="1702077" y="483959"/>
                  <a:pt x="1705200" y="485757"/>
                </a:cubicBezTo>
                <a:cubicBezTo>
                  <a:pt x="1708323" y="487551"/>
                  <a:pt x="1711107" y="489672"/>
                  <a:pt x="1713552" y="492118"/>
                </a:cubicBezTo>
                <a:cubicBezTo>
                  <a:pt x="1715995" y="494563"/>
                  <a:pt x="1717969" y="497448"/>
                  <a:pt x="1719472" y="500778"/>
                </a:cubicBezTo>
                <a:cubicBezTo>
                  <a:pt x="1720973" y="504105"/>
                  <a:pt x="1721725" y="508036"/>
                  <a:pt x="1721725" y="512576"/>
                </a:cubicBezTo>
                <a:cubicBezTo>
                  <a:pt x="1721725" y="517935"/>
                  <a:pt x="1720739" y="522706"/>
                  <a:pt x="1718765" y="526888"/>
                </a:cubicBezTo>
                <a:cubicBezTo>
                  <a:pt x="1716791" y="531072"/>
                  <a:pt x="1714053" y="534622"/>
                  <a:pt x="1710548" y="537537"/>
                </a:cubicBezTo>
                <a:cubicBezTo>
                  <a:pt x="1707041" y="540453"/>
                  <a:pt x="1702919" y="542646"/>
                  <a:pt x="1698176" y="544120"/>
                </a:cubicBezTo>
                <a:cubicBezTo>
                  <a:pt x="1693434" y="545592"/>
                  <a:pt x="1688322" y="546331"/>
                  <a:pt x="1682845" y="546331"/>
                </a:cubicBezTo>
                <a:cubicBezTo>
                  <a:pt x="1679015" y="546331"/>
                  <a:pt x="1675466" y="546006"/>
                  <a:pt x="1672195" y="545357"/>
                </a:cubicBezTo>
                <a:cubicBezTo>
                  <a:pt x="1668925" y="544709"/>
                  <a:pt x="1666008" y="543914"/>
                  <a:pt x="1663446" y="542972"/>
                </a:cubicBezTo>
                <a:cubicBezTo>
                  <a:pt x="1660883" y="542030"/>
                  <a:pt x="1658733" y="541057"/>
                  <a:pt x="1656996" y="540055"/>
                </a:cubicBezTo>
                <a:cubicBezTo>
                  <a:pt x="1655257" y="539054"/>
                  <a:pt x="1654049" y="538201"/>
                  <a:pt x="1653372" y="537493"/>
                </a:cubicBezTo>
                <a:cubicBezTo>
                  <a:pt x="1652695" y="536786"/>
                  <a:pt x="1652194" y="535889"/>
                  <a:pt x="1651870" y="534798"/>
                </a:cubicBezTo>
                <a:cubicBezTo>
                  <a:pt x="1651546" y="533708"/>
                  <a:pt x="1651384" y="532250"/>
                  <a:pt x="1651384" y="530424"/>
                </a:cubicBezTo>
                <a:cubicBezTo>
                  <a:pt x="1651384" y="529127"/>
                  <a:pt x="1651443" y="528052"/>
                  <a:pt x="1651560" y="527200"/>
                </a:cubicBezTo>
                <a:cubicBezTo>
                  <a:pt x="1651678" y="526344"/>
                  <a:pt x="1651855" y="525653"/>
                  <a:pt x="1652091" y="525123"/>
                </a:cubicBezTo>
                <a:cubicBezTo>
                  <a:pt x="1652327" y="524592"/>
                  <a:pt x="1652621" y="524223"/>
                  <a:pt x="1652974" y="524018"/>
                </a:cubicBezTo>
                <a:cubicBezTo>
                  <a:pt x="1653328" y="523812"/>
                  <a:pt x="1653740" y="523708"/>
                  <a:pt x="1654212" y="523708"/>
                </a:cubicBezTo>
                <a:cubicBezTo>
                  <a:pt x="1655036" y="523708"/>
                  <a:pt x="1656200" y="524209"/>
                  <a:pt x="1657703" y="525212"/>
                </a:cubicBezTo>
                <a:cubicBezTo>
                  <a:pt x="1659204" y="526211"/>
                  <a:pt x="1661134" y="527302"/>
                  <a:pt x="1663490" y="528481"/>
                </a:cubicBezTo>
                <a:cubicBezTo>
                  <a:pt x="1665847" y="529659"/>
                  <a:pt x="1668690" y="530762"/>
                  <a:pt x="1672019" y="531792"/>
                </a:cubicBezTo>
                <a:cubicBezTo>
                  <a:pt x="1675347" y="532826"/>
                  <a:pt x="1679193" y="533340"/>
                  <a:pt x="1683552" y="533340"/>
                </a:cubicBezTo>
                <a:cubicBezTo>
                  <a:pt x="1686850" y="533340"/>
                  <a:pt x="1689870" y="532899"/>
                  <a:pt x="1692609" y="532015"/>
                </a:cubicBezTo>
                <a:cubicBezTo>
                  <a:pt x="1695349" y="531130"/>
                  <a:pt x="1697705" y="529879"/>
                  <a:pt x="1699678" y="528259"/>
                </a:cubicBezTo>
                <a:cubicBezTo>
                  <a:pt x="1701651" y="526639"/>
                  <a:pt x="1703169" y="524651"/>
                  <a:pt x="1704227" y="522295"/>
                </a:cubicBezTo>
                <a:cubicBezTo>
                  <a:pt x="1705289" y="519939"/>
                  <a:pt x="1705818" y="517258"/>
                  <a:pt x="1705818" y="514253"/>
                </a:cubicBezTo>
                <a:cubicBezTo>
                  <a:pt x="1705818" y="511013"/>
                  <a:pt x="1705082" y="508243"/>
                  <a:pt x="1703609" y="505947"/>
                </a:cubicBezTo>
                <a:cubicBezTo>
                  <a:pt x="1702137" y="503650"/>
                  <a:pt x="1700194" y="501631"/>
                  <a:pt x="1697778" y="499895"/>
                </a:cubicBezTo>
                <a:cubicBezTo>
                  <a:pt x="1695363" y="498155"/>
                  <a:pt x="1692609" y="496564"/>
                  <a:pt x="1689516" y="495123"/>
                </a:cubicBezTo>
                <a:cubicBezTo>
                  <a:pt x="1686423" y="493678"/>
                  <a:pt x="1683258" y="492207"/>
                  <a:pt x="1680017" y="490704"/>
                </a:cubicBezTo>
                <a:cubicBezTo>
                  <a:pt x="1676777" y="489201"/>
                  <a:pt x="1673624" y="487538"/>
                  <a:pt x="1670561" y="485712"/>
                </a:cubicBezTo>
                <a:cubicBezTo>
                  <a:pt x="1667496" y="483885"/>
                  <a:pt x="1664757" y="481734"/>
                  <a:pt x="1662341" y="479259"/>
                </a:cubicBezTo>
                <a:cubicBezTo>
                  <a:pt x="1659926" y="476785"/>
                  <a:pt x="1657968" y="473883"/>
                  <a:pt x="1656465" y="470558"/>
                </a:cubicBezTo>
                <a:cubicBezTo>
                  <a:pt x="1654963" y="467228"/>
                  <a:pt x="1654212" y="463236"/>
                  <a:pt x="1654212" y="458584"/>
                </a:cubicBezTo>
                <a:cubicBezTo>
                  <a:pt x="1654212" y="453811"/>
                  <a:pt x="1655081" y="449555"/>
                  <a:pt x="1656819" y="445815"/>
                </a:cubicBezTo>
                <a:cubicBezTo>
                  <a:pt x="1658556" y="442072"/>
                  <a:pt x="1660972" y="438936"/>
                  <a:pt x="1664065" y="436404"/>
                </a:cubicBezTo>
                <a:cubicBezTo>
                  <a:pt x="1667159" y="433869"/>
                  <a:pt x="1670840" y="431941"/>
                  <a:pt x="1675112" y="430615"/>
                </a:cubicBezTo>
                <a:cubicBezTo>
                  <a:pt x="1679383" y="429289"/>
                  <a:pt x="1683994" y="428627"/>
                  <a:pt x="1688940" y="428627"/>
                </a:cubicBezTo>
                <a:close/>
                <a:moveTo>
                  <a:pt x="1222217" y="428627"/>
                </a:moveTo>
                <a:cubicBezTo>
                  <a:pt x="1224750" y="428627"/>
                  <a:pt x="1227298" y="428848"/>
                  <a:pt x="1229861" y="429289"/>
                </a:cubicBezTo>
                <a:cubicBezTo>
                  <a:pt x="1232423" y="429731"/>
                  <a:pt x="1234838" y="430320"/>
                  <a:pt x="1237107" y="431057"/>
                </a:cubicBezTo>
                <a:cubicBezTo>
                  <a:pt x="1239375" y="431794"/>
                  <a:pt x="1241393" y="432618"/>
                  <a:pt x="1243161" y="433531"/>
                </a:cubicBezTo>
                <a:cubicBezTo>
                  <a:pt x="1244928" y="434445"/>
                  <a:pt x="1246092" y="435181"/>
                  <a:pt x="1246651" y="435740"/>
                </a:cubicBezTo>
                <a:cubicBezTo>
                  <a:pt x="1247211" y="436299"/>
                  <a:pt x="1247579" y="436741"/>
                  <a:pt x="1247755" y="437065"/>
                </a:cubicBezTo>
                <a:cubicBezTo>
                  <a:pt x="1247933" y="437390"/>
                  <a:pt x="1248080" y="437801"/>
                  <a:pt x="1248199" y="438304"/>
                </a:cubicBezTo>
                <a:cubicBezTo>
                  <a:pt x="1248316" y="438804"/>
                  <a:pt x="1248404" y="439408"/>
                  <a:pt x="1248464" y="440115"/>
                </a:cubicBezTo>
                <a:cubicBezTo>
                  <a:pt x="1248522" y="440822"/>
                  <a:pt x="1248551" y="441734"/>
                  <a:pt x="1248551" y="442854"/>
                </a:cubicBezTo>
                <a:cubicBezTo>
                  <a:pt x="1248551" y="443913"/>
                  <a:pt x="1248507" y="444857"/>
                  <a:pt x="1248419" y="445682"/>
                </a:cubicBezTo>
                <a:cubicBezTo>
                  <a:pt x="1248330" y="446506"/>
                  <a:pt x="1248199" y="447199"/>
                  <a:pt x="1248021" y="447759"/>
                </a:cubicBezTo>
                <a:cubicBezTo>
                  <a:pt x="1247844" y="448318"/>
                  <a:pt x="1247593" y="448730"/>
                  <a:pt x="1247270" y="448997"/>
                </a:cubicBezTo>
                <a:cubicBezTo>
                  <a:pt x="1246946" y="449261"/>
                  <a:pt x="1246578" y="449393"/>
                  <a:pt x="1246165" y="449393"/>
                </a:cubicBezTo>
                <a:cubicBezTo>
                  <a:pt x="1245517" y="449393"/>
                  <a:pt x="1244500" y="448980"/>
                  <a:pt x="1243116" y="448156"/>
                </a:cubicBezTo>
                <a:cubicBezTo>
                  <a:pt x="1241732" y="447330"/>
                  <a:pt x="1240038" y="446404"/>
                  <a:pt x="1238035" y="445373"/>
                </a:cubicBezTo>
                <a:cubicBezTo>
                  <a:pt x="1236031" y="444341"/>
                  <a:pt x="1233660" y="443398"/>
                  <a:pt x="1230921" y="442545"/>
                </a:cubicBezTo>
                <a:cubicBezTo>
                  <a:pt x="1228182" y="441690"/>
                  <a:pt x="1225103" y="441264"/>
                  <a:pt x="1221687" y="441264"/>
                </a:cubicBezTo>
                <a:cubicBezTo>
                  <a:pt x="1218505" y="441264"/>
                  <a:pt x="1215737" y="441690"/>
                  <a:pt x="1213380" y="442545"/>
                </a:cubicBezTo>
                <a:cubicBezTo>
                  <a:pt x="1211024" y="443398"/>
                  <a:pt x="1209080" y="444533"/>
                  <a:pt x="1207549" y="445946"/>
                </a:cubicBezTo>
                <a:cubicBezTo>
                  <a:pt x="1206017" y="447361"/>
                  <a:pt x="1204868" y="449041"/>
                  <a:pt x="1204102" y="450983"/>
                </a:cubicBezTo>
                <a:cubicBezTo>
                  <a:pt x="1203336" y="452927"/>
                  <a:pt x="1202954" y="454989"/>
                  <a:pt x="1202954" y="457170"/>
                </a:cubicBezTo>
                <a:cubicBezTo>
                  <a:pt x="1202954" y="460351"/>
                  <a:pt x="1203690" y="463089"/>
                  <a:pt x="1205162" y="465385"/>
                </a:cubicBezTo>
                <a:cubicBezTo>
                  <a:pt x="1206636" y="467686"/>
                  <a:pt x="1208594" y="469717"/>
                  <a:pt x="1211039" y="471485"/>
                </a:cubicBezTo>
                <a:cubicBezTo>
                  <a:pt x="1213484" y="473251"/>
                  <a:pt x="1216267" y="474872"/>
                  <a:pt x="1219389" y="476345"/>
                </a:cubicBezTo>
                <a:cubicBezTo>
                  <a:pt x="1222511" y="477818"/>
                  <a:pt x="1225693" y="479304"/>
                  <a:pt x="1228933" y="480807"/>
                </a:cubicBezTo>
                <a:cubicBezTo>
                  <a:pt x="1232173" y="482310"/>
                  <a:pt x="1235354" y="483959"/>
                  <a:pt x="1238476" y="485757"/>
                </a:cubicBezTo>
                <a:cubicBezTo>
                  <a:pt x="1241599" y="487551"/>
                  <a:pt x="1244383" y="489672"/>
                  <a:pt x="1246828" y="492118"/>
                </a:cubicBezTo>
                <a:cubicBezTo>
                  <a:pt x="1249273" y="494563"/>
                  <a:pt x="1251247" y="497448"/>
                  <a:pt x="1252749" y="500778"/>
                </a:cubicBezTo>
                <a:cubicBezTo>
                  <a:pt x="1254252" y="504105"/>
                  <a:pt x="1255003" y="508036"/>
                  <a:pt x="1255003" y="512576"/>
                </a:cubicBezTo>
                <a:cubicBezTo>
                  <a:pt x="1255003" y="517935"/>
                  <a:pt x="1254016" y="522706"/>
                  <a:pt x="1252042" y="526888"/>
                </a:cubicBezTo>
                <a:cubicBezTo>
                  <a:pt x="1250068" y="531072"/>
                  <a:pt x="1247329" y="534622"/>
                  <a:pt x="1243824" y="537537"/>
                </a:cubicBezTo>
                <a:cubicBezTo>
                  <a:pt x="1240318" y="540453"/>
                  <a:pt x="1236193" y="542646"/>
                  <a:pt x="1231451" y="544120"/>
                </a:cubicBezTo>
                <a:cubicBezTo>
                  <a:pt x="1226709" y="545592"/>
                  <a:pt x="1221598" y="546331"/>
                  <a:pt x="1216119" y="546331"/>
                </a:cubicBezTo>
                <a:cubicBezTo>
                  <a:pt x="1212291" y="546331"/>
                  <a:pt x="1208741" y="546006"/>
                  <a:pt x="1205472" y="545357"/>
                </a:cubicBezTo>
                <a:cubicBezTo>
                  <a:pt x="1202202" y="544709"/>
                  <a:pt x="1199286" y="543914"/>
                  <a:pt x="1196724" y="542972"/>
                </a:cubicBezTo>
                <a:cubicBezTo>
                  <a:pt x="1194162" y="542030"/>
                  <a:pt x="1192012" y="541057"/>
                  <a:pt x="1190274" y="540055"/>
                </a:cubicBezTo>
                <a:cubicBezTo>
                  <a:pt x="1188537" y="539054"/>
                  <a:pt x="1187329" y="538201"/>
                  <a:pt x="1186652" y="537493"/>
                </a:cubicBezTo>
                <a:cubicBezTo>
                  <a:pt x="1185974" y="536786"/>
                  <a:pt x="1185474" y="535889"/>
                  <a:pt x="1185149" y="534798"/>
                </a:cubicBezTo>
                <a:cubicBezTo>
                  <a:pt x="1184826" y="533708"/>
                  <a:pt x="1184664" y="532250"/>
                  <a:pt x="1184664" y="530424"/>
                </a:cubicBezTo>
                <a:cubicBezTo>
                  <a:pt x="1184664" y="529127"/>
                  <a:pt x="1184724" y="528052"/>
                  <a:pt x="1184841" y="527200"/>
                </a:cubicBezTo>
                <a:cubicBezTo>
                  <a:pt x="1184958" y="526344"/>
                  <a:pt x="1185135" y="525653"/>
                  <a:pt x="1185370" y="525123"/>
                </a:cubicBezTo>
                <a:cubicBezTo>
                  <a:pt x="1185606" y="524592"/>
                  <a:pt x="1185901" y="524223"/>
                  <a:pt x="1186255" y="524018"/>
                </a:cubicBezTo>
                <a:cubicBezTo>
                  <a:pt x="1186608" y="523812"/>
                  <a:pt x="1187021" y="523708"/>
                  <a:pt x="1187492" y="523708"/>
                </a:cubicBezTo>
                <a:cubicBezTo>
                  <a:pt x="1188316" y="523708"/>
                  <a:pt x="1189479" y="524209"/>
                  <a:pt x="1190981" y="525212"/>
                </a:cubicBezTo>
                <a:cubicBezTo>
                  <a:pt x="1192483" y="526211"/>
                  <a:pt x="1194411" y="527302"/>
                  <a:pt x="1196769" y="528481"/>
                </a:cubicBezTo>
                <a:cubicBezTo>
                  <a:pt x="1199124" y="529659"/>
                  <a:pt x="1201967" y="530762"/>
                  <a:pt x="1205295" y="531792"/>
                </a:cubicBezTo>
                <a:cubicBezTo>
                  <a:pt x="1208623" y="532826"/>
                  <a:pt x="1212467" y="533340"/>
                  <a:pt x="1216826" y="533340"/>
                </a:cubicBezTo>
                <a:cubicBezTo>
                  <a:pt x="1220125" y="533340"/>
                  <a:pt x="1223145" y="532899"/>
                  <a:pt x="1225884" y="532015"/>
                </a:cubicBezTo>
                <a:cubicBezTo>
                  <a:pt x="1228623" y="531130"/>
                  <a:pt x="1230980" y="529879"/>
                  <a:pt x="1232953" y="528259"/>
                </a:cubicBezTo>
                <a:cubicBezTo>
                  <a:pt x="1234927" y="526639"/>
                  <a:pt x="1236444" y="524651"/>
                  <a:pt x="1237505" y="522295"/>
                </a:cubicBezTo>
                <a:cubicBezTo>
                  <a:pt x="1238565" y="519939"/>
                  <a:pt x="1239095" y="517258"/>
                  <a:pt x="1239095" y="514253"/>
                </a:cubicBezTo>
                <a:cubicBezTo>
                  <a:pt x="1239095" y="511013"/>
                  <a:pt x="1238359" y="508243"/>
                  <a:pt x="1236886" y="505947"/>
                </a:cubicBezTo>
                <a:cubicBezTo>
                  <a:pt x="1235413" y="503650"/>
                  <a:pt x="1233469" y="501631"/>
                  <a:pt x="1231053" y="499895"/>
                </a:cubicBezTo>
                <a:cubicBezTo>
                  <a:pt x="1228638" y="498155"/>
                  <a:pt x="1225884" y="496564"/>
                  <a:pt x="1222791" y="495123"/>
                </a:cubicBezTo>
                <a:cubicBezTo>
                  <a:pt x="1219698" y="493678"/>
                  <a:pt x="1216532" y="492207"/>
                  <a:pt x="1213292" y="490704"/>
                </a:cubicBezTo>
                <a:cubicBezTo>
                  <a:pt x="1210052" y="489201"/>
                  <a:pt x="1206901" y="487538"/>
                  <a:pt x="1203837" y="485712"/>
                </a:cubicBezTo>
                <a:cubicBezTo>
                  <a:pt x="1200773" y="483885"/>
                  <a:pt x="1198035" y="481734"/>
                  <a:pt x="1195619" y="479259"/>
                </a:cubicBezTo>
                <a:cubicBezTo>
                  <a:pt x="1193204" y="476785"/>
                  <a:pt x="1191246" y="473883"/>
                  <a:pt x="1189745" y="470558"/>
                </a:cubicBezTo>
                <a:cubicBezTo>
                  <a:pt x="1188241" y="467228"/>
                  <a:pt x="1187492" y="463236"/>
                  <a:pt x="1187492" y="458584"/>
                </a:cubicBezTo>
                <a:cubicBezTo>
                  <a:pt x="1187492" y="453811"/>
                  <a:pt x="1188360" y="449555"/>
                  <a:pt x="1190097" y="445815"/>
                </a:cubicBezTo>
                <a:cubicBezTo>
                  <a:pt x="1191835" y="442072"/>
                  <a:pt x="1194250" y="438936"/>
                  <a:pt x="1197342" y="436404"/>
                </a:cubicBezTo>
                <a:cubicBezTo>
                  <a:pt x="1200435" y="433869"/>
                  <a:pt x="1204117" y="431941"/>
                  <a:pt x="1208389" y="430615"/>
                </a:cubicBezTo>
                <a:cubicBezTo>
                  <a:pt x="1212658" y="429289"/>
                  <a:pt x="1217268" y="428627"/>
                  <a:pt x="1222217" y="428627"/>
                </a:cubicBezTo>
                <a:close/>
                <a:moveTo>
                  <a:pt x="745958" y="428627"/>
                </a:moveTo>
                <a:cubicBezTo>
                  <a:pt x="748491" y="428627"/>
                  <a:pt x="751039" y="428848"/>
                  <a:pt x="753602" y="429289"/>
                </a:cubicBezTo>
                <a:cubicBezTo>
                  <a:pt x="756164" y="429731"/>
                  <a:pt x="758580" y="430320"/>
                  <a:pt x="760848" y="431057"/>
                </a:cubicBezTo>
                <a:cubicBezTo>
                  <a:pt x="763116" y="431794"/>
                  <a:pt x="765134" y="432618"/>
                  <a:pt x="766901" y="433531"/>
                </a:cubicBezTo>
                <a:cubicBezTo>
                  <a:pt x="768668" y="434445"/>
                  <a:pt x="769832" y="435181"/>
                  <a:pt x="770391" y="435740"/>
                </a:cubicBezTo>
                <a:cubicBezTo>
                  <a:pt x="770951" y="436299"/>
                  <a:pt x="771319" y="436741"/>
                  <a:pt x="771496" y="437065"/>
                </a:cubicBezTo>
                <a:cubicBezTo>
                  <a:pt x="771673" y="437390"/>
                  <a:pt x="771820" y="437801"/>
                  <a:pt x="771938" y="438304"/>
                </a:cubicBezTo>
                <a:cubicBezTo>
                  <a:pt x="772056" y="438804"/>
                  <a:pt x="772144" y="439408"/>
                  <a:pt x="772203" y="440115"/>
                </a:cubicBezTo>
                <a:cubicBezTo>
                  <a:pt x="772262" y="440822"/>
                  <a:pt x="772291" y="441734"/>
                  <a:pt x="772291" y="442854"/>
                </a:cubicBezTo>
                <a:cubicBezTo>
                  <a:pt x="772291" y="443913"/>
                  <a:pt x="772247" y="444857"/>
                  <a:pt x="772159" y="445682"/>
                </a:cubicBezTo>
                <a:cubicBezTo>
                  <a:pt x="772070" y="446506"/>
                  <a:pt x="771938" y="447199"/>
                  <a:pt x="771761" y="447759"/>
                </a:cubicBezTo>
                <a:cubicBezTo>
                  <a:pt x="771584" y="448318"/>
                  <a:pt x="771334" y="448730"/>
                  <a:pt x="771010" y="448997"/>
                </a:cubicBezTo>
                <a:cubicBezTo>
                  <a:pt x="770686" y="449261"/>
                  <a:pt x="770318" y="449393"/>
                  <a:pt x="769905" y="449393"/>
                </a:cubicBezTo>
                <a:cubicBezTo>
                  <a:pt x="769257" y="449393"/>
                  <a:pt x="768241" y="448980"/>
                  <a:pt x="766857" y="448156"/>
                </a:cubicBezTo>
                <a:cubicBezTo>
                  <a:pt x="765472" y="447330"/>
                  <a:pt x="763779" y="446404"/>
                  <a:pt x="761776" y="445373"/>
                </a:cubicBezTo>
                <a:cubicBezTo>
                  <a:pt x="759773" y="444341"/>
                  <a:pt x="757402" y="443398"/>
                  <a:pt x="754662" y="442545"/>
                </a:cubicBezTo>
                <a:cubicBezTo>
                  <a:pt x="751923" y="441690"/>
                  <a:pt x="748845" y="441264"/>
                  <a:pt x="745428" y="441264"/>
                </a:cubicBezTo>
                <a:cubicBezTo>
                  <a:pt x="742247" y="441264"/>
                  <a:pt x="739478" y="441690"/>
                  <a:pt x="737121" y="442545"/>
                </a:cubicBezTo>
                <a:cubicBezTo>
                  <a:pt x="734765" y="443398"/>
                  <a:pt x="732821" y="444533"/>
                  <a:pt x="731289" y="445946"/>
                </a:cubicBezTo>
                <a:cubicBezTo>
                  <a:pt x="729757" y="447361"/>
                  <a:pt x="728609" y="449041"/>
                  <a:pt x="727843" y="450983"/>
                </a:cubicBezTo>
                <a:cubicBezTo>
                  <a:pt x="727077" y="452927"/>
                  <a:pt x="726694" y="454989"/>
                  <a:pt x="726694" y="457170"/>
                </a:cubicBezTo>
                <a:cubicBezTo>
                  <a:pt x="726694" y="460351"/>
                  <a:pt x="727431" y="463089"/>
                  <a:pt x="728903" y="465385"/>
                </a:cubicBezTo>
                <a:cubicBezTo>
                  <a:pt x="730376" y="467686"/>
                  <a:pt x="732335" y="469717"/>
                  <a:pt x="734780" y="471485"/>
                </a:cubicBezTo>
                <a:cubicBezTo>
                  <a:pt x="737224" y="473251"/>
                  <a:pt x="740008" y="474872"/>
                  <a:pt x="743130" y="476345"/>
                </a:cubicBezTo>
                <a:cubicBezTo>
                  <a:pt x="746253" y="477818"/>
                  <a:pt x="749434" y="479304"/>
                  <a:pt x="752674" y="480807"/>
                </a:cubicBezTo>
                <a:cubicBezTo>
                  <a:pt x="755914" y="482310"/>
                  <a:pt x="759095" y="483959"/>
                  <a:pt x="762218" y="485757"/>
                </a:cubicBezTo>
                <a:cubicBezTo>
                  <a:pt x="765340" y="487551"/>
                  <a:pt x="768123" y="489672"/>
                  <a:pt x="770568" y="492118"/>
                </a:cubicBezTo>
                <a:cubicBezTo>
                  <a:pt x="773013" y="494563"/>
                  <a:pt x="774986" y="497448"/>
                  <a:pt x="776489" y="500778"/>
                </a:cubicBezTo>
                <a:cubicBezTo>
                  <a:pt x="777991" y="504105"/>
                  <a:pt x="778742" y="508036"/>
                  <a:pt x="778742" y="512576"/>
                </a:cubicBezTo>
                <a:cubicBezTo>
                  <a:pt x="778742" y="517935"/>
                  <a:pt x="777755" y="522706"/>
                  <a:pt x="775782" y="526888"/>
                </a:cubicBezTo>
                <a:cubicBezTo>
                  <a:pt x="773808" y="531072"/>
                  <a:pt x="771069" y="534622"/>
                  <a:pt x="767564" y="537537"/>
                </a:cubicBezTo>
                <a:cubicBezTo>
                  <a:pt x="764059" y="540453"/>
                  <a:pt x="759935" y="542646"/>
                  <a:pt x="755192" y="544120"/>
                </a:cubicBezTo>
                <a:cubicBezTo>
                  <a:pt x="750450" y="545592"/>
                  <a:pt x="745340" y="546331"/>
                  <a:pt x="739861" y="546331"/>
                </a:cubicBezTo>
                <a:cubicBezTo>
                  <a:pt x="736032" y="546331"/>
                  <a:pt x="732482" y="546006"/>
                  <a:pt x="729213" y="545357"/>
                </a:cubicBezTo>
                <a:cubicBezTo>
                  <a:pt x="725943" y="544709"/>
                  <a:pt x="723027" y="543914"/>
                  <a:pt x="720464" y="542972"/>
                </a:cubicBezTo>
                <a:cubicBezTo>
                  <a:pt x="717902" y="542030"/>
                  <a:pt x="715751" y="541057"/>
                  <a:pt x="714014" y="540055"/>
                </a:cubicBezTo>
                <a:cubicBezTo>
                  <a:pt x="712276" y="539054"/>
                  <a:pt x="711068" y="538201"/>
                  <a:pt x="710390" y="537493"/>
                </a:cubicBezTo>
                <a:cubicBezTo>
                  <a:pt x="709713" y="536786"/>
                  <a:pt x="709212" y="535889"/>
                  <a:pt x="708888" y="534798"/>
                </a:cubicBezTo>
                <a:cubicBezTo>
                  <a:pt x="708564" y="533708"/>
                  <a:pt x="708402" y="532250"/>
                  <a:pt x="708402" y="530424"/>
                </a:cubicBezTo>
                <a:cubicBezTo>
                  <a:pt x="708402" y="529127"/>
                  <a:pt x="708461" y="528052"/>
                  <a:pt x="708579" y="527200"/>
                </a:cubicBezTo>
                <a:cubicBezTo>
                  <a:pt x="708697" y="526344"/>
                  <a:pt x="708874" y="525653"/>
                  <a:pt x="709109" y="525123"/>
                </a:cubicBezTo>
                <a:cubicBezTo>
                  <a:pt x="709345" y="524592"/>
                  <a:pt x="709639" y="524223"/>
                  <a:pt x="709993" y="524018"/>
                </a:cubicBezTo>
                <a:cubicBezTo>
                  <a:pt x="710346" y="523812"/>
                  <a:pt x="710759" y="523708"/>
                  <a:pt x="711230" y="523708"/>
                </a:cubicBezTo>
                <a:cubicBezTo>
                  <a:pt x="712055" y="523708"/>
                  <a:pt x="713218" y="524209"/>
                  <a:pt x="714720" y="525212"/>
                </a:cubicBezTo>
                <a:cubicBezTo>
                  <a:pt x="716223" y="526211"/>
                  <a:pt x="718152" y="527302"/>
                  <a:pt x="720508" y="528481"/>
                </a:cubicBezTo>
                <a:cubicBezTo>
                  <a:pt x="722865" y="529659"/>
                  <a:pt x="725707" y="530762"/>
                  <a:pt x="729036" y="531792"/>
                </a:cubicBezTo>
                <a:cubicBezTo>
                  <a:pt x="732364" y="532826"/>
                  <a:pt x="736208" y="533340"/>
                  <a:pt x="740568" y="533340"/>
                </a:cubicBezTo>
                <a:cubicBezTo>
                  <a:pt x="743867" y="533340"/>
                  <a:pt x="746886" y="532899"/>
                  <a:pt x="749625" y="532015"/>
                </a:cubicBezTo>
                <a:cubicBezTo>
                  <a:pt x="752365" y="531130"/>
                  <a:pt x="754721" y="529879"/>
                  <a:pt x="756695" y="528259"/>
                </a:cubicBezTo>
                <a:cubicBezTo>
                  <a:pt x="758668" y="526639"/>
                  <a:pt x="760185" y="524651"/>
                  <a:pt x="761245" y="522295"/>
                </a:cubicBezTo>
                <a:cubicBezTo>
                  <a:pt x="762306" y="519939"/>
                  <a:pt x="762836" y="517258"/>
                  <a:pt x="762836" y="514253"/>
                </a:cubicBezTo>
                <a:cubicBezTo>
                  <a:pt x="762836" y="511013"/>
                  <a:pt x="762100" y="508243"/>
                  <a:pt x="760627" y="505947"/>
                </a:cubicBezTo>
                <a:cubicBezTo>
                  <a:pt x="759154" y="503650"/>
                  <a:pt x="757210" y="501631"/>
                  <a:pt x="754795" y="499895"/>
                </a:cubicBezTo>
                <a:cubicBezTo>
                  <a:pt x="752379" y="498155"/>
                  <a:pt x="749625" y="496564"/>
                  <a:pt x="746532" y="495123"/>
                </a:cubicBezTo>
                <a:cubicBezTo>
                  <a:pt x="743440" y="493678"/>
                  <a:pt x="740273" y="492207"/>
                  <a:pt x="737033" y="490704"/>
                </a:cubicBezTo>
                <a:cubicBezTo>
                  <a:pt x="733793" y="489201"/>
                  <a:pt x="730641" y="487538"/>
                  <a:pt x="727578" y="485712"/>
                </a:cubicBezTo>
                <a:cubicBezTo>
                  <a:pt x="724514" y="483885"/>
                  <a:pt x="721775" y="481734"/>
                  <a:pt x="719360" y="479259"/>
                </a:cubicBezTo>
                <a:cubicBezTo>
                  <a:pt x="716944" y="476785"/>
                  <a:pt x="714985" y="473883"/>
                  <a:pt x="713483" y="470558"/>
                </a:cubicBezTo>
                <a:cubicBezTo>
                  <a:pt x="711981" y="467228"/>
                  <a:pt x="711230" y="463236"/>
                  <a:pt x="711230" y="458584"/>
                </a:cubicBezTo>
                <a:cubicBezTo>
                  <a:pt x="711230" y="453811"/>
                  <a:pt x="712099" y="449555"/>
                  <a:pt x="713837" y="445815"/>
                </a:cubicBezTo>
                <a:cubicBezTo>
                  <a:pt x="715575" y="442072"/>
                  <a:pt x="717990" y="438936"/>
                  <a:pt x="721083" y="436404"/>
                </a:cubicBezTo>
                <a:cubicBezTo>
                  <a:pt x="724176" y="433869"/>
                  <a:pt x="727858" y="431941"/>
                  <a:pt x="732129" y="430615"/>
                </a:cubicBezTo>
                <a:cubicBezTo>
                  <a:pt x="736400" y="429289"/>
                  <a:pt x="741009" y="428627"/>
                  <a:pt x="745958" y="428627"/>
                </a:cubicBezTo>
                <a:close/>
                <a:moveTo>
                  <a:pt x="279236" y="428627"/>
                </a:moveTo>
                <a:cubicBezTo>
                  <a:pt x="281769" y="428627"/>
                  <a:pt x="284317" y="428848"/>
                  <a:pt x="286880" y="429289"/>
                </a:cubicBezTo>
                <a:cubicBezTo>
                  <a:pt x="289442" y="429731"/>
                  <a:pt x="291858" y="430320"/>
                  <a:pt x="294126" y="431057"/>
                </a:cubicBezTo>
                <a:cubicBezTo>
                  <a:pt x="296394" y="431794"/>
                  <a:pt x="298412" y="432618"/>
                  <a:pt x="300179" y="433531"/>
                </a:cubicBezTo>
                <a:cubicBezTo>
                  <a:pt x="301946" y="434445"/>
                  <a:pt x="303110" y="435181"/>
                  <a:pt x="303669" y="435740"/>
                </a:cubicBezTo>
                <a:cubicBezTo>
                  <a:pt x="304229" y="436299"/>
                  <a:pt x="304597" y="436741"/>
                  <a:pt x="304774" y="437065"/>
                </a:cubicBezTo>
                <a:cubicBezTo>
                  <a:pt x="304951" y="437390"/>
                  <a:pt x="305098" y="437801"/>
                  <a:pt x="305216" y="438304"/>
                </a:cubicBezTo>
                <a:cubicBezTo>
                  <a:pt x="305334" y="438804"/>
                  <a:pt x="305422" y="439408"/>
                  <a:pt x="305481" y="440115"/>
                </a:cubicBezTo>
                <a:cubicBezTo>
                  <a:pt x="305540" y="440822"/>
                  <a:pt x="305569" y="441734"/>
                  <a:pt x="305569" y="442854"/>
                </a:cubicBezTo>
                <a:cubicBezTo>
                  <a:pt x="305569" y="443913"/>
                  <a:pt x="305525" y="444857"/>
                  <a:pt x="305437" y="445682"/>
                </a:cubicBezTo>
                <a:cubicBezTo>
                  <a:pt x="305348" y="446506"/>
                  <a:pt x="305216" y="447199"/>
                  <a:pt x="305039" y="447759"/>
                </a:cubicBezTo>
                <a:cubicBezTo>
                  <a:pt x="304862" y="448318"/>
                  <a:pt x="304612" y="448730"/>
                  <a:pt x="304288" y="448997"/>
                </a:cubicBezTo>
                <a:cubicBezTo>
                  <a:pt x="303964" y="449261"/>
                  <a:pt x="303596" y="449393"/>
                  <a:pt x="303183" y="449393"/>
                </a:cubicBezTo>
                <a:cubicBezTo>
                  <a:pt x="302535" y="449393"/>
                  <a:pt x="301519" y="448980"/>
                  <a:pt x="300135" y="448156"/>
                </a:cubicBezTo>
                <a:cubicBezTo>
                  <a:pt x="298750" y="447330"/>
                  <a:pt x="297057" y="446404"/>
                  <a:pt x="295054" y="445373"/>
                </a:cubicBezTo>
                <a:cubicBezTo>
                  <a:pt x="293051" y="444341"/>
                  <a:pt x="290679" y="443398"/>
                  <a:pt x="287940" y="442545"/>
                </a:cubicBezTo>
                <a:cubicBezTo>
                  <a:pt x="285201" y="441690"/>
                  <a:pt x="282123" y="441264"/>
                  <a:pt x="278706" y="441264"/>
                </a:cubicBezTo>
                <a:cubicBezTo>
                  <a:pt x="275525" y="441264"/>
                  <a:pt x="272756" y="441690"/>
                  <a:pt x="270399" y="442545"/>
                </a:cubicBezTo>
                <a:cubicBezTo>
                  <a:pt x="268043" y="443398"/>
                  <a:pt x="266099" y="444533"/>
                  <a:pt x="264567" y="445946"/>
                </a:cubicBezTo>
                <a:cubicBezTo>
                  <a:pt x="263035" y="447361"/>
                  <a:pt x="261887" y="449041"/>
                  <a:pt x="261121" y="450983"/>
                </a:cubicBezTo>
                <a:cubicBezTo>
                  <a:pt x="260355" y="452927"/>
                  <a:pt x="259972" y="454989"/>
                  <a:pt x="259972" y="457170"/>
                </a:cubicBezTo>
                <a:lnTo>
                  <a:pt x="261851" y="464157"/>
                </a:lnTo>
                <a:lnTo>
                  <a:pt x="249621" y="442559"/>
                </a:lnTo>
                <a:lnTo>
                  <a:pt x="254361" y="436404"/>
                </a:lnTo>
                <a:cubicBezTo>
                  <a:pt x="257453" y="433869"/>
                  <a:pt x="261135" y="431941"/>
                  <a:pt x="265407" y="430615"/>
                </a:cubicBezTo>
                <a:cubicBezTo>
                  <a:pt x="269678" y="429289"/>
                  <a:pt x="274287" y="428627"/>
                  <a:pt x="279236" y="428627"/>
                </a:cubicBezTo>
                <a:close/>
                <a:moveTo>
                  <a:pt x="1161650" y="326752"/>
                </a:moveTo>
                <a:lnTo>
                  <a:pt x="1161650" y="332805"/>
                </a:lnTo>
                <a:cubicBezTo>
                  <a:pt x="1161650" y="333276"/>
                  <a:pt x="1161532" y="333687"/>
                  <a:pt x="1161296" y="334041"/>
                </a:cubicBezTo>
                <a:cubicBezTo>
                  <a:pt x="1161060" y="334396"/>
                  <a:pt x="1160647" y="334674"/>
                  <a:pt x="1160059" y="334881"/>
                </a:cubicBezTo>
                <a:cubicBezTo>
                  <a:pt x="1159470" y="335088"/>
                  <a:pt x="1158689" y="335265"/>
                  <a:pt x="1157717" y="335412"/>
                </a:cubicBezTo>
                <a:lnTo>
                  <a:pt x="1156739" y="335472"/>
                </a:lnTo>
                <a:close/>
                <a:moveTo>
                  <a:pt x="926917" y="322432"/>
                </a:moveTo>
                <a:lnTo>
                  <a:pt x="932360" y="335510"/>
                </a:lnTo>
                <a:lnTo>
                  <a:pt x="930740" y="335412"/>
                </a:lnTo>
                <a:cubicBezTo>
                  <a:pt x="929769" y="335265"/>
                  <a:pt x="928995" y="335088"/>
                  <a:pt x="928418" y="334881"/>
                </a:cubicBezTo>
                <a:cubicBezTo>
                  <a:pt x="927842" y="334674"/>
                  <a:pt x="927446" y="334396"/>
                  <a:pt x="927235" y="334041"/>
                </a:cubicBezTo>
                <a:cubicBezTo>
                  <a:pt x="927022" y="333687"/>
                  <a:pt x="926917" y="333276"/>
                  <a:pt x="926917" y="332805"/>
                </a:cubicBezTo>
                <a:close/>
                <a:moveTo>
                  <a:pt x="7219004" y="319256"/>
                </a:moveTo>
                <a:lnTo>
                  <a:pt x="7219004" y="332805"/>
                </a:lnTo>
                <a:cubicBezTo>
                  <a:pt x="7219004" y="333276"/>
                  <a:pt x="7218887" y="333687"/>
                  <a:pt x="7218651" y="334041"/>
                </a:cubicBezTo>
                <a:cubicBezTo>
                  <a:pt x="7218415" y="334396"/>
                  <a:pt x="7218003" y="334674"/>
                  <a:pt x="7217414" y="334881"/>
                </a:cubicBezTo>
                <a:cubicBezTo>
                  <a:pt x="7216825" y="335088"/>
                  <a:pt x="7216044" y="335265"/>
                  <a:pt x="7215072" y="335412"/>
                </a:cubicBezTo>
                <a:cubicBezTo>
                  <a:pt x="7214100" y="335558"/>
                  <a:pt x="7212878" y="335633"/>
                  <a:pt x="7211405" y="335633"/>
                </a:cubicBezTo>
                <a:lnTo>
                  <a:pt x="7210911" y="335603"/>
                </a:lnTo>
                <a:close/>
                <a:moveTo>
                  <a:pt x="6845283" y="314159"/>
                </a:moveTo>
                <a:cubicBezTo>
                  <a:pt x="6846108" y="314159"/>
                  <a:pt x="6847271" y="314660"/>
                  <a:pt x="6848773" y="315662"/>
                </a:cubicBezTo>
                <a:cubicBezTo>
                  <a:pt x="6850276" y="316663"/>
                  <a:pt x="6852205" y="317753"/>
                  <a:pt x="6854561" y="318931"/>
                </a:cubicBezTo>
                <a:cubicBezTo>
                  <a:pt x="6856918" y="320110"/>
                  <a:pt x="6859760" y="321214"/>
                  <a:pt x="6863089" y="322245"/>
                </a:cubicBezTo>
                <a:cubicBezTo>
                  <a:pt x="6866418" y="323277"/>
                  <a:pt x="6870261" y="323792"/>
                  <a:pt x="6874621" y="323792"/>
                </a:cubicBezTo>
                <a:cubicBezTo>
                  <a:pt x="6877920" y="323792"/>
                  <a:pt x="6880939" y="323350"/>
                  <a:pt x="6883678" y="322465"/>
                </a:cubicBezTo>
                <a:lnTo>
                  <a:pt x="6889892" y="319164"/>
                </a:lnTo>
                <a:lnTo>
                  <a:pt x="6888873" y="334627"/>
                </a:lnTo>
                <a:lnTo>
                  <a:pt x="6873914" y="336782"/>
                </a:lnTo>
                <a:cubicBezTo>
                  <a:pt x="6870085" y="336782"/>
                  <a:pt x="6866535" y="336457"/>
                  <a:pt x="6863265" y="335808"/>
                </a:cubicBezTo>
                <a:cubicBezTo>
                  <a:pt x="6859996" y="335161"/>
                  <a:pt x="6857080" y="334367"/>
                  <a:pt x="6854517" y="333424"/>
                </a:cubicBezTo>
                <a:cubicBezTo>
                  <a:pt x="6851954" y="332481"/>
                  <a:pt x="6849805" y="331508"/>
                  <a:pt x="6848066" y="330507"/>
                </a:cubicBezTo>
                <a:cubicBezTo>
                  <a:pt x="6846329" y="329505"/>
                  <a:pt x="6845121" y="328651"/>
                  <a:pt x="6844443" y="327945"/>
                </a:cubicBezTo>
                <a:cubicBezTo>
                  <a:pt x="6843766" y="327237"/>
                  <a:pt x="6843265" y="326339"/>
                  <a:pt x="6842941" y="325249"/>
                </a:cubicBezTo>
                <a:cubicBezTo>
                  <a:pt x="6842617" y="324160"/>
                  <a:pt x="6842455" y="322701"/>
                  <a:pt x="6842455" y="320875"/>
                </a:cubicBezTo>
                <a:cubicBezTo>
                  <a:pt x="6842455" y="319579"/>
                  <a:pt x="6842514" y="318504"/>
                  <a:pt x="6842632" y="317649"/>
                </a:cubicBezTo>
                <a:cubicBezTo>
                  <a:pt x="6842750" y="316795"/>
                  <a:pt x="6842927" y="316103"/>
                  <a:pt x="6843162" y="315572"/>
                </a:cubicBezTo>
                <a:cubicBezTo>
                  <a:pt x="6843398" y="315042"/>
                  <a:pt x="6843692" y="314675"/>
                  <a:pt x="6844046" y="314468"/>
                </a:cubicBezTo>
                <a:cubicBezTo>
                  <a:pt x="6844399" y="314262"/>
                  <a:pt x="6844812" y="314159"/>
                  <a:pt x="6845283" y="314159"/>
                </a:cubicBezTo>
                <a:close/>
                <a:moveTo>
                  <a:pt x="4483083" y="314159"/>
                </a:moveTo>
                <a:cubicBezTo>
                  <a:pt x="4483908" y="314159"/>
                  <a:pt x="4485071" y="314660"/>
                  <a:pt x="4486574" y="315662"/>
                </a:cubicBezTo>
                <a:cubicBezTo>
                  <a:pt x="4488076" y="316663"/>
                  <a:pt x="4490005" y="317753"/>
                  <a:pt x="4492362" y="318931"/>
                </a:cubicBezTo>
                <a:lnTo>
                  <a:pt x="4499689" y="321778"/>
                </a:lnTo>
                <a:lnTo>
                  <a:pt x="4498982" y="335241"/>
                </a:lnTo>
                <a:lnTo>
                  <a:pt x="4492317" y="333424"/>
                </a:lnTo>
                <a:cubicBezTo>
                  <a:pt x="4489755" y="332481"/>
                  <a:pt x="4487605" y="331508"/>
                  <a:pt x="4485867" y="330507"/>
                </a:cubicBezTo>
                <a:cubicBezTo>
                  <a:pt x="4484129" y="329505"/>
                  <a:pt x="4482921" y="328651"/>
                  <a:pt x="4482244" y="327945"/>
                </a:cubicBezTo>
                <a:cubicBezTo>
                  <a:pt x="4481566" y="327237"/>
                  <a:pt x="4481065" y="326339"/>
                  <a:pt x="4480741" y="325249"/>
                </a:cubicBezTo>
                <a:cubicBezTo>
                  <a:pt x="4480417" y="324160"/>
                  <a:pt x="4480255" y="322701"/>
                  <a:pt x="4480255" y="320875"/>
                </a:cubicBezTo>
                <a:cubicBezTo>
                  <a:pt x="4480255" y="319579"/>
                  <a:pt x="4480314" y="318504"/>
                  <a:pt x="4480432" y="317649"/>
                </a:cubicBezTo>
                <a:cubicBezTo>
                  <a:pt x="4480550" y="316795"/>
                  <a:pt x="4480727" y="316103"/>
                  <a:pt x="4480962" y="315572"/>
                </a:cubicBezTo>
                <a:cubicBezTo>
                  <a:pt x="4481198" y="315042"/>
                  <a:pt x="4481492" y="314675"/>
                  <a:pt x="4481846" y="314468"/>
                </a:cubicBezTo>
                <a:cubicBezTo>
                  <a:pt x="4482199" y="314262"/>
                  <a:pt x="4482612" y="314159"/>
                  <a:pt x="4483083" y="314159"/>
                </a:cubicBezTo>
                <a:close/>
                <a:moveTo>
                  <a:pt x="3215047" y="307250"/>
                </a:moveTo>
                <a:lnTo>
                  <a:pt x="3219456" y="335437"/>
                </a:lnTo>
                <a:lnTo>
                  <a:pt x="3219045" y="335412"/>
                </a:lnTo>
                <a:cubicBezTo>
                  <a:pt x="3218077" y="335265"/>
                  <a:pt x="3217284" y="335088"/>
                  <a:pt x="3216671" y="334881"/>
                </a:cubicBezTo>
                <a:cubicBezTo>
                  <a:pt x="3216056" y="334674"/>
                  <a:pt x="3215629" y="334396"/>
                  <a:pt x="3215395" y="334041"/>
                </a:cubicBezTo>
                <a:cubicBezTo>
                  <a:pt x="3215162" y="333687"/>
                  <a:pt x="3215047" y="333276"/>
                  <a:pt x="3215047" y="332805"/>
                </a:cubicBezTo>
                <a:close/>
                <a:moveTo>
                  <a:pt x="1204009" y="251538"/>
                </a:moveTo>
                <a:lnTo>
                  <a:pt x="1205165" y="255837"/>
                </a:lnTo>
                <a:cubicBezTo>
                  <a:pt x="1206638" y="258135"/>
                  <a:pt x="1208597" y="260168"/>
                  <a:pt x="1211042" y="261935"/>
                </a:cubicBezTo>
                <a:cubicBezTo>
                  <a:pt x="1213487" y="263702"/>
                  <a:pt x="1216269" y="265323"/>
                  <a:pt x="1219392" y="266796"/>
                </a:cubicBezTo>
                <a:cubicBezTo>
                  <a:pt x="1222514" y="268269"/>
                  <a:pt x="1225695" y="269756"/>
                  <a:pt x="1228935" y="271258"/>
                </a:cubicBezTo>
                <a:cubicBezTo>
                  <a:pt x="1232175" y="272760"/>
                  <a:pt x="1235356" y="274409"/>
                  <a:pt x="1238479" y="276206"/>
                </a:cubicBezTo>
                <a:cubicBezTo>
                  <a:pt x="1241602" y="278002"/>
                  <a:pt x="1244386" y="280123"/>
                  <a:pt x="1246831" y="282568"/>
                </a:cubicBezTo>
                <a:cubicBezTo>
                  <a:pt x="1249275" y="285014"/>
                  <a:pt x="1251250" y="287899"/>
                  <a:pt x="1252752" y="291229"/>
                </a:cubicBezTo>
                <a:cubicBezTo>
                  <a:pt x="1254255" y="294556"/>
                  <a:pt x="1255006" y="298489"/>
                  <a:pt x="1255006" y="303026"/>
                </a:cubicBezTo>
                <a:cubicBezTo>
                  <a:pt x="1255006" y="308386"/>
                  <a:pt x="1254019" y="313159"/>
                  <a:pt x="1252045" y="317340"/>
                </a:cubicBezTo>
                <a:cubicBezTo>
                  <a:pt x="1250071" y="321523"/>
                  <a:pt x="1247332" y="325072"/>
                  <a:pt x="1243826" y="327989"/>
                </a:cubicBezTo>
                <a:cubicBezTo>
                  <a:pt x="1240321" y="330905"/>
                  <a:pt x="1236196" y="333100"/>
                  <a:pt x="1231453" y="334573"/>
                </a:cubicBezTo>
                <a:cubicBezTo>
                  <a:pt x="1226711" y="336044"/>
                  <a:pt x="1221601" y="336782"/>
                  <a:pt x="1216122" y="336782"/>
                </a:cubicBezTo>
                <a:cubicBezTo>
                  <a:pt x="1212294" y="336782"/>
                  <a:pt x="1208744" y="336457"/>
                  <a:pt x="1205475" y="335808"/>
                </a:cubicBezTo>
                <a:cubicBezTo>
                  <a:pt x="1202205" y="335161"/>
                  <a:pt x="1199288" y="334367"/>
                  <a:pt x="1196727" y="333424"/>
                </a:cubicBezTo>
                <a:cubicBezTo>
                  <a:pt x="1194165" y="332481"/>
                  <a:pt x="1192015" y="331508"/>
                  <a:pt x="1190277" y="330507"/>
                </a:cubicBezTo>
                <a:cubicBezTo>
                  <a:pt x="1188539" y="329505"/>
                  <a:pt x="1187331" y="328651"/>
                  <a:pt x="1186655" y="327945"/>
                </a:cubicBezTo>
                <a:cubicBezTo>
                  <a:pt x="1185977" y="327237"/>
                  <a:pt x="1185477" y="326339"/>
                  <a:pt x="1185152" y="325249"/>
                </a:cubicBezTo>
                <a:cubicBezTo>
                  <a:pt x="1184829" y="324160"/>
                  <a:pt x="1184667" y="322701"/>
                  <a:pt x="1184667" y="320875"/>
                </a:cubicBezTo>
                <a:cubicBezTo>
                  <a:pt x="1184667" y="319579"/>
                  <a:pt x="1184727" y="318504"/>
                  <a:pt x="1184844" y="317649"/>
                </a:cubicBezTo>
                <a:cubicBezTo>
                  <a:pt x="1184961" y="316795"/>
                  <a:pt x="1185138" y="316103"/>
                  <a:pt x="1185373" y="315572"/>
                </a:cubicBezTo>
                <a:cubicBezTo>
                  <a:pt x="1185609" y="315042"/>
                  <a:pt x="1185904" y="314675"/>
                  <a:pt x="1186258" y="314468"/>
                </a:cubicBezTo>
                <a:cubicBezTo>
                  <a:pt x="1186610" y="314262"/>
                  <a:pt x="1187024" y="314159"/>
                  <a:pt x="1187495" y="314159"/>
                </a:cubicBezTo>
                <a:cubicBezTo>
                  <a:pt x="1188319" y="314159"/>
                  <a:pt x="1189482" y="314660"/>
                  <a:pt x="1190984" y="315662"/>
                </a:cubicBezTo>
                <a:cubicBezTo>
                  <a:pt x="1192486" y="316663"/>
                  <a:pt x="1194414" y="317753"/>
                  <a:pt x="1196772" y="318931"/>
                </a:cubicBezTo>
                <a:cubicBezTo>
                  <a:pt x="1199127" y="320110"/>
                  <a:pt x="1201970" y="321214"/>
                  <a:pt x="1205298" y="322245"/>
                </a:cubicBezTo>
                <a:cubicBezTo>
                  <a:pt x="1208626" y="323277"/>
                  <a:pt x="1212470" y="323792"/>
                  <a:pt x="1216829" y="323792"/>
                </a:cubicBezTo>
                <a:cubicBezTo>
                  <a:pt x="1220128" y="323792"/>
                  <a:pt x="1223148" y="323350"/>
                  <a:pt x="1225887" y="322465"/>
                </a:cubicBezTo>
                <a:cubicBezTo>
                  <a:pt x="1228626" y="321582"/>
                  <a:pt x="1230982" y="320330"/>
                  <a:pt x="1232956" y="318710"/>
                </a:cubicBezTo>
                <a:cubicBezTo>
                  <a:pt x="1234930" y="317090"/>
                  <a:pt x="1236446" y="315103"/>
                  <a:pt x="1237507" y="312745"/>
                </a:cubicBezTo>
                <a:cubicBezTo>
                  <a:pt x="1238568" y="310389"/>
                  <a:pt x="1239098" y="307708"/>
                  <a:pt x="1239098" y="304704"/>
                </a:cubicBezTo>
                <a:cubicBezTo>
                  <a:pt x="1239098" y="301465"/>
                  <a:pt x="1238362" y="298695"/>
                  <a:pt x="1236888" y="296398"/>
                </a:cubicBezTo>
                <a:cubicBezTo>
                  <a:pt x="1235416" y="294100"/>
                  <a:pt x="1233471" y="292082"/>
                  <a:pt x="1231056" y="290345"/>
                </a:cubicBezTo>
                <a:cubicBezTo>
                  <a:pt x="1228641" y="288607"/>
                  <a:pt x="1225887" y="287016"/>
                  <a:pt x="1222794" y="285574"/>
                </a:cubicBezTo>
                <a:cubicBezTo>
                  <a:pt x="1219701" y="284129"/>
                  <a:pt x="1216535" y="282657"/>
                  <a:pt x="1213295" y="281153"/>
                </a:cubicBezTo>
                <a:cubicBezTo>
                  <a:pt x="1210055" y="279652"/>
                  <a:pt x="1206903" y="277989"/>
                  <a:pt x="1203840" y="276161"/>
                </a:cubicBezTo>
                <a:cubicBezTo>
                  <a:pt x="1200776" y="274334"/>
                  <a:pt x="1198038" y="272186"/>
                  <a:pt x="1195622" y="269710"/>
                </a:cubicBezTo>
                <a:lnTo>
                  <a:pt x="1194615" y="268218"/>
                </a:lnTo>
                <a:close/>
                <a:moveTo>
                  <a:pt x="4504986" y="220921"/>
                </a:moveTo>
                <a:lnTo>
                  <a:pt x="4504206" y="235776"/>
                </a:lnTo>
                <a:lnTo>
                  <a:pt x="4503142" y="236397"/>
                </a:lnTo>
                <a:cubicBezTo>
                  <a:pt x="4501610" y="237812"/>
                  <a:pt x="4500462" y="239490"/>
                  <a:pt x="4499696" y="241434"/>
                </a:cubicBezTo>
                <a:cubicBezTo>
                  <a:pt x="4498930" y="243378"/>
                  <a:pt x="4498547" y="245440"/>
                  <a:pt x="4498547" y="247620"/>
                </a:cubicBezTo>
                <a:cubicBezTo>
                  <a:pt x="4498547" y="250801"/>
                  <a:pt x="4499284" y="253540"/>
                  <a:pt x="4500756" y="255837"/>
                </a:cubicBezTo>
                <a:lnTo>
                  <a:pt x="4503028" y="258195"/>
                </a:lnTo>
                <a:lnTo>
                  <a:pt x="4502013" y="277525"/>
                </a:lnTo>
                <a:lnTo>
                  <a:pt x="4499431" y="276161"/>
                </a:lnTo>
                <a:cubicBezTo>
                  <a:pt x="4496367" y="274334"/>
                  <a:pt x="4493628" y="272186"/>
                  <a:pt x="4491213" y="269710"/>
                </a:cubicBezTo>
                <a:cubicBezTo>
                  <a:pt x="4488798" y="267237"/>
                  <a:pt x="4486839" y="264334"/>
                  <a:pt x="4485336" y="261007"/>
                </a:cubicBezTo>
                <a:cubicBezTo>
                  <a:pt x="4483834" y="257679"/>
                  <a:pt x="4483083" y="253688"/>
                  <a:pt x="4483083" y="249034"/>
                </a:cubicBezTo>
                <a:cubicBezTo>
                  <a:pt x="4483083" y="244262"/>
                  <a:pt x="4483952" y="240006"/>
                  <a:pt x="4485690" y="236265"/>
                </a:cubicBezTo>
                <a:cubicBezTo>
                  <a:pt x="4487428" y="232525"/>
                  <a:pt x="4489843" y="229387"/>
                  <a:pt x="4492936" y="226854"/>
                </a:cubicBezTo>
                <a:cubicBezTo>
                  <a:pt x="4496029" y="224320"/>
                  <a:pt x="4499711" y="222391"/>
                  <a:pt x="4503982" y="221065"/>
                </a:cubicBezTo>
                <a:close/>
                <a:moveTo>
                  <a:pt x="3512096" y="220831"/>
                </a:moveTo>
                <a:lnTo>
                  <a:pt x="3512737" y="220977"/>
                </a:lnTo>
                <a:cubicBezTo>
                  <a:pt x="3513326" y="221184"/>
                  <a:pt x="3513739" y="221463"/>
                  <a:pt x="3513974" y="221817"/>
                </a:cubicBezTo>
                <a:cubicBezTo>
                  <a:pt x="3514210" y="222170"/>
                  <a:pt x="3514328" y="222583"/>
                  <a:pt x="3514328" y="223054"/>
                </a:cubicBezTo>
                <a:lnTo>
                  <a:pt x="3514328" y="332805"/>
                </a:lnTo>
                <a:cubicBezTo>
                  <a:pt x="3514328" y="333276"/>
                  <a:pt x="3514210" y="333687"/>
                  <a:pt x="3513974" y="334041"/>
                </a:cubicBezTo>
                <a:cubicBezTo>
                  <a:pt x="3513739" y="334396"/>
                  <a:pt x="3513326" y="334674"/>
                  <a:pt x="3512737" y="334881"/>
                </a:cubicBezTo>
                <a:cubicBezTo>
                  <a:pt x="3512148" y="335088"/>
                  <a:pt x="3511368" y="335265"/>
                  <a:pt x="3510396" y="335412"/>
                </a:cubicBezTo>
                <a:cubicBezTo>
                  <a:pt x="3509424" y="335558"/>
                  <a:pt x="3508231" y="335633"/>
                  <a:pt x="3506816" y="335633"/>
                </a:cubicBezTo>
                <a:cubicBezTo>
                  <a:pt x="3505285" y="335633"/>
                  <a:pt x="3504048" y="335558"/>
                  <a:pt x="3503105" y="335412"/>
                </a:cubicBezTo>
                <a:cubicBezTo>
                  <a:pt x="3502163" y="335265"/>
                  <a:pt x="3501397" y="335088"/>
                  <a:pt x="3500808" y="334881"/>
                </a:cubicBezTo>
                <a:cubicBezTo>
                  <a:pt x="3500218" y="334674"/>
                  <a:pt x="3499806" y="334396"/>
                  <a:pt x="3499569" y="334041"/>
                </a:cubicBezTo>
                <a:cubicBezTo>
                  <a:pt x="3499335" y="333687"/>
                  <a:pt x="3499217" y="333276"/>
                  <a:pt x="3499217" y="332805"/>
                </a:cubicBezTo>
                <a:lnTo>
                  <a:pt x="3499217" y="282082"/>
                </a:lnTo>
                <a:lnTo>
                  <a:pt x="3495308" y="282082"/>
                </a:lnTo>
                <a:lnTo>
                  <a:pt x="3498941" y="268828"/>
                </a:lnTo>
                <a:lnTo>
                  <a:pt x="3499217" y="268828"/>
                </a:lnTo>
                <a:lnTo>
                  <a:pt x="3499217" y="267821"/>
                </a:lnTo>
                <a:close/>
                <a:moveTo>
                  <a:pt x="8477001" y="220755"/>
                </a:moveTo>
                <a:lnTo>
                  <a:pt x="8486333" y="220755"/>
                </a:lnTo>
                <a:cubicBezTo>
                  <a:pt x="8488247" y="220755"/>
                  <a:pt x="8489922" y="220933"/>
                  <a:pt x="8491358" y="221286"/>
                </a:cubicBezTo>
                <a:cubicBezTo>
                  <a:pt x="8492794" y="221640"/>
                  <a:pt x="8494050" y="222200"/>
                  <a:pt x="8495126" y="222965"/>
                </a:cubicBezTo>
                <a:cubicBezTo>
                  <a:pt x="8496203" y="223731"/>
                  <a:pt x="8497100" y="224703"/>
                  <a:pt x="8497818" y="225880"/>
                </a:cubicBezTo>
                <a:cubicBezTo>
                  <a:pt x="8498536" y="227059"/>
                  <a:pt x="8499164" y="228443"/>
                  <a:pt x="8499702" y="230034"/>
                </a:cubicBezTo>
                <a:lnTo>
                  <a:pt x="8500260" y="231447"/>
                </a:lnTo>
                <a:lnTo>
                  <a:pt x="8504003" y="280172"/>
                </a:lnTo>
                <a:lnTo>
                  <a:pt x="8485917" y="233216"/>
                </a:lnTo>
                <a:lnTo>
                  <a:pt x="8485829" y="233216"/>
                </a:lnTo>
                <a:lnTo>
                  <a:pt x="8485829" y="332805"/>
                </a:lnTo>
                <a:cubicBezTo>
                  <a:pt x="8485829" y="333276"/>
                  <a:pt x="8485708" y="333687"/>
                  <a:pt x="8485466" y="334041"/>
                </a:cubicBezTo>
                <a:cubicBezTo>
                  <a:pt x="8485223" y="334396"/>
                  <a:pt x="8484798" y="334674"/>
                  <a:pt x="8484191" y="334881"/>
                </a:cubicBezTo>
                <a:cubicBezTo>
                  <a:pt x="8483584" y="335088"/>
                  <a:pt x="8482795" y="335265"/>
                  <a:pt x="8481825" y="335412"/>
                </a:cubicBezTo>
                <a:cubicBezTo>
                  <a:pt x="8480854" y="335558"/>
                  <a:pt x="8479610" y="335633"/>
                  <a:pt x="8478093" y="335633"/>
                </a:cubicBezTo>
                <a:cubicBezTo>
                  <a:pt x="8476636" y="335633"/>
                  <a:pt x="8475423" y="335558"/>
                  <a:pt x="8474453" y="335412"/>
                </a:cubicBezTo>
                <a:cubicBezTo>
                  <a:pt x="8473482" y="335265"/>
                  <a:pt x="8472708" y="335088"/>
                  <a:pt x="8472131" y="334881"/>
                </a:cubicBezTo>
                <a:cubicBezTo>
                  <a:pt x="8471555" y="334674"/>
                  <a:pt x="8471161" y="334396"/>
                  <a:pt x="8470948" y="334041"/>
                </a:cubicBezTo>
                <a:cubicBezTo>
                  <a:pt x="8470736" y="333687"/>
                  <a:pt x="8470630" y="333276"/>
                  <a:pt x="8470630" y="332805"/>
                </a:cubicBezTo>
                <a:lnTo>
                  <a:pt x="8470630" y="227649"/>
                </a:lnTo>
                <a:cubicBezTo>
                  <a:pt x="8470630" y="225175"/>
                  <a:pt x="8471288" y="223408"/>
                  <a:pt x="8472604" y="222346"/>
                </a:cubicBezTo>
                <a:cubicBezTo>
                  <a:pt x="8473920" y="221286"/>
                  <a:pt x="8475385" y="220755"/>
                  <a:pt x="8477001" y="220755"/>
                </a:cubicBezTo>
                <a:close/>
                <a:moveTo>
                  <a:pt x="8000751" y="220755"/>
                </a:moveTo>
                <a:lnTo>
                  <a:pt x="8010083" y="220755"/>
                </a:lnTo>
                <a:cubicBezTo>
                  <a:pt x="8011997" y="220755"/>
                  <a:pt x="8013672" y="220933"/>
                  <a:pt x="8015108" y="221286"/>
                </a:cubicBezTo>
                <a:cubicBezTo>
                  <a:pt x="8016544" y="221640"/>
                  <a:pt x="8017800" y="222200"/>
                  <a:pt x="8018876" y="222965"/>
                </a:cubicBezTo>
                <a:cubicBezTo>
                  <a:pt x="8019953" y="223731"/>
                  <a:pt x="8020851" y="224703"/>
                  <a:pt x="8021569" y="225880"/>
                </a:cubicBezTo>
                <a:cubicBezTo>
                  <a:pt x="8022287" y="227059"/>
                  <a:pt x="8022914" y="228443"/>
                  <a:pt x="8023453" y="230034"/>
                </a:cubicBezTo>
                <a:lnTo>
                  <a:pt x="8056148" y="312834"/>
                </a:lnTo>
                <a:lnTo>
                  <a:pt x="8056590" y="312834"/>
                </a:lnTo>
                <a:lnTo>
                  <a:pt x="8090611" y="230300"/>
                </a:lnTo>
                <a:cubicBezTo>
                  <a:pt x="8091270" y="228531"/>
                  <a:pt x="8091988" y="227030"/>
                  <a:pt x="8092767" y="225792"/>
                </a:cubicBezTo>
                <a:cubicBezTo>
                  <a:pt x="8093544" y="224556"/>
                  <a:pt x="8094398" y="223569"/>
                  <a:pt x="8095326" y="222833"/>
                </a:cubicBezTo>
                <a:cubicBezTo>
                  <a:pt x="8096254" y="222096"/>
                  <a:pt x="8097285" y="221565"/>
                  <a:pt x="8098423" y="221243"/>
                </a:cubicBezTo>
                <a:cubicBezTo>
                  <a:pt x="8099559" y="220918"/>
                  <a:pt x="8100876" y="220755"/>
                  <a:pt x="8102373" y="220755"/>
                </a:cubicBezTo>
                <a:lnTo>
                  <a:pt x="8112158" y="220755"/>
                </a:lnTo>
                <a:cubicBezTo>
                  <a:pt x="8113057" y="220755"/>
                  <a:pt x="8113909" y="220889"/>
                  <a:pt x="8114717" y="221154"/>
                </a:cubicBezTo>
                <a:cubicBezTo>
                  <a:pt x="8115525" y="221419"/>
                  <a:pt x="8116213" y="221832"/>
                  <a:pt x="8116782" y="222391"/>
                </a:cubicBezTo>
                <a:cubicBezTo>
                  <a:pt x="8117351" y="222951"/>
                  <a:pt x="8117815" y="223658"/>
                  <a:pt x="8118174" y="224512"/>
                </a:cubicBezTo>
                <a:cubicBezTo>
                  <a:pt x="8118533" y="225365"/>
                  <a:pt x="8118712" y="226411"/>
                  <a:pt x="8118712" y="227649"/>
                </a:cubicBezTo>
                <a:lnTo>
                  <a:pt x="8118712" y="332805"/>
                </a:lnTo>
                <a:cubicBezTo>
                  <a:pt x="8118712" y="333276"/>
                  <a:pt x="8118591" y="333687"/>
                  <a:pt x="8118349" y="334041"/>
                </a:cubicBezTo>
                <a:cubicBezTo>
                  <a:pt x="8118106" y="334396"/>
                  <a:pt x="8117681" y="334674"/>
                  <a:pt x="8117074" y="334881"/>
                </a:cubicBezTo>
                <a:cubicBezTo>
                  <a:pt x="8116467" y="335088"/>
                  <a:pt x="8115693" y="335265"/>
                  <a:pt x="8114753" y="335412"/>
                </a:cubicBezTo>
                <a:cubicBezTo>
                  <a:pt x="8113813" y="335558"/>
                  <a:pt x="8112584" y="335633"/>
                  <a:pt x="8111067" y="335633"/>
                </a:cubicBezTo>
                <a:cubicBezTo>
                  <a:pt x="8109672" y="335633"/>
                  <a:pt x="8108474" y="335558"/>
                  <a:pt x="8107473" y="335412"/>
                </a:cubicBezTo>
                <a:cubicBezTo>
                  <a:pt x="8106472" y="335265"/>
                  <a:pt x="8105683" y="335088"/>
                  <a:pt x="8105106" y="334881"/>
                </a:cubicBezTo>
                <a:cubicBezTo>
                  <a:pt x="8104529" y="334674"/>
                  <a:pt x="8104119" y="334396"/>
                  <a:pt x="8103877" y="334041"/>
                </a:cubicBezTo>
                <a:cubicBezTo>
                  <a:pt x="8103634" y="333687"/>
                  <a:pt x="8103513" y="333276"/>
                  <a:pt x="8103513" y="332805"/>
                </a:cubicBezTo>
                <a:lnTo>
                  <a:pt x="8103513" y="233216"/>
                </a:lnTo>
                <a:lnTo>
                  <a:pt x="8103336" y="233216"/>
                </a:lnTo>
                <a:lnTo>
                  <a:pt x="8063041" y="333246"/>
                </a:lnTo>
                <a:cubicBezTo>
                  <a:pt x="8062864" y="333659"/>
                  <a:pt x="8062614" y="334013"/>
                  <a:pt x="8062290" y="334307"/>
                </a:cubicBezTo>
                <a:cubicBezTo>
                  <a:pt x="8061966" y="334601"/>
                  <a:pt x="8061495" y="334852"/>
                  <a:pt x="8060876" y="335058"/>
                </a:cubicBezTo>
                <a:cubicBezTo>
                  <a:pt x="8060257" y="335265"/>
                  <a:pt x="8059521" y="335412"/>
                  <a:pt x="8058667" y="335500"/>
                </a:cubicBezTo>
                <a:cubicBezTo>
                  <a:pt x="8057813" y="335588"/>
                  <a:pt x="8056797" y="335633"/>
                  <a:pt x="8055618" y="335633"/>
                </a:cubicBezTo>
                <a:cubicBezTo>
                  <a:pt x="8054381" y="335633"/>
                  <a:pt x="8053321" y="335573"/>
                  <a:pt x="8052437" y="335456"/>
                </a:cubicBezTo>
                <a:cubicBezTo>
                  <a:pt x="8051553" y="335338"/>
                  <a:pt x="8050817" y="335176"/>
                  <a:pt x="8050228" y="334970"/>
                </a:cubicBezTo>
                <a:cubicBezTo>
                  <a:pt x="8049639" y="334763"/>
                  <a:pt x="8049183" y="334512"/>
                  <a:pt x="8048858" y="334218"/>
                </a:cubicBezTo>
                <a:cubicBezTo>
                  <a:pt x="8048534" y="333923"/>
                  <a:pt x="8048313" y="333599"/>
                  <a:pt x="8048195" y="333246"/>
                </a:cubicBezTo>
                <a:lnTo>
                  <a:pt x="8009668" y="233216"/>
                </a:lnTo>
                <a:lnTo>
                  <a:pt x="8009579" y="233216"/>
                </a:lnTo>
                <a:lnTo>
                  <a:pt x="8009579" y="332805"/>
                </a:lnTo>
                <a:cubicBezTo>
                  <a:pt x="8009579" y="333276"/>
                  <a:pt x="8009458" y="333687"/>
                  <a:pt x="8009216" y="334041"/>
                </a:cubicBezTo>
                <a:cubicBezTo>
                  <a:pt x="8008973" y="334396"/>
                  <a:pt x="8008548" y="334674"/>
                  <a:pt x="8007941" y="334881"/>
                </a:cubicBezTo>
                <a:cubicBezTo>
                  <a:pt x="8007334" y="335088"/>
                  <a:pt x="8006545" y="335265"/>
                  <a:pt x="8005575" y="335412"/>
                </a:cubicBezTo>
                <a:cubicBezTo>
                  <a:pt x="8004604" y="335558"/>
                  <a:pt x="8003360" y="335633"/>
                  <a:pt x="8001843" y="335633"/>
                </a:cubicBezTo>
                <a:cubicBezTo>
                  <a:pt x="8000387" y="335633"/>
                  <a:pt x="7999173" y="335558"/>
                  <a:pt x="7998203" y="335412"/>
                </a:cubicBezTo>
                <a:cubicBezTo>
                  <a:pt x="7997232" y="335265"/>
                  <a:pt x="7996458" y="335088"/>
                  <a:pt x="7995882" y="334881"/>
                </a:cubicBezTo>
                <a:cubicBezTo>
                  <a:pt x="7995305" y="334674"/>
                  <a:pt x="7994911" y="334396"/>
                  <a:pt x="7994699" y="334041"/>
                </a:cubicBezTo>
                <a:cubicBezTo>
                  <a:pt x="7994486" y="333687"/>
                  <a:pt x="7994380" y="333276"/>
                  <a:pt x="7994380" y="332805"/>
                </a:cubicBezTo>
                <a:lnTo>
                  <a:pt x="7994380" y="227649"/>
                </a:lnTo>
                <a:cubicBezTo>
                  <a:pt x="7994380" y="225175"/>
                  <a:pt x="7995038" y="223408"/>
                  <a:pt x="7996354" y="222346"/>
                </a:cubicBezTo>
                <a:cubicBezTo>
                  <a:pt x="7997670" y="221286"/>
                  <a:pt x="7999136" y="220755"/>
                  <a:pt x="8000751" y="220755"/>
                </a:cubicBezTo>
                <a:close/>
                <a:moveTo>
                  <a:pt x="7534026" y="220755"/>
                </a:moveTo>
                <a:lnTo>
                  <a:pt x="7543358" y="220755"/>
                </a:lnTo>
                <a:cubicBezTo>
                  <a:pt x="7545272" y="220755"/>
                  <a:pt x="7546947" y="220933"/>
                  <a:pt x="7548383" y="221286"/>
                </a:cubicBezTo>
                <a:cubicBezTo>
                  <a:pt x="7549819" y="221640"/>
                  <a:pt x="7551075" y="222200"/>
                  <a:pt x="7552151" y="222965"/>
                </a:cubicBezTo>
                <a:cubicBezTo>
                  <a:pt x="7553228" y="223731"/>
                  <a:pt x="7554126" y="224703"/>
                  <a:pt x="7554844" y="225880"/>
                </a:cubicBezTo>
                <a:cubicBezTo>
                  <a:pt x="7555562" y="227059"/>
                  <a:pt x="7556189" y="228443"/>
                  <a:pt x="7556728" y="230034"/>
                </a:cubicBezTo>
                <a:lnTo>
                  <a:pt x="7589423" y="312834"/>
                </a:lnTo>
                <a:lnTo>
                  <a:pt x="7589865" y="312834"/>
                </a:lnTo>
                <a:lnTo>
                  <a:pt x="7623886" y="230300"/>
                </a:lnTo>
                <a:cubicBezTo>
                  <a:pt x="7624545" y="228531"/>
                  <a:pt x="7625263" y="227030"/>
                  <a:pt x="7626042" y="225792"/>
                </a:cubicBezTo>
                <a:cubicBezTo>
                  <a:pt x="7626819" y="224556"/>
                  <a:pt x="7627673" y="223569"/>
                  <a:pt x="7628601" y="222833"/>
                </a:cubicBezTo>
                <a:cubicBezTo>
                  <a:pt x="7629529" y="222096"/>
                  <a:pt x="7630560" y="221565"/>
                  <a:pt x="7631698" y="221243"/>
                </a:cubicBezTo>
                <a:cubicBezTo>
                  <a:pt x="7632834" y="220918"/>
                  <a:pt x="7634151" y="220755"/>
                  <a:pt x="7635648" y="220755"/>
                </a:cubicBezTo>
                <a:lnTo>
                  <a:pt x="7645433" y="220755"/>
                </a:lnTo>
                <a:cubicBezTo>
                  <a:pt x="7646332" y="220755"/>
                  <a:pt x="7647184" y="220889"/>
                  <a:pt x="7647992" y="221154"/>
                </a:cubicBezTo>
                <a:cubicBezTo>
                  <a:pt x="7648800" y="221419"/>
                  <a:pt x="7649488" y="221832"/>
                  <a:pt x="7650057" y="222391"/>
                </a:cubicBezTo>
                <a:cubicBezTo>
                  <a:pt x="7650626" y="222951"/>
                  <a:pt x="7651090" y="223658"/>
                  <a:pt x="7651449" y="224512"/>
                </a:cubicBezTo>
                <a:cubicBezTo>
                  <a:pt x="7651808" y="225365"/>
                  <a:pt x="7651987" y="226411"/>
                  <a:pt x="7651987" y="227649"/>
                </a:cubicBezTo>
                <a:lnTo>
                  <a:pt x="7651987" y="332805"/>
                </a:lnTo>
                <a:cubicBezTo>
                  <a:pt x="7651987" y="333276"/>
                  <a:pt x="7651866" y="333687"/>
                  <a:pt x="7651624" y="334041"/>
                </a:cubicBezTo>
                <a:cubicBezTo>
                  <a:pt x="7651381" y="334396"/>
                  <a:pt x="7650956" y="334674"/>
                  <a:pt x="7650349" y="334881"/>
                </a:cubicBezTo>
                <a:cubicBezTo>
                  <a:pt x="7649742" y="335088"/>
                  <a:pt x="7648968" y="335265"/>
                  <a:pt x="7648028" y="335412"/>
                </a:cubicBezTo>
                <a:cubicBezTo>
                  <a:pt x="7647088" y="335558"/>
                  <a:pt x="7645859" y="335633"/>
                  <a:pt x="7644342" y="335633"/>
                </a:cubicBezTo>
                <a:cubicBezTo>
                  <a:pt x="7642947" y="335633"/>
                  <a:pt x="7641749" y="335558"/>
                  <a:pt x="7640748" y="335412"/>
                </a:cubicBezTo>
                <a:cubicBezTo>
                  <a:pt x="7639747" y="335265"/>
                  <a:pt x="7638958" y="335088"/>
                  <a:pt x="7638381" y="334881"/>
                </a:cubicBezTo>
                <a:cubicBezTo>
                  <a:pt x="7637804" y="334674"/>
                  <a:pt x="7637394" y="334396"/>
                  <a:pt x="7637152" y="334041"/>
                </a:cubicBezTo>
                <a:cubicBezTo>
                  <a:pt x="7636909" y="333687"/>
                  <a:pt x="7636788" y="333276"/>
                  <a:pt x="7636788" y="332805"/>
                </a:cubicBezTo>
                <a:lnTo>
                  <a:pt x="7636788" y="233216"/>
                </a:lnTo>
                <a:lnTo>
                  <a:pt x="7636611" y="233216"/>
                </a:lnTo>
                <a:lnTo>
                  <a:pt x="7596316" y="333246"/>
                </a:lnTo>
                <a:cubicBezTo>
                  <a:pt x="7596139" y="333659"/>
                  <a:pt x="7595889" y="334013"/>
                  <a:pt x="7595565" y="334307"/>
                </a:cubicBezTo>
                <a:cubicBezTo>
                  <a:pt x="7595241" y="334601"/>
                  <a:pt x="7594770" y="334852"/>
                  <a:pt x="7594151" y="335058"/>
                </a:cubicBezTo>
                <a:cubicBezTo>
                  <a:pt x="7593532" y="335265"/>
                  <a:pt x="7592796" y="335412"/>
                  <a:pt x="7591942" y="335500"/>
                </a:cubicBezTo>
                <a:cubicBezTo>
                  <a:pt x="7591088" y="335588"/>
                  <a:pt x="7590072" y="335633"/>
                  <a:pt x="7588893" y="335633"/>
                </a:cubicBezTo>
                <a:cubicBezTo>
                  <a:pt x="7587656" y="335633"/>
                  <a:pt x="7586596" y="335573"/>
                  <a:pt x="7585712" y="335456"/>
                </a:cubicBezTo>
                <a:cubicBezTo>
                  <a:pt x="7584828" y="335338"/>
                  <a:pt x="7584092" y="335176"/>
                  <a:pt x="7583503" y="334970"/>
                </a:cubicBezTo>
                <a:cubicBezTo>
                  <a:pt x="7582914" y="334763"/>
                  <a:pt x="7582458" y="334512"/>
                  <a:pt x="7582133" y="334218"/>
                </a:cubicBezTo>
                <a:cubicBezTo>
                  <a:pt x="7581809" y="333923"/>
                  <a:pt x="7581588" y="333599"/>
                  <a:pt x="7581470" y="333246"/>
                </a:cubicBezTo>
                <a:lnTo>
                  <a:pt x="7542943" y="233216"/>
                </a:lnTo>
                <a:lnTo>
                  <a:pt x="7542854" y="233216"/>
                </a:lnTo>
                <a:lnTo>
                  <a:pt x="7542854" y="332805"/>
                </a:lnTo>
                <a:cubicBezTo>
                  <a:pt x="7542854" y="333276"/>
                  <a:pt x="7542733" y="333687"/>
                  <a:pt x="7542491" y="334041"/>
                </a:cubicBezTo>
                <a:cubicBezTo>
                  <a:pt x="7542248" y="334396"/>
                  <a:pt x="7541823" y="334674"/>
                  <a:pt x="7541216" y="334881"/>
                </a:cubicBezTo>
                <a:cubicBezTo>
                  <a:pt x="7540609" y="335088"/>
                  <a:pt x="7539820" y="335265"/>
                  <a:pt x="7538850" y="335412"/>
                </a:cubicBezTo>
                <a:cubicBezTo>
                  <a:pt x="7537879" y="335558"/>
                  <a:pt x="7536635" y="335633"/>
                  <a:pt x="7535118" y="335633"/>
                </a:cubicBezTo>
                <a:cubicBezTo>
                  <a:pt x="7533662" y="335633"/>
                  <a:pt x="7532448" y="335558"/>
                  <a:pt x="7531478" y="335412"/>
                </a:cubicBezTo>
                <a:cubicBezTo>
                  <a:pt x="7530507" y="335265"/>
                  <a:pt x="7529733" y="335088"/>
                  <a:pt x="7529157" y="334881"/>
                </a:cubicBezTo>
                <a:cubicBezTo>
                  <a:pt x="7528580" y="334674"/>
                  <a:pt x="7528186" y="334396"/>
                  <a:pt x="7527974" y="334041"/>
                </a:cubicBezTo>
                <a:cubicBezTo>
                  <a:pt x="7527761" y="333687"/>
                  <a:pt x="7527655" y="333276"/>
                  <a:pt x="7527655" y="332805"/>
                </a:cubicBezTo>
                <a:lnTo>
                  <a:pt x="7527655" y="227649"/>
                </a:lnTo>
                <a:cubicBezTo>
                  <a:pt x="7527655" y="225175"/>
                  <a:pt x="7528313" y="223408"/>
                  <a:pt x="7529629" y="222346"/>
                </a:cubicBezTo>
                <a:cubicBezTo>
                  <a:pt x="7530945" y="221286"/>
                  <a:pt x="7532411" y="220755"/>
                  <a:pt x="7534026" y="220755"/>
                </a:cubicBezTo>
                <a:close/>
                <a:moveTo>
                  <a:pt x="6591051" y="220755"/>
                </a:moveTo>
                <a:lnTo>
                  <a:pt x="6600383" y="220755"/>
                </a:lnTo>
                <a:cubicBezTo>
                  <a:pt x="6602297" y="220755"/>
                  <a:pt x="6603972" y="220933"/>
                  <a:pt x="6605408" y="221286"/>
                </a:cubicBezTo>
                <a:cubicBezTo>
                  <a:pt x="6606844" y="221640"/>
                  <a:pt x="6608100" y="222200"/>
                  <a:pt x="6609176" y="222965"/>
                </a:cubicBezTo>
                <a:cubicBezTo>
                  <a:pt x="6610253" y="223731"/>
                  <a:pt x="6611151" y="224703"/>
                  <a:pt x="6611869" y="225880"/>
                </a:cubicBezTo>
                <a:cubicBezTo>
                  <a:pt x="6612587" y="227059"/>
                  <a:pt x="6613214" y="228443"/>
                  <a:pt x="6613753" y="230034"/>
                </a:cubicBezTo>
                <a:lnTo>
                  <a:pt x="6646448" y="312834"/>
                </a:lnTo>
                <a:lnTo>
                  <a:pt x="6646890" y="312834"/>
                </a:lnTo>
                <a:lnTo>
                  <a:pt x="6680911" y="230300"/>
                </a:lnTo>
                <a:cubicBezTo>
                  <a:pt x="6681570" y="228531"/>
                  <a:pt x="6682288" y="227030"/>
                  <a:pt x="6683067" y="225792"/>
                </a:cubicBezTo>
                <a:cubicBezTo>
                  <a:pt x="6683844" y="224556"/>
                  <a:pt x="6684698" y="223569"/>
                  <a:pt x="6685626" y="222833"/>
                </a:cubicBezTo>
                <a:cubicBezTo>
                  <a:pt x="6686554" y="222096"/>
                  <a:pt x="6687585" y="221565"/>
                  <a:pt x="6688723" y="221243"/>
                </a:cubicBezTo>
                <a:cubicBezTo>
                  <a:pt x="6689859" y="220918"/>
                  <a:pt x="6691176" y="220755"/>
                  <a:pt x="6692673" y="220755"/>
                </a:cubicBezTo>
                <a:lnTo>
                  <a:pt x="6702458" y="220755"/>
                </a:lnTo>
                <a:cubicBezTo>
                  <a:pt x="6703357" y="220755"/>
                  <a:pt x="6704209" y="220889"/>
                  <a:pt x="6705017" y="221154"/>
                </a:cubicBezTo>
                <a:cubicBezTo>
                  <a:pt x="6705825" y="221419"/>
                  <a:pt x="6706513" y="221832"/>
                  <a:pt x="6707082" y="222391"/>
                </a:cubicBezTo>
                <a:cubicBezTo>
                  <a:pt x="6707651" y="222951"/>
                  <a:pt x="6708115" y="223658"/>
                  <a:pt x="6708474" y="224512"/>
                </a:cubicBezTo>
                <a:cubicBezTo>
                  <a:pt x="6708833" y="225365"/>
                  <a:pt x="6709012" y="226411"/>
                  <a:pt x="6709012" y="227649"/>
                </a:cubicBezTo>
                <a:lnTo>
                  <a:pt x="6709012" y="332805"/>
                </a:lnTo>
                <a:cubicBezTo>
                  <a:pt x="6709012" y="333276"/>
                  <a:pt x="6708891" y="333687"/>
                  <a:pt x="6708649" y="334041"/>
                </a:cubicBezTo>
                <a:cubicBezTo>
                  <a:pt x="6708406" y="334396"/>
                  <a:pt x="6707981" y="334674"/>
                  <a:pt x="6707374" y="334881"/>
                </a:cubicBezTo>
                <a:cubicBezTo>
                  <a:pt x="6706767" y="335088"/>
                  <a:pt x="6705993" y="335265"/>
                  <a:pt x="6705053" y="335412"/>
                </a:cubicBezTo>
                <a:cubicBezTo>
                  <a:pt x="6704113" y="335558"/>
                  <a:pt x="6702884" y="335633"/>
                  <a:pt x="6701367" y="335633"/>
                </a:cubicBezTo>
                <a:cubicBezTo>
                  <a:pt x="6699972" y="335633"/>
                  <a:pt x="6698774" y="335558"/>
                  <a:pt x="6697773" y="335412"/>
                </a:cubicBezTo>
                <a:cubicBezTo>
                  <a:pt x="6696772" y="335265"/>
                  <a:pt x="6695983" y="335088"/>
                  <a:pt x="6695406" y="334881"/>
                </a:cubicBezTo>
                <a:cubicBezTo>
                  <a:pt x="6694829" y="334674"/>
                  <a:pt x="6694419" y="334396"/>
                  <a:pt x="6694177" y="334041"/>
                </a:cubicBezTo>
                <a:cubicBezTo>
                  <a:pt x="6693934" y="333687"/>
                  <a:pt x="6693813" y="333276"/>
                  <a:pt x="6693813" y="332805"/>
                </a:cubicBezTo>
                <a:lnTo>
                  <a:pt x="6693813" y="233216"/>
                </a:lnTo>
                <a:lnTo>
                  <a:pt x="6693636" y="233216"/>
                </a:lnTo>
                <a:lnTo>
                  <a:pt x="6653341" y="333246"/>
                </a:lnTo>
                <a:cubicBezTo>
                  <a:pt x="6653164" y="333659"/>
                  <a:pt x="6652914" y="334013"/>
                  <a:pt x="6652590" y="334307"/>
                </a:cubicBezTo>
                <a:cubicBezTo>
                  <a:pt x="6652266" y="334601"/>
                  <a:pt x="6651795" y="334852"/>
                  <a:pt x="6651176" y="335058"/>
                </a:cubicBezTo>
                <a:cubicBezTo>
                  <a:pt x="6650557" y="335265"/>
                  <a:pt x="6649821" y="335412"/>
                  <a:pt x="6648967" y="335500"/>
                </a:cubicBezTo>
                <a:cubicBezTo>
                  <a:pt x="6648113" y="335588"/>
                  <a:pt x="6647097" y="335633"/>
                  <a:pt x="6645918" y="335633"/>
                </a:cubicBezTo>
                <a:cubicBezTo>
                  <a:pt x="6644681" y="335633"/>
                  <a:pt x="6643621" y="335573"/>
                  <a:pt x="6642737" y="335456"/>
                </a:cubicBezTo>
                <a:cubicBezTo>
                  <a:pt x="6641853" y="335338"/>
                  <a:pt x="6641117" y="335176"/>
                  <a:pt x="6640528" y="334970"/>
                </a:cubicBezTo>
                <a:cubicBezTo>
                  <a:pt x="6639939" y="334763"/>
                  <a:pt x="6639483" y="334512"/>
                  <a:pt x="6639158" y="334218"/>
                </a:cubicBezTo>
                <a:cubicBezTo>
                  <a:pt x="6638834" y="333923"/>
                  <a:pt x="6638613" y="333599"/>
                  <a:pt x="6638495" y="333246"/>
                </a:cubicBezTo>
                <a:lnTo>
                  <a:pt x="6599968" y="233216"/>
                </a:lnTo>
                <a:lnTo>
                  <a:pt x="6599879" y="233216"/>
                </a:lnTo>
                <a:lnTo>
                  <a:pt x="6599879" y="332805"/>
                </a:lnTo>
                <a:cubicBezTo>
                  <a:pt x="6599879" y="333276"/>
                  <a:pt x="6599758" y="333687"/>
                  <a:pt x="6599516" y="334041"/>
                </a:cubicBezTo>
                <a:cubicBezTo>
                  <a:pt x="6599273" y="334396"/>
                  <a:pt x="6598848" y="334674"/>
                  <a:pt x="6598241" y="334881"/>
                </a:cubicBezTo>
                <a:cubicBezTo>
                  <a:pt x="6597634" y="335088"/>
                  <a:pt x="6596845" y="335265"/>
                  <a:pt x="6595875" y="335412"/>
                </a:cubicBezTo>
                <a:cubicBezTo>
                  <a:pt x="6594904" y="335558"/>
                  <a:pt x="6593660" y="335633"/>
                  <a:pt x="6592143" y="335633"/>
                </a:cubicBezTo>
                <a:cubicBezTo>
                  <a:pt x="6590687" y="335633"/>
                  <a:pt x="6589473" y="335558"/>
                  <a:pt x="6588503" y="335412"/>
                </a:cubicBezTo>
                <a:cubicBezTo>
                  <a:pt x="6587532" y="335265"/>
                  <a:pt x="6586758" y="335088"/>
                  <a:pt x="6586182" y="334881"/>
                </a:cubicBezTo>
                <a:cubicBezTo>
                  <a:pt x="6585605" y="334674"/>
                  <a:pt x="6585211" y="334396"/>
                  <a:pt x="6584999" y="334041"/>
                </a:cubicBezTo>
                <a:cubicBezTo>
                  <a:pt x="6584786" y="333687"/>
                  <a:pt x="6584680" y="333276"/>
                  <a:pt x="6584680" y="332805"/>
                </a:cubicBezTo>
                <a:lnTo>
                  <a:pt x="6584680" y="227649"/>
                </a:lnTo>
                <a:cubicBezTo>
                  <a:pt x="6584680" y="225175"/>
                  <a:pt x="6585338" y="223408"/>
                  <a:pt x="6586654" y="222346"/>
                </a:cubicBezTo>
                <a:cubicBezTo>
                  <a:pt x="6587970" y="221286"/>
                  <a:pt x="6589436" y="220755"/>
                  <a:pt x="6591051" y="220755"/>
                </a:cubicBezTo>
                <a:close/>
                <a:moveTo>
                  <a:pt x="6216423" y="220755"/>
                </a:moveTo>
                <a:lnTo>
                  <a:pt x="6226208" y="220755"/>
                </a:lnTo>
                <a:cubicBezTo>
                  <a:pt x="6227107" y="220755"/>
                  <a:pt x="6227959" y="220889"/>
                  <a:pt x="6228767" y="221154"/>
                </a:cubicBezTo>
                <a:cubicBezTo>
                  <a:pt x="6229575" y="221419"/>
                  <a:pt x="6230263" y="221832"/>
                  <a:pt x="6230832" y="222391"/>
                </a:cubicBezTo>
                <a:cubicBezTo>
                  <a:pt x="6231401" y="222951"/>
                  <a:pt x="6231865" y="223658"/>
                  <a:pt x="6232224" y="224512"/>
                </a:cubicBezTo>
                <a:cubicBezTo>
                  <a:pt x="6232583" y="225365"/>
                  <a:pt x="6232762" y="226411"/>
                  <a:pt x="6232762" y="227649"/>
                </a:cubicBezTo>
                <a:lnTo>
                  <a:pt x="6232762" y="332805"/>
                </a:lnTo>
                <a:cubicBezTo>
                  <a:pt x="6232762" y="333276"/>
                  <a:pt x="6232641" y="333687"/>
                  <a:pt x="6232399" y="334041"/>
                </a:cubicBezTo>
                <a:cubicBezTo>
                  <a:pt x="6232156" y="334396"/>
                  <a:pt x="6231731" y="334674"/>
                  <a:pt x="6231124" y="334881"/>
                </a:cubicBezTo>
                <a:cubicBezTo>
                  <a:pt x="6230517" y="335088"/>
                  <a:pt x="6229743" y="335265"/>
                  <a:pt x="6228803" y="335412"/>
                </a:cubicBezTo>
                <a:cubicBezTo>
                  <a:pt x="6227863" y="335558"/>
                  <a:pt x="6226634" y="335633"/>
                  <a:pt x="6225117" y="335633"/>
                </a:cubicBezTo>
                <a:cubicBezTo>
                  <a:pt x="6223722" y="335633"/>
                  <a:pt x="6222524" y="335558"/>
                  <a:pt x="6221523" y="335412"/>
                </a:cubicBezTo>
                <a:cubicBezTo>
                  <a:pt x="6220522" y="335265"/>
                  <a:pt x="6219733" y="335088"/>
                  <a:pt x="6219156" y="334881"/>
                </a:cubicBezTo>
                <a:cubicBezTo>
                  <a:pt x="6218579" y="334674"/>
                  <a:pt x="6218169" y="334396"/>
                  <a:pt x="6217927" y="334041"/>
                </a:cubicBezTo>
                <a:cubicBezTo>
                  <a:pt x="6217684" y="333687"/>
                  <a:pt x="6217563" y="333276"/>
                  <a:pt x="6217563" y="332805"/>
                </a:cubicBezTo>
                <a:lnTo>
                  <a:pt x="6217563" y="233216"/>
                </a:lnTo>
                <a:lnTo>
                  <a:pt x="6217386" y="233216"/>
                </a:lnTo>
                <a:lnTo>
                  <a:pt x="6177091" y="333246"/>
                </a:lnTo>
                <a:cubicBezTo>
                  <a:pt x="6176914" y="333659"/>
                  <a:pt x="6176664" y="334013"/>
                  <a:pt x="6176340" y="334307"/>
                </a:cubicBezTo>
                <a:cubicBezTo>
                  <a:pt x="6176016" y="334601"/>
                  <a:pt x="6175545" y="334852"/>
                  <a:pt x="6174926" y="335058"/>
                </a:cubicBezTo>
                <a:cubicBezTo>
                  <a:pt x="6174307" y="335265"/>
                  <a:pt x="6173571" y="335412"/>
                  <a:pt x="6172717" y="335500"/>
                </a:cubicBezTo>
                <a:cubicBezTo>
                  <a:pt x="6171863" y="335588"/>
                  <a:pt x="6170847" y="335633"/>
                  <a:pt x="6169668" y="335633"/>
                </a:cubicBezTo>
                <a:cubicBezTo>
                  <a:pt x="6168431" y="335633"/>
                  <a:pt x="6167371" y="335573"/>
                  <a:pt x="6166487" y="335456"/>
                </a:cubicBezTo>
                <a:cubicBezTo>
                  <a:pt x="6165603" y="335338"/>
                  <a:pt x="6164867" y="335176"/>
                  <a:pt x="6164278" y="334970"/>
                </a:cubicBezTo>
                <a:cubicBezTo>
                  <a:pt x="6163689" y="334763"/>
                  <a:pt x="6163233" y="334512"/>
                  <a:pt x="6162908" y="334218"/>
                </a:cubicBezTo>
                <a:cubicBezTo>
                  <a:pt x="6162584" y="333923"/>
                  <a:pt x="6162363" y="333599"/>
                  <a:pt x="6162245" y="333246"/>
                </a:cubicBezTo>
                <a:lnTo>
                  <a:pt x="6158951" y="324693"/>
                </a:lnTo>
                <a:lnTo>
                  <a:pt x="6160071" y="287188"/>
                </a:lnTo>
                <a:lnTo>
                  <a:pt x="6170198" y="312834"/>
                </a:lnTo>
                <a:lnTo>
                  <a:pt x="6170640" y="312834"/>
                </a:lnTo>
                <a:lnTo>
                  <a:pt x="6204661" y="230300"/>
                </a:lnTo>
                <a:cubicBezTo>
                  <a:pt x="6205320" y="228531"/>
                  <a:pt x="6206038" y="227030"/>
                  <a:pt x="6206817" y="225792"/>
                </a:cubicBezTo>
                <a:cubicBezTo>
                  <a:pt x="6207594" y="224556"/>
                  <a:pt x="6208448" y="223569"/>
                  <a:pt x="6209376" y="222833"/>
                </a:cubicBezTo>
                <a:cubicBezTo>
                  <a:pt x="6210304" y="222096"/>
                  <a:pt x="6211335" y="221565"/>
                  <a:pt x="6212473" y="221243"/>
                </a:cubicBezTo>
                <a:cubicBezTo>
                  <a:pt x="6213609" y="220918"/>
                  <a:pt x="6214926" y="220755"/>
                  <a:pt x="6216423" y="220755"/>
                </a:cubicBezTo>
                <a:close/>
                <a:moveTo>
                  <a:pt x="5171826" y="220755"/>
                </a:moveTo>
                <a:lnTo>
                  <a:pt x="5181158" y="220755"/>
                </a:lnTo>
                <a:cubicBezTo>
                  <a:pt x="5183072" y="220755"/>
                  <a:pt x="5184747" y="220933"/>
                  <a:pt x="5186183" y="221286"/>
                </a:cubicBezTo>
                <a:cubicBezTo>
                  <a:pt x="5187619" y="221640"/>
                  <a:pt x="5188875" y="222200"/>
                  <a:pt x="5189951" y="222965"/>
                </a:cubicBezTo>
                <a:cubicBezTo>
                  <a:pt x="5191028" y="223731"/>
                  <a:pt x="5191926" y="224703"/>
                  <a:pt x="5192644" y="225880"/>
                </a:cubicBezTo>
                <a:cubicBezTo>
                  <a:pt x="5193362" y="227059"/>
                  <a:pt x="5193989" y="228443"/>
                  <a:pt x="5194528" y="230034"/>
                </a:cubicBezTo>
                <a:lnTo>
                  <a:pt x="5227223" y="312834"/>
                </a:lnTo>
                <a:lnTo>
                  <a:pt x="5227665" y="312834"/>
                </a:lnTo>
                <a:lnTo>
                  <a:pt x="5261686" y="230300"/>
                </a:lnTo>
                <a:cubicBezTo>
                  <a:pt x="5262345" y="228531"/>
                  <a:pt x="5263063" y="227030"/>
                  <a:pt x="5263842" y="225792"/>
                </a:cubicBezTo>
                <a:cubicBezTo>
                  <a:pt x="5264619" y="224556"/>
                  <a:pt x="5265473" y="223569"/>
                  <a:pt x="5266401" y="222833"/>
                </a:cubicBezTo>
                <a:cubicBezTo>
                  <a:pt x="5267329" y="222096"/>
                  <a:pt x="5268360" y="221565"/>
                  <a:pt x="5269498" y="221243"/>
                </a:cubicBezTo>
                <a:cubicBezTo>
                  <a:pt x="5270634" y="220918"/>
                  <a:pt x="5271951" y="220755"/>
                  <a:pt x="5273448" y="220755"/>
                </a:cubicBezTo>
                <a:lnTo>
                  <a:pt x="5283233" y="220755"/>
                </a:lnTo>
                <a:cubicBezTo>
                  <a:pt x="5284132" y="220755"/>
                  <a:pt x="5284984" y="220889"/>
                  <a:pt x="5285792" y="221154"/>
                </a:cubicBezTo>
                <a:cubicBezTo>
                  <a:pt x="5286600" y="221419"/>
                  <a:pt x="5287288" y="221832"/>
                  <a:pt x="5287857" y="222391"/>
                </a:cubicBezTo>
                <a:cubicBezTo>
                  <a:pt x="5288426" y="222951"/>
                  <a:pt x="5288890" y="223658"/>
                  <a:pt x="5289249" y="224512"/>
                </a:cubicBezTo>
                <a:cubicBezTo>
                  <a:pt x="5289608" y="225365"/>
                  <a:pt x="5289787" y="226411"/>
                  <a:pt x="5289787" y="227649"/>
                </a:cubicBezTo>
                <a:lnTo>
                  <a:pt x="5289787" y="332805"/>
                </a:lnTo>
                <a:cubicBezTo>
                  <a:pt x="5289787" y="333276"/>
                  <a:pt x="5289666" y="333687"/>
                  <a:pt x="5289424" y="334041"/>
                </a:cubicBezTo>
                <a:cubicBezTo>
                  <a:pt x="5289181" y="334396"/>
                  <a:pt x="5288756" y="334674"/>
                  <a:pt x="5288149" y="334881"/>
                </a:cubicBezTo>
                <a:cubicBezTo>
                  <a:pt x="5287542" y="335088"/>
                  <a:pt x="5286768" y="335265"/>
                  <a:pt x="5285828" y="335412"/>
                </a:cubicBezTo>
                <a:cubicBezTo>
                  <a:pt x="5284888" y="335558"/>
                  <a:pt x="5283659" y="335633"/>
                  <a:pt x="5282142" y="335633"/>
                </a:cubicBezTo>
                <a:cubicBezTo>
                  <a:pt x="5280747" y="335633"/>
                  <a:pt x="5279549" y="335558"/>
                  <a:pt x="5278548" y="335412"/>
                </a:cubicBezTo>
                <a:cubicBezTo>
                  <a:pt x="5277547" y="335265"/>
                  <a:pt x="5276758" y="335088"/>
                  <a:pt x="5276181" y="334881"/>
                </a:cubicBezTo>
                <a:cubicBezTo>
                  <a:pt x="5275604" y="334674"/>
                  <a:pt x="5275194" y="334396"/>
                  <a:pt x="5274952" y="334041"/>
                </a:cubicBezTo>
                <a:cubicBezTo>
                  <a:pt x="5274709" y="333687"/>
                  <a:pt x="5274588" y="333276"/>
                  <a:pt x="5274588" y="332805"/>
                </a:cubicBezTo>
                <a:lnTo>
                  <a:pt x="5274588" y="233216"/>
                </a:lnTo>
                <a:lnTo>
                  <a:pt x="5274411" y="233216"/>
                </a:lnTo>
                <a:lnTo>
                  <a:pt x="5234116" y="333246"/>
                </a:lnTo>
                <a:cubicBezTo>
                  <a:pt x="5233939" y="333659"/>
                  <a:pt x="5233689" y="334013"/>
                  <a:pt x="5233365" y="334307"/>
                </a:cubicBezTo>
                <a:cubicBezTo>
                  <a:pt x="5233041" y="334601"/>
                  <a:pt x="5232570" y="334852"/>
                  <a:pt x="5231951" y="335058"/>
                </a:cubicBezTo>
                <a:cubicBezTo>
                  <a:pt x="5231332" y="335265"/>
                  <a:pt x="5230596" y="335412"/>
                  <a:pt x="5229742" y="335500"/>
                </a:cubicBezTo>
                <a:cubicBezTo>
                  <a:pt x="5228888" y="335588"/>
                  <a:pt x="5227872" y="335633"/>
                  <a:pt x="5226693" y="335633"/>
                </a:cubicBezTo>
                <a:cubicBezTo>
                  <a:pt x="5225456" y="335633"/>
                  <a:pt x="5224396" y="335573"/>
                  <a:pt x="5223512" y="335456"/>
                </a:cubicBezTo>
                <a:cubicBezTo>
                  <a:pt x="5222628" y="335338"/>
                  <a:pt x="5221892" y="335176"/>
                  <a:pt x="5221303" y="334970"/>
                </a:cubicBezTo>
                <a:cubicBezTo>
                  <a:pt x="5220714" y="334763"/>
                  <a:pt x="5220258" y="334512"/>
                  <a:pt x="5219933" y="334218"/>
                </a:cubicBezTo>
                <a:cubicBezTo>
                  <a:pt x="5219609" y="333923"/>
                  <a:pt x="5219388" y="333599"/>
                  <a:pt x="5219270" y="333246"/>
                </a:cubicBezTo>
                <a:lnTo>
                  <a:pt x="5180743" y="233216"/>
                </a:lnTo>
                <a:lnTo>
                  <a:pt x="5180654" y="233216"/>
                </a:lnTo>
                <a:lnTo>
                  <a:pt x="5180654" y="332805"/>
                </a:lnTo>
                <a:cubicBezTo>
                  <a:pt x="5180654" y="333276"/>
                  <a:pt x="5180533" y="333687"/>
                  <a:pt x="5180291" y="334041"/>
                </a:cubicBezTo>
                <a:cubicBezTo>
                  <a:pt x="5180048" y="334396"/>
                  <a:pt x="5179623" y="334674"/>
                  <a:pt x="5179016" y="334881"/>
                </a:cubicBezTo>
                <a:cubicBezTo>
                  <a:pt x="5178409" y="335088"/>
                  <a:pt x="5177620" y="335265"/>
                  <a:pt x="5176650" y="335412"/>
                </a:cubicBezTo>
                <a:cubicBezTo>
                  <a:pt x="5175679" y="335558"/>
                  <a:pt x="5174435" y="335633"/>
                  <a:pt x="5172918" y="335633"/>
                </a:cubicBezTo>
                <a:cubicBezTo>
                  <a:pt x="5171462" y="335633"/>
                  <a:pt x="5170248" y="335558"/>
                  <a:pt x="5169278" y="335412"/>
                </a:cubicBezTo>
                <a:cubicBezTo>
                  <a:pt x="5168307" y="335265"/>
                  <a:pt x="5167533" y="335088"/>
                  <a:pt x="5166957" y="334881"/>
                </a:cubicBezTo>
                <a:cubicBezTo>
                  <a:pt x="5166380" y="334674"/>
                  <a:pt x="5165986" y="334396"/>
                  <a:pt x="5165774" y="334041"/>
                </a:cubicBezTo>
                <a:cubicBezTo>
                  <a:pt x="5165561" y="333687"/>
                  <a:pt x="5165455" y="333276"/>
                  <a:pt x="5165455" y="332805"/>
                </a:cubicBezTo>
                <a:lnTo>
                  <a:pt x="5165455" y="227649"/>
                </a:lnTo>
                <a:cubicBezTo>
                  <a:pt x="5165455" y="225175"/>
                  <a:pt x="5166113" y="223408"/>
                  <a:pt x="5167429" y="222346"/>
                </a:cubicBezTo>
                <a:cubicBezTo>
                  <a:pt x="5168745" y="221286"/>
                  <a:pt x="5170211" y="220755"/>
                  <a:pt x="5171826" y="220755"/>
                </a:cubicBezTo>
                <a:close/>
                <a:moveTo>
                  <a:pt x="4228851" y="220755"/>
                </a:moveTo>
                <a:lnTo>
                  <a:pt x="4238183" y="220755"/>
                </a:lnTo>
                <a:cubicBezTo>
                  <a:pt x="4240097" y="220755"/>
                  <a:pt x="4241772" y="220933"/>
                  <a:pt x="4243208" y="221286"/>
                </a:cubicBezTo>
                <a:cubicBezTo>
                  <a:pt x="4244644" y="221640"/>
                  <a:pt x="4245900" y="222200"/>
                  <a:pt x="4246977" y="222965"/>
                </a:cubicBezTo>
                <a:cubicBezTo>
                  <a:pt x="4248053" y="223731"/>
                  <a:pt x="4248950" y="224703"/>
                  <a:pt x="4249668" y="225880"/>
                </a:cubicBezTo>
                <a:cubicBezTo>
                  <a:pt x="4250386" y="227059"/>
                  <a:pt x="4251014" y="228443"/>
                  <a:pt x="4251553" y="230034"/>
                </a:cubicBezTo>
                <a:lnTo>
                  <a:pt x="4284249" y="312834"/>
                </a:lnTo>
                <a:lnTo>
                  <a:pt x="4284691" y="312834"/>
                </a:lnTo>
                <a:lnTo>
                  <a:pt x="4318712" y="230300"/>
                </a:lnTo>
                <a:cubicBezTo>
                  <a:pt x="4319370" y="228531"/>
                  <a:pt x="4320088" y="227030"/>
                  <a:pt x="4320866" y="225792"/>
                </a:cubicBezTo>
                <a:cubicBezTo>
                  <a:pt x="4321645" y="224556"/>
                  <a:pt x="4322498" y="223569"/>
                  <a:pt x="4323425" y="222833"/>
                </a:cubicBezTo>
                <a:cubicBezTo>
                  <a:pt x="4324353" y="222096"/>
                  <a:pt x="4325386" y="221565"/>
                  <a:pt x="4326523" y="221243"/>
                </a:cubicBezTo>
                <a:cubicBezTo>
                  <a:pt x="4327659" y="220918"/>
                  <a:pt x="4328976" y="220755"/>
                  <a:pt x="4330473" y="220755"/>
                </a:cubicBezTo>
                <a:lnTo>
                  <a:pt x="4340258" y="220755"/>
                </a:lnTo>
                <a:cubicBezTo>
                  <a:pt x="4341156" y="220755"/>
                  <a:pt x="4342009" y="220889"/>
                  <a:pt x="4342817" y="221154"/>
                </a:cubicBezTo>
                <a:cubicBezTo>
                  <a:pt x="4343625" y="221419"/>
                  <a:pt x="4344313" y="221832"/>
                  <a:pt x="4344882" y="222391"/>
                </a:cubicBezTo>
                <a:cubicBezTo>
                  <a:pt x="4345451" y="222951"/>
                  <a:pt x="4345915" y="223658"/>
                  <a:pt x="4346274" y="224512"/>
                </a:cubicBezTo>
                <a:cubicBezTo>
                  <a:pt x="4346633" y="225365"/>
                  <a:pt x="4346812" y="226411"/>
                  <a:pt x="4346812" y="227649"/>
                </a:cubicBezTo>
                <a:lnTo>
                  <a:pt x="4346812" y="332805"/>
                </a:lnTo>
                <a:cubicBezTo>
                  <a:pt x="4346812" y="333276"/>
                  <a:pt x="4346691" y="333687"/>
                  <a:pt x="4346448" y="334041"/>
                </a:cubicBezTo>
                <a:cubicBezTo>
                  <a:pt x="4346206" y="334396"/>
                  <a:pt x="4345781" y="334674"/>
                  <a:pt x="4345174" y="334881"/>
                </a:cubicBezTo>
                <a:cubicBezTo>
                  <a:pt x="4344567" y="335088"/>
                  <a:pt x="4343793" y="335265"/>
                  <a:pt x="4342853" y="335412"/>
                </a:cubicBezTo>
                <a:cubicBezTo>
                  <a:pt x="4341913" y="335558"/>
                  <a:pt x="4340684" y="335633"/>
                  <a:pt x="4339167" y="335633"/>
                </a:cubicBezTo>
                <a:cubicBezTo>
                  <a:pt x="4337772" y="335633"/>
                  <a:pt x="4336573" y="335558"/>
                  <a:pt x="4335572" y="335412"/>
                </a:cubicBezTo>
                <a:cubicBezTo>
                  <a:pt x="4334572" y="335265"/>
                  <a:pt x="4333783" y="335088"/>
                  <a:pt x="4333206" y="334881"/>
                </a:cubicBezTo>
                <a:cubicBezTo>
                  <a:pt x="4332629" y="334674"/>
                  <a:pt x="4332220" y="334396"/>
                  <a:pt x="4331977" y="334041"/>
                </a:cubicBezTo>
                <a:cubicBezTo>
                  <a:pt x="4331734" y="333687"/>
                  <a:pt x="4331613" y="333276"/>
                  <a:pt x="4331613" y="332805"/>
                </a:cubicBezTo>
                <a:lnTo>
                  <a:pt x="4331613" y="233216"/>
                </a:lnTo>
                <a:lnTo>
                  <a:pt x="4331437" y="233216"/>
                </a:lnTo>
                <a:lnTo>
                  <a:pt x="4291141" y="333246"/>
                </a:lnTo>
                <a:cubicBezTo>
                  <a:pt x="4290965" y="333659"/>
                  <a:pt x="4290714" y="334013"/>
                  <a:pt x="4290390" y="334307"/>
                </a:cubicBezTo>
                <a:cubicBezTo>
                  <a:pt x="4290066" y="334601"/>
                  <a:pt x="4289595" y="334852"/>
                  <a:pt x="4288976" y="335058"/>
                </a:cubicBezTo>
                <a:cubicBezTo>
                  <a:pt x="4288358" y="335265"/>
                  <a:pt x="4287621" y="335412"/>
                  <a:pt x="4286767" y="335500"/>
                </a:cubicBezTo>
                <a:cubicBezTo>
                  <a:pt x="4285913" y="335588"/>
                  <a:pt x="4284897" y="335633"/>
                  <a:pt x="4283719" y="335633"/>
                </a:cubicBezTo>
                <a:cubicBezTo>
                  <a:pt x="4282481" y="335633"/>
                  <a:pt x="4281421" y="335573"/>
                  <a:pt x="4280537" y="335456"/>
                </a:cubicBezTo>
                <a:cubicBezTo>
                  <a:pt x="4279654" y="335338"/>
                  <a:pt x="4278917" y="335176"/>
                  <a:pt x="4278328" y="334970"/>
                </a:cubicBezTo>
                <a:cubicBezTo>
                  <a:pt x="4277739" y="334763"/>
                  <a:pt x="4277282" y="334512"/>
                  <a:pt x="4276958" y="334218"/>
                </a:cubicBezTo>
                <a:cubicBezTo>
                  <a:pt x="4276634" y="333923"/>
                  <a:pt x="4276413" y="333599"/>
                  <a:pt x="4276296" y="333246"/>
                </a:cubicBezTo>
                <a:lnTo>
                  <a:pt x="4237768" y="233216"/>
                </a:lnTo>
                <a:lnTo>
                  <a:pt x="4237679" y="233216"/>
                </a:lnTo>
                <a:lnTo>
                  <a:pt x="4237679" y="332805"/>
                </a:lnTo>
                <a:cubicBezTo>
                  <a:pt x="4237679" y="333276"/>
                  <a:pt x="4237558" y="333687"/>
                  <a:pt x="4237316" y="334041"/>
                </a:cubicBezTo>
                <a:cubicBezTo>
                  <a:pt x="4237073" y="334396"/>
                  <a:pt x="4236648" y="334674"/>
                  <a:pt x="4236041" y="334881"/>
                </a:cubicBezTo>
                <a:cubicBezTo>
                  <a:pt x="4235434" y="335088"/>
                  <a:pt x="4234645" y="335265"/>
                  <a:pt x="4233674" y="335412"/>
                </a:cubicBezTo>
                <a:cubicBezTo>
                  <a:pt x="4232704" y="335558"/>
                  <a:pt x="4231460" y="335633"/>
                  <a:pt x="4229943" y="335633"/>
                </a:cubicBezTo>
                <a:cubicBezTo>
                  <a:pt x="4228487" y="335633"/>
                  <a:pt x="4227273" y="335558"/>
                  <a:pt x="4226303" y="335412"/>
                </a:cubicBezTo>
                <a:cubicBezTo>
                  <a:pt x="4225332" y="335265"/>
                  <a:pt x="4224558" y="335088"/>
                  <a:pt x="4223982" y="334881"/>
                </a:cubicBezTo>
                <a:cubicBezTo>
                  <a:pt x="4223405" y="334674"/>
                  <a:pt x="4223011" y="334396"/>
                  <a:pt x="4222799" y="334041"/>
                </a:cubicBezTo>
                <a:cubicBezTo>
                  <a:pt x="4222586" y="333687"/>
                  <a:pt x="4222480" y="333276"/>
                  <a:pt x="4222480" y="332805"/>
                </a:cubicBezTo>
                <a:lnTo>
                  <a:pt x="4222480" y="227649"/>
                </a:lnTo>
                <a:cubicBezTo>
                  <a:pt x="4222480" y="225175"/>
                  <a:pt x="4223138" y="223408"/>
                  <a:pt x="4224454" y="222346"/>
                </a:cubicBezTo>
                <a:cubicBezTo>
                  <a:pt x="4225770" y="221286"/>
                  <a:pt x="4227236" y="220755"/>
                  <a:pt x="4228851" y="220755"/>
                </a:cubicBezTo>
                <a:close/>
                <a:moveTo>
                  <a:pt x="3762190" y="220755"/>
                </a:moveTo>
                <a:lnTo>
                  <a:pt x="3771522" y="220755"/>
                </a:lnTo>
                <a:cubicBezTo>
                  <a:pt x="3773436" y="220755"/>
                  <a:pt x="3775111" y="220933"/>
                  <a:pt x="3776547" y="221286"/>
                </a:cubicBezTo>
                <a:cubicBezTo>
                  <a:pt x="3777982" y="221640"/>
                  <a:pt x="3779239" y="222200"/>
                  <a:pt x="3780316" y="222965"/>
                </a:cubicBezTo>
                <a:cubicBezTo>
                  <a:pt x="3781392" y="223731"/>
                  <a:pt x="3782290" y="224703"/>
                  <a:pt x="3783007" y="225880"/>
                </a:cubicBezTo>
                <a:cubicBezTo>
                  <a:pt x="3783725" y="227059"/>
                  <a:pt x="3784354" y="228443"/>
                  <a:pt x="3784892" y="230034"/>
                </a:cubicBezTo>
                <a:lnTo>
                  <a:pt x="3817588" y="312834"/>
                </a:lnTo>
                <a:lnTo>
                  <a:pt x="3818029" y="312834"/>
                </a:lnTo>
                <a:lnTo>
                  <a:pt x="3852050" y="230300"/>
                </a:lnTo>
                <a:cubicBezTo>
                  <a:pt x="3852708" y="228531"/>
                  <a:pt x="3853427" y="227030"/>
                  <a:pt x="3854206" y="225792"/>
                </a:cubicBezTo>
                <a:cubicBezTo>
                  <a:pt x="3854983" y="224556"/>
                  <a:pt x="3855836" y="223569"/>
                  <a:pt x="3856764" y="222833"/>
                </a:cubicBezTo>
                <a:cubicBezTo>
                  <a:pt x="3857691" y="222096"/>
                  <a:pt x="3858725" y="221565"/>
                  <a:pt x="3859862" y="221243"/>
                </a:cubicBezTo>
                <a:cubicBezTo>
                  <a:pt x="3860997" y="220918"/>
                  <a:pt x="3862314" y="220755"/>
                  <a:pt x="3863811" y="220755"/>
                </a:cubicBezTo>
                <a:lnTo>
                  <a:pt x="3873597" y="220755"/>
                </a:lnTo>
                <a:cubicBezTo>
                  <a:pt x="3874495" y="220755"/>
                  <a:pt x="3875348" y="220889"/>
                  <a:pt x="3876156" y="221154"/>
                </a:cubicBezTo>
                <a:cubicBezTo>
                  <a:pt x="3876963" y="221419"/>
                  <a:pt x="3877652" y="221832"/>
                  <a:pt x="3878221" y="222391"/>
                </a:cubicBezTo>
                <a:cubicBezTo>
                  <a:pt x="3878789" y="222951"/>
                  <a:pt x="3879253" y="223658"/>
                  <a:pt x="3879612" y="224512"/>
                </a:cubicBezTo>
                <a:cubicBezTo>
                  <a:pt x="3879971" y="225365"/>
                  <a:pt x="3880151" y="226411"/>
                  <a:pt x="3880151" y="227649"/>
                </a:cubicBezTo>
                <a:lnTo>
                  <a:pt x="3880151" y="332805"/>
                </a:lnTo>
                <a:cubicBezTo>
                  <a:pt x="3880151" y="333276"/>
                  <a:pt x="3880030" y="333687"/>
                  <a:pt x="3879787" y="334041"/>
                </a:cubicBezTo>
                <a:cubicBezTo>
                  <a:pt x="3879544" y="334396"/>
                  <a:pt x="3879120" y="334674"/>
                  <a:pt x="3878513" y="334881"/>
                </a:cubicBezTo>
                <a:cubicBezTo>
                  <a:pt x="3877905" y="335088"/>
                  <a:pt x="3877131" y="335265"/>
                  <a:pt x="3876192" y="335412"/>
                </a:cubicBezTo>
                <a:cubicBezTo>
                  <a:pt x="3875251" y="335558"/>
                  <a:pt x="3874022" y="335633"/>
                  <a:pt x="3872506" y="335633"/>
                </a:cubicBezTo>
                <a:cubicBezTo>
                  <a:pt x="3871110" y="335633"/>
                  <a:pt x="3869912" y="335558"/>
                  <a:pt x="3868911" y="335412"/>
                </a:cubicBezTo>
                <a:cubicBezTo>
                  <a:pt x="3867910" y="335265"/>
                  <a:pt x="3867121" y="335088"/>
                  <a:pt x="3866544" y="334881"/>
                </a:cubicBezTo>
                <a:cubicBezTo>
                  <a:pt x="3865967" y="334674"/>
                  <a:pt x="3865558" y="334396"/>
                  <a:pt x="3865316" y="334041"/>
                </a:cubicBezTo>
                <a:cubicBezTo>
                  <a:pt x="3865073" y="333687"/>
                  <a:pt x="3864952" y="333276"/>
                  <a:pt x="3864952" y="332805"/>
                </a:cubicBezTo>
                <a:lnTo>
                  <a:pt x="3864952" y="233216"/>
                </a:lnTo>
                <a:lnTo>
                  <a:pt x="3864775" y="233216"/>
                </a:lnTo>
                <a:lnTo>
                  <a:pt x="3824480" y="333246"/>
                </a:lnTo>
                <a:cubicBezTo>
                  <a:pt x="3824303" y="333659"/>
                  <a:pt x="3824052" y="334013"/>
                  <a:pt x="3823729" y="334307"/>
                </a:cubicBezTo>
                <a:cubicBezTo>
                  <a:pt x="3823405" y="334601"/>
                  <a:pt x="3822934" y="334852"/>
                  <a:pt x="3822315" y="335058"/>
                </a:cubicBezTo>
                <a:cubicBezTo>
                  <a:pt x="3821696" y="335265"/>
                  <a:pt x="3820960" y="335412"/>
                  <a:pt x="3820106" y="335500"/>
                </a:cubicBezTo>
                <a:cubicBezTo>
                  <a:pt x="3819252" y="335588"/>
                  <a:pt x="3818235" y="335633"/>
                  <a:pt x="3817058" y="335633"/>
                </a:cubicBezTo>
                <a:cubicBezTo>
                  <a:pt x="3815820" y="335633"/>
                  <a:pt x="3814760" y="335573"/>
                  <a:pt x="3813876" y="335456"/>
                </a:cubicBezTo>
                <a:cubicBezTo>
                  <a:pt x="3812993" y="335338"/>
                  <a:pt x="3812256" y="335176"/>
                  <a:pt x="3811667" y="334970"/>
                </a:cubicBezTo>
                <a:cubicBezTo>
                  <a:pt x="3811078" y="334763"/>
                  <a:pt x="3810621" y="334512"/>
                  <a:pt x="3810297" y="334218"/>
                </a:cubicBezTo>
                <a:cubicBezTo>
                  <a:pt x="3809973" y="333923"/>
                  <a:pt x="3809752" y="333599"/>
                  <a:pt x="3809635" y="333246"/>
                </a:cubicBezTo>
                <a:lnTo>
                  <a:pt x="3771107" y="233216"/>
                </a:lnTo>
                <a:lnTo>
                  <a:pt x="3771018" y="233216"/>
                </a:lnTo>
                <a:lnTo>
                  <a:pt x="3771018" y="332805"/>
                </a:lnTo>
                <a:cubicBezTo>
                  <a:pt x="3771018" y="333276"/>
                  <a:pt x="3770898" y="333687"/>
                  <a:pt x="3770654" y="334041"/>
                </a:cubicBezTo>
                <a:cubicBezTo>
                  <a:pt x="3770412" y="334396"/>
                  <a:pt x="3769987" y="334674"/>
                  <a:pt x="3769380" y="334881"/>
                </a:cubicBezTo>
                <a:cubicBezTo>
                  <a:pt x="3768773" y="335088"/>
                  <a:pt x="3767984" y="335265"/>
                  <a:pt x="3767013" y="335412"/>
                </a:cubicBezTo>
                <a:cubicBezTo>
                  <a:pt x="3766043" y="335558"/>
                  <a:pt x="3764799" y="335633"/>
                  <a:pt x="3763282" y="335633"/>
                </a:cubicBezTo>
                <a:cubicBezTo>
                  <a:pt x="3761826" y="335633"/>
                  <a:pt x="3760613" y="335558"/>
                  <a:pt x="3759642" y="335412"/>
                </a:cubicBezTo>
                <a:cubicBezTo>
                  <a:pt x="3758671" y="335265"/>
                  <a:pt x="3757898" y="335088"/>
                  <a:pt x="3757321" y="334881"/>
                </a:cubicBezTo>
                <a:cubicBezTo>
                  <a:pt x="3756745" y="334674"/>
                  <a:pt x="3756350" y="334396"/>
                  <a:pt x="3756138" y="334041"/>
                </a:cubicBezTo>
                <a:cubicBezTo>
                  <a:pt x="3755926" y="333687"/>
                  <a:pt x="3755820" y="333276"/>
                  <a:pt x="3755820" y="332805"/>
                </a:cubicBezTo>
                <a:lnTo>
                  <a:pt x="3755820" y="227649"/>
                </a:lnTo>
                <a:cubicBezTo>
                  <a:pt x="3755820" y="225175"/>
                  <a:pt x="3756478" y="223408"/>
                  <a:pt x="3757793" y="222346"/>
                </a:cubicBezTo>
                <a:cubicBezTo>
                  <a:pt x="3759109" y="221286"/>
                  <a:pt x="3760574" y="220755"/>
                  <a:pt x="3762190" y="220755"/>
                </a:cubicBezTo>
                <a:close/>
                <a:moveTo>
                  <a:pt x="2819217" y="220755"/>
                </a:moveTo>
                <a:lnTo>
                  <a:pt x="2828549" y="220755"/>
                </a:lnTo>
                <a:cubicBezTo>
                  <a:pt x="2830463" y="220755"/>
                  <a:pt x="2832138" y="220933"/>
                  <a:pt x="2833574" y="221286"/>
                </a:cubicBezTo>
                <a:cubicBezTo>
                  <a:pt x="2835011" y="221640"/>
                  <a:pt x="2836268" y="222200"/>
                  <a:pt x="2837344" y="222965"/>
                </a:cubicBezTo>
                <a:cubicBezTo>
                  <a:pt x="2838420" y="223731"/>
                  <a:pt x="2839317" y="224703"/>
                  <a:pt x="2840036" y="225880"/>
                </a:cubicBezTo>
                <a:cubicBezTo>
                  <a:pt x="2840754" y="227059"/>
                  <a:pt x="2841382" y="228443"/>
                  <a:pt x="2841921" y="230034"/>
                </a:cubicBezTo>
                <a:lnTo>
                  <a:pt x="2874620" y="312834"/>
                </a:lnTo>
                <a:lnTo>
                  <a:pt x="2875062" y="312834"/>
                </a:lnTo>
                <a:lnTo>
                  <a:pt x="2909085" y="230300"/>
                </a:lnTo>
                <a:cubicBezTo>
                  <a:pt x="2909743" y="228531"/>
                  <a:pt x="2910460" y="227030"/>
                  <a:pt x="2911238" y="225792"/>
                </a:cubicBezTo>
                <a:cubicBezTo>
                  <a:pt x="2912017" y="224556"/>
                  <a:pt x="2912871" y="223569"/>
                  <a:pt x="2913798" y="222833"/>
                </a:cubicBezTo>
                <a:cubicBezTo>
                  <a:pt x="2914725" y="222096"/>
                  <a:pt x="2915758" y="221565"/>
                  <a:pt x="2916895" y="221243"/>
                </a:cubicBezTo>
                <a:cubicBezTo>
                  <a:pt x="2918031" y="220918"/>
                  <a:pt x="2919348" y="220755"/>
                  <a:pt x="2920845" y="220755"/>
                </a:cubicBezTo>
                <a:lnTo>
                  <a:pt x="2930630" y="220755"/>
                </a:lnTo>
                <a:cubicBezTo>
                  <a:pt x="2931528" y="220755"/>
                  <a:pt x="2932382" y="220889"/>
                  <a:pt x="2933190" y="221154"/>
                </a:cubicBezTo>
                <a:cubicBezTo>
                  <a:pt x="2933997" y="221419"/>
                  <a:pt x="2934685" y="221832"/>
                  <a:pt x="2935254" y="222391"/>
                </a:cubicBezTo>
                <a:cubicBezTo>
                  <a:pt x="2935823" y="222951"/>
                  <a:pt x="2936287" y="223658"/>
                  <a:pt x="2936646" y="224512"/>
                </a:cubicBezTo>
                <a:cubicBezTo>
                  <a:pt x="2937005" y="225365"/>
                  <a:pt x="2937185" y="226411"/>
                  <a:pt x="2937185" y="227649"/>
                </a:cubicBezTo>
                <a:lnTo>
                  <a:pt x="2937185" y="332805"/>
                </a:lnTo>
                <a:cubicBezTo>
                  <a:pt x="2937185" y="333276"/>
                  <a:pt x="2937063" y="333687"/>
                  <a:pt x="2936821" y="334041"/>
                </a:cubicBezTo>
                <a:cubicBezTo>
                  <a:pt x="2936578" y="334396"/>
                  <a:pt x="2936153" y="334674"/>
                  <a:pt x="2935546" y="334881"/>
                </a:cubicBezTo>
                <a:cubicBezTo>
                  <a:pt x="2934939" y="335088"/>
                  <a:pt x="2934166" y="335265"/>
                  <a:pt x="2933225" y="335412"/>
                </a:cubicBezTo>
                <a:cubicBezTo>
                  <a:pt x="2932285" y="335558"/>
                  <a:pt x="2931056" y="335633"/>
                  <a:pt x="2929539" y="335633"/>
                </a:cubicBezTo>
                <a:cubicBezTo>
                  <a:pt x="2928144" y="335633"/>
                  <a:pt x="2926946" y="335558"/>
                  <a:pt x="2925944" y="335412"/>
                </a:cubicBezTo>
                <a:cubicBezTo>
                  <a:pt x="2924943" y="335265"/>
                  <a:pt x="2924154" y="335088"/>
                  <a:pt x="2923579" y="334881"/>
                </a:cubicBezTo>
                <a:cubicBezTo>
                  <a:pt x="2923001" y="334674"/>
                  <a:pt x="2922592" y="334396"/>
                  <a:pt x="2922349" y="334041"/>
                </a:cubicBezTo>
                <a:cubicBezTo>
                  <a:pt x="2922107" y="333687"/>
                  <a:pt x="2921985" y="333276"/>
                  <a:pt x="2921985" y="332805"/>
                </a:cubicBezTo>
                <a:lnTo>
                  <a:pt x="2921985" y="233216"/>
                </a:lnTo>
                <a:lnTo>
                  <a:pt x="2921809" y="233216"/>
                </a:lnTo>
                <a:lnTo>
                  <a:pt x="2881512" y="333246"/>
                </a:lnTo>
                <a:cubicBezTo>
                  <a:pt x="2881337" y="333659"/>
                  <a:pt x="2881086" y="334013"/>
                  <a:pt x="2880762" y="334307"/>
                </a:cubicBezTo>
                <a:cubicBezTo>
                  <a:pt x="2880436" y="334601"/>
                  <a:pt x="2879967" y="334852"/>
                  <a:pt x="2879347" y="335058"/>
                </a:cubicBezTo>
                <a:cubicBezTo>
                  <a:pt x="2878729" y="335265"/>
                  <a:pt x="2877992" y="335412"/>
                  <a:pt x="2877138" y="335500"/>
                </a:cubicBezTo>
                <a:cubicBezTo>
                  <a:pt x="2876284" y="335588"/>
                  <a:pt x="2875268" y="335633"/>
                  <a:pt x="2874090" y="335633"/>
                </a:cubicBezTo>
                <a:cubicBezTo>
                  <a:pt x="2872852" y="335633"/>
                  <a:pt x="2871791" y="335573"/>
                  <a:pt x="2870908" y="335456"/>
                </a:cubicBezTo>
                <a:cubicBezTo>
                  <a:pt x="2870025" y="335338"/>
                  <a:pt x="2869287" y="335176"/>
                  <a:pt x="2868698" y="334970"/>
                </a:cubicBezTo>
                <a:cubicBezTo>
                  <a:pt x="2868110" y="334763"/>
                  <a:pt x="2867653" y="334512"/>
                  <a:pt x="2867329" y="334218"/>
                </a:cubicBezTo>
                <a:cubicBezTo>
                  <a:pt x="2867005" y="333923"/>
                  <a:pt x="2866783" y="333599"/>
                  <a:pt x="2866665" y="333246"/>
                </a:cubicBezTo>
                <a:lnTo>
                  <a:pt x="2828134" y="233216"/>
                </a:lnTo>
                <a:lnTo>
                  <a:pt x="2828045" y="233216"/>
                </a:lnTo>
                <a:lnTo>
                  <a:pt x="2828045" y="332805"/>
                </a:lnTo>
                <a:cubicBezTo>
                  <a:pt x="2828045" y="333276"/>
                  <a:pt x="2827924" y="333687"/>
                  <a:pt x="2827682" y="334041"/>
                </a:cubicBezTo>
                <a:cubicBezTo>
                  <a:pt x="2827439" y="334396"/>
                  <a:pt x="2827015" y="334674"/>
                  <a:pt x="2826407" y="334881"/>
                </a:cubicBezTo>
                <a:cubicBezTo>
                  <a:pt x="2825799" y="335088"/>
                  <a:pt x="2825013" y="335265"/>
                  <a:pt x="2824041" y="335412"/>
                </a:cubicBezTo>
                <a:cubicBezTo>
                  <a:pt x="2823070" y="335558"/>
                  <a:pt x="2821826" y="335633"/>
                  <a:pt x="2820310" y="335633"/>
                </a:cubicBezTo>
                <a:cubicBezTo>
                  <a:pt x="2818853" y="335633"/>
                  <a:pt x="2817639" y="335558"/>
                  <a:pt x="2816668" y="335412"/>
                </a:cubicBezTo>
                <a:cubicBezTo>
                  <a:pt x="2815698" y="335265"/>
                  <a:pt x="2814924" y="335088"/>
                  <a:pt x="2814347" y="334881"/>
                </a:cubicBezTo>
                <a:cubicBezTo>
                  <a:pt x="2813771" y="334674"/>
                  <a:pt x="2813376" y="334396"/>
                  <a:pt x="2813165" y="334041"/>
                </a:cubicBezTo>
                <a:cubicBezTo>
                  <a:pt x="2812952" y="333687"/>
                  <a:pt x="2812846" y="333276"/>
                  <a:pt x="2812846" y="332805"/>
                </a:cubicBezTo>
                <a:lnTo>
                  <a:pt x="2812846" y="227649"/>
                </a:lnTo>
                <a:cubicBezTo>
                  <a:pt x="2812846" y="225175"/>
                  <a:pt x="2813504" y="223408"/>
                  <a:pt x="2814819" y="222346"/>
                </a:cubicBezTo>
                <a:cubicBezTo>
                  <a:pt x="2816136" y="221286"/>
                  <a:pt x="2817601" y="220755"/>
                  <a:pt x="2819217" y="220755"/>
                </a:cubicBezTo>
                <a:close/>
                <a:moveTo>
                  <a:pt x="2342962" y="220755"/>
                </a:moveTo>
                <a:lnTo>
                  <a:pt x="2352294" y="220755"/>
                </a:lnTo>
                <a:cubicBezTo>
                  <a:pt x="2354209" y="220755"/>
                  <a:pt x="2355884" y="220933"/>
                  <a:pt x="2357320" y="221286"/>
                </a:cubicBezTo>
                <a:cubicBezTo>
                  <a:pt x="2358756" y="221640"/>
                  <a:pt x="2360012" y="222200"/>
                  <a:pt x="2361088" y="222965"/>
                </a:cubicBezTo>
                <a:cubicBezTo>
                  <a:pt x="2362163" y="223731"/>
                  <a:pt x="2363061" y="224703"/>
                  <a:pt x="2363780" y="225880"/>
                </a:cubicBezTo>
                <a:cubicBezTo>
                  <a:pt x="2364497" y="227059"/>
                  <a:pt x="2365125" y="228443"/>
                  <a:pt x="2365663" y="230034"/>
                </a:cubicBezTo>
                <a:lnTo>
                  <a:pt x="2398359" y="312834"/>
                </a:lnTo>
                <a:lnTo>
                  <a:pt x="2398801" y="312834"/>
                </a:lnTo>
                <a:lnTo>
                  <a:pt x="2432821" y="230300"/>
                </a:lnTo>
                <a:cubicBezTo>
                  <a:pt x="2433480" y="228531"/>
                  <a:pt x="2434197" y="227030"/>
                  <a:pt x="2434974" y="225792"/>
                </a:cubicBezTo>
                <a:cubicBezTo>
                  <a:pt x="2435753" y="224556"/>
                  <a:pt x="2436607" y="223569"/>
                  <a:pt x="2437534" y="222833"/>
                </a:cubicBezTo>
                <a:cubicBezTo>
                  <a:pt x="2438462" y="222096"/>
                  <a:pt x="2439495" y="221565"/>
                  <a:pt x="2440632" y="221243"/>
                </a:cubicBezTo>
                <a:cubicBezTo>
                  <a:pt x="2441768" y="220918"/>
                  <a:pt x="2443086" y="220755"/>
                  <a:pt x="2444583" y="220755"/>
                </a:cubicBezTo>
                <a:lnTo>
                  <a:pt x="2454370" y="220755"/>
                </a:lnTo>
                <a:cubicBezTo>
                  <a:pt x="2455268" y="220755"/>
                  <a:pt x="2456123" y="220889"/>
                  <a:pt x="2456929" y="221154"/>
                </a:cubicBezTo>
                <a:cubicBezTo>
                  <a:pt x="2457738" y="221419"/>
                  <a:pt x="2458425" y="221832"/>
                  <a:pt x="2458993" y="222391"/>
                </a:cubicBezTo>
                <a:cubicBezTo>
                  <a:pt x="2459564" y="222951"/>
                  <a:pt x="2460027" y="223658"/>
                  <a:pt x="2460387" y="224512"/>
                </a:cubicBezTo>
                <a:cubicBezTo>
                  <a:pt x="2460745" y="225365"/>
                  <a:pt x="2460925" y="226411"/>
                  <a:pt x="2460925" y="227649"/>
                </a:cubicBezTo>
                <a:lnTo>
                  <a:pt x="2460925" y="332805"/>
                </a:lnTo>
                <a:cubicBezTo>
                  <a:pt x="2460925" y="333276"/>
                  <a:pt x="2460804" y="333687"/>
                  <a:pt x="2460560" y="334041"/>
                </a:cubicBezTo>
                <a:cubicBezTo>
                  <a:pt x="2460318" y="334396"/>
                  <a:pt x="2459895" y="334674"/>
                  <a:pt x="2459287" y="334881"/>
                </a:cubicBezTo>
                <a:cubicBezTo>
                  <a:pt x="2458680" y="335088"/>
                  <a:pt x="2457906" y="335265"/>
                  <a:pt x="2456966" y="335412"/>
                </a:cubicBezTo>
                <a:cubicBezTo>
                  <a:pt x="2456027" y="335558"/>
                  <a:pt x="2454796" y="335633"/>
                  <a:pt x="2453281" y="335633"/>
                </a:cubicBezTo>
                <a:cubicBezTo>
                  <a:pt x="2451883" y="335633"/>
                  <a:pt x="2450685" y="335558"/>
                  <a:pt x="2449683" y="335412"/>
                </a:cubicBezTo>
                <a:cubicBezTo>
                  <a:pt x="2448681" y="335265"/>
                  <a:pt x="2447893" y="335088"/>
                  <a:pt x="2447316" y="334881"/>
                </a:cubicBezTo>
                <a:cubicBezTo>
                  <a:pt x="2446739" y="334674"/>
                  <a:pt x="2446329" y="334396"/>
                  <a:pt x="2446086" y="334041"/>
                </a:cubicBezTo>
                <a:cubicBezTo>
                  <a:pt x="2445844" y="333687"/>
                  <a:pt x="2445722" y="333276"/>
                  <a:pt x="2445722" y="332805"/>
                </a:cubicBezTo>
                <a:lnTo>
                  <a:pt x="2445722" y="233216"/>
                </a:lnTo>
                <a:lnTo>
                  <a:pt x="2445546" y="233216"/>
                </a:lnTo>
                <a:lnTo>
                  <a:pt x="2405251" y="333246"/>
                </a:lnTo>
                <a:cubicBezTo>
                  <a:pt x="2405074" y="333659"/>
                  <a:pt x="2404823" y="334013"/>
                  <a:pt x="2404501" y="334307"/>
                </a:cubicBezTo>
                <a:cubicBezTo>
                  <a:pt x="2404176" y="334601"/>
                  <a:pt x="2403705" y="334852"/>
                  <a:pt x="2403086" y="335058"/>
                </a:cubicBezTo>
                <a:cubicBezTo>
                  <a:pt x="2402468" y="335265"/>
                  <a:pt x="2401732" y="335412"/>
                  <a:pt x="2400877" y="335500"/>
                </a:cubicBezTo>
                <a:cubicBezTo>
                  <a:pt x="2400023" y="335588"/>
                  <a:pt x="2399007" y="335633"/>
                  <a:pt x="2397828" y="335633"/>
                </a:cubicBezTo>
                <a:cubicBezTo>
                  <a:pt x="2396592" y="335633"/>
                  <a:pt x="2395532" y="335573"/>
                  <a:pt x="2394647" y="335456"/>
                </a:cubicBezTo>
                <a:cubicBezTo>
                  <a:pt x="2393764" y="335338"/>
                  <a:pt x="2393027" y="335176"/>
                  <a:pt x="2392440" y="334970"/>
                </a:cubicBezTo>
                <a:cubicBezTo>
                  <a:pt x="2391849" y="334763"/>
                  <a:pt x="2391392" y="334512"/>
                  <a:pt x="2391070" y="334218"/>
                </a:cubicBezTo>
                <a:cubicBezTo>
                  <a:pt x="2390744" y="333923"/>
                  <a:pt x="2390525" y="333599"/>
                  <a:pt x="2390406" y="333246"/>
                </a:cubicBezTo>
                <a:lnTo>
                  <a:pt x="2351879" y="233216"/>
                </a:lnTo>
                <a:lnTo>
                  <a:pt x="2351791" y="233216"/>
                </a:lnTo>
                <a:lnTo>
                  <a:pt x="2351791" y="332805"/>
                </a:lnTo>
                <a:cubicBezTo>
                  <a:pt x="2351791" y="333276"/>
                  <a:pt x="2351669" y="333687"/>
                  <a:pt x="2351426" y="334041"/>
                </a:cubicBezTo>
                <a:cubicBezTo>
                  <a:pt x="2351184" y="334396"/>
                  <a:pt x="2350758" y="334674"/>
                  <a:pt x="2350152" y="334881"/>
                </a:cubicBezTo>
                <a:cubicBezTo>
                  <a:pt x="2349546" y="335088"/>
                  <a:pt x="2348756" y="335265"/>
                  <a:pt x="2347786" y="335412"/>
                </a:cubicBezTo>
                <a:cubicBezTo>
                  <a:pt x="2346815" y="335558"/>
                  <a:pt x="2345571" y="335633"/>
                  <a:pt x="2344056" y="335633"/>
                </a:cubicBezTo>
                <a:cubicBezTo>
                  <a:pt x="2342599" y="335633"/>
                  <a:pt x="2341385" y="335558"/>
                  <a:pt x="2340415" y="335412"/>
                </a:cubicBezTo>
                <a:cubicBezTo>
                  <a:pt x="2339444" y="335265"/>
                  <a:pt x="2338671" y="335088"/>
                  <a:pt x="2338094" y="334881"/>
                </a:cubicBezTo>
                <a:cubicBezTo>
                  <a:pt x="2337517" y="334674"/>
                  <a:pt x="2337123" y="334396"/>
                  <a:pt x="2336912" y="334041"/>
                </a:cubicBezTo>
                <a:cubicBezTo>
                  <a:pt x="2336698" y="333687"/>
                  <a:pt x="2336593" y="333276"/>
                  <a:pt x="2336593" y="332805"/>
                </a:cubicBezTo>
                <a:lnTo>
                  <a:pt x="2336593" y="227649"/>
                </a:lnTo>
                <a:cubicBezTo>
                  <a:pt x="2336593" y="225175"/>
                  <a:pt x="2337249" y="223408"/>
                  <a:pt x="2338566" y="222346"/>
                </a:cubicBezTo>
                <a:cubicBezTo>
                  <a:pt x="2339882" y="221286"/>
                  <a:pt x="2341347" y="220755"/>
                  <a:pt x="2342962" y="220755"/>
                </a:cubicBezTo>
                <a:close/>
                <a:moveTo>
                  <a:pt x="1977867" y="220755"/>
                </a:moveTo>
                <a:lnTo>
                  <a:pt x="1982792" y="220755"/>
                </a:lnTo>
                <a:lnTo>
                  <a:pt x="1950608" y="267900"/>
                </a:lnTo>
                <a:lnTo>
                  <a:pt x="1966106" y="230300"/>
                </a:lnTo>
                <a:cubicBezTo>
                  <a:pt x="1966764" y="228531"/>
                  <a:pt x="1967482" y="227030"/>
                  <a:pt x="1968261" y="225792"/>
                </a:cubicBezTo>
                <a:cubicBezTo>
                  <a:pt x="1969039" y="224556"/>
                  <a:pt x="1969892" y="223569"/>
                  <a:pt x="1970820" y="222833"/>
                </a:cubicBezTo>
                <a:cubicBezTo>
                  <a:pt x="1971748" y="222096"/>
                  <a:pt x="1972780" y="221565"/>
                  <a:pt x="1973917" y="221243"/>
                </a:cubicBezTo>
                <a:cubicBezTo>
                  <a:pt x="1975054" y="220918"/>
                  <a:pt x="1976370" y="220755"/>
                  <a:pt x="1977867" y="220755"/>
                </a:cubicBezTo>
                <a:close/>
                <a:moveTo>
                  <a:pt x="1876231" y="220755"/>
                </a:moveTo>
                <a:lnTo>
                  <a:pt x="1885564" y="220755"/>
                </a:lnTo>
                <a:cubicBezTo>
                  <a:pt x="1887478" y="220755"/>
                  <a:pt x="1889169" y="220933"/>
                  <a:pt x="1890605" y="221286"/>
                </a:cubicBezTo>
                <a:cubicBezTo>
                  <a:pt x="1892042" y="221640"/>
                  <a:pt x="1893298" y="222200"/>
                  <a:pt x="1894375" y="222965"/>
                </a:cubicBezTo>
                <a:cubicBezTo>
                  <a:pt x="1895451" y="223731"/>
                  <a:pt x="1896348" y="224703"/>
                  <a:pt x="1897066" y="225880"/>
                </a:cubicBezTo>
                <a:cubicBezTo>
                  <a:pt x="1897784" y="227059"/>
                  <a:pt x="1898412" y="228443"/>
                  <a:pt x="1898950" y="230034"/>
                </a:cubicBezTo>
                <a:lnTo>
                  <a:pt x="1927353" y="301965"/>
                </a:lnTo>
                <a:lnTo>
                  <a:pt x="1917308" y="316679"/>
                </a:lnTo>
                <a:lnTo>
                  <a:pt x="1885148" y="233216"/>
                </a:lnTo>
                <a:lnTo>
                  <a:pt x="1885059" y="233216"/>
                </a:lnTo>
                <a:lnTo>
                  <a:pt x="1885059" y="332805"/>
                </a:lnTo>
                <a:cubicBezTo>
                  <a:pt x="1885059" y="333276"/>
                  <a:pt x="1884939" y="333687"/>
                  <a:pt x="1884696" y="334041"/>
                </a:cubicBezTo>
                <a:cubicBezTo>
                  <a:pt x="1884454" y="334396"/>
                  <a:pt x="1884028" y="334674"/>
                  <a:pt x="1883421" y="334881"/>
                </a:cubicBezTo>
                <a:cubicBezTo>
                  <a:pt x="1882814" y="335088"/>
                  <a:pt x="1882025" y="335265"/>
                  <a:pt x="1881054" y="335412"/>
                </a:cubicBezTo>
                <a:cubicBezTo>
                  <a:pt x="1880084" y="335558"/>
                  <a:pt x="1878840" y="335633"/>
                  <a:pt x="1877323" y="335633"/>
                </a:cubicBezTo>
                <a:cubicBezTo>
                  <a:pt x="1875867" y="335633"/>
                  <a:pt x="1874653" y="335558"/>
                  <a:pt x="1873683" y="335412"/>
                </a:cubicBezTo>
                <a:cubicBezTo>
                  <a:pt x="1872712" y="335265"/>
                  <a:pt x="1871938" y="335088"/>
                  <a:pt x="1871361" y="334881"/>
                </a:cubicBezTo>
                <a:cubicBezTo>
                  <a:pt x="1870785" y="334674"/>
                  <a:pt x="1870390" y="334396"/>
                  <a:pt x="1870178" y="334041"/>
                </a:cubicBezTo>
                <a:cubicBezTo>
                  <a:pt x="1869966" y="333687"/>
                  <a:pt x="1869860" y="333276"/>
                  <a:pt x="1869860" y="332805"/>
                </a:cubicBezTo>
                <a:lnTo>
                  <a:pt x="1869860" y="227649"/>
                </a:lnTo>
                <a:cubicBezTo>
                  <a:pt x="1869860" y="225175"/>
                  <a:pt x="1870518" y="223408"/>
                  <a:pt x="1871834" y="222346"/>
                </a:cubicBezTo>
                <a:cubicBezTo>
                  <a:pt x="1873150" y="221286"/>
                  <a:pt x="1874615" y="220755"/>
                  <a:pt x="1876231" y="220755"/>
                </a:cubicBezTo>
                <a:close/>
                <a:moveTo>
                  <a:pt x="1399985" y="220755"/>
                </a:moveTo>
                <a:lnTo>
                  <a:pt x="1409316" y="220755"/>
                </a:lnTo>
                <a:cubicBezTo>
                  <a:pt x="1411230" y="220755"/>
                  <a:pt x="1412906" y="220933"/>
                  <a:pt x="1414341" y="221286"/>
                </a:cubicBezTo>
                <a:cubicBezTo>
                  <a:pt x="1415777" y="221640"/>
                  <a:pt x="1417032" y="222200"/>
                  <a:pt x="1418109" y="222965"/>
                </a:cubicBezTo>
                <a:cubicBezTo>
                  <a:pt x="1419186" y="223731"/>
                  <a:pt x="1420083" y="224703"/>
                  <a:pt x="1420802" y="225880"/>
                </a:cubicBezTo>
                <a:cubicBezTo>
                  <a:pt x="1421520" y="227059"/>
                  <a:pt x="1422147" y="228443"/>
                  <a:pt x="1422686" y="230034"/>
                </a:cubicBezTo>
                <a:lnTo>
                  <a:pt x="1455379" y="312834"/>
                </a:lnTo>
                <a:lnTo>
                  <a:pt x="1455821" y="312834"/>
                </a:lnTo>
                <a:lnTo>
                  <a:pt x="1489844" y="230300"/>
                </a:lnTo>
                <a:cubicBezTo>
                  <a:pt x="1490502" y="228531"/>
                  <a:pt x="1491221" y="227030"/>
                  <a:pt x="1491999" y="225792"/>
                </a:cubicBezTo>
                <a:cubicBezTo>
                  <a:pt x="1492778" y="224556"/>
                  <a:pt x="1493630" y="223569"/>
                  <a:pt x="1494557" y="222833"/>
                </a:cubicBezTo>
                <a:cubicBezTo>
                  <a:pt x="1495487" y="222096"/>
                  <a:pt x="1496519" y="221565"/>
                  <a:pt x="1497655" y="221243"/>
                </a:cubicBezTo>
                <a:cubicBezTo>
                  <a:pt x="1498792" y="220918"/>
                  <a:pt x="1500109" y="220755"/>
                  <a:pt x="1501606" y="220755"/>
                </a:cubicBezTo>
                <a:lnTo>
                  <a:pt x="1511390" y="220755"/>
                </a:lnTo>
                <a:cubicBezTo>
                  <a:pt x="1512289" y="220755"/>
                  <a:pt x="1513141" y="220889"/>
                  <a:pt x="1513951" y="221154"/>
                </a:cubicBezTo>
                <a:cubicBezTo>
                  <a:pt x="1514758" y="221419"/>
                  <a:pt x="1515447" y="221832"/>
                  <a:pt x="1516014" y="222391"/>
                </a:cubicBezTo>
                <a:cubicBezTo>
                  <a:pt x="1516584" y="222951"/>
                  <a:pt x="1517049" y="223658"/>
                  <a:pt x="1517407" y="224512"/>
                </a:cubicBezTo>
                <a:cubicBezTo>
                  <a:pt x="1517767" y="225365"/>
                  <a:pt x="1517946" y="226411"/>
                  <a:pt x="1517946" y="227649"/>
                </a:cubicBezTo>
                <a:lnTo>
                  <a:pt x="1517946" y="332805"/>
                </a:lnTo>
                <a:cubicBezTo>
                  <a:pt x="1517946" y="333276"/>
                  <a:pt x="1517825" y="333687"/>
                  <a:pt x="1517581" y="334041"/>
                </a:cubicBezTo>
                <a:cubicBezTo>
                  <a:pt x="1517339" y="334396"/>
                  <a:pt x="1516915" y="334674"/>
                  <a:pt x="1516307" y="334881"/>
                </a:cubicBezTo>
                <a:cubicBezTo>
                  <a:pt x="1515700" y="335088"/>
                  <a:pt x="1514926" y="335265"/>
                  <a:pt x="1513985" y="335412"/>
                </a:cubicBezTo>
                <a:cubicBezTo>
                  <a:pt x="1513045" y="335558"/>
                  <a:pt x="1511816" y="335633"/>
                  <a:pt x="1510301" y="335633"/>
                </a:cubicBezTo>
                <a:cubicBezTo>
                  <a:pt x="1508905" y="335633"/>
                  <a:pt x="1507708" y="335558"/>
                  <a:pt x="1506705" y="335412"/>
                </a:cubicBezTo>
                <a:cubicBezTo>
                  <a:pt x="1505704" y="335265"/>
                  <a:pt x="1504916" y="335088"/>
                  <a:pt x="1504338" y="334881"/>
                </a:cubicBezTo>
                <a:cubicBezTo>
                  <a:pt x="1503763" y="334674"/>
                  <a:pt x="1503352" y="334396"/>
                  <a:pt x="1503110" y="334041"/>
                </a:cubicBezTo>
                <a:cubicBezTo>
                  <a:pt x="1502868" y="333687"/>
                  <a:pt x="1502747" y="333276"/>
                  <a:pt x="1502747" y="332805"/>
                </a:cubicBezTo>
                <a:lnTo>
                  <a:pt x="1502747" y="233216"/>
                </a:lnTo>
                <a:lnTo>
                  <a:pt x="1502570" y="233216"/>
                </a:lnTo>
                <a:lnTo>
                  <a:pt x="1462272" y="333246"/>
                </a:lnTo>
                <a:cubicBezTo>
                  <a:pt x="1462096" y="333659"/>
                  <a:pt x="1461844" y="334013"/>
                  <a:pt x="1461520" y="334307"/>
                </a:cubicBezTo>
                <a:cubicBezTo>
                  <a:pt x="1461197" y="334601"/>
                  <a:pt x="1460725" y="334852"/>
                  <a:pt x="1460107" y="335058"/>
                </a:cubicBezTo>
                <a:cubicBezTo>
                  <a:pt x="1459488" y="335265"/>
                  <a:pt x="1458752" y="335412"/>
                  <a:pt x="1457898" y="335500"/>
                </a:cubicBezTo>
                <a:cubicBezTo>
                  <a:pt x="1457044" y="335588"/>
                  <a:pt x="1456027" y="335633"/>
                  <a:pt x="1454849" y="335633"/>
                </a:cubicBezTo>
                <a:cubicBezTo>
                  <a:pt x="1453612" y="335633"/>
                  <a:pt x="1452551" y="335573"/>
                  <a:pt x="1451667" y="335456"/>
                </a:cubicBezTo>
                <a:cubicBezTo>
                  <a:pt x="1450784" y="335338"/>
                  <a:pt x="1450048" y="335176"/>
                  <a:pt x="1449459" y="334970"/>
                </a:cubicBezTo>
                <a:cubicBezTo>
                  <a:pt x="1448870" y="334763"/>
                  <a:pt x="1448413" y="334512"/>
                  <a:pt x="1448089" y="334218"/>
                </a:cubicBezTo>
                <a:cubicBezTo>
                  <a:pt x="1447765" y="333923"/>
                  <a:pt x="1447544" y="333599"/>
                  <a:pt x="1447426" y="333246"/>
                </a:cubicBezTo>
                <a:lnTo>
                  <a:pt x="1408902" y="233216"/>
                </a:lnTo>
                <a:lnTo>
                  <a:pt x="1408813" y="233216"/>
                </a:lnTo>
                <a:lnTo>
                  <a:pt x="1408813" y="332805"/>
                </a:lnTo>
                <a:cubicBezTo>
                  <a:pt x="1408813" y="333276"/>
                  <a:pt x="1408692" y="333687"/>
                  <a:pt x="1408448" y="334041"/>
                </a:cubicBezTo>
                <a:cubicBezTo>
                  <a:pt x="1408206" y="334396"/>
                  <a:pt x="1407782" y="334674"/>
                  <a:pt x="1407174" y="334881"/>
                </a:cubicBezTo>
                <a:cubicBezTo>
                  <a:pt x="1406568" y="335088"/>
                  <a:pt x="1405779" y="335265"/>
                  <a:pt x="1404808" y="335412"/>
                </a:cubicBezTo>
                <a:cubicBezTo>
                  <a:pt x="1403838" y="335558"/>
                  <a:pt x="1402594" y="335633"/>
                  <a:pt x="1401077" y="335633"/>
                </a:cubicBezTo>
                <a:cubicBezTo>
                  <a:pt x="1399621" y="335633"/>
                  <a:pt x="1398407" y="335558"/>
                  <a:pt x="1397437" y="335412"/>
                </a:cubicBezTo>
                <a:cubicBezTo>
                  <a:pt x="1396466" y="335265"/>
                  <a:pt x="1395693" y="335088"/>
                  <a:pt x="1395116" y="334881"/>
                </a:cubicBezTo>
                <a:cubicBezTo>
                  <a:pt x="1394539" y="334674"/>
                  <a:pt x="1394145" y="334396"/>
                  <a:pt x="1393933" y="334041"/>
                </a:cubicBezTo>
                <a:cubicBezTo>
                  <a:pt x="1393721" y="333687"/>
                  <a:pt x="1393615" y="333276"/>
                  <a:pt x="1393615" y="332805"/>
                </a:cubicBezTo>
                <a:lnTo>
                  <a:pt x="1393615" y="227649"/>
                </a:lnTo>
                <a:cubicBezTo>
                  <a:pt x="1393615" y="225175"/>
                  <a:pt x="1394273" y="223408"/>
                  <a:pt x="1395589" y="222346"/>
                </a:cubicBezTo>
                <a:cubicBezTo>
                  <a:pt x="1396904" y="221286"/>
                  <a:pt x="1398369" y="220755"/>
                  <a:pt x="1399985" y="220755"/>
                </a:cubicBezTo>
                <a:close/>
                <a:moveTo>
                  <a:pt x="457003" y="220755"/>
                </a:moveTo>
                <a:lnTo>
                  <a:pt x="466335" y="220755"/>
                </a:lnTo>
                <a:cubicBezTo>
                  <a:pt x="468249" y="220755"/>
                  <a:pt x="469923" y="220933"/>
                  <a:pt x="471359" y="221286"/>
                </a:cubicBezTo>
                <a:cubicBezTo>
                  <a:pt x="472795" y="221640"/>
                  <a:pt x="474051" y="222200"/>
                  <a:pt x="475128" y="222965"/>
                </a:cubicBezTo>
                <a:cubicBezTo>
                  <a:pt x="476204" y="223731"/>
                  <a:pt x="477102" y="224703"/>
                  <a:pt x="477820" y="225880"/>
                </a:cubicBezTo>
                <a:cubicBezTo>
                  <a:pt x="478538" y="227059"/>
                  <a:pt x="479166" y="228443"/>
                  <a:pt x="479704" y="230034"/>
                </a:cubicBezTo>
                <a:lnTo>
                  <a:pt x="512399" y="312834"/>
                </a:lnTo>
                <a:lnTo>
                  <a:pt x="512841" y="312834"/>
                </a:lnTo>
                <a:lnTo>
                  <a:pt x="546862" y="230300"/>
                </a:lnTo>
                <a:cubicBezTo>
                  <a:pt x="547520" y="228531"/>
                  <a:pt x="548238" y="227030"/>
                  <a:pt x="549016" y="225792"/>
                </a:cubicBezTo>
                <a:cubicBezTo>
                  <a:pt x="549795" y="224556"/>
                  <a:pt x="550648" y="223569"/>
                  <a:pt x="551576" y="222833"/>
                </a:cubicBezTo>
                <a:cubicBezTo>
                  <a:pt x="552503" y="222096"/>
                  <a:pt x="553536" y="221565"/>
                  <a:pt x="554673" y="221243"/>
                </a:cubicBezTo>
                <a:cubicBezTo>
                  <a:pt x="555809" y="220918"/>
                  <a:pt x="557126" y="220755"/>
                  <a:pt x="558623" y="220755"/>
                </a:cubicBezTo>
                <a:lnTo>
                  <a:pt x="568408" y="220755"/>
                </a:lnTo>
                <a:cubicBezTo>
                  <a:pt x="569306" y="220755"/>
                  <a:pt x="570160" y="220889"/>
                  <a:pt x="570967" y="221154"/>
                </a:cubicBezTo>
                <a:cubicBezTo>
                  <a:pt x="571775" y="221419"/>
                  <a:pt x="572463" y="221832"/>
                  <a:pt x="573032" y="222391"/>
                </a:cubicBezTo>
                <a:cubicBezTo>
                  <a:pt x="573601" y="222951"/>
                  <a:pt x="574065" y="223658"/>
                  <a:pt x="574424" y="224512"/>
                </a:cubicBezTo>
                <a:cubicBezTo>
                  <a:pt x="574783" y="225365"/>
                  <a:pt x="574962" y="226411"/>
                  <a:pt x="574962" y="227649"/>
                </a:cubicBezTo>
                <a:lnTo>
                  <a:pt x="574962" y="332805"/>
                </a:lnTo>
                <a:cubicBezTo>
                  <a:pt x="574962" y="333276"/>
                  <a:pt x="574841" y="333687"/>
                  <a:pt x="574599" y="334041"/>
                </a:cubicBezTo>
                <a:cubicBezTo>
                  <a:pt x="574356" y="334396"/>
                  <a:pt x="573931" y="334674"/>
                  <a:pt x="573324" y="334881"/>
                </a:cubicBezTo>
                <a:cubicBezTo>
                  <a:pt x="572717" y="335088"/>
                  <a:pt x="571943" y="335265"/>
                  <a:pt x="571003" y="335412"/>
                </a:cubicBezTo>
                <a:cubicBezTo>
                  <a:pt x="570063" y="335558"/>
                  <a:pt x="568834" y="335633"/>
                  <a:pt x="567317" y="335633"/>
                </a:cubicBezTo>
                <a:cubicBezTo>
                  <a:pt x="565922" y="335633"/>
                  <a:pt x="564724" y="335558"/>
                  <a:pt x="563723" y="335412"/>
                </a:cubicBezTo>
                <a:cubicBezTo>
                  <a:pt x="562722" y="335265"/>
                  <a:pt x="561933" y="335088"/>
                  <a:pt x="561356" y="334881"/>
                </a:cubicBezTo>
                <a:cubicBezTo>
                  <a:pt x="560779" y="334674"/>
                  <a:pt x="560370" y="334396"/>
                  <a:pt x="560127" y="334041"/>
                </a:cubicBezTo>
                <a:cubicBezTo>
                  <a:pt x="559885" y="333687"/>
                  <a:pt x="559763" y="333276"/>
                  <a:pt x="559763" y="332805"/>
                </a:cubicBezTo>
                <a:lnTo>
                  <a:pt x="559763" y="233216"/>
                </a:lnTo>
                <a:lnTo>
                  <a:pt x="559587" y="233216"/>
                </a:lnTo>
                <a:lnTo>
                  <a:pt x="519292" y="333246"/>
                </a:lnTo>
                <a:cubicBezTo>
                  <a:pt x="519115" y="333659"/>
                  <a:pt x="518865" y="334013"/>
                  <a:pt x="518540" y="334307"/>
                </a:cubicBezTo>
                <a:cubicBezTo>
                  <a:pt x="518217" y="334601"/>
                  <a:pt x="517745" y="334852"/>
                  <a:pt x="517127" y="335058"/>
                </a:cubicBezTo>
                <a:cubicBezTo>
                  <a:pt x="516508" y="335265"/>
                  <a:pt x="515772" y="335412"/>
                  <a:pt x="514918" y="335500"/>
                </a:cubicBezTo>
                <a:cubicBezTo>
                  <a:pt x="514064" y="335588"/>
                  <a:pt x="513047" y="335633"/>
                  <a:pt x="511869" y="335633"/>
                </a:cubicBezTo>
                <a:cubicBezTo>
                  <a:pt x="510632" y="335633"/>
                  <a:pt x="509571" y="335573"/>
                  <a:pt x="508688" y="335456"/>
                </a:cubicBezTo>
                <a:cubicBezTo>
                  <a:pt x="507804" y="335338"/>
                  <a:pt x="507068" y="335176"/>
                  <a:pt x="506479" y="334970"/>
                </a:cubicBezTo>
                <a:cubicBezTo>
                  <a:pt x="505890" y="334763"/>
                  <a:pt x="505433" y="334512"/>
                  <a:pt x="505109" y="334218"/>
                </a:cubicBezTo>
                <a:cubicBezTo>
                  <a:pt x="504785" y="333923"/>
                  <a:pt x="504564" y="333599"/>
                  <a:pt x="504446" y="333246"/>
                </a:cubicBezTo>
                <a:lnTo>
                  <a:pt x="465919" y="233216"/>
                </a:lnTo>
                <a:lnTo>
                  <a:pt x="465831" y="233216"/>
                </a:lnTo>
                <a:lnTo>
                  <a:pt x="465831" y="332805"/>
                </a:lnTo>
                <a:cubicBezTo>
                  <a:pt x="465831" y="333276"/>
                  <a:pt x="465710" y="333687"/>
                  <a:pt x="465467" y="334041"/>
                </a:cubicBezTo>
                <a:cubicBezTo>
                  <a:pt x="465224" y="334396"/>
                  <a:pt x="464800" y="334674"/>
                  <a:pt x="464193" y="334881"/>
                </a:cubicBezTo>
                <a:cubicBezTo>
                  <a:pt x="463585" y="335088"/>
                  <a:pt x="462797" y="335265"/>
                  <a:pt x="461826" y="335412"/>
                </a:cubicBezTo>
                <a:cubicBezTo>
                  <a:pt x="460855" y="335558"/>
                  <a:pt x="459612" y="335633"/>
                  <a:pt x="458095" y="335633"/>
                </a:cubicBezTo>
                <a:cubicBezTo>
                  <a:pt x="456639" y="335633"/>
                  <a:pt x="455425" y="335558"/>
                  <a:pt x="454454" y="335412"/>
                </a:cubicBezTo>
                <a:cubicBezTo>
                  <a:pt x="453484" y="335265"/>
                  <a:pt x="452710" y="335088"/>
                  <a:pt x="452134" y="334881"/>
                </a:cubicBezTo>
                <a:cubicBezTo>
                  <a:pt x="451557" y="334674"/>
                  <a:pt x="451162" y="334396"/>
                  <a:pt x="450950" y="334041"/>
                </a:cubicBezTo>
                <a:cubicBezTo>
                  <a:pt x="450738" y="333687"/>
                  <a:pt x="450632" y="333276"/>
                  <a:pt x="450632" y="332805"/>
                </a:cubicBezTo>
                <a:lnTo>
                  <a:pt x="450632" y="227649"/>
                </a:lnTo>
                <a:cubicBezTo>
                  <a:pt x="450632" y="225175"/>
                  <a:pt x="451290" y="223408"/>
                  <a:pt x="452605" y="222346"/>
                </a:cubicBezTo>
                <a:cubicBezTo>
                  <a:pt x="453921" y="221286"/>
                  <a:pt x="455387" y="220755"/>
                  <a:pt x="457003" y="220755"/>
                </a:cubicBezTo>
                <a:close/>
                <a:moveTo>
                  <a:pt x="8380045" y="220226"/>
                </a:moveTo>
                <a:cubicBezTo>
                  <a:pt x="8381812" y="220226"/>
                  <a:pt x="8383241" y="220286"/>
                  <a:pt x="8384330" y="220403"/>
                </a:cubicBezTo>
                <a:cubicBezTo>
                  <a:pt x="8385421" y="220520"/>
                  <a:pt x="8386290" y="220681"/>
                  <a:pt x="8386937" y="220889"/>
                </a:cubicBezTo>
                <a:cubicBezTo>
                  <a:pt x="8387585" y="221094"/>
                  <a:pt x="8388072" y="221390"/>
                  <a:pt x="8388395" y="221772"/>
                </a:cubicBezTo>
                <a:cubicBezTo>
                  <a:pt x="8388720" y="222157"/>
                  <a:pt x="8389029" y="222641"/>
                  <a:pt x="8389323" y="223231"/>
                </a:cubicBezTo>
                <a:lnTo>
                  <a:pt x="8405141" y="256103"/>
                </a:lnTo>
                <a:cubicBezTo>
                  <a:pt x="8406609" y="259226"/>
                  <a:pt x="8408076" y="262495"/>
                  <a:pt x="8409539" y="265911"/>
                </a:cubicBezTo>
                <a:cubicBezTo>
                  <a:pt x="8411003" y="269329"/>
                  <a:pt x="8412497" y="272775"/>
                  <a:pt x="8414021" y="276249"/>
                </a:cubicBezTo>
                <a:lnTo>
                  <a:pt x="8414196" y="276249"/>
                </a:lnTo>
                <a:cubicBezTo>
                  <a:pt x="8415543" y="272893"/>
                  <a:pt x="8416933" y="269549"/>
                  <a:pt x="8418368" y="266219"/>
                </a:cubicBezTo>
                <a:cubicBezTo>
                  <a:pt x="8419803" y="262893"/>
                  <a:pt x="8421256" y="259607"/>
                  <a:pt x="8422726" y="256368"/>
                </a:cubicBezTo>
                <a:lnTo>
                  <a:pt x="8438632" y="223319"/>
                </a:lnTo>
                <a:cubicBezTo>
                  <a:pt x="8438809" y="222730"/>
                  <a:pt x="8439059" y="222229"/>
                  <a:pt x="8439383" y="221817"/>
                </a:cubicBezTo>
                <a:cubicBezTo>
                  <a:pt x="8439707" y="221404"/>
                  <a:pt x="8440149" y="221094"/>
                  <a:pt x="8440708" y="220889"/>
                </a:cubicBezTo>
                <a:cubicBezTo>
                  <a:pt x="8441268" y="220681"/>
                  <a:pt x="8442049" y="220520"/>
                  <a:pt x="8443050" y="220403"/>
                </a:cubicBezTo>
                <a:cubicBezTo>
                  <a:pt x="8444052" y="220286"/>
                  <a:pt x="8445319" y="220226"/>
                  <a:pt x="8446850" y="220226"/>
                </a:cubicBezTo>
                <a:cubicBezTo>
                  <a:pt x="8448971" y="220226"/>
                  <a:pt x="8450635" y="220300"/>
                  <a:pt x="8451843" y="220445"/>
                </a:cubicBezTo>
                <a:cubicBezTo>
                  <a:pt x="8453051" y="220594"/>
                  <a:pt x="8453890" y="220873"/>
                  <a:pt x="8454361" y="221286"/>
                </a:cubicBezTo>
                <a:cubicBezTo>
                  <a:pt x="8454833" y="221698"/>
                  <a:pt x="8454995" y="222288"/>
                  <a:pt x="8454847" y="223054"/>
                </a:cubicBezTo>
                <a:cubicBezTo>
                  <a:pt x="8454700" y="223819"/>
                  <a:pt x="8454302" y="224849"/>
                  <a:pt x="8453654" y="226145"/>
                </a:cubicBezTo>
                <a:lnTo>
                  <a:pt x="8421312" y="290653"/>
                </a:lnTo>
                <a:lnTo>
                  <a:pt x="8421312" y="332805"/>
                </a:lnTo>
                <a:cubicBezTo>
                  <a:pt x="8421312" y="333276"/>
                  <a:pt x="8421195" y="333687"/>
                  <a:pt x="8420961" y="334041"/>
                </a:cubicBezTo>
                <a:cubicBezTo>
                  <a:pt x="8420726" y="334396"/>
                  <a:pt x="8420317" y="334674"/>
                  <a:pt x="8419731" y="334881"/>
                </a:cubicBezTo>
                <a:cubicBezTo>
                  <a:pt x="8419145" y="335088"/>
                  <a:pt x="8418354" y="335265"/>
                  <a:pt x="8417359" y="335412"/>
                </a:cubicBezTo>
                <a:cubicBezTo>
                  <a:pt x="8416363" y="335558"/>
                  <a:pt x="8415162" y="335633"/>
                  <a:pt x="8413757" y="335633"/>
                </a:cubicBezTo>
                <a:cubicBezTo>
                  <a:pt x="8412292" y="335633"/>
                  <a:pt x="8411077" y="335558"/>
                  <a:pt x="8410110" y="335412"/>
                </a:cubicBezTo>
                <a:cubicBezTo>
                  <a:pt x="8409144" y="335265"/>
                  <a:pt x="8408353" y="335088"/>
                  <a:pt x="8407738" y="334881"/>
                </a:cubicBezTo>
                <a:cubicBezTo>
                  <a:pt x="8407123" y="334674"/>
                  <a:pt x="8406699" y="334396"/>
                  <a:pt x="8406465" y="334041"/>
                </a:cubicBezTo>
                <a:cubicBezTo>
                  <a:pt x="8406230" y="333687"/>
                  <a:pt x="8406113" y="333276"/>
                  <a:pt x="8406113" y="332805"/>
                </a:cubicBezTo>
                <a:lnTo>
                  <a:pt x="8406113" y="290653"/>
                </a:lnTo>
                <a:lnTo>
                  <a:pt x="8373771" y="226145"/>
                </a:lnTo>
                <a:cubicBezTo>
                  <a:pt x="8373123" y="224791"/>
                  <a:pt x="8372725" y="223731"/>
                  <a:pt x="8372578" y="222965"/>
                </a:cubicBezTo>
                <a:cubicBezTo>
                  <a:pt x="8372431" y="222200"/>
                  <a:pt x="8372578" y="221611"/>
                  <a:pt x="8373020" y="221198"/>
                </a:cubicBezTo>
                <a:cubicBezTo>
                  <a:pt x="8373461" y="220785"/>
                  <a:pt x="8374257" y="220520"/>
                  <a:pt x="8375405" y="220403"/>
                </a:cubicBezTo>
                <a:cubicBezTo>
                  <a:pt x="8376554" y="220286"/>
                  <a:pt x="8378101" y="220226"/>
                  <a:pt x="8380045" y="220226"/>
                </a:cubicBezTo>
                <a:close/>
                <a:moveTo>
                  <a:pt x="8154380" y="220226"/>
                </a:moveTo>
                <a:cubicBezTo>
                  <a:pt x="8155853" y="220226"/>
                  <a:pt x="8157075" y="220300"/>
                  <a:pt x="8158047" y="220445"/>
                </a:cubicBezTo>
                <a:cubicBezTo>
                  <a:pt x="8159019" y="220594"/>
                  <a:pt x="8159800" y="220771"/>
                  <a:pt x="8160389" y="220977"/>
                </a:cubicBezTo>
                <a:cubicBezTo>
                  <a:pt x="8160978" y="221184"/>
                  <a:pt x="8161390" y="221463"/>
                  <a:pt x="8161626" y="221817"/>
                </a:cubicBezTo>
                <a:cubicBezTo>
                  <a:pt x="8161862" y="222170"/>
                  <a:pt x="8161979" y="222583"/>
                  <a:pt x="8161979" y="223054"/>
                </a:cubicBezTo>
                <a:lnTo>
                  <a:pt x="8161979" y="268828"/>
                </a:lnTo>
                <a:lnTo>
                  <a:pt x="8214027" y="268828"/>
                </a:lnTo>
                <a:lnTo>
                  <a:pt x="8214027" y="223054"/>
                </a:lnTo>
                <a:cubicBezTo>
                  <a:pt x="8214027" y="222583"/>
                  <a:pt x="8214145" y="222170"/>
                  <a:pt x="8214380" y="221817"/>
                </a:cubicBezTo>
                <a:cubicBezTo>
                  <a:pt x="8214616" y="221463"/>
                  <a:pt x="8215029" y="221184"/>
                  <a:pt x="8215617" y="220977"/>
                </a:cubicBezTo>
                <a:cubicBezTo>
                  <a:pt x="8216207" y="220771"/>
                  <a:pt x="8216973" y="220594"/>
                  <a:pt x="8217915" y="220445"/>
                </a:cubicBezTo>
                <a:cubicBezTo>
                  <a:pt x="8218858" y="220300"/>
                  <a:pt x="8220095" y="220226"/>
                  <a:pt x="8221626" y="220226"/>
                </a:cubicBezTo>
                <a:cubicBezTo>
                  <a:pt x="8223040" y="220226"/>
                  <a:pt x="8224233" y="220300"/>
                  <a:pt x="8225205" y="220445"/>
                </a:cubicBezTo>
                <a:cubicBezTo>
                  <a:pt x="8226177" y="220594"/>
                  <a:pt x="8226958" y="220771"/>
                  <a:pt x="8227547" y="220977"/>
                </a:cubicBezTo>
                <a:cubicBezTo>
                  <a:pt x="8228137" y="221184"/>
                  <a:pt x="8228549" y="221463"/>
                  <a:pt x="8228784" y="221817"/>
                </a:cubicBezTo>
                <a:cubicBezTo>
                  <a:pt x="8229020" y="222170"/>
                  <a:pt x="8229138" y="222583"/>
                  <a:pt x="8229138" y="223054"/>
                </a:cubicBezTo>
                <a:lnTo>
                  <a:pt x="8229138" y="332805"/>
                </a:lnTo>
                <a:cubicBezTo>
                  <a:pt x="8229138" y="333276"/>
                  <a:pt x="8229020" y="333687"/>
                  <a:pt x="8228784" y="334041"/>
                </a:cubicBezTo>
                <a:cubicBezTo>
                  <a:pt x="8228549" y="334396"/>
                  <a:pt x="8228137" y="334674"/>
                  <a:pt x="8227547" y="334881"/>
                </a:cubicBezTo>
                <a:cubicBezTo>
                  <a:pt x="8226958" y="335088"/>
                  <a:pt x="8226177" y="335265"/>
                  <a:pt x="8225205" y="335412"/>
                </a:cubicBezTo>
                <a:cubicBezTo>
                  <a:pt x="8224233" y="335558"/>
                  <a:pt x="8223040" y="335633"/>
                  <a:pt x="8221626" y="335633"/>
                </a:cubicBezTo>
                <a:cubicBezTo>
                  <a:pt x="8220095" y="335633"/>
                  <a:pt x="8218858" y="335558"/>
                  <a:pt x="8217915" y="335412"/>
                </a:cubicBezTo>
                <a:cubicBezTo>
                  <a:pt x="8216973" y="335265"/>
                  <a:pt x="8216207" y="335088"/>
                  <a:pt x="8215617" y="334881"/>
                </a:cubicBezTo>
                <a:cubicBezTo>
                  <a:pt x="8215029" y="334674"/>
                  <a:pt x="8214616" y="334396"/>
                  <a:pt x="8214380" y="334041"/>
                </a:cubicBezTo>
                <a:cubicBezTo>
                  <a:pt x="8214145" y="333687"/>
                  <a:pt x="8214027" y="333276"/>
                  <a:pt x="8214027" y="332805"/>
                </a:cubicBezTo>
                <a:lnTo>
                  <a:pt x="8214027" y="282082"/>
                </a:lnTo>
                <a:lnTo>
                  <a:pt x="8161979" y="282082"/>
                </a:lnTo>
                <a:lnTo>
                  <a:pt x="8161979" y="332805"/>
                </a:lnTo>
                <a:cubicBezTo>
                  <a:pt x="8161979" y="333276"/>
                  <a:pt x="8161862" y="333687"/>
                  <a:pt x="8161626" y="334041"/>
                </a:cubicBezTo>
                <a:cubicBezTo>
                  <a:pt x="8161390" y="334396"/>
                  <a:pt x="8160978" y="334674"/>
                  <a:pt x="8160389" y="334881"/>
                </a:cubicBezTo>
                <a:cubicBezTo>
                  <a:pt x="8159800" y="335088"/>
                  <a:pt x="8159019" y="335265"/>
                  <a:pt x="8158047" y="335412"/>
                </a:cubicBezTo>
                <a:cubicBezTo>
                  <a:pt x="8157075" y="335558"/>
                  <a:pt x="8155853" y="335633"/>
                  <a:pt x="8154380" y="335633"/>
                </a:cubicBezTo>
                <a:cubicBezTo>
                  <a:pt x="8152966" y="335633"/>
                  <a:pt x="8151758" y="335558"/>
                  <a:pt x="8150757" y="335412"/>
                </a:cubicBezTo>
                <a:cubicBezTo>
                  <a:pt x="8149755" y="335265"/>
                  <a:pt x="8148960" y="335088"/>
                  <a:pt x="8148371" y="334881"/>
                </a:cubicBezTo>
                <a:cubicBezTo>
                  <a:pt x="8147782" y="334674"/>
                  <a:pt x="8147370" y="334396"/>
                  <a:pt x="8147134" y="334041"/>
                </a:cubicBezTo>
                <a:cubicBezTo>
                  <a:pt x="8146898" y="333687"/>
                  <a:pt x="8146780" y="333276"/>
                  <a:pt x="8146780" y="332805"/>
                </a:cubicBezTo>
                <a:lnTo>
                  <a:pt x="8146780" y="223054"/>
                </a:lnTo>
                <a:cubicBezTo>
                  <a:pt x="8146780" y="222583"/>
                  <a:pt x="8146898" y="222170"/>
                  <a:pt x="8147134" y="221817"/>
                </a:cubicBezTo>
                <a:cubicBezTo>
                  <a:pt x="8147370" y="221463"/>
                  <a:pt x="8147782" y="221184"/>
                  <a:pt x="8148371" y="220977"/>
                </a:cubicBezTo>
                <a:cubicBezTo>
                  <a:pt x="8148960" y="220771"/>
                  <a:pt x="8149755" y="220594"/>
                  <a:pt x="8150757" y="220445"/>
                </a:cubicBezTo>
                <a:cubicBezTo>
                  <a:pt x="8151758" y="220300"/>
                  <a:pt x="8152966" y="220226"/>
                  <a:pt x="8154380" y="220226"/>
                </a:cubicBezTo>
                <a:close/>
                <a:moveTo>
                  <a:pt x="7903795" y="220226"/>
                </a:moveTo>
                <a:cubicBezTo>
                  <a:pt x="7905562" y="220226"/>
                  <a:pt x="7906991" y="220286"/>
                  <a:pt x="7908081" y="220403"/>
                </a:cubicBezTo>
                <a:cubicBezTo>
                  <a:pt x="7909171" y="220520"/>
                  <a:pt x="7910040" y="220681"/>
                  <a:pt x="7910688" y="220889"/>
                </a:cubicBezTo>
                <a:cubicBezTo>
                  <a:pt x="7911336" y="221094"/>
                  <a:pt x="7911822" y="221390"/>
                  <a:pt x="7912146" y="221772"/>
                </a:cubicBezTo>
                <a:cubicBezTo>
                  <a:pt x="7912470" y="222157"/>
                  <a:pt x="7912779" y="222641"/>
                  <a:pt x="7913073" y="223231"/>
                </a:cubicBezTo>
                <a:lnTo>
                  <a:pt x="7928891" y="256103"/>
                </a:lnTo>
                <a:cubicBezTo>
                  <a:pt x="7930360" y="259226"/>
                  <a:pt x="7931826" y="262495"/>
                  <a:pt x="7933290" y="265911"/>
                </a:cubicBezTo>
                <a:cubicBezTo>
                  <a:pt x="7934753" y="269329"/>
                  <a:pt x="7936248" y="272775"/>
                  <a:pt x="7937771" y="276249"/>
                </a:cubicBezTo>
                <a:lnTo>
                  <a:pt x="7937946" y="276249"/>
                </a:lnTo>
                <a:cubicBezTo>
                  <a:pt x="7939293" y="272893"/>
                  <a:pt x="7940683" y="269549"/>
                  <a:pt x="7942119" y="266219"/>
                </a:cubicBezTo>
                <a:cubicBezTo>
                  <a:pt x="7943554" y="262893"/>
                  <a:pt x="7945006" y="259607"/>
                  <a:pt x="7946476" y="256368"/>
                </a:cubicBezTo>
                <a:lnTo>
                  <a:pt x="7962382" y="223319"/>
                </a:lnTo>
                <a:cubicBezTo>
                  <a:pt x="7962559" y="222730"/>
                  <a:pt x="7962809" y="222229"/>
                  <a:pt x="7963133" y="221817"/>
                </a:cubicBezTo>
                <a:cubicBezTo>
                  <a:pt x="7963458" y="221404"/>
                  <a:pt x="7963899" y="221094"/>
                  <a:pt x="7964459" y="220889"/>
                </a:cubicBezTo>
                <a:cubicBezTo>
                  <a:pt x="7965019" y="220681"/>
                  <a:pt x="7965799" y="220520"/>
                  <a:pt x="7966800" y="220403"/>
                </a:cubicBezTo>
                <a:cubicBezTo>
                  <a:pt x="7967802" y="220286"/>
                  <a:pt x="7969069" y="220226"/>
                  <a:pt x="7970600" y="220226"/>
                </a:cubicBezTo>
                <a:cubicBezTo>
                  <a:pt x="7972721" y="220226"/>
                  <a:pt x="7974385" y="220300"/>
                  <a:pt x="7975593" y="220445"/>
                </a:cubicBezTo>
                <a:cubicBezTo>
                  <a:pt x="7976801" y="220594"/>
                  <a:pt x="7977640" y="220873"/>
                  <a:pt x="7978111" y="221286"/>
                </a:cubicBezTo>
                <a:cubicBezTo>
                  <a:pt x="7978583" y="221698"/>
                  <a:pt x="7978745" y="222288"/>
                  <a:pt x="7978597" y="223054"/>
                </a:cubicBezTo>
                <a:cubicBezTo>
                  <a:pt x="7978450" y="223819"/>
                  <a:pt x="7978053" y="224849"/>
                  <a:pt x="7977404" y="226145"/>
                </a:cubicBezTo>
                <a:lnTo>
                  <a:pt x="7945062" y="290653"/>
                </a:lnTo>
                <a:lnTo>
                  <a:pt x="7945062" y="332805"/>
                </a:lnTo>
                <a:cubicBezTo>
                  <a:pt x="7945062" y="333276"/>
                  <a:pt x="7944945" y="333687"/>
                  <a:pt x="7944711" y="334041"/>
                </a:cubicBezTo>
                <a:cubicBezTo>
                  <a:pt x="7944477" y="334396"/>
                  <a:pt x="7944067" y="334674"/>
                  <a:pt x="7943481" y="334881"/>
                </a:cubicBezTo>
                <a:cubicBezTo>
                  <a:pt x="7942895" y="335088"/>
                  <a:pt x="7942104" y="335265"/>
                  <a:pt x="7941109" y="335412"/>
                </a:cubicBezTo>
                <a:cubicBezTo>
                  <a:pt x="7940113" y="335558"/>
                  <a:pt x="7938913" y="335633"/>
                  <a:pt x="7937507" y="335633"/>
                </a:cubicBezTo>
                <a:cubicBezTo>
                  <a:pt x="7936042" y="335633"/>
                  <a:pt x="7934827" y="335558"/>
                  <a:pt x="7933861" y="335412"/>
                </a:cubicBezTo>
                <a:cubicBezTo>
                  <a:pt x="7932894" y="335265"/>
                  <a:pt x="7932103" y="335088"/>
                  <a:pt x="7931489" y="334881"/>
                </a:cubicBezTo>
                <a:cubicBezTo>
                  <a:pt x="7930874" y="334674"/>
                  <a:pt x="7930449" y="334396"/>
                  <a:pt x="7930215" y="334041"/>
                </a:cubicBezTo>
                <a:cubicBezTo>
                  <a:pt x="7929981" y="333687"/>
                  <a:pt x="7929863" y="333276"/>
                  <a:pt x="7929863" y="332805"/>
                </a:cubicBezTo>
                <a:lnTo>
                  <a:pt x="7929863" y="290653"/>
                </a:lnTo>
                <a:lnTo>
                  <a:pt x="7897521" y="226145"/>
                </a:lnTo>
                <a:cubicBezTo>
                  <a:pt x="7896873" y="224791"/>
                  <a:pt x="7896476" y="223731"/>
                  <a:pt x="7896328" y="222965"/>
                </a:cubicBezTo>
                <a:cubicBezTo>
                  <a:pt x="7896181" y="222200"/>
                  <a:pt x="7896328" y="221611"/>
                  <a:pt x="7896770" y="221198"/>
                </a:cubicBezTo>
                <a:cubicBezTo>
                  <a:pt x="7897212" y="220785"/>
                  <a:pt x="7898007" y="220520"/>
                  <a:pt x="7899156" y="220403"/>
                </a:cubicBezTo>
                <a:cubicBezTo>
                  <a:pt x="7900304" y="220286"/>
                  <a:pt x="7901851" y="220226"/>
                  <a:pt x="7903795" y="220226"/>
                </a:cubicBezTo>
                <a:close/>
                <a:moveTo>
                  <a:pt x="7687655" y="220226"/>
                </a:moveTo>
                <a:cubicBezTo>
                  <a:pt x="7689128" y="220226"/>
                  <a:pt x="7690350" y="220300"/>
                  <a:pt x="7691322" y="220445"/>
                </a:cubicBezTo>
                <a:cubicBezTo>
                  <a:pt x="7692294" y="220594"/>
                  <a:pt x="7693075" y="220771"/>
                  <a:pt x="7693664" y="220977"/>
                </a:cubicBezTo>
                <a:cubicBezTo>
                  <a:pt x="7694253" y="221184"/>
                  <a:pt x="7694665" y="221463"/>
                  <a:pt x="7694901" y="221817"/>
                </a:cubicBezTo>
                <a:cubicBezTo>
                  <a:pt x="7695137" y="222170"/>
                  <a:pt x="7695254" y="222583"/>
                  <a:pt x="7695254" y="223054"/>
                </a:cubicBezTo>
                <a:lnTo>
                  <a:pt x="7695254" y="268828"/>
                </a:lnTo>
                <a:lnTo>
                  <a:pt x="7747302" y="268828"/>
                </a:lnTo>
                <a:lnTo>
                  <a:pt x="7747302" y="223054"/>
                </a:lnTo>
                <a:cubicBezTo>
                  <a:pt x="7747302" y="222583"/>
                  <a:pt x="7747420" y="222170"/>
                  <a:pt x="7747656" y="221817"/>
                </a:cubicBezTo>
                <a:cubicBezTo>
                  <a:pt x="7747892" y="221463"/>
                  <a:pt x="7748304" y="221184"/>
                  <a:pt x="7748893" y="220977"/>
                </a:cubicBezTo>
                <a:cubicBezTo>
                  <a:pt x="7749482" y="220771"/>
                  <a:pt x="7750248" y="220594"/>
                  <a:pt x="7751190" y="220445"/>
                </a:cubicBezTo>
                <a:cubicBezTo>
                  <a:pt x="7752133" y="220300"/>
                  <a:pt x="7753370" y="220226"/>
                  <a:pt x="7754902" y="220226"/>
                </a:cubicBezTo>
                <a:cubicBezTo>
                  <a:pt x="7756316" y="220226"/>
                  <a:pt x="7757509" y="220300"/>
                  <a:pt x="7758481" y="220445"/>
                </a:cubicBezTo>
                <a:cubicBezTo>
                  <a:pt x="7759453" y="220594"/>
                  <a:pt x="7760233" y="220771"/>
                  <a:pt x="7760822" y="220977"/>
                </a:cubicBezTo>
                <a:cubicBezTo>
                  <a:pt x="7761412" y="221184"/>
                  <a:pt x="7761824" y="221463"/>
                  <a:pt x="7762059" y="221817"/>
                </a:cubicBezTo>
                <a:cubicBezTo>
                  <a:pt x="7762295" y="222170"/>
                  <a:pt x="7762413" y="222583"/>
                  <a:pt x="7762413" y="223054"/>
                </a:cubicBezTo>
                <a:lnTo>
                  <a:pt x="7762413" y="332805"/>
                </a:lnTo>
                <a:cubicBezTo>
                  <a:pt x="7762413" y="333276"/>
                  <a:pt x="7762295" y="333687"/>
                  <a:pt x="7762059" y="334041"/>
                </a:cubicBezTo>
                <a:cubicBezTo>
                  <a:pt x="7761824" y="334396"/>
                  <a:pt x="7761412" y="334674"/>
                  <a:pt x="7760822" y="334881"/>
                </a:cubicBezTo>
                <a:cubicBezTo>
                  <a:pt x="7760233" y="335088"/>
                  <a:pt x="7759453" y="335265"/>
                  <a:pt x="7758481" y="335412"/>
                </a:cubicBezTo>
                <a:cubicBezTo>
                  <a:pt x="7757509" y="335558"/>
                  <a:pt x="7756316" y="335633"/>
                  <a:pt x="7754902" y="335633"/>
                </a:cubicBezTo>
                <a:cubicBezTo>
                  <a:pt x="7753370" y="335633"/>
                  <a:pt x="7752133" y="335558"/>
                  <a:pt x="7751190" y="335412"/>
                </a:cubicBezTo>
                <a:cubicBezTo>
                  <a:pt x="7750248" y="335265"/>
                  <a:pt x="7749482" y="335088"/>
                  <a:pt x="7748893" y="334881"/>
                </a:cubicBezTo>
                <a:cubicBezTo>
                  <a:pt x="7748304" y="334674"/>
                  <a:pt x="7747892" y="334396"/>
                  <a:pt x="7747656" y="334041"/>
                </a:cubicBezTo>
                <a:cubicBezTo>
                  <a:pt x="7747420" y="333687"/>
                  <a:pt x="7747302" y="333276"/>
                  <a:pt x="7747302" y="332805"/>
                </a:cubicBezTo>
                <a:lnTo>
                  <a:pt x="7747302" y="282082"/>
                </a:lnTo>
                <a:lnTo>
                  <a:pt x="7695254" y="282082"/>
                </a:lnTo>
                <a:lnTo>
                  <a:pt x="7695254" y="332805"/>
                </a:lnTo>
                <a:cubicBezTo>
                  <a:pt x="7695254" y="333276"/>
                  <a:pt x="7695137" y="333687"/>
                  <a:pt x="7694901" y="334041"/>
                </a:cubicBezTo>
                <a:cubicBezTo>
                  <a:pt x="7694665" y="334396"/>
                  <a:pt x="7694253" y="334674"/>
                  <a:pt x="7693664" y="334881"/>
                </a:cubicBezTo>
                <a:cubicBezTo>
                  <a:pt x="7693075" y="335088"/>
                  <a:pt x="7692294" y="335265"/>
                  <a:pt x="7691322" y="335412"/>
                </a:cubicBezTo>
                <a:cubicBezTo>
                  <a:pt x="7690350" y="335558"/>
                  <a:pt x="7689128" y="335633"/>
                  <a:pt x="7687655" y="335633"/>
                </a:cubicBezTo>
                <a:cubicBezTo>
                  <a:pt x="7686241" y="335633"/>
                  <a:pt x="7685033" y="335558"/>
                  <a:pt x="7684032" y="335412"/>
                </a:cubicBezTo>
                <a:cubicBezTo>
                  <a:pt x="7683030" y="335265"/>
                  <a:pt x="7682235" y="335088"/>
                  <a:pt x="7681646" y="334881"/>
                </a:cubicBezTo>
                <a:cubicBezTo>
                  <a:pt x="7681057" y="334674"/>
                  <a:pt x="7680645" y="334396"/>
                  <a:pt x="7680409" y="334041"/>
                </a:cubicBezTo>
                <a:cubicBezTo>
                  <a:pt x="7680173" y="333687"/>
                  <a:pt x="7680055" y="333276"/>
                  <a:pt x="7680055" y="332805"/>
                </a:cubicBezTo>
                <a:lnTo>
                  <a:pt x="7680055" y="223054"/>
                </a:lnTo>
                <a:cubicBezTo>
                  <a:pt x="7680055" y="222583"/>
                  <a:pt x="7680173" y="222170"/>
                  <a:pt x="7680409" y="221817"/>
                </a:cubicBezTo>
                <a:cubicBezTo>
                  <a:pt x="7680645" y="221463"/>
                  <a:pt x="7681057" y="221184"/>
                  <a:pt x="7681646" y="220977"/>
                </a:cubicBezTo>
                <a:cubicBezTo>
                  <a:pt x="7682235" y="220771"/>
                  <a:pt x="7683030" y="220594"/>
                  <a:pt x="7684032" y="220445"/>
                </a:cubicBezTo>
                <a:cubicBezTo>
                  <a:pt x="7685033" y="220300"/>
                  <a:pt x="7686241" y="220226"/>
                  <a:pt x="7687655" y="220226"/>
                </a:cubicBezTo>
                <a:close/>
                <a:moveTo>
                  <a:pt x="7437070" y="220226"/>
                </a:moveTo>
                <a:cubicBezTo>
                  <a:pt x="7438837" y="220226"/>
                  <a:pt x="7440266" y="220286"/>
                  <a:pt x="7441356" y="220403"/>
                </a:cubicBezTo>
                <a:cubicBezTo>
                  <a:pt x="7442446" y="220520"/>
                  <a:pt x="7443315" y="220681"/>
                  <a:pt x="7443963" y="220889"/>
                </a:cubicBezTo>
                <a:cubicBezTo>
                  <a:pt x="7444611" y="221094"/>
                  <a:pt x="7445097" y="221390"/>
                  <a:pt x="7445421" y="221772"/>
                </a:cubicBezTo>
                <a:cubicBezTo>
                  <a:pt x="7445745" y="222157"/>
                  <a:pt x="7446054" y="222641"/>
                  <a:pt x="7446348" y="223231"/>
                </a:cubicBezTo>
                <a:lnTo>
                  <a:pt x="7462166" y="256103"/>
                </a:lnTo>
                <a:cubicBezTo>
                  <a:pt x="7463635" y="259226"/>
                  <a:pt x="7465101" y="262495"/>
                  <a:pt x="7466565" y="265911"/>
                </a:cubicBezTo>
                <a:cubicBezTo>
                  <a:pt x="7468028" y="269329"/>
                  <a:pt x="7469523" y="272775"/>
                  <a:pt x="7471046" y="276249"/>
                </a:cubicBezTo>
                <a:lnTo>
                  <a:pt x="7471221" y="276249"/>
                </a:lnTo>
                <a:cubicBezTo>
                  <a:pt x="7472568" y="272893"/>
                  <a:pt x="7473958" y="269549"/>
                  <a:pt x="7475394" y="266219"/>
                </a:cubicBezTo>
                <a:cubicBezTo>
                  <a:pt x="7476829" y="262893"/>
                  <a:pt x="7478281" y="259607"/>
                  <a:pt x="7479751" y="256368"/>
                </a:cubicBezTo>
                <a:lnTo>
                  <a:pt x="7495657" y="223319"/>
                </a:lnTo>
                <a:cubicBezTo>
                  <a:pt x="7495834" y="222730"/>
                  <a:pt x="7496084" y="222229"/>
                  <a:pt x="7496408" y="221817"/>
                </a:cubicBezTo>
                <a:cubicBezTo>
                  <a:pt x="7496733" y="221404"/>
                  <a:pt x="7497174" y="221094"/>
                  <a:pt x="7497734" y="220889"/>
                </a:cubicBezTo>
                <a:cubicBezTo>
                  <a:pt x="7498294" y="220681"/>
                  <a:pt x="7499074" y="220520"/>
                  <a:pt x="7500075" y="220403"/>
                </a:cubicBezTo>
                <a:cubicBezTo>
                  <a:pt x="7501077" y="220286"/>
                  <a:pt x="7502344" y="220226"/>
                  <a:pt x="7503875" y="220226"/>
                </a:cubicBezTo>
                <a:cubicBezTo>
                  <a:pt x="7505996" y="220226"/>
                  <a:pt x="7507660" y="220300"/>
                  <a:pt x="7508868" y="220445"/>
                </a:cubicBezTo>
                <a:cubicBezTo>
                  <a:pt x="7510076" y="220594"/>
                  <a:pt x="7510915" y="220873"/>
                  <a:pt x="7511386" y="221286"/>
                </a:cubicBezTo>
                <a:cubicBezTo>
                  <a:pt x="7511858" y="221698"/>
                  <a:pt x="7512020" y="222288"/>
                  <a:pt x="7511872" y="223054"/>
                </a:cubicBezTo>
                <a:cubicBezTo>
                  <a:pt x="7511725" y="223819"/>
                  <a:pt x="7511328" y="224849"/>
                  <a:pt x="7510679" y="226145"/>
                </a:cubicBezTo>
                <a:lnTo>
                  <a:pt x="7478337" y="290653"/>
                </a:lnTo>
                <a:lnTo>
                  <a:pt x="7478337" y="332805"/>
                </a:lnTo>
                <a:cubicBezTo>
                  <a:pt x="7478337" y="333276"/>
                  <a:pt x="7478220" y="333687"/>
                  <a:pt x="7477986" y="334041"/>
                </a:cubicBezTo>
                <a:cubicBezTo>
                  <a:pt x="7477752" y="334396"/>
                  <a:pt x="7477342" y="334674"/>
                  <a:pt x="7476756" y="334881"/>
                </a:cubicBezTo>
                <a:cubicBezTo>
                  <a:pt x="7476170" y="335088"/>
                  <a:pt x="7475379" y="335265"/>
                  <a:pt x="7474384" y="335412"/>
                </a:cubicBezTo>
                <a:cubicBezTo>
                  <a:pt x="7473388" y="335558"/>
                  <a:pt x="7472188" y="335633"/>
                  <a:pt x="7470782" y="335633"/>
                </a:cubicBezTo>
                <a:cubicBezTo>
                  <a:pt x="7469317" y="335633"/>
                  <a:pt x="7468102" y="335558"/>
                  <a:pt x="7467136" y="335412"/>
                </a:cubicBezTo>
                <a:cubicBezTo>
                  <a:pt x="7466169" y="335265"/>
                  <a:pt x="7465378" y="335088"/>
                  <a:pt x="7464764" y="334881"/>
                </a:cubicBezTo>
                <a:cubicBezTo>
                  <a:pt x="7464149" y="334674"/>
                  <a:pt x="7463724" y="334396"/>
                  <a:pt x="7463490" y="334041"/>
                </a:cubicBezTo>
                <a:cubicBezTo>
                  <a:pt x="7463256" y="333687"/>
                  <a:pt x="7463138" y="333276"/>
                  <a:pt x="7463138" y="332805"/>
                </a:cubicBezTo>
                <a:lnTo>
                  <a:pt x="7463138" y="290653"/>
                </a:lnTo>
                <a:lnTo>
                  <a:pt x="7430796" y="226145"/>
                </a:lnTo>
                <a:cubicBezTo>
                  <a:pt x="7430148" y="224791"/>
                  <a:pt x="7429751" y="223731"/>
                  <a:pt x="7429603" y="222965"/>
                </a:cubicBezTo>
                <a:cubicBezTo>
                  <a:pt x="7429456" y="222200"/>
                  <a:pt x="7429603" y="221611"/>
                  <a:pt x="7430045" y="221198"/>
                </a:cubicBezTo>
                <a:cubicBezTo>
                  <a:pt x="7430487" y="220785"/>
                  <a:pt x="7431282" y="220520"/>
                  <a:pt x="7432431" y="220403"/>
                </a:cubicBezTo>
                <a:cubicBezTo>
                  <a:pt x="7433579" y="220286"/>
                  <a:pt x="7435126" y="220226"/>
                  <a:pt x="7437070" y="220226"/>
                </a:cubicBezTo>
                <a:close/>
                <a:moveTo>
                  <a:pt x="7278652" y="220226"/>
                </a:moveTo>
                <a:cubicBezTo>
                  <a:pt x="7280066" y="220226"/>
                  <a:pt x="7281259" y="220300"/>
                  <a:pt x="7282231" y="220445"/>
                </a:cubicBezTo>
                <a:cubicBezTo>
                  <a:pt x="7283203" y="220594"/>
                  <a:pt x="7283983" y="220771"/>
                  <a:pt x="7284572" y="220977"/>
                </a:cubicBezTo>
                <a:cubicBezTo>
                  <a:pt x="7285162" y="221184"/>
                  <a:pt x="7285574" y="221463"/>
                  <a:pt x="7285809" y="221817"/>
                </a:cubicBezTo>
                <a:cubicBezTo>
                  <a:pt x="7286045" y="222170"/>
                  <a:pt x="7286163" y="222583"/>
                  <a:pt x="7286163" y="223054"/>
                </a:cubicBezTo>
                <a:lnTo>
                  <a:pt x="7286163" y="332805"/>
                </a:lnTo>
                <a:cubicBezTo>
                  <a:pt x="7286163" y="333276"/>
                  <a:pt x="7286045" y="333687"/>
                  <a:pt x="7285809" y="334041"/>
                </a:cubicBezTo>
                <a:cubicBezTo>
                  <a:pt x="7285574" y="334396"/>
                  <a:pt x="7285162" y="334674"/>
                  <a:pt x="7284572" y="334881"/>
                </a:cubicBezTo>
                <a:cubicBezTo>
                  <a:pt x="7283983" y="335088"/>
                  <a:pt x="7283203" y="335265"/>
                  <a:pt x="7282231" y="335412"/>
                </a:cubicBezTo>
                <a:cubicBezTo>
                  <a:pt x="7281259" y="335558"/>
                  <a:pt x="7280066" y="335633"/>
                  <a:pt x="7278652" y="335633"/>
                </a:cubicBezTo>
                <a:cubicBezTo>
                  <a:pt x="7277120" y="335633"/>
                  <a:pt x="7275883" y="335558"/>
                  <a:pt x="7274940" y="335412"/>
                </a:cubicBezTo>
                <a:cubicBezTo>
                  <a:pt x="7273998" y="335265"/>
                  <a:pt x="7273232" y="335088"/>
                  <a:pt x="7272643" y="334881"/>
                </a:cubicBezTo>
                <a:cubicBezTo>
                  <a:pt x="7272054" y="334674"/>
                  <a:pt x="7271642" y="334396"/>
                  <a:pt x="7271406" y="334041"/>
                </a:cubicBezTo>
                <a:cubicBezTo>
                  <a:pt x="7271170" y="333687"/>
                  <a:pt x="7271052" y="333276"/>
                  <a:pt x="7271052" y="332805"/>
                </a:cubicBezTo>
                <a:lnTo>
                  <a:pt x="7271052" y="282082"/>
                </a:lnTo>
                <a:lnTo>
                  <a:pt x="7237409" y="282082"/>
                </a:lnTo>
                <a:lnTo>
                  <a:pt x="7243971" y="268828"/>
                </a:lnTo>
                <a:lnTo>
                  <a:pt x="7271052" y="268828"/>
                </a:lnTo>
                <a:lnTo>
                  <a:pt x="7271052" y="223054"/>
                </a:lnTo>
                <a:cubicBezTo>
                  <a:pt x="7271052" y="222583"/>
                  <a:pt x="7271170" y="222170"/>
                  <a:pt x="7271406" y="221817"/>
                </a:cubicBezTo>
                <a:cubicBezTo>
                  <a:pt x="7271642" y="221463"/>
                  <a:pt x="7272054" y="221184"/>
                  <a:pt x="7272643" y="220977"/>
                </a:cubicBezTo>
                <a:cubicBezTo>
                  <a:pt x="7273232" y="220771"/>
                  <a:pt x="7273998" y="220594"/>
                  <a:pt x="7274940" y="220445"/>
                </a:cubicBezTo>
                <a:cubicBezTo>
                  <a:pt x="7275883" y="220300"/>
                  <a:pt x="7277120" y="220226"/>
                  <a:pt x="7278652" y="220226"/>
                </a:cubicBezTo>
                <a:close/>
                <a:moveTo>
                  <a:pt x="6744680" y="220226"/>
                </a:moveTo>
                <a:cubicBezTo>
                  <a:pt x="6746153" y="220226"/>
                  <a:pt x="6747375" y="220300"/>
                  <a:pt x="6748347" y="220445"/>
                </a:cubicBezTo>
                <a:cubicBezTo>
                  <a:pt x="6749319" y="220594"/>
                  <a:pt x="6750100" y="220771"/>
                  <a:pt x="6750689" y="220977"/>
                </a:cubicBezTo>
                <a:cubicBezTo>
                  <a:pt x="6751278" y="221184"/>
                  <a:pt x="6751690" y="221463"/>
                  <a:pt x="6751926" y="221817"/>
                </a:cubicBezTo>
                <a:cubicBezTo>
                  <a:pt x="6752162" y="222170"/>
                  <a:pt x="6752279" y="222583"/>
                  <a:pt x="6752279" y="223054"/>
                </a:cubicBezTo>
                <a:lnTo>
                  <a:pt x="6752279" y="268828"/>
                </a:lnTo>
                <a:lnTo>
                  <a:pt x="6804327" y="268828"/>
                </a:lnTo>
                <a:lnTo>
                  <a:pt x="6804327" y="223054"/>
                </a:lnTo>
                <a:cubicBezTo>
                  <a:pt x="6804327" y="222583"/>
                  <a:pt x="6804445" y="222170"/>
                  <a:pt x="6804681" y="221817"/>
                </a:cubicBezTo>
                <a:cubicBezTo>
                  <a:pt x="6804917" y="221463"/>
                  <a:pt x="6805329" y="221184"/>
                  <a:pt x="6805918" y="220977"/>
                </a:cubicBezTo>
                <a:cubicBezTo>
                  <a:pt x="6806507" y="220771"/>
                  <a:pt x="6807273" y="220594"/>
                  <a:pt x="6808215" y="220445"/>
                </a:cubicBezTo>
                <a:cubicBezTo>
                  <a:pt x="6809158" y="220300"/>
                  <a:pt x="6810395" y="220226"/>
                  <a:pt x="6811927" y="220226"/>
                </a:cubicBezTo>
                <a:cubicBezTo>
                  <a:pt x="6813341" y="220226"/>
                  <a:pt x="6814534" y="220300"/>
                  <a:pt x="6815506" y="220445"/>
                </a:cubicBezTo>
                <a:cubicBezTo>
                  <a:pt x="6816478" y="220594"/>
                  <a:pt x="6817258" y="220771"/>
                  <a:pt x="6817847" y="220977"/>
                </a:cubicBezTo>
                <a:cubicBezTo>
                  <a:pt x="6818437" y="221184"/>
                  <a:pt x="6818849" y="221463"/>
                  <a:pt x="6819084" y="221817"/>
                </a:cubicBezTo>
                <a:cubicBezTo>
                  <a:pt x="6819320" y="222170"/>
                  <a:pt x="6819438" y="222583"/>
                  <a:pt x="6819438" y="223054"/>
                </a:cubicBezTo>
                <a:lnTo>
                  <a:pt x="6819438" y="332805"/>
                </a:lnTo>
                <a:cubicBezTo>
                  <a:pt x="6819438" y="333276"/>
                  <a:pt x="6819320" y="333687"/>
                  <a:pt x="6819084" y="334041"/>
                </a:cubicBezTo>
                <a:cubicBezTo>
                  <a:pt x="6818849" y="334396"/>
                  <a:pt x="6818437" y="334674"/>
                  <a:pt x="6817847" y="334881"/>
                </a:cubicBezTo>
                <a:cubicBezTo>
                  <a:pt x="6817258" y="335088"/>
                  <a:pt x="6816478" y="335265"/>
                  <a:pt x="6815506" y="335412"/>
                </a:cubicBezTo>
                <a:cubicBezTo>
                  <a:pt x="6814534" y="335558"/>
                  <a:pt x="6813341" y="335633"/>
                  <a:pt x="6811927" y="335633"/>
                </a:cubicBezTo>
                <a:cubicBezTo>
                  <a:pt x="6810395" y="335633"/>
                  <a:pt x="6809158" y="335558"/>
                  <a:pt x="6808215" y="335412"/>
                </a:cubicBezTo>
                <a:cubicBezTo>
                  <a:pt x="6807273" y="335265"/>
                  <a:pt x="6806507" y="335088"/>
                  <a:pt x="6805918" y="334881"/>
                </a:cubicBezTo>
                <a:cubicBezTo>
                  <a:pt x="6805329" y="334674"/>
                  <a:pt x="6804917" y="334396"/>
                  <a:pt x="6804681" y="334041"/>
                </a:cubicBezTo>
                <a:cubicBezTo>
                  <a:pt x="6804445" y="333687"/>
                  <a:pt x="6804327" y="333276"/>
                  <a:pt x="6804327" y="332805"/>
                </a:cubicBezTo>
                <a:lnTo>
                  <a:pt x="6804327" y="282082"/>
                </a:lnTo>
                <a:lnTo>
                  <a:pt x="6752279" y="282082"/>
                </a:lnTo>
                <a:lnTo>
                  <a:pt x="6752279" y="332805"/>
                </a:lnTo>
                <a:cubicBezTo>
                  <a:pt x="6752279" y="333276"/>
                  <a:pt x="6752162" y="333687"/>
                  <a:pt x="6751926" y="334041"/>
                </a:cubicBezTo>
                <a:cubicBezTo>
                  <a:pt x="6751690" y="334396"/>
                  <a:pt x="6751278" y="334674"/>
                  <a:pt x="6750689" y="334881"/>
                </a:cubicBezTo>
                <a:cubicBezTo>
                  <a:pt x="6750100" y="335088"/>
                  <a:pt x="6749319" y="335265"/>
                  <a:pt x="6748347" y="335412"/>
                </a:cubicBezTo>
                <a:cubicBezTo>
                  <a:pt x="6747375" y="335558"/>
                  <a:pt x="6746153" y="335633"/>
                  <a:pt x="6744680" y="335633"/>
                </a:cubicBezTo>
                <a:cubicBezTo>
                  <a:pt x="6743266" y="335633"/>
                  <a:pt x="6742058" y="335558"/>
                  <a:pt x="6741057" y="335412"/>
                </a:cubicBezTo>
                <a:cubicBezTo>
                  <a:pt x="6740055" y="335265"/>
                  <a:pt x="6739260" y="335088"/>
                  <a:pt x="6738671" y="334881"/>
                </a:cubicBezTo>
                <a:cubicBezTo>
                  <a:pt x="6738082" y="334674"/>
                  <a:pt x="6737670" y="334396"/>
                  <a:pt x="6737434" y="334041"/>
                </a:cubicBezTo>
                <a:cubicBezTo>
                  <a:pt x="6737198" y="333687"/>
                  <a:pt x="6737080" y="333276"/>
                  <a:pt x="6737080" y="332805"/>
                </a:cubicBezTo>
                <a:lnTo>
                  <a:pt x="6737080" y="223054"/>
                </a:lnTo>
                <a:cubicBezTo>
                  <a:pt x="6737080" y="222583"/>
                  <a:pt x="6737198" y="222170"/>
                  <a:pt x="6737434" y="221817"/>
                </a:cubicBezTo>
                <a:cubicBezTo>
                  <a:pt x="6737670" y="221463"/>
                  <a:pt x="6738082" y="221184"/>
                  <a:pt x="6738671" y="220977"/>
                </a:cubicBezTo>
                <a:cubicBezTo>
                  <a:pt x="6739260" y="220771"/>
                  <a:pt x="6740055" y="220594"/>
                  <a:pt x="6741057" y="220445"/>
                </a:cubicBezTo>
                <a:cubicBezTo>
                  <a:pt x="6742058" y="220300"/>
                  <a:pt x="6743266" y="220226"/>
                  <a:pt x="6744680" y="220226"/>
                </a:cubicBezTo>
                <a:close/>
                <a:moveTo>
                  <a:pt x="6494095" y="220226"/>
                </a:moveTo>
                <a:cubicBezTo>
                  <a:pt x="6495862" y="220226"/>
                  <a:pt x="6497291" y="220286"/>
                  <a:pt x="6498381" y="220403"/>
                </a:cubicBezTo>
                <a:cubicBezTo>
                  <a:pt x="6499471" y="220520"/>
                  <a:pt x="6500340" y="220681"/>
                  <a:pt x="6500988" y="220889"/>
                </a:cubicBezTo>
                <a:cubicBezTo>
                  <a:pt x="6501636" y="221094"/>
                  <a:pt x="6502122" y="221390"/>
                  <a:pt x="6502446" y="221772"/>
                </a:cubicBezTo>
                <a:cubicBezTo>
                  <a:pt x="6502770" y="222157"/>
                  <a:pt x="6503079" y="222641"/>
                  <a:pt x="6503373" y="223231"/>
                </a:cubicBezTo>
                <a:lnTo>
                  <a:pt x="6519191" y="256103"/>
                </a:lnTo>
                <a:cubicBezTo>
                  <a:pt x="6520660" y="259226"/>
                  <a:pt x="6522126" y="262495"/>
                  <a:pt x="6523590" y="265911"/>
                </a:cubicBezTo>
                <a:cubicBezTo>
                  <a:pt x="6525053" y="269329"/>
                  <a:pt x="6526548" y="272775"/>
                  <a:pt x="6528071" y="276249"/>
                </a:cubicBezTo>
                <a:lnTo>
                  <a:pt x="6528246" y="276249"/>
                </a:lnTo>
                <a:cubicBezTo>
                  <a:pt x="6529593" y="272893"/>
                  <a:pt x="6530983" y="269549"/>
                  <a:pt x="6532419" y="266219"/>
                </a:cubicBezTo>
                <a:cubicBezTo>
                  <a:pt x="6533854" y="262893"/>
                  <a:pt x="6535306" y="259607"/>
                  <a:pt x="6536776" y="256368"/>
                </a:cubicBezTo>
                <a:lnTo>
                  <a:pt x="6552682" y="223319"/>
                </a:lnTo>
                <a:cubicBezTo>
                  <a:pt x="6552859" y="222730"/>
                  <a:pt x="6553109" y="222229"/>
                  <a:pt x="6553433" y="221817"/>
                </a:cubicBezTo>
                <a:cubicBezTo>
                  <a:pt x="6553758" y="221404"/>
                  <a:pt x="6554199" y="221094"/>
                  <a:pt x="6554759" y="220889"/>
                </a:cubicBezTo>
                <a:cubicBezTo>
                  <a:pt x="6555319" y="220681"/>
                  <a:pt x="6556099" y="220520"/>
                  <a:pt x="6557100" y="220403"/>
                </a:cubicBezTo>
                <a:cubicBezTo>
                  <a:pt x="6558102" y="220286"/>
                  <a:pt x="6559369" y="220226"/>
                  <a:pt x="6560900" y="220226"/>
                </a:cubicBezTo>
                <a:cubicBezTo>
                  <a:pt x="6563021" y="220226"/>
                  <a:pt x="6564685" y="220300"/>
                  <a:pt x="6565893" y="220445"/>
                </a:cubicBezTo>
                <a:cubicBezTo>
                  <a:pt x="6567101" y="220594"/>
                  <a:pt x="6567940" y="220873"/>
                  <a:pt x="6568411" y="221286"/>
                </a:cubicBezTo>
                <a:cubicBezTo>
                  <a:pt x="6568883" y="221698"/>
                  <a:pt x="6569045" y="222288"/>
                  <a:pt x="6568897" y="223054"/>
                </a:cubicBezTo>
                <a:cubicBezTo>
                  <a:pt x="6568750" y="223819"/>
                  <a:pt x="6568353" y="224849"/>
                  <a:pt x="6567704" y="226145"/>
                </a:cubicBezTo>
                <a:lnTo>
                  <a:pt x="6535362" y="290653"/>
                </a:lnTo>
                <a:lnTo>
                  <a:pt x="6535362" y="332805"/>
                </a:lnTo>
                <a:cubicBezTo>
                  <a:pt x="6535362" y="333276"/>
                  <a:pt x="6535245" y="333687"/>
                  <a:pt x="6535011" y="334041"/>
                </a:cubicBezTo>
                <a:cubicBezTo>
                  <a:pt x="6534777" y="334396"/>
                  <a:pt x="6534367" y="334674"/>
                  <a:pt x="6533781" y="334881"/>
                </a:cubicBezTo>
                <a:cubicBezTo>
                  <a:pt x="6533195" y="335088"/>
                  <a:pt x="6532404" y="335265"/>
                  <a:pt x="6531409" y="335412"/>
                </a:cubicBezTo>
                <a:cubicBezTo>
                  <a:pt x="6530413" y="335558"/>
                  <a:pt x="6529213" y="335633"/>
                  <a:pt x="6527807" y="335633"/>
                </a:cubicBezTo>
                <a:cubicBezTo>
                  <a:pt x="6526342" y="335633"/>
                  <a:pt x="6525127" y="335558"/>
                  <a:pt x="6524161" y="335412"/>
                </a:cubicBezTo>
                <a:cubicBezTo>
                  <a:pt x="6523194" y="335265"/>
                  <a:pt x="6522403" y="335088"/>
                  <a:pt x="6521789" y="334881"/>
                </a:cubicBezTo>
                <a:cubicBezTo>
                  <a:pt x="6521174" y="334674"/>
                  <a:pt x="6520749" y="334396"/>
                  <a:pt x="6520515" y="334041"/>
                </a:cubicBezTo>
                <a:cubicBezTo>
                  <a:pt x="6520281" y="333687"/>
                  <a:pt x="6520163" y="333276"/>
                  <a:pt x="6520163" y="332805"/>
                </a:cubicBezTo>
                <a:lnTo>
                  <a:pt x="6520163" y="290653"/>
                </a:lnTo>
                <a:lnTo>
                  <a:pt x="6487821" y="226145"/>
                </a:lnTo>
                <a:cubicBezTo>
                  <a:pt x="6487173" y="224791"/>
                  <a:pt x="6486776" y="223731"/>
                  <a:pt x="6486628" y="222965"/>
                </a:cubicBezTo>
                <a:cubicBezTo>
                  <a:pt x="6486481" y="222200"/>
                  <a:pt x="6486628" y="221611"/>
                  <a:pt x="6487070" y="221198"/>
                </a:cubicBezTo>
                <a:cubicBezTo>
                  <a:pt x="6487512" y="220785"/>
                  <a:pt x="6488307" y="220520"/>
                  <a:pt x="6489456" y="220403"/>
                </a:cubicBezTo>
                <a:cubicBezTo>
                  <a:pt x="6490604" y="220286"/>
                  <a:pt x="6492151" y="220226"/>
                  <a:pt x="6494095" y="220226"/>
                </a:cubicBezTo>
                <a:close/>
                <a:moveTo>
                  <a:pt x="6268430" y="220226"/>
                </a:moveTo>
                <a:cubicBezTo>
                  <a:pt x="6269903" y="220226"/>
                  <a:pt x="6271125" y="220300"/>
                  <a:pt x="6272097" y="220445"/>
                </a:cubicBezTo>
                <a:cubicBezTo>
                  <a:pt x="6273069" y="220594"/>
                  <a:pt x="6273850" y="220771"/>
                  <a:pt x="6274439" y="220977"/>
                </a:cubicBezTo>
                <a:cubicBezTo>
                  <a:pt x="6275028" y="221184"/>
                  <a:pt x="6275440" y="221463"/>
                  <a:pt x="6275676" y="221817"/>
                </a:cubicBezTo>
                <a:cubicBezTo>
                  <a:pt x="6275912" y="222170"/>
                  <a:pt x="6276029" y="222583"/>
                  <a:pt x="6276029" y="223054"/>
                </a:cubicBezTo>
                <a:lnTo>
                  <a:pt x="6276029" y="268828"/>
                </a:lnTo>
                <a:lnTo>
                  <a:pt x="6328077" y="268828"/>
                </a:lnTo>
                <a:lnTo>
                  <a:pt x="6328077" y="223054"/>
                </a:lnTo>
                <a:cubicBezTo>
                  <a:pt x="6328077" y="222583"/>
                  <a:pt x="6328195" y="222170"/>
                  <a:pt x="6328431" y="221817"/>
                </a:cubicBezTo>
                <a:cubicBezTo>
                  <a:pt x="6328667" y="221463"/>
                  <a:pt x="6329079" y="221184"/>
                  <a:pt x="6329668" y="220977"/>
                </a:cubicBezTo>
                <a:cubicBezTo>
                  <a:pt x="6330257" y="220771"/>
                  <a:pt x="6331023" y="220594"/>
                  <a:pt x="6331965" y="220445"/>
                </a:cubicBezTo>
                <a:cubicBezTo>
                  <a:pt x="6332908" y="220300"/>
                  <a:pt x="6334145" y="220226"/>
                  <a:pt x="6335677" y="220226"/>
                </a:cubicBezTo>
                <a:cubicBezTo>
                  <a:pt x="6337091" y="220226"/>
                  <a:pt x="6338284" y="220300"/>
                  <a:pt x="6339256" y="220445"/>
                </a:cubicBezTo>
                <a:cubicBezTo>
                  <a:pt x="6340228" y="220594"/>
                  <a:pt x="6341008" y="220771"/>
                  <a:pt x="6341597" y="220977"/>
                </a:cubicBezTo>
                <a:cubicBezTo>
                  <a:pt x="6342187" y="221184"/>
                  <a:pt x="6342599" y="221463"/>
                  <a:pt x="6342834" y="221817"/>
                </a:cubicBezTo>
                <a:cubicBezTo>
                  <a:pt x="6343070" y="222170"/>
                  <a:pt x="6343188" y="222583"/>
                  <a:pt x="6343188" y="223054"/>
                </a:cubicBezTo>
                <a:lnTo>
                  <a:pt x="6343188" y="332805"/>
                </a:lnTo>
                <a:cubicBezTo>
                  <a:pt x="6343188" y="333276"/>
                  <a:pt x="6343070" y="333687"/>
                  <a:pt x="6342834" y="334041"/>
                </a:cubicBezTo>
                <a:cubicBezTo>
                  <a:pt x="6342599" y="334396"/>
                  <a:pt x="6342187" y="334674"/>
                  <a:pt x="6341597" y="334881"/>
                </a:cubicBezTo>
                <a:cubicBezTo>
                  <a:pt x="6341008" y="335088"/>
                  <a:pt x="6340228" y="335265"/>
                  <a:pt x="6339256" y="335412"/>
                </a:cubicBezTo>
                <a:cubicBezTo>
                  <a:pt x="6338284" y="335558"/>
                  <a:pt x="6337091" y="335633"/>
                  <a:pt x="6335677" y="335633"/>
                </a:cubicBezTo>
                <a:cubicBezTo>
                  <a:pt x="6334145" y="335633"/>
                  <a:pt x="6332908" y="335558"/>
                  <a:pt x="6331965" y="335412"/>
                </a:cubicBezTo>
                <a:cubicBezTo>
                  <a:pt x="6331023" y="335265"/>
                  <a:pt x="6330257" y="335088"/>
                  <a:pt x="6329668" y="334881"/>
                </a:cubicBezTo>
                <a:cubicBezTo>
                  <a:pt x="6329079" y="334674"/>
                  <a:pt x="6328667" y="334396"/>
                  <a:pt x="6328431" y="334041"/>
                </a:cubicBezTo>
                <a:cubicBezTo>
                  <a:pt x="6328195" y="333687"/>
                  <a:pt x="6328077" y="333276"/>
                  <a:pt x="6328077" y="332805"/>
                </a:cubicBezTo>
                <a:lnTo>
                  <a:pt x="6328077" y="282082"/>
                </a:lnTo>
                <a:lnTo>
                  <a:pt x="6276029" y="282082"/>
                </a:lnTo>
                <a:lnTo>
                  <a:pt x="6276029" y="332805"/>
                </a:lnTo>
                <a:cubicBezTo>
                  <a:pt x="6276029" y="333276"/>
                  <a:pt x="6275912" y="333687"/>
                  <a:pt x="6275676" y="334041"/>
                </a:cubicBezTo>
                <a:cubicBezTo>
                  <a:pt x="6275440" y="334396"/>
                  <a:pt x="6275028" y="334674"/>
                  <a:pt x="6274439" y="334881"/>
                </a:cubicBezTo>
                <a:cubicBezTo>
                  <a:pt x="6273850" y="335088"/>
                  <a:pt x="6273069" y="335265"/>
                  <a:pt x="6272097" y="335412"/>
                </a:cubicBezTo>
                <a:cubicBezTo>
                  <a:pt x="6271125" y="335558"/>
                  <a:pt x="6269903" y="335633"/>
                  <a:pt x="6268430" y="335633"/>
                </a:cubicBezTo>
                <a:cubicBezTo>
                  <a:pt x="6267016" y="335633"/>
                  <a:pt x="6265808" y="335558"/>
                  <a:pt x="6264807" y="335412"/>
                </a:cubicBezTo>
                <a:cubicBezTo>
                  <a:pt x="6263805" y="335265"/>
                  <a:pt x="6263010" y="335088"/>
                  <a:pt x="6262421" y="334881"/>
                </a:cubicBezTo>
                <a:cubicBezTo>
                  <a:pt x="6261832" y="334674"/>
                  <a:pt x="6261420" y="334396"/>
                  <a:pt x="6261184" y="334041"/>
                </a:cubicBezTo>
                <a:cubicBezTo>
                  <a:pt x="6260948" y="333687"/>
                  <a:pt x="6260830" y="333276"/>
                  <a:pt x="6260830" y="332805"/>
                </a:cubicBezTo>
                <a:lnTo>
                  <a:pt x="6260830" y="223054"/>
                </a:lnTo>
                <a:cubicBezTo>
                  <a:pt x="6260830" y="222583"/>
                  <a:pt x="6260948" y="222170"/>
                  <a:pt x="6261184" y="221817"/>
                </a:cubicBezTo>
                <a:cubicBezTo>
                  <a:pt x="6261420" y="221463"/>
                  <a:pt x="6261832" y="221184"/>
                  <a:pt x="6262421" y="220977"/>
                </a:cubicBezTo>
                <a:cubicBezTo>
                  <a:pt x="6263010" y="220771"/>
                  <a:pt x="6263805" y="220594"/>
                  <a:pt x="6264807" y="220445"/>
                </a:cubicBezTo>
                <a:cubicBezTo>
                  <a:pt x="6265808" y="220300"/>
                  <a:pt x="6267016" y="220226"/>
                  <a:pt x="6268430" y="220226"/>
                </a:cubicBezTo>
                <a:close/>
                <a:moveTo>
                  <a:pt x="5551120" y="220226"/>
                </a:moveTo>
                <a:cubicBezTo>
                  <a:pt x="5552887" y="220226"/>
                  <a:pt x="5554316" y="220286"/>
                  <a:pt x="5555406" y="220403"/>
                </a:cubicBezTo>
                <a:cubicBezTo>
                  <a:pt x="5556496" y="220520"/>
                  <a:pt x="5557365" y="220681"/>
                  <a:pt x="5558013" y="220889"/>
                </a:cubicBezTo>
                <a:cubicBezTo>
                  <a:pt x="5558661" y="221094"/>
                  <a:pt x="5559147" y="221390"/>
                  <a:pt x="5559471" y="221772"/>
                </a:cubicBezTo>
                <a:cubicBezTo>
                  <a:pt x="5559795" y="222157"/>
                  <a:pt x="5560104" y="222641"/>
                  <a:pt x="5560398" y="223231"/>
                </a:cubicBezTo>
                <a:lnTo>
                  <a:pt x="5576216" y="256103"/>
                </a:lnTo>
                <a:lnTo>
                  <a:pt x="5579438" y="263287"/>
                </a:lnTo>
                <a:lnTo>
                  <a:pt x="5577188" y="292086"/>
                </a:lnTo>
                <a:lnTo>
                  <a:pt x="5577188" y="290653"/>
                </a:lnTo>
                <a:lnTo>
                  <a:pt x="5544846" y="226145"/>
                </a:lnTo>
                <a:cubicBezTo>
                  <a:pt x="5544198" y="224791"/>
                  <a:pt x="5543801" y="223731"/>
                  <a:pt x="5543653" y="222965"/>
                </a:cubicBezTo>
                <a:cubicBezTo>
                  <a:pt x="5543506" y="222200"/>
                  <a:pt x="5543653" y="221611"/>
                  <a:pt x="5544095" y="221198"/>
                </a:cubicBezTo>
                <a:cubicBezTo>
                  <a:pt x="5544537" y="220785"/>
                  <a:pt x="5545332" y="220520"/>
                  <a:pt x="5546481" y="220403"/>
                </a:cubicBezTo>
                <a:cubicBezTo>
                  <a:pt x="5547629" y="220286"/>
                  <a:pt x="5549176" y="220226"/>
                  <a:pt x="5551120" y="220226"/>
                </a:cubicBezTo>
                <a:close/>
                <a:moveTo>
                  <a:pt x="5325455" y="220226"/>
                </a:moveTo>
                <a:cubicBezTo>
                  <a:pt x="5326928" y="220226"/>
                  <a:pt x="5328150" y="220300"/>
                  <a:pt x="5329122" y="220445"/>
                </a:cubicBezTo>
                <a:cubicBezTo>
                  <a:pt x="5330094" y="220594"/>
                  <a:pt x="5330875" y="220771"/>
                  <a:pt x="5331464" y="220977"/>
                </a:cubicBezTo>
                <a:cubicBezTo>
                  <a:pt x="5332053" y="221184"/>
                  <a:pt x="5332465" y="221463"/>
                  <a:pt x="5332701" y="221817"/>
                </a:cubicBezTo>
                <a:cubicBezTo>
                  <a:pt x="5332937" y="222170"/>
                  <a:pt x="5333054" y="222583"/>
                  <a:pt x="5333054" y="223054"/>
                </a:cubicBezTo>
                <a:lnTo>
                  <a:pt x="5333054" y="268828"/>
                </a:lnTo>
                <a:lnTo>
                  <a:pt x="5385102" y="268828"/>
                </a:lnTo>
                <a:lnTo>
                  <a:pt x="5385102" y="223054"/>
                </a:lnTo>
                <a:cubicBezTo>
                  <a:pt x="5385102" y="222583"/>
                  <a:pt x="5385220" y="222170"/>
                  <a:pt x="5385456" y="221817"/>
                </a:cubicBezTo>
                <a:cubicBezTo>
                  <a:pt x="5385692" y="221463"/>
                  <a:pt x="5386104" y="221184"/>
                  <a:pt x="5386693" y="220977"/>
                </a:cubicBezTo>
                <a:cubicBezTo>
                  <a:pt x="5387282" y="220771"/>
                  <a:pt x="5388048" y="220594"/>
                  <a:pt x="5388990" y="220445"/>
                </a:cubicBezTo>
                <a:cubicBezTo>
                  <a:pt x="5389933" y="220300"/>
                  <a:pt x="5391170" y="220226"/>
                  <a:pt x="5392702" y="220226"/>
                </a:cubicBezTo>
                <a:cubicBezTo>
                  <a:pt x="5394116" y="220226"/>
                  <a:pt x="5395309" y="220300"/>
                  <a:pt x="5396281" y="220445"/>
                </a:cubicBezTo>
                <a:cubicBezTo>
                  <a:pt x="5397253" y="220594"/>
                  <a:pt x="5398033" y="220771"/>
                  <a:pt x="5398622" y="220977"/>
                </a:cubicBezTo>
                <a:cubicBezTo>
                  <a:pt x="5399212" y="221184"/>
                  <a:pt x="5399624" y="221463"/>
                  <a:pt x="5399859" y="221817"/>
                </a:cubicBezTo>
                <a:cubicBezTo>
                  <a:pt x="5400095" y="222170"/>
                  <a:pt x="5400213" y="222583"/>
                  <a:pt x="5400213" y="223054"/>
                </a:cubicBezTo>
                <a:lnTo>
                  <a:pt x="5400213" y="332805"/>
                </a:lnTo>
                <a:cubicBezTo>
                  <a:pt x="5400213" y="333276"/>
                  <a:pt x="5400095" y="333687"/>
                  <a:pt x="5399859" y="334041"/>
                </a:cubicBezTo>
                <a:cubicBezTo>
                  <a:pt x="5399624" y="334396"/>
                  <a:pt x="5399212" y="334674"/>
                  <a:pt x="5398622" y="334881"/>
                </a:cubicBezTo>
                <a:cubicBezTo>
                  <a:pt x="5398033" y="335088"/>
                  <a:pt x="5397253" y="335265"/>
                  <a:pt x="5396281" y="335412"/>
                </a:cubicBezTo>
                <a:cubicBezTo>
                  <a:pt x="5395309" y="335558"/>
                  <a:pt x="5394116" y="335633"/>
                  <a:pt x="5392702" y="335633"/>
                </a:cubicBezTo>
                <a:cubicBezTo>
                  <a:pt x="5391170" y="335633"/>
                  <a:pt x="5389933" y="335558"/>
                  <a:pt x="5388990" y="335412"/>
                </a:cubicBezTo>
                <a:cubicBezTo>
                  <a:pt x="5388048" y="335265"/>
                  <a:pt x="5387282" y="335088"/>
                  <a:pt x="5386693" y="334881"/>
                </a:cubicBezTo>
                <a:cubicBezTo>
                  <a:pt x="5386104" y="334674"/>
                  <a:pt x="5385692" y="334396"/>
                  <a:pt x="5385456" y="334041"/>
                </a:cubicBezTo>
                <a:cubicBezTo>
                  <a:pt x="5385220" y="333687"/>
                  <a:pt x="5385102" y="333276"/>
                  <a:pt x="5385102" y="332805"/>
                </a:cubicBezTo>
                <a:lnTo>
                  <a:pt x="5385102" y="282082"/>
                </a:lnTo>
                <a:lnTo>
                  <a:pt x="5333054" y="282082"/>
                </a:lnTo>
                <a:lnTo>
                  <a:pt x="5333054" y="332805"/>
                </a:lnTo>
                <a:cubicBezTo>
                  <a:pt x="5333054" y="333276"/>
                  <a:pt x="5332937" y="333687"/>
                  <a:pt x="5332701" y="334041"/>
                </a:cubicBezTo>
                <a:cubicBezTo>
                  <a:pt x="5332465" y="334396"/>
                  <a:pt x="5332053" y="334674"/>
                  <a:pt x="5331464" y="334881"/>
                </a:cubicBezTo>
                <a:cubicBezTo>
                  <a:pt x="5330875" y="335088"/>
                  <a:pt x="5330094" y="335265"/>
                  <a:pt x="5329122" y="335412"/>
                </a:cubicBezTo>
                <a:cubicBezTo>
                  <a:pt x="5328150" y="335558"/>
                  <a:pt x="5326928" y="335633"/>
                  <a:pt x="5325455" y="335633"/>
                </a:cubicBezTo>
                <a:cubicBezTo>
                  <a:pt x="5324041" y="335633"/>
                  <a:pt x="5322833" y="335558"/>
                  <a:pt x="5321832" y="335412"/>
                </a:cubicBezTo>
                <a:cubicBezTo>
                  <a:pt x="5320830" y="335265"/>
                  <a:pt x="5320035" y="335088"/>
                  <a:pt x="5319446" y="334881"/>
                </a:cubicBezTo>
                <a:cubicBezTo>
                  <a:pt x="5318857" y="334674"/>
                  <a:pt x="5318445" y="334396"/>
                  <a:pt x="5318209" y="334041"/>
                </a:cubicBezTo>
                <a:cubicBezTo>
                  <a:pt x="5317973" y="333687"/>
                  <a:pt x="5317855" y="333276"/>
                  <a:pt x="5317855" y="332805"/>
                </a:cubicBezTo>
                <a:lnTo>
                  <a:pt x="5317855" y="223054"/>
                </a:lnTo>
                <a:cubicBezTo>
                  <a:pt x="5317855" y="222583"/>
                  <a:pt x="5317973" y="222170"/>
                  <a:pt x="5318209" y="221817"/>
                </a:cubicBezTo>
                <a:cubicBezTo>
                  <a:pt x="5318445" y="221463"/>
                  <a:pt x="5318857" y="221184"/>
                  <a:pt x="5319446" y="220977"/>
                </a:cubicBezTo>
                <a:cubicBezTo>
                  <a:pt x="5320035" y="220771"/>
                  <a:pt x="5320830" y="220594"/>
                  <a:pt x="5321832" y="220445"/>
                </a:cubicBezTo>
                <a:cubicBezTo>
                  <a:pt x="5322833" y="220300"/>
                  <a:pt x="5324041" y="220226"/>
                  <a:pt x="5325455" y="220226"/>
                </a:cubicBezTo>
                <a:close/>
                <a:moveTo>
                  <a:pt x="5074870" y="220226"/>
                </a:moveTo>
                <a:cubicBezTo>
                  <a:pt x="5076637" y="220226"/>
                  <a:pt x="5078066" y="220286"/>
                  <a:pt x="5079156" y="220403"/>
                </a:cubicBezTo>
                <a:cubicBezTo>
                  <a:pt x="5080246" y="220520"/>
                  <a:pt x="5081115" y="220681"/>
                  <a:pt x="5081763" y="220889"/>
                </a:cubicBezTo>
                <a:cubicBezTo>
                  <a:pt x="5082411" y="221094"/>
                  <a:pt x="5082897" y="221390"/>
                  <a:pt x="5083221" y="221772"/>
                </a:cubicBezTo>
                <a:cubicBezTo>
                  <a:pt x="5083545" y="222157"/>
                  <a:pt x="5083854" y="222641"/>
                  <a:pt x="5084148" y="223231"/>
                </a:cubicBezTo>
                <a:lnTo>
                  <a:pt x="5099966" y="256103"/>
                </a:lnTo>
                <a:cubicBezTo>
                  <a:pt x="5101435" y="259226"/>
                  <a:pt x="5102901" y="262495"/>
                  <a:pt x="5104365" y="265911"/>
                </a:cubicBezTo>
                <a:cubicBezTo>
                  <a:pt x="5105828" y="269329"/>
                  <a:pt x="5107323" y="272775"/>
                  <a:pt x="5108846" y="276249"/>
                </a:cubicBezTo>
                <a:lnTo>
                  <a:pt x="5109021" y="276249"/>
                </a:lnTo>
                <a:cubicBezTo>
                  <a:pt x="5110368" y="272893"/>
                  <a:pt x="5111758" y="269549"/>
                  <a:pt x="5113194" y="266219"/>
                </a:cubicBezTo>
                <a:cubicBezTo>
                  <a:pt x="5114629" y="262893"/>
                  <a:pt x="5116081" y="259607"/>
                  <a:pt x="5117551" y="256368"/>
                </a:cubicBezTo>
                <a:lnTo>
                  <a:pt x="5133457" y="223319"/>
                </a:lnTo>
                <a:cubicBezTo>
                  <a:pt x="5133634" y="222730"/>
                  <a:pt x="5133884" y="222229"/>
                  <a:pt x="5134208" y="221817"/>
                </a:cubicBezTo>
                <a:cubicBezTo>
                  <a:pt x="5134533" y="221404"/>
                  <a:pt x="5134974" y="221094"/>
                  <a:pt x="5135534" y="220889"/>
                </a:cubicBezTo>
                <a:cubicBezTo>
                  <a:pt x="5136094" y="220681"/>
                  <a:pt x="5136874" y="220520"/>
                  <a:pt x="5137875" y="220403"/>
                </a:cubicBezTo>
                <a:cubicBezTo>
                  <a:pt x="5138877" y="220286"/>
                  <a:pt x="5140144" y="220226"/>
                  <a:pt x="5141675" y="220226"/>
                </a:cubicBezTo>
                <a:cubicBezTo>
                  <a:pt x="5143796" y="220226"/>
                  <a:pt x="5145460" y="220300"/>
                  <a:pt x="5146668" y="220445"/>
                </a:cubicBezTo>
                <a:cubicBezTo>
                  <a:pt x="5147876" y="220594"/>
                  <a:pt x="5148715" y="220873"/>
                  <a:pt x="5149186" y="221286"/>
                </a:cubicBezTo>
                <a:cubicBezTo>
                  <a:pt x="5149658" y="221698"/>
                  <a:pt x="5149820" y="222288"/>
                  <a:pt x="5149672" y="223054"/>
                </a:cubicBezTo>
                <a:cubicBezTo>
                  <a:pt x="5149525" y="223819"/>
                  <a:pt x="5149128" y="224849"/>
                  <a:pt x="5148479" y="226145"/>
                </a:cubicBezTo>
                <a:lnTo>
                  <a:pt x="5116137" y="290653"/>
                </a:lnTo>
                <a:lnTo>
                  <a:pt x="5116137" y="332805"/>
                </a:lnTo>
                <a:cubicBezTo>
                  <a:pt x="5116137" y="333276"/>
                  <a:pt x="5116020" y="333687"/>
                  <a:pt x="5115786" y="334041"/>
                </a:cubicBezTo>
                <a:cubicBezTo>
                  <a:pt x="5115552" y="334396"/>
                  <a:pt x="5115142" y="334674"/>
                  <a:pt x="5114556" y="334881"/>
                </a:cubicBezTo>
                <a:cubicBezTo>
                  <a:pt x="5113970" y="335088"/>
                  <a:pt x="5113179" y="335265"/>
                  <a:pt x="5112184" y="335412"/>
                </a:cubicBezTo>
                <a:cubicBezTo>
                  <a:pt x="5111188" y="335558"/>
                  <a:pt x="5109988" y="335633"/>
                  <a:pt x="5108582" y="335633"/>
                </a:cubicBezTo>
                <a:cubicBezTo>
                  <a:pt x="5107117" y="335633"/>
                  <a:pt x="5105902" y="335558"/>
                  <a:pt x="5104936" y="335412"/>
                </a:cubicBezTo>
                <a:cubicBezTo>
                  <a:pt x="5103969" y="335265"/>
                  <a:pt x="5103178" y="335088"/>
                  <a:pt x="5102564" y="334881"/>
                </a:cubicBezTo>
                <a:cubicBezTo>
                  <a:pt x="5101949" y="334674"/>
                  <a:pt x="5101524" y="334396"/>
                  <a:pt x="5101290" y="334041"/>
                </a:cubicBezTo>
                <a:cubicBezTo>
                  <a:pt x="5101056" y="333687"/>
                  <a:pt x="5100938" y="333276"/>
                  <a:pt x="5100938" y="332805"/>
                </a:cubicBezTo>
                <a:lnTo>
                  <a:pt x="5100938" y="290653"/>
                </a:lnTo>
                <a:lnTo>
                  <a:pt x="5068596" y="226145"/>
                </a:lnTo>
                <a:cubicBezTo>
                  <a:pt x="5067948" y="224791"/>
                  <a:pt x="5067551" y="223731"/>
                  <a:pt x="5067403" y="222965"/>
                </a:cubicBezTo>
                <a:cubicBezTo>
                  <a:pt x="5067256" y="222200"/>
                  <a:pt x="5067403" y="221611"/>
                  <a:pt x="5067845" y="221198"/>
                </a:cubicBezTo>
                <a:cubicBezTo>
                  <a:pt x="5068287" y="220785"/>
                  <a:pt x="5069082" y="220520"/>
                  <a:pt x="5070231" y="220403"/>
                </a:cubicBezTo>
                <a:cubicBezTo>
                  <a:pt x="5071379" y="220286"/>
                  <a:pt x="5072926" y="220226"/>
                  <a:pt x="5074870" y="220226"/>
                </a:cubicBezTo>
                <a:close/>
                <a:moveTo>
                  <a:pt x="4858730" y="220226"/>
                </a:moveTo>
                <a:cubicBezTo>
                  <a:pt x="4860203" y="220226"/>
                  <a:pt x="4861425" y="220300"/>
                  <a:pt x="4862397" y="220445"/>
                </a:cubicBezTo>
                <a:cubicBezTo>
                  <a:pt x="4863369" y="220594"/>
                  <a:pt x="4864150" y="220771"/>
                  <a:pt x="4864739" y="220977"/>
                </a:cubicBezTo>
                <a:cubicBezTo>
                  <a:pt x="4865328" y="221184"/>
                  <a:pt x="4865740" y="221463"/>
                  <a:pt x="4865976" y="221817"/>
                </a:cubicBezTo>
                <a:cubicBezTo>
                  <a:pt x="4866212" y="222170"/>
                  <a:pt x="4866329" y="222583"/>
                  <a:pt x="4866329" y="223054"/>
                </a:cubicBezTo>
                <a:lnTo>
                  <a:pt x="4866329" y="268828"/>
                </a:lnTo>
                <a:lnTo>
                  <a:pt x="4918377" y="268828"/>
                </a:lnTo>
                <a:lnTo>
                  <a:pt x="4918377" y="223054"/>
                </a:lnTo>
                <a:cubicBezTo>
                  <a:pt x="4918377" y="222583"/>
                  <a:pt x="4918495" y="222170"/>
                  <a:pt x="4918731" y="221817"/>
                </a:cubicBezTo>
                <a:cubicBezTo>
                  <a:pt x="4918967" y="221463"/>
                  <a:pt x="4919379" y="221184"/>
                  <a:pt x="4919968" y="220977"/>
                </a:cubicBezTo>
                <a:cubicBezTo>
                  <a:pt x="4920557" y="220771"/>
                  <a:pt x="4921323" y="220594"/>
                  <a:pt x="4922265" y="220445"/>
                </a:cubicBezTo>
                <a:cubicBezTo>
                  <a:pt x="4923208" y="220300"/>
                  <a:pt x="4924445" y="220226"/>
                  <a:pt x="4925977" y="220226"/>
                </a:cubicBezTo>
                <a:cubicBezTo>
                  <a:pt x="4927391" y="220226"/>
                  <a:pt x="4928584" y="220300"/>
                  <a:pt x="4929556" y="220445"/>
                </a:cubicBezTo>
                <a:cubicBezTo>
                  <a:pt x="4930528" y="220594"/>
                  <a:pt x="4931308" y="220771"/>
                  <a:pt x="4931897" y="220977"/>
                </a:cubicBezTo>
                <a:cubicBezTo>
                  <a:pt x="4932487" y="221184"/>
                  <a:pt x="4932899" y="221463"/>
                  <a:pt x="4933134" y="221817"/>
                </a:cubicBezTo>
                <a:cubicBezTo>
                  <a:pt x="4933370" y="222170"/>
                  <a:pt x="4933488" y="222583"/>
                  <a:pt x="4933488" y="223054"/>
                </a:cubicBezTo>
                <a:lnTo>
                  <a:pt x="4933488" y="332805"/>
                </a:lnTo>
                <a:cubicBezTo>
                  <a:pt x="4933488" y="333276"/>
                  <a:pt x="4933370" y="333687"/>
                  <a:pt x="4933134" y="334041"/>
                </a:cubicBezTo>
                <a:cubicBezTo>
                  <a:pt x="4932899" y="334396"/>
                  <a:pt x="4932487" y="334674"/>
                  <a:pt x="4931897" y="334881"/>
                </a:cubicBezTo>
                <a:cubicBezTo>
                  <a:pt x="4931308" y="335088"/>
                  <a:pt x="4930528" y="335265"/>
                  <a:pt x="4929556" y="335412"/>
                </a:cubicBezTo>
                <a:cubicBezTo>
                  <a:pt x="4928584" y="335558"/>
                  <a:pt x="4927391" y="335633"/>
                  <a:pt x="4925977" y="335633"/>
                </a:cubicBezTo>
                <a:cubicBezTo>
                  <a:pt x="4924445" y="335633"/>
                  <a:pt x="4923208" y="335558"/>
                  <a:pt x="4922265" y="335412"/>
                </a:cubicBezTo>
                <a:cubicBezTo>
                  <a:pt x="4921323" y="335265"/>
                  <a:pt x="4920557" y="335088"/>
                  <a:pt x="4919968" y="334881"/>
                </a:cubicBezTo>
                <a:cubicBezTo>
                  <a:pt x="4919379" y="334674"/>
                  <a:pt x="4918967" y="334396"/>
                  <a:pt x="4918731" y="334041"/>
                </a:cubicBezTo>
                <a:cubicBezTo>
                  <a:pt x="4918495" y="333687"/>
                  <a:pt x="4918377" y="333276"/>
                  <a:pt x="4918377" y="332805"/>
                </a:cubicBezTo>
                <a:lnTo>
                  <a:pt x="4918377" y="282082"/>
                </a:lnTo>
                <a:lnTo>
                  <a:pt x="4866329" y="282082"/>
                </a:lnTo>
                <a:lnTo>
                  <a:pt x="4866329" y="332805"/>
                </a:lnTo>
                <a:cubicBezTo>
                  <a:pt x="4866329" y="333276"/>
                  <a:pt x="4866212" y="333687"/>
                  <a:pt x="4865976" y="334041"/>
                </a:cubicBezTo>
                <a:cubicBezTo>
                  <a:pt x="4865740" y="334396"/>
                  <a:pt x="4865328" y="334674"/>
                  <a:pt x="4864739" y="334881"/>
                </a:cubicBezTo>
                <a:cubicBezTo>
                  <a:pt x="4864150" y="335088"/>
                  <a:pt x="4863369" y="335265"/>
                  <a:pt x="4862397" y="335412"/>
                </a:cubicBezTo>
                <a:cubicBezTo>
                  <a:pt x="4861425" y="335558"/>
                  <a:pt x="4860203" y="335633"/>
                  <a:pt x="4858730" y="335633"/>
                </a:cubicBezTo>
                <a:cubicBezTo>
                  <a:pt x="4857316" y="335633"/>
                  <a:pt x="4856108" y="335558"/>
                  <a:pt x="4855107" y="335412"/>
                </a:cubicBezTo>
                <a:cubicBezTo>
                  <a:pt x="4854105" y="335265"/>
                  <a:pt x="4853310" y="335088"/>
                  <a:pt x="4852721" y="334881"/>
                </a:cubicBezTo>
                <a:cubicBezTo>
                  <a:pt x="4852132" y="334674"/>
                  <a:pt x="4851720" y="334396"/>
                  <a:pt x="4851484" y="334041"/>
                </a:cubicBezTo>
                <a:cubicBezTo>
                  <a:pt x="4851248" y="333687"/>
                  <a:pt x="4851130" y="333276"/>
                  <a:pt x="4851130" y="332805"/>
                </a:cubicBezTo>
                <a:lnTo>
                  <a:pt x="4851130" y="223054"/>
                </a:lnTo>
                <a:cubicBezTo>
                  <a:pt x="4851130" y="222583"/>
                  <a:pt x="4851248" y="222170"/>
                  <a:pt x="4851484" y="221817"/>
                </a:cubicBezTo>
                <a:cubicBezTo>
                  <a:pt x="4851720" y="221463"/>
                  <a:pt x="4852132" y="221184"/>
                  <a:pt x="4852721" y="220977"/>
                </a:cubicBezTo>
                <a:cubicBezTo>
                  <a:pt x="4853310" y="220771"/>
                  <a:pt x="4854105" y="220594"/>
                  <a:pt x="4855107" y="220445"/>
                </a:cubicBezTo>
                <a:cubicBezTo>
                  <a:pt x="4856108" y="220300"/>
                  <a:pt x="4857316" y="220226"/>
                  <a:pt x="4858730" y="220226"/>
                </a:cubicBezTo>
                <a:close/>
                <a:moveTo>
                  <a:pt x="4382480" y="220226"/>
                </a:moveTo>
                <a:cubicBezTo>
                  <a:pt x="4383953" y="220226"/>
                  <a:pt x="4385175" y="220300"/>
                  <a:pt x="4386147" y="220445"/>
                </a:cubicBezTo>
                <a:cubicBezTo>
                  <a:pt x="4387119" y="220594"/>
                  <a:pt x="4387900" y="220771"/>
                  <a:pt x="4388489" y="220977"/>
                </a:cubicBezTo>
                <a:cubicBezTo>
                  <a:pt x="4389078" y="221184"/>
                  <a:pt x="4389490" y="221463"/>
                  <a:pt x="4389726" y="221817"/>
                </a:cubicBezTo>
                <a:cubicBezTo>
                  <a:pt x="4389961" y="222170"/>
                  <a:pt x="4390079" y="222583"/>
                  <a:pt x="4390079" y="223054"/>
                </a:cubicBezTo>
                <a:lnTo>
                  <a:pt x="4390079" y="268828"/>
                </a:lnTo>
                <a:lnTo>
                  <a:pt x="4442127" y="268828"/>
                </a:lnTo>
                <a:lnTo>
                  <a:pt x="4442127" y="223054"/>
                </a:lnTo>
                <a:cubicBezTo>
                  <a:pt x="4442127" y="222583"/>
                  <a:pt x="4442245" y="222170"/>
                  <a:pt x="4442481" y="221817"/>
                </a:cubicBezTo>
                <a:cubicBezTo>
                  <a:pt x="4442716" y="221463"/>
                  <a:pt x="4443129" y="221184"/>
                  <a:pt x="4443718" y="220977"/>
                </a:cubicBezTo>
                <a:cubicBezTo>
                  <a:pt x="4444307" y="220771"/>
                  <a:pt x="4445073" y="220594"/>
                  <a:pt x="4446016" y="220445"/>
                </a:cubicBezTo>
                <a:cubicBezTo>
                  <a:pt x="4446958" y="220300"/>
                  <a:pt x="4448195" y="220226"/>
                  <a:pt x="4449727" y="220226"/>
                </a:cubicBezTo>
                <a:cubicBezTo>
                  <a:pt x="4451141" y="220226"/>
                  <a:pt x="4452334" y="220300"/>
                  <a:pt x="4453306" y="220445"/>
                </a:cubicBezTo>
                <a:cubicBezTo>
                  <a:pt x="4454278" y="220594"/>
                  <a:pt x="4455058" y="220771"/>
                  <a:pt x="4455648" y="220977"/>
                </a:cubicBezTo>
                <a:cubicBezTo>
                  <a:pt x="4456236" y="221184"/>
                  <a:pt x="4456649" y="221463"/>
                  <a:pt x="4456885" y="221817"/>
                </a:cubicBezTo>
                <a:cubicBezTo>
                  <a:pt x="4457120" y="222170"/>
                  <a:pt x="4457238" y="222583"/>
                  <a:pt x="4457238" y="223054"/>
                </a:cubicBezTo>
                <a:lnTo>
                  <a:pt x="4457238" y="332805"/>
                </a:lnTo>
                <a:cubicBezTo>
                  <a:pt x="4457238" y="333276"/>
                  <a:pt x="4457120" y="333687"/>
                  <a:pt x="4456885" y="334041"/>
                </a:cubicBezTo>
                <a:cubicBezTo>
                  <a:pt x="4456649" y="334396"/>
                  <a:pt x="4456236" y="334674"/>
                  <a:pt x="4455648" y="334881"/>
                </a:cubicBezTo>
                <a:cubicBezTo>
                  <a:pt x="4455058" y="335088"/>
                  <a:pt x="4454278" y="335265"/>
                  <a:pt x="4453306" y="335412"/>
                </a:cubicBezTo>
                <a:cubicBezTo>
                  <a:pt x="4452334" y="335558"/>
                  <a:pt x="4451141" y="335633"/>
                  <a:pt x="4449727" y="335633"/>
                </a:cubicBezTo>
                <a:cubicBezTo>
                  <a:pt x="4448195" y="335633"/>
                  <a:pt x="4446958" y="335558"/>
                  <a:pt x="4446016" y="335412"/>
                </a:cubicBezTo>
                <a:cubicBezTo>
                  <a:pt x="4445073" y="335265"/>
                  <a:pt x="4444307" y="335088"/>
                  <a:pt x="4443718" y="334881"/>
                </a:cubicBezTo>
                <a:cubicBezTo>
                  <a:pt x="4443129" y="334674"/>
                  <a:pt x="4442716" y="334396"/>
                  <a:pt x="4442481" y="334041"/>
                </a:cubicBezTo>
                <a:cubicBezTo>
                  <a:pt x="4442245" y="333687"/>
                  <a:pt x="4442127" y="333276"/>
                  <a:pt x="4442127" y="332805"/>
                </a:cubicBezTo>
                <a:lnTo>
                  <a:pt x="4442127" y="282082"/>
                </a:lnTo>
                <a:lnTo>
                  <a:pt x="4390079" y="282082"/>
                </a:lnTo>
                <a:lnTo>
                  <a:pt x="4390079" y="332805"/>
                </a:lnTo>
                <a:cubicBezTo>
                  <a:pt x="4390079" y="333276"/>
                  <a:pt x="4389961" y="333687"/>
                  <a:pt x="4389726" y="334041"/>
                </a:cubicBezTo>
                <a:cubicBezTo>
                  <a:pt x="4389490" y="334396"/>
                  <a:pt x="4389078" y="334674"/>
                  <a:pt x="4388489" y="334881"/>
                </a:cubicBezTo>
                <a:cubicBezTo>
                  <a:pt x="4387900" y="335088"/>
                  <a:pt x="4387119" y="335265"/>
                  <a:pt x="4386147" y="335412"/>
                </a:cubicBezTo>
                <a:cubicBezTo>
                  <a:pt x="4385175" y="335558"/>
                  <a:pt x="4383953" y="335633"/>
                  <a:pt x="4382480" y="335633"/>
                </a:cubicBezTo>
                <a:cubicBezTo>
                  <a:pt x="4381066" y="335633"/>
                  <a:pt x="4379858" y="335558"/>
                  <a:pt x="4378857" y="335412"/>
                </a:cubicBezTo>
                <a:cubicBezTo>
                  <a:pt x="4377855" y="335265"/>
                  <a:pt x="4377060" y="335088"/>
                  <a:pt x="4376471" y="334881"/>
                </a:cubicBezTo>
                <a:cubicBezTo>
                  <a:pt x="4375882" y="334674"/>
                  <a:pt x="4375469" y="334396"/>
                  <a:pt x="4375234" y="334041"/>
                </a:cubicBezTo>
                <a:cubicBezTo>
                  <a:pt x="4374998" y="333687"/>
                  <a:pt x="4374880" y="333276"/>
                  <a:pt x="4374880" y="332805"/>
                </a:cubicBezTo>
                <a:lnTo>
                  <a:pt x="4374880" y="223054"/>
                </a:lnTo>
                <a:cubicBezTo>
                  <a:pt x="4374880" y="222583"/>
                  <a:pt x="4374998" y="222170"/>
                  <a:pt x="4375234" y="221817"/>
                </a:cubicBezTo>
                <a:cubicBezTo>
                  <a:pt x="4375469" y="221463"/>
                  <a:pt x="4375882" y="221184"/>
                  <a:pt x="4376471" y="220977"/>
                </a:cubicBezTo>
                <a:cubicBezTo>
                  <a:pt x="4377060" y="220771"/>
                  <a:pt x="4377855" y="220594"/>
                  <a:pt x="4378857" y="220445"/>
                </a:cubicBezTo>
                <a:cubicBezTo>
                  <a:pt x="4379858" y="220300"/>
                  <a:pt x="4381066" y="220226"/>
                  <a:pt x="4382480" y="220226"/>
                </a:cubicBezTo>
                <a:close/>
                <a:moveTo>
                  <a:pt x="4131895" y="220226"/>
                </a:moveTo>
                <a:cubicBezTo>
                  <a:pt x="4133663" y="220226"/>
                  <a:pt x="4135091" y="220286"/>
                  <a:pt x="4136181" y="220403"/>
                </a:cubicBezTo>
                <a:cubicBezTo>
                  <a:pt x="4137271" y="220520"/>
                  <a:pt x="4138140" y="220681"/>
                  <a:pt x="4138788" y="220889"/>
                </a:cubicBezTo>
                <a:cubicBezTo>
                  <a:pt x="4139436" y="221094"/>
                  <a:pt x="4139922" y="221390"/>
                  <a:pt x="4140246" y="221772"/>
                </a:cubicBezTo>
                <a:cubicBezTo>
                  <a:pt x="4140570" y="222157"/>
                  <a:pt x="4140879" y="222641"/>
                  <a:pt x="4141174" y="223231"/>
                </a:cubicBezTo>
                <a:lnTo>
                  <a:pt x="4156991" y="256103"/>
                </a:lnTo>
                <a:cubicBezTo>
                  <a:pt x="4158460" y="259226"/>
                  <a:pt x="4159925" y="262495"/>
                  <a:pt x="4161390" y="265911"/>
                </a:cubicBezTo>
                <a:cubicBezTo>
                  <a:pt x="4162854" y="269329"/>
                  <a:pt x="4164347" y="272775"/>
                  <a:pt x="4165871" y="276249"/>
                </a:cubicBezTo>
                <a:lnTo>
                  <a:pt x="4166046" y="276249"/>
                </a:lnTo>
                <a:cubicBezTo>
                  <a:pt x="4167393" y="272893"/>
                  <a:pt x="4168784" y="269549"/>
                  <a:pt x="4170219" y="266219"/>
                </a:cubicBezTo>
                <a:cubicBezTo>
                  <a:pt x="4171654" y="262893"/>
                  <a:pt x="4173106" y="259607"/>
                  <a:pt x="4174576" y="256368"/>
                </a:cubicBezTo>
                <a:lnTo>
                  <a:pt x="4190482" y="223319"/>
                </a:lnTo>
                <a:cubicBezTo>
                  <a:pt x="4190659" y="222730"/>
                  <a:pt x="4190909" y="222229"/>
                  <a:pt x="4191233" y="221817"/>
                </a:cubicBezTo>
                <a:cubicBezTo>
                  <a:pt x="4191557" y="221404"/>
                  <a:pt x="4191999" y="221094"/>
                  <a:pt x="4192559" y="220889"/>
                </a:cubicBezTo>
                <a:cubicBezTo>
                  <a:pt x="4193119" y="220681"/>
                  <a:pt x="4193899" y="220520"/>
                  <a:pt x="4194901" y="220403"/>
                </a:cubicBezTo>
                <a:cubicBezTo>
                  <a:pt x="4195902" y="220286"/>
                  <a:pt x="4197169" y="220226"/>
                  <a:pt x="4198700" y="220226"/>
                </a:cubicBezTo>
                <a:cubicBezTo>
                  <a:pt x="4200821" y="220226"/>
                  <a:pt x="4202485" y="220300"/>
                  <a:pt x="4203693" y="220445"/>
                </a:cubicBezTo>
                <a:cubicBezTo>
                  <a:pt x="4204901" y="220594"/>
                  <a:pt x="4205740" y="220873"/>
                  <a:pt x="4206212" y="221286"/>
                </a:cubicBezTo>
                <a:cubicBezTo>
                  <a:pt x="4206683" y="221698"/>
                  <a:pt x="4206845" y="222288"/>
                  <a:pt x="4206698" y="223054"/>
                </a:cubicBezTo>
                <a:cubicBezTo>
                  <a:pt x="4206550" y="223819"/>
                  <a:pt x="4206153" y="224849"/>
                  <a:pt x="4205505" y="226145"/>
                </a:cubicBezTo>
                <a:lnTo>
                  <a:pt x="4173162" y="290653"/>
                </a:lnTo>
                <a:lnTo>
                  <a:pt x="4173162" y="332805"/>
                </a:lnTo>
                <a:cubicBezTo>
                  <a:pt x="4173162" y="333276"/>
                  <a:pt x="4173045" y="333687"/>
                  <a:pt x="4172811" y="334041"/>
                </a:cubicBezTo>
                <a:cubicBezTo>
                  <a:pt x="4172577" y="334396"/>
                  <a:pt x="4172167" y="334674"/>
                  <a:pt x="4171581" y="334881"/>
                </a:cubicBezTo>
                <a:cubicBezTo>
                  <a:pt x="4170995" y="335088"/>
                  <a:pt x="4170204" y="335265"/>
                  <a:pt x="4169209" y="335412"/>
                </a:cubicBezTo>
                <a:cubicBezTo>
                  <a:pt x="4168213" y="335558"/>
                  <a:pt x="4167013" y="335633"/>
                  <a:pt x="4165607" y="335633"/>
                </a:cubicBezTo>
                <a:cubicBezTo>
                  <a:pt x="4164143" y="335633"/>
                  <a:pt x="4162927" y="335558"/>
                  <a:pt x="4161961" y="335412"/>
                </a:cubicBezTo>
                <a:cubicBezTo>
                  <a:pt x="4160994" y="335265"/>
                  <a:pt x="4160203" y="335088"/>
                  <a:pt x="4159589" y="334881"/>
                </a:cubicBezTo>
                <a:cubicBezTo>
                  <a:pt x="4158974" y="334674"/>
                  <a:pt x="4158549" y="334396"/>
                  <a:pt x="4158315" y="334041"/>
                </a:cubicBezTo>
                <a:cubicBezTo>
                  <a:pt x="4158081" y="333687"/>
                  <a:pt x="4157963" y="333276"/>
                  <a:pt x="4157963" y="332805"/>
                </a:cubicBezTo>
                <a:lnTo>
                  <a:pt x="4157963" y="290653"/>
                </a:lnTo>
                <a:lnTo>
                  <a:pt x="4125621" y="226145"/>
                </a:lnTo>
                <a:cubicBezTo>
                  <a:pt x="4124973" y="224791"/>
                  <a:pt x="4124575" y="223731"/>
                  <a:pt x="4124428" y="222965"/>
                </a:cubicBezTo>
                <a:cubicBezTo>
                  <a:pt x="4124281" y="222200"/>
                  <a:pt x="4124428" y="221611"/>
                  <a:pt x="4124870" y="221198"/>
                </a:cubicBezTo>
                <a:cubicBezTo>
                  <a:pt x="4125312" y="220785"/>
                  <a:pt x="4126107" y="220520"/>
                  <a:pt x="4127256" y="220403"/>
                </a:cubicBezTo>
                <a:cubicBezTo>
                  <a:pt x="4128405" y="220286"/>
                  <a:pt x="4129951" y="220226"/>
                  <a:pt x="4131895" y="220226"/>
                </a:cubicBezTo>
                <a:close/>
                <a:moveTo>
                  <a:pt x="3915817" y="220226"/>
                </a:moveTo>
                <a:cubicBezTo>
                  <a:pt x="3917290" y="220226"/>
                  <a:pt x="3918512" y="220300"/>
                  <a:pt x="3919484" y="220445"/>
                </a:cubicBezTo>
                <a:cubicBezTo>
                  <a:pt x="3920456" y="220594"/>
                  <a:pt x="3921237" y="220771"/>
                  <a:pt x="3921826" y="220977"/>
                </a:cubicBezTo>
                <a:cubicBezTo>
                  <a:pt x="3922415" y="221184"/>
                  <a:pt x="3922827" y="221463"/>
                  <a:pt x="3923063" y="221817"/>
                </a:cubicBezTo>
                <a:cubicBezTo>
                  <a:pt x="3923298" y="222170"/>
                  <a:pt x="3923417" y="222583"/>
                  <a:pt x="3923417" y="223054"/>
                </a:cubicBezTo>
                <a:lnTo>
                  <a:pt x="3923417" y="268828"/>
                </a:lnTo>
                <a:lnTo>
                  <a:pt x="3975464" y="268828"/>
                </a:lnTo>
                <a:lnTo>
                  <a:pt x="3975464" y="223054"/>
                </a:lnTo>
                <a:cubicBezTo>
                  <a:pt x="3975464" y="222583"/>
                  <a:pt x="3975583" y="222170"/>
                  <a:pt x="3975818" y="221817"/>
                </a:cubicBezTo>
                <a:cubicBezTo>
                  <a:pt x="3976053" y="221463"/>
                  <a:pt x="3976465" y="221184"/>
                  <a:pt x="3977055" y="220977"/>
                </a:cubicBezTo>
                <a:cubicBezTo>
                  <a:pt x="3977644" y="220771"/>
                  <a:pt x="3978410" y="220594"/>
                  <a:pt x="3979353" y="220445"/>
                </a:cubicBezTo>
                <a:cubicBezTo>
                  <a:pt x="3980295" y="220300"/>
                  <a:pt x="3981532" y="220226"/>
                  <a:pt x="3983065" y="220226"/>
                </a:cubicBezTo>
                <a:cubicBezTo>
                  <a:pt x="3984478" y="220226"/>
                  <a:pt x="3985671" y="220300"/>
                  <a:pt x="3986581" y="220445"/>
                </a:cubicBezTo>
                <a:cubicBezTo>
                  <a:pt x="3987553" y="220594"/>
                  <a:pt x="3988333" y="220771"/>
                  <a:pt x="3988923" y="220977"/>
                </a:cubicBezTo>
                <a:cubicBezTo>
                  <a:pt x="3989511" y="221184"/>
                  <a:pt x="3989924" y="221463"/>
                  <a:pt x="3990160" y="221817"/>
                </a:cubicBezTo>
                <a:cubicBezTo>
                  <a:pt x="3990395" y="222170"/>
                  <a:pt x="3990513" y="222583"/>
                  <a:pt x="3990513" y="223054"/>
                </a:cubicBezTo>
                <a:lnTo>
                  <a:pt x="3990513" y="332805"/>
                </a:lnTo>
                <a:cubicBezTo>
                  <a:pt x="3990513" y="333276"/>
                  <a:pt x="3990395" y="333687"/>
                  <a:pt x="3990160" y="334041"/>
                </a:cubicBezTo>
                <a:cubicBezTo>
                  <a:pt x="3989924" y="334396"/>
                  <a:pt x="3989511" y="334674"/>
                  <a:pt x="3988923" y="334881"/>
                </a:cubicBezTo>
                <a:cubicBezTo>
                  <a:pt x="3988333" y="335088"/>
                  <a:pt x="3987553" y="335265"/>
                  <a:pt x="3986581" y="335412"/>
                </a:cubicBezTo>
                <a:cubicBezTo>
                  <a:pt x="3985671" y="335558"/>
                  <a:pt x="3984478" y="335633"/>
                  <a:pt x="3983065" y="335633"/>
                </a:cubicBezTo>
                <a:cubicBezTo>
                  <a:pt x="3981532" y="335633"/>
                  <a:pt x="3980295" y="335558"/>
                  <a:pt x="3979353" y="335412"/>
                </a:cubicBezTo>
                <a:cubicBezTo>
                  <a:pt x="3978410" y="335265"/>
                  <a:pt x="3977644" y="335088"/>
                  <a:pt x="3977055" y="334881"/>
                </a:cubicBezTo>
                <a:cubicBezTo>
                  <a:pt x="3976465" y="334674"/>
                  <a:pt x="3976053" y="334396"/>
                  <a:pt x="3975818" y="334041"/>
                </a:cubicBezTo>
                <a:cubicBezTo>
                  <a:pt x="3975583" y="333687"/>
                  <a:pt x="3975464" y="333276"/>
                  <a:pt x="3975464" y="332805"/>
                </a:cubicBezTo>
                <a:lnTo>
                  <a:pt x="3975464" y="282082"/>
                </a:lnTo>
                <a:lnTo>
                  <a:pt x="3923417" y="282082"/>
                </a:lnTo>
                <a:lnTo>
                  <a:pt x="3923417" y="332805"/>
                </a:lnTo>
                <a:cubicBezTo>
                  <a:pt x="3923417" y="333276"/>
                  <a:pt x="3923298" y="333687"/>
                  <a:pt x="3923063" y="334041"/>
                </a:cubicBezTo>
                <a:cubicBezTo>
                  <a:pt x="3922827" y="334396"/>
                  <a:pt x="3922415" y="334674"/>
                  <a:pt x="3921826" y="334881"/>
                </a:cubicBezTo>
                <a:cubicBezTo>
                  <a:pt x="3921237" y="335088"/>
                  <a:pt x="3920456" y="335265"/>
                  <a:pt x="3919484" y="335412"/>
                </a:cubicBezTo>
                <a:cubicBezTo>
                  <a:pt x="3918512" y="335558"/>
                  <a:pt x="3917290" y="335633"/>
                  <a:pt x="3915817" y="335633"/>
                </a:cubicBezTo>
                <a:cubicBezTo>
                  <a:pt x="3914404" y="335633"/>
                  <a:pt x="3913195" y="335558"/>
                  <a:pt x="3912195" y="335412"/>
                </a:cubicBezTo>
                <a:cubicBezTo>
                  <a:pt x="3911193" y="335265"/>
                  <a:pt x="3910398" y="335088"/>
                  <a:pt x="3909809" y="334881"/>
                </a:cubicBezTo>
                <a:cubicBezTo>
                  <a:pt x="3909219" y="334674"/>
                  <a:pt x="3908807" y="334396"/>
                  <a:pt x="3908572" y="334041"/>
                </a:cubicBezTo>
                <a:cubicBezTo>
                  <a:pt x="3908336" y="333687"/>
                  <a:pt x="3908218" y="333276"/>
                  <a:pt x="3908218" y="332805"/>
                </a:cubicBezTo>
                <a:lnTo>
                  <a:pt x="3908218" y="223054"/>
                </a:lnTo>
                <a:cubicBezTo>
                  <a:pt x="3908218" y="222583"/>
                  <a:pt x="3908336" y="222170"/>
                  <a:pt x="3908572" y="221817"/>
                </a:cubicBezTo>
                <a:cubicBezTo>
                  <a:pt x="3908807" y="221463"/>
                  <a:pt x="3909219" y="221184"/>
                  <a:pt x="3909809" y="220977"/>
                </a:cubicBezTo>
                <a:cubicBezTo>
                  <a:pt x="3910398" y="220771"/>
                  <a:pt x="3911193" y="220594"/>
                  <a:pt x="3912195" y="220445"/>
                </a:cubicBezTo>
                <a:cubicBezTo>
                  <a:pt x="3913195" y="220300"/>
                  <a:pt x="3914404" y="220226"/>
                  <a:pt x="3915817" y="220226"/>
                </a:cubicBezTo>
                <a:close/>
                <a:moveTo>
                  <a:pt x="3665234" y="220226"/>
                </a:moveTo>
                <a:cubicBezTo>
                  <a:pt x="3667002" y="220226"/>
                  <a:pt x="3668430" y="220286"/>
                  <a:pt x="3669520" y="220403"/>
                </a:cubicBezTo>
                <a:cubicBezTo>
                  <a:pt x="3670610" y="220520"/>
                  <a:pt x="3671478" y="220681"/>
                  <a:pt x="3672127" y="220889"/>
                </a:cubicBezTo>
                <a:cubicBezTo>
                  <a:pt x="3672774" y="221094"/>
                  <a:pt x="3673260" y="221390"/>
                  <a:pt x="3673584" y="221772"/>
                </a:cubicBezTo>
                <a:cubicBezTo>
                  <a:pt x="3673908" y="222157"/>
                  <a:pt x="3674217" y="222641"/>
                  <a:pt x="3674513" y="223231"/>
                </a:cubicBezTo>
                <a:lnTo>
                  <a:pt x="3690330" y="256103"/>
                </a:lnTo>
                <a:cubicBezTo>
                  <a:pt x="3691799" y="259226"/>
                  <a:pt x="3693265" y="262495"/>
                  <a:pt x="3694728" y="265911"/>
                </a:cubicBezTo>
                <a:cubicBezTo>
                  <a:pt x="3696192" y="269329"/>
                  <a:pt x="3697686" y="272775"/>
                  <a:pt x="3699210" y="276249"/>
                </a:cubicBezTo>
                <a:lnTo>
                  <a:pt x="3699384" y="276249"/>
                </a:lnTo>
                <a:cubicBezTo>
                  <a:pt x="3700732" y="272893"/>
                  <a:pt x="3702122" y="269549"/>
                  <a:pt x="3703558" y="266219"/>
                </a:cubicBezTo>
                <a:cubicBezTo>
                  <a:pt x="3704992" y="262893"/>
                  <a:pt x="3706445" y="259607"/>
                  <a:pt x="3707915" y="256368"/>
                </a:cubicBezTo>
                <a:lnTo>
                  <a:pt x="3723821" y="223319"/>
                </a:lnTo>
                <a:cubicBezTo>
                  <a:pt x="3723998" y="222730"/>
                  <a:pt x="3724248" y="222229"/>
                  <a:pt x="3724572" y="221817"/>
                </a:cubicBezTo>
                <a:cubicBezTo>
                  <a:pt x="3724896" y="221404"/>
                  <a:pt x="3725338" y="221094"/>
                  <a:pt x="3725898" y="220889"/>
                </a:cubicBezTo>
                <a:cubicBezTo>
                  <a:pt x="3726458" y="220681"/>
                  <a:pt x="3727238" y="220520"/>
                  <a:pt x="3728240" y="220403"/>
                </a:cubicBezTo>
                <a:cubicBezTo>
                  <a:pt x="3729241" y="220286"/>
                  <a:pt x="3730508" y="220226"/>
                  <a:pt x="3732040" y="220226"/>
                </a:cubicBezTo>
                <a:cubicBezTo>
                  <a:pt x="3734160" y="220226"/>
                  <a:pt x="3735825" y="220300"/>
                  <a:pt x="3737032" y="220445"/>
                </a:cubicBezTo>
                <a:cubicBezTo>
                  <a:pt x="3738240" y="220594"/>
                  <a:pt x="3739079" y="220873"/>
                  <a:pt x="3739551" y="221286"/>
                </a:cubicBezTo>
                <a:cubicBezTo>
                  <a:pt x="3740022" y="221698"/>
                  <a:pt x="3740184" y="222288"/>
                  <a:pt x="3740037" y="223054"/>
                </a:cubicBezTo>
                <a:cubicBezTo>
                  <a:pt x="3739889" y="223819"/>
                  <a:pt x="3739492" y="224849"/>
                  <a:pt x="3738844" y="226145"/>
                </a:cubicBezTo>
                <a:lnTo>
                  <a:pt x="3706501" y="290653"/>
                </a:lnTo>
                <a:lnTo>
                  <a:pt x="3706501" y="332805"/>
                </a:lnTo>
                <a:cubicBezTo>
                  <a:pt x="3706501" y="333276"/>
                  <a:pt x="3706384" y="333687"/>
                  <a:pt x="3706149" y="334041"/>
                </a:cubicBezTo>
                <a:cubicBezTo>
                  <a:pt x="3705915" y="334396"/>
                  <a:pt x="3705505" y="334674"/>
                  <a:pt x="3704920" y="334881"/>
                </a:cubicBezTo>
                <a:cubicBezTo>
                  <a:pt x="3704333" y="335088"/>
                  <a:pt x="3703543" y="335265"/>
                  <a:pt x="3702547" y="335412"/>
                </a:cubicBezTo>
                <a:cubicBezTo>
                  <a:pt x="3701552" y="335558"/>
                  <a:pt x="3700352" y="335633"/>
                  <a:pt x="3698946" y="335633"/>
                </a:cubicBezTo>
                <a:cubicBezTo>
                  <a:pt x="3697482" y="335633"/>
                  <a:pt x="3696267" y="335558"/>
                  <a:pt x="3695300" y="335412"/>
                </a:cubicBezTo>
                <a:cubicBezTo>
                  <a:pt x="3694333" y="335265"/>
                  <a:pt x="3693543" y="335088"/>
                  <a:pt x="3692927" y="334881"/>
                </a:cubicBezTo>
                <a:cubicBezTo>
                  <a:pt x="3692312" y="334674"/>
                  <a:pt x="3691888" y="334396"/>
                  <a:pt x="3691654" y="334041"/>
                </a:cubicBezTo>
                <a:cubicBezTo>
                  <a:pt x="3691420" y="333687"/>
                  <a:pt x="3691302" y="333276"/>
                  <a:pt x="3691302" y="332805"/>
                </a:cubicBezTo>
                <a:lnTo>
                  <a:pt x="3691302" y="290653"/>
                </a:lnTo>
                <a:lnTo>
                  <a:pt x="3658961" y="226145"/>
                </a:lnTo>
                <a:cubicBezTo>
                  <a:pt x="3658312" y="224791"/>
                  <a:pt x="3657914" y="223731"/>
                  <a:pt x="3657767" y="222965"/>
                </a:cubicBezTo>
                <a:cubicBezTo>
                  <a:pt x="3657620" y="222200"/>
                  <a:pt x="3657767" y="221611"/>
                  <a:pt x="3658210" y="221198"/>
                </a:cubicBezTo>
                <a:cubicBezTo>
                  <a:pt x="3658651" y="220785"/>
                  <a:pt x="3659446" y="220520"/>
                  <a:pt x="3660595" y="220403"/>
                </a:cubicBezTo>
                <a:cubicBezTo>
                  <a:pt x="3661743" y="220286"/>
                  <a:pt x="3663290" y="220226"/>
                  <a:pt x="3665234" y="220226"/>
                </a:cubicBezTo>
                <a:close/>
                <a:moveTo>
                  <a:pt x="3188973" y="220226"/>
                </a:moveTo>
                <a:cubicBezTo>
                  <a:pt x="3190743" y="220226"/>
                  <a:pt x="3192174" y="220286"/>
                  <a:pt x="3193259" y="220403"/>
                </a:cubicBezTo>
                <a:cubicBezTo>
                  <a:pt x="3194350" y="220520"/>
                  <a:pt x="3195219" y="220681"/>
                  <a:pt x="3195866" y="220889"/>
                </a:cubicBezTo>
                <a:cubicBezTo>
                  <a:pt x="3196514" y="221094"/>
                  <a:pt x="3197005" y="221390"/>
                  <a:pt x="3197328" y="221772"/>
                </a:cubicBezTo>
                <a:cubicBezTo>
                  <a:pt x="3197651" y="222157"/>
                  <a:pt x="3197962" y="222641"/>
                  <a:pt x="3198253" y="223231"/>
                </a:cubicBezTo>
                <a:lnTo>
                  <a:pt x="3203662" y="234470"/>
                </a:lnTo>
                <a:lnTo>
                  <a:pt x="3211273" y="283127"/>
                </a:lnTo>
                <a:lnTo>
                  <a:pt x="3182701" y="226145"/>
                </a:lnTo>
                <a:cubicBezTo>
                  <a:pt x="3182050" y="224791"/>
                  <a:pt x="3181658" y="223731"/>
                  <a:pt x="3181510" y="222965"/>
                </a:cubicBezTo>
                <a:cubicBezTo>
                  <a:pt x="3181358" y="222200"/>
                  <a:pt x="3181510" y="221611"/>
                  <a:pt x="3181947" y="221198"/>
                </a:cubicBezTo>
                <a:cubicBezTo>
                  <a:pt x="3182395" y="220785"/>
                  <a:pt x="3183186" y="220520"/>
                  <a:pt x="3184334" y="220403"/>
                </a:cubicBezTo>
                <a:cubicBezTo>
                  <a:pt x="3185482" y="220286"/>
                  <a:pt x="3187035" y="220226"/>
                  <a:pt x="3188973" y="220226"/>
                </a:cubicBezTo>
                <a:close/>
                <a:moveTo>
                  <a:pt x="2972847" y="220226"/>
                </a:moveTo>
                <a:cubicBezTo>
                  <a:pt x="2974320" y="220226"/>
                  <a:pt x="2975542" y="220300"/>
                  <a:pt x="2976515" y="220445"/>
                </a:cubicBezTo>
                <a:cubicBezTo>
                  <a:pt x="2977485" y="220594"/>
                  <a:pt x="2978264" y="220771"/>
                  <a:pt x="2978854" y="220977"/>
                </a:cubicBezTo>
                <a:cubicBezTo>
                  <a:pt x="2979445" y="221184"/>
                  <a:pt x="2979855" y="221463"/>
                  <a:pt x="2980092" y="221817"/>
                </a:cubicBezTo>
                <a:cubicBezTo>
                  <a:pt x="2980326" y="222170"/>
                  <a:pt x="2980444" y="222583"/>
                  <a:pt x="2980444" y="223054"/>
                </a:cubicBezTo>
                <a:lnTo>
                  <a:pt x="2980444" y="268828"/>
                </a:lnTo>
                <a:lnTo>
                  <a:pt x="3032485" y="268828"/>
                </a:lnTo>
                <a:lnTo>
                  <a:pt x="3032485" y="223054"/>
                </a:lnTo>
                <a:cubicBezTo>
                  <a:pt x="3032485" y="222583"/>
                  <a:pt x="3032603" y="222170"/>
                  <a:pt x="3032839" y="221817"/>
                </a:cubicBezTo>
                <a:cubicBezTo>
                  <a:pt x="3033074" y="221463"/>
                  <a:pt x="3033487" y="221184"/>
                  <a:pt x="3034076" y="220977"/>
                </a:cubicBezTo>
                <a:cubicBezTo>
                  <a:pt x="3034665" y="220771"/>
                  <a:pt x="3035431" y="220594"/>
                  <a:pt x="3036373" y="220445"/>
                </a:cubicBezTo>
                <a:cubicBezTo>
                  <a:pt x="3037316" y="220300"/>
                  <a:pt x="3038553" y="220226"/>
                  <a:pt x="3040085" y="220226"/>
                </a:cubicBezTo>
                <a:cubicBezTo>
                  <a:pt x="3041499" y="220226"/>
                  <a:pt x="3042691" y="220300"/>
                  <a:pt x="3043663" y="220445"/>
                </a:cubicBezTo>
                <a:cubicBezTo>
                  <a:pt x="3044636" y="220594"/>
                  <a:pt x="3045416" y="220771"/>
                  <a:pt x="3046005" y="220977"/>
                </a:cubicBezTo>
                <a:cubicBezTo>
                  <a:pt x="3046594" y="221184"/>
                  <a:pt x="3047007" y="221463"/>
                  <a:pt x="3047242" y="221817"/>
                </a:cubicBezTo>
                <a:cubicBezTo>
                  <a:pt x="3047478" y="222170"/>
                  <a:pt x="3047596" y="222583"/>
                  <a:pt x="3047596" y="223054"/>
                </a:cubicBezTo>
                <a:lnTo>
                  <a:pt x="3047596" y="332805"/>
                </a:lnTo>
                <a:cubicBezTo>
                  <a:pt x="3047596" y="333276"/>
                  <a:pt x="3047478" y="333687"/>
                  <a:pt x="3047242" y="334041"/>
                </a:cubicBezTo>
                <a:cubicBezTo>
                  <a:pt x="3047007" y="334396"/>
                  <a:pt x="3046594" y="334674"/>
                  <a:pt x="3046005" y="334881"/>
                </a:cubicBezTo>
                <a:cubicBezTo>
                  <a:pt x="3045416" y="335088"/>
                  <a:pt x="3044636" y="335265"/>
                  <a:pt x="3043663" y="335412"/>
                </a:cubicBezTo>
                <a:cubicBezTo>
                  <a:pt x="3042691" y="335558"/>
                  <a:pt x="3041499" y="335633"/>
                  <a:pt x="3040085" y="335633"/>
                </a:cubicBezTo>
                <a:cubicBezTo>
                  <a:pt x="3038553" y="335633"/>
                  <a:pt x="3037316" y="335558"/>
                  <a:pt x="3036373" y="335412"/>
                </a:cubicBezTo>
                <a:cubicBezTo>
                  <a:pt x="3035431" y="335265"/>
                  <a:pt x="3034665" y="335088"/>
                  <a:pt x="3034076" y="334881"/>
                </a:cubicBezTo>
                <a:cubicBezTo>
                  <a:pt x="3033487" y="334674"/>
                  <a:pt x="3033074" y="334396"/>
                  <a:pt x="3032839" y="334041"/>
                </a:cubicBezTo>
                <a:cubicBezTo>
                  <a:pt x="3032603" y="333687"/>
                  <a:pt x="3032485" y="333276"/>
                  <a:pt x="3032485" y="332805"/>
                </a:cubicBezTo>
                <a:lnTo>
                  <a:pt x="3032485" y="282082"/>
                </a:lnTo>
                <a:lnTo>
                  <a:pt x="2980444" y="282082"/>
                </a:lnTo>
                <a:lnTo>
                  <a:pt x="2980444" y="332805"/>
                </a:lnTo>
                <a:cubicBezTo>
                  <a:pt x="2980444" y="333276"/>
                  <a:pt x="2980326" y="333687"/>
                  <a:pt x="2980092" y="334041"/>
                </a:cubicBezTo>
                <a:cubicBezTo>
                  <a:pt x="2979855" y="334396"/>
                  <a:pt x="2979445" y="334674"/>
                  <a:pt x="2978854" y="334881"/>
                </a:cubicBezTo>
                <a:cubicBezTo>
                  <a:pt x="2978264" y="335088"/>
                  <a:pt x="2977485" y="335265"/>
                  <a:pt x="2976515" y="335412"/>
                </a:cubicBezTo>
                <a:cubicBezTo>
                  <a:pt x="2975542" y="335558"/>
                  <a:pt x="2974320" y="335633"/>
                  <a:pt x="2972847" y="335633"/>
                </a:cubicBezTo>
                <a:cubicBezTo>
                  <a:pt x="2971433" y="335633"/>
                  <a:pt x="2970225" y="335558"/>
                  <a:pt x="2969224" y="335412"/>
                </a:cubicBezTo>
                <a:cubicBezTo>
                  <a:pt x="2968223" y="335265"/>
                  <a:pt x="2967428" y="335088"/>
                  <a:pt x="2966839" y="334881"/>
                </a:cubicBezTo>
                <a:cubicBezTo>
                  <a:pt x="2966250" y="334674"/>
                  <a:pt x="2965838" y="334396"/>
                  <a:pt x="2965601" y="334041"/>
                </a:cubicBezTo>
                <a:cubicBezTo>
                  <a:pt x="2965366" y="333687"/>
                  <a:pt x="2965249" y="333276"/>
                  <a:pt x="2965249" y="332805"/>
                </a:cubicBezTo>
                <a:lnTo>
                  <a:pt x="2965249" y="223054"/>
                </a:lnTo>
                <a:cubicBezTo>
                  <a:pt x="2965249" y="222583"/>
                  <a:pt x="2965366" y="222170"/>
                  <a:pt x="2965601" y="221817"/>
                </a:cubicBezTo>
                <a:cubicBezTo>
                  <a:pt x="2965838" y="221463"/>
                  <a:pt x="2966250" y="221184"/>
                  <a:pt x="2966839" y="220977"/>
                </a:cubicBezTo>
                <a:cubicBezTo>
                  <a:pt x="2967428" y="220771"/>
                  <a:pt x="2968223" y="220594"/>
                  <a:pt x="2969224" y="220445"/>
                </a:cubicBezTo>
                <a:cubicBezTo>
                  <a:pt x="2970225" y="220300"/>
                  <a:pt x="2971433" y="220226"/>
                  <a:pt x="2972847" y="220226"/>
                </a:cubicBezTo>
                <a:close/>
                <a:moveTo>
                  <a:pt x="2722257" y="220226"/>
                </a:moveTo>
                <a:cubicBezTo>
                  <a:pt x="2724023" y="220226"/>
                  <a:pt x="2725452" y="220286"/>
                  <a:pt x="2726543" y="220403"/>
                </a:cubicBezTo>
                <a:cubicBezTo>
                  <a:pt x="2727632" y="220520"/>
                  <a:pt x="2728502" y="220681"/>
                  <a:pt x="2729149" y="220889"/>
                </a:cubicBezTo>
                <a:cubicBezTo>
                  <a:pt x="2729798" y="221094"/>
                  <a:pt x="2730283" y="221390"/>
                  <a:pt x="2730607" y="221772"/>
                </a:cubicBezTo>
                <a:cubicBezTo>
                  <a:pt x="2730931" y="222157"/>
                  <a:pt x="2731239" y="222641"/>
                  <a:pt x="2731536" y="223231"/>
                </a:cubicBezTo>
                <a:lnTo>
                  <a:pt x="2747354" y="256103"/>
                </a:lnTo>
                <a:cubicBezTo>
                  <a:pt x="2748822" y="259226"/>
                  <a:pt x="2750289" y="262495"/>
                  <a:pt x="2751753" y="265911"/>
                </a:cubicBezTo>
                <a:cubicBezTo>
                  <a:pt x="2753217" y="269329"/>
                  <a:pt x="2754711" y="272775"/>
                  <a:pt x="2756234" y="276249"/>
                </a:cubicBezTo>
                <a:lnTo>
                  <a:pt x="2756410" y="276249"/>
                </a:lnTo>
                <a:cubicBezTo>
                  <a:pt x="2757755" y="272893"/>
                  <a:pt x="2759148" y="269549"/>
                  <a:pt x="2760582" y="266219"/>
                </a:cubicBezTo>
                <a:cubicBezTo>
                  <a:pt x="2762017" y="262893"/>
                  <a:pt x="2763470" y="259607"/>
                  <a:pt x="2764940" y="256368"/>
                </a:cubicBezTo>
                <a:lnTo>
                  <a:pt x="2780847" y="223319"/>
                </a:lnTo>
                <a:cubicBezTo>
                  <a:pt x="2781025" y="222730"/>
                  <a:pt x="2781275" y="222229"/>
                  <a:pt x="2781599" y="221817"/>
                </a:cubicBezTo>
                <a:cubicBezTo>
                  <a:pt x="2781922" y="221404"/>
                  <a:pt x="2782365" y="221094"/>
                  <a:pt x="2782924" y="220889"/>
                </a:cubicBezTo>
                <a:cubicBezTo>
                  <a:pt x="2783484" y="220681"/>
                  <a:pt x="2784265" y="220520"/>
                  <a:pt x="2785266" y="220403"/>
                </a:cubicBezTo>
                <a:cubicBezTo>
                  <a:pt x="2786267" y="220286"/>
                  <a:pt x="2787535" y="220226"/>
                  <a:pt x="2789066" y="220226"/>
                </a:cubicBezTo>
                <a:cubicBezTo>
                  <a:pt x="2791187" y="220226"/>
                  <a:pt x="2792851" y="220300"/>
                  <a:pt x="2794059" y="220445"/>
                </a:cubicBezTo>
                <a:cubicBezTo>
                  <a:pt x="2795266" y="220594"/>
                  <a:pt x="2796106" y="220873"/>
                  <a:pt x="2796577" y="221286"/>
                </a:cubicBezTo>
                <a:cubicBezTo>
                  <a:pt x="2797048" y="221698"/>
                  <a:pt x="2797210" y="222288"/>
                  <a:pt x="2797063" y="223054"/>
                </a:cubicBezTo>
                <a:cubicBezTo>
                  <a:pt x="2796916" y="223819"/>
                  <a:pt x="2796518" y="224849"/>
                  <a:pt x="2795870" y="226145"/>
                </a:cubicBezTo>
                <a:lnTo>
                  <a:pt x="2763526" y="290653"/>
                </a:lnTo>
                <a:lnTo>
                  <a:pt x="2763526" y="332805"/>
                </a:lnTo>
                <a:cubicBezTo>
                  <a:pt x="2763526" y="333276"/>
                  <a:pt x="2763409" y="333687"/>
                  <a:pt x="2763175" y="334041"/>
                </a:cubicBezTo>
                <a:cubicBezTo>
                  <a:pt x="2762940" y="334396"/>
                  <a:pt x="2762531" y="334674"/>
                  <a:pt x="2761945" y="334881"/>
                </a:cubicBezTo>
                <a:cubicBezTo>
                  <a:pt x="2761359" y="335088"/>
                  <a:pt x="2760568" y="335265"/>
                  <a:pt x="2759573" y="335412"/>
                </a:cubicBezTo>
                <a:cubicBezTo>
                  <a:pt x="2758577" y="335558"/>
                  <a:pt x="2757377" y="335633"/>
                  <a:pt x="2755971" y="335633"/>
                </a:cubicBezTo>
                <a:cubicBezTo>
                  <a:pt x="2754505" y="335633"/>
                  <a:pt x="2753290" y="335558"/>
                  <a:pt x="2752323" y="335412"/>
                </a:cubicBezTo>
                <a:cubicBezTo>
                  <a:pt x="2751357" y="335265"/>
                  <a:pt x="2750566" y="335088"/>
                  <a:pt x="2749951" y="334881"/>
                </a:cubicBezTo>
                <a:cubicBezTo>
                  <a:pt x="2749335" y="334674"/>
                  <a:pt x="2748912" y="334396"/>
                  <a:pt x="2748679" y="334041"/>
                </a:cubicBezTo>
                <a:cubicBezTo>
                  <a:pt x="2748443" y="333687"/>
                  <a:pt x="2748326" y="333276"/>
                  <a:pt x="2748326" y="332805"/>
                </a:cubicBezTo>
                <a:lnTo>
                  <a:pt x="2748326" y="290653"/>
                </a:lnTo>
                <a:lnTo>
                  <a:pt x="2715984" y="226145"/>
                </a:lnTo>
                <a:cubicBezTo>
                  <a:pt x="2715336" y="224791"/>
                  <a:pt x="2714936" y="223731"/>
                  <a:pt x="2714791" y="222965"/>
                </a:cubicBezTo>
                <a:cubicBezTo>
                  <a:pt x="2714642" y="222200"/>
                  <a:pt x="2714791" y="221611"/>
                  <a:pt x="2715233" y="221198"/>
                </a:cubicBezTo>
                <a:cubicBezTo>
                  <a:pt x="2715672" y="220785"/>
                  <a:pt x="2716469" y="220520"/>
                  <a:pt x="2717618" y="220403"/>
                </a:cubicBezTo>
                <a:cubicBezTo>
                  <a:pt x="2718767" y="220286"/>
                  <a:pt x="2720312" y="220226"/>
                  <a:pt x="2722257" y="220226"/>
                </a:cubicBezTo>
                <a:close/>
                <a:moveTo>
                  <a:pt x="2496595" y="220226"/>
                </a:moveTo>
                <a:cubicBezTo>
                  <a:pt x="2498068" y="220226"/>
                  <a:pt x="2499290" y="220300"/>
                  <a:pt x="2500263" y="220445"/>
                </a:cubicBezTo>
                <a:cubicBezTo>
                  <a:pt x="2501235" y="220594"/>
                  <a:pt x="2502016" y="220771"/>
                  <a:pt x="2502605" y="220977"/>
                </a:cubicBezTo>
                <a:cubicBezTo>
                  <a:pt x="2503193" y="221184"/>
                  <a:pt x="2503606" y="221463"/>
                  <a:pt x="2503841" y="221817"/>
                </a:cubicBezTo>
                <a:cubicBezTo>
                  <a:pt x="2504077" y="222170"/>
                  <a:pt x="2504195" y="222583"/>
                  <a:pt x="2504195" y="223054"/>
                </a:cubicBezTo>
                <a:lnTo>
                  <a:pt x="2504195" y="268828"/>
                </a:lnTo>
                <a:lnTo>
                  <a:pt x="2556243" y="268828"/>
                </a:lnTo>
                <a:lnTo>
                  <a:pt x="2556243" y="223054"/>
                </a:lnTo>
                <a:cubicBezTo>
                  <a:pt x="2556243" y="222583"/>
                  <a:pt x="2556361" y="222170"/>
                  <a:pt x="2556597" y="221817"/>
                </a:cubicBezTo>
                <a:cubicBezTo>
                  <a:pt x="2556832" y="221463"/>
                  <a:pt x="2557244" y="221184"/>
                  <a:pt x="2557833" y="220977"/>
                </a:cubicBezTo>
                <a:cubicBezTo>
                  <a:pt x="2558423" y="220771"/>
                  <a:pt x="2559188" y="220594"/>
                  <a:pt x="2560130" y="220445"/>
                </a:cubicBezTo>
                <a:cubicBezTo>
                  <a:pt x="2561074" y="220300"/>
                  <a:pt x="2562310" y="220226"/>
                  <a:pt x="2563842" y="220226"/>
                </a:cubicBezTo>
                <a:cubicBezTo>
                  <a:pt x="2565256" y="220226"/>
                  <a:pt x="2566450" y="220300"/>
                  <a:pt x="2567421" y="220445"/>
                </a:cubicBezTo>
                <a:cubicBezTo>
                  <a:pt x="2568393" y="220594"/>
                  <a:pt x="2569174" y="220771"/>
                  <a:pt x="2569763" y="220977"/>
                </a:cubicBezTo>
                <a:cubicBezTo>
                  <a:pt x="2570352" y="221184"/>
                  <a:pt x="2570764" y="221463"/>
                  <a:pt x="2571000" y="221817"/>
                </a:cubicBezTo>
                <a:cubicBezTo>
                  <a:pt x="2571236" y="222170"/>
                  <a:pt x="2571354" y="222583"/>
                  <a:pt x="2571354" y="223054"/>
                </a:cubicBezTo>
                <a:lnTo>
                  <a:pt x="2571354" y="332805"/>
                </a:lnTo>
                <a:cubicBezTo>
                  <a:pt x="2571354" y="333276"/>
                  <a:pt x="2571236" y="333687"/>
                  <a:pt x="2571000" y="334041"/>
                </a:cubicBezTo>
                <a:cubicBezTo>
                  <a:pt x="2570764" y="334396"/>
                  <a:pt x="2570352" y="334674"/>
                  <a:pt x="2569763" y="334881"/>
                </a:cubicBezTo>
                <a:cubicBezTo>
                  <a:pt x="2569174" y="335088"/>
                  <a:pt x="2568393" y="335265"/>
                  <a:pt x="2567421" y="335412"/>
                </a:cubicBezTo>
                <a:cubicBezTo>
                  <a:pt x="2566450" y="335558"/>
                  <a:pt x="2565256" y="335633"/>
                  <a:pt x="2563842" y="335633"/>
                </a:cubicBezTo>
                <a:cubicBezTo>
                  <a:pt x="2562310" y="335633"/>
                  <a:pt x="2561074" y="335558"/>
                  <a:pt x="2560130" y="335412"/>
                </a:cubicBezTo>
                <a:cubicBezTo>
                  <a:pt x="2559188" y="335265"/>
                  <a:pt x="2558423" y="335088"/>
                  <a:pt x="2557833" y="334881"/>
                </a:cubicBezTo>
                <a:cubicBezTo>
                  <a:pt x="2557244" y="334674"/>
                  <a:pt x="2556832" y="334396"/>
                  <a:pt x="2556597" y="334041"/>
                </a:cubicBezTo>
                <a:cubicBezTo>
                  <a:pt x="2556361" y="333687"/>
                  <a:pt x="2556243" y="333276"/>
                  <a:pt x="2556243" y="332805"/>
                </a:cubicBezTo>
                <a:lnTo>
                  <a:pt x="2556243" y="282082"/>
                </a:lnTo>
                <a:lnTo>
                  <a:pt x="2504195" y="282082"/>
                </a:lnTo>
                <a:lnTo>
                  <a:pt x="2504195" y="332805"/>
                </a:lnTo>
                <a:cubicBezTo>
                  <a:pt x="2504195" y="333276"/>
                  <a:pt x="2504077" y="333687"/>
                  <a:pt x="2503841" y="334041"/>
                </a:cubicBezTo>
                <a:cubicBezTo>
                  <a:pt x="2503606" y="334396"/>
                  <a:pt x="2503193" y="334674"/>
                  <a:pt x="2502605" y="334881"/>
                </a:cubicBezTo>
                <a:cubicBezTo>
                  <a:pt x="2502016" y="335088"/>
                  <a:pt x="2501235" y="335265"/>
                  <a:pt x="2500263" y="335412"/>
                </a:cubicBezTo>
                <a:cubicBezTo>
                  <a:pt x="2499290" y="335558"/>
                  <a:pt x="2498068" y="335633"/>
                  <a:pt x="2496595" y="335633"/>
                </a:cubicBezTo>
                <a:cubicBezTo>
                  <a:pt x="2495182" y="335633"/>
                  <a:pt x="2493974" y="335558"/>
                  <a:pt x="2492973" y="335412"/>
                </a:cubicBezTo>
                <a:cubicBezTo>
                  <a:pt x="2491971" y="335265"/>
                  <a:pt x="2491175" y="335088"/>
                  <a:pt x="2490587" y="334881"/>
                </a:cubicBezTo>
                <a:cubicBezTo>
                  <a:pt x="2489998" y="334674"/>
                  <a:pt x="2489585" y="334396"/>
                  <a:pt x="2489350" y="334041"/>
                </a:cubicBezTo>
                <a:cubicBezTo>
                  <a:pt x="2489114" y="333687"/>
                  <a:pt x="2488996" y="333276"/>
                  <a:pt x="2488996" y="332805"/>
                </a:cubicBezTo>
                <a:lnTo>
                  <a:pt x="2488996" y="223054"/>
                </a:lnTo>
                <a:cubicBezTo>
                  <a:pt x="2488996" y="222583"/>
                  <a:pt x="2489114" y="222170"/>
                  <a:pt x="2489350" y="221817"/>
                </a:cubicBezTo>
                <a:cubicBezTo>
                  <a:pt x="2489585" y="221463"/>
                  <a:pt x="2489998" y="221184"/>
                  <a:pt x="2490587" y="220977"/>
                </a:cubicBezTo>
                <a:cubicBezTo>
                  <a:pt x="2491175" y="220771"/>
                  <a:pt x="2491971" y="220594"/>
                  <a:pt x="2492973" y="220445"/>
                </a:cubicBezTo>
                <a:cubicBezTo>
                  <a:pt x="2493974" y="220300"/>
                  <a:pt x="2495182" y="220226"/>
                  <a:pt x="2496595" y="220226"/>
                </a:cubicBezTo>
                <a:close/>
                <a:moveTo>
                  <a:pt x="2246008" y="220226"/>
                </a:moveTo>
                <a:cubicBezTo>
                  <a:pt x="2247776" y="220226"/>
                  <a:pt x="2249204" y="220286"/>
                  <a:pt x="2250295" y="220403"/>
                </a:cubicBezTo>
                <a:cubicBezTo>
                  <a:pt x="2251383" y="220520"/>
                  <a:pt x="2252252" y="220681"/>
                  <a:pt x="2252901" y="220889"/>
                </a:cubicBezTo>
                <a:cubicBezTo>
                  <a:pt x="2253548" y="221094"/>
                  <a:pt x="2254034" y="221390"/>
                  <a:pt x="2254358" y="221772"/>
                </a:cubicBezTo>
                <a:cubicBezTo>
                  <a:pt x="2254682" y="222157"/>
                  <a:pt x="2254991" y="222641"/>
                  <a:pt x="2255287" y="223231"/>
                </a:cubicBezTo>
                <a:lnTo>
                  <a:pt x="2271103" y="256103"/>
                </a:lnTo>
                <a:cubicBezTo>
                  <a:pt x="2272572" y="259226"/>
                  <a:pt x="2274037" y="262495"/>
                  <a:pt x="2275501" y="265911"/>
                </a:cubicBezTo>
                <a:cubicBezTo>
                  <a:pt x="2276965" y="269329"/>
                  <a:pt x="2278459" y="272775"/>
                  <a:pt x="2279982" y="276249"/>
                </a:cubicBezTo>
                <a:lnTo>
                  <a:pt x="2280158" y="276249"/>
                </a:lnTo>
                <a:cubicBezTo>
                  <a:pt x="2281504" y="272893"/>
                  <a:pt x="2282896" y="269549"/>
                  <a:pt x="2284331" y="266219"/>
                </a:cubicBezTo>
                <a:cubicBezTo>
                  <a:pt x="2285765" y="262893"/>
                  <a:pt x="2287219" y="259607"/>
                  <a:pt x="2288689" y="256368"/>
                </a:cubicBezTo>
                <a:lnTo>
                  <a:pt x="2304594" y="223319"/>
                </a:lnTo>
                <a:cubicBezTo>
                  <a:pt x="2304770" y="222730"/>
                  <a:pt x="2305021" y="222229"/>
                  <a:pt x="2305345" y="221817"/>
                </a:cubicBezTo>
                <a:cubicBezTo>
                  <a:pt x="2305669" y="221404"/>
                  <a:pt x="2306111" y="221094"/>
                  <a:pt x="2306670" y="220889"/>
                </a:cubicBezTo>
                <a:cubicBezTo>
                  <a:pt x="2307230" y="220681"/>
                  <a:pt x="2308012" y="220520"/>
                  <a:pt x="2309012" y="220403"/>
                </a:cubicBezTo>
                <a:cubicBezTo>
                  <a:pt x="2310013" y="220286"/>
                  <a:pt x="2311280" y="220226"/>
                  <a:pt x="2312812" y="220226"/>
                </a:cubicBezTo>
                <a:cubicBezTo>
                  <a:pt x="2314933" y="220226"/>
                  <a:pt x="2316597" y="220300"/>
                  <a:pt x="2317805" y="220445"/>
                </a:cubicBezTo>
                <a:cubicBezTo>
                  <a:pt x="2319012" y="220594"/>
                  <a:pt x="2319852" y="220873"/>
                  <a:pt x="2320323" y="221286"/>
                </a:cubicBezTo>
                <a:cubicBezTo>
                  <a:pt x="2320794" y="221698"/>
                  <a:pt x="2320956" y="222288"/>
                  <a:pt x="2320809" y="223054"/>
                </a:cubicBezTo>
                <a:cubicBezTo>
                  <a:pt x="2320662" y="223819"/>
                  <a:pt x="2320264" y="224849"/>
                  <a:pt x="2319616" y="226145"/>
                </a:cubicBezTo>
                <a:lnTo>
                  <a:pt x="2287275" y="290653"/>
                </a:lnTo>
                <a:lnTo>
                  <a:pt x="2287275" y="332805"/>
                </a:lnTo>
                <a:cubicBezTo>
                  <a:pt x="2287275" y="333276"/>
                  <a:pt x="2287157" y="333687"/>
                  <a:pt x="2286923" y="334041"/>
                </a:cubicBezTo>
                <a:cubicBezTo>
                  <a:pt x="2286688" y="334396"/>
                  <a:pt x="2286278" y="334674"/>
                  <a:pt x="2285692" y="334881"/>
                </a:cubicBezTo>
                <a:cubicBezTo>
                  <a:pt x="2285107" y="335088"/>
                  <a:pt x="2284317" y="335265"/>
                  <a:pt x="2283321" y="335412"/>
                </a:cubicBezTo>
                <a:cubicBezTo>
                  <a:pt x="2282324" y="335558"/>
                  <a:pt x="2281124" y="335633"/>
                  <a:pt x="2279718" y="335633"/>
                </a:cubicBezTo>
                <a:cubicBezTo>
                  <a:pt x="2278254" y="335633"/>
                  <a:pt x="2277038" y="335558"/>
                  <a:pt x="2276073" y="335412"/>
                </a:cubicBezTo>
                <a:cubicBezTo>
                  <a:pt x="2275106" y="335265"/>
                  <a:pt x="2274316" y="335088"/>
                  <a:pt x="2273700" y="334881"/>
                </a:cubicBezTo>
                <a:cubicBezTo>
                  <a:pt x="2273085" y="334674"/>
                  <a:pt x="2272662" y="334396"/>
                  <a:pt x="2272427" y="334041"/>
                </a:cubicBezTo>
                <a:cubicBezTo>
                  <a:pt x="2272193" y="333687"/>
                  <a:pt x="2272076" y="333276"/>
                  <a:pt x="2272076" y="332805"/>
                </a:cubicBezTo>
                <a:lnTo>
                  <a:pt x="2272076" y="290653"/>
                </a:lnTo>
                <a:lnTo>
                  <a:pt x="2239736" y="226145"/>
                </a:lnTo>
                <a:cubicBezTo>
                  <a:pt x="2239087" y="224791"/>
                  <a:pt x="2238689" y="223731"/>
                  <a:pt x="2238542" y="222965"/>
                </a:cubicBezTo>
                <a:cubicBezTo>
                  <a:pt x="2238394" y="222200"/>
                  <a:pt x="2238542" y="221611"/>
                  <a:pt x="2238984" y="221198"/>
                </a:cubicBezTo>
                <a:cubicBezTo>
                  <a:pt x="2239425" y="220785"/>
                  <a:pt x="2240220" y="220520"/>
                  <a:pt x="2241370" y="220403"/>
                </a:cubicBezTo>
                <a:cubicBezTo>
                  <a:pt x="2242517" y="220286"/>
                  <a:pt x="2244064" y="220226"/>
                  <a:pt x="2246008" y="220226"/>
                </a:cubicBezTo>
                <a:close/>
                <a:moveTo>
                  <a:pt x="1779277" y="220226"/>
                </a:moveTo>
                <a:cubicBezTo>
                  <a:pt x="1781045" y="220226"/>
                  <a:pt x="1782473" y="220286"/>
                  <a:pt x="1783563" y="220403"/>
                </a:cubicBezTo>
                <a:cubicBezTo>
                  <a:pt x="1784652" y="220520"/>
                  <a:pt x="1785522" y="220681"/>
                  <a:pt x="1786170" y="220889"/>
                </a:cubicBezTo>
                <a:cubicBezTo>
                  <a:pt x="1786818" y="221094"/>
                  <a:pt x="1787303" y="221390"/>
                  <a:pt x="1787628" y="221772"/>
                </a:cubicBezTo>
                <a:cubicBezTo>
                  <a:pt x="1787951" y="222157"/>
                  <a:pt x="1788260" y="222641"/>
                  <a:pt x="1788555" y="223231"/>
                </a:cubicBezTo>
                <a:lnTo>
                  <a:pt x="1804372" y="256103"/>
                </a:lnTo>
                <a:cubicBezTo>
                  <a:pt x="1805840" y="259226"/>
                  <a:pt x="1807306" y="262495"/>
                  <a:pt x="1808771" y="265911"/>
                </a:cubicBezTo>
                <a:cubicBezTo>
                  <a:pt x="1810234" y="269329"/>
                  <a:pt x="1811728" y="272775"/>
                  <a:pt x="1813251" y="276249"/>
                </a:cubicBezTo>
                <a:lnTo>
                  <a:pt x="1813427" y="276249"/>
                </a:lnTo>
                <a:cubicBezTo>
                  <a:pt x="1814773" y="272893"/>
                  <a:pt x="1816164" y="269549"/>
                  <a:pt x="1817599" y="266219"/>
                </a:cubicBezTo>
                <a:cubicBezTo>
                  <a:pt x="1819034" y="262893"/>
                  <a:pt x="1820486" y="259607"/>
                  <a:pt x="1821956" y="256368"/>
                </a:cubicBezTo>
                <a:lnTo>
                  <a:pt x="1837862" y="223319"/>
                </a:lnTo>
                <a:cubicBezTo>
                  <a:pt x="1838039" y="222730"/>
                  <a:pt x="1838289" y="222229"/>
                  <a:pt x="1838613" y="221817"/>
                </a:cubicBezTo>
                <a:cubicBezTo>
                  <a:pt x="1838937" y="221404"/>
                  <a:pt x="1839379" y="221094"/>
                  <a:pt x="1839938" y="220889"/>
                </a:cubicBezTo>
                <a:cubicBezTo>
                  <a:pt x="1840498" y="220681"/>
                  <a:pt x="1841279" y="220520"/>
                  <a:pt x="1842281" y="220403"/>
                </a:cubicBezTo>
                <a:cubicBezTo>
                  <a:pt x="1843282" y="220286"/>
                  <a:pt x="1844549" y="220226"/>
                  <a:pt x="1846080" y="220226"/>
                </a:cubicBezTo>
                <a:cubicBezTo>
                  <a:pt x="1848201" y="220226"/>
                  <a:pt x="1849865" y="220300"/>
                  <a:pt x="1851073" y="220445"/>
                </a:cubicBezTo>
                <a:cubicBezTo>
                  <a:pt x="1852280" y="220594"/>
                  <a:pt x="1853120" y="220873"/>
                  <a:pt x="1853591" y="221286"/>
                </a:cubicBezTo>
                <a:cubicBezTo>
                  <a:pt x="1854062" y="221698"/>
                  <a:pt x="1854225" y="222288"/>
                  <a:pt x="1854077" y="223054"/>
                </a:cubicBezTo>
                <a:cubicBezTo>
                  <a:pt x="1853930" y="223819"/>
                  <a:pt x="1853532" y="224849"/>
                  <a:pt x="1852884" y="226145"/>
                </a:cubicBezTo>
                <a:lnTo>
                  <a:pt x="1820542" y="290653"/>
                </a:lnTo>
                <a:lnTo>
                  <a:pt x="1820542" y="332805"/>
                </a:lnTo>
                <a:cubicBezTo>
                  <a:pt x="1820542" y="333276"/>
                  <a:pt x="1820425" y="333687"/>
                  <a:pt x="1820190" y="334041"/>
                </a:cubicBezTo>
                <a:cubicBezTo>
                  <a:pt x="1819957" y="334396"/>
                  <a:pt x="1819546" y="334674"/>
                  <a:pt x="1818961" y="334881"/>
                </a:cubicBezTo>
                <a:cubicBezTo>
                  <a:pt x="1818375" y="335088"/>
                  <a:pt x="1817584" y="335265"/>
                  <a:pt x="1816589" y="335412"/>
                </a:cubicBezTo>
                <a:cubicBezTo>
                  <a:pt x="1815593" y="335558"/>
                  <a:pt x="1814393" y="335633"/>
                  <a:pt x="1812988" y="335633"/>
                </a:cubicBezTo>
                <a:cubicBezTo>
                  <a:pt x="1811523" y="335633"/>
                  <a:pt x="1810308" y="335558"/>
                  <a:pt x="1809341" y="335412"/>
                </a:cubicBezTo>
                <a:cubicBezTo>
                  <a:pt x="1808375" y="335265"/>
                  <a:pt x="1807584" y="335088"/>
                  <a:pt x="1806969" y="334881"/>
                </a:cubicBezTo>
                <a:cubicBezTo>
                  <a:pt x="1806354" y="334674"/>
                  <a:pt x="1805930" y="334396"/>
                  <a:pt x="1805695" y="334041"/>
                </a:cubicBezTo>
                <a:cubicBezTo>
                  <a:pt x="1805461" y="333687"/>
                  <a:pt x="1805344" y="333276"/>
                  <a:pt x="1805344" y="332805"/>
                </a:cubicBezTo>
                <a:lnTo>
                  <a:pt x="1805344" y="290653"/>
                </a:lnTo>
                <a:lnTo>
                  <a:pt x="1773003" y="226145"/>
                </a:lnTo>
                <a:cubicBezTo>
                  <a:pt x="1772355" y="224791"/>
                  <a:pt x="1771958" y="223731"/>
                  <a:pt x="1771810" y="222965"/>
                </a:cubicBezTo>
                <a:cubicBezTo>
                  <a:pt x="1771663" y="222200"/>
                  <a:pt x="1771810" y="221611"/>
                  <a:pt x="1772252" y="221198"/>
                </a:cubicBezTo>
                <a:cubicBezTo>
                  <a:pt x="1772694" y="220785"/>
                  <a:pt x="1773489" y="220520"/>
                  <a:pt x="1774638" y="220403"/>
                </a:cubicBezTo>
                <a:cubicBezTo>
                  <a:pt x="1775787" y="220286"/>
                  <a:pt x="1777333" y="220226"/>
                  <a:pt x="1779277" y="220226"/>
                </a:cubicBezTo>
                <a:close/>
                <a:moveTo>
                  <a:pt x="1553613" y="220226"/>
                </a:moveTo>
                <a:cubicBezTo>
                  <a:pt x="1555085" y="220226"/>
                  <a:pt x="1556308" y="220300"/>
                  <a:pt x="1557279" y="220445"/>
                </a:cubicBezTo>
                <a:cubicBezTo>
                  <a:pt x="1558252" y="220594"/>
                  <a:pt x="1559032" y="220771"/>
                  <a:pt x="1559621" y="220977"/>
                </a:cubicBezTo>
                <a:cubicBezTo>
                  <a:pt x="1560210" y="221184"/>
                  <a:pt x="1560622" y="221463"/>
                  <a:pt x="1560858" y="221817"/>
                </a:cubicBezTo>
                <a:cubicBezTo>
                  <a:pt x="1561094" y="222170"/>
                  <a:pt x="1561212" y="222583"/>
                  <a:pt x="1561212" y="223054"/>
                </a:cubicBezTo>
                <a:lnTo>
                  <a:pt x="1561212" y="268828"/>
                </a:lnTo>
                <a:lnTo>
                  <a:pt x="1613257" y="268828"/>
                </a:lnTo>
                <a:lnTo>
                  <a:pt x="1613257" y="223054"/>
                </a:lnTo>
                <a:cubicBezTo>
                  <a:pt x="1613257" y="222583"/>
                  <a:pt x="1613375" y="222170"/>
                  <a:pt x="1613611" y="221817"/>
                </a:cubicBezTo>
                <a:cubicBezTo>
                  <a:pt x="1613847" y="221463"/>
                  <a:pt x="1614260" y="221184"/>
                  <a:pt x="1614848" y="220977"/>
                </a:cubicBezTo>
                <a:cubicBezTo>
                  <a:pt x="1615437" y="220771"/>
                  <a:pt x="1616203" y="220594"/>
                  <a:pt x="1617146" y="220445"/>
                </a:cubicBezTo>
                <a:cubicBezTo>
                  <a:pt x="1618088" y="220300"/>
                  <a:pt x="1619326" y="220226"/>
                  <a:pt x="1620858" y="220226"/>
                </a:cubicBezTo>
                <a:cubicBezTo>
                  <a:pt x="1622272" y="220226"/>
                  <a:pt x="1623466" y="220300"/>
                  <a:pt x="1624436" y="220445"/>
                </a:cubicBezTo>
                <a:cubicBezTo>
                  <a:pt x="1625408" y="220594"/>
                  <a:pt x="1626189" y="220771"/>
                  <a:pt x="1626779" y="220977"/>
                </a:cubicBezTo>
                <a:cubicBezTo>
                  <a:pt x="1627369" y="221184"/>
                  <a:pt x="1627780" y="221463"/>
                  <a:pt x="1628017" y="221817"/>
                </a:cubicBezTo>
                <a:cubicBezTo>
                  <a:pt x="1628252" y="222170"/>
                  <a:pt x="1628370" y="222583"/>
                  <a:pt x="1628370" y="223054"/>
                </a:cubicBezTo>
                <a:lnTo>
                  <a:pt x="1628370" y="332805"/>
                </a:lnTo>
                <a:cubicBezTo>
                  <a:pt x="1628370" y="333276"/>
                  <a:pt x="1628252" y="333687"/>
                  <a:pt x="1628017" y="334041"/>
                </a:cubicBezTo>
                <a:cubicBezTo>
                  <a:pt x="1627780" y="334396"/>
                  <a:pt x="1627369" y="334674"/>
                  <a:pt x="1626779" y="334881"/>
                </a:cubicBezTo>
                <a:cubicBezTo>
                  <a:pt x="1626189" y="335088"/>
                  <a:pt x="1625408" y="335265"/>
                  <a:pt x="1624436" y="335412"/>
                </a:cubicBezTo>
                <a:cubicBezTo>
                  <a:pt x="1623466" y="335558"/>
                  <a:pt x="1622272" y="335633"/>
                  <a:pt x="1620858" y="335633"/>
                </a:cubicBezTo>
                <a:cubicBezTo>
                  <a:pt x="1619326" y="335633"/>
                  <a:pt x="1618088" y="335558"/>
                  <a:pt x="1617146" y="335412"/>
                </a:cubicBezTo>
                <a:cubicBezTo>
                  <a:pt x="1616203" y="335265"/>
                  <a:pt x="1615437" y="335088"/>
                  <a:pt x="1614848" y="334881"/>
                </a:cubicBezTo>
                <a:cubicBezTo>
                  <a:pt x="1614260" y="334674"/>
                  <a:pt x="1613847" y="334396"/>
                  <a:pt x="1613611" y="334041"/>
                </a:cubicBezTo>
                <a:cubicBezTo>
                  <a:pt x="1613375" y="333687"/>
                  <a:pt x="1613257" y="333276"/>
                  <a:pt x="1613257" y="332805"/>
                </a:cubicBezTo>
                <a:lnTo>
                  <a:pt x="1613257" y="282082"/>
                </a:lnTo>
                <a:lnTo>
                  <a:pt x="1561212" y="282082"/>
                </a:lnTo>
                <a:lnTo>
                  <a:pt x="1561212" y="332805"/>
                </a:lnTo>
                <a:cubicBezTo>
                  <a:pt x="1561212" y="333276"/>
                  <a:pt x="1561094" y="333687"/>
                  <a:pt x="1560858" y="334041"/>
                </a:cubicBezTo>
                <a:cubicBezTo>
                  <a:pt x="1560622" y="334396"/>
                  <a:pt x="1560210" y="334674"/>
                  <a:pt x="1559621" y="334881"/>
                </a:cubicBezTo>
                <a:cubicBezTo>
                  <a:pt x="1559032" y="335088"/>
                  <a:pt x="1558252" y="335265"/>
                  <a:pt x="1557279" y="335412"/>
                </a:cubicBezTo>
                <a:cubicBezTo>
                  <a:pt x="1556308" y="335558"/>
                  <a:pt x="1555085" y="335633"/>
                  <a:pt x="1553613" y="335633"/>
                </a:cubicBezTo>
                <a:cubicBezTo>
                  <a:pt x="1552198" y="335633"/>
                  <a:pt x="1550991" y="335558"/>
                  <a:pt x="1549989" y="335412"/>
                </a:cubicBezTo>
                <a:cubicBezTo>
                  <a:pt x="1548988" y="335265"/>
                  <a:pt x="1548193" y="335088"/>
                  <a:pt x="1547603" y="334881"/>
                </a:cubicBezTo>
                <a:cubicBezTo>
                  <a:pt x="1547014" y="334674"/>
                  <a:pt x="1546602" y="334396"/>
                  <a:pt x="1546366" y="334041"/>
                </a:cubicBezTo>
                <a:cubicBezTo>
                  <a:pt x="1546131" y="333687"/>
                  <a:pt x="1546013" y="333276"/>
                  <a:pt x="1546013" y="332805"/>
                </a:cubicBezTo>
                <a:lnTo>
                  <a:pt x="1546013" y="223054"/>
                </a:lnTo>
                <a:cubicBezTo>
                  <a:pt x="1546013" y="222583"/>
                  <a:pt x="1546131" y="222170"/>
                  <a:pt x="1546366" y="221817"/>
                </a:cubicBezTo>
                <a:cubicBezTo>
                  <a:pt x="1546602" y="221463"/>
                  <a:pt x="1547014" y="221184"/>
                  <a:pt x="1547603" y="220977"/>
                </a:cubicBezTo>
                <a:cubicBezTo>
                  <a:pt x="1548193" y="220771"/>
                  <a:pt x="1548988" y="220594"/>
                  <a:pt x="1549989" y="220445"/>
                </a:cubicBezTo>
                <a:cubicBezTo>
                  <a:pt x="1550991" y="220300"/>
                  <a:pt x="1552198" y="220226"/>
                  <a:pt x="1553613" y="220226"/>
                </a:cubicBezTo>
                <a:close/>
                <a:moveTo>
                  <a:pt x="1303028" y="220226"/>
                </a:moveTo>
                <a:cubicBezTo>
                  <a:pt x="1304795" y="220226"/>
                  <a:pt x="1306224" y="220286"/>
                  <a:pt x="1307313" y="220403"/>
                </a:cubicBezTo>
                <a:cubicBezTo>
                  <a:pt x="1308403" y="220520"/>
                  <a:pt x="1309272" y="220681"/>
                  <a:pt x="1309920" y="220889"/>
                </a:cubicBezTo>
                <a:cubicBezTo>
                  <a:pt x="1310568" y="221094"/>
                  <a:pt x="1311054" y="221390"/>
                  <a:pt x="1311378" y="221772"/>
                </a:cubicBezTo>
                <a:cubicBezTo>
                  <a:pt x="1311702" y="222157"/>
                  <a:pt x="1312011" y="222641"/>
                  <a:pt x="1312306" y="223231"/>
                </a:cubicBezTo>
                <a:lnTo>
                  <a:pt x="1328123" y="256103"/>
                </a:lnTo>
                <a:cubicBezTo>
                  <a:pt x="1329591" y="259226"/>
                  <a:pt x="1331057" y="262495"/>
                  <a:pt x="1332521" y="265911"/>
                </a:cubicBezTo>
                <a:cubicBezTo>
                  <a:pt x="1333985" y="269329"/>
                  <a:pt x="1335479" y="272775"/>
                  <a:pt x="1337003" y="276249"/>
                </a:cubicBezTo>
                <a:lnTo>
                  <a:pt x="1337178" y="276249"/>
                </a:lnTo>
                <a:cubicBezTo>
                  <a:pt x="1338525" y="272893"/>
                  <a:pt x="1339916" y="269549"/>
                  <a:pt x="1341351" y="266219"/>
                </a:cubicBezTo>
                <a:cubicBezTo>
                  <a:pt x="1342786" y="262893"/>
                  <a:pt x="1344240" y="259607"/>
                  <a:pt x="1345710" y="256368"/>
                </a:cubicBezTo>
                <a:lnTo>
                  <a:pt x="1361617" y="223319"/>
                </a:lnTo>
                <a:cubicBezTo>
                  <a:pt x="1361795" y="222730"/>
                  <a:pt x="1362044" y="222229"/>
                  <a:pt x="1362369" y="221817"/>
                </a:cubicBezTo>
                <a:cubicBezTo>
                  <a:pt x="1362692" y="221404"/>
                  <a:pt x="1363135" y="221094"/>
                  <a:pt x="1363694" y="220889"/>
                </a:cubicBezTo>
                <a:cubicBezTo>
                  <a:pt x="1364254" y="220681"/>
                  <a:pt x="1365034" y="220520"/>
                  <a:pt x="1366035" y="220403"/>
                </a:cubicBezTo>
                <a:cubicBezTo>
                  <a:pt x="1367038" y="220286"/>
                  <a:pt x="1368304" y="220226"/>
                  <a:pt x="1369836" y="220226"/>
                </a:cubicBezTo>
                <a:cubicBezTo>
                  <a:pt x="1371958" y="220226"/>
                  <a:pt x="1373621" y="220300"/>
                  <a:pt x="1374828" y="220445"/>
                </a:cubicBezTo>
                <a:cubicBezTo>
                  <a:pt x="1376036" y="220594"/>
                  <a:pt x="1376876" y="220873"/>
                  <a:pt x="1377347" y="221286"/>
                </a:cubicBezTo>
                <a:cubicBezTo>
                  <a:pt x="1377818" y="221698"/>
                  <a:pt x="1377981" y="222288"/>
                  <a:pt x="1377833" y="223054"/>
                </a:cubicBezTo>
                <a:cubicBezTo>
                  <a:pt x="1377686" y="223819"/>
                  <a:pt x="1377288" y="224849"/>
                  <a:pt x="1376640" y="226145"/>
                </a:cubicBezTo>
                <a:lnTo>
                  <a:pt x="1344294" y="290653"/>
                </a:lnTo>
                <a:lnTo>
                  <a:pt x="1344294" y="332805"/>
                </a:lnTo>
                <a:cubicBezTo>
                  <a:pt x="1344294" y="333276"/>
                  <a:pt x="1344178" y="333687"/>
                  <a:pt x="1343945" y="334041"/>
                </a:cubicBezTo>
                <a:cubicBezTo>
                  <a:pt x="1343710" y="334396"/>
                  <a:pt x="1343300" y="334674"/>
                  <a:pt x="1342713" y="334881"/>
                </a:cubicBezTo>
                <a:cubicBezTo>
                  <a:pt x="1342128" y="335088"/>
                  <a:pt x="1341337" y="335265"/>
                  <a:pt x="1340341" y="335412"/>
                </a:cubicBezTo>
                <a:cubicBezTo>
                  <a:pt x="1339346" y="335558"/>
                  <a:pt x="1338145" y="335633"/>
                  <a:pt x="1336740" y="335633"/>
                </a:cubicBezTo>
                <a:cubicBezTo>
                  <a:pt x="1335275" y="335633"/>
                  <a:pt x="1334059" y="335558"/>
                  <a:pt x="1333092" y="335412"/>
                </a:cubicBezTo>
                <a:cubicBezTo>
                  <a:pt x="1332125" y="335265"/>
                  <a:pt x="1331335" y="335088"/>
                  <a:pt x="1330720" y="334881"/>
                </a:cubicBezTo>
                <a:cubicBezTo>
                  <a:pt x="1330105" y="334674"/>
                  <a:pt x="1329681" y="334396"/>
                  <a:pt x="1329446" y="334041"/>
                </a:cubicBezTo>
                <a:cubicBezTo>
                  <a:pt x="1329212" y="333687"/>
                  <a:pt x="1329095" y="333276"/>
                  <a:pt x="1329095" y="332805"/>
                </a:cubicBezTo>
                <a:lnTo>
                  <a:pt x="1329095" y="290653"/>
                </a:lnTo>
                <a:lnTo>
                  <a:pt x="1296754" y="226145"/>
                </a:lnTo>
                <a:cubicBezTo>
                  <a:pt x="1296107" y="224791"/>
                  <a:pt x="1295710" y="223731"/>
                  <a:pt x="1295562" y="222965"/>
                </a:cubicBezTo>
                <a:cubicBezTo>
                  <a:pt x="1295415" y="222200"/>
                  <a:pt x="1295562" y="221611"/>
                  <a:pt x="1296003" y="221198"/>
                </a:cubicBezTo>
                <a:cubicBezTo>
                  <a:pt x="1296446" y="220785"/>
                  <a:pt x="1297241" y="220520"/>
                  <a:pt x="1298389" y="220403"/>
                </a:cubicBezTo>
                <a:cubicBezTo>
                  <a:pt x="1299539" y="220286"/>
                  <a:pt x="1301085" y="220226"/>
                  <a:pt x="1303028" y="220226"/>
                </a:cubicBezTo>
                <a:close/>
                <a:moveTo>
                  <a:pt x="836294" y="220226"/>
                </a:moveTo>
                <a:cubicBezTo>
                  <a:pt x="838062" y="220226"/>
                  <a:pt x="839490" y="220286"/>
                  <a:pt x="840616" y="220403"/>
                </a:cubicBezTo>
                <a:cubicBezTo>
                  <a:pt x="841706" y="220520"/>
                  <a:pt x="842576" y="220681"/>
                  <a:pt x="843224" y="220889"/>
                </a:cubicBezTo>
                <a:cubicBezTo>
                  <a:pt x="843872" y="221094"/>
                  <a:pt x="844358" y="221390"/>
                  <a:pt x="844682" y="221772"/>
                </a:cubicBezTo>
                <a:cubicBezTo>
                  <a:pt x="845006" y="222157"/>
                  <a:pt x="845315" y="222641"/>
                  <a:pt x="845609" y="223231"/>
                </a:cubicBezTo>
                <a:lnTo>
                  <a:pt x="861427" y="256103"/>
                </a:lnTo>
                <a:cubicBezTo>
                  <a:pt x="862895" y="259226"/>
                  <a:pt x="864361" y="262495"/>
                  <a:pt x="865825" y="265911"/>
                </a:cubicBezTo>
                <a:cubicBezTo>
                  <a:pt x="867289" y="269329"/>
                  <a:pt x="868783" y="272775"/>
                  <a:pt x="870307" y="276249"/>
                </a:cubicBezTo>
                <a:lnTo>
                  <a:pt x="870482" y="276249"/>
                </a:lnTo>
                <a:cubicBezTo>
                  <a:pt x="871828" y="272893"/>
                  <a:pt x="873219" y="269549"/>
                  <a:pt x="874655" y="266219"/>
                </a:cubicBezTo>
                <a:cubicBezTo>
                  <a:pt x="876089" y="262893"/>
                  <a:pt x="877541" y="259607"/>
                  <a:pt x="879011" y="256368"/>
                </a:cubicBezTo>
                <a:lnTo>
                  <a:pt x="889798" y="233958"/>
                </a:lnTo>
                <a:lnTo>
                  <a:pt x="897232" y="251493"/>
                </a:lnTo>
                <a:lnTo>
                  <a:pt x="877599" y="290653"/>
                </a:lnTo>
                <a:lnTo>
                  <a:pt x="877599" y="332805"/>
                </a:lnTo>
                <a:cubicBezTo>
                  <a:pt x="877599" y="333276"/>
                  <a:pt x="877482" y="333687"/>
                  <a:pt x="877247" y="334041"/>
                </a:cubicBezTo>
                <a:cubicBezTo>
                  <a:pt x="877012" y="334396"/>
                  <a:pt x="876602" y="334674"/>
                  <a:pt x="876018" y="334881"/>
                </a:cubicBezTo>
                <a:cubicBezTo>
                  <a:pt x="875431" y="335088"/>
                  <a:pt x="874641" y="335265"/>
                  <a:pt x="873644" y="335412"/>
                </a:cubicBezTo>
                <a:cubicBezTo>
                  <a:pt x="872650" y="335558"/>
                  <a:pt x="871448" y="335633"/>
                  <a:pt x="870042" y="335633"/>
                </a:cubicBezTo>
                <a:cubicBezTo>
                  <a:pt x="868578" y="335633"/>
                  <a:pt x="867363" y="335558"/>
                  <a:pt x="866396" y="335412"/>
                </a:cubicBezTo>
                <a:cubicBezTo>
                  <a:pt x="865429" y="335265"/>
                  <a:pt x="864639" y="335088"/>
                  <a:pt x="864025" y="334881"/>
                </a:cubicBezTo>
                <a:cubicBezTo>
                  <a:pt x="863410" y="334674"/>
                  <a:pt x="862984" y="334396"/>
                  <a:pt x="862750" y="334041"/>
                </a:cubicBezTo>
                <a:cubicBezTo>
                  <a:pt x="862517" y="333687"/>
                  <a:pt x="862400" y="333276"/>
                  <a:pt x="862400" y="332805"/>
                </a:cubicBezTo>
                <a:lnTo>
                  <a:pt x="862400" y="290653"/>
                </a:lnTo>
                <a:lnTo>
                  <a:pt x="830020" y="226145"/>
                </a:lnTo>
                <a:cubicBezTo>
                  <a:pt x="829372" y="224791"/>
                  <a:pt x="828975" y="223731"/>
                  <a:pt x="828827" y="222965"/>
                </a:cubicBezTo>
                <a:cubicBezTo>
                  <a:pt x="828680" y="222200"/>
                  <a:pt x="828827" y="221611"/>
                  <a:pt x="829269" y="221198"/>
                </a:cubicBezTo>
                <a:cubicBezTo>
                  <a:pt x="829711" y="220785"/>
                  <a:pt x="830506" y="220520"/>
                  <a:pt x="831655" y="220403"/>
                </a:cubicBezTo>
                <a:cubicBezTo>
                  <a:pt x="832804" y="220286"/>
                  <a:pt x="834350" y="220226"/>
                  <a:pt x="836294" y="220226"/>
                </a:cubicBezTo>
                <a:close/>
                <a:moveTo>
                  <a:pt x="610630" y="220226"/>
                </a:moveTo>
                <a:cubicBezTo>
                  <a:pt x="612103" y="220226"/>
                  <a:pt x="613325" y="220300"/>
                  <a:pt x="614297" y="220445"/>
                </a:cubicBezTo>
                <a:cubicBezTo>
                  <a:pt x="615269" y="220594"/>
                  <a:pt x="616049" y="220771"/>
                  <a:pt x="616639" y="220977"/>
                </a:cubicBezTo>
                <a:cubicBezTo>
                  <a:pt x="617228" y="221184"/>
                  <a:pt x="617640" y="221463"/>
                  <a:pt x="617876" y="221817"/>
                </a:cubicBezTo>
                <a:cubicBezTo>
                  <a:pt x="618111" y="222170"/>
                  <a:pt x="618229" y="222583"/>
                  <a:pt x="618229" y="223054"/>
                </a:cubicBezTo>
                <a:lnTo>
                  <a:pt x="618229" y="268828"/>
                </a:lnTo>
                <a:lnTo>
                  <a:pt x="670277" y="268828"/>
                </a:lnTo>
                <a:lnTo>
                  <a:pt x="670277" y="223054"/>
                </a:lnTo>
                <a:cubicBezTo>
                  <a:pt x="670277" y="222583"/>
                  <a:pt x="670394" y="222170"/>
                  <a:pt x="670630" y="221817"/>
                </a:cubicBezTo>
                <a:cubicBezTo>
                  <a:pt x="670866" y="221463"/>
                  <a:pt x="671278" y="221184"/>
                  <a:pt x="671867" y="220977"/>
                </a:cubicBezTo>
                <a:cubicBezTo>
                  <a:pt x="672456" y="220771"/>
                  <a:pt x="673222" y="220594"/>
                  <a:pt x="674165" y="220445"/>
                </a:cubicBezTo>
                <a:cubicBezTo>
                  <a:pt x="675107" y="220300"/>
                  <a:pt x="676345" y="220226"/>
                  <a:pt x="677876" y="220226"/>
                </a:cubicBezTo>
                <a:cubicBezTo>
                  <a:pt x="679290" y="220226"/>
                  <a:pt x="680483" y="220300"/>
                  <a:pt x="681455" y="220445"/>
                </a:cubicBezTo>
                <a:cubicBezTo>
                  <a:pt x="682427" y="220594"/>
                  <a:pt x="683208" y="220771"/>
                  <a:pt x="683797" y="220977"/>
                </a:cubicBezTo>
                <a:cubicBezTo>
                  <a:pt x="684386" y="221184"/>
                  <a:pt x="684798" y="221463"/>
                  <a:pt x="685034" y="221817"/>
                </a:cubicBezTo>
                <a:cubicBezTo>
                  <a:pt x="685269" y="222170"/>
                  <a:pt x="685387" y="222583"/>
                  <a:pt x="685387" y="223054"/>
                </a:cubicBezTo>
                <a:lnTo>
                  <a:pt x="685387" y="332805"/>
                </a:lnTo>
                <a:cubicBezTo>
                  <a:pt x="685387" y="333276"/>
                  <a:pt x="685269" y="333687"/>
                  <a:pt x="685034" y="334041"/>
                </a:cubicBezTo>
                <a:cubicBezTo>
                  <a:pt x="684798" y="334396"/>
                  <a:pt x="684386" y="334674"/>
                  <a:pt x="683797" y="334881"/>
                </a:cubicBezTo>
                <a:cubicBezTo>
                  <a:pt x="683208" y="335088"/>
                  <a:pt x="682427" y="335265"/>
                  <a:pt x="681455" y="335412"/>
                </a:cubicBezTo>
                <a:cubicBezTo>
                  <a:pt x="680483" y="335558"/>
                  <a:pt x="679290" y="335633"/>
                  <a:pt x="677876" y="335633"/>
                </a:cubicBezTo>
                <a:cubicBezTo>
                  <a:pt x="676345" y="335633"/>
                  <a:pt x="675107" y="335558"/>
                  <a:pt x="674165" y="335412"/>
                </a:cubicBezTo>
                <a:cubicBezTo>
                  <a:pt x="673222" y="335265"/>
                  <a:pt x="672456" y="335088"/>
                  <a:pt x="671867" y="334881"/>
                </a:cubicBezTo>
                <a:cubicBezTo>
                  <a:pt x="671278" y="334674"/>
                  <a:pt x="670866" y="334396"/>
                  <a:pt x="670630" y="334041"/>
                </a:cubicBezTo>
                <a:cubicBezTo>
                  <a:pt x="670394" y="333687"/>
                  <a:pt x="670277" y="333276"/>
                  <a:pt x="670277" y="332805"/>
                </a:cubicBezTo>
                <a:lnTo>
                  <a:pt x="670277" y="282082"/>
                </a:lnTo>
                <a:lnTo>
                  <a:pt x="618229" y="282082"/>
                </a:lnTo>
                <a:lnTo>
                  <a:pt x="618229" y="332805"/>
                </a:lnTo>
                <a:cubicBezTo>
                  <a:pt x="618229" y="333276"/>
                  <a:pt x="618111" y="333687"/>
                  <a:pt x="617876" y="334041"/>
                </a:cubicBezTo>
                <a:cubicBezTo>
                  <a:pt x="617640" y="334396"/>
                  <a:pt x="617228" y="334674"/>
                  <a:pt x="616639" y="334881"/>
                </a:cubicBezTo>
                <a:cubicBezTo>
                  <a:pt x="616049" y="335088"/>
                  <a:pt x="615269" y="335265"/>
                  <a:pt x="614297" y="335412"/>
                </a:cubicBezTo>
                <a:cubicBezTo>
                  <a:pt x="613325" y="335558"/>
                  <a:pt x="612103" y="335633"/>
                  <a:pt x="610630" y="335633"/>
                </a:cubicBezTo>
                <a:cubicBezTo>
                  <a:pt x="609216" y="335633"/>
                  <a:pt x="608008" y="335558"/>
                  <a:pt x="607007" y="335412"/>
                </a:cubicBezTo>
                <a:cubicBezTo>
                  <a:pt x="606005" y="335265"/>
                  <a:pt x="605210" y="335088"/>
                  <a:pt x="604621" y="334881"/>
                </a:cubicBezTo>
                <a:cubicBezTo>
                  <a:pt x="604032" y="334674"/>
                  <a:pt x="603619" y="334396"/>
                  <a:pt x="603384" y="334041"/>
                </a:cubicBezTo>
                <a:cubicBezTo>
                  <a:pt x="603148" y="333687"/>
                  <a:pt x="603030" y="333276"/>
                  <a:pt x="603030" y="332805"/>
                </a:cubicBezTo>
                <a:lnTo>
                  <a:pt x="603030" y="223054"/>
                </a:lnTo>
                <a:cubicBezTo>
                  <a:pt x="603030" y="222583"/>
                  <a:pt x="603148" y="222170"/>
                  <a:pt x="603384" y="221817"/>
                </a:cubicBezTo>
                <a:cubicBezTo>
                  <a:pt x="603619" y="221463"/>
                  <a:pt x="604032" y="221184"/>
                  <a:pt x="604621" y="220977"/>
                </a:cubicBezTo>
                <a:cubicBezTo>
                  <a:pt x="605210" y="220771"/>
                  <a:pt x="606005" y="220594"/>
                  <a:pt x="607007" y="220445"/>
                </a:cubicBezTo>
                <a:cubicBezTo>
                  <a:pt x="608008" y="220300"/>
                  <a:pt x="609216" y="220226"/>
                  <a:pt x="610630" y="220226"/>
                </a:cubicBezTo>
                <a:close/>
                <a:moveTo>
                  <a:pt x="360047" y="220226"/>
                </a:moveTo>
                <a:cubicBezTo>
                  <a:pt x="361815" y="220226"/>
                  <a:pt x="363243" y="220286"/>
                  <a:pt x="364333" y="220403"/>
                </a:cubicBezTo>
                <a:cubicBezTo>
                  <a:pt x="365423" y="220520"/>
                  <a:pt x="366292" y="220681"/>
                  <a:pt x="366940" y="220889"/>
                </a:cubicBezTo>
                <a:cubicBezTo>
                  <a:pt x="367588" y="221094"/>
                  <a:pt x="368074" y="221390"/>
                  <a:pt x="368398" y="221772"/>
                </a:cubicBezTo>
                <a:cubicBezTo>
                  <a:pt x="368722" y="222157"/>
                  <a:pt x="369031" y="222641"/>
                  <a:pt x="369326" y="223231"/>
                </a:cubicBezTo>
                <a:lnTo>
                  <a:pt x="385143" y="256103"/>
                </a:lnTo>
                <a:cubicBezTo>
                  <a:pt x="386612" y="259226"/>
                  <a:pt x="388078" y="262495"/>
                  <a:pt x="389542" y="265911"/>
                </a:cubicBezTo>
                <a:cubicBezTo>
                  <a:pt x="391006" y="269329"/>
                  <a:pt x="392499" y="272775"/>
                  <a:pt x="394023" y="276249"/>
                </a:cubicBezTo>
                <a:lnTo>
                  <a:pt x="394198" y="276249"/>
                </a:lnTo>
                <a:cubicBezTo>
                  <a:pt x="395545" y="272893"/>
                  <a:pt x="396936" y="269549"/>
                  <a:pt x="398371" y="266219"/>
                </a:cubicBezTo>
                <a:cubicBezTo>
                  <a:pt x="399806" y="262893"/>
                  <a:pt x="401258" y="259607"/>
                  <a:pt x="402728" y="256368"/>
                </a:cubicBezTo>
                <a:lnTo>
                  <a:pt x="418634" y="223319"/>
                </a:lnTo>
                <a:cubicBezTo>
                  <a:pt x="418811" y="222730"/>
                  <a:pt x="419061" y="222229"/>
                  <a:pt x="419385" y="221817"/>
                </a:cubicBezTo>
                <a:cubicBezTo>
                  <a:pt x="419710" y="221404"/>
                  <a:pt x="420151" y="221094"/>
                  <a:pt x="420711" y="220889"/>
                </a:cubicBezTo>
                <a:cubicBezTo>
                  <a:pt x="421271" y="220681"/>
                  <a:pt x="422051" y="220520"/>
                  <a:pt x="423052" y="220403"/>
                </a:cubicBezTo>
                <a:cubicBezTo>
                  <a:pt x="424054" y="220286"/>
                  <a:pt x="425321" y="220226"/>
                  <a:pt x="426852" y="220226"/>
                </a:cubicBezTo>
                <a:cubicBezTo>
                  <a:pt x="428973" y="220226"/>
                  <a:pt x="430637" y="220300"/>
                  <a:pt x="431845" y="220445"/>
                </a:cubicBezTo>
                <a:cubicBezTo>
                  <a:pt x="433053" y="220594"/>
                  <a:pt x="433892" y="220873"/>
                  <a:pt x="434363" y="221286"/>
                </a:cubicBezTo>
                <a:cubicBezTo>
                  <a:pt x="434835" y="221698"/>
                  <a:pt x="434997" y="222288"/>
                  <a:pt x="434849" y="223054"/>
                </a:cubicBezTo>
                <a:cubicBezTo>
                  <a:pt x="434702" y="223819"/>
                  <a:pt x="434304" y="224849"/>
                  <a:pt x="433657" y="226145"/>
                </a:cubicBezTo>
                <a:lnTo>
                  <a:pt x="401314" y="290653"/>
                </a:lnTo>
                <a:lnTo>
                  <a:pt x="401314" y="332805"/>
                </a:lnTo>
                <a:cubicBezTo>
                  <a:pt x="401314" y="333276"/>
                  <a:pt x="401197" y="333687"/>
                  <a:pt x="400963" y="334041"/>
                </a:cubicBezTo>
                <a:cubicBezTo>
                  <a:pt x="400729" y="334396"/>
                  <a:pt x="400319" y="334674"/>
                  <a:pt x="399733" y="334881"/>
                </a:cubicBezTo>
                <a:cubicBezTo>
                  <a:pt x="399147" y="335088"/>
                  <a:pt x="398356" y="335265"/>
                  <a:pt x="397361" y="335412"/>
                </a:cubicBezTo>
                <a:cubicBezTo>
                  <a:pt x="396365" y="335558"/>
                  <a:pt x="395165" y="335633"/>
                  <a:pt x="393759" y="335633"/>
                </a:cubicBezTo>
                <a:cubicBezTo>
                  <a:pt x="392295" y="335633"/>
                  <a:pt x="391079" y="335558"/>
                  <a:pt x="390113" y="335412"/>
                </a:cubicBezTo>
                <a:cubicBezTo>
                  <a:pt x="389146" y="335265"/>
                  <a:pt x="388355" y="335088"/>
                  <a:pt x="387741" y="334881"/>
                </a:cubicBezTo>
                <a:cubicBezTo>
                  <a:pt x="387126" y="334674"/>
                  <a:pt x="386701" y="334396"/>
                  <a:pt x="386467" y="334041"/>
                </a:cubicBezTo>
                <a:cubicBezTo>
                  <a:pt x="386232" y="333687"/>
                  <a:pt x="386115" y="333276"/>
                  <a:pt x="386115" y="332805"/>
                </a:cubicBezTo>
                <a:lnTo>
                  <a:pt x="386115" y="290653"/>
                </a:lnTo>
                <a:lnTo>
                  <a:pt x="353773" y="226145"/>
                </a:lnTo>
                <a:cubicBezTo>
                  <a:pt x="353125" y="224791"/>
                  <a:pt x="352728" y="223731"/>
                  <a:pt x="352580" y="222965"/>
                </a:cubicBezTo>
                <a:cubicBezTo>
                  <a:pt x="352433" y="222200"/>
                  <a:pt x="352580" y="221611"/>
                  <a:pt x="353022" y="221198"/>
                </a:cubicBezTo>
                <a:cubicBezTo>
                  <a:pt x="353464" y="220785"/>
                  <a:pt x="354259" y="220520"/>
                  <a:pt x="355408" y="220403"/>
                </a:cubicBezTo>
                <a:cubicBezTo>
                  <a:pt x="356557" y="220286"/>
                  <a:pt x="358103" y="220226"/>
                  <a:pt x="360047" y="220226"/>
                </a:cubicBezTo>
                <a:close/>
                <a:moveTo>
                  <a:pt x="143907" y="220226"/>
                </a:moveTo>
                <a:cubicBezTo>
                  <a:pt x="145380" y="220226"/>
                  <a:pt x="146602" y="220300"/>
                  <a:pt x="147574" y="220445"/>
                </a:cubicBezTo>
                <a:cubicBezTo>
                  <a:pt x="148546" y="220594"/>
                  <a:pt x="149327" y="220771"/>
                  <a:pt x="149916" y="220977"/>
                </a:cubicBezTo>
                <a:cubicBezTo>
                  <a:pt x="150505" y="221184"/>
                  <a:pt x="150918" y="221463"/>
                  <a:pt x="151153" y="221817"/>
                </a:cubicBezTo>
                <a:cubicBezTo>
                  <a:pt x="151389" y="222170"/>
                  <a:pt x="151507" y="222583"/>
                  <a:pt x="151507" y="223054"/>
                </a:cubicBezTo>
                <a:lnTo>
                  <a:pt x="151507" y="268828"/>
                </a:lnTo>
                <a:lnTo>
                  <a:pt x="203555" y="268828"/>
                </a:lnTo>
                <a:lnTo>
                  <a:pt x="203555" y="223054"/>
                </a:lnTo>
                <a:cubicBezTo>
                  <a:pt x="203555" y="222583"/>
                  <a:pt x="203672" y="222170"/>
                  <a:pt x="203908" y="221817"/>
                </a:cubicBezTo>
                <a:cubicBezTo>
                  <a:pt x="204144" y="221463"/>
                  <a:pt x="204556" y="221184"/>
                  <a:pt x="205145" y="220977"/>
                </a:cubicBezTo>
                <a:cubicBezTo>
                  <a:pt x="205734" y="220771"/>
                  <a:pt x="206500" y="220594"/>
                  <a:pt x="207443" y="220445"/>
                </a:cubicBezTo>
                <a:cubicBezTo>
                  <a:pt x="208385" y="220300"/>
                  <a:pt x="209622" y="220226"/>
                  <a:pt x="211154" y="220226"/>
                </a:cubicBezTo>
                <a:cubicBezTo>
                  <a:pt x="212568" y="220226"/>
                  <a:pt x="213761" y="220300"/>
                  <a:pt x="214733" y="220445"/>
                </a:cubicBezTo>
                <a:cubicBezTo>
                  <a:pt x="215705" y="220594"/>
                  <a:pt x="216486" y="220771"/>
                  <a:pt x="217075" y="220977"/>
                </a:cubicBezTo>
                <a:cubicBezTo>
                  <a:pt x="217664" y="221184"/>
                  <a:pt x="218076" y="221463"/>
                  <a:pt x="218312" y="221817"/>
                </a:cubicBezTo>
                <a:cubicBezTo>
                  <a:pt x="218548" y="222170"/>
                  <a:pt x="218665" y="222583"/>
                  <a:pt x="218665" y="223054"/>
                </a:cubicBezTo>
                <a:lnTo>
                  <a:pt x="218665" y="332805"/>
                </a:lnTo>
                <a:cubicBezTo>
                  <a:pt x="218665" y="333276"/>
                  <a:pt x="218548" y="333687"/>
                  <a:pt x="218312" y="334041"/>
                </a:cubicBezTo>
                <a:cubicBezTo>
                  <a:pt x="218076" y="334396"/>
                  <a:pt x="217664" y="334674"/>
                  <a:pt x="217075" y="334881"/>
                </a:cubicBezTo>
                <a:cubicBezTo>
                  <a:pt x="216486" y="335088"/>
                  <a:pt x="215705" y="335265"/>
                  <a:pt x="214733" y="335412"/>
                </a:cubicBezTo>
                <a:cubicBezTo>
                  <a:pt x="213761" y="335558"/>
                  <a:pt x="212568" y="335633"/>
                  <a:pt x="211154" y="335633"/>
                </a:cubicBezTo>
                <a:cubicBezTo>
                  <a:pt x="209622" y="335633"/>
                  <a:pt x="208385" y="335558"/>
                  <a:pt x="207443" y="335412"/>
                </a:cubicBezTo>
                <a:cubicBezTo>
                  <a:pt x="206500" y="335265"/>
                  <a:pt x="205734" y="335088"/>
                  <a:pt x="205145" y="334881"/>
                </a:cubicBezTo>
                <a:cubicBezTo>
                  <a:pt x="204556" y="334674"/>
                  <a:pt x="204144" y="334396"/>
                  <a:pt x="203908" y="334041"/>
                </a:cubicBezTo>
                <a:cubicBezTo>
                  <a:pt x="203672" y="333687"/>
                  <a:pt x="203555" y="333276"/>
                  <a:pt x="203555" y="332805"/>
                </a:cubicBezTo>
                <a:lnTo>
                  <a:pt x="203555" y="282082"/>
                </a:lnTo>
                <a:lnTo>
                  <a:pt x="158752" y="282082"/>
                </a:lnTo>
                <a:lnTo>
                  <a:pt x="136308" y="242443"/>
                </a:lnTo>
                <a:lnTo>
                  <a:pt x="136308" y="223054"/>
                </a:lnTo>
                <a:cubicBezTo>
                  <a:pt x="136308" y="222583"/>
                  <a:pt x="136425" y="222170"/>
                  <a:pt x="136661" y="221817"/>
                </a:cubicBezTo>
                <a:cubicBezTo>
                  <a:pt x="136897" y="221463"/>
                  <a:pt x="137309" y="221184"/>
                  <a:pt x="137898" y="220977"/>
                </a:cubicBezTo>
                <a:cubicBezTo>
                  <a:pt x="138487" y="220771"/>
                  <a:pt x="139283" y="220594"/>
                  <a:pt x="140284" y="220445"/>
                </a:cubicBezTo>
                <a:cubicBezTo>
                  <a:pt x="141285" y="220300"/>
                  <a:pt x="142493" y="220226"/>
                  <a:pt x="143907" y="220226"/>
                </a:cubicBezTo>
                <a:close/>
                <a:moveTo>
                  <a:pt x="1222287" y="219084"/>
                </a:moveTo>
                <a:lnTo>
                  <a:pt x="1229863" y="219740"/>
                </a:lnTo>
                <a:cubicBezTo>
                  <a:pt x="1232426" y="220181"/>
                  <a:pt x="1234841" y="220771"/>
                  <a:pt x="1237110" y="221506"/>
                </a:cubicBezTo>
                <a:cubicBezTo>
                  <a:pt x="1239378" y="222243"/>
                  <a:pt x="1241396" y="223069"/>
                  <a:pt x="1243164" y="223981"/>
                </a:cubicBezTo>
                <a:cubicBezTo>
                  <a:pt x="1244930" y="224895"/>
                  <a:pt x="1246094" y="225631"/>
                  <a:pt x="1246654" y="226190"/>
                </a:cubicBezTo>
                <a:cubicBezTo>
                  <a:pt x="1247214" y="226749"/>
                  <a:pt x="1247582" y="227191"/>
                  <a:pt x="1247758" y="227517"/>
                </a:cubicBezTo>
                <a:cubicBezTo>
                  <a:pt x="1247936" y="227840"/>
                  <a:pt x="1248082" y="228253"/>
                  <a:pt x="1248201" y="228753"/>
                </a:cubicBezTo>
                <a:cubicBezTo>
                  <a:pt x="1248319" y="229255"/>
                  <a:pt x="1248407" y="229856"/>
                  <a:pt x="1248466" y="230565"/>
                </a:cubicBezTo>
                <a:cubicBezTo>
                  <a:pt x="1248524" y="231272"/>
                  <a:pt x="1248554" y="232185"/>
                  <a:pt x="1248554" y="233305"/>
                </a:cubicBezTo>
                <a:cubicBezTo>
                  <a:pt x="1248554" y="234365"/>
                  <a:pt x="1248510" y="235307"/>
                  <a:pt x="1248422" y="236132"/>
                </a:cubicBezTo>
                <a:cubicBezTo>
                  <a:pt x="1248333" y="236957"/>
                  <a:pt x="1248201" y="237649"/>
                  <a:pt x="1248024" y="238209"/>
                </a:cubicBezTo>
                <a:cubicBezTo>
                  <a:pt x="1247847" y="238768"/>
                  <a:pt x="1247596" y="239181"/>
                  <a:pt x="1247273" y="239445"/>
                </a:cubicBezTo>
                <a:cubicBezTo>
                  <a:pt x="1246949" y="239711"/>
                  <a:pt x="1246580" y="239844"/>
                  <a:pt x="1246168" y="239844"/>
                </a:cubicBezTo>
                <a:cubicBezTo>
                  <a:pt x="1245520" y="239844"/>
                  <a:pt x="1244503" y="239431"/>
                  <a:pt x="1243119" y="238607"/>
                </a:cubicBezTo>
                <a:cubicBezTo>
                  <a:pt x="1241735" y="237782"/>
                  <a:pt x="1240041" y="236854"/>
                  <a:pt x="1238038" y="235824"/>
                </a:cubicBezTo>
                <a:cubicBezTo>
                  <a:pt x="1236034" y="234792"/>
                  <a:pt x="1233662" y="233848"/>
                  <a:pt x="1230924" y="232995"/>
                </a:cubicBezTo>
                <a:cubicBezTo>
                  <a:pt x="1228184" y="232141"/>
                  <a:pt x="1225106" y="231714"/>
                  <a:pt x="1221690" y="231714"/>
                </a:cubicBezTo>
                <a:lnTo>
                  <a:pt x="1214554" y="232814"/>
                </a:lnTo>
                <a:close/>
                <a:moveTo>
                  <a:pt x="8289711" y="219078"/>
                </a:moveTo>
                <a:cubicBezTo>
                  <a:pt x="8292244" y="219078"/>
                  <a:pt x="8294792" y="219298"/>
                  <a:pt x="8297354" y="219740"/>
                </a:cubicBezTo>
                <a:cubicBezTo>
                  <a:pt x="8299917" y="220181"/>
                  <a:pt x="8302333" y="220771"/>
                  <a:pt x="8304600" y="221506"/>
                </a:cubicBezTo>
                <a:cubicBezTo>
                  <a:pt x="8306869" y="222243"/>
                  <a:pt x="8308886" y="223069"/>
                  <a:pt x="8310654" y="223981"/>
                </a:cubicBezTo>
                <a:cubicBezTo>
                  <a:pt x="8312421" y="224895"/>
                  <a:pt x="8313585" y="225631"/>
                  <a:pt x="8314144" y="226190"/>
                </a:cubicBezTo>
                <a:cubicBezTo>
                  <a:pt x="8314704" y="226749"/>
                  <a:pt x="8315072" y="227191"/>
                  <a:pt x="8315249" y="227517"/>
                </a:cubicBezTo>
                <a:cubicBezTo>
                  <a:pt x="8315425" y="227840"/>
                  <a:pt x="8315573" y="228253"/>
                  <a:pt x="8315690" y="228753"/>
                </a:cubicBezTo>
                <a:cubicBezTo>
                  <a:pt x="8315808" y="229255"/>
                  <a:pt x="8315897" y="229856"/>
                  <a:pt x="8315956" y="230565"/>
                </a:cubicBezTo>
                <a:cubicBezTo>
                  <a:pt x="8316015" y="231272"/>
                  <a:pt x="8316044" y="232185"/>
                  <a:pt x="8316044" y="233305"/>
                </a:cubicBezTo>
                <a:cubicBezTo>
                  <a:pt x="8316044" y="234365"/>
                  <a:pt x="8316000" y="235307"/>
                  <a:pt x="8315911" y="236132"/>
                </a:cubicBezTo>
                <a:cubicBezTo>
                  <a:pt x="8315823" y="236957"/>
                  <a:pt x="8315690" y="237649"/>
                  <a:pt x="8315514" y="238209"/>
                </a:cubicBezTo>
                <a:cubicBezTo>
                  <a:pt x="8315337" y="238768"/>
                  <a:pt x="8315087" y="239181"/>
                  <a:pt x="8314763" y="239445"/>
                </a:cubicBezTo>
                <a:cubicBezTo>
                  <a:pt x="8314439" y="239711"/>
                  <a:pt x="8314071" y="239844"/>
                  <a:pt x="8313658" y="239844"/>
                </a:cubicBezTo>
                <a:cubicBezTo>
                  <a:pt x="8313010" y="239844"/>
                  <a:pt x="8311994" y="239431"/>
                  <a:pt x="8310609" y="238607"/>
                </a:cubicBezTo>
                <a:cubicBezTo>
                  <a:pt x="8309225" y="237782"/>
                  <a:pt x="8307532" y="236854"/>
                  <a:pt x="8305528" y="235824"/>
                </a:cubicBezTo>
                <a:cubicBezTo>
                  <a:pt x="8303526" y="234792"/>
                  <a:pt x="8301154" y="233848"/>
                  <a:pt x="8298415" y="232995"/>
                </a:cubicBezTo>
                <a:cubicBezTo>
                  <a:pt x="8295675" y="232141"/>
                  <a:pt x="8292598" y="231714"/>
                  <a:pt x="8289180" y="231714"/>
                </a:cubicBezTo>
                <a:cubicBezTo>
                  <a:pt x="8285999" y="231714"/>
                  <a:pt x="8283231" y="232141"/>
                  <a:pt x="8280874" y="232995"/>
                </a:cubicBezTo>
                <a:cubicBezTo>
                  <a:pt x="8278518" y="233848"/>
                  <a:pt x="8276574" y="234983"/>
                  <a:pt x="8275042" y="236397"/>
                </a:cubicBezTo>
                <a:cubicBezTo>
                  <a:pt x="8273510" y="237812"/>
                  <a:pt x="8272362" y="239490"/>
                  <a:pt x="8271595" y="241434"/>
                </a:cubicBezTo>
                <a:cubicBezTo>
                  <a:pt x="8270830" y="243378"/>
                  <a:pt x="8270447" y="245440"/>
                  <a:pt x="8270447" y="247620"/>
                </a:cubicBezTo>
                <a:cubicBezTo>
                  <a:pt x="8270447" y="250801"/>
                  <a:pt x="8271183" y="253540"/>
                  <a:pt x="8272656" y="255837"/>
                </a:cubicBezTo>
                <a:cubicBezTo>
                  <a:pt x="8274129" y="258135"/>
                  <a:pt x="8276088" y="260168"/>
                  <a:pt x="8278532" y="261935"/>
                </a:cubicBezTo>
                <a:cubicBezTo>
                  <a:pt x="8280977" y="263702"/>
                  <a:pt x="8283761" y="265323"/>
                  <a:pt x="8286883" y="266796"/>
                </a:cubicBezTo>
                <a:cubicBezTo>
                  <a:pt x="8290005" y="268269"/>
                  <a:pt x="8293187" y="269756"/>
                  <a:pt x="8296427" y="271258"/>
                </a:cubicBezTo>
                <a:cubicBezTo>
                  <a:pt x="8299667" y="272760"/>
                  <a:pt x="8302848" y="274409"/>
                  <a:pt x="8305970" y="276206"/>
                </a:cubicBezTo>
                <a:cubicBezTo>
                  <a:pt x="8309093" y="278002"/>
                  <a:pt x="8311876" y="280123"/>
                  <a:pt x="8314321" y="282568"/>
                </a:cubicBezTo>
                <a:cubicBezTo>
                  <a:pt x="8316766" y="285014"/>
                  <a:pt x="8318739" y="287899"/>
                  <a:pt x="8320241" y="291229"/>
                </a:cubicBezTo>
                <a:cubicBezTo>
                  <a:pt x="8321744" y="294556"/>
                  <a:pt x="8322495" y="298489"/>
                  <a:pt x="8322495" y="303026"/>
                </a:cubicBezTo>
                <a:cubicBezTo>
                  <a:pt x="8322495" y="308386"/>
                  <a:pt x="8321508" y="313159"/>
                  <a:pt x="8319534" y="317340"/>
                </a:cubicBezTo>
                <a:cubicBezTo>
                  <a:pt x="8317561" y="321523"/>
                  <a:pt x="8314822" y="325072"/>
                  <a:pt x="8311316" y="327989"/>
                </a:cubicBezTo>
                <a:cubicBezTo>
                  <a:pt x="8307811" y="330905"/>
                  <a:pt x="8303688" y="333100"/>
                  <a:pt x="8298945" y="334573"/>
                </a:cubicBezTo>
                <a:cubicBezTo>
                  <a:pt x="8294203" y="336044"/>
                  <a:pt x="8289092" y="336782"/>
                  <a:pt x="8283613" y="336782"/>
                </a:cubicBezTo>
                <a:cubicBezTo>
                  <a:pt x="8279785" y="336782"/>
                  <a:pt x="8276235" y="336457"/>
                  <a:pt x="8272965" y="335808"/>
                </a:cubicBezTo>
                <a:cubicBezTo>
                  <a:pt x="8269696" y="335161"/>
                  <a:pt x="8266779" y="334367"/>
                  <a:pt x="8264217" y="333424"/>
                </a:cubicBezTo>
                <a:cubicBezTo>
                  <a:pt x="8261654" y="332481"/>
                  <a:pt x="8259504" y="331508"/>
                  <a:pt x="8257766" y="330507"/>
                </a:cubicBezTo>
                <a:cubicBezTo>
                  <a:pt x="8256028" y="329505"/>
                  <a:pt x="8254821" y="328651"/>
                  <a:pt x="8254143" y="327945"/>
                </a:cubicBezTo>
                <a:cubicBezTo>
                  <a:pt x="8253466" y="327237"/>
                  <a:pt x="8252965" y="326339"/>
                  <a:pt x="8252641" y="325249"/>
                </a:cubicBezTo>
                <a:cubicBezTo>
                  <a:pt x="8252317" y="324160"/>
                  <a:pt x="8252155" y="322701"/>
                  <a:pt x="8252155" y="320875"/>
                </a:cubicBezTo>
                <a:cubicBezTo>
                  <a:pt x="8252155" y="319579"/>
                  <a:pt x="8252214" y="318504"/>
                  <a:pt x="8252332" y="317649"/>
                </a:cubicBezTo>
                <a:cubicBezTo>
                  <a:pt x="8252450" y="316795"/>
                  <a:pt x="8252626" y="316103"/>
                  <a:pt x="8252862" y="315572"/>
                </a:cubicBezTo>
                <a:cubicBezTo>
                  <a:pt x="8253098" y="315042"/>
                  <a:pt x="8253392" y="314675"/>
                  <a:pt x="8253745" y="314468"/>
                </a:cubicBezTo>
                <a:cubicBezTo>
                  <a:pt x="8254099" y="314262"/>
                  <a:pt x="8254512" y="314159"/>
                  <a:pt x="8254983" y="314159"/>
                </a:cubicBezTo>
                <a:cubicBezTo>
                  <a:pt x="8255807" y="314159"/>
                  <a:pt x="8256971" y="314660"/>
                  <a:pt x="8258473" y="315662"/>
                </a:cubicBezTo>
                <a:cubicBezTo>
                  <a:pt x="8259975" y="316663"/>
                  <a:pt x="8261905" y="317753"/>
                  <a:pt x="8264261" y="318931"/>
                </a:cubicBezTo>
                <a:cubicBezTo>
                  <a:pt x="8266618" y="320110"/>
                  <a:pt x="8269460" y="321214"/>
                  <a:pt x="8272788" y="322245"/>
                </a:cubicBezTo>
                <a:cubicBezTo>
                  <a:pt x="8276117" y="323277"/>
                  <a:pt x="8279961" y="323792"/>
                  <a:pt x="8284320" y="323792"/>
                </a:cubicBezTo>
                <a:cubicBezTo>
                  <a:pt x="8287619" y="323792"/>
                  <a:pt x="8290639" y="323350"/>
                  <a:pt x="8293378" y="322465"/>
                </a:cubicBezTo>
                <a:cubicBezTo>
                  <a:pt x="8296117" y="321582"/>
                  <a:pt x="8298474" y="320330"/>
                  <a:pt x="8300447" y="318710"/>
                </a:cubicBezTo>
                <a:cubicBezTo>
                  <a:pt x="8302421" y="317090"/>
                  <a:pt x="8303938" y="315103"/>
                  <a:pt x="8304998" y="312745"/>
                </a:cubicBezTo>
                <a:cubicBezTo>
                  <a:pt x="8306058" y="310389"/>
                  <a:pt x="8306589" y="307708"/>
                  <a:pt x="8306589" y="304704"/>
                </a:cubicBezTo>
                <a:cubicBezTo>
                  <a:pt x="8306589" y="301465"/>
                  <a:pt x="8305853" y="298695"/>
                  <a:pt x="8304380" y="296398"/>
                </a:cubicBezTo>
                <a:cubicBezTo>
                  <a:pt x="8302907" y="294100"/>
                  <a:pt x="8300963" y="292082"/>
                  <a:pt x="8298547" y="290345"/>
                </a:cubicBezTo>
                <a:cubicBezTo>
                  <a:pt x="8296132" y="288607"/>
                  <a:pt x="8293378" y="287016"/>
                  <a:pt x="8290285" y="285574"/>
                </a:cubicBezTo>
                <a:cubicBezTo>
                  <a:pt x="8287192" y="284129"/>
                  <a:pt x="8284026" y="282657"/>
                  <a:pt x="8280786" y="281153"/>
                </a:cubicBezTo>
                <a:cubicBezTo>
                  <a:pt x="8277546" y="279652"/>
                  <a:pt x="8274394" y="277989"/>
                  <a:pt x="8271330" y="276161"/>
                </a:cubicBezTo>
                <a:cubicBezTo>
                  <a:pt x="8268267" y="274334"/>
                  <a:pt x="8265528" y="272186"/>
                  <a:pt x="8263112" y="269710"/>
                </a:cubicBezTo>
                <a:cubicBezTo>
                  <a:pt x="8260697" y="267237"/>
                  <a:pt x="8258738" y="264334"/>
                  <a:pt x="8257236" y="261007"/>
                </a:cubicBezTo>
                <a:cubicBezTo>
                  <a:pt x="8255734" y="257679"/>
                  <a:pt x="8254983" y="253688"/>
                  <a:pt x="8254983" y="249034"/>
                </a:cubicBezTo>
                <a:cubicBezTo>
                  <a:pt x="8254983" y="244262"/>
                  <a:pt x="8255852" y="240006"/>
                  <a:pt x="8257589" y="236265"/>
                </a:cubicBezTo>
                <a:cubicBezTo>
                  <a:pt x="8259328" y="232525"/>
                  <a:pt x="8261743" y="229387"/>
                  <a:pt x="8264835" y="226854"/>
                </a:cubicBezTo>
                <a:cubicBezTo>
                  <a:pt x="8267928" y="224320"/>
                  <a:pt x="8271611" y="222391"/>
                  <a:pt x="8275881" y="221065"/>
                </a:cubicBezTo>
                <a:cubicBezTo>
                  <a:pt x="8280153" y="219740"/>
                  <a:pt x="8284762" y="219078"/>
                  <a:pt x="8289711" y="219078"/>
                </a:cubicBezTo>
                <a:close/>
                <a:moveTo>
                  <a:pt x="7822986" y="219078"/>
                </a:moveTo>
                <a:cubicBezTo>
                  <a:pt x="7825519" y="219078"/>
                  <a:pt x="7828067" y="219298"/>
                  <a:pt x="7830630" y="219740"/>
                </a:cubicBezTo>
                <a:cubicBezTo>
                  <a:pt x="7833192" y="220181"/>
                  <a:pt x="7835608" y="220771"/>
                  <a:pt x="7837876" y="221506"/>
                </a:cubicBezTo>
                <a:cubicBezTo>
                  <a:pt x="7840144" y="222243"/>
                  <a:pt x="7842161" y="223069"/>
                  <a:pt x="7843929" y="223981"/>
                </a:cubicBezTo>
                <a:cubicBezTo>
                  <a:pt x="7845696" y="224895"/>
                  <a:pt x="7846860" y="225631"/>
                  <a:pt x="7847419" y="226190"/>
                </a:cubicBezTo>
                <a:cubicBezTo>
                  <a:pt x="7847979" y="226749"/>
                  <a:pt x="7848347" y="227191"/>
                  <a:pt x="7848524" y="227517"/>
                </a:cubicBezTo>
                <a:cubicBezTo>
                  <a:pt x="7848701" y="227840"/>
                  <a:pt x="7848848" y="228253"/>
                  <a:pt x="7848966" y="228753"/>
                </a:cubicBezTo>
                <a:cubicBezTo>
                  <a:pt x="7849084" y="229255"/>
                  <a:pt x="7849172" y="229856"/>
                  <a:pt x="7849231" y="230565"/>
                </a:cubicBezTo>
                <a:cubicBezTo>
                  <a:pt x="7849290" y="231272"/>
                  <a:pt x="7849319" y="232185"/>
                  <a:pt x="7849319" y="233305"/>
                </a:cubicBezTo>
                <a:cubicBezTo>
                  <a:pt x="7849319" y="234365"/>
                  <a:pt x="7849275" y="235307"/>
                  <a:pt x="7849187" y="236132"/>
                </a:cubicBezTo>
                <a:cubicBezTo>
                  <a:pt x="7849098" y="236957"/>
                  <a:pt x="7848966" y="237649"/>
                  <a:pt x="7848789" y="238209"/>
                </a:cubicBezTo>
                <a:cubicBezTo>
                  <a:pt x="7848612" y="238768"/>
                  <a:pt x="7848362" y="239181"/>
                  <a:pt x="7848038" y="239445"/>
                </a:cubicBezTo>
                <a:cubicBezTo>
                  <a:pt x="7847714" y="239711"/>
                  <a:pt x="7847346" y="239844"/>
                  <a:pt x="7846933" y="239844"/>
                </a:cubicBezTo>
                <a:cubicBezTo>
                  <a:pt x="7846286" y="239844"/>
                  <a:pt x="7845269" y="239431"/>
                  <a:pt x="7843885" y="238607"/>
                </a:cubicBezTo>
                <a:cubicBezTo>
                  <a:pt x="7842500" y="237782"/>
                  <a:pt x="7840807" y="236854"/>
                  <a:pt x="7838804" y="235824"/>
                </a:cubicBezTo>
                <a:cubicBezTo>
                  <a:pt x="7836801" y="234792"/>
                  <a:pt x="7834429" y="233848"/>
                  <a:pt x="7831690" y="232995"/>
                </a:cubicBezTo>
                <a:cubicBezTo>
                  <a:pt x="7828951" y="232141"/>
                  <a:pt x="7825873" y="231714"/>
                  <a:pt x="7822456" y="231714"/>
                </a:cubicBezTo>
                <a:cubicBezTo>
                  <a:pt x="7819274" y="231714"/>
                  <a:pt x="7816506" y="232141"/>
                  <a:pt x="7814149" y="232995"/>
                </a:cubicBezTo>
                <a:cubicBezTo>
                  <a:pt x="7811793" y="233848"/>
                  <a:pt x="7809849" y="234983"/>
                  <a:pt x="7808317" y="236397"/>
                </a:cubicBezTo>
                <a:cubicBezTo>
                  <a:pt x="7806786" y="237812"/>
                  <a:pt x="7805637" y="239490"/>
                  <a:pt x="7804871" y="241434"/>
                </a:cubicBezTo>
                <a:cubicBezTo>
                  <a:pt x="7804105" y="243378"/>
                  <a:pt x="7803722" y="245440"/>
                  <a:pt x="7803722" y="247620"/>
                </a:cubicBezTo>
                <a:cubicBezTo>
                  <a:pt x="7803722" y="250801"/>
                  <a:pt x="7804459" y="253540"/>
                  <a:pt x="7805931" y="255837"/>
                </a:cubicBezTo>
                <a:cubicBezTo>
                  <a:pt x="7807404" y="258135"/>
                  <a:pt x="7809363" y="260168"/>
                  <a:pt x="7811808" y="261935"/>
                </a:cubicBezTo>
                <a:cubicBezTo>
                  <a:pt x="7814253" y="263702"/>
                  <a:pt x="7817036" y="265323"/>
                  <a:pt x="7820158" y="266796"/>
                </a:cubicBezTo>
                <a:cubicBezTo>
                  <a:pt x="7823281" y="268269"/>
                  <a:pt x="7826462" y="269756"/>
                  <a:pt x="7829702" y="271258"/>
                </a:cubicBezTo>
                <a:cubicBezTo>
                  <a:pt x="7832942" y="272760"/>
                  <a:pt x="7836123" y="274409"/>
                  <a:pt x="7839245" y="276206"/>
                </a:cubicBezTo>
                <a:cubicBezTo>
                  <a:pt x="7842368" y="278002"/>
                  <a:pt x="7845151" y="280123"/>
                  <a:pt x="7847596" y="282568"/>
                </a:cubicBezTo>
                <a:cubicBezTo>
                  <a:pt x="7850041" y="285014"/>
                  <a:pt x="7852014" y="287899"/>
                  <a:pt x="7853517" y="291229"/>
                </a:cubicBezTo>
                <a:cubicBezTo>
                  <a:pt x="7855019" y="294556"/>
                  <a:pt x="7855770" y="298489"/>
                  <a:pt x="7855770" y="303026"/>
                </a:cubicBezTo>
                <a:cubicBezTo>
                  <a:pt x="7855770" y="308386"/>
                  <a:pt x="7854783" y="313159"/>
                  <a:pt x="7852810" y="317340"/>
                </a:cubicBezTo>
                <a:cubicBezTo>
                  <a:pt x="7850837" y="321523"/>
                  <a:pt x="7848097" y="325072"/>
                  <a:pt x="7844592" y="327989"/>
                </a:cubicBezTo>
                <a:cubicBezTo>
                  <a:pt x="7841087" y="330905"/>
                  <a:pt x="7836963" y="333100"/>
                  <a:pt x="7832220" y="334573"/>
                </a:cubicBezTo>
                <a:cubicBezTo>
                  <a:pt x="7827478" y="336044"/>
                  <a:pt x="7822367" y="336782"/>
                  <a:pt x="7816889" y="336782"/>
                </a:cubicBezTo>
                <a:cubicBezTo>
                  <a:pt x="7813060" y="336782"/>
                  <a:pt x="7809510" y="336457"/>
                  <a:pt x="7806240" y="335808"/>
                </a:cubicBezTo>
                <a:cubicBezTo>
                  <a:pt x="7802971" y="335161"/>
                  <a:pt x="7800055" y="334367"/>
                  <a:pt x="7797492" y="333424"/>
                </a:cubicBezTo>
                <a:cubicBezTo>
                  <a:pt x="7794929" y="332481"/>
                  <a:pt x="7792780" y="331508"/>
                  <a:pt x="7791041" y="330507"/>
                </a:cubicBezTo>
                <a:cubicBezTo>
                  <a:pt x="7789304" y="329505"/>
                  <a:pt x="7788096" y="328651"/>
                  <a:pt x="7787418" y="327945"/>
                </a:cubicBezTo>
                <a:cubicBezTo>
                  <a:pt x="7786741" y="327237"/>
                  <a:pt x="7786240" y="326339"/>
                  <a:pt x="7785916" y="325249"/>
                </a:cubicBezTo>
                <a:cubicBezTo>
                  <a:pt x="7785592" y="324160"/>
                  <a:pt x="7785430" y="322701"/>
                  <a:pt x="7785430" y="320875"/>
                </a:cubicBezTo>
                <a:cubicBezTo>
                  <a:pt x="7785430" y="319579"/>
                  <a:pt x="7785489" y="318504"/>
                  <a:pt x="7785607" y="317649"/>
                </a:cubicBezTo>
                <a:cubicBezTo>
                  <a:pt x="7785725" y="316795"/>
                  <a:pt x="7785902" y="316103"/>
                  <a:pt x="7786137" y="315572"/>
                </a:cubicBezTo>
                <a:cubicBezTo>
                  <a:pt x="7786373" y="315042"/>
                  <a:pt x="7786667" y="314675"/>
                  <a:pt x="7787021" y="314468"/>
                </a:cubicBezTo>
                <a:cubicBezTo>
                  <a:pt x="7787374" y="314262"/>
                  <a:pt x="7787787" y="314159"/>
                  <a:pt x="7788258" y="314159"/>
                </a:cubicBezTo>
                <a:cubicBezTo>
                  <a:pt x="7789083" y="314159"/>
                  <a:pt x="7790246" y="314660"/>
                  <a:pt x="7791748" y="315662"/>
                </a:cubicBezTo>
                <a:cubicBezTo>
                  <a:pt x="7793251" y="316663"/>
                  <a:pt x="7795180" y="317753"/>
                  <a:pt x="7797536" y="318931"/>
                </a:cubicBezTo>
                <a:cubicBezTo>
                  <a:pt x="7799893" y="320110"/>
                  <a:pt x="7802735" y="321214"/>
                  <a:pt x="7806064" y="322245"/>
                </a:cubicBezTo>
                <a:cubicBezTo>
                  <a:pt x="7809393" y="323277"/>
                  <a:pt x="7813236" y="323792"/>
                  <a:pt x="7817596" y="323792"/>
                </a:cubicBezTo>
                <a:cubicBezTo>
                  <a:pt x="7820895" y="323792"/>
                  <a:pt x="7823914" y="323350"/>
                  <a:pt x="7826653" y="322465"/>
                </a:cubicBezTo>
                <a:cubicBezTo>
                  <a:pt x="7829392" y="321582"/>
                  <a:pt x="7831749" y="320330"/>
                  <a:pt x="7833722" y="318710"/>
                </a:cubicBezTo>
                <a:cubicBezTo>
                  <a:pt x="7835696" y="317090"/>
                  <a:pt x="7837213" y="315103"/>
                  <a:pt x="7838273" y="312745"/>
                </a:cubicBezTo>
                <a:cubicBezTo>
                  <a:pt x="7839334" y="310389"/>
                  <a:pt x="7839864" y="307708"/>
                  <a:pt x="7839864" y="304704"/>
                </a:cubicBezTo>
                <a:cubicBezTo>
                  <a:pt x="7839864" y="301465"/>
                  <a:pt x="7839128" y="298695"/>
                  <a:pt x="7837655" y="296398"/>
                </a:cubicBezTo>
                <a:cubicBezTo>
                  <a:pt x="7836182" y="294100"/>
                  <a:pt x="7834238" y="292082"/>
                  <a:pt x="7831823" y="290345"/>
                </a:cubicBezTo>
                <a:cubicBezTo>
                  <a:pt x="7829408" y="288607"/>
                  <a:pt x="7826653" y="287016"/>
                  <a:pt x="7823560" y="285574"/>
                </a:cubicBezTo>
                <a:cubicBezTo>
                  <a:pt x="7820467" y="284129"/>
                  <a:pt x="7817301" y="282657"/>
                  <a:pt x="7814061" y="281153"/>
                </a:cubicBezTo>
                <a:cubicBezTo>
                  <a:pt x="7810821" y="279652"/>
                  <a:pt x="7807669" y="277989"/>
                  <a:pt x="7804606" y="276161"/>
                </a:cubicBezTo>
                <a:cubicBezTo>
                  <a:pt x="7801542" y="274334"/>
                  <a:pt x="7798803" y="272186"/>
                  <a:pt x="7796388" y="269710"/>
                </a:cubicBezTo>
                <a:cubicBezTo>
                  <a:pt x="7793973" y="267237"/>
                  <a:pt x="7792013" y="264334"/>
                  <a:pt x="7790511" y="261007"/>
                </a:cubicBezTo>
                <a:cubicBezTo>
                  <a:pt x="7789009" y="257679"/>
                  <a:pt x="7788258" y="253688"/>
                  <a:pt x="7788258" y="249034"/>
                </a:cubicBezTo>
                <a:cubicBezTo>
                  <a:pt x="7788258" y="244262"/>
                  <a:pt x="7789127" y="240006"/>
                  <a:pt x="7790865" y="236265"/>
                </a:cubicBezTo>
                <a:cubicBezTo>
                  <a:pt x="7792603" y="232525"/>
                  <a:pt x="7795018" y="229387"/>
                  <a:pt x="7798111" y="226854"/>
                </a:cubicBezTo>
                <a:cubicBezTo>
                  <a:pt x="7801204" y="224320"/>
                  <a:pt x="7804886" y="222391"/>
                  <a:pt x="7809157" y="221065"/>
                </a:cubicBezTo>
                <a:cubicBezTo>
                  <a:pt x="7813428" y="219740"/>
                  <a:pt x="7818037" y="219078"/>
                  <a:pt x="7822986" y="219078"/>
                </a:cubicBezTo>
                <a:close/>
                <a:moveTo>
                  <a:pt x="7346736" y="219078"/>
                </a:moveTo>
                <a:cubicBezTo>
                  <a:pt x="7349269" y="219078"/>
                  <a:pt x="7351817" y="219298"/>
                  <a:pt x="7354380" y="219740"/>
                </a:cubicBezTo>
                <a:cubicBezTo>
                  <a:pt x="7356942" y="220181"/>
                  <a:pt x="7359358" y="220771"/>
                  <a:pt x="7361626" y="221506"/>
                </a:cubicBezTo>
                <a:cubicBezTo>
                  <a:pt x="7363894" y="222243"/>
                  <a:pt x="7365911" y="223069"/>
                  <a:pt x="7367679" y="223981"/>
                </a:cubicBezTo>
                <a:cubicBezTo>
                  <a:pt x="7369446" y="224895"/>
                  <a:pt x="7370610" y="225631"/>
                  <a:pt x="7371169" y="226190"/>
                </a:cubicBezTo>
                <a:cubicBezTo>
                  <a:pt x="7371729" y="226749"/>
                  <a:pt x="7372097" y="227191"/>
                  <a:pt x="7372274" y="227517"/>
                </a:cubicBezTo>
                <a:cubicBezTo>
                  <a:pt x="7372451" y="227840"/>
                  <a:pt x="7372598" y="228253"/>
                  <a:pt x="7372716" y="228753"/>
                </a:cubicBezTo>
                <a:cubicBezTo>
                  <a:pt x="7372834" y="229255"/>
                  <a:pt x="7372922" y="229856"/>
                  <a:pt x="7372981" y="230565"/>
                </a:cubicBezTo>
                <a:cubicBezTo>
                  <a:pt x="7373040" y="231272"/>
                  <a:pt x="7373069" y="232185"/>
                  <a:pt x="7373069" y="233305"/>
                </a:cubicBezTo>
                <a:cubicBezTo>
                  <a:pt x="7373069" y="234365"/>
                  <a:pt x="7373025" y="235307"/>
                  <a:pt x="7372937" y="236132"/>
                </a:cubicBezTo>
                <a:cubicBezTo>
                  <a:pt x="7372848" y="236957"/>
                  <a:pt x="7372716" y="237649"/>
                  <a:pt x="7372539" y="238209"/>
                </a:cubicBezTo>
                <a:cubicBezTo>
                  <a:pt x="7372362" y="238768"/>
                  <a:pt x="7372112" y="239181"/>
                  <a:pt x="7371788" y="239445"/>
                </a:cubicBezTo>
                <a:cubicBezTo>
                  <a:pt x="7371464" y="239711"/>
                  <a:pt x="7371096" y="239844"/>
                  <a:pt x="7370683" y="239844"/>
                </a:cubicBezTo>
                <a:cubicBezTo>
                  <a:pt x="7370036" y="239844"/>
                  <a:pt x="7369019" y="239431"/>
                  <a:pt x="7367635" y="238607"/>
                </a:cubicBezTo>
                <a:cubicBezTo>
                  <a:pt x="7366250" y="237782"/>
                  <a:pt x="7364557" y="236854"/>
                  <a:pt x="7362554" y="235824"/>
                </a:cubicBezTo>
                <a:cubicBezTo>
                  <a:pt x="7360551" y="234792"/>
                  <a:pt x="7358179" y="233848"/>
                  <a:pt x="7355440" y="232995"/>
                </a:cubicBezTo>
                <a:cubicBezTo>
                  <a:pt x="7352701" y="232141"/>
                  <a:pt x="7349623" y="231714"/>
                  <a:pt x="7346206" y="231714"/>
                </a:cubicBezTo>
                <a:cubicBezTo>
                  <a:pt x="7343024" y="231714"/>
                  <a:pt x="7340256" y="232141"/>
                  <a:pt x="7337899" y="232995"/>
                </a:cubicBezTo>
                <a:cubicBezTo>
                  <a:pt x="7335543" y="233848"/>
                  <a:pt x="7333599" y="234983"/>
                  <a:pt x="7332067" y="236397"/>
                </a:cubicBezTo>
                <a:cubicBezTo>
                  <a:pt x="7330536" y="237812"/>
                  <a:pt x="7329387" y="239490"/>
                  <a:pt x="7328621" y="241434"/>
                </a:cubicBezTo>
                <a:cubicBezTo>
                  <a:pt x="7327855" y="243378"/>
                  <a:pt x="7327472" y="245440"/>
                  <a:pt x="7327472" y="247620"/>
                </a:cubicBezTo>
                <a:cubicBezTo>
                  <a:pt x="7327472" y="250801"/>
                  <a:pt x="7328209" y="253540"/>
                  <a:pt x="7329681" y="255837"/>
                </a:cubicBezTo>
                <a:cubicBezTo>
                  <a:pt x="7331154" y="258135"/>
                  <a:pt x="7333113" y="260168"/>
                  <a:pt x="7335558" y="261935"/>
                </a:cubicBezTo>
                <a:cubicBezTo>
                  <a:pt x="7338003" y="263702"/>
                  <a:pt x="7340786" y="265323"/>
                  <a:pt x="7343908" y="266796"/>
                </a:cubicBezTo>
                <a:cubicBezTo>
                  <a:pt x="7347031" y="268269"/>
                  <a:pt x="7350212" y="269756"/>
                  <a:pt x="7353452" y="271258"/>
                </a:cubicBezTo>
                <a:cubicBezTo>
                  <a:pt x="7356692" y="272760"/>
                  <a:pt x="7359873" y="274409"/>
                  <a:pt x="7362995" y="276206"/>
                </a:cubicBezTo>
                <a:cubicBezTo>
                  <a:pt x="7366118" y="278002"/>
                  <a:pt x="7368901" y="280123"/>
                  <a:pt x="7371346" y="282568"/>
                </a:cubicBezTo>
                <a:cubicBezTo>
                  <a:pt x="7373791" y="285014"/>
                  <a:pt x="7375764" y="287899"/>
                  <a:pt x="7377267" y="291229"/>
                </a:cubicBezTo>
                <a:cubicBezTo>
                  <a:pt x="7378769" y="294556"/>
                  <a:pt x="7379520" y="298489"/>
                  <a:pt x="7379520" y="303026"/>
                </a:cubicBezTo>
                <a:cubicBezTo>
                  <a:pt x="7379520" y="308386"/>
                  <a:pt x="7378533" y="313159"/>
                  <a:pt x="7376560" y="317340"/>
                </a:cubicBezTo>
                <a:cubicBezTo>
                  <a:pt x="7374587" y="321523"/>
                  <a:pt x="7371847" y="325072"/>
                  <a:pt x="7368342" y="327989"/>
                </a:cubicBezTo>
                <a:cubicBezTo>
                  <a:pt x="7364837" y="330905"/>
                  <a:pt x="7360713" y="333100"/>
                  <a:pt x="7355970" y="334573"/>
                </a:cubicBezTo>
                <a:cubicBezTo>
                  <a:pt x="7351228" y="336044"/>
                  <a:pt x="7346117" y="336782"/>
                  <a:pt x="7340639" y="336782"/>
                </a:cubicBezTo>
                <a:cubicBezTo>
                  <a:pt x="7336810" y="336782"/>
                  <a:pt x="7333260" y="336457"/>
                  <a:pt x="7329990" y="335808"/>
                </a:cubicBezTo>
                <a:cubicBezTo>
                  <a:pt x="7326721" y="335161"/>
                  <a:pt x="7323805" y="334367"/>
                  <a:pt x="7321242" y="333424"/>
                </a:cubicBezTo>
                <a:cubicBezTo>
                  <a:pt x="7318679" y="332481"/>
                  <a:pt x="7316530" y="331508"/>
                  <a:pt x="7314791" y="330507"/>
                </a:cubicBezTo>
                <a:cubicBezTo>
                  <a:pt x="7313054" y="329505"/>
                  <a:pt x="7311846" y="328651"/>
                  <a:pt x="7311168" y="327945"/>
                </a:cubicBezTo>
                <a:cubicBezTo>
                  <a:pt x="7310491" y="327237"/>
                  <a:pt x="7309990" y="326339"/>
                  <a:pt x="7309666" y="325249"/>
                </a:cubicBezTo>
                <a:cubicBezTo>
                  <a:pt x="7309342" y="324160"/>
                  <a:pt x="7309180" y="322701"/>
                  <a:pt x="7309180" y="320875"/>
                </a:cubicBezTo>
                <a:cubicBezTo>
                  <a:pt x="7309180" y="319579"/>
                  <a:pt x="7309239" y="318504"/>
                  <a:pt x="7309357" y="317649"/>
                </a:cubicBezTo>
                <a:cubicBezTo>
                  <a:pt x="7309475" y="316795"/>
                  <a:pt x="7309652" y="316103"/>
                  <a:pt x="7309887" y="315572"/>
                </a:cubicBezTo>
                <a:cubicBezTo>
                  <a:pt x="7310123" y="315042"/>
                  <a:pt x="7310417" y="314675"/>
                  <a:pt x="7310771" y="314468"/>
                </a:cubicBezTo>
                <a:cubicBezTo>
                  <a:pt x="7311124" y="314262"/>
                  <a:pt x="7311537" y="314159"/>
                  <a:pt x="7312008" y="314159"/>
                </a:cubicBezTo>
                <a:cubicBezTo>
                  <a:pt x="7312833" y="314159"/>
                  <a:pt x="7313996" y="314660"/>
                  <a:pt x="7315498" y="315662"/>
                </a:cubicBezTo>
                <a:cubicBezTo>
                  <a:pt x="7317001" y="316663"/>
                  <a:pt x="7318930" y="317753"/>
                  <a:pt x="7321286" y="318931"/>
                </a:cubicBezTo>
                <a:cubicBezTo>
                  <a:pt x="7323643" y="320110"/>
                  <a:pt x="7326485" y="321214"/>
                  <a:pt x="7329814" y="322245"/>
                </a:cubicBezTo>
                <a:cubicBezTo>
                  <a:pt x="7333143" y="323277"/>
                  <a:pt x="7336986" y="323792"/>
                  <a:pt x="7341346" y="323792"/>
                </a:cubicBezTo>
                <a:cubicBezTo>
                  <a:pt x="7344645" y="323792"/>
                  <a:pt x="7347664" y="323350"/>
                  <a:pt x="7350403" y="322465"/>
                </a:cubicBezTo>
                <a:cubicBezTo>
                  <a:pt x="7353142" y="321582"/>
                  <a:pt x="7355499" y="320330"/>
                  <a:pt x="7357472" y="318710"/>
                </a:cubicBezTo>
                <a:cubicBezTo>
                  <a:pt x="7359446" y="317090"/>
                  <a:pt x="7360963" y="315103"/>
                  <a:pt x="7362023" y="312745"/>
                </a:cubicBezTo>
                <a:cubicBezTo>
                  <a:pt x="7363084" y="310389"/>
                  <a:pt x="7363614" y="307708"/>
                  <a:pt x="7363614" y="304704"/>
                </a:cubicBezTo>
                <a:cubicBezTo>
                  <a:pt x="7363614" y="301465"/>
                  <a:pt x="7362878" y="298695"/>
                  <a:pt x="7361405" y="296398"/>
                </a:cubicBezTo>
                <a:cubicBezTo>
                  <a:pt x="7359932" y="294100"/>
                  <a:pt x="7357988" y="292082"/>
                  <a:pt x="7355573" y="290345"/>
                </a:cubicBezTo>
                <a:cubicBezTo>
                  <a:pt x="7353158" y="288607"/>
                  <a:pt x="7350403" y="287016"/>
                  <a:pt x="7347310" y="285574"/>
                </a:cubicBezTo>
                <a:cubicBezTo>
                  <a:pt x="7344217" y="284129"/>
                  <a:pt x="7341051" y="282657"/>
                  <a:pt x="7337811" y="281153"/>
                </a:cubicBezTo>
                <a:cubicBezTo>
                  <a:pt x="7334571" y="279652"/>
                  <a:pt x="7331419" y="277989"/>
                  <a:pt x="7328356" y="276161"/>
                </a:cubicBezTo>
                <a:cubicBezTo>
                  <a:pt x="7325292" y="274334"/>
                  <a:pt x="7322553" y="272186"/>
                  <a:pt x="7320138" y="269710"/>
                </a:cubicBezTo>
                <a:cubicBezTo>
                  <a:pt x="7317723" y="267237"/>
                  <a:pt x="7315763" y="264334"/>
                  <a:pt x="7314261" y="261007"/>
                </a:cubicBezTo>
                <a:cubicBezTo>
                  <a:pt x="7312759" y="257679"/>
                  <a:pt x="7312008" y="253688"/>
                  <a:pt x="7312008" y="249034"/>
                </a:cubicBezTo>
                <a:cubicBezTo>
                  <a:pt x="7312008" y="244262"/>
                  <a:pt x="7312877" y="240006"/>
                  <a:pt x="7314615" y="236265"/>
                </a:cubicBezTo>
                <a:cubicBezTo>
                  <a:pt x="7316353" y="232525"/>
                  <a:pt x="7318768" y="229387"/>
                  <a:pt x="7321861" y="226854"/>
                </a:cubicBezTo>
                <a:cubicBezTo>
                  <a:pt x="7324954" y="224320"/>
                  <a:pt x="7328636" y="222391"/>
                  <a:pt x="7332907" y="221065"/>
                </a:cubicBezTo>
                <a:cubicBezTo>
                  <a:pt x="7337178" y="219740"/>
                  <a:pt x="7341787" y="219078"/>
                  <a:pt x="7346736" y="219078"/>
                </a:cubicBezTo>
                <a:close/>
                <a:moveTo>
                  <a:pt x="6880011" y="219078"/>
                </a:moveTo>
                <a:cubicBezTo>
                  <a:pt x="6882544" y="219078"/>
                  <a:pt x="6885092" y="219298"/>
                  <a:pt x="6887655" y="219740"/>
                </a:cubicBezTo>
                <a:cubicBezTo>
                  <a:pt x="6890217" y="220181"/>
                  <a:pt x="6892633" y="220771"/>
                  <a:pt x="6894901" y="221506"/>
                </a:cubicBezTo>
                <a:lnTo>
                  <a:pt x="6896293" y="222075"/>
                </a:lnTo>
                <a:lnTo>
                  <a:pt x="6895398" y="235652"/>
                </a:lnTo>
                <a:lnTo>
                  <a:pt x="6888715" y="232995"/>
                </a:lnTo>
                <a:cubicBezTo>
                  <a:pt x="6885976" y="232141"/>
                  <a:pt x="6882898" y="231714"/>
                  <a:pt x="6879481" y="231714"/>
                </a:cubicBezTo>
                <a:cubicBezTo>
                  <a:pt x="6876299" y="231714"/>
                  <a:pt x="6873531" y="232141"/>
                  <a:pt x="6871174" y="232995"/>
                </a:cubicBezTo>
                <a:cubicBezTo>
                  <a:pt x="6868818" y="233848"/>
                  <a:pt x="6866874" y="234983"/>
                  <a:pt x="6865342" y="236397"/>
                </a:cubicBezTo>
                <a:cubicBezTo>
                  <a:pt x="6863811" y="237812"/>
                  <a:pt x="6862662" y="239490"/>
                  <a:pt x="6861896" y="241434"/>
                </a:cubicBezTo>
                <a:cubicBezTo>
                  <a:pt x="6861130" y="243378"/>
                  <a:pt x="6860747" y="245440"/>
                  <a:pt x="6860747" y="247620"/>
                </a:cubicBezTo>
                <a:cubicBezTo>
                  <a:pt x="6860747" y="250801"/>
                  <a:pt x="6861484" y="253540"/>
                  <a:pt x="6862956" y="255837"/>
                </a:cubicBezTo>
                <a:cubicBezTo>
                  <a:pt x="6864429" y="258135"/>
                  <a:pt x="6866388" y="260168"/>
                  <a:pt x="6868833" y="261935"/>
                </a:cubicBezTo>
                <a:cubicBezTo>
                  <a:pt x="6871278" y="263702"/>
                  <a:pt x="6874061" y="265323"/>
                  <a:pt x="6877183" y="266796"/>
                </a:cubicBezTo>
                <a:cubicBezTo>
                  <a:pt x="6880306" y="268269"/>
                  <a:pt x="6883487" y="269756"/>
                  <a:pt x="6886727" y="271258"/>
                </a:cubicBezTo>
                <a:lnTo>
                  <a:pt x="6892842" y="274428"/>
                </a:lnTo>
                <a:lnTo>
                  <a:pt x="6891604" y="293205"/>
                </a:lnTo>
                <a:lnTo>
                  <a:pt x="6888848" y="290345"/>
                </a:lnTo>
                <a:cubicBezTo>
                  <a:pt x="6886433" y="288607"/>
                  <a:pt x="6883678" y="287016"/>
                  <a:pt x="6880585" y="285574"/>
                </a:cubicBezTo>
                <a:cubicBezTo>
                  <a:pt x="6877492" y="284129"/>
                  <a:pt x="6874326" y="282657"/>
                  <a:pt x="6871086" y="281153"/>
                </a:cubicBezTo>
                <a:cubicBezTo>
                  <a:pt x="6867846" y="279652"/>
                  <a:pt x="6864694" y="277989"/>
                  <a:pt x="6861631" y="276161"/>
                </a:cubicBezTo>
                <a:cubicBezTo>
                  <a:pt x="6858567" y="274334"/>
                  <a:pt x="6855828" y="272186"/>
                  <a:pt x="6853413" y="269710"/>
                </a:cubicBezTo>
                <a:cubicBezTo>
                  <a:pt x="6850998" y="267237"/>
                  <a:pt x="6849038" y="264334"/>
                  <a:pt x="6847536" y="261007"/>
                </a:cubicBezTo>
                <a:cubicBezTo>
                  <a:pt x="6846034" y="257679"/>
                  <a:pt x="6845283" y="253688"/>
                  <a:pt x="6845283" y="249034"/>
                </a:cubicBezTo>
                <a:cubicBezTo>
                  <a:pt x="6845283" y="244262"/>
                  <a:pt x="6846152" y="240006"/>
                  <a:pt x="6847890" y="236265"/>
                </a:cubicBezTo>
                <a:cubicBezTo>
                  <a:pt x="6849628" y="232525"/>
                  <a:pt x="6852043" y="229387"/>
                  <a:pt x="6855136" y="226854"/>
                </a:cubicBezTo>
                <a:cubicBezTo>
                  <a:pt x="6858229" y="224320"/>
                  <a:pt x="6861911" y="222391"/>
                  <a:pt x="6866182" y="221065"/>
                </a:cubicBezTo>
                <a:cubicBezTo>
                  <a:pt x="6870453" y="219740"/>
                  <a:pt x="6875062" y="219078"/>
                  <a:pt x="6880011" y="219078"/>
                </a:cubicBezTo>
                <a:close/>
                <a:moveTo>
                  <a:pt x="6403761" y="219078"/>
                </a:moveTo>
                <a:cubicBezTo>
                  <a:pt x="6406294" y="219078"/>
                  <a:pt x="6408842" y="219298"/>
                  <a:pt x="6411405" y="219740"/>
                </a:cubicBezTo>
                <a:cubicBezTo>
                  <a:pt x="6413967" y="220181"/>
                  <a:pt x="6416383" y="220771"/>
                  <a:pt x="6418651" y="221506"/>
                </a:cubicBezTo>
                <a:cubicBezTo>
                  <a:pt x="6420919" y="222243"/>
                  <a:pt x="6422936" y="223069"/>
                  <a:pt x="6424704" y="223981"/>
                </a:cubicBezTo>
                <a:cubicBezTo>
                  <a:pt x="6426471" y="224895"/>
                  <a:pt x="6427635" y="225631"/>
                  <a:pt x="6428194" y="226190"/>
                </a:cubicBezTo>
                <a:cubicBezTo>
                  <a:pt x="6428754" y="226749"/>
                  <a:pt x="6429122" y="227191"/>
                  <a:pt x="6429299" y="227517"/>
                </a:cubicBezTo>
                <a:cubicBezTo>
                  <a:pt x="6429476" y="227840"/>
                  <a:pt x="6429623" y="228253"/>
                  <a:pt x="6429741" y="228753"/>
                </a:cubicBezTo>
                <a:cubicBezTo>
                  <a:pt x="6429859" y="229255"/>
                  <a:pt x="6429947" y="229856"/>
                  <a:pt x="6430006" y="230565"/>
                </a:cubicBezTo>
                <a:cubicBezTo>
                  <a:pt x="6430065" y="231272"/>
                  <a:pt x="6430094" y="232185"/>
                  <a:pt x="6430094" y="233305"/>
                </a:cubicBezTo>
                <a:cubicBezTo>
                  <a:pt x="6430094" y="234365"/>
                  <a:pt x="6430050" y="235307"/>
                  <a:pt x="6429962" y="236132"/>
                </a:cubicBezTo>
                <a:cubicBezTo>
                  <a:pt x="6429873" y="236957"/>
                  <a:pt x="6429741" y="237649"/>
                  <a:pt x="6429564" y="238209"/>
                </a:cubicBezTo>
                <a:cubicBezTo>
                  <a:pt x="6429387" y="238768"/>
                  <a:pt x="6429137" y="239181"/>
                  <a:pt x="6428813" y="239445"/>
                </a:cubicBezTo>
                <a:cubicBezTo>
                  <a:pt x="6428489" y="239711"/>
                  <a:pt x="6428121" y="239844"/>
                  <a:pt x="6427708" y="239844"/>
                </a:cubicBezTo>
                <a:cubicBezTo>
                  <a:pt x="6427061" y="239844"/>
                  <a:pt x="6426044" y="239431"/>
                  <a:pt x="6424660" y="238607"/>
                </a:cubicBezTo>
                <a:cubicBezTo>
                  <a:pt x="6423275" y="237782"/>
                  <a:pt x="6421582" y="236854"/>
                  <a:pt x="6419579" y="235824"/>
                </a:cubicBezTo>
                <a:cubicBezTo>
                  <a:pt x="6417576" y="234792"/>
                  <a:pt x="6415204" y="233848"/>
                  <a:pt x="6412465" y="232995"/>
                </a:cubicBezTo>
                <a:cubicBezTo>
                  <a:pt x="6409726" y="232141"/>
                  <a:pt x="6406648" y="231714"/>
                  <a:pt x="6403231" y="231714"/>
                </a:cubicBezTo>
                <a:cubicBezTo>
                  <a:pt x="6400049" y="231714"/>
                  <a:pt x="6397281" y="232141"/>
                  <a:pt x="6394924" y="232995"/>
                </a:cubicBezTo>
                <a:cubicBezTo>
                  <a:pt x="6392568" y="233848"/>
                  <a:pt x="6390624" y="234983"/>
                  <a:pt x="6389092" y="236397"/>
                </a:cubicBezTo>
                <a:cubicBezTo>
                  <a:pt x="6387561" y="237812"/>
                  <a:pt x="6386412" y="239490"/>
                  <a:pt x="6385646" y="241434"/>
                </a:cubicBezTo>
                <a:cubicBezTo>
                  <a:pt x="6384880" y="243378"/>
                  <a:pt x="6384497" y="245440"/>
                  <a:pt x="6384497" y="247620"/>
                </a:cubicBezTo>
                <a:cubicBezTo>
                  <a:pt x="6384497" y="250801"/>
                  <a:pt x="6385234" y="253540"/>
                  <a:pt x="6386706" y="255837"/>
                </a:cubicBezTo>
                <a:cubicBezTo>
                  <a:pt x="6388179" y="258135"/>
                  <a:pt x="6390138" y="260168"/>
                  <a:pt x="6392583" y="261935"/>
                </a:cubicBezTo>
                <a:cubicBezTo>
                  <a:pt x="6395028" y="263702"/>
                  <a:pt x="6397811" y="265323"/>
                  <a:pt x="6400933" y="266796"/>
                </a:cubicBezTo>
                <a:cubicBezTo>
                  <a:pt x="6404056" y="268269"/>
                  <a:pt x="6407237" y="269756"/>
                  <a:pt x="6410477" y="271258"/>
                </a:cubicBezTo>
                <a:cubicBezTo>
                  <a:pt x="6413717" y="272760"/>
                  <a:pt x="6416898" y="274409"/>
                  <a:pt x="6420020" y="276206"/>
                </a:cubicBezTo>
                <a:cubicBezTo>
                  <a:pt x="6423143" y="278002"/>
                  <a:pt x="6425926" y="280123"/>
                  <a:pt x="6428371" y="282568"/>
                </a:cubicBezTo>
                <a:cubicBezTo>
                  <a:pt x="6430816" y="285014"/>
                  <a:pt x="6432789" y="287899"/>
                  <a:pt x="6434292" y="291229"/>
                </a:cubicBezTo>
                <a:cubicBezTo>
                  <a:pt x="6435794" y="294556"/>
                  <a:pt x="6436545" y="298489"/>
                  <a:pt x="6436545" y="303026"/>
                </a:cubicBezTo>
                <a:cubicBezTo>
                  <a:pt x="6436545" y="308386"/>
                  <a:pt x="6435558" y="313159"/>
                  <a:pt x="6433585" y="317340"/>
                </a:cubicBezTo>
                <a:cubicBezTo>
                  <a:pt x="6431612" y="321523"/>
                  <a:pt x="6428872" y="325072"/>
                  <a:pt x="6425367" y="327989"/>
                </a:cubicBezTo>
                <a:cubicBezTo>
                  <a:pt x="6421862" y="330905"/>
                  <a:pt x="6417738" y="333100"/>
                  <a:pt x="6412995" y="334573"/>
                </a:cubicBezTo>
                <a:cubicBezTo>
                  <a:pt x="6408253" y="336044"/>
                  <a:pt x="6403142" y="336782"/>
                  <a:pt x="6397664" y="336782"/>
                </a:cubicBezTo>
                <a:cubicBezTo>
                  <a:pt x="6393835" y="336782"/>
                  <a:pt x="6390285" y="336457"/>
                  <a:pt x="6387015" y="335808"/>
                </a:cubicBezTo>
                <a:cubicBezTo>
                  <a:pt x="6383746" y="335161"/>
                  <a:pt x="6380830" y="334367"/>
                  <a:pt x="6378267" y="333424"/>
                </a:cubicBezTo>
                <a:cubicBezTo>
                  <a:pt x="6375704" y="332481"/>
                  <a:pt x="6373555" y="331508"/>
                  <a:pt x="6371816" y="330507"/>
                </a:cubicBezTo>
                <a:cubicBezTo>
                  <a:pt x="6370079" y="329505"/>
                  <a:pt x="6368871" y="328651"/>
                  <a:pt x="6368193" y="327945"/>
                </a:cubicBezTo>
                <a:cubicBezTo>
                  <a:pt x="6367516" y="327237"/>
                  <a:pt x="6367015" y="326339"/>
                  <a:pt x="6366691" y="325249"/>
                </a:cubicBezTo>
                <a:cubicBezTo>
                  <a:pt x="6366367" y="324160"/>
                  <a:pt x="6366205" y="322701"/>
                  <a:pt x="6366205" y="320875"/>
                </a:cubicBezTo>
                <a:cubicBezTo>
                  <a:pt x="6366205" y="319579"/>
                  <a:pt x="6366264" y="318504"/>
                  <a:pt x="6366382" y="317649"/>
                </a:cubicBezTo>
                <a:cubicBezTo>
                  <a:pt x="6366500" y="316795"/>
                  <a:pt x="6366677" y="316103"/>
                  <a:pt x="6366912" y="315572"/>
                </a:cubicBezTo>
                <a:cubicBezTo>
                  <a:pt x="6367148" y="315042"/>
                  <a:pt x="6367442" y="314675"/>
                  <a:pt x="6367796" y="314468"/>
                </a:cubicBezTo>
                <a:cubicBezTo>
                  <a:pt x="6368149" y="314262"/>
                  <a:pt x="6368562" y="314159"/>
                  <a:pt x="6369033" y="314159"/>
                </a:cubicBezTo>
                <a:cubicBezTo>
                  <a:pt x="6369858" y="314159"/>
                  <a:pt x="6371021" y="314660"/>
                  <a:pt x="6372523" y="315662"/>
                </a:cubicBezTo>
                <a:cubicBezTo>
                  <a:pt x="6374026" y="316663"/>
                  <a:pt x="6375955" y="317753"/>
                  <a:pt x="6378311" y="318931"/>
                </a:cubicBezTo>
                <a:cubicBezTo>
                  <a:pt x="6380668" y="320110"/>
                  <a:pt x="6383510" y="321214"/>
                  <a:pt x="6386839" y="322245"/>
                </a:cubicBezTo>
                <a:cubicBezTo>
                  <a:pt x="6390168" y="323277"/>
                  <a:pt x="6394011" y="323792"/>
                  <a:pt x="6398371" y="323792"/>
                </a:cubicBezTo>
                <a:cubicBezTo>
                  <a:pt x="6401670" y="323792"/>
                  <a:pt x="6404689" y="323350"/>
                  <a:pt x="6407428" y="322465"/>
                </a:cubicBezTo>
                <a:cubicBezTo>
                  <a:pt x="6410167" y="321582"/>
                  <a:pt x="6412524" y="320330"/>
                  <a:pt x="6414497" y="318710"/>
                </a:cubicBezTo>
                <a:cubicBezTo>
                  <a:pt x="6416471" y="317090"/>
                  <a:pt x="6417988" y="315103"/>
                  <a:pt x="6419048" y="312745"/>
                </a:cubicBezTo>
                <a:cubicBezTo>
                  <a:pt x="6420109" y="310389"/>
                  <a:pt x="6420639" y="307708"/>
                  <a:pt x="6420639" y="304704"/>
                </a:cubicBezTo>
                <a:cubicBezTo>
                  <a:pt x="6420639" y="301465"/>
                  <a:pt x="6419903" y="298695"/>
                  <a:pt x="6418430" y="296398"/>
                </a:cubicBezTo>
                <a:cubicBezTo>
                  <a:pt x="6416957" y="294100"/>
                  <a:pt x="6415013" y="292082"/>
                  <a:pt x="6412598" y="290345"/>
                </a:cubicBezTo>
                <a:cubicBezTo>
                  <a:pt x="6410183" y="288607"/>
                  <a:pt x="6407428" y="287016"/>
                  <a:pt x="6404335" y="285574"/>
                </a:cubicBezTo>
                <a:cubicBezTo>
                  <a:pt x="6401242" y="284129"/>
                  <a:pt x="6398076" y="282657"/>
                  <a:pt x="6394836" y="281153"/>
                </a:cubicBezTo>
                <a:cubicBezTo>
                  <a:pt x="6391596" y="279652"/>
                  <a:pt x="6388444" y="277989"/>
                  <a:pt x="6385381" y="276161"/>
                </a:cubicBezTo>
                <a:cubicBezTo>
                  <a:pt x="6382317" y="274334"/>
                  <a:pt x="6379578" y="272186"/>
                  <a:pt x="6377163" y="269710"/>
                </a:cubicBezTo>
                <a:cubicBezTo>
                  <a:pt x="6374748" y="267237"/>
                  <a:pt x="6372788" y="264334"/>
                  <a:pt x="6371286" y="261007"/>
                </a:cubicBezTo>
                <a:cubicBezTo>
                  <a:pt x="6369784" y="257679"/>
                  <a:pt x="6369033" y="253688"/>
                  <a:pt x="6369033" y="249034"/>
                </a:cubicBezTo>
                <a:cubicBezTo>
                  <a:pt x="6369033" y="244262"/>
                  <a:pt x="6369902" y="240006"/>
                  <a:pt x="6371640" y="236265"/>
                </a:cubicBezTo>
                <a:cubicBezTo>
                  <a:pt x="6373378" y="232525"/>
                  <a:pt x="6375793" y="229387"/>
                  <a:pt x="6378886" y="226854"/>
                </a:cubicBezTo>
                <a:cubicBezTo>
                  <a:pt x="6381979" y="224320"/>
                  <a:pt x="6385661" y="222391"/>
                  <a:pt x="6389932" y="221065"/>
                </a:cubicBezTo>
                <a:cubicBezTo>
                  <a:pt x="6394203" y="219740"/>
                  <a:pt x="6398812" y="219078"/>
                  <a:pt x="6403761" y="219078"/>
                </a:cubicBezTo>
                <a:close/>
                <a:moveTo>
                  <a:pt x="5460786" y="219078"/>
                </a:moveTo>
                <a:cubicBezTo>
                  <a:pt x="5463319" y="219078"/>
                  <a:pt x="5465867" y="219298"/>
                  <a:pt x="5468430" y="219740"/>
                </a:cubicBezTo>
                <a:cubicBezTo>
                  <a:pt x="5470992" y="220181"/>
                  <a:pt x="5473408" y="220771"/>
                  <a:pt x="5475676" y="221506"/>
                </a:cubicBezTo>
                <a:cubicBezTo>
                  <a:pt x="5477944" y="222243"/>
                  <a:pt x="5479961" y="223069"/>
                  <a:pt x="5481729" y="223981"/>
                </a:cubicBezTo>
                <a:cubicBezTo>
                  <a:pt x="5483496" y="224895"/>
                  <a:pt x="5484660" y="225631"/>
                  <a:pt x="5485219" y="226190"/>
                </a:cubicBezTo>
                <a:cubicBezTo>
                  <a:pt x="5485779" y="226749"/>
                  <a:pt x="5486147" y="227191"/>
                  <a:pt x="5486324" y="227517"/>
                </a:cubicBezTo>
                <a:cubicBezTo>
                  <a:pt x="5486501" y="227840"/>
                  <a:pt x="5486648" y="228253"/>
                  <a:pt x="5486766" y="228753"/>
                </a:cubicBezTo>
                <a:cubicBezTo>
                  <a:pt x="5486884" y="229255"/>
                  <a:pt x="5486972" y="229856"/>
                  <a:pt x="5487031" y="230565"/>
                </a:cubicBezTo>
                <a:cubicBezTo>
                  <a:pt x="5487090" y="231272"/>
                  <a:pt x="5487119" y="232185"/>
                  <a:pt x="5487119" y="233305"/>
                </a:cubicBezTo>
                <a:cubicBezTo>
                  <a:pt x="5487119" y="234365"/>
                  <a:pt x="5487075" y="235307"/>
                  <a:pt x="5486987" y="236132"/>
                </a:cubicBezTo>
                <a:cubicBezTo>
                  <a:pt x="5486898" y="236957"/>
                  <a:pt x="5486766" y="237649"/>
                  <a:pt x="5486589" y="238209"/>
                </a:cubicBezTo>
                <a:cubicBezTo>
                  <a:pt x="5486412" y="238768"/>
                  <a:pt x="5486162" y="239181"/>
                  <a:pt x="5485838" y="239445"/>
                </a:cubicBezTo>
                <a:cubicBezTo>
                  <a:pt x="5485514" y="239711"/>
                  <a:pt x="5485146" y="239844"/>
                  <a:pt x="5484733" y="239844"/>
                </a:cubicBezTo>
                <a:cubicBezTo>
                  <a:pt x="5484086" y="239844"/>
                  <a:pt x="5483069" y="239431"/>
                  <a:pt x="5481685" y="238607"/>
                </a:cubicBezTo>
                <a:cubicBezTo>
                  <a:pt x="5480300" y="237782"/>
                  <a:pt x="5478607" y="236854"/>
                  <a:pt x="5476604" y="235824"/>
                </a:cubicBezTo>
                <a:cubicBezTo>
                  <a:pt x="5474601" y="234792"/>
                  <a:pt x="5472229" y="233848"/>
                  <a:pt x="5469490" y="232995"/>
                </a:cubicBezTo>
                <a:cubicBezTo>
                  <a:pt x="5466751" y="232141"/>
                  <a:pt x="5463673" y="231714"/>
                  <a:pt x="5460256" y="231714"/>
                </a:cubicBezTo>
                <a:cubicBezTo>
                  <a:pt x="5457074" y="231714"/>
                  <a:pt x="5454306" y="232141"/>
                  <a:pt x="5451949" y="232995"/>
                </a:cubicBezTo>
                <a:cubicBezTo>
                  <a:pt x="5449593" y="233848"/>
                  <a:pt x="5447649" y="234983"/>
                  <a:pt x="5446117" y="236397"/>
                </a:cubicBezTo>
                <a:cubicBezTo>
                  <a:pt x="5444586" y="237812"/>
                  <a:pt x="5443437" y="239490"/>
                  <a:pt x="5442671" y="241434"/>
                </a:cubicBezTo>
                <a:cubicBezTo>
                  <a:pt x="5441905" y="243378"/>
                  <a:pt x="5441522" y="245440"/>
                  <a:pt x="5441522" y="247620"/>
                </a:cubicBezTo>
                <a:cubicBezTo>
                  <a:pt x="5441522" y="250801"/>
                  <a:pt x="5442259" y="253540"/>
                  <a:pt x="5443731" y="255837"/>
                </a:cubicBezTo>
                <a:cubicBezTo>
                  <a:pt x="5445204" y="258135"/>
                  <a:pt x="5447163" y="260168"/>
                  <a:pt x="5449608" y="261935"/>
                </a:cubicBezTo>
                <a:cubicBezTo>
                  <a:pt x="5452053" y="263702"/>
                  <a:pt x="5454836" y="265323"/>
                  <a:pt x="5457958" y="266796"/>
                </a:cubicBezTo>
                <a:cubicBezTo>
                  <a:pt x="5461081" y="268269"/>
                  <a:pt x="5464262" y="269756"/>
                  <a:pt x="5467502" y="271258"/>
                </a:cubicBezTo>
                <a:cubicBezTo>
                  <a:pt x="5470742" y="272760"/>
                  <a:pt x="5473923" y="274409"/>
                  <a:pt x="5477045" y="276206"/>
                </a:cubicBezTo>
                <a:cubicBezTo>
                  <a:pt x="5480168" y="278002"/>
                  <a:pt x="5482951" y="280123"/>
                  <a:pt x="5485396" y="282568"/>
                </a:cubicBezTo>
                <a:cubicBezTo>
                  <a:pt x="5487841" y="285014"/>
                  <a:pt x="5489814" y="287899"/>
                  <a:pt x="5491317" y="291229"/>
                </a:cubicBezTo>
                <a:cubicBezTo>
                  <a:pt x="5492819" y="294556"/>
                  <a:pt x="5493570" y="298489"/>
                  <a:pt x="5493570" y="303026"/>
                </a:cubicBezTo>
                <a:cubicBezTo>
                  <a:pt x="5493570" y="308386"/>
                  <a:pt x="5492583" y="313159"/>
                  <a:pt x="5490610" y="317340"/>
                </a:cubicBezTo>
                <a:cubicBezTo>
                  <a:pt x="5488637" y="321523"/>
                  <a:pt x="5485897" y="325072"/>
                  <a:pt x="5482392" y="327989"/>
                </a:cubicBezTo>
                <a:cubicBezTo>
                  <a:pt x="5478887" y="330905"/>
                  <a:pt x="5474763" y="333100"/>
                  <a:pt x="5470020" y="334573"/>
                </a:cubicBezTo>
                <a:cubicBezTo>
                  <a:pt x="5465278" y="336044"/>
                  <a:pt x="5460167" y="336782"/>
                  <a:pt x="5454689" y="336782"/>
                </a:cubicBezTo>
                <a:cubicBezTo>
                  <a:pt x="5450860" y="336782"/>
                  <a:pt x="5447310" y="336457"/>
                  <a:pt x="5444040" y="335808"/>
                </a:cubicBezTo>
                <a:cubicBezTo>
                  <a:pt x="5440771" y="335161"/>
                  <a:pt x="5437855" y="334367"/>
                  <a:pt x="5435292" y="333424"/>
                </a:cubicBezTo>
                <a:cubicBezTo>
                  <a:pt x="5432729" y="332481"/>
                  <a:pt x="5430580" y="331508"/>
                  <a:pt x="5428841" y="330507"/>
                </a:cubicBezTo>
                <a:cubicBezTo>
                  <a:pt x="5427104" y="329505"/>
                  <a:pt x="5425896" y="328651"/>
                  <a:pt x="5425218" y="327945"/>
                </a:cubicBezTo>
                <a:cubicBezTo>
                  <a:pt x="5424541" y="327237"/>
                  <a:pt x="5424040" y="326339"/>
                  <a:pt x="5423716" y="325249"/>
                </a:cubicBezTo>
                <a:cubicBezTo>
                  <a:pt x="5423392" y="324160"/>
                  <a:pt x="5423230" y="322701"/>
                  <a:pt x="5423230" y="320875"/>
                </a:cubicBezTo>
                <a:cubicBezTo>
                  <a:pt x="5423230" y="319579"/>
                  <a:pt x="5423289" y="318504"/>
                  <a:pt x="5423407" y="317649"/>
                </a:cubicBezTo>
                <a:cubicBezTo>
                  <a:pt x="5423525" y="316795"/>
                  <a:pt x="5423702" y="316103"/>
                  <a:pt x="5423937" y="315572"/>
                </a:cubicBezTo>
                <a:cubicBezTo>
                  <a:pt x="5424173" y="315042"/>
                  <a:pt x="5424467" y="314675"/>
                  <a:pt x="5424821" y="314468"/>
                </a:cubicBezTo>
                <a:cubicBezTo>
                  <a:pt x="5425174" y="314262"/>
                  <a:pt x="5425587" y="314159"/>
                  <a:pt x="5426058" y="314159"/>
                </a:cubicBezTo>
                <a:cubicBezTo>
                  <a:pt x="5426883" y="314159"/>
                  <a:pt x="5428046" y="314660"/>
                  <a:pt x="5429548" y="315662"/>
                </a:cubicBezTo>
                <a:cubicBezTo>
                  <a:pt x="5431051" y="316663"/>
                  <a:pt x="5432980" y="317753"/>
                  <a:pt x="5435336" y="318931"/>
                </a:cubicBezTo>
                <a:cubicBezTo>
                  <a:pt x="5437693" y="320110"/>
                  <a:pt x="5440535" y="321214"/>
                  <a:pt x="5443864" y="322245"/>
                </a:cubicBezTo>
                <a:cubicBezTo>
                  <a:pt x="5447193" y="323277"/>
                  <a:pt x="5451036" y="323792"/>
                  <a:pt x="5455396" y="323792"/>
                </a:cubicBezTo>
                <a:cubicBezTo>
                  <a:pt x="5458695" y="323792"/>
                  <a:pt x="5461714" y="323350"/>
                  <a:pt x="5464453" y="322465"/>
                </a:cubicBezTo>
                <a:cubicBezTo>
                  <a:pt x="5467192" y="321582"/>
                  <a:pt x="5469549" y="320330"/>
                  <a:pt x="5471522" y="318710"/>
                </a:cubicBezTo>
                <a:cubicBezTo>
                  <a:pt x="5473496" y="317090"/>
                  <a:pt x="5475013" y="315103"/>
                  <a:pt x="5476073" y="312745"/>
                </a:cubicBezTo>
                <a:cubicBezTo>
                  <a:pt x="5477134" y="310389"/>
                  <a:pt x="5477664" y="307708"/>
                  <a:pt x="5477664" y="304704"/>
                </a:cubicBezTo>
                <a:cubicBezTo>
                  <a:pt x="5477664" y="301465"/>
                  <a:pt x="5476928" y="298695"/>
                  <a:pt x="5475455" y="296398"/>
                </a:cubicBezTo>
                <a:cubicBezTo>
                  <a:pt x="5473982" y="294100"/>
                  <a:pt x="5472038" y="292082"/>
                  <a:pt x="5469623" y="290345"/>
                </a:cubicBezTo>
                <a:cubicBezTo>
                  <a:pt x="5467208" y="288607"/>
                  <a:pt x="5464453" y="287016"/>
                  <a:pt x="5461360" y="285574"/>
                </a:cubicBezTo>
                <a:cubicBezTo>
                  <a:pt x="5458267" y="284129"/>
                  <a:pt x="5455101" y="282657"/>
                  <a:pt x="5451861" y="281153"/>
                </a:cubicBezTo>
                <a:cubicBezTo>
                  <a:pt x="5448621" y="279652"/>
                  <a:pt x="5445469" y="277989"/>
                  <a:pt x="5442406" y="276161"/>
                </a:cubicBezTo>
                <a:cubicBezTo>
                  <a:pt x="5439342" y="274334"/>
                  <a:pt x="5436603" y="272186"/>
                  <a:pt x="5434188" y="269710"/>
                </a:cubicBezTo>
                <a:cubicBezTo>
                  <a:pt x="5431773" y="267237"/>
                  <a:pt x="5429813" y="264334"/>
                  <a:pt x="5428311" y="261007"/>
                </a:cubicBezTo>
                <a:cubicBezTo>
                  <a:pt x="5426809" y="257679"/>
                  <a:pt x="5426058" y="253688"/>
                  <a:pt x="5426058" y="249034"/>
                </a:cubicBezTo>
                <a:cubicBezTo>
                  <a:pt x="5426058" y="244262"/>
                  <a:pt x="5426927" y="240006"/>
                  <a:pt x="5428665" y="236265"/>
                </a:cubicBezTo>
                <a:cubicBezTo>
                  <a:pt x="5430403" y="232525"/>
                  <a:pt x="5432818" y="229387"/>
                  <a:pt x="5435911" y="226854"/>
                </a:cubicBezTo>
                <a:cubicBezTo>
                  <a:pt x="5439004" y="224320"/>
                  <a:pt x="5442686" y="222391"/>
                  <a:pt x="5446957" y="221065"/>
                </a:cubicBezTo>
                <a:cubicBezTo>
                  <a:pt x="5451228" y="219740"/>
                  <a:pt x="5455837" y="219078"/>
                  <a:pt x="5460786" y="219078"/>
                </a:cubicBezTo>
                <a:close/>
                <a:moveTo>
                  <a:pt x="4994061" y="219078"/>
                </a:moveTo>
                <a:cubicBezTo>
                  <a:pt x="4996594" y="219078"/>
                  <a:pt x="4999142" y="219298"/>
                  <a:pt x="5001705" y="219740"/>
                </a:cubicBezTo>
                <a:cubicBezTo>
                  <a:pt x="5004267" y="220181"/>
                  <a:pt x="5006683" y="220771"/>
                  <a:pt x="5008951" y="221506"/>
                </a:cubicBezTo>
                <a:cubicBezTo>
                  <a:pt x="5011219" y="222243"/>
                  <a:pt x="5013236" y="223069"/>
                  <a:pt x="5015004" y="223981"/>
                </a:cubicBezTo>
                <a:cubicBezTo>
                  <a:pt x="5016771" y="224895"/>
                  <a:pt x="5017935" y="225631"/>
                  <a:pt x="5018494" y="226190"/>
                </a:cubicBezTo>
                <a:cubicBezTo>
                  <a:pt x="5019054" y="226749"/>
                  <a:pt x="5019422" y="227191"/>
                  <a:pt x="5019599" y="227517"/>
                </a:cubicBezTo>
                <a:cubicBezTo>
                  <a:pt x="5019776" y="227840"/>
                  <a:pt x="5019923" y="228253"/>
                  <a:pt x="5020041" y="228753"/>
                </a:cubicBezTo>
                <a:cubicBezTo>
                  <a:pt x="5020159" y="229255"/>
                  <a:pt x="5020247" y="229856"/>
                  <a:pt x="5020306" y="230565"/>
                </a:cubicBezTo>
                <a:cubicBezTo>
                  <a:pt x="5020365" y="231272"/>
                  <a:pt x="5020394" y="232185"/>
                  <a:pt x="5020394" y="233305"/>
                </a:cubicBezTo>
                <a:cubicBezTo>
                  <a:pt x="5020394" y="234365"/>
                  <a:pt x="5020350" y="235307"/>
                  <a:pt x="5020262" y="236132"/>
                </a:cubicBezTo>
                <a:cubicBezTo>
                  <a:pt x="5020173" y="236957"/>
                  <a:pt x="5020041" y="237649"/>
                  <a:pt x="5019864" y="238209"/>
                </a:cubicBezTo>
                <a:cubicBezTo>
                  <a:pt x="5019687" y="238768"/>
                  <a:pt x="5019437" y="239181"/>
                  <a:pt x="5019113" y="239445"/>
                </a:cubicBezTo>
                <a:cubicBezTo>
                  <a:pt x="5018789" y="239711"/>
                  <a:pt x="5018421" y="239844"/>
                  <a:pt x="5018008" y="239844"/>
                </a:cubicBezTo>
                <a:cubicBezTo>
                  <a:pt x="5017361" y="239844"/>
                  <a:pt x="5016344" y="239431"/>
                  <a:pt x="5014960" y="238607"/>
                </a:cubicBezTo>
                <a:cubicBezTo>
                  <a:pt x="5013575" y="237782"/>
                  <a:pt x="5011882" y="236854"/>
                  <a:pt x="5009879" y="235824"/>
                </a:cubicBezTo>
                <a:cubicBezTo>
                  <a:pt x="5007876" y="234792"/>
                  <a:pt x="5005504" y="233848"/>
                  <a:pt x="5002765" y="232995"/>
                </a:cubicBezTo>
                <a:cubicBezTo>
                  <a:pt x="5000026" y="232141"/>
                  <a:pt x="4996948" y="231714"/>
                  <a:pt x="4993531" y="231714"/>
                </a:cubicBezTo>
                <a:cubicBezTo>
                  <a:pt x="4990349" y="231714"/>
                  <a:pt x="4987581" y="232141"/>
                  <a:pt x="4985224" y="232995"/>
                </a:cubicBezTo>
                <a:cubicBezTo>
                  <a:pt x="4982868" y="233848"/>
                  <a:pt x="4980924" y="234983"/>
                  <a:pt x="4979392" y="236397"/>
                </a:cubicBezTo>
                <a:cubicBezTo>
                  <a:pt x="4977861" y="237812"/>
                  <a:pt x="4976712" y="239490"/>
                  <a:pt x="4975946" y="241434"/>
                </a:cubicBezTo>
                <a:cubicBezTo>
                  <a:pt x="4975180" y="243378"/>
                  <a:pt x="4974797" y="245440"/>
                  <a:pt x="4974797" y="247620"/>
                </a:cubicBezTo>
                <a:cubicBezTo>
                  <a:pt x="4974797" y="250801"/>
                  <a:pt x="4975534" y="253540"/>
                  <a:pt x="4977006" y="255837"/>
                </a:cubicBezTo>
                <a:cubicBezTo>
                  <a:pt x="4978479" y="258135"/>
                  <a:pt x="4980438" y="260168"/>
                  <a:pt x="4982883" y="261935"/>
                </a:cubicBezTo>
                <a:cubicBezTo>
                  <a:pt x="4985328" y="263702"/>
                  <a:pt x="4988111" y="265323"/>
                  <a:pt x="4991233" y="266796"/>
                </a:cubicBezTo>
                <a:cubicBezTo>
                  <a:pt x="4994356" y="268269"/>
                  <a:pt x="4997537" y="269756"/>
                  <a:pt x="5000777" y="271258"/>
                </a:cubicBezTo>
                <a:cubicBezTo>
                  <a:pt x="5004017" y="272760"/>
                  <a:pt x="5007198" y="274409"/>
                  <a:pt x="5010320" y="276206"/>
                </a:cubicBezTo>
                <a:cubicBezTo>
                  <a:pt x="5013443" y="278002"/>
                  <a:pt x="5016226" y="280123"/>
                  <a:pt x="5018671" y="282568"/>
                </a:cubicBezTo>
                <a:cubicBezTo>
                  <a:pt x="5021116" y="285014"/>
                  <a:pt x="5023089" y="287899"/>
                  <a:pt x="5024592" y="291229"/>
                </a:cubicBezTo>
                <a:cubicBezTo>
                  <a:pt x="5026094" y="294556"/>
                  <a:pt x="5026845" y="298489"/>
                  <a:pt x="5026845" y="303026"/>
                </a:cubicBezTo>
                <a:cubicBezTo>
                  <a:pt x="5026845" y="308386"/>
                  <a:pt x="5025858" y="313159"/>
                  <a:pt x="5023885" y="317340"/>
                </a:cubicBezTo>
                <a:cubicBezTo>
                  <a:pt x="5021912" y="321523"/>
                  <a:pt x="5019172" y="325072"/>
                  <a:pt x="5015667" y="327989"/>
                </a:cubicBezTo>
                <a:cubicBezTo>
                  <a:pt x="5012162" y="330905"/>
                  <a:pt x="5008038" y="333100"/>
                  <a:pt x="5003295" y="334573"/>
                </a:cubicBezTo>
                <a:cubicBezTo>
                  <a:pt x="4998553" y="336044"/>
                  <a:pt x="4993442" y="336782"/>
                  <a:pt x="4987964" y="336782"/>
                </a:cubicBezTo>
                <a:cubicBezTo>
                  <a:pt x="4984135" y="336782"/>
                  <a:pt x="4980585" y="336457"/>
                  <a:pt x="4977315" y="335808"/>
                </a:cubicBezTo>
                <a:cubicBezTo>
                  <a:pt x="4974046" y="335161"/>
                  <a:pt x="4971130" y="334367"/>
                  <a:pt x="4968567" y="333424"/>
                </a:cubicBezTo>
                <a:cubicBezTo>
                  <a:pt x="4966004" y="332481"/>
                  <a:pt x="4963855" y="331508"/>
                  <a:pt x="4962116" y="330507"/>
                </a:cubicBezTo>
                <a:cubicBezTo>
                  <a:pt x="4960379" y="329505"/>
                  <a:pt x="4959171" y="328651"/>
                  <a:pt x="4958493" y="327945"/>
                </a:cubicBezTo>
                <a:cubicBezTo>
                  <a:pt x="4957816" y="327237"/>
                  <a:pt x="4957315" y="326339"/>
                  <a:pt x="4956991" y="325249"/>
                </a:cubicBezTo>
                <a:cubicBezTo>
                  <a:pt x="4956667" y="324160"/>
                  <a:pt x="4956505" y="322701"/>
                  <a:pt x="4956505" y="320875"/>
                </a:cubicBezTo>
                <a:cubicBezTo>
                  <a:pt x="4956505" y="319579"/>
                  <a:pt x="4956564" y="318504"/>
                  <a:pt x="4956682" y="317649"/>
                </a:cubicBezTo>
                <a:cubicBezTo>
                  <a:pt x="4956800" y="316795"/>
                  <a:pt x="4956977" y="316103"/>
                  <a:pt x="4957212" y="315572"/>
                </a:cubicBezTo>
                <a:cubicBezTo>
                  <a:pt x="4957448" y="315042"/>
                  <a:pt x="4957742" y="314675"/>
                  <a:pt x="4958096" y="314468"/>
                </a:cubicBezTo>
                <a:cubicBezTo>
                  <a:pt x="4958449" y="314262"/>
                  <a:pt x="4958862" y="314159"/>
                  <a:pt x="4959333" y="314159"/>
                </a:cubicBezTo>
                <a:cubicBezTo>
                  <a:pt x="4960158" y="314159"/>
                  <a:pt x="4961321" y="314660"/>
                  <a:pt x="4962823" y="315662"/>
                </a:cubicBezTo>
                <a:cubicBezTo>
                  <a:pt x="4964326" y="316663"/>
                  <a:pt x="4966255" y="317753"/>
                  <a:pt x="4968611" y="318931"/>
                </a:cubicBezTo>
                <a:cubicBezTo>
                  <a:pt x="4970968" y="320110"/>
                  <a:pt x="4973810" y="321214"/>
                  <a:pt x="4977139" y="322245"/>
                </a:cubicBezTo>
                <a:cubicBezTo>
                  <a:pt x="4980468" y="323277"/>
                  <a:pt x="4984311" y="323792"/>
                  <a:pt x="4988671" y="323792"/>
                </a:cubicBezTo>
                <a:cubicBezTo>
                  <a:pt x="4991970" y="323792"/>
                  <a:pt x="4994989" y="323350"/>
                  <a:pt x="4997728" y="322465"/>
                </a:cubicBezTo>
                <a:cubicBezTo>
                  <a:pt x="5000467" y="321582"/>
                  <a:pt x="5002824" y="320330"/>
                  <a:pt x="5004797" y="318710"/>
                </a:cubicBezTo>
                <a:cubicBezTo>
                  <a:pt x="5006771" y="317090"/>
                  <a:pt x="5008288" y="315103"/>
                  <a:pt x="5009348" y="312745"/>
                </a:cubicBezTo>
                <a:cubicBezTo>
                  <a:pt x="5010409" y="310389"/>
                  <a:pt x="5010939" y="307708"/>
                  <a:pt x="5010939" y="304704"/>
                </a:cubicBezTo>
                <a:cubicBezTo>
                  <a:pt x="5010939" y="301465"/>
                  <a:pt x="5010203" y="298695"/>
                  <a:pt x="5008730" y="296398"/>
                </a:cubicBezTo>
                <a:cubicBezTo>
                  <a:pt x="5007257" y="294100"/>
                  <a:pt x="5005313" y="292082"/>
                  <a:pt x="5002898" y="290345"/>
                </a:cubicBezTo>
                <a:cubicBezTo>
                  <a:pt x="5000483" y="288607"/>
                  <a:pt x="4997728" y="287016"/>
                  <a:pt x="4994635" y="285574"/>
                </a:cubicBezTo>
                <a:cubicBezTo>
                  <a:pt x="4991542" y="284129"/>
                  <a:pt x="4988376" y="282657"/>
                  <a:pt x="4985136" y="281153"/>
                </a:cubicBezTo>
                <a:cubicBezTo>
                  <a:pt x="4981896" y="279652"/>
                  <a:pt x="4978744" y="277989"/>
                  <a:pt x="4975681" y="276161"/>
                </a:cubicBezTo>
                <a:cubicBezTo>
                  <a:pt x="4972617" y="274334"/>
                  <a:pt x="4969878" y="272186"/>
                  <a:pt x="4967463" y="269710"/>
                </a:cubicBezTo>
                <a:cubicBezTo>
                  <a:pt x="4965048" y="267237"/>
                  <a:pt x="4963088" y="264334"/>
                  <a:pt x="4961586" y="261007"/>
                </a:cubicBezTo>
                <a:cubicBezTo>
                  <a:pt x="4960084" y="257679"/>
                  <a:pt x="4959333" y="253688"/>
                  <a:pt x="4959333" y="249034"/>
                </a:cubicBezTo>
                <a:cubicBezTo>
                  <a:pt x="4959333" y="244262"/>
                  <a:pt x="4960202" y="240006"/>
                  <a:pt x="4961940" y="236265"/>
                </a:cubicBezTo>
                <a:cubicBezTo>
                  <a:pt x="4963678" y="232525"/>
                  <a:pt x="4966093" y="229387"/>
                  <a:pt x="4969186" y="226854"/>
                </a:cubicBezTo>
                <a:cubicBezTo>
                  <a:pt x="4972279" y="224320"/>
                  <a:pt x="4975961" y="222391"/>
                  <a:pt x="4980232" y="221065"/>
                </a:cubicBezTo>
                <a:cubicBezTo>
                  <a:pt x="4984503" y="219740"/>
                  <a:pt x="4989112" y="219078"/>
                  <a:pt x="4994061" y="219078"/>
                </a:cubicBezTo>
                <a:close/>
                <a:moveTo>
                  <a:pt x="4051086" y="219078"/>
                </a:moveTo>
                <a:cubicBezTo>
                  <a:pt x="4053619" y="219078"/>
                  <a:pt x="4056167" y="219298"/>
                  <a:pt x="4058730" y="219740"/>
                </a:cubicBezTo>
                <a:cubicBezTo>
                  <a:pt x="4061293" y="220181"/>
                  <a:pt x="4063708" y="220771"/>
                  <a:pt x="4065976" y="221506"/>
                </a:cubicBezTo>
                <a:cubicBezTo>
                  <a:pt x="4068244" y="222243"/>
                  <a:pt x="4070262" y="223069"/>
                  <a:pt x="4072029" y="223981"/>
                </a:cubicBezTo>
                <a:cubicBezTo>
                  <a:pt x="4073796" y="224895"/>
                  <a:pt x="4074960" y="225631"/>
                  <a:pt x="4075520" y="226190"/>
                </a:cubicBezTo>
                <a:cubicBezTo>
                  <a:pt x="4076079" y="226749"/>
                  <a:pt x="4076447" y="227191"/>
                  <a:pt x="4076624" y="227517"/>
                </a:cubicBezTo>
                <a:cubicBezTo>
                  <a:pt x="4076801" y="227840"/>
                  <a:pt x="4076948" y="228253"/>
                  <a:pt x="4077066" y="228753"/>
                </a:cubicBezTo>
                <a:cubicBezTo>
                  <a:pt x="4077184" y="229255"/>
                  <a:pt x="4077272" y="229856"/>
                  <a:pt x="4077331" y="230565"/>
                </a:cubicBezTo>
                <a:cubicBezTo>
                  <a:pt x="4077390" y="231272"/>
                  <a:pt x="4077419" y="232185"/>
                  <a:pt x="4077419" y="233305"/>
                </a:cubicBezTo>
                <a:cubicBezTo>
                  <a:pt x="4077419" y="234365"/>
                  <a:pt x="4077375" y="235307"/>
                  <a:pt x="4077287" y="236132"/>
                </a:cubicBezTo>
                <a:cubicBezTo>
                  <a:pt x="4077199" y="236957"/>
                  <a:pt x="4077066" y="237649"/>
                  <a:pt x="4076889" y="238209"/>
                </a:cubicBezTo>
                <a:cubicBezTo>
                  <a:pt x="4076713" y="238768"/>
                  <a:pt x="4076462" y="239181"/>
                  <a:pt x="4076138" y="239445"/>
                </a:cubicBezTo>
                <a:cubicBezTo>
                  <a:pt x="4075814" y="239711"/>
                  <a:pt x="4075446" y="239844"/>
                  <a:pt x="4075034" y="239844"/>
                </a:cubicBezTo>
                <a:cubicBezTo>
                  <a:pt x="4074386" y="239844"/>
                  <a:pt x="4073369" y="239431"/>
                  <a:pt x="4071985" y="238607"/>
                </a:cubicBezTo>
                <a:cubicBezTo>
                  <a:pt x="4070600" y="237782"/>
                  <a:pt x="4068907" y="236854"/>
                  <a:pt x="4066904" y="235824"/>
                </a:cubicBezTo>
                <a:cubicBezTo>
                  <a:pt x="4064901" y="234792"/>
                  <a:pt x="4062530" y="233848"/>
                  <a:pt x="4059790" y="232995"/>
                </a:cubicBezTo>
                <a:cubicBezTo>
                  <a:pt x="4057051" y="232141"/>
                  <a:pt x="4053973" y="231714"/>
                  <a:pt x="4050556" y="231714"/>
                </a:cubicBezTo>
                <a:cubicBezTo>
                  <a:pt x="4047375" y="231714"/>
                  <a:pt x="4044606" y="232141"/>
                  <a:pt x="4042250" y="232995"/>
                </a:cubicBezTo>
                <a:cubicBezTo>
                  <a:pt x="4039893" y="233848"/>
                  <a:pt x="4037949" y="234983"/>
                  <a:pt x="4036417" y="236397"/>
                </a:cubicBezTo>
                <a:cubicBezTo>
                  <a:pt x="4034885" y="237812"/>
                  <a:pt x="4033737" y="239490"/>
                  <a:pt x="4032971" y="241434"/>
                </a:cubicBezTo>
                <a:cubicBezTo>
                  <a:pt x="4032205" y="243378"/>
                  <a:pt x="4031822" y="245440"/>
                  <a:pt x="4031822" y="247620"/>
                </a:cubicBezTo>
                <a:cubicBezTo>
                  <a:pt x="4031822" y="250801"/>
                  <a:pt x="4032559" y="253540"/>
                  <a:pt x="4034031" y="255837"/>
                </a:cubicBezTo>
                <a:cubicBezTo>
                  <a:pt x="4035504" y="258135"/>
                  <a:pt x="4037463" y="260168"/>
                  <a:pt x="4039908" y="261935"/>
                </a:cubicBezTo>
                <a:cubicBezTo>
                  <a:pt x="4042352" y="263702"/>
                  <a:pt x="4045136" y="265323"/>
                  <a:pt x="4048258" y="266796"/>
                </a:cubicBezTo>
                <a:cubicBezTo>
                  <a:pt x="4051381" y="268269"/>
                  <a:pt x="4054562" y="269756"/>
                  <a:pt x="4057802" y="271258"/>
                </a:cubicBezTo>
                <a:cubicBezTo>
                  <a:pt x="4061042" y="272760"/>
                  <a:pt x="4064223" y="274409"/>
                  <a:pt x="4067346" y="276206"/>
                </a:cubicBezTo>
                <a:cubicBezTo>
                  <a:pt x="4070468" y="278002"/>
                  <a:pt x="4073251" y="280123"/>
                  <a:pt x="4075696" y="282568"/>
                </a:cubicBezTo>
                <a:cubicBezTo>
                  <a:pt x="4078141" y="285014"/>
                  <a:pt x="4080115" y="287899"/>
                  <a:pt x="4081617" y="291229"/>
                </a:cubicBezTo>
                <a:cubicBezTo>
                  <a:pt x="4083119" y="294556"/>
                  <a:pt x="4083870" y="298489"/>
                  <a:pt x="4083870" y="303026"/>
                </a:cubicBezTo>
                <a:cubicBezTo>
                  <a:pt x="4083870" y="308386"/>
                  <a:pt x="4082883" y="313159"/>
                  <a:pt x="4080910" y="317340"/>
                </a:cubicBezTo>
                <a:cubicBezTo>
                  <a:pt x="4078937" y="321523"/>
                  <a:pt x="4076197" y="325072"/>
                  <a:pt x="4072692" y="327989"/>
                </a:cubicBezTo>
                <a:cubicBezTo>
                  <a:pt x="4069187" y="330905"/>
                  <a:pt x="4065063" y="333100"/>
                  <a:pt x="4060321" y="334573"/>
                </a:cubicBezTo>
                <a:cubicBezTo>
                  <a:pt x="4055578" y="336044"/>
                  <a:pt x="4050468" y="336782"/>
                  <a:pt x="4044989" y="336782"/>
                </a:cubicBezTo>
                <a:cubicBezTo>
                  <a:pt x="4041159" y="336782"/>
                  <a:pt x="4037610" y="336457"/>
                  <a:pt x="4034341" y="335808"/>
                </a:cubicBezTo>
                <a:cubicBezTo>
                  <a:pt x="4031071" y="335161"/>
                  <a:pt x="4028155" y="334367"/>
                  <a:pt x="4025592" y="333424"/>
                </a:cubicBezTo>
                <a:cubicBezTo>
                  <a:pt x="4023030" y="332481"/>
                  <a:pt x="4020880" y="331508"/>
                  <a:pt x="4019142" y="330507"/>
                </a:cubicBezTo>
                <a:cubicBezTo>
                  <a:pt x="4017404" y="329505"/>
                  <a:pt x="4016196" y="328651"/>
                  <a:pt x="4015519" y="327945"/>
                </a:cubicBezTo>
                <a:cubicBezTo>
                  <a:pt x="4014841" y="327237"/>
                  <a:pt x="4014340" y="326339"/>
                  <a:pt x="4014016" y="325249"/>
                </a:cubicBezTo>
                <a:cubicBezTo>
                  <a:pt x="4013692" y="324160"/>
                  <a:pt x="4013530" y="322701"/>
                  <a:pt x="4013530" y="320875"/>
                </a:cubicBezTo>
                <a:cubicBezTo>
                  <a:pt x="4013530" y="319579"/>
                  <a:pt x="4013589" y="318504"/>
                  <a:pt x="4013707" y="317649"/>
                </a:cubicBezTo>
                <a:cubicBezTo>
                  <a:pt x="4013825" y="316795"/>
                  <a:pt x="4014002" y="316103"/>
                  <a:pt x="4014237" y="315572"/>
                </a:cubicBezTo>
                <a:cubicBezTo>
                  <a:pt x="4014473" y="315042"/>
                  <a:pt x="4014767" y="314675"/>
                  <a:pt x="4015121" y="314468"/>
                </a:cubicBezTo>
                <a:cubicBezTo>
                  <a:pt x="4015474" y="314262"/>
                  <a:pt x="4015887" y="314159"/>
                  <a:pt x="4016358" y="314159"/>
                </a:cubicBezTo>
                <a:cubicBezTo>
                  <a:pt x="4017183" y="314159"/>
                  <a:pt x="4018346" y="314660"/>
                  <a:pt x="4019849" y="315662"/>
                </a:cubicBezTo>
                <a:cubicBezTo>
                  <a:pt x="4021351" y="316663"/>
                  <a:pt x="4023280" y="317753"/>
                  <a:pt x="4025637" y="318931"/>
                </a:cubicBezTo>
                <a:cubicBezTo>
                  <a:pt x="4027993" y="320110"/>
                  <a:pt x="4030835" y="321214"/>
                  <a:pt x="4034164" y="322245"/>
                </a:cubicBezTo>
                <a:cubicBezTo>
                  <a:pt x="4037492" y="323277"/>
                  <a:pt x="4041336" y="323792"/>
                  <a:pt x="4045696" y="323792"/>
                </a:cubicBezTo>
                <a:cubicBezTo>
                  <a:pt x="4048995" y="323792"/>
                  <a:pt x="4052014" y="323350"/>
                  <a:pt x="4054753" y="322465"/>
                </a:cubicBezTo>
                <a:cubicBezTo>
                  <a:pt x="4057493" y="321582"/>
                  <a:pt x="4059849" y="320330"/>
                  <a:pt x="4061823" y="318710"/>
                </a:cubicBezTo>
                <a:cubicBezTo>
                  <a:pt x="4063796" y="317090"/>
                  <a:pt x="4065313" y="315103"/>
                  <a:pt x="4066374" y="312745"/>
                </a:cubicBezTo>
                <a:cubicBezTo>
                  <a:pt x="4067434" y="310389"/>
                  <a:pt x="4067964" y="307708"/>
                  <a:pt x="4067964" y="304704"/>
                </a:cubicBezTo>
                <a:cubicBezTo>
                  <a:pt x="4067964" y="301465"/>
                  <a:pt x="4067228" y="298695"/>
                  <a:pt x="4065755" y="296398"/>
                </a:cubicBezTo>
                <a:cubicBezTo>
                  <a:pt x="4064282" y="294100"/>
                  <a:pt x="4062338" y="292082"/>
                  <a:pt x="4059923" y="290345"/>
                </a:cubicBezTo>
                <a:cubicBezTo>
                  <a:pt x="4057508" y="288607"/>
                  <a:pt x="4054753" y="287016"/>
                  <a:pt x="4051661" y="285574"/>
                </a:cubicBezTo>
                <a:cubicBezTo>
                  <a:pt x="4048568" y="284129"/>
                  <a:pt x="4045401" y="282657"/>
                  <a:pt x="4042161" y="281153"/>
                </a:cubicBezTo>
                <a:cubicBezTo>
                  <a:pt x="4038921" y="279652"/>
                  <a:pt x="4035769" y="277989"/>
                  <a:pt x="4032706" y="276161"/>
                </a:cubicBezTo>
                <a:cubicBezTo>
                  <a:pt x="4029642" y="274334"/>
                  <a:pt x="4026903" y="272186"/>
                  <a:pt x="4024488" y="269710"/>
                </a:cubicBezTo>
                <a:cubicBezTo>
                  <a:pt x="4022073" y="267237"/>
                  <a:pt x="4020114" y="264334"/>
                  <a:pt x="4018611" y="261007"/>
                </a:cubicBezTo>
                <a:cubicBezTo>
                  <a:pt x="4017109" y="257679"/>
                  <a:pt x="4016358" y="253688"/>
                  <a:pt x="4016358" y="249034"/>
                </a:cubicBezTo>
                <a:cubicBezTo>
                  <a:pt x="4016358" y="244262"/>
                  <a:pt x="4017227" y="240006"/>
                  <a:pt x="4018965" y="236265"/>
                </a:cubicBezTo>
                <a:cubicBezTo>
                  <a:pt x="4020703" y="232525"/>
                  <a:pt x="4023118" y="229387"/>
                  <a:pt x="4026211" y="226854"/>
                </a:cubicBezTo>
                <a:cubicBezTo>
                  <a:pt x="4029304" y="224320"/>
                  <a:pt x="4032986" y="222391"/>
                  <a:pt x="4037257" y="221065"/>
                </a:cubicBezTo>
                <a:cubicBezTo>
                  <a:pt x="4041528" y="219740"/>
                  <a:pt x="4046138" y="219078"/>
                  <a:pt x="4051086" y="219078"/>
                </a:cubicBezTo>
                <a:close/>
                <a:moveTo>
                  <a:pt x="3574902" y="219078"/>
                </a:moveTo>
                <a:cubicBezTo>
                  <a:pt x="3577434" y="219078"/>
                  <a:pt x="3579983" y="219298"/>
                  <a:pt x="3582546" y="219740"/>
                </a:cubicBezTo>
                <a:cubicBezTo>
                  <a:pt x="3585108" y="220181"/>
                  <a:pt x="3587523" y="220771"/>
                  <a:pt x="3589790" y="221506"/>
                </a:cubicBezTo>
                <a:cubicBezTo>
                  <a:pt x="3592059" y="222243"/>
                  <a:pt x="3594076" y="223069"/>
                  <a:pt x="3595843" y="223981"/>
                </a:cubicBezTo>
                <a:cubicBezTo>
                  <a:pt x="3597610" y="224895"/>
                  <a:pt x="3598774" y="225631"/>
                  <a:pt x="3599334" y="226190"/>
                </a:cubicBezTo>
                <a:cubicBezTo>
                  <a:pt x="3599893" y="226749"/>
                  <a:pt x="3600262" y="227191"/>
                  <a:pt x="3600438" y="227517"/>
                </a:cubicBezTo>
                <a:cubicBezTo>
                  <a:pt x="3600615" y="227840"/>
                  <a:pt x="3600762" y="228253"/>
                  <a:pt x="3600879" y="228753"/>
                </a:cubicBezTo>
                <a:cubicBezTo>
                  <a:pt x="3600998" y="229255"/>
                  <a:pt x="3601087" y="229856"/>
                  <a:pt x="3601145" y="230565"/>
                </a:cubicBezTo>
                <a:cubicBezTo>
                  <a:pt x="3601204" y="231272"/>
                  <a:pt x="3601234" y="232185"/>
                  <a:pt x="3601234" y="233305"/>
                </a:cubicBezTo>
                <a:cubicBezTo>
                  <a:pt x="3601234" y="234365"/>
                  <a:pt x="3601190" y="235307"/>
                  <a:pt x="3601101" y="236132"/>
                </a:cubicBezTo>
                <a:cubicBezTo>
                  <a:pt x="3601013" y="236957"/>
                  <a:pt x="3600879" y="237649"/>
                  <a:pt x="3600703" y="238209"/>
                </a:cubicBezTo>
                <a:cubicBezTo>
                  <a:pt x="3600526" y="238768"/>
                  <a:pt x="3600277" y="239181"/>
                  <a:pt x="3599953" y="239445"/>
                </a:cubicBezTo>
                <a:cubicBezTo>
                  <a:pt x="3599629" y="239711"/>
                  <a:pt x="3599261" y="239844"/>
                  <a:pt x="3598848" y="239844"/>
                </a:cubicBezTo>
                <a:cubicBezTo>
                  <a:pt x="3598200" y="239844"/>
                  <a:pt x="3597184" y="239431"/>
                  <a:pt x="3595799" y="238607"/>
                </a:cubicBezTo>
                <a:cubicBezTo>
                  <a:pt x="3594415" y="237782"/>
                  <a:pt x="3592721" y="236854"/>
                  <a:pt x="3590718" y="235824"/>
                </a:cubicBezTo>
                <a:cubicBezTo>
                  <a:pt x="3588716" y="234792"/>
                  <a:pt x="3586345" y="233848"/>
                  <a:pt x="3583606" y="232995"/>
                </a:cubicBezTo>
                <a:cubicBezTo>
                  <a:pt x="3580867" y="232141"/>
                  <a:pt x="3577788" y="231714"/>
                  <a:pt x="3574371" y="231714"/>
                </a:cubicBezTo>
                <a:cubicBezTo>
                  <a:pt x="3571190" y="231714"/>
                  <a:pt x="3568421" y="232141"/>
                  <a:pt x="3566065" y="232995"/>
                </a:cubicBezTo>
                <a:cubicBezTo>
                  <a:pt x="3563708" y="233848"/>
                  <a:pt x="3561765" y="234983"/>
                  <a:pt x="3560233" y="236397"/>
                </a:cubicBezTo>
                <a:cubicBezTo>
                  <a:pt x="3558700" y="237812"/>
                  <a:pt x="3557552" y="239490"/>
                  <a:pt x="3556786" y="241434"/>
                </a:cubicBezTo>
                <a:cubicBezTo>
                  <a:pt x="3556021" y="243378"/>
                  <a:pt x="3555638" y="245440"/>
                  <a:pt x="3555638" y="247620"/>
                </a:cubicBezTo>
                <a:cubicBezTo>
                  <a:pt x="3555638" y="250801"/>
                  <a:pt x="3556375" y="253540"/>
                  <a:pt x="3557848" y="255837"/>
                </a:cubicBezTo>
                <a:cubicBezTo>
                  <a:pt x="3559320" y="258135"/>
                  <a:pt x="3561279" y="260168"/>
                  <a:pt x="3563724" y="261935"/>
                </a:cubicBezTo>
                <a:cubicBezTo>
                  <a:pt x="3566169" y="263702"/>
                  <a:pt x="3568952" y="265323"/>
                  <a:pt x="3572074" y="266796"/>
                </a:cubicBezTo>
                <a:cubicBezTo>
                  <a:pt x="3575197" y="268269"/>
                  <a:pt x="3578378" y="269756"/>
                  <a:pt x="3581617" y="271258"/>
                </a:cubicBezTo>
                <a:cubicBezTo>
                  <a:pt x="3584858" y="272760"/>
                  <a:pt x="3588038" y="274409"/>
                  <a:pt x="3591161" y="276206"/>
                </a:cubicBezTo>
                <a:cubicBezTo>
                  <a:pt x="3594282" y="278002"/>
                  <a:pt x="3597065" y="280123"/>
                  <a:pt x="3599510" y="282568"/>
                </a:cubicBezTo>
                <a:cubicBezTo>
                  <a:pt x="3601956" y="285014"/>
                  <a:pt x="3603929" y="287899"/>
                  <a:pt x="3605431" y="291229"/>
                </a:cubicBezTo>
                <a:cubicBezTo>
                  <a:pt x="3606933" y="294556"/>
                  <a:pt x="3607685" y="298489"/>
                  <a:pt x="3607685" y="303026"/>
                </a:cubicBezTo>
                <a:cubicBezTo>
                  <a:pt x="3607685" y="308386"/>
                  <a:pt x="3606698" y="313159"/>
                  <a:pt x="3604725" y="317340"/>
                </a:cubicBezTo>
                <a:cubicBezTo>
                  <a:pt x="3602750" y="321523"/>
                  <a:pt x="3600011" y="325072"/>
                  <a:pt x="3596506" y="327989"/>
                </a:cubicBezTo>
                <a:cubicBezTo>
                  <a:pt x="3593001" y="330905"/>
                  <a:pt x="3588878" y="333100"/>
                  <a:pt x="3584136" y="334573"/>
                </a:cubicBezTo>
                <a:cubicBezTo>
                  <a:pt x="3579393" y="336044"/>
                  <a:pt x="3574283" y="336782"/>
                  <a:pt x="3568804" y="336782"/>
                </a:cubicBezTo>
                <a:cubicBezTo>
                  <a:pt x="3564975" y="336782"/>
                  <a:pt x="3561426" y="336457"/>
                  <a:pt x="3558157" y="335808"/>
                </a:cubicBezTo>
                <a:cubicBezTo>
                  <a:pt x="3554887" y="335161"/>
                  <a:pt x="3551971" y="334367"/>
                  <a:pt x="3549408" y="333424"/>
                </a:cubicBezTo>
                <a:cubicBezTo>
                  <a:pt x="3546845" y="332481"/>
                  <a:pt x="3544695" y="331508"/>
                  <a:pt x="3542958" y="330507"/>
                </a:cubicBezTo>
                <a:cubicBezTo>
                  <a:pt x="3541219" y="329505"/>
                  <a:pt x="3540011" y="328651"/>
                  <a:pt x="3539334" y="327945"/>
                </a:cubicBezTo>
                <a:cubicBezTo>
                  <a:pt x="3538656" y="327237"/>
                  <a:pt x="3538156" y="326339"/>
                  <a:pt x="3537831" y="325249"/>
                </a:cubicBezTo>
                <a:cubicBezTo>
                  <a:pt x="3537508" y="324160"/>
                  <a:pt x="3537346" y="322701"/>
                  <a:pt x="3537346" y="320875"/>
                </a:cubicBezTo>
                <a:cubicBezTo>
                  <a:pt x="3537346" y="319579"/>
                  <a:pt x="3537405" y="318504"/>
                  <a:pt x="3537521" y="317649"/>
                </a:cubicBezTo>
                <a:cubicBezTo>
                  <a:pt x="3537640" y="316795"/>
                  <a:pt x="3537816" y="316103"/>
                  <a:pt x="3538052" y="315572"/>
                </a:cubicBezTo>
                <a:cubicBezTo>
                  <a:pt x="3538288" y="315042"/>
                  <a:pt x="3538583" y="314675"/>
                  <a:pt x="3538937" y="314468"/>
                </a:cubicBezTo>
                <a:cubicBezTo>
                  <a:pt x="3539290" y="314262"/>
                  <a:pt x="3539702" y="314159"/>
                  <a:pt x="3540174" y="314159"/>
                </a:cubicBezTo>
                <a:cubicBezTo>
                  <a:pt x="3540999" y="314159"/>
                  <a:pt x="3542161" y="314660"/>
                  <a:pt x="3543664" y="315662"/>
                </a:cubicBezTo>
                <a:cubicBezTo>
                  <a:pt x="3545167" y="316663"/>
                  <a:pt x="3547095" y="317753"/>
                  <a:pt x="3549452" y="318931"/>
                </a:cubicBezTo>
                <a:cubicBezTo>
                  <a:pt x="3551808" y="320110"/>
                  <a:pt x="3554650" y="321214"/>
                  <a:pt x="3557980" y="322245"/>
                </a:cubicBezTo>
                <a:cubicBezTo>
                  <a:pt x="3561308" y="323277"/>
                  <a:pt x="3565152" y="323792"/>
                  <a:pt x="3569511" y="323792"/>
                </a:cubicBezTo>
                <a:cubicBezTo>
                  <a:pt x="3572810" y="323792"/>
                  <a:pt x="3575829" y="323350"/>
                  <a:pt x="3578569" y="322465"/>
                </a:cubicBezTo>
                <a:cubicBezTo>
                  <a:pt x="3581308" y="321582"/>
                  <a:pt x="3583665" y="320330"/>
                  <a:pt x="3585638" y="318710"/>
                </a:cubicBezTo>
                <a:cubicBezTo>
                  <a:pt x="3587612" y="317090"/>
                  <a:pt x="3589128" y="315103"/>
                  <a:pt x="3590189" y="312745"/>
                </a:cubicBezTo>
                <a:cubicBezTo>
                  <a:pt x="3591248" y="310389"/>
                  <a:pt x="3591779" y="307708"/>
                  <a:pt x="3591779" y="304704"/>
                </a:cubicBezTo>
                <a:cubicBezTo>
                  <a:pt x="3591779" y="301465"/>
                  <a:pt x="3591043" y="298695"/>
                  <a:pt x="3589570" y="296398"/>
                </a:cubicBezTo>
                <a:cubicBezTo>
                  <a:pt x="3588097" y="294100"/>
                  <a:pt x="3586153" y="292082"/>
                  <a:pt x="3583738" y="290345"/>
                </a:cubicBezTo>
                <a:cubicBezTo>
                  <a:pt x="3581323" y="288607"/>
                  <a:pt x="3578569" y="287016"/>
                  <a:pt x="3575476" y="285574"/>
                </a:cubicBezTo>
                <a:cubicBezTo>
                  <a:pt x="3572383" y="284129"/>
                  <a:pt x="3569216" y="282657"/>
                  <a:pt x="3565978" y="281153"/>
                </a:cubicBezTo>
                <a:cubicBezTo>
                  <a:pt x="3562736" y="279652"/>
                  <a:pt x="3559585" y="277989"/>
                  <a:pt x="3556521" y="276161"/>
                </a:cubicBezTo>
                <a:cubicBezTo>
                  <a:pt x="3553458" y="274334"/>
                  <a:pt x="3550718" y="272186"/>
                  <a:pt x="3548304" y="269710"/>
                </a:cubicBezTo>
                <a:cubicBezTo>
                  <a:pt x="3545888" y="267237"/>
                  <a:pt x="3543930" y="264334"/>
                  <a:pt x="3542427" y="261007"/>
                </a:cubicBezTo>
                <a:cubicBezTo>
                  <a:pt x="3540925" y="257679"/>
                  <a:pt x="3540174" y="253688"/>
                  <a:pt x="3540174" y="249034"/>
                </a:cubicBezTo>
                <a:cubicBezTo>
                  <a:pt x="3540174" y="244262"/>
                  <a:pt x="3541042" y="240006"/>
                  <a:pt x="3542781" y="236265"/>
                </a:cubicBezTo>
                <a:cubicBezTo>
                  <a:pt x="3544518" y="232525"/>
                  <a:pt x="3546933" y="229387"/>
                  <a:pt x="3550027" y="226854"/>
                </a:cubicBezTo>
                <a:cubicBezTo>
                  <a:pt x="3553120" y="224320"/>
                  <a:pt x="3556802" y="222391"/>
                  <a:pt x="3561072" y="221065"/>
                </a:cubicBezTo>
                <a:cubicBezTo>
                  <a:pt x="3565343" y="219740"/>
                  <a:pt x="3569953" y="219078"/>
                  <a:pt x="3574902" y="219078"/>
                </a:cubicBezTo>
                <a:close/>
                <a:moveTo>
                  <a:pt x="3108168" y="219078"/>
                </a:moveTo>
                <a:cubicBezTo>
                  <a:pt x="3110702" y="219078"/>
                  <a:pt x="3113251" y="219298"/>
                  <a:pt x="3115814" y="219740"/>
                </a:cubicBezTo>
                <a:cubicBezTo>
                  <a:pt x="3118377" y="220181"/>
                  <a:pt x="3120792" y="220771"/>
                  <a:pt x="3123060" y="221506"/>
                </a:cubicBezTo>
                <a:cubicBezTo>
                  <a:pt x="3125327" y="222243"/>
                  <a:pt x="3127345" y="223069"/>
                  <a:pt x="3129112" y="223981"/>
                </a:cubicBezTo>
                <a:cubicBezTo>
                  <a:pt x="3130879" y="224895"/>
                  <a:pt x="3132044" y="225631"/>
                  <a:pt x="3132603" y="226190"/>
                </a:cubicBezTo>
                <a:cubicBezTo>
                  <a:pt x="3133161" y="226749"/>
                  <a:pt x="3133529" y="227191"/>
                  <a:pt x="3133707" y="227517"/>
                </a:cubicBezTo>
                <a:cubicBezTo>
                  <a:pt x="3133885" y="227840"/>
                  <a:pt x="3134030" y="228253"/>
                  <a:pt x="3134150" y="228753"/>
                </a:cubicBezTo>
                <a:cubicBezTo>
                  <a:pt x="3134266" y="229255"/>
                  <a:pt x="3134354" y="229856"/>
                  <a:pt x="3134413" y="230565"/>
                </a:cubicBezTo>
                <a:cubicBezTo>
                  <a:pt x="3134473" y="231272"/>
                  <a:pt x="3134499" y="232185"/>
                  <a:pt x="3134499" y="233305"/>
                </a:cubicBezTo>
                <a:cubicBezTo>
                  <a:pt x="3134499" y="234365"/>
                  <a:pt x="3134456" y="235307"/>
                  <a:pt x="3134367" y="236132"/>
                </a:cubicBezTo>
                <a:cubicBezTo>
                  <a:pt x="3134281" y="236957"/>
                  <a:pt x="3134150" y="237649"/>
                  <a:pt x="3133974" y="238209"/>
                </a:cubicBezTo>
                <a:cubicBezTo>
                  <a:pt x="3133796" y="238768"/>
                  <a:pt x="3133545" y="239181"/>
                  <a:pt x="3133220" y="239445"/>
                </a:cubicBezTo>
                <a:cubicBezTo>
                  <a:pt x="3132895" y="239711"/>
                  <a:pt x="3132529" y="239844"/>
                  <a:pt x="3132115" y="239844"/>
                </a:cubicBezTo>
                <a:cubicBezTo>
                  <a:pt x="3131468" y="239844"/>
                  <a:pt x="3130453" y="239431"/>
                  <a:pt x="3129069" y="238607"/>
                </a:cubicBezTo>
                <a:cubicBezTo>
                  <a:pt x="3127685" y="237782"/>
                  <a:pt x="3125992" y="236854"/>
                  <a:pt x="3123986" y="235824"/>
                </a:cubicBezTo>
                <a:cubicBezTo>
                  <a:pt x="3121986" y="234792"/>
                  <a:pt x="3119614" y="233848"/>
                  <a:pt x="3116875" y="232995"/>
                </a:cubicBezTo>
                <a:cubicBezTo>
                  <a:pt x="3114134" y="232141"/>
                  <a:pt x="3111055" y="231714"/>
                  <a:pt x="3107638" y="231714"/>
                </a:cubicBezTo>
                <a:cubicBezTo>
                  <a:pt x="3104457" y="231714"/>
                  <a:pt x="3101686" y="232141"/>
                  <a:pt x="3099332" y="232995"/>
                </a:cubicBezTo>
                <a:cubicBezTo>
                  <a:pt x="3096974" y="233848"/>
                  <a:pt x="3095031" y="234983"/>
                  <a:pt x="3093499" y="236397"/>
                </a:cubicBezTo>
                <a:cubicBezTo>
                  <a:pt x="3091969" y="237812"/>
                  <a:pt x="3090821" y="239490"/>
                  <a:pt x="3090052" y="241434"/>
                </a:cubicBezTo>
                <a:cubicBezTo>
                  <a:pt x="3089289" y="243378"/>
                  <a:pt x="3088907" y="245440"/>
                  <a:pt x="3088907" y="247620"/>
                </a:cubicBezTo>
                <a:cubicBezTo>
                  <a:pt x="3088907" y="250801"/>
                  <a:pt x="3089640" y="253540"/>
                  <a:pt x="3091113" y="255837"/>
                </a:cubicBezTo>
                <a:cubicBezTo>
                  <a:pt x="3092586" y="258135"/>
                  <a:pt x="3094546" y="260168"/>
                  <a:pt x="3096986" y="261935"/>
                </a:cubicBezTo>
                <a:cubicBezTo>
                  <a:pt x="3099433" y="263702"/>
                  <a:pt x="3102218" y="265323"/>
                  <a:pt x="3105341" y="266796"/>
                </a:cubicBezTo>
                <a:cubicBezTo>
                  <a:pt x="3108463" y="268269"/>
                  <a:pt x="3111646" y="269756"/>
                  <a:pt x="3114885" y="271258"/>
                </a:cubicBezTo>
                <a:cubicBezTo>
                  <a:pt x="3118127" y="272760"/>
                  <a:pt x="3121308" y="274409"/>
                  <a:pt x="3124430" y="276206"/>
                </a:cubicBezTo>
                <a:cubicBezTo>
                  <a:pt x="3127551" y="278002"/>
                  <a:pt x="3130337" y="280123"/>
                  <a:pt x="3132780" y="282568"/>
                </a:cubicBezTo>
                <a:cubicBezTo>
                  <a:pt x="3135223" y="285014"/>
                  <a:pt x="3137196" y="287899"/>
                  <a:pt x="3138700" y="291229"/>
                </a:cubicBezTo>
                <a:cubicBezTo>
                  <a:pt x="3140201" y="294556"/>
                  <a:pt x="3140952" y="298489"/>
                  <a:pt x="3140952" y="303026"/>
                </a:cubicBezTo>
                <a:cubicBezTo>
                  <a:pt x="3140952" y="308386"/>
                  <a:pt x="3139962" y="313159"/>
                  <a:pt x="3137990" y="317340"/>
                </a:cubicBezTo>
                <a:cubicBezTo>
                  <a:pt x="3136017" y="321523"/>
                  <a:pt x="3133280" y="325072"/>
                  <a:pt x="3129775" y="327989"/>
                </a:cubicBezTo>
                <a:cubicBezTo>
                  <a:pt x="3126271" y="330905"/>
                  <a:pt x="3122147" y="333100"/>
                  <a:pt x="3117405" y="334573"/>
                </a:cubicBezTo>
                <a:cubicBezTo>
                  <a:pt x="3112661" y="336044"/>
                  <a:pt x="3107549" y="336782"/>
                  <a:pt x="3102070" y="336782"/>
                </a:cubicBezTo>
                <a:cubicBezTo>
                  <a:pt x="3098243" y="336782"/>
                  <a:pt x="3094691" y="336457"/>
                  <a:pt x="3091425" y="335808"/>
                </a:cubicBezTo>
                <a:cubicBezTo>
                  <a:pt x="3088155" y="335161"/>
                  <a:pt x="3085239" y="334367"/>
                  <a:pt x="3082680" y="333424"/>
                </a:cubicBezTo>
                <a:cubicBezTo>
                  <a:pt x="3080114" y="332481"/>
                  <a:pt x="3077963" y="331508"/>
                  <a:pt x="3076224" y="330507"/>
                </a:cubicBezTo>
                <a:cubicBezTo>
                  <a:pt x="3074486" y="329505"/>
                  <a:pt x="3073281" y="328651"/>
                  <a:pt x="3072602" y="327945"/>
                </a:cubicBezTo>
                <a:cubicBezTo>
                  <a:pt x="3071922" y="327237"/>
                  <a:pt x="3071424" y="326339"/>
                  <a:pt x="3071099" y="325249"/>
                </a:cubicBezTo>
                <a:cubicBezTo>
                  <a:pt x="3070775" y="324160"/>
                  <a:pt x="3070613" y="322701"/>
                  <a:pt x="3070613" y="320875"/>
                </a:cubicBezTo>
                <a:cubicBezTo>
                  <a:pt x="3070613" y="319579"/>
                  <a:pt x="3070672" y="318504"/>
                  <a:pt x="3070790" y="317649"/>
                </a:cubicBezTo>
                <a:cubicBezTo>
                  <a:pt x="3070908" y="316795"/>
                  <a:pt x="3071084" y="316103"/>
                  <a:pt x="3071320" y="315572"/>
                </a:cubicBezTo>
                <a:cubicBezTo>
                  <a:pt x="3071557" y="315042"/>
                  <a:pt x="3071851" y="314675"/>
                  <a:pt x="3072204" y="314468"/>
                </a:cubicBezTo>
                <a:cubicBezTo>
                  <a:pt x="3072556" y="314262"/>
                  <a:pt x="3072967" y="314159"/>
                  <a:pt x="3073440" y="314159"/>
                </a:cubicBezTo>
                <a:cubicBezTo>
                  <a:pt x="3074266" y="314159"/>
                  <a:pt x="3075429" y="314660"/>
                  <a:pt x="3076931" y="315662"/>
                </a:cubicBezTo>
                <a:cubicBezTo>
                  <a:pt x="3078433" y="316663"/>
                  <a:pt x="3080360" y="317753"/>
                  <a:pt x="3082723" y="318931"/>
                </a:cubicBezTo>
                <a:cubicBezTo>
                  <a:pt x="3085081" y="320110"/>
                  <a:pt x="3087923" y="321214"/>
                  <a:pt x="3091245" y="322245"/>
                </a:cubicBezTo>
                <a:cubicBezTo>
                  <a:pt x="3094575" y="323277"/>
                  <a:pt x="3098418" y="323792"/>
                  <a:pt x="3102777" y="323792"/>
                </a:cubicBezTo>
                <a:cubicBezTo>
                  <a:pt x="3106077" y="323792"/>
                  <a:pt x="3109096" y="323350"/>
                  <a:pt x="3111836" y="322465"/>
                </a:cubicBezTo>
                <a:cubicBezTo>
                  <a:pt x="3114576" y="321582"/>
                  <a:pt x="3116935" y="320330"/>
                  <a:pt x="3118907" y="318710"/>
                </a:cubicBezTo>
                <a:cubicBezTo>
                  <a:pt x="3120880" y="317090"/>
                  <a:pt x="3122399" y="315103"/>
                  <a:pt x="3123458" y="312745"/>
                </a:cubicBezTo>
                <a:cubicBezTo>
                  <a:pt x="3124519" y="310389"/>
                  <a:pt x="3125048" y="307708"/>
                  <a:pt x="3125048" y="304704"/>
                </a:cubicBezTo>
                <a:cubicBezTo>
                  <a:pt x="3125048" y="301465"/>
                  <a:pt x="3124311" y="298695"/>
                  <a:pt x="3122839" y="296398"/>
                </a:cubicBezTo>
                <a:cubicBezTo>
                  <a:pt x="3121366" y="294100"/>
                  <a:pt x="3119422" y="292082"/>
                  <a:pt x="3117007" y="290345"/>
                </a:cubicBezTo>
                <a:cubicBezTo>
                  <a:pt x="3114591" y="288607"/>
                  <a:pt x="3111836" y="287016"/>
                  <a:pt x="3108743" y="285574"/>
                </a:cubicBezTo>
                <a:cubicBezTo>
                  <a:pt x="3105650" y="284129"/>
                  <a:pt x="3102482" y="282657"/>
                  <a:pt x="3099243" y="281153"/>
                </a:cubicBezTo>
                <a:cubicBezTo>
                  <a:pt x="3096004" y="279652"/>
                  <a:pt x="3092849" y="277989"/>
                  <a:pt x="3089791" y="276161"/>
                </a:cubicBezTo>
                <a:cubicBezTo>
                  <a:pt x="3086728" y="274334"/>
                  <a:pt x="3083994" y="272186"/>
                  <a:pt x="3081575" y="269710"/>
                </a:cubicBezTo>
                <a:cubicBezTo>
                  <a:pt x="3079155" y="267237"/>
                  <a:pt x="3077197" y="264334"/>
                  <a:pt x="3075695" y="261007"/>
                </a:cubicBezTo>
                <a:cubicBezTo>
                  <a:pt x="3074191" y="257679"/>
                  <a:pt x="3073440" y="253688"/>
                  <a:pt x="3073440" y="249034"/>
                </a:cubicBezTo>
                <a:cubicBezTo>
                  <a:pt x="3073440" y="244262"/>
                  <a:pt x="3074309" y="240006"/>
                  <a:pt x="3076047" y="236265"/>
                </a:cubicBezTo>
                <a:cubicBezTo>
                  <a:pt x="3077788" y="232525"/>
                  <a:pt x="3080205" y="229387"/>
                  <a:pt x="3083295" y="226854"/>
                </a:cubicBezTo>
                <a:cubicBezTo>
                  <a:pt x="3086391" y="224320"/>
                  <a:pt x="3090068" y="222391"/>
                  <a:pt x="3094341" y="221065"/>
                </a:cubicBezTo>
                <a:cubicBezTo>
                  <a:pt x="3098608" y="219740"/>
                  <a:pt x="3103220" y="219078"/>
                  <a:pt x="3108168" y="219078"/>
                </a:cubicBezTo>
                <a:close/>
                <a:moveTo>
                  <a:pt x="2631916" y="219078"/>
                </a:moveTo>
                <a:cubicBezTo>
                  <a:pt x="2634450" y="219078"/>
                  <a:pt x="2636998" y="219298"/>
                  <a:pt x="2639560" y="219740"/>
                </a:cubicBezTo>
                <a:cubicBezTo>
                  <a:pt x="2642123" y="220181"/>
                  <a:pt x="2644539" y="220771"/>
                  <a:pt x="2646807" y="221506"/>
                </a:cubicBezTo>
                <a:cubicBezTo>
                  <a:pt x="2649075" y="222243"/>
                  <a:pt x="2651093" y="223069"/>
                  <a:pt x="2652860" y="223981"/>
                </a:cubicBezTo>
                <a:cubicBezTo>
                  <a:pt x="2654628" y="224895"/>
                  <a:pt x="2655791" y="225631"/>
                  <a:pt x="2656353" y="226190"/>
                </a:cubicBezTo>
                <a:cubicBezTo>
                  <a:pt x="2656912" y="226749"/>
                  <a:pt x="2657280" y="227191"/>
                  <a:pt x="2657455" y="227517"/>
                </a:cubicBezTo>
                <a:cubicBezTo>
                  <a:pt x="2657632" y="227840"/>
                  <a:pt x="2657780" y="228253"/>
                  <a:pt x="2657898" y="228753"/>
                </a:cubicBezTo>
                <a:cubicBezTo>
                  <a:pt x="2658017" y="229255"/>
                  <a:pt x="2658106" y="229856"/>
                  <a:pt x="2658162" y="230565"/>
                </a:cubicBezTo>
                <a:cubicBezTo>
                  <a:pt x="2658223" y="231272"/>
                  <a:pt x="2658251" y="232185"/>
                  <a:pt x="2658251" y="233305"/>
                </a:cubicBezTo>
                <a:cubicBezTo>
                  <a:pt x="2658251" y="234365"/>
                  <a:pt x="2658207" y="235307"/>
                  <a:pt x="2658119" y="236132"/>
                </a:cubicBezTo>
                <a:cubicBezTo>
                  <a:pt x="2658030" y="236957"/>
                  <a:pt x="2657898" y="237649"/>
                  <a:pt x="2657720" y="238209"/>
                </a:cubicBezTo>
                <a:cubicBezTo>
                  <a:pt x="2657545" y="238768"/>
                  <a:pt x="2657294" y="239181"/>
                  <a:pt x="2656971" y="239445"/>
                </a:cubicBezTo>
                <a:cubicBezTo>
                  <a:pt x="2656646" y="239711"/>
                  <a:pt x="2656278" y="239844"/>
                  <a:pt x="2655864" y="239844"/>
                </a:cubicBezTo>
                <a:cubicBezTo>
                  <a:pt x="2655219" y="239844"/>
                  <a:pt x="2654201" y="239431"/>
                  <a:pt x="2652816" y="238607"/>
                </a:cubicBezTo>
                <a:cubicBezTo>
                  <a:pt x="2651432" y="237782"/>
                  <a:pt x="2649738" y="236854"/>
                  <a:pt x="2647735" y="235824"/>
                </a:cubicBezTo>
                <a:cubicBezTo>
                  <a:pt x="2645732" y="234792"/>
                  <a:pt x="2643360" y="233848"/>
                  <a:pt x="2640621" y="232995"/>
                </a:cubicBezTo>
                <a:cubicBezTo>
                  <a:pt x="2637882" y="232141"/>
                  <a:pt x="2634804" y="231714"/>
                  <a:pt x="2631387" y="231714"/>
                </a:cubicBezTo>
                <a:cubicBezTo>
                  <a:pt x="2628206" y="231714"/>
                  <a:pt x="2625436" y="232141"/>
                  <a:pt x="2623081" y="232995"/>
                </a:cubicBezTo>
                <a:cubicBezTo>
                  <a:pt x="2620725" y="233848"/>
                  <a:pt x="2618780" y="234983"/>
                  <a:pt x="2617249" y="236397"/>
                </a:cubicBezTo>
                <a:cubicBezTo>
                  <a:pt x="2615716" y="237812"/>
                  <a:pt x="2614568" y="239490"/>
                  <a:pt x="2613803" y="241434"/>
                </a:cubicBezTo>
                <a:cubicBezTo>
                  <a:pt x="2613036" y="243378"/>
                  <a:pt x="2612655" y="245440"/>
                  <a:pt x="2612655" y="247620"/>
                </a:cubicBezTo>
                <a:cubicBezTo>
                  <a:pt x="2612655" y="250801"/>
                  <a:pt x="2613390" y="253540"/>
                  <a:pt x="2614864" y="255837"/>
                </a:cubicBezTo>
                <a:cubicBezTo>
                  <a:pt x="2616335" y="258135"/>
                  <a:pt x="2618294" y="260168"/>
                  <a:pt x="2620738" y="261935"/>
                </a:cubicBezTo>
                <a:cubicBezTo>
                  <a:pt x="2623183" y="263702"/>
                  <a:pt x="2625966" y="265323"/>
                  <a:pt x="2629089" y="266796"/>
                </a:cubicBezTo>
                <a:cubicBezTo>
                  <a:pt x="2632212" y="268269"/>
                  <a:pt x="2635393" y="269756"/>
                  <a:pt x="2638633" y="271258"/>
                </a:cubicBezTo>
                <a:cubicBezTo>
                  <a:pt x="2641874" y="272760"/>
                  <a:pt x="2645054" y="274409"/>
                  <a:pt x="2648177" y="276206"/>
                </a:cubicBezTo>
                <a:cubicBezTo>
                  <a:pt x="2651299" y="278002"/>
                  <a:pt x="2654083" y="280123"/>
                  <a:pt x="2656528" y="282568"/>
                </a:cubicBezTo>
                <a:cubicBezTo>
                  <a:pt x="2658973" y="285014"/>
                  <a:pt x="2660948" y="287899"/>
                  <a:pt x="2662450" y="291229"/>
                </a:cubicBezTo>
                <a:cubicBezTo>
                  <a:pt x="2663952" y="294556"/>
                  <a:pt x="2664704" y="298489"/>
                  <a:pt x="2664704" y="303026"/>
                </a:cubicBezTo>
                <a:cubicBezTo>
                  <a:pt x="2664704" y="308386"/>
                  <a:pt x="2663717" y="313159"/>
                  <a:pt x="2661741" y="317340"/>
                </a:cubicBezTo>
                <a:cubicBezTo>
                  <a:pt x="2659769" y="321523"/>
                  <a:pt x="2657028" y="325072"/>
                  <a:pt x="2653523" y="327989"/>
                </a:cubicBezTo>
                <a:cubicBezTo>
                  <a:pt x="2650017" y="330905"/>
                  <a:pt x="2645894" y="333100"/>
                  <a:pt x="2641151" y="334573"/>
                </a:cubicBezTo>
                <a:cubicBezTo>
                  <a:pt x="2636410" y="336044"/>
                  <a:pt x="2631298" y="336782"/>
                  <a:pt x="2625819" y="336782"/>
                </a:cubicBezTo>
                <a:cubicBezTo>
                  <a:pt x="2621990" y="336782"/>
                  <a:pt x="2618441" y="336457"/>
                  <a:pt x="2615172" y="335808"/>
                </a:cubicBezTo>
                <a:cubicBezTo>
                  <a:pt x="2611903" y="335161"/>
                  <a:pt x="2608987" y="334367"/>
                  <a:pt x="2606424" y="333424"/>
                </a:cubicBezTo>
                <a:cubicBezTo>
                  <a:pt x="2603864" y="332481"/>
                  <a:pt x="2601712" y="331508"/>
                  <a:pt x="2599976" y="330507"/>
                </a:cubicBezTo>
                <a:cubicBezTo>
                  <a:pt x="2598239" y="329505"/>
                  <a:pt x="2597030" y="328651"/>
                  <a:pt x="2596353" y="327945"/>
                </a:cubicBezTo>
                <a:cubicBezTo>
                  <a:pt x="2595675" y="327237"/>
                  <a:pt x="2595176" y="326339"/>
                  <a:pt x="2594850" y="325249"/>
                </a:cubicBezTo>
                <a:cubicBezTo>
                  <a:pt x="2594527" y="324160"/>
                  <a:pt x="2594363" y="322701"/>
                  <a:pt x="2594363" y="320875"/>
                </a:cubicBezTo>
                <a:cubicBezTo>
                  <a:pt x="2594363" y="319579"/>
                  <a:pt x="2594425" y="318504"/>
                  <a:pt x="2594542" y="317649"/>
                </a:cubicBezTo>
                <a:cubicBezTo>
                  <a:pt x="2594659" y="316795"/>
                  <a:pt x="2594837" y="316103"/>
                  <a:pt x="2595072" y="315572"/>
                </a:cubicBezTo>
                <a:cubicBezTo>
                  <a:pt x="2595305" y="315042"/>
                  <a:pt x="2595602" y="314675"/>
                  <a:pt x="2595955" y="314468"/>
                </a:cubicBezTo>
                <a:cubicBezTo>
                  <a:pt x="2596310" y="314262"/>
                  <a:pt x="2596721" y="314159"/>
                  <a:pt x="2597192" y="314159"/>
                </a:cubicBezTo>
                <a:cubicBezTo>
                  <a:pt x="2598015" y="314159"/>
                  <a:pt x="2599182" y="314660"/>
                  <a:pt x="2600682" y="315662"/>
                </a:cubicBezTo>
                <a:cubicBezTo>
                  <a:pt x="2602185" y="316663"/>
                  <a:pt x="2604113" y="317753"/>
                  <a:pt x="2606468" y="318931"/>
                </a:cubicBezTo>
                <a:cubicBezTo>
                  <a:pt x="2608826" y="320110"/>
                  <a:pt x="2611666" y="321214"/>
                  <a:pt x="2614994" y="322245"/>
                </a:cubicBezTo>
                <a:cubicBezTo>
                  <a:pt x="2618323" y="323277"/>
                  <a:pt x="2622167" y="323792"/>
                  <a:pt x="2626527" y="323792"/>
                </a:cubicBezTo>
                <a:cubicBezTo>
                  <a:pt x="2629826" y="323792"/>
                  <a:pt x="2632845" y="323350"/>
                  <a:pt x="2635584" y="322465"/>
                </a:cubicBezTo>
                <a:cubicBezTo>
                  <a:pt x="2638324" y="321582"/>
                  <a:pt x="2640680" y="320330"/>
                  <a:pt x="2642654" y="318710"/>
                </a:cubicBezTo>
                <a:cubicBezTo>
                  <a:pt x="2644628" y="317090"/>
                  <a:pt x="2646145" y="315103"/>
                  <a:pt x="2647205" y="312745"/>
                </a:cubicBezTo>
                <a:cubicBezTo>
                  <a:pt x="2648265" y="310389"/>
                  <a:pt x="2648796" y="307708"/>
                  <a:pt x="2648796" y="304704"/>
                </a:cubicBezTo>
                <a:cubicBezTo>
                  <a:pt x="2648796" y="301465"/>
                  <a:pt x="2648059" y="298695"/>
                  <a:pt x="2646586" y="296398"/>
                </a:cubicBezTo>
                <a:cubicBezTo>
                  <a:pt x="2645113" y="294100"/>
                  <a:pt x="2643168" y="292082"/>
                  <a:pt x="2640754" y="290345"/>
                </a:cubicBezTo>
                <a:cubicBezTo>
                  <a:pt x="2638339" y="288607"/>
                  <a:pt x="2635584" y="287016"/>
                  <a:pt x="2632492" y="285574"/>
                </a:cubicBezTo>
                <a:cubicBezTo>
                  <a:pt x="2629398" y="284129"/>
                  <a:pt x="2626231" y="282657"/>
                  <a:pt x="2622992" y="281153"/>
                </a:cubicBezTo>
                <a:cubicBezTo>
                  <a:pt x="2619752" y="279652"/>
                  <a:pt x="2616599" y="277989"/>
                  <a:pt x="2613537" y="276161"/>
                </a:cubicBezTo>
                <a:cubicBezTo>
                  <a:pt x="2610473" y="274334"/>
                  <a:pt x="2607735" y="272186"/>
                  <a:pt x="2605319" y="269710"/>
                </a:cubicBezTo>
                <a:cubicBezTo>
                  <a:pt x="2602905" y="267237"/>
                  <a:pt x="2600947" y="264334"/>
                  <a:pt x="2599444" y="261007"/>
                </a:cubicBezTo>
                <a:cubicBezTo>
                  <a:pt x="2597942" y="257679"/>
                  <a:pt x="2597192" y="253688"/>
                  <a:pt x="2597192" y="249034"/>
                </a:cubicBezTo>
                <a:cubicBezTo>
                  <a:pt x="2597192" y="244262"/>
                  <a:pt x="2598060" y="240006"/>
                  <a:pt x="2599799" y="236265"/>
                </a:cubicBezTo>
                <a:cubicBezTo>
                  <a:pt x="2601537" y="232525"/>
                  <a:pt x="2603952" y="229387"/>
                  <a:pt x="2607043" y="226854"/>
                </a:cubicBezTo>
                <a:cubicBezTo>
                  <a:pt x="2610135" y="224320"/>
                  <a:pt x="2613816" y="222391"/>
                  <a:pt x="2618087" y="221065"/>
                </a:cubicBezTo>
                <a:cubicBezTo>
                  <a:pt x="2622358" y="219740"/>
                  <a:pt x="2626969" y="219078"/>
                  <a:pt x="2631916" y="219078"/>
                </a:cubicBezTo>
                <a:close/>
                <a:moveTo>
                  <a:pt x="1688943" y="219078"/>
                </a:moveTo>
                <a:cubicBezTo>
                  <a:pt x="1691477" y="219078"/>
                  <a:pt x="1694025" y="219298"/>
                  <a:pt x="1696588" y="219740"/>
                </a:cubicBezTo>
                <a:cubicBezTo>
                  <a:pt x="1699152" y="220181"/>
                  <a:pt x="1701567" y="220771"/>
                  <a:pt x="1703832" y="221506"/>
                </a:cubicBezTo>
                <a:cubicBezTo>
                  <a:pt x="1706101" y="222243"/>
                  <a:pt x="1708119" y="223069"/>
                  <a:pt x="1709887" y="223981"/>
                </a:cubicBezTo>
                <a:cubicBezTo>
                  <a:pt x="1711655" y="224895"/>
                  <a:pt x="1712818" y="225631"/>
                  <a:pt x="1713378" y="226190"/>
                </a:cubicBezTo>
                <a:cubicBezTo>
                  <a:pt x="1713937" y="226749"/>
                  <a:pt x="1714305" y="227191"/>
                  <a:pt x="1714483" y="227517"/>
                </a:cubicBezTo>
                <a:cubicBezTo>
                  <a:pt x="1714659" y="227840"/>
                  <a:pt x="1714805" y="228253"/>
                  <a:pt x="1714923" y="228753"/>
                </a:cubicBezTo>
                <a:cubicBezTo>
                  <a:pt x="1715041" y="229255"/>
                  <a:pt x="1715130" y="229856"/>
                  <a:pt x="1715189" y="230565"/>
                </a:cubicBezTo>
                <a:cubicBezTo>
                  <a:pt x="1715248" y="231272"/>
                  <a:pt x="1715278" y="232185"/>
                  <a:pt x="1715278" y="233305"/>
                </a:cubicBezTo>
                <a:cubicBezTo>
                  <a:pt x="1715278" y="234365"/>
                  <a:pt x="1715234" y="235307"/>
                  <a:pt x="1715145" y="236132"/>
                </a:cubicBezTo>
                <a:cubicBezTo>
                  <a:pt x="1715057" y="236957"/>
                  <a:pt x="1714923" y="237649"/>
                  <a:pt x="1714747" y="238209"/>
                </a:cubicBezTo>
                <a:cubicBezTo>
                  <a:pt x="1714572" y="238768"/>
                  <a:pt x="1714320" y="239181"/>
                  <a:pt x="1713997" y="239445"/>
                </a:cubicBezTo>
                <a:cubicBezTo>
                  <a:pt x="1713671" y="239711"/>
                  <a:pt x="1713304" y="239844"/>
                  <a:pt x="1712892" y="239844"/>
                </a:cubicBezTo>
                <a:cubicBezTo>
                  <a:pt x="1712244" y="239844"/>
                  <a:pt x="1711228" y="239431"/>
                  <a:pt x="1709842" y="238607"/>
                </a:cubicBezTo>
                <a:cubicBezTo>
                  <a:pt x="1708458" y="237782"/>
                  <a:pt x="1706764" y="236854"/>
                  <a:pt x="1704762" y="235824"/>
                </a:cubicBezTo>
                <a:cubicBezTo>
                  <a:pt x="1702757" y="234792"/>
                  <a:pt x="1700387" y="233848"/>
                  <a:pt x="1697650" y="232995"/>
                </a:cubicBezTo>
                <a:cubicBezTo>
                  <a:pt x="1694909" y="232141"/>
                  <a:pt x="1691832" y="231714"/>
                  <a:pt x="1688414" y="231714"/>
                </a:cubicBezTo>
                <a:cubicBezTo>
                  <a:pt x="1685232" y="231714"/>
                  <a:pt x="1682465" y="232141"/>
                  <a:pt x="1680107" y="232995"/>
                </a:cubicBezTo>
                <a:cubicBezTo>
                  <a:pt x="1677752" y="233848"/>
                  <a:pt x="1675806" y="234983"/>
                  <a:pt x="1674275" y="236397"/>
                </a:cubicBezTo>
                <a:cubicBezTo>
                  <a:pt x="1672743" y="237812"/>
                  <a:pt x="1671594" y="239490"/>
                  <a:pt x="1670828" y="241434"/>
                </a:cubicBezTo>
                <a:cubicBezTo>
                  <a:pt x="1670062" y="243378"/>
                  <a:pt x="1669679" y="245440"/>
                  <a:pt x="1669679" y="247620"/>
                </a:cubicBezTo>
                <a:cubicBezTo>
                  <a:pt x="1669679" y="250801"/>
                  <a:pt x="1670416" y="253540"/>
                  <a:pt x="1671889" y="255837"/>
                </a:cubicBezTo>
                <a:cubicBezTo>
                  <a:pt x="1673361" y="258135"/>
                  <a:pt x="1675320" y="260168"/>
                  <a:pt x="1677766" y="261935"/>
                </a:cubicBezTo>
                <a:cubicBezTo>
                  <a:pt x="1680211" y="263702"/>
                  <a:pt x="1682994" y="265323"/>
                  <a:pt x="1686116" y="266796"/>
                </a:cubicBezTo>
                <a:cubicBezTo>
                  <a:pt x="1689239" y="268269"/>
                  <a:pt x="1692420" y="269756"/>
                  <a:pt x="1695661" y="271258"/>
                </a:cubicBezTo>
                <a:cubicBezTo>
                  <a:pt x="1698901" y="272760"/>
                  <a:pt x="1702080" y="274409"/>
                  <a:pt x="1705203" y="276206"/>
                </a:cubicBezTo>
                <a:cubicBezTo>
                  <a:pt x="1708326" y="278002"/>
                  <a:pt x="1711110" y="280123"/>
                  <a:pt x="1713554" y="282568"/>
                </a:cubicBezTo>
                <a:cubicBezTo>
                  <a:pt x="1715998" y="285014"/>
                  <a:pt x="1717972" y="287899"/>
                  <a:pt x="1719475" y="291229"/>
                </a:cubicBezTo>
                <a:cubicBezTo>
                  <a:pt x="1720976" y="294556"/>
                  <a:pt x="1721728" y="298489"/>
                  <a:pt x="1721728" y="303026"/>
                </a:cubicBezTo>
                <a:cubicBezTo>
                  <a:pt x="1721728" y="308386"/>
                  <a:pt x="1720742" y="313159"/>
                  <a:pt x="1718767" y="317340"/>
                </a:cubicBezTo>
                <a:cubicBezTo>
                  <a:pt x="1716794" y="321523"/>
                  <a:pt x="1714055" y="325072"/>
                  <a:pt x="1710550" y="327989"/>
                </a:cubicBezTo>
                <a:cubicBezTo>
                  <a:pt x="1707044" y="330905"/>
                  <a:pt x="1702921" y="333100"/>
                  <a:pt x="1698179" y="334573"/>
                </a:cubicBezTo>
                <a:cubicBezTo>
                  <a:pt x="1693436" y="336044"/>
                  <a:pt x="1688325" y="336782"/>
                  <a:pt x="1682848" y="336782"/>
                </a:cubicBezTo>
                <a:cubicBezTo>
                  <a:pt x="1679018" y="336782"/>
                  <a:pt x="1675468" y="336457"/>
                  <a:pt x="1672197" y="335808"/>
                </a:cubicBezTo>
                <a:cubicBezTo>
                  <a:pt x="1668928" y="335161"/>
                  <a:pt x="1666011" y="334367"/>
                  <a:pt x="1663448" y="333424"/>
                </a:cubicBezTo>
                <a:cubicBezTo>
                  <a:pt x="1660886" y="332481"/>
                  <a:pt x="1658736" y="331508"/>
                  <a:pt x="1656999" y="330507"/>
                </a:cubicBezTo>
                <a:cubicBezTo>
                  <a:pt x="1655260" y="329505"/>
                  <a:pt x="1654052" y="328651"/>
                  <a:pt x="1653375" y="327945"/>
                </a:cubicBezTo>
                <a:cubicBezTo>
                  <a:pt x="1652697" y="327237"/>
                  <a:pt x="1652197" y="326339"/>
                  <a:pt x="1651872" y="325249"/>
                </a:cubicBezTo>
                <a:cubicBezTo>
                  <a:pt x="1651548" y="324160"/>
                  <a:pt x="1651386" y="322701"/>
                  <a:pt x="1651386" y="320875"/>
                </a:cubicBezTo>
                <a:cubicBezTo>
                  <a:pt x="1651386" y="319579"/>
                  <a:pt x="1651446" y="318504"/>
                  <a:pt x="1651563" y="317649"/>
                </a:cubicBezTo>
                <a:cubicBezTo>
                  <a:pt x="1651680" y="316795"/>
                  <a:pt x="1651858" y="316103"/>
                  <a:pt x="1652093" y="315572"/>
                </a:cubicBezTo>
                <a:cubicBezTo>
                  <a:pt x="1652329" y="315042"/>
                  <a:pt x="1652623" y="314675"/>
                  <a:pt x="1652977" y="314468"/>
                </a:cubicBezTo>
                <a:cubicBezTo>
                  <a:pt x="1653330" y="314262"/>
                  <a:pt x="1653743" y="314159"/>
                  <a:pt x="1654214" y="314159"/>
                </a:cubicBezTo>
                <a:cubicBezTo>
                  <a:pt x="1655039" y="314159"/>
                  <a:pt x="1656202" y="314660"/>
                  <a:pt x="1657706" y="315662"/>
                </a:cubicBezTo>
                <a:cubicBezTo>
                  <a:pt x="1659207" y="316663"/>
                  <a:pt x="1661136" y="317753"/>
                  <a:pt x="1663492" y="318931"/>
                </a:cubicBezTo>
                <a:cubicBezTo>
                  <a:pt x="1665849" y="320110"/>
                  <a:pt x="1668693" y="321214"/>
                  <a:pt x="1672021" y="322245"/>
                </a:cubicBezTo>
                <a:cubicBezTo>
                  <a:pt x="1675350" y="323277"/>
                  <a:pt x="1679196" y="323792"/>
                  <a:pt x="1683554" y="323792"/>
                </a:cubicBezTo>
                <a:cubicBezTo>
                  <a:pt x="1686852" y="323792"/>
                  <a:pt x="1689873" y="323350"/>
                  <a:pt x="1692612" y="322465"/>
                </a:cubicBezTo>
                <a:cubicBezTo>
                  <a:pt x="1695352" y="321582"/>
                  <a:pt x="1697707" y="320330"/>
                  <a:pt x="1699681" y="318710"/>
                </a:cubicBezTo>
                <a:cubicBezTo>
                  <a:pt x="1701653" y="317090"/>
                  <a:pt x="1703171" y="315103"/>
                  <a:pt x="1704230" y="312745"/>
                </a:cubicBezTo>
                <a:cubicBezTo>
                  <a:pt x="1705291" y="310389"/>
                  <a:pt x="1705821" y="307708"/>
                  <a:pt x="1705821" y="304704"/>
                </a:cubicBezTo>
                <a:cubicBezTo>
                  <a:pt x="1705821" y="301465"/>
                  <a:pt x="1705084" y="298695"/>
                  <a:pt x="1703612" y="296398"/>
                </a:cubicBezTo>
                <a:cubicBezTo>
                  <a:pt x="1702139" y="294100"/>
                  <a:pt x="1700197" y="292082"/>
                  <a:pt x="1697781" y="290345"/>
                </a:cubicBezTo>
                <a:cubicBezTo>
                  <a:pt x="1695365" y="288607"/>
                  <a:pt x="1692612" y="287016"/>
                  <a:pt x="1689518" y="285574"/>
                </a:cubicBezTo>
                <a:cubicBezTo>
                  <a:pt x="1686425" y="284129"/>
                  <a:pt x="1683260" y="282657"/>
                  <a:pt x="1680020" y="281153"/>
                </a:cubicBezTo>
                <a:cubicBezTo>
                  <a:pt x="1676779" y="279652"/>
                  <a:pt x="1673627" y="277989"/>
                  <a:pt x="1670564" y="276161"/>
                </a:cubicBezTo>
                <a:cubicBezTo>
                  <a:pt x="1667499" y="274334"/>
                  <a:pt x="1664760" y="272186"/>
                  <a:pt x="1662344" y="269710"/>
                </a:cubicBezTo>
                <a:cubicBezTo>
                  <a:pt x="1659928" y="267237"/>
                  <a:pt x="1657970" y="264334"/>
                  <a:pt x="1656467" y="261007"/>
                </a:cubicBezTo>
                <a:cubicBezTo>
                  <a:pt x="1654965" y="257679"/>
                  <a:pt x="1654214" y="253688"/>
                  <a:pt x="1654214" y="249034"/>
                </a:cubicBezTo>
                <a:cubicBezTo>
                  <a:pt x="1654214" y="244262"/>
                  <a:pt x="1655083" y="240006"/>
                  <a:pt x="1656821" y="236265"/>
                </a:cubicBezTo>
                <a:cubicBezTo>
                  <a:pt x="1658558" y="232525"/>
                  <a:pt x="1660974" y="229387"/>
                  <a:pt x="1664068" y="226854"/>
                </a:cubicBezTo>
                <a:cubicBezTo>
                  <a:pt x="1667161" y="224320"/>
                  <a:pt x="1670843" y="222391"/>
                  <a:pt x="1675115" y="221065"/>
                </a:cubicBezTo>
                <a:cubicBezTo>
                  <a:pt x="1679386" y="219740"/>
                  <a:pt x="1683996" y="219078"/>
                  <a:pt x="1688943" y="219078"/>
                </a:cubicBezTo>
                <a:close/>
                <a:moveTo>
                  <a:pt x="745960" y="219078"/>
                </a:moveTo>
                <a:cubicBezTo>
                  <a:pt x="748493" y="219078"/>
                  <a:pt x="751041" y="219298"/>
                  <a:pt x="753604" y="219740"/>
                </a:cubicBezTo>
                <a:cubicBezTo>
                  <a:pt x="756167" y="220181"/>
                  <a:pt x="758582" y="220771"/>
                  <a:pt x="760850" y="221506"/>
                </a:cubicBezTo>
                <a:cubicBezTo>
                  <a:pt x="763118" y="222243"/>
                  <a:pt x="765136" y="223069"/>
                  <a:pt x="766903" y="223981"/>
                </a:cubicBezTo>
                <a:cubicBezTo>
                  <a:pt x="768671" y="224895"/>
                  <a:pt x="769834" y="225631"/>
                  <a:pt x="770394" y="226190"/>
                </a:cubicBezTo>
                <a:cubicBezTo>
                  <a:pt x="770953" y="226749"/>
                  <a:pt x="771322" y="227191"/>
                  <a:pt x="771498" y="227517"/>
                </a:cubicBezTo>
                <a:cubicBezTo>
                  <a:pt x="771675" y="227840"/>
                  <a:pt x="771822" y="228253"/>
                  <a:pt x="771940" y="228753"/>
                </a:cubicBezTo>
                <a:cubicBezTo>
                  <a:pt x="772058" y="229255"/>
                  <a:pt x="772146" y="229856"/>
                  <a:pt x="772205" y="230565"/>
                </a:cubicBezTo>
                <a:cubicBezTo>
                  <a:pt x="772264" y="231272"/>
                  <a:pt x="772294" y="232185"/>
                  <a:pt x="772294" y="233305"/>
                </a:cubicBezTo>
                <a:cubicBezTo>
                  <a:pt x="772294" y="234365"/>
                  <a:pt x="772249" y="235307"/>
                  <a:pt x="772161" y="236132"/>
                </a:cubicBezTo>
                <a:cubicBezTo>
                  <a:pt x="772073" y="236957"/>
                  <a:pt x="771940" y="237649"/>
                  <a:pt x="771763" y="238209"/>
                </a:cubicBezTo>
                <a:cubicBezTo>
                  <a:pt x="771587" y="238768"/>
                  <a:pt x="771336" y="239181"/>
                  <a:pt x="771012" y="239445"/>
                </a:cubicBezTo>
                <a:cubicBezTo>
                  <a:pt x="770688" y="239711"/>
                  <a:pt x="770320" y="239844"/>
                  <a:pt x="769908" y="239844"/>
                </a:cubicBezTo>
                <a:cubicBezTo>
                  <a:pt x="769260" y="239844"/>
                  <a:pt x="768243" y="239431"/>
                  <a:pt x="766859" y="238607"/>
                </a:cubicBezTo>
                <a:cubicBezTo>
                  <a:pt x="765475" y="237782"/>
                  <a:pt x="763781" y="236854"/>
                  <a:pt x="761778" y="235824"/>
                </a:cubicBezTo>
                <a:cubicBezTo>
                  <a:pt x="759775" y="234792"/>
                  <a:pt x="757404" y="233848"/>
                  <a:pt x="754664" y="232995"/>
                </a:cubicBezTo>
                <a:cubicBezTo>
                  <a:pt x="751925" y="232141"/>
                  <a:pt x="748847" y="231714"/>
                  <a:pt x="745430" y="231714"/>
                </a:cubicBezTo>
                <a:cubicBezTo>
                  <a:pt x="742249" y="231714"/>
                  <a:pt x="739480" y="232141"/>
                  <a:pt x="737124" y="232995"/>
                </a:cubicBezTo>
                <a:cubicBezTo>
                  <a:pt x="734767" y="233848"/>
                  <a:pt x="732823" y="234983"/>
                  <a:pt x="731292" y="236397"/>
                </a:cubicBezTo>
                <a:cubicBezTo>
                  <a:pt x="729760" y="237812"/>
                  <a:pt x="728611" y="239490"/>
                  <a:pt x="727845" y="241434"/>
                </a:cubicBezTo>
                <a:cubicBezTo>
                  <a:pt x="727079" y="243378"/>
                  <a:pt x="726696" y="245440"/>
                  <a:pt x="726696" y="247620"/>
                </a:cubicBezTo>
                <a:cubicBezTo>
                  <a:pt x="726696" y="250801"/>
                  <a:pt x="727433" y="253540"/>
                  <a:pt x="728906" y="255837"/>
                </a:cubicBezTo>
                <a:cubicBezTo>
                  <a:pt x="730378" y="258135"/>
                  <a:pt x="732337" y="260168"/>
                  <a:pt x="734782" y="261935"/>
                </a:cubicBezTo>
                <a:cubicBezTo>
                  <a:pt x="737227" y="263702"/>
                  <a:pt x="740010" y="265323"/>
                  <a:pt x="743133" y="266796"/>
                </a:cubicBezTo>
                <a:cubicBezTo>
                  <a:pt x="746255" y="268269"/>
                  <a:pt x="749436" y="269756"/>
                  <a:pt x="752676" y="271258"/>
                </a:cubicBezTo>
                <a:cubicBezTo>
                  <a:pt x="755916" y="272760"/>
                  <a:pt x="759097" y="274409"/>
                  <a:pt x="762220" y="276206"/>
                </a:cubicBezTo>
                <a:cubicBezTo>
                  <a:pt x="765342" y="278002"/>
                  <a:pt x="768126" y="280123"/>
                  <a:pt x="770570" y="282568"/>
                </a:cubicBezTo>
                <a:cubicBezTo>
                  <a:pt x="773015" y="285014"/>
                  <a:pt x="774989" y="287899"/>
                  <a:pt x="776491" y="291229"/>
                </a:cubicBezTo>
                <a:cubicBezTo>
                  <a:pt x="777993" y="294556"/>
                  <a:pt x="778744" y="298489"/>
                  <a:pt x="778744" y="303026"/>
                </a:cubicBezTo>
                <a:cubicBezTo>
                  <a:pt x="778744" y="308386"/>
                  <a:pt x="777758" y="313159"/>
                  <a:pt x="775784" y="317340"/>
                </a:cubicBezTo>
                <a:cubicBezTo>
                  <a:pt x="773811" y="321523"/>
                  <a:pt x="771071" y="325072"/>
                  <a:pt x="767566" y="327989"/>
                </a:cubicBezTo>
                <a:cubicBezTo>
                  <a:pt x="764061" y="330905"/>
                  <a:pt x="759937" y="333100"/>
                  <a:pt x="755195" y="334573"/>
                </a:cubicBezTo>
                <a:cubicBezTo>
                  <a:pt x="750452" y="336044"/>
                  <a:pt x="745342" y="336782"/>
                  <a:pt x="739863" y="336782"/>
                </a:cubicBezTo>
                <a:cubicBezTo>
                  <a:pt x="736034" y="336782"/>
                  <a:pt x="732484" y="336457"/>
                  <a:pt x="729215" y="335808"/>
                </a:cubicBezTo>
                <a:cubicBezTo>
                  <a:pt x="725945" y="335161"/>
                  <a:pt x="723029" y="334367"/>
                  <a:pt x="720467" y="333424"/>
                </a:cubicBezTo>
                <a:cubicBezTo>
                  <a:pt x="717904" y="332481"/>
                  <a:pt x="715754" y="331508"/>
                  <a:pt x="714016" y="330507"/>
                </a:cubicBezTo>
                <a:cubicBezTo>
                  <a:pt x="712278" y="329505"/>
                  <a:pt x="711070" y="328651"/>
                  <a:pt x="710393" y="327945"/>
                </a:cubicBezTo>
                <a:cubicBezTo>
                  <a:pt x="709715" y="327237"/>
                  <a:pt x="709215" y="326339"/>
                  <a:pt x="708890" y="325249"/>
                </a:cubicBezTo>
                <a:cubicBezTo>
                  <a:pt x="708566" y="324160"/>
                  <a:pt x="708404" y="322701"/>
                  <a:pt x="708404" y="320875"/>
                </a:cubicBezTo>
                <a:cubicBezTo>
                  <a:pt x="708404" y="319579"/>
                  <a:pt x="708463" y="318504"/>
                  <a:pt x="708581" y="317649"/>
                </a:cubicBezTo>
                <a:cubicBezTo>
                  <a:pt x="708699" y="316795"/>
                  <a:pt x="708876" y="316103"/>
                  <a:pt x="709111" y="315572"/>
                </a:cubicBezTo>
                <a:cubicBezTo>
                  <a:pt x="709347" y="315042"/>
                  <a:pt x="709642" y="314675"/>
                  <a:pt x="709995" y="314468"/>
                </a:cubicBezTo>
                <a:cubicBezTo>
                  <a:pt x="710349" y="314262"/>
                  <a:pt x="710761" y="314159"/>
                  <a:pt x="711232" y="314159"/>
                </a:cubicBezTo>
                <a:cubicBezTo>
                  <a:pt x="712057" y="314159"/>
                  <a:pt x="713220" y="314660"/>
                  <a:pt x="714723" y="315662"/>
                </a:cubicBezTo>
                <a:cubicBezTo>
                  <a:pt x="716225" y="316663"/>
                  <a:pt x="718154" y="317753"/>
                  <a:pt x="720511" y="318931"/>
                </a:cubicBezTo>
                <a:cubicBezTo>
                  <a:pt x="722867" y="320110"/>
                  <a:pt x="725710" y="321214"/>
                  <a:pt x="729038" y="322245"/>
                </a:cubicBezTo>
                <a:cubicBezTo>
                  <a:pt x="732367" y="323277"/>
                  <a:pt x="736211" y="323792"/>
                  <a:pt x="740570" y="323792"/>
                </a:cubicBezTo>
                <a:cubicBezTo>
                  <a:pt x="743869" y="323792"/>
                  <a:pt x="746888" y="323350"/>
                  <a:pt x="749628" y="322465"/>
                </a:cubicBezTo>
                <a:cubicBezTo>
                  <a:pt x="752367" y="321582"/>
                  <a:pt x="754723" y="320330"/>
                  <a:pt x="756697" y="318710"/>
                </a:cubicBezTo>
                <a:cubicBezTo>
                  <a:pt x="758671" y="317090"/>
                  <a:pt x="760187" y="315103"/>
                  <a:pt x="761248" y="312745"/>
                </a:cubicBezTo>
                <a:cubicBezTo>
                  <a:pt x="762308" y="310389"/>
                  <a:pt x="762838" y="307708"/>
                  <a:pt x="762838" y="304704"/>
                </a:cubicBezTo>
                <a:cubicBezTo>
                  <a:pt x="762838" y="301465"/>
                  <a:pt x="762102" y="298695"/>
                  <a:pt x="760629" y="296398"/>
                </a:cubicBezTo>
                <a:cubicBezTo>
                  <a:pt x="759156" y="294100"/>
                  <a:pt x="757212" y="292082"/>
                  <a:pt x="754797" y="290345"/>
                </a:cubicBezTo>
                <a:cubicBezTo>
                  <a:pt x="752382" y="288607"/>
                  <a:pt x="749628" y="287016"/>
                  <a:pt x="746535" y="285574"/>
                </a:cubicBezTo>
                <a:cubicBezTo>
                  <a:pt x="743442" y="284129"/>
                  <a:pt x="740275" y="282657"/>
                  <a:pt x="737035" y="281153"/>
                </a:cubicBezTo>
                <a:cubicBezTo>
                  <a:pt x="733795" y="279652"/>
                  <a:pt x="730643" y="277989"/>
                  <a:pt x="727580" y="276161"/>
                </a:cubicBezTo>
                <a:cubicBezTo>
                  <a:pt x="724517" y="274334"/>
                  <a:pt x="721777" y="272186"/>
                  <a:pt x="719362" y="269710"/>
                </a:cubicBezTo>
                <a:cubicBezTo>
                  <a:pt x="716947" y="267237"/>
                  <a:pt x="714988" y="264334"/>
                  <a:pt x="713486" y="261007"/>
                </a:cubicBezTo>
                <a:cubicBezTo>
                  <a:pt x="711983" y="257679"/>
                  <a:pt x="711232" y="253688"/>
                  <a:pt x="711232" y="249034"/>
                </a:cubicBezTo>
                <a:cubicBezTo>
                  <a:pt x="711232" y="244262"/>
                  <a:pt x="712101" y="240006"/>
                  <a:pt x="713839" y="236265"/>
                </a:cubicBezTo>
                <a:cubicBezTo>
                  <a:pt x="715577" y="232525"/>
                  <a:pt x="717992" y="229387"/>
                  <a:pt x="721085" y="226854"/>
                </a:cubicBezTo>
                <a:cubicBezTo>
                  <a:pt x="724178" y="224320"/>
                  <a:pt x="727860" y="222391"/>
                  <a:pt x="732131" y="221065"/>
                </a:cubicBezTo>
                <a:cubicBezTo>
                  <a:pt x="736402" y="219740"/>
                  <a:pt x="741012" y="219078"/>
                  <a:pt x="745960" y="219078"/>
                </a:cubicBezTo>
                <a:close/>
                <a:moveTo>
                  <a:pt x="279238" y="219078"/>
                </a:moveTo>
                <a:cubicBezTo>
                  <a:pt x="281772" y="219078"/>
                  <a:pt x="284319" y="219298"/>
                  <a:pt x="286882" y="219740"/>
                </a:cubicBezTo>
                <a:cubicBezTo>
                  <a:pt x="289445" y="220181"/>
                  <a:pt x="291860" y="220771"/>
                  <a:pt x="294128" y="221506"/>
                </a:cubicBezTo>
                <a:cubicBezTo>
                  <a:pt x="296396" y="222243"/>
                  <a:pt x="298414" y="223069"/>
                  <a:pt x="300181" y="223981"/>
                </a:cubicBezTo>
                <a:cubicBezTo>
                  <a:pt x="301949" y="224895"/>
                  <a:pt x="303112" y="225631"/>
                  <a:pt x="303672" y="226190"/>
                </a:cubicBezTo>
                <a:cubicBezTo>
                  <a:pt x="304231" y="226749"/>
                  <a:pt x="304600" y="227191"/>
                  <a:pt x="304776" y="227517"/>
                </a:cubicBezTo>
                <a:cubicBezTo>
                  <a:pt x="304953" y="227840"/>
                  <a:pt x="305100" y="228253"/>
                  <a:pt x="305218" y="228753"/>
                </a:cubicBezTo>
                <a:cubicBezTo>
                  <a:pt x="305336" y="229255"/>
                  <a:pt x="305424" y="229856"/>
                  <a:pt x="305483" y="230565"/>
                </a:cubicBezTo>
                <a:cubicBezTo>
                  <a:pt x="305542" y="231272"/>
                  <a:pt x="305572" y="232185"/>
                  <a:pt x="305572" y="233305"/>
                </a:cubicBezTo>
                <a:cubicBezTo>
                  <a:pt x="305572" y="234365"/>
                  <a:pt x="305527" y="235307"/>
                  <a:pt x="305439" y="236132"/>
                </a:cubicBezTo>
                <a:cubicBezTo>
                  <a:pt x="305351" y="236957"/>
                  <a:pt x="305218" y="237649"/>
                  <a:pt x="305041" y="238209"/>
                </a:cubicBezTo>
                <a:cubicBezTo>
                  <a:pt x="304865" y="238768"/>
                  <a:pt x="304614" y="239181"/>
                  <a:pt x="304290" y="239445"/>
                </a:cubicBezTo>
                <a:cubicBezTo>
                  <a:pt x="303966" y="239711"/>
                  <a:pt x="303598" y="239844"/>
                  <a:pt x="303186" y="239844"/>
                </a:cubicBezTo>
                <a:cubicBezTo>
                  <a:pt x="302538" y="239844"/>
                  <a:pt x="301521" y="239431"/>
                  <a:pt x="300137" y="238607"/>
                </a:cubicBezTo>
                <a:cubicBezTo>
                  <a:pt x="298753" y="237782"/>
                  <a:pt x="297059" y="236854"/>
                  <a:pt x="295056" y="235824"/>
                </a:cubicBezTo>
                <a:cubicBezTo>
                  <a:pt x="293053" y="234792"/>
                  <a:pt x="290682" y="233848"/>
                  <a:pt x="287942" y="232995"/>
                </a:cubicBezTo>
                <a:cubicBezTo>
                  <a:pt x="285203" y="232141"/>
                  <a:pt x="282125" y="231714"/>
                  <a:pt x="278708" y="231714"/>
                </a:cubicBezTo>
                <a:cubicBezTo>
                  <a:pt x="275527" y="231714"/>
                  <a:pt x="272758" y="232141"/>
                  <a:pt x="270402" y="232995"/>
                </a:cubicBezTo>
                <a:cubicBezTo>
                  <a:pt x="268045" y="233848"/>
                  <a:pt x="266101" y="234983"/>
                  <a:pt x="264569" y="236397"/>
                </a:cubicBezTo>
                <a:cubicBezTo>
                  <a:pt x="263038" y="237812"/>
                  <a:pt x="261889" y="239490"/>
                  <a:pt x="261123" y="241434"/>
                </a:cubicBezTo>
                <a:cubicBezTo>
                  <a:pt x="260357" y="243378"/>
                  <a:pt x="259974" y="245440"/>
                  <a:pt x="259974" y="247620"/>
                </a:cubicBezTo>
                <a:cubicBezTo>
                  <a:pt x="259974" y="250801"/>
                  <a:pt x="260711" y="253540"/>
                  <a:pt x="262184" y="255837"/>
                </a:cubicBezTo>
                <a:cubicBezTo>
                  <a:pt x="263656" y="258135"/>
                  <a:pt x="265615" y="260168"/>
                  <a:pt x="268060" y="261935"/>
                </a:cubicBezTo>
                <a:cubicBezTo>
                  <a:pt x="270505" y="263702"/>
                  <a:pt x="273288" y="265323"/>
                  <a:pt x="276411" y="266796"/>
                </a:cubicBezTo>
                <a:cubicBezTo>
                  <a:pt x="279533" y="268269"/>
                  <a:pt x="282714" y="269756"/>
                  <a:pt x="285954" y="271258"/>
                </a:cubicBezTo>
                <a:cubicBezTo>
                  <a:pt x="289194" y="272760"/>
                  <a:pt x="292375" y="274409"/>
                  <a:pt x="295498" y="276206"/>
                </a:cubicBezTo>
                <a:cubicBezTo>
                  <a:pt x="298620" y="278002"/>
                  <a:pt x="301404" y="280123"/>
                  <a:pt x="303848" y="282568"/>
                </a:cubicBezTo>
                <a:cubicBezTo>
                  <a:pt x="306293" y="285014"/>
                  <a:pt x="308267" y="287899"/>
                  <a:pt x="309769" y="291229"/>
                </a:cubicBezTo>
                <a:cubicBezTo>
                  <a:pt x="311271" y="294556"/>
                  <a:pt x="312022" y="298489"/>
                  <a:pt x="312022" y="303026"/>
                </a:cubicBezTo>
                <a:cubicBezTo>
                  <a:pt x="312022" y="308386"/>
                  <a:pt x="311036" y="313159"/>
                  <a:pt x="309062" y="317340"/>
                </a:cubicBezTo>
                <a:cubicBezTo>
                  <a:pt x="307089" y="321523"/>
                  <a:pt x="304349" y="325072"/>
                  <a:pt x="300844" y="327989"/>
                </a:cubicBezTo>
                <a:cubicBezTo>
                  <a:pt x="297339" y="330905"/>
                  <a:pt x="293215" y="333100"/>
                  <a:pt x="288473" y="334573"/>
                </a:cubicBezTo>
                <a:cubicBezTo>
                  <a:pt x="283730" y="336044"/>
                  <a:pt x="278620" y="336782"/>
                  <a:pt x="273141" y="336782"/>
                </a:cubicBezTo>
                <a:cubicBezTo>
                  <a:pt x="269312" y="336782"/>
                  <a:pt x="265762" y="336457"/>
                  <a:pt x="262493" y="335808"/>
                </a:cubicBezTo>
                <a:cubicBezTo>
                  <a:pt x="259223" y="335161"/>
                  <a:pt x="256307" y="334367"/>
                  <a:pt x="253745" y="333424"/>
                </a:cubicBezTo>
                <a:cubicBezTo>
                  <a:pt x="251182" y="332481"/>
                  <a:pt x="249032" y="331508"/>
                  <a:pt x="247294" y="330507"/>
                </a:cubicBezTo>
                <a:cubicBezTo>
                  <a:pt x="245556" y="329505"/>
                  <a:pt x="244348" y="328651"/>
                  <a:pt x="243671" y="327945"/>
                </a:cubicBezTo>
                <a:cubicBezTo>
                  <a:pt x="242993" y="327237"/>
                  <a:pt x="242492" y="326339"/>
                  <a:pt x="242168" y="325249"/>
                </a:cubicBezTo>
                <a:cubicBezTo>
                  <a:pt x="241845" y="324160"/>
                  <a:pt x="241682" y="322701"/>
                  <a:pt x="241682" y="320875"/>
                </a:cubicBezTo>
                <a:cubicBezTo>
                  <a:pt x="241682" y="319579"/>
                  <a:pt x="241741" y="318504"/>
                  <a:pt x="241859" y="317649"/>
                </a:cubicBezTo>
                <a:cubicBezTo>
                  <a:pt x="241977" y="316795"/>
                  <a:pt x="242154" y="316103"/>
                  <a:pt x="242389" y="315572"/>
                </a:cubicBezTo>
                <a:cubicBezTo>
                  <a:pt x="242625" y="315042"/>
                  <a:pt x="242920" y="314675"/>
                  <a:pt x="243273" y="314468"/>
                </a:cubicBezTo>
                <a:cubicBezTo>
                  <a:pt x="243627" y="314262"/>
                  <a:pt x="244039" y="314159"/>
                  <a:pt x="244510" y="314159"/>
                </a:cubicBezTo>
                <a:cubicBezTo>
                  <a:pt x="245335" y="314159"/>
                  <a:pt x="246498" y="314660"/>
                  <a:pt x="248001" y="315662"/>
                </a:cubicBezTo>
                <a:cubicBezTo>
                  <a:pt x="249503" y="316663"/>
                  <a:pt x="251432" y="317753"/>
                  <a:pt x="253789" y="318931"/>
                </a:cubicBezTo>
                <a:cubicBezTo>
                  <a:pt x="256145" y="320110"/>
                  <a:pt x="258988" y="321214"/>
                  <a:pt x="262316" y="322245"/>
                </a:cubicBezTo>
                <a:cubicBezTo>
                  <a:pt x="265645" y="323277"/>
                  <a:pt x="269489" y="323792"/>
                  <a:pt x="273848" y="323792"/>
                </a:cubicBezTo>
                <a:cubicBezTo>
                  <a:pt x="277147" y="323792"/>
                  <a:pt x="280166" y="323350"/>
                  <a:pt x="282906" y="322465"/>
                </a:cubicBezTo>
                <a:cubicBezTo>
                  <a:pt x="285645" y="321582"/>
                  <a:pt x="288001" y="320330"/>
                  <a:pt x="289975" y="318710"/>
                </a:cubicBezTo>
                <a:cubicBezTo>
                  <a:pt x="291948" y="317090"/>
                  <a:pt x="293465" y="315103"/>
                  <a:pt x="294526" y="312745"/>
                </a:cubicBezTo>
                <a:cubicBezTo>
                  <a:pt x="295586" y="310389"/>
                  <a:pt x="296116" y="307708"/>
                  <a:pt x="296116" y="304704"/>
                </a:cubicBezTo>
                <a:cubicBezTo>
                  <a:pt x="296116" y="301465"/>
                  <a:pt x="295380" y="298695"/>
                  <a:pt x="293907" y="296398"/>
                </a:cubicBezTo>
                <a:cubicBezTo>
                  <a:pt x="292434" y="294100"/>
                  <a:pt x="290490" y="292082"/>
                  <a:pt x="288075" y="290345"/>
                </a:cubicBezTo>
                <a:cubicBezTo>
                  <a:pt x="285660" y="288607"/>
                  <a:pt x="282906" y="287016"/>
                  <a:pt x="279813" y="285574"/>
                </a:cubicBezTo>
                <a:cubicBezTo>
                  <a:pt x="276720" y="284129"/>
                  <a:pt x="273553" y="282657"/>
                  <a:pt x="270313" y="281153"/>
                </a:cubicBezTo>
                <a:cubicBezTo>
                  <a:pt x="267073" y="279652"/>
                  <a:pt x="263921" y="277989"/>
                  <a:pt x="260858" y="276161"/>
                </a:cubicBezTo>
                <a:cubicBezTo>
                  <a:pt x="257795" y="274334"/>
                  <a:pt x="255055" y="272186"/>
                  <a:pt x="252640" y="269710"/>
                </a:cubicBezTo>
                <a:cubicBezTo>
                  <a:pt x="250225" y="267237"/>
                  <a:pt x="248266" y="264334"/>
                  <a:pt x="246764" y="261007"/>
                </a:cubicBezTo>
                <a:cubicBezTo>
                  <a:pt x="245261" y="257679"/>
                  <a:pt x="244510" y="253688"/>
                  <a:pt x="244510" y="249034"/>
                </a:cubicBezTo>
                <a:cubicBezTo>
                  <a:pt x="244510" y="244262"/>
                  <a:pt x="245379" y="240006"/>
                  <a:pt x="247117" y="236265"/>
                </a:cubicBezTo>
                <a:cubicBezTo>
                  <a:pt x="248855" y="232525"/>
                  <a:pt x="251270" y="229387"/>
                  <a:pt x="254363" y="226854"/>
                </a:cubicBezTo>
                <a:cubicBezTo>
                  <a:pt x="257456" y="224320"/>
                  <a:pt x="261138" y="222391"/>
                  <a:pt x="265409" y="221065"/>
                </a:cubicBezTo>
                <a:cubicBezTo>
                  <a:pt x="269680" y="219740"/>
                  <a:pt x="274290" y="219078"/>
                  <a:pt x="279238" y="219078"/>
                </a:cubicBezTo>
                <a:close/>
                <a:moveTo>
                  <a:pt x="4483083" y="95084"/>
                </a:moveTo>
                <a:cubicBezTo>
                  <a:pt x="4483908" y="95084"/>
                  <a:pt x="4485071" y="95585"/>
                  <a:pt x="4486574" y="96586"/>
                </a:cubicBezTo>
                <a:cubicBezTo>
                  <a:pt x="4488076" y="97588"/>
                  <a:pt x="4490005" y="98677"/>
                  <a:pt x="4492362" y="99855"/>
                </a:cubicBezTo>
                <a:cubicBezTo>
                  <a:pt x="4494718" y="101034"/>
                  <a:pt x="4497560" y="102138"/>
                  <a:pt x="4500889" y="103170"/>
                </a:cubicBezTo>
                <a:lnTo>
                  <a:pt x="4511098" y="104538"/>
                </a:lnTo>
                <a:lnTo>
                  <a:pt x="4510413" y="117587"/>
                </a:lnTo>
                <a:lnTo>
                  <a:pt x="4501066" y="116735"/>
                </a:lnTo>
                <a:cubicBezTo>
                  <a:pt x="4497796" y="116085"/>
                  <a:pt x="4494880" y="115291"/>
                  <a:pt x="4492317" y="114347"/>
                </a:cubicBezTo>
                <a:cubicBezTo>
                  <a:pt x="4489755" y="113405"/>
                  <a:pt x="4487605" y="112434"/>
                  <a:pt x="4485867" y="111432"/>
                </a:cubicBezTo>
                <a:cubicBezTo>
                  <a:pt x="4484129" y="110430"/>
                  <a:pt x="4482921" y="109576"/>
                  <a:pt x="4482244" y="108869"/>
                </a:cubicBezTo>
                <a:cubicBezTo>
                  <a:pt x="4481566" y="108162"/>
                  <a:pt x="4481065" y="107263"/>
                  <a:pt x="4480741" y="106174"/>
                </a:cubicBezTo>
                <a:cubicBezTo>
                  <a:pt x="4480417" y="105084"/>
                  <a:pt x="4480255" y="103625"/>
                  <a:pt x="4480255" y="101800"/>
                </a:cubicBezTo>
                <a:cubicBezTo>
                  <a:pt x="4480255" y="100503"/>
                  <a:pt x="4480314" y="99428"/>
                  <a:pt x="4480432" y="98574"/>
                </a:cubicBezTo>
                <a:cubicBezTo>
                  <a:pt x="4480550" y="97720"/>
                  <a:pt x="4480727" y="97028"/>
                  <a:pt x="4480962" y="96498"/>
                </a:cubicBezTo>
                <a:cubicBezTo>
                  <a:pt x="4481198" y="95968"/>
                  <a:pt x="4481492" y="95600"/>
                  <a:pt x="4481846" y="95394"/>
                </a:cubicBezTo>
                <a:cubicBezTo>
                  <a:pt x="4482199" y="95187"/>
                  <a:pt x="4482612" y="95084"/>
                  <a:pt x="4483083" y="95084"/>
                </a:cubicBezTo>
                <a:close/>
                <a:moveTo>
                  <a:pt x="3561507" y="40554"/>
                </a:moveTo>
                <a:lnTo>
                  <a:pt x="3563727" y="42858"/>
                </a:lnTo>
                <a:cubicBezTo>
                  <a:pt x="3566172" y="44625"/>
                  <a:pt x="3568955" y="46247"/>
                  <a:pt x="3572077" y="47719"/>
                </a:cubicBezTo>
                <a:cubicBezTo>
                  <a:pt x="3575200" y="49191"/>
                  <a:pt x="3578381" y="50678"/>
                  <a:pt x="3581621" y="52180"/>
                </a:cubicBezTo>
                <a:cubicBezTo>
                  <a:pt x="3584861" y="53684"/>
                  <a:pt x="3588041" y="55332"/>
                  <a:pt x="3591164" y="57130"/>
                </a:cubicBezTo>
                <a:cubicBezTo>
                  <a:pt x="3594285" y="58926"/>
                  <a:pt x="3597068" y="61048"/>
                  <a:pt x="3599513" y="63494"/>
                </a:cubicBezTo>
                <a:cubicBezTo>
                  <a:pt x="3601959" y="65937"/>
                  <a:pt x="3603932" y="68824"/>
                  <a:pt x="3605434" y="72152"/>
                </a:cubicBezTo>
                <a:cubicBezTo>
                  <a:pt x="3606936" y="75481"/>
                  <a:pt x="3607688" y="79413"/>
                  <a:pt x="3607688" y="83950"/>
                </a:cubicBezTo>
                <a:cubicBezTo>
                  <a:pt x="3607688" y="89311"/>
                  <a:pt x="3606701" y="94083"/>
                  <a:pt x="3604728" y="98266"/>
                </a:cubicBezTo>
                <a:cubicBezTo>
                  <a:pt x="3602754" y="102448"/>
                  <a:pt x="3600014" y="105998"/>
                  <a:pt x="3596509" y="108913"/>
                </a:cubicBezTo>
                <a:cubicBezTo>
                  <a:pt x="3593003" y="111829"/>
                  <a:pt x="3588881" y="114023"/>
                  <a:pt x="3584139" y="115495"/>
                </a:cubicBezTo>
                <a:cubicBezTo>
                  <a:pt x="3579397" y="116970"/>
                  <a:pt x="3574286" y="117706"/>
                  <a:pt x="3568808" y="117706"/>
                </a:cubicBezTo>
                <a:cubicBezTo>
                  <a:pt x="3564978" y="117706"/>
                  <a:pt x="3561429" y="117381"/>
                  <a:pt x="3558160" y="116735"/>
                </a:cubicBezTo>
                <a:cubicBezTo>
                  <a:pt x="3554890" y="116085"/>
                  <a:pt x="3551974" y="115291"/>
                  <a:pt x="3549411" y="114347"/>
                </a:cubicBezTo>
                <a:cubicBezTo>
                  <a:pt x="3546848" y="113405"/>
                  <a:pt x="3544698" y="112434"/>
                  <a:pt x="3542961" y="111432"/>
                </a:cubicBezTo>
                <a:lnTo>
                  <a:pt x="3542223" y="110911"/>
                </a:lnTo>
                <a:lnTo>
                  <a:pt x="3545817" y="97800"/>
                </a:lnTo>
                <a:lnTo>
                  <a:pt x="3549455" y="99855"/>
                </a:lnTo>
                <a:cubicBezTo>
                  <a:pt x="3551811" y="101034"/>
                  <a:pt x="3554653" y="102138"/>
                  <a:pt x="3557983" y="103170"/>
                </a:cubicBezTo>
                <a:cubicBezTo>
                  <a:pt x="3561311" y="104200"/>
                  <a:pt x="3565155" y="104716"/>
                  <a:pt x="3569514" y="104716"/>
                </a:cubicBezTo>
                <a:cubicBezTo>
                  <a:pt x="3572813" y="104716"/>
                  <a:pt x="3575832" y="104274"/>
                  <a:pt x="3578572" y="103391"/>
                </a:cubicBezTo>
                <a:cubicBezTo>
                  <a:pt x="3581312" y="102506"/>
                  <a:pt x="3583668" y="101254"/>
                  <a:pt x="3585641" y="99634"/>
                </a:cubicBezTo>
                <a:cubicBezTo>
                  <a:pt x="3587615" y="98015"/>
                  <a:pt x="3589131" y="96026"/>
                  <a:pt x="3590192" y="93671"/>
                </a:cubicBezTo>
                <a:cubicBezTo>
                  <a:pt x="3591251" y="91314"/>
                  <a:pt x="3591783" y="88633"/>
                  <a:pt x="3591783" y="85628"/>
                </a:cubicBezTo>
                <a:cubicBezTo>
                  <a:pt x="3591783" y="82388"/>
                  <a:pt x="3591047" y="79619"/>
                  <a:pt x="3589573" y="77322"/>
                </a:cubicBezTo>
                <a:cubicBezTo>
                  <a:pt x="3588100" y="75024"/>
                  <a:pt x="3586156" y="73007"/>
                  <a:pt x="3583741" y="71268"/>
                </a:cubicBezTo>
                <a:cubicBezTo>
                  <a:pt x="3581326" y="69531"/>
                  <a:pt x="3578572" y="67940"/>
                  <a:pt x="3575480" y="66496"/>
                </a:cubicBezTo>
                <a:cubicBezTo>
                  <a:pt x="3572386" y="65053"/>
                  <a:pt x="3569219" y="63580"/>
                  <a:pt x="3565981" y="62078"/>
                </a:cubicBezTo>
                <a:lnTo>
                  <a:pt x="3556918" y="57295"/>
                </a:lnTo>
                <a:close/>
                <a:moveTo>
                  <a:pt x="7497856" y="32646"/>
                </a:moveTo>
                <a:lnTo>
                  <a:pt x="7478337" y="71579"/>
                </a:lnTo>
                <a:lnTo>
                  <a:pt x="7478337" y="113729"/>
                </a:lnTo>
                <a:cubicBezTo>
                  <a:pt x="7478337" y="114200"/>
                  <a:pt x="7478220" y="114613"/>
                  <a:pt x="7477986" y="114966"/>
                </a:cubicBezTo>
                <a:cubicBezTo>
                  <a:pt x="7477752" y="115318"/>
                  <a:pt x="7477342" y="115599"/>
                  <a:pt x="7476756" y="115806"/>
                </a:cubicBezTo>
                <a:cubicBezTo>
                  <a:pt x="7476170" y="116012"/>
                  <a:pt x="7475379" y="116189"/>
                  <a:pt x="7474384" y="116337"/>
                </a:cubicBezTo>
                <a:cubicBezTo>
                  <a:pt x="7473388" y="116484"/>
                  <a:pt x="7472188" y="116557"/>
                  <a:pt x="7470782" y="116557"/>
                </a:cubicBezTo>
                <a:cubicBezTo>
                  <a:pt x="7469317" y="116557"/>
                  <a:pt x="7468102" y="116484"/>
                  <a:pt x="7467136" y="116337"/>
                </a:cubicBezTo>
                <a:cubicBezTo>
                  <a:pt x="7466169" y="116189"/>
                  <a:pt x="7465378" y="116012"/>
                  <a:pt x="7464764" y="115806"/>
                </a:cubicBezTo>
                <a:cubicBezTo>
                  <a:pt x="7464149" y="115599"/>
                  <a:pt x="7463724" y="115318"/>
                  <a:pt x="7463490" y="114966"/>
                </a:cubicBezTo>
                <a:cubicBezTo>
                  <a:pt x="7463256" y="114613"/>
                  <a:pt x="7463138" y="114200"/>
                  <a:pt x="7463138" y="113729"/>
                </a:cubicBezTo>
                <a:lnTo>
                  <a:pt x="7463138" y="71579"/>
                </a:lnTo>
                <a:lnTo>
                  <a:pt x="7455754" y="56850"/>
                </a:lnTo>
                <a:lnTo>
                  <a:pt x="7467883" y="49877"/>
                </a:lnTo>
                <a:lnTo>
                  <a:pt x="7471046" y="57175"/>
                </a:lnTo>
                <a:lnTo>
                  <a:pt x="7471221" y="57175"/>
                </a:lnTo>
                <a:cubicBezTo>
                  <a:pt x="7472568" y="53816"/>
                  <a:pt x="7473958" y="50472"/>
                  <a:pt x="7475394" y="47144"/>
                </a:cubicBezTo>
                <a:lnTo>
                  <a:pt x="7476333" y="45019"/>
                </a:lnTo>
                <a:close/>
                <a:moveTo>
                  <a:pt x="0" y="1719"/>
                </a:moveTo>
                <a:lnTo>
                  <a:pt x="4640" y="2209"/>
                </a:lnTo>
                <a:cubicBezTo>
                  <a:pt x="6076" y="2564"/>
                  <a:pt x="7333" y="3124"/>
                  <a:pt x="8409" y="3889"/>
                </a:cubicBezTo>
                <a:cubicBezTo>
                  <a:pt x="9486" y="4654"/>
                  <a:pt x="10383" y="5626"/>
                  <a:pt x="11101" y="6805"/>
                </a:cubicBezTo>
                <a:cubicBezTo>
                  <a:pt x="11819" y="7983"/>
                  <a:pt x="12447" y="9367"/>
                  <a:pt x="12985" y="10959"/>
                </a:cubicBezTo>
                <a:lnTo>
                  <a:pt x="30851" y="56204"/>
                </a:lnTo>
                <a:close/>
                <a:moveTo>
                  <a:pt x="8048376" y="1679"/>
                </a:moveTo>
                <a:lnTo>
                  <a:pt x="8057708" y="1679"/>
                </a:lnTo>
                <a:cubicBezTo>
                  <a:pt x="8059622" y="1679"/>
                  <a:pt x="8061297" y="1857"/>
                  <a:pt x="8062733" y="2209"/>
                </a:cubicBezTo>
                <a:cubicBezTo>
                  <a:pt x="8064169" y="2564"/>
                  <a:pt x="8065425" y="3124"/>
                  <a:pt x="8066501" y="3889"/>
                </a:cubicBezTo>
                <a:cubicBezTo>
                  <a:pt x="8067578" y="4654"/>
                  <a:pt x="8068476" y="5626"/>
                  <a:pt x="8069194" y="6805"/>
                </a:cubicBezTo>
                <a:cubicBezTo>
                  <a:pt x="8069912" y="7983"/>
                  <a:pt x="8070539" y="9367"/>
                  <a:pt x="8071078" y="10959"/>
                </a:cubicBezTo>
                <a:lnTo>
                  <a:pt x="8103773" y="93758"/>
                </a:lnTo>
                <a:lnTo>
                  <a:pt x="8104215" y="93758"/>
                </a:lnTo>
                <a:lnTo>
                  <a:pt x="8138236" y="11223"/>
                </a:lnTo>
                <a:cubicBezTo>
                  <a:pt x="8138895" y="9457"/>
                  <a:pt x="8139613" y="7954"/>
                  <a:pt x="8140392" y="6716"/>
                </a:cubicBezTo>
                <a:cubicBezTo>
                  <a:pt x="8141169" y="5480"/>
                  <a:pt x="8142023" y="4493"/>
                  <a:pt x="8142951" y="3756"/>
                </a:cubicBezTo>
                <a:cubicBezTo>
                  <a:pt x="8143879" y="3019"/>
                  <a:pt x="8144910" y="2489"/>
                  <a:pt x="8146048" y="2165"/>
                </a:cubicBezTo>
                <a:cubicBezTo>
                  <a:pt x="8147184" y="1842"/>
                  <a:pt x="8148501" y="1679"/>
                  <a:pt x="8149998" y="1679"/>
                </a:cubicBezTo>
                <a:lnTo>
                  <a:pt x="8159783" y="1679"/>
                </a:lnTo>
                <a:cubicBezTo>
                  <a:pt x="8160682" y="1679"/>
                  <a:pt x="8161534" y="1812"/>
                  <a:pt x="8162342" y="2077"/>
                </a:cubicBezTo>
                <a:cubicBezTo>
                  <a:pt x="8163150" y="2342"/>
                  <a:pt x="8163838" y="2754"/>
                  <a:pt x="8164407" y="3315"/>
                </a:cubicBezTo>
                <a:cubicBezTo>
                  <a:pt x="8164976" y="3875"/>
                  <a:pt x="8165440" y="4581"/>
                  <a:pt x="8165799" y="5435"/>
                </a:cubicBezTo>
                <a:cubicBezTo>
                  <a:pt x="8166158" y="6288"/>
                  <a:pt x="8166337" y="7335"/>
                  <a:pt x="8166337" y="8573"/>
                </a:cubicBezTo>
                <a:lnTo>
                  <a:pt x="8166337" y="113729"/>
                </a:lnTo>
                <a:cubicBezTo>
                  <a:pt x="8166337" y="114200"/>
                  <a:pt x="8166216" y="114613"/>
                  <a:pt x="8165974" y="114966"/>
                </a:cubicBezTo>
                <a:cubicBezTo>
                  <a:pt x="8165731" y="115318"/>
                  <a:pt x="8165306" y="115599"/>
                  <a:pt x="8164699" y="115806"/>
                </a:cubicBezTo>
                <a:cubicBezTo>
                  <a:pt x="8164092" y="116012"/>
                  <a:pt x="8163318" y="116189"/>
                  <a:pt x="8162378" y="116337"/>
                </a:cubicBezTo>
                <a:cubicBezTo>
                  <a:pt x="8161438" y="116484"/>
                  <a:pt x="8160209" y="116557"/>
                  <a:pt x="8158692" y="116557"/>
                </a:cubicBezTo>
                <a:cubicBezTo>
                  <a:pt x="8157297" y="116557"/>
                  <a:pt x="8156099" y="116484"/>
                  <a:pt x="8155098" y="116337"/>
                </a:cubicBezTo>
                <a:cubicBezTo>
                  <a:pt x="8154097" y="116189"/>
                  <a:pt x="8153308" y="116012"/>
                  <a:pt x="8152731" y="115806"/>
                </a:cubicBezTo>
                <a:cubicBezTo>
                  <a:pt x="8152154" y="115599"/>
                  <a:pt x="8151744" y="115318"/>
                  <a:pt x="8151502" y="114966"/>
                </a:cubicBezTo>
                <a:cubicBezTo>
                  <a:pt x="8151259" y="114613"/>
                  <a:pt x="8151138" y="114200"/>
                  <a:pt x="8151138" y="113729"/>
                </a:cubicBezTo>
                <a:lnTo>
                  <a:pt x="8151138" y="14139"/>
                </a:lnTo>
                <a:lnTo>
                  <a:pt x="8150961" y="14139"/>
                </a:lnTo>
                <a:lnTo>
                  <a:pt x="8110666" y="114171"/>
                </a:lnTo>
                <a:cubicBezTo>
                  <a:pt x="8110489" y="114583"/>
                  <a:pt x="8110239" y="114936"/>
                  <a:pt x="8109915" y="115231"/>
                </a:cubicBezTo>
                <a:cubicBezTo>
                  <a:pt x="8109591" y="115526"/>
                  <a:pt x="8109120" y="115776"/>
                  <a:pt x="8108501" y="115983"/>
                </a:cubicBezTo>
                <a:cubicBezTo>
                  <a:pt x="8107882" y="116189"/>
                  <a:pt x="8107146" y="116337"/>
                  <a:pt x="8106292" y="116424"/>
                </a:cubicBezTo>
                <a:cubicBezTo>
                  <a:pt x="8105438" y="116512"/>
                  <a:pt x="8104422" y="116557"/>
                  <a:pt x="8103243" y="116557"/>
                </a:cubicBezTo>
                <a:cubicBezTo>
                  <a:pt x="8102006" y="116557"/>
                  <a:pt x="8100946" y="116499"/>
                  <a:pt x="8100062" y="116380"/>
                </a:cubicBezTo>
                <a:cubicBezTo>
                  <a:pt x="8099178" y="116263"/>
                  <a:pt x="8098442" y="116100"/>
                  <a:pt x="8097853" y="115894"/>
                </a:cubicBezTo>
                <a:cubicBezTo>
                  <a:pt x="8097264" y="115687"/>
                  <a:pt x="8096808" y="115438"/>
                  <a:pt x="8096483" y="115143"/>
                </a:cubicBezTo>
                <a:cubicBezTo>
                  <a:pt x="8096159" y="114849"/>
                  <a:pt x="8095938" y="114525"/>
                  <a:pt x="8095820" y="114171"/>
                </a:cubicBezTo>
                <a:lnTo>
                  <a:pt x="8057293" y="14139"/>
                </a:lnTo>
                <a:lnTo>
                  <a:pt x="8057204" y="14139"/>
                </a:lnTo>
                <a:lnTo>
                  <a:pt x="8057204" y="113729"/>
                </a:lnTo>
                <a:cubicBezTo>
                  <a:pt x="8057204" y="114200"/>
                  <a:pt x="8057083" y="114613"/>
                  <a:pt x="8056841" y="114966"/>
                </a:cubicBezTo>
                <a:cubicBezTo>
                  <a:pt x="8056598" y="115318"/>
                  <a:pt x="8056173" y="115599"/>
                  <a:pt x="8055566" y="115806"/>
                </a:cubicBezTo>
                <a:cubicBezTo>
                  <a:pt x="8054959" y="116012"/>
                  <a:pt x="8054170" y="116189"/>
                  <a:pt x="8053200" y="116337"/>
                </a:cubicBezTo>
                <a:cubicBezTo>
                  <a:pt x="8052229" y="116484"/>
                  <a:pt x="8050985" y="116557"/>
                  <a:pt x="8049468" y="116557"/>
                </a:cubicBezTo>
                <a:cubicBezTo>
                  <a:pt x="8048012" y="116557"/>
                  <a:pt x="8046798" y="116484"/>
                  <a:pt x="8045828" y="116337"/>
                </a:cubicBezTo>
                <a:cubicBezTo>
                  <a:pt x="8044857" y="116189"/>
                  <a:pt x="8044083" y="116012"/>
                  <a:pt x="8043507" y="115806"/>
                </a:cubicBezTo>
                <a:cubicBezTo>
                  <a:pt x="8042930" y="115599"/>
                  <a:pt x="8042536" y="115318"/>
                  <a:pt x="8042324" y="114966"/>
                </a:cubicBezTo>
                <a:cubicBezTo>
                  <a:pt x="8042111" y="114613"/>
                  <a:pt x="8042005" y="114200"/>
                  <a:pt x="8042005" y="113729"/>
                </a:cubicBezTo>
                <a:lnTo>
                  <a:pt x="8042005" y="8573"/>
                </a:lnTo>
                <a:cubicBezTo>
                  <a:pt x="8042005" y="6098"/>
                  <a:pt x="8042663" y="4331"/>
                  <a:pt x="8043979" y="3271"/>
                </a:cubicBezTo>
                <a:cubicBezTo>
                  <a:pt x="8045295" y="2209"/>
                  <a:pt x="8046761" y="1679"/>
                  <a:pt x="8048376" y="1679"/>
                </a:cubicBezTo>
                <a:close/>
                <a:moveTo>
                  <a:pt x="7635648" y="1679"/>
                </a:moveTo>
                <a:lnTo>
                  <a:pt x="7645433" y="1679"/>
                </a:lnTo>
                <a:cubicBezTo>
                  <a:pt x="7646332" y="1679"/>
                  <a:pt x="7647184" y="1812"/>
                  <a:pt x="7647992" y="2077"/>
                </a:cubicBezTo>
                <a:cubicBezTo>
                  <a:pt x="7648800" y="2342"/>
                  <a:pt x="7649488" y="2754"/>
                  <a:pt x="7650057" y="3315"/>
                </a:cubicBezTo>
                <a:cubicBezTo>
                  <a:pt x="7650626" y="3875"/>
                  <a:pt x="7651090" y="4581"/>
                  <a:pt x="7651449" y="5435"/>
                </a:cubicBezTo>
                <a:cubicBezTo>
                  <a:pt x="7651808" y="6288"/>
                  <a:pt x="7651987" y="7335"/>
                  <a:pt x="7651987" y="8573"/>
                </a:cubicBezTo>
                <a:lnTo>
                  <a:pt x="7651987" y="113729"/>
                </a:lnTo>
                <a:cubicBezTo>
                  <a:pt x="7651987" y="114200"/>
                  <a:pt x="7651866" y="114613"/>
                  <a:pt x="7651624" y="114966"/>
                </a:cubicBezTo>
                <a:cubicBezTo>
                  <a:pt x="7651381" y="115318"/>
                  <a:pt x="7650956" y="115599"/>
                  <a:pt x="7650349" y="115806"/>
                </a:cubicBezTo>
                <a:cubicBezTo>
                  <a:pt x="7649742" y="116012"/>
                  <a:pt x="7648968" y="116189"/>
                  <a:pt x="7648028" y="116337"/>
                </a:cubicBezTo>
                <a:cubicBezTo>
                  <a:pt x="7647088" y="116484"/>
                  <a:pt x="7645859" y="116557"/>
                  <a:pt x="7644342" y="116557"/>
                </a:cubicBezTo>
                <a:cubicBezTo>
                  <a:pt x="7642947" y="116557"/>
                  <a:pt x="7641749" y="116484"/>
                  <a:pt x="7640748" y="116337"/>
                </a:cubicBezTo>
                <a:cubicBezTo>
                  <a:pt x="7639747" y="116189"/>
                  <a:pt x="7638958" y="116012"/>
                  <a:pt x="7638381" y="115806"/>
                </a:cubicBezTo>
                <a:cubicBezTo>
                  <a:pt x="7637804" y="115599"/>
                  <a:pt x="7637394" y="115318"/>
                  <a:pt x="7637152" y="114966"/>
                </a:cubicBezTo>
                <a:cubicBezTo>
                  <a:pt x="7636909" y="114613"/>
                  <a:pt x="7636788" y="114200"/>
                  <a:pt x="7636788" y="113729"/>
                </a:cubicBezTo>
                <a:lnTo>
                  <a:pt x="7636788" y="14139"/>
                </a:lnTo>
                <a:lnTo>
                  <a:pt x="7636611" y="14139"/>
                </a:lnTo>
                <a:lnTo>
                  <a:pt x="7596316" y="114171"/>
                </a:lnTo>
                <a:cubicBezTo>
                  <a:pt x="7596139" y="114583"/>
                  <a:pt x="7595889" y="114936"/>
                  <a:pt x="7595565" y="115231"/>
                </a:cubicBezTo>
                <a:cubicBezTo>
                  <a:pt x="7595241" y="115526"/>
                  <a:pt x="7594770" y="115776"/>
                  <a:pt x="7594151" y="115983"/>
                </a:cubicBezTo>
                <a:cubicBezTo>
                  <a:pt x="7593532" y="116189"/>
                  <a:pt x="7592796" y="116337"/>
                  <a:pt x="7591942" y="116424"/>
                </a:cubicBezTo>
                <a:cubicBezTo>
                  <a:pt x="7591088" y="116512"/>
                  <a:pt x="7590072" y="116557"/>
                  <a:pt x="7588893" y="116557"/>
                </a:cubicBezTo>
                <a:cubicBezTo>
                  <a:pt x="7587656" y="116557"/>
                  <a:pt x="7586596" y="116499"/>
                  <a:pt x="7585712" y="116380"/>
                </a:cubicBezTo>
                <a:cubicBezTo>
                  <a:pt x="7584828" y="116263"/>
                  <a:pt x="7584092" y="116100"/>
                  <a:pt x="7583503" y="115894"/>
                </a:cubicBezTo>
                <a:cubicBezTo>
                  <a:pt x="7582914" y="115687"/>
                  <a:pt x="7582458" y="115438"/>
                  <a:pt x="7582133" y="115143"/>
                </a:cubicBezTo>
                <a:cubicBezTo>
                  <a:pt x="7581809" y="114849"/>
                  <a:pt x="7581588" y="114525"/>
                  <a:pt x="7581470" y="114171"/>
                </a:cubicBezTo>
                <a:lnTo>
                  <a:pt x="7542943" y="14139"/>
                </a:lnTo>
                <a:lnTo>
                  <a:pt x="7542854" y="14139"/>
                </a:lnTo>
                <a:lnTo>
                  <a:pt x="7542854" y="113729"/>
                </a:lnTo>
                <a:cubicBezTo>
                  <a:pt x="7542854" y="114200"/>
                  <a:pt x="7542733" y="114613"/>
                  <a:pt x="7542491" y="114966"/>
                </a:cubicBezTo>
                <a:cubicBezTo>
                  <a:pt x="7542248" y="115318"/>
                  <a:pt x="7541823" y="115599"/>
                  <a:pt x="7541216" y="115806"/>
                </a:cubicBezTo>
                <a:cubicBezTo>
                  <a:pt x="7540609" y="116012"/>
                  <a:pt x="7539820" y="116189"/>
                  <a:pt x="7538850" y="116337"/>
                </a:cubicBezTo>
                <a:cubicBezTo>
                  <a:pt x="7537879" y="116484"/>
                  <a:pt x="7536635" y="116557"/>
                  <a:pt x="7535118" y="116557"/>
                </a:cubicBezTo>
                <a:cubicBezTo>
                  <a:pt x="7533662" y="116557"/>
                  <a:pt x="7532448" y="116484"/>
                  <a:pt x="7531478" y="116337"/>
                </a:cubicBezTo>
                <a:cubicBezTo>
                  <a:pt x="7530507" y="116189"/>
                  <a:pt x="7529733" y="116012"/>
                  <a:pt x="7529157" y="115806"/>
                </a:cubicBezTo>
                <a:cubicBezTo>
                  <a:pt x="7528580" y="115599"/>
                  <a:pt x="7528186" y="115318"/>
                  <a:pt x="7527974" y="114966"/>
                </a:cubicBezTo>
                <a:cubicBezTo>
                  <a:pt x="7527761" y="114613"/>
                  <a:pt x="7527655" y="114200"/>
                  <a:pt x="7527655" y="113729"/>
                </a:cubicBezTo>
                <a:lnTo>
                  <a:pt x="7527655" y="17811"/>
                </a:lnTo>
                <a:lnTo>
                  <a:pt x="7555385" y="7999"/>
                </a:lnTo>
                <a:lnTo>
                  <a:pt x="7556728" y="10959"/>
                </a:lnTo>
                <a:lnTo>
                  <a:pt x="7589423" y="93758"/>
                </a:lnTo>
                <a:lnTo>
                  <a:pt x="7589865" y="93758"/>
                </a:lnTo>
                <a:lnTo>
                  <a:pt x="7623886" y="11223"/>
                </a:lnTo>
                <a:cubicBezTo>
                  <a:pt x="7624545" y="9457"/>
                  <a:pt x="7625263" y="7954"/>
                  <a:pt x="7626042" y="6716"/>
                </a:cubicBezTo>
                <a:cubicBezTo>
                  <a:pt x="7626819" y="5480"/>
                  <a:pt x="7627673" y="4493"/>
                  <a:pt x="7628601" y="3756"/>
                </a:cubicBezTo>
                <a:cubicBezTo>
                  <a:pt x="7629529" y="3019"/>
                  <a:pt x="7630560" y="2489"/>
                  <a:pt x="7631698" y="2165"/>
                </a:cubicBezTo>
                <a:cubicBezTo>
                  <a:pt x="7632834" y="1842"/>
                  <a:pt x="7634151" y="1679"/>
                  <a:pt x="7635648" y="1679"/>
                </a:cubicBezTo>
                <a:close/>
                <a:moveTo>
                  <a:pt x="6591051" y="1679"/>
                </a:moveTo>
                <a:lnTo>
                  <a:pt x="6600383" y="1679"/>
                </a:lnTo>
                <a:cubicBezTo>
                  <a:pt x="6602297" y="1679"/>
                  <a:pt x="6603972" y="1857"/>
                  <a:pt x="6605408" y="2209"/>
                </a:cubicBezTo>
                <a:cubicBezTo>
                  <a:pt x="6606844" y="2564"/>
                  <a:pt x="6608100" y="3124"/>
                  <a:pt x="6609176" y="3889"/>
                </a:cubicBezTo>
                <a:cubicBezTo>
                  <a:pt x="6610253" y="4654"/>
                  <a:pt x="6611151" y="5626"/>
                  <a:pt x="6611869" y="6805"/>
                </a:cubicBezTo>
                <a:cubicBezTo>
                  <a:pt x="6612587" y="7983"/>
                  <a:pt x="6613214" y="9367"/>
                  <a:pt x="6613753" y="10959"/>
                </a:cubicBezTo>
                <a:lnTo>
                  <a:pt x="6646448" y="93758"/>
                </a:lnTo>
                <a:lnTo>
                  <a:pt x="6646890" y="93758"/>
                </a:lnTo>
                <a:lnTo>
                  <a:pt x="6680911" y="11223"/>
                </a:lnTo>
                <a:cubicBezTo>
                  <a:pt x="6681570" y="9457"/>
                  <a:pt x="6682288" y="7954"/>
                  <a:pt x="6683067" y="6716"/>
                </a:cubicBezTo>
                <a:cubicBezTo>
                  <a:pt x="6683844" y="5480"/>
                  <a:pt x="6684698" y="4493"/>
                  <a:pt x="6685626" y="3756"/>
                </a:cubicBezTo>
                <a:cubicBezTo>
                  <a:pt x="6686554" y="3019"/>
                  <a:pt x="6687585" y="2489"/>
                  <a:pt x="6688723" y="2165"/>
                </a:cubicBezTo>
                <a:cubicBezTo>
                  <a:pt x="6689859" y="1842"/>
                  <a:pt x="6691176" y="1679"/>
                  <a:pt x="6692673" y="1679"/>
                </a:cubicBezTo>
                <a:lnTo>
                  <a:pt x="6702458" y="1679"/>
                </a:lnTo>
                <a:cubicBezTo>
                  <a:pt x="6703357" y="1679"/>
                  <a:pt x="6704209" y="1812"/>
                  <a:pt x="6705017" y="2077"/>
                </a:cubicBezTo>
                <a:cubicBezTo>
                  <a:pt x="6705825" y="2342"/>
                  <a:pt x="6706513" y="2754"/>
                  <a:pt x="6707082" y="3315"/>
                </a:cubicBezTo>
                <a:cubicBezTo>
                  <a:pt x="6707651" y="3875"/>
                  <a:pt x="6708115" y="4581"/>
                  <a:pt x="6708474" y="5435"/>
                </a:cubicBezTo>
                <a:cubicBezTo>
                  <a:pt x="6708833" y="6288"/>
                  <a:pt x="6709012" y="7335"/>
                  <a:pt x="6709012" y="8573"/>
                </a:cubicBezTo>
                <a:lnTo>
                  <a:pt x="6709012" y="113729"/>
                </a:lnTo>
                <a:cubicBezTo>
                  <a:pt x="6709012" y="114200"/>
                  <a:pt x="6708891" y="114613"/>
                  <a:pt x="6708649" y="114966"/>
                </a:cubicBezTo>
                <a:cubicBezTo>
                  <a:pt x="6708406" y="115318"/>
                  <a:pt x="6707981" y="115599"/>
                  <a:pt x="6707374" y="115806"/>
                </a:cubicBezTo>
                <a:cubicBezTo>
                  <a:pt x="6706767" y="116012"/>
                  <a:pt x="6705993" y="116189"/>
                  <a:pt x="6705053" y="116337"/>
                </a:cubicBezTo>
                <a:cubicBezTo>
                  <a:pt x="6704113" y="116484"/>
                  <a:pt x="6702884" y="116557"/>
                  <a:pt x="6701367" y="116557"/>
                </a:cubicBezTo>
                <a:cubicBezTo>
                  <a:pt x="6699972" y="116557"/>
                  <a:pt x="6698774" y="116484"/>
                  <a:pt x="6697773" y="116337"/>
                </a:cubicBezTo>
                <a:cubicBezTo>
                  <a:pt x="6696772" y="116189"/>
                  <a:pt x="6695983" y="116012"/>
                  <a:pt x="6695406" y="115806"/>
                </a:cubicBezTo>
                <a:cubicBezTo>
                  <a:pt x="6694829" y="115599"/>
                  <a:pt x="6694419" y="115318"/>
                  <a:pt x="6694177" y="114966"/>
                </a:cubicBezTo>
                <a:cubicBezTo>
                  <a:pt x="6693934" y="114613"/>
                  <a:pt x="6693813" y="114200"/>
                  <a:pt x="6693813" y="113729"/>
                </a:cubicBezTo>
                <a:lnTo>
                  <a:pt x="6693813" y="14139"/>
                </a:lnTo>
                <a:lnTo>
                  <a:pt x="6693636" y="14139"/>
                </a:lnTo>
                <a:lnTo>
                  <a:pt x="6653341" y="114171"/>
                </a:lnTo>
                <a:cubicBezTo>
                  <a:pt x="6653164" y="114583"/>
                  <a:pt x="6652914" y="114936"/>
                  <a:pt x="6652590" y="115231"/>
                </a:cubicBezTo>
                <a:cubicBezTo>
                  <a:pt x="6652266" y="115526"/>
                  <a:pt x="6651795" y="115776"/>
                  <a:pt x="6651176" y="115983"/>
                </a:cubicBezTo>
                <a:cubicBezTo>
                  <a:pt x="6650557" y="116189"/>
                  <a:pt x="6649821" y="116337"/>
                  <a:pt x="6648967" y="116424"/>
                </a:cubicBezTo>
                <a:cubicBezTo>
                  <a:pt x="6648113" y="116512"/>
                  <a:pt x="6647097" y="116557"/>
                  <a:pt x="6645918" y="116557"/>
                </a:cubicBezTo>
                <a:cubicBezTo>
                  <a:pt x="6644681" y="116557"/>
                  <a:pt x="6643621" y="116499"/>
                  <a:pt x="6642737" y="116380"/>
                </a:cubicBezTo>
                <a:cubicBezTo>
                  <a:pt x="6641853" y="116263"/>
                  <a:pt x="6641117" y="116100"/>
                  <a:pt x="6640528" y="115894"/>
                </a:cubicBezTo>
                <a:cubicBezTo>
                  <a:pt x="6639939" y="115687"/>
                  <a:pt x="6639483" y="115438"/>
                  <a:pt x="6639158" y="115143"/>
                </a:cubicBezTo>
                <a:cubicBezTo>
                  <a:pt x="6638834" y="114849"/>
                  <a:pt x="6638613" y="114525"/>
                  <a:pt x="6638495" y="114171"/>
                </a:cubicBezTo>
                <a:lnTo>
                  <a:pt x="6599968" y="14139"/>
                </a:lnTo>
                <a:lnTo>
                  <a:pt x="6599879" y="14139"/>
                </a:lnTo>
                <a:lnTo>
                  <a:pt x="6599879" y="113729"/>
                </a:lnTo>
                <a:cubicBezTo>
                  <a:pt x="6599879" y="114200"/>
                  <a:pt x="6599758" y="114613"/>
                  <a:pt x="6599516" y="114966"/>
                </a:cubicBezTo>
                <a:cubicBezTo>
                  <a:pt x="6599273" y="115318"/>
                  <a:pt x="6598848" y="115599"/>
                  <a:pt x="6598241" y="115806"/>
                </a:cubicBezTo>
                <a:cubicBezTo>
                  <a:pt x="6597634" y="116012"/>
                  <a:pt x="6596845" y="116189"/>
                  <a:pt x="6595875" y="116337"/>
                </a:cubicBezTo>
                <a:cubicBezTo>
                  <a:pt x="6594904" y="116484"/>
                  <a:pt x="6593660" y="116557"/>
                  <a:pt x="6592143" y="116557"/>
                </a:cubicBezTo>
                <a:cubicBezTo>
                  <a:pt x="6590687" y="116557"/>
                  <a:pt x="6589473" y="116484"/>
                  <a:pt x="6588503" y="116337"/>
                </a:cubicBezTo>
                <a:cubicBezTo>
                  <a:pt x="6587532" y="116189"/>
                  <a:pt x="6586758" y="116012"/>
                  <a:pt x="6586182" y="115806"/>
                </a:cubicBezTo>
                <a:cubicBezTo>
                  <a:pt x="6585605" y="115599"/>
                  <a:pt x="6585211" y="115318"/>
                  <a:pt x="6584999" y="114966"/>
                </a:cubicBezTo>
                <a:cubicBezTo>
                  <a:pt x="6584786" y="114613"/>
                  <a:pt x="6584680" y="114200"/>
                  <a:pt x="6584680" y="113729"/>
                </a:cubicBezTo>
                <a:lnTo>
                  <a:pt x="6584680" y="8573"/>
                </a:lnTo>
                <a:cubicBezTo>
                  <a:pt x="6584680" y="6098"/>
                  <a:pt x="6585338" y="4331"/>
                  <a:pt x="6586654" y="3271"/>
                </a:cubicBezTo>
                <a:cubicBezTo>
                  <a:pt x="6587970" y="2209"/>
                  <a:pt x="6589436" y="1679"/>
                  <a:pt x="6591051" y="1679"/>
                </a:cubicBezTo>
                <a:close/>
                <a:moveTo>
                  <a:pt x="6216423" y="1679"/>
                </a:moveTo>
                <a:lnTo>
                  <a:pt x="6226208" y="1679"/>
                </a:lnTo>
                <a:cubicBezTo>
                  <a:pt x="6227107" y="1679"/>
                  <a:pt x="6227959" y="1812"/>
                  <a:pt x="6228767" y="2077"/>
                </a:cubicBezTo>
                <a:cubicBezTo>
                  <a:pt x="6229575" y="2342"/>
                  <a:pt x="6230263" y="2754"/>
                  <a:pt x="6230832" y="3315"/>
                </a:cubicBezTo>
                <a:cubicBezTo>
                  <a:pt x="6231401" y="3875"/>
                  <a:pt x="6231865" y="4581"/>
                  <a:pt x="6232224" y="5435"/>
                </a:cubicBezTo>
                <a:cubicBezTo>
                  <a:pt x="6232583" y="6288"/>
                  <a:pt x="6232762" y="7335"/>
                  <a:pt x="6232762" y="8573"/>
                </a:cubicBezTo>
                <a:lnTo>
                  <a:pt x="6232762" y="113729"/>
                </a:lnTo>
                <a:cubicBezTo>
                  <a:pt x="6232762" y="114200"/>
                  <a:pt x="6232641" y="114613"/>
                  <a:pt x="6232399" y="114966"/>
                </a:cubicBezTo>
                <a:cubicBezTo>
                  <a:pt x="6232156" y="115318"/>
                  <a:pt x="6231731" y="115599"/>
                  <a:pt x="6231124" y="115806"/>
                </a:cubicBezTo>
                <a:cubicBezTo>
                  <a:pt x="6230517" y="116012"/>
                  <a:pt x="6229743" y="116189"/>
                  <a:pt x="6228803" y="116337"/>
                </a:cubicBezTo>
                <a:cubicBezTo>
                  <a:pt x="6227863" y="116484"/>
                  <a:pt x="6226634" y="116557"/>
                  <a:pt x="6225117" y="116557"/>
                </a:cubicBezTo>
                <a:cubicBezTo>
                  <a:pt x="6223722" y="116557"/>
                  <a:pt x="6222524" y="116484"/>
                  <a:pt x="6221523" y="116337"/>
                </a:cubicBezTo>
                <a:cubicBezTo>
                  <a:pt x="6220522" y="116189"/>
                  <a:pt x="6219733" y="116012"/>
                  <a:pt x="6219156" y="115806"/>
                </a:cubicBezTo>
                <a:cubicBezTo>
                  <a:pt x="6218579" y="115599"/>
                  <a:pt x="6218169" y="115318"/>
                  <a:pt x="6217927" y="114966"/>
                </a:cubicBezTo>
                <a:cubicBezTo>
                  <a:pt x="6217684" y="114613"/>
                  <a:pt x="6217563" y="114200"/>
                  <a:pt x="6217563" y="113729"/>
                </a:cubicBezTo>
                <a:lnTo>
                  <a:pt x="6217563" y="14139"/>
                </a:lnTo>
                <a:lnTo>
                  <a:pt x="6217386" y="14139"/>
                </a:lnTo>
                <a:lnTo>
                  <a:pt x="6177091" y="114171"/>
                </a:lnTo>
                <a:cubicBezTo>
                  <a:pt x="6176914" y="114583"/>
                  <a:pt x="6176664" y="114936"/>
                  <a:pt x="6176340" y="115231"/>
                </a:cubicBezTo>
                <a:cubicBezTo>
                  <a:pt x="6176016" y="115526"/>
                  <a:pt x="6175545" y="115776"/>
                  <a:pt x="6174926" y="115983"/>
                </a:cubicBezTo>
                <a:cubicBezTo>
                  <a:pt x="6174307" y="116189"/>
                  <a:pt x="6173571" y="116337"/>
                  <a:pt x="6172717" y="116424"/>
                </a:cubicBezTo>
                <a:cubicBezTo>
                  <a:pt x="6171863" y="116512"/>
                  <a:pt x="6170847" y="116557"/>
                  <a:pt x="6169668" y="116557"/>
                </a:cubicBezTo>
                <a:cubicBezTo>
                  <a:pt x="6168431" y="116557"/>
                  <a:pt x="6167371" y="116499"/>
                  <a:pt x="6166487" y="116380"/>
                </a:cubicBezTo>
                <a:cubicBezTo>
                  <a:pt x="6165603" y="116263"/>
                  <a:pt x="6164867" y="116100"/>
                  <a:pt x="6164278" y="115894"/>
                </a:cubicBezTo>
                <a:cubicBezTo>
                  <a:pt x="6163689" y="115687"/>
                  <a:pt x="6163233" y="115438"/>
                  <a:pt x="6162908" y="115143"/>
                </a:cubicBezTo>
                <a:lnTo>
                  <a:pt x="6162501" y="114545"/>
                </a:lnTo>
                <a:lnTo>
                  <a:pt x="6161883" y="76181"/>
                </a:lnTo>
                <a:lnTo>
                  <a:pt x="6161748" y="72359"/>
                </a:lnTo>
                <a:lnTo>
                  <a:pt x="6170198" y="93758"/>
                </a:lnTo>
                <a:lnTo>
                  <a:pt x="6170640" y="93758"/>
                </a:lnTo>
                <a:lnTo>
                  <a:pt x="6204661" y="11223"/>
                </a:lnTo>
                <a:cubicBezTo>
                  <a:pt x="6205320" y="9457"/>
                  <a:pt x="6206038" y="7954"/>
                  <a:pt x="6206817" y="6716"/>
                </a:cubicBezTo>
                <a:cubicBezTo>
                  <a:pt x="6207594" y="5480"/>
                  <a:pt x="6208448" y="4493"/>
                  <a:pt x="6209376" y="3756"/>
                </a:cubicBezTo>
                <a:cubicBezTo>
                  <a:pt x="6210304" y="3019"/>
                  <a:pt x="6211335" y="2489"/>
                  <a:pt x="6212473" y="2165"/>
                </a:cubicBezTo>
                <a:cubicBezTo>
                  <a:pt x="6213609" y="1842"/>
                  <a:pt x="6214926" y="1679"/>
                  <a:pt x="6216423" y="1679"/>
                </a:cubicBezTo>
                <a:close/>
                <a:moveTo>
                  <a:pt x="5171826" y="1679"/>
                </a:moveTo>
                <a:lnTo>
                  <a:pt x="5181158" y="1679"/>
                </a:lnTo>
                <a:cubicBezTo>
                  <a:pt x="5183072" y="1679"/>
                  <a:pt x="5184747" y="1857"/>
                  <a:pt x="5186183" y="2209"/>
                </a:cubicBezTo>
                <a:cubicBezTo>
                  <a:pt x="5187619" y="2564"/>
                  <a:pt x="5188875" y="3124"/>
                  <a:pt x="5189951" y="3889"/>
                </a:cubicBezTo>
                <a:cubicBezTo>
                  <a:pt x="5191028" y="4654"/>
                  <a:pt x="5191926" y="5626"/>
                  <a:pt x="5192644" y="6805"/>
                </a:cubicBezTo>
                <a:cubicBezTo>
                  <a:pt x="5193362" y="7983"/>
                  <a:pt x="5193989" y="9367"/>
                  <a:pt x="5194528" y="10959"/>
                </a:cubicBezTo>
                <a:lnTo>
                  <a:pt x="5227223" y="93758"/>
                </a:lnTo>
                <a:lnTo>
                  <a:pt x="5227665" y="93758"/>
                </a:lnTo>
                <a:lnTo>
                  <a:pt x="5261686" y="11223"/>
                </a:lnTo>
                <a:cubicBezTo>
                  <a:pt x="5262345" y="9457"/>
                  <a:pt x="5263063" y="7954"/>
                  <a:pt x="5263842" y="6716"/>
                </a:cubicBezTo>
                <a:cubicBezTo>
                  <a:pt x="5264619" y="5480"/>
                  <a:pt x="5265473" y="4493"/>
                  <a:pt x="5266401" y="3756"/>
                </a:cubicBezTo>
                <a:cubicBezTo>
                  <a:pt x="5267329" y="3019"/>
                  <a:pt x="5268360" y="2489"/>
                  <a:pt x="5269498" y="2165"/>
                </a:cubicBezTo>
                <a:cubicBezTo>
                  <a:pt x="5270634" y="1842"/>
                  <a:pt x="5271951" y="1679"/>
                  <a:pt x="5273448" y="1679"/>
                </a:cubicBezTo>
                <a:lnTo>
                  <a:pt x="5283233" y="1679"/>
                </a:lnTo>
                <a:cubicBezTo>
                  <a:pt x="5284132" y="1679"/>
                  <a:pt x="5284984" y="1812"/>
                  <a:pt x="5285792" y="2077"/>
                </a:cubicBezTo>
                <a:cubicBezTo>
                  <a:pt x="5286600" y="2342"/>
                  <a:pt x="5287288" y="2754"/>
                  <a:pt x="5287857" y="3315"/>
                </a:cubicBezTo>
                <a:cubicBezTo>
                  <a:pt x="5288426" y="3875"/>
                  <a:pt x="5288890" y="4581"/>
                  <a:pt x="5289249" y="5435"/>
                </a:cubicBezTo>
                <a:cubicBezTo>
                  <a:pt x="5289608" y="6288"/>
                  <a:pt x="5289787" y="7335"/>
                  <a:pt x="5289787" y="8573"/>
                </a:cubicBezTo>
                <a:lnTo>
                  <a:pt x="5289787" y="113729"/>
                </a:lnTo>
                <a:cubicBezTo>
                  <a:pt x="5289787" y="114200"/>
                  <a:pt x="5289666" y="114613"/>
                  <a:pt x="5289424" y="114966"/>
                </a:cubicBezTo>
                <a:cubicBezTo>
                  <a:pt x="5289181" y="115318"/>
                  <a:pt x="5288756" y="115599"/>
                  <a:pt x="5288149" y="115806"/>
                </a:cubicBezTo>
                <a:cubicBezTo>
                  <a:pt x="5287542" y="116012"/>
                  <a:pt x="5286768" y="116189"/>
                  <a:pt x="5285828" y="116337"/>
                </a:cubicBezTo>
                <a:cubicBezTo>
                  <a:pt x="5284888" y="116484"/>
                  <a:pt x="5283659" y="116557"/>
                  <a:pt x="5282142" y="116557"/>
                </a:cubicBezTo>
                <a:cubicBezTo>
                  <a:pt x="5280747" y="116557"/>
                  <a:pt x="5279549" y="116484"/>
                  <a:pt x="5278548" y="116337"/>
                </a:cubicBezTo>
                <a:cubicBezTo>
                  <a:pt x="5277547" y="116189"/>
                  <a:pt x="5276758" y="116012"/>
                  <a:pt x="5276181" y="115806"/>
                </a:cubicBezTo>
                <a:cubicBezTo>
                  <a:pt x="5275604" y="115599"/>
                  <a:pt x="5275194" y="115318"/>
                  <a:pt x="5274952" y="114966"/>
                </a:cubicBezTo>
                <a:cubicBezTo>
                  <a:pt x="5274709" y="114613"/>
                  <a:pt x="5274588" y="114200"/>
                  <a:pt x="5274588" y="113729"/>
                </a:cubicBezTo>
                <a:lnTo>
                  <a:pt x="5274588" y="14139"/>
                </a:lnTo>
                <a:lnTo>
                  <a:pt x="5274411" y="14139"/>
                </a:lnTo>
                <a:lnTo>
                  <a:pt x="5234116" y="114171"/>
                </a:lnTo>
                <a:cubicBezTo>
                  <a:pt x="5233939" y="114583"/>
                  <a:pt x="5233689" y="114936"/>
                  <a:pt x="5233365" y="115231"/>
                </a:cubicBezTo>
                <a:cubicBezTo>
                  <a:pt x="5233041" y="115526"/>
                  <a:pt x="5232570" y="115776"/>
                  <a:pt x="5231951" y="115983"/>
                </a:cubicBezTo>
                <a:cubicBezTo>
                  <a:pt x="5231332" y="116189"/>
                  <a:pt x="5230596" y="116337"/>
                  <a:pt x="5229742" y="116424"/>
                </a:cubicBezTo>
                <a:cubicBezTo>
                  <a:pt x="5228888" y="116512"/>
                  <a:pt x="5227872" y="116557"/>
                  <a:pt x="5226693" y="116557"/>
                </a:cubicBezTo>
                <a:cubicBezTo>
                  <a:pt x="5225456" y="116557"/>
                  <a:pt x="5224396" y="116499"/>
                  <a:pt x="5223512" y="116380"/>
                </a:cubicBezTo>
                <a:cubicBezTo>
                  <a:pt x="5222628" y="116263"/>
                  <a:pt x="5221892" y="116100"/>
                  <a:pt x="5221303" y="115894"/>
                </a:cubicBezTo>
                <a:cubicBezTo>
                  <a:pt x="5220714" y="115687"/>
                  <a:pt x="5220258" y="115438"/>
                  <a:pt x="5219933" y="115143"/>
                </a:cubicBezTo>
                <a:cubicBezTo>
                  <a:pt x="5219609" y="114849"/>
                  <a:pt x="5219388" y="114525"/>
                  <a:pt x="5219270" y="114171"/>
                </a:cubicBezTo>
                <a:lnTo>
                  <a:pt x="5180743" y="14139"/>
                </a:lnTo>
                <a:lnTo>
                  <a:pt x="5180654" y="14139"/>
                </a:lnTo>
                <a:lnTo>
                  <a:pt x="5180654" y="113729"/>
                </a:lnTo>
                <a:cubicBezTo>
                  <a:pt x="5180654" y="114200"/>
                  <a:pt x="5180533" y="114613"/>
                  <a:pt x="5180291" y="114966"/>
                </a:cubicBezTo>
                <a:cubicBezTo>
                  <a:pt x="5180048" y="115318"/>
                  <a:pt x="5179623" y="115599"/>
                  <a:pt x="5179016" y="115806"/>
                </a:cubicBezTo>
                <a:cubicBezTo>
                  <a:pt x="5178409" y="116012"/>
                  <a:pt x="5177620" y="116189"/>
                  <a:pt x="5176650" y="116337"/>
                </a:cubicBezTo>
                <a:cubicBezTo>
                  <a:pt x="5175679" y="116484"/>
                  <a:pt x="5174435" y="116557"/>
                  <a:pt x="5172918" y="116557"/>
                </a:cubicBezTo>
                <a:cubicBezTo>
                  <a:pt x="5171462" y="116557"/>
                  <a:pt x="5170248" y="116484"/>
                  <a:pt x="5169278" y="116337"/>
                </a:cubicBezTo>
                <a:cubicBezTo>
                  <a:pt x="5168307" y="116189"/>
                  <a:pt x="5167533" y="116012"/>
                  <a:pt x="5166957" y="115806"/>
                </a:cubicBezTo>
                <a:cubicBezTo>
                  <a:pt x="5166380" y="115599"/>
                  <a:pt x="5165986" y="115318"/>
                  <a:pt x="5165774" y="114966"/>
                </a:cubicBezTo>
                <a:cubicBezTo>
                  <a:pt x="5165561" y="114613"/>
                  <a:pt x="5165455" y="114200"/>
                  <a:pt x="5165455" y="113729"/>
                </a:cubicBezTo>
                <a:lnTo>
                  <a:pt x="5165455" y="8573"/>
                </a:lnTo>
                <a:cubicBezTo>
                  <a:pt x="5165455" y="6098"/>
                  <a:pt x="5166113" y="4331"/>
                  <a:pt x="5167429" y="3271"/>
                </a:cubicBezTo>
                <a:cubicBezTo>
                  <a:pt x="5168745" y="2209"/>
                  <a:pt x="5170211" y="1679"/>
                  <a:pt x="5171826" y="1679"/>
                </a:cubicBezTo>
                <a:close/>
                <a:moveTo>
                  <a:pt x="4228851" y="1679"/>
                </a:moveTo>
                <a:lnTo>
                  <a:pt x="4238183" y="1679"/>
                </a:lnTo>
                <a:cubicBezTo>
                  <a:pt x="4240097" y="1679"/>
                  <a:pt x="4241772" y="1857"/>
                  <a:pt x="4243208" y="2209"/>
                </a:cubicBezTo>
                <a:cubicBezTo>
                  <a:pt x="4244644" y="2564"/>
                  <a:pt x="4245900" y="3124"/>
                  <a:pt x="4246977" y="3889"/>
                </a:cubicBezTo>
                <a:cubicBezTo>
                  <a:pt x="4248053" y="4654"/>
                  <a:pt x="4248950" y="5626"/>
                  <a:pt x="4249668" y="6805"/>
                </a:cubicBezTo>
                <a:cubicBezTo>
                  <a:pt x="4250386" y="7983"/>
                  <a:pt x="4251014" y="9367"/>
                  <a:pt x="4251553" y="10959"/>
                </a:cubicBezTo>
                <a:lnTo>
                  <a:pt x="4284249" y="93758"/>
                </a:lnTo>
                <a:lnTo>
                  <a:pt x="4284691" y="93758"/>
                </a:lnTo>
                <a:lnTo>
                  <a:pt x="4318712" y="11223"/>
                </a:lnTo>
                <a:cubicBezTo>
                  <a:pt x="4319370" y="9457"/>
                  <a:pt x="4320088" y="7954"/>
                  <a:pt x="4320866" y="6716"/>
                </a:cubicBezTo>
                <a:cubicBezTo>
                  <a:pt x="4321645" y="5480"/>
                  <a:pt x="4322498" y="4493"/>
                  <a:pt x="4323425" y="3756"/>
                </a:cubicBezTo>
                <a:cubicBezTo>
                  <a:pt x="4324353" y="3019"/>
                  <a:pt x="4325386" y="2489"/>
                  <a:pt x="4326523" y="2165"/>
                </a:cubicBezTo>
                <a:cubicBezTo>
                  <a:pt x="4327659" y="1842"/>
                  <a:pt x="4328976" y="1679"/>
                  <a:pt x="4330473" y="1679"/>
                </a:cubicBezTo>
                <a:lnTo>
                  <a:pt x="4340258" y="1679"/>
                </a:lnTo>
                <a:cubicBezTo>
                  <a:pt x="4341156" y="1679"/>
                  <a:pt x="4342009" y="1812"/>
                  <a:pt x="4342817" y="2077"/>
                </a:cubicBezTo>
                <a:cubicBezTo>
                  <a:pt x="4343625" y="2342"/>
                  <a:pt x="4344313" y="2754"/>
                  <a:pt x="4344882" y="3315"/>
                </a:cubicBezTo>
                <a:cubicBezTo>
                  <a:pt x="4345451" y="3875"/>
                  <a:pt x="4345915" y="4581"/>
                  <a:pt x="4346274" y="5435"/>
                </a:cubicBezTo>
                <a:cubicBezTo>
                  <a:pt x="4346633" y="6288"/>
                  <a:pt x="4346812" y="7335"/>
                  <a:pt x="4346812" y="8573"/>
                </a:cubicBezTo>
                <a:lnTo>
                  <a:pt x="4346812" y="113729"/>
                </a:lnTo>
                <a:cubicBezTo>
                  <a:pt x="4346812" y="114200"/>
                  <a:pt x="4346691" y="114613"/>
                  <a:pt x="4346448" y="114966"/>
                </a:cubicBezTo>
                <a:cubicBezTo>
                  <a:pt x="4346206" y="115318"/>
                  <a:pt x="4345781" y="115599"/>
                  <a:pt x="4345174" y="115806"/>
                </a:cubicBezTo>
                <a:cubicBezTo>
                  <a:pt x="4344567" y="116012"/>
                  <a:pt x="4343793" y="116189"/>
                  <a:pt x="4342853" y="116337"/>
                </a:cubicBezTo>
                <a:cubicBezTo>
                  <a:pt x="4341913" y="116484"/>
                  <a:pt x="4340684" y="116557"/>
                  <a:pt x="4339167" y="116557"/>
                </a:cubicBezTo>
                <a:cubicBezTo>
                  <a:pt x="4337772" y="116557"/>
                  <a:pt x="4336573" y="116484"/>
                  <a:pt x="4335572" y="116337"/>
                </a:cubicBezTo>
                <a:cubicBezTo>
                  <a:pt x="4334572" y="116189"/>
                  <a:pt x="4333783" y="116012"/>
                  <a:pt x="4333206" y="115806"/>
                </a:cubicBezTo>
                <a:cubicBezTo>
                  <a:pt x="4332629" y="115599"/>
                  <a:pt x="4332220" y="115318"/>
                  <a:pt x="4331977" y="114966"/>
                </a:cubicBezTo>
                <a:cubicBezTo>
                  <a:pt x="4331734" y="114613"/>
                  <a:pt x="4331613" y="114200"/>
                  <a:pt x="4331613" y="113729"/>
                </a:cubicBezTo>
                <a:lnTo>
                  <a:pt x="4331613" y="14139"/>
                </a:lnTo>
                <a:lnTo>
                  <a:pt x="4331437" y="14139"/>
                </a:lnTo>
                <a:lnTo>
                  <a:pt x="4291141" y="114171"/>
                </a:lnTo>
                <a:cubicBezTo>
                  <a:pt x="4290965" y="114583"/>
                  <a:pt x="4290714" y="114936"/>
                  <a:pt x="4290390" y="115231"/>
                </a:cubicBezTo>
                <a:cubicBezTo>
                  <a:pt x="4290066" y="115526"/>
                  <a:pt x="4289595" y="115776"/>
                  <a:pt x="4288976" y="115983"/>
                </a:cubicBezTo>
                <a:cubicBezTo>
                  <a:pt x="4288358" y="116189"/>
                  <a:pt x="4287621" y="116337"/>
                  <a:pt x="4286767" y="116424"/>
                </a:cubicBezTo>
                <a:cubicBezTo>
                  <a:pt x="4285913" y="116512"/>
                  <a:pt x="4284897" y="116557"/>
                  <a:pt x="4283719" y="116557"/>
                </a:cubicBezTo>
                <a:cubicBezTo>
                  <a:pt x="4282481" y="116557"/>
                  <a:pt x="4281421" y="116499"/>
                  <a:pt x="4280537" y="116380"/>
                </a:cubicBezTo>
                <a:cubicBezTo>
                  <a:pt x="4279654" y="116263"/>
                  <a:pt x="4278917" y="116100"/>
                  <a:pt x="4278328" y="115894"/>
                </a:cubicBezTo>
                <a:cubicBezTo>
                  <a:pt x="4277739" y="115687"/>
                  <a:pt x="4277282" y="115438"/>
                  <a:pt x="4276958" y="115143"/>
                </a:cubicBezTo>
                <a:cubicBezTo>
                  <a:pt x="4276634" y="114849"/>
                  <a:pt x="4276413" y="114525"/>
                  <a:pt x="4276296" y="114171"/>
                </a:cubicBezTo>
                <a:lnTo>
                  <a:pt x="4237768" y="14139"/>
                </a:lnTo>
                <a:lnTo>
                  <a:pt x="4237679" y="14139"/>
                </a:lnTo>
                <a:lnTo>
                  <a:pt x="4237679" y="113729"/>
                </a:lnTo>
                <a:cubicBezTo>
                  <a:pt x="4237679" y="114200"/>
                  <a:pt x="4237558" y="114613"/>
                  <a:pt x="4237316" y="114966"/>
                </a:cubicBezTo>
                <a:cubicBezTo>
                  <a:pt x="4237073" y="115318"/>
                  <a:pt x="4236648" y="115599"/>
                  <a:pt x="4236041" y="115806"/>
                </a:cubicBezTo>
                <a:cubicBezTo>
                  <a:pt x="4235434" y="116012"/>
                  <a:pt x="4234645" y="116189"/>
                  <a:pt x="4233674" y="116337"/>
                </a:cubicBezTo>
                <a:cubicBezTo>
                  <a:pt x="4232704" y="116484"/>
                  <a:pt x="4231460" y="116557"/>
                  <a:pt x="4229943" y="116557"/>
                </a:cubicBezTo>
                <a:cubicBezTo>
                  <a:pt x="4228487" y="116557"/>
                  <a:pt x="4227273" y="116484"/>
                  <a:pt x="4226303" y="116337"/>
                </a:cubicBezTo>
                <a:cubicBezTo>
                  <a:pt x="4225332" y="116189"/>
                  <a:pt x="4224558" y="116012"/>
                  <a:pt x="4223982" y="115806"/>
                </a:cubicBezTo>
                <a:cubicBezTo>
                  <a:pt x="4223405" y="115599"/>
                  <a:pt x="4223011" y="115318"/>
                  <a:pt x="4222799" y="114966"/>
                </a:cubicBezTo>
                <a:cubicBezTo>
                  <a:pt x="4222586" y="114613"/>
                  <a:pt x="4222480" y="114200"/>
                  <a:pt x="4222480" y="113729"/>
                </a:cubicBezTo>
                <a:lnTo>
                  <a:pt x="4222480" y="8573"/>
                </a:lnTo>
                <a:cubicBezTo>
                  <a:pt x="4222480" y="6098"/>
                  <a:pt x="4223138" y="4331"/>
                  <a:pt x="4224454" y="3271"/>
                </a:cubicBezTo>
                <a:cubicBezTo>
                  <a:pt x="4225770" y="2209"/>
                  <a:pt x="4227236" y="1679"/>
                  <a:pt x="4228851" y="1679"/>
                </a:cubicBezTo>
                <a:close/>
                <a:moveTo>
                  <a:pt x="3762193" y="1679"/>
                </a:moveTo>
                <a:lnTo>
                  <a:pt x="3771525" y="1679"/>
                </a:lnTo>
                <a:cubicBezTo>
                  <a:pt x="3773439" y="1679"/>
                  <a:pt x="3775114" y="1857"/>
                  <a:pt x="3776550" y="2209"/>
                </a:cubicBezTo>
                <a:cubicBezTo>
                  <a:pt x="3777985" y="2564"/>
                  <a:pt x="3779242" y="3124"/>
                  <a:pt x="3780319" y="3889"/>
                </a:cubicBezTo>
                <a:cubicBezTo>
                  <a:pt x="3781395" y="4654"/>
                  <a:pt x="3782293" y="5626"/>
                  <a:pt x="3783010" y="6805"/>
                </a:cubicBezTo>
                <a:cubicBezTo>
                  <a:pt x="3783728" y="7983"/>
                  <a:pt x="3784357" y="9367"/>
                  <a:pt x="3784895" y="10959"/>
                </a:cubicBezTo>
                <a:lnTo>
                  <a:pt x="3817591" y="93758"/>
                </a:lnTo>
                <a:lnTo>
                  <a:pt x="3818032" y="93758"/>
                </a:lnTo>
                <a:lnTo>
                  <a:pt x="3852053" y="11223"/>
                </a:lnTo>
                <a:cubicBezTo>
                  <a:pt x="3852711" y="9457"/>
                  <a:pt x="3853430" y="7954"/>
                  <a:pt x="3854208" y="6716"/>
                </a:cubicBezTo>
                <a:cubicBezTo>
                  <a:pt x="3854986" y="5480"/>
                  <a:pt x="3855839" y="4493"/>
                  <a:pt x="3856768" y="3756"/>
                </a:cubicBezTo>
                <a:cubicBezTo>
                  <a:pt x="3857695" y="3019"/>
                  <a:pt x="3858728" y="2489"/>
                  <a:pt x="3859865" y="2165"/>
                </a:cubicBezTo>
                <a:cubicBezTo>
                  <a:pt x="3861001" y="1842"/>
                  <a:pt x="3862317" y="1679"/>
                  <a:pt x="3863814" y="1679"/>
                </a:cubicBezTo>
                <a:lnTo>
                  <a:pt x="3873600" y="1679"/>
                </a:lnTo>
                <a:cubicBezTo>
                  <a:pt x="3874498" y="1679"/>
                  <a:pt x="3875351" y="1812"/>
                  <a:pt x="3876159" y="2077"/>
                </a:cubicBezTo>
                <a:cubicBezTo>
                  <a:pt x="3876966" y="2342"/>
                  <a:pt x="3877655" y="2754"/>
                  <a:pt x="3878224" y="3315"/>
                </a:cubicBezTo>
                <a:cubicBezTo>
                  <a:pt x="3878792" y="3875"/>
                  <a:pt x="3879256" y="4581"/>
                  <a:pt x="3879615" y="5435"/>
                </a:cubicBezTo>
                <a:cubicBezTo>
                  <a:pt x="3879974" y="6288"/>
                  <a:pt x="3880154" y="7335"/>
                  <a:pt x="3880154" y="8573"/>
                </a:cubicBezTo>
                <a:lnTo>
                  <a:pt x="3880154" y="113729"/>
                </a:lnTo>
                <a:cubicBezTo>
                  <a:pt x="3880154" y="114200"/>
                  <a:pt x="3880033" y="114613"/>
                  <a:pt x="3879790" y="114966"/>
                </a:cubicBezTo>
                <a:cubicBezTo>
                  <a:pt x="3879548" y="115318"/>
                  <a:pt x="3879123" y="115599"/>
                  <a:pt x="3878516" y="115806"/>
                </a:cubicBezTo>
                <a:cubicBezTo>
                  <a:pt x="3877908" y="116012"/>
                  <a:pt x="3877134" y="116189"/>
                  <a:pt x="3876195" y="116337"/>
                </a:cubicBezTo>
                <a:cubicBezTo>
                  <a:pt x="3875254" y="116484"/>
                  <a:pt x="3874025" y="116557"/>
                  <a:pt x="3872509" y="116557"/>
                </a:cubicBezTo>
                <a:cubicBezTo>
                  <a:pt x="3871113" y="116557"/>
                  <a:pt x="3869915" y="116484"/>
                  <a:pt x="3868914" y="116337"/>
                </a:cubicBezTo>
                <a:cubicBezTo>
                  <a:pt x="3867913" y="116189"/>
                  <a:pt x="3867124" y="116012"/>
                  <a:pt x="3866547" y="115806"/>
                </a:cubicBezTo>
                <a:cubicBezTo>
                  <a:pt x="3865970" y="115599"/>
                  <a:pt x="3865561" y="115318"/>
                  <a:pt x="3865319" y="114966"/>
                </a:cubicBezTo>
                <a:cubicBezTo>
                  <a:pt x="3865076" y="114613"/>
                  <a:pt x="3864955" y="114200"/>
                  <a:pt x="3864955" y="113729"/>
                </a:cubicBezTo>
                <a:lnTo>
                  <a:pt x="3864955" y="14139"/>
                </a:lnTo>
                <a:lnTo>
                  <a:pt x="3864778" y="14139"/>
                </a:lnTo>
                <a:lnTo>
                  <a:pt x="3824483" y="114171"/>
                </a:lnTo>
                <a:cubicBezTo>
                  <a:pt x="3824306" y="114583"/>
                  <a:pt x="3824055" y="114936"/>
                  <a:pt x="3823732" y="115231"/>
                </a:cubicBezTo>
                <a:cubicBezTo>
                  <a:pt x="3823408" y="115526"/>
                  <a:pt x="3822937" y="115776"/>
                  <a:pt x="3822318" y="115983"/>
                </a:cubicBezTo>
                <a:cubicBezTo>
                  <a:pt x="3821699" y="116189"/>
                  <a:pt x="3820963" y="116337"/>
                  <a:pt x="3820109" y="116424"/>
                </a:cubicBezTo>
                <a:cubicBezTo>
                  <a:pt x="3819255" y="116512"/>
                  <a:pt x="3818238" y="116557"/>
                  <a:pt x="3817061" y="116557"/>
                </a:cubicBezTo>
                <a:cubicBezTo>
                  <a:pt x="3815823" y="116557"/>
                  <a:pt x="3814763" y="116499"/>
                  <a:pt x="3813879" y="116380"/>
                </a:cubicBezTo>
                <a:cubicBezTo>
                  <a:pt x="3812996" y="116263"/>
                  <a:pt x="3812259" y="116100"/>
                  <a:pt x="3811670" y="115894"/>
                </a:cubicBezTo>
                <a:cubicBezTo>
                  <a:pt x="3811081" y="115687"/>
                  <a:pt x="3810624" y="115438"/>
                  <a:pt x="3810301" y="115143"/>
                </a:cubicBezTo>
                <a:cubicBezTo>
                  <a:pt x="3809976" y="114849"/>
                  <a:pt x="3809755" y="114525"/>
                  <a:pt x="3809638" y="114171"/>
                </a:cubicBezTo>
                <a:lnTo>
                  <a:pt x="3771110" y="14139"/>
                </a:lnTo>
                <a:lnTo>
                  <a:pt x="3771021" y="14139"/>
                </a:lnTo>
                <a:lnTo>
                  <a:pt x="3771021" y="113729"/>
                </a:lnTo>
                <a:cubicBezTo>
                  <a:pt x="3771021" y="114200"/>
                  <a:pt x="3770901" y="114613"/>
                  <a:pt x="3770657" y="114966"/>
                </a:cubicBezTo>
                <a:cubicBezTo>
                  <a:pt x="3770414" y="115318"/>
                  <a:pt x="3769990" y="115599"/>
                  <a:pt x="3769383" y="115806"/>
                </a:cubicBezTo>
                <a:cubicBezTo>
                  <a:pt x="3768776" y="116012"/>
                  <a:pt x="3767987" y="116189"/>
                  <a:pt x="3767016" y="116337"/>
                </a:cubicBezTo>
                <a:cubicBezTo>
                  <a:pt x="3766046" y="116484"/>
                  <a:pt x="3764802" y="116557"/>
                  <a:pt x="3763285" y="116557"/>
                </a:cubicBezTo>
                <a:cubicBezTo>
                  <a:pt x="3761829" y="116557"/>
                  <a:pt x="3760616" y="116484"/>
                  <a:pt x="3759645" y="116337"/>
                </a:cubicBezTo>
                <a:cubicBezTo>
                  <a:pt x="3758675" y="116189"/>
                  <a:pt x="3757901" y="116012"/>
                  <a:pt x="3757324" y="115806"/>
                </a:cubicBezTo>
                <a:cubicBezTo>
                  <a:pt x="3756748" y="115599"/>
                  <a:pt x="3756353" y="115318"/>
                  <a:pt x="3756141" y="114966"/>
                </a:cubicBezTo>
                <a:cubicBezTo>
                  <a:pt x="3755929" y="114613"/>
                  <a:pt x="3755823" y="114200"/>
                  <a:pt x="3755823" y="113729"/>
                </a:cubicBezTo>
                <a:lnTo>
                  <a:pt x="3755823" y="8573"/>
                </a:lnTo>
                <a:cubicBezTo>
                  <a:pt x="3755823" y="6098"/>
                  <a:pt x="3756481" y="4331"/>
                  <a:pt x="3757796" y="3271"/>
                </a:cubicBezTo>
                <a:cubicBezTo>
                  <a:pt x="3759112" y="2209"/>
                  <a:pt x="3760577" y="1679"/>
                  <a:pt x="3762193" y="1679"/>
                </a:cubicBezTo>
                <a:close/>
                <a:moveTo>
                  <a:pt x="2819219" y="1679"/>
                </a:moveTo>
                <a:lnTo>
                  <a:pt x="2828552" y="1679"/>
                </a:lnTo>
                <a:cubicBezTo>
                  <a:pt x="2830466" y="1679"/>
                  <a:pt x="2832141" y="1857"/>
                  <a:pt x="2833577" y="2209"/>
                </a:cubicBezTo>
                <a:cubicBezTo>
                  <a:pt x="2835014" y="2564"/>
                  <a:pt x="2836271" y="3124"/>
                  <a:pt x="2837347" y="3889"/>
                </a:cubicBezTo>
                <a:cubicBezTo>
                  <a:pt x="2838423" y="4654"/>
                  <a:pt x="2839320" y="5626"/>
                  <a:pt x="2840039" y="6805"/>
                </a:cubicBezTo>
                <a:cubicBezTo>
                  <a:pt x="2840757" y="7983"/>
                  <a:pt x="2841384" y="9367"/>
                  <a:pt x="2841923" y="10959"/>
                </a:cubicBezTo>
                <a:lnTo>
                  <a:pt x="2874623" y="93758"/>
                </a:lnTo>
                <a:lnTo>
                  <a:pt x="2875065" y="93758"/>
                </a:lnTo>
                <a:lnTo>
                  <a:pt x="2909088" y="11223"/>
                </a:lnTo>
                <a:cubicBezTo>
                  <a:pt x="2909746" y="9457"/>
                  <a:pt x="2910464" y="7954"/>
                  <a:pt x="2911242" y="6716"/>
                </a:cubicBezTo>
                <a:cubicBezTo>
                  <a:pt x="2912020" y="5480"/>
                  <a:pt x="2912874" y="4493"/>
                  <a:pt x="2913802" y="3756"/>
                </a:cubicBezTo>
                <a:cubicBezTo>
                  <a:pt x="2914729" y="3019"/>
                  <a:pt x="2915762" y="2489"/>
                  <a:pt x="2916898" y="2165"/>
                </a:cubicBezTo>
                <a:cubicBezTo>
                  <a:pt x="2918035" y="1842"/>
                  <a:pt x="2919352" y="1679"/>
                  <a:pt x="2920848" y="1679"/>
                </a:cubicBezTo>
                <a:lnTo>
                  <a:pt x="2930634" y="1679"/>
                </a:lnTo>
                <a:cubicBezTo>
                  <a:pt x="2931532" y="1679"/>
                  <a:pt x="2932385" y="1812"/>
                  <a:pt x="2933193" y="2077"/>
                </a:cubicBezTo>
                <a:cubicBezTo>
                  <a:pt x="2934000" y="2342"/>
                  <a:pt x="2934689" y="2754"/>
                  <a:pt x="2935258" y="3315"/>
                </a:cubicBezTo>
                <a:cubicBezTo>
                  <a:pt x="2935826" y="3875"/>
                  <a:pt x="2936290" y="4581"/>
                  <a:pt x="2936650" y="5435"/>
                </a:cubicBezTo>
                <a:cubicBezTo>
                  <a:pt x="2937008" y="6288"/>
                  <a:pt x="2937188" y="7335"/>
                  <a:pt x="2937188" y="8573"/>
                </a:cubicBezTo>
                <a:lnTo>
                  <a:pt x="2937188" y="113729"/>
                </a:lnTo>
                <a:cubicBezTo>
                  <a:pt x="2937188" y="114200"/>
                  <a:pt x="2937067" y="114613"/>
                  <a:pt x="2936824" y="114966"/>
                </a:cubicBezTo>
                <a:cubicBezTo>
                  <a:pt x="2936582" y="115318"/>
                  <a:pt x="2936157" y="115599"/>
                  <a:pt x="2935550" y="115806"/>
                </a:cubicBezTo>
                <a:cubicBezTo>
                  <a:pt x="2934943" y="116012"/>
                  <a:pt x="2934169" y="116189"/>
                  <a:pt x="2933229" y="116337"/>
                </a:cubicBezTo>
                <a:cubicBezTo>
                  <a:pt x="2932288" y="116484"/>
                  <a:pt x="2931060" y="116557"/>
                  <a:pt x="2929543" y="116557"/>
                </a:cubicBezTo>
                <a:cubicBezTo>
                  <a:pt x="2928147" y="116557"/>
                  <a:pt x="2926949" y="116484"/>
                  <a:pt x="2925948" y="116337"/>
                </a:cubicBezTo>
                <a:cubicBezTo>
                  <a:pt x="2924947" y="116189"/>
                  <a:pt x="2924158" y="116012"/>
                  <a:pt x="2923582" y="115806"/>
                </a:cubicBezTo>
                <a:cubicBezTo>
                  <a:pt x="2923005" y="115599"/>
                  <a:pt x="2922595" y="115318"/>
                  <a:pt x="2922353" y="114966"/>
                </a:cubicBezTo>
                <a:cubicBezTo>
                  <a:pt x="2922110" y="114613"/>
                  <a:pt x="2921989" y="114200"/>
                  <a:pt x="2921989" y="113729"/>
                </a:cubicBezTo>
                <a:lnTo>
                  <a:pt x="2921989" y="14139"/>
                </a:lnTo>
                <a:lnTo>
                  <a:pt x="2921812" y="14139"/>
                </a:lnTo>
                <a:lnTo>
                  <a:pt x="2881516" y="114171"/>
                </a:lnTo>
                <a:cubicBezTo>
                  <a:pt x="2881340" y="114583"/>
                  <a:pt x="2881090" y="114936"/>
                  <a:pt x="2880766" y="115231"/>
                </a:cubicBezTo>
                <a:cubicBezTo>
                  <a:pt x="2880440" y="115526"/>
                  <a:pt x="2879970" y="115776"/>
                  <a:pt x="2879350" y="115983"/>
                </a:cubicBezTo>
                <a:cubicBezTo>
                  <a:pt x="2878732" y="116189"/>
                  <a:pt x="2877995" y="116337"/>
                  <a:pt x="2877141" y="116424"/>
                </a:cubicBezTo>
                <a:cubicBezTo>
                  <a:pt x="2876286" y="116512"/>
                  <a:pt x="2875271" y="116557"/>
                  <a:pt x="2874094" y="116557"/>
                </a:cubicBezTo>
                <a:cubicBezTo>
                  <a:pt x="2872856" y="116557"/>
                  <a:pt x="2871795" y="116499"/>
                  <a:pt x="2870911" y="116380"/>
                </a:cubicBezTo>
                <a:cubicBezTo>
                  <a:pt x="2870029" y="116263"/>
                  <a:pt x="2869291" y="116100"/>
                  <a:pt x="2868701" y="115894"/>
                </a:cubicBezTo>
                <a:cubicBezTo>
                  <a:pt x="2868113" y="115687"/>
                  <a:pt x="2867656" y="115438"/>
                  <a:pt x="2867332" y="115143"/>
                </a:cubicBezTo>
                <a:cubicBezTo>
                  <a:pt x="2867008" y="114849"/>
                  <a:pt x="2866787" y="114525"/>
                  <a:pt x="2866668" y="114171"/>
                </a:cubicBezTo>
                <a:lnTo>
                  <a:pt x="2828136" y="14139"/>
                </a:lnTo>
                <a:lnTo>
                  <a:pt x="2828048" y="14139"/>
                </a:lnTo>
                <a:lnTo>
                  <a:pt x="2828048" y="113729"/>
                </a:lnTo>
                <a:cubicBezTo>
                  <a:pt x="2828048" y="114200"/>
                  <a:pt x="2827927" y="114613"/>
                  <a:pt x="2827685" y="114966"/>
                </a:cubicBezTo>
                <a:cubicBezTo>
                  <a:pt x="2827442" y="115318"/>
                  <a:pt x="2827018" y="115599"/>
                  <a:pt x="2826410" y="115806"/>
                </a:cubicBezTo>
                <a:cubicBezTo>
                  <a:pt x="2825802" y="116012"/>
                  <a:pt x="2825015" y="116189"/>
                  <a:pt x="2824044" y="116337"/>
                </a:cubicBezTo>
                <a:cubicBezTo>
                  <a:pt x="2823073" y="116484"/>
                  <a:pt x="2821829" y="116557"/>
                  <a:pt x="2820313" y="116557"/>
                </a:cubicBezTo>
                <a:cubicBezTo>
                  <a:pt x="2818856" y="116557"/>
                  <a:pt x="2817642" y="116484"/>
                  <a:pt x="2816671" y="116337"/>
                </a:cubicBezTo>
                <a:cubicBezTo>
                  <a:pt x="2815701" y="116189"/>
                  <a:pt x="2814928" y="116012"/>
                  <a:pt x="2814350" y="115806"/>
                </a:cubicBezTo>
                <a:cubicBezTo>
                  <a:pt x="2813774" y="115599"/>
                  <a:pt x="2813379" y="115318"/>
                  <a:pt x="2813168" y="114966"/>
                </a:cubicBezTo>
                <a:cubicBezTo>
                  <a:pt x="2812955" y="114613"/>
                  <a:pt x="2812849" y="114200"/>
                  <a:pt x="2812849" y="113729"/>
                </a:cubicBezTo>
                <a:lnTo>
                  <a:pt x="2812849" y="8573"/>
                </a:lnTo>
                <a:cubicBezTo>
                  <a:pt x="2812849" y="6098"/>
                  <a:pt x="2813507" y="4331"/>
                  <a:pt x="2814822" y="3271"/>
                </a:cubicBezTo>
                <a:cubicBezTo>
                  <a:pt x="2816139" y="2209"/>
                  <a:pt x="2817604" y="1679"/>
                  <a:pt x="2819219" y="1679"/>
                </a:cubicBezTo>
                <a:close/>
                <a:moveTo>
                  <a:pt x="2342965" y="1679"/>
                </a:moveTo>
                <a:lnTo>
                  <a:pt x="2352297" y="1679"/>
                </a:lnTo>
                <a:cubicBezTo>
                  <a:pt x="2354212" y="1679"/>
                  <a:pt x="2355887" y="1857"/>
                  <a:pt x="2357323" y="2209"/>
                </a:cubicBezTo>
                <a:cubicBezTo>
                  <a:pt x="2358758" y="2564"/>
                  <a:pt x="2360015" y="3124"/>
                  <a:pt x="2361091" y="3889"/>
                </a:cubicBezTo>
                <a:cubicBezTo>
                  <a:pt x="2362167" y="4654"/>
                  <a:pt x="2363063" y="5626"/>
                  <a:pt x="2363782" y="6805"/>
                </a:cubicBezTo>
                <a:cubicBezTo>
                  <a:pt x="2364499" y="7983"/>
                  <a:pt x="2365128" y="9367"/>
                  <a:pt x="2365666" y="10959"/>
                </a:cubicBezTo>
                <a:lnTo>
                  <a:pt x="2398361" y="93758"/>
                </a:lnTo>
                <a:lnTo>
                  <a:pt x="2398804" y="93758"/>
                </a:lnTo>
                <a:lnTo>
                  <a:pt x="2432823" y="11223"/>
                </a:lnTo>
                <a:cubicBezTo>
                  <a:pt x="2433482" y="9457"/>
                  <a:pt x="2434200" y="7954"/>
                  <a:pt x="2434977" y="6716"/>
                </a:cubicBezTo>
                <a:cubicBezTo>
                  <a:pt x="2435756" y="5480"/>
                  <a:pt x="2436610" y="4493"/>
                  <a:pt x="2437537" y="3756"/>
                </a:cubicBezTo>
                <a:cubicBezTo>
                  <a:pt x="2438464" y="3019"/>
                  <a:pt x="2439498" y="2489"/>
                  <a:pt x="2440634" y="2165"/>
                </a:cubicBezTo>
                <a:cubicBezTo>
                  <a:pt x="2441771" y="1842"/>
                  <a:pt x="2443089" y="1679"/>
                  <a:pt x="2444585" y="1679"/>
                </a:cubicBezTo>
                <a:lnTo>
                  <a:pt x="2454373" y="1679"/>
                </a:lnTo>
                <a:cubicBezTo>
                  <a:pt x="2455271" y="1679"/>
                  <a:pt x="2456126" y="1812"/>
                  <a:pt x="2456932" y="2077"/>
                </a:cubicBezTo>
                <a:cubicBezTo>
                  <a:pt x="2457741" y="2342"/>
                  <a:pt x="2458429" y="2754"/>
                  <a:pt x="2458996" y="3315"/>
                </a:cubicBezTo>
                <a:cubicBezTo>
                  <a:pt x="2459567" y="3875"/>
                  <a:pt x="2460030" y="4581"/>
                  <a:pt x="2460389" y="5435"/>
                </a:cubicBezTo>
                <a:cubicBezTo>
                  <a:pt x="2460748" y="6288"/>
                  <a:pt x="2460928" y="7335"/>
                  <a:pt x="2460928" y="8573"/>
                </a:cubicBezTo>
                <a:lnTo>
                  <a:pt x="2460928" y="113729"/>
                </a:lnTo>
                <a:cubicBezTo>
                  <a:pt x="2460928" y="114200"/>
                  <a:pt x="2460807" y="114613"/>
                  <a:pt x="2460563" y="114966"/>
                </a:cubicBezTo>
                <a:cubicBezTo>
                  <a:pt x="2460321" y="115318"/>
                  <a:pt x="2459897" y="115599"/>
                  <a:pt x="2459291" y="115806"/>
                </a:cubicBezTo>
                <a:cubicBezTo>
                  <a:pt x="2458683" y="116012"/>
                  <a:pt x="2457909" y="116189"/>
                  <a:pt x="2456968" y="116337"/>
                </a:cubicBezTo>
                <a:cubicBezTo>
                  <a:pt x="2456029" y="116484"/>
                  <a:pt x="2454799" y="116557"/>
                  <a:pt x="2453283" y="116557"/>
                </a:cubicBezTo>
                <a:cubicBezTo>
                  <a:pt x="2451887" y="116557"/>
                  <a:pt x="2450687" y="116484"/>
                  <a:pt x="2449686" y="116337"/>
                </a:cubicBezTo>
                <a:cubicBezTo>
                  <a:pt x="2448684" y="116189"/>
                  <a:pt x="2447895" y="116012"/>
                  <a:pt x="2447318" y="115806"/>
                </a:cubicBezTo>
                <a:cubicBezTo>
                  <a:pt x="2446743" y="115599"/>
                  <a:pt x="2446332" y="115318"/>
                  <a:pt x="2446089" y="114966"/>
                </a:cubicBezTo>
                <a:cubicBezTo>
                  <a:pt x="2445847" y="114613"/>
                  <a:pt x="2445725" y="114200"/>
                  <a:pt x="2445725" y="113729"/>
                </a:cubicBezTo>
                <a:lnTo>
                  <a:pt x="2445725" y="14139"/>
                </a:lnTo>
                <a:lnTo>
                  <a:pt x="2445550" y="14139"/>
                </a:lnTo>
                <a:lnTo>
                  <a:pt x="2405254" y="114171"/>
                </a:lnTo>
                <a:cubicBezTo>
                  <a:pt x="2405078" y="114583"/>
                  <a:pt x="2404826" y="114936"/>
                  <a:pt x="2404503" y="115231"/>
                </a:cubicBezTo>
                <a:cubicBezTo>
                  <a:pt x="2404179" y="115526"/>
                  <a:pt x="2403708" y="115776"/>
                  <a:pt x="2403089" y="115983"/>
                </a:cubicBezTo>
                <a:cubicBezTo>
                  <a:pt x="2402470" y="116189"/>
                  <a:pt x="2401734" y="116337"/>
                  <a:pt x="2400880" y="116424"/>
                </a:cubicBezTo>
                <a:cubicBezTo>
                  <a:pt x="2400026" y="116512"/>
                  <a:pt x="2399009" y="116557"/>
                  <a:pt x="2397831" y="116557"/>
                </a:cubicBezTo>
                <a:cubicBezTo>
                  <a:pt x="2396594" y="116557"/>
                  <a:pt x="2395534" y="116499"/>
                  <a:pt x="2394650" y="116380"/>
                </a:cubicBezTo>
                <a:cubicBezTo>
                  <a:pt x="2393767" y="116263"/>
                  <a:pt x="2393030" y="116100"/>
                  <a:pt x="2392443" y="115894"/>
                </a:cubicBezTo>
                <a:cubicBezTo>
                  <a:pt x="2391852" y="115687"/>
                  <a:pt x="2391395" y="115438"/>
                  <a:pt x="2391073" y="115143"/>
                </a:cubicBezTo>
                <a:cubicBezTo>
                  <a:pt x="2390747" y="114849"/>
                  <a:pt x="2390527" y="114525"/>
                  <a:pt x="2390409" y="114171"/>
                </a:cubicBezTo>
                <a:lnTo>
                  <a:pt x="2351882" y="14139"/>
                </a:lnTo>
                <a:lnTo>
                  <a:pt x="2351794" y="14139"/>
                </a:lnTo>
                <a:lnTo>
                  <a:pt x="2351794" y="113729"/>
                </a:lnTo>
                <a:cubicBezTo>
                  <a:pt x="2351794" y="114200"/>
                  <a:pt x="2351673" y="114613"/>
                  <a:pt x="2351430" y="114966"/>
                </a:cubicBezTo>
                <a:cubicBezTo>
                  <a:pt x="2351187" y="115318"/>
                  <a:pt x="2350761" y="115599"/>
                  <a:pt x="2350155" y="115806"/>
                </a:cubicBezTo>
                <a:cubicBezTo>
                  <a:pt x="2349548" y="116012"/>
                  <a:pt x="2348759" y="116189"/>
                  <a:pt x="2347789" y="116337"/>
                </a:cubicBezTo>
                <a:cubicBezTo>
                  <a:pt x="2346819" y="116484"/>
                  <a:pt x="2345574" y="116557"/>
                  <a:pt x="2344058" y="116557"/>
                </a:cubicBezTo>
                <a:cubicBezTo>
                  <a:pt x="2342602" y="116557"/>
                  <a:pt x="2341387" y="116484"/>
                  <a:pt x="2340418" y="116337"/>
                </a:cubicBezTo>
                <a:cubicBezTo>
                  <a:pt x="2339447" y="116189"/>
                  <a:pt x="2338673" y="116012"/>
                  <a:pt x="2338096" y="115806"/>
                </a:cubicBezTo>
                <a:cubicBezTo>
                  <a:pt x="2337520" y="115599"/>
                  <a:pt x="2337126" y="115318"/>
                  <a:pt x="2336915" y="114966"/>
                </a:cubicBezTo>
                <a:cubicBezTo>
                  <a:pt x="2336701" y="114613"/>
                  <a:pt x="2336596" y="114200"/>
                  <a:pt x="2336596" y="113729"/>
                </a:cubicBezTo>
                <a:lnTo>
                  <a:pt x="2336596" y="8573"/>
                </a:lnTo>
                <a:cubicBezTo>
                  <a:pt x="2336596" y="6098"/>
                  <a:pt x="2337253" y="4331"/>
                  <a:pt x="2338568" y="3271"/>
                </a:cubicBezTo>
                <a:cubicBezTo>
                  <a:pt x="2339885" y="2209"/>
                  <a:pt x="2341350" y="1679"/>
                  <a:pt x="2342965" y="1679"/>
                </a:cubicBezTo>
                <a:close/>
                <a:moveTo>
                  <a:pt x="1876234" y="1679"/>
                </a:moveTo>
                <a:lnTo>
                  <a:pt x="1885566" y="1679"/>
                </a:lnTo>
                <a:cubicBezTo>
                  <a:pt x="1887480" y="1679"/>
                  <a:pt x="1889173" y="1857"/>
                  <a:pt x="1890609" y="2209"/>
                </a:cubicBezTo>
                <a:cubicBezTo>
                  <a:pt x="1892045" y="2564"/>
                  <a:pt x="1893301" y="3124"/>
                  <a:pt x="1894378" y="3889"/>
                </a:cubicBezTo>
                <a:cubicBezTo>
                  <a:pt x="1895455" y="4654"/>
                  <a:pt x="1896352" y="5626"/>
                  <a:pt x="1897069" y="6805"/>
                </a:cubicBezTo>
                <a:cubicBezTo>
                  <a:pt x="1897788" y="7983"/>
                  <a:pt x="1898416" y="9367"/>
                  <a:pt x="1898954" y="10959"/>
                </a:cubicBezTo>
                <a:lnTo>
                  <a:pt x="1931648" y="93758"/>
                </a:lnTo>
                <a:lnTo>
                  <a:pt x="1932089" y="93758"/>
                </a:lnTo>
                <a:lnTo>
                  <a:pt x="1966110" y="11223"/>
                </a:lnTo>
                <a:cubicBezTo>
                  <a:pt x="1966767" y="9457"/>
                  <a:pt x="1967485" y="7954"/>
                  <a:pt x="1968264" y="6716"/>
                </a:cubicBezTo>
                <a:cubicBezTo>
                  <a:pt x="1969042" y="5480"/>
                  <a:pt x="1969896" y="4493"/>
                  <a:pt x="1970823" y="3756"/>
                </a:cubicBezTo>
                <a:cubicBezTo>
                  <a:pt x="1971752" y="3019"/>
                  <a:pt x="1972784" y="2489"/>
                  <a:pt x="1973920" y="2165"/>
                </a:cubicBezTo>
                <a:cubicBezTo>
                  <a:pt x="1975057" y="1842"/>
                  <a:pt x="1976374" y="1679"/>
                  <a:pt x="1977870" y="1679"/>
                </a:cubicBezTo>
                <a:lnTo>
                  <a:pt x="1987655" y="1679"/>
                </a:lnTo>
                <a:cubicBezTo>
                  <a:pt x="1988554" y="1679"/>
                  <a:pt x="1989407" y="1812"/>
                  <a:pt x="1990215" y="2077"/>
                </a:cubicBezTo>
                <a:cubicBezTo>
                  <a:pt x="1991023" y="2342"/>
                  <a:pt x="1991711" y="2754"/>
                  <a:pt x="1992280" y="3315"/>
                </a:cubicBezTo>
                <a:cubicBezTo>
                  <a:pt x="1992849" y="3875"/>
                  <a:pt x="1993312" y="4581"/>
                  <a:pt x="1993672" y="5435"/>
                </a:cubicBezTo>
                <a:cubicBezTo>
                  <a:pt x="1994030" y="6288"/>
                  <a:pt x="1994209" y="7335"/>
                  <a:pt x="1994209" y="8573"/>
                </a:cubicBezTo>
                <a:lnTo>
                  <a:pt x="1994209" y="113729"/>
                </a:lnTo>
                <a:cubicBezTo>
                  <a:pt x="1994209" y="114200"/>
                  <a:pt x="1994088" y="114613"/>
                  <a:pt x="1993846" y="114966"/>
                </a:cubicBezTo>
                <a:cubicBezTo>
                  <a:pt x="1993603" y="115318"/>
                  <a:pt x="1993179" y="115599"/>
                  <a:pt x="1992572" y="115806"/>
                </a:cubicBezTo>
                <a:cubicBezTo>
                  <a:pt x="1991964" y="116012"/>
                  <a:pt x="1991191" y="116189"/>
                  <a:pt x="1990251" y="116337"/>
                </a:cubicBezTo>
                <a:cubicBezTo>
                  <a:pt x="1989310" y="116484"/>
                  <a:pt x="1988081" y="116557"/>
                  <a:pt x="1986565" y="116557"/>
                </a:cubicBezTo>
                <a:cubicBezTo>
                  <a:pt x="1985169" y="116557"/>
                  <a:pt x="1983971" y="116484"/>
                  <a:pt x="1982971" y="116337"/>
                </a:cubicBezTo>
                <a:cubicBezTo>
                  <a:pt x="1981968" y="116189"/>
                  <a:pt x="1981180" y="116012"/>
                  <a:pt x="1980603" y="115806"/>
                </a:cubicBezTo>
                <a:cubicBezTo>
                  <a:pt x="1980027" y="115599"/>
                  <a:pt x="1979617" y="115318"/>
                  <a:pt x="1979374" y="114966"/>
                </a:cubicBezTo>
                <a:cubicBezTo>
                  <a:pt x="1979132" y="114613"/>
                  <a:pt x="1979010" y="114200"/>
                  <a:pt x="1979010" y="113729"/>
                </a:cubicBezTo>
                <a:lnTo>
                  <a:pt x="1979010" y="14139"/>
                </a:lnTo>
                <a:lnTo>
                  <a:pt x="1978834" y="14139"/>
                </a:lnTo>
                <a:lnTo>
                  <a:pt x="1938540" y="114171"/>
                </a:lnTo>
                <a:cubicBezTo>
                  <a:pt x="1938365" y="114583"/>
                  <a:pt x="1938114" y="114936"/>
                  <a:pt x="1937789" y="115231"/>
                </a:cubicBezTo>
                <a:cubicBezTo>
                  <a:pt x="1937464" y="115526"/>
                  <a:pt x="1936994" y="115776"/>
                  <a:pt x="1936376" y="115983"/>
                </a:cubicBezTo>
                <a:cubicBezTo>
                  <a:pt x="1935757" y="116189"/>
                  <a:pt x="1935020" y="116337"/>
                  <a:pt x="1934166" y="116424"/>
                </a:cubicBezTo>
                <a:cubicBezTo>
                  <a:pt x="1933313" y="116512"/>
                  <a:pt x="1932296" y="116557"/>
                  <a:pt x="1931118" y="116557"/>
                </a:cubicBezTo>
                <a:cubicBezTo>
                  <a:pt x="1929881" y="116557"/>
                  <a:pt x="1928821" y="116499"/>
                  <a:pt x="1927937" y="116380"/>
                </a:cubicBezTo>
                <a:cubicBezTo>
                  <a:pt x="1927054" y="116263"/>
                  <a:pt x="1926317" y="116100"/>
                  <a:pt x="1925728" y="115894"/>
                </a:cubicBezTo>
                <a:cubicBezTo>
                  <a:pt x="1925139" y="115687"/>
                  <a:pt x="1924682" y="115438"/>
                  <a:pt x="1924358" y="115143"/>
                </a:cubicBezTo>
                <a:cubicBezTo>
                  <a:pt x="1924033" y="114849"/>
                  <a:pt x="1923813" y="114525"/>
                  <a:pt x="1923695" y="114171"/>
                </a:cubicBezTo>
                <a:lnTo>
                  <a:pt x="1885151" y="14139"/>
                </a:lnTo>
                <a:lnTo>
                  <a:pt x="1885062" y="14139"/>
                </a:lnTo>
                <a:lnTo>
                  <a:pt x="1885062" y="113729"/>
                </a:lnTo>
                <a:cubicBezTo>
                  <a:pt x="1885062" y="114200"/>
                  <a:pt x="1884941" y="114613"/>
                  <a:pt x="1884698" y="114966"/>
                </a:cubicBezTo>
                <a:cubicBezTo>
                  <a:pt x="1884456" y="115318"/>
                  <a:pt x="1884031" y="115599"/>
                  <a:pt x="1883424" y="115806"/>
                </a:cubicBezTo>
                <a:cubicBezTo>
                  <a:pt x="1882817" y="116012"/>
                  <a:pt x="1882028" y="116189"/>
                  <a:pt x="1881057" y="116337"/>
                </a:cubicBezTo>
                <a:cubicBezTo>
                  <a:pt x="1880087" y="116484"/>
                  <a:pt x="1878843" y="116557"/>
                  <a:pt x="1877325" y="116557"/>
                </a:cubicBezTo>
                <a:cubicBezTo>
                  <a:pt x="1875870" y="116557"/>
                  <a:pt x="1874656" y="116484"/>
                  <a:pt x="1873685" y="116337"/>
                </a:cubicBezTo>
                <a:cubicBezTo>
                  <a:pt x="1872714" y="116189"/>
                  <a:pt x="1871941" y="116012"/>
                  <a:pt x="1871364" y="115806"/>
                </a:cubicBezTo>
                <a:cubicBezTo>
                  <a:pt x="1870788" y="115599"/>
                  <a:pt x="1870393" y="115318"/>
                  <a:pt x="1870181" y="114966"/>
                </a:cubicBezTo>
                <a:cubicBezTo>
                  <a:pt x="1869969" y="114613"/>
                  <a:pt x="1869863" y="114200"/>
                  <a:pt x="1869863" y="113729"/>
                </a:cubicBezTo>
                <a:lnTo>
                  <a:pt x="1869863" y="8573"/>
                </a:lnTo>
                <a:cubicBezTo>
                  <a:pt x="1869863" y="6098"/>
                  <a:pt x="1870521" y="4331"/>
                  <a:pt x="1871836" y="3271"/>
                </a:cubicBezTo>
                <a:cubicBezTo>
                  <a:pt x="1873152" y="2209"/>
                  <a:pt x="1874618" y="1679"/>
                  <a:pt x="1876234" y="1679"/>
                </a:cubicBezTo>
                <a:close/>
                <a:moveTo>
                  <a:pt x="1399988" y="1679"/>
                </a:moveTo>
                <a:lnTo>
                  <a:pt x="1409319" y="1679"/>
                </a:lnTo>
                <a:cubicBezTo>
                  <a:pt x="1411233" y="1679"/>
                  <a:pt x="1412908" y="1857"/>
                  <a:pt x="1414343" y="2209"/>
                </a:cubicBezTo>
                <a:cubicBezTo>
                  <a:pt x="1415779" y="2564"/>
                  <a:pt x="1417035" y="3124"/>
                  <a:pt x="1418112" y="3889"/>
                </a:cubicBezTo>
                <a:cubicBezTo>
                  <a:pt x="1419189" y="4654"/>
                  <a:pt x="1420085" y="5626"/>
                  <a:pt x="1420804" y="6805"/>
                </a:cubicBezTo>
                <a:cubicBezTo>
                  <a:pt x="1421523" y="7983"/>
                  <a:pt x="1422149" y="9367"/>
                  <a:pt x="1422689" y="10959"/>
                </a:cubicBezTo>
                <a:lnTo>
                  <a:pt x="1455382" y="93758"/>
                </a:lnTo>
                <a:lnTo>
                  <a:pt x="1455823" y="93758"/>
                </a:lnTo>
                <a:lnTo>
                  <a:pt x="1489847" y="11223"/>
                </a:lnTo>
                <a:cubicBezTo>
                  <a:pt x="1490505" y="9457"/>
                  <a:pt x="1491223" y="7954"/>
                  <a:pt x="1492002" y="6716"/>
                </a:cubicBezTo>
                <a:cubicBezTo>
                  <a:pt x="1492780" y="5480"/>
                  <a:pt x="1493633" y="4493"/>
                  <a:pt x="1494560" y="3756"/>
                </a:cubicBezTo>
                <a:cubicBezTo>
                  <a:pt x="1495489" y="3019"/>
                  <a:pt x="1496521" y="2489"/>
                  <a:pt x="1497658" y="2165"/>
                </a:cubicBezTo>
                <a:cubicBezTo>
                  <a:pt x="1498795" y="1842"/>
                  <a:pt x="1500112" y="1679"/>
                  <a:pt x="1501608" y="1679"/>
                </a:cubicBezTo>
                <a:lnTo>
                  <a:pt x="1511393" y="1679"/>
                </a:lnTo>
                <a:cubicBezTo>
                  <a:pt x="1512292" y="1679"/>
                  <a:pt x="1513144" y="1812"/>
                  <a:pt x="1513953" y="2077"/>
                </a:cubicBezTo>
                <a:cubicBezTo>
                  <a:pt x="1514761" y="2342"/>
                  <a:pt x="1515450" y="2754"/>
                  <a:pt x="1516017" y="3315"/>
                </a:cubicBezTo>
                <a:cubicBezTo>
                  <a:pt x="1516587" y="3875"/>
                  <a:pt x="1517052" y="4581"/>
                  <a:pt x="1517409" y="5435"/>
                </a:cubicBezTo>
                <a:cubicBezTo>
                  <a:pt x="1517769" y="6288"/>
                  <a:pt x="1517949" y="7335"/>
                  <a:pt x="1517949" y="8573"/>
                </a:cubicBezTo>
                <a:lnTo>
                  <a:pt x="1517949" y="113729"/>
                </a:lnTo>
                <a:cubicBezTo>
                  <a:pt x="1517949" y="114200"/>
                  <a:pt x="1517827" y="114613"/>
                  <a:pt x="1517584" y="114966"/>
                </a:cubicBezTo>
                <a:cubicBezTo>
                  <a:pt x="1517342" y="115318"/>
                  <a:pt x="1516917" y="115599"/>
                  <a:pt x="1516310" y="115806"/>
                </a:cubicBezTo>
                <a:cubicBezTo>
                  <a:pt x="1515703" y="116012"/>
                  <a:pt x="1514929" y="116189"/>
                  <a:pt x="1513988" y="116337"/>
                </a:cubicBezTo>
                <a:cubicBezTo>
                  <a:pt x="1513048" y="116484"/>
                  <a:pt x="1511819" y="116557"/>
                  <a:pt x="1510304" y="116557"/>
                </a:cubicBezTo>
                <a:cubicBezTo>
                  <a:pt x="1508907" y="116557"/>
                  <a:pt x="1507711" y="116484"/>
                  <a:pt x="1506708" y="116337"/>
                </a:cubicBezTo>
                <a:cubicBezTo>
                  <a:pt x="1505707" y="116189"/>
                  <a:pt x="1504918" y="116012"/>
                  <a:pt x="1504341" y="115806"/>
                </a:cubicBezTo>
                <a:cubicBezTo>
                  <a:pt x="1503765" y="115599"/>
                  <a:pt x="1503355" y="115318"/>
                  <a:pt x="1503113" y="114966"/>
                </a:cubicBezTo>
                <a:cubicBezTo>
                  <a:pt x="1502870" y="114613"/>
                  <a:pt x="1502750" y="114200"/>
                  <a:pt x="1502750" y="113729"/>
                </a:cubicBezTo>
                <a:lnTo>
                  <a:pt x="1502750" y="14139"/>
                </a:lnTo>
                <a:lnTo>
                  <a:pt x="1502572" y="14139"/>
                </a:lnTo>
                <a:lnTo>
                  <a:pt x="1462275" y="114171"/>
                </a:lnTo>
                <a:cubicBezTo>
                  <a:pt x="1462099" y="114583"/>
                  <a:pt x="1461847" y="114936"/>
                  <a:pt x="1461523" y="115231"/>
                </a:cubicBezTo>
                <a:cubicBezTo>
                  <a:pt x="1461199" y="115526"/>
                  <a:pt x="1460727" y="115776"/>
                  <a:pt x="1460109" y="115983"/>
                </a:cubicBezTo>
                <a:cubicBezTo>
                  <a:pt x="1459491" y="116189"/>
                  <a:pt x="1458754" y="116337"/>
                  <a:pt x="1457901" y="116424"/>
                </a:cubicBezTo>
                <a:cubicBezTo>
                  <a:pt x="1457046" y="116512"/>
                  <a:pt x="1456029" y="116557"/>
                  <a:pt x="1454851" y="116557"/>
                </a:cubicBezTo>
                <a:cubicBezTo>
                  <a:pt x="1453614" y="116557"/>
                  <a:pt x="1452554" y="116499"/>
                  <a:pt x="1451670" y="116380"/>
                </a:cubicBezTo>
                <a:cubicBezTo>
                  <a:pt x="1450786" y="116263"/>
                  <a:pt x="1450051" y="116100"/>
                  <a:pt x="1449462" y="115894"/>
                </a:cubicBezTo>
                <a:cubicBezTo>
                  <a:pt x="1448872" y="115687"/>
                  <a:pt x="1448416" y="115438"/>
                  <a:pt x="1448092" y="115143"/>
                </a:cubicBezTo>
                <a:cubicBezTo>
                  <a:pt x="1447768" y="114849"/>
                  <a:pt x="1447547" y="114525"/>
                  <a:pt x="1447429" y="114171"/>
                </a:cubicBezTo>
                <a:lnTo>
                  <a:pt x="1408904" y="14139"/>
                </a:lnTo>
                <a:lnTo>
                  <a:pt x="1408816" y="14139"/>
                </a:lnTo>
                <a:lnTo>
                  <a:pt x="1408816" y="113729"/>
                </a:lnTo>
                <a:cubicBezTo>
                  <a:pt x="1408816" y="114200"/>
                  <a:pt x="1408695" y="114613"/>
                  <a:pt x="1408451" y="114966"/>
                </a:cubicBezTo>
                <a:cubicBezTo>
                  <a:pt x="1408209" y="115318"/>
                  <a:pt x="1407784" y="115599"/>
                  <a:pt x="1407177" y="115806"/>
                </a:cubicBezTo>
                <a:cubicBezTo>
                  <a:pt x="1406571" y="116012"/>
                  <a:pt x="1405781" y="116189"/>
                  <a:pt x="1404811" y="116337"/>
                </a:cubicBezTo>
                <a:cubicBezTo>
                  <a:pt x="1403840" y="116484"/>
                  <a:pt x="1402597" y="116557"/>
                  <a:pt x="1401080" y="116557"/>
                </a:cubicBezTo>
                <a:cubicBezTo>
                  <a:pt x="1399624" y="116557"/>
                  <a:pt x="1398410" y="116484"/>
                  <a:pt x="1397440" y="116337"/>
                </a:cubicBezTo>
                <a:cubicBezTo>
                  <a:pt x="1396469" y="116189"/>
                  <a:pt x="1395696" y="116012"/>
                  <a:pt x="1395119" y="115806"/>
                </a:cubicBezTo>
                <a:cubicBezTo>
                  <a:pt x="1394542" y="115599"/>
                  <a:pt x="1394147" y="115318"/>
                  <a:pt x="1393936" y="114966"/>
                </a:cubicBezTo>
                <a:cubicBezTo>
                  <a:pt x="1393724" y="114613"/>
                  <a:pt x="1393618" y="114200"/>
                  <a:pt x="1393618" y="113729"/>
                </a:cubicBezTo>
                <a:lnTo>
                  <a:pt x="1393618" y="8573"/>
                </a:lnTo>
                <a:cubicBezTo>
                  <a:pt x="1393618" y="6098"/>
                  <a:pt x="1394276" y="4331"/>
                  <a:pt x="1395591" y="3271"/>
                </a:cubicBezTo>
                <a:cubicBezTo>
                  <a:pt x="1396907" y="2209"/>
                  <a:pt x="1398372" y="1679"/>
                  <a:pt x="1399988" y="1679"/>
                </a:cubicBezTo>
                <a:close/>
                <a:moveTo>
                  <a:pt x="457005" y="1679"/>
                </a:moveTo>
                <a:lnTo>
                  <a:pt x="466337" y="1679"/>
                </a:lnTo>
                <a:cubicBezTo>
                  <a:pt x="468251" y="1679"/>
                  <a:pt x="469926" y="1857"/>
                  <a:pt x="471362" y="2209"/>
                </a:cubicBezTo>
                <a:cubicBezTo>
                  <a:pt x="472798" y="2564"/>
                  <a:pt x="474054" y="3124"/>
                  <a:pt x="475130" y="3889"/>
                </a:cubicBezTo>
                <a:cubicBezTo>
                  <a:pt x="476207" y="4654"/>
                  <a:pt x="477104" y="5626"/>
                  <a:pt x="477822" y="6805"/>
                </a:cubicBezTo>
                <a:cubicBezTo>
                  <a:pt x="478540" y="7983"/>
                  <a:pt x="479168" y="9367"/>
                  <a:pt x="479707" y="10959"/>
                </a:cubicBezTo>
                <a:lnTo>
                  <a:pt x="512401" y="93758"/>
                </a:lnTo>
                <a:lnTo>
                  <a:pt x="512843" y="93758"/>
                </a:lnTo>
                <a:lnTo>
                  <a:pt x="546864" y="11223"/>
                </a:lnTo>
                <a:cubicBezTo>
                  <a:pt x="547522" y="9457"/>
                  <a:pt x="548240" y="7954"/>
                  <a:pt x="549019" y="6716"/>
                </a:cubicBezTo>
                <a:cubicBezTo>
                  <a:pt x="549797" y="5480"/>
                  <a:pt x="550650" y="4493"/>
                  <a:pt x="551578" y="3756"/>
                </a:cubicBezTo>
                <a:cubicBezTo>
                  <a:pt x="552506" y="3019"/>
                  <a:pt x="553538" y="2489"/>
                  <a:pt x="554675" y="2165"/>
                </a:cubicBezTo>
                <a:cubicBezTo>
                  <a:pt x="555812" y="1842"/>
                  <a:pt x="557128" y="1679"/>
                  <a:pt x="558625" y="1679"/>
                </a:cubicBezTo>
                <a:lnTo>
                  <a:pt x="568410" y="1679"/>
                </a:lnTo>
                <a:cubicBezTo>
                  <a:pt x="569309" y="1679"/>
                  <a:pt x="570162" y="1812"/>
                  <a:pt x="570970" y="2077"/>
                </a:cubicBezTo>
                <a:cubicBezTo>
                  <a:pt x="571777" y="2342"/>
                  <a:pt x="572466" y="2754"/>
                  <a:pt x="573034" y="3315"/>
                </a:cubicBezTo>
                <a:cubicBezTo>
                  <a:pt x="573603" y="3875"/>
                  <a:pt x="574067" y="4581"/>
                  <a:pt x="574426" y="5435"/>
                </a:cubicBezTo>
                <a:cubicBezTo>
                  <a:pt x="574785" y="6288"/>
                  <a:pt x="574965" y="7335"/>
                  <a:pt x="574965" y="8573"/>
                </a:cubicBezTo>
                <a:lnTo>
                  <a:pt x="574965" y="113729"/>
                </a:lnTo>
                <a:cubicBezTo>
                  <a:pt x="574965" y="114200"/>
                  <a:pt x="574843" y="114613"/>
                  <a:pt x="574601" y="114966"/>
                </a:cubicBezTo>
                <a:cubicBezTo>
                  <a:pt x="574358" y="115318"/>
                  <a:pt x="573934" y="115599"/>
                  <a:pt x="573326" y="115806"/>
                </a:cubicBezTo>
                <a:cubicBezTo>
                  <a:pt x="572720" y="116012"/>
                  <a:pt x="571946" y="116189"/>
                  <a:pt x="571006" y="116337"/>
                </a:cubicBezTo>
                <a:cubicBezTo>
                  <a:pt x="570065" y="116484"/>
                  <a:pt x="568837" y="116557"/>
                  <a:pt x="567320" y="116557"/>
                </a:cubicBezTo>
                <a:cubicBezTo>
                  <a:pt x="565924" y="116557"/>
                  <a:pt x="564726" y="116484"/>
                  <a:pt x="563725" y="116337"/>
                </a:cubicBezTo>
                <a:cubicBezTo>
                  <a:pt x="562724" y="116189"/>
                  <a:pt x="561935" y="116012"/>
                  <a:pt x="561358" y="115806"/>
                </a:cubicBezTo>
                <a:cubicBezTo>
                  <a:pt x="560782" y="115599"/>
                  <a:pt x="560372" y="115318"/>
                  <a:pt x="560130" y="114966"/>
                </a:cubicBezTo>
                <a:cubicBezTo>
                  <a:pt x="559887" y="114613"/>
                  <a:pt x="559766" y="114200"/>
                  <a:pt x="559766" y="113729"/>
                </a:cubicBezTo>
                <a:lnTo>
                  <a:pt x="559766" y="14139"/>
                </a:lnTo>
                <a:lnTo>
                  <a:pt x="559589" y="14139"/>
                </a:lnTo>
                <a:lnTo>
                  <a:pt x="519294" y="114171"/>
                </a:lnTo>
                <a:cubicBezTo>
                  <a:pt x="519117" y="114583"/>
                  <a:pt x="518867" y="114936"/>
                  <a:pt x="518543" y="115231"/>
                </a:cubicBezTo>
                <a:cubicBezTo>
                  <a:pt x="518219" y="115526"/>
                  <a:pt x="517747" y="115776"/>
                  <a:pt x="517129" y="115983"/>
                </a:cubicBezTo>
                <a:cubicBezTo>
                  <a:pt x="516511" y="116189"/>
                  <a:pt x="515774" y="116337"/>
                  <a:pt x="514920" y="116424"/>
                </a:cubicBezTo>
                <a:cubicBezTo>
                  <a:pt x="514066" y="116512"/>
                  <a:pt x="513049" y="116557"/>
                  <a:pt x="511871" y="116557"/>
                </a:cubicBezTo>
                <a:cubicBezTo>
                  <a:pt x="510634" y="116557"/>
                  <a:pt x="509574" y="116499"/>
                  <a:pt x="508690" y="116380"/>
                </a:cubicBezTo>
                <a:cubicBezTo>
                  <a:pt x="507807" y="116263"/>
                  <a:pt x="507070" y="116100"/>
                  <a:pt x="506481" y="115894"/>
                </a:cubicBezTo>
                <a:cubicBezTo>
                  <a:pt x="505892" y="115687"/>
                  <a:pt x="505436" y="115438"/>
                  <a:pt x="505112" y="115143"/>
                </a:cubicBezTo>
                <a:cubicBezTo>
                  <a:pt x="504787" y="114849"/>
                  <a:pt x="504567" y="114525"/>
                  <a:pt x="504449" y="114171"/>
                </a:cubicBezTo>
                <a:lnTo>
                  <a:pt x="465921" y="14139"/>
                </a:lnTo>
                <a:lnTo>
                  <a:pt x="465833" y="14139"/>
                </a:lnTo>
                <a:lnTo>
                  <a:pt x="465833" y="113729"/>
                </a:lnTo>
                <a:cubicBezTo>
                  <a:pt x="465833" y="114200"/>
                  <a:pt x="465712" y="114613"/>
                  <a:pt x="465469" y="114966"/>
                </a:cubicBezTo>
                <a:cubicBezTo>
                  <a:pt x="465227" y="115318"/>
                  <a:pt x="464802" y="115599"/>
                  <a:pt x="464195" y="115806"/>
                </a:cubicBezTo>
                <a:cubicBezTo>
                  <a:pt x="463588" y="116012"/>
                  <a:pt x="462799" y="116189"/>
                  <a:pt x="461828" y="116337"/>
                </a:cubicBezTo>
                <a:cubicBezTo>
                  <a:pt x="460858" y="116484"/>
                  <a:pt x="459614" y="116557"/>
                  <a:pt x="458097" y="116557"/>
                </a:cubicBezTo>
                <a:cubicBezTo>
                  <a:pt x="456641" y="116557"/>
                  <a:pt x="455427" y="116484"/>
                  <a:pt x="454457" y="116337"/>
                </a:cubicBezTo>
                <a:cubicBezTo>
                  <a:pt x="453486" y="116189"/>
                  <a:pt x="452713" y="116012"/>
                  <a:pt x="452136" y="115806"/>
                </a:cubicBezTo>
                <a:cubicBezTo>
                  <a:pt x="451559" y="115599"/>
                  <a:pt x="451165" y="115318"/>
                  <a:pt x="450952" y="114966"/>
                </a:cubicBezTo>
                <a:cubicBezTo>
                  <a:pt x="450740" y="114613"/>
                  <a:pt x="450635" y="114200"/>
                  <a:pt x="450635" y="113729"/>
                </a:cubicBezTo>
                <a:lnTo>
                  <a:pt x="450635" y="8573"/>
                </a:lnTo>
                <a:cubicBezTo>
                  <a:pt x="450635" y="6098"/>
                  <a:pt x="451292" y="4331"/>
                  <a:pt x="452608" y="3271"/>
                </a:cubicBezTo>
                <a:cubicBezTo>
                  <a:pt x="453924" y="2209"/>
                  <a:pt x="455389" y="1679"/>
                  <a:pt x="457005" y="1679"/>
                </a:cubicBezTo>
                <a:close/>
                <a:moveTo>
                  <a:pt x="91903" y="1679"/>
                </a:moveTo>
                <a:lnTo>
                  <a:pt x="101688" y="1679"/>
                </a:lnTo>
                <a:cubicBezTo>
                  <a:pt x="102586" y="1679"/>
                  <a:pt x="103439" y="1812"/>
                  <a:pt x="104247" y="2077"/>
                </a:cubicBezTo>
                <a:cubicBezTo>
                  <a:pt x="105054" y="2342"/>
                  <a:pt x="105743" y="2754"/>
                  <a:pt x="106312" y="3315"/>
                </a:cubicBezTo>
                <a:cubicBezTo>
                  <a:pt x="106880" y="3875"/>
                  <a:pt x="107344" y="4581"/>
                  <a:pt x="107703" y="5435"/>
                </a:cubicBezTo>
                <a:cubicBezTo>
                  <a:pt x="108062" y="6288"/>
                  <a:pt x="108242" y="7335"/>
                  <a:pt x="108242" y="8573"/>
                </a:cubicBezTo>
                <a:lnTo>
                  <a:pt x="108242" y="113729"/>
                </a:lnTo>
                <a:cubicBezTo>
                  <a:pt x="108242" y="114200"/>
                  <a:pt x="108121" y="114613"/>
                  <a:pt x="107878" y="114966"/>
                </a:cubicBezTo>
                <a:cubicBezTo>
                  <a:pt x="107636" y="115318"/>
                  <a:pt x="107211" y="115599"/>
                  <a:pt x="106604" y="115806"/>
                </a:cubicBezTo>
                <a:cubicBezTo>
                  <a:pt x="105997" y="116012"/>
                  <a:pt x="105223" y="116189"/>
                  <a:pt x="104283" y="116337"/>
                </a:cubicBezTo>
                <a:cubicBezTo>
                  <a:pt x="103342" y="116484"/>
                  <a:pt x="102114" y="116557"/>
                  <a:pt x="100597" y="116557"/>
                </a:cubicBezTo>
                <a:cubicBezTo>
                  <a:pt x="99201" y="116557"/>
                  <a:pt x="98003" y="116484"/>
                  <a:pt x="97002" y="116337"/>
                </a:cubicBezTo>
                <a:cubicBezTo>
                  <a:pt x="96001" y="116189"/>
                  <a:pt x="95212" y="116012"/>
                  <a:pt x="94636" y="115806"/>
                </a:cubicBezTo>
                <a:cubicBezTo>
                  <a:pt x="94059" y="115599"/>
                  <a:pt x="93649" y="115318"/>
                  <a:pt x="93407" y="114966"/>
                </a:cubicBezTo>
                <a:cubicBezTo>
                  <a:pt x="93164" y="114613"/>
                  <a:pt x="93043" y="114200"/>
                  <a:pt x="93043" y="113729"/>
                </a:cubicBezTo>
                <a:lnTo>
                  <a:pt x="93043" y="14139"/>
                </a:lnTo>
                <a:lnTo>
                  <a:pt x="92866" y="14139"/>
                </a:lnTo>
                <a:lnTo>
                  <a:pt x="57187" y="102713"/>
                </a:lnTo>
                <a:lnTo>
                  <a:pt x="48647" y="87632"/>
                </a:lnTo>
                <a:lnTo>
                  <a:pt x="80143" y="11223"/>
                </a:lnTo>
                <a:cubicBezTo>
                  <a:pt x="80800" y="9457"/>
                  <a:pt x="81518" y="7954"/>
                  <a:pt x="82296" y="6716"/>
                </a:cubicBezTo>
                <a:cubicBezTo>
                  <a:pt x="83075" y="5480"/>
                  <a:pt x="83928" y="4493"/>
                  <a:pt x="84856" y="3756"/>
                </a:cubicBezTo>
                <a:cubicBezTo>
                  <a:pt x="85783" y="3019"/>
                  <a:pt x="86815" y="2489"/>
                  <a:pt x="87952" y="2165"/>
                </a:cubicBezTo>
                <a:cubicBezTo>
                  <a:pt x="89089" y="1842"/>
                  <a:pt x="90406" y="1679"/>
                  <a:pt x="91903" y="1679"/>
                </a:cubicBezTo>
                <a:close/>
                <a:moveTo>
                  <a:pt x="8418145" y="1148"/>
                </a:moveTo>
                <a:cubicBezTo>
                  <a:pt x="8419912" y="1148"/>
                  <a:pt x="8421341" y="1209"/>
                  <a:pt x="8422430" y="1326"/>
                </a:cubicBezTo>
                <a:cubicBezTo>
                  <a:pt x="8423521" y="1445"/>
                  <a:pt x="8424390" y="1605"/>
                  <a:pt x="8425037" y="1812"/>
                </a:cubicBezTo>
                <a:cubicBezTo>
                  <a:pt x="8425685" y="2018"/>
                  <a:pt x="8426172" y="2312"/>
                  <a:pt x="8426495" y="2696"/>
                </a:cubicBezTo>
                <a:cubicBezTo>
                  <a:pt x="8426820" y="3078"/>
                  <a:pt x="8427129" y="3565"/>
                  <a:pt x="8427423" y="4154"/>
                </a:cubicBezTo>
                <a:lnTo>
                  <a:pt x="8443241" y="37027"/>
                </a:lnTo>
                <a:cubicBezTo>
                  <a:pt x="8444709" y="40148"/>
                  <a:pt x="8446176" y="43418"/>
                  <a:pt x="8447639" y="46835"/>
                </a:cubicBezTo>
                <a:cubicBezTo>
                  <a:pt x="8449103" y="50252"/>
                  <a:pt x="8450597" y="53699"/>
                  <a:pt x="8452121" y="57175"/>
                </a:cubicBezTo>
                <a:lnTo>
                  <a:pt x="8452296" y="57175"/>
                </a:lnTo>
                <a:cubicBezTo>
                  <a:pt x="8453643" y="53816"/>
                  <a:pt x="8455033" y="50472"/>
                  <a:pt x="8456468" y="47144"/>
                </a:cubicBezTo>
                <a:cubicBezTo>
                  <a:pt x="8457903" y="43815"/>
                  <a:pt x="8459356" y="40531"/>
                  <a:pt x="8460826" y="37291"/>
                </a:cubicBezTo>
                <a:lnTo>
                  <a:pt x="8474495" y="8890"/>
                </a:lnTo>
                <a:lnTo>
                  <a:pt x="8487517" y="11266"/>
                </a:lnTo>
                <a:lnTo>
                  <a:pt x="8487736" y="15084"/>
                </a:lnTo>
                <a:lnTo>
                  <a:pt x="8459412" y="71579"/>
                </a:lnTo>
                <a:lnTo>
                  <a:pt x="8459412" y="113729"/>
                </a:lnTo>
                <a:cubicBezTo>
                  <a:pt x="8459412" y="114200"/>
                  <a:pt x="8459295" y="114613"/>
                  <a:pt x="8459061" y="114966"/>
                </a:cubicBezTo>
                <a:cubicBezTo>
                  <a:pt x="8458826" y="115318"/>
                  <a:pt x="8458417" y="115599"/>
                  <a:pt x="8457831" y="115806"/>
                </a:cubicBezTo>
                <a:cubicBezTo>
                  <a:pt x="8457245" y="116012"/>
                  <a:pt x="8456454" y="116189"/>
                  <a:pt x="8455459" y="116337"/>
                </a:cubicBezTo>
                <a:cubicBezTo>
                  <a:pt x="8454463" y="116484"/>
                  <a:pt x="8453262" y="116557"/>
                  <a:pt x="8451857" y="116557"/>
                </a:cubicBezTo>
                <a:cubicBezTo>
                  <a:pt x="8450392" y="116557"/>
                  <a:pt x="8449177" y="116484"/>
                  <a:pt x="8448210" y="116337"/>
                </a:cubicBezTo>
                <a:cubicBezTo>
                  <a:pt x="8447244" y="116189"/>
                  <a:pt x="8446453" y="116012"/>
                  <a:pt x="8445838" y="115806"/>
                </a:cubicBezTo>
                <a:cubicBezTo>
                  <a:pt x="8445223" y="115599"/>
                  <a:pt x="8444799" y="115318"/>
                  <a:pt x="8444565" y="114966"/>
                </a:cubicBezTo>
                <a:cubicBezTo>
                  <a:pt x="8444330" y="114613"/>
                  <a:pt x="8444213" y="114200"/>
                  <a:pt x="8444213" y="113729"/>
                </a:cubicBezTo>
                <a:lnTo>
                  <a:pt x="8444213" y="71579"/>
                </a:lnTo>
                <a:lnTo>
                  <a:pt x="8411871" y="7070"/>
                </a:lnTo>
                <a:cubicBezTo>
                  <a:pt x="8411223" y="5715"/>
                  <a:pt x="8410825" y="4654"/>
                  <a:pt x="8410678" y="3889"/>
                </a:cubicBezTo>
                <a:cubicBezTo>
                  <a:pt x="8410531" y="3124"/>
                  <a:pt x="8410678" y="2534"/>
                  <a:pt x="8411120" y="2121"/>
                </a:cubicBezTo>
                <a:cubicBezTo>
                  <a:pt x="8411561" y="1709"/>
                  <a:pt x="8412357" y="1445"/>
                  <a:pt x="8413505" y="1326"/>
                </a:cubicBezTo>
                <a:cubicBezTo>
                  <a:pt x="8414654" y="1209"/>
                  <a:pt x="8416201" y="1148"/>
                  <a:pt x="8418145" y="1148"/>
                </a:cubicBezTo>
                <a:close/>
                <a:moveTo>
                  <a:pt x="8202004" y="1148"/>
                </a:moveTo>
                <a:cubicBezTo>
                  <a:pt x="8203478" y="1148"/>
                  <a:pt x="8204700" y="1223"/>
                  <a:pt x="8205672" y="1370"/>
                </a:cubicBezTo>
                <a:cubicBezTo>
                  <a:pt x="8206644" y="1518"/>
                  <a:pt x="8207424" y="1694"/>
                  <a:pt x="8208013" y="1901"/>
                </a:cubicBezTo>
                <a:cubicBezTo>
                  <a:pt x="8208603" y="2107"/>
                  <a:pt x="8209015" y="2386"/>
                  <a:pt x="8209250" y="2741"/>
                </a:cubicBezTo>
                <a:cubicBezTo>
                  <a:pt x="8209486" y="3093"/>
                  <a:pt x="8209604" y="3506"/>
                  <a:pt x="8209604" y="3977"/>
                </a:cubicBezTo>
                <a:lnTo>
                  <a:pt x="8209604" y="49751"/>
                </a:lnTo>
                <a:lnTo>
                  <a:pt x="8261652" y="49751"/>
                </a:lnTo>
                <a:lnTo>
                  <a:pt x="8261652" y="3977"/>
                </a:lnTo>
                <a:cubicBezTo>
                  <a:pt x="8261652" y="3506"/>
                  <a:pt x="8261770" y="3093"/>
                  <a:pt x="8262005" y="2741"/>
                </a:cubicBezTo>
                <a:cubicBezTo>
                  <a:pt x="8262241" y="2386"/>
                  <a:pt x="8262654" y="2107"/>
                  <a:pt x="8263242" y="1901"/>
                </a:cubicBezTo>
                <a:cubicBezTo>
                  <a:pt x="8263832" y="1694"/>
                  <a:pt x="8264598" y="1518"/>
                  <a:pt x="8265540" y="1370"/>
                </a:cubicBezTo>
                <a:cubicBezTo>
                  <a:pt x="8266483" y="1223"/>
                  <a:pt x="8267720" y="1148"/>
                  <a:pt x="8269251" y="1148"/>
                </a:cubicBezTo>
                <a:cubicBezTo>
                  <a:pt x="8270665" y="1148"/>
                  <a:pt x="8271858" y="1223"/>
                  <a:pt x="8272830" y="1370"/>
                </a:cubicBezTo>
                <a:cubicBezTo>
                  <a:pt x="8273802" y="1518"/>
                  <a:pt x="8274583" y="1694"/>
                  <a:pt x="8275172" y="1901"/>
                </a:cubicBezTo>
                <a:cubicBezTo>
                  <a:pt x="8275762" y="2107"/>
                  <a:pt x="8276174" y="2386"/>
                  <a:pt x="8276409" y="2741"/>
                </a:cubicBezTo>
                <a:cubicBezTo>
                  <a:pt x="8276645" y="3093"/>
                  <a:pt x="8276763" y="3506"/>
                  <a:pt x="8276763" y="3977"/>
                </a:cubicBezTo>
                <a:lnTo>
                  <a:pt x="8276763" y="113729"/>
                </a:lnTo>
                <a:cubicBezTo>
                  <a:pt x="8276763" y="114200"/>
                  <a:pt x="8276645" y="114613"/>
                  <a:pt x="8276409" y="114966"/>
                </a:cubicBezTo>
                <a:cubicBezTo>
                  <a:pt x="8276174" y="115318"/>
                  <a:pt x="8275762" y="115599"/>
                  <a:pt x="8275172" y="115806"/>
                </a:cubicBezTo>
                <a:cubicBezTo>
                  <a:pt x="8274583" y="116012"/>
                  <a:pt x="8273802" y="116189"/>
                  <a:pt x="8272830" y="116337"/>
                </a:cubicBezTo>
                <a:cubicBezTo>
                  <a:pt x="8271858" y="116484"/>
                  <a:pt x="8270665" y="116557"/>
                  <a:pt x="8269251" y="116557"/>
                </a:cubicBezTo>
                <a:cubicBezTo>
                  <a:pt x="8267720" y="116557"/>
                  <a:pt x="8266483" y="116484"/>
                  <a:pt x="8265540" y="116337"/>
                </a:cubicBezTo>
                <a:cubicBezTo>
                  <a:pt x="8264598" y="116189"/>
                  <a:pt x="8263832" y="116012"/>
                  <a:pt x="8263242" y="115806"/>
                </a:cubicBezTo>
                <a:cubicBezTo>
                  <a:pt x="8262654" y="115599"/>
                  <a:pt x="8262241" y="115318"/>
                  <a:pt x="8262005" y="114966"/>
                </a:cubicBezTo>
                <a:cubicBezTo>
                  <a:pt x="8261770" y="114613"/>
                  <a:pt x="8261652" y="114200"/>
                  <a:pt x="8261652" y="113729"/>
                </a:cubicBezTo>
                <a:lnTo>
                  <a:pt x="8261652" y="63007"/>
                </a:lnTo>
                <a:lnTo>
                  <a:pt x="8209604" y="63007"/>
                </a:lnTo>
                <a:lnTo>
                  <a:pt x="8209604" y="113729"/>
                </a:lnTo>
                <a:cubicBezTo>
                  <a:pt x="8209604" y="114200"/>
                  <a:pt x="8209486" y="114613"/>
                  <a:pt x="8209250" y="114966"/>
                </a:cubicBezTo>
                <a:cubicBezTo>
                  <a:pt x="8209015" y="115318"/>
                  <a:pt x="8208603" y="115599"/>
                  <a:pt x="8208013" y="115806"/>
                </a:cubicBezTo>
                <a:cubicBezTo>
                  <a:pt x="8207424" y="116012"/>
                  <a:pt x="8206644" y="116189"/>
                  <a:pt x="8205672" y="116337"/>
                </a:cubicBezTo>
                <a:cubicBezTo>
                  <a:pt x="8204700" y="116484"/>
                  <a:pt x="8203478" y="116557"/>
                  <a:pt x="8202004" y="116557"/>
                </a:cubicBezTo>
                <a:cubicBezTo>
                  <a:pt x="8200591" y="116557"/>
                  <a:pt x="8199383" y="116484"/>
                  <a:pt x="8198381" y="116337"/>
                </a:cubicBezTo>
                <a:cubicBezTo>
                  <a:pt x="8197380" y="116189"/>
                  <a:pt x="8196585" y="116012"/>
                  <a:pt x="8195995" y="115806"/>
                </a:cubicBezTo>
                <a:cubicBezTo>
                  <a:pt x="8195407" y="115599"/>
                  <a:pt x="8194994" y="115318"/>
                  <a:pt x="8194758" y="114966"/>
                </a:cubicBezTo>
                <a:cubicBezTo>
                  <a:pt x="8194523" y="114613"/>
                  <a:pt x="8194405" y="114200"/>
                  <a:pt x="8194405" y="113729"/>
                </a:cubicBezTo>
                <a:lnTo>
                  <a:pt x="8194405" y="3977"/>
                </a:lnTo>
                <a:cubicBezTo>
                  <a:pt x="8194405" y="3506"/>
                  <a:pt x="8194523" y="3093"/>
                  <a:pt x="8194758" y="2741"/>
                </a:cubicBezTo>
                <a:cubicBezTo>
                  <a:pt x="8194994" y="2386"/>
                  <a:pt x="8195407" y="2107"/>
                  <a:pt x="8195995" y="1901"/>
                </a:cubicBezTo>
                <a:cubicBezTo>
                  <a:pt x="8196585" y="1694"/>
                  <a:pt x="8197380" y="1518"/>
                  <a:pt x="8198381" y="1370"/>
                </a:cubicBezTo>
                <a:cubicBezTo>
                  <a:pt x="8199383" y="1223"/>
                  <a:pt x="8200591" y="1148"/>
                  <a:pt x="8202004" y="1148"/>
                </a:cubicBezTo>
                <a:close/>
                <a:moveTo>
                  <a:pt x="7951420" y="1148"/>
                </a:moveTo>
                <a:cubicBezTo>
                  <a:pt x="7953187" y="1148"/>
                  <a:pt x="7954616" y="1209"/>
                  <a:pt x="7955706" y="1326"/>
                </a:cubicBezTo>
                <a:cubicBezTo>
                  <a:pt x="7956796" y="1445"/>
                  <a:pt x="7957665" y="1605"/>
                  <a:pt x="7958313" y="1812"/>
                </a:cubicBezTo>
                <a:cubicBezTo>
                  <a:pt x="7958961" y="2018"/>
                  <a:pt x="7959447" y="2312"/>
                  <a:pt x="7959771" y="2696"/>
                </a:cubicBezTo>
                <a:cubicBezTo>
                  <a:pt x="7960095" y="3078"/>
                  <a:pt x="7960404" y="3565"/>
                  <a:pt x="7960698" y="4154"/>
                </a:cubicBezTo>
                <a:lnTo>
                  <a:pt x="7976516" y="37027"/>
                </a:lnTo>
                <a:cubicBezTo>
                  <a:pt x="7977985" y="40148"/>
                  <a:pt x="7979451" y="43418"/>
                  <a:pt x="7980915" y="46835"/>
                </a:cubicBezTo>
                <a:cubicBezTo>
                  <a:pt x="7982378" y="50252"/>
                  <a:pt x="7983873" y="53699"/>
                  <a:pt x="7985396" y="57175"/>
                </a:cubicBezTo>
                <a:lnTo>
                  <a:pt x="7985571" y="57175"/>
                </a:lnTo>
                <a:cubicBezTo>
                  <a:pt x="7986918" y="53816"/>
                  <a:pt x="7988308" y="50472"/>
                  <a:pt x="7989744" y="47144"/>
                </a:cubicBezTo>
                <a:cubicBezTo>
                  <a:pt x="7991179" y="43815"/>
                  <a:pt x="7992631" y="40531"/>
                  <a:pt x="7994101" y="37291"/>
                </a:cubicBezTo>
                <a:lnTo>
                  <a:pt x="8010007" y="4243"/>
                </a:lnTo>
                <a:cubicBezTo>
                  <a:pt x="8010184" y="3653"/>
                  <a:pt x="8010434" y="3153"/>
                  <a:pt x="8010758" y="2741"/>
                </a:cubicBezTo>
                <a:cubicBezTo>
                  <a:pt x="8011083" y="2328"/>
                  <a:pt x="8011524" y="2018"/>
                  <a:pt x="8012084" y="1812"/>
                </a:cubicBezTo>
                <a:cubicBezTo>
                  <a:pt x="8012644" y="1605"/>
                  <a:pt x="8013424" y="1445"/>
                  <a:pt x="8014425" y="1326"/>
                </a:cubicBezTo>
                <a:cubicBezTo>
                  <a:pt x="8015427" y="1209"/>
                  <a:pt x="8016694" y="1148"/>
                  <a:pt x="8018225" y="1148"/>
                </a:cubicBezTo>
                <a:cubicBezTo>
                  <a:pt x="8020346" y="1148"/>
                  <a:pt x="8022010" y="1223"/>
                  <a:pt x="8023218" y="1370"/>
                </a:cubicBezTo>
                <a:cubicBezTo>
                  <a:pt x="8024426" y="1518"/>
                  <a:pt x="8025265" y="1797"/>
                  <a:pt x="8025736" y="2209"/>
                </a:cubicBezTo>
                <a:cubicBezTo>
                  <a:pt x="8026208" y="2622"/>
                  <a:pt x="8026370" y="3211"/>
                  <a:pt x="8026222" y="3977"/>
                </a:cubicBezTo>
                <a:cubicBezTo>
                  <a:pt x="8026075" y="4743"/>
                  <a:pt x="8025678" y="5775"/>
                  <a:pt x="8025029" y="7070"/>
                </a:cubicBezTo>
                <a:lnTo>
                  <a:pt x="7992687" y="71579"/>
                </a:lnTo>
                <a:lnTo>
                  <a:pt x="7992687" y="113729"/>
                </a:lnTo>
                <a:cubicBezTo>
                  <a:pt x="7992687" y="114200"/>
                  <a:pt x="7992570" y="114613"/>
                  <a:pt x="7992336" y="114966"/>
                </a:cubicBezTo>
                <a:cubicBezTo>
                  <a:pt x="7992102" y="115318"/>
                  <a:pt x="7991692" y="115599"/>
                  <a:pt x="7991106" y="115806"/>
                </a:cubicBezTo>
                <a:cubicBezTo>
                  <a:pt x="7990520" y="116012"/>
                  <a:pt x="7989729" y="116189"/>
                  <a:pt x="7988734" y="116337"/>
                </a:cubicBezTo>
                <a:cubicBezTo>
                  <a:pt x="7987738" y="116484"/>
                  <a:pt x="7986538" y="116557"/>
                  <a:pt x="7985132" y="116557"/>
                </a:cubicBezTo>
                <a:cubicBezTo>
                  <a:pt x="7983667" y="116557"/>
                  <a:pt x="7982452" y="116484"/>
                  <a:pt x="7981486" y="116337"/>
                </a:cubicBezTo>
                <a:cubicBezTo>
                  <a:pt x="7980519" y="116189"/>
                  <a:pt x="7979728" y="116012"/>
                  <a:pt x="7979114" y="115806"/>
                </a:cubicBezTo>
                <a:cubicBezTo>
                  <a:pt x="7978499" y="115599"/>
                  <a:pt x="7978074" y="115318"/>
                  <a:pt x="7977840" y="114966"/>
                </a:cubicBezTo>
                <a:cubicBezTo>
                  <a:pt x="7977606" y="114613"/>
                  <a:pt x="7977488" y="114200"/>
                  <a:pt x="7977488" y="113729"/>
                </a:cubicBezTo>
                <a:lnTo>
                  <a:pt x="7977488" y="71579"/>
                </a:lnTo>
                <a:lnTo>
                  <a:pt x="7945146" y="7070"/>
                </a:lnTo>
                <a:cubicBezTo>
                  <a:pt x="7944498" y="5715"/>
                  <a:pt x="7944101" y="4654"/>
                  <a:pt x="7943953" y="3889"/>
                </a:cubicBezTo>
                <a:cubicBezTo>
                  <a:pt x="7943806" y="3124"/>
                  <a:pt x="7943953" y="2534"/>
                  <a:pt x="7944395" y="2121"/>
                </a:cubicBezTo>
                <a:cubicBezTo>
                  <a:pt x="7944837" y="1709"/>
                  <a:pt x="7945632" y="1445"/>
                  <a:pt x="7946781" y="1326"/>
                </a:cubicBezTo>
                <a:cubicBezTo>
                  <a:pt x="7947929" y="1209"/>
                  <a:pt x="7949476" y="1148"/>
                  <a:pt x="7951420" y="1148"/>
                </a:cubicBezTo>
                <a:close/>
                <a:moveTo>
                  <a:pt x="7687655" y="1148"/>
                </a:moveTo>
                <a:cubicBezTo>
                  <a:pt x="7689128" y="1148"/>
                  <a:pt x="7690350" y="1223"/>
                  <a:pt x="7691322" y="1370"/>
                </a:cubicBezTo>
                <a:cubicBezTo>
                  <a:pt x="7692294" y="1518"/>
                  <a:pt x="7693075" y="1694"/>
                  <a:pt x="7693664" y="1901"/>
                </a:cubicBezTo>
                <a:cubicBezTo>
                  <a:pt x="7694253" y="2107"/>
                  <a:pt x="7694665" y="2386"/>
                  <a:pt x="7694901" y="2741"/>
                </a:cubicBezTo>
                <a:cubicBezTo>
                  <a:pt x="7695137" y="3093"/>
                  <a:pt x="7695254" y="3506"/>
                  <a:pt x="7695254" y="3977"/>
                </a:cubicBezTo>
                <a:lnTo>
                  <a:pt x="7695254" y="49751"/>
                </a:lnTo>
                <a:lnTo>
                  <a:pt x="7747302" y="49751"/>
                </a:lnTo>
                <a:lnTo>
                  <a:pt x="7747302" y="3977"/>
                </a:lnTo>
                <a:cubicBezTo>
                  <a:pt x="7747302" y="3506"/>
                  <a:pt x="7747420" y="3093"/>
                  <a:pt x="7747656" y="2741"/>
                </a:cubicBezTo>
                <a:cubicBezTo>
                  <a:pt x="7747892" y="2386"/>
                  <a:pt x="7748304" y="2107"/>
                  <a:pt x="7748893" y="1901"/>
                </a:cubicBezTo>
                <a:cubicBezTo>
                  <a:pt x="7749482" y="1694"/>
                  <a:pt x="7750248" y="1518"/>
                  <a:pt x="7751190" y="1370"/>
                </a:cubicBezTo>
                <a:cubicBezTo>
                  <a:pt x="7752133" y="1223"/>
                  <a:pt x="7753370" y="1148"/>
                  <a:pt x="7754902" y="1148"/>
                </a:cubicBezTo>
                <a:cubicBezTo>
                  <a:pt x="7756316" y="1148"/>
                  <a:pt x="7757509" y="1223"/>
                  <a:pt x="7758481" y="1370"/>
                </a:cubicBezTo>
                <a:cubicBezTo>
                  <a:pt x="7759453" y="1518"/>
                  <a:pt x="7760233" y="1694"/>
                  <a:pt x="7760822" y="1901"/>
                </a:cubicBezTo>
                <a:cubicBezTo>
                  <a:pt x="7761412" y="2107"/>
                  <a:pt x="7761824" y="2386"/>
                  <a:pt x="7762059" y="2741"/>
                </a:cubicBezTo>
                <a:cubicBezTo>
                  <a:pt x="7762295" y="3093"/>
                  <a:pt x="7762413" y="3506"/>
                  <a:pt x="7762413" y="3977"/>
                </a:cubicBezTo>
                <a:lnTo>
                  <a:pt x="7762413" y="113729"/>
                </a:lnTo>
                <a:cubicBezTo>
                  <a:pt x="7762413" y="114200"/>
                  <a:pt x="7762295" y="114613"/>
                  <a:pt x="7762059" y="114966"/>
                </a:cubicBezTo>
                <a:cubicBezTo>
                  <a:pt x="7761824" y="115318"/>
                  <a:pt x="7761412" y="115599"/>
                  <a:pt x="7760822" y="115806"/>
                </a:cubicBezTo>
                <a:cubicBezTo>
                  <a:pt x="7760233" y="116012"/>
                  <a:pt x="7759453" y="116189"/>
                  <a:pt x="7758481" y="116337"/>
                </a:cubicBezTo>
                <a:cubicBezTo>
                  <a:pt x="7757509" y="116484"/>
                  <a:pt x="7756316" y="116557"/>
                  <a:pt x="7754902" y="116557"/>
                </a:cubicBezTo>
                <a:cubicBezTo>
                  <a:pt x="7753370" y="116557"/>
                  <a:pt x="7752133" y="116484"/>
                  <a:pt x="7751190" y="116337"/>
                </a:cubicBezTo>
                <a:cubicBezTo>
                  <a:pt x="7750248" y="116189"/>
                  <a:pt x="7749482" y="116012"/>
                  <a:pt x="7748893" y="115806"/>
                </a:cubicBezTo>
                <a:cubicBezTo>
                  <a:pt x="7748304" y="115599"/>
                  <a:pt x="7747892" y="115318"/>
                  <a:pt x="7747656" y="114966"/>
                </a:cubicBezTo>
                <a:cubicBezTo>
                  <a:pt x="7747420" y="114613"/>
                  <a:pt x="7747302" y="114200"/>
                  <a:pt x="7747302" y="113729"/>
                </a:cubicBezTo>
                <a:lnTo>
                  <a:pt x="7747302" y="63007"/>
                </a:lnTo>
                <a:lnTo>
                  <a:pt x="7695254" y="63007"/>
                </a:lnTo>
                <a:lnTo>
                  <a:pt x="7695254" y="113729"/>
                </a:lnTo>
                <a:cubicBezTo>
                  <a:pt x="7695254" y="114200"/>
                  <a:pt x="7695137" y="114613"/>
                  <a:pt x="7694901" y="114966"/>
                </a:cubicBezTo>
                <a:cubicBezTo>
                  <a:pt x="7694665" y="115318"/>
                  <a:pt x="7694253" y="115599"/>
                  <a:pt x="7693664" y="115806"/>
                </a:cubicBezTo>
                <a:cubicBezTo>
                  <a:pt x="7693075" y="116012"/>
                  <a:pt x="7692294" y="116189"/>
                  <a:pt x="7691322" y="116337"/>
                </a:cubicBezTo>
                <a:cubicBezTo>
                  <a:pt x="7690350" y="116484"/>
                  <a:pt x="7689128" y="116557"/>
                  <a:pt x="7687655" y="116557"/>
                </a:cubicBezTo>
                <a:cubicBezTo>
                  <a:pt x="7686241" y="116557"/>
                  <a:pt x="7685033" y="116484"/>
                  <a:pt x="7684032" y="116337"/>
                </a:cubicBezTo>
                <a:cubicBezTo>
                  <a:pt x="7683030" y="116189"/>
                  <a:pt x="7682235" y="116012"/>
                  <a:pt x="7681646" y="115806"/>
                </a:cubicBezTo>
                <a:cubicBezTo>
                  <a:pt x="7681057" y="115599"/>
                  <a:pt x="7680645" y="115318"/>
                  <a:pt x="7680409" y="114966"/>
                </a:cubicBezTo>
                <a:cubicBezTo>
                  <a:pt x="7680173" y="114613"/>
                  <a:pt x="7680055" y="114200"/>
                  <a:pt x="7680055" y="113729"/>
                </a:cubicBezTo>
                <a:lnTo>
                  <a:pt x="7680055" y="3977"/>
                </a:lnTo>
                <a:cubicBezTo>
                  <a:pt x="7680055" y="3506"/>
                  <a:pt x="7680173" y="3093"/>
                  <a:pt x="7680409" y="2741"/>
                </a:cubicBezTo>
                <a:cubicBezTo>
                  <a:pt x="7680645" y="2386"/>
                  <a:pt x="7681057" y="2107"/>
                  <a:pt x="7681646" y="1901"/>
                </a:cubicBezTo>
                <a:cubicBezTo>
                  <a:pt x="7682235" y="1694"/>
                  <a:pt x="7683030" y="1518"/>
                  <a:pt x="7684032" y="1370"/>
                </a:cubicBezTo>
                <a:cubicBezTo>
                  <a:pt x="7685033" y="1223"/>
                  <a:pt x="7686241" y="1148"/>
                  <a:pt x="7687655" y="1148"/>
                </a:cubicBezTo>
                <a:close/>
                <a:moveTo>
                  <a:pt x="6744680" y="1148"/>
                </a:moveTo>
                <a:cubicBezTo>
                  <a:pt x="6746153" y="1148"/>
                  <a:pt x="6747375" y="1223"/>
                  <a:pt x="6748347" y="1370"/>
                </a:cubicBezTo>
                <a:cubicBezTo>
                  <a:pt x="6749319" y="1518"/>
                  <a:pt x="6750100" y="1694"/>
                  <a:pt x="6750689" y="1901"/>
                </a:cubicBezTo>
                <a:cubicBezTo>
                  <a:pt x="6751278" y="2107"/>
                  <a:pt x="6751690" y="2386"/>
                  <a:pt x="6751926" y="2741"/>
                </a:cubicBezTo>
                <a:cubicBezTo>
                  <a:pt x="6752162" y="3093"/>
                  <a:pt x="6752279" y="3506"/>
                  <a:pt x="6752279" y="3977"/>
                </a:cubicBezTo>
                <a:lnTo>
                  <a:pt x="6752279" y="49751"/>
                </a:lnTo>
                <a:lnTo>
                  <a:pt x="6804327" y="49751"/>
                </a:lnTo>
                <a:lnTo>
                  <a:pt x="6804327" y="3977"/>
                </a:lnTo>
                <a:cubicBezTo>
                  <a:pt x="6804327" y="3506"/>
                  <a:pt x="6804445" y="3093"/>
                  <a:pt x="6804681" y="2741"/>
                </a:cubicBezTo>
                <a:cubicBezTo>
                  <a:pt x="6804917" y="2386"/>
                  <a:pt x="6805329" y="2107"/>
                  <a:pt x="6805918" y="1901"/>
                </a:cubicBezTo>
                <a:cubicBezTo>
                  <a:pt x="6806507" y="1694"/>
                  <a:pt x="6807273" y="1518"/>
                  <a:pt x="6808215" y="1370"/>
                </a:cubicBezTo>
                <a:cubicBezTo>
                  <a:pt x="6809158" y="1223"/>
                  <a:pt x="6810395" y="1148"/>
                  <a:pt x="6811927" y="1148"/>
                </a:cubicBezTo>
                <a:cubicBezTo>
                  <a:pt x="6813341" y="1148"/>
                  <a:pt x="6814534" y="1223"/>
                  <a:pt x="6815506" y="1370"/>
                </a:cubicBezTo>
                <a:cubicBezTo>
                  <a:pt x="6816478" y="1518"/>
                  <a:pt x="6817258" y="1694"/>
                  <a:pt x="6817847" y="1901"/>
                </a:cubicBezTo>
                <a:cubicBezTo>
                  <a:pt x="6818437" y="2107"/>
                  <a:pt x="6818849" y="2386"/>
                  <a:pt x="6819084" y="2741"/>
                </a:cubicBezTo>
                <a:cubicBezTo>
                  <a:pt x="6819320" y="3093"/>
                  <a:pt x="6819438" y="3506"/>
                  <a:pt x="6819438" y="3977"/>
                </a:cubicBezTo>
                <a:lnTo>
                  <a:pt x="6819438" y="113729"/>
                </a:lnTo>
                <a:cubicBezTo>
                  <a:pt x="6819438" y="114200"/>
                  <a:pt x="6819320" y="114613"/>
                  <a:pt x="6819084" y="114966"/>
                </a:cubicBezTo>
                <a:cubicBezTo>
                  <a:pt x="6818849" y="115318"/>
                  <a:pt x="6818437" y="115599"/>
                  <a:pt x="6817847" y="115806"/>
                </a:cubicBezTo>
                <a:cubicBezTo>
                  <a:pt x="6817258" y="116012"/>
                  <a:pt x="6816478" y="116189"/>
                  <a:pt x="6815506" y="116337"/>
                </a:cubicBezTo>
                <a:cubicBezTo>
                  <a:pt x="6814534" y="116484"/>
                  <a:pt x="6813341" y="116557"/>
                  <a:pt x="6811927" y="116557"/>
                </a:cubicBezTo>
                <a:cubicBezTo>
                  <a:pt x="6810395" y="116557"/>
                  <a:pt x="6809158" y="116484"/>
                  <a:pt x="6808215" y="116337"/>
                </a:cubicBezTo>
                <a:cubicBezTo>
                  <a:pt x="6807273" y="116189"/>
                  <a:pt x="6806507" y="116012"/>
                  <a:pt x="6805918" y="115806"/>
                </a:cubicBezTo>
                <a:cubicBezTo>
                  <a:pt x="6805329" y="115599"/>
                  <a:pt x="6804917" y="115318"/>
                  <a:pt x="6804681" y="114966"/>
                </a:cubicBezTo>
                <a:cubicBezTo>
                  <a:pt x="6804445" y="114613"/>
                  <a:pt x="6804327" y="114200"/>
                  <a:pt x="6804327" y="113729"/>
                </a:cubicBezTo>
                <a:lnTo>
                  <a:pt x="6804327" y="63007"/>
                </a:lnTo>
                <a:lnTo>
                  <a:pt x="6752279" y="63007"/>
                </a:lnTo>
                <a:lnTo>
                  <a:pt x="6752279" y="113729"/>
                </a:lnTo>
                <a:cubicBezTo>
                  <a:pt x="6752279" y="114200"/>
                  <a:pt x="6752162" y="114613"/>
                  <a:pt x="6751926" y="114966"/>
                </a:cubicBezTo>
                <a:cubicBezTo>
                  <a:pt x="6751690" y="115318"/>
                  <a:pt x="6751278" y="115599"/>
                  <a:pt x="6750689" y="115806"/>
                </a:cubicBezTo>
                <a:cubicBezTo>
                  <a:pt x="6750100" y="116012"/>
                  <a:pt x="6749319" y="116189"/>
                  <a:pt x="6748347" y="116337"/>
                </a:cubicBezTo>
                <a:cubicBezTo>
                  <a:pt x="6747375" y="116484"/>
                  <a:pt x="6746153" y="116557"/>
                  <a:pt x="6744680" y="116557"/>
                </a:cubicBezTo>
                <a:cubicBezTo>
                  <a:pt x="6743266" y="116557"/>
                  <a:pt x="6742058" y="116484"/>
                  <a:pt x="6741057" y="116337"/>
                </a:cubicBezTo>
                <a:cubicBezTo>
                  <a:pt x="6740055" y="116189"/>
                  <a:pt x="6739260" y="116012"/>
                  <a:pt x="6738671" y="115806"/>
                </a:cubicBezTo>
                <a:cubicBezTo>
                  <a:pt x="6738082" y="115599"/>
                  <a:pt x="6737670" y="115318"/>
                  <a:pt x="6737434" y="114966"/>
                </a:cubicBezTo>
                <a:cubicBezTo>
                  <a:pt x="6737198" y="114613"/>
                  <a:pt x="6737080" y="114200"/>
                  <a:pt x="6737080" y="113729"/>
                </a:cubicBezTo>
                <a:lnTo>
                  <a:pt x="6737080" y="3977"/>
                </a:lnTo>
                <a:cubicBezTo>
                  <a:pt x="6737080" y="3506"/>
                  <a:pt x="6737198" y="3093"/>
                  <a:pt x="6737434" y="2741"/>
                </a:cubicBezTo>
                <a:cubicBezTo>
                  <a:pt x="6737670" y="2386"/>
                  <a:pt x="6738082" y="2107"/>
                  <a:pt x="6738671" y="1901"/>
                </a:cubicBezTo>
                <a:cubicBezTo>
                  <a:pt x="6739260" y="1694"/>
                  <a:pt x="6740055" y="1518"/>
                  <a:pt x="6741057" y="1370"/>
                </a:cubicBezTo>
                <a:cubicBezTo>
                  <a:pt x="6742058" y="1223"/>
                  <a:pt x="6743266" y="1148"/>
                  <a:pt x="6744680" y="1148"/>
                </a:cubicBezTo>
                <a:close/>
                <a:moveTo>
                  <a:pt x="6494095" y="1148"/>
                </a:moveTo>
                <a:cubicBezTo>
                  <a:pt x="6495862" y="1148"/>
                  <a:pt x="6497291" y="1209"/>
                  <a:pt x="6498381" y="1326"/>
                </a:cubicBezTo>
                <a:cubicBezTo>
                  <a:pt x="6499471" y="1445"/>
                  <a:pt x="6500340" y="1605"/>
                  <a:pt x="6500988" y="1812"/>
                </a:cubicBezTo>
                <a:cubicBezTo>
                  <a:pt x="6501636" y="2018"/>
                  <a:pt x="6502122" y="2312"/>
                  <a:pt x="6502446" y="2696"/>
                </a:cubicBezTo>
                <a:cubicBezTo>
                  <a:pt x="6502770" y="3078"/>
                  <a:pt x="6503079" y="3565"/>
                  <a:pt x="6503373" y="4154"/>
                </a:cubicBezTo>
                <a:lnTo>
                  <a:pt x="6519191" y="37027"/>
                </a:lnTo>
                <a:cubicBezTo>
                  <a:pt x="6520660" y="40148"/>
                  <a:pt x="6522126" y="43418"/>
                  <a:pt x="6523590" y="46835"/>
                </a:cubicBezTo>
                <a:cubicBezTo>
                  <a:pt x="6525053" y="50252"/>
                  <a:pt x="6526548" y="53699"/>
                  <a:pt x="6528071" y="57175"/>
                </a:cubicBezTo>
                <a:lnTo>
                  <a:pt x="6528246" y="57175"/>
                </a:lnTo>
                <a:cubicBezTo>
                  <a:pt x="6529593" y="53816"/>
                  <a:pt x="6530983" y="50472"/>
                  <a:pt x="6532419" y="47144"/>
                </a:cubicBezTo>
                <a:cubicBezTo>
                  <a:pt x="6533854" y="43815"/>
                  <a:pt x="6535306" y="40531"/>
                  <a:pt x="6536776" y="37291"/>
                </a:cubicBezTo>
                <a:lnTo>
                  <a:pt x="6552682" y="4243"/>
                </a:lnTo>
                <a:cubicBezTo>
                  <a:pt x="6552859" y="3653"/>
                  <a:pt x="6553109" y="3153"/>
                  <a:pt x="6553433" y="2741"/>
                </a:cubicBezTo>
                <a:cubicBezTo>
                  <a:pt x="6553758" y="2328"/>
                  <a:pt x="6554199" y="2018"/>
                  <a:pt x="6554759" y="1812"/>
                </a:cubicBezTo>
                <a:cubicBezTo>
                  <a:pt x="6555319" y="1605"/>
                  <a:pt x="6556099" y="1445"/>
                  <a:pt x="6557100" y="1326"/>
                </a:cubicBezTo>
                <a:cubicBezTo>
                  <a:pt x="6558102" y="1209"/>
                  <a:pt x="6559369" y="1148"/>
                  <a:pt x="6560900" y="1148"/>
                </a:cubicBezTo>
                <a:cubicBezTo>
                  <a:pt x="6563021" y="1148"/>
                  <a:pt x="6564685" y="1223"/>
                  <a:pt x="6565893" y="1370"/>
                </a:cubicBezTo>
                <a:cubicBezTo>
                  <a:pt x="6567101" y="1518"/>
                  <a:pt x="6567940" y="1797"/>
                  <a:pt x="6568411" y="2209"/>
                </a:cubicBezTo>
                <a:cubicBezTo>
                  <a:pt x="6568883" y="2622"/>
                  <a:pt x="6569045" y="3211"/>
                  <a:pt x="6568897" y="3977"/>
                </a:cubicBezTo>
                <a:cubicBezTo>
                  <a:pt x="6568750" y="4743"/>
                  <a:pt x="6568353" y="5775"/>
                  <a:pt x="6567704" y="7070"/>
                </a:cubicBezTo>
                <a:lnTo>
                  <a:pt x="6535362" y="71579"/>
                </a:lnTo>
                <a:lnTo>
                  <a:pt x="6535362" y="113729"/>
                </a:lnTo>
                <a:cubicBezTo>
                  <a:pt x="6535362" y="114200"/>
                  <a:pt x="6535245" y="114613"/>
                  <a:pt x="6535011" y="114966"/>
                </a:cubicBezTo>
                <a:cubicBezTo>
                  <a:pt x="6534777" y="115318"/>
                  <a:pt x="6534367" y="115599"/>
                  <a:pt x="6533781" y="115806"/>
                </a:cubicBezTo>
                <a:cubicBezTo>
                  <a:pt x="6533195" y="116012"/>
                  <a:pt x="6532404" y="116189"/>
                  <a:pt x="6531409" y="116337"/>
                </a:cubicBezTo>
                <a:cubicBezTo>
                  <a:pt x="6530413" y="116484"/>
                  <a:pt x="6529213" y="116557"/>
                  <a:pt x="6527807" y="116557"/>
                </a:cubicBezTo>
                <a:cubicBezTo>
                  <a:pt x="6526342" y="116557"/>
                  <a:pt x="6525127" y="116484"/>
                  <a:pt x="6524161" y="116337"/>
                </a:cubicBezTo>
                <a:cubicBezTo>
                  <a:pt x="6523194" y="116189"/>
                  <a:pt x="6522403" y="116012"/>
                  <a:pt x="6521789" y="115806"/>
                </a:cubicBezTo>
                <a:cubicBezTo>
                  <a:pt x="6521174" y="115599"/>
                  <a:pt x="6520749" y="115318"/>
                  <a:pt x="6520515" y="114966"/>
                </a:cubicBezTo>
                <a:cubicBezTo>
                  <a:pt x="6520281" y="114613"/>
                  <a:pt x="6520163" y="114200"/>
                  <a:pt x="6520163" y="113729"/>
                </a:cubicBezTo>
                <a:lnTo>
                  <a:pt x="6520163" y="71579"/>
                </a:lnTo>
                <a:lnTo>
                  <a:pt x="6487821" y="7070"/>
                </a:lnTo>
                <a:cubicBezTo>
                  <a:pt x="6487173" y="5715"/>
                  <a:pt x="6486776" y="4654"/>
                  <a:pt x="6486628" y="3889"/>
                </a:cubicBezTo>
                <a:cubicBezTo>
                  <a:pt x="6486481" y="3124"/>
                  <a:pt x="6486628" y="2534"/>
                  <a:pt x="6487070" y="2121"/>
                </a:cubicBezTo>
                <a:cubicBezTo>
                  <a:pt x="6487512" y="1709"/>
                  <a:pt x="6488307" y="1445"/>
                  <a:pt x="6489456" y="1326"/>
                </a:cubicBezTo>
                <a:cubicBezTo>
                  <a:pt x="6490604" y="1209"/>
                  <a:pt x="6492151" y="1148"/>
                  <a:pt x="6494095" y="1148"/>
                </a:cubicBezTo>
                <a:close/>
                <a:moveTo>
                  <a:pt x="6268430" y="1148"/>
                </a:moveTo>
                <a:cubicBezTo>
                  <a:pt x="6269903" y="1148"/>
                  <a:pt x="6271125" y="1223"/>
                  <a:pt x="6272097" y="1370"/>
                </a:cubicBezTo>
                <a:cubicBezTo>
                  <a:pt x="6273069" y="1518"/>
                  <a:pt x="6273850" y="1694"/>
                  <a:pt x="6274439" y="1901"/>
                </a:cubicBezTo>
                <a:cubicBezTo>
                  <a:pt x="6275028" y="2107"/>
                  <a:pt x="6275440" y="2386"/>
                  <a:pt x="6275676" y="2741"/>
                </a:cubicBezTo>
                <a:cubicBezTo>
                  <a:pt x="6275912" y="3093"/>
                  <a:pt x="6276029" y="3506"/>
                  <a:pt x="6276029" y="3977"/>
                </a:cubicBezTo>
                <a:lnTo>
                  <a:pt x="6276029" y="49751"/>
                </a:lnTo>
                <a:lnTo>
                  <a:pt x="6328077" y="49751"/>
                </a:lnTo>
                <a:lnTo>
                  <a:pt x="6328077" y="3977"/>
                </a:lnTo>
                <a:cubicBezTo>
                  <a:pt x="6328077" y="3506"/>
                  <a:pt x="6328195" y="3093"/>
                  <a:pt x="6328431" y="2741"/>
                </a:cubicBezTo>
                <a:cubicBezTo>
                  <a:pt x="6328667" y="2386"/>
                  <a:pt x="6329079" y="2107"/>
                  <a:pt x="6329668" y="1901"/>
                </a:cubicBezTo>
                <a:cubicBezTo>
                  <a:pt x="6330257" y="1694"/>
                  <a:pt x="6331023" y="1518"/>
                  <a:pt x="6331965" y="1370"/>
                </a:cubicBezTo>
                <a:cubicBezTo>
                  <a:pt x="6332908" y="1223"/>
                  <a:pt x="6334145" y="1148"/>
                  <a:pt x="6335677" y="1148"/>
                </a:cubicBezTo>
                <a:cubicBezTo>
                  <a:pt x="6337091" y="1148"/>
                  <a:pt x="6338284" y="1223"/>
                  <a:pt x="6339256" y="1370"/>
                </a:cubicBezTo>
                <a:cubicBezTo>
                  <a:pt x="6340228" y="1518"/>
                  <a:pt x="6341008" y="1694"/>
                  <a:pt x="6341597" y="1901"/>
                </a:cubicBezTo>
                <a:cubicBezTo>
                  <a:pt x="6342187" y="2107"/>
                  <a:pt x="6342599" y="2386"/>
                  <a:pt x="6342834" y="2741"/>
                </a:cubicBezTo>
                <a:cubicBezTo>
                  <a:pt x="6343070" y="3093"/>
                  <a:pt x="6343188" y="3506"/>
                  <a:pt x="6343188" y="3977"/>
                </a:cubicBezTo>
                <a:lnTo>
                  <a:pt x="6343188" y="113729"/>
                </a:lnTo>
                <a:cubicBezTo>
                  <a:pt x="6343188" y="114200"/>
                  <a:pt x="6343070" y="114613"/>
                  <a:pt x="6342834" y="114966"/>
                </a:cubicBezTo>
                <a:cubicBezTo>
                  <a:pt x="6342599" y="115318"/>
                  <a:pt x="6342187" y="115599"/>
                  <a:pt x="6341597" y="115806"/>
                </a:cubicBezTo>
                <a:cubicBezTo>
                  <a:pt x="6341008" y="116012"/>
                  <a:pt x="6340228" y="116189"/>
                  <a:pt x="6339256" y="116337"/>
                </a:cubicBezTo>
                <a:cubicBezTo>
                  <a:pt x="6338284" y="116484"/>
                  <a:pt x="6337091" y="116557"/>
                  <a:pt x="6335677" y="116557"/>
                </a:cubicBezTo>
                <a:cubicBezTo>
                  <a:pt x="6334145" y="116557"/>
                  <a:pt x="6332908" y="116484"/>
                  <a:pt x="6331965" y="116337"/>
                </a:cubicBezTo>
                <a:cubicBezTo>
                  <a:pt x="6331023" y="116189"/>
                  <a:pt x="6330257" y="116012"/>
                  <a:pt x="6329668" y="115806"/>
                </a:cubicBezTo>
                <a:cubicBezTo>
                  <a:pt x="6329079" y="115599"/>
                  <a:pt x="6328667" y="115318"/>
                  <a:pt x="6328431" y="114966"/>
                </a:cubicBezTo>
                <a:cubicBezTo>
                  <a:pt x="6328195" y="114613"/>
                  <a:pt x="6328077" y="114200"/>
                  <a:pt x="6328077" y="113729"/>
                </a:cubicBezTo>
                <a:lnTo>
                  <a:pt x="6328077" y="63007"/>
                </a:lnTo>
                <a:lnTo>
                  <a:pt x="6276029" y="63007"/>
                </a:lnTo>
                <a:lnTo>
                  <a:pt x="6276029" y="113729"/>
                </a:lnTo>
                <a:cubicBezTo>
                  <a:pt x="6276029" y="114200"/>
                  <a:pt x="6275912" y="114613"/>
                  <a:pt x="6275676" y="114966"/>
                </a:cubicBezTo>
                <a:cubicBezTo>
                  <a:pt x="6275440" y="115318"/>
                  <a:pt x="6275028" y="115599"/>
                  <a:pt x="6274439" y="115806"/>
                </a:cubicBezTo>
                <a:cubicBezTo>
                  <a:pt x="6273850" y="116012"/>
                  <a:pt x="6273069" y="116189"/>
                  <a:pt x="6272097" y="116337"/>
                </a:cubicBezTo>
                <a:cubicBezTo>
                  <a:pt x="6271125" y="116484"/>
                  <a:pt x="6269903" y="116557"/>
                  <a:pt x="6268430" y="116557"/>
                </a:cubicBezTo>
                <a:cubicBezTo>
                  <a:pt x="6267016" y="116557"/>
                  <a:pt x="6265808" y="116484"/>
                  <a:pt x="6264807" y="116337"/>
                </a:cubicBezTo>
                <a:cubicBezTo>
                  <a:pt x="6263805" y="116189"/>
                  <a:pt x="6263010" y="116012"/>
                  <a:pt x="6262421" y="115806"/>
                </a:cubicBezTo>
                <a:cubicBezTo>
                  <a:pt x="6261832" y="115599"/>
                  <a:pt x="6261420" y="115318"/>
                  <a:pt x="6261184" y="114966"/>
                </a:cubicBezTo>
                <a:cubicBezTo>
                  <a:pt x="6260948" y="114613"/>
                  <a:pt x="6260830" y="114200"/>
                  <a:pt x="6260830" y="113729"/>
                </a:cubicBezTo>
                <a:lnTo>
                  <a:pt x="6260830" y="3977"/>
                </a:lnTo>
                <a:cubicBezTo>
                  <a:pt x="6260830" y="3506"/>
                  <a:pt x="6260948" y="3093"/>
                  <a:pt x="6261184" y="2741"/>
                </a:cubicBezTo>
                <a:cubicBezTo>
                  <a:pt x="6261420" y="2386"/>
                  <a:pt x="6261832" y="2107"/>
                  <a:pt x="6262421" y="1901"/>
                </a:cubicBezTo>
                <a:cubicBezTo>
                  <a:pt x="6263010" y="1694"/>
                  <a:pt x="6263805" y="1518"/>
                  <a:pt x="6264807" y="1370"/>
                </a:cubicBezTo>
                <a:cubicBezTo>
                  <a:pt x="6265808" y="1223"/>
                  <a:pt x="6267016" y="1148"/>
                  <a:pt x="6268430" y="1148"/>
                </a:cubicBezTo>
                <a:close/>
                <a:moveTo>
                  <a:pt x="5551120" y="1148"/>
                </a:moveTo>
                <a:cubicBezTo>
                  <a:pt x="5552887" y="1148"/>
                  <a:pt x="5554316" y="1209"/>
                  <a:pt x="5555406" y="1326"/>
                </a:cubicBezTo>
                <a:cubicBezTo>
                  <a:pt x="5556496" y="1445"/>
                  <a:pt x="5557365" y="1605"/>
                  <a:pt x="5558013" y="1812"/>
                </a:cubicBezTo>
                <a:cubicBezTo>
                  <a:pt x="5558661" y="2018"/>
                  <a:pt x="5559147" y="2312"/>
                  <a:pt x="5559471" y="2696"/>
                </a:cubicBezTo>
                <a:cubicBezTo>
                  <a:pt x="5559795" y="3078"/>
                  <a:pt x="5560104" y="3565"/>
                  <a:pt x="5560398" y="4154"/>
                </a:cubicBezTo>
                <a:lnTo>
                  <a:pt x="5576216" y="37027"/>
                </a:lnTo>
                <a:cubicBezTo>
                  <a:pt x="5577685" y="40148"/>
                  <a:pt x="5579151" y="43418"/>
                  <a:pt x="5580615" y="46835"/>
                </a:cubicBezTo>
                <a:cubicBezTo>
                  <a:pt x="5582078" y="50252"/>
                  <a:pt x="5583573" y="53699"/>
                  <a:pt x="5585096" y="57175"/>
                </a:cubicBezTo>
                <a:lnTo>
                  <a:pt x="5585271" y="57175"/>
                </a:lnTo>
                <a:cubicBezTo>
                  <a:pt x="5586618" y="53816"/>
                  <a:pt x="5588008" y="50472"/>
                  <a:pt x="5589444" y="47144"/>
                </a:cubicBezTo>
                <a:cubicBezTo>
                  <a:pt x="5590879" y="43815"/>
                  <a:pt x="5592331" y="40531"/>
                  <a:pt x="5593801" y="37291"/>
                </a:cubicBezTo>
                <a:lnTo>
                  <a:pt x="5600276" y="23839"/>
                </a:lnTo>
                <a:lnTo>
                  <a:pt x="5596683" y="63010"/>
                </a:lnTo>
                <a:lnTo>
                  <a:pt x="5592387" y="71579"/>
                </a:lnTo>
                <a:lnTo>
                  <a:pt x="5592387" y="109853"/>
                </a:lnTo>
                <a:lnTo>
                  <a:pt x="5591910" y="115052"/>
                </a:lnTo>
                <a:lnTo>
                  <a:pt x="5590806" y="115806"/>
                </a:lnTo>
                <a:cubicBezTo>
                  <a:pt x="5590220" y="116012"/>
                  <a:pt x="5589429" y="116189"/>
                  <a:pt x="5588434" y="116337"/>
                </a:cubicBezTo>
                <a:cubicBezTo>
                  <a:pt x="5587438" y="116484"/>
                  <a:pt x="5586238" y="116557"/>
                  <a:pt x="5584832" y="116557"/>
                </a:cubicBezTo>
                <a:cubicBezTo>
                  <a:pt x="5583367" y="116557"/>
                  <a:pt x="5582152" y="116484"/>
                  <a:pt x="5581186" y="116337"/>
                </a:cubicBezTo>
                <a:cubicBezTo>
                  <a:pt x="5580219" y="116189"/>
                  <a:pt x="5579428" y="116012"/>
                  <a:pt x="5578814" y="115806"/>
                </a:cubicBezTo>
                <a:cubicBezTo>
                  <a:pt x="5578199" y="115599"/>
                  <a:pt x="5577774" y="115318"/>
                  <a:pt x="5577540" y="114966"/>
                </a:cubicBezTo>
                <a:cubicBezTo>
                  <a:pt x="5577306" y="114613"/>
                  <a:pt x="5577188" y="114200"/>
                  <a:pt x="5577188" y="113729"/>
                </a:cubicBezTo>
                <a:lnTo>
                  <a:pt x="5577188" y="71579"/>
                </a:lnTo>
                <a:lnTo>
                  <a:pt x="5544846" y="7070"/>
                </a:lnTo>
                <a:cubicBezTo>
                  <a:pt x="5544198" y="5715"/>
                  <a:pt x="5543801" y="4654"/>
                  <a:pt x="5543653" y="3889"/>
                </a:cubicBezTo>
                <a:cubicBezTo>
                  <a:pt x="5543506" y="3124"/>
                  <a:pt x="5543653" y="2534"/>
                  <a:pt x="5544095" y="2121"/>
                </a:cubicBezTo>
                <a:cubicBezTo>
                  <a:pt x="5544537" y="1709"/>
                  <a:pt x="5545332" y="1445"/>
                  <a:pt x="5546481" y="1326"/>
                </a:cubicBezTo>
                <a:cubicBezTo>
                  <a:pt x="5547629" y="1209"/>
                  <a:pt x="5549176" y="1148"/>
                  <a:pt x="5551120" y="1148"/>
                </a:cubicBezTo>
                <a:close/>
                <a:moveTo>
                  <a:pt x="5325455" y="1148"/>
                </a:moveTo>
                <a:cubicBezTo>
                  <a:pt x="5326928" y="1148"/>
                  <a:pt x="5328150" y="1223"/>
                  <a:pt x="5329122" y="1370"/>
                </a:cubicBezTo>
                <a:cubicBezTo>
                  <a:pt x="5330094" y="1518"/>
                  <a:pt x="5330875" y="1694"/>
                  <a:pt x="5331464" y="1901"/>
                </a:cubicBezTo>
                <a:cubicBezTo>
                  <a:pt x="5332053" y="2107"/>
                  <a:pt x="5332465" y="2386"/>
                  <a:pt x="5332701" y="2741"/>
                </a:cubicBezTo>
                <a:cubicBezTo>
                  <a:pt x="5332937" y="3093"/>
                  <a:pt x="5333054" y="3506"/>
                  <a:pt x="5333054" y="3977"/>
                </a:cubicBezTo>
                <a:lnTo>
                  <a:pt x="5333054" y="49751"/>
                </a:lnTo>
                <a:lnTo>
                  <a:pt x="5385102" y="49751"/>
                </a:lnTo>
                <a:lnTo>
                  <a:pt x="5385102" y="3977"/>
                </a:lnTo>
                <a:cubicBezTo>
                  <a:pt x="5385102" y="3506"/>
                  <a:pt x="5385220" y="3093"/>
                  <a:pt x="5385456" y="2741"/>
                </a:cubicBezTo>
                <a:cubicBezTo>
                  <a:pt x="5385692" y="2386"/>
                  <a:pt x="5386104" y="2107"/>
                  <a:pt x="5386693" y="1901"/>
                </a:cubicBezTo>
                <a:cubicBezTo>
                  <a:pt x="5387282" y="1694"/>
                  <a:pt x="5388048" y="1518"/>
                  <a:pt x="5388990" y="1370"/>
                </a:cubicBezTo>
                <a:cubicBezTo>
                  <a:pt x="5389933" y="1223"/>
                  <a:pt x="5391170" y="1148"/>
                  <a:pt x="5392702" y="1148"/>
                </a:cubicBezTo>
                <a:cubicBezTo>
                  <a:pt x="5394116" y="1148"/>
                  <a:pt x="5395309" y="1223"/>
                  <a:pt x="5396281" y="1370"/>
                </a:cubicBezTo>
                <a:cubicBezTo>
                  <a:pt x="5397253" y="1518"/>
                  <a:pt x="5398033" y="1694"/>
                  <a:pt x="5398622" y="1901"/>
                </a:cubicBezTo>
                <a:cubicBezTo>
                  <a:pt x="5399212" y="2107"/>
                  <a:pt x="5399624" y="2386"/>
                  <a:pt x="5399859" y="2741"/>
                </a:cubicBezTo>
                <a:cubicBezTo>
                  <a:pt x="5400095" y="3093"/>
                  <a:pt x="5400213" y="3506"/>
                  <a:pt x="5400213" y="3977"/>
                </a:cubicBezTo>
                <a:lnTo>
                  <a:pt x="5400213" y="113729"/>
                </a:lnTo>
                <a:cubicBezTo>
                  <a:pt x="5400213" y="114200"/>
                  <a:pt x="5400095" y="114613"/>
                  <a:pt x="5399859" y="114966"/>
                </a:cubicBezTo>
                <a:cubicBezTo>
                  <a:pt x="5399624" y="115318"/>
                  <a:pt x="5399212" y="115599"/>
                  <a:pt x="5398622" y="115806"/>
                </a:cubicBezTo>
                <a:cubicBezTo>
                  <a:pt x="5398033" y="116012"/>
                  <a:pt x="5397253" y="116189"/>
                  <a:pt x="5396281" y="116337"/>
                </a:cubicBezTo>
                <a:cubicBezTo>
                  <a:pt x="5395309" y="116484"/>
                  <a:pt x="5394116" y="116557"/>
                  <a:pt x="5392702" y="116557"/>
                </a:cubicBezTo>
                <a:cubicBezTo>
                  <a:pt x="5391170" y="116557"/>
                  <a:pt x="5389933" y="116484"/>
                  <a:pt x="5388990" y="116337"/>
                </a:cubicBezTo>
                <a:cubicBezTo>
                  <a:pt x="5388048" y="116189"/>
                  <a:pt x="5387282" y="116012"/>
                  <a:pt x="5386693" y="115806"/>
                </a:cubicBezTo>
                <a:cubicBezTo>
                  <a:pt x="5386104" y="115599"/>
                  <a:pt x="5385692" y="115318"/>
                  <a:pt x="5385456" y="114966"/>
                </a:cubicBezTo>
                <a:cubicBezTo>
                  <a:pt x="5385220" y="114613"/>
                  <a:pt x="5385102" y="114200"/>
                  <a:pt x="5385102" y="113729"/>
                </a:cubicBezTo>
                <a:lnTo>
                  <a:pt x="5385102" y="63007"/>
                </a:lnTo>
                <a:lnTo>
                  <a:pt x="5333054" y="63007"/>
                </a:lnTo>
                <a:lnTo>
                  <a:pt x="5333054" y="113729"/>
                </a:lnTo>
                <a:cubicBezTo>
                  <a:pt x="5333054" y="114200"/>
                  <a:pt x="5332937" y="114613"/>
                  <a:pt x="5332701" y="114966"/>
                </a:cubicBezTo>
                <a:cubicBezTo>
                  <a:pt x="5332465" y="115318"/>
                  <a:pt x="5332053" y="115599"/>
                  <a:pt x="5331464" y="115806"/>
                </a:cubicBezTo>
                <a:cubicBezTo>
                  <a:pt x="5330875" y="116012"/>
                  <a:pt x="5330094" y="116189"/>
                  <a:pt x="5329122" y="116337"/>
                </a:cubicBezTo>
                <a:cubicBezTo>
                  <a:pt x="5328150" y="116484"/>
                  <a:pt x="5326928" y="116557"/>
                  <a:pt x="5325455" y="116557"/>
                </a:cubicBezTo>
                <a:cubicBezTo>
                  <a:pt x="5324041" y="116557"/>
                  <a:pt x="5322833" y="116484"/>
                  <a:pt x="5321832" y="116337"/>
                </a:cubicBezTo>
                <a:cubicBezTo>
                  <a:pt x="5320830" y="116189"/>
                  <a:pt x="5320035" y="116012"/>
                  <a:pt x="5319446" y="115806"/>
                </a:cubicBezTo>
                <a:cubicBezTo>
                  <a:pt x="5318857" y="115599"/>
                  <a:pt x="5318445" y="115318"/>
                  <a:pt x="5318209" y="114966"/>
                </a:cubicBezTo>
                <a:cubicBezTo>
                  <a:pt x="5317973" y="114613"/>
                  <a:pt x="5317855" y="114200"/>
                  <a:pt x="5317855" y="113729"/>
                </a:cubicBezTo>
                <a:lnTo>
                  <a:pt x="5317855" y="3977"/>
                </a:lnTo>
                <a:cubicBezTo>
                  <a:pt x="5317855" y="3506"/>
                  <a:pt x="5317973" y="3093"/>
                  <a:pt x="5318209" y="2741"/>
                </a:cubicBezTo>
                <a:cubicBezTo>
                  <a:pt x="5318445" y="2386"/>
                  <a:pt x="5318857" y="2107"/>
                  <a:pt x="5319446" y="1901"/>
                </a:cubicBezTo>
                <a:cubicBezTo>
                  <a:pt x="5320035" y="1694"/>
                  <a:pt x="5320830" y="1518"/>
                  <a:pt x="5321832" y="1370"/>
                </a:cubicBezTo>
                <a:cubicBezTo>
                  <a:pt x="5322833" y="1223"/>
                  <a:pt x="5324041" y="1148"/>
                  <a:pt x="5325455" y="1148"/>
                </a:cubicBezTo>
                <a:close/>
                <a:moveTo>
                  <a:pt x="5074870" y="1148"/>
                </a:moveTo>
                <a:cubicBezTo>
                  <a:pt x="5076637" y="1148"/>
                  <a:pt x="5078066" y="1209"/>
                  <a:pt x="5079156" y="1326"/>
                </a:cubicBezTo>
                <a:cubicBezTo>
                  <a:pt x="5080246" y="1445"/>
                  <a:pt x="5081115" y="1605"/>
                  <a:pt x="5081763" y="1812"/>
                </a:cubicBezTo>
                <a:cubicBezTo>
                  <a:pt x="5082411" y="2018"/>
                  <a:pt x="5082897" y="2312"/>
                  <a:pt x="5083221" y="2696"/>
                </a:cubicBezTo>
                <a:cubicBezTo>
                  <a:pt x="5083545" y="3078"/>
                  <a:pt x="5083854" y="3565"/>
                  <a:pt x="5084148" y="4154"/>
                </a:cubicBezTo>
                <a:lnTo>
                  <a:pt x="5099966" y="37027"/>
                </a:lnTo>
                <a:cubicBezTo>
                  <a:pt x="5101435" y="40148"/>
                  <a:pt x="5102901" y="43418"/>
                  <a:pt x="5104365" y="46835"/>
                </a:cubicBezTo>
                <a:cubicBezTo>
                  <a:pt x="5105828" y="50252"/>
                  <a:pt x="5107323" y="53699"/>
                  <a:pt x="5108846" y="57175"/>
                </a:cubicBezTo>
                <a:lnTo>
                  <a:pt x="5109021" y="57175"/>
                </a:lnTo>
                <a:cubicBezTo>
                  <a:pt x="5110368" y="53816"/>
                  <a:pt x="5111758" y="50472"/>
                  <a:pt x="5113194" y="47144"/>
                </a:cubicBezTo>
                <a:cubicBezTo>
                  <a:pt x="5114629" y="43815"/>
                  <a:pt x="5116081" y="40531"/>
                  <a:pt x="5117551" y="37291"/>
                </a:cubicBezTo>
                <a:lnTo>
                  <a:pt x="5133457" y="4243"/>
                </a:lnTo>
                <a:cubicBezTo>
                  <a:pt x="5133634" y="3653"/>
                  <a:pt x="5133884" y="3153"/>
                  <a:pt x="5134208" y="2741"/>
                </a:cubicBezTo>
                <a:cubicBezTo>
                  <a:pt x="5134533" y="2328"/>
                  <a:pt x="5134974" y="2018"/>
                  <a:pt x="5135534" y="1812"/>
                </a:cubicBezTo>
                <a:cubicBezTo>
                  <a:pt x="5136094" y="1605"/>
                  <a:pt x="5136874" y="1445"/>
                  <a:pt x="5137875" y="1326"/>
                </a:cubicBezTo>
                <a:cubicBezTo>
                  <a:pt x="5138877" y="1209"/>
                  <a:pt x="5140144" y="1148"/>
                  <a:pt x="5141675" y="1148"/>
                </a:cubicBezTo>
                <a:cubicBezTo>
                  <a:pt x="5143796" y="1148"/>
                  <a:pt x="5145460" y="1223"/>
                  <a:pt x="5146668" y="1370"/>
                </a:cubicBezTo>
                <a:cubicBezTo>
                  <a:pt x="5147876" y="1518"/>
                  <a:pt x="5148715" y="1797"/>
                  <a:pt x="5149186" y="2209"/>
                </a:cubicBezTo>
                <a:cubicBezTo>
                  <a:pt x="5149658" y="2622"/>
                  <a:pt x="5149820" y="3211"/>
                  <a:pt x="5149672" y="3977"/>
                </a:cubicBezTo>
                <a:cubicBezTo>
                  <a:pt x="5149525" y="4743"/>
                  <a:pt x="5149128" y="5775"/>
                  <a:pt x="5148479" y="7070"/>
                </a:cubicBezTo>
                <a:lnTo>
                  <a:pt x="5116137" y="71579"/>
                </a:lnTo>
                <a:lnTo>
                  <a:pt x="5116137" y="113729"/>
                </a:lnTo>
                <a:cubicBezTo>
                  <a:pt x="5116137" y="114200"/>
                  <a:pt x="5116020" y="114613"/>
                  <a:pt x="5115786" y="114966"/>
                </a:cubicBezTo>
                <a:cubicBezTo>
                  <a:pt x="5115552" y="115318"/>
                  <a:pt x="5115142" y="115599"/>
                  <a:pt x="5114556" y="115806"/>
                </a:cubicBezTo>
                <a:cubicBezTo>
                  <a:pt x="5113970" y="116012"/>
                  <a:pt x="5113179" y="116189"/>
                  <a:pt x="5112184" y="116337"/>
                </a:cubicBezTo>
                <a:cubicBezTo>
                  <a:pt x="5111188" y="116484"/>
                  <a:pt x="5109988" y="116557"/>
                  <a:pt x="5108582" y="116557"/>
                </a:cubicBezTo>
                <a:cubicBezTo>
                  <a:pt x="5107117" y="116557"/>
                  <a:pt x="5105902" y="116484"/>
                  <a:pt x="5104936" y="116337"/>
                </a:cubicBezTo>
                <a:cubicBezTo>
                  <a:pt x="5103969" y="116189"/>
                  <a:pt x="5103178" y="116012"/>
                  <a:pt x="5102564" y="115806"/>
                </a:cubicBezTo>
                <a:cubicBezTo>
                  <a:pt x="5101949" y="115599"/>
                  <a:pt x="5101524" y="115318"/>
                  <a:pt x="5101290" y="114966"/>
                </a:cubicBezTo>
                <a:cubicBezTo>
                  <a:pt x="5101056" y="114613"/>
                  <a:pt x="5100938" y="114200"/>
                  <a:pt x="5100938" y="113729"/>
                </a:cubicBezTo>
                <a:lnTo>
                  <a:pt x="5100938" y="71579"/>
                </a:lnTo>
                <a:lnTo>
                  <a:pt x="5068596" y="7070"/>
                </a:lnTo>
                <a:cubicBezTo>
                  <a:pt x="5067948" y="5715"/>
                  <a:pt x="5067551" y="4654"/>
                  <a:pt x="5067403" y="3889"/>
                </a:cubicBezTo>
                <a:cubicBezTo>
                  <a:pt x="5067256" y="3124"/>
                  <a:pt x="5067403" y="2534"/>
                  <a:pt x="5067845" y="2121"/>
                </a:cubicBezTo>
                <a:cubicBezTo>
                  <a:pt x="5068287" y="1709"/>
                  <a:pt x="5069082" y="1445"/>
                  <a:pt x="5070231" y="1326"/>
                </a:cubicBezTo>
                <a:cubicBezTo>
                  <a:pt x="5071379" y="1209"/>
                  <a:pt x="5072926" y="1148"/>
                  <a:pt x="5074870" y="1148"/>
                </a:cubicBezTo>
                <a:close/>
                <a:moveTo>
                  <a:pt x="4858730" y="1148"/>
                </a:moveTo>
                <a:cubicBezTo>
                  <a:pt x="4860203" y="1148"/>
                  <a:pt x="4861425" y="1223"/>
                  <a:pt x="4862397" y="1370"/>
                </a:cubicBezTo>
                <a:cubicBezTo>
                  <a:pt x="4863369" y="1518"/>
                  <a:pt x="4864150" y="1694"/>
                  <a:pt x="4864739" y="1901"/>
                </a:cubicBezTo>
                <a:cubicBezTo>
                  <a:pt x="4865328" y="2107"/>
                  <a:pt x="4865740" y="2386"/>
                  <a:pt x="4865976" y="2741"/>
                </a:cubicBezTo>
                <a:cubicBezTo>
                  <a:pt x="4866212" y="3093"/>
                  <a:pt x="4866329" y="3506"/>
                  <a:pt x="4866329" y="3977"/>
                </a:cubicBezTo>
                <a:lnTo>
                  <a:pt x="4866329" y="49751"/>
                </a:lnTo>
                <a:lnTo>
                  <a:pt x="4918377" y="49751"/>
                </a:lnTo>
                <a:lnTo>
                  <a:pt x="4918377" y="3977"/>
                </a:lnTo>
                <a:cubicBezTo>
                  <a:pt x="4918377" y="3506"/>
                  <a:pt x="4918495" y="3093"/>
                  <a:pt x="4918731" y="2741"/>
                </a:cubicBezTo>
                <a:cubicBezTo>
                  <a:pt x="4918967" y="2386"/>
                  <a:pt x="4919379" y="2107"/>
                  <a:pt x="4919968" y="1901"/>
                </a:cubicBezTo>
                <a:cubicBezTo>
                  <a:pt x="4920557" y="1694"/>
                  <a:pt x="4921323" y="1518"/>
                  <a:pt x="4922265" y="1370"/>
                </a:cubicBezTo>
                <a:cubicBezTo>
                  <a:pt x="4923208" y="1223"/>
                  <a:pt x="4924445" y="1148"/>
                  <a:pt x="4925977" y="1148"/>
                </a:cubicBezTo>
                <a:cubicBezTo>
                  <a:pt x="4927391" y="1148"/>
                  <a:pt x="4928584" y="1223"/>
                  <a:pt x="4929556" y="1370"/>
                </a:cubicBezTo>
                <a:cubicBezTo>
                  <a:pt x="4930528" y="1518"/>
                  <a:pt x="4931308" y="1694"/>
                  <a:pt x="4931897" y="1901"/>
                </a:cubicBezTo>
                <a:cubicBezTo>
                  <a:pt x="4932487" y="2107"/>
                  <a:pt x="4932899" y="2386"/>
                  <a:pt x="4933134" y="2741"/>
                </a:cubicBezTo>
                <a:cubicBezTo>
                  <a:pt x="4933370" y="3093"/>
                  <a:pt x="4933488" y="3506"/>
                  <a:pt x="4933488" y="3977"/>
                </a:cubicBezTo>
                <a:lnTo>
                  <a:pt x="4933488" y="113729"/>
                </a:lnTo>
                <a:cubicBezTo>
                  <a:pt x="4933488" y="114200"/>
                  <a:pt x="4933370" y="114613"/>
                  <a:pt x="4933134" y="114966"/>
                </a:cubicBezTo>
                <a:cubicBezTo>
                  <a:pt x="4932899" y="115318"/>
                  <a:pt x="4932487" y="115599"/>
                  <a:pt x="4931897" y="115806"/>
                </a:cubicBezTo>
                <a:cubicBezTo>
                  <a:pt x="4931308" y="116012"/>
                  <a:pt x="4930528" y="116189"/>
                  <a:pt x="4929556" y="116337"/>
                </a:cubicBezTo>
                <a:cubicBezTo>
                  <a:pt x="4928584" y="116484"/>
                  <a:pt x="4927391" y="116557"/>
                  <a:pt x="4925977" y="116557"/>
                </a:cubicBezTo>
                <a:cubicBezTo>
                  <a:pt x="4924445" y="116557"/>
                  <a:pt x="4923208" y="116484"/>
                  <a:pt x="4922265" y="116337"/>
                </a:cubicBezTo>
                <a:cubicBezTo>
                  <a:pt x="4921323" y="116189"/>
                  <a:pt x="4920557" y="116012"/>
                  <a:pt x="4919968" y="115806"/>
                </a:cubicBezTo>
                <a:cubicBezTo>
                  <a:pt x="4919379" y="115599"/>
                  <a:pt x="4918967" y="115318"/>
                  <a:pt x="4918731" y="114966"/>
                </a:cubicBezTo>
                <a:cubicBezTo>
                  <a:pt x="4918495" y="114613"/>
                  <a:pt x="4918377" y="114200"/>
                  <a:pt x="4918377" y="113729"/>
                </a:cubicBezTo>
                <a:lnTo>
                  <a:pt x="4918377" y="63007"/>
                </a:lnTo>
                <a:lnTo>
                  <a:pt x="4866329" y="63007"/>
                </a:lnTo>
                <a:lnTo>
                  <a:pt x="4866329" y="113729"/>
                </a:lnTo>
                <a:cubicBezTo>
                  <a:pt x="4866329" y="114200"/>
                  <a:pt x="4866212" y="114613"/>
                  <a:pt x="4865976" y="114966"/>
                </a:cubicBezTo>
                <a:cubicBezTo>
                  <a:pt x="4865740" y="115318"/>
                  <a:pt x="4865328" y="115599"/>
                  <a:pt x="4864739" y="115806"/>
                </a:cubicBezTo>
                <a:cubicBezTo>
                  <a:pt x="4864150" y="116012"/>
                  <a:pt x="4863369" y="116189"/>
                  <a:pt x="4862397" y="116337"/>
                </a:cubicBezTo>
                <a:cubicBezTo>
                  <a:pt x="4861425" y="116484"/>
                  <a:pt x="4860203" y="116557"/>
                  <a:pt x="4858730" y="116557"/>
                </a:cubicBezTo>
                <a:cubicBezTo>
                  <a:pt x="4857316" y="116557"/>
                  <a:pt x="4856108" y="116484"/>
                  <a:pt x="4855107" y="116337"/>
                </a:cubicBezTo>
                <a:cubicBezTo>
                  <a:pt x="4854105" y="116189"/>
                  <a:pt x="4853310" y="116012"/>
                  <a:pt x="4852721" y="115806"/>
                </a:cubicBezTo>
                <a:cubicBezTo>
                  <a:pt x="4852132" y="115599"/>
                  <a:pt x="4851720" y="115318"/>
                  <a:pt x="4851484" y="114966"/>
                </a:cubicBezTo>
                <a:lnTo>
                  <a:pt x="4851462" y="114889"/>
                </a:lnTo>
                <a:lnTo>
                  <a:pt x="4851130" y="80420"/>
                </a:lnTo>
                <a:lnTo>
                  <a:pt x="4851130" y="3977"/>
                </a:lnTo>
                <a:cubicBezTo>
                  <a:pt x="4851130" y="3506"/>
                  <a:pt x="4851248" y="3093"/>
                  <a:pt x="4851484" y="2741"/>
                </a:cubicBezTo>
                <a:cubicBezTo>
                  <a:pt x="4851720" y="2386"/>
                  <a:pt x="4852132" y="2107"/>
                  <a:pt x="4852721" y="1901"/>
                </a:cubicBezTo>
                <a:cubicBezTo>
                  <a:pt x="4853310" y="1694"/>
                  <a:pt x="4854105" y="1518"/>
                  <a:pt x="4855107" y="1370"/>
                </a:cubicBezTo>
                <a:cubicBezTo>
                  <a:pt x="4856108" y="1223"/>
                  <a:pt x="4857316" y="1148"/>
                  <a:pt x="4858730" y="1148"/>
                </a:cubicBezTo>
                <a:close/>
                <a:moveTo>
                  <a:pt x="4382480" y="1148"/>
                </a:moveTo>
                <a:cubicBezTo>
                  <a:pt x="4383953" y="1148"/>
                  <a:pt x="4385175" y="1223"/>
                  <a:pt x="4386147" y="1370"/>
                </a:cubicBezTo>
                <a:cubicBezTo>
                  <a:pt x="4387119" y="1518"/>
                  <a:pt x="4387900" y="1694"/>
                  <a:pt x="4388489" y="1901"/>
                </a:cubicBezTo>
                <a:cubicBezTo>
                  <a:pt x="4389078" y="2107"/>
                  <a:pt x="4389490" y="2386"/>
                  <a:pt x="4389726" y="2741"/>
                </a:cubicBezTo>
                <a:cubicBezTo>
                  <a:pt x="4389961" y="3093"/>
                  <a:pt x="4390079" y="3506"/>
                  <a:pt x="4390079" y="3977"/>
                </a:cubicBezTo>
                <a:lnTo>
                  <a:pt x="4390079" y="49751"/>
                </a:lnTo>
                <a:lnTo>
                  <a:pt x="4442127" y="49751"/>
                </a:lnTo>
                <a:lnTo>
                  <a:pt x="4442127" y="3977"/>
                </a:lnTo>
                <a:cubicBezTo>
                  <a:pt x="4442127" y="3506"/>
                  <a:pt x="4442245" y="3093"/>
                  <a:pt x="4442481" y="2741"/>
                </a:cubicBezTo>
                <a:cubicBezTo>
                  <a:pt x="4442716" y="2386"/>
                  <a:pt x="4443129" y="2107"/>
                  <a:pt x="4443718" y="1901"/>
                </a:cubicBezTo>
                <a:cubicBezTo>
                  <a:pt x="4444307" y="1694"/>
                  <a:pt x="4445073" y="1518"/>
                  <a:pt x="4446016" y="1370"/>
                </a:cubicBezTo>
                <a:cubicBezTo>
                  <a:pt x="4446958" y="1223"/>
                  <a:pt x="4448195" y="1148"/>
                  <a:pt x="4449727" y="1148"/>
                </a:cubicBezTo>
                <a:cubicBezTo>
                  <a:pt x="4451141" y="1148"/>
                  <a:pt x="4452334" y="1223"/>
                  <a:pt x="4453306" y="1370"/>
                </a:cubicBezTo>
                <a:cubicBezTo>
                  <a:pt x="4454278" y="1518"/>
                  <a:pt x="4455058" y="1694"/>
                  <a:pt x="4455648" y="1901"/>
                </a:cubicBezTo>
                <a:cubicBezTo>
                  <a:pt x="4456236" y="2107"/>
                  <a:pt x="4456649" y="2386"/>
                  <a:pt x="4456885" y="2741"/>
                </a:cubicBezTo>
                <a:cubicBezTo>
                  <a:pt x="4457120" y="3093"/>
                  <a:pt x="4457238" y="3506"/>
                  <a:pt x="4457238" y="3977"/>
                </a:cubicBezTo>
                <a:lnTo>
                  <a:pt x="4457238" y="113729"/>
                </a:lnTo>
                <a:cubicBezTo>
                  <a:pt x="4457238" y="114200"/>
                  <a:pt x="4457120" y="114613"/>
                  <a:pt x="4456885" y="114966"/>
                </a:cubicBezTo>
                <a:cubicBezTo>
                  <a:pt x="4456649" y="115318"/>
                  <a:pt x="4456236" y="115599"/>
                  <a:pt x="4455648" y="115806"/>
                </a:cubicBezTo>
                <a:cubicBezTo>
                  <a:pt x="4455058" y="116012"/>
                  <a:pt x="4454278" y="116189"/>
                  <a:pt x="4453306" y="116337"/>
                </a:cubicBezTo>
                <a:cubicBezTo>
                  <a:pt x="4452334" y="116484"/>
                  <a:pt x="4451141" y="116557"/>
                  <a:pt x="4449727" y="116557"/>
                </a:cubicBezTo>
                <a:cubicBezTo>
                  <a:pt x="4448195" y="116557"/>
                  <a:pt x="4446958" y="116484"/>
                  <a:pt x="4446016" y="116337"/>
                </a:cubicBezTo>
                <a:cubicBezTo>
                  <a:pt x="4445073" y="116189"/>
                  <a:pt x="4444307" y="116012"/>
                  <a:pt x="4443718" y="115806"/>
                </a:cubicBezTo>
                <a:cubicBezTo>
                  <a:pt x="4443129" y="115599"/>
                  <a:pt x="4442716" y="115318"/>
                  <a:pt x="4442481" y="114966"/>
                </a:cubicBezTo>
                <a:cubicBezTo>
                  <a:pt x="4442245" y="114613"/>
                  <a:pt x="4442127" y="114200"/>
                  <a:pt x="4442127" y="113729"/>
                </a:cubicBezTo>
                <a:lnTo>
                  <a:pt x="4442127" y="63007"/>
                </a:lnTo>
                <a:lnTo>
                  <a:pt x="4390079" y="63007"/>
                </a:lnTo>
                <a:lnTo>
                  <a:pt x="4390079" y="113729"/>
                </a:lnTo>
                <a:cubicBezTo>
                  <a:pt x="4390079" y="114200"/>
                  <a:pt x="4389961" y="114613"/>
                  <a:pt x="4389726" y="114966"/>
                </a:cubicBezTo>
                <a:cubicBezTo>
                  <a:pt x="4389490" y="115318"/>
                  <a:pt x="4389078" y="115599"/>
                  <a:pt x="4388489" y="115806"/>
                </a:cubicBezTo>
                <a:cubicBezTo>
                  <a:pt x="4387900" y="116012"/>
                  <a:pt x="4387119" y="116189"/>
                  <a:pt x="4386147" y="116337"/>
                </a:cubicBezTo>
                <a:cubicBezTo>
                  <a:pt x="4385175" y="116484"/>
                  <a:pt x="4383953" y="116557"/>
                  <a:pt x="4382480" y="116557"/>
                </a:cubicBezTo>
                <a:cubicBezTo>
                  <a:pt x="4381066" y="116557"/>
                  <a:pt x="4379858" y="116484"/>
                  <a:pt x="4378857" y="116337"/>
                </a:cubicBezTo>
                <a:cubicBezTo>
                  <a:pt x="4377855" y="116189"/>
                  <a:pt x="4377060" y="116012"/>
                  <a:pt x="4376471" y="115806"/>
                </a:cubicBezTo>
                <a:cubicBezTo>
                  <a:pt x="4375882" y="115599"/>
                  <a:pt x="4375469" y="115318"/>
                  <a:pt x="4375234" y="114966"/>
                </a:cubicBezTo>
                <a:cubicBezTo>
                  <a:pt x="4374998" y="114613"/>
                  <a:pt x="4374880" y="114200"/>
                  <a:pt x="4374880" y="113729"/>
                </a:cubicBezTo>
                <a:lnTo>
                  <a:pt x="4374880" y="3977"/>
                </a:lnTo>
                <a:cubicBezTo>
                  <a:pt x="4374880" y="3506"/>
                  <a:pt x="4374998" y="3093"/>
                  <a:pt x="4375234" y="2741"/>
                </a:cubicBezTo>
                <a:cubicBezTo>
                  <a:pt x="4375469" y="2386"/>
                  <a:pt x="4375882" y="2107"/>
                  <a:pt x="4376471" y="1901"/>
                </a:cubicBezTo>
                <a:cubicBezTo>
                  <a:pt x="4377060" y="1694"/>
                  <a:pt x="4377855" y="1518"/>
                  <a:pt x="4378857" y="1370"/>
                </a:cubicBezTo>
                <a:cubicBezTo>
                  <a:pt x="4379858" y="1223"/>
                  <a:pt x="4381066" y="1148"/>
                  <a:pt x="4382480" y="1148"/>
                </a:cubicBezTo>
                <a:close/>
                <a:moveTo>
                  <a:pt x="4131895" y="1148"/>
                </a:moveTo>
                <a:cubicBezTo>
                  <a:pt x="4133663" y="1148"/>
                  <a:pt x="4135091" y="1209"/>
                  <a:pt x="4136181" y="1326"/>
                </a:cubicBezTo>
                <a:cubicBezTo>
                  <a:pt x="4137271" y="1445"/>
                  <a:pt x="4138140" y="1605"/>
                  <a:pt x="4138788" y="1812"/>
                </a:cubicBezTo>
                <a:cubicBezTo>
                  <a:pt x="4139436" y="2018"/>
                  <a:pt x="4139922" y="2312"/>
                  <a:pt x="4140246" y="2696"/>
                </a:cubicBezTo>
                <a:cubicBezTo>
                  <a:pt x="4140570" y="3078"/>
                  <a:pt x="4140879" y="3565"/>
                  <a:pt x="4141174" y="4154"/>
                </a:cubicBezTo>
                <a:lnTo>
                  <a:pt x="4156991" y="37027"/>
                </a:lnTo>
                <a:cubicBezTo>
                  <a:pt x="4158460" y="40148"/>
                  <a:pt x="4159925" y="43418"/>
                  <a:pt x="4161390" y="46835"/>
                </a:cubicBezTo>
                <a:cubicBezTo>
                  <a:pt x="4162854" y="50252"/>
                  <a:pt x="4164347" y="53699"/>
                  <a:pt x="4165871" y="57175"/>
                </a:cubicBezTo>
                <a:lnTo>
                  <a:pt x="4166046" y="57175"/>
                </a:lnTo>
                <a:cubicBezTo>
                  <a:pt x="4167393" y="53816"/>
                  <a:pt x="4168784" y="50472"/>
                  <a:pt x="4170219" y="47144"/>
                </a:cubicBezTo>
                <a:cubicBezTo>
                  <a:pt x="4171654" y="43815"/>
                  <a:pt x="4173106" y="40531"/>
                  <a:pt x="4174576" y="37291"/>
                </a:cubicBezTo>
                <a:lnTo>
                  <a:pt x="4190482" y="4243"/>
                </a:lnTo>
                <a:cubicBezTo>
                  <a:pt x="4190659" y="3653"/>
                  <a:pt x="4190909" y="3153"/>
                  <a:pt x="4191233" y="2741"/>
                </a:cubicBezTo>
                <a:cubicBezTo>
                  <a:pt x="4191557" y="2328"/>
                  <a:pt x="4191999" y="2018"/>
                  <a:pt x="4192559" y="1812"/>
                </a:cubicBezTo>
                <a:cubicBezTo>
                  <a:pt x="4193119" y="1605"/>
                  <a:pt x="4193899" y="1445"/>
                  <a:pt x="4194901" y="1326"/>
                </a:cubicBezTo>
                <a:cubicBezTo>
                  <a:pt x="4195902" y="1209"/>
                  <a:pt x="4197169" y="1148"/>
                  <a:pt x="4198700" y="1148"/>
                </a:cubicBezTo>
                <a:cubicBezTo>
                  <a:pt x="4200821" y="1148"/>
                  <a:pt x="4202485" y="1223"/>
                  <a:pt x="4203693" y="1370"/>
                </a:cubicBezTo>
                <a:cubicBezTo>
                  <a:pt x="4204901" y="1518"/>
                  <a:pt x="4205740" y="1797"/>
                  <a:pt x="4206212" y="2209"/>
                </a:cubicBezTo>
                <a:cubicBezTo>
                  <a:pt x="4206683" y="2622"/>
                  <a:pt x="4206845" y="3211"/>
                  <a:pt x="4206698" y="3977"/>
                </a:cubicBezTo>
                <a:cubicBezTo>
                  <a:pt x="4206550" y="4743"/>
                  <a:pt x="4206153" y="5775"/>
                  <a:pt x="4205505" y="7070"/>
                </a:cubicBezTo>
                <a:lnTo>
                  <a:pt x="4173162" y="71579"/>
                </a:lnTo>
                <a:lnTo>
                  <a:pt x="4173162" y="113729"/>
                </a:lnTo>
                <a:cubicBezTo>
                  <a:pt x="4173162" y="114200"/>
                  <a:pt x="4173045" y="114613"/>
                  <a:pt x="4172811" y="114966"/>
                </a:cubicBezTo>
                <a:cubicBezTo>
                  <a:pt x="4172577" y="115318"/>
                  <a:pt x="4172167" y="115599"/>
                  <a:pt x="4171581" y="115806"/>
                </a:cubicBezTo>
                <a:cubicBezTo>
                  <a:pt x="4170995" y="116012"/>
                  <a:pt x="4170204" y="116189"/>
                  <a:pt x="4169209" y="116337"/>
                </a:cubicBezTo>
                <a:cubicBezTo>
                  <a:pt x="4168213" y="116484"/>
                  <a:pt x="4167013" y="116557"/>
                  <a:pt x="4165607" y="116557"/>
                </a:cubicBezTo>
                <a:cubicBezTo>
                  <a:pt x="4164143" y="116557"/>
                  <a:pt x="4162927" y="116484"/>
                  <a:pt x="4161961" y="116337"/>
                </a:cubicBezTo>
                <a:cubicBezTo>
                  <a:pt x="4160994" y="116189"/>
                  <a:pt x="4160203" y="116012"/>
                  <a:pt x="4159589" y="115806"/>
                </a:cubicBezTo>
                <a:cubicBezTo>
                  <a:pt x="4158974" y="115599"/>
                  <a:pt x="4158549" y="115318"/>
                  <a:pt x="4158315" y="114966"/>
                </a:cubicBezTo>
                <a:cubicBezTo>
                  <a:pt x="4158081" y="114613"/>
                  <a:pt x="4157963" y="114200"/>
                  <a:pt x="4157963" y="113729"/>
                </a:cubicBezTo>
                <a:lnTo>
                  <a:pt x="4157963" y="71579"/>
                </a:lnTo>
                <a:lnTo>
                  <a:pt x="4125621" y="7070"/>
                </a:lnTo>
                <a:cubicBezTo>
                  <a:pt x="4124973" y="5715"/>
                  <a:pt x="4124575" y="4654"/>
                  <a:pt x="4124428" y="3889"/>
                </a:cubicBezTo>
                <a:cubicBezTo>
                  <a:pt x="4124281" y="3124"/>
                  <a:pt x="4124428" y="2534"/>
                  <a:pt x="4124870" y="2121"/>
                </a:cubicBezTo>
                <a:cubicBezTo>
                  <a:pt x="4125312" y="1709"/>
                  <a:pt x="4126107" y="1445"/>
                  <a:pt x="4127256" y="1326"/>
                </a:cubicBezTo>
                <a:cubicBezTo>
                  <a:pt x="4128405" y="1209"/>
                  <a:pt x="4129951" y="1148"/>
                  <a:pt x="4131895" y="1148"/>
                </a:cubicBezTo>
                <a:close/>
                <a:moveTo>
                  <a:pt x="3915820" y="1148"/>
                </a:moveTo>
                <a:cubicBezTo>
                  <a:pt x="3917293" y="1148"/>
                  <a:pt x="3918515" y="1223"/>
                  <a:pt x="3919487" y="1370"/>
                </a:cubicBezTo>
                <a:cubicBezTo>
                  <a:pt x="3920459" y="1518"/>
                  <a:pt x="3921239" y="1694"/>
                  <a:pt x="3921828" y="1901"/>
                </a:cubicBezTo>
                <a:cubicBezTo>
                  <a:pt x="3922417" y="2107"/>
                  <a:pt x="3922830" y="2386"/>
                  <a:pt x="3923066" y="2741"/>
                </a:cubicBezTo>
                <a:cubicBezTo>
                  <a:pt x="3923301" y="3093"/>
                  <a:pt x="3923419" y="3506"/>
                  <a:pt x="3923419" y="3977"/>
                </a:cubicBezTo>
                <a:lnTo>
                  <a:pt x="3923419" y="49751"/>
                </a:lnTo>
                <a:lnTo>
                  <a:pt x="3975467" y="49751"/>
                </a:lnTo>
                <a:lnTo>
                  <a:pt x="3975467" y="3977"/>
                </a:lnTo>
                <a:cubicBezTo>
                  <a:pt x="3975467" y="3506"/>
                  <a:pt x="3975585" y="3093"/>
                  <a:pt x="3975821" y="2741"/>
                </a:cubicBezTo>
                <a:cubicBezTo>
                  <a:pt x="3976055" y="2386"/>
                  <a:pt x="3976468" y="2107"/>
                  <a:pt x="3977058" y="1901"/>
                </a:cubicBezTo>
                <a:cubicBezTo>
                  <a:pt x="3977647" y="1694"/>
                  <a:pt x="3978413" y="1518"/>
                  <a:pt x="3979356" y="1370"/>
                </a:cubicBezTo>
                <a:cubicBezTo>
                  <a:pt x="3980298" y="1223"/>
                  <a:pt x="3981535" y="1148"/>
                  <a:pt x="3983068" y="1148"/>
                </a:cubicBezTo>
                <a:cubicBezTo>
                  <a:pt x="3984481" y="1148"/>
                  <a:pt x="3985674" y="1223"/>
                  <a:pt x="3986581" y="1370"/>
                </a:cubicBezTo>
                <a:cubicBezTo>
                  <a:pt x="3987553" y="1518"/>
                  <a:pt x="3988333" y="1694"/>
                  <a:pt x="3988923" y="1901"/>
                </a:cubicBezTo>
                <a:cubicBezTo>
                  <a:pt x="3989511" y="2107"/>
                  <a:pt x="3989924" y="2386"/>
                  <a:pt x="3990160" y="2741"/>
                </a:cubicBezTo>
                <a:cubicBezTo>
                  <a:pt x="3990395" y="3093"/>
                  <a:pt x="3990513" y="3506"/>
                  <a:pt x="3990513" y="3977"/>
                </a:cubicBezTo>
                <a:lnTo>
                  <a:pt x="3990513" y="113729"/>
                </a:lnTo>
                <a:cubicBezTo>
                  <a:pt x="3990513" y="114200"/>
                  <a:pt x="3990395" y="114613"/>
                  <a:pt x="3990160" y="114966"/>
                </a:cubicBezTo>
                <a:cubicBezTo>
                  <a:pt x="3989924" y="115318"/>
                  <a:pt x="3989511" y="115599"/>
                  <a:pt x="3988923" y="115806"/>
                </a:cubicBezTo>
                <a:cubicBezTo>
                  <a:pt x="3988333" y="116012"/>
                  <a:pt x="3987553" y="116189"/>
                  <a:pt x="3986581" y="116337"/>
                </a:cubicBezTo>
                <a:cubicBezTo>
                  <a:pt x="3985674" y="116484"/>
                  <a:pt x="3984481" y="116557"/>
                  <a:pt x="3983068" y="116557"/>
                </a:cubicBezTo>
                <a:cubicBezTo>
                  <a:pt x="3981535" y="116557"/>
                  <a:pt x="3980298" y="116484"/>
                  <a:pt x="3979356" y="116337"/>
                </a:cubicBezTo>
                <a:cubicBezTo>
                  <a:pt x="3978413" y="116189"/>
                  <a:pt x="3977647" y="116012"/>
                  <a:pt x="3977058" y="115806"/>
                </a:cubicBezTo>
                <a:cubicBezTo>
                  <a:pt x="3976468" y="115599"/>
                  <a:pt x="3976055" y="115318"/>
                  <a:pt x="3975821" y="114966"/>
                </a:cubicBezTo>
                <a:cubicBezTo>
                  <a:pt x="3975585" y="114613"/>
                  <a:pt x="3975467" y="114200"/>
                  <a:pt x="3975467" y="113729"/>
                </a:cubicBezTo>
                <a:lnTo>
                  <a:pt x="3975467" y="63007"/>
                </a:lnTo>
                <a:lnTo>
                  <a:pt x="3923419" y="63007"/>
                </a:lnTo>
                <a:lnTo>
                  <a:pt x="3923419" y="113729"/>
                </a:lnTo>
                <a:cubicBezTo>
                  <a:pt x="3923419" y="114200"/>
                  <a:pt x="3923301" y="114613"/>
                  <a:pt x="3923066" y="114966"/>
                </a:cubicBezTo>
                <a:cubicBezTo>
                  <a:pt x="3922830" y="115318"/>
                  <a:pt x="3922417" y="115599"/>
                  <a:pt x="3921828" y="115806"/>
                </a:cubicBezTo>
                <a:cubicBezTo>
                  <a:pt x="3921239" y="116012"/>
                  <a:pt x="3920459" y="116189"/>
                  <a:pt x="3919487" y="116337"/>
                </a:cubicBezTo>
                <a:cubicBezTo>
                  <a:pt x="3918515" y="116484"/>
                  <a:pt x="3917293" y="116557"/>
                  <a:pt x="3915820" y="116557"/>
                </a:cubicBezTo>
                <a:cubicBezTo>
                  <a:pt x="3914407" y="116557"/>
                  <a:pt x="3913198" y="116484"/>
                  <a:pt x="3912198" y="116337"/>
                </a:cubicBezTo>
                <a:cubicBezTo>
                  <a:pt x="3911196" y="116189"/>
                  <a:pt x="3910400" y="116012"/>
                  <a:pt x="3909812" y="115806"/>
                </a:cubicBezTo>
                <a:cubicBezTo>
                  <a:pt x="3909222" y="115599"/>
                  <a:pt x="3908810" y="115318"/>
                  <a:pt x="3908574" y="114966"/>
                </a:cubicBezTo>
                <a:cubicBezTo>
                  <a:pt x="3908339" y="114613"/>
                  <a:pt x="3908221" y="114200"/>
                  <a:pt x="3908221" y="113729"/>
                </a:cubicBezTo>
                <a:lnTo>
                  <a:pt x="3908221" y="3977"/>
                </a:lnTo>
                <a:cubicBezTo>
                  <a:pt x="3908221" y="3506"/>
                  <a:pt x="3908339" y="3093"/>
                  <a:pt x="3908574" y="2741"/>
                </a:cubicBezTo>
                <a:cubicBezTo>
                  <a:pt x="3908810" y="2386"/>
                  <a:pt x="3909222" y="2107"/>
                  <a:pt x="3909812" y="1901"/>
                </a:cubicBezTo>
                <a:cubicBezTo>
                  <a:pt x="3910400" y="1694"/>
                  <a:pt x="3911196" y="1518"/>
                  <a:pt x="3912198" y="1370"/>
                </a:cubicBezTo>
                <a:cubicBezTo>
                  <a:pt x="3913198" y="1223"/>
                  <a:pt x="3914407" y="1148"/>
                  <a:pt x="3915820" y="1148"/>
                </a:cubicBezTo>
                <a:close/>
                <a:moveTo>
                  <a:pt x="3665237" y="1148"/>
                </a:moveTo>
                <a:cubicBezTo>
                  <a:pt x="3667005" y="1148"/>
                  <a:pt x="3668433" y="1209"/>
                  <a:pt x="3669523" y="1326"/>
                </a:cubicBezTo>
                <a:cubicBezTo>
                  <a:pt x="3670613" y="1445"/>
                  <a:pt x="3671481" y="1605"/>
                  <a:pt x="3672130" y="1812"/>
                </a:cubicBezTo>
                <a:cubicBezTo>
                  <a:pt x="3672777" y="2018"/>
                  <a:pt x="3673263" y="2312"/>
                  <a:pt x="3673586" y="2696"/>
                </a:cubicBezTo>
                <a:cubicBezTo>
                  <a:pt x="3673911" y="3078"/>
                  <a:pt x="3674220" y="3565"/>
                  <a:pt x="3674516" y="4154"/>
                </a:cubicBezTo>
                <a:lnTo>
                  <a:pt x="3690333" y="37027"/>
                </a:lnTo>
                <a:cubicBezTo>
                  <a:pt x="3691802" y="40148"/>
                  <a:pt x="3693268" y="43418"/>
                  <a:pt x="3694731" y="46835"/>
                </a:cubicBezTo>
                <a:cubicBezTo>
                  <a:pt x="3696195" y="50252"/>
                  <a:pt x="3697689" y="53699"/>
                  <a:pt x="3699213" y="57175"/>
                </a:cubicBezTo>
                <a:lnTo>
                  <a:pt x="3699387" y="57175"/>
                </a:lnTo>
                <a:cubicBezTo>
                  <a:pt x="3700735" y="53816"/>
                  <a:pt x="3702125" y="50472"/>
                  <a:pt x="3703561" y="47144"/>
                </a:cubicBezTo>
                <a:cubicBezTo>
                  <a:pt x="3704995" y="43815"/>
                  <a:pt x="3706448" y="40531"/>
                  <a:pt x="3707918" y="37291"/>
                </a:cubicBezTo>
                <a:lnTo>
                  <a:pt x="3723824" y="4243"/>
                </a:lnTo>
                <a:cubicBezTo>
                  <a:pt x="3724001" y="3653"/>
                  <a:pt x="3724251" y="3153"/>
                  <a:pt x="3724575" y="2741"/>
                </a:cubicBezTo>
                <a:cubicBezTo>
                  <a:pt x="3724899" y="2328"/>
                  <a:pt x="3725341" y="2018"/>
                  <a:pt x="3725901" y="1812"/>
                </a:cubicBezTo>
                <a:cubicBezTo>
                  <a:pt x="3726461" y="1605"/>
                  <a:pt x="3727242" y="1445"/>
                  <a:pt x="3728243" y="1326"/>
                </a:cubicBezTo>
                <a:cubicBezTo>
                  <a:pt x="3729244" y="1209"/>
                  <a:pt x="3730511" y="1148"/>
                  <a:pt x="3732042" y="1148"/>
                </a:cubicBezTo>
                <a:cubicBezTo>
                  <a:pt x="3734163" y="1148"/>
                  <a:pt x="3735828" y="1223"/>
                  <a:pt x="3737035" y="1370"/>
                </a:cubicBezTo>
                <a:cubicBezTo>
                  <a:pt x="3738243" y="1518"/>
                  <a:pt x="3739082" y="1797"/>
                  <a:pt x="3739554" y="2209"/>
                </a:cubicBezTo>
                <a:cubicBezTo>
                  <a:pt x="3740025" y="2622"/>
                  <a:pt x="3740187" y="3211"/>
                  <a:pt x="3740040" y="3977"/>
                </a:cubicBezTo>
                <a:cubicBezTo>
                  <a:pt x="3739892" y="4743"/>
                  <a:pt x="3739495" y="5775"/>
                  <a:pt x="3738847" y="7070"/>
                </a:cubicBezTo>
                <a:lnTo>
                  <a:pt x="3706504" y="71579"/>
                </a:lnTo>
                <a:lnTo>
                  <a:pt x="3706504" y="113729"/>
                </a:lnTo>
                <a:cubicBezTo>
                  <a:pt x="3706504" y="114200"/>
                  <a:pt x="3706387" y="114613"/>
                  <a:pt x="3706152" y="114966"/>
                </a:cubicBezTo>
                <a:cubicBezTo>
                  <a:pt x="3705918" y="115318"/>
                  <a:pt x="3705508" y="115599"/>
                  <a:pt x="3704923" y="115806"/>
                </a:cubicBezTo>
                <a:cubicBezTo>
                  <a:pt x="3704336" y="116012"/>
                  <a:pt x="3703546" y="116189"/>
                  <a:pt x="3702550" y="116337"/>
                </a:cubicBezTo>
                <a:cubicBezTo>
                  <a:pt x="3701555" y="116484"/>
                  <a:pt x="3700355" y="116557"/>
                  <a:pt x="3698949" y="116557"/>
                </a:cubicBezTo>
                <a:cubicBezTo>
                  <a:pt x="3697485" y="116557"/>
                  <a:pt x="3696270" y="116484"/>
                  <a:pt x="3695303" y="116337"/>
                </a:cubicBezTo>
                <a:cubicBezTo>
                  <a:pt x="3694336" y="116189"/>
                  <a:pt x="3693546" y="116012"/>
                  <a:pt x="3692930" y="115806"/>
                </a:cubicBezTo>
                <a:cubicBezTo>
                  <a:pt x="3692315" y="115599"/>
                  <a:pt x="3691891" y="115318"/>
                  <a:pt x="3691657" y="114966"/>
                </a:cubicBezTo>
                <a:cubicBezTo>
                  <a:pt x="3691423" y="114613"/>
                  <a:pt x="3691305" y="114200"/>
                  <a:pt x="3691305" y="113729"/>
                </a:cubicBezTo>
                <a:lnTo>
                  <a:pt x="3691305" y="71579"/>
                </a:lnTo>
                <a:lnTo>
                  <a:pt x="3658964" y="7070"/>
                </a:lnTo>
                <a:cubicBezTo>
                  <a:pt x="3658315" y="5715"/>
                  <a:pt x="3657917" y="4654"/>
                  <a:pt x="3657770" y="3889"/>
                </a:cubicBezTo>
                <a:cubicBezTo>
                  <a:pt x="3657623" y="3124"/>
                  <a:pt x="3657770" y="2534"/>
                  <a:pt x="3658213" y="2121"/>
                </a:cubicBezTo>
                <a:cubicBezTo>
                  <a:pt x="3658654" y="1709"/>
                  <a:pt x="3659449" y="1445"/>
                  <a:pt x="3660598" y="1326"/>
                </a:cubicBezTo>
                <a:cubicBezTo>
                  <a:pt x="3661746" y="1209"/>
                  <a:pt x="3663293" y="1148"/>
                  <a:pt x="3665237" y="1148"/>
                </a:cubicBezTo>
                <a:close/>
                <a:moveTo>
                  <a:pt x="2972850" y="1148"/>
                </a:moveTo>
                <a:cubicBezTo>
                  <a:pt x="2974323" y="1148"/>
                  <a:pt x="2975546" y="1223"/>
                  <a:pt x="2976518" y="1370"/>
                </a:cubicBezTo>
                <a:cubicBezTo>
                  <a:pt x="2977489" y="1518"/>
                  <a:pt x="2978267" y="1694"/>
                  <a:pt x="2978856" y="1901"/>
                </a:cubicBezTo>
                <a:cubicBezTo>
                  <a:pt x="2979448" y="2107"/>
                  <a:pt x="2979859" y="2386"/>
                  <a:pt x="2980095" y="2741"/>
                </a:cubicBezTo>
                <a:cubicBezTo>
                  <a:pt x="2980330" y="3093"/>
                  <a:pt x="2980448" y="3506"/>
                  <a:pt x="2980448" y="3977"/>
                </a:cubicBezTo>
                <a:lnTo>
                  <a:pt x="2980448" y="49751"/>
                </a:lnTo>
                <a:lnTo>
                  <a:pt x="3032488" y="49751"/>
                </a:lnTo>
                <a:lnTo>
                  <a:pt x="3032488" y="3977"/>
                </a:lnTo>
                <a:cubicBezTo>
                  <a:pt x="3032488" y="3506"/>
                  <a:pt x="3032606" y="3093"/>
                  <a:pt x="3032841" y="2741"/>
                </a:cubicBezTo>
                <a:cubicBezTo>
                  <a:pt x="3033077" y="2386"/>
                  <a:pt x="3033489" y="2107"/>
                  <a:pt x="3034079" y="1901"/>
                </a:cubicBezTo>
                <a:cubicBezTo>
                  <a:pt x="3034668" y="1694"/>
                  <a:pt x="3035434" y="1518"/>
                  <a:pt x="3036376" y="1370"/>
                </a:cubicBezTo>
                <a:cubicBezTo>
                  <a:pt x="3037318" y="1223"/>
                  <a:pt x="3038556" y="1148"/>
                  <a:pt x="3040088" y="1148"/>
                </a:cubicBezTo>
                <a:cubicBezTo>
                  <a:pt x="3041501" y="1148"/>
                  <a:pt x="3042694" y="1223"/>
                  <a:pt x="3043666" y="1370"/>
                </a:cubicBezTo>
                <a:cubicBezTo>
                  <a:pt x="3044638" y="1518"/>
                  <a:pt x="3045419" y="1694"/>
                  <a:pt x="3046008" y="1901"/>
                </a:cubicBezTo>
                <a:cubicBezTo>
                  <a:pt x="3046597" y="2107"/>
                  <a:pt x="3047010" y="2386"/>
                  <a:pt x="3047245" y="2741"/>
                </a:cubicBezTo>
                <a:cubicBezTo>
                  <a:pt x="3047481" y="3093"/>
                  <a:pt x="3047599" y="3506"/>
                  <a:pt x="3047599" y="3977"/>
                </a:cubicBezTo>
                <a:lnTo>
                  <a:pt x="3047599" y="113729"/>
                </a:lnTo>
                <a:cubicBezTo>
                  <a:pt x="3047599" y="114200"/>
                  <a:pt x="3047481" y="114613"/>
                  <a:pt x="3047245" y="114966"/>
                </a:cubicBezTo>
                <a:cubicBezTo>
                  <a:pt x="3047010" y="115318"/>
                  <a:pt x="3046597" y="115599"/>
                  <a:pt x="3046008" y="115806"/>
                </a:cubicBezTo>
                <a:cubicBezTo>
                  <a:pt x="3045419" y="116012"/>
                  <a:pt x="3044638" y="116189"/>
                  <a:pt x="3043666" y="116337"/>
                </a:cubicBezTo>
                <a:cubicBezTo>
                  <a:pt x="3042694" y="116484"/>
                  <a:pt x="3041501" y="116557"/>
                  <a:pt x="3040088" y="116557"/>
                </a:cubicBezTo>
                <a:cubicBezTo>
                  <a:pt x="3038556" y="116557"/>
                  <a:pt x="3037318" y="116484"/>
                  <a:pt x="3036376" y="116337"/>
                </a:cubicBezTo>
                <a:cubicBezTo>
                  <a:pt x="3035434" y="116189"/>
                  <a:pt x="3034668" y="116012"/>
                  <a:pt x="3034079" y="115806"/>
                </a:cubicBezTo>
                <a:cubicBezTo>
                  <a:pt x="3033489" y="115599"/>
                  <a:pt x="3033077" y="115318"/>
                  <a:pt x="3032841" y="114966"/>
                </a:cubicBezTo>
                <a:cubicBezTo>
                  <a:pt x="3032606" y="114613"/>
                  <a:pt x="3032488" y="114200"/>
                  <a:pt x="3032488" y="113729"/>
                </a:cubicBezTo>
                <a:lnTo>
                  <a:pt x="3032488" y="63007"/>
                </a:lnTo>
                <a:lnTo>
                  <a:pt x="2980448" y="63007"/>
                </a:lnTo>
                <a:lnTo>
                  <a:pt x="2980448" y="113729"/>
                </a:lnTo>
                <a:cubicBezTo>
                  <a:pt x="2980448" y="114200"/>
                  <a:pt x="2980330" y="114613"/>
                  <a:pt x="2980095" y="114966"/>
                </a:cubicBezTo>
                <a:cubicBezTo>
                  <a:pt x="2979859" y="115318"/>
                  <a:pt x="2979448" y="115599"/>
                  <a:pt x="2978856" y="115806"/>
                </a:cubicBezTo>
                <a:cubicBezTo>
                  <a:pt x="2978267" y="116012"/>
                  <a:pt x="2977489" y="116189"/>
                  <a:pt x="2976518" y="116337"/>
                </a:cubicBezTo>
                <a:cubicBezTo>
                  <a:pt x="2975546" y="116484"/>
                  <a:pt x="2974323" y="116557"/>
                  <a:pt x="2972850" y="116557"/>
                </a:cubicBezTo>
                <a:cubicBezTo>
                  <a:pt x="2971436" y="116557"/>
                  <a:pt x="2970228" y="116484"/>
                  <a:pt x="2969227" y="116337"/>
                </a:cubicBezTo>
                <a:cubicBezTo>
                  <a:pt x="2968227" y="116189"/>
                  <a:pt x="2967431" y="116012"/>
                  <a:pt x="2966842" y="115806"/>
                </a:cubicBezTo>
                <a:cubicBezTo>
                  <a:pt x="2966253" y="115599"/>
                  <a:pt x="2965841" y="115318"/>
                  <a:pt x="2965604" y="114966"/>
                </a:cubicBezTo>
                <a:cubicBezTo>
                  <a:pt x="2965369" y="114613"/>
                  <a:pt x="2965252" y="114200"/>
                  <a:pt x="2965252" y="113729"/>
                </a:cubicBezTo>
                <a:lnTo>
                  <a:pt x="2965252" y="3977"/>
                </a:lnTo>
                <a:cubicBezTo>
                  <a:pt x="2965252" y="3506"/>
                  <a:pt x="2965369" y="3093"/>
                  <a:pt x="2965604" y="2741"/>
                </a:cubicBezTo>
                <a:cubicBezTo>
                  <a:pt x="2965841" y="2386"/>
                  <a:pt x="2966253" y="2107"/>
                  <a:pt x="2966842" y="1901"/>
                </a:cubicBezTo>
                <a:cubicBezTo>
                  <a:pt x="2967431" y="1694"/>
                  <a:pt x="2968227" y="1518"/>
                  <a:pt x="2969227" y="1370"/>
                </a:cubicBezTo>
                <a:cubicBezTo>
                  <a:pt x="2970228" y="1223"/>
                  <a:pt x="2971436" y="1148"/>
                  <a:pt x="2972850" y="1148"/>
                </a:cubicBezTo>
                <a:close/>
                <a:moveTo>
                  <a:pt x="2722260" y="1148"/>
                </a:moveTo>
                <a:cubicBezTo>
                  <a:pt x="2724027" y="1148"/>
                  <a:pt x="2725455" y="1209"/>
                  <a:pt x="2726546" y="1326"/>
                </a:cubicBezTo>
                <a:cubicBezTo>
                  <a:pt x="2727635" y="1445"/>
                  <a:pt x="2728505" y="1605"/>
                  <a:pt x="2729152" y="1812"/>
                </a:cubicBezTo>
                <a:cubicBezTo>
                  <a:pt x="2729801" y="2018"/>
                  <a:pt x="2730286" y="2312"/>
                  <a:pt x="2730610" y="2696"/>
                </a:cubicBezTo>
                <a:cubicBezTo>
                  <a:pt x="2730935" y="3078"/>
                  <a:pt x="2731242" y="3565"/>
                  <a:pt x="2731539" y="4154"/>
                </a:cubicBezTo>
                <a:lnTo>
                  <a:pt x="2747357" y="37027"/>
                </a:lnTo>
                <a:cubicBezTo>
                  <a:pt x="2748825" y="40148"/>
                  <a:pt x="2750292" y="43418"/>
                  <a:pt x="2751756" y="46835"/>
                </a:cubicBezTo>
                <a:cubicBezTo>
                  <a:pt x="2753220" y="50252"/>
                  <a:pt x="2754714" y="53699"/>
                  <a:pt x="2756237" y="57175"/>
                </a:cubicBezTo>
                <a:lnTo>
                  <a:pt x="2756413" y="57175"/>
                </a:lnTo>
                <a:cubicBezTo>
                  <a:pt x="2757759" y="53816"/>
                  <a:pt x="2759151" y="50472"/>
                  <a:pt x="2760585" y="47144"/>
                </a:cubicBezTo>
                <a:cubicBezTo>
                  <a:pt x="2762020" y="43815"/>
                  <a:pt x="2763473" y="40531"/>
                  <a:pt x="2764943" y="37291"/>
                </a:cubicBezTo>
                <a:lnTo>
                  <a:pt x="2780850" y="4243"/>
                </a:lnTo>
                <a:cubicBezTo>
                  <a:pt x="2781028" y="3653"/>
                  <a:pt x="2781278" y="3153"/>
                  <a:pt x="2781602" y="2741"/>
                </a:cubicBezTo>
                <a:cubicBezTo>
                  <a:pt x="2781925" y="2328"/>
                  <a:pt x="2782367" y="2018"/>
                  <a:pt x="2782927" y="1812"/>
                </a:cubicBezTo>
                <a:cubicBezTo>
                  <a:pt x="2783487" y="1605"/>
                  <a:pt x="2784268" y="1445"/>
                  <a:pt x="2785269" y="1326"/>
                </a:cubicBezTo>
                <a:cubicBezTo>
                  <a:pt x="2786270" y="1209"/>
                  <a:pt x="2787537" y="1148"/>
                  <a:pt x="2789069" y="1148"/>
                </a:cubicBezTo>
                <a:cubicBezTo>
                  <a:pt x="2791190" y="1148"/>
                  <a:pt x="2792854" y="1223"/>
                  <a:pt x="2794062" y="1370"/>
                </a:cubicBezTo>
                <a:cubicBezTo>
                  <a:pt x="2795269" y="1518"/>
                  <a:pt x="2796109" y="1797"/>
                  <a:pt x="2796580" y="2209"/>
                </a:cubicBezTo>
                <a:cubicBezTo>
                  <a:pt x="2797051" y="2622"/>
                  <a:pt x="2797213" y="3211"/>
                  <a:pt x="2797066" y="3977"/>
                </a:cubicBezTo>
                <a:cubicBezTo>
                  <a:pt x="2796918" y="4743"/>
                  <a:pt x="2796521" y="5775"/>
                  <a:pt x="2795873" y="7070"/>
                </a:cubicBezTo>
                <a:lnTo>
                  <a:pt x="2763529" y="71579"/>
                </a:lnTo>
                <a:lnTo>
                  <a:pt x="2763529" y="113729"/>
                </a:lnTo>
                <a:cubicBezTo>
                  <a:pt x="2763529" y="114200"/>
                  <a:pt x="2763412" y="114613"/>
                  <a:pt x="2763178" y="114966"/>
                </a:cubicBezTo>
                <a:cubicBezTo>
                  <a:pt x="2762943" y="115318"/>
                  <a:pt x="2762533" y="115599"/>
                  <a:pt x="2761948" y="115806"/>
                </a:cubicBezTo>
                <a:cubicBezTo>
                  <a:pt x="2761362" y="116012"/>
                  <a:pt x="2760571" y="116189"/>
                  <a:pt x="2759575" y="116337"/>
                </a:cubicBezTo>
                <a:cubicBezTo>
                  <a:pt x="2758580" y="116484"/>
                  <a:pt x="2757379" y="116557"/>
                  <a:pt x="2755974" y="116557"/>
                </a:cubicBezTo>
                <a:cubicBezTo>
                  <a:pt x="2754508" y="116557"/>
                  <a:pt x="2753293" y="116484"/>
                  <a:pt x="2752326" y="116337"/>
                </a:cubicBezTo>
                <a:cubicBezTo>
                  <a:pt x="2751360" y="116189"/>
                  <a:pt x="2750568" y="116012"/>
                  <a:pt x="2749954" y="115806"/>
                </a:cubicBezTo>
                <a:cubicBezTo>
                  <a:pt x="2749338" y="115599"/>
                  <a:pt x="2748915" y="115318"/>
                  <a:pt x="2748682" y="114966"/>
                </a:cubicBezTo>
                <a:cubicBezTo>
                  <a:pt x="2748446" y="114613"/>
                  <a:pt x="2748329" y="114200"/>
                  <a:pt x="2748329" y="113729"/>
                </a:cubicBezTo>
                <a:lnTo>
                  <a:pt x="2748329" y="71579"/>
                </a:lnTo>
                <a:lnTo>
                  <a:pt x="2715987" y="7070"/>
                </a:lnTo>
                <a:cubicBezTo>
                  <a:pt x="2715339" y="5715"/>
                  <a:pt x="2714938" y="4654"/>
                  <a:pt x="2714793" y="3889"/>
                </a:cubicBezTo>
                <a:cubicBezTo>
                  <a:pt x="2714645" y="3124"/>
                  <a:pt x="2714793" y="2534"/>
                  <a:pt x="2715235" y="2121"/>
                </a:cubicBezTo>
                <a:cubicBezTo>
                  <a:pt x="2715676" y="1709"/>
                  <a:pt x="2716472" y="1445"/>
                  <a:pt x="2717621" y="1326"/>
                </a:cubicBezTo>
                <a:cubicBezTo>
                  <a:pt x="2718770" y="1209"/>
                  <a:pt x="2720315" y="1148"/>
                  <a:pt x="2722260" y="1148"/>
                </a:cubicBezTo>
                <a:close/>
                <a:moveTo>
                  <a:pt x="2496598" y="1148"/>
                </a:moveTo>
                <a:cubicBezTo>
                  <a:pt x="2498071" y="1148"/>
                  <a:pt x="2499293" y="1223"/>
                  <a:pt x="2500266" y="1370"/>
                </a:cubicBezTo>
                <a:cubicBezTo>
                  <a:pt x="2501238" y="1518"/>
                  <a:pt x="2502019" y="1694"/>
                  <a:pt x="2502607" y="1901"/>
                </a:cubicBezTo>
                <a:cubicBezTo>
                  <a:pt x="2503196" y="2107"/>
                  <a:pt x="2503609" y="2386"/>
                  <a:pt x="2503845" y="2741"/>
                </a:cubicBezTo>
                <a:cubicBezTo>
                  <a:pt x="2504081" y="3093"/>
                  <a:pt x="2504198" y="3506"/>
                  <a:pt x="2504198" y="3977"/>
                </a:cubicBezTo>
                <a:lnTo>
                  <a:pt x="2504198" y="49751"/>
                </a:lnTo>
                <a:lnTo>
                  <a:pt x="2556246" y="49751"/>
                </a:lnTo>
                <a:lnTo>
                  <a:pt x="2556246" y="3977"/>
                </a:lnTo>
                <a:cubicBezTo>
                  <a:pt x="2556246" y="3506"/>
                  <a:pt x="2556364" y="3093"/>
                  <a:pt x="2556600" y="2741"/>
                </a:cubicBezTo>
                <a:cubicBezTo>
                  <a:pt x="2556835" y="2386"/>
                  <a:pt x="2557248" y="2107"/>
                  <a:pt x="2557836" y="1901"/>
                </a:cubicBezTo>
                <a:cubicBezTo>
                  <a:pt x="2558426" y="1694"/>
                  <a:pt x="2559191" y="1518"/>
                  <a:pt x="2560134" y="1370"/>
                </a:cubicBezTo>
                <a:cubicBezTo>
                  <a:pt x="2561077" y="1223"/>
                  <a:pt x="2562313" y="1148"/>
                  <a:pt x="2563845" y="1148"/>
                </a:cubicBezTo>
                <a:cubicBezTo>
                  <a:pt x="2565259" y="1148"/>
                  <a:pt x="2566452" y="1223"/>
                  <a:pt x="2567425" y="1370"/>
                </a:cubicBezTo>
                <a:cubicBezTo>
                  <a:pt x="2568396" y="1518"/>
                  <a:pt x="2569177" y="1694"/>
                  <a:pt x="2569766" y="1901"/>
                </a:cubicBezTo>
                <a:cubicBezTo>
                  <a:pt x="2570355" y="2107"/>
                  <a:pt x="2570767" y="2386"/>
                  <a:pt x="2571003" y="2741"/>
                </a:cubicBezTo>
                <a:cubicBezTo>
                  <a:pt x="2571239" y="3093"/>
                  <a:pt x="2571357" y="3506"/>
                  <a:pt x="2571357" y="3977"/>
                </a:cubicBezTo>
                <a:lnTo>
                  <a:pt x="2571357" y="113729"/>
                </a:lnTo>
                <a:cubicBezTo>
                  <a:pt x="2571357" y="114200"/>
                  <a:pt x="2571239" y="114613"/>
                  <a:pt x="2571003" y="114966"/>
                </a:cubicBezTo>
                <a:cubicBezTo>
                  <a:pt x="2570767" y="115318"/>
                  <a:pt x="2570355" y="115599"/>
                  <a:pt x="2569766" y="115806"/>
                </a:cubicBezTo>
                <a:cubicBezTo>
                  <a:pt x="2569177" y="116012"/>
                  <a:pt x="2568396" y="116189"/>
                  <a:pt x="2567425" y="116337"/>
                </a:cubicBezTo>
                <a:cubicBezTo>
                  <a:pt x="2566452" y="116484"/>
                  <a:pt x="2565259" y="116557"/>
                  <a:pt x="2563845" y="116557"/>
                </a:cubicBezTo>
                <a:cubicBezTo>
                  <a:pt x="2562313" y="116557"/>
                  <a:pt x="2561077" y="116484"/>
                  <a:pt x="2560134" y="116337"/>
                </a:cubicBezTo>
                <a:cubicBezTo>
                  <a:pt x="2559191" y="116189"/>
                  <a:pt x="2558426" y="116012"/>
                  <a:pt x="2557836" y="115806"/>
                </a:cubicBezTo>
                <a:cubicBezTo>
                  <a:pt x="2557248" y="115599"/>
                  <a:pt x="2556835" y="115318"/>
                  <a:pt x="2556600" y="114966"/>
                </a:cubicBezTo>
                <a:cubicBezTo>
                  <a:pt x="2556364" y="114613"/>
                  <a:pt x="2556246" y="114200"/>
                  <a:pt x="2556246" y="113729"/>
                </a:cubicBezTo>
                <a:lnTo>
                  <a:pt x="2556246" y="63007"/>
                </a:lnTo>
                <a:lnTo>
                  <a:pt x="2504198" y="63007"/>
                </a:lnTo>
                <a:lnTo>
                  <a:pt x="2504198" y="113729"/>
                </a:lnTo>
                <a:cubicBezTo>
                  <a:pt x="2504198" y="114200"/>
                  <a:pt x="2504081" y="114613"/>
                  <a:pt x="2503845" y="114966"/>
                </a:cubicBezTo>
                <a:cubicBezTo>
                  <a:pt x="2503609" y="115318"/>
                  <a:pt x="2503196" y="115599"/>
                  <a:pt x="2502607" y="115806"/>
                </a:cubicBezTo>
                <a:cubicBezTo>
                  <a:pt x="2502019" y="116012"/>
                  <a:pt x="2501238" y="116189"/>
                  <a:pt x="2500266" y="116337"/>
                </a:cubicBezTo>
                <a:cubicBezTo>
                  <a:pt x="2499293" y="116484"/>
                  <a:pt x="2498071" y="116557"/>
                  <a:pt x="2496598" y="116557"/>
                </a:cubicBezTo>
                <a:cubicBezTo>
                  <a:pt x="2495185" y="116557"/>
                  <a:pt x="2493978" y="116484"/>
                  <a:pt x="2492976" y="116337"/>
                </a:cubicBezTo>
                <a:cubicBezTo>
                  <a:pt x="2491974" y="116189"/>
                  <a:pt x="2491178" y="116012"/>
                  <a:pt x="2490590" y="115806"/>
                </a:cubicBezTo>
                <a:cubicBezTo>
                  <a:pt x="2490001" y="115599"/>
                  <a:pt x="2489588" y="115318"/>
                  <a:pt x="2489353" y="114966"/>
                </a:cubicBezTo>
                <a:cubicBezTo>
                  <a:pt x="2489117" y="114613"/>
                  <a:pt x="2488999" y="114200"/>
                  <a:pt x="2488999" y="113729"/>
                </a:cubicBezTo>
                <a:lnTo>
                  <a:pt x="2488999" y="3977"/>
                </a:lnTo>
                <a:cubicBezTo>
                  <a:pt x="2488999" y="3506"/>
                  <a:pt x="2489117" y="3093"/>
                  <a:pt x="2489353" y="2741"/>
                </a:cubicBezTo>
                <a:cubicBezTo>
                  <a:pt x="2489588" y="2386"/>
                  <a:pt x="2490001" y="2107"/>
                  <a:pt x="2490590" y="1901"/>
                </a:cubicBezTo>
                <a:cubicBezTo>
                  <a:pt x="2491178" y="1694"/>
                  <a:pt x="2491974" y="1518"/>
                  <a:pt x="2492976" y="1370"/>
                </a:cubicBezTo>
                <a:cubicBezTo>
                  <a:pt x="2493978" y="1223"/>
                  <a:pt x="2495185" y="1148"/>
                  <a:pt x="2496598" y="1148"/>
                </a:cubicBezTo>
                <a:close/>
                <a:moveTo>
                  <a:pt x="2246011" y="1148"/>
                </a:moveTo>
                <a:cubicBezTo>
                  <a:pt x="2247779" y="1148"/>
                  <a:pt x="2249208" y="1209"/>
                  <a:pt x="2250298" y="1326"/>
                </a:cubicBezTo>
                <a:cubicBezTo>
                  <a:pt x="2251386" y="1445"/>
                  <a:pt x="2252255" y="1605"/>
                  <a:pt x="2252904" y="1812"/>
                </a:cubicBezTo>
                <a:cubicBezTo>
                  <a:pt x="2253551" y="2018"/>
                  <a:pt x="2254037" y="2312"/>
                  <a:pt x="2254361" y="2696"/>
                </a:cubicBezTo>
                <a:cubicBezTo>
                  <a:pt x="2254685" y="3078"/>
                  <a:pt x="2254994" y="3565"/>
                  <a:pt x="2255290" y="4154"/>
                </a:cubicBezTo>
                <a:lnTo>
                  <a:pt x="2271106" y="37027"/>
                </a:lnTo>
                <a:cubicBezTo>
                  <a:pt x="2272575" y="40148"/>
                  <a:pt x="2274040" y="43418"/>
                  <a:pt x="2275504" y="46835"/>
                </a:cubicBezTo>
                <a:cubicBezTo>
                  <a:pt x="2276969" y="50252"/>
                  <a:pt x="2278462" y="53699"/>
                  <a:pt x="2279985" y="57175"/>
                </a:cubicBezTo>
                <a:lnTo>
                  <a:pt x="2280160" y="57175"/>
                </a:lnTo>
                <a:cubicBezTo>
                  <a:pt x="2281507" y="53816"/>
                  <a:pt x="2282899" y="50472"/>
                  <a:pt x="2284334" y="47144"/>
                </a:cubicBezTo>
                <a:cubicBezTo>
                  <a:pt x="2285769" y="43815"/>
                  <a:pt x="2287221" y="40531"/>
                  <a:pt x="2288691" y="37291"/>
                </a:cubicBezTo>
                <a:lnTo>
                  <a:pt x="2304597" y="4243"/>
                </a:lnTo>
                <a:cubicBezTo>
                  <a:pt x="2304773" y="3653"/>
                  <a:pt x="2305024" y="3153"/>
                  <a:pt x="2305348" y="2741"/>
                </a:cubicBezTo>
                <a:cubicBezTo>
                  <a:pt x="2305672" y="2328"/>
                  <a:pt x="2306114" y="2018"/>
                  <a:pt x="2306673" y="1812"/>
                </a:cubicBezTo>
                <a:cubicBezTo>
                  <a:pt x="2307232" y="1605"/>
                  <a:pt x="2308014" y="1445"/>
                  <a:pt x="2309015" y="1326"/>
                </a:cubicBezTo>
                <a:cubicBezTo>
                  <a:pt x="2310016" y="1209"/>
                  <a:pt x="2311284" y="1148"/>
                  <a:pt x="2312815" y="1148"/>
                </a:cubicBezTo>
                <a:cubicBezTo>
                  <a:pt x="2314936" y="1148"/>
                  <a:pt x="2316599" y="1223"/>
                  <a:pt x="2317808" y="1370"/>
                </a:cubicBezTo>
                <a:cubicBezTo>
                  <a:pt x="2319015" y="1518"/>
                  <a:pt x="2319855" y="1797"/>
                  <a:pt x="2320326" y="2209"/>
                </a:cubicBezTo>
                <a:cubicBezTo>
                  <a:pt x="2320797" y="2622"/>
                  <a:pt x="2320959" y="3211"/>
                  <a:pt x="2320812" y="3977"/>
                </a:cubicBezTo>
                <a:cubicBezTo>
                  <a:pt x="2320665" y="4743"/>
                  <a:pt x="2320267" y="5775"/>
                  <a:pt x="2319619" y="7070"/>
                </a:cubicBezTo>
                <a:lnTo>
                  <a:pt x="2287277" y="71579"/>
                </a:lnTo>
                <a:lnTo>
                  <a:pt x="2287277" y="113729"/>
                </a:lnTo>
                <a:cubicBezTo>
                  <a:pt x="2287277" y="114200"/>
                  <a:pt x="2287160" y="114613"/>
                  <a:pt x="2286926" y="114966"/>
                </a:cubicBezTo>
                <a:cubicBezTo>
                  <a:pt x="2286692" y="115318"/>
                  <a:pt x="2286280" y="115599"/>
                  <a:pt x="2285695" y="115806"/>
                </a:cubicBezTo>
                <a:cubicBezTo>
                  <a:pt x="2285110" y="116012"/>
                  <a:pt x="2284319" y="116189"/>
                  <a:pt x="2283324" y="116337"/>
                </a:cubicBezTo>
                <a:cubicBezTo>
                  <a:pt x="2282327" y="116484"/>
                  <a:pt x="2281127" y="116557"/>
                  <a:pt x="2279722" y="116557"/>
                </a:cubicBezTo>
                <a:cubicBezTo>
                  <a:pt x="2278257" y="116557"/>
                  <a:pt x="2277041" y="116484"/>
                  <a:pt x="2276076" y="116337"/>
                </a:cubicBezTo>
                <a:cubicBezTo>
                  <a:pt x="2275109" y="116189"/>
                  <a:pt x="2274319" y="116012"/>
                  <a:pt x="2273703" y="115806"/>
                </a:cubicBezTo>
                <a:cubicBezTo>
                  <a:pt x="2273088" y="115599"/>
                  <a:pt x="2272665" y="115318"/>
                  <a:pt x="2272430" y="114966"/>
                </a:cubicBezTo>
                <a:cubicBezTo>
                  <a:pt x="2272196" y="114613"/>
                  <a:pt x="2272078" y="114200"/>
                  <a:pt x="2272078" y="113729"/>
                </a:cubicBezTo>
                <a:lnTo>
                  <a:pt x="2272078" y="71579"/>
                </a:lnTo>
                <a:lnTo>
                  <a:pt x="2239739" y="7070"/>
                </a:lnTo>
                <a:cubicBezTo>
                  <a:pt x="2239090" y="5715"/>
                  <a:pt x="2238692" y="4654"/>
                  <a:pt x="2238545" y="3889"/>
                </a:cubicBezTo>
                <a:cubicBezTo>
                  <a:pt x="2238397" y="3124"/>
                  <a:pt x="2238545" y="2534"/>
                  <a:pt x="2238987" y="2121"/>
                </a:cubicBezTo>
                <a:cubicBezTo>
                  <a:pt x="2239428" y="1709"/>
                  <a:pt x="2240223" y="1445"/>
                  <a:pt x="2241373" y="1326"/>
                </a:cubicBezTo>
                <a:cubicBezTo>
                  <a:pt x="2242520" y="1209"/>
                  <a:pt x="2244068" y="1148"/>
                  <a:pt x="2246011" y="1148"/>
                </a:cubicBezTo>
                <a:close/>
                <a:moveTo>
                  <a:pt x="2029877" y="1148"/>
                </a:moveTo>
                <a:cubicBezTo>
                  <a:pt x="2031349" y="1148"/>
                  <a:pt x="2032571" y="1223"/>
                  <a:pt x="2033545" y="1370"/>
                </a:cubicBezTo>
                <a:cubicBezTo>
                  <a:pt x="2034516" y="1518"/>
                  <a:pt x="2035296" y="1694"/>
                  <a:pt x="2035885" y="1901"/>
                </a:cubicBezTo>
                <a:cubicBezTo>
                  <a:pt x="2036475" y="2107"/>
                  <a:pt x="2036887" y="2386"/>
                  <a:pt x="2037122" y="2741"/>
                </a:cubicBezTo>
                <a:cubicBezTo>
                  <a:pt x="2037358" y="3093"/>
                  <a:pt x="2037476" y="3506"/>
                  <a:pt x="2037476" y="3977"/>
                </a:cubicBezTo>
                <a:lnTo>
                  <a:pt x="2037476" y="49751"/>
                </a:lnTo>
                <a:lnTo>
                  <a:pt x="2089521" y="49751"/>
                </a:lnTo>
                <a:lnTo>
                  <a:pt x="2089521" y="3977"/>
                </a:lnTo>
                <a:cubicBezTo>
                  <a:pt x="2089521" y="3506"/>
                  <a:pt x="2089639" y="3093"/>
                  <a:pt x="2089875" y="2741"/>
                </a:cubicBezTo>
                <a:cubicBezTo>
                  <a:pt x="2090110" y="2386"/>
                  <a:pt x="2090522" y="2107"/>
                  <a:pt x="2091112" y="1901"/>
                </a:cubicBezTo>
                <a:cubicBezTo>
                  <a:pt x="2091701" y="1694"/>
                  <a:pt x="2092467" y="1518"/>
                  <a:pt x="2093409" y="1370"/>
                </a:cubicBezTo>
                <a:cubicBezTo>
                  <a:pt x="2094352" y="1223"/>
                  <a:pt x="2095589" y="1148"/>
                  <a:pt x="2097121" y="1148"/>
                </a:cubicBezTo>
                <a:cubicBezTo>
                  <a:pt x="2098535" y="1148"/>
                  <a:pt x="2099727" y="1223"/>
                  <a:pt x="2100700" y="1370"/>
                </a:cubicBezTo>
                <a:cubicBezTo>
                  <a:pt x="2101671" y="1518"/>
                  <a:pt x="2102452" y="1694"/>
                  <a:pt x="2103041" y="1901"/>
                </a:cubicBezTo>
                <a:cubicBezTo>
                  <a:pt x="2103630" y="2107"/>
                  <a:pt x="2104043" y="2386"/>
                  <a:pt x="2104279" y="2741"/>
                </a:cubicBezTo>
                <a:cubicBezTo>
                  <a:pt x="2104514" y="3093"/>
                  <a:pt x="2104633" y="3506"/>
                  <a:pt x="2104633" y="3977"/>
                </a:cubicBezTo>
                <a:lnTo>
                  <a:pt x="2104633" y="42276"/>
                </a:lnTo>
                <a:lnTo>
                  <a:pt x="2089521" y="64413"/>
                </a:lnTo>
                <a:lnTo>
                  <a:pt x="2089521" y="63007"/>
                </a:lnTo>
                <a:lnTo>
                  <a:pt x="2037476" y="63007"/>
                </a:lnTo>
                <a:lnTo>
                  <a:pt x="2037476" y="113729"/>
                </a:lnTo>
                <a:cubicBezTo>
                  <a:pt x="2037476" y="114200"/>
                  <a:pt x="2037358" y="114613"/>
                  <a:pt x="2037122" y="114966"/>
                </a:cubicBezTo>
                <a:cubicBezTo>
                  <a:pt x="2036887" y="115318"/>
                  <a:pt x="2036475" y="115599"/>
                  <a:pt x="2035885" y="115806"/>
                </a:cubicBezTo>
                <a:cubicBezTo>
                  <a:pt x="2035296" y="116012"/>
                  <a:pt x="2034516" y="116189"/>
                  <a:pt x="2033545" y="116337"/>
                </a:cubicBezTo>
                <a:cubicBezTo>
                  <a:pt x="2032571" y="116484"/>
                  <a:pt x="2031349" y="116557"/>
                  <a:pt x="2029877" y="116557"/>
                </a:cubicBezTo>
                <a:cubicBezTo>
                  <a:pt x="2028463" y="116557"/>
                  <a:pt x="2027255" y="116484"/>
                  <a:pt x="2026254" y="116337"/>
                </a:cubicBezTo>
                <a:cubicBezTo>
                  <a:pt x="2025252" y="116189"/>
                  <a:pt x="2024457" y="116012"/>
                  <a:pt x="2023868" y="115806"/>
                </a:cubicBezTo>
                <a:cubicBezTo>
                  <a:pt x="2023279" y="115599"/>
                  <a:pt x="2022867" y="115318"/>
                  <a:pt x="2022630" y="114966"/>
                </a:cubicBezTo>
                <a:cubicBezTo>
                  <a:pt x="2022395" y="114613"/>
                  <a:pt x="2022278" y="114200"/>
                  <a:pt x="2022278" y="113729"/>
                </a:cubicBezTo>
                <a:lnTo>
                  <a:pt x="2022278" y="3977"/>
                </a:lnTo>
                <a:cubicBezTo>
                  <a:pt x="2022278" y="3506"/>
                  <a:pt x="2022395" y="3093"/>
                  <a:pt x="2022630" y="2741"/>
                </a:cubicBezTo>
                <a:cubicBezTo>
                  <a:pt x="2022867" y="2386"/>
                  <a:pt x="2023279" y="2107"/>
                  <a:pt x="2023868" y="1901"/>
                </a:cubicBezTo>
                <a:cubicBezTo>
                  <a:pt x="2024457" y="1694"/>
                  <a:pt x="2025252" y="1518"/>
                  <a:pt x="2026254" y="1370"/>
                </a:cubicBezTo>
                <a:cubicBezTo>
                  <a:pt x="2027255" y="1223"/>
                  <a:pt x="2028463" y="1148"/>
                  <a:pt x="2029877" y="1148"/>
                </a:cubicBezTo>
                <a:close/>
                <a:moveTo>
                  <a:pt x="1779280" y="1148"/>
                </a:moveTo>
                <a:cubicBezTo>
                  <a:pt x="1781047" y="1148"/>
                  <a:pt x="1782476" y="1209"/>
                  <a:pt x="1783566" y="1326"/>
                </a:cubicBezTo>
                <a:cubicBezTo>
                  <a:pt x="1784655" y="1445"/>
                  <a:pt x="1785524" y="1605"/>
                  <a:pt x="1786172" y="1812"/>
                </a:cubicBezTo>
                <a:cubicBezTo>
                  <a:pt x="1786820" y="2018"/>
                  <a:pt x="1787306" y="2312"/>
                  <a:pt x="1787630" y="2696"/>
                </a:cubicBezTo>
                <a:cubicBezTo>
                  <a:pt x="1787954" y="3078"/>
                  <a:pt x="1788263" y="3565"/>
                  <a:pt x="1788558" y="4154"/>
                </a:cubicBezTo>
                <a:lnTo>
                  <a:pt x="1804375" y="37027"/>
                </a:lnTo>
                <a:cubicBezTo>
                  <a:pt x="1805843" y="40148"/>
                  <a:pt x="1807309" y="43418"/>
                  <a:pt x="1808773" y="46835"/>
                </a:cubicBezTo>
                <a:cubicBezTo>
                  <a:pt x="1810237" y="50252"/>
                  <a:pt x="1811730" y="53699"/>
                  <a:pt x="1813254" y="57175"/>
                </a:cubicBezTo>
                <a:lnTo>
                  <a:pt x="1813429" y="57175"/>
                </a:lnTo>
                <a:cubicBezTo>
                  <a:pt x="1814775" y="53816"/>
                  <a:pt x="1816166" y="50472"/>
                  <a:pt x="1817602" y="47144"/>
                </a:cubicBezTo>
                <a:cubicBezTo>
                  <a:pt x="1819037" y="43815"/>
                  <a:pt x="1820488" y="40531"/>
                  <a:pt x="1821959" y="37291"/>
                </a:cubicBezTo>
                <a:lnTo>
                  <a:pt x="1837864" y="4243"/>
                </a:lnTo>
                <a:cubicBezTo>
                  <a:pt x="1838041" y="3653"/>
                  <a:pt x="1838291" y="3153"/>
                  <a:pt x="1838616" y="2741"/>
                </a:cubicBezTo>
                <a:cubicBezTo>
                  <a:pt x="1838940" y="2328"/>
                  <a:pt x="1839381" y="2018"/>
                  <a:pt x="1839941" y="1812"/>
                </a:cubicBezTo>
                <a:cubicBezTo>
                  <a:pt x="1840501" y="1605"/>
                  <a:pt x="1841281" y="1445"/>
                  <a:pt x="1842283" y="1326"/>
                </a:cubicBezTo>
                <a:cubicBezTo>
                  <a:pt x="1843285" y="1209"/>
                  <a:pt x="1844551" y="1148"/>
                  <a:pt x="1846083" y="1148"/>
                </a:cubicBezTo>
                <a:cubicBezTo>
                  <a:pt x="1848203" y="1148"/>
                  <a:pt x="1849867" y="1223"/>
                  <a:pt x="1851075" y="1370"/>
                </a:cubicBezTo>
                <a:cubicBezTo>
                  <a:pt x="1852283" y="1518"/>
                  <a:pt x="1853123" y="1797"/>
                  <a:pt x="1853594" y="2209"/>
                </a:cubicBezTo>
                <a:cubicBezTo>
                  <a:pt x="1854065" y="2622"/>
                  <a:pt x="1854227" y="3211"/>
                  <a:pt x="1854080" y="3977"/>
                </a:cubicBezTo>
                <a:cubicBezTo>
                  <a:pt x="1853932" y="4743"/>
                  <a:pt x="1853535" y="5775"/>
                  <a:pt x="1852887" y="7070"/>
                </a:cubicBezTo>
                <a:lnTo>
                  <a:pt x="1820545" y="71579"/>
                </a:lnTo>
                <a:lnTo>
                  <a:pt x="1820545" y="113729"/>
                </a:lnTo>
                <a:cubicBezTo>
                  <a:pt x="1820545" y="114200"/>
                  <a:pt x="1820428" y="114613"/>
                  <a:pt x="1820193" y="114966"/>
                </a:cubicBezTo>
                <a:cubicBezTo>
                  <a:pt x="1819959" y="115318"/>
                  <a:pt x="1819549" y="115599"/>
                  <a:pt x="1818963" y="115806"/>
                </a:cubicBezTo>
                <a:cubicBezTo>
                  <a:pt x="1818377" y="116012"/>
                  <a:pt x="1817587" y="116189"/>
                  <a:pt x="1816591" y="116337"/>
                </a:cubicBezTo>
                <a:cubicBezTo>
                  <a:pt x="1815596" y="116484"/>
                  <a:pt x="1814395" y="116557"/>
                  <a:pt x="1812990" y="116557"/>
                </a:cubicBezTo>
                <a:cubicBezTo>
                  <a:pt x="1811526" y="116557"/>
                  <a:pt x="1810310" y="116484"/>
                  <a:pt x="1809344" y="116337"/>
                </a:cubicBezTo>
                <a:cubicBezTo>
                  <a:pt x="1808377" y="116189"/>
                  <a:pt x="1807587" y="116012"/>
                  <a:pt x="1806972" y="115806"/>
                </a:cubicBezTo>
                <a:cubicBezTo>
                  <a:pt x="1806356" y="115599"/>
                  <a:pt x="1805932" y="115318"/>
                  <a:pt x="1805698" y="114966"/>
                </a:cubicBezTo>
                <a:cubicBezTo>
                  <a:pt x="1805464" y="114613"/>
                  <a:pt x="1805347" y="114200"/>
                  <a:pt x="1805347" y="113729"/>
                </a:cubicBezTo>
                <a:lnTo>
                  <a:pt x="1805347" y="71579"/>
                </a:lnTo>
                <a:lnTo>
                  <a:pt x="1773006" y="7070"/>
                </a:lnTo>
                <a:cubicBezTo>
                  <a:pt x="1772358" y="5715"/>
                  <a:pt x="1771960" y="4654"/>
                  <a:pt x="1771813" y="3889"/>
                </a:cubicBezTo>
                <a:cubicBezTo>
                  <a:pt x="1771666" y="3124"/>
                  <a:pt x="1771813" y="2534"/>
                  <a:pt x="1772255" y="2121"/>
                </a:cubicBezTo>
                <a:cubicBezTo>
                  <a:pt x="1772696" y="1709"/>
                  <a:pt x="1773492" y="1445"/>
                  <a:pt x="1774641" y="1326"/>
                </a:cubicBezTo>
                <a:cubicBezTo>
                  <a:pt x="1775789" y="1209"/>
                  <a:pt x="1777336" y="1148"/>
                  <a:pt x="1779280" y="1148"/>
                </a:cubicBezTo>
                <a:close/>
                <a:moveTo>
                  <a:pt x="1553615" y="1148"/>
                </a:moveTo>
                <a:cubicBezTo>
                  <a:pt x="1555088" y="1148"/>
                  <a:pt x="1556310" y="1223"/>
                  <a:pt x="1557282" y="1370"/>
                </a:cubicBezTo>
                <a:cubicBezTo>
                  <a:pt x="1558254" y="1518"/>
                  <a:pt x="1559035" y="1694"/>
                  <a:pt x="1559624" y="1901"/>
                </a:cubicBezTo>
                <a:cubicBezTo>
                  <a:pt x="1560213" y="2107"/>
                  <a:pt x="1560625" y="2386"/>
                  <a:pt x="1560861" y="2741"/>
                </a:cubicBezTo>
                <a:cubicBezTo>
                  <a:pt x="1561097" y="3093"/>
                  <a:pt x="1561214" y="3506"/>
                  <a:pt x="1561214" y="3977"/>
                </a:cubicBezTo>
                <a:lnTo>
                  <a:pt x="1561214" y="49751"/>
                </a:lnTo>
                <a:lnTo>
                  <a:pt x="1613260" y="49751"/>
                </a:lnTo>
                <a:lnTo>
                  <a:pt x="1613260" y="3977"/>
                </a:lnTo>
                <a:cubicBezTo>
                  <a:pt x="1613260" y="3506"/>
                  <a:pt x="1613378" y="3093"/>
                  <a:pt x="1613614" y="2741"/>
                </a:cubicBezTo>
                <a:cubicBezTo>
                  <a:pt x="1613849" y="2386"/>
                  <a:pt x="1614262" y="2107"/>
                  <a:pt x="1614850" y="1901"/>
                </a:cubicBezTo>
                <a:cubicBezTo>
                  <a:pt x="1615440" y="1694"/>
                  <a:pt x="1616206" y="1518"/>
                  <a:pt x="1617149" y="1370"/>
                </a:cubicBezTo>
                <a:cubicBezTo>
                  <a:pt x="1618091" y="1223"/>
                  <a:pt x="1619329" y="1148"/>
                  <a:pt x="1620860" y="1148"/>
                </a:cubicBezTo>
                <a:cubicBezTo>
                  <a:pt x="1622274" y="1148"/>
                  <a:pt x="1623469" y="1223"/>
                  <a:pt x="1624438" y="1370"/>
                </a:cubicBezTo>
                <a:cubicBezTo>
                  <a:pt x="1625411" y="1518"/>
                  <a:pt x="1626191" y="1694"/>
                  <a:pt x="1626782" y="1901"/>
                </a:cubicBezTo>
                <a:cubicBezTo>
                  <a:pt x="1627371" y="2107"/>
                  <a:pt x="1627783" y="2386"/>
                  <a:pt x="1628020" y="2741"/>
                </a:cubicBezTo>
                <a:cubicBezTo>
                  <a:pt x="1628254" y="3093"/>
                  <a:pt x="1628372" y="3506"/>
                  <a:pt x="1628372" y="3977"/>
                </a:cubicBezTo>
                <a:lnTo>
                  <a:pt x="1628372" y="113729"/>
                </a:lnTo>
                <a:cubicBezTo>
                  <a:pt x="1628372" y="114200"/>
                  <a:pt x="1628254" y="114613"/>
                  <a:pt x="1628020" y="114966"/>
                </a:cubicBezTo>
                <a:cubicBezTo>
                  <a:pt x="1627783" y="115318"/>
                  <a:pt x="1627371" y="115599"/>
                  <a:pt x="1626782" y="115806"/>
                </a:cubicBezTo>
                <a:cubicBezTo>
                  <a:pt x="1626191" y="116012"/>
                  <a:pt x="1625411" y="116189"/>
                  <a:pt x="1624438" y="116337"/>
                </a:cubicBezTo>
                <a:cubicBezTo>
                  <a:pt x="1623469" y="116484"/>
                  <a:pt x="1622274" y="116557"/>
                  <a:pt x="1620860" y="116557"/>
                </a:cubicBezTo>
                <a:cubicBezTo>
                  <a:pt x="1619329" y="116557"/>
                  <a:pt x="1618091" y="116484"/>
                  <a:pt x="1617149" y="116337"/>
                </a:cubicBezTo>
                <a:cubicBezTo>
                  <a:pt x="1616206" y="116189"/>
                  <a:pt x="1615440" y="116012"/>
                  <a:pt x="1614850" y="115806"/>
                </a:cubicBezTo>
                <a:cubicBezTo>
                  <a:pt x="1614262" y="115599"/>
                  <a:pt x="1613849" y="115318"/>
                  <a:pt x="1613614" y="114966"/>
                </a:cubicBezTo>
                <a:cubicBezTo>
                  <a:pt x="1613378" y="114613"/>
                  <a:pt x="1613260" y="114200"/>
                  <a:pt x="1613260" y="113729"/>
                </a:cubicBezTo>
                <a:lnTo>
                  <a:pt x="1613260" y="63007"/>
                </a:lnTo>
                <a:lnTo>
                  <a:pt x="1561214" y="63007"/>
                </a:lnTo>
                <a:lnTo>
                  <a:pt x="1561214" y="113729"/>
                </a:lnTo>
                <a:cubicBezTo>
                  <a:pt x="1561214" y="114200"/>
                  <a:pt x="1561097" y="114613"/>
                  <a:pt x="1560861" y="114966"/>
                </a:cubicBezTo>
                <a:cubicBezTo>
                  <a:pt x="1560625" y="115318"/>
                  <a:pt x="1560213" y="115599"/>
                  <a:pt x="1559624" y="115806"/>
                </a:cubicBezTo>
                <a:cubicBezTo>
                  <a:pt x="1559035" y="116012"/>
                  <a:pt x="1558254" y="116189"/>
                  <a:pt x="1557282" y="116337"/>
                </a:cubicBezTo>
                <a:cubicBezTo>
                  <a:pt x="1556310" y="116484"/>
                  <a:pt x="1555088" y="116557"/>
                  <a:pt x="1553615" y="116557"/>
                </a:cubicBezTo>
                <a:cubicBezTo>
                  <a:pt x="1552201" y="116557"/>
                  <a:pt x="1550993" y="116484"/>
                  <a:pt x="1549992" y="116337"/>
                </a:cubicBezTo>
                <a:cubicBezTo>
                  <a:pt x="1548990" y="116189"/>
                  <a:pt x="1548195" y="116012"/>
                  <a:pt x="1547606" y="115806"/>
                </a:cubicBezTo>
                <a:cubicBezTo>
                  <a:pt x="1547017" y="115599"/>
                  <a:pt x="1546605" y="115318"/>
                  <a:pt x="1546369" y="114966"/>
                </a:cubicBezTo>
                <a:cubicBezTo>
                  <a:pt x="1546133" y="114613"/>
                  <a:pt x="1546015" y="114200"/>
                  <a:pt x="1546015" y="113729"/>
                </a:cubicBezTo>
                <a:lnTo>
                  <a:pt x="1546015" y="3977"/>
                </a:lnTo>
                <a:cubicBezTo>
                  <a:pt x="1546015" y="3506"/>
                  <a:pt x="1546133" y="3093"/>
                  <a:pt x="1546369" y="2741"/>
                </a:cubicBezTo>
                <a:cubicBezTo>
                  <a:pt x="1546605" y="2386"/>
                  <a:pt x="1547017" y="2107"/>
                  <a:pt x="1547606" y="1901"/>
                </a:cubicBezTo>
                <a:cubicBezTo>
                  <a:pt x="1548195" y="1694"/>
                  <a:pt x="1548990" y="1518"/>
                  <a:pt x="1549992" y="1370"/>
                </a:cubicBezTo>
                <a:cubicBezTo>
                  <a:pt x="1550993" y="1223"/>
                  <a:pt x="1552201" y="1148"/>
                  <a:pt x="1553615" y="1148"/>
                </a:cubicBezTo>
                <a:close/>
                <a:moveTo>
                  <a:pt x="1369839" y="1148"/>
                </a:moveTo>
                <a:cubicBezTo>
                  <a:pt x="1371961" y="1148"/>
                  <a:pt x="1373624" y="1223"/>
                  <a:pt x="1374831" y="1370"/>
                </a:cubicBezTo>
                <a:cubicBezTo>
                  <a:pt x="1376039" y="1518"/>
                  <a:pt x="1376879" y="1797"/>
                  <a:pt x="1377350" y="2209"/>
                </a:cubicBezTo>
                <a:cubicBezTo>
                  <a:pt x="1377821" y="2622"/>
                  <a:pt x="1377984" y="3211"/>
                  <a:pt x="1377836" y="3977"/>
                </a:cubicBezTo>
                <a:cubicBezTo>
                  <a:pt x="1377688" y="4743"/>
                  <a:pt x="1377291" y="5775"/>
                  <a:pt x="1376643" y="7070"/>
                </a:cubicBezTo>
                <a:lnTo>
                  <a:pt x="1344297" y="71579"/>
                </a:lnTo>
                <a:lnTo>
                  <a:pt x="1344297" y="113729"/>
                </a:lnTo>
                <a:cubicBezTo>
                  <a:pt x="1344297" y="114200"/>
                  <a:pt x="1344181" y="114613"/>
                  <a:pt x="1343947" y="114966"/>
                </a:cubicBezTo>
                <a:cubicBezTo>
                  <a:pt x="1343713" y="115318"/>
                  <a:pt x="1343302" y="115599"/>
                  <a:pt x="1342716" y="115806"/>
                </a:cubicBezTo>
                <a:cubicBezTo>
                  <a:pt x="1342131" y="116012"/>
                  <a:pt x="1341340" y="116189"/>
                  <a:pt x="1340343" y="116337"/>
                </a:cubicBezTo>
                <a:cubicBezTo>
                  <a:pt x="1339348" y="116484"/>
                  <a:pt x="1338148" y="116557"/>
                  <a:pt x="1336742" y="116557"/>
                </a:cubicBezTo>
                <a:cubicBezTo>
                  <a:pt x="1335278" y="116557"/>
                  <a:pt x="1334062" y="116484"/>
                  <a:pt x="1333094" y="116337"/>
                </a:cubicBezTo>
                <a:cubicBezTo>
                  <a:pt x="1332128" y="116189"/>
                  <a:pt x="1331338" y="116012"/>
                  <a:pt x="1330723" y="115806"/>
                </a:cubicBezTo>
                <a:cubicBezTo>
                  <a:pt x="1330107" y="115599"/>
                  <a:pt x="1329683" y="115318"/>
                  <a:pt x="1329449" y="114966"/>
                </a:cubicBezTo>
                <a:cubicBezTo>
                  <a:pt x="1329214" y="114613"/>
                  <a:pt x="1329097" y="114200"/>
                  <a:pt x="1329097" y="113729"/>
                </a:cubicBezTo>
                <a:lnTo>
                  <a:pt x="1329097" y="71579"/>
                </a:lnTo>
                <a:lnTo>
                  <a:pt x="1318817" y="51072"/>
                </a:lnTo>
                <a:lnTo>
                  <a:pt x="1327426" y="35574"/>
                </a:lnTo>
                <a:lnTo>
                  <a:pt x="1328125" y="37027"/>
                </a:lnTo>
                <a:cubicBezTo>
                  <a:pt x="1329594" y="40148"/>
                  <a:pt x="1331059" y="43418"/>
                  <a:pt x="1332524" y="46835"/>
                </a:cubicBezTo>
                <a:cubicBezTo>
                  <a:pt x="1333988" y="50252"/>
                  <a:pt x="1335482" y="53699"/>
                  <a:pt x="1337006" y="57175"/>
                </a:cubicBezTo>
                <a:lnTo>
                  <a:pt x="1337180" y="57175"/>
                </a:lnTo>
                <a:cubicBezTo>
                  <a:pt x="1338527" y="53816"/>
                  <a:pt x="1339918" y="50472"/>
                  <a:pt x="1341353" y="47144"/>
                </a:cubicBezTo>
                <a:cubicBezTo>
                  <a:pt x="1342789" y="43815"/>
                  <a:pt x="1344243" y="40531"/>
                  <a:pt x="1345712" y="37291"/>
                </a:cubicBezTo>
                <a:lnTo>
                  <a:pt x="1361619" y="4243"/>
                </a:lnTo>
                <a:cubicBezTo>
                  <a:pt x="1361797" y="3653"/>
                  <a:pt x="1362047" y="3153"/>
                  <a:pt x="1362372" y="2741"/>
                </a:cubicBezTo>
                <a:cubicBezTo>
                  <a:pt x="1362695" y="2328"/>
                  <a:pt x="1363138" y="2018"/>
                  <a:pt x="1363696" y="1812"/>
                </a:cubicBezTo>
                <a:cubicBezTo>
                  <a:pt x="1364256" y="1605"/>
                  <a:pt x="1365037" y="1445"/>
                  <a:pt x="1366038" y="1326"/>
                </a:cubicBezTo>
                <a:cubicBezTo>
                  <a:pt x="1367041" y="1209"/>
                  <a:pt x="1368307" y="1148"/>
                  <a:pt x="1369839" y="1148"/>
                </a:cubicBezTo>
                <a:close/>
                <a:moveTo>
                  <a:pt x="610632" y="1148"/>
                </a:moveTo>
                <a:cubicBezTo>
                  <a:pt x="612105" y="1148"/>
                  <a:pt x="613327" y="1223"/>
                  <a:pt x="614299" y="1370"/>
                </a:cubicBezTo>
                <a:cubicBezTo>
                  <a:pt x="615271" y="1518"/>
                  <a:pt x="616052" y="1694"/>
                  <a:pt x="616641" y="1901"/>
                </a:cubicBezTo>
                <a:cubicBezTo>
                  <a:pt x="617230" y="2107"/>
                  <a:pt x="617643" y="2386"/>
                  <a:pt x="617878" y="2741"/>
                </a:cubicBezTo>
                <a:cubicBezTo>
                  <a:pt x="618114" y="3093"/>
                  <a:pt x="618232" y="3506"/>
                  <a:pt x="618232" y="3977"/>
                </a:cubicBezTo>
                <a:lnTo>
                  <a:pt x="618232" y="49751"/>
                </a:lnTo>
                <a:lnTo>
                  <a:pt x="670279" y="49751"/>
                </a:lnTo>
                <a:lnTo>
                  <a:pt x="670279" y="3977"/>
                </a:lnTo>
                <a:cubicBezTo>
                  <a:pt x="670279" y="3506"/>
                  <a:pt x="670397" y="3093"/>
                  <a:pt x="670632" y="2741"/>
                </a:cubicBezTo>
                <a:cubicBezTo>
                  <a:pt x="670868" y="2386"/>
                  <a:pt x="671280" y="2107"/>
                  <a:pt x="671869" y="1901"/>
                </a:cubicBezTo>
                <a:cubicBezTo>
                  <a:pt x="672459" y="1694"/>
                  <a:pt x="673224" y="1518"/>
                  <a:pt x="674167" y="1370"/>
                </a:cubicBezTo>
                <a:cubicBezTo>
                  <a:pt x="675110" y="1223"/>
                  <a:pt x="676347" y="1148"/>
                  <a:pt x="677878" y="1148"/>
                </a:cubicBezTo>
                <a:cubicBezTo>
                  <a:pt x="679292" y="1148"/>
                  <a:pt x="680485" y="1223"/>
                  <a:pt x="681457" y="1370"/>
                </a:cubicBezTo>
                <a:cubicBezTo>
                  <a:pt x="682429" y="1518"/>
                  <a:pt x="683210" y="1694"/>
                  <a:pt x="683799" y="1901"/>
                </a:cubicBezTo>
                <a:cubicBezTo>
                  <a:pt x="684388" y="2107"/>
                  <a:pt x="684801" y="2386"/>
                  <a:pt x="685036" y="2741"/>
                </a:cubicBezTo>
                <a:cubicBezTo>
                  <a:pt x="685272" y="3093"/>
                  <a:pt x="685390" y="3506"/>
                  <a:pt x="685390" y="3977"/>
                </a:cubicBezTo>
                <a:lnTo>
                  <a:pt x="685390" y="113729"/>
                </a:lnTo>
                <a:cubicBezTo>
                  <a:pt x="685390" y="114200"/>
                  <a:pt x="685272" y="114613"/>
                  <a:pt x="685036" y="114966"/>
                </a:cubicBezTo>
                <a:cubicBezTo>
                  <a:pt x="684801" y="115318"/>
                  <a:pt x="684388" y="115599"/>
                  <a:pt x="683799" y="115806"/>
                </a:cubicBezTo>
                <a:cubicBezTo>
                  <a:pt x="683210" y="116012"/>
                  <a:pt x="682429" y="116189"/>
                  <a:pt x="681457" y="116337"/>
                </a:cubicBezTo>
                <a:cubicBezTo>
                  <a:pt x="680485" y="116484"/>
                  <a:pt x="679292" y="116557"/>
                  <a:pt x="677878" y="116557"/>
                </a:cubicBezTo>
                <a:cubicBezTo>
                  <a:pt x="676347" y="116557"/>
                  <a:pt x="675110" y="116484"/>
                  <a:pt x="674167" y="116337"/>
                </a:cubicBezTo>
                <a:cubicBezTo>
                  <a:pt x="673224" y="116189"/>
                  <a:pt x="672459" y="116012"/>
                  <a:pt x="671869" y="115806"/>
                </a:cubicBezTo>
                <a:cubicBezTo>
                  <a:pt x="671280" y="115599"/>
                  <a:pt x="670868" y="115318"/>
                  <a:pt x="670632" y="114966"/>
                </a:cubicBezTo>
                <a:cubicBezTo>
                  <a:pt x="670397" y="114613"/>
                  <a:pt x="670279" y="114200"/>
                  <a:pt x="670279" y="113729"/>
                </a:cubicBezTo>
                <a:lnTo>
                  <a:pt x="670279" y="63007"/>
                </a:lnTo>
                <a:lnTo>
                  <a:pt x="618232" y="63007"/>
                </a:lnTo>
                <a:lnTo>
                  <a:pt x="618232" y="113729"/>
                </a:lnTo>
                <a:cubicBezTo>
                  <a:pt x="618232" y="114200"/>
                  <a:pt x="618114" y="114613"/>
                  <a:pt x="617878" y="114966"/>
                </a:cubicBezTo>
                <a:cubicBezTo>
                  <a:pt x="617643" y="115318"/>
                  <a:pt x="617230" y="115599"/>
                  <a:pt x="616641" y="115806"/>
                </a:cubicBezTo>
                <a:cubicBezTo>
                  <a:pt x="616052" y="116012"/>
                  <a:pt x="615271" y="116189"/>
                  <a:pt x="614299" y="116337"/>
                </a:cubicBezTo>
                <a:cubicBezTo>
                  <a:pt x="613327" y="116484"/>
                  <a:pt x="612105" y="116557"/>
                  <a:pt x="610632" y="116557"/>
                </a:cubicBezTo>
                <a:cubicBezTo>
                  <a:pt x="609218" y="116557"/>
                  <a:pt x="608010" y="116484"/>
                  <a:pt x="607009" y="116337"/>
                </a:cubicBezTo>
                <a:cubicBezTo>
                  <a:pt x="606008" y="116189"/>
                  <a:pt x="605212" y="116012"/>
                  <a:pt x="604623" y="115806"/>
                </a:cubicBezTo>
                <a:cubicBezTo>
                  <a:pt x="604034" y="115599"/>
                  <a:pt x="603622" y="115318"/>
                  <a:pt x="603386" y="114966"/>
                </a:cubicBezTo>
                <a:cubicBezTo>
                  <a:pt x="603150" y="114613"/>
                  <a:pt x="603032" y="114200"/>
                  <a:pt x="603032" y="113729"/>
                </a:cubicBezTo>
                <a:lnTo>
                  <a:pt x="603032" y="3977"/>
                </a:lnTo>
                <a:cubicBezTo>
                  <a:pt x="603032" y="3506"/>
                  <a:pt x="603150" y="3093"/>
                  <a:pt x="603386" y="2741"/>
                </a:cubicBezTo>
                <a:cubicBezTo>
                  <a:pt x="603622" y="2386"/>
                  <a:pt x="604034" y="2107"/>
                  <a:pt x="604623" y="1901"/>
                </a:cubicBezTo>
                <a:cubicBezTo>
                  <a:pt x="605212" y="1694"/>
                  <a:pt x="606008" y="1518"/>
                  <a:pt x="607009" y="1370"/>
                </a:cubicBezTo>
                <a:cubicBezTo>
                  <a:pt x="608010" y="1223"/>
                  <a:pt x="609218" y="1148"/>
                  <a:pt x="610632" y="1148"/>
                </a:cubicBezTo>
                <a:close/>
                <a:moveTo>
                  <a:pt x="360050" y="1148"/>
                </a:moveTo>
                <a:cubicBezTo>
                  <a:pt x="361817" y="1148"/>
                  <a:pt x="363245" y="1209"/>
                  <a:pt x="364335" y="1326"/>
                </a:cubicBezTo>
                <a:cubicBezTo>
                  <a:pt x="365425" y="1445"/>
                  <a:pt x="366294" y="1605"/>
                  <a:pt x="366942" y="1812"/>
                </a:cubicBezTo>
                <a:cubicBezTo>
                  <a:pt x="367590" y="2018"/>
                  <a:pt x="368076" y="2312"/>
                  <a:pt x="368400" y="2696"/>
                </a:cubicBezTo>
                <a:cubicBezTo>
                  <a:pt x="368724" y="3078"/>
                  <a:pt x="369034" y="3565"/>
                  <a:pt x="369328" y="4154"/>
                </a:cubicBezTo>
                <a:lnTo>
                  <a:pt x="385146" y="37027"/>
                </a:lnTo>
                <a:cubicBezTo>
                  <a:pt x="386614" y="40148"/>
                  <a:pt x="388080" y="43418"/>
                  <a:pt x="389544" y="46835"/>
                </a:cubicBezTo>
                <a:cubicBezTo>
                  <a:pt x="391008" y="50252"/>
                  <a:pt x="392502" y="53699"/>
                  <a:pt x="394025" y="57175"/>
                </a:cubicBezTo>
                <a:lnTo>
                  <a:pt x="394201" y="57175"/>
                </a:lnTo>
                <a:cubicBezTo>
                  <a:pt x="395547" y="53816"/>
                  <a:pt x="396938" y="50472"/>
                  <a:pt x="398373" y="47144"/>
                </a:cubicBezTo>
                <a:cubicBezTo>
                  <a:pt x="399808" y="43815"/>
                  <a:pt x="401261" y="40531"/>
                  <a:pt x="402731" y="37291"/>
                </a:cubicBezTo>
                <a:lnTo>
                  <a:pt x="418637" y="4243"/>
                </a:lnTo>
                <a:cubicBezTo>
                  <a:pt x="418813" y="3653"/>
                  <a:pt x="419064" y="3153"/>
                  <a:pt x="419388" y="2741"/>
                </a:cubicBezTo>
                <a:cubicBezTo>
                  <a:pt x="419712" y="2328"/>
                  <a:pt x="420154" y="2018"/>
                  <a:pt x="420713" y="1812"/>
                </a:cubicBezTo>
                <a:cubicBezTo>
                  <a:pt x="421273" y="1605"/>
                  <a:pt x="422053" y="1445"/>
                  <a:pt x="423055" y="1326"/>
                </a:cubicBezTo>
                <a:cubicBezTo>
                  <a:pt x="424056" y="1209"/>
                  <a:pt x="425323" y="1148"/>
                  <a:pt x="426855" y="1148"/>
                </a:cubicBezTo>
                <a:cubicBezTo>
                  <a:pt x="428975" y="1148"/>
                  <a:pt x="430640" y="1223"/>
                  <a:pt x="431847" y="1370"/>
                </a:cubicBezTo>
                <a:cubicBezTo>
                  <a:pt x="433055" y="1518"/>
                  <a:pt x="433894" y="1797"/>
                  <a:pt x="434366" y="2209"/>
                </a:cubicBezTo>
                <a:cubicBezTo>
                  <a:pt x="434837" y="2622"/>
                  <a:pt x="434999" y="3211"/>
                  <a:pt x="434852" y="3977"/>
                </a:cubicBezTo>
                <a:cubicBezTo>
                  <a:pt x="434704" y="4743"/>
                  <a:pt x="434307" y="5775"/>
                  <a:pt x="433659" y="7070"/>
                </a:cubicBezTo>
                <a:lnTo>
                  <a:pt x="401317" y="71579"/>
                </a:lnTo>
                <a:lnTo>
                  <a:pt x="401317" y="113729"/>
                </a:lnTo>
                <a:cubicBezTo>
                  <a:pt x="401317" y="114200"/>
                  <a:pt x="401200" y="114613"/>
                  <a:pt x="400965" y="114966"/>
                </a:cubicBezTo>
                <a:cubicBezTo>
                  <a:pt x="400731" y="115318"/>
                  <a:pt x="400321" y="115599"/>
                  <a:pt x="399735" y="115806"/>
                </a:cubicBezTo>
                <a:cubicBezTo>
                  <a:pt x="399149" y="116012"/>
                  <a:pt x="398359" y="116189"/>
                  <a:pt x="397363" y="116337"/>
                </a:cubicBezTo>
                <a:cubicBezTo>
                  <a:pt x="396368" y="116484"/>
                  <a:pt x="395167" y="116557"/>
                  <a:pt x="393761" y="116557"/>
                </a:cubicBezTo>
                <a:cubicBezTo>
                  <a:pt x="392297" y="116557"/>
                  <a:pt x="391082" y="116484"/>
                  <a:pt x="390115" y="116337"/>
                </a:cubicBezTo>
                <a:cubicBezTo>
                  <a:pt x="389148" y="116189"/>
                  <a:pt x="388358" y="116012"/>
                  <a:pt x="387743" y="115806"/>
                </a:cubicBezTo>
                <a:cubicBezTo>
                  <a:pt x="387128" y="115599"/>
                  <a:pt x="386703" y="115318"/>
                  <a:pt x="386469" y="114966"/>
                </a:cubicBezTo>
                <a:cubicBezTo>
                  <a:pt x="386235" y="114613"/>
                  <a:pt x="386118" y="114200"/>
                  <a:pt x="386118" y="113729"/>
                </a:cubicBezTo>
                <a:lnTo>
                  <a:pt x="386118" y="71579"/>
                </a:lnTo>
                <a:lnTo>
                  <a:pt x="353776" y="7070"/>
                </a:lnTo>
                <a:cubicBezTo>
                  <a:pt x="353128" y="5715"/>
                  <a:pt x="352730" y="4654"/>
                  <a:pt x="352583" y="3889"/>
                </a:cubicBezTo>
                <a:cubicBezTo>
                  <a:pt x="352435" y="3124"/>
                  <a:pt x="352583" y="2534"/>
                  <a:pt x="353024" y="2121"/>
                </a:cubicBezTo>
                <a:cubicBezTo>
                  <a:pt x="353466" y="1709"/>
                  <a:pt x="354262" y="1445"/>
                  <a:pt x="355410" y="1326"/>
                </a:cubicBezTo>
                <a:cubicBezTo>
                  <a:pt x="356559" y="1209"/>
                  <a:pt x="358106" y="1148"/>
                  <a:pt x="360050" y="1148"/>
                </a:cubicBezTo>
                <a:close/>
                <a:moveTo>
                  <a:pt x="143910" y="1148"/>
                </a:moveTo>
                <a:cubicBezTo>
                  <a:pt x="145382" y="1148"/>
                  <a:pt x="146605" y="1223"/>
                  <a:pt x="147577" y="1370"/>
                </a:cubicBezTo>
                <a:cubicBezTo>
                  <a:pt x="148549" y="1518"/>
                  <a:pt x="149329" y="1694"/>
                  <a:pt x="149918" y="1901"/>
                </a:cubicBezTo>
                <a:cubicBezTo>
                  <a:pt x="150508" y="2107"/>
                  <a:pt x="150920" y="2386"/>
                  <a:pt x="151156" y="2741"/>
                </a:cubicBezTo>
                <a:cubicBezTo>
                  <a:pt x="151391" y="3093"/>
                  <a:pt x="151509" y="3506"/>
                  <a:pt x="151509" y="3977"/>
                </a:cubicBezTo>
                <a:lnTo>
                  <a:pt x="151509" y="49751"/>
                </a:lnTo>
                <a:lnTo>
                  <a:pt x="203557" y="49751"/>
                </a:lnTo>
                <a:lnTo>
                  <a:pt x="203557" y="3977"/>
                </a:lnTo>
                <a:cubicBezTo>
                  <a:pt x="203557" y="3506"/>
                  <a:pt x="203675" y="3093"/>
                  <a:pt x="203910" y="2741"/>
                </a:cubicBezTo>
                <a:cubicBezTo>
                  <a:pt x="204146" y="2386"/>
                  <a:pt x="204558" y="2107"/>
                  <a:pt x="205148" y="1901"/>
                </a:cubicBezTo>
                <a:cubicBezTo>
                  <a:pt x="205737" y="1694"/>
                  <a:pt x="206502" y="1518"/>
                  <a:pt x="207445" y="1370"/>
                </a:cubicBezTo>
                <a:cubicBezTo>
                  <a:pt x="208388" y="1223"/>
                  <a:pt x="209625" y="1148"/>
                  <a:pt x="211157" y="1148"/>
                </a:cubicBezTo>
                <a:cubicBezTo>
                  <a:pt x="212570" y="1148"/>
                  <a:pt x="213763" y="1223"/>
                  <a:pt x="214735" y="1370"/>
                </a:cubicBezTo>
                <a:cubicBezTo>
                  <a:pt x="215707" y="1518"/>
                  <a:pt x="216488" y="1694"/>
                  <a:pt x="217077" y="1901"/>
                </a:cubicBezTo>
                <a:cubicBezTo>
                  <a:pt x="217666" y="2107"/>
                  <a:pt x="218079" y="2386"/>
                  <a:pt x="218314" y="2741"/>
                </a:cubicBezTo>
                <a:cubicBezTo>
                  <a:pt x="218550" y="3093"/>
                  <a:pt x="218668" y="3506"/>
                  <a:pt x="218668" y="3977"/>
                </a:cubicBezTo>
                <a:lnTo>
                  <a:pt x="218668" y="113729"/>
                </a:lnTo>
                <a:cubicBezTo>
                  <a:pt x="218668" y="114200"/>
                  <a:pt x="218550" y="114613"/>
                  <a:pt x="218314" y="114966"/>
                </a:cubicBezTo>
                <a:cubicBezTo>
                  <a:pt x="218079" y="115318"/>
                  <a:pt x="217666" y="115599"/>
                  <a:pt x="217077" y="115806"/>
                </a:cubicBezTo>
                <a:cubicBezTo>
                  <a:pt x="216488" y="116012"/>
                  <a:pt x="215707" y="116189"/>
                  <a:pt x="214735" y="116337"/>
                </a:cubicBezTo>
                <a:cubicBezTo>
                  <a:pt x="213763" y="116484"/>
                  <a:pt x="212570" y="116557"/>
                  <a:pt x="211157" y="116557"/>
                </a:cubicBezTo>
                <a:cubicBezTo>
                  <a:pt x="209625" y="116557"/>
                  <a:pt x="208388" y="116484"/>
                  <a:pt x="207445" y="116337"/>
                </a:cubicBezTo>
                <a:cubicBezTo>
                  <a:pt x="206502" y="116189"/>
                  <a:pt x="205737" y="116012"/>
                  <a:pt x="205148" y="115806"/>
                </a:cubicBezTo>
                <a:cubicBezTo>
                  <a:pt x="204558" y="115599"/>
                  <a:pt x="204146" y="115318"/>
                  <a:pt x="203910" y="114966"/>
                </a:cubicBezTo>
                <a:cubicBezTo>
                  <a:pt x="203675" y="114613"/>
                  <a:pt x="203557" y="114200"/>
                  <a:pt x="203557" y="113729"/>
                </a:cubicBezTo>
                <a:lnTo>
                  <a:pt x="203557" y="63007"/>
                </a:lnTo>
                <a:lnTo>
                  <a:pt x="151509" y="63007"/>
                </a:lnTo>
                <a:lnTo>
                  <a:pt x="151509" y="113729"/>
                </a:lnTo>
                <a:cubicBezTo>
                  <a:pt x="151509" y="114200"/>
                  <a:pt x="151391" y="114613"/>
                  <a:pt x="151156" y="114966"/>
                </a:cubicBezTo>
                <a:cubicBezTo>
                  <a:pt x="150920" y="115318"/>
                  <a:pt x="150508" y="115599"/>
                  <a:pt x="149918" y="115806"/>
                </a:cubicBezTo>
                <a:cubicBezTo>
                  <a:pt x="149329" y="116012"/>
                  <a:pt x="148549" y="116189"/>
                  <a:pt x="147577" y="116337"/>
                </a:cubicBezTo>
                <a:cubicBezTo>
                  <a:pt x="146605" y="116484"/>
                  <a:pt x="145382" y="116557"/>
                  <a:pt x="143910" y="116557"/>
                </a:cubicBezTo>
                <a:cubicBezTo>
                  <a:pt x="142496" y="116557"/>
                  <a:pt x="141288" y="116484"/>
                  <a:pt x="140286" y="116337"/>
                </a:cubicBezTo>
                <a:cubicBezTo>
                  <a:pt x="139285" y="116189"/>
                  <a:pt x="138490" y="116012"/>
                  <a:pt x="137901" y="115806"/>
                </a:cubicBezTo>
                <a:cubicBezTo>
                  <a:pt x="137312" y="115599"/>
                  <a:pt x="136899" y="115318"/>
                  <a:pt x="136663" y="114966"/>
                </a:cubicBezTo>
                <a:cubicBezTo>
                  <a:pt x="136428" y="114613"/>
                  <a:pt x="136310" y="114200"/>
                  <a:pt x="136310" y="113729"/>
                </a:cubicBezTo>
                <a:lnTo>
                  <a:pt x="136310" y="3977"/>
                </a:lnTo>
                <a:cubicBezTo>
                  <a:pt x="136310" y="3506"/>
                  <a:pt x="136428" y="3093"/>
                  <a:pt x="136663" y="2741"/>
                </a:cubicBezTo>
                <a:cubicBezTo>
                  <a:pt x="136899" y="2386"/>
                  <a:pt x="137312" y="2107"/>
                  <a:pt x="137901" y="1901"/>
                </a:cubicBezTo>
                <a:cubicBezTo>
                  <a:pt x="138490" y="1694"/>
                  <a:pt x="139285" y="1518"/>
                  <a:pt x="140286" y="1370"/>
                </a:cubicBezTo>
                <a:cubicBezTo>
                  <a:pt x="141288" y="1223"/>
                  <a:pt x="142496" y="1148"/>
                  <a:pt x="143910" y="1148"/>
                </a:cubicBezTo>
                <a:close/>
                <a:moveTo>
                  <a:pt x="4516578" y="178"/>
                </a:moveTo>
                <a:lnTo>
                  <a:pt x="4515913" y="12848"/>
                </a:lnTo>
                <a:lnTo>
                  <a:pt x="4508975" y="13919"/>
                </a:lnTo>
                <a:cubicBezTo>
                  <a:pt x="4506618" y="14773"/>
                  <a:pt x="4504674" y="15906"/>
                  <a:pt x="4503142" y="17321"/>
                </a:cubicBezTo>
                <a:cubicBezTo>
                  <a:pt x="4501610" y="18734"/>
                  <a:pt x="4500462" y="20414"/>
                  <a:pt x="4499696" y="22358"/>
                </a:cubicBezTo>
                <a:cubicBezTo>
                  <a:pt x="4498930" y="24302"/>
                  <a:pt x="4498547" y="26364"/>
                  <a:pt x="4498547" y="28543"/>
                </a:cubicBezTo>
                <a:cubicBezTo>
                  <a:pt x="4498547" y="31723"/>
                  <a:pt x="4499284" y="34462"/>
                  <a:pt x="4500756" y="36760"/>
                </a:cubicBezTo>
                <a:cubicBezTo>
                  <a:pt x="4502229" y="39058"/>
                  <a:pt x="4504188" y="41091"/>
                  <a:pt x="4506633" y="42858"/>
                </a:cubicBezTo>
                <a:lnTo>
                  <a:pt x="4514109" y="47210"/>
                </a:lnTo>
                <a:lnTo>
                  <a:pt x="4513222" y="64095"/>
                </a:lnTo>
                <a:lnTo>
                  <a:pt x="4508886" y="62078"/>
                </a:lnTo>
                <a:cubicBezTo>
                  <a:pt x="4505646" y="60576"/>
                  <a:pt x="4502494" y="58912"/>
                  <a:pt x="4499431" y="57087"/>
                </a:cubicBezTo>
                <a:cubicBezTo>
                  <a:pt x="4496367" y="55259"/>
                  <a:pt x="4493628" y="53109"/>
                  <a:pt x="4491213" y="50635"/>
                </a:cubicBezTo>
                <a:cubicBezTo>
                  <a:pt x="4488798" y="48161"/>
                  <a:pt x="4486839" y="45258"/>
                  <a:pt x="4485336" y="41930"/>
                </a:cubicBezTo>
                <a:cubicBezTo>
                  <a:pt x="4483834" y="38603"/>
                  <a:pt x="4483083" y="34610"/>
                  <a:pt x="4483083" y="29957"/>
                </a:cubicBezTo>
                <a:cubicBezTo>
                  <a:pt x="4483083" y="25186"/>
                  <a:pt x="4483952" y="20928"/>
                  <a:pt x="4485690" y="17188"/>
                </a:cubicBezTo>
                <a:cubicBezTo>
                  <a:pt x="4487428" y="13448"/>
                  <a:pt x="4489843" y="10310"/>
                  <a:pt x="4492936" y="7777"/>
                </a:cubicBezTo>
                <a:cubicBezTo>
                  <a:pt x="4496029" y="5244"/>
                  <a:pt x="4499711" y="3315"/>
                  <a:pt x="4503982" y="1989"/>
                </a:cubicBezTo>
                <a:close/>
                <a:moveTo>
                  <a:pt x="8337336" y="0"/>
                </a:moveTo>
                <a:cubicBezTo>
                  <a:pt x="8339869" y="0"/>
                  <a:pt x="8342417" y="221"/>
                  <a:pt x="8344979" y="663"/>
                </a:cubicBezTo>
                <a:cubicBezTo>
                  <a:pt x="8347542" y="1105"/>
                  <a:pt x="8349958" y="1694"/>
                  <a:pt x="8352225" y="2430"/>
                </a:cubicBezTo>
                <a:cubicBezTo>
                  <a:pt x="8354494" y="3167"/>
                  <a:pt x="8356511" y="3993"/>
                  <a:pt x="8358279" y="4905"/>
                </a:cubicBezTo>
                <a:cubicBezTo>
                  <a:pt x="8360046" y="5818"/>
                  <a:pt x="8361210" y="6555"/>
                  <a:pt x="8361769" y="7115"/>
                </a:cubicBezTo>
                <a:cubicBezTo>
                  <a:pt x="8362329" y="7674"/>
                  <a:pt x="8362697" y="8116"/>
                  <a:pt x="8362874" y="8439"/>
                </a:cubicBezTo>
                <a:cubicBezTo>
                  <a:pt x="8363050" y="8764"/>
                  <a:pt x="8363198" y="9176"/>
                  <a:pt x="8363315" y="9677"/>
                </a:cubicBezTo>
                <a:cubicBezTo>
                  <a:pt x="8363433" y="10178"/>
                  <a:pt x="8363522" y="10781"/>
                  <a:pt x="8363581" y="11488"/>
                </a:cubicBezTo>
                <a:cubicBezTo>
                  <a:pt x="8363640" y="12195"/>
                  <a:pt x="8363669" y="13108"/>
                  <a:pt x="8363669" y="14228"/>
                </a:cubicBezTo>
                <a:cubicBezTo>
                  <a:pt x="8363669" y="15288"/>
                  <a:pt x="8363625" y="16231"/>
                  <a:pt x="8363536" y="17055"/>
                </a:cubicBezTo>
                <a:cubicBezTo>
                  <a:pt x="8363448" y="17880"/>
                  <a:pt x="8363315" y="18572"/>
                  <a:pt x="8363139" y="19132"/>
                </a:cubicBezTo>
                <a:cubicBezTo>
                  <a:pt x="8362962" y="19692"/>
                  <a:pt x="8362712" y="20104"/>
                  <a:pt x="8362388" y="20369"/>
                </a:cubicBezTo>
                <a:cubicBezTo>
                  <a:pt x="8362064" y="20634"/>
                  <a:pt x="8361696" y="20767"/>
                  <a:pt x="8361283" y="20767"/>
                </a:cubicBezTo>
                <a:cubicBezTo>
                  <a:pt x="8360635" y="20767"/>
                  <a:pt x="8359619" y="20354"/>
                  <a:pt x="8358234" y="19530"/>
                </a:cubicBezTo>
                <a:cubicBezTo>
                  <a:pt x="8356850" y="18705"/>
                  <a:pt x="8355157" y="17777"/>
                  <a:pt x="8353153" y="16747"/>
                </a:cubicBezTo>
                <a:cubicBezTo>
                  <a:pt x="8351151" y="15716"/>
                  <a:pt x="8348779" y="14773"/>
                  <a:pt x="8346040" y="13919"/>
                </a:cubicBezTo>
                <a:cubicBezTo>
                  <a:pt x="8343300" y="13064"/>
                  <a:pt x="8340223" y="12636"/>
                  <a:pt x="8336805" y="12636"/>
                </a:cubicBezTo>
                <a:cubicBezTo>
                  <a:pt x="8333624" y="12636"/>
                  <a:pt x="8330856" y="13064"/>
                  <a:pt x="8328499" y="13919"/>
                </a:cubicBezTo>
                <a:cubicBezTo>
                  <a:pt x="8326143" y="14773"/>
                  <a:pt x="8324199" y="15906"/>
                  <a:pt x="8322667" y="17321"/>
                </a:cubicBezTo>
                <a:cubicBezTo>
                  <a:pt x="8321135" y="18734"/>
                  <a:pt x="8319987" y="20414"/>
                  <a:pt x="8319220" y="22358"/>
                </a:cubicBezTo>
                <a:cubicBezTo>
                  <a:pt x="8318455" y="24302"/>
                  <a:pt x="8318072" y="26364"/>
                  <a:pt x="8318072" y="28543"/>
                </a:cubicBezTo>
                <a:cubicBezTo>
                  <a:pt x="8318072" y="31723"/>
                  <a:pt x="8318808" y="34462"/>
                  <a:pt x="8320281" y="36760"/>
                </a:cubicBezTo>
                <a:cubicBezTo>
                  <a:pt x="8321754" y="39058"/>
                  <a:pt x="8323713" y="41091"/>
                  <a:pt x="8326157" y="42858"/>
                </a:cubicBezTo>
                <a:cubicBezTo>
                  <a:pt x="8328602" y="44625"/>
                  <a:pt x="8331386" y="46247"/>
                  <a:pt x="8334508" y="47719"/>
                </a:cubicBezTo>
                <a:cubicBezTo>
                  <a:pt x="8337630" y="49191"/>
                  <a:pt x="8340812" y="50678"/>
                  <a:pt x="8344052" y="52180"/>
                </a:cubicBezTo>
                <a:cubicBezTo>
                  <a:pt x="8347292" y="53684"/>
                  <a:pt x="8350473" y="55332"/>
                  <a:pt x="8353595" y="57130"/>
                </a:cubicBezTo>
                <a:cubicBezTo>
                  <a:pt x="8356718" y="58926"/>
                  <a:pt x="8359501" y="61048"/>
                  <a:pt x="8361946" y="63494"/>
                </a:cubicBezTo>
                <a:cubicBezTo>
                  <a:pt x="8364391" y="65937"/>
                  <a:pt x="8366364" y="68824"/>
                  <a:pt x="8367866" y="72152"/>
                </a:cubicBezTo>
                <a:cubicBezTo>
                  <a:pt x="8369369" y="75481"/>
                  <a:pt x="8370120" y="79413"/>
                  <a:pt x="8370120" y="83950"/>
                </a:cubicBezTo>
                <a:cubicBezTo>
                  <a:pt x="8370120" y="89311"/>
                  <a:pt x="8369133" y="94083"/>
                  <a:pt x="8367159" y="98266"/>
                </a:cubicBezTo>
                <a:cubicBezTo>
                  <a:pt x="8365186" y="102448"/>
                  <a:pt x="8362447" y="105998"/>
                  <a:pt x="8358941" y="108913"/>
                </a:cubicBezTo>
                <a:cubicBezTo>
                  <a:pt x="8355436" y="111829"/>
                  <a:pt x="8351313" y="114023"/>
                  <a:pt x="8346570" y="115495"/>
                </a:cubicBezTo>
                <a:cubicBezTo>
                  <a:pt x="8341828" y="116970"/>
                  <a:pt x="8336717" y="117706"/>
                  <a:pt x="8331238" y="117706"/>
                </a:cubicBezTo>
                <a:cubicBezTo>
                  <a:pt x="8327410" y="117706"/>
                  <a:pt x="8323860" y="117381"/>
                  <a:pt x="8320590" y="116735"/>
                </a:cubicBezTo>
                <a:cubicBezTo>
                  <a:pt x="8317321" y="116085"/>
                  <a:pt x="8314404" y="115291"/>
                  <a:pt x="8311842" y="114347"/>
                </a:cubicBezTo>
                <a:cubicBezTo>
                  <a:pt x="8309279" y="113405"/>
                  <a:pt x="8307129" y="112434"/>
                  <a:pt x="8305391" y="111432"/>
                </a:cubicBezTo>
                <a:cubicBezTo>
                  <a:pt x="8303653" y="110430"/>
                  <a:pt x="8302446" y="109576"/>
                  <a:pt x="8301768" y="108869"/>
                </a:cubicBezTo>
                <a:cubicBezTo>
                  <a:pt x="8301091" y="108162"/>
                  <a:pt x="8300590" y="107263"/>
                  <a:pt x="8300266" y="106174"/>
                </a:cubicBezTo>
                <a:cubicBezTo>
                  <a:pt x="8299942" y="105084"/>
                  <a:pt x="8299780" y="103625"/>
                  <a:pt x="8299780" y="101800"/>
                </a:cubicBezTo>
                <a:cubicBezTo>
                  <a:pt x="8299780" y="100503"/>
                  <a:pt x="8299839" y="99428"/>
                  <a:pt x="8299957" y="98574"/>
                </a:cubicBezTo>
                <a:cubicBezTo>
                  <a:pt x="8300075" y="97720"/>
                  <a:pt x="8300251" y="97028"/>
                  <a:pt x="8300487" y="96498"/>
                </a:cubicBezTo>
                <a:cubicBezTo>
                  <a:pt x="8300723" y="95968"/>
                  <a:pt x="8301017" y="95600"/>
                  <a:pt x="8301370" y="95394"/>
                </a:cubicBezTo>
                <a:cubicBezTo>
                  <a:pt x="8301724" y="95187"/>
                  <a:pt x="8302137" y="95084"/>
                  <a:pt x="8302608" y="95084"/>
                </a:cubicBezTo>
                <a:cubicBezTo>
                  <a:pt x="8303432" y="95084"/>
                  <a:pt x="8304596" y="95585"/>
                  <a:pt x="8306098" y="96586"/>
                </a:cubicBezTo>
                <a:cubicBezTo>
                  <a:pt x="8307600" y="97588"/>
                  <a:pt x="8309530" y="98677"/>
                  <a:pt x="8311886" y="99855"/>
                </a:cubicBezTo>
                <a:cubicBezTo>
                  <a:pt x="8314243" y="101034"/>
                  <a:pt x="8317085" y="102138"/>
                  <a:pt x="8320413" y="103170"/>
                </a:cubicBezTo>
                <a:cubicBezTo>
                  <a:pt x="8323742" y="104200"/>
                  <a:pt x="8327586" y="104716"/>
                  <a:pt x="8331945" y="104716"/>
                </a:cubicBezTo>
                <a:cubicBezTo>
                  <a:pt x="8335244" y="104716"/>
                  <a:pt x="8338264" y="104274"/>
                  <a:pt x="8341003" y="103391"/>
                </a:cubicBezTo>
                <a:cubicBezTo>
                  <a:pt x="8343742" y="102506"/>
                  <a:pt x="8346099" y="101254"/>
                  <a:pt x="8348072" y="99634"/>
                </a:cubicBezTo>
                <a:cubicBezTo>
                  <a:pt x="8350046" y="98015"/>
                  <a:pt x="8351563" y="96026"/>
                  <a:pt x="8352623" y="93671"/>
                </a:cubicBezTo>
                <a:cubicBezTo>
                  <a:pt x="8353683" y="91314"/>
                  <a:pt x="8354214" y="88633"/>
                  <a:pt x="8354214" y="85628"/>
                </a:cubicBezTo>
                <a:cubicBezTo>
                  <a:pt x="8354214" y="82388"/>
                  <a:pt x="8353478" y="79619"/>
                  <a:pt x="8352005" y="77322"/>
                </a:cubicBezTo>
                <a:cubicBezTo>
                  <a:pt x="8350532" y="75024"/>
                  <a:pt x="8348588" y="73007"/>
                  <a:pt x="8346172" y="71268"/>
                </a:cubicBezTo>
                <a:cubicBezTo>
                  <a:pt x="8343757" y="69531"/>
                  <a:pt x="8341003" y="67940"/>
                  <a:pt x="8337910" y="66496"/>
                </a:cubicBezTo>
                <a:cubicBezTo>
                  <a:pt x="8334817" y="65053"/>
                  <a:pt x="8331651" y="63580"/>
                  <a:pt x="8328411" y="62078"/>
                </a:cubicBezTo>
                <a:cubicBezTo>
                  <a:pt x="8325171" y="60576"/>
                  <a:pt x="8322019" y="58912"/>
                  <a:pt x="8318955" y="57087"/>
                </a:cubicBezTo>
                <a:cubicBezTo>
                  <a:pt x="8315892" y="55259"/>
                  <a:pt x="8313153" y="53109"/>
                  <a:pt x="8310737" y="50635"/>
                </a:cubicBezTo>
                <a:cubicBezTo>
                  <a:pt x="8308322" y="48161"/>
                  <a:pt x="8306363" y="45258"/>
                  <a:pt x="8304861" y="41930"/>
                </a:cubicBezTo>
                <a:cubicBezTo>
                  <a:pt x="8303359" y="38603"/>
                  <a:pt x="8302608" y="34610"/>
                  <a:pt x="8302608" y="29957"/>
                </a:cubicBezTo>
                <a:cubicBezTo>
                  <a:pt x="8302608" y="25186"/>
                  <a:pt x="8303477" y="20928"/>
                  <a:pt x="8305214" y="17188"/>
                </a:cubicBezTo>
                <a:cubicBezTo>
                  <a:pt x="8306953" y="13448"/>
                  <a:pt x="8309368" y="10310"/>
                  <a:pt x="8312460" y="7777"/>
                </a:cubicBezTo>
                <a:cubicBezTo>
                  <a:pt x="8315553" y="5244"/>
                  <a:pt x="8319236" y="3315"/>
                  <a:pt x="8323506" y="1989"/>
                </a:cubicBezTo>
                <a:cubicBezTo>
                  <a:pt x="8327778" y="663"/>
                  <a:pt x="8332387" y="0"/>
                  <a:pt x="8337336" y="0"/>
                </a:cubicBezTo>
                <a:close/>
                <a:moveTo>
                  <a:pt x="7822986" y="0"/>
                </a:moveTo>
                <a:cubicBezTo>
                  <a:pt x="7825519" y="0"/>
                  <a:pt x="7828067" y="221"/>
                  <a:pt x="7830630" y="663"/>
                </a:cubicBezTo>
                <a:cubicBezTo>
                  <a:pt x="7833192" y="1105"/>
                  <a:pt x="7835608" y="1694"/>
                  <a:pt x="7837876" y="2430"/>
                </a:cubicBezTo>
                <a:cubicBezTo>
                  <a:pt x="7840144" y="3167"/>
                  <a:pt x="7842161" y="3993"/>
                  <a:pt x="7843929" y="4905"/>
                </a:cubicBezTo>
                <a:cubicBezTo>
                  <a:pt x="7845696" y="5818"/>
                  <a:pt x="7846860" y="6555"/>
                  <a:pt x="7847419" y="7115"/>
                </a:cubicBezTo>
                <a:cubicBezTo>
                  <a:pt x="7847979" y="7674"/>
                  <a:pt x="7848347" y="8116"/>
                  <a:pt x="7848524" y="8439"/>
                </a:cubicBezTo>
                <a:cubicBezTo>
                  <a:pt x="7848701" y="8764"/>
                  <a:pt x="7848848" y="9176"/>
                  <a:pt x="7848966" y="9677"/>
                </a:cubicBezTo>
                <a:cubicBezTo>
                  <a:pt x="7849084" y="10178"/>
                  <a:pt x="7849172" y="10781"/>
                  <a:pt x="7849231" y="11488"/>
                </a:cubicBezTo>
                <a:cubicBezTo>
                  <a:pt x="7849290" y="12195"/>
                  <a:pt x="7849319" y="13108"/>
                  <a:pt x="7849319" y="14228"/>
                </a:cubicBezTo>
                <a:cubicBezTo>
                  <a:pt x="7849319" y="15288"/>
                  <a:pt x="7849275" y="16231"/>
                  <a:pt x="7849187" y="17055"/>
                </a:cubicBezTo>
                <a:cubicBezTo>
                  <a:pt x="7849098" y="17880"/>
                  <a:pt x="7848966" y="18572"/>
                  <a:pt x="7848789" y="19132"/>
                </a:cubicBezTo>
                <a:cubicBezTo>
                  <a:pt x="7848612" y="19692"/>
                  <a:pt x="7848362" y="20104"/>
                  <a:pt x="7848038" y="20369"/>
                </a:cubicBezTo>
                <a:cubicBezTo>
                  <a:pt x="7847714" y="20634"/>
                  <a:pt x="7847346" y="20767"/>
                  <a:pt x="7846933" y="20767"/>
                </a:cubicBezTo>
                <a:cubicBezTo>
                  <a:pt x="7846286" y="20767"/>
                  <a:pt x="7845269" y="20354"/>
                  <a:pt x="7843885" y="19530"/>
                </a:cubicBezTo>
                <a:cubicBezTo>
                  <a:pt x="7842500" y="18705"/>
                  <a:pt x="7840807" y="17777"/>
                  <a:pt x="7838804" y="16747"/>
                </a:cubicBezTo>
                <a:cubicBezTo>
                  <a:pt x="7836801" y="15716"/>
                  <a:pt x="7834429" y="14773"/>
                  <a:pt x="7831690" y="13919"/>
                </a:cubicBezTo>
                <a:cubicBezTo>
                  <a:pt x="7828951" y="13064"/>
                  <a:pt x="7825873" y="12636"/>
                  <a:pt x="7822456" y="12636"/>
                </a:cubicBezTo>
                <a:cubicBezTo>
                  <a:pt x="7819274" y="12636"/>
                  <a:pt x="7816506" y="13064"/>
                  <a:pt x="7814149" y="13919"/>
                </a:cubicBezTo>
                <a:cubicBezTo>
                  <a:pt x="7811793" y="14773"/>
                  <a:pt x="7809849" y="15906"/>
                  <a:pt x="7808317" y="17321"/>
                </a:cubicBezTo>
                <a:cubicBezTo>
                  <a:pt x="7806786" y="18734"/>
                  <a:pt x="7805637" y="20414"/>
                  <a:pt x="7804871" y="22358"/>
                </a:cubicBezTo>
                <a:cubicBezTo>
                  <a:pt x="7804105" y="24302"/>
                  <a:pt x="7803722" y="26364"/>
                  <a:pt x="7803722" y="28543"/>
                </a:cubicBezTo>
                <a:cubicBezTo>
                  <a:pt x="7803722" y="31723"/>
                  <a:pt x="7804459" y="34462"/>
                  <a:pt x="7805931" y="36760"/>
                </a:cubicBezTo>
                <a:cubicBezTo>
                  <a:pt x="7807404" y="39058"/>
                  <a:pt x="7809363" y="41091"/>
                  <a:pt x="7811808" y="42858"/>
                </a:cubicBezTo>
                <a:cubicBezTo>
                  <a:pt x="7814253" y="44625"/>
                  <a:pt x="7817036" y="46247"/>
                  <a:pt x="7820158" y="47719"/>
                </a:cubicBezTo>
                <a:cubicBezTo>
                  <a:pt x="7823281" y="49191"/>
                  <a:pt x="7826462" y="50678"/>
                  <a:pt x="7829702" y="52180"/>
                </a:cubicBezTo>
                <a:cubicBezTo>
                  <a:pt x="7832942" y="53684"/>
                  <a:pt x="7836123" y="55332"/>
                  <a:pt x="7839245" y="57130"/>
                </a:cubicBezTo>
                <a:cubicBezTo>
                  <a:pt x="7842368" y="58926"/>
                  <a:pt x="7845151" y="61048"/>
                  <a:pt x="7847596" y="63494"/>
                </a:cubicBezTo>
                <a:cubicBezTo>
                  <a:pt x="7850041" y="65937"/>
                  <a:pt x="7852014" y="68824"/>
                  <a:pt x="7853517" y="72152"/>
                </a:cubicBezTo>
                <a:cubicBezTo>
                  <a:pt x="7855019" y="75481"/>
                  <a:pt x="7855770" y="79413"/>
                  <a:pt x="7855770" y="83950"/>
                </a:cubicBezTo>
                <a:cubicBezTo>
                  <a:pt x="7855770" y="89311"/>
                  <a:pt x="7854783" y="94083"/>
                  <a:pt x="7852810" y="98266"/>
                </a:cubicBezTo>
                <a:cubicBezTo>
                  <a:pt x="7850837" y="102448"/>
                  <a:pt x="7848097" y="105998"/>
                  <a:pt x="7844592" y="108913"/>
                </a:cubicBezTo>
                <a:cubicBezTo>
                  <a:pt x="7841087" y="111829"/>
                  <a:pt x="7836963" y="114023"/>
                  <a:pt x="7832220" y="115495"/>
                </a:cubicBezTo>
                <a:cubicBezTo>
                  <a:pt x="7827478" y="116970"/>
                  <a:pt x="7822367" y="117706"/>
                  <a:pt x="7816889" y="117706"/>
                </a:cubicBezTo>
                <a:cubicBezTo>
                  <a:pt x="7813060" y="117706"/>
                  <a:pt x="7809510" y="117381"/>
                  <a:pt x="7806240" y="116735"/>
                </a:cubicBezTo>
                <a:cubicBezTo>
                  <a:pt x="7802971" y="116085"/>
                  <a:pt x="7800055" y="115291"/>
                  <a:pt x="7797492" y="114347"/>
                </a:cubicBezTo>
                <a:cubicBezTo>
                  <a:pt x="7794929" y="113405"/>
                  <a:pt x="7792780" y="112434"/>
                  <a:pt x="7791041" y="111432"/>
                </a:cubicBezTo>
                <a:cubicBezTo>
                  <a:pt x="7789304" y="110430"/>
                  <a:pt x="7788096" y="109576"/>
                  <a:pt x="7787418" y="108869"/>
                </a:cubicBezTo>
                <a:cubicBezTo>
                  <a:pt x="7786741" y="108162"/>
                  <a:pt x="7786240" y="107263"/>
                  <a:pt x="7785916" y="106174"/>
                </a:cubicBezTo>
                <a:cubicBezTo>
                  <a:pt x="7785592" y="105084"/>
                  <a:pt x="7785430" y="103625"/>
                  <a:pt x="7785430" y="101800"/>
                </a:cubicBezTo>
                <a:cubicBezTo>
                  <a:pt x="7785430" y="100503"/>
                  <a:pt x="7785489" y="99428"/>
                  <a:pt x="7785607" y="98574"/>
                </a:cubicBezTo>
                <a:cubicBezTo>
                  <a:pt x="7785725" y="97720"/>
                  <a:pt x="7785902" y="97028"/>
                  <a:pt x="7786137" y="96498"/>
                </a:cubicBezTo>
                <a:cubicBezTo>
                  <a:pt x="7786373" y="95968"/>
                  <a:pt x="7786667" y="95600"/>
                  <a:pt x="7787021" y="95394"/>
                </a:cubicBezTo>
                <a:cubicBezTo>
                  <a:pt x="7787374" y="95187"/>
                  <a:pt x="7787787" y="95084"/>
                  <a:pt x="7788258" y="95084"/>
                </a:cubicBezTo>
                <a:cubicBezTo>
                  <a:pt x="7789083" y="95084"/>
                  <a:pt x="7790246" y="95585"/>
                  <a:pt x="7791748" y="96586"/>
                </a:cubicBezTo>
                <a:cubicBezTo>
                  <a:pt x="7793251" y="97588"/>
                  <a:pt x="7795180" y="98677"/>
                  <a:pt x="7797536" y="99855"/>
                </a:cubicBezTo>
                <a:cubicBezTo>
                  <a:pt x="7799893" y="101034"/>
                  <a:pt x="7802735" y="102138"/>
                  <a:pt x="7806064" y="103170"/>
                </a:cubicBezTo>
                <a:cubicBezTo>
                  <a:pt x="7809393" y="104200"/>
                  <a:pt x="7813236" y="104716"/>
                  <a:pt x="7817596" y="104716"/>
                </a:cubicBezTo>
                <a:cubicBezTo>
                  <a:pt x="7820895" y="104716"/>
                  <a:pt x="7823914" y="104274"/>
                  <a:pt x="7826653" y="103391"/>
                </a:cubicBezTo>
                <a:cubicBezTo>
                  <a:pt x="7829392" y="102506"/>
                  <a:pt x="7831749" y="101254"/>
                  <a:pt x="7833722" y="99634"/>
                </a:cubicBezTo>
                <a:cubicBezTo>
                  <a:pt x="7835696" y="98015"/>
                  <a:pt x="7837213" y="96026"/>
                  <a:pt x="7838273" y="93671"/>
                </a:cubicBezTo>
                <a:cubicBezTo>
                  <a:pt x="7839334" y="91314"/>
                  <a:pt x="7839864" y="88633"/>
                  <a:pt x="7839864" y="85628"/>
                </a:cubicBezTo>
                <a:cubicBezTo>
                  <a:pt x="7839864" y="82388"/>
                  <a:pt x="7839128" y="79619"/>
                  <a:pt x="7837655" y="77322"/>
                </a:cubicBezTo>
                <a:cubicBezTo>
                  <a:pt x="7836182" y="75024"/>
                  <a:pt x="7834238" y="73007"/>
                  <a:pt x="7831823" y="71268"/>
                </a:cubicBezTo>
                <a:cubicBezTo>
                  <a:pt x="7829408" y="69531"/>
                  <a:pt x="7826653" y="67940"/>
                  <a:pt x="7823560" y="66496"/>
                </a:cubicBezTo>
                <a:cubicBezTo>
                  <a:pt x="7820467" y="65053"/>
                  <a:pt x="7817301" y="63580"/>
                  <a:pt x="7814061" y="62078"/>
                </a:cubicBezTo>
                <a:cubicBezTo>
                  <a:pt x="7810821" y="60576"/>
                  <a:pt x="7807669" y="58912"/>
                  <a:pt x="7804606" y="57087"/>
                </a:cubicBezTo>
                <a:cubicBezTo>
                  <a:pt x="7801542" y="55259"/>
                  <a:pt x="7798803" y="53109"/>
                  <a:pt x="7796388" y="50635"/>
                </a:cubicBezTo>
                <a:cubicBezTo>
                  <a:pt x="7793973" y="48161"/>
                  <a:pt x="7792013" y="45258"/>
                  <a:pt x="7790511" y="41930"/>
                </a:cubicBezTo>
                <a:cubicBezTo>
                  <a:pt x="7789009" y="38603"/>
                  <a:pt x="7788258" y="34610"/>
                  <a:pt x="7788258" y="29957"/>
                </a:cubicBezTo>
                <a:cubicBezTo>
                  <a:pt x="7788258" y="25186"/>
                  <a:pt x="7789127" y="20928"/>
                  <a:pt x="7790865" y="17188"/>
                </a:cubicBezTo>
                <a:cubicBezTo>
                  <a:pt x="7792603" y="13448"/>
                  <a:pt x="7795018" y="10310"/>
                  <a:pt x="7798111" y="7777"/>
                </a:cubicBezTo>
                <a:cubicBezTo>
                  <a:pt x="7801204" y="5244"/>
                  <a:pt x="7804886" y="3315"/>
                  <a:pt x="7809157" y="1989"/>
                </a:cubicBezTo>
                <a:cubicBezTo>
                  <a:pt x="7813428" y="663"/>
                  <a:pt x="7818037" y="0"/>
                  <a:pt x="7822986" y="0"/>
                </a:cubicBezTo>
                <a:close/>
                <a:moveTo>
                  <a:pt x="6880011" y="0"/>
                </a:moveTo>
                <a:cubicBezTo>
                  <a:pt x="6882544" y="0"/>
                  <a:pt x="6885092" y="221"/>
                  <a:pt x="6887655" y="663"/>
                </a:cubicBezTo>
                <a:cubicBezTo>
                  <a:pt x="6890217" y="1105"/>
                  <a:pt x="6892633" y="1694"/>
                  <a:pt x="6894901" y="2430"/>
                </a:cubicBezTo>
                <a:cubicBezTo>
                  <a:pt x="6897169" y="3167"/>
                  <a:pt x="6899186" y="3993"/>
                  <a:pt x="6900954" y="4905"/>
                </a:cubicBezTo>
                <a:cubicBezTo>
                  <a:pt x="6902721" y="5818"/>
                  <a:pt x="6903885" y="6555"/>
                  <a:pt x="6904444" y="7115"/>
                </a:cubicBezTo>
                <a:cubicBezTo>
                  <a:pt x="6905004" y="7674"/>
                  <a:pt x="6905372" y="8116"/>
                  <a:pt x="6905549" y="8439"/>
                </a:cubicBezTo>
                <a:cubicBezTo>
                  <a:pt x="6905726" y="8764"/>
                  <a:pt x="6905873" y="9176"/>
                  <a:pt x="6905991" y="9677"/>
                </a:cubicBezTo>
                <a:cubicBezTo>
                  <a:pt x="6906109" y="10178"/>
                  <a:pt x="6906197" y="10781"/>
                  <a:pt x="6906256" y="11488"/>
                </a:cubicBezTo>
                <a:cubicBezTo>
                  <a:pt x="6906315" y="12195"/>
                  <a:pt x="6906344" y="13108"/>
                  <a:pt x="6906344" y="14228"/>
                </a:cubicBezTo>
                <a:cubicBezTo>
                  <a:pt x="6906344" y="15288"/>
                  <a:pt x="6906300" y="16231"/>
                  <a:pt x="6906212" y="17055"/>
                </a:cubicBezTo>
                <a:cubicBezTo>
                  <a:pt x="6906123" y="17880"/>
                  <a:pt x="6905991" y="18572"/>
                  <a:pt x="6905814" y="19132"/>
                </a:cubicBezTo>
                <a:cubicBezTo>
                  <a:pt x="6905637" y="19692"/>
                  <a:pt x="6905387" y="20104"/>
                  <a:pt x="6905063" y="20369"/>
                </a:cubicBezTo>
                <a:cubicBezTo>
                  <a:pt x="6904739" y="20634"/>
                  <a:pt x="6904371" y="20767"/>
                  <a:pt x="6903958" y="20767"/>
                </a:cubicBezTo>
                <a:cubicBezTo>
                  <a:pt x="6903311" y="20767"/>
                  <a:pt x="6902294" y="20354"/>
                  <a:pt x="6900910" y="19530"/>
                </a:cubicBezTo>
                <a:cubicBezTo>
                  <a:pt x="6899525" y="18705"/>
                  <a:pt x="6897832" y="17777"/>
                  <a:pt x="6895829" y="16747"/>
                </a:cubicBezTo>
                <a:cubicBezTo>
                  <a:pt x="6893826" y="15716"/>
                  <a:pt x="6891454" y="14773"/>
                  <a:pt x="6888715" y="13919"/>
                </a:cubicBezTo>
                <a:cubicBezTo>
                  <a:pt x="6885976" y="13064"/>
                  <a:pt x="6882898" y="12636"/>
                  <a:pt x="6879481" y="12636"/>
                </a:cubicBezTo>
                <a:cubicBezTo>
                  <a:pt x="6876299" y="12636"/>
                  <a:pt x="6873531" y="13064"/>
                  <a:pt x="6871174" y="13919"/>
                </a:cubicBezTo>
                <a:cubicBezTo>
                  <a:pt x="6868818" y="14773"/>
                  <a:pt x="6866874" y="15906"/>
                  <a:pt x="6865342" y="17321"/>
                </a:cubicBezTo>
                <a:cubicBezTo>
                  <a:pt x="6863811" y="18734"/>
                  <a:pt x="6862662" y="20414"/>
                  <a:pt x="6861896" y="22358"/>
                </a:cubicBezTo>
                <a:cubicBezTo>
                  <a:pt x="6861130" y="24302"/>
                  <a:pt x="6860747" y="26364"/>
                  <a:pt x="6860747" y="28543"/>
                </a:cubicBezTo>
                <a:cubicBezTo>
                  <a:pt x="6860747" y="31723"/>
                  <a:pt x="6861484" y="34462"/>
                  <a:pt x="6862956" y="36760"/>
                </a:cubicBezTo>
                <a:cubicBezTo>
                  <a:pt x="6864429" y="39058"/>
                  <a:pt x="6866388" y="41091"/>
                  <a:pt x="6868833" y="42858"/>
                </a:cubicBezTo>
                <a:cubicBezTo>
                  <a:pt x="6871278" y="44625"/>
                  <a:pt x="6874061" y="46247"/>
                  <a:pt x="6877183" y="47719"/>
                </a:cubicBezTo>
                <a:cubicBezTo>
                  <a:pt x="6880306" y="49191"/>
                  <a:pt x="6883487" y="50678"/>
                  <a:pt x="6886727" y="52180"/>
                </a:cubicBezTo>
                <a:cubicBezTo>
                  <a:pt x="6889967" y="53684"/>
                  <a:pt x="6893148" y="55332"/>
                  <a:pt x="6896270" y="57130"/>
                </a:cubicBezTo>
                <a:cubicBezTo>
                  <a:pt x="6899393" y="58926"/>
                  <a:pt x="6902176" y="61048"/>
                  <a:pt x="6904621" y="63494"/>
                </a:cubicBezTo>
                <a:lnTo>
                  <a:pt x="6906560" y="66329"/>
                </a:lnTo>
                <a:lnTo>
                  <a:pt x="6903953" y="105887"/>
                </a:lnTo>
                <a:lnTo>
                  <a:pt x="6901617" y="108913"/>
                </a:lnTo>
                <a:cubicBezTo>
                  <a:pt x="6898112" y="111829"/>
                  <a:pt x="6893988" y="114023"/>
                  <a:pt x="6889245" y="115495"/>
                </a:cubicBezTo>
                <a:cubicBezTo>
                  <a:pt x="6884503" y="116970"/>
                  <a:pt x="6879392" y="117706"/>
                  <a:pt x="6873914" y="117706"/>
                </a:cubicBezTo>
                <a:cubicBezTo>
                  <a:pt x="6870085" y="117706"/>
                  <a:pt x="6866535" y="117381"/>
                  <a:pt x="6863265" y="116735"/>
                </a:cubicBezTo>
                <a:cubicBezTo>
                  <a:pt x="6859996" y="116085"/>
                  <a:pt x="6857080" y="115291"/>
                  <a:pt x="6854517" y="114347"/>
                </a:cubicBezTo>
                <a:cubicBezTo>
                  <a:pt x="6851954" y="113405"/>
                  <a:pt x="6849805" y="112434"/>
                  <a:pt x="6848066" y="111432"/>
                </a:cubicBezTo>
                <a:cubicBezTo>
                  <a:pt x="6846329" y="110430"/>
                  <a:pt x="6845121" y="109576"/>
                  <a:pt x="6844443" y="108869"/>
                </a:cubicBezTo>
                <a:cubicBezTo>
                  <a:pt x="6843766" y="108162"/>
                  <a:pt x="6843265" y="107263"/>
                  <a:pt x="6842941" y="106174"/>
                </a:cubicBezTo>
                <a:cubicBezTo>
                  <a:pt x="6842617" y="105084"/>
                  <a:pt x="6842455" y="103625"/>
                  <a:pt x="6842455" y="101800"/>
                </a:cubicBezTo>
                <a:cubicBezTo>
                  <a:pt x="6842455" y="100503"/>
                  <a:pt x="6842514" y="99428"/>
                  <a:pt x="6842632" y="98574"/>
                </a:cubicBezTo>
                <a:cubicBezTo>
                  <a:pt x="6842750" y="97720"/>
                  <a:pt x="6842927" y="97028"/>
                  <a:pt x="6843162" y="96498"/>
                </a:cubicBezTo>
                <a:cubicBezTo>
                  <a:pt x="6843398" y="95968"/>
                  <a:pt x="6843692" y="95600"/>
                  <a:pt x="6844046" y="95394"/>
                </a:cubicBezTo>
                <a:cubicBezTo>
                  <a:pt x="6844399" y="95187"/>
                  <a:pt x="6844812" y="95084"/>
                  <a:pt x="6845283" y="95084"/>
                </a:cubicBezTo>
                <a:cubicBezTo>
                  <a:pt x="6846108" y="95084"/>
                  <a:pt x="6847271" y="95585"/>
                  <a:pt x="6848773" y="96586"/>
                </a:cubicBezTo>
                <a:cubicBezTo>
                  <a:pt x="6850276" y="97588"/>
                  <a:pt x="6852205" y="98677"/>
                  <a:pt x="6854561" y="99855"/>
                </a:cubicBezTo>
                <a:cubicBezTo>
                  <a:pt x="6856918" y="101034"/>
                  <a:pt x="6859760" y="102138"/>
                  <a:pt x="6863089" y="103170"/>
                </a:cubicBezTo>
                <a:cubicBezTo>
                  <a:pt x="6866418" y="104200"/>
                  <a:pt x="6870261" y="104716"/>
                  <a:pt x="6874621" y="104716"/>
                </a:cubicBezTo>
                <a:cubicBezTo>
                  <a:pt x="6877920" y="104716"/>
                  <a:pt x="6880939" y="104274"/>
                  <a:pt x="6883678" y="103391"/>
                </a:cubicBezTo>
                <a:cubicBezTo>
                  <a:pt x="6886417" y="102506"/>
                  <a:pt x="6888774" y="101254"/>
                  <a:pt x="6890747" y="99634"/>
                </a:cubicBezTo>
                <a:cubicBezTo>
                  <a:pt x="6892721" y="98015"/>
                  <a:pt x="6894238" y="96026"/>
                  <a:pt x="6895298" y="93671"/>
                </a:cubicBezTo>
                <a:cubicBezTo>
                  <a:pt x="6896359" y="91314"/>
                  <a:pt x="6896889" y="88633"/>
                  <a:pt x="6896889" y="85628"/>
                </a:cubicBezTo>
                <a:cubicBezTo>
                  <a:pt x="6896889" y="82388"/>
                  <a:pt x="6896153" y="79619"/>
                  <a:pt x="6894680" y="77322"/>
                </a:cubicBezTo>
                <a:cubicBezTo>
                  <a:pt x="6893207" y="75024"/>
                  <a:pt x="6891263" y="73007"/>
                  <a:pt x="6888848" y="71268"/>
                </a:cubicBezTo>
                <a:cubicBezTo>
                  <a:pt x="6886433" y="69531"/>
                  <a:pt x="6883678" y="67940"/>
                  <a:pt x="6880585" y="66496"/>
                </a:cubicBezTo>
                <a:cubicBezTo>
                  <a:pt x="6877492" y="65053"/>
                  <a:pt x="6874326" y="63580"/>
                  <a:pt x="6871086" y="62078"/>
                </a:cubicBezTo>
                <a:cubicBezTo>
                  <a:pt x="6867846" y="60576"/>
                  <a:pt x="6864694" y="58912"/>
                  <a:pt x="6861631" y="57087"/>
                </a:cubicBezTo>
                <a:cubicBezTo>
                  <a:pt x="6858567" y="55259"/>
                  <a:pt x="6855828" y="53109"/>
                  <a:pt x="6853413" y="50635"/>
                </a:cubicBezTo>
                <a:cubicBezTo>
                  <a:pt x="6850998" y="48161"/>
                  <a:pt x="6849038" y="45258"/>
                  <a:pt x="6847536" y="41930"/>
                </a:cubicBezTo>
                <a:cubicBezTo>
                  <a:pt x="6846034" y="38603"/>
                  <a:pt x="6845283" y="34610"/>
                  <a:pt x="6845283" y="29957"/>
                </a:cubicBezTo>
                <a:cubicBezTo>
                  <a:pt x="6845283" y="25186"/>
                  <a:pt x="6846152" y="20928"/>
                  <a:pt x="6847890" y="17188"/>
                </a:cubicBezTo>
                <a:cubicBezTo>
                  <a:pt x="6849628" y="13448"/>
                  <a:pt x="6852043" y="10310"/>
                  <a:pt x="6855136" y="7777"/>
                </a:cubicBezTo>
                <a:cubicBezTo>
                  <a:pt x="6858229" y="5244"/>
                  <a:pt x="6861911" y="3315"/>
                  <a:pt x="6866182" y="1989"/>
                </a:cubicBezTo>
                <a:cubicBezTo>
                  <a:pt x="6870453" y="663"/>
                  <a:pt x="6875062" y="0"/>
                  <a:pt x="6880011" y="0"/>
                </a:cubicBezTo>
                <a:close/>
                <a:moveTo>
                  <a:pt x="6403761" y="0"/>
                </a:moveTo>
                <a:cubicBezTo>
                  <a:pt x="6406294" y="0"/>
                  <a:pt x="6408842" y="221"/>
                  <a:pt x="6411405" y="663"/>
                </a:cubicBezTo>
                <a:cubicBezTo>
                  <a:pt x="6413967" y="1105"/>
                  <a:pt x="6416383" y="1694"/>
                  <a:pt x="6418651" y="2430"/>
                </a:cubicBezTo>
                <a:cubicBezTo>
                  <a:pt x="6420919" y="3167"/>
                  <a:pt x="6422936" y="3993"/>
                  <a:pt x="6424704" y="4905"/>
                </a:cubicBezTo>
                <a:cubicBezTo>
                  <a:pt x="6426471" y="5818"/>
                  <a:pt x="6427635" y="6555"/>
                  <a:pt x="6428194" y="7115"/>
                </a:cubicBezTo>
                <a:cubicBezTo>
                  <a:pt x="6428754" y="7674"/>
                  <a:pt x="6429122" y="8116"/>
                  <a:pt x="6429299" y="8439"/>
                </a:cubicBezTo>
                <a:cubicBezTo>
                  <a:pt x="6429476" y="8764"/>
                  <a:pt x="6429623" y="9176"/>
                  <a:pt x="6429741" y="9677"/>
                </a:cubicBezTo>
                <a:cubicBezTo>
                  <a:pt x="6429859" y="10178"/>
                  <a:pt x="6429947" y="10781"/>
                  <a:pt x="6430006" y="11488"/>
                </a:cubicBezTo>
                <a:cubicBezTo>
                  <a:pt x="6430065" y="12195"/>
                  <a:pt x="6430094" y="13108"/>
                  <a:pt x="6430094" y="14228"/>
                </a:cubicBezTo>
                <a:cubicBezTo>
                  <a:pt x="6430094" y="15288"/>
                  <a:pt x="6430050" y="16231"/>
                  <a:pt x="6429962" y="17055"/>
                </a:cubicBezTo>
                <a:cubicBezTo>
                  <a:pt x="6429873" y="17880"/>
                  <a:pt x="6429741" y="18572"/>
                  <a:pt x="6429564" y="19132"/>
                </a:cubicBezTo>
                <a:cubicBezTo>
                  <a:pt x="6429387" y="19692"/>
                  <a:pt x="6429137" y="20104"/>
                  <a:pt x="6428813" y="20369"/>
                </a:cubicBezTo>
                <a:cubicBezTo>
                  <a:pt x="6428489" y="20634"/>
                  <a:pt x="6428121" y="20767"/>
                  <a:pt x="6427708" y="20767"/>
                </a:cubicBezTo>
                <a:cubicBezTo>
                  <a:pt x="6427061" y="20767"/>
                  <a:pt x="6426044" y="20354"/>
                  <a:pt x="6424660" y="19530"/>
                </a:cubicBezTo>
                <a:cubicBezTo>
                  <a:pt x="6423275" y="18705"/>
                  <a:pt x="6421582" y="17777"/>
                  <a:pt x="6419579" y="16747"/>
                </a:cubicBezTo>
                <a:cubicBezTo>
                  <a:pt x="6417576" y="15716"/>
                  <a:pt x="6415204" y="14773"/>
                  <a:pt x="6412465" y="13919"/>
                </a:cubicBezTo>
                <a:cubicBezTo>
                  <a:pt x="6409726" y="13064"/>
                  <a:pt x="6406648" y="12636"/>
                  <a:pt x="6403231" y="12636"/>
                </a:cubicBezTo>
                <a:cubicBezTo>
                  <a:pt x="6400049" y="12636"/>
                  <a:pt x="6397281" y="13064"/>
                  <a:pt x="6394924" y="13919"/>
                </a:cubicBezTo>
                <a:cubicBezTo>
                  <a:pt x="6392568" y="14773"/>
                  <a:pt x="6390624" y="15906"/>
                  <a:pt x="6389092" y="17321"/>
                </a:cubicBezTo>
                <a:cubicBezTo>
                  <a:pt x="6387561" y="18734"/>
                  <a:pt x="6386412" y="20414"/>
                  <a:pt x="6385646" y="22358"/>
                </a:cubicBezTo>
                <a:cubicBezTo>
                  <a:pt x="6384880" y="24302"/>
                  <a:pt x="6384497" y="26364"/>
                  <a:pt x="6384497" y="28543"/>
                </a:cubicBezTo>
                <a:cubicBezTo>
                  <a:pt x="6384497" y="31723"/>
                  <a:pt x="6385234" y="34462"/>
                  <a:pt x="6386706" y="36760"/>
                </a:cubicBezTo>
                <a:cubicBezTo>
                  <a:pt x="6388179" y="39058"/>
                  <a:pt x="6390138" y="41091"/>
                  <a:pt x="6392583" y="42858"/>
                </a:cubicBezTo>
                <a:cubicBezTo>
                  <a:pt x="6395028" y="44625"/>
                  <a:pt x="6397811" y="46247"/>
                  <a:pt x="6400933" y="47719"/>
                </a:cubicBezTo>
                <a:cubicBezTo>
                  <a:pt x="6404056" y="49191"/>
                  <a:pt x="6407237" y="50678"/>
                  <a:pt x="6410477" y="52180"/>
                </a:cubicBezTo>
                <a:cubicBezTo>
                  <a:pt x="6413717" y="53684"/>
                  <a:pt x="6416898" y="55332"/>
                  <a:pt x="6420020" y="57130"/>
                </a:cubicBezTo>
                <a:cubicBezTo>
                  <a:pt x="6423143" y="58926"/>
                  <a:pt x="6425926" y="61048"/>
                  <a:pt x="6428371" y="63494"/>
                </a:cubicBezTo>
                <a:cubicBezTo>
                  <a:pt x="6430816" y="65937"/>
                  <a:pt x="6432789" y="68824"/>
                  <a:pt x="6434292" y="72152"/>
                </a:cubicBezTo>
                <a:cubicBezTo>
                  <a:pt x="6435794" y="75481"/>
                  <a:pt x="6436545" y="79413"/>
                  <a:pt x="6436545" y="83950"/>
                </a:cubicBezTo>
                <a:cubicBezTo>
                  <a:pt x="6436545" y="89311"/>
                  <a:pt x="6435558" y="94083"/>
                  <a:pt x="6433585" y="98266"/>
                </a:cubicBezTo>
                <a:cubicBezTo>
                  <a:pt x="6431612" y="102448"/>
                  <a:pt x="6428872" y="105998"/>
                  <a:pt x="6425367" y="108913"/>
                </a:cubicBezTo>
                <a:cubicBezTo>
                  <a:pt x="6421862" y="111829"/>
                  <a:pt x="6417738" y="114023"/>
                  <a:pt x="6412995" y="115495"/>
                </a:cubicBezTo>
                <a:cubicBezTo>
                  <a:pt x="6408253" y="116970"/>
                  <a:pt x="6403142" y="117706"/>
                  <a:pt x="6397664" y="117706"/>
                </a:cubicBezTo>
                <a:cubicBezTo>
                  <a:pt x="6393835" y="117706"/>
                  <a:pt x="6390285" y="117381"/>
                  <a:pt x="6387015" y="116735"/>
                </a:cubicBezTo>
                <a:cubicBezTo>
                  <a:pt x="6383746" y="116085"/>
                  <a:pt x="6380830" y="115291"/>
                  <a:pt x="6378267" y="114347"/>
                </a:cubicBezTo>
                <a:cubicBezTo>
                  <a:pt x="6375704" y="113405"/>
                  <a:pt x="6373555" y="112434"/>
                  <a:pt x="6371816" y="111432"/>
                </a:cubicBezTo>
                <a:cubicBezTo>
                  <a:pt x="6370079" y="110430"/>
                  <a:pt x="6368871" y="109576"/>
                  <a:pt x="6368193" y="108869"/>
                </a:cubicBezTo>
                <a:cubicBezTo>
                  <a:pt x="6367516" y="108162"/>
                  <a:pt x="6367015" y="107263"/>
                  <a:pt x="6366691" y="106174"/>
                </a:cubicBezTo>
                <a:cubicBezTo>
                  <a:pt x="6366367" y="105084"/>
                  <a:pt x="6366205" y="103625"/>
                  <a:pt x="6366205" y="101800"/>
                </a:cubicBezTo>
                <a:cubicBezTo>
                  <a:pt x="6366205" y="100503"/>
                  <a:pt x="6366264" y="99428"/>
                  <a:pt x="6366382" y="98574"/>
                </a:cubicBezTo>
                <a:cubicBezTo>
                  <a:pt x="6366500" y="97720"/>
                  <a:pt x="6366677" y="97028"/>
                  <a:pt x="6366912" y="96498"/>
                </a:cubicBezTo>
                <a:cubicBezTo>
                  <a:pt x="6367148" y="95968"/>
                  <a:pt x="6367442" y="95600"/>
                  <a:pt x="6367796" y="95394"/>
                </a:cubicBezTo>
                <a:cubicBezTo>
                  <a:pt x="6368149" y="95187"/>
                  <a:pt x="6368562" y="95084"/>
                  <a:pt x="6369033" y="95084"/>
                </a:cubicBezTo>
                <a:cubicBezTo>
                  <a:pt x="6369858" y="95084"/>
                  <a:pt x="6371021" y="95585"/>
                  <a:pt x="6372523" y="96586"/>
                </a:cubicBezTo>
                <a:cubicBezTo>
                  <a:pt x="6374026" y="97588"/>
                  <a:pt x="6375955" y="98677"/>
                  <a:pt x="6378311" y="99855"/>
                </a:cubicBezTo>
                <a:cubicBezTo>
                  <a:pt x="6380668" y="101034"/>
                  <a:pt x="6383510" y="102138"/>
                  <a:pt x="6386839" y="103170"/>
                </a:cubicBezTo>
                <a:cubicBezTo>
                  <a:pt x="6390168" y="104200"/>
                  <a:pt x="6394011" y="104716"/>
                  <a:pt x="6398371" y="104716"/>
                </a:cubicBezTo>
                <a:cubicBezTo>
                  <a:pt x="6401670" y="104716"/>
                  <a:pt x="6404689" y="104274"/>
                  <a:pt x="6407428" y="103391"/>
                </a:cubicBezTo>
                <a:cubicBezTo>
                  <a:pt x="6410167" y="102506"/>
                  <a:pt x="6412524" y="101254"/>
                  <a:pt x="6414497" y="99634"/>
                </a:cubicBezTo>
                <a:cubicBezTo>
                  <a:pt x="6416471" y="98015"/>
                  <a:pt x="6417988" y="96026"/>
                  <a:pt x="6419048" y="93671"/>
                </a:cubicBezTo>
                <a:cubicBezTo>
                  <a:pt x="6420109" y="91314"/>
                  <a:pt x="6420639" y="88633"/>
                  <a:pt x="6420639" y="85628"/>
                </a:cubicBezTo>
                <a:cubicBezTo>
                  <a:pt x="6420639" y="82388"/>
                  <a:pt x="6419903" y="79619"/>
                  <a:pt x="6418430" y="77322"/>
                </a:cubicBezTo>
                <a:cubicBezTo>
                  <a:pt x="6416957" y="75024"/>
                  <a:pt x="6415013" y="73007"/>
                  <a:pt x="6412598" y="71268"/>
                </a:cubicBezTo>
                <a:cubicBezTo>
                  <a:pt x="6410183" y="69531"/>
                  <a:pt x="6407428" y="67940"/>
                  <a:pt x="6404335" y="66496"/>
                </a:cubicBezTo>
                <a:cubicBezTo>
                  <a:pt x="6401242" y="65053"/>
                  <a:pt x="6398076" y="63580"/>
                  <a:pt x="6394836" y="62078"/>
                </a:cubicBezTo>
                <a:cubicBezTo>
                  <a:pt x="6391596" y="60576"/>
                  <a:pt x="6388444" y="58912"/>
                  <a:pt x="6385381" y="57087"/>
                </a:cubicBezTo>
                <a:cubicBezTo>
                  <a:pt x="6382317" y="55259"/>
                  <a:pt x="6379578" y="53109"/>
                  <a:pt x="6377163" y="50635"/>
                </a:cubicBezTo>
                <a:cubicBezTo>
                  <a:pt x="6374748" y="48161"/>
                  <a:pt x="6372788" y="45258"/>
                  <a:pt x="6371286" y="41930"/>
                </a:cubicBezTo>
                <a:cubicBezTo>
                  <a:pt x="6369784" y="38603"/>
                  <a:pt x="6369033" y="34610"/>
                  <a:pt x="6369033" y="29957"/>
                </a:cubicBezTo>
                <a:cubicBezTo>
                  <a:pt x="6369033" y="25186"/>
                  <a:pt x="6369902" y="20928"/>
                  <a:pt x="6371640" y="17188"/>
                </a:cubicBezTo>
                <a:cubicBezTo>
                  <a:pt x="6373378" y="13448"/>
                  <a:pt x="6375793" y="10310"/>
                  <a:pt x="6378886" y="7777"/>
                </a:cubicBezTo>
                <a:cubicBezTo>
                  <a:pt x="6381979" y="5244"/>
                  <a:pt x="6385661" y="3315"/>
                  <a:pt x="6389932" y="1989"/>
                </a:cubicBezTo>
                <a:cubicBezTo>
                  <a:pt x="6394203" y="663"/>
                  <a:pt x="6398812" y="0"/>
                  <a:pt x="6403761" y="0"/>
                </a:cubicBezTo>
                <a:close/>
                <a:moveTo>
                  <a:pt x="5460786" y="0"/>
                </a:moveTo>
                <a:cubicBezTo>
                  <a:pt x="5463319" y="0"/>
                  <a:pt x="5465867" y="221"/>
                  <a:pt x="5468430" y="663"/>
                </a:cubicBezTo>
                <a:cubicBezTo>
                  <a:pt x="5470992" y="1105"/>
                  <a:pt x="5473408" y="1694"/>
                  <a:pt x="5475676" y="2430"/>
                </a:cubicBezTo>
                <a:cubicBezTo>
                  <a:pt x="5477944" y="3167"/>
                  <a:pt x="5479961" y="3993"/>
                  <a:pt x="5481729" y="4905"/>
                </a:cubicBezTo>
                <a:cubicBezTo>
                  <a:pt x="5483496" y="5818"/>
                  <a:pt x="5484660" y="6555"/>
                  <a:pt x="5485219" y="7115"/>
                </a:cubicBezTo>
                <a:cubicBezTo>
                  <a:pt x="5485779" y="7674"/>
                  <a:pt x="5486147" y="8116"/>
                  <a:pt x="5486324" y="8439"/>
                </a:cubicBezTo>
                <a:cubicBezTo>
                  <a:pt x="5486501" y="8764"/>
                  <a:pt x="5486648" y="9176"/>
                  <a:pt x="5486766" y="9677"/>
                </a:cubicBezTo>
                <a:cubicBezTo>
                  <a:pt x="5486884" y="10178"/>
                  <a:pt x="5486972" y="10781"/>
                  <a:pt x="5487031" y="11488"/>
                </a:cubicBezTo>
                <a:cubicBezTo>
                  <a:pt x="5487090" y="12195"/>
                  <a:pt x="5487119" y="13108"/>
                  <a:pt x="5487119" y="14228"/>
                </a:cubicBezTo>
                <a:cubicBezTo>
                  <a:pt x="5487119" y="15288"/>
                  <a:pt x="5487075" y="16231"/>
                  <a:pt x="5486987" y="17055"/>
                </a:cubicBezTo>
                <a:cubicBezTo>
                  <a:pt x="5486898" y="17880"/>
                  <a:pt x="5486766" y="18572"/>
                  <a:pt x="5486589" y="19132"/>
                </a:cubicBezTo>
                <a:cubicBezTo>
                  <a:pt x="5486412" y="19692"/>
                  <a:pt x="5486162" y="20104"/>
                  <a:pt x="5485838" y="20369"/>
                </a:cubicBezTo>
                <a:cubicBezTo>
                  <a:pt x="5485514" y="20634"/>
                  <a:pt x="5485146" y="20767"/>
                  <a:pt x="5484733" y="20767"/>
                </a:cubicBezTo>
                <a:cubicBezTo>
                  <a:pt x="5484086" y="20767"/>
                  <a:pt x="5483069" y="20354"/>
                  <a:pt x="5481685" y="19530"/>
                </a:cubicBezTo>
                <a:cubicBezTo>
                  <a:pt x="5480300" y="18705"/>
                  <a:pt x="5478607" y="17777"/>
                  <a:pt x="5476604" y="16747"/>
                </a:cubicBezTo>
                <a:cubicBezTo>
                  <a:pt x="5474601" y="15716"/>
                  <a:pt x="5472229" y="14773"/>
                  <a:pt x="5469490" y="13919"/>
                </a:cubicBezTo>
                <a:cubicBezTo>
                  <a:pt x="5466751" y="13064"/>
                  <a:pt x="5463673" y="12636"/>
                  <a:pt x="5460256" y="12636"/>
                </a:cubicBezTo>
                <a:cubicBezTo>
                  <a:pt x="5457074" y="12636"/>
                  <a:pt x="5454306" y="13064"/>
                  <a:pt x="5451949" y="13919"/>
                </a:cubicBezTo>
                <a:cubicBezTo>
                  <a:pt x="5449593" y="14773"/>
                  <a:pt x="5447649" y="15906"/>
                  <a:pt x="5446117" y="17321"/>
                </a:cubicBezTo>
                <a:cubicBezTo>
                  <a:pt x="5444586" y="18734"/>
                  <a:pt x="5443437" y="20414"/>
                  <a:pt x="5442671" y="22358"/>
                </a:cubicBezTo>
                <a:cubicBezTo>
                  <a:pt x="5441905" y="24302"/>
                  <a:pt x="5441522" y="26364"/>
                  <a:pt x="5441522" y="28543"/>
                </a:cubicBezTo>
                <a:cubicBezTo>
                  <a:pt x="5441522" y="31723"/>
                  <a:pt x="5442259" y="34462"/>
                  <a:pt x="5443731" y="36760"/>
                </a:cubicBezTo>
                <a:cubicBezTo>
                  <a:pt x="5445204" y="39058"/>
                  <a:pt x="5447163" y="41091"/>
                  <a:pt x="5449608" y="42858"/>
                </a:cubicBezTo>
                <a:cubicBezTo>
                  <a:pt x="5452053" y="44625"/>
                  <a:pt x="5454836" y="46247"/>
                  <a:pt x="5457958" y="47719"/>
                </a:cubicBezTo>
                <a:cubicBezTo>
                  <a:pt x="5461081" y="49191"/>
                  <a:pt x="5464262" y="50678"/>
                  <a:pt x="5467502" y="52180"/>
                </a:cubicBezTo>
                <a:cubicBezTo>
                  <a:pt x="5470742" y="53684"/>
                  <a:pt x="5473923" y="55332"/>
                  <a:pt x="5477045" y="57130"/>
                </a:cubicBezTo>
                <a:cubicBezTo>
                  <a:pt x="5480168" y="58926"/>
                  <a:pt x="5482951" y="61048"/>
                  <a:pt x="5485396" y="63494"/>
                </a:cubicBezTo>
                <a:cubicBezTo>
                  <a:pt x="5487841" y="65937"/>
                  <a:pt x="5489814" y="68824"/>
                  <a:pt x="5491317" y="72152"/>
                </a:cubicBezTo>
                <a:cubicBezTo>
                  <a:pt x="5492819" y="75481"/>
                  <a:pt x="5493570" y="79413"/>
                  <a:pt x="5493570" y="83950"/>
                </a:cubicBezTo>
                <a:cubicBezTo>
                  <a:pt x="5493570" y="89311"/>
                  <a:pt x="5492583" y="94083"/>
                  <a:pt x="5490610" y="98266"/>
                </a:cubicBezTo>
                <a:cubicBezTo>
                  <a:pt x="5488637" y="102448"/>
                  <a:pt x="5485897" y="105998"/>
                  <a:pt x="5482392" y="108913"/>
                </a:cubicBezTo>
                <a:cubicBezTo>
                  <a:pt x="5478887" y="111829"/>
                  <a:pt x="5474763" y="114023"/>
                  <a:pt x="5470020" y="115495"/>
                </a:cubicBezTo>
                <a:cubicBezTo>
                  <a:pt x="5465278" y="116970"/>
                  <a:pt x="5460167" y="117706"/>
                  <a:pt x="5454689" y="117706"/>
                </a:cubicBezTo>
                <a:cubicBezTo>
                  <a:pt x="5450860" y="117706"/>
                  <a:pt x="5447310" y="117381"/>
                  <a:pt x="5444040" y="116735"/>
                </a:cubicBezTo>
                <a:cubicBezTo>
                  <a:pt x="5440771" y="116085"/>
                  <a:pt x="5437855" y="115291"/>
                  <a:pt x="5435292" y="114347"/>
                </a:cubicBezTo>
                <a:cubicBezTo>
                  <a:pt x="5432729" y="113405"/>
                  <a:pt x="5430580" y="112434"/>
                  <a:pt x="5428841" y="111432"/>
                </a:cubicBezTo>
                <a:cubicBezTo>
                  <a:pt x="5427104" y="110430"/>
                  <a:pt x="5425896" y="109576"/>
                  <a:pt x="5425218" y="108869"/>
                </a:cubicBezTo>
                <a:cubicBezTo>
                  <a:pt x="5424541" y="108162"/>
                  <a:pt x="5424040" y="107263"/>
                  <a:pt x="5423716" y="106174"/>
                </a:cubicBezTo>
                <a:cubicBezTo>
                  <a:pt x="5423392" y="105084"/>
                  <a:pt x="5423230" y="103625"/>
                  <a:pt x="5423230" y="101800"/>
                </a:cubicBezTo>
                <a:cubicBezTo>
                  <a:pt x="5423230" y="100503"/>
                  <a:pt x="5423289" y="99428"/>
                  <a:pt x="5423407" y="98574"/>
                </a:cubicBezTo>
                <a:cubicBezTo>
                  <a:pt x="5423525" y="97720"/>
                  <a:pt x="5423702" y="97028"/>
                  <a:pt x="5423937" y="96498"/>
                </a:cubicBezTo>
                <a:cubicBezTo>
                  <a:pt x="5424173" y="95968"/>
                  <a:pt x="5424467" y="95600"/>
                  <a:pt x="5424821" y="95394"/>
                </a:cubicBezTo>
                <a:cubicBezTo>
                  <a:pt x="5425174" y="95187"/>
                  <a:pt x="5425587" y="95084"/>
                  <a:pt x="5426058" y="95084"/>
                </a:cubicBezTo>
                <a:cubicBezTo>
                  <a:pt x="5426883" y="95084"/>
                  <a:pt x="5428046" y="95585"/>
                  <a:pt x="5429548" y="96586"/>
                </a:cubicBezTo>
                <a:cubicBezTo>
                  <a:pt x="5431051" y="97588"/>
                  <a:pt x="5432980" y="98677"/>
                  <a:pt x="5435336" y="99855"/>
                </a:cubicBezTo>
                <a:cubicBezTo>
                  <a:pt x="5437693" y="101034"/>
                  <a:pt x="5440535" y="102138"/>
                  <a:pt x="5443864" y="103170"/>
                </a:cubicBezTo>
                <a:cubicBezTo>
                  <a:pt x="5447193" y="104200"/>
                  <a:pt x="5451036" y="104716"/>
                  <a:pt x="5455396" y="104716"/>
                </a:cubicBezTo>
                <a:cubicBezTo>
                  <a:pt x="5458695" y="104716"/>
                  <a:pt x="5461714" y="104274"/>
                  <a:pt x="5464453" y="103391"/>
                </a:cubicBezTo>
                <a:cubicBezTo>
                  <a:pt x="5467192" y="102506"/>
                  <a:pt x="5469549" y="101254"/>
                  <a:pt x="5471522" y="99634"/>
                </a:cubicBezTo>
                <a:cubicBezTo>
                  <a:pt x="5473496" y="98015"/>
                  <a:pt x="5475013" y="96026"/>
                  <a:pt x="5476073" y="93671"/>
                </a:cubicBezTo>
                <a:cubicBezTo>
                  <a:pt x="5477134" y="91314"/>
                  <a:pt x="5477664" y="88633"/>
                  <a:pt x="5477664" y="85628"/>
                </a:cubicBezTo>
                <a:cubicBezTo>
                  <a:pt x="5477664" y="82388"/>
                  <a:pt x="5476928" y="79619"/>
                  <a:pt x="5475455" y="77322"/>
                </a:cubicBezTo>
                <a:cubicBezTo>
                  <a:pt x="5473982" y="75024"/>
                  <a:pt x="5472038" y="73007"/>
                  <a:pt x="5469623" y="71268"/>
                </a:cubicBezTo>
                <a:cubicBezTo>
                  <a:pt x="5467208" y="69531"/>
                  <a:pt x="5464453" y="67940"/>
                  <a:pt x="5461360" y="66496"/>
                </a:cubicBezTo>
                <a:cubicBezTo>
                  <a:pt x="5458267" y="65053"/>
                  <a:pt x="5455101" y="63580"/>
                  <a:pt x="5451861" y="62078"/>
                </a:cubicBezTo>
                <a:cubicBezTo>
                  <a:pt x="5448621" y="60576"/>
                  <a:pt x="5445469" y="58912"/>
                  <a:pt x="5442406" y="57087"/>
                </a:cubicBezTo>
                <a:cubicBezTo>
                  <a:pt x="5439342" y="55259"/>
                  <a:pt x="5436603" y="53109"/>
                  <a:pt x="5434188" y="50635"/>
                </a:cubicBezTo>
                <a:cubicBezTo>
                  <a:pt x="5431773" y="48161"/>
                  <a:pt x="5429813" y="45258"/>
                  <a:pt x="5428311" y="41930"/>
                </a:cubicBezTo>
                <a:cubicBezTo>
                  <a:pt x="5426809" y="38603"/>
                  <a:pt x="5426058" y="34610"/>
                  <a:pt x="5426058" y="29957"/>
                </a:cubicBezTo>
                <a:cubicBezTo>
                  <a:pt x="5426058" y="25186"/>
                  <a:pt x="5426927" y="20928"/>
                  <a:pt x="5428665" y="17188"/>
                </a:cubicBezTo>
                <a:cubicBezTo>
                  <a:pt x="5430403" y="13448"/>
                  <a:pt x="5432818" y="10310"/>
                  <a:pt x="5435911" y="7777"/>
                </a:cubicBezTo>
                <a:cubicBezTo>
                  <a:pt x="5439004" y="5244"/>
                  <a:pt x="5442686" y="3315"/>
                  <a:pt x="5446957" y="1989"/>
                </a:cubicBezTo>
                <a:cubicBezTo>
                  <a:pt x="5451228" y="663"/>
                  <a:pt x="5455837" y="0"/>
                  <a:pt x="5460786" y="0"/>
                </a:cubicBezTo>
                <a:close/>
                <a:moveTo>
                  <a:pt x="4994061" y="0"/>
                </a:moveTo>
                <a:cubicBezTo>
                  <a:pt x="4996594" y="0"/>
                  <a:pt x="4999142" y="221"/>
                  <a:pt x="5001705" y="663"/>
                </a:cubicBezTo>
                <a:cubicBezTo>
                  <a:pt x="5004267" y="1105"/>
                  <a:pt x="5006683" y="1694"/>
                  <a:pt x="5008951" y="2430"/>
                </a:cubicBezTo>
                <a:cubicBezTo>
                  <a:pt x="5011219" y="3167"/>
                  <a:pt x="5013236" y="3993"/>
                  <a:pt x="5015004" y="4905"/>
                </a:cubicBezTo>
                <a:cubicBezTo>
                  <a:pt x="5016771" y="5818"/>
                  <a:pt x="5017935" y="6555"/>
                  <a:pt x="5018494" y="7115"/>
                </a:cubicBezTo>
                <a:cubicBezTo>
                  <a:pt x="5019054" y="7674"/>
                  <a:pt x="5019422" y="8116"/>
                  <a:pt x="5019599" y="8439"/>
                </a:cubicBezTo>
                <a:cubicBezTo>
                  <a:pt x="5019776" y="8764"/>
                  <a:pt x="5019923" y="9176"/>
                  <a:pt x="5020041" y="9677"/>
                </a:cubicBezTo>
                <a:cubicBezTo>
                  <a:pt x="5020159" y="10178"/>
                  <a:pt x="5020247" y="10781"/>
                  <a:pt x="5020306" y="11488"/>
                </a:cubicBezTo>
                <a:cubicBezTo>
                  <a:pt x="5020365" y="12195"/>
                  <a:pt x="5020394" y="13108"/>
                  <a:pt x="5020394" y="14228"/>
                </a:cubicBezTo>
                <a:cubicBezTo>
                  <a:pt x="5020394" y="15288"/>
                  <a:pt x="5020350" y="16231"/>
                  <a:pt x="5020262" y="17055"/>
                </a:cubicBezTo>
                <a:cubicBezTo>
                  <a:pt x="5020173" y="17880"/>
                  <a:pt x="5020041" y="18572"/>
                  <a:pt x="5019864" y="19132"/>
                </a:cubicBezTo>
                <a:cubicBezTo>
                  <a:pt x="5019687" y="19692"/>
                  <a:pt x="5019437" y="20104"/>
                  <a:pt x="5019113" y="20369"/>
                </a:cubicBezTo>
                <a:cubicBezTo>
                  <a:pt x="5018789" y="20634"/>
                  <a:pt x="5018421" y="20767"/>
                  <a:pt x="5018008" y="20767"/>
                </a:cubicBezTo>
                <a:cubicBezTo>
                  <a:pt x="5017361" y="20767"/>
                  <a:pt x="5016344" y="20354"/>
                  <a:pt x="5014960" y="19530"/>
                </a:cubicBezTo>
                <a:cubicBezTo>
                  <a:pt x="5013575" y="18705"/>
                  <a:pt x="5011882" y="17777"/>
                  <a:pt x="5009879" y="16747"/>
                </a:cubicBezTo>
                <a:cubicBezTo>
                  <a:pt x="5007876" y="15716"/>
                  <a:pt x="5005504" y="14773"/>
                  <a:pt x="5002765" y="13919"/>
                </a:cubicBezTo>
                <a:cubicBezTo>
                  <a:pt x="5000026" y="13064"/>
                  <a:pt x="4996948" y="12636"/>
                  <a:pt x="4993531" y="12636"/>
                </a:cubicBezTo>
                <a:cubicBezTo>
                  <a:pt x="4990349" y="12636"/>
                  <a:pt x="4987581" y="13064"/>
                  <a:pt x="4985224" y="13919"/>
                </a:cubicBezTo>
                <a:cubicBezTo>
                  <a:pt x="4982868" y="14773"/>
                  <a:pt x="4980924" y="15906"/>
                  <a:pt x="4979392" y="17321"/>
                </a:cubicBezTo>
                <a:cubicBezTo>
                  <a:pt x="4977861" y="18734"/>
                  <a:pt x="4976712" y="20414"/>
                  <a:pt x="4975946" y="22358"/>
                </a:cubicBezTo>
                <a:cubicBezTo>
                  <a:pt x="4975180" y="24302"/>
                  <a:pt x="4974797" y="26364"/>
                  <a:pt x="4974797" y="28543"/>
                </a:cubicBezTo>
                <a:cubicBezTo>
                  <a:pt x="4974797" y="31723"/>
                  <a:pt x="4975534" y="34462"/>
                  <a:pt x="4977006" y="36760"/>
                </a:cubicBezTo>
                <a:cubicBezTo>
                  <a:pt x="4978479" y="39058"/>
                  <a:pt x="4980438" y="41091"/>
                  <a:pt x="4982883" y="42858"/>
                </a:cubicBezTo>
                <a:cubicBezTo>
                  <a:pt x="4985328" y="44625"/>
                  <a:pt x="4988111" y="46247"/>
                  <a:pt x="4991233" y="47719"/>
                </a:cubicBezTo>
                <a:cubicBezTo>
                  <a:pt x="4994356" y="49191"/>
                  <a:pt x="4997537" y="50678"/>
                  <a:pt x="5000777" y="52180"/>
                </a:cubicBezTo>
                <a:cubicBezTo>
                  <a:pt x="5004017" y="53684"/>
                  <a:pt x="5007198" y="55332"/>
                  <a:pt x="5010320" y="57130"/>
                </a:cubicBezTo>
                <a:cubicBezTo>
                  <a:pt x="5013443" y="58926"/>
                  <a:pt x="5016226" y="61048"/>
                  <a:pt x="5018671" y="63494"/>
                </a:cubicBezTo>
                <a:cubicBezTo>
                  <a:pt x="5021116" y="65937"/>
                  <a:pt x="5023089" y="68824"/>
                  <a:pt x="5024592" y="72152"/>
                </a:cubicBezTo>
                <a:cubicBezTo>
                  <a:pt x="5026094" y="75481"/>
                  <a:pt x="5026845" y="79413"/>
                  <a:pt x="5026845" y="83950"/>
                </a:cubicBezTo>
                <a:cubicBezTo>
                  <a:pt x="5026845" y="89311"/>
                  <a:pt x="5025858" y="94083"/>
                  <a:pt x="5023885" y="98266"/>
                </a:cubicBezTo>
                <a:cubicBezTo>
                  <a:pt x="5021912" y="102448"/>
                  <a:pt x="5019172" y="105998"/>
                  <a:pt x="5015667" y="108913"/>
                </a:cubicBezTo>
                <a:cubicBezTo>
                  <a:pt x="5012162" y="111829"/>
                  <a:pt x="5008038" y="114023"/>
                  <a:pt x="5003295" y="115495"/>
                </a:cubicBezTo>
                <a:cubicBezTo>
                  <a:pt x="4998553" y="116970"/>
                  <a:pt x="4993442" y="117706"/>
                  <a:pt x="4987964" y="117706"/>
                </a:cubicBezTo>
                <a:cubicBezTo>
                  <a:pt x="4984135" y="117706"/>
                  <a:pt x="4980585" y="117381"/>
                  <a:pt x="4977315" y="116735"/>
                </a:cubicBezTo>
                <a:cubicBezTo>
                  <a:pt x="4974046" y="116085"/>
                  <a:pt x="4971130" y="115291"/>
                  <a:pt x="4968567" y="114347"/>
                </a:cubicBezTo>
                <a:cubicBezTo>
                  <a:pt x="4966004" y="113405"/>
                  <a:pt x="4963855" y="112434"/>
                  <a:pt x="4962116" y="111432"/>
                </a:cubicBezTo>
                <a:cubicBezTo>
                  <a:pt x="4960379" y="110430"/>
                  <a:pt x="4959171" y="109576"/>
                  <a:pt x="4958493" y="108869"/>
                </a:cubicBezTo>
                <a:cubicBezTo>
                  <a:pt x="4957816" y="108162"/>
                  <a:pt x="4957315" y="107263"/>
                  <a:pt x="4956991" y="106174"/>
                </a:cubicBezTo>
                <a:cubicBezTo>
                  <a:pt x="4956667" y="105084"/>
                  <a:pt x="4956505" y="103625"/>
                  <a:pt x="4956505" y="101800"/>
                </a:cubicBezTo>
                <a:cubicBezTo>
                  <a:pt x="4956505" y="100503"/>
                  <a:pt x="4956564" y="99428"/>
                  <a:pt x="4956682" y="98574"/>
                </a:cubicBezTo>
                <a:cubicBezTo>
                  <a:pt x="4956800" y="97720"/>
                  <a:pt x="4956977" y="97028"/>
                  <a:pt x="4957212" y="96498"/>
                </a:cubicBezTo>
                <a:cubicBezTo>
                  <a:pt x="4957448" y="95968"/>
                  <a:pt x="4957742" y="95600"/>
                  <a:pt x="4958096" y="95394"/>
                </a:cubicBezTo>
                <a:cubicBezTo>
                  <a:pt x="4958449" y="95187"/>
                  <a:pt x="4958862" y="95084"/>
                  <a:pt x="4959333" y="95084"/>
                </a:cubicBezTo>
                <a:cubicBezTo>
                  <a:pt x="4960158" y="95084"/>
                  <a:pt x="4961321" y="95585"/>
                  <a:pt x="4962823" y="96586"/>
                </a:cubicBezTo>
                <a:cubicBezTo>
                  <a:pt x="4964326" y="97588"/>
                  <a:pt x="4966255" y="98677"/>
                  <a:pt x="4968611" y="99855"/>
                </a:cubicBezTo>
                <a:cubicBezTo>
                  <a:pt x="4970968" y="101034"/>
                  <a:pt x="4973810" y="102138"/>
                  <a:pt x="4977139" y="103170"/>
                </a:cubicBezTo>
                <a:cubicBezTo>
                  <a:pt x="4980468" y="104200"/>
                  <a:pt x="4984311" y="104716"/>
                  <a:pt x="4988671" y="104716"/>
                </a:cubicBezTo>
                <a:cubicBezTo>
                  <a:pt x="4991970" y="104716"/>
                  <a:pt x="4994989" y="104274"/>
                  <a:pt x="4997728" y="103391"/>
                </a:cubicBezTo>
                <a:cubicBezTo>
                  <a:pt x="5000467" y="102506"/>
                  <a:pt x="5002824" y="101254"/>
                  <a:pt x="5004797" y="99634"/>
                </a:cubicBezTo>
                <a:cubicBezTo>
                  <a:pt x="5006771" y="98015"/>
                  <a:pt x="5008288" y="96026"/>
                  <a:pt x="5009348" y="93671"/>
                </a:cubicBezTo>
                <a:cubicBezTo>
                  <a:pt x="5010409" y="91314"/>
                  <a:pt x="5010939" y="88633"/>
                  <a:pt x="5010939" y="85628"/>
                </a:cubicBezTo>
                <a:cubicBezTo>
                  <a:pt x="5010939" y="82388"/>
                  <a:pt x="5010203" y="79619"/>
                  <a:pt x="5008730" y="77322"/>
                </a:cubicBezTo>
                <a:cubicBezTo>
                  <a:pt x="5007257" y="75024"/>
                  <a:pt x="5005313" y="73007"/>
                  <a:pt x="5002898" y="71268"/>
                </a:cubicBezTo>
                <a:cubicBezTo>
                  <a:pt x="5000483" y="69531"/>
                  <a:pt x="4997728" y="67940"/>
                  <a:pt x="4994635" y="66496"/>
                </a:cubicBezTo>
                <a:cubicBezTo>
                  <a:pt x="4991542" y="65053"/>
                  <a:pt x="4988376" y="63580"/>
                  <a:pt x="4985136" y="62078"/>
                </a:cubicBezTo>
                <a:cubicBezTo>
                  <a:pt x="4981896" y="60576"/>
                  <a:pt x="4978744" y="58912"/>
                  <a:pt x="4975681" y="57087"/>
                </a:cubicBezTo>
                <a:cubicBezTo>
                  <a:pt x="4972617" y="55259"/>
                  <a:pt x="4969878" y="53109"/>
                  <a:pt x="4967463" y="50635"/>
                </a:cubicBezTo>
                <a:cubicBezTo>
                  <a:pt x="4965048" y="48161"/>
                  <a:pt x="4963088" y="45258"/>
                  <a:pt x="4961586" y="41930"/>
                </a:cubicBezTo>
                <a:cubicBezTo>
                  <a:pt x="4960084" y="38603"/>
                  <a:pt x="4959333" y="34610"/>
                  <a:pt x="4959333" y="29957"/>
                </a:cubicBezTo>
                <a:cubicBezTo>
                  <a:pt x="4959333" y="25186"/>
                  <a:pt x="4960202" y="20928"/>
                  <a:pt x="4961940" y="17188"/>
                </a:cubicBezTo>
                <a:cubicBezTo>
                  <a:pt x="4963678" y="13448"/>
                  <a:pt x="4966093" y="10310"/>
                  <a:pt x="4969186" y="7777"/>
                </a:cubicBezTo>
                <a:cubicBezTo>
                  <a:pt x="4972279" y="5244"/>
                  <a:pt x="4975961" y="3315"/>
                  <a:pt x="4980232" y="1989"/>
                </a:cubicBezTo>
                <a:cubicBezTo>
                  <a:pt x="4984503" y="663"/>
                  <a:pt x="4989112" y="0"/>
                  <a:pt x="4994061" y="0"/>
                </a:cubicBezTo>
                <a:close/>
                <a:moveTo>
                  <a:pt x="4051086" y="0"/>
                </a:moveTo>
                <a:cubicBezTo>
                  <a:pt x="4053619" y="0"/>
                  <a:pt x="4056167" y="221"/>
                  <a:pt x="4058730" y="663"/>
                </a:cubicBezTo>
                <a:cubicBezTo>
                  <a:pt x="4061293" y="1105"/>
                  <a:pt x="4063708" y="1694"/>
                  <a:pt x="4065976" y="2430"/>
                </a:cubicBezTo>
                <a:cubicBezTo>
                  <a:pt x="4068244" y="3167"/>
                  <a:pt x="4070262" y="3993"/>
                  <a:pt x="4072029" y="4905"/>
                </a:cubicBezTo>
                <a:cubicBezTo>
                  <a:pt x="4073796" y="5818"/>
                  <a:pt x="4074960" y="6555"/>
                  <a:pt x="4075520" y="7115"/>
                </a:cubicBezTo>
                <a:cubicBezTo>
                  <a:pt x="4076079" y="7674"/>
                  <a:pt x="4076447" y="8116"/>
                  <a:pt x="4076624" y="8439"/>
                </a:cubicBezTo>
                <a:cubicBezTo>
                  <a:pt x="4076801" y="8764"/>
                  <a:pt x="4076948" y="9176"/>
                  <a:pt x="4077066" y="9677"/>
                </a:cubicBezTo>
                <a:cubicBezTo>
                  <a:pt x="4077184" y="10178"/>
                  <a:pt x="4077272" y="10781"/>
                  <a:pt x="4077331" y="11488"/>
                </a:cubicBezTo>
                <a:cubicBezTo>
                  <a:pt x="4077390" y="12195"/>
                  <a:pt x="4077419" y="13108"/>
                  <a:pt x="4077419" y="14228"/>
                </a:cubicBezTo>
                <a:cubicBezTo>
                  <a:pt x="4077419" y="15288"/>
                  <a:pt x="4077375" y="16231"/>
                  <a:pt x="4077287" y="17055"/>
                </a:cubicBezTo>
                <a:cubicBezTo>
                  <a:pt x="4077199" y="17880"/>
                  <a:pt x="4077066" y="18572"/>
                  <a:pt x="4076889" y="19132"/>
                </a:cubicBezTo>
                <a:cubicBezTo>
                  <a:pt x="4076713" y="19692"/>
                  <a:pt x="4076462" y="20104"/>
                  <a:pt x="4076138" y="20369"/>
                </a:cubicBezTo>
                <a:cubicBezTo>
                  <a:pt x="4075814" y="20634"/>
                  <a:pt x="4075446" y="20767"/>
                  <a:pt x="4075034" y="20767"/>
                </a:cubicBezTo>
                <a:cubicBezTo>
                  <a:pt x="4074386" y="20767"/>
                  <a:pt x="4073369" y="20354"/>
                  <a:pt x="4071985" y="19530"/>
                </a:cubicBezTo>
                <a:cubicBezTo>
                  <a:pt x="4070600" y="18705"/>
                  <a:pt x="4068907" y="17777"/>
                  <a:pt x="4066904" y="16747"/>
                </a:cubicBezTo>
                <a:cubicBezTo>
                  <a:pt x="4064901" y="15716"/>
                  <a:pt x="4062530" y="14773"/>
                  <a:pt x="4059790" y="13919"/>
                </a:cubicBezTo>
                <a:cubicBezTo>
                  <a:pt x="4057051" y="13064"/>
                  <a:pt x="4053973" y="12636"/>
                  <a:pt x="4050556" y="12636"/>
                </a:cubicBezTo>
                <a:cubicBezTo>
                  <a:pt x="4047375" y="12636"/>
                  <a:pt x="4044606" y="13064"/>
                  <a:pt x="4042250" y="13919"/>
                </a:cubicBezTo>
                <a:cubicBezTo>
                  <a:pt x="4039893" y="14773"/>
                  <a:pt x="4037949" y="15906"/>
                  <a:pt x="4036417" y="17321"/>
                </a:cubicBezTo>
                <a:cubicBezTo>
                  <a:pt x="4034885" y="18734"/>
                  <a:pt x="4033737" y="20414"/>
                  <a:pt x="4032971" y="22358"/>
                </a:cubicBezTo>
                <a:cubicBezTo>
                  <a:pt x="4032205" y="24302"/>
                  <a:pt x="4031822" y="26364"/>
                  <a:pt x="4031822" y="28543"/>
                </a:cubicBezTo>
                <a:cubicBezTo>
                  <a:pt x="4031822" y="31723"/>
                  <a:pt x="4032559" y="34462"/>
                  <a:pt x="4034031" y="36760"/>
                </a:cubicBezTo>
                <a:cubicBezTo>
                  <a:pt x="4035504" y="39058"/>
                  <a:pt x="4037463" y="41091"/>
                  <a:pt x="4039908" y="42858"/>
                </a:cubicBezTo>
                <a:cubicBezTo>
                  <a:pt x="4042352" y="44625"/>
                  <a:pt x="4045136" y="46247"/>
                  <a:pt x="4048258" y="47719"/>
                </a:cubicBezTo>
                <a:cubicBezTo>
                  <a:pt x="4051381" y="49191"/>
                  <a:pt x="4054562" y="50678"/>
                  <a:pt x="4057802" y="52180"/>
                </a:cubicBezTo>
                <a:cubicBezTo>
                  <a:pt x="4061042" y="53684"/>
                  <a:pt x="4064223" y="55332"/>
                  <a:pt x="4067346" y="57130"/>
                </a:cubicBezTo>
                <a:cubicBezTo>
                  <a:pt x="4070468" y="58926"/>
                  <a:pt x="4073251" y="61048"/>
                  <a:pt x="4075696" y="63494"/>
                </a:cubicBezTo>
                <a:cubicBezTo>
                  <a:pt x="4078141" y="65937"/>
                  <a:pt x="4080115" y="68824"/>
                  <a:pt x="4081617" y="72152"/>
                </a:cubicBezTo>
                <a:cubicBezTo>
                  <a:pt x="4083119" y="75481"/>
                  <a:pt x="4083870" y="79413"/>
                  <a:pt x="4083870" y="83950"/>
                </a:cubicBezTo>
                <a:cubicBezTo>
                  <a:pt x="4083870" y="89311"/>
                  <a:pt x="4082883" y="94083"/>
                  <a:pt x="4080910" y="98266"/>
                </a:cubicBezTo>
                <a:cubicBezTo>
                  <a:pt x="4078937" y="102448"/>
                  <a:pt x="4076197" y="105998"/>
                  <a:pt x="4072692" y="108913"/>
                </a:cubicBezTo>
                <a:cubicBezTo>
                  <a:pt x="4069187" y="111829"/>
                  <a:pt x="4065063" y="114023"/>
                  <a:pt x="4060321" y="115495"/>
                </a:cubicBezTo>
                <a:cubicBezTo>
                  <a:pt x="4055578" y="116970"/>
                  <a:pt x="4050468" y="117706"/>
                  <a:pt x="4044989" y="117706"/>
                </a:cubicBezTo>
                <a:cubicBezTo>
                  <a:pt x="4041159" y="117706"/>
                  <a:pt x="4037610" y="117381"/>
                  <a:pt x="4034341" y="116735"/>
                </a:cubicBezTo>
                <a:cubicBezTo>
                  <a:pt x="4031071" y="116085"/>
                  <a:pt x="4028155" y="115291"/>
                  <a:pt x="4025592" y="114347"/>
                </a:cubicBezTo>
                <a:cubicBezTo>
                  <a:pt x="4023030" y="113405"/>
                  <a:pt x="4020880" y="112434"/>
                  <a:pt x="4019142" y="111432"/>
                </a:cubicBezTo>
                <a:cubicBezTo>
                  <a:pt x="4017404" y="110430"/>
                  <a:pt x="4016196" y="109576"/>
                  <a:pt x="4015519" y="108869"/>
                </a:cubicBezTo>
                <a:cubicBezTo>
                  <a:pt x="4014841" y="108162"/>
                  <a:pt x="4014340" y="107263"/>
                  <a:pt x="4014016" y="106174"/>
                </a:cubicBezTo>
                <a:cubicBezTo>
                  <a:pt x="4013692" y="105084"/>
                  <a:pt x="4013530" y="103625"/>
                  <a:pt x="4013530" y="101800"/>
                </a:cubicBezTo>
                <a:cubicBezTo>
                  <a:pt x="4013530" y="100503"/>
                  <a:pt x="4013589" y="99428"/>
                  <a:pt x="4013707" y="98574"/>
                </a:cubicBezTo>
                <a:cubicBezTo>
                  <a:pt x="4013825" y="97720"/>
                  <a:pt x="4014002" y="97028"/>
                  <a:pt x="4014237" y="96498"/>
                </a:cubicBezTo>
                <a:cubicBezTo>
                  <a:pt x="4014473" y="95968"/>
                  <a:pt x="4014767" y="95600"/>
                  <a:pt x="4015121" y="95394"/>
                </a:cubicBezTo>
                <a:cubicBezTo>
                  <a:pt x="4015474" y="95187"/>
                  <a:pt x="4015887" y="95084"/>
                  <a:pt x="4016358" y="95084"/>
                </a:cubicBezTo>
                <a:cubicBezTo>
                  <a:pt x="4017183" y="95084"/>
                  <a:pt x="4018346" y="95585"/>
                  <a:pt x="4019849" y="96586"/>
                </a:cubicBezTo>
                <a:cubicBezTo>
                  <a:pt x="4021351" y="97588"/>
                  <a:pt x="4023280" y="98677"/>
                  <a:pt x="4025637" y="99855"/>
                </a:cubicBezTo>
                <a:cubicBezTo>
                  <a:pt x="4027993" y="101034"/>
                  <a:pt x="4030835" y="102138"/>
                  <a:pt x="4034164" y="103170"/>
                </a:cubicBezTo>
                <a:cubicBezTo>
                  <a:pt x="4037492" y="104200"/>
                  <a:pt x="4041336" y="104716"/>
                  <a:pt x="4045696" y="104716"/>
                </a:cubicBezTo>
                <a:cubicBezTo>
                  <a:pt x="4048995" y="104716"/>
                  <a:pt x="4052014" y="104274"/>
                  <a:pt x="4054753" y="103391"/>
                </a:cubicBezTo>
                <a:cubicBezTo>
                  <a:pt x="4057493" y="102506"/>
                  <a:pt x="4059849" y="101254"/>
                  <a:pt x="4061823" y="99634"/>
                </a:cubicBezTo>
                <a:cubicBezTo>
                  <a:pt x="4063796" y="98015"/>
                  <a:pt x="4065313" y="96026"/>
                  <a:pt x="4066374" y="93671"/>
                </a:cubicBezTo>
                <a:cubicBezTo>
                  <a:pt x="4067434" y="91314"/>
                  <a:pt x="4067964" y="88633"/>
                  <a:pt x="4067964" y="85628"/>
                </a:cubicBezTo>
                <a:cubicBezTo>
                  <a:pt x="4067964" y="82388"/>
                  <a:pt x="4067228" y="79619"/>
                  <a:pt x="4065755" y="77322"/>
                </a:cubicBezTo>
                <a:cubicBezTo>
                  <a:pt x="4064282" y="75024"/>
                  <a:pt x="4062338" y="73007"/>
                  <a:pt x="4059923" y="71268"/>
                </a:cubicBezTo>
                <a:cubicBezTo>
                  <a:pt x="4057508" y="69531"/>
                  <a:pt x="4054753" y="67940"/>
                  <a:pt x="4051661" y="66496"/>
                </a:cubicBezTo>
                <a:cubicBezTo>
                  <a:pt x="4048568" y="65053"/>
                  <a:pt x="4045401" y="63580"/>
                  <a:pt x="4042161" y="62078"/>
                </a:cubicBezTo>
                <a:cubicBezTo>
                  <a:pt x="4038921" y="60576"/>
                  <a:pt x="4035769" y="58912"/>
                  <a:pt x="4032706" y="57087"/>
                </a:cubicBezTo>
                <a:cubicBezTo>
                  <a:pt x="4029642" y="55259"/>
                  <a:pt x="4026903" y="53109"/>
                  <a:pt x="4024488" y="50635"/>
                </a:cubicBezTo>
                <a:cubicBezTo>
                  <a:pt x="4022073" y="48161"/>
                  <a:pt x="4020114" y="45258"/>
                  <a:pt x="4018611" y="41930"/>
                </a:cubicBezTo>
                <a:cubicBezTo>
                  <a:pt x="4017109" y="38603"/>
                  <a:pt x="4016358" y="34610"/>
                  <a:pt x="4016358" y="29957"/>
                </a:cubicBezTo>
                <a:cubicBezTo>
                  <a:pt x="4016358" y="25186"/>
                  <a:pt x="4017227" y="20928"/>
                  <a:pt x="4018965" y="17188"/>
                </a:cubicBezTo>
                <a:cubicBezTo>
                  <a:pt x="4020703" y="13448"/>
                  <a:pt x="4023118" y="10310"/>
                  <a:pt x="4026211" y="7777"/>
                </a:cubicBezTo>
                <a:cubicBezTo>
                  <a:pt x="4029304" y="5244"/>
                  <a:pt x="4032986" y="3315"/>
                  <a:pt x="4037257" y="1989"/>
                </a:cubicBezTo>
                <a:cubicBezTo>
                  <a:pt x="4041528" y="663"/>
                  <a:pt x="4046138" y="0"/>
                  <a:pt x="4051086" y="0"/>
                </a:cubicBezTo>
                <a:close/>
                <a:moveTo>
                  <a:pt x="3574905" y="0"/>
                </a:moveTo>
                <a:cubicBezTo>
                  <a:pt x="3577437" y="0"/>
                  <a:pt x="3579986" y="221"/>
                  <a:pt x="3582549" y="663"/>
                </a:cubicBezTo>
                <a:cubicBezTo>
                  <a:pt x="3585110" y="1105"/>
                  <a:pt x="3587526" y="1694"/>
                  <a:pt x="3589793" y="2430"/>
                </a:cubicBezTo>
                <a:cubicBezTo>
                  <a:pt x="3592062" y="3167"/>
                  <a:pt x="3594078" y="3993"/>
                  <a:pt x="3595846" y="4905"/>
                </a:cubicBezTo>
                <a:cubicBezTo>
                  <a:pt x="3597613" y="5818"/>
                  <a:pt x="3598777" y="6555"/>
                  <a:pt x="3599337" y="7115"/>
                </a:cubicBezTo>
                <a:cubicBezTo>
                  <a:pt x="3599896" y="7674"/>
                  <a:pt x="3600265" y="8116"/>
                  <a:pt x="3600441" y="8439"/>
                </a:cubicBezTo>
                <a:cubicBezTo>
                  <a:pt x="3600618" y="8764"/>
                  <a:pt x="3600765" y="9176"/>
                  <a:pt x="3600882" y="9677"/>
                </a:cubicBezTo>
                <a:cubicBezTo>
                  <a:pt x="3601001" y="10178"/>
                  <a:pt x="3601089" y="10781"/>
                  <a:pt x="3601148" y="11488"/>
                </a:cubicBezTo>
                <a:cubicBezTo>
                  <a:pt x="3601207" y="12195"/>
                  <a:pt x="3601237" y="13108"/>
                  <a:pt x="3601237" y="14228"/>
                </a:cubicBezTo>
                <a:cubicBezTo>
                  <a:pt x="3601237" y="15288"/>
                  <a:pt x="3601193" y="16231"/>
                  <a:pt x="3601104" y="17055"/>
                </a:cubicBezTo>
                <a:cubicBezTo>
                  <a:pt x="3601016" y="17880"/>
                  <a:pt x="3600882" y="18572"/>
                  <a:pt x="3600706" y="19132"/>
                </a:cubicBezTo>
                <a:cubicBezTo>
                  <a:pt x="3600530" y="19692"/>
                  <a:pt x="3600280" y="20104"/>
                  <a:pt x="3599956" y="20369"/>
                </a:cubicBezTo>
                <a:cubicBezTo>
                  <a:pt x="3599631" y="20634"/>
                  <a:pt x="3599263" y="20767"/>
                  <a:pt x="3598851" y="20767"/>
                </a:cubicBezTo>
                <a:cubicBezTo>
                  <a:pt x="3598203" y="20767"/>
                  <a:pt x="3597187" y="20354"/>
                  <a:pt x="3595802" y="19530"/>
                </a:cubicBezTo>
                <a:cubicBezTo>
                  <a:pt x="3594418" y="18705"/>
                  <a:pt x="3592724" y="17777"/>
                  <a:pt x="3590721" y="16747"/>
                </a:cubicBezTo>
                <a:cubicBezTo>
                  <a:pt x="3588719" y="15716"/>
                  <a:pt x="3586348" y="14773"/>
                  <a:pt x="3583609" y="13919"/>
                </a:cubicBezTo>
                <a:cubicBezTo>
                  <a:pt x="3580870" y="13064"/>
                  <a:pt x="3577791" y="12636"/>
                  <a:pt x="3574374" y="12636"/>
                </a:cubicBezTo>
                <a:lnTo>
                  <a:pt x="3568928" y="13477"/>
                </a:lnTo>
                <a:lnTo>
                  <a:pt x="3572528" y="342"/>
                </a:lnTo>
                <a:close/>
                <a:moveTo>
                  <a:pt x="3108171" y="0"/>
                </a:moveTo>
                <a:cubicBezTo>
                  <a:pt x="3110705" y="0"/>
                  <a:pt x="3113253" y="221"/>
                  <a:pt x="3115817" y="663"/>
                </a:cubicBezTo>
                <a:cubicBezTo>
                  <a:pt x="3118379" y="1105"/>
                  <a:pt x="3120795" y="1694"/>
                  <a:pt x="3123063" y="2430"/>
                </a:cubicBezTo>
                <a:cubicBezTo>
                  <a:pt x="3125330" y="3167"/>
                  <a:pt x="3127348" y="3993"/>
                  <a:pt x="3129115" y="4905"/>
                </a:cubicBezTo>
                <a:cubicBezTo>
                  <a:pt x="3130881" y="5818"/>
                  <a:pt x="3132047" y="6555"/>
                  <a:pt x="3132606" y="7115"/>
                </a:cubicBezTo>
                <a:cubicBezTo>
                  <a:pt x="3133164" y="7674"/>
                  <a:pt x="3133532" y="8116"/>
                  <a:pt x="3133710" y="8439"/>
                </a:cubicBezTo>
                <a:cubicBezTo>
                  <a:pt x="3133888" y="8764"/>
                  <a:pt x="3134032" y="9176"/>
                  <a:pt x="3134153" y="9677"/>
                </a:cubicBezTo>
                <a:cubicBezTo>
                  <a:pt x="3134268" y="10178"/>
                  <a:pt x="3134357" y="10781"/>
                  <a:pt x="3134416" y="11488"/>
                </a:cubicBezTo>
                <a:cubicBezTo>
                  <a:pt x="3134476" y="12195"/>
                  <a:pt x="3134501" y="13108"/>
                  <a:pt x="3134501" y="14228"/>
                </a:cubicBezTo>
                <a:cubicBezTo>
                  <a:pt x="3134501" y="15288"/>
                  <a:pt x="3134458" y="16231"/>
                  <a:pt x="3134370" y="17055"/>
                </a:cubicBezTo>
                <a:cubicBezTo>
                  <a:pt x="3134284" y="17880"/>
                  <a:pt x="3134153" y="18572"/>
                  <a:pt x="3133976" y="19132"/>
                </a:cubicBezTo>
                <a:cubicBezTo>
                  <a:pt x="3133799" y="19692"/>
                  <a:pt x="3133548" y="20104"/>
                  <a:pt x="3133223" y="20369"/>
                </a:cubicBezTo>
                <a:cubicBezTo>
                  <a:pt x="3132897" y="20634"/>
                  <a:pt x="3132532" y="20767"/>
                  <a:pt x="3132118" y="20767"/>
                </a:cubicBezTo>
                <a:cubicBezTo>
                  <a:pt x="3131470" y="20767"/>
                  <a:pt x="3130455" y="20354"/>
                  <a:pt x="3129071" y="19530"/>
                </a:cubicBezTo>
                <a:cubicBezTo>
                  <a:pt x="3127688" y="18705"/>
                  <a:pt x="3125995" y="17777"/>
                  <a:pt x="3123989" y="16747"/>
                </a:cubicBezTo>
                <a:cubicBezTo>
                  <a:pt x="3121989" y="15716"/>
                  <a:pt x="3119616" y="14773"/>
                  <a:pt x="3116878" y="13919"/>
                </a:cubicBezTo>
                <a:cubicBezTo>
                  <a:pt x="3114136" y="13064"/>
                  <a:pt x="3111058" y="12636"/>
                  <a:pt x="3107641" y="12636"/>
                </a:cubicBezTo>
                <a:cubicBezTo>
                  <a:pt x="3104460" y="12636"/>
                  <a:pt x="3101688" y="13064"/>
                  <a:pt x="3099334" y="13919"/>
                </a:cubicBezTo>
                <a:cubicBezTo>
                  <a:pt x="3096977" y="14773"/>
                  <a:pt x="3095034" y="15906"/>
                  <a:pt x="3093502" y="17321"/>
                </a:cubicBezTo>
                <a:cubicBezTo>
                  <a:pt x="3091972" y="18734"/>
                  <a:pt x="3090824" y="20414"/>
                  <a:pt x="3090054" y="22358"/>
                </a:cubicBezTo>
                <a:cubicBezTo>
                  <a:pt x="3089291" y="24302"/>
                  <a:pt x="3088910" y="26364"/>
                  <a:pt x="3088910" y="28543"/>
                </a:cubicBezTo>
                <a:cubicBezTo>
                  <a:pt x="3088910" y="31723"/>
                  <a:pt x="3089643" y="34462"/>
                  <a:pt x="3091116" y="36760"/>
                </a:cubicBezTo>
                <a:cubicBezTo>
                  <a:pt x="3092588" y="39058"/>
                  <a:pt x="3094548" y="41091"/>
                  <a:pt x="3096988" y="42858"/>
                </a:cubicBezTo>
                <a:cubicBezTo>
                  <a:pt x="3099436" y="44625"/>
                  <a:pt x="3102220" y="46247"/>
                  <a:pt x="3105343" y="47719"/>
                </a:cubicBezTo>
                <a:cubicBezTo>
                  <a:pt x="3108466" y="49191"/>
                  <a:pt x="3111649" y="50678"/>
                  <a:pt x="3114888" y="52180"/>
                </a:cubicBezTo>
                <a:cubicBezTo>
                  <a:pt x="3118130" y="53684"/>
                  <a:pt x="3121311" y="55332"/>
                  <a:pt x="3124433" y="57130"/>
                </a:cubicBezTo>
                <a:cubicBezTo>
                  <a:pt x="3127553" y="58926"/>
                  <a:pt x="3130340" y="61048"/>
                  <a:pt x="3132783" y="63494"/>
                </a:cubicBezTo>
                <a:cubicBezTo>
                  <a:pt x="3135226" y="65937"/>
                  <a:pt x="3137198" y="68824"/>
                  <a:pt x="3138703" y="72152"/>
                </a:cubicBezTo>
                <a:cubicBezTo>
                  <a:pt x="3140204" y="75481"/>
                  <a:pt x="3140955" y="79413"/>
                  <a:pt x="3140955" y="83950"/>
                </a:cubicBezTo>
                <a:cubicBezTo>
                  <a:pt x="3140955" y="89311"/>
                  <a:pt x="3139964" y="94083"/>
                  <a:pt x="3137992" y="98266"/>
                </a:cubicBezTo>
                <a:cubicBezTo>
                  <a:pt x="3136020" y="102448"/>
                  <a:pt x="3133283" y="105998"/>
                  <a:pt x="3129777" y="108913"/>
                </a:cubicBezTo>
                <a:cubicBezTo>
                  <a:pt x="3126274" y="111829"/>
                  <a:pt x="3122149" y="114023"/>
                  <a:pt x="3117408" y="115495"/>
                </a:cubicBezTo>
                <a:cubicBezTo>
                  <a:pt x="3112664" y="116970"/>
                  <a:pt x="3107553" y="117706"/>
                  <a:pt x="3102073" y="117706"/>
                </a:cubicBezTo>
                <a:cubicBezTo>
                  <a:pt x="3098246" y="117706"/>
                  <a:pt x="3094693" y="117381"/>
                  <a:pt x="3091428" y="116735"/>
                </a:cubicBezTo>
                <a:cubicBezTo>
                  <a:pt x="3088158" y="116085"/>
                  <a:pt x="3085242" y="115291"/>
                  <a:pt x="3082683" y="114347"/>
                </a:cubicBezTo>
                <a:cubicBezTo>
                  <a:pt x="3080117" y="113405"/>
                  <a:pt x="3077965" y="112434"/>
                  <a:pt x="3076227" y="111432"/>
                </a:cubicBezTo>
                <a:cubicBezTo>
                  <a:pt x="3074489" y="110430"/>
                  <a:pt x="3073283" y="109576"/>
                  <a:pt x="3072604" y="108869"/>
                </a:cubicBezTo>
                <a:cubicBezTo>
                  <a:pt x="3071925" y="108162"/>
                  <a:pt x="3071427" y="107263"/>
                  <a:pt x="3071102" y="106174"/>
                </a:cubicBezTo>
                <a:cubicBezTo>
                  <a:pt x="3070778" y="105084"/>
                  <a:pt x="3070616" y="103625"/>
                  <a:pt x="3070616" y="101800"/>
                </a:cubicBezTo>
                <a:cubicBezTo>
                  <a:pt x="3070616" y="100503"/>
                  <a:pt x="3070674" y="99428"/>
                  <a:pt x="3070793" y="98574"/>
                </a:cubicBezTo>
                <a:cubicBezTo>
                  <a:pt x="3070911" y="97720"/>
                  <a:pt x="3071087" y="97028"/>
                  <a:pt x="3071323" y="96498"/>
                </a:cubicBezTo>
                <a:cubicBezTo>
                  <a:pt x="3071560" y="95968"/>
                  <a:pt x="3071854" y="95600"/>
                  <a:pt x="3072206" y="95394"/>
                </a:cubicBezTo>
                <a:cubicBezTo>
                  <a:pt x="3072559" y="95187"/>
                  <a:pt x="3072970" y="95084"/>
                  <a:pt x="3073443" y="95084"/>
                </a:cubicBezTo>
                <a:cubicBezTo>
                  <a:pt x="3074268" y="95084"/>
                  <a:pt x="3075432" y="95585"/>
                  <a:pt x="3076934" y="96586"/>
                </a:cubicBezTo>
                <a:cubicBezTo>
                  <a:pt x="3078436" y="97588"/>
                  <a:pt x="3080362" y="98677"/>
                  <a:pt x="3082726" y="99855"/>
                </a:cubicBezTo>
                <a:cubicBezTo>
                  <a:pt x="3085083" y="101034"/>
                  <a:pt x="3087927" y="102138"/>
                  <a:pt x="3091248" y="103170"/>
                </a:cubicBezTo>
                <a:cubicBezTo>
                  <a:pt x="3094577" y="104200"/>
                  <a:pt x="3098420" y="104716"/>
                  <a:pt x="3102780" y="104716"/>
                </a:cubicBezTo>
                <a:cubicBezTo>
                  <a:pt x="3106079" y="104716"/>
                  <a:pt x="3109098" y="104274"/>
                  <a:pt x="3111838" y="103391"/>
                </a:cubicBezTo>
                <a:cubicBezTo>
                  <a:pt x="3114578" y="102506"/>
                  <a:pt x="3116937" y="101254"/>
                  <a:pt x="3118910" y="99634"/>
                </a:cubicBezTo>
                <a:cubicBezTo>
                  <a:pt x="3120882" y="98015"/>
                  <a:pt x="3122401" y="96026"/>
                  <a:pt x="3123460" y="93671"/>
                </a:cubicBezTo>
                <a:cubicBezTo>
                  <a:pt x="3124522" y="91314"/>
                  <a:pt x="3125051" y="88633"/>
                  <a:pt x="3125051" y="85628"/>
                </a:cubicBezTo>
                <a:cubicBezTo>
                  <a:pt x="3125051" y="82388"/>
                  <a:pt x="3124314" y="79619"/>
                  <a:pt x="3122841" y="77322"/>
                </a:cubicBezTo>
                <a:cubicBezTo>
                  <a:pt x="3121369" y="75024"/>
                  <a:pt x="3119425" y="73007"/>
                  <a:pt x="3117009" y="71268"/>
                </a:cubicBezTo>
                <a:cubicBezTo>
                  <a:pt x="3114593" y="69531"/>
                  <a:pt x="3111838" y="67940"/>
                  <a:pt x="3108746" y="66496"/>
                </a:cubicBezTo>
                <a:cubicBezTo>
                  <a:pt x="3105652" y="65053"/>
                  <a:pt x="3102484" y="63580"/>
                  <a:pt x="3099245" y="62078"/>
                </a:cubicBezTo>
                <a:cubicBezTo>
                  <a:pt x="3096007" y="60576"/>
                  <a:pt x="3092853" y="58912"/>
                  <a:pt x="3089794" y="57087"/>
                </a:cubicBezTo>
                <a:cubicBezTo>
                  <a:pt x="3086731" y="55259"/>
                  <a:pt x="3083996" y="53109"/>
                  <a:pt x="3081578" y="50635"/>
                </a:cubicBezTo>
                <a:cubicBezTo>
                  <a:pt x="3079157" y="48161"/>
                  <a:pt x="3077199" y="45258"/>
                  <a:pt x="3075698" y="41930"/>
                </a:cubicBezTo>
                <a:cubicBezTo>
                  <a:pt x="3074194" y="38603"/>
                  <a:pt x="3073443" y="34610"/>
                  <a:pt x="3073443" y="29957"/>
                </a:cubicBezTo>
                <a:cubicBezTo>
                  <a:pt x="3073443" y="25186"/>
                  <a:pt x="3074311" y="20928"/>
                  <a:pt x="3076050" y="17188"/>
                </a:cubicBezTo>
                <a:cubicBezTo>
                  <a:pt x="3077790" y="13448"/>
                  <a:pt x="3080209" y="10310"/>
                  <a:pt x="3083297" y="7777"/>
                </a:cubicBezTo>
                <a:cubicBezTo>
                  <a:pt x="3086394" y="5244"/>
                  <a:pt x="3090071" y="3315"/>
                  <a:pt x="3094344" y="1989"/>
                </a:cubicBezTo>
                <a:cubicBezTo>
                  <a:pt x="3098611" y="663"/>
                  <a:pt x="3103223" y="0"/>
                  <a:pt x="3108171" y="0"/>
                </a:cubicBezTo>
                <a:close/>
                <a:moveTo>
                  <a:pt x="2631919" y="0"/>
                </a:moveTo>
                <a:cubicBezTo>
                  <a:pt x="2634452" y="0"/>
                  <a:pt x="2637001" y="221"/>
                  <a:pt x="2639563" y="663"/>
                </a:cubicBezTo>
                <a:cubicBezTo>
                  <a:pt x="2642126" y="1105"/>
                  <a:pt x="2644542" y="1694"/>
                  <a:pt x="2646810" y="2430"/>
                </a:cubicBezTo>
                <a:cubicBezTo>
                  <a:pt x="2649078" y="3167"/>
                  <a:pt x="2651096" y="3993"/>
                  <a:pt x="2652863" y="4905"/>
                </a:cubicBezTo>
                <a:cubicBezTo>
                  <a:pt x="2654630" y="5818"/>
                  <a:pt x="2655794" y="6555"/>
                  <a:pt x="2656356" y="7115"/>
                </a:cubicBezTo>
                <a:cubicBezTo>
                  <a:pt x="2656915" y="7674"/>
                  <a:pt x="2657283" y="8116"/>
                  <a:pt x="2657458" y="8439"/>
                </a:cubicBezTo>
                <a:cubicBezTo>
                  <a:pt x="2657635" y="8764"/>
                  <a:pt x="2657783" y="9176"/>
                  <a:pt x="2657901" y="9677"/>
                </a:cubicBezTo>
                <a:cubicBezTo>
                  <a:pt x="2658020" y="10178"/>
                  <a:pt x="2658108" y="10781"/>
                  <a:pt x="2658165" y="11488"/>
                </a:cubicBezTo>
                <a:cubicBezTo>
                  <a:pt x="2658226" y="12195"/>
                  <a:pt x="2658253" y="13108"/>
                  <a:pt x="2658253" y="14228"/>
                </a:cubicBezTo>
                <a:cubicBezTo>
                  <a:pt x="2658253" y="15288"/>
                  <a:pt x="2658210" y="16231"/>
                  <a:pt x="2658121" y="17055"/>
                </a:cubicBezTo>
                <a:cubicBezTo>
                  <a:pt x="2658033" y="17880"/>
                  <a:pt x="2657901" y="18572"/>
                  <a:pt x="2657723" y="19132"/>
                </a:cubicBezTo>
                <a:cubicBezTo>
                  <a:pt x="2657548" y="19692"/>
                  <a:pt x="2657297" y="20104"/>
                  <a:pt x="2656974" y="20369"/>
                </a:cubicBezTo>
                <a:cubicBezTo>
                  <a:pt x="2656648" y="20634"/>
                  <a:pt x="2656280" y="20767"/>
                  <a:pt x="2655867" y="20767"/>
                </a:cubicBezTo>
                <a:cubicBezTo>
                  <a:pt x="2655221" y="20767"/>
                  <a:pt x="2654204" y="20354"/>
                  <a:pt x="2652819" y="19530"/>
                </a:cubicBezTo>
                <a:cubicBezTo>
                  <a:pt x="2651434" y="18705"/>
                  <a:pt x="2649741" y="17777"/>
                  <a:pt x="2647738" y="16747"/>
                </a:cubicBezTo>
                <a:cubicBezTo>
                  <a:pt x="2645735" y="15716"/>
                  <a:pt x="2643363" y="14773"/>
                  <a:pt x="2640624" y="13919"/>
                </a:cubicBezTo>
                <a:cubicBezTo>
                  <a:pt x="2637885" y="13064"/>
                  <a:pt x="2634806" y="12636"/>
                  <a:pt x="2631389" y="12636"/>
                </a:cubicBezTo>
                <a:cubicBezTo>
                  <a:pt x="2628208" y="12636"/>
                  <a:pt x="2625439" y="13064"/>
                  <a:pt x="2623084" y="13919"/>
                </a:cubicBezTo>
                <a:cubicBezTo>
                  <a:pt x="2620727" y="14773"/>
                  <a:pt x="2618782" y="15906"/>
                  <a:pt x="2617251" y="17321"/>
                </a:cubicBezTo>
                <a:cubicBezTo>
                  <a:pt x="2615718" y="18734"/>
                  <a:pt x="2614570" y="20414"/>
                  <a:pt x="2613805" y="22358"/>
                </a:cubicBezTo>
                <a:cubicBezTo>
                  <a:pt x="2613039" y="24302"/>
                  <a:pt x="2612657" y="26364"/>
                  <a:pt x="2612657" y="28543"/>
                </a:cubicBezTo>
                <a:cubicBezTo>
                  <a:pt x="2612657" y="31723"/>
                  <a:pt x="2613392" y="34462"/>
                  <a:pt x="2614866" y="36760"/>
                </a:cubicBezTo>
                <a:cubicBezTo>
                  <a:pt x="2616337" y="39058"/>
                  <a:pt x="2618296" y="41091"/>
                  <a:pt x="2620740" y="42858"/>
                </a:cubicBezTo>
                <a:cubicBezTo>
                  <a:pt x="2623186" y="44625"/>
                  <a:pt x="2625969" y="46247"/>
                  <a:pt x="2629092" y="47719"/>
                </a:cubicBezTo>
                <a:cubicBezTo>
                  <a:pt x="2632214" y="49191"/>
                  <a:pt x="2635395" y="50678"/>
                  <a:pt x="2638635" y="52180"/>
                </a:cubicBezTo>
                <a:cubicBezTo>
                  <a:pt x="2641876" y="53684"/>
                  <a:pt x="2645057" y="55332"/>
                  <a:pt x="2648179" y="57130"/>
                </a:cubicBezTo>
                <a:cubicBezTo>
                  <a:pt x="2651301" y="58926"/>
                  <a:pt x="2654085" y="61048"/>
                  <a:pt x="2656530" y="63494"/>
                </a:cubicBezTo>
                <a:cubicBezTo>
                  <a:pt x="2658976" y="65937"/>
                  <a:pt x="2660951" y="68824"/>
                  <a:pt x="2662453" y="72152"/>
                </a:cubicBezTo>
                <a:cubicBezTo>
                  <a:pt x="2663954" y="75481"/>
                  <a:pt x="2664706" y="79413"/>
                  <a:pt x="2664706" y="83950"/>
                </a:cubicBezTo>
                <a:cubicBezTo>
                  <a:pt x="2664706" y="89311"/>
                  <a:pt x="2663719" y="94083"/>
                  <a:pt x="2661744" y="98266"/>
                </a:cubicBezTo>
                <a:cubicBezTo>
                  <a:pt x="2659771" y="102448"/>
                  <a:pt x="2657031" y="105998"/>
                  <a:pt x="2653525" y="108913"/>
                </a:cubicBezTo>
                <a:cubicBezTo>
                  <a:pt x="2650020" y="111829"/>
                  <a:pt x="2645897" y="114023"/>
                  <a:pt x="2641154" y="115495"/>
                </a:cubicBezTo>
                <a:cubicBezTo>
                  <a:pt x="2636412" y="116970"/>
                  <a:pt x="2631301" y="117706"/>
                  <a:pt x="2625822" y="117706"/>
                </a:cubicBezTo>
                <a:cubicBezTo>
                  <a:pt x="2621993" y="117706"/>
                  <a:pt x="2618444" y="117381"/>
                  <a:pt x="2615175" y="116735"/>
                </a:cubicBezTo>
                <a:cubicBezTo>
                  <a:pt x="2611905" y="116085"/>
                  <a:pt x="2608989" y="115291"/>
                  <a:pt x="2606426" y="114347"/>
                </a:cubicBezTo>
                <a:cubicBezTo>
                  <a:pt x="2603867" y="113405"/>
                  <a:pt x="2601714" y="112434"/>
                  <a:pt x="2599979" y="111432"/>
                </a:cubicBezTo>
                <a:cubicBezTo>
                  <a:pt x="2598242" y="110430"/>
                  <a:pt x="2597033" y="109576"/>
                  <a:pt x="2596356" y="108869"/>
                </a:cubicBezTo>
                <a:cubicBezTo>
                  <a:pt x="2595678" y="108162"/>
                  <a:pt x="2595179" y="107263"/>
                  <a:pt x="2594853" y="106174"/>
                </a:cubicBezTo>
                <a:cubicBezTo>
                  <a:pt x="2594530" y="105084"/>
                  <a:pt x="2594366" y="103625"/>
                  <a:pt x="2594366" y="101800"/>
                </a:cubicBezTo>
                <a:cubicBezTo>
                  <a:pt x="2594366" y="100503"/>
                  <a:pt x="2594427" y="99428"/>
                  <a:pt x="2594545" y="98574"/>
                </a:cubicBezTo>
                <a:cubicBezTo>
                  <a:pt x="2594662" y="97720"/>
                  <a:pt x="2594840" y="97028"/>
                  <a:pt x="2595075" y="96498"/>
                </a:cubicBezTo>
                <a:cubicBezTo>
                  <a:pt x="2595309" y="95968"/>
                  <a:pt x="2595605" y="95600"/>
                  <a:pt x="2595958" y="95394"/>
                </a:cubicBezTo>
                <a:cubicBezTo>
                  <a:pt x="2596312" y="95187"/>
                  <a:pt x="2596724" y="95084"/>
                  <a:pt x="2597196" y="95084"/>
                </a:cubicBezTo>
                <a:cubicBezTo>
                  <a:pt x="2598017" y="95084"/>
                  <a:pt x="2599184" y="95585"/>
                  <a:pt x="2600684" y="96586"/>
                </a:cubicBezTo>
                <a:cubicBezTo>
                  <a:pt x="2602187" y="97588"/>
                  <a:pt x="2604116" y="98677"/>
                  <a:pt x="2606471" y="99855"/>
                </a:cubicBezTo>
                <a:cubicBezTo>
                  <a:pt x="2608829" y="101034"/>
                  <a:pt x="2611669" y="102138"/>
                  <a:pt x="2614997" y="103170"/>
                </a:cubicBezTo>
                <a:cubicBezTo>
                  <a:pt x="2618325" y="104200"/>
                  <a:pt x="2622170" y="104716"/>
                  <a:pt x="2626529" y="104716"/>
                </a:cubicBezTo>
                <a:cubicBezTo>
                  <a:pt x="2629829" y="104716"/>
                  <a:pt x="2632847" y="104274"/>
                  <a:pt x="2635587" y="103391"/>
                </a:cubicBezTo>
                <a:cubicBezTo>
                  <a:pt x="2638327" y="102506"/>
                  <a:pt x="2640683" y="101254"/>
                  <a:pt x="2642656" y="99634"/>
                </a:cubicBezTo>
                <a:cubicBezTo>
                  <a:pt x="2644631" y="98015"/>
                  <a:pt x="2646147" y="96026"/>
                  <a:pt x="2647207" y="93671"/>
                </a:cubicBezTo>
                <a:cubicBezTo>
                  <a:pt x="2648268" y="91314"/>
                  <a:pt x="2648798" y="88633"/>
                  <a:pt x="2648798" y="85628"/>
                </a:cubicBezTo>
                <a:cubicBezTo>
                  <a:pt x="2648798" y="82388"/>
                  <a:pt x="2648062" y="79619"/>
                  <a:pt x="2646589" y="77322"/>
                </a:cubicBezTo>
                <a:cubicBezTo>
                  <a:pt x="2645116" y="75024"/>
                  <a:pt x="2643171" y="73007"/>
                  <a:pt x="2640756" y="71268"/>
                </a:cubicBezTo>
                <a:cubicBezTo>
                  <a:pt x="2638342" y="69531"/>
                  <a:pt x="2635587" y="67940"/>
                  <a:pt x="2632495" y="66496"/>
                </a:cubicBezTo>
                <a:cubicBezTo>
                  <a:pt x="2629401" y="65053"/>
                  <a:pt x="2626234" y="63580"/>
                  <a:pt x="2622995" y="62078"/>
                </a:cubicBezTo>
                <a:cubicBezTo>
                  <a:pt x="2619754" y="60576"/>
                  <a:pt x="2616601" y="58912"/>
                  <a:pt x="2613539" y="57087"/>
                </a:cubicBezTo>
                <a:cubicBezTo>
                  <a:pt x="2610476" y="55259"/>
                  <a:pt x="2607739" y="53109"/>
                  <a:pt x="2605322" y="50635"/>
                </a:cubicBezTo>
                <a:cubicBezTo>
                  <a:pt x="2602908" y="48161"/>
                  <a:pt x="2600950" y="45258"/>
                  <a:pt x="2599447" y="41930"/>
                </a:cubicBezTo>
                <a:cubicBezTo>
                  <a:pt x="2597945" y="38603"/>
                  <a:pt x="2597196" y="34610"/>
                  <a:pt x="2597196" y="29957"/>
                </a:cubicBezTo>
                <a:cubicBezTo>
                  <a:pt x="2597196" y="25186"/>
                  <a:pt x="2598062" y="20928"/>
                  <a:pt x="2599802" y="17188"/>
                </a:cubicBezTo>
                <a:cubicBezTo>
                  <a:pt x="2601541" y="13448"/>
                  <a:pt x="2603954" y="10310"/>
                  <a:pt x="2607045" y="7777"/>
                </a:cubicBezTo>
                <a:cubicBezTo>
                  <a:pt x="2610138" y="5244"/>
                  <a:pt x="2613819" y="3315"/>
                  <a:pt x="2618089" y="1989"/>
                </a:cubicBezTo>
                <a:cubicBezTo>
                  <a:pt x="2622361" y="663"/>
                  <a:pt x="2626971" y="0"/>
                  <a:pt x="2631919" y="0"/>
                </a:cubicBezTo>
                <a:close/>
                <a:moveTo>
                  <a:pt x="1688946" y="0"/>
                </a:moveTo>
                <a:cubicBezTo>
                  <a:pt x="1691480" y="0"/>
                  <a:pt x="1694028" y="221"/>
                  <a:pt x="1696591" y="663"/>
                </a:cubicBezTo>
                <a:cubicBezTo>
                  <a:pt x="1699154" y="1105"/>
                  <a:pt x="1701570" y="1694"/>
                  <a:pt x="1703835" y="2430"/>
                </a:cubicBezTo>
                <a:cubicBezTo>
                  <a:pt x="1706103" y="3167"/>
                  <a:pt x="1708122" y="3993"/>
                  <a:pt x="1709890" y="4905"/>
                </a:cubicBezTo>
                <a:cubicBezTo>
                  <a:pt x="1711657" y="5818"/>
                  <a:pt x="1712821" y="6555"/>
                  <a:pt x="1713381" y="7115"/>
                </a:cubicBezTo>
                <a:cubicBezTo>
                  <a:pt x="1713940" y="7674"/>
                  <a:pt x="1714308" y="8116"/>
                  <a:pt x="1714486" y="8439"/>
                </a:cubicBezTo>
                <a:cubicBezTo>
                  <a:pt x="1714661" y="8764"/>
                  <a:pt x="1714808" y="9176"/>
                  <a:pt x="1714926" y="9677"/>
                </a:cubicBezTo>
                <a:cubicBezTo>
                  <a:pt x="1715044" y="10178"/>
                  <a:pt x="1715133" y="10781"/>
                  <a:pt x="1715192" y="11488"/>
                </a:cubicBezTo>
                <a:cubicBezTo>
                  <a:pt x="1715251" y="12195"/>
                  <a:pt x="1715280" y="13108"/>
                  <a:pt x="1715280" y="14228"/>
                </a:cubicBezTo>
                <a:cubicBezTo>
                  <a:pt x="1715280" y="15288"/>
                  <a:pt x="1715236" y="16231"/>
                  <a:pt x="1715148" y="17055"/>
                </a:cubicBezTo>
                <a:cubicBezTo>
                  <a:pt x="1715059" y="17880"/>
                  <a:pt x="1714926" y="18572"/>
                  <a:pt x="1714750" y="19132"/>
                </a:cubicBezTo>
                <a:cubicBezTo>
                  <a:pt x="1714574" y="19692"/>
                  <a:pt x="1714323" y="20104"/>
                  <a:pt x="1713999" y="20369"/>
                </a:cubicBezTo>
                <a:cubicBezTo>
                  <a:pt x="1713674" y="20634"/>
                  <a:pt x="1713307" y="20767"/>
                  <a:pt x="1712895" y="20767"/>
                </a:cubicBezTo>
                <a:cubicBezTo>
                  <a:pt x="1712247" y="20767"/>
                  <a:pt x="1711231" y="20354"/>
                  <a:pt x="1709844" y="19530"/>
                </a:cubicBezTo>
                <a:cubicBezTo>
                  <a:pt x="1708460" y="18705"/>
                  <a:pt x="1706767" y="17777"/>
                  <a:pt x="1704765" y="16747"/>
                </a:cubicBezTo>
                <a:cubicBezTo>
                  <a:pt x="1702760" y="15716"/>
                  <a:pt x="1700390" y="14773"/>
                  <a:pt x="1697652" y="13919"/>
                </a:cubicBezTo>
                <a:cubicBezTo>
                  <a:pt x="1694912" y="13064"/>
                  <a:pt x="1691835" y="12636"/>
                  <a:pt x="1688417" y="12636"/>
                </a:cubicBezTo>
                <a:cubicBezTo>
                  <a:pt x="1685235" y="12636"/>
                  <a:pt x="1682468" y="13064"/>
                  <a:pt x="1680110" y="13919"/>
                </a:cubicBezTo>
                <a:cubicBezTo>
                  <a:pt x="1677755" y="14773"/>
                  <a:pt x="1675809" y="15906"/>
                  <a:pt x="1674278" y="17321"/>
                </a:cubicBezTo>
                <a:cubicBezTo>
                  <a:pt x="1672746" y="18734"/>
                  <a:pt x="1671596" y="20414"/>
                  <a:pt x="1670830" y="22358"/>
                </a:cubicBezTo>
                <a:cubicBezTo>
                  <a:pt x="1670064" y="24302"/>
                  <a:pt x="1669682" y="26364"/>
                  <a:pt x="1669682" y="28543"/>
                </a:cubicBezTo>
                <a:cubicBezTo>
                  <a:pt x="1669682" y="31723"/>
                  <a:pt x="1670418" y="34462"/>
                  <a:pt x="1671891" y="36760"/>
                </a:cubicBezTo>
                <a:cubicBezTo>
                  <a:pt x="1673364" y="39058"/>
                  <a:pt x="1675323" y="41091"/>
                  <a:pt x="1677769" y="42858"/>
                </a:cubicBezTo>
                <a:cubicBezTo>
                  <a:pt x="1680214" y="44625"/>
                  <a:pt x="1682997" y="46247"/>
                  <a:pt x="1686119" y="47719"/>
                </a:cubicBezTo>
                <a:cubicBezTo>
                  <a:pt x="1689241" y="49191"/>
                  <a:pt x="1692423" y="50678"/>
                  <a:pt x="1695663" y="52180"/>
                </a:cubicBezTo>
                <a:cubicBezTo>
                  <a:pt x="1698904" y="53684"/>
                  <a:pt x="1702083" y="55332"/>
                  <a:pt x="1705206" y="57130"/>
                </a:cubicBezTo>
                <a:cubicBezTo>
                  <a:pt x="1708328" y="58926"/>
                  <a:pt x="1711113" y="61048"/>
                  <a:pt x="1713557" y="63494"/>
                </a:cubicBezTo>
                <a:cubicBezTo>
                  <a:pt x="1716001" y="65937"/>
                  <a:pt x="1717975" y="68824"/>
                  <a:pt x="1719477" y="72152"/>
                </a:cubicBezTo>
                <a:cubicBezTo>
                  <a:pt x="1720979" y="75481"/>
                  <a:pt x="1721730" y="79413"/>
                  <a:pt x="1721730" y="83950"/>
                </a:cubicBezTo>
                <a:cubicBezTo>
                  <a:pt x="1721730" y="89311"/>
                  <a:pt x="1720744" y="94083"/>
                  <a:pt x="1718770" y="98266"/>
                </a:cubicBezTo>
                <a:cubicBezTo>
                  <a:pt x="1716796" y="102448"/>
                  <a:pt x="1714058" y="105998"/>
                  <a:pt x="1710553" y="108913"/>
                </a:cubicBezTo>
                <a:cubicBezTo>
                  <a:pt x="1707046" y="111829"/>
                  <a:pt x="1702924" y="114023"/>
                  <a:pt x="1698181" y="115495"/>
                </a:cubicBezTo>
                <a:cubicBezTo>
                  <a:pt x="1693439" y="116970"/>
                  <a:pt x="1688328" y="117706"/>
                  <a:pt x="1682851" y="117706"/>
                </a:cubicBezTo>
                <a:cubicBezTo>
                  <a:pt x="1679021" y="117706"/>
                  <a:pt x="1675471" y="117381"/>
                  <a:pt x="1672200" y="116735"/>
                </a:cubicBezTo>
                <a:cubicBezTo>
                  <a:pt x="1668931" y="116085"/>
                  <a:pt x="1666013" y="115291"/>
                  <a:pt x="1663451" y="114347"/>
                </a:cubicBezTo>
                <a:cubicBezTo>
                  <a:pt x="1660888" y="113405"/>
                  <a:pt x="1658738" y="112434"/>
                  <a:pt x="1657001" y="111432"/>
                </a:cubicBezTo>
                <a:cubicBezTo>
                  <a:pt x="1655262" y="110430"/>
                  <a:pt x="1654055" y="109576"/>
                  <a:pt x="1653377" y="108869"/>
                </a:cubicBezTo>
                <a:cubicBezTo>
                  <a:pt x="1652700" y="108162"/>
                  <a:pt x="1652199" y="107263"/>
                  <a:pt x="1651875" y="106174"/>
                </a:cubicBezTo>
                <a:cubicBezTo>
                  <a:pt x="1651551" y="105084"/>
                  <a:pt x="1651389" y="103625"/>
                  <a:pt x="1651389" y="101800"/>
                </a:cubicBezTo>
                <a:cubicBezTo>
                  <a:pt x="1651389" y="100503"/>
                  <a:pt x="1651448" y="99428"/>
                  <a:pt x="1651566" y="98574"/>
                </a:cubicBezTo>
                <a:cubicBezTo>
                  <a:pt x="1651683" y="97720"/>
                  <a:pt x="1651860" y="97028"/>
                  <a:pt x="1652096" y="96498"/>
                </a:cubicBezTo>
                <a:cubicBezTo>
                  <a:pt x="1652332" y="95968"/>
                  <a:pt x="1652626" y="95600"/>
                  <a:pt x="1652979" y="95394"/>
                </a:cubicBezTo>
                <a:cubicBezTo>
                  <a:pt x="1653333" y="95187"/>
                  <a:pt x="1653745" y="95084"/>
                  <a:pt x="1654217" y="95084"/>
                </a:cubicBezTo>
                <a:cubicBezTo>
                  <a:pt x="1655042" y="95084"/>
                  <a:pt x="1656205" y="95585"/>
                  <a:pt x="1657708" y="96586"/>
                </a:cubicBezTo>
                <a:cubicBezTo>
                  <a:pt x="1659209" y="97588"/>
                  <a:pt x="1661139" y="98677"/>
                  <a:pt x="1663495" y="99855"/>
                </a:cubicBezTo>
                <a:cubicBezTo>
                  <a:pt x="1665852" y="101034"/>
                  <a:pt x="1668696" y="102138"/>
                  <a:pt x="1672024" y="103170"/>
                </a:cubicBezTo>
                <a:cubicBezTo>
                  <a:pt x="1675352" y="104200"/>
                  <a:pt x="1679198" y="104716"/>
                  <a:pt x="1683557" y="104716"/>
                </a:cubicBezTo>
                <a:cubicBezTo>
                  <a:pt x="1686855" y="104716"/>
                  <a:pt x="1689876" y="104274"/>
                  <a:pt x="1692614" y="103391"/>
                </a:cubicBezTo>
                <a:cubicBezTo>
                  <a:pt x="1695355" y="102506"/>
                  <a:pt x="1697710" y="101254"/>
                  <a:pt x="1699684" y="99634"/>
                </a:cubicBezTo>
                <a:cubicBezTo>
                  <a:pt x="1701656" y="98015"/>
                  <a:pt x="1703174" y="96026"/>
                  <a:pt x="1704233" y="93671"/>
                </a:cubicBezTo>
                <a:cubicBezTo>
                  <a:pt x="1705294" y="91314"/>
                  <a:pt x="1705824" y="88633"/>
                  <a:pt x="1705824" y="85628"/>
                </a:cubicBezTo>
                <a:cubicBezTo>
                  <a:pt x="1705824" y="82388"/>
                  <a:pt x="1705087" y="79619"/>
                  <a:pt x="1703615" y="77322"/>
                </a:cubicBezTo>
                <a:cubicBezTo>
                  <a:pt x="1702142" y="75024"/>
                  <a:pt x="1700200" y="73007"/>
                  <a:pt x="1697783" y="71268"/>
                </a:cubicBezTo>
                <a:cubicBezTo>
                  <a:pt x="1695368" y="69531"/>
                  <a:pt x="1692614" y="67940"/>
                  <a:pt x="1689521" y="66496"/>
                </a:cubicBezTo>
                <a:cubicBezTo>
                  <a:pt x="1686428" y="65053"/>
                  <a:pt x="1683263" y="63580"/>
                  <a:pt x="1680022" y="62078"/>
                </a:cubicBezTo>
                <a:cubicBezTo>
                  <a:pt x="1676782" y="60576"/>
                  <a:pt x="1673630" y="58912"/>
                  <a:pt x="1670566" y="57087"/>
                </a:cubicBezTo>
                <a:cubicBezTo>
                  <a:pt x="1667501" y="55259"/>
                  <a:pt x="1664762" y="53109"/>
                  <a:pt x="1662346" y="50635"/>
                </a:cubicBezTo>
                <a:cubicBezTo>
                  <a:pt x="1659931" y="48161"/>
                  <a:pt x="1657973" y="45258"/>
                  <a:pt x="1656470" y="41930"/>
                </a:cubicBezTo>
                <a:cubicBezTo>
                  <a:pt x="1654968" y="38603"/>
                  <a:pt x="1654217" y="34610"/>
                  <a:pt x="1654217" y="29957"/>
                </a:cubicBezTo>
                <a:cubicBezTo>
                  <a:pt x="1654217" y="25186"/>
                  <a:pt x="1655086" y="20928"/>
                  <a:pt x="1656824" y="17188"/>
                </a:cubicBezTo>
                <a:cubicBezTo>
                  <a:pt x="1658561" y="13448"/>
                  <a:pt x="1660977" y="10310"/>
                  <a:pt x="1664070" y="7777"/>
                </a:cubicBezTo>
                <a:cubicBezTo>
                  <a:pt x="1667164" y="5244"/>
                  <a:pt x="1670845" y="3315"/>
                  <a:pt x="1675118" y="1989"/>
                </a:cubicBezTo>
                <a:cubicBezTo>
                  <a:pt x="1679389" y="663"/>
                  <a:pt x="1683999" y="0"/>
                  <a:pt x="1688946" y="0"/>
                </a:cubicBezTo>
                <a:close/>
                <a:moveTo>
                  <a:pt x="745963" y="0"/>
                </a:moveTo>
                <a:cubicBezTo>
                  <a:pt x="748496" y="0"/>
                  <a:pt x="751044" y="221"/>
                  <a:pt x="753606" y="663"/>
                </a:cubicBezTo>
                <a:cubicBezTo>
                  <a:pt x="756169" y="1105"/>
                  <a:pt x="758584" y="1694"/>
                  <a:pt x="760852" y="2430"/>
                </a:cubicBezTo>
                <a:cubicBezTo>
                  <a:pt x="763121" y="3167"/>
                  <a:pt x="765138" y="3993"/>
                  <a:pt x="766906" y="4905"/>
                </a:cubicBezTo>
                <a:cubicBezTo>
                  <a:pt x="768673" y="5818"/>
                  <a:pt x="769836" y="6555"/>
                  <a:pt x="770396" y="7115"/>
                </a:cubicBezTo>
                <a:cubicBezTo>
                  <a:pt x="770956" y="7674"/>
                  <a:pt x="771324" y="8116"/>
                  <a:pt x="771501" y="8439"/>
                </a:cubicBezTo>
                <a:cubicBezTo>
                  <a:pt x="771677" y="8764"/>
                  <a:pt x="771825" y="9176"/>
                  <a:pt x="771942" y="9677"/>
                </a:cubicBezTo>
                <a:cubicBezTo>
                  <a:pt x="772060" y="10178"/>
                  <a:pt x="772149" y="10781"/>
                  <a:pt x="772207" y="11488"/>
                </a:cubicBezTo>
                <a:cubicBezTo>
                  <a:pt x="772266" y="12195"/>
                  <a:pt x="772296" y="13108"/>
                  <a:pt x="772296" y="14228"/>
                </a:cubicBezTo>
                <a:cubicBezTo>
                  <a:pt x="772296" y="15288"/>
                  <a:pt x="772252" y="16231"/>
                  <a:pt x="772163" y="17055"/>
                </a:cubicBezTo>
                <a:cubicBezTo>
                  <a:pt x="772075" y="17880"/>
                  <a:pt x="771942" y="18572"/>
                  <a:pt x="771766" y="19132"/>
                </a:cubicBezTo>
                <a:cubicBezTo>
                  <a:pt x="771589" y="19692"/>
                  <a:pt x="771339" y="20104"/>
                  <a:pt x="771015" y="20369"/>
                </a:cubicBezTo>
                <a:cubicBezTo>
                  <a:pt x="770691" y="20634"/>
                  <a:pt x="770322" y="20767"/>
                  <a:pt x="769910" y="20767"/>
                </a:cubicBezTo>
                <a:cubicBezTo>
                  <a:pt x="769262" y="20767"/>
                  <a:pt x="768246" y="20354"/>
                  <a:pt x="766861" y="19530"/>
                </a:cubicBezTo>
                <a:cubicBezTo>
                  <a:pt x="765477" y="18705"/>
                  <a:pt x="763783" y="17777"/>
                  <a:pt x="761780" y="16747"/>
                </a:cubicBezTo>
                <a:cubicBezTo>
                  <a:pt x="759777" y="15716"/>
                  <a:pt x="757406" y="14773"/>
                  <a:pt x="754667" y="13919"/>
                </a:cubicBezTo>
                <a:cubicBezTo>
                  <a:pt x="751927" y="13064"/>
                  <a:pt x="748849" y="12636"/>
                  <a:pt x="745432" y="12636"/>
                </a:cubicBezTo>
                <a:cubicBezTo>
                  <a:pt x="742251" y="12636"/>
                  <a:pt x="739482" y="13064"/>
                  <a:pt x="737126" y="13919"/>
                </a:cubicBezTo>
                <a:cubicBezTo>
                  <a:pt x="734770" y="14773"/>
                  <a:pt x="732826" y="15906"/>
                  <a:pt x="731294" y="17321"/>
                </a:cubicBezTo>
                <a:cubicBezTo>
                  <a:pt x="729762" y="18734"/>
                  <a:pt x="728613" y="20414"/>
                  <a:pt x="727847" y="22358"/>
                </a:cubicBezTo>
                <a:cubicBezTo>
                  <a:pt x="727082" y="24302"/>
                  <a:pt x="726699" y="26364"/>
                  <a:pt x="726699" y="28543"/>
                </a:cubicBezTo>
                <a:cubicBezTo>
                  <a:pt x="726699" y="31723"/>
                  <a:pt x="727435" y="34462"/>
                  <a:pt x="728908" y="36760"/>
                </a:cubicBezTo>
                <a:cubicBezTo>
                  <a:pt x="730381" y="39058"/>
                  <a:pt x="732339" y="41091"/>
                  <a:pt x="734784" y="42858"/>
                </a:cubicBezTo>
                <a:cubicBezTo>
                  <a:pt x="737229" y="44625"/>
                  <a:pt x="740013" y="46247"/>
                  <a:pt x="743135" y="47719"/>
                </a:cubicBezTo>
                <a:cubicBezTo>
                  <a:pt x="746257" y="49191"/>
                  <a:pt x="749438" y="50678"/>
                  <a:pt x="752678" y="52180"/>
                </a:cubicBezTo>
                <a:cubicBezTo>
                  <a:pt x="755919" y="53684"/>
                  <a:pt x="759100" y="55332"/>
                  <a:pt x="762222" y="57130"/>
                </a:cubicBezTo>
                <a:cubicBezTo>
                  <a:pt x="765344" y="58926"/>
                  <a:pt x="768128" y="61048"/>
                  <a:pt x="770573" y="63494"/>
                </a:cubicBezTo>
                <a:cubicBezTo>
                  <a:pt x="773018" y="65937"/>
                  <a:pt x="774991" y="68824"/>
                  <a:pt x="776493" y="72152"/>
                </a:cubicBezTo>
                <a:cubicBezTo>
                  <a:pt x="777996" y="75481"/>
                  <a:pt x="778747" y="79413"/>
                  <a:pt x="778747" y="83950"/>
                </a:cubicBezTo>
                <a:cubicBezTo>
                  <a:pt x="778747" y="89311"/>
                  <a:pt x="777760" y="94083"/>
                  <a:pt x="775786" y="98266"/>
                </a:cubicBezTo>
                <a:cubicBezTo>
                  <a:pt x="773813" y="102448"/>
                  <a:pt x="771073" y="105998"/>
                  <a:pt x="767568" y="108913"/>
                </a:cubicBezTo>
                <a:cubicBezTo>
                  <a:pt x="764063" y="111829"/>
                  <a:pt x="759939" y="114023"/>
                  <a:pt x="755197" y="115495"/>
                </a:cubicBezTo>
                <a:cubicBezTo>
                  <a:pt x="750455" y="116970"/>
                  <a:pt x="745344" y="117706"/>
                  <a:pt x="739865" y="117706"/>
                </a:cubicBezTo>
                <a:cubicBezTo>
                  <a:pt x="736036" y="117706"/>
                  <a:pt x="732487" y="117381"/>
                  <a:pt x="729217" y="116735"/>
                </a:cubicBezTo>
                <a:cubicBezTo>
                  <a:pt x="725948" y="116085"/>
                  <a:pt x="723031" y="115291"/>
                  <a:pt x="720469" y="114347"/>
                </a:cubicBezTo>
                <a:cubicBezTo>
                  <a:pt x="717906" y="113405"/>
                  <a:pt x="715756" y="112434"/>
                  <a:pt x="714018" y="111432"/>
                </a:cubicBezTo>
                <a:cubicBezTo>
                  <a:pt x="712280" y="110430"/>
                  <a:pt x="711072" y="109576"/>
                  <a:pt x="710395" y="108869"/>
                </a:cubicBezTo>
                <a:cubicBezTo>
                  <a:pt x="709718" y="108162"/>
                  <a:pt x="709217" y="107263"/>
                  <a:pt x="708893" y="106174"/>
                </a:cubicBezTo>
                <a:cubicBezTo>
                  <a:pt x="708569" y="105084"/>
                  <a:pt x="708407" y="103625"/>
                  <a:pt x="708407" y="101800"/>
                </a:cubicBezTo>
                <a:cubicBezTo>
                  <a:pt x="708407" y="100503"/>
                  <a:pt x="708466" y="99428"/>
                  <a:pt x="708583" y="98574"/>
                </a:cubicBezTo>
                <a:cubicBezTo>
                  <a:pt x="708701" y="97720"/>
                  <a:pt x="708878" y="97028"/>
                  <a:pt x="709114" y="96498"/>
                </a:cubicBezTo>
                <a:cubicBezTo>
                  <a:pt x="709349" y="95968"/>
                  <a:pt x="709644" y="95600"/>
                  <a:pt x="709997" y="95394"/>
                </a:cubicBezTo>
                <a:cubicBezTo>
                  <a:pt x="710351" y="95187"/>
                  <a:pt x="710763" y="95084"/>
                  <a:pt x="711235" y="95084"/>
                </a:cubicBezTo>
                <a:cubicBezTo>
                  <a:pt x="712059" y="95084"/>
                  <a:pt x="713223" y="95585"/>
                  <a:pt x="714725" y="96586"/>
                </a:cubicBezTo>
                <a:cubicBezTo>
                  <a:pt x="716227" y="97588"/>
                  <a:pt x="718157" y="98677"/>
                  <a:pt x="720513" y="99855"/>
                </a:cubicBezTo>
                <a:cubicBezTo>
                  <a:pt x="722870" y="101034"/>
                  <a:pt x="725712" y="102138"/>
                  <a:pt x="729040" y="103170"/>
                </a:cubicBezTo>
                <a:cubicBezTo>
                  <a:pt x="732369" y="104200"/>
                  <a:pt x="736213" y="104716"/>
                  <a:pt x="740572" y="104716"/>
                </a:cubicBezTo>
                <a:cubicBezTo>
                  <a:pt x="743871" y="104716"/>
                  <a:pt x="746890" y="104274"/>
                  <a:pt x="749630" y="103391"/>
                </a:cubicBezTo>
                <a:cubicBezTo>
                  <a:pt x="752369" y="102506"/>
                  <a:pt x="754726" y="101254"/>
                  <a:pt x="756699" y="99634"/>
                </a:cubicBezTo>
                <a:cubicBezTo>
                  <a:pt x="758673" y="98015"/>
                  <a:pt x="760190" y="96026"/>
                  <a:pt x="761250" y="93671"/>
                </a:cubicBezTo>
                <a:cubicBezTo>
                  <a:pt x="762310" y="91314"/>
                  <a:pt x="762841" y="88633"/>
                  <a:pt x="762841" y="85628"/>
                </a:cubicBezTo>
                <a:cubicBezTo>
                  <a:pt x="762841" y="82388"/>
                  <a:pt x="762104" y="79619"/>
                  <a:pt x="760631" y="77322"/>
                </a:cubicBezTo>
                <a:cubicBezTo>
                  <a:pt x="759159" y="75024"/>
                  <a:pt x="757215" y="73007"/>
                  <a:pt x="754799" y="71268"/>
                </a:cubicBezTo>
                <a:cubicBezTo>
                  <a:pt x="752384" y="69531"/>
                  <a:pt x="749630" y="67940"/>
                  <a:pt x="746537" y="66496"/>
                </a:cubicBezTo>
                <a:cubicBezTo>
                  <a:pt x="743444" y="65053"/>
                  <a:pt x="740278" y="63580"/>
                  <a:pt x="737038" y="62078"/>
                </a:cubicBezTo>
                <a:cubicBezTo>
                  <a:pt x="733797" y="60576"/>
                  <a:pt x="730646" y="58912"/>
                  <a:pt x="727582" y="57087"/>
                </a:cubicBezTo>
                <a:cubicBezTo>
                  <a:pt x="724519" y="55259"/>
                  <a:pt x="721780" y="53109"/>
                  <a:pt x="719364" y="50635"/>
                </a:cubicBezTo>
                <a:cubicBezTo>
                  <a:pt x="716949" y="48161"/>
                  <a:pt x="714990" y="45258"/>
                  <a:pt x="713488" y="41930"/>
                </a:cubicBezTo>
                <a:cubicBezTo>
                  <a:pt x="711986" y="38603"/>
                  <a:pt x="711235" y="34610"/>
                  <a:pt x="711235" y="29957"/>
                </a:cubicBezTo>
                <a:cubicBezTo>
                  <a:pt x="711235" y="25186"/>
                  <a:pt x="712103" y="20928"/>
                  <a:pt x="713841" y="17188"/>
                </a:cubicBezTo>
                <a:cubicBezTo>
                  <a:pt x="715579" y="13448"/>
                  <a:pt x="717995" y="10310"/>
                  <a:pt x="721087" y="7777"/>
                </a:cubicBezTo>
                <a:cubicBezTo>
                  <a:pt x="724180" y="5244"/>
                  <a:pt x="727862" y="3315"/>
                  <a:pt x="732133" y="1989"/>
                </a:cubicBezTo>
                <a:cubicBezTo>
                  <a:pt x="736404" y="663"/>
                  <a:pt x="741014" y="0"/>
                  <a:pt x="745963" y="0"/>
                </a:cubicBezTo>
                <a:close/>
                <a:moveTo>
                  <a:pt x="279241" y="0"/>
                </a:moveTo>
                <a:cubicBezTo>
                  <a:pt x="281774" y="0"/>
                  <a:pt x="284322" y="221"/>
                  <a:pt x="286884" y="663"/>
                </a:cubicBezTo>
                <a:cubicBezTo>
                  <a:pt x="289447" y="1105"/>
                  <a:pt x="291863" y="1694"/>
                  <a:pt x="294131" y="2430"/>
                </a:cubicBezTo>
                <a:cubicBezTo>
                  <a:pt x="296399" y="3167"/>
                  <a:pt x="298416" y="3993"/>
                  <a:pt x="300184" y="4905"/>
                </a:cubicBezTo>
                <a:cubicBezTo>
                  <a:pt x="301951" y="5818"/>
                  <a:pt x="303114" y="6555"/>
                  <a:pt x="303674" y="7115"/>
                </a:cubicBezTo>
                <a:cubicBezTo>
                  <a:pt x="304234" y="7674"/>
                  <a:pt x="304602" y="8116"/>
                  <a:pt x="304779" y="8439"/>
                </a:cubicBezTo>
                <a:cubicBezTo>
                  <a:pt x="304955" y="8764"/>
                  <a:pt x="305103" y="9176"/>
                  <a:pt x="305221" y="9677"/>
                </a:cubicBezTo>
                <a:cubicBezTo>
                  <a:pt x="305338" y="10178"/>
                  <a:pt x="305427" y="10781"/>
                  <a:pt x="305486" y="11488"/>
                </a:cubicBezTo>
                <a:cubicBezTo>
                  <a:pt x="305545" y="12195"/>
                  <a:pt x="305574" y="13108"/>
                  <a:pt x="305574" y="14228"/>
                </a:cubicBezTo>
                <a:cubicBezTo>
                  <a:pt x="305574" y="15288"/>
                  <a:pt x="305530" y="16231"/>
                  <a:pt x="305441" y="17055"/>
                </a:cubicBezTo>
                <a:cubicBezTo>
                  <a:pt x="305353" y="17880"/>
                  <a:pt x="305221" y="18572"/>
                  <a:pt x="305044" y="19132"/>
                </a:cubicBezTo>
                <a:cubicBezTo>
                  <a:pt x="304867" y="19692"/>
                  <a:pt x="304617" y="20104"/>
                  <a:pt x="304293" y="20369"/>
                </a:cubicBezTo>
                <a:cubicBezTo>
                  <a:pt x="303969" y="20634"/>
                  <a:pt x="303601" y="20767"/>
                  <a:pt x="303188" y="20767"/>
                </a:cubicBezTo>
                <a:cubicBezTo>
                  <a:pt x="302540" y="20767"/>
                  <a:pt x="301524" y="20354"/>
                  <a:pt x="300140" y="19530"/>
                </a:cubicBezTo>
                <a:cubicBezTo>
                  <a:pt x="298755" y="18705"/>
                  <a:pt x="297061" y="17777"/>
                  <a:pt x="295058" y="16747"/>
                </a:cubicBezTo>
                <a:cubicBezTo>
                  <a:pt x="293055" y="15716"/>
                  <a:pt x="290684" y="14773"/>
                  <a:pt x="287945" y="13919"/>
                </a:cubicBezTo>
                <a:cubicBezTo>
                  <a:pt x="285205" y="13064"/>
                  <a:pt x="282127" y="12636"/>
                  <a:pt x="278711" y="12636"/>
                </a:cubicBezTo>
                <a:cubicBezTo>
                  <a:pt x="275529" y="12636"/>
                  <a:pt x="272761" y="13064"/>
                  <a:pt x="270404" y="13919"/>
                </a:cubicBezTo>
                <a:cubicBezTo>
                  <a:pt x="268048" y="14773"/>
                  <a:pt x="266104" y="15906"/>
                  <a:pt x="264572" y="17321"/>
                </a:cubicBezTo>
                <a:cubicBezTo>
                  <a:pt x="263040" y="18734"/>
                  <a:pt x="261891" y="20414"/>
                  <a:pt x="261125" y="22358"/>
                </a:cubicBezTo>
                <a:cubicBezTo>
                  <a:pt x="260360" y="24302"/>
                  <a:pt x="259977" y="26364"/>
                  <a:pt x="259977" y="28543"/>
                </a:cubicBezTo>
                <a:cubicBezTo>
                  <a:pt x="259977" y="31723"/>
                  <a:pt x="260713" y="34462"/>
                  <a:pt x="262186" y="36760"/>
                </a:cubicBezTo>
                <a:cubicBezTo>
                  <a:pt x="263659" y="39058"/>
                  <a:pt x="265618" y="41091"/>
                  <a:pt x="268062" y="42858"/>
                </a:cubicBezTo>
                <a:cubicBezTo>
                  <a:pt x="270507" y="44625"/>
                  <a:pt x="273291" y="46247"/>
                  <a:pt x="276413" y="47719"/>
                </a:cubicBezTo>
                <a:cubicBezTo>
                  <a:pt x="279535" y="49191"/>
                  <a:pt x="282717" y="50678"/>
                  <a:pt x="285957" y="52180"/>
                </a:cubicBezTo>
                <a:cubicBezTo>
                  <a:pt x="289197" y="53684"/>
                  <a:pt x="292378" y="55332"/>
                  <a:pt x="295500" y="57130"/>
                </a:cubicBezTo>
                <a:cubicBezTo>
                  <a:pt x="298623" y="58926"/>
                  <a:pt x="301406" y="61048"/>
                  <a:pt x="303851" y="63494"/>
                </a:cubicBezTo>
                <a:cubicBezTo>
                  <a:pt x="306296" y="65937"/>
                  <a:pt x="308269" y="68824"/>
                  <a:pt x="309771" y="72152"/>
                </a:cubicBezTo>
                <a:cubicBezTo>
                  <a:pt x="311274" y="75481"/>
                  <a:pt x="312025" y="79413"/>
                  <a:pt x="312025" y="83950"/>
                </a:cubicBezTo>
                <a:cubicBezTo>
                  <a:pt x="312025" y="89311"/>
                  <a:pt x="311038" y="94083"/>
                  <a:pt x="309064" y="98266"/>
                </a:cubicBezTo>
                <a:cubicBezTo>
                  <a:pt x="307091" y="102448"/>
                  <a:pt x="304352" y="105998"/>
                  <a:pt x="300846" y="108913"/>
                </a:cubicBezTo>
                <a:cubicBezTo>
                  <a:pt x="297341" y="111829"/>
                  <a:pt x="293217" y="114023"/>
                  <a:pt x="288475" y="115495"/>
                </a:cubicBezTo>
                <a:cubicBezTo>
                  <a:pt x="283733" y="116970"/>
                  <a:pt x="278622" y="117706"/>
                  <a:pt x="273143" y="117706"/>
                </a:cubicBezTo>
                <a:cubicBezTo>
                  <a:pt x="269314" y="117706"/>
                  <a:pt x="265765" y="117381"/>
                  <a:pt x="262495" y="116735"/>
                </a:cubicBezTo>
                <a:cubicBezTo>
                  <a:pt x="259226" y="116085"/>
                  <a:pt x="256310" y="115291"/>
                  <a:pt x="253747" y="114347"/>
                </a:cubicBezTo>
                <a:cubicBezTo>
                  <a:pt x="251184" y="113405"/>
                  <a:pt x="249034" y="112434"/>
                  <a:pt x="247296" y="111432"/>
                </a:cubicBezTo>
                <a:cubicBezTo>
                  <a:pt x="245558" y="110430"/>
                  <a:pt x="244351" y="109576"/>
                  <a:pt x="243673" y="108869"/>
                </a:cubicBezTo>
                <a:cubicBezTo>
                  <a:pt x="242996" y="108162"/>
                  <a:pt x="242495" y="107263"/>
                  <a:pt x="242171" y="106174"/>
                </a:cubicBezTo>
                <a:cubicBezTo>
                  <a:pt x="241847" y="105084"/>
                  <a:pt x="241685" y="103625"/>
                  <a:pt x="241685" y="101800"/>
                </a:cubicBezTo>
                <a:cubicBezTo>
                  <a:pt x="241685" y="100503"/>
                  <a:pt x="241744" y="99428"/>
                  <a:pt x="241862" y="98574"/>
                </a:cubicBezTo>
                <a:cubicBezTo>
                  <a:pt x="241979" y="97720"/>
                  <a:pt x="242156" y="97028"/>
                  <a:pt x="242392" y="96498"/>
                </a:cubicBezTo>
                <a:cubicBezTo>
                  <a:pt x="242627" y="95968"/>
                  <a:pt x="242922" y="95600"/>
                  <a:pt x="243276" y="95394"/>
                </a:cubicBezTo>
                <a:cubicBezTo>
                  <a:pt x="243629" y="95187"/>
                  <a:pt x="244041" y="95084"/>
                  <a:pt x="244513" y="95084"/>
                </a:cubicBezTo>
                <a:cubicBezTo>
                  <a:pt x="245337" y="95084"/>
                  <a:pt x="246501" y="95585"/>
                  <a:pt x="248003" y="96586"/>
                </a:cubicBezTo>
                <a:cubicBezTo>
                  <a:pt x="249505" y="97588"/>
                  <a:pt x="251435" y="98677"/>
                  <a:pt x="253791" y="99855"/>
                </a:cubicBezTo>
                <a:cubicBezTo>
                  <a:pt x="256148" y="101034"/>
                  <a:pt x="258990" y="102138"/>
                  <a:pt x="262318" y="103170"/>
                </a:cubicBezTo>
                <a:cubicBezTo>
                  <a:pt x="265647" y="104200"/>
                  <a:pt x="269491" y="104716"/>
                  <a:pt x="273850" y="104716"/>
                </a:cubicBezTo>
                <a:cubicBezTo>
                  <a:pt x="277149" y="104716"/>
                  <a:pt x="280169" y="104274"/>
                  <a:pt x="282908" y="103391"/>
                </a:cubicBezTo>
                <a:cubicBezTo>
                  <a:pt x="285647" y="102506"/>
                  <a:pt x="288004" y="101254"/>
                  <a:pt x="289977" y="99634"/>
                </a:cubicBezTo>
                <a:cubicBezTo>
                  <a:pt x="291951" y="98015"/>
                  <a:pt x="293468" y="96026"/>
                  <a:pt x="294528" y="93671"/>
                </a:cubicBezTo>
                <a:cubicBezTo>
                  <a:pt x="295589" y="91314"/>
                  <a:pt x="296119" y="88633"/>
                  <a:pt x="296119" y="85628"/>
                </a:cubicBezTo>
                <a:cubicBezTo>
                  <a:pt x="296119" y="82388"/>
                  <a:pt x="295382" y="79619"/>
                  <a:pt x="293910" y="77322"/>
                </a:cubicBezTo>
                <a:cubicBezTo>
                  <a:pt x="292437" y="75024"/>
                  <a:pt x="290493" y="73007"/>
                  <a:pt x="288077" y="71268"/>
                </a:cubicBezTo>
                <a:cubicBezTo>
                  <a:pt x="285662" y="69531"/>
                  <a:pt x="282908" y="67940"/>
                  <a:pt x="279815" y="66496"/>
                </a:cubicBezTo>
                <a:cubicBezTo>
                  <a:pt x="276722" y="65053"/>
                  <a:pt x="273556" y="63580"/>
                  <a:pt x="270316" y="62078"/>
                </a:cubicBezTo>
                <a:cubicBezTo>
                  <a:pt x="267076" y="60576"/>
                  <a:pt x="263924" y="58912"/>
                  <a:pt x="260860" y="57087"/>
                </a:cubicBezTo>
                <a:cubicBezTo>
                  <a:pt x="257797" y="55259"/>
                  <a:pt x="255058" y="53109"/>
                  <a:pt x="252642" y="50635"/>
                </a:cubicBezTo>
                <a:cubicBezTo>
                  <a:pt x="250227" y="48161"/>
                  <a:pt x="248268" y="45258"/>
                  <a:pt x="246766" y="41930"/>
                </a:cubicBezTo>
                <a:cubicBezTo>
                  <a:pt x="245264" y="38603"/>
                  <a:pt x="244513" y="34610"/>
                  <a:pt x="244513" y="29957"/>
                </a:cubicBezTo>
                <a:cubicBezTo>
                  <a:pt x="244513" y="25186"/>
                  <a:pt x="245382" y="20928"/>
                  <a:pt x="247119" y="17188"/>
                </a:cubicBezTo>
                <a:cubicBezTo>
                  <a:pt x="248857" y="13448"/>
                  <a:pt x="251273" y="10310"/>
                  <a:pt x="254366" y="7777"/>
                </a:cubicBezTo>
                <a:cubicBezTo>
                  <a:pt x="257458" y="5244"/>
                  <a:pt x="261140" y="3315"/>
                  <a:pt x="265411" y="1989"/>
                </a:cubicBezTo>
                <a:cubicBezTo>
                  <a:pt x="269682" y="663"/>
                  <a:pt x="274292" y="0"/>
                  <a:pt x="279241" y="0"/>
                </a:cubicBezTo>
                <a:close/>
              </a:path>
            </a:pathLst>
          </a:custGeom>
          <a:solidFill>
            <a:srgbClr val="7030A0"/>
          </a:solidFill>
          <a:ln>
            <a:solidFill>
              <a:srgbClr val="C00000"/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22000" dirty="0">
              <a:solidFill>
                <a:srgbClr val="7030A0"/>
              </a:solidFill>
              <a:latin typeface="Eras Ultra ITC" panose="020B0A07030504020204" pitchFamily="34" charset="0"/>
              <a:ea typeface="華康超特黑體" panose="020B0E09000000000000" pitchFamily="49" charset="-120"/>
            </a:endParaRPr>
          </a:p>
        </p:txBody>
      </p:sp>
      <p:pic>
        <p:nvPicPr>
          <p:cNvPr id="9" name="圖片 8" descr="校徽1"/>
          <p:cNvPicPr>
            <a:picLocks noChangeAspect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89176" y="712920"/>
            <a:ext cx="1610138" cy="129971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2569115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1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0" name="Picture 6" descr="ãå¹³æ¿ãçåçæå°çµæ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061" y="1215448"/>
            <a:ext cx="6872978" cy="51141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 rot="21007521">
            <a:off x="2718664" y="1983466"/>
            <a:ext cx="4720419" cy="2388358"/>
          </a:xfrm>
          <a:scene3d>
            <a:camera prst="perspectiveLeft" fov="7200000">
              <a:rot lat="0" lon="20400000" rev="0"/>
            </a:camera>
            <a:lightRig rig="threePt" dir="t"/>
          </a:scene3d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6000">
                <a:solidFill>
                  <a:schemeClr val="bg2">
                    <a:lumMod val="25000"/>
                  </a:schemeClr>
                </a:solidFill>
              </a:defRPr>
            </a:lvl1pPr>
          </a:lstStyle>
          <a:p>
            <a:r>
              <a:rPr lang="zh-TW" altLang="en-US" dirty="0" smtClean="0"/>
              <a:t>按一下以編輯母片標題樣式</a:t>
            </a:r>
            <a:endParaRPr lang="zh-TW" altLang="en-US" dirty="0"/>
          </a:p>
        </p:txBody>
      </p:sp>
      <p:pic>
        <p:nvPicPr>
          <p:cNvPr id="15" name="Picture 2" descr="ãthinkingãçåçæå°çµæ"/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99298" y="1006078"/>
            <a:ext cx="1052584" cy="10525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247422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pic>
        <p:nvPicPr>
          <p:cNvPr id="3074" name="Picture 2" descr="ãpost itãçåçæå°çµæ"/>
          <p:cNvPicPr>
            <a:picLocks noChangeAspect="1" noChangeArrowheads="1"/>
          </p:cNvPicPr>
          <p:nvPr userDrawn="1"/>
        </p:nvPicPr>
        <p:blipFill rotWithShape="1">
          <a:blip r:embed="rId2">
            <a:clrChange>
              <a:clrFrom>
                <a:srgbClr val="F8F8F8"/>
              </a:clrFrom>
              <a:clrTo>
                <a:srgbClr val="F8F8F8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97" t="9600" r="33676" b="9396"/>
          <a:stretch/>
        </p:blipFill>
        <p:spPr bwMode="auto">
          <a:xfrm>
            <a:off x="2197290" y="1088570"/>
            <a:ext cx="4749420" cy="46940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 rot="258267">
            <a:off x="2454878" y="2308422"/>
            <a:ext cx="3802838" cy="2613989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  <a:effectLst/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21449488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ãpost itãçåçæå°çµæ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1912" y="1244599"/>
            <a:ext cx="5159842" cy="46863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 rot="21219145">
            <a:off x="2454878" y="2308422"/>
            <a:ext cx="3802838" cy="2613989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233729483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6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平行四邊形 7"/>
          <p:cNvSpPr/>
          <p:nvPr userDrawn="1"/>
        </p:nvSpPr>
        <p:spPr>
          <a:xfrm rot="16200000">
            <a:off x="1524853" y="1529781"/>
            <a:ext cx="547616" cy="586854"/>
          </a:xfrm>
          <a:prstGeom prst="parallelogram">
            <a:avLst>
              <a:gd name="adj" fmla="val 44477"/>
            </a:avLst>
          </a:pr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6" name="矩形 5"/>
          <p:cNvSpPr/>
          <p:nvPr userDrawn="1"/>
        </p:nvSpPr>
        <p:spPr>
          <a:xfrm>
            <a:off x="1880358" y="1620001"/>
            <a:ext cx="5445457" cy="2901200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2861278" y="2071616"/>
            <a:ext cx="3802838" cy="2005668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7" name="五邊形 6"/>
          <p:cNvSpPr/>
          <p:nvPr userDrawn="1"/>
        </p:nvSpPr>
        <p:spPr>
          <a:xfrm>
            <a:off x="1505234" y="1401891"/>
            <a:ext cx="1523716" cy="451616"/>
          </a:xfrm>
          <a:prstGeom prst="homePlate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33965285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7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733589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pic>
        <p:nvPicPr>
          <p:cNvPr id="7" name="圖片 6" descr="ãpeopleãçåçæå°çµæ"/>
          <p:cNvPicPr>
            <a:picLocks noChangeAspect="1" noChangeArrowheads="1"/>
          </p:cNvPicPr>
          <p:nvPr userDrawn="1"/>
        </p:nvPicPr>
        <p:blipFill rotWithShape="1">
          <a:blip r:embed="rId2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" t="1899" r="1818" b="591"/>
          <a:stretch/>
        </p:blipFill>
        <p:spPr bwMode="auto">
          <a:xfrm>
            <a:off x="501000" y="2208752"/>
            <a:ext cx="8142000" cy="4040602"/>
          </a:xfrm>
          <a:custGeom>
            <a:avLst/>
            <a:gdLst/>
            <a:ahLst/>
            <a:cxnLst/>
            <a:rect l="l" t="t" r="r" b="b"/>
            <a:pathLst>
              <a:path w="8549744" h="4165807">
                <a:moveTo>
                  <a:pt x="8235357" y="4049782"/>
                </a:moveTo>
                <a:lnTo>
                  <a:pt x="8244689" y="4049782"/>
                </a:lnTo>
                <a:cubicBezTo>
                  <a:pt x="8246603" y="4049782"/>
                  <a:pt x="8248278" y="4049958"/>
                  <a:pt x="8249714" y="4050312"/>
                </a:cubicBezTo>
                <a:cubicBezTo>
                  <a:pt x="8251150" y="4050665"/>
                  <a:pt x="8252406" y="4051225"/>
                  <a:pt x="8253482" y="4051991"/>
                </a:cubicBezTo>
                <a:cubicBezTo>
                  <a:pt x="8254559" y="4052757"/>
                  <a:pt x="8255456" y="4053729"/>
                  <a:pt x="8256174" y="4054907"/>
                </a:cubicBezTo>
                <a:cubicBezTo>
                  <a:pt x="8256892" y="4056085"/>
                  <a:pt x="8257520" y="4057470"/>
                  <a:pt x="8258058" y="4059060"/>
                </a:cubicBezTo>
                <a:lnTo>
                  <a:pt x="8290754" y="4141860"/>
                </a:lnTo>
                <a:lnTo>
                  <a:pt x="8291196" y="4141860"/>
                </a:lnTo>
                <a:lnTo>
                  <a:pt x="8325217" y="4059325"/>
                </a:lnTo>
                <a:cubicBezTo>
                  <a:pt x="8325875" y="4057558"/>
                  <a:pt x="8326594" y="4056056"/>
                  <a:pt x="8327372" y="4054819"/>
                </a:cubicBezTo>
                <a:cubicBezTo>
                  <a:pt x="8328150" y="4053581"/>
                  <a:pt x="8329004" y="4052595"/>
                  <a:pt x="8329931" y="4051858"/>
                </a:cubicBezTo>
                <a:cubicBezTo>
                  <a:pt x="8330859" y="4051122"/>
                  <a:pt x="8331891" y="4050592"/>
                  <a:pt x="8333028" y="4050268"/>
                </a:cubicBezTo>
                <a:cubicBezTo>
                  <a:pt x="8334165" y="4049944"/>
                  <a:pt x="8335482" y="4049782"/>
                  <a:pt x="8336979" y="4049782"/>
                </a:cubicBezTo>
                <a:lnTo>
                  <a:pt x="8346764" y="4049782"/>
                </a:lnTo>
                <a:cubicBezTo>
                  <a:pt x="8347662" y="4049782"/>
                  <a:pt x="8348515" y="4049914"/>
                  <a:pt x="8349323" y="4050179"/>
                </a:cubicBezTo>
                <a:cubicBezTo>
                  <a:pt x="8350131" y="4050444"/>
                  <a:pt x="8350819" y="4050857"/>
                  <a:pt x="8351388" y="4051416"/>
                </a:cubicBezTo>
                <a:cubicBezTo>
                  <a:pt x="8351957" y="4051976"/>
                  <a:pt x="8352421" y="4052683"/>
                  <a:pt x="8352779" y="4053537"/>
                </a:cubicBezTo>
                <a:cubicBezTo>
                  <a:pt x="8353139" y="4054392"/>
                  <a:pt x="8353318" y="4055437"/>
                  <a:pt x="8353318" y="4056674"/>
                </a:cubicBezTo>
                <a:lnTo>
                  <a:pt x="8353318" y="4161831"/>
                </a:lnTo>
                <a:cubicBezTo>
                  <a:pt x="8353318" y="4162302"/>
                  <a:pt x="8353197" y="4162714"/>
                  <a:pt x="8352954" y="4163068"/>
                </a:cubicBezTo>
                <a:cubicBezTo>
                  <a:pt x="8352711" y="4163421"/>
                  <a:pt x="8352287" y="4163701"/>
                  <a:pt x="8351680" y="4163907"/>
                </a:cubicBezTo>
                <a:cubicBezTo>
                  <a:pt x="8351073" y="4164114"/>
                  <a:pt x="8350299" y="4164290"/>
                  <a:pt x="8349359" y="4164437"/>
                </a:cubicBezTo>
                <a:cubicBezTo>
                  <a:pt x="8348419" y="4164585"/>
                  <a:pt x="8347190" y="4164658"/>
                  <a:pt x="8345673" y="4164658"/>
                </a:cubicBezTo>
                <a:cubicBezTo>
                  <a:pt x="8344278" y="4164658"/>
                  <a:pt x="8343079" y="4164585"/>
                  <a:pt x="8342078" y="4164437"/>
                </a:cubicBezTo>
                <a:cubicBezTo>
                  <a:pt x="8341077" y="4164290"/>
                  <a:pt x="8340288" y="4164114"/>
                  <a:pt x="8339712" y="4163907"/>
                </a:cubicBezTo>
                <a:cubicBezTo>
                  <a:pt x="8339135" y="4163701"/>
                  <a:pt x="8338725" y="4163421"/>
                  <a:pt x="8338483" y="4163068"/>
                </a:cubicBezTo>
                <a:cubicBezTo>
                  <a:pt x="8338240" y="4162714"/>
                  <a:pt x="8338119" y="4162302"/>
                  <a:pt x="8338119" y="4161831"/>
                </a:cubicBezTo>
                <a:lnTo>
                  <a:pt x="8338119" y="4062241"/>
                </a:lnTo>
                <a:lnTo>
                  <a:pt x="8337942" y="4062241"/>
                </a:lnTo>
                <a:lnTo>
                  <a:pt x="8297647" y="4162272"/>
                </a:lnTo>
                <a:cubicBezTo>
                  <a:pt x="8297470" y="4162685"/>
                  <a:pt x="8297220" y="4163039"/>
                  <a:pt x="8296896" y="4163333"/>
                </a:cubicBezTo>
                <a:cubicBezTo>
                  <a:pt x="8296572" y="4163628"/>
                  <a:pt x="8296100" y="4163878"/>
                  <a:pt x="8295482" y="4164084"/>
                </a:cubicBezTo>
                <a:cubicBezTo>
                  <a:pt x="8294863" y="4164290"/>
                  <a:pt x="8294127" y="4164437"/>
                  <a:pt x="8293273" y="4164526"/>
                </a:cubicBezTo>
                <a:cubicBezTo>
                  <a:pt x="8292419" y="4164614"/>
                  <a:pt x="8291402" y="4164658"/>
                  <a:pt x="8290224" y="4164658"/>
                </a:cubicBezTo>
                <a:cubicBezTo>
                  <a:pt x="8288987" y="4164658"/>
                  <a:pt x="8287926" y="4164600"/>
                  <a:pt x="8287043" y="4164482"/>
                </a:cubicBezTo>
                <a:cubicBezTo>
                  <a:pt x="8286159" y="4164364"/>
                  <a:pt x="8285423" y="4164202"/>
                  <a:pt x="8284834" y="4163996"/>
                </a:cubicBezTo>
                <a:cubicBezTo>
                  <a:pt x="8284245" y="4163790"/>
                  <a:pt x="8283788" y="4163539"/>
                  <a:pt x="8283464" y="4163244"/>
                </a:cubicBezTo>
                <a:cubicBezTo>
                  <a:pt x="8283140" y="4162950"/>
                  <a:pt x="8282919" y="4162626"/>
                  <a:pt x="8282801" y="4162272"/>
                </a:cubicBezTo>
                <a:lnTo>
                  <a:pt x="8244273" y="4062241"/>
                </a:lnTo>
                <a:lnTo>
                  <a:pt x="8244185" y="4062241"/>
                </a:lnTo>
                <a:lnTo>
                  <a:pt x="8244185" y="4161831"/>
                </a:lnTo>
                <a:cubicBezTo>
                  <a:pt x="8244185" y="4162302"/>
                  <a:pt x="8244064" y="4162714"/>
                  <a:pt x="8243822" y="4163068"/>
                </a:cubicBezTo>
                <a:cubicBezTo>
                  <a:pt x="8243579" y="4163421"/>
                  <a:pt x="8243154" y="4163701"/>
                  <a:pt x="8242547" y="4163907"/>
                </a:cubicBezTo>
                <a:cubicBezTo>
                  <a:pt x="8241940" y="4164114"/>
                  <a:pt x="8241151" y="4164290"/>
                  <a:pt x="8240181" y="4164437"/>
                </a:cubicBezTo>
                <a:cubicBezTo>
                  <a:pt x="8239210" y="4164585"/>
                  <a:pt x="8237966" y="4164658"/>
                  <a:pt x="8236449" y="4164658"/>
                </a:cubicBezTo>
                <a:cubicBezTo>
                  <a:pt x="8234992" y="4164658"/>
                  <a:pt x="8233779" y="4164585"/>
                  <a:pt x="8232809" y="4164437"/>
                </a:cubicBezTo>
                <a:cubicBezTo>
                  <a:pt x="8231838" y="4164290"/>
                  <a:pt x="8231064" y="4164114"/>
                  <a:pt x="8230487" y="4163907"/>
                </a:cubicBezTo>
                <a:cubicBezTo>
                  <a:pt x="8229911" y="4163701"/>
                  <a:pt x="8229517" y="4163421"/>
                  <a:pt x="8229304" y="4163068"/>
                </a:cubicBezTo>
                <a:cubicBezTo>
                  <a:pt x="8229092" y="4162714"/>
                  <a:pt x="8228986" y="4162302"/>
                  <a:pt x="8228986" y="4161831"/>
                </a:cubicBezTo>
                <a:lnTo>
                  <a:pt x="8228986" y="4056674"/>
                </a:lnTo>
                <a:cubicBezTo>
                  <a:pt x="8228986" y="4054200"/>
                  <a:pt x="8229644" y="4052433"/>
                  <a:pt x="8230960" y="4051372"/>
                </a:cubicBezTo>
                <a:cubicBezTo>
                  <a:pt x="8232276" y="4050312"/>
                  <a:pt x="8233741" y="4049782"/>
                  <a:pt x="8235357" y="4049782"/>
                </a:cubicBezTo>
                <a:close/>
                <a:moveTo>
                  <a:pt x="7759107" y="4049782"/>
                </a:moveTo>
                <a:lnTo>
                  <a:pt x="7768439" y="4049782"/>
                </a:lnTo>
                <a:cubicBezTo>
                  <a:pt x="7770353" y="4049782"/>
                  <a:pt x="7772028" y="4049958"/>
                  <a:pt x="7773464" y="4050312"/>
                </a:cubicBezTo>
                <a:cubicBezTo>
                  <a:pt x="7774900" y="4050665"/>
                  <a:pt x="7776156" y="4051225"/>
                  <a:pt x="7777232" y="4051991"/>
                </a:cubicBezTo>
                <a:cubicBezTo>
                  <a:pt x="7778309" y="4052757"/>
                  <a:pt x="7779207" y="4053729"/>
                  <a:pt x="7779925" y="4054907"/>
                </a:cubicBezTo>
                <a:cubicBezTo>
                  <a:pt x="7780643" y="4056085"/>
                  <a:pt x="7781270" y="4057470"/>
                  <a:pt x="7781809" y="4059060"/>
                </a:cubicBezTo>
                <a:lnTo>
                  <a:pt x="7814504" y="4141860"/>
                </a:lnTo>
                <a:lnTo>
                  <a:pt x="7814946" y="4141860"/>
                </a:lnTo>
                <a:lnTo>
                  <a:pt x="7848967" y="4059325"/>
                </a:lnTo>
                <a:cubicBezTo>
                  <a:pt x="7849626" y="4057558"/>
                  <a:pt x="7850344" y="4056056"/>
                  <a:pt x="7851123" y="4054819"/>
                </a:cubicBezTo>
                <a:cubicBezTo>
                  <a:pt x="7851900" y="4053581"/>
                  <a:pt x="7852754" y="4052595"/>
                  <a:pt x="7853682" y="4051858"/>
                </a:cubicBezTo>
                <a:cubicBezTo>
                  <a:pt x="7854610" y="4051122"/>
                  <a:pt x="7855641" y="4050592"/>
                  <a:pt x="7856779" y="4050268"/>
                </a:cubicBezTo>
                <a:cubicBezTo>
                  <a:pt x="7857915" y="4049944"/>
                  <a:pt x="7859232" y="4049782"/>
                  <a:pt x="7860729" y="4049782"/>
                </a:cubicBezTo>
                <a:lnTo>
                  <a:pt x="7870514" y="4049782"/>
                </a:lnTo>
                <a:cubicBezTo>
                  <a:pt x="7871413" y="4049782"/>
                  <a:pt x="7872265" y="4049914"/>
                  <a:pt x="7873073" y="4050179"/>
                </a:cubicBezTo>
                <a:cubicBezTo>
                  <a:pt x="7873881" y="4050444"/>
                  <a:pt x="7874569" y="4050857"/>
                  <a:pt x="7875138" y="4051416"/>
                </a:cubicBezTo>
                <a:cubicBezTo>
                  <a:pt x="7875707" y="4051976"/>
                  <a:pt x="7876171" y="4052683"/>
                  <a:pt x="7876530" y="4053537"/>
                </a:cubicBezTo>
                <a:cubicBezTo>
                  <a:pt x="7876889" y="4054392"/>
                  <a:pt x="7877068" y="4055437"/>
                  <a:pt x="7877068" y="4056674"/>
                </a:cubicBezTo>
                <a:lnTo>
                  <a:pt x="7877068" y="4161831"/>
                </a:lnTo>
                <a:cubicBezTo>
                  <a:pt x="7877068" y="4162302"/>
                  <a:pt x="7876947" y="4162714"/>
                  <a:pt x="7876705" y="4163068"/>
                </a:cubicBezTo>
                <a:cubicBezTo>
                  <a:pt x="7876462" y="4163421"/>
                  <a:pt x="7876037" y="4163701"/>
                  <a:pt x="7875430" y="4163907"/>
                </a:cubicBezTo>
                <a:cubicBezTo>
                  <a:pt x="7874823" y="4164114"/>
                  <a:pt x="7874049" y="4164290"/>
                  <a:pt x="7873109" y="4164437"/>
                </a:cubicBezTo>
                <a:cubicBezTo>
                  <a:pt x="7872169" y="4164585"/>
                  <a:pt x="7870940" y="4164658"/>
                  <a:pt x="7869423" y="4164658"/>
                </a:cubicBezTo>
                <a:cubicBezTo>
                  <a:pt x="7868028" y="4164658"/>
                  <a:pt x="7866830" y="4164585"/>
                  <a:pt x="7865829" y="4164437"/>
                </a:cubicBezTo>
                <a:cubicBezTo>
                  <a:pt x="7864828" y="4164290"/>
                  <a:pt x="7864039" y="4164114"/>
                  <a:pt x="7863462" y="4163907"/>
                </a:cubicBezTo>
                <a:cubicBezTo>
                  <a:pt x="7862885" y="4163701"/>
                  <a:pt x="7862475" y="4163421"/>
                  <a:pt x="7862233" y="4163068"/>
                </a:cubicBezTo>
                <a:cubicBezTo>
                  <a:pt x="7861990" y="4162714"/>
                  <a:pt x="7861869" y="4162302"/>
                  <a:pt x="7861869" y="4161831"/>
                </a:cubicBezTo>
                <a:lnTo>
                  <a:pt x="7861869" y="4062241"/>
                </a:lnTo>
                <a:lnTo>
                  <a:pt x="7861692" y="4062241"/>
                </a:lnTo>
                <a:lnTo>
                  <a:pt x="7821397" y="4162272"/>
                </a:lnTo>
                <a:cubicBezTo>
                  <a:pt x="7821220" y="4162685"/>
                  <a:pt x="7820970" y="4163039"/>
                  <a:pt x="7820646" y="4163333"/>
                </a:cubicBezTo>
                <a:cubicBezTo>
                  <a:pt x="7820322" y="4163628"/>
                  <a:pt x="7819851" y="4163878"/>
                  <a:pt x="7819232" y="4164084"/>
                </a:cubicBezTo>
                <a:cubicBezTo>
                  <a:pt x="7818613" y="4164290"/>
                  <a:pt x="7817877" y="4164437"/>
                  <a:pt x="7817023" y="4164526"/>
                </a:cubicBezTo>
                <a:cubicBezTo>
                  <a:pt x="7816169" y="4164614"/>
                  <a:pt x="7815153" y="4164658"/>
                  <a:pt x="7813974" y="4164658"/>
                </a:cubicBezTo>
                <a:cubicBezTo>
                  <a:pt x="7812737" y="4164658"/>
                  <a:pt x="7811677" y="4164600"/>
                  <a:pt x="7810793" y="4164482"/>
                </a:cubicBezTo>
                <a:cubicBezTo>
                  <a:pt x="7809909" y="4164364"/>
                  <a:pt x="7809173" y="4164202"/>
                  <a:pt x="7808584" y="4163996"/>
                </a:cubicBezTo>
                <a:cubicBezTo>
                  <a:pt x="7807995" y="4163790"/>
                  <a:pt x="7807539" y="4163539"/>
                  <a:pt x="7807214" y="4163244"/>
                </a:cubicBezTo>
                <a:cubicBezTo>
                  <a:pt x="7806890" y="4162950"/>
                  <a:pt x="7806669" y="4162626"/>
                  <a:pt x="7806551" y="4162272"/>
                </a:cubicBezTo>
                <a:lnTo>
                  <a:pt x="7768024" y="4062241"/>
                </a:lnTo>
                <a:lnTo>
                  <a:pt x="7767935" y="4062241"/>
                </a:lnTo>
                <a:lnTo>
                  <a:pt x="7767935" y="4161831"/>
                </a:lnTo>
                <a:cubicBezTo>
                  <a:pt x="7767935" y="4162302"/>
                  <a:pt x="7767814" y="4162714"/>
                  <a:pt x="7767572" y="4163068"/>
                </a:cubicBezTo>
                <a:cubicBezTo>
                  <a:pt x="7767329" y="4163421"/>
                  <a:pt x="7766904" y="4163701"/>
                  <a:pt x="7766297" y="4163907"/>
                </a:cubicBezTo>
                <a:cubicBezTo>
                  <a:pt x="7765690" y="4164114"/>
                  <a:pt x="7764901" y="4164290"/>
                  <a:pt x="7763931" y="4164437"/>
                </a:cubicBezTo>
                <a:cubicBezTo>
                  <a:pt x="7762960" y="4164585"/>
                  <a:pt x="7761716" y="4164658"/>
                  <a:pt x="7760199" y="4164658"/>
                </a:cubicBezTo>
                <a:cubicBezTo>
                  <a:pt x="7758743" y="4164658"/>
                  <a:pt x="7757529" y="4164585"/>
                  <a:pt x="7756559" y="4164437"/>
                </a:cubicBezTo>
                <a:cubicBezTo>
                  <a:pt x="7755588" y="4164290"/>
                  <a:pt x="7754814" y="4164114"/>
                  <a:pt x="7754238" y="4163907"/>
                </a:cubicBezTo>
                <a:cubicBezTo>
                  <a:pt x="7753661" y="4163701"/>
                  <a:pt x="7753267" y="4163421"/>
                  <a:pt x="7753055" y="4163068"/>
                </a:cubicBezTo>
                <a:cubicBezTo>
                  <a:pt x="7752842" y="4162714"/>
                  <a:pt x="7752736" y="4162302"/>
                  <a:pt x="7752736" y="4161831"/>
                </a:cubicBezTo>
                <a:lnTo>
                  <a:pt x="7752736" y="4056674"/>
                </a:lnTo>
                <a:cubicBezTo>
                  <a:pt x="7752736" y="4054200"/>
                  <a:pt x="7753394" y="4052433"/>
                  <a:pt x="7754710" y="4051372"/>
                </a:cubicBezTo>
                <a:cubicBezTo>
                  <a:pt x="7756026" y="4050312"/>
                  <a:pt x="7757492" y="4049782"/>
                  <a:pt x="7759107" y="4049782"/>
                </a:cubicBezTo>
                <a:close/>
                <a:moveTo>
                  <a:pt x="7292382" y="4049782"/>
                </a:moveTo>
                <a:lnTo>
                  <a:pt x="7301714" y="4049782"/>
                </a:lnTo>
                <a:cubicBezTo>
                  <a:pt x="7303628" y="4049782"/>
                  <a:pt x="7305303" y="4049958"/>
                  <a:pt x="7306739" y="4050312"/>
                </a:cubicBezTo>
                <a:cubicBezTo>
                  <a:pt x="7308175" y="4050665"/>
                  <a:pt x="7309431" y="4051225"/>
                  <a:pt x="7310507" y="4051991"/>
                </a:cubicBezTo>
                <a:cubicBezTo>
                  <a:pt x="7311584" y="4052757"/>
                  <a:pt x="7312482" y="4053729"/>
                  <a:pt x="7313200" y="4054907"/>
                </a:cubicBezTo>
                <a:cubicBezTo>
                  <a:pt x="7313918" y="4056085"/>
                  <a:pt x="7314545" y="4057470"/>
                  <a:pt x="7315084" y="4059060"/>
                </a:cubicBezTo>
                <a:lnTo>
                  <a:pt x="7347779" y="4141860"/>
                </a:lnTo>
                <a:lnTo>
                  <a:pt x="7348221" y="4141860"/>
                </a:lnTo>
                <a:lnTo>
                  <a:pt x="7382242" y="4059325"/>
                </a:lnTo>
                <a:cubicBezTo>
                  <a:pt x="7382901" y="4057558"/>
                  <a:pt x="7383619" y="4056056"/>
                  <a:pt x="7384398" y="4054819"/>
                </a:cubicBezTo>
                <a:cubicBezTo>
                  <a:pt x="7385175" y="4053581"/>
                  <a:pt x="7386029" y="4052595"/>
                  <a:pt x="7386957" y="4051858"/>
                </a:cubicBezTo>
                <a:cubicBezTo>
                  <a:pt x="7387885" y="4051122"/>
                  <a:pt x="7388916" y="4050592"/>
                  <a:pt x="7390054" y="4050268"/>
                </a:cubicBezTo>
                <a:cubicBezTo>
                  <a:pt x="7391190" y="4049944"/>
                  <a:pt x="7392507" y="4049782"/>
                  <a:pt x="7394004" y="4049782"/>
                </a:cubicBezTo>
                <a:lnTo>
                  <a:pt x="7403789" y="4049782"/>
                </a:lnTo>
                <a:cubicBezTo>
                  <a:pt x="7404688" y="4049782"/>
                  <a:pt x="7405540" y="4049914"/>
                  <a:pt x="7406348" y="4050179"/>
                </a:cubicBezTo>
                <a:cubicBezTo>
                  <a:pt x="7407156" y="4050444"/>
                  <a:pt x="7407844" y="4050857"/>
                  <a:pt x="7408413" y="4051416"/>
                </a:cubicBezTo>
                <a:cubicBezTo>
                  <a:pt x="7408982" y="4051976"/>
                  <a:pt x="7409446" y="4052683"/>
                  <a:pt x="7409805" y="4053537"/>
                </a:cubicBezTo>
                <a:cubicBezTo>
                  <a:pt x="7410164" y="4054392"/>
                  <a:pt x="7410343" y="4055437"/>
                  <a:pt x="7410343" y="4056674"/>
                </a:cubicBezTo>
                <a:lnTo>
                  <a:pt x="7410343" y="4161831"/>
                </a:lnTo>
                <a:cubicBezTo>
                  <a:pt x="7410343" y="4162302"/>
                  <a:pt x="7410222" y="4162714"/>
                  <a:pt x="7409980" y="4163068"/>
                </a:cubicBezTo>
                <a:cubicBezTo>
                  <a:pt x="7409737" y="4163421"/>
                  <a:pt x="7409312" y="4163701"/>
                  <a:pt x="7408705" y="4163907"/>
                </a:cubicBezTo>
                <a:cubicBezTo>
                  <a:pt x="7408098" y="4164114"/>
                  <a:pt x="7407324" y="4164290"/>
                  <a:pt x="7406384" y="4164437"/>
                </a:cubicBezTo>
                <a:cubicBezTo>
                  <a:pt x="7405444" y="4164585"/>
                  <a:pt x="7404215" y="4164658"/>
                  <a:pt x="7402698" y="4164658"/>
                </a:cubicBezTo>
                <a:cubicBezTo>
                  <a:pt x="7401303" y="4164658"/>
                  <a:pt x="7400105" y="4164585"/>
                  <a:pt x="7399104" y="4164437"/>
                </a:cubicBezTo>
                <a:cubicBezTo>
                  <a:pt x="7398103" y="4164290"/>
                  <a:pt x="7397314" y="4164114"/>
                  <a:pt x="7396737" y="4163907"/>
                </a:cubicBezTo>
                <a:cubicBezTo>
                  <a:pt x="7396160" y="4163701"/>
                  <a:pt x="7395750" y="4163421"/>
                  <a:pt x="7395508" y="4163068"/>
                </a:cubicBezTo>
                <a:cubicBezTo>
                  <a:pt x="7395265" y="4162714"/>
                  <a:pt x="7395144" y="4162302"/>
                  <a:pt x="7395144" y="4161831"/>
                </a:cubicBezTo>
                <a:lnTo>
                  <a:pt x="7395144" y="4062241"/>
                </a:lnTo>
                <a:lnTo>
                  <a:pt x="7394967" y="4062241"/>
                </a:lnTo>
                <a:lnTo>
                  <a:pt x="7354672" y="4162272"/>
                </a:lnTo>
                <a:cubicBezTo>
                  <a:pt x="7354495" y="4162685"/>
                  <a:pt x="7354245" y="4163039"/>
                  <a:pt x="7353921" y="4163333"/>
                </a:cubicBezTo>
                <a:cubicBezTo>
                  <a:pt x="7353597" y="4163628"/>
                  <a:pt x="7353126" y="4163878"/>
                  <a:pt x="7352507" y="4164084"/>
                </a:cubicBezTo>
                <a:cubicBezTo>
                  <a:pt x="7351888" y="4164290"/>
                  <a:pt x="7351152" y="4164437"/>
                  <a:pt x="7350298" y="4164526"/>
                </a:cubicBezTo>
                <a:cubicBezTo>
                  <a:pt x="7349444" y="4164614"/>
                  <a:pt x="7348428" y="4164658"/>
                  <a:pt x="7347249" y="4164658"/>
                </a:cubicBezTo>
                <a:cubicBezTo>
                  <a:pt x="7346012" y="4164658"/>
                  <a:pt x="7344952" y="4164600"/>
                  <a:pt x="7344068" y="4164482"/>
                </a:cubicBezTo>
                <a:cubicBezTo>
                  <a:pt x="7343184" y="4164364"/>
                  <a:pt x="7342448" y="4164202"/>
                  <a:pt x="7341859" y="4163996"/>
                </a:cubicBezTo>
                <a:cubicBezTo>
                  <a:pt x="7341270" y="4163790"/>
                  <a:pt x="7340814" y="4163539"/>
                  <a:pt x="7340489" y="4163244"/>
                </a:cubicBezTo>
                <a:cubicBezTo>
                  <a:pt x="7340165" y="4162950"/>
                  <a:pt x="7339944" y="4162626"/>
                  <a:pt x="7339826" y="4162272"/>
                </a:cubicBezTo>
                <a:lnTo>
                  <a:pt x="7301299" y="4062241"/>
                </a:lnTo>
                <a:lnTo>
                  <a:pt x="7301210" y="4062241"/>
                </a:lnTo>
                <a:lnTo>
                  <a:pt x="7301210" y="4161831"/>
                </a:lnTo>
                <a:cubicBezTo>
                  <a:pt x="7301210" y="4162302"/>
                  <a:pt x="7301089" y="4162714"/>
                  <a:pt x="7300847" y="4163068"/>
                </a:cubicBezTo>
                <a:cubicBezTo>
                  <a:pt x="7300604" y="4163421"/>
                  <a:pt x="7300179" y="4163701"/>
                  <a:pt x="7299572" y="4163907"/>
                </a:cubicBezTo>
                <a:cubicBezTo>
                  <a:pt x="7298965" y="4164114"/>
                  <a:pt x="7298176" y="4164290"/>
                  <a:pt x="7297206" y="4164437"/>
                </a:cubicBezTo>
                <a:cubicBezTo>
                  <a:pt x="7296235" y="4164585"/>
                  <a:pt x="7294991" y="4164658"/>
                  <a:pt x="7293474" y="4164658"/>
                </a:cubicBezTo>
                <a:cubicBezTo>
                  <a:pt x="7292018" y="4164658"/>
                  <a:pt x="7290804" y="4164585"/>
                  <a:pt x="7289834" y="4164437"/>
                </a:cubicBezTo>
                <a:cubicBezTo>
                  <a:pt x="7288863" y="4164290"/>
                  <a:pt x="7288089" y="4164114"/>
                  <a:pt x="7287513" y="4163907"/>
                </a:cubicBezTo>
                <a:cubicBezTo>
                  <a:pt x="7286936" y="4163701"/>
                  <a:pt x="7286542" y="4163421"/>
                  <a:pt x="7286330" y="4163068"/>
                </a:cubicBezTo>
                <a:cubicBezTo>
                  <a:pt x="7286117" y="4162714"/>
                  <a:pt x="7286011" y="4162302"/>
                  <a:pt x="7286011" y="4161831"/>
                </a:cubicBezTo>
                <a:lnTo>
                  <a:pt x="7286011" y="4056674"/>
                </a:lnTo>
                <a:cubicBezTo>
                  <a:pt x="7286011" y="4054200"/>
                  <a:pt x="7286669" y="4052433"/>
                  <a:pt x="7287985" y="4051372"/>
                </a:cubicBezTo>
                <a:cubicBezTo>
                  <a:pt x="7289301" y="4050312"/>
                  <a:pt x="7290767" y="4049782"/>
                  <a:pt x="7292382" y="4049782"/>
                </a:cubicBezTo>
                <a:close/>
                <a:moveTo>
                  <a:pt x="6816132" y="4049782"/>
                </a:moveTo>
                <a:lnTo>
                  <a:pt x="6825464" y="4049782"/>
                </a:lnTo>
                <a:cubicBezTo>
                  <a:pt x="6827378" y="4049782"/>
                  <a:pt x="6829053" y="4049958"/>
                  <a:pt x="6830489" y="4050312"/>
                </a:cubicBezTo>
                <a:cubicBezTo>
                  <a:pt x="6831925" y="4050665"/>
                  <a:pt x="6833181" y="4051225"/>
                  <a:pt x="6834257" y="4051991"/>
                </a:cubicBezTo>
                <a:cubicBezTo>
                  <a:pt x="6835334" y="4052757"/>
                  <a:pt x="6836232" y="4053729"/>
                  <a:pt x="6836950" y="4054907"/>
                </a:cubicBezTo>
                <a:cubicBezTo>
                  <a:pt x="6837668" y="4056085"/>
                  <a:pt x="6838295" y="4057470"/>
                  <a:pt x="6838834" y="4059060"/>
                </a:cubicBezTo>
                <a:lnTo>
                  <a:pt x="6871529" y="4141860"/>
                </a:lnTo>
                <a:lnTo>
                  <a:pt x="6871971" y="4141860"/>
                </a:lnTo>
                <a:lnTo>
                  <a:pt x="6905992" y="4059325"/>
                </a:lnTo>
                <a:cubicBezTo>
                  <a:pt x="6906651" y="4057558"/>
                  <a:pt x="6907369" y="4056056"/>
                  <a:pt x="6908148" y="4054819"/>
                </a:cubicBezTo>
                <a:cubicBezTo>
                  <a:pt x="6908925" y="4053581"/>
                  <a:pt x="6909779" y="4052595"/>
                  <a:pt x="6910707" y="4051858"/>
                </a:cubicBezTo>
                <a:cubicBezTo>
                  <a:pt x="6911635" y="4051122"/>
                  <a:pt x="6912666" y="4050592"/>
                  <a:pt x="6913804" y="4050268"/>
                </a:cubicBezTo>
                <a:cubicBezTo>
                  <a:pt x="6914940" y="4049944"/>
                  <a:pt x="6916257" y="4049782"/>
                  <a:pt x="6917754" y="4049782"/>
                </a:cubicBezTo>
                <a:lnTo>
                  <a:pt x="6927539" y="4049782"/>
                </a:lnTo>
                <a:cubicBezTo>
                  <a:pt x="6928438" y="4049782"/>
                  <a:pt x="6929290" y="4049914"/>
                  <a:pt x="6930098" y="4050179"/>
                </a:cubicBezTo>
                <a:cubicBezTo>
                  <a:pt x="6930906" y="4050444"/>
                  <a:pt x="6931594" y="4050857"/>
                  <a:pt x="6932163" y="4051416"/>
                </a:cubicBezTo>
                <a:cubicBezTo>
                  <a:pt x="6932732" y="4051976"/>
                  <a:pt x="6933196" y="4052683"/>
                  <a:pt x="6933555" y="4053537"/>
                </a:cubicBezTo>
                <a:cubicBezTo>
                  <a:pt x="6933914" y="4054392"/>
                  <a:pt x="6934093" y="4055437"/>
                  <a:pt x="6934093" y="4056674"/>
                </a:cubicBezTo>
                <a:lnTo>
                  <a:pt x="6934093" y="4161831"/>
                </a:lnTo>
                <a:cubicBezTo>
                  <a:pt x="6934093" y="4162302"/>
                  <a:pt x="6933972" y="4162714"/>
                  <a:pt x="6933730" y="4163068"/>
                </a:cubicBezTo>
                <a:cubicBezTo>
                  <a:pt x="6933487" y="4163421"/>
                  <a:pt x="6933062" y="4163701"/>
                  <a:pt x="6932455" y="4163907"/>
                </a:cubicBezTo>
                <a:cubicBezTo>
                  <a:pt x="6931848" y="4164114"/>
                  <a:pt x="6931074" y="4164290"/>
                  <a:pt x="6930134" y="4164437"/>
                </a:cubicBezTo>
                <a:cubicBezTo>
                  <a:pt x="6929194" y="4164585"/>
                  <a:pt x="6927965" y="4164658"/>
                  <a:pt x="6926448" y="4164658"/>
                </a:cubicBezTo>
                <a:cubicBezTo>
                  <a:pt x="6925053" y="4164658"/>
                  <a:pt x="6923855" y="4164585"/>
                  <a:pt x="6922854" y="4164437"/>
                </a:cubicBezTo>
                <a:cubicBezTo>
                  <a:pt x="6921853" y="4164290"/>
                  <a:pt x="6921064" y="4164114"/>
                  <a:pt x="6920487" y="4163907"/>
                </a:cubicBezTo>
                <a:cubicBezTo>
                  <a:pt x="6919910" y="4163701"/>
                  <a:pt x="6919500" y="4163421"/>
                  <a:pt x="6919258" y="4163068"/>
                </a:cubicBezTo>
                <a:cubicBezTo>
                  <a:pt x="6919015" y="4162714"/>
                  <a:pt x="6918894" y="4162302"/>
                  <a:pt x="6918894" y="4161831"/>
                </a:cubicBezTo>
                <a:lnTo>
                  <a:pt x="6918894" y="4062241"/>
                </a:lnTo>
                <a:lnTo>
                  <a:pt x="6918717" y="4062241"/>
                </a:lnTo>
                <a:lnTo>
                  <a:pt x="6878422" y="4162272"/>
                </a:lnTo>
                <a:cubicBezTo>
                  <a:pt x="6878245" y="4162685"/>
                  <a:pt x="6877995" y="4163039"/>
                  <a:pt x="6877671" y="4163333"/>
                </a:cubicBezTo>
                <a:cubicBezTo>
                  <a:pt x="6877347" y="4163628"/>
                  <a:pt x="6876876" y="4163878"/>
                  <a:pt x="6876257" y="4164084"/>
                </a:cubicBezTo>
                <a:cubicBezTo>
                  <a:pt x="6875638" y="4164290"/>
                  <a:pt x="6874902" y="4164437"/>
                  <a:pt x="6874048" y="4164526"/>
                </a:cubicBezTo>
                <a:cubicBezTo>
                  <a:pt x="6873194" y="4164614"/>
                  <a:pt x="6872178" y="4164658"/>
                  <a:pt x="6870999" y="4164658"/>
                </a:cubicBezTo>
                <a:cubicBezTo>
                  <a:pt x="6869762" y="4164658"/>
                  <a:pt x="6868702" y="4164600"/>
                  <a:pt x="6867818" y="4164482"/>
                </a:cubicBezTo>
                <a:cubicBezTo>
                  <a:pt x="6866934" y="4164364"/>
                  <a:pt x="6866198" y="4164202"/>
                  <a:pt x="6865609" y="4163996"/>
                </a:cubicBezTo>
                <a:cubicBezTo>
                  <a:pt x="6865020" y="4163790"/>
                  <a:pt x="6864564" y="4163539"/>
                  <a:pt x="6864239" y="4163244"/>
                </a:cubicBezTo>
                <a:cubicBezTo>
                  <a:pt x="6863915" y="4162950"/>
                  <a:pt x="6863694" y="4162626"/>
                  <a:pt x="6863576" y="4162272"/>
                </a:cubicBezTo>
                <a:lnTo>
                  <a:pt x="6825049" y="4062241"/>
                </a:lnTo>
                <a:lnTo>
                  <a:pt x="6824960" y="4062241"/>
                </a:lnTo>
                <a:lnTo>
                  <a:pt x="6824960" y="4161831"/>
                </a:lnTo>
                <a:cubicBezTo>
                  <a:pt x="6824960" y="4162302"/>
                  <a:pt x="6824839" y="4162714"/>
                  <a:pt x="6824597" y="4163068"/>
                </a:cubicBezTo>
                <a:cubicBezTo>
                  <a:pt x="6824354" y="4163421"/>
                  <a:pt x="6823929" y="4163701"/>
                  <a:pt x="6823322" y="4163907"/>
                </a:cubicBezTo>
                <a:cubicBezTo>
                  <a:pt x="6822715" y="4164114"/>
                  <a:pt x="6821926" y="4164290"/>
                  <a:pt x="6820956" y="4164437"/>
                </a:cubicBezTo>
                <a:cubicBezTo>
                  <a:pt x="6819985" y="4164585"/>
                  <a:pt x="6818741" y="4164658"/>
                  <a:pt x="6817224" y="4164658"/>
                </a:cubicBezTo>
                <a:cubicBezTo>
                  <a:pt x="6815768" y="4164658"/>
                  <a:pt x="6814554" y="4164585"/>
                  <a:pt x="6813584" y="4164437"/>
                </a:cubicBezTo>
                <a:cubicBezTo>
                  <a:pt x="6812613" y="4164290"/>
                  <a:pt x="6811839" y="4164114"/>
                  <a:pt x="6811263" y="4163907"/>
                </a:cubicBezTo>
                <a:cubicBezTo>
                  <a:pt x="6810686" y="4163701"/>
                  <a:pt x="6810292" y="4163421"/>
                  <a:pt x="6810080" y="4163068"/>
                </a:cubicBezTo>
                <a:cubicBezTo>
                  <a:pt x="6809867" y="4162714"/>
                  <a:pt x="6809761" y="4162302"/>
                  <a:pt x="6809761" y="4161831"/>
                </a:cubicBezTo>
                <a:lnTo>
                  <a:pt x="6809761" y="4056674"/>
                </a:lnTo>
                <a:cubicBezTo>
                  <a:pt x="6809761" y="4054200"/>
                  <a:pt x="6810419" y="4052433"/>
                  <a:pt x="6811735" y="4051372"/>
                </a:cubicBezTo>
                <a:cubicBezTo>
                  <a:pt x="6813051" y="4050312"/>
                  <a:pt x="6814517" y="4049782"/>
                  <a:pt x="6816132" y="4049782"/>
                </a:cubicBezTo>
                <a:close/>
                <a:moveTo>
                  <a:pt x="6349407" y="4049782"/>
                </a:moveTo>
                <a:lnTo>
                  <a:pt x="6358739" y="4049782"/>
                </a:lnTo>
                <a:cubicBezTo>
                  <a:pt x="6360653" y="4049782"/>
                  <a:pt x="6362328" y="4049958"/>
                  <a:pt x="6363764" y="4050312"/>
                </a:cubicBezTo>
                <a:cubicBezTo>
                  <a:pt x="6365200" y="4050665"/>
                  <a:pt x="6366456" y="4051225"/>
                  <a:pt x="6367532" y="4051991"/>
                </a:cubicBezTo>
                <a:cubicBezTo>
                  <a:pt x="6368609" y="4052757"/>
                  <a:pt x="6369507" y="4053729"/>
                  <a:pt x="6370225" y="4054907"/>
                </a:cubicBezTo>
                <a:cubicBezTo>
                  <a:pt x="6370943" y="4056085"/>
                  <a:pt x="6371570" y="4057470"/>
                  <a:pt x="6372109" y="4059060"/>
                </a:cubicBezTo>
                <a:lnTo>
                  <a:pt x="6404804" y="4141860"/>
                </a:lnTo>
                <a:lnTo>
                  <a:pt x="6405246" y="4141860"/>
                </a:lnTo>
                <a:lnTo>
                  <a:pt x="6439267" y="4059325"/>
                </a:lnTo>
                <a:cubicBezTo>
                  <a:pt x="6439926" y="4057558"/>
                  <a:pt x="6440644" y="4056056"/>
                  <a:pt x="6441423" y="4054819"/>
                </a:cubicBezTo>
                <a:cubicBezTo>
                  <a:pt x="6442200" y="4053581"/>
                  <a:pt x="6443054" y="4052595"/>
                  <a:pt x="6443982" y="4051858"/>
                </a:cubicBezTo>
                <a:cubicBezTo>
                  <a:pt x="6444910" y="4051122"/>
                  <a:pt x="6445941" y="4050592"/>
                  <a:pt x="6447079" y="4050268"/>
                </a:cubicBezTo>
                <a:cubicBezTo>
                  <a:pt x="6448215" y="4049944"/>
                  <a:pt x="6449532" y="4049782"/>
                  <a:pt x="6451029" y="4049782"/>
                </a:cubicBezTo>
                <a:lnTo>
                  <a:pt x="6460814" y="4049782"/>
                </a:lnTo>
                <a:cubicBezTo>
                  <a:pt x="6461713" y="4049782"/>
                  <a:pt x="6462565" y="4049914"/>
                  <a:pt x="6463373" y="4050179"/>
                </a:cubicBezTo>
                <a:cubicBezTo>
                  <a:pt x="6464181" y="4050444"/>
                  <a:pt x="6464869" y="4050857"/>
                  <a:pt x="6465438" y="4051416"/>
                </a:cubicBezTo>
                <a:cubicBezTo>
                  <a:pt x="6466007" y="4051976"/>
                  <a:pt x="6466471" y="4052683"/>
                  <a:pt x="6466830" y="4053537"/>
                </a:cubicBezTo>
                <a:cubicBezTo>
                  <a:pt x="6467189" y="4054392"/>
                  <a:pt x="6467368" y="4055437"/>
                  <a:pt x="6467368" y="4056674"/>
                </a:cubicBezTo>
                <a:lnTo>
                  <a:pt x="6467368" y="4161831"/>
                </a:lnTo>
                <a:cubicBezTo>
                  <a:pt x="6467368" y="4162302"/>
                  <a:pt x="6467247" y="4162714"/>
                  <a:pt x="6467005" y="4163068"/>
                </a:cubicBezTo>
                <a:cubicBezTo>
                  <a:pt x="6466762" y="4163421"/>
                  <a:pt x="6466337" y="4163701"/>
                  <a:pt x="6465730" y="4163907"/>
                </a:cubicBezTo>
                <a:cubicBezTo>
                  <a:pt x="6465123" y="4164114"/>
                  <a:pt x="6464349" y="4164290"/>
                  <a:pt x="6463409" y="4164437"/>
                </a:cubicBezTo>
                <a:cubicBezTo>
                  <a:pt x="6462469" y="4164585"/>
                  <a:pt x="6461240" y="4164658"/>
                  <a:pt x="6459723" y="4164658"/>
                </a:cubicBezTo>
                <a:cubicBezTo>
                  <a:pt x="6458328" y="4164658"/>
                  <a:pt x="6457130" y="4164585"/>
                  <a:pt x="6456129" y="4164437"/>
                </a:cubicBezTo>
                <a:cubicBezTo>
                  <a:pt x="6455128" y="4164290"/>
                  <a:pt x="6454339" y="4164114"/>
                  <a:pt x="6453762" y="4163907"/>
                </a:cubicBezTo>
                <a:cubicBezTo>
                  <a:pt x="6453185" y="4163701"/>
                  <a:pt x="6452775" y="4163421"/>
                  <a:pt x="6452533" y="4163068"/>
                </a:cubicBezTo>
                <a:cubicBezTo>
                  <a:pt x="6452290" y="4162714"/>
                  <a:pt x="6452169" y="4162302"/>
                  <a:pt x="6452169" y="4161831"/>
                </a:cubicBezTo>
                <a:lnTo>
                  <a:pt x="6452169" y="4062241"/>
                </a:lnTo>
                <a:lnTo>
                  <a:pt x="6451992" y="4062241"/>
                </a:lnTo>
                <a:lnTo>
                  <a:pt x="6411697" y="4162272"/>
                </a:lnTo>
                <a:cubicBezTo>
                  <a:pt x="6411520" y="4162685"/>
                  <a:pt x="6411270" y="4163039"/>
                  <a:pt x="6410946" y="4163333"/>
                </a:cubicBezTo>
                <a:cubicBezTo>
                  <a:pt x="6410622" y="4163628"/>
                  <a:pt x="6410151" y="4163878"/>
                  <a:pt x="6409532" y="4164084"/>
                </a:cubicBezTo>
                <a:cubicBezTo>
                  <a:pt x="6408913" y="4164290"/>
                  <a:pt x="6408177" y="4164437"/>
                  <a:pt x="6407323" y="4164526"/>
                </a:cubicBezTo>
                <a:cubicBezTo>
                  <a:pt x="6406469" y="4164614"/>
                  <a:pt x="6405453" y="4164658"/>
                  <a:pt x="6404274" y="4164658"/>
                </a:cubicBezTo>
                <a:cubicBezTo>
                  <a:pt x="6403037" y="4164658"/>
                  <a:pt x="6401977" y="4164600"/>
                  <a:pt x="6401093" y="4164482"/>
                </a:cubicBezTo>
                <a:cubicBezTo>
                  <a:pt x="6400209" y="4164364"/>
                  <a:pt x="6399473" y="4164202"/>
                  <a:pt x="6398884" y="4163996"/>
                </a:cubicBezTo>
                <a:cubicBezTo>
                  <a:pt x="6398295" y="4163790"/>
                  <a:pt x="6397839" y="4163539"/>
                  <a:pt x="6397514" y="4163244"/>
                </a:cubicBezTo>
                <a:cubicBezTo>
                  <a:pt x="6397190" y="4162950"/>
                  <a:pt x="6396969" y="4162626"/>
                  <a:pt x="6396851" y="4162272"/>
                </a:cubicBezTo>
                <a:lnTo>
                  <a:pt x="6358324" y="4062241"/>
                </a:lnTo>
                <a:lnTo>
                  <a:pt x="6358235" y="4062241"/>
                </a:lnTo>
                <a:lnTo>
                  <a:pt x="6358235" y="4161831"/>
                </a:lnTo>
                <a:cubicBezTo>
                  <a:pt x="6358235" y="4162302"/>
                  <a:pt x="6358114" y="4162714"/>
                  <a:pt x="6357872" y="4163068"/>
                </a:cubicBezTo>
                <a:cubicBezTo>
                  <a:pt x="6357629" y="4163421"/>
                  <a:pt x="6357204" y="4163701"/>
                  <a:pt x="6356597" y="4163907"/>
                </a:cubicBezTo>
                <a:cubicBezTo>
                  <a:pt x="6355990" y="4164114"/>
                  <a:pt x="6355201" y="4164290"/>
                  <a:pt x="6354231" y="4164437"/>
                </a:cubicBezTo>
                <a:cubicBezTo>
                  <a:pt x="6353260" y="4164585"/>
                  <a:pt x="6352016" y="4164658"/>
                  <a:pt x="6350499" y="4164658"/>
                </a:cubicBezTo>
                <a:cubicBezTo>
                  <a:pt x="6349043" y="4164658"/>
                  <a:pt x="6347829" y="4164585"/>
                  <a:pt x="6346859" y="4164437"/>
                </a:cubicBezTo>
                <a:cubicBezTo>
                  <a:pt x="6345888" y="4164290"/>
                  <a:pt x="6345114" y="4164114"/>
                  <a:pt x="6344538" y="4163907"/>
                </a:cubicBezTo>
                <a:cubicBezTo>
                  <a:pt x="6343961" y="4163701"/>
                  <a:pt x="6343567" y="4163421"/>
                  <a:pt x="6343355" y="4163068"/>
                </a:cubicBezTo>
                <a:cubicBezTo>
                  <a:pt x="6343142" y="4162714"/>
                  <a:pt x="6343036" y="4162302"/>
                  <a:pt x="6343036" y="4161831"/>
                </a:cubicBezTo>
                <a:lnTo>
                  <a:pt x="6343036" y="4056674"/>
                </a:lnTo>
                <a:cubicBezTo>
                  <a:pt x="6343036" y="4054200"/>
                  <a:pt x="6343694" y="4052433"/>
                  <a:pt x="6345010" y="4051372"/>
                </a:cubicBezTo>
                <a:cubicBezTo>
                  <a:pt x="6346326" y="4050312"/>
                  <a:pt x="6347792" y="4049782"/>
                  <a:pt x="6349407" y="4049782"/>
                </a:cubicBezTo>
                <a:close/>
                <a:moveTo>
                  <a:pt x="5873157" y="4049782"/>
                </a:moveTo>
                <a:lnTo>
                  <a:pt x="5882489" y="4049782"/>
                </a:lnTo>
                <a:cubicBezTo>
                  <a:pt x="5884403" y="4049782"/>
                  <a:pt x="5886078" y="4049958"/>
                  <a:pt x="5887514" y="4050312"/>
                </a:cubicBezTo>
                <a:cubicBezTo>
                  <a:pt x="5888950" y="4050665"/>
                  <a:pt x="5890206" y="4051225"/>
                  <a:pt x="5891282" y="4051991"/>
                </a:cubicBezTo>
                <a:cubicBezTo>
                  <a:pt x="5892359" y="4052757"/>
                  <a:pt x="5893257" y="4053729"/>
                  <a:pt x="5893975" y="4054907"/>
                </a:cubicBezTo>
                <a:cubicBezTo>
                  <a:pt x="5894693" y="4056085"/>
                  <a:pt x="5895320" y="4057470"/>
                  <a:pt x="5895859" y="4059060"/>
                </a:cubicBezTo>
                <a:lnTo>
                  <a:pt x="5928554" y="4141860"/>
                </a:lnTo>
                <a:lnTo>
                  <a:pt x="5928996" y="4141860"/>
                </a:lnTo>
                <a:lnTo>
                  <a:pt x="5963017" y="4059325"/>
                </a:lnTo>
                <a:cubicBezTo>
                  <a:pt x="5963676" y="4057558"/>
                  <a:pt x="5964394" y="4056056"/>
                  <a:pt x="5965173" y="4054819"/>
                </a:cubicBezTo>
                <a:cubicBezTo>
                  <a:pt x="5965950" y="4053581"/>
                  <a:pt x="5966804" y="4052595"/>
                  <a:pt x="5967732" y="4051858"/>
                </a:cubicBezTo>
                <a:cubicBezTo>
                  <a:pt x="5968660" y="4051122"/>
                  <a:pt x="5969691" y="4050592"/>
                  <a:pt x="5970829" y="4050268"/>
                </a:cubicBezTo>
                <a:cubicBezTo>
                  <a:pt x="5971965" y="4049944"/>
                  <a:pt x="5973282" y="4049782"/>
                  <a:pt x="5974779" y="4049782"/>
                </a:cubicBezTo>
                <a:lnTo>
                  <a:pt x="5984564" y="4049782"/>
                </a:lnTo>
                <a:cubicBezTo>
                  <a:pt x="5985463" y="4049782"/>
                  <a:pt x="5986315" y="4049914"/>
                  <a:pt x="5987123" y="4050179"/>
                </a:cubicBezTo>
                <a:cubicBezTo>
                  <a:pt x="5987931" y="4050444"/>
                  <a:pt x="5988619" y="4050857"/>
                  <a:pt x="5989188" y="4051416"/>
                </a:cubicBezTo>
                <a:cubicBezTo>
                  <a:pt x="5989757" y="4051976"/>
                  <a:pt x="5990221" y="4052683"/>
                  <a:pt x="5990580" y="4053537"/>
                </a:cubicBezTo>
                <a:cubicBezTo>
                  <a:pt x="5990939" y="4054392"/>
                  <a:pt x="5991118" y="4055437"/>
                  <a:pt x="5991118" y="4056674"/>
                </a:cubicBezTo>
                <a:lnTo>
                  <a:pt x="5991118" y="4161831"/>
                </a:lnTo>
                <a:cubicBezTo>
                  <a:pt x="5991118" y="4162302"/>
                  <a:pt x="5990997" y="4162714"/>
                  <a:pt x="5990755" y="4163068"/>
                </a:cubicBezTo>
                <a:cubicBezTo>
                  <a:pt x="5990512" y="4163421"/>
                  <a:pt x="5990087" y="4163701"/>
                  <a:pt x="5989480" y="4163907"/>
                </a:cubicBezTo>
                <a:cubicBezTo>
                  <a:pt x="5988873" y="4164114"/>
                  <a:pt x="5988099" y="4164290"/>
                  <a:pt x="5987159" y="4164437"/>
                </a:cubicBezTo>
                <a:cubicBezTo>
                  <a:pt x="5986219" y="4164585"/>
                  <a:pt x="5984990" y="4164658"/>
                  <a:pt x="5983473" y="4164658"/>
                </a:cubicBezTo>
                <a:cubicBezTo>
                  <a:pt x="5982078" y="4164658"/>
                  <a:pt x="5980880" y="4164585"/>
                  <a:pt x="5979879" y="4164437"/>
                </a:cubicBezTo>
                <a:cubicBezTo>
                  <a:pt x="5978878" y="4164290"/>
                  <a:pt x="5978089" y="4164114"/>
                  <a:pt x="5977512" y="4163907"/>
                </a:cubicBezTo>
                <a:cubicBezTo>
                  <a:pt x="5976935" y="4163701"/>
                  <a:pt x="5976525" y="4163421"/>
                  <a:pt x="5976283" y="4163068"/>
                </a:cubicBezTo>
                <a:cubicBezTo>
                  <a:pt x="5976040" y="4162714"/>
                  <a:pt x="5975919" y="4162302"/>
                  <a:pt x="5975919" y="4161831"/>
                </a:cubicBezTo>
                <a:lnTo>
                  <a:pt x="5975919" y="4062241"/>
                </a:lnTo>
                <a:lnTo>
                  <a:pt x="5975742" y="4062241"/>
                </a:lnTo>
                <a:lnTo>
                  <a:pt x="5935447" y="4162272"/>
                </a:lnTo>
                <a:cubicBezTo>
                  <a:pt x="5935270" y="4162685"/>
                  <a:pt x="5935020" y="4163039"/>
                  <a:pt x="5934696" y="4163333"/>
                </a:cubicBezTo>
                <a:cubicBezTo>
                  <a:pt x="5934372" y="4163628"/>
                  <a:pt x="5933901" y="4163878"/>
                  <a:pt x="5933282" y="4164084"/>
                </a:cubicBezTo>
                <a:cubicBezTo>
                  <a:pt x="5932663" y="4164290"/>
                  <a:pt x="5931927" y="4164437"/>
                  <a:pt x="5931073" y="4164526"/>
                </a:cubicBezTo>
                <a:cubicBezTo>
                  <a:pt x="5930219" y="4164614"/>
                  <a:pt x="5929203" y="4164658"/>
                  <a:pt x="5928024" y="4164658"/>
                </a:cubicBezTo>
                <a:cubicBezTo>
                  <a:pt x="5926787" y="4164658"/>
                  <a:pt x="5925727" y="4164600"/>
                  <a:pt x="5924843" y="4164482"/>
                </a:cubicBezTo>
                <a:cubicBezTo>
                  <a:pt x="5923959" y="4164364"/>
                  <a:pt x="5923223" y="4164202"/>
                  <a:pt x="5922634" y="4163996"/>
                </a:cubicBezTo>
                <a:cubicBezTo>
                  <a:pt x="5922045" y="4163790"/>
                  <a:pt x="5921589" y="4163539"/>
                  <a:pt x="5921264" y="4163244"/>
                </a:cubicBezTo>
                <a:cubicBezTo>
                  <a:pt x="5920940" y="4162950"/>
                  <a:pt x="5920719" y="4162626"/>
                  <a:pt x="5920601" y="4162272"/>
                </a:cubicBezTo>
                <a:lnTo>
                  <a:pt x="5882074" y="4062241"/>
                </a:lnTo>
                <a:lnTo>
                  <a:pt x="5881985" y="4062241"/>
                </a:lnTo>
                <a:lnTo>
                  <a:pt x="5881985" y="4161831"/>
                </a:lnTo>
                <a:cubicBezTo>
                  <a:pt x="5881985" y="4162302"/>
                  <a:pt x="5881864" y="4162714"/>
                  <a:pt x="5881622" y="4163068"/>
                </a:cubicBezTo>
                <a:cubicBezTo>
                  <a:pt x="5881379" y="4163421"/>
                  <a:pt x="5880954" y="4163701"/>
                  <a:pt x="5880347" y="4163907"/>
                </a:cubicBezTo>
                <a:cubicBezTo>
                  <a:pt x="5879740" y="4164114"/>
                  <a:pt x="5878951" y="4164290"/>
                  <a:pt x="5877981" y="4164437"/>
                </a:cubicBezTo>
                <a:cubicBezTo>
                  <a:pt x="5877010" y="4164585"/>
                  <a:pt x="5875766" y="4164658"/>
                  <a:pt x="5874249" y="4164658"/>
                </a:cubicBezTo>
                <a:cubicBezTo>
                  <a:pt x="5872793" y="4164658"/>
                  <a:pt x="5871579" y="4164585"/>
                  <a:pt x="5870609" y="4164437"/>
                </a:cubicBezTo>
                <a:cubicBezTo>
                  <a:pt x="5869638" y="4164290"/>
                  <a:pt x="5868864" y="4164114"/>
                  <a:pt x="5868288" y="4163907"/>
                </a:cubicBezTo>
                <a:cubicBezTo>
                  <a:pt x="5867711" y="4163701"/>
                  <a:pt x="5867317" y="4163421"/>
                  <a:pt x="5867105" y="4163068"/>
                </a:cubicBezTo>
                <a:cubicBezTo>
                  <a:pt x="5866892" y="4162714"/>
                  <a:pt x="5866786" y="4162302"/>
                  <a:pt x="5866786" y="4161831"/>
                </a:cubicBezTo>
                <a:lnTo>
                  <a:pt x="5866786" y="4056674"/>
                </a:lnTo>
                <a:cubicBezTo>
                  <a:pt x="5866786" y="4054200"/>
                  <a:pt x="5867444" y="4052433"/>
                  <a:pt x="5868760" y="4051372"/>
                </a:cubicBezTo>
                <a:cubicBezTo>
                  <a:pt x="5870076" y="4050312"/>
                  <a:pt x="5871542" y="4049782"/>
                  <a:pt x="5873157" y="4049782"/>
                </a:cubicBezTo>
                <a:close/>
                <a:moveTo>
                  <a:pt x="5406432" y="4049782"/>
                </a:moveTo>
                <a:lnTo>
                  <a:pt x="5415764" y="4049782"/>
                </a:lnTo>
                <a:cubicBezTo>
                  <a:pt x="5417678" y="4049782"/>
                  <a:pt x="5419353" y="4049958"/>
                  <a:pt x="5420789" y="4050312"/>
                </a:cubicBezTo>
                <a:cubicBezTo>
                  <a:pt x="5422225" y="4050665"/>
                  <a:pt x="5423481" y="4051225"/>
                  <a:pt x="5424557" y="4051991"/>
                </a:cubicBezTo>
                <a:cubicBezTo>
                  <a:pt x="5425634" y="4052757"/>
                  <a:pt x="5426532" y="4053729"/>
                  <a:pt x="5427250" y="4054907"/>
                </a:cubicBezTo>
                <a:cubicBezTo>
                  <a:pt x="5427968" y="4056085"/>
                  <a:pt x="5428595" y="4057470"/>
                  <a:pt x="5429134" y="4059060"/>
                </a:cubicBezTo>
                <a:lnTo>
                  <a:pt x="5461829" y="4141860"/>
                </a:lnTo>
                <a:lnTo>
                  <a:pt x="5462271" y="4141860"/>
                </a:lnTo>
                <a:lnTo>
                  <a:pt x="5496292" y="4059325"/>
                </a:lnTo>
                <a:cubicBezTo>
                  <a:pt x="5496951" y="4057558"/>
                  <a:pt x="5497669" y="4056056"/>
                  <a:pt x="5498448" y="4054819"/>
                </a:cubicBezTo>
                <a:cubicBezTo>
                  <a:pt x="5499225" y="4053581"/>
                  <a:pt x="5500079" y="4052595"/>
                  <a:pt x="5501007" y="4051858"/>
                </a:cubicBezTo>
                <a:cubicBezTo>
                  <a:pt x="5501935" y="4051122"/>
                  <a:pt x="5502966" y="4050592"/>
                  <a:pt x="5504104" y="4050268"/>
                </a:cubicBezTo>
                <a:cubicBezTo>
                  <a:pt x="5505240" y="4049944"/>
                  <a:pt x="5506557" y="4049782"/>
                  <a:pt x="5508054" y="4049782"/>
                </a:cubicBezTo>
                <a:lnTo>
                  <a:pt x="5517839" y="4049782"/>
                </a:lnTo>
                <a:cubicBezTo>
                  <a:pt x="5518738" y="4049782"/>
                  <a:pt x="5519590" y="4049914"/>
                  <a:pt x="5520398" y="4050179"/>
                </a:cubicBezTo>
                <a:cubicBezTo>
                  <a:pt x="5521206" y="4050444"/>
                  <a:pt x="5521894" y="4050857"/>
                  <a:pt x="5522463" y="4051416"/>
                </a:cubicBezTo>
                <a:cubicBezTo>
                  <a:pt x="5523032" y="4051976"/>
                  <a:pt x="5523496" y="4052683"/>
                  <a:pt x="5523855" y="4053537"/>
                </a:cubicBezTo>
                <a:cubicBezTo>
                  <a:pt x="5524214" y="4054392"/>
                  <a:pt x="5524393" y="4055437"/>
                  <a:pt x="5524393" y="4056674"/>
                </a:cubicBezTo>
                <a:lnTo>
                  <a:pt x="5524393" y="4161831"/>
                </a:lnTo>
                <a:cubicBezTo>
                  <a:pt x="5524393" y="4162302"/>
                  <a:pt x="5524272" y="4162714"/>
                  <a:pt x="5524030" y="4163068"/>
                </a:cubicBezTo>
                <a:cubicBezTo>
                  <a:pt x="5523787" y="4163421"/>
                  <a:pt x="5523362" y="4163701"/>
                  <a:pt x="5522755" y="4163907"/>
                </a:cubicBezTo>
                <a:cubicBezTo>
                  <a:pt x="5522148" y="4164114"/>
                  <a:pt x="5521374" y="4164290"/>
                  <a:pt x="5520434" y="4164437"/>
                </a:cubicBezTo>
                <a:cubicBezTo>
                  <a:pt x="5519494" y="4164585"/>
                  <a:pt x="5518265" y="4164658"/>
                  <a:pt x="5516748" y="4164658"/>
                </a:cubicBezTo>
                <a:cubicBezTo>
                  <a:pt x="5515353" y="4164658"/>
                  <a:pt x="5514155" y="4164585"/>
                  <a:pt x="5513154" y="4164437"/>
                </a:cubicBezTo>
                <a:cubicBezTo>
                  <a:pt x="5512153" y="4164290"/>
                  <a:pt x="5511364" y="4164114"/>
                  <a:pt x="5510787" y="4163907"/>
                </a:cubicBezTo>
                <a:cubicBezTo>
                  <a:pt x="5510210" y="4163701"/>
                  <a:pt x="5509800" y="4163421"/>
                  <a:pt x="5509558" y="4163068"/>
                </a:cubicBezTo>
                <a:cubicBezTo>
                  <a:pt x="5509315" y="4162714"/>
                  <a:pt x="5509194" y="4162302"/>
                  <a:pt x="5509194" y="4161831"/>
                </a:cubicBezTo>
                <a:lnTo>
                  <a:pt x="5509194" y="4062241"/>
                </a:lnTo>
                <a:lnTo>
                  <a:pt x="5509017" y="4062241"/>
                </a:lnTo>
                <a:lnTo>
                  <a:pt x="5468722" y="4162272"/>
                </a:lnTo>
                <a:cubicBezTo>
                  <a:pt x="5468545" y="4162685"/>
                  <a:pt x="5468295" y="4163039"/>
                  <a:pt x="5467971" y="4163333"/>
                </a:cubicBezTo>
                <a:cubicBezTo>
                  <a:pt x="5467647" y="4163628"/>
                  <a:pt x="5467176" y="4163878"/>
                  <a:pt x="5466557" y="4164084"/>
                </a:cubicBezTo>
                <a:cubicBezTo>
                  <a:pt x="5465938" y="4164290"/>
                  <a:pt x="5465202" y="4164437"/>
                  <a:pt x="5464348" y="4164526"/>
                </a:cubicBezTo>
                <a:cubicBezTo>
                  <a:pt x="5463494" y="4164614"/>
                  <a:pt x="5462478" y="4164658"/>
                  <a:pt x="5461299" y="4164658"/>
                </a:cubicBezTo>
                <a:cubicBezTo>
                  <a:pt x="5460062" y="4164658"/>
                  <a:pt x="5459002" y="4164600"/>
                  <a:pt x="5458118" y="4164482"/>
                </a:cubicBezTo>
                <a:cubicBezTo>
                  <a:pt x="5457234" y="4164364"/>
                  <a:pt x="5456498" y="4164202"/>
                  <a:pt x="5455909" y="4163996"/>
                </a:cubicBezTo>
                <a:cubicBezTo>
                  <a:pt x="5455320" y="4163790"/>
                  <a:pt x="5454864" y="4163539"/>
                  <a:pt x="5454539" y="4163244"/>
                </a:cubicBezTo>
                <a:cubicBezTo>
                  <a:pt x="5454215" y="4162950"/>
                  <a:pt x="5453994" y="4162626"/>
                  <a:pt x="5453876" y="4162272"/>
                </a:cubicBezTo>
                <a:lnTo>
                  <a:pt x="5415349" y="4062241"/>
                </a:lnTo>
                <a:lnTo>
                  <a:pt x="5415260" y="4062241"/>
                </a:lnTo>
                <a:lnTo>
                  <a:pt x="5415260" y="4161831"/>
                </a:lnTo>
                <a:cubicBezTo>
                  <a:pt x="5415260" y="4162302"/>
                  <a:pt x="5415139" y="4162714"/>
                  <a:pt x="5414897" y="4163068"/>
                </a:cubicBezTo>
                <a:cubicBezTo>
                  <a:pt x="5414654" y="4163421"/>
                  <a:pt x="5414229" y="4163701"/>
                  <a:pt x="5413622" y="4163907"/>
                </a:cubicBezTo>
                <a:cubicBezTo>
                  <a:pt x="5413015" y="4164114"/>
                  <a:pt x="5412226" y="4164290"/>
                  <a:pt x="5411256" y="4164437"/>
                </a:cubicBezTo>
                <a:cubicBezTo>
                  <a:pt x="5410285" y="4164585"/>
                  <a:pt x="5409041" y="4164658"/>
                  <a:pt x="5407524" y="4164658"/>
                </a:cubicBezTo>
                <a:cubicBezTo>
                  <a:pt x="5406068" y="4164658"/>
                  <a:pt x="5404854" y="4164585"/>
                  <a:pt x="5403884" y="4164437"/>
                </a:cubicBezTo>
                <a:cubicBezTo>
                  <a:pt x="5402913" y="4164290"/>
                  <a:pt x="5402139" y="4164114"/>
                  <a:pt x="5401563" y="4163907"/>
                </a:cubicBezTo>
                <a:cubicBezTo>
                  <a:pt x="5400986" y="4163701"/>
                  <a:pt x="5400592" y="4163421"/>
                  <a:pt x="5400380" y="4163068"/>
                </a:cubicBezTo>
                <a:cubicBezTo>
                  <a:pt x="5400167" y="4162714"/>
                  <a:pt x="5400061" y="4162302"/>
                  <a:pt x="5400061" y="4161831"/>
                </a:cubicBezTo>
                <a:lnTo>
                  <a:pt x="5400061" y="4056674"/>
                </a:lnTo>
                <a:cubicBezTo>
                  <a:pt x="5400061" y="4054200"/>
                  <a:pt x="5400719" y="4052433"/>
                  <a:pt x="5402035" y="4051372"/>
                </a:cubicBezTo>
                <a:cubicBezTo>
                  <a:pt x="5403351" y="4050312"/>
                  <a:pt x="5404817" y="4049782"/>
                  <a:pt x="5406432" y="4049782"/>
                </a:cubicBezTo>
                <a:close/>
                <a:moveTo>
                  <a:pt x="4930182" y="4049782"/>
                </a:moveTo>
                <a:lnTo>
                  <a:pt x="4939514" y="4049782"/>
                </a:lnTo>
                <a:cubicBezTo>
                  <a:pt x="4941428" y="4049782"/>
                  <a:pt x="4943103" y="4049958"/>
                  <a:pt x="4944539" y="4050312"/>
                </a:cubicBezTo>
                <a:cubicBezTo>
                  <a:pt x="4945975" y="4050665"/>
                  <a:pt x="4947231" y="4051225"/>
                  <a:pt x="4948307" y="4051991"/>
                </a:cubicBezTo>
                <a:cubicBezTo>
                  <a:pt x="4949384" y="4052757"/>
                  <a:pt x="4950282" y="4053729"/>
                  <a:pt x="4951000" y="4054907"/>
                </a:cubicBezTo>
                <a:cubicBezTo>
                  <a:pt x="4951718" y="4056085"/>
                  <a:pt x="4952345" y="4057470"/>
                  <a:pt x="4952884" y="4059060"/>
                </a:cubicBezTo>
                <a:lnTo>
                  <a:pt x="4985579" y="4141860"/>
                </a:lnTo>
                <a:lnTo>
                  <a:pt x="4986021" y="4141860"/>
                </a:lnTo>
                <a:lnTo>
                  <a:pt x="5020042" y="4059325"/>
                </a:lnTo>
                <a:cubicBezTo>
                  <a:pt x="5020701" y="4057558"/>
                  <a:pt x="5021419" y="4056056"/>
                  <a:pt x="5022198" y="4054819"/>
                </a:cubicBezTo>
                <a:cubicBezTo>
                  <a:pt x="5022975" y="4053581"/>
                  <a:pt x="5023829" y="4052595"/>
                  <a:pt x="5024757" y="4051858"/>
                </a:cubicBezTo>
                <a:cubicBezTo>
                  <a:pt x="5025685" y="4051122"/>
                  <a:pt x="5026716" y="4050592"/>
                  <a:pt x="5027854" y="4050268"/>
                </a:cubicBezTo>
                <a:cubicBezTo>
                  <a:pt x="5028990" y="4049944"/>
                  <a:pt x="5030307" y="4049782"/>
                  <a:pt x="5031804" y="4049782"/>
                </a:cubicBezTo>
                <a:lnTo>
                  <a:pt x="5041589" y="4049782"/>
                </a:lnTo>
                <a:cubicBezTo>
                  <a:pt x="5042488" y="4049782"/>
                  <a:pt x="5043340" y="4049914"/>
                  <a:pt x="5044148" y="4050179"/>
                </a:cubicBezTo>
                <a:cubicBezTo>
                  <a:pt x="5044956" y="4050444"/>
                  <a:pt x="5045644" y="4050857"/>
                  <a:pt x="5046213" y="4051416"/>
                </a:cubicBezTo>
                <a:cubicBezTo>
                  <a:pt x="5046782" y="4051976"/>
                  <a:pt x="5047246" y="4052683"/>
                  <a:pt x="5047605" y="4053537"/>
                </a:cubicBezTo>
                <a:cubicBezTo>
                  <a:pt x="5047964" y="4054392"/>
                  <a:pt x="5048143" y="4055437"/>
                  <a:pt x="5048143" y="4056674"/>
                </a:cubicBezTo>
                <a:lnTo>
                  <a:pt x="5048143" y="4161831"/>
                </a:lnTo>
                <a:cubicBezTo>
                  <a:pt x="5048143" y="4162302"/>
                  <a:pt x="5048022" y="4162714"/>
                  <a:pt x="5047780" y="4163068"/>
                </a:cubicBezTo>
                <a:cubicBezTo>
                  <a:pt x="5047537" y="4163421"/>
                  <a:pt x="5047112" y="4163701"/>
                  <a:pt x="5046505" y="4163907"/>
                </a:cubicBezTo>
                <a:cubicBezTo>
                  <a:pt x="5045898" y="4164114"/>
                  <a:pt x="5045124" y="4164290"/>
                  <a:pt x="5044184" y="4164437"/>
                </a:cubicBezTo>
                <a:cubicBezTo>
                  <a:pt x="5043244" y="4164585"/>
                  <a:pt x="5042015" y="4164658"/>
                  <a:pt x="5040498" y="4164658"/>
                </a:cubicBezTo>
                <a:cubicBezTo>
                  <a:pt x="5039103" y="4164658"/>
                  <a:pt x="5037905" y="4164585"/>
                  <a:pt x="5036904" y="4164437"/>
                </a:cubicBezTo>
                <a:cubicBezTo>
                  <a:pt x="5035903" y="4164290"/>
                  <a:pt x="5035114" y="4164114"/>
                  <a:pt x="5034537" y="4163907"/>
                </a:cubicBezTo>
                <a:cubicBezTo>
                  <a:pt x="5033960" y="4163701"/>
                  <a:pt x="5033550" y="4163421"/>
                  <a:pt x="5033308" y="4163068"/>
                </a:cubicBezTo>
                <a:cubicBezTo>
                  <a:pt x="5033065" y="4162714"/>
                  <a:pt x="5032944" y="4162302"/>
                  <a:pt x="5032944" y="4161831"/>
                </a:cubicBezTo>
                <a:lnTo>
                  <a:pt x="5032944" y="4062241"/>
                </a:lnTo>
                <a:lnTo>
                  <a:pt x="5032767" y="4062241"/>
                </a:lnTo>
                <a:lnTo>
                  <a:pt x="4992472" y="4162272"/>
                </a:lnTo>
                <a:cubicBezTo>
                  <a:pt x="4992295" y="4162685"/>
                  <a:pt x="4992045" y="4163039"/>
                  <a:pt x="4991721" y="4163333"/>
                </a:cubicBezTo>
                <a:cubicBezTo>
                  <a:pt x="4991397" y="4163628"/>
                  <a:pt x="4990926" y="4163878"/>
                  <a:pt x="4990307" y="4164084"/>
                </a:cubicBezTo>
                <a:cubicBezTo>
                  <a:pt x="4989688" y="4164290"/>
                  <a:pt x="4988952" y="4164437"/>
                  <a:pt x="4988098" y="4164526"/>
                </a:cubicBezTo>
                <a:cubicBezTo>
                  <a:pt x="4987244" y="4164614"/>
                  <a:pt x="4986228" y="4164658"/>
                  <a:pt x="4985049" y="4164658"/>
                </a:cubicBezTo>
                <a:cubicBezTo>
                  <a:pt x="4983812" y="4164658"/>
                  <a:pt x="4982752" y="4164600"/>
                  <a:pt x="4981868" y="4164482"/>
                </a:cubicBezTo>
                <a:cubicBezTo>
                  <a:pt x="4980984" y="4164364"/>
                  <a:pt x="4980248" y="4164202"/>
                  <a:pt x="4979659" y="4163996"/>
                </a:cubicBezTo>
                <a:cubicBezTo>
                  <a:pt x="4979070" y="4163790"/>
                  <a:pt x="4978614" y="4163539"/>
                  <a:pt x="4978289" y="4163244"/>
                </a:cubicBezTo>
                <a:cubicBezTo>
                  <a:pt x="4977965" y="4162950"/>
                  <a:pt x="4977744" y="4162626"/>
                  <a:pt x="4977626" y="4162272"/>
                </a:cubicBezTo>
                <a:lnTo>
                  <a:pt x="4939099" y="4062241"/>
                </a:lnTo>
                <a:lnTo>
                  <a:pt x="4939010" y="4062241"/>
                </a:lnTo>
                <a:lnTo>
                  <a:pt x="4939010" y="4161831"/>
                </a:lnTo>
                <a:cubicBezTo>
                  <a:pt x="4939010" y="4162302"/>
                  <a:pt x="4938889" y="4162714"/>
                  <a:pt x="4938647" y="4163068"/>
                </a:cubicBezTo>
                <a:cubicBezTo>
                  <a:pt x="4938404" y="4163421"/>
                  <a:pt x="4937979" y="4163701"/>
                  <a:pt x="4937372" y="4163907"/>
                </a:cubicBezTo>
                <a:cubicBezTo>
                  <a:pt x="4936765" y="4164114"/>
                  <a:pt x="4935976" y="4164290"/>
                  <a:pt x="4935006" y="4164437"/>
                </a:cubicBezTo>
                <a:cubicBezTo>
                  <a:pt x="4934035" y="4164585"/>
                  <a:pt x="4932791" y="4164658"/>
                  <a:pt x="4931274" y="4164658"/>
                </a:cubicBezTo>
                <a:cubicBezTo>
                  <a:pt x="4929818" y="4164658"/>
                  <a:pt x="4928604" y="4164585"/>
                  <a:pt x="4927634" y="4164437"/>
                </a:cubicBezTo>
                <a:cubicBezTo>
                  <a:pt x="4926663" y="4164290"/>
                  <a:pt x="4925889" y="4164114"/>
                  <a:pt x="4925313" y="4163907"/>
                </a:cubicBezTo>
                <a:cubicBezTo>
                  <a:pt x="4924736" y="4163701"/>
                  <a:pt x="4924342" y="4163421"/>
                  <a:pt x="4924130" y="4163068"/>
                </a:cubicBezTo>
                <a:cubicBezTo>
                  <a:pt x="4923917" y="4162714"/>
                  <a:pt x="4923811" y="4162302"/>
                  <a:pt x="4923811" y="4161831"/>
                </a:cubicBezTo>
                <a:lnTo>
                  <a:pt x="4923811" y="4056674"/>
                </a:lnTo>
                <a:cubicBezTo>
                  <a:pt x="4923811" y="4054200"/>
                  <a:pt x="4924469" y="4052433"/>
                  <a:pt x="4925785" y="4051372"/>
                </a:cubicBezTo>
                <a:cubicBezTo>
                  <a:pt x="4927101" y="4050312"/>
                  <a:pt x="4928567" y="4049782"/>
                  <a:pt x="4930182" y="4049782"/>
                </a:cubicBezTo>
                <a:close/>
                <a:moveTo>
                  <a:pt x="4463457" y="4049782"/>
                </a:moveTo>
                <a:lnTo>
                  <a:pt x="4472789" y="4049782"/>
                </a:lnTo>
                <a:cubicBezTo>
                  <a:pt x="4474703" y="4049782"/>
                  <a:pt x="4476378" y="4049958"/>
                  <a:pt x="4477814" y="4050312"/>
                </a:cubicBezTo>
                <a:cubicBezTo>
                  <a:pt x="4479250" y="4050665"/>
                  <a:pt x="4480506" y="4051225"/>
                  <a:pt x="4481582" y="4051991"/>
                </a:cubicBezTo>
                <a:cubicBezTo>
                  <a:pt x="4482659" y="4052757"/>
                  <a:pt x="4483557" y="4053729"/>
                  <a:pt x="4484275" y="4054907"/>
                </a:cubicBezTo>
                <a:cubicBezTo>
                  <a:pt x="4484993" y="4056085"/>
                  <a:pt x="4485620" y="4057470"/>
                  <a:pt x="4486159" y="4059060"/>
                </a:cubicBezTo>
                <a:lnTo>
                  <a:pt x="4518854" y="4141860"/>
                </a:lnTo>
                <a:lnTo>
                  <a:pt x="4519296" y="4141860"/>
                </a:lnTo>
                <a:lnTo>
                  <a:pt x="4553317" y="4059325"/>
                </a:lnTo>
                <a:cubicBezTo>
                  <a:pt x="4553976" y="4057558"/>
                  <a:pt x="4554694" y="4056056"/>
                  <a:pt x="4555473" y="4054819"/>
                </a:cubicBezTo>
                <a:cubicBezTo>
                  <a:pt x="4556250" y="4053581"/>
                  <a:pt x="4557104" y="4052595"/>
                  <a:pt x="4558032" y="4051858"/>
                </a:cubicBezTo>
                <a:cubicBezTo>
                  <a:pt x="4558960" y="4051122"/>
                  <a:pt x="4559991" y="4050592"/>
                  <a:pt x="4561129" y="4050268"/>
                </a:cubicBezTo>
                <a:cubicBezTo>
                  <a:pt x="4562265" y="4049944"/>
                  <a:pt x="4563582" y="4049782"/>
                  <a:pt x="4565079" y="4049782"/>
                </a:cubicBezTo>
                <a:lnTo>
                  <a:pt x="4574864" y="4049782"/>
                </a:lnTo>
                <a:cubicBezTo>
                  <a:pt x="4575763" y="4049782"/>
                  <a:pt x="4576615" y="4049914"/>
                  <a:pt x="4577423" y="4050179"/>
                </a:cubicBezTo>
                <a:cubicBezTo>
                  <a:pt x="4578231" y="4050444"/>
                  <a:pt x="4578919" y="4050857"/>
                  <a:pt x="4579488" y="4051416"/>
                </a:cubicBezTo>
                <a:cubicBezTo>
                  <a:pt x="4580057" y="4051976"/>
                  <a:pt x="4580521" y="4052683"/>
                  <a:pt x="4580880" y="4053537"/>
                </a:cubicBezTo>
                <a:cubicBezTo>
                  <a:pt x="4581239" y="4054392"/>
                  <a:pt x="4581418" y="4055437"/>
                  <a:pt x="4581418" y="4056674"/>
                </a:cubicBezTo>
                <a:lnTo>
                  <a:pt x="4581418" y="4161831"/>
                </a:lnTo>
                <a:cubicBezTo>
                  <a:pt x="4581418" y="4162302"/>
                  <a:pt x="4581297" y="4162714"/>
                  <a:pt x="4581055" y="4163068"/>
                </a:cubicBezTo>
                <a:cubicBezTo>
                  <a:pt x="4580812" y="4163421"/>
                  <a:pt x="4580387" y="4163701"/>
                  <a:pt x="4579780" y="4163907"/>
                </a:cubicBezTo>
                <a:cubicBezTo>
                  <a:pt x="4579173" y="4164114"/>
                  <a:pt x="4578399" y="4164290"/>
                  <a:pt x="4577459" y="4164437"/>
                </a:cubicBezTo>
                <a:cubicBezTo>
                  <a:pt x="4576519" y="4164585"/>
                  <a:pt x="4575290" y="4164658"/>
                  <a:pt x="4573773" y="4164658"/>
                </a:cubicBezTo>
                <a:cubicBezTo>
                  <a:pt x="4572378" y="4164658"/>
                  <a:pt x="4571180" y="4164585"/>
                  <a:pt x="4570179" y="4164437"/>
                </a:cubicBezTo>
                <a:cubicBezTo>
                  <a:pt x="4569178" y="4164290"/>
                  <a:pt x="4568389" y="4164114"/>
                  <a:pt x="4567812" y="4163907"/>
                </a:cubicBezTo>
                <a:cubicBezTo>
                  <a:pt x="4567235" y="4163701"/>
                  <a:pt x="4566825" y="4163421"/>
                  <a:pt x="4566583" y="4163068"/>
                </a:cubicBezTo>
                <a:cubicBezTo>
                  <a:pt x="4566340" y="4162714"/>
                  <a:pt x="4566219" y="4162302"/>
                  <a:pt x="4566219" y="4161831"/>
                </a:cubicBezTo>
                <a:lnTo>
                  <a:pt x="4566219" y="4062241"/>
                </a:lnTo>
                <a:lnTo>
                  <a:pt x="4566042" y="4062241"/>
                </a:lnTo>
                <a:lnTo>
                  <a:pt x="4525747" y="4162272"/>
                </a:lnTo>
                <a:cubicBezTo>
                  <a:pt x="4525570" y="4162685"/>
                  <a:pt x="4525320" y="4163039"/>
                  <a:pt x="4524996" y="4163333"/>
                </a:cubicBezTo>
                <a:cubicBezTo>
                  <a:pt x="4524672" y="4163628"/>
                  <a:pt x="4524201" y="4163878"/>
                  <a:pt x="4523582" y="4164084"/>
                </a:cubicBezTo>
                <a:cubicBezTo>
                  <a:pt x="4522963" y="4164290"/>
                  <a:pt x="4522227" y="4164437"/>
                  <a:pt x="4521373" y="4164526"/>
                </a:cubicBezTo>
                <a:cubicBezTo>
                  <a:pt x="4520519" y="4164614"/>
                  <a:pt x="4519503" y="4164658"/>
                  <a:pt x="4518324" y="4164658"/>
                </a:cubicBezTo>
                <a:cubicBezTo>
                  <a:pt x="4517087" y="4164658"/>
                  <a:pt x="4516027" y="4164600"/>
                  <a:pt x="4515143" y="4164482"/>
                </a:cubicBezTo>
                <a:cubicBezTo>
                  <a:pt x="4514259" y="4164364"/>
                  <a:pt x="4513523" y="4164202"/>
                  <a:pt x="4512934" y="4163996"/>
                </a:cubicBezTo>
                <a:cubicBezTo>
                  <a:pt x="4512345" y="4163790"/>
                  <a:pt x="4511889" y="4163539"/>
                  <a:pt x="4511564" y="4163244"/>
                </a:cubicBezTo>
                <a:cubicBezTo>
                  <a:pt x="4511240" y="4162950"/>
                  <a:pt x="4511019" y="4162626"/>
                  <a:pt x="4510901" y="4162272"/>
                </a:cubicBezTo>
                <a:lnTo>
                  <a:pt x="4472374" y="4062241"/>
                </a:lnTo>
                <a:lnTo>
                  <a:pt x="4472285" y="4062241"/>
                </a:lnTo>
                <a:lnTo>
                  <a:pt x="4472285" y="4161831"/>
                </a:lnTo>
                <a:cubicBezTo>
                  <a:pt x="4472285" y="4162302"/>
                  <a:pt x="4472164" y="4162714"/>
                  <a:pt x="4471922" y="4163068"/>
                </a:cubicBezTo>
                <a:cubicBezTo>
                  <a:pt x="4471679" y="4163421"/>
                  <a:pt x="4471254" y="4163701"/>
                  <a:pt x="4470647" y="4163907"/>
                </a:cubicBezTo>
                <a:cubicBezTo>
                  <a:pt x="4470040" y="4164114"/>
                  <a:pt x="4469251" y="4164290"/>
                  <a:pt x="4468281" y="4164437"/>
                </a:cubicBezTo>
                <a:cubicBezTo>
                  <a:pt x="4467310" y="4164585"/>
                  <a:pt x="4466066" y="4164658"/>
                  <a:pt x="4464549" y="4164658"/>
                </a:cubicBezTo>
                <a:cubicBezTo>
                  <a:pt x="4463093" y="4164658"/>
                  <a:pt x="4461879" y="4164585"/>
                  <a:pt x="4460909" y="4164437"/>
                </a:cubicBezTo>
                <a:cubicBezTo>
                  <a:pt x="4459938" y="4164290"/>
                  <a:pt x="4459164" y="4164114"/>
                  <a:pt x="4458588" y="4163907"/>
                </a:cubicBezTo>
                <a:cubicBezTo>
                  <a:pt x="4458011" y="4163701"/>
                  <a:pt x="4457617" y="4163421"/>
                  <a:pt x="4457405" y="4163068"/>
                </a:cubicBezTo>
                <a:cubicBezTo>
                  <a:pt x="4457192" y="4162714"/>
                  <a:pt x="4457086" y="4162302"/>
                  <a:pt x="4457086" y="4161831"/>
                </a:cubicBezTo>
                <a:lnTo>
                  <a:pt x="4457086" y="4056674"/>
                </a:lnTo>
                <a:cubicBezTo>
                  <a:pt x="4457086" y="4054200"/>
                  <a:pt x="4457744" y="4052433"/>
                  <a:pt x="4459060" y="4051372"/>
                </a:cubicBezTo>
                <a:cubicBezTo>
                  <a:pt x="4460376" y="4050312"/>
                  <a:pt x="4461842" y="4049782"/>
                  <a:pt x="4463457" y="4049782"/>
                </a:cubicBezTo>
                <a:close/>
                <a:moveTo>
                  <a:pt x="3987207" y="4049782"/>
                </a:moveTo>
                <a:lnTo>
                  <a:pt x="3996539" y="4049782"/>
                </a:lnTo>
                <a:cubicBezTo>
                  <a:pt x="3998453" y="4049782"/>
                  <a:pt x="4000128" y="4049958"/>
                  <a:pt x="4001564" y="4050312"/>
                </a:cubicBezTo>
                <a:cubicBezTo>
                  <a:pt x="4003000" y="4050665"/>
                  <a:pt x="4004256" y="4051225"/>
                  <a:pt x="4005333" y="4051991"/>
                </a:cubicBezTo>
                <a:cubicBezTo>
                  <a:pt x="4006409" y="4052757"/>
                  <a:pt x="4007306" y="4053729"/>
                  <a:pt x="4008024" y="4054907"/>
                </a:cubicBezTo>
                <a:cubicBezTo>
                  <a:pt x="4008742" y="4056085"/>
                  <a:pt x="4009370" y="4057470"/>
                  <a:pt x="4009909" y="4059060"/>
                </a:cubicBezTo>
                <a:lnTo>
                  <a:pt x="4042605" y="4141860"/>
                </a:lnTo>
                <a:lnTo>
                  <a:pt x="4043047" y="4141860"/>
                </a:lnTo>
                <a:lnTo>
                  <a:pt x="4077068" y="4059325"/>
                </a:lnTo>
                <a:cubicBezTo>
                  <a:pt x="4077726" y="4057558"/>
                  <a:pt x="4078444" y="4056056"/>
                  <a:pt x="4079222" y="4054819"/>
                </a:cubicBezTo>
                <a:cubicBezTo>
                  <a:pt x="4080001" y="4053581"/>
                  <a:pt x="4080854" y="4052595"/>
                  <a:pt x="4081781" y="4051858"/>
                </a:cubicBezTo>
                <a:cubicBezTo>
                  <a:pt x="4082709" y="4051122"/>
                  <a:pt x="4083742" y="4050592"/>
                  <a:pt x="4084879" y="4050268"/>
                </a:cubicBezTo>
                <a:cubicBezTo>
                  <a:pt x="4086015" y="4049944"/>
                  <a:pt x="4087332" y="4049782"/>
                  <a:pt x="4088829" y="4049782"/>
                </a:cubicBezTo>
                <a:lnTo>
                  <a:pt x="4098614" y="4049782"/>
                </a:lnTo>
                <a:cubicBezTo>
                  <a:pt x="4099512" y="4049782"/>
                  <a:pt x="4100365" y="4049914"/>
                  <a:pt x="4101173" y="4050179"/>
                </a:cubicBezTo>
                <a:cubicBezTo>
                  <a:pt x="4101981" y="4050444"/>
                  <a:pt x="4102669" y="4050857"/>
                  <a:pt x="4103238" y="4051416"/>
                </a:cubicBezTo>
                <a:cubicBezTo>
                  <a:pt x="4103807" y="4051976"/>
                  <a:pt x="4104271" y="4052683"/>
                  <a:pt x="4104630" y="4053537"/>
                </a:cubicBezTo>
                <a:cubicBezTo>
                  <a:pt x="4104989" y="4054392"/>
                  <a:pt x="4105168" y="4055437"/>
                  <a:pt x="4105168" y="4056674"/>
                </a:cubicBezTo>
                <a:lnTo>
                  <a:pt x="4105168" y="4161831"/>
                </a:lnTo>
                <a:cubicBezTo>
                  <a:pt x="4105168" y="4162302"/>
                  <a:pt x="4105047" y="4162714"/>
                  <a:pt x="4104804" y="4163068"/>
                </a:cubicBezTo>
                <a:cubicBezTo>
                  <a:pt x="4104562" y="4163421"/>
                  <a:pt x="4104137" y="4163701"/>
                  <a:pt x="4103530" y="4163907"/>
                </a:cubicBezTo>
                <a:cubicBezTo>
                  <a:pt x="4102923" y="4164114"/>
                  <a:pt x="4102149" y="4164290"/>
                  <a:pt x="4101209" y="4164437"/>
                </a:cubicBezTo>
                <a:cubicBezTo>
                  <a:pt x="4100269" y="4164585"/>
                  <a:pt x="4099040" y="4164658"/>
                  <a:pt x="4097523" y="4164658"/>
                </a:cubicBezTo>
                <a:cubicBezTo>
                  <a:pt x="4096128" y="4164658"/>
                  <a:pt x="4094929" y="4164585"/>
                  <a:pt x="4093928" y="4164437"/>
                </a:cubicBezTo>
                <a:cubicBezTo>
                  <a:pt x="4092928" y="4164290"/>
                  <a:pt x="4092139" y="4164114"/>
                  <a:pt x="4091562" y="4163907"/>
                </a:cubicBezTo>
                <a:cubicBezTo>
                  <a:pt x="4090985" y="4163701"/>
                  <a:pt x="4090576" y="4163421"/>
                  <a:pt x="4090333" y="4163068"/>
                </a:cubicBezTo>
                <a:cubicBezTo>
                  <a:pt x="4090090" y="4162714"/>
                  <a:pt x="4089969" y="4162302"/>
                  <a:pt x="4089969" y="4161831"/>
                </a:cubicBezTo>
                <a:lnTo>
                  <a:pt x="4089969" y="4062241"/>
                </a:lnTo>
                <a:lnTo>
                  <a:pt x="4089793" y="4062241"/>
                </a:lnTo>
                <a:lnTo>
                  <a:pt x="4049497" y="4162272"/>
                </a:lnTo>
                <a:cubicBezTo>
                  <a:pt x="4049321" y="4162685"/>
                  <a:pt x="4049070" y="4163039"/>
                  <a:pt x="4048746" y="4163333"/>
                </a:cubicBezTo>
                <a:cubicBezTo>
                  <a:pt x="4048422" y="4163628"/>
                  <a:pt x="4047951" y="4163878"/>
                  <a:pt x="4047332" y="4164084"/>
                </a:cubicBezTo>
                <a:cubicBezTo>
                  <a:pt x="4046714" y="4164290"/>
                  <a:pt x="4045977" y="4164437"/>
                  <a:pt x="4045123" y="4164526"/>
                </a:cubicBezTo>
                <a:cubicBezTo>
                  <a:pt x="4044269" y="4164614"/>
                  <a:pt x="4043253" y="4164658"/>
                  <a:pt x="4042075" y="4164658"/>
                </a:cubicBezTo>
                <a:cubicBezTo>
                  <a:pt x="4040837" y="4164658"/>
                  <a:pt x="4039777" y="4164600"/>
                  <a:pt x="4038893" y="4164482"/>
                </a:cubicBezTo>
                <a:cubicBezTo>
                  <a:pt x="4038010" y="4164364"/>
                  <a:pt x="4037273" y="4164202"/>
                  <a:pt x="4036684" y="4163996"/>
                </a:cubicBezTo>
                <a:cubicBezTo>
                  <a:pt x="4036095" y="4163790"/>
                  <a:pt x="4035638" y="4163539"/>
                  <a:pt x="4035314" y="4163244"/>
                </a:cubicBezTo>
                <a:cubicBezTo>
                  <a:pt x="4034990" y="4162950"/>
                  <a:pt x="4034769" y="4162626"/>
                  <a:pt x="4034652" y="4162272"/>
                </a:cubicBezTo>
                <a:lnTo>
                  <a:pt x="3996124" y="4062241"/>
                </a:lnTo>
                <a:lnTo>
                  <a:pt x="3996035" y="4062241"/>
                </a:lnTo>
                <a:lnTo>
                  <a:pt x="3996035" y="4161831"/>
                </a:lnTo>
                <a:cubicBezTo>
                  <a:pt x="3996035" y="4162302"/>
                  <a:pt x="3995914" y="4162714"/>
                  <a:pt x="3995672" y="4163068"/>
                </a:cubicBezTo>
                <a:cubicBezTo>
                  <a:pt x="3995429" y="4163421"/>
                  <a:pt x="3995004" y="4163701"/>
                  <a:pt x="3994397" y="4163907"/>
                </a:cubicBezTo>
                <a:cubicBezTo>
                  <a:pt x="3993790" y="4164114"/>
                  <a:pt x="3993001" y="4164290"/>
                  <a:pt x="3992030" y="4164437"/>
                </a:cubicBezTo>
                <a:cubicBezTo>
                  <a:pt x="3991060" y="4164585"/>
                  <a:pt x="3989816" y="4164658"/>
                  <a:pt x="3988299" y="4164658"/>
                </a:cubicBezTo>
                <a:cubicBezTo>
                  <a:pt x="3986843" y="4164658"/>
                  <a:pt x="3985629" y="4164585"/>
                  <a:pt x="3984659" y="4164437"/>
                </a:cubicBezTo>
                <a:cubicBezTo>
                  <a:pt x="3983688" y="4164290"/>
                  <a:pt x="3982914" y="4164114"/>
                  <a:pt x="3982338" y="4163907"/>
                </a:cubicBezTo>
                <a:cubicBezTo>
                  <a:pt x="3981761" y="4163701"/>
                  <a:pt x="3981367" y="4163421"/>
                  <a:pt x="3981155" y="4163068"/>
                </a:cubicBezTo>
                <a:cubicBezTo>
                  <a:pt x="3980942" y="4162714"/>
                  <a:pt x="3980836" y="4162302"/>
                  <a:pt x="3980836" y="4161831"/>
                </a:cubicBezTo>
                <a:lnTo>
                  <a:pt x="3980836" y="4056674"/>
                </a:lnTo>
                <a:cubicBezTo>
                  <a:pt x="3980836" y="4054200"/>
                  <a:pt x="3981494" y="4052433"/>
                  <a:pt x="3982810" y="4051372"/>
                </a:cubicBezTo>
                <a:cubicBezTo>
                  <a:pt x="3984126" y="4050312"/>
                  <a:pt x="3985592" y="4049782"/>
                  <a:pt x="3987207" y="4049782"/>
                </a:cubicBezTo>
                <a:close/>
                <a:moveTo>
                  <a:pt x="3520498" y="4049782"/>
                </a:moveTo>
                <a:lnTo>
                  <a:pt x="3529831" y="4049782"/>
                </a:lnTo>
                <a:cubicBezTo>
                  <a:pt x="3531744" y="4049782"/>
                  <a:pt x="3533419" y="4049958"/>
                  <a:pt x="3534855" y="4050312"/>
                </a:cubicBezTo>
                <a:cubicBezTo>
                  <a:pt x="3536291" y="4050665"/>
                  <a:pt x="3537547" y="4051225"/>
                  <a:pt x="3538624" y="4051991"/>
                </a:cubicBezTo>
                <a:cubicBezTo>
                  <a:pt x="3539700" y="4052757"/>
                  <a:pt x="3540598" y="4053729"/>
                  <a:pt x="3541315" y="4054907"/>
                </a:cubicBezTo>
                <a:cubicBezTo>
                  <a:pt x="3542033" y="4056085"/>
                  <a:pt x="3542662" y="4057470"/>
                  <a:pt x="3543200" y="4059060"/>
                </a:cubicBezTo>
                <a:lnTo>
                  <a:pt x="3575896" y="4141860"/>
                </a:lnTo>
                <a:lnTo>
                  <a:pt x="3576338" y="4141860"/>
                </a:lnTo>
                <a:lnTo>
                  <a:pt x="3610358" y="4059325"/>
                </a:lnTo>
                <a:cubicBezTo>
                  <a:pt x="3611017" y="4057558"/>
                  <a:pt x="3611735" y="4056056"/>
                  <a:pt x="3612513" y="4054819"/>
                </a:cubicBezTo>
                <a:cubicBezTo>
                  <a:pt x="3613292" y="4053581"/>
                  <a:pt x="3614145" y="4052595"/>
                  <a:pt x="3615073" y="4051858"/>
                </a:cubicBezTo>
                <a:cubicBezTo>
                  <a:pt x="3616000" y="4051122"/>
                  <a:pt x="3617033" y="4050592"/>
                  <a:pt x="3618170" y="4050268"/>
                </a:cubicBezTo>
                <a:cubicBezTo>
                  <a:pt x="3619306" y="4049944"/>
                  <a:pt x="3620622" y="4049782"/>
                  <a:pt x="3622119" y="4049782"/>
                </a:cubicBezTo>
                <a:lnTo>
                  <a:pt x="3631905" y="4049782"/>
                </a:lnTo>
                <a:cubicBezTo>
                  <a:pt x="3632803" y="4049782"/>
                  <a:pt x="3633656" y="4049914"/>
                  <a:pt x="3634464" y="4050179"/>
                </a:cubicBezTo>
                <a:cubicBezTo>
                  <a:pt x="3635272" y="4050444"/>
                  <a:pt x="3635960" y="4050857"/>
                  <a:pt x="3636529" y="4051416"/>
                </a:cubicBezTo>
                <a:cubicBezTo>
                  <a:pt x="3637098" y="4051976"/>
                  <a:pt x="3637561" y="4052683"/>
                  <a:pt x="3637920" y="4053537"/>
                </a:cubicBezTo>
                <a:cubicBezTo>
                  <a:pt x="3638279" y="4054392"/>
                  <a:pt x="3638459" y="4055437"/>
                  <a:pt x="3638459" y="4056674"/>
                </a:cubicBezTo>
                <a:lnTo>
                  <a:pt x="3638459" y="4161831"/>
                </a:lnTo>
                <a:cubicBezTo>
                  <a:pt x="3638459" y="4162302"/>
                  <a:pt x="3638338" y="4162714"/>
                  <a:pt x="3638095" y="4163068"/>
                </a:cubicBezTo>
                <a:cubicBezTo>
                  <a:pt x="3637853" y="4163421"/>
                  <a:pt x="3637428" y="4163701"/>
                  <a:pt x="3636821" y="4163907"/>
                </a:cubicBezTo>
                <a:cubicBezTo>
                  <a:pt x="3636214" y="4164114"/>
                  <a:pt x="3635440" y="4164290"/>
                  <a:pt x="3634500" y="4164437"/>
                </a:cubicBezTo>
                <a:cubicBezTo>
                  <a:pt x="3633559" y="4164585"/>
                  <a:pt x="3632331" y="4164658"/>
                  <a:pt x="3630814" y="4164658"/>
                </a:cubicBezTo>
                <a:cubicBezTo>
                  <a:pt x="3629419" y="4164658"/>
                  <a:pt x="3628220" y="4164585"/>
                  <a:pt x="3627219" y="4164437"/>
                </a:cubicBezTo>
                <a:cubicBezTo>
                  <a:pt x="3626218" y="4164290"/>
                  <a:pt x="3625429" y="4164114"/>
                  <a:pt x="3624852" y="4163907"/>
                </a:cubicBezTo>
                <a:cubicBezTo>
                  <a:pt x="3624276" y="4163701"/>
                  <a:pt x="3623867" y="4163421"/>
                  <a:pt x="3623624" y="4163068"/>
                </a:cubicBezTo>
                <a:cubicBezTo>
                  <a:pt x="3623381" y="4162714"/>
                  <a:pt x="3623260" y="4162302"/>
                  <a:pt x="3623260" y="4161831"/>
                </a:cubicBezTo>
                <a:lnTo>
                  <a:pt x="3623260" y="4062241"/>
                </a:lnTo>
                <a:lnTo>
                  <a:pt x="3623083" y="4062241"/>
                </a:lnTo>
                <a:lnTo>
                  <a:pt x="3582788" y="4162272"/>
                </a:lnTo>
                <a:cubicBezTo>
                  <a:pt x="3582611" y="4162685"/>
                  <a:pt x="3582361" y="4163039"/>
                  <a:pt x="3582037" y="4163333"/>
                </a:cubicBezTo>
                <a:cubicBezTo>
                  <a:pt x="3581713" y="4163628"/>
                  <a:pt x="3581242" y="4163878"/>
                  <a:pt x="3580623" y="4164084"/>
                </a:cubicBezTo>
                <a:cubicBezTo>
                  <a:pt x="3580005" y="4164290"/>
                  <a:pt x="3579268" y="4164437"/>
                  <a:pt x="3578414" y="4164526"/>
                </a:cubicBezTo>
                <a:cubicBezTo>
                  <a:pt x="3577560" y="4164614"/>
                  <a:pt x="3576543" y="4164658"/>
                  <a:pt x="3575366" y="4164658"/>
                </a:cubicBezTo>
                <a:cubicBezTo>
                  <a:pt x="3574128" y="4164658"/>
                  <a:pt x="3573068" y="4164600"/>
                  <a:pt x="3572184" y="4164482"/>
                </a:cubicBezTo>
                <a:cubicBezTo>
                  <a:pt x="3571301" y="4164364"/>
                  <a:pt x="3570564" y="4164202"/>
                  <a:pt x="3569975" y="4163996"/>
                </a:cubicBezTo>
                <a:cubicBezTo>
                  <a:pt x="3569386" y="4163790"/>
                  <a:pt x="3568929" y="4163539"/>
                  <a:pt x="3568606" y="4163244"/>
                </a:cubicBezTo>
                <a:cubicBezTo>
                  <a:pt x="3568281" y="4162950"/>
                  <a:pt x="3568061" y="4162626"/>
                  <a:pt x="3567943" y="4162272"/>
                </a:cubicBezTo>
                <a:lnTo>
                  <a:pt x="3529415" y="4062241"/>
                </a:lnTo>
                <a:lnTo>
                  <a:pt x="3529326" y="4062241"/>
                </a:lnTo>
                <a:lnTo>
                  <a:pt x="3529326" y="4161831"/>
                </a:lnTo>
                <a:cubicBezTo>
                  <a:pt x="3529326" y="4162302"/>
                  <a:pt x="3529206" y="4162714"/>
                  <a:pt x="3528962" y="4163068"/>
                </a:cubicBezTo>
                <a:cubicBezTo>
                  <a:pt x="3528720" y="4163421"/>
                  <a:pt x="3528295" y="4163701"/>
                  <a:pt x="3527689" y="4163907"/>
                </a:cubicBezTo>
                <a:cubicBezTo>
                  <a:pt x="3527081" y="4164114"/>
                  <a:pt x="3526292" y="4164290"/>
                  <a:pt x="3525321" y="4164437"/>
                </a:cubicBezTo>
                <a:cubicBezTo>
                  <a:pt x="3524351" y="4164585"/>
                  <a:pt x="3523107" y="4164658"/>
                  <a:pt x="3521590" y="4164658"/>
                </a:cubicBezTo>
                <a:cubicBezTo>
                  <a:pt x="3520134" y="4164658"/>
                  <a:pt x="3518921" y="4164585"/>
                  <a:pt x="3517950" y="4164437"/>
                </a:cubicBezTo>
                <a:cubicBezTo>
                  <a:pt x="3516979" y="4164290"/>
                  <a:pt x="3516206" y="4164114"/>
                  <a:pt x="3515629" y="4163907"/>
                </a:cubicBezTo>
                <a:cubicBezTo>
                  <a:pt x="3515053" y="4163701"/>
                  <a:pt x="3514658" y="4163421"/>
                  <a:pt x="3514446" y="4163068"/>
                </a:cubicBezTo>
                <a:cubicBezTo>
                  <a:pt x="3514234" y="4162714"/>
                  <a:pt x="3514128" y="4162302"/>
                  <a:pt x="3514128" y="4161831"/>
                </a:cubicBezTo>
                <a:lnTo>
                  <a:pt x="3514128" y="4056674"/>
                </a:lnTo>
                <a:cubicBezTo>
                  <a:pt x="3514128" y="4054200"/>
                  <a:pt x="3514785" y="4052433"/>
                  <a:pt x="3516101" y="4051372"/>
                </a:cubicBezTo>
                <a:cubicBezTo>
                  <a:pt x="3517417" y="4050312"/>
                  <a:pt x="3518882" y="4049782"/>
                  <a:pt x="3520498" y="4049782"/>
                </a:cubicBezTo>
                <a:close/>
                <a:moveTo>
                  <a:pt x="3044248" y="4049782"/>
                </a:moveTo>
                <a:lnTo>
                  <a:pt x="3053579" y="4049782"/>
                </a:lnTo>
                <a:cubicBezTo>
                  <a:pt x="3055495" y="4049782"/>
                  <a:pt x="3057167" y="4049958"/>
                  <a:pt x="3058605" y="4050312"/>
                </a:cubicBezTo>
                <a:cubicBezTo>
                  <a:pt x="3060042" y="4050665"/>
                  <a:pt x="3061297" y="4051225"/>
                  <a:pt x="3062373" y="4051991"/>
                </a:cubicBezTo>
                <a:cubicBezTo>
                  <a:pt x="3063450" y="4052757"/>
                  <a:pt x="3064348" y="4053729"/>
                  <a:pt x="3065065" y="4054907"/>
                </a:cubicBezTo>
                <a:cubicBezTo>
                  <a:pt x="3065783" y="4056085"/>
                  <a:pt x="3066411" y="4057470"/>
                  <a:pt x="3066949" y="4059060"/>
                </a:cubicBezTo>
                <a:lnTo>
                  <a:pt x="3099646" y="4141860"/>
                </a:lnTo>
                <a:lnTo>
                  <a:pt x="3100087" y="4141860"/>
                </a:lnTo>
                <a:lnTo>
                  <a:pt x="3134108" y="4059325"/>
                </a:lnTo>
                <a:cubicBezTo>
                  <a:pt x="3134766" y="4057558"/>
                  <a:pt x="3135485" y="4056056"/>
                  <a:pt x="3136263" y="4054819"/>
                </a:cubicBezTo>
                <a:cubicBezTo>
                  <a:pt x="3137042" y="4053581"/>
                  <a:pt x="3137894" y="4052595"/>
                  <a:pt x="3138821" y="4051858"/>
                </a:cubicBezTo>
                <a:cubicBezTo>
                  <a:pt x="3139750" y="4051122"/>
                  <a:pt x="3140782" y="4050592"/>
                  <a:pt x="3141918" y="4050268"/>
                </a:cubicBezTo>
                <a:cubicBezTo>
                  <a:pt x="3143056" y="4049944"/>
                  <a:pt x="3144373" y="4049782"/>
                  <a:pt x="3145869" y="4049782"/>
                </a:cubicBezTo>
                <a:lnTo>
                  <a:pt x="3155654" y="4049782"/>
                </a:lnTo>
                <a:cubicBezTo>
                  <a:pt x="3156553" y="4049782"/>
                  <a:pt x="3157406" y="4049914"/>
                  <a:pt x="3158214" y="4050179"/>
                </a:cubicBezTo>
                <a:cubicBezTo>
                  <a:pt x="3159021" y="4050444"/>
                  <a:pt x="3159710" y="4050857"/>
                  <a:pt x="3160279" y="4051416"/>
                </a:cubicBezTo>
                <a:cubicBezTo>
                  <a:pt x="3160846" y="4051976"/>
                  <a:pt x="3161311" y="4052683"/>
                  <a:pt x="3161670" y="4053537"/>
                </a:cubicBezTo>
                <a:cubicBezTo>
                  <a:pt x="3162030" y="4054392"/>
                  <a:pt x="3162209" y="4055437"/>
                  <a:pt x="3162209" y="4056674"/>
                </a:cubicBezTo>
                <a:lnTo>
                  <a:pt x="3162209" y="4161831"/>
                </a:lnTo>
                <a:cubicBezTo>
                  <a:pt x="3162209" y="4162302"/>
                  <a:pt x="3162088" y="4162714"/>
                  <a:pt x="3161845" y="4163068"/>
                </a:cubicBezTo>
                <a:cubicBezTo>
                  <a:pt x="3161603" y="4163421"/>
                  <a:pt x="3161177" y="4163701"/>
                  <a:pt x="3160570" y="4163907"/>
                </a:cubicBezTo>
                <a:cubicBezTo>
                  <a:pt x="3159964" y="4164114"/>
                  <a:pt x="3159190" y="4164290"/>
                  <a:pt x="3158249" y="4164437"/>
                </a:cubicBezTo>
                <a:cubicBezTo>
                  <a:pt x="3157309" y="4164585"/>
                  <a:pt x="3156079" y="4164658"/>
                  <a:pt x="3154564" y="4164658"/>
                </a:cubicBezTo>
                <a:cubicBezTo>
                  <a:pt x="3153169" y="4164658"/>
                  <a:pt x="3151970" y="4164585"/>
                  <a:pt x="3150969" y="4164437"/>
                </a:cubicBezTo>
                <a:cubicBezTo>
                  <a:pt x="3149967" y="4164290"/>
                  <a:pt x="3149179" y="4164114"/>
                  <a:pt x="3148602" y="4163907"/>
                </a:cubicBezTo>
                <a:cubicBezTo>
                  <a:pt x="3148025" y="4163701"/>
                  <a:pt x="3147616" y="4163421"/>
                  <a:pt x="3147373" y="4163068"/>
                </a:cubicBezTo>
                <a:cubicBezTo>
                  <a:pt x="3147132" y="4162714"/>
                  <a:pt x="3147010" y="4162302"/>
                  <a:pt x="3147010" y="4161831"/>
                </a:cubicBezTo>
                <a:lnTo>
                  <a:pt x="3147010" y="4062241"/>
                </a:lnTo>
                <a:lnTo>
                  <a:pt x="3146833" y="4062241"/>
                </a:lnTo>
                <a:lnTo>
                  <a:pt x="3106539" y="4162272"/>
                </a:lnTo>
                <a:cubicBezTo>
                  <a:pt x="3106362" y="4162685"/>
                  <a:pt x="3106110" y="4163039"/>
                  <a:pt x="3105788" y="4163333"/>
                </a:cubicBezTo>
                <a:cubicBezTo>
                  <a:pt x="3105462" y="4163628"/>
                  <a:pt x="3104992" y="4163878"/>
                  <a:pt x="3104373" y="4164084"/>
                </a:cubicBezTo>
                <a:cubicBezTo>
                  <a:pt x="3103754" y="4164290"/>
                  <a:pt x="3103018" y="4164437"/>
                  <a:pt x="3102165" y="4164526"/>
                </a:cubicBezTo>
                <a:cubicBezTo>
                  <a:pt x="3101309" y="4164614"/>
                  <a:pt x="3100294" y="4164658"/>
                  <a:pt x="3099115" y="4164658"/>
                </a:cubicBezTo>
                <a:cubicBezTo>
                  <a:pt x="3097878" y="4164658"/>
                  <a:pt x="3096818" y="4164600"/>
                  <a:pt x="3095935" y="4164482"/>
                </a:cubicBezTo>
                <a:cubicBezTo>
                  <a:pt x="3095050" y="4164364"/>
                  <a:pt x="3094314" y="4164202"/>
                  <a:pt x="3093726" y="4163996"/>
                </a:cubicBezTo>
                <a:cubicBezTo>
                  <a:pt x="3093136" y="4163790"/>
                  <a:pt x="3092679" y="4163539"/>
                  <a:pt x="3092356" y="4163244"/>
                </a:cubicBezTo>
                <a:cubicBezTo>
                  <a:pt x="3092032" y="4162950"/>
                  <a:pt x="3091809" y="4162626"/>
                  <a:pt x="3091692" y="4162272"/>
                </a:cubicBezTo>
                <a:lnTo>
                  <a:pt x="3053165" y="4062241"/>
                </a:lnTo>
                <a:lnTo>
                  <a:pt x="3053076" y="4062241"/>
                </a:lnTo>
                <a:lnTo>
                  <a:pt x="3053076" y="4161831"/>
                </a:lnTo>
                <a:cubicBezTo>
                  <a:pt x="3053076" y="4162302"/>
                  <a:pt x="3052956" y="4162714"/>
                  <a:pt x="3052712" y="4163068"/>
                </a:cubicBezTo>
                <a:cubicBezTo>
                  <a:pt x="3052470" y="4163421"/>
                  <a:pt x="3052046" y="4163701"/>
                  <a:pt x="3051439" y="4163907"/>
                </a:cubicBezTo>
                <a:cubicBezTo>
                  <a:pt x="3050831" y="4164114"/>
                  <a:pt x="3050043" y="4164290"/>
                  <a:pt x="3049072" y="4164437"/>
                </a:cubicBezTo>
                <a:cubicBezTo>
                  <a:pt x="3048101" y="4164585"/>
                  <a:pt x="3046857" y="4164658"/>
                  <a:pt x="3045341" y="4164658"/>
                </a:cubicBezTo>
                <a:cubicBezTo>
                  <a:pt x="3043884" y="4164658"/>
                  <a:pt x="3042671" y="4164585"/>
                  <a:pt x="3041700" y="4164437"/>
                </a:cubicBezTo>
                <a:cubicBezTo>
                  <a:pt x="3040729" y="4164290"/>
                  <a:pt x="3039955" y="4164114"/>
                  <a:pt x="3039378" y="4163907"/>
                </a:cubicBezTo>
                <a:cubicBezTo>
                  <a:pt x="3038802" y="4163701"/>
                  <a:pt x="3038407" y="4163421"/>
                  <a:pt x="3038195" y="4163068"/>
                </a:cubicBezTo>
                <a:cubicBezTo>
                  <a:pt x="3037985" y="4162714"/>
                  <a:pt x="3037877" y="4162302"/>
                  <a:pt x="3037877" y="4161831"/>
                </a:cubicBezTo>
                <a:lnTo>
                  <a:pt x="3037877" y="4056674"/>
                </a:lnTo>
                <a:cubicBezTo>
                  <a:pt x="3037877" y="4054200"/>
                  <a:pt x="3038536" y="4052433"/>
                  <a:pt x="3039851" y="4051372"/>
                </a:cubicBezTo>
                <a:cubicBezTo>
                  <a:pt x="3041167" y="4050312"/>
                  <a:pt x="3042633" y="4049782"/>
                  <a:pt x="3044248" y="4049782"/>
                </a:cubicBezTo>
                <a:close/>
                <a:moveTo>
                  <a:pt x="2577524" y="4049782"/>
                </a:moveTo>
                <a:lnTo>
                  <a:pt x="2586856" y="4049782"/>
                </a:lnTo>
                <a:cubicBezTo>
                  <a:pt x="2588771" y="4049782"/>
                  <a:pt x="2590445" y="4049958"/>
                  <a:pt x="2591880" y="4050312"/>
                </a:cubicBezTo>
                <a:cubicBezTo>
                  <a:pt x="2593317" y="4050665"/>
                  <a:pt x="2594574" y="4051225"/>
                  <a:pt x="2595650" y="4051991"/>
                </a:cubicBezTo>
                <a:cubicBezTo>
                  <a:pt x="2596726" y="4052757"/>
                  <a:pt x="2597623" y="4053729"/>
                  <a:pt x="2598342" y="4054907"/>
                </a:cubicBezTo>
                <a:cubicBezTo>
                  <a:pt x="2599060" y="4056085"/>
                  <a:pt x="2599688" y="4057470"/>
                  <a:pt x="2600226" y="4059060"/>
                </a:cubicBezTo>
                <a:lnTo>
                  <a:pt x="2632923" y="4141860"/>
                </a:lnTo>
                <a:lnTo>
                  <a:pt x="2633365" y="4141860"/>
                </a:lnTo>
                <a:lnTo>
                  <a:pt x="2667386" y="4059325"/>
                </a:lnTo>
                <a:cubicBezTo>
                  <a:pt x="2668044" y="4057558"/>
                  <a:pt x="2668762" y="4056056"/>
                  <a:pt x="2669541" y="4054819"/>
                </a:cubicBezTo>
                <a:cubicBezTo>
                  <a:pt x="2670319" y="4053581"/>
                  <a:pt x="2671173" y="4052595"/>
                  <a:pt x="2672100" y="4051858"/>
                </a:cubicBezTo>
                <a:cubicBezTo>
                  <a:pt x="2673028" y="4051122"/>
                  <a:pt x="2674060" y="4050592"/>
                  <a:pt x="2675197" y="4050268"/>
                </a:cubicBezTo>
                <a:cubicBezTo>
                  <a:pt x="2676334" y="4049944"/>
                  <a:pt x="2677650" y="4049782"/>
                  <a:pt x="2679147" y="4049782"/>
                </a:cubicBezTo>
                <a:lnTo>
                  <a:pt x="2688933" y="4049782"/>
                </a:lnTo>
                <a:cubicBezTo>
                  <a:pt x="2689831" y="4049782"/>
                  <a:pt x="2690684" y="4049914"/>
                  <a:pt x="2691492" y="4050179"/>
                </a:cubicBezTo>
                <a:cubicBezTo>
                  <a:pt x="2692299" y="4050444"/>
                  <a:pt x="2692987" y="4050857"/>
                  <a:pt x="2693556" y="4051416"/>
                </a:cubicBezTo>
                <a:cubicBezTo>
                  <a:pt x="2694125" y="4051976"/>
                  <a:pt x="2694589" y="4052683"/>
                  <a:pt x="2694948" y="4053537"/>
                </a:cubicBezTo>
                <a:cubicBezTo>
                  <a:pt x="2695307" y="4054392"/>
                  <a:pt x="2695487" y="4055437"/>
                  <a:pt x="2695487" y="4056674"/>
                </a:cubicBezTo>
                <a:lnTo>
                  <a:pt x="2695487" y="4161831"/>
                </a:lnTo>
                <a:cubicBezTo>
                  <a:pt x="2695487" y="4162302"/>
                  <a:pt x="2695366" y="4162714"/>
                  <a:pt x="2695123" y="4163068"/>
                </a:cubicBezTo>
                <a:cubicBezTo>
                  <a:pt x="2694881" y="4163421"/>
                  <a:pt x="2694455" y="4163701"/>
                  <a:pt x="2693848" y="4163907"/>
                </a:cubicBezTo>
                <a:cubicBezTo>
                  <a:pt x="2693242" y="4164114"/>
                  <a:pt x="2692468" y="4164290"/>
                  <a:pt x="2691527" y="4164437"/>
                </a:cubicBezTo>
                <a:cubicBezTo>
                  <a:pt x="2690587" y="4164585"/>
                  <a:pt x="2689358" y="4164658"/>
                  <a:pt x="2687841" y="4164658"/>
                </a:cubicBezTo>
                <a:cubicBezTo>
                  <a:pt x="2686446" y="4164658"/>
                  <a:pt x="2685248" y="4164585"/>
                  <a:pt x="2684247" y="4164437"/>
                </a:cubicBezTo>
                <a:cubicBezTo>
                  <a:pt x="2683246" y="4164290"/>
                  <a:pt x="2682456" y="4164114"/>
                  <a:pt x="2681881" y="4163907"/>
                </a:cubicBezTo>
                <a:cubicBezTo>
                  <a:pt x="2681304" y="4163701"/>
                  <a:pt x="2680894" y="4163421"/>
                  <a:pt x="2680652" y="4163068"/>
                </a:cubicBezTo>
                <a:cubicBezTo>
                  <a:pt x="2680409" y="4162714"/>
                  <a:pt x="2680288" y="4162302"/>
                  <a:pt x="2680288" y="4161831"/>
                </a:cubicBezTo>
                <a:lnTo>
                  <a:pt x="2680288" y="4062241"/>
                </a:lnTo>
                <a:lnTo>
                  <a:pt x="2680111" y="4062241"/>
                </a:lnTo>
                <a:lnTo>
                  <a:pt x="2639816" y="4162272"/>
                </a:lnTo>
                <a:cubicBezTo>
                  <a:pt x="2639639" y="4162685"/>
                  <a:pt x="2639389" y="4163039"/>
                  <a:pt x="2639065" y="4163333"/>
                </a:cubicBezTo>
                <a:cubicBezTo>
                  <a:pt x="2638740" y="4163628"/>
                  <a:pt x="2638269" y="4163878"/>
                  <a:pt x="2637651" y="4164084"/>
                </a:cubicBezTo>
                <a:cubicBezTo>
                  <a:pt x="2637031" y="4164290"/>
                  <a:pt x="2636295" y="4164437"/>
                  <a:pt x="2635441" y="4164526"/>
                </a:cubicBezTo>
                <a:cubicBezTo>
                  <a:pt x="2634587" y="4164614"/>
                  <a:pt x="2633571" y="4164658"/>
                  <a:pt x="2632393" y="4164658"/>
                </a:cubicBezTo>
                <a:cubicBezTo>
                  <a:pt x="2631156" y="4164658"/>
                  <a:pt x="2630095" y="4164600"/>
                  <a:pt x="2629212" y="4164482"/>
                </a:cubicBezTo>
                <a:cubicBezTo>
                  <a:pt x="2628328" y="4164364"/>
                  <a:pt x="2627591" y="4164202"/>
                  <a:pt x="2627002" y="4163996"/>
                </a:cubicBezTo>
                <a:cubicBezTo>
                  <a:pt x="2626413" y="4163790"/>
                  <a:pt x="2625957" y="4163539"/>
                  <a:pt x="2625633" y="4163244"/>
                </a:cubicBezTo>
                <a:cubicBezTo>
                  <a:pt x="2625309" y="4162950"/>
                  <a:pt x="2625088" y="4162626"/>
                  <a:pt x="2624969" y="4162272"/>
                </a:cubicBezTo>
                <a:lnTo>
                  <a:pt x="2586441" y="4062241"/>
                </a:lnTo>
                <a:lnTo>
                  <a:pt x="2586352" y="4062241"/>
                </a:lnTo>
                <a:lnTo>
                  <a:pt x="2586352" y="4161831"/>
                </a:lnTo>
                <a:cubicBezTo>
                  <a:pt x="2586352" y="4162302"/>
                  <a:pt x="2586231" y="4162714"/>
                  <a:pt x="2585989" y="4163068"/>
                </a:cubicBezTo>
                <a:cubicBezTo>
                  <a:pt x="2585746" y="4163421"/>
                  <a:pt x="2585321" y="4163701"/>
                  <a:pt x="2584714" y="4163907"/>
                </a:cubicBezTo>
                <a:cubicBezTo>
                  <a:pt x="2584107" y="4164114"/>
                  <a:pt x="2583319" y="4164290"/>
                  <a:pt x="2582348" y="4164437"/>
                </a:cubicBezTo>
                <a:cubicBezTo>
                  <a:pt x="2581377" y="4164585"/>
                  <a:pt x="2580134" y="4164658"/>
                  <a:pt x="2578616" y="4164658"/>
                </a:cubicBezTo>
                <a:cubicBezTo>
                  <a:pt x="2577160" y="4164658"/>
                  <a:pt x="2575946" y="4164585"/>
                  <a:pt x="2574975" y="4164437"/>
                </a:cubicBezTo>
                <a:cubicBezTo>
                  <a:pt x="2574006" y="4164290"/>
                  <a:pt x="2573232" y="4164114"/>
                  <a:pt x="2572654" y="4163907"/>
                </a:cubicBezTo>
                <a:cubicBezTo>
                  <a:pt x="2572078" y="4163701"/>
                  <a:pt x="2571684" y="4163421"/>
                  <a:pt x="2571472" y="4163068"/>
                </a:cubicBezTo>
                <a:cubicBezTo>
                  <a:pt x="2571259" y="4162714"/>
                  <a:pt x="2571153" y="4162302"/>
                  <a:pt x="2571153" y="4161831"/>
                </a:cubicBezTo>
                <a:lnTo>
                  <a:pt x="2571153" y="4056674"/>
                </a:lnTo>
                <a:cubicBezTo>
                  <a:pt x="2571153" y="4054200"/>
                  <a:pt x="2571812" y="4052433"/>
                  <a:pt x="2573126" y="4051372"/>
                </a:cubicBezTo>
                <a:cubicBezTo>
                  <a:pt x="2574444" y="4050312"/>
                  <a:pt x="2575909" y="4049782"/>
                  <a:pt x="2577524" y="4049782"/>
                </a:cubicBezTo>
                <a:close/>
                <a:moveTo>
                  <a:pt x="2101272" y="4049782"/>
                </a:moveTo>
                <a:lnTo>
                  <a:pt x="2110605" y="4049782"/>
                </a:lnTo>
                <a:cubicBezTo>
                  <a:pt x="2112519" y="4049782"/>
                  <a:pt x="2114193" y="4049958"/>
                  <a:pt x="2115630" y="4050312"/>
                </a:cubicBezTo>
                <a:cubicBezTo>
                  <a:pt x="2117066" y="4050665"/>
                  <a:pt x="2118322" y="4051225"/>
                  <a:pt x="2119398" y="4051991"/>
                </a:cubicBezTo>
                <a:cubicBezTo>
                  <a:pt x="2120474" y="4052757"/>
                  <a:pt x="2121372" y="4053729"/>
                  <a:pt x="2122090" y="4054907"/>
                </a:cubicBezTo>
                <a:cubicBezTo>
                  <a:pt x="2122808" y="4056085"/>
                  <a:pt x="2123436" y="4057470"/>
                  <a:pt x="2123974" y="4059060"/>
                </a:cubicBezTo>
                <a:lnTo>
                  <a:pt x="2156670" y="4141860"/>
                </a:lnTo>
                <a:lnTo>
                  <a:pt x="2157112" y="4141860"/>
                </a:lnTo>
                <a:lnTo>
                  <a:pt x="2191133" y="4059325"/>
                </a:lnTo>
                <a:cubicBezTo>
                  <a:pt x="2191792" y="4057558"/>
                  <a:pt x="2192509" y="4056056"/>
                  <a:pt x="2193287" y="4054819"/>
                </a:cubicBezTo>
                <a:cubicBezTo>
                  <a:pt x="2194065" y="4053581"/>
                  <a:pt x="2194920" y="4052595"/>
                  <a:pt x="2195846" y="4051858"/>
                </a:cubicBezTo>
                <a:cubicBezTo>
                  <a:pt x="2196774" y="4051122"/>
                  <a:pt x="2197807" y="4050592"/>
                  <a:pt x="2198944" y="4050268"/>
                </a:cubicBezTo>
                <a:cubicBezTo>
                  <a:pt x="2200080" y="4049944"/>
                  <a:pt x="2201397" y="4049782"/>
                  <a:pt x="2202895" y="4049782"/>
                </a:cubicBezTo>
                <a:lnTo>
                  <a:pt x="2212680" y="4049782"/>
                </a:lnTo>
                <a:cubicBezTo>
                  <a:pt x="2213577" y="4049782"/>
                  <a:pt x="2214432" y="4049914"/>
                  <a:pt x="2215239" y="4050179"/>
                </a:cubicBezTo>
                <a:cubicBezTo>
                  <a:pt x="2216047" y="4050444"/>
                  <a:pt x="2216736" y="4050857"/>
                  <a:pt x="2217303" y="4051416"/>
                </a:cubicBezTo>
                <a:cubicBezTo>
                  <a:pt x="2217874" y="4051976"/>
                  <a:pt x="2218337" y="4052683"/>
                  <a:pt x="2218696" y="4053537"/>
                </a:cubicBezTo>
                <a:cubicBezTo>
                  <a:pt x="2219055" y="4054392"/>
                  <a:pt x="2219234" y="4055437"/>
                  <a:pt x="2219234" y="4056674"/>
                </a:cubicBezTo>
                <a:lnTo>
                  <a:pt x="2219234" y="4161831"/>
                </a:lnTo>
                <a:cubicBezTo>
                  <a:pt x="2219234" y="4162302"/>
                  <a:pt x="2219113" y="4162714"/>
                  <a:pt x="2218870" y="4163068"/>
                </a:cubicBezTo>
                <a:cubicBezTo>
                  <a:pt x="2218628" y="4163421"/>
                  <a:pt x="2218204" y="4163701"/>
                  <a:pt x="2217597" y="4163907"/>
                </a:cubicBezTo>
                <a:cubicBezTo>
                  <a:pt x="2216989" y="4164114"/>
                  <a:pt x="2216215" y="4164290"/>
                  <a:pt x="2215275" y="4164437"/>
                </a:cubicBezTo>
                <a:cubicBezTo>
                  <a:pt x="2214335" y="4164585"/>
                  <a:pt x="2213107" y="4164658"/>
                  <a:pt x="2211590" y="4164658"/>
                </a:cubicBezTo>
                <a:cubicBezTo>
                  <a:pt x="2210193" y="4164658"/>
                  <a:pt x="2208995" y="4164585"/>
                  <a:pt x="2207993" y="4164437"/>
                </a:cubicBezTo>
                <a:cubicBezTo>
                  <a:pt x="2206994" y="4164290"/>
                  <a:pt x="2206204" y="4164114"/>
                  <a:pt x="2205627" y="4163907"/>
                </a:cubicBezTo>
                <a:cubicBezTo>
                  <a:pt x="2205051" y="4163701"/>
                  <a:pt x="2204642" y="4163421"/>
                  <a:pt x="2204398" y="4163068"/>
                </a:cubicBezTo>
                <a:cubicBezTo>
                  <a:pt x="2204156" y="4162714"/>
                  <a:pt x="2204034" y="4162302"/>
                  <a:pt x="2204034" y="4161831"/>
                </a:cubicBezTo>
                <a:lnTo>
                  <a:pt x="2204034" y="4062241"/>
                </a:lnTo>
                <a:lnTo>
                  <a:pt x="2203858" y="4062241"/>
                </a:lnTo>
                <a:lnTo>
                  <a:pt x="2163562" y="4162272"/>
                </a:lnTo>
                <a:cubicBezTo>
                  <a:pt x="2163386" y="4162685"/>
                  <a:pt x="2163135" y="4163039"/>
                  <a:pt x="2162812" y="4163333"/>
                </a:cubicBezTo>
                <a:cubicBezTo>
                  <a:pt x="2162487" y="4163628"/>
                  <a:pt x="2162016" y="4163878"/>
                  <a:pt x="2161398" y="4164084"/>
                </a:cubicBezTo>
                <a:cubicBezTo>
                  <a:pt x="2160779" y="4164290"/>
                  <a:pt x="2160043" y="4164437"/>
                  <a:pt x="2159189" y="4164526"/>
                </a:cubicBezTo>
                <a:cubicBezTo>
                  <a:pt x="2158334" y="4164614"/>
                  <a:pt x="2157318" y="4164658"/>
                  <a:pt x="2156139" y="4164658"/>
                </a:cubicBezTo>
                <a:cubicBezTo>
                  <a:pt x="2154903" y="4164658"/>
                  <a:pt x="2153843" y="4164600"/>
                  <a:pt x="2152959" y="4164482"/>
                </a:cubicBezTo>
                <a:cubicBezTo>
                  <a:pt x="2152075" y="4164364"/>
                  <a:pt x="2151339" y="4164202"/>
                  <a:pt x="2150751" y="4163996"/>
                </a:cubicBezTo>
                <a:cubicBezTo>
                  <a:pt x="2150160" y="4163790"/>
                  <a:pt x="2149703" y="4163539"/>
                  <a:pt x="2149380" y="4163244"/>
                </a:cubicBezTo>
                <a:cubicBezTo>
                  <a:pt x="2149056" y="4162950"/>
                  <a:pt x="2148835" y="4162626"/>
                  <a:pt x="2148717" y="4162272"/>
                </a:cubicBezTo>
                <a:lnTo>
                  <a:pt x="2110190" y="4062241"/>
                </a:lnTo>
                <a:lnTo>
                  <a:pt x="2110101" y="4062241"/>
                </a:lnTo>
                <a:lnTo>
                  <a:pt x="2110101" y="4161831"/>
                </a:lnTo>
                <a:cubicBezTo>
                  <a:pt x="2110101" y="4162302"/>
                  <a:pt x="2109980" y="4162714"/>
                  <a:pt x="2109736" y="4163068"/>
                </a:cubicBezTo>
                <a:cubicBezTo>
                  <a:pt x="2109494" y="4163421"/>
                  <a:pt x="2109070" y="4163701"/>
                  <a:pt x="2108463" y="4163907"/>
                </a:cubicBezTo>
                <a:cubicBezTo>
                  <a:pt x="2107856" y="4164114"/>
                  <a:pt x="2107068" y="4164290"/>
                  <a:pt x="2106096" y="4164437"/>
                </a:cubicBezTo>
                <a:cubicBezTo>
                  <a:pt x="2105126" y="4164585"/>
                  <a:pt x="2103882" y="4164658"/>
                  <a:pt x="2102365" y="4164658"/>
                </a:cubicBezTo>
                <a:cubicBezTo>
                  <a:pt x="2100909" y="4164658"/>
                  <a:pt x="2099695" y="4164585"/>
                  <a:pt x="2098725" y="4164437"/>
                </a:cubicBezTo>
                <a:cubicBezTo>
                  <a:pt x="2097755" y="4164290"/>
                  <a:pt x="2096980" y="4164114"/>
                  <a:pt x="2096404" y="4163907"/>
                </a:cubicBezTo>
                <a:cubicBezTo>
                  <a:pt x="2095827" y="4163701"/>
                  <a:pt x="2095433" y="4163421"/>
                  <a:pt x="2095221" y="4163068"/>
                </a:cubicBezTo>
                <a:cubicBezTo>
                  <a:pt x="2095008" y="4162714"/>
                  <a:pt x="2094903" y="4162302"/>
                  <a:pt x="2094903" y="4161831"/>
                </a:cubicBezTo>
                <a:lnTo>
                  <a:pt x="2094903" y="4056674"/>
                </a:lnTo>
                <a:cubicBezTo>
                  <a:pt x="2094903" y="4054200"/>
                  <a:pt x="2095560" y="4052433"/>
                  <a:pt x="2096876" y="4051372"/>
                </a:cubicBezTo>
                <a:cubicBezTo>
                  <a:pt x="2098192" y="4050312"/>
                  <a:pt x="2099657" y="4049782"/>
                  <a:pt x="2101272" y="4049782"/>
                </a:cubicBezTo>
                <a:close/>
                <a:moveTo>
                  <a:pt x="1634546" y="4049782"/>
                </a:moveTo>
                <a:lnTo>
                  <a:pt x="1643879" y="4049782"/>
                </a:lnTo>
                <a:cubicBezTo>
                  <a:pt x="1645792" y="4049782"/>
                  <a:pt x="1647471" y="4049958"/>
                  <a:pt x="1648907" y="4050312"/>
                </a:cubicBezTo>
                <a:cubicBezTo>
                  <a:pt x="1650344" y="4050665"/>
                  <a:pt x="1651600" y="4051225"/>
                  <a:pt x="1652677" y="4051991"/>
                </a:cubicBezTo>
                <a:cubicBezTo>
                  <a:pt x="1653753" y="4052757"/>
                  <a:pt x="1654650" y="4053729"/>
                  <a:pt x="1655368" y="4054907"/>
                </a:cubicBezTo>
                <a:cubicBezTo>
                  <a:pt x="1656087" y="4056085"/>
                  <a:pt x="1656715" y="4057470"/>
                  <a:pt x="1657252" y="4059060"/>
                </a:cubicBezTo>
                <a:lnTo>
                  <a:pt x="1689948" y="4141860"/>
                </a:lnTo>
                <a:lnTo>
                  <a:pt x="1690389" y="4141860"/>
                </a:lnTo>
                <a:lnTo>
                  <a:pt x="1724411" y="4059325"/>
                </a:lnTo>
                <a:cubicBezTo>
                  <a:pt x="1725069" y="4057558"/>
                  <a:pt x="1725787" y="4056056"/>
                  <a:pt x="1726565" y="4054819"/>
                </a:cubicBezTo>
                <a:cubicBezTo>
                  <a:pt x="1727344" y="4053581"/>
                  <a:pt x="1728197" y="4052595"/>
                  <a:pt x="1729125" y="4051858"/>
                </a:cubicBezTo>
                <a:cubicBezTo>
                  <a:pt x="1730052" y="4051122"/>
                  <a:pt x="1731085" y="4050592"/>
                  <a:pt x="1732222" y="4050268"/>
                </a:cubicBezTo>
                <a:cubicBezTo>
                  <a:pt x="1733358" y="4049944"/>
                  <a:pt x="1734675" y="4049782"/>
                  <a:pt x="1736171" y="4049782"/>
                </a:cubicBezTo>
                <a:lnTo>
                  <a:pt x="1745957" y="4049782"/>
                </a:lnTo>
                <a:cubicBezTo>
                  <a:pt x="1746856" y="4049782"/>
                  <a:pt x="1747709" y="4049914"/>
                  <a:pt x="1748516" y="4050179"/>
                </a:cubicBezTo>
                <a:cubicBezTo>
                  <a:pt x="1749324" y="4050444"/>
                  <a:pt x="1750013" y="4050857"/>
                  <a:pt x="1750582" y="4051416"/>
                </a:cubicBezTo>
                <a:cubicBezTo>
                  <a:pt x="1751150" y="4051976"/>
                  <a:pt x="1751614" y="4052683"/>
                  <a:pt x="1751973" y="4053537"/>
                </a:cubicBezTo>
                <a:cubicBezTo>
                  <a:pt x="1752331" y="4054392"/>
                  <a:pt x="1752511" y="4055437"/>
                  <a:pt x="1752511" y="4056674"/>
                </a:cubicBezTo>
                <a:lnTo>
                  <a:pt x="1752511" y="4161831"/>
                </a:lnTo>
                <a:cubicBezTo>
                  <a:pt x="1752511" y="4162302"/>
                  <a:pt x="1752390" y="4162714"/>
                  <a:pt x="1752147" y="4163068"/>
                </a:cubicBezTo>
                <a:cubicBezTo>
                  <a:pt x="1751905" y="4163421"/>
                  <a:pt x="1751481" y="4163701"/>
                  <a:pt x="1750873" y="4163907"/>
                </a:cubicBezTo>
                <a:cubicBezTo>
                  <a:pt x="1750266" y="4164114"/>
                  <a:pt x="1749492" y="4164290"/>
                  <a:pt x="1748553" y="4164437"/>
                </a:cubicBezTo>
                <a:cubicBezTo>
                  <a:pt x="1747612" y="4164585"/>
                  <a:pt x="1746383" y="4164658"/>
                  <a:pt x="1744867" y="4164658"/>
                </a:cubicBezTo>
                <a:cubicBezTo>
                  <a:pt x="1743471" y="4164658"/>
                  <a:pt x="1742272" y="4164585"/>
                  <a:pt x="1741271" y="4164437"/>
                </a:cubicBezTo>
                <a:cubicBezTo>
                  <a:pt x="1740270" y="4164290"/>
                  <a:pt x="1739482" y="4164114"/>
                  <a:pt x="1738905" y="4163907"/>
                </a:cubicBezTo>
                <a:cubicBezTo>
                  <a:pt x="1738328" y="4163701"/>
                  <a:pt x="1737919" y="4163421"/>
                  <a:pt x="1737676" y="4163068"/>
                </a:cubicBezTo>
                <a:cubicBezTo>
                  <a:pt x="1737433" y="4162714"/>
                  <a:pt x="1737312" y="4162302"/>
                  <a:pt x="1737312" y="4161831"/>
                </a:cubicBezTo>
                <a:lnTo>
                  <a:pt x="1737312" y="4062241"/>
                </a:lnTo>
                <a:lnTo>
                  <a:pt x="1737135" y="4062241"/>
                </a:lnTo>
                <a:lnTo>
                  <a:pt x="1696840" y="4162272"/>
                </a:lnTo>
                <a:cubicBezTo>
                  <a:pt x="1696664" y="4162685"/>
                  <a:pt x="1696413" y="4163039"/>
                  <a:pt x="1696089" y="4163333"/>
                </a:cubicBezTo>
                <a:cubicBezTo>
                  <a:pt x="1695765" y="4163628"/>
                  <a:pt x="1695295" y="4163878"/>
                  <a:pt x="1694676" y="4164084"/>
                </a:cubicBezTo>
                <a:cubicBezTo>
                  <a:pt x="1694058" y="4164290"/>
                  <a:pt x="1693321" y="4164437"/>
                  <a:pt x="1692466" y="4164526"/>
                </a:cubicBezTo>
                <a:cubicBezTo>
                  <a:pt x="1691613" y="4164614"/>
                  <a:pt x="1690596" y="4164658"/>
                  <a:pt x="1689418" y="4164658"/>
                </a:cubicBezTo>
                <a:cubicBezTo>
                  <a:pt x="1688181" y="4164658"/>
                  <a:pt x="1687121" y="4164600"/>
                  <a:pt x="1686236" y="4164482"/>
                </a:cubicBezTo>
                <a:cubicBezTo>
                  <a:pt x="1685353" y="4164364"/>
                  <a:pt x="1684617" y="4164202"/>
                  <a:pt x="1684028" y="4163996"/>
                </a:cubicBezTo>
                <a:cubicBezTo>
                  <a:pt x="1683439" y="4163790"/>
                  <a:pt x="1682982" y="4163539"/>
                  <a:pt x="1682658" y="4163244"/>
                </a:cubicBezTo>
                <a:cubicBezTo>
                  <a:pt x="1682333" y="4162950"/>
                  <a:pt x="1682113" y="4162626"/>
                  <a:pt x="1681995" y="4162272"/>
                </a:cubicBezTo>
                <a:lnTo>
                  <a:pt x="1643463" y="4062241"/>
                </a:lnTo>
                <a:lnTo>
                  <a:pt x="1643374" y="4062241"/>
                </a:lnTo>
                <a:lnTo>
                  <a:pt x="1643374" y="4161831"/>
                </a:lnTo>
                <a:cubicBezTo>
                  <a:pt x="1643374" y="4162302"/>
                  <a:pt x="1643253" y="4162714"/>
                  <a:pt x="1643010" y="4163068"/>
                </a:cubicBezTo>
                <a:cubicBezTo>
                  <a:pt x="1642768" y="4163421"/>
                  <a:pt x="1642343" y="4163701"/>
                  <a:pt x="1641736" y="4163907"/>
                </a:cubicBezTo>
                <a:cubicBezTo>
                  <a:pt x="1641129" y="4164114"/>
                  <a:pt x="1640340" y="4164290"/>
                  <a:pt x="1639370" y="4164437"/>
                </a:cubicBezTo>
                <a:cubicBezTo>
                  <a:pt x="1638399" y="4164585"/>
                  <a:pt x="1637155" y="4164658"/>
                  <a:pt x="1635638" y="4164658"/>
                </a:cubicBezTo>
                <a:cubicBezTo>
                  <a:pt x="1634182" y="4164658"/>
                  <a:pt x="1632968" y="4164585"/>
                  <a:pt x="1631998" y="4164437"/>
                </a:cubicBezTo>
                <a:cubicBezTo>
                  <a:pt x="1631027" y="4164290"/>
                  <a:pt x="1630254" y="4164114"/>
                  <a:pt x="1629677" y="4163907"/>
                </a:cubicBezTo>
                <a:cubicBezTo>
                  <a:pt x="1629100" y="4163701"/>
                  <a:pt x="1628706" y="4163421"/>
                  <a:pt x="1628493" y="4163068"/>
                </a:cubicBezTo>
                <a:cubicBezTo>
                  <a:pt x="1628282" y="4162714"/>
                  <a:pt x="1628176" y="4162302"/>
                  <a:pt x="1628176" y="4161831"/>
                </a:cubicBezTo>
                <a:lnTo>
                  <a:pt x="1628176" y="4056674"/>
                </a:lnTo>
                <a:cubicBezTo>
                  <a:pt x="1628176" y="4054200"/>
                  <a:pt x="1628834" y="4052433"/>
                  <a:pt x="1630149" y="4051372"/>
                </a:cubicBezTo>
                <a:cubicBezTo>
                  <a:pt x="1631465" y="4050312"/>
                  <a:pt x="1632931" y="4049782"/>
                  <a:pt x="1634546" y="4049782"/>
                </a:cubicBezTo>
                <a:close/>
                <a:moveTo>
                  <a:pt x="1158297" y="4049782"/>
                </a:moveTo>
                <a:lnTo>
                  <a:pt x="1167630" y="4049782"/>
                </a:lnTo>
                <a:cubicBezTo>
                  <a:pt x="1169543" y="4049782"/>
                  <a:pt x="1171219" y="4049958"/>
                  <a:pt x="1172654" y="4050312"/>
                </a:cubicBezTo>
                <a:cubicBezTo>
                  <a:pt x="1174090" y="4050665"/>
                  <a:pt x="1175346" y="4051225"/>
                  <a:pt x="1176422" y="4051991"/>
                </a:cubicBezTo>
                <a:cubicBezTo>
                  <a:pt x="1177499" y="4052757"/>
                  <a:pt x="1178396" y="4053729"/>
                  <a:pt x="1179114" y="4054907"/>
                </a:cubicBezTo>
                <a:cubicBezTo>
                  <a:pt x="1179832" y="4056085"/>
                  <a:pt x="1180460" y="4057470"/>
                  <a:pt x="1180999" y="4059060"/>
                </a:cubicBezTo>
                <a:lnTo>
                  <a:pt x="1213695" y="4141860"/>
                </a:lnTo>
                <a:lnTo>
                  <a:pt x="1214136" y="4141860"/>
                </a:lnTo>
                <a:lnTo>
                  <a:pt x="1248158" y="4059325"/>
                </a:lnTo>
                <a:cubicBezTo>
                  <a:pt x="1248816" y="4057558"/>
                  <a:pt x="1249534" y="4056056"/>
                  <a:pt x="1250312" y="4054819"/>
                </a:cubicBezTo>
                <a:cubicBezTo>
                  <a:pt x="1251091" y="4053581"/>
                  <a:pt x="1251944" y="4052595"/>
                  <a:pt x="1252871" y="4051858"/>
                </a:cubicBezTo>
                <a:cubicBezTo>
                  <a:pt x="1253800" y="4051122"/>
                  <a:pt x="1254832" y="4050592"/>
                  <a:pt x="1255968" y="4050268"/>
                </a:cubicBezTo>
                <a:cubicBezTo>
                  <a:pt x="1257106" y="4049944"/>
                  <a:pt x="1258422" y="4049782"/>
                  <a:pt x="1259918" y="4049782"/>
                </a:cubicBezTo>
                <a:lnTo>
                  <a:pt x="1269704" y="4049782"/>
                </a:lnTo>
                <a:cubicBezTo>
                  <a:pt x="1270602" y="4049782"/>
                  <a:pt x="1271455" y="4049914"/>
                  <a:pt x="1272264" y="4050179"/>
                </a:cubicBezTo>
                <a:cubicBezTo>
                  <a:pt x="1273071" y="4050444"/>
                  <a:pt x="1273760" y="4050857"/>
                  <a:pt x="1274328" y="4051416"/>
                </a:cubicBezTo>
                <a:cubicBezTo>
                  <a:pt x="1274897" y="4051976"/>
                  <a:pt x="1275361" y="4052683"/>
                  <a:pt x="1275720" y="4053537"/>
                </a:cubicBezTo>
                <a:cubicBezTo>
                  <a:pt x="1276079" y="4054392"/>
                  <a:pt x="1276259" y="4055437"/>
                  <a:pt x="1276259" y="4056674"/>
                </a:cubicBezTo>
                <a:lnTo>
                  <a:pt x="1276259" y="4161831"/>
                </a:lnTo>
                <a:cubicBezTo>
                  <a:pt x="1276259" y="4162302"/>
                  <a:pt x="1276137" y="4162714"/>
                  <a:pt x="1275895" y="4163068"/>
                </a:cubicBezTo>
                <a:cubicBezTo>
                  <a:pt x="1275652" y="4163421"/>
                  <a:pt x="1275227" y="4163701"/>
                  <a:pt x="1274620" y="4163907"/>
                </a:cubicBezTo>
                <a:cubicBezTo>
                  <a:pt x="1274013" y="4164114"/>
                  <a:pt x="1273239" y="4164290"/>
                  <a:pt x="1272299" y="4164437"/>
                </a:cubicBezTo>
                <a:cubicBezTo>
                  <a:pt x="1271359" y="4164585"/>
                  <a:pt x="1270130" y="4164658"/>
                  <a:pt x="1268614" y="4164658"/>
                </a:cubicBezTo>
                <a:cubicBezTo>
                  <a:pt x="1267218" y="4164658"/>
                  <a:pt x="1266020" y="4164585"/>
                  <a:pt x="1265018" y="4164437"/>
                </a:cubicBezTo>
                <a:cubicBezTo>
                  <a:pt x="1264018" y="4164290"/>
                  <a:pt x="1263228" y="4164114"/>
                  <a:pt x="1262651" y="4163907"/>
                </a:cubicBezTo>
                <a:cubicBezTo>
                  <a:pt x="1262076" y="4163701"/>
                  <a:pt x="1261666" y="4163421"/>
                  <a:pt x="1261423" y="4163068"/>
                </a:cubicBezTo>
                <a:cubicBezTo>
                  <a:pt x="1261181" y="4162714"/>
                  <a:pt x="1261060" y="4162302"/>
                  <a:pt x="1261060" y="4161831"/>
                </a:cubicBezTo>
                <a:lnTo>
                  <a:pt x="1261060" y="4062241"/>
                </a:lnTo>
                <a:lnTo>
                  <a:pt x="1260883" y="4062241"/>
                </a:lnTo>
                <a:lnTo>
                  <a:pt x="1220587" y="4162272"/>
                </a:lnTo>
                <a:cubicBezTo>
                  <a:pt x="1220410" y="4162685"/>
                  <a:pt x="1220159" y="4163039"/>
                  <a:pt x="1219836" y="4163333"/>
                </a:cubicBezTo>
                <a:cubicBezTo>
                  <a:pt x="1219511" y="4163628"/>
                  <a:pt x="1219040" y="4163878"/>
                  <a:pt x="1218422" y="4164084"/>
                </a:cubicBezTo>
                <a:cubicBezTo>
                  <a:pt x="1217804" y="4164290"/>
                  <a:pt x="1217067" y="4164437"/>
                  <a:pt x="1216213" y="4164526"/>
                </a:cubicBezTo>
                <a:cubicBezTo>
                  <a:pt x="1215358" y="4164614"/>
                  <a:pt x="1214342" y="4164658"/>
                  <a:pt x="1213164" y="4164658"/>
                </a:cubicBezTo>
                <a:cubicBezTo>
                  <a:pt x="1211927" y="4164658"/>
                  <a:pt x="1210866" y="4164600"/>
                  <a:pt x="1209983" y="4164482"/>
                </a:cubicBezTo>
                <a:cubicBezTo>
                  <a:pt x="1209099" y="4164364"/>
                  <a:pt x="1208363" y="4164202"/>
                  <a:pt x="1207774" y="4163996"/>
                </a:cubicBezTo>
                <a:cubicBezTo>
                  <a:pt x="1207185" y="4163790"/>
                  <a:pt x="1206728" y="4163539"/>
                  <a:pt x="1206404" y="4163244"/>
                </a:cubicBezTo>
                <a:cubicBezTo>
                  <a:pt x="1206080" y="4162950"/>
                  <a:pt x="1205859" y="4162626"/>
                  <a:pt x="1205741" y="4162272"/>
                </a:cubicBezTo>
                <a:lnTo>
                  <a:pt x="1167214" y="4062241"/>
                </a:lnTo>
                <a:lnTo>
                  <a:pt x="1167125" y="4062241"/>
                </a:lnTo>
                <a:lnTo>
                  <a:pt x="1167125" y="4161831"/>
                </a:lnTo>
                <a:cubicBezTo>
                  <a:pt x="1167125" y="4162302"/>
                  <a:pt x="1167005" y="4162714"/>
                  <a:pt x="1166762" y="4163068"/>
                </a:cubicBezTo>
                <a:cubicBezTo>
                  <a:pt x="1166519" y="4163421"/>
                  <a:pt x="1166095" y="4163701"/>
                  <a:pt x="1165488" y="4163907"/>
                </a:cubicBezTo>
                <a:cubicBezTo>
                  <a:pt x="1164881" y="4164114"/>
                  <a:pt x="1164091" y="4164290"/>
                  <a:pt x="1163121" y="4164437"/>
                </a:cubicBezTo>
                <a:cubicBezTo>
                  <a:pt x="1162150" y="4164585"/>
                  <a:pt x="1160907" y="4164658"/>
                  <a:pt x="1159390" y="4164658"/>
                </a:cubicBezTo>
                <a:cubicBezTo>
                  <a:pt x="1157933" y="4164658"/>
                  <a:pt x="1156720" y="4164585"/>
                  <a:pt x="1155749" y="4164437"/>
                </a:cubicBezTo>
                <a:cubicBezTo>
                  <a:pt x="1154778" y="4164290"/>
                  <a:pt x="1154005" y="4164114"/>
                  <a:pt x="1153428" y="4163907"/>
                </a:cubicBezTo>
                <a:cubicBezTo>
                  <a:pt x="1152851" y="4163701"/>
                  <a:pt x="1152457" y="4163421"/>
                  <a:pt x="1152245" y="4163068"/>
                </a:cubicBezTo>
                <a:cubicBezTo>
                  <a:pt x="1152033" y="4162714"/>
                  <a:pt x="1151927" y="4162302"/>
                  <a:pt x="1151927" y="4161831"/>
                </a:cubicBezTo>
                <a:lnTo>
                  <a:pt x="1151927" y="4056674"/>
                </a:lnTo>
                <a:cubicBezTo>
                  <a:pt x="1151927" y="4054200"/>
                  <a:pt x="1152585" y="4052433"/>
                  <a:pt x="1153901" y="4051372"/>
                </a:cubicBezTo>
                <a:cubicBezTo>
                  <a:pt x="1155216" y="4050312"/>
                  <a:pt x="1156682" y="4049782"/>
                  <a:pt x="1158297" y="4049782"/>
                </a:cubicBezTo>
                <a:close/>
                <a:moveTo>
                  <a:pt x="691580" y="4049782"/>
                </a:moveTo>
                <a:lnTo>
                  <a:pt x="700912" y="4049782"/>
                </a:lnTo>
                <a:cubicBezTo>
                  <a:pt x="702825" y="4049782"/>
                  <a:pt x="704500" y="4049958"/>
                  <a:pt x="705936" y="4050312"/>
                </a:cubicBezTo>
                <a:cubicBezTo>
                  <a:pt x="707372" y="4050665"/>
                  <a:pt x="708628" y="4051225"/>
                  <a:pt x="709706" y="4051991"/>
                </a:cubicBezTo>
                <a:cubicBezTo>
                  <a:pt x="710782" y="4052757"/>
                  <a:pt x="711679" y="4053729"/>
                  <a:pt x="712397" y="4054907"/>
                </a:cubicBezTo>
                <a:cubicBezTo>
                  <a:pt x="713115" y="4056085"/>
                  <a:pt x="713744" y="4057470"/>
                  <a:pt x="714281" y="4059060"/>
                </a:cubicBezTo>
                <a:lnTo>
                  <a:pt x="746973" y="4141860"/>
                </a:lnTo>
                <a:lnTo>
                  <a:pt x="747416" y="4141860"/>
                </a:lnTo>
                <a:lnTo>
                  <a:pt x="781435" y="4059325"/>
                </a:lnTo>
                <a:cubicBezTo>
                  <a:pt x="782093" y="4057558"/>
                  <a:pt x="782812" y="4056056"/>
                  <a:pt x="783589" y="4054819"/>
                </a:cubicBezTo>
                <a:cubicBezTo>
                  <a:pt x="784368" y="4053581"/>
                  <a:pt x="785222" y="4052595"/>
                  <a:pt x="786149" y="4051858"/>
                </a:cubicBezTo>
                <a:cubicBezTo>
                  <a:pt x="787077" y="4051122"/>
                  <a:pt x="788110" y="4050592"/>
                  <a:pt x="789246" y="4050268"/>
                </a:cubicBezTo>
                <a:cubicBezTo>
                  <a:pt x="790383" y="4049944"/>
                  <a:pt x="791699" y="4049782"/>
                  <a:pt x="793197" y="4049782"/>
                </a:cubicBezTo>
                <a:lnTo>
                  <a:pt x="802981" y="4049782"/>
                </a:lnTo>
                <a:cubicBezTo>
                  <a:pt x="803880" y="4049782"/>
                  <a:pt x="804732" y="4049914"/>
                  <a:pt x="805540" y="4050179"/>
                </a:cubicBezTo>
                <a:cubicBezTo>
                  <a:pt x="806347" y="4050444"/>
                  <a:pt x="807036" y="4050857"/>
                  <a:pt x="807604" y="4051416"/>
                </a:cubicBezTo>
                <a:cubicBezTo>
                  <a:pt x="808174" y="4051976"/>
                  <a:pt x="808637" y="4052683"/>
                  <a:pt x="808997" y="4053537"/>
                </a:cubicBezTo>
                <a:cubicBezTo>
                  <a:pt x="809356" y="4054392"/>
                  <a:pt x="809535" y="4055437"/>
                  <a:pt x="809535" y="4056674"/>
                </a:cubicBezTo>
                <a:lnTo>
                  <a:pt x="809535" y="4161831"/>
                </a:lnTo>
                <a:cubicBezTo>
                  <a:pt x="809535" y="4162302"/>
                  <a:pt x="809414" y="4162714"/>
                  <a:pt x="809171" y="4163068"/>
                </a:cubicBezTo>
                <a:cubicBezTo>
                  <a:pt x="808928" y="4163421"/>
                  <a:pt x="808503" y="4163701"/>
                  <a:pt x="807897" y="4163907"/>
                </a:cubicBezTo>
                <a:cubicBezTo>
                  <a:pt x="807290" y="4164114"/>
                  <a:pt x="806517" y="4164290"/>
                  <a:pt x="805576" y="4164437"/>
                </a:cubicBezTo>
                <a:cubicBezTo>
                  <a:pt x="804636" y="4164585"/>
                  <a:pt x="803407" y="4164658"/>
                  <a:pt x="801890" y="4164658"/>
                </a:cubicBezTo>
                <a:cubicBezTo>
                  <a:pt x="800495" y="4164658"/>
                  <a:pt x="799297" y="4164585"/>
                  <a:pt x="798295" y="4164437"/>
                </a:cubicBezTo>
                <a:cubicBezTo>
                  <a:pt x="797295" y="4164290"/>
                  <a:pt x="796507" y="4164114"/>
                  <a:pt x="795930" y="4163907"/>
                </a:cubicBezTo>
                <a:cubicBezTo>
                  <a:pt x="795353" y="4163701"/>
                  <a:pt x="794944" y="4163421"/>
                  <a:pt x="794701" y="4163068"/>
                </a:cubicBezTo>
                <a:cubicBezTo>
                  <a:pt x="794458" y="4162714"/>
                  <a:pt x="794337" y="4162302"/>
                  <a:pt x="794337" y="4161831"/>
                </a:cubicBezTo>
                <a:lnTo>
                  <a:pt x="794337" y="4062241"/>
                </a:lnTo>
                <a:lnTo>
                  <a:pt x="794160" y="4062241"/>
                </a:lnTo>
                <a:lnTo>
                  <a:pt x="753865" y="4162272"/>
                </a:lnTo>
                <a:cubicBezTo>
                  <a:pt x="753688" y="4162685"/>
                  <a:pt x="753438" y="4163039"/>
                  <a:pt x="753115" y="4163333"/>
                </a:cubicBezTo>
                <a:cubicBezTo>
                  <a:pt x="752790" y="4163628"/>
                  <a:pt x="752319" y="4163878"/>
                  <a:pt x="751701" y="4164084"/>
                </a:cubicBezTo>
                <a:cubicBezTo>
                  <a:pt x="751082" y="4164290"/>
                  <a:pt x="750345" y="4164437"/>
                  <a:pt x="749491" y="4164526"/>
                </a:cubicBezTo>
                <a:cubicBezTo>
                  <a:pt x="748638" y="4164614"/>
                  <a:pt x="747621" y="4164658"/>
                  <a:pt x="746442" y="4164658"/>
                </a:cubicBezTo>
                <a:cubicBezTo>
                  <a:pt x="745206" y="4164658"/>
                  <a:pt x="744146" y="4164600"/>
                  <a:pt x="743265" y="4164482"/>
                </a:cubicBezTo>
                <a:cubicBezTo>
                  <a:pt x="742380" y="4164364"/>
                  <a:pt x="741644" y="4164202"/>
                  <a:pt x="741055" y="4163996"/>
                </a:cubicBezTo>
                <a:cubicBezTo>
                  <a:pt x="740465" y="4163790"/>
                  <a:pt x="740009" y="4163539"/>
                  <a:pt x="739685" y="4163244"/>
                </a:cubicBezTo>
                <a:cubicBezTo>
                  <a:pt x="739362" y="4162950"/>
                  <a:pt x="739139" y="4162626"/>
                  <a:pt x="739022" y="4162272"/>
                </a:cubicBezTo>
                <a:lnTo>
                  <a:pt x="700496" y="4062241"/>
                </a:lnTo>
                <a:lnTo>
                  <a:pt x="700408" y="4062241"/>
                </a:lnTo>
                <a:lnTo>
                  <a:pt x="700408" y="4161831"/>
                </a:lnTo>
                <a:cubicBezTo>
                  <a:pt x="700408" y="4162302"/>
                  <a:pt x="700287" y="4162714"/>
                  <a:pt x="700044" y="4163068"/>
                </a:cubicBezTo>
                <a:cubicBezTo>
                  <a:pt x="699802" y="4163421"/>
                  <a:pt x="699376" y="4163701"/>
                  <a:pt x="698769" y="4163907"/>
                </a:cubicBezTo>
                <a:cubicBezTo>
                  <a:pt x="698162" y="4164114"/>
                  <a:pt x="697373" y="4164290"/>
                  <a:pt x="696402" y="4164437"/>
                </a:cubicBezTo>
                <a:cubicBezTo>
                  <a:pt x="695431" y="4164585"/>
                  <a:pt x="694188" y="4164658"/>
                  <a:pt x="692672" y="4164658"/>
                </a:cubicBezTo>
                <a:cubicBezTo>
                  <a:pt x="691216" y="4164658"/>
                  <a:pt x="690001" y="4164585"/>
                  <a:pt x="689032" y="4164437"/>
                </a:cubicBezTo>
                <a:cubicBezTo>
                  <a:pt x="688061" y="4164290"/>
                  <a:pt x="687288" y="4164114"/>
                  <a:pt x="686711" y="4163907"/>
                </a:cubicBezTo>
                <a:cubicBezTo>
                  <a:pt x="686134" y="4163701"/>
                  <a:pt x="685738" y="4163421"/>
                  <a:pt x="685527" y="4163068"/>
                </a:cubicBezTo>
                <a:cubicBezTo>
                  <a:pt x="685314" y="4162714"/>
                  <a:pt x="685209" y="4162302"/>
                  <a:pt x="685209" y="4161831"/>
                </a:cubicBezTo>
                <a:lnTo>
                  <a:pt x="685209" y="4056674"/>
                </a:lnTo>
                <a:cubicBezTo>
                  <a:pt x="685209" y="4054200"/>
                  <a:pt x="685867" y="4052433"/>
                  <a:pt x="687182" y="4051372"/>
                </a:cubicBezTo>
                <a:cubicBezTo>
                  <a:pt x="688499" y="4050312"/>
                  <a:pt x="689963" y="4049782"/>
                  <a:pt x="691580" y="4049782"/>
                </a:cubicBezTo>
                <a:close/>
                <a:moveTo>
                  <a:pt x="215321" y="4049782"/>
                </a:moveTo>
                <a:lnTo>
                  <a:pt x="224653" y="4049782"/>
                </a:lnTo>
                <a:cubicBezTo>
                  <a:pt x="226567" y="4049782"/>
                  <a:pt x="228241" y="4049958"/>
                  <a:pt x="229677" y="4050312"/>
                </a:cubicBezTo>
                <a:cubicBezTo>
                  <a:pt x="231113" y="4050665"/>
                  <a:pt x="232369" y="4051225"/>
                  <a:pt x="233446" y="4051991"/>
                </a:cubicBezTo>
                <a:cubicBezTo>
                  <a:pt x="234523" y="4052757"/>
                  <a:pt x="235420" y="4053729"/>
                  <a:pt x="236138" y="4054907"/>
                </a:cubicBezTo>
                <a:cubicBezTo>
                  <a:pt x="236856" y="4056085"/>
                  <a:pt x="237484" y="4057470"/>
                  <a:pt x="238023" y="4059060"/>
                </a:cubicBezTo>
                <a:lnTo>
                  <a:pt x="270718" y="4141860"/>
                </a:lnTo>
                <a:lnTo>
                  <a:pt x="271160" y="4141860"/>
                </a:lnTo>
                <a:lnTo>
                  <a:pt x="305181" y="4059325"/>
                </a:lnTo>
                <a:cubicBezTo>
                  <a:pt x="305839" y="4057558"/>
                  <a:pt x="306557" y="4056056"/>
                  <a:pt x="307335" y="4054819"/>
                </a:cubicBezTo>
                <a:cubicBezTo>
                  <a:pt x="308114" y="4053581"/>
                  <a:pt x="308967" y="4052595"/>
                  <a:pt x="309895" y="4051858"/>
                </a:cubicBezTo>
                <a:cubicBezTo>
                  <a:pt x="310822" y="4051122"/>
                  <a:pt x="311855" y="4050592"/>
                  <a:pt x="312992" y="4050268"/>
                </a:cubicBezTo>
                <a:cubicBezTo>
                  <a:pt x="314128" y="4049944"/>
                  <a:pt x="315445" y="4049782"/>
                  <a:pt x="316942" y="4049782"/>
                </a:cubicBezTo>
                <a:lnTo>
                  <a:pt x="326727" y="4049782"/>
                </a:lnTo>
                <a:cubicBezTo>
                  <a:pt x="327626" y="4049782"/>
                  <a:pt x="328479" y="4049914"/>
                  <a:pt x="329286" y="4050179"/>
                </a:cubicBezTo>
                <a:cubicBezTo>
                  <a:pt x="330094" y="4050444"/>
                  <a:pt x="330782" y="4050857"/>
                  <a:pt x="331351" y="4051416"/>
                </a:cubicBezTo>
                <a:cubicBezTo>
                  <a:pt x="331920" y="4051976"/>
                  <a:pt x="332384" y="4052683"/>
                  <a:pt x="332743" y="4053537"/>
                </a:cubicBezTo>
                <a:cubicBezTo>
                  <a:pt x="333102" y="4054392"/>
                  <a:pt x="333281" y="4055437"/>
                  <a:pt x="333281" y="4056674"/>
                </a:cubicBezTo>
                <a:lnTo>
                  <a:pt x="333281" y="4161831"/>
                </a:lnTo>
                <a:cubicBezTo>
                  <a:pt x="333281" y="4162302"/>
                  <a:pt x="333160" y="4162714"/>
                  <a:pt x="332918" y="4163068"/>
                </a:cubicBezTo>
                <a:cubicBezTo>
                  <a:pt x="332675" y="4163421"/>
                  <a:pt x="332250" y="4163701"/>
                  <a:pt x="331643" y="4163907"/>
                </a:cubicBezTo>
                <a:cubicBezTo>
                  <a:pt x="331036" y="4164114"/>
                  <a:pt x="330263" y="4164290"/>
                  <a:pt x="329322" y="4164437"/>
                </a:cubicBezTo>
                <a:cubicBezTo>
                  <a:pt x="328382" y="4164585"/>
                  <a:pt x="327153" y="4164658"/>
                  <a:pt x="325636" y="4164658"/>
                </a:cubicBezTo>
                <a:cubicBezTo>
                  <a:pt x="324241" y="4164658"/>
                  <a:pt x="323043" y="4164585"/>
                  <a:pt x="322042" y="4164437"/>
                </a:cubicBezTo>
                <a:cubicBezTo>
                  <a:pt x="321041" y="4164290"/>
                  <a:pt x="320252" y="4164114"/>
                  <a:pt x="319675" y="4163907"/>
                </a:cubicBezTo>
                <a:cubicBezTo>
                  <a:pt x="319098" y="4163701"/>
                  <a:pt x="318689" y="4163421"/>
                  <a:pt x="318446" y="4163068"/>
                </a:cubicBezTo>
                <a:cubicBezTo>
                  <a:pt x="318204" y="4162714"/>
                  <a:pt x="318082" y="4162302"/>
                  <a:pt x="318082" y="4161831"/>
                </a:cubicBezTo>
                <a:lnTo>
                  <a:pt x="318082" y="4062241"/>
                </a:lnTo>
                <a:lnTo>
                  <a:pt x="317906" y="4062241"/>
                </a:lnTo>
                <a:lnTo>
                  <a:pt x="277611" y="4162272"/>
                </a:lnTo>
                <a:cubicBezTo>
                  <a:pt x="277434" y="4162685"/>
                  <a:pt x="277184" y="4163039"/>
                  <a:pt x="276859" y="4163333"/>
                </a:cubicBezTo>
                <a:cubicBezTo>
                  <a:pt x="276535" y="4163628"/>
                  <a:pt x="276064" y="4163878"/>
                  <a:pt x="275445" y="4164084"/>
                </a:cubicBezTo>
                <a:cubicBezTo>
                  <a:pt x="274827" y="4164290"/>
                  <a:pt x="274090" y="4164437"/>
                  <a:pt x="273236" y="4164526"/>
                </a:cubicBezTo>
                <a:cubicBezTo>
                  <a:pt x="272382" y="4164614"/>
                  <a:pt x="271366" y="4164658"/>
                  <a:pt x="270188" y="4164658"/>
                </a:cubicBezTo>
                <a:cubicBezTo>
                  <a:pt x="268951" y="4164658"/>
                  <a:pt x="267890" y="4164600"/>
                  <a:pt x="267007" y="4164482"/>
                </a:cubicBezTo>
                <a:cubicBezTo>
                  <a:pt x="266123" y="4164364"/>
                  <a:pt x="265386" y="4164202"/>
                  <a:pt x="264797" y="4163996"/>
                </a:cubicBezTo>
                <a:cubicBezTo>
                  <a:pt x="264208" y="4163790"/>
                  <a:pt x="263752" y="4163539"/>
                  <a:pt x="263428" y="4163244"/>
                </a:cubicBezTo>
                <a:cubicBezTo>
                  <a:pt x="263104" y="4162950"/>
                  <a:pt x="262883" y="4162626"/>
                  <a:pt x="262765" y="4162272"/>
                </a:cubicBezTo>
                <a:lnTo>
                  <a:pt x="224237" y="4062241"/>
                </a:lnTo>
                <a:lnTo>
                  <a:pt x="224149" y="4062241"/>
                </a:lnTo>
                <a:lnTo>
                  <a:pt x="224149" y="4161831"/>
                </a:lnTo>
                <a:cubicBezTo>
                  <a:pt x="224149" y="4162302"/>
                  <a:pt x="224028" y="4162714"/>
                  <a:pt x="223785" y="4163068"/>
                </a:cubicBezTo>
                <a:cubicBezTo>
                  <a:pt x="223543" y="4163421"/>
                  <a:pt x="223118" y="4163701"/>
                  <a:pt x="222511" y="4163907"/>
                </a:cubicBezTo>
                <a:cubicBezTo>
                  <a:pt x="221904" y="4164114"/>
                  <a:pt x="221115" y="4164290"/>
                  <a:pt x="220144" y="4164437"/>
                </a:cubicBezTo>
                <a:cubicBezTo>
                  <a:pt x="219173" y="4164585"/>
                  <a:pt x="217930" y="4164658"/>
                  <a:pt x="216413" y="4164658"/>
                </a:cubicBezTo>
                <a:cubicBezTo>
                  <a:pt x="214957" y="4164658"/>
                  <a:pt x="213743" y="4164585"/>
                  <a:pt x="212772" y="4164437"/>
                </a:cubicBezTo>
                <a:cubicBezTo>
                  <a:pt x="211802" y="4164290"/>
                  <a:pt x="211028" y="4164114"/>
                  <a:pt x="210451" y="4163907"/>
                </a:cubicBezTo>
                <a:cubicBezTo>
                  <a:pt x="209875" y="4163701"/>
                  <a:pt x="209480" y="4163421"/>
                  <a:pt x="209268" y="4163068"/>
                </a:cubicBezTo>
                <a:cubicBezTo>
                  <a:pt x="209056" y="4162714"/>
                  <a:pt x="208950" y="4162302"/>
                  <a:pt x="208950" y="4161831"/>
                </a:cubicBezTo>
                <a:lnTo>
                  <a:pt x="208950" y="4056674"/>
                </a:lnTo>
                <a:cubicBezTo>
                  <a:pt x="208950" y="4054200"/>
                  <a:pt x="209608" y="4052433"/>
                  <a:pt x="210923" y="4051372"/>
                </a:cubicBezTo>
                <a:cubicBezTo>
                  <a:pt x="212239" y="4050312"/>
                  <a:pt x="213705" y="4049782"/>
                  <a:pt x="215321" y="4049782"/>
                </a:cubicBezTo>
                <a:close/>
                <a:moveTo>
                  <a:pt x="8388985" y="4049251"/>
                </a:moveTo>
                <a:cubicBezTo>
                  <a:pt x="8390459" y="4049251"/>
                  <a:pt x="8391681" y="4049325"/>
                  <a:pt x="8392653" y="4049472"/>
                </a:cubicBezTo>
                <a:cubicBezTo>
                  <a:pt x="8393625" y="4049620"/>
                  <a:pt x="8394405" y="4049796"/>
                  <a:pt x="8394994" y="4050003"/>
                </a:cubicBezTo>
                <a:cubicBezTo>
                  <a:pt x="8395584" y="4050209"/>
                  <a:pt x="8395996" y="4050489"/>
                  <a:pt x="8396231" y="4050842"/>
                </a:cubicBezTo>
                <a:cubicBezTo>
                  <a:pt x="8396467" y="4051195"/>
                  <a:pt x="8396585" y="4051608"/>
                  <a:pt x="8396585" y="4052079"/>
                </a:cubicBezTo>
                <a:lnTo>
                  <a:pt x="8396585" y="4097853"/>
                </a:lnTo>
                <a:lnTo>
                  <a:pt x="8448633" y="4097853"/>
                </a:lnTo>
                <a:lnTo>
                  <a:pt x="8448633" y="4052079"/>
                </a:lnTo>
                <a:cubicBezTo>
                  <a:pt x="8448633" y="4051608"/>
                  <a:pt x="8448751" y="4051195"/>
                  <a:pt x="8448986" y="4050842"/>
                </a:cubicBezTo>
                <a:cubicBezTo>
                  <a:pt x="8449222" y="4050489"/>
                  <a:pt x="8449635" y="4050209"/>
                  <a:pt x="8450223" y="4050003"/>
                </a:cubicBezTo>
                <a:cubicBezTo>
                  <a:pt x="8450813" y="4049796"/>
                  <a:pt x="8451579" y="4049620"/>
                  <a:pt x="8452521" y="4049472"/>
                </a:cubicBezTo>
                <a:cubicBezTo>
                  <a:pt x="8453464" y="4049325"/>
                  <a:pt x="8454701" y="4049251"/>
                  <a:pt x="8456232" y="4049251"/>
                </a:cubicBezTo>
                <a:cubicBezTo>
                  <a:pt x="8457646" y="4049251"/>
                  <a:pt x="8458839" y="4049325"/>
                  <a:pt x="8459811" y="4049472"/>
                </a:cubicBezTo>
                <a:cubicBezTo>
                  <a:pt x="8460783" y="4049620"/>
                  <a:pt x="8461564" y="4049796"/>
                  <a:pt x="8462153" y="4050003"/>
                </a:cubicBezTo>
                <a:cubicBezTo>
                  <a:pt x="8462743" y="4050209"/>
                  <a:pt x="8463155" y="4050489"/>
                  <a:pt x="8463390" y="4050842"/>
                </a:cubicBezTo>
                <a:cubicBezTo>
                  <a:pt x="8463626" y="4051195"/>
                  <a:pt x="8463744" y="4051608"/>
                  <a:pt x="8463744" y="4052079"/>
                </a:cubicBezTo>
                <a:lnTo>
                  <a:pt x="8463744" y="4161831"/>
                </a:lnTo>
                <a:cubicBezTo>
                  <a:pt x="8463744" y="4162302"/>
                  <a:pt x="8463626" y="4162714"/>
                  <a:pt x="8463390" y="4163068"/>
                </a:cubicBezTo>
                <a:cubicBezTo>
                  <a:pt x="8463155" y="4163421"/>
                  <a:pt x="8462743" y="4163701"/>
                  <a:pt x="8462153" y="4163907"/>
                </a:cubicBezTo>
                <a:cubicBezTo>
                  <a:pt x="8461564" y="4164114"/>
                  <a:pt x="8460783" y="4164290"/>
                  <a:pt x="8459811" y="4164437"/>
                </a:cubicBezTo>
                <a:cubicBezTo>
                  <a:pt x="8458839" y="4164585"/>
                  <a:pt x="8457646" y="4164658"/>
                  <a:pt x="8456232" y="4164658"/>
                </a:cubicBezTo>
                <a:cubicBezTo>
                  <a:pt x="8454701" y="4164658"/>
                  <a:pt x="8453464" y="4164585"/>
                  <a:pt x="8452521" y="4164437"/>
                </a:cubicBezTo>
                <a:cubicBezTo>
                  <a:pt x="8451579" y="4164290"/>
                  <a:pt x="8450813" y="4164114"/>
                  <a:pt x="8450223" y="4163907"/>
                </a:cubicBezTo>
                <a:cubicBezTo>
                  <a:pt x="8449635" y="4163701"/>
                  <a:pt x="8449222" y="4163421"/>
                  <a:pt x="8448986" y="4163068"/>
                </a:cubicBezTo>
                <a:cubicBezTo>
                  <a:pt x="8448751" y="4162714"/>
                  <a:pt x="8448633" y="4162302"/>
                  <a:pt x="8448633" y="4161831"/>
                </a:cubicBezTo>
                <a:lnTo>
                  <a:pt x="8448633" y="4111108"/>
                </a:lnTo>
                <a:lnTo>
                  <a:pt x="8396585" y="4111108"/>
                </a:lnTo>
                <a:lnTo>
                  <a:pt x="8396585" y="4161831"/>
                </a:lnTo>
                <a:cubicBezTo>
                  <a:pt x="8396585" y="4162302"/>
                  <a:pt x="8396467" y="4162714"/>
                  <a:pt x="8396231" y="4163068"/>
                </a:cubicBezTo>
                <a:cubicBezTo>
                  <a:pt x="8395996" y="4163421"/>
                  <a:pt x="8395584" y="4163701"/>
                  <a:pt x="8394994" y="4163907"/>
                </a:cubicBezTo>
                <a:cubicBezTo>
                  <a:pt x="8394405" y="4164114"/>
                  <a:pt x="8393625" y="4164290"/>
                  <a:pt x="8392653" y="4164437"/>
                </a:cubicBezTo>
                <a:cubicBezTo>
                  <a:pt x="8391681" y="4164585"/>
                  <a:pt x="8390459" y="4164658"/>
                  <a:pt x="8388985" y="4164658"/>
                </a:cubicBezTo>
                <a:cubicBezTo>
                  <a:pt x="8387572" y="4164658"/>
                  <a:pt x="8386364" y="4164585"/>
                  <a:pt x="8385362" y="4164437"/>
                </a:cubicBezTo>
                <a:cubicBezTo>
                  <a:pt x="8384361" y="4164290"/>
                  <a:pt x="8383566" y="4164114"/>
                  <a:pt x="8382976" y="4163907"/>
                </a:cubicBezTo>
                <a:cubicBezTo>
                  <a:pt x="8382388" y="4163701"/>
                  <a:pt x="8381975" y="4163421"/>
                  <a:pt x="8381739" y="4163068"/>
                </a:cubicBezTo>
                <a:cubicBezTo>
                  <a:pt x="8381504" y="4162714"/>
                  <a:pt x="8381386" y="4162302"/>
                  <a:pt x="8381386" y="4161831"/>
                </a:cubicBezTo>
                <a:lnTo>
                  <a:pt x="8381386" y="4052079"/>
                </a:lnTo>
                <a:cubicBezTo>
                  <a:pt x="8381386" y="4051608"/>
                  <a:pt x="8381504" y="4051195"/>
                  <a:pt x="8381739" y="4050842"/>
                </a:cubicBezTo>
                <a:cubicBezTo>
                  <a:pt x="8381975" y="4050489"/>
                  <a:pt x="8382388" y="4050209"/>
                  <a:pt x="8382976" y="4050003"/>
                </a:cubicBezTo>
                <a:cubicBezTo>
                  <a:pt x="8383566" y="4049796"/>
                  <a:pt x="8384361" y="4049620"/>
                  <a:pt x="8385362" y="4049472"/>
                </a:cubicBezTo>
                <a:cubicBezTo>
                  <a:pt x="8386364" y="4049325"/>
                  <a:pt x="8387572" y="4049251"/>
                  <a:pt x="8388985" y="4049251"/>
                </a:cubicBezTo>
                <a:close/>
                <a:moveTo>
                  <a:pt x="8138401" y="4049251"/>
                </a:moveTo>
                <a:cubicBezTo>
                  <a:pt x="8140168" y="4049251"/>
                  <a:pt x="8141597" y="4049310"/>
                  <a:pt x="8142686" y="4049428"/>
                </a:cubicBezTo>
                <a:cubicBezTo>
                  <a:pt x="8143777" y="4049546"/>
                  <a:pt x="8144646" y="4049708"/>
                  <a:pt x="8145293" y="4049914"/>
                </a:cubicBezTo>
                <a:cubicBezTo>
                  <a:pt x="8145941" y="4050121"/>
                  <a:pt x="8146428" y="4050415"/>
                  <a:pt x="8146751" y="4050798"/>
                </a:cubicBezTo>
                <a:cubicBezTo>
                  <a:pt x="8147076" y="4051181"/>
                  <a:pt x="8147385" y="4051667"/>
                  <a:pt x="8147679" y="4052256"/>
                </a:cubicBezTo>
                <a:lnTo>
                  <a:pt x="8163497" y="4085128"/>
                </a:lnTo>
                <a:cubicBezTo>
                  <a:pt x="8164965" y="4088251"/>
                  <a:pt x="8166432" y="4091520"/>
                  <a:pt x="8167895" y="4094937"/>
                </a:cubicBezTo>
                <a:cubicBezTo>
                  <a:pt x="8169359" y="4098354"/>
                  <a:pt x="8170853" y="4101800"/>
                  <a:pt x="8172377" y="4105276"/>
                </a:cubicBezTo>
                <a:lnTo>
                  <a:pt x="8172552" y="4105276"/>
                </a:lnTo>
                <a:cubicBezTo>
                  <a:pt x="8173899" y="4101918"/>
                  <a:pt x="8175289" y="4098575"/>
                  <a:pt x="8176724" y="4095246"/>
                </a:cubicBezTo>
                <a:cubicBezTo>
                  <a:pt x="8178159" y="4091918"/>
                  <a:pt x="8179612" y="4088634"/>
                  <a:pt x="8181082" y="4085393"/>
                </a:cubicBezTo>
                <a:lnTo>
                  <a:pt x="8196988" y="4052344"/>
                </a:lnTo>
                <a:cubicBezTo>
                  <a:pt x="8197165" y="4051755"/>
                  <a:pt x="8197415" y="4051255"/>
                  <a:pt x="8197739" y="4050842"/>
                </a:cubicBezTo>
                <a:cubicBezTo>
                  <a:pt x="8198063" y="4050430"/>
                  <a:pt x="8198505" y="4050121"/>
                  <a:pt x="8199064" y="4049914"/>
                </a:cubicBezTo>
                <a:cubicBezTo>
                  <a:pt x="8199624" y="4049708"/>
                  <a:pt x="8200405" y="4049546"/>
                  <a:pt x="8201406" y="4049428"/>
                </a:cubicBezTo>
                <a:cubicBezTo>
                  <a:pt x="8202408" y="4049310"/>
                  <a:pt x="8203675" y="4049251"/>
                  <a:pt x="8205206" y="4049251"/>
                </a:cubicBezTo>
                <a:cubicBezTo>
                  <a:pt x="8207327" y="4049251"/>
                  <a:pt x="8208991" y="4049325"/>
                  <a:pt x="8210199" y="4049472"/>
                </a:cubicBezTo>
                <a:cubicBezTo>
                  <a:pt x="8211407" y="4049620"/>
                  <a:pt x="8212246" y="4049900"/>
                  <a:pt x="8212717" y="4050312"/>
                </a:cubicBezTo>
                <a:cubicBezTo>
                  <a:pt x="8213189" y="4050724"/>
                  <a:pt x="8213351" y="4051314"/>
                  <a:pt x="8213203" y="4052079"/>
                </a:cubicBezTo>
                <a:cubicBezTo>
                  <a:pt x="8213056" y="4052845"/>
                  <a:pt x="8212658" y="4053876"/>
                  <a:pt x="8212010" y="4055172"/>
                </a:cubicBezTo>
                <a:lnTo>
                  <a:pt x="8179668" y="4119680"/>
                </a:lnTo>
                <a:lnTo>
                  <a:pt x="8179668" y="4161831"/>
                </a:lnTo>
                <a:cubicBezTo>
                  <a:pt x="8179668" y="4162302"/>
                  <a:pt x="8179551" y="4162714"/>
                  <a:pt x="8179317" y="4163068"/>
                </a:cubicBezTo>
                <a:cubicBezTo>
                  <a:pt x="8179082" y="4163421"/>
                  <a:pt x="8178673" y="4163701"/>
                  <a:pt x="8178087" y="4163907"/>
                </a:cubicBezTo>
                <a:cubicBezTo>
                  <a:pt x="8177501" y="4164114"/>
                  <a:pt x="8176710" y="4164290"/>
                  <a:pt x="8175715" y="4164437"/>
                </a:cubicBezTo>
                <a:cubicBezTo>
                  <a:pt x="8174719" y="4164585"/>
                  <a:pt x="8173518" y="4164658"/>
                  <a:pt x="8172113" y="4164658"/>
                </a:cubicBezTo>
                <a:cubicBezTo>
                  <a:pt x="8170648" y="4164658"/>
                  <a:pt x="8169433" y="4164585"/>
                  <a:pt x="8168466" y="4164437"/>
                </a:cubicBezTo>
                <a:cubicBezTo>
                  <a:pt x="8167500" y="4164290"/>
                  <a:pt x="8166709" y="4164114"/>
                  <a:pt x="8166094" y="4163907"/>
                </a:cubicBezTo>
                <a:cubicBezTo>
                  <a:pt x="8165479" y="4163701"/>
                  <a:pt x="8165055" y="4163421"/>
                  <a:pt x="8164821" y="4163068"/>
                </a:cubicBezTo>
                <a:cubicBezTo>
                  <a:pt x="8164586" y="4162714"/>
                  <a:pt x="8164469" y="4162302"/>
                  <a:pt x="8164469" y="4161831"/>
                </a:cubicBezTo>
                <a:lnTo>
                  <a:pt x="8164469" y="4119680"/>
                </a:lnTo>
                <a:lnTo>
                  <a:pt x="8132127" y="4055172"/>
                </a:lnTo>
                <a:cubicBezTo>
                  <a:pt x="8131479" y="4053817"/>
                  <a:pt x="8131081" y="4052757"/>
                  <a:pt x="8130934" y="4051991"/>
                </a:cubicBezTo>
                <a:cubicBezTo>
                  <a:pt x="8130787" y="4051225"/>
                  <a:pt x="8130934" y="4050636"/>
                  <a:pt x="8131376" y="4050223"/>
                </a:cubicBezTo>
                <a:cubicBezTo>
                  <a:pt x="8131817" y="4049811"/>
                  <a:pt x="8132613" y="4049546"/>
                  <a:pt x="8133761" y="4049428"/>
                </a:cubicBezTo>
                <a:cubicBezTo>
                  <a:pt x="8134910" y="4049310"/>
                  <a:pt x="8136457" y="4049251"/>
                  <a:pt x="8138401" y="4049251"/>
                </a:cubicBezTo>
                <a:close/>
                <a:moveTo>
                  <a:pt x="7912736" y="4049251"/>
                </a:moveTo>
                <a:cubicBezTo>
                  <a:pt x="7914209" y="4049251"/>
                  <a:pt x="7915431" y="4049325"/>
                  <a:pt x="7916403" y="4049472"/>
                </a:cubicBezTo>
                <a:cubicBezTo>
                  <a:pt x="7917375" y="4049620"/>
                  <a:pt x="7918156" y="4049796"/>
                  <a:pt x="7918745" y="4050003"/>
                </a:cubicBezTo>
                <a:cubicBezTo>
                  <a:pt x="7919334" y="4050209"/>
                  <a:pt x="7919746" y="4050489"/>
                  <a:pt x="7919982" y="4050842"/>
                </a:cubicBezTo>
                <a:cubicBezTo>
                  <a:pt x="7920218" y="4051195"/>
                  <a:pt x="7920335" y="4051608"/>
                  <a:pt x="7920335" y="4052079"/>
                </a:cubicBezTo>
                <a:lnTo>
                  <a:pt x="7920335" y="4097853"/>
                </a:lnTo>
                <a:lnTo>
                  <a:pt x="7972383" y="4097853"/>
                </a:lnTo>
                <a:lnTo>
                  <a:pt x="7972383" y="4052079"/>
                </a:lnTo>
                <a:cubicBezTo>
                  <a:pt x="7972383" y="4051608"/>
                  <a:pt x="7972501" y="4051195"/>
                  <a:pt x="7972736" y="4050842"/>
                </a:cubicBezTo>
                <a:cubicBezTo>
                  <a:pt x="7972972" y="4050489"/>
                  <a:pt x="7973385" y="4050209"/>
                  <a:pt x="7973973" y="4050003"/>
                </a:cubicBezTo>
                <a:cubicBezTo>
                  <a:pt x="7974563" y="4049796"/>
                  <a:pt x="7975329" y="4049620"/>
                  <a:pt x="7976271" y="4049472"/>
                </a:cubicBezTo>
                <a:cubicBezTo>
                  <a:pt x="7977214" y="4049325"/>
                  <a:pt x="7978451" y="4049251"/>
                  <a:pt x="7979982" y="4049251"/>
                </a:cubicBezTo>
                <a:cubicBezTo>
                  <a:pt x="7981396" y="4049251"/>
                  <a:pt x="7982589" y="4049325"/>
                  <a:pt x="7983561" y="4049472"/>
                </a:cubicBezTo>
                <a:cubicBezTo>
                  <a:pt x="7984533" y="4049620"/>
                  <a:pt x="7985314" y="4049796"/>
                  <a:pt x="7985903" y="4050003"/>
                </a:cubicBezTo>
                <a:cubicBezTo>
                  <a:pt x="7986493" y="4050209"/>
                  <a:pt x="7986905" y="4050489"/>
                  <a:pt x="7987140" y="4050842"/>
                </a:cubicBezTo>
                <a:cubicBezTo>
                  <a:pt x="7987376" y="4051195"/>
                  <a:pt x="7987494" y="4051608"/>
                  <a:pt x="7987494" y="4052079"/>
                </a:cubicBezTo>
                <a:lnTo>
                  <a:pt x="7987494" y="4161831"/>
                </a:lnTo>
                <a:cubicBezTo>
                  <a:pt x="7987494" y="4162302"/>
                  <a:pt x="7987376" y="4162714"/>
                  <a:pt x="7987140" y="4163068"/>
                </a:cubicBezTo>
                <a:cubicBezTo>
                  <a:pt x="7986905" y="4163421"/>
                  <a:pt x="7986493" y="4163701"/>
                  <a:pt x="7985903" y="4163907"/>
                </a:cubicBezTo>
                <a:cubicBezTo>
                  <a:pt x="7985314" y="4164114"/>
                  <a:pt x="7984533" y="4164290"/>
                  <a:pt x="7983561" y="4164437"/>
                </a:cubicBezTo>
                <a:cubicBezTo>
                  <a:pt x="7982589" y="4164585"/>
                  <a:pt x="7981396" y="4164658"/>
                  <a:pt x="7979982" y="4164658"/>
                </a:cubicBezTo>
                <a:cubicBezTo>
                  <a:pt x="7978451" y="4164658"/>
                  <a:pt x="7977214" y="4164585"/>
                  <a:pt x="7976271" y="4164437"/>
                </a:cubicBezTo>
                <a:cubicBezTo>
                  <a:pt x="7975329" y="4164290"/>
                  <a:pt x="7974563" y="4164114"/>
                  <a:pt x="7973973" y="4163907"/>
                </a:cubicBezTo>
                <a:cubicBezTo>
                  <a:pt x="7973385" y="4163701"/>
                  <a:pt x="7972972" y="4163421"/>
                  <a:pt x="7972736" y="4163068"/>
                </a:cubicBezTo>
                <a:cubicBezTo>
                  <a:pt x="7972501" y="4162714"/>
                  <a:pt x="7972383" y="4162302"/>
                  <a:pt x="7972383" y="4161831"/>
                </a:cubicBezTo>
                <a:lnTo>
                  <a:pt x="7972383" y="4111108"/>
                </a:lnTo>
                <a:lnTo>
                  <a:pt x="7920335" y="4111108"/>
                </a:lnTo>
                <a:lnTo>
                  <a:pt x="7920335" y="4161831"/>
                </a:lnTo>
                <a:cubicBezTo>
                  <a:pt x="7920335" y="4162302"/>
                  <a:pt x="7920218" y="4162714"/>
                  <a:pt x="7919982" y="4163068"/>
                </a:cubicBezTo>
                <a:cubicBezTo>
                  <a:pt x="7919746" y="4163421"/>
                  <a:pt x="7919334" y="4163701"/>
                  <a:pt x="7918745" y="4163907"/>
                </a:cubicBezTo>
                <a:cubicBezTo>
                  <a:pt x="7918156" y="4164114"/>
                  <a:pt x="7917375" y="4164290"/>
                  <a:pt x="7916403" y="4164437"/>
                </a:cubicBezTo>
                <a:cubicBezTo>
                  <a:pt x="7915431" y="4164585"/>
                  <a:pt x="7914209" y="4164658"/>
                  <a:pt x="7912736" y="4164658"/>
                </a:cubicBezTo>
                <a:cubicBezTo>
                  <a:pt x="7911322" y="4164658"/>
                  <a:pt x="7910114" y="4164585"/>
                  <a:pt x="7909113" y="4164437"/>
                </a:cubicBezTo>
                <a:cubicBezTo>
                  <a:pt x="7908111" y="4164290"/>
                  <a:pt x="7907316" y="4164114"/>
                  <a:pt x="7906727" y="4163907"/>
                </a:cubicBezTo>
                <a:cubicBezTo>
                  <a:pt x="7906138" y="4163701"/>
                  <a:pt x="7905726" y="4163421"/>
                  <a:pt x="7905490" y="4163068"/>
                </a:cubicBezTo>
                <a:cubicBezTo>
                  <a:pt x="7905254" y="4162714"/>
                  <a:pt x="7905136" y="4162302"/>
                  <a:pt x="7905136" y="4161831"/>
                </a:cubicBezTo>
                <a:lnTo>
                  <a:pt x="7905136" y="4052079"/>
                </a:lnTo>
                <a:cubicBezTo>
                  <a:pt x="7905136" y="4051608"/>
                  <a:pt x="7905254" y="4051195"/>
                  <a:pt x="7905490" y="4050842"/>
                </a:cubicBezTo>
                <a:cubicBezTo>
                  <a:pt x="7905726" y="4050489"/>
                  <a:pt x="7906138" y="4050209"/>
                  <a:pt x="7906727" y="4050003"/>
                </a:cubicBezTo>
                <a:cubicBezTo>
                  <a:pt x="7907316" y="4049796"/>
                  <a:pt x="7908111" y="4049620"/>
                  <a:pt x="7909113" y="4049472"/>
                </a:cubicBezTo>
                <a:cubicBezTo>
                  <a:pt x="7910114" y="4049325"/>
                  <a:pt x="7911322" y="4049251"/>
                  <a:pt x="7912736" y="4049251"/>
                </a:cubicBezTo>
                <a:close/>
                <a:moveTo>
                  <a:pt x="7662151" y="4049251"/>
                </a:moveTo>
                <a:cubicBezTo>
                  <a:pt x="7663918" y="4049251"/>
                  <a:pt x="7665347" y="4049310"/>
                  <a:pt x="7666437" y="4049428"/>
                </a:cubicBezTo>
                <a:cubicBezTo>
                  <a:pt x="7667527" y="4049546"/>
                  <a:pt x="7668396" y="4049708"/>
                  <a:pt x="7669044" y="4049914"/>
                </a:cubicBezTo>
                <a:cubicBezTo>
                  <a:pt x="7669692" y="4050121"/>
                  <a:pt x="7670178" y="4050415"/>
                  <a:pt x="7670502" y="4050798"/>
                </a:cubicBezTo>
                <a:cubicBezTo>
                  <a:pt x="7670826" y="4051181"/>
                  <a:pt x="7671135" y="4051667"/>
                  <a:pt x="7671429" y="4052256"/>
                </a:cubicBezTo>
                <a:lnTo>
                  <a:pt x="7687247" y="4085128"/>
                </a:lnTo>
                <a:cubicBezTo>
                  <a:pt x="7688716" y="4088251"/>
                  <a:pt x="7690182" y="4091520"/>
                  <a:pt x="7691646" y="4094937"/>
                </a:cubicBezTo>
                <a:cubicBezTo>
                  <a:pt x="7693109" y="4098354"/>
                  <a:pt x="7694604" y="4101800"/>
                  <a:pt x="7696127" y="4105276"/>
                </a:cubicBezTo>
                <a:lnTo>
                  <a:pt x="7696302" y="4105276"/>
                </a:lnTo>
                <a:cubicBezTo>
                  <a:pt x="7697649" y="4101918"/>
                  <a:pt x="7699039" y="4098575"/>
                  <a:pt x="7700475" y="4095246"/>
                </a:cubicBezTo>
                <a:cubicBezTo>
                  <a:pt x="7701910" y="4091918"/>
                  <a:pt x="7703362" y="4088634"/>
                  <a:pt x="7704832" y="4085393"/>
                </a:cubicBezTo>
                <a:lnTo>
                  <a:pt x="7720738" y="4052344"/>
                </a:lnTo>
                <a:cubicBezTo>
                  <a:pt x="7720915" y="4051755"/>
                  <a:pt x="7721165" y="4051255"/>
                  <a:pt x="7721489" y="4050842"/>
                </a:cubicBezTo>
                <a:cubicBezTo>
                  <a:pt x="7721814" y="4050430"/>
                  <a:pt x="7722255" y="4050121"/>
                  <a:pt x="7722815" y="4049914"/>
                </a:cubicBezTo>
                <a:cubicBezTo>
                  <a:pt x="7723375" y="4049708"/>
                  <a:pt x="7724155" y="4049546"/>
                  <a:pt x="7725156" y="4049428"/>
                </a:cubicBezTo>
                <a:cubicBezTo>
                  <a:pt x="7726158" y="4049310"/>
                  <a:pt x="7727425" y="4049251"/>
                  <a:pt x="7728956" y="4049251"/>
                </a:cubicBezTo>
                <a:cubicBezTo>
                  <a:pt x="7731077" y="4049251"/>
                  <a:pt x="7732741" y="4049325"/>
                  <a:pt x="7733949" y="4049472"/>
                </a:cubicBezTo>
                <a:cubicBezTo>
                  <a:pt x="7735157" y="4049620"/>
                  <a:pt x="7735996" y="4049900"/>
                  <a:pt x="7736467" y="4050312"/>
                </a:cubicBezTo>
                <a:cubicBezTo>
                  <a:pt x="7736939" y="4050724"/>
                  <a:pt x="7737101" y="4051314"/>
                  <a:pt x="7736953" y="4052079"/>
                </a:cubicBezTo>
                <a:cubicBezTo>
                  <a:pt x="7736806" y="4052845"/>
                  <a:pt x="7736409" y="4053876"/>
                  <a:pt x="7735760" y="4055172"/>
                </a:cubicBezTo>
                <a:lnTo>
                  <a:pt x="7703418" y="4119680"/>
                </a:lnTo>
                <a:lnTo>
                  <a:pt x="7703418" y="4161831"/>
                </a:lnTo>
                <a:cubicBezTo>
                  <a:pt x="7703418" y="4162302"/>
                  <a:pt x="7703301" y="4162714"/>
                  <a:pt x="7703067" y="4163068"/>
                </a:cubicBezTo>
                <a:cubicBezTo>
                  <a:pt x="7702833" y="4163421"/>
                  <a:pt x="7702423" y="4163701"/>
                  <a:pt x="7701837" y="4163907"/>
                </a:cubicBezTo>
                <a:cubicBezTo>
                  <a:pt x="7701251" y="4164114"/>
                  <a:pt x="7700460" y="4164290"/>
                  <a:pt x="7699465" y="4164437"/>
                </a:cubicBezTo>
                <a:cubicBezTo>
                  <a:pt x="7698469" y="4164585"/>
                  <a:pt x="7697269" y="4164658"/>
                  <a:pt x="7695863" y="4164658"/>
                </a:cubicBezTo>
                <a:cubicBezTo>
                  <a:pt x="7694398" y="4164658"/>
                  <a:pt x="7693183" y="4164585"/>
                  <a:pt x="7692217" y="4164437"/>
                </a:cubicBezTo>
                <a:cubicBezTo>
                  <a:pt x="7691250" y="4164290"/>
                  <a:pt x="7690459" y="4164114"/>
                  <a:pt x="7689845" y="4163907"/>
                </a:cubicBezTo>
                <a:cubicBezTo>
                  <a:pt x="7689230" y="4163701"/>
                  <a:pt x="7688805" y="4163421"/>
                  <a:pt x="7688571" y="4163068"/>
                </a:cubicBezTo>
                <a:cubicBezTo>
                  <a:pt x="7688337" y="4162714"/>
                  <a:pt x="7688219" y="4162302"/>
                  <a:pt x="7688219" y="4161831"/>
                </a:cubicBezTo>
                <a:lnTo>
                  <a:pt x="7688219" y="4119680"/>
                </a:lnTo>
                <a:lnTo>
                  <a:pt x="7655877" y="4055172"/>
                </a:lnTo>
                <a:cubicBezTo>
                  <a:pt x="7655229" y="4053817"/>
                  <a:pt x="7654832" y="4052757"/>
                  <a:pt x="7654684" y="4051991"/>
                </a:cubicBezTo>
                <a:cubicBezTo>
                  <a:pt x="7654537" y="4051225"/>
                  <a:pt x="7654684" y="4050636"/>
                  <a:pt x="7655126" y="4050223"/>
                </a:cubicBezTo>
                <a:cubicBezTo>
                  <a:pt x="7655568" y="4049811"/>
                  <a:pt x="7656363" y="4049546"/>
                  <a:pt x="7657512" y="4049428"/>
                </a:cubicBezTo>
                <a:cubicBezTo>
                  <a:pt x="7658660" y="4049310"/>
                  <a:pt x="7660207" y="4049251"/>
                  <a:pt x="7662151" y="4049251"/>
                </a:cubicBezTo>
                <a:close/>
                <a:moveTo>
                  <a:pt x="7446011" y="4049251"/>
                </a:moveTo>
                <a:cubicBezTo>
                  <a:pt x="7447484" y="4049251"/>
                  <a:pt x="7448706" y="4049325"/>
                  <a:pt x="7449678" y="4049472"/>
                </a:cubicBezTo>
                <a:cubicBezTo>
                  <a:pt x="7450650" y="4049620"/>
                  <a:pt x="7451431" y="4049796"/>
                  <a:pt x="7452020" y="4050003"/>
                </a:cubicBezTo>
                <a:cubicBezTo>
                  <a:pt x="7452609" y="4050209"/>
                  <a:pt x="7453021" y="4050489"/>
                  <a:pt x="7453257" y="4050842"/>
                </a:cubicBezTo>
                <a:cubicBezTo>
                  <a:pt x="7453493" y="4051195"/>
                  <a:pt x="7453610" y="4051608"/>
                  <a:pt x="7453610" y="4052079"/>
                </a:cubicBezTo>
                <a:lnTo>
                  <a:pt x="7453610" y="4097853"/>
                </a:lnTo>
                <a:lnTo>
                  <a:pt x="7505658" y="4097853"/>
                </a:lnTo>
                <a:lnTo>
                  <a:pt x="7505658" y="4052079"/>
                </a:lnTo>
                <a:cubicBezTo>
                  <a:pt x="7505658" y="4051608"/>
                  <a:pt x="7505776" y="4051195"/>
                  <a:pt x="7506012" y="4050842"/>
                </a:cubicBezTo>
                <a:cubicBezTo>
                  <a:pt x="7506248" y="4050489"/>
                  <a:pt x="7506660" y="4050209"/>
                  <a:pt x="7507249" y="4050003"/>
                </a:cubicBezTo>
                <a:cubicBezTo>
                  <a:pt x="7507838" y="4049796"/>
                  <a:pt x="7508604" y="4049620"/>
                  <a:pt x="7509546" y="4049472"/>
                </a:cubicBezTo>
                <a:cubicBezTo>
                  <a:pt x="7510489" y="4049325"/>
                  <a:pt x="7511726" y="4049251"/>
                  <a:pt x="7513258" y="4049251"/>
                </a:cubicBezTo>
                <a:cubicBezTo>
                  <a:pt x="7514672" y="4049251"/>
                  <a:pt x="7515865" y="4049325"/>
                  <a:pt x="7516837" y="4049472"/>
                </a:cubicBezTo>
                <a:cubicBezTo>
                  <a:pt x="7517809" y="4049620"/>
                  <a:pt x="7518589" y="4049796"/>
                  <a:pt x="7519178" y="4050003"/>
                </a:cubicBezTo>
                <a:cubicBezTo>
                  <a:pt x="7519768" y="4050209"/>
                  <a:pt x="7520180" y="4050489"/>
                  <a:pt x="7520415" y="4050842"/>
                </a:cubicBezTo>
                <a:cubicBezTo>
                  <a:pt x="7520651" y="4051195"/>
                  <a:pt x="7520769" y="4051608"/>
                  <a:pt x="7520769" y="4052079"/>
                </a:cubicBezTo>
                <a:lnTo>
                  <a:pt x="7520769" y="4161831"/>
                </a:lnTo>
                <a:cubicBezTo>
                  <a:pt x="7520769" y="4162302"/>
                  <a:pt x="7520651" y="4162714"/>
                  <a:pt x="7520415" y="4163068"/>
                </a:cubicBezTo>
                <a:cubicBezTo>
                  <a:pt x="7520180" y="4163421"/>
                  <a:pt x="7519768" y="4163701"/>
                  <a:pt x="7519178" y="4163907"/>
                </a:cubicBezTo>
                <a:cubicBezTo>
                  <a:pt x="7518589" y="4164114"/>
                  <a:pt x="7517809" y="4164290"/>
                  <a:pt x="7516837" y="4164437"/>
                </a:cubicBezTo>
                <a:cubicBezTo>
                  <a:pt x="7515865" y="4164585"/>
                  <a:pt x="7514672" y="4164658"/>
                  <a:pt x="7513258" y="4164658"/>
                </a:cubicBezTo>
                <a:cubicBezTo>
                  <a:pt x="7511726" y="4164658"/>
                  <a:pt x="7510489" y="4164585"/>
                  <a:pt x="7509546" y="4164437"/>
                </a:cubicBezTo>
                <a:cubicBezTo>
                  <a:pt x="7508604" y="4164290"/>
                  <a:pt x="7507838" y="4164114"/>
                  <a:pt x="7507249" y="4163907"/>
                </a:cubicBezTo>
                <a:cubicBezTo>
                  <a:pt x="7506660" y="4163701"/>
                  <a:pt x="7506248" y="4163421"/>
                  <a:pt x="7506012" y="4163068"/>
                </a:cubicBezTo>
                <a:cubicBezTo>
                  <a:pt x="7505776" y="4162714"/>
                  <a:pt x="7505658" y="4162302"/>
                  <a:pt x="7505658" y="4161831"/>
                </a:cubicBezTo>
                <a:lnTo>
                  <a:pt x="7505658" y="4111108"/>
                </a:lnTo>
                <a:lnTo>
                  <a:pt x="7453610" y="4111108"/>
                </a:lnTo>
                <a:lnTo>
                  <a:pt x="7453610" y="4161831"/>
                </a:lnTo>
                <a:cubicBezTo>
                  <a:pt x="7453610" y="4162302"/>
                  <a:pt x="7453493" y="4162714"/>
                  <a:pt x="7453257" y="4163068"/>
                </a:cubicBezTo>
                <a:cubicBezTo>
                  <a:pt x="7453021" y="4163421"/>
                  <a:pt x="7452609" y="4163701"/>
                  <a:pt x="7452020" y="4163907"/>
                </a:cubicBezTo>
                <a:cubicBezTo>
                  <a:pt x="7451431" y="4164114"/>
                  <a:pt x="7450650" y="4164290"/>
                  <a:pt x="7449678" y="4164437"/>
                </a:cubicBezTo>
                <a:cubicBezTo>
                  <a:pt x="7448706" y="4164585"/>
                  <a:pt x="7447484" y="4164658"/>
                  <a:pt x="7446011" y="4164658"/>
                </a:cubicBezTo>
                <a:cubicBezTo>
                  <a:pt x="7444597" y="4164658"/>
                  <a:pt x="7443389" y="4164585"/>
                  <a:pt x="7442388" y="4164437"/>
                </a:cubicBezTo>
                <a:cubicBezTo>
                  <a:pt x="7441386" y="4164290"/>
                  <a:pt x="7440591" y="4164114"/>
                  <a:pt x="7440002" y="4163907"/>
                </a:cubicBezTo>
                <a:cubicBezTo>
                  <a:pt x="7439413" y="4163701"/>
                  <a:pt x="7439001" y="4163421"/>
                  <a:pt x="7438765" y="4163068"/>
                </a:cubicBezTo>
                <a:cubicBezTo>
                  <a:pt x="7438529" y="4162714"/>
                  <a:pt x="7438411" y="4162302"/>
                  <a:pt x="7438411" y="4161831"/>
                </a:cubicBezTo>
                <a:lnTo>
                  <a:pt x="7438411" y="4052079"/>
                </a:lnTo>
                <a:cubicBezTo>
                  <a:pt x="7438411" y="4051608"/>
                  <a:pt x="7438529" y="4051195"/>
                  <a:pt x="7438765" y="4050842"/>
                </a:cubicBezTo>
                <a:cubicBezTo>
                  <a:pt x="7439001" y="4050489"/>
                  <a:pt x="7439413" y="4050209"/>
                  <a:pt x="7440002" y="4050003"/>
                </a:cubicBezTo>
                <a:cubicBezTo>
                  <a:pt x="7440591" y="4049796"/>
                  <a:pt x="7441386" y="4049620"/>
                  <a:pt x="7442388" y="4049472"/>
                </a:cubicBezTo>
                <a:cubicBezTo>
                  <a:pt x="7443389" y="4049325"/>
                  <a:pt x="7444597" y="4049251"/>
                  <a:pt x="7446011" y="4049251"/>
                </a:cubicBezTo>
                <a:close/>
                <a:moveTo>
                  <a:pt x="7195426" y="4049251"/>
                </a:moveTo>
                <a:cubicBezTo>
                  <a:pt x="7197193" y="4049251"/>
                  <a:pt x="7198622" y="4049310"/>
                  <a:pt x="7199712" y="4049428"/>
                </a:cubicBezTo>
                <a:cubicBezTo>
                  <a:pt x="7200802" y="4049546"/>
                  <a:pt x="7201671" y="4049708"/>
                  <a:pt x="7202319" y="4049914"/>
                </a:cubicBezTo>
                <a:cubicBezTo>
                  <a:pt x="7202967" y="4050121"/>
                  <a:pt x="7203453" y="4050415"/>
                  <a:pt x="7203777" y="4050798"/>
                </a:cubicBezTo>
                <a:cubicBezTo>
                  <a:pt x="7204101" y="4051181"/>
                  <a:pt x="7204410" y="4051667"/>
                  <a:pt x="7204704" y="4052256"/>
                </a:cubicBezTo>
                <a:lnTo>
                  <a:pt x="7220522" y="4085128"/>
                </a:lnTo>
                <a:cubicBezTo>
                  <a:pt x="7221991" y="4088251"/>
                  <a:pt x="7223457" y="4091520"/>
                  <a:pt x="7224921" y="4094937"/>
                </a:cubicBezTo>
                <a:cubicBezTo>
                  <a:pt x="7226384" y="4098354"/>
                  <a:pt x="7227879" y="4101800"/>
                  <a:pt x="7229402" y="4105276"/>
                </a:cubicBezTo>
                <a:lnTo>
                  <a:pt x="7229577" y="4105276"/>
                </a:lnTo>
                <a:cubicBezTo>
                  <a:pt x="7230924" y="4101918"/>
                  <a:pt x="7232314" y="4098575"/>
                  <a:pt x="7233750" y="4095246"/>
                </a:cubicBezTo>
                <a:cubicBezTo>
                  <a:pt x="7235185" y="4091918"/>
                  <a:pt x="7236637" y="4088634"/>
                  <a:pt x="7238107" y="4085393"/>
                </a:cubicBezTo>
                <a:lnTo>
                  <a:pt x="7254013" y="4052344"/>
                </a:lnTo>
                <a:cubicBezTo>
                  <a:pt x="7254190" y="4051755"/>
                  <a:pt x="7254440" y="4051255"/>
                  <a:pt x="7254764" y="4050842"/>
                </a:cubicBezTo>
                <a:cubicBezTo>
                  <a:pt x="7255089" y="4050430"/>
                  <a:pt x="7255530" y="4050121"/>
                  <a:pt x="7256090" y="4049914"/>
                </a:cubicBezTo>
                <a:cubicBezTo>
                  <a:pt x="7256650" y="4049708"/>
                  <a:pt x="7257430" y="4049546"/>
                  <a:pt x="7258431" y="4049428"/>
                </a:cubicBezTo>
                <a:cubicBezTo>
                  <a:pt x="7259433" y="4049310"/>
                  <a:pt x="7260700" y="4049251"/>
                  <a:pt x="7262231" y="4049251"/>
                </a:cubicBezTo>
                <a:cubicBezTo>
                  <a:pt x="7264352" y="4049251"/>
                  <a:pt x="7266016" y="4049325"/>
                  <a:pt x="7267224" y="4049472"/>
                </a:cubicBezTo>
                <a:cubicBezTo>
                  <a:pt x="7268432" y="4049620"/>
                  <a:pt x="7269271" y="4049900"/>
                  <a:pt x="7269742" y="4050312"/>
                </a:cubicBezTo>
                <a:cubicBezTo>
                  <a:pt x="7270214" y="4050724"/>
                  <a:pt x="7270376" y="4051314"/>
                  <a:pt x="7270228" y="4052079"/>
                </a:cubicBezTo>
                <a:cubicBezTo>
                  <a:pt x="7270081" y="4052845"/>
                  <a:pt x="7269684" y="4053876"/>
                  <a:pt x="7269035" y="4055172"/>
                </a:cubicBezTo>
                <a:lnTo>
                  <a:pt x="7236693" y="4119680"/>
                </a:lnTo>
                <a:lnTo>
                  <a:pt x="7236693" y="4161831"/>
                </a:lnTo>
                <a:cubicBezTo>
                  <a:pt x="7236693" y="4162302"/>
                  <a:pt x="7236576" y="4162714"/>
                  <a:pt x="7236342" y="4163068"/>
                </a:cubicBezTo>
                <a:cubicBezTo>
                  <a:pt x="7236108" y="4163421"/>
                  <a:pt x="7235698" y="4163701"/>
                  <a:pt x="7235112" y="4163907"/>
                </a:cubicBezTo>
                <a:cubicBezTo>
                  <a:pt x="7234526" y="4164114"/>
                  <a:pt x="7233735" y="4164290"/>
                  <a:pt x="7232740" y="4164437"/>
                </a:cubicBezTo>
                <a:cubicBezTo>
                  <a:pt x="7231744" y="4164585"/>
                  <a:pt x="7230544" y="4164658"/>
                  <a:pt x="7229138" y="4164658"/>
                </a:cubicBezTo>
                <a:cubicBezTo>
                  <a:pt x="7227673" y="4164658"/>
                  <a:pt x="7226458" y="4164585"/>
                  <a:pt x="7225492" y="4164437"/>
                </a:cubicBezTo>
                <a:cubicBezTo>
                  <a:pt x="7224525" y="4164290"/>
                  <a:pt x="7223734" y="4164114"/>
                  <a:pt x="7223120" y="4163907"/>
                </a:cubicBezTo>
                <a:cubicBezTo>
                  <a:pt x="7222505" y="4163701"/>
                  <a:pt x="7222080" y="4163421"/>
                  <a:pt x="7221846" y="4163068"/>
                </a:cubicBezTo>
                <a:cubicBezTo>
                  <a:pt x="7221612" y="4162714"/>
                  <a:pt x="7221494" y="4162302"/>
                  <a:pt x="7221494" y="4161831"/>
                </a:cubicBezTo>
                <a:lnTo>
                  <a:pt x="7221494" y="4119680"/>
                </a:lnTo>
                <a:lnTo>
                  <a:pt x="7189152" y="4055172"/>
                </a:lnTo>
                <a:cubicBezTo>
                  <a:pt x="7188504" y="4053817"/>
                  <a:pt x="7188107" y="4052757"/>
                  <a:pt x="7187959" y="4051991"/>
                </a:cubicBezTo>
                <a:cubicBezTo>
                  <a:pt x="7187812" y="4051225"/>
                  <a:pt x="7187959" y="4050636"/>
                  <a:pt x="7188401" y="4050223"/>
                </a:cubicBezTo>
                <a:cubicBezTo>
                  <a:pt x="7188843" y="4049811"/>
                  <a:pt x="7189638" y="4049546"/>
                  <a:pt x="7190787" y="4049428"/>
                </a:cubicBezTo>
                <a:cubicBezTo>
                  <a:pt x="7191935" y="4049310"/>
                  <a:pt x="7193482" y="4049251"/>
                  <a:pt x="7195426" y="4049251"/>
                </a:cubicBezTo>
                <a:close/>
                <a:moveTo>
                  <a:pt x="6969761" y="4049251"/>
                </a:moveTo>
                <a:cubicBezTo>
                  <a:pt x="6971234" y="4049251"/>
                  <a:pt x="6972456" y="4049325"/>
                  <a:pt x="6973428" y="4049472"/>
                </a:cubicBezTo>
                <a:cubicBezTo>
                  <a:pt x="6974400" y="4049620"/>
                  <a:pt x="6975181" y="4049796"/>
                  <a:pt x="6975770" y="4050003"/>
                </a:cubicBezTo>
                <a:cubicBezTo>
                  <a:pt x="6976359" y="4050209"/>
                  <a:pt x="6976771" y="4050489"/>
                  <a:pt x="6977007" y="4050842"/>
                </a:cubicBezTo>
                <a:cubicBezTo>
                  <a:pt x="6977243" y="4051195"/>
                  <a:pt x="6977360" y="4051608"/>
                  <a:pt x="6977360" y="4052079"/>
                </a:cubicBezTo>
                <a:lnTo>
                  <a:pt x="6977360" y="4097853"/>
                </a:lnTo>
                <a:lnTo>
                  <a:pt x="7029408" y="4097853"/>
                </a:lnTo>
                <a:lnTo>
                  <a:pt x="7029408" y="4052079"/>
                </a:lnTo>
                <a:cubicBezTo>
                  <a:pt x="7029408" y="4051608"/>
                  <a:pt x="7029526" y="4051195"/>
                  <a:pt x="7029762" y="4050842"/>
                </a:cubicBezTo>
                <a:cubicBezTo>
                  <a:pt x="7029998" y="4050489"/>
                  <a:pt x="7030410" y="4050209"/>
                  <a:pt x="7030999" y="4050003"/>
                </a:cubicBezTo>
                <a:cubicBezTo>
                  <a:pt x="7031588" y="4049796"/>
                  <a:pt x="7032354" y="4049620"/>
                  <a:pt x="7033296" y="4049472"/>
                </a:cubicBezTo>
                <a:cubicBezTo>
                  <a:pt x="7034239" y="4049325"/>
                  <a:pt x="7035476" y="4049251"/>
                  <a:pt x="7037008" y="4049251"/>
                </a:cubicBezTo>
                <a:cubicBezTo>
                  <a:pt x="7038422" y="4049251"/>
                  <a:pt x="7039615" y="4049325"/>
                  <a:pt x="7040587" y="4049472"/>
                </a:cubicBezTo>
                <a:cubicBezTo>
                  <a:pt x="7041559" y="4049620"/>
                  <a:pt x="7042339" y="4049796"/>
                  <a:pt x="7042928" y="4050003"/>
                </a:cubicBezTo>
                <a:cubicBezTo>
                  <a:pt x="7043518" y="4050209"/>
                  <a:pt x="7043930" y="4050489"/>
                  <a:pt x="7044165" y="4050842"/>
                </a:cubicBezTo>
                <a:cubicBezTo>
                  <a:pt x="7044401" y="4051195"/>
                  <a:pt x="7044519" y="4051608"/>
                  <a:pt x="7044519" y="4052079"/>
                </a:cubicBezTo>
                <a:lnTo>
                  <a:pt x="7044519" y="4161831"/>
                </a:lnTo>
                <a:cubicBezTo>
                  <a:pt x="7044519" y="4162302"/>
                  <a:pt x="7044401" y="4162714"/>
                  <a:pt x="7044165" y="4163068"/>
                </a:cubicBezTo>
                <a:cubicBezTo>
                  <a:pt x="7043930" y="4163421"/>
                  <a:pt x="7043518" y="4163701"/>
                  <a:pt x="7042928" y="4163907"/>
                </a:cubicBezTo>
                <a:cubicBezTo>
                  <a:pt x="7042339" y="4164114"/>
                  <a:pt x="7041559" y="4164290"/>
                  <a:pt x="7040587" y="4164437"/>
                </a:cubicBezTo>
                <a:cubicBezTo>
                  <a:pt x="7039615" y="4164585"/>
                  <a:pt x="7038422" y="4164658"/>
                  <a:pt x="7037008" y="4164658"/>
                </a:cubicBezTo>
                <a:cubicBezTo>
                  <a:pt x="7035476" y="4164658"/>
                  <a:pt x="7034239" y="4164585"/>
                  <a:pt x="7033296" y="4164437"/>
                </a:cubicBezTo>
                <a:cubicBezTo>
                  <a:pt x="7032354" y="4164290"/>
                  <a:pt x="7031588" y="4164114"/>
                  <a:pt x="7030999" y="4163907"/>
                </a:cubicBezTo>
                <a:cubicBezTo>
                  <a:pt x="7030410" y="4163701"/>
                  <a:pt x="7029998" y="4163421"/>
                  <a:pt x="7029762" y="4163068"/>
                </a:cubicBezTo>
                <a:cubicBezTo>
                  <a:pt x="7029526" y="4162714"/>
                  <a:pt x="7029408" y="4162302"/>
                  <a:pt x="7029408" y="4161831"/>
                </a:cubicBezTo>
                <a:lnTo>
                  <a:pt x="7029408" y="4111108"/>
                </a:lnTo>
                <a:lnTo>
                  <a:pt x="6977360" y="4111108"/>
                </a:lnTo>
                <a:lnTo>
                  <a:pt x="6977360" y="4161831"/>
                </a:lnTo>
                <a:cubicBezTo>
                  <a:pt x="6977360" y="4162302"/>
                  <a:pt x="6977243" y="4162714"/>
                  <a:pt x="6977007" y="4163068"/>
                </a:cubicBezTo>
                <a:cubicBezTo>
                  <a:pt x="6976771" y="4163421"/>
                  <a:pt x="6976359" y="4163701"/>
                  <a:pt x="6975770" y="4163907"/>
                </a:cubicBezTo>
                <a:cubicBezTo>
                  <a:pt x="6975181" y="4164114"/>
                  <a:pt x="6974400" y="4164290"/>
                  <a:pt x="6973428" y="4164437"/>
                </a:cubicBezTo>
                <a:cubicBezTo>
                  <a:pt x="6972456" y="4164585"/>
                  <a:pt x="6971234" y="4164658"/>
                  <a:pt x="6969761" y="4164658"/>
                </a:cubicBezTo>
                <a:cubicBezTo>
                  <a:pt x="6968347" y="4164658"/>
                  <a:pt x="6967139" y="4164585"/>
                  <a:pt x="6966138" y="4164437"/>
                </a:cubicBezTo>
                <a:cubicBezTo>
                  <a:pt x="6965136" y="4164290"/>
                  <a:pt x="6964341" y="4164114"/>
                  <a:pt x="6963752" y="4163907"/>
                </a:cubicBezTo>
                <a:cubicBezTo>
                  <a:pt x="6963163" y="4163701"/>
                  <a:pt x="6962751" y="4163421"/>
                  <a:pt x="6962515" y="4163068"/>
                </a:cubicBezTo>
                <a:cubicBezTo>
                  <a:pt x="6962279" y="4162714"/>
                  <a:pt x="6962161" y="4162302"/>
                  <a:pt x="6962161" y="4161831"/>
                </a:cubicBezTo>
                <a:lnTo>
                  <a:pt x="6962161" y="4052079"/>
                </a:lnTo>
                <a:cubicBezTo>
                  <a:pt x="6962161" y="4051608"/>
                  <a:pt x="6962279" y="4051195"/>
                  <a:pt x="6962515" y="4050842"/>
                </a:cubicBezTo>
                <a:cubicBezTo>
                  <a:pt x="6962751" y="4050489"/>
                  <a:pt x="6963163" y="4050209"/>
                  <a:pt x="6963752" y="4050003"/>
                </a:cubicBezTo>
                <a:cubicBezTo>
                  <a:pt x="6964341" y="4049796"/>
                  <a:pt x="6965136" y="4049620"/>
                  <a:pt x="6966138" y="4049472"/>
                </a:cubicBezTo>
                <a:cubicBezTo>
                  <a:pt x="6967139" y="4049325"/>
                  <a:pt x="6968347" y="4049251"/>
                  <a:pt x="6969761" y="4049251"/>
                </a:cubicBezTo>
                <a:close/>
                <a:moveTo>
                  <a:pt x="6719176" y="4049251"/>
                </a:moveTo>
                <a:cubicBezTo>
                  <a:pt x="6720943" y="4049251"/>
                  <a:pt x="6722372" y="4049310"/>
                  <a:pt x="6723462" y="4049428"/>
                </a:cubicBezTo>
                <a:cubicBezTo>
                  <a:pt x="6724552" y="4049546"/>
                  <a:pt x="6725421" y="4049708"/>
                  <a:pt x="6726069" y="4049914"/>
                </a:cubicBezTo>
                <a:cubicBezTo>
                  <a:pt x="6726717" y="4050121"/>
                  <a:pt x="6727203" y="4050415"/>
                  <a:pt x="6727527" y="4050798"/>
                </a:cubicBezTo>
                <a:cubicBezTo>
                  <a:pt x="6727851" y="4051181"/>
                  <a:pt x="6728160" y="4051667"/>
                  <a:pt x="6728454" y="4052256"/>
                </a:cubicBezTo>
                <a:lnTo>
                  <a:pt x="6744272" y="4085128"/>
                </a:lnTo>
                <a:cubicBezTo>
                  <a:pt x="6745741" y="4088251"/>
                  <a:pt x="6747207" y="4091520"/>
                  <a:pt x="6748671" y="4094937"/>
                </a:cubicBezTo>
                <a:cubicBezTo>
                  <a:pt x="6750134" y="4098354"/>
                  <a:pt x="6751629" y="4101800"/>
                  <a:pt x="6753152" y="4105276"/>
                </a:cubicBezTo>
                <a:lnTo>
                  <a:pt x="6753327" y="4105276"/>
                </a:lnTo>
                <a:cubicBezTo>
                  <a:pt x="6754674" y="4101918"/>
                  <a:pt x="6756064" y="4098575"/>
                  <a:pt x="6757500" y="4095246"/>
                </a:cubicBezTo>
                <a:cubicBezTo>
                  <a:pt x="6758935" y="4091918"/>
                  <a:pt x="6760387" y="4088634"/>
                  <a:pt x="6761857" y="4085393"/>
                </a:cubicBezTo>
                <a:lnTo>
                  <a:pt x="6777763" y="4052344"/>
                </a:lnTo>
                <a:cubicBezTo>
                  <a:pt x="6777940" y="4051755"/>
                  <a:pt x="6778190" y="4051255"/>
                  <a:pt x="6778514" y="4050842"/>
                </a:cubicBezTo>
                <a:cubicBezTo>
                  <a:pt x="6778839" y="4050430"/>
                  <a:pt x="6779280" y="4050121"/>
                  <a:pt x="6779840" y="4049914"/>
                </a:cubicBezTo>
                <a:cubicBezTo>
                  <a:pt x="6780400" y="4049708"/>
                  <a:pt x="6781180" y="4049546"/>
                  <a:pt x="6782181" y="4049428"/>
                </a:cubicBezTo>
                <a:cubicBezTo>
                  <a:pt x="6783183" y="4049310"/>
                  <a:pt x="6784450" y="4049251"/>
                  <a:pt x="6785981" y="4049251"/>
                </a:cubicBezTo>
                <a:cubicBezTo>
                  <a:pt x="6788102" y="4049251"/>
                  <a:pt x="6789766" y="4049325"/>
                  <a:pt x="6790974" y="4049472"/>
                </a:cubicBezTo>
                <a:cubicBezTo>
                  <a:pt x="6792182" y="4049620"/>
                  <a:pt x="6793021" y="4049900"/>
                  <a:pt x="6793492" y="4050312"/>
                </a:cubicBezTo>
                <a:cubicBezTo>
                  <a:pt x="6793964" y="4050724"/>
                  <a:pt x="6794126" y="4051314"/>
                  <a:pt x="6793978" y="4052079"/>
                </a:cubicBezTo>
                <a:cubicBezTo>
                  <a:pt x="6793831" y="4052845"/>
                  <a:pt x="6793434" y="4053876"/>
                  <a:pt x="6792785" y="4055172"/>
                </a:cubicBezTo>
                <a:lnTo>
                  <a:pt x="6760443" y="4119680"/>
                </a:lnTo>
                <a:lnTo>
                  <a:pt x="6760443" y="4161831"/>
                </a:lnTo>
                <a:cubicBezTo>
                  <a:pt x="6760443" y="4162302"/>
                  <a:pt x="6760326" y="4162714"/>
                  <a:pt x="6760092" y="4163068"/>
                </a:cubicBezTo>
                <a:cubicBezTo>
                  <a:pt x="6759858" y="4163421"/>
                  <a:pt x="6759448" y="4163701"/>
                  <a:pt x="6758862" y="4163907"/>
                </a:cubicBezTo>
                <a:cubicBezTo>
                  <a:pt x="6758276" y="4164114"/>
                  <a:pt x="6757485" y="4164290"/>
                  <a:pt x="6756490" y="4164437"/>
                </a:cubicBezTo>
                <a:cubicBezTo>
                  <a:pt x="6755494" y="4164585"/>
                  <a:pt x="6754294" y="4164658"/>
                  <a:pt x="6752888" y="4164658"/>
                </a:cubicBezTo>
                <a:cubicBezTo>
                  <a:pt x="6751423" y="4164658"/>
                  <a:pt x="6750208" y="4164585"/>
                  <a:pt x="6749242" y="4164437"/>
                </a:cubicBezTo>
                <a:cubicBezTo>
                  <a:pt x="6748275" y="4164290"/>
                  <a:pt x="6747484" y="4164114"/>
                  <a:pt x="6746870" y="4163907"/>
                </a:cubicBezTo>
                <a:cubicBezTo>
                  <a:pt x="6746255" y="4163701"/>
                  <a:pt x="6745830" y="4163421"/>
                  <a:pt x="6745596" y="4163068"/>
                </a:cubicBezTo>
                <a:cubicBezTo>
                  <a:pt x="6745362" y="4162714"/>
                  <a:pt x="6745244" y="4162302"/>
                  <a:pt x="6745244" y="4161831"/>
                </a:cubicBezTo>
                <a:lnTo>
                  <a:pt x="6745244" y="4119680"/>
                </a:lnTo>
                <a:lnTo>
                  <a:pt x="6712902" y="4055172"/>
                </a:lnTo>
                <a:cubicBezTo>
                  <a:pt x="6712254" y="4053817"/>
                  <a:pt x="6711857" y="4052757"/>
                  <a:pt x="6711709" y="4051991"/>
                </a:cubicBezTo>
                <a:cubicBezTo>
                  <a:pt x="6711562" y="4051225"/>
                  <a:pt x="6711709" y="4050636"/>
                  <a:pt x="6712151" y="4050223"/>
                </a:cubicBezTo>
                <a:cubicBezTo>
                  <a:pt x="6712593" y="4049811"/>
                  <a:pt x="6713388" y="4049546"/>
                  <a:pt x="6714537" y="4049428"/>
                </a:cubicBezTo>
                <a:cubicBezTo>
                  <a:pt x="6715685" y="4049310"/>
                  <a:pt x="6717232" y="4049251"/>
                  <a:pt x="6719176" y="4049251"/>
                </a:cubicBezTo>
                <a:close/>
                <a:moveTo>
                  <a:pt x="6503036" y="4049251"/>
                </a:moveTo>
                <a:cubicBezTo>
                  <a:pt x="6504509" y="4049251"/>
                  <a:pt x="6505731" y="4049325"/>
                  <a:pt x="6506703" y="4049472"/>
                </a:cubicBezTo>
                <a:cubicBezTo>
                  <a:pt x="6507675" y="4049620"/>
                  <a:pt x="6508456" y="4049796"/>
                  <a:pt x="6509045" y="4050003"/>
                </a:cubicBezTo>
                <a:cubicBezTo>
                  <a:pt x="6509634" y="4050209"/>
                  <a:pt x="6510046" y="4050489"/>
                  <a:pt x="6510282" y="4050842"/>
                </a:cubicBezTo>
                <a:cubicBezTo>
                  <a:pt x="6510518" y="4051195"/>
                  <a:pt x="6510635" y="4051608"/>
                  <a:pt x="6510635" y="4052079"/>
                </a:cubicBezTo>
                <a:lnTo>
                  <a:pt x="6510635" y="4097853"/>
                </a:lnTo>
                <a:lnTo>
                  <a:pt x="6562683" y="4097853"/>
                </a:lnTo>
                <a:lnTo>
                  <a:pt x="6562683" y="4052079"/>
                </a:lnTo>
                <a:cubicBezTo>
                  <a:pt x="6562683" y="4051608"/>
                  <a:pt x="6562801" y="4051195"/>
                  <a:pt x="6563037" y="4050842"/>
                </a:cubicBezTo>
                <a:cubicBezTo>
                  <a:pt x="6563273" y="4050489"/>
                  <a:pt x="6563685" y="4050209"/>
                  <a:pt x="6564274" y="4050003"/>
                </a:cubicBezTo>
                <a:cubicBezTo>
                  <a:pt x="6564863" y="4049796"/>
                  <a:pt x="6565629" y="4049620"/>
                  <a:pt x="6566571" y="4049472"/>
                </a:cubicBezTo>
                <a:cubicBezTo>
                  <a:pt x="6567514" y="4049325"/>
                  <a:pt x="6568751" y="4049251"/>
                  <a:pt x="6570283" y="4049251"/>
                </a:cubicBezTo>
                <a:cubicBezTo>
                  <a:pt x="6571697" y="4049251"/>
                  <a:pt x="6572890" y="4049325"/>
                  <a:pt x="6573862" y="4049472"/>
                </a:cubicBezTo>
                <a:cubicBezTo>
                  <a:pt x="6574834" y="4049620"/>
                  <a:pt x="6575614" y="4049796"/>
                  <a:pt x="6576203" y="4050003"/>
                </a:cubicBezTo>
                <a:cubicBezTo>
                  <a:pt x="6576793" y="4050209"/>
                  <a:pt x="6577205" y="4050489"/>
                  <a:pt x="6577440" y="4050842"/>
                </a:cubicBezTo>
                <a:cubicBezTo>
                  <a:pt x="6577676" y="4051195"/>
                  <a:pt x="6577794" y="4051608"/>
                  <a:pt x="6577794" y="4052079"/>
                </a:cubicBezTo>
                <a:lnTo>
                  <a:pt x="6577794" y="4161831"/>
                </a:lnTo>
                <a:cubicBezTo>
                  <a:pt x="6577794" y="4162302"/>
                  <a:pt x="6577676" y="4162714"/>
                  <a:pt x="6577440" y="4163068"/>
                </a:cubicBezTo>
                <a:cubicBezTo>
                  <a:pt x="6577205" y="4163421"/>
                  <a:pt x="6576793" y="4163701"/>
                  <a:pt x="6576203" y="4163907"/>
                </a:cubicBezTo>
                <a:cubicBezTo>
                  <a:pt x="6575614" y="4164114"/>
                  <a:pt x="6574834" y="4164290"/>
                  <a:pt x="6573862" y="4164437"/>
                </a:cubicBezTo>
                <a:cubicBezTo>
                  <a:pt x="6572890" y="4164585"/>
                  <a:pt x="6571697" y="4164658"/>
                  <a:pt x="6570283" y="4164658"/>
                </a:cubicBezTo>
                <a:cubicBezTo>
                  <a:pt x="6568751" y="4164658"/>
                  <a:pt x="6567514" y="4164585"/>
                  <a:pt x="6566571" y="4164437"/>
                </a:cubicBezTo>
                <a:cubicBezTo>
                  <a:pt x="6565629" y="4164290"/>
                  <a:pt x="6564863" y="4164114"/>
                  <a:pt x="6564274" y="4163907"/>
                </a:cubicBezTo>
                <a:cubicBezTo>
                  <a:pt x="6563685" y="4163701"/>
                  <a:pt x="6563273" y="4163421"/>
                  <a:pt x="6563037" y="4163068"/>
                </a:cubicBezTo>
                <a:cubicBezTo>
                  <a:pt x="6562801" y="4162714"/>
                  <a:pt x="6562683" y="4162302"/>
                  <a:pt x="6562683" y="4161831"/>
                </a:cubicBezTo>
                <a:lnTo>
                  <a:pt x="6562683" y="4111108"/>
                </a:lnTo>
                <a:lnTo>
                  <a:pt x="6510635" y="4111108"/>
                </a:lnTo>
                <a:lnTo>
                  <a:pt x="6510635" y="4161831"/>
                </a:lnTo>
                <a:cubicBezTo>
                  <a:pt x="6510635" y="4162302"/>
                  <a:pt x="6510518" y="4162714"/>
                  <a:pt x="6510282" y="4163068"/>
                </a:cubicBezTo>
                <a:cubicBezTo>
                  <a:pt x="6510046" y="4163421"/>
                  <a:pt x="6509634" y="4163701"/>
                  <a:pt x="6509045" y="4163907"/>
                </a:cubicBezTo>
                <a:cubicBezTo>
                  <a:pt x="6508456" y="4164114"/>
                  <a:pt x="6507675" y="4164290"/>
                  <a:pt x="6506703" y="4164437"/>
                </a:cubicBezTo>
                <a:cubicBezTo>
                  <a:pt x="6505731" y="4164585"/>
                  <a:pt x="6504509" y="4164658"/>
                  <a:pt x="6503036" y="4164658"/>
                </a:cubicBezTo>
                <a:cubicBezTo>
                  <a:pt x="6501622" y="4164658"/>
                  <a:pt x="6500414" y="4164585"/>
                  <a:pt x="6499413" y="4164437"/>
                </a:cubicBezTo>
                <a:cubicBezTo>
                  <a:pt x="6498411" y="4164290"/>
                  <a:pt x="6497616" y="4164114"/>
                  <a:pt x="6497027" y="4163907"/>
                </a:cubicBezTo>
                <a:cubicBezTo>
                  <a:pt x="6496438" y="4163701"/>
                  <a:pt x="6496026" y="4163421"/>
                  <a:pt x="6495790" y="4163068"/>
                </a:cubicBezTo>
                <a:cubicBezTo>
                  <a:pt x="6495554" y="4162714"/>
                  <a:pt x="6495436" y="4162302"/>
                  <a:pt x="6495436" y="4161831"/>
                </a:cubicBezTo>
                <a:lnTo>
                  <a:pt x="6495436" y="4052079"/>
                </a:lnTo>
                <a:cubicBezTo>
                  <a:pt x="6495436" y="4051608"/>
                  <a:pt x="6495554" y="4051195"/>
                  <a:pt x="6495790" y="4050842"/>
                </a:cubicBezTo>
                <a:cubicBezTo>
                  <a:pt x="6496026" y="4050489"/>
                  <a:pt x="6496438" y="4050209"/>
                  <a:pt x="6497027" y="4050003"/>
                </a:cubicBezTo>
                <a:cubicBezTo>
                  <a:pt x="6497616" y="4049796"/>
                  <a:pt x="6498411" y="4049620"/>
                  <a:pt x="6499413" y="4049472"/>
                </a:cubicBezTo>
                <a:cubicBezTo>
                  <a:pt x="6500414" y="4049325"/>
                  <a:pt x="6501622" y="4049251"/>
                  <a:pt x="6503036" y="4049251"/>
                </a:cubicBezTo>
                <a:close/>
                <a:moveTo>
                  <a:pt x="6252451" y="4049251"/>
                </a:moveTo>
                <a:cubicBezTo>
                  <a:pt x="6254218" y="4049251"/>
                  <a:pt x="6255647" y="4049310"/>
                  <a:pt x="6256737" y="4049428"/>
                </a:cubicBezTo>
                <a:cubicBezTo>
                  <a:pt x="6257827" y="4049546"/>
                  <a:pt x="6258696" y="4049708"/>
                  <a:pt x="6259344" y="4049914"/>
                </a:cubicBezTo>
                <a:cubicBezTo>
                  <a:pt x="6259992" y="4050121"/>
                  <a:pt x="6260478" y="4050415"/>
                  <a:pt x="6260802" y="4050798"/>
                </a:cubicBezTo>
                <a:cubicBezTo>
                  <a:pt x="6261126" y="4051181"/>
                  <a:pt x="6261435" y="4051667"/>
                  <a:pt x="6261729" y="4052256"/>
                </a:cubicBezTo>
                <a:lnTo>
                  <a:pt x="6277547" y="4085128"/>
                </a:lnTo>
                <a:cubicBezTo>
                  <a:pt x="6279016" y="4088251"/>
                  <a:pt x="6280482" y="4091520"/>
                  <a:pt x="6281946" y="4094937"/>
                </a:cubicBezTo>
                <a:cubicBezTo>
                  <a:pt x="6283409" y="4098354"/>
                  <a:pt x="6284904" y="4101800"/>
                  <a:pt x="6286427" y="4105276"/>
                </a:cubicBezTo>
                <a:lnTo>
                  <a:pt x="6286602" y="4105276"/>
                </a:lnTo>
                <a:cubicBezTo>
                  <a:pt x="6287949" y="4101918"/>
                  <a:pt x="6289339" y="4098575"/>
                  <a:pt x="6290775" y="4095246"/>
                </a:cubicBezTo>
                <a:cubicBezTo>
                  <a:pt x="6292210" y="4091918"/>
                  <a:pt x="6293662" y="4088634"/>
                  <a:pt x="6295132" y="4085393"/>
                </a:cubicBezTo>
                <a:lnTo>
                  <a:pt x="6311038" y="4052344"/>
                </a:lnTo>
                <a:cubicBezTo>
                  <a:pt x="6311215" y="4051755"/>
                  <a:pt x="6311465" y="4051255"/>
                  <a:pt x="6311789" y="4050842"/>
                </a:cubicBezTo>
                <a:cubicBezTo>
                  <a:pt x="6312114" y="4050430"/>
                  <a:pt x="6312555" y="4050121"/>
                  <a:pt x="6313115" y="4049914"/>
                </a:cubicBezTo>
                <a:cubicBezTo>
                  <a:pt x="6313675" y="4049708"/>
                  <a:pt x="6314455" y="4049546"/>
                  <a:pt x="6315456" y="4049428"/>
                </a:cubicBezTo>
                <a:cubicBezTo>
                  <a:pt x="6316458" y="4049310"/>
                  <a:pt x="6317725" y="4049251"/>
                  <a:pt x="6319256" y="4049251"/>
                </a:cubicBezTo>
                <a:cubicBezTo>
                  <a:pt x="6321377" y="4049251"/>
                  <a:pt x="6323041" y="4049325"/>
                  <a:pt x="6324249" y="4049472"/>
                </a:cubicBezTo>
                <a:cubicBezTo>
                  <a:pt x="6325457" y="4049620"/>
                  <a:pt x="6326296" y="4049900"/>
                  <a:pt x="6326767" y="4050312"/>
                </a:cubicBezTo>
                <a:cubicBezTo>
                  <a:pt x="6327239" y="4050724"/>
                  <a:pt x="6327401" y="4051314"/>
                  <a:pt x="6327253" y="4052079"/>
                </a:cubicBezTo>
                <a:cubicBezTo>
                  <a:pt x="6327106" y="4052845"/>
                  <a:pt x="6326709" y="4053876"/>
                  <a:pt x="6326060" y="4055172"/>
                </a:cubicBezTo>
                <a:lnTo>
                  <a:pt x="6293718" y="4119680"/>
                </a:lnTo>
                <a:lnTo>
                  <a:pt x="6293718" y="4161831"/>
                </a:lnTo>
                <a:cubicBezTo>
                  <a:pt x="6293718" y="4162302"/>
                  <a:pt x="6293601" y="4162714"/>
                  <a:pt x="6293367" y="4163068"/>
                </a:cubicBezTo>
                <a:cubicBezTo>
                  <a:pt x="6293133" y="4163421"/>
                  <a:pt x="6292723" y="4163701"/>
                  <a:pt x="6292137" y="4163907"/>
                </a:cubicBezTo>
                <a:cubicBezTo>
                  <a:pt x="6291551" y="4164114"/>
                  <a:pt x="6290760" y="4164290"/>
                  <a:pt x="6289765" y="4164437"/>
                </a:cubicBezTo>
                <a:cubicBezTo>
                  <a:pt x="6288769" y="4164585"/>
                  <a:pt x="6287569" y="4164658"/>
                  <a:pt x="6286163" y="4164658"/>
                </a:cubicBezTo>
                <a:cubicBezTo>
                  <a:pt x="6284698" y="4164658"/>
                  <a:pt x="6283483" y="4164585"/>
                  <a:pt x="6282517" y="4164437"/>
                </a:cubicBezTo>
                <a:cubicBezTo>
                  <a:pt x="6281550" y="4164290"/>
                  <a:pt x="6280759" y="4164114"/>
                  <a:pt x="6280145" y="4163907"/>
                </a:cubicBezTo>
                <a:cubicBezTo>
                  <a:pt x="6279530" y="4163701"/>
                  <a:pt x="6279105" y="4163421"/>
                  <a:pt x="6278871" y="4163068"/>
                </a:cubicBezTo>
                <a:cubicBezTo>
                  <a:pt x="6278637" y="4162714"/>
                  <a:pt x="6278519" y="4162302"/>
                  <a:pt x="6278519" y="4161831"/>
                </a:cubicBezTo>
                <a:lnTo>
                  <a:pt x="6278519" y="4119680"/>
                </a:lnTo>
                <a:lnTo>
                  <a:pt x="6246177" y="4055172"/>
                </a:lnTo>
                <a:cubicBezTo>
                  <a:pt x="6245529" y="4053817"/>
                  <a:pt x="6245132" y="4052757"/>
                  <a:pt x="6244984" y="4051991"/>
                </a:cubicBezTo>
                <a:cubicBezTo>
                  <a:pt x="6244837" y="4051225"/>
                  <a:pt x="6244984" y="4050636"/>
                  <a:pt x="6245426" y="4050223"/>
                </a:cubicBezTo>
                <a:cubicBezTo>
                  <a:pt x="6245868" y="4049811"/>
                  <a:pt x="6246663" y="4049546"/>
                  <a:pt x="6247812" y="4049428"/>
                </a:cubicBezTo>
                <a:cubicBezTo>
                  <a:pt x="6248960" y="4049310"/>
                  <a:pt x="6250507" y="4049251"/>
                  <a:pt x="6252451" y="4049251"/>
                </a:cubicBezTo>
                <a:close/>
                <a:moveTo>
                  <a:pt x="6026786" y="4049251"/>
                </a:moveTo>
                <a:cubicBezTo>
                  <a:pt x="6028259" y="4049251"/>
                  <a:pt x="6029481" y="4049325"/>
                  <a:pt x="6030453" y="4049472"/>
                </a:cubicBezTo>
                <a:cubicBezTo>
                  <a:pt x="6031425" y="4049620"/>
                  <a:pt x="6032206" y="4049796"/>
                  <a:pt x="6032795" y="4050003"/>
                </a:cubicBezTo>
                <a:cubicBezTo>
                  <a:pt x="6033384" y="4050209"/>
                  <a:pt x="6033796" y="4050489"/>
                  <a:pt x="6034032" y="4050842"/>
                </a:cubicBezTo>
                <a:cubicBezTo>
                  <a:pt x="6034268" y="4051195"/>
                  <a:pt x="6034385" y="4051608"/>
                  <a:pt x="6034385" y="4052079"/>
                </a:cubicBezTo>
                <a:lnTo>
                  <a:pt x="6034385" y="4097853"/>
                </a:lnTo>
                <a:lnTo>
                  <a:pt x="6086433" y="4097853"/>
                </a:lnTo>
                <a:lnTo>
                  <a:pt x="6086433" y="4052079"/>
                </a:lnTo>
                <a:cubicBezTo>
                  <a:pt x="6086433" y="4051608"/>
                  <a:pt x="6086551" y="4051195"/>
                  <a:pt x="6086787" y="4050842"/>
                </a:cubicBezTo>
                <a:cubicBezTo>
                  <a:pt x="6087023" y="4050489"/>
                  <a:pt x="6087435" y="4050209"/>
                  <a:pt x="6088024" y="4050003"/>
                </a:cubicBezTo>
                <a:cubicBezTo>
                  <a:pt x="6088613" y="4049796"/>
                  <a:pt x="6089379" y="4049620"/>
                  <a:pt x="6090321" y="4049472"/>
                </a:cubicBezTo>
                <a:cubicBezTo>
                  <a:pt x="6091264" y="4049325"/>
                  <a:pt x="6092501" y="4049251"/>
                  <a:pt x="6094033" y="4049251"/>
                </a:cubicBezTo>
                <a:cubicBezTo>
                  <a:pt x="6095447" y="4049251"/>
                  <a:pt x="6096640" y="4049325"/>
                  <a:pt x="6097612" y="4049472"/>
                </a:cubicBezTo>
                <a:cubicBezTo>
                  <a:pt x="6098584" y="4049620"/>
                  <a:pt x="6099364" y="4049796"/>
                  <a:pt x="6099953" y="4050003"/>
                </a:cubicBezTo>
                <a:cubicBezTo>
                  <a:pt x="6100543" y="4050209"/>
                  <a:pt x="6100955" y="4050489"/>
                  <a:pt x="6101190" y="4050842"/>
                </a:cubicBezTo>
                <a:cubicBezTo>
                  <a:pt x="6101426" y="4051195"/>
                  <a:pt x="6101544" y="4051608"/>
                  <a:pt x="6101544" y="4052079"/>
                </a:cubicBezTo>
                <a:lnTo>
                  <a:pt x="6101544" y="4161831"/>
                </a:lnTo>
                <a:cubicBezTo>
                  <a:pt x="6101544" y="4162302"/>
                  <a:pt x="6101426" y="4162714"/>
                  <a:pt x="6101190" y="4163068"/>
                </a:cubicBezTo>
                <a:cubicBezTo>
                  <a:pt x="6100955" y="4163421"/>
                  <a:pt x="6100543" y="4163701"/>
                  <a:pt x="6099953" y="4163907"/>
                </a:cubicBezTo>
                <a:cubicBezTo>
                  <a:pt x="6099364" y="4164114"/>
                  <a:pt x="6098584" y="4164290"/>
                  <a:pt x="6097612" y="4164437"/>
                </a:cubicBezTo>
                <a:cubicBezTo>
                  <a:pt x="6096640" y="4164585"/>
                  <a:pt x="6095447" y="4164658"/>
                  <a:pt x="6094033" y="4164658"/>
                </a:cubicBezTo>
                <a:cubicBezTo>
                  <a:pt x="6092501" y="4164658"/>
                  <a:pt x="6091264" y="4164585"/>
                  <a:pt x="6090321" y="4164437"/>
                </a:cubicBezTo>
                <a:cubicBezTo>
                  <a:pt x="6089379" y="4164290"/>
                  <a:pt x="6088613" y="4164114"/>
                  <a:pt x="6088024" y="4163907"/>
                </a:cubicBezTo>
                <a:cubicBezTo>
                  <a:pt x="6087435" y="4163701"/>
                  <a:pt x="6087023" y="4163421"/>
                  <a:pt x="6086787" y="4163068"/>
                </a:cubicBezTo>
                <a:cubicBezTo>
                  <a:pt x="6086551" y="4162714"/>
                  <a:pt x="6086433" y="4162302"/>
                  <a:pt x="6086433" y="4161831"/>
                </a:cubicBezTo>
                <a:lnTo>
                  <a:pt x="6086433" y="4111108"/>
                </a:lnTo>
                <a:lnTo>
                  <a:pt x="6034385" y="4111108"/>
                </a:lnTo>
                <a:lnTo>
                  <a:pt x="6034385" y="4161831"/>
                </a:lnTo>
                <a:cubicBezTo>
                  <a:pt x="6034385" y="4162302"/>
                  <a:pt x="6034268" y="4162714"/>
                  <a:pt x="6034032" y="4163068"/>
                </a:cubicBezTo>
                <a:cubicBezTo>
                  <a:pt x="6033796" y="4163421"/>
                  <a:pt x="6033384" y="4163701"/>
                  <a:pt x="6032795" y="4163907"/>
                </a:cubicBezTo>
                <a:cubicBezTo>
                  <a:pt x="6032206" y="4164114"/>
                  <a:pt x="6031425" y="4164290"/>
                  <a:pt x="6030453" y="4164437"/>
                </a:cubicBezTo>
                <a:cubicBezTo>
                  <a:pt x="6029481" y="4164585"/>
                  <a:pt x="6028259" y="4164658"/>
                  <a:pt x="6026786" y="4164658"/>
                </a:cubicBezTo>
                <a:cubicBezTo>
                  <a:pt x="6025372" y="4164658"/>
                  <a:pt x="6024164" y="4164585"/>
                  <a:pt x="6023163" y="4164437"/>
                </a:cubicBezTo>
                <a:cubicBezTo>
                  <a:pt x="6022161" y="4164290"/>
                  <a:pt x="6021366" y="4164114"/>
                  <a:pt x="6020777" y="4163907"/>
                </a:cubicBezTo>
                <a:cubicBezTo>
                  <a:pt x="6020188" y="4163701"/>
                  <a:pt x="6019776" y="4163421"/>
                  <a:pt x="6019540" y="4163068"/>
                </a:cubicBezTo>
                <a:cubicBezTo>
                  <a:pt x="6019304" y="4162714"/>
                  <a:pt x="6019186" y="4162302"/>
                  <a:pt x="6019186" y="4161831"/>
                </a:cubicBezTo>
                <a:lnTo>
                  <a:pt x="6019186" y="4052079"/>
                </a:lnTo>
                <a:cubicBezTo>
                  <a:pt x="6019186" y="4051608"/>
                  <a:pt x="6019304" y="4051195"/>
                  <a:pt x="6019540" y="4050842"/>
                </a:cubicBezTo>
                <a:cubicBezTo>
                  <a:pt x="6019776" y="4050489"/>
                  <a:pt x="6020188" y="4050209"/>
                  <a:pt x="6020777" y="4050003"/>
                </a:cubicBezTo>
                <a:cubicBezTo>
                  <a:pt x="6021366" y="4049796"/>
                  <a:pt x="6022161" y="4049620"/>
                  <a:pt x="6023163" y="4049472"/>
                </a:cubicBezTo>
                <a:cubicBezTo>
                  <a:pt x="6024164" y="4049325"/>
                  <a:pt x="6025372" y="4049251"/>
                  <a:pt x="6026786" y="4049251"/>
                </a:cubicBezTo>
                <a:close/>
                <a:moveTo>
                  <a:pt x="5776201" y="4049251"/>
                </a:moveTo>
                <a:cubicBezTo>
                  <a:pt x="5777968" y="4049251"/>
                  <a:pt x="5779397" y="4049310"/>
                  <a:pt x="5780487" y="4049428"/>
                </a:cubicBezTo>
                <a:cubicBezTo>
                  <a:pt x="5781577" y="4049546"/>
                  <a:pt x="5782446" y="4049708"/>
                  <a:pt x="5783094" y="4049914"/>
                </a:cubicBezTo>
                <a:cubicBezTo>
                  <a:pt x="5783742" y="4050121"/>
                  <a:pt x="5784228" y="4050415"/>
                  <a:pt x="5784552" y="4050798"/>
                </a:cubicBezTo>
                <a:cubicBezTo>
                  <a:pt x="5784876" y="4051181"/>
                  <a:pt x="5785185" y="4051667"/>
                  <a:pt x="5785479" y="4052256"/>
                </a:cubicBezTo>
                <a:lnTo>
                  <a:pt x="5801297" y="4085128"/>
                </a:lnTo>
                <a:cubicBezTo>
                  <a:pt x="5802766" y="4088251"/>
                  <a:pt x="5804232" y="4091520"/>
                  <a:pt x="5805696" y="4094937"/>
                </a:cubicBezTo>
                <a:cubicBezTo>
                  <a:pt x="5807159" y="4098354"/>
                  <a:pt x="5808654" y="4101800"/>
                  <a:pt x="5810177" y="4105276"/>
                </a:cubicBezTo>
                <a:lnTo>
                  <a:pt x="5810352" y="4105276"/>
                </a:lnTo>
                <a:cubicBezTo>
                  <a:pt x="5811699" y="4101918"/>
                  <a:pt x="5813089" y="4098575"/>
                  <a:pt x="5814525" y="4095246"/>
                </a:cubicBezTo>
                <a:cubicBezTo>
                  <a:pt x="5815960" y="4091918"/>
                  <a:pt x="5817412" y="4088634"/>
                  <a:pt x="5818882" y="4085393"/>
                </a:cubicBezTo>
                <a:lnTo>
                  <a:pt x="5834788" y="4052344"/>
                </a:lnTo>
                <a:cubicBezTo>
                  <a:pt x="5834965" y="4051755"/>
                  <a:pt x="5835215" y="4051255"/>
                  <a:pt x="5835539" y="4050842"/>
                </a:cubicBezTo>
                <a:cubicBezTo>
                  <a:pt x="5835864" y="4050430"/>
                  <a:pt x="5836305" y="4050121"/>
                  <a:pt x="5836865" y="4049914"/>
                </a:cubicBezTo>
                <a:cubicBezTo>
                  <a:pt x="5837425" y="4049708"/>
                  <a:pt x="5838205" y="4049546"/>
                  <a:pt x="5839206" y="4049428"/>
                </a:cubicBezTo>
                <a:cubicBezTo>
                  <a:pt x="5840208" y="4049310"/>
                  <a:pt x="5841475" y="4049251"/>
                  <a:pt x="5843006" y="4049251"/>
                </a:cubicBezTo>
                <a:cubicBezTo>
                  <a:pt x="5845127" y="4049251"/>
                  <a:pt x="5846791" y="4049325"/>
                  <a:pt x="5847999" y="4049472"/>
                </a:cubicBezTo>
                <a:cubicBezTo>
                  <a:pt x="5849207" y="4049620"/>
                  <a:pt x="5850046" y="4049900"/>
                  <a:pt x="5850517" y="4050312"/>
                </a:cubicBezTo>
                <a:cubicBezTo>
                  <a:pt x="5850989" y="4050724"/>
                  <a:pt x="5851151" y="4051314"/>
                  <a:pt x="5851003" y="4052079"/>
                </a:cubicBezTo>
                <a:cubicBezTo>
                  <a:pt x="5850856" y="4052845"/>
                  <a:pt x="5850459" y="4053876"/>
                  <a:pt x="5849810" y="4055172"/>
                </a:cubicBezTo>
                <a:lnTo>
                  <a:pt x="5817468" y="4119680"/>
                </a:lnTo>
                <a:lnTo>
                  <a:pt x="5817468" y="4161831"/>
                </a:lnTo>
                <a:cubicBezTo>
                  <a:pt x="5817468" y="4162302"/>
                  <a:pt x="5817351" y="4162714"/>
                  <a:pt x="5817117" y="4163068"/>
                </a:cubicBezTo>
                <a:cubicBezTo>
                  <a:pt x="5816883" y="4163421"/>
                  <a:pt x="5816473" y="4163701"/>
                  <a:pt x="5815887" y="4163907"/>
                </a:cubicBezTo>
                <a:cubicBezTo>
                  <a:pt x="5815301" y="4164114"/>
                  <a:pt x="5814510" y="4164290"/>
                  <a:pt x="5813515" y="4164437"/>
                </a:cubicBezTo>
                <a:cubicBezTo>
                  <a:pt x="5812519" y="4164585"/>
                  <a:pt x="5811319" y="4164658"/>
                  <a:pt x="5809913" y="4164658"/>
                </a:cubicBezTo>
                <a:cubicBezTo>
                  <a:pt x="5808448" y="4164658"/>
                  <a:pt x="5807233" y="4164585"/>
                  <a:pt x="5806267" y="4164437"/>
                </a:cubicBezTo>
                <a:cubicBezTo>
                  <a:pt x="5805300" y="4164290"/>
                  <a:pt x="5804509" y="4164114"/>
                  <a:pt x="5803895" y="4163907"/>
                </a:cubicBezTo>
                <a:cubicBezTo>
                  <a:pt x="5803280" y="4163701"/>
                  <a:pt x="5802855" y="4163421"/>
                  <a:pt x="5802621" y="4163068"/>
                </a:cubicBezTo>
                <a:cubicBezTo>
                  <a:pt x="5802387" y="4162714"/>
                  <a:pt x="5802269" y="4162302"/>
                  <a:pt x="5802269" y="4161831"/>
                </a:cubicBezTo>
                <a:lnTo>
                  <a:pt x="5802269" y="4119680"/>
                </a:lnTo>
                <a:lnTo>
                  <a:pt x="5769927" y="4055172"/>
                </a:lnTo>
                <a:cubicBezTo>
                  <a:pt x="5769279" y="4053817"/>
                  <a:pt x="5768882" y="4052757"/>
                  <a:pt x="5768734" y="4051991"/>
                </a:cubicBezTo>
                <a:cubicBezTo>
                  <a:pt x="5768587" y="4051225"/>
                  <a:pt x="5768734" y="4050636"/>
                  <a:pt x="5769176" y="4050223"/>
                </a:cubicBezTo>
                <a:cubicBezTo>
                  <a:pt x="5769618" y="4049811"/>
                  <a:pt x="5770413" y="4049546"/>
                  <a:pt x="5771562" y="4049428"/>
                </a:cubicBezTo>
                <a:cubicBezTo>
                  <a:pt x="5772710" y="4049310"/>
                  <a:pt x="5774257" y="4049251"/>
                  <a:pt x="5776201" y="4049251"/>
                </a:cubicBezTo>
                <a:close/>
                <a:moveTo>
                  <a:pt x="5560061" y="4049251"/>
                </a:moveTo>
                <a:cubicBezTo>
                  <a:pt x="5561534" y="4049251"/>
                  <a:pt x="5562756" y="4049325"/>
                  <a:pt x="5563728" y="4049472"/>
                </a:cubicBezTo>
                <a:cubicBezTo>
                  <a:pt x="5564700" y="4049620"/>
                  <a:pt x="5565481" y="4049796"/>
                  <a:pt x="5566070" y="4050003"/>
                </a:cubicBezTo>
                <a:cubicBezTo>
                  <a:pt x="5566659" y="4050209"/>
                  <a:pt x="5567071" y="4050489"/>
                  <a:pt x="5567307" y="4050842"/>
                </a:cubicBezTo>
                <a:cubicBezTo>
                  <a:pt x="5567543" y="4051195"/>
                  <a:pt x="5567660" y="4051608"/>
                  <a:pt x="5567660" y="4052079"/>
                </a:cubicBezTo>
                <a:lnTo>
                  <a:pt x="5567660" y="4097853"/>
                </a:lnTo>
                <a:lnTo>
                  <a:pt x="5619708" y="4097853"/>
                </a:lnTo>
                <a:lnTo>
                  <a:pt x="5619708" y="4052079"/>
                </a:lnTo>
                <a:cubicBezTo>
                  <a:pt x="5619708" y="4051608"/>
                  <a:pt x="5619826" y="4051195"/>
                  <a:pt x="5620062" y="4050842"/>
                </a:cubicBezTo>
                <a:cubicBezTo>
                  <a:pt x="5620298" y="4050489"/>
                  <a:pt x="5620710" y="4050209"/>
                  <a:pt x="5621299" y="4050003"/>
                </a:cubicBezTo>
                <a:cubicBezTo>
                  <a:pt x="5621888" y="4049796"/>
                  <a:pt x="5622654" y="4049620"/>
                  <a:pt x="5623596" y="4049472"/>
                </a:cubicBezTo>
                <a:cubicBezTo>
                  <a:pt x="5624539" y="4049325"/>
                  <a:pt x="5625776" y="4049251"/>
                  <a:pt x="5627308" y="4049251"/>
                </a:cubicBezTo>
                <a:cubicBezTo>
                  <a:pt x="5628722" y="4049251"/>
                  <a:pt x="5629915" y="4049325"/>
                  <a:pt x="5630887" y="4049472"/>
                </a:cubicBezTo>
                <a:cubicBezTo>
                  <a:pt x="5631859" y="4049620"/>
                  <a:pt x="5632639" y="4049796"/>
                  <a:pt x="5633228" y="4050003"/>
                </a:cubicBezTo>
                <a:cubicBezTo>
                  <a:pt x="5633818" y="4050209"/>
                  <a:pt x="5634230" y="4050489"/>
                  <a:pt x="5634465" y="4050842"/>
                </a:cubicBezTo>
                <a:cubicBezTo>
                  <a:pt x="5634701" y="4051195"/>
                  <a:pt x="5634819" y="4051608"/>
                  <a:pt x="5634819" y="4052079"/>
                </a:cubicBezTo>
                <a:lnTo>
                  <a:pt x="5634819" y="4161831"/>
                </a:lnTo>
                <a:cubicBezTo>
                  <a:pt x="5634819" y="4162302"/>
                  <a:pt x="5634701" y="4162714"/>
                  <a:pt x="5634465" y="4163068"/>
                </a:cubicBezTo>
                <a:cubicBezTo>
                  <a:pt x="5634230" y="4163421"/>
                  <a:pt x="5633818" y="4163701"/>
                  <a:pt x="5633228" y="4163907"/>
                </a:cubicBezTo>
                <a:cubicBezTo>
                  <a:pt x="5632639" y="4164114"/>
                  <a:pt x="5631859" y="4164290"/>
                  <a:pt x="5630887" y="4164437"/>
                </a:cubicBezTo>
                <a:cubicBezTo>
                  <a:pt x="5629915" y="4164585"/>
                  <a:pt x="5628722" y="4164658"/>
                  <a:pt x="5627308" y="4164658"/>
                </a:cubicBezTo>
                <a:cubicBezTo>
                  <a:pt x="5625776" y="4164658"/>
                  <a:pt x="5624539" y="4164585"/>
                  <a:pt x="5623596" y="4164437"/>
                </a:cubicBezTo>
                <a:cubicBezTo>
                  <a:pt x="5622654" y="4164290"/>
                  <a:pt x="5621888" y="4164114"/>
                  <a:pt x="5621299" y="4163907"/>
                </a:cubicBezTo>
                <a:cubicBezTo>
                  <a:pt x="5620710" y="4163701"/>
                  <a:pt x="5620298" y="4163421"/>
                  <a:pt x="5620062" y="4163068"/>
                </a:cubicBezTo>
                <a:cubicBezTo>
                  <a:pt x="5619826" y="4162714"/>
                  <a:pt x="5619708" y="4162302"/>
                  <a:pt x="5619708" y="4161831"/>
                </a:cubicBezTo>
                <a:lnTo>
                  <a:pt x="5619708" y="4111108"/>
                </a:lnTo>
                <a:lnTo>
                  <a:pt x="5567660" y="4111108"/>
                </a:lnTo>
                <a:lnTo>
                  <a:pt x="5567660" y="4161831"/>
                </a:lnTo>
                <a:cubicBezTo>
                  <a:pt x="5567660" y="4162302"/>
                  <a:pt x="5567543" y="4162714"/>
                  <a:pt x="5567307" y="4163068"/>
                </a:cubicBezTo>
                <a:cubicBezTo>
                  <a:pt x="5567071" y="4163421"/>
                  <a:pt x="5566659" y="4163701"/>
                  <a:pt x="5566070" y="4163907"/>
                </a:cubicBezTo>
                <a:cubicBezTo>
                  <a:pt x="5565481" y="4164114"/>
                  <a:pt x="5564700" y="4164290"/>
                  <a:pt x="5563728" y="4164437"/>
                </a:cubicBezTo>
                <a:cubicBezTo>
                  <a:pt x="5562756" y="4164585"/>
                  <a:pt x="5561534" y="4164658"/>
                  <a:pt x="5560061" y="4164658"/>
                </a:cubicBezTo>
                <a:cubicBezTo>
                  <a:pt x="5558647" y="4164658"/>
                  <a:pt x="5557439" y="4164585"/>
                  <a:pt x="5556438" y="4164437"/>
                </a:cubicBezTo>
                <a:cubicBezTo>
                  <a:pt x="5555436" y="4164290"/>
                  <a:pt x="5554641" y="4164114"/>
                  <a:pt x="5554052" y="4163907"/>
                </a:cubicBezTo>
                <a:cubicBezTo>
                  <a:pt x="5553463" y="4163701"/>
                  <a:pt x="5553051" y="4163421"/>
                  <a:pt x="5552815" y="4163068"/>
                </a:cubicBezTo>
                <a:cubicBezTo>
                  <a:pt x="5552579" y="4162714"/>
                  <a:pt x="5552461" y="4162302"/>
                  <a:pt x="5552461" y="4161831"/>
                </a:cubicBezTo>
                <a:lnTo>
                  <a:pt x="5552461" y="4052079"/>
                </a:lnTo>
                <a:cubicBezTo>
                  <a:pt x="5552461" y="4051608"/>
                  <a:pt x="5552579" y="4051195"/>
                  <a:pt x="5552815" y="4050842"/>
                </a:cubicBezTo>
                <a:cubicBezTo>
                  <a:pt x="5553051" y="4050489"/>
                  <a:pt x="5553463" y="4050209"/>
                  <a:pt x="5554052" y="4050003"/>
                </a:cubicBezTo>
                <a:cubicBezTo>
                  <a:pt x="5554641" y="4049796"/>
                  <a:pt x="5555436" y="4049620"/>
                  <a:pt x="5556438" y="4049472"/>
                </a:cubicBezTo>
                <a:cubicBezTo>
                  <a:pt x="5557439" y="4049325"/>
                  <a:pt x="5558647" y="4049251"/>
                  <a:pt x="5560061" y="4049251"/>
                </a:cubicBezTo>
                <a:close/>
                <a:moveTo>
                  <a:pt x="5309476" y="4049251"/>
                </a:moveTo>
                <a:cubicBezTo>
                  <a:pt x="5311243" y="4049251"/>
                  <a:pt x="5312672" y="4049310"/>
                  <a:pt x="5313762" y="4049428"/>
                </a:cubicBezTo>
                <a:cubicBezTo>
                  <a:pt x="5314852" y="4049546"/>
                  <a:pt x="5315721" y="4049708"/>
                  <a:pt x="5316369" y="4049914"/>
                </a:cubicBezTo>
                <a:cubicBezTo>
                  <a:pt x="5317017" y="4050121"/>
                  <a:pt x="5317503" y="4050415"/>
                  <a:pt x="5317827" y="4050798"/>
                </a:cubicBezTo>
                <a:cubicBezTo>
                  <a:pt x="5318151" y="4051181"/>
                  <a:pt x="5318460" y="4051667"/>
                  <a:pt x="5318754" y="4052256"/>
                </a:cubicBezTo>
                <a:lnTo>
                  <a:pt x="5334572" y="4085128"/>
                </a:lnTo>
                <a:cubicBezTo>
                  <a:pt x="5336041" y="4088251"/>
                  <a:pt x="5337507" y="4091520"/>
                  <a:pt x="5338971" y="4094937"/>
                </a:cubicBezTo>
                <a:cubicBezTo>
                  <a:pt x="5340434" y="4098354"/>
                  <a:pt x="5341929" y="4101800"/>
                  <a:pt x="5343452" y="4105276"/>
                </a:cubicBezTo>
                <a:lnTo>
                  <a:pt x="5343627" y="4105276"/>
                </a:lnTo>
                <a:cubicBezTo>
                  <a:pt x="5344974" y="4101918"/>
                  <a:pt x="5346364" y="4098575"/>
                  <a:pt x="5347800" y="4095246"/>
                </a:cubicBezTo>
                <a:cubicBezTo>
                  <a:pt x="5349235" y="4091918"/>
                  <a:pt x="5350687" y="4088634"/>
                  <a:pt x="5352157" y="4085393"/>
                </a:cubicBezTo>
                <a:lnTo>
                  <a:pt x="5368063" y="4052344"/>
                </a:lnTo>
                <a:cubicBezTo>
                  <a:pt x="5368240" y="4051755"/>
                  <a:pt x="5368490" y="4051255"/>
                  <a:pt x="5368814" y="4050842"/>
                </a:cubicBezTo>
                <a:cubicBezTo>
                  <a:pt x="5369139" y="4050430"/>
                  <a:pt x="5369580" y="4050121"/>
                  <a:pt x="5370140" y="4049914"/>
                </a:cubicBezTo>
                <a:cubicBezTo>
                  <a:pt x="5370700" y="4049708"/>
                  <a:pt x="5371480" y="4049546"/>
                  <a:pt x="5372481" y="4049428"/>
                </a:cubicBezTo>
                <a:cubicBezTo>
                  <a:pt x="5373483" y="4049310"/>
                  <a:pt x="5374750" y="4049251"/>
                  <a:pt x="5376281" y="4049251"/>
                </a:cubicBezTo>
                <a:cubicBezTo>
                  <a:pt x="5378402" y="4049251"/>
                  <a:pt x="5380066" y="4049325"/>
                  <a:pt x="5381274" y="4049472"/>
                </a:cubicBezTo>
                <a:cubicBezTo>
                  <a:pt x="5382482" y="4049620"/>
                  <a:pt x="5383321" y="4049900"/>
                  <a:pt x="5383792" y="4050312"/>
                </a:cubicBezTo>
                <a:cubicBezTo>
                  <a:pt x="5384264" y="4050724"/>
                  <a:pt x="5384426" y="4051314"/>
                  <a:pt x="5384278" y="4052079"/>
                </a:cubicBezTo>
                <a:cubicBezTo>
                  <a:pt x="5384131" y="4052845"/>
                  <a:pt x="5383734" y="4053876"/>
                  <a:pt x="5383085" y="4055172"/>
                </a:cubicBezTo>
                <a:lnTo>
                  <a:pt x="5350743" y="4119680"/>
                </a:lnTo>
                <a:lnTo>
                  <a:pt x="5350743" y="4161831"/>
                </a:lnTo>
                <a:cubicBezTo>
                  <a:pt x="5350743" y="4162302"/>
                  <a:pt x="5350626" y="4162714"/>
                  <a:pt x="5350392" y="4163068"/>
                </a:cubicBezTo>
                <a:cubicBezTo>
                  <a:pt x="5350158" y="4163421"/>
                  <a:pt x="5349748" y="4163701"/>
                  <a:pt x="5349162" y="4163907"/>
                </a:cubicBezTo>
                <a:cubicBezTo>
                  <a:pt x="5348576" y="4164114"/>
                  <a:pt x="5347785" y="4164290"/>
                  <a:pt x="5346790" y="4164437"/>
                </a:cubicBezTo>
                <a:cubicBezTo>
                  <a:pt x="5345794" y="4164585"/>
                  <a:pt x="5344594" y="4164658"/>
                  <a:pt x="5343188" y="4164658"/>
                </a:cubicBezTo>
                <a:cubicBezTo>
                  <a:pt x="5341723" y="4164658"/>
                  <a:pt x="5340508" y="4164585"/>
                  <a:pt x="5339542" y="4164437"/>
                </a:cubicBezTo>
                <a:cubicBezTo>
                  <a:pt x="5338575" y="4164290"/>
                  <a:pt x="5337784" y="4164114"/>
                  <a:pt x="5337170" y="4163907"/>
                </a:cubicBezTo>
                <a:cubicBezTo>
                  <a:pt x="5336555" y="4163701"/>
                  <a:pt x="5336130" y="4163421"/>
                  <a:pt x="5335896" y="4163068"/>
                </a:cubicBezTo>
                <a:cubicBezTo>
                  <a:pt x="5335662" y="4162714"/>
                  <a:pt x="5335544" y="4162302"/>
                  <a:pt x="5335544" y="4161831"/>
                </a:cubicBezTo>
                <a:lnTo>
                  <a:pt x="5335544" y="4119680"/>
                </a:lnTo>
                <a:lnTo>
                  <a:pt x="5303202" y="4055172"/>
                </a:lnTo>
                <a:cubicBezTo>
                  <a:pt x="5302554" y="4053817"/>
                  <a:pt x="5302157" y="4052757"/>
                  <a:pt x="5302009" y="4051991"/>
                </a:cubicBezTo>
                <a:cubicBezTo>
                  <a:pt x="5301862" y="4051225"/>
                  <a:pt x="5302009" y="4050636"/>
                  <a:pt x="5302451" y="4050223"/>
                </a:cubicBezTo>
                <a:cubicBezTo>
                  <a:pt x="5302893" y="4049811"/>
                  <a:pt x="5303688" y="4049546"/>
                  <a:pt x="5304837" y="4049428"/>
                </a:cubicBezTo>
                <a:cubicBezTo>
                  <a:pt x="5305985" y="4049310"/>
                  <a:pt x="5307532" y="4049251"/>
                  <a:pt x="5309476" y="4049251"/>
                </a:cubicBezTo>
                <a:close/>
                <a:moveTo>
                  <a:pt x="5083811" y="4049251"/>
                </a:moveTo>
                <a:cubicBezTo>
                  <a:pt x="5085284" y="4049251"/>
                  <a:pt x="5086506" y="4049325"/>
                  <a:pt x="5087478" y="4049472"/>
                </a:cubicBezTo>
                <a:cubicBezTo>
                  <a:pt x="5088450" y="4049620"/>
                  <a:pt x="5089231" y="4049796"/>
                  <a:pt x="5089820" y="4050003"/>
                </a:cubicBezTo>
                <a:cubicBezTo>
                  <a:pt x="5090409" y="4050209"/>
                  <a:pt x="5090821" y="4050489"/>
                  <a:pt x="5091057" y="4050842"/>
                </a:cubicBezTo>
                <a:cubicBezTo>
                  <a:pt x="5091293" y="4051195"/>
                  <a:pt x="5091410" y="4051608"/>
                  <a:pt x="5091410" y="4052079"/>
                </a:cubicBezTo>
                <a:lnTo>
                  <a:pt x="5091410" y="4097853"/>
                </a:lnTo>
                <a:lnTo>
                  <a:pt x="5143458" y="4097853"/>
                </a:lnTo>
                <a:lnTo>
                  <a:pt x="5143458" y="4052079"/>
                </a:lnTo>
                <a:cubicBezTo>
                  <a:pt x="5143458" y="4051608"/>
                  <a:pt x="5143576" y="4051195"/>
                  <a:pt x="5143812" y="4050842"/>
                </a:cubicBezTo>
                <a:cubicBezTo>
                  <a:pt x="5144048" y="4050489"/>
                  <a:pt x="5144460" y="4050209"/>
                  <a:pt x="5145049" y="4050003"/>
                </a:cubicBezTo>
                <a:cubicBezTo>
                  <a:pt x="5145638" y="4049796"/>
                  <a:pt x="5146404" y="4049620"/>
                  <a:pt x="5147346" y="4049472"/>
                </a:cubicBezTo>
                <a:cubicBezTo>
                  <a:pt x="5148289" y="4049325"/>
                  <a:pt x="5149526" y="4049251"/>
                  <a:pt x="5151058" y="4049251"/>
                </a:cubicBezTo>
                <a:cubicBezTo>
                  <a:pt x="5152472" y="4049251"/>
                  <a:pt x="5153665" y="4049325"/>
                  <a:pt x="5154637" y="4049472"/>
                </a:cubicBezTo>
                <a:cubicBezTo>
                  <a:pt x="5155609" y="4049620"/>
                  <a:pt x="5156389" y="4049796"/>
                  <a:pt x="5156978" y="4050003"/>
                </a:cubicBezTo>
                <a:cubicBezTo>
                  <a:pt x="5157568" y="4050209"/>
                  <a:pt x="5157980" y="4050489"/>
                  <a:pt x="5158215" y="4050842"/>
                </a:cubicBezTo>
                <a:cubicBezTo>
                  <a:pt x="5158451" y="4051195"/>
                  <a:pt x="5158569" y="4051608"/>
                  <a:pt x="5158569" y="4052079"/>
                </a:cubicBezTo>
                <a:lnTo>
                  <a:pt x="5158569" y="4161831"/>
                </a:lnTo>
                <a:cubicBezTo>
                  <a:pt x="5158569" y="4162302"/>
                  <a:pt x="5158451" y="4162714"/>
                  <a:pt x="5158215" y="4163068"/>
                </a:cubicBezTo>
                <a:cubicBezTo>
                  <a:pt x="5157980" y="4163421"/>
                  <a:pt x="5157568" y="4163701"/>
                  <a:pt x="5156978" y="4163907"/>
                </a:cubicBezTo>
                <a:cubicBezTo>
                  <a:pt x="5156389" y="4164114"/>
                  <a:pt x="5155609" y="4164290"/>
                  <a:pt x="5154637" y="4164437"/>
                </a:cubicBezTo>
                <a:cubicBezTo>
                  <a:pt x="5153665" y="4164585"/>
                  <a:pt x="5152472" y="4164658"/>
                  <a:pt x="5151058" y="4164658"/>
                </a:cubicBezTo>
                <a:cubicBezTo>
                  <a:pt x="5149526" y="4164658"/>
                  <a:pt x="5148289" y="4164585"/>
                  <a:pt x="5147346" y="4164437"/>
                </a:cubicBezTo>
                <a:cubicBezTo>
                  <a:pt x="5146404" y="4164290"/>
                  <a:pt x="5145638" y="4164114"/>
                  <a:pt x="5145049" y="4163907"/>
                </a:cubicBezTo>
                <a:cubicBezTo>
                  <a:pt x="5144460" y="4163701"/>
                  <a:pt x="5144048" y="4163421"/>
                  <a:pt x="5143812" y="4163068"/>
                </a:cubicBezTo>
                <a:cubicBezTo>
                  <a:pt x="5143576" y="4162714"/>
                  <a:pt x="5143458" y="4162302"/>
                  <a:pt x="5143458" y="4161831"/>
                </a:cubicBezTo>
                <a:lnTo>
                  <a:pt x="5143458" y="4111108"/>
                </a:lnTo>
                <a:lnTo>
                  <a:pt x="5091410" y="4111108"/>
                </a:lnTo>
                <a:lnTo>
                  <a:pt x="5091410" y="4161831"/>
                </a:lnTo>
                <a:cubicBezTo>
                  <a:pt x="5091410" y="4162302"/>
                  <a:pt x="5091293" y="4162714"/>
                  <a:pt x="5091057" y="4163068"/>
                </a:cubicBezTo>
                <a:cubicBezTo>
                  <a:pt x="5090821" y="4163421"/>
                  <a:pt x="5090409" y="4163701"/>
                  <a:pt x="5089820" y="4163907"/>
                </a:cubicBezTo>
                <a:cubicBezTo>
                  <a:pt x="5089231" y="4164114"/>
                  <a:pt x="5088450" y="4164290"/>
                  <a:pt x="5087478" y="4164437"/>
                </a:cubicBezTo>
                <a:cubicBezTo>
                  <a:pt x="5086506" y="4164585"/>
                  <a:pt x="5085284" y="4164658"/>
                  <a:pt x="5083811" y="4164658"/>
                </a:cubicBezTo>
                <a:cubicBezTo>
                  <a:pt x="5082397" y="4164658"/>
                  <a:pt x="5081189" y="4164585"/>
                  <a:pt x="5080188" y="4164437"/>
                </a:cubicBezTo>
                <a:cubicBezTo>
                  <a:pt x="5079186" y="4164290"/>
                  <a:pt x="5078391" y="4164114"/>
                  <a:pt x="5077802" y="4163907"/>
                </a:cubicBezTo>
                <a:cubicBezTo>
                  <a:pt x="5077213" y="4163701"/>
                  <a:pt x="5076801" y="4163421"/>
                  <a:pt x="5076565" y="4163068"/>
                </a:cubicBezTo>
                <a:cubicBezTo>
                  <a:pt x="5076329" y="4162714"/>
                  <a:pt x="5076211" y="4162302"/>
                  <a:pt x="5076211" y="4161831"/>
                </a:cubicBezTo>
                <a:lnTo>
                  <a:pt x="5076211" y="4052079"/>
                </a:lnTo>
                <a:cubicBezTo>
                  <a:pt x="5076211" y="4051608"/>
                  <a:pt x="5076329" y="4051195"/>
                  <a:pt x="5076565" y="4050842"/>
                </a:cubicBezTo>
                <a:cubicBezTo>
                  <a:pt x="5076801" y="4050489"/>
                  <a:pt x="5077213" y="4050209"/>
                  <a:pt x="5077802" y="4050003"/>
                </a:cubicBezTo>
                <a:cubicBezTo>
                  <a:pt x="5078391" y="4049796"/>
                  <a:pt x="5079186" y="4049620"/>
                  <a:pt x="5080188" y="4049472"/>
                </a:cubicBezTo>
                <a:cubicBezTo>
                  <a:pt x="5081189" y="4049325"/>
                  <a:pt x="5082397" y="4049251"/>
                  <a:pt x="5083811" y="4049251"/>
                </a:cubicBezTo>
                <a:close/>
                <a:moveTo>
                  <a:pt x="4833226" y="4049251"/>
                </a:moveTo>
                <a:cubicBezTo>
                  <a:pt x="4834993" y="4049251"/>
                  <a:pt x="4836422" y="4049310"/>
                  <a:pt x="4837512" y="4049428"/>
                </a:cubicBezTo>
                <a:cubicBezTo>
                  <a:pt x="4838602" y="4049546"/>
                  <a:pt x="4839471" y="4049708"/>
                  <a:pt x="4840119" y="4049914"/>
                </a:cubicBezTo>
                <a:cubicBezTo>
                  <a:pt x="4840767" y="4050121"/>
                  <a:pt x="4841253" y="4050415"/>
                  <a:pt x="4841577" y="4050798"/>
                </a:cubicBezTo>
                <a:cubicBezTo>
                  <a:pt x="4841901" y="4051181"/>
                  <a:pt x="4842210" y="4051667"/>
                  <a:pt x="4842504" y="4052256"/>
                </a:cubicBezTo>
                <a:lnTo>
                  <a:pt x="4858322" y="4085128"/>
                </a:lnTo>
                <a:cubicBezTo>
                  <a:pt x="4859791" y="4088251"/>
                  <a:pt x="4861257" y="4091520"/>
                  <a:pt x="4862721" y="4094937"/>
                </a:cubicBezTo>
                <a:cubicBezTo>
                  <a:pt x="4864184" y="4098354"/>
                  <a:pt x="4865679" y="4101800"/>
                  <a:pt x="4867202" y="4105276"/>
                </a:cubicBezTo>
                <a:lnTo>
                  <a:pt x="4867377" y="4105276"/>
                </a:lnTo>
                <a:cubicBezTo>
                  <a:pt x="4868724" y="4101918"/>
                  <a:pt x="4870114" y="4098575"/>
                  <a:pt x="4871550" y="4095246"/>
                </a:cubicBezTo>
                <a:cubicBezTo>
                  <a:pt x="4872985" y="4091918"/>
                  <a:pt x="4874437" y="4088634"/>
                  <a:pt x="4875907" y="4085393"/>
                </a:cubicBezTo>
                <a:lnTo>
                  <a:pt x="4891813" y="4052344"/>
                </a:lnTo>
                <a:cubicBezTo>
                  <a:pt x="4891990" y="4051755"/>
                  <a:pt x="4892240" y="4051255"/>
                  <a:pt x="4892564" y="4050842"/>
                </a:cubicBezTo>
                <a:cubicBezTo>
                  <a:pt x="4892889" y="4050430"/>
                  <a:pt x="4893330" y="4050121"/>
                  <a:pt x="4893890" y="4049914"/>
                </a:cubicBezTo>
                <a:cubicBezTo>
                  <a:pt x="4894450" y="4049708"/>
                  <a:pt x="4895230" y="4049546"/>
                  <a:pt x="4896231" y="4049428"/>
                </a:cubicBezTo>
                <a:cubicBezTo>
                  <a:pt x="4897233" y="4049310"/>
                  <a:pt x="4898500" y="4049251"/>
                  <a:pt x="4900031" y="4049251"/>
                </a:cubicBezTo>
                <a:cubicBezTo>
                  <a:pt x="4902152" y="4049251"/>
                  <a:pt x="4903816" y="4049325"/>
                  <a:pt x="4905024" y="4049472"/>
                </a:cubicBezTo>
                <a:cubicBezTo>
                  <a:pt x="4906232" y="4049620"/>
                  <a:pt x="4907071" y="4049900"/>
                  <a:pt x="4907542" y="4050312"/>
                </a:cubicBezTo>
                <a:cubicBezTo>
                  <a:pt x="4908014" y="4050724"/>
                  <a:pt x="4908176" y="4051314"/>
                  <a:pt x="4908028" y="4052079"/>
                </a:cubicBezTo>
                <a:cubicBezTo>
                  <a:pt x="4907881" y="4052845"/>
                  <a:pt x="4907484" y="4053876"/>
                  <a:pt x="4906835" y="4055172"/>
                </a:cubicBezTo>
                <a:lnTo>
                  <a:pt x="4874493" y="4119680"/>
                </a:lnTo>
                <a:lnTo>
                  <a:pt x="4874493" y="4161831"/>
                </a:lnTo>
                <a:cubicBezTo>
                  <a:pt x="4874493" y="4162302"/>
                  <a:pt x="4874376" y="4162714"/>
                  <a:pt x="4874142" y="4163068"/>
                </a:cubicBezTo>
                <a:cubicBezTo>
                  <a:pt x="4873908" y="4163421"/>
                  <a:pt x="4873498" y="4163701"/>
                  <a:pt x="4872912" y="4163907"/>
                </a:cubicBezTo>
                <a:cubicBezTo>
                  <a:pt x="4872326" y="4164114"/>
                  <a:pt x="4871535" y="4164290"/>
                  <a:pt x="4870540" y="4164437"/>
                </a:cubicBezTo>
                <a:cubicBezTo>
                  <a:pt x="4869544" y="4164585"/>
                  <a:pt x="4868344" y="4164658"/>
                  <a:pt x="4866938" y="4164658"/>
                </a:cubicBezTo>
                <a:cubicBezTo>
                  <a:pt x="4865473" y="4164658"/>
                  <a:pt x="4864258" y="4164585"/>
                  <a:pt x="4863292" y="4164437"/>
                </a:cubicBezTo>
                <a:cubicBezTo>
                  <a:pt x="4862325" y="4164290"/>
                  <a:pt x="4861534" y="4164114"/>
                  <a:pt x="4860920" y="4163907"/>
                </a:cubicBezTo>
                <a:cubicBezTo>
                  <a:pt x="4860305" y="4163701"/>
                  <a:pt x="4859880" y="4163421"/>
                  <a:pt x="4859646" y="4163068"/>
                </a:cubicBezTo>
                <a:cubicBezTo>
                  <a:pt x="4859412" y="4162714"/>
                  <a:pt x="4859294" y="4162302"/>
                  <a:pt x="4859294" y="4161831"/>
                </a:cubicBezTo>
                <a:lnTo>
                  <a:pt x="4859294" y="4119680"/>
                </a:lnTo>
                <a:lnTo>
                  <a:pt x="4826952" y="4055172"/>
                </a:lnTo>
                <a:cubicBezTo>
                  <a:pt x="4826304" y="4053817"/>
                  <a:pt x="4825907" y="4052757"/>
                  <a:pt x="4825759" y="4051991"/>
                </a:cubicBezTo>
                <a:cubicBezTo>
                  <a:pt x="4825612" y="4051225"/>
                  <a:pt x="4825759" y="4050636"/>
                  <a:pt x="4826201" y="4050223"/>
                </a:cubicBezTo>
                <a:cubicBezTo>
                  <a:pt x="4826643" y="4049811"/>
                  <a:pt x="4827438" y="4049546"/>
                  <a:pt x="4828587" y="4049428"/>
                </a:cubicBezTo>
                <a:cubicBezTo>
                  <a:pt x="4829735" y="4049310"/>
                  <a:pt x="4831282" y="4049251"/>
                  <a:pt x="4833226" y="4049251"/>
                </a:cubicBezTo>
                <a:close/>
                <a:moveTo>
                  <a:pt x="4617086" y="4049251"/>
                </a:moveTo>
                <a:cubicBezTo>
                  <a:pt x="4618559" y="4049251"/>
                  <a:pt x="4619781" y="4049325"/>
                  <a:pt x="4620753" y="4049472"/>
                </a:cubicBezTo>
                <a:cubicBezTo>
                  <a:pt x="4621725" y="4049620"/>
                  <a:pt x="4622506" y="4049796"/>
                  <a:pt x="4623095" y="4050003"/>
                </a:cubicBezTo>
                <a:cubicBezTo>
                  <a:pt x="4623684" y="4050209"/>
                  <a:pt x="4624096" y="4050489"/>
                  <a:pt x="4624332" y="4050842"/>
                </a:cubicBezTo>
                <a:cubicBezTo>
                  <a:pt x="4624568" y="4051195"/>
                  <a:pt x="4624685" y="4051608"/>
                  <a:pt x="4624685" y="4052079"/>
                </a:cubicBezTo>
                <a:lnTo>
                  <a:pt x="4624685" y="4097853"/>
                </a:lnTo>
                <a:lnTo>
                  <a:pt x="4676733" y="4097853"/>
                </a:lnTo>
                <a:lnTo>
                  <a:pt x="4676733" y="4052079"/>
                </a:lnTo>
                <a:cubicBezTo>
                  <a:pt x="4676733" y="4051608"/>
                  <a:pt x="4676851" y="4051195"/>
                  <a:pt x="4677087" y="4050842"/>
                </a:cubicBezTo>
                <a:cubicBezTo>
                  <a:pt x="4677323" y="4050489"/>
                  <a:pt x="4677735" y="4050209"/>
                  <a:pt x="4678324" y="4050003"/>
                </a:cubicBezTo>
                <a:cubicBezTo>
                  <a:pt x="4678913" y="4049796"/>
                  <a:pt x="4679679" y="4049620"/>
                  <a:pt x="4680621" y="4049472"/>
                </a:cubicBezTo>
                <a:cubicBezTo>
                  <a:pt x="4681564" y="4049325"/>
                  <a:pt x="4682801" y="4049251"/>
                  <a:pt x="4684333" y="4049251"/>
                </a:cubicBezTo>
                <a:cubicBezTo>
                  <a:pt x="4685747" y="4049251"/>
                  <a:pt x="4686940" y="4049325"/>
                  <a:pt x="4687912" y="4049472"/>
                </a:cubicBezTo>
                <a:cubicBezTo>
                  <a:pt x="4688884" y="4049620"/>
                  <a:pt x="4689664" y="4049796"/>
                  <a:pt x="4690253" y="4050003"/>
                </a:cubicBezTo>
                <a:cubicBezTo>
                  <a:pt x="4690843" y="4050209"/>
                  <a:pt x="4691255" y="4050489"/>
                  <a:pt x="4691490" y="4050842"/>
                </a:cubicBezTo>
                <a:cubicBezTo>
                  <a:pt x="4691726" y="4051195"/>
                  <a:pt x="4691844" y="4051608"/>
                  <a:pt x="4691844" y="4052079"/>
                </a:cubicBezTo>
                <a:lnTo>
                  <a:pt x="4691844" y="4161831"/>
                </a:lnTo>
                <a:cubicBezTo>
                  <a:pt x="4691844" y="4162302"/>
                  <a:pt x="4691726" y="4162714"/>
                  <a:pt x="4691490" y="4163068"/>
                </a:cubicBezTo>
                <a:cubicBezTo>
                  <a:pt x="4691255" y="4163421"/>
                  <a:pt x="4690843" y="4163701"/>
                  <a:pt x="4690253" y="4163907"/>
                </a:cubicBezTo>
                <a:cubicBezTo>
                  <a:pt x="4689664" y="4164114"/>
                  <a:pt x="4688884" y="4164290"/>
                  <a:pt x="4687912" y="4164437"/>
                </a:cubicBezTo>
                <a:cubicBezTo>
                  <a:pt x="4686940" y="4164585"/>
                  <a:pt x="4685747" y="4164658"/>
                  <a:pt x="4684333" y="4164658"/>
                </a:cubicBezTo>
                <a:cubicBezTo>
                  <a:pt x="4682801" y="4164658"/>
                  <a:pt x="4681564" y="4164585"/>
                  <a:pt x="4680621" y="4164437"/>
                </a:cubicBezTo>
                <a:cubicBezTo>
                  <a:pt x="4679679" y="4164290"/>
                  <a:pt x="4678913" y="4164114"/>
                  <a:pt x="4678324" y="4163907"/>
                </a:cubicBezTo>
                <a:cubicBezTo>
                  <a:pt x="4677735" y="4163701"/>
                  <a:pt x="4677323" y="4163421"/>
                  <a:pt x="4677087" y="4163068"/>
                </a:cubicBezTo>
                <a:cubicBezTo>
                  <a:pt x="4676851" y="4162714"/>
                  <a:pt x="4676733" y="4162302"/>
                  <a:pt x="4676733" y="4161831"/>
                </a:cubicBezTo>
                <a:lnTo>
                  <a:pt x="4676733" y="4111108"/>
                </a:lnTo>
                <a:lnTo>
                  <a:pt x="4624685" y="4111108"/>
                </a:lnTo>
                <a:lnTo>
                  <a:pt x="4624685" y="4161831"/>
                </a:lnTo>
                <a:cubicBezTo>
                  <a:pt x="4624685" y="4162302"/>
                  <a:pt x="4624568" y="4162714"/>
                  <a:pt x="4624332" y="4163068"/>
                </a:cubicBezTo>
                <a:cubicBezTo>
                  <a:pt x="4624096" y="4163421"/>
                  <a:pt x="4623684" y="4163701"/>
                  <a:pt x="4623095" y="4163907"/>
                </a:cubicBezTo>
                <a:cubicBezTo>
                  <a:pt x="4622506" y="4164114"/>
                  <a:pt x="4621725" y="4164290"/>
                  <a:pt x="4620753" y="4164437"/>
                </a:cubicBezTo>
                <a:cubicBezTo>
                  <a:pt x="4619781" y="4164585"/>
                  <a:pt x="4618559" y="4164658"/>
                  <a:pt x="4617086" y="4164658"/>
                </a:cubicBezTo>
                <a:cubicBezTo>
                  <a:pt x="4615672" y="4164658"/>
                  <a:pt x="4614464" y="4164585"/>
                  <a:pt x="4613463" y="4164437"/>
                </a:cubicBezTo>
                <a:cubicBezTo>
                  <a:pt x="4612461" y="4164290"/>
                  <a:pt x="4611666" y="4164114"/>
                  <a:pt x="4611077" y="4163907"/>
                </a:cubicBezTo>
                <a:cubicBezTo>
                  <a:pt x="4610488" y="4163701"/>
                  <a:pt x="4610076" y="4163421"/>
                  <a:pt x="4609840" y="4163068"/>
                </a:cubicBezTo>
                <a:cubicBezTo>
                  <a:pt x="4609604" y="4162714"/>
                  <a:pt x="4609486" y="4162302"/>
                  <a:pt x="4609486" y="4161831"/>
                </a:cubicBezTo>
                <a:lnTo>
                  <a:pt x="4609486" y="4052079"/>
                </a:lnTo>
                <a:cubicBezTo>
                  <a:pt x="4609486" y="4051608"/>
                  <a:pt x="4609604" y="4051195"/>
                  <a:pt x="4609840" y="4050842"/>
                </a:cubicBezTo>
                <a:cubicBezTo>
                  <a:pt x="4610076" y="4050489"/>
                  <a:pt x="4610488" y="4050209"/>
                  <a:pt x="4611077" y="4050003"/>
                </a:cubicBezTo>
                <a:cubicBezTo>
                  <a:pt x="4611666" y="4049796"/>
                  <a:pt x="4612461" y="4049620"/>
                  <a:pt x="4613463" y="4049472"/>
                </a:cubicBezTo>
                <a:cubicBezTo>
                  <a:pt x="4614464" y="4049325"/>
                  <a:pt x="4615672" y="4049251"/>
                  <a:pt x="4617086" y="4049251"/>
                </a:cubicBezTo>
                <a:close/>
                <a:moveTo>
                  <a:pt x="4366501" y="4049251"/>
                </a:moveTo>
                <a:cubicBezTo>
                  <a:pt x="4368269" y="4049251"/>
                  <a:pt x="4369697" y="4049310"/>
                  <a:pt x="4370787" y="4049428"/>
                </a:cubicBezTo>
                <a:cubicBezTo>
                  <a:pt x="4371877" y="4049546"/>
                  <a:pt x="4372746" y="4049708"/>
                  <a:pt x="4373394" y="4049914"/>
                </a:cubicBezTo>
                <a:cubicBezTo>
                  <a:pt x="4374042" y="4050121"/>
                  <a:pt x="4374528" y="4050415"/>
                  <a:pt x="4374852" y="4050798"/>
                </a:cubicBezTo>
                <a:cubicBezTo>
                  <a:pt x="4375176" y="4051181"/>
                  <a:pt x="4375485" y="4051667"/>
                  <a:pt x="4375780" y="4052256"/>
                </a:cubicBezTo>
                <a:lnTo>
                  <a:pt x="4391597" y="4085128"/>
                </a:lnTo>
                <a:cubicBezTo>
                  <a:pt x="4393066" y="4088251"/>
                  <a:pt x="4394531" y="4091520"/>
                  <a:pt x="4395996" y="4094937"/>
                </a:cubicBezTo>
                <a:cubicBezTo>
                  <a:pt x="4397460" y="4098354"/>
                  <a:pt x="4398953" y="4101800"/>
                  <a:pt x="4400477" y="4105276"/>
                </a:cubicBezTo>
                <a:lnTo>
                  <a:pt x="4400652" y="4105276"/>
                </a:lnTo>
                <a:cubicBezTo>
                  <a:pt x="4401999" y="4101918"/>
                  <a:pt x="4403390" y="4098575"/>
                  <a:pt x="4404825" y="4095246"/>
                </a:cubicBezTo>
                <a:cubicBezTo>
                  <a:pt x="4406260" y="4091918"/>
                  <a:pt x="4407712" y="4088634"/>
                  <a:pt x="4409182" y="4085393"/>
                </a:cubicBezTo>
                <a:lnTo>
                  <a:pt x="4425088" y="4052344"/>
                </a:lnTo>
                <a:cubicBezTo>
                  <a:pt x="4425265" y="4051755"/>
                  <a:pt x="4425515" y="4051255"/>
                  <a:pt x="4425839" y="4050842"/>
                </a:cubicBezTo>
                <a:cubicBezTo>
                  <a:pt x="4426163" y="4050430"/>
                  <a:pt x="4426605" y="4050121"/>
                  <a:pt x="4427165" y="4049914"/>
                </a:cubicBezTo>
                <a:cubicBezTo>
                  <a:pt x="4427725" y="4049708"/>
                  <a:pt x="4428505" y="4049546"/>
                  <a:pt x="4429506" y="4049428"/>
                </a:cubicBezTo>
                <a:cubicBezTo>
                  <a:pt x="4430508" y="4049310"/>
                  <a:pt x="4431775" y="4049251"/>
                  <a:pt x="4433306" y="4049251"/>
                </a:cubicBezTo>
                <a:cubicBezTo>
                  <a:pt x="4435427" y="4049251"/>
                  <a:pt x="4437091" y="4049325"/>
                  <a:pt x="4438299" y="4049472"/>
                </a:cubicBezTo>
                <a:cubicBezTo>
                  <a:pt x="4439507" y="4049620"/>
                  <a:pt x="4440346" y="4049900"/>
                  <a:pt x="4440817" y="4050312"/>
                </a:cubicBezTo>
                <a:cubicBezTo>
                  <a:pt x="4441289" y="4050724"/>
                  <a:pt x="4441451" y="4051314"/>
                  <a:pt x="4441303" y="4052079"/>
                </a:cubicBezTo>
                <a:cubicBezTo>
                  <a:pt x="4441156" y="4052845"/>
                  <a:pt x="4440759" y="4053876"/>
                  <a:pt x="4440110" y="4055172"/>
                </a:cubicBezTo>
                <a:lnTo>
                  <a:pt x="4407768" y="4119680"/>
                </a:lnTo>
                <a:lnTo>
                  <a:pt x="4407768" y="4161831"/>
                </a:lnTo>
                <a:cubicBezTo>
                  <a:pt x="4407768" y="4162302"/>
                  <a:pt x="4407651" y="4162714"/>
                  <a:pt x="4407417" y="4163068"/>
                </a:cubicBezTo>
                <a:cubicBezTo>
                  <a:pt x="4407183" y="4163421"/>
                  <a:pt x="4406773" y="4163701"/>
                  <a:pt x="4406187" y="4163907"/>
                </a:cubicBezTo>
                <a:cubicBezTo>
                  <a:pt x="4405601" y="4164114"/>
                  <a:pt x="4404810" y="4164290"/>
                  <a:pt x="4403815" y="4164437"/>
                </a:cubicBezTo>
                <a:cubicBezTo>
                  <a:pt x="4402819" y="4164585"/>
                  <a:pt x="4401619" y="4164658"/>
                  <a:pt x="4400213" y="4164658"/>
                </a:cubicBezTo>
                <a:cubicBezTo>
                  <a:pt x="4398749" y="4164658"/>
                  <a:pt x="4397533" y="4164585"/>
                  <a:pt x="4396567" y="4164437"/>
                </a:cubicBezTo>
                <a:cubicBezTo>
                  <a:pt x="4395600" y="4164290"/>
                  <a:pt x="4394809" y="4164114"/>
                  <a:pt x="4394195" y="4163907"/>
                </a:cubicBezTo>
                <a:cubicBezTo>
                  <a:pt x="4393580" y="4163701"/>
                  <a:pt x="4393155" y="4163421"/>
                  <a:pt x="4392921" y="4163068"/>
                </a:cubicBezTo>
                <a:cubicBezTo>
                  <a:pt x="4392687" y="4162714"/>
                  <a:pt x="4392569" y="4162302"/>
                  <a:pt x="4392569" y="4161831"/>
                </a:cubicBezTo>
                <a:lnTo>
                  <a:pt x="4392569" y="4119680"/>
                </a:lnTo>
                <a:lnTo>
                  <a:pt x="4360227" y="4055172"/>
                </a:lnTo>
                <a:cubicBezTo>
                  <a:pt x="4359579" y="4053817"/>
                  <a:pt x="4359181" y="4052757"/>
                  <a:pt x="4359034" y="4051991"/>
                </a:cubicBezTo>
                <a:cubicBezTo>
                  <a:pt x="4358887" y="4051225"/>
                  <a:pt x="4359034" y="4050636"/>
                  <a:pt x="4359476" y="4050223"/>
                </a:cubicBezTo>
                <a:cubicBezTo>
                  <a:pt x="4359918" y="4049811"/>
                  <a:pt x="4360713" y="4049546"/>
                  <a:pt x="4361862" y="4049428"/>
                </a:cubicBezTo>
                <a:cubicBezTo>
                  <a:pt x="4363011" y="4049310"/>
                  <a:pt x="4364557" y="4049251"/>
                  <a:pt x="4366501" y="4049251"/>
                </a:cubicBezTo>
                <a:close/>
                <a:moveTo>
                  <a:pt x="4140836" y="4049251"/>
                </a:moveTo>
                <a:cubicBezTo>
                  <a:pt x="4142309" y="4049251"/>
                  <a:pt x="4143531" y="4049325"/>
                  <a:pt x="4144503" y="4049472"/>
                </a:cubicBezTo>
                <a:cubicBezTo>
                  <a:pt x="4145475" y="4049620"/>
                  <a:pt x="4146256" y="4049796"/>
                  <a:pt x="4146845" y="4050003"/>
                </a:cubicBezTo>
                <a:cubicBezTo>
                  <a:pt x="4147434" y="4050209"/>
                  <a:pt x="4147846" y="4050489"/>
                  <a:pt x="4148082" y="4050842"/>
                </a:cubicBezTo>
                <a:cubicBezTo>
                  <a:pt x="4148317" y="4051195"/>
                  <a:pt x="4148435" y="4051608"/>
                  <a:pt x="4148435" y="4052079"/>
                </a:cubicBezTo>
                <a:lnTo>
                  <a:pt x="4148435" y="4097853"/>
                </a:lnTo>
                <a:lnTo>
                  <a:pt x="4200483" y="4097853"/>
                </a:lnTo>
                <a:lnTo>
                  <a:pt x="4200483" y="4052079"/>
                </a:lnTo>
                <a:cubicBezTo>
                  <a:pt x="4200483" y="4051608"/>
                  <a:pt x="4200601" y="4051195"/>
                  <a:pt x="4200837" y="4050842"/>
                </a:cubicBezTo>
                <a:cubicBezTo>
                  <a:pt x="4201072" y="4050489"/>
                  <a:pt x="4201485" y="4050209"/>
                  <a:pt x="4202074" y="4050003"/>
                </a:cubicBezTo>
                <a:cubicBezTo>
                  <a:pt x="4202663" y="4049796"/>
                  <a:pt x="4203429" y="4049620"/>
                  <a:pt x="4204372" y="4049472"/>
                </a:cubicBezTo>
                <a:cubicBezTo>
                  <a:pt x="4205314" y="4049325"/>
                  <a:pt x="4206551" y="4049251"/>
                  <a:pt x="4208083" y="4049251"/>
                </a:cubicBezTo>
                <a:cubicBezTo>
                  <a:pt x="4209497" y="4049251"/>
                  <a:pt x="4210690" y="4049325"/>
                  <a:pt x="4211662" y="4049472"/>
                </a:cubicBezTo>
                <a:cubicBezTo>
                  <a:pt x="4212634" y="4049620"/>
                  <a:pt x="4213414" y="4049796"/>
                  <a:pt x="4214004" y="4050003"/>
                </a:cubicBezTo>
                <a:cubicBezTo>
                  <a:pt x="4214592" y="4050209"/>
                  <a:pt x="4215005" y="4050489"/>
                  <a:pt x="4215241" y="4050842"/>
                </a:cubicBezTo>
                <a:cubicBezTo>
                  <a:pt x="4215476" y="4051195"/>
                  <a:pt x="4215594" y="4051608"/>
                  <a:pt x="4215594" y="4052079"/>
                </a:cubicBezTo>
                <a:lnTo>
                  <a:pt x="4215594" y="4161831"/>
                </a:lnTo>
                <a:cubicBezTo>
                  <a:pt x="4215594" y="4162302"/>
                  <a:pt x="4215476" y="4162714"/>
                  <a:pt x="4215241" y="4163068"/>
                </a:cubicBezTo>
                <a:cubicBezTo>
                  <a:pt x="4215005" y="4163421"/>
                  <a:pt x="4214592" y="4163701"/>
                  <a:pt x="4214004" y="4163907"/>
                </a:cubicBezTo>
                <a:cubicBezTo>
                  <a:pt x="4213414" y="4164114"/>
                  <a:pt x="4212634" y="4164290"/>
                  <a:pt x="4211662" y="4164437"/>
                </a:cubicBezTo>
                <a:cubicBezTo>
                  <a:pt x="4210690" y="4164585"/>
                  <a:pt x="4209497" y="4164658"/>
                  <a:pt x="4208083" y="4164658"/>
                </a:cubicBezTo>
                <a:cubicBezTo>
                  <a:pt x="4206551" y="4164658"/>
                  <a:pt x="4205314" y="4164585"/>
                  <a:pt x="4204372" y="4164437"/>
                </a:cubicBezTo>
                <a:cubicBezTo>
                  <a:pt x="4203429" y="4164290"/>
                  <a:pt x="4202663" y="4164114"/>
                  <a:pt x="4202074" y="4163907"/>
                </a:cubicBezTo>
                <a:cubicBezTo>
                  <a:pt x="4201485" y="4163701"/>
                  <a:pt x="4201072" y="4163421"/>
                  <a:pt x="4200837" y="4163068"/>
                </a:cubicBezTo>
                <a:cubicBezTo>
                  <a:pt x="4200601" y="4162714"/>
                  <a:pt x="4200483" y="4162302"/>
                  <a:pt x="4200483" y="4161831"/>
                </a:cubicBezTo>
                <a:lnTo>
                  <a:pt x="4200483" y="4111108"/>
                </a:lnTo>
                <a:lnTo>
                  <a:pt x="4148435" y="4111108"/>
                </a:lnTo>
                <a:lnTo>
                  <a:pt x="4148435" y="4161831"/>
                </a:lnTo>
                <a:cubicBezTo>
                  <a:pt x="4148435" y="4162302"/>
                  <a:pt x="4148317" y="4162714"/>
                  <a:pt x="4148082" y="4163068"/>
                </a:cubicBezTo>
                <a:cubicBezTo>
                  <a:pt x="4147846" y="4163421"/>
                  <a:pt x="4147434" y="4163701"/>
                  <a:pt x="4146845" y="4163907"/>
                </a:cubicBezTo>
                <a:cubicBezTo>
                  <a:pt x="4146256" y="4164114"/>
                  <a:pt x="4145475" y="4164290"/>
                  <a:pt x="4144503" y="4164437"/>
                </a:cubicBezTo>
                <a:cubicBezTo>
                  <a:pt x="4143531" y="4164585"/>
                  <a:pt x="4142309" y="4164658"/>
                  <a:pt x="4140836" y="4164658"/>
                </a:cubicBezTo>
                <a:cubicBezTo>
                  <a:pt x="4139422" y="4164658"/>
                  <a:pt x="4138214" y="4164585"/>
                  <a:pt x="4137213" y="4164437"/>
                </a:cubicBezTo>
                <a:cubicBezTo>
                  <a:pt x="4136211" y="4164290"/>
                  <a:pt x="4135416" y="4164114"/>
                  <a:pt x="4134827" y="4163907"/>
                </a:cubicBezTo>
                <a:cubicBezTo>
                  <a:pt x="4134238" y="4163701"/>
                  <a:pt x="4133825" y="4163421"/>
                  <a:pt x="4133590" y="4163068"/>
                </a:cubicBezTo>
                <a:cubicBezTo>
                  <a:pt x="4133354" y="4162714"/>
                  <a:pt x="4133236" y="4162302"/>
                  <a:pt x="4133236" y="4161831"/>
                </a:cubicBezTo>
                <a:lnTo>
                  <a:pt x="4133236" y="4052079"/>
                </a:lnTo>
                <a:cubicBezTo>
                  <a:pt x="4133236" y="4051608"/>
                  <a:pt x="4133354" y="4051195"/>
                  <a:pt x="4133590" y="4050842"/>
                </a:cubicBezTo>
                <a:cubicBezTo>
                  <a:pt x="4133825" y="4050489"/>
                  <a:pt x="4134238" y="4050209"/>
                  <a:pt x="4134827" y="4050003"/>
                </a:cubicBezTo>
                <a:cubicBezTo>
                  <a:pt x="4135416" y="4049796"/>
                  <a:pt x="4136211" y="4049620"/>
                  <a:pt x="4137213" y="4049472"/>
                </a:cubicBezTo>
                <a:cubicBezTo>
                  <a:pt x="4138214" y="4049325"/>
                  <a:pt x="4139422" y="4049251"/>
                  <a:pt x="4140836" y="4049251"/>
                </a:cubicBezTo>
                <a:close/>
                <a:moveTo>
                  <a:pt x="3890251" y="4049251"/>
                </a:moveTo>
                <a:cubicBezTo>
                  <a:pt x="3892019" y="4049251"/>
                  <a:pt x="3893447" y="4049310"/>
                  <a:pt x="3894537" y="4049428"/>
                </a:cubicBezTo>
                <a:cubicBezTo>
                  <a:pt x="3895627" y="4049546"/>
                  <a:pt x="3896496" y="4049708"/>
                  <a:pt x="3897144" y="4049914"/>
                </a:cubicBezTo>
                <a:cubicBezTo>
                  <a:pt x="3897792" y="4050121"/>
                  <a:pt x="3898278" y="4050415"/>
                  <a:pt x="3898602" y="4050798"/>
                </a:cubicBezTo>
                <a:cubicBezTo>
                  <a:pt x="3898926" y="4051181"/>
                  <a:pt x="3899235" y="4051667"/>
                  <a:pt x="3899530" y="4052256"/>
                </a:cubicBezTo>
                <a:lnTo>
                  <a:pt x="3915347" y="4085128"/>
                </a:lnTo>
                <a:cubicBezTo>
                  <a:pt x="3916816" y="4088251"/>
                  <a:pt x="3918281" y="4091520"/>
                  <a:pt x="3919746" y="4094937"/>
                </a:cubicBezTo>
                <a:cubicBezTo>
                  <a:pt x="3921210" y="4098354"/>
                  <a:pt x="3922703" y="4101800"/>
                  <a:pt x="3924227" y="4105276"/>
                </a:cubicBezTo>
                <a:lnTo>
                  <a:pt x="3924402" y="4105276"/>
                </a:lnTo>
                <a:cubicBezTo>
                  <a:pt x="3925749" y="4101918"/>
                  <a:pt x="3927140" y="4098575"/>
                  <a:pt x="3928575" y="4095246"/>
                </a:cubicBezTo>
                <a:cubicBezTo>
                  <a:pt x="3930010" y="4091918"/>
                  <a:pt x="3931462" y="4088634"/>
                  <a:pt x="3932932" y="4085393"/>
                </a:cubicBezTo>
                <a:lnTo>
                  <a:pt x="3948838" y="4052344"/>
                </a:lnTo>
                <a:cubicBezTo>
                  <a:pt x="3949015" y="4051755"/>
                  <a:pt x="3949265" y="4051255"/>
                  <a:pt x="3949589" y="4050842"/>
                </a:cubicBezTo>
                <a:cubicBezTo>
                  <a:pt x="3949913" y="4050430"/>
                  <a:pt x="3950355" y="4050121"/>
                  <a:pt x="3950915" y="4049914"/>
                </a:cubicBezTo>
                <a:cubicBezTo>
                  <a:pt x="3951475" y="4049708"/>
                  <a:pt x="3952255" y="4049546"/>
                  <a:pt x="3953257" y="4049428"/>
                </a:cubicBezTo>
                <a:cubicBezTo>
                  <a:pt x="3954258" y="4049310"/>
                  <a:pt x="3955525" y="4049251"/>
                  <a:pt x="3957056" y="4049251"/>
                </a:cubicBezTo>
                <a:cubicBezTo>
                  <a:pt x="3959177" y="4049251"/>
                  <a:pt x="3960841" y="4049325"/>
                  <a:pt x="3962049" y="4049472"/>
                </a:cubicBezTo>
                <a:cubicBezTo>
                  <a:pt x="3963257" y="4049620"/>
                  <a:pt x="3964096" y="4049900"/>
                  <a:pt x="3964568" y="4050312"/>
                </a:cubicBezTo>
                <a:cubicBezTo>
                  <a:pt x="3965039" y="4050724"/>
                  <a:pt x="3965201" y="4051314"/>
                  <a:pt x="3965054" y="4052079"/>
                </a:cubicBezTo>
                <a:cubicBezTo>
                  <a:pt x="3964906" y="4052845"/>
                  <a:pt x="3964509" y="4053876"/>
                  <a:pt x="3963861" y="4055172"/>
                </a:cubicBezTo>
                <a:lnTo>
                  <a:pt x="3931518" y="4119680"/>
                </a:lnTo>
                <a:lnTo>
                  <a:pt x="3931518" y="4161831"/>
                </a:lnTo>
                <a:cubicBezTo>
                  <a:pt x="3931518" y="4162302"/>
                  <a:pt x="3931401" y="4162714"/>
                  <a:pt x="3931167" y="4163068"/>
                </a:cubicBezTo>
                <a:cubicBezTo>
                  <a:pt x="3930933" y="4163421"/>
                  <a:pt x="3930523" y="4163701"/>
                  <a:pt x="3929937" y="4163907"/>
                </a:cubicBezTo>
                <a:cubicBezTo>
                  <a:pt x="3929351" y="4164114"/>
                  <a:pt x="3928560" y="4164290"/>
                  <a:pt x="3927565" y="4164437"/>
                </a:cubicBezTo>
                <a:cubicBezTo>
                  <a:pt x="3926569" y="4164585"/>
                  <a:pt x="3925369" y="4164658"/>
                  <a:pt x="3923963" y="4164658"/>
                </a:cubicBezTo>
                <a:cubicBezTo>
                  <a:pt x="3922499" y="4164658"/>
                  <a:pt x="3921283" y="4164585"/>
                  <a:pt x="3920317" y="4164437"/>
                </a:cubicBezTo>
                <a:cubicBezTo>
                  <a:pt x="3919350" y="4164290"/>
                  <a:pt x="3918559" y="4164114"/>
                  <a:pt x="3917945" y="4163907"/>
                </a:cubicBezTo>
                <a:cubicBezTo>
                  <a:pt x="3917330" y="4163701"/>
                  <a:pt x="3916905" y="4163421"/>
                  <a:pt x="3916671" y="4163068"/>
                </a:cubicBezTo>
                <a:cubicBezTo>
                  <a:pt x="3916437" y="4162714"/>
                  <a:pt x="3916319" y="4162302"/>
                  <a:pt x="3916319" y="4161831"/>
                </a:cubicBezTo>
                <a:lnTo>
                  <a:pt x="3916319" y="4119680"/>
                </a:lnTo>
                <a:lnTo>
                  <a:pt x="3883977" y="4055172"/>
                </a:lnTo>
                <a:cubicBezTo>
                  <a:pt x="3883329" y="4053817"/>
                  <a:pt x="3882931" y="4052757"/>
                  <a:pt x="3882784" y="4051991"/>
                </a:cubicBezTo>
                <a:cubicBezTo>
                  <a:pt x="3882637" y="4051225"/>
                  <a:pt x="3882784" y="4050636"/>
                  <a:pt x="3883226" y="4050223"/>
                </a:cubicBezTo>
                <a:cubicBezTo>
                  <a:pt x="3883668" y="4049811"/>
                  <a:pt x="3884463" y="4049546"/>
                  <a:pt x="3885612" y="4049428"/>
                </a:cubicBezTo>
                <a:cubicBezTo>
                  <a:pt x="3886761" y="4049310"/>
                  <a:pt x="3888307" y="4049251"/>
                  <a:pt x="3890251" y="4049251"/>
                </a:cubicBezTo>
                <a:close/>
                <a:moveTo>
                  <a:pt x="3674126" y="4049251"/>
                </a:moveTo>
                <a:cubicBezTo>
                  <a:pt x="3675599" y="4049251"/>
                  <a:pt x="3676821" y="4049325"/>
                  <a:pt x="3677794" y="4049472"/>
                </a:cubicBezTo>
                <a:cubicBezTo>
                  <a:pt x="3678766" y="4049620"/>
                  <a:pt x="3679546" y="4049796"/>
                  <a:pt x="3680135" y="4050003"/>
                </a:cubicBezTo>
                <a:cubicBezTo>
                  <a:pt x="3680724" y="4050209"/>
                  <a:pt x="3681137" y="4050489"/>
                  <a:pt x="3681373" y="4050842"/>
                </a:cubicBezTo>
                <a:cubicBezTo>
                  <a:pt x="3681608" y="4051195"/>
                  <a:pt x="3681726" y="4051608"/>
                  <a:pt x="3681726" y="4052079"/>
                </a:cubicBezTo>
                <a:lnTo>
                  <a:pt x="3681726" y="4097853"/>
                </a:lnTo>
                <a:lnTo>
                  <a:pt x="3733774" y="4097853"/>
                </a:lnTo>
                <a:lnTo>
                  <a:pt x="3733774" y="4052079"/>
                </a:lnTo>
                <a:cubicBezTo>
                  <a:pt x="3733774" y="4051608"/>
                  <a:pt x="3733892" y="4051195"/>
                  <a:pt x="3734128" y="4050842"/>
                </a:cubicBezTo>
                <a:cubicBezTo>
                  <a:pt x="3734363" y="4050489"/>
                  <a:pt x="3734775" y="4050209"/>
                  <a:pt x="3735365" y="4050003"/>
                </a:cubicBezTo>
                <a:cubicBezTo>
                  <a:pt x="3735954" y="4049796"/>
                  <a:pt x="3736720" y="4049620"/>
                  <a:pt x="3737662" y="4049472"/>
                </a:cubicBezTo>
                <a:cubicBezTo>
                  <a:pt x="3738604" y="4049325"/>
                  <a:pt x="3739841" y="4049251"/>
                  <a:pt x="3741374" y="4049251"/>
                </a:cubicBezTo>
                <a:cubicBezTo>
                  <a:pt x="3742787" y="4049251"/>
                  <a:pt x="3743980" y="4049325"/>
                  <a:pt x="3744937" y="4049472"/>
                </a:cubicBezTo>
                <a:cubicBezTo>
                  <a:pt x="3745909" y="4049620"/>
                  <a:pt x="3746689" y="4049796"/>
                  <a:pt x="3747279" y="4050003"/>
                </a:cubicBezTo>
                <a:cubicBezTo>
                  <a:pt x="3747867" y="4050209"/>
                  <a:pt x="3748280" y="4050489"/>
                  <a:pt x="3748516" y="4050842"/>
                </a:cubicBezTo>
                <a:cubicBezTo>
                  <a:pt x="3748751" y="4051195"/>
                  <a:pt x="3748869" y="4051608"/>
                  <a:pt x="3748869" y="4052079"/>
                </a:cubicBezTo>
                <a:lnTo>
                  <a:pt x="3748869" y="4161831"/>
                </a:lnTo>
                <a:cubicBezTo>
                  <a:pt x="3748869" y="4162302"/>
                  <a:pt x="3748751" y="4162714"/>
                  <a:pt x="3748516" y="4163068"/>
                </a:cubicBezTo>
                <a:cubicBezTo>
                  <a:pt x="3748280" y="4163421"/>
                  <a:pt x="3747867" y="4163701"/>
                  <a:pt x="3747279" y="4163907"/>
                </a:cubicBezTo>
                <a:cubicBezTo>
                  <a:pt x="3746689" y="4164114"/>
                  <a:pt x="3745909" y="4164290"/>
                  <a:pt x="3744937" y="4164437"/>
                </a:cubicBezTo>
                <a:cubicBezTo>
                  <a:pt x="3743980" y="4164585"/>
                  <a:pt x="3742787" y="4164658"/>
                  <a:pt x="3741374" y="4164658"/>
                </a:cubicBezTo>
                <a:cubicBezTo>
                  <a:pt x="3739841" y="4164658"/>
                  <a:pt x="3738604" y="4164585"/>
                  <a:pt x="3737662" y="4164437"/>
                </a:cubicBezTo>
                <a:cubicBezTo>
                  <a:pt x="3736720" y="4164290"/>
                  <a:pt x="3735954" y="4164114"/>
                  <a:pt x="3735365" y="4163907"/>
                </a:cubicBezTo>
                <a:cubicBezTo>
                  <a:pt x="3734775" y="4163701"/>
                  <a:pt x="3734363" y="4163421"/>
                  <a:pt x="3734128" y="4163068"/>
                </a:cubicBezTo>
                <a:cubicBezTo>
                  <a:pt x="3733892" y="4162714"/>
                  <a:pt x="3733774" y="4162302"/>
                  <a:pt x="3733774" y="4161831"/>
                </a:cubicBezTo>
                <a:lnTo>
                  <a:pt x="3733774" y="4111108"/>
                </a:lnTo>
                <a:lnTo>
                  <a:pt x="3681726" y="4111108"/>
                </a:lnTo>
                <a:lnTo>
                  <a:pt x="3681726" y="4161831"/>
                </a:lnTo>
                <a:cubicBezTo>
                  <a:pt x="3681726" y="4162302"/>
                  <a:pt x="3681608" y="4162714"/>
                  <a:pt x="3681373" y="4163068"/>
                </a:cubicBezTo>
                <a:cubicBezTo>
                  <a:pt x="3681137" y="4163421"/>
                  <a:pt x="3680724" y="4163701"/>
                  <a:pt x="3680135" y="4163907"/>
                </a:cubicBezTo>
                <a:cubicBezTo>
                  <a:pt x="3679546" y="4164114"/>
                  <a:pt x="3678766" y="4164290"/>
                  <a:pt x="3677794" y="4164437"/>
                </a:cubicBezTo>
                <a:cubicBezTo>
                  <a:pt x="3676821" y="4164585"/>
                  <a:pt x="3675599" y="4164658"/>
                  <a:pt x="3674126" y="4164658"/>
                </a:cubicBezTo>
                <a:cubicBezTo>
                  <a:pt x="3672713" y="4164658"/>
                  <a:pt x="3671505" y="4164585"/>
                  <a:pt x="3670504" y="4164437"/>
                </a:cubicBezTo>
                <a:cubicBezTo>
                  <a:pt x="3669502" y="4164290"/>
                  <a:pt x="3668707" y="4164114"/>
                  <a:pt x="3668118" y="4163907"/>
                </a:cubicBezTo>
                <a:cubicBezTo>
                  <a:pt x="3667528" y="4163701"/>
                  <a:pt x="3667117" y="4163421"/>
                  <a:pt x="3666881" y="4163068"/>
                </a:cubicBezTo>
                <a:cubicBezTo>
                  <a:pt x="3666645" y="4162714"/>
                  <a:pt x="3666528" y="4162302"/>
                  <a:pt x="3666528" y="4161831"/>
                </a:cubicBezTo>
                <a:lnTo>
                  <a:pt x="3666528" y="4052079"/>
                </a:lnTo>
                <a:cubicBezTo>
                  <a:pt x="3666528" y="4051608"/>
                  <a:pt x="3666645" y="4051195"/>
                  <a:pt x="3666881" y="4050842"/>
                </a:cubicBezTo>
                <a:cubicBezTo>
                  <a:pt x="3667117" y="4050489"/>
                  <a:pt x="3667528" y="4050209"/>
                  <a:pt x="3668118" y="4050003"/>
                </a:cubicBezTo>
                <a:cubicBezTo>
                  <a:pt x="3668707" y="4049796"/>
                  <a:pt x="3669502" y="4049620"/>
                  <a:pt x="3670504" y="4049472"/>
                </a:cubicBezTo>
                <a:cubicBezTo>
                  <a:pt x="3671505" y="4049325"/>
                  <a:pt x="3672713" y="4049251"/>
                  <a:pt x="3674126" y="4049251"/>
                </a:cubicBezTo>
                <a:close/>
                <a:moveTo>
                  <a:pt x="3423543" y="4049251"/>
                </a:moveTo>
                <a:cubicBezTo>
                  <a:pt x="3425310" y="4049251"/>
                  <a:pt x="3426738" y="4049310"/>
                  <a:pt x="3427828" y="4049428"/>
                </a:cubicBezTo>
                <a:cubicBezTo>
                  <a:pt x="3428918" y="4049546"/>
                  <a:pt x="3429787" y="4049708"/>
                  <a:pt x="3430435" y="4049914"/>
                </a:cubicBezTo>
                <a:cubicBezTo>
                  <a:pt x="3431083" y="4050121"/>
                  <a:pt x="3431569" y="4050415"/>
                  <a:pt x="3431893" y="4050798"/>
                </a:cubicBezTo>
                <a:cubicBezTo>
                  <a:pt x="3432217" y="4051181"/>
                  <a:pt x="3432526" y="4051667"/>
                  <a:pt x="3432820" y="4052256"/>
                </a:cubicBezTo>
                <a:lnTo>
                  <a:pt x="3448638" y="4085128"/>
                </a:lnTo>
                <a:cubicBezTo>
                  <a:pt x="3450107" y="4088251"/>
                  <a:pt x="3451573" y="4091520"/>
                  <a:pt x="3453037" y="4094937"/>
                </a:cubicBezTo>
                <a:cubicBezTo>
                  <a:pt x="3454501" y="4098354"/>
                  <a:pt x="3455994" y="4101800"/>
                  <a:pt x="3457518" y="4105276"/>
                </a:cubicBezTo>
                <a:lnTo>
                  <a:pt x="3457693" y="4105276"/>
                </a:lnTo>
                <a:cubicBezTo>
                  <a:pt x="3459040" y="4101918"/>
                  <a:pt x="3460431" y="4098575"/>
                  <a:pt x="3461866" y="4095246"/>
                </a:cubicBezTo>
                <a:cubicBezTo>
                  <a:pt x="3463301" y="4091918"/>
                  <a:pt x="3464753" y="4088634"/>
                  <a:pt x="3466223" y="4085393"/>
                </a:cubicBezTo>
                <a:lnTo>
                  <a:pt x="3482130" y="4052344"/>
                </a:lnTo>
                <a:cubicBezTo>
                  <a:pt x="3482306" y="4051755"/>
                  <a:pt x="3482556" y="4051255"/>
                  <a:pt x="3482880" y="4050842"/>
                </a:cubicBezTo>
                <a:cubicBezTo>
                  <a:pt x="3483204" y="4050430"/>
                  <a:pt x="3483646" y="4050121"/>
                  <a:pt x="3484206" y="4049914"/>
                </a:cubicBezTo>
                <a:cubicBezTo>
                  <a:pt x="3484766" y="4049708"/>
                  <a:pt x="3485546" y="4049546"/>
                  <a:pt x="3486548" y="4049428"/>
                </a:cubicBezTo>
                <a:cubicBezTo>
                  <a:pt x="3487549" y="4049310"/>
                  <a:pt x="3488816" y="4049251"/>
                  <a:pt x="3490348" y="4049251"/>
                </a:cubicBezTo>
                <a:cubicBezTo>
                  <a:pt x="3492468" y="4049251"/>
                  <a:pt x="3494133" y="4049325"/>
                  <a:pt x="3495341" y="4049472"/>
                </a:cubicBezTo>
                <a:cubicBezTo>
                  <a:pt x="3496548" y="4049620"/>
                  <a:pt x="3497387" y="4049900"/>
                  <a:pt x="3497859" y="4050312"/>
                </a:cubicBezTo>
                <a:cubicBezTo>
                  <a:pt x="3498330" y="4050724"/>
                  <a:pt x="3498492" y="4051314"/>
                  <a:pt x="3498345" y="4052079"/>
                </a:cubicBezTo>
                <a:cubicBezTo>
                  <a:pt x="3498197" y="4052845"/>
                  <a:pt x="3497800" y="4053876"/>
                  <a:pt x="3497152" y="4055172"/>
                </a:cubicBezTo>
                <a:lnTo>
                  <a:pt x="3464810" y="4119680"/>
                </a:lnTo>
                <a:lnTo>
                  <a:pt x="3464810" y="4161831"/>
                </a:lnTo>
                <a:cubicBezTo>
                  <a:pt x="3464810" y="4162302"/>
                  <a:pt x="3464692" y="4162714"/>
                  <a:pt x="3464457" y="4163068"/>
                </a:cubicBezTo>
                <a:cubicBezTo>
                  <a:pt x="3464224" y="4163421"/>
                  <a:pt x="3463814" y="4163701"/>
                  <a:pt x="3463228" y="4163907"/>
                </a:cubicBezTo>
                <a:cubicBezTo>
                  <a:pt x="3462642" y="4164114"/>
                  <a:pt x="3461851" y="4164290"/>
                  <a:pt x="3460856" y="4164437"/>
                </a:cubicBezTo>
                <a:cubicBezTo>
                  <a:pt x="3459860" y="4164585"/>
                  <a:pt x="3458660" y="4164658"/>
                  <a:pt x="3457254" y="4164658"/>
                </a:cubicBezTo>
                <a:cubicBezTo>
                  <a:pt x="3455790" y="4164658"/>
                  <a:pt x="3454574" y="4164585"/>
                  <a:pt x="3453608" y="4164437"/>
                </a:cubicBezTo>
                <a:cubicBezTo>
                  <a:pt x="3452641" y="4164290"/>
                  <a:pt x="3451851" y="4164114"/>
                  <a:pt x="3451235" y="4163907"/>
                </a:cubicBezTo>
                <a:cubicBezTo>
                  <a:pt x="3450620" y="4163701"/>
                  <a:pt x="3450196" y="4163421"/>
                  <a:pt x="3449962" y="4163068"/>
                </a:cubicBezTo>
                <a:cubicBezTo>
                  <a:pt x="3449728" y="4162714"/>
                  <a:pt x="3449611" y="4162302"/>
                  <a:pt x="3449611" y="4161831"/>
                </a:cubicBezTo>
                <a:lnTo>
                  <a:pt x="3449611" y="4119680"/>
                </a:lnTo>
                <a:lnTo>
                  <a:pt x="3417269" y="4055172"/>
                </a:lnTo>
                <a:cubicBezTo>
                  <a:pt x="3416620" y="4053817"/>
                  <a:pt x="3416222" y="4052757"/>
                  <a:pt x="3416075" y="4051991"/>
                </a:cubicBezTo>
                <a:cubicBezTo>
                  <a:pt x="3415928" y="4051225"/>
                  <a:pt x="3416075" y="4050636"/>
                  <a:pt x="3416517" y="4050223"/>
                </a:cubicBezTo>
                <a:cubicBezTo>
                  <a:pt x="3416959" y="4049811"/>
                  <a:pt x="3417754" y="4049546"/>
                  <a:pt x="3418903" y="4049428"/>
                </a:cubicBezTo>
                <a:cubicBezTo>
                  <a:pt x="3420052" y="4049310"/>
                  <a:pt x="3421598" y="4049251"/>
                  <a:pt x="3423543" y="4049251"/>
                </a:cubicBezTo>
                <a:close/>
                <a:moveTo>
                  <a:pt x="3197877" y="4049251"/>
                </a:moveTo>
                <a:cubicBezTo>
                  <a:pt x="3199349" y="4049251"/>
                  <a:pt x="3200572" y="4049325"/>
                  <a:pt x="3201543" y="4049472"/>
                </a:cubicBezTo>
                <a:cubicBezTo>
                  <a:pt x="3202516" y="4049620"/>
                  <a:pt x="3203295" y="4049796"/>
                  <a:pt x="3203884" y="4050003"/>
                </a:cubicBezTo>
                <a:cubicBezTo>
                  <a:pt x="3204475" y="4050209"/>
                  <a:pt x="3204887" y="4050489"/>
                  <a:pt x="3205122" y="4050842"/>
                </a:cubicBezTo>
                <a:cubicBezTo>
                  <a:pt x="3205358" y="4051195"/>
                  <a:pt x="3205475" y="4051608"/>
                  <a:pt x="3205475" y="4052079"/>
                </a:cubicBezTo>
                <a:lnTo>
                  <a:pt x="3205475" y="4097853"/>
                </a:lnTo>
                <a:lnTo>
                  <a:pt x="3257524" y="4097853"/>
                </a:lnTo>
                <a:lnTo>
                  <a:pt x="3257524" y="4052079"/>
                </a:lnTo>
                <a:cubicBezTo>
                  <a:pt x="3257524" y="4051608"/>
                  <a:pt x="3257643" y="4051195"/>
                  <a:pt x="3257878" y="4050842"/>
                </a:cubicBezTo>
                <a:cubicBezTo>
                  <a:pt x="3258114" y="4050489"/>
                  <a:pt x="3258526" y="4050209"/>
                  <a:pt x="3259115" y="4050003"/>
                </a:cubicBezTo>
                <a:cubicBezTo>
                  <a:pt x="3259704" y="4049796"/>
                  <a:pt x="3260470" y="4049620"/>
                  <a:pt x="3261413" y="4049472"/>
                </a:cubicBezTo>
                <a:cubicBezTo>
                  <a:pt x="3262355" y="4049325"/>
                  <a:pt x="3263592" y="4049251"/>
                  <a:pt x="3265124" y="4049251"/>
                </a:cubicBezTo>
                <a:cubicBezTo>
                  <a:pt x="3266538" y="4049251"/>
                  <a:pt x="3267731" y="4049325"/>
                  <a:pt x="3268703" y="4049472"/>
                </a:cubicBezTo>
                <a:cubicBezTo>
                  <a:pt x="3269675" y="4049620"/>
                  <a:pt x="3270456" y="4049796"/>
                  <a:pt x="3271045" y="4050003"/>
                </a:cubicBezTo>
                <a:cubicBezTo>
                  <a:pt x="3271634" y="4050209"/>
                  <a:pt x="3272046" y="4050489"/>
                  <a:pt x="3272282" y="4050842"/>
                </a:cubicBezTo>
                <a:cubicBezTo>
                  <a:pt x="3272518" y="4051195"/>
                  <a:pt x="3272636" y="4051608"/>
                  <a:pt x="3272636" y="4052079"/>
                </a:cubicBezTo>
                <a:lnTo>
                  <a:pt x="3272636" y="4161831"/>
                </a:lnTo>
                <a:cubicBezTo>
                  <a:pt x="3272636" y="4162302"/>
                  <a:pt x="3272518" y="4162714"/>
                  <a:pt x="3272282" y="4163068"/>
                </a:cubicBezTo>
                <a:cubicBezTo>
                  <a:pt x="3272046" y="4163421"/>
                  <a:pt x="3271634" y="4163701"/>
                  <a:pt x="3271045" y="4163907"/>
                </a:cubicBezTo>
                <a:cubicBezTo>
                  <a:pt x="3270456" y="4164114"/>
                  <a:pt x="3269675" y="4164290"/>
                  <a:pt x="3268703" y="4164437"/>
                </a:cubicBezTo>
                <a:cubicBezTo>
                  <a:pt x="3267731" y="4164585"/>
                  <a:pt x="3266538" y="4164658"/>
                  <a:pt x="3265124" y="4164658"/>
                </a:cubicBezTo>
                <a:cubicBezTo>
                  <a:pt x="3263592" y="4164658"/>
                  <a:pt x="3262355" y="4164585"/>
                  <a:pt x="3261413" y="4164437"/>
                </a:cubicBezTo>
                <a:cubicBezTo>
                  <a:pt x="3260470" y="4164290"/>
                  <a:pt x="3259704" y="4164114"/>
                  <a:pt x="3259115" y="4163907"/>
                </a:cubicBezTo>
                <a:cubicBezTo>
                  <a:pt x="3258526" y="4163701"/>
                  <a:pt x="3258114" y="4163421"/>
                  <a:pt x="3257878" y="4163068"/>
                </a:cubicBezTo>
                <a:cubicBezTo>
                  <a:pt x="3257643" y="4162714"/>
                  <a:pt x="3257524" y="4162302"/>
                  <a:pt x="3257524" y="4161831"/>
                </a:cubicBezTo>
                <a:lnTo>
                  <a:pt x="3257524" y="4111108"/>
                </a:lnTo>
                <a:lnTo>
                  <a:pt x="3205475" y="4111108"/>
                </a:lnTo>
                <a:lnTo>
                  <a:pt x="3205475" y="4161831"/>
                </a:lnTo>
                <a:cubicBezTo>
                  <a:pt x="3205475" y="4162302"/>
                  <a:pt x="3205358" y="4162714"/>
                  <a:pt x="3205122" y="4163068"/>
                </a:cubicBezTo>
                <a:cubicBezTo>
                  <a:pt x="3204887" y="4163421"/>
                  <a:pt x="3204475" y="4163701"/>
                  <a:pt x="3203884" y="4163907"/>
                </a:cubicBezTo>
                <a:cubicBezTo>
                  <a:pt x="3203295" y="4164114"/>
                  <a:pt x="3202516" y="4164290"/>
                  <a:pt x="3201543" y="4164437"/>
                </a:cubicBezTo>
                <a:cubicBezTo>
                  <a:pt x="3200572" y="4164585"/>
                  <a:pt x="3199349" y="4164658"/>
                  <a:pt x="3197877" y="4164658"/>
                </a:cubicBezTo>
                <a:cubicBezTo>
                  <a:pt x="3196463" y="4164658"/>
                  <a:pt x="3195254" y="4164585"/>
                  <a:pt x="3194252" y="4164437"/>
                </a:cubicBezTo>
                <a:cubicBezTo>
                  <a:pt x="3193251" y="4164290"/>
                  <a:pt x="3192457" y="4164114"/>
                  <a:pt x="3191867" y="4163907"/>
                </a:cubicBezTo>
                <a:cubicBezTo>
                  <a:pt x="3191278" y="4163701"/>
                  <a:pt x="3190866" y="4163421"/>
                  <a:pt x="3190629" y="4163068"/>
                </a:cubicBezTo>
                <a:cubicBezTo>
                  <a:pt x="3190393" y="4162714"/>
                  <a:pt x="3190277" y="4162302"/>
                  <a:pt x="3190277" y="4161831"/>
                </a:cubicBezTo>
                <a:lnTo>
                  <a:pt x="3190277" y="4052079"/>
                </a:lnTo>
                <a:cubicBezTo>
                  <a:pt x="3190277" y="4051608"/>
                  <a:pt x="3190393" y="4051195"/>
                  <a:pt x="3190629" y="4050842"/>
                </a:cubicBezTo>
                <a:cubicBezTo>
                  <a:pt x="3190866" y="4050489"/>
                  <a:pt x="3191278" y="4050209"/>
                  <a:pt x="3191867" y="4050003"/>
                </a:cubicBezTo>
                <a:cubicBezTo>
                  <a:pt x="3192457" y="4049796"/>
                  <a:pt x="3193251" y="4049620"/>
                  <a:pt x="3194252" y="4049472"/>
                </a:cubicBezTo>
                <a:cubicBezTo>
                  <a:pt x="3195254" y="4049325"/>
                  <a:pt x="3196463" y="4049251"/>
                  <a:pt x="3197877" y="4049251"/>
                </a:cubicBezTo>
                <a:close/>
                <a:moveTo>
                  <a:pt x="2947287" y="4049251"/>
                </a:moveTo>
                <a:cubicBezTo>
                  <a:pt x="2949060" y="4049251"/>
                  <a:pt x="2950490" y="4049310"/>
                  <a:pt x="2951575" y="4049428"/>
                </a:cubicBezTo>
                <a:cubicBezTo>
                  <a:pt x="2952664" y="4049546"/>
                  <a:pt x="2953533" y="4049708"/>
                  <a:pt x="2954180" y="4049914"/>
                </a:cubicBezTo>
                <a:cubicBezTo>
                  <a:pt x="2954828" y="4050121"/>
                  <a:pt x="2955319" y="4050415"/>
                  <a:pt x="2955642" y="4050798"/>
                </a:cubicBezTo>
                <a:cubicBezTo>
                  <a:pt x="2955966" y="4051181"/>
                  <a:pt x="2956278" y="4051667"/>
                  <a:pt x="2956567" y="4052256"/>
                </a:cubicBezTo>
                <a:lnTo>
                  <a:pt x="2972386" y="4085128"/>
                </a:lnTo>
                <a:cubicBezTo>
                  <a:pt x="2973853" y="4088251"/>
                  <a:pt x="2975320" y="4091520"/>
                  <a:pt x="2976783" y="4094937"/>
                </a:cubicBezTo>
                <a:cubicBezTo>
                  <a:pt x="2978249" y="4098354"/>
                  <a:pt x="2979744" y="4101800"/>
                  <a:pt x="2981269" y="4105276"/>
                </a:cubicBezTo>
                <a:lnTo>
                  <a:pt x="2981442" y="4105276"/>
                </a:lnTo>
                <a:cubicBezTo>
                  <a:pt x="2982791" y="4101918"/>
                  <a:pt x="2984177" y="4098575"/>
                  <a:pt x="2985614" y="4095246"/>
                </a:cubicBezTo>
                <a:cubicBezTo>
                  <a:pt x="2987051" y="4091918"/>
                  <a:pt x="2988501" y="4088634"/>
                  <a:pt x="2989971" y="4085393"/>
                </a:cubicBezTo>
                <a:lnTo>
                  <a:pt x="3005877" y="4052344"/>
                </a:lnTo>
                <a:cubicBezTo>
                  <a:pt x="3006055" y="4051755"/>
                  <a:pt x="3006305" y="4051255"/>
                  <a:pt x="3006630" y="4050842"/>
                </a:cubicBezTo>
                <a:cubicBezTo>
                  <a:pt x="3006953" y="4050430"/>
                  <a:pt x="3007396" y="4050121"/>
                  <a:pt x="3007955" y="4049914"/>
                </a:cubicBezTo>
                <a:cubicBezTo>
                  <a:pt x="3008515" y="4049708"/>
                  <a:pt x="3009295" y="4049546"/>
                  <a:pt x="3010296" y="4049428"/>
                </a:cubicBezTo>
                <a:cubicBezTo>
                  <a:pt x="3011297" y="4049310"/>
                  <a:pt x="3012564" y="4049251"/>
                  <a:pt x="3014097" y="4049251"/>
                </a:cubicBezTo>
                <a:cubicBezTo>
                  <a:pt x="3016217" y="4049251"/>
                  <a:pt x="3017881" y="4049325"/>
                  <a:pt x="3019090" y="4049472"/>
                </a:cubicBezTo>
                <a:cubicBezTo>
                  <a:pt x="3020298" y="4049620"/>
                  <a:pt x="3021137" y="4049900"/>
                  <a:pt x="3021607" y="4050312"/>
                </a:cubicBezTo>
                <a:cubicBezTo>
                  <a:pt x="3022079" y="4050724"/>
                  <a:pt x="3022241" y="4051314"/>
                  <a:pt x="3022094" y="4052079"/>
                </a:cubicBezTo>
                <a:cubicBezTo>
                  <a:pt x="3021947" y="4052845"/>
                  <a:pt x="3021549" y="4053876"/>
                  <a:pt x="3020900" y="4055172"/>
                </a:cubicBezTo>
                <a:lnTo>
                  <a:pt x="2988558" y="4119680"/>
                </a:lnTo>
                <a:lnTo>
                  <a:pt x="2988558" y="4161831"/>
                </a:lnTo>
                <a:cubicBezTo>
                  <a:pt x="2988558" y="4162302"/>
                  <a:pt x="2988441" y="4162714"/>
                  <a:pt x="2988209" y="4163068"/>
                </a:cubicBezTo>
                <a:cubicBezTo>
                  <a:pt x="2987974" y="4163421"/>
                  <a:pt x="2987564" y="4163701"/>
                  <a:pt x="2986976" y="4163907"/>
                </a:cubicBezTo>
                <a:cubicBezTo>
                  <a:pt x="2986387" y="4164114"/>
                  <a:pt x="2985599" y="4164290"/>
                  <a:pt x="2984603" y="4164437"/>
                </a:cubicBezTo>
                <a:cubicBezTo>
                  <a:pt x="2983610" y="4164585"/>
                  <a:pt x="2982409" y="4164658"/>
                  <a:pt x="2981004" y="4164658"/>
                </a:cubicBezTo>
                <a:cubicBezTo>
                  <a:pt x="2979538" y="4164658"/>
                  <a:pt x="2978325" y="4164585"/>
                  <a:pt x="2977358" y="4164437"/>
                </a:cubicBezTo>
                <a:cubicBezTo>
                  <a:pt x="2976391" y="4164290"/>
                  <a:pt x="2975597" y="4164114"/>
                  <a:pt x="2974984" y="4163907"/>
                </a:cubicBezTo>
                <a:cubicBezTo>
                  <a:pt x="2974371" y="4163701"/>
                  <a:pt x="2973942" y="4163421"/>
                  <a:pt x="2973708" y="4163068"/>
                </a:cubicBezTo>
                <a:cubicBezTo>
                  <a:pt x="2973475" y="4162714"/>
                  <a:pt x="2973360" y="4162302"/>
                  <a:pt x="2973360" y="4161831"/>
                </a:cubicBezTo>
                <a:lnTo>
                  <a:pt x="2973360" y="4119680"/>
                </a:lnTo>
                <a:lnTo>
                  <a:pt x="2941018" y="4055172"/>
                </a:lnTo>
                <a:cubicBezTo>
                  <a:pt x="2940366" y="4053817"/>
                  <a:pt x="2939974" y="4052757"/>
                  <a:pt x="2939827" y="4051991"/>
                </a:cubicBezTo>
                <a:cubicBezTo>
                  <a:pt x="2939672" y="4051225"/>
                  <a:pt x="2939827" y="4050636"/>
                  <a:pt x="2940262" y="4050223"/>
                </a:cubicBezTo>
                <a:cubicBezTo>
                  <a:pt x="2940710" y="4049811"/>
                  <a:pt x="2941500" y="4049546"/>
                  <a:pt x="2942649" y="4049428"/>
                </a:cubicBezTo>
                <a:cubicBezTo>
                  <a:pt x="2943796" y="4049310"/>
                  <a:pt x="2945350" y="4049251"/>
                  <a:pt x="2947287" y="4049251"/>
                </a:cubicBezTo>
                <a:close/>
                <a:moveTo>
                  <a:pt x="2731153" y="4049251"/>
                </a:moveTo>
                <a:cubicBezTo>
                  <a:pt x="2732626" y="4049251"/>
                  <a:pt x="2733849" y="4049325"/>
                  <a:pt x="2734821" y="4049472"/>
                </a:cubicBezTo>
                <a:cubicBezTo>
                  <a:pt x="2735792" y="4049620"/>
                  <a:pt x="2736572" y="4049796"/>
                  <a:pt x="2737161" y="4050003"/>
                </a:cubicBezTo>
                <a:cubicBezTo>
                  <a:pt x="2737751" y="4050209"/>
                  <a:pt x="2738163" y="4050489"/>
                  <a:pt x="2738398" y="4050842"/>
                </a:cubicBezTo>
                <a:cubicBezTo>
                  <a:pt x="2738634" y="4051195"/>
                  <a:pt x="2738752" y="4051608"/>
                  <a:pt x="2738752" y="4052079"/>
                </a:cubicBezTo>
                <a:lnTo>
                  <a:pt x="2738752" y="4097853"/>
                </a:lnTo>
                <a:lnTo>
                  <a:pt x="2790798" y="4097853"/>
                </a:lnTo>
                <a:lnTo>
                  <a:pt x="2790798" y="4052079"/>
                </a:lnTo>
                <a:cubicBezTo>
                  <a:pt x="2790798" y="4051608"/>
                  <a:pt x="2790916" y="4051195"/>
                  <a:pt x="2791152" y="4050842"/>
                </a:cubicBezTo>
                <a:cubicBezTo>
                  <a:pt x="2791387" y="4050489"/>
                  <a:pt x="2791799" y="4050209"/>
                  <a:pt x="2792389" y="4050003"/>
                </a:cubicBezTo>
                <a:cubicBezTo>
                  <a:pt x="2792978" y="4049796"/>
                  <a:pt x="2793744" y="4049620"/>
                  <a:pt x="2794686" y="4049472"/>
                </a:cubicBezTo>
                <a:cubicBezTo>
                  <a:pt x="2795629" y="4049325"/>
                  <a:pt x="2796866" y="4049251"/>
                  <a:pt x="2798398" y="4049251"/>
                </a:cubicBezTo>
                <a:cubicBezTo>
                  <a:pt x="2799811" y="4049251"/>
                  <a:pt x="2801004" y="4049325"/>
                  <a:pt x="2801976" y="4049472"/>
                </a:cubicBezTo>
                <a:cubicBezTo>
                  <a:pt x="2802949" y="4049620"/>
                  <a:pt x="2803729" y="4049796"/>
                  <a:pt x="2804318" y="4050003"/>
                </a:cubicBezTo>
                <a:cubicBezTo>
                  <a:pt x="2804907" y="4050209"/>
                  <a:pt x="2805320" y="4050489"/>
                  <a:pt x="2805556" y="4050842"/>
                </a:cubicBezTo>
                <a:cubicBezTo>
                  <a:pt x="2805791" y="4051195"/>
                  <a:pt x="2805909" y="4051608"/>
                  <a:pt x="2805909" y="4052079"/>
                </a:cubicBezTo>
                <a:lnTo>
                  <a:pt x="2805909" y="4161831"/>
                </a:lnTo>
                <a:cubicBezTo>
                  <a:pt x="2805909" y="4162302"/>
                  <a:pt x="2805791" y="4162714"/>
                  <a:pt x="2805556" y="4163068"/>
                </a:cubicBezTo>
                <a:cubicBezTo>
                  <a:pt x="2805320" y="4163421"/>
                  <a:pt x="2804907" y="4163701"/>
                  <a:pt x="2804318" y="4163907"/>
                </a:cubicBezTo>
                <a:cubicBezTo>
                  <a:pt x="2803729" y="4164114"/>
                  <a:pt x="2802949" y="4164290"/>
                  <a:pt x="2801976" y="4164437"/>
                </a:cubicBezTo>
                <a:cubicBezTo>
                  <a:pt x="2801004" y="4164585"/>
                  <a:pt x="2799811" y="4164658"/>
                  <a:pt x="2798398" y="4164658"/>
                </a:cubicBezTo>
                <a:cubicBezTo>
                  <a:pt x="2796866" y="4164658"/>
                  <a:pt x="2795629" y="4164585"/>
                  <a:pt x="2794686" y="4164437"/>
                </a:cubicBezTo>
                <a:cubicBezTo>
                  <a:pt x="2793744" y="4164290"/>
                  <a:pt x="2792978" y="4164114"/>
                  <a:pt x="2792389" y="4163907"/>
                </a:cubicBezTo>
                <a:cubicBezTo>
                  <a:pt x="2791799" y="4163701"/>
                  <a:pt x="2791387" y="4163421"/>
                  <a:pt x="2791152" y="4163068"/>
                </a:cubicBezTo>
                <a:cubicBezTo>
                  <a:pt x="2790916" y="4162714"/>
                  <a:pt x="2790798" y="4162302"/>
                  <a:pt x="2790798" y="4161831"/>
                </a:cubicBezTo>
                <a:lnTo>
                  <a:pt x="2790798" y="4111108"/>
                </a:lnTo>
                <a:lnTo>
                  <a:pt x="2738752" y="4111108"/>
                </a:lnTo>
                <a:lnTo>
                  <a:pt x="2738752" y="4161831"/>
                </a:lnTo>
                <a:cubicBezTo>
                  <a:pt x="2738752" y="4162302"/>
                  <a:pt x="2738634" y="4162714"/>
                  <a:pt x="2738398" y="4163068"/>
                </a:cubicBezTo>
                <a:cubicBezTo>
                  <a:pt x="2738163" y="4163421"/>
                  <a:pt x="2737751" y="4163701"/>
                  <a:pt x="2737161" y="4163907"/>
                </a:cubicBezTo>
                <a:cubicBezTo>
                  <a:pt x="2736572" y="4164114"/>
                  <a:pt x="2735792" y="4164290"/>
                  <a:pt x="2734821" y="4164437"/>
                </a:cubicBezTo>
                <a:cubicBezTo>
                  <a:pt x="2733849" y="4164585"/>
                  <a:pt x="2732626" y="4164658"/>
                  <a:pt x="2731153" y="4164658"/>
                </a:cubicBezTo>
                <a:cubicBezTo>
                  <a:pt x="2729739" y="4164658"/>
                  <a:pt x="2728531" y="4164585"/>
                  <a:pt x="2727530" y="4164437"/>
                </a:cubicBezTo>
                <a:cubicBezTo>
                  <a:pt x="2726529" y="4164290"/>
                  <a:pt x="2725734" y="4164114"/>
                  <a:pt x="2725144" y="4163907"/>
                </a:cubicBezTo>
                <a:cubicBezTo>
                  <a:pt x="2724555" y="4163701"/>
                  <a:pt x="2724143" y="4163421"/>
                  <a:pt x="2723907" y="4163068"/>
                </a:cubicBezTo>
                <a:cubicBezTo>
                  <a:pt x="2723671" y="4162714"/>
                  <a:pt x="2723555" y="4162302"/>
                  <a:pt x="2723555" y="4161831"/>
                </a:cubicBezTo>
                <a:lnTo>
                  <a:pt x="2723555" y="4052079"/>
                </a:lnTo>
                <a:cubicBezTo>
                  <a:pt x="2723555" y="4051608"/>
                  <a:pt x="2723671" y="4051195"/>
                  <a:pt x="2723907" y="4050842"/>
                </a:cubicBezTo>
                <a:cubicBezTo>
                  <a:pt x="2724143" y="4050489"/>
                  <a:pt x="2724555" y="4050209"/>
                  <a:pt x="2725144" y="4050003"/>
                </a:cubicBezTo>
                <a:cubicBezTo>
                  <a:pt x="2725734" y="4049796"/>
                  <a:pt x="2726529" y="4049620"/>
                  <a:pt x="2727530" y="4049472"/>
                </a:cubicBezTo>
                <a:cubicBezTo>
                  <a:pt x="2728531" y="4049325"/>
                  <a:pt x="2729739" y="4049251"/>
                  <a:pt x="2731153" y="4049251"/>
                </a:cubicBezTo>
                <a:close/>
                <a:moveTo>
                  <a:pt x="2480567" y="4049251"/>
                </a:moveTo>
                <a:cubicBezTo>
                  <a:pt x="2482334" y="4049251"/>
                  <a:pt x="2483762" y="4049310"/>
                  <a:pt x="2484853" y="4049428"/>
                </a:cubicBezTo>
                <a:cubicBezTo>
                  <a:pt x="2485943" y="4049546"/>
                  <a:pt x="2486812" y="4049708"/>
                  <a:pt x="2487459" y="4049914"/>
                </a:cubicBezTo>
                <a:cubicBezTo>
                  <a:pt x="2488108" y="4050121"/>
                  <a:pt x="2488593" y="4050415"/>
                  <a:pt x="2488917" y="4050798"/>
                </a:cubicBezTo>
                <a:cubicBezTo>
                  <a:pt x="2489242" y="4051181"/>
                  <a:pt x="2489550" y="4051667"/>
                  <a:pt x="2489846" y="4052256"/>
                </a:cubicBezTo>
                <a:lnTo>
                  <a:pt x="2505663" y="4085128"/>
                </a:lnTo>
                <a:cubicBezTo>
                  <a:pt x="2507132" y="4088251"/>
                  <a:pt x="2508598" y="4091520"/>
                  <a:pt x="2510062" y="4094937"/>
                </a:cubicBezTo>
                <a:cubicBezTo>
                  <a:pt x="2511526" y="4098354"/>
                  <a:pt x="2513019" y="4101800"/>
                  <a:pt x="2514543" y="4105276"/>
                </a:cubicBezTo>
                <a:lnTo>
                  <a:pt x="2514718" y="4105276"/>
                </a:lnTo>
                <a:cubicBezTo>
                  <a:pt x="2516065" y="4101918"/>
                  <a:pt x="2517456" y="4098575"/>
                  <a:pt x="2518891" y="4095246"/>
                </a:cubicBezTo>
                <a:cubicBezTo>
                  <a:pt x="2520326" y="4091918"/>
                  <a:pt x="2521779" y="4088634"/>
                  <a:pt x="2523249" y="4085393"/>
                </a:cubicBezTo>
                <a:lnTo>
                  <a:pt x="2539155" y="4052344"/>
                </a:lnTo>
                <a:cubicBezTo>
                  <a:pt x="2539332" y="4051755"/>
                  <a:pt x="2539582" y="4051255"/>
                  <a:pt x="2539906" y="4050842"/>
                </a:cubicBezTo>
                <a:cubicBezTo>
                  <a:pt x="2540230" y="4050430"/>
                  <a:pt x="2540672" y="4050121"/>
                  <a:pt x="2541231" y="4049914"/>
                </a:cubicBezTo>
                <a:cubicBezTo>
                  <a:pt x="2541791" y="4049708"/>
                  <a:pt x="2542572" y="4049546"/>
                  <a:pt x="2543573" y="4049428"/>
                </a:cubicBezTo>
                <a:cubicBezTo>
                  <a:pt x="2544575" y="4049310"/>
                  <a:pt x="2545842" y="4049251"/>
                  <a:pt x="2547373" y="4049251"/>
                </a:cubicBezTo>
                <a:cubicBezTo>
                  <a:pt x="2549494" y="4049251"/>
                  <a:pt x="2551158" y="4049325"/>
                  <a:pt x="2552366" y="4049472"/>
                </a:cubicBezTo>
                <a:cubicBezTo>
                  <a:pt x="2553574" y="4049620"/>
                  <a:pt x="2554414" y="4049900"/>
                  <a:pt x="2554884" y="4050312"/>
                </a:cubicBezTo>
                <a:cubicBezTo>
                  <a:pt x="2555355" y="4050724"/>
                  <a:pt x="2555518" y="4051314"/>
                  <a:pt x="2555370" y="4052079"/>
                </a:cubicBezTo>
                <a:cubicBezTo>
                  <a:pt x="2555223" y="4052845"/>
                  <a:pt x="2554825" y="4053876"/>
                  <a:pt x="2554177" y="4055172"/>
                </a:cubicBezTo>
                <a:lnTo>
                  <a:pt x="2521834" y="4119680"/>
                </a:lnTo>
                <a:lnTo>
                  <a:pt x="2521834" y="4161831"/>
                </a:lnTo>
                <a:cubicBezTo>
                  <a:pt x="2521834" y="4162302"/>
                  <a:pt x="2521717" y="4162714"/>
                  <a:pt x="2521483" y="4163068"/>
                </a:cubicBezTo>
                <a:cubicBezTo>
                  <a:pt x="2521249" y="4163421"/>
                  <a:pt x="2520839" y="4163701"/>
                  <a:pt x="2520253" y="4163907"/>
                </a:cubicBezTo>
                <a:cubicBezTo>
                  <a:pt x="2519667" y="4164114"/>
                  <a:pt x="2518876" y="4164290"/>
                  <a:pt x="2517881" y="4164437"/>
                </a:cubicBezTo>
                <a:cubicBezTo>
                  <a:pt x="2516885" y="4164585"/>
                  <a:pt x="2515685" y="4164658"/>
                  <a:pt x="2514279" y="4164658"/>
                </a:cubicBezTo>
                <a:cubicBezTo>
                  <a:pt x="2512815" y="4164658"/>
                  <a:pt x="2511598" y="4164585"/>
                  <a:pt x="2510632" y="4164437"/>
                </a:cubicBezTo>
                <a:cubicBezTo>
                  <a:pt x="2509666" y="4164290"/>
                  <a:pt x="2508875" y="4164114"/>
                  <a:pt x="2508260" y="4163907"/>
                </a:cubicBezTo>
                <a:cubicBezTo>
                  <a:pt x="2507645" y="4163701"/>
                  <a:pt x="2507221" y="4163421"/>
                  <a:pt x="2506987" y="4163068"/>
                </a:cubicBezTo>
                <a:cubicBezTo>
                  <a:pt x="2506752" y="4162714"/>
                  <a:pt x="2506635" y="4162302"/>
                  <a:pt x="2506635" y="4161831"/>
                </a:cubicBezTo>
                <a:lnTo>
                  <a:pt x="2506635" y="4119680"/>
                </a:lnTo>
                <a:lnTo>
                  <a:pt x="2474293" y="4055172"/>
                </a:lnTo>
                <a:cubicBezTo>
                  <a:pt x="2473645" y="4053817"/>
                  <a:pt x="2473246" y="4052757"/>
                  <a:pt x="2473100" y="4051991"/>
                </a:cubicBezTo>
                <a:cubicBezTo>
                  <a:pt x="2472952" y="4051225"/>
                  <a:pt x="2473100" y="4050636"/>
                  <a:pt x="2473542" y="4050223"/>
                </a:cubicBezTo>
                <a:cubicBezTo>
                  <a:pt x="2473983" y="4049811"/>
                  <a:pt x="2474779" y="4049546"/>
                  <a:pt x="2475928" y="4049428"/>
                </a:cubicBezTo>
                <a:cubicBezTo>
                  <a:pt x="2477077" y="4049310"/>
                  <a:pt x="2478623" y="4049251"/>
                  <a:pt x="2480567" y="4049251"/>
                </a:cubicBezTo>
                <a:close/>
                <a:moveTo>
                  <a:pt x="2254902" y="4049251"/>
                </a:moveTo>
                <a:cubicBezTo>
                  <a:pt x="2256376" y="4049251"/>
                  <a:pt x="2257598" y="4049325"/>
                  <a:pt x="2258570" y="4049472"/>
                </a:cubicBezTo>
                <a:cubicBezTo>
                  <a:pt x="2259542" y="4049620"/>
                  <a:pt x="2260323" y="4049796"/>
                  <a:pt x="2260912" y="4050003"/>
                </a:cubicBezTo>
                <a:cubicBezTo>
                  <a:pt x="2261500" y="4050209"/>
                  <a:pt x="2261913" y="4050489"/>
                  <a:pt x="2262149" y="4050842"/>
                </a:cubicBezTo>
                <a:cubicBezTo>
                  <a:pt x="2262385" y="4051195"/>
                  <a:pt x="2262503" y="4051608"/>
                  <a:pt x="2262503" y="4052079"/>
                </a:cubicBezTo>
                <a:lnTo>
                  <a:pt x="2262503" y="4097853"/>
                </a:lnTo>
                <a:lnTo>
                  <a:pt x="2314550" y="4097853"/>
                </a:lnTo>
                <a:lnTo>
                  <a:pt x="2314550" y="4052079"/>
                </a:lnTo>
                <a:cubicBezTo>
                  <a:pt x="2314550" y="4051608"/>
                  <a:pt x="2314668" y="4051195"/>
                  <a:pt x="2314904" y="4050842"/>
                </a:cubicBezTo>
                <a:cubicBezTo>
                  <a:pt x="2315139" y="4050489"/>
                  <a:pt x="2315552" y="4050209"/>
                  <a:pt x="2316140" y="4050003"/>
                </a:cubicBezTo>
                <a:cubicBezTo>
                  <a:pt x="2316730" y="4049796"/>
                  <a:pt x="2317495" y="4049620"/>
                  <a:pt x="2318438" y="4049472"/>
                </a:cubicBezTo>
                <a:cubicBezTo>
                  <a:pt x="2319381" y="4049325"/>
                  <a:pt x="2320617" y="4049251"/>
                  <a:pt x="2322149" y="4049251"/>
                </a:cubicBezTo>
                <a:cubicBezTo>
                  <a:pt x="2323563" y="4049251"/>
                  <a:pt x="2324757" y="4049325"/>
                  <a:pt x="2325729" y="4049472"/>
                </a:cubicBezTo>
                <a:cubicBezTo>
                  <a:pt x="2326701" y="4049620"/>
                  <a:pt x="2327481" y="4049796"/>
                  <a:pt x="2328070" y="4050003"/>
                </a:cubicBezTo>
                <a:cubicBezTo>
                  <a:pt x="2328659" y="4050209"/>
                  <a:pt x="2329071" y="4050489"/>
                  <a:pt x="2329307" y="4050842"/>
                </a:cubicBezTo>
                <a:cubicBezTo>
                  <a:pt x="2329543" y="4051195"/>
                  <a:pt x="2329661" y="4051608"/>
                  <a:pt x="2329661" y="4052079"/>
                </a:cubicBezTo>
                <a:lnTo>
                  <a:pt x="2329661" y="4161831"/>
                </a:lnTo>
                <a:cubicBezTo>
                  <a:pt x="2329661" y="4162302"/>
                  <a:pt x="2329543" y="4162714"/>
                  <a:pt x="2329307" y="4163068"/>
                </a:cubicBezTo>
                <a:cubicBezTo>
                  <a:pt x="2329071" y="4163421"/>
                  <a:pt x="2328659" y="4163701"/>
                  <a:pt x="2328070" y="4163907"/>
                </a:cubicBezTo>
                <a:cubicBezTo>
                  <a:pt x="2327481" y="4164114"/>
                  <a:pt x="2326701" y="4164290"/>
                  <a:pt x="2325729" y="4164437"/>
                </a:cubicBezTo>
                <a:cubicBezTo>
                  <a:pt x="2324757" y="4164585"/>
                  <a:pt x="2323563" y="4164658"/>
                  <a:pt x="2322149" y="4164658"/>
                </a:cubicBezTo>
                <a:cubicBezTo>
                  <a:pt x="2320617" y="4164658"/>
                  <a:pt x="2319381" y="4164585"/>
                  <a:pt x="2318438" y="4164437"/>
                </a:cubicBezTo>
                <a:cubicBezTo>
                  <a:pt x="2317495" y="4164290"/>
                  <a:pt x="2316730" y="4164114"/>
                  <a:pt x="2316140" y="4163907"/>
                </a:cubicBezTo>
                <a:cubicBezTo>
                  <a:pt x="2315552" y="4163701"/>
                  <a:pt x="2315139" y="4163421"/>
                  <a:pt x="2314904" y="4163068"/>
                </a:cubicBezTo>
                <a:cubicBezTo>
                  <a:pt x="2314668" y="4162714"/>
                  <a:pt x="2314550" y="4162302"/>
                  <a:pt x="2314550" y="4161831"/>
                </a:cubicBezTo>
                <a:lnTo>
                  <a:pt x="2314550" y="4111108"/>
                </a:lnTo>
                <a:lnTo>
                  <a:pt x="2262503" y="4111108"/>
                </a:lnTo>
                <a:lnTo>
                  <a:pt x="2262503" y="4161831"/>
                </a:lnTo>
                <a:cubicBezTo>
                  <a:pt x="2262503" y="4162302"/>
                  <a:pt x="2262385" y="4162714"/>
                  <a:pt x="2262149" y="4163068"/>
                </a:cubicBezTo>
                <a:cubicBezTo>
                  <a:pt x="2261913" y="4163421"/>
                  <a:pt x="2261500" y="4163701"/>
                  <a:pt x="2260912" y="4163907"/>
                </a:cubicBezTo>
                <a:cubicBezTo>
                  <a:pt x="2260323" y="4164114"/>
                  <a:pt x="2259542" y="4164290"/>
                  <a:pt x="2258570" y="4164437"/>
                </a:cubicBezTo>
                <a:cubicBezTo>
                  <a:pt x="2257598" y="4164585"/>
                  <a:pt x="2256376" y="4164658"/>
                  <a:pt x="2254902" y="4164658"/>
                </a:cubicBezTo>
                <a:cubicBezTo>
                  <a:pt x="2253489" y="4164658"/>
                  <a:pt x="2252282" y="4164585"/>
                  <a:pt x="2251280" y="4164437"/>
                </a:cubicBezTo>
                <a:cubicBezTo>
                  <a:pt x="2250278" y="4164290"/>
                  <a:pt x="2249483" y="4164114"/>
                  <a:pt x="2248894" y="4163907"/>
                </a:cubicBezTo>
                <a:cubicBezTo>
                  <a:pt x="2248304" y="4163701"/>
                  <a:pt x="2247892" y="4163421"/>
                  <a:pt x="2247657" y="4163068"/>
                </a:cubicBezTo>
                <a:cubicBezTo>
                  <a:pt x="2247421" y="4162714"/>
                  <a:pt x="2247303" y="4162302"/>
                  <a:pt x="2247303" y="4161831"/>
                </a:cubicBezTo>
                <a:lnTo>
                  <a:pt x="2247303" y="4052079"/>
                </a:lnTo>
                <a:cubicBezTo>
                  <a:pt x="2247303" y="4051608"/>
                  <a:pt x="2247421" y="4051195"/>
                  <a:pt x="2247657" y="4050842"/>
                </a:cubicBezTo>
                <a:cubicBezTo>
                  <a:pt x="2247892" y="4050489"/>
                  <a:pt x="2248304" y="4050209"/>
                  <a:pt x="2248894" y="4050003"/>
                </a:cubicBezTo>
                <a:cubicBezTo>
                  <a:pt x="2249483" y="4049796"/>
                  <a:pt x="2250278" y="4049620"/>
                  <a:pt x="2251280" y="4049472"/>
                </a:cubicBezTo>
                <a:cubicBezTo>
                  <a:pt x="2252282" y="4049325"/>
                  <a:pt x="2253489" y="4049251"/>
                  <a:pt x="2254902" y="4049251"/>
                </a:cubicBezTo>
                <a:close/>
                <a:moveTo>
                  <a:pt x="2004318" y="4049251"/>
                </a:moveTo>
                <a:cubicBezTo>
                  <a:pt x="2006085" y="4049251"/>
                  <a:pt x="2007514" y="4049310"/>
                  <a:pt x="2008604" y="4049428"/>
                </a:cubicBezTo>
                <a:cubicBezTo>
                  <a:pt x="2009692" y="4049546"/>
                  <a:pt x="2010562" y="4049708"/>
                  <a:pt x="2011210" y="4049914"/>
                </a:cubicBezTo>
                <a:cubicBezTo>
                  <a:pt x="2011858" y="4050121"/>
                  <a:pt x="2012344" y="4050415"/>
                  <a:pt x="2012667" y="4050798"/>
                </a:cubicBezTo>
                <a:cubicBezTo>
                  <a:pt x="2012991" y="4051181"/>
                  <a:pt x="2013301" y="4051667"/>
                  <a:pt x="2013596" y="4052256"/>
                </a:cubicBezTo>
                <a:lnTo>
                  <a:pt x="2029413" y="4085128"/>
                </a:lnTo>
                <a:cubicBezTo>
                  <a:pt x="2030882" y="4088251"/>
                  <a:pt x="2032347" y="4091520"/>
                  <a:pt x="2033811" y="4094937"/>
                </a:cubicBezTo>
                <a:cubicBezTo>
                  <a:pt x="2035275" y="4098354"/>
                  <a:pt x="2036769" y="4101800"/>
                  <a:pt x="2038292" y="4105276"/>
                </a:cubicBezTo>
                <a:lnTo>
                  <a:pt x="2038468" y="4105276"/>
                </a:lnTo>
                <a:cubicBezTo>
                  <a:pt x="2039814" y="4101918"/>
                  <a:pt x="2041206" y="4098575"/>
                  <a:pt x="2042641" y="4095246"/>
                </a:cubicBezTo>
                <a:cubicBezTo>
                  <a:pt x="2044075" y="4091918"/>
                  <a:pt x="2045529" y="4088634"/>
                  <a:pt x="2046999" y="4085393"/>
                </a:cubicBezTo>
                <a:lnTo>
                  <a:pt x="2062904" y="4052344"/>
                </a:lnTo>
                <a:cubicBezTo>
                  <a:pt x="2063080" y="4051755"/>
                  <a:pt x="2063331" y="4051255"/>
                  <a:pt x="2063655" y="4050842"/>
                </a:cubicBezTo>
                <a:cubicBezTo>
                  <a:pt x="2063979" y="4050430"/>
                  <a:pt x="2064421" y="4050121"/>
                  <a:pt x="2064980" y="4049914"/>
                </a:cubicBezTo>
                <a:cubicBezTo>
                  <a:pt x="2065540" y="4049708"/>
                  <a:pt x="2066322" y="4049546"/>
                  <a:pt x="2067322" y="4049428"/>
                </a:cubicBezTo>
                <a:cubicBezTo>
                  <a:pt x="2068324" y="4049310"/>
                  <a:pt x="2069591" y="4049251"/>
                  <a:pt x="2071122" y="4049251"/>
                </a:cubicBezTo>
                <a:cubicBezTo>
                  <a:pt x="2073243" y="4049251"/>
                  <a:pt x="2074907" y="4049325"/>
                  <a:pt x="2076115" y="4049472"/>
                </a:cubicBezTo>
                <a:cubicBezTo>
                  <a:pt x="2077323" y="4049620"/>
                  <a:pt x="2078162" y="4049900"/>
                  <a:pt x="2078633" y="4050312"/>
                </a:cubicBezTo>
                <a:cubicBezTo>
                  <a:pt x="2079105" y="4050724"/>
                  <a:pt x="2079266" y="4051314"/>
                  <a:pt x="2079119" y="4052079"/>
                </a:cubicBezTo>
                <a:cubicBezTo>
                  <a:pt x="2078972" y="4052845"/>
                  <a:pt x="2078574" y="4053876"/>
                  <a:pt x="2077926" y="4055172"/>
                </a:cubicBezTo>
                <a:lnTo>
                  <a:pt x="2045585" y="4119680"/>
                </a:lnTo>
                <a:lnTo>
                  <a:pt x="2045585" y="4161831"/>
                </a:lnTo>
                <a:cubicBezTo>
                  <a:pt x="2045585" y="4162302"/>
                  <a:pt x="2045467" y="4162714"/>
                  <a:pt x="2045233" y="4163068"/>
                </a:cubicBezTo>
                <a:cubicBezTo>
                  <a:pt x="2044998" y="4163421"/>
                  <a:pt x="2044588" y="4163701"/>
                  <a:pt x="2044002" y="4163907"/>
                </a:cubicBezTo>
                <a:cubicBezTo>
                  <a:pt x="2043417" y="4164114"/>
                  <a:pt x="2042627" y="4164290"/>
                  <a:pt x="2041631" y="4164437"/>
                </a:cubicBezTo>
                <a:cubicBezTo>
                  <a:pt x="2040634" y="4164585"/>
                  <a:pt x="2039434" y="4164658"/>
                  <a:pt x="2038029" y="4164658"/>
                </a:cubicBezTo>
                <a:cubicBezTo>
                  <a:pt x="2036564" y="4164658"/>
                  <a:pt x="2035349" y="4164585"/>
                  <a:pt x="2034382" y="4164437"/>
                </a:cubicBezTo>
                <a:cubicBezTo>
                  <a:pt x="2033416" y="4164290"/>
                  <a:pt x="2032626" y="4164114"/>
                  <a:pt x="2032010" y="4163907"/>
                </a:cubicBezTo>
                <a:cubicBezTo>
                  <a:pt x="2031395" y="4163701"/>
                  <a:pt x="2030972" y="4163421"/>
                  <a:pt x="2030737" y="4163068"/>
                </a:cubicBezTo>
                <a:cubicBezTo>
                  <a:pt x="2030503" y="4162714"/>
                  <a:pt x="2030386" y="4162302"/>
                  <a:pt x="2030386" y="4161831"/>
                </a:cubicBezTo>
                <a:lnTo>
                  <a:pt x="2030386" y="4119680"/>
                </a:lnTo>
                <a:lnTo>
                  <a:pt x="1998044" y="4055172"/>
                </a:lnTo>
                <a:cubicBezTo>
                  <a:pt x="1997395" y="4053817"/>
                  <a:pt x="1996997" y="4052757"/>
                  <a:pt x="1996851" y="4051991"/>
                </a:cubicBezTo>
                <a:cubicBezTo>
                  <a:pt x="1996703" y="4051225"/>
                  <a:pt x="1996851" y="4050636"/>
                  <a:pt x="1997292" y="4050223"/>
                </a:cubicBezTo>
                <a:cubicBezTo>
                  <a:pt x="1997734" y="4049811"/>
                  <a:pt x="1998529" y="4049546"/>
                  <a:pt x="1999678" y="4049428"/>
                </a:cubicBezTo>
                <a:cubicBezTo>
                  <a:pt x="2000827" y="4049310"/>
                  <a:pt x="2002373" y="4049251"/>
                  <a:pt x="2004318" y="4049251"/>
                </a:cubicBezTo>
                <a:close/>
                <a:moveTo>
                  <a:pt x="1788179" y="4049251"/>
                </a:moveTo>
                <a:cubicBezTo>
                  <a:pt x="1789651" y="4049251"/>
                  <a:pt x="1790873" y="4049325"/>
                  <a:pt x="1791846" y="4049472"/>
                </a:cubicBezTo>
                <a:cubicBezTo>
                  <a:pt x="1792818" y="4049620"/>
                  <a:pt x="1793599" y="4049796"/>
                  <a:pt x="1794187" y="4050003"/>
                </a:cubicBezTo>
                <a:cubicBezTo>
                  <a:pt x="1794777" y="4050209"/>
                  <a:pt x="1795189" y="4050489"/>
                  <a:pt x="1795425" y="4050842"/>
                </a:cubicBezTo>
                <a:cubicBezTo>
                  <a:pt x="1795660" y="4051195"/>
                  <a:pt x="1795778" y="4051608"/>
                  <a:pt x="1795778" y="4052079"/>
                </a:cubicBezTo>
                <a:lnTo>
                  <a:pt x="1795778" y="4097853"/>
                </a:lnTo>
                <a:lnTo>
                  <a:pt x="1847825" y="4097853"/>
                </a:lnTo>
                <a:lnTo>
                  <a:pt x="1847825" y="4052079"/>
                </a:lnTo>
                <a:cubicBezTo>
                  <a:pt x="1847825" y="4051608"/>
                  <a:pt x="1847943" y="4051195"/>
                  <a:pt x="1848179" y="4050842"/>
                </a:cubicBezTo>
                <a:cubicBezTo>
                  <a:pt x="1848414" y="4050489"/>
                  <a:pt x="1848827" y="4050209"/>
                  <a:pt x="1849416" y="4050003"/>
                </a:cubicBezTo>
                <a:cubicBezTo>
                  <a:pt x="1850006" y="4049796"/>
                  <a:pt x="1850771" y="4049620"/>
                  <a:pt x="1851714" y="4049472"/>
                </a:cubicBezTo>
                <a:cubicBezTo>
                  <a:pt x="1852656" y="4049325"/>
                  <a:pt x="1853893" y="4049251"/>
                  <a:pt x="1855425" y="4049251"/>
                </a:cubicBezTo>
                <a:cubicBezTo>
                  <a:pt x="1856839" y="4049251"/>
                  <a:pt x="1858032" y="4049325"/>
                  <a:pt x="1859004" y="4049472"/>
                </a:cubicBezTo>
                <a:cubicBezTo>
                  <a:pt x="1859975" y="4049620"/>
                  <a:pt x="1860756" y="4049796"/>
                  <a:pt x="1861346" y="4050003"/>
                </a:cubicBezTo>
                <a:cubicBezTo>
                  <a:pt x="1861934" y="4050209"/>
                  <a:pt x="1862347" y="4050489"/>
                  <a:pt x="1862583" y="4050842"/>
                </a:cubicBezTo>
                <a:cubicBezTo>
                  <a:pt x="1862818" y="4051195"/>
                  <a:pt x="1862937" y="4051608"/>
                  <a:pt x="1862937" y="4052079"/>
                </a:cubicBezTo>
                <a:lnTo>
                  <a:pt x="1862937" y="4161831"/>
                </a:lnTo>
                <a:cubicBezTo>
                  <a:pt x="1862937" y="4162302"/>
                  <a:pt x="1862818" y="4162714"/>
                  <a:pt x="1862583" y="4163068"/>
                </a:cubicBezTo>
                <a:cubicBezTo>
                  <a:pt x="1862347" y="4163421"/>
                  <a:pt x="1861934" y="4163701"/>
                  <a:pt x="1861346" y="4163907"/>
                </a:cubicBezTo>
                <a:cubicBezTo>
                  <a:pt x="1860756" y="4164114"/>
                  <a:pt x="1859975" y="4164290"/>
                  <a:pt x="1859004" y="4164437"/>
                </a:cubicBezTo>
                <a:cubicBezTo>
                  <a:pt x="1858032" y="4164585"/>
                  <a:pt x="1856839" y="4164658"/>
                  <a:pt x="1855425" y="4164658"/>
                </a:cubicBezTo>
                <a:cubicBezTo>
                  <a:pt x="1853893" y="4164658"/>
                  <a:pt x="1852656" y="4164585"/>
                  <a:pt x="1851714" y="4164437"/>
                </a:cubicBezTo>
                <a:cubicBezTo>
                  <a:pt x="1850771" y="4164290"/>
                  <a:pt x="1850006" y="4164114"/>
                  <a:pt x="1849416" y="4163907"/>
                </a:cubicBezTo>
                <a:cubicBezTo>
                  <a:pt x="1848827" y="4163701"/>
                  <a:pt x="1848414" y="4163421"/>
                  <a:pt x="1848179" y="4163068"/>
                </a:cubicBezTo>
                <a:cubicBezTo>
                  <a:pt x="1847943" y="4162714"/>
                  <a:pt x="1847825" y="4162302"/>
                  <a:pt x="1847825" y="4161831"/>
                </a:cubicBezTo>
                <a:lnTo>
                  <a:pt x="1847825" y="4111108"/>
                </a:lnTo>
                <a:lnTo>
                  <a:pt x="1795778" y="4111108"/>
                </a:lnTo>
                <a:lnTo>
                  <a:pt x="1795778" y="4161831"/>
                </a:lnTo>
                <a:cubicBezTo>
                  <a:pt x="1795778" y="4162302"/>
                  <a:pt x="1795660" y="4162714"/>
                  <a:pt x="1795425" y="4163068"/>
                </a:cubicBezTo>
                <a:cubicBezTo>
                  <a:pt x="1795189" y="4163421"/>
                  <a:pt x="1794777" y="4163701"/>
                  <a:pt x="1794187" y="4163907"/>
                </a:cubicBezTo>
                <a:cubicBezTo>
                  <a:pt x="1793599" y="4164114"/>
                  <a:pt x="1792818" y="4164290"/>
                  <a:pt x="1791846" y="4164437"/>
                </a:cubicBezTo>
                <a:cubicBezTo>
                  <a:pt x="1790873" y="4164585"/>
                  <a:pt x="1789651" y="4164658"/>
                  <a:pt x="1788179" y="4164658"/>
                </a:cubicBezTo>
                <a:cubicBezTo>
                  <a:pt x="1786764" y="4164658"/>
                  <a:pt x="1785557" y="4164585"/>
                  <a:pt x="1784556" y="4164437"/>
                </a:cubicBezTo>
                <a:cubicBezTo>
                  <a:pt x="1783554" y="4164290"/>
                  <a:pt x="1782759" y="4164114"/>
                  <a:pt x="1782169" y="4163907"/>
                </a:cubicBezTo>
                <a:cubicBezTo>
                  <a:pt x="1781581" y="4163701"/>
                  <a:pt x="1781168" y="4163421"/>
                  <a:pt x="1780932" y="4163068"/>
                </a:cubicBezTo>
                <a:cubicBezTo>
                  <a:pt x="1780697" y="4162714"/>
                  <a:pt x="1780579" y="4162302"/>
                  <a:pt x="1780579" y="4161831"/>
                </a:cubicBezTo>
                <a:lnTo>
                  <a:pt x="1780579" y="4052079"/>
                </a:lnTo>
                <a:cubicBezTo>
                  <a:pt x="1780579" y="4051608"/>
                  <a:pt x="1780697" y="4051195"/>
                  <a:pt x="1780932" y="4050842"/>
                </a:cubicBezTo>
                <a:cubicBezTo>
                  <a:pt x="1781168" y="4050489"/>
                  <a:pt x="1781581" y="4050209"/>
                  <a:pt x="1782169" y="4050003"/>
                </a:cubicBezTo>
                <a:cubicBezTo>
                  <a:pt x="1782759" y="4049796"/>
                  <a:pt x="1783554" y="4049620"/>
                  <a:pt x="1784556" y="4049472"/>
                </a:cubicBezTo>
                <a:cubicBezTo>
                  <a:pt x="1785557" y="4049325"/>
                  <a:pt x="1786764" y="4049251"/>
                  <a:pt x="1788179" y="4049251"/>
                </a:cubicBezTo>
                <a:close/>
                <a:moveTo>
                  <a:pt x="1537591" y="4049251"/>
                </a:moveTo>
                <a:cubicBezTo>
                  <a:pt x="1539358" y="4049251"/>
                  <a:pt x="1540787" y="4049310"/>
                  <a:pt x="1541876" y="4049428"/>
                </a:cubicBezTo>
                <a:cubicBezTo>
                  <a:pt x="1542966" y="4049546"/>
                  <a:pt x="1543835" y="4049708"/>
                  <a:pt x="1544484" y="4049914"/>
                </a:cubicBezTo>
                <a:cubicBezTo>
                  <a:pt x="1545132" y="4050121"/>
                  <a:pt x="1545618" y="4050415"/>
                  <a:pt x="1545941" y="4050798"/>
                </a:cubicBezTo>
                <a:cubicBezTo>
                  <a:pt x="1546265" y="4051181"/>
                  <a:pt x="1546575" y="4051667"/>
                  <a:pt x="1546869" y="4052256"/>
                </a:cubicBezTo>
                <a:lnTo>
                  <a:pt x="1562687" y="4085128"/>
                </a:lnTo>
                <a:cubicBezTo>
                  <a:pt x="1564155" y="4088251"/>
                  <a:pt x="1565621" y="4091520"/>
                  <a:pt x="1567085" y="4094937"/>
                </a:cubicBezTo>
                <a:cubicBezTo>
                  <a:pt x="1568549" y="4098354"/>
                  <a:pt x="1570043" y="4101800"/>
                  <a:pt x="1571566" y="4105276"/>
                </a:cubicBezTo>
                <a:lnTo>
                  <a:pt x="1571741" y="4105276"/>
                </a:lnTo>
                <a:cubicBezTo>
                  <a:pt x="1573088" y="4101918"/>
                  <a:pt x="1574479" y="4098575"/>
                  <a:pt x="1575914" y="4095246"/>
                </a:cubicBezTo>
                <a:cubicBezTo>
                  <a:pt x="1577349" y="4091918"/>
                  <a:pt x="1578801" y="4088634"/>
                  <a:pt x="1580272" y="4085393"/>
                </a:cubicBezTo>
                <a:lnTo>
                  <a:pt x="1596177" y="4052344"/>
                </a:lnTo>
                <a:cubicBezTo>
                  <a:pt x="1596354" y="4051755"/>
                  <a:pt x="1596604" y="4051255"/>
                  <a:pt x="1596929" y="4050842"/>
                </a:cubicBezTo>
                <a:cubicBezTo>
                  <a:pt x="1597252" y="4050430"/>
                  <a:pt x="1597694" y="4050121"/>
                  <a:pt x="1598254" y="4049914"/>
                </a:cubicBezTo>
                <a:cubicBezTo>
                  <a:pt x="1598813" y="4049708"/>
                  <a:pt x="1599594" y="4049546"/>
                  <a:pt x="1600596" y="4049428"/>
                </a:cubicBezTo>
                <a:cubicBezTo>
                  <a:pt x="1601597" y="4049310"/>
                  <a:pt x="1602864" y="4049251"/>
                  <a:pt x="1604395" y="4049251"/>
                </a:cubicBezTo>
                <a:cubicBezTo>
                  <a:pt x="1606516" y="4049251"/>
                  <a:pt x="1608180" y="4049325"/>
                  <a:pt x="1609388" y="4049472"/>
                </a:cubicBezTo>
                <a:cubicBezTo>
                  <a:pt x="1610596" y="4049620"/>
                  <a:pt x="1611435" y="4049900"/>
                  <a:pt x="1611907" y="4050312"/>
                </a:cubicBezTo>
                <a:cubicBezTo>
                  <a:pt x="1612378" y="4050724"/>
                  <a:pt x="1612540" y="4051314"/>
                  <a:pt x="1612392" y="4052079"/>
                </a:cubicBezTo>
                <a:cubicBezTo>
                  <a:pt x="1612245" y="4052845"/>
                  <a:pt x="1611848" y="4053876"/>
                  <a:pt x="1611200" y="4055172"/>
                </a:cubicBezTo>
                <a:lnTo>
                  <a:pt x="1578858" y="4119680"/>
                </a:lnTo>
                <a:lnTo>
                  <a:pt x="1578858" y="4161831"/>
                </a:lnTo>
                <a:cubicBezTo>
                  <a:pt x="1578858" y="4162302"/>
                  <a:pt x="1578741" y="4162714"/>
                  <a:pt x="1578506" y="4163068"/>
                </a:cubicBezTo>
                <a:cubicBezTo>
                  <a:pt x="1578272" y="4163421"/>
                  <a:pt x="1577862" y="4163701"/>
                  <a:pt x="1577276" y="4163907"/>
                </a:cubicBezTo>
                <a:cubicBezTo>
                  <a:pt x="1576690" y="4164114"/>
                  <a:pt x="1575899" y="4164290"/>
                  <a:pt x="1574904" y="4164437"/>
                </a:cubicBezTo>
                <a:cubicBezTo>
                  <a:pt x="1573909" y="4164585"/>
                  <a:pt x="1572708" y="4164658"/>
                  <a:pt x="1571302" y="4164658"/>
                </a:cubicBezTo>
                <a:cubicBezTo>
                  <a:pt x="1569838" y="4164658"/>
                  <a:pt x="1568622" y="4164585"/>
                  <a:pt x="1567656" y="4164437"/>
                </a:cubicBezTo>
                <a:cubicBezTo>
                  <a:pt x="1566689" y="4164290"/>
                  <a:pt x="1565899" y="4164114"/>
                  <a:pt x="1565284" y="4163907"/>
                </a:cubicBezTo>
                <a:cubicBezTo>
                  <a:pt x="1564668" y="4163701"/>
                  <a:pt x="1564244" y="4163421"/>
                  <a:pt x="1564010" y="4163068"/>
                </a:cubicBezTo>
                <a:cubicBezTo>
                  <a:pt x="1563776" y="4162714"/>
                  <a:pt x="1563659" y="4162302"/>
                  <a:pt x="1563659" y="4161831"/>
                </a:cubicBezTo>
                <a:lnTo>
                  <a:pt x="1563659" y="4119680"/>
                </a:lnTo>
                <a:lnTo>
                  <a:pt x="1531317" y="4055172"/>
                </a:lnTo>
                <a:cubicBezTo>
                  <a:pt x="1530669" y="4053817"/>
                  <a:pt x="1530271" y="4052757"/>
                  <a:pt x="1530124" y="4051991"/>
                </a:cubicBezTo>
                <a:cubicBezTo>
                  <a:pt x="1529977" y="4051225"/>
                  <a:pt x="1530124" y="4050636"/>
                  <a:pt x="1530566" y="4050223"/>
                </a:cubicBezTo>
                <a:cubicBezTo>
                  <a:pt x="1531007" y="4049811"/>
                  <a:pt x="1531803" y="4049546"/>
                  <a:pt x="1532952" y="4049428"/>
                </a:cubicBezTo>
                <a:cubicBezTo>
                  <a:pt x="1534100" y="4049310"/>
                  <a:pt x="1535647" y="4049251"/>
                  <a:pt x="1537591" y="4049251"/>
                </a:cubicBezTo>
                <a:close/>
                <a:moveTo>
                  <a:pt x="1311926" y="4049251"/>
                </a:moveTo>
                <a:cubicBezTo>
                  <a:pt x="1313399" y="4049251"/>
                  <a:pt x="1314621" y="4049325"/>
                  <a:pt x="1315593" y="4049472"/>
                </a:cubicBezTo>
                <a:cubicBezTo>
                  <a:pt x="1316565" y="4049620"/>
                  <a:pt x="1317346" y="4049796"/>
                  <a:pt x="1317934" y="4050003"/>
                </a:cubicBezTo>
                <a:cubicBezTo>
                  <a:pt x="1318524" y="4050209"/>
                  <a:pt x="1318936" y="4050489"/>
                  <a:pt x="1319172" y="4050842"/>
                </a:cubicBezTo>
                <a:cubicBezTo>
                  <a:pt x="1319408" y="4051195"/>
                  <a:pt x="1319525" y="4051608"/>
                  <a:pt x="1319525" y="4052079"/>
                </a:cubicBezTo>
                <a:lnTo>
                  <a:pt x="1319525" y="4097853"/>
                </a:lnTo>
                <a:lnTo>
                  <a:pt x="1371573" y="4097853"/>
                </a:lnTo>
                <a:lnTo>
                  <a:pt x="1371573" y="4052079"/>
                </a:lnTo>
                <a:cubicBezTo>
                  <a:pt x="1371573" y="4051608"/>
                  <a:pt x="1371690" y="4051195"/>
                  <a:pt x="1371927" y="4050842"/>
                </a:cubicBezTo>
                <a:cubicBezTo>
                  <a:pt x="1372162" y="4050489"/>
                  <a:pt x="1372575" y="4050209"/>
                  <a:pt x="1373163" y="4050003"/>
                </a:cubicBezTo>
                <a:cubicBezTo>
                  <a:pt x="1373752" y="4049796"/>
                  <a:pt x="1374518" y="4049620"/>
                  <a:pt x="1375461" y="4049472"/>
                </a:cubicBezTo>
                <a:cubicBezTo>
                  <a:pt x="1376403" y="4049325"/>
                  <a:pt x="1377641" y="4049251"/>
                  <a:pt x="1379172" y="4049251"/>
                </a:cubicBezTo>
                <a:cubicBezTo>
                  <a:pt x="1380586" y="4049251"/>
                  <a:pt x="1381780" y="4049325"/>
                  <a:pt x="1382751" y="4049472"/>
                </a:cubicBezTo>
                <a:cubicBezTo>
                  <a:pt x="1383723" y="4049620"/>
                  <a:pt x="1384504" y="4049796"/>
                  <a:pt x="1385093" y="4050003"/>
                </a:cubicBezTo>
                <a:cubicBezTo>
                  <a:pt x="1385683" y="4050209"/>
                  <a:pt x="1386095" y="4050489"/>
                  <a:pt x="1386331" y="4050842"/>
                </a:cubicBezTo>
                <a:cubicBezTo>
                  <a:pt x="1386566" y="4051195"/>
                  <a:pt x="1386683" y="4051608"/>
                  <a:pt x="1386683" y="4052079"/>
                </a:cubicBezTo>
                <a:lnTo>
                  <a:pt x="1386683" y="4161831"/>
                </a:lnTo>
                <a:cubicBezTo>
                  <a:pt x="1386683" y="4162302"/>
                  <a:pt x="1386566" y="4162714"/>
                  <a:pt x="1386331" y="4163068"/>
                </a:cubicBezTo>
                <a:cubicBezTo>
                  <a:pt x="1386095" y="4163421"/>
                  <a:pt x="1385683" y="4163701"/>
                  <a:pt x="1385093" y="4163907"/>
                </a:cubicBezTo>
                <a:cubicBezTo>
                  <a:pt x="1384504" y="4164114"/>
                  <a:pt x="1383723" y="4164290"/>
                  <a:pt x="1382751" y="4164437"/>
                </a:cubicBezTo>
                <a:cubicBezTo>
                  <a:pt x="1381780" y="4164585"/>
                  <a:pt x="1380586" y="4164658"/>
                  <a:pt x="1379172" y="4164658"/>
                </a:cubicBezTo>
                <a:cubicBezTo>
                  <a:pt x="1377641" y="4164658"/>
                  <a:pt x="1376403" y="4164585"/>
                  <a:pt x="1375461" y="4164437"/>
                </a:cubicBezTo>
                <a:cubicBezTo>
                  <a:pt x="1374518" y="4164290"/>
                  <a:pt x="1373752" y="4164114"/>
                  <a:pt x="1373163" y="4163907"/>
                </a:cubicBezTo>
                <a:cubicBezTo>
                  <a:pt x="1372575" y="4163701"/>
                  <a:pt x="1372162" y="4163421"/>
                  <a:pt x="1371927" y="4163068"/>
                </a:cubicBezTo>
                <a:cubicBezTo>
                  <a:pt x="1371690" y="4162714"/>
                  <a:pt x="1371573" y="4162302"/>
                  <a:pt x="1371573" y="4161831"/>
                </a:cubicBezTo>
                <a:lnTo>
                  <a:pt x="1371573" y="4111108"/>
                </a:lnTo>
                <a:lnTo>
                  <a:pt x="1319525" y="4111108"/>
                </a:lnTo>
                <a:lnTo>
                  <a:pt x="1319525" y="4161831"/>
                </a:lnTo>
                <a:cubicBezTo>
                  <a:pt x="1319525" y="4162302"/>
                  <a:pt x="1319408" y="4162714"/>
                  <a:pt x="1319172" y="4163068"/>
                </a:cubicBezTo>
                <a:cubicBezTo>
                  <a:pt x="1318936" y="4163421"/>
                  <a:pt x="1318524" y="4163701"/>
                  <a:pt x="1317934" y="4163907"/>
                </a:cubicBezTo>
                <a:cubicBezTo>
                  <a:pt x="1317346" y="4164114"/>
                  <a:pt x="1316565" y="4164290"/>
                  <a:pt x="1315593" y="4164437"/>
                </a:cubicBezTo>
                <a:cubicBezTo>
                  <a:pt x="1314621" y="4164585"/>
                  <a:pt x="1313399" y="4164658"/>
                  <a:pt x="1311926" y="4164658"/>
                </a:cubicBezTo>
                <a:cubicBezTo>
                  <a:pt x="1310512" y="4164658"/>
                  <a:pt x="1309304" y="4164585"/>
                  <a:pt x="1308303" y="4164437"/>
                </a:cubicBezTo>
                <a:cubicBezTo>
                  <a:pt x="1307301" y="4164290"/>
                  <a:pt x="1306506" y="4164114"/>
                  <a:pt x="1305917" y="4163907"/>
                </a:cubicBezTo>
                <a:cubicBezTo>
                  <a:pt x="1305327" y="4163701"/>
                  <a:pt x="1304915" y="4163421"/>
                  <a:pt x="1304680" y="4163068"/>
                </a:cubicBezTo>
                <a:cubicBezTo>
                  <a:pt x="1304444" y="4162714"/>
                  <a:pt x="1304326" y="4162302"/>
                  <a:pt x="1304326" y="4161831"/>
                </a:cubicBezTo>
                <a:lnTo>
                  <a:pt x="1304326" y="4052079"/>
                </a:lnTo>
                <a:cubicBezTo>
                  <a:pt x="1304326" y="4051608"/>
                  <a:pt x="1304444" y="4051195"/>
                  <a:pt x="1304680" y="4050842"/>
                </a:cubicBezTo>
                <a:cubicBezTo>
                  <a:pt x="1304915" y="4050489"/>
                  <a:pt x="1305327" y="4050209"/>
                  <a:pt x="1305917" y="4050003"/>
                </a:cubicBezTo>
                <a:cubicBezTo>
                  <a:pt x="1306506" y="4049796"/>
                  <a:pt x="1307301" y="4049620"/>
                  <a:pt x="1308303" y="4049472"/>
                </a:cubicBezTo>
                <a:cubicBezTo>
                  <a:pt x="1309304" y="4049325"/>
                  <a:pt x="1310512" y="4049251"/>
                  <a:pt x="1311926" y="4049251"/>
                </a:cubicBezTo>
                <a:close/>
                <a:moveTo>
                  <a:pt x="1061341" y="4049251"/>
                </a:moveTo>
                <a:cubicBezTo>
                  <a:pt x="1063108" y="4049251"/>
                  <a:pt x="1064537" y="4049310"/>
                  <a:pt x="1065627" y="4049428"/>
                </a:cubicBezTo>
                <a:cubicBezTo>
                  <a:pt x="1066717" y="4049546"/>
                  <a:pt x="1067586" y="4049708"/>
                  <a:pt x="1068234" y="4049914"/>
                </a:cubicBezTo>
                <a:cubicBezTo>
                  <a:pt x="1068881" y="4050121"/>
                  <a:pt x="1069367" y="4050415"/>
                  <a:pt x="1069692" y="4050798"/>
                </a:cubicBezTo>
                <a:cubicBezTo>
                  <a:pt x="1070015" y="4051181"/>
                  <a:pt x="1070325" y="4051667"/>
                  <a:pt x="1070620" y="4052256"/>
                </a:cubicBezTo>
                <a:lnTo>
                  <a:pt x="1086437" y="4085128"/>
                </a:lnTo>
                <a:cubicBezTo>
                  <a:pt x="1087905" y="4088251"/>
                  <a:pt x="1089371" y="4091520"/>
                  <a:pt x="1090836" y="4094937"/>
                </a:cubicBezTo>
                <a:cubicBezTo>
                  <a:pt x="1092299" y="4098354"/>
                  <a:pt x="1093793" y="4101800"/>
                  <a:pt x="1095316" y="4105276"/>
                </a:cubicBezTo>
                <a:lnTo>
                  <a:pt x="1095492" y="4105276"/>
                </a:lnTo>
                <a:cubicBezTo>
                  <a:pt x="1096839" y="4101918"/>
                  <a:pt x="1098230" y="4098575"/>
                  <a:pt x="1099664" y="4095246"/>
                </a:cubicBezTo>
                <a:cubicBezTo>
                  <a:pt x="1101099" y="4091918"/>
                  <a:pt x="1102552" y="4088634"/>
                  <a:pt x="1104022" y="4085393"/>
                </a:cubicBezTo>
                <a:lnTo>
                  <a:pt x="1119929" y="4052344"/>
                </a:lnTo>
                <a:cubicBezTo>
                  <a:pt x="1120106" y="4051755"/>
                  <a:pt x="1120356" y="4051255"/>
                  <a:pt x="1120680" y="4050842"/>
                </a:cubicBezTo>
                <a:cubicBezTo>
                  <a:pt x="1121004" y="4050430"/>
                  <a:pt x="1121446" y="4050121"/>
                  <a:pt x="1122005" y="4049914"/>
                </a:cubicBezTo>
                <a:cubicBezTo>
                  <a:pt x="1122565" y="4049708"/>
                  <a:pt x="1123346" y="4049546"/>
                  <a:pt x="1124347" y="4049428"/>
                </a:cubicBezTo>
                <a:cubicBezTo>
                  <a:pt x="1125349" y="4049310"/>
                  <a:pt x="1126615" y="4049251"/>
                  <a:pt x="1128147" y="4049251"/>
                </a:cubicBezTo>
                <a:cubicBezTo>
                  <a:pt x="1130268" y="4049251"/>
                  <a:pt x="1131932" y="4049325"/>
                  <a:pt x="1133140" y="4049472"/>
                </a:cubicBezTo>
                <a:cubicBezTo>
                  <a:pt x="1134347" y="4049620"/>
                  <a:pt x="1135187" y="4049900"/>
                  <a:pt x="1135658" y="4050312"/>
                </a:cubicBezTo>
                <a:cubicBezTo>
                  <a:pt x="1136129" y="4050724"/>
                  <a:pt x="1136291" y="4051314"/>
                  <a:pt x="1136144" y="4052079"/>
                </a:cubicBezTo>
                <a:cubicBezTo>
                  <a:pt x="1135996" y="4052845"/>
                  <a:pt x="1135599" y="4053876"/>
                  <a:pt x="1134951" y="4055172"/>
                </a:cubicBezTo>
                <a:lnTo>
                  <a:pt x="1102608" y="4119680"/>
                </a:lnTo>
                <a:lnTo>
                  <a:pt x="1102608" y="4161831"/>
                </a:lnTo>
                <a:cubicBezTo>
                  <a:pt x="1102608" y="4162302"/>
                  <a:pt x="1102491" y="4162714"/>
                  <a:pt x="1102258" y="4163068"/>
                </a:cubicBezTo>
                <a:cubicBezTo>
                  <a:pt x="1102023" y="4163421"/>
                  <a:pt x="1101612" y="4163701"/>
                  <a:pt x="1101027" y="4163907"/>
                </a:cubicBezTo>
                <a:cubicBezTo>
                  <a:pt x="1100441" y="4164114"/>
                  <a:pt x="1099650" y="4164290"/>
                  <a:pt x="1098654" y="4164437"/>
                </a:cubicBezTo>
                <a:cubicBezTo>
                  <a:pt x="1097659" y="4164585"/>
                  <a:pt x="1096459" y="4164658"/>
                  <a:pt x="1095053" y="4164658"/>
                </a:cubicBezTo>
                <a:cubicBezTo>
                  <a:pt x="1093589" y="4164658"/>
                  <a:pt x="1092373" y="4164585"/>
                  <a:pt x="1091406" y="4164437"/>
                </a:cubicBezTo>
                <a:cubicBezTo>
                  <a:pt x="1090440" y="4164290"/>
                  <a:pt x="1089649" y="4164114"/>
                  <a:pt x="1089034" y="4163907"/>
                </a:cubicBezTo>
                <a:cubicBezTo>
                  <a:pt x="1088419" y="4163701"/>
                  <a:pt x="1087995" y="4163421"/>
                  <a:pt x="1087760" y="4163068"/>
                </a:cubicBezTo>
                <a:cubicBezTo>
                  <a:pt x="1087526" y="4162714"/>
                  <a:pt x="1087409" y="4162302"/>
                  <a:pt x="1087409" y="4161831"/>
                </a:cubicBezTo>
                <a:lnTo>
                  <a:pt x="1087409" y="4119680"/>
                </a:lnTo>
                <a:lnTo>
                  <a:pt x="1055067" y="4055172"/>
                </a:lnTo>
                <a:cubicBezTo>
                  <a:pt x="1054419" y="4053817"/>
                  <a:pt x="1054022" y="4052757"/>
                  <a:pt x="1053874" y="4051991"/>
                </a:cubicBezTo>
                <a:cubicBezTo>
                  <a:pt x="1053727" y="4051225"/>
                  <a:pt x="1053874" y="4050636"/>
                  <a:pt x="1054316" y="4050223"/>
                </a:cubicBezTo>
                <a:cubicBezTo>
                  <a:pt x="1054759" y="4049811"/>
                  <a:pt x="1055554" y="4049546"/>
                  <a:pt x="1056702" y="4049428"/>
                </a:cubicBezTo>
                <a:cubicBezTo>
                  <a:pt x="1057851" y="4049310"/>
                  <a:pt x="1059397" y="4049251"/>
                  <a:pt x="1061341" y="4049251"/>
                </a:cubicBezTo>
                <a:close/>
                <a:moveTo>
                  <a:pt x="845202" y="4049251"/>
                </a:moveTo>
                <a:cubicBezTo>
                  <a:pt x="846676" y="4049251"/>
                  <a:pt x="847897" y="4049325"/>
                  <a:pt x="848869" y="4049472"/>
                </a:cubicBezTo>
                <a:cubicBezTo>
                  <a:pt x="849842" y="4049620"/>
                  <a:pt x="850622" y="4049796"/>
                  <a:pt x="851211" y="4050003"/>
                </a:cubicBezTo>
                <a:cubicBezTo>
                  <a:pt x="851801" y="4050209"/>
                  <a:pt x="852213" y="4050489"/>
                  <a:pt x="852449" y="4050842"/>
                </a:cubicBezTo>
                <a:cubicBezTo>
                  <a:pt x="852684" y="4051195"/>
                  <a:pt x="852803" y="4051608"/>
                  <a:pt x="852803" y="4052079"/>
                </a:cubicBezTo>
                <a:lnTo>
                  <a:pt x="852803" y="4097853"/>
                </a:lnTo>
                <a:lnTo>
                  <a:pt x="904850" y="4097853"/>
                </a:lnTo>
                <a:lnTo>
                  <a:pt x="904850" y="4052079"/>
                </a:lnTo>
                <a:cubicBezTo>
                  <a:pt x="904850" y="4051608"/>
                  <a:pt x="904967" y="4051195"/>
                  <a:pt x="905203" y="4050842"/>
                </a:cubicBezTo>
                <a:cubicBezTo>
                  <a:pt x="905438" y="4050489"/>
                  <a:pt x="905850" y="4050209"/>
                  <a:pt x="906440" y="4050003"/>
                </a:cubicBezTo>
                <a:cubicBezTo>
                  <a:pt x="907029" y="4049796"/>
                  <a:pt x="907795" y="4049620"/>
                  <a:pt x="908738" y="4049472"/>
                </a:cubicBezTo>
                <a:cubicBezTo>
                  <a:pt x="909680" y="4049325"/>
                  <a:pt x="910917" y="4049251"/>
                  <a:pt x="912449" y="4049251"/>
                </a:cubicBezTo>
                <a:cubicBezTo>
                  <a:pt x="913863" y="4049251"/>
                  <a:pt x="915055" y="4049325"/>
                  <a:pt x="916028" y="4049472"/>
                </a:cubicBezTo>
                <a:cubicBezTo>
                  <a:pt x="917000" y="4049620"/>
                  <a:pt x="917780" y="4049796"/>
                  <a:pt x="918369" y="4050003"/>
                </a:cubicBezTo>
                <a:cubicBezTo>
                  <a:pt x="918958" y="4050209"/>
                  <a:pt x="919370" y="4050489"/>
                  <a:pt x="919607" y="4050842"/>
                </a:cubicBezTo>
                <a:cubicBezTo>
                  <a:pt x="919842" y="4051195"/>
                  <a:pt x="919960" y="4051608"/>
                  <a:pt x="919960" y="4052079"/>
                </a:cubicBezTo>
                <a:lnTo>
                  <a:pt x="919960" y="4161831"/>
                </a:lnTo>
                <a:cubicBezTo>
                  <a:pt x="919960" y="4162302"/>
                  <a:pt x="919842" y="4162714"/>
                  <a:pt x="919607" y="4163068"/>
                </a:cubicBezTo>
                <a:cubicBezTo>
                  <a:pt x="919370" y="4163421"/>
                  <a:pt x="918958" y="4163701"/>
                  <a:pt x="918369" y="4163907"/>
                </a:cubicBezTo>
                <a:cubicBezTo>
                  <a:pt x="917780" y="4164114"/>
                  <a:pt x="917000" y="4164290"/>
                  <a:pt x="916028" y="4164437"/>
                </a:cubicBezTo>
                <a:cubicBezTo>
                  <a:pt x="915055" y="4164585"/>
                  <a:pt x="913863" y="4164658"/>
                  <a:pt x="912449" y="4164658"/>
                </a:cubicBezTo>
                <a:cubicBezTo>
                  <a:pt x="910917" y="4164658"/>
                  <a:pt x="909680" y="4164585"/>
                  <a:pt x="908738" y="4164437"/>
                </a:cubicBezTo>
                <a:cubicBezTo>
                  <a:pt x="907795" y="4164290"/>
                  <a:pt x="907029" y="4164114"/>
                  <a:pt x="906440" y="4163907"/>
                </a:cubicBezTo>
                <a:cubicBezTo>
                  <a:pt x="905850" y="4163701"/>
                  <a:pt x="905438" y="4163421"/>
                  <a:pt x="905203" y="4163068"/>
                </a:cubicBezTo>
                <a:cubicBezTo>
                  <a:pt x="904967" y="4162714"/>
                  <a:pt x="904850" y="4162302"/>
                  <a:pt x="904850" y="4161831"/>
                </a:cubicBezTo>
                <a:lnTo>
                  <a:pt x="904850" y="4111108"/>
                </a:lnTo>
                <a:lnTo>
                  <a:pt x="852803" y="4111108"/>
                </a:lnTo>
                <a:lnTo>
                  <a:pt x="852803" y="4161831"/>
                </a:lnTo>
                <a:cubicBezTo>
                  <a:pt x="852803" y="4162302"/>
                  <a:pt x="852684" y="4162714"/>
                  <a:pt x="852449" y="4163068"/>
                </a:cubicBezTo>
                <a:cubicBezTo>
                  <a:pt x="852213" y="4163421"/>
                  <a:pt x="851801" y="4163701"/>
                  <a:pt x="851211" y="4163907"/>
                </a:cubicBezTo>
                <a:cubicBezTo>
                  <a:pt x="850622" y="4164114"/>
                  <a:pt x="849842" y="4164290"/>
                  <a:pt x="848869" y="4164437"/>
                </a:cubicBezTo>
                <a:cubicBezTo>
                  <a:pt x="847897" y="4164585"/>
                  <a:pt x="846676" y="4164658"/>
                  <a:pt x="845202" y="4164658"/>
                </a:cubicBezTo>
                <a:cubicBezTo>
                  <a:pt x="843787" y="4164658"/>
                  <a:pt x="842581" y="4164585"/>
                  <a:pt x="841579" y="4164437"/>
                </a:cubicBezTo>
                <a:cubicBezTo>
                  <a:pt x="840578" y="4164290"/>
                  <a:pt x="839782" y="4164114"/>
                  <a:pt x="839192" y="4163907"/>
                </a:cubicBezTo>
                <a:cubicBezTo>
                  <a:pt x="838604" y="4163701"/>
                  <a:pt x="838192" y="4163421"/>
                  <a:pt x="837956" y="4163068"/>
                </a:cubicBezTo>
                <a:cubicBezTo>
                  <a:pt x="837720" y="4162714"/>
                  <a:pt x="837602" y="4162302"/>
                  <a:pt x="837602" y="4161831"/>
                </a:cubicBezTo>
                <a:lnTo>
                  <a:pt x="837602" y="4052079"/>
                </a:lnTo>
                <a:cubicBezTo>
                  <a:pt x="837602" y="4051608"/>
                  <a:pt x="837720" y="4051195"/>
                  <a:pt x="837956" y="4050842"/>
                </a:cubicBezTo>
                <a:cubicBezTo>
                  <a:pt x="838192" y="4050489"/>
                  <a:pt x="838604" y="4050209"/>
                  <a:pt x="839192" y="4050003"/>
                </a:cubicBezTo>
                <a:cubicBezTo>
                  <a:pt x="839782" y="4049796"/>
                  <a:pt x="840578" y="4049620"/>
                  <a:pt x="841579" y="4049472"/>
                </a:cubicBezTo>
                <a:cubicBezTo>
                  <a:pt x="842581" y="4049325"/>
                  <a:pt x="843787" y="4049251"/>
                  <a:pt x="845202" y="4049251"/>
                </a:cubicBezTo>
                <a:close/>
                <a:moveTo>
                  <a:pt x="594614" y="4049251"/>
                </a:moveTo>
                <a:cubicBezTo>
                  <a:pt x="596381" y="4049251"/>
                  <a:pt x="597810" y="4049310"/>
                  <a:pt x="598909" y="4049428"/>
                </a:cubicBezTo>
                <a:cubicBezTo>
                  <a:pt x="599999" y="4049546"/>
                  <a:pt x="600868" y="4049708"/>
                  <a:pt x="601516" y="4049914"/>
                </a:cubicBezTo>
                <a:cubicBezTo>
                  <a:pt x="602165" y="4050121"/>
                  <a:pt x="602650" y="4050415"/>
                  <a:pt x="602974" y="4050798"/>
                </a:cubicBezTo>
                <a:cubicBezTo>
                  <a:pt x="603299" y="4051181"/>
                  <a:pt x="603607" y="4051667"/>
                  <a:pt x="603901" y="4052256"/>
                </a:cubicBezTo>
                <a:lnTo>
                  <a:pt x="619719" y="4085128"/>
                </a:lnTo>
                <a:cubicBezTo>
                  <a:pt x="621187" y="4088251"/>
                  <a:pt x="622653" y="4091520"/>
                  <a:pt x="624117" y="4094937"/>
                </a:cubicBezTo>
                <a:cubicBezTo>
                  <a:pt x="625581" y="4098354"/>
                  <a:pt x="627075" y="4101800"/>
                  <a:pt x="628599" y="4105276"/>
                </a:cubicBezTo>
                <a:lnTo>
                  <a:pt x="628774" y="4105276"/>
                </a:lnTo>
                <a:cubicBezTo>
                  <a:pt x="630121" y="4101918"/>
                  <a:pt x="631511" y="4098575"/>
                  <a:pt x="632947" y="4095246"/>
                </a:cubicBezTo>
                <a:cubicBezTo>
                  <a:pt x="634382" y="4091918"/>
                  <a:pt x="635834" y="4088634"/>
                  <a:pt x="637304" y="4085393"/>
                </a:cubicBezTo>
                <a:lnTo>
                  <a:pt x="653211" y="4052344"/>
                </a:lnTo>
                <a:cubicBezTo>
                  <a:pt x="653388" y="4051755"/>
                  <a:pt x="653637" y="4051255"/>
                  <a:pt x="653961" y="4050842"/>
                </a:cubicBezTo>
                <a:cubicBezTo>
                  <a:pt x="654285" y="4050430"/>
                  <a:pt x="654727" y="4050121"/>
                  <a:pt x="655288" y="4049914"/>
                </a:cubicBezTo>
                <a:cubicBezTo>
                  <a:pt x="655847" y="4049708"/>
                  <a:pt x="656626" y="4049546"/>
                  <a:pt x="657629" y="4049428"/>
                </a:cubicBezTo>
                <a:cubicBezTo>
                  <a:pt x="658630" y="4049310"/>
                  <a:pt x="659897" y="4049251"/>
                  <a:pt x="661428" y="4049251"/>
                </a:cubicBezTo>
                <a:cubicBezTo>
                  <a:pt x="663549" y="4049251"/>
                  <a:pt x="665214" y="4049325"/>
                  <a:pt x="666421" y="4049472"/>
                </a:cubicBezTo>
                <a:cubicBezTo>
                  <a:pt x="667629" y="4049620"/>
                  <a:pt x="668468" y="4049900"/>
                  <a:pt x="668939" y="4050312"/>
                </a:cubicBezTo>
                <a:cubicBezTo>
                  <a:pt x="669411" y="4050724"/>
                  <a:pt x="669574" y="4051314"/>
                  <a:pt x="669425" y="4052079"/>
                </a:cubicBezTo>
                <a:cubicBezTo>
                  <a:pt x="669280" y="4052845"/>
                  <a:pt x="668882" y="4053876"/>
                  <a:pt x="668233" y="4055172"/>
                </a:cubicBezTo>
                <a:lnTo>
                  <a:pt x="635891" y="4119680"/>
                </a:lnTo>
                <a:lnTo>
                  <a:pt x="635891" y="4161831"/>
                </a:lnTo>
                <a:cubicBezTo>
                  <a:pt x="635891" y="4162302"/>
                  <a:pt x="635774" y="4162714"/>
                  <a:pt x="635539" y="4163068"/>
                </a:cubicBezTo>
                <a:cubicBezTo>
                  <a:pt x="635304" y="4163421"/>
                  <a:pt x="634895" y="4163701"/>
                  <a:pt x="634310" y="4163907"/>
                </a:cubicBezTo>
                <a:cubicBezTo>
                  <a:pt x="633723" y="4164114"/>
                  <a:pt x="632933" y="4164290"/>
                  <a:pt x="631937" y="4164437"/>
                </a:cubicBezTo>
                <a:cubicBezTo>
                  <a:pt x="630942" y="4164585"/>
                  <a:pt x="629741" y="4164658"/>
                  <a:pt x="628334" y="4164658"/>
                </a:cubicBezTo>
                <a:cubicBezTo>
                  <a:pt x="626870" y="4164658"/>
                  <a:pt x="625655" y="4164585"/>
                  <a:pt x="624688" y="4164437"/>
                </a:cubicBezTo>
                <a:cubicBezTo>
                  <a:pt x="623722" y="4164290"/>
                  <a:pt x="622932" y="4164114"/>
                  <a:pt x="622317" y="4163907"/>
                </a:cubicBezTo>
                <a:cubicBezTo>
                  <a:pt x="621702" y="4163701"/>
                  <a:pt x="621277" y="4163421"/>
                  <a:pt x="621042" y="4163068"/>
                </a:cubicBezTo>
                <a:cubicBezTo>
                  <a:pt x="620809" y="4162714"/>
                  <a:pt x="620692" y="4162302"/>
                  <a:pt x="620692" y="4161831"/>
                </a:cubicBezTo>
                <a:lnTo>
                  <a:pt x="620692" y="4119680"/>
                </a:lnTo>
                <a:lnTo>
                  <a:pt x="588340" y="4055172"/>
                </a:lnTo>
                <a:cubicBezTo>
                  <a:pt x="587692" y="4053817"/>
                  <a:pt x="587294" y="4052757"/>
                  <a:pt x="587147" y="4051991"/>
                </a:cubicBezTo>
                <a:cubicBezTo>
                  <a:pt x="587000" y="4051225"/>
                  <a:pt x="587147" y="4050636"/>
                  <a:pt x="587589" y="4050223"/>
                </a:cubicBezTo>
                <a:cubicBezTo>
                  <a:pt x="588031" y="4049811"/>
                  <a:pt x="588826" y="4049546"/>
                  <a:pt x="589975" y="4049428"/>
                </a:cubicBezTo>
                <a:cubicBezTo>
                  <a:pt x="591123" y="4049310"/>
                  <a:pt x="592670" y="4049251"/>
                  <a:pt x="594614" y="4049251"/>
                </a:cubicBezTo>
                <a:close/>
                <a:moveTo>
                  <a:pt x="368949" y="4049251"/>
                </a:moveTo>
                <a:cubicBezTo>
                  <a:pt x="370422" y="4049251"/>
                  <a:pt x="371644" y="4049325"/>
                  <a:pt x="372616" y="4049472"/>
                </a:cubicBezTo>
                <a:cubicBezTo>
                  <a:pt x="373588" y="4049620"/>
                  <a:pt x="374369" y="4049796"/>
                  <a:pt x="374958" y="4050003"/>
                </a:cubicBezTo>
                <a:cubicBezTo>
                  <a:pt x="375547" y="4050209"/>
                  <a:pt x="375959" y="4050489"/>
                  <a:pt x="376195" y="4050842"/>
                </a:cubicBezTo>
                <a:cubicBezTo>
                  <a:pt x="376430" y="4051195"/>
                  <a:pt x="376548" y="4051608"/>
                  <a:pt x="376548" y="4052079"/>
                </a:cubicBezTo>
                <a:lnTo>
                  <a:pt x="376548" y="4097853"/>
                </a:lnTo>
                <a:lnTo>
                  <a:pt x="428596" y="4097853"/>
                </a:lnTo>
                <a:lnTo>
                  <a:pt x="428596" y="4052079"/>
                </a:lnTo>
                <a:cubicBezTo>
                  <a:pt x="428596" y="4051608"/>
                  <a:pt x="428714" y="4051195"/>
                  <a:pt x="428950" y="4050842"/>
                </a:cubicBezTo>
                <a:cubicBezTo>
                  <a:pt x="429185" y="4050489"/>
                  <a:pt x="429598" y="4050209"/>
                  <a:pt x="430187" y="4050003"/>
                </a:cubicBezTo>
                <a:cubicBezTo>
                  <a:pt x="430776" y="4049796"/>
                  <a:pt x="431542" y="4049620"/>
                  <a:pt x="432484" y="4049472"/>
                </a:cubicBezTo>
                <a:cubicBezTo>
                  <a:pt x="433427" y="4049325"/>
                  <a:pt x="434664" y="4049251"/>
                  <a:pt x="436196" y="4049251"/>
                </a:cubicBezTo>
                <a:cubicBezTo>
                  <a:pt x="437610" y="4049251"/>
                  <a:pt x="438803" y="4049325"/>
                  <a:pt x="439775" y="4049472"/>
                </a:cubicBezTo>
                <a:cubicBezTo>
                  <a:pt x="440747" y="4049620"/>
                  <a:pt x="441527" y="4049796"/>
                  <a:pt x="442116" y="4050003"/>
                </a:cubicBezTo>
                <a:cubicBezTo>
                  <a:pt x="442706" y="4050209"/>
                  <a:pt x="443118" y="4050489"/>
                  <a:pt x="443354" y="4050842"/>
                </a:cubicBezTo>
                <a:cubicBezTo>
                  <a:pt x="443589" y="4051195"/>
                  <a:pt x="443707" y="4051608"/>
                  <a:pt x="443707" y="4052079"/>
                </a:cubicBezTo>
                <a:lnTo>
                  <a:pt x="443707" y="4161831"/>
                </a:lnTo>
                <a:cubicBezTo>
                  <a:pt x="443707" y="4162302"/>
                  <a:pt x="443589" y="4162714"/>
                  <a:pt x="443354" y="4163068"/>
                </a:cubicBezTo>
                <a:cubicBezTo>
                  <a:pt x="443118" y="4163421"/>
                  <a:pt x="442706" y="4163701"/>
                  <a:pt x="442116" y="4163907"/>
                </a:cubicBezTo>
                <a:cubicBezTo>
                  <a:pt x="441527" y="4164114"/>
                  <a:pt x="440747" y="4164290"/>
                  <a:pt x="439775" y="4164437"/>
                </a:cubicBezTo>
                <a:cubicBezTo>
                  <a:pt x="438803" y="4164585"/>
                  <a:pt x="437610" y="4164658"/>
                  <a:pt x="436196" y="4164658"/>
                </a:cubicBezTo>
                <a:cubicBezTo>
                  <a:pt x="434664" y="4164658"/>
                  <a:pt x="433427" y="4164585"/>
                  <a:pt x="432484" y="4164437"/>
                </a:cubicBezTo>
                <a:cubicBezTo>
                  <a:pt x="431542" y="4164290"/>
                  <a:pt x="430776" y="4164114"/>
                  <a:pt x="430187" y="4163907"/>
                </a:cubicBezTo>
                <a:cubicBezTo>
                  <a:pt x="429598" y="4163701"/>
                  <a:pt x="429185" y="4163421"/>
                  <a:pt x="428950" y="4163068"/>
                </a:cubicBezTo>
                <a:cubicBezTo>
                  <a:pt x="428714" y="4162714"/>
                  <a:pt x="428596" y="4162302"/>
                  <a:pt x="428596" y="4161831"/>
                </a:cubicBezTo>
                <a:lnTo>
                  <a:pt x="428596" y="4111108"/>
                </a:lnTo>
                <a:lnTo>
                  <a:pt x="376548" y="4111108"/>
                </a:lnTo>
                <a:lnTo>
                  <a:pt x="376548" y="4161831"/>
                </a:lnTo>
                <a:cubicBezTo>
                  <a:pt x="376548" y="4162302"/>
                  <a:pt x="376430" y="4162714"/>
                  <a:pt x="376195" y="4163068"/>
                </a:cubicBezTo>
                <a:cubicBezTo>
                  <a:pt x="375959" y="4163421"/>
                  <a:pt x="375547" y="4163701"/>
                  <a:pt x="374958" y="4163907"/>
                </a:cubicBezTo>
                <a:cubicBezTo>
                  <a:pt x="374369" y="4164114"/>
                  <a:pt x="373588" y="4164290"/>
                  <a:pt x="372616" y="4164437"/>
                </a:cubicBezTo>
                <a:cubicBezTo>
                  <a:pt x="371644" y="4164585"/>
                  <a:pt x="370422" y="4164658"/>
                  <a:pt x="368949" y="4164658"/>
                </a:cubicBezTo>
                <a:cubicBezTo>
                  <a:pt x="367535" y="4164658"/>
                  <a:pt x="366327" y="4164585"/>
                  <a:pt x="365326" y="4164437"/>
                </a:cubicBezTo>
                <a:cubicBezTo>
                  <a:pt x="364324" y="4164290"/>
                  <a:pt x="363529" y="4164114"/>
                  <a:pt x="362940" y="4163907"/>
                </a:cubicBezTo>
                <a:cubicBezTo>
                  <a:pt x="362351" y="4163701"/>
                  <a:pt x="361938" y="4163421"/>
                  <a:pt x="361703" y="4163068"/>
                </a:cubicBezTo>
                <a:cubicBezTo>
                  <a:pt x="361467" y="4162714"/>
                  <a:pt x="361349" y="4162302"/>
                  <a:pt x="361349" y="4161831"/>
                </a:cubicBezTo>
                <a:lnTo>
                  <a:pt x="361349" y="4052079"/>
                </a:lnTo>
                <a:cubicBezTo>
                  <a:pt x="361349" y="4051608"/>
                  <a:pt x="361467" y="4051195"/>
                  <a:pt x="361703" y="4050842"/>
                </a:cubicBezTo>
                <a:cubicBezTo>
                  <a:pt x="361938" y="4050489"/>
                  <a:pt x="362351" y="4050209"/>
                  <a:pt x="362940" y="4050003"/>
                </a:cubicBezTo>
                <a:cubicBezTo>
                  <a:pt x="363529" y="4049796"/>
                  <a:pt x="364324" y="4049620"/>
                  <a:pt x="365326" y="4049472"/>
                </a:cubicBezTo>
                <a:cubicBezTo>
                  <a:pt x="366327" y="4049325"/>
                  <a:pt x="367535" y="4049251"/>
                  <a:pt x="368949" y="4049251"/>
                </a:cubicBezTo>
                <a:close/>
                <a:moveTo>
                  <a:pt x="118365" y="4049251"/>
                </a:moveTo>
                <a:cubicBezTo>
                  <a:pt x="120132" y="4049251"/>
                  <a:pt x="121561" y="4049310"/>
                  <a:pt x="122651" y="4049428"/>
                </a:cubicBezTo>
                <a:cubicBezTo>
                  <a:pt x="123741" y="4049546"/>
                  <a:pt x="124609" y="4049708"/>
                  <a:pt x="125257" y="4049914"/>
                </a:cubicBezTo>
                <a:cubicBezTo>
                  <a:pt x="125905" y="4050121"/>
                  <a:pt x="126391" y="4050415"/>
                  <a:pt x="126715" y="4050798"/>
                </a:cubicBezTo>
                <a:cubicBezTo>
                  <a:pt x="127039" y="4051181"/>
                  <a:pt x="127349" y="4051667"/>
                  <a:pt x="127643" y="4052256"/>
                </a:cubicBezTo>
                <a:lnTo>
                  <a:pt x="143461" y="4085128"/>
                </a:lnTo>
                <a:cubicBezTo>
                  <a:pt x="144929" y="4088251"/>
                  <a:pt x="146395" y="4091520"/>
                  <a:pt x="147859" y="4094937"/>
                </a:cubicBezTo>
                <a:cubicBezTo>
                  <a:pt x="149323" y="4098354"/>
                  <a:pt x="150817" y="4101800"/>
                  <a:pt x="152341" y="4105276"/>
                </a:cubicBezTo>
                <a:lnTo>
                  <a:pt x="152516" y="4105276"/>
                </a:lnTo>
                <a:cubicBezTo>
                  <a:pt x="153863" y="4101918"/>
                  <a:pt x="155253" y="4098575"/>
                  <a:pt x="156688" y="4095246"/>
                </a:cubicBezTo>
                <a:cubicBezTo>
                  <a:pt x="158123" y="4091918"/>
                  <a:pt x="159576" y="4088634"/>
                  <a:pt x="161046" y="4085393"/>
                </a:cubicBezTo>
                <a:lnTo>
                  <a:pt x="176952" y="4052344"/>
                </a:lnTo>
                <a:cubicBezTo>
                  <a:pt x="177129" y="4051755"/>
                  <a:pt x="177379" y="4051255"/>
                  <a:pt x="177703" y="4050842"/>
                </a:cubicBezTo>
                <a:cubicBezTo>
                  <a:pt x="178027" y="4050430"/>
                  <a:pt x="178469" y="4050121"/>
                  <a:pt x="179029" y="4049914"/>
                </a:cubicBezTo>
                <a:cubicBezTo>
                  <a:pt x="179588" y="4049708"/>
                  <a:pt x="180369" y="4049546"/>
                  <a:pt x="181370" y="4049428"/>
                </a:cubicBezTo>
                <a:cubicBezTo>
                  <a:pt x="182372" y="4049310"/>
                  <a:pt x="183638" y="4049251"/>
                  <a:pt x="185170" y="4049251"/>
                </a:cubicBezTo>
                <a:cubicBezTo>
                  <a:pt x="187291" y="4049251"/>
                  <a:pt x="188955" y="4049325"/>
                  <a:pt x="190163" y="4049472"/>
                </a:cubicBezTo>
                <a:cubicBezTo>
                  <a:pt x="191370" y="4049620"/>
                  <a:pt x="192210" y="4049900"/>
                  <a:pt x="192681" y="4050312"/>
                </a:cubicBezTo>
                <a:cubicBezTo>
                  <a:pt x="193152" y="4050724"/>
                  <a:pt x="193315" y="4051314"/>
                  <a:pt x="193167" y="4052079"/>
                </a:cubicBezTo>
                <a:cubicBezTo>
                  <a:pt x="193020" y="4052845"/>
                  <a:pt x="192622" y="4053876"/>
                  <a:pt x="191974" y="4055172"/>
                </a:cubicBezTo>
                <a:lnTo>
                  <a:pt x="159632" y="4119680"/>
                </a:lnTo>
                <a:lnTo>
                  <a:pt x="159632" y="4161831"/>
                </a:lnTo>
                <a:cubicBezTo>
                  <a:pt x="159632" y="4162302"/>
                  <a:pt x="159515" y="4162714"/>
                  <a:pt x="159281" y="4163068"/>
                </a:cubicBezTo>
                <a:cubicBezTo>
                  <a:pt x="159046" y="4163421"/>
                  <a:pt x="158636" y="4163701"/>
                  <a:pt x="158050" y="4163907"/>
                </a:cubicBezTo>
                <a:cubicBezTo>
                  <a:pt x="157464" y="4164114"/>
                  <a:pt x="156674" y="4164290"/>
                  <a:pt x="155678" y="4164437"/>
                </a:cubicBezTo>
                <a:cubicBezTo>
                  <a:pt x="154683" y="4164585"/>
                  <a:pt x="153482" y="4164658"/>
                  <a:pt x="152077" y="4164658"/>
                </a:cubicBezTo>
                <a:cubicBezTo>
                  <a:pt x="150612" y="4164658"/>
                  <a:pt x="149397" y="4164585"/>
                  <a:pt x="148430" y="4164437"/>
                </a:cubicBezTo>
                <a:cubicBezTo>
                  <a:pt x="147464" y="4164290"/>
                  <a:pt x="146673" y="4164114"/>
                  <a:pt x="146058" y="4163907"/>
                </a:cubicBezTo>
                <a:cubicBezTo>
                  <a:pt x="145443" y="4163701"/>
                  <a:pt x="145019" y="4163421"/>
                  <a:pt x="144784" y="4163068"/>
                </a:cubicBezTo>
                <a:cubicBezTo>
                  <a:pt x="144550" y="4162714"/>
                  <a:pt x="144433" y="4162302"/>
                  <a:pt x="144433" y="4161831"/>
                </a:cubicBezTo>
                <a:lnTo>
                  <a:pt x="144433" y="4119680"/>
                </a:lnTo>
                <a:lnTo>
                  <a:pt x="112091" y="4055172"/>
                </a:lnTo>
                <a:cubicBezTo>
                  <a:pt x="111443" y="4053817"/>
                  <a:pt x="111045" y="4052757"/>
                  <a:pt x="110898" y="4051991"/>
                </a:cubicBezTo>
                <a:cubicBezTo>
                  <a:pt x="110750" y="4051225"/>
                  <a:pt x="110898" y="4050636"/>
                  <a:pt x="111340" y="4050223"/>
                </a:cubicBezTo>
                <a:cubicBezTo>
                  <a:pt x="111782" y="4049811"/>
                  <a:pt x="112577" y="4049546"/>
                  <a:pt x="113726" y="4049428"/>
                </a:cubicBezTo>
                <a:cubicBezTo>
                  <a:pt x="114874" y="4049310"/>
                  <a:pt x="116421" y="4049251"/>
                  <a:pt x="118365" y="4049251"/>
                </a:cubicBezTo>
                <a:close/>
                <a:moveTo>
                  <a:pt x="8524317" y="4048103"/>
                </a:moveTo>
                <a:cubicBezTo>
                  <a:pt x="8526850" y="4048103"/>
                  <a:pt x="8529398" y="4048324"/>
                  <a:pt x="8531960" y="4048765"/>
                </a:cubicBezTo>
                <a:cubicBezTo>
                  <a:pt x="8534523" y="4049207"/>
                  <a:pt x="8536939" y="4049796"/>
                  <a:pt x="8539206" y="4050533"/>
                </a:cubicBezTo>
                <a:cubicBezTo>
                  <a:pt x="8541475" y="4051269"/>
                  <a:pt x="8543492" y="4052094"/>
                  <a:pt x="8545260" y="4053007"/>
                </a:cubicBezTo>
                <a:cubicBezTo>
                  <a:pt x="8547027" y="4053920"/>
                  <a:pt x="8548191" y="4054657"/>
                  <a:pt x="8548750" y="4055216"/>
                </a:cubicBezTo>
                <a:lnTo>
                  <a:pt x="8549744" y="4056409"/>
                </a:lnTo>
                <a:lnTo>
                  <a:pt x="8549744" y="4067854"/>
                </a:lnTo>
                <a:lnTo>
                  <a:pt x="8549369" y="4068471"/>
                </a:lnTo>
                <a:cubicBezTo>
                  <a:pt x="8549045" y="4068736"/>
                  <a:pt x="8548677" y="4068869"/>
                  <a:pt x="8548264" y="4068869"/>
                </a:cubicBezTo>
                <a:cubicBezTo>
                  <a:pt x="8547616" y="4068869"/>
                  <a:pt x="8546600" y="4068457"/>
                  <a:pt x="8545215" y="4067632"/>
                </a:cubicBezTo>
                <a:cubicBezTo>
                  <a:pt x="8543831" y="4066807"/>
                  <a:pt x="8542138" y="4065879"/>
                  <a:pt x="8540134" y="4064848"/>
                </a:cubicBezTo>
                <a:cubicBezTo>
                  <a:pt x="8538132" y="4063817"/>
                  <a:pt x="8535760" y="4062875"/>
                  <a:pt x="8533021" y="4062020"/>
                </a:cubicBezTo>
                <a:cubicBezTo>
                  <a:pt x="8530281" y="4061166"/>
                  <a:pt x="8527204" y="4060739"/>
                  <a:pt x="8523786" y="4060739"/>
                </a:cubicBezTo>
                <a:cubicBezTo>
                  <a:pt x="8520605" y="4060739"/>
                  <a:pt x="8517837" y="4061166"/>
                  <a:pt x="8515480" y="4062020"/>
                </a:cubicBezTo>
                <a:cubicBezTo>
                  <a:pt x="8513124" y="4062875"/>
                  <a:pt x="8511180" y="4064009"/>
                  <a:pt x="8509648" y="4065423"/>
                </a:cubicBezTo>
                <a:cubicBezTo>
                  <a:pt x="8508116" y="4066836"/>
                  <a:pt x="8506968" y="4068515"/>
                  <a:pt x="8506201" y="4070459"/>
                </a:cubicBezTo>
                <a:cubicBezTo>
                  <a:pt x="8505436" y="4072403"/>
                  <a:pt x="8505053" y="4074466"/>
                  <a:pt x="8505053" y="4076645"/>
                </a:cubicBezTo>
                <a:cubicBezTo>
                  <a:pt x="8505053" y="4079826"/>
                  <a:pt x="8505789" y="4082566"/>
                  <a:pt x="8507262" y="4084863"/>
                </a:cubicBezTo>
                <a:cubicBezTo>
                  <a:pt x="8508735" y="4087161"/>
                  <a:pt x="8510694" y="4089193"/>
                  <a:pt x="8513138" y="4090961"/>
                </a:cubicBezTo>
                <a:cubicBezTo>
                  <a:pt x="8515583" y="4092728"/>
                  <a:pt x="8518367" y="4094348"/>
                  <a:pt x="8521489" y="4095821"/>
                </a:cubicBezTo>
                <a:cubicBezTo>
                  <a:pt x="8524611" y="4097294"/>
                  <a:pt x="8527793" y="4098781"/>
                  <a:pt x="8531033" y="4100283"/>
                </a:cubicBezTo>
                <a:cubicBezTo>
                  <a:pt x="8534273" y="4101785"/>
                  <a:pt x="8537454" y="4103435"/>
                  <a:pt x="8540576" y="4105232"/>
                </a:cubicBezTo>
                <a:cubicBezTo>
                  <a:pt x="8543699" y="4107029"/>
                  <a:pt x="8546482" y="4109150"/>
                  <a:pt x="8548927" y="4111594"/>
                </a:cubicBezTo>
                <a:lnTo>
                  <a:pt x="8549744" y="4112789"/>
                </a:lnTo>
                <a:lnTo>
                  <a:pt x="8549744" y="4152062"/>
                </a:lnTo>
                <a:lnTo>
                  <a:pt x="8545922" y="4157015"/>
                </a:lnTo>
                <a:cubicBezTo>
                  <a:pt x="8542417" y="4159931"/>
                  <a:pt x="8538294" y="4162125"/>
                  <a:pt x="8533551" y="4163598"/>
                </a:cubicBezTo>
                <a:cubicBezTo>
                  <a:pt x="8528809" y="4165071"/>
                  <a:pt x="8523698" y="4165807"/>
                  <a:pt x="8518219" y="4165807"/>
                </a:cubicBezTo>
                <a:cubicBezTo>
                  <a:pt x="8514391" y="4165807"/>
                  <a:pt x="8510841" y="4165483"/>
                  <a:pt x="8507571" y="4164835"/>
                </a:cubicBezTo>
                <a:cubicBezTo>
                  <a:pt x="8504302" y="4164187"/>
                  <a:pt x="8501385" y="4163392"/>
                  <a:pt x="8498823" y="4162449"/>
                </a:cubicBezTo>
                <a:cubicBezTo>
                  <a:pt x="8496260" y="4161507"/>
                  <a:pt x="8494110" y="4160535"/>
                  <a:pt x="8492372" y="4159533"/>
                </a:cubicBezTo>
                <a:cubicBezTo>
                  <a:pt x="8490634" y="4158532"/>
                  <a:pt x="8489427" y="4157677"/>
                  <a:pt x="8488749" y="4156970"/>
                </a:cubicBezTo>
                <a:cubicBezTo>
                  <a:pt x="8488072" y="4156263"/>
                  <a:pt x="8487571" y="4155365"/>
                  <a:pt x="8487247" y="4154275"/>
                </a:cubicBezTo>
                <a:cubicBezTo>
                  <a:pt x="8486923" y="4153186"/>
                  <a:pt x="8486761" y="4151728"/>
                  <a:pt x="8486761" y="4149901"/>
                </a:cubicBezTo>
                <a:cubicBezTo>
                  <a:pt x="8486761" y="4148605"/>
                  <a:pt x="8486820" y="4147530"/>
                  <a:pt x="8486938" y="4146676"/>
                </a:cubicBezTo>
                <a:cubicBezTo>
                  <a:pt x="8487056" y="4145822"/>
                  <a:pt x="8487232" y="4145129"/>
                  <a:pt x="8487468" y="4144599"/>
                </a:cubicBezTo>
                <a:cubicBezTo>
                  <a:pt x="8487704" y="4144069"/>
                  <a:pt x="8487998" y="4143701"/>
                  <a:pt x="8488351" y="4143495"/>
                </a:cubicBezTo>
                <a:cubicBezTo>
                  <a:pt x="8488705" y="4143289"/>
                  <a:pt x="8489118" y="4143185"/>
                  <a:pt x="8489589" y="4143185"/>
                </a:cubicBezTo>
                <a:cubicBezTo>
                  <a:pt x="8490413" y="4143185"/>
                  <a:pt x="8491577" y="4143686"/>
                  <a:pt x="8493079" y="4144687"/>
                </a:cubicBezTo>
                <a:cubicBezTo>
                  <a:pt x="8494581" y="4145689"/>
                  <a:pt x="8496511" y="4146779"/>
                  <a:pt x="8498867" y="4147957"/>
                </a:cubicBezTo>
                <a:cubicBezTo>
                  <a:pt x="8501224" y="4149135"/>
                  <a:pt x="8504066" y="4150240"/>
                  <a:pt x="8507394" y="4151271"/>
                </a:cubicBezTo>
                <a:cubicBezTo>
                  <a:pt x="8510723" y="4152302"/>
                  <a:pt x="8514567" y="4152817"/>
                  <a:pt x="8518926" y="4152817"/>
                </a:cubicBezTo>
                <a:cubicBezTo>
                  <a:pt x="8522225" y="4152817"/>
                  <a:pt x="8525245" y="4152375"/>
                  <a:pt x="8527984" y="4151492"/>
                </a:cubicBezTo>
                <a:cubicBezTo>
                  <a:pt x="8530723" y="4150608"/>
                  <a:pt x="8533080" y="4149356"/>
                  <a:pt x="8535053" y="4147736"/>
                </a:cubicBezTo>
                <a:cubicBezTo>
                  <a:pt x="8537027" y="4146116"/>
                  <a:pt x="8538544" y="4144128"/>
                  <a:pt x="8539604" y="4141771"/>
                </a:cubicBezTo>
                <a:cubicBezTo>
                  <a:pt x="8540664" y="4139415"/>
                  <a:pt x="8541195" y="4136734"/>
                  <a:pt x="8541195" y="4133730"/>
                </a:cubicBezTo>
                <a:cubicBezTo>
                  <a:pt x="8541195" y="4130490"/>
                  <a:pt x="8540459" y="4127721"/>
                  <a:pt x="8538986" y="4125424"/>
                </a:cubicBezTo>
                <a:cubicBezTo>
                  <a:pt x="8537513" y="4123126"/>
                  <a:pt x="8535569" y="4121108"/>
                  <a:pt x="8533153" y="4119370"/>
                </a:cubicBezTo>
                <a:cubicBezTo>
                  <a:pt x="8530738" y="4117633"/>
                  <a:pt x="8527984" y="4116042"/>
                  <a:pt x="8524891" y="4114599"/>
                </a:cubicBezTo>
                <a:cubicBezTo>
                  <a:pt x="8521798" y="4113155"/>
                  <a:pt x="8518632" y="4111682"/>
                  <a:pt x="8515392" y="4110180"/>
                </a:cubicBezTo>
                <a:cubicBezTo>
                  <a:pt x="8512152" y="4108678"/>
                  <a:pt x="8509000" y="4107014"/>
                  <a:pt x="8505936" y="4105188"/>
                </a:cubicBezTo>
                <a:cubicBezTo>
                  <a:pt x="8502873" y="4103361"/>
                  <a:pt x="8500134" y="4101211"/>
                  <a:pt x="8497718" y="4098737"/>
                </a:cubicBezTo>
                <a:cubicBezTo>
                  <a:pt x="8495303" y="4096263"/>
                  <a:pt x="8493344" y="4093361"/>
                  <a:pt x="8491842" y="4090033"/>
                </a:cubicBezTo>
                <a:cubicBezTo>
                  <a:pt x="8490340" y="4086704"/>
                  <a:pt x="8489589" y="4082713"/>
                  <a:pt x="8489589" y="4078059"/>
                </a:cubicBezTo>
                <a:cubicBezTo>
                  <a:pt x="8489589" y="4073287"/>
                  <a:pt x="8490458" y="4069031"/>
                  <a:pt x="8492195" y="4065290"/>
                </a:cubicBezTo>
                <a:cubicBezTo>
                  <a:pt x="8493934" y="4061549"/>
                  <a:pt x="8496349" y="4058412"/>
                  <a:pt x="8499441" y="4055879"/>
                </a:cubicBezTo>
                <a:cubicBezTo>
                  <a:pt x="8502534" y="4053346"/>
                  <a:pt x="8506217" y="4051416"/>
                  <a:pt x="8510487" y="4050091"/>
                </a:cubicBezTo>
                <a:cubicBezTo>
                  <a:pt x="8514759" y="4048765"/>
                  <a:pt x="8519368" y="4048103"/>
                  <a:pt x="8524317" y="4048103"/>
                </a:cubicBezTo>
                <a:close/>
                <a:moveTo>
                  <a:pt x="8048067" y="4048103"/>
                </a:moveTo>
                <a:cubicBezTo>
                  <a:pt x="8050600" y="4048103"/>
                  <a:pt x="8053148" y="4048324"/>
                  <a:pt x="8055710" y="4048765"/>
                </a:cubicBezTo>
                <a:cubicBezTo>
                  <a:pt x="8058273" y="4049207"/>
                  <a:pt x="8060689" y="4049796"/>
                  <a:pt x="8062956" y="4050533"/>
                </a:cubicBezTo>
                <a:cubicBezTo>
                  <a:pt x="8065225" y="4051269"/>
                  <a:pt x="8067242" y="4052094"/>
                  <a:pt x="8069010" y="4053007"/>
                </a:cubicBezTo>
                <a:cubicBezTo>
                  <a:pt x="8070777" y="4053920"/>
                  <a:pt x="8071941" y="4054657"/>
                  <a:pt x="8072500" y="4055216"/>
                </a:cubicBezTo>
                <a:cubicBezTo>
                  <a:pt x="8073060" y="4055776"/>
                  <a:pt x="8073428" y="4056218"/>
                  <a:pt x="8073605" y="4056542"/>
                </a:cubicBezTo>
                <a:cubicBezTo>
                  <a:pt x="8073781" y="4056866"/>
                  <a:pt x="8073929" y="4057278"/>
                  <a:pt x="8074046" y="4057779"/>
                </a:cubicBezTo>
                <a:cubicBezTo>
                  <a:pt x="8074164" y="4058280"/>
                  <a:pt x="8074253" y="4058883"/>
                  <a:pt x="8074312" y="4059590"/>
                </a:cubicBezTo>
                <a:cubicBezTo>
                  <a:pt x="8074371" y="4060297"/>
                  <a:pt x="8074400" y="4061211"/>
                  <a:pt x="8074400" y="4062330"/>
                </a:cubicBezTo>
                <a:cubicBezTo>
                  <a:pt x="8074400" y="4063390"/>
                  <a:pt x="8074356" y="4064333"/>
                  <a:pt x="8074267" y="4065157"/>
                </a:cubicBezTo>
                <a:cubicBezTo>
                  <a:pt x="8074179" y="4065982"/>
                  <a:pt x="8074046" y="4066674"/>
                  <a:pt x="8073870" y="4067234"/>
                </a:cubicBezTo>
                <a:cubicBezTo>
                  <a:pt x="8073693" y="4067794"/>
                  <a:pt x="8073443" y="4068206"/>
                  <a:pt x="8073119" y="4068471"/>
                </a:cubicBezTo>
                <a:cubicBezTo>
                  <a:pt x="8072795" y="4068736"/>
                  <a:pt x="8072427" y="4068869"/>
                  <a:pt x="8072014" y="4068869"/>
                </a:cubicBezTo>
                <a:cubicBezTo>
                  <a:pt x="8071366" y="4068869"/>
                  <a:pt x="8070350" y="4068457"/>
                  <a:pt x="8068965" y="4067632"/>
                </a:cubicBezTo>
                <a:cubicBezTo>
                  <a:pt x="8067581" y="4066807"/>
                  <a:pt x="8065888" y="4065879"/>
                  <a:pt x="8063884" y="4064848"/>
                </a:cubicBezTo>
                <a:cubicBezTo>
                  <a:pt x="8061882" y="4063817"/>
                  <a:pt x="8059510" y="4062875"/>
                  <a:pt x="8056771" y="4062020"/>
                </a:cubicBezTo>
                <a:cubicBezTo>
                  <a:pt x="8054031" y="4061166"/>
                  <a:pt x="8050954" y="4060739"/>
                  <a:pt x="8047536" y="4060739"/>
                </a:cubicBezTo>
                <a:cubicBezTo>
                  <a:pt x="8044355" y="4060739"/>
                  <a:pt x="8041587" y="4061166"/>
                  <a:pt x="8039230" y="4062020"/>
                </a:cubicBezTo>
                <a:cubicBezTo>
                  <a:pt x="8036874" y="4062875"/>
                  <a:pt x="8034930" y="4064009"/>
                  <a:pt x="8033398" y="4065423"/>
                </a:cubicBezTo>
                <a:cubicBezTo>
                  <a:pt x="8031866" y="4066836"/>
                  <a:pt x="8030718" y="4068515"/>
                  <a:pt x="8029951" y="4070459"/>
                </a:cubicBezTo>
                <a:cubicBezTo>
                  <a:pt x="8029186" y="4072403"/>
                  <a:pt x="8028803" y="4074466"/>
                  <a:pt x="8028803" y="4076645"/>
                </a:cubicBezTo>
                <a:cubicBezTo>
                  <a:pt x="8028803" y="4079826"/>
                  <a:pt x="8029539" y="4082566"/>
                  <a:pt x="8031012" y="4084863"/>
                </a:cubicBezTo>
                <a:cubicBezTo>
                  <a:pt x="8032485" y="4087161"/>
                  <a:pt x="8034444" y="4089193"/>
                  <a:pt x="8036888" y="4090961"/>
                </a:cubicBezTo>
                <a:cubicBezTo>
                  <a:pt x="8039333" y="4092728"/>
                  <a:pt x="8042117" y="4094348"/>
                  <a:pt x="8045239" y="4095821"/>
                </a:cubicBezTo>
                <a:cubicBezTo>
                  <a:pt x="8048361" y="4097294"/>
                  <a:pt x="8051543" y="4098781"/>
                  <a:pt x="8054783" y="4100283"/>
                </a:cubicBezTo>
                <a:cubicBezTo>
                  <a:pt x="8058023" y="4101785"/>
                  <a:pt x="8061204" y="4103435"/>
                  <a:pt x="8064326" y="4105232"/>
                </a:cubicBezTo>
                <a:cubicBezTo>
                  <a:pt x="8067449" y="4107029"/>
                  <a:pt x="8070232" y="4109150"/>
                  <a:pt x="8072677" y="4111594"/>
                </a:cubicBezTo>
                <a:cubicBezTo>
                  <a:pt x="8075122" y="4114039"/>
                  <a:pt x="8077095" y="4116926"/>
                  <a:pt x="8078597" y="4120254"/>
                </a:cubicBezTo>
                <a:cubicBezTo>
                  <a:pt x="8080100" y="4123583"/>
                  <a:pt x="8080851" y="4127515"/>
                  <a:pt x="8080851" y="4132051"/>
                </a:cubicBezTo>
                <a:cubicBezTo>
                  <a:pt x="8080851" y="4137412"/>
                  <a:pt x="8079864" y="4142184"/>
                  <a:pt x="8077890" y="4146366"/>
                </a:cubicBezTo>
                <a:cubicBezTo>
                  <a:pt x="8075917" y="4150549"/>
                  <a:pt x="8073178" y="4154099"/>
                  <a:pt x="8069672" y="4157015"/>
                </a:cubicBezTo>
                <a:cubicBezTo>
                  <a:pt x="8066167" y="4159931"/>
                  <a:pt x="8062044" y="4162125"/>
                  <a:pt x="8057301" y="4163598"/>
                </a:cubicBezTo>
                <a:cubicBezTo>
                  <a:pt x="8052559" y="4165071"/>
                  <a:pt x="8047448" y="4165807"/>
                  <a:pt x="8041969" y="4165807"/>
                </a:cubicBezTo>
                <a:cubicBezTo>
                  <a:pt x="8038141" y="4165807"/>
                  <a:pt x="8034591" y="4165483"/>
                  <a:pt x="8031321" y="4164835"/>
                </a:cubicBezTo>
                <a:cubicBezTo>
                  <a:pt x="8028052" y="4164187"/>
                  <a:pt x="8025135" y="4163392"/>
                  <a:pt x="8022573" y="4162449"/>
                </a:cubicBezTo>
                <a:cubicBezTo>
                  <a:pt x="8020010" y="4161507"/>
                  <a:pt x="8017860" y="4160535"/>
                  <a:pt x="8016122" y="4159533"/>
                </a:cubicBezTo>
                <a:cubicBezTo>
                  <a:pt x="8014384" y="4158532"/>
                  <a:pt x="8013177" y="4157677"/>
                  <a:pt x="8012499" y="4156970"/>
                </a:cubicBezTo>
                <a:cubicBezTo>
                  <a:pt x="8011822" y="4156263"/>
                  <a:pt x="8011321" y="4155365"/>
                  <a:pt x="8010997" y="4154275"/>
                </a:cubicBezTo>
                <a:cubicBezTo>
                  <a:pt x="8010673" y="4153186"/>
                  <a:pt x="8010511" y="4151728"/>
                  <a:pt x="8010511" y="4149901"/>
                </a:cubicBezTo>
                <a:cubicBezTo>
                  <a:pt x="8010511" y="4148605"/>
                  <a:pt x="8010570" y="4147530"/>
                  <a:pt x="8010688" y="4146676"/>
                </a:cubicBezTo>
                <a:cubicBezTo>
                  <a:pt x="8010806" y="4145822"/>
                  <a:pt x="8010982" y="4145129"/>
                  <a:pt x="8011218" y="4144599"/>
                </a:cubicBezTo>
                <a:cubicBezTo>
                  <a:pt x="8011454" y="4144069"/>
                  <a:pt x="8011748" y="4143701"/>
                  <a:pt x="8012101" y="4143495"/>
                </a:cubicBezTo>
                <a:cubicBezTo>
                  <a:pt x="8012455" y="4143289"/>
                  <a:pt x="8012868" y="4143185"/>
                  <a:pt x="8013339" y="4143185"/>
                </a:cubicBezTo>
                <a:cubicBezTo>
                  <a:pt x="8014163" y="4143185"/>
                  <a:pt x="8015327" y="4143686"/>
                  <a:pt x="8016829" y="4144687"/>
                </a:cubicBezTo>
                <a:cubicBezTo>
                  <a:pt x="8018331" y="4145689"/>
                  <a:pt x="8020261" y="4146779"/>
                  <a:pt x="8022617" y="4147957"/>
                </a:cubicBezTo>
                <a:cubicBezTo>
                  <a:pt x="8024974" y="4149135"/>
                  <a:pt x="8027816" y="4150240"/>
                  <a:pt x="8031144" y="4151271"/>
                </a:cubicBezTo>
                <a:cubicBezTo>
                  <a:pt x="8034473" y="4152302"/>
                  <a:pt x="8038317" y="4152817"/>
                  <a:pt x="8042676" y="4152817"/>
                </a:cubicBezTo>
                <a:cubicBezTo>
                  <a:pt x="8045975" y="4152817"/>
                  <a:pt x="8048995" y="4152375"/>
                  <a:pt x="8051734" y="4151492"/>
                </a:cubicBezTo>
                <a:cubicBezTo>
                  <a:pt x="8054473" y="4150608"/>
                  <a:pt x="8056830" y="4149356"/>
                  <a:pt x="8058803" y="4147736"/>
                </a:cubicBezTo>
                <a:cubicBezTo>
                  <a:pt x="8060777" y="4146116"/>
                  <a:pt x="8062294" y="4144128"/>
                  <a:pt x="8063354" y="4141771"/>
                </a:cubicBezTo>
                <a:cubicBezTo>
                  <a:pt x="8064414" y="4139415"/>
                  <a:pt x="8064945" y="4136734"/>
                  <a:pt x="8064945" y="4133730"/>
                </a:cubicBezTo>
                <a:cubicBezTo>
                  <a:pt x="8064945" y="4130490"/>
                  <a:pt x="8064209" y="4127721"/>
                  <a:pt x="8062736" y="4125424"/>
                </a:cubicBezTo>
                <a:cubicBezTo>
                  <a:pt x="8061263" y="4123126"/>
                  <a:pt x="8059319" y="4121108"/>
                  <a:pt x="8056903" y="4119370"/>
                </a:cubicBezTo>
                <a:cubicBezTo>
                  <a:pt x="8054488" y="4117633"/>
                  <a:pt x="8051734" y="4116042"/>
                  <a:pt x="8048641" y="4114599"/>
                </a:cubicBezTo>
                <a:cubicBezTo>
                  <a:pt x="8045548" y="4113155"/>
                  <a:pt x="8042382" y="4111682"/>
                  <a:pt x="8039142" y="4110180"/>
                </a:cubicBezTo>
                <a:cubicBezTo>
                  <a:pt x="8035902" y="4108678"/>
                  <a:pt x="8032750" y="4107014"/>
                  <a:pt x="8029686" y="4105188"/>
                </a:cubicBezTo>
                <a:cubicBezTo>
                  <a:pt x="8026623" y="4103361"/>
                  <a:pt x="8023884" y="4101211"/>
                  <a:pt x="8021468" y="4098737"/>
                </a:cubicBezTo>
                <a:cubicBezTo>
                  <a:pt x="8019053" y="4096263"/>
                  <a:pt x="8017094" y="4093361"/>
                  <a:pt x="8015592" y="4090033"/>
                </a:cubicBezTo>
                <a:cubicBezTo>
                  <a:pt x="8014090" y="4086704"/>
                  <a:pt x="8013339" y="4082713"/>
                  <a:pt x="8013339" y="4078059"/>
                </a:cubicBezTo>
                <a:cubicBezTo>
                  <a:pt x="8013339" y="4073287"/>
                  <a:pt x="8014208" y="4069031"/>
                  <a:pt x="8015945" y="4065290"/>
                </a:cubicBezTo>
                <a:cubicBezTo>
                  <a:pt x="8017684" y="4061549"/>
                  <a:pt x="8020099" y="4058412"/>
                  <a:pt x="8023191" y="4055879"/>
                </a:cubicBezTo>
                <a:cubicBezTo>
                  <a:pt x="8026284" y="4053346"/>
                  <a:pt x="8029967" y="4051416"/>
                  <a:pt x="8034237" y="4050091"/>
                </a:cubicBezTo>
                <a:cubicBezTo>
                  <a:pt x="8038509" y="4048765"/>
                  <a:pt x="8043118" y="4048103"/>
                  <a:pt x="8048067" y="4048103"/>
                </a:cubicBezTo>
                <a:close/>
                <a:moveTo>
                  <a:pt x="7581342" y="4048103"/>
                </a:moveTo>
                <a:cubicBezTo>
                  <a:pt x="7583875" y="4048103"/>
                  <a:pt x="7586423" y="4048324"/>
                  <a:pt x="7588986" y="4048765"/>
                </a:cubicBezTo>
                <a:cubicBezTo>
                  <a:pt x="7591548" y="4049207"/>
                  <a:pt x="7593964" y="4049796"/>
                  <a:pt x="7596232" y="4050533"/>
                </a:cubicBezTo>
                <a:cubicBezTo>
                  <a:pt x="7598500" y="4051269"/>
                  <a:pt x="7600517" y="4052094"/>
                  <a:pt x="7602285" y="4053007"/>
                </a:cubicBezTo>
                <a:cubicBezTo>
                  <a:pt x="7604052" y="4053920"/>
                  <a:pt x="7605216" y="4054657"/>
                  <a:pt x="7605775" y="4055216"/>
                </a:cubicBezTo>
                <a:cubicBezTo>
                  <a:pt x="7606335" y="4055776"/>
                  <a:pt x="7606703" y="4056218"/>
                  <a:pt x="7606880" y="4056542"/>
                </a:cubicBezTo>
                <a:cubicBezTo>
                  <a:pt x="7607057" y="4056866"/>
                  <a:pt x="7607204" y="4057278"/>
                  <a:pt x="7607322" y="4057779"/>
                </a:cubicBezTo>
                <a:cubicBezTo>
                  <a:pt x="7607440" y="4058280"/>
                  <a:pt x="7607528" y="4058883"/>
                  <a:pt x="7607587" y="4059590"/>
                </a:cubicBezTo>
                <a:cubicBezTo>
                  <a:pt x="7607646" y="4060297"/>
                  <a:pt x="7607675" y="4061211"/>
                  <a:pt x="7607675" y="4062330"/>
                </a:cubicBezTo>
                <a:cubicBezTo>
                  <a:pt x="7607675" y="4063390"/>
                  <a:pt x="7607631" y="4064333"/>
                  <a:pt x="7607543" y="4065157"/>
                </a:cubicBezTo>
                <a:cubicBezTo>
                  <a:pt x="7607454" y="4065982"/>
                  <a:pt x="7607322" y="4066674"/>
                  <a:pt x="7607145" y="4067234"/>
                </a:cubicBezTo>
                <a:cubicBezTo>
                  <a:pt x="7606968" y="4067794"/>
                  <a:pt x="7606718" y="4068206"/>
                  <a:pt x="7606394" y="4068471"/>
                </a:cubicBezTo>
                <a:cubicBezTo>
                  <a:pt x="7606070" y="4068736"/>
                  <a:pt x="7605702" y="4068869"/>
                  <a:pt x="7605289" y="4068869"/>
                </a:cubicBezTo>
                <a:cubicBezTo>
                  <a:pt x="7604642" y="4068869"/>
                  <a:pt x="7603625" y="4068457"/>
                  <a:pt x="7602241" y="4067632"/>
                </a:cubicBezTo>
                <a:cubicBezTo>
                  <a:pt x="7600856" y="4066807"/>
                  <a:pt x="7599163" y="4065879"/>
                  <a:pt x="7597160" y="4064848"/>
                </a:cubicBezTo>
                <a:cubicBezTo>
                  <a:pt x="7595157" y="4063817"/>
                  <a:pt x="7592785" y="4062875"/>
                  <a:pt x="7590046" y="4062020"/>
                </a:cubicBezTo>
                <a:cubicBezTo>
                  <a:pt x="7587307" y="4061166"/>
                  <a:pt x="7584229" y="4060739"/>
                  <a:pt x="7580812" y="4060739"/>
                </a:cubicBezTo>
                <a:cubicBezTo>
                  <a:pt x="7577630" y="4060739"/>
                  <a:pt x="7574862" y="4061166"/>
                  <a:pt x="7572505" y="4062020"/>
                </a:cubicBezTo>
                <a:cubicBezTo>
                  <a:pt x="7570149" y="4062875"/>
                  <a:pt x="7568205" y="4064009"/>
                  <a:pt x="7566673" y="4065423"/>
                </a:cubicBezTo>
                <a:cubicBezTo>
                  <a:pt x="7565142" y="4066836"/>
                  <a:pt x="7563993" y="4068515"/>
                  <a:pt x="7563227" y="4070459"/>
                </a:cubicBezTo>
                <a:cubicBezTo>
                  <a:pt x="7562461" y="4072403"/>
                  <a:pt x="7562078" y="4074466"/>
                  <a:pt x="7562078" y="4076645"/>
                </a:cubicBezTo>
                <a:cubicBezTo>
                  <a:pt x="7562078" y="4079826"/>
                  <a:pt x="7562815" y="4082566"/>
                  <a:pt x="7564287" y="4084863"/>
                </a:cubicBezTo>
                <a:cubicBezTo>
                  <a:pt x="7565760" y="4087161"/>
                  <a:pt x="7567719" y="4089193"/>
                  <a:pt x="7570164" y="4090961"/>
                </a:cubicBezTo>
                <a:cubicBezTo>
                  <a:pt x="7572609" y="4092728"/>
                  <a:pt x="7575392" y="4094348"/>
                  <a:pt x="7578514" y="4095821"/>
                </a:cubicBezTo>
                <a:cubicBezTo>
                  <a:pt x="7581637" y="4097294"/>
                  <a:pt x="7584818" y="4098781"/>
                  <a:pt x="7588058" y="4100283"/>
                </a:cubicBezTo>
                <a:cubicBezTo>
                  <a:pt x="7591298" y="4101785"/>
                  <a:pt x="7594479" y="4103435"/>
                  <a:pt x="7597601" y="4105232"/>
                </a:cubicBezTo>
                <a:cubicBezTo>
                  <a:pt x="7600724" y="4107029"/>
                  <a:pt x="7603507" y="4109150"/>
                  <a:pt x="7605952" y="4111594"/>
                </a:cubicBezTo>
                <a:cubicBezTo>
                  <a:pt x="7608397" y="4114039"/>
                  <a:pt x="7610370" y="4116926"/>
                  <a:pt x="7611873" y="4120254"/>
                </a:cubicBezTo>
                <a:cubicBezTo>
                  <a:pt x="7613375" y="4123583"/>
                  <a:pt x="7614126" y="4127515"/>
                  <a:pt x="7614126" y="4132051"/>
                </a:cubicBezTo>
                <a:cubicBezTo>
                  <a:pt x="7614126" y="4137412"/>
                  <a:pt x="7613139" y="4142184"/>
                  <a:pt x="7611166" y="4146366"/>
                </a:cubicBezTo>
                <a:cubicBezTo>
                  <a:pt x="7609193" y="4150549"/>
                  <a:pt x="7606453" y="4154099"/>
                  <a:pt x="7602948" y="4157015"/>
                </a:cubicBezTo>
                <a:cubicBezTo>
                  <a:pt x="7599443" y="4159931"/>
                  <a:pt x="7595319" y="4162125"/>
                  <a:pt x="7590576" y="4163598"/>
                </a:cubicBezTo>
                <a:cubicBezTo>
                  <a:pt x="7585834" y="4165071"/>
                  <a:pt x="7580723" y="4165807"/>
                  <a:pt x="7575245" y="4165807"/>
                </a:cubicBezTo>
                <a:cubicBezTo>
                  <a:pt x="7571416" y="4165807"/>
                  <a:pt x="7567866" y="4165483"/>
                  <a:pt x="7564596" y="4164835"/>
                </a:cubicBezTo>
                <a:cubicBezTo>
                  <a:pt x="7561327" y="4164187"/>
                  <a:pt x="7558411" y="4163392"/>
                  <a:pt x="7555848" y="4162449"/>
                </a:cubicBezTo>
                <a:cubicBezTo>
                  <a:pt x="7553285" y="4161507"/>
                  <a:pt x="7551136" y="4160535"/>
                  <a:pt x="7549397" y="4159533"/>
                </a:cubicBezTo>
                <a:cubicBezTo>
                  <a:pt x="7547660" y="4158532"/>
                  <a:pt x="7546452" y="4157677"/>
                  <a:pt x="7545774" y="4156970"/>
                </a:cubicBezTo>
                <a:cubicBezTo>
                  <a:pt x="7545097" y="4156263"/>
                  <a:pt x="7544596" y="4155365"/>
                  <a:pt x="7544272" y="4154275"/>
                </a:cubicBezTo>
                <a:cubicBezTo>
                  <a:pt x="7543948" y="4153186"/>
                  <a:pt x="7543786" y="4151728"/>
                  <a:pt x="7543786" y="4149901"/>
                </a:cubicBezTo>
                <a:cubicBezTo>
                  <a:pt x="7543786" y="4148605"/>
                  <a:pt x="7543845" y="4147530"/>
                  <a:pt x="7543963" y="4146676"/>
                </a:cubicBezTo>
                <a:cubicBezTo>
                  <a:pt x="7544081" y="4145822"/>
                  <a:pt x="7544258" y="4145129"/>
                  <a:pt x="7544493" y="4144599"/>
                </a:cubicBezTo>
                <a:cubicBezTo>
                  <a:pt x="7544729" y="4144069"/>
                  <a:pt x="7545023" y="4143701"/>
                  <a:pt x="7545377" y="4143495"/>
                </a:cubicBezTo>
                <a:cubicBezTo>
                  <a:pt x="7545730" y="4143289"/>
                  <a:pt x="7546143" y="4143185"/>
                  <a:pt x="7546614" y="4143185"/>
                </a:cubicBezTo>
                <a:cubicBezTo>
                  <a:pt x="7547439" y="4143185"/>
                  <a:pt x="7548602" y="4143686"/>
                  <a:pt x="7550104" y="4144687"/>
                </a:cubicBezTo>
                <a:cubicBezTo>
                  <a:pt x="7551607" y="4145689"/>
                  <a:pt x="7553536" y="4146779"/>
                  <a:pt x="7555892" y="4147957"/>
                </a:cubicBezTo>
                <a:cubicBezTo>
                  <a:pt x="7558249" y="4149135"/>
                  <a:pt x="7561091" y="4150240"/>
                  <a:pt x="7564420" y="4151271"/>
                </a:cubicBezTo>
                <a:cubicBezTo>
                  <a:pt x="7567749" y="4152302"/>
                  <a:pt x="7571592" y="4152817"/>
                  <a:pt x="7575952" y="4152817"/>
                </a:cubicBezTo>
                <a:cubicBezTo>
                  <a:pt x="7579251" y="4152817"/>
                  <a:pt x="7582270" y="4152375"/>
                  <a:pt x="7585009" y="4151492"/>
                </a:cubicBezTo>
                <a:cubicBezTo>
                  <a:pt x="7587748" y="4150608"/>
                  <a:pt x="7590105" y="4149356"/>
                  <a:pt x="7592078" y="4147736"/>
                </a:cubicBezTo>
                <a:cubicBezTo>
                  <a:pt x="7594052" y="4146116"/>
                  <a:pt x="7595569" y="4144128"/>
                  <a:pt x="7596629" y="4141771"/>
                </a:cubicBezTo>
                <a:cubicBezTo>
                  <a:pt x="7597690" y="4139415"/>
                  <a:pt x="7598220" y="4136734"/>
                  <a:pt x="7598220" y="4133730"/>
                </a:cubicBezTo>
                <a:cubicBezTo>
                  <a:pt x="7598220" y="4130490"/>
                  <a:pt x="7597484" y="4127721"/>
                  <a:pt x="7596011" y="4125424"/>
                </a:cubicBezTo>
                <a:cubicBezTo>
                  <a:pt x="7594538" y="4123126"/>
                  <a:pt x="7592594" y="4121108"/>
                  <a:pt x="7590179" y="4119370"/>
                </a:cubicBezTo>
                <a:cubicBezTo>
                  <a:pt x="7587764" y="4117633"/>
                  <a:pt x="7585009" y="4116042"/>
                  <a:pt x="7581916" y="4114599"/>
                </a:cubicBezTo>
                <a:cubicBezTo>
                  <a:pt x="7578823" y="4113155"/>
                  <a:pt x="7575657" y="4111682"/>
                  <a:pt x="7572417" y="4110180"/>
                </a:cubicBezTo>
                <a:cubicBezTo>
                  <a:pt x="7569177" y="4108678"/>
                  <a:pt x="7566025" y="4107014"/>
                  <a:pt x="7562962" y="4105188"/>
                </a:cubicBezTo>
                <a:cubicBezTo>
                  <a:pt x="7559898" y="4103361"/>
                  <a:pt x="7557159" y="4101211"/>
                  <a:pt x="7554744" y="4098737"/>
                </a:cubicBezTo>
                <a:cubicBezTo>
                  <a:pt x="7552329" y="4096263"/>
                  <a:pt x="7550369" y="4093361"/>
                  <a:pt x="7548867" y="4090033"/>
                </a:cubicBezTo>
                <a:cubicBezTo>
                  <a:pt x="7547365" y="4086704"/>
                  <a:pt x="7546614" y="4082713"/>
                  <a:pt x="7546614" y="4078059"/>
                </a:cubicBezTo>
                <a:cubicBezTo>
                  <a:pt x="7546614" y="4073287"/>
                  <a:pt x="7547483" y="4069031"/>
                  <a:pt x="7549221" y="4065290"/>
                </a:cubicBezTo>
                <a:cubicBezTo>
                  <a:pt x="7550959" y="4061549"/>
                  <a:pt x="7553374" y="4058412"/>
                  <a:pt x="7556467" y="4055879"/>
                </a:cubicBezTo>
                <a:cubicBezTo>
                  <a:pt x="7559560" y="4053346"/>
                  <a:pt x="7563242" y="4051416"/>
                  <a:pt x="7567513" y="4050091"/>
                </a:cubicBezTo>
                <a:cubicBezTo>
                  <a:pt x="7571784" y="4048765"/>
                  <a:pt x="7576393" y="4048103"/>
                  <a:pt x="7581342" y="4048103"/>
                </a:cubicBezTo>
                <a:close/>
                <a:moveTo>
                  <a:pt x="7105092" y="4048103"/>
                </a:moveTo>
                <a:cubicBezTo>
                  <a:pt x="7107625" y="4048103"/>
                  <a:pt x="7110173" y="4048324"/>
                  <a:pt x="7112736" y="4048765"/>
                </a:cubicBezTo>
                <a:cubicBezTo>
                  <a:pt x="7115298" y="4049207"/>
                  <a:pt x="7117714" y="4049796"/>
                  <a:pt x="7119982" y="4050533"/>
                </a:cubicBezTo>
                <a:cubicBezTo>
                  <a:pt x="7122250" y="4051269"/>
                  <a:pt x="7124267" y="4052094"/>
                  <a:pt x="7126035" y="4053007"/>
                </a:cubicBezTo>
                <a:cubicBezTo>
                  <a:pt x="7127802" y="4053920"/>
                  <a:pt x="7128966" y="4054657"/>
                  <a:pt x="7129525" y="4055216"/>
                </a:cubicBezTo>
                <a:cubicBezTo>
                  <a:pt x="7130085" y="4055776"/>
                  <a:pt x="7130453" y="4056218"/>
                  <a:pt x="7130630" y="4056542"/>
                </a:cubicBezTo>
                <a:cubicBezTo>
                  <a:pt x="7130807" y="4056866"/>
                  <a:pt x="7130954" y="4057278"/>
                  <a:pt x="7131072" y="4057779"/>
                </a:cubicBezTo>
                <a:cubicBezTo>
                  <a:pt x="7131190" y="4058280"/>
                  <a:pt x="7131278" y="4058883"/>
                  <a:pt x="7131337" y="4059590"/>
                </a:cubicBezTo>
                <a:cubicBezTo>
                  <a:pt x="7131396" y="4060297"/>
                  <a:pt x="7131425" y="4061211"/>
                  <a:pt x="7131425" y="4062330"/>
                </a:cubicBezTo>
                <a:cubicBezTo>
                  <a:pt x="7131425" y="4063390"/>
                  <a:pt x="7131381" y="4064333"/>
                  <a:pt x="7131293" y="4065157"/>
                </a:cubicBezTo>
                <a:cubicBezTo>
                  <a:pt x="7131204" y="4065982"/>
                  <a:pt x="7131072" y="4066674"/>
                  <a:pt x="7130895" y="4067234"/>
                </a:cubicBezTo>
                <a:cubicBezTo>
                  <a:pt x="7130718" y="4067794"/>
                  <a:pt x="7130468" y="4068206"/>
                  <a:pt x="7130144" y="4068471"/>
                </a:cubicBezTo>
                <a:cubicBezTo>
                  <a:pt x="7129820" y="4068736"/>
                  <a:pt x="7129452" y="4068869"/>
                  <a:pt x="7129039" y="4068869"/>
                </a:cubicBezTo>
                <a:cubicBezTo>
                  <a:pt x="7128392" y="4068869"/>
                  <a:pt x="7127375" y="4068457"/>
                  <a:pt x="7125991" y="4067632"/>
                </a:cubicBezTo>
                <a:cubicBezTo>
                  <a:pt x="7124606" y="4066807"/>
                  <a:pt x="7122913" y="4065879"/>
                  <a:pt x="7120910" y="4064848"/>
                </a:cubicBezTo>
                <a:cubicBezTo>
                  <a:pt x="7118907" y="4063817"/>
                  <a:pt x="7116535" y="4062875"/>
                  <a:pt x="7113796" y="4062020"/>
                </a:cubicBezTo>
                <a:cubicBezTo>
                  <a:pt x="7111057" y="4061166"/>
                  <a:pt x="7107979" y="4060739"/>
                  <a:pt x="7104562" y="4060739"/>
                </a:cubicBezTo>
                <a:cubicBezTo>
                  <a:pt x="7101380" y="4060739"/>
                  <a:pt x="7098612" y="4061166"/>
                  <a:pt x="7096255" y="4062020"/>
                </a:cubicBezTo>
                <a:cubicBezTo>
                  <a:pt x="7093899" y="4062875"/>
                  <a:pt x="7091955" y="4064009"/>
                  <a:pt x="7090423" y="4065423"/>
                </a:cubicBezTo>
                <a:cubicBezTo>
                  <a:pt x="7088892" y="4066836"/>
                  <a:pt x="7087743" y="4068515"/>
                  <a:pt x="7086977" y="4070459"/>
                </a:cubicBezTo>
                <a:cubicBezTo>
                  <a:pt x="7086211" y="4072403"/>
                  <a:pt x="7085828" y="4074466"/>
                  <a:pt x="7085828" y="4076645"/>
                </a:cubicBezTo>
                <a:cubicBezTo>
                  <a:pt x="7085828" y="4079826"/>
                  <a:pt x="7086565" y="4082566"/>
                  <a:pt x="7088037" y="4084863"/>
                </a:cubicBezTo>
                <a:cubicBezTo>
                  <a:pt x="7089510" y="4087161"/>
                  <a:pt x="7091469" y="4089193"/>
                  <a:pt x="7093914" y="4090961"/>
                </a:cubicBezTo>
                <a:cubicBezTo>
                  <a:pt x="7096359" y="4092728"/>
                  <a:pt x="7099142" y="4094348"/>
                  <a:pt x="7102264" y="4095821"/>
                </a:cubicBezTo>
                <a:cubicBezTo>
                  <a:pt x="7105387" y="4097294"/>
                  <a:pt x="7108568" y="4098781"/>
                  <a:pt x="7111808" y="4100283"/>
                </a:cubicBezTo>
                <a:cubicBezTo>
                  <a:pt x="7115048" y="4101785"/>
                  <a:pt x="7118229" y="4103435"/>
                  <a:pt x="7121351" y="4105232"/>
                </a:cubicBezTo>
                <a:cubicBezTo>
                  <a:pt x="7124474" y="4107029"/>
                  <a:pt x="7127257" y="4109150"/>
                  <a:pt x="7129702" y="4111594"/>
                </a:cubicBezTo>
                <a:cubicBezTo>
                  <a:pt x="7132147" y="4114039"/>
                  <a:pt x="7134120" y="4116926"/>
                  <a:pt x="7135623" y="4120254"/>
                </a:cubicBezTo>
                <a:cubicBezTo>
                  <a:pt x="7137125" y="4123583"/>
                  <a:pt x="7137876" y="4127515"/>
                  <a:pt x="7137876" y="4132051"/>
                </a:cubicBezTo>
                <a:cubicBezTo>
                  <a:pt x="7137876" y="4137412"/>
                  <a:pt x="7136889" y="4142184"/>
                  <a:pt x="7134916" y="4146366"/>
                </a:cubicBezTo>
                <a:cubicBezTo>
                  <a:pt x="7132943" y="4150549"/>
                  <a:pt x="7130203" y="4154099"/>
                  <a:pt x="7126698" y="4157015"/>
                </a:cubicBezTo>
                <a:cubicBezTo>
                  <a:pt x="7123193" y="4159931"/>
                  <a:pt x="7119069" y="4162125"/>
                  <a:pt x="7114326" y="4163598"/>
                </a:cubicBezTo>
                <a:cubicBezTo>
                  <a:pt x="7109584" y="4165071"/>
                  <a:pt x="7104473" y="4165807"/>
                  <a:pt x="7098995" y="4165807"/>
                </a:cubicBezTo>
                <a:cubicBezTo>
                  <a:pt x="7095166" y="4165807"/>
                  <a:pt x="7091616" y="4165483"/>
                  <a:pt x="7088346" y="4164835"/>
                </a:cubicBezTo>
                <a:cubicBezTo>
                  <a:pt x="7085077" y="4164187"/>
                  <a:pt x="7082161" y="4163392"/>
                  <a:pt x="7079598" y="4162449"/>
                </a:cubicBezTo>
                <a:cubicBezTo>
                  <a:pt x="7077035" y="4161507"/>
                  <a:pt x="7074886" y="4160535"/>
                  <a:pt x="7073147" y="4159533"/>
                </a:cubicBezTo>
                <a:cubicBezTo>
                  <a:pt x="7071410" y="4158532"/>
                  <a:pt x="7070202" y="4157677"/>
                  <a:pt x="7069524" y="4156970"/>
                </a:cubicBezTo>
                <a:cubicBezTo>
                  <a:pt x="7068847" y="4156263"/>
                  <a:pt x="7068346" y="4155365"/>
                  <a:pt x="7068022" y="4154275"/>
                </a:cubicBezTo>
                <a:cubicBezTo>
                  <a:pt x="7067698" y="4153186"/>
                  <a:pt x="7067536" y="4151728"/>
                  <a:pt x="7067536" y="4149901"/>
                </a:cubicBezTo>
                <a:cubicBezTo>
                  <a:pt x="7067536" y="4148605"/>
                  <a:pt x="7067595" y="4147530"/>
                  <a:pt x="7067713" y="4146676"/>
                </a:cubicBezTo>
                <a:cubicBezTo>
                  <a:pt x="7067831" y="4145822"/>
                  <a:pt x="7068008" y="4145129"/>
                  <a:pt x="7068243" y="4144599"/>
                </a:cubicBezTo>
                <a:cubicBezTo>
                  <a:pt x="7068479" y="4144069"/>
                  <a:pt x="7068773" y="4143701"/>
                  <a:pt x="7069127" y="4143495"/>
                </a:cubicBezTo>
                <a:cubicBezTo>
                  <a:pt x="7069480" y="4143289"/>
                  <a:pt x="7069893" y="4143185"/>
                  <a:pt x="7070364" y="4143185"/>
                </a:cubicBezTo>
                <a:cubicBezTo>
                  <a:pt x="7071189" y="4143185"/>
                  <a:pt x="7072352" y="4143686"/>
                  <a:pt x="7073854" y="4144687"/>
                </a:cubicBezTo>
                <a:cubicBezTo>
                  <a:pt x="7075357" y="4145689"/>
                  <a:pt x="7077286" y="4146779"/>
                  <a:pt x="7079642" y="4147957"/>
                </a:cubicBezTo>
                <a:cubicBezTo>
                  <a:pt x="7081999" y="4149135"/>
                  <a:pt x="7084841" y="4150240"/>
                  <a:pt x="7088170" y="4151271"/>
                </a:cubicBezTo>
                <a:cubicBezTo>
                  <a:pt x="7091499" y="4152302"/>
                  <a:pt x="7095342" y="4152817"/>
                  <a:pt x="7099702" y="4152817"/>
                </a:cubicBezTo>
                <a:cubicBezTo>
                  <a:pt x="7103001" y="4152817"/>
                  <a:pt x="7106020" y="4152375"/>
                  <a:pt x="7108759" y="4151492"/>
                </a:cubicBezTo>
                <a:cubicBezTo>
                  <a:pt x="7111498" y="4150608"/>
                  <a:pt x="7113855" y="4149356"/>
                  <a:pt x="7115828" y="4147736"/>
                </a:cubicBezTo>
                <a:cubicBezTo>
                  <a:pt x="7117802" y="4146116"/>
                  <a:pt x="7119319" y="4144128"/>
                  <a:pt x="7120379" y="4141771"/>
                </a:cubicBezTo>
                <a:cubicBezTo>
                  <a:pt x="7121440" y="4139415"/>
                  <a:pt x="7121970" y="4136734"/>
                  <a:pt x="7121970" y="4133730"/>
                </a:cubicBezTo>
                <a:cubicBezTo>
                  <a:pt x="7121970" y="4130490"/>
                  <a:pt x="7121234" y="4127721"/>
                  <a:pt x="7119761" y="4125424"/>
                </a:cubicBezTo>
                <a:cubicBezTo>
                  <a:pt x="7118288" y="4123126"/>
                  <a:pt x="7116344" y="4121108"/>
                  <a:pt x="7113929" y="4119370"/>
                </a:cubicBezTo>
                <a:cubicBezTo>
                  <a:pt x="7111514" y="4117633"/>
                  <a:pt x="7108759" y="4116042"/>
                  <a:pt x="7105666" y="4114599"/>
                </a:cubicBezTo>
                <a:cubicBezTo>
                  <a:pt x="7102573" y="4113155"/>
                  <a:pt x="7099407" y="4111682"/>
                  <a:pt x="7096167" y="4110180"/>
                </a:cubicBezTo>
                <a:cubicBezTo>
                  <a:pt x="7092927" y="4108678"/>
                  <a:pt x="7089775" y="4107014"/>
                  <a:pt x="7086712" y="4105188"/>
                </a:cubicBezTo>
                <a:cubicBezTo>
                  <a:pt x="7083648" y="4103361"/>
                  <a:pt x="7080909" y="4101211"/>
                  <a:pt x="7078494" y="4098737"/>
                </a:cubicBezTo>
                <a:cubicBezTo>
                  <a:pt x="7076079" y="4096263"/>
                  <a:pt x="7074119" y="4093361"/>
                  <a:pt x="7072617" y="4090033"/>
                </a:cubicBezTo>
                <a:cubicBezTo>
                  <a:pt x="7071115" y="4086704"/>
                  <a:pt x="7070364" y="4082713"/>
                  <a:pt x="7070364" y="4078059"/>
                </a:cubicBezTo>
                <a:cubicBezTo>
                  <a:pt x="7070364" y="4073287"/>
                  <a:pt x="7071233" y="4069031"/>
                  <a:pt x="7072971" y="4065290"/>
                </a:cubicBezTo>
                <a:cubicBezTo>
                  <a:pt x="7074709" y="4061549"/>
                  <a:pt x="7077124" y="4058412"/>
                  <a:pt x="7080217" y="4055879"/>
                </a:cubicBezTo>
                <a:cubicBezTo>
                  <a:pt x="7083310" y="4053346"/>
                  <a:pt x="7086992" y="4051416"/>
                  <a:pt x="7091263" y="4050091"/>
                </a:cubicBezTo>
                <a:cubicBezTo>
                  <a:pt x="7095534" y="4048765"/>
                  <a:pt x="7100143" y="4048103"/>
                  <a:pt x="7105092" y="4048103"/>
                </a:cubicBezTo>
                <a:close/>
                <a:moveTo>
                  <a:pt x="6638367" y="4048103"/>
                </a:moveTo>
                <a:cubicBezTo>
                  <a:pt x="6640900" y="4048103"/>
                  <a:pt x="6643448" y="4048324"/>
                  <a:pt x="6646011" y="4048765"/>
                </a:cubicBezTo>
                <a:cubicBezTo>
                  <a:pt x="6648573" y="4049207"/>
                  <a:pt x="6650989" y="4049796"/>
                  <a:pt x="6653257" y="4050533"/>
                </a:cubicBezTo>
                <a:cubicBezTo>
                  <a:pt x="6655525" y="4051269"/>
                  <a:pt x="6657542" y="4052094"/>
                  <a:pt x="6659310" y="4053007"/>
                </a:cubicBezTo>
                <a:cubicBezTo>
                  <a:pt x="6661077" y="4053920"/>
                  <a:pt x="6662241" y="4054657"/>
                  <a:pt x="6662800" y="4055216"/>
                </a:cubicBezTo>
                <a:cubicBezTo>
                  <a:pt x="6663360" y="4055776"/>
                  <a:pt x="6663728" y="4056218"/>
                  <a:pt x="6663905" y="4056542"/>
                </a:cubicBezTo>
                <a:cubicBezTo>
                  <a:pt x="6664082" y="4056866"/>
                  <a:pt x="6664229" y="4057278"/>
                  <a:pt x="6664347" y="4057779"/>
                </a:cubicBezTo>
                <a:cubicBezTo>
                  <a:pt x="6664465" y="4058280"/>
                  <a:pt x="6664553" y="4058883"/>
                  <a:pt x="6664612" y="4059590"/>
                </a:cubicBezTo>
                <a:cubicBezTo>
                  <a:pt x="6664671" y="4060297"/>
                  <a:pt x="6664700" y="4061211"/>
                  <a:pt x="6664700" y="4062330"/>
                </a:cubicBezTo>
                <a:cubicBezTo>
                  <a:pt x="6664700" y="4063390"/>
                  <a:pt x="6664656" y="4064333"/>
                  <a:pt x="6664568" y="4065157"/>
                </a:cubicBezTo>
                <a:cubicBezTo>
                  <a:pt x="6664479" y="4065982"/>
                  <a:pt x="6664347" y="4066674"/>
                  <a:pt x="6664170" y="4067234"/>
                </a:cubicBezTo>
                <a:cubicBezTo>
                  <a:pt x="6663993" y="4067794"/>
                  <a:pt x="6663743" y="4068206"/>
                  <a:pt x="6663419" y="4068471"/>
                </a:cubicBezTo>
                <a:cubicBezTo>
                  <a:pt x="6663095" y="4068736"/>
                  <a:pt x="6662727" y="4068869"/>
                  <a:pt x="6662314" y="4068869"/>
                </a:cubicBezTo>
                <a:cubicBezTo>
                  <a:pt x="6661667" y="4068869"/>
                  <a:pt x="6660650" y="4068457"/>
                  <a:pt x="6659266" y="4067632"/>
                </a:cubicBezTo>
                <a:cubicBezTo>
                  <a:pt x="6657881" y="4066807"/>
                  <a:pt x="6656188" y="4065879"/>
                  <a:pt x="6654185" y="4064848"/>
                </a:cubicBezTo>
                <a:cubicBezTo>
                  <a:pt x="6652182" y="4063817"/>
                  <a:pt x="6649810" y="4062875"/>
                  <a:pt x="6647071" y="4062020"/>
                </a:cubicBezTo>
                <a:cubicBezTo>
                  <a:pt x="6644332" y="4061166"/>
                  <a:pt x="6641254" y="4060739"/>
                  <a:pt x="6637837" y="4060739"/>
                </a:cubicBezTo>
                <a:cubicBezTo>
                  <a:pt x="6634655" y="4060739"/>
                  <a:pt x="6631887" y="4061166"/>
                  <a:pt x="6629530" y="4062020"/>
                </a:cubicBezTo>
                <a:cubicBezTo>
                  <a:pt x="6627174" y="4062875"/>
                  <a:pt x="6625230" y="4064009"/>
                  <a:pt x="6623698" y="4065423"/>
                </a:cubicBezTo>
                <a:cubicBezTo>
                  <a:pt x="6622167" y="4066836"/>
                  <a:pt x="6621018" y="4068515"/>
                  <a:pt x="6620252" y="4070459"/>
                </a:cubicBezTo>
                <a:cubicBezTo>
                  <a:pt x="6619486" y="4072403"/>
                  <a:pt x="6619103" y="4074466"/>
                  <a:pt x="6619103" y="4076645"/>
                </a:cubicBezTo>
                <a:cubicBezTo>
                  <a:pt x="6619103" y="4079826"/>
                  <a:pt x="6619840" y="4082566"/>
                  <a:pt x="6621312" y="4084863"/>
                </a:cubicBezTo>
                <a:cubicBezTo>
                  <a:pt x="6622785" y="4087161"/>
                  <a:pt x="6624744" y="4089193"/>
                  <a:pt x="6627189" y="4090961"/>
                </a:cubicBezTo>
                <a:cubicBezTo>
                  <a:pt x="6629634" y="4092728"/>
                  <a:pt x="6632417" y="4094348"/>
                  <a:pt x="6635539" y="4095821"/>
                </a:cubicBezTo>
                <a:cubicBezTo>
                  <a:pt x="6638662" y="4097294"/>
                  <a:pt x="6641843" y="4098781"/>
                  <a:pt x="6645083" y="4100283"/>
                </a:cubicBezTo>
                <a:cubicBezTo>
                  <a:pt x="6648323" y="4101785"/>
                  <a:pt x="6651504" y="4103435"/>
                  <a:pt x="6654626" y="4105232"/>
                </a:cubicBezTo>
                <a:cubicBezTo>
                  <a:pt x="6657749" y="4107029"/>
                  <a:pt x="6660532" y="4109150"/>
                  <a:pt x="6662977" y="4111594"/>
                </a:cubicBezTo>
                <a:cubicBezTo>
                  <a:pt x="6665422" y="4114039"/>
                  <a:pt x="6667395" y="4116926"/>
                  <a:pt x="6668898" y="4120254"/>
                </a:cubicBezTo>
                <a:cubicBezTo>
                  <a:pt x="6670400" y="4123583"/>
                  <a:pt x="6671151" y="4127515"/>
                  <a:pt x="6671151" y="4132051"/>
                </a:cubicBezTo>
                <a:cubicBezTo>
                  <a:pt x="6671151" y="4137412"/>
                  <a:pt x="6670164" y="4142184"/>
                  <a:pt x="6668191" y="4146366"/>
                </a:cubicBezTo>
                <a:cubicBezTo>
                  <a:pt x="6666218" y="4150549"/>
                  <a:pt x="6663478" y="4154099"/>
                  <a:pt x="6659973" y="4157015"/>
                </a:cubicBezTo>
                <a:cubicBezTo>
                  <a:pt x="6656468" y="4159931"/>
                  <a:pt x="6652344" y="4162125"/>
                  <a:pt x="6647601" y="4163598"/>
                </a:cubicBezTo>
                <a:cubicBezTo>
                  <a:pt x="6642859" y="4165071"/>
                  <a:pt x="6637748" y="4165807"/>
                  <a:pt x="6632270" y="4165807"/>
                </a:cubicBezTo>
                <a:cubicBezTo>
                  <a:pt x="6628441" y="4165807"/>
                  <a:pt x="6624891" y="4165483"/>
                  <a:pt x="6621621" y="4164835"/>
                </a:cubicBezTo>
                <a:cubicBezTo>
                  <a:pt x="6618352" y="4164187"/>
                  <a:pt x="6615436" y="4163392"/>
                  <a:pt x="6612873" y="4162449"/>
                </a:cubicBezTo>
                <a:cubicBezTo>
                  <a:pt x="6610310" y="4161507"/>
                  <a:pt x="6608161" y="4160535"/>
                  <a:pt x="6606422" y="4159533"/>
                </a:cubicBezTo>
                <a:cubicBezTo>
                  <a:pt x="6604685" y="4158532"/>
                  <a:pt x="6603477" y="4157677"/>
                  <a:pt x="6602799" y="4156970"/>
                </a:cubicBezTo>
                <a:cubicBezTo>
                  <a:pt x="6602122" y="4156263"/>
                  <a:pt x="6601621" y="4155365"/>
                  <a:pt x="6601297" y="4154275"/>
                </a:cubicBezTo>
                <a:cubicBezTo>
                  <a:pt x="6600973" y="4153186"/>
                  <a:pt x="6600811" y="4151728"/>
                  <a:pt x="6600811" y="4149901"/>
                </a:cubicBezTo>
                <a:cubicBezTo>
                  <a:pt x="6600811" y="4148605"/>
                  <a:pt x="6600870" y="4147530"/>
                  <a:pt x="6600988" y="4146676"/>
                </a:cubicBezTo>
                <a:cubicBezTo>
                  <a:pt x="6601106" y="4145822"/>
                  <a:pt x="6601283" y="4145129"/>
                  <a:pt x="6601518" y="4144599"/>
                </a:cubicBezTo>
                <a:cubicBezTo>
                  <a:pt x="6601754" y="4144069"/>
                  <a:pt x="6602048" y="4143701"/>
                  <a:pt x="6602402" y="4143495"/>
                </a:cubicBezTo>
                <a:cubicBezTo>
                  <a:pt x="6602755" y="4143289"/>
                  <a:pt x="6603168" y="4143185"/>
                  <a:pt x="6603639" y="4143185"/>
                </a:cubicBezTo>
                <a:cubicBezTo>
                  <a:pt x="6604464" y="4143185"/>
                  <a:pt x="6605627" y="4143686"/>
                  <a:pt x="6607129" y="4144687"/>
                </a:cubicBezTo>
                <a:cubicBezTo>
                  <a:pt x="6608632" y="4145689"/>
                  <a:pt x="6610561" y="4146779"/>
                  <a:pt x="6612917" y="4147957"/>
                </a:cubicBezTo>
                <a:cubicBezTo>
                  <a:pt x="6615274" y="4149135"/>
                  <a:pt x="6618116" y="4150240"/>
                  <a:pt x="6621445" y="4151271"/>
                </a:cubicBezTo>
                <a:cubicBezTo>
                  <a:pt x="6624774" y="4152302"/>
                  <a:pt x="6628617" y="4152817"/>
                  <a:pt x="6632977" y="4152817"/>
                </a:cubicBezTo>
                <a:cubicBezTo>
                  <a:pt x="6636276" y="4152817"/>
                  <a:pt x="6639295" y="4152375"/>
                  <a:pt x="6642034" y="4151492"/>
                </a:cubicBezTo>
                <a:cubicBezTo>
                  <a:pt x="6644773" y="4150608"/>
                  <a:pt x="6647130" y="4149356"/>
                  <a:pt x="6649103" y="4147736"/>
                </a:cubicBezTo>
                <a:cubicBezTo>
                  <a:pt x="6651077" y="4146116"/>
                  <a:pt x="6652594" y="4144128"/>
                  <a:pt x="6653654" y="4141771"/>
                </a:cubicBezTo>
                <a:cubicBezTo>
                  <a:pt x="6654715" y="4139415"/>
                  <a:pt x="6655245" y="4136734"/>
                  <a:pt x="6655245" y="4133730"/>
                </a:cubicBezTo>
                <a:cubicBezTo>
                  <a:pt x="6655245" y="4130490"/>
                  <a:pt x="6654509" y="4127721"/>
                  <a:pt x="6653036" y="4125424"/>
                </a:cubicBezTo>
                <a:cubicBezTo>
                  <a:pt x="6651563" y="4123126"/>
                  <a:pt x="6649619" y="4121108"/>
                  <a:pt x="6647204" y="4119370"/>
                </a:cubicBezTo>
                <a:cubicBezTo>
                  <a:pt x="6644789" y="4117633"/>
                  <a:pt x="6642034" y="4116042"/>
                  <a:pt x="6638941" y="4114599"/>
                </a:cubicBezTo>
                <a:cubicBezTo>
                  <a:pt x="6635848" y="4113155"/>
                  <a:pt x="6632682" y="4111682"/>
                  <a:pt x="6629442" y="4110180"/>
                </a:cubicBezTo>
                <a:cubicBezTo>
                  <a:pt x="6626202" y="4108678"/>
                  <a:pt x="6623050" y="4107014"/>
                  <a:pt x="6619987" y="4105188"/>
                </a:cubicBezTo>
                <a:cubicBezTo>
                  <a:pt x="6616923" y="4103361"/>
                  <a:pt x="6614184" y="4101211"/>
                  <a:pt x="6611769" y="4098737"/>
                </a:cubicBezTo>
                <a:cubicBezTo>
                  <a:pt x="6609354" y="4096263"/>
                  <a:pt x="6607394" y="4093361"/>
                  <a:pt x="6605892" y="4090033"/>
                </a:cubicBezTo>
                <a:cubicBezTo>
                  <a:pt x="6604390" y="4086704"/>
                  <a:pt x="6603639" y="4082713"/>
                  <a:pt x="6603639" y="4078059"/>
                </a:cubicBezTo>
                <a:cubicBezTo>
                  <a:pt x="6603639" y="4073287"/>
                  <a:pt x="6604508" y="4069031"/>
                  <a:pt x="6606246" y="4065290"/>
                </a:cubicBezTo>
                <a:cubicBezTo>
                  <a:pt x="6607984" y="4061549"/>
                  <a:pt x="6610399" y="4058412"/>
                  <a:pt x="6613492" y="4055879"/>
                </a:cubicBezTo>
                <a:cubicBezTo>
                  <a:pt x="6616585" y="4053346"/>
                  <a:pt x="6620267" y="4051416"/>
                  <a:pt x="6624538" y="4050091"/>
                </a:cubicBezTo>
                <a:cubicBezTo>
                  <a:pt x="6628809" y="4048765"/>
                  <a:pt x="6633418" y="4048103"/>
                  <a:pt x="6638367" y="4048103"/>
                </a:cubicBezTo>
                <a:close/>
                <a:moveTo>
                  <a:pt x="6162117" y="4048103"/>
                </a:moveTo>
                <a:cubicBezTo>
                  <a:pt x="6164650" y="4048103"/>
                  <a:pt x="6167198" y="4048324"/>
                  <a:pt x="6169761" y="4048765"/>
                </a:cubicBezTo>
                <a:cubicBezTo>
                  <a:pt x="6172323" y="4049207"/>
                  <a:pt x="6174739" y="4049796"/>
                  <a:pt x="6177007" y="4050533"/>
                </a:cubicBezTo>
                <a:cubicBezTo>
                  <a:pt x="6179275" y="4051269"/>
                  <a:pt x="6181292" y="4052094"/>
                  <a:pt x="6183060" y="4053007"/>
                </a:cubicBezTo>
                <a:cubicBezTo>
                  <a:pt x="6184827" y="4053920"/>
                  <a:pt x="6185991" y="4054657"/>
                  <a:pt x="6186550" y="4055216"/>
                </a:cubicBezTo>
                <a:cubicBezTo>
                  <a:pt x="6187110" y="4055776"/>
                  <a:pt x="6187478" y="4056218"/>
                  <a:pt x="6187655" y="4056542"/>
                </a:cubicBezTo>
                <a:cubicBezTo>
                  <a:pt x="6187832" y="4056866"/>
                  <a:pt x="6187979" y="4057278"/>
                  <a:pt x="6188097" y="4057779"/>
                </a:cubicBezTo>
                <a:cubicBezTo>
                  <a:pt x="6188215" y="4058280"/>
                  <a:pt x="6188303" y="4058883"/>
                  <a:pt x="6188362" y="4059590"/>
                </a:cubicBezTo>
                <a:cubicBezTo>
                  <a:pt x="6188421" y="4060297"/>
                  <a:pt x="6188450" y="4061211"/>
                  <a:pt x="6188450" y="4062330"/>
                </a:cubicBezTo>
                <a:cubicBezTo>
                  <a:pt x="6188450" y="4063390"/>
                  <a:pt x="6188406" y="4064333"/>
                  <a:pt x="6188318" y="4065157"/>
                </a:cubicBezTo>
                <a:cubicBezTo>
                  <a:pt x="6188229" y="4065982"/>
                  <a:pt x="6188097" y="4066674"/>
                  <a:pt x="6187920" y="4067234"/>
                </a:cubicBezTo>
                <a:cubicBezTo>
                  <a:pt x="6187743" y="4067794"/>
                  <a:pt x="6187493" y="4068206"/>
                  <a:pt x="6187169" y="4068471"/>
                </a:cubicBezTo>
                <a:cubicBezTo>
                  <a:pt x="6186845" y="4068736"/>
                  <a:pt x="6186477" y="4068869"/>
                  <a:pt x="6186064" y="4068869"/>
                </a:cubicBezTo>
                <a:cubicBezTo>
                  <a:pt x="6185417" y="4068869"/>
                  <a:pt x="6184400" y="4068457"/>
                  <a:pt x="6183016" y="4067632"/>
                </a:cubicBezTo>
                <a:cubicBezTo>
                  <a:pt x="6181631" y="4066807"/>
                  <a:pt x="6179938" y="4065879"/>
                  <a:pt x="6177935" y="4064848"/>
                </a:cubicBezTo>
                <a:cubicBezTo>
                  <a:pt x="6175932" y="4063817"/>
                  <a:pt x="6173560" y="4062875"/>
                  <a:pt x="6170821" y="4062020"/>
                </a:cubicBezTo>
                <a:cubicBezTo>
                  <a:pt x="6168082" y="4061166"/>
                  <a:pt x="6165004" y="4060739"/>
                  <a:pt x="6161587" y="4060739"/>
                </a:cubicBezTo>
                <a:cubicBezTo>
                  <a:pt x="6158405" y="4060739"/>
                  <a:pt x="6155637" y="4061166"/>
                  <a:pt x="6153280" y="4062020"/>
                </a:cubicBezTo>
                <a:cubicBezTo>
                  <a:pt x="6150924" y="4062875"/>
                  <a:pt x="6148980" y="4064009"/>
                  <a:pt x="6147448" y="4065423"/>
                </a:cubicBezTo>
                <a:cubicBezTo>
                  <a:pt x="6145917" y="4066836"/>
                  <a:pt x="6144768" y="4068515"/>
                  <a:pt x="6144002" y="4070459"/>
                </a:cubicBezTo>
                <a:cubicBezTo>
                  <a:pt x="6143236" y="4072403"/>
                  <a:pt x="6142853" y="4074466"/>
                  <a:pt x="6142853" y="4076645"/>
                </a:cubicBezTo>
                <a:cubicBezTo>
                  <a:pt x="6142853" y="4079826"/>
                  <a:pt x="6143590" y="4082566"/>
                  <a:pt x="6145062" y="4084863"/>
                </a:cubicBezTo>
                <a:cubicBezTo>
                  <a:pt x="6146535" y="4087161"/>
                  <a:pt x="6148494" y="4089193"/>
                  <a:pt x="6150939" y="4090961"/>
                </a:cubicBezTo>
                <a:cubicBezTo>
                  <a:pt x="6153384" y="4092728"/>
                  <a:pt x="6156167" y="4094348"/>
                  <a:pt x="6159289" y="4095821"/>
                </a:cubicBezTo>
                <a:cubicBezTo>
                  <a:pt x="6162412" y="4097294"/>
                  <a:pt x="6165593" y="4098781"/>
                  <a:pt x="6168833" y="4100283"/>
                </a:cubicBezTo>
                <a:cubicBezTo>
                  <a:pt x="6172073" y="4101785"/>
                  <a:pt x="6175254" y="4103435"/>
                  <a:pt x="6178376" y="4105232"/>
                </a:cubicBezTo>
                <a:cubicBezTo>
                  <a:pt x="6181499" y="4107029"/>
                  <a:pt x="6184282" y="4109150"/>
                  <a:pt x="6186727" y="4111594"/>
                </a:cubicBezTo>
                <a:cubicBezTo>
                  <a:pt x="6189172" y="4114039"/>
                  <a:pt x="6191145" y="4116926"/>
                  <a:pt x="6192648" y="4120254"/>
                </a:cubicBezTo>
                <a:cubicBezTo>
                  <a:pt x="6194150" y="4123583"/>
                  <a:pt x="6194901" y="4127515"/>
                  <a:pt x="6194901" y="4132051"/>
                </a:cubicBezTo>
                <a:cubicBezTo>
                  <a:pt x="6194901" y="4137412"/>
                  <a:pt x="6193914" y="4142184"/>
                  <a:pt x="6191941" y="4146366"/>
                </a:cubicBezTo>
                <a:cubicBezTo>
                  <a:pt x="6189968" y="4150549"/>
                  <a:pt x="6187228" y="4154099"/>
                  <a:pt x="6183723" y="4157015"/>
                </a:cubicBezTo>
                <a:cubicBezTo>
                  <a:pt x="6180218" y="4159931"/>
                  <a:pt x="6176094" y="4162125"/>
                  <a:pt x="6171351" y="4163598"/>
                </a:cubicBezTo>
                <a:cubicBezTo>
                  <a:pt x="6166609" y="4165071"/>
                  <a:pt x="6161498" y="4165807"/>
                  <a:pt x="6156020" y="4165807"/>
                </a:cubicBezTo>
                <a:cubicBezTo>
                  <a:pt x="6152191" y="4165807"/>
                  <a:pt x="6148641" y="4165483"/>
                  <a:pt x="6145371" y="4164835"/>
                </a:cubicBezTo>
                <a:cubicBezTo>
                  <a:pt x="6142102" y="4164187"/>
                  <a:pt x="6139186" y="4163392"/>
                  <a:pt x="6136623" y="4162449"/>
                </a:cubicBezTo>
                <a:cubicBezTo>
                  <a:pt x="6134060" y="4161507"/>
                  <a:pt x="6131911" y="4160535"/>
                  <a:pt x="6130172" y="4159533"/>
                </a:cubicBezTo>
                <a:cubicBezTo>
                  <a:pt x="6128435" y="4158532"/>
                  <a:pt x="6127227" y="4157677"/>
                  <a:pt x="6126549" y="4156970"/>
                </a:cubicBezTo>
                <a:cubicBezTo>
                  <a:pt x="6125872" y="4156263"/>
                  <a:pt x="6125371" y="4155365"/>
                  <a:pt x="6125047" y="4154275"/>
                </a:cubicBezTo>
                <a:cubicBezTo>
                  <a:pt x="6124723" y="4153186"/>
                  <a:pt x="6124561" y="4151728"/>
                  <a:pt x="6124561" y="4149901"/>
                </a:cubicBezTo>
                <a:cubicBezTo>
                  <a:pt x="6124561" y="4148605"/>
                  <a:pt x="6124620" y="4147530"/>
                  <a:pt x="6124738" y="4146676"/>
                </a:cubicBezTo>
                <a:cubicBezTo>
                  <a:pt x="6124856" y="4145822"/>
                  <a:pt x="6125033" y="4145129"/>
                  <a:pt x="6125268" y="4144599"/>
                </a:cubicBezTo>
                <a:cubicBezTo>
                  <a:pt x="6125504" y="4144069"/>
                  <a:pt x="6125798" y="4143701"/>
                  <a:pt x="6126152" y="4143495"/>
                </a:cubicBezTo>
                <a:cubicBezTo>
                  <a:pt x="6126505" y="4143289"/>
                  <a:pt x="6126918" y="4143185"/>
                  <a:pt x="6127389" y="4143185"/>
                </a:cubicBezTo>
                <a:cubicBezTo>
                  <a:pt x="6128214" y="4143185"/>
                  <a:pt x="6129377" y="4143686"/>
                  <a:pt x="6130879" y="4144687"/>
                </a:cubicBezTo>
                <a:cubicBezTo>
                  <a:pt x="6132382" y="4145689"/>
                  <a:pt x="6134311" y="4146779"/>
                  <a:pt x="6136667" y="4147957"/>
                </a:cubicBezTo>
                <a:cubicBezTo>
                  <a:pt x="6139024" y="4149135"/>
                  <a:pt x="6141866" y="4150240"/>
                  <a:pt x="6145195" y="4151271"/>
                </a:cubicBezTo>
                <a:cubicBezTo>
                  <a:pt x="6148524" y="4152302"/>
                  <a:pt x="6152367" y="4152817"/>
                  <a:pt x="6156727" y="4152817"/>
                </a:cubicBezTo>
                <a:cubicBezTo>
                  <a:pt x="6160026" y="4152817"/>
                  <a:pt x="6163045" y="4152375"/>
                  <a:pt x="6165784" y="4151492"/>
                </a:cubicBezTo>
                <a:cubicBezTo>
                  <a:pt x="6168523" y="4150608"/>
                  <a:pt x="6170880" y="4149356"/>
                  <a:pt x="6172853" y="4147736"/>
                </a:cubicBezTo>
                <a:cubicBezTo>
                  <a:pt x="6174827" y="4146116"/>
                  <a:pt x="6176344" y="4144128"/>
                  <a:pt x="6177404" y="4141771"/>
                </a:cubicBezTo>
                <a:cubicBezTo>
                  <a:pt x="6178465" y="4139415"/>
                  <a:pt x="6178995" y="4136734"/>
                  <a:pt x="6178995" y="4133730"/>
                </a:cubicBezTo>
                <a:cubicBezTo>
                  <a:pt x="6178995" y="4130490"/>
                  <a:pt x="6178259" y="4127721"/>
                  <a:pt x="6176786" y="4125424"/>
                </a:cubicBezTo>
                <a:cubicBezTo>
                  <a:pt x="6175313" y="4123126"/>
                  <a:pt x="6173369" y="4121108"/>
                  <a:pt x="6170954" y="4119370"/>
                </a:cubicBezTo>
                <a:cubicBezTo>
                  <a:pt x="6168539" y="4117633"/>
                  <a:pt x="6165784" y="4116042"/>
                  <a:pt x="6162691" y="4114599"/>
                </a:cubicBezTo>
                <a:cubicBezTo>
                  <a:pt x="6159598" y="4113155"/>
                  <a:pt x="6156432" y="4111682"/>
                  <a:pt x="6153192" y="4110180"/>
                </a:cubicBezTo>
                <a:cubicBezTo>
                  <a:pt x="6149952" y="4108678"/>
                  <a:pt x="6146800" y="4107014"/>
                  <a:pt x="6143737" y="4105188"/>
                </a:cubicBezTo>
                <a:cubicBezTo>
                  <a:pt x="6140673" y="4103361"/>
                  <a:pt x="6137934" y="4101211"/>
                  <a:pt x="6135519" y="4098737"/>
                </a:cubicBezTo>
                <a:cubicBezTo>
                  <a:pt x="6133104" y="4096263"/>
                  <a:pt x="6131144" y="4093361"/>
                  <a:pt x="6129642" y="4090033"/>
                </a:cubicBezTo>
                <a:cubicBezTo>
                  <a:pt x="6128140" y="4086704"/>
                  <a:pt x="6127389" y="4082713"/>
                  <a:pt x="6127389" y="4078059"/>
                </a:cubicBezTo>
                <a:cubicBezTo>
                  <a:pt x="6127389" y="4073287"/>
                  <a:pt x="6128258" y="4069031"/>
                  <a:pt x="6129996" y="4065290"/>
                </a:cubicBezTo>
                <a:cubicBezTo>
                  <a:pt x="6131734" y="4061549"/>
                  <a:pt x="6134149" y="4058412"/>
                  <a:pt x="6137242" y="4055879"/>
                </a:cubicBezTo>
                <a:cubicBezTo>
                  <a:pt x="6140335" y="4053346"/>
                  <a:pt x="6144017" y="4051416"/>
                  <a:pt x="6148288" y="4050091"/>
                </a:cubicBezTo>
                <a:cubicBezTo>
                  <a:pt x="6152559" y="4048765"/>
                  <a:pt x="6157168" y="4048103"/>
                  <a:pt x="6162117" y="4048103"/>
                </a:cubicBezTo>
                <a:close/>
                <a:moveTo>
                  <a:pt x="5695392" y="4048103"/>
                </a:moveTo>
                <a:cubicBezTo>
                  <a:pt x="5697925" y="4048103"/>
                  <a:pt x="5700473" y="4048324"/>
                  <a:pt x="5703036" y="4048765"/>
                </a:cubicBezTo>
                <a:cubicBezTo>
                  <a:pt x="5705598" y="4049207"/>
                  <a:pt x="5708014" y="4049796"/>
                  <a:pt x="5710282" y="4050533"/>
                </a:cubicBezTo>
                <a:cubicBezTo>
                  <a:pt x="5712550" y="4051269"/>
                  <a:pt x="5714567" y="4052094"/>
                  <a:pt x="5716335" y="4053007"/>
                </a:cubicBezTo>
                <a:cubicBezTo>
                  <a:pt x="5718102" y="4053920"/>
                  <a:pt x="5719266" y="4054657"/>
                  <a:pt x="5719825" y="4055216"/>
                </a:cubicBezTo>
                <a:cubicBezTo>
                  <a:pt x="5720385" y="4055776"/>
                  <a:pt x="5720753" y="4056218"/>
                  <a:pt x="5720930" y="4056542"/>
                </a:cubicBezTo>
                <a:cubicBezTo>
                  <a:pt x="5721107" y="4056866"/>
                  <a:pt x="5721254" y="4057278"/>
                  <a:pt x="5721372" y="4057779"/>
                </a:cubicBezTo>
                <a:cubicBezTo>
                  <a:pt x="5721490" y="4058280"/>
                  <a:pt x="5721578" y="4058883"/>
                  <a:pt x="5721637" y="4059590"/>
                </a:cubicBezTo>
                <a:cubicBezTo>
                  <a:pt x="5721696" y="4060297"/>
                  <a:pt x="5721725" y="4061211"/>
                  <a:pt x="5721725" y="4062330"/>
                </a:cubicBezTo>
                <a:cubicBezTo>
                  <a:pt x="5721725" y="4063390"/>
                  <a:pt x="5721681" y="4064333"/>
                  <a:pt x="5721593" y="4065157"/>
                </a:cubicBezTo>
                <a:cubicBezTo>
                  <a:pt x="5721504" y="4065982"/>
                  <a:pt x="5721372" y="4066674"/>
                  <a:pt x="5721195" y="4067234"/>
                </a:cubicBezTo>
                <a:cubicBezTo>
                  <a:pt x="5721018" y="4067794"/>
                  <a:pt x="5720768" y="4068206"/>
                  <a:pt x="5720444" y="4068471"/>
                </a:cubicBezTo>
                <a:cubicBezTo>
                  <a:pt x="5720120" y="4068736"/>
                  <a:pt x="5719752" y="4068869"/>
                  <a:pt x="5719339" y="4068869"/>
                </a:cubicBezTo>
                <a:cubicBezTo>
                  <a:pt x="5718692" y="4068869"/>
                  <a:pt x="5717675" y="4068457"/>
                  <a:pt x="5716291" y="4067632"/>
                </a:cubicBezTo>
                <a:cubicBezTo>
                  <a:pt x="5714906" y="4066807"/>
                  <a:pt x="5713213" y="4065879"/>
                  <a:pt x="5711210" y="4064848"/>
                </a:cubicBezTo>
                <a:cubicBezTo>
                  <a:pt x="5709207" y="4063817"/>
                  <a:pt x="5706835" y="4062875"/>
                  <a:pt x="5704096" y="4062020"/>
                </a:cubicBezTo>
                <a:cubicBezTo>
                  <a:pt x="5701357" y="4061166"/>
                  <a:pt x="5698279" y="4060739"/>
                  <a:pt x="5694862" y="4060739"/>
                </a:cubicBezTo>
                <a:cubicBezTo>
                  <a:pt x="5691680" y="4060739"/>
                  <a:pt x="5688912" y="4061166"/>
                  <a:pt x="5686555" y="4062020"/>
                </a:cubicBezTo>
                <a:cubicBezTo>
                  <a:pt x="5684199" y="4062875"/>
                  <a:pt x="5682255" y="4064009"/>
                  <a:pt x="5680723" y="4065423"/>
                </a:cubicBezTo>
                <a:cubicBezTo>
                  <a:pt x="5679192" y="4066836"/>
                  <a:pt x="5678043" y="4068515"/>
                  <a:pt x="5677277" y="4070459"/>
                </a:cubicBezTo>
                <a:cubicBezTo>
                  <a:pt x="5676511" y="4072403"/>
                  <a:pt x="5676128" y="4074466"/>
                  <a:pt x="5676128" y="4076645"/>
                </a:cubicBezTo>
                <a:cubicBezTo>
                  <a:pt x="5676128" y="4079826"/>
                  <a:pt x="5676865" y="4082566"/>
                  <a:pt x="5678337" y="4084863"/>
                </a:cubicBezTo>
                <a:cubicBezTo>
                  <a:pt x="5679810" y="4087161"/>
                  <a:pt x="5681769" y="4089193"/>
                  <a:pt x="5684214" y="4090961"/>
                </a:cubicBezTo>
                <a:cubicBezTo>
                  <a:pt x="5686659" y="4092728"/>
                  <a:pt x="5689442" y="4094348"/>
                  <a:pt x="5692564" y="4095821"/>
                </a:cubicBezTo>
                <a:cubicBezTo>
                  <a:pt x="5695687" y="4097294"/>
                  <a:pt x="5698868" y="4098781"/>
                  <a:pt x="5702108" y="4100283"/>
                </a:cubicBezTo>
                <a:cubicBezTo>
                  <a:pt x="5705348" y="4101785"/>
                  <a:pt x="5708529" y="4103435"/>
                  <a:pt x="5711651" y="4105232"/>
                </a:cubicBezTo>
                <a:cubicBezTo>
                  <a:pt x="5714774" y="4107029"/>
                  <a:pt x="5717557" y="4109150"/>
                  <a:pt x="5720002" y="4111594"/>
                </a:cubicBezTo>
                <a:cubicBezTo>
                  <a:pt x="5722447" y="4114039"/>
                  <a:pt x="5724420" y="4116926"/>
                  <a:pt x="5725923" y="4120254"/>
                </a:cubicBezTo>
                <a:cubicBezTo>
                  <a:pt x="5727425" y="4123583"/>
                  <a:pt x="5728176" y="4127515"/>
                  <a:pt x="5728176" y="4132051"/>
                </a:cubicBezTo>
                <a:cubicBezTo>
                  <a:pt x="5728176" y="4137412"/>
                  <a:pt x="5727189" y="4142184"/>
                  <a:pt x="5725216" y="4146366"/>
                </a:cubicBezTo>
                <a:cubicBezTo>
                  <a:pt x="5723243" y="4150549"/>
                  <a:pt x="5720503" y="4154099"/>
                  <a:pt x="5716998" y="4157015"/>
                </a:cubicBezTo>
                <a:cubicBezTo>
                  <a:pt x="5713493" y="4159931"/>
                  <a:pt x="5709369" y="4162125"/>
                  <a:pt x="5704626" y="4163598"/>
                </a:cubicBezTo>
                <a:cubicBezTo>
                  <a:pt x="5699884" y="4165071"/>
                  <a:pt x="5694773" y="4165807"/>
                  <a:pt x="5689295" y="4165807"/>
                </a:cubicBezTo>
                <a:cubicBezTo>
                  <a:pt x="5685466" y="4165807"/>
                  <a:pt x="5681916" y="4165483"/>
                  <a:pt x="5678646" y="4164835"/>
                </a:cubicBezTo>
                <a:cubicBezTo>
                  <a:pt x="5675377" y="4164187"/>
                  <a:pt x="5672461" y="4163392"/>
                  <a:pt x="5669898" y="4162449"/>
                </a:cubicBezTo>
                <a:cubicBezTo>
                  <a:pt x="5667335" y="4161507"/>
                  <a:pt x="5665186" y="4160535"/>
                  <a:pt x="5663447" y="4159533"/>
                </a:cubicBezTo>
                <a:cubicBezTo>
                  <a:pt x="5661710" y="4158532"/>
                  <a:pt x="5660502" y="4157677"/>
                  <a:pt x="5659824" y="4156970"/>
                </a:cubicBezTo>
                <a:cubicBezTo>
                  <a:pt x="5659147" y="4156263"/>
                  <a:pt x="5658646" y="4155365"/>
                  <a:pt x="5658322" y="4154275"/>
                </a:cubicBezTo>
                <a:cubicBezTo>
                  <a:pt x="5657998" y="4153186"/>
                  <a:pt x="5657836" y="4151728"/>
                  <a:pt x="5657836" y="4149901"/>
                </a:cubicBezTo>
                <a:cubicBezTo>
                  <a:pt x="5657836" y="4148605"/>
                  <a:pt x="5657895" y="4147530"/>
                  <a:pt x="5658013" y="4146676"/>
                </a:cubicBezTo>
                <a:cubicBezTo>
                  <a:pt x="5658131" y="4145822"/>
                  <a:pt x="5658308" y="4145129"/>
                  <a:pt x="5658543" y="4144599"/>
                </a:cubicBezTo>
                <a:cubicBezTo>
                  <a:pt x="5658779" y="4144069"/>
                  <a:pt x="5659073" y="4143701"/>
                  <a:pt x="5659427" y="4143495"/>
                </a:cubicBezTo>
                <a:cubicBezTo>
                  <a:pt x="5659780" y="4143289"/>
                  <a:pt x="5660193" y="4143185"/>
                  <a:pt x="5660664" y="4143185"/>
                </a:cubicBezTo>
                <a:cubicBezTo>
                  <a:pt x="5661489" y="4143185"/>
                  <a:pt x="5662652" y="4143686"/>
                  <a:pt x="5664154" y="4144687"/>
                </a:cubicBezTo>
                <a:cubicBezTo>
                  <a:pt x="5665657" y="4145689"/>
                  <a:pt x="5667586" y="4146779"/>
                  <a:pt x="5669942" y="4147957"/>
                </a:cubicBezTo>
                <a:cubicBezTo>
                  <a:pt x="5672299" y="4149135"/>
                  <a:pt x="5675141" y="4150240"/>
                  <a:pt x="5678470" y="4151271"/>
                </a:cubicBezTo>
                <a:cubicBezTo>
                  <a:pt x="5681799" y="4152302"/>
                  <a:pt x="5685642" y="4152817"/>
                  <a:pt x="5690002" y="4152817"/>
                </a:cubicBezTo>
                <a:cubicBezTo>
                  <a:pt x="5693301" y="4152817"/>
                  <a:pt x="5696320" y="4152375"/>
                  <a:pt x="5699059" y="4151492"/>
                </a:cubicBezTo>
                <a:cubicBezTo>
                  <a:pt x="5701798" y="4150608"/>
                  <a:pt x="5704155" y="4149356"/>
                  <a:pt x="5706128" y="4147736"/>
                </a:cubicBezTo>
                <a:cubicBezTo>
                  <a:pt x="5708102" y="4146116"/>
                  <a:pt x="5709619" y="4144128"/>
                  <a:pt x="5710679" y="4141771"/>
                </a:cubicBezTo>
                <a:cubicBezTo>
                  <a:pt x="5711740" y="4139415"/>
                  <a:pt x="5712270" y="4136734"/>
                  <a:pt x="5712270" y="4133730"/>
                </a:cubicBezTo>
                <a:cubicBezTo>
                  <a:pt x="5712270" y="4130490"/>
                  <a:pt x="5711534" y="4127721"/>
                  <a:pt x="5710061" y="4125424"/>
                </a:cubicBezTo>
                <a:cubicBezTo>
                  <a:pt x="5708588" y="4123126"/>
                  <a:pt x="5706644" y="4121108"/>
                  <a:pt x="5704229" y="4119370"/>
                </a:cubicBezTo>
                <a:cubicBezTo>
                  <a:pt x="5701814" y="4117633"/>
                  <a:pt x="5699059" y="4116042"/>
                  <a:pt x="5695966" y="4114599"/>
                </a:cubicBezTo>
                <a:cubicBezTo>
                  <a:pt x="5692873" y="4113155"/>
                  <a:pt x="5689707" y="4111682"/>
                  <a:pt x="5686467" y="4110180"/>
                </a:cubicBezTo>
                <a:cubicBezTo>
                  <a:pt x="5683227" y="4108678"/>
                  <a:pt x="5680075" y="4107014"/>
                  <a:pt x="5677012" y="4105188"/>
                </a:cubicBezTo>
                <a:cubicBezTo>
                  <a:pt x="5673948" y="4103361"/>
                  <a:pt x="5671209" y="4101211"/>
                  <a:pt x="5668794" y="4098737"/>
                </a:cubicBezTo>
                <a:cubicBezTo>
                  <a:pt x="5666379" y="4096263"/>
                  <a:pt x="5664419" y="4093361"/>
                  <a:pt x="5662917" y="4090033"/>
                </a:cubicBezTo>
                <a:cubicBezTo>
                  <a:pt x="5661415" y="4086704"/>
                  <a:pt x="5660664" y="4082713"/>
                  <a:pt x="5660664" y="4078059"/>
                </a:cubicBezTo>
                <a:cubicBezTo>
                  <a:pt x="5660664" y="4073287"/>
                  <a:pt x="5661533" y="4069031"/>
                  <a:pt x="5663271" y="4065290"/>
                </a:cubicBezTo>
                <a:cubicBezTo>
                  <a:pt x="5665009" y="4061549"/>
                  <a:pt x="5667424" y="4058412"/>
                  <a:pt x="5670517" y="4055879"/>
                </a:cubicBezTo>
                <a:cubicBezTo>
                  <a:pt x="5673610" y="4053346"/>
                  <a:pt x="5677292" y="4051416"/>
                  <a:pt x="5681563" y="4050091"/>
                </a:cubicBezTo>
                <a:cubicBezTo>
                  <a:pt x="5685834" y="4048765"/>
                  <a:pt x="5690443" y="4048103"/>
                  <a:pt x="5695392" y="4048103"/>
                </a:cubicBezTo>
                <a:close/>
                <a:moveTo>
                  <a:pt x="5219142" y="4048103"/>
                </a:moveTo>
                <a:cubicBezTo>
                  <a:pt x="5221675" y="4048103"/>
                  <a:pt x="5224223" y="4048324"/>
                  <a:pt x="5226786" y="4048765"/>
                </a:cubicBezTo>
                <a:cubicBezTo>
                  <a:pt x="5229348" y="4049207"/>
                  <a:pt x="5231764" y="4049796"/>
                  <a:pt x="5234032" y="4050533"/>
                </a:cubicBezTo>
                <a:cubicBezTo>
                  <a:pt x="5236300" y="4051269"/>
                  <a:pt x="5238317" y="4052094"/>
                  <a:pt x="5240085" y="4053007"/>
                </a:cubicBezTo>
                <a:cubicBezTo>
                  <a:pt x="5241852" y="4053920"/>
                  <a:pt x="5243016" y="4054657"/>
                  <a:pt x="5243575" y="4055216"/>
                </a:cubicBezTo>
                <a:cubicBezTo>
                  <a:pt x="5244135" y="4055776"/>
                  <a:pt x="5244503" y="4056218"/>
                  <a:pt x="5244680" y="4056542"/>
                </a:cubicBezTo>
                <a:cubicBezTo>
                  <a:pt x="5244857" y="4056866"/>
                  <a:pt x="5245004" y="4057278"/>
                  <a:pt x="5245122" y="4057779"/>
                </a:cubicBezTo>
                <a:cubicBezTo>
                  <a:pt x="5245240" y="4058280"/>
                  <a:pt x="5245328" y="4058883"/>
                  <a:pt x="5245387" y="4059590"/>
                </a:cubicBezTo>
                <a:cubicBezTo>
                  <a:pt x="5245446" y="4060297"/>
                  <a:pt x="5245475" y="4061211"/>
                  <a:pt x="5245475" y="4062330"/>
                </a:cubicBezTo>
                <a:cubicBezTo>
                  <a:pt x="5245475" y="4063390"/>
                  <a:pt x="5245431" y="4064333"/>
                  <a:pt x="5245343" y="4065157"/>
                </a:cubicBezTo>
                <a:cubicBezTo>
                  <a:pt x="5245254" y="4065982"/>
                  <a:pt x="5245122" y="4066674"/>
                  <a:pt x="5244945" y="4067234"/>
                </a:cubicBezTo>
                <a:cubicBezTo>
                  <a:pt x="5244768" y="4067794"/>
                  <a:pt x="5244518" y="4068206"/>
                  <a:pt x="5244194" y="4068471"/>
                </a:cubicBezTo>
                <a:cubicBezTo>
                  <a:pt x="5243870" y="4068736"/>
                  <a:pt x="5243502" y="4068869"/>
                  <a:pt x="5243089" y="4068869"/>
                </a:cubicBezTo>
                <a:cubicBezTo>
                  <a:pt x="5242442" y="4068869"/>
                  <a:pt x="5241425" y="4068457"/>
                  <a:pt x="5240041" y="4067632"/>
                </a:cubicBezTo>
                <a:cubicBezTo>
                  <a:pt x="5238656" y="4066807"/>
                  <a:pt x="5236963" y="4065879"/>
                  <a:pt x="5234960" y="4064848"/>
                </a:cubicBezTo>
                <a:cubicBezTo>
                  <a:pt x="5232957" y="4063817"/>
                  <a:pt x="5230585" y="4062875"/>
                  <a:pt x="5227846" y="4062020"/>
                </a:cubicBezTo>
                <a:cubicBezTo>
                  <a:pt x="5225107" y="4061166"/>
                  <a:pt x="5222029" y="4060739"/>
                  <a:pt x="5218612" y="4060739"/>
                </a:cubicBezTo>
                <a:cubicBezTo>
                  <a:pt x="5215430" y="4060739"/>
                  <a:pt x="5212662" y="4061166"/>
                  <a:pt x="5210305" y="4062020"/>
                </a:cubicBezTo>
                <a:cubicBezTo>
                  <a:pt x="5207949" y="4062875"/>
                  <a:pt x="5206005" y="4064009"/>
                  <a:pt x="5204473" y="4065423"/>
                </a:cubicBezTo>
                <a:cubicBezTo>
                  <a:pt x="5202942" y="4066836"/>
                  <a:pt x="5201793" y="4068515"/>
                  <a:pt x="5201027" y="4070459"/>
                </a:cubicBezTo>
                <a:cubicBezTo>
                  <a:pt x="5200261" y="4072403"/>
                  <a:pt x="5199878" y="4074466"/>
                  <a:pt x="5199878" y="4076645"/>
                </a:cubicBezTo>
                <a:cubicBezTo>
                  <a:pt x="5199878" y="4079826"/>
                  <a:pt x="5200615" y="4082566"/>
                  <a:pt x="5202087" y="4084863"/>
                </a:cubicBezTo>
                <a:cubicBezTo>
                  <a:pt x="5203560" y="4087161"/>
                  <a:pt x="5205519" y="4089193"/>
                  <a:pt x="5207964" y="4090961"/>
                </a:cubicBezTo>
                <a:cubicBezTo>
                  <a:pt x="5210409" y="4092728"/>
                  <a:pt x="5213192" y="4094348"/>
                  <a:pt x="5216314" y="4095821"/>
                </a:cubicBezTo>
                <a:cubicBezTo>
                  <a:pt x="5219437" y="4097294"/>
                  <a:pt x="5222618" y="4098781"/>
                  <a:pt x="5225858" y="4100283"/>
                </a:cubicBezTo>
                <a:cubicBezTo>
                  <a:pt x="5229098" y="4101785"/>
                  <a:pt x="5232279" y="4103435"/>
                  <a:pt x="5235401" y="4105232"/>
                </a:cubicBezTo>
                <a:cubicBezTo>
                  <a:pt x="5238524" y="4107029"/>
                  <a:pt x="5241307" y="4109150"/>
                  <a:pt x="5243752" y="4111594"/>
                </a:cubicBezTo>
                <a:cubicBezTo>
                  <a:pt x="5246197" y="4114039"/>
                  <a:pt x="5248170" y="4116926"/>
                  <a:pt x="5249673" y="4120254"/>
                </a:cubicBezTo>
                <a:cubicBezTo>
                  <a:pt x="5251175" y="4123583"/>
                  <a:pt x="5251926" y="4127515"/>
                  <a:pt x="5251926" y="4132051"/>
                </a:cubicBezTo>
                <a:cubicBezTo>
                  <a:pt x="5251926" y="4137412"/>
                  <a:pt x="5250939" y="4142184"/>
                  <a:pt x="5248966" y="4146366"/>
                </a:cubicBezTo>
                <a:cubicBezTo>
                  <a:pt x="5246993" y="4150549"/>
                  <a:pt x="5244253" y="4154099"/>
                  <a:pt x="5240748" y="4157015"/>
                </a:cubicBezTo>
                <a:cubicBezTo>
                  <a:pt x="5237243" y="4159931"/>
                  <a:pt x="5233119" y="4162125"/>
                  <a:pt x="5228376" y="4163598"/>
                </a:cubicBezTo>
                <a:cubicBezTo>
                  <a:pt x="5223634" y="4165071"/>
                  <a:pt x="5218523" y="4165807"/>
                  <a:pt x="5213045" y="4165807"/>
                </a:cubicBezTo>
                <a:cubicBezTo>
                  <a:pt x="5209216" y="4165807"/>
                  <a:pt x="5205666" y="4165483"/>
                  <a:pt x="5202396" y="4164835"/>
                </a:cubicBezTo>
                <a:cubicBezTo>
                  <a:pt x="5199127" y="4164187"/>
                  <a:pt x="5196211" y="4163392"/>
                  <a:pt x="5193648" y="4162449"/>
                </a:cubicBezTo>
                <a:cubicBezTo>
                  <a:pt x="5191085" y="4161507"/>
                  <a:pt x="5188936" y="4160535"/>
                  <a:pt x="5187197" y="4159533"/>
                </a:cubicBezTo>
                <a:cubicBezTo>
                  <a:pt x="5185460" y="4158532"/>
                  <a:pt x="5184252" y="4157677"/>
                  <a:pt x="5183574" y="4156970"/>
                </a:cubicBezTo>
                <a:cubicBezTo>
                  <a:pt x="5182897" y="4156263"/>
                  <a:pt x="5182396" y="4155365"/>
                  <a:pt x="5182072" y="4154275"/>
                </a:cubicBezTo>
                <a:cubicBezTo>
                  <a:pt x="5181748" y="4153186"/>
                  <a:pt x="5181586" y="4151728"/>
                  <a:pt x="5181586" y="4149901"/>
                </a:cubicBezTo>
                <a:cubicBezTo>
                  <a:pt x="5181586" y="4148605"/>
                  <a:pt x="5181645" y="4147530"/>
                  <a:pt x="5181763" y="4146676"/>
                </a:cubicBezTo>
                <a:cubicBezTo>
                  <a:pt x="5181881" y="4145822"/>
                  <a:pt x="5182058" y="4145129"/>
                  <a:pt x="5182293" y="4144599"/>
                </a:cubicBezTo>
                <a:cubicBezTo>
                  <a:pt x="5182529" y="4144069"/>
                  <a:pt x="5182823" y="4143701"/>
                  <a:pt x="5183177" y="4143495"/>
                </a:cubicBezTo>
                <a:cubicBezTo>
                  <a:pt x="5183530" y="4143289"/>
                  <a:pt x="5183943" y="4143185"/>
                  <a:pt x="5184414" y="4143185"/>
                </a:cubicBezTo>
                <a:cubicBezTo>
                  <a:pt x="5185239" y="4143185"/>
                  <a:pt x="5186402" y="4143686"/>
                  <a:pt x="5187904" y="4144687"/>
                </a:cubicBezTo>
                <a:cubicBezTo>
                  <a:pt x="5189407" y="4145689"/>
                  <a:pt x="5191336" y="4146779"/>
                  <a:pt x="5193692" y="4147957"/>
                </a:cubicBezTo>
                <a:cubicBezTo>
                  <a:pt x="5196049" y="4149135"/>
                  <a:pt x="5198891" y="4150240"/>
                  <a:pt x="5202220" y="4151271"/>
                </a:cubicBezTo>
                <a:cubicBezTo>
                  <a:pt x="5205549" y="4152302"/>
                  <a:pt x="5209392" y="4152817"/>
                  <a:pt x="5213752" y="4152817"/>
                </a:cubicBezTo>
                <a:cubicBezTo>
                  <a:pt x="5217051" y="4152817"/>
                  <a:pt x="5220070" y="4152375"/>
                  <a:pt x="5222809" y="4151492"/>
                </a:cubicBezTo>
                <a:cubicBezTo>
                  <a:pt x="5225548" y="4150608"/>
                  <a:pt x="5227905" y="4149356"/>
                  <a:pt x="5229878" y="4147736"/>
                </a:cubicBezTo>
                <a:cubicBezTo>
                  <a:pt x="5231852" y="4146116"/>
                  <a:pt x="5233369" y="4144128"/>
                  <a:pt x="5234429" y="4141771"/>
                </a:cubicBezTo>
                <a:cubicBezTo>
                  <a:pt x="5235490" y="4139415"/>
                  <a:pt x="5236020" y="4136734"/>
                  <a:pt x="5236020" y="4133730"/>
                </a:cubicBezTo>
                <a:cubicBezTo>
                  <a:pt x="5236020" y="4130490"/>
                  <a:pt x="5235284" y="4127721"/>
                  <a:pt x="5233811" y="4125424"/>
                </a:cubicBezTo>
                <a:cubicBezTo>
                  <a:pt x="5232338" y="4123126"/>
                  <a:pt x="5230394" y="4121108"/>
                  <a:pt x="5227979" y="4119370"/>
                </a:cubicBezTo>
                <a:cubicBezTo>
                  <a:pt x="5225564" y="4117633"/>
                  <a:pt x="5222809" y="4116042"/>
                  <a:pt x="5219716" y="4114599"/>
                </a:cubicBezTo>
                <a:cubicBezTo>
                  <a:pt x="5216623" y="4113155"/>
                  <a:pt x="5213457" y="4111682"/>
                  <a:pt x="5210217" y="4110180"/>
                </a:cubicBezTo>
                <a:cubicBezTo>
                  <a:pt x="5206977" y="4108678"/>
                  <a:pt x="5203825" y="4107014"/>
                  <a:pt x="5200762" y="4105188"/>
                </a:cubicBezTo>
                <a:cubicBezTo>
                  <a:pt x="5197698" y="4103361"/>
                  <a:pt x="5194959" y="4101211"/>
                  <a:pt x="5192544" y="4098737"/>
                </a:cubicBezTo>
                <a:cubicBezTo>
                  <a:pt x="5190129" y="4096263"/>
                  <a:pt x="5188169" y="4093361"/>
                  <a:pt x="5186667" y="4090033"/>
                </a:cubicBezTo>
                <a:cubicBezTo>
                  <a:pt x="5185165" y="4086704"/>
                  <a:pt x="5184414" y="4082713"/>
                  <a:pt x="5184414" y="4078059"/>
                </a:cubicBezTo>
                <a:cubicBezTo>
                  <a:pt x="5184414" y="4073287"/>
                  <a:pt x="5185283" y="4069031"/>
                  <a:pt x="5187021" y="4065290"/>
                </a:cubicBezTo>
                <a:cubicBezTo>
                  <a:pt x="5188759" y="4061549"/>
                  <a:pt x="5191174" y="4058412"/>
                  <a:pt x="5194267" y="4055879"/>
                </a:cubicBezTo>
                <a:cubicBezTo>
                  <a:pt x="5197360" y="4053346"/>
                  <a:pt x="5201042" y="4051416"/>
                  <a:pt x="5205313" y="4050091"/>
                </a:cubicBezTo>
                <a:cubicBezTo>
                  <a:pt x="5209584" y="4048765"/>
                  <a:pt x="5214193" y="4048103"/>
                  <a:pt x="5219142" y="4048103"/>
                </a:cubicBezTo>
                <a:close/>
                <a:moveTo>
                  <a:pt x="4752417" y="4048103"/>
                </a:moveTo>
                <a:cubicBezTo>
                  <a:pt x="4754950" y="4048103"/>
                  <a:pt x="4757498" y="4048324"/>
                  <a:pt x="4760061" y="4048765"/>
                </a:cubicBezTo>
                <a:cubicBezTo>
                  <a:pt x="4762623" y="4049207"/>
                  <a:pt x="4765039" y="4049796"/>
                  <a:pt x="4767307" y="4050533"/>
                </a:cubicBezTo>
                <a:cubicBezTo>
                  <a:pt x="4769575" y="4051269"/>
                  <a:pt x="4771592" y="4052094"/>
                  <a:pt x="4773360" y="4053007"/>
                </a:cubicBezTo>
                <a:cubicBezTo>
                  <a:pt x="4775127" y="4053920"/>
                  <a:pt x="4776291" y="4054657"/>
                  <a:pt x="4776850" y="4055216"/>
                </a:cubicBezTo>
                <a:cubicBezTo>
                  <a:pt x="4777410" y="4055776"/>
                  <a:pt x="4777778" y="4056218"/>
                  <a:pt x="4777955" y="4056542"/>
                </a:cubicBezTo>
                <a:cubicBezTo>
                  <a:pt x="4778132" y="4056866"/>
                  <a:pt x="4778279" y="4057278"/>
                  <a:pt x="4778397" y="4057779"/>
                </a:cubicBezTo>
                <a:cubicBezTo>
                  <a:pt x="4778515" y="4058280"/>
                  <a:pt x="4778603" y="4058883"/>
                  <a:pt x="4778662" y="4059590"/>
                </a:cubicBezTo>
                <a:cubicBezTo>
                  <a:pt x="4778721" y="4060297"/>
                  <a:pt x="4778750" y="4061211"/>
                  <a:pt x="4778750" y="4062330"/>
                </a:cubicBezTo>
                <a:cubicBezTo>
                  <a:pt x="4778750" y="4063390"/>
                  <a:pt x="4778706" y="4064333"/>
                  <a:pt x="4778618" y="4065157"/>
                </a:cubicBezTo>
                <a:cubicBezTo>
                  <a:pt x="4778529" y="4065982"/>
                  <a:pt x="4778397" y="4066674"/>
                  <a:pt x="4778220" y="4067234"/>
                </a:cubicBezTo>
                <a:cubicBezTo>
                  <a:pt x="4778043" y="4067794"/>
                  <a:pt x="4777793" y="4068206"/>
                  <a:pt x="4777469" y="4068471"/>
                </a:cubicBezTo>
                <a:cubicBezTo>
                  <a:pt x="4777145" y="4068736"/>
                  <a:pt x="4776777" y="4068869"/>
                  <a:pt x="4776364" y="4068869"/>
                </a:cubicBezTo>
                <a:cubicBezTo>
                  <a:pt x="4775717" y="4068869"/>
                  <a:pt x="4774700" y="4068457"/>
                  <a:pt x="4773316" y="4067632"/>
                </a:cubicBezTo>
                <a:cubicBezTo>
                  <a:pt x="4771931" y="4066807"/>
                  <a:pt x="4770238" y="4065879"/>
                  <a:pt x="4768235" y="4064848"/>
                </a:cubicBezTo>
                <a:cubicBezTo>
                  <a:pt x="4766232" y="4063817"/>
                  <a:pt x="4763860" y="4062875"/>
                  <a:pt x="4761121" y="4062020"/>
                </a:cubicBezTo>
                <a:cubicBezTo>
                  <a:pt x="4758382" y="4061166"/>
                  <a:pt x="4755304" y="4060739"/>
                  <a:pt x="4751887" y="4060739"/>
                </a:cubicBezTo>
                <a:cubicBezTo>
                  <a:pt x="4748705" y="4060739"/>
                  <a:pt x="4745937" y="4061166"/>
                  <a:pt x="4743580" y="4062020"/>
                </a:cubicBezTo>
                <a:cubicBezTo>
                  <a:pt x="4741224" y="4062875"/>
                  <a:pt x="4739280" y="4064009"/>
                  <a:pt x="4737748" y="4065423"/>
                </a:cubicBezTo>
                <a:cubicBezTo>
                  <a:pt x="4736217" y="4066836"/>
                  <a:pt x="4735068" y="4068515"/>
                  <a:pt x="4734302" y="4070459"/>
                </a:cubicBezTo>
                <a:cubicBezTo>
                  <a:pt x="4733536" y="4072403"/>
                  <a:pt x="4733153" y="4074466"/>
                  <a:pt x="4733153" y="4076645"/>
                </a:cubicBezTo>
                <a:cubicBezTo>
                  <a:pt x="4733153" y="4079826"/>
                  <a:pt x="4733890" y="4082566"/>
                  <a:pt x="4735362" y="4084863"/>
                </a:cubicBezTo>
                <a:cubicBezTo>
                  <a:pt x="4736835" y="4087161"/>
                  <a:pt x="4738794" y="4089193"/>
                  <a:pt x="4741239" y="4090961"/>
                </a:cubicBezTo>
                <a:cubicBezTo>
                  <a:pt x="4743684" y="4092728"/>
                  <a:pt x="4746467" y="4094348"/>
                  <a:pt x="4749589" y="4095821"/>
                </a:cubicBezTo>
                <a:cubicBezTo>
                  <a:pt x="4752712" y="4097294"/>
                  <a:pt x="4755893" y="4098781"/>
                  <a:pt x="4759133" y="4100283"/>
                </a:cubicBezTo>
                <a:cubicBezTo>
                  <a:pt x="4762373" y="4101785"/>
                  <a:pt x="4765554" y="4103435"/>
                  <a:pt x="4768676" y="4105232"/>
                </a:cubicBezTo>
                <a:cubicBezTo>
                  <a:pt x="4771799" y="4107029"/>
                  <a:pt x="4774582" y="4109150"/>
                  <a:pt x="4777027" y="4111594"/>
                </a:cubicBezTo>
                <a:cubicBezTo>
                  <a:pt x="4779472" y="4114039"/>
                  <a:pt x="4781445" y="4116926"/>
                  <a:pt x="4782948" y="4120254"/>
                </a:cubicBezTo>
                <a:cubicBezTo>
                  <a:pt x="4784450" y="4123583"/>
                  <a:pt x="4785201" y="4127515"/>
                  <a:pt x="4785201" y="4132051"/>
                </a:cubicBezTo>
                <a:cubicBezTo>
                  <a:pt x="4785201" y="4137412"/>
                  <a:pt x="4784214" y="4142184"/>
                  <a:pt x="4782241" y="4146366"/>
                </a:cubicBezTo>
                <a:cubicBezTo>
                  <a:pt x="4780268" y="4150549"/>
                  <a:pt x="4777528" y="4154099"/>
                  <a:pt x="4774023" y="4157015"/>
                </a:cubicBezTo>
                <a:cubicBezTo>
                  <a:pt x="4770518" y="4159931"/>
                  <a:pt x="4766394" y="4162125"/>
                  <a:pt x="4761651" y="4163598"/>
                </a:cubicBezTo>
                <a:cubicBezTo>
                  <a:pt x="4756909" y="4165071"/>
                  <a:pt x="4751798" y="4165807"/>
                  <a:pt x="4746320" y="4165807"/>
                </a:cubicBezTo>
                <a:cubicBezTo>
                  <a:pt x="4742491" y="4165807"/>
                  <a:pt x="4738941" y="4165483"/>
                  <a:pt x="4735671" y="4164835"/>
                </a:cubicBezTo>
                <a:cubicBezTo>
                  <a:pt x="4732402" y="4164187"/>
                  <a:pt x="4729486" y="4163392"/>
                  <a:pt x="4726923" y="4162449"/>
                </a:cubicBezTo>
                <a:cubicBezTo>
                  <a:pt x="4724360" y="4161507"/>
                  <a:pt x="4722211" y="4160535"/>
                  <a:pt x="4720472" y="4159533"/>
                </a:cubicBezTo>
                <a:cubicBezTo>
                  <a:pt x="4718735" y="4158532"/>
                  <a:pt x="4717527" y="4157677"/>
                  <a:pt x="4716849" y="4156970"/>
                </a:cubicBezTo>
                <a:cubicBezTo>
                  <a:pt x="4716172" y="4156263"/>
                  <a:pt x="4715671" y="4155365"/>
                  <a:pt x="4715347" y="4154275"/>
                </a:cubicBezTo>
                <a:cubicBezTo>
                  <a:pt x="4715023" y="4153186"/>
                  <a:pt x="4714861" y="4151728"/>
                  <a:pt x="4714861" y="4149901"/>
                </a:cubicBezTo>
                <a:cubicBezTo>
                  <a:pt x="4714861" y="4148605"/>
                  <a:pt x="4714920" y="4147530"/>
                  <a:pt x="4715038" y="4146676"/>
                </a:cubicBezTo>
                <a:cubicBezTo>
                  <a:pt x="4715156" y="4145822"/>
                  <a:pt x="4715333" y="4145129"/>
                  <a:pt x="4715568" y="4144599"/>
                </a:cubicBezTo>
                <a:cubicBezTo>
                  <a:pt x="4715804" y="4144069"/>
                  <a:pt x="4716098" y="4143701"/>
                  <a:pt x="4716452" y="4143495"/>
                </a:cubicBezTo>
                <a:cubicBezTo>
                  <a:pt x="4716805" y="4143289"/>
                  <a:pt x="4717218" y="4143185"/>
                  <a:pt x="4717689" y="4143185"/>
                </a:cubicBezTo>
                <a:cubicBezTo>
                  <a:pt x="4718514" y="4143185"/>
                  <a:pt x="4719677" y="4143686"/>
                  <a:pt x="4721179" y="4144687"/>
                </a:cubicBezTo>
                <a:cubicBezTo>
                  <a:pt x="4722682" y="4145689"/>
                  <a:pt x="4724611" y="4146779"/>
                  <a:pt x="4726967" y="4147957"/>
                </a:cubicBezTo>
                <a:cubicBezTo>
                  <a:pt x="4729324" y="4149135"/>
                  <a:pt x="4732166" y="4150240"/>
                  <a:pt x="4735495" y="4151271"/>
                </a:cubicBezTo>
                <a:cubicBezTo>
                  <a:pt x="4738824" y="4152302"/>
                  <a:pt x="4742667" y="4152817"/>
                  <a:pt x="4747027" y="4152817"/>
                </a:cubicBezTo>
                <a:cubicBezTo>
                  <a:pt x="4750326" y="4152817"/>
                  <a:pt x="4753345" y="4152375"/>
                  <a:pt x="4756084" y="4151492"/>
                </a:cubicBezTo>
                <a:cubicBezTo>
                  <a:pt x="4758823" y="4150608"/>
                  <a:pt x="4761180" y="4149356"/>
                  <a:pt x="4763153" y="4147736"/>
                </a:cubicBezTo>
                <a:cubicBezTo>
                  <a:pt x="4765127" y="4146116"/>
                  <a:pt x="4766644" y="4144128"/>
                  <a:pt x="4767704" y="4141771"/>
                </a:cubicBezTo>
                <a:cubicBezTo>
                  <a:pt x="4768765" y="4139415"/>
                  <a:pt x="4769295" y="4136734"/>
                  <a:pt x="4769295" y="4133730"/>
                </a:cubicBezTo>
                <a:cubicBezTo>
                  <a:pt x="4769295" y="4130490"/>
                  <a:pt x="4768559" y="4127721"/>
                  <a:pt x="4767086" y="4125424"/>
                </a:cubicBezTo>
                <a:cubicBezTo>
                  <a:pt x="4765613" y="4123126"/>
                  <a:pt x="4763669" y="4121108"/>
                  <a:pt x="4761254" y="4119370"/>
                </a:cubicBezTo>
                <a:cubicBezTo>
                  <a:pt x="4758839" y="4117633"/>
                  <a:pt x="4756084" y="4116042"/>
                  <a:pt x="4752991" y="4114599"/>
                </a:cubicBezTo>
                <a:cubicBezTo>
                  <a:pt x="4749898" y="4113155"/>
                  <a:pt x="4746732" y="4111682"/>
                  <a:pt x="4743492" y="4110180"/>
                </a:cubicBezTo>
                <a:cubicBezTo>
                  <a:pt x="4740252" y="4108678"/>
                  <a:pt x="4737100" y="4107014"/>
                  <a:pt x="4734037" y="4105188"/>
                </a:cubicBezTo>
                <a:cubicBezTo>
                  <a:pt x="4730973" y="4103361"/>
                  <a:pt x="4728234" y="4101211"/>
                  <a:pt x="4725819" y="4098737"/>
                </a:cubicBezTo>
                <a:cubicBezTo>
                  <a:pt x="4723404" y="4096263"/>
                  <a:pt x="4721444" y="4093361"/>
                  <a:pt x="4719942" y="4090033"/>
                </a:cubicBezTo>
                <a:cubicBezTo>
                  <a:pt x="4718440" y="4086704"/>
                  <a:pt x="4717689" y="4082713"/>
                  <a:pt x="4717689" y="4078059"/>
                </a:cubicBezTo>
                <a:cubicBezTo>
                  <a:pt x="4717689" y="4073287"/>
                  <a:pt x="4718558" y="4069031"/>
                  <a:pt x="4720296" y="4065290"/>
                </a:cubicBezTo>
                <a:cubicBezTo>
                  <a:pt x="4722034" y="4061549"/>
                  <a:pt x="4724449" y="4058412"/>
                  <a:pt x="4727542" y="4055879"/>
                </a:cubicBezTo>
                <a:cubicBezTo>
                  <a:pt x="4730635" y="4053346"/>
                  <a:pt x="4734317" y="4051416"/>
                  <a:pt x="4738588" y="4050091"/>
                </a:cubicBezTo>
                <a:cubicBezTo>
                  <a:pt x="4742859" y="4048765"/>
                  <a:pt x="4747468" y="4048103"/>
                  <a:pt x="4752417" y="4048103"/>
                </a:cubicBezTo>
                <a:close/>
                <a:moveTo>
                  <a:pt x="4276167" y="4048103"/>
                </a:moveTo>
                <a:cubicBezTo>
                  <a:pt x="4278700" y="4048103"/>
                  <a:pt x="4281248" y="4048324"/>
                  <a:pt x="4283811" y="4048765"/>
                </a:cubicBezTo>
                <a:cubicBezTo>
                  <a:pt x="4286374" y="4049207"/>
                  <a:pt x="4288789" y="4049796"/>
                  <a:pt x="4291057" y="4050533"/>
                </a:cubicBezTo>
                <a:cubicBezTo>
                  <a:pt x="4293325" y="4051269"/>
                  <a:pt x="4295343" y="4052094"/>
                  <a:pt x="4297110" y="4053007"/>
                </a:cubicBezTo>
                <a:cubicBezTo>
                  <a:pt x="4298877" y="4053920"/>
                  <a:pt x="4300041" y="4054657"/>
                  <a:pt x="4300601" y="4055216"/>
                </a:cubicBezTo>
                <a:cubicBezTo>
                  <a:pt x="4301160" y="4055776"/>
                  <a:pt x="4301528" y="4056218"/>
                  <a:pt x="4301705" y="4056542"/>
                </a:cubicBezTo>
                <a:cubicBezTo>
                  <a:pt x="4301882" y="4056866"/>
                  <a:pt x="4302029" y="4057278"/>
                  <a:pt x="4302147" y="4057779"/>
                </a:cubicBezTo>
                <a:cubicBezTo>
                  <a:pt x="4302265" y="4058280"/>
                  <a:pt x="4302353" y="4058883"/>
                  <a:pt x="4302412" y="4059590"/>
                </a:cubicBezTo>
                <a:cubicBezTo>
                  <a:pt x="4302471" y="4060297"/>
                  <a:pt x="4302500" y="4061211"/>
                  <a:pt x="4302500" y="4062330"/>
                </a:cubicBezTo>
                <a:cubicBezTo>
                  <a:pt x="4302500" y="4063390"/>
                  <a:pt x="4302456" y="4064333"/>
                  <a:pt x="4302368" y="4065157"/>
                </a:cubicBezTo>
                <a:cubicBezTo>
                  <a:pt x="4302280" y="4065982"/>
                  <a:pt x="4302147" y="4066674"/>
                  <a:pt x="4301970" y="4067234"/>
                </a:cubicBezTo>
                <a:cubicBezTo>
                  <a:pt x="4301794" y="4067794"/>
                  <a:pt x="4301543" y="4068206"/>
                  <a:pt x="4301219" y="4068471"/>
                </a:cubicBezTo>
                <a:cubicBezTo>
                  <a:pt x="4300895" y="4068736"/>
                  <a:pt x="4300527" y="4068869"/>
                  <a:pt x="4300115" y="4068869"/>
                </a:cubicBezTo>
                <a:cubicBezTo>
                  <a:pt x="4299467" y="4068869"/>
                  <a:pt x="4298450" y="4068457"/>
                  <a:pt x="4297066" y="4067632"/>
                </a:cubicBezTo>
                <a:cubicBezTo>
                  <a:pt x="4295681" y="4066807"/>
                  <a:pt x="4293988" y="4065879"/>
                  <a:pt x="4291985" y="4064848"/>
                </a:cubicBezTo>
                <a:cubicBezTo>
                  <a:pt x="4289982" y="4063817"/>
                  <a:pt x="4287611" y="4062875"/>
                  <a:pt x="4284871" y="4062020"/>
                </a:cubicBezTo>
                <a:cubicBezTo>
                  <a:pt x="4282132" y="4061166"/>
                  <a:pt x="4279054" y="4060739"/>
                  <a:pt x="4275637" y="4060739"/>
                </a:cubicBezTo>
                <a:cubicBezTo>
                  <a:pt x="4272456" y="4060739"/>
                  <a:pt x="4269687" y="4061166"/>
                  <a:pt x="4267331" y="4062020"/>
                </a:cubicBezTo>
                <a:cubicBezTo>
                  <a:pt x="4264974" y="4062875"/>
                  <a:pt x="4263030" y="4064009"/>
                  <a:pt x="4261498" y="4065423"/>
                </a:cubicBezTo>
                <a:cubicBezTo>
                  <a:pt x="4259966" y="4066836"/>
                  <a:pt x="4258818" y="4068515"/>
                  <a:pt x="4258052" y="4070459"/>
                </a:cubicBezTo>
                <a:cubicBezTo>
                  <a:pt x="4257286" y="4072403"/>
                  <a:pt x="4256903" y="4074466"/>
                  <a:pt x="4256903" y="4076645"/>
                </a:cubicBezTo>
                <a:cubicBezTo>
                  <a:pt x="4256903" y="4079826"/>
                  <a:pt x="4257640" y="4082566"/>
                  <a:pt x="4259112" y="4084863"/>
                </a:cubicBezTo>
                <a:cubicBezTo>
                  <a:pt x="4260585" y="4087161"/>
                  <a:pt x="4262544" y="4089193"/>
                  <a:pt x="4264989" y="4090961"/>
                </a:cubicBezTo>
                <a:cubicBezTo>
                  <a:pt x="4267433" y="4092728"/>
                  <a:pt x="4270217" y="4094348"/>
                  <a:pt x="4273339" y="4095821"/>
                </a:cubicBezTo>
                <a:cubicBezTo>
                  <a:pt x="4276462" y="4097294"/>
                  <a:pt x="4279643" y="4098781"/>
                  <a:pt x="4282883" y="4100283"/>
                </a:cubicBezTo>
                <a:cubicBezTo>
                  <a:pt x="4286123" y="4101785"/>
                  <a:pt x="4289304" y="4103435"/>
                  <a:pt x="4292427" y="4105232"/>
                </a:cubicBezTo>
                <a:cubicBezTo>
                  <a:pt x="4295549" y="4107029"/>
                  <a:pt x="4298332" y="4109150"/>
                  <a:pt x="4300777" y="4111594"/>
                </a:cubicBezTo>
                <a:cubicBezTo>
                  <a:pt x="4303222" y="4114039"/>
                  <a:pt x="4305196" y="4116926"/>
                  <a:pt x="4306698" y="4120254"/>
                </a:cubicBezTo>
                <a:cubicBezTo>
                  <a:pt x="4308200" y="4123583"/>
                  <a:pt x="4308951" y="4127515"/>
                  <a:pt x="4308951" y="4132051"/>
                </a:cubicBezTo>
                <a:cubicBezTo>
                  <a:pt x="4308951" y="4137412"/>
                  <a:pt x="4307964" y="4142184"/>
                  <a:pt x="4305991" y="4146366"/>
                </a:cubicBezTo>
                <a:cubicBezTo>
                  <a:pt x="4304018" y="4150549"/>
                  <a:pt x="4301278" y="4154099"/>
                  <a:pt x="4297773" y="4157015"/>
                </a:cubicBezTo>
                <a:cubicBezTo>
                  <a:pt x="4294268" y="4159931"/>
                  <a:pt x="4290144" y="4162125"/>
                  <a:pt x="4285402" y="4163598"/>
                </a:cubicBezTo>
                <a:cubicBezTo>
                  <a:pt x="4280659" y="4165071"/>
                  <a:pt x="4275549" y="4165807"/>
                  <a:pt x="4270070" y="4165807"/>
                </a:cubicBezTo>
                <a:cubicBezTo>
                  <a:pt x="4266240" y="4165807"/>
                  <a:pt x="4262691" y="4165483"/>
                  <a:pt x="4259422" y="4164835"/>
                </a:cubicBezTo>
                <a:cubicBezTo>
                  <a:pt x="4256152" y="4164187"/>
                  <a:pt x="4253236" y="4163392"/>
                  <a:pt x="4250673" y="4162449"/>
                </a:cubicBezTo>
                <a:cubicBezTo>
                  <a:pt x="4248111" y="4161507"/>
                  <a:pt x="4245961" y="4160535"/>
                  <a:pt x="4244223" y="4159533"/>
                </a:cubicBezTo>
                <a:cubicBezTo>
                  <a:pt x="4242485" y="4158532"/>
                  <a:pt x="4241277" y="4157677"/>
                  <a:pt x="4240600" y="4156970"/>
                </a:cubicBezTo>
                <a:cubicBezTo>
                  <a:pt x="4239922" y="4156263"/>
                  <a:pt x="4239421" y="4155365"/>
                  <a:pt x="4239097" y="4154275"/>
                </a:cubicBezTo>
                <a:cubicBezTo>
                  <a:pt x="4238773" y="4153186"/>
                  <a:pt x="4238611" y="4151728"/>
                  <a:pt x="4238611" y="4149901"/>
                </a:cubicBezTo>
                <a:cubicBezTo>
                  <a:pt x="4238611" y="4148605"/>
                  <a:pt x="4238670" y="4147530"/>
                  <a:pt x="4238788" y="4146676"/>
                </a:cubicBezTo>
                <a:cubicBezTo>
                  <a:pt x="4238906" y="4145822"/>
                  <a:pt x="4239083" y="4145129"/>
                  <a:pt x="4239318" y="4144599"/>
                </a:cubicBezTo>
                <a:cubicBezTo>
                  <a:pt x="4239554" y="4144069"/>
                  <a:pt x="4239848" y="4143701"/>
                  <a:pt x="4240202" y="4143495"/>
                </a:cubicBezTo>
                <a:cubicBezTo>
                  <a:pt x="4240555" y="4143289"/>
                  <a:pt x="4240968" y="4143185"/>
                  <a:pt x="4241439" y="4143185"/>
                </a:cubicBezTo>
                <a:cubicBezTo>
                  <a:pt x="4242264" y="4143185"/>
                  <a:pt x="4243427" y="4143686"/>
                  <a:pt x="4244930" y="4144687"/>
                </a:cubicBezTo>
                <a:cubicBezTo>
                  <a:pt x="4246432" y="4145689"/>
                  <a:pt x="4248361" y="4146779"/>
                  <a:pt x="4250718" y="4147957"/>
                </a:cubicBezTo>
                <a:cubicBezTo>
                  <a:pt x="4253074" y="4149135"/>
                  <a:pt x="4255916" y="4150240"/>
                  <a:pt x="4259245" y="4151271"/>
                </a:cubicBezTo>
                <a:cubicBezTo>
                  <a:pt x="4262573" y="4152302"/>
                  <a:pt x="4266417" y="4152817"/>
                  <a:pt x="4270777" y="4152817"/>
                </a:cubicBezTo>
                <a:cubicBezTo>
                  <a:pt x="4274076" y="4152817"/>
                  <a:pt x="4277095" y="4152375"/>
                  <a:pt x="4279834" y="4151492"/>
                </a:cubicBezTo>
                <a:cubicBezTo>
                  <a:pt x="4282574" y="4150608"/>
                  <a:pt x="4284930" y="4149356"/>
                  <a:pt x="4286904" y="4147736"/>
                </a:cubicBezTo>
                <a:cubicBezTo>
                  <a:pt x="4288877" y="4146116"/>
                  <a:pt x="4290394" y="4144128"/>
                  <a:pt x="4291455" y="4141771"/>
                </a:cubicBezTo>
                <a:cubicBezTo>
                  <a:pt x="4292515" y="4139415"/>
                  <a:pt x="4293045" y="4136734"/>
                  <a:pt x="4293045" y="4133730"/>
                </a:cubicBezTo>
                <a:cubicBezTo>
                  <a:pt x="4293045" y="4130490"/>
                  <a:pt x="4292309" y="4127721"/>
                  <a:pt x="4290836" y="4125424"/>
                </a:cubicBezTo>
                <a:cubicBezTo>
                  <a:pt x="4289363" y="4123126"/>
                  <a:pt x="4287419" y="4121108"/>
                  <a:pt x="4285004" y="4119370"/>
                </a:cubicBezTo>
                <a:cubicBezTo>
                  <a:pt x="4282589" y="4117633"/>
                  <a:pt x="4279834" y="4116042"/>
                  <a:pt x="4276742" y="4114599"/>
                </a:cubicBezTo>
                <a:cubicBezTo>
                  <a:pt x="4273649" y="4113155"/>
                  <a:pt x="4270482" y="4111682"/>
                  <a:pt x="4267242" y="4110180"/>
                </a:cubicBezTo>
                <a:cubicBezTo>
                  <a:pt x="4264002" y="4108678"/>
                  <a:pt x="4260850" y="4107014"/>
                  <a:pt x="4257787" y="4105188"/>
                </a:cubicBezTo>
                <a:cubicBezTo>
                  <a:pt x="4254723" y="4103361"/>
                  <a:pt x="4251984" y="4101211"/>
                  <a:pt x="4249569" y="4098737"/>
                </a:cubicBezTo>
                <a:cubicBezTo>
                  <a:pt x="4247154" y="4096263"/>
                  <a:pt x="4245195" y="4093361"/>
                  <a:pt x="4243692" y="4090033"/>
                </a:cubicBezTo>
                <a:cubicBezTo>
                  <a:pt x="4242190" y="4086704"/>
                  <a:pt x="4241439" y="4082713"/>
                  <a:pt x="4241439" y="4078059"/>
                </a:cubicBezTo>
                <a:cubicBezTo>
                  <a:pt x="4241439" y="4073287"/>
                  <a:pt x="4242308" y="4069031"/>
                  <a:pt x="4244046" y="4065290"/>
                </a:cubicBezTo>
                <a:cubicBezTo>
                  <a:pt x="4245784" y="4061549"/>
                  <a:pt x="4248199" y="4058412"/>
                  <a:pt x="4251292" y="4055879"/>
                </a:cubicBezTo>
                <a:cubicBezTo>
                  <a:pt x="4254385" y="4053346"/>
                  <a:pt x="4258067" y="4051416"/>
                  <a:pt x="4262338" y="4050091"/>
                </a:cubicBezTo>
                <a:cubicBezTo>
                  <a:pt x="4266609" y="4048765"/>
                  <a:pt x="4271219" y="4048103"/>
                  <a:pt x="4276167" y="4048103"/>
                </a:cubicBezTo>
                <a:close/>
                <a:moveTo>
                  <a:pt x="3809442" y="4048103"/>
                </a:moveTo>
                <a:cubicBezTo>
                  <a:pt x="3811975" y="4048103"/>
                  <a:pt x="3814523" y="4048324"/>
                  <a:pt x="3817086" y="4048765"/>
                </a:cubicBezTo>
                <a:cubicBezTo>
                  <a:pt x="3819649" y="4049207"/>
                  <a:pt x="3822064" y="4049796"/>
                  <a:pt x="3824332" y="4050533"/>
                </a:cubicBezTo>
                <a:cubicBezTo>
                  <a:pt x="3826600" y="4051269"/>
                  <a:pt x="3828618" y="4052094"/>
                  <a:pt x="3830385" y="4053007"/>
                </a:cubicBezTo>
                <a:cubicBezTo>
                  <a:pt x="3832152" y="4053920"/>
                  <a:pt x="3833316" y="4054657"/>
                  <a:pt x="3833876" y="4055216"/>
                </a:cubicBezTo>
                <a:cubicBezTo>
                  <a:pt x="3834435" y="4055776"/>
                  <a:pt x="3834803" y="4056218"/>
                  <a:pt x="3834980" y="4056542"/>
                </a:cubicBezTo>
                <a:cubicBezTo>
                  <a:pt x="3835157" y="4056866"/>
                  <a:pt x="3835304" y="4057278"/>
                  <a:pt x="3835422" y="4057779"/>
                </a:cubicBezTo>
                <a:cubicBezTo>
                  <a:pt x="3835540" y="4058280"/>
                  <a:pt x="3835628" y="4058883"/>
                  <a:pt x="3835687" y="4059590"/>
                </a:cubicBezTo>
                <a:cubicBezTo>
                  <a:pt x="3835746" y="4060297"/>
                  <a:pt x="3835775" y="4061211"/>
                  <a:pt x="3835775" y="4062330"/>
                </a:cubicBezTo>
                <a:cubicBezTo>
                  <a:pt x="3835775" y="4063390"/>
                  <a:pt x="3835731" y="4064333"/>
                  <a:pt x="3835643" y="4065157"/>
                </a:cubicBezTo>
                <a:cubicBezTo>
                  <a:pt x="3835555" y="4065982"/>
                  <a:pt x="3835422" y="4066674"/>
                  <a:pt x="3835245" y="4067234"/>
                </a:cubicBezTo>
                <a:cubicBezTo>
                  <a:pt x="3835069" y="4067794"/>
                  <a:pt x="3834818" y="4068206"/>
                  <a:pt x="3834494" y="4068471"/>
                </a:cubicBezTo>
                <a:cubicBezTo>
                  <a:pt x="3834170" y="4068736"/>
                  <a:pt x="3833802" y="4068869"/>
                  <a:pt x="3833390" y="4068869"/>
                </a:cubicBezTo>
                <a:cubicBezTo>
                  <a:pt x="3832742" y="4068869"/>
                  <a:pt x="3831725" y="4068457"/>
                  <a:pt x="3830341" y="4067632"/>
                </a:cubicBezTo>
                <a:cubicBezTo>
                  <a:pt x="3828956" y="4066807"/>
                  <a:pt x="3827263" y="4065879"/>
                  <a:pt x="3825260" y="4064848"/>
                </a:cubicBezTo>
                <a:cubicBezTo>
                  <a:pt x="3823257" y="4063817"/>
                  <a:pt x="3820886" y="4062875"/>
                  <a:pt x="3818146" y="4062020"/>
                </a:cubicBezTo>
                <a:cubicBezTo>
                  <a:pt x="3815407" y="4061166"/>
                  <a:pt x="3812329" y="4060739"/>
                  <a:pt x="3808912" y="4060739"/>
                </a:cubicBezTo>
                <a:cubicBezTo>
                  <a:pt x="3805731" y="4060739"/>
                  <a:pt x="3802962" y="4061166"/>
                  <a:pt x="3800606" y="4062020"/>
                </a:cubicBezTo>
                <a:cubicBezTo>
                  <a:pt x="3798249" y="4062875"/>
                  <a:pt x="3796305" y="4064009"/>
                  <a:pt x="3794773" y="4065423"/>
                </a:cubicBezTo>
                <a:cubicBezTo>
                  <a:pt x="3793241" y="4066836"/>
                  <a:pt x="3792093" y="4068515"/>
                  <a:pt x="3791327" y="4070459"/>
                </a:cubicBezTo>
                <a:cubicBezTo>
                  <a:pt x="3790561" y="4072403"/>
                  <a:pt x="3790178" y="4074466"/>
                  <a:pt x="3790178" y="4076645"/>
                </a:cubicBezTo>
                <a:cubicBezTo>
                  <a:pt x="3790178" y="4079826"/>
                  <a:pt x="3790915" y="4082566"/>
                  <a:pt x="3792387" y="4084863"/>
                </a:cubicBezTo>
                <a:cubicBezTo>
                  <a:pt x="3793860" y="4087161"/>
                  <a:pt x="3795819" y="4089193"/>
                  <a:pt x="3798264" y="4090961"/>
                </a:cubicBezTo>
                <a:cubicBezTo>
                  <a:pt x="3800708" y="4092728"/>
                  <a:pt x="3803492" y="4094348"/>
                  <a:pt x="3806614" y="4095821"/>
                </a:cubicBezTo>
                <a:cubicBezTo>
                  <a:pt x="3809737" y="4097294"/>
                  <a:pt x="3812918" y="4098781"/>
                  <a:pt x="3816158" y="4100283"/>
                </a:cubicBezTo>
                <a:cubicBezTo>
                  <a:pt x="3819398" y="4101785"/>
                  <a:pt x="3822579" y="4103435"/>
                  <a:pt x="3825702" y="4105232"/>
                </a:cubicBezTo>
                <a:cubicBezTo>
                  <a:pt x="3828824" y="4107029"/>
                  <a:pt x="3831607" y="4109150"/>
                  <a:pt x="3834052" y="4111594"/>
                </a:cubicBezTo>
                <a:cubicBezTo>
                  <a:pt x="3836497" y="4114039"/>
                  <a:pt x="3838471" y="4116926"/>
                  <a:pt x="3839973" y="4120254"/>
                </a:cubicBezTo>
                <a:cubicBezTo>
                  <a:pt x="3841475" y="4123583"/>
                  <a:pt x="3842226" y="4127515"/>
                  <a:pt x="3842226" y="4132051"/>
                </a:cubicBezTo>
                <a:cubicBezTo>
                  <a:pt x="3842226" y="4137412"/>
                  <a:pt x="3841239" y="4142184"/>
                  <a:pt x="3839266" y="4146366"/>
                </a:cubicBezTo>
                <a:cubicBezTo>
                  <a:pt x="3837293" y="4150549"/>
                  <a:pt x="3834553" y="4154099"/>
                  <a:pt x="3831048" y="4157015"/>
                </a:cubicBezTo>
                <a:cubicBezTo>
                  <a:pt x="3827543" y="4159931"/>
                  <a:pt x="3823419" y="4162125"/>
                  <a:pt x="3818677" y="4163598"/>
                </a:cubicBezTo>
                <a:cubicBezTo>
                  <a:pt x="3813934" y="4165071"/>
                  <a:pt x="3808824" y="4165807"/>
                  <a:pt x="3803345" y="4165807"/>
                </a:cubicBezTo>
                <a:cubicBezTo>
                  <a:pt x="3799515" y="4165807"/>
                  <a:pt x="3795966" y="4165483"/>
                  <a:pt x="3792697" y="4164835"/>
                </a:cubicBezTo>
                <a:cubicBezTo>
                  <a:pt x="3789427" y="4164187"/>
                  <a:pt x="3786511" y="4163392"/>
                  <a:pt x="3783948" y="4162449"/>
                </a:cubicBezTo>
                <a:cubicBezTo>
                  <a:pt x="3781386" y="4161507"/>
                  <a:pt x="3779236" y="4160535"/>
                  <a:pt x="3777498" y="4159533"/>
                </a:cubicBezTo>
                <a:cubicBezTo>
                  <a:pt x="3775760" y="4158532"/>
                  <a:pt x="3774552" y="4157677"/>
                  <a:pt x="3773875" y="4156970"/>
                </a:cubicBezTo>
                <a:cubicBezTo>
                  <a:pt x="3773197" y="4156263"/>
                  <a:pt x="3772696" y="4155365"/>
                  <a:pt x="3772372" y="4154275"/>
                </a:cubicBezTo>
                <a:cubicBezTo>
                  <a:pt x="3772048" y="4153186"/>
                  <a:pt x="3771886" y="4151728"/>
                  <a:pt x="3771886" y="4149901"/>
                </a:cubicBezTo>
                <a:cubicBezTo>
                  <a:pt x="3771886" y="4148605"/>
                  <a:pt x="3771945" y="4147530"/>
                  <a:pt x="3772063" y="4146676"/>
                </a:cubicBezTo>
                <a:cubicBezTo>
                  <a:pt x="3772181" y="4145822"/>
                  <a:pt x="3772358" y="4145129"/>
                  <a:pt x="3772593" y="4144599"/>
                </a:cubicBezTo>
                <a:cubicBezTo>
                  <a:pt x="3772829" y="4144069"/>
                  <a:pt x="3773123" y="4143701"/>
                  <a:pt x="3773477" y="4143495"/>
                </a:cubicBezTo>
                <a:cubicBezTo>
                  <a:pt x="3773830" y="4143289"/>
                  <a:pt x="3774243" y="4143185"/>
                  <a:pt x="3774714" y="4143185"/>
                </a:cubicBezTo>
                <a:cubicBezTo>
                  <a:pt x="3775539" y="4143185"/>
                  <a:pt x="3776702" y="4143686"/>
                  <a:pt x="3778205" y="4144687"/>
                </a:cubicBezTo>
                <a:cubicBezTo>
                  <a:pt x="3779707" y="4145689"/>
                  <a:pt x="3781636" y="4146779"/>
                  <a:pt x="3783993" y="4147957"/>
                </a:cubicBezTo>
                <a:cubicBezTo>
                  <a:pt x="3786349" y="4149135"/>
                  <a:pt x="3789191" y="4150240"/>
                  <a:pt x="3792520" y="4151271"/>
                </a:cubicBezTo>
                <a:cubicBezTo>
                  <a:pt x="3795848" y="4152302"/>
                  <a:pt x="3799692" y="4152817"/>
                  <a:pt x="3804052" y="4152817"/>
                </a:cubicBezTo>
                <a:cubicBezTo>
                  <a:pt x="3807351" y="4152817"/>
                  <a:pt x="3810370" y="4152375"/>
                  <a:pt x="3813109" y="4151492"/>
                </a:cubicBezTo>
                <a:cubicBezTo>
                  <a:pt x="3815849" y="4150608"/>
                  <a:pt x="3818205" y="4149356"/>
                  <a:pt x="3820179" y="4147736"/>
                </a:cubicBezTo>
                <a:cubicBezTo>
                  <a:pt x="3822152" y="4146116"/>
                  <a:pt x="3823669" y="4144128"/>
                  <a:pt x="3824730" y="4141771"/>
                </a:cubicBezTo>
                <a:cubicBezTo>
                  <a:pt x="3825790" y="4139415"/>
                  <a:pt x="3826320" y="4136734"/>
                  <a:pt x="3826320" y="4133730"/>
                </a:cubicBezTo>
                <a:cubicBezTo>
                  <a:pt x="3826320" y="4130490"/>
                  <a:pt x="3825584" y="4127721"/>
                  <a:pt x="3824111" y="4125424"/>
                </a:cubicBezTo>
                <a:cubicBezTo>
                  <a:pt x="3822638" y="4123126"/>
                  <a:pt x="3820694" y="4121108"/>
                  <a:pt x="3818279" y="4119370"/>
                </a:cubicBezTo>
                <a:cubicBezTo>
                  <a:pt x="3815864" y="4117633"/>
                  <a:pt x="3813109" y="4116042"/>
                  <a:pt x="3810017" y="4114599"/>
                </a:cubicBezTo>
                <a:cubicBezTo>
                  <a:pt x="3806924" y="4113155"/>
                  <a:pt x="3803757" y="4111682"/>
                  <a:pt x="3800517" y="4110180"/>
                </a:cubicBezTo>
                <a:cubicBezTo>
                  <a:pt x="3797277" y="4108678"/>
                  <a:pt x="3794125" y="4107014"/>
                  <a:pt x="3791062" y="4105188"/>
                </a:cubicBezTo>
                <a:cubicBezTo>
                  <a:pt x="3787998" y="4103361"/>
                  <a:pt x="3785259" y="4101211"/>
                  <a:pt x="3782844" y="4098737"/>
                </a:cubicBezTo>
                <a:cubicBezTo>
                  <a:pt x="3780429" y="4096263"/>
                  <a:pt x="3778470" y="4093361"/>
                  <a:pt x="3776967" y="4090033"/>
                </a:cubicBezTo>
                <a:cubicBezTo>
                  <a:pt x="3775465" y="4086704"/>
                  <a:pt x="3774714" y="4082713"/>
                  <a:pt x="3774714" y="4078059"/>
                </a:cubicBezTo>
                <a:cubicBezTo>
                  <a:pt x="3774714" y="4073287"/>
                  <a:pt x="3775583" y="4069031"/>
                  <a:pt x="3777321" y="4065290"/>
                </a:cubicBezTo>
                <a:cubicBezTo>
                  <a:pt x="3779059" y="4061549"/>
                  <a:pt x="3781474" y="4058412"/>
                  <a:pt x="3784567" y="4055879"/>
                </a:cubicBezTo>
                <a:cubicBezTo>
                  <a:pt x="3787660" y="4053346"/>
                  <a:pt x="3791342" y="4051416"/>
                  <a:pt x="3795613" y="4050091"/>
                </a:cubicBezTo>
                <a:cubicBezTo>
                  <a:pt x="3799884" y="4048765"/>
                  <a:pt x="3804494" y="4048103"/>
                  <a:pt x="3809442" y="4048103"/>
                </a:cubicBezTo>
                <a:close/>
                <a:moveTo>
                  <a:pt x="3333209" y="4048103"/>
                </a:moveTo>
                <a:cubicBezTo>
                  <a:pt x="3335742" y="4048103"/>
                  <a:pt x="3338290" y="4048324"/>
                  <a:pt x="3340853" y="4048765"/>
                </a:cubicBezTo>
                <a:cubicBezTo>
                  <a:pt x="3343415" y="4049207"/>
                  <a:pt x="3345830" y="4049796"/>
                  <a:pt x="3348098" y="4050533"/>
                </a:cubicBezTo>
                <a:cubicBezTo>
                  <a:pt x="3350367" y="4051269"/>
                  <a:pt x="3352384" y="4052094"/>
                  <a:pt x="3354151" y="4053007"/>
                </a:cubicBezTo>
                <a:cubicBezTo>
                  <a:pt x="3355919" y="4053920"/>
                  <a:pt x="3357082" y="4054657"/>
                  <a:pt x="3357642" y="4055216"/>
                </a:cubicBezTo>
                <a:cubicBezTo>
                  <a:pt x="3358201" y="4055776"/>
                  <a:pt x="3358570" y="4056218"/>
                  <a:pt x="3358746" y="4056542"/>
                </a:cubicBezTo>
                <a:cubicBezTo>
                  <a:pt x="3358923" y="4056866"/>
                  <a:pt x="3359071" y="4057278"/>
                  <a:pt x="3359188" y="4057779"/>
                </a:cubicBezTo>
                <a:cubicBezTo>
                  <a:pt x="3359306" y="4058280"/>
                  <a:pt x="3359395" y="4058883"/>
                  <a:pt x="3359454" y="4059590"/>
                </a:cubicBezTo>
                <a:cubicBezTo>
                  <a:pt x="3359512" y="4060297"/>
                  <a:pt x="3359542" y="4061211"/>
                  <a:pt x="3359542" y="4062330"/>
                </a:cubicBezTo>
                <a:cubicBezTo>
                  <a:pt x="3359542" y="4063390"/>
                  <a:pt x="3359498" y="4064333"/>
                  <a:pt x="3359409" y="4065157"/>
                </a:cubicBezTo>
                <a:cubicBezTo>
                  <a:pt x="3359321" y="4065982"/>
                  <a:pt x="3359188" y="4066674"/>
                  <a:pt x="3359012" y="4067234"/>
                </a:cubicBezTo>
                <a:cubicBezTo>
                  <a:pt x="3358835" y="4067794"/>
                  <a:pt x="3358585" y="4068206"/>
                  <a:pt x="3358261" y="4068471"/>
                </a:cubicBezTo>
                <a:cubicBezTo>
                  <a:pt x="3357936" y="4068736"/>
                  <a:pt x="3357568" y="4068869"/>
                  <a:pt x="3357156" y="4068869"/>
                </a:cubicBezTo>
                <a:cubicBezTo>
                  <a:pt x="3356508" y="4068869"/>
                  <a:pt x="3355492" y="4068457"/>
                  <a:pt x="3354108" y="4067632"/>
                </a:cubicBezTo>
                <a:cubicBezTo>
                  <a:pt x="3352723" y="4066807"/>
                  <a:pt x="3351029" y="4065879"/>
                  <a:pt x="3349026" y="4064848"/>
                </a:cubicBezTo>
                <a:cubicBezTo>
                  <a:pt x="3347023" y="4063817"/>
                  <a:pt x="3344652" y="4062875"/>
                  <a:pt x="3341913" y="4062020"/>
                </a:cubicBezTo>
                <a:cubicBezTo>
                  <a:pt x="3339174" y="4061166"/>
                  <a:pt x="3336096" y="4060739"/>
                  <a:pt x="3332678" y="4060739"/>
                </a:cubicBezTo>
                <a:cubicBezTo>
                  <a:pt x="3329497" y="4060739"/>
                  <a:pt x="3326729" y="4061166"/>
                  <a:pt x="3324372" y="4062020"/>
                </a:cubicBezTo>
                <a:cubicBezTo>
                  <a:pt x="3322015" y="4062875"/>
                  <a:pt x="3320072" y="4064009"/>
                  <a:pt x="3318540" y="4065423"/>
                </a:cubicBezTo>
                <a:cubicBezTo>
                  <a:pt x="3317008" y="4066836"/>
                  <a:pt x="3315860" y="4068515"/>
                  <a:pt x="3315094" y="4070459"/>
                </a:cubicBezTo>
                <a:cubicBezTo>
                  <a:pt x="3314328" y="4072403"/>
                  <a:pt x="3313945" y="4074466"/>
                  <a:pt x="3313945" y="4076645"/>
                </a:cubicBezTo>
                <a:cubicBezTo>
                  <a:pt x="3313945" y="4079826"/>
                  <a:pt x="3314682" y="4082566"/>
                  <a:pt x="3316155" y="4084863"/>
                </a:cubicBezTo>
                <a:cubicBezTo>
                  <a:pt x="3317627" y="4087161"/>
                  <a:pt x="3319586" y="4089193"/>
                  <a:pt x="3322031" y="4090961"/>
                </a:cubicBezTo>
                <a:cubicBezTo>
                  <a:pt x="3324476" y="4092728"/>
                  <a:pt x="3327259" y="4094348"/>
                  <a:pt x="3330381" y="4095821"/>
                </a:cubicBezTo>
                <a:cubicBezTo>
                  <a:pt x="3333504" y="4097294"/>
                  <a:pt x="3336685" y="4098781"/>
                  <a:pt x="3339924" y="4100283"/>
                </a:cubicBezTo>
                <a:cubicBezTo>
                  <a:pt x="3343165" y="4101785"/>
                  <a:pt x="3346346" y="4103435"/>
                  <a:pt x="3349468" y="4105232"/>
                </a:cubicBezTo>
                <a:cubicBezTo>
                  <a:pt x="3352590" y="4107029"/>
                  <a:pt x="3355374" y="4109150"/>
                  <a:pt x="3357818" y="4111594"/>
                </a:cubicBezTo>
                <a:cubicBezTo>
                  <a:pt x="3360264" y="4114039"/>
                  <a:pt x="3362237" y="4116926"/>
                  <a:pt x="3363739" y="4120254"/>
                </a:cubicBezTo>
                <a:cubicBezTo>
                  <a:pt x="3365241" y="4123583"/>
                  <a:pt x="3365993" y="4127515"/>
                  <a:pt x="3365993" y="4132051"/>
                </a:cubicBezTo>
                <a:cubicBezTo>
                  <a:pt x="3365993" y="4137412"/>
                  <a:pt x="3365006" y="4142184"/>
                  <a:pt x="3363033" y="4146366"/>
                </a:cubicBezTo>
                <a:cubicBezTo>
                  <a:pt x="3361059" y="4150549"/>
                  <a:pt x="3358319" y="4154099"/>
                  <a:pt x="3354814" y="4157015"/>
                </a:cubicBezTo>
                <a:cubicBezTo>
                  <a:pt x="3351309" y="4159931"/>
                  <a:pt x="3347185" y="4162125"/>
                  <a:pt x="3342443" y="4163598"/>
                </a:cubicBezTo>
                <a:cubicBezTo>
                  <a:pt x="3337701" y="4165071"/>
                  <a:pt x="3332590" y="4165807"/>
                  <a:pt x="3327111" y="4165807"/>
                </a:cubicBezTo>
                <a:cubicBezTo>
                  <a:pt x="3323282" y="4165807"/>
                  <a:pt x="3319733" y="4165483"/>
                  <a:pt x="3316464" y="4164835"/>
                </a:cubicBezTo>
                <a:cubicBezTo>
                  <a:pt x="3313194" y="4164187"/>
                  <a:pt x="3310278" y="4163392"/>
                  <a:pt x="3307715" y="4162449"/>
                </a:cubicBezTo>
                <a:cubicBezTo>
                  <a:pt x="3305152" y="4161507"/>
                  <a:pt x="3303002" y="4160535"/>
                  <a:pt x="3301265" y="4159533"/>
                </a:cubicBezTo>
                <a:cubicBezTo>
                  <a:pt x="3299526" y="4158532"/>
                  <a:pt x="3298318" y="4157677"/>
                  <a:pt x="3297642" y="4156970"/>
                </a:cubicBezTo>
                <a:cubicBezTo>
                  <a:pt x="3296964" y="4156263"/>
                  <a:pt x="3296463" y="4155365"/>
                  <a:pt x="3296139" y="4154275"/>
                </a:cubicBezTo>
                <a:cubicBezTo>
                  <a:pt x="3295815" y="4153186"/>
                  <a:pt x="3295653" y="4151728"/>
                  <a:pt x="3295653" y="4149901"/>
                </a:cubicBezTo>
                <a:cubicBezTo>
                  <a:pt x="3295653" y="4148605"/>
                  <a:pt x="3295712" y="4147530"/>
                  <a:pt x="3295829" y="4146676"/>
                </a:cubicBezTo>
                <a:cubicBezTo>
                  <a:pt x="3295947" y="4145822"/>
                  <a:pt x="3296124" y="4145129"/>
                  <a:pt x="3296360" y="4144599"/>
                </a:cubicBezTo>
                <a:cubicBezTo>
                  <a:pt x="3296595" y="4144069"/>
                  <a:pt x="3296890" y="4143701"/>
                  <a:pt x="3297243" y="4143495"/>
                </a:cubicBezTo>
                <a:cubicBezTo>
                  <a:pt x="3297597" y="4143289"/>
                  <a:pt x="3298010" y="4143185"/>
                  <a:pt x="3298481" y="4143185"/>
                </a:cubicBezTo>
                <a:cubicBezTo>
                  <a:pt x="3299305" y="4143185"/>
                  <a:pt x="3300468" y="4143686"/>
                  <a:pt x="3301971" y="4144687"/>
                </a:cubicBezTo>
                <a:cubicBezTo>
                  <a:pt x="3303474" y="4145689"/>
                  <a:pt x="3305402" y="4146779"/>
                  <a:pt x="3307759" y="4147957"/>
                </a:cubicBezTo>
                <a:cubicBezTo>
                  <a:pt x="3310115" y="4149135"/>
                  <a:pt x="3312958" y="4150240"/>
                  <a:pt x="3316287" y="4151271"/>
                </a:cubicBezTo>
                <a:cubicBezTo>
                  <a:pt x="3319615" y="4152302"/>
                  <a:pt x="3323459" y="4152817"/>
                  <a:pt x="3327818" y="4152817"/>
                </a:cubicBezTo>
                <a:cubicBezTo>
                  <a:pt x="3331117" y="4152817"/>
                  <a:pt x="3334136" y="4152375"/>
                  <a:pt x="3336876" y="4151492"/>
                </a:cubicBezTo>
                <a:cubicBezTo>
                  <a:pt x="3339616" y="4150608"/>
                  <a:pt x="3341972" y="4149356"/>
                  <a:pt x="3343945" y="4147736"/>
                </a:cubicBezTo>
                <a:cubicBezTo>
                  <a:pt x="3345919" y="4146116"/>
                  <a:pt x="3347436" y="4144128"/>
                  <a:pt x="3348496" y="4141771"/>
                </a:cubicBezTo>
                <a:cubicBezTo>
                  <a:pt x="3349556" y="4139415"/>
                  <a:pt x="3350086" y="4136734"/>
                  <a:pt x="3350086" y="4133730"/>
                </a:cubicBezTo>
                <a:cubicBezTo>
                  <a:pt x="3350086" y="4130490"/>
                  <a:pt x="3349350" y="4127721"/>
                  <a:pt x="3347878" y="4125424"/>
                </a:cubicBezTo>
                <a:cubicBezTo>
                  <a:pt x="3346404" y="4123126"/>
                  <a:pt x="3344460" y="4121108"/>
                  <a:pt x="3342045" y="4119370"/>
                </a:cubicBezTo>
                <a:cubicBezTo>
                  <a:pt x="3339630" y="4117633"/>
                  <a:pt x="3336876" y="4116042"/>
                  <a:pt x="3333784" y="4114599"/>
                </a:cubicBezTo>
                <a:cubicBezTo>
                  <a:pt x="3330690" y="4113155"/>
                  <a:pt x="3327523" y="4111682"/>
                  <a:pt x="3324284" y="4110180"/>
                </a:cubicBezTo>
                <a:cubicBezTo>
                  <a:pt x="3321044" y="4108678"/>
                  <a:pt x="3317892" y="4107014"/>
                  <a:pt x="3314828" y="4105188"/>
                </a:cubicBezTo>
                <a:cubicBezTo>
                  <a:pt x="3311765" y="4103361"/>
                  <a:pt x="3309025" y="4101211"/>
                  <a:pt x="3306610" y="4098737"/>
                </a:cubicBezTo>
                <a:cubicBezTo>
                  <a:pt x="3304195" y="4096263"/>
                  <a:pt x="3302237" y="4093361"/>
                  <a:pt x="3300734" y="4090033"/>
                </a:cubicBezTo>
                <a:cubicBezTo>
                  <a:pt x="3299232" y="4086704"/>
                  <a:pt x="3298481" y="4082713"/>
                  <a:pt x="3298481" y="4078059"/>
                </a:cubicBezTo>
                <a:cubicBezTo>
                  <a:pt x="3298481" y="4073287"/>
                  <a:pt x="3299350" y="4069031"/>
                  <a:pt x="3301088" y="4065290"/>
                </a:cubicBezTo>
                <a:cubicBezTo>
                  <a:pt x="3302825" y="4061549"/>
                  <a:pt x="3305240" y="4058412"/>
                  <a:pt x="3308334" y="4055879"/>
                </a:cubicBezTo>
                <a:cubicBezTo>
                  <a:pt x="3311427" y="4053346"/>
                  <a:pt x="3315108" y="4051416"/>
                  <a:pt x="3319380" y="4050091"/>
                </a:cubicBezTo>
                <a:cubicBezTo>
                  <a:pt x="3323650" y="4048765"/>
                  <a:pt x="3328260" y="4048103"/>
                  <a:pt x="3333209" y="4048103"/>
                </a:cubicBezTo>
                <a:close/>
                <a:moveTo>
                  <a:pt x="2866482" y="4048103"/>
                </a:moveTo>
                <a:cubicBezTo>
                  <a:pt x="2869015" y="4048103"/>
                  <a:pt x="2871563" y="4048324"/>
                  <a:pt x="2874126" y="4048765"/>
                </a:cubicBezTo>
                <a:cubicBezTo>
                  <a:pt x="2876688" y="4049207"/>
                  <a:pt x="2879104" y="4049796"/>
                  <a:pt x="2881372" y="4050533"/>
                </a:cubicBezTo>
                <a:cubicBezTo>
                  <a:pt x="2883640" y="4051269"/>
                  <a:pt x="2885658" y="4052094"/>
                  <a:pt x="2887425" y="4053007"/>
                </a:cubicBezTo>
                <a:cubicBezTo>
                  <a:pt x="2889192" y="4053920"/>
                  <a:pt x="2890357" y="4054657"/>
                  <a:pt x="2890916" y="4055216"/>
                </a:cubicBezTo>
                <a:cubicBezTo>
                  <a:pt x="2891474" y="4055776"/>
                  <a:pt x="2891843" y="4056218"/>
                  <a:pt x="2892020" y="4056542"/>
                </a:cubicBezTo>
                <a:cubicBezTo>
                  <a:pt x="2892198" y="4056866"/>
                  <a:pt x="2892343" y="4057278"/>
                  <a:pt x="2892463" y="4057779"/>
                </a:cubicBezTo>
                <a:cubicBezTo>
                  <a:pt x="2892579" y="4058280"/>
                  <a:pt x="2892668" y="4058883"/>
                  <a:pt x="2892726" y="4059590"/>
                </a:cubicBezTo>
                <a:cubicBezTo>
                  <a:pt x="2892787" y="4060297"/>
                  <a:pt x="2892812" y="4061211"/>
                  <a:pt x="2892812" y="4062330"/>
                </a:cubicBezTo>
                <a:cubicBezTo>
                  <a:pt x="2892812" y="4063390"/>
                  <a:pt x="2892769" y="4064333"/>
                  <a:pt x="2892680" y="4065157"/>
                </a:cubicBezTo>
                <a:cubicBezTo>
                  <a:pt x="2892594" y="4065982"/>
                  <a:pt x="2892463" y="4066674"/>
                  <a:pt x="2892287" y="4067234"/>
                </a:cubicBezTo>
                <a:cubicBezTo>
                  <a:pt x="2892109" y="4067794"/>
                  <a:pt x="2891858" y="4068206"/>
                  <a:pt x="2891533" y="4068471"/>
                </a:cubicBezTo>
                <a:cubicBezTo>
                  <a:pt x="2891207" y="4068736"/>
                  <a:pt x="2890842" y="4068869"/>
                  <a:pt x="2890428" y="4068869"/>
                </a:cubicBezTo>
                <a:cubicBezTo>
                  <a:pt x="2889781" y="4068869"/>
                  <a:pt x="2888765" y="4068457"/>
                  <a:pt x="2887380" y="4067632"/>
                </a:cubicBezTo>
                <a:cubicBezTo>
                  <a:pt x="2885996" y="4066807"/>
                  <a:pt x="2884303" y="4065879"/>
                  <a:pt x="2882299" y="4064848"/>
                </a:cubicBezTo>
                <a:cubicBezTo>
                  <a:pt x="2880298" y="4063817"/>
                  <a:pt x="2877925" y="4062875"/>
                  <a:pt x="2875186" y="4062020"/>
                </a:cubicBezTo>
                <a:cubicBezTo>
                  <a:pt x="2872447" y="4061166"/>
                  <a:pt x="2869368" y="4060739"/>
                  <a:pt x="2865951" y="4060739"/>
                </a:cubicBezTo>
                <a:cubicBezTo>
                  <a:pt x="2862771" y="4060739"/>
                  <a:pt x="2860001" y="4061166"/>
                  <a:pt x="2857645" y="4062020"/>
                </a:cubicBezTo>
                <a:cubicBezTo>
                  <a:pt x="2855289" y="4062875"/>
                  <a:pt x="2853345" y="4064009"/>
                  <a:pt x="2851813" y="4065423"/>
                </a:cubicBezTo>
                <a:cubicBezTo>
                  <a:pt x="2850282" y="4066836"/>
                  <a:pt x="2849134" y="4068515"/>
                  <a:pt x="2848364" y="4070459"/>
                </a:cubicBezTo>
                <a:cubicBezTo>
                  <a:pt x="2847602" y="4072403"/>
                  <a:pt x="2847217" y="4074466"/>
                  <a:pt x="2847217" y="4076645"/>
                </a:cubicBezTo>
                <a:cubicBezTo>
                  <a:pt x="2847217" y="4079826"/>
                  <a:pt x="2847953" y="4082566"/>
                  <a:pt x="2849426" y="4084863"/>
                </a:cubicBezTo>
                <a:cubicBezTo>
                  <a:pt x="2850899" y="4087161"/>
                  <a:pt x="2852858" y="4089193"/>
                  <a:pt x="2855301" y="4090961"/>
                </a:cubicBezTo>
                <a:cubicBezTo>
                  <a:pt x="2857747" y="4092728"/>
                  <a:pt x="2860531" y="4094348"/>
                  <a:pt x="2863654" y="4095821"/>
                </a:cubicBezTo>
                <a:cubicBezTo>
                  <a:pt x="2866777" y="4097294"/>
                  <a:pt x="2869959" y="4098781"/>
                  <a:pt x="2873198" y="4100283"/>
                </a:cubicBezTo>
                <a:cubicBezTo>
                  <a:pt x="2876439" y="4101785"/>
                  <a:pt x="2879619" y="4103435"/>
                  <a:pt x="2882741" y="4105232"/>
                </a:cubicBezTo>
                <a:cubicBezTo>
                  <a:pt x="2885864" y="4107029"/>
                  <a:pt x="2888648" y="4109150"/>
                  <a:pt x="2891093" y="4111594"/>
                </a:cubicBezTo>
                <a:cubicBezTo>
                  <a:pt x="2893537" y="4114039"/>
                  <a:pt x="2895510" y="4116926"/>
                  <a:pt x="2897014" y="4120254"/>
                </a:cubicBezTo>
                <a:cubicBezTo>
                  <a:pt x="2898514" y="4123583"/>
                  <a:pt x="2899268" y="4127515"/>
                  <a:pt x="2899268" y="4132051"/>
                </a:cubicBezTo>
                <a:cubicBezTo>
                  <a:pt x="2899268" y="4137412"/>
                  <a:pt x="2898276" y="4142184"/>
                  <a:pt x="2896303" y="4146366"/>
                </a:cubicBezTo>
                <a:cubicBezTo>
                  <a:pt x="2894330" y="4150549"/>
                  <a:pt x="2891594" y="4154099"/>
                  <a:pt x="2888088" y="4157015"/>
                </a:cubicBezTo>
                <a:cubicBezTo>
                  <a:pt x="2884582" y="4159931"/>
                  <a:pt x="2880458" y="4162125"/>
                  <a:pt x="2875716" y="4163598"/>
                </a:cubicBezTo>
                <a:cubicBezTo>
                  <a:pt x="2870974" y="4165071"/>
                  <a:pt x="2865863" y="4165807"/>
                  <a:pt x="2860385" y="4165807"/>
                </a:cubicBezTo>
                <a:cubicBezTo>
                  <a:pt x="2856555" y="4165807"/>
                  <a:pt x="2853003" y="4165483"/>
                  <a:pt x="2849739" y="4164835"/>
                </a:cubicBezTo>
                <a:cubicBezTo>
                  <a:pt x="2846469" y="4164187"/>
                  <a:pt x="2843550" y="4163392"/>
                  <a:pt x="2840989" y="4162449"/>
                </a:cubicBezTo>
                <a:cubicBezTo>
                  <a:pt x="2838427" y="4161507"/>
                  <a:pt x="2836275" y="4160535"/>
                  <a:pt x="2834537" y="4159533"/>
                </a:cubicBezTo>
                <a:cubicBezTo>
                  <a:pt x="2832799" y="4158532"/>
                  <a:pt x="2831592" y="4157677"/>
                  <a:pt x="2830914" y="4156970"/>
                </a:cubicBezTo>
                <a:cubicBezTo>
                  <a:pt x="2830237" y="4156263"/>
                  <a:pt x="2829736" y="4155365"/>
                  <a:pt x="2829412" y="4154275"/>
                </a:cubicBezTo>
                <a:cubicBezTo>
                  <a:pt x="2829088" y="4153186"/>
                  <a:pt x="2828926" y="4151728"/>
                  <a:pt x="2828926" y="4149901"/>
                </a:cubicBezTo>
                <a:cubicBezTo>
                  <a:pt x="2828926" y="4148605"/>
                  <a:pt x="2828985" y="4147530"/>
                  <a:pt x="2829103" y="4146676"/>
                </a:cubicBezTo>
                <a:cubicBezTo>
                  <a:pt x="2829221" y="4145822"/>
                  <a:pt x="2829397" y="4145129"/>
                  <a:pt x="2829633" y="4144599"/>
                </a:cubicBezTo>
                <a:cubicBezTo>
                  <a:pt x="2829870" y="4144069"/>
                  <a:pt x="2830164" y="4143701"/>
                  <a:pt x="2830517" y="4143495"/>
                </a:cubicBezTo>
                <a:cubicBezTo>
                  <a:pt x="2830870" y="4143289"/>
                  <a:pt x="2831281" y="4143185"/>
                  <a:pt x="2831754" y="4143185"/>
                </a:cubicBezTo>
                <a:cubicBezTo>
                  <a:pt x="2832579" y="4143185"/>
                  <a:pt x="2833742" y="4143686"/>
                  <a:pt x="2835244" y="4144687"/>
                </a:cubicBezTo>
                <a:cubicBezTo>
                  <a:pt x="2836746" y="4145689"/>
                  <a:pt x="2838673" y="4146779"/>
                  <a:pt x="2841032" y="4147957"/>
                </a:cubicBezTo>
                <a:cubicBezTo>
                  <a:pt x="2843391" y="4149135"/>
                  <a:pt x="2846232" y="4150240"/>
                  <a:pt x="2849558" y="4151271"/>
                </a:cubicBezTo>
                <a:cubicBezTo>
                  <a:pt x="2852888" y="4152302"/>
                  <a:pt x="2856731" y="4152817"/>
                  <a:pt x="2861090" y="4152817"/>
                </a:cubicBezTo>
                <a:cubicBezTo>
                  <a:pt x="2864390" y="4152817"/>
                  <a:pt x="2867410" y="4152375"/>
                  <a:pt x="2870149" y="4151492"/>
                </a:cubicBezTo>
                <a:cubicBezTo>
                  <a:pt x="2872889" y="4150608"/>
                  <a:pt x="2875246" y="4149356"/>
                  <a:pt x="2877219" y="4147736"/>
                </a:cubicBezTo>
                <a:cubicBezTo>
                  <a:pt x="2879193" y="4146116"/>
                  <a:pt x="2880710" y="4144128"/>
                  <a:pt x="2881771" y="4141771"/>
                </a:cubicBezTo>
                <a:cubicBezTo>
                  <a:pt x="2882830" y="4139415"/>
                  <a:pt x="2883360" y="4136734"/>
                  <a:pt x="2883360" y="4133730"/>
                </a:cubicBezTo>
                <a:cubicBezTo>
                  <a:pt x="2883360" y="4130490"/>
                  <a:pt x="2882624" y="4127721"/>
                  <a:pt x="2881151" y="4125424"/>
                </a:cubicBezTo>
                <a:cubicBezTo>
                  <a:pt x="2879678" y="4123126"/>
                  <a:pt x="2877734" y="4121108"/>
                  <a:pt x="2875319" y="4119370"/>
                </a:cubicBezTo>
                <a:cubicBezTo>
                  <a:pt x="2872904" y="4117633"/>
                  <a:pt x="2870149" y="4116042"/>
                  <a:pt x="2867056" y="4114599"/>
                </a:cubicBezTo>
                <a:cubicBezTo>
                  <a:pt x="2863963" y="4113155"/>
                  <a:pt x="2860797" y="4111682"/>
                  <a:pt x="2857556" y="4110180"/>
                </a:cubicBezTo>
                <a:cubicBezTo>
                  <a:pt x="2854317" y="4108678"/>
                  <a:pt x="2851163" y="4107014"/>
                  <a:pt x="2848102" y="4105188"/>
                </a:cubicBezTo>
                <a:cubicBezTo>
                  <a:pt x="2845041" y="4103361"/>
                  <a:pt x="2842301" y="4101211"/>
                  <a:pt x="2839884" y="4098737"/>
                </a:cubicBezTo>
                <a:cubicBezTo>
                  <a:pt x="2837468" y="4096263"/>
                  <a:pt x="2835511" y="4093361"/>
                  <a:pt x="2834008" y="4090033"/>
                </a:cubicBezTo>
                <a:cubicBezTo>
                  <a:pt x="2832505" y="4086704"/>
                  <a:pt x="2831754" y="4082713"/>
                  <a:pt x="2831754" y="4078059"/>
                </a:cubicBezTo>
                <a:cubicBezTo>
                  <a:pt x="2831754" y="4073287"/>
                  <a:pt x="2832623" y="4069031"/>
                  <a:pt x="2834360" y="4065290"/>
                </a:cubicBezTo>
                <a:cubicBezTo>
                  <a:pt x="2836098" y="4061549"/>
                  <a:pt x="2838515" y="4058412"/>
                  <a:pt x="2841607" y="4055879"/>
                </a:cubicBezTo>
                <a:cubicBezTo>
                  <a:pt x="2844702" y="4053346"/>
                  <a:pt x="2848381" y="4051416"/>
                  <a:pt x="2852653" y="4050091"/>
                </a:cubicBezTo>
                <a:cubicBezTo>
                  <a:pt x="2856923" y="4048765"/>
                  <a:pt x="2861534" y="4048103"/>
                  <a:pt x="2866482" y="4048103"/>
                </a:cubicBezTo>
                <a:close/>
                <a:moveTo>
                  <a:pt x="2390231" y="4048103"/>
                </a:moveTo>
                <a:cubicBezTo>
                  <a:pt x="2392764" y="4048103"/>
                  <a:pt x="2395313" y="4048324"/>
                  <a:pt x="2397875" y="4048765"/>
                </a:cubicBezTo>
                <a:cubicBezTo>
                  <a:pt x="2400437" y="4049207"/>
                  <a:pt x="2402854" y="4049796"/>
                  <a:pt x="2405121" y="4050533"/>
                </a:cubicBezTo>
                <a:cubicBezTo>
                  <a:pt x="2407390" y="4051269"/>
                  <a:pt x="2409408" y="4052094"/>
                  <a:pt x="2411174" y="4053007"/>
                </a:cubicBezTo>
                <a:cubicBezTo>
                  <a:pt x="2412942" y="4053920"/>
                  <a:pt x="2414105" y="4054657"/>
                  <a:pt x="2414666" y="4055216"/>
                </a:cubicBezTo>
                <a:cubicBezTo>
                  <a:pt x="2415225" y="4055776"/>
                  <a:pt x="2415593" y="4056218"/>
                  <a:pt x="2415769" y="4056542"/>
                </a:cubicBezTo>
                <a:cubicBezTo>
                  <a:pt x="2415946" y="4056866"/>
                  <a:pt x="2416093" y="4057278"/>
                  <a:pt x="2416212" y="4057779"/>
                </a:cubicBezTo>
                <a:cubicBezTo>
                  <a:pt x="2416330" y="4058280"/>
                  <a:pt x="2416418" y="4058883"/>
                  <a:pt x="2416476" y="4059590"/>
                </a:cubicBezTo>
                <a:cubicBezTo>
                  <a:pt x="2416536" y="4060297"/>
                  <a:pt x="2416565" y="4061211"/>
                  <a:pt x="2416565" y="4062330"/>
                </a:cubicBezTo>
                <a:cubicBezTo>
                  <a:pt x="2416565" y="4063390"/>
                  <a:pt x="2416521" y="4064333"/>
                  <a:pt x="2416432" y="4065157"/>
                </a:cubicBezTo>
                <a:cubicBezTo>
                  <a:pt x="2416344" y="4065982"/>
                  <a:pt x="2416212" y="4066674"/>
                  <a:pt x="2416034" y="4067234"/>
                </a:cubicBezTo>
                <a:cubicBezTo>
                  <a:pt x="2415858" y="4067794"/>
                  <a:pt x="2415608" y="4068206"/>
                  <a:pt x="2415284" y="4068471"/>
                </a:cubicBezTo>
                <a:cubicBezTo>
                  <a:pt x="2414960" y="4068736"/>
                  <a:pt x="2414592" y="4068869"/>
                  <a:pt x="2414179" y="4068869"/>
                </a:cubicBezTo>
                <a:cubicBezTo>
                  <a:pt x="2413532" y="4068869"/>
                  <a:pt x="2412516" y="4068457"/>
                  <a:pt x="2411130" y="4067632"/>
                </a:cubicBezTo>
                <a:cubicBezTo>
                  <a:pt x="2409746" y="4066807"/>
                  <a:pt x="2408053" y="4065879"/>
                  <a:pt x="2406049" y="4064848"/>
                </a:cubicBezTo>
                <a:cubicBezTo>
                  <a:pt x="2404046" y="4063817"/>
                  <a:pt x="2401675" y="4062875"/>
                  <a:pt x="2398936" y="4062020"/>
                </a:cubicBezTo>
                <a:cubicBezTo>
                  <a:pt x="2396196" y="4061166"/>
                  <a:pt x="2393118" y="4060739"/>
                  <a:pt x="2389701" y="4060739"/>
                </a:cubicBezTo>
                <a:cubicBezTo>
                  <a:pt x="2386520" y="4060739"/>
                  <a:pt x="2383751" y="4061166"/>
                  <a:pt x="2381396" y="4062020"/>
                </a:cubicBezTo>
                <a:cubicBezTo>
                  <a:pt x="2379039" y="4062875"/>
                  <a:pt x="2377094" y="4064009"/>
                  <a:pt x="2375563" y="4065423"/>
                </a:cubicBezTo>
                <a:cubicBezTo>
                  <a:pt x="2374030" y="4066836"/>
                  <a:pt x="2372882" y="4068515"/>
                  <a:pt x="2372117" y="4070459"/>
                </a:cubicBezTo>
                <a:cubicBezTo>
                  <a:pt x="2371350" y="4072403"/>
                  <a:pt x="2370969" y="4074466"/>
                  <a:pt x="2370969" y="4076645"/>
                </a:cubicBezTo>
                <a:cubicBezTo>
                  <a:pt x="2370969" y="4079826"/>
                  <a:pt x="2371704" y="4082566"/>
                  <a:pt x="2373178" y="4084863"/>
                </a:cubicBezTo>
                <a:cubicBezTo>
                  <a:pt x="2374649" y="4087161"/>
                  <a:pt x="2376608" y="4089193"/>
                  <a:pt x="2379053" y="4090961"/>
                </a:cubicBezTo>
                <a:cubicBezTo>
                  <a:pt x="2381497" y="4092728"/>
                  <a:pt x="2384281" y="4094348"/>
                  <a:pt x="2387404" y="4095821"/>
                </a:cubicBezTo>
                <a:cubicBezTo>
                  <a:pt x="2390527" y="4097294"/>
                  <a:pt x="2393707" y="4098781"/>
                  <a:pt x="2396947" y="4100283"/>
                </a:cubicBezTo>
                <a:cubicBezTo>
                  <a:pt x="2400188" y="4101785"/>
                  <a:pt x="2403368" y="4103435"/>
                  <a:pt x="2406491" y="4105232"/>
                </a:cubicBezTo>
                <a:cubicBezTo>
                  <a:pt x="2409612" y="4107029"/>
                  <a:pt x="2412397" y="4109150"/>
                  <a:pt x="2414842" y="4111594"/>
                </a:cubicBezTo>
                <a:cubicBezTo>
                  <a:pt x="2417287" y="4114039"/>
                  <a:pt x="2419261" y="4116926"/>
                  <a:pt x="2420763" y="4120254"/>
                </a:cubicBezTo>
                <a:cubicBezTo>
                  <a:pt x="2422264" y="4123583"/>
                  <a:pt x="2423016" y="4127515"/>
                  <a:pt x="2423016" y="4132051"/>
                </a:cubicBezTo>
                <a:cubicBezTo>
                  <a:pt x="2423016" y="4137412"/>
                  <a:pt x="2422029" y="4142184"/>
                  <a:pt x="2420056" y="4146366"/>
                </a:cubicBezTo>
                <a:cubicBezTo>
                  <a:pt x="2418082" y="4150549"/>
                  <a:pt x="2415342" y="4154099"/>
                  <a:pt x="2411837" y="4157015"/>
                </a:cubicBezTo>
                <a:cubicBezTo>
                  <a:pt x="2408331" y="4159931"/>
                  <a:pt x="2404208" y="4162125"/>
                  <a:pt x="2399466" y="4163598"/>
                </a:cubicBezTo>
                <a:cubicBezTo>
                  <a:pt x="2394723" y="4165071"/>
                  <a:pt x="2389613" y="4165807"/>
                  <a:pt x="2384134" y="4165807"/>
                </a:cubicBezTo>
                <a:cubicBezTo>
                  <a:pt x="2380304" y="4165807"/>
                  <a:pt x="2376756" y="4165483"/>
                  <a:pt x="2373486" y="4164835"/>
                </a:cubicBezTo>
                <a:cubicBezTo>
                  <a:pt x="2370216" y="4164187"/>
                  <a:pt x="2367300" y="4163392"/>
                  <a:pt x="2364738" y="4162449"/>
                </a:cubicBezTo>
                <a:cubicBezTo>
                  <a:pt x="2362177" y="4161507"/>
                  <a:pt x="2360025" y="4160535"/>
                  <a:pt x="2358288" y="4159533"/>
                </a:cubicBezTo>
                <a:cubicBezTo>
                  <a:pt x="2356551" y="4158532"/>
                  <a:pt x="2355341" y="4157677"/>
                  <a:pt x="2354665" y="4156970"/>
                </a:cubicBezTo>
                <a:cubicBezTo>
                  <a:pt x="2353986" y="4156263"/>
                  <a:pt x="2353487" y="4155365"/>
                  <a:pt x="2353163" y="4154275"/>
                </a:cubicBezTo>
                <a:cubicBezTo>
                  <a:pt x="2352838" y="4153186"/>
                  <a:pt x="2352676" y="4151728"/>
                  <a:pt x="2352676" y="4149901"/>
                </a:cubicBezTo>
                <a:cubicBezTo>
                  <a:pt x="2352676" y="4148605"/>
                  <a:pt x="2352736" y="4147530"/>
                  <a:pt x="2352853" y="4146676"/>
                </a:cubicBezTo>
                <a:cubicBezTo>
                  <a:pt x="2352971" y="4145822"/>
                  <a:pt x="2353149" y="4145129"/>
                  <a:pt x="2353383" y="4144599"/>
                </a:cubicBezTo>
                <a:cubicBezTo>
                  <a:pt x="2353618" y="4144069"/>
                  <a:pt x="2353913" y="4143701"/>
                  <a:pt x="2354268" y="4143495"/>
                </a:cubicBezTo>
                <a:cubicBezTo>
                  <a:pt x="2354621" y="4143289"/>
                  <a:pt x="2355033" y="4143185"/>
                  <a:pt x="2355504" y="4143185"/>
                </a:cubicBezTo>
                <a:cubicBezTo>
                  <a:pt x="2356327" y="4143185"/>
                  <a:pt x="2357492" y="4143686"/>
                  <a:pt x="2358994" y="4144687"/>
                </a:cubicBezTo>
                <a:cubicBezTo>
                  <a:pt x="2360498" y="4145689"/>
                  <a:pt x="2362427" y="4146779"/>
                  <a:pt x="2364781" y="4147957"/>
                </a:cubicBezTo>
                <a:cubicBezTo>
                  <a:pt x="2367140" y="4149135"/>
                  <a:pt x="2369980" y="4150240"/>
                  <a:pt x="2373310" y="4151271"/>
                </a:cubicBezTo>
                <a:cubicBezTo>
                  <a:pt x="2376637" y="4152302"/>
                  <a:pt x="2380482" y="4152817"/>
                  <a:pt x="2384842" y="4152817"/>
                </a:cubicBezTo>
                <a:cubicBezTo>
                  <a:pt x="2388140" y="4152817"/>
                  <a:pt x="2391159" y="4152375"/>
                  <a:pt x="2393898" y="4151492"/>
                </a:cubicBezTo>
                <a:cubicBezTo>
                  <a:pt x="2396638" y="4150608"/>
                  <a:pt x="2398995" y="4149356"/>
                  <a:pt x="2400968" y="4147736"/>
                </a:cubicBezTo>
                <a:cubicBezTo>
                  <a:pt x="2402942" y="4146116"/>
                  <a:pt x="2404459" y="4144128"/>
                  <a:pt x="2405519" y="4141771"/>
                </a:cubicBezTo>
                <a:cubicBezTo>
                  <a:pt x="2406579" y="4139415"/>
                  <a:pt x="2407110" y="4136734"/>
                  <a:pt x="2407110" y="4133730"/>
                </a:cubicBezTo>
                <a:cubicBezTo>
                  <a:pt x="2407110" y="4130490"/>
                  <a:pt x="2406373" y="4127721"/>
                  <a:pt x="2404900" y="4125424"/>
                </a:cubicBezTo>
                <a:cubicBezTo>
                  <a:pt x="2403428" y="4123126"/>
                  <a:pt x="2401483" y="4121108"/>
                  <a:pt x="2399068" y="4119370"/>
                </a:cubicBezTo>
                <a:cubicBezTo>
                  <a:pt x="2396653" y="4117633"/>
                  <a:pt x="2393898" y="4116042"/>
                  <a:pt x="2390806" y="4114599"/>
                </a:cubicBezTo>
                <a:cubicBezTo>
                  <a:pt x="2387713" y="4113155"/>
                  <a:pt x="2384546" y="4111682"/>
                  <a:pt x="2381306" y="4110180"/>
                </a:cubicBezTo>
                <a:cubicBezTo>
                  <a:pt x="2378066" y="4108678"/>
                  <a:pt x="2374915" y="4107014"/>
                  <a:pt x="2371851" y="4105188"/>
                </a:cubicBezTo>
                <a:cubicBezTo>
                  <a:pt x="2368788" y="4103361"/>
                  <a:pt x="2366049" y="4101211"/>
                  <a:pt x="2363633" y="4098737"/>
                </a:cubicBezTo>
                <a:cubicBezTo>
                  <a:pt x="2361218" y="4096263"/>
                  <a:pt x="2359260" y="4093361"/>
                  <a:pt x="2357758" y="4090033"/>
                </a:cubicBezTo>
                <a:cubicBezTo>
                  <a:pt x="2356255" y="4086704"/>
                  <a:pt x="2355504" y="4082713"/>
                  <a:pt x="2355504" y="4078059"/>
                </a:cubicBezTo>
                <a:cubicBezTo>
                  <a:pt x="2355504" y="4073287"/>
                  <a:pt x="2356372" y="4069031"/>
                  <a:pt x="2358111" y="4065290"/>
                </a:cubicBezTo>
                <a:cubicBezTo>
                  <a:pt x="2359850" y="4061549"/>
                  <a:pt x="2362264" y="4058412"/>
                  <a:pt x="2365357" y="4055879"/>
                </a:cubicBezTo>
                <a:cubicBezTo>
                  <a:pt x="2368449" y="4053346"/>
                  <a:pt x="2372130" y="4051416"/>
                  <a:pt x="2376402" y="4050091"/>
                </a:cubicBezTo>
                <a:cubicBezTo>
                  <a:pt x="2380672" y="4048765"/>
                  <a:pt x="2385283" y="4048103"/>
                  <a:pt x="2390231" y="4048103"/>
                </a:cubicBezTo>
                <a:close/>
                <a:moveTo>
                  <a:pt x="1923509" y="4048103"/>
                </a:moveTo>
                <a:cubicBezTo>
                  <a:pt x="1926042" y="4048103"/>
                  <a:pt x="1928590" y="4048324"/>
                  <a:pt x="1931153" y="4048765"/>
                </a:cubicBezTo>
                <a:cubicBezTo>
                  <a:pt x="1933716" y="4049207"/>
                  <a:pt x="1936131" y="4049796"/>
                  <a:pt x="1938399" y="4050533"/>
                </a:cubicBezTo>
                <a:cubicBezTo>
                  <a:pt x="1940666" y="4051269"/>
                  <a:pt x="1942685" y="4052094"/>
                  <a:pt x="1944452" y="4053007"/>
                </a:cubicBezTo>
                <a:cubicBezTo>
                  <a:pt x="1946219" y="4053920"/>
                  <a:pt x="1947383" y="4054657"/>
                  <a:pt x="1947942" y="4055216"/>
                </a:cubicBezTo>
                <a:cubicBezTo>
                  <a:pt x="1948502" y="4055776"/>
                  <a:pt x="1948870" y="4056218"/>
                  <a:pt x="1949047" y="4056542"/>
                </a:cubicBezTo>
                <a:cubicBezTo>
                  <a:pt x="1949224" y="4056866"/>
                  <a:pt x="1949371" y="4057278"/>
                  <a:pt x="1949488" y="4057779"/>
                </a:cubicBezTo>
                <a:cubicBezTo>
                  <a:pt x="1949607" y="4058280"/>
                  <a:pt x="1949695" y="4058883"/>
                  <a:pt x="1949754" y="4059590"/>
                </a:cubicBezTo>
                <a:cubicBezTo>
                  <a:pt x="1949813" y="4060297"/>
                  <a:pt x="1949842" y="4061211"/>
                  <a:pt x="1949842" y="4062330"/>
                </a:cubicBezTo>
                <a:cubicBezTo>
                  <a:pt x="1949842" y="4063390"/>
                  <a:pt x="1949798" y="4064333"/>
                  <a:pt x="1949710" y="4065157"/>
                </a:cubicBezTo>
                <a:cubicBezTo>
                  <a:pt x="1949621" y="4065982"/>
                  <a:pt x="1949488" y="4066674"/>
                  <a:pt x="1949313" y="4067234"/>
                </a:cubicBezTo>
                <a:cubicBezTo>
                  <a:pt x="1949136" y="4067794"/>
                  <a:pt x="1948885" y="4068206"/>
                  <a:pt x="1948561" y="4068471"/>
                </a:cubicBezTo>
                <a:cubicBezTo>
                  <a:pt x="1948236" y="4068736"/>
                  <a:pt x="1947868" y="4068869"/>
                  <a:pt x="1947457" y="4068869"/>
                </a:cubicBezTo>
                <a:cubicBezTo>
                  <a:pt x="1946808" y="4068869"/>
                  <a:pt x="1945792" y="4068457"/>
                  <a:pt x="1944408" y="4067632"/>
                </a:cubicBezTo>
                <a:cubicBezTo>
                  <a:pt x="1943023" y="4066807"/>
                  <a:pt x="1941330" y="4065879"/>
                  <a:pt x="1939327" y="4064848"/>
                </a:cubicBezTo>
                <a:cubicBezTo>
                  <a:pt x="1937324" y="4063817"/>
                  <a:pt x="1934953" y="4062875"/>
                  <a:pt x="1932213" y="4062020"/>
                </a:cubicBezTo>
                <a:cubicBezTo>
                  <a:pt x="1929474" y="4061166"/>
                  <a:pt x="1926396" y="4060739"/>
                  <a:pt x="1922979" y="4060739"/>
                </a:cubicBezTo>
                <a:cubicBezTo>
                  <a:pt x="1919797" y="4060739"/>
                  <a:pt x="1917029" y="4061166"/>
                  <a:pt x="1914672" y="4062020"/>
                </a:cubicBezTo>
                <a:cubicBezTo>
                  <a:pt x="1912316" y="4062875"/>
                  <a:pt x="1910372" y="4064009"/>
                  <a:pt x="1908840" y="4065423"/>
                </a:cubicBezTo>
                <a:cubicBezTo>
                  <a:pt x="1907308" y="4066836"/>
                  <a:pt x="1906160" y="4068515"/>
                  <a:pt x="1905394" y="4070459"/>
                </a:cubicBezTo>
                <a:cubicBezTo>
                  <a:pt x="1904628" y="4072403"/>
                  <a:pt x="1904245" y="4074466"/>
                  <a:pt x="1904245" y="4076645"/>
                </a:cubicBezTo>
                <a:cubicBezTo>
                  <a:pt x="1904245" y="4079826"/>
                  <a:pt x="1904982" y="4082566"/>
                  <a:pt x="1906454" y="4084863"/>
                </a:cubicBezTo>
                <a:cubicBezTo>
                  <a:pt x="1907927" y="4087161"/>
                  <a:pt x="1909886" y="4089193"/>
                  <a:pt x="1912330" y="4090961"/>
                </a:cubicBezTo>
                <a:cubicBezTo>
                  <a:pt x="1914775" y="4092728"/>
                  <a:pt x="1917559" y="4094348"/>
                  <a:pt x="1920682" y="4095821"/>
                </a:cubicBezTo>
                <a:cubicBezTo>
                  <a:pt x="1923804" y="4097294"/>
                  <a:pt x="1926984" y="4098781"/>
                  <a:pt x="1930225" y="4100283"/>
                </a:cubicBezTo>
                <a:cubicBezTo>
                  <a:pt x="1933465" y="4101785"/>
                  <a:pt x="1936646" y="4103435"/>
                  <a:pt x="1939769" y="4105232"/>
                </a:cubicBezTo>
                <a:cubicBezTo>
                  <a:pt x="1942890" y="4107029"/>
                  <a:pt x="1945674" y="4109150"/>
                  <a:pt x="1948119" y="4111594"/>
                </a:cubicBezTo>
                <a:cubicBezTo>
                  <a:pt x="1950564" y="4114039"/>
                  <a:pt x="1952537" y="4116926"/>
                  <a:pt x="1954040" y="4120254"/>
                </a:cubicBezTo>
                <a:cubicBezTo>
                  <a:pt x="1955541" y="4123583"/>
                  <a:pt x="1956293" y="4127515"/>
                  <a:pt x="1956293" y="4132051"/>
                </a:cubicBezTo>
                <a:cubicBezTo>
                  <a:pt x="1956293" y="4137412"/>
                  <a:pt x="1955306" y="4142184"/>
                  <a:pt x="1953333" y="4146366"/>
                </a:cubicBezTo>
                <a:cubicBezTo>
                  <a:pt x="1951359" y="4150549"/>
                  <a:pt x="1948620" y="4154099"/>
                  <a:pt x="1945114" y="4157015"/>
                </a:cubicBezTo>
                <a:cubicBezTo>
                  <a:pt x="1941610" y="4159931"/>
                  <a:pt x="1937485" y="4162125"/>
                  <a:pt x="1932743" y="4163598"/>
                </a:cubicBezTo>
                <a:cubicBezTo>
                  <a:pt x="1928001" y="4165071"/>
                  <a:pt x="1922890" y="4165807"/>
                  <a:pt x="1917412" y="4165807"/>
                </a:cubicBezTo>
                <a:cubicBezTo>
                  <a:pt x="1913582" y="4165807"/>
                  <a:pt x="1910033" y="4165483"/>
                  <a:pt x="1906764" y="4164835"/>
                </a:cubicBezTo>
                <a:cubicBezTo>
                  <a:pt x="1903494" y="4164187"/>
                  <a:pt x="1900578" y="4163392"/>
                  <a:pt x="1898016" y="4162449"/>
                </a:cubicBezTo>
                <a:cubicBezTo>
                  <a:pt x="1895453" y="4161507"/>
                  <a:pt x="1893303" y="4160535"/>
                  <a:pt x="1891565" y="4159533"/>
                </a:cubicBezTo>
                <a:cubicBezTo>
                  <a:pt x="1889827" y="4158532"/>
                  <a:pt x="1888619" y="4157677"/>
                  <a:pt x="1887941" y="4156970"/>
                </a:cubicBezTo>
                <a:cubicBezTo>
                  <a:pt x="1887264" y="4156263"/>
                  <a:pt x="1886763" y="4155365"/>
                  <a:pt x="1886439" y="4154275"/>
                </a:cubicBezTo>
                <a:cubicBezTo>
                  <a:pt x="1886115" y="4153186"/>
                  <a:pt x="1885954" y="4151728"/>
                  <a:pt x="1885954" y="4149901"/>
                </a:cubicBezTo>
                <a:cubicBezTo>
                  <a:pt x="1885954" y="4148605"/>
                  <a:pt x="1886012" y="4147530"/>
                  <a:pt x="1886131" y="4146676"/>
                </a:cubicBezTo>
                <a:cubicBezTo>
                  <a:pt x="1886248" y="4145822"/>
                  <a:pt x="1886425" y="4145129"/>
                  <a:pt x="1886660" y="4144599"/>
                </a:cubicBezTo>
                <a:cubicBezTo>
                  <a:pt x="1886896" y="4144069"/>
                  <a:pt x="1887191" y="4143701"/>
                  <a:pt x="1887544" y="4143495"/>
                </a:cubicBezTo>
                <a:cubicBezTo>
                  <a:pt x="1887897" y="4143289"/>
                  <a:pt x="1888309" y="4143185"/>
                  <a:pt x="1888781" y="4143185"/>
                </a:cubicBezTo>
                <a:cubicBezTo>
                  <a:pt x="1889606" y="4143185"/>
                  <a:pt x="1890769" y="4143686"/>
                  <a:pt x="1892271" y="4144687"/>
                </a:cubicBezTo>
                <a:cubicBezTo>
                  <a:pt x="1893773" y="4145689"/>
                  <a:pt x="1895703" y="4146779"/>
                  <a:pt x="1898059" y="4147957"/>
                </a:cubicBezTo>
                <a:cubicBezTo>
                  <a:pt x="1900416" y="4149135"/>
                  <a:pt x="1903258" y="4150240"/>
                  <a:pt x="1906587" y="4151271"/>
                </a:cubicBezTo>
                <a:cubicBezTo>
                  <a:pt x="1909915" y="4152302"/>
                  <a:pt x="1913759" y="4152817"/>
                  <a:pt x="1918119" y="4152817"/>
                </a:cubicBezTo>
                <a:cubicBezTo>
                  <a:pt x="1921418" y="4152817"/>
                  <a:pt x="1924437" y="4152375"/>
                  <a:pt x="1927176" y="4151492"/>
                </a:cubicBezTo>
                <a:cubicBezTo>
                  <a:pt x="1929916" y="4150608"/>
                  <a:pt x="1932272" y="4149356"/>
                  <a:pt x="1934245" y="4147736"/>
                </a:cubicBezTo>
                <a:cubicBezTo>
                  <a:pt x="1936219" y="4146116"/>
                  <a:pt x="1937736" y="4144128"/>
                  <a:pt x="1938797" y="4141771"/>
                </a:cubicBezTo>
                <a:cubicBezTo>
                  <a:pt x="1939857" y="4139415"/>
                  <a:pt x="1940387" y="4136734"/>
                  <a:pt x="1940387" y="4133730"/>
                </a:cubicBezTo>
                <a:cubicBezTo>
                  <a:pt x="1940387" y="4130490"/>
                  <a:pt x="1939651" y="4127721"/>
                  <a:pt x="1938178" y="4125424"/>
                </a:cubicBezTo>
                <a:cubicBezTo>
                  <a:pt x="1936705" y="4123126"/>
                  <a:pt x="1934761" y="4121108"/>
                  <a:pt x="1932345" y="4119370"/>
                </a:cubicBezTo>
                <a:cubicBezTo>
                  <a:pt x="1929930" y="4117633"/>
                  <a:pt x="1927176" y="4116042"/>
                  <a:pt x="1924084" y="4114599"/>
                </a:cubicBezTo>
                <a:cubicBezTo>
                  <a:pt x="1920991" y="4113155"/>
                  <a:pt x="1917824" y="4111682"/>
                  <a:pt x="1914584" y="4110180"/>
                </a:cubicBezTo>
                <a:cubicBezTo>
                  <a:pt x="1911344" y="4108678"/>
                  <a:pt x="1908193" y="4107014"/>
                  <a:pt x="1905129" y="4105188"/>
                </a:cubicBezTo>
                <a:cubicBezTo>
                  <a:pt x="1902066" y="4103361"/>
                  <a:pt x="1899326" y="4101211"/>
                  <a:pt x="1896910" y="4098737"/>
                </a:cubicBezTo>
                <a:cubicBezTo>
                  <a:pt x="1894495" y="4096263"/>
                  <a:pt x="1892536" y="4093361"/>
                  <a:pt x="1891034" y="4090033"/>
                </a:cubicBezTo>
                <a:cubicBezTo>
                  <a:pt x="1889532" y="4086704"/>
                  <a:pt x="1888781" y="4082713"/>
                  <a:pt x="1888781" y="4078059"/>
                </a:cubicBezTo>
                <a:cubicBezTo>
                  <a:pt x="1888781" y="4073287"/>
                  <a:pt x="1889650" y="4069031"/>
                  <a:pt x="1891388" y="4065290"/>
                </a:cubicBezTo>
                <a:cubicBezTo>
                  <a:pt x="1893126" y="4061549"/>
                  <a:pt x="1895541" y="4058412"/>
                  <a:pt x="1898635" y="4055879"/>
                </a:cubicBezTo>
                <a:cubicBezTo>
                  <a:pt x="1901726" y="4053346"/>
                  <a:pt x="1905409" y="4051416"/>
                  <a:pt x="1909680" y="4050091"/>
                </a:cubicBezTo>
                <a:cubicBezTo>
                  <a:pt x="1913951" y="4048765"/>
                  <a:pt x="1918560" y="4048103"/>
                  <a:pt x="1923509" y="4048103"/>
                </a:cubicBezTo>
                <a:close/>
                <a:moveTo>
                  <a:pt x="1447257" y="4048103"/>
                </a:moveTo>
                <a:cubicBezTo>
                  <a:pt x="1449791" y="4048103"/>
                  <a:pt x="1452338" y="4048324"/>
                  <a:pt x="1454901" y="4048765"/>
                </a:cubicBezTo>
                <a:cubicBezTo>
                  <a:pt x="1457464" y="4049207"/>
                  <a:pt x="1459879" y="4049796"/>
                  <a:pt x="1462147" y="4050533"/>
                </a:cubicBezTo>
                <a:cubicBezTo>
                  <a:pt x="1464414" y="4051269"/>
                  <a:pt x="1466433" y="4052094"/>
                  <a:pt x="1468200" y="4053007"/>
                </a:cubicBezTo>
                <a:cubicBezTo>
                  <a:pt x="1469967" y="4053920"/>
                  <a:pt x="1471131" y="4054657"/>
                  <a:pt x="1471691" y="4055216"/>
                </a:cubicBezTo>
                <a:cubicBezTo>
                  <a:pt x="1472250" y="4055776"/>
                  <a:pt x="1472618" y="4056218"/>
                  <a:pt x="1472795" y="4056542"/>
                </a:cubicBezTo>
                <a:cubicBezTo>
                  <a:pt x="1472972" y="4056866"/>
                  <a:pt x="1473119" y="4057278"/>
                  <a:pt x="1473237" y="4057779"/>
                </a:cubicBezTo>
                <a:cubicBezTo>
                  <a:pt x="1473355" y="4058280"/>
                  <a:pt x="1473443" y="4058883"/>
                  <a:pt x="1473502" y="4059590"/>
                </a:cubicBezTo>
                <a:cubicBezTo>
                  <a:pt x="1473561" y="4060297"/>
                  <a:pt x="1473591" y="4061211"/>
                  <a:pt x="1473591" y="4062330"/>
                </a:cubicBezTo>
                <a:cubicBezTo>
                  <a:pt x="1473591" y="4063390"/>
                  <a:pt x="1473546" y="4064333"/>
                  <a:pt x="1473458" y="4065157"/>
                </a:cubicBezTo>
                <a:cubicBezTo>
                  <a:pt x="1473370" y="4065982"/>
                  <a:pt x="1473237" y="4066674"/>
                  <a:pt x="1473060" y="4067234"/>
                </a:cubicBezTo>
                <a:cubicBezTo>
                  <a:pt x="1472884" y="4067794"/>
                  <a:pt x="1472633" y="4068206"/>
                  <a:pt x="1472309" y="4068471"/>
                </a:cubicBezTo>
                <a:cubicBezTo>
                  <a:pt x="1471985" y="4068736"/>
                  <a:pt x="1471617" y="4068869"/>
                  <a:pt x="1471205" y="4068869"/>
                </a:cubicBezTo>
                <a:cubicBezTo>
                  <a:pt x="1470556" y="4068869"/>
                  <a:pt x="1469541" y="4068457"/>
                  <a:pt x="1468156" y="4067632"/>
                </a:cubicBezTo>
                <a:cubicBezTo>
                  <a:pt x="1466771" y="4066807"/>
                  <a:pt x="1465078" y="4065879"/>
                  <a:pt x="1463075" y="4064848"/>
                </a:cubicBezTo>
                <a:cubicBezTo>
                  <a:pt x="1461071" y="4063817"/>
                  <a:pt x="1458700" y="4062875"/>
                  <a:pt x="1455962" y="4062020"/>
                </a:cubicBezTo>
                <a:cubicBezTo>
                  <a:pt x="1453222" y="4061166"/>
                  <a:pt x="1450144" y="4060739"/>
                  <a:pt x="1446727" y="4060739"/>
                </a:cubicBezTo>
                <a:cubicBezTo>
                  <a:pt x="1443545" y="4060739"/>
                  <a:pt x="1440777" y="4061166"/>
                  <a:pt x="1438420" y="4062020"/>
                </a:cubicBezTo>
                <a:cubicBezTo>
                  <a:pt x="1436064" y="4062875"/>
                  <a:pt x="1434119" y="4064009"/>
                  <a:pt x="1432588" y="4065423"/>
                </a:cubicBezTo>
                <a:cubicBezTo>
                  <a:pt x="1431057" y="4066836"/>
                  <a:pt x="1429907" y="4068515"/>
                  <a:pt x="1429141" y="4070459"/>
                </a:cubicBezTo>
                <a:cubicBezTo>
                  <a:pt x="1428376" y="4072403"/>
                  <a:pt x="1427993" y="4074466"/>
                  <a:pt x="1427993" y="4076645"/>
                </a:cubicBezTo>
                <a:cubicBezTo>
                  <a:pt x="1427993" y="4079826"/>
                  <a:pt x="1428729" y="4082566"/>
                  <a:pt x="1430202" y="4084863"/>
                </a:cubicBezTo>
                <a:cubicBezTo>
                  <a:pt x="1431675" y="4087161"/>
                  <a:pt x="1433634" y="4089193"/>
                  <a:pt x="1436079" y="4090961"/>
                </a:cubicBezTo>
                <a:cubicBezTo>
                  <a:pt x="1438524" y="4092728"/>
                  <a:pt x="1441307" y="4094348"/>
                  <a:pt x="1444429" y="4095821"/>
                </a:cubicBezTo>
                <a:cubicBezTo>
                  <a:pt x="1447551" y="4097294"/>
                  <a:pt x="1450732" y="4098781"/>
                  <a:pt x="1453973" y="4100283"/>
                </a:cubicBezTo>
                <a:cubicBezTo>
                  <a:pt x="1457213" y="4101785"/>
                  <a:pt x="1460394" y="4103435"/>
                  <a:pt x="1463517" y="4105232"/>
                </a:cubicBezTo>
                <a:cubicBezTo>
                  <a:pt x="1466639" y="4107029"/>
                  <a:pt x="1469423" y="4109150"/>
                  <a:pt x="1471867" y="4111594"/>
                </a:cubicBezTo>
                <a:cubicBezTo>
                  <a:pt x="1474312" y="4114039"/>
                  <a:pt x="1476286" y="4116926"/>
                  <a:pt x="1477788" y="4120254"/>
                </a:cubicBezTo>
                <a:cubicBezTo>
                  <a:pt x="1479290" y="4123583"/>
                  <a:pt x="1480041" y="4127515"/>
                  <a:pt x="1480041" y="4132051"/>
                </a:cubicBezTo>
                <a:cubicBezTo>
                  <a:pt x="1480041" y="4137412"/>
                  <a:pt x="1479055" y="4142184"/>
                  <a:pt x="1477081" y="4146366"/>
                </a:cubicBezTo>
                <a:cubicBezTo>
                  <a:pt x="1475107" y="4150549"/>
                  <a:pt x="1472368" y="4154099"/>
                  <a:pt x="1468863" y="4157015"/>
                </a:cubicBezTo>
                <a:cubicBezTo>
                  <a:pt x="1465357" y="4159931"/>
                  <a:pt x="1461234" y="4162125"/>
                  <a:pt x="1456492" y="4163598"/>
                </a:cubicBezTo>
                <a:cubicBezTo>
                  <a:pt x="1451749" y="4165071"/>
                  <a:pt x="1446638" y="4165807"/>
                  <a:pt x="1441160" y="4165807"/>
                </a:cubicBezTo>
                <a:cubicBezTo>
                  <a:pt x="1437331" y="4165807"/>
                  <a:pt x="1433781" y="4165483"/>
                  <a:pt x="1430511" y="4164835"/>
                </a:cubicBezTo>
                <a:cubicBezTo>
                  <a:pt x="1427242" y="4164187"/>
                  <a:pt x="1424325" y="4163392"/>
                  <a:pt x="1421763" y="4162449"/>
                </a:cubicBezTo>
                <a:cubicBezTo>
                  <a:pt x="1419200" y="4161507"/>
                  <a:pt x="1417050" y="4160535"/>
                  <a:pt x="1415313" y="4159533"/>
                </a:cubicBezTo>
                <a:cubicBezTo>
                  <a:pt x="1413574" y="4158532"/>
                  <a:pt x="1412366" y="4157677"/>
                  <a:pt x="1411689" y="4156970"/>
                </a:cubicBezTo>
                <a:cubicBezTo>
                  <a:pt x="1411012" y="4156263"/>
                  <a:pt x="1410511" y="4155365"/>
                  <a:pt x="1410187" y="4154275"/>
                </a:cubicBezTo>
                <a:cubicBezTo>
                  <a:pt x="1409863" y="4153186"/>
                  <a:pt x="1409701" y="4151728"/>
                  <a:pt x="1409701" y="4149901"/>
                </a:cubicBezTo>
                <a:cubicBezTo>
                  <a:pt x="1409701" y="4148605"/>
                  <a:pt x="1409760" y="4147530"/>
                  <a:pt x="1409877" y="4146676"/>
                </a:cubicBezTo>
                <a:cubicBezTo>
                  <a:pt x="1409995" y="4145822"/>
                  <a:pt x="1410172" y="4145129"/>
                  <a:pt x="1410408" y="4144599"/>
                </a:cubicBezTo>
                <a:cubicBezTo>
                  <a:pt x="1410644" y="4144069"/>
                  <a:pt x="1410938" y="4143701"/>
                  <a:pt x="1411291" y="4143495"/>
                </a:cubicBezTo>
                <a:cubicBezTo>
                  <a:pt x="1411645" y="4143289"/>
                  <a:pt x="1412057" y="4143185"/>
                  <a:pt x="1412529" y="4143185"/>
                </a:cubicBezTo>
                <a:cubicBezTo>
                  <a:pt x="1413353" y="4143185"/>
                  <a:pt x="1414517" y="4143686"/>
                  <a:pt x="1416020" y="4144687"/>
                </a:cubicBezTo>
                <a:cubicBezTo>
                  <a:pt x="1417521" y="4145689"/>
                  <a:pt x="1419451" y="4146779"/>
                  <a:pt x="1421807" y="4147957"/>
                </a:cubicBezTo>
                <a:cubicBezTo>
                  <a:pt x="1424164" y="4149135"/>
                  <a:pt x="1427007" y="4150240"/>
                  <a:pt x="1430335" y="4151271"/>
                </a:cubicBezTo>
                <a:cubicBezTo>
                  <a:pt x="1433663" y="4152302"/>
                  <a:pt x="1437508" y="4152817"/>
                  <a:pt x="1441867" y="4152817"/>
                </a:cubicBezTo>
                <a:cubicBezTo>
                  <a:pt x="1445166" y="4152817"/>
                  <a:pt x="1448185" y="4152375"/>
                  <a:pt x="1450925" y="4151492"/>
                </a:cubicBezTo>
                <a:cubicBezTo>
                  <a:pt x="1453664" y="4150608"/>
                  <a:pt x="1456020" y="4149356"/>
                  <a:pt x="1457994" y="4147736"/>
                </a:cubicBezTo>
                <a:cubicBezTo>
                  <a:pt x="1459966" y="4146116"/>
                  <a:pt x="1461484" y="4144128"/>
                  <a:pt x="1462545" y="4141771"/>
                </a:cubicBezTo>
                <a:cubicBezTo>
                  <a:pt x="1463605" y="4139415"/>
                  <a:pt x="1464135" y="4136734"/>
                  <a:pt x="1464135" y="4133730"/>
                </a:cubicBezTo>
                <a:cubicBezTo>
                  <a:pt x="1464135" y="4130490"/>
                  <a:pt x="1463399" y="4127721"/>
                  <a:pt x="1461926" y="4125424"/>
                </a:cubicBezTo>
                <a:cubicBezTo>
                  <a:pt x="1460453" y="4123126"/>
                  <a:pt x="1458509" y="4121108"/>
                  <a:pt x="1456094" y="4119370"/>
                </a:cubicBezTo>
                <a:cubicBezTo>
                  <a:pt x="1453678" y="4117633"/>
                  <a:pt x="1450925" y="4116042"/>
                  <a:pt x="1447831" y="4114599"/>
                </a:cubicBezTo>
                <a:cubicBezTo>
                  <a:pt x="1444739" y="4113155"/>
                  <a:pt x="1441573" y="4111682"/>
                  <a:pt x="1438332" y="4110180"/>
                </a:cubicBezTo>
                <a:cubicBezTo>
                  <a:pt x="1435092" y="4108678"/>
                  <a:pt x="1431941" y="4107014"/>
                  <a:pt x="1428877" y="4105188"/>
                </a:cubicBezTo>
                <a:cubicBezTo>
                  <a:pt x="1425813" y="4103361"/>
                  <a:pt x="1423074" y="4101211"/>
                  <a:pt x="1420658" y="4098737"/>
                </a:cubicBezTo>
                <a:cubicBezTo>
                  <a:pt x="1418243" y="4096263"/>
                  <a:pt x="1416284" y="4093361"/>
                  <a:pt x="1414782" y="4090033"/>
                </a:cubicBezTo>
                <a:cubicBezTo>
                  <a:pt x="1413280" y="4086704"/>
                  <a:pt x="1412529" y="4082713"/>
                  <a:pt x="1412529" y="4078059"/>
                </a:cubicBezTo>
                <a:cubicBezTo>
                  <a:pt x="1412529" y="4073287"/>
                  <a:pt x="1413398" y="4069031"/>
                  <a:pt x="1415136" y="4065290"/>
                </a:cubicBezTo>
                <a:cubicBezTo>
                  <a:pt x="1416873" y="4061549"/>
                  <a:pt x="1419288" y="4058412"/>
                  <a:pt x="1422381" y="4055879"/>
                </a:cubicBezTo>
                <a:cubicBezTo>
                  <a:pt x="1425474" y="4053346"/>
                  <a:pt x="1429156" y="4051416"/>
                  <a:pt x="1433428" y="4050091"/>
                </a:cubicBezTo>
                <a:cubicBezTo>
                  <a:pt x="1437699" y="4048765"/>
                  <a:pt x="1442309" y="4048103"/>
                  <a:pt x="1447257" y="4048103"/>
                </a:cubicBezTo>
                <a:close/>
                <a:moveTo>
                  <a:pt x="980533" y="4048103"/>
                </a:moveTo>
                <a:cubicBezTo>
                  <a:pt x="983066" y="4048103"/>
                  <a:pt x="985613" y="4048324"/>
                  <a:pt x="988176" y="4048765"/>
                </a:cubicBezTo>
                <a:cubicBezTo>
                  <a:pt x="990739" y="4049207"/>
                  <a:pt x="993154" y="4049796"/>
                  <a:pt x="995423" y="4050533"/>
                </a:cubicBezTo>
                <a:cubicBezTo>
                  <a:pt x="997690" y="4051269"/>
                  <a:pt x="999708" y="4052094"/>
                  <a:pt x="1001476" y="4053007"/>
                </a:cubicBezTo>
                <a:cubicBezTo>
                  <a:pt x="1003243" y="4053920"/>
                  <a:pt x="1004406" y="4054657"/>
                  <a:pt x="1004966" y="4055216"/>
                </a:cubicBezTo>
                <a:cubicBezTo>
                  <a:pt x="1005526" y="4055776"/>
                  <a:pt x="1005894" y="4056218"/>
                  <a:pt x="1006070" y="4056542"/>
                </a:cubicBezTo>
                <a:cubicBezTo>
                  <a:pt x="1006248" y="4056866"/>
                  <a:pt x="1006395" y="4057278"/>
                  <a:pt x="1006513" y="4057779"/>
                </a:cubicBezTo>
                <a:cubicBezTo>
                  <a:pt x="1006630" y="4058280"/>
                  <a:pt x="1006719" y="4058883"/>
                  <a:pt x="1006778" y="4059590"/>
                </a:cubicBezTo>
                <a:cubicBezTo>
                  <a:pt x="1006837" y="4060297"/>
                  <a:pt x="1006866" y="4061211"/>
                  <a:pt x="1006866" y="4062330"/>
                </a:cubicBezTo>
                <a:cubicBezTo>
                  <a:pt x="1006866" y="4063390"/>
                  <a:pt x="1006822" y="4064333"/>
                  <a:pt x="1006734" y="4065157"/>
                </a:cubicBezTo>
                <a:cubicBezTo>
                  <a:pt x="1006645" y="4065982"/>
                  <a:pt x="1006513" y="4066674"/>
                  <a:pt x="1006336" y="4067234"/>
                </a:cubicBezTo>
                <a:cubicBezTo>
                  <a:pt x="1006159" y="4067794"/>
                  <a:pt x="1005908" y="4068206"/>
                  <a:pt x="1005585" y="4068471"/>
                </a:cubicBezTo>
                <a:cubicBezTo>
                  <a:pt x="1005261" y="4068736"/>
                  <a:pt x="1004893" y="4068869"/>
                  <a:pt x="1004480" y="4068869"/>
                </a:cubicBezTo>
                <a:cubicBezTo>
                  <a:pt x="1003832" y="4068869"/>
                  <a:pt x="1002816" y="4068457"/>
                  <a:pt x="1001431" y="4067632"/>
                </a:cubicBezTo>
                <a:cubicBezTo>
                  <a:pt x="1000047" y="4066807"/>
                  <a:pt x="998353" y="4065879"/>
                  <a:pt x="996350" y="4064848"/>
                </a:cubicBezTo>
                <a:cubicBezTo>
                  <a:pt x="994347" y="4063817"/>
                  <a:pt x="991976" y="4062875"/>
                  <a:pt x="989237" y="4062020"/>
                </a:cubicBezTo>
                <a:cubicBezTo>
                  <a:pt x="986497" y="4061166"/>
                  <a:pt x="983419" y="4060739"/>
                  <a:pt x="980003" y="4060739"/>
                </a:cubicBezTo>
                <a:cubicBezTo>
                  <a:pt x="976821" y="4060739"/>
                  <a:pt x="974052" y="4061166"/>
                  <a:pt x="971696" y="4062020"/>
                </a:cubicBezTo>
                <a:cubicBezTo>
                  <a:pt x="969340" y="4062875"/>
                  <a:pt x="967395" y="4064009"/>
                  <a:pt x="965864" y="4065423"/>
                </a:cubicBezTo>
                <a:cubicBezTo>
                  <a:pt x="964332" y="4066836"/>
                  <a:pt x="963183" y="4068515"/>
                  <a:pt x="962417" y="4070459"/>
                </a:cubicBezTo>
                <a:cubicBezTo>
                  <a:pt x="961651" y="4072403"/>
                  <a:pt x="961269" y="4074466"/>
                  <a:pt x="961269" y="4076645"/>
                </a:cubicBezTo>
                <a:cubicBezTo>
                  <a:pt x="961269" y="4079826"/>
                  <a:pt x="962005" y="4082566"/>
                  <a:pt x="963478" y="4084863"/>
                </a:cubicBezTo>
                <a:cubicBezTo>
                  <a:pt x="964951" y="4087161"/>
                  <a:pt x="966909" y="4089193"/>
                  <a:pt x="969354" y="4090961"/>
                </a:cubicBezTo>
                <a:cubicBezTo>
                  <a:pt x="971799" y="4092728"/>
                  <a:pt x="974582" y="4094348"/>
                  <a:pt x="977705" y="4095821"/>
                </a:cubicBezTo>
                <a:cubicBezTo>
                  <a:pt x="980827" y="4097294"/>
                  <a:pt x="984008" y="4098781"/>
                  <a:pt x="987248" y="4100283"/>
                </a:cubicBezTo>
                <a:cubicBezTo>
                  <a:pt x="990488" y="4101785"/>
                  <a:pt x="993669" y="4103435"/>
                  <a:pt x="996792" y="4105232"/>
                </a:cubicBezTo>
                <a:cubicBezTo>
                  <a:pt x="999914" y="4107029"/>
                  <a:pt x="1002698" y="4109150"/>
                  <a:pt x="1005143" y="4111594"/>
                </a:cubicBezTo>
                <a:cubicBezTo>
                  <a:pt x="1007588" y="4114039"/>
                  <a:pt x="1009561" y="4116926"/>
                  <a:pt x="1011064" y="4120254"/>
                </a:cubicBezTo>
                <a:cubicBezTo>
                  <a:pt x="1012566" y="4123583"/>
                  <a:pt x="1013317" y="4127515"/>
                  <a:pt x="1013317" y="4132051"/>
                </a:cubicBezTo>
                <a:cubicBezTo>
                  <a:pt x="1013317" y="4137412"/>
                  <a:pt x="1012330" y="4142184"/>
                  <a:pt x="1010356" y="4146366"/>
                </a:cubicBezTo>
                <a:cubicBezTo>
                  <a:pt x="1008383" y="4150549"/>
                  <a:pt x="1005644" y="4154099"/>
                  <a:pt x="1002139" y="4157015"/>
                </a:cubicBezTo>
                <a:cubicBezTo>
                  <a:pt x="998633" y="4159931"/>
                  <a:pt x="994509" y="4162125"/>
                  <a:pt x="989766" y="4163598"/>
                </a:cubicBezTo>
                <a:cubicBezTo>
                  <a:pt x="985024" y="4165071"/>
                  <a:pt x="979914" y="4165807"/>
                  <a:pt x="974435" y="4165807"/>
                </a:cubicBezTo>
                <a:cubicBezTo>
                  <a:pt x="970606" y="4165807"/>
                  <a:pt x="967056" y="4165483"/>
                  <a:pt x="963787" y="4164835"/>
                </a:cubicBezTo>
                <a:cubicBezTo>
                  <a:pt x="960517" y="4164187"/>
                  <a:pt x="957601" y="4163392"/>
                  <a:pt x="955039" y="4162449"/>
                </a:cubicBezTo>
                <a:cubicBezTo>
                  <a:pt x="952476" y="4161507"/>
                  <a:pt x="950327" y="4160535"/>
                  <a:pt x="948588" y="4159533"/>
                </a:cubicBezTo>
                <a:cubicBezTo>
                  <a:pt x="946850" y="4158532"/>
                  <a:pt x="945643" y="4157677"/>
                  <a:pt x="944966" y="4156970"/>
                </a:cubicBezTo>
                <a:cubicBezTo>
                  <a:pt x="944287" y="4156263"/>
                  <a:pt x="943787" y="4155365"/>
                  <a:pt x="943464" y="4154275"/>
                </a:cubicBezTo>
                <a:cubicBezTo>
                  <a:pt x="943139" y="4153186"/>
                  <a:pt x="942977" y="4151728"/>
                  <a:pt x="942977" y="4149901"/>
                </a:cubicBezTo>
                <a:cubicBezTo>
                  <a:pt x="942977" y="4148605"/>
                  <a:pt x="943037" y="4147530"/>
                  <a:pt x="943155" y="4146676"/>
                </a:cubicBezTo>
                <a:cubicBezTo>
                  <a:pt x="943272" y="4145822"/>
                  <a:pt x="943449" y="4145129"/>
                  <a:pt x="943684" y="4144599"/>
                </a:cubicBezTo>
                <a:cubicBezTo>
                  <a:pt x="943919" y="4144069"/>
                  <a:pt x="944215" y="4143701"/>
                  <a:pt x="944568" y="4143495"/>
                </a:cubicBezTo>
                <a:cubicBezTo>
                  <a:pt x="944921" y="4143289"/>
                  <a:pt x="945335" y="4143185"/>
                  <a:pt x="945805" y="4143185"/>
                </a:cubicBezTo>
                <a:cubicBezTo>
                  <a:pt x="946630" y="4143185"/>
                  <a:pt x="947793" y="4143686"/>
                  <a:pt x="949296" y="4144687"/>
                </a:cubicBezTo>
                <a:cubicBezTo>
                  <a:pt x="950797" y="4145689"/>
                  <a:pt x="952726" y="4146779"/>
                  <a:pt x="955083" y="4147957"/>
                </a:cubicBezTo>
                <a:cubicBezTo>
                  <a:pt x="957440" y="4149135"/>
                  <a:pt x="960282" y="4150240"/>
                  <a:pt x="963610" y="4151271"/>
                </a:cubicBezTo>
                <a:cubicBezTo>
                  <a:pt x="966939" y="4152302"/>
                  <a:pt x="970783" y="4152817"/>
                  <a:pt x="975142" y="4152817"/>
                </a:cubicBezTo>
                <a:cubicBezTo>
                  <a:pt x="978441" y="4152817"/>
                  <a:pt x="981460" y="4152375"/>
                  <a:pt x="984200" y="4151492"/>
                </a:cubicBezTo>
                <a:cubicBezTo>
                  <a:pt x="986939" y="4150608"/>
                  <a:pt x="989295" y="4149356"/>
                  <a:pt x="991269" y="4147736"/>
                </a:cubicBezTo>
                <a:cubicBezTo>
                  <a:pt x="993243" y="4146116"/>
                  <a:pt x="994759" y="4144128"/>
                  <a:pt x="995820" y="4141771"/>
                </a:cubicBezTo>
                <a:cubicBezTo>
                  <a:pt x="996880" y="4139415"/>
                  <a:pt x="997410" y="4136734"/>
                  <a:pt x="997410" y="4133730"/>
                </a:cubicBezTo>
                <a:cubicBezTo>
                  <a:pt x="997410" y="4130490"/>
                  <a:pt x="996674" y="4127721"/>
                  <a:pt x="995201" y="4125424"/>
                </a:cubicBezTo>
                <a:cubicBezTo>
                  <a:pt x="993729" y="4123126"/>
                  <a:pt x="991784" y="4121108"/>
                  <a:pt x="989369" y="4119370"/>
                </a:cubicBezTo>
                <a:cubicBezTo>
                  <a:pt x="986954" y="4117633"/>
                  <a:pt x="984200" y="4116042"/>
                  <a:pt x="981107" y="4114599"/>
                </a:cubicBezTo>
                <a:cubicBezTo>
                  <a:pt x="978014" y="4113155"/>
                  <a:pt x="974847" y="4111682"/>
                  <a:pt x="971607" y="4110180"/>
                </a:cubicBezTo>
                <a:cubicBezTo>
                  <a:pt x="968367" y="4108678"/>
                  <a:pt x="965216" y="4107014"/>
                  <a:pt x="962152" y="4105188"/>
                </a:cubicBezTo>
                <a:cubicBezTo>
                  <a:pt x="959089" y="4103361"/>
                  <a:pt x="956350" y="4101211"/>
                  <a:pt x="953934" y="4098737"/>
                </a:cubicBezTo>
                <a:cubicBezTo>
                  <a:pt x="951519" y="4096263"/>
                  <a:pt x="949561" y="4093361"/>
                  <a:pt x="948059" y="4090033"/>
                </a:cubicBezTo>
                <a:cubicBezTo>
                  <a:pt x="946556" y="4086704"/>
                  <a:pt x="945805" y="4082713"/>
                  <a:pt x="945805" y="4078059"/>
                </a:cubicBezTo>
                <a:cubicBezTo>
                  <a:pt x="945805" y="4073287"/>
                  <a:pt x="946674" y="4069031"/>
                  <a:pt x="948412" y="4065290"/>
                </a:cubicBezTo>
                <a:cubicBezTo>
                  <a:pt x="950150" y="4061549"/>
                  <a:pt x="952565" y="4058412"/>
                  <a:pt x="955658" y="4055879"/>
                </a:cubicBezTo>
                <a:cubicBezTo>
                  <a:pt x="958750" y="4053346"/>
                  <a:pt x="962432" y="4051416"/>
                  <a:pt x="966703" y="4050091"/>
                </a:cubicBezTo>
                <a:cubicBezTo>
                  <a:pt x="970974" y="4048765"/>
                  <a:pt x="975584" y="4048103"/>
                  <a:pt x="980533" y="4048103"/>
                </a:cubicBezTo>
                <a:close/>
                <a:moveTo>
                  <a:pt x="504280" y="4048103"/>
                </a:moveTo>
                <a:cubicBezTo>
                  <a:pt x="506813" y="4048103"/>
                  <a:pt x="509361" y="4048324"/>
                  <a:pt x="511924" y="4048765"/>
                </a:cubicBezTo>
                <a:cubicBezTo>
                  <a:pt x="514486" y="4049207"/>
                  <a:pt x="516902" y="4049796"/>
                  <a:pt x="519170" y="4050533"/>
                </a:cubicBezTo>
                <a:cubicBezTo>
                  <a:pt x="521438" y="4051269"/>
                  <a:pt x="523456" y="4052094"/>
                  <a:pt x="525223" y="4053007"/>
                </a:cubicBezTo>
                <a:cubicBezTo>
                  <a:pt x="526990" y="4053920"/>
                  <a:pt x="528154" y="4054657"/>
                  <a:pt x="528713" y="4055216"/>
                </a:cubicBezTo>
                <a:cubicBezTo>
                  <a:pt x="529273" y="4055776"/>
                  <a:pt x="529641" y="4056218"/>
                  <a:pt x="529818" y="4056542"/>
                </a:cubicBezTo>
                <a:cubicBezTo>
                  <a:pt x="529995" y="4056866"/>
                  <a:pt x="530142" y="4057278"/>
                  <a:pt x="530260" y="4057779"/>
                </a:cubicBezTo>
                <a:cubicBezTo>
                  <a:pt x="530378" y="4058280"/>
                  <a:pt x="530466" y="4058883"/>
                  <a:pt x="530525" y="4059590"/>
                </a:cubicBezTo>
                <a:cubicBezTo>
                  <a:pt x="530584" y="4060297"/>
                  <a:pt x="530613" y="4061211"/>
                  <a:pt x="530613" y="4062330"/>
                </a:cubicBezTo>
                <a:cubicBezTo>
                  <a:pt x="530613" y="4063390"/>
                  <a:pt x="530569" y="4064333"/>
                  <a:pt x="530481" y="4065157"/>
                </a:cubicBezTo>
                <a:cubicBezTo>
                  <a:pt x="530392" y="4065982"/>
                  <a:pt x="530260" y="4066674"/>
                  <a:pt x="530083" y="4067234"/>
                </a:cubicBezTo>
                <a:cubicBezTo>
                  <a:pt x="529906" y="4067794"/>
                  <a:pt x="529656" y="4068206"/>
                  <a:pt x="529332" y="4068471"/>
                </a:cubicBezTo>
                <a:cubicBezTo>
                  <a:pt x="529008" y="4068736"/>
                  <a:pt x="528640" y="4068869"/>
                  <a:pt x="528227" y="4068869"/>
                </a:cubicBezTo>
                <a:cubicBezTo>
                  <a:pt x="527579" y="4068869"/>
                  <a:pt x="526563" y="4068457"/>
                  <a:pt x="525179" y="4067632"/>
                </a:cubicBezTo>
                <a:cubicBezTo>
                  <a:pt x="523794" y="4066807"/>
                  <a:pt x="522101" y="4065879"/>
                  <a:pt x="520098" y="4064848"/>
                </a:cubicBezTo>
                <a:cubicBezTo>
                  <a:pt x="518095" y="4063817"/>
                  <a:pt x="515724" y="4062875"/>
                  <a:pt x="512984" y="4062020"/>
                </a:cubicBezTo>
                <a:cubicBezTo>
                  <a:pt x="510245" y="4061166"/>
                  <a:pt x="507167" y="4060739"/>
                  <a:pt x="503750" y="4060739"/>
                </a:cubicBezTo>
                <a:cubicBezTo>
                  <a:pt x="500569" y="4060739"/>
                  <a:pt x="497800" y="4061166"/>
                  <a:pt x="495443" y="4062020"/>
                </a:cubicBezTo>
                <a:cubicBezTo>
                  <a:pt x="493087" y="4062875"/>
                  <a:pt x="491143" y="4064009"/>
                  <a:pt x="489611" y="4065423"/>
                </a:cubicBezTo>
                <a:cubicBezTo>
                  <a:pt x="488079" y="4066836"/>
                  <a:pt x="486931" y="4068515"/>
                  <a:pt x="486165" y="4070459"/>
                </a:cubicBezTo>
                <a:cubicBezTo>
                  <a:pt x="485399" y="4072403"/>
                  <a:pt x="485016" y="4074466"/>
                  <a:pt x="485016" y="4076645"/>
                </a:cubicBezTo>
                <a:cubicBezTo>
                  <a:pt x="485016" y="4079826"/>
                  <a:pt x="485753" y="4082566"/>
                  <a:pt x="487225" y="4084863"/>
                </a:cubicBezTo>
                <a:cubicBezTo>
                  <a:pt x="488698" y="4087161"/>
                  <a:pt x="490657" y="4089193"/>
                  <a:pt x="493102" y="4090961"/>
                </a:cubicBezTo>
                <a:cubicBezTo>
                  <a:pt x="495546" y="4092728"/>
                  <a:pt x="498330" y="4094348"/>
                  <a:pt x="501452" y="4095821"/>
                </a:cubicBezTo>
                <a:cubicBezTo>
                  <a:pt x="504575" y="4097294"/>
                  <a:pt x="507756" y="4098781"/>
                  <a:pt x="510996" y="4100283"/>
                </a:cubicBezTo>
                <a:cubicBezTo>
                  <a:pt x="514236" y="4101785"/>
                  <a:pt x="517417" y="4103435"/>
                  <a:pt x="520540" y="4105232"/>
                </a:cubicBezTo>
                <a:cubicBezTo>
                  <a:pt x="523662" y="4107029"/>
                  <a:pt x="526445" y="4109150"/>
                  <a:pt x="528890" y="4111594"/>
                </a:cubicBezTo>
                <a:cubicBezTo>
                  <a:pt x="531335" y="4114039"/>
                  <a:pt x="533308" y="4116926"/>
                  <a:pt x="534811" y="4120254"/>
                </a:cubicBezTo>
                <a:cubicBezTo>
                  <a:pt x="536313" y="4123583"/>
                  <a:pt x="537064" y="4127515"/>
                  <a:pt x="537064" y="4132051"/>
                </a:cubicBezTo>
                <a:cubicBezTo>
                  <a:pt x="537064" y="4137412"/>
                  <a:pt x="536077" y="4142184"/>
                  <a:pt x="534104" y="4146366"/>
                </a:cubicBezTo>
                <a:cubicBezTo>
                  <a:pt x="532130" y="4150549"/>
                  <a:pt x="529391" y="4154099"/>
                  <a:pt x="525886" y="4157015"/>
                </a:cubicBezTo>
                <a:cubicBezTo>
                  <a:pt x="522381" y="4159931"/>
                  <a:pt x="518257" y="4162125"/>
                  <a:pt x="513514" y="4163598"/>
                </a:cubicBezTo>
                <a:cubicBezTo>
                  <a:pt x="508772" y="4165071"/>
                  <a:pt x="503662" y="4165807"/>
                  <a:pt x="498183" y="4165807"/>
                </a:cubicBezTo>
                <a:cubicBezTo>
                  <a:pt x="494353" y="4165807"/>
                  <a:pt x="490804" y="4165483"/>
                  <a:pt x="487535" y="4164835"/>
                </a:cubicBezTo>
                <a:cubicBezTo>
                  <a:pt x="484265" y="4164187"/>
                  <a:pt x="481349" y="4163392"/>
                  <a:pt x="478786" y="4162449"/>
                </a:cubicBezTo>
                <a:cubicBezTo>
                  <a:pt x="476224" y="4161507"/>
                  <a:pt x="474073" y="4160535"/>
                  <a:pt x="472336" y="4159533"/>
                </a:cubicBezTo>
                <a:cubicBezTo>
                  <a:pt x="470598" y="4158532"/>
                  <a:pt x="469390" y="4157677"/>
                  <a:pt x="468712" y="4156970"/>
                </a:cubicBezTo>
                <a:cubicBezTo>
                  <a:pt x="468035" y="4156263"/>
                  <a:pt x="467534" y="4155365"/>
                  <a:pt x="467210" y="4154275"/>
                </a:cubicBezTo>
                <a:cubicBezTo>
                  <a:pt x="466886" y="4153186"/>
                  <a:pt x="466724" y="4151728"/>
                  <a:pt x="466724" y="4149901"/>
                </a:cubicBezTo>
                <a:cubicBezTo>
                  <a:pt x="466724" y="4148605"/>
                  <a:pt x="466783" y="4147530"/>
                  <a:pt x="466901" y="4146676"/>
                </a:cubicBezTo>
                <a:cubicBezTo>
                  <a:pt x="467019" y="4145822"/>
                  <a:pt x="467196" y="4145129"/>
                  <a:pt x="467431" y="4144599"/>
                </a:cubicBezTo>
                <a:cubicBezTo>
                  <a:pt x="467667" y="4144069"/>
                  <a:pt x="467961" y="4143701"/>
                  <a:pt x="468315" y="4143495"/>
                </a:cubicBezTo>
                <a:cubicBezTo>
                  <a:pt x="468668" y="4143289"/>
                  <a:pt x="469081" y="4143185"/>
                  <a:pt x="469552" y="4143185"/>
                </a:cubicBezTo>
                <a:cubicBezTo>
                  <a:pt x="470377" y="4143185"/>
                  <a:pt x="471540" y="4143686"/>
                  <a:pt x="473042" y="4144687"/>
                </a:cubicBezTo>
                <a:cubicBezTo>
                  <a:pt x="474545" y="4145689"/>
                  <a:pt x="476474" y="4146779"/>
                  <a:pt x="478830" y="4147957"/>
                </a:cubicBezTo>
                <a:cubicBezTo>
                  <a:pt x="481187" y="4149135"/>
                  <a:pt x="484029" y="4150240"/>
                  <a:pt x="487358" y="4151271"/>
                </a:cubicBezTo>
                <a:cubicBezTo>
                  <a:pt x="490686" y="4152302"/>
                  <a:pt x="494530" y="4152817"/>
                  <a:pt x="498890" y="4152817"/>
                </a:cubicBezTo>
                <a:cubicBezTo>
                  <a:pt x="502189" y="4152817"/>
                  <a:pt x="505208" y="4152375"/>
                  <a:pt x="507947" y="4151492"/>
                </a:cubicBezTo>
                <a:cubicBezTo>
                  <a:pt x="510687" y="4150608"/>
                  <a:pt x="513043" y="4149356"/>
                  <a:pt x="515017" y="4147736"/>
                </a:cubicBezTo>
                <a:cubicBezTo>
                  <a:pt x="516990" y="4146116"/>
                  <a:pt x="518507" y="4144128"/>
                  <a:pt x="519567" y="4141771"/>
                </a:cubicBezTo>
                <a:cubicBezTo>
                  <a:pt x="520628" y="4139415"/>
                  <a:pt x="521158" y="4136734"/>
                  <a:pt x="521158" y="4133730"/>
                </a:cubicBezTo>
                <a:cubicBezTo>
                  <a:pt x="521158" y="4130490"/>
                  <a:pt x="520422" y="4127721"/>
                  <a:pt x="518949" y="4125424"/>
                </a:cubicBezTo>
                <a:cubicBezTo>
                  <a:pt x="517476" y="4123126"/>
                  <a:pt x="515532" y="4121108"/>
                  <a:pt x="513117" y="4119370"/>
                </a:cubicBezTo>
                <a:cubicBezTo>
                  <a:pt x="510701" y="4117633"/>
                  <a:pt x="507947" y="4116042"/>
                  <a:pt x="504854" y="4114599"/>
                </a:cubicBezTo>
                <a:cubicBezTo>
                  <a:pt x="501762" y="4113155"/>
                  <a:pt x="498595" y="4111682"/>
                  <a:pt x="495355" y="4110180"/>
                </a:cubicBezTo>
                <a:cubicBezTo>
                  <a:pt x="492115" y="4108678"/>
                  <a:pt x="488963" y="4107014"/>
                  <a:pt x="485900" y="4105188"/>
                </a:cubicBezTo>
                <a:cubicBezTo>
                  <a:pt x="482836" y="4103361"/>
                  <a:pt x="480097" y="4101211"/>
                  <a:pt x="477682" y="4098737"/>
                </a:cubicBezTo>
                <a:cubicBezTo>
                  <a:pt x="475266" y="4096263"/>
                  <a:pt x="473307" y="4093361"/>
                  <a:pt x="471805" y="4090033"/>
                </a:cubicBezTo>
                <a:cubicBezTo>
                  <a:pt x="470303" y="4086704"/>
                  <a:pt x="469552" y="4082713"/>
                  <a:pt x="469552" y="4078059"/>
                </a:cubicBezTo>
                <a:cubicBezTo>
                  <a:pt x="469552" y="4073287"/>
                  <a:pt x="470421" y="4069031"/>
                  <a:pt x="472159" y="4065290"/>
                </a:cubicBezTo>
                <a:cubicBezTo>
                  <a:pt x="473897" y="4061549"/>
                  <a:pt x="476312" y="4058412"/>
                  <a:pt x="479405" y="4055879"/>
                </a:cubicBezTo>
                <a:cubicBezTo>
                  <a:pt x="482498" y="4053346"/>
                  <a:pt x="486180" y="4051416"/>
                  <a:pt x="490451" y="4050091"/>
                </a:cubicBezTo>
                <a:cubicBezTo>
                  <a:pt x="494722" y="4048765"/>
                  <a:pt x="499331" y="4048103"/>
                  <a:pt x="504280" y="4048103"/>
                </a:cubicBezTo>
                <a:close/>
                <a:moveTo>
                  <a:pt x="37556" y="4048103"/>
                </a:moveTo>
                <a:cubicBezTo>
                  <a:pt x="40089" y="4048103"/>
                  <a:pt x="42637" y="4048324"/>
                  <a:pt x="45200" y="4048765"/>
                </a:cubicBezTo>
                <a:cubicBezTo>
                  <a:pt x="47762" y="4049207"/>
                  <a:pt x="50178" y="4049796"/>
                  <a:pt x="52446" y="4050533"/>
                </a:cubicBezTo>
                <a:cubicBezTo>
                  <a:pt x="54714" y="4051269"/>
                  <a:pt x="56732" y="4052094"/>
                  <a:pt x="58499" y="4053007"/>
                </a:cubicBezTo>
                <a:cubicBezTo>
                  <a:pt x="60266" y="4053920"/>
                  <a:pt x="61430" y="4054657"/>
                  <a:pt x="61989" y="4055216"/>
                </a:cubicBezTo>
                <a:cubicBezTo>
                  <a:pt x="62549" y="4055776"/>
                  <a:pt x="62917" y="4056218"/>
                  <a:pt x="63094" y="4056542"/>
                </a:cubicBezTo>
                <a:cubicBezTo>
                  <a:pt x="63271" y="4056866"/>
                  <a:pt x="63418" y="4057278"/>
                  <a:pt x="63536" y="4057779"/>
                </a:cubicBezTo>
                <a:cubicBezTo>
                  <a:pt x="63654" y="4058280"/>
                  <a:pt x="63742" y="4058883"/>
                  <a:pt x="63801" y="4059590"/>
                </a:cubicBezTo>
                <a:cubicBezTo>
                  <a:pt x="63860" y="4060297"/>
                  <a:pt x="63889" y="4061211"/>
                  <a:pt x="63889" y="4062330"/>
                </a:cubicBezTo>
                <a:cubicBezTo>
                  <a:pt x="63889" y="4063390"/>
                  <a:pt x="63845" y="4064333"/>
                  <a:pt x="63757" y="4065157"/>
                </a:cubicBezTo>
                <a:cubicBezTo>
                  <a:pt x="63668" y="4065982"/>
                  <a:pt x="63536" y="4066674"/>
                  <a:pt x="63359" y="4067234"/>
                </a:cubicBezTo>
                <a:cubicBezTo>
                  <a:pt x="63182" y="4067794"/>
                  <a:pt x="62932" y="4068206"/>
                  <a:pt x="62608" y="4068471"/>
                </a:cubicBezTo>
                <a:cubicBezTo>
                  <a:pt x="62284" y="4068736"/>
                  <a:pt x="61916" y="4068869"/>
                  <a:pt x="61503" y="4068869"/>
                </a:cubicBezTo>
                <a:cubicBezTo>
                  <a:pt x="60855" y="4068869"/>
                  <a:pt x="59839" y="4068457"/>
                  <a:pt x="58455" y="4067632"/>
                </a:cubicBezTo>
                <a:cubicBezTo>
                  <a:pt x="57070" y="4066807"/>
                  <a:pt x="55377" y="4065879"/>
                  <a:pt x="53374" y="4064848"/>
                </a:cubicBezTo>
                <a:cubicBezTo>
                  <a:pt x="51371" y="4063817"/>
                  <a:pt x="48999" y="4062875"/>
                  <a:pt x="46260" y="4062020"/>
                </a:cubicBezTo>
                <a:cubicBezTo>
                  <a:pt x="43521" y="4061166"/>
                  <a:pt x="40443" y="4060739"/>
                  <a:pt x="37026" y="4060739"/>
                </a:cubicBezTo>
                <a:cubicBezTo>
                  <a:pt x="33845" y="4060739"/>
                  <a:pt x="31076" y="4061166"/>
                  <a:pt x="28719" y="4062020"/>
                </a:cubicBezTo>
                <a:cubicBezTo>
                  <a:pt x="26363" y="4062875"/>
                  <a:pt x="24419" y="4064009"/>
                  <a:pt x="22887" y="4065423"/>
                </a:cubicBezTo>
                <a:cubicBezTo>
                  <a:pt x="21355" y="4066836"/>
                  <a:pt x="20207" y="4068515"/>
                  <a:pt x="19441" y="4070459"/>
                </a:cubicBezTo>
                <a:cubicBezTo>
                  <a:pt x="18675" y="4072403"/>
                  <a:pt x="18292" y="4074466"/>
                  <a:pt x="18292" y="4076645"/>
                </a:cubicBezTo>
                <a:cubicBezTo>
                  <a:pt x="18292" y="4079826"/>
                  <a:pt x="19028" y="4082566"/>
                  <a:pt x="20501" y="4084863"/>
                </a:cubicBezTo>
                <a:cubicBezTo>
                  <a:pt x="21974" y="4087161"/>
                  <a:pt x="23933" y="4089193"/>
                  <a:pt x="26377" y="4090961"/>
                </a:cubicBezTo>
                <a:cubicBezTo>
                  <a:pt x="28822" y="4092728"/>
                  <a:pt x="31606" y="4094348"/>
                  <a:pt x="34728" y="4095821"/>
                </a:cubicBezTo>
                <a:cubicBezTo>
                  <a:pt x="37850" y="4097294"/>
                  <a:pt x="41032" y="4098781"/>
                  <a:pt x="44272" y="4100283"/>
                </a:cubicBezTo>
                <a:cubicBezTo>
                  <a:pt x="47512" y="4101785"/>
                  <a:pt x="50693" y="4103435"/>
                  <a:pt x="53815" y="4105232"/>
                </a:cubicBezTo>
                <a:cubicBezTo>
                  <a:pt x="56938" y="4107029"/>
                  <a:pt x="59721" y="4109150"/>
                  <a:pt x="62166" y="4111594"/>
                </a:cubicBezTo>
                <a:cubicBezTo>
                  <a:pt x="64611" y="4114039"/>
                  <a:pt x="66584" y="4116926"/>
                  <a:pt x="68087" y="4120254"/>
                </a:cubicBezTo>
                <a:cubicBezTo>
                  <a:pt x="69589" y="4123583"/>
                  <a:pt x="70340" y="4127515"/>
                  <a:pt x="70340" y="4132051"/>
                </a:cubicBezTo>
                <a:cubicBezTo>
                  <a:pt x="70340" y="4137412"/>
                  <a:pt x="69353" y="4142184"/>
                  <a:pt x="67380" y="4146366"/>
                </a:cubicBezTo>
                <a:cubicBezTo>
                  <a:pt x="65406" y="4150549"/>
                  <a:pt x="62667" y="4154099"/>
                  <a:pt x="59162" y="4157015"/>
                </a:cubicBezTo>
                <a:cubicBezTo>
                  <a:pt x="55656" y="4159931"/>
                  <a:pt x="51533" y="4162125"/>
                  <a:pt x="46790" y="4163598"/>
                </a:cubicBezTo>
                <a:cubicBezTo>
                  <a:pt x="42048" y="4165071"/>
                  <a:pt x="36937" y="4165807"/>
                  <a:pt x="31459" y="4165807"/>
                </a:cubicBezTo>
                <a:cubicBezTo>
                  <a:pt x="27629" y="4165807"/>
                  <a:pt x="24080" y="4165483"/>
                  <a:pt x="20810" y="4164835"/>
                </a:cubicBezTo>
                <a:cubicBezTo>
                  <a:pt x="17541" y="4164187"/>
                  <a:pt x="14625" y="4163392"/>
                  <a:pt x="12062" y="4162449"/>
                </a:cubicBezTo>
                <a:cubicBezTo>
                  <a:pt x="9499" y="4161507"/>
                  <a:pt x="7349" y="4160535"/>
                  <a:pt x="5611" y="4159533"/>
                </a:cubicBezTo>
                <a:cubicBezTo>
                  <a:pt x="3873" y="4158532"/>
                  <a:pt x="2666" y="4157677"/>
                  <a:pt x="1988" y="4156970"/>
                </a:cubicBezTo>
                <a:cubicBezTo>
                  <a:pt x="1311" y="4156263"/>
                  <a:pt x="810" y="4155365"/>
                  <a:pt x="486" y="4154275"/>
                </a:cubicBezTo>
                <a:cubicBezTo>
                  <a:pt x="162" y="4153186"/>
                  <a:pt x="0" y="4151728"/>
                  <a:pt x="0" y="4149901"/>
                </a:cubicBezTo>
                <a:cubicBezTo>
                  <a:pt x="0" y="4148605"/>
                  <a:pt x="59" y="4147530"/>
                  <a:pt x="177" y="4146676"/>
                </a:cubicBezTo>
                <a:cubicBezTo>
                  <a:pt x="295" y="4145822"/>
                  <a:pt x="471" y="4145129"/>
                  <a:pt x="707" y="4144599"/>
                </a:cubicBezTo>
                <a:cubicBezTo>
                  <a:pt x="943" y="4144069"/>
                  <a:pt x="1237" y="4143701"/>
                  <a:pt x="1591" y="4143495"/>
                </a:cubicBezTo>
                <a:cubicBezTo>
                  <a:pt x="1944" y="4143289"/>
                  <a:pt x="2356" y="4143185"/>
                  <a:pt x="2828" y="4143185"/>
                </a:cubicBezTo>
                <a:cubicBezTo>
                  <a:pt x="3653" y="4143185"/>
                  <a:pt x="4816" y="4143686"/>
                  <a:pt x="6318" y="4144687"/>
                </a:cubicBezTo>
                <a:cubicBezTo>
                  <a:pt x="7820" y="4145689"/>
                  <a:pt x="9750" y="4146779"/>
                  <a:pt x="12106" y="4147957"/>
                </a:cubicBezTo>
                <a:cubicBezTo>
                  <a:pt x="14463" y="4149135"/>
                  <a:pt x="17305" y="4150240"/>
                  <a:pt x="20634" y="4151271"/>
                </a:cubicBezTo>
                <a:cubicBezTo>
                  <a:pt x="23962" y="4152302"/>
                  <a:pt x="27806" y="4152817"/>
                  <a:pt x="32166" y="4152817"/>
                </a:cubicBezTo>
                <a:cubicBezTo>
                  <a:pt x="35465" y="4152817"/>
                  <a:pt x="38484" y="4152375"/>
                  <a:pt x="41223" y="4151492"/>
                </a:cubicBezTo>
                <a:cubicBezTo>
                  <a:pt x="43963" y="4150608"/>
                  <a:pt x="46319" y="4149356"/>
                  <a:pt x="48292" y="4147736"/>
                </a:cubicBezTo>
                <a:cubicBezTo>
                  <a:pt x="50266" y="4146116"/>
                  <a:pt x="51783" y="4144128"/>
                  <a:pt x="52843" y="4141771"/>
                </a:cubicBezTo>
                <a:cubicBezTo>
                  <a:pt x="53904" y="4139415"/>
                  <a:pt x="54434" y="4136734"/>
                  <a:pt x="54434" y="4133730"/>
                </a:cubicBezTo>
                <a:cubicBezTo>
                  <a:pt x="54434" y="4130490"/>
                  <a:pt x="53698" y="4127721"/>
                  <a:pt x="52225" y="4125424"/>
                </a:cubicBezTo>
                <a:cubicBezTo>
                  <a:pt x="50752" y="4123126"/>
                  <a:pt x="48808" y="4121108"/>
                  <a:pt x="46393" y="4119370"/>
                </a:cubicBezTo>
                <a:cubicBezTo>
                  <a:pt x="43977" y="4117633"/>
                  <a:pt x="41223" y="4116042"/>
                  <a:pt x="38130" y="4114599"/>
                </a:cubicBezTo>
                <a:cubicBezTo>
                  <a:pt x="35037" y="4113155"/>
                  <a:pt x="31871" y="4111682"/>
                  <a:pt x="28631" y="4110180"/>
                </a:cubicBezTo>
                <a:cubicBezTo>
                  <a:pt x="25391" y="4108678"/>
                  <a:pt x="22239" y="4107014"/>
                  <a:pt x="19176" y="4105188"/>
                </a:cubicBezTo>
                <a:cubicBezTo>
                  <a:pt x="16112" y="4103361"/>
                  <a:pt x="13373" y="4101211"/>
                  <a:pt x="10958" y="4098737"/>
                </a:cubicBezTo>
                <a:cubicBezTo>
                  <a:pt x="8542" y="4096263"/>
                  <a:pt x="6583" y="4093361"/>
                  <a:pt x="5081" y="4090033"/>
                </a:cubicBezTo>
                <a:cubicBezTo>
                  <a:pt x="3579" y="4086704"/>
                  <a:pt x="2828" y="4082713"/>
                  <a:pt x="2828" y="4078059"/>
                </a:cubicBezTo>
                <a:cubicBezTo>
                  <a:pt x="2828" y="4073287"/>
                  <a:pt x="3697" y="4069031"/>
                  <a:pt x="5435" y="4065290"/>
                </a:cubicBezTo>
                <a:cubicBezTo>
                  <a:pt x="7172" y="4061549"/>
                  <a:pt x="9588" y="4058412"/>
                  <a:pt x="12681" y="4055879"/>
                </a:cubicBezTo>
                <a:cubicBezTo>
                  <a:pt x="15773" y="4053346"/>
                  <a:pt x="19455" y="4051416"/>
                  <a:pt x="23727" y="4050091"/>
                </a:cubicBezTo>
                <a:cubicBezTo>
                  <a:pt x="27998" y="4048765"/>
                  <a:pt x="32607" y="4048103"/>
                  <a:pt x="37556" y="4048103"/>
                </a:cubicBezTo>
                <a:close/>
                <a:moveTo>
                  <a:pt x="8527689" y="3933635"/>
                </a:moveTo>
                <a:cubicBezTo>
                  <a:pt x="8528513" y="3933635"/>
                  <a:pt x="8529677" y="3934136"/>
                  <a:pt x="8531179" y="3935137"/>
                </a:cubicBezTo>
                <a:cubicBezTo>
                  <a:pt x="8532681" y="3936139"/>
                  <a:pt x="8534611" y="3937229"/>
                  <a:pt x="8536967" y="3938407"/>
                </a:cubicBezTo>
                <a:cubicBezTo>
                  <a:pt x="8539324" y="3939585"/>
                  <a:pt x="8542166" y="3940690"/>
                  <a:pt x="8545494" y="3941721"/>
                </a:cubicBezTo>
                <a:lnTo>
                  <a:pt x="8549744" y="3942291"/>
                </a:lnTo>
                <a:lnTo>
                  <a:pt x="8549744" y="3955657"/>
                </a:lnTo>
                <a:lnTo>
                  <a:pt x="8545671" y="3955285"/>
                </a:lnTo>
                <a:cubicBezTo>
                  <a:pt x="8542402" y="3954637"/>
                  <a:pt x="8539485" y="3953842"/>
                  <a:pt x="8536923" y="3952899"/>
                </a:cubicBezTo>
                <a:cubicBezTo>
                  <a:pt x="8534360" y="3951957"/>
                  <a:pt x="8532210" y="3950985"/>
                  <a:pt x="8530472" y="3949983"/>
                </a:cubicBezTo>
                <a:cubicBezTo>
                  <a:pt x="8528734" y="3948982"/>
                  <a:pt x="8527527" y="3948127"/>
                  <a:pt x="8526849" y="3947420"/>
                </a:cubicBezTo>
                <a:cubicBezTo>
                  <a:pt x="8526172" y="3946713"/>
                  <a:pt x="8525671" y="3945815"/>
                  <a:pt x="8525347" y="3944725"/>
                </a:cubicBezTo>
                <a:cubicBezTo>
                  <a:pt x="8525023" y="3943635"/>
                  <a:pt x="8524861" y="3942177"/>
                  <a:pt x="8524861" y="3940351"/>
                </a:cubicBezTo>
                <a:cubicBezTo>
                  <a:pt x="8524861" y="3939055"/>
                  <a:pt x="8524920" y="3937980"/>
                  <a:pt x="8525038" y="3937126"/>
                </a:cubicBezTo>
                <a:cubicBezTo>
                  <a:pt x="8525156" y="3936272"/>
                  <a:pt x="8525332" y="3935579"/>
                  <a:pt x="8525568" y="3935049"/>
                </a:cubicBezTo>
                <a:cubicBezTo>
                  <a:pt x="8525804" y="3934519"/>
                  <a:pt x="8526098" y="3934151"/>
                  <a:pt x="8526451" y="3933945"/>
                </a:cubicBezTo>
                <a:cubicBezTo>
                  <a:pt x="8526805" y="3933738"/>
                  <a:pt x="8527218" y="3933635"/>
                  <a:pt x="8527689" y="3933635"/>
                </a:cubicBezTo>
                <a:close/>
                <a:moveTo>
                  <a:pt x="8549744" y="3840374"/>
                </a:moveTo>
                <a:lnTo>
                  <a:pt x="8549744" y="3854708"/>
                </a:lnTo>
                <a:lnTo>
                  <a:pt x="8547748" y="3855873"/>
                </a:lnTo>
                <a:cubicBezTo>
                  <a:pt x="8546216" y="3857286"/>
                  <a:pt x="8545068" y="3858965"/>
                  <a:pt x="8544301" y="3860909"/>
                </a:cubicBezTo>
                <a:cubicBezTo>
                  <a:pt x="8543536" y="3862853"/>
                  <a:pt x="8543153" y="3864916"/>
                  <a:pt x="8543153" y="3867095"/>
                </a:cubicBezTo>
                <a:cubicBezTo>
                  <a:pt x="8543153" y="3870276"/>
                  <a:pt x="8543889" y="3873016"/>
                  <a:pt x="8545362" y="3875313"/>
                </a:cubicBezTo>
                <a:lnTo>
                  <a:pt x="8549744" y="3879860"/>
                </a:lnTo>
                <a:lnTo>
                  <a:pt x="8549744" y="3898651"/>
                </a:lnTo>
                <a:lnTo>
                  <a:pt x="8544036" y="3895638"/>
                </a:lnTo>
                <a:cubicBezTo>
                  <a:pt x="8540973" y="3893811"/>
                  <a:pt x="8538234" y="3891661"/>
                  <a:pt x="8535818" y="3889187"/>
                </a:cubicBezTo>
                <a:cubicBezTo>
                  <a:pt x="8533403" y="3886713"/>
                  <a:pt x="8531444" y="3883811"/>
                  <a:pt x="8529942" y="3880483"/>
                </a:cubicBezTo>
                <a:cubicBezTo>
                  <a:pt x="8528440" y="3877154"/>
                  <a:pt x="8527689" y="3873163"/>
                  <a:pt x="8527689" y="3868509"/>
                </a:cubicBezTo>
                <a:cubicBezTo>
                  <a:pt x="8527689" y="3863737"/>
                  <a:pt x="8528558" y="3859481"/>
                  <a:pt x="8530295" y="3855740"/>
                </a:cubicBezTo>
                <a:cubicBezTo>
                  <a:pt x="8532034" y="3851999"/>
                  <a:pt x="8534449" y="3848862"/>
                  <a:pt x="8537541" y="3846329"/>
                </a:cubicBezTo>
                <a:cubicBezTo>
                  <a:pt x="8540634" y="3843796"/>
                  <a:pt x="8544317" y="3841866"/>
                  <a:pt x="8548587" y="3840541"/>
                </a:cubicBezTo>
                <a:close/>
                <a:moveTo>
                  <a:pt x="8273457" y="3840232"/>
                </a:moveTo>
                <a:lnTo>
                  <a:pt x="8282789" y="3840232"/>
                </a:lnTo>
                <a:cubicBezTo>
                  <a:pt x="8284703" y="3840232"/>
                  <a:pt x="8286378" y="3840408"/>
                  <a:pt x="8287814" y="3840762"/>
                </a:cubicBezTo>
                <a:cubicBezTo>
                  <a:pt x="8289250" y="3841115"/>
                  <a:pt x="8290506" y="3841675"/>
                  <a:pt x="8291582" y="3842441"/>
                </a:cubicBezTo>
                <a:cubicBezTo>
                  <a:pt x="8292659" y="3843207"/>
                  <a:pt x="8293556" y="3844179"/>
                  <a:pt x="8294274" y="3845357"/>
                </a:cubicBezTo>
                <a:cubicBezTo>
                  <a:pt x="8294992" y="3846535"/>
                  <a:pt x="8295620" y="3847920"/>
                  <a:pt x="8296158" y="3849510"/>
                </a:cubicBezTo>
                <a:lnTo>
                  <a:pt x="8328854" y="3932310"/>
                </a:lnTo>
                <a:lnTo>
                  <a:pt x="8329296" y="3932310"/>
                </a:lnTo>
                <a:lnTo>
                  <a:pt x="8363317" y="3849775"/>
                </a:lnTo>
                <a:cubicBezTo>
                  <a:pt x="8363975" y="3848008"/>
                  <a:pt x="8364694" y="3846506"/>
                  <a:pt x="8365472" y="3845269"/>
                </a:cubicBezTo>
                <a:cubicBezTo>
                  <a:pt x="8366250" y="3844031"/>
                  <a:pt x="8367104" y="3843045"/>
                  <a:pt x="8368031" y="3842308"/>
                </a:cubicBezTo>
                <a:cubicBezTo>
                  <a:pt x="8368959" y="3841572"/>
                  <a:pt x="8369991" y="3841042"/>
                  <a:pt x="8371128" y="3840718"/>
                </a:cubicBezTo>
                <a:cubicBezTo>
                  <a:pt x="8372265" y="3840394"/>
                  <a:pt x="8373582" y="3840232"/>
                  <a:pt x="8375079" y="3840232"/>
                </a:cubicBezTo>
                <a:lnTo>
                  <a:pt x="8384864" y="3840232"/>
                </a:lnTo>
                <a:cubicBezTo>
                  <a:pt x="8385762" y="3840232"/>
                  <a:pt x="8386615" y="3840364"/>
                  <a:pt x="8387423" y="3840629"/>
                </a:cubicBezTo>
                <a:cubicBezTo>
                  <a:pt x="8388231" y="3840894"/>
                  <a:pt x="8388919" y="3841307"/>
                  <a:pt x="8389488" y="3841866"/>
                </a:cubicBezTo>
                <a:cubicBezTo>
                  <a:pt x="8390057" y="3842426"/>
                  <a:pt x="8390521" y="3843133"/>
                  <a:pt x="8390879" y="3843987"/>
                </a:cubicBezTo>
                <a:cubicBezTo>
                  <a:pt x="8391239" y="3844842"/>
                  <a:pt x="8391418" y="3845887"/>
                  <a:pt x="8391418" y="3847124"/>
                </a:cubicBezTo>
                <a:lnTo>
                  <a:pt x="8391418" y="3952281"/>
                </a:lnTo>
                <a:cubicBezTo>
                  <a:pt x="8391418" y="3952752"/>
                  <a:pt x="8391297" y="3953164"/>
                  <a:pt x="8391054" y="3953518"/>
                </a:cubicBezTo>
                <a:cubicBezTo>
                  <a:pt x="8390811" y="3953871"/>
                  <a:pt x="8390387" y="3954151"/>
                  <a:pt x="8389780" y="3954357"/>
                </a:cubicBezTo>
                <a:cubicBezTo>
                  <a:pt x="8389173" y="3954564"/>
                  <a:pt x="8388399" y="3954740"/>
                  <a:pt x="8387459" y="3954887"/>
                </a:cubicBezTo>
                <a:cubicBezTo>
                  <a:pt x="8386519" y="3955035"/>
                  <a:pt x="8385290" y="3955108"/>
                  <a:pt x="8383773" y="3955108"/>
                </a:cubicBezTo>
                <a:cubicBezTo>
                  <a:pt x="8382378" y="3955108"/>
                  <a:pt x="8381179" y="3955035"/>
                  <a:pt x="8380178" y="3954887"/>
                </a:cubicBezTo>
                <a:cubicBezTo>
                  <a:pt x="8379177" y="3954740"/>
                  <a:pt x="8378388" y="3954564"/>
                  <a:pt x="8377812" y="3954357"/>
                </a:cubicBezTo>
                <a:cubicBezTo>
                  <a:pt x="8377235" y="3954151"/>
                  <a:pt x="8376825" y="3953871"/>
                  <a:pt x="8376583" y="3953518"/>
                </a:cubicBezTo>
                <a:cubicBezTo>
                  <a:pt x="8376340" y="3953164"/>
                  <a:pt x="8376219" y="3952752"/>
                  <a:pt x="8376219" y="3952281"/>
                </a:cubicBezTo>
                <a:lnTo>
                  <a:pt x="8376219" y="3852691"/>
                </a:lnTo>
                <a:lnTo>
                  <a:pt x="8376042" y="3852691"/>
                </a:lnTo>
                <a:lnTo>
                  <a:pt x="8335747" y="3952722"/>
                </a:lnTo>
                <a:cubicBezTo>
                  <a:pt x="8335570" y="3953135"/>
                  <a:pt x="8335320" y="3953488"/>
                  <a:pt x="8334996" y="3953783"/>
                </a:cubicBezTo>
                <a:cubicBezTo>
                  <a:pt x="8334672" y="3954078"/>
                  <a:pt x="8334200" y="3954328"/>
                  <a:pt x="8333582" y="3954534"/>
                </a:cubicBezTo>
                <a:cubicBezTo>
                  <a:pt x="8332963" y="3954740"/>
                  <a:pt x="8332227" y="3954887"/>
                  <a:pt x="8331373" y="3954976"/>
                </a:cubicBezTo>
                <a:cubicBezTo>
                  <a:pt x="8330519" y="3955064"/>
                  <a:pt x="8329502" y="3955108"/>
                  <a:pt x="8328324" y="3955108"/>
                </a:cubicBezTo>
                <a:cubicBezTo>
                  <a:pt x="8327087" y="3955108"/>
                  <a:pt x="8326026" y="3955050"/>
                  <a:pt x="8325143" y="3954932"/>
                </a:cubicBezTo>
                <a:cubicBezTo>
                  <a:pt x="8324259" y="3954814"/>
                  <a:pt x="8323523" y="3954652"/>
                  <a:pt x="8322934" y="3954446"/>
                </a:cubicBezTo>
                <a:cubicBezTo>
                  <a:pt x="8322345" y="3954239"/>
                  <a:pt x="8321888" y="3953989"/>
                  <a:pt x="8321564" y="3953694"/>
                </a:cubicBezTo>
                <a:cubicBezTo>
                  <a:pt x="8321240" y="3953400"/>
                  <a:pt x="8321019" y="3953076"/>
                  <a:pt x="8320901" y="3952722"/>
                </a:cubicBezTo>
                <a:lnTo>
                  <a:pt x="8282373" y="3852691"/>
                </a:lnTo>
                <a:lnTo>
                  <a:pt x="8282285" y="3852691"/>
                </a:lnTo>
                <a:lnTo>
                  <a:pt x="8282285" y="3952281"/>
                </a:lnTo>
                <a:cubicBezTo>
                  <a:pt x="8282285" y="3952752"/>
                  <a:pt x="8282164" y="3953164"/>
                  <a:pt x="8281922" y="3953518"/>
                </a:cubicBezTo>
                <a:cubicBezTo>
                  <a:pt x="8281679" y="3953871"/>
                  <a:pt x="8281254" y="3954151"/>
                  <a:pt x="8280647" y="3954357"/>
                </a:cubicBezTo>
                <a:cubicBezTo>
                  <a:pt x="8280040" y="3954564"/>
                  <a:pt x="8279251" y="3954740"/>
                  <a:pt x="8278281" y="3954887"/>
                </a:cubicBezTo>
                <a:cubicBezTo>
                  <a:pt x="8277310" y="3955035"/>
                  <a:pt x="8276066" y="3955108"/>
                  <a:pt x="8274549" y="3955108"/>
                </a:cubicBezTo>
                <a:cubicBezTo>
                  <a:pt x="8273092" y="3955108"/>
                  <a:pt x="8271879" y="3955035"/>
                  <a:pt x="8270909" y="3954887"/>
                </a:cubicBezTo>
                <a:cubicBezTo>
                  <a:pt x="8269938" y="3954740"/>
                  <a:pt x="8269164" y="3954564"/>
                  <a:pt x="8268587" y="3954357"/>
                </a:cubicBezTo>
                <a:cubicBezTo>
                  <a:pt x="8268011" y="3954151"/>
                  <a:pt x="8267617" y="3953871"/>
                  <a:pt x="8267404" y="3953518"/>
                </a:cubicBezTo>
                <a:cubicBezTo>
                  <a:pt x="8267192" y="3953164"/>
                  <a:pt x="8267086" y="3952752"/>
                  <a:pt x="8267086" y="3952281"/>
                </a:cubicBezTo>
                <a:lnTo>
                  <a:pt x="8267086" y="3847124"/>
                </a:lnTo>
                <a:cubicBezTo>
                  <a:pt x="8267086" y="3844650"/>
                  <a:pt x="8267744" y="3842883"/>
                  <a:pt x="8269060" y="3841822"/>
                </a:cubicBezTo>
                <a:cubicBezTo>
                  <a:pt x="8270376" y="3840762"/>
                  <a:pt x="8271841" y="3840232"/>
                  <a:pt x="8273457" y="3840232"/>
                </a:cubicBezTo>
                <a:close/>
                <a:moveTo>
                  <a:pt x="7806732" y="3840232"/>
                </a:moveTo>
                <a:lnTo>
                  <a:pt x="7816064" y="3840232"/>
                </a:lnTo>
                <a:cubicBezTo>
                  <a:pt x="7817978" y="3840232"/>
                  <a:pt x="7819653" y="3840408"/>
                  <a:pt x="7821089" y="3840762"/>
                </a:cubicBezTo>
                <a:cubicBezTo>
                  <a:pt x="7822525" y="3841115"/>
                  <a:pt x="7823781" y="3841675"/>
                  <a:pt x="7824857" y="3842441"/>
                </a:cubicBezTo>
                <a:cubicBezTo>
                  <a:pt x="7825934" y="3843207"/>
                  <a:pt x="7826832" y="3844179"/>
                  <a:pt x="7827550" y="3845357"/>
                </a:cubicBezTo>
                <a:cubicBezTo>
                  <a:pt x="7828268" y="3846535"/>
                  <a:pt x="7828895" y="3847920"/>
                  <a:pt x="7829434" y="3849510"/>
                </a:cubicBezTo>
                <a:lnTo>
                  <a:pt x="7862129" y="3932310"/>
                </a:lnTo>
                <a:lnTo>
                  <a:pt x="7862571" y="3932310"/>
                </a:lnTo>
                <a:lnTo>
                  <a:pt x="7896592" y="3849775"/>
                </a:lnTo>
                <a:cubicBezTo>
                  <a:pt x="7897251" y="3848008"/>
                  <a:pt x="7897969" y="3846506"/>
                  <a:pt x="7898748" y="3845269"/>
                </a:cubicBezTo>
                <a:cubicBezTo>
                  <a:pt x="7899525" y="3844031"/>
                  <a:pt x="7900379" y="3843045"/>
                  <a:pt x="7901307" y="3842308"/>
                </a:cubicBezTo>
                <a:cubicBezTo>
                  <a:pt x="7902235" y="3841572"/>
                  <a:pt x="7903266" y="3841042"/>
                  <a:pt x="7904404" y="3840718"/>
                </a:cubicBezTo>
                <a:cubicBezTo>
                  <a:pt x="7905540" y="3840394"/>
                  <a:pt x="7906857" y="3840232"/>
                  <a:pt x="7908354" y="3840232"/>
                </a:cubicBezTo>
                <a:lnTo>
                  <a:pt x="7918139" y="3840232"/>
                </a:lnTo>
                <a:cubicBezTo>
                  <a:pt x="7919038" y="3840232"/>
                  <a:pt x="7919890" y="3840364"/>
                  <a:pt x="7920698" y="3840629"/>
                </a:cubicBezTo>
                <a:cubicBezTo>
                  <a:pt x="7921506" y="3840894"/>
                  <a:pt x="7922194" y="3841307"/>
                  <a:pt x="7922763" y="3841866"/>
                </a:cubicBezTo>
                <a:cubicBezTo>
                  <a:pt x="7923332" y="3842426"/>
                  <a:pt x="7923796" y="3843133"/>
                  <a:pt x="7924155" y="3843987"/>
                </a:cubicBezTo>
                <a:cubicBezTo>
                  <a:pt x="7924514" y="3844842"/>
                  <a:pt x="7924693" y="3845887"/>
                  <a:pt x="7924693" y="3847124"/>
                </a:cubicBezTo>
                <a:lnTo>
                  <a:pt x="7924693" y="3952281"/>
                </a:lnTo>
                <a:cubicBezTo>
                  <a:pt x="7924693" y="3952752"/>
                  <a:pt x="7924572" y="3953164"/>
                  <a:pt x="7924330" y="3953518"/>
                </a:cubicBezTo>
                <a:cubicBezTo>
                  <a:pt x="7924087" y="3953871"/>
                  <a:pt x="7923662" y="3954151"/>
                  <a:pt x="7923055" y="3954357"/>
                </a:cubicBezTo>
                <a:cubicBezTo>
                  <a:pt x="7922448" y="3954564"/>
                  <a:pt x="7921674" y="3954740"/>
                  <a:pt x="7920734" y="3954887"/>
                </a:cubicBezTo>
                <a:cubicBezTo>
                  <a:pt x="7919794" y="3955035"/>
                  <a:pt x="7918565" y="3955108"/>
                  <a:pt x="7917048" y="3955108"/>
                </a:cubicBezTo>
                <a:cubicBezTo>
                  <a:pt x="7915653" y="3955108"/>
                  <a:pt x="7914455" y="3955035"/>
                  <a:pt x="7913454" y="3954887"/>
                </a:cubicBezTo>
                <a:cubicBezTo>
                  <a:pt x="7912453" y="3954740"/>
                  <a:pt x="7911664" y="3954564"/>
                  <a:pt x="7911087" y="3954357"/>
                </a:cubicBezTo>
                <a:cubicBezTo>
                  <a:pt x="7910510" y="3954151"/>
                  <a:pt x="7910100" y="3953871"/>
                  <a:pt x="7909858" y="3953518"/>
                </a:cubicBezTo>
                <a:cubicBezTo>
                  <a:pt x="7909615" y="3953164"/>
                  <a:pt x="7909494" y="3952752"/>
                  <a:pt x="7909494" y="3952281"/>
                </a:cubicBezTo>
                <a:lnTo>
                  <a:pt x="7909494" y="3852691"/>
                </a:lnTo>
                <a:lnTo>
                  <a:pt x="7909317" y="3852691"/>
                </a:lnTo>
                <a:lnTo>
                  <a:pt x="7869022" y="3952722"/>
                </a:lnTo>
                <a:cubicBezTo>
                  <a:pt x="7868845" y="3953135"/>
                  <a:pt x="7868595" y="3953488"/>
                  <a:pt x="7868271" y="3953783"/>
                </a:cubicBezTo>
                <a:cubicBezTo>
                  <a:pt x="7867947" y="3954078"/>
                  <a:pt x="7867476" y="3954328"/>
                  <a:pt x="7866857" y="3954534"/>
                </a:cubicBezTo>
                <a:cubicBezTo>
                  <a:pt x="7866238" y="3954740"/>
                  <a:pt x="7865502" y="3954887"/>
                  <a:pt x="7864648" y="3954976"/>
                </a:cubicBezTo>
                <a:cubicBezTo>
                  <a:pt x="7863794" y="3955064"/>
                  <a:pt x="7862778" y="3955108"/>
                  <a:pt x="7861599" y="3955108"/>
                </a:cubicBezTo>
                <a:cubicBezTo>
                  <a:pt x="7860362" y="3955108"/>
                  <a:pt x="7859302" y="3955050"/>
                  <a:pt x="7858418" y="3954932"/>
                </a:cubicBezTo>
                <a:cubicBezTo>
                  <a:pt x="7857534" y="3954814"/>
                  <a:pt x="7856798" y="3954652"/>
                  <a:pt x="7856209" y="3954446"/>
                </a:cubicBezTo>
                <a:cubicBezTo>
                  <a:pt x="7855620" y="3954239"/>
                  <a:pt x="7855164" y="3953989"/>
                  <a:pt x="7854839" y="3953694"/>
                </a:cubicBezTo>
                <a:cubicBezTo>
                  <a:pt x="7854515" y="3953400"/>
                  <a:pt x="7854294" y="3953076"/>
                  <a:pt x="7854176" y="3952722"/>
                </a:cubicBezTo>
                <a:lnTo>
                  <a:pt x="7815649" y="3852691"/>
                </a:lnTo>
                <a:lnTo>
                  <a:pt x="7815560" y="3852691"/>
                </a:lnTo>
                <a:lnTo>
                  <a:pt x="7815560" y="3952281"/>
                </a:lnTo>
                <a:cubicBezTo>
                  <a:pt x="7815560" y="3952752"/>
                  <a:pt x="7815439" y="3953164"/>
                  <a:pt x="7815197" y="3953518"/>
                </a:cubicBezTo>
                <a:cubicBezTo>
                  <a:pt x="7814954" y="3953871"/>
                  <a:pt x="7814529" y="3954151"/>
                  <a:pt x="7813922" y="3954357"/>
                </a:cubicBezTo>
                <a:cubicBezTo>
                  <a:pt x="7813315" y="3954564"/>
                  <a:pt x="7812526" y="3954740"/>
                  <a:pt x="7811556" y="3954887"/>
                </a:cubicBezTo>
                <a:cubicBezTo>
                  <a:pt x="7810585" y="3955035"/>
                  <a:pt x="7809341" y="3955108"/>
                  <a:pt x="7807824" y="3955108"/>
                </a:cubicBezTo>
                <a:cubicBezTo>
                  <a:pt x="7806368" y="3955108"/>
                  <a:pt x="7805154" y="3955035"/>
                  <a:pt x="7804184" y="3954887"/>
                </a:cubicBezTo>
                <a:cubicBezTo>
                  <a:pt x="7803213" y="3954740"/>
                  <a:pt x="7802439" y="3954564"/>
                  <a:pt x="7801863" y="3954357"/>
                </a:cubicBezTo>
                <a:cubicBezTo>
                  <a:pt x="7801286" y="3954151"/>
                  <a:pt x="7800892" y="3953871"/>
                  <a:pt x="7800680" y="3953518"/>
                </a:cubicBezTo>
                <a:cubicBezTo>
                  <a:pt x="7800467" y="3953164"/>
                  <a:pt x="7800361" y="3952752"/>
                  <a:pt x="7800361" y="3952281"/>
                </a:cubicBezTo>
                <a:lnTo>
                  <a:pt x="7800361" y="3847124"/>
                </a:lnTo>
                <a:cubicBezTo>
                  <a:pt x="7800361" y="3844650"/>
                  <a:pt x="7801019" y="3842883"/>
                  <a:pt x="7802335" y="3841822"/>
                </a:cubicBezTo>
                <a:cubicBezTo>
                  <a:pt x="7803651" y="3840762"/>
                  <a:pt x="7805117" y="3840232"/>
                  <a:pt x="7806732" y="3840232"/>
                </a:cubicBezTo>
                <a:close/>
                <a:moveTo>
                  <a:pt x="7330482" y="3840232"/>
                </a:moveTo>
                <a:lnTo>
                  <a:pt x="7339814" y="3840232"/>
                </a:lnTo>
                <a:cubicBezTo>
                  <a:pt x="7341728" y="3840232"/>
                  <a:pt x="7343403" y="3840408"/>
                  <a:pt x="7344839" y="3840762"/>
                </a:cubicBezTo>
                <a:cubicBezTo>
                  <a:pt x="7346275" y="3841115"/>
                  <a:pt x="7347531" y="3841675"/>
                  <a:pt x="7348607" y="3842441"/>
                </a:cubicBezTo>
                <a:cubicBezTo>
                  <a:pt x="7349684" y="3843207"/>
                  <a:pt x="7350582" y="3844179"/>
                  <a:pt x="7351300" y="3845357"/>
                </a:cubicBezTo>
                <a:cubicBezTo>
                  <a:pt x="7352018" y="3846535"/>
                  <a:pt x="7352645" y="3847920"/>
                  <a:pt x="7353184" y="3849510"/>
                </a:cubicBezTo>
                <a:lnTo>
                  <a:pt x="7385879" y="3932310"/>
                </a:lnTo>
                <a:lnTo>
                  <a:pt x="7386321" y="3932310"/>
                </a:lnTo>
                <a:lnTo>
                  <a:pt x="7420342" y="3849775"/>
                </a:lnTo>
                <a:cubicBezTo>
                  <a:pt x="7421001" y="3848008"/>
                  <a:pt x="7421719" y="3846506"/>
                  <a:pt x="7422498" y="3845269"/>
                </a:cubicBezTo>
                <a:cubicBezTo>
                  <a:pt x="7423275" y="3844031"/>
                  <a:pt x="7424129" y="3843045"/>
                  <a:pt x="7425057" y="3842308"/>
                </a:cubicBezTo>
                <a:cubicBezTo>
                  <a:pt x="7425985" y="3841572"/>
                  <a:pt x="7427016" y="3841042"/>
                  <a:pt x="7428154" y="3840718"/>
                </a:cubicBezTo>
                <a:cubicBezTo>
                  <a:pt x="7429290" y="3840394"/>
                  <a:pt x="7430607" y="3840232"/>
                  <a:pt x="7432104" y="3840232"/>
                </a:cubicBezTo>
                <a:lnTo>
                  <a:pt x="7441889" y="3840232"/>
                </a:lnTo>
                <a:cubicBezTo>
                  <a:pt x="7442788" y="3840232"/>
                  <a:pt x="7443640" y="3840364"/>
                  <a:pt x="7444448" y="3840629"/>
                </a:cubicBezTo>
                <a:cubicBezTo>
                  <a:pt x="7445256" y="3840894"/>
                  <a:pt x="7445944" y="3841307"/>
                  <a:pt x="7446513" y="3841866"/>
                </a:cubicBezTo>
                <a:cubicBezTo>
                  <a:pt x="7447082" y="3842426"/>
                  <a:pt x="7447546" y="3843133"/>
                  <a:pt x="7447905" y="3843987"/>
                </a:cubicBezTo>
                <a:cubicBezTo>
                  <a:pt x="7448264" y="3844842"/>
                  <a:pt x="7448443" y="3845887"/>
                  <a:pt x="7448443" y="3847124"/>
                </a:cubicBezTo>
                <a:lnTo>
                  <a:pt x="7448443" y="3952281"/>
                </a:lnTo>
                <a:cubicBezTo>
                  <a:pt x="7448443" y="3952752"/>
                  <a:pt x="7448322" y="3953164"/>
                  <a:pt x="7448080" y="3953518"/>
                </a:cubicBezTo>
                <a:cubicBezTo>
                  <a:pt x="7447837" y="3953871"/>
                  <a:pt x="7447412" y="3954151"/>
                  <a:pt x="7446805" y="3954357"/>
                </a:cubicBezTo>
                <a:cubicBezTo>
                  <a:pt x="7446198" y="3954564"/>
                  <a:pt x="7445424" y="3954740"/>
                  <a:pt x="7444484" y="3954887"/>
                </a:cubicBezTo>
                <a:cubicBezTo>
                  <a:pt x="7443544" y="3955035"/>
                  <a:pt x="7442315" y="3955108"/>
                  <a:pt x="7440798" y="3955108"/>
                </a:cubicBezTo>
                <a:cubicBezTo>
                  <a:pt x="7439403" y="3955108"/>
                  <a:pt x="7438205" y="3955035"/>
                  <a:pt x="7437204" y="3954887"/>
                </a:cubicBezTo>
                <a:cubicBezTo>
                  <a:pt x="7436203" y="3954740"/>
                  <a:pt x="7435414" y="3954564"/>
                  <a:pt x="7434837" y="3954357"/>
                </a:cubicBezTo>
                <a:cubicBezTo>
                  <a:pt x="7434260" y="3954151"/>
                  <a:pt x="7433850" y="3953871"/>
                  <a:pt x="7433608" y="3953518"/>
                </a:cubicBezTo>
                <a:cubicBezTo>
                  <a:pt x="7433365" y="3953164"/>
                  <a:pt x="7433244" y="3952752"/>
                  <a:pt x="7433244" y="3952281"/>
                </a:cubicBezTo>
                <a:lnTo>
                  <a:pt x="7433244" y="3852691"/>
                </a:lnTo>
                <a:lnTo>
                  <a:pt x="7433067" y="3852691"/>
                </a:lnTo>
                <a:lnTo>
                  <a:pt x="7392772" y="3952722"/>
                </a:lnTo>
                <a:cubicBezTo>
                  <a:pt x="7392595" y="3953135"/>
                  <a:pt x="7392345" y="3953488"/>
                  <a:pt x="7392021" y="3953783"/>
                </a:cubicBezTo>
                <a:cubicBezTo>
                  <a:pt x="7391697" y="3954078"/>
                  <a:pt x="7391226" y="3954328"/>
                  <a:pt x="7390607" y="3954534"/>
                </a:cubicBezTo>
                <a:cubicBezTo>
                  <a:pt x="7389988" y="3954740"/>
                  <a:pt x="7389252" y="3954887"/>
                  <a:pt x="7388398" y="3954976"/>
                </a:cubicBezTo>
                <a:cubicBezTo>
                  <a:pt x="7387544" y="3955064"/>
                  <a:pt x="7386528" y="3955108"/>
                  <a:pt x="7385349" y="3955108"/>
                </a:cubicBezTo>
                <a:cubicBezTo>
                  <a:pt x="7384112" y="3955108"/>
                  <a:pt x="7383052" y="3955050"/>
                  <a:pt x="7382168" y="3954932"/>
                </a:cubicBezTo>
                <a:cubicBezTo>
                  <a:pt x="7381284" y="3954814"/>
                  <a:pt x="7380548" y="3954652"/>
                  <a:pt x="7379959" y="3954446"/>
                </a:cubicBezTo>
                <a:cubicBezTo>
                  <a:pt x="7379370" y="3954239"/>
                  <a:pt x="7378914" y="3953989"/>
                  <a:pt x="7378589" y="3953694"/>
                </a:cubicBezTo>
                <a:cubicBezTo>
                  <a:pt x="7378265" y="3953400"/>
                  <a:pt x="7378044" y="3953076"/>
                  <a:pt x="7377926" y="3952722"/>
                </a:cubicBezTo>
                <a:lnTo>
                  <a:pt x="7339399" y="3852691"/>
                </a:lnTo>
                <a:lnTo>
                  <a:pt x="7339310" y="3852691"/>
                </a:lnTo>
                <a:lnTo>
                  <a:pt x="7339310" y="3952281"/>
                </a:lnTo>
                <a:cubicBezTo>
                  <a:pt x="7339310" y="3952752"/>
                  <a:pt x="7339189" y="3953164"/>
                  <a:pt x="7338947" y="3953518"/>
                </a:cubicBezTo>
                <a:cubicBezTo>
                  <a:pt x="7338704" y="3953871"/>
                  <a:pt x="7338279" y="3954151"/>
                  <a:pt x="7337672" y="3954357"/>
                </a:cubicBezTo>
                <a:cubicBezTo>
                  <a:pt x="7337065" y="3954564"/>
                  <a:pt x="7336276" y="3954740"/>
                  <a:pt x="7335306" y="3954887"/>
                </a:cubicBezTo>
                <a:cubicBezTo>
                  <a:pt x="7334335" y="3955035"/>
                  <a:pt x="7333091" y="3955108"/>
                  <a:pt x="7331574" y="3955108"/>
                </a:cubicBezTo>
                <a:cubicBezTo>
                  <a:pt x="7330118" y="3955108"/>
                  <a:pt x="7328904" y="3955035"/>
                  <a:pt x="7327934" y="3954887"/>
                </a:cubicBezTo>
                <a:cubicBezTo>
                  <a:pt x="7326963" y="3954740"/>
                  <a:pt x="7326189" y="3954564"/>
                  <a:pt x="7325613" y="3954357"/>
                </a:cubicBezTo>
                <a:cubicBezTo>
                  <a:pt x="7325036" y="3954151"/>
                  <a:pt x="7324642" y="3953871"/>
                  <a:pt x="7324430" y="3953518"/>
                </a:cubicBezTo>
                <a:cubicBezTo>
                  <a:pt x="7324217" y="3953164"/>
                  <a:pt x="7324111" y="3952752"/>
                  <a:pt x="7324111" y="3952281"/>
                </a:cubicBezTo>
                <a:lnTo>
                  <a:pt x="7324111" y="3847124"/>
                </a:lnTo>
                <a:cubicBezTo>
                  <a:pt x="7324111" y="3844650"/>
                  <a:pt x="7324769" y="3842883"/>
                  <a:pt x="7326085" y="3841822"/>
                </a:cubicBezTo>
                <a:cubicBezTo>
                  <a:pt x="7327401" y="3840762"/>
                  <a:pt x="7328867" y="3840232"/>
                  <a:pt x="7330482" y="3840232"/>
                </a:cubicBezTo>
                <a:close/>
                <a:moveTo>
                  <a:pt x="6863757" y="3840232"/>
                </a:moveTo>
                <a:lnTo>
                  <a:pt x="6873089" y="3840232"/>
                </a:lnTo>
                <a:cubicBezTo>
                  <a:pt x="6875003" y="3840232"/>
                  <a:pt x="6876678" y="3840408"/>
                  <a:pt x="6878114" y="3840762"/>
                </a:cubicBezTo>
                <a:cubicBezTo>
                  <a:pt x="6879550" y="3841115"/>
                  <a:pt x="6880806" y="3841675"/>
                  <a:pt x="6881882" y="3842441"/>
                </a:cubicBezTo>
                <a:cubicBezTo>
                  <a:pt x="6882959" y="3843207"/>
                  <a:pt x="6883857" y="3844179"/>
                  <a:pt x="6884575" y="3845357"/>
                </a:cubicBezTo>
                <a:cubicBezTo>
                  <a:pt x="6885293" y="3846535"/>
                  <a:pt x="6885920" y="3847920"/>
                  <a:pt x="6886459" y="3849510"/>
                </a:cubicBezTo>
                <a:lnTo>
                  <a:pt x="6919154" y="3932310"/>
                </a:lnTo>
                <a:lnTo>
                  <a:pt x="6919596" y="3932310"/>
                </a:lnTo>
                <a:lnTo>
                  <a:pt x="6953617" y="3849775"/>
                </a:lnTo>
                <a:cubicBezTo>
                  <a:pt x="6954276" y="3848008"/>
                  <a:pt x="6954994" y="3846506"/>
                  <a:pt x="6955773" y="3845269"/>
                </a:cubicBezTo>
                <a:cubicBezTo>
                  <a:pt x="6956550" y="3844031"/>
                  <a:pt x="6957404" y="3843045"/>
                  <a:pt x="6958332" y="3842308"/>
                </a:cubicBezTo>
                <a:cubicBezTo>
                  <a:pt x="6959260" y="3841572"/>
                  <a:pt x="6960291" y="3841042"/>
                  <a:pt x="6961429" y="3840718"/>
                </a:cubicBezTo>
                <a:cubicBezTo>
                  <a:pt x="6962565" y="3840394"/>
                  <a:pt x="6963882" y="3840232"/>
                  <a:pt x="6965379" y="3840232"/>
                </a:cubicBezTo>
                <a:lnTo>
                  <a:pt x="6975164" y="3840232"/>
                </a:lnTo>
                <a:cubicBezTo>
                  <a:pt x="6976063" y="3840232"/>
                  <a:pt x="6976915" y="3840364"/>
                  <a:pt x="6977723" y="3840629"/>
                </a:cubicBezTo>
                <a:cubicBezTo>
                  <a:pt x="6978531" y="3840894"/>
                  <a:pt x="6979219" y="3841307"/>
                  <a:pt x="6979788" y="3841866"/>
                </a:cubicBezTo>
                <a:cubicBezTo>
                  <a:pt x="6980357" y="3842426"/>
                  <a:pt x="6980821" y="3843133"/>
                  <a:pt x="6981180" y="3843987"/>
                </a:cubicBezTo>
                <a:cubicBezTo>
                  <a:pt x="6981539" y="3844842"/>
                  <a:pt x="6981718" y="3845887"/>
                  <a:pt x="6981718" y="3847124"/>
                </a:cubicBezTo>
                <a:lnTo>
                  <a:pt x="6981718" y="3952281"/>
                </a:lnTo>
                <a:cubicBezTo>
                  <a:pt x="6981718" y="3952752"/>
                  <a:pt x="6981597" y="3953164"/>
                  <a:pt x="6981355" y="3953518"/>
                </a:cubicBezTo>
                <a:cubicBezTo>
                  <a:pt x="6981112" y="3953871"/>
                  <a:pt x="6980687" y="3954151"/>
                  <a:pt x="6980080" y="3954357"/>
                </a:cubicBezTo>
                <a:cubicBezTo>
                  <a:pt x="6979473" y="3954564"/>
                  <a:pt x="6978699" y="3954740"/>
                  <a:pt x="6977759" y="3954887"/>
                </a:cubicBezTo>
                <a:cubicBezTo>
                  <a:pt x="6976819" y="3955035"/>
                  <a:pt x="6975590" y="3955108"/>
                  <a:pt x="6974073" y="3955108"/>
                </a:cubicBezTo>
                <a:cubicBezTo>
                  <a:pt x="6972678" y="3955108"/>
                  <a:pt x="6971480" y="3955035"/>
                  <a:pt x="6970479" y="3954887"/>
                </a:cubicBezTo>
                <a:cubicBezTo>
                  <a:pt x="6969478" y="3954740"/>
                  <a:pt x="6968689" y="3954564"/>
                  <a:pt x="6968112" y="3954357"/>
                </a:cubicBezTo>
                <a:cubicBezTo>
                  <a:pt x="6967535" y="3954151"/>
                  <a:pt x="6967125" y="3953871"/>
                  <a:pt x="6966883" y="3953518"/>
                </a:cubicBezTo>
                <a:cubicBezTo>
                  <a:pt x="6966640" y="3953164"/>
                  <a:pt x="6966519" y="3952752"/>
                  <a:pt x="6966519" y="3952281"/>
                </a:cubicBezTo>
                <a:lnTo>
                  <a:pt x="6966519" y="3852691"/>
                </a:lnTo>
                <a:lnTo>
                  <a:pt x="6966342" y="3852691"/>
                </a:lnTo>
                <a:lnTo>
                  <a:pt x="6926047" y="3952722"/>
                </a:lnTo>
                <a:cubicBezTo>
                  <a:pt x="6925870" y="3953135"/>
                  <a:pt x="6925620" y="3953488"/>
                  <a:pt x="6925296" y="3953783"/>
                </a:cubicBezTo>
                <a:cubicBezTo>
                  <a:pt x="6924972" y="3954078"/>
                  <a:pt x="6924501" y="3954328"/>
                  <a:pt x="6923882" y="3954534"/>
                </a:cubicBezTo>
                <a:cubicBezTo>
                  <a:pt x="6923263" y="3954740"/>
                  <a:pt x="6922527" y="3954887"/>
                  <a:pt x="6921673" y="3954976"/>
                </a:cubicBezTo>
                <a:cubicBezTo>
                  <a:pt x="6920819" y="3955064"/>
                  <a:pt x="6919803" y="3955108"/>
                  <a:pt x="6918624" y="3955108"/>
                </a:cubicBezTo>
                <a:cubicBezTo>
                  <a:pt x="6917387" y="3955108"/>
                  <a:pt x="6916327" y="3955050"/>
                  <a:pt x="6915443" y="3954932"/>
                </a:cubicBezTo>
                <a:cubicBezTo>
                  <a:pt x="6914559" y="3954814"/>
                  <a:pt x="6913823" y="3954652"/>
                  <a:pt x="6913234" y="3954446"/>
                </a:cubicBezTo>
                <a:cubicBezTo>
                  <a:pt x="6912645" y="3954239"/>
                  <a:pt x="6912189" y="3953989"/>
                  <a:pt x="6911864" y="3953694"/>
                </a:cubicBezTo>
                <a:cubicBezTo>
                  <a:pt x="6911540" y="3953400"/>
                  <a:pt x="6911319" y="3953076"/>
                  <a:pt x="6911201" y="3952722"/>
                </a:cubicBezTo>
                <a:lnTo>
                  <a:pt x="6872674" y="3852691"/>
                </a:lnTo>
                <a:lnTo>
                  <a:pt x="6872585" y="3852691"/>
                </a:lnTo>
                <a:lnTo>
                  <a:pt x="6872585" y="3952281"/>
                </a:lnTo>
                <a:cubicBezTo>
                  <a:pt x="6872585" y="3952752"/>
                  <a:pt x="6872464" y="3953164"/>
                  <a:pt x="6872222" y="3953518"/>
                </a:cubicBezTo>
                <a:cubicBezTo>
                  <a:pt x="6871979" y="3953871"/>
                  <a:pt x="6871554" y="3954151"/>
                  <a:pt x="6870947" y="3954357"/>
                </a:cubicBezTo>
                <a:cubicBezTo>
                  <a:pt x="6870340" y="3954564"/>
                  <a:pt x="6869551" y="3954740"/>
                  <a:pt x="6868581" y="3954887"/>
                </a:cubicBezTo>
                <a:cubicBezTo>
                  <a:pt x="6867610" y="3955035"/>
                  <a:pt x="6866366" y="3955108"/>
                  <a:pt x="6864849" y="3955108"/>
                </a:cubicBezTo>
                <a:cubicBezTo>
                  <a:pt x="6863393" y="3955108"/>
                  <a:pt x="6862179" y="3955035"/>
                  <a:pt x="6861209" y="3954887"/>
                </a:cubicBezTo>
                <a:cubicBezTo>
                  <a:pt x="6860238" y="3954740"/>
                  <a:pt x="6859464" y="3954564"/>
                  <a:pt x="6858888" y="3954357"/>
                </a:cubicBezTo>
                <a:cubicBezTo>
                  <a:pt x="6858311" y="3954151"/>
                  <a:pt x="6857917" y="3953871"/>
                  <a:pt x="6857705" y="3953518"/>
                </a:cubicBezTo>
                <a:cubicBezTo>
                  <a:pt x="6857492" y="3953164"/>
                  <a:pt x="6857386" y="3952752"/>
                  <a:pt x="6857386" y="3952281"/>
                </a:cubicBezTo>
                <a:lnTo>
                  <a:pt x="6857386" y="3847124"/>
                </a:lnTo>
                <a:cubicBezTo>
                  <a:pt x="6857386" y="3844650"/>
                  <a:pt x="6858044" y="3842883"/>
                  <a:pt x="6859360" y="3841822"/>
                </a:cubicBezTo>
                <a:cubicBezTo>
                  <a:pt x="6860676" y="3840762"/>
                  <a:pt x="6862142" y="3840232"/>
                  <a:pt x="6863757" y="3840232"/>
                </a:cubicBezTo>
                <a:close/>
                <a:moveTo>
                  <a:pt x="6387507" y="3840232"/>
                </a:moveTo>
                <a:lnTo>
                  <a:pt x="6396839" y="3840232"/>
                </a:lnTo>
                <a:cubicBezTo>
                  <a:pt x="6398753" y="3840232"/>
                  <a:pt x="6400428" y="3840408"/>
                  <a:pt x="6401864" y="3840762"/>
                </a:cubicBezTo>
                <a:cubicBezTo>
                  <a:pt x="6403300" y="3841115"/>
                  <a:pt x="6404556" y="3841675"/>
                  <a:pt x="6405632" y="3842441"/>
                </a:cubicBezTo>
                <a:cubicBezTo>
                  <a:pt x="6406709" y="3843207"/>
                  <a:pt x="6407607" y="3844179"/>
                  <a:pt x="6408325" y="3845357"/>
                </a:cubicBezTo>
                <a:cubicBezTo>
                  <a:pt x="6409043" y="3846535"/>
                  <a:pt x="6409670" y="3847920"/>
                  <a:pt x="6410209" y="3849510"/>
                </a:cubicBezTo>
                <a:lnTo>
                  <a:pt x="6442904" y="3932310"/>
                </a:lnTo>
                <a:lnTo>
                  <a:pt x="6443346" y="3932310"/>
                </a:lnTo>
                <a:lnTo>
                  <a:pt x="6477367" y="3849775"/>
                </a:lnTo>
                <a:cubicBezTo>
                  <a:pt x="6478026" y="3848008"/>
                  <a:pt x="6478744" y="3846506"/>
                  <a:pt x="6479523" y="3845269"/>
                </a:cubicBezTo>
                <a:cubicBezTo>
                  <a:pt x="6480300" y="3844031"/>
                  <a:pt x="6481154" y="3843045"/>
                  <a:pt x="6482082" y="3842308"/>
                </a:cubicBezTo>
                <a:cubicBezTo>
                  <a:pt x="6483010" y="3841572"/>
                  <a:pt x="6484041" y="3841042"/>
                  <a:pt x="6485179" y="3840718"/>
                </a:cubicBezTo>
                <a:cubicBezTo>
                  <a:pt x="6486315" y="3840394"/>
                  <a:pt x="6487632" y="3840232"/>
                  <a:pt x="6489129" y="3840232"/>
                </a:cubicBezTo>
                <a:lnTo>
                  <a:pt x="6498914" y="3840232"/>
                </a:lnTo>
                <a:cubicBezTo>
                  <a:pt x="6499813" y="3840232"/>
                  <a:pt x="6500665" y="3840364"/>
                  <a:pt x="6501473" y="3840629"/>
                </a:cubicBezTo>
                <a:cubicBezTo>
                  <a:pt x="6502281" y="3840894"/>
                  <a:pt x="6502969" y="3841307"/>
                  <a:pt x="6503538" y="3841866"/>
                </a:cubicBezTo>
                <a:cubicBezTo>
                  <a:pt x="6504107" y="3842426"/>
                  <a:pt x="6504571" y="3843133"/>
                  <a:pt x="6504930" y="3843987"/>
                </a:cubicBezTo>
                <a:cubicBezTo>
                  <a:pt x="6505289" y="3844842"/>
                  <a:pt x="6505468" y="3845887"/>
                  <a:pt x="6505468" y="3847124"/>
                </a:cubicBezTo>
                <a:lnTo>
                  <a:pt x="6505468" y="3952281"/>
                </a:lnTo>
                <a:cubicBezTo>
                  <a:pt x="6505468" y="3952752"/>
                  <a:pt x="6505347" y="3953164"/>
                  <a:pt x="6505105" y="3953518"/>
                </a:cubicBezTo>
                <a:cubicBezTo>
                  <a:pt x="6504862" y="3953871"/>
                  <a:pt x="6504437" y="3954151"/>
                  <a:pt x="6503830" y="3954357"/>
                </a:cubicBezTo>
                <a:cubicBezTo>
                  <a:pt x="6503223" y="3954564"/>
                  <a:pt x="6502449" y="3954740"/>
                  <a:pt x="6501509" y="3954887"/>
                </a:cubicBezTo>
                <a:cubicBezTo>
                  <a:pt x="6500569" y="3955035"/>
                  <a:pt x="6499340" y="3955108"/>
                  <a:pt x="6497823" y="3955108"/>
                </a:cubicBezTo>
                <a:cubicBezTo>
                  <a:pt x="6496428" y="3955108"/>
                  <a:pt x="6495230" y="3955035"/>
                  <a:pt x="6494229" y="3954887"/>
                </a:cubicBezTo>
                <a:cubicBezTo>
                  <a:pt x="6493228" y="3954740"/>
                  <a:pt x="6492439" y="3954564"/>
                  <a:pt x="6491862" y="3954357"/>
                </a:cubicBezTo>
                <a:cubicBezTo>
                  <a:pt x="6491285" y="3954151"/>
                  <a:pt x="6490875" y="3953871"/>
                  <a:pt x="6490633" y="3953518"/>
                </a:cubicBezTo>
                <a:cubicBezTo>
                  <a:pt x="6490390" y="3953164"/>
                  <a:pt x="6490269" y="3952752"/>
                  <a:pt x="6490269" y="3952281"/>
                </a:cubicBezTo>
                <a:lnTo>
                  <a:pt x="6490269" y="3852691"/>
                </a:lnTo>
                <a:lnTo>
                  <a:pt x="6490092" y="3852691"/>
                </a:lnTo>
                <a:lnTo>
                  <a:pt x="6449797" y="3952722"/>
                </a:lnTo>
                <a:cubicBezTo>
                  <a:pt x="6449620" y="3953135"/>
                  <a:pt x="6449370" y="3953488"/>
                  <a:pt x="6449046" y="3953783"/>
                </a:cubicBezTo>
                <a:cubicBezTo>
                  <a:pt x="6448722" y="3954078"/>
                  <a:pt x="6448251" y="3954328"/>
                  <a:pt x="6447632" y="3954534"/>
                </a:cubicBezTo>
                <a:cubicBezTo>
                  <a:pt x="6447013" y="3954740"/>
                  <a:pt x="6446277" y="3954887"/>
                  <a:pt x="6445423" y="3954976"/>
                </a:cubicBezTo>
                <a:cubicBezTo>
                  <a:pt x="6444569" y="3955064"/>
                  <a:pt x="6443553" y="3955108"/>
                  <a:pt x="6442374" y="3955108"/>
                </a:cubicBezTo>
                <a:cubicBezTo>
                  <a:pt x="6441137" y="3955108"/>
                  <a:pt x="6440077" y="3955050"/>
                  <a:pt x="6439193" y="3954932"/>
                </a:cubicBezTo>
                <a:cubicBezTo>
                  <a:pt x="6438309" y="3954814"/>
                  <a:pt x="6437573" y="3954652"/>
                  <a:pt x="6436984" y="3954446"/>
                </a:cubicBezTo>
                <a:cubicBezTo>
                  <a:pt x="6436395" y="3954239"/>
                  <a:pt x="6435939" y="3953989"/>
                  <a:pt x="6435614" y="3953694"/>
                </a:cubicBezTo>
                <a:cubicBezTo>
                  <a:pt x="6435290" y="3953400"/>
                  <a:pt x="6435069" y="3953076"/>
                  <a:pt x="6434951" y="3952722"/>
                </a:cubicBezTo>
                <a:lnTo>
                  <a:pt x="6396424" y="3852691"/>
                </a:lnTo>
                <a:lnTo>
                  <a:pt x="6396335" y="3852691"/>
                </a:lnTo>
                <a:lnTo>
                  <a:pt x="6396335" y="3952281"/>
                </a:lnTo>
                <a:cubicBezTo>
                  <a:pt x="6396335" y="3952752"/>
                  <a:pt x="6396214" y="3953164"/>
                  <a:pt x="6395972" y="3953518"/>
                </a:cubicBezTo>
                <a:cubicBezTo>
                  <a:pt x="6395729" y="3953871"/>
                  <a:pt x="6395304" y="3954151"/>
                  <a:pt x="6394697" y="3954357"/>
                </a:cubicBezTo>
                <a:cubicBezTo>
                  <a:pt x="6394090" y="3954564"/>
                  <a:pt x="6393301" y="3954740"/>
                  <a:pt x="6392331" y="3954887"/>
                </a:cubicBezTo>
                <a:cubicBezTo>
                  <a:pt x="6391360" y="3955035"/>
                  <a:pt x="6390116" y="3955108"/>
                  <a:pt x="6388599" y="3955108"/>
                </a:cubicBezTo>
                <a:cubicBezTo>
                  <a:pt x="6387143" y="3955108"/>
                  <a:pt x="6385929" y="3955035"/>
                  <a:pt x="6384959" y="3954887"/>
                </a:cubicBezTo>
                <a:cubicBezTo>
                  <a:pt x="6383988" y="3954740"/>
                  <a:pt x="6383214" y="3954564"/>
                  <a:pt x="6382638" y="3954357"/>
                </a:cubicBezTo>
                <a:cubicBezTo>
                  <a:pt x="6382061" y="3954151"/>
                  <a:pt x="6381667" y="3953871"/>
                  <a:pt x="6381455" y="3953518"/>
                </a:cubicBezTo>
                <a:cubicBezTo>
                  <a:pt x="6381242" y="3953164"/>
                  <a:pt x="6381136" y="3952752"/>
                  <a:pt x="6381136" y="3952281"/>
                </a:cubicBezTo>
                <a:lnTo>
                  <a:pt x="6381136" y="3847124"/>
                </a:lnTo>
                <a:cubicBezTo>
                  <a:pt x="6381136" y="3844650"/>
                  <a:pt x="6381794" y="3842883"/>
                  <a:pt x="6383110" y="3841822"/>
                </a:cubicBezTo>
                <a:cubicBezTo>
                  <a:pt x="6384426" y="3840762"/>
                  <a:pt x="6385892" y="3840232"/>
                  <a:pt x="6387507" y="3840232"/>
                </a:cubicBezTo>
                <a:close/>
                <a:moveTo>
                  <a:pt x="5920782" y="3840232"/>
                </a:moveTo>
                <a:lnTo>
                  <a:pt x="5930114" y="3840232"/>
                </a:lnTo>
                <a:cubicBezTo>
                  <a:pt x="5932028" y="3840232"/>
                  <a:pt x="5933703" y="3840408"/>
                  <a:pt x="5935139" y="3840762"/>
                </a:cubicBezTo>
                <a:cubicBezTo>
                  <a:pt x="5936575" y="3841115"/>
                  <a:pt x="5937831" y="3841675"/>
                  <a:pt x="5938907" y="3842441"/>
                </a:cubicBezTo>
                <a:cubicBezTo>
                  <a:pt x="5939984" y="3843207"/>
                  <a:pt x="5940882" y="3844179"/>
                  <a:pt x="5941600" y="3845357"/>
                </a:cubicBezTo>
                <a:cubicBezTo>
                  <a:pt x="5942318" y="3846535"/>
                  <a:pt x="5942945" y="3847920"/>
                  <a:pt x="5943484" y="3849510"/>
                </a:cubicBezTo>
                <a:lnTo>
                  <a:pt x="5976179" y="3932310"/>
                </a:lnTo>
                <a:lnTo>
                  <a:pt x="5976621" y="3932310"/>
                </a:lnTo>
                <a:lnTo>
                  <a:pt x="6010642" y="3849775"/>
                </a:lnTo>
                <a:cubicBezTo>
                  <a:pt x="6011301" y="3848008"/>
                  <a:pt x="6012019" y="3846506"/>
                  <a:pt x="6012798" y="3845269"/>
                </a:cubicBezTo>
                <a:cubicBezTo>
                  <a:pt x="6013575" y="3844031"/>
                  <a:pt x="6014429" y="3843045"/>
                  <a:pt x="6015357" y="3842308"/>
                </a:cubicBezTo>
                <a:cubicBezTo>
                  <a:pt x="6016285" y="3841572"/>
                  <a:pt x="6017316" y="3841042"/>
                  <a:pt x="6018454" y="3840718"/>
                </a:cubicBezTo>
                <a:cubicBezTo>
                  <a:pt x="6019590" y="3840394"/>
                  <a:pt x="6020907" y="3840232"/>
                  <a:pt x="6022404" y="3840232"/>
                </a:cubicBezTo>
                <a:lnTo>
                  <a:pt x="6032189" y="3840232"/>
                </a:lnTo>
                <a:cubicBezTo>
                  <a:pt x="6033088" y="3840232"/>
                  <a:pt x="6033940" y="3840364"/>
                  <a:pt x="6034748" y="3840629"/>
                </a:cubicBezTo>
                <a:cubicBezTo>
                  <a:pt x="6035556" y="3840894"/>
                  <a:pt x="6036244" y="3841307"/>
                  <a:pt x="6036813" y="3841866"/>
                </a:cubicBezTo>
                <a:cubicBezTo>
                  <a:pt x="6037382" y="3842426"/>
                  <a:pt x="6037846" y="3843133"/>
                  <a:pt x="6038205" y="3843987"/>
                </a:cubicBezTo>
                <a:cubicBezTo>
                  <a:pt x="6038564" y="3844842"/>
                  <a:pt x="6038743" y="3845887"/>
                  <a:pt x="6038743" y="3847124"/>
                </a:cubicBezTo>
                <a:lnTo>
                  <a:pt x="6038743" y="3952281"/>
                </a:lnTo>
                <a:cubicBezTo>
                  <a:pt x="6038743" y="3952752"/>
                  <a:pt x="6038622" y="3953164"/>
                  <a:pt x="6038380" y="3953518"/>
                </a:cubicBezTo>
                <a:cubicBezTo>
                  <a:pt x="6038137" y="3953871"/>
                  <a:pt x="6037712" y="3954151"/>
                  <a:pt x="6037105" y="3954357"/>
                </a:cubicBezTo>
                <a:cubicBezTo>
                  <a:pt x="6036498" y="3954564"/>
                  <a:pt x="6035724" y="3954740"/>
                  <a:pt x="6034784" y="3954887"/>
                </a:cubicBezTo>
                <a:cubicBezTo>
                  <a:pt x="6033844" y="3955035"/>
                  <a:pt x="6032615" y="3955108"/>
                  <a:pt x="6031098" y="3955108"/>
                </a:cubicBezTo>
                <a:cubicBezTo>
                  <a:pt x="6029703" y="3955108"/>
                  <a:pt x="6028505" y="3955035"/>
                  <a:pt x="6027504" y="3954887"/>
                </a:cubicBezTo>
                <a:cubicBezTo>
                  <a:pt x="6026503" y="3954740"/>
                  <a:pt x="6025714" y="3954564"/>
                  <a:pt x="6025137" y="3954357"/>
                </a:cubicBezTo>
                <a:cubicBezTo>
                  <a:pt x="6024560" y="3954151"/>
                  <a:pt x="6024150" y="3953871"/>
                  <a:pt x="6023908" y="3953518"/>
                </a:cubicBezTo>
                <a:cubicBezTo>
                  <a:pt x="6023665" y="3953164"/>
                  <a:pt x="6023544" y="3952752"/>
                  <a:pt x="6023544" y="3952281"/>
                </a:cubicBezTo>
                <a:lnTo>
                  <a:pt x="6023544" y="3852691"/>
                </a:lnTo>
                <a:lnTo>
                  <a:pt x="6023367" y="3852691"/>
                </a:lnTo>
                <a:lnTo>
                  <a:pt x="5983072" y="3952722"/>
                </a:lnTo>
                <a:cubicBezTo>
                  <a:pt x="5982895" y="3953135"/>
                  <a:pt x="5982645" y="3953488"/>
                  <a:pt x="5982321" y="3953783"/>
                </a:cubicBezTo>
                <a:cubicBezTo>
                  <a:pt x="5981997" y="3954078"/>
                  <a:pt x="5981526" y="3954328"/>
                  <a:pt x="5980907" y="3954534"/>
                </a:cubicBezTo>
                <a:cubicBezTo>
                  <a:pt x="5980288" y="3954740"/>
                  <a:pt x="5979552" y="3954887"/>
                  <a:pt x="5978698" y="3954976"/>
                </a:cubicBezTo>
                <a:cubicBezTo>
                  <a:pt x="5977844" y="3955064"/>
                  <a:pt x="5976828" y="3955108"/>
                  <a:pt x="5975649" y="3955108"/>
                </a:cubicBezTo>
                <a:cubicBezTo>
                  <a:pt x="5974412" y="3955108"/>
                  <a:pt x="5973352" y="3955050"/>
                  <a:pt x="5972468" y="3954932"/>
                </a:cubicBezTo>
                <a:cubicBezTo>
                  <a:pt x="5971584" y="3954814"/>
                  <a:pt x="5970848" y="3954652"/>
                  <a:pt x="5970259" y="3954446"/>
                </a:cubicBezTo>
                <a:cubicBezTo>
                  <a:pt x="5969670" y="3954239"/>
                  <a:pt x="5969214" y="3953989"/>
                  <a:pt x="5968889" y="3953694"/>
                </a:cubicBezTo>
                <a:cubicBezTo>
                  <a:pt x="5968565" y="3953400"/>
                  <a:pt x="5968344" y="3953076"/>
                  <a:pt x="5968226" y="3952722"/>
                </a:cubicBezTo>
                <a:lnTo>
                  <a:pt x="5929699" y="3852691"/>
                </a:lnTo>
                <a:lnTo>
                  <a:pt x="5929610" y="3852691"/>
                </a:lnTo>
                <a:lnTo>
                  <a:pt x="5929610" y="3952281"/>
                </a:lnTo>
                <a:cubicBezTo>
                  <a:pt x="5929610" y="3952752"/>
                  <a:pt x="5929489" y="3953164"/>
                  <a:pt x="5929247" y="3953518"/>
                </a:cubicBezTo>
                <a:cubicBezTo>
                  <a:pt x="5929004" y="3953871"/>
                  <a:pt x="5928579" y="3954151"/>
                  <a:pt x="5927972" y="3954357"/>
                </a:cubicBezTo>
                <a:cubicBezTo>
                  <a:pt x="5927365" y="3954564"/>
                  <a:pt x="5926576" y="3954740"/>
                  <a:pt x="5925606" y="3954887"/>
                </a:cubicBezTo>
                <a:cubicBezTo>
                  <a:pt x="5924635" y="3955035"/>
                  <a:pt x="5923391" y="3955108"/>
                  <a:pt x="5921874" y="3955108"/>
                </a:cubicBezTo>
                <a:cubicBezTo>
                  <a:pt x="5920418" y="3955108"/>
                  <a:pt x="5919204" y="3955035"/>
                  <a:pt x="5918234" y="3954887"/>
                </a:cubicBezTo>
                <a:cubicBezTo>
                  <a:pt x="5917263" y="3954740"/>
                  <a:pt x="5916489" y="3954564"/>
                  <a:pt x="5915913" y="3954357"/>
                </a:cubicBezTo>
                <a:cubicBezTo>
                  <a:pt x="5915336" y="3954151"/>
                  <a:pt x="5914942" y="3953871"/>
                  <a:pt x="5914730" y="3953518"/>
                </a:cubicBezTo>
                <a:cubicBezTo>
                  <a:pt x="5914517" y="3953164"/>
                  <a:pt x="5914411" y="3952752"/>
                  <a:pt x="5914411" y="3952281"/>
                </a:cubicBezTo>
                <a:lnTo>
                  <a:pt x="5914411" y="3847124"/>
                </a:lnTo>
                <a:cubicBezTo>
                  <a:pt x="5914411" y="3844650"/>
                  <a:pt x="5915069" y="3842883"/>
                  <a:pt x="5916385" y="3841822"/>
                </a:cubicBezTo>
                <a:cubicBezTo>
                  <a:pt x="5917701" y="3840762"/>
                  <a:pt x="5919167" y="3840232"/>
                  <a:pt x="5920782" y="3840232"/>
                </a:cubicBezTo>
                <a:close/>
                <a:moveTo>
                  <a:pt x="5444532" y="3840232"/>
                </a:moveTo>
                <a:lnTo>
                  <a:pt x="5453864" y="3840232"/>
                </a:lnTo>
                <a:cubicBezTo>
                  <a:pt x="5455778" y="3840232"/>
                  <a:pt x="5457453" y="3840408"/>
                  <a:pt x="5458889" y="3840762"/>
                </a:cubicBezTo>
                <a:cubicBezTo>
                  <a:pt x="5460325" y="3841115"/>
                  <a:pt x="5461581" y="3841675"/>
                  <a:pt x="5462657" y="3842441"/>
                </a:cubicBezTo>
                <a:cubicBezTo>
                  <a:pt x="5463734" y="3843207"/>
                  <a:pt x="5464632" y="3844179"/>
                  <a:pt x="5465350" y="3845357"/>
                </a:cubicBezTo>
                <a:cubicBezTo>
                  <a:pt x="5466068" y="3846535"/>
                  <a:pt x="5466695" y="3847920"/>
                  <a:pt x="5467234" y="3849510"/>
                </a:cubicBezTo>
                <a:lnTo>
                  <a:pt x="5499929" y="3932310"/>
                </a:lnTo>
                <a:lnTo>
                  <a:pt x="5500371" y="3932310"/>
                </a:lnTo>
                <a:lnTo>
                  <a:pt x="5534392" y="3849775"/>
                </a:lnTo>
                <a:cubicBezTo>
                  <a:pt x="5535051" y="3848008"/>
                  <a:pt x="5535769" y="3846506"/>
                  <a:pt x="5536548" y="3845269"/>
                </a:cubicBezTo>
                <a:cubicBezTo>
                  <a:pt x="5537325" y="3844031"/>
                  <a:pt x="5538179" y="3843045"/>
                  <a:pt x="5539107" y="3842308"/>
                </a:cubicBezTo>
                <a:cubicBezTo>
                  <a:pt x="5540035" y="3841572"/>
                  <a:pt x="5541066" y="3841042"/>
                  <a:pt x="5542204" y="3840718"/>
                </a:cubicBezTo>
                <a:cubicBezTo>
                  <a:pt x="5543340" y="3840394"/>
                  <a:pt x="5544657" y="3840232"/>
                  <a:pt x="5546154" y="3840232"/>
                </a:cubicBezTo>
                <a:lnTo>
                  <a:pt x="5555939" y="3840232"/>
                </a:lnTo>
                <a:cubicBezTo>
                  <a:pt x="5556838" y="3840232"/>
                  <a:pt x="5557690" y="3840364"/>
                  <a:pt x="5558498" y="3840629"/>
                </a:cubicBezTo>
                <a:cubicBezTo>
                  <a:pt x="5559306" y="3840894"/>
                  <a:pt x="5559994" y="3841307"/>
                  <a:pt x="5560563" y="3841866"/>
                </a:cubicBezTo>
                <a:cubicBezTo>
                  <a:pt x="5561132" y="3842426"/>
                  <a:pt x="5561596" y="3843133"/>
                  <a:pt x="5561955" y="3843987"/>
                </a:cubicBezTo>
                <a:cubicBezTo>
                  <a:pt x="5562314" y="3844842"/>
                  <a:pt x="5562493" y="3845887"/>
                  <a:pt x="5562493" y="3847124"/>
                </a:cubicBezTo>
                <a:lnTo>
                  <a:pt x="5562493" y="3952281"/>
                </a:lnTo>
                <a:cubicBezTo>
                  <a:pt x="5562493" y="3952752"/>
                  <a:pt x="5562372" y="3953164"/>
                  <a:pt x="5562130" y="3953518"/>
                </a:cubicBezTo>
                <a:cubicBezTo>
                  <a:pt x="5561887" y="3953871"/>
                  <a:pt x="5561462" y="3954151"/>
                  <a:pt x="5560855" y="3954357"/>
                </a:cubicBezTo>
                <a:cubicBezTo>
                  <a:pt x="5560248" y="3954564"/>
                  <a:pt x="5559474" y="3954740"/>
                  <a:pt x="5558534" y="3954887"/>
                </a:cubicBezTo>
                <a:cubicBezTo>
                  <a:pt x="5557594" y="3955035"/>
                  <a:pt x="5556365" y="3955108"/>
                  <a:pt x="5554848" y="3955108"/>
                </a:cubicBezTo>
                <a:cubicBezTo>
                  <a:pt x="5553453" y="3955108"/>
                  <a:pt x="5552255" y="3955035"/>
                  <a:pt x="5551254" y="3954887"/>
                </a:cubicBezTo>
                <a:cubicBezTo>
                  <a:pt x="5550253" y="3954740"/>
                  <a:pt x="5549464" y="3954564"/>
                  <a:pt x="5548887" y="3954357"/>
                </a:cubicBezTo>
                <a:cubicBezTo>
                  <a:pt x="5548310" y="3954151"/>
                  <a:pt x="5547900" y="3953871"/>
                  <a:pt x="5547658" y="3953518"/>
                </a:cubicBezTo>
                <a:cubicBezTo>
                  <a:pt x="5547415" y="3953164"/>
                  <a:pt x="5547294" y="3952752"/>
                  <a:pt x="5547294" y="3952281"/>
                </a:cubicBezTo>
                <a:lnTo>
                  <a:pt x="5547294" y="3852691"/>
                </a:lnTo>
                <a:lnTo>
                  <a:pt x="5547117" y="3852691"/>
                </a:lnTo>
                <a:lnTo>
                  <a:pt x="5506822" y="3952722"/>
                </a:lnTo>
                <a:cubicBezTo>
                  <a:pt x="5506645" y="3953135"/>
                  <a:pt x="5506395" y="3953488"/>
                  <a:pt x="5506071" y="3953783"/>
                </a:cubicBezTo>
                <a:cubicBezTo>
                  <a:pt x="5505747" y="3954078"/>
                  <a:pt x="5505276" y="3954328"/>
                  <a:pt x="5504657" y="3954534"/>
                </a:cubicBezTo>
                <a:cubicBezTo>
                  <a:pt x="5504038" y="3954740"/>
                  <a:pt x="5503302" y="3954887"/>
                  <a:pt x="5502448" y="3954976"/>
                </a:cubicBezTo>
                <a:cubicBezTo>
                  <a:pt x="5501594" y="3955064"/>
                  <a:pt x="5500578" y="3955108"/>
                  <a:pt x="5499399" y="3955108"/>
                </a:cubicBezTo>
                <a:cubicBezTo>
                  <a:pt x="5498162" y="3955108"/>
                  <a:pt x="5497102" y="3955050"/>
                  <a:pt x="5496218" y="3954932"/>
                </a:cubicBezTo>
                <a:cubicBezTo>
                  <a:pt x="5495334" y="3954814"/>
                  <a:pt x="5494598" y="3954652"/>
                  <a:pt x="5494009" y="3954446"/>
                </a:cubicBezTo>
                <a:cubicBezTo>
                  <a:pt x="5493420" y="3954239"/>
                  <a:pt x="5492964" y="3953989"/>
                  <a:pt x="5492639" y="3953694"/>
                </a:cubicBezTo>
                <a:cubicBezTo>
                  <a:pt x="5492315" y="3953400"/>
                  <a:pt x="5492094" y="3953076"/>
                  <a:pt x="5491976" y="3952722"/>
                </a:cubicBezTo>
                <a:lnTo>
                  <a:pt x="5453449" y="3852691"/>
                </a:lnTo>
                <a:lnTo>
                  <a:pt x="5453360" y="3852691"/>
                </a:lnTo>
                <a:lnTo>
                  <a:pt x="5453360" y="3952281"/>
                </a:lnTo>
                <a:cubicBezTo>
                  <a:pt x="5453360" y="3952752"/>
                  <a:pt x="5453239" y="3953164"/>
                  <a:pt x="5452997" y="3953518"/>
                </a:cubicBezTo>
                <a:cubicBezTo>
                  <a:pt x="5452754" y="3953871"/>
                  <a:pt x="5452329" y="3954151"/>
                  <a:pt x="5451722" y="3954357"/>
                </a:cubicBezTo>
                <a:cubicBezTo>
                  <a:pt x="5451115" y="3954564"/>
                  <a:pt x="5450326" y="3954740"/>
                  <a:pt x="5449356" y="3954887"/>
                </a:cubicBezTo>
                <a:cubicBezTo>
                  <a:pt x="5448385" y="3955035"/>
                  <a:pt x="5447141" y="3955108"/>
                  <a:pt x="5445624" y="3955108"/>
                </a:cubicBezTo>
                <a:cubicBezTo>
                  <a:pt x="5444168" y="3955108"/>
                  <a:pt x="5442954" y="3955035"/>
                  <a:pt x="5441984" y="3954887"/>
                </a:cubicBezTo>
                <a:cubicBezTo>
                  <a:pt x="5441013" y="3954740"/>
                  <a:pt x="5440239" y="3954564"/>
                  <a:pt x="5439663" y="3954357"/>
                </a:cubicBezTo>
                <a:cubicBezTo>
                  <a:pt x="5439086" y="3954151"/>
                  <a:pt x="5438692" y="3953871"/>
                  <a:pt x="5438480" y="3953518"/>
                </a:cubicBezTo>
                <a:cubicBezTo>
                  <a:pt x="5438267" y="3953164"/>
                  <a:pt x="5438161" y="3952752"/>
                  <a:pt x="5438161" y="3952281"/>
                </a:cubicBezTo>
                <a:lnTo>
                  <a:pt x="5438161" y="3847124"/>
                </a:lnTo>
                <a:cubicBezTo>
                  <a:pt x="5438161" y="3844650"/>
                  <a:pt x="5438819" y="3842883"/>
                  <a:pt x="5440135" y="3841822"/>
                </a:cubicBezTo>
                <a:cubicBezTo>
                  <a:pt x="5441451" y="3840762"/>
                  <a:pt x="5442917" y="3840232"/>
                  <a:pt x="5444532" y="3840232"/>
                </a:cubicBezTo>
                <a:close/>
                <a:moveTo>
                  <a:pt x="4977807" y="3840232"/>
                </a:moveTo>
                <a:lnTo>
                  <a:pt x="4987139" y="3840232"/>
                </a:lnTo>
                <a:cubicBezTo>
                  <a:pt x="4989053" y="3840232"/>
                  <a:pt x="4990728" y="3840408"/>
                  <a:pt x="4992164" y="3840762"/>
                </a:cubicBezTo>
                <a:cubicBezTo>
                  <a:pt x="4993600" y="3841115"/>
                  <a:pt x="4994856" y="3841675"/>
                  <a:pt x="4995932" y="3842441"/>
                </a:cubicBezTo>
                <a:cubicBezTo>
                  <a:pt x="4997009" y="3843207"/>
                  <a:pt x="4997907" y="3844179"/>
                  <a:pt x="4998625" y="3845357"/>
                </a:cubicBezTo>
                <a:cubicBezTo>
                  <a:pt x="4999343" y="3846535"/>
                  <a:pt x="4999970" y="3847920"/>
                  <a:pt x="5000509" y="3849510"/>
                </a:cubicBezTo>
                <a:lnTo>
                  <a:pt x="5033204" y="3932310"/>
                </a:lnTo>
                <a:lnTo>
                  <a:pt x="5033646" y="3932310"/>
                </a:lnTo>
                <a:lnTo>
                  <a:pt x="5067667" y="3849775"/>
                </a:lnTo>
                <a:cubicBezTo>
                  <a:pt x="5068326" y="3848008"/>
                  <a:pt x="5069044" y="3846506"/>
                  <a:pt x="5069823" y="3845269"/>
                </a:cubicBezTo>
                <a:cubicBezTo>
                  <a:pt x="5070600" y="3844031"/>
                  <a:pt x="5071454" y="3843045"/>
                  <a:pt x="5072382" y="3842308"/>
                </a:cubicBezTo>
                <a:cubicBezTo>
                  <a:pt x="5073310" y="3841572"/>
                  <a:pt x="5074341" y="3841042"/>
                  <a:pt x="5075479" y="3840718"/>
                </a:cubicBezTo>
                <a:cubicBezTo>
                  <a:pt x="5076615" y="3840394"/>
                  <a:pt x="5077932" y="3840232"/>
                  <a:pt x="5079429" y="3840232"/>
                </a:cubicBezTo>
                <a:lnTo>
                  <a:pt x="5089214" y="3840232"/>
                </a:lnTo>
                <a:cubicBezTo>
                  <a:pt x="5090113" y="3840232"/>
                  <a:pt x="5090965" y="3840364"/>
                  <a:pt x="5091773" y="3840629"/>
                </a:cubicBezTo>
                <a:cubicBezTo>
                  <a:pt x="5092581" y="3840894"/>
                  <a:pt x="5093269" y="3841307"/>
                  <a:pt x="5093838" y="3841866"/>
                </a:cubicBezTo>
                <a:cubicBezTo>
                  <a:pt x="5094407" y="3842426"/>
                  <a:pt x="5094871" y="3843133"/>
                  <a:pt x="5095230" y="3843987"/>
                </a:cubicBezTo>
                <a:cubicBezTo>
                  <a:pt x="5095589" y="3844842"/>
                  <a:pt x="5095768" y="3845887"/>
                  <a:pt x="5095768" y="3847124"/>
                </a:cubicBezTo>
                <a:lnTo>
                  <a:pt x="5095768" y="3952281"/>
                </a:lnTo>
                <a:cubicBezTo>
                  <a:pt x="5095768" y="3952752"/>
                  <a:pt x="5095647" y="3953164"/>
                  <a:pt x="5095405" y="3953518"/>
                </a:cubicBezTo>
                <a:cubicBezTo>
                  <a:pt x="5095162" y="3953871"/>
                  <a:pt x="5094737" y="3954151"/>
                  <a:pt x="5094130" y="3954357"/>
                </a:cubicBezTo>
                <a:cubicBezTo>
                  <a:pt x="5093523" y="3954564"/>
                  <a:pt x="5092749" y="3954740"/>
                  <a:pt x="5091809" y="3954887"/>
                </a:cubicBezTo>
                <a:cubicBezTo>
                  <a:pt x="5090869" y="3955035"/>
                  <a:pt x="5089640" y="3955108"/>
                  <a:pt x="5088123" y="3955108"/>
                </a:cubicBezTo>
                <a:cubicBezTo>
                  <a:pt x="5086728" y="3955108"/>
                  <a:pt x="5085530" y="3955035"/>
                  <a:pt x="5084529" y="3954887"/>
                </a:cubicBezTo>
                <a:cubicBezTo>
                  <a:pt x="5083528" y="3954740"/>
                  <a:pt x="5082739" y="3954564"/>
                  <a:pt x="5082162" y="3954357"/>
                </a:cubicBezTo>
                <a:cubicBezTo>
                  <a:pt x="5081585" y="3954151"/>
                  <a:pt x="5081175" y="3953871"/>
                  <a:pt x="5080933" y="3953518"/>
                </a:cubicBezTo>
                <a:cubicBezTo>
                  <a:pt x="5080690" y="3953164"/>
                  <a:pt x="5080569" y="3952752"/>
                  <a:pt x="5080569" y="3952281"/>
                </a:cubicBezTo>
                <a:lnTo>
                  <a:pt x="5080569" y="3852691"/>
                </a:lnTo>
                <a:lnTo>
                  <a:pt x="5080392" y="3852691"/>
                </a:lnTo>
                <a:lnTo>
                  <a:pt x="5040097" y="3952722"/>
                </a:lnTo>
                <a:cubicBezTo>
                  <a:pt x="5039920" y="3953135"/>
                  <a:pt x="5039670" y="3953488"/>
                  <a:pt x="5039346" y="3953783"/>
                </a:cubicBezTo>
                <a:cubicBezTo>
                  <a:pt x="5039022" y="3954078"/>
                  <a:pt x="5038551" y="3954328"/>
                  <a:pt x="5037932" y="3954534"/>
                </a:cubicBezTo>
                <a:cubicBezTo>
                  <a:pt x="5037313" y="3954740"/>
                  <a:pt x="5036577" y="3954887"/>
                  <a:pt x="5035723" y="3954976"/>
                </a:cubicBezTo>
                <a:cubicBezTo>
                  <a:pt x="5034869" y="3955064"/>
                  <a:pt x="5033853" y="3955108"/>
                  <a:pt x="5032674" y="3955108"/>
                </a:cubicBezTo>
                <a:cubicBezTo>
                  <a:pt x="5031437" y="3955108"/>
                  <a:pt x="5030377" y="3955050"/>
                  <a:pt x="5029493" y="3954932"/>
                </a:cubicBezTo>
                <a:cubicBezTo>
                  <a:pt x="5028609" y="3954814"/>
                  <a:pt x="5027873" y="3954652"/>
                  <a:pt x="5027284" y="3954446"/>
                </a:cubicBezTo>
                <a:cubicBezTo>
                  <a:pt x="5026695" y="3954239"/>
                  <a:pt x="5026239" y="3953989"/>
                  <a:pt x="5025914" y="3953694"/>
                </a:cubicBezTo>
                <a:cubicBezTo>
                  <a:pt x="5025590" y="3953400"/>
                  <a:pt x="5025369" y="3953076"/>
                  <a:pt x="5025251" y="3952722"/>
                </a:cubicBezTo>
                <a:lnTo>
                  <a:pt x="4986724" y="3852691"/>
                </a:lnTo>
                <a:lnTo>
                  <a:pt x="4986635" y="3852691"/>
                </a:lnTo>
                <a:lnTo>
                  <a:pt x="4986635" y="3952281"/>
                </a:lnTo>
                <a:cubicBezTo>
                  <a:pt x="4986635" y="3952752"/>
                  <a:pt x="4986514" y="3953164"/>
                  <a:pt x="4986272" y="3953518"/>
                </a:cubicBezTo>
                <a:cubicBezTo>
                  <a:pt x="4986029" y="3953871"/>
                  <a:pt x="4985604" y="3954151"/>
                  <a:pt x="4984997" y="3954357"/>
                </a:cubicBezTo>
                <a:cubicBezTo>
                  <a:pt x="4984390" y="3954564"/>
                  <a:pt x="4983601" y="3954740"/>
                  <a:pt x="4982631" y="3954887"/>
                </a:cubicBezTo>
                <a:cubicBezTo>
                  <a:pt x="4981660" y="3955035"/>
                  <a:pt x="4980416" y="3955108"/>
                  <a:pt x="4978899" y="3955108"/>
                </a:cubicBezTo>
                <a:cubicBezTo>
                  <a:pt x="4977443" y="3955108"/>
                  <a:pt x="4976229" y="3955035"/>
                  <a:pt x="4975259" y="3954887"/>
                </a:cubicBezTo>
                <a:cubicBezTo>
                  <a:pt x="4974288" y="3954740"/>
                  <a:pt x="4973514" y="3954564"/>
                  <a:pt x="4972938" y="3954357"/>
                </a:cubicBezTo>
                <a:cubicBezTo>
                  <a:pt x="4972361" y="3954151"/>
                  <a:pt x="4971967" y="3953871"/>
                  <a:pt x="4971755" y="3953518"/>
                </a:cubicBezTo>
                <a:cubicBezTo>
                  <a:pt x="4971542" y="3953164"/>
                  <a:pt x="4971436" y="3952752"/>
                  <a:pt x="4971436" y="3952281"/>
                </a:cubicBezTo>
                <a:lnTo>
                  <a:pt x="4971436" y="3847124"/>
                </a:lnTo>
                <a:cubicBezTo>
                  <a:pt x="4971436" y="3844650"/>
                  <a:pt x="4972094" y="3842883"/>
                  <a:pt x="4973410" y="3841822"/>
                </a:cubicBezTo>
                <a:cubicBezTo>
                  <a:pt x="4974726" y="3840762"/>
                  <a:pt x="4976192" y="3840232"/>
                  <a:pt x="4977807" y="3840232"/>
                </a:cubicBezTo>
                <a:close/>
                <a:moveTo>
                  <a:pt x="4501557" y="3840232"/>
                </a:moveTo>
                <a:lnTo>
                  <a:pt x="4510889" y="3840232"/>
                </a:lnTo>
                <a:cubicBezTo>
                  <a:pt x="4512803" y="3840232"/>
                  <a:pt x="4514478" y="3840408"/>
                  <a:pt x="4515914" y="3840762"/>
                </a:cubicBezTo>
                <a:cubicBezTo>
                  <a:pt x="4517350" y="3841115"/>
                  <a:pt x="4518606" y="3841675"/>
                  <a:pt x="4519682" y="3842441"/>
                </a:cubicBezTo>
                <a:cubicBezTo>
                  <a:pt x="4520759" y="3843207"/>
                  <a:pt x="4521657" y="3844179"/>
                  <a:pt x="4522375" y="3845357"/>
                </a:cubicBezTo>
                <a:cubicBezTo>
                  <a:pt x="4523093" y="3846535"/>
                  <a:pt x="4523720" y="3847920"/>
                  <a:pt x="4524259" y="3849510"/>
                </a:cubicBezTo>
                <a:lnTo>
                  <a:pt x="4556954" y="3932310"/>
                </a:lnTo>
                <a:lnTo>
                  <a:pt x="4557396" y="3932310"/>
                </a:lnTo>
                <a:lnTo>
                  <a:pt x="4591417" y="3849775"/>
                </a:lnTo>
                <a:cubicBezTo>
                  <a:pt x="4592076" y="3848008"/>
                  <a:pt x="4592794" y="3846506"/>
                  <a:pt x="4593573" y="3845269"/>
                </a:cubicBezTo>
                <a:cubicBezTo>
                  <a:pt x="4594350" y="3844031"/>
                  <a:pt x="4595204" y="3843045"/>
                  <a:pt x="4596132" y="3842308"/>
                </a:cubicBezTo>
                <a:cubicBezTo>
                  <a:pt x="4597060" y="3841572"/>
                  <a:pt x="4598091" y="3841042"/>
                  <a:pt x="4599229" y="3840718"/>
                </a:cubicBezTo>
                <a:cubicBezTo>
                  <a:pt x="4600365" y="3840394"/>
                  <a:pt x="4601682" y="3840232"/>
                  <a:pt x="4603179" y="3840232"/>
                </a:cubicBezTo>
                <a:lnTo>
                  <a:pt x="4612964" y="3840232"/>
                </a:lnTo>
                <a:cubicBezTo>
                  <a:pt x="4613863" y="3840232"/>
                  <a:pt x="4614715" y="3840364"/>
                  <a:pt x="4615523" y="3840629"/>
                </a:cubicBezTo>
                <a:cubicBezTo>
                  <a:pt x="4616331" y="3840894"/>
                  <a:pt x="4617019" y="3841307"/>
                  <a:pt x="4617588" y="3841866"/>
                </a:cubicBezTo>
                <a:cubicBezTo>
                  <a:pt x="4618157" y="3842426"/>
                  <a:pt x="4618621" y="3843133"/>
                  <a:pt x="4618980" y="3843987"/>
                </a:cubicBezTo>
                <a:cubicBezTo>
                  <a:pt x="4619339" y="3844842"/>
                  <a:pt x="4619518" y="3845887"/>
                  <a:pt x="4619518" y="3847124"/>
                </a:cubicBezTo>
                <a:lnTo>
                  <a:pt x="4619518" y="3952281"/>
                </a:lnTo>
                <a:cubicBezTo>
                  <a:pt x="4619518" y="3952752"/>
                  <a:pt x="4619397" y="3953164"/>
                  <a:pt x="4619155" y="3953518"/>
                </a:cubicBezTo>
                <a:cubicBezTo>
                  <a:pt x="4618912" y="3953871"/>
                  <a:pt x="4618487" y="3954151"/>
                  <a:pt x="4617880" y="3954357"/>
                </a:cubicBezTo>
                <a:cubicBezTo>
                  <a:pt x="4617273" y="3954564"/>
                  <a:pt x="4616499" y="3954740"/>
                  <a:pt x="4615559" y="3954887"/>
                </a:cubicBezTo>
                <a:cubicBezTo>
                  <a:pt x="4614619" y="3955035"/>
                  <a:pt x="4613390" y="3955108"/>
                  <a:pt x="4611873" y="3955108"/>
                </a:cubicBezTo>
                <a:cubicBezTo>
                  <a:pt x="4610478" y="3955108"/>
                  <a:pt x="4609280" y="3955035"/>
                  <a:pt x="4608279" y="3954887"/>
                </a:cubicBezTo>
                <a:cubicBezTo>
                  <a:pt x="4607278" y="3954740"/>
                  <a:pt x="4606489" y="3954564"/>
                  <a:pt x="4605912" y="3954357"/>
                </a:cubicBezTo>
                <a:cubicBezTo>
                  <a:pt x="4605335" y="3954151"/>
                  <a:pt x="4604925" y="3953871"/>
                  <a:pt x="4604683" y="3953518"/>
                </a:cubicBezTo>
                <a:cubicBezTo>
                  <a:pt x="4604440" y="3953164"/>
                  <a:pt x="4604319" y="3952752"/>
                  <a:pt x="4604319" y="3952281"/>
                </a:cubicBezTo>
                <a:lnTo>
                  <a:pt x="4604319" y="3852691"/>
                </a:lnTo>
                <a:lnTo>
                  <a:pt x="4604142" y="3852691"/>
                </a:lnTo>
                <a:lnTo>
                  <a:pt x="4563847" y="3952722"/>
                </a:lnTo>
                <a:cubicBezTo>
                  <a:pt x="4563670" y="3953135"/>
                  <a:pt x="4563420" y="3953488"/>
                  <a:pt x="4563096" y="3953783"/>
                </a:cubicBezTo>
                <a:cubicBezTo>
                  <a:pt x="4562772" y="3954078"/>
                  <a:pt x="4562301" y="3954328"/>
                  <a:pt x="4561682" y="3954534"/>
                </a:cubicBezTo>
                <a:cubicBezTo>
                  <a:pt x="4561063" y="3954740"/>
                  <a:pt x="4560327" y="3954887"/>
                  <a:pt x="4559473" y="3954976"/>
                </a:cubicBezTo>
                <a:cubicBezTo>
                  <a:pt x="4558619" y="3955064"/>
                  <a:pt x="4557603" y="3955108"/>
                  <a:pt x="4556424" y="3955108"/>
                </a:cubicBezTo>
                <a:cubicBezTo>
                  <a:pt x="4555187" y="3955108"/>
                  <a:pt x="4554127" y="3955050"/>
                  <a:pt x="4553243" y="3954932"/>
                </a:cubicBezTo>
                <a:cubicBezTo>
                  <a:pt x="4552359" y="3954814"/>
                  <a:pt x="4551623" y="3954652"/>
                  <a:pt x="4551034" y="3954446"/>
                </a:cubicBezTo>
                <a:cubicBezTo>
                  <a:pt x="4550445" y="3954239"/>
                  <a:pt x="4549989" y="3953989"/>
                  <a:pt x="4549664" y="3953694"/>
                </a:cubicBezTo>
                <a:cubicBezTo>
                  <a:pt x="4549340" y="3953400"/>
                  <a:pt x="4549119" y="3953076"/>
                  <a:pt x="4549001" y="3952722"/>
                </a:cubicBezTo>
                <a:lnTo>
                  <a:pt x="4510474" y="3852691"/>
                </a:lnTo>
                <a:lnTo>
                  <a:pt x="4510385" y="3852691"/>
                </a:lnTo>
                <a:lnTo>
                  <a:pt x="4510385" y="3952281"/>
                </a:lnTo>
                <a:cubicBezTo>
                  <a:pt x="4510385" y="3952752"/>
                  <a:pt x="4510264" y="3953164"/>
                  <a:pt x="4510022" y="3953518"/>
                </a:cubicBezTo>
                <a:cubicBezTo>
                  <a:pt x="4509779" y="3953871"/>
                  <a:pt x="4509354" y="3954151"/>
                  <a:pt x="4508747" y="3954357"/>
                </a:cubicBezTo>
                <a:cubicBezTo>
                  <a:pt x="4508140" y="3954564"/>
                  <a:pt x="4507351" y="3954740"/>
                  <a:pt x="4506381" y="3954887"/>
                </a:cubicBezTo>
                <a:cubicBezTo>
                  <a:pt x="4505410" y="3955035"/>
                  <a:pt x="4504166" y="3955108"/>
                  <a:pt x="4502649" y="3955108"/>
                </a:cubicBezTo>
                <a:cubicBezTo>
                  <a:pt x="4501193" y="3955108"/>
                  <a:pt x="4499979" y="3955035"/>
                  <a:pt x="4499009" y="3954887"/>
                </a:cubicBezTo>
                <a:cubicBezTo>
                  <a:pt x="4498038" y="3954740"/>
                  <a:pt x="4497264" y="3954564"/>
                  <a:pt x="4496688" y="3954357"/>
                </a:cubicBezTo>
                <a:cubicBezTo>
                  <a:pt x="4496111" y="3954151"/>
                  <a:pt x="4495717" y="3953871"/>
                  <a:pt x="4495505" y="3953518"/>
                </a:cubicBezTo>
                <a:cubicBezTo>
                  <a:pt x="4495292" y="3953164"/>
                  <a:pt x="4495186" y="3952752"/>
                  <a:pt x="4495186" y="3952281"/>
                </a:cubicBezTo>
                <a:lnTo>
                  <a:pt x="4495186" y="3847124"/>
                </a:lnTo>
                <a:cubicBezTo>
                  <a:pt x="4495186" y="3844650"/>
                  <a:pt x="4495844" y="3842883"/>
                  <a:pt x="4497160" y="3841822"/>
                </a:cubicBezTo>
                <a:cubicBezTo>
                  <a:pt x="4498476" y="3840762"/>
                  <a:pt x="4499942" y="3840232"/>
                  <a:pt x="4501557" y="3840232"/>
                </a:cubicBezTo>
                <a:close/>
                <a:moveTo>
                  <a:pt x="4034832" y="3840232"/>
                </a:moveTo>
                <a:lnTo>
                  <a:pt x="4044164" y="3840232"/>
                </a:lnTo>
                <a:cubicBezTo>
                  <a:pt x="4046078" y="3840232"/>
                  <a:pt x="4047753" y="3840408"/>
                  <a:pt x="4049189" y="3840762"/>
                </a:cubicBezTo>
                <a:cubicBezTo>
                  <a:pt x="4050625" y="3841115"/>
                  <a:pt x="4051881" y="3841675"/>
                  <a:pt x="4052958" y="3842441"/>
                </a:cubicBezTo>
                <a:cubicBezTo>
                  <a:pt x="4054034" y="3843207"/>
                  <a:pt x="4054931" y="3844179"/>
                  <a:pt x="4055649" y="3845357"/>
                </a:cubicBezTo>
                <a:cubicBezTo>
                  <a:pt x="4056367" y="3846535"/>
                  <a:pt x="4056995" y="3847920"/>
                  <a:pt x="4057534" y="3849510"/>
                </a:cubicBezTo>
                <a:lnTo>
                  <a:pt x="4090230" y="3932310"/>
                </a:lnTo>
                <a:lnTo>
                  <a:pt x="4090672" y="3932310"/>
                </a:lnTo>
                <a:lnTo>
                  <a:pt x="4124693" y="3849775"/>
                </a:lnTo>
                <a:cubicBezTo>
                  <a:pt x="4125351" y="3848008"/>
                  <a:pt x="4126069" y="3846506"/>
                  <a:pt x="4126847" y="3845269"/>
                </a:cubicBezTo>
                <a:cubicBezTo>
                  <a:pt x="4127626" y="3844031"/>
                  <a:pt x="4128479" y="3843045"/>
                  <a:pt x="4129406" y="3842308"/>
                </a:cubicBezTo>
                <a:cubicBezTo>
                  <a:pt x="4130334" y="3841572"/>
                  <a:pt x="4131367" y="3841042"/>
                  <a:pt x="4132504" y="3840718"/>
                </a:cubicBezTo>
                <a:cubicBezTo>
                  <a:pt x="4133640" y="3840394"/>
                  <a:pt x="4134957" y="3840232"/>
                  <a:pt x="4136454" y="3840232"/>
                </a:cubicBezTo>
                <a:lnTo>
                  <a:pt x="4146239" y="3840232"/>
                </a:lnTo>
                <a:cubicBezTo>
                  <a:pt x="4147137" y="3840232"/>
                  <a:pt x="4147990" y="3840364"/>
                  <a:pt x="4148798" y="3840629"/>
                </a:cubicBezTo>
                <a:cubicBezTo>
                  <a:pt x="4149606" y="3840894"/>
                  <a:pt x="4150294" y="3841307"/>
                  <a:pt x="4150863" y="3841866"/>
                </a:cubicBezTo>
                <a:cubicBezTo>
                  <a:pt x="4151432" y="3842426"/>
                  <a:pt x="4151896" y="3843133"/>
                  <a:pt x="4152255" y="3843987"/>
                </a:cubicBezTo>
                <a:cubicBezTo>
                  <a:pt x="4152614" y="3844842"/>
                  <a:pt x="4152793" y="3845887"/>
                  <a:pt x="4152793" y="3847124"/>
                </a:cubicBezTo>
                <a:lnTo>
                  <a:pt x="4152793" y="3952281"/>
                </a:lnTo>
                <a:cubicBezTo>
                  <a:pt x="4152793" y="3952752"/>
                  <a:pt x="4152672" y="3953164"/>
                  <a:pt x="4152429" y="3953518"/>
                </a:cubicBezTo>
                <a:cubicBezTo>
                  <a:pt x="4152187" y="3953871"/>
                  <a:pt x="4151762" y="3954151"/>
                  <a:pt x="4151155" y="3954357"/>
                </a:cubicBezTo>
                <a:cubicBezTo>
                  <a:pt x="4150548" y="3954564"/>
                  <a:pt x="4149774" y="3954740"/>
                  <a:pt x="4148834" y="3954887"/>
                </a:cubicBezTo>
                <a:cubicBezTo>
                  <a:pt x="4147894" y="3955035"/>
                  <a:pt x="4146665" y="3955108"/>
                  <a:pt x="4145148" y="3955108"/>
                </a:cubicBezTo>
                <a:cubicBezTo>
                  <a:pt x="4143753" y="3955108"/>
                  <a:pt x="4142554" y="3955035"/>
                  <a:pt x="4141553" y="3954887"/>
                </a:cubicBezTo>
                <a:cubicBezTo>
                  <a:pt x="4140553" y="3954740"/>
                  <a:pt x="4139764" y="3954564"/>
                  <a:pt x="4139187" y="3954357"/>
                </a:cubicBezTo>
                <a:cubicBezTo>
                  <a:pt x="4138610" y="3954151"/>
                  <a:pt x="4138201" y="3953871"/>
                  <a:pt x="4137958" y="3953518"/>
                </a:cubicBezTo>
                <a:cubicBezTo>
                  <a:pt x="4137715" y="3953164"/>
                  <a:pt x="4137594" y="3952752"/>
                  <a:pt x="4137594" y="3952281"/>
                </a:cubicBezTo>
                <a:lnTo>
                  <a:pt x="4137594" y="3852691"/>
                </a:lnTo>
                <a:lnTo>
                  <a:pt x="4137418" y="3852691"/>
                </a:lnTo>
                <a:lnTo>
                  <a:pt x="4097122" y="3952722"/>
                </a:lnTo>
                <a:cubicBezTo>
                  <a:pt x="4096946" y="3953135"/>
                  <a:pt x="4096695" y="3953488"/>
                  <a:pt x="4096371" y="3953783"/>
                </a:cubicBezTo>
                <a:cubicBezTo>
                  <a:pt x="4096047" y="3954078"/>
                  <a:pt x="4095576" y="3954328"/>
                  <a:pt x="4094957" y="3954534"/>
                </a:cubicBezTo>
                <a:cubicBezTo>
                  <a:pt x="4094339" y="3954740"/>
                  <a:pt x="4093602" y="3954887"/>
                  <a:pt x="4092748" y="3954976"/>
                </a:cubicBezTo>
                <a:cubicBezTo>
                  <a:pt x="4091894" y="3955064"/>
                  <a:pt x="4090878" y="3955108"/>
                  <a:pt x="4089700" y="3955108"/>
                </a:cubicBezTo>
                <a:cubicBezTo>
                  <a:pt x="4088462" y="3955108"/>
                  <a:pt x="4087402" y="3955050"/>
                  <a:pt x="4086518" y="3954932"/>
                </a:cubicBezTo>
                <a:cubicBezTo>
                  <a:pt x="4085635" y="3954814"/>
                  <a:pt x="4084898" y="3954652"/>
                  <a:pt x="4084309" y="3954446"/>
                </a:cubicBezTo>
                <a:cubicBezTo>
                  <a:pt x="4083720" y="3954239"/>
                  <a:pt x="4083263" y="3953989"/>
                  <a:pt x="4082939" y="3953694"/>
                </a:cubicBezTo>
                <a:cubicBezTo>
                  <a:pt x="4082615" y="3953400"/>
                  <a:pt x="4082394" y="3953076"/>
                  <a:pt x="4082277" y="3952722"/>
                </a:cubicBezTo>
                <a:lnTo>
                  <a:pt x="4043749" y="3852691"/>
                </a:lnTo>
                <a:lnTo>
                  <a:pt x="4043660" y="3852691"/>
                </a:lnTo>
                <a:lnTo>
                  <a:pt x="4043660" y="3952281"/>
                </a:lnTo>
                <a:cubicBezTo>
                  <a:pt x="4043660" y="3952752"/>
                  <a:pt x="4043539" y="3953164"/>
                  <a:pt x="4043297" y="3953518"/>
                </a:cubicBezTo>
                <a:cubicBezTo>
                  <a:pt x="4043054" y="3953871"/>
                  <a:pt x="4042629" y="3954151"/>
                  <a:pt x="4042022" y="3954357"/>
                </a:cubicBezTo>
                <a:cubicBezTo>
                  <a:pt x="4041415" y="3954564"/>
                  <a:pt x="4040626" y="3954740"/>
                  <a:pt x="4039655" y="3954887"/>
                </a:cubicBezTo>
                <a:cubicBezTo>
                  <a:pt x="4038685" y="3955035"/>
                  <a:pt x="4037441" y="3955108"/>
                  <a:pt x="4035924" y="3955108"/>
                </a:cubicBezTo>
                <a:cubicBezTo>
                  <a:pt x="4034468" y="3955108"/>
                  <a:pt x="4033254" y="3955035"/>
                  <a:pt x="4032284" y="3954887"/>
                </a:cubicBezTo>
                <a:cubicBezTo>
                  <a:pt x="4031313" y="3954740"/>
                  <a:pt x="4030539" y="3954564"/>
                  <a:pt x="4029963" y="3954357"/>
                </a:cubicBezTo>
                <a:cubicBezTo>
                  <a:pt x="4029386" y="3954151"/>
                  <a:pt x="4028992" y="3953871"/>
                  <a:pt x="4028780" y="3953518"/>
                </a:cubicBezTo>
                <a:cubicBezTo>
                  <a:pt x="4028567" y="3953164"/>
                  <a:pt x="4028461" y="3952752"/>
                  <a:pt x="4028461" y="3952281"/>
                </a:cubicBezTo>
                <a:lnTo>
                  <a:pt x="4028461" y="3847124"/>
                </a:lnTo>
                <a:cubicBezTo>
                  <a:pt x="4028461" y="3844650"/>
                  <a:pt x="4029119" y="3842883"/>
                  <a:pt x="4030435" y="3841822"/>
                </a:cubicBezTo>
                <a:cubicBezTo>
                  <a:pt x="4031751" y="3840762"/>
                  <a:pt x="4033217" y="3840232"/>
                  <a:pt x="4034832" y="3840232"/>
                </a:cubicBezTo>
                <a:close/>
                <a:moveTo>
                  <a:pt x="3558601" y="3840232"/>
                </a:moveTo>
                <a:lnTo>
                  <a:pt x="3567933" y="3840232"/>
                </a:lnTo>
                <a:cubicBezTo>
                  <a:pt x="3569847" y="3840232"/>
                  <a:pt x="3571522" y="3840408"/>
                  <a:pt x="3572958" y="3840762"/>
                </a:cubicBezTo>
                <a:cubicBezTo>
                  <a:pt x="3574394" y="3841115"/>
                  <a:pt x="3575650" y="3841675"/>
                  <a:pt x="3576726" y="3842441"/>
                </a:cubicBezTo>
                <a:cubicBezTo>
                  <a:pt x="3577803" y="3843207"/>
                  <a:pt x="3578700" y="3844179"/>
                  <a:pt x="3579418" y="3845357"/>
                </a:cubicBezTo>
                <a:cubicBezTo>
                  <a:pt x="3580136" y="3846535"/>
                  <a:pt x="3580764" y="3847920"/>
                  <a:pt x="3581302" y="3849510"/>
                </a:cubicBezTo>
                <a:lnTo>
                  <a:pt x="3613998" y="3932310"/>
                </a:lnTo>
                <a:lnTo>
                  <a:pt x="3614440" y="3932310"/>
                </a:lnTo>
                <a:lnTo>
                  <a:pt x="3648462" y="3849775"/>
                </a:lnTo>
                <a:cubicBezTo>
                  <a:pt x="3649119" y="3848008"/>
                  <a:pt x="3649837" y="3846506"/>
                  <a:pt x="3650616" y="3845269"/>
                </a:cubicBezTo>
                <a:cubicBezTo>
                  <a:pt x="3651395" y="3844031"/>
                  <a:pt x="3652247" y="3843045"/>
                  <a:pt x="3653175" y="3842308"/>
                </a:cubicBezTo>
                <a:cubicBezTo>
                  <a:pt x="3654103" y="3841572"/>
                  <a:pt x="3655136" y="3841042"/>
                  <a:pt x="3656272" y="3840718"/>
                </a:cubicBezTo>
                <a:cubicBezTo>
                  <a:pt x="3657409" y="3840394"/>
                  <a:pt x="3658726" y="3840232"/>
                  <a:pt x="3660223" y="3840232"/>
                </a:cubicBezTo>
                <a:lnTo>
                  <a:pt x="3670008" y="3840232"/>
                </a:lnTo>
                <a:cubicBezTo>
                  <a:pt x="3670906" y="3840232"/>
                  <a:pt x="3671759" y="3840364"/>
                  <a:pt x="3672567" y="3840629"/>
                </a:cubicBezTo>
                <a:cubicBezTo>
                  <a:pt x="3673374" y="3840894"/>
                  <a:pt x="3674062" y="3841307"/>
                  <a:pt x="3674631" y="3841866"/>
                </a:cubicBezTo>
                <a:cubicBezTo>
                  <a:pt x="3675201" y="3842426"/>
                  <a:pt x="3675665" y="3843133"/>
                  <a:pt x="3676023" y="3843987"/>
                </a:cubicBezTo>
                <a:cubicBezTo>
                  <a:pt x="3676382" y="3844842"/>
                  <a:pt x="3676562" y="3845887"/>
                  <a:pt x="3676562" y="3847124"/>
                </a:cubicBezTo>
                <a:lnTo>
                  <a:pt x="3676562" y="3952281"/>
                </a:lnTo>
                <a:cubicBezTo>
                  <a:pt x="3676562" y="3952752"/>
                  <a:pt x="3676441" y="3953164"/>
                  <a:pt x="3676198" y="3953518"/>
                </a:cubicBezTo>
                <a:cubicBezTo>
                  <a:pt x="3675955" y="3953871"/>
                  <a:pt x="3675531" y="3954151"/>
                  <a:pt x="3674924" y="3954357"/>
                </a:cubicBezTo>
                <a:cubicBezTo>
                  <a:pt x="3674316" y="3954564"/>
                  <a:pt x="3673542" y="3954740"/>
                  <a:pt x="3672602" y="3954887"/>
                </a:cubicBezTo>
                <a:cubicBezTo>
                  <a:pt x="3671663" y="3955035"/>
                  <a:pt x="3670434" y="3955108"/>
                  <a:pt x="3668917" y="3955108"/>
                </a:cubicBezTo>
                <a:cubicBezTo>
                  <a:pt x="3667521" y="3955108"/>
                  <a:pt x="3666323" y="3955035"/>
                  <a:pt x="3665322" y="3954887"/>
                </a:cubicBezTo>
                <a:cubicBezTo>
                  <a:pt x="3664322" y="3954740"/>
                  <a:pt x="3663532" y="3954564"/>
                  <a:pt x="3662956" y="3954357"/>
                </a:cubicBezTo>
                <a:cubicBezTo>
                  <a:pt x="3662379" y="3954151"/>
                  <a:pt x="3661969" y="3953871"/>
                  <a:pt x="3661727" y="3953518"/>
                </a:cubicBezTo>
                <a:cubicBezTo>
                  <a:pt x="3661484" y="3953164"/>
                  <a:pt x="3661363" y="3952752"/>
                  <a:pt x="3661363" y="3952281"/>
                </a:cubicBezTo>
                <a:lnTo>
                  <a:pt x="3661363" y="3852691"/>
                </a:lnTo>
                <a:lnTo>
                  <a:pt x="3661187" y="3852691"/>
                </a:lnTo>
                <a:lnTo>
                  <a:pt x="3620891" y="3952722"/>
                </a:lnTo>
                <a:cubicBezTo>
                  <a:pt x="3620714" y="3953135"/>
                  <a:pt x="3620463" y="3953488"/>
                  <a:pt x="3620140" y="3953783"/>
                </a:cubicBezTo>
                <a:cubicBezTo>
                  <a:pt x="3619816" y="3954078"/>
                  <a:pt x="3619344" y="3954328"/>
                  <a:pt x="3618726" y="3954534"/>
                </a:cubicBezTo>
                <a:cubicBezTo>
                  <a:pt x="3618107" y="3954740"/>
                  <a:pt x="3617371" y="3954887"/>
                  <a:pt x="3616517" y="3954976"/>
                </a:cubicBezTo>
                <a:cubicBezTo>
                  <a:pt x="3615662" y="3955064"/>
                  <a:pt x="3614647" y="3955108"/>
                  <a:pt x="3613469" y="3955108"/>
                </a:cubicBezTo>
                <a:cubicBezTo>
                  <a:pt x="3612231" y="3955108"/>
                  <a:pt x="3611171" y="3955050"/>
                  <a:pt x="3610287" y="3954932"/>
                </a:cubicBezTo>
                <a:cubicBezTo>
                  <a:pt x="3609403" y="3954814"/>
                  <a:pt x="3608667" y="3954652"/>
                  <a:pt x="3608078" y="3954446"/>
                </a:cubicBezTo>
                <a:cubicBezTo>
                  <a:pt x="3607489" y="3954239"/>
                  <a:pt x="3607032" y="3953989"/>
                  <a:pt x="3606708" y="3953694"/>
                </a:cubicBezTo>
                <a:cubicBezTo>
                  <a:pt x="3606384" y="3953400"/>
                  <a:pt x="3606163" y="3953076"/>
                  <a:pt x="3606046" y="3952722"/>
                </a:cubicBezTo>
                <a:lnTo>
                  <a:pt x="3567518" y="3852691"/>
                </a:lnTo>
                <a:lnTo>
                  <a:pt x="3567429" y="3852691"/>
                </a:lnTo>
                <a:lnTo>
                  <a:pt x="3567429" y="3952281"/>
                </a:lnTo>
                <a:cubicBezTo>
                  <a:pt x="3567429" y="3952752"/>
                  <a:pt x="3567308" y="3953164"/>
                  <a:pt x="3567066" y="3953518"/>
                </a:cubicBezTo>
                <a:cubicBezTo>
                  <a:pt x="3566823" y="3953871"/>
                  <a:pt x="3566398" y="3954151"/>
                  <a:pt x="3565791" y="3954357"/>
                </a:cubicBezTo>
                <a:cubicBezTo>
                  <a:pt x="3565184" y="3954564"/>
                  <a:pt x="3564395" y="3954740"/>
                  <a:pt x="3563425" y="3954887"/>
                </a:cubicBezTo>
                <a:cubicBezTo>
                  <a:pt x="3562454" y="3955035"/>
                  <a:pt x="3561210" y="3955108"/>
                  <a:pt x="3559693" y="3955108"/>
                </a:cubicBezTo>
                <a:cubicBezTo>
                  <a:pt x="3558237" y="3955108"/>
                  <a:pt x="3557024" y="3955035"/>
                  <a:pt x="3556053" y="3954887"/>
                </a:cubicBezTo>
                <a:cubicBezTo>
                  <a:pt x="3555082" y="3954740"/>
                  <a:pt x="3554308" y="3954564"/>
                  <a:pt x="3553732" y="3954357"/>
                </a:cubicBezTo>
                <a:cubicBezTo>
                  <a:pt x="3553155" y="3954151"/>
                  <a:pt x="3552761" y="3953871"/>
                  <a:pt x="3552549" y="3953518"/>
                </a:cubicBezTo>
                <a:cubicBezTo>
                  <a:pt x="3552336" y="3953164"/>
                  <a:pt x="3552231" y="3952752"/>
                  <a:pt x="3552231" y="3952281"/>
                </a:cubicBezTo>
                <a:lnTo>
                  <a:pt x="3552231" y="3847124"/>
                </a:lnTo>
                <a:cubicBezTo>
                  <a:pt x="3552231" y="3844650"/>
                  <a:pt x="3552888" y="3842883"/>
                  <a:pt x="3554204" y="3841822"/>
                </a:cubicBezTo>
                <a:cubicBezTo>
                  <a:pt x="3555520" y="3840762"/>
                  <a:pt x="3556986" y="3840232"/>
                  <a:pt x="3558601" y="3840232"/>
                </a:cubicBezTo>
                <a:close/>
                <a:moveTo>
                  <a:pt x="3091875" y="3840232"/>
                </a:moveTo>
                <a:lnTo>
                  <a:pt x="3101209" y="3840232"/>
                </a:lnTo>
                <a:cubicBezTo>
                  <a:pt x="3103121" y="3840232"/>
                  <a:pt x="3104798" y="3840408"/>
                  <a:pt x="3106233" y="3840762"/>
                </a:cubicBezTo>
                <a:cubicBezTo>
                  <a:pt x="3107667" y="3841115"/>
                  <a:pt x="3108925" y="3841675"/>
                  <a:pt x="3110001" y="3842441"/>
                </a:cubicBezTo>
                <a:cubicBezTo>
                  <a:pt x="3111078" y="3843207"/>
                  <a:pt x="3111975" y="3844179"/>
                  <a:pt x="3112693" y="3845357"/>
                </a:cubicBezTo>
                <a:cubicBezTo>
                  <a:pt x="3113410" y="3846535"/>
                  <a:pt x="3114039" y="3847920"/>
                  <a:pt x="3114578" y="3849510"/>
                </a:cubicBezTo>
                <a:lnTo>
                  <a:pt x="3147273" y="3932310"/>
                </a:lnTo>
                <a:lnTo>
                  <a:pt x="3147715" y="3932310"/>
                </a:lnTo>
                <a:lnTo>
                  <a:pt x="3181737" y="3849775"/>
                </a:lnTo>
                <a:cubicBezTo>
                  <a:pt x="3182395" y="3848008"/>
                  <a:pt x="3183112" y="3846506"/>
                  <a:pt x="3183891" y="3845269"/>
                </a:cubicBezTo>
                <a:cubicBezTo>
                  <a:pt x="3184669" y="3844031"/>
                  <a:pt x="3185521" y="3843045"/>
                  <a:pt x="3186450" y="3842308"/>
                </a:cubicBezTo>
                <a:cubicBezTo>
                  <a:pt x="3187377" y="3841572"/>
                  <a:pt x="3188410" y="3841042"/>
                  <a:pt x="3189547" y="3840718"/>
                </a:cubicBezTo>
                <a:cubicBezTo>
                  <a:pt x="3190684" y="3840394"/>
                  <a:pt x="3192000" y="3840232"/>
                  <a:pt x="3193497" y="3840232"/>
                </a:cubicBezTo>
                <a:lnTo>
                  <a:pt x="3203282" y="3840232"/>
                </a:lnTo>
                <a:cubicBezTo>
                  <a:pt x="3204180" y="3840232"/>
                  <a:pt x="3205033" y="3840364"/>
                  <a:pt x="3205841" y="3840629"/>
                </a:cubicBezTo>
                <a:cubicBezTo>
                  <a:pt x="3206648" y="3840894"/>
                  <a:pt x="3207337" y="3841307"/>
                  <a:pt x="3207905" y="3841866"/>
                </a:cubicBezTo>
                <a:cubicBezTo>
                  <a:pt x="3208475" y="3842426"/>
                  <a:pt x="3208939" y="3843133"/>
                  <a:pt x="3209298" y="3843987"/>
                </a:cubicBezTo>
                <a:cubicBezTo>
                  <a:pt x="3209657" y="3844842"/>
                  <a:pt x="3209837" y="3845887"/>
                  <a:pt x="3209837" y="3847124"/>
                </a:cubicBezTo>
                <a:lnTo>
                  <a:pt x="3209837" y="3952281"/>
                </a:lnTo>
                <a:cubicBezTo>
                  <a:pt x="3209837" y="3952752"/>
                  <a:pt x="3209715" y="3953164"/>
                  <a:pt x="3209472" y="3953518"/>
                </a:cubicBezTo>
                <a:cubicBezTo>
                  <a:pt x="3209230" y="3953871"/>
                  <a:pt x="3208805" y="3954151"/>
                  <a:pt x="3208199" y="3954357"/>
                </a:cubicBezTo>
                <a:cubicBezTo>
                  <a:pt x="3207591" y="3954564"/>
                  <a:pt x="3206817" y="3954740"/>
                  <a:pt x="3205877" y="3954887"/>
                </a:cubicBezTo>
                <a:cubicBezTo>
                  <a:pt x="3204938" y="3955035"/>
                  <a:pt x="3203709" y="3955108"/>
                  <a:pt x="3202191" y="3955108"/>
                </a:cubicBezTo>
                <a:cubicBezTo>
                  <a:pt x="3200796" y="3955108"/>
                  <a:pt x="3199597" y="3955035"/>
                  <a:pt x="3198596" y="3954887"/>
                </a:cubicBezTo>
                <a:cubicBezTo>
                  <a:pt x="3197595" y="3954740"/>
                  <a:pt x="3196808" y="3954564"/>
                  <a:pt x="3196230" y="3954357"/>
                </a:cubicBezTo>
                <a:cubicBezTo>
                  <a:pt x="3195653" y="3954151"/>
                  <a:pt x="3195244" y="3953871"/>
                  <a:pt x="3195002" y="3953518"/>
                </a:cubicBezTo>
                <a:cubicBezTo>
                  <a:pt x="3194758" y="3953164"/>
                  <a:pt x="3194637" y="3952752"/>
                  <a:pt x="3194637" y="3952281"/>
                </a:cubicBezTo>
                <a:lnTo>
                  <a:pt x="3194637" y="3852691"/>
                </a:lnTo>
                <a:lnTo>
                  <a:pt x="3194459" y="3852691"/>
                </a:lnTo>
                <a:lnTo>
                  <a:pt x="3154166" y="3952722"/>
                </a:lnTo>
                <a:cubicBezTo>
                  <a:pt x="3153989" y="3953135"/>
                  <a:pt x="3153738" y="3953488"/>
                  <a:pt x="3153414" y="3953783"/>
                </a:cubicBezTo>
                <a:cubicBezTo>
                  <a:pt x="3153090" y="3954078"/>
                  <a:pt x="3152620" y="3954328"/>
                  <a:pt x="3152000" y="3954534"/>
                </a:cubicBezTo>
                <a:cubicBezTo>
                  <a:pt x="3151382" y="3954740"/>
                  <a:pt x="3150645" y="3954887"/>
                  <a:pt x="3149792" y="3954976"/>
                </a:cubicBezTo>
                <a:cubicBezTo>
                  <a:pt x="3148937" y="3955064"/>
                  <a:pt x="3147921" y="3955108"/>
                  <a:pt x="3146742" y="3955108"/>
                </a:cubicBezTo>
                <a:cubicBezTo>
                  <a:pt x="3145506" y="3955108"/>
                  <a:pt x="3144445" y="3955050"/>
                  <a:pt x="3143561" y="3954932"/>
                </a:cubicBezTo>
                <a:cubicBezTo>
                  <a:pt x="3142678" y="3954814"/>
                  <a:pt x="3141941" y="3954652"/>
                  <a:pt x="3141353" y="3954446"/>
                </a:cubicBezTo>
                <a:cubicBezTo>
                  <a:pt x="3140763" y="3954239"/>
                  <a:pt x="3140307" y="3953989"/>
                  <a:pt x="3139984" y="3953694"/>
                </a:cubicBezTo>
                <a:cubicBezTo>
                  <a:pt x="3139659" y="3953400"/>
                  <a:pt x="3139438" y="3953076"/>
                  <a:pt x="3139320" y="3952722"/>
                </a:cubicBezTo>
                <a:lnTo>
                  <a:pt x="3100793" y="3852691"/>
                </a:lnTo>
                <a:lnTo>
                  <a:pt x="3100705" y="3852691"/>
                </a:lnTo>
                <a:lnTo>
                  <a:pt x="3100705" y="3952281"/>
                </a:lnTo>
                <a:cubicBezTo>
                  <a:pt x="3100705" y="3952752"/>
                  <a:pt x="3100583" y="3953164"/>
                  <a:pt x="3100341" y="3953518"/>
                </a:cubicBezTo>
                <a:cubicBezTo>
                  <a:pt x="3100099" y="3953871"/>
                  <a:pt x="3099673" y="3954151"/>
                  <a:pt x="3099066" y="3954357"/>
                </a:cubicBezTo>
                <a:cubicBezTo>
                  <a:pt x="3098460" y="3954564"/>
                  <a:pt x="3097670" y="3954740"/>
                  <a:pt x="3096699" y="3954887"/>
                </a:cubicBezTo>
                <a:cubicBezTo>
                  <a:pt x="3095728" y="3955035"/>
                  <a:pt x="3094485" y="3955108"/>
                  <a:pt x="3092968" y="3955108"/>
                </a:cubicBezTo>
                <a:cubicBezTo>
                  <a:pt x="3091513" y="3955108"/>
                  <a:pt x="3090298" y="3955035"/>
                  <a:pt x="3089327" y="3954887"/>
                </a:cubicBezTo>
                <a:cubicBezTo>
                  <a:pt x="3088357" y="3954740"/>
                  <a:pt x="3087583" y="3954564"/>
                  <a:pt x="3087006" y="3954357"/>
                </a:cubicBezTo>
                <a:cubicBezTo>
                  <a:pt x="3086430" y="3954151"/>
                  <a:pt x="3086035" y="3953871"/>
                  <a:pt x="3085824" y="3953518"/>
                </a:cubicBezTo>
                <a:cubicBezTo>
                  <a:pt x="3085611" y="3953164"/>
                  <a:pt x="3085505" y="3952752"/>
                  <a:pt x="3085505" y="3952281"/>
                </a:cubicBezTo>
                <a:lnTo>
                  <a:pt x="3085505" y="3847124"/>
                </a:lnTo>
                <a:cubicBezTo>
                  <a:pt x="3085505" y="3844650"/>
                  <a:pt x="3086162" y="3842883"/>
                  <a:pt x="3087480" y="3841822"/>
                </a:cubicBezTo>
                <a:cubicBezTo>
                  <a:pt x="3088795" y="3840762"/>
                  <a:pt x="3090260" y="3840232"/>
                  <a:pt x="3091875" y="3840232"/>
                </a:cubicBezTo>
                <a:close/>
                <a:moveTo>
                  <a:pt x="2615628" y="3840232"/>
                </a:moveTo>
                <a:lnTo>
                  <a:pt x="2624960" y="3840232"/>
                </a:lnTo>
                <a:cubicBezTo>
                  <a:pt x="2626874" y="3840232"/>
                  <a:pt x="2628549" y="3840408"/>
                  <a:pt x="2629984" y="3840762"/>
                </a:cubicBezTo>
                <a:cubicBezTo>
                  <a:pt x="2631422" y="3841115"/>
                  <a:pt x="2632678" y="3841675"/>
                  <a:pt x="2633754" y="3842441"/>
                </a:cubicBezTo>
                <a:cubicBezTo>
                  <a:pt x="2634831" y="3843207"/>
                  <a:pt x="2635728" y="3844179"/>
                  <a:pt x="2636446" y="3845357"/>
                </a:cubicBezTo>
                <a:cubicBezTo>
                  <a:pt x="2637164" y="3846535"/>
                  <a:pt x="2637791" y="3847920"/>
                  <a:pt x="2638331" y="3849510"/>
                </a:cubicBezTo>
                <a:lnTo>
                  <a:pt x="2671026" y="3932310"/>
                </a:lnTo>
                <a:lnTo>
                  <a:pt x="2671468" y="3932310"/>
                </a:lnTo>
                <a:lnTo>
                  <a:pt x="2705489" y="3849775"/>
                </a:lnTo>
                <a:cubicBezTo>
                  <a:pt x="2706147" y="3848008"/>
                  <a:pt x="2706866" y="3846506"/>
                  <a:pt x="2707644" y="3845269"/>
                </a:cubicBezTo>
                <a:cubicBezTo>
                  <a:pt x="2708423" y="3844031"/>
                  <a:pt x="2709275" y="3843045"/>
                  <a:pt x="2710203" y="3842308"/>
                </a:cubicBezTo>
                <a:cubicBezTo>
                  <a:pt x="2711130" y="3841572"/>
                  <a:pt x="2712163" y="3841042"/>
                  <a:pt x="2713300" y="3840718"/>
                </a:cubicBezTo>
                <a:cubicBezTo>
                  <a:pt x="2714436" y="3840394"/>
                  <a:pt x="2715753" y="3840232"/>
                  <a:pt x="2717249" y="3840232"/>
                </a:cubicBezTo>
                <a:lnTo>
                  <a:pt x="2727034" y="3840232"/>
                </a:lnTo>
                <a:cubicBezTo>
                  <a:pt x="2727933" y="3840232"/>
                  <a:pt x="2728786" y="3840364"/>
                  <a:pt x="2729593" y="3840629"/>
                </a:cubicBezTo>
                <a:cubicBezTo>
                  <a:pt x="2730402" y="3840894"/>
                  <a:pt x="2731090" y="3841307"/>
                  <a:pt x="2731659" y="3841866"/>
                </a:cubicBezTo>
                <a:cubicBezTo>
                  <a:pt x="2732227" y="3842426"/>
                  <a:pt x="2732691" y="3843133"/>
                  <a:pt x="2733050" y="3843987"/>
                </a:cubicBezTo>
                <a:cubicBezTo>
                  <a:pt x="2733409" y="3844842"/>
                  <a:pt x="2733589" y="3845887"/>
                  <a:pt x="2733589" y="3847124"/>
                </a:cubicBezTo>
                <a:lnTo>
                  <a:pt x="2733589" y="3952281"/>
                </a:lnTo>
                <a:cubicBezTo>
                  <a:pt x="2733589" y="3952752"/>
                  <a:pt x="2733467" y="3953164"/>
                  <a:pt x="2733225" y="3953518"/>
                </a:cubicBezTo>
                <a:cubicBezTo>
                  <a:pt x="2732981" y="3953871"/>
                  <a:pt x="2732558" y="3954151"/>
                  <a:pt x="2731950" y="3954357"/>
                </a:cubicBezTo>
                <a:cubicBezTo>
                  <a:pt x="2731343" y="3954564"/>
                  <a:pt x="2730570" y="3954740"/>
                  <a:pt x="2729630" y="3954887"/>
                </a:cubicBezTo>
                <a:cubicBezTo>
                  <a:pt x="2728689" y="3955035"/>
                  <a:pt x="2727460" y="3955108"/>
                  <a:pt x="2725944" y="3955108"/>
                </a:cubicBezTo>
                <a:cubicBezTo>
                  <a:pt x="2724547" y="3955108"/>
                  <a:pt x="2723350" y="3955035"/>
                  <a:pt x="2722349" y="3954887"/>
                </a:cubicBezTo>
                <a:cubicBezTo>
                  <a:pt x="2721349" y="3954740"/>
                  <a:pt x="2720559" y="3954564"/>
                  <a:pt x="2719982" y="3954357"/>
                </a:cubicBezTo>
                <a:cubicBezTo>
                  <a:pt x="2719406" y="3954151"/>
                  <a:pt x="2718996" y="3953871"/>
                  <a:pt x="2718754" y="3953518"/>
                </a:cubicBezTo>
                <a:cubicBezTo>
                  <a:pt x="2718512" y="3953164"/>
                  <a:pt x="2718390" y="3952752"/>
                  <a:pt x="2718390" y="3952281"/>
                </a:cubicBezTo>
                <a:lnTo>
                  <a:pt x="2718390" y="3852691"/>
                </a:lnTo>
                <a:lnTo>
                  <a:pt x="2718213" y="3852691"/>
                </a:lnTo>
                <a:lnTo>
                  <a:pt x="2677919" y="3952722"/>
                </a:lnTo>
                <a:cubicBezTo>
                  <a:pt x="2677742" y="3953135"/>
                  <a:pt x="2677491" y="3953488"/>
                  <a:pt x="2677168" y="3953783"/>
                </a:cubicBezTo>
                <a:cubicBezTo>
                  <a:pt x="2676844" y="3954078"/>
                  <a:pt x="2676373" y="3954328"/>
                  <a:pt x="2675754" y="3954534"/>
                </a:cubicBezTo>
                <a:cubicBezTo>
                  <a:pt x="2675136" y="3954740"/>
                  <a:pt x="2674399" y="3954887"/>
                  <a:pt x="2673545" y="3954976"/>
                </a:cubicBezTo>
                <a:cubicBezTo>
                  <a:pt x="2672691" y="3955064"/>
                  <a:pt x="2671675" y="3955108"/>
                  <a:pt x="2670496" y="3955108"/>
                </a:cubicBezTo>
                <a:cubicBezTo>
                  <a:pt x="2669259" y="3955108"/>
                  <a:pt x="2668198" y="3955050"/>
                  <a:pt x="2667316" y="3954932"/>
                </a:cubicBezTo>
                <a:cubicBezTo>
                  <a:pt x="2666432" y="3954814"/>
                  <a:pt x="2665695" y="3954652"/>
                  <a:pt x="2665106" y="3954446"/>
                </a:cubicBezTo>
                <a:cubicBezTo>
                  <a:pt x="2664516" y="3954239"/>
                  <a:pt x="2664060" y="3953989"/>
                  <a:pt x="2663736" y="3953694"/>
                </a:cubicBezTo>
                <a:cubicBezTo>
                  <a:pt x="2663412" y="3953400"/>
                  <a:pt x="2663191" y="3953076"/>
                  <a:pt x="2663073" y="3952722"/>
                </a:cubicBezTo>
                <a:lnTo>
                  <a:pt x="2624544" y="3852691"/>
                </a:lnTo>
                <a:lnTo>
                  <a:pt x="2624456" y="3852691"/>
                </a:lnTo>
                <a:lnTo>
                  <a:pt x="2624456" y="3952281"/>
                </a:lnTo>
                <a:cubicBezTo>
                  <a:pt x="2624456" y="3952752"/>
                  <a:pt x="2624335" y="3953164"/>
                  <a:pt x="2624092" y="3953518"/>
                </a:cubicBezTo>
                <a:cubicBezTo>
                  <a:pt x="2623850" y="3953871"/>
                  <a:pt x="2623425" y="3954151"/>
                  <a:pt x="2622818" y="3954357"/>
                </a:cubicBezTo>
                <a:cubicBezTo>
                  <a:pt x="2622212" y="3954564"/>
                  <a:pt x="2621422" y="3954740"/>
                  <a:pt x="2620451" y="3954887"/>
                </a:cubicBezTo>
                <a:cubicBezTo>
                  <a:pt x="2619482" y="3955035"/>
                  <a:pt x="2618237" y="3955108"/>
                  <a:pt x="2616720" y="3955108"/>
                </a:cubicBezTo>
                <a:cubicBezTo>
                  <a:pt x="2615264" y="3955108"/>
                  <a:pt x="2614050" y="3955035"/>
                  <a:pt x="2613079" y="3954887"/>
                </a:cubicBezTo>
                <a:cubicBezTo>
                  <a:pt x="2612109" y="3954740"/>
                  <a:pt x="2611335" y="3954564"/>
                  <a:pt x="2610758" y="3954357"/>
                </a:cubicBezTo>
                <a:cubicBezTo>
                  <a:pt x="2610182" y="3954151"/>
                  <a:pt x="2609788" y="3953871"/>
                  <a:pt x="2609576" y="3953518"/>
                </a:cubicBezTo>
                <a:cubicBezTo>
                  <a:pt x="2609362" y="3953164"/>
                  <a:pt x="2609258" y="3952752"/>
                  <a:pt x="2609258" y="3952281"/>
                </a:cubicBezTo>
                <a:lnTo>
                  <a:pt x="2609258" y="3847124"/>
                </a:lnTo>
                <a:cubicBezTo>
                  <a:pt x="2609258" y="3844650"/>
                  <a:pt x="2609915" y="3842883"/>
                  <a:pt x="2611231" y="3841822"/>
                </a:cubicBezTo>
                <a:cubicBezTo>
                  <a:pt x="2612547" y="3840762"/>
                  <a:pt x="2614012" y="3840232"/>
                  <a:pt x="2615628" y="3840232"/>
                </a:cubicBezTo>
                <a:close/>
                <a:moveTo>
                  <a:pt x="2148901" y="3840232"/>
                </a:moveTo>
                <a:lnTo>
                  <a:pt x="2158233" y="3840232"/>
                </a:lnTo>
                <a:cubicBezTo>
                  <a:pt x="2160146" y="3840232"/>
                  <a:pt x="2161821" y="3840408"/>
                  <a:pt x="2163257" y="3840762"/>
                </a:cubicBezTo>
                <a:cubicBezTo>
                  <a:pt x="2164693" y="3841115"/>
                  <a:pt x="2165949" y="3841675"/>
                  <a:pt x="2167027" y="3842441"/>
                </a:cubicBezTo>
                <a:cubicBezTo>
                  <a:pt x="2168102" y="3843207"/>
                  <a:pt x="2169000" y="3844179"/>
                  <a:pt x="2169717" y="3845357"/>
                </a:cubicBezTo>
                <a:cubicBezTo>
                  <a:pt x="2170436" y="3846535"/>
                  <a:pt x="2171064" y="3847920"/>
                  <a:pt x="2171602" y="3849510"/>
                </a:cubicBezTo>
                <a:lnTo>
                  <a:pt x="2204298" y="3932310"/>
                </a:lnTo>
                <a:lnTo>
                  <a:pt x="2204742" y="3932310"/>
                </a:lnTo>
                <a:lnTo>
                  <a:pt x="2238762" y="3849775"/>
                </a:lnTo>
                <a:cubicBezTo>
                  <a:pt x="2239420" y="3848008"/>
                  <a:pt x="2240138" y="3846506"/>
                  <a:pt x="2240917" y="3845269"/>
                </a:cubicBezTo>
                <a:cubicBezTo>
                  <a:pt x="2241696" y="3844031"/>
                  <a:pt x="2242549" y="3843045"/>
                  <a:pt x="2243477" y="3842308"/>
                </a:cubicBezTo>
                <a:cubicBezTo>
                  <a:pt x="2244404" y="3841572"/>
                  <a:pt x="2245437" y="3841042"/>
                  <a:pt x="2246574" y="3840718"/>
                </a:cubicBezTo>
                <a:cubicBezTo>
                  <a:pt x="2247710" y="3840394"/>
                  <a:pt x="2249026" y="3840232"/>
                  <a:pt x="2250523" y="3840232"/>
                </a:cubicBezTo>
                <a:lnTo>
                  <a:pt x="2260309" y="3840232"/>
                </a:lnTo>
                <a:cubicBezTo>
                  <a:pt x="2261207" y="3840232"/>
                  <a:pt x="2262060" y="3840364"/>
                  <a:pt x="2262869" y="3840629"/>
                </a:cubicBezTo>
                <a:cubicBezTo>
                  <a:pt x="2263676" y="3840894"/>
                  <a:pt x="2264364" y="3841307"/>
                  <a:pt x="2264933" y="3841866"/>
                </a:cubicBezTo>
                <a:cubicBezTo>
                  <a:pt x="2265501" y="3842426"/>
                  <a:pt x="2265966" y="3843133"/>
                  <a:pt x="2266325" y="3843987"/>
                </a:cubicBezTo>
                <a:cubicBezTo>
                  <a:pt x="2266684" y="3844842"/>
                  <a:pt x="2266863" y="3845887"/>
                  <a:pt x="2266863" y="3847124"/>
                </a:cubicBezTo>
                <a:lnTo>
                  <a:pt x="2266863" y="3952281"/>
                </a:lnTo>
                <a:cubicBezTo>
                  <a:pt x="2266863" y="3952752"/>
                  <a:pt x="2266742" y="3953164"/>
                  <a:pt x="2266500" y="3953518"/>
                </a:cubicBezTo>
                <a:cubicBezTo>
                  <a:pt x="2266257" y="3953871"/>
                  <a:pt x="2265832" y="3954151"/>
                  <a:pt x="2265225" y="3954357"/>
                </a:cubicBezTo>
                <a:cubicBezTo>
                  <a:pt x="2264618" y="3954564"/>
                  <a:pt x="2263844" y="3954740"/>
                  <a:pt x="2262904" y="3954887"/>
                </a:cubicBezTo>
                <a:cubicBezTo>
                  <a:pt x="2261964" y="3955035"/>
                  <a:pt x="2260735" y="3955108"/>
                  <a:pt x="2259218" y="3955108"/>
                </a:cubicBezTo>
                <a:cubicBezTo>
                  <a:pt x="2257822" y="3955108"/>
                  <a:pt x="2256625" y="3955035"/>
                  <a:pt x="2255623" y="3954887"/>
                </a:cubicBezTo>
                <a:cubicBezTo>
                  <a:pt x="2254622" y="3954740"/>
                  <a:pt x="2253833" y="3954564"/>
                  <a:pt x="2253256" y="3954357"/>
                </a:cubicBezTo>
                <a:cubicBezTo>
                  <a:pt x="2252680" y="3954151"/>
                  <a:pt x="2252271" y="3953871"/>
                  <a:pt x="2252028" y="3953518"/>
                </a:cubicBezTo>
                <a:cubicBezTo>
                  <a:pt x="2251786" y="3953164"/>
                  <a:pt x="2251665" y="3952752"/>
                  <a:pt x="2251665" y="3952281"/>
                </a:cubicBezTo>
                <a:lnTo>
                  <a:pt x="2251665" y="3852691"/>
                </a:lnTo>
                <a:lnTo>
                  <a:pt x="2251488" y="3852691"/>
                </a:lnTo>
                <a:lnTo>
                  <a:pt x="2211191" y="3952722"/>
                </a:lnTo>
                <a:cubicBezTo>
                  <a:pt x="2211013" y="3953135"/>
                  <a:pt x="2210764" y="3953488"/>
                  <a:pt x="2210441" y="3953783"/>
                </a:cubicBezTo>
                <a:cubicBezTo>
                  <a:pt x="2210117" y="3954078"/>
                  <a:pt x="2209645" y="3954328"/>
                  <a:pt x="2209026" y="3954534"/>
                </a:cubicBezTo>
                <a:cubicBezTo>
                  <a:pt x="2208407" y="3954740"/>
                  <a:pt x="2207671" y="3954887"/>
                  <a:pt x="2206818" y="3954976"/>
                </a:cubicBezTo>
                <a:cubicBezTo>
                  <a:pt x="2205961" y="3955064"/>
                  <a:pt x="2204945" y="3955108"/>
                  <a:pt x="2203768" y="3955108"/>
                </a:cubicBezTo>
                <a:cubicBezTo>
                  <a:pt x="2202531" y="3955108"/>
                  <a:pt x="2201471" y="3955050"/>
                  <a:pt x="2200586" y="3954932"/>
                </a:cubicBezTo>
                <a:cubicBezTo>
                  <a:pt x="2199703" y="3954814"/>
                  <a:pt x="2198966" y="3954652"/>
                  <a:pt x="2198377" y="3954446"/>
                </a:cubicBezTo>
                <a:cubicBezTo>
                  <a:pt x="2197788" y="3954239"/>
                  <a:pt x="2197331" y="3953989"/>
                  <a:pt x="2197007" y="3953694"/>
                </a:cubicBezTo>
                <a:cubicBezTo>
                  <a:pt x="2196683" y="3953400"/>
                  <a:pt x="2196462" y="3953076"/>
                  <a:pt x="2196345" y="3952722"/>
                </a:cubicBezTo>
                <a:lnTo>
                  <a:pt x="2157818" y="3852691"/>
                </a:lnTo>
                <a:lnTo>
                  <a:pt x="2157729" y="3852691"/>
                </a:lnTo>
                <a:lnTo>
                  <a:pt x="2157729" y="3952281"/>
                </a:lnTo>
                <a:cubicBezTo>
                  <a:pt x="2157729" y="3952752"/>
                  <a:pt x="2157607" y="3953164"/>
                  <a:pt x="2157365" y="3953518"/>
                </a:cubicBezTo>
                <a:cubicBezTo>
                  <a:pt x="2157122" y="3953871"/>
                  <a:pt x="2156697" y="3954151"/>
                  <a:pt x="2156090" y="3954357"/>
                </a:cubicBezTo>
                <a:cubicBezTo>
                  <a:pt x="2155483" y="3954564"/>
                  <a:pt x="2154695" y="3954740"/>
                  <a:pt x="2153724" y="3954887"/>
                </a:cubicBezTo>
                <a:cubicBezTo>
                  <a:pt x="2152752" y="3955035"/>
                  <a:pt x="2151510" y="3955108"/>
                  <a:pt x="2149993" y="3955108"/>
                </a:cubicBezTo>
                <a:cubicBezTo>
                  <a:pt x="2148537" y="3955108"/>
                  <a:pt x="2147323" y="3955035"/>
                  <a:pt x="2146352" y="3954887"/>
                </a:cubicBezTo>
                <a:cubicBezTo>
                  <a:pt x="2145381" y="3954740"/>
                  <a:pt x="2144608" y="3954564"/>
                  <a:pt x="2144031" y="3954357"/>
                </a:cubicBezTo>
                <a:cubicBezTo>
                  <a:pt x="2143455" y="3954151"/>
                  <a:pt x="2143060" y="3953871"/>
                  <a:pt x="2142848" y="3953518"/>
                </a:cubicBezTo>
                <a:cubicBezTo>
                  <a:pt x="2142635" y="3953164"/>
                  <a:pt x="2142530" y="3952752"/>
                  <a:pt x="2142530" y="3952281"/>
                </a:cubicBezTo>
                <a:lnTo>
                  <a:pt x="2142530" y="3847124"/>
                </a:lnTo>
                <a:cubicBezTo>
                  <a:pt x="2142530" y="3844650"/>
                  <a:pt x="2143188" y="3842883"/>
                  <a:pt x="2144503" y="3841822"/>
                </a:cubicBezTo>
                <a:cubicBezTo>
                  <a:pt x="2145820" y="3840762"/>
                  <a:pt x="2147285" y="3840232"/>
                  <a:pt x="2148901" y="3840232"/>
                </a:cubicBezTo>
                <a:close/>
                <a:moveTo>
                  <a:pt x="1672654" y="3840232"/>
                </a:moveTo>
                <a:lnTo>
                  <a:pt x="1681987" y="3840232"/>
                </a:lnTo>
                <a:cubicBezTo>
                  <a:pt x="1683900" y="3840232"/>
                  <a:pt x="1685574" y="3840408"/>
                  <a:pt x="1687011" y="3840762"/>
                </a:cubicBezTo>
                <a:cubicBezTo>
                  <a:pt x="1688446" y="3841115"/>
                  <a:pt x="1689702" y="3841675"/>
                  <a:pt x="1690779" y="3842441"/>
                </a:cubicBezTo>
                <a:cubicBezTo>
                  <a:pt x="1691856" y="3843207"/>
                  <a:pt x="1692753" y="3844179"/>
                  <a:pt x="1693471" y="3845357"/>
                </a:cubicBezTo>
                <a:cubicBezTo>
                  <a:pt x="1694189" y="3846535"/>
                  <a:pt x="1694817" y="3847920"/>
                  <a:pt x="1695355" y="3849510"/>
                </a:cubicBezTo>
                <a:lnTo>
                  <a:pt x="1728051" y="3932310"/>
                </a:lnTo>
                <a:lnTo>
                  <a:pt x="1728493" y="3932310"/>
                </a:lnTo>
                <a:lnTo>
                  <a:pt x="1762515" y="3849775"/>
                </a:lnTo>
                <a:cubicBezTo>
                  <a:pt x="1763172" y="3848008"/>
                  <a:pt x="1763890" y="3846506"/>
                  <a:pt x="1764668" y="3845269"/>
                </a:cubicBezTo>
                <a:cubicBezTo>
                  <a:pt x="1765447" y="3844031"/>
                  <a:pt x="1766300" y="3843045"/>
                  <a:pt x="1767228" y="3842308"/>
                </a:cubicBezTo>
                <a:cubicBezTo>
                  <a:pt x="1768156" y="3841572"/>
                  <a:pt x="1769187" y="3841042"/>
                  <a:pt x="1770325" y="3840718"/>
                </a:cubicBezTo>
                <a:cubicBezTo>
                  <a:pt x="1771461" y="3840394"/>
                  <a:pt x="1772778" y="3840232"/>
                  <a:pt x="1774275" y="3840232"/>
                </a:cubicBezTo>
                <a:lnTo>
                  <a:pt x="1784060" y="3840232"/>
                </a:lnTo>
                <a:cubicBezTo>
                  <a:pt x="1784959" y="3840232"/>
                  <a:pt x="1785811" y="3840364"/>
                  <a:pt x="1786619" y="3840629"/>
                </a:cubicBezTo>
                <a:cubicBezTo>
                  <a:pt x="1787427" y="3840894"/>
                  <a:pt x="1788116" y="3841307"/>
                  <a:pt x="1788684" y="3841866"/>
                </a:cubicBezTo>
                <a:cubicBezTo>
                  <a:pt x="1789253" y="3842426"/>
                  <a:pt x="1789717" y="3843133"/>
                  <a:pt x="1790075" y="3843987"/>
                </a:cubicBezTo>
                <a:cubicBezTo>
                  <a:pt x="1790435" y="3844842"/>
                  <a:pt x="1790614" y="3845887"/>
                  <a:pt x="1790614" y="3847124"/>
                </a:cubicBezTo>
                <a:lnTo>
                  <a:pt x="1790614" y="3952281"/>
                </a:lnTo>
                <a:cubicBezTo>
                  <a:pt x="1790614" y="3952752"/>
                  <a:pt x="1790493" y="3953164"/>
                  <a:pt x="1790250" y="3953518"/>
                </a:cubicBezTo>
                <a:cubicBezTo>
                  <a:pt x="1790008" y="3953871"/>
                  <a:pt x="1789584" y="3954151"/>
                  <a:pt x="1788975" y="3954357"/>
                </a:cubicBezTo>
                <a:cubicBezTo>
                  <a:pt x="1788369" y="3954564"/>
                  <a:pt x="1787595" y="3954740"/>
                  <a:pt x="1786655" y="3954887"/>
                </a:cubicBezTo>
                <a:cubicBezTo>
                  <a:pt x="1785715" y="3955035"/>
                  <a:pt x="1784486" y="3955108"/>
                  <a:pt x="1782970" y="3955108"/>
                </a:cubicBezTo>
                <a:cubicBezTo>
                  <a:pt x="1781573" y="3955108"/>
                  <a:pt x="1780376" y="3955035"/>
                  <a:pt x="1779375" y="3954887"/>
                </a:cubicBezTo>
                <a:cubicBezTo>
                  <a:pt x="1778373" y="3954740"/>
                  <a:pt x="1777585" y="3954564"/>
                  <a:pt x="1777008" y="3954357"/>
                </a:cubicBezTo>
                <a:cubicBezTo>
                  <a:pt x="1776432" y="3954151"/>
                  <a:pt x="1776022" y="3953871"/>
                  <a:pt x="1775779" y="3953518"/>
                </a:cubicBezTo>
                <a:cubicBezTo>
                  <a:pt x="1775536" y="3953164"/>
                  <a:pt x="1775415" y="3952752"/>
                  <a:pt x="1775415" y="3952281"/>
                </a:cubicBezTo>
                <a:lnTo>
                  <a:pt x="1775415" y="3852691"/>
                </a:lnTo>
                <a:lnTo>
                  <a:pt x="1775238" y="3852691"/>
                </a:lnTo>
                <a:lnTo>
                  <a:pt x="1734943" y="3952722"/>
                </a:lnTo>
                <a:cubicBezTo>
                  <a:pt x="1734766" y="3953135"/>
                  <a:pt x="1734516" y="3953488"/>
                  <a:pt x="1734192" y="3953783"/>
                </a:cubicBezTo>
                <a:cubicBezTo>
                  <a:pt x="1733868" y="3954078"/>
                  <a:pt x="1733397" y="3954328"/>
                  <a:pt x="1732779" y="3954534"/>
                </a:cubicBezTo>
                <a:cubicBezTo>
                  <a:pt x="1732160" y="3954740"/>
                  <a:pt x="1731424" y="3954887"/>
                  <a:pt x="1730569" y="3954976"/>
                </a:cubicBezTo>
                <a:cubicBezTo>
                  <a:pt x="1729715" y="3955064"/>
                  <a:pt x="1728699" y="3955108"/>
                  <a:pt x="1727520" y="3955108"/>
                </a:cubicBezTo>
                <a:cubicBezTo>
                  <a:pt x="1726283" y="3955108"/>
                  <a:pt x="1725223" y="3955050"/>
                  <a:pt x="1724339" y="3954932"/>
                </a:cubicBezTo>
                <a:cubicBezTo>
                  <a:pt x="1723456" y="3954814"/>
                  <a:pt x="1722720" y="3954652"/>
                  <a:pt x="1722131" y="3954446"/>
                </a:cubicBezTo>
                <a:cubicBezTo>
                  <a:pt x="1721541" y="3954239"/>
                  <a:pt x="1721085" y="3953989"/>
                  <a:pt x="1720761" y="3953694"/>
                </a:cubicBezTo>
                <a:cubicBezTo>
                  <a:pt x="1720436" y="3953400"/>
                  <a:pt x="1720216" y="3953076"/>
                  <a:pt x="1720099" y="3952722"/>
                </a:cubicBezTo>
                <a:lnTo>
                  <a:pt x="1681571" y="3852691"/>
                </a:lnTo>
                <a:lnTo>
                  <a:pt x="1681482" y="3852691"/>
                </a:lnTo>
                <a:lnTo>
                  <a:pt x="1681482" y="3952281"/>
                </a:lnTo>
                <a:cubicBezTo>
                  <a:pt x="1681482" y="3952752"/>
                  <a:pt x="1681361" y="3953164"/>
                  <a:pt x="1681118" y="3953518"/>
                </a:cubicBezTo>
                <a:cubicBezTo>
                  <a:pt x="1680876" y="3953871"/>
                  <a:pt x="1680451" y="3954151"/>
                  <a:pt x="1679844" y="3954357"/>
                </a:cubicBezTo>
                <a:cubicBezTo>
                  <a:pt x="1679236" y="3954564"/>
                  <a:pt x="1678448" y="3954740"/>
                  <a:pt x="1677477" y="3954887"/>
                </a:cubicBezTo>
                <a:cubicBezTo>
                  <a:pt x="1676507" y="3955035"/>
                  <a:pt x="1675263" y="3955108"/>
                  <a:pt x="1673746" y="3955108"/>
                </a:cubicBezTo>
                <a:cubicBezTo>
                  <a:pt x="1672290" y="3955108"/>
                  <a:pt x="1671076" y="3955035"/>
                  <a:pt x="1670106" y="3954887"/>
                </a:cubicBezTo>
                <a:cubicBezTo>
                  <a:pt x="1669135" y="3954740"/>
                  <a:pt x="1668361" y="3954564"/>
                  <a:pt x="1667785" y="3954357"/>
                </a:cubicBezTo>
                <a:cubicBezTo>
                  <a:pt x="1667209" y="3954151"/>
                  <a:pt x="1666813" y="3953871"/>
                  <a:pt x="1666602" y="3953518"/>
                </a:cubicBezTo>
                <a:cubicBezTo>
                  <a:pt x="1666390" y="3953164"/>
                  <a:pt x="1666284" y="3952752"/>
                  <a:pt x="1666284" y="3952281"/>
                </a:cubicBezTo>
                <a:lnTo>
                  <a:pt x="1666284" y="3847124"/>
                </a:lnTo>
                <a:cubicBezTo>
                  <a:pt x="1666284" y="3844650"/>
                  <a:pt x="1666941" y="3842883"/>
                  <a:pt x="1668257" y="3841822"/>
                </a:cubicBezTo>
                <a:cubicBezTo>
                  <a:pt x="1669572" y="3840762"/>
                  <a:pt x="1671038" y="3840232"/>
                  <a:pt x="1672654" y="3840232"/>
                </a:cubicBezTo>
                <a:close/>
                <a:moveTo>
                  <a:pt x="1205924" y="3840232"/>
                </a:moveTo>
                <a:lnTo>
                  <a:pt x="1215256" y="3840232"/>
                </a:lnTo>
                <a:cubicBezTo>
                  <a:pt x="1217170" y="3840232"/>
                  <a:pt x="1218845" y="3840408"/>
                  <a:pt x="1220282" y="3840762"/>
                </a:cubicBezTo>
                <a:cubicBezTo>
                  <a:pt x="1221717" y="3841115"/>
                  <a:pt x="1222973" y="3841675"/>
                  <a:pt x="1224049" y="3842441"/>
                </a:cubicBezTo>
                <a:cubicBezTo>
                  <a:pt x="1225126" y="3843207"/>
                  <a:pt x="1226023" y="3844179"/>
                  <a:pt x="1226742" y="3845357"/>
                </a:cubicBezTo>
                <a:cubicBezTo>
                  <a:pt x="1227459" y="3846535"/>
                  <a:pt x="1228087" y="3847920"/>
                  <a:pt x="1228626" y="3849510"/>
                </a:cubicBezTo>
                <a:lnTo>
                  <a:pt x="1261323" y="3932310"/>
                </a:lnTo>
                <a:lnTo>
                  <a:pt x="1261764" y="3932310"/>
                </a:lnTo>
                <a:lnTo>
                  <a:pt x="1295785" y="3849775"/>
                </a:lnTo>
                <a:cubicBezTo>
                  <a:pt x="1296444" y="3848008"/>
                  <a:pt x="1297162" y="3846506"/>
                  <a:pt x="1297940" y="3845269"/>
                </a:cubicBezTo>
                <a:cubicBezTo>
                  <a:pt x="1298718" y="3844031"/>
                  <a:pt x="1299572" y="3843045"/>
                  <a:pt x="1300499" y="3842308"/>
                </a:cubicBezTo>
                <a:cubicBezTo>
                  <a:pt x="1301427" y="3841572"/>
                  <a:pt x="1302459" y="3841042"/>
                  <a:pt x="1303596" y="3840718"/>
                </a:cubicBezTo>
                <a:cubicBezTo>
                  <a:pt x="1304733" y="3840394"/>
                  <a:pt x="1306050" y="3840232"/>
                  <a:pt x="1307546" y="3840232"/>
                </a:cubicBezTo>
                <a:lnTo>
                  <a:pt x="1317331" y="3840232"/>
                </a:lnTo>
                <a:cubicBezTo>
                  <a:pt x="1318229" y="3840232"/>
                  <a:pt x="1319083" y="3840364"/>
                  <a:pt x="1319890" y="3840629"/>
                </a:cubicBezTo>
                <a:cubicBezTo>
                  <a:pt x="1320699" y="3840894"/>
                  <a:pt x="1321387" y="3841307"/>
                  <a:pt x="1321956" y="3841866"/>
                </a:cubicBezTo>
                <a:cubicBezTo>
                  <a:pt x="1322524" y="3842426"/>
                  <a:pt x="1322988" y="3843133"/>
                  <a:pt x="1323347" y="3843987"/>
                </a:cubicBezTo>
                <a:cubicBezTo>
                  <a:pt x="1323706" y="3844842"/>
                  <a:pt x="1323886" y="3845887"/>
                  <a:pt x="1323886" y="3847124"/>
                </a:cubicBezTo>
                <a:lnTo>
                  <a:pt x="1323886" y="3952281"/>
                </a:lnTo>
                <a:cubicBezTo>
                  <a:pt x="1323886" y="3952752"/>
                  <a:pt x="1323764" y="3953164"/>
                  <a:pt x="1323522" y="3953518"/>
                </a:cubicBezTo>
                <a:cubicBezTo>
                  <a:pt x="1323279" y="3953871"/>
                  <a:pt x="1322854" y="3954151"/>
                  <a:pt x="1322247" y="3954357"/>
                </a:cubicBezTo>
                <a:cubicBezTo>
                  <a:pt x="1321641" y="3954564"/>
                  <a:pt x="1320867" y="3954740"/>
                  <a:pt x="1319926" y="3954887"/>
                </a:cubicBezTo>
                <a:cubicBezTo>
                  <a:pt x="1318986" y="3955035"/>
                  <a:pt x="1317758" y="3955108"/>
                  <a:pt x="1316240" y="3955108"/>
                </a:cubicBezTo>
                <a:cubicBezTo>
                  <a:pt x="1314845" y="3955108"/>
                  <a:pt x="1313647" y="3955035"/>
                  <a:pt x="1312646" y="3954887"/>
                </a:cubicBezTo>
                <a:cubicBezTo>
                  <a:pt x="1311645" y="3954740"/>
                  <a:pt x="1310856" y="3954564"/>
                  <a:pt x="1310280" y="3954357"/>
                </a:cubicBezTo>
                <a:cubicBezTo>
                  <a:pt x="1309703" y="3954151"/>
                  <a:pt x="1309293" y="3953871"/>
                  <a:pt x="1309051" y="3953518"/>
                </a:cubicBezTo>
                <a:cubicBezTo>
                  <a:pt x="1308808" y="3953164"/>
                  <a:pt x="1308687" y="3952752"/>
                  <a:pt x="1308687" y="3952281"/>
                </a:cubicBezTo>
                <a:lnTo>
                  <a:pt x="1308687" y="3852691"/>
                </a:lnTo>
                <a:lnTo>
                  <a:pt x="1308510" y="3852691"/>
                </a:lnTo>
                <a:lnTo>
                  <a:pt x="1268215" y="3952722"/>
                </a:lnTo>
                <a:cubicBezTo>
                  <a:pt x="1268039" y="3953135"/>
                  <a:pt x="1267788" y="3953488"/>
                  <a:pt x="1267464" y="3953783"/>
                </a:cubicBezTo>
                <a:cubicBezTo>
                  <a:pt x="1267139" y="3954078"/>
                  <a:pt x="1266669" y="3954328"/>
                  <a:pt x="1266050" y="3954534"/>
                </a:cubicBezTo>
                <a:cubicBezTo>
                  <a:pt x="1265432" y="3954740"/>
                  <a:pt x="1264696" y="3954887"/>
                  <a:pt x="1263841" y="3954976"/>
                </a:cubicBezTo>
                <a:cubicBezTo>
                  <a:pt x="1262987" y="3955064"/>
                  <a:pt x="1261970" y="3955108"/>
                  <a:pt x="1260792" y="3955108"/>
                </a:cubicBezTo>
                <a:cubicBezTo>
                  <a:pt x="1259555" y="3955108"/>
                  <a:pt x="1258495" y="3955050"/>
                  <a:pt x="1257611" y="3954932"/>
                </a:cubicBezTo>
                <a:cubicBezTo>
                  <a:pt x="1256727" y="3954814"/>
                  <a:pt x="1255991" y="3954652"/>
                  <a:pt x="1255402" y="3954446"/>
                </a:cubicBezTo>
                <a:cubicBezTo>
                  <a:pt x="1254813" y="3954239"/>
                  <a:pt x="1254356" y="3953989"/>
                  <a:pt x="1254032" y="3953694"/>
                </a:cubicBezTo>
                <a:cubicBezTo>
                  <a:pt x="1253708" y="3953400"/>
                  <a:pt x="1253487" y="3953076"/>
                  <a:pt x="1253370" y="3952722"/>
                </a:cubicBezTo>
                <a:lnTo>
                  <a:pt x="1214841" y="3852691"/>
                </a:lnTo>
                <a:lnTo>
                  <a:pt x="1214753" y="3852691"/>
                </a:lnTo>
                <a:lnTo>
                  <a:pt x="1214753" y="3952281"/>
                </a:lnTo>
                <a:cubicBezTo>
                  <a:pt x="1214753" y="3952752"/>
                  <a:pt x="1214631" y="3953164"/>
                  <a:pt x="1214388" y="3953518"/>
                </a:cubicBezTo>
                <a:cubicBezTo>
                  <a:pt x="1214146" y="3953871"/>
                  <a:pt x="1213721" y="3954151"/>
                  <a:pt x="1213115" y="3954357"/>
                </a:cubicBezTo>
                <a:cubicBezTo>
                  <a:pt x="1212507" y="3954564"/>
                  <a:pt x="1211718" y="3954740"/>
                  <a:pt x="1210748" y="3954887"/>
                </a:cubicBezTo>
                <a:cubicBezTo>
                  <a:pt x="1209777" y="3955035"/>
                  <a:pt x="1208534" y="3955108"/>
                  <a:pt x="1207016" y="3955108"/>
                </a:cubicBezTo>
                <a:cubicBezTo>
                  <a:pt x="1205560" y="3955108"/>
                  <a:pt x="1204346" y="3955035"/>
                  <a:pt x="1203376" y="3954887"/>
                </a:cubicBezTo>
                <a:cubicBezTo>
                  <a:pt x="1202405" y="3954740"/>
                  <a:pt x="1201632" y="3954564"/>
                  <a:pt x="1201055" y="3954357"/>
                </a:cubicBezTo>
                <a:cubicBezTo>
                  <a:pt x="1200479" y="3954151"/>
                  <a:pt x="1200084" y="3953871"/>
                  <a:pt x="1199872" y="3953518"/>
                </a:cubicBezTo>
                <a:cubicBezTo>
                  <a:pt x="1199660" y="3953164"/>
                  <a:pt x="1199554" y="3952752"/>
                  <a:pt x="1199554" y="3952281"/>
                </a:cubicBezTo>
                <a:lnTo>
                  <a:pt x="1199554" y="3847124"/>
                </a:lnTo>
                <a:cubicBezTo>
                  <a:pt x="1199554" y="3844650"/>
                  <a:pt x="1200211" y="3842883"/>
                  <a:pt x="1201527" y="3841822"/>
                </a:cubicBezTo>
                <a:cubicBezTo>
                  <a:pt x="1202843" y="3840762"/>
                  <a:pt x="1204309" y="3840232"/>
                  <a:pt x="1205924" y="3840232"/>
                </a:cubicBezTo>
                <a:close/>
                <a:moveTo>
                  <a:pt x="729681" y="3840232"/>
                </a:moveTo>
                <a:lnTo>
                  <a:pt x="739014" y="3840232"/>
                </a:lnTo>
                <a:cubicBezTo>
                  <a:pt x="740928" y="3840232"/>
                  <a:pt x="742602" y="3840408"/>
                  <a:pt x="744037" y="3840762"/>
                </a:cubicBezTo>
                <a:cubicBezTo>
                  <a:pt x="745473" y="3841115"/>
                  <a:pt x="746730" y="3841675"/>
                  <a:pt x="747804" y="3842441"/>
                </a:cubicBezTo>
                <a:cubicBezTo>
                  <a:pt x="748880" y="3843207"/>
                  <a:pt x="749778" y="3844179"/>
                  <a:pt x="750495" y="3845357"/>
                </a:cubicBezTo>
                <a:cubicBezTo>
                  <a:pt x="751213" y="3846535"/>
                  <a:pt x="751841" y="3847920"/>
                  <a:pt x="752381" y="3849510"/>
                </a:cubicBezTo>
                <a:lnTo>
                  <a:pt x="785076" y="3932310"/>
                </a:lnTo>
                <a:lnTo>
                  <a:pt x="785518" y="3932310"/>
                </a:lnTo>
                <a:lnTo>
                  <a:pt x="819538" y="3849775"/>
                </a:lnTo>
                <a:cubicBezTo>
                  <a:pt x="820196" y="3848008"/>
                  <a:pt x="820914" y="3846506"/>
                  <a:pt x="821692" y="3845269"/>
                </a:cubicBezTo>
                <a:cubicBezTo>
                  <a:pt x="822470" y="3844031"/>
                  <a:pt x="823323" y="3843045"/>
                  <a:pt x="824251" y="3842308"/>
                </a:cubicBezTo>
                <a:cubicBezTo>
                  <a:pt x="825179" y="3841572"/>
                  <a:pt x="826211" y="3841042"/>
                  <a:pt x="827347" y="3840718"/>
                </a:cubicBezTo>
                <a:cubicBezTo>
                  <a:pt x="828485" y="3840394"/>
                  <a:pt x="829800" y="3840232"/>
                  <a:pt x="831298" y="3840232"/>
                </a:cubicBezTo>
                <a:lnTo>
                  <a:pt x="841083" y="3840232"/>
                </a:lnTo>
                <a:cubicBezTo>
                  <a:pt x="841982" y="3840232"/>
                  <a:pt x="842834" y="3840364"/>
                  <a:pt x="843642" y="3840629"/>
                </a:cubicBezTo>
                <a:cubicBezTo>
                  <a:pt x="844450" y="3840894"/>
                  <a:pt x="845139" y="3841307"/>
                  <a:pt x="845707" y="3841866"/>
                </a:cubicBezTo>
                <a:cubicBezTo>
                  <a:pt x="846276" y="3842426"/>
                  <a:pt x="846741" y="3843133"/>
                  <a:pt x="847098" y="3843987"/>
                </a:cubicBezTo>
                <a:cubicBezTo>
                  <a:pt x="847458" y="3844842"/>
                  <a:pt x="847638" y="3845887"/>
                  <a:pt x="847638" y="3847124"/>
                </a:cubicBezTo>
                <a:lnTo>
                  <a:pt x="847638" y="3952281"/>
                </a:lnTo>
                <a:cubicBezTo>
                  <a:pt x="847638" y="3952752"/>
                  <a:pt x="847516" y="3953164"/>
                  <a:pt x="847274" y="3953518"/>
                </a:cubicBezTo>
                <a:cubicBezTo>
                  <a:pt x="847031" y="3953871"/>
                  <a:pt x="846607" y="3954151"/>
                  <a:pt x="846000" y="3954357"/>
                </a:cubicBezTo>
                <a:cubicBezTo>
                  <a:pt x="845392" y="3954564"/>
                  <a:pt x="844618" y="3954740"/>
                  <a:pt x="843678" y="3954887"/>
                </a:cubicBezTo>
                <a:cubicBezTo>
                  <a:pt x="842738" y="3955035"/>
                  <a:pt x="841509" y="3955108"/>
                  <a:pt x="839993" y="3955108"/>
                </a:cubicBezTo>
                <a:cubicBezTo>
                  <a:pt x="838597" y="3955108"/>
                  <a:pt x="837399" y="3955035"/>
                  <a:pt x="836398" y="3954887"/>
                </a:cubicBezTo>
                <a:cubicBezTo>
                  <a:pt x="835397" y="3954740"/>
                  <a:pt x="834608" y="3954564"/>
                  <a:pt x="834031" y="3954357"/>
                </a:cubicBezTo>
                <a:cubicBezTo>
                  <a:pt x="833455" y="3954151"/>
                  <a:pt x="833045" y="3953871"/>
                  <a:pt x="832802" y="3953518"/>
                </a:cubicBezTo>
                <a:cubicBezTo>
                  <a:pt x="832560" y="3953164"/>
                  <a:pt x="832439" y="3952752"/>
                  <a:pt x="832439" y="3952281"/>
                </a:cubicBezTo>
                <a:lnTo>
                  <a:pt x="832439" y="3852691"/>
                </a:lnTo>
                <a:lnTo>
                  <a:pt x="832261" y="3852691"/>
                </a:lnTo>
                <a:lnTo>
                  <a:pt x="791969" y="3952722"/>
                </a:lnTo>
                <a:cubicBezTo>
                  <a:pt x="791792" y="3953135"/>
                  <a:pt x="791541" y="3953488"/>
                  <a:pt x="791217" y="3953783"/>
                </a:cubicBezTo>
                <a:cubicBezTo>
                  <a:pt x="790893" y="3954078"/>
                  <a:pt x="790422" y="3954328"/>
                  <a:pt x="789803" y="3954534"/>
                </a:cubicBezTo>
                <a:cubicBezTo>
                  <a:pt x="789185" y="3954740"/>
                  <a:pt x="788449" y="3954887"/>
                  <a:pt x="787594" y="3954976"/>
                </a:cubicBezTo>
                <a:cubicBezTo>
                  <a:pt x="786740" y="3955064"/>
                  <a:pt x="785724" y="3955108"/>
                  <a:pt x="784546" y="3955108"/>
                </a:cubicBezTo>
                <a:cubicBezTo>
                  <a:pt x="783309" y="3955108"/>
                  <a:pt x="782248" y="3955050"/>
                  <a:pt x="781365" y="3954932"/>
                </a:cubicBezTo>
                <a:cubicBezTo>
                  <a:pt x="780481" y="3954814"/>
                  <a:pt x="779744" y="3954652"/>
                  <a:pt x="779156" y="3954446"/>
                </a:cubicBezTo>
                <a:cubicBezTo>
                  <a:pt x="778566" y="3954239"/>
                  <a:pt x="778109" y="3953989"/>
                  <a:pt x="777785" y="3953694"/>
                </a:cubicBezTo>
                <a:cubicBezTo>
                  <a:pt x="777461" y="3953400"/>
                  <a:pt x="777240" y="3953076"/>
                  <a:pt x="777123" y="3952722"/>
                </a:cubicBezTo>
                <a:lnTo>
                  <a:pt x="738598" y="3852691"/>
                </a:lnTo>
                <a:lnTo>
                  <a:pt x="738510" y="3852691"/>
                </a:lnTo>
                <a:lnTo>
                  <a:pt x="738510" y="3952281"/>
                </a:lnTo>
                <a:cubicBezTo>
                  <a:pt x="738510" y="3952752"/>
                  <a:pt x="738388" y="3953164"/>
                  <a:pt x="738149" y="3953518"/>
                </a:cubicBezTo>
                <a:cubicBezTo>
                  <a:pt x="737904" y="3953871"/>
                  <a:pt x="737479" y="3954151"/>
                  <a:pt x="736872" y="3954357"/>
                </a:cubicBezTo>
                <a:cubicBezTo>
                  <a:pt x="736265" y="3954564"/>
                  <a:pt x="735477" y="3954740"/>
                  <a:pt x="734505" y="3954887"/>
                </a:cubicBezTo>
                <a:cubicBezTo>
                  <a:pt x="733536" y="3955035"/>
                  <a:pt x="732293" y="3955108"/>
                  <a:pt x="730775" y="3955108"/>
                </a:cubicBezTo>
                <a:cubicBezTo>
                  <a:pt x="729319" y="3955108"/>
                  <a:pt x="728105" y="3955035"/>
                  <a:pt x="727135" y="3954887"/>
                </a:cubicBezTo>
                <a:cubicBezTo>
                  <a:pt x="726164" y="3954740"/>
                  <a:pt x="725390" y="3954564"/>
                  <a:pt x="724813" y="3954357"/>
                </a:cubicBezTo>
                <a:cubicBezTo>
                  <a:pt x="724237" y="3954151"/>
                  <a:pt x="723843" y="3953871"/>
                  <a:pt x="723632" y="3953518"/>
                </a:cubicBezTo>
                <a:cubicBezTo>
                  <a:pt x="723419" y="3953164"/>
                  <a:pt x="723312" y="3952752"/>
                  <a:pt x="723312" y="3952281"/>
                </a:cubicBezTo>
                <a:lnTo>
                  <a:pt x="723312" y="3847124"/>
                </a:lnTo>
                <a:cubicBezTo>
                  <a:pt x="723312" y="3844650"/>
                  <a:pt x="723970" y="3842883"/>
                  <a:pt x="725287" y="3841822"/>
                </a:cubicBezTo>
                <a:cubicBezTo>
                  <a:pt x="726602" y="3840762"/>
                  <a:pt x="728068" y="3840232"/>
                  <a:pt x="729681" y="3840232"/>
                </a:cubicBezTo>
                <a:close/>
                <a:moveTo>
                  <a:pt x="262948" y="3840232"/>
                </a:moveTo>
                <a:lnTo>
                  <a:pt x="272280" y="3840232"/>
                </a:lnTo>
                <a:cubicBezTo>
                  <a:pt x="274194" y="3840232"/>
                  <a:pt x="275868" y="3840408"/>
                  <a:pt x="277304" y="3840762"/>
                </a:cubicBezTo>
                <a:cubicBezTo>
                  <a:pt x="278740" y="3841115"/>
                  <a:pt x="279997" y="3841675"/>
                  <a:pt x="281073" y="3842441"/>
                </a:cubicBezTo>
                <a:cubicBezTo>
                  <a:pt x="282150" y="3843207"/>
                  <a:pt x="283047" y="3844179"/>
                  <a:pt x="283765" y="3845357"/>
                </a:cubicBezTo>
                <a:cubicBezTo>
                  <a:pt x="284483" y="3846535"/>
                  <a:pt x="285111" y="3847920"/>
                  <a:pt x="285649" y="3849510"/>
                </a:cubicBezTo>
                <a:lnTo>
                  <a:pt x="318345" y="3932310"/>
                </a:lnTo>
                <a:lnTo>
                  <a:pt x="318787" y="3932310"/>
                </a:lnTo>
                <a:lnTo>
                  <a:pt x="352808" y="3849775"/>
                </a:lnTo>
                <a:cubicBezTo>
                  <a:pt x="353466" y="3848008"/>
                  <a:pt x="354185" y="3846506"/>
                  <a:pt x="354963" y="3845269"/>
                </a:cubicBezTo>
                <a:cubicBezTo>
                  <a:pt x="355741" y="3844031"/>
                  <a:pt x="356594" y="3843045"/>
                  <a:pt x="357522" y="3842308"/>
                </a:cubicBezTo>
                <a:cubicBezTo>
                  <a:pt x="358450" y="3841572"/>
                  <a:pt x="359482" y="3841042"/>
                  <a:pt x="360619" y="3840718"/>
                </a:cubicBezTo>
                <a:cubicBezTo>
                  <a:pt x="361756" y="3840394"/>
                  <a:pt x="363073" y="3840232"/>
                  <a:pt x="364569" y="3840232"/>
                </a:cubicBezTo>
                <a:lnTo>
                  <a:pt x="374354" y="3840232"/>
                </a:lnTo>
                <a:cubicBezTo>
                  <a:pt x="375253" y="3840232"/>
                  <a:pt x="376106" y="3840364"/>
                  <a:pt x="376914" y="3840629"/>
                </a:cubicBezTo>
                <a:cubicBezTo>
                  <a:pt x="377721" y="3840894"/>
                  <a:pt x="378409" y="3841307"/>
                  <a:pt x="378978" y="3841866"/>
                </a:cubicBezTo>
                <a:cubicBezTo>
                  <a:pt x="379547" y="3842426"/>
                  <a:pt x="380011" y="3843133"/>
                  <a:pt x="380370" y="3843987"/>
                </a:cubicBezTo>
                <a:cubicBezTo>
                  <a:pt x="380729" y="3844842"/>
                  <a:pt x="380908" y="3845887"/>
                  <a:pt x="380908" y="3847124"/>
                </a:cubicBezTo>
                <a:lnTo>
                  <a:pt x="380908" y="3952281"/>
                </a:lnTo>
                <a:cubicBezTo>
                  <a:pt x="380908" y="3952752"/>
                  <a:pt x="380787" y="3953164"/>
                  <a:pt x="380545" y="3953518"/>
                </a:cubicBezTo>
                <a:cubicBezTo>
                  <a:pt x="380302" y="3953871"/>
                  <a:pt x="379877" y="3954151"/>
                  <a:pt x="379270" y="3954357"/>
                </a:cubicBezTo>
                <a:cubicBezTo>
                  <a:pt x="378663" y="3954564"/>
                  <a:pt x="377890" y="3954740"/>
                  <a:pt x="376949" y="3954887"/>
                </a:cubicBezTo>
                <a:cubicBezTo>
                  <a:pt x="376009" y="3955035"/>
                  <a:pt x="374780" y="3955108"/>
                  <a:pt x="373263" y="3955108"/>
                </a:cubicBezTo>
                <a:cubicBezTo>
                  <a:pt x="371868" y="3955108"/>
                  <a:pt x="370670" y="3955035"/>
                  <a:pt x="369669" y="3954887"/>
                </a:cubicBezTo>
                <a:cubicBezTo>
                  <a:pt x="368668" y="3954740"/>
                  <a:pt x="367879" y="3954564"/>
                  <a:pt x="367302" y="3954357"/>
                </a:cubicBezTo>
                <a:cubicBezTo>
                  <a:pt x="366726" y="3954151"/>
                  <a:pt x="366316" y="3953871"/>
                  <a:pt x="366073" y="3953518"/>
                </a:cubicBezTo>
                <a:cubicBezTo>
                  <a:pt x="365831" y="3953164"/>
                  <a:pt x="365709" y="3952752"/>
                  <a:pt x="365709" y="3952281"/>
                </a:cubicBezTo>
                <a:lnTo>
                  <a:pt x="365709" y="3852691"/>
                </a:lnTo>
                <a:lnTo>
                  <a:pt x="365533" y="3852691"/>
                </a:lnTo>
                <a:lnTo>
                  <a:pt x="325238" y="3952722"/>
                </a:lnTo>
                <a:cubicBezTo>
                  <a:pt x="325061" y="3953135"/>
                  <a:pt x="324811" y="3953488"/>
                  <a:pt x="324487" y="3953783"/>
                </a:cubicBezTo>
                <a:cubicBezTo>
                  <a:pt x="324163" y="3954078"/>
                  <a:pt x="323691" y="3954328"/>
                  <a:pt x="323073" y="3954534"/>
                </a:cubicBezTo>
                <a:cubicBezTo>
                  <a:pt x="322454" y="3954740"/>
                  <a:pt x="321718" y="3954887"/>
                  <a:pt x="320863" y="3954976"/>
                </a:cubicBezTo>
                <a:cubicBezTo>
                  <a:pt x="320009" y="3955064"/>
                  <a:pt x="318993" y="3955108"/>
                  <a:pt x="317815" y="3955108"/>
                </a:cubicBezTo>
                <a:cubicBezTo>
                  <a:pt x="316578" y="3955108"/>
                  <a:pt x="315517" y="3955050"/>
                  <a:pt x="314634" y="3954932"/>
                </a:cubicBezTo>
                <a:cubicBezTo>
                  <a:pt x="313750" y="3954814"/>
                  <a:pt x="313014" y="3954652"/>
                  <a:pt x="312425" y="3954446"/>
                </a:cubicBezTo>
                <a:cubicBezTo>
                  <a:pt x="311835" y="3954239"/>
                  <a:pt x="311379" y="3953989"/>
                  <a:pt x="311055" y="3953694"/>
                </a:cubicBezTo>
                <a:cubicBezTo>
                  <a:pt x="310731" y="3953400"/>
                  <a:pt x="310510" y="3953076"/>
                  <a:pt x="310392" y="3952722"/>
                </a:cubicBezTo>
                <a:lnTo>
                  <a:pt x="271865" y="3852691"/>
                </a:lnTo>
                <a:lnTo>
                  <a:pt x="271776" y="3852691"/>
                </a:lnTo>
                <a:lnTo>
                  <a:pt x="271776" y="3952281"/>
                </a:lnTo>
                <a:cubicBezTo>
                  <a:pt x="271776" y="3952752"/>
                  <a:pt x="271655" y="3953164"/>
                  <a:pt x="271412" y="3953518"/>
                </a:cubicBezTo>
                <a:cubicBezTo>
                  <a:pt x="271170" y="3953871"/>
                  <a:pt x="270745" y="3954151"/>
                  <a:pt x="270138" y="3954357"/>
                </a:cubicBezTo>
                <a:cubicBezTo>
                  <a:pt x="269531" y="3954564"/>
                  <a:pt x="268742" y="3954740"/>
                  <a:pt x="267771" y="3954887"/>
                </a:cubicBezTo>
                <a:cubicBezTo>
                  <a:pt x="266800" y="3955035"/>
                  <a:pt x="265557" y="3955108"/>
                  <a:pt x="264040" y="3955108"/>
                </a:cubicBezTo>
                <a:cubicBezTo>
                  <a:pt x="262584" y="3955108"/>
                  <a:pt x="261370" y="3955035"/>
                  <a:pt x="260400" y="3954887"/>
                </a:cubicBezTo>
                <a:cubicBezTo>
                  <a:pt x="259429" y="3954740"/>
                  <a:pt x="258656" y="3954564"/>
                  <a:pt x="258079" y="3954357"/>
                </a:cubicBezTo>
                <a:cubicBezTo>
                  <a:pt x="257502" y="3954151"/>
                  <a:pt x="257108" y="3953871"/>
                  <a:pt x="256895" y="3953518"/>
                </a:cubicBezTo>
                <a:cubicBezTo>
                  <a:pt x="256683" y="3953164"/>
                  <a:pt x="256577" y="3952752"/>
                  <a:pt x="256577" y="3952281"/>
                </a:cubicBezTo>
                <a:lnTo>
                  <a:pt x="256577" y="3847124"/>
                </a:lnTo>
                <a:cubicBezTo>
                  <a:pt x="256577" y="3844650"/>
                  <a:pt x="257235" y="3842883"/>
                  <a:pt x="258551" y="3841822"/>
                </a:cubicBezTo>
                <a:cubicBezTo>
                  <a:pt x="259867" y="3840762"/>
                  <a:pt x="261332" y="3840232"/>
                  <a:pt x="262948" y="3840232"/>
                </a:cubicBezTo>
                <a:close/>
                <a:moveTo>
                  <a:pt x="8427085" y="3839701"/>
                </a:moveTo>
                <a:cubicBezTo>
                  <a:pt x="8428559" y="3839701"/>
                  <a:pt x="8429781" y="3839775"/>
                  <a:pt x="8430753" y="3839922"/>
                </a:cubicBezTo>
                <a:cubicBezTo>
                  <a:pt x="8431725" y="3840070"/>
                  <a:pt x="8432505" y="3840246"/>
                  <a:pt x="8433094" y="3840453"/>
                </a:cubicBezTo>
                <a:cubicBezTo>
                  <a:pt x="8433684" y="3840659"/>
                  <a:pt x="8434096" y="3840939"/>
                  <a:pt x="8434331" y="3841292"/>
                </a:cubicBezTo>
                <a:cubicBezTo>
                  <a:pt x="8434567" y="3841645"/>
                  <a:pt x="8434685" y="3842058"/>
                  <a:pt x="8434685" y="3842529"/>
                </a:cubicBezTo>
                <a:lnTo>
                  <a:pt x="8434685" y="3888303"/>
                </a:lnTo>
                <a:lnTo>
                  <a:pt x="8486733" y="3888303"/>
                </a:lnTo>
                <a:lnTo>
                  <a:pt x="8486733" y="3842529"/>
                </a:lnTo>
                <a:cubicBezTo>
                  <a:pt x="8486733" y="3842058"/>
                  <a:pt x="8486851" y="3841645"/>
                  <a:pt x="8487086" y="3841292"/>
                </a:cubicBezTo>
                <a:cubicBezTo>
                  <a:pt x="8487322" y="3840939"/>
                  <a:pt x="8487735" y="3840659"/>
                  <a:pt x="8488323" y="3840453"/>
                </a:cubicBezTo>
                <a:cubicBezTo>
                  <a:pt x="8488913" y="3840246"/>
                  <a:pt x="8489679" y="3840070"/>
                  <a:pt x="8490621" y="3839922"/>
                </a:cubicBezTo>
                <a:cubicBezTo>
                  <a:pt x="8491564" y="3839775"/>
                  <a:pt x="8492801" y="3839701"/>
                  <a:pt x="8494332" y="3839701"/>
                </a:cubicBezTo>
                <a:cubicBezTo>
                  <a:pt x="8495746" y="3839701"/>
                  <a:pt x="8496939" y="3839775"/>
                  <a:pt x="8497911" y="3839922"/>
                </a:cubicBezTo>
                <a:cubicBezTo>
                  <a:pt x="8498883" y="3840070"/>
                  <a:pt x="8499664" y="3840246"/>
                  <a:pt x="8500253" y="3840453"/>
                </a:cubicBezTo>
                <a:cubicBezTo>
                  <a:pt x="8500843" y="3840659"/>
                  <a:pt x="8501255" y="3840939"/>
                  <a:pt x="8501490" y="3841292"/>
                </a:cubicBezTo>
                <a:cubicBezTo>
                  <a:pt x="8501726" y="3841645"/>
                  <a:pt x="8501844" y="3842058"/>
                  <a:pt x="8501844" y="3842529"/>
                </a:cubicBezTo>
                <a:lnTo>
                  <a:pt x="8501844" y="3952281"/>
                </a:lnTo>
                <a:cubicBezTo>
                  <a:pt x="8501844" y="3952752"/>
                  <a:pt x="8501726" y="3953164"/>
                  <a:pt x="8501490" y="3953518"/>
                </a:cubicBezTo>
                <a:cubicBezTo>
                  <a:pt x="8501255" y="3953871"/>
                  <a:pt x="8500843" y="3954151"/>
                  <a:pt x="8500253" y="3954357"/>
                </a:cubicBezTo>
                <a:cubicBezTo>
                  <a:pt x="8499664" y="3954564"/>
                  <a:pt x="8498883" y="3954740"/>
                  <a:pt x="8497911" y="3954887"/>
                </a:cubicBezTo>
                <a:cubicBezTo>
                  <a:pt x="8496939" y="3955035"/>
                  <a:pt x="8495746" y="3955108"/>
                  <a:pt x="8494332" y="3955108"/>
                </a:cubicBezTo>
                <a:cubicBezTo>
                  <a:pt x="8492801" y="3955108"/>
                  <a:pt x="8491564" y="3955035"/>
                  <a:pt x="8490621" y="3954887"/>
                </a:cubicBezTo>
                <a:cubicBezTo>
                  <a:pt x="8489679" y="3954740"/>
                  <a:pt x="8488913" y="3954564"/>
                  <a:pt x="8488323" y="3954357"/>
                </a:cubicBezTo>
                <a:cubicBezTo>
                  <a:pt x="8487735" y="3954151"/>
                  <a:pt x="8487322" y="3953871"/>
                  <a:pt x="8487086" y="3953518"/>
                </a:cubicBezTo>
                <a:cubicBezTo>
                  <a:pt x="8486851" y="3953164"/>
                  <a:pt x="8486733" y="3952752"/>
                  <a:pt x="8486733" y="3952281"/>
                </a:cubicBezTo>
                <a:lnTo>
                  <a:pt x="8486733" y="3901558"/>
                </a:lnTo>
                <a:lnTo>
                  <a:pt x="8434685" y="3901558"/>
                </a:lnTo>
                <a:lnTo>
                  <a:pt x="8434685" y="3952281"/>
                </a:lnTo>
                <a:cubicBezTo>
                  <a:pt x="8434685" y="3952752"/>
                  <a:pt x="8434567" y="3953164"/>
                  <a:pt x="8434331" y="3953518"/>
                </a:cubicBezTo>
                <a:cubicBezTo>
                  <a:pt x="8434096" y="3953871"/>
                  <a:pt x="8433684" y="3954151"/>
                  <a:pt x="8433094" y="3954357"/>
                </a:cubicBezTo>
                <a:cubicBezTo>
                  <a:pt x="8432505" y="3954564"/>
                  <a:pt x="8431725" y="3954740"/>
                  <a:pt x="8430753" y="3954887"/>
                </a:cubicBezTo>
                <a:cubicBezTo>
                  <a:pt x="8429781" y="3955035"/>
                  <a:pt x="8428559" y="3955108"/>
                  <a:pt x="8427085" y="3955108"/>
                </a:cubicBezTo>
                <a:cubicBezTo>
                  <a:pt x="8425672" y="3955108"/>
                  <a:pt x="8424464" y="3955035"/>
                  <a:pt x="8423462" y="3954887"/>
                </a:cubicBezTo>
                <a:cubicBezTo>
                  <a:pt x="8422461" y="3954740"/>
                  <a:pt x="8421666" y="3954564"/>
                  <a:pt x="8421076" y="3954357"/>
                </a:cubicBezTo>
                <a:cubicBezTo>
                  <a:pt x="8420488" y="3954151"/>
                  <a:pt x="8420075" y="3953871"/>
                  <a:pt x="8419839" y="3953518"/>
                </a:cubicBezTo>
                <a:cubicBezTo>
                  <a:pt x="8419604" y="3953164"/>
                  <a:pt x="8419486" y="3952752"/>
                  <a:pt x="8419486" y="3952281"/>
                </a:cubicBezTo>
                <a:lnTo>
                  <a:pt x="8419486" y="3842529"/>
                </a:lnTo>
                <a:cubicBezTo>
                  <a:pt x="8419486" y="3842058"/>
                  <a:pt x="8419604" y="3841645"/>
                  <a:pt x="8419839" y="3841292"/>
                </a:cubicBezTo>
                <a:cubicBezTo>
                  <a:pt x="8420075" y="3840939"/>
                  <a:pt x="8420488" y="3840659"/>
                  <a:pt x="8421076" y="3840453"/>
                </a:cubicBezTo>
                <a:cubicBezTo>
                  <a:pt x="8421666" y="3840246"/>
                  <a:pt x="8422461" y="3840070"/>
                  <a:pt x="8423462" y="3839922"/>
                </a:cubicBezTo>
                <a:cubicBezTo>
                  <a:pt x="8424464" y="3839775"/>
                  <a:pt x="8425672" y="3839701"/>
                  <a:pt x="8427085" y="3839701"/>
                </a:cubicBezTo>
                <a:close/>
                <a:moveTo>
                  <a:pt x="8176501" y="3839701"/>
                </a:moveTo>
                <a:cubicBezTo>
                  <a:pt x="8178268" y="3839701"/>
                  <a:pt x="8179697" y="3839760"/>
                  <a:pt x="8180786" y="3839878"/>
                </a:cubicBezTo>
                <a:cubicBezTo>
                  <a:pt x="8181877" y="3839996"/>
                  <a:pt x="8182746" y="3840158"/>
                  <a:pt x="8183393" y="3840364"/>
                </a:cubicBezTo>
                <a:cubicBezTo>
                  <a:pt x="8184041" y="3840571"/>
                  <a:pt x="8184528" y="3840865"/>
                  <a:pt x="8184851" y="3841248"/>
                </a:cubicBezTo>
                <a:cubicBezTo>
                  <a:pt x="8185176" y="3841631"/>
                  <a:pt x="8185485" y="3842117"/>
                  <a:pt x="8185779" y="3842706"/>
                </a:cubicBezTo>
                <a:lnTo>
                  <a:pt x="8201597" y="3875578"/>
                </a:lnTo>
                <a:cubicBezTo>
                  <a:pt x="8203065" y="3878701"/>
                  <a:pt x="8204532" y="3881970"/>
                  <a:pt x="8205995" y="3885387"/>
                </a:cubicBezTo>
                <a:cubicBezTo>
                  <a:pt x="8207459" y="3888804"/>
                  <a:pt x="8208953" y="3892250"/>
                  <a:pt x="8210477" y="3895726"/>
                </a:cubicBezTo>
                <a:lnTo>
                  <a:pt x="8210652" y="3895726"/>
                </a:lnTo>
                <a:cubicBezTo>
                  <a:pt x="8211999" y="3892368"/>
                  <a:pt x="8213389" y="3889025"/>
                  <a:pt x="8214824" y="3885696"/>
                </a:cubicBezTo>
                <a:cubicBezTo>
                  <a:pt x="8216259" y="3882368"/>
                  <a:pt x="8217712" y="3879084"/>
                  <a:pt x="8219182" y="3875843"/>
                </a:cubicBezTo>
                <a:lnTo>
                  <a:pt x="8235088" y="3842794"/>
                </a:lnTo>
                <a:cubicBezTo>
                  <a:pt x="8235265" y="3842205"/>
                  <a:pt x="8235515" y="3841705"/>
                  <a:pt x="8235839" y="3841292"/>
                </a:cubicBezTo>
                <a:cubicBezTo>
                  <a:pt x="8236163" y="3840880"/>
                  <a:pt x="8236605" y="3840571"/>
                  <a:pt x="8237164" y="3840364"/>
                </a:cubicBezTo>
                <a:cubicBezTo>
                  <a:pt x="8237724" y="3840158"/>
                  <a:pt x="8238505" y="3839996"/>
                  <a:pt x="8239506" y="3839878"/>
                </a:cubicBezTo>
                <a:cubicBezTo>
                  <a:pt x="8240508" y="3839760"/>
                  <a:pt x="8241775" y="3839701"/>
                  <a:pt x="8243306" y="3839701"/>
                </a:cubicBezTo>
                <a:cubicBezTo>
                  <a:pt x="8245427" y="3839701"/>
                  <a:pt x="8247091" y="3839775"/>
                  <a:pt x="8248299" y="3839922"/>
                </a:cubicBezTo>
                <a:cubicBezTo>
                  <a:pt x="8249507" y="3840070"/>
                  <a:pt x="8250346" y="3840350"/>
                  <a:pt x="8250817" y="3840762"/>
                </a:cubicBezTo>
                <a:cubicBezTo>
                  <a:pt x="8251289" y="3841174"/>
                  <a:pt x="8251451" y="3841764"/>
                  <a:pt x="8251303" y="3842529"/>
                </a:cubicBezTo>
                <a:cubicBezTo>
                  <a:pt x="8251156" y="3843295"/>
                  <a:pt x="8250758" y="3844326"/>
                  <a:pt x="8250110" y="3845622"/>
                </a:cubicBezTo>
                <a:lnTo>
                  <a:pt x="8217768" y="3910130"/>
                </a:lnTo>
                <a:lnTo>
                  <a:pt x="8217768" y="3952281"/>
                </a:lnTo>
                <a:cubicBezTo>
                  <a:pt x="8217768" y="3952752"/>
                  <a:pt x="8217651" y="3953164"/>
                  <a:pt x="8217417" y="3953518"/>
                </a:cubicBezTo>
                <a:cubicBezTo>
                  <a:pt x="8217182" y="3953871"/>
                  <a:pt x="8216773" y="3954151"/>
                  <a:pt x="8216187" y="3954357"/>
                </a:cubicBezTo>
                <a:cubicBezTo>
                  <a:pt x="8215601" y="3954564"/>
                  <a:pt x="8214810" y="3954740"/>
                  <a:pt x="8213815" y="3954887"/>
                </a:cubicBezTo>
                <a:cubicBezTo>
                  <a:pt x="8212819" y="3955035"/>
                  <a:pt x="8211618" y="3955108"/>
                  <a:pt x="8210213" y="3955108"/>
                </a:cubicBezTo>
                <a:cubicBezTo>
                  <a:pt x="8208748" y="3955108"/>
                  <a:pt x="8207533" y="3955035"/>
                  <a:pt x="8206566" y="3954887"/>
                </a:cubicBezTo>
                <a:cubicBezTo>
                  <a:pt x="8205600" y="3954740"/>
                  <a:pt x="8204809" y="3954564"/>
                  <a:pt x="8204194" y="3954357"/>
                </a:cubicBezTo>
                <a:cubicBezTo>
                  <a:pt x="8203579" y="3954151"/>
                  <a:pt x="8203155" y="3953871"/>
                  <a:pt x="8202921" y="3953518"/>
                </a:cubicBezTo>
                <a:cubicBezTo>
                  <a:pt x="8202686" y="3953164"/>
                  <a:pt x="8202569" y="3952752"/>
                  <a:pt x="8202569" y="3952281"/>
                </a:cubicBezTo>
                <a:lnTo>
                  <a:pt x="8202569" y="3910130"/>
                </a:lnTo>
                <a:lnTo>
                  <a:pt x="8170227" y="3845622"/>
                </a:lnTo>
                <a:cubicBezTo>
                  <a:pt x="8169579" y="3844267"/>
                  <a:pt x="8169181" y="3843207"/>
                  <a:pt x="8169034" y="3842441"/>
                </a:cubicBezTo>
                <a:cubicBezTo>
                  <a:pt x="8168887" y="3841675"/>
                  <a:pt x="8169034" y="3841086"/>
                  <a:pt x="8169476" y="3840673"/>
                </a:cubicBezTo>
                <a:cubicBezTo>
                  <a:pt x="8169917" y="3840261"/>
                  <a:pt x="8170713" y="3839996"/>
                  <a:pt x="8171861" y="3839878"/>
                </a:cubicBezTo>
                <a:cubicBezTo>
                  <a:pt x="8173010" y="3839760"/>
                  <a:pt x="8174557" y="3839701"/>
                  <a:pt x="8176501" y="3839701"/>
                </a:cubicBezTo>
                <a:close/>
                <a:moveTo>
                  <a:pt x="7960360" y="3839701"/>
                </a:moveTo>
                <a:cubicBezTo>
                  <a:pt x="7961834" y="3839701"/>
                  <a:pt x="7963056" y="3839775"/>
                  <a:pt x="7964028" y="3839922"/>
                </a:cubicBezTo>
                <a:cubicBezTo>
                  <a:pt x="7965000" y="3840070"/>
                  <a:pt x="7965780" y="3840246"/>
                  <a:pt x="7966369" y="3840453"/>
                </a:cubicBezTo>
                <a:cubicBezTo>
                  <a:pt x="7966959" y="3840659"/>
                  <a:pt x="7967371" y="3840939"/>
                  <a:pt x="7967606" y="3841292"/>
                </a:cubicBezTo>
                <a:cubicBezTo>
                  <a:pt x="7967842" y="3841645"/>
                  <a:pt x="7967960" y="3842058"/>
                  <a:pt x="7967960" y="3842529"/>
                </a:cubicBezTo>
                <a:lnTo>
                  <a:pt x="7967960" y="3888303"/>
                </a:lnTo>
                <a:lnTo>
                  <a:pt x="8020008" y="3888303"/>
                </a:lnTo>
                <a:lnTo>
                  <a:pt x="8020008" y="3842529"/>
                </a:lnTo>
                <a:cubicBezTo>
                  <a:pt x="8020008" y="3842058"/>
                  <a:pt x="8020126" y="3841645"/>
                  <a:pt x="8020361" y="3841292"/>
                </a:cubicBezTo>
                <a:cubicBezTo>
                  <a:pt x="8020597" y="3840939"/>
                  <a:pt x="8021010" y="3840659"/>
                  <a:pt x="8021598" y="3840453"/>
                </a:cubicBezTo>
                <a:cubicBezTo>
                  <a:pt x="8022188" y="3840246"/>
                  <a:pt x="8022954" y="3840070"/>
                  <a:pt x="8023896" y="3839922"/>
                </a:cubicBezTo>
                <a:cubicBezTo>
                  <a:pt x="8024839" y="3839775"/>
                  <a:pt x="8026076" y="3839701"/>
                  <a:pt x="8027607" y="3839701"/>
                </a:cubicBezTo>
                <a:cubicBezTo>
                  <a:pt x="8029021" y="3839701"/>
                  <a:pt x="8030214" y="3839775"/>
                  <a:pt x="8031186" y="3839922"/>
                </a:cubicBezTo>
                <a:cubicBezTo>
                  <a:pt x="8032158" y="3840070"/>
                  <a:pt x="8032939" y="3840246"/>
                  <a:pt x="8033528" y="3840453"/>
                </a:cubicBezTo>
                <a:cubicBezTo>
                  <a:pt x="8034118" y="3840659"/>
                  <a:pt x="8034530" y="3840939"/>
                  <a:pt x="8034765" y="3841292"/>
                </a:cubicBezTo>
                <a:cubicBezTo>
                  <a:pt x="8035001" y="3841645"/>
                  <a:pt x="8035119" y="3842058"/>
                  <a:pt x="8035119" y="3842529"/>
                </a:cubicBezTo>
                <a:lnTo>
                  <a:pt x="8035119" y="3952281"/>
                </a:lnTo>
                <a:cubicBezTo>
                  <a:pt x="8035119" y="3952752"/>
                  <a:pt x="8035001" y="3953164"/>
                  <a:pt x="8034765" y="3953518"/>
                </a:cubicBezTo>
                <a:cubicBezTo>
                  <a:pt x="8034530" y="3953871"/>
                  <a:pt x="8034118" y="3954151"/>
                  <a:pt x="8033528" y="3954357"/>
                </a:cubicBezTo>
                <a:cubicBezTo>
                  <a:pt x="8032939" y="3954564"/>
                  <a:pt x="8032158" y="3954740"/>
                  <a:pt x="8031186" y="3954887"/>
                </a:cubicBezTo>
                <a:cubicBezTo>
                  <a:pt x="8030214" y="3955035"/>
                  <a:pt x="8029021" y="3955108"/>
                  <a:pt x="8027607" y="3955108"/>
                </a:cubicBezTo>
                <a:cubicBezTo>
                  <a:pt x="8026076" y="3955108"/>
                  <a:pt x="8024839" y="3955035"/>
                  <a:pt x="8023896" y="3954887"/>
                </a:cubicBezTo>
                <a:cubicBezTo>
                  <a:pt x="8022954" y="3954740"/>
                  <a:pt x="8022188" y="3954564"/>
                  <a:pt x="8021598" y="3954357"/>
                </a:cubicBezTo>
                <a:cubicBezTo>
                  <a:pt x="8021010" y="3954151"/>
                  <a:pt x="8020597" y="3953871"/>
                  <a:pt x="8020361" y="3953518"/>
                </a:cubicBezTo>
                <a:cubicBezTo>
                  <a:pt x="8020126" y="3953164"/>
                  <a:pt x="8020008" y="3952752"/>
                  <a:pt x="8020008" y="3952281"/>
                </a:cubicBezTo>
                <a:lnTo>
                  <a:pt x="8020008" y="3901558"/>
                </a:lnTo>
                <a:lnTo>
                  <a:pt x="7967960" y="3901558"/>
                </a:lnTo>
                <a:lnTo>
                  <a:pt x="7967960" y="3952281"/>
                </a:lnTo>
                <a:cubicBezTo>
                  <a:pt x="7967960" y="3952752"/>
                  <a:pt x="7967842" y="3953164"/>
                  <a:pt x="7967606" y="3953518"/>
                </a:cubicBezTo>
                <a:cubicBezTo>
                  <a:pt x="7967371" y="3953871"/>
                  <a:pt x="7966959" y="3954151"/>
                  <a:pt x="7966369" y="3954357"/>
                </a:cubicBezTo>
                <a:cubicBezTo>
                  <a:pt x="7965780" y="3954564"/>
                  <a:pt x="7965000" y="3954740"/>
                  <a:pt x="7964028" y="3954887"/>
                </a:cubicBezTo>
                <a:cubicBezTo>
                  <a:pt x="7963056" y="3955035"/>
                  <a:pt x="7961834" y="3955108"/>
                  <a:pt x="7960360" y="3955108"/>
                </a:cubicBezTo>
                <a:cubicBezTo>
                  <a:pt x="7958947" y="3955108"/>
                  <a:pt x="7957739" y="3955035"/>
                  <a:pt x="7956737" y="3954887"/>
                </a:cubicBezTo>
                <a:cubicBezTo>
                  <a:pt x="7955736" y="3954740"/>
                  <a:pt x="7954941" y="3954564"/>
                  <a:pt x="7954351" y="3954357"/>
                </a:cubicBezTo>
                <a:cubicBezTo>
                  <a:pt x="7953763" y="3954151"/>
                  <a:pt x="7953350" y="3953871"/>
                  <a:pt x="7953114" y="3953518"/>
                </a:cubicBezTo>
                <a:cubicBezTo>
                  <a:pt x="7952879" y="3953164"/>
                  <a:pt x="7952761" y="3952752"/>
                  <a:pt x="7952761" y="3952281"/>
                </a:cubicBezTo>
                <a:lnTo>
                  <a:pt x="7952761" y="3842529"/>
                </a:lnTo>
                <a:cubicBezTo>
                  <a:pt x="7952761" y="3842058"/>
                  <a:pt x="7952879" y="3841645"/>
                  <a:pt x="7953114" y="3841292"/>
                </a:cubicBezTo>
                <a:cubicBezTo>
                  <a:pt x="7953350" y="3840939"/>
                  <a:pt x="7953763" y="3840659"/>
                  <a:pt x="7954351" y="3840453"/>
                </a:cubicBezTo>
                <a:cubicBezTo>
                  <a:pt x="7954941" y="3840246"/>
                  <a:pt x="7955736" y="3840070"/>
                  <a:pt x="7956737" y="3839922"/>
                </a:cubicBezTo>
                <a:cubicBezTo>
                  <a:pt x="7957739" y="3839775"/>
                  <a:pt x="7958947" y="3839701"/>
                  <a:pt x="7960360" y="3839701"/>
                </a:cubicBezTo>
                <a:close/>
                <a:moveTo>
                  <a:pt x="7709776" y="3839701"/>
                </a:moveTo>
                <a:cubicBezTo>
                  <a:pt x="7711543" y="3839701"/>
                  <a:pt x="7712972" y="3839760"/>
                  <a:pt x="7714062" y="3839878"/>
                </a:cubicBezTo>
                <a:cubicBezTo>
                  <a:pt x="7715152" y="3839996"/>
                  <a:pt x="7716021" y="3840158"/>
                  <a:pt x="7716669" y="3840364"/>
                </a:cubicBezTo>
                <a:cubicBezTo>
                  <a:pt x="7717317" y="3840571"/>
                  <a:pt x="7717803" y="3840865"/>
                  <a:pt x="7718127" y="3841248"/>
                </a:cubicBezTo>
                <a:cubicBezTo>
                  <a:pt x="7718451" y="3841631"/>
                  <a:pt x="7718760" y="3842117"/>
                  <a:pt x="7719054" y="3842706"/>
                </a:cubicBezTo>
                <a:lnTo>
                  <a:pt x="7734872" y="3875578"/>
                </a:lnTo>
                <a:cubicBezTo>
                  <a:pt x="7736341" y="3878701"/>
                  <a:pt x="7737807" y="3881970"/>
                  <a:pt x="7739271" y="3885387"/>
                </a:cubicBezTo>
                <a:cubicBezTo>
                  <a:pt x="7740734" y="3888804"/>
                  <a:pt x="7742229" y="3892250"/>
                  <a:pt x="7743752" y="3895726"/>
                </a:cubicBezTo>
                <a:lnTo>
                  <a:pt x="7743927" y="3895726"/>
                </a:lnTo>
                <a:cubicBezTo>
                  <a:pt x="7745274" y="3892368"/>
                  <a:pt x="7746664" y="3889025"/>
                  <a:pt x="7748100" y="3885696"/>
                </a:cubicBezTo>
                <a:cubicBezTo>
                  <a:pt x="7749535" y="3882368"/>
                  <a:pt x="7750987" y="3879084"/>
                  <a:pt x="7752457" y="3875843"/>
                </a:cubicBezTo>
                <a:lnTo>
                  <a:pt x="7768363" y="3842794"/>
                </a:lnTo>
                <a:cubicBezTo>
                  <a:pt x="7768540" y="3842205"/>
                  <a:pt x="7768790" y="3841705"/>
                  <a:pt x="7769114" y="3841292"/>
                </a:cubicBezTo>
                <a:cubicBezTo>
                  <a:pt x="7769439" y="3840880"/>
                  <a:pt x="7769880" y="3840571"/>
                  <a:pt x="7770440" y="3840364"/>
                </a:cubicBezTo>
                <a:cubicBezTo>
                  <a:pt x="7771000" y="3840158"/>
                  <a:pt x="7771780" y="3839996"/>
                  <a:pt x="7772781" y="3839878"/>
                </a:cubicBezTo>
                <a:cubicBezTo>
                  <a:pt x="7773783" y="3839760"/>
                  <a:pt x="7775050" y="3839701"/>
                  <a:pt x="7776581" y="3839701"/>
                </a:cubicBezTo>
                <a:cubicBezTo>
                  <a:pt x="7778702" y="3839701"/>
                  <a:pt x="7780366" y="3839775"/>
                  <a:pt x="7781574" y="3839922"/>
                </a:cubicBezTo>
                <a:cubicBezTo>
                  <a:pt x="7782782" y="3840070"/>
                  <a:pt x="7783621" y="3840350"/>
                  <a:pt x="7784092" y="3840762"/>
                </a:cubicBezTo>
                <a:cubicBezTo>
                  <a:pt x="7784564" y="3841174"/>
                  <a:pt x="7784726" y="3841764"/>
                  <a:pt x="7784578" y="3842529"/>
                </a:cubicBezTo>
                <a:cubicBezTo>
                  <a:pt x="7784431" y="3843295"/>
                  <a:pt x="7784034" y="3844326"/>
                  <a:pt x="7783385" y="3845622"/>
                </a:cubicBezTo>
                <a:lnTo>
                  <a:pt x="7751043" y="3910130"/>
                </a:lnTo>
                <a:lnTo>
                  <a:pt x="7751043" y="3952281"/>
                </a:lnTo>
                <a:cubicBezTo>
                  <a:pt x="7751043" y="3952752"/>
                  <a:pt x="7750926" y="3953164"/>
                  <a:pt x="7750692" y="3953518"/>
                </a:cubicBezTo>
                <a:cubicBezTo>
                  <a:pt x="7750458" y="3953871"/>
                  <a:pt x="7750048" y="3954151"/>
                  <a:pt x="7749462" y="3954357"/>
                </a:cubicBezTo>
                <a:cubicBezTo>
                  <a:pt x="7748876" y="3954564"/>
                  <a:pt x="7748085" y="3954740"/>
                  <a:pt x="7747090" y="3954887"/>
                </a:cubicBezTo>
                <a:cubicBezTo>
                  <a:pt x="7746094" y="3955035"/>
                  <a:pt x="7744894" y="3955108"/>
                  <a:pt x="7743488" y="3955108"/>
                </a:cubicBezTo>
                <a:cubicBezTo>
                  <a:pt x="7742023" y="3955108"/>
                  <a:pt x="7740808" y="3955035"/>
                  <a:pt x="7739842" y="3954887"/>
                </a:cubicBezTo>
                <a:cubicBezTo>
                  <a:pt x="7738875" y="3954740"/>
                  <a:pt x="7738084" y="3954564"/>
                  <a:pt x="7737470" y="3954357"/>
                </a:cubicBezTo>
                <a:cubicBezTo>
                  <a:pt x="7736855" y="3954151"/>
                  <a:pt x="7736430" y="3953871"/>
                  <a:pt x="7736196" y="3953518"/>
                </a:cubicBezTo>
                <a:cubicBezTo>
                  <a:pt x="7735962" y="3953164"/>
                  <a:pt x="7735844" y="3952752"/>
                  <a:pt x="7735844" y="3952281"/>
                </a:cubicBezTo>
                <a:lnTo>
                  <a:pt x="7735844" y="3910130"/>
                </a:lnTo>
                <a:lnTo>
                  <a:pt x="7703502" y="3845622"/>
                </a:lnTo>
                <a:cubicBezTo>
                  <a:pt x="7702854" y="3844267"/>
                  <a:pt x="7702457" y="3843207"/>
                  <a:pt x="7702309" y="3842441"/>
                </a:cubicBezTo>
                <a:cubicBezTo>
                  <a:pt x="7702162" y="3841675"/>
                  <a:pt x="7702309" y="3841086"/>
                  <a:pt x="7702751" y="3840673"/>
                </a:cubicBezTo>
                <a:cubicBezTo>
                  <a:pt x="7703193" y="3840261"/>
                  <a:pt x="7703988" y="3839996"/>
                  <a:pt x="7705137" y="3839878"/>
                </a:cubicBezTo>
                <a:cubicBezTo>
                  <a:pt x="7706285" y="3839760"/>
                  <a:pt x="7707832" y="3839701"/>
                  <a:pt x="7709776" y="3839701"/>
                </a:cubicBezTo>
                <a:close/>
                <a:moveTo>
                  <a:pt x="7484111" y="3839701"/>
                </a:moveTo>
                <a:cubicBezTo>
                  <a:pt x="7485584" y="3839701"/>
                  <a:pt x="7486806" y="3839775"/>
                  <a:pt x="7487778" y="3839922"/>
                </a:cubicBezTo>
                <a:cubicBezTo>
                  <a:pt x="7488750" y="3840070"/>
                  <a:pt x="7489531" y="3840246"/>
                  <a:pt x="7490120" y="3840453"/>
                </a:cubicBezTo>
                <a:cubicBezTo>
                  <a:pt x="7490709" y="3840659"/>
                  <a:pt x="7491121" y="3840939"/>
                  <a:pt x="7491357" y="3841292"/>
                </a:cubicBezTo>
                <a:cubicBezTo>
                  <a:pt x="7491593" y="3841645"/>
                  <a:pt x="7491710" y="3842058"/>
                  <a:pt x="7491710" y="3842529"/>
                </a:cubicBezTo>
                <a:lnTo>
                  <a:pt x="7491710" y="3888303"/>
                </a:lnTo>
                <a:lnTo>
                  <a:pt x="7543758" y="3888303"/>
                </a:lnTo>
                <a:lnTo>
                  <a:pt x="7543758" y="3842529"/>
                </a:lnTo>
                <a:cubicBezTo>
                  <a:pt x="7543758" y="3842058"/>
                  <a:pt x="7543876" y="3841645"/>
                  <a:pt x="7544112" y="3841292"/>
                </a:cubicBezTo>
                <a:cubicBezTo>
                  <a:pt x="7544348" y="3840939"/>
                  <a:pt x="7544760" y="3840659"/>
                  <a:pt x="7545349" y="3840453"/>
                </a:cubicBezTo>
                <a:cubicBezTo>
                  <a:pt x="7545938" y="3840246"/>
                  <a:pt x="7546704" y="3840070"/>
                  <a:pt x="7547646" y="3839922"/>
                </a:cubicBezTo>
                <a:cubicBezTo>
                  <a:pt x="7548589" y="3839775"/>
                  <a:pt x="7549826" y="3839701"/>
                  <a:pt x="7551358" y="3839701"/>
                </a:cubicBezTo>
                <a:cubicBezTo>
                  <a:pt x="7552772" y="3839701"/>
                  <a:pt x="7553965" y="3839775"/>
                  <a:pt x="7554937" y="3839922"/>
                </a:cubicBezTo>
                <a:cubicBezTo>
                  <a:pt x="7555909" y="3840070"/>
                  <a:pt x="7556689" y="3840246"/>
                  <a:pt x="7557278" y="3840453"/>
                </a:cubicBezTo>
                <a:cubicBezTo>
                  <a:pt x="7557868" y="3840659"/>
                  <a:pt x="7558280" y="3840939"/>
                  <a:pt x="7558515" y="3841292"/>
                </a:cubicBezTo>
                <a:cubicBezTo>
                  <a:pt x="7558751" y="3841645"/>
                  <a:pt x="7558869" y="3842058"/>
                  <a:pt x="7558869" y="3842529"/>
                </a:cubicBezTo>
                <a:lnTo>
                  <a:pt x="7558869" y="3952281"/>
                </a:lnTo>
                <a:cubicBezTo>
                  <a:pt x="7558869" y="3952752"/>
                  <a:pt x="7558751" y="3953164"/>
                  <a:pt x="7558515" y="3953518"/>
                </a:cubicBezTo>
                <a:cubicBezTo>
                  <a:pt x="7558280" y="3953871"/>
                  <a:pt x="7557868" y="3954151"/>
                  <a:pt x="7557278" y="3954357"/>
                </a:cubicBezTo>
                <a:cubicBezTo>
                  <a:pt x="7556689" y="3954564"/>
                  <a:pt x="7555909" y="3954740"/>
                  <a:pt x="7554937" y="3954887"/>
                </a:cubicBezTo>
                <a:cubicBezTo>
                  <a:pt x="7553965" y="3955035"/>
                  <a:pt x="7552772" y="3955108"/>
                  <a:pt x="7551358" y="3955108"/>
                </a:cubicBezTo>
                <a:cubicBezTo>
                  <a:pt x="7549826" y="3955108"/>
                  <a:pt x="7548589" y="3955035"/>
                  <a:pt x="7547646" y="3954887"/>
                </a:cubicBezTo>
                <a:cubicBezTo>
                  <a:pt x="7546704" y="3954740"/>
                  <a:pt x="7545938" y="3954564"/>
                  <a:pt x="7545349" y="3954357"/>
                </a:cubicBezTo>
                <a:cubicBezTo>
                  <a:pt x="7544760" y="3954151"/>
                  <a:pt x="7544348" y="3953871"/>
                  <a:pt x="7544112" y="3953518"/>
                </a:cubicBezTo>
                <a:cubicBezTo>
                  <a:pt x="7543876" y="3953164"/>
                  <a:pt x="7543758" y="3952752"/>
                  <a:pt x="7543758" y="3952281"/>
                </a:cubicBezTo>
                <a:lnTo>
                  <a:pt x="7543758" y="3901558"/>
                </a:lnTo>
                <a:lnTo>
                  <a:pt x="7491710" y="3901558"/>
                </a:lnTo>
                <a:lnTo>
                  <a:pt x="7491710" y="3952281"/>
                </a:lnTo>
                <a:cubicBezTo>
                  <a:pt x="7491710" y="3952752"/>
                  <a:pt x="7491593" y="3953164"/>
                  <a:pt x="7491357" y="3953518"/>
                </a:cubicBezTo>
                <a:cubicBezTo>
                  <a:pt x="7491121" y="3953871"/>
                  <a:pt x="7490709" y="3954151"/>
                  <a:pt x="7490120" y="3954357"/>
                </a:cubicBezTo>
                <a:cubicBezTo>
                  <a:pt x="7489531" y="3954564"/>
                  <a:pt x="7488750" y="3954740"/>
                  <a:pt x="7487778" y="3954887"/>
                </a:cubicBezTo>
                <a:cubicBezTo>
                  <a:pt x="7486806" y="3955035"/>
                  <a:pt x="7485584" y="3955108"/>
                  <a:pt x="7484111" y="3955108"/>
                </a:cubicBezTo>
                <a:cubicBezTo>
                  <a:pt x="7482697" y="3955108"/>
                  <a:pt x="7481489" y="3955035"/>
                  <a:pt x="7480488" y="3954887"/>
                </a:cubicBezTo>
                <a:cubicBezTo>
                  <a:pt x="7479486" y="3954740"/>
                  <a:pt x="7478691" y="3954564"/>
                  <a:pt x="7478102" y="3954357"/>
                </a:cubicBezTo>
                <a:cubicBezTo>
                  <a:pt x="7477513" y="3954151"/>
                  <a:pt x="7477101" y="3953871"/>
                  <a:pt x="7476865" y="3953518"/>
                </a:cubicBezTo>
                <a:cubicBezTo>
                  <a:pt x="7476629" y="3953164"/>
                  <a:pt x="7476511" y="3952752"/>
                  <a:pt x="7476511" y="3952281"/>
                </a:cubicBezTo>
                <a:lnTo>
                  <a:pt x="7476511" y="3842529"/>
                </a:lnTo>
                <a:cubicBezTo>
                  <a:pt x="7476511" y="3842058"/>
                  <a:pt x="7476629" y="3841645"/>
                  <a:pt x="7476865" y="3841292"/>
                </a:cubicBezTo>
                <a:cubicBezTo>
                  <a:pt x="7477101" y="3840939"/>
                  <a:pt x="7477513" y="3840659"/>
                  <a:pt x="7478102" y="3840453"/>
                </a:cubicBezTo>
                <a:cubicBezTo>
                  <a:pt x="7478691" y="3840246"/>
                  <a:pt x="7479486" y="3840070"/>
                  <a:pt x="7480488" y="3839922"/>
                </a:cubicBezTo>
                <a:cubicBezTo>
                  <a:pt x="7481489" y="3839775"/>
                  <a:pt x="7482697" y="3839701"/>
                  <a:pt x="7484111" y="3839701"/>
                </a:cubicBezTo>
                <a:close/>
                <a:moveTo>
                  <a:pt x="7233526" y="3839701"/>
                </a:moveTo>
                <a:cubicBezTo>
                  <a:pt x="7235293" y="3839701"/>
                  <a:pt x="7236722" y="3839760"/>
                  <a:pt x="7237812" y="3839878"/>
                </a:cubicBezTo>
                <a:cubicBezTo>
                  <a:pt x="7238902" y="3839996"/>
                  <a:pt x="7239771" y="3840158"/>
                  <a:pt x="7240419" y="3840364"/>
                </a:cubicBezTo>
                <a:cubicBezTo>
                  <a:pt x="7241067" y="3840571"/>
                  <a:pt x="7241553" y="3840865"/>
                  <a:pt x="7241877" y="3841248"/>
                </a:cubicBezTo>
                <a:cubicBezTo>
                  <a:pt x="7242201" y="3841631"/>
                  <a:pt x="7242510" y="3842117"/>
                  <a:pt x="7242804" y="3842706"/>
                </a:cubicBezTo>
                <a:lnTo>
                  <a:pt x="7258622" y="3875578"/>
                </a:lnTo>
                <a:cubicBezTo>
                  <a:pt x="7260091" y="3878701"/>
                  <a:pt x="7261557" y="3881970"/>
                  <a:pt x="7263021" y="3885387"/>
                </a:cubicBezTo>
                <a:cubicBezTo>
                  <a:pt x="7264484" y="3888804"/>
                  <a:pt x="7265979" y="3892250"/>
                  <a:pt x="7267502" y="3895726"/>
                </a:cubicBezTo>
                <a:lnTo>
                  <a:pt x="7267677" y="3895726"/>
                </a:lnTo>
                <a:cubicBezTo>
                  <a:pt x="7269024" y="3892368"/>
                  <a:pt x="7270414" y="3889025"/>
                  <a:pt x="7271850" y="3885696"/>
                </a:cubicBezTo>
                <a:cubicBezTo>
                  <a:pt x="7273285" y="3882368"/>
                  <a:pt x="7274737" y="3879084"/>
                  <a:pt x="7276207" y="3875843"/>
                </a:cubicBezTo>
                <a:lnTo>
                  <a:pt x="7292113" y="3842794"/>
                </a:lnTo>
                <a:cubicBezTo>
                  <a:pt x="7292290" y="3842205"/>
                  <a:pt x="7292540" y="3841705"/>
                  <a:pt x="7292864" y="3841292"/>
                </a:cubicBezTo>
                <a:cubicBezTo>
                  <a:pt x="7293189" y="3840880"/>
                  <a:pt x="7293630" y="3840571"/>
                  <a:pt x="7294190" y="3840364"/>
                </a:cubicBezTo>
                <a:cubicBezTo>
                  <a:pt x="7294750" y="3840158"/>
                  <a:pt x="7295530" y="3839996"/>
                  <a:pt x="7296531" y="3839878"/>
                </a:cubicBezTo>
                <a:cubicBezTo>
                  <a:pt x="7297533" y="3839760"/>
                  <a:pt x="7298800" y="3839701"/>
                  <a:pt x="7300331" y="3839701"/>
                </a:cubicBezTo>
                <a:cubicBezTo>
                  <a:pt x="7302452" y="3839701"/>
                  <a:pt x="7304116" y="3839775"/>
                  <a:pt x="7305324" y="3839922"/>
                </a:cubicBezTo>
                <a:cubicBezTo>
                  <a:pt x="7306532" y="3840070"/>
                  <a:pt x="7307371" y="3840350"/>
                  <a:pt x="7307842" y="3840762"/>
                </a:cubicBezTo>
                <a:cubicBezTo>
                  <a:pt x="7308314" y="3841174"/>
                  <a:pt x="7308476" y="3841764"/>
                  <a:pt x="7308328" y="3842529"/>
                </a:cubicBezTo>
                <a:cubicBezTo>
                  <a:pt x="7308181" y="3843295"/>
                  <a:pt x="7307784" y="3844326"/>
                  <a:pt x="7307135" y="3845622"/>
                </a:cubicBezTo>
                <a:lnTo>
                  <a:pt x="7274793" y="3910130"/>
                </a:lnTo>
                <a:lnTo>
                  <a:pt x="7274793" y="3952281"/>
                </a:lnTo>
                <a:cubicBezTo>
                  <a:pt x="7274793" y="3952752"/>
                  <a:pt x="7274676" y="3953164"/>
                  <a:pt x="7274442" y="3953518"/>
                </a:cubicBezTo>
                <a:cubicBezTo>
                  <a:pt x="7274208" y="3953871"/>
                  <a:pt x="7273798" y="3954151"/>
                  <a:pt x="7273212" y="3954357"/>
                </a:cubicBezTo>
                <a:cubicBezTo>
                  <a:pt x="7272626" y="3954564"/>
                  <a:pt x="7271835" y="3954740"/>
                  <a:pt x="7270840" y="3954887"/>
                </a:cubicBezTo>
                <a:cubicBezTo>
                  <a:pt x="7269844" y="3955035"/>
                  <a:pt x="7268644" y="3955108"/>
                  <a:pt x="7267238" y="3955108"/>
                </a:cubicBezTo>
                <a:cubicBezTo>
                  <a:pt x="7265773" y="3955108"/>
                  <a:pt x="7264558" y="3955035"/>
                  <a:pt x="7263592" y="3954887"/>
                </a:cubicBezTo>
                <a:cubicBezTo>
                  <a:pt x="7262625" y="3954740"/>
                  <a:pt x="7261834" y="3954564"/>
                  <a:pt x="7261220" y="3954357"/>
                </a:cubicBezTo>
                <a:cubicBezTo>
                  <a:pt x="7260605" y="3954151"/>
                  <a:pt x="7260180" y="3953871"/>
                  <a:pt x="7259946" y="3953518"/>
                </a:cubicBezTo>
                <a:cubicBezTo>
                  <a:pt x="7259712" y="3953164"/>
                  <a:pt x="7259594" y="3952752"/>
                  <a:pt x="7259594" y="3952281"/>
                </a:cubicBezTo>
                <a:lnTo>
                  <a:pt x="7259594" y="3910130"/>
                </a:lnTo>
                <a:lnTo>
                  <a:pt x="7227252" y="3845622"/>
                </a:lnTo>
                <a:cubicBezTo>
                  <a:pt x="7226604" y="3844267"/>
                  <a:pt x="7226207" y="3843207"/>
                  <a:pt x="7226059" y="3842441"/>
                </a:cubicBezTo>
                <a:cubicBezTo>
                  <a:pt x="7225912" y="3841675"/>
                  <a:pt x="7226059" y="3841086"/>
                  <a:pt x="7226501" y="3840673"/>
                </a:cubicBezTo>
                <a:cubicBezTo>
                  <a:pt x="7226943" y="3840261"/>
                  <a:pt x="7227738" y="3839996"/>
                  <a:pt x="7228887" y="3839878"/>
                </a:cubicBezTo>
                <a:cubicBezTo>
                  <a:pt x="7230035" y="3839760"/>
                  <a:pt x="7231582" y="3839701"/>
                  <a:pt x="7233526" y="3839701"/>
                </a:cubicBezTo>
                <a:close/>
                <a:moveTo>
                  <a:pt x="7017386" y="3839701"/>
                </a:moveTo>
                <a:cubicBezTo>
                  <a:pt x="7018859" y="3839701"/>
                  <a:pt x="7020081" y="3839775"/>
                  <a:pt x="7021053" y="3839922"/>
                </a:cubicBezTo>
                <a:cubicBezTo>
                  <a:pt x="7022025" y="3840070"/>
                  <a:pt x="7022806" y="3840246"/>
                  <a:pt x="7023395" y="3840453"/>
                </a:cubicBezTo>
                <a:cubicBezTo>
                  <a:pt x="7023984" y="3840659"/>
                  <a:pt x="7024396" y="3840939"/>
                  <a:pt x="7024632" y="3841292"/>
                </a:cubicBezTo>
                <a:cubicBezTo>
                  <a:pt x="7024868" y="3841645"/>
                  <a:pt x="7024985" y="3842058"/>
                  <a:pt x="7024985" y="3842529"/>
                </a:cubicBezTo>
                <a:lnTo>
                  <a:pt x="7024985" y="3888303"/>
                </a:lnTo>
                <a:lnTo>
                  <a:pt x="7077033" y="3888303"/>
                </a:lnTo>
                <a:lnTo>
                  <a:pt x="7077033" y="3842529"/>
                </a:lnTo>
                <a:cubicBezTo>
                  <a:pt x="7077033" y="3842058"/>
                  <a:pt x="7077151" y="3841645"/>
                  <a:pt x="7077387" y="3841292"/>
                </a:cubicBezTo>
                <a:cubicBezTo>
                  <a:pt x="7077623" y="3840939"/>
                  <a:pt x="7078035" y="3840659"/>
                  <a:pt x="7078624" y="3840453"/>
                </a:cubicBezTo>
                <a:cubicBezTo>
                  <a:pt x="7079213" y="3840246"/>
                  <a:pt x="7079979" y="3840070"/>
                  <a:pt x="7080921" y="3839922"/>
                </a:cubicBezTo>
                <a:cubicBezTo>
                  <a:pt x="7081864" y="3839775"/>
                  <a:pt x="7083101" y="3839701"/>
                  <a:pt x="7084633" y="3839701"/>
                </a:cubicBezTo>
                <a:cubicBezTo>
                  <a:pt x="7086047" y="3839701"/>
                  <a:pt x="7087240" y="3839775"/>
                  <a:pt x="7088212" y="3839922"/>
                </a:cubicBezTo>
                <a:cubicBezTo>
                  <a:pt x="7089184" y="3840070"/>
                  <a:pt x="7089964" y="3840246"/>
                  <a:pt x="7090553" y="3840453"/>
                </a:cubicBezTo>
                <a:cubicBezTo>
                  <a:pt x="7091143" y="3840659"/>
                  <a:pt x="7091555" y="3840939"/>
                  <a:pt x="7091790" y="3841292"/>
                </a:cubicBezTo>
                <a:cubicBezTo>
                  <a:pt x="7092026" y="3841645"/>
                  <a:pt x="7092144" y="3842058"/>
                  <a:pt x="7092144" y="3842529"/>
                </a:cubicBezTo>
                <a:lnTo>
                  <a:pt x="7092144" y="3952281"/>
                </a:lnTo>
                <a:cubicBezTo>
                  <a:pt x="7092144" y="3952752"/>
                  <a:pt x="7092026" y="3953164"/>
                  <a:pt x="7091790" y="3953518"/>
                </a:cubicBezTo>
                <a:cubicBezTo>
                  <a:pt x="7091555" y="3953871"/>
                  <a:pt x="7091143" y="3954151"/>
                  <a:pt x="7090553" y="3954357"/>
                </a:cubicBezTo>
                <a:cubicBezTo>
                  <a:pt x="7089964" y="3954564"/>
                  <a:pt x="7089184" y="3954740"/>
                  <a:pt x="7088212" y="3954887"/>
                </a:cubicBezTo>
                <a:cubicBezTo>
                  <a:pt x="7087240" y="3955035"/>
                  <a:pt x="7086047" y="3955108"/>
                  <a:pt x="7084633" y="3955108"/>
                </a:cubicBezTo>
                <a:cubicBezTo>
                  <a:pt x="7083101" y="3955108"/>
                  <a:pt x="7081864" y="3955035"/>
                  <a:pt x="7080921" y="3954887"/>
                </a:cubicBezTo>
                <a:cubicBezTo>
                  <a:pt x="7079979" y="3954740"/>
                  <a:pt x="7079213" y="3954564"/>
                  <a:pt x="7078624" y="3954357"/>
                </a:cubicBezTo>
                <a:cubicBezTo>
                  <a:pt x="7078035" y="3954151"/>
                  <a:pt x="7077623" y="3953871"/>
                  <a:pt x="7077387" y="3953518"/>
                </a:cubicBezTo>
                <a:cubicBezTo>
                  <a:pt x="7077151" y="3953164"/>
                  <a:pt x="7077033" y="3952752"/>
                  <a:pt x="7077033" y="3952281"/>
                </a:cubicBezTo>
                <a:lnTo>
                  <a:pt x="7077033" y="3901558"/>
                </a:lnTo>
                <a:lnTo>
                  <a:pt x="7024985" y="3901558"/>
                </a:lnTo>
                <a:lnTo>
                  <a:pt x="7024985" y="3952281"/>
                </a:lnTo>
                <a:cubicBezTo>
                  <a:pt x="7024985" y="3952752"/>
                  <a:pt x="7024868" y="3953164"/>
                  <a:pt x="7024632" y="3953518"/>
                </a:cubicBezTo>
                <a:cubicBezTo>
                  <a:pt x="7024396" y="3953871"/>
                  <a:pt x="7023984" y="3954151"/>
                  <a:pt x="7023395" y="3954357"/>
                </a:cubicBezTo>
                <a:cubicBezTo>
                  <a:pt x="7022806" y="3954564"/>
                  <a:pt x="7022025" y="3954740"/>
                  <a:pt x="7021053" y="3954887"/>
                </a:cubicBezTo>
                <a:cubicBezTo>
                  <a:pt x="7020081" y="3955035"/>
                  <a:pt x="7018859" y="3955108"/>
                  <a:pt x="7017386" y="3955108"/>
                </a:cubicBezTo>
                <a:cubicBezTo>
                  <a:pt x="7015972" y="3955108"/>
                  <a:pt x="7014764" y="3955035"/>
                  <a:pt x="7013763" y="3954887"/>
                </a:cubicBezTo>
                <a:cubicBezTo>
                  <a:pt x="7012761" y="3954740"/>
                  <a:pt x="7011966" y="3954564"/>
                  <a:pt x="7011377" y="3954357"/>
                </a:cubicBezTo>
                <a:cubicBezTo>
                  <a:pt x="7010788" y="3954151"/>
                  <a:pt x="7010376" y="3953871"/>
                  <a:pt x="7010140" y="3953518"/>
                </a:cubicBezTo>
                <a:cubicBezTo>
                  <a:pt x="7009904" y="3953164"/>
                  <a:pt x="7009786" y="3952752"/>
                  <a:pt x="7009786" y="3952281"/>
                </a:cubicBezTo>
                <a:lnTo>
                  <a:pt x="7009786" y="3842529"/>
                </a:lnTo>
                <a:cubicBezTo>
                  <a:pt x="7009786" y="3842058"/>
                  <a:pt x="7009904" y="3841645"/>
                  <a:pt x="7010140" y="3841292"/>
                </a:cubicBezTo>
                <a:cubicBezTo>
                  <a:pt x="7010376" y="3840939"/>
                  <a:pt x="7010788" y="3840659"/>
                  <a:pt x="7011377" y="3840453"/>
                </a:cubicBezTo>
                <a:cubicBezTo>
                  <a:pt x="7011966" y="3840246"/>
                  <a:pt x="7012761" y="3840070"/>
                  <a:pt x="7013763" y="3839922"/>
                </a:cubicBezTo>
                <a:cubicBezTo>
                  <a:pt x="7014764" y="3839775"/>
                  <a:pt x="7015972" y="3839701"/>
                  <a:pt x="7017386" y="3839701"/>
                </a:cubicBezTo>
                <a:close/>
                <a:moveTo>
                  <a:pt x="6766801" y="3839701"/>
                </a:moveTo>
                <a:cubicBezTo>
                  <a:pt x="6768568" y="3839701"/>
                  <a:pt x="6769997" y="3839760"/>
                  <a:pt x="6771087" y="3839878"/>
                </a:cubicBezTo>
                <a:cubicBezTo>
                  <a:pt x="6772177" y="3839996"/>
                  <a:pt x="6773046" y="3840158"/>
                  <a:pt x="6773694" y="3840364"/>
                </a:cubicBezTo>
                <a:cubicBezTo>
                  <a:pt x="6774342" y="3840571"/>
                  <a:pt x="6774828" y="3840865"/>
                  <a:pt x="6775152" y="3841248"/>
                </a:cubicBezTo>
                <a:cubicBezTo>
                  <a:pt x="6775476" y="3841631"/>
                  <a:pt x="6775785" y="3842117"/>
                  <a:pt x="6776079" y="3842706"/>
                </a:cubicBezTo>
                <a:lnTo>
                  <a:pt x="6791897" y="3875578"/>
                </a:lnTo>
                <a:cubicBezTo>
                  <a:pt x="6793366" y="3878701"/>
                  <a:pt x="6794832" y="3881970"/>
                  <a:pt x="6796296" y="3885387"/>
                </a:cubicBezTo>
                <a:cubicBezTo>
                  <a:pt x="6797759" y="3888804"/>
                  <a:pt x="6799254" y="3892250"/>
                  <a:pt x="6800777" y="3895726"/>
                </a:cubicBezTo>
                <a:lnTo>
                  <a:pt x="6800952" y="3895726"/>
                </a:lnTo>
                <a:cubicBezTo>
                  <a:pt x="6802299" y="3892368"/>
                  <a:pt x="6803689" y="3889025"/>
                  <a:pt x="6805125" y="3885696"/>
                </a:cubicBezTo>
                <a:cubicBezTo>
                  <a:pt x="6806560" y="3882368"/>
                  <a:pt x="6808012" y="3879084"/>
                  <a:pt x="6809482" y="3875843"/>
                </a:cubicBezTo>
                <a:lnTo>
                  <a:pt x="6825388" y="3842794"/>
                </a:lnTo>
                <a:cubicBezTo>
                  <a:pt x="6825565" y="3842205"/>
                  <a:pt x="6825815" y="3841705"/>
                  <a:pt x="6826139" y="3841292"/>
                </a:cubicBezTo>
                <a:cubicBezTo>
                  <a:pt x="6826464" y="3840880"/>
                  <a:pt x="6826905" y="3840571"/>
                  <a:pt x="6827465" y="3840364"/>
                </a:cubicBezTo>
                <a:cubicBezTo>
                  <a:pt x="6828025" y="3840158"/>
                  <a:pt x="6828805" y="3839996"/>
                  <a:pt x="6829806" y="3839878"/>
                </a:cubicBezTo>
                <a:cubicBezTo>
                  <a:pt x="6830808" y="3839760"/>
                  <a:pt x="6832075" y="3839701"/>
                  <a:pt x="6833606" y="3839701"/>
                </a:cubicBezTo>
                <a:cubicBezTo>
                  <a:pt x="6835727" y="3839701"/>
                  <a:pt x="6837391" y="3839775"/>
                  <a:pt x="6838599" y="3839922"/>
                </a:cubicBezTo>
                <a:cubicBezTo>
                  <a:pt x="6839807" y="3840070"/>
                  <a:pt x="6840646" y="3840350"/>
                  <a:pt x="6841117" y="3840762"/>
                </a:cubicBezTo>
                <a:cubicBezTo>
                  <a:pt x="6841589" y="3841174"/>
                  <a:pt x="6841751" y="3841764"/>
                  <a:pt x="6841603" y="3842529"/>
                </a:cubicBezTo>
                <a:cubicBezTo>
                  <a:pt x="6841456" y="3843295"/>
                  <a:pt x="6841059" y="3844326"/>
                  <a:pt x="6840410" y="3845622"/>
                </a:cubicBezTo>
                <a:lnTo>
                  <a:pt x="6808068" y="3910130"/>
                </a:lnTo>
                <a:lnTo>
                  <a:pt x="6808068" y="3952281"/>
                </a:lnTo>
                <a:cubicBezTo>
                  <a:pt x="6808068" y="3952752"/>
                  <a:pt x="6807951" y="3953164"/>
                  <a:pt x="6807717" y="3953518"/>
                </a:cubicBezTo>
                <a:cubicBezTo>
                  <a:pt x="6807483" y="3953871"/>
                  <a:pt x="6807073" y="3954151"/>
                  <a:pt x="6806487" y="3954357"/>
                </a:cubicBezTo>
                <a:cubicBezTo>
                  <a:pt x="6805901" y="3954564"/>
                  <a:pt x="6805110" y="3954740"/>
                  <a:pt x="6804115" y="3954887"/>
                </a:cubicBezTo>
                <a:cubicBezTo>
                  <a:pt x="6803119" y="3955035"/>
                  <a:pt x="6801919" y="3955108"/>
                  <a:pt x="6800513" y="3955108"/>
                </a:cubicBezTo>
                <a:cubicBezTo>
                  <a:pt x="6799048" y="3955108"/>
                  <a:pt x="6797833" y="3955035"/>
                  <a:pt x="6796867" y="3954887"/>
                </a:cubicBezTo>
                <a:cubicBezTo>
                  <a:pt x="6795900" y="3954740"/>
                  <a:pt x="6795109" y="3954564"/>
                  <a:pt x="6794495" y="3954357"/>
                </a:cubicBezTo>
                <a:cubicBezTo>
                  <a:pt x="6793880" y="3954151"/>
                  <a:pt x="6793455" y="3953871"/>
                  <a:pt x="6793221" y="3953518"/>
                </a:cubicBezTo>
                <a:cubicBezTo>
                  <a:pt x="6792987" y="3953164"/>
                  <a:pt x="6792869" y="3952752"/>
                  <a:pt x="6792869" y="3952281"/>
                </a:cubicBezTo>
                <a:lnTo>
                  <a:pt x="6792869" y="3910130"/>
                </a:lnTo>
                <a:lnTo>
                  <a:pt x="6760527" y="3845622"/>
                </a:lnTo>
                <a:cubicBezTo>
                  <a:pt x="6759879" y="3844267"/>
                  <a:pt x="6759482" y="3843207"/>
                  <a:pt x="6759334" y="3842441"/>
                </a:cubicBezTo>
                <a:cubicBezTo>
                  <a:pt x="6759187" y="3841675"/>
                  <a:pt x="6759334" y="3841086"/>
                  <a:pt x="6759776" y="3840673"/>
                </a:cubicBezTo>
                <a:cubicBezTo>
                  <a:pt x="6760218" y="3840261"/>
                  <a:pt x="6761013" y="3839996"/>
                  <a:pt x="6762162" y="3839878"/>
                </a:cubicBezTo>
                <a:cubicBezTo>
                  <a:pt x="6763310" y="3839760"/>
                  <a:pt x="6764857" y="3839701"/>
                  <a:pt x="6766801" y="3839701"/>
                </a:cubicBezTo>
                <a:close/>
                <a:moveTo>
                  <a:pt x="6541136" y="3839701"/>
                </a:moveTo>
                <a:cubicBezTo>
                  <a:pt x="6542609" y="3839701"/>
                  <a:pt x="6543831" y="3839775"/>
                  <a:pt x="6544803" y="3839922"/>
                </a:cubicBezTo>
                <a:cubicBezTo>
                  <a:pt x="6545775" y="3840070"/>
                  <a:pt x="6546556" y="3840246"/>
                  <a:pt x="6547145" y="3840453"/>
                </a:cubicBezTo>
                <a:cubicBezTo>
                  <a:pt x="6547734" y="3840659"/>
                  <a:pt x="6548146" y="3840939"/>
                  <a:pt x="6548382" y="3841292"/>
                </a:cubicBezTo>
                <a:cubicBezTo>
                  <a:pt x="6548618" y="3841645"/>
                  <a:pt x="6548735" y="3842058"/>
                  <a:pt x="6548735" y="3842529"/>
                </a:cubicBezTo>
                <a:lnTo>
                  <a:pt x="6548735" y="3888303"/>
                </a:lnTo>
                <a:lnTo>
                  <a:pt x="6600783" y="3888303"/>
                </a:lnTo>
                <a:lnTo>
                  <a:pt x="6600783" y="3842529"/>
                </a:lnTo>
                <a:cubicBezTo>
                  <a:pt x="6600783" y="3842058"/>
                  <a:pt x="6600901" y="3841645"/>
                  <a:pt x="6601137" y="3841292"/>
                </a:cubicBezTo>
                <a:cubicBezTo>
                  <a:pt x="6601373" y="3840939"/>
                  <a:pt x="6601785" y="3840659"/>
                  <a:pt x="6602374" y="3840453"/>
                </a:cubicBezTo>
                <a:cubicBezTo>
                  <a:pt x="6602963" y="3840246"/>
                  <a:pt x="6603729" y="3840070"/>
                  <a:pt x="6604671" y="3839922"/>
                </a:cubicBezTo>
                <a:cubicBezTo>
                  <a:pt x="6605614" y="3839775"/>
                  <a:pt x="6606851" y="3839701"/>
                  <a:pt x="6608383" y="3839701"/>
                </a:cubicBezTo>
                <a:cubicBezTo>
                  <a:pt x="6609797" y="3839701"/>
                  <a:pt x="6610990" y="3839775"/>
                  <a:pt x="6611962" y="3839922"/>
                </a:cubicBezTo>
                <a:cubicBezTo>
                  <a:pt x="6612934" y="3840070"/>
                  <a:pt x="6613714" y="3840246"/>
                  <a:pt x="6614303" y="3840453"/>
                </a:cubicBezTo>
                <a:cubicBezTo>
                  <a:pt x="6614893" y="3840659"/>
                  <a:pt x="6615305" y="3840939"/>
                  <a:pt x="6615540" y="3841292"/>
                </a:cubicBezTo>
                <a:cubicBezTo>
                  <a:pt x="6615776" y="3841645"/>
                  <a:pt x="6615894" y="3842058"/>
                  <a:pt x="6615894" y="3842529"/>
                </a:cubicBezTo>
                <a:lnTo>
                  <a:pt x="6615894" y="3952281"/>
                </a:lnTo>
                <a:cubicBezTo>
                  <a:pt x="6615894" y="3952752"/>
                  <a:pt x="6615776" y="3953164"/>
                  <a:pt x="6615540" y="3953518"/>
                </a:cubicBezTo>
                <a:cubicBezTo>
                  <a:pt x="6615305" y="3953871"/>
                  <a:pt x="6614893" y="3954151"/>
                  <a:pt x="6614303" y="3954357"/>
                </a:cubicBezTo>
                <a:cubicBezTo>
                  <a:pt x="6613714" y="3954564"/>
                  <a:pt x="6612934" y="3954740"/>
                  <a:pt x="6611962" y="3954887"/>
                </a:cubicBezTo>
                <a:cubicBezTo>
                  <a:pt x="6610990" y="3955035"/>
                  <a:pt x="6609797" y="3955108"/>
                  <a:pt x="6608383" y="3955108"/>
                </a:cubicBezTo>
                <a:cubicBezTo>
                  <a:pt x="6606851" y="3955108"/>
                  <a:pt x="6605614" y="3955035"/>
                  <a:pt x="6604671" y="3954887"/>
                </a:cubicBezTo>
                <a:cubicBezTo>
                  <a:pt x="6603729" y="3954740"/>
                  <a:pt x="6602963" y="3954564"/>
                  <a:pt x="6602374" y="3954357"/>
                </a:cubicBezTo>
                <a:cubicBezTo>
                  <a:pt x="6601785" y="3954151"/>
                  <a:pt x="6601373" y="3953871"/>
                  <a:pt x="6601137" y="3953518"/>
                </a:cubicBezTo>
                <a:cubicBezTo>
                  <a:pt x="6600901" y="3953164"/>
                  <a:pt x="6600783" y="3952752"/>
                  <a:pt x="6600783" y="3952281"/>
                </a:cubicBezTo>
                <a:lnTo>
                  <a:pt x="6600783" y="3901558"/>
                </a:lnTo>
                <a:lnTo>
                  <a:pt x="6548735" y="3901558"/>
                </a:lnTo>
                <a:lnTo>
                  <a:pt x="6548735" y="3952281"/>
                </a:lnTo>
                <a:cubicBezTo>
                  <a:pt x="6548735" y="3952752"/>
                  <a:pt x="6548618" y="3953164"/>
                  <a:pt x="6548382" y="3953518"/>
                </a:cubicBezTo>
                <a:cubicBezTo>
                  <a:pt x="6548146" y="3953871"/>
                  <a:pt x="6547734" y="3954151"/>
                  <a:pt x="6547145" y="3954357"/>
                </a:cubicBezTo>
                <a:cubicBezTo>
                  <a:pt x="6546556" y="3954564"/>
                  <a:pt x="6545775" y="3954740"/>
                  <a:pt x="6544803" y="3954887"/>
                </a:cubicBezTo>
                <a:cubicBezTo>
                  <a:pt x="6543831" y="3955035"/>
                  <a:pt x="6542609" y="3955108"/>
                  <a:pt x="6541136" y="3955108"/>
                </a:cubicBezTo>
                <a:cubicBezTo>
                  <a:pt x="6539722" y="3955108"/>
                  <a:pt x="6538514" y="3955035"/>
                  <a:pt x="6537513" y="3954887"/>
                </a:cubicBezTo>
                <a:cubicBezTo>
                  <a:pt x="6536511" y="3954740"/>
                  <a:pt x="6535716" y="3954564"/>
                  <a:pt x="6535127" y="3954357"/>
                </a:cubicBezTo>
                <a:cubicBezTo>
                  <a:pt x="6534538" y="3954151"/>
                  <a:pt x="6534126" y="3953871"/>
                  <a:pt x="6533890" y="3953518"/>
                </a:cubicBezTo>
                <a:cubicBezTo>
                  <a:pt x="6533654" y="3953164"/>
                  <a:pt x="6533536" y="3952752"/>
                  <a:pt x="6533536" y="3952281"/>
                </a:cubicBezTo>
                <a:lnTo>
                  <a:pt x="6533536" y="3842529"/>
                </a:lnTo>
                <a:cubicBezTo>
                  <a:pt x="6533536" y="3842058"/>
                  <a:pt x="6533654" y="3841645"/>
                  <a:pt x="6533890" y="3841292"/>
                </a:cubicBezTo>
                <a:cubicBezTo>
                  <a:pt x="6534126" y="3840939"/>
                  <a:pt x="6534538" y="3840659"/>
                  <a:pt x="6535127" y="3840453"/>
                </a:cubicBezTo>
                <a:cubicBezTo>
                  <a:pt x="6535716" y="3840246"/>
                  <a:pt x="6536511" y="3840070"/>
                  <a:pt x="6537513" y="3839922"/>
                </a:cubicBezTo>
                <a:cubicBezTo>
                  <a:pt x="6538514" y="3839775"/>
                  <a:pt x="6539722" y="3839701"/>
                  <a:pt x="6541136" y="3839701"/>
                </a:cubicBezTo>
                <a:close/>
                <a:moveTo>
                  <a:pt x="6290551" y="3839701"/>
                </a:moveTo>
                <a:cubicBezTo>
                  <a:pt x="6292318" y="3839701"/>
                  <a:pt x="6293747" y="3839760"/>
                  <a:pt x="6294837" y="3839878"/>
                </a:cubicBezTo>
                <a:cubicBezTo>
                  <a:pt x="6295927" y="3839996"/>
                  <a:pt x="6296796" y="3840158"/>
                  <a:pt x="6297444" y="3840364"/>
                </a:cubicBezTo>
                <a:cubicBezTo>
                  <a:pt x="6298092" y="3840571"/>
                  <a:pt x="6298578" y="3840865"/>
                  <a:pt x="6298902" y="3841248"/>
                </a:cubicBezTo>
                <a:cubicBezTo>
                  <a:pt x="6299226" y="3841631"/>
                  <a:pt x="6299535" y="3842117"/>
                  <a:pt x="6299829" y="3842706"/>
                </a:cubicBezTo>
                <a:lnTo>
                  <a:pt x="6315647" y="3875578"/>
                </a:lnTo>
                <a:cubicBezTo>
                  <a:pt x="6317116" y="3878701"/>
                  <a:pt x="6318582" y="3881970"/>
                  <a:pt x="6320046" y="3885387"/>
                </a:cubicBezTo>
                <a:cubicBezTo>
                  <a:pt x="6321509" y="3888804"/>
                  <a:pt x="6323004" y="3892250"/>
                  <a:pt x="6324527" y="3895726"/>
                </a:cubicBezTo>
                <a:lnTo>
                  <a:pt x="6324702" y="3895726"/>
                </a:lnTo>
                <a:cubicBezTo>
                  <a:pt x="6326049" y="3892368"/>
                  <a:pt x="6327439" y="3889025"/>
                  <a:pt x="6328875" y="3885696"/>
                </a:cubicBezTo>
                <a:cubicBezTo>
                  <a:pt x="6330310" y="3882368"/>
                  <a:pt x="6331762" y="3879084"/>
                  <a:pt x="6333232" y="3875843"/>
                </a:cubicBezTo>
                <a:lnTo>
                  <a:pt x="6349138" y="3842794"/>
                </a:lnTo>
                <a:cubicBezTo>
                  <a:pt x="6349315" y="3842205"/>
                  <a:pt x="6349565" y="3841705"/>
                  <a:pt x="6349889" y="3841292"/>
                </a:cubicBezTo>
                <a:cubicBezTo>
                  <a:pt x="6350214" y="3840880"/>
                  <a:pt x="6350655" y="3840571"/>
                  <a:pt x="6351215" y="3840364"/>
                </a:cubicBezTo>
                <a:cubicBezTo>
                  <a:pt x="6351775" y="3840158"/>
                  <a:pt x="6352555" y="3839996"/>
                  <a:pt x="6353556" y="3839878"/>
                </a:cubicBezTo>
                <a:cubicBezTo>
                  <a:pt x="6354558" y="3839760"/>
                  <a:pt x="6355825" y="3839701"/>
                  <a:pt x="6357356" y="3839701"/>
                </a:cubicBezTo>
                <a:cubicBezTo>
                  <a:pt x="6359477" y="3839701"/>
                  <a:pt x="6361141" y="3839775"/>
                  <a:pt x="6362349" y="3839922"/>
                </a:cubicBezTo>
                <a:cubicBezTo>
                  <a:pt x="6363557" y="3840070"/>
                  <a:pt x="6364396" y="3840350"/>
                  <a:pt x="6364867" y="3840762"/>
                </a:cubicBezTo>
                <a:cubicBezTo>
                  <a:pt x="6365339" y="3841174"/>
                  <a:pt x="6365501" y="3841764"/>
                  <a:pt x="6365353" y="3842529"/>
                </a:cubicBezTo>
                <a:cubicBezTo>
                  <a:pt x="6365206" y="3843295"/>
                  <a:pt x="6364809" y="3844326"/>
                  <a:pt x="6364160" y="3845622"/>
                </a:cubicBezTo>
                <a:lnTo>
                  <a:pt x="6331818" y="3910130"/>
                </a:lnTo>
                <a:lnTo>
                  <a:pt x="6331818" y="3952281"/>
                </a:lnTo>
                <a:cubicBezTo>
                  <a:pt x="6331818" y="3952752"/>
                  <a:pt x="6331701" y="3953164"/>
                  <a:pt x="6331467" y="3953518"/>
                </a:cubicBezTo>
                <a:cubicBezTo>
                  <a:pt x="6331233" y="3953871"/>
                  <a:pt x="6330823" y="3954151"/>
                  <a:pt x="6330237" y="3954357"/>
                </a:cubicBezTo>
                <a:cubicBezTo>
                  <a:pt x="6329651" y="3954564"/>
                  <a:pt x="6328860" y="3954740"/>
                  <a:pt x="6327865" y="3954887"/>
                </a:cubicBezTo>
                <a:cubicBezTo>
                  <a:pt x="6326869" y="3955035"/>
                  <a:pt x="6325669" y="3955108"/>
                  <a:pt x="6324263" y="3955108"/>
                </a:cubicBezTo>
                <a:cubicBezTo>
                  <a:pt x="6322798" y="3955108"/>
                  <a:pt x="6321583" y="3955035"/>
                  <a:pt x="6320617" y="3954887"/>
                </a:cubicBezTo>
                <a:cubicBezTo>
                  <a:pt x="6319650" y="3954740"/>
                  <a:pt x="6318859" y="3954564"/>
                  <a:pt x="6318245" y="3954357"/>
                </a:cubicBezTo>
                <a:cubicBezTo>
                  <a:pt x="6317630" y="3954151"/>
                  <a:pt x="6317205" y="3953871"/>
                  <a:pt x="6316971" y="3953518"/>
                </a:cubicBezTo>
                <a:cubicBezTo>
                  <a:pt x="6316737" y="3953164"/>
                  <a:pt x="6316619" y="3952752"/>
                  <a:pt x="6316619" y="3952281"/>
                </a:cubicBezTo>
                <a:lnTo>
                  <a:pt x="6316619" y="3910130"/>
                </a:lnTo>
                <a:lnTo>
                  <a:pt x="6284277" y="3845622"/>
                </a:lnTo>
                <a:cubicBezTo>
                  <a:pt x="6283629" y="3844267"/>
                  <a:pt x="6283232" y="3843207"/>
                  <a:pt x="6283084" y="3842441"/>
                </a:cubicBezTo>
                <a:cubicBezTo>
                  <a:pt x="6282937" y="3841675"/>
                  <a:pt x="6283084" y="3841086"/>
                  <a:pt x="6283526" y="3840673"/>
                </a:cubicBezTo>
                <a:cubicBezTo>
                  <a:pt x="6283968" y="3840261"/>
                  <a:pt x="6284763" y="3839996"/>
                  <a:pt x="6285912" y="3839878"/>
                </a:cubicBezTo>
                <a:cubicBezTo>
                  <a:pt x="6287060" y="3839760"/>
                  <a:pt x="6288607" y="3839701"/>
                  <a:pt x="6290551" y="3839701"/>
                </a:cubicBezTo>
                <a:close/>
                <a:moveTo>
                  <a:pt x="6074411" y="3839701"/>
                </a:moveTo>
                <a:cubicBezTo>
                  <a:pt x="6075884" y="3839701"/>
                  <a:pt x="6077106" y="3839775"/>
                  <a:pt x="6078078" y="3839922"/>
                </a:cubicBezTo>
                <a:cubicBezTo>
                  <a:pt x="6079050" y="3840070"/>
                  <a:pt x="6079831" y="3840246"/>
                  <a:pt x="6080420" y="3840453"/>
                </a:cubicBezTo>
                <a:cubicBezTo>
                  <a:pt x="6081009" y="3840659"/>
                  <a:pt x="6081421" y="3840939"/>
                  <a:pt x="6081657" y="3841292"/>
                </a:cubicBezTo>
                <a:cubicBezTo>
                  <a:pt x="6081893" y="3841645"/>
                  <a:pt x="6082010" y="3842058"/>
                  <a:pt x="6082010" y="3842529"/>
                </a:cubicBezTo>
                <a:lnTo>
                  <a:pt x="6082010" y="3888303"/>
                </a:lnTo>
                <a:lnTo>
                  <a:pt x="6134058" y="3888303"/>
                </a:lnTo>
                <a:lnTo>
                  <a:pt x="6134058" y="3842529"/>
                </a:lnTo>
                <a:cubicBezTo>
                  <a:pt x="6134058" y="3842058"/>
                  <a:pt x="6134176" y="3841645"/>
                  <a:pt x="6134412" y="3841292"/>
                </a:cubicBezTo>
                <a:cubicBezTo>
                  <a:pt x="6134648" y="3840939"/>
                  <a:pt x="6135060" y="3840659"/>
                  <a:pt x="6135649" y="3840453"/>
                </a:cubicBezTo>
                <a:cubicBezTo>
                  <a:pt x="6136238" y="3840246"/>
                  <a:pt x="6137004" y="3840070"/>
                  <a:pt x="6137946" y="3839922"/>
                </a:cubicBezTo>
                <a:cubicBezTo>
                  <a:pt x="6138889" y="3839775"/>
                  <a:pt x="6140126" y="3839701"/>
                  <a:pt x="6141658" y="3839701"/>
                </a:cubicBezTo>
                <a:cubicBezTo>
                  <a:pt x="6143072" y="3839701"/>
                  <a:pt x="6144265" y="3839775"/>
                  <a:pt x="6145237" y="3839922"/>
                </a:cubicBezTo>
                <a:cubicBezTo>
                  <a:pt x="6146209" y="3840070"/>
                  <a:pt x="6146989" y="3840246"/>
                  <a:pt x="6147578" y="3840453"/>
                </a:cubicBezTo>
                <a:cubicBezTo>
                  <a:pt x="6148168" y="3840659"/>
                  <a:pt x="6148580" y="3840939"/>
                  <a:pt x="6148815" y="3841292"/>
                </a:cubicBezTo>
                <a:cubicBezTo>
                  <a:pt x="6149051" y="3841645"/>
                  <a:pt x="6149169" y="3842058"/>
                  <a:pt x="6149169" y="3842529"/>
                </a:cubicBezTo>
                <a:lnTo>
                  <a:pt x="6149169" y="3952281"/>
                </a:lnTo>
                <a:cubicBezTo>
                  <a:pt x="6149169" y="3952752"/>
                  <a:pt x="6149051" y="3953164"/>
                  <a:pt x="6148815" y="3953518"/>
                </a:cubicBezTo>
                <a:cubicBezTo>
                  <a:pt x="6148580" y="3953871"/>
                  <a:pt x="6148168" y="3954151"/>
                  <a:pt x="6147578" y="3954357"/>
                </a:cubicBezTo>
                <a:cubicBezTo>
                  <a:pt x="6146989" y="3954564"/>
                  <a:pt x="6146209" y="3954740"/>
                  <a:pt x="6145237" y="3954887"/>
                </a:cubicBezTo>
                <a:cubicBezTo>
                  <a:pt x="6144265" y="3955035"/>
                  <a:pt x="6143072" y="3955108"/>
                  <a:pt x="6141658" y="3955108"/>
                </a:cubicBezTo>
                <a:cubicBezTo>
                  <a:pt x="6140126" y="3955108"/>
                  <a:pt x="6138889" y="3955035"/>
                  <a:pt x="6137946" y="3954887"/>
                </a:cubicBezTo>
                <a:cubicBezTo>
                  <a:pt x="6137004" y="3954740"/>
                  <a:pt x="6136238" y="3954564"/>
                  <a:pt x="6135649" y="3954357"/>
                </a:cubicBezTo>
                <a:cubicBezTo>
                  <a:pt x="6135060" y="3954151"/>
                  <a:pt x="6134648" y="3953871"/>
                  <a:pt x="6134412" y="3953518"/>
                </a:cubicBezTo>
                <a:cubicBezTo>
                  <a:pt x="6134176" y="3953164"/>
                  <a:pt x="6134058" y="3952752"/>
                  <a:pt x="6134058" y="3952281"/>
                </a:cubicBezTo>
                <a:lnTo>
                  <a:pt x="6134058" y="3901558"/>
                </a:lnTo>
                <a:lnTo>
                  <a:pt x="6082010" y="3901558"/>
                </a:lnTo>
                <a:lnTo>
                  <a:pt x="6082010" y="3952281"/>
                </a:lnTo>
                <a:cubicBezTo>
                  <a:pt x="6082010" y="3952752"/>
                  <a:pt x="6081893" y="3953164"/>
                  <a:pt x="6081657" y="3953518"/>
                </a:cubicBezTo>
                <a:cubicBezTo>
                  <a:pt x="6081421" y="3953871"/>
                  <a:pt x="6081009" y="3954151"/>
                  <a:pt x="6080420" y="3954357"/>
                </a:cubicBezTo>
                <a:cubicBezTo>
                  <a:pt x="6079831" y="3954564"/>
                  <a:pt x="6079050" y="3954740"/>
                  <a:pt x="6078078" y="3954887"/>
                </a:cubicBezTo>
                <a:cubicBezTo>
                  <a:pt x="6077106" y="3955035"/>
                  <a:pt x="6075884" y="3955108"/>
                  <a:pt x="6074411" y="3955108"/>
                </a:cubicBezTo>
                <a:cubicBezTo>
                  <a:pt x="6072997" y="3955108"/>
                  <a:pt x="6071789" y="3955035"/>
                  <a:pt x="6070788" y="3954887"/>
                </a:cubicBezTo>
                <a:cubicBezTo>
                  <a:pt x="6069786" y="3954740"/>
                  <a:pt x="6068991" y="3954564"/>
                  <a:pt x="6068402" y="3954357"/>
                </a:cubicBezTo>
                <a:cubicBezTo>
                  <a:pt x="6067813" y="3954151"/>
                  <a:pt x="6067401" y="3953871"/>
                  <a:pt x="6067165" y="3953518"/>
                </a:cubicBezTo>
                <a:cubicBezTo>
                  <a:pt x="6066929" y="3953164"/>
                  <a:pt x="6066811" y="3952752"/>
                  <a:pt x="6066811" y="3952281"/>
                </a:cubicBezTo>
                <a:lnTo>
                  <a:pt x="6066811" y="3842529"/>
                </a:lnTo>
                <a:cubicBezTo>
                  <a:pt x="6066811" y="3842058"/>
                  <a:pt x="6066929" y="3841645"/>
                  <a:pt x="6067165" y="3841292"/>
                </a:cubicBezTo>
                <a:cubicBezTo>
                  <a:pt x="6067401" y="3840939"/>
                  <a:pt x="6067813" y="3840659"/>
                  <a:pt x="6068402" y="3840453"/>
                </a:cubicBezTo>
                <a:cubicBezTo>
                  <a:pt x="6068991" y="3840246"/>
                  <a:pt x="6069786" y="3840070"/>
                  <a:pt x="6070788" y="3839922"/>
                </a:cubicBezTo>
                <a:cubicBezTo>
                  <a:pt x="6071789" y="3839775"/>
                  <a:pt x="6072997" y="3839701"/>
                  <a:pt x="6074411" y="3839701"/>
                </a:cubicBezTo>
                <a:close/>
                <a:moveTo>
                  <a:pt x="5823826" y="3839701"/>
                </a:moveTo>
                <a:cubicBezTo>
                  <a:pt x="5825593" y="3839701"/>
                  <a:pt x="5827022" y="3839760"/>
                  <a:pt x="5828112" y="3839878"/>
                </a:cubicBezTo>
                <a:cubicBezTo>
                  <a:pt x="5829202" y="3839996"/>
                  <a:pt x="5830071" y="3840158"/>
                  <a:pt x="5830719" y="3840364"/>
                </a:cubicBezTo>
                <a:cubicBezTo>
                  <a:pt x="5831367" y="3840571"/>
                  <a:pt x="5831853" y="3840865"/>
                  <a:pt x="5832177" y="3841248"/>
                </a:cubicBezTo>
                <a:cubicBezTo>
                  <a:pt x="5832501" y="3841631"/>
                  <a:pt x="5832810" y="3842117"/>
                  <a:pt x="5833104" y="3842706"/>
                </a:cubicBezTo>
                <a:lnTo>
                  <a:pt x="5848922" y="3875578"/>
                </a:lnTo>
                <a:cubicBezTo>
                  <a:pt x="5850391" y="3878701"/>
                  <a:pt x="5851857" y="3881970"/>
                  <a:pt x="5853321" y="3885387"/>
                </a:cubicBezTo>
                <a:cubicBezTo>
                  <a:pt x="5854784" y="3888804"/>
                  <a:pt x="5856279" y="3892250"/>
                  <a:pt x="5857802" y="3895726"/>
                </a:cubicBezTo>
                <a:lnTo>
                  <a:pt x="5857977" y="3895726"/>
                </a:lnTo>
                <a:cubicBezTo>
                  <a:pt x="5859324" y="3892368"/>
                  <a:pt x="5860714" y="3889025"/>
                  <a:pt x="5862150" y="3885696"/>
                </a:cubicBezTo>
                <a:cubicBezTo>
                  <a:pt x="5863585" y="3882368"/>
                  <a:pt x="5865037" y="3879084"/>
                  <a:pt x="5866507" y="3875843"/>
                </a:cubicBezTo>
                <a:lnTo>
                  <a:pt x="5882413" y="3842794"/>
                </a:lnTo>
                <a:cubicBezTo>
                  <a:pt x="5882590" y="3842205"/>
                  <a:pt x="5882840" y="3841705"/>
                  <a:pt x="5883164" y="3841292"/>
                </a:cubicBezTo>
                <a:cubicBezTo>
                  <a:pt x="5883489" y="3840880"/>
                  <a:pt x="5883930" y="3840571"/>
                  <a:pt x="5884490" y="3840364"/>
                </a:cubicBezTo>
                <a:cubicBezTo>
                  <a:pt x="5885050" y="3840158"/>
                  <a:pt x="5885830" y="3839996"/>
                  <a:pt x="5886831" y="3839878"/>
                </a:cubicBezTo>
                <a:cubicBezTo>
                  <a:pt x="5887833" y="3839760"/>
                  <a:pt x="5889100" y="3839701"/>
                  <a:pt x="5890631" y="3839701"/>
                </a:cubicBezTo>
                <a:cubicBezTo>
                  <a:pt x="5892752" y="3839701"/>
                  <a:pt x="5894416" y="3839775"/>
                  <a:pt x="5895624" y="3839922"/>
                </a:cubicBezTo>
                <a:cubicBezTo>
                  <a:pt x="5896832" y="3840070"/>
                  <a:pt x="5897671" y="3840350"/>
                  <a:pt x="5898142" y="3840762"/>
                </a:cubicBezTo>
                <a:cubicBezTo>
                  <a:pt x="5898614" y="3841174"/>
                  <a:pt x="5898776" y="3841764"/>
                  <a:pt x="5898628" y="3842529"/>
                </a:cubicBezTo>
                <a:cubicBezTo>
                  <a:pt x="5898481" y="3843295"/>
                  <a:pt x="5898084" y="3844326"/>
                  <a:pt x="5897435" y="3845622"/>
                </a:cubicBezTo>
                <a:lnTo>
                  <a:pt x="5865093" y="3910130"/>
                </a:lnTo>
                <a:lnTo>
                  <a:pt x="5865093" y="3952281"/>
                </a:lnTo>
                <a:cubicBezTo>
                  <a:pt x="5865093" y="3952752"/>
                  <a:pt x="5864976" y="3953164"/>
                  <a:pt x="5864742" y="3953518"/>
                </a:cubicBezTo>
                <a:cubicBezTo>
                  <a:pt x="5864508" y="3953871"/>
                  <a:pt x="5864098" y="3954151"/>
                  <a:pt x="5863512" y="3954357"/>
                </a:cubicBezTo>
                <a:cubicBezTo>
                  <a:pt x="5862926" y="3954564"/>
                  <a:pt x="5862135" y="3954740"/>
                  <a:pt x="5861140" y="3954887"/>
                </a:cubicBezTo>
                <a:cubicBezTo>
                  <a:pt x="5860144" y="3955035"/>
                  <a:pt x="5858944" y="3955108"/>
                  <a:pt x="5857538" y="3955108"/>
                </a:cubicBezTo>
                <a:cubicBezTo>
                  <a:pt x="5856073" y="3955108"/>
                  <a:pt x="5854858" y="3955035"/>
                  <a:pt x="5853892" y="3954887"/>
                </a:cubicBezTo>
                <a:cubicBezTo>
                  <a:pt x="5852925" y="3954740"/>
                  <a:pt x="5852134" y="3954564"/>
                  <a:pt x="5851520" y="3954357"/>
                </a:cubicBezTo>
                <a:cubicBezTo>
                  <a:pt x="5850905" y="3954151"/>
                  <a:pt x="5850480" y="3953871"/>
                  <a:pt x="5850246" y="3953518"/>
                </a:cubicBezTo>
                <a:cubicBezTo>
                  <a:pt x="5850012" y="3953164"/>
                  <a:pt x="5849894" y="3952752"/>
                  <a:pt x="5849894" y="3952281"/>
                </a:cubicBezTo>
                <a:lnTo>
                  <a:pt x="5849894" y="3910130"/>
                </a:lnTo>
                <a:lnTo>
                  <a:pt x="5817552" y="3845622"/>
                </a:lnTo>
                <a:cubicBezTo>
                  <a:pt x="5816904" y="3844267"/>
                  <a:pt x="5816507" y="3843207"/>
                  <a:pt x="5816359" y="3842441"/>
                </a:cubicBezTo>
                <a:cubicBezTo>
                  <a:pt x="5816212" y="3841675"/>
                  <a:pt x="5816359" y="3841086"/>
                  <a:pt x="5816801" y="3840673"/>
                </a:cubicBezTo>
                <a:cubicBezTo>
                  <a:pt x="5817243" y="3840261"/>
                  <a:pt x="5818038" y="3839996"/>
                  <a:pt x="5819187" y="3839878"/>
                </a:cubicBezTo>
                <a:cubicBezTo>
                  <a:pt x="5820335" y="3839760"/>
                  <a:pt x="5821882" y="3839701"/>
                  <a:pt x="5823826" y="3839701"/>
                </a:cubicBezTo>
                <a:close/>
                <a:moveTo>
                  <a:pt x="5598161" y="3839701"/>
                </a:moveTo>
                <a:cubicBezTo>
                  <a:pt x="5599634" y="3839701"/>
                  <a:pt x="5600856" y="3839775"/>
                  <a:pt x="5601828" y="3839922"/>
                </a:cubicBezTo>
                <a:cubicBezTo>
                  <a:pt x="5602800" y="3840070"/>
                  <a:pt x="5603581" y="3840246"/>
                  <a:pt x="5604170" y="3840453"/>
                </a:cubicBezTo>
                <a:cubicBezTo>
                  <a:pt x="5604759" y="3840659"/>
                  <a:pt x="5605171" y="3840939"/>
                  <a:pt x="5605407" y="3841292"/>
                </a:cubicBezTo>
                <a:cubicBezTo>
                  <a:pt x="5605643" y="3841645"/>
                  <a:pt x="5605760" y="3842058"/>
                  <a:pt x="5605760" y="3842529"/>
                </a:cubicBezTo>
                <a:lnTo>
                  <a:pt x="5605760" y="3888303"/>
                </a:lnTo>
                <a:lnTo>
                  <a:pt x="5657808" y="3888303"/>
                </a:lnTo>
                <a:lnTo>
                  <a:pt x="5657808" y="3842529"/>
                </a:lnTo>
                <a:cubicBezTo>
                  <a:pt x="5657808" y="3842058"/>
                  <a:pt x="5657926" y="3841645"/>
                  <a:pt x="5658162" y="3841292"/>
                </a:cubicBezTo>
                <a:cubicBezTo>
                  <a:pt x="5658398" y="3840939"/>
                  <a:pt x="5658810" y="3840659"/>
                  <a:pt x="5659399" y="3840453"/>
                </a:cubicBezTo>
                <a:cubicBezTo>
                  <a:pt x="5659988" y="3840246"/>
                  <a:pt x="5660754" y="3840070"/>
                  <a:pt x="5661696" y="3839922"/>
                </a:cubicBezTo>
                <a:cubicBezTo>
                  <a:pt x="5662639" y="3839775"/>
                  <a:pt x="5663876" y="3839701"/>
                  <a:pt x="5665408" y="3839701"/>
                </a:cubicBezTo>
                <a:cubicBezTo>
                  <a:pt x="5666822" y="3839701"/>
                  <a:pt x="5668015" y="3839775"/>
                  <a:pt x="5668987" y="3839922"/>
                </a:cubicBezTo>
                <a:cubicBezTo>
                  <a:pt x="5669959" y="3840070"/>
                  <a:pt x="5670739" y="3840246"/>
                  <a:pt x="5671328" y="3840453"/>
                </a:cubicBezTo>
                <a:cubicBezTo>
                  <a:pt x="5671918" y="3840659"/>
                  <a:pt x="5672330" y="3840939"/>
                  <a:pt x="5672565" y="3841292"/>
                </a:cubicBezTo>
                <a:cubicBezTo>
                  <a:pt x="5672801" y="3841645"/>
                  <a:pt x="5672919" y="3842058"/>
                  <a:pt x="5672919" y="3842529"/>
                </a:cubicBezTo>
                <a:lnTo>
                  <a:pt x="5672919" y="3952281"/>
                </a:lnTo>
                <a:cubicBezTo>
                  <a:pt x="5672919" y="3952752"/>
                  <a:pt x="5672801" y="3953164"/>
                  <a:pt x="5672565" y="3953518"/>
                </a:cubicBezTo>
                <a:cubicBezTo>
                  <a:pt x="5672330" y="3953871"/>
                  <a:pt x="5671918" y="3954151"/>
                  <a:pt x="5671328" y="3954357"/>
                </a:cubicBezTo>
                <a:cubicBezTo>
                  <a:pt x="5670739" y="3954564"/>
                  <a:pt x="5669959" y="3954740"/>
                  <a:pt x="5668987" y="3954887"/>
                </a:cubicBezTo>
                <a:cubicBezTo>
                  <a:pt x="5668015" y="3955035"/>
                  <a:pt x="5666822" y="3955108"/>
                  <a:pt x="5665408" y="3955108"/>
                </a:cubicBezTo>
                <a:cubicBezTo>
                  <a:pt x="5663876" y="3955108"/>
                  <a:pt x="5662639" y="3955035"/>
                  <a:pt x="5661696" y="3954887"/>
                </a:cubicBezTo>
                <a:cubicBezTo>
                  <a:pt x="5660754" y="3954740"/>
                  <a:pt x="5659988" y="3954564"/>
                  <a:pt x="5659399" y="3954357"/>
                </a:cubicBezTo>
                <a:cubicBezTo>
                  <a:pt x="5658810" y="3954151"/>
                  <a:pt x="5658398" y="3953871"/>
                  <a:pt x="5658162" y="3953518"/>
                </a:cubicBezTo>
                <a:cubicBezTo>
                  <a:pt x="5657926" y="3953164"/>
                  <a:pt x="5657808" y="3952752"/>
                  <a:pt x="5657808" y="3952281"/>
                </a:cubicBezTo>
                <a:lnTo>
                  <a:pt x="5657808" y="3901558"/>
                </a:lnTo>
                <a:lnTo>
                  <a:pt x="5605760" y="3901558"/>
                </a:lnTo>
                <a:lnTo>
                  <a:pt x="5605760" y="3952281"/>
                </a:lnTo>
                <a:cubicBezTo>
                  <a:pt x="5605760" y="3952752"/>
                  <a:pt x="5605643" y="3953164"/>
                  <a:pt x="5605407" y="3953518"/>
                </a:cubicBezTo>
                <a:cubicBezTo>
                  <a:pt x="5605171" y="3953871"/>
                  <a:pt x="5604759" y="3954151"/>
                  <a:pt x="5604170" y="3954357"/>
                </a:cubicBezTo>
                <a:cubicBezTo>
                  <a:pt x="5603581" y="3954564"/>
                  <a:pt x="5602800" y="3954740"/>
                  <a:pt x="5601828" y="3954887"/>
                </a:cubicBezTo>
                <a:cubicBezTo>
                  <a:pt x="5600856" y="3955035"/>
                  <a:pt x="5599634" y="3955108"/>
                  <a:pt x="5598161" y="3955108"/>
                </a:cubicBezTo>
                <a:cubicBezTo>
                  <a:pt x="5596747" y="3955108"/>
                  <a:pt x="5595539" y="3955035"/>
                  <a:pt x="5594538" y="3954887"/>
                </a:cubicBezTo>
                <a:cubicBezTo>
                  <a:pt x="5593536" y="3954740"/>
                  <a:pt x="5592741" y="3954564"/>
                  <a:pt x="5592152" y="3954357"/>
                </a:cubicBezTo>
                <a:cubicBezTo>
                  <a:pt x="5591563" y="3954151"/>
                  <a:pt x="5591151" y="3953871"/>
                  <a:pt x="5590915" y="3953518"/>
                </a:cubicBezTo>
                <a:cubicBezTo>
                  <a:pt x="5590679" y="3953164"/>
                  <a:pt x="5590561" y="3952752"/>
                  <a:pt x="5590561" y="3952281"/>
                </a:cubicBezTo>
                <a:lnTo>
                  <a:pt x="5590561" y="3842529"/>
                </a:lnTo>
                <a:cubicBezTo>
                  <a:pt x="5590561" y="3842058"/>
                  <a:pt x="5590679" y="3841645"/>
                  <a:pt x="5590915" y="3841292"/>
                </a:cubicBezTo>
                <a:cubicBezTo>
                  <a:pt x="5591151" y="3840939"/>
                  <a:pt x="5591563" y="3840659"/>
                  <a:pt x="5592152" y="3840453"/>
                </a:cubicBezTo>
                <a:cubicBezTo>
                  <a:pt x="5592741" y="3840246"/>
                  <a:pt x="5593536" y="3840070"/>
                  <a:pt x="5594538" y="3839922"/>
                </a:cubicBezTo>
                <a:cubicBezTo>
                  <a:pt x="5595539" y="3839775"/>
                  <a:pt x="5596747" y="3839701"/>
                  <a:pt x="5598161" y="3839701"/>
                </a:cubicBezTo>
                <a:close/>
                <a:moveTo>
                  <a:pt x="5347576" y="3839701"/>
                </a:moveTo>
                <a:cubicBezTo>
                  <a:pt x="5349343" y="3839701"/>
                  <a:pt x="5350772" y="3839760"/>
                  <a:pt x="5351862" y="3839878"/>
                </a:cubicBezTo>
                <a:cubicBezTo>
                  <a:pt x="5352952" y="3839996"/>
                  <a:pt x="5353821" y="3840158"/>
                  <a:pt x="5354469" y="3840364"/>
                </a:cubicBezTo>
                <a:cubicBezTo>
                  <a:pt x="5355117" y="3840571"/>
                  <a:pt x="5355603" y="3840865"/>
                  <a:pt x="5355927" y="3841248"/>
                </a:cubicBezTo>
                <a:cubicBezTo>
                  <a:pt x="5356251" y="3841631"/>
                  <a:pt x="5356560" y="3842117"/>
                  <a:pt x="5356854" y="3842706"/>
                </a:cubicBezTo>
                <a:lnTo>
                  <a:pt x="5372672" y="3875578"/>
                </a:lnTo>
                <a:cubicBezTo>
                  <a:pt x="5374141" y="3878701"/>
                  <a:pt x="5375607" y="3881970"/>
                  <a:pt x="5377071" y="3885387"/>
                </a:cubicBezTo>
                <a:cubicBezTo>
                  <a:pt x="5378534" y="3888804"/>
                  <a:pt x="5380029" y="3892250"/>
                  <a:pt x="5381552" y="3895726"/>
                </a:cubicBezTo>
                <a:lnTo>
                  <a:pt x="5381727" y="3895726"/>
                </a:lnTo>
                <a:cubicBezTo>
                  <a:pt x="5383074" y="3892368"/>
                  <a:pt x="5384464" y="3889025"/>
                  <a:pt x="5385900" y="3885696"/>
                </a:cubicBezTo>
                <a:cubicBezTo>
                  <a:pt x="5387335" y="3882368"/>
                  <a:pt x="5388787" y="3879084"/>
                  <a:pt x="5390257" y="3875843"/>
                </a:cubicBezTo>
                <a:lnTo>
                  <a:pt x="5406163" y="3842794"/>
                </a:lnTo>
                <a:cubicBezTo>
                  <a:pt x="5406340" y="3842205"/>
                  <a:pt x="5406590" y="3841705"/>
                  <a:pt x="5406914" y="3841292"/>
                </a:cubicBezTo>
                <a:cubicBezTo>
                  <a:pt x="5407239" y="3840880"/>
                  <a:pt x="5407680" y="3840571"/>
                  <a:pt x="5408240" y="3840364"/>
                </a:cubicBezTo>
                <a:cubicBezTo>
                  <a:pt x="5408800" y="3840158"/>
                  <a:pt x="5409580" y="3839996"/>
                  <a:pt x="5410581" y="3839878"/>
                </a:cubicBezTo>
                <a:cubicBezTo>
                  <a:pt x="5411583" y="3839760"/>
                  <a:pt x="5412850" y="3839701"/>
                  <a:pt x="5414381" y="3839701"/>
                </a:cubicBezTo>
                <a:cubicBezTo>
                  <a:pt x="5416502" y="3839701"/>
                  <a:pt x="5418166" y="3839775"/>
                  <a:pt x="5419374" y="3839922"/>
                </a:cubicBezTo>
                <a:cubicBezTo>
                  <a:pt x="5420582" y="3840070"/>
                  <a:pt x="5421421" y="3840350"/>
                  <a:pt x="5421892" y="3840762"/>
                </a:cubicBezTo>
                <a:cubicBezTo>
                  <a:pt x="5422364" y="3841174"/>
                  <a:pt x="5422526" y="3841764"/>
                  <a:pt x="5422378" y="3842529"/>
                </a:cubicBezTo>
                <a:cubicBezTo>
                  <a:pt x="5422231" y="3843295"/>
                  <a:pt x="5421834" y="3844326"/>
                  <a:pt x="5421185" y="3845622"/>
                </a:cubicBezTo>
                <a:lnTo>
                  <a:pt x="5388843" y="3910130"/>
                </a:lnTo>
                <a:lnTo>
                  <a:pt x="5388843" y="3952281"/>
                </a:lnTo>
                <a:cubicBezTo>
                  <a:pt x="5388843" y="3952752"/>
                  <a:pt x="5388726" y="3953164"/>
                  <a:pt x="5388492" y="3953518"/>
                </a:cubicBezTo>
                <a:cubicBezTo>
                  <a:pt x="5388258" y="3953871"/>
                  <a:pt x="5387848" y="3954151"/>
                  <a:pt x="5387262" y="3954357"/>
                </a:cubicBezTo>
                <a:cubicBezTo>
                  <a:pt x="5386676" y="3954564"/>
                  <a:pt x="5385885" y="3954740"/>
                  <a:pt x="5384890" y="3954887"/>
                </a:cubicBezTo>
                <a:cubicBezTo>
                  <a:pt x="5383894" y="3955035"/>
                  <a:pt x="5382694" y="3955108"/>
                  <a:pt x="5381288" y="3955108"/>
                </a:cubicBezTo>
                <a:cubicBezTo>
                  <a:pt x="5379823" y="3955108"/>
                  <a:pt x="5378608" y="3955035"/>
                  <a:pt x="5377642" y="3954887"/>
                </a:cubicBezTo>
                <a:cubicBezTo>
                  <a:pt x="5376675" y="3954740"/>
                  <a:pt x="5375884" y="3954564"/>
                  <a:pt x="5375270" y="3954357"/>
                </a:cubicBezTo>
                <a:cubicBezTo>
                  <a:pt x="5374655" y="3954151"/>
                  <a:pt x="5374230" y="3953871"/>
                  <a:pt x="5373996" y="3953518"/>
                </a:cubicBezTo>
                <a:cubicBezTo>
                  <a:pt x="5373762" y="3953164"/>
                  <a:pt x="5373644" y="3952752"/>
                  <a:pt x="5373644" y="3952281"/>
                </a:cubicBezTo>
                <a:lnTo>
                  <a:pt x="5373644" y="3910130"/>
                </a:lnTo>
                <a:lnTo>
                  <a:pt x="5341302" y="3845622"/>
                </a:lnTo>
                <a:cubicBezTo>
                  <a:pt x="5340654" y="3844267"/>
                  <a:pt x="5340257" y="3843207"/>
                  <a:pt x="5340109" y="3842441"/>
                </a:cubicBezTo>
                <a:cubicBezTo>
                  <a:pt x="5339962" y="3841675"/>
                  <a:pt x="5340109" y="3841086"/>
                  <a:pt x="5340551" y="3840673"/>
                </a:cubicBezTo>
                <a:cubicBezTo>
                  <a:pt x="5340993" y="3840261"/>
                  <a:pt x="5341788" y="3839996"/>
                  <a:pt x="5342937" y="3839878"/>
                </a:cubicBezTo>
                <a:cubicBezTo>
                  <a:pt x="5344085" y="3839760"/>
                  <a:pt x="5345632" y="3839701"/>
                  <a:pt x="5347576" y="3839701"/>
                </a:cubicBezTo>
                <a:close/>
                <a:moveTo>
                  <a:pt x="5131436" y="3839701"/>
                </a:moveTo>
                <a:cubicBezTo>
                  <a:pt x="5132909" y="3839701"/>
                  <a:pt x="5134131" y="3839775"/>
                  <a:pt x="5135103" y="3839922"/>
                </a:cubicBezTo>
                <a:cubicBezTo>
                  <a:pt x="5136075" y="3840070"/>
                  <a:pt x="5136856" y="3840246"/>
                  <a:pt x="5137445" y="3840453"/>
                </a:cubicBezTo>
                <a:cubicBezTo>
                  <a:pt x="5138034" y="3840659"/>
                  <a:pt x="5138446" y="3840939"/>
                  <a:pt x="5138682" y="3841292"/>
                </a:cubicBezTo>
                <a:cubicBezTo>
                  <a:pt x="5138918" y="3841645"/>
                  <a:pt x="5139035" y="3842058"/>
                  <a:pt x="5139035" y="3842529"/>
                </a:cubicBezTo>
                <a:lnTo>
                  <a:pt x="5139035" y="3888303"/>
                </a:lnTo>
                <a:lnTo>
                  <a:pt x="5191083" y="3888303"/>
                </a:lnTo>
                <a:lnTo>
                  <a:pt x="5191083" y="3842529"/>
                </a:lnTo>
                <a:cubicBezTo>
                  <a:pt x="5191083" y="3842058"/>
                  <a:pt x="5191201" y="3841645"/>
                  <a:pt x="5191437" y="3841292"/>
                </a:cubicBezTo>
                <a:cubicBezTo>
                  <a:pt x="5191673" y="3840939"/>
                  <a:pt x="5192085" y="3840659"/>
                  <a:pt x="5192674" y="3840453"/>
                </a:cubicBezTo>
                <a:cubicBezTo>
                  <a:pt x="5193263" y="3840246"/>
                  <a:pt x="5194029" y="3840070"/>
                  <a:pt x="5194971" y="3839922"/>
                </a:cubicBezTo>
                <a:cubicBezTo>
                  <a:pt x="5195914" y="3839775"/>
                  <a:pt x="5197151" y="3839701"/>
                  <a:pt x="5198683" y="3839701"/>
                </a:cubicBezTo>
                <a:cubicBezTo>
                  <a:pt x="5200097" y="3839701"/>
                  <a:pt x="5201290" y="3839775"/>
                  <a:pt x="5202262" y="3839922"/>
                </a:cubicBezTo>
                <a:cubicBezTo>
                  <a:pt x="5203234" y="3840070"/>
                  <a:pt x="5204014" y="3840246"/>
                  <a:pt x="5204603" y="3840453"/>
                </a:cubicBezTo>
                <a:cubicBezTo>
                  <a:pt x="5205193" y="3840659"/>
                  <a:pt x="5205605" y="3840939"/>
                  <a:pt x="5205840" y="3841292"/>
                </a:cubicBezTo>
                <a:cubicBezTo>
                  <a:pt x="5206076" y="3841645"/>
                  <a:pt x="5206194" y="3842058"/>
                  <a:pt x="5206194" y="3842529"/>
                </a:cubicBezTo>
                <a:lnTo>
                  <a:pt x="5206194" y="3952281"/>
                </a:lnTo>
                <a:cubicBezTo>
                  <a:pt x="5206194" y="3952752"/>
                  <a:pt x="5206076" y="3953164"/>
                  <a:pt x="5205840" y="3953518"/>
                </a:cubicBezTo>
                <a:cubicBezTo>
                  <a:pt x="5205605" y="3953871"/>
                  <a:pt x="5205193" y="3954151"/>
                  <a:pt x="5204603" y="3954357"/>
                </a:cubicBezTo>
                <a:cubicBezTo>
                  <a:pt x="5204014" y="3954564"/>
                  <a:pt x="5203234" y="3954740"/>
                  <a:pt x="5202262" y="3954887"/>
                </a:cubicBezTo>
                <a:cubicBezTo>
                  <a:pt x="5201290" y="3955035"/>
                  <a:pt x="5200097" y="3955108"/>
                  <a:pt x="5198683" y="3955108"/>
                </a:cubicBezTo>
                <a:cubicBezTo>
                  <a:pt x="5197151" y="3955108"/>
                  <a:pt x="5195914" y="3955035"/>
                  <a:pt x="5194971" y="3954887"/>
                </a:cubicBezTo>
                <a:cubicBezTo>
                  <a:pt x="5194029" y="3954740"/>
                  <a:pt x="5193263" y="3954564"/>
                  <a:pt x="5192674" y="3954357"/>
                </a:cubicBezTo>
                <a:cubicBezTo>
                  <a:pt x="5192085" y="3954151"/>
                  <a:pt x="5191673" y="3953871"/>
                  <a:pt x="5191437" y="3953518"/>
                </a:cubicBezTo>
                <a:cubicBezTo>
                  <a:pt x="5191201" y="3953164"/>
                  <a:pt x="5191083" y="3952752"/>
                  <a:pt x="5191083" y="3952281"/>
                </a:cubicBezTo>
                <a:lnTo>
                  <a:pt x="5191083" y="3901558"/>
                </a:lnTo>
                <a:lnTo>
                  <a:pt x="5139035" y="3901558"/>
                </a:lnTo>
                <a:lnTo>
                  <a:pt x="5139035" y="3952281"/>
                </a:lnTo>
                <a:cubicBezTo>
                  <a:pt x="5139035" y="3952752"/>
                  <a:pt x="5138918" y="3953164"/>
                  <a:pt x="5138682" y="3953518"/>
                </a:cubicBezTo>
                <a:cubicBezTo>
                  <a:pt x="5138446" y="3953871"/>
                  <a:pt x="5138034" y="3954151"/>
                  <a:pt x="5137445" y="3954357"/>
                </a:cubicBezTo>
                <a:cubicBezTo>
                  <a:pt x="5136856" y="3954564"/>
                  <a:pt x="5136075" y="3954740"/>
                  <a:pt x="5135103" y="3954887"/>
                </a:cubicBezTo>
                <a:cubicBezTo>
                  <a:pt x="5134131" y="3955035"/>
                  <a:pt x="5132909" y="3955108"/>
                  <a:pt x="5131436" y="3955108"/>
                </a:cubicBezTo>
                <a:cubicBezTo>
                  <a:pt x="5130022" y="3955108"/>
                  <a:pt x="5128814" y="3955035"/>
                  <a:pt x="5127813" y="3954887"/>
                </a:cubicBezTo>
                <a:cubicBezTo>
                  <a:pt x="5126811" y="3954740"/>
                  <a:pt x="5126016" y="3954564"/>
                  <a:pt x="5125427" y="3954357"/>
                </a:cubicBezTo>
                <a:cubicBezTo>
                  <a:pt x="5124838" y="3954151"/>
                  <a:pt x="5124426" y="3953871"/>
                  <a:pt x="5124190" y="3953518"/>
                </a:cubicBezTo>
                <a:cubicBezTo>
                  <a:pt x="5123954" y="3953164"/>
                  <a:pt x="5123836" y="3952752"/>
                  <a:pt x="5123836" y="3952281"/>
                </a:cubicBezTo>
                <a:lnTo>
                  <a:pt x="5123836" y="3842529"/>
                </a:lnTo>
                <a:cubicBezTo>
                  <a:pt x="5123836" y="3842058"/>
                  <a:pt x="5123954" y="3841645"/>
                  <a:pt x="5124190" y="3841292"/>
                </a:cubicBezTo>
                <a:cubicBezTo>
                  <a:pt x="5124426" y="3840939"/>
                  <a:pt x="5124838" y="3840659"/>
                  <a:pt x="5125427" y="3840453"/>
                </a:cubicBezTo>
                <a:cubicBezTo>
                  <a:pt x="5126016" y="3840246"/>
                  <a:pt x="5126811" y="3840070"/>
                  <a:pt x="5127813" y="3839922"/>
                </a:cubicBezTo>
                <a:cubicBezTo>
                  <a:pt x="5128814" y="3839775"/>
                  <a:pt x="5130022" y="3839701"/>
                  <a:pt x="5131436" y="3839701"/>
                </a:cubicBezTo>
                <a:close/>
                <a:moveTo>
                  <a:pt x="4880851" y="3839701"/>
                </a:moveTo>
                <a:cubicBezTo>
                  <a:pt x="4882618" y="3839701"/>
                  <a:pt x="4884047" y="3839760"/>
                  <a:pt x="4885137" y="3839878"/>
                </a:cubicBezTo>
                <a:cubicBezTo>
                  <a:pt x="4886227" y="3839996"/>
                  <a:pt x="4887096" y="3840158"/>
                  <a:pt x="4887744" y="3840364"/>
                </a:cubicBezTo>
                <a:cubicBezTo>
                  <a:pt x="4888392" y="3840571"/>
                  <a:pt x="4888878" y="3840865"/>
                  <a:pt x="4889202" y="3841248"/>
                </a:cubicBezTo>
                <a:cubicBezTo>
                  <a:pt x="4889526" y="3841631"/>
                  <a:pt x="4889835" y="3842117"/>
                  <a:pt x="4890129" y="3842706"/>
                </a:cubicBezTo>
                <a:lnTo>
                  <a:pt x="4905947" y="3875578"/>
                </a:lnTo>
                <a:cubicBezTo>
                  <a:pt x="4907416" y="3878701"/>
                  <a:pt x="4908882" y="3881970"/>
                  <a:pt x="4910346" y="3885387"/>
                </a:cubicBezTo>
                <a:cubicBezTo>
                  <a:pt x="4911809" y="3888804"/>
                  <a:pt x="4913304" y="3892250"/>
                  <a:pt x="4914827" y="3895726"/>
                </a:cubicBezTo>
                <a:lnTo>
                  <a:pt x="4915002" y="3895726"/>
                </a:lnTo>
                <a:cubicBezTo>
                  <a:pt x="4916349" y="3892368"/>
                  <a:pt x="4917739" y="3889025"/>
                  <a:pt x="4919175" y="3885696"/>
                </a:cubicBezTo>
                <a:cubicBezTo>
                  <a:pt x="4920610" y="3882368"/>
                  <a:pt x="4922062" y="3879084"/>
                  <a:pt x="4923532" y="3875843"/>
                </a:cubicBezTo>
                <a:lnTo>
                  <a:pt x="4939438" y="3842794"/>
                </a:lnTo>
                <a:cubicBezTo>
                  <a:pt x="4939615" y="3842205"/>
                  <a:pt x="4939865" y="3841705"/>
                  <a:pt x="4940189" y="3841292"/>
                </a:cubicBezTo>
                <a:cubicBezTo>
                  <a:pt x="4940514" y="3840880"/>
                  <a:pt x="4940955" y="3840571"/>
                  <a:pt x="4941515" y="3840364"/>
                </a:cubicBezTo>
                <a:cubicBezTo>
                  <a:pt x="4942075" y="3840158"/>
                  <a:pt x="4942855" y="3839996"/>
                  <a:pt x="4943856" y="3839878"/>
                </a:cubicBezTo>
                <a:cubicBezTo>
                  <a:pt x="4944858" y="3839760"/>
                  <a:pt x="4946125" y="3839701"/>
                  <a:pt x="4947656" y="3839701"/>
                </a:cubicBezTo>
                <a:cubicBezTo>
                  <a:pt x="4949777" y="3839701"/>
                  <a:pt x="4951441" y="3839775"/>
                  <a:pt x="4952649" y="3839922"/>
                </a:cubicBezTo>
                <a:cubicBezTo>
                  <a:pt x="4953857" y="3840070"/>
                  <a:pt x="4954696" y="3840350"/>
                  <a:pt x="4955167" y="3840762"/>
                </a:cubicBezTo>
                <a:cubicBezTo>
                  <a:pt x="4955639" y="3841174"/>
                  <a:pt x="4955801" y="3841764"/>
                  <a:pt x="4955653" y="3842529"/>
                </a:cubicBezTo>
                <a:cubicBezTo>
                  <a:pt x="4955506" y="3843295"/>
                  <a:pt x="4955109" y="3844326"/>
                  <a:pt x="4954460" y="3845622"/>
                </a:cubicBezTo>
                <a:lnTo>
                  <a:pt x="4922118" y="3910130"/>
                </a:lnTo>
                <a:lnTo>
                  <a:pt x="4922118" y="3952281"/>
                </a:lnTo>
                <a:cubicBezTo>
                  <a:pt x="4922118" y="3952752"/>
                  <a:pt x="4922001" y="3953164"/>
                  <a:pt x="4921767" y="3953518"/>
                </a:cubicBezTo>
                <a:cubicBezTo>
                  <a:pt x="4921533" y="3953871"/>
                  <a:pt x="4921123" y="3954151"/>
                  <a:pt x="4920537" y="3954357"/>
                </a:cubicBezTo>
                <a:cubicBezTo>
                  <a:pt x="4919951" y="3954564"/>
                  <a:pt x="4919160" y="3954740"/>
                  <a:pt x="4918165" y="3954887"/>
                </a:cubicBezTo>
                <a:cubicBezTo>
                  <a:pt x="4917169" y="3955035"/>
                  <a:pt x="4915969" y="3955108"/>
                  <a:pt x="4914563" y="3955108"/>
                </a:cubicBezTo>
                <a:cubicBezTo>
                  <a:pt x="4913098" y="3955108"/>
                  <a:pt x="4911883" y="3955035"/>
                  <a:pt x="4910917" y="3954887"/>
                </a:cubicBezTo>
                <a:cubicBezTo>
                  <a:pt x="4909950" y="3954740"/>
                  <a:pt x="4909159" y="3954564"/>
                  <a:pt x="4908545" y="3954357"/>
                </a:cubicBezTo>
                <a:cubicBezTo>
                  <a:pt x="4907930" y="3954151"/>
                  <a:pt x="4907505" y="3953871"/>
                  <a:pt x="4907271" y="3953518"/>
                </a:cubicBezTo>
                <a:cubicBezTo>
                  <a:pt x="4907037" y="3953164"/>
                  <a:pt x="4906919" y="3952752"/>
                  <a:pt x="4906919" y="3952281"/>
                </a:cubicBezTo>
                <a:lnTo>
                  <a:pt x="4906919" y="3910130"/>
                </a:lnTo>
                <a:lnTo>
                  <a:pt x="4874577" y="3845622"/>
                </a:lnTo>
                <a:cubicBezTo>
                  <a:pt x="4873929" y="3844267"/>
                  <a:pt x="4873532" y="3843207"/>
                  <a:pt x="4873384" y="3842441"/>
                </a:cubicBezTo>
                <a:cubicBezTo>
                  <a:pt x="4873237" y="3841675"/>
                  <a:pt x="4873384" y="3841086"/>
                  <a:pt x="4873826" y="3840673"/>
                </a:cubicBezTo>
                <a:cubicBezTo>
                  <a:pt x="4874268" y="3840261"/>
                  <a:pt x="4875063" y="3839996"/>
                  <a:pt x="4876212" y="3839878"/>
                </a:cubicBezTo>
                <a:cubicBezTo>
                  <a:pt x="4877360" y="3839760"/>
                  <a:pt x="4878907" y="3839701"/>
                  <a:pt x="4880851" y="3839701"/>
                </a:cubicBezTo>
                <a:close/>
                <a:moveTo>
                  <a:pt x="4655186" y="3839701"/>
                </a:moveTo>
                <a:cubicBezTo>
                  <a:pt x="4656659" y="3839701"/>
                  <a:pt x="4657881" y="3839775"/>
                  <a:pt x="4658853" y="3839922"/>
                </a:cubicBezTo>
                <a:cubicBezTo>
                  <a:pt x="4659825" y="3840070"/>
                  <a:pt x="4660606" y="3840246"/>
                  <a:pt x="4661195" y="3840453"/>
                </a:cubicBezTo>
                <a:cubicBezTo>
                  <a:pt x="4661784" y="3840659"/>
                  <a:pt x="4662196" y="3840939"/>
                  <a:pt x="4662432" y="3841292"/>
                </a:cubicBezTo>
                <a:cubicBezTo>
                  <a:pt x="4662668" y="3841645"/>
                  <a:pt x="4662785" y="3842058"/>
                  <a:pt x="4662785" y="3842529"/>
                </a:cubicBezTo>
                <a:lnTo>
                  <a:pt x="4662785" y="3888303"/>
                </a:lnTo>
                <a:lnTo>
                  <a:pt x="4714833" y="3888303"/>
                </a:lnTo>
                <a:lnTo>
                  <a:pt x="4714833" y="3842529"/>
                </a:lnTo>
                <a:cubicBezTo>
                  <a:pt x="4714833" y="3842058"/>
                  <a:pt x="4714951" y="3841645"/>
                  <a:pt x="4715187" y="3841292"/>
                </a:cubicBezTo>
                <a:cubicBezTo>
                  <a:pt x="4715423" y="3840939"/>
                  <a:pt x="4715835" y="3840659"/>
                  <a:pt x="4716424" y="3840453"/>
                </a:cubicBezTo>
                <a:cubicBezTo>
                  <a:pt x="4717013" y="3840246"/>
                  <a:pt x="4717779" y="3840070"/>
                  <a:pt x="4718721" y="3839922"/>
                </a:cubicBezTo>
                <a:cubicBezTo>
                  <a:pt x="4719664" y="3839775"/>
                  <a:pt x="4720901" y="3839701"/>
                  <a:pt x="4722433" y="3839701"/>
                </a:cubicBezTo>
                <a:cubicBezTo>
                  <a:pt x="4723847" y="3839701"/>
                  <a:pt x="4725040" y="3839775"/>
                  <a:pt x="4726012" y="3839922"/>
                </a:cubicBezTo>
                <a:cubicBezTo>
                  <a:pt x="4726984" y="3840070"/>
                  <a:pt x="4727764" y="3840246"/>
                  <a:pt x="4728353" y="3840453"/>
                </a:cubicBezTo>
                <a:cubicBezTo>
                  <a:pt x="4728943" y="3840659"/>
                  <a:pt x="4729355" y="3840939"/>
                  <a:pt x="4729590" y="3841292"/>
                </a:cubicBezTo>
                <a:cubicBezTo>
                  <a:pt x="4729826" y="3841645"/>
                  <a:pt x="4729944" y="3842058"/>
                  <a:pt x="4729944" y="3842529"/>
                </a:cubicBezTo>
                <a:lnTo>
                  <a:pt x="4729944" y="3952281"/>
                </a:lnTo>
                <a:cubicBezTo>
                  <a:pt x="4729944" y="3952752"/>
                  <a:pt x="4729826" y="3953164"/>
                  <a:pt x="4729590" y="3953518"/>
                </a:cubicBezTo>
                <a:cubicBezTo>
                  <a:pt x="4729355" y="3953871"/>
                  <a:pt x="4728943" y="3954151"/>
                  <a:pt x="4728353" y="3954357"/>
                </a:cubicBezTo>
                <a:cubicBezTo>
                  <a:pt x="4727764" y="3954564"/>
                  <a:pt x="4726984" y="3954740"/>
                  <a:pt x="4726012" y="3954887"/>
                </a:cubicBezTo>
                <a:cubicBezTo>
                  <a:pt x="4725040" y="3955035"/>
                  <a:pt x="4723847" y="3955108"/>
                  <a:pt x="4722433" y="3955108"/>
                </a:cubicBezTo>
                <a:cubicBezTo>
                  <a:pt x="4720901" y="3955108"/>
                  <a:pt x="4719664" y="3955035"/>
                  <a:pt x="4718721" y="3954887"/>
                </a:cubicBezTo>
                <a:cubicBezTo>
                  <a:pt x="4717779" y="3954740"/>
                  <a:pt x="4717013" y="3954564"/>
                  <a:pt x="4716424" y="3954357"/>
                </a:cubicBezTo>
                <a:cubicBezTo>
                  <a:pt x="4715835" y="3954151"/>
                  <a:pt x="4715423" y="3953871"/>
                  <a:pt x="4715187" y="3953518"/>
                </a:cubicBezTo>
                <a:cubicBezTo>
                  <a:pt x="4714951" y="3953164"/>
                  <a:pt x="4714833" y="3952752"/>
                  <a:pt x="4714833" y="3952281"/>
                </a:cubicBezTo>
                <a:lnTo>
                  <a:pt x="4714833" y="3901558"/>
                </a:lnTo>
                <a:lnTo>
                  <a:pt x="4662785" y="3901558"/>
                </a:lnTo>
                <a:lnTo>
                  <a:pt x="4662785" y="3952281"/>
                </a:lnTo>
                <a:cubicBezTo>
                  <a:pt x="4662785" y="3952752"/>
                  <a:pt x="4662668" y="3953164"/>
                  <a:pt x="4662432" y="3953518"/>
                </a:cubicBezTo>
                <a:cubicBezTo>
                  <a:pt x="4662196" y="3953871"/>
                  <a:pt x="4661784" y="3954151"/>
                  <a:pt x="4661195" y="3954357"/>
                </a:cubicBezTo>
                <a:cubicBezTo>
                  <a:pt x="4660606" y="3954564"/>
                  <a:pt x="4659825" y="3954740"/>
                  <a:pt x="4658853" y="3954887"/>
                </a:cubicBezTo>
                <a:cubicBezTo>
                  <a:pt x="4657881" y="3955035"/>
                  <a:pt x="4656659" y="3955108"/>
                  <a:pt x="4655186" y="3955108"/>
                </a:cubicBezTo>
                <a:cubicBezTo>
                  <a:pt x="4653772" y="3955108"/>
                  <a:pt x="4652564" y="3955035"/>
                  <a:pt x="4651563" y="3954887"/>
                </a:cubicBezTo>
                <a:cubicBezTo>
                  <a:pt x="4650561" y="3954740"/>
                  <a:pt x="4649766" y="3954564"/>
                  <a:pt x="4649177" y="3954357"/>
                </a:cubicBezTo>
                <a:cubicBezTo>
                  <a:pt x="4648588" y="3954151"/>
                  <a:pt x="4648176" y="3953871"/>
                  <a:pt x="4647940" y="3953518"/>
                </a:cubicBezTo>
                <a:cubicBezTo>
                  <a:pt x="4647704" y="3953164"/>
                  <a:pt x="4647586" y="3952752"/>
                  <a:pt x="4647586" y="3952281"/>
                </a:cubicBezTo>
                <a:lnTo>
                  <a:pt x="4647586" y="3842529"/>
                </a:lnTo>
                <a:cubicBezTo>
                  <a:pt x="4647586" y="3842058"/>
                  <a:pt x="4647704" y="3841645"/>
                  <a:pt x="4647940" y="3841292"/>
                </a:cubicBezTo>
                <a:cubicBezTo>
                  <a:pt x="4648176" y="3840939"/>
                  <a:pt x="4648588" y="3840659"/>
                  <a:pt x="4649177" y="3840453"/>
                </a:cubicBezTo>
                <a:cubicBezTo>
                  <a:pt x="4649766" y="3840246"/>
                  <a:pt x="4650561" y="3840070"/>
                  <a:pt x="4651563" y="3839922"/>
                </a:cubicBezTo>
                <a:cubicBezTo>
                  <a:pt x="4652564" y="3839775"/>
                  <a:pt x="4653772" y="3839701"/>
                  <a:pt x="4655186" y="3839701"/>
                </a:cubicBezTo>
                <a:close/>
                <a:moveTo>
                  <a:pt x="4404601" y="3839701"/>
                </a:moveTo>
                <a:cubicBezTo>
                  <a:pt x="4406369" y="3839701"/>
                  <a:pt x="4407797" y="3839760"/>
                  <a:pt x="4408887" y="3839878"/>
                </a:cubicBezTo>
                <a:cubicBezTo>
                  <a:pt x="4409977" y="3839996"/>
                  <a:pt x="4410846" y="3840158"/>
                  <a:pt x="4411494" y="3840364"/>
                </a:cubicBezTo>
                <a:cubicBezTo>
                  <a:pt x="4412142" y="3840571"/>
                  <a:pt x="4412628" y="3840865"/>
                  <a:pt x="4412952" y="3841248"/>
                </a:cubicBezTo>
                <a:cubicBezTo>
                  <a:pt x="4413276" y="3841631"/>
                  <a:pt x="4413585" y="3842117"/>
                  <a:pt x="4413880" y="3842706"/>
                </a:cubicBezTo>
                <a:lnTo>
                  <a:pt x="4429697" y="3875578"/>
                </a:lnTo>
                <a:cubicBezTo>
                  <a:pt x="4431166" y="3878701"/>
                  <a:pt x="4432632" y="3881970"/>
                  <a:pt x="4434096" y="3885387"/>
                </a:cubicBezTo>
                <a:cubicBezTo>
                  <a:pt x="4435559" y="3888804"/>
                  <a:pt x="4437054" y="3892250"/>
                  <a:pt x="4438577" y="3895726"/>
                </a:cubicBezTo>
                <a:lnTo>
                  <a:pt x="4438752" y="3895726"/>
                </a:lnTo>
                <a:cubicBezTo>
                  <a:pt x="4440099" y="3892368"/>
                  <a:pt x="4441489" y="3889025"/>
                  <a:pt x="4442925" y="3885696"/>
                </a:cubicBezTo>
                <a:cubicBezTo>
                  <a:pt x="4444360" y="3882368"/>
                  <a:pt x="4445812" y="3879084"/>
                  <a:pt x="4447282" y="3875843"/>
                </a:cubicBezTo>
                <a:lnTo>
                  <a:pt x="4463188" y="3842794"/>
                </a:lnTo>
                <a:cubicBezTo>
                  <a:pt x="4463365" y="3842205"/>
                  <a:pt x="4463615" y="3841705"/>
                  <a:pt x="4463939" y="3841292"/>
                </a:cubicBezTo>
                <a:cubicBezTo>
                  <a:pt x="4464264" y="3840880"/>
                  <a:pt x="4464705" y="3840571"/>
                  <a:pt x="4465265" y="3840364"/>
                </a:cubicBezTo>
                <a:cubicBezTo>
                  <a:pt x="4465825" y="3840158"/>
                  <a:pt x="4466605" y="3839996"/>
                  <a:pt x="4467606" y="3839878"/>
                </a:cubicBezTo>
                <a:cubicBezTo>
                  <a:pt x="4468608" y="3839760"/>
                  <a:pt x="4469875" y="3839701"/>
                  <a:pt x="4471406" y="3839701"/>
                </a:cubicBezTo>
                <a:cubicBezTo>
                  <a:pt x="4473527" y="3839701"/>
                  <a:pt x="4475191" y="3839775"/>
                  <a:pt x="4476399" y="3839922"/>
                </a:cubicBezTo>
                <a:cubicBezTo>
                  <a:pt x="4477607" y="3840070"/>
                  <a:pt x="4478446" y="3840350"/>
                  <a:pt x="4478917" y="3840762"/>
                </a:cubicBezTo>
                <a:cubicBezTo>
                  <a:pt x="4479389" y="3841174"/>
                  <a:pt x="4479551" y="3841764"/>
                  <a:pt x="4479403" y="3842529"/>
                </a:cubicBezTo>
                <a:cubicBezTo>
                  <a:pt x="4479256" y="3843295"/>
                  <a:pt x="4478859" y="3844326"/>
                  <a:pt x="4478210" y="3845622"/>
                </a:cubicBezTo>
                <a:lnTo>
                  <a:pt x="4445868" y="3910130"/>
                </a:lnTo>
                <a:lnTo>
                  <a:pt x="4445868" y="3952281"/>
                </a:lnTo>
                <a:cubicBezTo>
                  <a:pt x="4445868" y="3952752"/>
                  <a:pt x="4445751" y="3953164"/>
                  <a:pt x="4445517" y="3953518"/>
                </a:cubicBezTo>
                <a:cubicBezTo>
                  <a:pt x="4445283" y="3953871"/>
                  <a:pt x="4444873" y="3954151"/>
                  <a:pt x="4444287" y="3954357"/>
                </a:cubicBezTo>
                <a:cubicBezTo>
                  <a:pt x="4443701" y="3954564"/>
                  <a:pt x="4442910" y="3954740"/>
                  <a:pt x="4441915" y="3954887"/>
                </a:cubicBezTo>
                <a:cubicBezTo>
                  <a:pt x="4440919" y="3955035"/>
                  <a:pt x="4439719" y="3955108"/>
                  <a:pt x="4438313" y="3955108"/>
                </a:cubicBezTo>
                <a:cubicBezTo>
                  <a:pt x="4436848" y="3955108"/>
                  <a:pt x="4435633" y="3955035"/>
                  <a:pt x="4434667" y="3954887"/>
                </a:cubicBezTo>
                <a:cubicBezTo>
                  <a:pt x="4433700" y="3954740"/>
                  <a:pt x="4432909" y="3954564"/>
                  <a:pt x="4432295" y="3954357"/>
                </a:cubicBezTo>
                <a:cubicBezTo>
                  <a:pt x="4431680" y="3954151"/>
                  <a:pt x="4431255" y="3953871"/>
                  <a:pt x="4431021" y="3953518"/>
                </a:cubicBezTo>
                <a:cubicBezTo>
                  <a:pt x="4430787" y="3953164"/>
                  <a:pt x="4430669" y="3952752"/>
                  <a:pt x="4430669" y="3952281"/>
                </a:cubicBezTo>
                <a:lnTo>
                  <a:pt x="4430669" y="3910130"/>
                </a:lnTo>
                <a:lnTo>
                  <a:pt x="4398327" y="3845622"/>
                </a:lnTo>
                <a:cubicBezTo>
                  <a:pt x="4397679" y="3844267"/>
                  <a:pt x="4397281" y="3843207"/>
                  <a:pt x="4397134" y="3842441"/>
                </a:cubicBezTo>
                <a:cubicBezTo>
                  <a:pt x="4396987" y="3841675"/>
                  <a:pt x="4397134" y="3841086"/>
                  <a:pt x="4397576" y="3840673"/>
                </a:cubicBezTo>
                <a:cubicBezTo>
                  <a:pt x="4398018" y="3840261"/>
                  <a:pt x="4398813" y="3839996"/>
                  <a:pt x="4399962" y="3839878"/>
                </a:cubicBezTo>
                <a:cubicBezTo>
                  <a:pt x="4401111" y="3839760"/>
                  <a:pt x="4402657" y="3839701"/>
                  <a:pt x="4404601" y="3839701"/>
                </a:cubicBezTo>
                <a:close/>
                <a:moveTo>
                  <a:pt x="4188461" y="3839701"/>
                </a:moveTo>
                <a:cubicBezTo>
                  <a:pt x="4189934" y="3839701"/>
                  <a:pt x="4191156" y="3839775"/>
                  <a:pt x="4192128" y="3839922"/>
                </a:cubicBezTo>
                <a:cubicBezTo>
                  <a:pt x="4193100" y="3840070"/>
                  <a:pt x="4193881" y="3840246"/>
                  <a:pt x="4194470" y="3840453"/>
                </a:cubicBezTo>
                <a:cubicBezTo>
                  <a:pt x="4195059" y="3840659"/>
                  <a:pt x="4195471" y="3840939"/>
                  <a:pt x="4195707" y="3841292"/>
                </a:cubicBezTo>
                <a:cubicBezTo>
                  <a:pt x="4195942" y="3841645"/>
                  <a:pt x="4196060" y="3842058"/>
                  <a:pt x="4196060" y="3842529"/>
                </a:cubicBezTo>
                <a:lnTo>
                  <a:pt x="4196060" y="3888303"/>
                </a:lnTo>
                <a:lnTo>
                  <a:pt x="4248108" y="3888303"/>
                </a:lnTo>
                <a:lnTo>
                  <a:pt x="4248108" y="3842529"/>
                </a:lnTo>
                <a:cubicBezTo>
                  <a:pt x="4248108" y="3842058"/>
                  <a:pt x="4248226" y="3841645"/>
                  <a:pt x="4248462" y="3841292"/>
                </a:cubicBezTo>
                <a:cubicBezTo>
                  <a:pt x="4248697" y="3840939"/>
                  <a:pt x="4249110" y="3840659"/>
                  <a:pt x="4249699" y="3840453"/>
                </a:cubicBezTo>
                <a:cubicBezTo>
                  <a:pt x="4250288" y="3840246"/>
                  <a:pt x="4251054" y="3840070"/>
                  <a:pt x="4251997" y="3839922"/>
                </a:cubicBezTo>
                <a:cubicBezTo>
                  <a:pt x="4252939" y="3839775"/>
                  <a:pt x="4254176" y="3839701"/>
                  <a:pt x="4255708" y="3839701"/>
                </a:cubicBezTo>
                <a:cubicBezTo>
                  <a:pt x="4257122" y="3839701"/>
                  <a:pt x="4258315" y="3839775"/>
                  <a:pt x="4259287" y="3839922"/>
                </a:cubicBezTo>
                <a:cubicBezTo>
                  <a:pt x="4260259" y="3840070"/>
                  <a:pt x="4261039" y="3840246"/>
                  <a:pt x="4261629" y="3840453"/>
                </a:cubicBezTo>
                <a:cubicBezTo>
                  <a:pt x="4262217" y="3840659"/>
                  <a:pt x="4262630" y="3840939"/>
                  <a:pt x="4262866" y="3841292"/>
                </a:cubicBezTo>
                <a:cubicBezTo>
                  <a:pt x="4263101" y="3841645"/>
                  <a:pt x="4263219" y="3842058"/>
                  <a:pt x="4263219" y="3842529"/>
                </a:cubicBezTo>
                <a:lnTo>
                  <a:pt x="4263219" y="3952281"/>
                </a:lnTo>
                <a:cubicBezTo>
                  <a:pt x="4263219" y="3952752"/>
                  <a:pt x="4263101" y="3953164"/>
                  <a:pt x="4262866" y="3953518"/>
                </a:cubicBezTo>
                <a:cubicBezTo>
                  <a:pt x="4262630" y="3953871"/>
                  <a:pt x="4262217" y="3954151"/>
                  <a:pt x="4261629" y="3954357"/>
                </a:cubicBezTo>
                <a:cubicBezTo>
                  <a:pt x="4261039" y="3954564"/>
                  <a:pt x="4260259" y="3954740"/>
                  <a:pt x="4259287" y="3954887"/>
                </a:cubicBezTo>
                <a:cubicBezTo>
                  <a:pt x="4258315" y="3955035"/>
                  <a:pt x="4257122" y="3955108"/>
                  <a:pt x="4255708" y="3955108"/>
                </a:cubicBezTo>
                <a:cubicBezTo>
                  <a:pt x="4254176" y="3955108"/>
                  <a:pt x="4252939" y="3955035"/>
                  <a:pt x="4251997" y="3954887"/>
                </a:cubicBezTo>
                <a:cubicBezTo>
                  <a:pt x="4251054" y="3954740"/>
                  <a:pt x="4250288" y="3954564"/>
                  <a:pt x="4249699" y="3954357"/>
                </a:cubicBezTo>
                <a:cubicBezTo>
                  <a:pt x="4249110" y="3954151"/>
                  <a:pt x="4248697" y="3953871"/>
                  <a:pt x="4248462" y="3953518"/>
                </a:cubicBezTo>
                <a:cubicBezTo>
                  <a:pt x="4248226" y="3953164"/>
                  <a:pt x="4248108" y="3952752"/>
                  <a:pt x="4248108" y="3952281"/>
                </a:cubicBezTo>
                <a:lnTo>
                  <a:pt x="4248108" y="3901558"/>
                </a:lnTo>
                <a:lnTo>
                  <a:pt x="4196060" y="3901558"/>
                </a:lnTo>
                <a:lnTo>
                  <a:pt x="4196060" y="3952281"/>
                </a:lnTo>
                <a:cubicBezTo>
                  <a:pt x="4196060" y="3952752"/>
                  <a:pt x="4195942" y="3953164"/>
                  <a:pt x="4195707" y="3953518"/>
                </a:cubicBezTo>
                <a:cubicBezTo>
                  <a:pt x="4195471" y="3953871"/>
                  <a:pt x="4195059" y="3954151"/>
                  <a:pt x="4194470" y="3954357"/>
                </a:cubicBezTo>
                <a:cubicBezTo>
                  <a:pt x="4193881" y="3954564"/>
                  <a:pt x="4193100" y="3954740"/>
                  <a:pt x="4192128" y="3954887"/>
                </a:cubicBezTo>
                <a:cubicBezTo>
                  <a:pt x="4191156" y="3955035"/>
                  <a:pt x="4189934" y="3955108"/>
                  <a:pt x="4188461" y="3955108"/>
                </a:cubicBezTo>
                <a:cubicBezTo>
                  <a:pt x="4187047" y="3955108"/>
                  <a:pt x="4185839" y="3955035"/>
                  <a:pt x="4184838" y="3954887"/>
                </a:cubicBezTo>
                <a:cubicBezTo>
                  <a:pt x="4183836" y="3954740"/>
                  <a:pt x="4183041" y="3954564"/>
                  <a:pt x="4182452" y="3954357"/>
                </a:cubicBezTo>
                <a:cubicBezTo>
                  <a:pt x="4181863" y="3954151"/>
                  <a:pt x="4181450" y="3953871"/>
                  <a:pt x="4181215" y="3953518"/>
                </a:cubicBezTo>
                <a:cubicBezTo>
                  <a:pt x="4180979" y="3953164"/>
                  <a:pt x="4180861" y="3952752"/>
                  <a:pt x="4180861" y="3952281"/>
                </a:cubicBezTo>
                <a:lnTo>
                  <a:pt x="4180861" y="3842529"/>
                </a:lnTo>
                <a:cubicBezTo>
                  <a:pt x="4180861" y="3842058"/>
                  <a:pt x="4180979" y="3841645"/>
                  <a:pt x="4181215" y="3841292"/>
                </a:cubicBezTo>
                <a:cubicBezTo>
                  <a:pt x="4181450" y="3840939"/>
                  <a:pt x="4181863" y="3840659"/>
                  <a:pt x="4182452" y="3840453"/>
                </a:cubicBezTo>
                <a:cubicBezTo>
                  <a:pt x="4183041" y="3840246"/>
                  <a:pt x="4183836" y="3840070"/>
                  <a:pt x="4184838" y="3839922"/>
                </a:cubicBezTo>
                <a:cubicBezTo>
                  <a:pt x="4185839" y="3839775"/>
                  <a:pt x="4187047" y="3839701"/>
                  <a:pt x="4188461" y="3839701"/>
                </a:cubicBezTo>
                <a:close/>
                <a:moveTo>
                  <a:pt x="3937876" y="3839701"/>
                </a:moveTo>
                <a:cubicBezTo>
                  <a:pt x="3939644" y="3839701"/>
                  <a:pt x="3941072" y="3839760"/>
                  <a:pt x="3942162" y="3839878"/>
                </a:cubicBezTo>
                <a:cubicBezTo>
                  <a:pt x="3943252" y="3839996"/>
                  <a:pt x="3944121" y="3840158"/>
                  <a:pt x="3944769" y="3840364"/>
                </a:cubicBezTo>
                <a:cubicBezTo>
                  <a:pt x="3945417" y="3840571"/>
                  <a:pt x="3945903" y="3840865"/>
                  <a:pt x="3946227" y="3841248"/>
                </a:cubicBezTo>
                <a:cubicBezTo>
                  <a:pt x="3946551" y="3841631"/>
                  <a:pt x="3946860" y="3842117"/>
                  <a:pt x="3947155" y="3842706"/>
                </a:cubicBezTo>
                <a:lnTo>
                  <a:pt x="3962972" y="3875578"/>
                </a:lnTo>
                <a:cubicBezTo>
                  <a:pt x="3964441" y="3878701"/>
                  <a:pt x="3965906" y="3881970"/>
                  <a:pt x="3967371" y="3885387"/>
                </a:cubicBezTo>
                <a:cubicBezTo>
                  <a:pt x="3968835" y="3888804"/>
                  <a:pt x="3970328" y="3892250"/>
                  <a:pt x="3971852" y="3895726"/>
                </a:cubicBezTo>
                <a:lnTo>
                  <a:pt x="3972027" y="3895726"/>
                </a:lnTo>
                <a:cubicBezTo>
                  <a:pt x="3973374" y="3892368"/>
                  <a:pt x="3974765" y="3889025"/>
                  <a:pt x="3976200" y="3885696"/>
                </a:cubicBezTo>
                <a:cubicBezTo>
                  <a:pt x="3977635" y="3882368"/>
                  <a:pt x="3979087" y="3879084"/>
                  <a:pt x="3980557" y="3875843"/>
                </a:cubicBezTo>
                <a:lnTo>
                  <a:pt x="3996463" y="3842794"/>
                </a:lnTo>
                <a:cubicBezTo>
                  <a:pt x="3996640" y="3842205"/>
                  <a:pt x="3996890" y="3841705"/>
                  <a:pt x="3997214" y="3841292"/>
                </a:cubicBezTo>
                <a:cubicBezTo>
                  <a:pt x="3997538" y="3840880"/>
                  <a:pt x="3997980" y="3840571"/>
                  <a:pt x="3998540" y="3840364"/>
                </a:cubicBezTo>
                <a:cubicBezTo>
                  <a:pt x="3999100" y="3840158"/>
                  <a:pt x="3999880" y="3839996"/>
                  <a:pt x="4000882" y="3839878"/>
                </a:cubicBezTo>
                <a:cubicBezTo>
                  <a:pt x="4001883" y="3839760"/>
                  <a:pt x="4003150" y="3839701"/>
                  <a:pt x="4004681" y="3839701"/>
                </a:cubicBezTo>
                <a:cubicBezTo>
                  <a:pt x="4006802" y="3839701"/>
                  <a:pt x="4008466" y="3839775"/>
                  <a:pt x="4009674" y="3839922"/>
                </a:cubicBezTo>
                <a:cubicBezTo>
                  <a:pt x="4010882" y="3840070"/>
                  <a:pt x="4011721" y="3840350"/>
                  <a:pt x="4012193" y="3840762"/>
                </a:cubicBezTo>
                <a:cubicBezTo>
                  <a:pt x="4012664" y="3841174"/>
                  <a:pt x="4012826" y="3841764"/>
                  <a:pt x="4012679" y="3842529"/>
                </a:cubicBezTo>
                <a:cubicBezTo>
                  <a:pt x="4012531" y="3843295"/>
                  <a:pt x="4012134" y="3844326"/>
                  <a:pt x="4011486" y="3845622"/>
                </a:cubicBezTo>
                <a:lnTo>
                  <a:pt x="3979143" y="3910130"/>
                </a:lnTo>
                <a:lnTo>
                  <a:pt x="3979143" y="3952281"/>
                </a:lnTo>
                <a:cubicBezTo>
                  <a:pt x="3979143" y="3952752"/>
                  <a:pt x="3979026" y="3953164"/>
                  <a:pt x="3978792" y="3953518"/>
                </a:cubicBezTo>
                <a:cubicBezTo>
                  <a:pt x="3978558" y="3953871"/>
                  <a:pt x="3978148" y="3954151"/>
                  <a:pt x="3977562" y="3954357"/>
                </a:cubicBezTo>
                <a:cubicBezTo>
                  <a:pt x="3976976" y="3954564"/>
                  <a:pt x="3976185" y="3954740"/>
                  <a:pt x="3975190" y="3954887"/>
                </a:cubicBezTo>
                <a:cubicBezTo>
                  <a:pt x="3974194" y="3955035"/>
                  <a:pt x="3972994" y="3955108"/>
                  <a:pt x="3971588" y="3955108"/>
                </a:cubicBezTo>
                <a:cubicBezTo>
                  <a:pt x="3970124" y="3955108"/>
                  <a:pt x="3968908" y="3955035"/>
                  <a:pt x="3967942" y="3954887"/>
                </a:cubicBezTo>
                <a:cubicBezTo>
                  <a:pt x="3966975" y="3954740"/>
                  <a:pt x="3966184" y="3954564"/>
                  <a:pt x="3965570" y="3954357"/>
                </a:cubicBezTo>
                <a:cubicBezTo>
                  <a:pt x="3964955" y="3954151"/>
                  <a:pt x="3964530" y="3953871"/>
                  <a:pt x="3964296" y="3953518"/>
                </a:cubicBezTo>
                <a:cubicBezTo>
                  <a:pt x="3964062" y="3953164"/>
                  <a:pt x="3963944" y="3952752"/>
                  <a:pt x="3963944" y="3952281"/>
                </a:cubicBezTo>
                <a:lnTo>
                  <a:pt x="3963944" y="3910130"/>
                </a:lnTo>
                <a:lnTo>
                  <a:pt x="3931602" y="3845622"/>
                </a:lnTo>
                <a:cubicBezTo>
                  <a:pt x="3930954" y="3844267"/>
                  <a:pt x="3930556" y="3843207"/>
                  <a:pt x="3930409" y="3842441"/>
                </a:cubicBezTo>
                <a:cubicBezTo>
                  <a:pt x="3930262" y="3841675"/>
                  <a:pt x="3930409" y="3841086"/>
                  <a:pt x="3930851" y="3840673"/>
                </a:cubicBezTo>
                <a:cubicBezTo>
                  <a:pt x="3931293" y="3840261"/>
                  <a:pt x="3932088" y="3839996"/>
                  <a:pt x="3933237" y="3839878"/>
                </a:cubicBezTo>
                <a:cubicBezTo>
                  <a:pt x="3934386" y="3839760"/>
                  <a:pt x="3935932" y="3839701"/>
                  <a:pt x="3937876" y="3839701"/>
                </a:cubicBezTo>
                <a:close/>
                <a:moveTo>
                  <a:pt x="3712229" y="3839701"/>
                </a:moveTo>
                <a:cubicBezTo>
                  <a:pt x="3713702" y="3839701"/>
                  <a:pt x="3714925" y="3839775"/>
                  <a:pt x="3715897" y="3839922"/>
                </a:cubicBezTo>
                <a:cubicBezTo>
                  <a:pt x="3716868" y="3840070"/>
                  <a:pt x="3717649" y="3840246"/>
                  <a:pt x="3718238" y="3840453"/>
                </a:cubicBezTo>
                <a:cubicBezTo>
                  <a:pt x="3718828" y="3840659"/>
                  <a:pt x="3719240" y="3840939"/>
                  <a:pt x="3719475" y="3841292"/>
                </a:cubicBezTo>
                <a:cubicBezTo>
                  <a:pt x="3719711" y="3841645"/>
                  <a:pt x="3719829" y="3842058"/>
                  <a:pt x="3719829" y="3842529"/>
                </a:cubicBezTo>
                <a:lnTo>
                  <a:pt x="3719829" y="3888303"/>
                </a:lnTo>
                <a:lnTo>
                  <a:pt x="3771858" y="3888303"/>
                </a:lnTo>
                <a:lnTo>
                  <a:pt x="3771858" y="3842529"/>
                </a:lnTo>
                <a:cubicBezTo>
                  <a:pt x="3771858" y="3842058"/>
                  <a:pt x="3771976" y="3841645"/>
                  <a:pt x="3772212" y="3841292"/>
                </a:cubicBezTo>
                <a:cubicBezTo>
                  <a:pt x="3772447" y="3840939"/>
                  <a:pt x="3772860" y="3840659"/>
                  <a:pt x="3773449" y="3840453"/>
                </a:cubicBezTo>
                <a:cubicBezTo>
                  <a:pt x="3774038" y="3840246"/>
                  <a:pt x="3774804" y="3840070"/>
                  <a:pt x="3775747" y="3839922"/>
                </a:cubicBezTo>
                <a:cubicBezTo>
                  <a:pt x="3776689" y="3839775"/>
                  <a:pt x="3777926" y="3839701"/>
                  <a:pt x="3779458" y="3839701"/>
                </a:cubicBezTo>
                <a:cubicBezTo>
                  <a:pt x="3780872" y="3839701"/>
                  <a:pt x="3782065" y="3839775"/>
                  <a:pt x="3783037" y="3839922"/>
                </a:cubicBezTo>
                <a:cubicBezTo>
                  <a:pt x="3784009" y="3840070"/>
                  <a:pt x="3784789" y="3840246"/>
                  <a:pt x="3785379" y="3840453"/>
                </a:cubicBezTo>
                <a:cubicBezTo>
                  <a:pt x="3785967" y="3840659"/>
                  <a:pt x="3786380" y="3840939"/>
                  <a:pt x="3786616" y="3841292"/>
                </a:cubicBezTo>
                <a:cubicBezTo>
                  <a:pt x="3786851" y="3841645"/>
                  <a:pt x="3786969" y="3842058"/>
                  <a:pt x="3786969" y="3842529"/>
                </a:cubicBezTo>
                <a:lnTo>
                  <a:pt x="3786969" y="3952281"/>
                </a:lnTo>
                <a:cubicBezTo>
                  <a:pt x="3786969" y="3952752"/>
                  <a:pt x="3786851" y="3953164"/>
                  <a:pt x="3786616" y="3953518"/>
                </a:cubicBezTo>
                <a:cubicBezTo>
                  <a:pt x="3786380" y="3953871"/>
                  <a:pt x="3785967" y="3954151"/>
                  <a:pt x="3785379" y="3954357"/>
                </a:cubicBezTo>
                <a:cubicBezTo>
                  <a:pt x="3784789" y="3954564"/>
                  <a:pt x="3784009" y="3954740"/>
                  <a:pt x="3783037" y="3954887"/>
                </a:cubicBezTo>
                <a:cubicBezTo>
                  <a:pt x="3782065" y="3955035"/>
                  <a:pt x="3780872" y="3955108"/>
                  <a:pt x="3779458" y="3955108"/>
                </a:cubicBezTo>
                <a:cubicBezTo>
                  <a:pt x="3777926" y="3955108"/>
                  <a:pt x="3776689" y="3955035"/>
                  <a:pt x="3775747" y="3954887"/>
                </a:cubicBezTo>
                <a:cubicBezTo>
                  <a:pt x="3774804" y="3954740"/>
                  <a:pt x="3774038" y="3954564"/>
                  <a:pt x="3773449" y="3954357"/>
                </a:cubicBezTo>
                <a:cubicBezTo>
                  <a:pt x="3772860" y="3954151"/>
                  <a:pt x="3772447" y="3953871"/>
                  <a:pt x="3772212" y="3953518"/>
                </a:cubicBezTo>
                <a:cubicBezTo>
                  <a:pt x="3771976" y="3953164"/>
                  <a:pt x="3771858" y="3952752"/>
                  <a:pt x="3771858" y="3952281"/>
                </a:cubicBezTo>
                <a:lnTo>
                  <a:pt x="3771858" y="3901558"/>
                </a:lnTo>
                <a:lnTo>
                  <a:pt x="3719829" y="3901558"/>
                </a:lnTo>
                <a:lnTo>
                  <a:pt x="3719829" y="3952281"/>
                </a:lnTo>
                <a:cubicBezTo>
                  <a:pt x="3719829" y="3952752"/>
                  <a:pt x="3719711" y="3953164"/>
                  <a:pt x="3719475" y="3953518"/>
                </a:cubicBezTo>
                <a:cubicBezTo>
                  <a:pt x="3719240" y="3953871"/>
                  <a:pt x="3718828" y="3954151"/>
                  <a:pt x="3718238" y="3954357"/>
                </a:cubicBezTo>
                <a:cubicBezTo>
                  <a:pt x="3717649" y="3954564"/>
                  <a:pt x="3716868" y="3954740"/>
                  <a:pt x="3715897" y="3954887"/>
                </a:cubicBezTo>
                <a:cubicBezTo>
                  <a:pt x="3714925" y="3955035"/>
                  <a:pt x="3713702" y="3955108"/>
                  <a:pt x="3712229" y="3955108"/>
                </a:cubicBezTo>
                <a:cubicBezTo>
                  <a:pt x="3710815" y="3955108"/>
                  <a:pt x="3709608" y="3955035"/>
                  <a:pt x="3708606" y="3954887"/>
                </a:cubicBezTo>
                <a:cubicBezTo>
                  <a:pt x="3707605" y="3954740"/>
                  <a:pt x="3706809" y="3954564"/>
                  <a:pt x="3706220" y="3954357"/>
                </a:cubicBezTo>
                <a:cubicBezTo>
                  <a:pt x="3705631" y="3954151"/>
                  <a:pt x="3705218" y="3953871"/>
                  <a:pt x="3704983" y="3953518"/>
                </a:cubicBezTo>
                <a:cubicBezTo>
                  <a:pt x="3704747" y="3953164"/>
                  <a:pt x="3704630" y="3952752"/>
                  <a:pt x="3704630" y="3952281"/>
                </a:cubicBezTo>
                <a:lnTo>
                  <a:pt x="3704630" y="3842529"/>
                </a:lnTo>
                <a:cubicBezTo>
                  <a:pt x="3704630" y="3842058"/>
                  <a:pt x="3704747" y="3841645"/>
                  <a:pt x="3704983" y="3841292"/>
                </a:cubicBezTo>
                <a:cubicBezTo>
                  <a:pt x="3705218" y="3840939"/>
                  <a:pt x="3705631" y="3840659"/>
                  <a:pt x="3706220" y="3840453"/>
                </a:cubicBezTo>
                <a:cubicBezTo>
                  <a:pt x="3706809" y="3840246"/>
                  <a:pt x="3707605" y="3840070"/>
                  <a:pt x="3708606" y="3839922"/>
                </a:cubicBezTo>
                <a:cubicBezTo>
                  <a:pt x="3709608" y="3839775"/>
                  <a:pt x="3710815" y="3839701"/>
                  <a:pt x="3712229" y="3839701"/>
                </a:cubicBezTo>
                <a:close/>
                <a:moveTo>
                  <a:pt x="3461645" y="3839701"/>
                </a:moveTo>
                <a:cubicBezTo>
                  <a:pt x="3463412" y="3839701"/>
                  <a:pt x="3464841" y="3839760"/>
                  <a:pt x="3465931" y="3839878"/>
                </a:cubicBezTo>
                <a:cubicBezTo>
                  <a:pt x="3467021" y="3839996"/>
                  <a:pt x="3467890" y="3840158"/>
                  <a:pt x="3468538" y="3840364"/>
                </a:cubicBezTo>
                <a:cubicBezTo>
                  <a:pt x="3469186" y="3840571"/>
                  <a:pt x="3469672" y="3840865"/>
                  <a:pt x="3469996" y="3841248"/>
                </a:cubicBezTo>
                <a:cubicBezTo>
                  <a:pt x="3470320" y="3841631"/>
                  <a:pt x="3470629" y="3842117"/>
                  <a:pt x="3470924" y="3842706"/>
                </a:cubicBezTo>
                <a:lnTo>
                  <a:pt x="3486742" y="3875578"/>
                </a:lnTo>
                <a:cubicBezTo>
                  <a:pt x="3488210" y="3878701"/>
                  <a:pt x="3489675" y="3881970"/>
                  <a:pt x="3491140" y="3885387"/>
                </a:cubicBezTo>
                <a:cubicBezTo>
                  <a:pt x="3492604" y="3888804"/>
                  <a:pt x="3494098" y="3892250"/>
                  <a:pt x="3495621" y="3895726"/>
                </a:cubicBezTo>
                <a:lnTo>
                  <a:pt x="3495796" y="3895726"/>
                </a:lnTo>
                <a:cubicBezTo>
                  <a:pt x="3497143" y="3892368"/>
                  <a:pt x="3498534" y="3889025"/>
                  <a:pt x="3499969" y="3885696"/>
                </a:cubicBezTo>
                <a:cubicBezTo>
                  <a:pt x="3501404" y="3882368"/>
                  <a:pt x="3502856" y="3879084"/>
                  <a:pt x="3504326" y="3875843"/>
                </a:cubicBezTo>
                <a:lnTo>
                  <a:pt x="3520232" y="3842794"/>
                </a:lnTo>
                <a:cubicBezTo>
                  <a:pt x="3520409" y="3842205"/>
                  <a:pt x="3520659" y="3841705"/>
                  <a:pt x="3520984" y="3841292"/>
                </a:cubicBezTo>
                <a:cubicBezTo>
                  <a:pt x="3521308" y="3840880"/>
                  <a:pt x="3521749" y="3840571"/>
                  <a:pt x="3522309" y="3840364"/>
                </a:cubicBezTo>
                <a:cubicBezTo>
                  <a:pt x="3522869" y="3840158"/>
                  <a:pt x="3523650" y="3839996"/>
                  <a:pt x="3524651" y="3839878"/>
                </a:cubicBezTo>
                <a:cubicBezTo>
                  <a:pt x="3525652" y="3839760"/>
                  <a:pt x="3526918" y="3839701"/>
                  <a:pt x="3528450" y="3839701"/>
                </a:cubicBezTo>
                <a:cubicBezTo>
                  <a:pt x="3530571" y="3839701"/>
                  <a:pt x="3532236" y="3839775"/>
                  <a:pt x="3533443" y="3839922"/>
                </a:cubicBezTo>
                <a:cubicBezTo>
                  <a:pt x="3534651" y="3840070"/>
                  <a:pt x="3535491" y="3840350"/>
                  <a:pt x="3535962" y="3840762"/>
                </a:cubicBezTo>
                <a:cubicBezTo>
                  <a:pt x="3536433" y="3841174"/>
                  <a:pt x="3536595" y="3841764"/>
                  <a:pt x="3536448" y="3842529"/>
                </a:cubicBezTo>
                <a:cubicBezTo>
                  <a:pt x="3536300" y="3843295"/>
                  <a:pt x="3535903" y="3844326"/>
                  <a:pt x="3535255" y="3845622"/>
                </a:cubicBezTo>
                <a:lnTo>
                  <a:pt x="3502912" y="3910130"/>
                </a:lnTo>
                <a:lnTo>
                  <a:pt x="3502912" y="3952281"/>
                </a:lnTo>
                <a:cubicBezTo>
                  <a:pt x="3502912" y="3952752"/>
                  <a:pt x="3502795" y="3953164"/>
                  <a:pt x="3502561" y="3953518"/>
                </a:cubicBezTo>
                <a:cubicBezTo>
                  <a:pt x="3502327" y="3953871"/>
                  <a:pt x="3501917" y="3954151"/>
                  <a:pt x="3501331" y="3954357"/>
                </a:cubicBezTo>
                <a:cubicBezTo>
                  <a:pt x="3500745" y="3954564"/>
                  <a:pt x="3499954" y="3954740"/>
                  <a:pt x="3498959" y="3954887"/>
                </a:cubicBezTo>
                <a:cubicBezTo>
                  <a:pt x="3497963" y="3955035"/>
                  <a:pt x="3496763" y="3955108"/>
                  <a:pt x="3495357" y="3955108"/>
                </a:cubicBezTo>
                <a:cubicBezTo>
                  <a:pt x="3493893" y="3955108"/>
                  <a:pt x="3492677" y="3955035"/>
                  <a:pt x="3491711" y="3954887"/>
                </a:cubicBezTo>
                <a:cubicBezTo>
                  <a:pt x="3490744" y="3954740"/>
                  <a:pt x="3489953" y="3954564"/>
                  <a:pt x="3489339" y="3954357"/>
                </a:cubicBezTo>
                <a:cubicBezTo>
                  <a:pt x="3488724" y="3954151"/>
                  <a:pt x="3488299" y="3953871"/>
                  <a:pt x="3488065" y="3953518"/>
                </a:cubicBezTo>
                <a:cubicBezTo>
                  <a:pt x="3487831" y="3953164"/>
                  <a:pt x="3487714" y="3952752"/>
                  <a:pt x="3487714" y="3952281"/>
                </a:cubicBezTo>
                <a:lnTo>
                  <a:pt x="3487714" y="3910130"/>
                </a:lnTo>
                <a:lnTo>
                  <a:pt x="3455371" y="3845622"/>
                </a:lnTo>
                <a:cubicBezTo>
                  <a:pt x="3454723" y="3844267"/>
                  <a:pt x="3454325" y="3843207"/>
                  <a:pt x="3454179" y="3842441"/>
                </a:cubicBezTo>
                <a:cubicBezTo>
                  <a:pt x="3454030" y="3841675"/>
                  <a:pt x="3454179" y="3841086"/>
                  <a:pt x="3454620" y="3840673"/>
                </a:cubicBezTo>
                <a:cubicBezTo>
                  <a:pt x="3455062" y="3840261"/>
                  <a:pt x="3455858" y="3839996"/>
                  <a:pt x="3457006" y="3839878"/>
                </a:cubicBezTo>
                <a:cubicBezTo>
                  <a:pt x="3458155" y="3839760"/>
                  <a:pt x="3459702" y="3839701"/>
                  <a:pt x="3461645" y="3839701"/>
                </a:cubicBezTo>
                <a:close/>
                <a:moveTo>
                  <a:pt x="3245505" y="3839701"/>
                </a:moveTo>
                <a:cubicBezTo>
                  <a:pt x="3246977" y="3839701"/>
                  <a:pt x="3248200" y="3839775"/>
                  <a:pt x="3249172" y="3839922"/>
                </a:cubicBezTo>
                <a:cubicBezTo>
                  <a:pt x="3250145" y="3840070"/>
                  <a:pt x="3250925" y="3840246"/>
                  <a:pt x="3251514" y="3840453"/>
                </a:cubicBezTo>
                <a:cubicBezTo>
                  <a:pt x="3252103" y="3840659"/>
                  <a:pt x="3252515" y="3840939"/>
                  <a:pt x="3252751" y="3841292"/>
                </a:cubicBezTo>
                <a:cubicBezTo>
                  <a:pt x="3252987" y="3841645"/>
                  <a:pt x="3253105" y="3842058"/>
                  <a:pt x="3253105" y="3842529"/>
                </a:cubicBezTo>
                <a:lnTo>
                  <a:pt x="3253105" y="3888303"/>
                </a:lnTo>
                <a:lnTo>
                  <a:pt x="3305153" y="3888303"/>
                </a:lnTo>
                <a:lnTo>
                  <a:pt x="3305153" y="3842529"/>
                </a:lnTo>
                <a:cubicBezTo>
                  <a:pt x="3305153" y="3842058"/>
                  <a:pt x="3305271" y="3841645"/>
                  <a:pt x="3305507" y="3841292"/>
                </a:cubicBezTo>
                <a:cubicBezTo>
                  <a:pt x="3305742" y="3840939"/>
                  <a:pt x="3306155" y="3840659"/>
                  <a:pt x="3306743" y="3840453"/>
                </a:cubicBezTo>
                <a:cubicBezTo>
                  <a:pt x="3307333" y="3840246"/>
                  <a:pt x="3308099" y="3840070"/>
                  <a:pt x="3309041" y="3839922"/>
                </a:cubicBezTo>
                <a:cubicBezTo>
                  <a:pt x="3309984" y="3839775"/>
                  <a:pt x="3311220" y="3839701"/>
                  <a:pt x="3312753" y="3839701"/>
                </a:cubicBezTo>
                <a:cubicBezTo>
                  <a:pt x="3314166" y="3839701"/>
                  <a:pt x="3315360" y="3839775"/>
                  <a:pt x="3316332" y="3839922"/>
                </a:cubicBezTo>
                <a:cubicBezTo>
                  <a:pt x="3317304" y="3840070"/>
                  <a:pt x="3318084" y="3840246"/>
                  <a:pt x="3318674" y="3840453"/>
                </a:cubicBezTo>
                <a:cubicBezTo>
                  <a:pt x="3319263" y="3840659"/>
                  <a:pt x="3319674" y="3840939"/>
                  <a:pt x="3319911" y="3841292"/>
                </a:cubicBezTo>
                <a:cubicBezTo>
                  <a:pt x="3320146" y="3841645"/>
                  <a:pt x="3320264" y="3842058"/>
                  <a:pt x="3320264" y="3842529"/>
                </a:cubicBezTo>
                <a:lnTo>
                  <a:pt x="3320264" y="3952281"/>
                </a:lnTo>
                <a:cubicBezTo>
                  <a:pt x="3320264" y="3952752"/>
                  <a:pt x="3320146" y="3953164"/>
                  <a:pt x="3319911" y="3953518"/>
                </a:cubicBezTo>
                <a:cubicBezTo>
                  <a:pt x="3319674" y="3953871"/>
                  <a:pt x="3319263" y="3954151"/>
                  <a:pt x="3318674" y="3954357"/>
                </a:cubicBezTo>
                <a:cubicBezTo>
                  <a:pt x="3318084" y="3954564"/>
                  <a:pt x="3317304" y="3954740"/>
                  <a:pt x="3316332" y="3954887"/>
                </a:cubicBezTo>
                <a:cubicBezTo>
                  <a:pt x="3315360" y="3955035"/>
                  <a:pt x="3314166" y="3955108"/>
                  <a:pt x="3312753" y="3955108"/>
                </a:cubicBezTo>
                <a:cubicBezTo>
                  <a:pt x="3311220" y="3955108"/>
                  <a:pt x="3309984" y="3955035"/>
                  <a:pt x="3309041" y="3954887"/>
                </a:cubicBezTo>
                <a:cubicBezTo>
                  <a:pt x="3308099" y="3954740"/>
                  <a:pt x="3307333" y="3954564"/>
                  <a:pt x="3306743" y="3954357"/>
                </a:cubicBezTo>
                <a:cubicBezTo>
                  <a:pt x="3306155" y="3954151"/>
                  <a:pt x="3305742" y="3953871"/>
                  <a:pt x="3305507" y="3953518"/>
                </a:cubicBezTo>
                <a:cubicBezTo>
                  <a:pt x="3305271" y="3953164"/>
                  <a:pt x="3305153" y="3952752"/>
                  <a:pt x="3305153" y="3952281"/>
                </a:cubicBezTo>
                <a:lnTo>
                  <a:pt x="3305153" y="3901558"/>
                </a:lnTo>
                <a:lnTo>
                  <a:pt x="3253105" y="3901558"/>
                </a:lnTo>
                <a:lnTo>
                  <a:pt x="3253105" y="3952281"/>
                </a:lnTo>
                <a:cubicBezTo>
                  <a:pt x="3253105" y="3952752"/>
                  <a:pt x="3252987" y="3953164"/>
                  <a:pt x="3252751" y="3953518"/>
                </a:cubicBezTo>
                <a:cubicBezTo>
                  <a:pt x="3252515" y="3953871"/>
                  <a:pt x="3252103" y="3954151"/>
                  <a:pt x="3251514" y="3954357"/>
                </a:cubicBezTo>
                <a:cubicBezTo>
                  <a:pt x="3250925" y="3954564"/>
                  <a:pt x="3250145" y="3954740"/>
                  <a:pt x="3249172" y="3954887"/>
                </a:cubicBezTo>
                <a:cubicBezTo>
                  <a:pt x="3248200" y="3955035"/>
                  <a:pt x="3246977" y="3955108"/>
                  <a:pt x="3245505" y="3955108"/>
                </a:cubicBezTo>
                <a:cubicBezTo>
                  <a:pt x="3244092" y="3955108"/>
                  <a:pt x="3242883" y="3955035"/>
                  <a:pt x="3241882" y="3954887"/>
                </a:cubicBezTo>
                <a:cubicBezTo>
                  <a:pt x="3240880" y="3954740"/>
                  <a:pt x="3240085" y="3954564"/>
                  <a:pt x="3239496" y="3954357"/>
                </a:cubicBezTo>
                <a:cubicBezTo>
                  <a:pt x="3238907" y="3954151"/>
                  <a:pt x="3238494" y="3953871"/>
                  <a:pt x="3238258" y="3953518"/>
                </a:cubicBezTo>
                <a:cubicBezTo>
                  <a:pt x="3238023" y="3953164"/>
                  <a:pt x="3237905" y="3952752"/>
                  <a:pt x="3237905" y="3952281"/>
                </a:cubicBezTo>
                <a:lnTo>
                  <a:pt x="3237905" y="3842529"/>
                </a:lnTo>
                <a:cubicBezTo>
                  <a:pt x="3237905" y="3842058"/>
                  <a:pt x="3238023" y="3841645"/>
                  <a:pt x="3238258" y="3841292"/>
                </a:cubicBezTo>
                <a:cubicBezTo>
                  <a:pt x="3238494" y="3840939"/>
                  <a:pt x="3238907" y="3840659"/>
                  <a:pt x="3239496" y="3840453"/>
                </a:cubicBezTo>
                <a:cubicBezTo>
                  <a:pt x="3240085" y="3840246"/>
                  <a:pt x="3240880" y="3840070"/>
                  <a:pt x="3241882" y="3839922"/>
                </a:cubicBezTo>
                <a:cubicBezTo>
                  <a:pt x="3242883" y="3839775"/>
                  <a:pt x="3244092" y="3839701"/>
                  <a:pt x="3245505" y="3839701"/>
                </a:cubicBezTo>
                <a:close/>
                <a:moveTo>
                  <a:pt x="2994919" y="3839701"/>
                </a:moveTo>
                <a:cubicBezTo>
                  <a:pt x="2996686" y="3839701"/>
                  <a:pt x="2998114" y="3839760"/>
                  <a:pt x="2999204" y="3839878"/>
                </a:cubicBezTo>
                <a:cubicBezTo>
                  <a:pt x="3000295" y="3839996"/>
                  <a:pt x="3001164" y="3840158"/>
                  <a:pt x="3001811" y="3840364"/>
                </a:cubicBezTo>
                <a:cubicBezTo>
                  <a:pt x="3002459" y="3840571"/>
                  <a:pt x="3002946" y="3840865"/>
                  <a:pt x="3003269" y="3841248"/>
                </a:cubicBezTo>
                <a:cubicBezTo>
                  <a:pt x="3003593" y="3841631"/>
                  <a:pt x="3003902" y="3842117"/>
                  <a:pt x="3004198" y="3842706"/>
                </a:cubicBezTo>
                <a:lnTo>
                  <a:pt x="3020016" y="3875578"/>
                </a:lnTo>
                <a:cubicBezTo>
                  <a:pt x="3021484" y="3878701"/>
                  <a:pt x="3022951" y="3881970"/>
                  <a:pt x="3024414" y="3885387"/>
                </a:cubicBezTo>
                <a:cubicBezTo>
                  <a:pt x="3025877" y="3888804"/>
                  <a:pt x="3027372" y="3892250"/>
                  <a:pt x="3028895" y="3895726"/>
                </a:cubicBezTo>
                <a:lnTo>
                  <a:pt x="3029071" y="3895726"/>
                </a:lnTo>
                <a:cubicBezTo>
                  <a:pt x="3030417" y="3892368"/>
                  <a:pt x="3031808" y="3889025"/>
                  <a:pt x="3033244" y="3885696"/>
                </a:cubicBezTo>
                <a:cubicBezTo>
                  <a:pt x="3034680" y="3882368"/>
                  <a:pt x="3036131" y="3879084"/>
                  <a:pt x="3037601" y="3875843"/>
                </a:cubicBezTo>
                <a:lnTo>
                  <a:pt x="3053508" y="3842794"/>
                </a:lnTo>
                <a:cubicBezTo>
                  <a:pt x="3053683" y="3842205"/>
                  <a:pt x="3053935" y="3841705"/>
                  <a:pt x="3054259" y="3841292"/>
                </a:cubicBezTo>
                <a:cubicBezTo>
                  <a:pt x="3054583" y="3840880"/>
                  <a:pt x="3055025" y="3840571"/>
                  <a:pt x="3055584" y="3840364"/>
                </a:cubicBezTo>
                <a:cubicBezTo>
                  <a:pt x="3056146" y="3840158"/>
                  <a:pt x="3056924" y="3839996"/>
                  <a:pt x="3057926" y="3839878"/>
                </a:cubicBezTo>
                <a:cubicBezTo>
                  <a:pt x="3058927" y="3839760"/>
                  <a:pt x="3060193" y="3839701"/>
                  <a:pt x="3061726" y="3839701"/>
                </a:cubicBezTo>
                <a:cubicBezTo>
                  <a:pt x="3063847" y="3839701"/>
                  <a:pt x="3065510" y="3839775"/>
                  <a:pt x="3066718" y="3839922"/>
                </a:cubicBezTo>
                <a:cubicBezTo>
                  <a:pt x="3067927" y="3840070"/>
                  <a:pt x="3068765" y="3840350"/>
                  <a:pt x="3069237" y="3840762"/>
                </a:cubicBezTo>
                <a:cubicBezTo>
                  <a:pt x="3069709" y="3841174"/>
                  <a:pt x="3069870" y="3841764"/>
                  <a:pt x="3069722" y="3842529"/>
                </a:cubicBezTo>
                <a:cubicBezTo>
                  <a:pt x="3069576" y="3843295"/>
                  <a:pt x="3069177" y="3844326"/>
                  <a:pt x="3068529" y="3845622"/>
                </a:cubicBezTo>
                <a:lnTo>
                  <a:pt x="3036186" y="3910130"/>
                </a:lnTo>
                <a:lnTo>
                  <a:pt x="3036186" y="3952281"/>
                </a:lnTo>
                <a:cubicBezTo>
                  <a:pt x="3036186" y="3952752"/>
                  <a:pt x="3036069" y="3953164"/>
                  <a:pt x="3035836" y="3953518"/>
                </a:cubicBezTo>
                <a:cubicBezTo>
                  <a:pt x="3035602" y="3953871"/>
                  <a:pt x="3035191" y="3954151"/>
                  <a:pt x="3034605" y="3954357"/>
                </a:cubicBezTo>
                <a:cubicBezTo>
                  <a:pt x="3034020" y="3954564"/>
                  <a:pt x="3033228" y="3954740"/>
                  <a:pt x="3032233" y="3954887"/>
                </a:cubicBezTo>
                <a:cubicBezTo>
                  <a:pt x="3031237" y="3955035"/>
                  <a:pt x="3030038" y="3955108"/>
                  <a:pt x="3028631" y="3955108"/>
                </a:cubicBezTo>
                <a:cubicBezTo>
                  <a:pt x="3027167" y="3955108"/>
                  <a:pt x="3025952" y="3955035"/>
                  <a:pt x="3024986" y="3954887"/>
                </a:cubicBezTo>
                <a:cubicBezTo>
                  <a:pt x="3024019" y="3954740"/>
                  <a:pt x="3023228" y="3954564"/>
                  <a:pt x="3022612" y="3954357"/>
                </a:cubicBezTo>
                <a:cubicBezTo>
                  <a:pt x="3021998" y="3954151"/>
                  <a:pt x="3021573" y="3953871"/>
                  <a:pt x="3021338" y="3953518"/>
                </a:cubicBezTo>
                <a:cubicBezTo>
                  <a:pt x="3021104" y="3953164"/>
                  <a:pt x="3020988" y="3952752"/>
                  <a:pt x="3020988" y="3952281"/>
                </a:cubicBezTo>
                <a:lnTo>
                  <a:pt x="3020988" y="3910130"/>
                </a:lnTo>
                <a:lnTo>
                  <a:pt x="2988644" y="3845622"/>
                </a:lnTo>
                <a:cubicBezTo>
                  <a:pt x="2987996" y="3844267"/>
                  <a:pt x="2987599" y="3843207"/>
                  <a:pt x="2987450" y="3842441"/>
                </a:cubicBezTo>
                <a:cubicBezTo>
                  <a:pt x="2987303" y="3841675"/>
                  <a:pt x="2987450" y="3841086"/>
                  <a:pt x="2987894" y="3840673"/>
                </a:cubicBezTo>
                <a:cubicBezTo>
                  <a:pt x="2988336" y="3840261"/>
                  <a:pt x="2989133" y="3839996"/>
                  <a:pt x="2990281" y="3839878"/>
                </a:cubicBezTo>
                <a:cubicBezTo>
                  <a:pt x="2991430" y="3839760"/>
                  <a:pt x="2992976" y="3839701"/>
                  <a:pt x="2994919" y="3839701"/>
                </a:cubicBezTo>
                <a:close/>
                <a:moveTo>
                  <a:pt x="2769255" y="3839701"/>
                </a:moveTo>
                <a:cubicBezTo>
                  <a:pt x="2770726" y="3839701"/>
                  <a:pt x="2771949" y="3839775"/>
                  <a:pt x="2772921" y="3839922"/>
                </a:cubicBezTo>
                <a:cubicBezTo>
                  <a:pt x="2773894" y="3840070"/>
                  <a:pt x="2774674" y="3840246"/>
                  <a:pt x="2775262" y="3840453"/>
                </a:cubicBezTo>
                <a:cubicBezTo>
                  <a:pt x="2775852" y="3840659"/>
                  <a:pt x="2776264" y="3840939"/>
                  <a:pt x="2776499" y="3841292"/>
                </a:cubicBezTo>
                <a:cubicBezTo>
                  <a:pt x="2776735" y="3841645"/>
                  <a:pt x="2776853" y="3842058"/>
                  <a:pt x="2776853" y="3842529"/>
                </a:cubicBezTo>
                <a:lnTo>
                  <a:pt x="2776853" y="3888303"/>
                </a:lnTo>
                <a:lnTo>
                  <a:pt x="2828901" y="3888303"/>
                </a:lnTo>
                <a:lnTo>
                  <a:pt x="2828901" y="3842529"/>
                </a:lnTo>
                <a:cubicBezTo>
                  <a:pt x="2828901" y="3842058"/>
                  <a:pt x="2829019" y="3841645"/>
                  <a:pt x="2829254" y="3841292"/>
                </a:cubicBezTo>
                <a:cubicBezTo>
                  <a:pt x="2829490" y="3840939"/>
                  <a:pt x="2829902" y="3840659"/>
                  <a:pt x="2830492" y="3840453"/>
                </a:cubicBezTo>
                <a:cubicBezTo>
                  <a:pt x="2831080" y="3840246"/>
                  <a:pt x="2831847" y="3840070"/>
                  <a:pt x="2832788" y="3839922"/>
                </a:cubicBezTo>
                <a:cubicBezTo>
                  <a:pt x="2833732" y="3839775"/>
                  <a:pt x="2834968" y="3839701"/>
                  <a:pt x="2836501" y="3839701"/>
                </a:cubicBezTo>
                <a:cubicBezTo>
                  <a:pt x="2837914" y="3839701"/>
                  <a:pt x="2839109" y="3839775"/>
                  <a:pt x="2840080" y="3839922"/>
                </a:cubicBezTo>
                <a:cubicBezTo>
                  <a:pt x="2841053" y="3840070"/>
                  <a:pt x="2841832" y="3840246"/>
                  <a:pt x="2842424" y="3840453"/>
                </a:cubicBezTo>
                <a:cubicBezTo>
                  <a:pt x="2843010" y="3840659"/>
                  <a:pt x="2843422" y="3840939"/>
                  <a:pt x="2843659" y="3841292"/>
                </a:cubicBezTo>
                <a:cubicBezTo>
                  <a:pt x="2843897" y="3841645"/>
                  <a:pt x="2844011" y="3842058"/>
                  <a:pt x="2844011" y="3842529"/>
                </a:cubicBezTo>
                <a:lnTo>
                  <a:pt x="2844011" y="3952281"/>
                </a:lnTo>
                <a:cubicBezTo>
                  <a:pt x="2844011" y="3952752"/>
                  <a:pt x="2843897" y="3953164"/>
                  <a:pt x="2843659" y="3953518"/>
                </a:cubicBezTo>
                <a:cubicBezTo>
                  <a:pt x="2843422" y="3953871"/>
                  <a:pt x="2843010" y="3954151"/>
                  <a:pt x="2842424" y="3954357"/>
                </a:cubicBezTo>
                <a:cubicBezTo>
                  <a:pt x="2841832" y="3954564"/>
                  <a:pt x="2841053" y="3954740"/>
                  <a:pt x="2840080" y="3954887"/>
                </a:cubicBezTo>
                <a:cubicBezTo>
                  <a:pt x="2839109" y="3955035"/>
                  <a:pt x="2837914" y="3955108"/>
                  <a:pt x="2836501" y="3955108"/>
                </a:cubicBezTo>
                <a:cubicBezTo>
                  <a:pt x="2834968" y="3955108"/>
                  <a:pt x="2833732" y="3955035"/>
                  <a:pt x="2832788" y="3954887"/>
                </a:cubicBezTo>
                <a:cubicBezTo>
                  <a:pt x="2831847" y="3954740"/>
                  <a:pt x="2831080" y="3954564"/>
                  <a:pt x="2830492" y="3954357"/>
                </a:cubicBezTo>
                <a:cubicBezTo>
                  <a:pt x="2829902" y="3954151"/>
                  <a:pt x="2829490" y="3953871"/>
                  <a:pt x="2829254" y="3953518"/>
                </a:cubicBezTo>
                <a:cubicBezTo>
                  <a:pt x="2829019" y="3953164"/>
                  <a:pt x="2828901" y="3952752"/>
                  <a:pt x="2828901" y="3952281"/>
                </a:cubicBezTo>
                <a:lnTo>
                  <a:pt x="2828901" y="3901558"/>
                </a:lnTo>
                <a:lnTo>
                  <a:pt x="2776853" y="3901558"/>
                </a:lnTo>
                <a:lnTo>
                  <a:pt x="2776853" y="3952281"/>
                </a:lnTo>
                <a:cubicBezTo>
                  <a:pt x="2776853" y="3952752"/>
                  <a:pt x="2776735" y="3953164"/>
                  <a:pt x="2776499" y="3953518"/>
                </a:cubicBezTo>
                <a:cubicBezTo>
                  <a:pt x="2776264" y="3953871"/>
                  <a:pt x="2775852" y="3954151"/>
                  <a:pt x="2775262" y="3954357"/>
                </a:cubicBezTo>
                <a:cubicBezTo>
                  <a:pt x="2774674" y="3954564"/>
                  <a:pt x="2773894" y="3954740"/>
                  <a:pt x="2772921" y="3954887"/>
                </a:cubicBezTo>
                <a:cubicBezTo>
                  <a:pt x="2771949" y="3955035"/>
                  <a:pt x="2770726" y="3955108"/>
                  <a:pt x="2769255" y="3955108"/>
                </a:cubicBezTo>
                <a:cubicBezTo>
                  <a:pt x="2767840" y="3955108"/>
                  <a:pt x="2766632" y="3955035"/>
                  <a:pt x="2765633" y="3954887"/>
                </a:cubicBezTo>
                <a:cubicBezTo>
                  <a:pt x="2764630" y="3954740"/>
                  <a:pt x="2763835" y="3954564"/>
                  <a:pt x="2763247" y="3954357"/>
                </a:cubicBezTo>
                <a:cubicBezTo>
                  <a:pt x="2762657" y="3954151"/>
                  <a:pt x="2762244" y="3953871"/>
                  <a:pt x="2762009" y="3953518"/>
                </a:cubicBezTo>
                <a:cubicBezTo>
                  <a:pt x="2761775" y="3953164"/>
                  <a:pt x="2761655" y="3952752"/>
                  <a:pt x="2761655" y="3952281"/>
                </a:cubicBezTo>
                <a:lnTo>
                  <a:pt x="2761655" y="3842529"/>
                </a:lnTo>
                <a:cubicBezTo>
                  <a:pt x="2761655" y="3842058"/>
                  <a:pt x="2761775" y="3841645"/>
                  <a:pt x="2762009" y="3841292"/>
                </a:cubicBezTo>
                <a:cubicBezTo>
                  <a:pt x="2762244" y="3840939"/>
                  <a:pt x="2762657" y="3840659"/>
                  <a:pt x="2763247" y="3840453"/>
                </a:cubicBezTo>
                <a:cubicBezTo>
                  <a:pt x="2763835" y="3840246"/>
                  <a:pt x="2764630" y="3840070"/>
                  <a:pt x="2765633" y="3839922"/>
                </a:cubicBezTo>
                <a:cubicBezTo>
                  <a:pt x="2766632" y="3839775"/>
                  <a:pt x="2767840" y="3839701"/>
                  <a:pt x="2769255" y="3839701"/>
                </a:cubicBezTo>
                <a:close/>
                <a:moveTo>
                  <a:pt x="2518671" y="3839701"/>
                </a:moveTo>
                <a:cubicBezTo>
                  <a:pt x="2520438" y="3839701"/>
                  <a:pt x="2521866" y="3839760"/>
                  <a:pt x="2522956" y="3839878"/>
                </a:cubicBezTo>
                <a:cubicBezTo>
                  <a:pt x="2524046" y="3839996"/>
                  <a:pt x="2524915" y="3840158"/>
                  <a:pt x="2525563" y="3840364"/>
                </a:cubicBezTo>
                <a:cubicBezTo>
                  <a:pt x="2526210" y="3840571"/>
                  <a:pt x="2526698" y="3840865"/>
                  <a:pt x="2527021" y="3841248"/>
                </a:cubicBezTo>
                <a:cubicBezTo>
                  <a:pt x="2527345" y="3841631"/>
                  <a:pt x="2527654" y="3842117"/>
                  <a:pt x="2527949" y="3842706"/>
                </a:cubicBezTo>
                <a:lnTo>
                  <a:pt x="2543767" y="3875578"/>
                </a:lnTo>
                <a:cubicBezTo>
                  <a:pt x="2545235" y="3878701"/>
                  <a:pt x="2546701" y="3881970"/>
                  <a:pt x="2548165" y="3885387"/>
                </a:cubicBezTo>
                <a:cubicBezTo>
                  <a:pt x="2549629" y="3888804"/>
                  <a:pt x="2551123" y="3892250"/>
                  <a:pt x="2552647" y="3895726"/>
                </a:cubicBezTo>
                <a:lnTo>
                  <a:pt x="2552822" y="3895726"/>
                </a:lnTo>
                <a:cubicBezTo>
                  <a:pt x="2554168" y="3892368"/>
                  <a:pt x="2555559" y="3889025"/>
                  <a:pt x="2556995" y="3885696"/>
                </a:cubicBezTo>
                <a:cubicBezTo>
                  <a:pt x="2558430" y="3882368"/>
                  <a:pt x="2559883" y="3879084"/>
                  <a:pt x="2561353" y="3875843"/>
                </a:cubicBezTo>
                <a:lnTo>
                  <a:pt x="2577259" y="3842794"/>
                </a:lnTo>
                <a:cubicBezTo>
                  <a:pt x="2577435" y="3842205"/>
                  <a:pt x="2577684" y="3841705"/>
                  <a:pt x="2578009" y="3841292"/>
                </a:cubicBezTo>
                <a:cubicBezTo>
                  <a:pt x="2578333" y="3840880"/>
                  <a:pt x="2578776" y="3840571"/>
                  <a:pt x="2579335" y="3840364"/>
                </a:cubicBezTo>
                <a:cubicBezTo>
                  <a:pt x="2579894" y="3840158"/>
                  <a:pt x="2580675" y="3839996"/>
                  <a:pt x="2581677" y="3839878"/>
                </a:cubicBezTo>
                <a:cubicBezTo>
                  <a:pt x="2582678" y="3839760"/>
                  <a:pt x="2583945" y="3839701"/>
                  <a:pt x="2585478" y="3839701"/>
                </a:cubicBezTo>
                <a:cubicBezTo>
                  <a:pt x="2587596" y="3839701"/>
                  <a:pt x="2589261" y="3839775"/>
                  <a:pt x="2590469" y="3839922"/>
                </a:cubicBezTo>
                <a:cubicBezTo>
                  <a:pt x="2591678" y="3840070"/>
                  <a:pt x="2592517" y="3840350"/>
                  <a:pt x="2592987" y="3840762"/>
                </a:cubicBezTo>
                <a:cubicBezTo>
                  <a:pt x="2593460" y="3841174"/>
                  <a:pt x="2593622" y="3841764"/>
                  <a:pt x="2593474" y="3842529"/>
                </a:cubicBezTo>
                <a:cubicBezTo>
                  <a:pt x="2593327" y="3843295"/>
                  <a:pt x="2592929" y="3844326"/>
                  <a:pt x="2592281" y="3845622"/>
                </a:cubicBezTo>
                <a:lnTo>
                  <a:pt x="2559939" y="3910130"/>
                </a:lnTo>
                <a:lnTo>
                  <a:pt x="2559939" y="3952281"/>
                </a:lnTo>
                <a:cubicBezTo>
                  <a:pt x="2559939" y="3952752"/>
                  <a:pt x="2559821" y="3953164"/>
                  <a:pt x="2559587" y="3953518"/>
                </a:cubicBezTo>
                <a:cubicBezTo>
                  <a:pt x="2559352" y="3953871"/>
                  <a:pt x="2558942" y="3954151"/>
                  <a:pt x="2558357" y="3954357"/>
                </a:cubicBezTo>
                <a:cubicBezTo>
                  <a:pt x="2557770" y="3954564"/>
                  <a:pt x="2556980" y="3954740"/>
                  <a:pt x="2555984" y="3954887"/>
                </a:cubicBezTo>
                <a:cubicBezTo>
                  <a:pt x="2554989" y="3955035"/>
                  <a:pt x="2553788" y="3955108"/>
                  <a:pt x="2552382" y="3955108"/>
                </a:cubicBezTo>
                <a:cubicBezTo>
                  <a:pt x="2550918" y="3955108"/>
                  <a:pt x="2549703" y="3955035"/>
                  <a:pt x="2548736" y="3954887"/>
                </a:cubicBezTo>
                <a:cubicBezTo>
                  <a:pt x="2547770" y="3954740"/>
                  <a:pt x="2546979" y="3954564"/>
                  <a:pt x="2546364" y="3954357"/>
                </a:cubicBezTo>
                <a:cubicBezTo>
                  <a:pt x="2545749" y="3954151"/>
                  <a:pt x="2545325" y="3953871"/>
                  <a:pt x="2545090" y="3953518"/>
                </a:cubicBezTo>
                <a:cubicBezTo>
                  <a:pt x="2544856" y="3953164"/>
                  <a:pt x="2544740" y="3952752"/>
                  <a:pt x="2544740" y="3952281"/>
                </a:cubicBezTo>
                <a:lnTo>
                  <a:pt x="2544740" y="3910130"/>
                </a:lnTo>
                <a:lnTo>
                  <a:pt x="2512397" y="3845622"/>
                </a:lnTo>
                <a:cubicBezTo>
                  <a:pt x="2511748" y="3844267"/>
                  <a:pt x="2511351" y="3843207"/>
                  <a:pt x="2511203" y="3842441"/>
                </a:cubicBezTo>
                <a:cubicBezTo>
                  <a:pt x="2511056" y="3841675"/>
                  <a:pt x="2511203" y="3841086"/>
                  <a:pt x="2511644" y="3840673"/>
                </a:cubicBezTo>
                <a:cubicBezTo>
                  <a:pt x="2512087" y="3840261"/>
                  <a:pt x="2512882" y="3839996"/>
                  <a:pt x="2514030" y="3839878"/>
                </a:cubicBezTo>
                <a:cubicBezTo>
                  <a:pt x="2515180" y="3839760"/>
                  <a:pt x="2516727" y="3839701"/>
                  <a:pt x="2518671" y="3839701"/>
                </a:cubicBezTo>
                <a:close/>
                <a:moveTo>
                  <a:pt x="2302531" y="3839701"/>
                </a:moveTo>
                <a:cubicBezTo>
                  <a:pt x="2304003" y="3839701"/>
                  <a:pt x="2305226" y="3839775"/>
                  <a:pt x="2306198" y="3839922"/>
                </a:cubicBezTo>
                <a:cubicBezTo>
                  <a:pt x="2307170" y="3840070"/>
                  <a:pt x="2307950" y="3840246"/>
                  <a:pt x="2308539" y="3840453"/>
                </a:cubicBezTo>
                <a:cubicBezTo>
                  <a:pt x="2309129" y="3840659"/>
                  <a:pt x="2309541" y="3840939"/>
                  <a:pt x="2309776" y="3841292"/>
                </a:cubicBezTo>
                <a:cubicBezTo>
                  <a:pt x="2310012" y="3841645"/>
                  <a:pt x="2310130" y="3842058"/>
                  <a:pt x="2310130" y="3842529"/>
                </a:cubicBezTo>
                <a:lnTo>
                  <a:pt x="2310130" y="3888303"/>
                </a:lnTo>
                <a:lnTo>
                  <a:pt x="2362177" y="3888303"/>
                </a:lnTo>
                <a:lnTo>
                  <a:pt x="2362177" y="3842529"/>
                </a:lnTo>
                <a:cubicBezTo>
                  <a:pt x="2362177" y="3842058"/>
                  <a:pt x="2362294" y="3841645"/>
                  <a:pt x="2362529" y="3841292"/>
                </a:cubicBezTo>
                <a:cubicBezTo>
                  <a:pt x="2362765" y="3840939"/>
                  <a:pt x="2363177" y="3840659"/>
                  <a:pt x="2363766" y="3840453"/>
                </a:cubicBezTo>
                <a:cubicBezTo>
                  <a:pt x="2364356" y="3840246"/>
                  <a:pt x="2365121" y="3840070"/>
                  <a:pt x="2366063" y="3839922"/>
                </a:cubicBezTo>
                <a:cubicBezTo>
                  <a:pt x="2367006" y="3839775"/>
                  <a:pt x="2368244" y="3839701"/>
                  <a:pt x="2369776" y="3839701"/>
                </a:cubicBezTo>
                <a:cubicBezTo>
                  <a:pt x="2371189" y="3839701"/>
                  <a:pt x="2372381" y="3839775"/>
                  <a:pt x="2373354" y="3839922"/>
                </a:cubicBezTo>
                <a:cubicBezTo>
                  <a:pt x="2374325" y="3840070"/>
                  <a:pt x="2375106" y="3840246"/>
                  <a:pt x="2375697" y="3840453"/>
                </a:cubicBezTo>
                <a:cubicBezTo>
                  <a:pt x="2376284" y="3840659"/>
                  <a:pt x="2376697" y="3840939"/>
                  <a:pt x="2376933" y="3841292"/>
                </a:cubicBezTo>
                <a:cubicBezTo>
                  <a:pt x="2377168" y="3841645"/>
                  <a:pt x="2377285" y="3842058"/>
                  <a:pt x="2377285" y="3842529"/>
                </a:cubicBezTo>
                <a:lnTo>
                  <a:pt x="2377285" y="3952281"/>
                </a:lnTo>
                <a:cubicBezTo>
                  <a:pt x="2377285" y="3952752"/>
                  <a:pt x="2377168" y="3953164"/>
                  <a:pt x="2376933" y="3953518"/>
                </a:cubicBezTo>
                <a:cubicBezTo>
                  <a:pt x="2376697" y="3953871"/>
                  <a:pt x="2376284" y="3954151"/>
                  <a:pt x="2375697" y="3954357"/>
                </a:cubicBezTo>
                <a:cubicBezTo>
                  <a:pt x="2375106" y="3954564"/>
                  <a:pt x="2374325" y="3954740"/>
                  <a:pt x="2373354" y="3954887"/>
                </a:cubicBezTo>
                <a:cubicBezTo>
                  <a:pt x="2372381" y="3955035"/>
                  <a:pt x="2371189" y="3955108"/>
                  <a:pt x="2369776" y="3955108"/>
                </a:cubicBezTo>
                <a:cubicBezTo>
                  <a:pt x="2368244" y="3955108"/>
                  <a:pt x="2367006" y="3955035"/>
                  <a:pt x="2366063" y="3954887"/>
                </a:cubicBezTo>
                <a:cubicBezTo>
                  <a:pt x="2365121" y="3954740"/>
                  <a:pt x="2364356" y="3954564"/>
                  <a:pt x="2363766" y="3954357"/>
                </a:cubicBezTo>
                <a:cubicBezTo>
                  <a:pt x="2363177" y="3954151"/>
                  <a:pt x="2362765" y="3953871"/>
                  <a:pt x="2362529" y="3953518"/>
                </a:cubicBezTo>
                <a:cubicBezTo>
                  <a:pt x="2362294" y="3953164"/>
                  <a:pt x="2362177" y="3952752"/>
                  <a:pt x="2362177" y="3952281"/>
                </a:cubicBezTo>
                <a:lnTo>
                  <a:pt x="2362177" y="3901558"/>
                </a:lnTo>
                <a:lnTo>
                  <a:pt x="2310130" y="3901558"/>
                </a:lnTo>
                <a:lnTo>
                  <a:pt x="2310130" y="3952281"/>
                </a:lnTo>
                <a:cubicBezTo>
                  <a:pt x="2310130" y="3952752"/>
                  <a:pt x="2310012" y="3953164"/>
                  <a:pt x="2309776" y="3953518"/>
                </a:cubicBezTo>
                <a:cubicBezTo>
                  <a:pt x="2309541" y="3953871"/>
                  <a:pt x="2309129" y="3954151"/>
                  <a:pt x="2308539" y="3954357"/>
                </a:cubicBezTo>
                <a:cubicBezTo>
                  <a:pt x="2307950" y="3954564"/>
                  <a:pt x="2307170" y="3954740"/>
                  <a:pt x="2306198" y="3954887"/>
                </a:cubicBezTo>
                <a:cubicBezTo>
                  <a:pt x="2305226" y="3955035"/>
                  <a:pt x="2304003" y="3955108"/>
                  <a:pt x="2302531" y="3955108"/>
                </a:cubicBezTo>
                <a:cubicBezTo>
                  <a:pt x="2301117" y="3955108"/>
                  <a:pt x="2299909" y="3955035"/>
                  <a:pt x="2298908" y="3954887"/>
                </a:cubicBezTo>
                <a:cubicBezTo>
                  <a:pt x="2297906" y="3954740"/>
                  <a:pt x="2297111" y="3954564"/>
                  <a:pt x="2296522" y="3954357"/>
                </a:cubicBezTo>
                <a:cubicBezTo>
                  <a:pt x="2295932" y="3954151"/>
                  <a:pt x="2295519" y="3953871"/>
                  <a:pt x="2295285" y="3953518"/>
                </a:cubicBezTo>
                <a:cubicBezTo>
                  <a:pt x="2295049" y="3953164"/>
                  <a:pt x="2294931" y="3952752"/>
                  <a:pt x="2294931" y="3952281"/>
                </a:cubicBezTo>
                <a:lnTo>
                  <a:pt x="2294931" y="3842529"/>
                </a:lnTo>
                <a:cubicBezTo>
                  <a:pt x="2294931" y="3842058"/>
                  <a:pt x="2295049" y="3841645"/>
                  <a:pt x="2295285" y="3841292"/>
                </a:cubicBezTo>
                <a:cubicBezTo>
                  <a:pt x="2295519" y="3840939"/>
                  <a:pt x="2295932" y="3840659"/>
                  <a:pt x="2296522" y="3840453"/>
                </a:cubicBezTo>
                <a:cubicBezTo>
                  <a:pt x="2297111" y="3840246"/>
                  <a:pt x="2297906" y="3840070"/>
                  <a:pt x="2298908" y="3839922"/>
                </a:cubicBezTo>
                <a:cubicBezTo>
                  <a:pt x="2299909" y="3839775"/>
                  <a:pt x="2301117" y="3839701"/>
                  <a:pt x="2302531" y="3839701"/>
                </a:cubicBezTo>
                <a:close/>
                <a:moveTo>
                  <a:pt x="2051945" y="3839701"/>
                </a:moveTo>
                <a:cubicBezTo>
                  <a:pt x="2053713" y="3839701"/>
                  <a:pt x="2055141" y="3839760"/>
                  <a:pt x="2056231" y="3839878"/>
                </a:cubicBezTo>
                <a:cubicBezTo>
                  <a:pt x="2057321" y="3839996"/>
                  <a:pt x="2058189" y="3840158"/>
                  <a:pt x="2058837" y="3840364"/>
                </a:cubicBezTo>
                <a:cubicBezTo>
                  <a:pt x="2059486" y="3840571"/>
                  <a:pt x="2059971" y="3840865"/>
                  <a:pt x="2060295" y="3841248"/>
                </a:cubicBezTo>
                <a:cubicBezTo>
                  <a:pt x="2060619" y="3841631"/>
                  <a:pt x="2060928" y="3842117"/>
                  <a:pt x="2061224" y="3842706"/>
                </a:cubicBezTo>
                <a:lnTo>
                  <a:pt x="2077040" y="3875578"/>
                </a:lnTo>
                <a:cubicBezTo>
                  <a:pt x="2078510" y="3878701"/>
                  <a:pt x="2079976" y="3881970"/>
                  <a:pt x="2081440" y="3885387"/>
                </a:cubicBezTo>
                <a:cubicBezTo>
                  <a:pt x="2082904" y="3888804"/>
                  <a:pt x="2084396" y="3892250"/>
                  <a:pt x="2085920" y="3895726"/>
                </a:cubicBezTo>
                <a:lnTo>
                  <a:pt x="2086095" y="3895726"/>
                </a:lnTo>
                <a:cubicBezTo>
                  <a:pt x="2087442" y="3892368"/>
                  <a:pt x="2088834" y="3889025"/>
                  <a:pt x="2090268" y="3885696"/>
                </a:cubicBezTo>
                <a:cubicBezTo>
                  <a:pt x="2091703" y="3882368"/>
                  <a:pt x="2093156" y="3879084"/>
                  <a:pt x="2094626" y="3875843"/>
                </a:cubicBezTo>
                <a:lnTo>
                  <a:pt x="2110532" y="3842794"/>
                </a:lnTo>
                <a:cubicBezTo>
                  <a:pt x="2110709" y="3842205"/>
                  <a:pt x="2110959" y="3841705"/>
                  <a:pt x="2111283" y="3841292"/>
                </a:cubicBezTo>
                <a:cubicBezTo>
                  <a:pt x="2111608" y="3840880"/>
                  <a:pt x="2112048" y="3840571"/>
                  <a:pt x="2112608" y="3840364"/>
                </a:cubicBezTo>
                <a:cubicBezTo>
                  <a:pt x="2113168" y="3840158"/>
                  <a:pt x="2113949" y="3839996"/>
                  <a:pt x="2114951" y="3839878"/>
                </a:cubicBezTo>
                <a:cubicBezTo>
                  <a:pt x="2115951" y="3839760"/>
                  <a:pt x="2117218" y="3839701"/>
                  <a:pt x="2118751" y="3839701"/>
                </a:cubicBezTo>
                <a:cubicBezTo>
                  <a:pt x="2120870" y="3839701"/>
                  <a:pt x="2122535" y="3839775"/>
                  <a:pt x="2123743" y="3839922"/>
                </a:cubicBezTo>
                <a:cubicBezTo>
                  <a:pt x="2124950" y="3840070"/>
                  <a:pt x="2125790" y="3840350"/>
                  <a:pt x="2126262" y="3840762"/>
                </a:cubicBezTo>
                <a:cubicBezTo>
                  <a:pt x="2126733" y="3841174"/>
                  <a:pt x="2126895" y="3841764"/>
                  <a:pt x="2126746" y="3842529"/>
                </a:cubicBezTo>
                <a:cubicBezTo>
                  <a:pt x="2126599" y="3843295"/>
                  <a:pt x="2126203" y="3844326"/>
                  <a:pt x="2125554" y="3845622"/>
                </a:cubicBezTo>
                <a:lnTo>
                  <a:pt x="2093212" y="3910130"/>
                </a:lnTo>
                <a:lnTo>
                  <a:pt x="2093212" y="3952281"/>
                </a:lnTo>
                <a:cubicBezTo>
                  <a:pt x="2093212" y="3952752"/>
                  <a:pt x="2093095" y="3953164"/>
                  <a:pt x="2092861" y="3953518"/>
                </a:cubicBezTo>
                <a:cubicBezTo>
                  <a:pt x="2092627" y="3953871"/>
                  <a:pt x="2092216" y="3954151"/>
                  <a:pt x="2091631" y="3954357"/>
                </a:cubicBezTo>
                <a:cubicBezTo>
                  <a:pt x="2091045" y="3954564"/>
                  <a:pt x="2090254" y="3954740"/>
                  <a:pt x="2089258" y="3954887"/>
                </a:cubicBezTo>
                <a:cubicBezTo>
                  <a:pt x="2088263" y="3955035"/>
                  <a:pt x="2087062" y="3955108"/>
                  <a:pt x="2085657" y="3955108"/>
                </a:cubicBezTo>
                <a:cubicBezTo>
                  <a:pt x="2084193" y="3955108"/>
                  <a:pt x="2082976" y="3955035"/>
                  <a:pt x="2082010" y="3954887"/>
                </a:cubicBezTo>
                <a:cubicBezTo>
                  <a:pt x="2081044" y="3954740"/>
                  <a:pt x="2080254" y="3954564"/>
                  <a:pt x="2079638" y="3954357"/>
                </a:cubicBezTo>
                <a:cubicBezTo>
                  <a:pt x="2079023" y="3954151"/>
                  <a:pt x="2078599" y="3953871"/>
                  <a:pt x="2078365" y="3953518"/>
                </a:cubicBezTo>
                <a:cubicBezTo>
                  <a:pt x="2078130" y="3953164"/>
                  <a:pt x="2078013" y="3952752"/>
                  <a:pt x="2078013" y="3952281"/>
                </a:cubicBezTo>
                <a:lnTo>
                  <a:pt x="2078013" y="3910130"/>
                </a:lnTo>
                <a:lnTo>
                  <a:pt x="2045671" y="3845622"/>
                </a:lnTo>
                <a:cubicBezTo>
                  <a:pt x="2045024" y="3844267"/>
                  <a:pt x="2044625" y="3843207"/>
                  <a:pt x="2044479" y="3842441"/>
                </a:cubicBezTo>
                <a:cubicBezTo>
                  <a:pt x="2044331" y="3841675"/>
                  <a:pt x="2044479" y="3841086"/>
                  <a:pt x="2044919" y="3840673"/>
                </a:cubicBezTo>
                <a:cubicBezTo>
                  <a:pt x="2045362" y="3840261"/>
                  <a:pt x="2046156" y="3839996"/>
                  <a:pt x="2047306" y="3839878"/>
                </a:cubicBezTo>
                <a:cubicBezTo>
                  <a:pt x="2048454" y="3839760"/>
                  <a:pt x="2050001" y="3839701"/>
                  <a:pt x="2051945" y="3839701"/>
                </a:cubicBezTo>
                <a:close/>
                <a:moveTo>
                  <a:pt x="1826281" y="3839701"/>
                </a:moveTo>
                <a:cubicBezTo>
                  <a:pt x="1827754" y="3839701"/>
                  <a:pt x="1828976" y="3839775"/>
                  <a:pt x="1829948" y="3839922"/>
                </a:cubicBezTo>
                <a:cubicBezTo>
                  <a:pt x="1830920" y="3840070"/>
                  <a:pt x="1831701" y="3840246"/>
                  <a:pt x="1832290" y="3840453"/>
                </a:cubicBezTo>
                <a:cubicBezTo>
                  <a:pt x="1832879" y="3840659"/>
                  <a:pt x="1833292" y="3840939"/>
                  <a:pt x="1833527" y="3841292"/>
                </a:cubicBezTo>
                <a:cubicBezTo>
                  <a:pt x="1833762" y="3841645"/>
                  <a:pt x="1833881" y="3842058"/>
                  <a:pt x="1833881" y="3842529"/>
                </a:cubicBezTo>
                <a:lnTo>
                  <a:pt x="1833881" y="3888303"/>
                </a:lnTo>
                <a:lnTo>
                  <a:pt x="1885929" y="3888303"/>
                </a:lnTo>
                <a:lnTo>
                  <a:pt x="1885929" y="3842529"/>
                </a:lnTo>
                <a:cubicBezTo>
                  <a:pt x="1885929" y="3842058"/>
                  <a:pt x="1886046" y="3841645"/>
                  <a:pt x="1886282" y="3841292"/>
                </a:cubicBezTo>
                <a:cubicBezTo>
                  <a:pt x="1886518" y="3840939"/>
                  <a:pt x="1886929" y="3840659"/>
                  <a:pt x="1887519" y="3840453"/>
                </a:cubicBezTo>
                <a:cubicBezTo>
                  <a:pt x="1888108" y="3840246"/>
                  <a:pt x="1888874" y="3840070"/>
                  <a:pt x="1889817" y="3839922"/>
                </a:cubicBezTo>
                <a:cubicBezTo>
                  <a:pt x="1890759" y="3839775"/>
                  <a:pt x="1891996" y="3839701"/>
                  <a:pt x="1893528" y="3839701"/>
                </a:cubicBezTo>
                <a:cubicBezTo>
                  <a:pt x="1894942" y="3839701"/>
                  <a:pt x="1896135" y="3839775"/>
                  <a:pt x="1897107" y="3839922"/>
                </a:cubicBezTo>
                <a:cubicBezTo>
                  <a:pt x="1898079" y="3840070"/>
                  <a:pt x="1898859" y="3840246"/>
                  <a:pt x="1899448" y="3840453"/>
                </a:cubicBezTo>
                <a:cubicBezTo>
                  <a:pt x="1900037" y="3840659"/>
                  <a:pt x="1900450" y="3840939"/>
                  <a:pt x="1900686" y="3841292"/>
                </a:cubicBezTo>
                <a:cubicBezTo>
                  <a:pt x="1900921" y="3841645"/>
                  <a:pt x="1901039" y="3842058"/>
                  <a:pt x="1901039" y="3842529"/>
                </a:cubicBezTo>
                <a:lnTo>
                  <a:pt x="1901039" y="3952281"/>
                </a:lnTo>
                <a:cubicBezTo>
                  <a:pt x="1901039" y="3952752"/>
                  <a:pt x="1900921" y="3953164"/>
                  <a:pt x="1900686" y="3953518"/>
                </a:cubicBezTo>
                <a:cubicBezTo>
                  <a:pt x="1900450" y="3953871"/>
                  <a:pt x="1900037" y="3954151"/>
                  <a:pt x="1899448" y="3954357"/>
                </a:cubicBezTo>
                <a:cubicBezTo>
                  <a:pt x="1898859" y="3954564"/>
                  <a:pt x="1898079" y="3954740"/>
                  <a:pt x="1897107" y="3954887"/>
                </a:cubicBezTo>
                <a:cubicBezTo>
                  <a:pt x="1896135" y="3955035"/>
                  <a:pt x="1894942" y="3955108"/>
                  <a:pt x="1893528" y="3955108"/>
                </a:cubicBezTo>
                <a:cubicBezTo>
                  <a:pt x="1891996" y="3955108"/>
                  <a:pt x="1890759" y="3955035"/>
                  <a:pt x="1889817" y="3954887"/>
                </a:cubicBezTo>
                <a:cubicBezTo>
                  <a:pt x="1888874" y="3954740"/>
                  <a:pt x="1888108" y="3954564"/>
                  <a:pt x="1887519" y="3954357"/>
                </a:cubicBezTo>
                <a:cubicBezTo>
                  <a:pt x="1886929" y="3954151"/>
                  <a:pt x="1886518" y="3953871"/>
                  <a:pt x="1886282" y="3953518"/>
                </a:cubicBezTo>
                <a:cubicBezTo>
                  <a:pt x="1886046" y="3953164"/>
                  <a:pt x="1885929" y="3952752"/>
                  <a:pt x="1885929" y="3952281"/>
                </a:cubicBezTo>
                <a:lnTo>
                  <a:pt x="1885929" y="3901558"/>
                </a:lnTo>
                <a:lnTo>
                  <a:pt x="1833881" y="3901558"/>
                </a:lnTo>
                <a:lnTo>
                  <a:pt x="1833881" y="3952281"/>
                </a:lnTo>
                <a:cubicBezTo>
                  <a:pt x="1833881" y="3952752"/>
                  <a:pt x="1833762" y="3953164"/>
                  <a:pt x="1833527" y="3953518"/>
                </a:cubicBezTo>
                <a:cubicBezTo>
                  <a:pt x="1833292" y="3953871"/>
                  <a:pt x="1832879" y="3954151"/>
                  <a:pt x="1832290" y="3954357"/>
                </a:cubicBezTo>
                <a:cubicBezTo>
                  <a:pt x="1831701" y="3954564"/>
                  <a:pt x="1830920" y="3954740"/>
                  <a:pt x="1829948" y="3954887"/>
                </a:cubicBezTo>
                <a:cubicBezTo>
                  <a:pt x="1828976" y="3955035"/>
                  <a:pt x="1827754" y="3955108"/>
                  <a:pt x="1826281" y="3955108"/>
                </a:cubicBezTo>
                <a:cubicBezTo>
                  <a:pt x="1824868" y="3955108"/>
                  <a:pt x="1823659" y="3955035"/>
                  <a:pt x="1822658" y="3954887"/>
                </a:cubicBezTo>
                <a:cubicBezTo>
                  <a:pt x="1821657" y="3954740"/>
                  <a:pt x="1820861" y="3954564"/>
                  <a:pt x="1820273" y="3954357"/>
                </a:cubicBezTo>
                <a:cubicBezTo>
                  <a:pt x="1819684" y="3954151"/>
                  <a:pt x="1819272" y="3953871"/>
                  <a:pt x="1819035" y="3953518"/>
                </a:cubicBezTo>
                <a:cubicBezTo>
                  <a:pt x="1818799" y="3953164"/>
                  <a:pt x="1818682" y="3952752"/>
                  <a:pt x="1818682" y="3952281"/>
                </a:cubicBezTo>
                <a:lnTo>
                  <a:pt x="1818682" y="3842529"/>
                </a:lnTo>
                <a:cubicBezTo>
                  <a:pt x="1818682" y="3842058"/>
                  <a:pt x="1818799" y="3841645"/>
                  <a:pt x="1819035" y="3841292"/>
                </a:cubicBezTo>
                <a:cubicBezTo>
                  <a:pt x="1819272" y="3840939"/>
                  <a:pt x="1819684" y="3840659"/>
                  <a:pt x="1820273" y="3840453"/>
                </a:cubicBezTo>
                <a:cubicBezTo>
                  <a:pt x="1820861" y="3840246"/>
                  <a:pt x="1821657" y="3840070"/>
                  <a:pt x="1822658" y="3839922"/>
                </a:cubicBezTo>
                <a:cubicBezTo>
                  <a:pt x="1823659" y="3839775"/>
                  <a:pt x="1824868" y="3839701"/>
                  <a:pt x="1826281" y="3839701"/>
                </a:cubicBezTo>
                <a:close/>
                <a:moveTo>
                  <a:pt x="1575693" y="3839701"/>
                </a:moveTo>
                <a:cubicBezTo>
                  <a:pt x="1577460" y="3839701"/>
                  <a:pt x="1578889" y="3839760"/>
                  <a:pt x="1579978" y="3839878"/>
                </a:cubicBezTo>
                <a:cubicBezTo>
                  <a:pt x="1581068" y="3839996"/>
                  <a:pt x="1581937" y="3840158"/>
                  <a:pt x="1582586" y="3840364"/>
                </a:cubicBezTo>
                <a:cubicBezTo>
                  <a:pt x="1583233" y="3840571"/>
                  <a:pt x="1583719" y="3840865"/>
                  <a:pt x="1584044" y="3841248"/>
                </a:cubicBezTo>
                <a:cubicBezTo>
                  <a:pt x="1584368" y="3841631"/>
                  <a:pt x="1584677" y="3842117"/>
                  <a:pt x="1584971" y="3842706"/>
                </a:cubicBezTo>
                <a:lnTo>
                  <a:pt x="1600789" y="3875578"/>
                </a:lnTo>
                <a:cubicBezTo>
                  <a:pt x="1602257" y="3878701"/>
                  <a:pt x="1603723" y="3881970"/>
                  <a:pt x="1605187" y="3885387"/>
                </a:cubicBezTo>
                <a:cubicBezTo>
                  <a:pt x="1606651" y="3888804"/>
                  <a:pt x="1608145" y="3892250"/>
                  <a:pt x="1609669" y="3895726"/>
                </a:cubicBezTo>
                <a:lnTo>
                  <a:pt x="1609844" y="3895726"/>
                </a:lnTo>
                <a:cubicBezTo>
                  <a:pt x="1611190" y="3892368"/>
                  <a:pt x="1612581" y="3889025"/>
                  <a:pt x="1614017" y="3885696"/>
                </a:cubicBezTo>
                <a:cubicBezTo>
                  <a:pt x="1615451" y="3882368"/>
                  <a:pt x="1616904" y="3879084"/>
                  <a:pt x="1618374" y="3875843"/>
                </a:cubicBezTo>
                <a:lnTo>
                  <a:pt x="1634280" y="3842794"/>
                </a:lnTo>
                <a:cubicBezTo>
                  <a:pt x="1634457" y="3842205"/>
                  <a:pt x="1634707" y="3841705"/>
                  <a:pt x="1635031" y="3841292"/>
                </a:cubicBezTo>
                <a:cubicBezTo>
                  <a:pt x="1635355" y="3840880"/>
                  <a:pt x="1635797" y="3840571"/>
                  <a:pt x="1636357" y="3840364"/>
                </a:cubicBezTo>
                <a:cubicBezTo>
                  <a:pt x="1636917" y="3840158"/>
                  <a:pt x="1637697" y="3839996"/>
                  <a:pt x="1638698" y="3839878"/>
                </a:cubicBezTo>
                <a:cubicBezTo>
                  <a:pt x="1639700" y="3839760"/>
                  <a:pt x="1640967" y="3839701"/>
                  <a:pt x="1642499" y="3839701"/>
                </a:cubicBezTo>
                <a:cubicBezTo>
                  <a:pt x="1644619" y="3839701"/>
                  <a:pt x="1646283" y="3839775"/>
                  <a:pt x="1647497" y="3839922"/>
                </a:cubicBezTo>
                <a:cubicBezTo>
                  <a:pt x="1648704" y="3840070"/>
                  <a:pt x="1649543" y="3840350"/>
                  <a:pt x="1650015" y="3840762"/>
                </a:cubicBezTo>
                <a:cubicBezTo>
                  <a:pt x="1650487" y="3841174"/>
                  <a:pt x="1650647" y="3841764"/>
                  <a:pt x="1650500" y="3842529"/>
                </a:cubicBezTo>
                <a:cubicBezTo>
                  <a:pt x="1650354" y="3843295"/>
                  <a:pt x="1649955" y="3844326"/>
                  <a:pt x="1649308" y="3845622"/>
                </a:cubicBezTo>
                <a:lnTo>
                  <a:pt x="1616960" y="3910130"/>
                </a:lnTo>
                <a:lnTo>
                  <a:pt x="1616960" y="3952281"/>
                </a:lnTo>
                <a:cubicBezTo>
                  <a:pt x="1616960" y="3952752"/>
                  <a:pt x="1616843" y="3953164"/>
                  <a:pt x="1616608" y="3953518"/>
                </a:cubicBezTo>
                <a:cubicBezTo>
                  <a:pt x="1616375" y="3953871"/>
                  <a:pt x="1615964" y="3954151"/>
                  <a:pt x="1615378" y="3954357"/>
                </a:cubicBezTo>
                <a:cubicBezTo>
                  <a:pt x="1614792" y="3954564"/>
                  <a:pt x="1614002" y="3954740"/>
                  <a:pt x="1613006" y="3954887"/>
                </a:cubicBezTo>
                <a:cubicBezTo>
                  <a:pt x="1612011" y="3955035"/>
                  <a:pt x="1610810" y="3955108"/>
                  <a:pt x="1609405" y="3955108"/>
                </a:cubicBezTo>
                <a:cubicBezTo>
                  <a:pt x="1607940" y="3955108"/>
                  <a:pt x="1606725" y="3955035"/>
                  <a:pt x="1605758" y="3954887"/>
                </a:cubicBezTo>
                <a:cubicBezTo>
                  <a:pt x="1604791" y="3954740"/>
                  <a:pt x="1604001" y="3954564"/>
                  <a:pt x="1603386" y="3954357"/>
                </a:cubicBezTo>
                <a:cubicBezTo>
                  <a:pt x="1602771" y="3954151"/>
                  <a:pt x="1602347" y="3953871"/>
                  <a:pt x="1602112" y="3953518"/>
                </a:cubicBezTo>
                <a:cubicBezTo>
                  <a:pt x="1601878" y="3953164"/>
                  <a:pt x="1601761" y="3952752"/>
                  <a:pt x="1601761" y="3952281"/>
                </a:cubicBezTo>
                <a:lnTo>
                  <a:pt x="1601761" y="3910130"/>
                </a:lnTo>
                <a:lnTo>
                  <a:pt x="1569419" y="3845622"/>
                </a:lnTo>
                <a:cubicBezTo>
                  <a:pt x="1568771" y="3844267"/>
                  <a:pt x="1568373" y="3843207"/>
                  <a:pt x="1568226" y="3842441"/>
                </a:cubicBezTo>
                <a:cubicBezTo>
                  <a:pt x="1568079" y="3841675"/>
                  <a:pt x="1568226" y="3841086"/>
                  <a:pt x="1568668" y="3840673"/>
                </a:cubicBezTo>
                <a:cubicBezTo>
                  <a:pt x="1569109" y="3840261"/>
                  <a:pt x="1569905" y="3839996"/>
                  <a:pt x="1571054" y="3839878"/>
                </a:cubicBezTo>
                <a:cubicBezTo>
                  <a:pt x="1572203" y="3839760"/>
                  <a:pt x="1573749" y="3839701"/>
                  <a:pt x="1575693" y="3839701"/>
                </a:cubicBezTo>
                <a:close/>
                <a:moveTo>
                  <a:pt x="1359553" y="3839701"/>
                </a:moveTo>
                <a:cubicBezTo>
                  <a:pt x="1361026" y="3839701"/>
                  <a:pt x="1362248" y="3839775"/>
                  <a:pt x="1363220" y="3839922"/>
                </a:cubicBezTo>
                <a:cubicBezTo>
                  <a:pt x="1364192" y="3840070"/>
                  <a:pt x="1364972" y="3840246"/>
                  <a:pt x="1365562" y="3840453"/>
                </a:cubicBezTo>
                <a:cubicBezTo>
                  <a:pt x="1366151" y="3840659"/>
                  <a:pt x="1366563" y="3840939"/>
                  <a:pt x="1366799" y="3841292"/>
                </a:cubicBezTo>
                <a:cubicBezTo>
                  <a:pt x="1367035" y="3841645"/>
                  <a:pt x="1367153" y="3842058"/>
                  <a:pt x="1367153" y="3842529"/>
                </a:cubicBezTo>
                <a:lnTo>
                  <a:pt x="1367153" y="3888303"/>
                </a:lnTo>
                <a:lnTo>
                  <a:pt x="1419201" y="3888303"/>
                </a:lnTo>
                <a:lnTo>
                  <a:pt x="1419201" y="3842529"/>
                </a:lnTo>
                <a:cubicBezTo>
                  <a:pt x="1419201" y="3842058"/>
                  <a:pt x="1419318" y="3841645"/>
                  <a:pt x="1419554" y="3841292"/>
                </a:cubicBezTo>
                <a:cubicBezTo>
                  <a:pt x="1419790" y="3840939"/>
                  <a:pt x="1420202" y="3840659"/>
                  <a:pt x="1420791" y="3840453"/>
                </a:cubicBezTo>
                <a:cubicBezTo>
                  <a:pt x="1421380" y="3840246"/>
                  <a:pt x="1422146" y="3840070"/>
                  <a:pt x="1423089" y="3839922"/>
                </a:cubicBezTo>
                <a:cubicBezTo>
                  <a:pt x="1424031" y="3839775"/>
                  <a:pt x="1425268" y="3839701"/>
                  <a:pt x="1426800" y="3839701"/>
                </a:cubicBezTo>
                <a:cubicBezTo>
                  <a:pt x="1428214" y="3839701"/>
                  <a:pt x="1429407" y="3839775"/>
                  <a:pt x="1430379" y="3839922"/>
                </a:cubicBezTo>
                <a:cubicBezTo>
                  <a:pt x="1431351" y="3840070"/>
                  <a:pt x="1432132" y="3840246"/>
                  <a:pt x="1432721" y="3840453"/>
                </a:cubicBezTo>
                <a:cubicBezTo>
                  <a:pt x="1433310" y="3840659"/>
                  <a:pt x="1433722" y="3840939"/>
                  <a:pt x="1433958" y="3841292"/>
                </a:cubicBezTo>
                <a:cubicBezTo>
                  <a:pt x="1434194" y="3841645"/>
                  <a:pt x="1434312" y="3842058"/>
                  <a:pt x="1434312" y="3842529"/>
                </a:cubicBezTo>
                <a:lnTo>
                  <a:pt x="1434312" y="3952281"/>
                </a:lnTo>
                <a:cubicBezTo>
                  <a:pt x="1434312" y="3952752"/>
                  <a:pt x="1434194" y="3953164"/>
                  <a:pt x="1433958" y="3953518"/>
                </a:cubicBezTo>
                <a:cubicBezTo>
                  <a:pt x="1433722" y="3953871"/>
                  <a:pt x="1433310" y="3954151"/>
                  <a:pt x="1432721" y="3954357"/>
                </a:cubicBezTo>
                <a:cubicBezTo>
                  <a:pt x="1432132" y="3954564"/>
                  <a:pt x="1431351" y="3954740"/>
                  <a:pt x="1430379" y="3954887"/>
                </a:cubicBezTo>
                <a:cubicBezTo>
                  <a:pt x="1429407" y="3955035"/>
                  <a:pt x="1428214" y="3955108"/>
                  <a:pt x="1426800" y="3955108"/>
                </a:cubicBezTo>
                <a:cubicBezTo>
                  <a:pt x="1425268" y="3955108"/>
                  <a:pt x="1424031" y="3955035"/>
                  <a:pt x="1423089" y="3954887"/>
                </a:cubicBezTo>
                <a:cubicBezTo>
                  <a:pt x="1422146" y="3954740"/>
                  <a:pt x="1421380" y="3954564"/>
                  <a:pt x="1420791" y="3954357"/>
                </a:cubicBezTo>
                <a:cubicBezTo>
                  <a:pt x="1420202" y="3954151"/>
                  <a:pt x="1419790" y="3953871"/>
                  <a:pt x="1419554" y="3953518"/>
                </a:cubicBezTo>
                <a:cubicBezTo>
                  <a:pt x="1419318" y="3953164"/>
                  <a:pt x="1419201" y="3952752"/>
                  <a:pt x="1419201" y="3952281"/>
                </a:cubicBezTo>
                <a:lnTo>
                  <a:pt x="1419201" y="3901558"/>
                </a:lnTo>
                <a:lnTo>
                  <a:pt x="1367153" y="3901558"/>
                </a:lnTo>
                <a:lnTo>
                  <a:pt x="1367153" y="3952281"/>
                </a:lnTo>
                <a:cubicBezTo>
                  <a:pt x="1367153" y="3952752"/>
                  <a:pt x="1367035" y="3953164"/>
                  <a:pt x="1366799" y="3953518"/>
                </a:cubicBezTo>
                <a:cubicBezTo>
                  <a:pt x="1366563" y="3953871"/>
                  <a:pt x="1366151" y="3954151"/>
                  <a:pt x="1365562" y="3954357"/>
                </a:cubicBezTo>
                <a:cubicBezTo>
                  <a:pt x="1364972" y="3954564"/>
                  <a:pt x="1364192" y="3954740"/>
                  <a:pt x="1363220" y="3954887"/>
                </a:cubicBezTo>
                <a:cubicBezTo>
                  <a:pt x="1362248" y="3955035"/>
                  <a:pt x="1361026" y="3955108"/>
                  <a:pt x="1359553" y="3955108"/>
                </a:cubicBezTo>
                <a:cubicBezTo>
                  <a:pt x="1358139" y="3955108"/>
                  <a:pt x="1356931" y="3955035"/>
                  <a:pt x="1355930" y="3954887"/>
                </a:cubicBezTo>
                <a:cubicBezTo>
                  <a:pt x="1354929" y="3954740"/>
                  <a:pt x="1354133" y="3954564"/>
                  <a:pt x="1353544" y="3954357"/>
                </a:cubicBezTo>
                <a:cubicBezTo>
                  <a:pt x="1352955" y="3954151"/>
                  <a:pt x="1352543" y="3953871"/>
                  <a:pt x="1352307" y="3953518"/>
                </a:cubicBezTo>
                <a:cubicBezTo>
                  <a:pt x="1352071" y="3953164"/>
                  <a:pt x="1351954" y="3952752"/>
                  <a:pt x="1351954" y="3952281"/>
                </a:cubicBezTo>
                <a:lnTo>
                  <a:pt x="1351954" y="3842529"/>
                </a:lnTo>
                <a:cubicBezTo>
                  <a:pt x="1351954" y="3842058"/>
                  <a:pt x="1352071" y="3841645"/>
                  <a:pt x="1352307" y="3841292"/>
                </a:cubicBezTo>
                <a:cubicBezTo>
                  <a:pt x="1352543" y="3840939"/>
                  <a:pt x="1352955" y="3840659"/>
                  <a:pt x="1353544" y="3840453"/>
                </a:cubicBezTo>
                <a:cubicBezTo>
                  <a:pt x="1354133" y="3840246"/>
                  <a:pt x="1354929" y="3840070"/>
                  <a:pt x="1355930" y="3839922"/>
                </a:cubicBezTo>
                <a:cubicBezTo>
                  <a:pt x="1356931" y="3839775"/>
                  <a:pt x="1358139" y="3839701"/>
                  <a:pt x="1359553" y="3839701"/>
                </a:cubicBezTo>
                <a:close/>
                <a:moveTo>
                  <a:pt x="1108970" y="3839701"/>
                </a:moveTo>
                <a:cubicBezTo>
                  <a:pt x="1110736" y="3839701"/>
                  <a:pt x="1112165" y="3839760"/>
                  <a:pt x="1113254" y="3839878"/>
                </a:cubicBezTo>
                <a:cubicBezTo>
                  <a:pt x="1114345" y="3839996"/>
                  <a:pt x="1115214" y="3840158"/>
                  <a:pt x="1115863" y="3840364"/>
                </a:cubicBezTo>
                <a:cubicBezTo>
                  <a:pt x="1116510" y="3840571"/>
                  <a:pt x="1116995" y="3840865"/>
                  <a:pt x="1117320" y="3841248"/>
                </a:cubicBezTo>
                <a:cubicBezTo>
                  <a:pt x="1117644" y="3841631"/>
                  <a:pt x="1117953" y="3842117"/>
                  <a:pt x="1118248" y="3842706"/>
                </a:cubicBezTo>
                <a:lnTo>
                  <a:pt x="1134066" y="3875578"/>
                </a:lnTo>
                <a:cubicBezTo>
                  <a:pt x="1135534" y="3878701"/>
                  <a:pt x="1137001" y="3881970"/>
                  <a:pt x="1138465" y="3885387"/>
                </a:cubicBezTo>
                <a:cubicBezTo>
                  <a:pt x="1139928" y="3888804"/>
                  <a:pt x="1141422" y="3892250"/>
                  <a:pt x="1142945" y="3895726"/>
                </a:cubicBezTo>
                <a:lnTo>
                  <a:pt x="1143121" y="3895726"/>
                </a:lnTo>
                <a:cubicBezTo>
                  <a:pt x="1144468" y="3892368"/>
                  <a:pt x="1145858" y="3889025"/>
                  <a:pt x="1147293" y="3885696"/>
                </a:cubicBezTo>
                <a:cubicBezTo>
                  <a:pt x="1148728" y="3882368"/>
                  <a:pt x="1150181" y="3879084"/>
                  <a:pt x="1151651" y="3875843"/>
                </a:cubicBezTo>
                <a:lnTo>
                  <a:pt x="1167557" y="3842794"/>
                </a:lnTo>
                <a:cubicBezTo>
                  <a:pt x="1167733" y="3842205"/>
                  <a:pt x="1167983" y="3841705"/>
                  <a:pt x="1168307" y="3841292"/>
                </a:cubicBezTo>
                <a:cubicBezTo>
                  <a:pt x="1168631" y="3840880"/>
                  <a:pt x="1169073" y="3840571"/>
                  <a:pt x="1169633" y="3840364"/>
                </a:cubicBezTo>
                <a:cubicBezTo>
                  <a:pt x="1170192" y="3840158"/>
                  <a:pt x="1170973" y="3839996"/>
                  <a:pt x="1171974" y="3839878"/>
                </a:cubicBezTo>
                <a:cubicBezTo>
                  <a:pt x="1172976" y="3839760"/>
                  <a:pt x="1174242" y="3839701"/>
                  <a:pt x="1175774" y="3839701"/>
                </a:cubicBezTo>
                <a:cubicBezTo>
                  <a:pt x="1177895" y="3839701"/>
                  <a:pt x="1179559" y="3839775"/>
                  <a:pt x="1180767" y="3839922"/>
                </a:cubicBezTo>
                <a:cubicBezTo>
                  <a:pt x="1181975" y="3840070"/>
                  <a:pt x="1182814" y="3840350"/>
                  <a:pt x="1183286" y="3840762"/>
                </a:cubicBezTo>
                <a:cubicBezTo>
                  <a:pt x="1183757" y="3841174"/>
                  <a:pt x="1183918" y="3841764"/>
                  <a:pt x="1183771" y="3842529"/>
                </a:cubicBezTo>
                <a:cubicBezTo>
                  <a:pt x="1183624" y="3843295"/>
                  <a:pt x="1183226" y="3844326"/>
                  <a:pt x="1182578" y="3845622"/>
                </a:cubicBezTo>
                <a:lnTo>
                  <a:pt x="1150237" y="3910130"/>
                </a:lnTo>
                <a:lnTo>
                  <a:pt x="1150237" y="3952281"/>
                </a:lnTo>
                <a:cubicBezTo>
                  <a:pt x="1150237" y="3952752"/>
                  <a:pt x="1150120" y="3953164"/>
                  <a:pt x="1149885" y="3953518"/>
                </a:cubicBezTo>
                <a:cubicBezTo>
                  <a:pt x="1149652" y="3953871"/>
                  <a:pt x="1149241" y="3954151"/>
                  <a:pt x="1148655" y="3954357"/>
                </a:cubicBezTo>
                <a:cubicBezTo>
                  <a:pt x="1148069" y="3954564"/>
                  <a:pt x="1147278" y="3954740"/>
                  <a:pt x="1146283" y="3954887"/>
                </a:cubicBezTo>
                <a:cubicBezTo>
                  <a:pt x="1145287" y="3955035"/>
                  <a:pt x="1144088" y="3955108"/>
                  <a:pt x="1142681" y="3955108"/>
                </a:cubicBezTo>
                <a:cubicBezTo>
                  <a:pt x="1141217" y="3955108"/>
                  <a:pt x="1140002" y="3955035"/>
                  <a:pt x="1139035" y="3954887"/>
                </a:cubicBezTo>
                <a:cubicBezTo>
                  <a:pt x="1138068" y="3954740"/>
                  <a:pt x="1137278" y="3954564"/>
                  <a:pt x="1136663" y="3954357"/>
                </a:cubicBezTo>
                <a:cubicBezTo>
                  <a:pt x="1136048" y="3954151"/>
                  <a:pt x="1135624" y="3953871"/>
                  <a:pt x="1135389" y="3953518"/>
                </a:cubicBezTo>
                <a:cubicBezTo>
                  <a:pt x="1135155" y="3953164"/>
                  <a:pt x="1135038" y="3952752"/>
                  <a:pt x="1135038" y="3952281"/>
                </a:cubicBezTo>
                <a:lnTo>
                  <a:pt x="1135038" y="3910130"/>
                </a:lnTo>
                <a:lnTo>
                  <a:pt x="1102695" y="3845622"/>
                </a:lnTo>
                <a:cubicBezTo>
                  <a:pt x="1102047" y="3844267"/>
                  <a:pt x="1101649" y="3843207"/>
                  <a:pt x="1101502" y="3842441"/>
                </a:cubicBezTo>
                <a:cubicBezTo>
                  <a:pt x="1101354" y="3841675"/>
                  <a:pt x="1101502" y="3841086"/>
                  <a:pt x="1101944" y="3840673"/>
                </a:cubicBezTo>
                <a:cubicBezTo>
                  <a:pt x="1102386" y="3840261"/>
                  <a:pt x="1103181" y="3839996"/>
                  <a:pt x="1104329" y="3839878"/>
                </a:cubicBezTo>
                <a:cubicBezTo>
                  <a:pt x="1105479" y="3839760"/>
                  <a:pt x="1107025" y="3839701"/>
                  <a:pt x="1108970" y="3839701"/>
                </a:cubicBezTo>
                <a:close/>
                <a:moveTo>
                  <a:pt x="883304" y="3839701"/>
                </a:moveTo>
                <a:cubicBezTo>
                  <a:pt x="884777" y="3839701"/>
                  <a:pt x="886000" y="3839775"/>
                  <a:pt x="886972" y="3839922"/>
                </a:cubicBezTo>
                <a:cubicBezTo>
                  <a:pt x="887944" y="3840070"/>
                  <a:pt x="888724" y="3840246"/>
                  <a:pt x="889314" y="3840453"/>
                </a:cubicBezTo>
                <a:cubicBezTo>
                  <a:pt x="889902" y="3840659"/>
                  <a:pt x="890315" y="3840939"/>
                  <a:pt x="890551" y="3841292"/>
                </a:cubicBezTo>
                <a:cubicBezTo>
                  <a:pt x="890786" y="3841645"/>
                  <a:pt x="890904" y="3842058"/>
                  <a:pt x="890904" y="3842529"/>
                </a:cubicBezTo>
                <a:lnTo>
                  <a:pt x="890904" y="3888303"/>
                </a:lnTo>
                <a:lnTo>
                  <a:pt x="942952" y="3888303"/>
                </a:lnTo>
                <a:lnTo>
                  <a:pt x="942952" y="3842529"/>
                </a:lnTo>
                <a:cubicBezTo>
                  <a:pt x="942952" y="3842058"/>
                  <a:pt x="943070" y="3841645"/>
                  <a:pt x="943306" y="3841292"/>
                </a:cubicBezTo>
                <a:cubicBezTo>
                  <a:pt x="943541" y="3840939"/>
                  <a:pt x="943954" y="3840659"/>
                  <a:pt x="944543" y="3840453"/>
                </a:cubicBezTo>
                <a:cubicBezTo>
                  <a:pt x="945133" y="3840246"/>
                  <a:pt x="945898" y="3840070"/>
                  <a:pt x="946840" y="3839922"/>
                </a:cubicBezTo>
                <a:cubicBezTo>
                  <a:pt x="947782" y="3839775"/>
                  <a:pt x="949020" y="3839701"/>
                  <a:pt x="950551" y="3839701"/>
                </a:cubicBezTo>
                <a:cubicBezTo>
                  <a:pt x="951965" y="3839701"/>
                  <a:pt x="953158" y="3839775"/>
                  <a:pt x="954130" y="3839922"/>
                </a:cubicBezTo>
                <a:cubicBezTo>
                  <a:pt x="955103" y="3840070"/>
                  <a:pt x="955883" y="3840246"/>
                  <a:pt x="956472" y="3840453"/>
                </a:cubicBezTo>
                <a:cubicBezTo>
                  <a:pt x="957061" y="3840659"/>
                  <a:pt x="957474" y="3840939"/>
                  <a:pt x="957709" y="3841292"/>
                </a:cubicBezTo>
                <a:cubicBezTo>
                  <a:pt x="957944" y="3841645"/>
                  <a:pt x="958062" y="3842058"/>
                  <a:pt x="958062" y="3842529"/>
                </a:cubicBezTo>
                <a:lnTo>
                  <a:pt x="958062" y="3952281"/>
                </a:lnTo>
                <a:cubicBezTo>
                  <a:pt x="958062" y="3952752"/>
                  <a:pt x="957944" y="3953164"/>
                  <a:pt x="957709" y="3953518"/>
                </a:cubicBezTo>
                <a:cubicBezTo>
                  <a:pt x="957474" y="3953871"/>
                  <a:pt x="957061" y="3954151"/>
                  <a:pt x="956472" y="3954357"/>
                </a:cubicBezTo>
                <a:cubicBezTo>
                  <a:pt x="955883" y="3954564"/>
                  <a:pt x="955103" y="3954740"/>
                  <a:pt x="954130" y="3954887"/>
                </a:cubicBezTo>
                <a:cubicBezTo>
                  <a:pt x="953158" y="3955035"/>
                  <a:pt x="951965" y="3955108"/>
                  <a:pt x="950551" y="3955108"/>
                </a:cubicBezTo>
                <a:cubicBezTo>
                  <a:pt x="949020" y="3955108"/>
                  <a:pt x="947782" y="3955035"/>
                  <a:pt x="946840" y="3954887"/>
                </a:cubicBezTo>
                <a:cubicBezTo>
                  <a:pt x="945898" y="3954740"/>
                  <a:pt x="945133" y="3954564"/>
                  <a:pt x="944543" y="3954357"/>
                </a:cubicBezTo>
                <a:cubicBezTo>
                  <a:pt x="943954" y="3954151"/>
                  <a:pt x="943541" y="3953871"/>
                  <a:pt x="943306" y="3953518"/>
                </a:cubicBezTo>
                <a:cubicBezTo>
                  <a:pt x="943070" y="3953164"/>
                  <a:pt x="942952" y="3952752"/>
                  <a:pt x="942952" y="3952281"/>
                </a:cubicBezTo>
                <a:lnTo>
                  <a:pt x="942952" y="3901558"/>
                </a:lnTo>
                <a:lnTo>
                  <a:pt x="890904" y="3901558"/>
                </a:lnTo>
                <a:lnTo>
                  <a:pt x="890904" y="3952281"/>
                </a:lnTo>
                <a:cubicBezTo>
                  <a:pt x="890904" y="3952752"/>
                  <a:pt x="890786" y="3953164"/>
                  <a:pt x="890551" y="3953518"/>
                </a:cubicBezTo>
                <a:cubicBezTo>
                  <a:pt x="890315" y="3953871"/>
                  <a:pt x="889902" y="3954151"/>
                  <a:pt x="889314" y="3954357"/>
                </a:cubicBezTo>
                <a:cubicBezTo>
                  <a:pt x="888724" y="3954564"/>
                  <a:pt x="887944" y="3954740"/>
                  <a:pt x="886972" y="3954887"/>
                </a:cubicBezTo>
                <a:cubicBezTo>
                  <a:pt x="886000" y="3955035"/>
                  <a:pt x="884777" y="3955108"/>
                  <a:pt x="883304" y="3955108"/>
                </a:cubicBezTo>
                <a:cubicBezTo>
                  <a:pt x="881891" y="3955108"/>
                  <a:pt x="880682" y="3955035"/>
                  <a:pt x="879681" y="3954887"/>
                </a:cubicBezTo>
                <a:cubicBezTo>
                  <a:pt x="878680" y="3954740"/>
                  <a:pt x="877885" y="3954564"/>
                  <a:pt x="877295" y="3954357"/>
                </a:cubicBezTo>
                <a:cubicBezTo>
                  <a:pt x="876706" y="3954151"/>
                  <a:pt x="876294" y="3953871"/>
                  <a:pt x="876059" y="3953518"/>
                </a:cubicBezTo>
                <a:cubicBezTo>
                  <a:pt x="875823" y="3953164"/>
                  <a:pt x="875705" y="3952752"/>
                  <a:pt x="875705" y="3952281"/>
                </a:cubicBezTo>
                <a:lnTo>
                  <a:pt x="875705" y="3842529"/>
                </a:lnTo>
                <a:cubicBezTo>
                  <a:pt x="875705" y="3842058"/>
                  <a:pt x="875823" y="3841645"/>
                  <a:pt x="876059" y="3841292"/>
                </a:cubicBezTo>
                <a:cubicBezTo>
                  <a:pt x="876294" y="3840939"/>
                  <a:pt x="876706" y="3840659"/>
                  <a:pt x="877295" y="3840453"/>
                </a:cubicBezTo>
                <a:cubicBezTo>
                  <a:pt x="877885" y="3840246"/>
                  <a:pt x="878680" y="3840070"/>
                  <a:pt x="879681" y="3839922"/>
                </a:cubicBezTo>
                <a:cubicBezTo>
                  <a:pt x="880682" y="3839775"/>
                  <a:pt x="881891" y="3839701"/>
                  <a:pt x="883304" y="3839701"/>
                </a:cubicBezTo>
                <a:close/>
                <a:moveTo>
                  <a:pt x="632727" y="3839701"/>
                </a:moveTo>
                <a:cubicBezTo>
                  <a:pt x="634495" y="3839701"/>
                  <a:pt x="635923" y="3839760"/>
                  <a:pt x="637013" y="3839878"/>
                </a:cubicBezTo>
                <a:cubicBezTo>
                  <a:pt x="638103" y="3839996"/>
                  <a:pt x="638973" y="3840158"/>
                  <a:pt x="639619" y="3840364"/>
                </a:cubicBezTo>
                <a:cubicBezTo>
                  <a:pt x="640267" y="3840571"/>
                  <a:pt x="640755" y="3840865"/>
                  <a:pt x="641077" y="3841248"/>
                </a:cubicBezTo>
                <a:cubicBezTo>
                  <a:pt x="641401" y="3841631"/>
                  <a:pt x="641712" y="3842117"/>
                  <a:pt x="642006" y="3842706"/>
                </a:cubicBezTo>
                <a:lnTo>
                  <a:pt x="657824" y="3875578"/>
                </a:lnTo>
                <a:cubicBezTo>
                  <a:pt x="659292" y="3878701"/>
                  <a:pt x="660758" y="3881970"/>
                  <a:pt x="662222" y="3885387"/>
                </a:cubicBezTo>
                <a:cubicBezTo>
                  <a:pt x="663686" y="3888804"/>
                  <a:pt x="665180" y="3892250"/>
                  <a:pt x="666704" y="3895726"/>
                </a:cubicBezTo>
                <a:lnTo>
                  <a:pt x="666879" y="3895726"/>
                </a:lnTo>
                <a:cubicBezTo>
                  <a:pt x="668225" y="3892368"/>
                  <a:pt x="669616" y="3889025"/>
                  <a:pt x="671050" y="3885696"/>
                </a:cubicBezTo>
                <a:cubicBezTo>
                  <a:pt x="672486" y="3882368"/>
                  <a:pt x="673938" y="3879084"/>
                  <a:pt x="675408" y="3875843"/>
                </a:cubicBezTo>
                <a:lnTo>
                  <a:pt x="691314" y="3842794"/>
                </a:lnTo>
                <a:cubicBezTo>
                  <a:pt x="691491" y="3842205"/>
                  <a:pt x="691741" y="3841705"/>
                  <a:pt x="692066" y="3841292"/>
                </a:cubicBezTo>
                <a:cubicBezTo>
                  <a:pt x="692390" y="3840880"/>
                  <a:pt x="692831" y="3840571"/>
                  <a:pt x="693390" y="3840364"/>
                </a:cubicBezTo>
                <a:cubicBezTo>
                  <a:pt x="693951" y="3840158"/>
                  <a:pt x="694731" y="3839996"/>
                  <a:pt x="695734" y="3839878"/>
                </a:cubicBezTo>
                <a:cubicBezTo>
                  <a:pt x="696734" y="3839760"/>
                  <a:pt x="698001" y="3839701"/>
                  <a:pt x="699533" y="3839701"/>
                </a:cubicBezTo>
                <a:cubicBezTo>
                  <a:pt x="701653" y="3839701"/>
                  <a:pt x="703318" y="3839775"/>
                  <a:pt x="704526" y="3839922"/>
                </a:cubicBezTo>
                <a:cubicBezTo>
                  <a:pt x="705733" y="3840070"/>
                  <a:pt x="706573" y="3840350"/>
                  <a:pt x="707044" y="3840762"/>
                </a:cubicBezTo>
                <a:cubicBezTo>
                  <a:pt x="707516" y="3841174"/>
                  <a:pt x="707677" y="3841764"/>
                  <a:pt x="707529" y="3842529"/>
                </a:cubicBezTo>
                <a:cubicBezTo>
                  <a:pt x="707382" y="3843295"/>
                  <a:pt x="706984" y="3844326"/>
                  <a:pt x="706336" y="3845622"/>
                </a:cubicBezTo>
                <a:lnTo>
                  <a:pt x="673994" y="3910130"/>
                </a:lnTo>
                <a:lnTo>
                  <a:pt x="673994" y="3952281"/>
                </a:lnTo>
                <a:cubicBezTo>
                  <a:pt x="673994" y="3952752"/>
                  <a:pt x="673877" y="3953164"/>
                  <a:pt x="673644" y="3953518"/>
                </a:cubicBezTo>
                <a:cubicBezTo>
                  <a:pt x="673409" y="3953871"/>
                  <a:pt x="672999" y="3954151"/>
                  <a:pt x="672413" y="3954357"/>
                </a:cubicBezTo>
                <a:cubicBezTo>
                  <a:pt x="671828" y="3954564"/>
                  <a:pt x="671036" y="3954740"/>
                  <a:pt x="670041" y="3954887"/>
                </a:cubicBezTo>
                <a:cubicBezTo>
                  <a:pt x="669045" y="3955035"/>
                  <a:pt x="667845" y="3955108"/>
                  <a:pt x="666439" y="3955108"/>
                </a:cubicBezTo>
                <a:cubicBezTo>
                  <a:pt x="664975" y="3955108"/>
                  <a:pt x="663760" y="3955035"/>
                  <a:pt x="662793" y="3954887"/>
                </a:cubicBezTo>
                <a:cubicBezTo>
                  <a:pt x="661826" y="3954740"/>
                  <a:pt x="661036" y="3954564"/>
                  <a:pt x="660420" y="3954357"/>
                </a:cubicBezTo>
                <a:cubicBezTo>
                  <a:pt x="659805" y="3954151"/>
                  <a:pt x="659381" y="3953871"/>
                  <a:pt x="659147" y="3953518"/>
                </a:cubicBezTo>
                <a:cubicBezTo>
                  <a:pt x="658912" y="3953164"/>
                  <a:pt x="658795" y="3952752"/>
                  <a:pt x="658795" y="3952281"/>
                </a:cubicBezTo>
                <a:lnTo>
                  <a:pt x="658795" y="3910130"/>
                </a:lnTo>
                <a:lnTo>
                  <a:pt x="626453" y="3845622"/>
                </a:lnTo>
                <a:cubicBezTo>
                  <a:pt x="625806" y="3844267"/>
                  <a:pt x="625408" y="3843207"/>
                  <a:pt x="625261" y="3842441"/>
                </a:cubicBezTo>
                <a:cubicBezTo>
                  <a:pt x="625114" y="3841675"/>
                  <a:pt x="625261" y="3841086"/>
                  <a:pt x="625703" y="3840673"/>
                </a:cubicBezTo>
                <a:cubicBezTo>
                  <a:pt x="626144" y="3840261"/>
                  <a:pt x="626940" y="3839996"/>
                  <a:pt x="628088" y="3839878"/>
                </a:cubicBezTo>
                <a:cubicBezTo>
                  <a:pt x="629237" y="3839760"/>
                  <a:pt x="630783" y="3839701"/>
                  <a:pt x="632727" y="3839701"/>
                </a:cubicBezTo>
                <a:close/>
                <a:moveTo>
                  <a:pt x="416576" y="3839701"/>
                </a:moveTo>
                <a:cubicBezTo>
                  <a:pt x="418049" y="3839701"/>
                  <a:pt x="419271" y="3839775"/>
                  <a:pt x="420243" y="3839922"/>
                </a:cubicBezTo>
                <a:cubicBezTo>
                  <a:pt x="421215" y="3840070"/>
                  <a:pt x="421996" y="3840246"/>
                  <a:pt x="422585" y="3840453"/>
                </a:cubicBezTo>
                <a:cubicBezTo>
                  <a:pt x="423174" y="3840659"/>
                  <a:pt x="423586" y="3840939"/>
                  <a:pt x="423822" y="3841292"/>
                </a:cubicBezTo>
                <a:cubicBezTo>
                  <a:pt x="424058" y="3841645"/>
                  <a:pt x="424176" y="3842058"/>
                  <a:pt x="424176" y="3842529"/>
                </a:cubicBezTo>
                <a:lnTo>
                  <a:pt x="424176" y="3888303"/>
                </a:lnTo>
                <a:lnTo>
                  <a:pt x="476224" y="3888303"/>
                </a:lnTo>
                <a:lnTo>
                  <a:pt x="476224" y="3842529"/>
                </a:lnTo>
                <a:cubicBezTo>
                  <a:pt x="476224" y="3842058"/>
                  <a:pt x="476341" y="3841645"/>
                  <a:pt x="476577" y="3841292"/>
                </a:cubicBezTo>
                <a:cubicBezTo>
                  <a:pt x="476813" y="3840939"/>
                  <a:pt x="477225" y="3840659"/>
                  <a:pt x="477814" y="3840453"/>
                </a:cubicBezTo>
                <a:cubicBezTo>
                  <a:pt x="478403" y="3840246"/>
                  <a:pt x="479169" y="3840070"/>
                  <a:pt x="480112" y="3839922"/>
                </a:cubicBezTo>
                <a:cubicBezTo>
                  <a:pt x="481054" y="3839775"/>
                  <a:pt x="482291" y="3839701"/>
                  <a:pt x="483823" y="3839701"/>
                </a:cubicBezTo>
                <a:cubicBezTo>
                  <a:pt x="485237" y="3839701"/>
                  <a:pt x="486430" y="3839775"/>
                  <a:pt x="487402" y="3839922"/>
                </a:cubicBezTo>
                <a:cubicBezTo>
                  <a:pt x="488374" y="3840070"/>
                  <a:pt x="489155" y="3840246"/>
                  <a:pt x="489744" y="3840453"/>
                </a:cubicBezTo>
                <a:cubicBezTo>
                  <a:pt x="490333" y="3840659"/>
                  <a:pt x="490745" y="3840939"/>
                  <a:pt x="490981" y="3841292"/>
                </a:cubicBezTo>
                <a:cubicBezTo>
                  <a:pt x="491216" y="3841645"/>
                  <a:pt x="491334" y="3842058"/>
                  <a:pt x="491334" y="3842529"/>
                </a:cubicBezTo>
                <a:lnTo>
                  <a:pt x="491334" y="3952281"/>
                </a:lnTo>
                <a:cubicBezTo>
                  <a:pt x="491334" y="3952752"/>
                  <a:pt x="491216" y="3953164"/>
                  <a:pt x="490981" y="3953518"/>
                </a:cubicBezTo>
                <a:cubicBezTo>
                  <a:pt x="490745" y="3953871"/>
                  <a:pt x="490333" y="3954151"/>
                  <a:pt x="489744" y="3954357"/>
                </a:cubicBezTo>
                <a:cubicBezTo>
                  <a:pt x="489155" y="3954564"/>
                  <a:pt x="488374" y="3954740"/>
                  <a:pt x="487402" y="3954887"/>
                </a:cubicBezTo>
                <a:cubicBezTo>
                  <a:pt x="486430" y="3955035"/>
                  <a:pt x="485237" y="3955108"/>
                  <a:pt x="483823" y="3955108"/>
                </a:cubicBezTo>
                <a:cubicBezTo>
                  <a:pt x="482291" y="3955108"/>
                  <a:pt x="481054" y="3955035"/>
                  <a:pt x="480112" y="3954887"/>
                </a:cubicBezTo>
                <a:cubicBezTo>
                  <a:pt x="479169" y="3954740"/>
                  <a:pt x="478403" y="3954564"/>
                  <a:pt x="477814" y="3954357"/>
                </a:cubicBezTo>
                <a:cubicBezTo>
                  <a:pt x="477225" y="3954151"/>
                  <a:pt x="476813" y="3953871"/>
                  <a:pt x="476577" y="3953518"/>
                </a:cubicBezTo>
                <a:cubicBezTo>
                  <a:pt x="476341" y="3953164"/>
                  <a:pt x="476224" y="3952752"/>
                  <a:pt x="476224" y="3952281"/>
                </a:cubicBezTo>
                <a:lnTo>
                  <a:pt x="476224" y="3901558"/>
                </a:lnTo>
                <a:lnTo>
                  <a:pt x="424176" y="3901558"/>
                </a:lnTo>
                <a:lnTo>
                  <a:pt x="424176" y="3952281"/>
                </a:lnTo>
                <a:cubicBezTo>
                  <a:pt x="424176" y="3952752"/>
                  <a:pt x="424058" y="3953164"/>
                  <a:pt x="423822" y="3953518"/>
                </a:cubicBezTo>
                <a:cubicBezTo>
                  <a:pt x="423586" y="3953871"/>
                  <a:pt x="423174" y="3954151"/>
                  <a:pt x="422585" y="3954357"/>
                </a:cubicBezTo>
                <a:cubicBezTo>
                  <a:pt x="421996" y="3954564"/>
                  <a:pt x="421215" y="3954740"/>
                  <a:pt x="420243" y="3954887"/>
                </a:cubicBezTo>
                <a:cubicBezTo>
                  <a:pt x="419271" y="3955035"/>
                  <a:pt x="418049" y="3955108"/>
                  <a:pt x="416576" y="3955108"/>
                </a:cubicBezTo>
                <a:cubicBezTo>
                  <a:pt x="415162" y="3955108"/>
                  <a:pt x="413954" y="3955035"/>
                  <a:pt x="412953" y="3954887"/>
                </a:cubicBezTo>
                <a:cubicBezTo>
                  <a:pt x="411952" y="3954740"/>
                  <a:pt x="411156" y="3954564"/>
                  <a:pt x="410567" y="3954357"/>
                </a:cubicBezTo>
                <a:cubicBezTo>
                  <a:pt x="409978" y="3954151"/>
                  <a:pt x="409566" y="3953871"/>
                  <a:pt x="409330" y="3953518"/>
                </a:cubicBezTo>
                <a:cubicBezTo>
                  <a:pt x="409094" y="3953164"/>
                  <a:pt x="408977" y="3952752"/>
                  <a:pt x="408977" y="3952281"/>
                </a:cubicBezTo>
                <a:lnTo>
                  <a:pt x="408977" y="3842529"/>
                </a:lnTo>
                <a:cubicBezTo>
                  <a:pt x="408977" y="3842058"/>
                  <a:pt x="409094" y="3841645"/>
                  <a:pt x="409330" y="3841292"/>
                </a:cubicBezTo>
                <a:cubicBezTo>
                  <a:pt x="409566" y="3840939"/>
                  <a:pt x="409978" y="3840659"/>
                  <a:pt x="410567" y="3840453"/>
                </a:cubicBezTo>
                <a:cubicBezTo>
                  <a:pt x="411156" y="3840246"/>
                  <a:pt x="411952" y="3840070"/>
                  <a:pt x="412953" y="3839922"/>
                </a:cubicBezTo>
                <a:cubicBezTo>
                  <a:pt x="413954" y="3839775"/>
                  <a:pt x="415162" y="3839701"/>
                  <a:pt x="416576" y="3839701"/>
                </a:cubicBezTo>
                <a:close/>
                <a:moveTo>
                  <a:pt x="165992" y="3839701"/>
                </a:moveTo>
                <a:cubicBezTo>
                  <a:pt x="167760" y="3839701"/>
                  <a:pt x="169188" y="3839760"/>
                  <a:pt x="170278" y="3839878"/>
                </a:cubicBezTo>
                <a:cubicBezTo>
                  <a:pt x="171368" y="3839996"/>
                  <a:pt x="172237" y="3840158"/>
                  <a:pt x="172885" y="3840364"/>
                </a:cubicBezTo>
                <a:cubicBezTo>
                  <a:pt x="173533" y="3840571"/>
                  <a:pt x="174019" y="3840865"/>
                  <a:pt x="174343" y="3841248"/>
                </a:cubicBezTo>
                <a:cubicBezTo>
                  <a:pt x="174667" y="3841631"/>
                  <a:pt x="174976" y="3842117"/>
                  <a:pt x="175271" y="3842706"/>
                </a:cubicBezTo>
                <a:lnTo>
                  <a:pt x="191088" y="3875578"/>
                </a:lnTo>
                <a:cubicBezTo>
                  <a:pt x="192556" y="3878701"/>
                  <a:pt x="194022" y="3881970"/>
                  <a:pt x="195487" y="3885387"/>
                </a:cubicBezTo>
                <a:cubicBezTo>
                  <a:pt x="196951" y="3888804"/>
                  <a:pt x="198444" y="3892250"/>
                  <a:pt x="199968" y="3895726"/>
                </a:cubicBezTo>
                <a:lnTo>
                  <a:pt x="200143" y="3895726"/>
                </a:lnTo>
                <a:cubicBezTo>
                  <a:pt x="201490" y="3892368"/>
                  <a:pt x="202881" y="3889025"/>
                  <a:pt x="204316" y="3885696"/>
                </a:cubicBezTo>
                <a:cubicBezTo>
                  <a:pt x="205751" y="3882368"/>
                  <a:pt x="207203" y="3879084"/>
                  <a:pt x="208673" y="3875843"/>
                </a:cubicBezTo>
                <a:lnTo>
                  <a:pt x="224579" y="3842794"/>
                </a:lnTo>
                <a:cubicBezTo>
                  <a:pt x="224756" y="3842205"/>
                  <a:pt x="225006" y="3841705"/>
                  <a:pt x="225330" y="3841292"/>
                </a:cubicBezTo>
                <a:cubicBezTo>
                  <a:pt x="225654" y="3840880"/>
                  <a:pt x="226096" y="3840571"/>
                  <a:pt x="226656" y="3840364"/>
                </a:cubicBezTo>
                <a:cubicBezTo>
                  <a:pt x="227215" y="3840158"/>
                  <a:pt x="227996" y="3839996"/>
                  <a:pt x="228998" y="3839878"/>
                </a:cubicBezTo>
                <a:cubicBezTo>
                  <a:pt x="229999" y="3839760"/>
                  <a:pt x="231266" y="3839701"/>
                  <a:pt x="232797" y="3839701"/>
                </a:cubicBezTo>
                <a:cubicBezTo>
                  <a:pt x="234918" y="3839701"/>
                  <a:pt x="236582" y="3839775"/>
                  <a:pt x="237790" y="3839922"/>
                </a:cubicBezTo>
                <a:cubicBezTo>
                  <a:pt x="238998" y="3840070"/>
                  <a:pt x="239837" y="3840350"/>
                  <a:pt x="240308" y="3840762"/>
                </a:cubicBezTo>
                <a:cubicBezTo>
                  <a:pt x="240780" y="3841174"/>
                  <a:pt x="240942" y="3841764"/>
                  <a:pt x="240794" y="3842529"/>
                </a:cubicBezTo>
                <a:cubicBezTo>
                  <a:pt x="240647" y="3843295"/>
                  <a:pt x="240249" y="3844326"/>
                  <a:pt x="239601" y="3845622"/>
                </a:cubicBezTo>
                <a:lnTo>
                  <a:pt x="207259" y="3910130"/>
                </a:lnTo>
                <a:lnTo>
                  <a:pt x="207259" y="3952281"/>
                </a:lnTo>
                <a:cubicBezTo>
                  <a:pt x="207259" y="3952752"/>
                  <a:pt x="207142" y="3953164"/>
                  <a:pt x="206908" y="3953518"/>
                </a:cubicBezTo>
                <a:cubicBezTo>
                  <a:pt x="206674" y="3953871"/>
                  <a:pt x="206264" y="3954151"/>
                  <a:pt x="205678" y="3954357"/>
                </a:cubicBezTo>
                <a:cubicBezTo>
                  <a:pt x="205092" y="3954564"/>
                  <a:pt x="204301" y="3954740"/>
                  <a:pt x="203306" y="3954887"/>
                </a:cubicBezTo>
                <a:cubicBezTo>
                  <a:pt x="202310" y="3955035"/>
                  <a:pt x="201109" y="3955108"/>
                  <a:pt x="199704" y="3955108"/>
                </a:cubicBezTo>
                <a:cubicBezTo>
                  <a:pt x="198239" y="3955108"/>
                  <a:pt x="197024" y="3955035"/>
                  <a:pt x="196058" y="3954887"/>
                </a:cubicBezTo>
                <a:cubicBezTo>
                  <a:pt x="195091" y="3954740"/>
                  <a:pt x="194300" y="3954564"/>
                  <a:pt x="193685" y="3954357"/>
                </a:cubicBezTo>
                <a:cubicBezTo>
                  <a:pt x="193071" y="3954151"/>
                  <a:pt x="192646" y="3953871"/>
                  <a:pt x="192412" y="3953518"/>
                </a:cubicBezTo>
                <a:cubicBezTo>
                  <a:pt x="192177" y="3953164"/>
                  <a:pt x="192060" y="3952752"/>
                  <a:pt x="192060" y="3952281"/>
                </a:cubicBezTo>
                <a:lnTo>
                  <a:pt x="192060" y="3910130"/>
                </a:lnTo>
                <a:lnTo>
                  <a:pt x="159718" y="3845622"/>
                </a:lnTo>
                <a:cubicBezTo>
                  <a:pt x="159070" y="3844267"/>
                  <a:pt x="158673" y="3843207"/>
                  <a:pt x="158525" y="3842441"/>
                </a:cubicBezTo>
                <a:cubicBezTo>
                  <a:pt x="158378" y="3841675"/>
                  <a:pt x="158525" y="3841086"/>
                  <a:pt x="158967" y="3840673"/>
                </a:cubicBezTo>
                <a:cubicBezTo>
                  <a:pt x="159409" y="3840261"/>
                  <a:pt x="160204" y="3839996"/>
                  <a:pt x="161353" y="3839878"/>
                </a:cubicBezTo>
                <a:cubicBezTo>
                  <a:pt x="162502" y="3839760"/>
                  <a:pt x="164048" y="3839701"/>
                  <a:pt x="165992" y="3839701"/>
                </a:cubicBezTo>
                <a:close/>
                <a:moveTo>
                  <a:pt x="8095692" y="3838553"/>
                </a:moveTo>
                <a:cubicBezTo>
                  <a:pt x="8098225" y="3838553"/>
                  <a:pt x="8100773" y="3838774"/>
                  <a:pt x="8103335" y="3839215"/>
                </a:cubicBezTo>
                <a:cubicBezTo>
                  <a:pt x="8105898" y="3839657"/>
                  <a:pt x="8108314" y="3840246"/>
                  <a:pt x="8110581" y="3840983"/>
                </a:cubicBezTo>
                <a:cubicBezTo>
                  <a:pt x="8112850" y="3841719"/>
                  <a:pt x="8114867" y="3842544"/>
                  <a:pt x="8116635" y="3843457"/>
                </a:cubicBezTo>
                <a:cubicBezTo>
                  <a:pt x="8118402" y="3844370"/>
                  <a:pt x="8119566" y="3845107"/>
                  <a:pt x="8120125" y="3845666"/>
                </a:cubicBezTo>
                <a:cubicBezTo>
                  <a:pt x="8120685" y="3846226"/>
                  <a:pt x="8121053" y="3846668"/>
                  <a:pt x="8121230" y="3846992"/>
                </a:cubicBezTo>
                <a:cubicBezTo>
                  <a:pt x="8121406" y="3847316"/>
                  <a:pt x="8121554" y="3847728"/>
                  <a:pt x="8121671" y="3848229"/>
                </a:cubicBezTo>
                <a:cubicBezTo>
                  <a:pt x="8121789" y="3848730"/>
                  <a:pt x="8121878" y="3849333"/>
                  <a:pt x="8121937" y="3850040"/>
                </a:cubicBezTo>
                <a:cubicBezTo>
                  <a:pt x="8121996" y="3850747"/>
                  <a:pt x="8122025" y="3851661"/>
                  <a:pt x="8122025" y="3852780"/>
                </a:cubicBezTo>
                <a:cubicBezTo>
                  <a:pt x="8122025" y="3853840"/>
                  <a:pt x="8121981" y="3854783"/>
                  <a:pt x="8121892" y="3855607"/>
                </a:cubicBezTo>
                <a:cubicBezTo>
                  <a:pt x="8121804" y="3856432"/>
                  <a:pt x="8121671" y="3857124"/>
                  <a:pt x="8121495" y="3857684"/>
                </a:cubicBezTo>
                <a:cubicBezTo>
                  <a:pt x="8121318" y="3858244"/>
                  <a:pt x="8121068" y="3858656"/>
                  <a:pt x="8120744" y="3858921"/>
                </a:cubicBezTo>
                <a:cubicBezTo>
                  <a:pt x="8120420" y="3859186"/>
                  <a:pt x="8120052" y="3859319"/>
                  <a:pt x="8119639" y="3859319"/>
                </a:cubicBezTo>
                <a:cubicBezTo>
                  <a:pt x="8118991" y="3859319"/>
                  <a:pt x="8117975" y="3858907"/>
                  <a:pt x="8116590" y="3858082"/>
                </a:cubicBezTo>
                <a:cubicBezTo>
                  <a:pt x="8115206" y="3857257"/>
                  <a:pt x="8113513" y="3856329"/>
                  <a:pt x="8111509" y="3855298"/>
                </a:cubicBezTo>
                <a:cubicBezTo>
                  <a:pt x="8109507" y="3854267"/>
                  <a:pt x="8107135" y="3853325"/>
                  <a:pt x="8104396" y="3852470"/>
                </a:cubicBezTo>
                <a:cubicBezTo>
                  <a:pt x="8101656" y="3851616"/>
                  <a:pt x="8098579" y="3851189"/>
                  <a:pt x="8095161" y="3851189"/>
                </a:cubicBezTo>
                <a:cubicBezTo>
                  <a:pt x="8091980" y="3851189"/>
                  <a:pt x="8089212" y="3851616"/>
                  <a:pt x="8086855" y="3852470"/>
                </a:cubicBezTo>
                <a:cubicBezTo>
                  <a:pt x="8084499" y="3853325"/>
                  <a:pt x="8082555" y="3854459"/>
                  <a:pt x="8081023" y="3855873"/>
                </a:cubicBezTo>
                <a:cubicBezTo>
                  <a:pt x="8079491" y="3857286"/>
                  <a:pt x="8078343" y="3858965"/>
                  <a:pt x="8077576" y="3860909"/>
                </a:cubicBezTo>
                <a:cubicBezTo>
                  <a:pt x="8076811" y="3862853"/>
                  <a:pt x="8076428" y="3864916"/>
                  <a:pt x="8076428" y="3867095"/>
                </a:cubicBezTo>
                <a:cubicBezTo>
                  <a:pt x="8076428" y="3870276"/>
                  <a:pt x="8077164" y="3873016"/>
                  <a:pt x="8078637" y="3875313"/>
                </a:cubicBezTo>
                <a:cubicBezTo>
                  <a:pt x="8080110" y="3877611"/>
                  <a:pt x="8082069" y="3879643"/>
                  <a:pt x="8084513" y="3881411"/>
                </a:cubicBezTo>
                <a:cubicBezTo>
                  <a:pt x="8086958" y="3883178"/>
                  <a:pt x="8089742" y="3884798"/>
                  <a:pt x="8092864" y="3886271"/>
                </a:cubicBezTo>
                <a:cubicBezTo>
                  <a:pt x="8095986" y="3887744"/>
                  <a:pt x="8099168" y="3889231"/>
                  <a:pt x="8102408" y="3890733"/>
                </a:cubicBezTo>
                <a:cubicBezTo>
                  <a:pt x="8105648" y="3892235"/>
                  <a:pt x="8108829" y="3893885"/>
                  <a:pt x="8111951" y="3895682"/>
                </a:cubicBezTo>
                <a:cubicBezTo>
                  <a:pt x="8115074" y="3897479"/>
                  <a:pt x="8117857" y="3899600"/>
                  <a:pt x="8120302" y="3902044"/>
                </a:cubicBezTo>
                <a:cubicBezTo>
                  <a:pt x="8122747" y="3904489"/>
                  <a:pt x="8124720" y="3907376"/>
                  <a:pt x="8126222" y="3910704"/>
                </a:cubicBezTo>
                <a:cubicBezTo>
                  <a:pt x="8127725" y="3914033"/>
                  <a:pt x="8128476" y="3917965"/>
                  <a:pt x="8128476" y="3922501"/>
                </a:cubicBezTo>
                <a:cubicBezTo>
                  <a:pt x="8128476" y="3927862"/>
                  <a:pt x="8127489" y="3932634"/>
                  <a:pt x="8125515" y="3936816"/>
                </a:cubicBezTo>
                <a:cubicBezTo>
                  <a:pt x="8123542" y="3940999"/>
                  <a:pt x="8120803" y="3944549"/>
                  <a:pt x="8117297" y="3947465"/>
                </a:cubicBezTo>
                <a:cubicBezTo>
                  <a:pt x="8113792" y="3950381"/>
                  <a:pt x="8109669" y="3952575"/>
                  <a:pt x="8104926" y="3954048"/>
                </a:cubicBezTo>
                <a:cubicBezTo>
                  <a:pt x="8100184" y="3955521"/>
                  <a:pt x="8095073" y="3956257"/>
                  <a:pt x="8089594" y="3956257"/>
                </a:cubicBezTo>
                <a:cubicBezTo>
                  <a:pt x="8085766" y="3956257"/>
                  <a:pt x="8082216" y="3955933"/>
                  <a:pt x="8078946" y="3955285"/>
                </a:cubicBezTo>
                <a:cubicBezTo>
                  <a:pt x="8075677" y="3954637"/>
                  <a:pt x="8072760" y="3953842"/>
                  <a:pt x="8070198" y="3952899"/>
                </a:cubicBezTo>
                <a:cubicBezTo>
                  <a:pt x="8067635" y="3951957"/>
                  <a:pt x="8065485" y="3950985"/>
                  <a:pt x="8063747" y="3949983"/>
                </a:cubicBezTo>
                <a:cubicBezTo>
                  <a:pt x="8062009" y="3948982"/>
                  <a:pt x="8060802" y="3948127"/>
                  <a:pt x="8060124" y="3947420"/>
                </a:cubicBezTo>
                <a:cubicBezTo>
                  <a:pt x="8059447" y="3946713"/>
                  <a:pt x="8058946" y="3945815"/>
                  <a:pt x="8058622" y="3944725"/>
                </a:cubicBezTo>
                <a:cubicBezTo>
                  <a:pt x="8058298" y="3943635"/>
                  <a:pt x="8058136" y="3942177"/>
                  <a:pt x="8058136" y="3940351"/>
                </a:cubicBezTo>
                <a:cubicBezTo>
                  <a:pt x="8058136" y="3939055"/>
                  <a:pt x="8058195" y="3937980"/>
                  <a:pt x="8058313" y="3937126"/>
                </a:cubicBezTo>
                <a:cubicBezTo>
                  <a:pt x="8058431" y="3936272"/>
                  <a:pt x="8058607" y="3935579"/>
                  <a:pt x="8058843" y="3935049"/>
                </a:cubicBezTo>
                <a:cubicBezTo>
                  <a:pt x="8059079" y="3934519"/>
                  <a:pt x="8059373" y="3934151"/>
                  <a:pt x="8059726" y="3933945"/>
                </a:cubicBezTo>
                <a:cubicBezTo>
                  <a:pt x="8060080" y="3933738"/>
                  <a:pt x="8060493" y="3933635"/>
                  <a:pt x="8060964" y="3933635"/>
                </a:cubicBezTo>
                <a:cubicBezTo>
                  <a:pt x="8061788" y="3933635"/>
                  <a:pt x="8062952" y="3934136"/>
                  <a:pt x="8064454" y="3935137"/>
                </a:cubicBezTo>
                <a:cubicBezTo>
                  <a:pt x="8065956" y="3936139"/>
                  <a:pt x="8067886" y="3937229"/>
                  <a:pt x="8070242" y="3938407"/>
                </a:cubicBezTo>
                <a:cubicBezTo>
                  <a:pt x="8072599" y="3939585"/>
                  <a:pt x="8075441" y="3940690"/>
                  <a:pt x="8078769" y="3941721"/>
                </a:cubicBezTo>
                <a:cubicBezTo>
                  <a:pt x="8082098" y="3942752"/>
                  <a:pt x="8085942" y="3943267"/>
                  <a:pt x="8090301" y="3943267"/>
                </a:cubicBezTo>
                <a:cubicBezTo>
                  <a:pt x="8093600" y="3943267"/>
                  <a:pt x="8096620" y="3942825"/>
                  <a:pt x="8099359" y="3941942"/>
                </a:cubicBezTo>
                <a:cubicBezTo>
                  <a:pt x="8102098" y="3941058"/>
                  <a:pt x="8104455" y="3939806"/>
                  <a:pt x="8106428" y="3938186"/>
                </a:cubicBezTo>
                <a:cubicBezTo>
                  <a:pt x="8108402" y="3936566"/>
                  <a:pt x="8109919" y="3934578"/>
                  <a:pt x="8110979" y="3932221"/>
                </a:cubicBezTo>
                <a:cubicBezTo>
                  <a:pt x="8112039" y="3929865"/>
                  <a:pt x="8112570" y="3927184"/>
                  <a:pt x="8112570" y="3924180"/>
                </a:cubicBezTo>
                <a:cubicBezTo>
                  <a:pt x="8112570" y="3920940"/>
                  <a:pt x="8111834" y="3918171"/>
                  <a:pt x="8110361" y="3915874"/>
                </a:cubicBezTo>
                <a:cubicBezTo>
                  <a:pt x="8108888" y="3913576"/>
                  <a:pt x="8106944" y="3911558"/>
                  <a:pt x="8104528" y="3909820"/>
                </a:cubicBezTo>
                <a:cubicBezTo>
                  <a:pt x="8102113" y="3908083"/>
                  <a:pt x="8099359" y="3906492"/>
                  <a:pt x="8096266" y="3905049"/>
                </a:cubicBezTo>
                <a:cubicBezTo>
                  <a:pt x="8093173" y="3903605"/>
                  <a:pt x="8090007" y="3902132"/>
                  <a:pt x="8086767" y="3900630"/>
                </a:cubicBezTo>
                <a:cubicBezTo>
                  <a:pt x="8083527" y="3899128"/>
                  <a:pt x="8080375" y="3897464"/>
                  <a:pt x="8077311" y="3895638"/>
                </a:cubicBezTo>
                <a:cubicBezTo>
                  <a:pt x="8074248" y="3893811"/>
                  <a:pt x="8071509" y="3891661"/>
                  <a:pt x="8069093" y="3889187"/>
                </a:cubicBezTo>
                <a:cubicBezTo>
                  <a:pt x="8066678" y="3886713"/>
                  <a:pt x="8064719" y="3883811"/>
                  <a:pt x="8063217" y="3880483"/>
                </a:cubicBezTo>
                <a:cubicBezTo>
                  <a:pt x="8061715" y="3877154"/>
                  <a:pt x="8060964" y="3873163"/>
                  <a:pt x="8060964" y="3868509"/>
                </a:cubicBezTo>
                <a:cubicBezTo>
                  <a:pt x="8060964" y="3863737"/>
                  <a:pt x="8061833" y="3859481"/>
                  <a:pt x="8063570" y="3855740"/>
                </a:cubicBezTo>
                <a:cubicBezTo>
                  <a:pt x="8065309" y="3851999"/>
                  <a:pt x="8067724" y="3848862"/>
                  <a:pt x="8070816" y="3846329"/>
                </a:cubicBezTo>
                <a:cubicBezTo>
                  <a:pt x="8073909" y="3843796"/>
                  <a:pt x="8077592" y="3841866"/>
                  <a:pt x="8081862" y="3840541"/>
                </a:cubicBezTo>
                <a:cubicBezTo>
                  <a:pt x="8086134" y="3839215"/>
                  <a:pt x="8090743" y="3838553"/>
                  <a:pt x="8095692" y="3838553"/>
                </a:cubicBezTo>
                <a:close/>
                <a:moveTo>
                  <a:pt x="7619442" y="3838553"/>
                </a:moveTo>
                <a:cubicBezTo>
                  <a:pt x="7621975" y="3838553"/>
                  <a:pt x="7624523" y="3838774"/>
                  <a:pt x="7627086" y="3839215"/>
                </a:cubicBezTo>
                <a:cubicBezTo>
                  <a:pt x="7629648" y="3839657"/>
                  <a:pt x="7632064" y="3840246"/>
                  <a:pt x="7634332" y="3840983"/>
                </a:cubicBezTo>
                <a:cubicBezTo>
                  <a:pt x="7636600" y="3841719"/>
                  <a:pt x="7638617" y="3842544"/>
                  <a:pt x="7640385" y="3843457"/>
                </a:cubicBezTo>
                <a:cubicBezTo>
                  <a:pt x="7642152" y="3844370"/>
                  <a:pt x="7643316" y="3845107"/>
                  <a:pt x="7643875" y="3845666"/>
                </a:cubicBezTo>
                <a:cubicBezTo>
                  <a:pt x="7644435" y="3846226"/>
                  <a:pt x="7644803" y="3846668"/>
                  <a:pt x="7644980" y="3846992"/>
                </a:cubicBezTo>
                <a:cubicBezTo>
                  <a:pt x="7645157" y="3847316"/>
                  <a:pt x="7645304" y="3847728"/>
                  <a:pt x="7645422" y="3848229"/>
                </a:cubicBezTo>
                <a:cubicBezTo>
                  <a:pt x="7645540" y="3848730"/>
                  <a:pt x="7645628" y="3849333"/>
                  <a:pt x="7645687" y="3850040"/>
                </a:cubicBezTo>
                <a:cubicBezTo>
                  <a:pt x="7645746" y="3850747"/>
                  <a:pt x="7645775" y="3851661"/>
                  <a:pt x="7645775" y="3852780"/>
                </a:cubicBezTo>
                <a:cubicBezTo>
                  <a:pt x="7645775" y="3853840"/>
                  <a:pt x="7645731" y="3854783"/>
                  <a:pt x="7645643" y="3855607"/>
                </a:cubicBezTo>
                <a:cubicBezTo>
                  <a:pt x="7645554" y="3856432"/>
                  <a:pt x="7645422" y="3857124"/>
                  <a:pt x="7645245" y="3857684"/>
                </a:cubicBezTo>
                <a:cubicBezTo>
                  <a:pt x="7645068" y="3858244"/>
                  <a:pt x="7644818" y="3858656"/>
                  <a:pt x="7644494" y="3858921"/>
                </a:cubicBezTo>
                <a:cubicBezTo>
                  <a:pt x="7644170" y="3859186"/>
                  <a:pt x="7643802" y="3859319"/>
                  <a:pt x="7643389" y="3859319"/>
                </a:cubicBezTo>
                <a:cubicBezTo>
                  <a:pt x="7642742" y="3859319"/>
                  <a:pt x="7641725" y="3858907"/>
                  <a:pt x="7640341" y="3858082"/>
                </a:cubicBezTo>
                <a:cubicBezTo>
                  <a:pt x="7638956" y="3857257"/>
                  <a:pt x="7637263" y="3856329"/>
                  <a:pt x="7635260" y="3855298"/>
                </a:cubicBezTo>
                <a:cubicBezTo>
                  <a:pt x="7633257" y="3854267"/>
                  <a:pt x="7630885" y="3853325"/>
                  <a:pt x="7628146" y="3852470"/>
                </a:cubicBezTo>
                <a:cubicBezTo>
                  <a:pt x="7625407" y="3851616"/>
                  <a:pt x="7622329" y="3851189"/>
                  <a:pt x="7618912" y="3851189"/>
                </a:cubicBezTo>
                <a:cubicBezTo>
                  <a:pt x="7615730" y="3851189"/>
                  <a:pt x="7612962" y="3851616"/>
                  <a:pt x="7610605" y="3852470"/>
                </a:cubicBezTo>
                <a:cubicBezTo>
                  <a:pt x="7608249" y="3853325"/>
                  <a:pt x="7606305" y="3854459"/>
                  <a:pt x="7604773" y="3855873"/>
                </a:cubicBezTo>
                <a:cubicBezTo>
                  <a:pt x="7603242" y="3857286"/>
                  <a:pt x="7602093" y="3858965"/>
                  <a:pt x="7601327" y="3860909"/>
                </a:cubicBezTo>
                <a:cubicBezTo>
                  <a:pt x="7600561" y="3862853"/>
                  <a:pt x="7600178" y="3864916"/>
                  <a:pt x="7600178" y="3867095"/>
                </a:cubicBezTo>
                <a:cubicBezTo>
                  <a:pt x="7600178" y="3870276"/>
                  <a:pt x="7600915" y="3873016"/>
                  <a:pt x="7602387" y="3875313"/>
                </a:cubicBezTo>
                <a:cubicBezTo>
                  <a:pt x="7603860" y="3877611"/>
                  <a:pt x="7605819" y="3879643"/>
                  <a:pt x="7608264" y="3881411"/>
                </a:cubicBezTo>
                <a:cubicBezTo>
                  <a:pt x="7610709" y="3883178"/>
                  <a:pt x="7613492" y="3884798"/>
                  <a:pt x="7616614" y="3886271"/>
                </a:cubicBezTo>
                <a:cubicBezTo>
                  <a:pt x="7619737" y="3887744"/>
                  <a:pt x="7622918" y="3889231"/>
                  <a:pt x="7626158" y="3890733"/>
                </a:cubicBezTo>
                <a:cubicBezTo>
                  <a:pt x="7629398" y="3892235"/>
                  <a:pt x="7632579" y="3893885"/>
                  <a:pt x="7635701" y="3895682"/>
                </a:cubicBezTo>
                <a:cubicBezTo>
                  <a:pt x="7638824" y="3897479"/>
                  <a:pt x="7641607" y="3899600"/>
                  <a:pt x="7644052" y="3902044"/>
                </a:cubicBezTo>
                <a:cubicBezTo>
                  <a:pt x="7646497" y="3904489"/>
                  <a:pt x="7648470" y="3907376"/>
                  <a:pt x="7649973" y="3910704"/>
                </a:cubicBezTo>
                <a:cubicBezTo>
                  <a:pt x="7651475" y="3914033"/>
                  <a:pt x="7652226" y="3917965"/>
                  <a:pt x="7652226" y="3922501"/>
                </a:cubicBezTo>
                <a:cubicBezTo>
                  <a:pt x="7652226" y="3927862"/>
                  <a:pt x="7651239" y="3932634"/>
                  <a:pt x="7649266" y="3936816"/>
                </a:cubicBezTo>
                <a:cubicBezTo>
                  <a:pt x="7647293" y="3940999"/>
                  <a:pt x="7644553" y="3944549"/>
                  <a:pt x="7641048" y="3947465"/>
                </a:cubicBezTo>
                <a:cubicBezTo>
                  <a:pt x="7637543" y="3950381"/>
                  <a:pt x="7633419" y="3952575"/>
                  <a:pt x="7628676" y="3954048"/>
                </a:cubicBezTo>
                <a:cubicBezTo>
                  <a:pt x="7623934" y="3955521"/>
                  <a:pt x="7618823" y="3956257"/>
                  <a:pt x="7613345" y="3956257"/>
                </a:cubicBezTo>
                <a:cubicBezTo>
                  <a:pt x="7609516" y="3956257"/>
                  <a:pt x="7605966" y="3955933"/>
                  <a:pt x="7602696" y="3955285"/>
                </a:cubicBezTo>
                <a:cubicBezTo>
                  <a:pt x="7599427" y="3954637"/>
                  <a:pt x="7596511" y="3953842"/>
                  <a:pt x="7593948" y="3952899"/>
                </a:cubicBezTo>
                <a:cubicBezTo>
                  <a:pt x="7591385" y="3951957"/>
                  <a:pt x="7589236" y="3950985"/>
                  <a:pt x="7587497" y="3949983"/>
                </a:cubicBezTo>
                <a:cubicBezTo>
                  <a:pt x="7585760" y="3948982"/>
                  <a:pt x="7584552" y="3948127"/>
                  <a:pt x="7583874" y="3947420"/>
                </a:cubicBezTo>
                <a:cubicBezTo>
                  <a:pt x="7583197" y="3946713"/>
                  <a:pt x="7582696" y="3945815"/>
                  <a:pt x="7582372" y="3944725"/>
                </a:cubicBezTo>
                <a:cubicBezTo>
                  <a:pt x="7582048" y="3943635"/>
                  <a:pt x="7581886" y="3942177"/>
                  <a:pt x="7581886" y="3940351"/>
                </a:cubicBezTo>
                <a:cubicBezTo>
                  <a:pt x="7581886" y="3939055"/>
                  <a:pt x="7581945" y="3937980"/>
                  <a:pt x="7582063" y="3937126"/>
                </a:cubicBezTo>
                <a:cubicBezTo>
                  <a:pt x="7582181" y="3936272"/>
                  <a:pt x="7582358" y="3935579"/>
                  <a:pt x="7582593" y="3935049"/>
                </a:cubicBezTo>
                <a:cubicBezTo>
                  <a:pt x="7582829" y="3934519"/>
                  <a:pt x="7583123" y="3934151"/>
                  <a:pt x="7583477" y="3933945"/>
                </a:cubicBezTo>
                <a:cubicBezTo>
                  <a:pt x="7583830" y="3933738"/>
                  <a:pt x="7584243" y="3933635"/>
                  <a:pt x="7584714" y="3933635"/>
                </a:cubicBezTo>
                <a:cubicBezTo>
                  <a:pt x="7585539" y="3933635"/>
                  <a:pt x="7586702" y="3934136"/>
                  <a:pt x="7588204" y="3935137"/>
                </a:cubicBezTo>
                <a:cubicBezTo>
                  <a:pt x="7589707" y="3936139"/>
                  <a:pt x="7591636" y="3937229"/>
                  <a:pt x="7593992" y="3938407"/>
                </a:cubicBezTo>
                <a:cubicBezTo>
                  <a:pt x="7596349" y="3939585"/>
                  <a:pt x="7599191" y="3940690"/>
                  <a:pt x="7602520" y="3941721"/>
                </a:cubicBezTo>
                <a:cubicBezTo>
                  <a:pt x="7605849" y="3942752"/>
                  <a:pt x="7609692" y="3943267"/>
                  <a:pt x="7614052" y="3943267"/>
                </a:cubicBezTo>
                <a:cubicBezTo>
                  <a:pt x="7617351" y="3943267"/>
                  <a:pt x="7620370" y="3942825"/>
                  <a:pt x="7623109" y="3941942"/>
                </a:cubicBezTo>
                <a:cubicBezTo>
                  <a:pt x="7625848" y="3941058"/>
                  <a:pt x="7628205" y="3939806"/>
                  <a:pt x="7630178" y="3938186"/>
                </a:cubicBezTo>
                <a:cubicBezTo>
                  <a:pt x="7632152" y="3936566"/>
                  <a:pt x="7633669" y="3934578"/>
                  <a:pt x="7634729" y="3932221"/>
                </a:cubicBezTo>
                <a:cubicBezTo>
                  <a:pt x="7635790" y="3929865"/>
                  <a:pt x="7636320" y="3927184"/>
                  <a:pt x="7636320" y="3924180"/>
                </a:cubicBezTo>
                <a:cubicBezTo>
                  <a:pt x="7636320" y="3920940"/>
                  <a:pt x="7635584" y="3918171"/>
                  <a:pt x="7634111" y="3915874"/>
                </a:cubicBezTo>
                <a:cubicBezTo>
                  <a:pt x="7632638" y="3913576"/>
                  <a:pt x="7630694" y="3911558"/>
                  <a:pt x="7628279" y="3909820"/>
                </a:cubicBezTo>
                <a:cubicBezTo>
                  <a:pt x="7625864" y="3908083"/>
                  <a:pt x="7623109" y="3906492"/>
                  <a:pt x="7620016" y="3905049"/>
                </a:cubicBezTo>
                <a:cubicBezTo>
                  <a:pt x="7616923" y="3903605"/>
                  <a:pt x="7613757" y="3902132"/>
                  <a:pt x="7610517" y="3900630"/>
                </a:cubicBezTo>
                <a:cubicBezTo>
                  <a:pt x="7607277" y="3899128"/>
                  <a:pt x="7604125" y="3897464"/>
                  <a:pt x="7601062" y="3895638"/>
                </a:cubicBezTo>
                <a:cubicBezTo>
                  <a:pt x="7597998" y="3893811"/>
                  <a:pt x="7595259" y="3891661"/>
                  <a:pt x="7592844" y="3889187"/>
                </a:cubicBezTo>
                <a:cubicBezTo>
                  <a:pt x="7590429" y="3886713"/>
                  <a:pt x="7588469" y="3883811"/>
                  <a:pt x="7586967" y="3880483"/>
                </a:cubicBezTo>
                <a:cubicBezTo>
                  <a:pt x="7585465" y="3877154"/>
                  <a:pt x="7584714" y="3873163"/>
                  <a:pt x="7584714" y="3868509"/>
                </a:cubicBezTo>
                <a:cubicBezTo>
                  <a:pt x="7584714" y="3863737"/>
                  <a:pt x="7585583" y="3859481"/>
                  <a:pt x="7587321" y="3855740"/>
                </a:cubicBezTo>
                <a:cubicBezTo>
                  <a:pt x="7589059" y="3851999"/>
                  <a:pt x="7591474" y="3848862"/>
                  <a:pt x="7594567" y="3846329"/>
                </a:cubicBezTo>
                <a:cubicBezTo>
                  <a:pt x="7597660" y="3843796"/>
                  <a:pt x="7601342" y="3841866"/>
                  <a:pt x="7605613" y="3840541"/>
                </a:cubicBezTo>
                <a:cubicBezTo>
                  <a:pt x="7609884" y="3839215"/>
                  <a:pt x="7614493" y="3838553"/>
                  <a:pt x="7619442" y="3838553"/>
                </a:cubicBezTo>
                <a:close/>
                <a:moveTo>
                  <a:pt x="7152717" y="3838553"/>
                </a:moveTo>
                <a:cubicBezTo>
                  <a:pt x="7155250" y="3838553"/>
                  <a:pt x="7157798" y="3838774"/>
                  <a:pt x="7160361" y="3839215"/>
                </a:cubicBezTo>
                <a:cubicBezTo>
                  <a:pt x="7162923" y="3839657"/>
                  <a:pt x="7165339" y="3840246"/>
                  <a:pt x="7167607" y="3840983"/>
                </a:cubicBezTo>
                <a:cubicBezTo>
                  <a:pt x="7169875" y="3841719"/>
                  <a:pt x="7171892" y="3842544"/>
                  <a:pt x="7173660" y="3843457"/>
                </a:cubicBezTo>
                <a:cubicBezTo>
                  <a:pt x="7175427" y="3844370"/>
                  <a:pt x="7176591" y="3845107"/>
                  <a:pt x="7177150" y="3845666"/>
                </a:cubicBezTo>
                <a:cubicBezTo>
                  <a:pt x="7177710" y="3846226"/>
                  <a:pt x="7178078" y="3846668"/>
                  <a:pt x="7178255" y="3846992"/>
                </a:cubicBezTo>
                <a:cubicBezTo>
                  <a:pt x="7178432" y="3847316"/>
                  <a:pt x="7178579" y="3847728"/>
                  <a:pt x="7178697" y="3848229"/>
                </a:cubicBezTo>
                <a:cubicBezTo>
                  <a:pt x="7178815" y="3848730"/>
                  <a:pt x="7178903" y="3849333"/>
                  <a:pt x="7178962" y="3850040"/>
                </a:cubicBezTo>
                <a:cubicBezTo>
                  <a:pt x="7179021" y="3850747"/>
                  <a:pt x="7179050" y="3851661"/>
                  <a:pt x="7179050" y="3852780"/>
                </a:cubicBezTo>
                <a:cubicBezTo>
                  <a:pt x="7179050" y="3853840"/>
                  <a:pt x="7179006" y="3854783"/>
                  <a:pt x="7178918" y="3855607"/>
                </a:cubicBezTo>
                <a:cubicBezTo>
                  <a:pt x="7178829" y="3856432"/>
                  <a:pt x="7178697" y="3857124"/>
                  <a:pt x="7178520" y="3857684"/>
                </a:cubicBezTo>
                <a:cubicBezTo>
                  <a:pt x="7178343" y="3858244"/>
                  <a:pt x="7178093" y="3858656"/>
                  <a:pt x="7177769" y="3858921"/>
                </a:cubicBezTo>
                <a:cubicBezTo>
                  <a:pt x="7177445" y="3859186"/>
                  <a:pt x="7177077" y="3859319"/>
                  <a:pt x="7176664" y="3859319"/>
                </a:cubicBezTo>
                <a:cubicBezTo>
                  <a:pt x="7176017" y="3859319"/>
                  <a:pt x="7175000" y="3858907"/>
                  <a:pt x="7173616" y="3858082"/>
                </a:cubicBezTo>
                <a:cubicBezTo>
                  <a:pt x="7172231" y="3857257"/>
                  <a:pt x="7170538" y="3856329"/>
                  <a:pt x="7168535" y="3855298"/>
                </a:cubicBezTo>
                <a:cubicBezTo>
                  <a:pt x="7166532" y="3854267"/>
                  <a:pt x="7164160" y="3853325"/>
                  <a:pt x="7161421" y="3852470"/>
                </a:cubicBezTo>
                <a:cubicBezTo>
                  <a:pt x="7158682" y="3851616"/>
                  <a:pt x="7155604" y="3851189"/>
                  <a:pt x="7152187" y="3851189"/>
                </a:cubicBezTo>
                <a:cubicBezTo>
                  <a:pt x="7149005" y="3851189"/>
                  <a:pt x="7146237" y="3851616"/>
                  <a:pt x="7143880" y="3852470"/>
                </a:cubicBezTo>
                <a:cubicBezTo>
                  <a:pt x="7141524" y="3853325"/>
                  <a:pt x="7139580" y="3854459"/>
                  <a:pt x="7138048" y="3855873"/>
                </a:cubicBezTo>
                <a:cubicBezTo>
                  <a:pt x="7136517" y="3857286"/>
                  <a:pt x="7135368" y="3858965"/>
                  <a:pt x="7134602" y="3860909"/>
                </a:cubicBezTo>
                <a:cubicBezTo>
                  <a:pt x="7133836" y="3862853"/>
                  <a:pt x="7133453" y="3864916"/>
                  <a:pt x="7133453" y="3867095"/>
                </a:cubicBezTo>
                <a:cubicBezTo>
                  <a:pt x="7133453" y="3870276"/>
                  <a:pt x="7134190" y="3873016"/>
                  <a:pt x="7135662" y="3875313"/>
                </a:cubicBezTo>
                <a:cubicBezTo>
                  <a:pt x="7137135" y="3877611"/>
                  <a:pt x="7139094" y="3879643"/>
                  <a:pt x="7141539" y="3881411"/>
                </a:cubicBezTo>
                <a:cubicBezTo>
                  <a:pt x="7143984" y="3883178"/>
                  <a:pt x="7146767" y="3884798"/>
                  <a:pt x="7149889" y="3886271"/>
                </a:cubicBezTo>
                <a:cubicBezTo>
                  <a:pt x="7153012" y="3887744"/>
                  <a:pt x="7156193" y="3889231"/>
                  <a:pt x="7159433" y="3890733"/>
                </a:cubicBezTo>
                <a:cubicBezTo>
                  <a:pt x="7162673" y="3892235"/>
                  <a:pt x="7165854" y="3893885"/>
                  <a:pt x="7168976" y="3895682"/>
                </a:cubicBezTo>
                <a:cubicBezTo>
                  <a:pt x="7172099" y="3897479"/>
                  <a:pt x="7174882" y="3899600"/>
                  <a:pt x="7177327" y="3902044"/>
                </a:cubicBezTo>
                <a:cubicBezTo>
                  <a:pt x="7179772" y="3904489"/>
                  <a:pt x="7181745" y="3907376"/>
                  <a:pt x="7183248" y="3910704"/>
                </a:cubicBezTo>
                <a:cubicBezTo>
                  <a:pt x="7184750" y="3914033"/>
                  <a:pt x="7185501" y="3917965"/>
                  <a:pt x="7185501" y="3922501"/>
                </a:cubicBezTo>
                <a:cubicBezTo>
                  <a:pt x="7185501" y="3927862"/>
                  <a:pt x="7184514" y="3932634"/>
                  <a:pt x="7182541" y="3936816"/>
                </a:cubicBezTo>
                <a:cubicBezTo>
                  <a:pt x="7180568" y="3940999"/>
                  <a:pt x="7177828" y="3944549"/>
                  <a:pt x="7174323" y="3947465"/>
                </a:cubicBezTo>
                <a:cubicBezTo>
                  <a:pt x="7170818" y="3950381"/>
                  <a:pt x="7166694" y="3952575"/>
                  <a:pt x="7161951" y="3954048"/>
                </a:cubicBezTo>
                <a:cubicBezTo>
                  <a:pt x="7157209" y="3955521"/>
                  <a:pt x="7152098" y="3956257"/>
                  <a:pt x="7146620" y="3956257"/>
                </a:cubicBezTo>
                <a:cubicBezTo>
                  <a:pt x="7142791" y="3956257"/>
                  <a:pt x="7139241" y="3955933"/>
                  <a:pt x="7135971" y="3955285"/>
                </a:cubicBezTo>
                <a:cubicBezTo>
                  <a:pt x="7132702" y="3954637"/>
                  <a:pt x="7129786" y="3953842"/>
                  <a:pt x="7127223" y="3952899"/>
                </a:cubicBezTo>
                <a:cubicBezTo>
                  <a:pt x="7124660" y="3951957"/>
                  <a:pt x="7122511" y="3950985"/>
                  <a:pt x="7120772" y="3949983"/>
                </a:cubicBezTo>
                <a:cubicBezTo>
                  <a:pt x="7119035" y="3948982"/>
                  <a:pt x="7117827" y="3948127"/>
                  <a:pt x="7117149" y="3947420"/>
                </a:cubicBezTo>
                <a:cubicBezTo>
                  <a:pt x="7116472" y="3946713"/>
                  <a:pt x="7115971" y="3945815"/>
                  <a:pt x="7115647" y="3944725"/>
                </a:cubicBezTo>
                <a:cubicBezTo>
                  <a:pt x="7115323" y="3943635"/>
                  <a:pt x="7115161" y="3942177"/>
                  <a:pt x="7115161" y="3940351"/>
                </a:cubicBezTo>
                <a:cubicBezTo>
                  <a:pt x="7115161" y="3939055"/>
                  <a:pt x="7115220" y="3937980"/>
                  <a:pt x="7115338" y="3937126"/>
                </a:cubicBezTo>
                <a:cubicBezTo>
                  <a:pt x="7115456" y="3936272"/>
                  <a:pt x="7115633" y="3935579"/>
                  <a:pt x="7115868" y="3935049"/>
                </a:cubicBezTo>
                <a:cubicBezTo>
                  <a:pt x="7116104" y="3934519"/>
                  <a:pt x="7116398" y="3934151"/>
                  <a:pt x="7116752" y="3933945"/>
                </a:cubicBezTo>
                <a:cubicBezTo>
                  <a:pt x="7117105" y="3933738"/>
                  <a:pt x="7117518" y="3933635"/>
                  <a:pt x="7117989" y="3933635"/>
                </a:cubicBezTo>
                <a:cubicBezTo>
                  <a:pt x="7118814" y="3933635"/>
                  <a:pt x="7119977" y="3934136"/>
                  <a:pt x="7121479" y="3935137"/>
                </a:cubicBezTo>
                <a:cubicBezTo>
                  <a:pt x="7122982" y="3936139"/>
                  <a:pt x="7124911" y="3937229"/>
                  <a:pt x="7127267" y="3938407"/>
                </a:cubicBezTo>
                <a:cubicBezTo>
                  <a:pt x="7129624" y="3939585"/>
                  <a:pt x="7132466" y="3940690"/>
                  <a:pt x="7135795" y="3941721"/>
                </a:cubicBezTo>
                <a:cubicBezTo>
                  <a:pt x="7139124" y="3942752"/>
                  <a:pt x="7142967" y="3943267"/>
                  <a:pt x="7147327" y="3943267"/>
                </a:cubicBezTo>
                <a:cubicBezTo>
                  <a:pt x="7150626" y="3943267"/>
                  <a:pt x="7153645" y="3942825"/>
                  <a:pt x="7156384" y="3941942"/>
                </a:cubicBezTo>
                <a:cubicBezTo>
                  <a:pt x="7159123" y="3941058"/>
                  <a:pt x="7161480" y="3939806"/>
                  <a:pt x="7163453" y="3938186"/>
                </a:cubicBezTo>
                <a:cubicBezTo>
                  <a:pt x="7165427" y="3936566"/>
                  <a:pt x="7166944" y="3934578"/>
                  <a:pt x="7168004" y="3932221"/>
                </a:cubicBezTo>
                <a:cubicBezTo>
                  <a:pt x="7169065" y="3929865"/>
                  <a:pt x="7169595" y="3927184"/>
                  <a:pt x="7169595" y="3924180"/>
                </a:cubicBezTo>
                <a:cubicBezTo>
                  <a:pt x="7169595" y="3920940"/>
                  <a:pt x="7168859" y="3918171"/>
                  <a:pt x="7167386" y="3915874"/>
                </a:cubicBezTo>
                <a:cubicBezTo>
                  <a:pt x="7165913" y="3913576"/>
                  <a:pt x="7163969" y="3911558"/>
                  <a:pt x="7161554" y="3909820"/>
                </a:cubicBezTo>
                <a:cubicBezTo>
                  <a:pt x="7159139" y="3908083"/>
                  <a:pt x="7156384" y="3906492"/>
                  <a:pt x="7153291" y="3905049"/>
                </a:cubicBezTo>
                <a:cubicBezTo>
                  <a:pt x="7150198" y="3903605"/>
                  <a:pt x="7147032" y="3902132"/>
                  <a:pt x="7143792" y="3900630"/>
                </a:cubicBezTo>
                <a:cubicBezTo>
                  <a:pt x="7140552" y="3899128"/>
                  <a:pt x="7137400" y="3897464"/>
                  <a:pt x="7134337" y="3895638"/>
                </a:cubicBezTo>
                <a:cubicBezTo>
                  <a:pt x="7131273" y="3893811"/>
                  <a:pt x="7128534" y="3891661"/>
                  <a:pt x="7126119" y="3889187"/>
                </a:cubicBezTo>
                <a:cubicBezTo>
                  <a:pt x="7123704" y="3886713"/>
                  <a:pt x="7121744" y="3883811"/>
                  <a:pt x="7120242" y="3880483"/>
                </a:cubicBezTo>
                <a:cubicBezTo>
                  <a:pt x="7118740" y="3877154"/>
                  <a:pt x="7117989" y="3873163"/>
                  <a:pt x="7117989" y="3868509"/>
                </a:cubicBezTo>
                <a:cubicBezTo>
                  <a:pt x="7117989" y="3863737"/>
                  <a:pt x="7118858" y="3859481"/>
                  <a:pt x="7120596" y="3855740"/>
                </a:cubicBezTo>
                <a:cubicBezTo>
                  <a:pt x="7122334" y="3851999"/>
                  <a:pt x="7124749" y="3848862"/>
                  <a:pt x="7127842" y="3846329"/>
                </a:cubicBezTo>
                <a:cubicBezTo>
                  <a:pt x="7130935" y="3843796"/>
                  <a:pt x="7134617" y="3841866"/>
                  <a:pt x="7138888" y="3840541"/>
                </a:cubicBezTo>
                <a:cubicBezTo>
                  <a:pt x="7143159" y="3839215"/>
                  <a:pt x="7147768" y="3838553"/>
                  <a:pt x="7152717" y="3838553"/>
                </a:cubicBezTo>
                <a:close/>
                <a:moveTo>
                  <a:pt x="6676467" y="3838553"/>
                </a:moveTo>
                <a:cubicBezTo>
                  <a:pt x="6679000" y="3838553"/>
                  <a:pt x="6681548" y="3838774"/>
                  <a:pt x="6684111" y="3839215"/>
                </a:cubicBezTo>
                <a:cubicBezTo>
                  <a:pt x="6686673" y="3839657"/>
                  <a:pt x="6689089" y="3840246"/>
                  <a:pt x="6691357" y="3840983"/>
                </a:cubicBezTo>
                <a:cubicBezTo>
                  <a:pt x="6693625" y="3841719"/>
                  <a:pt x="6695642" y="3842544"/>
                  <a:pt x="6697410" y="3843457"/>
                </a:cubicBezTo>
                <a:cubicBezTo>
                  <a:pt x="6699177" y="3844370"/>
                  <a:pt x="6700341" y="3845107"/>
                  <a:pt x="6700900" y="3845666"/>
                </a:cubicBezTo>
                <a:cubicBezTo>
                  <a:pt x="6701460" y="3846226"/>
                  <a:pt x="6701828" y="3846668"/>
                  <a:pt x="6702005" y="3846992"/>
                </a:cubicBezTo>
                <a:cubicBezTo>
                  <a:pt x="6702182" y="3847316"/>
                  <a:pt x="6702329" y="3847728"/>
                  <a:pt x="6702447" y="3848229"/>
                </a:cubicBezTo>
                <a:cubicBezTo>
                  <a:pt x="6702565" y="3848730"/>
                  <a:pt x="6702653" y="3849333"/>
                  <a:pt x="6702712" y="3850040"/>
                </a:cubicBezTo>
                <a:cubicBezTo>
                  <a:pt x="6702771" y="3850747"/>
                  <a:pt x="6702800" y="3851661"/>
                  <a:pt x="6702800" y="3852780"/>
                </a:cubicBezTo>
                <a:cubicBezTo>
                  <a:pt x="6702800" y="3853840"/>
                  <a:pt x="6702756" y="3854783"/>
                  <a:pt x="6702668" y="3855607"/>
                </a:cubicBezTo>
                <a:cubicBezTo>
                  <a:pt x="6702579" y="3856432"/>
                  <a:pt x="6702447" y="3857124"/>
                  <a:pt x="6702270" y="3857684"/>
                </a:cubicBezTo>
                <a:cubicBezTo>
                  <a:pt x="6702093" y="3858244"/>
                  <a:pt x="6701843" y="3858656"/>
                  <a:pt x="6701519" y="3858921"/>
                </a:cubicBezTo>
                <a:cubicBezTo>
                  <a:pt x="6701195" y="3859186"/>
                  <a:pt x="6700827" y="3859319"/>
                  <a:pt x="6700414" y="3859319"/>
                </a:cubicBezTo>
                <a:cubicBezTo>
                  <a:pt x="6699767" y="3859319"/>
                  <a:pt x="6698750" y="3858907"/>
                  <a:pt x="6697366" y="3858082"/>
                </a:cubicBezTo>
                <a:cubicBezTo>
                  <a:pt x="6695981" y="3857257"/>
                  <a:pt x="6694288" y="3856329"/>
                  <a:pt x="6692285" y="3855298"/>
                </a:cubicBezTo>
                <a:cubicBezTo>
                  <a:pt x="6690282" y="3854267"/>
                  <a:pt x="6687910" y="3853325"/>
                  <a:pt x="6685171" y="3852470"/>
                </a:cubicBezTo>
                <a:cubicBezTo>
                  <a:pt x="6682432" y="3851616"/>
                  <a:pt x="6679354" y="3851189"/>
                  <a:pt x="6675937" y="3851189"/>
                </a:cubicBezTo>
                <a:cubicBezTo>
                  <a:pt x="6672755" y="3851189"/>
                  <a:pt x="6669987" y="3851616"/>
                  <a:pt x="6667630" y="3852470"/>
                </a:cubicBezTo>
                <a:cubicBezTo>
                  <a:pt x="6665274" y="3853325"/>
                  <a:pt x="6663330" y="3854459"/>
                  <a:pt x="6661798" y="3855873"/>
                </a:cubicBezTo>
                <a:cubicBezTo>
                  <a:pt x="6660267" y="3857286"/>
                  <a:pt x="6659118" y="3858965"/>
                  <a:pt x="6658352" y="3860909"/>
                </a:cubicBezTo>
                <a:cubicBezTo>
                  <a:pt x="6657586" y="3862853"/>
                  <a:pt x="6657203" y="3864916"/>
                  <a:pt x="6657203" y="3867095"/>
                </a:cubicBezTo>
                <a:cubicBezTo>
                  <a:pt x="6657203" y="3870276"/>
                  <a:pt x="6657940" y="3873016"/>
                  <a:pt x="6659412" y="3875313"/>
                </a:cubicBezTo>
                <a:cubicBezTo>
                  <a:pt x="6660885" y="3877611"/>
                  <a:pt x="6662844" y="3879643"/>
                  <a:pt x="6665289" y="3881411"/>
                </a:cubicBezTo>
                <a:cubicBezTo>
                  <a:pt x="6667734" y="3883178"/>
                  <a:pt x="6670517" y="3884798"/>
                  <a:pt x="6673639" y="3886271"/>
                </a:cubicBezTo>
                <a:cubicBezTo>
                  <a:pt x="6676762" y="3887744"/>
                  <a:pt x="6679943" y="3889231"/>
                  <a:pt x="6683183" y="3890733"/>
                </a:cubicBezTo>
                <a:cubicBezTo>
                  <a:pt x="6686423" y="3892235"/>
                  <a:pt x="6689604" y="3893885"/>
                  <a:pt x="6692726" y="3895682"/>
                </a:cubicBezTo>
                <a:cubicBezTo>
                  <a:pt x="6695849" y="3897479"/>
                  <a:pt x="6698632" y="3899600"/>
                  <a:pt x="6701077" y="3902044"/>
                </a:cubicBezTo>
                <a:cubicBezTo>
                  <a:pt x="6703522" y="3904489"/>
                  <a:pt x="6705495" y="3907376"/>
                  <a:pt x="6706998" y="3910704"/>
                </a:cubicBezTo>
                <a:cubicBezTo>
                  <a:pt x="6708500" y="3914033"/>
                  <a:pt x="6709251" y="3917965"/>
                  <a:pt x="6709251" y="3922501"/>
                </a:cubicBezTo>
                <a:cubicBezTo>
                  <a:pt x="6709251" y="3927862"/>
                  <a:pt x="6708264" y="3932634"/>
                  <a:pt x="6706291" y="3936816"/>
                </a:cubicBezTo>
                <a:cubicBezTo>
                  <a:pt x="6704318" y="3940999"/>
                  <a:pt x="6701578" y="3944549"/>
                  <a:pt x="6698073" y="3947465"/>
                </a:cubicBezTo>
                <a:cubicBezTo>
                  <a:pt x="6694568" y="3950381"/>
                  <a:pt x="6690444" y="3952575"/>
                  <a:pt x="6685701" y="3954048"/>
                </a:cubicBezTo>
                <a:cubicBezTo>
                  <a:pt x="6680959" y="3955521"/>
                  <a:pt x="6675848" y="3956257"/>
                  <a:pt x="6670370" y="3956257"/>
                </a:cubicBezTo>
                <a:cubicBezTo>
                  <a:pt x="6666541" y="3956257"/>
                  <a:pt x="6662991" y="3955933"/>
                  <a:pt x="6659721" y="3955285"/>
                </a:cubicBezTo>
                <a:cubicBezTo>
                  <a:pt x="6656452" y="3954637"/>
                  <a:pt x="6653536" y="3953842"/>
                  <a:pt x="6650973" y="3952899"/>
                </a:cubicBezTo>
                <a:cubicBezTo>
                  <a:pt x="6648410" y="3951957"/>
                  <a:pt x="6646261" y="3950985"/>
                  <a:pt x="6644522" y="3949983"/>
                </a:cubicBezTo>
                <a:cubicBezTo>
                  <a:pt x="6642785" y="3948982"/>
                  <a:pt x="6641577" y="3948127"/>
                  <a:pt x="6640899" y="3947420"/>
                </a:cubicBezTo>
                <a:cubicBezTo>
                  <a:pt x="6640222" y="3946713"/>
                  <a:pt x="6639721" y="3945815"/>
                  <a:pt x="6639397" y="3944725"/>
                </a:cubicBezTo>
                <a:cubicBezTo>
                  <a:pt x="6639073" y="3943635"/>
                  <a:pt x="6638911" y="3942177"/>
                  <a:pt x="6638911" y="3940351"/>
                </a:cubicBezTo>
                <a:cubicBezTo>
                  <a:pt x="6638911" y="3939055"/>
                  <a:pt x="6638970" y="3937980"/>
                  <a:pt x="6639088" y="3937126"/>
                </a:cubicBezTo>
                <a:cubicBezTo>
                  <a:pt x="6639206" y="3936272"/>
                  <a:pt x="6639383" y="3935579"/>
                  <a:pt x="6639618" y="3935049"/>
                </a:cubicBezTo>
                <a:cubicBezTo>
                  <a:pt x="6639854" y="3934519"/>
                  <a:pt x="6640148" y="3934151"/>
                  <a:pt x="6640502" y="3933945"/>
                </a:cubicBezTo>
                <a:cubicBezTo>
                  <a:pt x="6640855" y="3933738"/>
                  <a:pt x="6641268" y="3933635"/>
                  <a:pt x="6641739" y="3933635"/>
                </a:cubicBezTo>
                <a:cubicBezTo>
                  <a:pt x="6642564" y="3933635"/>
                  <a:pt x="6643727" y="3934136"/>
                  <a:pt x="6645229" y="3935137"/>
                </a:cubicBezTo>
                <a:cubicBezTo>
                  <a:pt x="6646732" y="3936139"/>
                  <a:pt x="6648661" y="3937229"/>
                  <a:pt x="6651017" y="3938407"/>
                </a:cubicBezTo>
                <a:cubicBezTo>
                  <a:pt x="6653374" y="3939585"/>
                  <a:pt x="6656216" y="3940690"/>
                  <a:pt x="6659545" y="3941721"/>
                </a:cubicBezTo>
                <a:cubicBezTo>
                  <a:pt x="6662874" y="3942752"/>
                  <a:pt x="6666717" y="3943267"/>
                  <a:pt x="6671077" y="3943267"/>
                </a:cubicBezTo>
                <a:cubicBezTo>
                  <a:pt x="6674376" y="3943267"/>
                  <a:pt x="6677395" y="3942825"/>
                  <a:pt x="6680134" y="3941942"/>
                </a:cubicBezTo>
                <a:cubicBezTo>
                  <a:pt x="6682873" y="3941058"/>
                  <a:pt x="6685230" y="3939806"/>
                  <a:pt x="6687203" y="3938186"/>
                </a:cubicBezTo>
                <a:cubicBezTo>
                  <a:pt x="6689177" y="3936566"/>
                  <a:pt x="6690694" y="3934578"/>
                  <a:pt x="6691754" y="3932221"/>
                </a:cubicBezTo>
                <a:cubicBezTo>
                  <a:pt x="6692815" y="3929865"/>
                  <a:pt x="6693345" y="3927184"/>
                  <a:pt x="6693345" y="3924180"/>
                </a:cubicBezTo>
                <a:cubicBezTo>
                  <a:pt x="6693345" y="3920940"/>
                  <a:pt x="6692609" y="3918171"/>
                  <a:pt x="6691136" y="3915874"/>
                </a:cubicBezTo>
                <a:cubicBezTo>
                  <a:pt x="6689663" y="3913576"/>
                  <a:pt x="6687719" y="3911558"/>
                  <a:pt x="6685304" y="3909820"/>
                </a:cubicBezTo>
                <a:cubicBezTo>
                  <a:pt x="6682889" y="3908083"/>
                  <a:pt x="6680134" y="3906492"/>
                  <a:pt x="6677041" y="3905049"/>
                </a:cubicBezTo>
                <a:cubicBezTo>
                  <a:pt x="6673948" y="3903605"/>
                  <a:pt x="6670782" y="3902132"/>
                  <a:pt x="6667542" y="3900630"/>
                </a:cubicBezTo>
                <a:cubicBezTo>
                  <a:pt x="6664302" y="3899128"/>
                  <a:pt x="6661150" y="3897464"/>
                  <a:pt x="6658087" y="3895638"/>
                </a:cubicBezTo>
                <a:cubicBezTo>
                  <a:pt x="6655023" y="3893811"/>
                  <a:pt x="6652284" y="3891661"/>
                  <a:pt x="6649869" y="3889187"/>
                </a:cubicBezTo>
                <a:cubicBezTo>
                  <a:pt x="6647454" y="3886713"/>
                  <a:pt x="6645494" y="3883811"/>
                  <a:pt x="6643992" y="3880483"/>
                </a:cubicBezTo>
                <a:cubicBezTo>
                  <a:pt x="6642490" y="3877154"/>
                  <a:pt x="6641739" y="3873163"/>
                  <a:pt x="6641739" y="3868509"/>
                </a:cubicBezTo>
                <a:cubicBezTo>
                  <a:pt x="6641739" y="3863737"/>
                  <a:pt x="6642608" y="3859481"/>
                  <a:pt x="6644346" y="3855740"/>
                </a:cubicBezTo>
                <a:cubicBezTo>
                  <a:pt x="6646084" y="3851999"/>
                  <a:pt x="6648499" y="3848862"/>
                  <a:pt x="6651592" y="3846329"/>
                </a:cubicBezTo>
                <a:cubicBezTo>
                  <a:pt x="6654685" y="3843796"/>
                  <a:pt x="6658367" y="3841866"/>
                  <a:pt x="6662638" y="3840541"/>
                </a:cubicBezTo>
                <a:cubicBezTo>
                  <a:pt x="6666909" y="3839215"/>
                  <a:pt x="6671518" y="3838553"/>
                  <a:pt x="6676467" y="3838553"/>
                </a:cubicBezTo>
                <a:close/>
                <a:moveTo>
                  <a:pt x="6209742" y="3838553"/>
                </a:moveTo>
                <a:cubicBezTo>
                  <a:pt x="6212275" y="3838553"/>
                  <a:pt x="6214823" y="3838774"/>
                  <a:pt x="6217386" y="3839215"/>
                </a:cubicBezTo>
                <a:cubicBezTo>
                  <a:pt x="6219948" y="3839657"/>
                  <a:pt x="6222364" y="3840246"/>
                  <a:pt x="6224632" y="3840983"/>
                </a:cubicBezTo>
                <a:cubicBezTo>
                  <a:pt x="6226900" y="3841719"/>
                  <a:pt x="6228917" y="3842544"/>
                  <a:pt x="6230685" y="3843457"/>
                </a:cubicBezTo>
                <a:cubicBezTo>
                  <a:pt x="6232452" y="3844370"/>
                  <a:pt x="6233616" y="3845107"/>
                  <a:pt x="6234175" y="3845666"/>
                </a:cubicBezTo>
                <a:cubicBezTo>
                  <a:pt x="6234735" y="3846226"/>
                  <a:pt x="6235103" y="3846668"/>
                  <a:pt x="6235280" y="3846992"/>
                </a:cubicBezTo>
                <a:cubicBezTo>
                  <a:pt x="6235457" y="3847316"/>
                  <a:pt x="6235604" y="3847728"/>
                  <a:pt x="6235722" y="3848229"/>
                </a:cubicBezTo>
                <a:cubicBezTo>
                  <a:pt x="6235840" y="3848730"/>
                  <a:pt x="6235928" y="3849333"/>
                  <a:pt x="6235987" y="3850040"/>
                </a:cubicBezTo>
                <a:cubicBezTo>
                  <a:pt x="6236046" y="3850747"/>
                  <a:pt x="6236075" y="3851661"/>
                  <a:pt x="6236075" y="3852780"/>
                </a:cubicBezTo>
                <a:cubicBezTo>
                  <a:pt x="6236075" y="3853840"/>
                  <a:pt x="6236031" y="3854783"/>
                  <a:pt x="6235943" y="3855607"/>
                </a:cubicBezTo>
                <a:cubicBezTo>
                  <a:pt x="6235854" y="3856432"/>
                  <a:pt x="6235722" y="3857124"/>
                  <a:pt x="6235545" y="3857684"/>
                </a:cubicBezTo>
                <a:cubicBezTo>
                  <a:pt x="6235368" y="3858244"/>
                  <a:pt x="6235118" y="3858656"/>
                  <a:pt x="6234794" y="3858921"/>
                </a:cubicBezTo>
                <a:cubicBezTo>
                  <a:pt x="6234470" y="3859186"/>
                  <a:pt x="6234102" y="3859319"/>
                  <a:pt x="6233689" y="3859319"/>
                </a:cubicBezTo>
                <a:cubicBezTo>
                  <a:pt x="6233042" y="3859319"/>
                  <a:pt x="6232025" y="3858907"/>
                  <a:pt x="6230641" y="3858082"/>
                </a:cubicBezTo>
                <a:cubicBezTo>
                  <a:pt x="6229256" y="3857257"/>
                  <a:pt x="6227563" y="3856329"/>
                  <a:pt x="6225560" y="3855298"/>
                </a:cubicBezTo>
                <a:cubicBezTo>
                  <a:pt x="6223557" y="3854267"/>
                  <a:pt x="6221185" y="3853325"/>
                  <a:pt x="6218446" y="3852470"/>
                </a:cubicBezTo>
                <a:cubicBezTo>
                  <a:pt x="6215707" y="3851616"/>
                  <a:pt x="6212629" y="3851189"/>
                  <a:pt x="6209212" y="3851189"/>
                </a:cubicBezTo>
                <a:cubicBezTo>
                  <a:pt x="6206030" y="3851189"/>
                  <a:pt x="6203262" y="3851616"/>
                  <a:pt x="6200905" y="3852470"/>
                </a:cubicBezTo>
                <a:cubicBezTo>
                  <a:pt x="6198549" y="3853325"/>
                  <a:pt x="6196605" y="3854459"/>
                  <a:pt x="6195073" y="3855873"/>
                </a:cubicBezTo>
                <a:cubicBezTo>
                  <a:pt x="6193542" y="3857286"/>
                  <a:pt x="6192393" y="3858965"/>
                  <a:pt x="6191627" y="3860909"/>
                </a:cubicBezTo>
                <a:cubicBezTo>
                  <a:pt x="6190861" y="3862853"/>
                  <a:pt x="6190478" y="3864916"/>
                  <a:pt x="6190478" y="3867095"/>
                </a:cubicBezTo>
                <a:cubicBezTo>
                  <a:pt x="6190478" y="3870276"/>
                  <a:pt x="6191215" y="3873016"/>
                  <a:pt x="6192687" y="3875313"/>
                </a:cubicBezTo>
                <a:cubicBezTo>
                  <a:pt x="6194160" y="3877611"/>
                  <a:pt x="6196119" y="3879643"/>
                  <a:pt x="6198564" y="3881411"/>
                </a:cubicBezTo>
                <a:cubicBezTo>
                  <a:pt x="6201009" y="3883178"/>
                  <a:pt x="6203792" y="3884798"/>
                  <a:pt x="6206914" y="3886271"/>
                </a:cubicBezTo>
                <a:cubicBezTo>
                  <a:pt x="6210037" y="3887744"/>
                  <a:pt x="6213218" y="3889231"/>
                  <a:pt x="6216458" y="3890733"/>
                </a:cubicBezTo>
                <a:cubicBezTo>
                  <a:pt x="6219698" y="3892235"/>
                  <a:pt x="6222879" y="3893885"/>
                  <a:pt x="6226001" y="3895682"/>
                </a:cubicBezTo>
                <a:cubicBezTo>
                  <a:pt x="6229124" y="3897479"/>
                  <a:pt x="6231907" y="3899600"/>
                  <a:pt x="6234352" y="3902044"/>
                </a:cubicBezTo>
                <a:cubicBezTo>
                  <a:pt x="6236797" y="3904489"/>
                  <a:pt x="6238770" y="3907376"/>
                  <a:pt x="6240273" y="3910704"/>
                </a:cubicBezTo>
                <a:cubicBezTo>
                  <a:pt x="6241775" y="3914033"/>
                  <a:pt x="6242526" y="3917965"/>
                  <a:pt x="6242526" y="3922501"/>
                </a:cubicBezTo>
                <a:cubicBezTo>
                  <a:pt x="6242526" y="3927862"/>
                  <a:pt x="6241539" y="3932634"/>
                  <a:pt x="6239566" y="3936816"/>
                </a:cubicBezTo>
                <a:cubicBezTo>
                  <a:pt x="6237593" y="3940999"/>
                  <a:pt x="6234853" y="3944549"/>
                  <a:pt x="6231348" y="3947465"/>
                </a:cubicBezTo>
                <a:cubicBezTo>
                  <a:pt x="6227843" y="3950381"/>
                  <a:pt x="6223719" y="3952575"/>
                  <a:pt x="6218976" y="3954048"/>
                </a:cubicBezTo>
                <a:cubicBezTo>
                  <a:pt x="6214234" y="3955521"/>
                  <a:pt x="6209123" y="3956257"/>
                  <a:pt x="6203645" y="3956257"/>
                </a:cubicBezTo>
                <a:cubicBezTo>
                  <a:pt x="6199816" y="3956257"/>
                  <a:pt x="6196266" y="3955933"/>
                  <a:pt x="6192996" y="3955285"/>
                </a:cubicBezTo>
                <a:cubicBezTo>
                  <a:pt x="6189727" y="3954637"/>
                  <a:pt x="6186811" y="3953842"/>
                  <a:pt x="6184248" y="3952899"/>
                </a:cubicBezTo>
                <a:cubicBezTo>
                  <a:pt x="6181685" y="3951957"/>
                  <a:pt x="6179536" y="3950985"/>
                  <a:pt x="6177797" y="3949983"/>
                </a:cubicBezTo>
                <a:cubicBezTo>
                  <a:pt x="6176060" y="3948982"/>
                  <a:pt x="6174852" y="3948127"/>
                  <a:pt x="6174174" y="3947420"/>
                </a:cubicBezTo>
                <a:cubicBezTo>
                  <a:pt x="6173497" y="3946713"/>
                  <a:pt x="6172996" y="3945815"/>
                  <a:pt x="6172672" y="3944725"/>
                </a:cubicBezTo>
                <a:cubicBezTo>
                  <a:pt x="6172348" y="3943635"/>
                  <a:pt x="6172186" y="3942177"/>
                  <a:pt x="6172186" y="3940351"/>
                </a:cubicBezTo>
                <a:cubicBezTo>
                  <a:pt x="6172186" y="3939055"/>
                  <a:pt x="6172245" y="3937980"/>
                  <a:pt x="6172363" y="3937126"/>
                </a:cubicBezTo>
                <a:cubicBezTo>
                  <a:pt x="6172481" y="3936272"/>
                  <a:pt x="6172658" y="3935579"/>
                  <a:pt x="6172893" y="3935049"/>
                </a:cubicBezTo>
                <a:cubicBezTo>
                  <a:pt x="6173129" y="3934519"/>
                  <a:pt x="6173423" y="3934151"/>
                  <a:pt x="6173777" y="3933945"/>
                </a:cubicBezTo>
                <a:cubicBezTo>
                  <a:pt x="6174130" y="3933738"/>
                  <a:pt x="6174543" y="3933635"/>
                  <a:pt x="6175014" y="3933635"/>
                </a:cubicBezTo>
                <a:cubicBezTo>
                  <a:pt x="6175839" y="3933635"/>
                  <a:pt x="6177002" y="3934136"/>
                  <a:pt x="6178504" y="3935137"/>
                </a:cubicBezTo>
                <a:cubicBezTo>
                  <a:pt x="6180007" y="3936139"/>
                  <a:pt x="6181936" y="3937229"/>
                  <a:pt x="6184292" y="3938407"/>
                </a:cubicBezTo>
                <a:cubicBezTo>
                  <a:pt x="6186649" y="3939585"/>
                  <a:pt x="6189491" y="3940690"/>
                  <a:pt x="6192820" y="3941721"/>
                </a:cubicBezTo>
                <a:cubicBezTo>
                  <a:pt x="6196149" y="3942752"/>
                  <a:pt x="6199992" y="3943267"/>
                  <a:pt x="6204352" y="3943267"/>
                </a:cubicBezTo>
                <a:cubicBezTo>
                  <a:pt x="6207651" y="3943267"/>
                  <a:pt x="6210670" y="3942825"/>
                  <a:pt x="6213409" y="3941942"/>
                </a:cubicBezTo>
                <a:cubicBezTo>
                  <a:pt x="6216148" y="3941058"/>
                  <a:pt x="6218505" y="3939806"/>
                  <a:pt x="6220478" y="3938186"/>
                </a:cubicBezTo>
                <a:cubicBezTo>
                  <a:pt x="6222452" y="3936566"/>
                  <a:pt x="6223969" y="3934578"/>
                  <a:pt x="6225029" y="3932221"/>
                </a:cubicBezTo>
                <a:cubicBezTo>
                  <a:pt x="6226090" y="3929865"/>
                  <a:pt x="6226620" y="3927184"/>
                  <a:pt x="6226620" y="3924180"/>
                </a:cubicBezTo>
                <a:cubicBezTo>
                  <a:pt x="6226620" y="3920940"/>
                  <a:pt x="6225884" y="3918171"/>
                  <a:pt x="6224411" y="3915874"/>
                </a:cubicBezTo>
                <a:cubicBezTo>
                  <a:pt x="6222938" y="3913576"/>
                  <a:pt x="6220994" y="3911558"/>
                  <a:pt x="6218579" y="3909820"/>
                </a:cubicBezTo>
                <a:cubicBezTo>
                  <a:pt x="6216164" y="3908083"/>
                  <a:pt x="6213409" y="3906492"/>
                  <a:pt x="6210316" y="3905049"/>
                </a:cubicBezTo>
                <a:cubicBezTo>
                  <a:pt x="6207223" y="3903605"/>
                  <a:pt x="6204057" y="3902132"/>
                  <a:pt x="6200817" y="3900630"/>
                </a:cubicBezTo>
                <a:cubicBezTo>
                  <a:pt x="6197577" y="3899128"/>
                  <a:pt x="6194425" y="3897464"/>
                  <a:pt x="6191362" y="3895638"/>
                </a:cubicBezTo>
                <a:cubicBezTo>
                  <a:pt x="6188298" y="3893811"/>
                  <a:pt x="6185559" y="3891661"/>
                  <a:pt x="6183144" y="3889187"/>
                </a:cubicBezTo>
                <a:cubicBezTo>
                  <a:pt x="6180729" y="3886713"/>
                  <a:pt x="6178769" y="3883811"/>
                  <a:pt x="6177267" y="3880483"/>
                </a:cubicBezTo>
                <a:cubicBezTo>
                  <a:pt x="6175765" y="3877154"/>
                  <a:pt x="6175014" y="3873163"/>
                  <a:pt x="6175014" y="3868509"/>
                </a:cubicBezTo>
                <a:cubicBezTo>
                  <a:pt x="6175014" y="3863737"/>
                  <a:pt x="6175883" y="3859481"/>
                  <a:pt x="6177621" y="3855740"/>
                </a:cubicBezTo>
                <a:cubicBezTo>
                  <a:pt x="6179359" y="3851999"/>
                  <a:pt x="6181774" y="3848862"/>
                  <a:pt x="6184867" y="3846329"/>
                </a:cubicBezTo>
                <a:cubicBezTo>
                  <a:pt x="6187960" y="3843796"/>
                  <a:pt x="6191642" y="3841866"/>
                  <a:pt x="6195913" y="3840541"/>
                </a:cubicBezTo>
                <a:cubicBezTo>
                  <a:pt x="6200184" y="3839215"/>
                  <a:pt x="6204793" y="3838553"/>
                  <a:pt x="6209742" y="3838553"/>
                </a:cubicBezTo>
                <a:close/>
                <a:moveTo>
                  <a:pt x="5733492" y="3838553"/>
                </a:moveTo>
                <a:cubicBezTo>
                  <a:pt x="5736025" y="3838553"/>
                  <a:pt x="5738573" y="3838774"/>
                  <a:pt x="5741136" y="3839215"/>
                </a:cubicBezTo>
                <a:cubicBezTo>
                  <a:pt x="5743698" y="3839657"/>
                  <a:pt x="5746114" y="3840246"/>
                  <a:pt x="5748382" y="3840983"/>
                </a:cubicBezTo>
                <a:cubicBezTo>
                  <a:pt x="5750650" y="3841719"/>
                  <a:pt x="5752667" y="3842544"/>
                  <a:pt x="5754435" y="3843457"/>
                </a:cubicBezTo>
                <a:cubicBezTo>
                  <a:pt x="5756202" y="3844370"/>
                  <a:pt x="5757366" y="3845107"/>
                  <a:pt x="5757925" y="3845666"/>
                </a:cubicBezTo>
                <a:cubicBezTo>
                  <a:pt x="5758485" y="3846226"/>
                  <a:pt x="5758853" y="3846668"/>
                  <a:pt x="5759030" y="3846992"/>
                </a:cubicBezTo>
                <a:cubicBezTo>
                  <a:pt x="5759207" y="3847316"/>
                  <a:pt x="5759354" y="3847728"/>
                  <a:pt x="5759472" y="3848229"/>
                </a:cubicBezTo>
                <a:cubicBezTo>
                  <a:pt x="5759590" y="3848730"/>
                  <a:pt x="5759678" y="3849333"/>
                  <a:pt x="5759737" y="3850040"/>
                </a:cubicBezTo>
                <a:cubicBezTo>
                  <a:pt x="5759796" y="3850747"/>
                  <a:pt x="5759825" y="3851661"/>
                  <a:pt x="5759825" y="3852780"/>
                </a:cubicBezTo>
                <a:cubicBezTo>
                  <a:pt x="5759825" y="3853840"/>
                  <a:pt x="5759781" y="3854783"/>
                  <a:pt x="5759693" y="3855607"/>
                </a:cubicBezTo>
                <a:cubicBezTo>
                  <a:pt x="5759604" y="3856432"/>
                  <a:pt x="5759472" y="3857124"/>
                  <a:pt x="5759295" y="3857684"/>
                </a:cubicBezTo>
                <a:cubicBezTo>
                  <a:pt x="5759118" y="3858244"/>
                  <a:pt x="5758868" y="3858656"/>
                  <a:pt x="5758544" y="3858921"/>
                </a:cubicBezTo>
                <a:cubicBezTo>
                  <a:pt x="5758220" y="3859186"/>
                  <a:pt x="5757852" y="3859319"/>
                  <a:pt x="5757439" y="3859319"/>
                </a:cubicBezTo>
                <a:cubicBezTo>
                  <a:pt x="5756792" y="3859319"/>
                  <a:pt x="5755775" y="3858907"/>
                  <a:pt x="5754391" y="3858082"/>
                </a:cubicBezTo>
                <a:cubicBezTo>
                  <a:pt x="5753006" y="3857257"/>
                  <a:pt x="5751313" y="3856329"/>
                  <a:pt x="5749310" y="3855298"/>
                </a:cubicBezTo>
                <a:cubicBezTo>
                  <a:pt x="5747307" y="3854267"/>
                  <a:pt x="5744935" y="3853325"/>
                  <a:pt x="5742196" y="3852470"/>
                </a:cubicBezTo>
                <a:cubicBezTo>
                  <a:pt x="5739457" y="3851616"/>
                  <a:pt x="5736379" y="3851189"/>
                  <a:pt x="5732962" y="3851189"/>
                </a:cubicBezTo>
                <a:cubicBezTo>
                  <a:pt x="5729780" y="3851189"/>
                  <a:pt x="5727012" y="3851616"/>
                  <a:pt x="5724655" y="3852470"/>
                </a:cubicBezTo>
                <a:cubicBezTo>
                  <a:pt x="5722299" y="3853325"/>
                  <a:pt x="5720355" y="3854459"/>
                  <a:pt x="5718823" y="3855873"/>
                </a:cubicBezTo>
                <a:cubicBezTo>
                  <a:pt x="5717292" y="3857286"/>
                  <a:pt x="5716143" y="3858965"/>
                  <a:pt x="5715377" y="3860909"/>
                </a:cubicBezTo>
                <a:cubicBezTo>
                  <a:pt x="5714611" y="3862853"/>
                  <a:pt x="5714228" y="3864916"/>
                  <a:pt x="5714228" y="3867095"/>
                </a:cubicBezTo>
                <a:cubicBezTo>
                  <a:pt x="5714228" y="3870276"/>
                  <a:pt x="5714965" y="3873016"/>
                  <a:pt x="5716437" y="3875313"/>
                </a:cubicBezTo>
                <a:cubicBezTo>
                  <a:pt x="5717910" y="3877611"/>
                  <a:pt x="5719869" y="3879643"/>
                  <a:pt x="5722314" y="3881411"/>
                </a:cubicBezTo>
                <a:cubicBezTo>
                  <a:pt x="5724759" y="3883178"/>
                  <a:pt x="5727542" y="3884798"/>
                  <a:pt x="5730664" y="3886271"/>
                </a:cubicBezTo>
                <a:cubicBezTo>
                  <a:pt x="5733787" y="3887744"/>
                  <a:pt x="5736968" y="3889231"/>
                  <a:pt x="5740208" y="3890733"/>
                </a:cubicBezTo>
                <a:cubicBezTo>
                  <a:pt x="5743448" y="3892235"/>
                  <a:pt x="5746629" y="3893885"/>
                  <a:pt x="5749751" y="3895682"/>
                </a:cubicBezTo>
                <a:cubicBezTo>
                  <a:pt x="5752874" y="3897479"/>
                  <a:pt x="5755657" y="3899600"/>
                  <a:pt x="5758102" y="3902044"/>
                </a:cubicBezTo>
                <a:cubicBezTo>
                  <a:pt x="5760547" y="3904489"/>
                  <a:pt x="5762520" y="3907376"/>
                  <a:pt x="5764023" y="3910704"/>
                </a:cubicBezTo>
                <a:cubicBezTo>
                  <a:pt x="5765525" y="3914033"/>
                  <a:pt x="5766276" y="3917965"/>
                  <a:pt x="5766276" y="3922501"/>
                </a:cubicBezTo>
                <a:cubicBezTo>
                  <a:pt x="5766276" y="3927862"/>
                  <a:pt x="5765289" y="3932634"/>
                  <a:pt x="5763316" y="3936816"/>
                </a:cubicBezTo>
                <a:cubicBezTo>
                  <a:pt x="5761343" y="3940999"/>
                  <a:pt x="5758603" y="3944549"/>
                  <a:pt x="5755098" y="3947465"/>
                </a:cubicBezTo>
                <a:cubicBezTo>
                  <a:pt x="5751593" y="3950381"/>
                  <a:pt x="5747469" y="3952575"/>
                  <a:pt x="5742726" y="3954048"/>
                </a:cubicBezTo>
                <a:cubicBezTo>
                  <a:pt x="5737984" y="3955521"/>
                  <a:pt x="5732873" y="3956257"/>
                  <a:pt x="5727395" y="3956257"/>
                </a:cubicBezTo>
                <a:cubicBezTo>
                  <a:pt x="5723566" y="3956257"/>
                  <a:pt x="5720016" y="3955933"/>
                  <a:pt x="5716746" y="3955285"/>
                </a:cubicBezTo>
                <a:cubicBezTo>
                  <a:pt x="5713477" y="3954637"/>
                  <a:pt x="5710561" y="3953842"/>
                  <a:pt x="5707998" y="3952899"/>
                </a:cubicBezTo>
                <a:cubicBezTo>
                  <a:pt x="5705435" y="3951957"/>
                  <a:pt x="5703286" y="3950985"/>
                  <a:pt x="5701547" y="3949983"/>
                </a:cubicBezTo>
                <a:cubicBezTo>
                  <a:pt x="5699810" y="3948982"/>
                  <a:pt x="5698602" y="3948127"/>
                  <a:pt x="5697924" y="3947420"/>
                </a:cubicBezTo>
                <a:cubicBezTo>
                  <a:pt x="5697247" y="3946713"/>
                  <a:pt x="5696746" y="3945815"/>
                  <a:pt x="5696422" y="3944725"/>
                </a:cubicBezTo>
                <a:cubicBezTo>
                  <a:pt x="5696098" y="3943635"/>
                  <a:pt x="5695936" y="3942177"/>
                  <a:pt x="5695936" y="3940351"/>
                </a:cubicBezTo>
                <a:cubicBezTo>
                  <a:pt x="5695936" y="3939055"/>
                  <a:pt x="5695995" y="3937980"/>
                  <a:pt x="5696113" y="3937126"/>
                </a:cubicBezTo>
                <a:cubicBezTo>
                  <a:pt x="5696231" y="3936272"/>
                  <a:pt x="5696408" y="3935579"/>
                  <a:pt x="5696643" y="3935049"/>
                </a:cubicBezTo>
                <a:cubicBezTo>
                  <a:pt x="5696879" y="3934519"/>
                  <a:pt x="5697173" y="3934151"/>
                  <a:pt x="5697527" y="3933945"/>
                </a:cubicBezTo>
                <a:cubicBezTo>
                  <a:pt x="5697880" y="3933738"/>
                  <a:pt x="5698293" y="3933635"/>
                  <a:pt x="5698764" y="3933635"/>
                </a:cubicBezTo>
                <a:cubicBezTo>
                  <a:pt x="5699589" y="3933635"/>
                  <a:pt x="5700752" y="3934136"/>
                  <a:pt x="5702254" y="3935137"/>
                </a:cubicBezTo>
                <a:cubicBezTo>
                  <a:pt x="5703757" y="3936139"/>
                  <a:pt x="5705686" y="3937229"/>
                  <a:pt x="5708042" y="3938407"/>
                </a:cubicBezTo>
                <a:cubicBezTo>
                  <a:pt x="5710399" y="3939585"/>
                  <a:pt x="5713241" y="3940690"/>
                  <a:pt x="5716570" y="3941721"/>
                </a:cubicBezTo>
                <a:cubicBezTo>
                  <a:pt x="5719899" y="3942752"/>
                  <a:pt x="5723742" y="3943267"/>
                  <a:pt x="5728102" y="3943267"/>
                </a:cubicBezTo>
                <a:cubicBezTo>
                  <a:pt x="5731401" y="3943267"/>
                  <a:pt x="5734420" y="3942825"/>
                  <a:pt x="5737159" y="3941942"/>
                </a:cubicBezTo>
                <a:cubicBezTo>
                  <a:pt x="5739898" y="3941058"/>
                  <a:pt x="5742255" y="3939806"/>
                  <a:pt x="5744228" y="3938186"/>
                </a:cubicBezTo>
                <a:cubicBezTo>
                  <a:pt x="5746202" y="3936566"/>
                  <a:pt x="5747719" y="3934578"/>
                  <a:pt x="5748779" y="3932221"/>
                </a:cubicBezTo>
                <a:cubicBezTo>
                  <a:pt x="5749840" y="3929865"/>
                  <a:pt x="5750370" y="3927184"/>
                  <a:pt x="5750370" y="3924180"/>
                </a:cubicBezTo>
                <a:cubicBezTo>
                  <a:pt x="5750370" y="3920940"/>
                  <a:pt x="5749634" y="3918171"/>
                  <a:pt x="5748161" y="3915874"/>
                </a:cubicBezTo>
                <a:cubicBezTo>
                  <a:pt x="5746688" y="3913576"/>
                  <a:pt x="5744744" y="3911558"/>
                  <a:pt x="5742329" y="3909820"/>
                </a:cubicBezTo>
                <a:cubicBezTo>
                  <a:pt x="5739914" y="3908083"/>
                  <a:pt x="5737159" y="3906492"/>
                  <a:pt x="5734066" y="3905049"/>
                </a:cubicBezTo>
                <a:cubicBezTo>
                  <a:pt x="5730973" y="3903605"/>
                  <a:pt x="5727807" y="3902132"/>
                  <a:pt x="5724567" y="3900630"/>
                </a:cubicBezTo>
                <a:cubicBezTo>
                  <a:pt x="5721327" y="3899128"/>
                  <a:pt x="5718175" y="3897464"/>
                  <a:pt x="5715112" y="3895638"/>
                </a:cubicBezTo>
                <a:cubicBezTo>
                  <a:pt x="5712048" y="3893811"/>
                  <a:pt x="5709309" y="3891661"/>
                  <a:pt x="5706894" y="3889187"/>
                </a:cubicBezTo>
                <a:cubicBezTo>
                  <a:pt x="5704479" y="3886713"/>
                  <a:pt x="5702519" y="3883811"/>
                  <a:pt x="5701017" y="3880483"/>
                </a:cubicBezTo>
                <a:cubicBezTo>
                  <a:pt x="5699515" y="3877154"/>
                  <a:pt x="5698764" y="3873163"/>
                  <a:pt x="5698764" y="3868509"/>
                </a:cubicBezTo>
                <a:cubicBezTo>
                  <a:pt x="5698764" y="3863737"/>
                  <a:pt x="5699633" y="3859481"/>
                  <a:pt x="5701371" y="3855740"/>
                </a:cubicBezTo>
                <a:cubicBezTo>
                  <a:pt x="5703109" y="3851999"/>
                  <a:pt x="5705524" y="3848862"/>
                  <a:pt x="5708617" y="3846329"/>
                </a:cubicBezTo>
                <a:cubicBezTo>
                  <a:pt x="5711710" y="3843796"/>
                  <a:pt x="5715392" y="3841866"/>
                  <a:pt x="5719663" y="3840541"/>
                </a:cubicBezTo>
                <a:cubicBezTo>
                  <a:pt x="5723934" y="3839215"/>
                  <a:pt x="5728543" y="3838553"/>
                  <a:pt x="5733492" y="3838553"/>
                </a:cubicBezTo>
                <a:close/>
                <a:moveTo>
                  <a:pt x="5266767" y="3838553"/>
                </a:moveTo>
                <a:cubicBezTo>
                  <a:pt x="5269300" y="3838553"/>
                  <a:pt x="5271848" y="3838774"/>
                  <a:pt x="5274411" y="3839215"/>
                </a:cubicBezTo>
                <a:cubicBezTo>
                  <a:pt x="5276973" y="3839657"/>
                  <a:pt x="5279389" y="3840246"/>
                  <a:pt x="5281657" y="3840983"/>
                </a:cubicBezTo>
                <a:cubicBezTo>
                  <a:pt x="5283925" y="3841719"/>
                  <a:pt x="5285942" y="3842544"/>
                  <a:pt x="5287710" y="3843457"/>
                </a:cubicBezTo>
                <a:cubicBezTo>
                  <a:pt x="5289477" y="3844370"/>
                  <a:pt x="5290641" y="3845107"/>
                  <a:pt x="5291200" y="3845666"/>
                </a:cubicBezTo>
                <a:cubicBezTo>
                  <a:pt x="5291760" y="3846226"/>
                  <a:pt x="5292128" y="3846668"/>
                  <a:pt x="5292305" y="3846992"/>
                </a:cubicBezTo>
                <a:cubicBezTo>
                  <a:pt x="5292482" y="3847316"/>
                  <a:pt x="5292629" y="3847728"/>
                  <a:pt x="5292747" y="3848229"/>
                </a:cubicBezTo>
                <a:cubicBezTo>
                  <a:pt x="5292865" y="3848730"/>
                  <a:pt x="5292953" y="3849333"/>
                  <a:pt x="5293012" y="3850040"/>
                </a:cubicBezTo>
                <a:cubicBezTo>
                  <a:pt x="5293071" y="3850747"/>
                  <a:pt x="5293100" y="3851661"/>
                  <a:pt x="5293100" y="3852780"/>
                </a:cubicBezTo>
                <a:cubicBezTo>
                  <a:pt x="5293100" y="3853840"/>
                  <a:pt x="5293056" y="3854783"/>
                  <a:pt x="5292968" y="3855607"/>
                </a:cubicBezTo>
                <a:cubicBezTo>
                  <a:pt x="5292879" y="3856432"/>
                  <a:pt x="5292747" y="3857124"/>
                  <a:pt x="5292570" y="3857684"/>
                </a:cubicBezTo>
                <a:cubicBezTo>
                  <a:pt x="5292393" y="3858244"/>
                  <a:pt x="5292143" y="3858656"/>
                  <a:pt x="5291819" y="3858921"/>
                </a:cubicBezTo>
                <a:cubicBezTo>
                  <a:pt x="5291495" y="3859186"/>
                  <a:pt x="5291127" y="3859319"/>
                  <a:pt x="5290714" y="3859319"/>
                </a:cubicBezTo>
                <a:cubicBezTo>
                  <a:pt x="5290067" y="3859319"/>
                  <a:pt x="5289050" y="3858907"/>
                  <a:pt x="5287666" y="3858082"/>
                </a:cubicBezTo>
                <a:cubicBezTo>
                  <a:pt x="5286281" y="3857257"/>
                  <a:pt x="5284588" y="3856329"/>
                  <a:pt x="5282585" y="3855298"/>
                </a:cubicBezTo>
                <a:cubicBezTo>
                  <a:pt x="5280582" y="3854267"/>
                  <a:pt x="5278210" y="3853325"/>
                  <a:pt x="5275471" y="3852470"/>
                </a:cubicBezTo>
                <a:cubicBezTo>
                  <a:pt x="5272732" y="3851616"/>
                  <a:pt x="5269654" y="3851189"/>
                  <a:pt x="5266237" y="3851189"/>
                </a:cubicBezTo>
                <a:cubicBezTo>
                  <a:pt x="5263055" y="3851189"/>
                  <a:pt x="5260287" y="3851616"/>
                  <a:pt x="5257930" y="3852470"/>
                </a:cubicBezTo>
                <a:cubicBezTo>
                  <a:pt x="5255574" y="3853325"/>
                  <a:pt x="5253630" y="3854459"/>
                  <a:pt x="5252098" y="3855873"/>
                </a:cubicBezTo>
                <a:cubicBezTo>
                  <a:pt x="5250567" y="3857286"/>
                  <a:pt x="5249418" y="3858965"/>
                  <a:pt x="5248652" y="3860909"/>
                </a:cubicBezTo>
                <a:cubicBezTo>
                  <a:pt x="5247886" y="3862853"/>
                  <a:pt x="5247503" y="3864916"/>
                  <a:pt x="5247503" y="3867095"/>
                </a:cubicBezTo>
                <a:cubicBezTo>
                  <a:pt x="5247503" y="3870276"/>
                  <a:pt x="5248240" y="3873016"/>
                  <a:pt x="5249712" y="3875313"/>
                </a:cubicBezTo>
                <a:cubicBezTo>
                  <a:pt x="5251185" y="3877611"/>
                  <a:pt x="5253144" y="3879643"/>
                  <a:pt x="5255589" y="3881411"/>
                </a:cubicBezTo>
                <a:cubicBezTo>
                  <a:pt x="5258034" y="3883178"/>
                  <a:pt x="5260817" y="3884798"/>
                  <a:pt x="5263939" y="3886271"/>
                </a:cubicBezTo>
                <a:cubicBezTo>
                  <a:pt x="5267062" y="3887744"/>
                  <a:pt x="5270243" y="3889231"/>
                  <a:pt x="5273483" y="3890733"/>
                </a:cubicBezTo>
                <a:cubicBezTo>
                  <a:pt x="5276723" y="3892235"/>
                  <a:pt x="5279904" y="3893885"/>
                  <a:pt x="5283026" y="3895682"/>
                </a:cubicBezTo>
                <a:cubicBezTo>
                  <a:pt x="5286149" y="3897479"/>
                  <a:pt x="5288932" y="3899600"/>
                  <a:pt x="5291377" y="3902044"/>
                </a:cubicBezTo>
                <a:cubicBezTo>
                  <a:pt x="5293822" y="3904489"/>
                  <a:pt x="5295795" y="3907376"/>
                  <a:pt x="5297298" y="3910704"/>
                </a:cubicBezTo>
                <a:cubicBezTo>
                  <a:pt x="5298800" y="3914033"/>
                  <a:pt x="5299551" y="3917965"/>
                  <a:pt x="5299551" y="3922501"/>
                </a:cubicBezTo>
                <a:cubicBezTo>
                  <a:pt x="5299551" y="3927862"/>
                  <a:pt x="5298564" y="3932634"/>
                  <a:pt x="5296591" y="3936816"/>
                </a:cubicBezTo>
                <a:cubicBezTo>
                  <a:pt x="5294618" y="3940999"/>
                  <a:pt x="5291878" y="3944549"/>
                  <a:pt x="5288373" y="3947465"/>
                </a:cubicBezTo>
                <a:cubicBezTo>
                  <a:pt x="5284868" y="3950381"/>
                  <a:pt x="5280744" y="3952575"/>
                  <a:pt x="5276001" y="3954048"/>
                </a:cubicBezTo>
                <a:cubicBezTo>
                  <a:pt x="5271259" y="3955521"/>
                  <a:pt x="5266148" y="3956257"/>
                  <a:pt x="5260670" y="3956257"/>
                </a:cubicBezTo>
                <a:cubicBezTo>
                  <a:pt x="5256841" y="3956257"/>
                  <a:pt x="5253291" y="3955933"/>
                  <a:pt x="5250021" y="3955285"/>
                </a:cubicBezTo>
                <a:cubicBezTo>
                  <a:pt x="5246752" y="3954637"/>
                  <a:pt x="5243836" y="3953842"/>
                  <a:pt x="5241273" y="3952899"/>
                </a:cubicBezTo>
                <a:cubicBezTo>
                  <a:pt x="5238710" y="3951957"/>
                  <a:pt x="5236561" y="3950985"/>
                  <a:pt x="5234822" y="3949983"/>
                </a:cubicBezTo>
                <a:cubicBezTo>
                  <a:pt x="5233085" y="3948982"/>
                  <a:pt x="5231877" y="3948127"/>
                  <a:pt x="5231199" y="3947420"/>
                </a:cubicBezTo>
                <a:cubicBezTo>
                  <a:pt x="5230522" y="3946713"/>
                  <a:pt x="5230021" y="3945815"/>
                  <a:pt x="5229697" y="3944725"/>
                </a:cubicBezTo>
                <a:cubicBezTo>
                  <a:pt x="5229373" y="3943635"/>
                  <a:pt x="5229211" y="3942177"/>
                  <a:pt x="5229211" y="3940351"/>
                </a:cubicBezTo>
                <a:cubicBezTo>
                  <a:pt x="5229211" y="3939055"/>
                  <a:pt x="5229270" y="3937980"/>
                  <a:pt x="5229388" y="3937126"/>
                </a:cubicBezTo>
                <a:cubicBezTo>
                  <a:pt x="5229506" y="3936272"/>
                  <a:pt x="5229683" y="3935579"/>
                  <a:pt x="5229918" y="3935049"/>
                </a:cubicBezTo>
                <a:cubicBezTo>
                  <a:pt x="5230154" y="3934519"/>
                  <a:pt x="5230448" y="3934151"/>
                  <a:pt x="5230802" y="3933945"/>
                </a:cubicBezTo>
                <a:cubicBezTo>
                  <a:pt x="5231155" y="3933738"/>
                  <a:pt x="5231568" y="3933635"/>
                  <a:pt x="5232039" y="3933635"/>
                </a:cubicBezTo>
                <a:cubicBezTo>
                  <a:pt x="5232864" y="3933635"/>
                  <a:pt x="5234027" y="3934136"/>
                  <a:pt x="5235529" y="3935137"/>
                </a:cubicBezTo>
                <a:cubicBezTo>
                  <a:pt x="5237032" y="3936139"/>
                  <a:pt x="5238961" y="3937229"/>
                  <a:pt x="5241317" y="3938407"/>
                </a:cubicBezTo>
                <a:cubicBezTo>
                  <a:pt x="5243674" y="3939585"/>
                  <a:pt x="5246516" y="3940690"/>
                  <a:pt x="5249845" y="3941721"/>
                </a:cubicBezTo>
                <a:cubicBezTo>
                  <a:pt x="5253174" y="3942752"/>
                  <a:pt x="5257017" y="3943267"/>
                  <a:pt x="5261377" y="3943267"/>
                </a:cubicBezTo>
                <a:cubicBezTo>
                  <a:pt x="5264676" y="3943267"/>
                  <a:pt x="5267695" y="3942825"/>
                  <a:pt x="5270434" y="3941942"/>
                </a:cubicBezTo>
                <a:cubicBezTo>
                  <a:pt x="5273173" y="3941058"/>
                  <a:pt x="5275530" y="3939806"/>
                  <a:pt x="5277503" y="3938186"/>
                </a:cubicBezTo>
                <a:cubicBezTo>
                  <a:pt x="5279477" y="3936566"/>
                  <a:pt x="5280994" y="3934578"/>
                  <a:pt x="5282054" y="3932221"/>
                </a:cubicBezTo>
                <a:cubicBezTo>
                  <a:pt x="5283115" y="3929865"/>
                  <a:pt x="5283645" y="3927184"/>
                  <a:pt x="5283645" y="3924180"/>
                </a:cubicBezTo>
                <a:cubicBezTo>
                  <a:pt x="5283645" y="3920940"/>
                  <a:pt x="5282909" y="3918171"/>
                  <a:pt x="5281436" y="3915874"/>
                </a:cubicBezTo>
                <a:cubicBezTo>
                  <a:pt x="5279963" y="3913576"/>
                  <a:pt x="5278019" y="3911558"/>
                  <a:pt x="5275604" y="3909820"/>
                </a:cubicBezTo>
                <a:cubicBezTo>
                  <a:pt x="5273189" y="3908083"/>
                  <a:pt x="5270434" y="3906492"/>
                  <a:pt x="5267341" y="3905049"/>
                </a:cubicBezTo>
                <a:cubicBezTo>
                  <a:pt x="5264248" y="3903605"/>
                  <a:pt x="5261082" y="3902132"/>
                  <a:pt x="5257842" y="3900630"/>
                </a:cubicBezTo>
                <a:cubicBezTo>
                  <a:pt x="5254602" y="3899128"/>
                  <a:pt x="5251450" y="3897464"/>
                  <a:pt x="5248387" y="3895638"/>
                </a:cubicBezTo>
                <a:cubicBezTo>
                  <a:pt x="5245323" y="3893811"/>
                  <a:pt x="5242584" y="3891661"/>
                  <a:pt x="5240169" y="3889187"/>
                </a:cubicBezTo>
                <a:cubicBezTo>
                  <a:pt x="5237754" y="3886713"/>
                  <a:pt x="5235794" y="3883811"/>
                  <a:pt x="5234292" y="3880483"/>
                </a:cubicBezTo>
                <a:cubicBezTo>
                  <a:pt x="5232790" y="3877154"/>
                  <a:pt x="5232039" y="3873163"/>
                  <a:pt x="5232039" y="3868509"/>
                </a:cubicBezTo>
                <a:cubicBezTo>
                  <a:pt x="5232039" y="3863737"/>
                  <a:pt x="5232908" y="3859481"/>
                  <a:pt x="5234646" y="3855740"/>
                </a:cubicBezTo>
                <a:cubicBezTo>
                  <a:pt x="5236384" y="3851999"/>
                  <a:pt x="5238799" y="3848862"/>
                  <a:pt x="5241892" y="3846329"/>
                </a:cubicBezTo>
                <a:cubicBezTo>
                  <a:pt x="5244985" y="3843796"/>
                  <a:pt x="5248667" y="3841866"/>
                  <a:pt x="5252938" y="3840541"/>
                </a:cubicBezTo>
                <a:cubicBezTo>
                  <a:pt x="5257209" y="3839215"/>
                  <a:pt x="5261818" y="3838553"/>
                  <a:pt x="5266767" y="3838553"/>
                </a:cubicBezTo>
                <a:close/>
                <a:moveTo>
                  <a:pt x="4790517" y="3838553"/>
                </a:moveTo>
                <a:cubicBezTo>
                  <a:pt x="4793050" y="3838553"/>
                  <a:pt x="4795598" y="3838774"/>
                  <a:pt x="4798161" y="3839215"/>
                </a:cubicBezTo>
                <a:cubicBezTo>
                  <a:pt x="4800723" y="3839657"/>
                  <a:pt x="4803139" y="3840246"/>
                  <a:pt x="4805407" y="3840983"/>
                </a:cubicBezTo>
                <a:cubicBezTo>
                  <a:pt x="4807675" y="3841719"/>
                  <a:pt x="4809692" y="3842544"/>
                  <a:pt x="4811460" y="3843457"/>
                </a:cubicBezTo>
                <a:cubicBezTo>
                  <a:pt x="4813227" y="3844370"/>
                  <a:pt x="4814391" y="3845107"/>
                  <a:pt x="4814950" y="3845666"/>
                </a:cubicBezTo>
                <a:cubicBezTo>
                  <a:pt x="4815510" y="3846226"/>
                  <a:pt x="4815878" y="3846668"/>
                  <a:pt x="4816055" y="3846992"/>
                </a:cubicBezTo>
                <a:cubicBezTo>
                  <a:pt x="4816232" y="3847316"/>
                  <a:pt x="4816379" y="3847728"/>
                  <a:pt x="4816497" y="3848229"/>
                </a:cubicBezTo>
                <a:cubicBezTo>
                  <a:pt x="4816615" y="3848730"/>
                  <a:pt x="4816703" y="3849333"/>
                  <a:pt x="4816762" y="3850040"/>
                </a:cubicBezTo>
                <a:cubicBezTo>
                  <a:pt x="4816821" y="3850747"/>
                  <a:pt x="4816850" y="3851661"/>
                  <a:pt x="4816850" y="3852780"/>
                </a:cubicBezTo>
                <a:cubicBezTo>
                  <a:pt x="4816850" y="3853840"/>
                  <a:pt x="4816806" y="3854783"/>
                  <a:pt x="4816718" y="3855607"/>
                </a:cubicBezTo>
                <a:cubicBezTo>
                  <a:pt x="4816629" y="3856432"/>
                  <a:pt x="4816497" y="3857124"/>
                  <a:pt x="4816320" y="3857684"/>
                </a:cubicBezTo>
                <a:cubicBezTo>
                  <a:pt x="4816143" y="3858244"/>
                  <a:pt x="4815893" y="3858656"/>
                  <a:pt x="4815569" y="3858921"/>
                </a:cubicBezTo>
                <a:cubicBezTo>
                  <a:pt x="4815245" y="3859186"/>
                  <a:pt x="4814877" y="3859319"/>
                  <a:pt x="4814464" y="3859319"/>
                </a:cubicBezTo>
                <a:cubicBezTo>
                  <a:pt x="4813817" y="3859319"/>
                  <a:pt x="4812800" y="3858907"/>
                  <a:pt x="4811416" y="3858082"/>
                </a:cubicBezTo>
                <a:cubicBezTo>
                  <a:pt x="4810031" y="3857257"/>
                  <a:pt x="4808338" y="3856329"/>
                  <a:pt x="4806335" y="3855298"/>
                </a:cubicBezTo>
                <a:cubicBezTo>
                  <a:pt x="4804332" y="3854267"/>
                  <a:pt x="4801960" y="3853325"/>
                  <a:pt x="4799221" y="3852470"/>
                </a:cubicBezTo>
                <a:cubicBezTo>
                  <a:pt x="4796482" y="3851616"/>
                  <a:pt x="4793404" y="3851189"/>
                  <a:pt x="4789987" y="3851189"/>
                </a:cubicBezTo>
                <a:cubicBezTo>
                  <a:pt x="4786805" y="3851189"/>
                  <a:pt x="4784037" y="3851616"/>
                  <a:pt x="4781680" y="3852470"/>
                </a:cubicBezTo>
                <a:cubicBezTo>
                  <a:pt x="4779324" y="3853325"/>
                  <a:pt x="4777380" y="3854459"/>
                  <a:pt x="4775848" y="3855873"/>
                </a:cubicBezTo>
                <a:cubicBezTo>
                  <a:pt x="4774317" y="3857286"/>
                  <a:pt x="4773168" y="3858965"/>
                  <a:pt x="4772402" y="3860909"/>
                </a:cubicBezTo>
                <a:cubicBezTo>
                  <a:pt x="4771636" y="3862853"/>
                  <a:pt x="4771253" y="3864916"/>
                  <a:pt x="4771253" y="3867095"/>
                </a:cubicBezTo>
                <a:cubicBezTo>
                  <a:pt x="4771253" y="3870276"/>
                  <a:pt x="4771990" y="3873016"/>
                  <a:pt x="4773462" y="3875313"/>
                </a:cubicBezTo>
                <a:cubicBezTo>
                  <a:pt x="4774935" y="3877611"/>
                  <a:pt x="4776894" y="3879643"/>
                  <a:pt x="4779339" y="3881411"/>
                </a:cubicBezTo>
                <a:cubicBezTo>
                  <a:pt x="4781784" y="3883178"/>
                  <a:pt x="4784567" y="3884798"/>
                  <a:pt x="4787689" y="3886271"/>
                </a:cubicBezTo>
                <a:cubicBezTo>
                  <a:pt x="4790812" y="3887744"/>
                  <a:pt x="4793993" y="3889231"/>
                  <a:pt x="4797233" y="3890733"/>
                </a:cubicBezTo>
                <a:cubicBezTo>
                  <a:pt x="4800473" y="3892235"/>
                  <a:pt x="4803654" y="3893885"/>
                  <a:pt x="4806776" y="3895682"/>
                </a:cubicBezTo>
                <a:cubicBezTo>
                  <a:pt x="4809899" y="3897479"/>
                  <a:pt x="4812682" y="3899600"/>
                  <a:pt x="4815127" y="3902044"/>
                </a:cubicBezTo>
                <a:cubicBezTo>
                  <a:pt x="4817572" y="3904489"/>
                  <a:pt x="4819545" y="3907376"/>
                  <a:pt x="4821048" y="3910704"/>
                </a:cubicBezTo>
                <a:cubicBezTo>
                  <a:pt x="4822550" y="3914033"/>
                  <a:pt x="4823301" y="3917965"/>
                  <a:pt x="4823301" y="3922501"/>
                </a:cubicBezTo>
                <a:cubicBezTo>
                  <a:pt x="4823301" y="3927862"/>
                  <a:pt x="4822314" y="3932634"/>
                  <a:pt x="4820341" y="3936816"/>
                </a:cubicBezTo>
                <a:cubicBezTo>
                  <a:pt x="4818368" y="3940999"/>
                  <a:pt x="4815628" y="3944549"/>
                  <a:pt x="4812123" y="3947465"/>
                </a:cubicBezTo>
                <a:cubicBezTo>
                  <a:pt x="4808618" y="3950381"/>
                  <a:pt x="4804494" y="3952575"/>
                  <a:pt x="4799751" y="3954048"/>
                </a:cubicBezTo>
                <a:cubicBezTo>
                  <a:pt x="4795009" y="3955521"/>
                  <a:pt x="4789898" y="3956257"/>
                  <a:pt x="4784420" y="3956257"/>
                </a:cubicBezTo>
                <a:cubicBezTo>
                  <a:pt x="4780591" y="3956257"/>
                  <a:pt x="4777041" y="3955933"/>
                  <a:pt x="4773771" y="3955285"/>
                </a:cubicBezTo>
                <a:cubicBezTo>
                  <a:pt x="4770502" y="3954637"/>
                  <a:pt x="4767586" y="3953842"/>
                  <a:pt x="4765023" y="3952899"/>
                </a:cubicBezTo>
                <a:cubicBezTo>
                  <a:pt x="4762460" y="3951957"/>
                  <a:pt x="4760311" y="3950985"/>
                  <a:pt x="4758572" y="3949983"/>
                </a:cubicBezTo>
                <a:cubicBezTo>
                  <a:pt x="4756835" y="3948982"/>
                  <a:pt x="4755627" y="3948127"/>
                  <a:pt x="4754949" y="3947420"/>
                </a:cubicBezTo>
                <a:cubicBezTo>
                  <a:pt x="4754272" y="3946713"/>
                  <a:pt x="4753771" y="3945815"/>
                  <a:pt x="4753447" y="3944725"/>
                </a:cubicBezTo>
                <a:cubicBezTo>
                  <a:pt x="4753123" y="3943635"/>
                  <a:pt x="4752961" y="3942177"/>
                  <a:pt x="4752961" y="3940351"/>
                </a:cubicBezTo>
                <a:cubicBezTo>
                  <a:pt x="4752961" y="3939055"/>
                  <a:pt x="4753020" y="3937980"/>
                  <a:pt x="4753138" y="3937126"/>
                </a:cubicBezTo>
                <a:cubicBezTo>
                  <a:pt x="4753256" y="3936272"/>
                  <a:pt x="4753433" y="3935579"/>
                  <a:pt x="4753668" y="3935049"/>
                </a:cubicBezTo>
                <a:cubicBezTo>
                  <a:pt x="4753904" y="3934519"/>
                  <a:pt x="4754198" y="3934151"/>
                  <a:pt x="4754552" y="3933945"/>
                </a:cubicBezTo>
                <a:cubicBezTo>
                  <a:pt x="4754905" y="3933738"/>
                  <a:pt x="4755318" y="3933635"/>
                  <a:pt x="4755789" y="3933635"/>
                </a:cubicBezTo>
                <a:cubicBezTo>
                  <a:pt x="4756614" y="3933635"/>
                  <a:pt x="4757777" y="3934136"/>
                  <a:pt x="4759279" y="3935137"/>
                </a:cubicBezTo>
                <a:cubicBezTo>
                  <a:pt x="4760782" y="3936139"/>
                  <a:pt x="4762711" y="3937229"/>
                  <a:pt x="4765067" y="3938407"/>
                </a:cubicBezTo>
                <a:cubicBezTo>
                  <a:pt x="4767424" y="3939585"/>
                  <a:pt x="4770266" y="3940690"/>
                  <a:pt x="4773595" y="3941721"/>
                </a:cubicBezTo>
                <a:cubicBezTo>
                  <a:pt x="4776924" y="3942752"/>
                  <a:pt x="4780767" y="3943267"/>
                  <a:pt x="4785127" y="3943267"/>
                </a:cubicBezTo>
                <a:cubicBezTo>
                  <a:pt x="4788426" y="3943267"/>
                  <a:pt x="4791445" y="3942825"/>
                  <a:pt x="4794184" y="3941942"/>
                </a:cubicBezTo>
                <a:cubicBezTo>
                  <a:pt x="4796923" y="3941058"/>
                  <a:pt x="4799280" y="3939806"/>
                  <a:pt x="4801253" y="3938186"/>
                </a:cubicBezTo>
                <a:cubicBezTo>
                  <a:pt x="4803227" y="3936566"/>
                  <a:pt x="4804744" y="3934578"/>
                  <a:pt x="4805804" y="3932221"/>
                </a:cubicBezTo>
                <a:cubicBezTo>
                  <a:pt x="4806865" y="3929865"/>
                  <a:pt x="4807395" y="3927184"/>
                  <a:pt x="4807395" y="3924180"/>
                </a:cubicBezTo>
                <a:cubicBezTo>
                  <a:pt x="4807395" y="3920940"/>
                  <a:pt x="4806659" y="3918171"/>
                  <a:pt x="4805186" y="3915874"/>
                </a:cubicBezTo>
                <a:cubicBezTo>
                  <a:pt x="4803713" y="3913576"/>
                  <a:pt x="4801769" y="3911558"/>
                  <a:pt x="4799354" y="3909820"/>
                </a:cubicBezTo>
                <a:cubicBezTo>
                  <a:pt x="4796939" y="3908083"/>
                  <a:pt x="4794184" y="3906492"/>
                  <a:pt x="4791091" y="3905049"/>
                </a:cubicBezTo>
                <a:cubicBezTo>
                  <a:pt x="4787998" y="3903605"/>
                  <a:pt x="4784832" y="3902132"/>
                  <a:pt x="4781592" y="3900630"/>
                </a:cubicBezTo>
                <a:cubicBezTo>
                  <a:pt x="4778352" y="3899128"/>
                  <a:pt x="4775200" y="3897464"/>
                  <a:pt x="4772137" y="3895638"/>
                </a:cubicBezTo>
                <a:cubicBezTo>
                  <a:pt x="4769073" y="3893811"/>
                  <a:pt x="4766334" y="3891661"/>
                  <a:pt x="4763919" y="3889187"/>
                </a:cubicBezTo>
                <a:cubicBezTo>
                  <a:pt x="4761504" y="3886713"/>
                  <a:pt x="4759544" y="3883811"/>
                  <a:pt x="4758042" y="3880483"/>
                </a:cubicBezTo>
                <a:cubicBezTo>
                  <a:pt x="4756540" y="3877154"/>
                  <a:pt x="4755789" y="3873163"/>
                  <a:pt x="4755789" y="3868509"/>
                </a:cubicBezTo>
                <a:cubicBezTo>
                  <a:pt x="4755789" y="3863737"/>
                  <a:pt x="4756658" y="3859481"/>
                  <a:pt x="4758396" y="3855740"/>
                </a:cubicBezTo>
                <a:cubicBezTo>
                  <a:pt x="4760134" y="3851999"/>
                  <a:pt x="4762549" y="3848862"/>
                  <a:pt x="4765642" y="3846329"/>
                </a:cubicBezTo>
                <a:cubicBezTo>
                  <a:pt x="4768735" y="3843796"/>
                  <a:pt x="4772417" y="3841866"/>
                  <a:pt x="4776688" y="3840541"/>
                </a:cubicBezTo>
                <a:cubicBezTo>
                  <a:pt x="4780959" y="3839215"/>
                  <a:pt x="4785568" y="3838553"/>
                  <a:pt x="4790517" y="3838553"/>
                </a:cubicBezTo>
                <a:close/>
                <a:moveTo>
                  <a:pt x="4323792" y="3838553"/>
                </a:moveTo>
                <a:cubicBezTo>
                  <a:pt x="4326325" y="3838553"/>
                  <a:pt x="4328873" y="3838774"/>
                  <a:pt x="4331436" y="3839215"/>
                </a:cubicBezTo>
                <a:cubicBezTo>
                  <a:pt x="4333999" y="3839657"/>
                  <a:pt x="4336414" y="3840246"/>
                  <a:pt x="4338682" y="3840983"/>
                </a:cubicBezTo>
                <a:cubicBezTo>
                  <a:pt x="4340950" y="3841719"/>
                  <a:pt x="4342968" y="3842544"/>
                  <a:pt x="4344735" y="3843457"/>
                </a:cubicBezTo>
                <a:cubicBezTo>
                  <a:pt x="4346502" y="3844370"/>
                  <a:pt x="4347666" y="3845107"/>
                  <a:pt x="4348226" y="3845666"/>
                </a:cubicBezTo>
                <a:cubicBezTo>
                  <a:pt x="4348785" y="3846226"/>
                  <a:pt x="4349153" y="3846668"/>
                  <a:pt x="4349330" y="3846992"/>
                </a:cubicBezTo>
                <a:cubicBezTo>
                  <a:pt x="4349507" y="3847316"/>
                  <a:pt x="4349654" y="3847728"/>
                  <a:pt x="4349772" y="3848229"/>
                </a:cubicBezTo>
                <a:cubicBezTo>
                  <a:pt x="4349890" y="3848730"/>
                  <a:pt x="4349978" y="3849333"/>
                  <a:pt x="4350037" y="3850040"/>
                </a:cubicBezTo>
                <a:cubicBezTo>
                  <a:pt x="4350096" y="3850747"/>
                  <a:pt x="4350125" y="3851661"/>
                  <a:pt x="4350125" y="3852780"/>
                </a:cubicBezTo>
                <a:cubicBezTo>
                  <a:pt x="4350125" y="3853840"/>
                  <a:pt x="4350081" y="3854783"/>
                  <a:pt x="4349993" y="3855607"/>
                </a:cubicBezTo>
                <a:cubicBezTo>
                  <a:pt x="4349905" y="3856432"/>
                  <a:pt x="4349772" y="3857124"/>
                  <a:pt x="4349595" y="3857684"/>
                </a:cubicBezTo>
                <a:cubicBezTo>
                  <a:pt x="4349419" y="3858244"/>
                  <a:pt x="4349168" y="3858656"/>
                  <a:pt x="4348844" y="3858921"/>
                </a:cubicBezTo>
                <a:cubicBezTo>
                  <a:pt x="4348520" y="3859186"/>
                  <a:pt x="4348152" y="3859319"/>
                  <a:pt x="4347740" y="3859319"/>
                </a:cubicBezTo>
                <a:cubicBezTo>
                  <a:pt x="4347092" y="3859319"/>
                  <a:pt x="4346075" y="3858907"/>
                  <a:pt x="4344691" y="3858082"/>
                </a:cubicBezTo>
                <a:cubicBezTo>
                  <a:pt x="4343306" y="3857257"/>
                  <a:pt x="4341613" y="3856329"/>
                  <a:pt x="4339610" y="3855298"/>
                </a:cubicBezTo>
                <a:cubicBezTo>
                  <a:pt x="4337607" y="3854267"/>
                  <a:pt x="4335236" y="3853325"/>
                  <a:pt x="4332496" y="3852470"/>
                </a:cubicBezTo>
                <a:cubicBezTo>
                  <a:pt x="4329757" y="3851616"/>
                  <a:pt x="4326679" y="3851189"/>
                  <a:pt x="4323262" y="3851189"/>
                </a:cubicBezTo>
                <a:cubicBezTo>
                  <a:pt x="4320081" y="3851189"/>
                  <a:pt x="4317312" y="3851616"/>
                  <a:pt x="4314956" y="3852470"/>
                </a:cubicBezTo>
                <a:cubicBezTo>
                  <a:pt x="4312599" y="3853325"/>
                  <a:pt x="4310655" y="3854459"/>
                  <a:pt x="4309123" y="3855873"/>
                </a:cubicBezTo>
                <a:cubicBezTo>
                  <a:pt x="4307591" y="3857286"/>
                  <a:pt x="4306443" y="3858965"/>
                  <a:pt x="4305677" y="3860909"/>
                </a:cubicBezTo>
                <a:cubicBezTo>
                  <a:pt x="4304911" y="3862853"/>
                  <a:pt x="4304528" y="3864916"/>
                  <a:pt x="4304528" y="3867095"/>
                </a:cubicBezTo>
                <a:cubicBezTo>
                  <a:pt x="4304528" y="3870276"/>
                  <a:pt x="4305265" y="3873016"/>
                  <a:pt x="4306737" y="3875313"/>
                </a:cubicBezTo>
                <a:cubicBezTo>
                  <a:pt x="4308210" y="3877611"/>
                  <a:pt x="4310169" y="3879643"/>
                  <a:pt x="4312614" y="3881411"/>
                </a:cubicBezTo>
                <a:cubicBezTo>
                  <a:pt x="4315058" y="3883178"/>
                  <a:pt x="4317842" y="3884798"/>
                  <a:pt x="4320964" y="3886271"/>
                </a:cubicBezTo>
                <a:cubicBezTo>
                  <a:pt x="4324087" y="3887744"/>
                  <a:pt x="4327268" y="3889231"/>
                  <a:pt x="4330508" y="3890733"/>
                </a:cubicBezTo>
                <a:cubicBezTo>
                  <a:pt x="4333748" y="3892235"/>
                  <a:pt x="4336929" y="3893885"/>
                  <a:pt x="4340052" y="3895682"/>
                </a:cubicBezTo>
                <a:cubicBezTo>
                  <a:pt x="4343174" y="3897479"/>
                  <a:pt x="4345957" y="3899600"/>
                  <a:pt x="4348402" y="3902044"/>
                </a:cubicBezTo>
                <a:cubicBezTo>
                  <a:pt x="4350847" y="3904489"/>
                  <a:pt x="4352821" y="3907376"/>
                  <a:pt x="4354323" y="3910704"/>
                </a:cubicBezTo>
                <a:cubicBezTo>
                  <a:pt x="4355825" y="3914033"/>
                  <a:pt x="4356576" y="3917965"/>
                  <a:pt x="4356576" y="3922501"/>
                </a:cubicBezTo>
                <a:cubicBezTo>
                  <a:pt x="4356576" y="3927862"/>
                  <a:pt x="4355589" y="3932634"/>
                  <a:pt x="4353616" y="3936816"/>
                </a:cubicBezTo>
                <a:cubicBezTo>
                  <a:pt x="4351643" y="3940999"/>
                  <a:pt x="4348903" y="3944549"/>
                  <a:pt x="4345398" y="3947465"/>
                </a:cubicBezTo>
                <a:cubicBezTo>
                  <a:pt x="4341893" y="3950381"/>
                  <a:pt x="4337769" y="3952575"/>
                  <a:pt x="4333027" y="3954048"/>
                </a:cubicBezTo>
                <a:cubicBezTo>
                  <a:pt x="4328284" y="3955521"/>
                  <a:pt x="4323174" y="3956257"/>
                  <a:pt x="4317695" y="3956257"/>
                </a:cubicBezTo>
                <a:cubicBezTo>
                  <a:pt x="4313865" y="3956257"/>
                  <a:pt x="4310316" y="3955933"/>
                  <a:pt x="4307047" y="3955285"/>
                </a:cubicBezTo>
                <a:cubicBezTo>
                  <a:pt x="4303777" y="3954637"/>
                  <a:pt x="4300861" y="3953842"/>
                  <a:pt x="4298298" y="3952899"/>
                </a:cubicBezTo>
                <a:cubicBezTo>
                  <a:pt x="4295736" y="3951957"/>
                  <a:pt x="4293586" y="3950985"/>
                  <a:pt x="4291848" y="3949983"/>
                </a:cubicBezTo>
                <a:cubicBezTo>
                  <a:pt x="4290110" y="3948982"/>
                  <a:pt x="4288902" y="3948127"/>
                  <a:pt x="4288225" y="3947420"/>
                </a:cubicBezTo>
                <a:cubicBezTo>
                  <a:pt x="4287547" y="3946713"/>
                  <a:pt x="4287046" y="3945815"/>
                  <a:pt x="4286722" y="3944725"/>
                </a:cubicBezTo>
                <a:cubicBezTo>
                  <a:pt x="4286398" y="3943635"/>
                  <a:pt x="4286236" y="3942177"/>
                  <a:pt x="4286236" y="3940351"/>
                </a:cubicBezTo>
                <a:cubicBezTo>
                  <a:pt x="4286236" y="3939055"/>
                  <a:pt x="4286295" y="3937980"/>
                  <a:pt x="4286413" y="3937126"/>
                </a:cubicBezTo>
                <a:cubicBezTo>
                  <a:pt x="4286531" y="3936272"/>
                  <a:pt x="4286708" y="3935579"/>
                  <a:pt x="4286943" y="3935049"/>
                </a:cubicBezTo>
                <a:cubicBezTo>
                  <a:pt x="4287179" y="3934519"/>
                  <a:pt x="4287473" y="3934151"/>
                  <a:pt x="4287827" y="3933945"/>
                </a:cubicBezTo>
                <a:cubicBezTo>
                  <a:pt x="4288180" y="3933738"/>
                  <a:pt x="4288593" y="3933635"/>
                  <a:pt x="4289064" y="3933635"/>
                </a:cubicBezTo>
                <a:cubicBezTo>
                  <a:pt x="4289889" y="3933635"/>
                  <a:pt x="4291052" y="3934136"/>
                  <a:pt x="4292555" y="3935137"/>
                </a:cubicBezTo>
                <a:cubicBezTo>
                  <a:pt x="4294057" y="3936139"/>
                  <a:pt x="4295986" y="3937229"/>
                  <a:pt x="4298343" y="3938407"/>
                </a:cubicBezTo>
                <a:cubicBezTo>
                  <a:pt x="4300699" y="3939585"/>
                  <a:pt x="4303541" y="3940690"/>
                  <a:pt x="4306870" y="3941721"/>
                </a:cubicBezTo>
                <a:cubicBezTo>
                  <a:pt x="4310198" y="3942752"/>
                  <a:pt x="4314042" y="3943267"/>
                  <a:pt x="4318402" y="3943267"/>
                </a:cubicBezTo>
                <a:cubicBezTo>
                  <a:pt x="4321701" y="3943267"/>
                  <a:pt x="4324720" y="3942825"/>
                  <a:pt x="4327459" y="3941942"/>
                </a:cubicBezTo>
                <a:cubicBezTo>
                  <a:pt x="4330199" y="3941058"/>
                  <a:pt x="4332555" y="3939806"/>
                  <a:pt x="4334529" y="3938186"/>
                </a:cubicBezTo>
                <a:cubicBezTo>
                  <a:pt x="4336502" y="3936566"/>
                  <a:pt x="4338019" y="3934578"/>
                  <a:pt x="4339080" y="3932221"/>
                </a:cubicBezTo>
                <a:cubicBezTo>
                  <a:pt x="4340140" y="3929865"/>
                  <a:pt x="4340670" y="3927184"/>
                  <a:pt x="4340670" y="3924180"/>
                </a:cubicBezTo>
                <a:cubicBezTo>
                  <a:pt x="4340670" y="3920940"/>
                  <a:pt x="4339934" y="3918171"/>
                  <a:pt x="4338461" y="3915874"/>
                </a:cubicBezTo>
                <a:cubicBezTo>
                  <a:pt x="4336988" y="3913576"/>
                  <a:pt x="4335044" y="3911558"/>
                  <a:pt x="4332629" y="3909820"/>
                </a:cubicBezTo>
                <a:cubicBezTo>
                  <a:pt x="4330214" y="3908083"/>
                  <a:pt x="4327459" y="3906492"/>
                  <a:pt x="4324367" y="3905049"/>
                </a:cubicBezTo>
                <a:cubicBezTo>
                  <a:pt x="4321274" y="3903605"/>
                  <a:pt x="4318107" y="3902132"/>
                  <a:pt x="4314867" y="3900630"/>
                </a:cubicBezTo>
                <a:cubicBezTo>
                  <a:pt x="4311627" y="3899128"/>
                  <a:pt x="4308475" y="3897464"/>
                  <a:pt x="4305412" y="3895638"/>
                </a:cubicBezTo>
                <a:cubicBezTo>
                  <a:pt x="4302348" y="3893811"/>
                  <a:pt x="4299609" y="3891661"/>
                  <a:pt x="4297194" y="3889187"/>
                </a:cubicBezTo>
                <a:cubicBezTo>
                  <a:pt x="4294779" y="3886713"/>
                  <a:pt x="4292820" y="3883811"/>
                  <a:pt x="4291317" y="3880483"/>
                </a:cubicBezTo>
                <a:cubicBezTo>
                  <a:pt x="4289815" y="3877154"/>
                  <a:pt x="4289064" y="3873163"/>
                  <a:pt x="4289064" y="3868509"/>
                </a:cubicBezTo>
                <a:cubicBezTo>
                  <a:pt x="4289064" y="3863737"/>
                  <a:pt x="4289933" y="3859481"/>
                  <a:pt x="4291671" y="3855740"/>
                </a:cubicBezTo>
                <a:cubicBezTo>
                  <a:pt x="4293409" y="3851999"/>
                  <a:pt x="4295824" y="3848862"/>
                  <a:pt x="4298917" y="3846329"/>
                </a:cubicBezTo>
                <a:cubicBezTo>
                  <a:pt x="4302010" y="3843796"/>
                  <a:pt x="4305692" y="3841866"/>
                  <a:pt x="4309963" y="3840541"/>
                </a:cubicBezTo>
                <a:cubicBezTo>
                  <a:pt x="4314234" y="3839215"/>
                  <a:pt x="4318844" y="3838553"/>
                  <a:pt x="4323792" y="3838553"/>
                </a:cubicBezTo>
                <a:close/>
                <a:moveTo>
                  <a:pt x="3847542" y="3838553"/>
                </a:moveTo>
                <a:cubicBezTo>
                  <a:pt x="3850075" y="3838553"/>
                  <a:pt x="3852623" y="3838774"/>
                  <a:pt x="3855186" y="3839215"/>
                </a:cubicBezTo>
                <a:cubicBezTo>
                  <a:pt x="3857749" y="3839657"/>
                  <a:pt x="3860164" y="3840246"/>
                  <a:pt x="3862432" y="3840983"/>
                </a:cubicBezTo>
                <a:cubicBezTo>
                  <a:pt x="3864700" y="3841719"/>
                  <a:pt x="3866718" y="3842544"/>
                  <a:pt x="3868485" y="3843457"/>
                </a:cubicBezTo>
                <a:cubicBezTo>
                  <a:pt x="3870252" y="3844370"/>
                  <a:pt x="3871416" y="3845107"/>
                  <a:pt x="3871976" y="3845666"/>
                </a:cubicBezTo>
                <a:cubicBezTo>
                  <a:pt x="3872535" y="3846226"/>
                  <a:pt x="3872903" y="3846668"/>
                  <a:pt x="3873080" y="3846992"/>
                </a:cubicBezTo>
                <a:cubicBezTo>
                  <a:pt x="3873257" y="3847316"/>
                  <a:pt x="3873404" y="3847728"/>
                  <a:pt x="3873522" y="3848229"/>
                </a:cubicBezTo>
                <a:cubicBezTo>
                  <a:pt x="3873640" y="3848730"/>
                  <a:pt x="3873728" y="3849333"/>
                  <a:pt x="3873787" y="3850040"/>
                </a:cubicBezTo>
                <a:cubicBezTo>
                  <a:pt x="3873846" y="3850747"/>
                  <a:pt x="3873875" y="3851661"/>
                  <a:pt x="3873875" y="3852780"/>
                </a:cubicBezTo>
                <a:cubicBezTo>
                  <a:pt x="3873875" y="3853840"/>
                  <a:pt x="3873831" y="3854783"/>
                  <a:pt x="3873743" y="3855607"/>
                </a:cubicBezTo>
                <a:cubicBezTo>
                  <a:pt x="3873655" y="3856432"/>
                  <a:pt x="3873522" y="3857124"/>
                  <a:pt x="3873345" y="3857684"/>
                </a:cubicBezTo>
                <a:cubicBezTo>
                  <a:pt x="3873169" y="3858244"/>
                  <a:pt x="3872918" y="3858656"/>
                  <a:pt x="3872594" y="3858921"/>
                </a:cubicBezTo>
                <a:cubicBezTo>
                  <a:pt x="3872270" y="3859186"/>
                  <a:pt x="3871902" y="3859319"/>
                  <a:pt x="3871490" y="3859319"/>
                </a:cubicBezTo>
                <a:cubicBezTo>
                  <a:pt x="3870842" y="3859319"/>
                  <a:pt x="3869825" y="3858907"/>
                  <a:pt x="3868441" y="3858082"/>
                </a:cubicBezTo>
                <a:cubicBezTo>
                  <a:pt x="3867056" y="3857257"/>
                  <a:pt x="3865363" y="3856329"/>
                  <a:pt x="3863360" y="3855298"/>
                </a:cubicBezTo>
                <a:cubicBezTo>
                  <a:pt x="3861357" y="3854267"/>
                  <a:pt x="3858986" y="3853325"/>
                  <a:pt x="3856246" y="3852470"/>
                </a:cubicBezTo>
                <a:cubicBezTo>
                  <a:pt x="3853507" y="3851616"/>
                  <a:pt x="3850429" y="3851189"/>
                  <a:pt x="3847012" y="3851189"/>
                </a:cubicBezTo>
                <a:cubicBezTo>
                  <a:pt x="3843831" y="3851189"/>
                  <a:pt x="3841062" y="3851616"/>
                  <a:pt x="3838706" y="3852470"/>
                </a:cubicBezTo>
                <a:cubicBezTo>
                  <a:pt x="3836349" y="3853325"/>
                  <a:pt x="3834405" y="3854459"/>
                  <a:pt x="3832873" y="3855873"/>
                </a:cubicBezTo>
                <a:cubicBezTo>
                  <a:pt x="3831341" y="3857286"/>
                  <a:pt x="3830193" y="3858965"/>
                  <a:pt x="3829427" y="3860909"/>
                </a:cubicBezTo>
                <a:cubicBezTo>
                  <a:pt x="3828661" y="3862853"/>
                  <a:pt x="3828278" y="3864916"/>
                  <a:pt x="3828278" y="3867095"/>
                </a:cubicBezTo>
                <a:cubicBezTo>
                  <a:pt x="3828278" y="3870276"/>
                  <a:pt x="3829015" y="3873016"/>
                  <a:pt x="3830487" y="3875313"/>
                </a:cubicBezTo>
                <a:cubicBezTo>
                  <a:pt x="3831960" y="3877611"/>
                  <a:pt x="3833919" y="3879643"/>
                  <a:pt x="3836364" y="3881411"/>
                </a:cubicBezTo>
                <a:cubicBezTo>
                  <a:pt x="3838808" y="3883178"/>
                  <a:pt x="3841592" y="3884798"/>
                  <a:pt x="3844714" y="3886271"/>
                </a:cubicBezTo>
                <a:cubicBezTo>
                  <a:pt x="3847837" y="3887744"/>
                  <a:pt x="3851018" y="3889231"/>
                  <a:pt x="3854258" y="3890733"/>
                </a:cubicBezTo>
                <a:cubicBezTo>
                  <a:pt x="3857498" y="3892235"/>
                  <a:pt x="3860679" y="3893885"/>
                  <a:pt x="3863802" y="3895682"/>
                </a:cubicBezTo>
                <a:cubicBezTo>
                  <a:pt x="3866924" y="3897479"/>
                  <a:pt x="3869707" y="3899600"/>
                  <a:pt x="3872152" y="3902044"/>
                </a:cubicBezTo>
                <a:cubicBezTo>
                  <a:pt x="3874597" y="3904489"/>
                  <a:pt x="3876571" y="3907376"/>
                  <a:pt x="3878073" y="3910704"/>
                </a:cubicBezTo>
                <a:cubicBezTo>
                  <a:pt x="3879575" y="3914033"/>
                  <a:pt x="3880326" y="3917965"/>
                  <a:pt x="3880326" y="3922501"/>
                </a:cubicBezTo>
                <a:cubicBezTo>
                  <a:pt x="3880326" y="3927862"/>
                  <a:pt x="3879339" y="3932634"/>
                  <a:pt x="3877366" y="3936816"/>
                </a:cubicBezTo>
                <a:cubicBezTo>
                  <a:pt x="3875393" y="3940999"/>
                  <a:pt x="3872653" y="3944549"/>
                  <a:pt x="3869148" y="3947465"/>
                </a:cubicBezTo>
                <a:cubicBezTo>
                  <a:pt x="3865643" y="3950381"/>
                  <a:pt x="3861519" y="3952575"/>
                  <a:pt x="3856777" y="3954048"/>
                </a:cubicBezTo>
                <a:cubicBezTo>
                  <a:pt x="3852034" y="3955521"/>
                  <a:pt x="3846924" y="3956257"/>
                  <a:pt x="3841445" y="3956257"/>
                </a:cubicBezTo>
                <a:cubicBezTo>
                  <a:pt x="3837615" y="3956257"/>
                  <a:pt x="3834066" y="3955933"/>
                  <a:pt x="3830797" y="3955285"/>
                </a:cubicBezTo>
                <a:cubicBezTo>
                  <a:pt x="3827527" y="3954637"/>
                  <a:pt x="3824611" y="3953842"/>
                  <a:pt x="3822048" y="3952899"/>
                </a:cubicBezTo>
                <a:cubicBezTo>
                  <a:pt x="3819486" y="3951957"/>
                  <a:pt x="3817336" y="3950985"/>
                  <a:pt x="3815598" y="3949983"/>
                </a:cubicBezTo>
                <a:cubicBezTo>
                  <a:pt x="3813860" y="3948982"/>
                  <a:pt x="3812652" y="3948127"/>
                  <a:pt x="3811975" y="3947420"/>
                </a:cubicBezTo>
                <a:cubicBezTo>
                  <a:pt x="3811297" y="3946713"/>
                  <a:pt x="3810796" y="3945815"/>
                  <a:pt x="3810472" y="3944725"/>
                </a:cubicBezTo>
                <a:cubicBezTo>
                  <a:pt x="3810148" y="3943635"/>
                  <a:pt x="3809986" y="3942177"/>
                  <a:pt x="3809986" y="3940351"/>
                </a:cubicBezTo>
                <a:cubicBezTo>
                  <a:pt x="3809986" y="3939055"/>
                  <a:pt x="3810045" y="3937980"/>
                  <a:pt x="3810163" y="3937126"/>
                </a:cubicBezTo>
                <a:cubicBezTo>
                  <a:pt x="3810281" y="3936272"/>
                  <a:pt x="3810458" y="3935579"/>
                  <a:pt x="3810693" y="3935049"/>
                </a:cubicBezTo>
                <a:cubicBezTo>
                  <a:pt x="3810929" y="3934519"/>
                  <a:pt x="3811223" y="3934151"/>
                  <a:pt x="3811577" y="3933945"/>
                </a:cubicBezTo>
                <a:cubicBezTo>
                  <a:pt x="3811930" y="3933738"/>
                  <a:pt x="3812343" y="3933635"/>
                  <a:pt x="3812814" y="3933635"/>
                </a:cubicBezTo>
                <a:cubicBezTo>
                  <a:pt x="3813639" y="3933635"/>
                  <a:pt x="3814802" y="3934136"/>
                  <a:pt x="3816305" y="3935137"/>
                </a:cubicBezTo>
                <a:cubicBezTo>
                  <a:pt x="3817807" y="3936139"/>
                  <a:pt x="3819736" y="3937229"/>
                  <a:pt x="3822093" y="3938407"/>
                </a:cubicBezTo>
                <a:cubicBezTo>
                  <a:pt x="3824449" y="3939585"/>
                  <a:pt x="3827291" y="3940690"/>
                  <a:pt x="3830620" y="3941721"/>
                </a:cubicBezTo>
                <a:cubicBezTo>
                  <a:pt x="3833948" y="3942752"/>
                  <a:pt x="3837792" y="3943267"/>
                  <a:pt x="3842152" y="3943267"/>
                </a:cubicBezTo>
                <a:cubicBezTo>
                  <a:pt x="3845451" y="3943267"/>
                  <a:pt x="3848470" y="3942825"/>
                  <a:pt x="3851209" y="3941942"/>
                </a:cubicBezTo>
                <a:cubicBezTo>
                  <a:pt x="3853949" y="3941058"/>
                  <a:pt x="3856305" y="3939806"/>
                  <a:pt x="3858279" y="3938186"/>
                </a:cubicBezTo>
                <a:cubicBezTo>
                  <a:pt x="3860252" y="3936566"/>
                  <a:pt x="3861769" y="3934578"/>
                  <a:pt x="3862830" y="3932221"/>
                </a:cubicBezTo>
                <a:cubicBezTo>
                  <a:pt x="3863890" y="3929865"/>
                  <a:pt x="3864420" y="3927184"/>
                  <a:pt x="3864420" y="3924180"/>
                </a:cubicBezTo>
                <a:cubicBezTo>
                  <a:pt x="3864420" y="3920940"/>
                  <a:pt x="3863684" y="3918171"/>
                  <a:pt x="3862211" y="3915874"/>
                </a:cubicBezTo>
                <a:cubicBezTo>
                  <a:pt x="3860738" y="3913576"/>
                  <a:pt x="3858794" y="3911558"/>
                  <a:pt x="3856379" y="3909820"/>
                </a:cubicBezTo>
                <a:cubicBezTo>
                  <a:pt x="3853964" y="3908083"/>
                  <a:pt x="3851209" y="3906492"/>
                  <a:pt x="3848117" y="3905049"/>
                </a:cubicBezTo>
                <a:cubicBezTo>
                  <a:pt x="3845024" y="3903605"/>
                  <a:pt x="3841857" y="3902132"/>
                  <a:pt x="3838617" y="3900630"/>
                </a:cubicBezTo>
                <a:cubicBezTo>
                  <a:pt x="3835377" y="3899128"/>
                  <a:pt x="3832225" y="3897464"/>
                  <a:pt x="3829162" y="3895638"/>
                </a:cubicBezTo>
                <a:cubicBezTo>
                  <a:pt x="3826098" y="3893811"/>
                  <a:pt x="3823359" y="3891661"/>
                  <a:pt x="3820944" y="3889187"/>
                </a:cubicBezTo>
                <a:cubicBezTo>
                  <a:pt x="3818529" y="3886713"/>
                  <a:pt x="3816570" y="3883811"/>
                  <a:pt x="3815067" y="3880483"/>
                </a:cubicBezTo>
                <a:cubicBezTo>
                  <a:pt x="3813565" y="3877154"/>
                  <a:pt x="3812814" y="3873163"/>
                  <a:pt x="3812814" y="3868509"/>
                </a:cubicBezTo>
                <a:cubicBezTo>
                  <a:pt x="3812814" y="3863737"/>
                  <a:pt x="3813683" y="3859481"/>
                  <a:pt x="3815421" y="3855740"/>
                </a:cubicBezTo>
                <a:cubicBezTo>
                  <a:pt x="3817159" y="3851999"/>
                  <a:pt x="3819574" y="3848862"/>
                  <a:pt x="3822667" y="3846329"/>
                </a:cubicBezTo>
                <a:cubicBezTo>
                  <a:pt x="3825760" y="3843796"/>
                  <a:pt x="3829442" y="3841866"/>
                  <a:pt x="3833713" y="3840541"/>
                </a:cubicBezTo>
                <a:cubicBezTo>
                  <a:pt x="3837984" y="3839215"/>
                  <a:pt x="3842594" y="3838553"/>
                  <a:pt x="3847542" y="3838553"/>
                </a:cubicBezTo>
                <a:close/>
                <a:moveTo>
                  <a:pt x="3380837" y="3838553"/>
                </a:moveTo>
                <a:cubicBezTo>
                  <a:pt x="3383370" y="3838553"/>
                  <a:pt x="3385917" y="3838774"/>
                  <a:pt x="3388480" y="3839215"/>
                </a:cubicBezTo>
                <a:cubicBezTo>
                  <a:pt x="3391043" y="3839657"/>
                  <a:pt x="3393458" y="3840246"/>
                  <a:pt x="3395726" y="3840983"/>
                </a:cubicBezTo>
                <a:cubicBezTo>
                  <a:pt x="3397994" y="3841719"/>
                  <a:pt x="3400012" y="3842544"/>
                  <a:pt x="3401779" y="3843457"/>
                </a:cubicBezTo>
                <a:cubicBezTo>
                  <a:pt x="3403547" y="3844370"/>
                  <a:pt x="3404710" y="3845107"/>
                  <a:pt x="3405270" y="3845666"/>
                </a:cubicBezTo>
                <a:cubicBezTo>
                  <a:pt x="3405829" y="3846226"/>
                  <a:pt x="3406198" y="3846668"/>
                  <a:pt x="3406374" y="3846992"/>
                </a:cubicBezTo>
                <a:cubicBezTo>
                  <a:pt x="3406551" y="3847316"/>
                  <a:pt x="3406698" y="3847728"/>
                  <a:pt x="3406816" y="3848229"/>
                </a:cubicBezTo>
                <a:cubicBezTo>
                  <a:pt x="3406934" y="3848730"/>
                  <a:pt x="3407023" y="3849333"/>
                  <a:pt x="3407081" y="3850040"/>
                </a:cubicBezTo>
                <a:cubicBezTo>
                  <a:pt x="3407139" y="3850747"/>
                  <a:pt x="3407170" y="3851661"/>
                  <a:pt x="3407170" y="3852780"/>
                </a:cubicBezTo>
                <a:cubicBezTo>
                  <a:pt x="3407170" y="3853840"/>
                  <a:pt x="3407126" y="3854783"/>
                  <a:pt x="3407037" y="3855607"/>
                </a:cubicBezTo>
                <a:cubicBezTo>
                  <a:pt x="3406949" y="3856432"/>
                  <a:pt x="3406816" y="3857124"/>
                  <a:pt x="3406639" y="3857684"/>
                </a:cubicBezTo>
                <a:cubicBezTo>
                  <a:pt x="3406463" y="3858244"/>
                  <a:pt x="3406213" y="3858656"/>
                  <a:pt x="3405889" y="3858921"/>
                </a:cubicBezTo>
                <a:cubicBezTo>
                  <a:pt x="3405564" y="3859186"/>
                  <a:pt x="3405196" y="3859319"/>
                  <a:pt x="3404783" y="3859319"/>
                </a:cubicBezTo>
                <a:cubicBezTo>
                  <a:pt x="3404136" y="3859319"/>
                  <a:pt x="3403120" y="3858907"/>
                  <a:pt x="3401735" y="3858082"/>
                </a:cubicBezTo>
                <a:cubicBezTo>
                  <a:pt x="3400351" y="3857257"/>
                  <a:pt x="3398657" y="3856329"/>
                  <a:pt x="3396654" y="3855298"/>
                </a:cubicBezTo>
                <a:cubicBezTo>
                  <a:pt x="3394651" y="3854267"/>
                  <a:pt x="3392280" y="3853325"/>
                  <a:pt x="3389541" y="3852470"/>
                </a:cubicBezTo>
                <a:cubicBezTo>
                  <a:pt x="3386801" y="3851616"/>
                  <a:pt x="3383723" y="3851189"/>
                  <a:pt x="3380306" y="3851189"/>
                </a:cubicBezTo>
                <a:cubicBezTo>
                  <a:pt x="3377125" y="3851189"/>
                  <a:pt x="3374356" y="3851616"/>
                  <a:pt x="3372000" y="3852470"/>
                </a:cubicBezTo>
                <a:cubicBezTo>
                  <a:pt x="3369643" y="3853325"/>
                  <a:pt x="3367699" y="3854459"/>
                  <a:pt x="3366168" y="3855873"/>
                </a:cubicBezTo>
                <a:cubicBezTo>
                  <a:pt x="3364636" y="3857286"/>
                  <a:pt x="3363487" y="3858965"/>
                  <a:pt x="3362721" y="3860909"/>
                </a:cubicBezTo>
                <a:cubicBezTo>
                  <a:pt x="3361956" y="3862853"/>
                  <a:pt x="3361573" y="3864916"/>
                  <a:pt x="3361573" y="3867095"/>
                </a:cubicBezTo>
                <a:cubicBezTo>
                  <a:pt x="3361573" y="3870276"/>
                  <a:pt x="3362309" y="3873016"/>
                  <a:pt x="3363782" y="3875313"/>
                </a:cubicBezTo>
                <a:cubicBezTo>
                  <a:pt x="3365254" y="3877611"/>
                  <a:pt x="3367213" y="3879643"/>
                  <a:pt x="3369658" y="3881411"/>
                </a:cubicBezTo>
                <a:cubicBezTo>
                  <a:pt x="3372102" y="3883178"/>
                  <a:pt x="3374887" y="3884798"/>
                  <a:pt x="3378008" y="3886271"/>
                </a:cubicBezTo>
                <a:cubicBezTo>
                  <a:pt x="3381131" y="3887744"/>
                  <a:pt x="3384312" y="3889231"/>
                  <a:pt x="3387552" y="3890733"/>
                </a:cubicBezTo>
                <a:cubicBezTo>
                  <a:pt x="3390793" y="3892235"/>
                  <a:pt x="3393973" y="3893885"/>
                  <a:pt x="3397096" y="3895682"/>
                </a:cubicBezTo>
                <a:cubicBezTo>
                  <a:pt x="3400218" y="3897479"/>
                  <a:pt x="3403002" y="3899600"/>
                  <a:pt x="3405447" y="3902044"/>
                </a:cubicBezTo>
                <a:cubicBezTo>
                  <a:pt x="3407892" y="3904489"/>
                  <a:pt x="3409865" y="3907376"/>
                  <a:pt x="3411366" y="3910704"/>
                </a:cubicBezTo>
                <a:cubicBezTo>
                  <a:pt x="3412869" y="3914033"/>
                  <a:pt x="3413621" y="3917965"/>
                  <a:pt x="3413621" y="3922501"/>
                </a:cubicBezTo>
                <a:cubicBezTo>
                  <a:pt x="3413621" y="3927862"/>
                  <a:pt x="3412634" y="3932634"/>
                  <a:pt x="3410661" y="3936816"/>
                </a:cubicBezTo>
                <a:cubicBezTo>
                  <a:pt x="3408687" y="3940999"/>
                  <a:pt x="3405947" y="3944549"/>
                  <a:pt x="3402441" y="3947465"/>
                </a:cubicBezTo>
                <a:cubicBezTo>
                  <a:pt x="3398937" y="3950381"/>
                  <a:pt x="3394813" y="3952575"/>
                  <a:pt x="3390071" y="3954048"/>
                </a:cubicBezTo>
                <a:cubicBezTo>
                  <a:pt x="3385328" y="3955521"/>
                  <a:pt x="3380218" y="3956257"/>
                  <a:pt x="3374739" y="3956257"/>
                </a:cubicBezTo>
                <a:cubicBezTo>
                  <a:pt x="3370910" y="3956257"/>
                  <a:pt x="3367360" y="3955933"/>
                  <a:pt x="3364091" y="3955285"/>
                </a:cubicBezTo>
                <a:cubicBezTo>
                  <a:pt x="3360822" y="3954637"/>
                  <a:pt x="3357906" y="3953842"/>
                  <a:pt x="3355343" y="3952899"/>
                </a:cubicBezTo>
                <a:cubicBezTo>
                  <a:pt x="3352780" y="3951957"/>
                  <a:pt x="3350629" y="3950985"/>
                  <a:pt x="3348892" y="3949983"/>
                </a:cubicBezTo>
                <a:cubicBezTo>
                  <a:pt x="3347154" y="3948982"/>
                  <a:pt x="3345947" y="3948127"/>
                  <a:pt x="3345269" y="3947420"/>
                </a:cubicBezTo>
                <a:cubicBezTo>
                  <a:pt x="3344592" y="3946713"/>
                  <a:pt x="3344091" y="3945815"/>
                  <a:pt x="3343767" y="3944725"/>
                </a:cubicBezTo>
                <a:cubicBezTo>
                  <a:pt x="3343443" y="3943635"/>
                  <a:pt x="3343281" y="3942177"/>
                  <a:pt x="3343281" y="3940351"/>
                </a:cubicBezTo>
                <a:cubicBezTo>
                  <a:pt x="3343281" y="3939055"/>
                  <a:pt x="3343340" y="3937980"/>
                  <a:pt x="3343458" y="3937126"/>
                </a:cubicBezTo>
                <a:cubicBezTo>
                  <a:pt x="3343575" y="3936272"/>
                  <a:pt x="3343752" y="3935579"/>
                  <a:pt x="3343988" y="3935049"/>
                </a:cubicBezTo>
                <a:cubicBezTo>
                  <a:pt x="3344223" y="3934519"/>
                  <a:pt x="3344518" y="3934151"/>
                  <a:pt x="3344872" y="3933945"/>
                </a:cubicBezTo>
                <a:cubicBezTo>
                  <a:pt x="3345225" y="3933738"/>
                  <a:pt x="3345637" y="3933635"/>
                  <a:pt x="3346109" y="3933635"/>
                </a:cubicBezTo>
                <a:cubicBezTo>
                  <a:pt x="3346933" y="3933635"/>
                  <a:pt x="3348097" y="3934136"/>
                  <a:pt x="3349599" y="3935137"/>
                </a:cubicBezTo>
                <a:cubicBezTo>
                  <a:pt x="3351101" y="3936139"/>
                  <a:pt x="3353031" y="3937229"/>
                  <a:pt x="3355386" y="3938407"/>
                </a:cubicBezTo>
                <a:cubicBezTo>
                  <a:pt x="3357743" y="3939585"/>
                  <a:pt x="3360586" y="3940690"/>
                  <a:pt x="3363914" y="3941721"/>
                </a:cubicBezTo>
                <a:cubicBezTo>
                  <a:pt x="3367243" y="3942752"/>
                  <a:pt x="3371086" y="3943267"/>
                  <a:pt x="3375446" y="3943267"/>
                </a:cubicBezTo>
                <a:cubicBezTo>
                  <a:pt x="3378745" y="3943267"/>
                  <a:pt x="3381764" y="3942825"/>
                  <a:pt x="3384504" y="3941942"/>
                </a:cubicBezTo>
                <a:cubicBezTo>
                  <a:pt x="3387243" y="3941058"/>
                  <a:pt x="3389599" y="3939806"/>
                  <a:pt x="3391572" y="3938186"/>
                </a:cubicBezTo>
                <a:cubicBezTo>
                  <a:pt x="3393547" y="3936566"/>
                  <a:pt x="3395063" y="3934578"/>
                  <a:pt x="3396124" y="3932221"/>
                </a:cubicBezTo>
                <a:cubicBezTo>
                  <a:pt x="3397184" y="3929865"/>
                  <a:pt x="3397715" y="3927184"/>
                  <a:pt x="3397715" y="3924180"/>
                </a:cubicBezTo>
                <a:cubicBezTo>
                  <a:pt x="3397715" y="3920940"/>
                  <a:pt x="3396978" y="3918171"/>
                  <a:pt x="3395505" y="3915874"/>
                </a:cubicBezTo>
                <a:cubicBezTo>
                  <a:pt x="3394033" y="3913576"/>
                  <a:pt x="3392088" y="3911558"/>
                  <a:pt x="3389673" y="3909820"/>
                </a:cubicBezTo>
                <a:cubicBezTo>
                  <a:pt x="3387258" y="3908083"/>
                  <a:pt x="3384504" y="3906492"/>
                  <a:pt x="3381411" y="3905049"/>
                </a:cubicBezTo>
                <a:cubicBezTo>
                  <a:pt x="3378318" y="3903605"/>
                  <a:pt x="3375151" y="3902132"/>
                  <a:pt x="3371911" y="3900630"/>
                </a:cubicBezTo>
                <a:cubicBezTo>
                  <a:pt x="3368671" y="3899128"/>
                  <a:pt x="3365520" y="3897464"/>
                  <a:pt x="3362456" y="3895638"/>
                </a:cubicBezTo>
                <a:cubicBezTo>
                  <a:pt x="3359393" y="3893811"/>
                  <a:pt x="3356653" y="3891661"/>
                  <a:pt x="3354238" y="3889187"/>
                </a:cubicBezTo>
                <a:cubicBezTo>
                  <a:pt x="3351823" y="3886713"/>
                  <a:pt x="3349864" y="3883811"/>
                  <a:pt x="3348362" y="3880483"/>
                </a:cubicBezTo>
                <a:cubicBezTo>
                  <a:pt x="3346860" y="3877154"/>
                  <a:pt x="3346109" y="3873163"/>
                  <a:pt x="3346109" y="3868509"/>
                </a:cubicBezTo>
                <a:cubicBezTo>
                  <a:pt x="3346109" y="3863737"/>
                  <a:pt x="3346978" y="3859481"/>
                  <a:pt x="3348716" y="3855740"/>
                </a:cubicBezTo>
                <a:cubicBezTo>
                  <a:pt x="3350453" y="3851999"/>
                  <a:pt x="3352869" y="3848862"/>
                  <a:pt x="3355962" y="3846329"/>
                </a:cubicBezTo>
                <a:cubicBezTo>
                  <a:pt x="3359053" y="3843796"/>
                  <a:pt x="3362736" y="3841866"/>
                  <a:pt x="3367007" y="3840541"/>
                </a:cubicBezTo>
                <a:cubicBezTo>
                  <a:pt x="3371278" y="3839215"/>
                  <a:pt x="3375888" y="3838553"/>
                  <a:pt x="3380837" y="3838553"/>
                </a:cubicBezTo>
                <a:close/>
                <a:moveTo>
                  <a:pt x="2904582" y="3838553"/>
                </a:moveTo>
                <a:cubicBezTo>
                  <a:pt x="2907120" y="3838553"/>
                  <a:pt x="2909664" y="3838774"/>
                  <a:pt x="2912231" y="3839215"/>
                </a:cubicBezTo>
                <a:cubicBezTo>
                  <a:pt x="2914794" y="3839657"/>
                  <a:pt x="2917202" y="3840246"/>
                  <a:pt x="2919477" y="3840983"/>
                </a:cubicBezTo>
                <a:cubicBezTo>
                  <a:pt x="2921742" y="3841719"/>
                  <a:pt x="2923761" y="3842544"/>
                  <a:pt x="2925523" y="3843457"/>
                </a:cubicBezTo>
                <a:cubicBezTo>
                  <a:pt x="2927298" y="3844370"/>
                  <a:pt x="2928455" y="3845107"/>
                  <a:pt x="2929014" y="3845666"/>
                </a:cubicBezTo>
                <a:cubicBezTo>
                  <a:pt x="2929578" y="3846226"/>
                  <a:pt x="2929946" y="3846668"/>
                  <a:pt x="2930119" y="3846992"/>
                </a:cubicBezTo>
                <a:cubicBezTo>
                  <a:pt x="2930295" y="3847316"/>
                  <a:pt x="2930444" y="3847728"/>
                  <a:pt x="2930564" y="3848229"/>
                </a:cubicBezTo>
                <a:cubicBezTo>
                  <a:pt x="2930684" y="3848730"/>
                  <a:pt x="2930770" y="3849333"/>
                  <a:pt x="2930833" y="3850040"/>
                </a:cubicBezTo>
                <a:cubicBezTo>
                  <a:pt x="2930887" y="3850747"/>
                  <a:pt x="2930922" y="3851661"/>
                  <a:pt x="2930922" y="3852780"/>
                </a:cubicBezTo>
                <a:cubicBezTo>
                  <a:pt x="2930922" y="3853840"/>
                  <a:pt x="2930877" y="3854783"/>
                  <a:pt x="2930788" y="3855607"/>
                </a:cubicBezTo>
                <a:cubicBezTo>
                  <a:pt x="2930698" y="3856432"/>
                  <a:pt x="2930564" y="3857124"/>
                  <a:pt x="2930384" y="3857684"/>
                </a:cubicBezTo>
                <a:cubicBezTo>
                  <a:pt x="2930206" y="3858244"/>
                  <a:pt x="2929962" y="3858656"/>
                  <a:pt x="2929639" y="3858921"/>
                </a:cubicBezTo>
                <a:cubicBezTo>
                  <a:pt x="2929316" y="3859186"/>
                  <a:pt x="2928948" y="3859319"/>
                  <a:pt x="2928535" y="3859319"/>
                </a:cubicBezTo>
                <a:cubicBezTo>
                  <a:pt x="2927888" y="3859319"/>
                  <a:pt x="2926869" y="3858907"/>
                  <a:pt x="2925481" y="3858082"/>
                </a:cubicBezTo>
                <a:cubicBezTo>
                  <a:pt x="2924094" y="3857257"/>
                  <a:pt x="2922401" y="3856329"/>
                  <a:pt x="2920405" y="3855298"/>
                </a:cubicBezTo>
                <a:cubicBezTo>
                  <a:pt x="2918395" y="3854267"/>
                  <a:pt x="2916030" y="3853325"/>
                  <a:pt x="2913289" y="3852470"/>
                </a:cubicBezTo>
                <a:cubicBezTo>
                  <a:pt x="2910545" y="3851616"/>
                  <a:pt x="2907468" y="3851189"/>
                  <a:pt x="2904055" y="3851189"/>
                </a:cubicBezTo>
                <a:cubicBezTo>
                  <a:pt x="2900875" y="3851189"/>
                  <a:pt x="2898103" y="3851616"/>
                  <a:pt x="2895747" y="3852470"/>
                </a:cubicBezTo>
                <a:cubicBezTo>
                  <a:pt x="2893393" y="3853325"/>
                  <a:pt x="2891448" y="3854459"/>
                  <a:pt x="2889916" y="3855873"/>
                </a:cubicBezTo>
                <a:cubicBezTo>
                  <a:pt x="2888385" y="3857286"/>
                  <a:pt x="2887237" y="3858965"/>
                  <a:pt x="2886469" y="3860909"/>
                </a:cubicBezTo>
                <a:cubicBezTo>
                  <a:pt x="2885704" y="3862853"/>
                  <a:pt x="2885321" y="3864916"/>
                  <a:pt x="2885321" y="3867095"/>
                </a:cubicBezTo>
                <a:cubicBezTo>
                  <a:pt x="2885321" y="3870276"/>
                  <a:pt x="2886057" y="3873016"/>
                  <a:pt x="2887529" y="3875313"/>
                </a:cubicBezTo>
                <a:cubicBezTo>
                  <a:pt x="2889001" y="3877611"/>
                  <a:pt x="2890962" y="3879643"/>
                  <a:pt x="2893405" y="3881411"/>
                </a:cubicBezTo>
                <a:cubicBezTo>
                  <a:pt x="2895849" y="3883178"/>
                  <a:pt x="2898635" y="3884798"/>
                  <a:pt x="2901758" y="3886271"/>
                </a:cubicBezTo>
                <a:cubicBezTo>
                  <a:pt x="2904881" y="3887744"/>
                  <a:pt x="2908057" y="3889231"/>
                  <a:pt x="2911304" y="3890733"/>
                </a:cubicBezTo>
                <a:cubicBezTo>
                  <a:pt x="2914537" y="3892235"/>
                  <a:pt x="2917720" y="3893885"/>
                  <a:pt x="2920841" y="3895682"/>
                </a:cubicBezTo>
                <a:cubicBezTo>
                  <a:pt x="2923962" y="3897479"/>
                  <a:pt x="2926750" y="3899600"/>
                  <a:pt x="2929191" y="3902044"/>
                </a:cubicBezTo>
                <a:cubicBezTo>
                  <a:pt x="2931637" y="3904489"/>
                  <a:pt x="2933609" y="3907376"/>
                  <a:pt x="2935114" y="3910704"/>
                </a:cubicBezTo>
                <a:cubicBezTo>
                  <a:pt x="2936621" y="3914033"/>
                  <a:pt x="2937365" y="3917965"/>
                  <a:pt x="2937365" y="3922501"/>
                </a:cubicBezTo>
                <a:cubicBezTo>
                  <a:pt x="2937365" y="3927862"/>
                  <a:pt x="2936386" y="3932634"/>
                  <a:pt x="2934412" y="3936816"/>
                </a:cubicBezTo>
                <a:cubicBezTo>
                  <a:pt x="2932439" y="3940999"/>
                  <a:pt x="2929693" y="3944549"/>
                  <a:pt x="2926193" y="3947465"/>
                </a:cubicBezTo>
                <a:cubicBezTo>
                  <a:pt x="2922683" y="3950381"/>
                  <a:pt x="2918564" y="3952575"/>
                  <a:pt x="2913818" y="3954048"/>
                </a:cubicBezTo>
                <a:cubicBezTo>
                  <a:pt x="2909072" y="3955521"/>
                  <a:pt x="2903966" y="3956257"/>
                  <a:pt x="2898490" y="3956257"/>
                </a:cubicBezTo>
                <a:cubicBezTo>
                  <a:pt x="2894655" y="3956257"/>
                  <a:pt x="2891109" y="3955933"/>
                  <a:pt x="2887840" y="3955285"/>
                </a:cubicBezTo>
                <a:cubicBezTo>
                  <a:pt x="2884571" y="3954637"/>
                  <a:pt x="2881654" y="3953842"/>
                  <a:pt x="2879091" y="3952899"/>
                </a:cubicBezTo>
                <a:cubicBezTo>
                  <a:pt x="2876529" y="3951957"/>
                  <a:pt x="2874378" y="3950985"/>
                  <a:pt x="2872641" y="3949983"/>
                </a:cubicBezTo>
                <a:cubicBezTo>
                  <a:pt x="2870902" y="3948982"/>
                  <a:pt x="2869695" y="3948127"/>
                  <a:pt x="2869017" y="3947420"/>
                </a:cubicBezTo>
                <a:cubicBezTo>
                  <a:pt x="2868339" y="3946713"/>
                  <a:pt x="2867838" y="3945815"/>
                  <a:pt x="2867516" y="3944725"/>
                </a:cubicBezTo>
                <a:cubicBezTo>
                  <a:pt x="2867190" y="3943635"/>
                  <a:pt x="2867029" y="3942177"/>
                  <a:pt x="2867029" y="3940351"/>
                </a:cubicBezTo>
                <a:cubicBezTo>
                  <a:pt x="2867029" y="3939055"/>
                  <a:pt x="2867088" y="3937980"/>
                  <a:pt x="2867204" y="3937126"/>
                </a:cubicBezTo>
                <a:cubicBezTo>
                  <a:pt x="2867323" y="3936272"/>
                  <a:pt x="2867500" y="3935579"/>
                  <a:pt x="2867736" y="3935049"/>
                </a:cubicBezTo>
                <a:cubicBezTo>
                  <a:pt x="2867971" y="3934519"/>
                  <a:pt x="2868265" y="3934151"/>
                  <a:pt x="2868621" y="3933945"/>
                </a:cubicBezTo>
                <a:cubicBezTo>
                  <a:pt x="2868973" y="3933738"/>
                  <a:pt x="2869385" y="3933635"/>
                  <a:pt x="2869856" y="3933635"/>
                </a:cubicBezTo>
                <a:cubicBezTo>
                  <a:pt x="2870681" y="3933635"/>
                  <a:pt x="2871845" y="3934136"/>
                  <a:pt x="2873347" y="3935137"/>
                </a:cubicBezTo>
                <a:cubicBezTo>
                  <a:pt x="2874849" y="3936139"/>
                  <a:pt x="2876778" y="3937229"/>
                  <a:pt x="2879135" y="3938407"/>
                </a:cubicBezTo>
                <a:cubicBezTo>
                  <a:pt x="2881493" y="3939585"/>
                  <a:pt x="2884335" y="3940690"/>
                  <a:pt x="2887663" y="3941721"/>
                </a:cubicBezTo>
                <a:cubicBezTo>
                  <a:pt x="2890991" y="3942752"/>
                  <a:pt x="2894833" y="3943267"/>
                  <a:pt x="2899192" y="3943267"/>
                </a:cubicBezTo>
                <a:cubicBezTo>
                  <a:pt x="2902493" y="3943267"/>
                  <a:pt x="2905514" y="3942825"/>
                  <a:pt x="2908247" y="3941942"/>
                </a:cubicBezTo>
                <a:cubicBezTo>
                  <a:pt x="2910992" y="3941058"/>
                  <a:pt x="2913344" y="3939806"/>
                  <a:pt x="2915317" y="3938186"/>
                </a:cubicBezTo>
                <a:cubicBezTo>
                  <a:pt x="2917291" y="3936566"/>
                  <a:pt x="2918808" y="3934578"/>
                  <a:pt x="2919867" y="3932221"/>
                </a:cubicBezTo>
                <a:cubicBezTo>
                  <a:pt x="2920928" y="3929865"/>
                  <a:pt x="2921465" y="3927184"/>
                  <a:pt x="2921465" y="3924180"/>
                </a:cubicBezTo>
                <a:cubicBezTo>
                  <a:pt x="2921465" y="3920940"/>
                  <a:pt x="2920728" y="3918171"/>
                  <a:pt x="2919257" y="3915874"/>
                </a:cubicBezTo>
                <a:cubicBezTo>
                  <a:pt x="2917784" y="3913576"/>
                  <a:pt x="2915833" y="3911558"/>
                  <a:pt x="2913424" y="3909820"/>
                </a:cubicBezTo>
                <a:cubicBezTo>
                  <a:pt x="2911002" y="3908083"/>
                  <a:pt x="2908247" y="3906492"/>
                  <a:pt x="2905159" y="3905049"/>
                </a:cubicBezTo>
                <a:cubicBezTo>
                  <a:pt x="2902069" y="3903605"/>
                  <a:pt x="2898901" y="3902132"/>
                  <a:pt x="2895658" y="3900630"/>
                </a:cubicBezTo>
                <a:cubicBezTo>
                  <a:pt x="2892421" y="3899128"/>
                  <a:pt x="2889268" y="3897464"/>
                  <a:pt x="2886204" y="3895638"/>
                </a:cubicBezTo>
                <a:cubicBezTo>
                  <a:pt x="2883142" y="3893811"/>
                  <a:pt x="2880401" y="3891661"/>
                  <a:pt x="2877986" y="3889187"/>
                </a:cubicBezTo>
                <a:cubicBezTo>
                  <a:pt x="2875572" y="3886713"/>
                  <a:pt x="2873612" y="3883811"/>
                  <a:pt x="2872111" y="3880483"/>
                </a:cubicBezTo>
                <a:cubicBezTo>
                  <a:pt x="2870609" y="3877154"/>
                  <a:pt x="2869856" y="3873163"/>
                  <a:pt x="2869856" y="3868509"/>
                </a:cubicBezTo>
                <a:cubicBezTo>
                  <a:pt x="2869856" y="3863737"/>
                  <a:pt x="2870726" y="3859481"/>
                  <a:pt x="2872463" y="3855740"/>
                </a:cubicBezTo>
                <a:cubicBezTo>
                  <a:pt x="2874201" y="3851999"/>
                  <a:pt x="2876618" y="3848862"/>
                  <a:pt x="2879710" y="3846329"/>
                </a:cubicBezTo>
                <a:cubicBezTo>
                  <a:pt x="2882802" y="3843796"/>
                  <a:pt x="2886483" y="3841866"/>
                  <a:pt x="2890753" y="3840541"/>
                </a:cubicBezTo>
                <a:cubicBezTo>
                  <a:pt x="2895026" y="3839215"/>
                  <a:pt x="2899638" y="3838553"/>
                  <a:pt x="2904582" y="3838553"/>
                </a:cubicBezTo>
                <a:close/>
                <a:moveTo>
                  <a:pt x="2437861" y="3838553"/>
                </a:moveTo>
                <a:cubicBezTo>
                  <a:pt x="2440394" y="3838553"/>
                  <a:pt x="2442941" y="3838774"/>
                  <a:pt x="2445505" y="3839215"/>
                </a:cubicBezTo>
                <a:cubicBezTo>
                  <a:pt x="2448067" y="3839657"/>
                  <a:pt x="2450482" y="3840246"/>
                  <a:pt x="2452751" y="3840983"/>
                </a:cubicBezTo>
                <a:cubicBezTo>
                  <a:pt x="2455019" y="3841719"/>
                  <a:pt x="2457037" y="3842544"/>
                  <a:pt x="2458804" y="3843457"/>
                </a:cubicBezTo>
                <a:cubicBezTo>
                  <a:pt x="2460571" y="3844370"/>
                  <a:pt x="2461735" y="3845107"/>
                  <a:pt x="2462294" y="3845666"/>
                </a:cubicBezTo>
                <a:cubicBezTo>
                  <a:pt x="2462855" y="3846226"/>
                  <a:pt x="2463223" y="3846668"/>
                  <a:pt x="2463399" y="3846992"/>
                </a:cubicBezTo>
                <a:cubicBezTo>
                  <a:pt x="2463576" y="3847316"/>
                  <a:pt x="2463723" y="3847728"/>
                  <a:pt x="2463840" y="3848229"/>
                </a:cubicBezTo>
                <a:cubicBezTo>
                  <a:pt x="2463959" y="3848730"/>
                  <a:pt x="2464047" y="3849333"/>
                  <a:pt x="2464105" y="3850040"/>
                </a:cubicBezTo>
                <a:cubicBezTo>
                  <a:pt x="2464165" y="3850747"/>
                  <a:pt x="2464194" y="3851661"/>
                  <a:pt x="2464194" y="3852780"/>
                </a:cubicBezTo>
                <a:cubicBezTo>
                  <a:pt x="2464194" y="3853840"/>
                  <a:pt x="2464150" y="3854783"/>
                  <a:pt x="2464062" y="3855607"/>
                </a:cubicBezTo>
                <a:cubicBezTo>
                  <a:pt x="2463973" y="3856432"/>
                  <a:pt x="2463840" y="3857124"/>
                  <a:pt x="2463664" y="3857684"/>
                </a:cubicBezTo>
                <a:cubicBezTo>
                  <a:pt x="2463487" y="3858244"/>
                  <a:pt x="2463237" y="3858656"/>
                  <a:pt x="2462912" y="3858921"/>
                </a:cubicBezTo>
                <a:cubicBezTo>
                  <a:pt x="2462589" y="3859186"/>
                  <a:pt x="2462221" y="3859319"/>
                  <a:pt x="2461807" y="3859319"/>
                </a:cubicBezTo>
                <a:cubicBezTo>
                  <a:pt x="2461161" y="3859319"/>
                  <a:pt x="2460144" y="3858907"/>
                  <a:pt x="2458760" y="3858082"/>
                </a:cubicBezTo>
                <a:cubicBezTo>
                  <a:pt x="2457376" y="3857257"/>
                  <a:pt x="2455682" y="3856329"/>
                  <a:pt x="2453679" y="3855298"/>
                </a:cubicBezTo>
                <a:cubicBezTo>
                  <a:pt x="2451676" y="3854267"/>
                  <a:pt x="2449304" y="3853325"/>
                  <a:pt x="2446565" y="3852470"/>
                </a:cubicBezTo>
                <a:cubicBezTo>
                  <a:pt x="2443825" y="3851616"/>
                  <a:pt x="2440747" y="3851189"/>
                  <a:pt x="2437330" y="3851189"/>
                </a:cubicBezTo>
                <a:cubicBezTo>
                  <a:pt x="2434150" y="3851189"/>
                  <a:pt x="2431379" y="3851616"/>
                  <a:pt x="2429023" y="3852470"/>
                </a:cubicBezTo>
                <a:cubicBezTo>
                  <a:pt x="2426667" y="3853325"/>
                  <a:pt x="2424722" y="3854459"/>
                  <a:pt x="2423191" y="3855873"/>
                </a:cubicBezTo>
                <a:cubicBezTo>
                  <a:pt x="2421659" y="3857286"/>
                  <a:pt x="2420511" y="3858965"/>
                  <a:pt x="2419744" y="3860909"/>
                </a:cubicBezTo>
                <a:cubicBezTo>
                  <a:pt x="2418978" y="3862853"/>
                  <a:pt x="2418596" y="3864916"/>
                  <a:pt x="2418596" y="3867095"/>
                </a:cubicBezTo>
                <a:cubicBezTo>
                  <a:pt x="2418596" y="3870276"/>
                  <a:pt x="2419332" y="3873016"/>
                  <a:pt x="2420805" y="3875313"/>
                </a:cubicBezTo>
                <a:cubicBezTo>
                  <a:pt x="2422278" y="3877611"/>
                  <a:pt x="2424237" y="3879643"/>
                  <a:pt x="2426681" y="3881411"/>
                </a:cubicBezTo>
                <a:cubicBezTo>
                  <a:pt x="2429126" y="3883178"/>
                  <a:pt x="2431910" y="3884798"/>
                  <a:pt x="2435032" y="3886271"/>
                </a:cubicBezTo>
                <a:cubicBezTo>
                  <a:pt x="2438156" y="3887744"/>
                  <a:pt x="2441336" y="3889231"/>
                  <a:pt x="2444577" y="3890733"/>
                </a:cubicBezTo>
                <a:cubicBezTo>
                  <a:pt x="2447817" y="3892235"/>
                  <a:pt x="2450998" y="3893885"/>
                  <a:pt x="2454120" y="3895682"/>
                </a:cubicBezTo>
                <a:cubicBezTo>
                  <a:pt x="2457242" y="3897479"/>
                  <a:pt x="2460026" y="3899600"/>
                  <a:pt x="2462471" y="3902044"/>
                </a:cubicBezTo>
                <a:cubicBezTo>
                  <a:pt x="2464916" y="3904489"/>
                  <a:pt x="2466890" y="3907376"/>
                  <a:pt x="2468392" y="3910704"/>
                </a:cubicBezTo>
                <a:cubicBezTo>
                  <a:pt x="2469894" y="3914033"/>
                  <a:pt x="2470646" y="3917965"/>
                  <a:pt x="2470646" y="3922501"/>
                </a:cubicBezTo>
                <a:cubicBezTo>
                  <a:pt x="2470646" y="3927862"/>
                  <a:pt x="2469658" y="3932634"/>
                  <a:pt x="2467685" y="3936816"/>
                </a:cubicBezTo>
                <a:cubicBezTo>
                  <a:pt x="2465710" y="3940999"/>
                  <a:pt x="2462972" y="3944549"/>
                  <a:pt x="2459466" y="3947465"/>
                </a:cubicBezTo>
                <a:cubicBezTo>
                  <a:pt x="2455961" y="3950381"/>
                  <a:pt x="2451838" y="3952575"/>
                  <a:pt x="2447095" y="3954048"/>
                </a:cubicBezTo>
                <a:cubicBezTo>
                  <a:pt x="2442352" y="3955521"/>
                  <a:pt x="2437243" y="3956257"/>
                  <a:pt x="2431764" y="3956257"/>
                </a:cubicBezTo>
                <a:cubicBezTo>
                  <a:pt x="2427933" y="3956257"/>
                  <a:pt x="2424383" y="3955933"/>
                  <a:pt x="2421114" y="3955285"/>
                </a:cubicBezTo>
                <a:cubicBezTo>
                  <a:pt x="2417846" y="3954637"/>
                  <a:pt x="2414929" y="3953842"/>
                  <a:pt x="2412366" y="3952899"/>
                </a:cubicBezTo>
                <a:cubicBezTo>
                  <a:pt x="2409802" y="3951957"/>
                  <a:pt x="2407652" y="3950985"/>
                  <a:pt x="2405915" y="3949983"/>
                </a:cubicBezTo>
                <a:cubicBezTo>
                  <a:pt x="2404177" y="3948982"/>
                  <a:pt x="2402969" y="3948127"/>
                  <a:pt x="2402291" y="3947420"/>
                </a:cubicBezTo>
                <a:cubicBezTo>
                  <a:pt x="2401614" y="3946713"/>
                  <a:pt x="2401113" y="3945815"/>
                  <a:pt x="2400789" y="3944725"/>
                </a:cubicBezTo>
                <a:cubicBezTo>
                  <a:pt x="2400465" y="3943635"/>
                  <a:pt x="2400303" y="3942177"/>
                  <a:pt x="2400303" y="3940351"/>
                </a:cubicBezTo>
                <a:cubicBezTo>
                  <a:pt x="2400303" y="3939055"/>
                  <a:pt x="2400362" y="3937980"/>
                  <a:pt x="2400479" y="3937126"/>
                </a:cubicBezTo>
                <a:cubicBezTo>
                  <a:pt x="2400598" y="3936272"/>
                  <a:pt x="2400775" y="3935579"/>
                  <a:pt x="2401010" y="3935049"/>
                </a:cubicBezTo>
                <a:cubicBezTo>
                  <a:pt x="2401246" y="3934519"/>
                  <a:pt x="2401540" y="3934151"/>
                  <a:pt x="2401894" y="3933945"/>
                </a:cubicBezTo>
                <a:cubicBezTo>
                  <a:pt x="2402248" y="3933738"/>
                  <a:pt x="2402659" y="3933635"/>
                  <a:pt x="2403131" y="3933635"/>
                </a:cubicBezTo>
                <a:cubicBezTo>
                  <a:pt x="2403956" y="3933635"/>
                  <a:pt x="2405119" y="3934136"/>
                  <a:pt x="2406622" y="3935137"/>
                </a:cubicBezTo>
                <a:cubicBezTo>
                  <a:pt x="2408124" y="3936139"/>
                  <a:pt x="2410053" y="3937229"/>
                  <a:pt x="2412410" y="3938407"/>
                </a:cubicBezTo>
                <a:cubicBezTo>
                  <a:pt x="2414765" y="3939585"/>
                  <a:pt x="2417609" y="3940690"/>
                  <a:pt x="2420937" y="3941721"/>
                </a:cubicBezTo>
                <a:cubicBezTo>
                  <a:pt x="2424267" y="3942752"/>
                  <a:pt x="2428110" y="3943267"/>
                  <a:pt x="2432469" y="3943267"/>
                </a:cubicBezTo>
                <a:cubicBezTo>
                  <a:pt x="2435770" y="3943267"/>
                  <a:pt x="2438789" y="3942825"/>
                  <a:pt x="2441527" y="3941942"/>
                </a:cubicBezTo>
                <a:cubicBezTo>
                  <a:pt x="2444268" y="3941058"/>
                  <a:pt x="2446624" y="3939806"/>
                  <a:pt x="2448597" y="3938186"/>
                </a:cubicBezTo>
                <a:cubicBezTo>
                  <a:pt x="2450571" y="3936566"/>
                  <a:pt x="2452088" y="3934578"/>
                  <a:pt x="2453149" y="3932221"/>
                </a:cubicBezTo>
                <a:cubicBezTo>
                  <a:pt x="2454209" y="3929865"/>
                  <a:pt x="2454739" y="3927184"/>
                  <a:pt x="2454739" y="3924180"/>
                </a:cubicBezTo>
                <a:cubicBezTo>
                  <a:pt x="2454739" y="3920940"/>
                  <a:pt x="2454003" y="3918171"/>
                  <a:pt x="2452529" y="3915874"/>
                </a:cubicBezTo>
                <a:cubicBezTo>
                  <a:pt x="2451057" y="3913576"/>
                  <a:pt x="2449112" y="3911558"/>
                  <a:pt x="2446697" y="3909820"/>
                </a:cubicBezTo>
                <a:cubicBezTo>
                  <a:pt x="2444282" y="3908083"/>
                  <a:pt x="2441527" y="3906492"/>
                  <a:pt x="2438434" y="3905049"/>
                </a:cubicBezTo>
                <a:cubicBezTo>
                  <a:pt x="2435342" y="3903605"/>
                  <a:pt x="2432176" y="3902132"/>
                  <a:pt x="2428935" y="3900630"/>
                </a:cubicBezTo>
                <a:cubicBezTo>
                  <a:pt x="2425695" y="3899128"/>
                  <a:pt x="2422542" y="3897464"/>
                  <a:pt x="2419479" y="3895638"/>
                </a:cubicBezTo>
                <a:cubicBezTo>
                  <a:pt x="2416416" y="3893811"/>
                  <a:pt x="2413676" y="3891661"/>
                  <a:pt x="2411260" y="3889187"/>
                </a:cubicBezTo>
                <a:cubicBezTo>
                  <a:pt x="2408846" y="3886713"/>
                  <a:pt x="2406887" y="3883811"/>
                  <a:pt x="2405384" y="3880483"/>
                </a:cubicBezTo>
                <a:cubicBezTo>
                  <a:pt x="2403882" y="3877154"/>
                  <a:pt x="2403131" y="3873163"/>
                  <a:pt x="2403131" y="3868509"/>
                </a:cubicBezTo>
                <a:cubicBezTo>
                  <a:pt x="2403131" y="3863737"/>
                  <a:pt x="2404000" y="3859481"/>
                  <a:pt x="2405739" y="3855740"/>
                </a:cubicBezTo>
                <a:cubicBezTo>
                  <a:pt x="2407476" y="3851999"/>
                  <a:pt x="2409891" y="3848862"/>
                  <a:pt x="2412984" y="3846329"/>
                </a:cubicBezTo>
                <a:cubicBezTo>
                  <a:pt x="2416077" y="3843796"/>
                  <a:pt x="2419758" y="3841866"/>
                  <a:pt x="2424030" y="3840541"/>
                </a:cubicBezTo>
                <a:cubicBezTo>
                  <a:pt x="2428301" y="3839215"/>
                  <a:pt x="2432912" y="3838553"/>
                  <a:pt x="2437861" y="3838553"/>
                </a:cubicBezTo>
                <a:close/>
                <a:moveTo>
                  <a:pt x="1961612" y="3838553"/>
                </a:moveTo>
                <a:cubicBezTo>
                  <a:pt x="1964145" y="3838553"/>
                  <a:pt x="1966693" y="3838774"/>
                  <a:pt x="1969256" y="3839215"/>
                </a:cubicBezTo>
                <a:cubicBezTo>
                  <a:pt x="1971818" y="3839657"/>
                  <a:pt x="1974234" y="3840246"/>
                  <a:pt x="1976501" y="3840983"/>
                </a:cubicBezTo>
                <a:cubicBezTo>
                  <a:pt x="1978770" y="3841719"/>
                  <a:pt x="1980787" y="3842544"/>
                  <a:pt x="1982554" y="3843457"/>
                </a:cubicBezTo>
                <a:cubicBezTo>
                  <a:pt x="1984322" y="3844370"/>
                  <a:pt x="1985486" y="3845107"/>
                  <a:pt x="1986045" y="3845666"/>
                </a:cubicBezTo>
                <a:cubicBezTo>
                  <a:pt x="1986604" y="3846226"/>
                  <a:pt x="1986973" y="3846668"/>
                  <a:pt x="1987149" y="3846992"/>
                </a:cubicBezTo>
                <a:cubicBezTo>
                  <a:pt x="1987326" y="3847316"/>
                  <a:pt x="1987474" y="3847728"/>
                  <a:pt x="1987591" y="3848229"/>
                </a:cubicBezTo>
                <a:cubicBezTo>
                  <a:pt x="1987710" y="3848730"/>
                  <a:pt x="1987798" y="3849333"/>
                  <a:pt x="1987857" y="3850040"/>
                </a:cubicBezTo>
                <a:cubicBezTo>
                  <a:pt x="1987915" y="3850747"/>
                  <a:pt x="1987945" y="3851661"/>
                  <a:pt x="1987945" y="3852780"/>
                </a:cubicBezTo>
                <a:cubicBezTo>
                  <a:pt x="1987945" y="3853840"/>
                  <a:pt x="1987901" y="3854783"/>
                  <a:pt x="1987812" y="3855607"/>
                </a:cubicBezTo>
                <a:cubicBezTo>
                  <a:pt x="1987724" y="3856432"/>
                  <a:pt x="1987591" y="3857124"/>
                  <a:pt x="1987415" y="3857684"/>
                </a:cubicBezTo>
                <a:cubicBezTo>
                  <a:pt x="1987238" y="3858244"/>
                  <a:pt x="1986988" y="3858656"/>
                  <a:pt x="1986664" y="3858921"/>
                </a:cubicBezTo>
                <a:cubicBezTo>
                  <a:pt x="1986340" y="3859186"/>
                  <a:pt x="1985972" y="3859319"/>
                  <a:pt x="1985559" y="3859319"/>
                </a:cubicBezTo>
                <a:cubicBezTo>
                  <a:pt x="1984911" y="3859319"/>
                  <a:pt x="1983895" y="3858907"/>
                  <a:pt x="1982511" y="3858082"/>
                </a:cubicBezTo>
                <a:cubicBezTo>
                  <a:pt x="1981126" y="3857257"/>
                  <a:pt x="1979433" y="3856329"/>
                  <a:pt x="1977430" y="3855298"/>
                </a:cubicBezTo>
                <a:cubicBezTo>
                  <a:pt x="1975426" y="3854267"/>
                  <a:pt x="1973055" y="3853325"/>
                  <a:pt x="1970316" y="3852470"/>
                </a:cubicBezTo>
                <a:cubicBezTo>
                  <a:pt x="1967577" y="3851616"/>
                  <a:pt x="1964499" y="3851189"/>
                  <a:pt x="1961081" y="3851189"/>
                </a:cubicBezTo>
                <a:cubicBezTo>
                  <a:pt x="1957901" y="3851189"/>
                  <a:pt x="1955132" y="3851616"/>
                  <a:pt x="1952775" y="3852470"/>
                </a:cubicBezTo>
                <a:cubicBezTo>
                  <a:pt x="1950419" y="3853325"/>
                  <a:pt x="1948475" y="3854459"/>
                  <a:pt x="1946943" y="3855873"/>
                </a:cubicBezTo>
                <a:cubicBezTo>
                  <a:pt x="1945411" y="3857286"/>
                  <a:pt x="1944263" y="3858965"/>
                  <a:pt x="1943497" y="3860909"/>
                </a:cubicBezTo>
                <a:cubicBezTo>
                  <a:pt x="1942731" y="3862853"/>
                  <a:pt x="1942348" y="3864916"/>
                  <a:pt x="1942348" y="3867095"/>
                </a:cubicBezTo>
                <a:cubicBezTo>
                  <a:pt x="1942348" y="3870276"/>
                  <a:pt x="1943085" y="3873016"/>
                  <a:pt x="1944557" y="3875313"/>
                </a:cubicBezTo>
                <a:cubicBezTo>
                  <a:pt x="1946030" y="3877611"/>
                  <a:pt x="1947989" y="3879643"/>
                  <a:pt x="1950434" y="3881411"/>
                </a:cubicBezTo>
                <a:cubicBezTo>
                  <a:pt x="1952878" y="3883178"/>
                  <a:pt x="1955662" y="3884798"/>
                  <a:pt x="1958784" y="3886271"/>
                </a:cubicBezTo>
                <a:cubicBezTo>
                  <a:pt x="1961907" y="3887744"/>
                  <a:pt x="1965087" y="3889231"/>
                  <a:pt x="1968328" y="3890733"/>
                </a:cubicBezTo>
                <a:cubicBezTo>
                  <a:pt x="1971568" y="3892235"/>
                  <a:pt x="1974749" y="3893885"/>
                  <a:pt x="1977872" y="3895682"/>
                </a:cubicBezTo>
                <a:cubicBezTo>
                  <a:pt x="1980993" y="3897479"/>
                  <a:pt x="1983777" y="3899600"/>
                  <a:pt x="1986222" y="3902044"/>
                </a:cubicBezTo>
                <a:cubicBezTo>
                  <a:pt x="1988667" y="3904489"/>
                  <a:pt x="1990640" y="3907376"/>
                  <a:pt x="1992142" y="3910704"/>
                </a:cubicBezTo>
                <a:cubicBezTo>
                  <a:pt x="1993644" y="3914033"/>
                  <a:pt x="1994396" y="3917965"/>
                  <a:pt x="1994396" y="3922501"/>
                </a:cubicBezTo>
                <a:cubicBezTo>
                  <a:pt x="1994396" y="3927862"/>
                  <a:pt x="1993409" y="3932634"/>
                  <a:pt x="1991436" y="3936816"/>
                </a:cubicBezTo>
                <a:cubicBezTo>
                  <a:pt x="1989462" y="3940999"/>
                  <a:pt x="1986722" y="3944549"/>
                  <a:pt x="1983217" y="3947465"/>
                </a:cubicBezTo>
                <a:cubicBezTo>
                  <a:pt x="1979712" y="3950381"/>
                  <a:pt x="1975588" y="3952575"/>
                  <a:pt x="1970846" y="3954048"/>
                </a:cubicBezTo>
                <a:cubicBezTo>
                  <a:pt x="1966104" y="3955521"/>
                  <a:pt x="1960993" y="3956257"/>
                  <a:pt x="1955515" y="3956257"/>
                </a:cubicBezTo>
                <a:cubicBezTo>
                  <a:pt x="1951685" y="3956257"/>
                  <a:pt x="1948136" y="3955933"/>
                  <a:pt x="1944867" y="3955285"/>
                </a:cubicBezTo>
                <a:cubicBezTo>
                  <a:pt x="1941597" y="3954637"/>
                  <a:pt x="1938681" y="3953842"/>
                  <a:pt x="1936118" y="3952899"/>
                </a:cubicBezTo>
                <a:cubicBezTo>
                  <a:pt x="1933556" y="3951957"/>
                  <a:pt x="1931405" y="3950985"/>
                  <a:pt x="1929668" y="3949983"/>
                </a:cubicBezTo>
                <a:cubicBezTo>
                  <a:pt x="1927930" y="3948982"/>
                  <a:pt x="1926722" y="3948127"/>
                  <a:pt x="1926044" y="3947420"/>
                </a:cubicBezTo>
                <a:cubicBezTo>
                  <a:pt x="1925367" y="3946713"/>
                  <a:pt x="1924866" y="3945815"/>
                  <a:pt x="1924543" y="3944725"/>
                </a:cubicBezTo>
                <a:cubicBezTo>
                  <a:pt x="1924218" y="3943635"/>
                  <a:pt x="1924056" y="3942177"/>
                  <a:pt x="1924056" y="3940351"/>
                </a:cubicBezTo>
                <a:cubicBezTo>
                  <a:pt x="1924056" y="3939055"/>
                  <a:pt x="1924115" y="3937980"/>
                  <a:pt x="1924233" y="3937126"/>
                </a:cubicBezTo>
                <a:cubicBezTo>
                  <a:pt x="1924351" y="3936272"/>
                  <a:pt x="1924528" y="3935579"/>
                  <a:pt x="1924763" y="3935049"/>
                </a:cubicBezTo>
                <a:cubicBezTo>
                  <a:pt x="1924999" y="3934519"/>
                  <a:pt x="1925293" y="3934151"/>
                  <a:pt x="1925647" y="3933945"/>
                </a:cubicBezTo>
                <a:cubicBezTo>
                  <a:pt x="1926001" y="3933738"/>
                  <a:pt x="1926412" y="3933635"/>
                  <a:pt x="1926884" y="3933635"/>
                </a:cubicBezTo>
                <a:cubicBezTo>
                  <a:pt x="1927709" y="3933635"/>
                  <a:pt x="1928872" y="3934136"/>
                  <a:pt x="1930375" y="3935137"/>
                </a:cubicBezTo>
                <a:cubicBezTo>
                  <a:pt x="1931877" y="3936139"/>
                  <a:pt x="1933806" y="3937229"/>
                  <a:pt x="1936162" y="3938407"/>
                </a:cubicBezTo>
                <a:cubicBezTo>
                  <a:pt x="1938519" y="3939585"/>
                  <a:pt x="1941361" y="3940690"/>
                  <a:pt x="1944690" y="3941721"/>
                </a:cubicBezTo>
                <a:cubicBezTo>
                  <a:pt x="1948018" y="3942752"/>
                  <a:pt x="1951861" y="3943267"/>
                  <a:pt x="1956222" y="3943267"/>
                </a:cubicBezTo>
                <a:cubicBezTo>
                  <a:pt x="1959520" y="3943267"/>
                  <a:pt x="1962539" y="3942825"/>
                  <a:pt x="1965279" y="3941942"/>
                </a:cubicBezTo>
                <a:cubicBezTo>
                  <a:pt x="1968019" y="3941058"/>
                  <a:pt x="1970375" y="3939806"/>
                  <a:pt x="1972348" y="3938186"/>
                </a:cubicBezTo>
                <a:cubicBezTo>
                  <a:pt x="1974322" y="3936566"/>
                  <a:pt x="1975839" y="3934578"/>
                  <a:pt x="1976899" y="3932221"/>
                </a:cubicBezTo>
                <a:cubicBezTo>
                  <a:pt x="1977959" y="3929865"/>
                  <a:pt x="1978490" y="3927184"/>
                  <a:pt x="1978490" y="3924180"/>
                </a:cubicBezTo>
                <a:cubicBezTo>
                  <a:pt x="1978490" y="3920940"/>
                  <a:pt x="1977754" y="3918171"/>
                  <a:pt x="1976281" y="3915874"/>
                </a:cubicBezTo>
                <a:cubicBezTo>
                  <a:pt x="1974808" y="3913576"/>
                  <a:pt x="1972863" y="3911558"/>
                  <a:pt x="1970448" y="3909820"/>
                </a:cubicBezTo>
                <a:cubicBezTo>
                  <a:pt x="1968033" y="3908083"/>
                  <a:pt x="1965279" y="3906492"/>
                  <a:pt x="1962187" y="3905049"/>
                </a:cubicBezTo>
                <a:cubicBezTo>
                  <a:pt x="1959093" y="3903605"/>
                  <a:pt x="1955927" y="3902132"/>
                  <a:pt x="1952687" y="3900630"/>
                </a:cubicBezTo>
                <a:cubicBezTo>
                  <a:pt x="1949447" y="3899128"/>
                  <a:pt x="1946295" y="3897464"/>
                  <a:pt x="1943232" y="3895638"/>
                </a:cubicBezTo>
                <a:cubicBezTo>
                  <a:pt x="1940168" y="3893811"/>
                  <a:pt x="1937429" y="3891661"/>
                  <a:pt x="1935013" y="3889187"/>
                </a:cubicBezTo>
                <a:cubicBezTo>
                  <a:pt x="1932598" y="3886713"/>
                  <a:pt x="1930639" y="3883811"/>
                  <a:pt x="1929138" y="3880483"/>
                </a:cubicBezTo>
                <a:cubicBezTo>
                  <a:pt x="1927635" y="3877154"/>
                  <a:pt x="1926884" y="3873163"/>
                  <a:pt x="1926884" y="3868509"/>
                </a:cubicBezTo>
                <a:cubicBezTo>
                  <a:pt x="1926884" y="3863737"/>
                  <a:pt x="1927753" y="3859481"/>
                  <a:pt x="1929491" y="3855740"/>
                </a:cubicBezTo>
                <a:cubicBezTo>
                  <a:pt x="1931229" y="3851999"/>
                  <a:pt x="1933644" y="3848862"/>
                  <a:pt x="1936737" y="3846329"/>
                </a:cubicBezTo>
                <a:cubicBezTo>
                  <a:pt x="1939829" y="3843796"/>
                  <a:pt x="1943511" y="3841866"/>
                  <a:pt x="1947783" y="3840541"/>
                </a:cubicBezTo>
                <a:cubicBezTo>
                  <a:pt x="1952054" y="3839215"/>
                  <a:pt x="1956663" y="3838553"/>
                  <a:pt x="1961612" y="3838553"/>
                </a:cubicBezTo>
                <a:close/>
                <a:moveTo>
                  <a:pt x="1494884" y="3838553"/>
                </a:moveTo>
                <a:cubicBezTo>
                  <a:pt x="1497418" y="3838553"/>
                  <a:pt x="1499965" y="3838774"/>
                  <a:pt x="1502528" y="3839215"/>
                </a:cubicBezTo>
                <a:cubicBezTo>
                  <a:pt x="1505091" y="3839657"/>
                  <a:pt x="1507506" y="3840246"/>
                  <a:pt x="1509774" y="3840983"/>
                </a:cubicBezTo>
                <a:cubicBezTo>
                  <a:pt x="1512042" y="3841719"/>
                  <a:pt x="1514060" y="3842544"/>
                  <a:pt x="1515828" y="3843457"/>
                </a:cubicBezTo>
                <a:cubicBezTo>
                  <a:pt x="1517595" y="3844370"/>
                  <a:pt x="1518758" y="3845107"/>
                  <a:pt x="1519318" y="3845666"/>
                </a:cubicBezTo>
                <a:cubicBezTo>
                  <a:pt x="1519878" y="3846226"/>
                  <a:pt x="1520246" y="3846668"/>
                  <a:pt x="1520423" y="3846992"/>
                </a:cubicBezTo>
                <a:cubicBezTo>
                  <a:pt x="1520599" y="3847316"/>
                  <a:pt x="1520746" y="3847728"/>
                  <a:pt x="1520864" y="3848229"/>
                </a:cubicBezTo>
                <a:cubicBezTo>
                  <a:pt x="1520982" y="3848730"/>
                  <a:pt x="1521071" y="3849333"/>
                  <a:pt x="1521130" y="3850040"/>
                </a:cubicBezTo>
                <a:cubicBezTo>
                  <a:pt x="1521188" y="3850747"/>
                  <a:pt x="1521218" y="3851661"/>
                  <a:pt x="1521218" y="3852780"/>
                </a:cubicBezTo>
                <a:cubicBezTo>
                  <a:pt x="1521218" y="3853840"/>
                  <a:pt x="1521173" y="3854783"/>
                  <a:pt x="1521085" y="3855607"/>
                </a:cubicBezTo>
                <a:cubicBezTo>
                  <a:pt x="1520997" y="3856432"/>
                  <a:pt x="1520864" y="3857124"/>
                  <a:pt x="1520687" y="3857684"/>
                </a:cubicBezTo>
                <a:cubicBezTo>
                  <a:pt x="1520511" y="3858244"/>
                  <a:pt x="1520260" y="3858656"/>
                  <a:pt x="1519937" y="3858921"/>
                </a:cubicBezTo>
                <a:cubicBezTo>
                  <a:pt x="1519612" y="3859186"/>
                  <a:pt x="1519244" y="3859319"/>
                  <a:pt x="1518832" y="3859319"/>
                </a:cubicBezTo>
                <a:cubicBezTo>
                  <a:pt x="1518184" y="3859319"/>
                  <a:pt x="1517168" y="3858907"/>
                  <a:pt x="1515783" y="3858082"/>
                </a:cubicBezTo>
                <a:cubicBezTo>
                  <a:pt x="1514399" y="3857257"/>
                  <a:pt x="1512705" y="3856329"/>
                  <a:pt x="1510702" y="3855298"/>
                </a:cubicBezTo>
                <a:cubicBezTo>
                  <a:pt x="1508699" y="3854267"/>
                  <a:pt x="1506328" y="3853325"/>
                  <a:pt x="1503588" y="3852470"/>
                </a:cubicBezTo>
                <a:cubicBezTo>
                  <a:pt x="1500849" y="3851616"/>
                  <a:pt x="1497772" y="3851189"/>
                  <a:pt x="1494355" y="3851189"/>
                </a:cubicBezTo>
                <a:cubicBezTo>
                  <a:pt x="1491173" y="3851189"/>
                  <a:pt x="1488405" y="3851616"/>
                  <a:pt x="1486048" y="3852470"/>
                </a:cubicBezTo>
                <a:cubicBezTo>
                  <a:pt x="1483692" y="3853325"/>
                  <a:pt x="1481748" y="3854459"/>
                  <a:pt x="1480216" y="3855873"/>
                </a:cubicBezTo>
                <a:cubicBezTo>
                  <a:pt x="1478684" y="3857286"/>
                  <a:pt x="1477536" y="3858965"/>
                  <a:pt x="1476770" y="3860909"/>
                </a:cubicBezTo>
                <a:cubicBezTo>
                  <a:pt x="1476004" y="3862853"/>
                  <a:pt x="1475621" y="3864916"/>
                  <a:pt x="1475621" y="3867095"/>
                </a:cubicBezTo>
                <a:cubicBezTo>
                  <a:pt x="1475621" y="3870276"/>
                  <a:pt x="1476357" y="3873016"/>
                  <a:pt x="1477829" y="3875313"/>
                </a:cubicBezTo>
                <a:cubicBezTo>
                  <a:pt x="1479303" y="3877611"/>
                  <a:pt x="1481261" y="3879643"/>
                  <a:pt x="1483707" y="3881411"/>
                </a:cubicBezTo>
                <a:cubicBezTo>
                  <a:pt x="1486152" y="3883178"/>
                  <a:pt x="1488935" y="3884798"/>
                  <a:pt x="1492057" y="3886271"/>
                </a:cubicBezTo>
                <a:cubicBezTo>
                  <a:pt x="1495179" y="3887744"/>
                  <a:pt x="1498360" y="3889231"/>
                  <a:pt x="1501600" y="3890733"/>
                </a:cubicBezTo>
                <a:cubicBezTo>
                  <a:pt x="1504840" y="3892235"/>
                  <a:pt x="1508022" y="3893885"/>
                  <a:pt x="1511144" y="3895682"/>
                </a:cubicBezTo>
                <a:cubicBezTo>
                  <a:pt x="1514266" y="3897479"/>
                  <a:pt x="1517050" y="3899600"/>
                  <a:pt x="1519495" y="3902044"/>
                </a:cubicBezTo>
                <a:cubicBezTo>
                  <a:pt x="1521939" y="3904489"/>
                  <a:pt x="1523913" y="3907376"/>
                  <a:pt x="1525415" y="3910704"/>
                </a:cubicBezTo>
                <a:cubicBezTo>
                  <a:pt x="1526917" y="3914033"/>
                  <a:pt x="1527669" y="3917965"/>
                  <a:pt x="1527669" y="3922501"/>
                </a:cubicBezTo>
                <a:cubicBezTo>
                  <a:pt x="1527669" y="3927862"/>
                  <a:pt x="1526682" y="3932634"/>
                  <a:pt x="1524708" y="3936816"/>
                </a:cubicBezTo>
                <a:cubicBezTo>
                  <a:pt x="1522735" y="3940999"/>
                  <a:pt x="1519995" y="3944549"/>
                  <a:pt x="1516490" y="3947465"/>
                </a:cubicBezTo>
                <a:cubicBezTo>
                  <a:pt x="1512985" y="3950381"/>
                  <a:pt x="1508861" y="3952575"/>
                  <a:pt x="1504119" y="3954048"/>
                </a:cubicBezTo>
                <a:cubicBezTo>
                  <a:pt x="1499377" y="3955521"/>
                  <a:pt x="1494266" y="3956257"/>
                  <a:pt x="1488788" y="3956257"/>
                </a:cubicBezTo>
                <a:cubicBezTo>
                  <a:pt x="1484959" y="3956257"/>
                  <a:pt x="1481409" y="3955933"/>
                  <a:pt x="1478139" y="3955285"/>
                </a:cubicBezTo>
                <a:cubicBezTo>
                  <a:pt x="1474870" y="3954637"/>
                  <a:pt x="1471954" y="3953842"/>
                  <a:pt x="1469391" y="3952899"/>
                </a:cubicBezTo>
                <a:cubicBezTo>
                  <a:pt x="1466829" y="3951957"/>
                  <a:pt x="1464678" y="3950985"/>
                  <a:pt x="1462941" y="3949983"/>
                </a:cubicBezTo>
                <a:cubicBezTo>
                  <a:pt x="1461202" y="3948982"/>
                  <a:pt x="1459995" y="3948127"/>
                  <a:pt x="1459317" y="3947420"/>
                </a:cubicBezTo>
                <a:cubicBezTo>
                  <a:pt x="1458639" y="3946713"/>
                  <a:pt x="1458138" y="3945815"/>
                  <a:pt x="1457815" y="3944725"/>
                </a:cubicBezTo>
                <a:cubicBezTo>
                  <a:pt x="1457491" y="3943635"/>
                  <a:pt x="1457329" y="3942177"/>
                  <a:pt x="1457329" y="3940351"/>
                </a:cubicBezTo>
                <a:cubicBezTo>
                  <a:pt x="1457329" y="3939055"/>
                  <a:pt x="1457388" y="3937980"/>
                  <a:pt x="1457505" y="3937126"/>
                </a:cubicBezTo>
                <a:cubicBezTo>
                  <a:pt x="1457623" y="3936272"/>
                  <a:pt x="1457801" y="3935579"/>
                  <a:pt x="1458036" y="3935049"/>
                </a:cubicBezTo>
                <a:cubicBezTo>
                  <a:pt x="1458271" y="3934519"/>
                  <a:pt x="1458566" y="3934151"/>
                  <a:pt x="1458920" y="3933945"/>
                </a:cubicBezTo>
                <a:cubicBezTo>
                  <a:pt x="1459273" y="3933738"/>
                  <a:pt x="1459685" y="3933635"/>
                  <a:pt x="1460157" y="3933635"/>
                </a:cubicBezTo>
                <a:cubicBezTo>
                  <a:pt x="1460982" y="3933635"/>
                  <a:pt x="1462145" y="3934136"/>
                  <a:pt x="1463647" y="3935137"/>
                </a:cubicBezTo>
                <a:cubicBezTo>
                  <a:pt x="1465150" y="3936139"/>
                  <a:pt x="1467079" y="3937229"/>
                  <a:pt x="1469435" y="3938407"/>
                </a:cubicBezTo>
                <a:cubicBezTo>
                  <a:pt x="1471792" y="3939585"/>
                  <a:pt x="1474633" y="3940690"/>
                  <a:pt x="1477963" y="3941721"/>
                </a:cubicBezTo>
                <a:cubicBezTo>
                  <a:pt x="1481291" y="3942752"/>
                  <a:pt x="1485134" y="3943267"/>
                  <a:pt x="1489494" y="3943267"/>
                </a:cubicBezTo>
                <a:cubicBezTo>
                  <a:pt x="1492793" y="3943267"/>
                  <a:pt x="1495813" y="3942825"/>
                  <a:pt x="1498552" y="3941942"/>
                </a:cubicBezTo>
                <a:cubicBezTo>
                  <a:pt x="1501291" y="3941058"/>
                  <a:pt x="1503647" y="3939806"/>
                  <a:pt x="1505621" y="3938186"/>
                </a:cubicBezTo>
                <a:cubicBezTo>
                  <a:pt x="1507595" y="3936566"/>
                  <a:pt x="1509112" y="3934578"/>
                  <a:pt x="1510172" y="3932221"/>
                </a:cubicBezTo>
                <a:cubicBezTo>
                  <a:pt x="1511232" y="3929865"/>
                  <a:pt x="1511763" y="3927184"/>
                  <a:pt x="1511763" y="3924180"/>
                </a:cubicBezTo>
                <a:cubicBezTo>
                  <a:pt x="1511763" y="3920940"/>
                  <a:pt x="1511026" y="3918171"/>
                  <a:pt x="1509553" y="3915874"/>
                </a:cubicBezTo>
                <a:cubicBezTo>
                  <a:pt x="1508081" y="3913576"/>
                  <a:pt x="1506136" y="3911558"/>
                  <a:pt x="1503721" y="3909820"/>
                </a:cubicBezTo>
                <a:cubicBezTo>
                  <a:pt x="1501306" y="3908083"/>
                  <a:pt x="1498552" y="3906492"/>
                  <a:pt x="1495459" y="3905049"/>
                </a:cubicBezTo>
                <a:cubicBezTo>
                  <a:pt x="1492366" y="3903605"/>
                  <a:pt x="1489200" y="3902132"/>
                  <a:pt x="1485959" y="3900630"/>
                </a:cubicBezTo>
                <a:cubicBezTo>
                  <a:pt x="1482720" y="3899128"/>
                  <a:pt x="1479568" y="3897464"/>
                  <a:pt x="1476504" y="3895638"/>
                </a:cubicBezTo>
                <a:cubicBezTo>
                  <a:pt x="1473441" y="3893811"/>
                  <a:pt x="1470702" y="3891661"/>
                  <a:pt x="1468286" y="3889187"/>
                </a:cubicBezTo>
                <a:cubicBezTo>
                  <a:pt x="1465870" y="3886713"/>
                  <a:pt x="1463912" y="3883811"/>
                  <a:pt x="1462409" y="3880483"/>
                </a:cubicBezTo>
                <a:cubicBezTo>
                  <a:pt x="1460907" y="3877154"/>
                  <a:pt x="1460157" y="3873163"/>
                  <a:pt x="1460157" y="3868509"/>
                </a:cubicBezTo>
                <a:cubicBezTo>
                  <a:pt x="1460157" y="3863737"/>
                  <a:pt x="1461025" y="3859481"/>
                  <a:pt x="1462764" y="3855740"/>
                </a:cubicBezTo>
                <a:cubicBezTo>
                  <a:pt x="1464502" y="3851999"/>
                  <a:pt x="1466917" y="3848862"/>
                  <a:pt x="1470009" y="3846329"/>
                </a:cubicBezTo>
                <a:cubicBezTo>
                  <a:pt x="1473102" y="3843796"/>
                  <a:pt x="1476785" y="3841866"/>
                  <a:pt x="1481055" y="3840541"/>
                </a:cubicBezTo>
                <a:cubicBezTo>
                  <a:pt x="1485327" y="3839215"/>
                  <a:pt x="1489936" y="3838553"/>
                  <a:pt x="1494884" y="3838553"/>
                </a:cubicBezTo>
                <a:close/>
                <a:moveTo>
                  <a:pt x="1018636" y="3838553"/>
                </a:moveTo>
                <a:cubicBezTo>
                  <a:pt x="1021169" y="3838553"/>
                  <a:pt x="1023717" y="3838774"/>
                  <a:pt x="1026280" y="3839215"/>
                </a:cubicBezTo>
                <a:cubicBezTo>
                  <a:pt x="1028843" y="3839657"/>
                  <a:pt x="1031258" y="3840246"/>
                  <a:pt x="1033526" y="3840983"/>
                </a:cubicBezTo>
                <a:cubicBezTo>
                  <a:pt x="1035794" y="3841719"/>
                  <a:pt x="1037812" y="3842544"/>
                  <a:pt x="1039579" y="3843457"/>
                </a:cubicBezTo>
                <a:cubicBezTo>
                  <a:pt x="1041346" y="3844370"/>
                  <a:pt x="1042510" y="3845107"/>
                  <a:pt x="1043069" y="3845666"/>
                </a:cubicBezTo>
                <a:cubicBezTo>
                  <a:pt x="1043629" y="3846226"/>
                  <a:pt x="1043997" y="3846668"/>
                  <a:pt x="1044174" y="3846992"/>
                </a:cubicBezTo>
                <a:cubicBezTo>
                  <a:pt x="1044350" y="3847316"/>
                  <a:pt x="1044498" y="3847728"/>
                  <a:pt x="1044616" y="3848229"/>
                </a:cubicBezTo>
                <a:cubicBezTo>
                  <a:pt x="1044733" y="3848730"/>
                  <a:pt x="1044822" y="3849333"/>
                  <a:pt x="1044881" y="3850040"/>
                </a:cubicBezTo>
                <a:cubicBezTo>
                  <a:pt x="1044939" y="3850747"/>
                  <a:pt x="1044969" y="3851661"/>
                  <a:pt x="1044969" y="3852780"/>
                </a:cubicBezTo>
                <a:cubicBezTo>
                  <a:pt x="1044969" y="3853840"/>
                  <a:pt x="1044925" y="3854783"/>
                  <a:pt x="1044837" y="3855607"/>
                </a:cubicBezTo>
                <a:cubicBezTo>
                  <a:pt x="1044748" y="3856432"/>
                  <a:pt x="1044616" y="3857124"/>
                  <a:pt x="1044439" y="3857684"/>
                </a:cubicBezTo>
                <a:cubicBezTo>
                  <a:pt x="1044262" y="3858244"/>
                  <a:pt x="1044012" y="3858656"/>
                  <a:pt x="1043688" y="3858921"/>
                </a:cubicBezTo>
                <a:cubicBezTo>
                  <a:pt x="1043364" y="3859186"/>
                  <a:pt x="1042996" y="3859319"/>
                  <a:pt x="1042583" y="3859319"/>
                </a:cubicBezTo>
                <a:cubicBezTo>
                  <a:pt x="1041936" y="3859319"/>
                  <a:pt x="1040919" y="3858907"/>
                  <a:pt x="1039535" y="3858082"/>
                </a:cubicBezTo>
                <a:cubicBezTo>
                  <a:pt x="1038151" y="3857257"/>
                  <a:pt x="1036457" y="3856329"/>
                  <a:pt x="1034454" y="3855298"/>
                </a:cubicBezTo>
                <a:cubicBezTo>
                  <a:pt x="1032451" y="3854267"/>
                  <a:pt x="1030080" y="3853325"/>
                  <a:pt x="1027340" y="3852470"/>
                </a:cubicBezTo>
                <a:cubicBezTo>
                  <a:pt x="1024601" y="3851616"/>
                  <a:pt x="1021523" y="3851189"/>
                  <a:pt x="1018106" y="3851189"/>
                </a:cubicBezTo>
                <a:cubicBezTo>
                  <a:pt x="1014924" y="3851189"/>
                  <a:pt x="1012155" y="3851616"/>
                  <a:pt x="1009799" y="3852470"/>
                </a:cubicBezTo>
                <a:cubicBezTo>
                  <a:pt x="1007443" y="3853325"/>
                  <a:pt x="1005498" y="3854459"/>
                  <a:pt x="1003967" y="3855873"/>
                </a:cubicBezTo>
                <a:cubicBezTo>
                  <a:pt x="1002435" y="3857286"/>
                  <a:pt x="1001286" y="3858965"/>
                  <a:pt x="1000520" y="3860909"/>
                </a:cubicBezTo>
                <a:cubicBezTo>
                  <a:pt x="999755" y="3862853"/>
                  <a:pt x="999371" y="3864916"/>
                  <a:pt x="999371" y="3867095"/>
                </a:cubicBezTo>
                <a:cubicBezTo>
                  <a:pt x="999371" y="3870276"/>
                  <a:pt x="1000108" y="3873016"/>
                  <a:pt x="1001581" y="3875313"/>
                </a:cubicBezTo>
                <a:cubicBezTo>
                  <a:pt x="1003054" y="3877611"/>
                  <a:pt x="1005012" y="3879643"/>
                  <a:pt x="1007457" y="3881411"/>
                </a:cubicBezTo>
                <a:cubicBezTo>
                  <a:pt x="1009902" y="3883178"/>
                  <a:pt x="1012686" y="3884798"/>
                  <a:pt x="1015809" y="3886271"/>
                </a:cubicBezTo>
                <a:cubicBezTo>
                  <a:pt x="1018931" y="3887744"/>
                  <a:pt x="1022112" y="3889231"/>
                  <a:pt x="1025352" y="3890733"/>
                </a:cubicBezTo>
                <a:cubicBezTo>
                  <a:pt x="1028592" y="3892235"/>
                  <a:pt x="1031773" y="3893885"/>
                  <a:pt x="1034896" y="3895682"/>
                </a:cubicBezTo>
                <a:cubicBezTo>
                  <a:pt x="1038017" y="3897479"/>
                  <a:pt x="1040801" y="3899600"/>
                  <a:pt x="1043246" y="3902044"/>
                </a:cubicBezTo>
                <a:cubicBezTo>
                  <a:pt x="1045691" y="3904489"/>
                  <a:pt x="1047664" y="3907376"/>
                  <a:pt x="1049166" y="3910704"/>
                </a:cubicBezTo>
                <a:cubicBezTo>
                  <a:pt x="1050669" y="3914033"/>
                  <a:pt x="1051420" y="3917965"/>
                  <a:pt x="1051420" y="3922501"/>
                </a:cubicBezTo>
                <a:cubicBezTo>
                  <a:pt x="1051420" y="3927862"/>
                  <a:pt x="1050432" y="3932634"/>
                  <a:pt x="1048459" y="3936816"/>
                </a:cubicBezTo>
                <a:cubicBezTo>
                  <a:pt x="1046486" y="3940999"/>
                  <a:pt x="1043747" y="3944549"/>
                  <a:pt x="1040242" y="3947465"/>
                </a:cubicBezTo>
                <a:cubicBezTo>
                  <a:pt x="1036736" y="3950381"/>
                  <a:pt x="1032612" y="3952575"/>
                  <a:pt x="1027871" y="3954048"/>
                </a:cubicBezTo>
                <a:cubicBezTo>
                  <a:pt x="1023128" y="3955521"/>
                  <a:pt x="1018017" y="3956257"/>
                  <a:pt x="1012539" y="3956257"/>
                </a:cubicBezTo>
                <a:cubicBezTo>
                  <a:pt x="1008709" y="3956257"/>
                  <a:pt x="1005160" y="3955933"/>
                  <a:pt x="1001890" y="3955285"/>
                </a:cubicBezTo>
                <a:cubicBezTo>
                  <a:pt x="998620" y="3954637"/>
                  <a:pt x="995704" y="3953842"/>
                  <a:pt x="993141" y="3952899"/>
                </a:cubicBezTo>
                <a:cubicBezTo>
                  <a:pt x="990579" y="3951957"/>
                  <a:pt x="988429" y="3950985"/>
                  <a:pt x="986691" y="3949983"/>
                </a:cubicBezTo>
                <a:cubicBezTo>
                  <a:pt x="984953" y="3948982"/>
                  <a:pt x="983745" y="3948127"/>
                  <a:pt x="983068" y="3947420"/>
                </a:cubicBezTo>
                <a:cubicBezTo>
                  <a:pt x="982390" y="3946713"/>
                  <a:pt x="981889" y="3945815"/>
                  <a:pt x="981565" y="3944725"/>
                </a:cubicBezTo>
                <a:cubicBezTo>
                  <a:pt x="981241" y="3943635"/>
                  <a:pt x="981080" y="3942177"/>
                  <a:pt x="981080" y="3940351"/>
                </a:cubicBezTo>
                <a:cubicBezTo>
                  <a:pt x="981080" y="3939055"/>
                  <a:pt x="981138" y="3937980"/>
                  <a:pt x="981256" y="3937126"/>
                </a:cubicBezTo>
                <a:cubicBezTo>
                  <a:pt x="981374" y="3936272"/>
                  <a:pt x="981551" y="3935579"/>
                  <a:pt x="981786" y="3935049"/>
                </a:cubicBezTo>
                <a:cubicBezTo>
                  <a:pt x="982022" y="3934519"/>
                  <a:pt x="982316" y="3934151"/>
                  <a:pt x="982670" y="3933945"/>
                </a:cubicBezTo>
                <a:cubicBezTo>
                  <a:pt x="983023" y="3933738"/>
                  <a:pt x="983436" y="3933635"/>
                  <a:pt x="983907" y="3933635"/>
                </a:cubicBezTo>
                <a:cubicBezTo>
                  <a:pt x="984732" y="3933635"/>
                  <a:pt x="985895" y="3934136"/>
                  <a:pt x="987398" y="3935137"/>
                </a:cubicBezTo>
                <a:cubicBezTo>
                  <a:pt x="988900" y="3936139"/>
                  <a:pt x="990829" y="3937229"/>
                  <a:pt x="993186" y="3938407"/>
                </a:cubicBezTo>
                <a:cubicBezTo>
                  <a:pt x="995542" y="3939585"/>
                  <a:pt x="998384" y="3940690"/>
                  <a:pt x="1001713" y="3941721"/>
                </a:cubicBezTo>
                <a:cubicBezTo>
                  <a:pt x="1005041" y="3942752"/>
                  <a:pt x="1008886" y="3943267"/>
                  <a:pt x="1013245" y="3943267"/>
                </a:cubicBezTo>
                <a:cubicBezTo>
                  <a:pt x="1016544" y="3943267"/>
                  <a:pt x="1019564" y="3942825"/>
                  <a:pt x="1022303" y="3941942"/>
                </a:cubicBezTo>
                <a:cubicBezTo>
                  <a:pt x="1025042" y="3941058"/>
                  <a:pt x="1027399" y="3939806"/>
                  <a:pt x="1029373" y="3938186"/>
                </a:cubicBezTo>
                <a:cubicBezTo>
                  <a:pt x="1031346" y="3936566"/>
                  <a:pt x="1032863" y="3934578"/>
                  <a:pt x="1033924" y="3932221"/>
                </a:cubicBezTo>
                <a:cubicBezTo>
                  <a:pt x="1034984" y="3929865"/>
                  <a:pt x="1035515" y="3927184"/>
                  <a:pt x="1035515" y="3924180"/>
                </a:cubicBezTo>
                <a:cubicBezTo>
                  <a:pt x="1035515" y="3920940"/>
                  <a:pt x="1034778" y="3918171"/>
                  <a:pt x="1033305" y="3915874"/>
                </a:cubicBezTo>
                <a:cubicBezTo>
                  <a:pt x="1031832" y="3913576"/>
                  <a:pt x="1029888" y="3911558"/>
                  <a:pt x="1027473" y="3909820"/>
                </a:cubicBezTo>
                <a:cubicBezTo>
                  <a:pt x="1025057" y="3908083"/>
                  <a:pt x="1022303" y="3906492"/>
                  <a:pt x="1019210" y="3905049"/>
                </a:cubicBezTo>
                <a:cubicBezTo>
                  <a:pt x="1016117" y="3903605"/>
                  <a:pt x="1012951" y="3902132"/>
                  <a:pt x="1009711" y="3900630"/>
                </a:cubicBezTo>
                <a:cubicBezTo>
                  <a:pt x="1006470" y="3899128"/>
                  <a:pt x="1003319" y="3897464"/>
                  <a:pt x="1000255" y="3895638"/>
                </a:cubicBezTo>
                <a:cubicBezTo>
                  <a:pt x="997191" y="3893811"/>
                  <a:pt x="994452" y="3891661"/>
                  <a:pt x="992037" y="3889187"/>
                </a:cubicBezTo>
                <a:cubicBezTo>
                  <a:pt x="989621" y="3886713"/>
                  <a:pt x="987663" y="3883811"/>
                  <a:pt x="986160" y="3880483"/>
                </a:cubicBezTo>
                <a:cubicBezTo>
                  <a:pt x="984658" y="3877154"/>
                  <a:pt x="983907" y="3873163"/>
                  <a:pt x="983907" y="3868509"/>
                </a:cubicBezTo>
                <a:cubicBezTo>
                  <a:pt x="983907" y="3863737"/>
                  <a:pt x="984776" y="3859481"/>
                  <a:pt x="986514" y="3855740"/>
                </a:cubicBezTo>
                <a:cubicBezTo>
                  <a:pt x="988252" y="3851999"/>
                  <a:pt x="990667" y="3848862"/>
                  <a:pt x="993760" y="3846329"/>
                </a:cubicBezTo>
                <a:cubicBezTo>
                  <a:pt x="996853" y="3843796"/>
                  <a:pt x="1000535" y="3841866"/>
                  <a:pt x="1004806" y="3840541"/>
                </a:cubicBezTo>
                <a:cubicBezTo>
                  <a:pt x="1009077" y="3839215"/>
                  <a:pt x="1013687" y="3838553"/>
                  <a:pt x="1018636" y="3838553"/>
                </a:cubicBezTo>
                <a:close/>
                <a:moveTo>
                  <a:pt x="551907" y="3838553"/>
                </a:moveTo>
                <a:cubicBezTo>
                  <a:pt x="554440" y="3838553"/>
                  <a:pt x="556988" y="3838774"/>
                  <a:pt x="559551" y="3839215"/>
                </a:cubicBezTo>
                <a:cubicBezTo>
                  <a:pt x="562114" y="3839657"/>
                  <a:pt x="564529" y="3840246"/>
                  <a:pt x="566797" y="3840983"/>
                </a:cubicBezTo>
                <a:cubicBezTo>
                  <a:pt x="569065" y="3841719"/>
                  <a:pt x="571083" y="3842544"/>
                  <a:pt x="572850" y="3843457"/>
                </a:cubicBezTo>
                <a:cubicBezTo>
                  <a:pt x="574618" y="3844370"/>
                  <a:pt x="575781" y="3845107"/>
                  <a:pt x="576341" y="3845666"/>
                </a:cubicBezTo>
                <a:cubicBezTo>
                  <a:pt x="576900" y="3846226"/>
                  <a:pt x="577268" y="3846668"/>
                  <a:pt x="577445" y="3846992"/>
                </a:cubicBezTo>
                <a:cubicBezTo>
                  <a:pt x="577622" y="3847316"/>
                  <a:pt x="577769" y="3847728"/>
                  <a:pt x="577887" y="3848229"/>
                </a:cubicBezTo>
                <a:cubicBezTo>
                  <a:pt x="578005" y="3848730"/>
                  <a:pt x="578093" y="3849333"/>
                  <a:pt x="578152" y="3850040"/>
                </a:cubicBezTo>
                <a:cubicBezTo>
                  <a:pt x="578211" y="3850747"/>
                  <a:pt x="578241" y="3851661"/>
                  <a:pt x="578241" y="3852780"/>
                </a:cubicBezTo>
                <a:cubicBezTo>
                  <a:pt x="578241" y="3853840"/>
                  <a:pt x="578196" y="3854783"/>
                  <a:pt x="578108" y="3855607"/>
                </a:cubicBezTo>
                <a:cubicBezTo>
                  <a:pt x="578020" y="3856432"/>
                  <a:pt x="577887" y="3857124"/>
                  <a:pt x="577710" y="3857684"/>
                </a:cubicBezTo>
                <a:cubicBezTo>
                  <a:pt x="577534" y="3858244"/>
                  <a:pt x="577283" y="3858656"/>
                  <a:pt x="576959" y="3858921"/>
                </a:cubicBezTo>
                <a:cubicBezTo>
                  <a:pt x="576635" y="3859186"/>
                  <a:pt x="576267" y="3859319"/>
                  <a:pt x="575855" y="3859319"/>
                </a:cubicBezTo>
                <a:cubicBezTo>
                  <a:pt x="575207" y="3859319"/>
                  <a:pt x="574190" y="3858907"/>
                  <a:pt x="572806" y="3858082"/>
                </a:cubicBezTo>
                <a:cubicBezTo>
                  <a:pt x="571422" y="3857257"/>
                  <a:pt x="569728" y="3856329"/>
                  <a:pt x="567725" y="3855298"/>
                </a:cubicBezTo>
                <a:cubicBezTo>
                  <a:pt x="565722" y="3854267"/>
                  <a:pt x="563351" y="3853325"/>
                  <a:pt x="560611" y="3852470"/>
                </a:cubicBezTo>
                <a:cubicBezTo>
                  <a:pt x="557872" y="3851616"/>
                  <a:pt x="554794" y="3851189"/>
                  <a:pt x="551377" y="3851189"/>
                </a:cubicBezTo>
                <a:cubicBezTo>
                  <a:pt x="548196" y="3851189"/>
                  <a:pt x="545427" y="3851616"/>
                  <a:pt x="543071" y="3852470"/>
                </a:cubicBezTo>
                <a:cubicBezTo>
                  <a:pt x="540714" y="3853325"/>
                  <a:pt x="538770" y="3854459"/>
                  <a:pt x="537238" y="3855873"/>
                </a:cubicBezTo>
                <a:cubicBezTo>
                  <a:pt x="535707" y="3857286"/>
                  <a:pt x="534558" y="3858965"/>
                  <a:pt x="533792" y="3860909"/>
                </a:cubicBezTo>
                <a:cubicBezTo>
                  <a:pt x="533026" y="3862853"/>
                  <a:pt x="532643" y="3864916"/>
                  <a:pt x="532643" y="3867095"/>
                </a:cubicBezTo>
                <a:cubicBezTo>
                  <a:pt x="532643" y="3870276"/>
                  <a:pt x="533380" y="3873016"/>
                  <a:pt x="534853" y="3875313"/>
                </a:cubicBezTo>
                <a:cubicBezTo>
                  <a:pt x="536325" y="3877611"/>
                  <a:pt x="538284" y="3879643"/>
                  <a:pt x="540729" y="3881411"/>
                </a:cubicBezTo>
                <a:cubicBezTo>
                  <a:pt x="543174" y="3883178"/>
                  <a:pt x="545957" y="3884798"/>
                  <a:pt x="549080" y="3886271"/>
                </a:cubicBezTo>
                <a:cubicBezTo>
                  <a:pt x="552202" y="3887744"/>
                  <a:pt x="555383" y="3889231"/>
                  <a:pt x="558623" y="3890733"/>
                </a:cubicBezTo>
                <a:cubicBezTo>
                  <a:pt x="561863" y="3892235"/>
                  <a:pt x="565044" y="3893885"/>
                  <a:pt x="568167" y="3895682"/>
                </a:cubicBezTo>
                <a:cubicBezTo>
                  <a:pt x="571289" y="3897479"/>
                  <a:pt x="574073" y="3899600"/>
                  <a:pt x="576517" y="3902044"/>
                </a:cubicBezTo>
                <a:cubicBezTo>
                  <a:pt x="578962" y="3904489"/>
                  <a:pt x="580936" y="3907376"/>
                  <a:pt x="582438" y="3910704"/>
                </a:cubicBezTo>
                <a:cubicBezTo>
                  <a:pt x="583940" y="3914033"/>
                  <a:pt x="584691" y="3917965"/>
                  <a:pt x="584691" y="3922501"/>
                </a:cubicBezTo>
                <a:cubicBezTo>
                  <a:pt x="584691" y="3927862"/>
                  <a:pt x="583705" y="3932634"/>
                  <a:pt x="581731" y="3936816"/>
                </a:cubicBezTo>
                <a:cubicBezTo>
                  <a:pt x="579758" y="3940999"/>
                  <a:pt x="577018" y="3944549"/>
                  <a:pt x="573513" y="3947465"/>
                </a:cubicBezTo>
                <a:cubicBezTo>
                  <a:pt x="570008" y="3950381"/>
                  <a:pt x="565884" y="3952575"/>
                  <a:pt x="561142" y="3954048"/>
                </a:cubicBezTo>
                <a:cubicBezTo>
                  <a:pt x="556399" y="3955521"/>
                  <a:pt x="551289" y="3956257"/>
                  <a:pt x="545810" y="3956257"/>
                </a:cubicBezTo>
                <a:cubicBezTo>
                  <a:pt x="541981" y="3956257"/>
                  <a:pt x="538431" y="3955933"/>
                  <a:pt x="535162" y="3955285"/>
                </a:cubicBezTo>
                <a:cubicBezTo>
                  <a:pt x="531892" y="3954637"/>
                  <a:pt x="528976" y="3953842"/>
                  <a:pt x="526414" y="3952899"/>
                </a:cubicBezTo>
                <a:cubicBezTo>
                  <a:pt x="523851" y="3951957"/>
                  <a:pt x="521701" y="3950985"/>
                  <a:pt x="519963" y="3949983"/>
                </a:cubicBezTo>
                <a:cubicBezTo>
                  <a:pt x="518225" y="3948982"/>
                  <a:pt x="517017" y="3948127"/>
                  <a:pt x="516340" y="3947420"/>
                </a:cubicBezTo>
                <a:cubicBezTo>
                  <a:pt x="515662" y="3946713"/>
                  <a:pt x="515161" y="3945815"/>
                  <a:pt x="514837" y="3944725"/>
                </a:cubicBezTo>
                <a:cubicBezTo>
                  <a:pt x="514513" y="3943635"/>
                  <a:pt x="514351" y="3942177"/>
                  <a:pt x="514351" y="3940351"/>
                </a:cubicBezTo>
                <a:cubicBezTo>
                  <a:pt x="514351" y="3939055"/>
                  <a:pt x="514410" y="3937980"/>
                  <a:pt x="514528" y="3937126"/>
                </a:cubicBezTo>
                <a:cubicBezTo>
                  <a:pt x="514646" y="3936272"/>
                  <a:pt x="514823" y="3935579"/>
                  <a:pt x="515058" y="3935049"/>
                </a:cubicBezTo>
                <a:cubicBezTo>
                  <a:pt x="515294" y="3934519"/>
                  <a:pt x="515589" y="3934151"/>
                  <a:pt x="515942" y="3933945"/>
                </a:cubicBezTo>
                <a:cubicBezTo>
                  <a:pt x="516295" y="3933738"/>
                  <a:pt x="516708" y="3933635"/>
                  <a:pt x="517179" y="3933635"/>
                </a:cubicBezTo>
                <a:cubicBezTo>
                  <a:pt x="518004" y="3933635"/>
                  <a:pt x="519167" y="3934136"/>
                  <a:pt x="520670" y="3935137"/>
                </a:cubicBezTo>
                <a:cubicBezTo>
                  <a:pt x="522172" y="3936139"/>
                  <a:pt x="524101" y="3937229"/>
                  <a:pt x="526458" y="3938407"/>
                </a:cubicBezTo>
                <a:cubicBezTo>
                  <a:pt x="528814" y="3939585"/>
                  <a:pt x="531657" y="3940690"/>
                  <a:pt x="534985" y="3941721"/>
                </a:cubicBezTo>
                <a:cubicBezTo>
                  <a:pt x="538314" y="3942752"/>
                  <a:pt x="542157" y="3943267"/>
                  <a:pt x="546517" y="3943267"/>
                </a:cubicBezTo>
                <a:cubicBezTo>
                  <a:pt x="549816" y="3943267"/>
                  <a:pt x="552835" y="3942825"/>
                  <a:pt x="555574" y="3941942"/>
                </a:cubicBezTo>
                <a:cubicBezTo>
                  <a:pt x="558314" y="3941058"/>
                  <a:pt x="560670" y="3939806"/>
                  <a:pt x="562644" y="3938186"/>
                </a:cubicBezTo>
                <a:cubicBezTo>
                  <a:pt x="564617" y="3936566"/>
                  <a:pt x="566134" y="3934578"/>
                  <a:pt x="567195" y="3932221"/>
                </a:cubicBezTo>
                <a:cubicBezTo>
                  <a:pt x="568255" y="3929865"/>
                  <a:pt x="568785" y="3927184"/>
                  <a:pt x="568785" y="3924180"/>
                </a:cubicBezTo>
                <a:cubicBezTo>
                  <a:pt x="568785" y="3920940"/>
                  <a:pt x="568049" y="3918171"/>
                  <a:pt x="566576" y="3915874"/>
                </a:cubicBezTo>
                <a:cubicBezTo>
                  <a:pt x="565103" y="3913576"/>
                  <a:pt x="563159" y="3911558"/>
                  <a:pt x="560744" y="3909820"/>
                </a:cubicBezTo>
                <a:cubicBezTo>
                  <a:pt x="558329" y="3908083"/>
                  <a:pt x="555574" y="3906492"/>
                  <a:pt x="552482" y="3905049"/>
                </a:cubicBezTo>
                <a:cubicBezTo>
                  <a:pt x="549389" y="3903605"/>
                  <a:pt x="546222" y="3902132"/>
                  <a:pt x="542982" y="3900630"/>
                </a:cubicBezTo>
                <a:cubicBezTo>
                  <a:pt x="539742" y="3899128"/>
                  <a:pt x="536590" y="3897464"/>
                  <a:pt x="533527" y="3895638"/>
                </a:cubicBezTo>
                <a:cubicBezTo>
                  <a:pt x="530464" y="3893811"/>
                  <a:pt x="527724" y="3891661"/>
                  <a:pt x="525309" y="3889187"/>
                </a:cubicBezTo>
                <a:cubicBezTo>
                  <a:pt x="522894" y="3886713"/>
                  <a:pt x="520935" y="3883811"/>
                  <a:pt x="519433" y="3880483"/>
                </a:cubicBezTo>
                <a:cubicBezTo>
                  <a:pt x="517930" y="3877154"/>
                  <a:pt x="517179" y="3873163"/>
                  <a:pt x="517179" y="3868509"/>
                </a:cubicBezTo>
                <a:cubicBezTo>
                  <a:pt x="517179" y="3863737"/>
                  <a:pt x="518048" y="3859481"/>
                  <a:pt x="519786" y="3855740"/>
                </a:cubicBezTo>
                <a:cubicBezTo>
                  <a:pt x="521524" y="3851999"/>
                  <a:pt x="523939" y="3848862"/>
                  <a:pt x="527032" y="3846329"/>
                </a:cubicBezTo>
                <a:cubicBezTo>
                  <a:pt x="530125" y="3843796"/>
                  <a:pt x="533807" y="3841866"/>
                  <a:pt x="538078" y="3840541"/>
                </a:cubicBezTo>
                <a:cubicBezTo>
                  <a:pt x="542349" y="3839215"/>
                  <a:pt x="546959" y="3838553"/>
                  <a:pt x="551907" y="3838553"/>
                </a:cubicBezTo>
                <a:close/>
                <a:moveTo>
                  <a:pt x="37558" y="3838553"/>
                </a:moveTo>
                <a:cubicBezTo>
                  <a:pt x="40092" y="3838553"/>
                  <a:pt x="42639" y="3838774"/>
                  <a:pt x="45202" y="3839215"/>
                </a:cubicBezTo>
                <a:cubicBezTo>
                  <a:pt x="47765" y="3839657"/>
                  <a:pt x="50180" y="3840246"/>
                  <a:pt x="52448" y="3840983"/>
                </a:cubicBezTo>
                <a:cubicBezTo>
                  <a:pt x="54716" y="3841719"/>
                  <a:pt x="56734" y="3842544"/>
                  <a:pt x="58501" y="3843457"/>
                </a:cubicBezTo>
                <a:cubicBezTo>
                  <a:pt x="60269" y="3844370"/>
                  <a:pt x="61432" y="3845107"/>
                  <a:pt x="61992" y="3845666"/>
                </a:cubicBezTo>
                <a:cubicBezTo>
                  <a:pt x="62551" y="3846226"/>
                  <a:pt x="62920" y="3846668"/>
                  <a:pt x="63096" y="3846992"/>
                </a:cubicBezTo>
                <a:cubicBezTo>
                  <a:pt x="63273" y="3847316"/>
                  <a:pt x="63420" y="3847728"/>
                  <a:pt x="63538" y="3848229"/>
                </a:cubicBezTo>
                <a:cubicBezTo>
                  <a:pt x="63656" y="3848730"/>
                  <a:pt x="63744" y="3849333"/>
                  <a:pt x="63803" y="3850040"/>
                </a:cubicBezTo>
                <a:cubicBezTo>
                  <a:pt x="63862" y="3850747"/>
                  <a:pt x="63892" y="3851661"/>
                  <a:pt x="63892" y="3852780"/>
                </a:cubicBezTo>
                <a:cubicBezTo>
                  <a:pt x="63892" y="3853840"/>
                  <a:pt x="63847" y="3854783"/>
                  <a:pt x="63759" y="3855607"/>
                </a:cubicBezTo>
                <a:cubicBezTo>
                  <a:pt x="63671" y="3856432"/>
                  <a:pt x="63538" y="3857124"/>
                  <a:pt x="63361" y="3857684"/>
                </a:cubicBezTo>
                <a:cubicBezTo>
                  <a:pt x="63185" y="3858244"/>
                  <a:pt x="62934" y="3858656"/>
                  <a:pt x="62610" y="3858921"/>
                </a:cubicBezTo>
                <a:cubicBezTo>
                  <a:pt x="62286" y="3859186"/>
                  <a:pt x="61918" y="3859319"/>
                  <a:pt x="61506" y="3859319"/>
                </a:cubicBezTo>
                <a:cubicBezTo>
                  <a:pt x="60858" y="3859319"/>
                  <a:pt x="59841" y="3858907"/>
                  <a:pt x="58457" y="3858082"/>
                </a:cubicBezTo>
                <a:cubicBezTo>
                  <a:pt x="57073" y="3857257"/>
                  <a:pt x="55379" y="3856329"/>
                  <a:pt x="53376" y="3855298"/>
                </a:cubicBezTo>
                <a:cubicBezTo>
                  <a:pt x="51373" y="3854267"/>
                  <a:pt x="49002" y="3853325"/>
                  <a:pt x="46262" y="3852470"/>
                </a:cubicBezTo>
                <a:cubicBezTo>
                  <a:pt x="43523" y="3851616"/>
                  <a:pt x="40445" y="3851189"/>
                  <a:pt x="37028" y="3851189"/>
                </a:cubicBezTo>
                <a:cubicBezTo>
                  <a:pt x="33847" y="3851189"/>
                  <a:pt x="31078" y="3851616"/>
                  <a:pt x="28722" y="3852470"/>
                </a:cubicBezTo>
                <a:cubicBezTo>
                  <a:pt x="26365" y="3853325"/>
                  <a:pt x="24421" y="3854459"/>
                  <a:pt x="22889" y="3855873"/>
                </a:cubicBezTo>
                <a:cubicBezTo>
                  <a:pt x="21358" y="3857286"/>
                  <a:pt x="20209" y="3858965"/>
                  <a:pt x="19443" y="3860909"/>
                </a:cubicBezTo>
                <a:cubicBezTo>
                  <a:pt x="18677" y="3862853"/>
                  <a:pt x="18294" y="3864916"/>
                  <a:pt x="18294" y="3867095"/>
                </a:cubicBezTo>
                <a:cubicBezTo>
                  <a:pt x="18294" y="3870276"/>
                  <a:pt x="19031" y="3873016"/>
                  <a:pt x="20504" y="3875313"/>
                </a:cubicBezTo>
                <a:cubicBezTo>
                  <a:pt x="21976" y="3877611"/>
                  <a:pt x="23935" y="3879643"/>
                  <a:pt x="26380" y="3881411"/>
                </a:cubicBezTo>
                <a:cubicBezTo>
                  <a:pt x="28825" y="3883178"/>
                  <a:pt x="31608" y="3884798"/>
                  <a:pt x="34731" y="3886271"/>
                </a:cubicBezTo>
                <a:cubicBezTo>
                  <a:pt x="37853" y="3887744"/>
                  <a:pt x="41034" y="3889231"/>
                  <a:pt x="44274" y="3890733"/>
                </a:cubicBezTo>
                <a:cubicBezTo>
                  <a:pt x="47514" y="3892235"/>
                  <a:pt x="50695" y="3893885"/>
                  <a:pt x="53818" y="3895682"/>
                </a:cubicBezTo>
                <a:cubicBezTo>
                  <a:pt x="56940" y="3897479"/>
                  <a:pt x="59724" y="3899600"/>
                  <a:pt x="62168" y="3902044"/>
                </a:cubicBezTo>
                <a:cubicBezTo>
                  <a:pt x="64613" y="3904489"/>
                  <a:pt x="66587" y="3907376"/>
                  <a:pt x="68089" y="3910704"/>
                </a:cubicBezTo>
                <a:cubicBezTo>
                  <a:pt x="69591" y="3914033"/>
                  <a:pt x="70342" y="3917965"/>
                  <a:pt x="70342" y="3922501"/>
                </a:cubicBezTo>
                <a:cubicBezTo>
                  <a:pt x="70342" y="3927862"/>
                  <a:pt x="69356" y="3932634"/>
                  <a:pt x="67382" y="3936816"/>
                </a:cubicBezTo>
                <a:cubicBezTo>
                  <a:pt x="65409" y="3940999"/>
                  <a:pt x="62669" y="3944549"/>
                  <a:pt x="59164" y="3947465"/>
                </a:cubicBezTo>
                <a:cubicBezTo>
                  <a:pt x="55659" y="3950381"/>
                  <a:pt x="51535" y="3952575"/>
                  <a:pt x="46793" y="3954048"/>
                </a:cubicBezTo>
                <a:cubicBezTo>
                  <a:pt x="42050" y="3955521"/>
                  <a:pt x="36940" y="3956257"/>
                  <a:pt x="31461" y="3956257"/>
                </a:cubicBezTo>
                <a:cubicBezTo>
                  <a:pt x="27632" y="3956257"/>
                  <a:pt x="24082" y="3955933"/>
                  <a:pt x="20813" y="3955285"/>
                </a:cubicBezTo>
                <a:cubicBezTo>
                  <a:pt x="17543" y="3954637"/>
                  <a:pt x="14627" y="3953842"/>
                  <a:pt x="12065" y="3952899"/>
                </a:cubicBezTo>
                <a:cubicBezTo>
                  <a:pt x="9502" y="3951957"/>
                  <a:pt x="7352" y="3950985"/>
                  <a:pt x="5614" y="3949983"/>
                </a:cubicBezTo>
                <a:cubicBezTo>
                  <a:pt x="3876" y="3948982"/>
                  <a:pt x="2668" y="3948127"/>
                  <a:pt x="1991" y="3947420"/>
                </a:cubicBezTo>
                <a:cubicBezTo>
                  <a:pt x="1313" y="3946713"/>
                  <a:pt x="812" y="3945815"/>
                  <a:pt x="488" y="3944725"/>
                </a:cubicBezTo>
                <a:cubicBezTo>
                  <a:pt x="164" y="3943635"/>
                  <a:pt x="2" y="3942177"/>
                  <a:pt x="2" y="3940351"/>
                </a:cubicBezTo>
                <a:cubicBezTo>
                  <a:pt x="2" y="3939055"/>
                  <a:pt x="61" y="3937980"/>
                  <a:pt x="179" y="3937126"/>
                </a:cubicBezTo>
                <a:cubicBezTo>
                  <a:pt x="297" y="3936272"/>
                  <a:pt x="474" y="3935579"/>
                  <a:pt x="709" y="3935049"/>
                </a:cubicBezTo>
                <a:cubicBezTo>
                  <a:pt x="945" y="3934519"/>
                  <a:pt x="1240" y="3934151"/>
                  <a:pt x="1593" y="3933945"/>
                </a:cubicBezTo>
                <a:cubicBezTo>
                  <a:pt x="1947" y="3933738"/>
                  <a:pt x="2359" y="3933635"/>
                  <a:pt x="2830" y="3933635"/>
                </a:cubicBezTo>
                <a:cubicBezTo>
                  <a:pt x="3655" y="3933635"/>
                  <a:pt x="4818" y="3934136"/>
                  <a:pt x="6321" y="3935137"/>
                </a:cubicBezTo>
                <a:cubicBezTo>
                  <a:pt x="7823" y="3936139"/>
                  <a:pt x="9752" y="3937229"/>
                  <a:pt x="12109" y="3938407"/>
                </a:cubicBezTo>
                <a:cubicBezTo>
                  <a:pt x="14465" y="3939585"/>
                  <a:pt x="17308" y="3940690"/>
                  <a:pt x="20636" y="3941721"/>
                </a:cubicBezTo>
                <a:cubicBezTo>
                  <a:pt x="23965" y="3942752"/>
                  <a:pt x="27809" y="3943267"/>
                  <a:pt x="32168" y="3943267"/>
                </a:cubicBezTo>
                <a:cubicBezTo>
                  <a:pt x="35467" y="3943267"/>
                  <a:pt x="38486" y="3942825"/>
                  <a:pt x="41226" y="3941942"/>
                </a:cubicBezTo>
                <a:cubicBezTo>
                  <a:pt x="43965" y="3941058"/>
                  <a:pt x="46321" y="3939806"/>
                  <a:pt x="48295" y="3938186"/>
                </a:cubicBezTo>
                <a:cubicBezTo>
                  <a:pt x="50268" y="3936566"/>
                  <a:pt x="51785" y="3934578"/>
                  <a:pt x="52846" y="3932221"/>
                </a:cubicBezTo>
                <a:cubicBezTo>
                  <a:pt x="53906" y="3929865"/>
                  <a:pt x="54436" y="3927184"/>
                  <a:pt x="54436" y="3924180"/>
                </a:cubicBezTo>
                <a:cubicBezTo>
                  <a:pt x="54436" y="3920940"/>
                  <a:pt x="53700" y="3918171"/>
                  <a:pt x="52227" y="3915874"/>
                </a:cubicBezTo>
                <a:cubicBezTo>
                  <a:pt x="50754" y="3913576"/>
                  <a:pt x="48810" y="3911558"/>
                  <a:pt x="46395" y="3909820"/>
                </a:cubicBezTo>
                <a:cubicBezTo>
                  <a:pt x="43980" y="3908083"/>
                  <a:pt x="41226" y="3906492"/>
                  <a:pt x="38133" y="3905049"/>
                </a:cubicBezTo>
                <a:cubicBezTo>
                  <a:pt x="35040" y="3903605"/>
                  <a:pt x="31873" y="3902132"/>
                  <a:pt x="28633" y="3900630"/>
                </a:cubicBezTo>
                <a:cubicBezTo>
                  <a:pt x="25393" y="3899128"/>
                  <a:pt x="22241" y="3897464"/>
                  <a:pt x="19178" y="3895638"/>
                </a:cubicBezTo>
                <a:cubicBezTo>
                  <a:pt x="16115" y="3893811"/>
                  <a:pt x="13375" y="3891661"/>
                  <a:pt x="10960" y="3889187"/>
                </a:cubicBezTo>
                <a:cubicBezTo>
                  <a:pt x="8545" y="3886713"/>
                  <a:pt x="6586" y="3883811"/>
                  <a:pt x="5084" y="3880483"/>
                </a:cubicBezTo>
                <a:cubicBezTo>
                  <a:pt x="3581" y="3877154"/>
                  <a:pt x="2830" y="3873163"/>
                  <a:pt x="2830" y="3868509"/>
                </a:cubicBezTo>
                <a:cubicBezTo>
                  <a:pt x="2830" y="3863737"/>
                  <a:pt x="3699" y="3859481"/>
                  <a:pt x="5437" y="3855740"/>
                </a:cubicBezTo>
                <a:cubicBezTo>
                  <a:pt x="7175" y="3851999"/>
                  <a:pt x="9590" y="3848862"/>
                  <a:pt x="12683" y="3846329"/>
                </a:cubicBezTo>
                <a:cubicBezTo>
                  <a:pt x="15776" y="3843796"/>
                  <a:pt x="19458" y="3841866"/>
                  <a:pt x="23729" y="3840541"/>
                </a:cubicBezTo>
                <a:cubicBezTo>
                  <a:pt x="28000" y="3839215"/>
                  <a:pt x="32610" y="3838553"/>
                  <a:pt x="37558" y="3838553"/>
                </a:cubicBezTo>
                <a:close/>
                <a:moveTo>
                  <a:pt x="8235357" y="3621157"/>
                </a:moveTo>
                <a:lnTo>
                  <a:pt x="8244689" y="3621157"/>
                </a:lnTo>
                <a:cubicBezTo>
                  <a:pt x="8246603" y="3621157"/>
                  <a:pt x="8248278" y="3621333"/>
                  <a:pt x="8249714" y="3621687"/>
                </a:cubicBezTo>
                <a:cubicBezTo>
                  <a:pt x="8251150" y="3622040"/>
                  <a:pt x="8252406" y="3622600"/>
                  <a:pt x="8253482" y="3623366"/>
                </a:cubicBezTo>
                <a:cubicBezTo>
                  <a:pt x="8254559" y="3624132"/>
                  <a:pt x="8255456" y="3625104"/>
                  <a:pt x="8256174" y="3626282"/>
                </a:cubicBezTo>
                <a:cubicBezTo>
                  <a:pt x="8256892" y="3627460"/>
                  <a:pt x="8257520" y="3628845"/>
                  <a:pt x="8258058" y="3630435"/>
                </a:cubicBezTo>
                <a:lnTo>
                  <a:pt x="8290754" y="3713235"/>
                </a:lnTo>
                <a:lnTo>
                  <a:pt x="8291196" y="3713235"/>
                </a:lnTo>
                <a:lnTo>
                  <a:pt x="8325217" y="3630700"/>
                </a:lnTo>
                <a:cubicBezTo>
                  <a:pt x="8325875" y="3628933"/>
                  <a:pt x="8326594" y="3627431"/>
                  <a:pt x="8327372" y="3626194"/>
                </a:cubicBezTo>
                <a:cubicBezTo>
                  <a:pt x="8328150" y="3624956"/>
                  <a:pt x="8329004" y="3623970"/>
                  <a:pt x="8329931" y="3623233"/>
                </a:cubicBezTo>
                <a:cubicBezTo>
                  <a:pt x="8330859" y="3622497"/>
                  <a:pt x="8331891" y="3621967"/>
                  <a:pt x="8333028" y="3621643"/>
                </a:cubicBezTo>
                <a:cubicBezTo>
                  <a:pt x="8334165" y="3621319"/>
                  <a:pt x="8335482" y="3621157"/>
                  <a:pt x="8336979" y="3621157"/>
                </a:cubicBezTo>
                <a:lnTo>
                  <a:pt x="8346764" y="3621157"/>
                </a:lnTo>
                <a:cubicBezTo>
                  <a:pt x="8347662" y="3621157"/>
                  <a:pt x="8348515" y="3621289"/>
                  <a:pt x="8349323" y="3621554"/>
                </a:cubicBezTo>
                <a:cubicBezTo>
                  <a:pt x="8350131" y="3621819"/>
                  <a:pt x="8350819" y="3622232"/>
                  <a:pt x="8351388" y="3622791"/>
                </a:cubicBezTo>
                <a:cubicBezTo>
                  <a:pt x="8351957" y="3623351"/>
                  <a:pt x="8352421" y="3624058"/>
                  <a:pt x="8352779" y="3624912"/>
                </a:cubicBezTo>
                <a:cubicBezTo>
                  <a:pt x="8353139" y="3625767"/>
                  <a:pt x="8353318" y="3626812"/>
                  <a:pt x="8353318" y="3628049"/>
                </a:cubicBezTo>
                <a:lnTo>
                  <a:pt x="8353318" y="3733206"/>
                </a:lnTo>
                <a:cubicBezTo>
                  <a:pt x="8353318" y="3733677"/>
                  <a:pt x="8353197" y="3734089"/>
                  <a:pt x="8352954" y="3734443"/>
                </a:cubicBezTo>
                <a:cubicBezTo>
                  <a:pt x="8352711" y="3734796"/>
                  <a:pt x="8352287" y="3735076"/>
                  <a:pt x="8351680" y="3735282"/>
                </a:cubicBezTo>
                <a:cubicBezTo>
                  <a:pt x="8351073" y="3735489"/>
                  <a:pt x="8350299" y="3735665"/>
                  <a:pt x="8349359" y="3735812"/>
                </a:cubicBezTo>
                <a:cubicBezTo>
                  <a:pt x="8348419" y="3735960"/>
                  <a:pt x="8347190" y="3736033"/>
                  <a:pt x="8345673" y="3736033"/>
                </a:cubicBezTo>
                <a:cubicBezTo>
                  <a:pt x="8344278" y="3736033"/>
                  <a:pt x="8343079" y="3735960"/>
                  <a:pt x="8342078" y="3735812"/>
                </a:cubicBezTo>
                <a:cubicBezTo>
                  <a:pt x="8341077" y="3735665"/>
                  <a:pt x="8340288" y="3735489"/>
                  <a:pt x="8339712" y="3735282"/>
                </a:cubicBezTo>
                <a:cubicBezTo>
                  <a:pt x="8339135" y="3735076"/>
                  <a:pt x="8338725" y="3734796"/>
                  <a:pt x="8338483" y="3734443"/>
                </a:cubicBezTo>
                <a:cubicBezTo>
                  <a:pt x="8338240" y="3734089"/>
                  <a:pt x="8338119" y="3733677"/>
                  <a:pt x="8338119" y="3733206"/>
                </a:cubicBezTo>
                <a:lnTo>
                  <a:pt x="8338119" y="3633616"/>
                </a:lnTo>
                <a:lnTo>
                  <a:pt x="8337942" y="3633616"/>
                </a:lnTo>
                <a:lnTo>
                  <a:pt x="8297647" y="3733647"/>
                </a:lnTo>
                <a:cubicBezTo>
                  <a:pt x="8297470" y="3734060"/>
                  <a:pt x="8297220" y="3734413"/>
                  <a:pt x="8296896" y="3734708"/>
                </a:cubicBezTo>
                <a:cubicBezTo>
                  <a:pt x="8296572" y="3735003"/>
                  <a:pt x="8296100" y="3735253"/>
                  <a:pt x="8295482" y="3735459"/>
                </a:cubicBezTo>
                <a:cubicBezTo>
                  <a:pt x="8294863" y="3735665"/>
                  <a:pt x="8294127" y="3735812"/>
                  <a:pt x="8293273" y="3735901"/>
                </a:cubicBezTo>
                <a:cubicBezTo>
                  <a:pt x="8292419" y="3735989"/>
                  <a:pt x="8291402" y="3736033"/>
                  <a:pt x="8290224" y="3736033"/>
                </a:cubicBezTo>
                <a:cubicBezTo>
                  <a:pt x="8288987" y="3736033"/>
                  <a:pt x="8287926" y="3735975"/>
                  <a:pt x="8287043" y="3735857"/>
                </a:cubicBezTo>
                <a:cubicBezTo>
                  <a:pt x="8286159" y="3735739"/>
                  <a:pt x="8285423" y="3735577"/>
                  <a:pt x="8284834" y="3735371"/>
                </a:cubicBezTo>
                <a:cubicBezTo>
                  <a:pt x="8284245" y="3735164"/>
                  <a:pt x="8283788" y="3734914"/>
                  <a:pt x="8283464" y="3734619"/>
                </a:cubicBezTo>
                <a:cubicBezTo>
                  <a:pt x="8283140" y="3734325"/>
                  <a:pt x="8282919" y="3734001"/>
                  <a:pt x="8282801" y="3733647"/>
                </a:cubicBezTo>
                <a:lnTo>
                  <a:pt x="8244273" y="3633616"/>
                </a:lnTo>
                <a:lnTo>
                  <a:pt x="8244185" y="3633616"/>
                </a:lnTo>
                <a:lnTo>
                  <a:pt x="8244185" y="3733206"/>
                </a:lnTo>
                <a:cubicBezTo>
                  <a:pt x="8244185" y="3733677"/>
                  <a:pt x="8244064" y="3734089"/>
                  <a:pt x="8243822" y="3734443"/>
                </a:cubicBezTo>
                <a:cubicBezTo>
                  <a:pt x="8243579" y="3734796"/>
                  <a:pt x="8243154" y="3735076"/>
                  <a:pt x="8242547" y="3735282"/>
                </a:cubicBezTo>
                <a:cubicBezTo>
                  <a:pt x="8241940" y="3735489"/>
                  <a:pt x="8241151" y="3735665"/>
                  <a:pt x="8240181" y="3735812"/>
                </a:cubicBezTo>
                <a:cubicBezTo>
                  <a:pt x="8239210" y="3735960"/>
                  <a:pt x="8237966" y="3736033"/>
                  <a:pt x="8236449" y="3736033"/>
                </a:cubicBezTo>
                <a:cubicBezTo>
                  <a:pt x="8234992" y="3736033"/>
                  <a:pt x="8233779" y="3735960"/>
                  <a:pt x="8232809" y="3735812"/>
                </a:cubicBezTo>
                <a:cubicBezTo>
                  <a:pt x="8231838" y="3735665"/>
                  <a:pt x="8231064" y="3735489"/>
                  <a:pt x="8230487" y="3735282"/>
                </a:cubicBezTo>
                <a:cubicBezTo>
                  <a:pt x="8229911" y="3735076"/>
                  <a:pt x="8229517" y="3734796"/>
                  <a:pt x="8229304" y="3734443"/>
                </a:cubicBezTo>
                <a:cubicBezTo>
                  <a:pt x="8229092" y="3734089"/>
                  <a:pt x="8228986" y="3733677"/>
                  <a:pt x="8228986" y="3733206"/>
                </a:cubicBezTo>
                <a:lnTo>
                  <a:pt x="8228986" y="3628049"/>
                </a:lnTo>
                <a:cubicBezTo>
                  <a:pt x="8228986" y="3625575"/>
                  <a:pt x="8229644" y="3623808"/>
                  <a:pt x="8230960" y="3622747"/>
                </a:cubicBezTo>
                <a:cubicBezTo>
                  <a:pt x="8232276" y="3621687"/>
                  <a:pt x="8233741" y="3621157"/>
                  <a:pt x="8235357" y="3621157"/>
                </a:cubicBezTo>
                <a:close/>
                <a:moveTo>
                  <a:pt x="7759107" y="3621157"/>
                </a:moveTo>
                <a:lnTo>
                  <a:pt x="7768439" y="3621157"/>
                </a:lnTo>
                <a:cubicBezTo>
                  <a:pt x="7770353" y="3621157"/>
                  <a:pt x="7772028" y="3621333"/>
                  <a:pt x="7773464" y="3621687"/>
                </a:cubicBezTo>
                <a:cubicBezTo>
                  <a:pt x="7774900" y="3622040"/>
                  <a:pt x="7776156" y="3622600"/>
                  <a:pt x="7777232" y="3623366"/>
                </a:cubicBezTo>
                <a:cubicBezTo>
                  <a:pt x="7778309" y="3624132"/>
                  <a:pt x="7779207" y="3625104"/>
                  <a:pt x="7779925" y="3626282"/>
                </a:cubicBezTo>
                <a:cubicBezTo>
                  <a:pt x="7780643" y="3627460"/>
                  <a:pt x="7781270" y="3628845"/>
                  <a:pt x="7781809" y="3630435"/>
                </a:cubicBezTo>
                <a:lnTo>
                  <a:pt x="7814504" y="3713235"/>
                </a:lnTo>
                <a:lnTo>
                  <a:pt x="7814946" y="3713235"/>
                </a:lnTo>
                <a:lnTo>
                  <a:pt x="7848967" y="3630700"/>
                </a:lnTo>
                <a:cubicBezTo>
                  <a:pt x="7849626" y="3628933"/>
                  <a:pt x="7850344" y="3627431"/>
                  <a:pt x="7851123" y="3626194"/>
                </a:cubicBezTo>
                <a:cubicBezTo>
                  <a:pt x="7851900" y="3624956"/>
                  <a:pt x="7852754" y="3623970"/>
                  <a:pt x="7853682" y="3623233"/>
                </a:cubicBezTo>
                <a:cubicBezTo>
                  <a:pt x="7854610" y="3622497"/>
                  <a:pt x="7855641" y="3621967"/>
                  <a:pt x="7856779" y="3621643"/>
                </a:cubicBezTo>
                <a:cubicBezTo>
                  <a:pt x="7857915" y="3621319"/>
                  <a:pt x="7859232" y="3621157"/>
                  <a:pt x="7860729" y="3621157"/>
                </a:cubicBezTo>
                <a:lnTo>
                  <a:pt x="7870514" y="3621157"/>
                </a:lnTo>
                <a:cubicBezTo>
                  <a:pt x="7871413" y="3621157"/>
                  <a:pt x="7872265" y="3621289"/>
                  <a:pt x="7873073" y="3621554"/>
                </a:cubicBezTo>
                <a:cubicBezTo>
                  <a:pt x="7873881" y="3621819"/>
                  <a:pt x="7874569" y="3622232"/>
                  <a:pt x="7875138" y="3622791"/>
                </a:cubicBezTo>
                <a:cubicBezTo>
                  <a:pt x="7875707" y="3623351"/>
                  <a:pt x="7876171" y="3624058"/>
                  <a:pt x="7876530" y="3624912"/>
                </a:cubicBezTo>
                <a:cubicBezTo>
                  <a:pt x="7876889" y="3625767"/>
                  <a:pt x="7877068" y="3626812"/>
                  <a:pt x="7877068" y="3628049"/>
                </a:cubicBezTo>
                <a:lnTo>
                  <a:pt x="7877068" y="3733206"/>
                </a:lnTo>
                <a:cubicBezTo>
                  <a:pt x="7877068" y="3733677"/>
                  <a:pt x="7876947" y="3734089"/>
                  <a:pt x="7876705" y="3734443"/>
                </a:cubicBezTo>
                <a:cubicBezTo>
                  <a:pt x="7876462" y="3734796"/>
                  <a:pt x="7876037" y="3735076"/>
                  <a:pt x="7875430" y="3735282"/>
                </a:cubicBezTo>
                <a:cubicBezTo>
                  <a:pt x="7874823" y="3735489"/>
                  <a:pt x="7874049" y="3735665"/>
                  <a:pt x="7873109" y="3735812"/>
                </a:cubicBezTo>
                <a:cubicBezTo>
                  <a:pt x="7872169" y="3735960"/>
                  <a:pt x="7870940" y="3736033"/>
                  <a:pt x="7869423" y="3736033"/>
                </a:cubicBezTo>
                <a:cubicBezTo>
                  <a:pt x="7868028" y="3736033"/>
                  <a:pt x="7866830" y="3735960"/>
                  <a:pt x="7865829" y="3735812"/>
                </a:cubicBezTo>
                <a:cubicBezTo>
                  <a:pt x="7864828" y="3735665"/>
                  <a:pt x="7864039" y="3735489"/>
                  <a:pt x="7863462" y="3735282"/>
                </a:cubicBezTo>
                <a:cubicBezTo>
                  <a:pt x="7862885" y="3735076"/>
                  <a:pt x="7862475" y="3734796"/>
                  <a:pt x="7862233" y="3734443"/>
                </a:cubicBezTo>
                <a:cubicBezTo>
                  <a:pt x="7861990" y="3734089"/>
                  <a:pt x="7861869" y="3733677"/>
                  <a:pt x="7861869" y="3733206"/>
                </a:cubicBezTo>
                <a:lnTo>
                  <a:pt x="7861869" y="3633616"/>
                </a:lnTo>
                <a:lnTo>
                  <a:pt x="7861692" y="3633616"/>
                </a:lnTo>
                <a:lnTo>
                  <a:pt x="7821397" y="3733647"/>
                </a:lnTo>
                <a:cubicBezTo>
                  <a:pt x="7821220" y="3734060"/>
                  <a:pt x="7820970" y="3734413"/>
                  <a:pt x="7820646" y="3734708"/>
                </a:cubicBezTo>
                <a:cubicBezTo>
                  <a:pt x="7820322" y="3735003"/>
                  <a:pt x="7819851" y="3735253"/>
                  <a:pt x="7819232" y="3735459"/>
                </a:cubicBezTo>
                <a:cubicBezTo>
                  <a:pt x="7818613" y="3735665"/>
                  <a:pt x="7817877" y="3735812"/>
                  <a:pt x="7817023" y="3735901"/>
                </a:cubicBezTo>
                <a:cubicBezTo>
                  <a:pt x="7816169" y="3735989"/>
                  <a:pt x="7815153" y="3736033"/>
                  <a:pt x="7813974" y="3736033"/>
                </a:cubicBezTo>
                <a:cubicBezTo>
                  <a:pt x="7812737" y="3736033"/>
                  <a:pt x="7811677" y="3735975"/>
                  <a:pt x="7810793" y="3735857"/>
                </a:cubicBezTo>
                <a:cubicBezTo>
                  <a:pt x="7809909" y="3735739"/>
                  <a:pt x="7809173" y="3735577"/>
                  <a:pt x="7808584" y="3735371"/>
                </a:cubicBezTo>
                <a:cubicBezTo>
                  <a:pt x="7807995" y="3735164"/>
                  <a:pt x="7807539" y="3734914"/>
                  <a:pt x="7807214" y="3734619"/>
                </a:cubicBezTo>
                <a:cubicBezTo>
                  <a:pt x="7806890" y="3734325"/>
                  <a:pt x="7806669" y="3734001"/>
                  <a:pt x="7806551" y="3733647"/>
                </a:cubicBezTo>
                <a:lnTo>
                  <a:pt x="7768024" y="3633616"/>
                </a:lnTo>
                <a:lnTo>
                  <a:pt x="7767935" y="3633616"/>
                </a:lnTo>
                <a:lnTo>
                  <a:pt x="7767935" y="3733206"/>
                </a:lnTo>
                <a:cubicBezTo>
                  <a:pt x="7767935" y="3733677"/>
                  <a:pt x="7767814" y="3734089"/>
                  <a:pt x="7767572" y="3734443"/>
                </a:cubicBezTo>
                <a:cubicBezTo>
                  <a:pt x="7767329" y="3734796"/>
                  <a:pt x="7766904" y="3735076"/>
                  <a:pt x="7766297" y="3735282"/>
                </a:cubicBezTo>
                <a:cubicBezTo>
                  <a:pt x="7765690" y="3735489"/>
                  <a:pt x="7764901" y="3735665"/>
                  <a:pt x="7763931" y="3735812"/>
                </a:cubicBezTo>
                <a:cubicBezTo>
                  <a:pt x="7762960" y="3735960"/>
                  <a:pt x="7761716" y="3736033"/>
                  <a:pt x="7760199" y="3736033"/>
                </a:cubicBezTo>
                <a:cubicBezTo>
                  <a:pt x="7758743" y="3736033"/>
                  <a:pt x="7757529" y="3735960"/>
                  <a:pt x="7756559" y="3735812"/>
                </a:cubicBezTo>
                <a:cubicBezTo>
                  <a:pt x="7755588" y="3735665"/>
                  <a:pt x="7754814" y="3735489"/>
                  <a:pt x="7754238" y="3735282"/>
                </a:cubicBezTo>
                <a:cubicBezTo>
                  <a:pt x="7753661" y="3735076"/>
                  <a:pt x="7753267" y="3734796"/>
                  <a:pt x="7753055" y="3734443"/>
                </a:cubicBezTo>
                <a:cubicBezTo>
                  <a:pt x="7752842" y="3734089"/>
                  <a:pt x="7752736" y="3733677"/>
                  <a:pt x="7752736" y="3733206"/>
                </a:cubicBezTo>
                <a:lnTo>
                  <a:pt x="7752736" y="3628049"/>
                </a:lnTo>
                <a:cubicBezTo>
                  <a:pt x="7752736" y="3625575"/>
                  <a:pt x="7753394" y="3623808"/>
                  <a:pt x="7754710" y="3622747"/>
                </a:cubicBezTo>
                <a:cubicBezTo>
                  <a:pt x="7756026" y="3621687"/>
                  <a:pt x="7757492" y="3621157"/>
                  <a:pt x="7759107" y="3621157"/>
                </a:cubicBezTo>
                <a:close/>
                <a:moveTo>
                  <a:pt x="7292382" y="3621157"/>
                </a:moveTo>
                <a:lnTo>
                  <a:pt x="7301714" y="3621157"/>
                </a:lnTo>
                <a:cubicBezTo>
                  <a:pt x="7303628" y="3621157"/>
                  <a:pt x="7305303" y="3621333"/>
                  <a:pt x="7306739" y="3621687"/>
                </a:cubicBezTo>
                <a:cubicBezTo>
                  <a:pt x="7308175" y="3622040"/>
                  <a:pt x="7309431" y="3622600"/>
                  <a:pt x="7310507" y="3623366"/>
                </a:cubicBezTo>
                <a:cubicBezTo>
                  <a:pt x="7311584" y="3624132"/>
                  <a:pt x="7312482" y="3625104"/>
                  <a:pt x="7313200" y="3626282"/>
                </a:cubicBezTo>
                <a:cubicBezTo>
                  <a:pt x="7313918" y="3627460"/>
                  <a:pt x="7314545" y="3628845"/>
                  <a:pt x="7315084" y="3630435"/>
                </a:cubicBezTo>
                <a:lnTo>
                  <a:pt x="7347779" y="3713235"/>
                </a:lnTo>
                <a:lnTo>
                  <a:pt x="7348221" y="3713235"/>
                </a:lnTo>
                <a:lnTo>
                  <a:pt x="7382242" y="3630700"/>
                </a:lnTo>
                <a:cubicBezTo>
                  <a:pt x="7382901" y="3628933"/>
                  <a:pt x="7383619" y="3627431"/>
                  <a:pt x="7384398" y="3626194"/>
                </a:cubicBezTo>
                <a:cubicBezTo>
                  <a:pt x="7385175" y="3624956"/>
                  <a:pt x="7386029" y="3623970"/>
                  <a:pt x="7386957" y="3623233"/>
                </a:cubicBezTo>
                <a:cubicBezTo>
                  <a:pt x="7387885" y="3622497"/>
                  <a:pt x="7388916" y="3621967"/>
                  <a:pt x="7390054" y="3621643"/>
                </a:cubicBezTo>
                <a:cubicBezTo>
                  <a:pt x="7391190" y="3621319"/>
                  <a:pt x="7392507" y="3621157"/>
                  <a:pt x="7394004" y="3621157"/>
                </a:cubicBezTo>
                <a:lnTo>
                  <a:pt x="7403789" y="3621157"/>
                </a:lnTo>
                <a:cubicBezTo>
                  <a:pt x="7404688" y="3621157"/>
                  <a:pt x="7405540" y="3621289"/>
                  <a:pt x="7406348" y="3621554"/>
                </a:cubicBezTo>
                <a:cubicBezTo>
                  <a:pt x="7407156" y="3621819"/>
                  <a:pt x="7407844" y="3622232"/>
                  <a:pt x="7408413" y="3622791"/>
                </a:cubicBezTo>
                <a:cubicBezTo>
                  <a:pt x="7408982" y="3623351"/>
                  <a:pt x="7409446" y="3624058"/>
                  <a:pt x="7409805" y="3624912"/>
                </a:cubicBezTo>
                <a:cubicBezTo>
                  <a:pt x="7410164" y="3625767"/>
                  <a:pt x="7410343" y="3626812"/>
                  <a:pt x="7410343" y="3628049"/>
                </a:cubicBezTo>
                <a:lnTo>
                  <a:pt x="7410343" y="3733206"/>
                </a:lnTo>
                <a:cubicBezTo>
                  <a:pt x="7410343" y="3733677"/>
                  <a:pt x="7410222" y="3734089"/>
                  <a:pt x="7409980" y="3734443"/>
                </a:cubicBezTo>
                <a:cubicBezTo>
                  <a:pt x="7409737" y="3734796"/>
                  <a:pt x="7409312" y="3735076"/>
                  <a:pt x="7408705" y="3735282"/>
                </a:cubicBezTo>
                <a:cubicBezTo>
                  <a:pt x="7408098" y="3735489"/>
                  <a:pt x="7407324" y="3735665"/>
                  <a:pt x="7406384" y="3735812"/>
                </a:cubicBezTo>
                <a:cubicBezTo>
                  <a:pt x="7405444" y="3735960"/>
                  <a:pt x="7404215" y="3736033"/>
                  <a:pt x="7402698" y="3736033"/>
                </a:cubicBezTo>
                <a:cubicBezTo>
                  <a:pt x="7401303" y="3736033"/>
                  <a:pt x="7400105" y="3735960"/>
                  <a:pt x="7399104" y="3735812"/>
                </a:cubicBezTo>
                <a:cubicBezTo>
                  <a:pt x="7398103" y="3735665"/>
                  <a:pt x="7397314" y="3735489"/>
                  <a:pt x="7396737" y="3735282"/>
                </a:cubicBezTo>
                <a:cubicBezTo>
                  <a:pt x="7396160" y="3735076"/>
                  <a:pt x="7395750" y="3734796"/>
                  <a:pt x="7395508" y="3734443"/>
                </a:cubicBezTo>
                <a:cubicBezTo>
                  <a:pt x="7395265" y="3734089"/>
                  <a:pt x="7395144" y="3733677"/>
                  <a:pt x="7395144" y="3733206"/>
                </a:cubicBezTo>
                <a:lnTo>
                  <a:pt x="7395144" y="3633616"/>
                </a:lnTo>
                <a:lnTo>
                  <a:pt x="7394967" y="3633616"/>
                </a:lnTo>
                <a:lnTo>
                  <a:pt x="7354672" y="3733647"/>
                </a:lnTo>
                <a:cubicBezTo>
                  <a:pt x="7354495" y="3734060"/>
                  <a:pt x="7354245" y="3734413"/>
                  <a:pt x="7353921" y="3734708"/>
                </a:cubicBezTo>
                <a:cubicBezTo>
                  <a:pt x="7353597" y="3735003"/>
                  <a:pt x="7353126" y="3735253"/>
                  <a:pt x="7352507" y="3735459"/>
                </a:cubicBezTo>
                <a:cubicBezTo>
                  <a:pt x="7351888" y="3735665"/>
                  <a:pt x="7351152" y="3735812"/>
                  <a:pt x="7350298" y="3735901"/>
                </a:cubicBezTo>
                <a:cubicBezTo>
                  <a:pt x="7349444" y="3735989"/>
                  <a:pt x="7348428" y="3736033"/>
                  <a:pt x="7347249" y="3736033"/>
                </a:cubicBezTo>
                <a:cubicBezTo>
                  <a:pt x="7346012" y="3736033"/>
                  <a:pt x="7344952" y="3735975"/>
                  <a:pt x="7344068" y="3735857"/>
                </a:cubicBezTo>
                <a:cubicBezTo>
                  <a:pt x="7343184" y="3735739"/>
                  <a:pt x="7342448" y="3735577"/>
                  <a:pt x="7341859" y="3735371"/>
                </a:cubicBezTo>
                <a:cubicBezTo>
                  <a:pt x="7341270" y="3735164"/>
                  <a:pt x="7340814" y="3734914"/>
                  <a:pt x="7340489" y="3734619"/>
                </a:cubicBezTo>
                <a:cubicBezTo>
                  <a:pt x="7340165" y="3734325"/>
                  <a:pt x="7339944" y="3734001"/>
                  <a:pt x="7339826" y="3733647"/>
                </a:cubicBezTo>
                <a:lnTo>
                  <a:pt x="7301299" y="3633616"/>
                </a:lnTo>
                <a:lnTo>
                  <a:pt x="7301210" y="3633616"/>
                </a:lnTo>
                <a:lnTo>
                  <a:pt x="7301210" y="3733206"/>
                </a:lnTo>
                <a:cubicBezTo>
                  <a:pt x="7301210" y="3733677"/>
                  <a:pt x="7301089" y="3734089"/>
                  <a:pt x="7300847" y="3734443"/>
                </a:cubicBezTo>
                <a:cubicBezTo>
                  <a:pt x="7300604" y="3734796"/>
                  <a:pt x="7300179" y="3735076"/>
                  <a:pt x="7299572" y="3735282"/>
                </a:cubicBezTo>
                <a:cubicBezTo>
                  <a:pt x="7298965" y="3735489"/>
                  <a:pt x="7298176" y="3735665"/>
                  <a:pt x="7297206" y="3735812"/>
                </a:cubicBezTo>
                <a:cubicBezTo>
                  <a:pt x="7296235" y="3735960"/>
                  <a:pt x="7294991" y="3736033"/>
                  <a:pt x="7293474" y="3736033"/>
                </a:cubicBezTo>
                <a:cubicBezTo>
                  <a:pt x="7292018" y="3736033"/>
                  <a:pt x="7290804" y="3735960"/>
                  <a:pt x="7289834" y="3735812"/>
                </a:cubicBezTo>
                <a:cubicBezTo>
                  <a:pt x="7288863" y="3735665"/>
                  <a:pt x="7288089" y="3735489"/>
                  <a:pt x="7287513" y="3735282"/>
                </a:cubicBezTo>
                <a:cubicBezTo>
                  <a:pt x="7286936" y="3735076"/>
                  <a:pt x="7286542" y="3734796"/>
                  <a:pt x="7286330" y="3734443"/>
                </a:cubicBezTo>
                <a:cubicBezTo>
                  <a:pt x="7286117" y="3734089"/>
                  <a:pt x="7286011" y="3733677"/>
                  <a:pt x="7286011" y="3733206"/>
                </a:cubicBezTo>
                <a:lnTo>
                  <a:pt x="7286011" y="3628049"/>
                </a:lnTo>
                <a:cubicBezTo>
                  <a:pt x="7286011" y="3625575"/>
                  <a:pt x="7286669" y="3623808"/>
                  <a:pt x="7287985" y="3622747"/>
                </a:cubicBezTo>
                <a:cubicBezTo>
                  <a:pt x="7289301" y="3621687"/>
                  <a:pt x="7290767" y="3621157"/>
                  <a:pt x="7292382" y="3621157"/>
                </a:cubicBezTo>
                <a:close/>
                <a:moveTo>
                  <a:pt x="6816132" y="3621157"/>
                </a:moveTo>
                <a:lnTo>
                  <a:pt x="6825464" y="3621157"/>
                </a:lnTo>
                <a:cubicBezTo>
                  <a:pt x="6827378" y="3621157"/>
                  <a:pt x="6829053" y="3621333"/>
                  <a:pt x="6830489" y="3621687"/>
                </a:cubicBezTo>
                <a:cubicBezTo>
                  <a:pt x="6831925" y="3622040"/>
                  <a:pt x="6833181" y="3622600"/>
                  <a:pt x="6834257" y="3623366"/>
                </a:cubicBezTo>
                <a:cubicBezTo>
                  <a:pt x="6835334" y="3624132"/>
                  <a:pt x="6836232" y="3625104"/>
                  <a:pt x="6836950" y="3626282"/>
                </a:cubicBezTo>
                <a:cubicBezTo>
                  <a:pt x="6837668" y="3627460"/>
                  <a:pt x="6838295" y="3628845"/>
                  <a:pt x="6838834" y="3630435"/>
                </a:cubicBezTo>
                <a:lnTo>
                  <a:pt x="6871529" y="3713235"/>
                </a:lnTo>
                <a:lnTo>
                  <a:pt x="6871971" y="3713235"/>
                </a:lnTo>
                <a:lnTo>
                  <a:pt x="6905992" y="3630700"/>
                </a:lnTo>
                <a:cubicBezTo>
                  <a:pt x="6906651" y="3628933"/>
                  <a:pt x="6907369" y="3627431"/>
                  <a:pt x="6908148" y="3626194"/>
                </a:cubicBezTo>
                <a:cubicBezTo>
                  <a:pt x="6908925" y="3624956"/>
                  <a:pt x="6909779" y="3623970"/>
                  <a:pt x="6910707" y="3623233"/>
                </a:cubicBezTo>
                <a:cubicBezTo>
                  <a:pt x="6911635" y="3622497"/>
                  <a:pt x="6912666" y="3621967"/>
                  <a:pt x="6913804" y="3621643"/>
                </a:cubicBezTo>
                <a:cubicBezTo>
                  <a:pt x="6914940" y="3621319"/>
                  <a:pt x="6916257" y="3621157"/>
                  <a:pt x="6917754" y="3621157"/>
                </a:cubicBezTo>
                <a:lnTo>
                  <a:pt x="6927539" y="3621157"/>
                </a:lnTo>
                <a:cubicBezTo>
                  <a:pt x="6928438" y="3621157"/>
                  <a:pt x="6929290" y="3621289"/>
                  <a:pt x="6930098" y="3621554"/>
                </a:cubicBezTo>
                <a:cubicBezTo>
                  <a:pt x="6930906" y="3621819"/>
                  <a:pt x="6931594" y="3622232"/>
                  <a:pt x="6932163" y="3622791"/>
                </a:cubicBezTo>
                <a:cubicBezTo>
                  <a:pt x="6932732" y="3623351"/>
                  <a:pt x="6933196" y="3624058"/>
                  <a:pt x="6933555" y="3624912"/>
                </a:cubicBezTo>
                <a:cubicBezTo>
                  <a:pt x="6933914" y="3625767"/>
                  <a:pt x="6934093" y="3626812"/>
                  <a:pt x="6934093" y="3628049"/>
                </a:cubicBezTo>
                <a:lnTo>
                  <a:pt x="6934093" y="3733206"/>
                </a:lnTo>
                <a:cubicBezTo>
                  <a:pt x="6934093" y="3733677"/>
                  <a:pt x="6933972" y="3734089"/>
                  <a:pt x="6933730" y="3734443"/>
                </a:cubicBezTo>
                <a:cubicBezTo>
                  <a:pt x="6933487" y="3734796"/>
                  <a:pt x="6933062" y="3735076"/>
                  <a:pt x="6932455" y="3735282"/>
                </a:cubicBezTo>
                <a:cubicBezTo>
                  <a:pt x="6931848" y="3735489"/>
                  <a:pt x="6931074" y="3735665"/>
                  <a:pt x="6930134" y="3735812"/>
                </a:cubicBezTo>
                <a:cubicBezTo>
                  <a:pt x="6929194" y="3735960"/>
                  <a:pt x="6927965" y="3736033"/>
                  <a:pt x="6926448" y="3736033"/>
                </a:cubicBezTo>
                <a:cubicBezTo>
                  <a:pt x="6925053" y="3736033"/>
                  <a:pt x="6923855" y="3735960"/>
                  <a:pt x="6922854" y="3735812"/>
                </a:cubicBezTo>
                <a:cubicBezTo>
                  <a:pt x="6921853" y="3735665"/>
                  <a:pt x="6921064" y="3735489"/>
                  <a:pt x="6920487" y="3735282"/>
                </a:cubicBezTo>
                <a:cubicBezTo>
                  <a:pt x="6919910" y="3735076"/>
                  <a:pt x="6919500" y="3734796"/>
                  <a:pt x="6919258" y="3734443"/>
                </a:cubicBezTo>
                <a:cubicBezTo>
                  <a:pt x="6919015" y="3734089"/>
                  <a:pt x="6918894" y="3733677"/>
                  <a:pt x="6918894" y="3733206"/>
                </a:cubicBezTo>
                <a:lnTo>
                  <a:pt x="6918894" y="3633616"/>
                </a:lnTo>
                <a:lnTo>
                  <a:pt x="6918717" y="3633616"/>
                </a:lnTo>
                <a:lnTo>
                  <a:pt x="6878422" y="3733647"/>
                </a:lnTo>
                <a:cubicBezTo>
                  <a:pt x="6878245" y="3734060"/>
                  <a:pt x="6877995" y="3734413"/>
                  <a:pt x="6877671" y="3734708"/>
                </a:cubicBezTo>
                <a:cubicBezTo>
                  <a:pt x="6877347" y="3735003"/>
                  <a:pt x="6876876" y="3735253"/>
                  <a:pt x="6876257" y="3735459"/>
                </a:cubicBezTo>
                <a:cubicBezTo>
                  <a:pt x="6875638" y="3735665"/>
                  <a:pt x="6874902" y="3735812"/>
                  <a:pt x="6874048" y="3735901"/>
                </a:cubicBezTo>
                <a:cubicBezTo>
                  <a:pt x="6873194" y="3735989"/>
                  <a:pt x="6872178" y="3736033"/>
                  <a:pt x="6870999" y="3736033"/>
                </a:cubicBezTo>
                <a:cubicBezTo>
                  <a:pt x="6869762" y="3736033"/>
                  <a:pt x="6868702" y="3735975"/>
                  <a:pt x="6867818" y="3735857"/>
                </a:cubicBezTo>
                <a:cubicBezTo>
                  <a:pt x="6866934" y="3735739"/>
                  <a:pt x="6866198" y="3735577"/>
                  <a:pt x="6865609" y="3735371"/>
                </a:cubicBezTo>
                <a:cubicBezTo>
                  <a:pt x="6865020" y="3735164"/>
                  <a:pt x="6864564" y="3734914"/>
                  <a:pt x="6864239" y="3734619"/>
                </a:cubicBezTo>
                <a:cubicBezTo>
                  <a:pt x="6863915" y="3734325"/>
                  <a:pt x="6863694" y="3734001"/>
                  <a:pt x="6863576" y="3733647"/>
                </a:cubicBezTo>
                <a:lnTo>
                  <a:pt x="6825049" y="3633616"/>
                </a:lnTo>
                <a:lnTo>
                  <a:pt x="6824960" y="3633616"/>
                </a:lnTo>
                <a:lnTo>
                  <a:pt x="6824960" y="3733206"/>
                </a:lnTo>
                <a:cubicBezTo>
                  <a:pt x="6824960" y="3733677"/>
                  <a:pt x="6824839" y="3734089"/>
                  <a:pt x="6824597" y="3734443"/>
                </a:cubicBezTo>
                <a:cubicBezTo>
                  <a:pt x="6824354" y="3734796"/>
                  <a:pt x="6823929" y="3735076"/>
                  <a:pt x="6823322" y="3735282"/>
                </a:cubicBezTo>
                <a:cubicBezTo>
                  <a:pt x="6822715" y="3735489"/>
                  <a:pt x="6821926" y="3735665"/>
                  <a:pt x="6820956" y="3735812"/>
                </a:cubicBezTo>
                <a:cubicBezTo>
                  <a:pt x="6819985" y="3735960"/>
                  <a:pt x="6818741" y="3736033"/>
                  <a:pt x="6817224" y="3736033"/>
                </a:cubicBezTo>
                <a:cubicBezTo>
                  <a:pt x="6815768" y="3736033"/>
                  <a:pt x="6814554" y="3735960"/>
                  <a:pt x="6813584" y="3735812"/>
                </a:cubicBezTo>
                <a:cubicBezTo>
                  <a:pt x="6812613" y="3735665"/>
                  <a:pt x="6811839" y="3735489"/>
                  <a:pt x="6811263" y="3735282"/>
                </a:cubicBezTo>
                <a:cubicBezTo>
                  <a:pt x="6810686" y="3735076"/>
                  <a:pt x="6810292" y="3734796"/>
                  <a:pt x="6810080" y="3734443"/>
                </a:cubicBezTo>
                <a:cubicBezTo>
                  <a:pt x="6809867" y="3734089"/>
                  <a:pt x="6809761" y="3733677"/>
                  <a:pt x="6809761" y="3733206"/>
                </a:cubicBezTo>
                <a:lnTo>
                  <a:pt x="6809761" y="3628049"/>
                </a:lnTo>
                <a:cubicBezTo>
                  <a:pt x="6809761" y="3625575"/>
                  <a:pt x="6810419" y="3623808"/>
                  <a:pt x="6811735" y="3622747"/>
                </a:cubicBezTo>
                <a:cubicBezTo>
                  <a:pt x="6813051" y="3621687"/>
                  <a:pt x="6814517" y="3621157"/>
                  <a:pt x="6816132" y="3621157"/>
                </a:cubicBezTo>
                <a:close/>
                <a:moveTo>
                  <a:pt x="6349407" y="3621157"/>
                </a:moveTo>
                <a:lnTo>
                  <a:pt x="6358739" y="3621157"/>
                </a:lnTo>
                <a:cubicBezTo>
                  <a:pt x="6360653" y="3621157"/>
                  <a:pt x="6362328" y="3621333"/>
                  <a:pt x="6363764" y="3621687"/>
                </a:cubicBezTo>
                <a:cubicBezTo>
                  <a:pt x="6365200" y="3622040"/>
                  <a:pt x="6366456" y="3622600"/>
                  <a:pt x="6367532" y="3623366"/>
                </a:cubicBezTo>
                <a:cubicBezTo>
                  <a:pt x="6368609" y="3624132"/>
                  <a:pt x="6369507" y="3625104"/>
                  <a:pt x="6370225" y="3626282"/>
                </a:cubicBezTo>
                <a:cubicBezTo>
                  <a:pt x="6370943" y="3627460"/>
                  <a:pt x="6371570" y="3628845"/>
                  <a:pt x="6372109" y="3630435"/>
                </a:cubicBezTo>
                <a:lnTo>
                  <a:pt x="6404804" y="3713235"/>
                </a:lnTo>
                <a:lnTo>
                  <a:pt x="6405246" y="3713235"/>
                </a:lnTo>
                <a:lnTo>
                  <a:pt x="6439267" y="3630700"/>
                </a:lnTo>
                <a:cubicBezTo>
                  <a:pt x="6439926" y="3628933"/>
                  <a:pt x="6440644" y="3627431"/>
                  <a:pt x="6441423" y="3626194"/>
                </a:cubicBezTo>
                <a:cubicBezTo>
                  <a:pt x="6442200" y="3624956"/>
                  <a:pt x="6443054" y="3623970"/>
                  <a:pt x="6443982" y="3623233"/>
                </a:cubicBezTo>
                <a:cubicBezTo>
                  <a:pt x="6444910" y="3622497"/>
                  <a:pt x="6445941" y="3621967"/>
                  <a:pt x="6447079" y="3621643"/>
                </a:cubicBezTo>
                <a:cubicBezTo>
                  <a:pt x="6448215" y="3621319"/>
                  <a:pt x="6449532" y="3621157"/>
                  <a:pt x="6451029" y="3621157"/>
                </a:cubicBezTo>
                <a:lnTo>
                  <a:pt x="6460814" y="3621157"/>
                </a:lnTo>
                <a:cubicBezTo>
                  <a:pt x="6461713" y="3621157"/>
                  <a:pt x="6462565" y="3621289"/>
                  <a:pt x="6463373" y="3621554"/>
                </a:cubicBezTo>
                <a:cubicBezTo>
                  <a:pt x="6464181" y="3621819"/>
                  <a:pt x="6464869" y="3622232"/>
                  <a:pt x="6465438" y="3622791"/>
                </a:cubicBezTo>
                <a:cubicBezTo>
                  <a:pt x="6466007" y="3623351"/>
                  <a:pt x="6466471" y="3624058"/>
                  <a:pt x="6466830" y="3624912"/>
                </a:cubicBezTo>
                <a:cubicBezTo>
                  <a:pt x="6467189" y="3625767"/>
                  <a:pt x="6467368" y="3626812"/>
                  <a:pt x="6467368" y="3628049"/>
                </a:cubicBezTo>
                <a:lnTo>
                  <a:pt x="6467368" y="3733206"/>
                </a:lnTo>
                <a:cubicBezTo>
                  <a:pt x="6467368" y="3733677"/>
                  <a:pt x="6467247" y="3734089"/>
                  <a:pt x="6467005" y="3734443"/>
                </a:cubicBezTo>
                <a:cubicBezTo>
                  <a:pt x="6466762" y="3734796"/>
                  <a:pt x="6466337" y="3735076"/>
                  <a:pt x="6465730" y="3735282"/>
                </a:cubicBezTo>
                <a:cubicBezTo>
                  <a:pt x="6465123" y="3735489"/>
                  <a:pt x="6464349" y="3735665"/>
                  <a:pt x="6463409" y="3735812"/>
                </a:cubicBezTo>
                <a:cubicBezTo>
                  <a:pt x="6462469" y="3735960"/>
                  <a:pt x="6461240" y="3736033"/>
                  <a:pt x="6459723" y="3736033"/>
                </a:cubicBezTo>
                <a:cubicBezTo>
                  <a:pt x="6458328" y="3736033"/>
                  <a:pt x="6457130" y="3735960"/>
                  <a:pt x="6456129" y="3735812"/>
                </a:cubicBezTo>
                <a:cubicBezTo>
                  <a:pt x="6455128" y="3735665"/>
                  <a:pt x="6454339" y="3735489"/>
                  <a:pt x="6453762" y="3735282"/>
                </a:cubicBezTo>
                <a:cubicBezTo>
                  <a:pt x="6453185" y="3735076"/>
                  <a:pt x="6452775" y="3734796"/>
                  <a:pt x="6452533" y="3734443"/>
                </a:cubicBezTo>
                <a:cubicBezTo>
                  <a:pt x="6452290" y="3734089"/>
                  <a:pt x="6452169" y="3733677"/>
                  <a:pt x="6452169" y="3733206"/>
                </a:cubicBezTo>
                <a:lnTo>
                  <a:pt x="6452169" y="3633616"/>
                </a:lnTo>
                <a:lnTo>
                  <a:pt x="6451992" y="3633616"/>
                </a:lnTo>
                <a:lnTo>
                  <a:pt x="6411697" y="3733647"/>
                </a:lnTo>
                <a:cubicBezTo>
                  <a:pt x="6411520" y="3734060"/>
                  <a:pt x="6411270" y="3734413"/>
                  <a:pt x="6410946" y="3734708"/>
                </a:cubicBezTo>
                <a:cubicBezTo>
                  <a:pt x="6410622" y="3735003"/>
                  <a:pt x="6410151" y="3735253"/>
                  <a:pt x="6409532" y="3735459"/>
                </a:cubicBezTo>
                <a:cubicBezTo>
                  <a:pt x="6408913" y="3735665"/>
                  <a:pt x="6408177" y="3735812"/>
                  <a:pt x="6407323" y="3735901"/>
                </a:cubicBezTo>
                <a:cubicBezTo>
                  <a:pt x="6406469" y="3735989"/>
                  <a:pt x="6405453" y="3736033"/>
                  <a:pt x="6404274" y="3736033"/>
                </a:cubicBezTo>
                <a:cubicBezTo>
                  <a:pt x="6403037" y="3736033"/>
                  <a:pt x="6401977" y="3735975"/>
                  <a:pt x="6401093" y="3735857"/>
                </a:cubicBezTo>
                <a:cubicBezTo>
                  <a:pt x="6400209" y="3735739"/>
                  <a:pt x="6399473" y="3735577"/>
                  <a:pt x="6398884" y="3735371"/>
                </a:cubicBezTo>
                <a:cubicBezTo>
                  <a:pt x="6398295" y="3735164"/>
                  <a:pt x="6397839" y="3734914"/>
                  <a:pt x="6397514" y="3734619"/>
                </a:cubicBezTo>
                <a:cubicBezTo>
                  <a:pt x="6397190" y="3734325"/>
                  <a:pt x="6396969" y="3734001"/>
                  <a:pt x="6396851" y="3733647"/>
                </a:cubicBezTo>
                <a:lnTo>
                  <a:pt x="6358324" y="3633616"/>
                </a:lnTo>
                <a:lnTo>
                  <a:pt x="6358235" y="3633616"/>
                </a:lnTo>
                <a:lnTo>
                  <a:pt x="6358235" y="3733206"/>
                </a:lnTo>
                <a:cubicBezTo>
                  <a:pt x="6358235" y="3733677"/>
                  <a:pt x="6358114" y="3734089"/>
                  <a:pt x="6357872" y="3734443"/>
                </a:cubicBezTo>
                <a:cubicBezTo>
                  <a:pt x="6357629" y="3734796"/>
                  <a:pt x="6357204" y="3735076"/>
                  <a:pt x="6356597" y="3735282"/>
                </a:cubicBezTo>
                <a:cubicBezTo>
                  <a:pt x="6355990" y="3735489"/>
                  <a:pt x="6355201" y="3735665"/>
                  <a:pt x="6354231" y="3735812"/>
                </a:cubicBezTo>
                <a:cubicBezTo>
                  <a:pt x="6353260" y="3735960"/>
                  <a:pt x="6352016" y="3736033"/>
                  <a:pt x="6350499" y="3736033"/>
                </a:cubicBezTo>
                <a:cubicBezTo>
                  <a:pt x="6349043" y="3736033"/>
                  <a:pt x="6347829" y="3735960"/>
                  <a:pt x="6346859" y="3735812"/>
                </a:cubicBezTo>
                <a:cubicBezTo>
                  <a:pt x="6345888" y="3735665"/>
                  <a:pt x="6345114" y="3735489"/>
                  <a:pt x="6344538" y="3735282"/>
                </a:cubicBezTo>
                <a:cubicBezTo>
                  <a:pt x="6343961" y="3735076"/>
                  <a:pt x="6343567" y="3734796"/>
                  <a:pt x="6343355" y="3734443"/>
                </a:cubicBezTo>
                <a:cubicBezTo>
                  <a:pt x="6343142" y="3734089"/>
                  <a:pt x="6343036" y="3733677"/>
                  <a:pt x="6343036" y="3733206"/>
                </a:cubicBezTo>
                <a:lnTo>
                  <a:pt x="6343036" y="3628049"/>
                </a:lnTo>
                <a:cubicBezTo>
                  <a:pt x="6343036" y="3625575"/>
                  <a:pt x="6343694" y="3623808"/>
                  <a:pt x="6345010" y="3622747"/>
                </a:cubicBezTo>
                <a:cubicBezTo>
                  <a:pt x="6346326" y="3621687"/>
                  <a:pt x="6347792" y="3621157"/>
                  <a:pt x="6349407" y="3621157"/>
                </a:cubicBezTo>
                <a:close/>
                <a:moveTo>
                  <a:pt x="5873157" y="3621157"/>
                </a:moveTo>
                <a:lnTo>
                  <a:pt x="5882489" y="3621157"/>
                </a:lnTo>
                <a:cubicBezTo>
                  <a:pt x="5884403" y="3621157"/>
                  <a:pt x="5886078" y="3621333"/>
                  <a:pt x="5887514" y="3621687"/>
                </a:cubicBezTo>
                <a:cubicBezTo>
                  <a:pt x="5888950" y="3622040"/>
                  <a:pt x="5890206" y="3622600"/>
                  <a:pt x="5891282" y="3623366"/>
                </a:cubicBezTo>
                <a:cubicBezTo>
                  <a:pt x="5892359" y="3624132"/>
                  <a:pt x="5893257" y="3625104"/>
                  <a:pt x="5893975" y="3626282"/>
                </a:cubicBezTo>
                <a:cubicBezTo>
                  <a:pt x="5894693" y="3627460"/>
                  <a:pt x="5895320" y="3628845"/>
                  <a:pt x="5895859" y="3630435"/>
                </a:cubicBezTo>
                <a:lnTo>
                  <a:pt x="5928554" y="3713235"/>
                </a:lnTo>
                <a:lnTo>
                  <a:pt x="5928996" y="3713235"/>
                </a:lnTo>
                <a:lnTo>
                  <a:pt x="5963017" y="3630700"/>
                </a:lnTo>
                <a:cubicBezTo>
                  <a:pt x="5963676" y="3628933"/>
                  <a:pt x="5964394" y="3627431"/>
                  <a:pt x="5965173" y="3626194"/>
                </a:cubicBezTo>
                <a:cubicBezTo>
                  <a:pt x="5965950" y="3624956"/>
                  <a:pt x="5966804" y="3623970"/>
                  <a:pt x="5967732" y="3623233"/>
                </a:cubicBezTo>
                <a:cubicBezTo>
                  <a:pt x="5968660" y="3622497"/>
                  <a:pt x="5969691" y="3621967"/>
                  <a:pt x="5970829" y="3621643"/>
                </a:cubicBezTo>
                <a:cubicBezTo>
                  <a:pt x="5971965" y="3621319"/>
                  <a:pt x="5973282" y="3621157"/>
                  <a:pt x="5974779" y="3621157"/>
                </a:cubicBezTo>
                <a:lnTo>
                  <a:pt x="5984564" y="3621157"/>
                </a:lnTo>
                <a:cubicBezTo>
                  <a:pt x="5985463" y="3621157"/>
                  <a:pt x="5986315" y="3621289"/>
                  <a:pt x="5987123" y="3621554"/>
                </a:cubicBezTo>
                <a:cubicBezTo>
                  <a:pt x="5987931" y="3621819"/>
                  <a:pt x="5988619" y="3622232"/>
                  <a:pt x="5989188" y="3622791"/>
                </a:cubicBezTo>
                <a:cubicBezTo>
                  <a:pt x="5989757" y="3623351"/>
                  <a:pt x="5990221" y="3624058"/>
                  <a:pt x="5990580" y="3624912"/>
                </a:cubicBezTo>
                <a:cubicBezTo>
                  <a:pt x="5990939" y="3625767"/>
                  <a:pt x="5991118" y="3626812"/>
                  <a:pt x="5991118" y="3628049"/>
                </a:cubicBezTo>
                <a:lnTo>
                  <a:pt x="5991118" y="3733206"/>
                </a:lnTo>
                <a:cubicBezTo>
                  <a:pt x="5991118" y="3733677"/>
                  <a:pt x="5990997" y="3734089"/>
                  <a:pt x="5990755" y="3734443"/>
                </a:cubicBezTo>
                <a:cubicBezTo>
                  <a:pt x="5990512" y="3734796"/>
                  <a:pt x="5990087" y="3735076"/>
                  <a:pt x="5989480" y="3735282"/>
                </a:cubicBezTo>
                <a:cubicBezTo>
                  <a:pt x="5988873" y="3735489"/>
                  <a:pt x="5988099" y="3735665"/>
                  <a:pt x="5987159" y="3735812"/>
                </a:cubicBezTo>
                <a:cubicBezTo>
                  <a:pt x="5986219" y="3735960"/>
                  <a:pt x="5984990" y="3736033"/>
                  <a:pt x="5983473" y="3736033"/>
                </a:cubicBezTo>
                <a:cubicBezTo>
                  <a:pt x="5982078" y="3736033"/>
                  <a:pt x="5980880" y="3735960"/>
                  <a:pt x="5979879" y="3735812"/>
                </a:cubicBezTo>
                <a:cubicBezTo>
                  <a:pt x="5978878" y="3735665"/>
                  <a:pt x="5978089" y="3735489"/>
                  <a:pt x="5977512" y="3735282"/>
                </a:cubicBezTo>
                <a:cubicBezTo>
                  <a:pt x="5976935" y="3735076"/>
                  <a:pt x="5976525" y="3734796"/>
                  <a:pt x="5976283" y="3734443"/>
                </a:cubicBezTo>
                <a:cubicBezTo>
                  <a:pt x="5976040" y="3734089"/>
                  <a:pt x="5975919" y="3733677"/>
                  <a:pt x="5975919" y="3733206"/>
                </a:cubicBezTo>
                <a:lnTo>
                  <a:pt x="5975919" y="3633616"/>
                </a:lnTo>
                <a:lnTo>
                  <a:pt x="5975742" y="3633616"/>
                </a:lnTo>
                <a:lnTo>
                  <a:pt x="5935447" y="3733647"/>
                </a:lnTo>
                <a:cubicBezTo>
                  <a:pt x="5935270" y="3734060"/>
                  <a:pt x="5935020" y="3734413"/>
                  <a:pt x="5934696" y="3734708"/>
                </a:cubicBezTo>
                <a:cubicBezTo>
                  <a:pt x="5934372" y="3735003"/>
                  <a:pt x="5933901" y="3735253"/>
                  <a:pt x="5933282" y="3735459"/>
                </a:cubicBezTo>
                <a:cubicBezTo>
                  <a:pt x="5932663" y="3735665"/>
                  <a:pt x="5931927" y="3735812"/>
                  <a:pt x="5931073" y="3735901"/>
                </a:cubicBezTo>
                <a:cubicBezTo>
                  <a:pt x="5930219" y="3735989"/>
                  <a:pt x="5929203" y="3736033"/>
                  <a:pt x="5928024" y="3736033"/>
                </a:cubicBezTo>
                <a:cubicBezTo>
                  <a:pt x="5926787" y="3736033"/>
                  <a:pt x="5925727" y="3735975"/>
                  <a:pt x="5924843" y="3735857"/>
                </a:cubicBezTo>
                <a:cubicBezTo>
                  <a:pt x="5923959" y="3735739"/>
                  <a:pt x="5923223" y="3735577"/>
                  <a:pt x="5922634" y="3735371"/>
                </a:cubicBezTo>
                <a:cubicBezTo>
                  <a:pt x="5922045" y="3735164"/>
                  <a:pt x="5921589" y="3734914"/>
                  <a:pt x="5921264" y="3734619"/>
                </a:cubicBezTo>
                <a:cubicBezTo>
                  <a:pt x="5920940" y="3734325"/>
                  <a:pt x="5920719" y="3734001"/>
                  <a:pt x="5920601" y="3733647"/>
                </a:cubicBezTo>
                <a:lnTo>
                  <a:pt x="5882074" y="3633616"/>
                </a:lnTo>
                <a:lnTo>
                  <a:pt x="5881985" y="3633616"/>
                </a:lnTo>
                <a:lnTo>
                  <a:pt x="5881985" y="3733206"/>
                </a:lnTo>
                <a:cubicBezTo>
                  <a:pt x="5881985" y="3733677"/>
                  <a:pt x="5881864" y="3734089"/>
                  <a:pt x="5881622" y="3734443"/>
                </a:cubicBezTo>
                <a:cubicBezTo>
                  <a:pt x="5881379" y="3734796"/>
                  <a:pt x="5880954" y="3735076"/>
                  <a:pt x="5880347" y="3735282"/>
                </a:cubicBezTo>
                <a:cubicBezTo>
                  <a:pt x="5879740" y="3735489"/>
                  <a:pt x="5878951" y="3735665"/>
                  <a:pt x="5877981" y="3735812"/>
                </a:cubicBezTo>
                <a:cubicBezTo>
                  <a:pt x="5877010" y="3735960"/>
                  <a:pt x="5875766" y="3736033"/>
                  <a:pt x="5874249" y="3736033"/>
                </a:cubicBezTo>
                <a:cubicBezTo>
                  <a:pt x="5872793" y="3736033"/>
                  <a:pt x="5871579" y="3735960"/>
                  <a:pt x="5870609" y="3735812"/>
                </a:cubicBezTo>
                <a:cubicBezTo>
                  <a:pt x="5869638" y="3735665"/>
                  <a:pt x="5868864" y="3735489"/>
                  <a:pt x="5868288" y="3735282"/>
                </a:cubicBezTo>
                <a:cubicBezTo>
                  <a:pt x="5867711" y="3735076"/>
                  <a:pt x="5867317" y="3734796"/>
                  <a:pt x="5867105" y="3734443"/>
                </a:cubicBezTo>
                <a:cubicBezTo>
                  <a:pt x="5866892" y="3734089"/>
                  <a:pt x="5866786" y="3733677"/>
                  <a:pt x="5866786" y="3733206"/>
                </a:cubicBezTo>
                <a:lnTo>
                  <a:pt x="5866786" y="3628049"/>
                </a:lnTo>
                <a:cubicBezTo>
                  <a:pt x="5866786" y="3625575"/>
                  <a:pt x="5867444" y="3623808"/>
                  <a:pt x="5868760" y="3622747"/>
                </a:cubicBezTo>
                <a:cubicBezTo>
                  <a:pt x="5870076" y="3621687"/>
                  <a:pt x="5871542" y="3621157"/>
                  <a:pt x="5873157" y="3621157"/>
                </a:cubicBezTo>
                <a:close/>
                <a:moveTo>
                  <a:pt x="5406432" y="3621157"/>
                </a:moveTo>
                <a:lnTo>
                  <a:pt x="5415764" y="3621157"/>
                </a:lnTo>
                <a:cubicBezTo>
                  <a:pt x="5417678" y="3621157"/>
                  <a:pt x="5419353" y="3621333"/>
                  <a:pt x="5420789" y="3621687"/>
                </a:cubicBezTo>
                <a:cubicBezTo>
                  <a:pt x="5422225" y="3622040"/>
                  <a:pt x="5423481" y="3622600"/>
                  <a:pt x="5424557" y="3623366"/>
                </a:cubicBezTo>
                <a:cubicBezTo>
                  <a:pt x="5425634" y="3624132"/>
                  <a:pt x="5426532" y="3625104"/>
                  <a:pt x="5427250" y="3626282"/>
                </a:cubicBezTo>
                <a:cubicBezTo>
                  <a:pt x="5427968" y="3627460"/>
                  <a:pt x="5428595" y="3628845"/>
                  <a:pt x="5429134" y="3630435"/>
                </a:cubicBezTo>
                <a:lnTo>
                  <a:pt x="5461829" y="3713235"/>
                </a:lnTo>
                <a:lnTo>
                  <a:pt x="5462271" y="3713235"/>
                </a:lnTo>
                <a:lnTo>
                  <a:pt x="5496292" y="3630700"/>
                </a:lnTo>
                <a:cubicBezTo>
                  <a:pt x="5496951" y="3628933"/>
                  <a:pt x="5497669" y="3627431"/>
                  <a:pt x="5498448" y="3626194"/>
                </a:cubicBezTo>
                <a:cubicBezTo>
                  <a:pt x="5499225" y="3624956"/>
                  <a:pt x="5500079" y="3623970"/>
                  <a:pt x="5501007" y="3623233"/>
                </a:cubicBezTo>
                <a:cubicBezTo>
                  <a:pt x="5501935" y="3622497"/>
                  <a:pt x="5502966" y="3621967"/>
                  <a:pt x="5504104" y="3621643"/>
                </a:cubicBezTo>
                <a:cubicBezTo>
                  <a:pt x="5505240" y="3621319"/>
                  <a:pt x="5506557" y="3621157"/>
                  <a:pt x="5508054" y="3621157"/>
                </a:cubicBezTo>
                <a:lnTo>
                  <a:pt x="5517839" y="3621157"/>
                </a:lnTo>
                <a:cubicBezTo>
                  <a:pt x="5518738" y="3621157"/>
                  <a:pt x="5519590" y="3621289"/>
                  <a:pt x="5520398" y="3621554"/>
                </a:cubicBezTo>
                <a:cubicBezTo>
                  <a:pt x="5521206" y="3621819"/>
                  <a:pt x="5521894" y="3622232"/>
                  <a:pt x="5522463" y="3622791"/>
                </a:cubicBezTo>
                <a:cubicBezTo>
                  <a:pt x="5523032" y="3623351"/>
                  <a:pt x="5523496" y="3624058"/>
                  <a:pt x="5523855" y="3624912"/>
                </a:cubicBezTo>
                <a:cubicBezTo>
                  <a:pt x="5524214" y="3625767"/>
                  <a:pt x="5524393" y="3626812"/>
                  <a:pt x="5524393" y="3628049"/>
                </a:cubicBezTo>
                <a:lnTo>
                  <a:pt x="5524393" y="3733206"/>
                </a:lnTo>
                <a:cubicBezTo>
                  <a:pt x="5524393" y="3733677"/>
                  <a:pt x="5524272" y="3734089"/>
                  <a:pt x="5524030" y="3734443"/>
                </a:cubicBezTo>
                <a:cubicBezTo>
                  <a:pt x="5523787" y="3734796"/>
                  <a:pt x="5523362" y="3735076"/>
                  <a:pt x="5522755" y="3735282"/>
                </a:cubicBezTo>
                <a:cubicBezTo>
                  <a:pt x="5522148" y="3735489"/>
                  <a:pt x="5521374" y="3735665"/>
                  <a:pt x="5520434" y="3735812"/>
                </a:cubicBezTo>
                <a:cubicBezTo>
                  <a:pt x="5519494" y="3735960"/>
                  <a:pt x="5518265" y="3736033"/>
                  <a:pt x="5516748" y="3736033"/>
                </a:cubicBezTo>
                <a:cubicBezTo>
                  <a:pt x="5515353" y="3736033"/>
                  <a:pt x="5514155" y="3735960"/>
                  <a:pt x="5513154" y="3735812"/>
                </a:cubicBezTo>
                <a:cubicBezTo>
                  <a:pt x="5512153" y="3735665"/>
                  <a:pt x="5511364" y="3735489"/>
                  <a:pt x="5510787" y="3735282"/>
                </a:cubicBezTo>
                <a:cubicBezTo>
                  <a:pt x="5510210" y="3735076"/>
                  <a:pt x="5509800" y="3734796"/>
                  <a:pt x="5509558" y="3734443"/>
                </a:cubicBezTo>
                <a:cubicBezTo>
                  <a:pt x="5509315" y="3734089"/>
                  <a:pt x="5509194" y="3733677"/>
                  <a:pt x="5509194" y="3733206"/>
                </a:cubicBezTo>
                <a:lnTo>
                  <a:pt x="5509194" y="3633616"/>
                </a:lnTo>
                <a:lnTo>
                  <a:pt x="5509017" y="3633616"/>
                </a:lnTo>
                <a:lnTo>
                  <a:pt x="5468722" y="3733647"/>
                </a:lnTo>
                <a:cubicBezTo>
                  <a:pt x="5468545" y="3734060"/>
                  <a:pt x="5468295" y="3734413"/>
                  <a:pt x="5467971" y="3734708"/>
                </a:cubicBezTo>
                <a:cubicBezTo>
                  <a:pt x="5467647" y="3735003"/>
                  <a:pt x="5467176" y="3735253"/>
                  <a:pt x="5466557" y="3735459"/>
                </a:cubicBezTo>
                <a:cubicBezTo>
                  <a:pt x="5465938" y="3735665"/>
                  <a:pt x="5465202" y="3735812"/>
                  <a:pt x="5464348" y="3735901"/>
                </a:cubicBezTo>
                <a:cubicBezTo>
                  <a:pt x="5463494" y="3735989"/>
                  <a:pt x="5462478" y="3736033"/>
                  <a:pt x="5461299" y="3736033"/>
                </a:cubicBezTo>
                <a:cubicBezTo>
                  <a:pt x="5460062" y="3736033"/>
                  <a:pt x="5459002" y="3735975"/>
                  <a:pt x="5458118" y="3735857"/>
                </a:cubicBezTo>
                <a:cubicBezTo>
                  <a:pt x="5457234" y="3735739"/>
                  <a:pt x="5456498" y="3735577"/>
                  <a:pt x="5455909" y="3735371"/>
                </a:cubicBezTo>
                <a:cubicBezTo>
                  <a:pt x="5455320" y="3735164"/>
                  <a:pt x="5454864" y="3734914"/>
                  <a:pt x="5454539" y="3734619"/>
                </a:cubicBezTo>
                <a:cubicBezTo>
                  <a:pt x="5454215" y="3734325"/>
                  <a:pt x="5453994" y="3734001"/>
                  <a:pt x="5453876" y="3733647"/>
                </a:cubicBezTo>
                <a:lnTo>
                  <a:pt x="5415349" y="3633616"/>
                </a:lnTo>
                <a:lnTo>
                  <a:pt x="5415260" y="3633616"/>
                </a:lnTo>
                <a:lnTo>
                  <a:pt x="5415260" y="3733206"/>
                </a:lnTo>
                <a:cubicBezTo>
                  <a:pt x="5415260" y="3733677"/>
                  <a:pt x="5415139" y="3734089"/>
                  <a:pt x="5414897" y="3734443"/>
                </a:cubicBezTo>
                <a:cubicBezTo>
                  <a:pt x="5414654" y="3734796"/>
                  <a:pt x="5414229" y="3735076"/>
                  <a:pt x="5413622" y="3735282"/>
                </a:cubicBezTo>
                <a:cubicBezTo>
                  <a:pt x="5413015" y="3735489"/>
                  <a:pt x="5412226" y="3735665"/>
                  <a:pt x="5411256" y="3735812"/>
                </a:cubicBezTo>
                <a:cubicBezTo>
                  <a:pt x="5410285" y="3735960"/>
                  <a:pt x="5409041" y="3736033"/>
                  <a:pt x="5407524" y="3736033"/>
                </a:cubicBezTo>
                <a:cubicBezTo>
                  <a:pt x="5406068" y="3736033"/>
                  <a:pt x="5404854" y="3735960"/>
                  <a:pt x="5403884" y="3735812"/>
                </a:cubicBezTo>
                <a:cubicBezTo>
                  <a:pt x="5402913" y="3735665"/>
                  <a:pt x="5402139" y="3735489"/>
                  <a:pt x="5401563" y="3735282"/>
                </a:cubicBezTo>
                <a:cubicBezTo>
                  <a:pt x="5400986" y="3735076"/>
                  <a:pt x="5400592" y="3734796"/>
                  <a:pt x="5400380" y="3734443"/>
                </a:cubicBezTo>
                <a:cubicBezTo>
                  <a:pt x="5400167" y="3734089"/>
                  <a:pt x="5400061" y="3733677"/>
                  <a:pt x="5400061" y="3733206"/>
                </a:cubicBezTo>
                <a:lnTo>
                  <a:pt x="5400061" y="3628049"/>
                </a:lnTo>
                <a:cubicBezTo>
                  <a:pt x="5400061" y="3625575"/>
                  <a:pt x="5400719" y="3623808"/>
                  <a:pt x="5402035" y="3622747"/>
                </a:cubicBezTo>
                <a:cubicBezTo>
                  <a:pt x="5403351" y="3621687"/>
                  <a:pt x="5404817" y="3621157"/>
                  <a:pt x="5406432" y="3621157"/>
                </a:cubicBezTo>
                <a:close/>
                <a:moveTo>
                  <a:pt x="4930182" y="3621157"/>
                </a:moveTo>
                <a:lnTo>
                  <a:pt x="4939514" y="3621157"/>
                </a:lnTo>
                <a:cubicBezTo>
                  <a:pt x="4941428" y="3621157"/>
                  <a:pt x="4943103" y="3621333"/>
                  <a:pt x="4944539" y="3621687"/>
                </a:cubicBezTo>
                <a:cubicBezTo>
                  <a:pt x="4945975" y="3622040"/>
                  <a:pt x="4947231" y="3622600"/>
                  <a:pt x="4948307" y="3623366"/>
                </a:cubicBezTo>
                <a:cubicBezTo>
                  <a:pt x="4949384" y="3624132"/>
                  <a:pt x="4950282" y="3625104"/>
                  <a:pt x="4951000" y="3626282"/>
                </a:cubicBezTo>
                <a:cubicBezTo>
                  <a:pt x="4951718" y="3627460"/>
                  <a:pt x="4952345" y="3628845"/>
                  <a:pt x="4952884" y="3630435"/>
                </a:cubicBezTo>
                <a:lnTo>
                  <a:pt x="4985579" y="3713235"/>
                </a:lnTo>
                <a:lnTo>
                  <a:pt x="4986021" y="3713235"/>
                </a:lnTo>
                <a:lnTo>
                  <a:pt x="5020042" y="3630700"/>
                </a:lnTo>
                <a:cubicBezTo>
                  <a:pt x="5020701" y="3628933"/>
                  <a:pt x="5021419" y="3627431"/>
                  <a:pt x="5022198" y="3626194"/>
                </a:cubicBezTo>
                <a:cubicBezTo>
                  <a:pt x="5022975" y="3624956"/>
                  <a:pt x="5023829" y="3623970"/>
                  <a:pt x="5024757" y="3623233"/>
                </a:cubicBezTo>
                <a:cubicBezTo>
                  <a:pt x="5025685" y="3622497"/>
                  <a:pt x="5026716" y="3621967"/>
                  <a:pt x="5027854" y="3621643"/>
                </a:cubicBezTo>
                <a:cubicBezTo>
                  <a:pt x="5028990" y="3621319"/>
                  <a:pt x="5030307" y="3621157"/>
                  <a:pt x="5031804" y="3621157"/>
                </a:cubicBezTo>
                <a:lnTo>
                  <a:pt x="5041589" y="3621157"/>
                </a:lnTo>
                <a:cubicBezTo>
                  <a:pt x="5042488" y="3621157"/>
                  <a:pt x="5043340" y="3621289"/>
                  <a:pt x="5044148" y="3621554"/>
                </a:cubicBezTo>
                <a:cubicBezTo>
                  <a:pt x="5044956" y="3621819"/>
                  <a:pt x="5045644" y="3622232"/>
                  <a:pt x="5046213" y="3622791"/>
                </a:cubicBezTo>
                <a:cubicBezTo>
                  <a:pt x="5046782" y="3623351"/>
                  <a:pt x="5047246" y="3624058"/>
                  <a:pt x="5047605" y="3624912"/>
                </a:cubicBezTo>
                <a:cubicBezTo>
                  <a:pt x="5047964" y="3625767"/>
                  <a:pt x="5048143" y="3626812"/>
                  <a:pt x="5048143" y="3628049"/>
                </a:cubicBezTo>
                <a:lnTo>
                  <a:pt x="5048143" y="3733206"/>
                </a:lnTo>
                <a:cubicBezTo>
                  <a:pt x="5048143" y="3733677"/>
                  <a:pt x="5048022" y="3734089"/>
                  <a:pt x="5047780" y="3734443"/>
                </a:cubicBezTo>
                <a:cubicBezTo>
                  <a:pt x="5047537" y="3734796"/>
                  <a:pt x="5047112" y="3735076"/>
                  <a:pt x="5046505" y="3735282"/>
                </a:cubicBezTo>
                <a:cubicBezTo>
                  <a:pt x="5045898" y="3735489"/>
                  <a:pt x="5045124" y="3735665"/>
                  <a:pt x="5044184" y="3735812"/>
                </a:cubicBezTo>
                <a:cubicBezTo>
                  <a:pt x="5043244" y="3735960"/>
                  <a:pt x="5042015" y="3736033"/>
                  <a:pt x="5040498" y="3736033"/>
                </a:cubicBezTo>
                <a:cubicBezTo>
                  <a:pt x="5039103" y="3736033"/>
                  <a:pt x="5037905" y="3735960"/>
                  <a:pt x="5036904" y="3735812"/>
                </a:cubicBezTo>
                <a:cubicBezTo>
                  <a:pt x="5035903" y="3735665"/>
                  <a:pt x="5035114" y="3735489"/>
                  <a:pt x="5034537" y="3735282"/>
                </a:cubicBezTo>
                <a:cubicBezTo>
                  <a:pt x="5033960" y="3735076"/>
                  <a:pt x="5033550" y="3734796"/>
                  <a:pt x="5033308" y="3734443"/>
                </a:cubicBezTo>
                <a:cubicBezTo>
                  <a:pt x="5033065" y="3734089"/>
                  <a:pt x="5032944" y="3733677"/>
                  <a:pt x="5032944" y="3733206"/>
                </a:cubicBezTo>
                <a:lnTo>
                  <a:pt x="5032944" y="3633616"/>
                </a:lnTo>
                <a:lnTo>
                  <a:pt x="5032767" y="3633616"/>
                </a:lnTo>
                <a:lnTo>
                  <a:pt x="4992472" y="3733647"/>
                </a:lnTo>
                <a:cubicBezTo>
                  <a:pt x="4992295" y="3734060"/>
                  <a:pt x="4992045" y="3734413"/>
                  <a:pt x="4991721" y="3734708"/>
                </a:cubicBezTo>
                <a:cubicBezTo>
                  <a:pt x="4991397" y="3735003"/>
                  <a:pt x="4990926" y="3735253"/>
                  <a:pt x="4990307" y="3735459"/>
                </a:cubicBezTo>
                <a:cubicBezTo>
                  <a:pt x="4989688" y="3735665"/>
                  <a:pt x="4988952" y="3735812"/>
                  <a:pt x="4988098" y="3735901"/>
                </a:cubicBezTo>
                <a:cubicBezTo>
                  <a:pt x="4987244" y="3735989"/>
                  <a:pt x="4986228" y="3736033"/>
                  <a:pt x="4985049" y="3736033"/>
                </a:cubicBezTo>
                <a:cubicBezTo>
                  <a:pt x="4983812" y="3736033"/>
                  <a:pt x="4982752" y="3735975"/>
                  <a:pt x="4981868" y="3735857"/>
                </a:cubicBezTo>
                <a:cubicBezTo>
                  <a:pt x="4980984" y="3735739"/>
                  <a:pt x="4980248" y="3735577"/>
                  <a:pt x="4979659" y="3735371"/>
                </a:cubicBezTo>
                <a:cubicBezTo>
                  <a:pt x="4979070" y="3735164"/>
                  <a:pt x="4978614" y="3734914"/>
                  <a:pt x="4978289" y="3734619"/>
                </a:cubicBezTo>
                <a:cubicBezTo>
                  <a:pt x="4977965" y="3734325"/>
                  <a:pt x="4977744" y="3734001"/>
                  <a:pt x="4977626" y="3733647"/>
                </a:cubicBezTo>
                <a:lnTo>
                  <a:pt x="4939099" y="3633616"/>
                </a:lnTo>
                <a:lnTo>
                  <a:pt x="4939010" y="3633616"/>
                </a:lnTo>
                <a:lnTo>
                  <a:pt x="4939010" y="3733206"/>
                </a:lnTo>
                <a:cubicBezTo>
                  <a:pt x="4939010" y="3733677"/>
                  <a:pt x="4938889" y="3734089"/>
                  <a:pt x="4938647" y="3734443"/>
                </a:cubicBezTo>
                <a:cubicBezTo>
                  <a:pt x="4938404" y="3734796"/>
                  <a:pt x="4937979" y="3735076"/>
                  <a:pt x="4937372" y="3735282"/>
                </a:cubicBezTo>
                <a:cubicBezTo>
                  <a:pt x="4936765" y="3735489"/>
                  <a:pt x="4935976" y="3735665"/>
                  <a:pt x="4935006" y="3735812"/>
                </a:cubicBezTo>
                <a:cubicBezTo>
                  <a:pt x="4934035" y="3735960"/>
                  <a:pt x="4932791" y="3736033"/>
                  <a:pt x="4931274" y="3736033"/>
                </a:cubicBezTo>
                <a:cubicBezTo>
                  <a:pt x="4929818" y="3736033"/>
                  <a:pt x="4928604" y="3735960"/>
                  <a:pt x="4927634" y="3735812"/>
                </a:cubicBezTo>
                <a:cubicBezTo>
                  <a:pt x="4926663" y="3735665"/>
                  <a:pt x="4925889" y="3735489"/>
                  <a:pt x="4925313" y="3735282"/>
                </a:cubicBezTo>
                <a:cubicBezTo>
                  <a:pt x="4924736" y="3735076"/>
                  <a:pt x="4924342" y="3734796"/>
                  <a:pt x="4924130" y="3734443"/>
                </a:cubicBezTo>
                <a:cubicBezTo>
                  <a:pt x="4923917" y="3734089"/>
                  <a:pt x="4923811" y="3733677"/>
                  <a:pt x="4923811" y="3733206"/>
                </a:cubicBezTo>
                <a:lnTo>
                  <a:pt x="4923811" y="3628049"/>
                </a:lnTo>
                <a:cubicBezTo>
                  <a:pt x="4923811" y="3625575"/>
                  <a:pt x="4924469" y="3623808"/>
                  <a:pt x="4925785" y="3622747"/>
                </a:cubicBezTo>
                <a:cubicBezTo>
                  <a:pt x="4927101" y="3621687"/>
                  <a:pt x="4928567" y="3621157"/>
                  <a:pt x="4930182" y="3621157"/>
                </a:cubicBezTo>
                <a:close/>
                <a:moveTo>
                  <a:pt x="4463457" y="3621157"/>
                </a:moveTo>
                <a:lnTo>
                  <a:pt x="4472789" y="3621157"/>
                </a:lnTo>
                <a:cubicBezTo>
                  <a:pt x="4474703" y="3621157"/>
                  <a:pt x="4476378" y="3621333"/>
                  <a:pt x="4477814" y="3621687"/>
                </a:cubicBezTo>
                <a:cubicBezTo>
                  <a:pt x="4479250" y="3622040"/>
                  <a:pt x="4480506" y="3622600"/>
                  <a:pt x="4481582" y="3623366"/>
                </a:cubicBezTo>
                <a:cubicBezTo>
                  <a:pt x="4482659" y="3624132"/>
                  <a:pt x="4483557" y="3625104"/>
                  <a:pt x="4484275" y="3626282"/>
                </a:cubicBezTo>
                <a:cubicBezTo>
                  <a:pt x="4484993" y="3627460"/>
                  <a:pt x="4485620" y="3628845"/>
                  <a:pt x="4486159" y="3630435"/>
                </a:cubicBezTo>
                <a:lnTo>
                  <a:pt x="4518854" y="3713235"/>
                </a:lnTo>
                <a:lnTo>
                  <a:pt x="4519296" y="3713235"/>
                </a:lnTo>
                <a:lnTo>
                  <a:pt x="4553317" y="3630700"/>
                </a:lnTo>
                <a:cubicBezTo>
                  <a:pt x="4553976" y="3628933"/>
                  <a:pt x="4554694" y="3627431"/>
                  <a:pt x="4555473" y="3626194"/>
                </a:cubicBezTo>
                <a:cubicBezTo>
                  <a:pt x="4556250" y="3624956"/>
                  <a:pt x="4557104" y="3623970"/>
                  <a:pt x="4558032" y="3623233"/>
                </a:cubicBezTo>
                <a:cubicBezTo>
                  <a:pt x="4558960" y="3622497"/>
                  <a:pt x="4559991" y="3621967"/>
                  <a:pt x="4561129" y="3621643"/>
                </a:cubicBezTo>
                <a:cubicBezTo>
                  <a:pt x="4562265" y="3621319"/>
                  <a:pt x="4563582" y="3621157"/>
                  <a:pt x="4565079" y="3621157"/>
                </a:cubicBezTo>
                <a:lnTo>
                  <a:pt x="4574864" y="3621157"/>
                </a:lnTo>
                <a:cubicBezTo>
                  <a:pt x="4575763" y="3621157"/>
                  <a:pt x="4576615" y="3621289"/>
                  <a:pt x="4577423" y="3621554"/>
                </a:cubicBezTo>
                <a:cubicBezTo>
                  <a:pt x="4578231" y="3621819"/>
                  <a:pt x="4578919" y="3622232"/>
                  <a:pt x="4579488" y="3622791"/>
                </a:cubicBezTo>
                <a:cubicBezTo>
                  <a:pt x="4580057" y="3623351"/>
                  <a:pt x="4580521" y="3624058"/>
                  <a:pt x="4580880" y="3624912"/>
                </a:cubicBezTo>
                <a:cubicBezTo>
                  <a:pt x="4581239" y="3625767"/>
                  <a:pt x="4581418" y="3626812"/>
                  <a:pt x="4581418" y="3628049"/>
                </a:cubicBezTo>
                <a:lnTo>
                  <a:pt x="4581418" y="3733206"/>
                </a:lnTo>
                <a:cubicBezTo>
                  <a:pt x="4581418" y="3733677"/>
                  <a:pt x="4581297" y="3734089"/>
                  <a:pt x="4581055" y="3734443"/>
                </a:cubicBezTo>
                <a:cubicBezTo>
                  <a:pt x="4580812" y="3734796"/>
                  <a:pt x="4580387" y="3735076"/>
                  <a:pt x="4579780" y="3735282"/>
                </a:cubicBezTo>
                <a:cubicBezTo>
                  <a:pt x="4579173" y="3735489"/>
                  <a:pt x="4578399" y="3735665"/>
                  <a:pt x="4577459" y="3735812"/>
                </a:cubicBezTo>
                <a:cubicBezTo>
                  <a:pt x="4576519" y="3735960"/>
                  <a:pt x="4575290" y="3736033"/>
                  <a:pt x="4573773" y="3736033"/>
                </a:cubicBezTo>
                <a:cubicBezTo>
                  <a:pt x="4572378" y="3736033"/>
                  <a:pt x="4571180" y="3735960"/>
                  <a:pt x="4570179" y="3735812"/>
                </a:cubicBezTo>
                <a:cubicBezTo>
                  <a:pt x="4569178" y="3735665"/>
                  <a:pt x="4568389" y="3735489"/>
                  <a:pt x="4567812" y="3735282"/>
                </a:cubicBezTo>
                <a:cubicBezTo>
                  <a:pt x="4567235" y="3735076"/>
                  <a:pt x="4566825" y="3734796"/>
                  <a:pt x="4566583" y="3734443"/>
                </a:cubicBezTo>
                <a:cubicBezTo>
                  <a:pt x="4566340" y="3734089"/>
                  <a:pt x="4566219" y="3733677"/>
                  <a:pt x="4566219" y="3733206"/>
                </a:cubicBezTo>
                <a:lnTo>
                  <a:pt x="4566219" y="3633616"/>
                </a:lnTo>
                <a:lnTo>
                  <a:pt x="4566042" y="3633616"/>
                </a:lnTo>
                <a:lnTo>
                  <a:pt x="4525747" y="3733647"/>
                </a:lnTo>
                <a:cubicBezTo>
                  <a:pt x="4525570" y="3734060"/>
                  <a:pt x="4525320" y="3734413"/>
                  <a:pt x="4524996" y="3734708"/>
                </a:cubicBezTo>
                <a:cubicBezTo>
                  <a:pt x="4524672" y="3735003"/>
                  <a:pt x="4524201" y="3735253"/>
                  <a:pt x="4523582" y="3735459"/>
                </a:cubicBezTo>
                <a:cubicBezTo>
                  <a:pt x="4522963" y="3735665"/>
                  <a:pt x="4522227" y="3735812"/>
                  <a:pt x="4521373" y="3735901"/>
                </a:cubicBezTo>
                <a:cubicBezTo>
                  <a:pt x="4520519" y="3735989"/>
                  <a:pt x="4519503" y="3736033"/>
                  <a:pt x="4518324" y="3736033"/>
                </a:cubicBezTo>
                <a:cubicBezTo>
                  <a:pt x="4517087" y="3736033"/>
                  <a:pt x="4516027" y="3735975"/>
                  <a:pt x="4515143" y="3735857"/>
                </a:cubicBezTo>
                <a:cubicBezTo>
                  <a:pt x="4514259" y="3735739"/>
                  <a:pt x="4513523" y="3735577"/>
                  <a:pt x="4512934" y="3735371"/>
                </a:cubicBezTo>
                <a:cubicBezTo>
                  <a:pt x="4512345" y="3735164"/>
                  <a:pt x="4511889" y="3734914"/>
                  <a:pt x="4511564" y="3734619"/>
                </a:cubicBezTo>
                <a:cubicBezTo>
                  <a:pt x="4511240" y="3734325"/>
                  <a:pt x="4511019" y="3734001"/>
                  <a:pt x="4510901" y="3733647"/>
                </a:cubicBezTo>
                <a:lnTo>
                  <a:pt x="4472374" y="3633616"/>
                </a:lnTo>
                <a:lnTo>
                  <a:pt x="4472285" y="3633616"/>
                </a:lnTo>
                <a:lnTo>
                  <a:pt x="4472285" y="3733206"/>
                </a:lnTo>
                <a:cubicBezTo>
                  <a:pt x="4472285" y="3733677"/>
                  <a:pt x="4472164" y="3734089"/>
                  <a:pt x="4471922" y="3734443"/>
                </a:cubicBezTo>
                <a:cubicBezTo>
                  <a:pt x="4471679" y="3734796"/>
                  <a:pt x="4471254" y="3735076"/>
                  <a:pt x="4470647" y="3735282"/>
                </a:cubicBezTo>
                <a:cubicBezTo>
                  <a:pt x="4470040" y="3735489"/>
                  <a:pt x="4469251" y="3735665"/>
                  <a:pt x="4468281" y="3735812"/>
                </a:cubicBezTo>
                <a:cubicBezTo>
                  <a:pt x="4467310" y="3735960"/>
                  <a:pt x="4466066" y="3736033"/>
                  <a:pt x="4464549" y="3736033"/>
                </a:cubicBezTo>
                <a:cubicBezTo>
                  <a:pt x="4463093" y="3736033"/>
                  <a:pt x="4461879" y="3735960"/>
                  <a:pt x="4460909" y="3735812"/>
                </a:cubicBezTo>
                <a:cubicBezTo>
                  <a:pt x="4459938" y="3735665"/>
                  <a:pt x="4459164" y="3735489"/>
                  <a:pt x="4458588" y="3735282"/>
                </a:cubicBezTo>
                <a:cubicBezTo>
                  <a:pt x="4458011" y="3735076"/>
                  <a:pt x="4457617" y="3734796"/>
                  <a:pt x="4457405" y="3734443"/>
                </a:cubicBezTo>
                <a:cubicBezTo>
                  <a:pt x="4457192" y="3734089"/>
                  <a:pt x="4457086" y="3733677"/>
                  <a:pt x="4457086" y="3733206"/>
                </a:cubicBezTo>
                <a:lnTo>
                  <a:pt x="4457086" y="3628049"/>
                </a:lnTo>
                <a:cubicBezTo>
                  <a:pt x="4457086" y="3625575"/>
                  <a:pt x="4457744" y="3623808"/>
                  <a:pt x="4459060" y="3622747"/>
                </a:cubicBezTo>
                <a:cubicBezTo>
                  <a:pt x="4460376" y="3621687"/>
                  <a:pt x="4461842" y="3621157"/>
                  <a:pt x="4463457" y="3621157"/>
                </a:cubicBezTo>
                <a:close/>
                <a:moveTo>
                  <a:pt x="3987207" y="3621157"/>
                </a:moveTo>
                <a:lnTo>
                  <a:pt x="3996539" y="3621157"/>
                </a:lnTo>
                <a:cubicBezTo>
                  <a:pt x="3998453" y="3621157"/>
                  <a:pt x="4000128" y="3621333"/>
                  <a:pt x="4001564" y="3621687"/>
                </a:cubicBezTo>
                <a:cubicBezTo>
                  <a:pt x="4003000" y="3622040"/>
                  <a:pt x="4004256" y="3622600"/>
                  <a:pt x="4005333" y="3623366"/>
                </a:cubicBezTo>
                <a:cubicBezTo>
                  <a:pt x="4006409" y="3624132"/>
                  <a:pt x="4007306" y="3625104"/>
                  <a:pt x="4008024" y="3626282"/>
                </a:cubicBezTo>
                <a:cubicBezTo>
                  <a:pt x="4008742" y="3627460"/>
                  <a:pt x="4009370" y="3628845"/>
                  <a:pt x="4009909" y="3630435"/>
                </a:cubicBezTo>
                <a:lnTo>
                  <a:pt x="4042605" y="3713235"/>
                </a:lnTo>
                <a:lnTo>
                  <a:pt x="4043047" y="3713235"/>
                </a:lnTo>
                <a:lnTo>
                  <a:pt x="4077068" y="3630700"/>
                </a:lnTo>
                <a:cubicBezTo>
                  <a:pt x="4077726" y="3628933"/>
                  <a:pt x="4078444" y="3627431"/>
                  <a:pt x="4079222" y="3626194"/>
                </a:cubicBezTo>
                <a:cubicBezTo>
                  <a:pt x="4080001" y="3624956"/>
                  <a:pt x="4080854" y="3623970"/>
                  <a:pt x="4081781" y="3623233"/>
                </a:cubicBezTo>
                <a:cubicBezTo>
                  <a:pt x="4082709" y="3622497"/>
                  <a:pt x="4083742" y="3621967"/>
                  <a:pt x="4084879" y="3621643"/>
                </a:cubicBezTo>
                <a:cubicBezTo>
                  <a:pt x="4086015" y="3621319"/>
                  <a:pt x="4087332" y="3621157"/>
                  <a:pt x="4088829" y="3621157"/>
                </a:cubicBezTo>
                <a:lnTo>
                  <a:pt x="4098614" y="3621157"/>
                </a:lnTo>
                <a:cubicBezTo>
                  <a:pt x="4099512" y="3621157"/>
                  <a:pt x="4100365" y="3621289"/>
                  <a:pt x="4101173" y="3621554"/>
                </a:cubicBezTo>
                <a:cubicBezTo>
                  <a:pt x="4101981" y="3621819"/>
                  <a:pt x="4102669" y="3622232"/>
                  <a:pt x="4103238" y="3622791"/>
                </a:cubicBezTo>
                <a:cubicBezTo>
                  <a:pt x="4103807" y="3623351"/>
                  <a:pt x="4104271" y="3624058"/>
                  <a:pt x="4104630" y="3624912"/>
                </a:cubicBezTo>
                <a:cubicBezTo>
                  <a:pt x="4104989" y="3625767"/>
                  <a:pt x="4105168" y="3626812"/>
                  <a:pt x="4105168" y="3628049"/>
                </a:cubicBezTo>
                <a:lnTo>
                  <a:pt x="4105168" y="3733206"/>
                </a:lnTo>
                <a:cubicBezTo>
                  <a:pt x="4105168" y="3733677"/>
                  <a:pt x="4105047" y="3734089"/>
                  <a:pt x="4104804" y="3734443"/>
                </a:cubicBezTo>
                <a:cubicBezTo>
                  <a:pt x="4104562" y="3734796"/>
                  <a:pt x="4104137" y="3735076"/>
                  <a:pt x="4103530" y="3735282"/>
                </a:cubicBezTo>
                <a:cubicBezTo>
                  <a:pt x="4102923" y="3735489"/>
                  <a:pt x="4102149" y="3735665"/>
                  <a:pt x="4101209" y="3735812"/>
                </a:cubicBezTo>
                <a:cubicBezTo>
                  <a:pt x="4100269" y="3735960"/>
                  <a:pt x="4099040" y="3736033"/>
                  <a:pt x="4097523" y="3736033"/>
                </a:cubicBezTo>
                <a:cubicBezTo>
                  <a:pt x="4096128" y="3736033"/>
                  <a:pt x="4094929" y="3735960"/>
                  <a:pt x="4093928" y="3735812"/>
                </a:cubicBezTo>
                <a:cubicBezTo>
                  <a:pt x="4092928" y="3735665"/>
                  <a:pt x="4092139" y="3735489"/>
                  <a:pt x="4091562" y="3735282"/>
                </a:cubicBezTo>
                <a:cubicBezTo>
                  <a:pt x="4090985" y="3735076"/>
                  <a:pt x="4090576" y="3734796"/>
                  <a:pt x="4090333" y="3734443"/>
                </a:cubicBezTo>
                <a:cubicBezTo>
                  <a:pt x="4090090" y="3734089"/>
                  <a:pt x="4089969" y="3733677"/>
                  <a:pt x="4089969" y="3733206"/>
                </a:cubicBezTo>
                <a:lnTo>
                  <a:pt x="4089969" y="3633616"/>
                </a:lnTo>
                <a:lnTo>
                  <a:pt x="4089793" y="3633616"/>
                </a:lnTo>
                <a:lnTo>
                  <a:pt x="4049497" y="3733647"/>
                </a:lnTo>
                <a:cubicBezTo>
                  <a:pt x="4049321" y="3734060"/>
                  <a:pt x="4049070" y="3734413"/>
                  <a:pt x="4048746" y="3734708"/>
                </a:cubicBezTo>
                <a:cubicBezTo>
                  <a:pt x="4048422" y="3735003"/>
                  <a:pt x="4047951" y="3735253"/>
                  <a:pt x="4047332" y="3735459"/>
                </a:cubicBezTo>
                <a:cubicBezTo>
                  <a:pt x="4046714" y="3735665"/>
                  <a:pt x="4045977" y="3735812"/>
                  <a:pt x="4045123" y="3735901"/>
                </a:cubicBezTo>
                <a:cubicBezTo>
                  <a:pt x="4044269" y="3735989"/>
                  <a:pt x="4043253" y="3736033"/>
                  <a:pt x="4042075" y="3736033"/>
                </a:cubicBezTo>
                <a:cubicBezTo>
                  <a:pt x="4040837" y="3736033"/>
                  <a:pt x="4039777" y="3735975"/>
                  <a:pt x="4038893" y="3735857"/>
                </a:cubicBezTo>
                <a:cubicBezTo>
                  <a:pt x="4038010" y="3735739"/>
                  <a:pt x="4037273" y="3735577"/>
                  <a:pt x="4036684" y="3735371"/>
                </a:cubicBezTo>
                <a:cubicBezTo>
                  <a:pt x="4036095" y="3735164"/>
                  <a:pt x="4035638" y="3734914"/>
                  <a:pt x="4035314" y="3734619"/>
                </a:cubicBezTo>
                <a:cubicBezTo>
                  <a:pt x="4034990" y="3734325"/>
                  <a:pt x="4034769" y="3734001"/>
                  <a:pt x="4034652" y="3733647"/>
                </a:cubicBezTo>
                <a:lnTo>
                  <a:pt x="3996124" y="3633616"/>
                </a:lnTo>
                <a:lnTo>
                  <a:pt x="3996035" y="3633616"/>
                </a:lnTo>
                <a:lnTo>
                  <a:pt x="3996035" y="3733206"/>
                </a:lnTo>
                <a:cubicBezTo>
                  <a:pt x="3996035" y="3733677"/>
                  <a:pt x="3995914" y="3734089"/>
                  <a:pt x="3995672" y="3734443"/>
                </a:cubicBezTo>
                <a:cubicBezTo>
                  <a:pt x="3995429" y="3734796"/>
                  <a:pt x="3995004" y="3735076"/>
                  <a:pt x="3994397" y="3735282"/>
                </a:cubicBezTo>
                <a:cubicBezTo>
                  <a:pt x="3993790" y="3735489"/>
                  <a:pt x="3993001" y="3735665"/>
                  <a:pt x="3992030" y="3735812"/>
                </a:cubicBezTo>
                <a:cubicBezTo>
                  <a:pt x="3991060" y="3735960"/>
                  <a:pt x="3989816" y="3736033"/>
                  <a:pt x="3988299" y="3736033"/>
                </a:cubicBezTo>
                <a:cubicBezTo>
                  <a:pt x="3986843" y="3736033"/>
                  <a:pt x="3985629" y="3735960"/>
                  <a:pt x="3984659" y="3735812"/>
                </a:cubicBezTo>
                <a:cubicBezTo>
                  <a:pt x="3983688" y="3735665"/>
                  <a:pt x="3982914" y="3735489"/>
                  <a:pt x="3982338" y="3735282"/>
                </a:cubicBezTo>
                <a:cubicBezTo>
                  <a:pt x="3981761" y="3735076"/>
                  <a:pt x="3981367" y="3734796"/>
                  <a:pt x="3981155" y="3734443"/>
                </a:cubicBezTo>
                <a:cubicBezTo>
                  <a:pt x="3980942" y="3734089"/>
                  <a:pt x="3980836" y="3733677"/>
                  <a:pt x="3980836" y="3733206"/>
                </a:cubicBezTo>
                <a:lnTo>
                  <a:pt x="3980836" y="3628049"/>
                </a:lnTo>
                <a:cubicBezTo>
                  <a:pt x="3980836" y="3625575"/>
                  <a:pt x="3981494" y="3623808"/>
                  <a:pt x="3982810" y="3622747"/>
                </a:cubicBezTo>
                <a:cubicBezTo>
                  <a:pt x="3984126" y="3621687"/>
                  <a:pt x="3985592" y="3621157"/>
                  <a:pt x="3987207" y="3621157"/>
                </a:cubicBezTo>
                <a:close/>
                <a:moveTo>
                  <a:pt x="3520504" y="3621157"/>
                </a:moveTo>
                <a:lnTo>
                  <a:pt x="3529837" y="3621157"/>
                </a:lnTo>
                <a:cubicBezTo>
                  <a:pt x="3531750" y="3621157"/>
                  <a:pt x="3533425" y="3621333"/>
                  <a:pt x="3534861" y="3621687"/>
                </a:cubicBezTo>
                <a:cubicBezTo>
                  <a:pt x="3536297" y="3622040"/>
                  <a:pt x="3537553" y="3622600"/>
                  <a:pt x="3538630" y="3623366"/>
                </a:cubicBezTo>
                <a:cubicBezTo>
                  <a:pt x="3539706" y="3624132"/>
                  <a:pt x="3540604" y="3625104"/>
                  <a:pt x="3541321" y="3626282"/>
                </a:cubicBezTo>
                <a:cubicBezTo>
                  <a:pt x="3542039" y="3627460"/>
                  <a:pt x="3542668" y="3628845"/>
                  <a:pt x="3543206" y="3630435"/>
                </a:cubicBezTo>
                <a:lnTo>
                  <a:pt x="3575902" y="3713235"/>
                </a:lnTo>
                <a:lnTo>
                  <a:pt x="3576343" y="3713235"/>
                </a:lnTo>
                <a:lnTo>
                  <a:pt x="3610364" y="3630700"/>
                </a:lnTo>
                <a:cubicBezTo>
                  <a:pt x="3611023" y="3628933"/>
                  <a:pt x="3611741" y="3627431"/>
                  <a:pt x="3612519" y="3626194"/>
                </a:cubicBezTo>
                <a:cubicBezTo>
                  <a:pt x="3613297" y="3624956"/>
                  <a:pt x="3614151" y="3623970"/>
                  <a:pt x="3615079" y="3623233"/>
                </a:cubicBezTo>
                <a:cubicBezTo>
                  <a:pt x="3616006" y="3622497"/>
                  <a:pt x="3617039" y="3621967"/>
                  <a:pt x="3618176" y="3621643"/>
                </a:cubicBezTo>
                <a:cubicBezTo>
                  <a:pt x="3619312" y="3621319"/>
                  <a:pt x="3620628" y="3621157"/>
                  <a:pt x="3622125" y="3621157"/>
                </a:cubicBezTo>
                <a:lnTo>
                  <a:pt x="3631911" y="3621157"/>
                </a:lnTo>
                <a:cubicBezTo>
                  <a:pt x="3632809" y="3621157"/>
                  <a:pt x="3633662" y="3621289"/>
                  <a:pt x="3634470" y="3621554"/>
                </a:cubicBezTo>
                <a:cubicBezTo>
                  <a:pt x="3635278" y="3621819"/>
                  <a:pt x="3635966" y="3622232"/>
                  <a:pt x="3636535" y="3622791"/>
                </a:cubicBezTo>
                <a:cubicBezTo>
                  <a:pt x="3637104" y="3623351"/>
                  <a:pt x="3637567" y="3624058"/>
                  <a:pt x="3637926" y="3624912"/>
                </a:cubicBezTo>
                <a:cubicBezTo>
                  <a:pt x="3638285" y="3625767"/>
                  <a:pt x="3638465" y="3626812"/>
                  <a:pt x="3638465" y="3628049"/>
                </a:cubicBezTo>
                <a:lnTo>
                  <a:pt x="3638465" y="3733206"/>
                </a:lnTo>
                <a:cubicBezTo>
                  <a:pt x="3638465" y="3733677"/>
                  <a:pt x="3638344" y="3734089"/>
                  <a:pt x="3638101" y="3734443"/>
                </a:cubicBezTo>
                <a:cubicBezTo>
                  <a:pt x="3637859" y="3734796"/>
                  <a:pt x="3637434" y="3735076"/>
                  <a:pt x="3636827" y="3735282"/>
                </a:cubicBezTo>
                <a:cubicBezTo>
                  <a:pt x="3636220" y="3735489"/>
                  <a:pt x="3635446" y="3735665"/>
                  <a:pt x="3634506" y="3735812"/>
                </a:cubicBezTo>
                <a:cubicBezTo>
                  <a:pt x="3633565" y="3735960"/>
                  <a:pt x="3632337" y="3736033"/>
                  <a:pt x="3630820" y="3736033"/>
                </a:cubicBezTo>
                <a:cubicBezTo>
                  <a:pt x="3629424" y="3736033"/>
                  <a:pt x="3628226" y="3735960"/>
                  <a:pt x="3627225" y="3735812"/>
                </a:cubicBezTo>
                <a:cubicBezTo>
                  <a:pt x="3626224" y="3735665"/>
                  <a:pt x="3625435" y="3735489"/>
                  <a:pt x="3624859" y="3735282"/>
                </a:cubicBezTo>
                <a:cubicBezTo>
                  <a:pt x="3624282" y="3735076"/>
                  <a:pt x="3623873" y="3734796"/>
                  <a:pt x="3623630" y="3734443"/>
                </a:cubicBezTo>
                <a:cubicBezTo>
                  <a:pt x="3623387" y="3734089"/>
                  <a:pt x="3623266" y="3733677"/>
                  <a:pt x="3623266" y="3733206"/>
                </a:cubicBezTo>
                <a:lnTo>
                  <a:pt x="3623266" y="3633616"/>
                </a:lnTo>
                <a:lnTo>
                  <a:pt x="3623089" y="3633616"/>
                </a:lnTo>
                <a:lnTo>
                  <a:pt x="3582794" y="3733647"/>
                </a:lnTo>
                <a:cubicBezTo>
                  <a:pt x="3582617" y="3734060"/>
                  <a:pt x="3582367" y="3734413"/>
                  <a:pt x="3582043" y="3734708"/>
                </a:cubicBezTo>
                <a:cubicBezTo>
                  <a:pt x="3581719" y="3735003"/>
                  <a:pt x="3581248" y="3735253"/>
                  <a:pt x="3580629" y="3735459"/>
                </a:cubicBezTo>
                <a:cubicBezTo>
                  <a:pt x="3580011" y="3735665"/>
                  <a:pt x="3579274" y="3735812"/>
                  <a:pt x="3578420" y="3735901"/>
                </a:cubicBezTo>
                <a:cubicBezTo>
                  <a:pt x="3577566" y="3735989"/>
                  <a:pt x="3576550" y="3736033"/>
                  <a:pt x="3575372" y="3736033"/>
                </a:cubicBezTo>
                <a:cubicBezTo>
                  <a:pt x="3574134" y="3736033"/>
                  <a:pt x="3573074" y="3735975"/>
                  <a:pt x="3572190" y="3735857"/>
                </a:cubicBezTo>
                <a:cubicBezTo>
                  <a:pt x="3571307" y="3735739"/>
                  <a:pt x="3570570" y="3735577"/>
                  <a:pt x="3569981" y="3735371"/>
                </a:cubicBezTo>
                <a:cubicBezTo>
                  <a:pt x="3569392" y="3735164"/>
                  <a:pt x="3568935" y="3734914"/>
                  <a:pt x="3568612" y="3734619"/>
                </a:cubicBezTo>
                <a:cubicBezTo>
                  <a:pt x="3568287" y="3734325"/>
                  <a:pt x="3568067" y="3734001"/>
                  <a:pt x="3567949" y="3733647"/>
                </a:cubicBezTo>
                <a:lnTo>
                  <a:pt x="3529421" y="3633616"/>
                </a:lnTo>
                <a:lnTo>
                  <a:pt x="3529332" y="3633616"/>
                </a:lnTo>
                <a:lnTo>
                  <a:pt x="3529332" y="3733206"/>
                </a:lnTo>
                <a:cubicBezTo>
                  <a:pt x="3529332" y="3733677"/>
                  <a:pt x="3529212" y="3734089"/>
                  <a:pt x="3528968" y="3734443"/>
                </a:cubicBezTo>
                <a:cubicBezTo>
                  <a:pt x="3528726" y="3734796"/>
                  <a:pt x="3528301" y="3735076"/>
                  <a:pt x="3527695" y="3735282"/>
                </a:cubicBezTo>
                <a:cubicBezTo>
                  <a:pt x="3527087" y="3735489"/>
                  <a:pt x="3526298" y="3735665"/>
                  <a:pt x="3525327" y="3735812"/>
                </a:cubicBezTo>
                <a:cubicBezTo>
                  <a:pt x="3524357" y="3735960"/>
                  <a:pt x="3523113" y="3736033"/>
                  <a:pt x="3521596" y="3736033"/>
                </a:cubicBezTo>
                <a:cubicBezTo>
                  <a:pt x="3520140" y="3736033"/>
                  <a:pt x="3518927" y="3735960"/>
                  <a:pt x="3517956" y="3735812"/>
                </a:cubicBezTo>
                <a:cubicBezTo>
                  <a:pt x="3516985" y="3735665"/>
                  <a:pt x="3516212" y="3735489"/>
                  <a:pt x="3515635" y="3735282"/>
                </a:cubicBezTo>
                <a:cubicBezTo>
                  <a:pt x="3515059" y="3735076"/>
                  <a:pt x="3514664" y="3734796"/>
                  <a:pt x="3514452" y="3734443"/>
                </a:cubicBezTo>
                <a:cubicBezTo>
                  <a:pt x="3514240" y="3734089"/>
                  <a:pt x="3514134" y="3733677"/>
                  <a:pt x="3514134" y="3733206"/>
                </a:cubicBezTo>
                <a:lnTo>
                  <a:pt x="3514134" y="3628049"/>
                </a:lnTo>
                <a:cubicBezTo>
                  <a:pt x="3514134" y="3625575"/>
                  <a:pt x="3514791" y="3623808"/>
                  <a:pt x="3516107" y="3622747"/>
                </a:cubicBezTo>
                <a:cubicBezTo>
                  <a:pt x="3517423" y="3621687"/>
                  <a:pt x="3518888" y="3621157"/>
                  <a:pt x="3520504" y="3621157"/>
                </a:cubicBezTo>
                <a:close/>
                <a:moveTo>
                  <a:pt x="3044254" y="3621157"/>
                </a:moveTo>
                <a:lnTo>
                  <a:pt x="3053585" y="3621157"/>
                </a:lnTo>
                <a:cubicBezTo>
                  <a:pt x="3055500" y="3621157"/>
                  <a:pt x="3057173" y="3621333"/>
                  <a:pt x="3058611" y="3621687"/>
                </a:cubicBezTo>
                <a:cubicBezTo>
                  <a:pt x="3060047" y="3622040"/>
                  <a:pt x="3061303" y="3622600"/>
                  <a:pt x="3062380" y="3623366"/>
                </a:cubicBezTo>
                <a:cubicBezTo>
                  <a:pt x="3063455" y="3624132"/>
                  <a:pt x="3064354" y="3625104"/>
                  <a:pt x="3065072" y="3626282"/>
                </a:cubicBezTo>
                <a:cubicBezTo>
                  <a:pt x="3065788" y="3627460"/>
                  <a:pt x="3066417" y="3628845"/>
                  <a:pt x="3066955" y="3630435"/>
                </a:cubicBezTo>
                <a:lnTo>
                  <a:pt x="3099652" y="3713235"/>
                </a:lnTo>
                <a:lnTo>
                  <a:pt x="3100093" y="3713235"/>
                </a:lnTo>
                <a:lnTo>
                  <a:pt x="3134114" y="3630700"/>
                </a:lnTo>
                <a:cubicBezTo>
                  <a:pt x="3134772" y="3628933"/>
                  <a:pt x="3135491" y="3627431"/>
                  <a:pt x="3136269" y="3626194"/>
                </a:cubicBezTo>
                <a:cubicBezTo>
                  <a:pt x="3137047" y="3624956"/>
                  <a:pt x="3137900" y="3623970"/>
                  <a:pt x="3138827" y="3623233"/>
                </a:cubicBezTo>
                <a:cubicBezTo>
                  <a:pt x="3139756" y="3622497"/>
                  <a:pt x="3140788" y="3621967"/>
                  <a:pt x="3141924" y="3621643"/>
                </a:cubicBezTo>
                <a:cubicBezTo>
                  <a:pt x="3143062" y="3621319"/>
                  <a:pt x="3144379" y="3621157"/>
                  <a:pt x="3145875" y="3621157"/>
                </a:cubicBezTo>
                <a:lnTo>
                  <a:pt x="3155660" y="3621157"/>
                </a:lnTo>
                <a:cubicBezTo>
                  <a:pt x="3156559" y="3621157"/>
                  <a:pt x="3157412" y="3621289"/>
                  <a:pt x="3158219" y="3621554"/>
                </a:cubicBezTo>
                <a:cubicBezTo>
                  <a:pt x="3159027" y="3621819"/>
                  <a:pt x="3159715" y="3622232"/>
                  <a:pt x="3160285" y="3622791"/>
                </a:cubicBezTo>
                <a:cubicBezTo>
                  <a:pt x="3160852" y="3623351"/>
                  <a:pt x="3161317" y="3624058"/>
                  <a:pt x="3161676" y="3624912"/>
                </a:cubicBezTo>
                <a:cubicBezTo>
                  <a:pt x="3162035" y="3625767"/>
                  <a:pt x="3162215" y="3626812"/>
                  <a:pt x="3162215" y="3628049"/>
                </a:cubicBezTo>
                <a:lnTo>
                  <a:pt x="3162215" y="3733206"/>
                </a:lnTo>
                <a:cubicBezTo>
                  <a:pt x="3162215" y="3733677"/>
                  <a:pt x="3162093" y="3734089"/>
                  <a:pt x="3161850" y="3734443"/>
                </a:cubicBezTo>
                <a:cubicBezTo>
                  <a:pt x="3161608" y="3734796"/>
                  <a:pt x="3161182" y="3735076"/>
                  <a:pt x="3160575" y="3735282"/>
                </a:cubicBezTo>
                <a:cubicBezTo>
                  <a:pt x="3159970" y="3735489"/>
                  <a:pt x="3159196" y="3735665"/>
                  <a:pt x="3158255" y="3735812"/>
                </a:cubicBezTo>
                <a:cubicBezTo>
                  <a:pt x="3157315" y="3735960"/>
                  <a:pt x="3156085" y="3736033"/>
                  <a:pt x="3154569" y="3736033"/>
                </a:cubicBezTo>
                <a:cubicBezTo>
                  <a:pt x="3153175" y="3736033"/>
                  <a:pt x="3151976" y="3735960"/>
                  <a:pt x="3150974" y="3735812"/>
                </a:cubicBezTo>
                <a:cubicBezTo>
                  <a:pt x="3149973" y="3735665"/>
                  <a:pt x="3149185" y="3735489"/>
                  <a:pt x="3148608" y="3735282"/>
                </a:cubicBezTo>
                <a:cubicBezTo>
                  <a:pt x="3148031" y="3735076"/>
                  <a:pt x="3147621" y="3734796"/>
                  <a:pt x="3147379" y="3734443"/>
                </a:cubicBezTo>
                <a:cubicBezTo>
                  <a:pt x="3147137" y="3734089"/>
                  <a:pt x="3147016" y="3733677"/>
                  <a:pt x="3147016" y="3733206"/>
                </a:cubicBezTo>
                <a:lnTo>
                  <a:pt x="3147016" y="3633616"/>
                </a:lnTo>
                <a:lnTo>
                  <a:pt x="3146839" y="3633616"/>
                </a:lnTo>
                <a:lnTo>
                  <a:pt x="3106545" y="3733647"/>
                </a:lnTo>
                <a:cubicBezTo>
                  <a:pt x="3106368" y="3734060"/>
                  <a:pt x="3106116" y="3734413"/>
                  <a:pt x="3105793" y="3734708"/>
                </a:cubicBezTo>
                <a:cubicBezTo>
                  <a:pt x="3105468" y="3735003"/>
                  <a:pt x="3104998" y="3735253"/>
                  <a:pt x="3104379" y="3735459"/>
                </a:cubicBezTo>
                <a:cubicBezTo>
                  <a:pt x="3103759" y="3735665"/>
                  <a:pt x="3103023" y="3735812"/>
                  <a:pt x="3102171" y="3735901"/>
                </a:cubicBezTo>
                <a:cubicBezTo>
                  <a:pt x="3101315" y="3735989"/>
                  <a:pt x="3100300" y="3736033"/>
                  <a:pt x="3099120" y="3736033"/>
                </a:cubicBezTo>
                <a:cubicBezTo>
                  <a:pt x="3097884" y="3736033"/>
                  <a:pt x="3096823" y="3735975"/>
                  <a:pt x="3095940" y="3735857"/>
                </a:cubicBezTo>
                <a:cubicBezTo>
                  <a:pt x="3095057" y="3735739"/>
                  <a:pt x="3094320" y="3735577"/>
                  <a:pt x="3093732" y="3735371"/>
                </a:cubicBezTo>
                <a:cubicBezTo>
                  <a:pt x="3093142" y="3735164"/>
                  <a:pt x="3092685" y="3734914"/>
                  <a:pt x="3092362" y="3734619"/>
                </a:cubicBezTo>
                <a:cubicBezTo>
                  <a:pt x="3092038" y="3734325"/>
                  <a:pt x="3091815" y="3734001"/>
                  <a:pt x="3091698" y="3733647"/>
                </a:cubicBezTo>
                <a:lnTo>
                  <a:pt x="3053170" y="3633616"/>
                </a:lnTo>
                <a:lnTo>
                  <a:pt x="3053082" y="3633616"/>
                </a:lnTo>
                <a:lnTo>
                  <a:pt x="3053082" y="3733206"/>
                </a:lnTo>
                <a:cubicBezTo>
                  <a:pt x="3053082" y="3733677"/>
                  <a:pt x="3052962" y="3734089"/>
                  <a:pt x="3052718" y="3734443"/>
                </a:cubicBezTo>
                <a:cubicBezTo>
                  <a:pt x="3052475" y="3734796"/>
                  <a:pt x="3052052" y="3735076"/>
                  <a:pt x="3051445" y="3735282"/>
                </a:cubicBezTo>
                <a:cubicBezTo>
                  <a:pt x="3050838" y="3735489"/>
                  <a:pt x="3050049" y="3735665"/>
                  <a:pt x="3049078" y="3735812"/>
                </a:cubicBezTo>
                <a:cubicBezTo>
                  <a:pt x="3048107" y="3735960"/>
                  <a:pt x="3046863" y="3736033"/>
                  <a:pt x="3045346" y="3736033"/>
                </a:cubicBezTo>
                <a:cubicBezTo>
                  <a:pt x="3043890" y="3736033"/>
                  <a:pt x="3042677" y="3735960"/>
                  <a:pt x="3041706" y="3735812"/>
                </a:cubicBezTo>
                <a:cubicBezTo>
                  <a:pt x="3040735" y="3735665"/>
                  <a:pt x="3039962" y="3735489"/>
                  <a:pt x="3039384" y="3735282"/>
                </a:cubicBezTo>
                <a:cubicBezTo>
                  <a:pt x="3038808" y="3735076"/>
                  <a:pt x="3038412" y="3734796"/>
                  <a:pt x="3038201" y="3734443"/>
                </a:cubicBezTo>
                <a:cubicBezTo>
                  <a:pt x="3037991" y="3734089"/>
                  <a:pt x="3037883" y="3733677"/>
                  <a:pt x="3037883" y="3733206"/>
                </a:cubicBezTo>
                <a:lnTo>
                  <a:pt x="3037883" y="3628049"/>
                </a:lnTo>
                <a:cubicBezTo>
                  <a:pt x="3037883" y="3625575"/>
                  <a:pt x="3038542" y="3623808"/>
                  <a:pt x="3039857" y="3622747"/>
                </a:cubicBezTo>
                <a:cubicBezTo>
                  <a:pt x="3041173" y="3621687"/>
                  <a:pt x="3042639" y="3621157"/>
                  <a:pt x="3044254" y="3621157"/>
                </a:cubicBezTo>
                <a:close/>
                <a:moveTo>
                  <a:pt x="2577530" y="3621157"/>
                </a:moveTo>
                <a:lnTo>
                  <a:pt x="2586862" y="3621157"/>
                </a:lnTo>
                <a:cubicBezTo>
                  <a:pt x="2588777" y="3621157"/>
                  <a:pt x="2590451" y="3621333"/>
                  <a:pt x="2591886" y="3621687"/>
                </a:cubicBezTo>
                <a:cubicBezTo>
                  <a:pt x="2593323" y="3622040"/>
                  <a:pt x="2594580" y="3622600"/>
                  <a:pt x="2595656" y="3623366"/>
                </a:cubicBezTo>
                <a:cubicBezTo>
                  <a:pt x="2596732" y="3624132"/>
                  <a:pt x="2597629" y="3625104"/>
                  <a:pt x="2598348" y="3626282"/>
                </a:cubicBezTo>
                <a:cubicBezTo>
                  <a:pt x="2599066" y="3627460"/>
                  <a:pt x="2599694" y="3628845"/>
                  <a:pt x="2600233" y="3630435"/>
                </a:cubicBezTo>
                <a:lnTo>
                  <a:pt x="2632930" y="3713235"/>
                </a:lnTo>
                <a:lnTo>
                  <a:pt x="2633372" y="3713235"/>
                </a:lnTo>
                <a:lnTo>
                  <a:pt x="2667393" y="3630700"/>
                </a:lnTo>
                <a:cubicBezTo>
                  <a:pt x="2668051" y="3628933"/>
                  <a:pt x="2668769" y="3627431"/>
                  <a:pt x="2669548" y="3626194"/>
                </a:cubicBezTo>
                <a:cubicBezTo>
                  <a:pt x="2670326" y="3624956"/>
                  <a:pt x="2671180" y="3623970"/>
                  <a:pt x="2672107" y="3623233"/>
                </a:cubicBezTo>
                <a:cubicBezTo>
                  <a:pt x="2673035" y="3622497"/>
                  <a:pt x="2674067" y="3621967"/>
                  <a:pt x="2675203" y="3621643"/>
                </a:cubicBezTo>
                <a:cubicBezTo>
                  <a:pt x="2676341" y="3621319"/>
                  <a:pt x="2677657" y="3621157"/>
                  <a:pt x="2679154" y="3621157"/>
                </a:cubicBezTo>
                <a:lnTo>
                  <a:pt x="2688939" y="3621157"/>
                </a:lnTo>
                <a:cubicBezTo>
                  <a:pt x="2689838" y="3621157"/>
                  <a:pt x="2690691" y="3621289"/>
                  <a:pt x="2691499" y="3621554"/>
                </a:cubicBezTo>
                <a:cubicBezTo>
                  <a:pt x="2692306" y="3621819"/>
                  <a:pt x="2692994" y="3622232"/>
                  <a:pt x="2693563" y="3622791"/>
                </a:cubicBezTo>
                <a:cubicBezTo>
                  <a:pt x="2694132" y="3623351"/>
                  <a:pt x="2694596" y="3624058"/>
                  <a:pt x="2694955" y="3624912"/>
                </a:cubicBezTo>
                <a:cubicBezTo>
                  <a:pt x="2695314" y="3625767"/>
                  <a:pt x="2695493" y="3626812"/>
                  <a:pt x="2695493" y="3628049"/>
                </a:cubicBezTo>
                <a:lnTo>
                  <a:pt x="2695493" y="3733206"/>
                </a:lnTo>
                <a:cubicBezTo>
                  <a:pt x="2695493" y="3733677"/>
                  <a:pt x="2695372" y="3734089"/>
                  <a:pt x="2695129" y="3734443"/>
                </a:cubicBezTo>
                <a:cubicBezTo>
                  <a:pt x="2694887" y="3734796"/>
                  <a:pt x="2694462" y="3735076"/>
                  <a:pt x="2693855" y="3735282"/>
                </a:cubicBezTo>
                <a:cubicBezTo>
                  <a:pt x="2693249" y="3735489"/>
                  <a:pt x="2692475" y="3735665"/>
                  <a:pt x="2691534" y="3735812"/>
                </a:cubicBezTo>
                <a:cubicBezTo>
                  <a:pt x="2690594" y="3735960"/>
                  <a:pt x="2689365" y="3736033"/>
                  <a:pt x="2687848" y="3736033"/>
                </a:cubicBezTo>
                <a:cubicBezTo>
                  <a:pt x="2686453" y="3736033"/>
                  <a:pt x="2685255" y="3735960"/>
                  <a:pt x="2684254" y="3735812"/>
                </a:cubicBezTo>
                <a:cubicBezTo>
                  <a:pt x="2683252" y="3735665"/>
                  <a:pt x="2682463" y="3735489"/>
                  <a:pt x="2681887" y="3735282"/>
                </a:cubicBezTo>
                <a:cubicBezTo>
                  <a:pt x="2681310" y="3735076"/>
                  <a:pt x="2680900" y="3734796"/>
                  <a:pt x="2680658" y="3734443"/>
                </a:cubicBezTo>
                <a:cubicBezTo>
                  <a:pt x="2680415" y="3734089"/>
                  <a:pt x="2680294" y="3733677"/>
                  <a:pt x="2680294" y="3733206"/>
                </a:cubicBezTo>
                <a:lnTo>
                  <a:pt x="2680294" y="3633616"/>
                </a:lnTo>
                <a:lnTo>
                  <a:pt x="2680118" y="3633616"/>
                </a:lnTo>
                <a:lnTo>
                  <a:pt x="2639822" y="3733647"/>
                </a:lnTo>
                <a:cubicBezTo>
                  <a:pt x="2639645" y="3734060"/>
                  <a:pt x="2639395" y="3734413"/>
                  <a:pt x="2639072" y="3734708"/>
                </a:cubicBezTo>
                <a:cubicBezTo>
                  <a:pt x="2638747" y="3735003"/>
                  <a:pt x="2638276" y="3735253"/>
                  <a:pt x="2637658" y="3735459"/>
                </a:cubicBezTo>
                <a:cubicBezTo>
                  <a:pt x="2637038" y="3735665"/>
                  <a:pt x="2636302" y="3735812"/>
                  <a:pt x="2635448" y="3735901"/>
                </a:cubicBezTo>
                <a:cubicBezTo>
                  <a:pt x="2634594" y="3735989"/>
                  <a:pt x="2633578" y="3736033"/>
                  <a:pt x="2632399" y="3736033"/>
                </a:cubicBezTo>
                <a:cubicBezTo>
                  <a:pt x="2631163" y="3736033"/>
                  <a:pt x="2630102" y="3735975"/>
                  <a:pt x="2629218" y="3735857"/>
                </a:cubicBezTo>
                <a:cubicBezTo>
                  <a:pt x="2628335" y="3735739"/>
                  <a:pt x="2627597" y="3735577"/>
                  <a:pt x="2627008" y="3735371"/>
                </a:cubicBezTo>
                <a:cubicBezTo>
                  <a:pt x="2626420" y="3735164"/>
                  <a:pt x="2625963" y="3734914"/>
                  <a:pt x="2625639" y="3734619"/>
                </a:cubicBezTo>
                <a:cubicBezTo>
                  <a:pt x="2625315" y="3734325"/>
                  <a:pt x="2625094" y="3734001"/>
                  <a:pt x="2624975" y="3733647"/>
                </a:cubicBezTo>
                <a:lnTo>
                  <a:pt x="2586447" y="3633616"/>
                </a:lnTo>
                <a:lnTo>
                  <a:pt x="2586358" y="3633616"/>
                </a:lnTo>
                <a:lnTo>
                  <a:pt x="2586358" y="3733206"/>
                </a:lnTo>
                <a:cubicBezTo>
                  <a:pt x="2586358" y="3733677"/>
                  <a:pt x="2586237" y="3734089"/>
                  <a:pt x="2585995" y="3734443"/>
                </a:cubicBezTo>
                <a:cubicBezTo>
                  <a:pt x="2585752" y="3734796"/>
                  <a:pt x="2585328" y="3735076"/>
                  <a:pt x="2584720" y="3735282"/>
                </a:cubicBezTo>
                <a:cubicBezTo>
                  <a:pt x="2584113" y="3735489"/>
                  <a:pt x="2583325" y="3735665"/>
                  <a:pt x="2582354" y="3735812"/>
                </a:cubicBezTo>
                <a:cubicBezTo>
                  <a:pt x="2581383" y="3735960"/>
                  <a:pt x="2580140" y="3736033"/>
                  <a:pt x="2578623" y="3736033"/>
                </a:cubicBezTo>
                <a:cubicBezTo>
                  <a:pt x="2577166" y="3736033"/>
                  <a:pt x="2575952" y="3735960"/>
                  <a:pt x="2574981" y="3735812"/>
                </a:cubicBezTo>
                <a:cubicBezTo>
                  <a:pt x="2574012" y="3735665"/>
                  <a:pt x="2573238" y="3735489"/>
                  <a:pt x="2572660" y="3735282"/>
                </a:cubicBezTo>
                <a:cubicBezTo>
                  <a:pt x="2572084" y="3735076"/>
                  <a:pt x="2571690" y="3734796"/>
                  <a:pt x="2571478" y="3734443"/>
                </a:cubicBezTo>
                <a:cubicBezTo>
                  <a:pt x="2571265" y="3734089"/>
                  <a:pt x="2571159" y="3733677"/>
                  <a:pt x="2571159" y="3733206"/>
                </a:cubicBezTo>
                <a:lnTo>
                  <a:pt x="2571159" y="3628049"/>
                </a:lnTo>
                <a:cubicBezTo>
                  <a:pt x="2571159" y="3625575"/>
                  <a:pt x="2571817" y="3623808"/>
                  <a:pt x="2573132" y="3622747"/>
                </a:cubicBezTo>
                <a:cubicBezTo>
                  <a:pt x="2574450" y="3621687"/>
                  <a:pt x="2575915" y="3621157"/>
                  <a:pt x="2577530" y="3621157"/>
                </a:cubicBezTo>
                <a:close/>
                <a:moveTo>
                  <a:pt x="2101278" y="3621157"/>
                </a:moveTo>
                <a:lnTo>
                  <a:pt x="2110611" y="3621157"/>
                </a:lnTo>
                <a:cubicBezTo>
                  <a:pt x="2112525" y="3621157"/>
                  <a:pt x="2114199" y="3621333"/>
                  <a:pt x="2115635" y="3621687"/>
                </a:cubicBezTo>
                <a:cubicBezTo>
                  <a:pt x="2117071" y="3622040"/>
                  <a:pt x="2118328" y="3622600"/>
                  <a:pt x="2119405" y="3623366"/>
                </a:cubicBezTo>
                <a:cubicBezTo>
                  <a:pt x="2120480" y="3624132"/>
                  <a:pt x="2121378" y="3625104"/>
                  <a:pt x="2122095" y="3626282"/>
                </a:cubicBezTo>
                <a:cubicBezTo>
                  <a:pt x="2122813" y="3627460"/>
                  <a:pt x="2123441" y="3628845"/>
                  <a:pt x="2123980" y="3630435"/>
                </a:cubicBezTo>
                <a:lnTo>
                  <a:pt x="2156675" y="3713235"/>
                </a:lnTo>
                <a:lnTo>
                  <a:pt x="2157118" y="3713235"/>
                </a:lnTo>
                <a:lnTo>
                  <a:pt x="2191139" y="3630700"/>
                </a:lnTo>
                <a:cubicBezTo>
                  <a:pt x="2191797" y="3628933"/>
                  <a:pt x="2192516" y="3627431"/>
                  <a:pt x="2193293" y="3626194"/>
                </a:cubicBezTo>
                <a:cubicBezTo>
                  <a:pt x="2194071" y="3624956"/>
                  <a:pt x="2194925" y="3623970"/>
                  <a:pt x="2195852" y="3623233"/>
                </a:cubicBezTo>
                <a:cubicBezTo>
                  <a:pt x="2196779" y="3622497"/>
                  <a:pt x="2197813" y="3621967"/>
                  <a:pt x="2198949" y="3621643"/>
                </a:cubicBezTo>
                <a:cubicBezTo>
                  <a:pt x="2200085" y="3621319"/>
                  <a:pt x="2201402" y="3621157"/>
                  <a:pt x="2202901" y="3621157"/>
                </a:cubicBezTo>
                <a:lnTo>
                  <a:pt x="2212686" y="3621157"/>
                </a:lnTo>
                <a:cubicBezTo>
                  <a:pt x="2213583" y="3621157"/>
                  <a:pt x="2214438" y="3621289"/>
                  <a:pt x="2215244" y="3621554"/>
                </a:cubicBezTo>
                <a:cubicBezTo>
                  <a:pt x="2216053" y="3621819"/>
                  <a:pt x="2216742" y="3622232"/>
                  <a:pt x="2217308" y="3622791"/>
                </a:cubicBezTo>
                <a:cubicBezTo>
                  <a:pt x="2217879" y="3623351"/>
                  <a:pt x="2218343" y="3624058"/>
                  <a:pt x="2218702" y="3624912"/>
                </a:cubicBezTo>
                <a:cubicBezTo>
                  <a:pt x="2219061" y="3625767"/>
                  <a:pt x="2219240" y="3626812"/>
                  <a:pt x="2219240" y="3628049"/>
                </a:cubicBezTo>
                <a:lnTo>
                  <a:pt x="2219240" y="3733206"/>
                </a:lnTo>
                <a:cubicBezTo>
                  <a:pt x="2219240" y="3733677"/>
                  <a:pt x="2219120" y="3734089"/>
                  <a:pt x="2218876" y="3734443"/>
                </a:cubicBezTo>
                <a:cubicBezTo>
                  <a:pt x="2218634" y="3734796"/>
                  <a:pt x="2218210" y="3735076"/>
                  <a:pt x="2217603" y="3735282"/>
                </a:cubicBezTo>
                <a:cubicBezTo>
                  <a:pt x="2216995" y="3735489"/>
                  <a:pt x="2216221" y="3735665"/>
                  <a:pt x="2215281" y="3735812"/>
                </a:cubicBezTo>
                <a:cubicBezTo>
                  <a:pt x="2214342" y="3735960"/>
                  <a:pt x="2213112" y="3736033"/>
                  <a:pt x="2211596" y="3736033"/>
                </a:cubicBezTo>
                <a:cubicBezTo>
                  <a:pt x="2210199" y="3736033"/>
                  <a:pt x="2209000" y="3735960"/>
                  <a:pt x="2207999" y="3735812"/>
                </a:cubicBezTo>
                <a:cubicBezTo>
                  <a:pt x="2206999" y="3735665"/>
                  <a:pt x="2206210" y="3735489"/>
                  <a:pt x="2205633" y="3735282"/>
                </a:cubicBezTo>
                <a:cubicBezTo>
                  <a:pt x="2205056" y="3735076"/>
                  <a:pt x="2204647" y="3734796"/>
                  <a:pt x="2204403" y="3734443"/>
                </a:cubicBezTo>
                <a:cubicBezTo>
                  <a:pt x="2204161" y="3734089"/>
                  <a:pt x="2204039" y="3733677"/>
                  <a:pt x="2204039" y="3733206"/>
                </a:cubicBezTo>
                <a:lnTo>
                  <a:pt x="2204039" y="3633616"/>
                </a:lnTo>
                <a:lnTo>
                  <a:pt x="2203864" y="3633616"/>
                </a:lnTo>
                <a:lnTo>
                  <a:pt x="2163568" y="3733647"/>
                </a:lnTo>
                <a:cubicBezTo>
                  <a:pt x="2163391" y="3734060"/>
                  <a:pt x="2163141" y="3734413"/>
                  <a:pt x="2162818" y="3734708"/>
                </a:cubicBezTo>
                <a:cubicBezTo>
                  <a:pt x="2162493" y="3735003"/>
                  <a:pt x="2162022" y="3735253"/>
                  <a:pt x="2161403" y="3735459"/>
                </a:cubicBezTo>
                <a:cubicBezTo>
                  <a:pt x="2160785" y="3735665"/>
                  <a:pt x="2160049" y="3735812"/>
                  <a:pt x="2159195" y="3735901"/>
                </a:cubicBezTo>
                <a:cubicBezTo>
                  <a:pt x="2158339" y="3735989"/>
                  <a:pt x="2157323" y="3736033"/>
                  <a:pt x="2156145" y="3736033"/>
                </a:cubicBezTo>
                <a:cubicBezTo>
                  <a:pt x="2154908" y="3736033"/>
                  <a:pt x="2153848" y="3735975"/>
                  <a:pt x="2152964" y="3735857"/>
                </a:cubicBezTo>
                <a:cubicBezTo>
                  <a:pt x="2152081" y="3735739"/>
                  <a:pt x="2151344" y="3735577"/>
                  <a:pt x="2150756" y="3735371"/>
                </a:cubicBezTo>
                <a:cubicBezTo>
                  <a:pt x="2150166" y="3735164"/>
                  <a:pt x="2149709" y="3734914"/>
                  <a:pt x="2149386" y="3734619"/>
                </a:cubicBezTo>
                <a:cubicBezTo>
                  <a:pt x="2149061" y="3734325"/>
                  <a:pt x="2148841" y="3734001"/>
                  <a:pt x="2148722" y="3733647"/>
                </a:cubicBezTo>
                <a:lnTo>
                  <a:pt x="2110195" y="3633616"/>
                </a:lnTo>
                <a:lnTo>
                  <a:pt x="2110106" y="3633616"/>
                </a:lnTo>
                <a:lnTo>
                  <a:pt x="2110106" y="3733206"/>
                </a:lnTo>
                <a:cubicBezTo>
                  <a:pt x="2110106" y="3733677"/>
                  <a:pt x="2109986" y="3734089"/>
                  <a:pt x="2109742" y="3734443"/>
                </a:cubicBezTo>
                <a:cubicBezTo>
                  <a:pt x="2109500" y="3734796"/>
                  <a:pt x="2109075" y="3735076"/>
                  <a:pt x="2108469" y="3735282"/>
                </a:cubicBezTo>
                <a:cubicBezTo>
                  <a:pt x="2107862" y="3735489"/>
                  <a:pt x="2107073" y="3735665"/>
                  <a:pt x="2106102" y="3735812"/>
                </a:cubicBezTo>
                <a:cubicBezTo>
                  <a:pt x="2105131" y="3735960"/>
                  <a:pt x="2103887" y="3736033"/>
                  <a:pt x="2102371" y="3736033"/>
                </a:cubicBezTo>
                <a:cubicBezTo>
                  <a:pt x="2100915" y="3736033"/>
                  <a:pt x="2099701" y="3735960"/>
                  <a:pt x="2098730" y="3735812"/>
                </a:cubicBezTo>
                <a:cubicBezTo>
                  <a:pt x="2097760" y="3735665"/>
                  <a:pt x="2096986" y="3735489"/>
                  <a:pt x="2096410" y="3735282"/>
                </a:cubicBezTo>
                <a:cubicBezTo>
                  <a:pt x="2095832" y="3735076"/>
                  <a:pt x="2095439" y="3734796"/>
                  <a:pt x="2095227" y="3734443"/>
                </a:cubicBezTo>
                <a:cubicBezTo>
                  <a:pt x="2095014" y="3734089"/>
                  <a:pt x="2094908" y="3733677"/>
                  <a:pt x="2094908" y="3733206"/>
                </a:cubicBezTo>
                <a:lnTo>
                  <a:pt x="2094908" y="3628049"/>
                </a:lnTo>
                <a:cubicBezTo>
                  <a:pt x="2094908" y="3625575"/>
                  <a:pt x="2095565" y="3623808"/>
                  <a:pt x="2096882" y="3622747"/>
                </a:cubicBezTo>
                <a:cubicBezTo>
                  <a:pt x="2098198" y="3621687"/>
                  <a:pt x="2099663" y="3621157"/>
                  <a:pt x="2101278" y="3621157"/>
                </a:cubicBezTo>
                <a:close/>
                <a:moveTo>
                  <a:pt x="1634551" y="3621157"/>
                </a:moveTo>
                <a:lnTo>
                  <a:pt x="1643884" y="3621157"/>
                </a:lnTo>
                <a:cubicBezTo>
                  <a:pt x="1645798" y="3621157"/>
                  <a:pt x="1647477" y="3621333"/>
                  <a:pt x="1648914" y="3621687"/>
                </a:cubicBezTo>
                <a:cubicBezTo>
                  <a:pt x="1650351" y="3622040"/>
                  <a:pt x="1651607" y="3622600"/>
                  <a:pt x="1652683" y="3623366"/>
                </a:cubicBezTo>
                <a:cubicBezTo>
                  <a:pt x="1653759" y="3624132"/>
                  <a:pt x="1654657" y="3625104"/>
                  <a:pt x="1655374" y="3626282"/>
                </a:cubicBezTo>
                <a:cubicBezTo>
                  <a:pt x="1656094" y="3627460"/>
                  <a:pt x="1656721" y="3628845"/>
                  <a:pt x="1657259" y="3630435"/>
                </a:cubicBezTo>
                <a:lnTo>
                  <a:pt x="1689954" y="3713235"/>
                </a:lnTo>
                <a:lnTo>
                  <a:pt x="1690396" y="3713235"/>
                </a:lnTo>
                <a:lnTo>
                  <a:pt x="1724417" y="3630700"/>
                </a:lnTo>
                <a:cubicBezTo>
                  <a:pt x="1725075" y="3628933"/>
                  <a:pt x="1725793" y="3627431"/>
                  <a:pt x="1726572" y="3626194"/>
                </a:cubicBezTo>
                <a:cubicBezTo>
                  <a:pt x="1727350" y="3624956"/>
                  <a:pt x="1728204" y="3623970"/>
                  <a:pt x="1729131" y="3623233"/>
                </a:cubicBezTo>
                <a:cubicBezTo>
                  <a:pt x="1730060" y="3622497"/>
                  <a:pt x="1731092" y="3621967"/>
                  <a:pt x="1732228" y="3621643"/>
                </a:cubicBezTo>
                <a:cubicBezTo>
                  <a:pt x="1733364" y="3621319"/>
                  <a:pt x="1734681" y="3621157"/>
                  <a:pt x="1736178" y="3621157"/>
                </a:cubicBezTo>
                <a:lnTo>
                  <a:pt x="1745963" y="3621157"/>
                </a:lnTo>
                <a:cubicBezTo>
                  <a:pt x="1746862" y="3621157"/>
                  <a:pt x="1747715" y="3621289"/>
                  <a:pt x="1748523" y="3621554"/>
                </a:cubicBezTo>
                <a:cubicBezTo>
                  <a:pt x="1749331" y="3621819"/>
                  <a:pt x="1750019" y="3622232"/>
                  <a:pt x="1750588" y="3622791"/>
                </a:cubicBezTo>
                <a:cubicBezTo>
                  <a:pt x="1751157" y="3623351"/>
                  <a:pt x="1751620" y="3624058"/>
                  <a:pt x="1751979" y="3624912"/>
                </a:cubicBezTo>
                <a:cubicBezTo>
                  <a:pt x="1752338" y="3625767"/>
                  <a:pt x="1752517" y="3626812"/>
                  <a:pt x="1752517" y="3628049"/>
                </a:cubicBezTo>
                <a:lnTo>
                  <a:pt x="1752517" y="3733206"/>
                </a:lnTo>
                <a:cubicBezTo>
                  <a:pt x="1752517" y="3733677"/>
                  <a:pt x="1752396" y="3734089"/>
                  <a:pt x="1752154" y="3734443"/>
                </a:cubicBezTo>
                <a:cubicBezTo>
                  <a:pt x="1751911" y="3734796"/>
                  <a:pt x="1751487" y="3735076"/>
                  <a:pt x="1750880" y="3735282"/>
                </a:cubicBezTo>
                <a:cubicBezTo>
                  <a:pt x="1750272" y="3735489"/>
                  <a:pt x="1749498" y="3735665"/>
                  <a:pt x="1748559" y="3735812"/>
                </a:cubicBezTo>
                <a:cubicBezTo>
                  <a:pt x="1747618" y="3735960"/>
                  <a:pt x="1746389" y="3736033"/>
                  <a:pt x="1744873" y="3736033"/>
                </a:cubicBezTo>
                <a:cubicBezTo>
                  <a:pt x="1743477" y="3736033"/>
                  <a:pt x="1742279" y="3735960"/>
                  <a:pt x="1741278" y="3735812"/>
                </a:cubicBezTo>
                <a:cubicBezTo>
                  <a:pt x="1740276" y="3735665"/>
                  <a:pt x="1739488" y="3735489"/>
                  <a:pt x="1738911" y="3735282"/>
                </a:cubicBezTo>
                <a:cubicBezTo>
                  <a:pt x="1738335" y="3735076"/>
                  <a:pt x="1737925" y="3734796"/>
                  <a:pt x="1737682" y="3734443"/>
                </a:cubicBezTo>
                <a:cubicBezTo>
                  <a:pt x="1737440" y="3734089"/>
                  <a:pt x="1737318" y="3733677"/>
                  <a:pt x="1737318" y="3733206"/>
                </a:cubicBezTo>
                <a:lnTo>
                  <a:pt x="1737318" y="3633616"/>
                </a:lnTo>
                <a:lnTo>
                  <a:pt x="1737142" y="3633616"/>
                </a:lnTo>
                <a:lnTo>
                  <a:pt x="1696847" y="3733647"/>
                </a:lnTo>
                <a:cubicBezTo>
                  <a:pt x="1696671" y="3734060"/>
                  <a:pt x="1696421" y="3734413"/>
                  <a:pt x="1696096" y="3734708"/>
                </a:cubicBezTo>
                <a:cubicBezTo>
                  <a:pt x="1695772" y="3735003"/>
                  <a:pt x="1695301" y="3735253"/>
                  <a:pt x="1694682" y="3735459"/>
                </a:cubicBezTo>
                <a:cubicBezTo>
                  <a:pt x="1694064" y="3735665"/>
                  <a:pt x="1693327" y="3735812"/>
                  <a:pt x="1692472" y="3735901"/>
                </a:cubicBezTo>
                <a:cubicBezTo>
                  <a:pt x="1691619" y="3735989"/>
                  <a:pt x="1690603" y="3736033"/>
                  <a:pt x="1689425" y="3736033"/>
                </a:cubicBezTo>
                <a:cubicBezTo>
                  <a:pt x="1688187" y="3736033"/>
                  <a:pt x="1687127" y="3735975"/>
                  <a:pt x="1686244" y="3735857"/>
                </a:cubicBezTo>
                <a:cubicBezTo>
                  <a:pt x="1685360" y="3735739"/>
                  <a:pt x="1684623" y="3735577"/>
                  <a:pt x="1684034" y="3735371"/>
                </a:cubicBezTo>
                <a:cubicBezTo>
                  <a:pt x="1683445" y="3735164"/>
                  <a:pt x="1682988" y="3734914"/>
                  <a:pt x="1682664" y="3734619"/>
                </a:cubicBezTo>
                <a:cubicBezTo>
                  <a:pt x="1682340" y="3734325"/>
                  <a:pt x="1682119" y="3734001"/>
                  <a:pt x="1682002" y="3733647"/>
                </a:cubicBezTo>
                <a:lnTo>
                  <a:pt x="1643469" y="3633616"/>
                </a:lnTo>
                <a:lnTo>
                  <a:pt x="1643379" y="3633616"/>
                </a:lnTo>
                <a:lnTo>
                  <a:pt x="1643379" y="3733206"/>
                </a:lnTo>
                <a:cubicBezTo>
                  <a:pt x="1643379" y="3733677"/>
                  <a:pt x="1643258" y="3734089"/>
                  <a:pt x="1643015" y="3734443"/>
                </a:cubicBezTo>
                <a:cubicBezTo>
                  <a:pt x="1642774" y="3734796"/>
                  <a:pt x="1642349" y="3735076"/>
                  <a:pt x="1641741" y="3735282"/>
                </a:cubicBezTo>
                <a:cubicBezTo>
                  <a:pt x="1641134" y="3735489"/>
                  <a:pt x="1640346" y="3735665"/>
                  <a:pt x="1639375" y="3735812"/>
                </a:cubicBezTo>
                <a:cubicBezTo>
                  <a:pt x="1638404" y="3735960"/>
                  <a:pt x="1637161" y="3736033"/>
                  <a:pt x="1635643" y="3736033"/>
                </a:cubicBezTo>
                <a:cubicBezTo>
                  <a:pt x="1634187" y="3736033"/>
                  <a:pt x="1632974" y="3735960"/>
                  <a:pt x="1632003" y="3735812"/>
                </a:cubicBezTo>
                <a:cubicBezTo>
                  <a:pt x="1631032" y="3735665"/>
                  <a:pt x="1630259" y="3735489"/>
                  <a:pt x="1629682" y="3735282"/>
                </a:cubicBezTo>
                <a:cubicBezTo>
                  <a:pt x="1629105" y="3735076"/>
                  <a:pt x="1628711" y="3734796"/>
                  <a:pt x="1628498" y="3734443"/>
                </a:cubicBezTo>
                <a:cubicBezTo>
                  <a:pt x="1628287" y="3734089"/>
                  <a:pt x="1628181" y="3733677"/>
                  <a:pt x="1628181" y="3733206"/>
                </a:cubicBezTo>
                <a:lnTo>
                  <a:pt x="1628181" y="3628049"/>
                </a:lnTo>
                <a:cubicBezTo>
                  <a:pt x="1628181" y="3625575"/>
                  <a:pt x="1628839" y="3623808"/>
                  <a:pt x="1630154" y="3622747"/>
                </a:cubicBezTo>
                <a:cubicBezTo>
                  <a:pt x="1631470" y="3621687"/>
                  <a:pt x="1632936" y="3621157"/>
                  <a:pt x="1634551" y="3621157"/>
                </a:cubicBezTo>
                <a:close/>
                <a:moveTo>
                  <a:pt x="1158303" y="3621157"/>
                </a:moveTo>
                <a:lnTo>
                  <a:pt x="1167635" y="3621157"/>
                </a:lnTo>
                <a:cubicBezTo>
                  <a:pt x="1169548" y="3621157"/>
                  <a:pt x="1171224" y="3621333"/>
                  <a:pt x="1172659" y="3621687"/>
                </a:cubicBezTo>
                <a:cubicBezTo>
                  <a:pt x="1174095" y="3622040"/>
                  <a:pt x="1175351" y="3622600"/>
                  <a:pt x="1176428" y="3623366"/>
                </a:cubicBezTo>
                <a:cubicBezTo>
                  <a:pt x="1177505" y="3624132"/>
                  <a:pt x="1178402" y="3625104"/>
                  <a:pt x="1179119" y="3626282"/>
                </a:cubicBezTo>
                <a:cubicBezTo>
                  <a:pt x="1179838" y="3627460"/>
                  <a:pt x="1180466" y="3628845"/>
                  <a:pt x="1181005" y="3630435"/>
                </a:cubicBezTo>
                <a:lnTo>
                  <a:pt x="1213700" y="3713235"/>
                </a:lnTo>
                <a:lnTo>
                  <a:pt x="1214141" y="3713235"/>
                </a:lnTo>
                <a:lnTo>
                  <a:pt x="1248163" y="3630700"/>
                </a:lnTo>
                <a:cubicBezTo>
                  <a:pt x="1248821" y="3628933"/>
                  <a:pt x="1249539" y="3627431"/>
                  <a:pt x="1250317" y="3626194"/>
                </a:cubicBezTo>
                <a:cubicBezTo>
                  <a:pt x="1251096" y="3624956"/>
                  <a:pt x="1251949" y="3623970"/>
                  <a:pt x="1252876" y="3623233"/>
                </a:cubicBezTo>
                <a:cubicBezTo>
                  <a:pt x="1253805" y="3622497"/>
                  <a:pt x="1254837" y="3621967"/>
                  <a:pt x="1255974" y="3621643"/>
                </a:cubicBezTo>
                <a:cubicBezTo>
                  <a:pt x="1257111" y="3621319"/>
                  <a:pt x="1258427" y="3621157"/>
                  <a:pt x="1259924" y="3621157"/>
                </a:cubicBezTo>
                <a:lnTo>
                  <a:pt x="1269709" y="3621157"/>
                </a:lnTo>
                <a:cubicBezTo>
                  <a:pt x="1270608" y="3621157"/>
                  <a:pt x="1271460" y="3621289"/>
                  <a:pt x="1272269" y="3621554"/>
                </a:cubicBezTo>
                <a:cubicBezTo>
                  <a:pt x="1273076" y="3621819"/>
                  <a:pt x="1273765" y="3622232"/>
                  <a:pt x="1274333" y="3622791"/>
                </a:cubicBezTo>
                <a:cubicBezTo>
                  <a:pt x="1274903" y="3623351"/>
                  <a:pt x="1275367" y="3624058"/>
                  <a:pt x="1275725" y="3624912"/>
                </a:cubicBezTo>
                <a:cubicBezTo>
                  <a:pt x="1276085" y="3625767"/>
                  <a:pt x="1276264" y="3626812"/>
                  <a:pt x="1276264" y="3628049"/>
                </a:cubicBezTo>
                <a:lnTo>
                  <a:pt x="1276264" y="3733206"/>
                </a:lnTo>
                <a:cubicBezTo>
                  <a:pt x="1276264" y="3733677"/>
                  <a:pt x="1276143" y="3734089"/>
                  <a:pt x="1275900" y="3734443"/>
                </a:cubicBezTo>
                <a:cubicBezTo>
                  <a:pt x="1275658" y="3734796"/>
                  <a:pt x="1275233" y="3735076"/>
                  <a:pt x="1274626" y="3735282"/>
                </a:cubicBezTo>
                <a:cubicBezTo>
                  <a:pt x="1274018" y="3735489"/>
                  <a:pt x="1273245" y="3735665"/>
                  <a:pt x="1272304" y="3735812"/>
                </a:cubicBezTo>
                <a:cubicBezTo>
                  <a:pt x="1271364" y="3735960"/>
                  <a:pt x="1270135" y="3736033"/>
                  <a:pt x="1268619" y="3736033"/>
                </a:cubicBezTo>
                <a:cubicBezTo>
                  <a:pt x="1267223" y="3736033"/>
                  <a:pt x="1266025" y="3735960"/>
                  <a:pt x="1265024" y="3735812"/>
                </a:cubicBezTo>
                <a:cubicBezTo>
                  <a:pt x="1264023" y="3735665"/>
                  <a:pt x="1263234" y="3735489"/>
                  <a:pt x="1262657" y="3735282"/>
                </a:cubicBezTo>
                <a:cubicBezTo>
                  <a:pt x="1262081" y="3735076"/>
                  <a:pt x="1261671" y="3734796"/>
                  <a:pt x="1261429" y="3734443"/>
                </a:cubicBezTo>
                <a:cubicBezTo>
                  <a:pt x="1261186" y="3734089"/>
                  <a:pt x="1261065" y="3733677"/>
                  <a:pt x="1261065" y="3733206"/>
                </a:cubicBezTo>
                <a:lnTo>
                  <a:pt x="1261065" y="3633616"/>
                </a:lnTo>
                <a:lnTo>
                  <a:pt x="1260888" y="3633616"/>
                </a:lnTo>
                <a:lnTo>
                  <a:pt x="1220592" y="3733647"/>
                </a:lnTo>
                <a:cubicBezTo>
                  <a:pt x="1220415" y="3734060"/>
                  <a:pt x="1220164" y="3734413"/>
                  <a:pt x="1219841" y="3734708"/>
                </a:cubicBezTo>
                <a:cubicBezTo>
                  <a:pt x="1219516" y="3735003"/>
                  <a:pt x="1219045" y="3735253"/>
                  <a:pt x="1218427" y="3735459"/>
                </a:cubicBezTo>
                <a:cubicBezTo>
                  <a:pt x="1217809" y="3735665"/>
                  <a:pt x="1217072" y="3735812"/>
                  <a:pt x="1216218" y="3735901"/>
                </a:cubicBezTo>
                <a:cubicBezTo>
                  <a:pt x="1215364" y="3735989"/>
                  <a:pt x="1214347" y="3736033"/>
                  <a:pt x="1213169" y="3736033"/>
                </a:cubicBezTo>
                <a:cubicBezTo>
                  <a:pt x="1211932" y="3736033"/>
                  <a:pt x="1210871" y="3735975"/>
                  <a:pt x="1209988" y="3735857"/>
                </a:cubicBezTo>
                <a:cubicBezTo>
                  <a:pt x="1209104" y="3735739"/>
                  <a:pt x="1208368" y="3735577"/>
                  <a:pt x="1207779" y="3735371"/>
                </a:cubicBezTo>
                <a:cubicBezTo>
                  <a:pt x="1207190" y="3735164"/>
                  <a:pt x="1206733" y="3734914"/>
                  <a:pt x="1206409" y="3734619"/>
                </a:cubicBezTo>
                <a:cubicBezTo>
                  <a:pt x="1206085" y="3734325"/>
                  <a:pt x="1205864" y="3734001"/>
                  <a:pt x="1205746" y="3733647"/>
                </a:cubicBezTo>
                <a:lnTo>
                  <a:pt x="1167219" y="3633616"/>
                </a:lnTo>
                <a:lnTo>
                  <a:pt x="1167131" y="3633616"/>
                </a:lnTo>
                <a:lnTo>
                  <a:pt x="1167131" y="3733206"/>
                </a:lnTo>
                <a:cubicBezTo>
                  <a:pt x="1167131" y="3733677"/>
                  <a:pt x="1167010" y="3734089"/>
                  <a:pt x="1166767" y="3734443"/>
                </a:cubicBezTo>
                <a:cubicBezTo>
                  <a:pt x="1166525" y="3734796"/>
                  <a:pt x="1166100" y="3735076"/>
                  <a:pt x="1165493" y="3735282"/>
                </a:cubicBezTo>
                <a:cubicBezTo>
                  <a:pt x="1164886" y="3735489"/>
                  <a:pt x="1164097" y="3735665"/>
                  <a:pt x="1163126" y="3735812"/>
                </a:cubicBezTo>
                <a:cubicBezTo>
                  <a:pt x="1162155" y="3735960"/>
                  <a:pt x="1160912" y="3736033"/>
                  <a:pt x="1159395" y="3736033"/>
                </a:cubicBezTo>
                <a:cubicBezTo>
                  <a:pt x="1157939" y="3736033"/>
                  <a:pt x="1156725" y="3735960"/>
                  <a:pt x="1155755" y="3735812"/>
                </a:cubicBezTo>
                <a:cubicBezTo>
                  <a:pt x="1154784" y="3735665"/>
                  <a:pt x="1154010" y="3735489"/>
                  <a:pt x="1153434" y="3735282"/>
                </a:cubicBezTo>
                <a:cubicBezTo>
                  <a:pt x="1152857" y="3735076"/>
                  <a:pt x="1152462" y="3734796"/>
                  <a:pt x="1152250" y="3734443"/>
                </a:cubicBezTo>
                <a:cubicBezTo>
                  <a:pt x="1152039" y="3734089"/>
                  <a:pt x="1151932" y="3733677"/>
                  <a:pt x="1151932" y="3733206"/>
                </a:cubicBezTo>
                <a:lnTo>
                  <a:pt x="1151932" y="3628049"/>
                </a:lnTo>
                <a:cubicBezTo>
                  <a:pt x="1151932" y="3625575"/>
                  <a:pt x="1152591" y="3623808"/>
                  <a:pt x="1153906" y="3622747"/>
                </a:cubicBezTo>
                <a:cubicBezTo>
                  <a:pt x="1155222" y="3621687"/>
                  <a:pt x="1156687" y="3621157"/>
                  <a:pt x="1158303" y="3621157"/>
                </a:cubicBezTo>
                <a:close/>
                <a:moveTo>
                  <a:pt x="691588" y="3621157"/>
                </a:moveTo>
                <a:lnTo>
                  <a:pt x="700919" y="3621157"/>
                </a:lnTo>
                <a:cubicBezTo>
                  <a:pt x="702833" y="3621157"/>
                  <a:pt x="704508" y="3621333"/>
                  <a:pt x="705944" y="3621687"/>
                </a:cubicBezTo>
                <a:cubicBezTo>
                  <a:pt x="707380" y="3622040"/>
                  <a:pt x="708635" y="3622600"/>
                  <a:pt x="709714" y="3623366"/>
                </a:cubicBezTo>
                <a:cubicBezTo>
                  <a:pt x="710790" y="3624132"/>
                  <a:pt x="711687" y="3625104"/>
                  <a:pt x="712405" y="3626282"/>
                </a:cubicBezTo>
                <a:cubicBezTo>
                  <a:pt x="713123" y="3627460"/>
                  <a:pt x="713752" y="3628845"/>
                  <a:pt x="714289" y="3630435"/>
                </a:cubicBezTo>
                <a:lnTo>
                  <a:pt x="746979" y="3713235"/>
                </a:lnTo>
                <a:lnTo>
                  <a:pt x="747422" y="3713235"/>
                </a:lnTo>
                <a:lnTo>
                  <a:pt x="781441" y="3630700"/>
                </a:lnTo>
                <a:cubicBezTo>
                  <a:pt x="782100" y="3628933"/>
                  <a:pt x="782818" y="3627431"/>
                  <a:pt x="783596" y="3626194"/>
                </a:cubicBezTo>
                <a:cubicBezTo>
                  <a:pt x="784374" y="3624956"/>
                  <a:pt x="785228" y="3623970"/>
                  <a:pt x="786155" y="3623233"/>
                </a:cubicBezTo>
                <a:cubicBezTo>
                  <a:pt x="787084" y="3622497"/>
                  <a:pt x="788116" y="3621967"/>
                  <a:pt x="789252" y="3621643"/>
                </a:cubicBezTo>
                <a:cubicBezTo>
                  <a:pt x="790390" y="3621319"/>
                  <a:pt x="791706" y="3621157"/>
                  <a:pt x="793203" y="3621157"/>
                </a:cubicBezTo>
                <a:lnTo>
                  <a:pt x="802987" y="3621157"/>
                </a:lnTo>
                <a:cubicBezTo>
                  <a:pt x="803885" y="3621157"/>
                  <a:pt x="804738" y="3621289"/>
                  <a:pt x="805546" y="3621554"/>
                </a:cubicBezTo>
                <a:cubicBezTo>
                  <a:pt x="806353" y="3621819"/>
                  <a:pt x="807042" y="3622232"/>
                  <a:pt x="807610" y="3622791"/>
                </a:cubicBezTo>
                <a:cubicBezTo>
                  <a:pt x="808179" y="3623351"/>
                  <a:pt x="808643" y="3624058"/>
                  <a:pt x="809003" y="3624912"/>
                </a:cubicBezTo>
                <a:cubicBezTo>
                  <a:pt x="809362" y="3625767"/>
                  <a:pt x="809541" y="3626812"/>
                  <a:pt x="809541" y="3628049"/>
                </a:cubicBezTo>
                <a:lnTo>
                  <a:pt x="809541" y="3733206"/>
                </a:lnTo>
                <a:cubicBezTo>
                  <a:pt x="809541" y="3733677"/>
                  <a:pt x="809419" y="3734089"/>
                  <a:pt x="809177" y="3734443"/>
                </a:cubicBezTo>
                <a:cubicBezTo>
                  <a:pt x="808934" y="3734796"/>
                  <a:pt x="808510" y="3735076"/>
                  <a:pt x="807903" y="3735282"/>
                </a:cubicBezTo>
                <a:cubicBezTo>
                  <a:pt x="807296" y="3735489"/>
                  <a:pt x="806522" y="3735665"/>
                  <a:pt x="805583" y="3735812"/>
                </a:cubicBezTo>
                <a:cubicBezTo>
                  <a:pt x="804642" y="3735960"/>
                  <a:pt x="803413" y="3736033"/>
                  <a:pt x="801896" y="3736033"/>
                </a:cubicBezTo>
                <a:cubicBezTo>
                  <a:pt x="800502" y="3736033"/>
                  <a:pt x="799303" y="3735960"/>
                  <a:pt x="798301" y="3735812"/>
                </a:cubicBezTo>
                <a:cubicBezTo>
                  <a:pt x="797301" y="3735665"/>
                  <a:pt x="796513" y="3735489"/>
                  <a:pt x="795936" y="3735282"/>
                </a:cubicBezTo>
                <a:cubicBezTo>
                  <a:pt x="795359" y="3735076"/>
                  <a:pt x="794950" y="3734796"/>
                  <a:pt x="794707" y="3734443"/>
                </a:cubicBezTo>
                <a:cubicBezTo>
                  <a:pt x="794464" y="3734089"/>
                  <a:pt x="794343" y="3733677"/>
                  <a:pt x="794343" y="3733206"/>
                </a:cubicBezTo>
                <a:lnTo>
                  <a:pt x="794343" y="3633616"/>
                </a:lnTo>
                <a:lnTo>
                  <a:pt x="794166" y="3633616"/>
                </a:lnTo>
                <a:lnTo>
                  <a:pt x="753871" y="3733647"/>
                </a:lnTo>
                <a:cubicBezTo>
                  <a:pt x="753695" y="3734060"/>
                  <a:pt x="753444" y="3734413"/>
                  <a:pt x="753121" y="3734708"/>
                </a:cubicBezTo>
                <a:cubicBezTo>
                  <a:pt x="752797" y="3735003"/>
                  <a:pt x="752326" y="3735253"/>
                  <a:pt x="751707" y="3735459"/>
                </a:cubicBezTo>
                <a:cubicBezTo>
                  <a:pt x="751088" y="3735665"/>
                  <a:pt x="750351" y="3735812"/>
                  <a:pt x="749498" y="3735901"/>
                </a:cubicBezTo>
                <a:cubicBezTo>
                  <a:pt x="748644" y="3735989"/>
                  <a:pt x="747627" y="3736033"/>
                  <a:pt x="746450" y="3736033"/>
                </a:cubicBezTo>
                <a:cubicBezTo>
                  <a:pt x="745214" y="3736033"/>
                  <a:pt x="744154" y="3735975"/>
                  <a:pt x="743271" y="3735857"/>
                </a:cubicBezTo>
                <a:cubicBezTo>
                  <a:pt x="742388" y="3735739"/>
                  <a:pt x="741652" y="3735577"/>
                  <a:pt x="741061" y="3735371"/>
                </a:cubicBezTo>
                <a:cubicBezTo>
                  <a:pt x="740472" y="3735164"/>
                  <a:pt x="740017" y="3734914"/>
                  <a:pt x="739692" y="3734619"/>
                </a:cubicBezTo>
                <a:cubicBezTo>
                  <a:pt x="739370" y="3734325"/>
                  <a:pt x="739147" y="3734001"/>
                  <a:pt x="739030" y="3733647"/>
                </a:cubicBezTo>
                <a:lnTo>
                  <a:pt x="700504" y="3633616"/>
                </a:lnTo>
                <a:lnTo>
                  <a:pt x="700416" y="3633616"/>
                </a:lnTo>
                <a:lnTo>
                  <a:pt x="700416" y="3733206"/>
                </a:lnTo>
                <a:cubicBezTo>
                  <a:pt x="700416" y="3733677"/>
                  <a:pt x="700295" y="3734089"/>
                  <a:pt x="700052" y="3734443"/>
                </a:cubicBezTo>
                <a:cubicBezTo>
                  <a:pt x="699810" y="3734796"/>
                  <a:pt x="699384" y="3735076"/>
                  <a:pt x="698777" y="3735282"/>
                </a:cubicBezTo>
                <a:cubicBezTo>
                  <a:pt x="698170" y="3735489"/>
                  <a:pt x="697381" y="3735665"/>
                  <a:pt x="696410" y="3735812"/>
                </a:cubicBezTo>
                <a:cubicBezTo>
                  <a:pt x="695439" y="3735960"/>
                  <a:pt x="694196" y="3736033"/>
                  <a:pt x="692680" y="3736033"/>
                </a:cubicBezTo>
                <a:cubicBezTo>
                  <a:pt x="691224" y="3736033"/>
                  <a:pt x="690009" y="3735960"/>
                  <a:pt x="689040" y="3735812"/>
                </a:cubicBezTo>
                <a:cubicBezTo>
                  <a:pt x="688069" y="3735665"/>
                  <a:pt x="687296" y="3735489"/>
                  <a:pt x="686719" y="3735282"/>
                </a:cubicBezTo>
                <a:cubicBezTo>
                  <a:pt x="686142" y="3735076"/>
                  <a:pt x="685746" y="3734796"/>
                  <a:pt x="685535" y="3734443"/>
                </a:cubicBezTo>
                <a:cubicBezTo>
                  <a:pt x="685322" y="3734089"/>
                  <a:pt x="685217" y="3733677"/>
                  <a:pt x="685217" y="3733206"/>
                </a:cubicBezTo>
                <a:lnTo>
                  <a:pt x="685217" y="3628049"/>
                </a:lnTo>
                <a:cubicBezTo>
                  <a:pt x="685217" y="3625575"/>
                  <a:pt x="685875" y="3623808"/>
                  <a:pt x="687190" y="3622747"/>
                </a:cubicBezTo>
                <a:cubicBezTo>
                  <a:pt x="688507" y="3621687"/>
                  <a:pt x="689971" y="3621157"/>
                  <a:pt x="691588" y="3621157"/>
                </a:cubicBezTo>
                <a:close/>
                <a:moveTo>
                  <a:pt x="215325" y="3621157"/>
                </a:moveTo>
                <a:lnTo>
                  <a:pt x="224658" y="3621157"/>
                </a:lnTo>
                <a:cubicBezTo>
                  <a:pt x="226571" y="3621157"/>
                  <a:pt x="228246" y="3621333"/>
                  <a:pt x="229682" y="3621687"/>
                </a:cubicBezTo>
                <a:cubicBezTo>
                  <a:pt x="231118" y="3622040"/>
                  <a:pt x="232374" y="3622600"/>
                  <a:pt x="233451" y="3623366"/>
                </a:cubicBezTo>
                <a:cubicBezTo>
                  <a:pt x="234527" y="3624132"/>
                  <a:pt x="235425" y="3625104"/>
                  <a:pt x="236142" y="3626282"/>
                </a:cubicBezTo>
                <a:cubicBezTo>
                  <a:pt x="236861" y="3627460"/>
                  <a:pt x="237489" y="3628845"/>
                  <a:pt x="238027" y="3630435"/>
                </a:cubicBezTo>
                <a:lnTo>
                  <a:pt x="270722" y="3713235"/>
                </a:lnTo>
                <a:lnTo>
                  <a:pt x="271164" y="3713235"/>
                </a:lnTo>
                <a:lnTo>
                  <a:pt x="305186" y="3630700"/>
                </a:lnTo>
                <a:cubicBezTo>
                  <a:pt x="305844" y="3628933"/>
                  <a:pt x="306562" y="3627431"/>
                  <a:pt x="307340" y="3626194"/>
                </a:cubicBezTo>
                <a:cubicBezTo>
                  <a:pt x="308118" y="3624956"/>
                  <a:pt x="308971" y="3623970"/>
                  <a:pt x="309899" y="3623233"/>
                </a:cubicBezTo>
                <a:cubicBezTo>
                  <a:pt x="310827" y="3622497"/>
                  <a:pt x="311859" y="3621967"/>
                  <a:pt x="312996" y="3621643"/>
                </a:cubicBezTo>
                <a:cubicBezTo>
                  <a:pt x="314133" y="3621319"/>
                  <a:pt x="315450" y="3621157"/>
                  <a:pt x="316947" y="3621157"/>
                </a:cubicBezTo>
                <a:lnTo>
                  <a:pt x="326732" y="3621157"/>
                </a:lnTo>
                <a:cubicBezTo>
                  <a:pt x="327630" y="3621157"/>
                  <a:pt x="328483" y="3621289"/>
                  <a:pt x="329291" y="3621554"/>
                </a:cubicBezTo>
                <a:cubicBezTo>
                  <a:pt x="330099" y="3621819"/>
                  <a:pt x="330787" y="3622232"/>
                  <a:pt x="331356" y="3622791"/>
                </a:cubicBezTo>
                <a:cubicBezTo>
                  <a:pt x="331925" y="3623351"/>
                  <a:pt x="332389" y="3624058"/>
                  <a:pt x="332748" y="3624912"/>
                </a:cubicBezTo>
                <a:cubicBezTo>
                  <a:pt x="333107" y="3625767"/>
                  <a:pt x="333286" y="3626812"/>
                  <a:pt x="333286" y="3628049"/>
                </a:cubicBezTo>
                <a:lnTo>
                  <a:pt x="333286" y="3733206"/>
                </a:lnTo>
                <a:cubicBezTo>
                  <a:pt x="333286" y="3733677"/>
                  <a:pt x="333165" y="3734089"/>
                  <a:pt x="332922" y="3734443"/>
                </a:cubicBezTo>
                <a:cubicBezTo>
                  <a:pt x="332680" y="3734796"/>
                  <a:pt x="332255" y="3735076"/>
                  <a:pt x="331648" y="3735282"/>
                </a:cubicBezTo>
                <a:cubicBezTo>
                  <a:pt x="331041" y="3735489"/>
                  <a:pt x="330267" y="3735665"/>
                  <a:pt x="329327" y="3735812"/>
                </a:cubicBezTo>
                <a:cubicBezTo>
                  <a:pt x="328386" y="3735960"/>
                  <a:pt x="327158" y="3736033"/>
                  <a:pt x="325641" y="3736033"/>
                </a:cubicBezTo>
                <a:cubicBezTo>
                  <a:pt x="324246" y="3736033"/>
                  <a:pt x="323047" y="3735960"/>
                  <a:pt x="322046" y="3735812"/>
                </a:cubicBezTo>
                <a:cubicBezTo>
                  <a:pt x="321045" y="3735665"/>
                  <a:pt x="320256" y="3735489"/>
                  <a:pt x="319680" y="3735282"/>
                </a:cubicBezTo>
                <a:cubicBezTo>
                  <a:pt x="319103" y="3735076"/>
                  <a:pt x="318693" y="3734796"/>
                  <a:pt x="318451" y="3734443"/>
                </a:cubicBezTo>
                <a:cubicBezTo>
                  <a:pt x="318208" y="3734089"/>
                  <a:pt x="318087" y="3733677"/>
                  <a:pt x="318087" y="3733206"/>
                </a:cubicBezTo>
                <a:lnTo>
                  <a:pt x="318087" y="3633616"/>
                </a:lnTo>
                <a:lnTo>
                  <a:pt x="317910" y="3633616"/>
                </a:lnTo>
                <a:lnTo>
                  <a:pt x="277615" y="3733647"/>
                </a:lnTo>
                <a:cubicBezTo>
                  <a:pt x="277439" y="3734060"/>
                  <a:pt x="277188" y="3734413"/>
                  <a:pt x="276864" y="3734708"/>
                </a:cubicBezTo>
                <a:cubicBezTo>
                  <a:pt x="276540" y="3735003"/>
                  <a:pt x="276069" y="3735253"/>
                  <a:pt x="275450" y="3735459"/>
                </a:cubicBezTo>
                <a:cubicBezTo>
                  <a:pt x="274832" y="3735665"/>
                  <a:pt x="274095" y="3735812"/>
                  <a:pt x="273241" y="3735901"/>
                </a:cubicBezTo>
                <a:cubicBezTo>
                  <a:pt x="272387" y="3735989"/>
                  <a:pt x="271371" y="3736033"/>
                  <a:pt x="270192" y="3736033"/>
                </a:cubicBezTo>
                <a:cubicBezTo>
                  <a:pt x="268955" y="3736033"/>
                  <a:pt x="267895" y="3735975"/>
                  <a:pt x="267011" y="3735857"/>
                </a:cubicBezTo>
                <a:cubicBezTo>
                  <a:pt x="266128" y="3735739"/>
                  <a:pt x="265391" y="3735577"/>
                  <a:pt x="264802" y="3735371"/>
                </a:cubicBezTo>
                <a:cubicBezTo>
                  <a:pt x="264213" y="3735164"/>
                  <a:pt x="263757" y="3734914"/>
                  <a:pt x="263432" y="3734619"/>
                </a:cubicBezTo>
                <a:cubicBezTo>
                  <a:pt x="263108" y="3734325"/>
                  <a:pt x="262888" y="3734001"/>
                  <a:pt x="262770" y="3733647"/>
                </a:cubicBezTo>
                <a:lnTo>
                  <a:pt x="224242" y="3633616"/>
                </a:lnTo>
                <a:lnTo>
                  <a:pt x="224154" y="3633616"/>
                </a:lnTo>
                <a:lnTo>
                  <a:pt x="224154" y="3733206"/>
                </a:lnTo>
                <a:cubicBezTo>
                  <a:pt x="224154" y="3733677"/>
                  <a:pt x="224033" y="3734089"/>
                  <a:pt x="223790" y="3734443"/>
                </a:cubicBezTo>
                <a:cubicBezTo>
                  <a:pt x="223547" y="3734796"/>
                  <a:pt x="223123" y="3735076"/>
                  <a:pt x="222515" y="3735282"/>
                </a:cubicBezTo>
                <a:cubicBezTo>
                  <a:pt x="221908" y="3735489"/>
                  <a:pt x="221119" y="3735665"/>
                  <a:pt x="220149" y="3735812"/>
                </a:cubicBezTo>
                <a:cubicBezTo>
                  <a:pt x="219178" y="3735960"/>
                  <a:pt x="217934" y="3736033"/>
                  <a:pt x="216417" y="3736033"/>
                </a:cubicBezTo>
                <a:cubicBezTo>
                  <a:pt x="214961" y="3736033"/>
                  <a:pt x="213748" y="3735960"/>
                  <a:pt x="212777" y="3735812"/>
                </a:cubicBezTo>
                <a:cubicBezTo>
                  <a:pt x="211807" y="3735665"/>
                  <a:pt x="211033" y="3735489"/>
                  <a:pt x="210456" y="3735282"/>
                </a:cubicBezTo>
                <a:cubicBezTo>
                  <a:pt x="209880" y="3735076"/>
                  <a:pt x="209485" y="3734796"/>
                  <a:pt x="209273" y="3734443"/>
                </a:cubicBezTo>
                <a:cubicBezTo>
                  <a:pt x="209061" y="3734089"/>
                  <a:pt x="208955" y="3733677"/>
                  <a:pt x="208955" y="3733206"/>
                </a:cubicBezTo>
                <a:lnTo>
                  <a:pt x="208955" y="3628049"/>
                </a:lnTo>
                <a:cubicBezTo>
                  <a:pt x="208955" y="3625575"/>
                  <a:pt x="209613" y="3623808"/>
                  <a:pt x="210928" y="3622747"/>
                </a:cubicBezTo>
                <a:cubicBezTo>
                  <a:pt x="212244" y="3621687"/>
                  <a:pt x="213710" y="3621157"/>
                  <a:pt x="215325" y="3621157"/>
                </a:cubicBezTo>
                <a:close/>
                <a:moveTo>
                  <a:pt x="8388985" y="3620626"/>
                </a:moveTo>
                <a:cubicBezTo>
                  <a:pt x="8390459" y="3620626"/>
                  <a:pt x="8391681" y="3620700"/>
                  <a:pt x="8392653" y="3620847"/>
                </a:cubicBezTo>
                <a:cubicBezTo>
                  <a:pt x="8393625" y="3620995"/>
                  <a:pt x="8394405" y="3621171"/>
                  <a:pt x="8394994" y="3621378"/>
                </a:cubicBezTo>
                <a:cubicBezTo>
                  <a:pt x="8395584" y="3621584"/>
                  <a:pt x="8395996" y="3621864"/>
                  <a:pt x="8396231" y="3622217"/>
                </a:cubicBezTo>
                <a:cubicBezTo>
                  <a:pt x="8396467" y="3622570"/>
                  <a:pt x="8396585" y="3622983"/>
                  <a:pt x="8396585" y="3623454"/>
                </a:cubicBezTo>
                <a:lnTo>
                  <a:pt x="8396585" y="3669228"/>
                </a:lnTo>
                <a:lnTo>
                  <a:pt x="8448633" y="3669228"/>
                </a:lnTo>
                <a:lnTo>
                  <a:pt x="8448633" y="3623454"/>
                </a:lnTo>
                <a:cubicBezTo>
                  <a:pt x="8448633" y="3622983"/>
                  <a:pt x="8448751" y="3622570"/>
                  <a:pt x="8448986" y="3622217"/>
                </a:cubicBezTo>
                <a:cubicBezTo>
                  <a:pt x="8449222" y="3621864"/>
                  <a:pt x="8449635" y="3621584"/>
                  <a:pt x="8450223" y="3621378"/>
                </a:cubicBezTo>
                <a:cubicBezTo>
                  <a:pt x="8450813" y="3621171"/>
                  <a:pt x="8451579" y="3620995"/>
                  <a:pt x="8452521" y="3620847"/>
                </a:cubicBezTo>
                <a:cubicBezTo>
                  <a:pt x="8453464" y="3620700"/>
                  <a:pt x="8454701" y="3620626"/>
                  <a:pt x="8456232" y="3620626"/>
                </a:cubicBezTo>
                <a:cubicBezTo>
                  <a:pt x="8457646" y="3620626"/>
                  <a:pt x="8458839" y="3620700"/>
                  <a:pt x="8459811" y="3620847"/>
                </a:cubicBezTo>
                <a:cubicBezTo>
                  <a:pt x="8460783" y="3620995"/>
                  <a:pt x="8461564" y="3621171"/>
                  <a:pt x="8462153" y="3621378"/>
                </a:cubicBezTo>
                <a:cubicBezTo>
                  <a:pt x="8462743" y="3621584"/>
                  <a:pt x="8463155" y="3621864"/>
                  <a:pt x="8463390" y="3622217"/>
                </a:cubicBezTo>
                <a:cubicBezTo>
                  <a:pt x="8463626" y="3622570"/>
                  <a:pt x="8463744" y="3622983"/>
                  <a:pt x="8463744" y="3623454"/>
                </a:cubicBezTo>
                <a:lnTo>
                  <a:pt x="8463744" y="3733206"/>
                </a:lnTo>
                <a:cubicBezTo>
                  <a:pt x="8463744" y="3733677"/>
                  <a:pt x="8463626" y="3734089"/>
                  <a:pt x="8463390" y="3734443"/>
                </a:cubicBezTo>
                <a:cubicBezTo>
                  <a:pt x="8463155" y="3734796"/>
                  <a:pt x="8462743" y="3735076"/>
                  <a:pt x="8462153" y="3735282"/>
                </a:cubicBezTo>
                <a:cubicBezTo>
                  <a:pt x="8461564" y="3735489"/>
                  <a:pt x="8460783" y="3735665"/>
                  <a:pt x="8459811" y="3735812"/>
                </a:cubicBezTo>
                <a:cubicBezTo>
                  <a:pt x="8458839" y="3735960"/>
                  <a:pt x="8457646" y="3736033"/>
                  <a:pt x="8456232" y="3736033"/>
                </a:cubicBezTo>
                <a:cubicBezTo>
                  <a:pt x="8454701" y="3736033"/>
                  <a:pt x="8453464" y="3735960"/>
                  <a:pt x="8452521" y="3735812"/>
                </a:cubicBezTo>
                <a:cubicBezTo>
                  <a:pt x="8451579" y="3735665"/>
                  <a:pt x="8450813" y="3735489"/>
                  <a:pt x="8450223" y="3735282"/>
                </a:cubicBezTo>
                <a:cubicBezTo>
                  <a:pt x="8449635" y="3735076"/>
                  <a:pt x="8449222" y="3734796"/>
                  <a:pt x="8448986" y="3734443"/>
                </a:cubicBezTo>
                <a:cubicBezTo>
                  <a:pt x="8448751" y="3734089"/>
                  <a:pt x="8448633" y="3733677"/>
                  <a:pt x="8448633" y="3733206"/>
                </a:cubicBezTo>
                <a:lnTo>
                  <a:pt x="8448633" y="3682483"/>
                </a:lnTo>
                <a:lnTo>
                  <a:pt x="8396585" y="3682483"/>
                </a:lnTo>
                <a:lnTo>
                  <a:pt x="8396585" y="3733206"/>
                </a:lnTo>
                <a:cubicBezTo>
                  <a:pt x="8396585" y="3733677"/>
                  <a:pt x="8396467" y="3734089"/>
                  <a:pt x="8396231" y="3734443"/>
                </a:cubicBezTo>
                <a:cubicBezTo>
                  <a:pt x="8395996" y="3734796"/>
                  <a:pt x="8395584" y="3735076"/>
                  <a:pt x="8394994" y="3735282"/>
                </a:cubicBezTo>
                <a:cubicBezTo>
                  <a:pt x="8394405" y="3735489"/>
                  <a:pt x="8393625" y="3735665"/>
                  <a:pt x="8392653" y="3735812"/>
                </a:cubicBezTo>
                <a:cubicBezTo>
                  <a:pt x="8391681" y="3735960"/>
                  <a:pt x="8390459" y="3736033"/>
                  <a:pt x="8388985" y="3736033"/>
                </a:cubicBezTo>
                <a:cubicBezTo>
                  <a:pt x="8387572" y="3736033"/>
                  <a:pt x="8386364" y="3735960"/>
                  <a:pt x="8385362" y="3735812"/>
                </a:cubicBezTo>
                <a:cubicBezTo>
                  <a:pt x="8384361" y="3735665"/>
                  <a:pt x="8383566" y="3735489"/>
                  <a:pt x="8382976" y="3735282"/>
                </a:cubicBezTo>
                <a:cubicBezTo>
                  <a:pt x="8382388" y="3735076"/>
                  <a:pt x="8381975" y="3734796"/>
                  <a:pt x="8381739" y="3734443"/>
                </a:cubicBezTo>
                <a:cubicBezTo>
                  <a:pt x="8381504" y="3734089"/>
                  <a:pt x="8381386" y="3733677"/>
                  <a:pt x="8381386" y="3733206"/>
                </a:cubicBezTo>
                <a:lnTo>
                  <a:pt x="8381386" y="3623454"/>
                </a:lnTo>
                <a:cubicBezTo>
                  <a:pt x="8381386" y="3622983"/>
                  <a:pt x="8381504" y="3622570"/>
                  <a:pt x="8381739" y="3622217"/>
                </a:cubicBezTo>
                <a:cubicBezTo>
                  <a:pt x="8381975" y="3621864"/>
                  <a:pt x="8382388" y="3621584"/>
                  <a:pt x="8382976" y="3621378"/>
                </a:cubicBezTo>
                <a:cubicBezTo>
                  <a:pt x="8383566" y="3621171"/>
                  <a:pt x="8384361" y="3620995"/>
                  <a:pt x="8385362" y="3620847"/>
                </a:cubicBezTo>
                <a:cubicBezTo>
                  <a:pt x="8386364" y="3620700"/>
                  <a:pt x="8387572" y="3620626"/>
                  <a:pt x="8388985" y="3620626"/>
                </a:cubicBezTo>
                <a:close/>
                <a:moveTo>
                  <a:pt x="8138401" y="3620626"/>
                </a:moveTo>
                <a:cubicBezTo>
                  <a:pt x="8140168" y="3620626"/>
                  <a:pt x="8141597" y="3620685"/>
                  <a:pt x="8142686" y="3620803"/>
                </a:cubicBezTo>
                <a:cubicBezTo>
                  <a:pt x="8143777" y="3620921"/>
                  <a:pt x="8144646" y="3621083"/>
                  <a:pt x="8145293" y="3621289"/>
                </a:cubicBezTo>
                <a:cubicBezTo>
                  <a:pt x="8145941" y="3621496"/>
                  <a:pt x="8146428" y="3621790"/>
                  <a:pt x="8146751" y="3622173"/>
                </a:cubicBezTo>
                <a:cubicBezTo>
                  <a:pt x="8147076" y="3622556"/>
                  <a:pt x="8147385" y="3623042"/>
                  <a:pt x="8147679" y="3623631"/>
                </a:cubicBezTo>
                <a:lnTo>
                  <a:pt x="8163497" y="3656503"/>
                </a:lnTo>
                <a:cubicBezTo>
                  <a:pt x="8164965" y="3659626"/>
                  <a:pt x="8166432" y="3662895"/>
                  <a:pt x="8167895" y="3666312"/>
                </a:cubicBezTo>
                <a:cubicBezTo>
                  <a:pt x="8169359" y="3669729"/>
                  <a:pt x="8170853" y="3673175"/>
                  <a:pt x="8172377" y="3676651"/>
                </a:cubicBezTo>
                <a:lnTo>
                  <a:pt x="8172552" y="3676651"/>
                </a:lnTo>
                <a:cubicBezTo>
                  <a:pt x="8173899" y="3673293"/>
                  <a:pt x="8175289" y="3669950"/>
                  <a:pt x="8176724" y="3666621"/>
                </a:cubicBezTo>
                <a:cubicBezTo>
                  <a:pt x="8178159" y="3663293"/>
                  <a:pt x="8179612" y="3660009"/>
                  <a:pt x="8181082" y="3656768"/>
                </a:cubicBezTo>
                <a:lnTo>
                  <a:pt x="8196988" y="3623719"/>
                </a:lnTo>
                <a:cubicBezTo>
                  <a:pt x="8197165" y="3623130"/>
                  <a:pt x="8197415" y="3622630"/>
                  <a:pt x="8197739" y="3622217"/>
                </a:cubicBezTo>
                <a:cubicBezTo>
                  <a:pt x="8198063" y="3621805"/>
                  <a:pt x="8198505" y="3621496"/>
                  <a:pt x="8199064" y="3621289"/>
                </a:cubicBezTo>
                <a:cubicBezTo>
                  <a:pt x="8199624" y="3621083"/>
                  <a:pt x="8200405" y="3620921"/>
                  <a:pt x="8201406" y="3620803"/>
                </a:cubicBezTo>
                <a:cubicBezTo>
                  <a:pt x="8202408" y="3620685"/>
                  <a:pt x="8203675" y="3620626"/>
                  <a:pt x="8205206" y="3620626"/>
                </a:cubicBezTo>
                <a:cubicBezTo>
                  <a:pt x="8207327" y="3620626"/>
                  <a:pt x="8208991" y="3620700"/>
                  <a:pt x="8210199" y="3620847"/>
                </a:cubicBezTo>
                <a:cubicBezTo>
                  <a:pt x="8211407" y="3620995"/>
                  <a:pt x="8212246" y="3621275"/>
                  <a:pt x="8212717" y="3621687"/>
                </a:cubicBezTo>
                <a:cubicBezTo>
                  <a:pt x="8213189" y="3622099"/>
                  <a:pt x="8213351" y="3622689"/>
                  <a:pt x="8213203" y="3623454"/>
                </a:cubicBezTo>
                <a:cubicBezTo>
                  <a:pt x="8213056" y="3624220"/>
                  <a:pt x="8212658" y="3625251"/>
                  <a:pt x="8212010" y="3626547"/>
                </a:cubicBezTo>
                <a:lnTo>
                  <a:pt x="8179668" y="3691055"/>
                </a:lnTo>
                <a:lnTo>
                  <a:pt x="8179668" y="3733206"/>
                </a:lnTo>
                <a:cubicBezTo>
                  <a:pt x="8179668" y="3733677"/>
                  <a:pt x="8179551" y="3734089"/>
                  <a:pt x="8179317" y="3734443"/>
                </a:cubicBezTo>
                <a:cubicBezTo>
                  <a:pt x="8179082" y="3734796"/>
                  <a:pt x="8178673" y="3735076"/>
                  <a:pt x="8178087" y="3735282"/>
                </a:cubicBezTo>
                <a:cubicBezTo>
                  <a:pt x="8177501" y="3735489"/>
                  <a:pt x="8176710" y="3735665"/>
                  <a:pt x="8175715" y="3735812"/>
                </a:cubicBezTo>
                <a:cubicBezTo>
                  <a:pt x="8174719" y="3735960"/>
                  <a:pt x="8173518" y="3736033"/>
                  <a:pt x="8172113" y="3736033"/>
                </a:cubicBezTo>
                <a:cubicBezTo>
                  <a:pt x="8170648" y="3736033"/>
                  <a:pt x="8169433" y="3735960"/>
                  <a:pt x="8168466" y="3735812"/>
                </a:cubicBezTo>
                <a:cubicBezTo>
                  <a:pt x="8167500" y="3735665"/>
                  <a:pt x="8166709" y="3735489"/>
                  <a:pt x="8166094" y="3735282"/>
                </a:cubicBezTo>
                <a:cubicBezTo>
                  <a:pt x="8165479" y="3735076"/>
                  <a:pt x="8165055" y="3734796"/>
                  <a:pt x="8164821" y="3734443"/>
                </a:cubicBezTo>
                <a:cubicBezTo>
                  <a:pt x="8164586" y="3734089"/>
                  <a:pt x="8164469" y="3733677"/>
                  <a:pt x="8164469" y="3733206"/>
                </a:cubicBezTo>
                <a:lnTo>
                  <a:pt x="8164469" y="3691055"/>
                </a:lnTo>
                <a:lnTo>
                  <a:pt x="8132127" y="3626547"/>
                </a:lnTo>
                <a:cubicBezTo>
                  <a:pt x="8131479" y="3625192"/>
                  <a:pt x="8131081" y="3624132"/>
                  <a:pt x="8130934" y="3623366"/>
                </a:cubicBezTo>
                <a:cubicBezTo>
                  <a:pt x="8130787" y="3622600"/>
                  <a:pt x="8130934" y="3622011"/>
                  <a:pt x="8131376" y="3621598"/>
                </a:cubicBezTo>
                <a:cubicBezTo>
                  <a:pt x="8131817" y="3621186"/>
                  <a:pt x="8132613" y="3620921"/>
                  <a:pt x="8133761" y="3620803"/>
                </a:cubicBezTo>
                <a:cubicBezTo>
                  <a:pt x="8134910" y="3620685"/>
                  <a:pt x="8136457" y="3620626"/>
                  <a:pt x="8138401" y="3620626"/>
                </a:cubicBezTo>
                <a:close/>
                <a:moveTo>
                  <a:pt x="7912736" y="3620626"/>
                </a:moveTo>
                <a:cubicBezTo>
                  <a:pt x="7914209" y="3620626"/>
                  <a:pt x="7915431" y="3620700"/>
                  <a:pt x="7916403" y="3620847"/>
                </a:cubicBezTo>
                <a:cubicBezTo>
                  <a:pt x="7917375" y="3620995"/>
                  <a:pt x="7918156" y="3621171"/>
                  <a:pt x="7918745" y="3621378"/>
                </a:cubicBezTo>
                <a:cubicBezTo>
                  <a:pt x="7919334" y="3621584"/>
                  <a:pt x="7919746" y="3621864"/>
                  <a:pt x="7919982" y="3622217"/>
                </a:cubicBezTo>
                <a:cubicBezTo>
                  <a:pt x="7920218" y="3622570"/>
                  <a:pt x="7920335" y="3622983"/>
                  <a:pt x="7920335" y="3623454"/>
                </a:cubicBezTo>
                <a:lnTo>
                  <a:pt x="7920335" y="3669228"/>
                </a:lnTo>
                <a:lnTo>
                  <a:pt x="7972383" y="3669228"/>
                </a:lnTo>
                <a:lnTo>
                  <a:pt x="7972383" y="3623454"/>
                </a:lnTo>
                <a:cubicBezTo>
                  <a:pt x="7972383" y="3622983"/>
                  <a:pt x="7972501" y="3622570"/>
                  <a:pt x="7972736" y="3622217"/>
                </a:cubicBezTo>
                <a:cubicBezTo>
                  <a:pt x="7972972" y="3621864"/>
                  <a:pt x="7973385" y="3621584"/>
                  <a:pt x="7973973" y="3621378"/>
                </a:cubicBezTo>
                <a:cubicBezTo>
                  <a:pt x="7974563" y="3621171"/>
                  <a:pt x="7975329" y="3620995"/>
                  <a:pt x="7976271" y="3620847"/>
                </a:cubicBezTo>
                <a:cubicBezTo>
                  <a:pt x="7977214" y="3620700"/>
                  <a:pt x="7978451" y="3620626"/>
                  <a:pt x="7979982" y="3620626"/>
                </a:cubicBezTo>
                <a:cubicBezTo>
                  <a:pt x="7981396" y="3620626"/>
                  <a:pt x="7982589" y="3620700"/>
                  <a:pt x="7983561" y="3620847"/>
                </a:cubicBezTo>
                <a:cubicBezTo>
                  <a:pt x="7984533" y="3620995"/>
                  <a:pt x="7985314" y="3621171"/>
                  <a:pt x="7985903" y="3621378"/>
                </a:cubicBezTo>
                <a:cubicBezTo>
                  <a:pt x="7986493" y="3621584"/>
                  <a:pt x="7986905" y="3621864"/>
                  <a:pt x="7987140" y="3622217"/>
                </a:cubicBezTo>
                <a:cubicBezTo>
                  <a:pt x="7987376" y="3622570"/>
                  <a:pt x="7987494" y="3622983"/>
                  <a:pt x="7987494" y="3623454"/>
                </a:cubicBezTo>
                <a:lnTo>
                  <a:pt x="7987494" y="3733206"/>
                </a:lnTo>
                <a:cubicBezTo>
                  <a:pt x="7987494" y="3733677"/>
                  <a:pt x="7987376" y="3734089"/>
                  <a:pt x="7987140" y="3734443"/>
                </a:cubicBezTo>
                <a:cubicBezTo>
                  <a:pt x="7986905" y="3734796"/>
                  <a:pt x="7986493" y="3735076"/>
                  <a:pt x="7985903" y="3735282"/>
                </a:cubicBezTo>
                <a:cubicBezTo>
                  <a:pt x="7985314" y="3735489"/>
                  <a:pt x="7984533" y="3735665"/>
                  <a:pt x="7983561" y="3735812"/>
                </a:cubicBezTo>
                <a:cubicBezTo>
                  <a:pt x="7982589" y="3735960"/>
                  <a:pt x="7981396" y="3736033"/>
                  <a:pt x="7979982" y="3736033"/>
                </a:cubicBezTo>
                <a:cubicBezTo>
                  <a:pt x="7978451" y="3736033"/>
                  <a:pt x="7977214" y="3735960"/>
                  <a:pt x="7976271" y="3735812"/>
                </a:cubicBezTo>
                <a:cubicBezTo>
                  <a:pt x="7975329" y="3735665"/>
                  <a:pt x="7974563" y="3735489"/>
                  <a:pt x="7973973" y="3735282"/>
                </a:cubicBezTo>
                <a:cubicBezTo>
                  <a:pt x="7973385" y="3735076"/>
                  <a:pt x="7972972" y="3734796"/>
                  <a:pt x="7972736" y="3734443"/>
                </a:cubicBezTo>
                <a:cubicBezTo>
                  <a:pt x="7972501" y="3734089"/>
                  <a:pt x="7972383" y="3733677"/>
                  <a:pt x="7972383" y="3733206"/>
                </a:cubicBezTo>
                <a:lnTo>
                  <a:pt x="7972383" y="3682483"/>
                </a:lnTo>
                <a:lnTo>
                  <a:pt x="7920335" y="3682483"/>
                </a:lnTo>
                <a:lnTo>
                  <a:pt x="7920335" y="3733206"/>
                </a:lnTo>
                <a:cubicBezTo>
                  <a:pt x="7920335" y="3733677"/>
                  <a:pt x="7920218" y="3734089"/>
                  <a:pt x="7919982" y="3734443"/>
                </a:cubicBezTo>
                <a:cubicBezTo>
                  <a:pt x="7919746" y="3734796"/>
                  <a:pt x="7919334" y="3735076"/>
                  <a:pt x="7918745" y="3735282"/>
                </a:cubicBezTo>
                <a:cubicBezTo>
                  <a:pt x="7918156" y="3735489"/>
                  <a:pt x="7917375" y="3735665"/>
                  <a:pt x="7916403" y="3735812"/>
                </a:cubicBezTo>
                <a:cubicBezTo>
                  <a:pt x="7915431" y="3735960"/>
                  <a:pt x="7914209" y="3736033"/>
                  <a:pt x="7912736" y="3736033"/>
                </a:cubicBezTo>
                <a:cubicBezTo>
                  <a:pt x="7911322" y="3736033"/>
                  <a:pt x="7910114" y="3735960"/>
                  <a:pt x="7909113" y="3735812"/>
                </a:cubicBezTo>
                <a:cubicBezTo>
                  <a:pt x="7908111" y="3735665"/>
                  <a:pt x="7907316" y="3735489"/>
                  <a:pt x="7906727" y="3735282"/>
                </a:cubicBezTo>
                <a:cubicBezTo>
                  <a:pt x="7906138" y="3735076"/>
                  <a:pt x="7905726" y="3734796"/>
                  <a:pt x="7905490" y="3734443"/>
                </a:cubicBezTo>
                <a:cubicBezTo>
                  <a:pt x="7905254" y="3734089"/>
                  <a:pt x="7905136" y="3733677"/>
                  <a:pt x="7905136" y="3733206"/>
                </a:cubicBezTo>
                <a:lnTo>
                  <a:pt x="7905136" y="3623454"/>
                </a:lnTo>
                <a:cubicBezTo>
                  <a:pt x="7905136" y="3622983"/>
                  <a:pt x="7905254" y="3622570"/>
                  <a:pt x="7905490" y="3622217"/>
                </a:cubicBezTo>
                <a:cubicBezTo>
                  <a:pt x="7905726" y="3621864"/>
                  <a:pt x="7906138" y="3621584"/>
                  <a:pt x="7906727" y="3621378"/>
                </a:cubicBezTo>
                <a:cubicBezTo>
                  <a:pt x="7907316" y="3621171"/>
                  <a:pt x="7908111" y="3620995"/>
                  <a:pt x="7909113" y="3620847"/>
                </a:cubicBezTo>
                <a:cubicBezTo>
                  <a:pt x="7910114" y="3620700"/>
                  <a:pt x="7911322" y="3620626"/>
                  <a:pt x="7912736" y="3620626"/>
                </a:cubicBezTo>
                <a:close/>
                <a:moveTo>
                  <a:pt x="7662151" y="3620626"/>
                </a:moveTo>
                <a:cubicBezTo>
                  <a:pt x="7663918" y="3620626"/>
                  <a:pt x="7665347" y="3620685"/>
                  <a:pt x="7666437" y="3620803"/>
                </a:cubicBezTo>
                <a:cubicBezTo>
                  <a:pt x="7667527" y="3620921"/>
                  <a:pt x="7668396" y="3621083"/>
                  <a:pt x="7669044" y="3621289"/>
                </a:cubicBezTo>
                <a:cubicBezTo>
                  <a:pt x="7669692" y="3621496"/>
                  <a:pt x="7670178" y="3621790"/>
                  <a:pt x="7670502" y="3622173"/>
                </a:cubicBezTo>
                <a:cubicBezTo>
                  <a:pt x="7670826" y="3622556"/>
                  <a:pt x="7671135" y="3623042"/>
                  <a:pt x="7671429" y="3623631"/>
                </a:cubicBezTo>
                <a:lnTo>
                  <a:pt x="7687247" y="3656503"/>
                </a:lnTo>
                <a:cubicBezTo>
                  <a:pt x="7688716" y="3659626"/>
                  <a:pt x="7690182" y="3662895"/>
                  <a:pt x="7691646" y="3666312"/>
                </a:cubicBezTo>
                <a:cubicBezTo>
                  <a:pt x="7693109" y="3669729"/>
                  <a:pt x="7694604" y="3673175"/>
                  <a:pt x="7696127" y="3676651"/>
                </a:cubicBezTo>
                <a:lnTo>
                  <a:pt x="7696302" y="3676651"/>
                </a:lnTo>
                <a:cubicBezTo>
                  <a:pt x="7697649" y="3673293"/>
                  <a:pt x="7699039" y="3669950"/>
                  <a:pt x="7700475" y="3666621"/>
                </a:cubicBezTo>
                <a:cubicBezTo>
                  <a:pt x="7701910" y="3663293"/>
                  <a:pt x="7703362" y="3660009"/>
                  <a:pt x="7704832" y="3656768"/>
                </a:cubicBezTo>
                <a:lnTo>
                  <a:pt x="7720738" y="3623719"/>
                </a:lnTo>
                <a:cubicBezTo>
                  <a:pt x="7720915" y="3623130"/>
                  <a:pt x="7721165" y="3622630"/>
                  <a:pt x="7721489" y="3622217"/>
                </a:cubicBezTo>
                <a:cubicBezTo>
                  <a:pt x="7721814" y="3621805"/>
                  <a:pt x="7722255" y="3621496"/>
                  <a:pt x="7722815" y="3621289"/>
                </a:cubicBezTo>
                <a:cubicBezTo>
                  <a:pt x="7723375" y="3621083"/>
                  <a:pt x="7724155" y="3620921"/>
                  <a:pt x="7725156" y="3620803"/>
                </a:cubicBezTo>
                <a:cubicBezTo>
                  <a:pt x="7726158" y="3620685"/>
                  <a:pt x="7727425" y="3620626"/>
                  <a:pt x="7728956" y="3620626"/>
                </a:cubicBezTo>
                <a:cubicBezTo>
                  <a:pt x="7731077" y="3620626"/>
                  <a:pt x="7732741" y="3620700"/>
                  <a:pt x="7733949" y="3620847"/>
                </a:cubicBezTo>
                <a:cubicBezTo>
                  <a:pt x="7735157" y="3620995"/>
                  <a:pt x="7735996" y="3621275"/>
                  <a:pt x="7736467" y="3621687"/>
                </a:cubicBezTo>
                <a:cubicBezTo>
                  <a:pt x="7736939" y="3622099"/>
                  <a:pt x="7737101" y="3622689"/>
                  <a:pt x="7736953" y="3623454"/>
                </a:cubicBezTo>
                <a:cubicBezTo>
                  <a:pt x="7736806" y="3624220"/>
                  <a:pt x="7736409" y="3625251"/>
                  <a:pt x="7735760" y="3626547"/>
                </a:cubicBezTo>
                <a:lnTo>
                  <a:pt x="7703418" y="3691055"/>
                </a:lnTo>
                <a:lnTo>
                  <a:pt x="7703418" y="3733206"/>
                </a:lnTo>
                <a:cubicBezTo>
                  <a:pt x="7703418" y="3733677"/>
                  <a:pt x="7703301" y="3734089"/>
                  <a:pt x="7703067" y="3734443"/>
                </a:cubicBezTo>
                <a:cubicBezTo>
                  <a:pt x="7702833" y="3734796"/>
                  <a:pt x="7702423" y="3735076"/>
                  <a:pt x="7701837" y="3735282"/>
                </a:cubicBezTo>
                <a:cubicBezTo>
                  <a:pt x="7701251" y="3735489"/>
                  <a:pt x="7700460" y="3735665"/>
                  <a:pt x="7699465" y="3735812"/>
                </a:cubicBezTo>
                <a:cubicBezTo>
                  <a:pt x="7698469" y="3735960"/>
                  <a:pt x="7697269" y="3736033"/>
                  <a:pt x="7695863" y="3736033"/>
                </a:cubicBezTo>
                <a:cubicBezTo>
                  <a:pt x="7694398" y="3736033"/>
                  <a:pt x="7693183" y="3735960"/>
                  <a:pt x="7692217" y="3735812"/>
                </a:cubicBezTo>
                <a:cubicBezTo>
                  <a:pt x="7691250" y="3735665"/>
                  <a:pt x="7690459" y="3735489"/>
                  <a:pt x="7689845" y="3735282"/>
                </a:cubicBezTo>
                <a:cubicBezTo>
                  <a:pt x="7689230" y="3735076"/>
                  <a:pt x="7688805" y="3734796"/>
                  <a:pt x="7688571" y="3734443"/>
                </a:cubicBezTo>
                <a:cubicBezTo>
                  <a:pt x="7688337" y="3734089"/>
                  <a:pt x="7688219" y="3733677"/>
                  <a:pt x="7688219" y="3733206"/>
                </a:cubicBezTo>
                <a:lnTo>
                  <a:pt x="7688219" y="3691055"/>
                </a:lnTo>
                <a:lnTo>
                  <a:pt x="7655877" y="3626547"/>
                </a:lnTo>
                <a:cubicBezTo>
                  <a:pt x="7655229" y="3625192"/>
                  <a:pt x="7654832" y="3624132"/>
                  <a:pt x="7654684" y="3623366"/>
                </a:cubicBezTo>
                <a:cubicBezTo>
                  <a:pt x="7654537" y="3622600"/>
                  <a:pt x="7654684" y="3622011"/>
                  <a:pt x="7655126" y="3621598"/>
                </a:cubicBezTo>
                <a:cubicBezTo>
                  <a:pt x="7655568" y="3621186"/>
                  <a:pt x="7656363" y="3620921"/>
                  <a:pt x="7657512" y="3620803"/>
                </a:cubicBezTo>
                <a:cubicBezTo>
                  <a:pt x="7658660" y="3620685"/>
                  <a:pt x="7660207" y="3620626"/>
                  <a:pt x="7662151" y="3620626"/>
                </a:cubicBezTo>
                <a:close/>
                <a:moveTo>
                  <a:pt x="7446011" y="3620626"/>
                </a:moveTo>
                <a:cubicBezTo>
                  <a:pt x="7447484" y="3620626"/>
                  <a:pt x="7448706" y="3620700"/>
                  <a:pt x="7449678" y="3620847"/>
                </a:cubicBezTo>
                <a:cubicBezTo>
                  <a:pt x="7450650" y="3620995"/>
                  <a:pt x="7451431" y="3621171"/>
                  <a:pt x="7452020" y="3621378"/>
                </a:cubicBezTo>
                <a:cubicBezTo>
                  <a:pt x="7452609" y="3621584"/>
                  <a:pt x="7453021" y="3621864"/>
                  <a:pt x="7453257" y="3622217"/>
                </a:cubicBezTo>
                <a:cubicBezTo>
                  <a:pt x="7453493" y="3622570"/>
                  <a:pt x="7453610" y="3622983"/>
                  <a:pt x="7453610" y="3623454"/>
                </a:cubicBezTo>
                <a:lnTo>
                  <a:pt x="7453610" y="3669228"/>
                </a:lnTo>
                <a:lnTo>
                  <a:pt x="7505658" y="3669228"/>
                </a:lnTo>
                <a:lnTo>
                  <a:pt x="7505658" y="3623454"/>
                </a:lnTo>
                <a:cubicBezTo>
                  <a:pt x="7505658" y="3622983"/>
                  <a:pt x="7505776" y="3622570"/>
                  <a:pt x="7506012" y="3622217"/>
                </a:cubicBezTo>
                <a:cubicBezTo>
                  <a:pt x="7506248" y="3621864"/>
                  <a:pt x="7506660" y="3621584"/>
                  <a:pt x="7507249" y="3621378"/>
                </a:cubicBezTo>
                <a:cubicBezTo>
                  <a:pt x="7507838" y="3621171"/>
                  <a:pt x="7508604" y="3620995"/>
                  <a:pt x="7509546" y="3620847"/>
                </a:cubicBezTo>
                <a:cubicBezTo>
                  <a:pt x="7510489" y="3620700"/>
                  <a:pt x="7511726" y="3620626"/>
                  <a:pt x="7513258" y="3620626"/>
                </a:cubicBezTo>
                <a:cubicBezTo>
                  <a:pt x="7514672" y="3620626"/>
                  <a:pt x="7515865" y="3620700"/>
                  <a:pt x="7516837" y="3620847"/>
                </a:cubicBezTo>
                <a:cubicBezTo>
                  <a:pt x="7517809" y="3620995"/>
                  <a:pt x="7518589" y="3621171"/>
                  <a:pt x="7519178" y="3621378"/>
                </a:cubicBezTo>
                <a:cubicBezTo>
                  <a:pt x="7519768" y="3621584"/>
                  <a:pt x="7520180" y="3621864"/>
                  <a:pt x="7520415" y="3622217"/>
                </a:cubicBezTo>
                <a:cubicBezTo>
                  <a:pt x="7520651" y="3622570"/>
                  <a:pt x="7520769" y="3622983"/>
                  <a:pt x="7520769" y="3623454"/>
                </a:cubicBezTo>
                <a:lnTo>
                  <a:pt x="7520769" y="3733206"/>
                </a:lnTo>
                <a:cubicBezTo>
                  <a:pt x="7520769" y="3733677"/>
                  <a:pt x="7520651" y="3734089"/>
                  <a:pt x="7520415" y="3734443"/>
                </a:cubicBezTo>
                <a:cubicBezTo>
                  <a:pt x="7520180" y="3734796"/>
                  <a:pt x="7519768" y="3735076"/>
                  <a:pt x="7519178" y="3735282"/>
                </a:cubicBezTo>
                <a:cubicBezTo>
                  <a:pt x="7518589" y="3735489"/>
                  <a:pt x="7517809" y="3735665"/>
                  <a:pt x="7516837" y="3735812"/>
                </a:cubicBezTo>
                <a:cubicBezTo>
                  <a:pt x="7515865" y="3735960"/>
                  <a:pt x="7514672" y="3736033"/>
                  <a:pt x="7513258" y="3736033"/>
                </a:cubicBezTo>
                <a:cubicBezTo>
                  <a:pt x="7511726" y="3736033"/>
                  <a:pt x="7510489" y="3735960"/>
                  <a:pt x="7509546" y="3735812"/>
                </a:cubicBezTo>
                <a:cubicBezTo>
                  <a:pt x="7508604" y="3735665"/>
                  <a:pt x="7507838" y="3735489"/>
                  <a:pt x="7507249" y="3735282"/>
                </a:cubicBezTo>
                <a:cubicBezTo>
                  <a:pt x="7506660" y="3735076"/>
                  <a:pt x="7506248" y="3734796"/>
                  <a:pt x="7506012" y="3734443"/>
                </a:cubicBezTo>
                <a:cubicBezTo>
                  <a:pt x="7505776" y="3734089"/>
                  <a:pt x="7505658" y="3733677"/>
                  <a:pt x="7505658" y="3733206"/>
                </a:cubicBezTo>
                <a:lnTo>
                  <a:pt x="7505658" y="3682483"/>
                </a:lnTo>
                <a:lnTo>
                  <a:pt x="7453610" y="3682483"/>
                </a:lnTo>
                <a:lnTo>
                  <a:pt x="7453610" y="3733206"/>
                </a:lnTo>
                <a:cubicBezTo>
                  <a:pt x="7453610" y="3733677"/>
                  <a:pt x="7453493" y="3734089"/>
                  <a:pt x="7453257" y="3734443"/>
                </a:cubicBezTo>
                <a:cubicBezTo>
                  <a:pt x="7453021" y="3734796"/>
                  <a:pt x="7452609" y="3735076"/>
                  <a:pt x="7452020" y="3735282"/>
                </a:cubicBezTo>
                <a:cubicBezTo>
                  <a:pt x="7451431" y="3735489"/>
                  <a:pt x="7450650" y="3735665"/>
                  <a:pt x="7449678" y="3735812"/>
                </a:cubicBezTo>
                <a:cubicBezTo>
                  <a:pt x="7448706" y="3735960"/>
                  <a:pt x="7447484" y="3736033"/>
                  <a:pt x="7446011" y="3736033"/>
                </a:cubicBezTo>
                <a:cubicBezTo>
                  <a:pt x="7444597" y="3736033"/>
                  <a:pt x="7443389" y="3735960"/>
                  <a:pt x="7442388" y="3735812"/>
                </a:cubicBezTo>
                <a:cubicBezTo>
                  <a:pt x="7441386" y="3735665"/>
                  <a:pt x="7440591" y="3735489"/>
                  <a:pt x="7440002" y="3735282"/>
                </a:cubicBezTo>
                <a:cubicBezTo>
                  <a:pt x="7439413" y="3735076"/>
                  <a:pt x="7439001" y="3734796"/>
                  <a:pt x="7438765" y="3734443"/>
                </a:cubicBezTo>
                <a:cubicBezTo>
                  <a:pt x="7438529" y="3734089"/>
                  <a:pt x="7438411" y="3733677"/>
                  <a:pt x="7438411" y="3733206"/>
                </a:cubicBezTo>
                <a:lnTo>
                  <a:pt x="7438411" y="3623454"/>
                </a:lnTo>
                <a:cubicBezTo>
                  <a:pt x="7438411" y="3622983"/>
                  <a:pt x="7438529" y="3622570"/>
                  <a:pt x="7438765" y="3622217"/>
                </a:cubicBezTo>
                <a:cubicBezTo>
                  <a:pt x="7439001" y="3621864"/>
                  <a:pt x="7439413" y="3621584"/>
                  <a:pt x="7440002" y="3621378"/>
                </a:cubicBezTo>
                <a:cubicBezTo>
                  <a:pt x="7440591" y="3621171"/>
                  <a:pt x="7441386" y="3620995"/>
                  <a:pt x="7442388" y="3620847"/>
                </a:cubicBezTo>
                <a:cubicBezTo>
                  <a:pt x="7443389" y="3620700"/>
                  <a:pt x="7444597" y="3620626"/>
                  <a:pt x="7446011" y="3620626"/>
                </a:cubicBezTo>
                <a:close/>
                <a:moveTo>
                  <a:pt x="7195426" y="3620626"/>
                </a:moveTo>
                <a:cubicBezTo>
                  <a:pt x="7197193" y="3620626"/>
                  <a:pt x="7198622" y="3620685"/>
                  <a:pt x="7199712" y="3620803"/>
                </a:cubicBezTo>
                <a:cubicBezTo>
                  <a:pt x="7200802" y="3620921"/>
                  <a:pt x="7201671" y="3621083"/>
                  <a:pt x="7202319" y="3621289"/>
                </a:cubicBezTo>
                <a:cubicBezTo>
                  <a:pt x="7202967" y="3621496"/>
                  <a:pt x="7203453" y="3621790"/>
                  <a:pt x="7203777" y="3622173"/>
                </a:cubicBezTo>
                <a:cubicBezTo>
                  <a:pt x="7204101" y="3622556"/>
                  <a:pt x="7204410" y="3623042"/>
                  <a:pt x="7204704" y="3623631"/>
                </a:cubicBezTo>
                <a:lnTo>
                  <a:pt x="7220522" y="3656503"/>
                </a:lnTo>
                <a:cubicBezTo>
                  <a:pt x="7221991" y="3659626"/>
                  <a:pt x="7223457" y="3662895"/>
                  <a:pt x="7224921" y="3666312"/>
                </a:cubicBezTo>
                <a:cubicBezTo>
                  <a:pt x="7226384" y="3669729"/>
                  <a:pt x="7227879" y="3673175"/>
                  <a:pt x="7229402" y="3676651"/>
                </a:cubicBezTo>
                <a:lnTo>
                  <a:pt x="7229577" y="3676651"/>
                </a:lnTo>
                <a:cubicBezTo>
                  <a:pt x="7230924" y="3673293"/>
                  <a:pt x="7232314" y="3669950"/>
                  <a:pt x="7233750" y="3666621"/>
                </a:cubicBezTo>
                <a:cubicBezTo>
                  <a:pt x="7235185" y="3663293"/>
                  <a:pt x="7236637" y="3660009"/>
                  <a:pt x="7238107" y="3656768"/>
                </a:cubicBezTo>
                <a:lnTo>
                  <a:pt x="7254013" y="3623719"/>
                </a:lnTo>
                <a:cubicBezTo>
                  <a:pt x="7254190" y="3623130"/>
                  <a:pt x="7254440" y="3622630"/>
                  <a:pt x="7254764" y="3622217"/>
                </a:cubicBezTo>
                <a:cubicBezTo>
                  <a:pt x="7255089" y="3621805"/>
                  <a:pt x="7255530" y="3621496"/>
                  <a:pt x="7256090" y="3621289"/>
                </a:cubicBezTo>
                <a:cubicBezTo>
                  <a:pt x="7256650" y="3621083"/>
                  <a:pt x="7257430" y="3620921"/>
                  <a:pt x="7258431" y="3620803"/>
                </a:cubicBezTo>
                <a:cubicBezTo>
                  <a:pt x="7259433" y="3620685"/>
                  <a:pt x="7260700" y="3620626"/>
                  <a:pt x="7262231" y="3620626"/>
                </a:cubicBezTo>
                <a:cubicBezTo>
                  <a:pt x="7264352" y="3620626"/>
                  <a:pt x="7266016" y="3620700"/>
                  <a:pt x="7267224" y="3620847"/>
                </a:cubicBezTo>
                <a:cubicBezTo>
                  <a:pt x="7268432" y="3620995"/>
                  <a:pt x="7269271" y="3621275"/>
                  <a:pt x="7269742" y="3621687"/>
                </a:cubicBezTo>
                <a:cubicBezTo>
                  <a:pt x="7270214" y="3622099"/>
                  <a:pt x="7270376" y="3622689"/>
                  <a:pt x="7270228" y="3623454"/>
                </a:cubicBezTo>
                <a:cubicBezTo>
                  <a:pt x="7270081" y="3624220"/>
                  <a:pt x="7269684" y="3625251"/>
                  <a:pt x="7269035" y="3626547"/>
                </a:cubicBezTo>
                <a:lnTo>
                  <a:pt x="7236693" y="3691055"/>
                </a:lnTo>
                <a:lnTo>
                  <a:pt x="7236693" y="3733206"/>
                </a:lnTo>
                <a:cubicBezTo>
                  <a:pt x="7236693" y="3733677"/>
                  <a:pt x="7236576" y="3734089"/>
                  <a:pt x="7236342" y="3734443"/>
                </a:cubicBezTo>
                <a:cubicBezTo>
                  <a:pt x="7236108" y="3734796"/>
                  <a:pt x="7235698" y="3735076"/>
                  <a:pt x="7235112" y="3735282"/>
                </a:cubicBezTo>
                <a:cubicBezTo>
                  <a:pt x="7234526" y="3735489"/>
                  <a:pt x="7233735" y="3735665"/>
                  <a:pt x="7232740" y="3735812"/>
                </a:cubicBezTo>
                <a:cubicBezTo>
                  <a:pt x="7231744" y="3735960"/>
                  <a:pt x="7230544" y="3736033"/>
                  <a:pt x="7229138" y="3736033"/>
                </a:cubicBezTo>
                <a:cubicBezTo>
                  <a:pt x="7227673" y="3736033"/>
                  <a:pt x="7226458" y="3735960"/>
                  <a:pt x="7225492" y="3735812"/>
                </a:cubicBezTo>
                <a:cubicBezTo>
                  <a:pt x="7224525" y="3735665"/>
                  <a:pt x="7223734" y="3735489"/>
                  <a:pt x="7223120" y="3735282"/>
                </a:cubicBezTo>
                <a:cubicBezTo>
                  <a:pt x="7222505" y="3735076"/>
                  <a:pt x="7222080" y="3734796"/>
                  <a:pt x="7221846" y="3734443"/>
                </a:cubicBezTo>
                <a:cubicBezTo>
                  <a:pt x="7221612" y="3734089"/>
                  <a:pt x="7221494" y="3733677"/>
                  <a:pt x="7221494" y="3733206"/>
                </a:cubicBezTo>
                <a:lnTo>
                  <a:pt x="7221494" y="3691055"/>
                </a:lnTo>
                <a:lnTo>
                  <a:pt x="7189152" y="3626547"/>
                </a:lnTo>
                <a:cubicBezTo>
                  <a:pt x="7188504" y="3625192"/>
                  <a:pt x="7188107" y="3624132"/>
                  <a:pt x="7187959" y="3623366"/>
                </a:cubicBezTo>
                <a:cubicBezTo>
                  <a:pt x="7187812" y="3622600"/>
                  <a:pt x="7187959" y="3622011"/>
                  <a:pt x="7188401" y="3621598"/>
                </a:cubicBezTo>
                <a:cubicBezTo>
                  <a:pt x="7188843" y="3621186"/>
                  <a:pt x="7189638" y="3620921"/>
                  <a:pt x="7190787" y="3620803"/>
                </a:cubicBezTo>
                <a:cubicBezTo>
                  <a:pt x="7191935" y="3620685"/>
                  <a:pt x="7193482" y="3620626"/>
                  <a:pt x="7195426" y="3620626"/>
                </a:cubicBezTo>
                <a:close/>
                <a:moveTo>
                  <a:pt x="6969761" y="3620626"/>
                </a:moveTo>
                <a:cubicBezTo>
                  <a:pt x="6971234" y="3620626"/>
                  <a:pt x="6972456" y="3620700"/>
                  <a:pt x="6973428" y="3620847"/>
                </a:cubicBezTo>
                <a:cubicBezTo>
                  <a:pt x="6974400" y="3620995"/>
                  <a:pt x="6975181" y="3621171"/>
                  <a:pt x="6975770" y="3621378"/>
                </a:cubicBezTo>
                <a:cubicBezTo>
                  <a:pt x="6976359" y="3621584"/>
                  <a:pt x="6976771" y="3621864"/>
                  <a:pt x="6977007" y="3622217"/>
                </a:cubicBezTo>
                <a:cubicBezTo>
                  <a:pt x="6977243" y="3622570"/>
                  <a:pt x="6977360" y="3622983"/>
                  <a:pt x="6977360" y="3623454"/>
                </a:cubicBezTo>
                <a:lnTo>
                  <a:pt x="6977360" y="3669228"/>
                </a:lnTo>
                <a:lnTo>
                  <a:pt x="7029408" y="3669228"/>
                </a:lnTo>
                <a:lnTo>
                  <a:pt x="7029408" y="3623454"/>
                </a:lnTo>
                <a:cubicBezTo>
                  <a:pt x="7029408" y="3622983"/>
                  <a:pt x="7029526" y="3622570"/>
                  <a:pt x="7029762" y="3622217"/>
                </a:cubicBezTo>
                <a:cubicBezTo>
                  <a:pt x="7029998" y="3621864"/>
                  <a:pt x="7030410" y="3621584"/>
                  <a:pt x="7030999" y="3621378"/>
                </a:cubicBezTo>
                <a:cubicBezTo>
                  <a:pt x="7031588" y="3621171"/>
                  <a:pt x="7032354" y="3620995"/>
                  <a:pt x="7033296" y="3620847"/>
                </a:cubicBezTo>
                <a:cubicBezTo>
                  <a:pt x="7034239" y="3620700"/>
                  <a:pt x="7035476" y="3620626"/>
                  <a:pt x="7037008" y="3620626"/>
                </a:cubicBezTo>
                <a:cubicBezTo>
                  <a:pt x="7038422" y="3620626"/>
                  <a:pt x="7039615" y="3620700"/>
                  <a:pt x="7040587" y="3620847"/>
                </a:cubicBezTo>
                <a:cubicBezTo>
                  <a:pt x="7041559" y="3620995"/>
                  <a:pt x="7042339" y="3621171"/>
                  <a:pt x="7042928" y="3621378"/>
                </a:cubicBezTo>
                <a:cubicBezTo>
                  <a:pt x="7043518" y="3621584"/>
                  <a:pt x="7043930" y="3621864"/>
                  <a:pt x="7044165" y="3622217"/>
                </a:cubicBezTo>
                <a:cubicBezTo>
                  <a:pt x="7044401" y="3622570"/>
                  <a:pt x="7044519" y="3622983"/>
                  <a:pt x="7044519" y="3623454"/>
                </a:cubicBezTo>
                <a:lnTo>
                  <a:pt x="7044519" y="3733206"/>
                </a:lnTo>
                <a:cubicBezTo>
                  <a:pt x="7044519" y="3733677"/>
                  <a:pt x="7044401" y="3734089"/>
                  <a:pt x="7044165" y="3734443"/>
                </a:cubicBezTo>
                <a:cubicBezTo>
                  <a:pt x="7043930" y="3734796"/>
                  <a:pt x="7043518" y="3735076"/>
                  <a:pt x="7042928" y="3735282"/>
                </a:cubicBezTo>
                <a:cubicBezTo>
                  <a:pt x="7042339" y="3735489"/>
                  <a:pt x="7041559" y="3735665"/>
                  <a:pt x="7040587" y="3735812"/>
                </a:cubicBezTo>
                <a:cubicBezTo>
                  <a:pt x="7039615" y="3735960"/>
                  <a:pt x="7038422" y="3736033"/>
                  <a:pt x="7037008" y="3736033"/>
                </a:cubicBezTo>
                <a:cubicBezTo>
                  <a:pt x="7035476" y="3736033"/>
                  <a:pt x="7034239" y="3735960"/>
                  <a:pt x="7033296" y="3735812"/>
                </a:cubicBezTo>
                <a:cubicBezTo>
                  <a:pt x="7032354" y="3735665"/>
                  <a:pt x="7031588" y="3735489"/>
                  <a:pt x="7030999" y="3735282"/>
                </a:cubicBezTo>
                <a:cubicBezTo>
                  <a:pt x="7030410" y="3735076"/>
                  <a:pt x="7029998" y="3734796"/>
                  <a:pt x="7029762" y="3734443"/>
                </a:cubicBezTo>
                <a:cubicBezTo>
                  <a:pt x="7029526" y="3734089"/>
                  <a:pt x="7029408" y="3733677"/>
                  <a:pt x="7029408" y="3733206"/>
                </a:cubicBezTo>
                <a:lnTo>
                  <a:pt x="7029408" y="3682483"/>
                </a:lnTo>
                <a:lnTo>
                  <a:pt x="6977360" y="3682483"/>
                </a:lnTo>
                <a:lnTo>
                  <a:pt x="6977360" y="3733206"/>
                </a:lnTo>
                <a:cubicBezTo>
                  <a:pt x="6977360" y="3733677"/>
                  <a:pt x="6977243" y="3734089"/>
                  <a:pt x="6977007" y="3734443"/>
                </a:cubicBezTo>
                <a:cubicBezTo>
                  <a:pt x="6976771" y="3734796"/>
                  <a:pt x="6976359" y="3735076"/>
                  <a:pt x="6975770" y="3735282"/>
                </a:cubicBezTo>
                <a:cubicBezTo>
                  <a:pt x="6975181" y="3735489"/>
                  <a:pt x="6974400" y="3735665"/>
                  <a:pt x="6973428" y="3735812"/>
                </a:cubicBezTo>
                <a:cubicBezTo>
                  <a:pt x="6972456" y="3735960"/>
                  <a:pt x="6971234" y="3736033"/>
                  <a:pt x="6969761" y="3736033"/>
                </a:cubicBezTo>
                <a:cubicBezTo>
                  <a:pt x="6968347" y="3736033"/>
                  <a:pt x="6967139" y="3735960"/>
                  <a:pt x="6966138" y="3735812"/>
                </a:cubicBezTo>
                <a:cubicBezTo>
                  <a:pt x="6965136" y="3735665"/>
                  <a:pt x="6964341" y="3735489"/>
                  <a:pt x="6963752" y="3735282"/>
                </a:cubicBezTo>
                <a:cubicBezTo>
                  <a:pt x="6963163" y="3735076"/>
                  <a:pt x="6962751" y="3734796"/>
                  <a:pt x="6962515" y="3734443"/>
                </a:cubicBezTo>
                <a:cubicBezTo>
                  <a:pt x="6962279" y="3734089"/>
                  <a:pt x="6962161" y="3733677"/>
                  <a:pt x="6962161" y="3733206"/>
                </a:cubicBezTo>
                <a:lnTo>
                  <a:pt x="6962161" y="3623454"/>
                </a:lnTo>
                <a:cubicBezTo>
                  <a:pt x="6962161" y="3622983"/>
                  <a:pt x="6962279" y="3622570"/>
                  <a:pt x="6962515" y="3622217"/>
                </a:cubicBezTo>
                <a:cubicBezTo>
                  <a:pt x="6962751" y="3621864"/>
                  <a:pt x="6963163" y="3621584"/>
                  <a:pt x="6963752" y="3621378"/>
                </a:cubicBezTo>
                <a:cubicBezTo>
                  <a:pt x="6964341" y="3621171"/>
                  <a:pt x="6965136" y="3620995"/>
                  <a:pt x="6966138" y="3620847"/>
                </a:cubicBezTo>
                <a:cubicBezTo>
                  <a:pt x="6967139" y="3620700"/>
                  <a:pt x="6968347" y="3620626"/>
                  <a:pt x="6969761" y="3620626"/>
                </a:cubicBezTo>
                <a:close/>
                <a:moveTo>
                  <a:pt x="6719176" y="3620626"/>
                </a:moveTo>
                <a:cubicBezTo>
                  <a:pt x="6720943" y="3620626"/>
                  <a:pt x="6722372" y="3620685"/>
                  <a:pt x="6723462" y="3620803"/>
                </a:cubicBezTo>
                <a:cubicBezTo>
                  <a:pt x="6724552" y="3620921"/>
                  <a:pt x="6725421" y="3621083"/>
                  <a:pt x="6726069" y="3621289"/>
                </a:cubicBezTo>
                <a:cubicBezTo>
                  <a:pt x="6726717" y="3621496"/>
                  <a:pt x="6727203" y="3621790"/>
                  <a:pt x="6727527" y="3622173"/>
                </a:cubicBezTo>
                <a:cubicBezTo>
                  <a:pt x="6727851" y="3622556"/>
                  <a:pt x="6728160" y="3623042"/>
                  <a:pt x="6728454" y="3623631"/>
                </a:cubicBezTo>
                <a:lnTo>
                  <a:pt x="6744272" y="3656503"/>
                </a:lnTo>
                <a:cubicBezTo>
                  <a:pt x="6745741" y="3659626"/>
                  <a:pt x="6747207" y="3662895"/>
                  <a:pt x="6748671" y="3666312"/>
                </a:cubicBezTo>
                <a:cubicBezTo>
                  <a:pt x="6750134" y="3669729"/>
                  <a:pt x="6751629" y="3673175"/>
                  <a:pt x="6753152" y="3676651"/>
                </a:cubicBezTo>
                <a:lnTo>
                  <a:pt x="6753327" y="3676651"/>
                </a:lnTo>
                <a:cubicBezTo>
                  <a:pt x="6754674" y="3673293"/>
                  <a:pt x="6756064" y="3669950"/>
                  <a:pt x="6757500" y="3666621"/>
                </a:cubicBezTo>
                <a:cubicBezTo>
                  <a:pt x="6758935" y="3663293"/>
                  <a:pt x="6760387" y="3660009"/>
                  <a:pt x="6761857" y="3656768"/>
                </a:cubicBezTo>
                <a:lnTo>
                  <a:pt x="6777763" y="3623719"/>
                </a:lnTo>
                <a:cubicBezTo>
                  <a:pt x="6777940" y="3623130"/>
                  <a:pt x="6778190" y="3622630"/>
                  <a:pt x="6778514" y="3622217"/>
                </a:cubicBezTo>
                <a:cubicBezTo>
                  <a:pt x="6778839" y="3621805"/>
                  <a:pt x="6779280" y="3621496"/>
                  <a:pt x="6779840" y="3621289"/>
                </a:cubicBezTo>
                <a:cubicBezTo>
                  <a:pt x="6780400" y="3621083"/>
                  <a:pt x="6781180" y="3620921"/>
                  <a:pt x="6782181" y="3620803"/>
                </a:cubicBezTo>
                <a:cubicBezTo>
                  <a:pt x="6783183" y="3620685"/>
                  <a:pt x="6784450" y="3620626"/>
                  <a:pt x="6785981" y="3620626"/>
                </a:cubicBezTo>
                <a:cubicBezTo>
                  <a:pt x="6788102" y="3620626"/>
                  <a:pt x="6789766" y="3620700"/>
                  <a:pt x="6790974" y="3620847"/>
                </a:cubicBezTo>
                <a:cubicBezTo>
                  <a:pt x="6792182" y="3620995"/>
                  <a:pt x="6793021" y="3621275"/>
                  <a:pt x="6793492" y="3621687"/>
                </a:cubicBezTo>
                <a:cubicBezTo>
                  <a:pt x="6793964" y="3622099"/>
                  <a:pt x="6794126" y="3622689"/>
                  <a:pt x="6793978" y="3623454"/>
                </a:cubicBezTo>
                <a:cubicBezTo>
                  <a:pt x="6793831" y="3624220"/>
                  <a:pt x="6793434" y="3625251"/>
                  <a:pt x="6792785" y="3626547"/>
                </a:cubicBezTo>
                <a:lnTo>
                  <a:pt x="6760443" y="3691055"/>
                </a:lnTo>
                <a:lnTo>
                  <a:pt x="6760443" y="3733206"/>
                </a:lnTo>
                <a:cubicBezTo>
                  <a:pt x="6760443" y="3733677"/>
                  <a:pt x="6760326" y="3734089"/>
                  <a:pt x="6760092" y="3734443"/>
                </a:cubicBezTo>
                <a:cubicBezTo>
                  <a:pt x="6759858" y="3734796"/>
                  <a:pt x="6759448" y="3735076"/>
                  <a:pt x="6758862" y="3735282"/>
                </a:cubicBezTo>
                <a:cubicBezTo>
                  <a:pt x="6758276" y="3735489"/>
                  <a:pt x="6757485" y="3735665"/>
                  <a:pt x="6756490" y="3735812"/>
                </a:cubicBezTo>
                <a:cubicBezTo>
                  <a:pt x="6755494" y="3735960"/>
                  <a:pt x="6754294" y="3736033"/>
                  <a:pt x="6752888" y="3736033"/>
                </a:cubicBezTo>
                <a:cubicBezTo>
                  <a:pt x="6751423" y="3736033"/>
                  <a:pt x="6750208" y="3735960"/>
                  <a:pt x="6749242" y="3735812"/>
                </a:cubicBezTo>
                <a:cubicBezTo>
                  <a:pt x="6748275" y="3735665"/>
                  <a:pt x="6747484" y="3735489"/>
                  <a:pt x="6746870" y="3735282"/>
                </a:cubicBezTo>
                <a:cubicBezTo>
                  <a:pt x="6746255" y="3735076"/>
                  <a:pt x="6745830" y="3734796"/>
                  <a:pt x="6745596" y="3734443"/>
                </a:cubicBezTo>
                <a:cubicBezTo>
                  <a:pt x="6745362" y="3734089"/>
                  <a:pt x="6745244" y="3733677"/>
                  <a:pt x="6745244" y="3733206"/>
                </a:cubicBezTo>
                <a:lnTo>
                  <a:pt x="6745244" y="3691055"/>
                </a:lnTo>
                <a:lnTo>
                  <a:pt x="6712902" y="3626547"/>
                </a:lnTo>
                <a:cubicBezTo>
                  <a:pt x="6712254" y="3625192"/>
                  <a:pt x="6711857" y="3624132"/>
                  <a:pt x="6711709" y="3623366"/>
                </a:cubicBezTo>
                <a:cubicBezTo>
                  <a:pt x="6711562" y="3622600"/>
                  <a:pt x="6711709" y="3622011"/>
                  <a:pt x="6712151" y="3621598"/>
                </a:cubicBezTo>
                <a:cubicBezTo>
                  <a:pt x="6712593" y="3621186"/>
                  <a:pt x="6713388" y="3620921"/>
                  <a:pt x="6714537" y="3620803"/>
                </a:cubicBezTo>
                <a:cubicBezTo>
                  <a:pt x="6715685" y="3620685"/>
                  <a:pt x="6717232" y="3620626"/>
                  <a:pt x="6719176" y="3620626"/>
                </a:cubicBezTo>
                <a:close/>
                <a:moveTo>
                  <a:pt x="6503036" y="3620626"/>
                </a:moveTo>
                <a:cubicBezTo>
                  <a:pt x="6504509" y="3620626"/>
                  <a:pt x="6505731" y="3620700"/>
                  <a:pt x="6506703" y="3620847"/>
                </a:cubicBezTo>
                <a:cubicBezTo>
                  <a:pt x="6507675" y="3620995"/>
                  <a:pt x="6508456" y="3621171"/>
                  <a:pt x="6509045" y="3621378"/>
                </a:cubicBezTo>
                <a:cubicBezTo>
                  <a:pt x="6509634" y="3621584"/>
                  <a:pt x="6510046" y="3621864"/>
                  <a:pt x="6510282" y="3622217"/>
                </a:cubicBezTo>
                <a:cubicBezTo>
                  <a:pt x="6510518" y="3622570"/>
                  <a:pt x="6510635" y="3622983"/>
                  <a:pt x="6510635" y="3623454"/>
                </a:cubicBezTo>
                <a:lnTo>
                  <a:pt x="6510635" y="3669228"/>
                </a:lnTo>
                <a:lnTo>
                  <a:pt x="6562683" y="3669228"/>
                </a:lnTo>
                <a:lnTo>
                  <a:pt x="6562683" y="3623454"/>
                </a:lnTo>
                <a:cubicBezTo>
                  <a:pt x="6562683" y="3622983"/>
                  <a:pt x="6562801" y="3622570"/>
                  <a:pt x="6563037" y="3622217"/>
                </a:cubicBezTo>
                <a:cubicBezTo>
                  <a:pt x="6563273" y="3621864"/>
                  <a:pt x="6563685" y="3621584"/>
                  <a:pt x="6564274" y="3621378"/>
                </a:cubicBezTo>
                <a:cubicBezTo>
                  <a:pt x="6564863" y="3621171"/>
                  <a:pt x="6565629" y="3620995"/>
                  <a:pt x="6566571" y="3620847"/>
                </a:cubicBezTo>
                <a:cubicBezTo>
                  <a:pt x="6567514" y="3620700"/>
                  <a:pt x="6568751" y="3620626"/>
                  <a:pt x="6570283" y="3620626"/>
                </a:cubicBezTo>
                <a:cubicBezTo>
                  <a:pt x="6571697" y="3620626"/>
                  <a:pt x="6572890" y="3620700"/>
                  <a:pt x="6573862" y="3620847"/>
                </a:cubicBezTo>
                <a:cubicBezTo>
                  <a:pt x="6574834" y="3620995"/>
                  <a:pt x="6575614" y="3621171"/>
                  <a:pt x="6576203" y="3621378"/>
                </a:cubicBezTo>
                <a:cubicBezTo>
                  <a:pt x="6576793" y="3621584"/>
                  <a:pt x="6577205" y="3621864"/>
                  <a:pt x="6577440" y="3622217"/>
                </a:cubicBezTo>
                <a:cubicBezTo>
                  <a:pt x="6577676" y="3622570"/>
                  <a:pt x="6577794" y="3622983"/>
                  <a:pt x="6577794" y="3623454"/>
                </a:cubicBezTo>
                <a:lnTo>
                  <a:pt x="6577794" y="3733206"/>
                </a:lnTo>
                <a:cubicBezTo>
                  <a:pt x="6577794" y="3733677"/>
                  <a:pt x="6577676" y="3734089"/>
                  <a:pt x="6577440" y="3734443"/>
                </a:cubicBezTo>
                <a:cubicBezTo>
                  <a:pt x="6577205" y="3734796"/>
                  <a:pt x="6576793" y="3735076"/>
                  <a:pt x="6576203" y="3735282"/>
                </a:cubicBezTo>
                <a:cubicBezTo>
                  <a:pt x="6575614" y="3735489"/>
                  <a:pt x="6574834" y="3735665"/>
                  <a:pt x="6573862" y="3735812"/>
                </a:cubicBezTo>
                <a:cubicBezTo>
                  <a:pt x="6572890" y="3735960"/>
                  <a:pt x="6571697" y="3736033"/>
                  <a:pt x="6570283" y="3736033"/>
                </a:cubicBezTo>
                <a:cubicBezTo>
                  <a:pt x="6568751" y="3736033"/>
                  <a:pt x="6567514" y="3735960"/>
                  <a:pt x="6566571" y="3735812"/>
                </a:cubicBezTo>
                <a:cubicBezTo>
                  <a:pt x="6565629" y="3735665"/>
                  <a:pt x="6564863" y="3735489"/>
                  <a:pt x="6564274" y="3735282"/>
                </a:cubicBezTo>
                <a:cubicBezTo>
                  <a:pt x="6563685" y="3735076"/>
                  <a:pt x="6563273" y="3734796"/>
                  <a:pt x="6563037" y="3734443"/>
                </a:cubicBezTo>
                <a:cubicBezTo>
                  <a:pt x="6562801" y="3734089"/>
                  <a:pt x="6562683" y="3733677"/>
                  <a:pt x="6562683" y="3733206"/>
                </a:cubicBezTo>
                <a:lnTo>
                  <a:pt x="6562683" y="3682483"/>
                </a:lnTo>
                <a:lnTo>
                  <a:pt x="6510635" y="3682483"/>
                </a:lnTo>
                <a:lnTo>
                  <a:pt x="6510635" y="3733206"/>
                </a:lnTo>
                <a:cubicBezTo>
                  <a:pt x="6510635" y="3733677"/>
                  <a:pt x="6510518" y="3734089"/>
                  <a:pt x="6510282" y="3734443"/>
                </a:cubicBezTo>
                <a:cubicBezTo>
                  <a:pt x="6510046" y="3734796"/>
                  <a:pt x="6509634" y="3735076"/>
                  <a:pt x="6509045" y="3735282"/>
                </a:cubicBezTo>
                <a:cubicBezTo>
                  <a:pt x="6508456" y="3735489"/>
                  <a:pt x="6507675" y="3735665"/>
                  <a:pt x="6506703" y="3735812"/>
                </a:cubicBezTo>
                <a:cubicBezTo>
                  <a:pt x="6505731" y="3735960"/>
                  <a:pt x="6504509" y="3736033"/>
                  <a:pt x="6503036" y="3736033"/>
                </a:cubicBezTo>
                <a:cubicBezTo>
                  <a:pt x="6501622" y="3736033"/>
                  <a:pt x="6500414" y="3735960"/>
                  <a:pt x="6499413" y="3735812"/>
                </a:cubicBezTo>
                <a:cubicBezTo>
                  <a:pt x="6498411" y="3735665"/>
                  <a:pt x="6497616" y="3735489"/>
                  <a:pt x="6497027" y="3735282"/>
                </a:cubicBezTo>
                <a:cubicBezTo>
                  <a:pt x="6496438" y="3735076"/>
                  <a:pt x="6496026" y="3734796"/>
                  <a:pt x="6495790" y="3734443"/>
                </a:cubicBezTo>
                <a:cubicBezTo>
                  <a:pt x="6495554" y="3734089"/>
                  <a:pt x="6495436" y="3733677"/>
                  <a:pt x="6495436" y="3733206"/>
                </a:cubicBezTo>
                <a:lnTo>
                  <a:pt x="6495436" y="3623454"/>
                </a:lnTo>
                <a:cubicBezTo>
                  <a:pt x="6495436" y="3622983"/>
                  <a:pt x="6495554" y="3622570"/>
                  <a:pt x="6495790" y="3622217"/>
                </a:cubicBezTo>
                <a:cubicBezTo>
                  <a:pt x="6496026" y="3621864"/>
                  <a:pt x="6496438" y="3621584"/>
                  <a:pt x="6497027" y="3621378"/>
                </a:cubicBezTo>
                <a:cubicBezTo>
                  <a:pt x="6497616" y="3621171"/>
                  <a:pt x="6498411" y="3620995"/>
                  <a:pt x="6499413" y="3620847"/>
                </a:cubicBezTo>
                <a:cubicBezTo>
                  <a:pt x="6500414" y="3620700"/>
                  <a:pt x="6501622" y="3620626"/>
                  <a:pt x="6503036" y="3620626"/>
                </a:cubicBezTo>
                <a:close/>
                <a:moveTo>
                  <a:pt x="6252451" y="3620626"/>
                </a:moveTo>
                <a:cubicBezTo>
                  <a:pt x="6254218" y="3620626"/>
                  <a:pt x="6255647" y="3620685"/>
                  <a:pt x="6256737" y="3620803"/>
                </a:cubicBezTo>
                <a:cubicBezTo>
                  <a:pt x="6257827" y="3620921"/>
                  <a:pt x="6258696" y="3621083"/>
                  <a:pt x="6259344" y="3621289"/>
                </a:cubicBezTo>
                <a:cubicBezTo>
                  <a:pt x="6259992" y="3621496"/>
                  <a:pt x="6260478" y="3621790"/>
                  <a:pt x="6260802" y="3622173"/>
                </a:cubicBezTo>
                <a:cubicBezTo>
                  <a:pt x="6261126" y="3622556"/>
                  <a:pt x="6261435" y="3623042"/>
                  <a:pt x="6261729" y="3623631"/>
                </a:cubicBezTo>
                <a:lnTo>
                  <a:pt x="6277547" y="3656503"/>
                </a:lnTo>
                <a:cubicBezTo>
                  <a:pt x="6279016" y="3659626"/>
                  <a:pt x="6280482" y="3662895"/>
                  <a:pt x="6281946" y="3666312"/>
                </a:cubicBezTo>
                <a:cubicBezTo>
                  <a:pt x="6283409" y="3669729"/>
                  <a:pt x="6284904" y="3673175"/>
                  <a:pt x="6286427" y="3676651"/>
                </a:cubicBezTo>
                <a:lnTo>
                  <a:pt x="6286602" y="3676651"/>
                </a:lnTo>
                <a:cubicBezTo>
                  <a:pt x="6287949" y="3673293"/>
                  <a:pt x="6289339" y="3669950"/>
                  <a:pt x="6290775" y="3666621"/>
                </a:cubicBezTo>
                <a:cubicBezTo>
                  <a:pt x="6292210" y="3663293"/>
                  <a:pt x="6293662" y="3660009"/>
                  <a:pt x="6295132" y="3656768"/>
                </a:cubicBezTo>
                <a:lnTo>
                  <a:pt x="6311038" y="3623719"/>
                </a:lnTo>
                <a:cubicBezTo>
                  <a:pt x="6311215" y="3623130"/>
                  <a:pt x="6311465" y="3622630"/>
                  <a:pt x="6311789" y="3622217"/>
                </a:cubicBezTo>
                <a:cubicBezTo>
                  <a:pt x="6312114" y="3621805"/>
                  <a:pt x="6312555" y="3621496"/>
                  <a:pt x="6313115" y="3621289"/>
                </a:cubicBezTo>
                <a:cubicBezTo>
                  <a:pt x="6313675" y="3621083"/>
                  <a:pt x="6314455" y="3620921"/>
                  <a:pt x="6315456" y="3620803"/>
                </a:cubicBezTo>
                <a:cubicBezTo>
                  <a:pt x="6316458" y="3620685"/>
                  <a:pt x="6317725" y="3620626"/>
                  <a:pt x="6319256" y="3620626"/>
                </a:cubicBezTo>
                <a:cubicBezTo>
                  <a:pt x="6321377" y="3620626"/>
                  <a:pt x="6323041" y="3620700"/>
                  <a:pt x="6324249" y="3620847"/>
                </a:cubicBezTo>
                <a:cubicBezTo>
                  <a:pt x="6325457" y="3620995"/>
                  <a:pt x="6326296" y="3621275"/>
                  <a:pt x="6326767" y="3621687"/>
                </a:cubicBezTo>
                <a:cubicBezTo>
                  <a:pt x="6327239" y="3622099"/>
                  <a:pt x="6327401" y="3622689"/>
                  <a:pt x="6327253" y="3623454"/>
                </a:cubicBezTo>
                <a:cubicBezTo>
                  <a:pt x="6327106" y="3624220"/>
                  <a:pt x="6326709" y="3625251"/>
                  <a:pt x="6326060" y="3626547"/>
                </a:cubicBezTo>
                <a:lnTo>
                  <a:pt x="6293718" y="3691055"/>
                </a:lnTo>
                <a:lnTo>
                  <a:pt x="6293718" y="3733206"/>
                </a:lnTo>
                <a:cubicBezTo>
                  <a:pt x="6293718" y="3733677"/>
                  <a:pt x="6293601" y="3734089"/>
                  <a:pt x="6293367" y="3734443"/>
                </a:cubicBezTo>
                <a:cubicBezTo>
                  <a:pt x="6293133" y="3734796"/>
                  <a:pt x="6292723" y="3735076"/>
                  <a:pt x="6292137" y="3735282"/>
                </a:cubicBezTo>
                <a:cubicBezTo>
                  <a:pt x="6291551" y="3735489"/>
                  <a:pt x="6290760" y="3735665"/>
                  <a:pt x="6289765" y="3735812"/>
                </a:cubicBezTo>
                <a:cubicBezTo>
                  <a:pt x="6288769" y="3735960"/>
                  <a:pt x="6287569" y="3736033"/>
                  <a:pt x="6286163" y="3736033"/>
                </a:cubicBezTo>
                <a:cubicBezTo>
                  <a:pt x="6284698" y="3736033"/>
                  <a:pt x="6283483" y="3735960"/>
                  <a:pt x="6282517" y="3735812"/>
                </a:cubicBezTo>
                <a:cubicBezTo>
                  <a:pt x="6281550" y="3735665"/>
                  <a:pt x="6280759" y="3735489"/>
                  <a:pt x="6280145" y="3735282"/>
                </a:cubicBezTo>
                <a:cubicBezTo>
                  <a:pt x="6279530" y="3735076"/>
                  <a:pt x="6279105" y="3734796"/>
                  <a:pt x="6278871" y="3734443"/>
                </a:cubicBezTo>
                <a:cubicBezTo>
                  <a:pt x="6278637" y="3734089"/>
                  <a:pt x="6278519" y="3733677"/>
                  <a:pt x="6278519" y="3733206"/>
                </a:cubicBezTo>
                <a:lnTo>
                  <a:pt x="6278519" y="3691055"/>
                </a:lnTo>
                <a:lnTo>
                  <a:pt x="6246177" y="3626547"/>
                </a:lnTo>
                <a:cubicBezTo>
                  <a:pt x="6245529" y="3625192"/>
                  <a:pt x="6245132" y="3624132"/>
                  <a:pt x="6244984" y="3623366"/>
                </a:cubicBezTo>
                <a:cubicBezTo>
                  <a:pt x="6244837" y="3622600"/>
                  <a:pt x="6244984" y="3622011"/>
                  <a:pt x="6245426" y="3621598"/>
                </a:cubicBezTo>
                <a:cubicBezTo>
                  <a:pt x="6245868" y="3621186"/>
                  <a:pt x="6246663" y="3620921"/>
                  <a:pt x="6247812" y="3620803"/>
                </a:cubicBezTo>
                <a:cubicBezTo>
                  <a:pt x="6248960" y="3620685"/>
                  <a:pt x="6250507" y="3620626"/>
                  <a:pt x="6252451" y="3620626"/>
                </a:cubicBezTo>
                <a:close/>
                <a:moveTo>
                  <a:pt x="6026786" y="3620626"/>
                </a:moveTo>
                <a:cubicBezTo>
                  <a:pt x="6028259" y="3620626"/>
                  <a:pt x="6029481" y="3620700"/>
                  <a:pt x="6030453" y="3620847"/>
                </a:cubicBezTo>
                <a:cubicBezTo>
                  <a:pt x="6031425" y="3620995"/>
                  <a:pt x="6032206" y="3621171"/>
                  <a:pt x="6032795" y="3621378"/>
                </a:cubicBezTo>
                <a:cubicBezTo>
                  <a:pt x="6033384" y="3621584"/>
                  <a:pt x="6033796" y="3621864"/>
                  <a:pt x="6034032" y="3622217"/>
                </a:cubicBezTo>
                <a:cubicBezTo>
                  <a:pt x="6034268" y="3622570"/>
                  <a:pt x="6034385" y="3622983"/>
                  <a:pt x="6034385" y="3623454"/>
                </a:cubicBezTo>
                <a:lnTo>
                  <a:pt x="6034385" y="3669228"/>
                </a:lnTo>
                <a:lnTo>
                  <a:pt x="6086433" y="3669228"/>
                </a:lnTo>
                <a:lnTo>
                  <a:pt x="6086433" y="3623454"/>
                </a:lnTo>
                <a:cubicBezTo>
                  <a:pt x="6086433" y="3622983"/>
                  <a:pt x="6086551" y="3622570"/>
                  <a:pt x="6086787" y="3622217"/>
                </a:cubicBezTo>
                <a:cubicBezTo>
                  <a:pt x="6087023" y="3621864"/>
                  <a:pt x="6087435" y="3621584"/>
                  <a:pt x="6088024" y="3621378"/>
                </a:cubicBezTo>
                <a:cubicBezTo>
                  <a:pt x="6088613" y="3621171"/>
                  <a:pt x="6089379" y="3620995"/>
                  <a:pt x="6090321" y="3620847"/>
                </a:cubicBezTo>
                <a:cubicBezTo>
                  <a:pt x="6091264" y="3620700"/>
                  <a:pt x="6092501" y="3620626"/>
                  <a:pt x="6094033" y="3620626"/>
                </a:cubicBezTo>
                <a:cubicBezTo>
                  <a:pt x="6095447" y="3620626"/>
                  <a:pt x="6096640" y="3620700"/>
                  <a:pt x="6097612" y="3620847"/>
                </a:cubicBezTo>
                <a:cubicBezTo>
                  <a:pt x="6098584" y="3620995"/>
                  <a:pt x="6099364" y="3621171"/>
                  <a:pt x="6099953" y="3621378"/>
                </a:cubicBezTo>
                <a:cubicBezTo>
                  <a:pt x="6100543" y="3621584"/>
                  <a:pt x="6100955" y="3621864"/>
                  <a:pt x="6101190" y="3622217"/>
                </a:cubicBezTo>
                <a:cubicBezTo>
                  <a:pt x="6101426" y="3622570"/>
                  <a:pt x="6101544" y="3622983"/>
                  <a:pt x="6101544" y="3623454"/>
                </a:cubicBezTo>
                <a:lnTo>
                  <a:pt x="6101544" y="3733206"/>
                </a:lnTo>
                <a:cubicBezTo>
                  <a:pt x="6101544" y="3733677"/>
                  <a:pt x="6101426" y="3734089"/>
                  <a:pt x="6101190" y="3734443"/>
                </a:cubicBezTo>
                <a:cubicBezTo>
                  <a:pt x="6100955" y="3734796"/>
                  <a:pt x="6100543" y="3735076"/>
                  <a:pt x="6099953" y="3735282"/>
                </a:cubicBezTo>
                <a:cubicBezTo>
                  <a:pt x="6099364" y="3735489"/>
                  <a:pt x="6098584" y="3735665"/>
                  <a:pt x="6097612" y="3735812"/>
                </a:cubicBezTo>
                <a:cubicBezTo>
                  <a:pt x="6096640" y="3735960"/>
                  <a:pt x="6095447" y="3736033"/>
                  <a:pt x="6094033" y="3736033"/>
                </a:cubicBezTo>
                <a:cubicBezTo>
                  <a:pt x="6092501" y="3736033"/>
                  <a:pt x="6091264" y="3735960"/>
                  <a:pt x="6090321" y="3735812"/>
                </a:cubicBezTo>
                <a:cubicBezTo>
                  <a:pt x="6089379" y="3735665"/>
                  <a:pt x="6088613" y="3735489"/>
                  <a:pt x="6088024" y="3735282"/>
                </a:cubicBezTo>
                <a:cubicBezTo>
                  <a:pt x="6087435" y="3735076"/>
                  <a:pt x="6087023" y="3734796"/>
                  <a:pt x="6086787" y="3734443"/>
                </a:cubicBezTo>
                <a:cubicBezTo>
                  <a:pt x="6086551" y="3734089"/>
                  <a:pt x="6086433" y="3733677"/>
                  <a:pt x="6086433" y="3733206"/>
                </a:cubicBezTo>
                <a:lnTo>
                  <a:pt x="6086433" y="3682483"/>
                </a:lnTo>
                <a:lnTo>
                  <a:pt x="6034385" y="3682483"/>
                </a:lnTo>
                <a:lnTo>
                  <a:pt x="6034385" y="3733206"/>
                </a:lnTo>
                <a:cubicBezTo>
                  <a:pt x="6034385" y="3733677"/>
                  <a:pt x="6034268" y="3734089"/>
                  <a:pt x="6034032" y="3734443"/>
                </a:cubicBezTo>
                <a:cubicBezTo>
                  <a:pt x="6033796" y="3734796"/>
                  <a:pt x="6033384" y="3735076"/>
                  <a:pt x="6032795" y="3735282"/>
                </a:cubicBezTo>
                <a:cubicBezTo>
                  <a:pt x="6032206" y="3735489"/>
                  <a:pt x="6031425" y="3735665"/>
                  <a:pt x="6030453" y="3735812"/>
                </a:cubicBezTo>
                <a:cubicBezTo>
                  <a:pt x="6029481" y="3735960"/>
                  <a:pt x="6028259" y="3736033"/>
                  <a:pt x="6026786" y="3736033"/>
                </a:cubicBezTo>
                <a:cubicBezTo>
                  <a:pt x="6025372" y="3736033"/>
                  <a:pt x="6024164" y="3735960"/>
                  <a:pt x="6023163" y="3735812"/>
                </a:cubicBezTo>
                <a:cubicBezTo>
                  <a:pt x="6022161" y="3735665"/>
                  <a:pt x="6021366" y="3735489"/>
                  <a:pt x="6020777" y="3735282"/>
                </a:cubicBezTo>
                <a:cubicBezTo>
                  <a:pt x="6020188" y="3735076"/>
                  <a:pt x="6019776" y="3734796"/>
                  <a:pt x="6019540" y="3734443"/>
                </a:cubicBezTo>
                <a:cubicBezTo>
                  <a:pt x="6019304" y="3734089"/>
                  <a:pt x="6019186" y="3733677"/>
                  <a:pt x="6019186" y="3733206"/>
                </a:cubicBezTo>
                <a:lnTo>
                  <a:pt x="6019186" y="3623454"/>
                </a:lnTo>
                <a:cubicBezTo>
                  <a:pt x="6019186" y="3622983"/>
                  <a:pt x="6019304" y="3622570"/>
                  <a:pt x="6019540" y="3622217"/>
                </a:cubicBezTo>
                <a:cubicBezTo>
                  <a:pt x="6019776" y="3621864"/>
                  <a:pt x="6020188" y="3621584"/>
                  <a:pt x="6020777" y="3621378"/>
                </a:cubicBezTo>
                <a:cubicBezTo>
                  <a:pt x="6021366" y="3621171"/>
                  <a:pt x="6022161" y="3620995"/>
                  <a:pt x="6023163" y="3620847"/>
                </a:cubicBezTo>
                <a:cubicBezTo>
                  <a:pt x="6024164" y="3620700"/>
                  <a:pt x="6025372" y="3620626"/>
                  <a:pt x="6026786" y="3620626"/>
                </a:cubicBezTo>
                <a:close/>
                <a:moveTo>
                  <a:pt x="5776201" y="3620626"/>
                </a:moveTo>
                <a:cubicBezTo>
                  <a:pt x="5777968" y="3620626"/>
                  <a:pt x="5779397" y="3620685"/>
                  <a:pt x="5780487" y="3620803"/>
                </a:cubicBezTo>
                <a:cubicBezTo>
                  <a:pt x="5781577" y="3620921"/>
                  <a:pt x="5782446" y="3621083"/>
                  <a:pt x="5783094" y="3621289"/>
                </a:cubicBezTo>
                <a:cubicBezTo>
                  <a:pt x="5783742" y="3621496"/>
                  <a:pt x="5784228" y="3621790"/>
                  <a:pt x="5784552" y="3622173"/>
                </a:cubicBezTo>
                <a:cubicBezTo>
                  <a:pt x="5784876" y="3622556"/>
                  <a:pt x="5785185" y="3623042"/>
                  <a:pt x="5785479" y="3623631"/>
                </a:cubicBezTo>
                <a:lnTo>
                  <a:pt x="5801297" y="3656503"/>
                </a:lnTo>
                <a:cubicBezTo>
                  <a:pt x="5802766" y="3659626"/>
                  <a:pt x="5804232" y="3662895"/>
                  <a:pt x="5805696" y="3666312"/>
                </a:cubicBezTo>
                <a:cubicBezTo>
                  <a:pt x="5807159" y="3669729"/>
                  <a:pt x="5808654" y="3673175"/>
                  <a:pt x="5810177" y="3676651"/>
                </a:cubicBezTo>
                <a:lnTo>
                  <a:pt x="5810352" y="3676651"/>
                </a:lnTo>
                <a:cubicBezTo>
                  <a:pt x="5811699" y="3673293"/>
                  <a:pt x="5813089" y="3669950"/>
                  <a:pt x="5814525" y="3666621"/>
                </a:cubicBezTo>
                <a:cubicBezTo>
                  <a:pt x="5815960" y="3663293"/>
                  <a:pt x="5817412" y="3660009"/>
                  <a:pt x="5818882" y="3656768"/>
                </a:cubicBezTo>
                <a:lnTo>
                  <a:pt x="5834788" y="3623719"/>
                </a:lnTo>
                <a:cubicBezTo>
                  <a:pt x="5834965" y="3623130"/>
                  <a:pt x="5835215" y="3622630"/>
                  <a:pt x="5835539" y="3622217"/>
                </a:cubicBezTo>
                <a:cubicBezTo>
                  <a:pt x="5835864" y="3621805"/>
                  <a:pt x="5836305" y="3621496"/>
                  <a:pt x="5836865" y="3621289"/>
                </a:cubicBezTo>
                <a:cubicBezTo>
                  <a:pt x="5837425" y="3621083"/>
                  <a:pt x="5838205" y="3620921"/>
                  <a:pt x="5839206" y="3620803"/>
                </a:cubicBezTo>
                <a:cubicBezTo>
                  <a:pt x="5840208" y="3620685"/>
                  <a:pt x="5841475" y="3620626"/>
                  <a:pt x="5843006" y="3620626"/>
                </a:cubicBezTo>
                <a:cubicBezTo>
                  <a:pt x="5845127" y="3620626"/>
                  <a:pt x="5846791" y="3620700"/>
                  <a:pt x="5847999" y="3620847"/>
                </a:cubicBezTo>
                <a:cubicBezTo>
                  <a:pt x="5849207" y="3620995"/>
                  <a:pt x="5850046" y="3621275"/>
                  <a:pt x="5850517" y="3621687"/>
                </a:cubicBezTo>
                <a:cubicBezTo>
                  <a:pt x="5850989" y="3622099"/>
                  <a:pt x="5851151" y="3622689"/>
                  <a:pt x="5851003" y="3623454"/>
                </a:cubicBezTo>
                <a:cubicBezTo>
                  <a:pt x="5850856" y="3624220"/>
                  <a:pt x="5850459" y="3625251"/>
                  <a:pt x="5849810" y="3626547"/>
                </a:cubicBezTo>
                <a:lnTo>
                  <a:pt x="5817468" y="3691055"/>
                </a:lnTo>
                <a:lnTo>
                  <a:pt x="5817468" y="3733206"/>
                </a:lnTo>
                <a:cubicBezTo>
                  <a:pt x="5817468" y="3733677"/>
                  <a:pt x="5817351" y="3734089"/>
                  <a:pt x="5817117" y="3734443"/>
                </a:cubicBezTo>
                <a:cubicBezTo>
                  <a:pt x="5816883" y="3734796"/>
                  <a:pt x="5816473" y="3735076"/>
                  <a:pt x="5815887" y="3735282"/>
                </a:cubicBezTo>
                <a:cubicBezTo>
                  <a:pt x="5815301" y="3735489"/>
                  <a:pt x="5814510" y="3735665"/>
                  <a:pt x="5813515" y="3735812"/>
                </a:cubicBezTo>
                <a:cubicBezTo>
                  <a:pt x="5812519" y="3735960"/>
                  <a:pt x="5811319" y="3736033"/>
                  <a:pt x="5809913" y="3736033"/>
                </a:cubicBezTo>
                <a:cubicBezTo>
                  <a:pt x="5808448" y="3736033"/>
                  <a:pt x="5807233" y="3735960"/>
                  <a:pt x="5806267" y="3735812"/>
                </a:cubicBezTo>
                <a:cubicBezTo>
                  <a:pt x="5805300" y="3735665"/>
                  <a:pt x="5804509" y="3735489"/>
                  <a:pt x="5803895" y="3735282"/>
                </a:cubicBezTo>
                <a:cubicBezTo>
                  <a:pt x="5803280" y="3735076"/>
                  <a:pt x="5802855" y="3734796"/>
                  <a:pt x="5802621" y="3734443"/>
                </a:cubicBezTo>
                <a:cubicBezTo>
                  <a:pt x="5802387" y="3734089"/>
                  <a:pt x="5802269" y="3733677"/>
                  <a:pt x="5802269" y="3733206"/>
                </a:cubicBezTo>
                <a:lnTo>
                  <a:pt x="5802269" y="3691055"/>
                </a:lnTo>
                <a:lnTo>
                  <a:pt x="5769927" y="3626547"/>
                </a:lnTo>
                <a:cubicBezTo>
                  <a:pt x="5769279" y="3625192"/>
                  <a:pt x="5768882" y="3624132"/>
                  <a:pt x="5768734" y="3623366"/>
                </a:cubicBezTo>
                <a:cubicBezTo>
                  <a:pt x="5768587" y="3622600"/>
                  <a:pt x="5768734" y="3622011"/>
                  <a:pt x="5769176" y="3621598"/>
                </a:cubicBezTo>
                <a:cubicBezTo>
                  <a:pt x="5769618" y="3621186"/>
                  <a:pt x="5770413" y="3620921"/>
                  <a:pt x="5771562" y="3620803"/>
                </a:cubicBezTo>
                <a:cubicBezTo>
                  <a:pt x="5772710" y="3620685"/>
                  <a:pt x="5774257" y="3620626"/>
                  <a:pt x="5776201" y="3620626"/>
                </a:cubicBezTo>
                <a:close/>
                <a:moveTo>
                  <a:pt x="5560061" y="3620626"/>
                </a:moveTo>
                <a:cubicBezTo>
                  <a:pt x="5561534" y="3620626"/>
                  <a:pt x="5562756" y="3620700"/>
                  <a:pt x="5563728" y="3620847"/>
                </a:cubicBezTo>
                <a:cubicBezTo>
                  <a:pt x="5564700" y="3620995"/>
                  <a:pt x="5565481" y="3621171"/>
                  <a:pt x="5566070" y="3621378"/>
                </a:cubicBezTo>
                <a:cubicBezTo>
                  <a:pt x="5566659" y="3621584"/>
                  <a:pt x="5567071" y="3621864"/>
                  <a:pt x="5567307" y="3622217"/>
                </a:cubicBezTo>
                <a:cubicBezTo>
                  <a:pt x="5567543" y="3622570"/>
                  <a:pt x="5567660" y="3622983"/>
                  <a:pt x="5567660" y="3623454"/>
                </a:cubicBezTo>
                <a:lnTo>
                  <a:pt x="5567660" y="3669228"/>
                </a:lnTo>
                <a:lnTo>
                  <a:pt x="5619708" y="3669228"/>
                </a:lnTo>
                <a:lnTo>
                  <a:pt x="5619708" y="3623454"/>
                </a:lnTo>
                <a:cubicBezTo>
                  <a:pt x="5619708" y="3622983"/>
                  <a:pt x="5619826" y="3622570"/>
                  <a:pt x="5620062" y="3622217"/>
                </a:cubicBezTo>
                <a:cubicBezTo>
                  <a:pt x="5620298" y="3621864"/>
                  <a:pt x="5620710" y="3621584"/>
                  <a:pt x="5621299" y="3621378"/>
                </a:cubicBezTo>
                <a:cubicBezTo>
                  <a:pt x="5621888" y="3621171"/>
                  <a:pt x="5622654" y="3620995"/>
                  <a:pt x="5623596" y="3620847"/>
                </a:cubicBezTo>
                <a:cubicBezTo>
                  <a:pt x="5624539" y="3620700"/>
                  <a:pt x="5625776" y="3620626"/>
                  <a:pt x="5627308" y="3620626"/>
                </a:cubicBezTo>
                <a:cubicBezTo>
                  <a:pt x="5628722" y="3620626"/>
                  <a:pt x="5629915" y="3620700"/>
                  <a:pt x="5630887" y="3620847"/>
                </a:cubicBezTo>
                <a:cubicBezTo>
                  <a:pt x="5631859" y="3620995"/>
                  <a:pt x="5632639" y="3621171"/>
                  <a:pt x="5633228" y="3621378"/>
                </a:cubicBezTo>
                <a:cubicBezTo>
                  <a:pt x="5633818" y="3621584"/>
                  <a:pt x="5634230" y="3621864"/>
                  <a:pt x="5634465" y="3622217"/>
                </a:cubicBezTo>
                <a:cubicBezTo>
                  <a:pt x="5634701" y="3622570"/>
                  <a:pt x="5634819" y="3622983"/>
                  <a:pt x="5634819" y="3623454"/>
                </a:cubicBezTo>
                <a:lnTo>
                  <a:pt x="5634819" y="3733206"/>
                </a:lnTo>
                <a:cubicBezTo>
                  <a:pt x="5634819" y="3733677"/>
                  <a:pt x="5634701" y="3734089"/>
                  <a:pt x="5634465" y="3734443"/>
                </a:cubicBezTo>
                <a:cubicBezTo>
                  <a:pt x="5634230" y="3734796"/>
                  <a:pt x="5633818" y="3735076"/>
                  <a:pt x="5633228" y="3735282"/>
                </a:cubicBezTo>
                <a:cubicBezTo>
                  <a:pt x="5632639" y="3735489"/>
                  <a:pt x="5631859" y="3735665"/>
                  <a:pt x="5630887" y="3735812"/>
                </a:cubicBezTo>
                <a:cubicBezTo>
                  <a:pt x="5629915" y="3735960"/>
                  <a:pt x="5628722" y="3736033"/>
                  <a:pt x="5627308" y="3736033"/>
                </a:cubicBezTo>
                <a:cubicBezTo>
                  <a:pt x="5625776" y="3736033"/>
                  <a:pt x="5624539" y="3735960"/>
                  <a:pt x="5623596" y="3735812"/>
                </a:cubicBezTo>
                <a:cubicBezTo>
                  <a:pt x="5622654" y="3735665"/>
                  <a:pt x="5621888" y="3735489"/>
                  <a:pt x="5621299" y="3735282"/>
                </a:cubicBezTo>
                <a:cubicBezTo>
                  <a:pt x="5620710" y="3735076"/>
                  <a:pt x="5620298" y="3734796"/>
                  <a:pt x="5620062" y="3734443"/>
                </a:cubicBezTo>
                <a:cubicBezTo>
                  <a:pt x="5619826" y="3734089"/>
                  <a:pt x="5619708" y="3733677"/>
                  <a:pt x="5619708" y="3733206"/>
                </a:cubicBezTo>
                <a:lnTo>
                  <a:pt x="5619708" y="3682483"/>
                </a:lnTo>
                <a:lnTo>
                  <a:pt x="5567660" y="3682483"/>
                </a:lnTo>
                <a:lnTo>
                  <a:pt x="5567660" y="3733206"/>
                </a:lnTo>
                <a:cubicBezTo>
                  <a:pt x="5567660" y="3733677"/>
                  <a:pt x="5567543" y="3734089"/>
                  <a:pt x="5567307" y="3734443"/>
                </a:cubicBezTo>
                <a:cubicBezTo>
                  <a:pt x="5567071" y="3734796"/>
                  <a:pt x="5566659" y="3735076"/>
                  <a:pt x="5566070" y="3735282"/>
                </a:cubicBezTo>
                <a:cubicBezTo>
                  <a:pt x="5565481" y="3735489"/>
                  <a:pt x="5564700" y="3735665"/>
                  <a:pt x="5563728" y="3735812"/>
                </a:cubicBezTo>
                <a:cubicBezTo>
                  <a:pt x="5562756" y="3735960"/>
                  <a:pt x="5561534" y="3736033"/>
                  <a:pt x="5560061" y="3736033"/>
                </a:cubicBezTo>
                <a:cubicBezTo>
                  <a:pt x="5558647" y="3736033"/>
                  <a:pt x="5557439" y="3735960"/>
                  <a:pt x="5556438" y="3735812"/>
                </a:cubicBezTo>
                <a:cubicBezTo>
                  <a:pt x="5555436" y="3735665"/>
                  <a:pt x="5554641" y="3735489"/>
                  <a:pt x="5554052" y="3735282"/>
                </a:cubicBezTo>
                <a:cubicBezTo>
                  <a:pt x="5553463" y="3735076"/>
                  <a:pt x="5553051" y="3734796"/>
                  <a:pt x="5552815" y="3734443"/>
                </a:cubicBezTo>
                <a:cubicBezTo>
                  <a:pt x="5552579" y="3734089"/>
                  <a:pt x="5552461" y="3733677"/>
                  <a:pt x="5552461" y="3733206"/>
                </a:cubicBezTo>
                <a:lnTo>
                  <a:pt x="5552461" y="3623454"/>
                </a:lnTo>
                <a:cubicBezTo>
                  <a:pt x="5552461" y="3622983"/>
                  <a:pt x="5552579" y="3622570"/>
                  <a:pt x="5552815" y="3622217"/>
                </a:cubicBezTo>
                <a:cubicBezTo>
                  <a:pt x="5553051" y="3621864"/>
                  <a:pt x="5553463" y="3621584"/>
                  <a:pt x="5554052" y="3621378"/>
                </a:cubicBezTo>
                <a:cubicBezTo>
                  <a:pt x="5554641" y="3621171"/>
                  <a:pt x="5555436" y="3620995"/>
                  <a:pt x="5556438" y="3620847"/>
                </a:cubicBezTo>
                <a:cubicBezTo>
                  <a:pt x="5557439" y="3620700"/>
                  <a:pt x="5558647" y="3620626"/>
                  <a:pt x="5560061" y="3620626"/>
                </a:cubicBezTo>
                <a:close/>
                <a:moveTo>
                  <a:pt x="5309476" y="3620626"/>
                </a:moveTo>
                <a:cubicBezTo>
                  <a:pt x="5311243" y="3620626"/>
                  <a:pt x="5312672" y="3620685"/>
                  <a:pt x="5313762" y="3620803"/>
                </a:cubicBezTo>
                <a:cubicBezTo>
                  <a:pt x="5314852" y="3620921"/>
                  <a:pt x="5315721" y="3621083"/>
                  <a:pt x="5316369" y="3621289"/>
                </a:cubicBezTo>
                <a:cubicBezTo>
                  <a:pt x="5317017" y="3621496"/>
                  <a:pt x="5317503" y="3621790"/>
                  <a:pt x="5317827" y="3622173"/>
                </a:cubicBezTo>
                <a:cubicBezTo>
                  <a:pt x="5318151" y="3622556"/>
                  <a:pt x="5318460" y="3623042"/>
                  <a:pt x="5318754" y="3623631"/>
                </a:cubicBezTo>
                <a:lnTo>
                  <a:pt x="5334572" y="3656503"/>
                </a:lnTo>
                <a:cubicBezTo>
                  <a:pt x="5336041" y="3659626"/>
                  <a:pt x="5337507" y="3662895"/>
                  <a:pt x="5338971" y="3666312"/>
                </a:cubicBezTo>
                <a:cubicBezTo>
                  <a:pt x="5340434" y="3669729"/>
                  <a:pt x="5341929" y="3673175"/>
                  <a:pt x="5343452" y="3676651"/>
                </a:cubicBezTo>
                <a:lnTo>
                  <a:pt x="5343627" y="3676651"/>
                </a:lnTo>
                <a:cubicBezTo>
                  <a:pt x="5344974" y="3673293"/>
                  <a:pt x="5346364" y="3669950"/>
                  <a:pt x="5347800" y="3666621"/>
                </a:cubicBezTo>
                <a:cubicBezTo>
                  <a:pt x="5349235" y="3663293"/>
                  <a:pt x="5350687" y="3660009"/>
                  <a:pt x="5352157" y="3656768"/>
                </a:cubicBezTo>
                <a:lnTo>
                  <a:pt x="5368063" y="3623719"/>
                </a:lnTo>
                <a:cubicBezTo>
                  <a:pt x="5368240" y="3623130"/>
                  <a:pt x="5368490" y="3622630"/>
                  <a:pt x="5368814" y="3622217"/>
                </a:cubicBezTo>
                <a:cubicBezTo>
                  <a:pt x="5369139" y="3621805"/>
                  <a:pt x="5369580" y="3621496"/>
                  <a:pt x="5370140" y="3621289"/>
                </a:cubicBezTo>
                <a:cubicBezTo>
                  <a:pt x="5370700" y="3621083"/>
                  <a:pt x="5371480" y="3620921"/>
                  <a:pt x="5372481" y="3620803"/>
                </a:cubicBezTo>
                <a:cubicBezTo>
                  <a:pt x="5373483" y="3620685"/>
                  <a:pt x="5374750" y="3620626"/>
                  <a:pt x="5376281" y="3620626"/>
                </a:cubicBezTo>
                <a:cubicBezTo>
                  <a:pt x="5378402" y="3620626"/>
                  <a:pt x="5380066" y="3620700"/>
                  <a:pt x="5381274" y="3620847"/>
                </a:cubicBezTo>
                <a:cubicBezTo>
                  <a:pt x="5382482" y="3620995"/>
                  <a:pt x="5383321" y="3621275"/>
                  <a:pt x="5383792" y="3621687"/>
                </a:cubicBezTo>
                <a:cubicBezTo>
                  <a:pt x="5384264" y="3622099"/>
                  <a:pt x="5384426" y="3622689"/>
                  <a:pt x="5384278" y="3623454"/>
                </a:cubicBezTo>
                <a:cubicBezTo>
                  <a:pt x="5384131" y="3624220"/>
                  <a:pt x="5383734" y="3625251"/>
                  <a:pt x="5383085" y="3626547"/>
                </a:cubicBezTo>
                <a:lnTo>
                  <a:pt x="5350743" y="3691055"/>
                </a:lnTo>
                <a:lnTo>
                  <a:pt x="5350743" y="3733206"/>
                </a:lnTo>
                <a:cubicBezTo>
                  <a:pt x="5350743" y="3733677"/>
                  <a:pt x="5350626" y="3734089"/>
                  <a:pt x="5350392" y="3734443"/>
                </a:cubicBezTo>
                <a:cubicBezTo>
                  <a:pt x="5350158" y="3734796"/>
                  <a:pt x="5349748" y="3735076"/>
                  <a:pt x="5349162" y="3735282"/>
                </a:cubicBezTo>
                <a:cubicBezTo>
                  <a:pt x="5348576" y="3735489"/>
                  <a:pt x="5347785" y="3735665"/>
                  <a:pt x="5346790" y="3735812"/>
                </a:cubicBezTo>
                <a:cubicBezTo>
                  <a:pt x="5345794" y="3735960"/>
                  <a:pt x="5344594" y="3736033"/>
                  <a:pt x="5343188" y="3736033"/>
                </a:cubicBezTo>
                <a:cubicBezTo>
                  <a:pt x="5341723" y="3736033"/>
                  <a:pt x="5340508" y="3735960"/>
                  <a:pt x="5339542" y="3735812"/>
                </a:cubicBezTo>
                <a:cubicBezTo>
                  <a:pt x="5338575" y="3735665"/>
                  <a:pt x="5337784" y="3735489"/>
                  <a:pt x="5337170" y="3735282"/>
                </a:cubicBezTo>
                <a:cubicBezTo>
                  <a:pt x="5336555" y="3735076"/>
                  <a:pt x="5336130" y="3734796"/>
                  <a:pt x="5335896" y="3734443"/>
                </a:cubicBezTo>
                <a:cubicBezTo>
                  <a:pt x="5335662" y="3734089"/>
                  <a:pt x="5335544" y="3733677"/>
                  <a:pt x="5335544" y="3733206"/>
                </a:cubicBezTo>
                <a:lnTo>
                  <a:pt x="5335544" y="3691055"/>
                </a:lnTo>
                <a:lnTo>
                  <a:pt x="5303202" y="3626547"/>
                </a:lnTo>
                <a:cubicBezTo>
                  <a:pt x="5302554" y="3625192"/>
                  <a:pt x="5302157" y="3624132"/>
                  <a:pt x="5302009" y="3623366"/>
                </a:cubicBezTo>
                <a:cubicBezTo>
                  <a:pt x="5301862" y="3622600"/>
                  <a:pt x="5302009" y="3622011"/>
                  <a:pt x="5302451" y="3621598"/>
                </a:cubicBezTo>
                <a:cubicBezTo>
                  <a:pt x="5302893" y="3621186"/>
                  <a:pt x="5303688" y="3620921"/>
                  <a:pt x="5304837" y="3620803"/>
                </a:cubicBezTo>
                <a:cubicBezTo>
                  <a:pt x="5305985" y="3620685"/>
                  <a:pt x="5307532" y="3620626"/>
                  <a:pt x="5309476" y="3620626"/>
                </a:cubicBezTo>
                <a:close/>
                <a:moveTo>
                  <a:pt x="5083811" y="3620626"/>
                </a:moveTo>
                <a:cubicBezTo>
                  <a:pt x="5085284" y="3620626"/>
                  <a:pt x="5086506" y="3620700"/>
                  <a:pt x="5087478" y="3620847"/>
                </a:cubicBezTo>
                <a:cubicBezTo>
                  <a:pt x="5088450" y="3620995"/>
                  <a:pt x="5089231" y="3621171"/>
                  <a:pt x="5089820" y="3621378"/>
                </a:cubicBezTo>
                <a:cubicBezTo>
                  <a:pt x="5090409" y="3621584"/>
                  <a:pt x="5090821" y="3621864"/>
                  <a:pt x="5091057" y="3622217"/>
                </a:cubicBezTo>
                <a:cubicBezTo>
                  <a:pt x="5091293" y="3622570"/>
                  <a:pt x="5091410" y="3622983"/>
                  <a:pt x="5091410" y="3623454"/>
                </a:cubicBezTo>
                <a:lnTo>
                  <a:pt x="5091410" y="3669228"/>
                </a:lnTo>
                <a:lnTo>
                  <a:pt x="5143458" y="3669228"/>
                </a:lnTo>
                <a:lnTo>
                  <a:pt x="5143458" y="3623454"/>
                </a:lnTo>
                <a:cubicBezTo>
                  <a:pt x="5143458" y="3622983"/>
                  <a:pt x="5143576" y="3622570"/>
                  <a:pt x="5143812" y="3622217"/>
                </a:cubicBezTo>
                <a:cubicBezTo>
                  <a:pt x="5144048" y="3621864"/>
                  <a:pt x="5144460" y="3621584"/>
                  <a:pt x="5145049" y="3621378"/>
                </a:cubicBezTo>
                <a:cubicBezTo>
                  <a:pt x="5145638" y="3621171"/>
                  <a:pt x="5146404" y="3620995"/>
                  <a:pt x="5147346" y="3620847"/>
                </a:cubicBezTo>
                <a:cubicBezTo>
                  <a:pt x="5148289" y="3620700"/>
                  <a:pt x="5149526" y="3620626"/>
                  <a:pt x="5151058" y="3620626"/>
                </a:cubicBezTo>
                <a:cubicBezTo>
                  <a:pt x="5152472" y="3620626"/>
                  <a:pt x="5153665" y="3620700"/>
                  <a:pt x="5154637" y="3620847"/>
                </a:cubicBezTo>
                <a:cubicBezTo>
                  <a:pt x="5155609" y="3620995"/>
                  <a:pt x="5156389" y="3621171"/>
                  <a:pt x="5156978" y="3621378"/>
                </a:cubicBezTo>
                <a:cubicBezTo>
                  <a:pt x="5157568" y="3621584"/>
                  <a:pt x="5157980" y="3621864"/>
                  <a:pt x="5158215" y="3622217"/>
                </a:cubicBezTo>
                <a:cubicBezTo>
                  <a:pt x="5158451" y="3622570"/>
                  <a:pt x="5158569" y="3622983"/>
                  <a:pt x="5158569" y="3623454"/>
                </a:cubicBezTo>
                <a:lnTo>
                  <a:pt x="5158569" y="3733206"/>
                </a:lnTo>
                <a:cubicBezTo>
                  <a:pt x="5158569" y="3733677"/>
                  <a:pt x="5158451" y="3734089"/>
                  <a:pt x="5158215" y="3734443"/>
                </a:cubicBezTo>
                <a:cubicBezTo>
                  <a:pt x="5157980" y="3734796"/>
                  <a:pt x="5157568" y="3735076"/>
                  <a:pt x="5156978" y="3735282"/>
                </a:cubicBezTo>
                <a:cubicBezTo>
                  <a:pt x="5156389" y="3735489"/>
                  <a:pt x="5155609" y="3735665"/>
                  <a:pt x="5154637" y="3735812"/>
                </a:cubicBezTo>
                <a:cubicBezTo>
                  <a:pt x="5153665" y="3735960"/>
                  <a:pt x="5152472" y="3736033"/>
                  <a:pt x="5151058" y="3736033"/>
                </a:cubicBezTo>
                <a:cubicBezTo>
                  <a:pt x="5149526" y="3736033"/>
                  <a:pt x="5148289" y="3735960"/>
                  <a:pt x="5147346" y="3735812"/>
                </a:cubicBezTo>
                <a:cubicBezTo>
                  <a:pt x="5146404" y="3735665"/>
                  <a:pt x="5145638" y="3735489"/>
                  <a:pt x="5145049" y="3735282"/>
                </a:cubicBezTo>
                <a:cubicBezTo>
                  <a:pt x="5144460" y="3735076"/>
                  <a:pt x="5144048" y="3734796"/>
                  <a:pt x="5143812" y="3734443"/>
                </a:cubicBezTo>
                <a:cubicBezTo>
                  <a:pt x="5143576" y="3734089"/>
                  <a:pt x="5143458" y="3733677"/>
                  <a:pt x="5143458" y="3733206"/>
                </a:cubicBezTo>
                <a:lnTo>
                  <a:pt x="5143458" y="3682483"/>
                </a:lnTo>
                <a:lnTo>
                  <a:pt x="5091410" y="3682483"/>
                </a:lnTo>
                <a:lnTo>
                  <a:pt x="5091410" y="3733206"/>
                </a:lnTo>
                <a:cubicBezTo>
                  <a:pt x="5091410" y="3733677"/>
                  <a:pt x="5091293" y="3734089"/>
                  <a:pt x="5091057" y="3734443"/>
                </a:cubicBezTo>
                <a:cubicBezTo>
                  <a:pt x="5090821" y="3734796"/>
                  <a:pt x="5090409" y="3735076"/>
                  <a:pt x="5089820" y="3735282"/>
                </a:cubicBezTo>
                <a:cubicBezTo>
                  <a:pt x="5089231" y="3735489"/>
                  <a:pt x="5088450" y="3735665"/>
                  <a:pt x="5087478" y="3735812"/>
                </a:cubicBezTo>
                <a:cubicBezTo>
                  <a:pt x="5086506" y="3735960"/>
                  <a:pt x="5085284" y="3736033"/>
                  <a:pt x="5083811" y="3736033"/>
                </a:cubicBezTo>
                <a:cubicBezTo>
                  <a:pt x="5082397" y="3736033"/>
                  <a:pt x="5081189" y="3735960"/>
                  <a:pt x="5080188" y="3735812"/>
                </a:cubicBezTo>
                <a:cubicBezTo>
                  <a:pt x="5079186" y="3735665"/>
                  <a:pt x="5078391" y="3735489"/>
                  <a:pt x="5077802" y="3735282"/>
                </a:cubicBezTo>
                <a:cubicBezTo>
                  <a:pt x="5077213" y="3735076"/>
                  <a:pt x="5076801" y="3734796"/>
                  <a:pt x="5076565" y="3734443"/>
                </a:cubicBezTo>
                <a:cubicBezTo>
                  <a:pt x="5076329" y="3734089"/>
                  <a:pt x="5076211" y="3733677"/>
                  <a:pt x="5076211" y="3733206"/>
                </a:cubicBezTo>
                <a:lnTo>
                  <a:pt x="5076211" y="3623454"/>
                </a:lnTo>
                <a:cubicBezTo>
                  <a:pt x="5076211" y="3622983"/>
                  <a:pt x="5076329" y="3622570"/>
                  <a:pt x="5076565" y="3622217"/>
                </a:cubicBezTo>
                <a:cubicBezTo>
                  <a:pt x="5076801" y="3621864"/>
                  <a:pt x="5077213" y="3621584"/>
                  <a:pt x="5077802" y="3621378"/>
                </a:cubicBezTo>
                <a:cubicBezTo>
                  <a:pt x="5078391" y="3621171"/>
                  <a:pt x="5079186" y="3620995"/>
                  <a:pt x="5080188" y="3620847"/>
                </a:cubicBezTo>
                <a:cubicBezTo>
                  <a:pt x="5081189" y="3620700"/>
                  <a:pt x="5082397" y="3620626"/>
                  <a:pt x="5083811" y="3620626"/>
                </a:cubicBezTo>
                <a:close/>
                <a:moveTo>
                  <a:pt x="4833226" y="3620626"/>
                </a:moveTo>
                <a:cubicBezTo>
                  <a:pt x="4834993" y="3620626"/>
                  <a:pt x="4836422" y="3620685"/>
                  <a:pt x="4837512" y="3620803"/>
                </a:cubicBezTo>
                <a:cubicBezTo>
                  <a:pt x="4838602" y="3620921"/>
                  <a:pt x="4839471" y="3621083"/>
                  <a:pt x="4840119" y="3621289"/>
                </a:cubicBezTo>
                <a:cubicBezTo>
                  <a:pt x="4840767" y="3621496"/>
                  <a:pt x="4841253" y="3621790"/>
                  <a:pt x="4841577" y="3622173"/>
                </a:cubicBezTo>
                <a:cubicBezTo>
                  <a:pt x="4841901" y="3622556"/>
                  <a:pt x="4842210" y="3623042"/>
                  <a:pt x="4842504" y="3623631"/>
                </a:cubicBezTo>
                <a:lnTo>
                  <a:pt x="4858322" y="3656503"/>
                </a:lnTo>
                <a:cubicBezTo>
                  <a:pt x="4859791" y="3659626"/>
                  <a:pt x="4861257" y="3662895"/>
                  <a:pt x="4862721" y="3666312"/>
                </a:cubicBezTo>
                <a:cubicBezTo>
                  <a:pt x="4864184" y="3669729"/>
                  <a:pt x="4865679" y="3673175"/>
                  <a:pt x="4867202" y="3676651"/>
                </a:cubicBezTo>
                <a:lnTo>
                  <a:pt x="4867377" y="3676651"/>
                </a:lnTo>
                <a:cubicBezTo>
                  <a:pt x="4868724" y="3673293"/>
                  <a:pt x="4870114" y="3669950"/>
                  <a:pt x="4871550" y="3666621"/>
                </a:cubicBezTo>
                <a:cubicBezTo>
                  <a:pt x="4872985" y="3663293"/>
                  <a:pt x="4874437" y="3660009"/>
                  <a:pt x="4875907" y="3656768"/>
                </a:cubicBezTo>
                <a:lnTo>
                  <a:pt x="4891813" y="3623719"/>
                </a:lnTo>
                <a:cubicBezTo>
                  <a:pt x="4891990" y="3623130"/>
                  <a:pt x="4892240" y="3622630"/>
                  <a:pt x="4892564" y="3622217"/>
                </a:cubicBezTo>
                <a:cubicBezTo>
                  <a:pt x="4892889" y="3621805"/>
                  <a:pt x="4893330" y="3621496"/>
                  <a:pt x="4893890" y="3621289"/>
                </a:cubicBezTo>
                <a:cubicBezTo>
                  <a:pt x="4894450" y="3621083"/>
                  <a:pt x="4895230" y="3620921"/>
                  <a:pt x="4896231" y="3620803"/>
                </a:cubicBezTo>
                <a:cubicBezTo>
                  <a:pt x="4897233" y="3620685"/>
                  <a:pt x="4898500" y="3620626"/>
                  <a:pt x="4900031" y="3620626"/>
                </a:cubicBezTo>
                <a:cubicBezTo>
                  <a:pt x="4902152" y="3620626"/>
                  <a:pt x="4903816" y="3620700"/>
                  <a:pt x="4905024" y="3620847"/>
                </a:cubicBezTo>
                <a:cubicBezTo>
                  <a:pt x="4906232" y="3620995"/>
                  <a:pt x="4907071" y="3621275"/>
                  <a:pt x="4907542" y="3621687"/>
                </a:cubicBezTo>
                <a:cubicBezTo>
                  <a:pt x="4908014" y="3622099"/>
                  <a:pt x="4908176" y="3622689"/>
                  <a:pt x="4908028" y="3623454"/>
                </a:cubicBezTo>
                <a:cubicBezTo>
                  <a:pt x="4907881" y="3624220"/>
                  <a:pt x="4907484" y="3625251"/>
                  <a:pt x="4906835" y="3626547"/>
                </a:cubicBezTo>
                <a:lnTo>
                  <a:pt x="4874493" y="3691055"/>
                </a:lnTo>
                <a:lnTo>
                  <a:pt x="4874493" y="3733206"/>
                </a:lnTo>
                <a:cubicBezTo>
                  <a:pt x="4874493" y="3733677"/>
                  <a:pt x="4874376" y="3734089"/>
                  <a:pt x="4874142" y="3734443"/>
                </a:cubicBezTo>
                <a:cubicBezTo>
                  <a:pt x="4873908" y="3734796"/>
                  <a:pt x="4873498" y="3735076"/>
                  <a:pt x="4872912" y="3735282"/>
                </a:cubicBezTo>
                <a:cubicBezTo>
                  <a:pt x="4872326" y="3735489"/>
                  <a:pt x="4871535" y="3735665"/>
                  <a:pt x="4870540" y="3735812"/>
                </a:cubicBezTo>
                <a:cubicBezTo>
                  <a:pt x="4869544" y="3735960"/>
                  <a:pt x="4868344" y="3736033"/>
                  <a:pt x="4866938" y="3736033"/>
                </a:cubicBezTo>
                <a:cubicBezTo>
                  <a:pt x="4865473" y="3736033"/>
                  <a:pt x="4864258" y="3735960"/>
                  <a:pt x="4863292" y="3735812"/>
                </a:cubicBezTo>
                <a:cubicBezTo>
                  <a:pt x="4862325" y="3735665"/>
                  <a:pt x="4861534" y="3735489"/>
                  <a:pt x="4860920" y="3735282"/>
                </a:cubicBezTo>
                <a:cubicBezTo>
                  <a:pt x="4860305" y="3735076"/>
                  <a:pt x="4859880" y="3734796"/>
                  <a:pt x="4859646" y="3734443"/>
                </a:cubicBezTo>
                <a:cubicBezTo>
                  <a:pt x="4859412" y="3734089"/>
                  <a:pt x="4859294" y="3733677"/>
                  <a:pt x="4859294" y="3733206"/>
                </a:cubicBezTo>
                <a:lnTo>
                  <a:pt x="4859294" y="3691055"/>
                </a:lnTo>
                <a:lnTo>
                  <a:pt x="4826952" y="3626547"/>
                </a:lnTo>
                <a:cubicBezTo>
                  <a:pt x="4826304" y="3625192"/>
                  <a:pt x="4825907" y="3624132"/>
                  <a:pt x="4825759" y="3623366"/>
                </a:cubicBezTo>
                <a:cubicBezTo>
                  <a:pt x="4825612" y="3622600"/>
                  <a:pt x="4825759" y="3622011"/>
                  <a:pt x="4826201" y="3621598"/>
                </a:cubicBezTo>
                <a:cubicBezTo>
                  <a:pt x="4826643" y="3621186"/>
                  <a:pt x="4827438" y="3620921"/>
                  <a:pt x="4828587" y="3620803"/>
                </a:cubicBezTo>
                <a:cubicBezTo>
                  <a:pt x="4829735" y="3620685"/>
                  <a:pt x="4831282" y="3620626"/>
                  <a:pt x="4833226" y="3620626"/>
                </a:cubicBezTo>
                <a:close/>
                <a:moveTo>
                  <a:pt x="4617086" y="3620626"/>
                </a:moveTo>
                <a:cubicBezTo>
                  <a:pt x="4618559" y="3620626"/>
                  <a:pt x="4619781" y="3620700"/>
                  <a:pt x="4620753" y="3620847"/>
                </a:cubicBezTo>
                <a:cubicBezTo>
                  <a:pt x="4621725" y="3620995"/>
                  <a:pt x="4622506" y="3621171"/>
                  <a:pt x="4623095" y="3621378"/>
                </a:cubicBezTo>
                <a:cubicBezTo>
                  <a:pt x="4623684" y="3621584"/>
                  <a:pt x="4624096" y="3621864"/>
                  <a:pt x="4624332" y="3622217"/>
                </a:cubicBezTo>
                <a:cubicBezTo>
                  <a:pt x="4624568" y="3622570"/>
                  <a:pt x="4624685" y="3622983"/>
                  <a:pt x="4624685" y="3623454"/>
                </a:cubicBezTo>
                <a:lnTo>
                  <a:pt x="4624685" y="3669228"/>
                </a:lnTo>
                <a:lnTo>
                  <a:pt x="4676733" y="3669228"/>
                </a:lnTo>
                <a:lnTo>
                  <a:pt x="4676733" y="3623454"/>
                </a:lnTo>
                <a:cubicBezTo>
                  <a:pt x="4676733" y="3622983"/>
                  <a:pt x="4676851" y="3622570"/>
                  <a:pt x="4677087" y="3622217"/>
                </a:cubicBezTo>
                <a:cubicBezTo>
                  <a:pt x="4677323" y="3621864"/>
                  <a:pt x="4677735" y="3621584"/>
                  <a:pt x="4678324" y="3621378"/>
                </a:cubicBezTo>
                <a:cubicBezTo>
                  <a:pt x="4678913" y="3621171"/>
                  <a:pt x="4679679" y="3620995"/>
                  <a:pt x="4680621" y="3620847"/>
                </a:cubicBezTo>
                <a:cubicBezTo>
                  <a:pt x="4681564" y="3620700"/>
                  <a:pt x="4682801" y="3620626"/>
                  <a:pt x="4684333" y="3620626"/>
                </a:cubicBezTo>
                <a:cubicBezTo>
                  <a:pt x="4685747" y="3620626"/>
                  <a:pt x="4686940" y="3620700"/>
                  <a:pt x="4687912" y="3620847"/>
                </a:cubicBezTo>
                <a:cubicBezTo>
                  <a:pt x="4688884" y="3620995"/>
                  <a:pt x="4689664" y="3621171"/>
                  <a:pt x="4690253" y="3621378"/>
                </a:cubicBezTo>
                <a:cubicBezTo>
                  <a:pt x="4690843" y="3621584"/>
                  <a:pt x="4691255" y="3621864"/>
                  <a:pt x="4691490" y="3622217"/>
                </a:cubicBezTo>
                <a:cubicBezTo>
                  <a:pt x="4691726" y="3622570"/>
                  <a:pt x="4691844" y="3622983"/>
                  <a:pt x="4691844" y="3623454"/>
                </a:cubicBezTo>
                <a:lnTo>
                  <a:pt x="4691844" y="3733206"/>
                </a:lnTo>
                <a:cubicBezTo>
                  <a:pt x="4691844" y="3733677"/>
                  <a:pt x="4691726" y="3734089"/>
                  <a:pt x="4691490" y="3734443"/>
                </a:cubicBezTo>
                <a:cubicBezTo>
                  <a:pt x="4691255" y="3734796"/>
                  <a:pt x="4690843" y="3735076"/>
                  <a:pt x="4690253" y="3735282"/>
                </a:cubicBezTo>
                <a:cubicBezTo>
                  <a:pt x="4689664" y="3735489"/>
                  <a:pt x="4688884" y="3735665"/>
                  <a:pt x="4687912" y="3735812"/>
                </a:cubicBezTo>
                <a:cubicBezTo>
                  <a:pt x="4686940" y="3735960"/>
                  <a:pt x="4685747" y="3736033"/>
                  <a:pt x="4684333" y="3736033"/>
                </a:cubicBezTo>
                <a:cubicBezTo>
                  <a:pt x="4682801" y="3736033"/>
                  <a:pt x="4681564" y="3735960"/>
                  <a:pt x="4680621" y="3735812"/>
                </a:cubicBezTo>
                <a:cubicBezTo>
                  <a:pt x="4679679" y="3735665"/>
                  <a:pt x="4678913" y="3735489"/>
                  <a:pt x="4678324" y="3735282"/>
                </a:cubicBezTo>
                <a:cubicBezTo>
                  <a:pt x="4677735" y="3735076"/>
                  <a:pt x="4677323" y="3734796"/>
                  <a:pt x="4677087" y="3734443"/>
                </a:cubicBezTo>
                <a:cubicBezTo>
                  <a:pt x="4676851" y="3734089"/>
                  <a:pt x="4676733" y="3733677"/>
                  <a:pt x="4676733" y="3733206"/>
                </a:cubicBezTo>
                <a:lnTo>
                  <a:pt x="4676733" y="3682483"/>
                </a:lnTo>
                <a:lnTo>
                  <a:pt x="4624685" y="3682483"/>
                </a:lnTo>
                <a:lnTo>
                  <a:pt x="4624685" y="3733206"/>
                </a:lnTo>
                <a:cubicBezTo>
                  <a:pt x="4624685" y="3733677"/>
                  <a:pt x="4624568" y="3734089"/>
                  <a:pt x="4624332" y="3734443"/>
                </a:cubicBezTo>
                <a:cubicBezTo>
                  <a:pt x="4624096" y="3734796"/>
                  <a:pt x="4623684" y="3735076"/>
                  <a:pt x="4623095" y="3735282"/>
                </a:cubicBezTo>
                <a:cubicBezTo>
                  <a:pt x="4622506" y="3735489"/>
                  <a:pt x="4621725" y="3735665"/>
                  <a:pt x="4620753" y="3735812"/>
                </a:cubicBezTo>
                <a:cubicBezTo>
                  <a:pt x="4619781" y="3735960"/>
                  <a:pt x="4618559" y="3736033"/>
                  <a:pt x="4617086" y="3736033"/>
                </a:cubicBezTo>
                <a:cubicBezTo>
                  <a:pt x="4615672" y="3736033"/>
                  <a:pt x="4614464" y="3735960"/>
                  <a:pt x="4613463" y="3735812"/>
                </a:cubicBezTo>
                <a:cubicBezTo>
                  <a:pt x="4612461" y="3735665"/>
                  <a:pt x="4611666" y="3735489"/>
                  <a:pt x="4611077" y="3735282"/>
                </a:cubicBezTo>
                <a:cubicBezTo>
                  <a:pt x="4610488" y="3735076"/>
                  <a:pt x="4610076" y="3734796"/>
                  <a:pt x="4609840" y="3734443"/>
                </a:cubicBezTo>
                <a:cubicBezTo>
                  <a:pt x="4609604" y="3734089"/>
                  <a:pt x="4609486" y="3733677"/>
                  <a:pt x="4609486" y="3733206"/>
                </a:cubicBezTo>
                <a:lnTo>
                  <a:pt x="4609486" y="3623454"/>
                </a:lnTo>
                <a:cubicBezTo>
                  <a:pt x="4609486" y="3622983"/>
                  <a:pt x="4609604" y="3622570"/>
                  <a:pt x="4609840" y="3622217"/>
                </a:cubicBezTo>
                <a:cubicBezTo>
                  <a:pt x="4610076" y="3621864"/>
                  <a:pt x="4610488" y="3621584"/>
                  <a:pt x="4611077" y="3621378"/>
                </a:cubicBezTo>
                <a:cubicBezTo>
                  <a:pt x="4611666" y="3621171"/>
                  <a:pt x="4612461" y="3620995"/>
                  <a:pt x="4613463" y="3620847"/>
                </a:cubicBezTo>
                <a:cubicBezTo>
                  <a:pt x="4614464" y="3620700"/>
                  <a:pt x="4615672" y="3620626"/>
                  <a:pt x="4617086" y="3620626"/>
                </a:cubicBezTo>
                <a:close/>
                <a:moveTo>
                  <a:pt x="4366501" y="3620626"/>
                </a:moveTo>
                <a:cubicBezTo>
                  <a:pt x="4368269" y="3620626"/>
                  <a:pt x="4369697" y="3620685"/>
                  <a:pt x="4370787" y="3620803"/>
                </a:cubicBezTo>
                <a:cubicBezTo>
                  <a:pt x="4371877" y="3620921"/>
                  <a:pt x="4372746" y="3621083"/>
                  <a:pt x="4373394" y="3621289"/>
                </a:cubicBezTo>
                <a:cubicBezTo>
                  <a:pt x="4374042" y="3621496"/>
                  <a:pt x="4374528" y="3621790"/>
                  <a:pt x="4374852" y="3622173"/>
                </a:cubicBezTo>
                <a:cubicBezTo>
                  <a:pt x="4375176" y="3622556"/>
                  <a:pt x="4375485" y="3623042"/>
                  <a:pt x="4375780" y="3623631"/>
                </a:cubicBezTo>
                <a:lnTo>
                  <a:pt x="4391597" y="3656503"/>
                </a:lnTo>
                <a:cubicBezTo>
                  <a:pt x="4393066" y="3659626"/>
                  <a:pt x="4394531" y="3662895"/>
                  <a:pt x="4395996" y="3666312"/>
                </a:cubicBezTo>
                <a:cubicBezTo>
                  <a:pt x="4397460" y="3669729"/>
                  <a:pt x="4398953" y="3673175"/>
                  <a:pt x="4400477" y="3676651"/>
                </a:cubicBezTo>
                <a:lnTo>
                  <a:pt x="4400652" y="3676651"/>
                </a:lnTo>
                <a:cubicBezTo>
                  <a:pt x="4401999" y="3673293"/>
                  <a:pt x="4403390" y="3669950"/>
                  <a:pt x="4404825" y="3666621"/>
                </a:cubicBezTo>
                <a:cubicBezTo>
                  <a:pt x="4406260" y="3663293"/>
                  <a:pt x="4407712" y="3660009"/>
                  <a:pt x="4409182" y="3656768"/>
                </a:cubicBezTo>
                <a:lnTo>
                  <a:pt x="4425088" y="3623719"/>
                </a:lnTo>
                <a:cubicBezTo>
                  <a:pt x="4425265" y="3623130"/>
                  <a:pt x="4425515" y="3622630"/>
                  <a:pt x="4425839" y="3622217"/>
                </a:cubicBezTo>
                <a:cubicBezTo>
                  <a:pt x="4426163" y="3621805"/>
                  <a:pt x="4426605" y="3621496"/>
                  <a:pt x="4427165" y="3621289"/>
                </a:cubicBezTo>
                <a:cubicBezTo>
                  <a:pt x="4427725" y="3621083"/>
                  <a:pt x="4428505" y="3620921"/>
                  <a:pt x="4429506" y="3620803"/>
                </a:cubicBezTo>
                <a:cubicBezTo>
                  <a:pt x="4430508" y="3620685"/>
                  <a:pt x="4431775" y="3620626"/>
                  <a:pt x="4433306" y="3620626"/>
                </a:cubicBezTo>
                <a:cubicBezTo>
                  <a:pt x="4435427" y="3620626"/>
                  <a:pt x="4437091" y="3620700"/>
                  <a:pt x="4438299" y="3620847"/>
                </a:cubicBezTo>
                <a:cubicBezTo>
                  <a:pt x="4439507" y="3620995"/>
                  <a:pt x="4440346" y="3621275"/>
                  <a:pt x="4440817" y="3621687"/>
                </a:cubicBezTo>
                <a:cubicBezTo>
                  <a:pt x="4441289" y="3622099"/>
                  <a:pt x="4441451" y="3622689"/>
                  <a:pt x="4441303" y="3623454"/>
                </a:cubicBezTo>
                <a:cubicBezTo>
                  <a:pt x="4441156" y="3624220"/>
                  <a:pt x="4440759" y="3625251"/>
                  <a:pt x="4440110" y="3626547"/>
                </a:cubicBezTo>
                <a:lnTo>
                  <a:pt x="4407768" y="3691055"/>
                </a:lnTo>
                <a:lnTo>
                  <a:pt x="4407768" y="3733206"/>
                </a:lnTo>
                <a:cubicBezTo>
                  <a:pt x="4407768" y="3733677"/>
                  <a:pt x="4407651" y="3734089"/>
                  <a:pt x="4407417" y="3734443"/>
                </a:cubicBezTo>
                <a:cubicBezTo>
                  <a:pt x="4407183" y="3734796"/>
                  <a:pt x="4406773" y="3735076"/>
                  <a:pt x="4406187" y="3735282"/>
                </a:cubicBezTo>
                <a:cubicBezTo>
                  <a:pt x="4405601" y="3735489"/>
                  <a:pt x="4404810" y="3735665"/>
                  <a:pt x="4403815" y="3735812"/>
                </a:cubicBezTo>
                <a:cubicBezTo>
                  <a:pt x="4402819" y="3735960"/>
                  <a:pt x="4401619" y="3736033"/>
                  <a:pt x="4400213" y="3736033"/>
                </a:cubicBezTo>
                <a:cubicBezTo>
                  <a:pt x="4398749" y="3736033"/>
                  <a:pt x="4397533" y="3735960"/>
                  <a:pt x="4396567" y="3735812"/>
                </a:cubicBezTo>
                <a:cubicBezTo>
                  <a:pt x="4395600" y="3735665"/>
                  <a:pt x="4394809" y="3735489"/>
                  <a:pt x="4394195" y="3735282"/>
                </a:cubicBezTo>
                <a:cubicBezTo>
                  <a:pt x="4393580" y="3735076"/>
                  <a:pt x="4393155" y="3734796"/>
                  <a:pt x="4392921" y="3734443"/>
                </a:cubicBezTo>
                <a:cubicBezTo>
                  <a:pt x="4392687" y="3734089"/>
                  <a:pt x="4392569" y="3733677"/>
                  <a:pt x="4392569" y="3733206"/>
                </a:cubicBezTo>
                <a:lnTo>
                  <a:pt x="4392569" y="3691055"/>
                </a:lnTo>
                <a:lnTo>
                  <a:pt x="4360227" y="3626547"/>
                </a:lnTo>
                <a:cubicBezTo>
                  <a:pt x="4359579" y="3625192"/>
                  <a:pt x="4359181" y="3624132"/>
                  <a:pt x="4359034" y="3623366"/>
                </a:cubicBezTo>
                <a:cubicBezTo>
                  <a:pt x="4358887" y="3622600"/>
                  <a:pt x="4359034" y="3622011"/>
                  <a:pt x="4359476" y="3621598"/>
                </a:cubicBezTo>
                <a:cubicBezTo>
                  <a:pt x="4359918" y="3621186"/>
                  <a:pt x="4360713" y="3620921"/>
                  <a:pt x="4361862" y="3620803"/>
                </a:cubicBezTo>
                <a:cubicBezTo>
                  <a:pt x="4363011" y="3620685"/>
                  <a:pt x="4364557" y="3620626"/>
                  <a:pt x="4366501" y="3620626"/>
                </a:cubicBezTo>
                <a:close/>
                <a:moveTo>
                  <a:pt x="4140836" y="3620626"/>
                </a:moveTo>
                <a:cubicBezTo>
                  <a:pt x="4142309" y="3620626"/>
                  <a:pt x="4143531" y="3620700"/>
                  <a:pt x="4144503" y="3620847"/>
                </a:cubicBezTo>
                <a:cubicBezTo>
                  <a:pt x="4145475" y="3620995"/>
                  <a:pt x="4146256" y="3621171"/>
                  <a:pt x="4146845" y="3621378"/>
                </a:cubicBezTo>
                <a:cubicBezTo>
                  <a:pt x="4147434" y="3621584"/>
                  <a:pt x="4147846" y="3621864"/>
                  <a:pt x="4148082" y="3622217"/>
                </a:cubicBezTo>
                <a:cubicBezTo>
                  <a:pt x="4148317" y="3622570"/>
                  <a:pt x="4148435" y="3622983"/>
                  <a:pt x="4148435" y="3623454"/>
                </a:cubicBezTo>
                <a:lnTo>
                  <a:pt x="4148435" y="3669228"/>
                </a:lnTo>
                <a:lnTo>
                  <a:pt x="4200483" y="3669228"/>
                </a:lnTo>
                <a:lnTo>
                  <a:pt x="4200483" y="3623454"/>
                </a:lnTo>
                <a:cubicBezTo>
                  <a:pt x="4200483" y="3622983"/>
                  <a:pt x="4200601" y="3622570"/>
                  <a:pt x="4200837" y="3622217"/>
                </a:cubicBezTo>
                <a:cubicBezTo>
                  <a:pt x="4201072" y="3621864"/>
                  <a:pt x="4201485" y="3621584"/>
                  <a:pt x="4202074" y="3621378"/>
                </a:cubicBezTo>
                <a:cubicBezTo>
                  <a:pt x="4202663" y="3621171"/>
                  <a:pt x="4203429" y="3620995"/>
                  <a:pt x="4204372" y="3620847"/>
                </a:cubicBezTo>
                <a:cubicBezTo>
                  <a:pt x="4205314" y="3620700"/>
                  <a:pt x="4206551" y="3620626"/>
                  <a:pt x="4208083" y="3620626"/>
                </a:cubicBezTo>
                <a:cubicBezTo>
                  <a:pt x="4209497" y="3620626"/>
                  <a:pt x="4210690" y="3620700"/>
                  <a:pt x="4211662" y="3620847"/>
                </a:cubicBezTo>
                <a:cubicBezTo>
                  <a:pt x="4212634" y="3620995"/>
                  <a:pt x="4213414" y="3621171"/>
                  <a:pt x="4214004" y="3621378"/>
                </a:cubicBezTo>
                <a:cubicBezTo>
                  <a:pt x="4214592" y="3621584"/>
                  <a:pt x="4215005" y="3621864"/>
                  <a:pt x="4215241" y="3622217"/>
                </a:cubicBezTo>
                <a:cubicBezTo>
                  <a:pt x="4215476" y="3622570"/>
                  <a:pt x="4215594" y="3622983"/>
                  <a:pt x="4215594" y="3623454"/>
                </a:cubicBezTo>
                <a:lnTo>
                  <a:pt x="4215594" y="3733206"/>
                </a:lnTo>
                <a:cubicBezTo>
                  <a:pt x="4215594" y="3733677"/>
                  <a:pt x="4215476" y="3734089"/>
                  <a:pt x="4215241" y="3734443"/>
                </a:cubicBezTo>
                <a:cubicBezTo>
                  <a:pt x="4215005" y="3734796"/>
                  <a:pt x="4214592" y="3735076"/>
                  <a:pt x="4214004" y="3735282"/>
                </a:cubicBezTo>
                <a:cubicBezTo>
                  <a:pt x="4213414" y="3735489"/>
                  <a:pt x="4212634" y="3735665"/>
                  <a:pt x="4211662" y="3735812"/>
                </a:cubicBezTo>
                <a:cubicBezTo>
                  <a:pt x="4210690" y="3735960"/>
                  <a:pt x="4209497" y="3736033"/>
                  <a:pt x="4208083" y="3736033"/>
                </a:cubicBezTo>
                <a:cubicBezTo>
                  <a:pt x="4206551" y="3736033"/>
                  <a:pt x="4205314" y="3735960"/>
                  <a:pt x="4204372" y="3735812"/>
                </a:cubicBezTo>
                <a:cubicBezTo>
                  <a:pt x="4203429" y="3735665"/>
                  <a:pt x="4202663" y="3735489"/>
                  <a:pt x="4202074" y="3735282"/>
                </a:cubicBezTo>
                <a:cubicBezTo>
                  <a:pt x="4201485" y="3735076"/>
                  <a:pt x="4201072" y="3734796"/>
                  <a:pt x="4200837" y="3734443"/>
                </a:cubicBezTo>
                <a:cubicBezTo>
                  <a:pt x="4200601" y="3734089"/>
                  <a:pt x="4200483" y="3733677"/>
                  <a:pt x="4200483" y="3733206"/>
                </a:cubicBezTo>
                <a:lnTo>
                  <a:pt x="4200483" y="3682483"/>
                </a:lnTo>
                <a:lnTo>
                  <a:pt x="4148435" y="3682483"/>
                </a:lnTo>
                <a:lnTo>
                  <a:pt x="4148435" y="3733206"/>
                </a:lnTo>
                <a:cubicBezTo>
                  <a:pt x="4148435" y="3733677"/>
                  <a:pt x="4148317" y="3734089"/>
                  <a:pt x="4148082" y="3734443"/>
                </a:cubicBezTo>
                <a:cubicBezTo>
                  <a:pt x="4147846" y="3734796"/>
                  <a:pt x="4147434" y="3735076"/>
                  <a:pt x="4146845" y="3735282"/>
                </a:cubicBezTo>
                <a:cubicBezTo>
                  <a:pt x="4146256" y="3735489"/>
                  <a:pt x="4145475" y="3735665"/>
                  <a:pt x="4144503" y="3735812"/>
                </a:cubicBezTo>
                <a:cubicBezTo>
                  <a:pt x="4143531" y="3735960"/>
                  <a:pt x="4142309" y="3736033"/>
                  <a:pt x="4140836" y="3736033"/>
                </a:cubicBezTo>
                <a:cubicBezTo>
                  <a:pt x="4139422" y="3736033"/>
                  <a:pt x="4138214" y="3735960"/>
                  <a:pt x="4137213" y="3735812"/>
                </a:cubicBezTo>
                <a:cubicBezTo>
                  <a:pt x="4136211" y="3735665"/>
                  <a:pt x="4135416" y="3735489"/>
                  <a:pt x="4134827" y="3735282"/>
                </a:cubicBezTo>
                <a:cubicBezTo>
                  <a:pt x="4134238" y="3735076"/>
                  <a:pt x="4133825" y="3734796"/>
                  <a:pt x="4133590" y="3734443"/>
                </a:cubicBezTo>
                <a:cubicBezTo>
                  <a:pt x="4133354" y="3734089"/>
                  <a:pt x="4133236" y="3733677"/>
                  <a:pt x="4133236" y="3733206"/>
                </a:cubicBezTo>
                <a:lnTo>
                  <a:pt x="4133236" y="3623454"/>
                </a:lnTo>
                <a:cubicBezTo>
                  <a:pt x="4133236" y="3622983"/>
                  <a:pt x="4133354" y="3622570"/>
                  <a:pt x="4133590" y="3622217"/>
                </a:cubicBezTo>
                <a:cubicBezTo>
                  <a:pt x="4133825" y="3621864"/>
                  <a:pt x="4134238" y="3621584"/>
                  <a:pt x="4134827" y="3621378"/>
                </a:cubicBezTo>
                <a:cubicBezTo>
                  <a:pt x="4135416" y="3621171"/>
                  <a:pt x="4136211" y="3620995"/>
                  <a:pt x="4137213" y="3620847"/>
                </a:cubicBezTo>
                <a:cubicBezTo>
                  <a:pt x="4138214" y="3620700"/>
                  <a:pt x="4139422" y="3620626"/>
                  <a:pt x="4140836" y="3620626"/>
                </a:cubicBezTo>
                <a:close/>
                <a:moveTo>
                  <a:pt x="3890251" y="3620626"/>
                </a:moveTo>
                <a:cubicBezTo>
                  <a:pt x="3892019" y="3620626"/>
                  <a:pt x="3893447" y="3620685"/>
                  <a:pt x="3894537" y="3620803"/>
                </a:cubicBezTo>
                <a:cubicBezTo>
                  <a:pt x="3895627" y="3620921"/>
                  <a:pt x="3896496" y="3621083"/>
                  <a:pt x="3897144" y="3621289"/>
                </a:cubicBezTo>
                <a:cubicBezTo>
                  <a:pt x="3897792" y="3621496"/>
                  <a:pt x="3898278" y="3621790"/>
                  <a:pt x="3898602" y="3622173"/>
                </a:cubicBezTo>
                <a:cubicBezTo>
                  <a:pt x="3898926" y="3622556"/>
                  <a:pt x="3899235" y="3623042"/>
                  <a:pt x="3899530" y="3623631"/>
                </a:cubicBezTo>
                <a:lnTo>
                  <a:pt x="3915347" y="3656503"/>
                </a:lnTo>
                <a:cubicBezTo>
                  <a:pt x="3916816" y="3659626"/>
                  <a:pt x="3918281" y="3662895"/>
                  <a:pt x="3919746" y="3666312"/>
                </a:cubicBezTo>
                <a:cubicBezTo>
                  <a:pt x="3921210" y="3669729"/>
                  <a:pt x="3922703" y="3673175"/>
                  <a:pt x="3924227" y="3676651"/>
                </a:cubicBezTo>
                <a:lnTo>
                  <a:pt x="3924402" y="3676651"/>
                </a:lnTo>
                <a:cubicBezTo>
                  <a:pt x="3925749" y="3673293"/>
                  <a:pt x="3927140" y="3669950"/>
                  <a:pt x="3928575" y="3666621"/>
                </a:cubicBezTo>
                <a:cubicBezTo>
                  <a:pt x="3930010" y="3663293"/>
                  <a:pt x="3931462" y="3660009"/>
                  <a:pt x="3932932" y="3656768"/>
                </a:cubicBezTo>
                <a:lnTo>
                  <a:pt x="3948838" y="3623719"/>
                </a:lnTo>
                <a:cubicBezTo>
                  <a:pt x="3949015" y="3623130"/>
                  <a:pt x="3949265" y="3622630"/>
                  <a:pt x="3949589" y="3622217"/>
                </a:cubicBezTo>
                <a:cubicBezTo>
                  <a:pt x="3949913" y="3621805"/>
                  <a:pt x="3950355" y="3621496"/>
                  <a:pt x="3950915" y="3621289"/>
                </a:cubicBezTo>
                <a:cubicBezTo>
                  <a:pt x="3951475" y="3621083"/>
                  <a:pt x="3952255" y="3620921"/>
                  <a:pt x="3953257" y="3620803"/>
                </a:cubicBezTo>
                <a:cubicBezTo>
                  <a:pt x="3954258" y="3620685"/>
                  <a:pt x="3955525" y="3620626"/>
                  <a:pt x="3957056" y="3620626"/>
                </a:cubicBezTo>
                <a:cubicBezTo>
                  <a:pt x="3959177" y="3620626"/>
                  <a:pt x="3960841" y="3620700"/>
                  <a:pt x="3962049" y="3620847"/>
                </a:cubicBezTo>
                <a:cubicBezTo>
                  <a:pt x="3963257" y="3620995"/>
                  <a:pt x="3964096" y="3621275"/>
                  <a:pt x="3964568" y="3621687"/>
                </a:cubicBezTo>
                <a:cubicBezTo>
                  <a:pt x="3965039" y="3622099"/>
                  <a:pt x="3965201" y="3622689"/>
                  <a:pt x="3965054" y="3623454"/>
                </a:cubicBezTo>
                <a:cubicBezTo>
                  <a:pt x="3964906" y="3624220"/>
                  <a:pt x="3964509" y="3625251"/>
                  <a:pt x="3963861" y="3626547"/>
                </a:cubicBezTo>
                <a:lnTo>
                  <a:pt x="3931518" y="3691055"/>
                </a:lnTo>
                <a:lnTo>
                  <a:pt x="3931518" y="3733206"/>
                </a:lnTo>
                <a:cubicBezTo>
                  <a:pt x="3931518" y="3733677"/>
                  <a:pt x="3931401" y="3734089"/>
                  <a:pt x="3931167" y="3734443"/>
                </a:cubicBezTo>
                <a:cubicBezTo>
                  <a:pt x="3930933" y="3734796"/>
                  <a:pt x="3930523" y="3735076"/>
                  <a:pt x="3929937" y="3735282"/>
                </a:cubicBezTo>
                <a:cubicBezTo>
                  <a:pt x="3929351" y="3735489"/>
                  <a:pt x="3928560" y="3735665"/>
                  <a:pt x="3927565" y="3735812"/>
                </a:cubicBezTo>
                <a:cubicBezTo>
                  <a:pt x="3926569" y="3735960"/>
                  <a:pt x="3925369" y="3736033"/>
                  <a:pt x="3923963" y="3736033"/>
                </a:cubicBezTo>
                <a:cubicBezTo>
                  <a:pt x="3922499" y="3736033"/>
                  <a:pt x="3921283" y="3735960"/>
                  <a:pt x="3920317" y="3735812"/>
                </a:cubicBezTo>
                <a:cubicBezTo>
                  <a:pt x="3919350" y="3735665"/>
                  <a:pt x="3918559" y="3735489"/>
                  <a:pt x="3917945" y="3735282"/>
                </a:cubicBezTo>
                <a:cubicBezTo>
                  <a:pt x="3917330" y="3735076"/>
                  <a:pt x="3916905" y="3734796"/>
                  <a:pt x="3916671" y="3734443"/>
                </a:cubicBezTo>
                <a:cubicBezTo>
                  <a:pt x="3916437" y="3734089"/>
                  <a:pt x="3916319" y="3733677"/>
                  <a:pt x="3916319" y="3733206"/>
                </a:cubicBezTo>
                <a:lnTo>
                  <a:pt x="3916319" y="3691055"/>
                </a:lnTo>
                <a:lnTo>
                  <a:pt x="3883977" y="3626547"/>
                </a:lnTo>
                <a:cubicBezTo>
                  <a:pt x="3883329" y="3625192"/>
                  <a:pt x="3882931" y="3624132"/>
                  <a:pt x="3882784" y="3623366"/>
                </a:cubicBezTo>
                <a:cubicBezTo>
                  <a:pt x="3882637" y="3622600"/>
                  <a:pt x="3882784" y="3622011"/>
                  <a:pt x="3883226" y="3621598"/>
                </a:cubicBezTo>
                <a:cubicBezTo>
                  <a:pt x="3883668" y="3621186"/>
                  <a:pt x="3884463" y="3620921"/>
                  <a:pt x="3885612" y="3620803"/>
                </a:cubicBezTo>
                <a:cubicBezTo>
                  <a:pt x="3886761" y="3620685"/>
                  <a:pt x="3888307" y="3620626"/>
                  <a:pt x="3890251" y="3620626"/>
                </a:cubicBezTo>
                <a:close/>
                <a:moveTo>
                  <a:pt x="3674132" y="3620626"/>
                </a:moveTo>
                <a:cubicBezTo>
                  <a:pt x="3675605" y="3620626"/>
                  <a:pt x="3676827" y="3620700"/>
                  <a:pt x="3677799" y="3620847"/>
                </a:cubicBezTo>
                <a:cubicBezTo>
                  <a:pt x="3678771" y="3620995"/>
                  <a:pt x="3679552" y="3621171"/>
                  <a:pt x="3680141" y="3621378"/>
                </a:cubicBezTo>
                <a:cubicBezTo>
                  <a:pt x="3680730" y="3621584"/>
                  <a:pt x="3681142" y="3621864"/>
                  <a:pt x="3681378" y="3622217"/>
                </a:cubicBezTo>
                <a:cubicBezTo>
                  <a:pt x="3681614" y="3622570"/>
                  <a:pt x="3681732" y="3622983"/>
                  <a:pt x="3681732" y="3623454"/>
                </a:cubicBezTo>
                <a:lnTo>
                  <a:pt x="3681732" y="3669228"/>
                </a:lnTo>
                <a:lnTo>
                  <a:pt x="3733780" y="3669228"/>
                </a:lnTo>
                <a:lnTo>
                  <a:pt x="3733780" y="3623454"/>
                </a:lnTo>
                <a:cubicBezTo>
                  <a:pt x="3733780" y="3622983"/>
                  <a:pt x="3733898" y="3622570"/>
                  <a:pt x="3734133" y="3622217"/>
                </a:cubicBezTo>
                <a:cubicBezTo>
                  <a:pt x="3734368" y="3621864"/>
                  <a:pt x="3734781" y="3621584"/>
                  <a:pt x="3735370" y="3621378"/>
                </a:cubicBezTo>
                <a:cubicBezTo>
                  <a:pt x="3735960" y="3621171"/>
                  <a:pt x="3736726" y="3620995"/>
                  <a:pt x="3737668" y="3620847"/>
                </a:cubicBezTo>
                <a:cubicBezTo>
                  <a:pt x="3738610" y="3620700"/>
                  <a:pt x="3739847" y="3620626"/>
                  <a:pt x="3741380" y="3620626"/>
                </a:cubicBezTo>
                <a:cubicBezTo>
                  <a:pt x="3742793" y="3620626"/>
                  <a:pt x="3743986" y="3620700"/>
                  <a:pt x="3744937" y="3620847"/>
                </a:cubicBezTo>
                <a:cubicBezTo>
                  <a:pt x="3745909" y="3620995"/>
                  <a:pt x="3746689" y="3621171"/>
                  <a:pt x="3747279" y="3621378"/>
                </a:cubicBezTo>
                <a:cubicBezTo>
                  <a:pt x="3747867" y="3621584"/>
                  <a:pt x="3748280" y="3621864"/>
                  <a:pt x="3748516" y="3622217"/>
                </a:cubicBezTo>
                <a:cubicBezTo>
                  <a:pt x="3748751" y="3622570"/>
                  <a:pt x="3748869" y="3622983"/>
                  <a:pt x="3748869" y="3623454"/>
                </a:cubicBezTo>
                <a:lnTo>
                  <a:pt x="3748869" y="3733206"/>
                </a:lnTo>
                <a:cubicBezTo>
                  <a:pt x="3748869" y="3733677"/>
                  <a:pt x="3748751" y="3734089"/>
                  <a:pt x="3748516" y="3734443"/>
                </a:cubicBezTo>
                <a:cubicBezTo>
                  <a:pt x="3748280" y="3734796"/>
                  <a:pt x="3747867" y="3735076"/>
                  <a:pt x="3747279" y="3735282"/>
                </a:cubicBezTo>
                <a:cubicBezTo>
                  <a:pt x="3746689" y="3735489"/>
                  <a:pt x="3745909" y="3735665"/>
                  <a:pt x="3744937" y="3735812"/>
                </a:cubicBezTo>
                <a:cubicBezTo>
                  <a:pt x="3743986" y="3735960"/>
                  <a:pt x="3742793" y="3736033"/>
                  <a:pt x="3741380" y="3736033"/>
                </a:cubicBezTo>
                <a:cubicBezTo>
                  <a:pt x="3739847" y="3736033"/>
                  <a:pt x="3738610" y="3735960"/>
                  <a:pt x="3737668" y="3735812"/>
                </a:cubicBezTo>
                <a:cubicBezTo>
                  <a:pt x="3736726" y="3735665"/>
                  <a:pt x="3735960" y="3735489"/>
                  <a:pt x="3735370" y="3735282"/>
                </a:cubicBezTo>
                <a:cubicBezTo>
                  <a:pt x="3734781" y="3735076"/>
                  <a:pt x="3734368" y="3734796"/>
                  <a:pt x="3734133" y="3734443"/>
                </a:cubicBezTo>
                <a:cubicBezTo>
                  <a:pt x="3733898" y="3734089"/>
                  <a:pt x="3733780" y="3733677"/>
                  <a:pt x="3733780" y="3733206"/>
                </a:cubicBezTo>
                <a:lnTo>
                  <a:pt x="3733780" y="3682483"/>
                </a:lnTo>
                <a:lnTo>
                  <a:pt x="3681732" y="3682483"/>
                </a:lnTo>
                <a:lnTo>
                  <a:pt x="3681732" y="3733206"/>
                </a:lnTo>
                <a:cubicBezTo>
                  <a:pt x="3681732" y="3733677"/>
                  <a:pt x="3681614" y="3734089"/>
                  <a:pt x="3681378" y="3734443"/>
                </a:cubicBezTo>
                <a:cubicBezTo>
                  <a:pt x="3681142" y="3734796"/>
                  <a:pt x="3680730" y="3735076"/>
                  <a:pt x="3680141" y="3735282"/>
                </a:cubicBezTo>
                <a:cubicBezTo>
                  <a:pt x="3679552" y="3735489"/>
                  <a:pt x="3678771" y="3735665"/>
                  <a:pt x="3677799" y="3735812"/>
                </a:cubicBezTo>
                <a:cubicBezTo>
                  <a:pt x="3676827" y="3735960"/>
                  <a:pt x="3675605" y="3736033"/>
                  <a:pt x="3674132" y="3736033"/>
                </a:cubicBezTo>
                <a:cubicBezTo>
                  <a:pt x="3672719" y="3736033"/>
                  <a:pt x="3671510" y="3735960"/>
                  <a:pt x="3670510" y="3735812"/>
                </a:cubicBezTo>
                <a:cubicBezTo>
                  <a:pt x="3669508" y="3735665"/>
                  <a:pt x="3668713" y="3735489"/>
                  <a:pt x="3668124" y="3735282"/>
                </a:cubicBezTo>
                <a:cubicBezTo>
                  <a:pt x="3667534" y="3735076"/>
                  <a:pt x="3667122" y="3734796"/>
                  <a:pt x="3666887" y="3734443"/>
                </a:cubicBezTo>
                <a:cubicBezTo>
                  <a:pt x="3666651" y="3734089"/>
                  <a:pt x="3666533" y="3733677"/>
                  <a:pt x="3666533" y="3733206"/>
                </a:cubicBezTo>
                <a:lnTo>
                  <a:pt x="3666533" y="3623454"/>
                </a:lnTo>
                <a:cubicBezTo>
                  <a:pt x="3666533" y="3622983"/>
                  <a:pt x="3666651" y="3622570"/>
                  <a:pt x="3666887" y="3622217"/>
                </a:cubicBezTo>
                <a:cubicBezTo>
                  <a:pt x="3667122" y="3621864"/>
                  <a:pt x="3667534" y="3621584"/>
                  <a:pt x="3668124" y="3621378"/>
                </a:cubicBezTo>
                <a:cubicBezTo>
                  <a:pt x="3668713" y="3621171"/>
                  <a:pt x="3669508" y="3620995"/>
                  <a:pt x="3670510" y="3620847"/>
                </a:cubicBezTo>
                <a:cubicBezTo>
                  <a:pt x="3671510" y="3620700"/>
                  <a:pt x="3672719" y="3620626"/>
                  <a:pt x="3674132" y="3620626"/>
                </a:cubicBezTo>
                <a:close/>
                <a:moveTo>
                  <a:pt x="3423548" y="3620626"/>
                </a:moveTo>
                <a:cubicBezTo>
                  <a:pt x="3425316" y="3620626"/>
                  <a:pt x="3426744" y="3620685"/>
                  <a:pt x="3427834" y="3620803"/>
                </a:cubicBezTo>
                <a:cubicBezTo>
                  <a:pt x="3428924" y="3620921"/>
                  <a:pt x="3429793" y="3621083"/>
                  <a:pt x="3430441" y="3621289"/>
                </a:cubicBezTo>
                <a:cubicBezTo>
                  <a:pt x="3431089" y="3621496"/>
                  <a:pt x="3431574" y="3621790"/>
                  <a:pt x="3431898" y="3622173"/>
                </a:cubicBezTo>
                <a:cubicBezTo>
                  <a:pt x="3432223" y="3622556"/>
                  <a:pt x="3432532" y="3623042"/>
                  <a:pt x="3432826" y="3623631"/>
                </a:cubicBezTo>
                <a:lnTo>
                  <a:pt x="3448644" y="3656503"/>
                </a:lnTo>
                <a:cubicBezTo>
                  <a:pt x="3450113" y="3659626"/>
                  <a:pt x="3451578" y="3662895"/>
                  <a:pt x="3453043" y="3666312"/>
                </a:cubicBezTo>
                <a:cubicBezTo>
                  <a:pt x="3454507" y="3669729"/>
                  <a:pt x="3456000" y="3673175"/>
                  <a:pt x="3457524" y="3676651"/>
                </a:cubicBezTo>
                <a:lnTo>
                  <a:pt x="3457699" y="3676651"/>
                </a:lnTo>
                <a:cubicBezTo>
                  <a:pt x="3459046" y="3673293"/>
                  <a:pt x="3460437" y="3669950"/>
                  <a:pt x="3461872" y="3666621"/>
                </a:cubicBezTo>
                <a:cubicBezTo>
                  <a:pt x="3463307" y="3663293"/>
                  <a:pt x="3464759" y="3660009"/>
                  <a:pt x="3466229" y="3656768"/>
                </a:cubicBezTo>
                <a:lnTo>
                  <a:pt x="3482136" y="3623719"/>
                </a:lnTo>
                <a:cubicBezTo>
                  <a:pt x="3482312" y="3623130"/>
                  <a:pt x="3482562" y="3622630"/>
                  <a:pt x="3482886" y="3622217"/>
                </a:cubicBezTo>
                <a:cubicBezTo>
                  <a:pt x="3483211" y="3621805"/>
                  <a:pt x="3483652" y="3621496"/>
                  <a:pt x="3484212" y="3621289"/>
                </a:cubicBezTo>
                <a:cubicBezTo>
                  <a:pt x="3484772" y="3621083"/>
                  <a:pt x="3485552" y="3620921"/>
                  <a:pt x="3486554" y="3620803"/>
                </a:cubicBezTo>
                <a:cubicBezTo>
                  <a:pt x="3487555" y="3620685"/>
                  <a:pt x="3488822" y="3620626"/>
                  <a:pt x="3490354" y="3620626"/>
                </a:cubicBezTo>
                <a:cubicBezTo>
                  <a:pt x="3492474" y="3620626"/>
                  <a:pt x="3494139" y="3620700"/>
                  <a:pt x="3495347" y="3620847"/>
                </a:cubicBezTo>
                <a:cubicBezTo>
                  <a:pt x="3496554" y="3620995"/>
                  <a:pt x="3497393" y="3621275"/>
                  <a:pt x="3497865" y="3621687"/>
                </a:cubicBezTo>
                <a:cubicBezTo>
                  <a:pt x="3498336" y="3622099"/>
                  <a:pt x="3498498" y="3622689"/>
                  <a:pt x="3498351" y="3623454"/>
                </a:cubicBezTo>
                <a:cubicBezTo>
                  <a:pt x="3498203" y="3624220"/>
                  <a:pt x="3497806" y="3625251"/>
                  <a:pt x="3497158" y="3626547"/>
                </a:cubicBezTo>
                <a:lnTo>
                  <a:pt x="3464816" y="3691055"/>
                </a:lnTo>
                <a:lnTo>
                  <a:pt x="3464816" y="3733206"/>
                </a:lnTo>
                <a:cubicBezTo>
                  <a:pt x="3464816" y="3733677"/>
                  <a:pt x="3464698" y="3734089"/>
                  <a:pt x="3464463" y="3734443"/>
                </a:cubicBezTo>
                <a:cubicBezTo>
                  <a:pt x="3464230" y="3734796"/>
                  <a:pt x="3463820" y="3735076"/>
                  <a:pt x="3463234" y="3735282"/>
                </a:cubicBezTo>
                <a:cubicBezTo>
                  <a:pt x="3462648" y="3735489"/>
                  <a:pt x="3461857" y="3735665"/>
                  <a:pt x="3460862" y="3735812"/>
                </a:cubicBezTo>
                <a:cubicBezTo>
                  <a:pt x="3459866" y="3735960"/>
                  <a:pt x="3458666" y="3736033"/>
                  <a:pt x="3457260" y="3736033"/>
                </a:cubicBezTo>
                <a:cubicBezTo>
                  <a:pt x="3455796" y="3736033"/>
                  <a:pt x="3454580" y="3735960"/>
                  <a:pt x="3453614" y="3735812"/>
                </a:cubicBezTo>
                <a:cubicBezTo>
                  <a:pt x="3452647" y="3735665"/>
                  <a:pt x="3451857" y="3735489"/>
                  <a:pt x="3451241" y="3735282"/>
                </a:cubicBezTo>
                <a:cubicBezTo>
                  <a:pt x="3450626" y="3735076"/>
                  <a:pt x="3450202" y="3734796"/>
                  <a:pt x="3449968" y="3734443"/>
                </a:cubicBezTo>
                <a:cubicBezTo>
                  <a:pt x="3449734" y="3734089"/>
                  <a:pt x="3449617" y="3733677"/>
                  <a:pt x="3449617" y="3733206"/>
                </a:cubicBezTo>
                <a:lnTo>
                  <a:pt x="3449617" y="3691055"/>
                </a:lnTo>
                <a:lnTo>
                  <a:pt x="3417275" y="3626547"/>
                </a:lnTo>
                <a:cubicBezTo>
                  <a:pt x="3416626" y="3625192"/>
                  <a:pt x="3416228" y="3624132"/>
                  <a:pt x="3416081" y="3623366"/>
                </a:cubicBezTo>
                <a:cubicBezTo>
                  <a:pt x="3415934" y="3622600"/>
                  <a:pt x="3416081" y="3622011"/>
                  <a:pt x="3416523" y="3621598"/>
                </a:cubicBezTo>
                <a:cubicBezTo>
                  <a:pt x="3416965" y="3621186"/>
                  <a:pt x="3417760" y="3620921"/>
                  <a:pt x="3418909" y="3620803"/>
                </a:cubicBezTo>
                <a:cubicBezTo>
                  <a:pt x="3420057" y="3620685"/>
                  <a:pt x="3421604" y="3620626"/>
                  <a:pt x="3423548" y="3620626"/>
                </a:cubicBezTo>
                <a:close/>
                <a:moveTo>
                  <a:pt x="3197882" y="3620626"/>
                </a:moveTo>
                <a:cubicBezTo>
                  <a:pt x="3199355" y="3620626"/>
                  <a:pt x="3200578" y="3620700"/>
                  <a:pt x="3201548" y="3620847"/>
                </a:cubicBezTo>
                <a:cubicBezTo>
                  <a:pt x="3202521" y="3620995"/>
                  <a:pt x="3203301" y="3621171"/>
                  <a:pt x="3203890" y="3621378"/>
                </a:cubicBezTo>
                <a:cubicBezTo>
                  <a:pt x="3204481" y="3621584"/>
                  <a:pt x="3204892" y="3621864"/>
                  <a:pt x="3205128" y="3622217"/>
                </a:cubicBezTo>
                <a:cubicBezTo>
                  <a:pt x="3205363" y="3622570"/>
                  <a:pt x="3205481" y="3622983"/>
                  <a:pt x="3205481" y="3623454"/>
                </a:cubicBezTo>
                <a:lnTo>
                  <a:pt x="3205481" y="3669228"/>
                </a:lnTo>
                <a:lnTo>
                  <a:pt x="3257530" y="3669228"/>
                </a:lnTo>
                <a:lnTo>
                  <a:pt x="3257530" y="3623454"/>
                </a:lnTo>
                <a:cubicBezTo>
                  <a:pt x="3257530" y="3622983"/>
                  <a:pt x="3257649" y="3622570"/>
                  <a:pt x="3257884" y="3622217"/>
                </a:cubicBezTo>
                <a:cubicBezTo>
                  <a:pt x="3258120" y="3621864"/>
                  <a:pt x="3258532" y="3621584"/>
                  <a:pt x="3259121" y="3621378"/>
                </a:cubicBezTo>
                <a:cubicBezTo>
                  <a:pt x="3259710" y="3621171"/>
                  <a:pt x="3260477" y="3620995"/>
                  <a:pt x="3261419" y="3620847"/>
                </a:cubicBezTo>
                <a:cubicBezTo>
                  <a:pt x="3262361" y="3620700"/>
                  <a:pt x="3263598" y="3620626"/>
                  <a:pt x="3265130" y="3620626"/>
                </a:cubicBezTo>
                <a:cubicBezTo>
                  <a:pt x="3266544" y="3620626"/>
                  <a:pt x="3267737" y="3620700"/>
                  <a:pt x="3268709" y="3620847"/>
                </a:cubicBezTo>
                <a:cubicBezTo>
                  <a:pt x="3269681" y="3620995"/>
                  <a:pt x="3270462" y="3621171"/>
                  <a:pt x="3271051" y="3621378"/>
                </a:cubicBezTo>
                <a:cubicBezTo>
                  <a:pt x="3271640" y="3621584"/>
                  <a:pt x="3272052" y="3621864"/>
                  <a:pt x="3272288" y="3622217"/>
                </a:cubicBezTo>
                <a:cubicBezTo>
                  <a:pt x="3272524" y="3622570"/>
                  <a:pt x="3272642" y="3622983"/>
                  <a:pt x="3272642" y="3623454"/>
                </a:cubicBezTo>
                <a:lnTo>
                  <a:pt x="3272642" y="3733206"/>
                </a:lnTo>
                <a:cubicBezTo>
                  <a:pt x="3272642" y="3733677"/>
                  <a:pt x="3272524" y="3734089"/>
                  <a:pt x="3272288" y="3734443"/>
                </a:cubicBezTo>
                <a:cubicBezTo>
                  <a:pt x="3272052" y="3734796"/>
                  <a:pt x="3271640" y="3735076"/>
                  <a:pt x="3271051" y="3735282"/>
                </a:cubicBezTo>
                <a:cubicBezTo>
                  <a:pt x="3270462" y="3735489"/>
                  <a:pt x="3269681" y="3735665"/>
                  <a:pt x="3268709" y="3735812"/>
                </a:cubicBezTo>
                <a:cubicBezTo>
                  <a:pt x="3267737" y="3735960"/>
                  <a:pt x="3266544" y="3736033"/>
                  <a:pt x="3265130" y="3736033"/>
                </a:cubicBezTo>
                <a:cubicBezTo>
                  <a:pt x="3263598" y="3736033"/>
                  <a:pt x="3262361" y="3735960"/>
                  <a:pt x="3261419" y="3735812"/>
                </a:cubicBezTo>
                <a:cubicBezTo>
                  <a:pt x="3260477" y="3735665"/>
                  <a:pt x="3259710" y="3735489"/>
                  <a:pt x="3259121" y="3735282"/>
                </a:cubicBezTo>
                <a:cubicBezTo>
                  <a:pt x="3258532" y="3735076"/>
                  <a:pt x="3258120" y="3734796"/>
                  <a:pt x="3257884" y="3734443"/>
                </a:cubicBezTo>
                <a:cubicBezTo>
                  <a:pt x="3257649" y="3734089"/>
                  <a:pt x="3257530" y="3733677"/>
                  <a:pt x="3257530" y="3733206"/>
                </a:cubicBezTo>
                <a:lnTo>
                  <a:pt x="3257530" y="3682483"/>
                </a:lnTo>
                <a:lnTo>
                  <a:pt x="3205481" y="3682483"/>
                </a:lnTo>
                <a:lnTo>
                  <a:pt x="3205481" y="3733206"/>
                </a:lnTo>
                <a:cubicBezTo>
                  <a:pt x="3205481" y="3733677"/>
                  <a:pt x="3205363" y="3734089"/>
                  <a:pt x="3205128" y="3734443"/>
                </a:cubicBezTo>
                <a:cubicBezTo>
                  <a:pt x="3204892" y="3734796"/>
                  <a:pt x="3204481" y="3735076"/>
                  <a:pt x="3203890" y="3735282"/>
                </a:cubicBezTo>
                <a:cubicBezTo>
                  <a:pt x="3203301" y="3735489"/>
                  <a:pt x="3202521" y="3735665"/>
                  <a:pt x="3201548" y="3735812"/>
                </a:cubicBezTo>
                <a:cubicBezTo>
                  <a:pt x="3200578" y="3735960"/>
                  <a:pt x="3199355" y="3736033"/>
                  <a:pt x="3197882" y="3736033"/>
                </a:cubicBezTo>
                <a:cubicBezTo>
                  <a:pt x="3196469" y="3736033"/>
                  <a:pt x="3195260" y="3735960"/>
                  <a:pt x="3194258" y="3735812"/>
                </a:cubicBezTo>
                <a:cubicBezTo>
                  <a:pt x="3193256" y="3735665"/>
                  <a:pt x="3192462" y="3735489"/>
                  <a:pt x="3191873" y="3735282"/>
                </a:cubicBezTo>
                <a:cubicBezTo>
                  <a:pt x="3191283" y="3735076"/>
                  <a:pt x="3190872" y="3734796"/>
                  <a:pt x="3190635" y="3734443"/>
                </a:cubicBezTo>
                <a:cubicBezTo>
                  <a:pt x="3190399" y="3734089"/>
                  <a:pt x="3190283" y="3733677"/>
                  <a:pt x="3190283" y="3733206"/>
                </a:cubicBezTo>
                <a:lnTo>
                  <a:pt x="3190283" y="3623454"/>
                </a:lnTo>
                <a:cubicBezTo>
                  <a:pt x="3190283" y="3622983"/>
                  <a:pt x="3190399" y="3622570"/>
                  <a:pt x="3190635" y="3622217"/>
                </a:cubicBezTo>
                <a:cubicBezTo>
                  <a:pt x="3190872" y="3621864"/>
                  <a:pt x="3191283" y="3621584"/>
                  <a:pt x="3191873" y="3621378"/>
                </a:cubicBezTo>
                <a:cubicBezTo>
                  <a:pt x="3192462" y="3621171"/>
                  <a:pt x="3193256" y="3620995"/>
                  <a:pt x="3194258" y="3620847"/>
                </a:cubicBezTo>
                <a:cubicBezTo>
                  <a:pt x="3195260" y="3620700"/>
                  <a:pt x="3196469" y="3620626"/>
                  <a:pt x="3197882" y="3620626"/>
                </a:cubicBezTo>
                <a:close/>
                <a:moveTo>
                  <a:pt x="2947291" y="3620626"/>
                </a:moveTo>
                <a:cubicBezTo>
                  <a:pt x="2949067" y="3620626"/>
                  <a:pt x="2950496" y="3620685"/>
                  <a:pt x="2951581" y="3620803"/>
                </a:cubicBezTo>
                <a:cubicBezTo>
                  <a:pt x="2952668" y="3620921"/>
                  <a:pt x="2953537" y="3621083"/>
                  <a:pt x="2954184" y="3621289"/>
                </a:cubicBezTo>
                <a:cubicBezTo>
                  <a:pt x="2954832" y="3621496"/>
                  <a:pt x="2955324" y="3621790"/>
                  <a:pt x="2955646" y="3622173"/>
                </a:cubicBezTo>
                <a:cubicBezTo>
                  <a:pt x="2955970" y="3622556"/>
                  <a:pt x="2956284" y="3623042"/>
                  <a:pt x="2956571" y="3623631"/>
                </a:cubicBezTo>
                <a:lnTo>
                  <a:pt x="2972392" y="3656503"/>
                </a:lnTo>
                <a:cubicBezTo>
                  <a:pt x="2973859" y="3659626"/>
                  <a:pt x="2975326" y="3662895"/>
                  <a:pt x="2976788" y="3666312"/>
                </a:cubicBezTo>
                <a:cubicBezTo>
                  <a:pt x="2978253" y="3669729"/>
                  <a:pt x="2979750" y="3673175"/>
                  <a:pt x="2981275" y="3676651"/>
                </a:cubicBezTo>
                <a:lnTo>
                  <a:pt x="2981449" y="3676651"/>
                </a:lnTo>
                <a:cubicBezTo>
                  <a:pt x="2982796" y="3673293"/>
                  <a:pt x="2984181" y="3669950"/>
                  <a:pt x="2985619" y="3666621"/>
                </a:cubicBezTo>
                <a:cubicBezTo>
                  <a:pt x="2987058" y="3663293"/>
                  <a:pt x="2988507" y="3660009"/>
                  <a:pt x="2989977" y="3656768"/>
                </a:cubicBezTo>
                <a:lnTo>
                  <a:pt x="3005883" y="3623719"/>
                </a:lnTo>
                <a:cubicBezTo>
                  <a:pt x="3006060" y="3623130"/>
                  <a:pt x="3006311" y="3622630"/>
                  <a:pt x="3006636" y="3622217"/>
                </a:cubicBezTo>
                <a:cubicBezTo>
                  <a:pt x="3006958" y="3621805"/>
                  <a:pt x="3007401" y="3621496"/>
                  <a:pt x="3007960" y="3621289"/>
                </a:cubicBezTo>
                <a:cubicBezTo>
                  <a:pt x="3008520" y="3621083"/>
                  <a:pt x="3009301" y="3620921"/>
                  <a:pt x="3010301" y="3620803"/>
                </a:cubicBezTo>
                <a:cubicBezTo>
                  <a:pt x="3011303" y="3620685"/>
                  <a:pt x="3012570" y="3620626"/>
                  <a:pt x="3014103" y="3620626"/>
                </a:cubicBezTo>
                <a:cubicBezTo>
                  <a:pt x="3016222" y="3620626"/>
                  <a:pt x="3017886" y="3620700"/>
                  <a:pt x="3019095" y="3620847"/>
                </a:cubicBezTo>
                <a:cubicBezTo>
                  <a:pt x="3020304" y="3620995"/>
                  <a:pt x="3021142" y="3621275"/>
                  <a:pt x="3021613" y="3621687"/>
                </a:cubicBezTo>
                <a:cubicBezTo>
                  <a:pt x="3022084" y="3622099"/>
                  <a:pt x="3022246" y="3622689"/>
                  <a:pt x="3022100" y="3623454"/>
                </a:cubicBezTo>
                <a:cubicBezTo>
                  <a:pt x="3021953" y="3624220"/>
                  <a:pt x="3021554" y="3625251"/>
                  <a:pt x="3020906" y="3626547"/>
                </a:cubicBezTo>
                <a:lnTo>
                  <a:pt x="2988563" y="3691055"/>
                </a:lnTo>
                <a:lnTo>
                  <a:pt x="2988563" y="3733206"/>
                </a:lnTo>
                <a:cubicBezTo>
                  <a:pt x="2988563" y="3733677"/>
                  <a:pt x="2988446" y="3734089"/>
                  <a:pt x="2988214" y="3734443"/>
                </a:cubicBezTo>
                <a:cubicBezTo>
                  <a:pt x="2987980" y="3734796"/>
                  <a:pt x="2987569" y="3735076"/>
                  <a:pt x="2986980" y="3735282"/>
                </a:cubicBezTo>
                <a:cubicBezTo>
                  <a:pt x="2986393" y="3735489"/>
                  <a:pt x="2985604" y="3735665"/>
                  <a:pt x="2984609" y="3735812"/>
                </a:cubicBezTo>
                <a:cubicBezTo>
                  <a:pt x="2983616" y="3735960"/>
                  <a:pt x="2982416" y="3736033"/>
                  <a:pt x="2981008" y="3736033"/>
                </a:cubicBezTo>
                <a:cubicBezTo>
                  <a:pt x="2979543" y="3736033"/>
                  <a:pt x="2978331" y="3735960"/>
                  <a:pt x="2977364" y="3735812"/>
                </a:cubicBezTo>
                <a:cubicBezTo>
                  <a:pt x="2976397" y="3735665"/>
                  <a:pt x="2975603" y="3735489"/>
                  <a:pt x="2974989" y="3735282"/>
                </a:cubicBezTo>
                <a:cubicBezTo>
                  <a:pt x="2974377" y="3735076"/>
                  <a:pt x="2973947" y="3734796"/>
                  <a:pt x="2973713" y="3734443"/>
                </a:cubicBezTo>
                <a:cubicBezTo>
                  <a:pt x="2973480" y="3734089"/>
                  <a:pt x="2973367" y="3733677"/>
                  <a:pt x="2973367" y="3733206"/>
                </a:cubicBezTo>
                <a:lnTo>
                  <a:pt x="2973367" y="3691055"/>
                </a:lnTo>
                <a:lnTo>
                  <a:pt x="2941024" y="3626547"/>
                </a:lnTo>
                <a:cubicBezTo>
                  <a:pt x="2940373" y="3625192"/>
                  <a:pt x="2939978" y="3624132"/>
                  <a:pt x="2939833" y="3623366"/>
                </a:cubicBezTo>
                <a:cubicBezTo>
                  <a:pt x="2939678" y="3622600"/>
                  <a:pt x="2939833" y="3622011"/>
                  <a:pt x="2940266" y="3621598"/>
                </a:cubicBezTo>
                <a:cubicBezTo>
                  <a:pt x="2940714" y="3621186"/>
                  <a:pt x="2941504" y="3620921"/>
                  <a:pt x="2942653" y="3620803"/>
                </a:cubicBezTo>
                <a:cubicBezTo>
                  <a:pt x="2943800" y="3620685"/>
                  <a:pt x="2945354" y="3620626"/>
                  <a:pt x="2947291" y="3620626"/>
                </a:cubicBezTo>
                <a:close/>
                <a:moveTo>
                  <a:pt x="2731159" y="3620626"/>
                </a:moveTo>
                <a:cubicBezTo>
                  <a:pt x="2732632" y="3620626"/>
                  <a:pt x="2733855" y="3620700"/>
                  <a:pt x="2734827" y="3620847"/>
                </a:cubicBezTo>
                <a:cubicBezTo>
                  <a:pt x="2735798" y="3620995"/>
                  <a:pt x="2736577" y="3621171"/>
                  <a:pt x="2737167" y="3621378"/>
                </a:cubicBezTo>
                <a:cubicBezTo>
                  <a:pt x="2737757" y="3621584"/>
                  <a:pt x="2738169" y="3621864"/>
                  <a:pt x="2738405" y="3622217"/>
                </a:cubicBezTo>
                <a:cubicBezTo>
                  <a:pt x="2738640" y="3622570"/>
                  <a:pt x="2738758" y="3622983"/>
                  <a:pt x="2738758" y="3623454"/>
                </a:cubicBezTo>
                <a:lnTo>
                  <a:pt x="2738758" y="3669228"/>
                </a:lnTo>
                <a:lnTo>
                  <a:pt x="2790804" y="3669228"/>
                </a:lnTo>
                <a:lnTo>
                  <a:pt x="2790804" y="3623454"/>
                </a:lnTo>
                <a:cubicBezTo>
                  <a:pt x="2790804" y="3622983"/>
                  <a:pt x="2790922" y="3622570"/>
                  <a:pt x="2791157" y="3622217"/>
                </a:cubicBezTo>
                <a:cubicBezTo>
                  <a:pt x="2791392" y="3621864"/>
                  <a:pt x="2791805" y="3621584"/>
                  <a:pt x="2792394" y="3621378"/>
                </a:cubicBezTo>
                <a:cubicBezTo>
                  <a:pt x="2792984" y="3621171"/>
                  <a:pt x="2793749" y="3620995"/>
                  <a:pt x="2794692" y="3620847"/>
                </a:cubicBezTo>
                <a:cubicBezTo>
                  <a:pt x="2795634" y="3620700"/>
                  <a:pt x="2796871" y="3620626"/>
                  <a:pt x="2798403" y="3620626"/>
                </a:cubicBezTo>
                <a:cubicBezTo>
                  <a:pt x="2799817" y="3620626"/>
                  <a:pt x="2801010" y="3620700"/>
                  <a:pt x="2801982" y="3620847"/>
                </a:cubicBezTo>
                <a:cubicBezTo>
                  <a:pt x="2802954" y="3620995"/>
                  <a:pt x="2803734" y="3621171"/>
                  <a:pt x="2804324" y="3621378"/>
                </a:cubicBezTo>
                <a:cubicBezTo>
                  <a:pt x="2804912" y="3621584"/>
                  <a:pt x="2805325" y="3621864"/>
                  <a:pt x="2805561" y="3622217"/>
                </a:cubicBezTo>
                <a:cubicBezTo>
                  <a:pt x="2805797" y="3622570"/>
                  <a:pt x="2805915" y="3622983"/>
                  <a:pt x="2805915" y="3623454"/>
                </a:cubicBezTo>
                <a:lnTo>
                  <a:pt x="2805915" y="3733206"/>
                </a:lnTo>
                <a:cubicBezTo>
                  <a:pt x="2805915" y="3733677"/>
                  <a:pt x="2805797" y="3734089"/>
                  <a:pt x="2805561" y="3734443"/>
                </a:cubicBezTo>
                <a:cubicBezTo>
                  <a:pt x="2805325" y="3734796"/>
                  <a:pt x="2804912" y="3735076"/>
                  <a:pt x="2804324" y="3735282"/>
                </a:cubicBezTo>
                <a:cubicBezTo>
                  <a:pt x="2803734" y="3735489"/>
                  <a:pt x="2802954" y="3735665"/>
                  <a:pt x="2801982" y="3735812"/>
                </a:cubicBezTo>
                <a:cubicBezTo>
                  <a:pt x="2801010" y="3735960"/>
                  <a:pt x="2799817" y="3736033"/>
                  <a:pt x="2798403" y="3736033"/>
                </a:cubicBezTo>
                <a:cubicBezTo>
                  <a:pt x="2796871" y="3736033"/>
                  <a:pt x="2795634" y="3735960"/>
                  <a:pt x="2794692" y="3735812"/>
                </a:cubicBezTo>
                <a:cubicBezTo>
                  <a:pt x="2793749" y="3735665"/>
                  <a:pt x="2792984" y="3735489"/>
                  <a:pt x="2792394" y="3735282"/>
                </a:cubicBezTo>
                <a:cubicBezTo>
                  <a:pt x="2791805" y="3735076"/>
                  <a:pt x="2791392" y="3734796"/>
                  <a:pt x="2791157" y="3734443"/>
                </a:cubicBezTo>
                <a:cubicBezTo>
                  <a:pt x="2790922" y="3734089"/>
                  <a:pt x="2790804" y="3733677"/>
                  <a:pt x="2790804" y="3733206"/>
                </a:cubicBezTo>
                <a:lnTo>
                  <a:pt x="2790804" y="3682483"/>
                </a:lnTo>
                <a:lnTo>
                  <a:pt x="2738758" y="3682483"/>
                </a:lnTo>
                <a:lnTo>
                  <a:pt x="2738758" y="3733206"/>
                </a:lnTo>
                <a:cubicBezTo>
                  <a:pt x="2738758" y="3733677"/>
                  <a:pt x="2738640" y="3734089"/>
                  <a:pt x="2738405" y="3734443"/>
                </a:cubicBezTo>
                <a:cubicBezTo>
                  <a:pt x="2738169" y="3734796"/>
                  <a:pt x="2737757" y="3735076"/>
                  <a:pt x="2737167" y="3735282"/>
                </a:cubicBezTo>
                <a:cubicBezTo>
                  <a:pt x="2736577" y="3735489"/>
                  <a:pt x="2735798" y="3735665"/>
                  <a:pt x="2734827" y="3735812"/>
                </a:cubicBezTo>
                <a:cubicBezTo>
                  <a:pt x="2733855" y="3735960"/>
                  <a:pt x="2732632" y="3736033"/>
                  <a:pt x="2731159" y="3736033"/>
                </a:cubicBezTo>
                <a:cubicBezTo>
                  <a:pt x="2729745" y="3736033"/>
                  <a:pt x="2728537" y="3735960"/>
                  <a:pt x="2727536" y="3735812"/>
                </a:cubicBezTo>
                <a:cubicBezTo>
                  <a:pt x="2726535" y="3735665"/>
                  <a:pt x="2725740" y="3735489"/>
                  <a:pt x="2725150" y="3735282"/>
                </a:cubicBezTo>
                <a:cubicBezTo>
                  <a:pt x="2724562" y="3735076"/>
                  <a:pt x="2724150" y="3734796"/>
                  <a:pt x="2723913" y="3734443"/>
                </a:cubicBezTo>
                <a:cubicBezTo>
                  <a:pt x="2723677" y="3734089"/>
                  <a:pt x="2723561" y="3733677"/>
                  <a:pt x="2723561" y="3733206"/>
                </a:cubicBezTo>
                <a:lnTo>
                  <a:pt x="2723561" y="3623454"/>
                </a:lnTo>
                <a:cubicBezTo>
                  <a:pt x="2723561" y="3622983"/>
                  <a:pt x="2723677" y="3622570"/>
                  <a:pt x="2723913" y="3622217"/>
                </a:cubicBezTo>
                <a:cubicBezTo>
                  <a:pt x="2724150" y="3621864"/>
                  <a:pt x="2724562" y="3621584"/>
                  <a:pt x="2725150" y="3621378"/>
                </a:cubicBezTo>
                <a:cubicBezTo>
                  <a:pt x="2725740" y="3621171"/>
                  <a:pt x="2726535" y="3620995"/>
                  <a:pt x="2727536" y="3620847"/>
                </a:cubicBezTo>
                <a:cubicBezTo>
                  <a:pt x="2728537" y="3620700"/>
                  <a:pt x="2729745" y="3620626"/>
                  <a:pt x="2731159" y="3620626"/>
                </a:cubicBezTo>
                <a:close/>
                <a:moveTo>
                  <a:pt x="2480573" y="3620626"/>
                </a:moveTo>
                <a:cubicBezTo>
                  <a:pt x="2482339" y="3620626"/>
                  <a:pt x="2483767" y="3620685"/>
                  <a:pt x="2484859" y="3620803"/>
                </a:cubicBezTo>
                <a:cubicBezTo>
                  <a:pt x="2485949" y="3620921"/>
                  <a:pt x="2486818" y="3621083"/>
                  <a:pt x="2487465" y="3621289"/>
                </a:cubicBezTo>
                <a:cubicBezTo>
                  <a:pt x="2488114" y="3621496"/>
                  <a:pt x="2488599" y="3621790"/>
                  <a:pt x="2488923" y="3622173"/>
                </a:cubicBezTo>
                <a:cubicBezTo>
                  <a:pt x="2489248" y="3622556"/>
                  <a:pt x="2489555" y="3623042"/>
                  <a:pt x="2489851" y="3623631"/>
                </a:cubicBezTo>
                <a:lnTo>
                  <a:pt x="2505669" y="3656503"/>
                </a:lnTo>
                <a:cubicBezTo>
                  <a:pt x="2507137" y="3659626"/>
                  <a:pt x="2508603" y="3662895"/>
                  <a:pt x="2510068" y="3666312"/>
                </a:cubicBezTo>
                <a:cubicBezTo>
                  <a:pt x="2511532" y="3669729"/>
                  <a:pt x="2513025" y="3673175"/>
                  <a:pt x="2514549" y="3676651"/>
                </a:cubicBezTo>
                <a:lnTo>
                  <a:pt x="2514724" y="3676651"/>
                </a:lnTo>
                <a:cubicBezTo>
                  <a:pt x="2516071" y="3673293"/>
                  <a:pt x="2517462" y="3669950"/>
                  <a:pt x="2518896" y="3666621"/>
                </a:cubicBezTo>
                <a:cubicBezTo>
                  <a:pt x="2520332" y="3663293"/>
                  <a:pt x="2521785" y="3660009"/>
                  <a:pt x="2523255" y="3656768"/>
                </a:cubicBezTo>
                <a:lnTo>
                  <a:pt x="2539160" y="3623719"/>
                </a:lnTo>
                <a:cubicBezTo>
                  <a:pt x="2539338" y="3623130"/>
                  <a:pt x="2539588" y="3622630"/>
                  <a:pt x="2539912" y="3622217"/>
                </a:cubicBezTo>
                <a:cubicBezTo>
                  <a:pt x="2540236" y="3621805"/>
                  <a:pt x="2540678" y="3621496"/>
                  <a:pt x="2541237" y="3621289"/>
                </a:cubicBezTo>
                <a:cubicBezTo>
                  <a:pt x="2541797" y="3621083"/>
                  <a:pt x="2542578" y="3620921"/>
                  <a:pt x="2543580" y="3620803"/>
                </a:cubicBezTo>
                <a:cubicBezTo>
                  <a:pt x="2544580" y="3620685"/>
                  <a:pt x="2545848" y="3620626"/>
                  <a:pt x="2547379" y="3620626"/>
                </a:cubicBezTo>
                <a:cubicBezTo>
                  <a:pt x="2549500" y="3620626"/>
                  <a:pt x="2551164" y="3620700"/>
                  <a:pt x="2552372" y="3620847"/>
                </a:cubicBezTo>
                <a:cubicBezTo>
                  <a:pt x="2553580" y="3620995"/>
                  <a:pt x="2554419" y="3621275"/>
                  <a:pt x="2554890" y="3621687"/>
                </a:cubicBezTo>
                <a:cubicBezTo>
                  <a:pt x="2555361" y="3622099"/>
                  <a:pt x="2555523" y="3622689"/>
                  <a:pt x="2555376" y="3623454"/>
                </a:cubicBezTo>
                <a:cubicBezTo>
                  <a:pt x="2555229" y="3624220"/>
                  <a:pt x="2554831" y="3625251"/>
                  <a:pt x="2554183" y="3626547"/>
                </a:cubicBezTo>
                <a:lnTo>
                  <a:pt x="2521840" y="3691055"/>
                </a:lnTo>
                <a:lnTo>
                  <a:pt x="2521840" y="3733206"/>
                </a:lnTo>
                <a:cubicBezTo>
                  <a:pt x="2521840" y="3733677"/>
                  <a:pt x="2521723" y="3734089"/>
                  <a:pt x="2521489" y="3734443"/>
                </a:cubicBezTo>
                <a:cubicBezTo>
                  <a:pt x="2521255" y="3734796"/>
                  <a:pt x="2520845" y="3735076"/>
                  <a:pt x="2520259" y="3735282"/>
                </a:cubicBezTo>
                <a:cubicBezTo>
                  <a:pt x="2519673" y="3735489"/>
                  <a:pt x="2518882" y="3735665"/>
                  <a:pt x="2517887" y="3735812"/>
                </a:cubicBezTo>
                <a:cubicBezTo>
                  <a:pt x="2516891" y="3735960"/>
                  <a:pt x="2515691" y="3736033"/>
                  <a:pt x="2514285" y="3736033"/>
                </a:cubicBezTo>
                <a:cubicBezTo>
                  <a:pt x="2512821" y="3736033"/>
                  <a:pt x="2511604" y="3735960"/>
                  <a:pt x="2510638" y="3735812"/>
                </a:cubicBezTo>
                <a:cubicBezTo>
                  <a:pt x="2509672" y="3735665"/>
                  <a:pt x="2508881" y="3735489"/>
                  <a:pt x="2508266" y="3735282"/>
                </a:cubicBezTo>
                <a:cubicBezTo>
                  <a:pt x="2507651" y="3735076"/>
                  <a:pt x="2507226" y="3734796"/>
                  <a:pt x="2506993" y="3734443"/>
                </a:cubicBezTo>
                <a:cubicBezTo>
                  <a:pt x="2506758" y="3734089"/>
                  <a:pt x="2506641" y="3733677"/>
                  <a:pt x="2506641" y="3733206"/>
                </a:cubicBezTo>
                <a:lnTo>
                  <a:pt x="2506641" y="3691055"/>
                </a:lnTo>
                <a:lnTo>
                  <a:pt x="2474299" y="3626547"/>
                </a:lnTo>
                <a:cubicBezTo>
                  <a:pt x="2473651" y="3625192"/>
                  <a:pt x="2473252" y="3624132"/>
                  <a:pt x="2473105" y="3623366"/>
                </a:cubicBezTo>
                <a:cubicBezTo>
                  <a:pt x="2472958" y="3622600"/>
                  <a:pt x="2473105" y="3622011"/>
                  <a:pt x="2473548" y="3621598"/>
                </a:cubicBezTo>
                <a:cubicBezTo>
                  <a:pt x="2473989" y="3621186"/>
                  <a:pt x="2474785" y="3620921"/>
                  <a:pt x="2475934" y="3620803"/>
                </a:cubicBezTo>
                <a:cubicBezTo>
                  <a:pt x="2477083" y="3620685"/>
                  <a:pt x="2478629" y="3620626"/>
                  <a:pt x="2480573" y="3620626"/>
                </a:cubicBezTo>
                <a:close/>
                <a:moveTo>
                  <a:pt x="2254909" y="3620626"/>
                </a:moveTo>
                <a:cubicBezTo>
                  <a:pt x="2256382" y="3620626"/>
                  <a:pt x="2257604" y="3620700"/>
                  <a:pt x="2258576" y="3620847"/>
                </a:cubicBezTo>
                <a:cubicBezTo>
                  <a:pt x="2259548" y="3620995"/>
                  <a:pt x="2260329" y="3621171"/>
                  <a:pt x="2260918" y="3621378"/>
                </a:cubicBezTo>
                <a:cubicBezTo>
                  <a:pt x="2261506" y="3621584"/>
                  <a:pt x="2261919" y="3621864"/>
                  <a:pt x="2262155" y="3622217"/>
                </a:cubicBezTo>
                <a:cubicBezTo>
                  <a:pt x="2262391" y="3622570"/>
                  <a:pt x="2262509" y="3622983"/>
                  <a:pt x="2262509" y="3623454"/>
                </a:cubicBezTo>
                <a:lnTo>
                  <a:pt x="2262509" y="3669228"/>
                </a:lnTo>
                <a:lnTo>
                  <a:pt x="2314556" y="3669228"/>
                </a:lnTo>
                <a:lnTo>
                  <a:pt x="2314556" y="3623454"/>
                </a:lnTo>
                <a:cubicBezTo>
                  <a:pt x="2314556" y="3622983"/>
                  <a:pt x="2314674" y="3622570"/>
                  <a:pt x="2314910" y="3622217"/>
                </a:cubicBezTo>
                <a:cubicBezTo>
                  <a:pt x="2315145" y="3621864"/>
                  <a:pt x="2315558" y="3621584"/>
                  <a:pt x="2316146" y="3621378"/>
                </a:cubicBezTo>
                <a:cubicBezTo>
                  <a:pt x="2316736" y="3621171"/>
                  <a:pt x="2317501" y="3620995"/>
                  <a:pt x="2318444" y="3620847"/>
                </a:cubicBezTo>
                <a:cubicBezTo>
                  <a:pt x="2319387" y="3620700"/>
                  <a:pt x="2320623" y="3620626"/>
                  <a:pt x="2322155" y="3620626"/>
                </a:cubicBezTo>
                <a:cubicBezTo>
                  <a:pt x="2323569" y="3620626"/>
                  <a:pt x="2324763" y="3620700"/>
                  <a:pt x="2325735" y="3620847"/>
                </a:cubicBezTo>
                <a:cubicBezTo>
                  <a:pt x="2326707" y="3620995"/>
                  <a:pt x="2327487" y="3621171"/>
                  <a:pt x="2328076" y="3621378"/>
                </a:cubicBezTo>
                <a:cubicBezTo>
                  <a:pt x="2328665" y="3621584"/>
                  <a:pt x="2329077" y="3621864"/>
                  <a:pt x="2329313" y="3622217"/>
                </a:cubicBezTo>
                <a:cubicBezTo>
                  <a:pt x="2329549" y="3622570"/>
                  <a:pt x="2329667" y="3622983"/>
                  <a:pt x="2329667" y="3623454"/>
                </a:cubicBezTo>
                <a:lnTo>
                  <a:pt x="2329667" y="3733206"/>
                </a:lnTo>
                <a:cubicBezTo>
                  <a:pt x="2329667" y="3733677"/>
                  <a:pt x="2329549" y="3734089"/>
                  <a:pt x="2329313" y="3734443"/>
                </a:cubicBezTo>
                <a:cubicBezTo>
                  <a:pt x="2329077" y="3734796"/>
                  <a:pt x="2328665" y="3735076"/>
                  <a:pt x="2328076" y="3735282"/>
                </a:cubicBezTo>
                <a:cubicBezTo>
                  <a:pt x="2327487" y="3735489"/>
                  <a:pt x="2326707" y="3735665"/>
                  <a:pt x="2325735" y="3735812"/>
                </a:cubicBezTo>
                <a:cubicBezTo>
                  <a:pt x="2324763" y="3735960"/>
                  <a:pt x="2323569" y="3736033"/>
                  <a:pt x="2322155" y="3736033"/>
                </a:cubicBezTo>
                <a:cubicBezTo>
                  <a:pt x="2320623" y="3736033"/>
                  <a:pt x="2319387" y="3735960"/>
                  <a:pt x="2318444" y="3735812"/>
                </a:cubicBezTo>
                <a:cubicBezTo>
                  <a:pt x="2317501" y="3735665"/>
                  <a:pt x="2316736" y="3735489"/>
                  <a:pt x="2316146" y="3735282"/>
                </a:cubicBezTo>
                <a:cubicBezTo>
                  <a:pt x="2315558" y="3735076"/>
                  <a:pt x="2315145" y="3734796"/>
                  <a:pt x="2314910" y="3734443"/>
                </a:cubicBezTo>
                <a:cubicBezTo>
                  <a:pt x="2314674" y="3734089"/>
                  <a:pt x="2314556" y="3733677"/>
                  <a:pt x="2314556" y="3733206"/>
                </a:cubicBezTo>
                <a:lnTo>
                  <a:pt x="2314556" y="3682483"/>
                </a:lnTo>
                <a:lnTo>
                  <a:pt x="2262509" y="3682483"/>
                </a:lnTo>
                <a:lnTo>
                  <a:pt x="2262509" y="3733206"/>
                </a:lnTo>
                <a:cubicBezTo>
                  <a:pt x="2262509" y="3733677"/>
                  <a:pt x="2262391" y="3734089"/>
                  <a:pt x="2262155" y="3734443"/>
                </a:cubicBezTo>
                <a:cubicBezTo>
                  <a:pt x="2261919" y="3734796"/>
                  <a:pt x="2261506" y="3735076"/>
                  <a:pt x="2260918" y="3735282"/>
                </a:cubicBezTo>
                <a:cubicBezTo>
                  <a:pt x="2260329" y="3735489"/>
                  <a:pt x="2259548" y="3735665"/>
                  <a:pt x="2258576" y="3735812"/>
                </a:cubicBezTo>
                <a:cubicBezTo>
                  <a:pt x="2257604" y="3735960"/>
                  <a:pt x="2256382" y="3736033"/>
                  <a:pt x="2254909" y="3736033"/>
                </a:cubicBezTo>
                <a:cubicBezTo>
                  <a:pt x="2253496" y="3736033"/>
                  <a:pt x="2252288" y="3735960"/>
                  <a:pt x="2251286" y="3735812"/>
                </a:cubicBezTo>
                <a:cubicBezTo>
                  <a:pt x="2250284" y="3735665"/>
                  <a:pt x="2249489" y="3735489"/>
                  <a:pt x="2248901" y="3735282"/>
                </a:cubicBezTo>
                <a:cubicBezTo>
                  <a:pt x="2248311" y="3735076"/>
                  <a:pt x="2247898" y="3734796"/>
                  <a:pt x="2247663" y="3734443"/>
                </a:cubicBezTo>
                <a:cubicBezTo>
                  <a:pt x="2247427" y="3734089"/>
                  <a:pt x="2247310" y="3733677"/>
                  <a:pt x="2247310" y="3733206"/>
                </a:cubicBezTo>
                <a:lnTo>
                  <a:pt x="2247310" y="3623454"/>
                </a:lnTo>
                <a:cubicBezTo>
                  <a:pt x="2247310" y="3622983"/>
                  <a:pt x="2247427" y="3622570"/>
                  <a:pt x="2247663" y="3622217"/>
                </a:cubicBezTo>
                <a:cubicBezTo>
                  <a:pt x="2247898" y="3621864"/>
                  <a:pt x="2248311" y="3621584"/>
                  <a:pt x="2248901" y="3621378"/>
                </a:cubicBezTo>
                <a:cubicBezTo>
                  <a:pt x="2249489" y="3621171"/>
                  <a:pt x="2250284" y="3620995"/>
                  <a:pt x="2251286" y="3620847"/>
                </a:cubicBezTo>
                <a:cubicBezTo>
                  <a:pt x="2252288" y="3620700"/>
                  <a:pt x="2253496" y="3620626"/>
                  <a:pt x="2254909" y="3620626"/>
                </a:cubicBezTo>
                <a:close/>
                <a:moveTo>
                  <a:pt x="2004324" y="3620626"/>
                </a:moveTo>
                <a:cubicBezTo>
                  <a:pt x="2006091" y="3620626"/>
                  <a:pt x="2007519" y="3620685"/>
                  <a:pt x="2008610" y="3620803"/>
                </a:cubicBezTo>
                <a:cubicBezTo>
                  <a:pt x="2009698" y="3620921"/>
                  <a:pt x="2010568" y="3621083"/>
                  <a:pt x="2011216" y="3621289"/>
                </a:cubicBezTo>
                <a:cubicBezTo>
                  <a:pt x="2011864" y="3621496"/>
                  <a:pt x="2012349" y="3621790"/>
                  <a:pt x="2012673" y="3622173"/>
                </a:cubicBezTo>
                <a:cubicBezTo>
                  <a:pt x="2012997" y="3622556"/>
                  <a:pt x="2013307" y="3623042"/>
                  <a:pt x="2013602" y="3623631"/>
                </a:cubicBezTo>
                <a:lnTo>
                  <a:pt x="2029419" y="3656503"/>
                </a:lnTo>
                <a:cubicBezTo>
                  <a:pt x="2030888" y="3659626"/>
                  <a:pt x="2032353" y="3662895"/>
                  <a:pt x="2033817" y="3666312"/>
                </a:cubicBezTo>
                <a:cubicBezTo>
                  <a:pt x="2035281" y="3669729"/>
                  <a:pt x="2036775" y="3673175"/>
                  <a:pt x="2038298" y="3676651"/>
                </a:cubicBezTo>
                <a:lnTo>
                  <a:pt x="2038474" y="3676651"/>
                </a:lnTo>
                <a:cubicBezTo>
                  <a:pt x="2039820" y="3673293"/>
                  <a:pt x="2041212" y="3669950"/>
                  <a:pt x="2042647" y="3666621"/>
                </a:cubicBezTo>
                <a:cubicBezTo>
                  <a:pt x="2044081" y="3663293"/>
                  <a:pt x="2045535" y="3660009"/>
                  <a:pt x="2047005" y="3656768"/>
                </a:cubicBezTo>
                <a:lnTo>
                  <a:pt x="2062909" y="3623719"/>
                </a:lnTo>
                <a:cubicBezTo>
                  <a:pt x="2063086" y="3623130"/>
                  <a:pt x="2063337" y="3622630"/>
                  <a:pt x="2063661" y="3622217"/>
                </a:cubicBezTo>
                <a:cubicBezTo>
                  <a:pt x="2063985" y="3621805"/>
                  <a:pt x="2064426" y="3621496"/>
                  <a:pt x="2064986" y="3621289"/>
                </a:cubicBezTo>
                <a:cubicBezTo>
                  <a:pt x="2065546" y="3621083"/>
                  <a:pt x="2066328" y="3620921"/>
                  <a:pt x="2067328" y="3620803"/>
                </a:cubicBezTo>
                <a:cubicBezTo>
                  <a:pt x="2068329" y="3620685"/>
                  <a:pt x="2069597" y="3620626"/>
                  <a:pt x="2071128" y="3620626"/>
                </a:cubicBezTo>
                <a:cubicBezTo>
                  <a:pt x="2073249" y="3620626"/>
                  <a:pt x="2074913" y="3620700"/>
                  <a:pt x="2076121" y="3620847"/>
                </a:cubicBezTo>
                <a:cubicBezTo>
                  <a:pt x="2077328" y="3620995"/>
                  <a:pt x="2078168" y="3621275"/>
                  <a:pt x="2078639" y="3621687"/>
                </a:cubicBezTo>
                <a:cubicBezTo>
                  <a:pt x="2079110" y="3622099"/>
                  <a:pt x="2079272" y="3622689"/>
                  <a:pt x="2079125" y="3623454"/>
                </a:cubicBezTo>
                <a:cubicBezTo>
                  <a:pt x="2078978" y="3624220"/>
                  <a:pt x="2078580" y="3625251"/>
                  <a:pt x="2077932" y="3626547"/>
                </a:cubicBezTo>
                <a:lnTo>
                  <a:pt x="2045591" y="3691055"/>
                </a:lnTo>
                <a:lnTo>
                  <a:pt x="2045591" y="3733206"/>
                </a:lnTo>
                <a:cubicBezTo>
                  <a:pt x="2045591" y="3733677"/>
                  <a:pt x="2045473" y="3734089"/>
                  <a:pt x="2045238" y="3734443"/>
                </a:cubicBezTo>
                <a:cubicBezTo>
                  <a:pt x="2045004" y="3734796"/>
                  <a:pt x="2044593" y="3735076"/>
                  <a:pt x="2044008" y="3735282"/>
                </a:cubicBezTo>
                <a:cubicBezTo>
                  <a:pt x="2043423" y="3735489"/>
                  <a:pt x="2042633" y="3735665"/>
                  <a:pt x="2041637" y="3735812"/>
                </a:cubicBezTo>
                <a:cubicBezTo>
                  <a:pt x="2040640" y="3735960"/>
                  <a:pt x="2039440" y="3736033"/>
                  <a:pt x="2038034" y="3736033"/>
                </a:cubicBezTo>
                <a:cubicBezTo>
                  <a:pt x="2036570" y="3736033"/>
                  <a:pt x="2035354" y="3735960"/>
                  <a:pt x="2034388" y="3735812"/>
                </a:cubicBezTo>
                <a:cubicBezTo>
                  <a:pt x="2033422" y="3735665"/>
                  <a:pt x="2032632" y="3735489"/>
                  <a:pt x="2032015" y="3735282"/>
                </a:cubicBezTo>
                <a:cubicBezTo>
                  <a:pt x="2031401" y="3735076"/>
                  <a:pt x="2030977" y="3734796"/>
                  <a:pt x="2030743" y="3734443"/>
                </a:cubicBezTo>
                <a:cubicBezTo>
                  <a:pt x="2030509" y="3734089"/>
                  <a:pt x="2030391" y="3733677"/>
                  <a:pt x="2030391" y="3733206"/>
                </a:cubicBezTo>
                <a:lnTo>
                  <a:pt x="2030391" y="3691055"/>
                </a:lnTo>
                <a:lnTo>
                  <a:pt x="1998050" y="3626547"/>
                </a:lnTo>
                <a:cubicBezTo>
                  <a:pt x="1997401" y="3625192"/>
                  <a:pt x="1997003" y="3624132"/>
                  <a:pt x="1996857" y="3623366"/>
                </a:cubicBezTo>
                <a:cubicBezTo>
                  <a:pt x="1996709" y="3622600"/>
                  <a:pt x="1996857" y="3622011"/>
                  <a:pt x="1997298" y="3621598"/>
                </a:cubicBezTo>
                <a:cubicBezTo>
                  <a:pt x="1997740" y="3621186"/>
                  <a:pt x="1998535" y="3620921"/>
                  <a:pt x="1999684" y="3620803"/>
                </a:cubicBezTo>
                <a:cubicBezTo>
                  <a:pt x="2000833" y="3620685"/>
                  <a:pt x="2002379" y="3620626"/>
                  <a:pt x="2004324" y="3620626"/>
                </a:cubicBezTo>
                <a:close/>
                <a:moveTo>
                  <a:pt x="1788185" y="3620626"/>
                </a:moveTo>
                <a:cubicBezTo>
                  <a:pt x="1789657" y="3620626"/>
                  <a:pt x="1790880" y="3620700"/>
                  <a:pt x="1791853" y="3620847"/>
                </a:cubicBezTo>
                <a:cubicBezTo>
                  <a:pt x="1792824" y="3620995"/>
                  <a:pt x="1793605" y="3621171"/>
                  <a:pt x="1794194" y="3621378"/>
                </a:cubicBezTo>
                <a:cubicBezTo>
                  <a:pt x="1794783" y="3621584"/>
                  <a:pt x="1795195" y="3621864"/>
                  <a:pt x="1795432" y="3622217"/>
                </a:cubicBezTo>
                <a:cubicBezTo>
                  <a:pt x="1795667" y="3622570"/>
                  <a:pt x="1795785" y="3622983"/>
                  <a:pt x="1795785" y="3623454"/>
                </a:cubicBezTo>
                <a:lnTo>
                  <a:pt x="1795785" y="3669228"/>
                </a:lnTo>
                <a:lnTo>
                  <a:pt x="1847831" y="3669228"/>
                </a:lnTo>
                <a:lnTo>
                  <a:pt x="1847831" y="3623454"/>
                </a:lnTo>
                <a:cubicBezTo>
                  <a:pt x="1847831" y="3622983"/>
                  <a:pt x="1847949" y="3622570"/>
                  <a:pt x="1848185" y="3622217"/>
                </a:cubicBezTo>
                <a:cubicBezTo>
                  <a:pt x="1848420" y="3621864"/>
                  <a:pt x="1848833" y="3621584"/>
                  <a:pt x="1849422" y="3621378"/>
                </a:cubicBezTo>
                <a:cubicBezTo>
                  <a:pt x="1850012" y="3621171"/>
                  <a:pt x="1850777" y="3620995"/>
                  <a:pt x="1851720" y="3620847"/>
                </a:cubicBezTo>
                <a:cubicBezTo>
                  <a:pt x="1852662" y="3620700"/>
                  <a:pt x="1853899" y="3620626"/>
                  <a:pt x="1855431" y="3620626"/>
                </a:cubicBezTo>
                <a:cubicBezTo>
                  <a:pt x="1856845" y="3620626"/>
                  <a:pt x="1858038" y="3620700"/>
                  <a:pt x="1859010" y="3620847"/>
                </a:cubicBezTo>
                <a:cubicBezTo>
                  <a:pt x="1859981" y="3620995"/>
                  <a:pt x="1860762" y="3621171"/>
                  <a:pt x="1861352" y="3621378"/>
                </a:cubicBezTo>
                <a:cubicBezTo>
                  <a:pt x="1861940" y="3621584"/>
                  <a:pt x="1862353" y="3621864"/>
                  <a:pt x="1862589" y="3622217"/>
                </a:cubicBezTo>
                <a:cubicBezTo>
                  <a:pt x="1862824" y="3622570"/>
                  <a:pt x="1862943" y="3622983"/>
                  <a:pt x="1862943" y="3623454"/>
                </a:cubicBezTo>
                <a:lnTo>
                  <a:pt x="1862943" y="3733206"/>
                </a:lnTo>
                <a:cubicBezTo>
                  <a:pt x="1862943" y="3733677"/>
                  <a:pt x="1862824" y="3734089"/>
                  <a:pt x="1862589" y="3734443"/>
                </a:cubicBezTo>
                <a:cubicBezTo>
                  <a:pt x="1862353" y="3734796"/>
                  <a:pt x="1861940" y="3735076"/>
                  <a:pt x="1861352" y="3735282"/>
                </a:cubicBezTo>
                <a:cubicBezTo>
                  <a:pt x="1860762" y="3735489"/>
                  <a:pt x="1859981" y="3735665"/>
                  <a:pt x="1859010" y="3735812"/>
                </a:cubicBezTo>
                <a:cubicBezTo>
                  <a:pt x="1858038" y="3735960"/>
                  <a:pt x="1856845" y="3736033"/>
                  <a:pt x="1855431" y="3736033"/>
                </a:cubicBezTo>
                <a:cubicBezTo>
                  <a:pt x="1853899" y="3736033"/>
                  <a:pt x="1852662" y="3735960"/>
                  <a:pt x="1851720" y="3735812"/>
                </a:cubicBezTo>
                <a:cubicBezTo>
                  <a:pt x="1850777" y="3735665"/>
                  <a:pt x="1850012" y="3735489"/>
                  <a:pt x="1849422" y="3735282"/>
                </a:cubicBezTo>
                <a:cubicBezTo>
                  <a:pt x="1848833" y="3735076"/>
                  <a:pt x="1848420" y="3734796"/>
                  <a:pt x="1848185" y="3734443"/>
                </a:cubicBezTo>
                <a:cubicBezTo>
                  <a:pt x="1847949" y="3734089"/>
                  <a:pt x="1847831" y="3733677"/>
                  <a:pt x="1847831" y="3733206"/>
                </a:cubicBezTo>
                <a:lnTo>
                  <a:pt x="1847831" y="3682483"/>
                </a:lnTo>
                <a:lnTo>
                  <a:pt x="1795785" y="3682483"/>
                </a:lnTo>
                <a:lnTo>
                  <a:pt x="1795785" y="3733206"/>
                </a:lnTo>
                <a:cubicBezTo>
                  <a:pt x="1795785" y="3733677"/>
                  <a:pt x="1795667" y="3734089"/>
                  <a:pt x="1795432" y="3734443"/>
                </a:cubicBezTo>
                <a:cubicBezTo>
                  <a:pt x="1795195" y="3734796"/>
                  <a:pt x="1794783" y="3735076"/>
                  <a:pt x="1794194" y="3735282"/>
                </a:cubicBezTo>
                <a:cubicBezTo>
                  <a:pt x="1793605" y="3735489"/>
                  <a:pt x="1792824" y="3735665"/>
                  <a:pt x="1791853" y="3735812"/>
                </a:cubicBezTo>
                <a:cubicBezTo>
                  <a:pt x="1790880" y="3735960"/>
                  <a:pt x="1789657" y="3736033"/>
                  <a:pt x="1788185" y="3736033"/>
                </a:cubicBezTo>
                <a:cubicBezTo>
                  <a:pt x="1786771" y="3736033"/>
                  <a:pt x="1785564" y="3735960"/>
                  <a:pt x="1784563" y="3735812"/>
                </a:cubicBezTo>
                <a:cubicBezTo>
                  <a:pt x="1783560" y="3735665"/>
                  <a:pt x="1782765" y="3735489"/>
                  <a:pt x="1782176" y="3735282"/>
                </a:cubicBezTo>
                <a:cubicBezTo>
                  <a:pt x="1781587" y="3735076"/>
                  <a:pt x="1781174" y="3734796"/>
                  <a:pt x="1780939" y="3734443"/>
                </a:cubicBezTo>
                <a:cubicBezTo>
                  <a:pt x="1780704" y="3734089"/>
                  <a:pt x="1780586" y="3733677"/>
                  <a:pt x="1780586" y="3733206"/>
                </a:cubicBezTo>
                <a:lnTo>
                  <a:pt x="1780586" y="3623454"/>
                </a:lnTo>
                <a:cubicBezTo>
                  <a:pt x="1780586" y="3622983"/>
                  <a:pt x="1780704" y="3622570"/>
                  <a:pt x="1780939" y="3622217"/>
                </a:cubicBezTo>
                <a:cubicBezTo>
                  <a:pt x="1781174" y="3621864"/>
                  <a:pt x="1781587" y="3621584"/>
                  <a:pt x="1782176" y="3621378"/>
                </a:cubicBezTo>
                <a:cubicBezTo>
                  <a:pt x="1782765" y="3621171"/>
                  <a:pt x="1783560" y="3620995"/>
                  <a:pt x="1784563" y="3620847"/>
                </a:cubicBezTo>
                <a:cubicBezTo>
                  <a:pt x="1785564" y="3620700"/>
                  <a:pt x="1786771" y="3620626"/>
                  <a:pt x="1788185" y="3620626"/>
                </a:cubicBezTo>
                <a:close/>
                <a:moveTo>
                  <a:pt x="1537596" y="3620626"/>
                </a:moveTo>
                <a:cubicBezTo>
                  <a:pt x="1539364" y="3620626"/>
                  <a:pt x="1540792" y="3620685"/>
                  <a:pt x="1541882" y="3620803"/>
                </a:cubicBezTo>
                <a:cubicBezTo>
                  <a:pt x="1542971" y="3620921"/>
                  <a:pt x="1543840" y="3621083"/>
                  <a:pt x="1544489" y="3621289"/>
                </a:cubicBezTo>
                <a:cubicBezTo>
                  <a:pt x="1545137" y="3621496"/>
                  <a:pt x="1545623" y="3621790"/>
                  <a:pt x="1545947" y="3622173"/>
                </a:cubicBezTo>
                <a:cubicBezTo>
                  <a:pt x="1546271" y="3622556"/>
                  <a:pt x="1546580" y="3623042"/>
                  <a:pt x="1546875" y="3623631"/>
                </a:cubicBezTo>
                <a:lnTo>
                  <a:pt x="1562692" y="3656503"/>
                </a:lnTo>
                <a:cubicBezTo>
                  <a:pt x="1564160" y="3659626"/>
                  <a:pt x="1565626" y="3662895"/>
                  <a:pt x="1567090" y="3666312"/>
                </a:cubicBezTo>
                <a:cubicBezTo>
                  <a:pt x="1568554" y="3669729"/>
                  <a:pt x="1570048" y="3673175"/>
                  <a:pt x="1571571" y="3676651"/>
                </a:cubicBezTo>
                <a:lnTo>
                  <a:pt x="1571747" y="3676651"/>
                </a:lnTo>
                <a:cubicBezTo>
                  <a:pt x="1573093" y="3673293"/>
                  <a:pt x="1574484" y="3669950"/>
                  <a:pt x="1575919" y="3666621"/>
                </a:cubicBezTo>
                <a:cubicBezTo>
                  <a:pt x="1577355" y="3663293"/>
                  <a:pt x="1578806" y="3660009"/>
                  <a:pt x="1580277" y="3656768"/>
                </a:cubicBezTo>
                <a:lnTo>
                  <a:pt x="1596182" y="3623719"/>
                </a:lnTo>
                <a:cubicBezTo>
                  <a:pt x="1596359" y="3623130"/>
                  <a:pt x="1596609" y="3622630"/>
                  <a:pt x="1596934" y="3622217"/>
                </a:cubicBezTo>
                <a:cubicBezTo>
                  <a:pt x="1597257" y="3621805"/>
                  <a:pt x="1597699" y="3621496"/>
                  <a:pt x="1598259" y="3621289"/>
                </a:cubicBezTo>
                <a:cubicBezTo>
                  <a:pt x="1598818" y="3621083"/>
                  <a:pt x="1599599" y="3620921"/>
                  <a:pt x="1600601" y="3620803"/>
                </a:cubicBezTo>
                <a:cubicBezTo>
                  <a:pt x="1601602" y="3620685"/>
                  <a:pt x="1602869" y="3620626"/>
                  <a:pt x="1604401" y="3620626"/>
                </a:cubicBezTo>
                <a:cubicBezTo>
                  <a:pt x="1606521" y="3620626"/>
                  <a:pt x="1608185" y="3620700"/>
                  <a:pt x="1609393" y="3620847"/>
                </a:cubicBezTo>
                <a:cubicBezTo>
                  <a:pt x="1610601" y="3620995"/>
                  <a:pt x="1611441" y="3621275"/>
                  <a:pt x="1611912" y="3621687"/>
                </a:cubicBezTo>
                <a:cubicBezTo>
                  <a:pt x="1612383" y="3622099"/>
                  <a:pt x="1612545" y="3622689"/>
                  <a:pt x="1612398" y="3623454"/>
                </a:cubicBezTo>
                <a:cubicBezTo>
                  <a:pt x="1612250" y="3624220"/>
                  <a:pt x="1611853" y="3625251"/>
                  <a:pt x="1611205" y="3626547"/>
                </a:cubicBezTo>
                <a:lnTo>
                  <a:pt x="1578863" y="3691055"/>
                </a:lnTo>
                <a:lnTo>
                  <a:pt x="1578863" y="3733206"/>
                </a:lnTo>
                <a:cubicBezTo>
                  <a:pt x="1578863" y="3733677"/>
                  <a:pt x="1578746" y="3734089"/>
                  <a:pt x="1578511" y="3734443"/>
                </a:cubicBezTo>
                <a:cubicBezTo>
                  <a:pt x="1578277" y="3734796"/>
                  <a:pt x="1577867" y="3735076"/>
                  <a:pt x="1577281" y="3735282"/>
                </a:cubicBezTo>
                <a:cubicBezTo>
                  <a:pt x="1576695" y="3735489"/>
                  <a:pt x="1575904" y="3735665"/>
                  <a:pt x="1574909" y="3735812"/>
                </a:cubicBezTo>
                <a:cubicBezTo>
                  <a:pt x="1573914" y="3735960"/>
                  <a:pt x="1572713" y="3736033"/>
                  <a:pt x="1571308" y="3736033"/>
                </a:cubicBezTo>
                <a:cubicBezTo>
                  <a:pt x="1569843" y="3736033"/>
                  <a:pt x="1568627" y="3735960"/>
                  <a:pt x="1567661" y="3735812"/>
                </a:cubicBezTo>
                <a:cubicBezTo>
                  <a:pt x="1566695" y="3735665"/>
                  <a:pt x="1565904" y="3735489"/>
                  <a:pt x="1565289" y="3735282"/>
                </a:cubicBezTo>
                <a:cubicBezTo>
                  <a:pt x="1564674" y="3735076"/>
                  <a:pt x="1564250" y="3734796"/>
                  <a:pt x="1564015" y="3734443"/>
                </a:cubicBezTo>
                <a:cubicBezTo>
                  <a:pt x="1563781" y="3734089"/>
                  <a:pt x="1563664" y="3733677"/>
                  <a:pt x="1563664" y="3733206"/>
                </a:cubicBezTo>
                <a:lnTo>
                  <a:pt x="1563664" y="3691055"/>
                </a:lnTo>
                <a:lnTo>
                  <a:pt x="1531322" y="3626547"/>
                </a:lnTo>
                <a:cubicBezTo>
                  <a:pt x="1530674" y="3625192"/>
                  <a:pt x="1530276" y="3624132"/>
                  <a:pt x="1530129" y="3623366"/>
                </a:cubicBezTo>
                <a:cubicBezTo>
                  <a:pt x="1529982" y="3622600"/>
                  <a:pt x="1530129" y="3622011"/>
                  <a:pt x="1530571" y="3621598"/>
                </a:cubicBezTo>
                <a:cubicBezTo>
                  <a:pt x="1531013" y="3621186"/>
                  <a:pt x="1531808" y="3620921"/>
                  <a:pt x="1532957" y="3620803"/>
                </a:cubicBezTo>
                <a:cubicBezTo>
                  <a:pt x="1534106" y="3620685"/>
                  <a:pt x="1535652" y="3620626"/>
                  <a:pt x="1537596" y="3620626"/>
                </a:cubicBezTo>
                <a:close/>
                <a:moveTo>
                  <a:pt x="1311931" y="3620626"/>
                </a:moveTo>
                <a:cubicBezTo>
                  <a:pt x="1313404" y="3620626"/>
                  <a:pt x="1314626" y="3620700"/>
                  <a:pt x="1315598" y="3620847"/>
                </a:cubicBezTo>
                <a:cubicBezTo>
                  <a:pt x="1316570" y="3620995"/>
                  <a:pt x="1317351" y="3621171"/>
                  <a:pt x="1317940" y="3621378"/>
                </a:cubicBezTo>
                <a:cubicBezTo>
                  <a:pt x="1318529" y="3621584"/>
                  <a:pt x="1318941" y="3621864"/>
                  <a:pt x="1319177" y="3622217"/>
                </a:cubicBezTo>
                <a:cubicBezTo>
                  <a:pt x="1319413" y="3622570"/>
                  <a:pt x="1319530" y="3622983"/>
                  <a:pt x="1319530" y="3623454"/>
                </a:cubicBezTo>
                <a:lnTo>
                  <a:pt x="1319530" y="3669228"/>
                </a:lnTo>
                <a:lnTo>
                  <a:pt x="1371578" y="3669228"/>
                </a:lnTo>
                <a:lnTo>
                  <a:pt x="1371578" y="3623454"/>
                </a:lnTo>
                <a:cubicBezTo>
                  <a:pt x="1371578" y="3622983"/>
                  <a:pt x="1371696" y="3622570"/>
                  <a:pt x="1371932" y="3622217"/>
                </a:cubicBezTo>
                <a:cubicBezTo>
                  <a:pt x="1372167" y="3621864"/>
                  <a:pt x="1372580" y="3621584"/>
                  <a:pt x="1373168" y="3621378"/>
                </a:cubicBezTo>
                <a:cubicBezTo>
                  <a:pt x="1373757" y="3621171"/>
                  <a:pt x="1374523" y="3620995"/>
                  <a:pt x="1375466" y="3620847"/>
                </a:cubicBezTo>
                <a:cubicBezTo>
                  <a:pt x="1376409" y="3620700"/>
                  <a:pt x="1377646" y="3620626"/>
                  <a:pt x="1379177" y="3620626"/>
                </a:cubicBezTo>
                <a:cubicBezTo>
                  <a:pt x="1380591" y="3620626"/>
                  <a:pt x="1381785" y="3620700"/>
                  <a:pt x="1382756" y="3620847"/>
                </a:cubicBezTo>
                <a:cubicBezTo>
                  <a:pt x="1383728" y="3620995"/>
                  <a:pt x="1384510" y="3621171"/>
                  <a:pt x="1385098" y="3621378"/>
                </a:cubicBezTo>
                <a:cubicBezTo>
                  <a:pt x="1385688" y="3621584"/>
                  <a:pt x="1386100" y="3621864"/>
                  <a:pt x="1386336" y="3622217"/>
                </a:cubicBezTo>
                <a:cubicBezTo>
                  <a:pt x="1386571" y="3622570"/>
                  <a:pt x="1386689" y="3622983"/>
                  <a:pt x="1386689" y="3623454"/>
                </a:cubicBezTo>
                <a:lnTo>
                  <a:pt x="1386689" y="3733206"/>
                </a:lnTo>
                <a:cubicBezTo>
                  <a:pt x="1386689" y="3733677"/>
                  <a:pt x="1386571" y="3734089"/>
                  <a:pt x="1386336" y="3734443"/>
                </a:cubicBezTo>
                <a:cubicBezTo>
                  <a:pt x="1386100" y="3734796"/>
                  <a:pt x="1385688" y="3735076"/>
                  <a:pt x="1385098" y="3735282"/>
                </a:cubicBezTo>
                <a:cubicBezTo>
                  <a:pt x="1384510" y="3735489"/>
                  <a:pt x="1383728" y="3735665"/>
                  <a:pt x="1382756" y="3735812"/>
                </a:cubicBezTo>
                <a:cubicBezTo>
                  <a:pt x="1381785" y="3735960"/>
                  <a:pt x="1380591" y="3736033"/>
                  <a:pt x="1379177" y="3736033"/>
                </a:cubicBezTo>
                <a:cubicBezTo>
                  <a:pt x="1377646" y="3736033"/>
                  <a:pt x="1376409" y="3735960"/>
                  <a:pt x="1375466" y="3735812"/>
                </a:cubicBezTo>
                <a:cubicBezTo>
                  <a:pt x="1374523" y="3735665"/>
                  <a:pt x="1373757" y="3735489"/>
                  <a:pt x="1373168" y="3735282"/>
                </a:cubicBezTo>
                <a:cubicBezTo>
                  <a:pt x="1372580" y="3735076"/>
                  <a:pt x="1372167" y="3734796"/>
                  <a:pt x="1371932" y="3734443"/>
                </a:cubicBezTo>
                <a:cubicBezTo>
                  <a:pt x="1371696" y="3734089"/>
                  <a:pt x="1371578" y="3733677"/>
                  <a:pt x="1371578" y="3733206"/>
                </a:cubicBezTo>
                <a:lnTo>
                  <a:pt x="1371578" y="3682483"/>
                </a:lnTo>
                <a:lnTo>
                  <a:pt x="1319530" y="3682483"/>
                </a:lnTo>
                <a:lnTo>
                  <a:pt x="1319530" y="3733206"/>
                </a:lnTo>
                <a:cubicBezTo>
                  <a:pt x="1319530" y="3733677"/>
                  <a:pt x="1319413" y="3734089"/>
                  <a:pt x="1319177" y="3734443"/>
                </a:cubicBezTo>
                <a:cubicBezTo>
                  <a:pt x="1318941" y="3734796"/>
                  <a:pt x="1318529" y="3735076"/>
                  <a:pt x="1317940" y="3735282"/>
                </a:cubicBezTo>
                <a:cubicBezTo>
                  <a:pt x="1317351" y="3735489"/>
                  <a:pt x="1316570" y="3735665"/>
                  <a:pt x="1315598" y="3735812"/>
                </a:cubicBezTo>
                <a:cubicBezTo>
                  <a:pt x="1314626" y="3735960"/>
                  <a:pt x="1313404" y="3736033"/>
                  <a:pt x="1311931" y="3736033"/>
                </a:cubicBezTo>
                <a:cubicBezTo>
                  <a:pt x="1310517" y="3736033"/>
                  <a:pt x="1309309" y="3735960"/>
                  <a:pt x="1308308" y="3735812"/>
                </a:cubicBezTo>
                <a:cubicBezTo>
                  <a:pt x="1307307" y="3735665"/>
                  <a:pt x="1306511" y="3735489"/>
                  <a:pt x="1305922" y="3735282"/>
                </a:cubicBezTo>
                <a:cubicBezTo>
                  <a:pt x="1305333" y="3735076"/>
                  <a:pt x="1304921" y="3734796"/>
                  <a:pt x="1304685" y="3734443"/>
                </a:cubicBezTo>
                <a:cubicBezTo>
                  <a:pt x="1304449" y="3734089"/>
                  <a:pt x="1304332" y="3733677"/>
                  <a:pt x="1304332" y="3733206"/>
                </a:cubicBezTo>
                <a:lnTo>
                  <a:pt x="1304332" y="3623454"/>
                </a:lnTo>
                <a:cubicBezTo>
                  <a:pt x="1304332" y="3622983"/>
                  <a:pt x="1304449" y="3622570"/>
                  <a:pt x="1304685" y="3622217"/>
                </a:cubicBezTo>
                <a:cubicBezTo>
                  <a:pt x="1304921" y="3621864"/>
                  <a:pt x="1305333" y="3621584"/>
                  <a:pt x="1305922" y="3621378"/>
                </a:cubicBezTo>
                <a:cubicBezTo>
                  <a:pt x="1306511" y="3621171"/>
                  <a:pt x="1307307" y="3620995"/>
                  <a:pt x="1308308" y="3620847"/>
                </a:cubicBezTo>
                <a:cubicBezTo>
                  <a:pt x="1309309" y="3620700"/>
                  <a:pt x="1310517" y="3620626"/>
                  <a:pt x="1311931" y="3620626"/>
                </a:cubicBezTo>
                <a:close/>
                <a:moveTo>
                  <a:pt x="1061346" y="3620626"/>
                </a:moveTo>
                <a:cubicBezTo>
                  <a:pt x="1063114" y="3620626"/>
                  <a:pt x="1064543" y="3620685"/>
                  <a:pt x="1065633" y="3620803"/>
                </a:cubicBezTo>
                <a:cubicBezTo>
                  <a:pt x="1066722" y="3620921"/>
                  <a:pt x="1067591" y="3621083"/>
                  <a:pt x="1068239" y="3621289"/>
                </a:cubicBezTo>
                <a:cubicBezTo>
                  <a:pt x="1068887" y="3621496"/>
                  <a:pt x="1069373" y="3621790"/>
                  <a:pt x="1069697" y="3622173"/>
                </a:cubicBezTo>
                <a:cubicBezTo>
                  <a:pt x="1070021" y="3622556"/>
                  <a:pt x="1070330" y="3623042"/>
                  <a:pt x="1070625" y="3623631"/>
                </a:cubicBezTo>
                <a:lnTo>
                  <a:pt x="1086442" y="3656503"/>
                </a:lnTo>
                <a:cubicBezTo>
                  <a:pt x="1087910" y="3659626"/>
                  <a:pt x="1089377" y="3662895"/>
                  <a:pt x="1090841" y="3666312"/>
                </a:cubicBezTo>
                <a:cubicBezTo>
                  <a:pt x="1092304" y="3669729"/>
                  <a:pt x="1093798" y="3673175"/>
                  <a:pt x="1095322" y="3676651"/>
                </a:cubicBezTo>
                <a:lnTo>
                  <a:pt x="1095497" y="3676651"/>
                </a:lnTo>
                <a:cubicBezTo>
                  <a:pt x="1096844" y="3673293"/>
                  <a:pt x="1098235" y="3669950"/>
                  <a:pt x="1099669" y="3666621"/>
                </a:cubicBezTo>
                <a:cubicBezTo>
                  <a:pt x="1101105" y="3663293"/>
                  <a:pt x="1102558" y="3660009"/>
                  <a:pt x="1104028" y="3656768"/>
                </a:cubicBezTo>
                <a:lnTo>
                  <a:pt x="1119934" y="3623719"/>
                </a:lnTo>
                <a:cubicBezTo>
                  <a:pt x="1120112" y="3623130"/>
                  <a:pt x="1120361" y="3622630"/>
                  <a:pt x="1120686" y="3622217"/>
                </a:cubicBezTo>
                <a:cubicBezTo>
                  <a:pt x="1121010" y="3621805"/>
                  <a:pt x="1121452" y="3621496"/>
                  <a:pt x="1122011" y="3621289"/>
                </a:cubicBezTo>
                <a:cubicBezTo>
                  <a:pt x="1122571" y="3621083"/>
                  <a:pt x="1123351" y="3620921"/>
                  <a:pt x="1124353" y="3620803"/>
                </a:cubicBezTo>
                <a:cubicBezTo>
                  <a:pt x="1125355" y="3620685"/>
                  <a:pt x="1126621" y="3620626"/>
                  <a:pt x="1128153" y="3620626"/>
                </a:cubicBezTo>
                <a:cubicBezTo>
                  <a:pt x="1130274" y="3620626"/>
                  <a:pt x="1131938" y="3620700"/>
                  <a:pt x="1133145" y="3620847"/>
                </a:cubicBezTo>
                <a:cubicBezTo>
                  <a:pt x="1134353" y="3620995"/>
                  <a:pt x="1135193" y="3621275"/>
                  <a:pt x="1135664" y="3621687"/>
                </a:cubicBezTo>
                <a:cubicBezTo>
                  <a:pt x="1136135" y="3622099"/>
                  <a:pt x="1136297" y="3622689"/>
                  <a:pt x="1136150" y="3623454"/>
                </a:cubicBezTo>
                <a:cubicBezTo>
                  <a:pt x="1136002" y="3624220"/>
                  <a:pt x="1135605" y="3625251"/>
                  <a:pt x="1134956" y="3626547"/>
                </a:cubicBezTo>
                <a:lnTo>
                  <a:pt x="1102613" y="3691055"/>
                </a:lnTo>
                <a:lnTo>
                  <a:pt x="1102613" y="3733206"/>
                </a:lnTo>
                <a:cubicBezTo>
                  <a:pt x="1102613" y="3733677"/>
                  <a:pt x="1102497" y="3734089"/>
                  <a:pt x="1102263" y="3734443"/>
                </a:cubicBezTo>
                <a:cubicBezTo>
                  <a:pt x="1102028" y="3734796"/>
                  <a:pt x="1101618" y="3735076"/>
                  <a:pt x="1101032" y="3735282"/>
                </a:cubicBezTo>
                <a:cubicBezTo>
                  <a:pt x="1100446" y="3735489"/>
                  <a:pt x="1099656" y="3735665"/>
                  <a:pt x="1098659" y="3735812"/>
                </a:cubicBezTo>
                <a:cubicBezTo>
                  <a:pt x="1097665" y="3735960"/>
                  <a:pt x="1096464" y="3736033"/>
                  <a:pt x="1095059" y="3736033"/>
                </a:cubicBezTo>
                <a:cubicBezTo>
                  <a:pt x="1093594" y="3736033"/>
                  <a:pt x="1092378" y="3735960"/>
                  <a:pt x="1091412" y="3735812"/>
                </a:cubicBezTo>
                <a:cubicBezTo>
                  <a:pt x="1090445" y="3735665"/>
                  <a:pt x="1089654" y="3735489"/>
                  <a:pt x="1089039" y="3735282"/>
                </a:cubicBezTo>
                <a:cubicBezTo>
                  <a:pt x="1088424" y="3735076"/>
                  <a:pt x="1088000" y="3734796"/>
                  <a:pt x="1087766" y="3734443"/>
                </a:cubicBezTo>
                <a:cubicBezTo>
                  <a:pt x="1087531" y="3734089"/>
                  <a:pt x="1087414" y="3733677"/>
                  <a:pt x="1087414" y="3733206"/>
                </a:cubicBezTo>
                <a:lnTo>
                  <a:pt x="1087414" y="3691055"/>
                </a:lnTo>
                <a:lnTo>
                  <a:pt x="1055073" y="3626547"/>
                </a:lnTo>
                <a:cubicBezTo>
                  <a:pt x="1054425" y="3625192"/>
                  <a:pt x="1054027" y="3624132"/>
                  <a:pt x="1053880" y="3623366"/>
                </a:cubicBezTo>
                <a:cubicBezTo>
                  <a:pt x="1053733" y="3622600"/>
                  <a:pt x="1053880" y="3622011"/>
                  <a:pt x="1054322" y="3621598"/>
                </a:cubicBezTo>
                <a:cubicBezTo>
                  <a:pt x="1054764" y="3621186"/>
                  <a:pt x="1055559" y="3620921"/>
                  <a:pt x="1056708" y="3620803"/>
                </a:cubicBezTo>
                <a:cubicBezTo>
                  <a:pt x="1057857" y="3620685"/>
                  <a:pt x="1059403" y="3620626"/>
                  <a:pt x="1061346" y="3620626"/>
                </a:cubicBezTo>
                <a:close/>
                <a:moveTo>
                  <a:pt x="845208" y="3620626"/>
                </a:moveTo>
                <a:cubicBezTo>
                  <a:pt x="846681" y="3620626"/>
                  <a:pt x="847903" y="3620700"/>
                  <a:pt x="848875" y="3620847"/>
                </a:cubicBezTo>
                <a:cubicBezTo>
                  <a:pt x="849847" y="3620995"/>
                  <a:pt x="850628" y="3621171"/>
                  <a:pt x="851217" y="3621378"/>
                </a:cubicBezTo>
                <a:cubicBezTo>
                  <a:pt x="851807" y="3621584"/>
                  <a:pt x="852219" y="3621864"/>
                  <a:pt x="852455" y="3622217"/>
                </a:cubicBezTo>
                <a:cubicBezTo>
                  <a:pt x="852690" y="3622570"/>
                  <a:pt x="852808" y="3622983"/>
                  <a:pt x="852808" y="3623454"/>
                </a:cubicBezTo>
                <a:lnTo>
                  <a:pt x="852808" y="3669228"/>
                </a:lnTo>
                <a:lnTo>
                  <a:pt x="904855" y="3669228"/>
                </a:lnTo>
                <a:lnTo>
                  <a:pt x="904855" y="3623454"/>
                </a:lnTo>
                <a:cubicBezTo>
                  <a:pt x="904855" y="3622983"/>
                  <a:pt x="904972" y="3622570"/>
                  <a:pt x="905209" y="3622217"/>
                </a:cubicBezTo>
                <a:cubicBezTo>
                  <a:pt x="905444" y="3621864"/>
                  <a:pt x="905856" y="3621584"/>
                  <a:pt x="906446" y="3621378"/>
                </a:cubicBezTo>
                <a:cubicBezTo>
                  <a:pt x="907035" y="3621171"/>
                  <a:pt x="907801" y="3620995"/>
                  <a:pt x="908743" y="3620847"/>
                </a:cubicBezTo>
                <a:cubicBezTo>
                  <a:pt x="909686" y="3620700"/>
                  <a:pt x="910923" y="3620626"/>
                  <a:pt x="912455" y="3620626"/>
                </a:cubicBezTo>
                <a:cubicBezTo>
                  <a:pt x="913868" y="3620626"/>
                  <a:pt x="915061" y="3620700"/>
                  <a:pt x="916033" y="3620847"/>
                </a:cubicBezTo>
                <a:cubicBezTo>
                  <a:pt x="917005" y="3620995"/>
                  <a:pt x="917786" y="3621171"/>
                  <a:pt x="918375" y="3621378"/>
                </a:cubicBezTo>
                <a:cubicBezTo>
                  <a:pt x="918964" y="3621584"/>
                  <a:pt x="919376" y="3621864"/>
                  <a:pt x="919612" y="3622217"/>
                </a:cubicBezTo>
                <a:cubicBezTo>
                  <a:pt x="919848" y="3622570"/>
                  <a:pt x="919966" y="3622983"/>
                  <a:pt x="919966" y="3623454"/>
                </a:cubicBezTo>
                <a:lnTo>
                  <a:pt x="919966" y="3733206"/>
                </a:lnTo>
                <a:cubicBezTo>
                  <a:pt x="919966" y="3733677"/>
                  <a:pt x="919848" y="3734089"/>
                  <a:pt x="919612" y="3734443"/>
                </a:cubicBezTo>
                <a:cubicBezTo>
                  <a:pt x="919376" y="3734796"/>
                  <a:pt x="918964" y="3735076"/>
                  <a:pt x="918375" y="3735282"/>
                </a:cubicBezTo>
                <a:cubicBezTo>
                  <a:pt x="917786" y="3735489"/>
                  <a:pt x="917005" y="3735665"/>
                  <a:pt x="916033" y="3735812"/>
                </a:cubicBezTo>
                <a:cubicBezTo>
                  <a:pt x="915061" y="3735960"/>
                  <a:pt x="913868" y="3736033"/>
                  <a:pt x="912455" y="3736033"/>
                </a:cubicBezTo>
                <a:cubicBezTo>
                  <a:pt x="910923" y="3736033"/>
                  <a:pt x="909686" y="3735960"/>
                  <a:pt x="908743" y="3735812"/>
                </a:cubicBezTo>
                <a:cubicBezTo>
                  <a:pt x="907801" y="3735665"/>
                  <a:pt x="907035" y="3735489"/>
                  <a:pt x="906446" y="3735282"/>
                </a:cubicBezTo>
                <a:cubicBezTo>
                  <a:pt x="905856" y="3735076"/>
                  <a:pt x="905444" y="3734796"/>
                  <a:pt x="905209" y="3734443"/>
                </a:cubicBezTo>
                <a:cubicBezTo>
                  <a:pt x="904972" y="3734089"/>
                  <a:pt x="904855" y="3733677"/>
                  <a:pt x="904855" y="3733206"/>
                </a:cubicBezTo>
                <a:lnTo>
                  <a:pt x="904855" y="3682483"/>
                </a:lnTo>
                <a:lnTo>
                  <a:pt x="852808" y="3682483"/>
                </a:lnTo>
                <a:lnTo>
                  <a:pt x="852808" y="3733206"/>
                </a:lnTo>
                <a:cubicBezTo>
                  <a:pt x="852808" y="3733677"/>
                  <a:pt x="852690" y="3734089"/>
                  <a:pt x="852455" y="3734443"/>
                </a:cubicBezTo>
                <a:cubicBezTo>
                  <a:pt x="852219" y="3734796"/>
                  <a:pt x="851807" y="3735076"/>
                  <a:pt x="851217" y="3735282"/>
                </a:cubicBezTo>
                <a:cubicBezTo>
                  <a:pt x="850628" y="3735489"/>
                  <a:pt x="849847" y="3735665"/>
                  <a:pt x="848875" y="3735812"/>
                </a:cubicBezTo>
                <a:cubicBezTo>
                  <a:pt x="847903" y="3735960"/>
                  <a:pt x="846681" y="3736033"/>
                  <a:pt x="845208" y="3736033"/>
                </a:cubicBezTo>
                <a:cubicBezTo>
                  <a:pt x="843794" y="3736033"/>
                  <a:pt x="842586" y="3735960"/>
                  <a:pt x="841586" y="3735812"/>
                </a:cubicBezTo>
                <a:cubicBezTo>
                  <a:pt x="840584" y="3735665"/>
                  <a:pt x="839787" y="3735489"/>
                  <a:pt x="839199" y="3735282"/>
                </a:cubicBezTo>
                <a:cubicBezTo>
                  <a:pt x="838609" y="3735076"/>
                  <a:pt x="838198" y="3734796"/>
                  <a:pt x="837962" y="3734443"/>
                </a:cubicBezTo>
                <a:cubicBezTo>
                  <a:pt x="837727" y="3734089"/>
                  <a:pt x="837608" y="3733677"/>
                  <a:pt x="837608" y="3733206"/>
                </a:cubicBezTo>
                <a:lnTo>
                  <a:pt x="837608" y="3623454"/>
                </a:lnTo>
                <a:cubicBezTo>
                  <a:pt x="837608" y="3622983"/>
                  <a:pt x="837727" y="3622570"/>
                  <a:pt x="837962" y="3622217"/>
                </a:cubicBezTo>
                <a:cubicBezTo>
                  <a:pt x="838198" y="3621864"/>
                  <a:pt x="838609" y="3621584"/>
                  <a:pt x="839199" y="3621378"/>
                </a:cubicBezTo>
                <a:cubicBezTo>
                  <a:pt x="839787" y="3621171"/>
                  <a:pt x="840584" y="3620995"/>
                  <a:pt x="841586" y="3620847"/>
                </a:cubicBezTo>
                <a:cubicBezTo>
                  <a:pt x="842586" y="3620700"/>
                  <a:pt x="843794" y="3620626"/>
                  <a:pt x="845208" y="3620626"/>
                </a:cubicBezTo>
                <a:close/>
                <a:moveTo>
                  <a:pt x="594618" y="3620626"/>
                </a:moveTo>
                <a:cubicBezTo>
                  <a:pt x="596386" y="3620626"/>
                  <a:pt x="597814" y="3620685"/>
                  <a:pt x="598916" y="3620803"/>
                </a:cubicBezTo>
                <a:cubicBezTo>
                  <a:pt x="600007" y="3620921"/>
                  <a:pt x="600876" y="3621083"/>
                  <a:pt x="601524" y="3621289"/>
                </a:cubicBezTo>
                <a:cubicBezTo>
                  <a:pt x="602173" y="3621496"/>
                  <a:pt x="602658" y="3621790"/>
                  <a:pt x="602982" y="3622173"/>
                </a:cubicBezTo>
                <a:cubicBezTo>
                  <a:pt x="603307" y="3622556"/>
                  <a:pt x="603615" y="3623042"/>
                  <a:pt x="603909" y="3623631"/>
                </a:cubicBezTo>
                <a:lnTo>
                  <a:pt x="619727" y="3656503"/>
                </a:lnTo>
                <a:cubicBezTo>
                  <a:pt x="621195" y="3659626"/>
                  <a:pt x="622661" y="3662895"/>
                  <a:pt x="624125" y="3666312"/>
                </a:cubicBezTo>
                <a:cubicBezTo>
                  <a:pt x="625589" y="3669729"/>
                  <a:pt x="627083" y="3673175"/>
                  <a:pt x="628607" y="3676651"/>
                </a:cubicBezTo>
                <a:lnTo>
                  <a:pt x="628782" y="3676651"/>
                </a:lnTo>
                <a:cubicBezTo>
                  <a:pt x="630129" y="3673293"/>
                  <a:pt x="631519" y="3669950"/>
                  <a:pt x="632955" y="3666621"/>
                </a:cubicBezTo>
                <a:cubicBezTo>
                  <a:pt x="634389" y="3663293"/>
                  <a:pt x="635842" y="3660009"/>
                  <a:pt x="637312" y="3656768"/>
                </a:cubicBezTo>
                <a:lnTo>
                  <a:pt x="653219" y="3623719"/>
                </a:lnTo>
                <a:cubicBezTo>
                  <a:pt x="653396" y="3623130"/>
                  <a:pt x="653645" y="3622630"/>
                  <a:pt x="653969" y="3622217"/>
                </a:cubicBezTo>
                <a:cubicBezTo>
                  <a:pt x="654293" y="3621805"/>
                  <a:pt x="654735" y="3621496"/>
                  <a:pt x="655296" y="3621289"/>
                </a:cubicBezTo>
                <a:cubicBezTo>
                  <a:pt x="655855" y="3621083"/>
                  <a:pt x="656634" y="3620921"/>
                  <a:pt x="657637" y="3620803"/>
                </a:cubicBezTo>
                <a:cubicBezTo>
                  <a:pt x="658638" y="3620685"/>
                  <a:pt x="659905" y="3620626"/>
                  <a:pt x="661436" y="3620626"/>
                </a:cubicBezTo>
                <a:cubicBezTo>
                  <a:pt x="663557" y="3620626"/>
                  <a:pt x="665222" y="3620700"/>
                  <a:pt x="666429" y="3620847"/>
                </a:cubicBezTo>
                <a:cubicBezTo>
                  <a:pt x="667637" y="3620995"/>
                  <a:pt x="668476" y="3621275"/>
                  <a:pt x="668947" y="3621687"/>
                </a:cubicBezTo>
                <a:cubicBezTo>
                  <a:pt x="669419" y="3622099"/>
                  <a:pt x="669582" y="3622689"/>
                  <a:pt x="669433" y="3623454"/>
                </a:cubicBezTo>
                <a:cubicBezTo>
                  <a:pt x="669288" y="3624220"/>
                  <a:pt x="668890" y="3625251"/>
                  <a:pt x="668241" y="3626547"/>
                </a:cubicBezTo>
                <a:lnTo>
                  <a:pt x="635899" y="3691055"/>
                </a:lnTo>
                <a:lnTo>
                  <a:pt x="635899" y="3733206"/>
                </a:lnTo>
                <a:cubicBezTo>
                  <a:pt x="635899" y="3733677"/>
                  <a:pt x="635782" y="3734089"/>
                  <a:pt x="635547" y="3734443"/>
                </a:cubicBezTo>
                <a:cubicBezTo>
                  <a:pt x="635312" y="3734796"/>
                  <a:pt x="634903" y="3735076"/>
                  <a:pt x="634318" y="3735282"/>
                </a:cubicBezTo>
                <a:cubicBezTo>
                  <a:pt x="633731" y="3735489"/>
                  <a:pt x="632941" y="3735665"/>
                  <a:pt x="631945" y="3735812"/>
                </a:cubicBezTo>
                <a:cubicBezTo>
                  <a:pt x="630950" y="3735960"/>
                  <a:pt x="629749" y="3736033"/>
                  <a:pt x="628342" y="3736033"/>
                </a:cubicBezTo>
                <a:cubicBezTo>
                  <a:pt x="626878" y="3736033"/>
                  <a:pt x="625663" y="3735960"/>
                  <a:pt x="624696" y="3735812"/>
                </a:cubicBezTo>
                <a:cubicBezTo>
                  <a:pt x="623729" y="3735665"/>
                  <a:pt x="622940" y="3735489"/>
                  <a:pt x="622325" y="3735282"/>
                </a:cubicBezTo>
                <a:cubicBezTo>
                  <a:pt x="621710" y="3735076"/>
                  <a:pt x="621285" y="3734796"/>
                  <a:pt x="621050" y="3734443"/>
                </a:cubicBezTo>
                <a:cubicBezTo>
                  <a:pt x="620817" y="3734089"/>
                  <a:pt x="620700" y="3733677"/>
                  <a:pt x="620700" y="3733206"/>
                </a:cubicBezTo>
                <a:lnTo>
                  <a:pt x="620700" y="3691055"/>
                </a:lnTo>
                <a:lnTo>
                  <a:pt x="588344" y="3626547"/>
                </a:lnTo>
                <a:cubicBezTo>
                  <a:pt x="587696" y="3625192"/>
                  <a:pt x="587299" y="3624132"/>
                  <a:pt x="587151" y="3623366"/>
                </a:cubicBezTo>
                <a:cubicBezTo>
                  <a:pt x="587004" y="3622600"/>
                  <a:pt x="587151" y="3622011"/>
                  <a:pt x="587593" y="3621598"/>
                </a:cubicBezTo>
                <a:cubicBezTo>
                  <a:pt x="588035" y="3621186"/>
                  <a:pt x="588830" y="3620921"/>
                  <a:pt x="589979" y="3620803"/>
                </a:cubicBezTo>
                <a:cubicBezTo>
                  <a:pt x="591128" y="3620685"/>
                  <a:pt x="592674" y="3620626"/>
                  <a:pt x="594618" y="3620626"/>
                </a:cubicBezTo>
                <a:close/>
                <a:moveTo>
                  <a:pt x="368954" y="3620626"/>
                </a:moveTo>
                <a:cubicBezTo>
                  <a:pt x="370427" y="3620626"/>
                  <a:pt x="371649" y="3620700"/>
                  <a:pt x="372621" y="3620847"/>
                </a:cubicBezTo>
                <a:cubicBezTo>
                  <a:pt x="373593" y="3620995"/>
                  <a:pt x="374373" y="3621171"/>
                  <a:pt x="374962" y="3621378"/>
                </a:cubicBezTo>
                <a:cubicBezTo>
                  <a:pt x="375552" y="3621584"/>
                  <a:pt x="375964" y="3621864"/>
                  <a:pt x="376200" y="3622217"/>
                </a:cubicBezTo>
                <a:cubicBezTo>
                  <a:pt x="376435" y="3622570"/>
                  <a:pt x="376553" y="3622983"/>
                  <a:pt x="376553" y="3623454"/>
                </a:cubicBezTo>
                <a:lnTo>
                  <a:pt x="376553" y="3669228"/>
                </a:lnTo>
                <a:lnTo>
                  <a:pt x="428601" y="3669228"/>
                </a:lnTo>
                <a:lnTo>
                  <a:pt x="428601" y="3623454"/>
                </a:lnTo>
                <a:cubicBezTo>
                  <a:pt x="428601" y="3622983"/>
                  <a:pt x="428719" y="3622570"/>
                  <a:pt x="428954" y="3622217"/>
                </a:cubicBezTo>
                <a:cubicBezTo>
                  <a:pt x="429190" y="3621864"/>
                  <a:pt x="429602" y="3621584"/>
                  <a:pt x="430191" y="3621378"/>
                </a:cubicBezTo>
                <a:cubicBezTo>
                  <a:pt x="430781" y="3621171"/>
                  <a:pt x="431546" y="3620995"/>
                  <a:pt x="432489" y="3620847"/>
                </a:cubicBezTo>
                <a:cubicBezTo>
                  <a:pt x="433432" y="3620700"/>
                  <a:pt x="434669" y="3620626"/>
                  <a:pt x="436200" y="3620626"/>
                </a:cubicBezTo>
                <a:cubicBezTo>
                  <a:pt x="437614" y="3620626"/>
                  <a:pt x="438807" y="3620700"/>
                  <a:pt x="439779" y="3620847"/>
                </a:cubicBezTo>
                <a:cubicBezTo>
                  <a:pt x="440751" y="3620995"/>
                  <a:pt x="441532" y="3621171"/>
                  <a:pt x="442121" y="3621378"/>
                </a:cubicBezTo>
                <a:cubicBezTo>
                  <a:pt x="442710" y="3621584"/>
                  <a:pt x="443123" y="3621864"/>
                  <a:pt x="443358" y="3622217"/>
                </a:cubicBezTo>
                <a:cubicBezTo>
                  <a:pt x="443594" y="3622570"/>
                  <a:pt x="443712" y="3622983"/>
                  <a:pt x="443712" y="3623454"/>
                </a:cubicBezTo>
                <a:lnTo>
                  <a:pt x="443712" y="3733206"/>
                </a:lnTo>
                <a:cubicBezTo>
                  <a:pt x="443712" y="3733677"/>
                  <a:pt x="443594" y="3734089"/>
                  <a:pt x="443358" y="3734443"/>
                </a:cubicBezTo>
                <a:cubicBezTo>
                  <a:pt x="443123" y="3734796"/>
                  <a:pt x="442710" y="3735076"/>
                  <a:pt x="442121" y="3735282"/>
                </a:cubicBezTo>
                <a:cubicBezTo>
                  <a:pt x="441532" y="3735489"/>
                  <a:pt x="440751" y="3735665"/>
                  <a:pt x="439779" y="3735812"/>
                </a:cubicBezTo>
                <a:cubicBezTo>
                  <a:pt x="438807" y="3735960"/>
                  <a:pt x="437614" y="3736033"/>
                  <a:pt x="436200" y="3736033"/>
                </a:cubicBezTo>
                <a:cubicBezTo>
                  <a:pt x="434669" y="3736033"/>
                  <a:pt x="433432" y="3735960"/>
                  <a:pt x="432489" y="3735812"/>
                </a:cubicBezTo>
                <a:cubicBezTo>
                  <a:pt x="431546" y="3735665"/>
                  <a:pt x="430781" y="3735489"/>
                  <a:pt x="430191" y="3735282"/>
                </a:cubicBezTo>
                <a:cubicBezTo>
                  <a:pt x="429602" y="3735076"/>
                  <a:pt x="429190" y="3734796"/>
                  <a:pt x="428954" y="3734443"/>
                </a:cubicBezTo>
                <a:cubicBezTo>
                  <a:pt x="428719" y="3734089"/>
                  <a:pt x="428601" y="3733677"/>
                  <a:pt x="428601" y="3733206"/>
                </a:cubicBezTo>
                <a:lnTo>
                  <a:pt x="428601" y="3682483"/>
                </a:lnTo>
                <a:lnTo>
                  <a:pt x="376553" y="3682483"/>
                </a:lnTo>
                <a:lnTo>
                  <a:pt x="376553" y="3733206"/>
                </a:lnTo>
                <a:cubicBezTo>
                  <a:pt x="376553" y="3733677"/>
                  <a:pt x="376435" y="3734089"/>
                  <a:pt x="376200" y="3734443"/>
                </a:cubicBezTo>
                <a:cubicBezTo>
                  <a:pt x="375964" y="3734796"/>
                  <a:pt x="375552" y="3735076"/>
                  <a:pt x="374962" y="3735282"/>
                </a:cubicBezTo>
                <a:cubicBezTo>
                  <a:pt x="374373" y="3735489"/>
                  <a:pt x="373593" y="3735665"/>
                  <a:pt x="372621" y="3735812"/>
                </a:cubicBezTo>
                <a:cubicBezTo>
                  <a:pt x="371649" y="3735960"/>
                  <a:pt x="370427" y="3736033"/>
                  <a:pt x="368954" y="3736033"/>
                </a:cubicBezTo>
                <a:cubicBezTo>
                  <a:pt x="367540" y="3736033"/>
                  <a:pt x="366332" y="3735960"/>
                  <a:pt x="365331" y="3735812"/>
                </a:cubicBezTo>
                <a:cubicBezTo>
                  <a:pt x="364329" y="3735665"/>
                  <a:pt x="363534" y="3735489"/>
                  <a:pt x="362945" y="3735282"/>
                </a:cubicBezTo>
                <a:cubicBezTo>
                  <a:pt x="362355" y="3735076"/>
                  <a:pt x="361943" y="3734796"/>
                  <a:pt x="361708" y="3734443"/>
                </a:cubicBezTo>
                <a:cubicBezTo>
                  <a:pt x="361472" y="3734089"/>
                  <a:pt x="361354" y="3733677"/>
                  <a:pt x="361354" y="3733206"/>
                </a:cubicBezTo>
                <a:lnTo>
                  <a:pt x="361354" y="3623454"/>
                </a:lnTo>
                <a:cubicBezTo>
                  <a:pt x="361354" y="3622983"/>
                  <a:pt x="361472" y="3622570"/>
                  <a:pt x="361708" y="3622217"/>
                </a:cubicBezTo>
                <a:cubicBezTo>
                  <a:pt x="361943" y="3621864"/>
                  <a:pt x="362355" y="3621584"/>
                  <a:pt x="362945" y="3621378"/>
                </a:cubicBezTo>
                <a:cubicBezTo>
                  <a:pt x="363534" y="3621171"/>
                  <a:pt x="364329" y="3620995"/>
                  <a:pt x="365331" y="3620847"/>
                </a:cubicBezTo>
                <a:cubicBezTo>
                  <a:pt x="366332" y="3620700"/>
                  <a:pt x="367540" y="3620626"/>
                  <a:pt x="368954" y="3620626"/>
                </a:cubicBezTo>
                <a:close/>
                <a:moveTo>
                  <a:pt x="118370" y="3620626"/>
                </a:moveTo>
                <a:cubicBezTo>
                  <a:pt x="120137" y="3620626"/>
                  <a:pt x="121565" y="3620685"/>
                  <a:pt x="122655" y="3620803"/>
                </a:cubicBezTo>
                <a:cubicBezTo>
                  <a:pt x="123745" y="3620921"/>
                  <a:pt x="124614" y="3621083"/>
                  <a:pt x="125262" y="3621289"/>
                </a:cubicBezTo>
                <a:cubicBezTo>
                  <a:pt x="125910" y="3621496"/>
                  <a:pt x="126396" y="3621790"/>
                  <a:pt x="126720" y="3622173"/>
                </a:cubicBezTo>
                <a:cubicBezTo>
                  <a:pt x="127044" y="3622556"/>
                  <a:pt x="127354" y="3623042"/>
                  <a:pt x="127648" y="3623631"/>
                </a:cubicBezTo>
                <a:lnTo>
                  <a:pt x="143466" y="3656503"/>
                </a:lnTo>
                <a:cubicBezTo>
                  <a:pt x="144934" y="3659626"/>
                  <a:pt x="146400" y="3662895"/>
                  <a:pt x="147864" y="3666312"/>
                </a:cubicBezTo>
                <a:cubicBezTo>
                  <a:pt x="149328" y="3669729"/>
                  <a:pt x="150822" y="3673175"/>
                  <a:pt x="152345" y="3676651"/>
                </a:cubicBezTo>
                <a:lnTo>
                  <a:pt x="152521" y="3676651"/>
                </a:lnTo>
                <a:cubicBezTo>
                  <a:pt x="153867" y="3673293"/>
                  <a:pt x="155258" y="3669950"/>
                  <a:pt x="156693" y="3666621"/>
                </a:cubicBezTo>
                <a:cubicBezTo>
                  <a:pt x="158128" y="3663293"/>
                  <a:pt x="159581" y="3660009"/>
                  <a:pt x="161051" y="3656768"/>
                </a:cubicBezTo>
                <a:lnTo>
                  <a:pt x="176957" y="3623719"/>
                </a:lnTo>
                <a:cubicBezTo>
                  <a:pt x="177133" y="3623130"/>
                  <a:pt x="177384" y="3622630"/>
                  <a:pt x="177708" y="3622217"/>
                </a:cubicBezTo>
                <a:cubicBezTo>
                  <a:pt x="178032" y="3621805"/>
                  <a:pt x="178474" y="3621496"/>
                  <a:pt x="179033" y="3621289"/>
                </a:cubicBezTo>
                <a:cubicBezTo>
                  <a:pt x="179593" y="3621083"/>
                  <a:pt x="180374" y="3620921"/>
                  <a:pt x="181375" y="3620803"/>
                </a:cubicBezTo>
                <a:cubicBezTo>
                  <a:pt x="182377" y="3620685"/>
                  <a:pt x="183643" y="3620626"/>
                  <a:pt x="185175" y="3620626"/>
                </a:cubicBezTo>
                <a:cubicBezTo>
                  <a:pt x="187295" y="3620626"/>
                  <a:pt x="188960" y="3620700"/>
                  <a:pt x="190167" y="3620847"/>
                </a:cubicBezTo>
                <a:cubicBezTo>
                  <a:pt x="191375" y="3620995"/>
                  <a:pt x="192215" y="3621275"/>
                  <a:pt x="192686" y="3621687"/>
                </a:cubicBezTo>
                <a:cubicBezTo>
                  <a:pt x="193157" y="3622099"/>
                  <a:pt x="193319" y="3622689"/>
                  <a:pt x="193172" y="3623454"/>
                </a:cubicBezTo>
                <a:cubicBezTo>
                  <a:pt x="193025" y="3624220"/>
                  <a:pt x="192627" y="3625251"/>
                  <a:pt x="191979" y="3626547"/>
                </a:cubicBezTo>
                <a:lnTo>
                  <a:pt x="159637" y="3691055"/>
                </a:lnTo>
                <a:lnTo>
                  <a:pt x="159637" y="3733206"/>
                </a:lnTo>
                <a:cubicBezTo>
                  <a:pt x="159637" y="3733677"/>
                  <a:pt x="159520" y="3734089"/>
                  <a:pt x="159285" y="3734443"/>
                </a:cubicBezTo>
                <a:cubicBezTo>
                  <a:pt x="159051" y="3734796"/>
                  <a:pt x="158641" y="3735076"/>
                  <a:pt x="158055" y="3735282"/>
                </a:cubicBezTo>
                <a:cubicBezTo>
                  <a:pt x="157469" y="3735489"/>
                  <a:pt x="156679" y="3735665"/>
                  <a:pt x="155683" y="3735812"/>
                </a:cubicBezTo>
                <a:cubicBezTo>
                  <a:pt x="154688" y="3735960"/>
                  <a:pt x="153487" y="3736033"/>
                  <a:pt x="152081" y="3736033"/>
                </a:cubicBezTo>
                <a:cubicBezTo>
                  <a:pt x="150617" y="3736033"/>
                  <a:pt x="149402" y="3735960"/>
                  <a:pt x="148435" y="3735812"/>
                </a:cubicBezTo>
                <a:cubicBezTo>
                  <a:pt x="147468" y="3735665"/>
                  <a:pt x="146678" y="3735489"/>
                  <a:pt x="146063" y="3735282"/>
                </a:cubicBezTo>
                <a:cubicBezTo>
                  <a:pt x="145448" y="3735076"/>
                  <a:pt x="145023" y="3734796"/>
                  <a:pt x="144789" y="3734443"/>
                </a:cubicBezTo>
                <a:cubicBezTo>
                  <a:pt x="144555" y="3734089"/>
                  <a:pt x="144438" y="3733677"/>
                  <a:pt x="144438" y="3733206"/>
                </a:cubicBezTo>
                <a:lnTo>
                  <a:pt x="144438" y="3691055"/>
                </a:lnTo>
                <a:lnTo>
                  <a:pt x="112096" y="3626547"/>
                </a:lnTo>
                <a:cubicBezTo>
                  <a:pt x="111448" y="3625192"/>
                  <a:pt x="111050" y="3624132"/>
                  <a:pt x="110903" y="3623366"/>
                </a:cubicBezTo>
                <a:cubicBezTo>
                  <a:pt x="110755" y="3622600"/>
                  <a:pt x="110903" y="3622011"/>
                  <a:pt x="111344" y="3621598"/>
                </a:cubicBezTo>
                <a:cubicBezTo>
                  <a:pt x="111786" y="3621186"/>
                  <a:pt x="112582" y="3620921"/>
                  <a:pt x="113730" y="3620803"/>
                </a:cubicBezTo>
                <a:cubicBezTo>
                  <a:pt x="114879" y="3620685"/>
                  <a:pt x="116426" y="3620626"/>
                  <a:pt x="118370" y="3620626"/>
                </a:cubicBezTo>
                <a:close/>
                <a:moveTo>
                  <a:pt x="8524317" y="3619478"/>
                </a:moveTo>
                <a:cubicBezTo>
                  <a:pt x="8526850" y="3619478"/>
                  <a:pt x="8529398" y="3619699"/>
                  <a:pt x="8531960" y="3620140"/>
                </a:cubicBezTo>
                <a:cubicBezTo>
                  <a:pt x="8534523" y="3620582"/>
                  <a:pt x="8536939" y="3621171"/>
                  <a:pt x="8539206" y="3621908"/>
                </a:cubicBezTo>
                <a:cubicBezTo>
                  <a:pt x="8541475" y="3622644"/>
                  <a:pt x="8543492" y="3623469"/>
                  <a:pt x="8545260" y="3624382"/>
                </a:cubicBezTo>
                <a:cubicBezTo>
                  <a:pt x="8547027" y="3625295"/>
                  <a:pt x="8548191" y="3626032"/>
                  <a:pt x="8548750" y="3626591"/>
                </a:cubicBezTo>
                <a:lnTo>
                  <a:pt x="8549744" y="3627784"/>
                </a:lnTo>
                <a:lnTo>
                  <a:pt x="8549744" y="3639229"/>
                </a:lnTo>
                <a:lnTo>
                  <a:pt x="8549369" y="3639846"/>
                </a:lnTo>
                <a:cubicBezTo>
                  <a:pt x="8549045" y="3640111"/>
                  <a:pt x="8548677" y="3640244"/>
                  <a:pt x="8548264" y="3640244"/>
                </a:cubicBezTo>
                <a:cubicBezTo>
                  <a:pt x="8547616" y="3640244"/>
                  <a:pt x="8546600" y="3639832"/>
                  <a:pt x="8545215" y="3639007"/>
                </a:cubicBezTo>
                <a:cubicBezTo>
                  <a:pt x="8543831" y="3638182"/>
                  <a:pt x="8542138" y="3637254"/>
                  <a:pt x="8540134" y="3636223"/>
                </a:cubicBezTo>
                <a:cubicBezTo>
                  <a:pt x="8538132" y="3635192"/>
                  <a:pt x="8535760" y="3634250"/>
                  <a:pt x="8533021" y="3633395"/>
                </a:cubicBezTo>
                <a:cubicBezTo>
                  <a:pt x="8530281" y="3632541"/>
                  <a:pt x="8527204" y="3632114"/>
                  <a:pt x="8523786" y="3632114"/>
                </a:cubicBezTo>
                <a:cubicBezTo>
                  <a:pt x="8520605" y="3632114"/>
                  <a:pt x="8517837" y="3632541"/>
                  <a:pt x="8515480" y="3633395"/>
                </a:cubicBezTo>
                <a:cubicBezTo>
                  <a:pt x="8513124" y="3634250"/>
                  <a:pt x="8511180" y="3635384"/>
                  <a:pt x="8509648" y="3636798"/>
                </a:cubicBezTo>
                <a:cubicBezTo>
                  <a:pt x="8508116" y="3638211"/>
                  <a:pt x="8506968" y="3639890"/>
                  <a:pt x="8506201" y="3641834"/>
                </a:cubicBezTo>
                <a:cubicBezTo>
                  <a:pt x="8505436" y="3643778"/>
                  <a:pt x="8505053" y="3645841"/>
                  <a:pt x="8505053" y="3648020"/>
                </a:cubicBezTo>
                <a:cubicBezTo>
                  <a:pt x="8505053" y="3651201"/>
                  <a:pt x="8505789" y="3653941"/>
                  <a:pt x="8507262" y="3656238"/>
                </a:cubicBezTo>
                <a:cubicBezTo>
                  <a:pt x="8508735" y="3658536"/>
                  <a:pt x="8510694" y="3660568"/>
                  <a:pt x="8513138" y="3662336"/>
                </a:cubicBezTo>
                <a:cubicBezTo>
                  <a:pt x="8515583" y="3664103"/>
                  <a:pt x="8518367" y="3665723"/>
                  <a:pt x="8521489" y="3667196"/>
                </a:cubicBezTo>
                <a:cubicBezTo>
                  <a:pt x="8524611" y="3668669"/>
                  <a:pt x="8527793" y="3670156"/>
                  <a:pt x="8531033" y="3671658"/>
                </a:cubicBezTo>
                <a:cubicBezTo>
                  <a:pt x="8534273" y="3673160"/>
                  <a:pt x="8537454" y="3674810"/>
                  <a:pt x="8540576" y="3676607"/>
                </a:cubicBezTo>
                <a:cubicBezTo>
                  <a:pt x="8543699" y="3678404"/>
                  <a:pt x="8546482" y="3680525"/>
                  <a:pt x="8548927" y="3682969"/>
                </a:cubicBezTo>
                <a:lnTo>
                  <a:pt x="8549744" y="3684164"/>
                </a:lnTo>
                <a:lnTo>
                  <a:pt x="8549744" y="3723437"/>
                </a:lnTo>
                <a:lnTo>
                  <a:pt x="8545922" y="3728390"/>
                </a:lnTo>
                <a:cubicBezTo>
                  <a:pt x="8542417" y="3731306"/>
                  <a:pt x="8538294" y="3733500"/>
                  <a:pt x="8533551" y="3734973"/>
                </a:cubicBezTo>
                <a:cubicBezTo>
                  <a:pt x="8528809" y="3736446"/>
                  <a:pt x="8523698" y="3737182"/>
                  <a:pt x="8518219" y="3737182"/>
                </a:cubicBezTo>
                <a:cubicBezTo>
                  <a:pt x="8514391" y="3737182"/>
                  <a:pt x="8510841" y="3736858"/>
                  <a:pt x="8507571" y="3736210"/>
                </a:cubicBezTo>
                <a:cubicBezTo>
                  <a:pt x="8504302" y="3735562"/>
                  <a:pt x="8501385" y="3734767"/>
                  <a:pt x="8498823" y="3733824"/>
                </a:cubicBezTo>
                <a:cubicBezTo>
                  <a:pt x="8496260" y="3732882"/>
                  <a:pt x="8494110" y="3731910"/>
                  <a:pt x="8492372" y="3730908"/>
                </a:cubicBezTo>
                <a:cubicBezTo>
                  <a:pt x="8490634" y="3729907"/>
                  <a:pt x="8489427" y="3729052"/>
                  <a:pt x="8488749" y="3728345"/>
                </a:cubicBezTo>
                <a:cubicBezTo>
                  <a:pt x="8488072" y="3727638"/>
                  <a:pt x="8487571" y="3726740"/>
                  <a:pt x="8487247" y="3725650"/>
                </a:cubicBezTo>
                <a:cubicBezTo>
                  <a:pt x="8486923" y="3724560"/>
                  <a:pt x="8486761" y="3723102"/>
                  <a:pt x="8486761" y="3721276"/>
                </a:cubicBezTo>
                <a:cubicBezTo>
                  <a:pt x="8486761" y="3719980"/>
                  <a:pt x="8486820" y="3718905"/>
                  <a:pt x="8486938" y="3718051"/>
                </a:cubicBezTo>
                <a:cubicBezTo>
                  <a:pt x="8487056" y="3717197"/>
                  <a:pt x="8487232" y="3716504"/>
                  <a:pt x="8487468" y="3715974"/>
                </a:cubicBezTo>
                <a:cubicBezTo>
                  <a:pt x="8487704" y="3715444"/>
                  <a:pt x="8487998" y="3715076"/>
                  <a:pt x="8488351" y="3714870"/>
                </a:cubicBezTo>
                <a:cubicBezTo>
                  <a:pt x="8488705" y="3714663"/>
                  <a:pt x="8489118" y="3714560"/>
                  <a:pt x="8489589" y="3714560"/>
                </a:cubicBezTo>
                <a:cubicBezTo>
                  <a:pt x="8490413" y="3714560"/>
                  <a:pt x="8491577" y="3715061"/>
                  <a:pt x="8493079" y="3716062"/>
                </a:cubicBezTo>
                <a:cubicBezTo>
                  <a:pt x="8494581" y="3717064"/>
                  <a:pt x="8496511" y="3718154"/>
                  <a:pt x="8498867" y="3719332"/>
                </a:cubicBezTo>
                <a:cubicBezTo>
                  <a:pt x="8501224" y="3720510"/>
                  <a:pt x="8504066" y="3721615"/>
                  <a:pt x="8507394" y="3722646"/>
                </a:cubicBezTo>
                <a:cubicBezTo>
                  <a:pt x="8510723" y="3723677"/>
                  <a:pt x="8514567" y="3724192"/>
                  <a:pt x="8518926" y="3724192"/>
                </a:cubicBezTo>
                <a:cubicBezTo>
                  <a:pt x="8522225" y="3724192"/>
                  <a:pt x="8525245" y="3723750"/>
                  <a:pt x="8527984" y="3722867"/>
                </a:cubicBezTo>
                <a:cubicBezTo>
                  <a:pt x="8530723" y="3721983"/>
                  <a:pt x="8533080" y="3720731"/>
                  <a:pt x="8535053" y="3719111"/>
                </a:cubicBezTo>
                <a:cubicBezTo>
                  <a:pt x="8537027" y="3717491"/>
                  <a:pt x="8538544" y="3715503"/>
                  <a:pt x="8539604" y="3713146"/>
                </a:cubicBezTo>
                <a:cubicBezTo>
                  <a:pt x="8540664" y="3710790"/>
                  <a:pt x="8541195" y="3708109"/>
                  <a:pt x="8541195" y="3705105"/>
                </a:cubicBezTo>
                <a:cubicBezTo>
                  <a:pt x="8541195" y="3701865"/>
                  <a:pt x="8540459" y="3699096"/>
                  <a:pt x="8538986" y="3696799"/>
                </a:cubicBezTo>
                <a:cubicBezTo>
                  <a:pt x="8537513" y="3694501"/>
                  <a:pt x="8535569" y="3692483"/>
                  <a:pt x="8533153" y="3690745"/>
                </a:cubicBezTo>
                <a:cubicBezTo>
                  <a:pt x="8530738" y="3689008"/>
                  <a:pt x="8527984" y="3687417"/>
                  <a:pt x="8524891" y="3685974"/>
                </a:cubicBezTo>
                <a:cubicBezTo>
                  <a:pt x="8521798" y="3684530"/>
                  <a:pt x="8518632" y="3683057"/>
                  <a:pt x="8515392" y="3681555"/>
                </a:cubicBezTo>
                <a:cubicBezTo>
                  <a:pt x="8512152" y="3680053"/>
                  <a:pt x="8509000" y="3678389"/>
                  <a:pt x="8505936" y="3676563"/>
                </a:cubicBezTo>
                <a:cubicBezTo>
                  <a:pt x="8502873" y="3674736"/>
                  <a:pt x="8500134" y="3672586"/>
                  <a:pt x="8497718" y="3670112"/>
                </a:cubicBezTo>
                <a:cubicBezTo>
                  <a:pt x="8495303" y="3667638"/>
                  <a:pt x="8493344" y="3664736"/>
                  <a:pt x="8491842" y="3661408"/>
                </a:cubicBezTo>
                <a:cubicBezTo>
                  <a:pt x="8490340" y="3658079"/>
                  <a:pt x="8489589" y="3654088"/>
                  <a:pt x="8489589" y="3649434"/>
                </a:cubicBezTo>
                <a:cubicBezTo>
                  <a:pt x="8489589" y="3644662"/>
                  <a:pt x="8490458" y="3640406"/>
                  <a:pt x="8492195" y="3636665"/>
                </a:cubicBezTo>
                <a:cubicBezTo>
                  <a:pt x="8493934" y="3632924"/>
                  <a:pt x="8496349" y="3629787"/>
                  <a:pt x="8499441" y="3627254"/>
                </a:cubicBezTo>
                <a:cubicBezTo>
                  <a:pt x="8502534" y="3624721"/>
                  <a:pt x="8506217" y="3622791"/>
                  <a:pt x="8510487" y="3621466"/>
                </a:cubicBezTo>
                <a:cubicBezTo>
                  <a:pt x="8514759" y="3620140"/>
                  <a:pt x="8519368" y="3619478"/>
                  <a:pt x="8524317" y="3619478"/>
                </a:cubicBezTo>
                <a:close/>
                <a:moveTo>
                  <a:pt x="8048067" y="3619478"/>
                </a:moveTo>
                <a:cubicBezTo>
                  <a:pt x="8050600" y="3619478"/>
                  <a:pt x="8053148" y="3619699"/>
                  <a:pt x="8055710" y="3620140"/>
                </a:cubicBezTo>
                <a:cubicBezTo>
                  <a:pt x="8058273" y="3620582"/>
                  <a:pt x="8060689" y="3621171"/>
                  <a:pt x="8062956" y="3621908"/>
                </a:cubicBezTo>
                <a:cubicBezTo>
                  <a:pt x="8065225" y="3622644"/>
                  <a:pt x="8067242" y="3623469"/>
                  <a:pt x="8069010" y="3624382"/>
                </a:cubicBezTo>
                <a:cubicBezTo>
                  <a:pt x="8070777" y="3625295"/>
                  <a:pt x="8071941" y="3626032"/>
                  <a:pt x="8072500" y="3626591"/>
                </a:cubicBezTo>
                <a:cubicBezTo>
                  <a:pt x="8073060" y="3627151"/>
                  <a:pt x="8073428" y="3627593"/>
                  <a:pt x="8073605" y="3627917"/>
                </a:cubicBezTo>
                <a:cubicBezTo>
                  <a:pt x="8073781" y="3628241"/>
                  <a:pt x="8073929" y="3628653"/>
                  <a:pt x="8074046" y="3629154"/>
                </a:cubicBezTo>
                <a:cubicBezTo>
                  <a:pt x="8074164" y="3629655"/>
                  <a:pt x="8074253" y="3630258"/>
                  <a:pt x="8074312" y="3630965"/>
                </a:cubicBezTo>
                <a:cubicBezTo>
                  <a:pt x="8074371" y="3631672"/>
                  <a:pt x="8074400" y="3632586"/>
                  <a:pt x="8074400" y="3633705"/>
                </a:cubicBezTo>
                <a:cubicBezTo>
                  <a:pt x="8074400" y="3634765"/>
                  <a:pt x="8074356" y="3635708"/>
                  <a:pt x="8074267" y="3636532"/>
                </a:cubicBezTo>
                <a:cubicBezTo>
                  <a:pt x="8074179" y="3637357"/>
                  <a:pt x="8074046" y="3638049"/>
                  <a:pt x="8073870" y="3638609"/>
                </a:cubicBezTo>
                <a:cubicBezTo>
                  <a:pt x="8073693" y="3639169"/>
                  <a:pt x="8073443" y="3639581"/>
                  <a:pt x="8073119" y="3639846"/>
                </a:cubicBezTo>
                <a:cubicBezTo>
                  <a:pt x="8072795" y="3640111"/>
                  <a:pt x="8072427" y="3640244"/>
                  <a:pt x="8072014" y="3640244"/>
                </a:cubicBezTo>
                <a:cubicBezTo>
                  <a:pt x="8071366" y="3640244"/>
                  <a:pt x="8070350" y="3639832"/>
                  <a:pt x="8068965" y="3639007"/>
                </a:cubicBezTo>
                <a:cubicBezTo>
                  <a:pt x="8067581" y="3638182"/>
                  <a:pt x="8065888" y="3637254"/>
                  <a:pt x="8063884" y="3636223"/>
                </a:cubicBezTo>
                <a:cubicBezTo>
                  <a:pt x="8061882" y="3635192"/>
                  <a:pt x="8059510" y="3634250"/>
                  <a:pt x="8056771" y="3633395"/>
                </a:cubicBezTo>
                <a:cubicBezTo>
                  <a:pt x="8054031" y="3632541"/>
                  <a:pt x="8050954" y="3632114"/>
                  <a:pt x="8047536" y="3632114"/>
                </a:cubicBezTo>
                <a:cubicBezTo>
                  <a:pt x="8044355" y="3632114"/>
                  <a:pt x="8041587" y="3632541"/>
                  <a:pt x="8039230" y="3633395"/>
                </a:cubicBezTo>
                <a:cubicBezTo>
                  <a:pt x="8036874" y="3634250"/>
                  <a:pt x="8034930" y="3635384"/>
                  <a:pt x="8033398" y="3636798"/>
                </a:cubicBezTo>
                <a:cubicBezTo>
                  <a:pt x="8031866" y="3638211"/>
                  <a:pt x="8030718" y="3639890"/>
                  <a:pt x="8029951" y="3641834"/>
                </a:cubicBezTo>
                <a:cubicBezTo>
                  <a:pt x="8029186" y="3643778"/>
                  <a:pt x="8028803" y="3645841"/>
                  <a:pt x="8028803" y="3648020"/>
                </a:cubicBezTo>
                <a:cubicBezTo>
                  <a:pt x="8028803" y="3651201"/>
                  <a:pt x="8029539" y="3653941"/>
                  <a:pt x="8031012" y="3656238"/>
                </a:cubicBezTo>
                <a:cubicBezTo>
                  <a:pt x="8032485" y="3658536"/>
                  <a:pt x="8034444" y="3660568"/>
                  <a:pt x="8036888" y="3662336"/>
                </a:cubicBezTo>
                <a:cubicBezTo>
                  <a:pt x="8039333" y="3664103"/>
                  <a:pt x="8042117" y="3665723"/>
                  <a:pt x="8045239" y="3667196"/>
                </a:cubicBezTo>
                <a:cubicBezTo>
                  <a:pt x="8048361" y="3668669"/>
                  <a:pt x="8051543" y="3670156"/>
                  <a:pt x="8054783" y="3671658"/>
                </a:cubicBezTo>
                <a:cubicBezTo>
                  <a:pt x="8058023" y="3673160"/>
                  <a:pt x="8061204" y="3674810"/>
                  <a:pt x="8064326" y="3676607"/>
                </a:cubicBezTo>
                <a:cubicBezTo>
                  <a:pt x="8067449" y="3678404"/>
                  <a:pt x="8070232" y="3680525"/>
                  <a:pt x="8072677" y="3682969"/>
                </a:cubicBezTo>
                <a:cubicBezTo>
                  <a:pt x="8075122" y="3685414"/>
                  <a:pt x="8077095" y="3688301"/>
                  <a:pt x="8078597" y="3691629"/>
                </a:cubicBezTo>
                <a:cubicBezTo>
                  <a:pt x="8080100" y="3694958"/>
                  <a:pt x="8080851" y="3698890"/>
                  <a:pt x="8080851" y="3703426"/>
                </a:cubicBezTo>
                <a:cubicBezTo>
                  <a:pt x="8080851" y="3708787"/>
                  <a:pt x="8079864" y="3713559"/>
                  <a:pt x="8077890" y="3717741"/>
                </a:cubicBezTo>
                <a:cubicBezTo>
                  <a:pt x="8075917" y="3721924"/>
                  <a:pt x="8073178" y="3725474"/>
                  <a:pt x="8069672" y="3728390"/>
                </a:cubicBezTo>
                <a:cubicBezTo>
                  <a:pt x="8066167" y="3731306"/>
                  <a:pt x="8062044" y="3733500"/>
                  <a:pt x="8057301" y="3734973"/>
                </a:cubicBezTo>
                <a:cubicBezTo>
                  <a:pt x="8052559" y="3736446"/>
                  <a:pt x="8047448" y="3737182"/>
                  <a:pt x="8041969" y="3737182"/>
                </a:cubicBezTo>
                <a:cubicBezTo>
                  <a:pt x="8038141" y="3737182"/>
                  <a:pt x="8034591" y="3736858"/>
                  <a:pt x="8031321" y="3736210"/>
                </a:cubicBezTo>
                <a:cubicBezTo>
                  <a:pt x="8028052" y="3735562"/>
                  <a:pt x="8025135" y="3734767"/>
                  <a:pt x="8022573" y="3733824"/>
                </a:cubicBezTo>
                <a:cubicBezTo>
                  <a:pt x="8020010" y="3732882"/>
                  <a:pt x="8017860" y="3731910"/>
                  <a:pt x="8016122" y="3730908"/>
                </a:cubicBezTo>
                <a:cubicBezTo>
                  <a:pt x="8014384" y="3729907"/>
                  <a:pt x="8013177" y="3729052"/>
                  <a:pt x="8012499" y="3728345"/>
                </a:cubicBezTo>
                <a:cubicBezTo>
                  <a:pt x="8011822" y="3727638"/>
                  <a:pt x="8011321" y="3726740"/>
                  <a:pt x="8010997" y="3725650"/>
                </a:cubicBezTo>
                <a:cubicBezTo>
                  <a:pt x="8010673" y="3724560"/>
                  <a:pt x="8010511" y="3723102"/>
                  <a:pt x="8010511" y="3721276"/>
                </a:cubicBezTo>
                <a:cubicBezTo>
                  <a:pt x="8010511" y="3719980"/>
                  <a:pt x="8010570" y="3718905"/>
                  <a:pt x="8010688" y="3718051"/>
                </a:cubicBezTo>
                <a:cubicBezTo>
                  <a:pt x="8010806" y="3717197"/>
                  <a:pt x="8010982" y="3716504"/>
                  <a:pt x="8011218" y="3715974"/>
                </a:cubicBezTo>
                <a:cubicBezTo>
                  <a:pt x="8011454" y="3715444"/>
                  <a:pt x="8011748" y="3715076"/>
                  <a:pt x="8012101" y="3714870"/>
                </a:cubicBezTo>
                <a:cubicBezTo>
                  <a:pt x="8012455" y="3714663"/>
                  <a:pt x="8012868" y="3714560"/>
                  <a:pt x="8013339" y="3714560"/>
                </a:cubicBezTo>
                <a:cubicBezTo>
                  <a:pt x="8014163" y="3714560"/>
                  <a:pt x="8015327" y="3715061"/>
                  <a:pt x="8016829" y="3716062"/>
                </a:cubicBezTo>
                <a:cubicBezTo>
                  <a:pt x="8018331" y="3717064"/>
                  <a:pt x="8020261" y="3718154"/>
                  <a:pt x="8022617" y="3719332"/>
                </a:cubicBezTo>
                <a:cubicBezTo>
                  <a:pt x="8024974" y="3720510"/>
                  <a:pt x="8027816" y="3721615"/>
                  <a:pt x="8031144" y="3722646"/>
                </a:cubicBezTo>
                <a:cubicBezTo>
                  <a:pt x="8034473" y="3723677"/>
                  <a:pt x="8038317" y="3724192"/>
                  <a:pt x="8042676" y="3724192"/>
                </a:cubicBezTo>
                <a:cubicBezTo>
                  <a:pt x="8045975" y="3724192"/>
                  <a:pt x="8048995" y="3723750"/>
                  <a:pt x="8051734" y="3722867"/>
                </a:cubicBezTo>
                <a:cubicBezTo>
                  <a:pt x="8054473" y="3721983"/>
                  <a:pt x="8056830" y="3720731"/>
                  <a:pt x="8058803" y="3719111"/>
                </a:cubicBezTo>
                <a:cubicBezTo>
                  <a:pt x="8060777" y="3717491"/>
                  <a:pt x="8062294" y="3715503"/>
                  <a:pt x="8063354" y="3713146"/>
                </a:cubicBezTo>
                <a:cubicBezTo>
                  <a:pt x="8064414" y="3710790"/>
                  <a:pt x="8064945" y="3708109"/>
                  <a:pt x="8064945" y="3705105"/>
                </a:cubicBezTo>
                <a:cubicBezTo>
                  <a:pt x="8064945" y="3701865"/>
                  <a:pt x="8064209" y="3699096"/>
                  <a:pt x="8062736" y="3696799"/>
                </a:cubicBezTo>
                <a:cubicBezTo>
                  <a:pt x="8061263" y="3694501"/>
                  <a:pt x="8059319" y="3692483"/>
                  <a:pt x="8056903" y="3690745"/>
                </a:cubicBezTo>
                <a:cubicBezTo>
                  <a:pt x="8054488" y="3689008"/>
                  <a:pt x="8051734" y="3687417"/>
                  <a:pt x="8048641" y="3685974"/>
                </a:cubicBezTo>
                <a:cubicBezTo>
                  <a:pt x="8045548" y="3684530"/>
                  <a:pt x="8042382" y="3683057"/>
                  <a:pt x="8039142" y="3681555"/>
                </a:cubicBezTo>
                <a:cubicBezTo>
                  <a:pt x="8035902" y="3680053"/>
                  <a:pt x="8032750" y="3678389"/>
                  <a:pt x="8029686" y="3676563"/>
                </a:cubicBezTo>
                <a:cubicBezTo>
                  <a:pt x="8026623" y="3674736"/>
                  <a:pt x="8023884" y="3672586"/>
                  <a:pt x="8021468" y="3670112"/>
                </a:cubicBezTo>
                <a:cubicBezTo>
                  <a:pt x="8019053" y="3667638"/>
                  <a:pt x="8017094" y="3664736"/>
                  <a:pt x="8015592" y="3661408"/>
                </a:cubicBezTo>
                <a:cubicBezTo>
                  <a:pt x="8014090" y="3658079"/>
                  <a:pt x="8013339" y="3654088"/>
                  <a:pt x="8013339" y="3649434"/>
                </a:cubicBezTo>
                <a:cubicBezTo>
                  <a:pt x="8013339" y="3644662"/>
                  <a:pt x="8014208" y="3640406"/>
                  <a:pt x="8015945" y="3636665"/>
                </a:cubicBezTo>
                <a:cubicBezTo>
                  <a:pt x="8017684" y="3632924"/>
                  <a:pt x="8020099" y="3629787"/>
                  <a:pt x="8023191" y="3627254"/>
                </a:cubicBezTo>
                <a:cubicBezTo>
                  <a:pt x="8026284" y="3624721"/>
                  <a:pt x="8029967" y="3622791"/>
                  <a:pt x="8034237" y="3621466"/>
                </a:cubicBezTo>
                <a:cubicBezTo>
                  <a:pt x="8038509" y="3620140"/>
                  <a:pt x="8043118" y="3619478"/>
                  <a:pt x="8048067" y="3619478"/>
                </a:cubicBezTo>
                <a:close/>
                <a:moveTo>
                  <a:pt x="7581342" y="3619478"/>
                </a:moveTo>
                <a:cubicBezTo>
                  <a:pt x="7583875" y="3619478"/>
                  <a:pt x="7586423" y="3619699"/>
                  <a:pt x="7588986" y="3620140"/>
                </a:cubicBezTo>
                <a:cubicBezTo>
                  <a:pt x="7591548" y="3620582"/>
                  <a:pt x="7593964" y="3621171"/>
                  <a:pt x="7596232" y="3621908"/>
                </a:cubicBezTo>
                <a:cubicBezTo>
                  <a:pt x="7598500" y="3622644"/>
                  <a:pt x="7600517" y="3623469"/>
                  <a:pt x="7602285" y="3624382"/>
                </a:cubicBezTo>
                <a:cubicBezTo>
                  <a:pt x="7604052" y="3625295"/>
                  <a:pt x="7605216" y="3626032"/>
                  <a:pt x="7605775" y="3626591"/>
                </a:cubicBezTo>
                <a:cubicBezTo>
                  <a:pt x="7606335" y="3627151"/>
                  <a:pt x="7606703" y="3627593"/>
                  <a:pt x="7606880" y="3627917"/>
                </a:cubicBezTo>
                <a:cubicBezTo>
                  <a:pt x="7607057" y="3628241"/>
                  <a:pt x="7607204" y="3628653"/>
                  <a:pt x="7607322" y="3629154"/>
                </a:cubicBezTo>
                <a:cubicBezTo>
                  <a:pt x="7607440" y="3629655"/>
                  <a:pt x="7607528" y="3630258"/>
                  <a:pt x="7607587" y="3630965"/>
                </a:cubicBezTo>
                <a:cubicBezTo>
                  <a:pt x="7607646" y="3631672"/>
                  <a:pt x="7607675" y="3632586"/>
                  <a:pt x="7607675" y="3633705"/>
                </a:cubicBezTo>
                <a:cubicBezTo>
                  <a:pt x="7607675" y="3634765"/>
                  <a:pt x="7607631" y="3635708"/>
                  <a:pt x="7607543" y="3636532"/>
                </a:cubicBezTo>
                <a:cubicBezTo>
                  <a:pt x="7607454" y="3637357"/>
                  <a:pt x="7607322" y="3638049"/>
                  <a:pt x="7607145" y="3638609"/>
                </a:cubicBezTo>
                <a:cubicBezTo>
                  <a:pt x="7606968" y="3639169"/>
                  <a:pt x="7606718" y="3639581"/>
                  <a:pt x="7606394" y="3639846"/>
                </a:cubicBezTo>
                <a:cubicBezTo>
                  <a:pt x="7606070" y="3640111"/>
                  <a:pt x="7605702" y="3640244"/>
                  <a:pt x="7605289" y="3640244"/>
                </a:cubicBezTo>
                <a:cubicBezTo>
                  <a:pt x="7604642" y="3640244"/>
                  <a:pt x="7603625" y="3639832"/>
                  <a:pt x="7602241" y="3639007"/>
                </a:cubicBezTo>
                <a:cubicBezTo>
                  <a:pt x="7600856" y="3638182"/>
                  <a:pt x="7599163" y="3637254"/>
                  <a:pt x="7597160" y="3636223"/>
                </a:cubicBezTo>
                <a:cubicBezTo>
                  <a:pt x="7595157" y="3635192"/>
                  <a:pt x="7592785" y="3634250"/>
                  <a:pt x="7590046" y="3633395"/>
                </a:cubicBezTo>
                <a:cubicBezTo>
                  <a:pt x="7587307" y="3632541"/>
                  <a:pt x="7584229" y="3632114"/>
                  <a:pt x="7580812" y="3632114"/>
                </a:cubicBezTo>
                <a:cubicBezTo>
                  <a:pt x="7577630" y="3632114"/>
                  <a:pt x="7574862" y="3632541"/>
                  <a:pt x="7572505" y="3633395"/>
                </a:cubicBezTo>
                <a:cubicBezTo>
                  <a:pt x="7570149" y="3634250"/>
                  <a:pt x="7568205" y="3635384"/>
                  <a:pt x="7566673" y="3636798"/>
                </a:cubicBezTo>
                <a:cubicBezTo>
                  <a:pt x="7565142" y="3638211"/>
                  <a:pt x="7563993" y="3639890"/>
                  <a:pt x="7563227" y="3641834"/>
                </a:cubicBezTo>
                <a:cubicBezTo>
                  <a:pt x="7562461" y="3643778"/>
                  <a:pt x="7562078" y="3645841"/>
                  <a:pt x="7562078" y="3648020"/>
                </a:cubicBezTo>
                <a:cubicBezTo>
                  <a:pt x="7562078" y="3651201"/>
                  <a:pt x="7562815" y="3653941"/>
                  <a:pt x="7564287" y="3656238"/>
                </a:cubicBezTo>
                <a:cubicBezTo>
                  <a:pt x="7565760" y="3658536"/>
                  <a:pt x="7567719" y="3660568"/>
                  <a:pt x="7570164" y="3662336"/>
                </a:cubicBezTo>
                <a:cubicBezTo>
                  <a:pt x="7572609" y="3664103"/>
                  <a:pt x="7575392" y="3665723"/>
                  <a:pt x="7578514" y="3667196"/>
                </a:cubicBezTo>
                <a:cubicBezTo>
                  <a:pt x="7581637" y="3668669"/>
                  <a:pt x="7584818" y="3670156"/>
                  <a:pt x="7588058" y="3671658"/>
                </a:cubicBezTo>
                <a:cubicBezTo>
                  <a:pt x="7591298" y="3673160"/>
                  <a:pt x="7594479" y="3674810"/>
                  <a:pt x="7597601" y="3676607"/>
                </a:cubicBezTo>
                <a:cubicBezTo>
                  <a:pt x="7600724" y="3678404"/>
                  <a:pt x="7603507" y="3680525"/>
                  <a:pt x="7605952" y="3682969"/>
                </a:cubicBezTo>
                <a:cubicBezTo>
                  <a:pt x="7608397" y="3685414"/>
                  <a:pt x="7610370" y="3688301"/>
                  <a:pt x="7611873" y="3691629"/>
                </a:cubicBezTo>
                <a:cubicBezTo>
                  <a:pt x="7613375" y="3694958"/>
                  <a:pt x="7614126" y="3698890"/>
                  <a:pt x="7614126" y="3703426"/>
                </a:cubicBezTo>
                <a:cubicBezTo>
                  <a:pt x="7614126" y="3708787"/>
                  <a:pt x="7613139" y="3713559"/>
                  <a:pt x="7611166" y="3717741"/>
                </a:cubicBezTo>
                <a:cubicBezTo>
                  <a:pt x="7609193" y="3721924"/>
                  <a:pt x="7606453" y="3725474"/>
                  <a:pt x="7602948" y="3728390"/>
                </a:cubicBezTo>
                <a:cubicBezTo>
                  <a:pt x="7599443" y="3731306"/>
                  <a:pt x="7595319" y="3733500"/>
                  <a:pt x="7590576" y="3734973"/>
                </a:cubicBezTo>
                <a:cubicBezTo>
                  <a:pt x="7585834" y="3736446"/>
                  <a:pt x="7580723" y="3737182"/>
                  <a:pt x="7575245" y="3737182"/>
                </a:cubicBezTo>
                <a:cubicBezTo>
                  <a:pt x="7571416" y="3737182"/>
                  <a:pt x="7567866" y="3736858"/>
                  <a:pt x="7564596" y="3736210"/>
                </a:cubicBezTo>
                <a:cubicBezTo>
                  <a:pt x="7561327" y="3735562"/>
                  <a:pt x="7558411" y="3734767"/>
                  <a:pt x="7555848" y="3733824"/>
                </a:cubicBezTo>
                <a:cubicBezTo>
                  <a:pt x="7553285" y="3732882"/>
                  <a:pt x="7551136" y="3731910"/>
                  <a:pt x="7549397" y="3730908"/>
                </a:cubicBezTo>
                <a:cubicBezTo>
                  <a:pt x="7547660" y="3729907"/>
                  <a:pt x="7546452" y="3729052"/>
                  <a:pt x="7545774" y="3728345"/>
                </a:cubicBezTo>
                <a:cubicBezTo>
                  <a:pt x="7545097" y="3727638"/>
                  <a:pt x="7544596" y="3726740"/>
                  <a:pt x="7544272" y="3725650"/>
                </a:cubicBezTo>
                <a:cubicBezTo>
                  <a:pt x="7543948" y="3724560"/>
                  <a:pt x="7543786" y="3723102"/>
                  <a:pt x="7543786" y="3721276"/>
                </a:cubicBezTo>
                <a:cubicBezTo>
                  <a:pt x="7543786" y="3719980"/>
                  <a:pt x="7543845" y="3718905"/>
                  <a:pt x="7543963" y="3718051"/>
                </a:cubicBezTo>
                <a:cubicBezTo>
                  <a:pt x="7544081" y="3717197"/>
                  <a:pt x="7544258" y="3716504"/>
                  <a:pt x="7544493" y="3715974"/>
                </a:cubicBezTo>
                <a:cubicBezTo>
                  <a:pt x="7544729" y="3715444"/>
                  <a:pt x="7545023" y="3715076"/>
                  <a:pt x="7545377" y="3714870"/>
                </a:cubicBezTo>
                <a:cubicBezTo>
                  <a:pt x="7545730" y="3714663"/>
                  <a:pt x="7546143" y="3714560"/>
                  <a:pt x="7546614" y="3714560"/>
                </a:cubicBezTo>
                <a:cubicBezTo>
                  <a:pt x="7547439" y="3714560"/>
                  <a:pt x="7548602" y="3715061"/>
                  <a:pt x="7550104" y="3716062"/>
                </a:cubicBezTo>
                <a:cubicBezTo>
                  <a:pt x="7551607" y="3717064"/>
                  <a:pt x="7553536" y="3718154"/>
                  <a:pt x="7555892" y="3719332"/>
                </a:cubicBezTo>
                <a:cubicBezTo>
                  <a:pt x="7558249" y="3720510"/>
                  <a:pt x="7561091" y="3721615"/>
                  <a:pt x="7564420" y="3722646"/>
                </a:cubicBezTo>
                <a:cubicBezTo>
                  <a:pt x="7567749" y="3723677"/>
                  <a:pt x="7571592" y="3724192"/>
                  <a:pt x="7575952" y="3724192"/>
                </a:cubicBezTo>
                <a:cubicBezTo>
                  <a:pt x="7579251" y="3724192"/>
                  <a:pt x="7582270" y="3723750"/>
                  <a:pt x="7585009" y="3722867"/>
                </a:cubicBezTo>
                <a:cubicBezTo>
                  <a:pt x="7587748" y="3721983"/>
                  <a:pt x="7590105" y="3720731"/>
                  <a:pt x="7592078" y="3719111"/>
                </a:cubicBezTo>
                <a:cubicBezTo>
                  <a:pt x="7594052" y="3717491"/>
                  <a:pt x="7595569" y="3715503"/>
                  <a:pt x="7596629" y="3713146"/>
                </a:cubicBezTo>
                <a:cubicBezTo>
                  <a:pt x="7597690" y="3710790"/>
                  <a:pt x="7598220" y="3708109"/>
                  <a:pt x="7598220" y="3705105"/>
                </a:cubicBezTo>
                <a:cubicBezTo>
                  <a:pt x="7598220" y="3701865"/>
                  <a:pt x="7597484" y="3699096"/>
                  <a:pt x="7596011" y="3696799"/>
                </a:cubicBezTo>
                <a:cubicBezTo>
                  <a:pt x="7594538" y="3694501"/>
                  <a:pt x="7592594" y="3692483"/>
                  <a:pt x="7590179" y="3690745"/>
                </a:cubicBezTo>
                <a:cubicBezTo>
                  <a:pt x="7587764" y="3689008"/>
                  <a:pt x="7585009" y="3687417"/>
                  <a:pt x="7581916" y="3685974"/>
                </a:cubicBezTo>
                <a:cubicBezTo>
                  <a:pt x="7578823" y="3684530"/>
                  <a:pt x="7575657" y="3683057"/>
                  <a:pt x="7572417" y="3681555"/>
                </a:cubicBezTo>
                <a:cubicBezTo>
                  <a:pt x="7569177" y="3680053"/>
                  <a:pt x="7566025" y="3678389"/>
                  <a:pt x="7562962" y="3676563"/>
                </a:cubicBezTo>
                <a:cubicBezTo>
                  <a:pt x="7559898" y="3674736"/>
                  <a:pt x="7557159" y="3672586"/>
                  <a:pt x="7554744" y="3670112"/>
                </a:cubicBezTo>
                <a:cubicBezTo>
                  <a:pt x="7552329" y="3667638"/>
                  <a:pt x="7550369" y="3664736"/>
                  <a:pt x="7548867" y="3661408"/>
                </a:cubicBezTo>
                <a:cubicBezTo>
                  <a:pt x="7547365" y="3658079"/>
                  <a:pt x="7546614" y="3654088"/>
                  <a:pt x="7546614" y="3649434"/>
                </a:cubicBezTo>
                <a:cubicBezTo>
                  <a:pt x="7546614" y="3644662"/>
                  <a:pt x="7547483" y="3640406"/>
                  <a:pt x="7549221" y="3636665"/>
                </a:cubicBezTo>
                <a:cubicBezTo>
                  <a:pt x="7550959" y="3632924"/>
                  <a:pt x="7553374" y="3629787"/>
                  <a:pt x="7556467" y="3627254"/>
                </a:cubicBezTo>
                <a:cubicBezTo>
                  <a:pt x="7559560" y="3624721"/>
                  <a:pt x="7563242" y="3622791"/>
                  <a:pt x="7567513" y="3621466"/>
                </a:cubicBezTo>
                <a:cubicBezTo>
                  <a:pt x="7571784" y="3620140"/>
                  <a:pt x="7576393" y="3619478"/>
                  <a:pt x="7581342" y="3619478"/>
                </a:cubicBezTo>
                <a:close/>
                <a:moveTo>
                  <a:pt x="7105092" y="3619478"/>
                </a:moveTo>
                <a:cubicBezTo>
                  <a:pt x="7107625" y="3619478"/>
                  <a:pt x="7110173" y="3619699"/>
                  <a:pt x="7112736" y="3620140"/>
                </a:cubicBezTo>
                <a:cubicBezTo>
                  <a:pt x="7115298" y="3620582"/>
                  <a:pt x="7117714" y="3621171"/>
                  <a:pt x="7119982" y="3621908"/>
                </a:cubicBezTo>
                <a:cubicBezTo>
                  <a:pt x="7122250" y="3622644"/>
                  <a:pt x="7124267" y="3623469"/>
                  <a:pt x="7126035" y="3624382"/>
                </a:cubicBezTo>
                <a:cubicBezTo>
                  <a:pt x="7127802" y="3625295"/>
                  <a:pt x="7128966" y="3626032"/>
                  <a:pt x="7129525" y="3626591"/>
                </a:cubicBezTo>
                <a:cubicBezTo>
                  <a:pt x="7130085" y="3627151"/>
                  <a:pt x="7130453" y="3627593"/>
                  <a:pt x="7130630" y="3627917"/>
                </a:cubicBezTo>
                <a:cubicBezTo>
                  <a:pt x="7130807" y="3628241"/>
                  <a:pt x="7130954" y="3628653"/>
                  <a:pt x="7131072" y="3629154"/>
                </a:cubicBezTo>
                <a:cubicBezTo>
                  <a:pt x="7131190" y="3629655"/>
                  <a:pt x="7131278" y="3630258"/>
                  <a:pt x="7131337" y="3630965"/>
                </a:cubicBezTo>
                <a:cubicBezTo>
                  <a:pt x="7131396" y="3631672"/>
                  <a:pt x="7131425" y="3632586"/>
                  <a:pt x="7131425" y="3633705"/>
                </a:cubicBezTo>
                <a:cubicBezTo>
                  <a:pt x="7131425" y="3634765"/>
                  <a:pt x="7131381" y="3635708"/>
                  <a:pt x="7131293" y="3636532"/>
                </a:cubicBezTo>
                <a:cubicBezTo>
                  <a:pt x="7131204" y="3637357"/>
                  <a:pt x="7131072" y="3638049"/>
                  <a:pt x="7130895" y="3638609"/>
                </a:cubicBezTo>
                <a:cubicBezTo>
                  <a:pt x="7130718" y="3639169"/>
                  <a:pt x="7130468" y="3639581"/>
                  <a:pt x="7130144" y="3639846"/>
                </a:cubicBezTo>
                <a:cubicBezTo>
                  <a:pt x="7129820" y="3640111"/>
                  <a:pt x="7129452" y="3640244"/>
                  <a:pt x="7129039" y="3640244"/>
                </a:cubicBezTo>
                <a:cubicBezTo>
                  <a:pt x="7128392" y="3640244"/>
                  <a:pt x="7127375" y="3639832"/>
                  <a:pt x="7125991" y="3639007"/>
                </a:cubicBezTo>
                <a:cubicBezTo>
                  <a:pt x="7124606" y="3638182"/>
                  <a:pt x="7122913" y="3637254"/>
                  <a:pt x="7120910" y="3636223"/>
                </a:cubicBezTo>
                <a:cubicBezTo>
                  <a:pt x="7118907" y="3635192"/>
                  <a:pt x="7116535" y="3634250"/>
                  <a:pt x="7113796" y="3633395"/>
                </a:cubicBezTo>
                <a:cubicBezTo>
                  <a:pt x="7111057" y="3632541"/>
                  <a:pt x="7107979" y="3632114"/>
                  <a:pt x="7104562" y="3632114"/>
                </a:cubicBezTo>
                <a:cubicBezTo>
                  <a:pt x="7101380" y="3632114"/>
                  <a:pt x="7098612" y="3632541"/>
                  <a:pt x="7096255" y="3633395"/>
                </a:cubicBezTo>
                <a:cubicBezTo>
                  <a:pt x="7093899" y="3634250"/>
                  <a:pt x="7091955" y="3635384"/>
                  <a:pt x="7090423" y="3636798"/>
                </a:cubicBezTo>
                <a:cubicBezTo>
                  <a:pt x="7088892" y="3638211"/>
                  <a:pt x="7087743" y="3639890"/>
                  <a:pt x="7086977" y="3641834"/>
                </a:cubicBezTo>
                <a:cubicBezTo>
                  <a:pt x="7086211" y="3643778"/>
                  <a:pt x="7085828" y="3645841"/>
                  <a:pt x="7085828" y="3648020"/>
                </a:cubicBezTo>
                <a:cubicBezTo>
                  <a:pt x="7085828" y="3651201"/>
                  <a:pt x="7086565" y="3653941"/>
                  <a:pt x="7088037" y="3656238"/>
                </a:cubicBezTo>
                <a:cubicBezTo>
                  <a:pt x="7089510" y="3658536"/>
                  <a:pt x="7091469" y="3660568"/>
                  <a:pt x="7093914" y="3662336"/>
                </a:cubicBezTo>
                <a:cubicBezTo>
                  <a:pt x="7096359" y="3664103"/>
                  <a:pt x="7099142" y="3665723"/>
                  <a:pt x="7102264" y="3667196"/>
                </a:cubicBezTo>
                <a:cubicBezTo>
                  <a:pt x="7105387" y="3668669"/>
                  <a:pt x="7108568" y="3670156"/>
                  <a:pt x="7111808" y="3671658"/>
                </a:cubicBezTo>
                <a:cubicBezTo>
                  <a:pt x="7115048" y="3673160"/>
                  <a:pt x="7118229" y="3674810"/>
                  <a:pt x="7121351" y="3676607"/>
                </a:cubicBezTo>
                <a:cubicBezTo>
                  <a:pt x="7124474" y="3678404"/>
                  <a:pt x="7127257" y="3680525"/>
                  <a:pt x="7129702" y="3682969"/>
                </a:cubicBezTo>
                <a:cubicBezTo>
                  <a:pt x="7132147" y="3685414"/>
                  <a:pt x="7134120" y="3688301"/>
                  <a:pt x="7135623" y="3691629"/>
                </a:cubicBezTo>
                <a:cubicBezTo>
                  <a:pt x="7137125" y="3694958"/>
                  <a:pt x="7137876" y="3698890"/>
                  <a:pt x="7137876" y="3703426"/>
                </a:cubicBezTo>
                <a:cubicBezTo>
                  <a:pt x="7137876" y="3708787"/>
                  <a:pt x="7136889" y="3713559"/>
                  <a:pt x="7134916" y="3717741"/>
                </a:cubicBezTo>
                <a:cubicBezTo>
                  <a:pt x="7132943" y="3721924"/>
                  <a:pt x="7130203" y="3725474"/>
                  <a:pt x="7126698" y="3728390"/>
                </a:cubicBezTo>
                <a:cubicBezTo>
                  <a:pt x="7123193" y="3731306"/>
                  <a:pt x="7119069" y="3733500"/>
                  <a:pt x="7114326" y="3734973"/>
                </a:cubicBezTo>
                <a:cubicBezTo>
                  <a:pt x="7109584" y="3736446"/>
                  <a:pt x="7104473" y="3737182"/>
                  <a:pt x="7098995" y="3737182"/>
                </a:cubicBezTo>
                <a:cubicBezTo>
                  <a:pt x="7095166" y="3737182"/>
                  <a:pt x="7091616" y="3736858"/>
                  <a:pt x="7088346" y="3736210"/>
                </a:cubicBezTo>
                <a:cubicBezTo>
                  <a:pt x="7085077" y="3735562"/>
                  <a:pt x="7082161" y="3734767"/>
                  <a:pt x="7079598" y="3733824"/>
                </a:cubicBezTo>
                <a:cubicBezTo>
                  <a:pt x="7077035" y="3732882"/>
                  <a:pt x="7074886" y="3731910"/>
                  <a:pt x="7073147" y="3730908"/>
                </a:cubicBezTo>
                <a:cubicBezTo>
                  <a:pt x="7071410" y="3729907"/>
                  <a:pt x="7070202" y="3729052"/>
                  <a:pt x="7069524" y="3728345"/>
                </a:cubicBezTo>
                <a:cubicBezTo>
                  <a:pt x="7068847" y="3727638"/>
                  <a:pt x="7068346" y="3726740"/>
                  <a:pt x="7068022" y="3725650"/>
                </a:cubicBezTo>
                <a:cubicBezTo>
                  <a:pt x="7067698" y="3724560"/>
                  <a:pt x="7067536" y="3723102"/>
                  <a:pt x="7067536" y="3721276"/>
                </a:cubicBezTo>
                <a:cubicBezTo>
                  <a:pt x="7067536" y="3719980"/>
                  <a:pt x="7067595" y="3718905"/>
                  <a:pt x="7067713" y="3718051"/>
                </a:cubicBezTo>
                <a:cubicBezTo>
                  <a:pt x="7067831" y="3717197"/>
                  <a:pt x="7068008" y="3716504"/>
                  <a:pt x="7068243" y="3715974"/>
                </a:cubicBezTo>
                <a:cubicBezTo>
                  <a:pt x="7068479" y="3715444"/>
                  <a:pt x="7068773" y="3715076"/>
                  <a:pt x="7069127" y="3714870"/>
                </a:cubicBezTo>
                <a:cubicBezTo>
                  <a:pt x="7069480" y="3714663"/>
                  <a:pt x="7069893" y="3714560"/>
                  <a:pt x="7070364" y="3714560"/>
                </a:cubicBezTo>
                <a:cubicBezTo>
                  <a:pt x="7071189" y="3714560"/>
                  <a:pt x="7072352" y="3715061"/>
                  <a:pt x="7073854" y="3716062"/>
                </a:cubicBezTo>
                <a:cubicBezTo>
                  <a:pt x="7075357" y="3717064"/>
                  <a:pt x="7077286" y="3718154"/>
                  <a:pt x="7079642" y="3719332"/>
                </a:cubicBezTo>
                <a:cubicBezTo>
                  <a:pt x="7081999" y="3720510"/>
                  <a:pt x="7084841" y="3721615"/>
                  <a:pt x="7088170" y="3722646"/>
                </a:cubicBezTo>
                <a:cubicBezTo>
                  <a:pt x="7091499" y="3723677"/>
                  <a:pt x="7095342" y="3724192"/>
                  <a:pt x="7099702" y="3724192"/>
                </a:cubicBezTo>
                <a:cubicBezTo>
                  <a:pt x="7103001" y="3724192"/>
                  <a:pt x="7106020" y="3723750"/>
                  <a:pt x="7108759" y="3722867"/>
                </a:cubicBezTo>
                <a:cubicBezTo>
                  <a:pt x="7111498" y="3721983"/>
                  <a:pt x="7113855" y="3720731"/>
                  <a:pt x="7115828" y="3719111"/>
                </a:cubicBezTo>
                <a:cubicBezTo>
                  <a:pt x="7117802" y="3717491"/>
                  <a:pt x="7119319" y="3715503"/>
                  <a:pt x="7120379" y="3713146"/>
                </a:cubicBezTo>
                <a:cubicBezTo>
                  <a:pt x="7121440" y="3710790"/>
                  <a:pt x="7121970" y="3708109"/>
                  <a:pt x="7121970" y="3705105"/>
                </a:cubicBezTo>
                <a:cubicBezTo>
                  <a:pt x="7121970" y="3701865"/>
                  <a:pt x="7121234" y="3699096"/>
                  <a:pt x="7119761" y="3696799"/>
                </a:cubicBezTo>
                <a:cubicBezTo>
                  <a:pt x="7118288" y="3694501"/>
                  <a:pt x="7116344" y="3692483"/>
                  <a:pt x="7113929" y="3690745"/>
                </a:cubicBezTo>
                <a:cubicBezTo>
                  <a:pt x="7111514" y="3689008"/>
                  <a:pt x="7108759" y="3687417"/>
                  <a:pt x="7105666" y="3685974"/>
                </a:cubicBezTo>
                <a:cubicBezTo>
                  <a:pt x="7102573" y="3684530"/>
                  <a:pt x="7099407" y="3683057"/>
                  <a:pt x="7096167" y="3681555"/>
                </a:cubicBezTo>
                <a:cubicBezTo>
                  <a:pt x="7092927" y="3680053"/>
                  <a:pt x="7089775" y="3678389"/>
                  <a:pt x="7086712" y="3676563"/>
                </a:cubicBezTo>
                <a:cubicBezTo>
                  <a:pt x="7083648" y="3674736"/>
                  <a:pt x="7080909" y="3672586"/>
                  <a:pt x="7078494" y="3670112"/>
                </a:cubicBezTo>
                <a:cubicBezTo>
                  <a:pt x="7076079" y="3667638"/>
                  <a:pt x="7074119" y="3664736"/>
                  <a:pt x="7072617" y="3661408"/>
                </a:cubicBezTo>
                <a:cubicBezTo>
                  <a:pt x="7071115" y="3658079"/>
                  <a:pt x="7070364" y="3654088"/>
                  <a:pt x="7070364" y="3649434"/>
                </a:cubicBezTo>
                <a:cubicBezTo>
                  <a:pt x="7070364" y="3644662"/>
                  <a:pt x="7071233" y="3640406"/>
                  <a:pt x="7072971" y="3636665"/>
                </a:cubicBezTo>
                <a:cubicBezTo>
                  <a:pt x="7074709" y="3632924"/>
                  <a:pt x="7077124" y="3629787"/>
                  <a:pt x="7080217" y="3627254"/>
                </a:cubicBezTo>
                <a:cubicBezTo>
                  <a:pt x="7083310" y="3624721"/>
                  <a:pt x="7086992" y="3622791"/>
                  <a:pt x="7091263" y="3621466"/>
                </a:cubicBezTo>
                <a:cubicBezTo>
                  <a:pt x="7095534" y="3620140"/>
                  <a:pt x="7100143" y="3619478"/>
                  <a:pt x="7105092" y="3619478"/>
                </a:cubicBezTo>
                <a:close/>
                <a:moveTo>
                  <a:pt x="6638367" y="3619478"/>
                </a:moveTo>
                <a:cubicBezTo>
                  <a:pt x="6640900" y="3619478"/>
                  <a:pt x="6643448" y="3619699"/>
                  <a:pt x="6646011" y="3620140"/>
                </a:cubicBezTo>
                <a:cubicBezTo>
                  <a:pt x="6648573" y="3620582"/>
                  <a:pt x="6650989" y="3621171"/>
                  <a:pt x="6653257" y="3621908"/>
                </a:cubicBezTo>
                <a:cubicBezTo>
                  <a:pt x="6655525" y="3622644"/>
                  <a:pt x="6657542" y="3623469"/>
                  <a:pt x="6659310" y="3624382"/>
                </a:cubicBezTo>
                <a:cubicBezTo>
                  <a:pt x="6661077" y="3625295"/>
                  <a:pt x="6662241" y="3626032"/>
                  <a:pt x="6662800" y="3626591"/>
                </a:cubicBezTo>
                <a:cubicBezTo>
                  <a:pt x="6663360" y="3627151"/>
                  <a:pt x="6663728" y="3627593"/>
                  <a:pt x="6663905" y="3627917"/>
                </a:cubicBezTo>
                <a:cubicBezTo>
                  <a:pt x="6664082" y="3628241"/>
                  <a:pt x="6664229" y="3628653"/>
                  <a:pt x="6664347" y="3629154"/>
                </a:cubicBezTo>
                <a:cubicBezTo>
                  <a:pt x="6664465" y="3629655"/>
                  <a:pt x="6664553" y="3630258"/>
                  <a:pt x="6664612" y="3630965"/>
                </a:cubicBezTo>
                <a:cubicBezTo>
                  <a:pt x="6664671" y="3631672"/>
                  <a:pt x="6664700" y="3632586"/>
                  <a:pt x="6664700" y="3633705"/>
                </a:cubicBezTo>
                <a:cubicBezTo>
                  <a:pt x="6664700" y="3634765"/>
                  <a:pt x="6664656" y="3635708"/>
                  <a:pt x="6664568" y="3636532"/>
                </a:cubicBezTo>
                <a:cubicBezTo>
                  <a:pt x="6664479" y="3637357"/>
                  <a:pt x="6664347" y="3638049"/>
                  <a:pt x="6664170" y="3638609"/>
                </a:cubicBezTo>
                <a:cubicBezTo>
                  <a:pt x="6663993" y="3639169"/>
                  <a:pt x="6663743" y="3639581"/>
                  <a:pt x="6663419" y="3639846"/>
                </a:cubicBezTo>
                <a:cubicBezTo>
                  <a:pt x="6663095" y="3640111"/>
                  <a:pt x="6662727" y="3640244"/>
                  <a:pt x="6662314" y="3640244"/>
                </a:cubicBezTo>
                <a:cubicBezTo>
                  <a:pt x="6661667" y="3640244"/>
                  <a:pt x="6660650" y="3639832"/>
                  <a:pt x="6659266" y="3639007"/>
                </a:cubicBezTo>
                <a:cubicBezTo>
                  <a:pt x="6657881" y="3638182"/>
                  <a:pt x="6656188" y="3637254"/>
                  <a:pt x="6654185" y="3636223"/>
                </a:cubicBezTo>
                <a:cubicBezTo>
                  <a:pt x="6652182" y="3635192"/>
                  <a:pt x="6649810" y="3634250"/>
                  <a:pt x="6647071" y="3633395"/>
                </a:cubicBezTo>
                <a:cubicBezTo>
                  <a:pt x="6644332" y="3632541"/>
                  <a:pt x="6641254" y="3632114"/>
                  <a:pt x="6637837" y="3632114"/>
                </a:cubicBezTo>
                <a:cubicBezTo>
                  <a:pt x="6634655" y="3632114"/>
                  <a:pt x="6631887" y="3632541"/>
                  <a:pt x="6629530" y="3633395"/>
                </a:cubicBezTo>
                <a:cubicBezTo>
                  <a:pt x="6627174" y="3634250"/>
                  <a:pt x="6625230" y="3635384"/>
                  <a:pt x="6623698" y="3636798"/>
                </a:cubicBezTo>
                <a:cubicBezTo>
                  <a:pt x="6622167" y="3638211"/>
                  <a:pt x="6621018" y="3639890"/>
                  <a:pt x="6620252" y="3641834"/>
                </a:cubicBezTo>
                <a:cubicBezTo>
                  <a:pt x="6619486" y="3643778"/>
                  <a:pt x="6619103" y="3645841"/>
                  <a:pt x="6619103" y="3648020"/>
                </a:cubicBezTo>
                <a:cubicBezTo>
                  <a:pt x="6619103" y="3651201"/>
                  <a:pt x="6619840" y="3653941"/>
                  <a:pt x="6621312" y="3656238"/>
                </a:cubicBezTo>
                <a:cubicBezTo>
                  <a:pt x="6622785" y="3658536"/>
                  <a:pt x="6624744" y="3660568"/>
                  <a:pt x="6627189" y="3662336"/>
                </a:cubicBezTo>
                <a:cubicBezTo>
                  <a:pt x="6629634" y="3664103"/>
                  <a:pt x="6632417" y="3665723"/>
                  <a:pt x="6635539" y="3667196"/>
                </a:cubicBezTo>
                <a:cubicBezTo>
                  <a:pt x="6638662" y="3668669"/>
                  <a:pt x="6641843" y="3670156"/>
                  <a:pt x="6645083" y="3671658"/>
                </a:cubicBezTo>
                <a:cubicBezTo>
                  <a:pt x="6648323" y="3673160"/>
                  <a:pt x="6651504" y="3674810"/>
                  <a:pt x="6654626" y="3676607"/>
                </a:cubicBezTo>
                <a:cubicBezTo>
                  <a:pt x="6657749" y="3678404"/>
                  <a:pt x="6660532" y="3680525"/>
                  <a:pt x="6662977" y="3682969"/>
                </a:cubicBezTo>
                <a:cubicBezTo>
                  <a:pt x="6665422" y="3685414"/>
                  <a:pt x="6667395" y="3688301"/>
                  <a:pt x="6668898" y="3691629"/>
                </a:cubicBezTo>
                <a:cubicBezTo>
                  <a:pt x="6670400" y="3694958"/>
                  <a:pt x="6671151" y="3698890"/>
                  <a:pt x="6671151" y="3703426"/>
                </a:cubicBezTo>
                <a:cubicBezTo>
                  <a:pt x="6671151" y="3708787"/>
                  <a:pt x="6670164" y="3713559"/>
                  <a:pt x="6668191" y="3717741"/>
                </a:cubicBezTo>
                <a:cubicBezTo>
                  <a:pt x="6666218" y="3721924"/>
                  <a:pt x="6663478" y="3725474"/>
                  <a:pt x="6659973" y="3728390"/>
                </a:cubicBezTo>
                <a:cubicBezTo>
                  <a:pt x="6656468" y="3731306"/>
                  <a:pt x="6652344" y="3733500"/>
                  <a:pt x="6647601" y="3734973"/>
                </a:cubicBezTo>
                <a:cubicBezTo>
                  <a:pt x="6642859" y="3736446"/>
                  <a:pt x="6637748" y="3737182"/>
                  <a:pt x="6632270" y="3737182"/>
                </a:cubicBezTo>
                <a:cubicBezTo>
                  <a:pt x="6628441" y="3737182"/>
                  <a:pt x="6624891" y="3736858"/>
                  <a:pt x="6621621" y="3736210"/>
                </a:cubicBezTo>
                <a:cubicBezTo>
                  <a:pt x="6618352" y="3735562"/>
                  <a:pt x="6615436" y="3734767"/>
                  <a:pt x="6612873" y="3733824"/>
                </a:cubicBezTo>
                <a:cubicBezTo>
                  <a:pt x="6610310" y="3732882"/>
                  <a:pt x="6608161" y="3731910"/>
                  <a:pt x="6606422" y="3730908"/>
                </a:cubicBezTo>
                <a:cubicBezTo>
                  <a:pt x="6604685" y="3729907"/>
                  <a:pt x="6603477" y="3729052"/>
                  <a:pt x="6602799" y="3728345"/>
                </a:cubicBezTo>
                <a:cubicBezTo>
                  <a:pt x="6602122" y="3727638"/>
                  <a:pt x="6601621" y="3726740"/>
                  <a:pt x="6601297" y="3725650"/>
                </a:cubicBezTo>
                <a:cubicBezTo>
                  <a:pt x="6600973" y="3724560"/>
                  <a:pt x="6600811" y="3723102"/>
                  <a:pt x="6600811" y="3721276"/>
                </a:cubicBezTo>
                <a:cubicBezTo>
                  <a:pt x="6600811" y="3719980"/>
                  <a:pt x="6600870" y="3718905"/>
                  <a:pt x="6600988" y="3718051"/>
                </a:cubicBezTo>
                <a:cubicBezTo>
                  <a:pt x="6601106" y="3717197"/>
                  <a:pt x="6601283" y="3716504"/>
                  <a:pt x="6601518" y="3715974"/>
                </a:cubicBezTo>
                <a:cubicBezTo>
                  <a:pt x="6601754" y="3715444"/>
                  <a:pt x="6602048" y="3715076"/>
                  <a:pt x="6602402" y="3714870"/>
                </a:cubicBezTo>
                <a:cubicBezTo>
                  <a:pt x="6602755" y="3714663"/>
                  <a:pt x="6603168" y="3714560"/>
                  <a:pt x="6603639" y="3714560"/>
                </a:cubicBezTo>
                <a:cubicBezTo>
                  <a:pt x="6604464" y="3714560"/>
                  <a:pt x="6605627" y="3715061"/>
                  <a:pt x="6607129" y="3716062"/>
                </a:cubicBezTo>
                <a:cubicBezTo>
                  <a:pt x="6608632" y="3717064"/>
                  <a:pt x="6610561" y="3718154"/>
                  <a:pt x="6612917" y="3719332"/>
                </a:cubicBezTo>
                <a:cubicBezTo>
                  <a:pt x="6615274" y="3720510"/>
                  <a:pt x="6618116" y="3721615"/>
                  <a:pt x="6621445" y="3722646"/>
                </a:cubicBezTo>
                <a:cubicBezTo>
                  <a:pt x="6624774" y="3723677"/>
                  <a:pt x="6628617" y="3724192"/>
                  <a:pt x="6632977" y="3724192"/>
                </a:cubicBezTo>
                <a:cubicBezTo>
                  <a:pt x="6636276" y="3724192"/>
                  <a:pt x="6639295" y="3723750"/>
                  <a:pt x="6642034" y="3722867"/>
                </a:cubicBezTo>
                <a:cubicBezTo>
                  <a:pt x="6644773" y="3721983"/>
                  <a:pt x="6647130" y="3720731"/>
                  <a:pt x="6649103" y="3719111"/>
                </a:cubicBezTo>
                <a:cubicBezTo>
                  <a:pt x="6651077" y="3717491"/>
                  <a:pt x="6652594" y="3715503"/>
                  <a:pt x="6653654" y="3713146"/>
                </a:cubicBezTo>
                <a:cubicBezTo>
                  <a:pt x="6654715" y="3710790"/>
                  <a:pt x="6655245" y="3708109"/>
                  <a:pt x="6655245" y="3705105"/>
                </a:cubicBezTo>
                <a:cubicBezTo>
                  <a:pt x="6655245" y="3701865"/>
                  <a:pt x="6654509" y="3699096"/>
                  <a:pt x="6653036" y="3696799"/>
                </a:cubicBezTo>
                <a:cubicBezTo>
                  <a:pt x="6651563" y="3694501"/>
                  <a:pt x="6649619" y="3692483"/>
                  <a:pt x="6647204" y="3690745"/>
                </a:cubicBezTo>
                <a:cubicBezTo>
                  <a:pt x="6644789" y="3689008"/>
                  <a:pt x="6642034" y="3687417"/>
                  <a:pt x="6638941" y="3685974"/>
                </a:cubicBezTo>
                <a:cubicBezTo>
                  <a:pt x="6635848" y="3684530"/>
                  <a:pt x="6632682" y="3683057"/>
                  <a:pt x="6629442" y="3681555"/>
                </a:cubicBezTo>
                <a:cubicBezTo>
                  <a:pt x="6626202" y="3680053"/>
                  <a:pt x="6623050" y="3678389"/>
                  <a:pt x="6619987" y="3676563"/>
                </a:cubicBezTo>
                <a:cubicBezTo>
                  <a:pt x="6616923" y="3674736"/>
                  <a:pt x="6614184" y="3672586"/>
                  <a:pt x="6611769" y="3670112"/>
                </a:cubicBezTo>
                <a:cubicBezTo>
                  <a:pt x="6609354" y="3667638"/>
                  <a:pt x="6607394" y="3664736"/>
                  <a:pt x="6605892" y="3661408"/>
                </a:cubicBezTo>
                <a:cubicBezTo>
                  <a:pt x="6604390" y="3658079"/>
                  <a:pt x="6603639" y="3654088"/>
                  <a:pt x="6603639" y="3649434"/>
                </a:cubicBezTo>
                <a:cubicBezTo>
                  <a:pt x="6603639" y="3644662"/>
                  <a:pt x="6604508" y="3640406"/>
                  <a:pt x="6606246" y="3636665"/>
                </a:cubicBezTo>
                <a:cubicBezTo>
                  <a:pt x="6607984" y="3632924"/>
                  <a:pt x="6610399" y="3629787"/>
                  <a:pt x="6613492" y="3627254"/>
                </a:cubicBezTo>
                <a:cubicBezTo>
                  <a:pt x="6616585" y="3624721"/>
                  <a:pt x="6620267" y="3622791"/>
                  <a:pt x="6624538" y="3621466"/>
                </a:cubicBezTo>
                <a:cubicBezTo>
                  <a:pt x="6628809" y="3620140"/>
                  <a:pt x="6633418" y="3619478"/>
                  <a:pt x="6638367" y="3619478"/>
                </a:cubicBezTo>
                <a:close/>
                <a:moveTo>
                  <a:pt x="6162117" y="3619478"/>
                </a:moveTo>
                <a:cubicBezTo>
                  <a:pt x="6164650" y="3619478"/>
                  <a:pt x="6167198" y="3619699"/>
                  <a:pt x="6169761" y="3620140"/>
                </a:cubicBezTo>
                <a:cubicBezTo>
                  <a:pt x="6172323" y="3620582"/>
                  <a:pt x="6174739" y="3621171"/>
                  <a:pt x="6177007" y="3621908"/>
                </a:cubicBezTo>
                <a:cubicBezTo>
                  <a:pt x="6179275" y="3622644"/>
                  <a:pt x="6181292" y="3623469"/>
                  <a:pt x="6183060" y="3624382"/>
                </a:cubicBezTo>
                <a:cubicBezTo>
                  <a:pt x="6184827" y="3625295"/>
                  <a:pt x="6185991" y="3626032"/>
                  <a:pt x="6186550" y="3626591"/>
                </a:cubicBezTo>
                <a:cubicBezTo>
                  <a:pt x="6187110" y="3627151"/>
                  <a:pt x="6187478" y="3627593"/>
                  <a:pt x="6187655" y="3627917"/>
                </a:cubicBezTo>
                <a:cubicBezTo>
                  <a:pt x="6187832" y="3628241"/>
                  <a:pt x="6187979" y="3628653"/>
                  <a:pt x="6188097" y="3629154"/>
                </a:cubicBezTo>
                <a:cubicBezTo>
                  <a:pt x="6188215" y="3629655"/>
                  <a:pt x="6188303" y="3630258"/>
                  <a:pt x="6188362" y="3630965"/>
                </a:cubicBezTo>
                <a:cubicBezTo>
                  <a:pt x="6188421" y="3631672"/>
                  <a:pt x="6188450" y="3632586"/>
                  <a:pt x="6188450" y="3633705"/>
                </a:cubicBezTo>
                <a:cubicBezTo>
                  <a:pt x="6188450" y="3634765"/>
                  <a:pt x="6188406" y="3635708"/>
                  <a:pt x="6188318" y="3636532"/>
                </a:cubicBezTo>
                <a:cubicBezTo>
                  <a:pt x="6188229" y="3637357"/>
                  <a:pt x="6188097" y="3638049"/>
                  <a:pt x="6187920" y="3638609"/>
                </a:cubicBezTo>
                <a:cubicBezTo>
                  <a:pt x="6187743" y="3639169"/>
                  <a:pt x="6187493" y="3639581"/>
                  <a:pt x="6187169" y="3639846"/>
                </a:cubicBezTo>
                <a:cubicBezTo>
                  <a:pt x="6186845" y="3640111"/>
                  <a:pt x="6186477" y="3640244"/>
                  <a:pt x="6186064" y="3640244"/>
                </a:cubicBezTo>
                <a:cubicBezTo>
                  <a:pt x="6185417" y="3640244"/>
                  <a:pt x="6184400" y="3639832"/>
                  <a:pt x="6183016" y="3639007"/>
                </a:cubicBezTo>
                <a:cubicBezTo>
                  <a:pt x="6181631" y="3638182"/>
                  <a:pt x="6179938" y="3637254"/>
                  <a:pt x="6177935" y="3636223"/>
                </a:cubicBezTo>
                <a:cubicBezTo>
                  <a:pt x="6175932" y="3635192"/>
                  <a:pt x="6173560" y="3634250"/>
                  <a:pt x="6170821" y="3633395"/>
                </a:cubicBezTo>
                <a:cubicBezTo>
                  <a:pt x="6168082" y="3632541"/>
                  <a:pt x="6165004" y="3632114"/>
                  <a:pt x="6161587" y="3632114"/>
                </a:cubicBezTo>
                <a:cubicBezTo>
                  <a:pt x="6158405" y="3632114"/>
                  <a:pt x="6155637" y="3632541"/>
                  <a:pt x="6153280" y="3633395"/>
                </a:cubicBezTo>
                <a:cubicBezTo>
                  <a:pt x="6150924" y="3634250"/>
                  <a:pt x="6148980" y="3635384"/>
                  <a:pt x="6147448" y="3636798"/>
                </a:cubicBezTo>
                <a:cubicBezTo>
                  <a:pt x="6145917" y="3638211"/>
                  <a:pt x="6144768" y="3639890"/>
                  <a:pt x="6144002" y="3641834"/>
                </a:cubicBezTo>
                <a:cubicBezTo>
                  <a:pt x="6143236" y="3643778"/>
                  <a:pt x="6142853" y="3645841"/>
                  <a:pt x="6142853" y="3648020"/>
                </a:cubicBezTo>
                <a:cubicBezTo>
                  <a:pt x="6142853" y="3651201"/>
                  <a:pt x="6143590" y="3653941"/>
                  <a:pt x="6145062" y="3656238"/>
                </a:cubicBezTo>
                <a:cubicBezTo>
                  <a:pt x="6146535" y="3658536"/>
                  <a:pt x="6148494" y="3660568"/>
                  <a:pt x="6150939" y="3662336"/>
                </a:cubicBezTo>
                <a:cubicBezTo>
                  <a:pt x="6153384" y="3664103"/>
                  <a:pt x="6156167" y="3665723"/>
                  <a:pt x="6159289" y="3667196"/>
                </a:cubicBezTo>
                <a:cubicBezTo>
                  <a:pt x="6162412" y="3668669"/>
                  <a:pt x="6165593" y="3670156"/>
                  <a:pt x="6168833" y="3671658"/>
                </a:cubicBezTo>
                <a:cubicBezTo>
                  <a:pt x="6172073" y="3673160"/>
                  <a:pt x="6175254" y="3674810"/>
                  <a:pt x="6178376" y="3676607"/>
                </a:cubicBezTo>
                <a:cubicBezTo>
                  <a:pt x="6181499" y="3678404"/>
                  <a:pt x="6184282" y="3680525"/>
                  <a:pt x="6186727" y="3682969"/>
                </a:cubicBezTo>
                <a:cubicBezTo>
                  <a:pt x="6189172" y="3685414"/>
                  <a:pt x="6191145" y="3688301"/>
                  <a:pt x="6192648" y="3691629"/>
                </a:cubicBezTo>
                <a:cubicBezTo>
                  <a:pt x="6194150" y="3694958"/>
                  <a:pt x="6194901" y="3698890"/>
                  <a:pt x="6194901" y="3703426"/>
                </a:cubicBezTo>
                <a:cubicBezTo>
                  <a:pt x="6194901" y="3708787"/>
                  <a:pt x="6193914" y="3713559"/>
                  <a:pt x="6191941" y="3717741"/>
                </a:cubicBezTo>
                <a:cubicBezTo>
                  <a:pt x="6189968" y="3721924"/>
                  <a:pt x="6187228" y="3725474"/>
                  <a:pt x="6183723" y="3728390"/>
                </a:cubicBezTo>
                <a:cubicBezTo>
                  <a:pt x="6180218" y="3731306"/>
                  <a:pt x="6176094" y="3733500"/>
                  <a:pt x="6171351" y="3734973"/>
                </a:cubicBezTo>
                <a:cubicBezTo>
                  <a:pt x="6166609" y="3736446"/>
                  <a:pt x="6161498" y="3737182"/>
                  <a:pt x="6156020" y="3737182"/>
                </a:cubicBezTo>
                <a:cubicBezTo>
                  <a:pt x="6152191" y="3737182"/>
                  <a:pt x="6148641" y="3736858"/>
                  <a:pt x="6145371" y="3736210"/>
                </a:cubicBezTo>
                <a:cubicBezTo>
                  <a:pt x="6142102" y="3735562"/>
                  <a:pt x="6139186" y="3734767"/>
                  <a:pt x="6136623" y="3733824"/>
                </a:cubicBezTo>
                <a:cubicBezTo>
                  <a:pt x="6134060" y="3732882"/>
                  <a:pt x="6131911" y="3731910"/>
                  <a:pt x="6130172" y="3730908"/>
                </a:cubicBezTo>
                <a:cubicBezTo>
                  <a:pt x="6128435" y="3729907"/>
                  <a:pt x="6127227" y="3729052"/>
                  <a:pt x="6126549" y="3728345"/>
                </a:cubicBezTo>
                <a:cubicBezTo>
                  <a:pt x="6125872" y="3727638"/>
                  <a:pt x="6125371" y="3726740"/>
                  <a:pt x="6125047" y="3725650"/>
                </a:cubicBezTo>
                <a:cubicBezTo>
                  <a:pt x="6124723" y="3724560"/>
                  <a:pt x="6124561" y="3723102"/>
                  <a:pt x="6124561" y="3721276"/>
                </a:cubicBezTo>
                <a:cubicBezTo>
                  <a:pt x="6124561" y="3719980"/>
                  <a:pt x="6124620" y="3718905"/>
                  <a:pt x="6124738" y="3718051"/>
                </a:cubicBezTo>
                <a:cubicBezTo>
                  <a:pt x="6124856" y="3717197"/>
                  <a:pt x="6125033" y="3716504"/>
                  <a:pt x="6125268" y="3715974"/>
                </a:cubicBezTo>
                <a:cubicBezTo>
                  <a:pt x="6125504" y="3715444"/>
                  <a:pt x="6125798" y="3715076"/>
                  <a:pt x="6126152" y="3714870"/>
                </a:cubicBezTo>
                <a:cubicBezTo>
                  <a:pt x="6126505" y="3714663"/>
                  <a:pt x="6126918" y="3714560"/>
                  <a:pt x="6127389" y="3714560"/>
                </a:cubicBezTo>
                <a:cubicBezTo>
                  <a:pt x="6128214" y="3714560"/>
                  <a:pt x="6129377" y="3715061"/>
                  <a:pt x="6130879" y="3716062"/>
                </a:cubicBezTo>
                <a:cubicBezTo>
                  <a:pt x="6132382" y="3717064"/>
                  <a:pt x="6134311" y="3718154"/>
                  <a:pt x="6136667" y="3719332"/>
                </a:cubicBezTo>
                <a:cubicBezTo>
                  <a:pt x="6139024" y="3720510"/>
                  <a:pt x="6141866" y="3721615"/>
                  <a:pt x="6145195" y="3722646"/>
                </a:cubicBezTo>
                <a:cubicBezTo>
                  <a:pt x="6148524" y="3723677"/>
                  <a:pt x="6152367" y="3724192"/>
                  <a:pt x="6156727" y="3724192"/>
                </a:cubicBezTo>
                <a:cubicBezTo>
                  <a:pt x="6160026" y="3724192"/>
                  <a:pt x="6163045" y="3723750"/>
                  <a:pt x="6165784" y="3722867"/>
                </a:cubicBezTo>
                <a:cubicBezTo>
                  <a:pt x="6168523" y="3721983"/>
                  <a:pt x="6170880" y="3720731"/>
                  <a:pt x="6172853" y="3719111"/>
                </a:cubicBezTo>
                <a:cubicBezTo>
                  <a:pt x="6174827" y="3717491"/>
                  <a:pt x="6176344" y="3715503"/>
                  <a:pt x="6177404" y="3713146"/>
                </a:cubicBezTo>
                <a:cubicBezTo>
                  <a:pt x="6178465" y="3710790"/>
                  <a:pt x="6178995" y="3708109"/>
                  <a:pt x="6178995" y="3705105"/>
                </a:cubicBezTo>
                <a:cubicBezTo>
                  <a:pt x="6178995" y="3701865"/>
                  <a:pt x="6178259" y="3699096"/>
                  <a:pt x="6176786" y="3696799"/>
                </a:cubicBezTo>
                <a:cubicBezTo>
                  <a:pt x="6175313" y="3694501"/>
                  <a:pt x="6173369" y="3692483"/>
                  <a:pt x="6170954" y="3690745"/>
                </a:cubicBezTo>
                <a:cubicBezTo>
                  <a:pt x="6168539" y="3689008"/>
                  <a:pt x="6165784" y="3687417"/>
                  <a:pt x="6162691" y="3685974"/>
                </a:cubicBezTo>
                <a:cubicBezTo>
                  <a:pt x="6159598" y="3684530"/>
                  <a:pt x="6156432" y="3683057"/>
                  <a:pt x="6153192" y="3681555"/>
                </a:cubicBezTo>
                <a:cubicBezTo>
                  <a:pt x="6149952" y="3680053"/>
                  <a:pt x="6146800" y="3678389"/>
                  <a:pt x="6143737" y="3676563"/>
                </a:cubicBezTo>
                <a:cubicBezTo>
                  <a:pt x="6140673" y="3674736"/>
                  <a:pt x="6137934" y="3672586"/>
                  <a:pt x="6135519" y="3670112"/>
                </a:cubicBezTo>
                <a:cubicBezTo>
                  <a:pt x="6133104" y="3667638"/>
                  <a:pt x="6131144" y="3664736"/>
                  <a:pt x="6129642" y="3661408"/>
                </a:cubicBezTo>
                <a:cubicBezTo>
                  <a:pt x="6128140" y="3658079"/>
                  <a:pt x="6127389" y="3654088"/>
                  <a:pt x="6127389" y="3649434"/>
                </a:cubicBezTo>
                <a:cubicBezTo>
                  <a:pt x="6127389" y="3644662"/>
                  <a:pt x="6128258" y="3640406"/>
                  <a:pt x="6129996" y="3636665"/>
                </a:cubicBezTo>
                <a:cubicBezTo>
                  <a:pt x="6131734" y="3632924"/>
                  <a:pt x="6134149" y="3629787"/>
                  <a:pt x="6137242" y="3627254"/>
                </a:cubicBezTo>
                <a:cubicBezTo>
                  <a:pt x="6140335" y="3624721"/>
                  <a:pt x="6144017" y="3622791"/>
                  <a:pt x="6148288" y="3621466"/>
                </a:cubicBezTo>
                <a:cubicBezTo>
                  <a:pt x="6152559" y="3620140"/>
                  <a:pt x="6157168" y="3619478"/>
                  <a:pt x="6162117" y="3619478"/>
                </a:cubicBezTo>
                <a:close/>
                <a:moveTo>
                  <a:pt x="5695392" y="3619478"/>
                </a:moveTo>
                <a:cubicBezTo>
                  <a:pt x="5697925" y="3619478"/>
                  <a:pt x="5700473" y="3619699"/>
                  <a:pt x="5703036" y="3620140"/>
                </a:cubicBezTo>
                <a:cubicBezTo>
                  <a:pt x="5705598" y="3620582"/>
                  <a:pt x="5708014" y="3621171"/>
                  <a:pt x="5710282" y="3621908"/>
                </a:cubicBezTo>
                <a:cubicBezTo>
                  <a:pt x="5712550" y="3622644"/>
                  <a:pt x="5714567" y="3623469"/>
                  <a:pt x="5716335" y="3624382"/>
                </a:cubicBezTo>
                <a:cubicBezTo>
                  <a:pt x="5718102" y="3625295"/>
                  <a:pt x="5719266" y="3626032"/>
                  <a:pt x="5719825" y="3626591"/>
                </a:cubicBezTo>
                <a:cubicBezTo>
                  <a:pt x="5720385" y="3627151"/>
                  <a:pt x="5720753" y="3627593"/>
                  <a:pt x="5720930" y="3627917"/>
                </a:cubicBezTo>
                <a:cubicBezTo>
                  <a:pt x="5721107" y="3628241"/>
                  <a:pt x="5721254" y="3628653"/>
                  <a:pt x="5721372" y="3629154"/>
                </a:cubicBezTo>
                <a:cubicBezTo>
                  <a:pt x="5721490" y="3629655"/>
                  <a:pt x="5721578" y="3630258"/>
                  <a:pt x="5721637" y="3630965"/>
                </a:cubicBezTo>
                <a:cubicBezTo>
                  <a:pt x="5721696" y="3631672"/>
                  <a:pt x="5721725" y="3632586"/>
                  <a:pt x="5721725" y="3633705"/>
                </a:cubicBezTo>
                <a:cubicBezTo>
                  <a:pt x="5721725" y="3634765"/>
                  <a:pt x="5721681" y="3635708"/>
                  <a:pt x="5721593" y="3636532"/>
                </a:cubicBezTo>
                <a:cubicBezTo>
                  <a:pt x="5721504" y="3637357"/>
                  <a:pt x="5721372" y="3638049"/>
                  <a:pt x="5721195" y="3638609"/>
                </a:cubicBezTo>
                <a:cubicBezTo>
                  <a:pt x="5721018" y="3639169"/>
                  <a:pt x="5720768" y="3639581"/>
                  <a:pt x="5720444" y="3639846"/>
                </a:cubicBezTo>
                <a:cubicBezTo>
                  <a:pt x="5720120" y="3640111"/>
                  <a:pt x="5719752" y="3640244"/>
                  <a:pt x="5719339" y="3640244"/>
                </a:cubicBezTo>
                <a:cubicBezTo>
                  <a:pt x="5718692" y="3640244"/>
                  <a:pt x="5717675" y="3639832"/>
                  <a:pt x="5716291" y="3639007"/>
                </a:cubicBezTo>
                <a:cubicBezTo>
                  <a:pt x="5714906" y="3638182"/>
                  <a:pt x="5713213" y="3637254"/>
                  <a:pt x="5711210" y="3636223"/>
                </a:cubicBezTo>
                <a:cubicBezTo>
                  <a:pt x="5709207" y="3635192"/>
                  <a:pt x="5706835" y="3634250"/>
                  <a:pt x="5704096" y="3633395"/>
                </a:cubicBezTo>
                <a:cubicBezTo>
                  <a:pt x="5701357" y="3632541"/>
                  <a:pt x="5698279" y="3632114"/>
                  <a:pt x="5694862" y="3632114"/>
                </a:cubicBezTo>
                <a:cubicBezTo>
                  <a:pt x="5691680" y="3632114"/>
                  <a:pt x="5688912" y="3632541"/>
                  <a:pt x="5686555" y="3633395"/>
                </a:cubicBezTo>
                <a:cubicBezTo>
                  <a:pt x="5684199" y="3634250"/>
                  <a:pt x="5682255" y="3635384"/>
                  <a:pt x="5680723" y="3636798"/>
                </a:cubicBezTo>
                <a:cubicBezTo>
                  <a:pt x="5679192" y="3638211"/>
                  <a:pt x="5678043" y="3639890"/>
                  <a:pt x="5677277" y="3641834"/>
                </a:cubicBezTo>
                <a:cubicBezTo>
                  <a:pt x="5676511" y="3643778"/>
                  <a:pt x="5676128" y="3645841"/>
                  <a:pt x="5676128" y="3648020"/>
                </a:cubicBezTo>
                <a:cubicBezTo>
                  <a:pt x="5676128" y="3651201"/>
                  <a:pt x="5676865" y="3653941"/>
                  <a:pt x="5678337" y="3656238"/>
                </a:cubicBezTo>
                <a:cubicBezTo>
                  <a:pt x="5679810" y="3658536"/>
                  <a:pt x="5681769" y="3660568"/>
                  <a:pt x="5684214" y="3662336"/>
                </a:cubicBezTo>
                <a:cubicBezTo>
                  <a:pt x="5686659" y="3664103"/>
                  <a:pt x="5689442" y="3665723"/>
                  <a:pt x="5692564" y="3667196"/>
                </a:cubicBezTo>
                <a:cubicBezTo>
                  <a:pt x="5695687" y="3668669"/>
                  <a:pt x="5698868" y="3670156"/>
                  <a:pt x="5702108" y="3671658"/>
                </a:cubicBezTo>
                <a:cubicBezTo>
                  <a:pt x="5705348" y="3673160"/>
                  <a:pt x="5708529" y="3674810"/>
                  <a:pt x="5711651" y="3676607"/>
                </a:cubicBezTo>
                <a:cubicBezTo>
                  <a:pt x="5714774" y="3678404"/>
                  <a:pt x="5717557" y="3680525"/>
                  <a:pt x="5720002" y="3682969"/>
                </a:cubicBezTo>
                <a:cubicBezTo>
                  <a:pt x="5722447" y="3685414"/>
                  <a:pt x="5724420" y="3688301"/>
                  <a:pt x="5725923" y="3691629"/>
                </a:cubicBezTo>
                <a:cubicBezTo>
                  <a:pt x="5727425" y="3694958"/>
                  <a:pt x="5728176" y="3698890"/>
                  <a:pt x="5728176" y="3703426"/>
                </a:cubicBezTo>
                <a:cubicBezTo>
                  <a:pt x="5728176" y="3708787"/>
                  <a:pt x="5727189" y="3713559"/>
                  <a:pt x="5725216" y="3717741"/>
                </a:cubicBezTo>
                <a:cubicBezTo>
                  <a:pt x="5723243" y="3721924"/>
                  <a:pt x="5720503" y="3725474"/>
                  <a:pt x="5716998" y="3728390"/>
                </a:cubicBezTo>
                <a:cubicBezTo>
                  <a:pt x="5713493" y="3731306"/>
                  <a:pt x="5709369" y="3733500"/>
                  <a:pt x="5704626" y="3734973"/>
                </a:cubicBezTo>
                <a:cubicBezTo>
                  <a:pt x="5699884" y="3736446"/>
                  <a:pt x="5694773" y="3737182"/>
                  <a:pt x="5689295" y="3737182"/>
                </a:cubicBezTo>
                <a:cubicBezTo>
                  <a:pt x="5685466" y="3737182"/>
                  <a:pt x="5681916" y="3736858"/>
                  <a:pt x="5678646" y="3736210"/>
                </a:cubicBezTo>
                <a:cubicBezTo>
                  <a:pt x="5675377" y="3735562"/>
                  <a:pt x="5672461" y="3734767"/>
                  <a:pt x="5669898" y="3733824"/>
                </a:cubicBezTo>
                <a:cubicBezTo>
                  <a:pt x="5667335" y="3732882"/>
                  <a:pt x="5665186" y="3731910"/>
                  <a:pt x="5663447" y="3730908"/>
                </a:cubicBezTo>
                <a:cubicBezTo>
                  <a:pt x="5661710" y="3729907"/>
                  <a:pt x="5660502" y="3729052"/>
                  <a:pt x="5659824" y="3728345"/>
                </a:cubicBezTo>
                <a:cubicBezTo>
                  <a:pt x="5659147" y="3727638"/>
                  <a:pt x="5658646" y="3726740"/>
                  <a:pt x="5658322" y="3725650"/>
                </a:cubicBezTo>
                <a:cubicBezTo>
                  <a:pt x="5657998" y="3724560"/>
                  <a:pt x="5657836" y="3723102"/>
                  <a:pt x="5657836" y="3721276"/>
                </a:cubicBezTo>
                <a:cubicBezTo>
                  <a:pt x="5657836" y="3719980"/>
                  <a:pt x="5657895" y="3718905"/>
                  <a:pt x="5658013" y="3718051"/>
                </a:cubicBezTo>
                <a:cubicBezTo>
                  <a:pt x="5658131" y="3717197"/>
                  <a:pt x="5658308" y="3716504"/>
                  <a:pt x="5658543" y="3715974"/>
                </a:cubicBezTo>
                <a:cubicBezTo>
                  <a:pt x="5658779" y="3715444"/>
                  <a:pt x="5659073" y="3715076"/>
                  <a:pt x="5659427" y="3714870"/>
                </a:cubicBezTo>
                <a:cubicBezTo>
                  <a:pt x="5659780" y="3714663"/>
                  <a:pt x="5660193" y="3714560"/>
                  <a:pt x="5660664" y="3714560"/>
                </a:cubicBezTo>
                <a:cubicBezTo>
                  <a:pt x="5661489" y="3714560"/>
                  <a:pt x="5662652" y="3715061"/>
                  <a:pt x="5664154" y="3716062"/>
                </a:cubicBezTo>
                <a:cubicBezTo>
                  <a:pt x="5665657" y="3717064"/>
                  <a:pt x="5667586" y="3718154"/>
                  <a:pt x="5669942" y="3719332"/>
                </a:cubicBezTo>
                <a:cubicBezTo>
                  <a:pt x="5672299" y="3720510"/>
                  <a:pt x="5675141" y="3721615"/>
                  <a:pt x="5678470" y="3722646"/>
                </a:cubicBezTo>
                <a:cubicBezTo>
                  <a:pt x="5681799" y="3723677"/>
                  <a:pt x="5685642" y="3724192"/>
                  <a:pt x="5690002" y="3724192"/>
                </a:cubicBezTo>
                <a:cubicBezTo>
                  <a:pt x="5693301" y="3724192"/>
                  <a:pt x="5696320" y="3723750"/>
                  <a:pt x="5699059" y="3722867"/>
                </a:cubicBezTo>
                <a:cubicBezTo>
                  <a:pt x="5701798" y="3721983"/>
                  <a:pt x="5704155" y="3720731"/>
                  <a:pt x="5706128" y="3719111"/>
                </a:cubicBezTo>
                <a:cubicBezTo>
                  <a:pt x="5708102" y="3717491"/>
                  <a:pt x="5709619" y="3715503"/>
                  <a:pt x="5710679" y="3713146"/>
                </a:cubicBezTo>
                <a:cubicBezTo>
                  <a:pt x="5711740" y="3710790"/>
                  <a:pt x="5712270" y="3708109"/>
                  <a:pt x="5712270" y="3705105"/>
                </a:cubicBezTo>
                <a:cubicBezTo>
                  <a:pt x="5712270" y="3701865"/>
                  <a:pt x="5711534" y="3699096"/>
                  <a:pt x="5710061" y="3696799"/>
                </a:cubicBezTo>
                <a:cubicBezTo>
                  <a:pt x="5708588" y="3694501"/>
                  <a:pt x="5706644" y="3692483"/>
                  <a:pt x="5704229" y="3690745"/>
                </a:cubicBezTo>
                <a:cubicBezTo>
                  <a:pt x="5701814" y="3689008"/>
                  <a:pt x="5699059" y="3687417"/>
                  <a:pt x="5695966" y="3685974"/>
                </a:cubicBezTo>
                <a:cubicBezTo>
                  <a:pt x="5692873" y="3684530"/>
                  <a:pt x="5689707" y="3683057"/>
                  <a:pt x="5686467" y="3681555"/>
                </a:cubicBezTo>
                <a:cubicBezTo>
                  <a:pt x="5683227" y="3680053"/>
                  <a:pt x="5680075" y="3678389"/>
                  <a:pt x="5677012" y="3676563"/>
                </a:cubicBezTo>
                <a:cubicBezTo>
                  <a:pt x="5673948" y="3674736"/>
                  <a:pt x="5671209" y="3672586"/>
                  <a:pt x="5668794" y="3670112"/>
                </a:cubicBezTo>
                <a:cubicBezTo>
                  <a:pt x="5666379" y="3667638"/>
                  <a:pt x="5664419" y="3664736"/>
                  <a:pt x="5662917" y="3661408"/>
                </a:cubicBezTo>
                <a:cubicBezTo>
                  <a:pt x="5661415" y="3658079"/>
                  <a:pt x="5660664" y="3654088"/>
                  <a:pt x="5660664" y="3649434"/>
                </a:cubicBezTo>
                <a:cubicBezTo>
                  <a:pt x="5660664" y="3644662"/>
                  <a:pt x="5661533" y="3640406"/>
                  <a:pt x="5663271" y="3636665"/>
                </a:cubicBezTo>
                <a:cubicBezTo>
                  <a:pt x="5665009" y="3632924"/>
                  <a:pt x="5667424" y="3629787"/>
                  <a:pt x="5670517" y="3627254"/>
                </a:cubicBezTo>
                <a:cubicBezTo>
                  <a:pt x="5673610" y="3624721"/>
                  <a:pt x="5677292" y="3622791"/>
                  <a:pt x="5681563" y="3621466"/>
                </a:cubicBezTo>
                <a:cubicBezTo>
                  <a:pt x="5685834" y="3620140"/>
                  <a:pt x="5690443" y="3619478"/>
                  <a:pt x="5695392" y="3619478"/>
                </a:cubicBezTo>
                <a:close/>
                <a:moveTo>
                  <a:pt x="5219142" y="3619478"/>
                </a:moveTo>
                <a:cubicBezTo>
                  <a:pt x="5221675" y="3619478"/>
                  <a:pt x="5224223" y="3619699"/>
                  <a:pt x="5226786" y="3620140"/>
                </a:cubicBezTo>
                <a:cubicBezTo>
                  <a:pt x="5229348" y="3620582"/>
                  <a:pt x="5231764" y="3621171"/>
                  <a:pt x="5234032" y="3621908"/>
                </a:cubicBezTo>
                <a:cubicBezTo>
                  <a:pt x="5236300" y="3622644"/>
                  <a:pt x="5238317" y="3623469"/>
                  <a:pt x="5240085" y="3624382"/>
                </a:cubicBezTo>
                <a:cubicBezTo>
                  <a:pt x="5241852" y="3625295"/>
                  <a:pt x="5243016" y="3626032"/>
                  <a:pt x="5243575" y="3626591"/>
                </a:cubicBezTo>
                <a:cubicBezTo>
                  <a:pt x="5244135" y="3627151"/>
                  <a:pt x="5244503" y="3627593"/>
                  <a:pt x="5244680" y="3627917"/>
                </a:cubicBezTo>
                <a:cubicBezTo>
                  <a:pt x="5244857" y="3628241"/>
                  <a:pt x="5245004" y="3628653"/>
                  <a:pt x="5245122" y="3629154"/>
                </a:cubicBezTo>
                <a:cubicBezTo>
                  <a:pt x="5245240" y="3629655"/>
                  <a:pt x="5245328" y="3630258"/>
                  <a:pt x="5245387" y="3630965"/>
                </a:cubicBezTo>
                <a:cubicBezTo>
                  <a:pt x="5245446" y="3631672"/>
                  <a:pt x="5245475" y="3632586"/>
                  <a:pt x="5245475" y="3633705"/>
                </a:cubicBezTo>
                <a:cubicBezTo>
                  <a:pt x="5245475" y="3634765"/>
                  <a:pt x="5245431" y="3635708"/>
                  <a:pt x="5245343" y="3636532"/>
                </a:cubicBezTo>
                <a:cubicBezTo>
                  <a:pt x="5245254" y="3637357"/>
                  <a:pt x="5245122" y="3638049"/>
                  <a:pt x="5244945" y="3638609"/>
                </a:cubicBezTo>
                <a:cubicBezTo>
                  <a:pt x="5244768" y="3639169"/>
                  <a:pt x="5244518" y="3639581"/>
                  <a:pt x="5244194" y="3639846"/>
                </a:cubicBezTo>
                <a:cubicBezTo>
                  <a:pt x="5243870" y="3640111"/>
                  <a:pt x="5243502" y="3640244"/>
                  <a:pt x="5243089" y="3640244"/>
                </a:cubicBezTo>
                <a:cubicBezTo>
                  <a:pt x="5242442" y="3640244"/>
                  <a:pt x="5241425" y="3639832"/>
                  <a:pt x="5240041" y="3639007"/>
                </a:cubicBezTo>
                <a:cubicBezTo>
                  <a:pt x="5238656" y="3638182"/>
                  <a:pt x="5236963" y="3637254"/>
                  <a:pt x="5234960" y="3636223"/>
                </a:cubicBezTo>
                <a:cubicBezTo>
                  <a:pt x="5232957" y="3635192"/>
                  <a:pt x="5230585" y="3634250"/>
                  <a:pt x="5227846" y="3633395"/>
                </a:cubicBezTo>
                <a:cubicBezTo>
                  <a:pt x="5225107" y="3632541"/>
                  <a:pt x="5222029" y="3632114"/>
                  <a:pt x="5218612" y="3632114"/>
                </a:cubicBezTo>
                <a:cubicBezTo>
                  <a:pt x="5215430" y="3632114"/>
                  <a:pt x="5212662" y="3632541"/>
                  <a:pt x="5210305" y="3633395"/>
                </a:cubicBezTo>
                <a:cubicBezTo>
                  <a:pt x="5207949" y="3634250"/>
                  <a:pt x="5206005" y="3635384"/>
                  <a:pt x="5204473" y="3636798"/>
                </a:cubicBezTo>
                <a:cubicBezTo>
                  <a:pt x="5202942" y="3638211"/>
                  <a:pt x="5201793" y="3639890"/>
                  <a:pt x="5201027" y="3641834"/>
                </a:cubicBezTo>
                <a:cubicBezTo>
                  <a:pt x="5200261" y="3643778"/>
                  <a:pt x="5199878" y="3645841"/>
                  <a:pt x="5199878" y="3648020"/>
                </a:cubicBezTo>
                <a:cubicBezTo>
                  <a:pt x="5199878" y="3651201"/>
                  <a:pt x="5200615" y="3653941"/>
                  <a:pt x="5202087" y="3656238"/>
                </a:cubicBezTo>
                <a:cubicBezTo>
                  <a:pt x="5203560" y="3658536"/>
                  <a:pt x="5205519" y="3660568"/>
                  <a:pt x="5207964" y="3662336"/>
                </a:cubicBezTo>
                <a:cubicBezTo>
                  <a:pt x="5210409" y="3664103"/>
                  <a:pt x="5213192" y="3665723"/>
                  <a:pt x="5216314" y="3667196"/>
                </a:cubicBezTo>
                <a:cubicBezTo>
                  <a:pt x="5219437" y="3668669"/>
                  <a:pt x="5222618" y="3670156"/>
                  <a:pt x="5225858" y="3671658"/>
                </a:cubicBezTo>
                <a:cubicBezTo>
                  <a:pt x="5229098" y="3673160"/>
                  <a:pt x="5232279" y="3674810"/>
                  <a:pt x="5235401" y="3676607"/>
                </a:cubicBezTo>
                <a:cubicBezTo>
                  <a:pt x="5238524" y="3678404"/>
                  <a:pt x="5241307" y="3680525"/>
                  <a:pt x="5243752" y="3682969"/>
                </a:cubicBezTo>
                <a:cubicBezTo>
                  <a:pt x="5246197" y="3685414"/>
                  <a:pt x="5248170" y="3688301"/>
                  <a:pt x="5249673" y="3691629"/>
                </a:cubicBezTo>
                <a:cubicBezTo>
                  <a:pt x="5251175" y="3694958"/>
                  <a:pt x="5251926" y="3698890"/>
                  <a:pt x="5251926" y="3703426"/>
                </a:cubicBezTo>
                <a:cubicBezTo>
                  <a:pt x="5251926" y="3708787"/>
                  <a:pt x="5250939" y="3713559"/>
                  <a:pt x="5248966" y="3717741"/>
                </a:cubicBezTo>
                <a:cubicBezTo>
                  <a:pt x="5246993" y="3721924"/>
                  <a:pt x="5244253" y="3725474"/>
                  <a:pt x="5240748" y="3728390"/>
                </a:cubicBezTo>
                <a:cubicBezTo>
                  <a:pt x="5237243" y="3731306"/>
                  <a:pt x="5233119" y="3733500"/>
                  <a:pt x="5228376" y="3734973"/>
                </a:cubicBezTo>
                <a:cubicBezTo>
                  <a:pt x="5223634" y="3736446"/>
                  <a:pt x="5218523" y="3737182"/>
                  <a:pt x="5213045" y="3737182"/>
                </a:cubicBezTo>
                <a:cubicBezTo>
                  <a:pt x="5209216" y="3737182"/>
                  <a:pt x="5205666" y="3736858"/>
                  <a:pt x="5202396" y="3736210"/>
                </a:cubicBezTo>
                <a:cubicBezTo>
                  <a:pt x="5199127" y="3735562"/>
                  <a:pt x="5196211" y="3734767"/>
                  <a:pt x="5193648" y="3733824"/>
                </a:cubicBezTo>
                <a:cubicBezTo>
                  <a:pt x="5191085" y="3732882"/>
                  <a:pt x="5188936" y="3731910"/>
                  <a:pt x="5187197" y="3730908"/>
                </a:cubicBezTo>
                <a:cubicBezTo>
                  <a:pt x="5185460" y="3729907"/>
                  <a:pt x="5184252" y="3729052"/>
                  <a:pt x="5183574" y="3728345"/>
                </a:cubicBezTo>
                <a:cubicBezTo>
                  <a:pt x="5182897" y="3727638"/>
                  <a:pt x="5182396" y="3726740"/>
                  <a:pt x="5182072" y="3725650"/>
                </a:cubicBezTo>
                <a:cubicBezTo>
                  <a:pt x="5181748" y="3724560"/>
                  <a:pt x="5181586" y="3723102"/>
                  <a:pt x="5181586" y="3721276"/>
                </a:cubicBezTo>
                <a:cubicBezTo>
                  <a:pt x="5181586" y="3719980"/>
                  <a:pt x="5181645" y="3718905"/>
                  <a:pt x="5181763" y="3718051"/>
                </a:cubicBezTo>
                <a:cubicBezTo>
                  <a:pt x="5181881" y="3717197"/>
                  <a:pt x="5182058" y="3716504"/>
                  <a:pt x="5182293" y="3715974"/>
                </a:cubicBezTo>
                <a:cubicBezTo>
                  <a:pt x="5182529" y="3715444"/>
                  <a:pt x="5182823" y="3715076"/>
                  <a:pt x="5183177" y="3714870"/>
                </a:cubicBezTo>
                <a:cubicBezTo>
                  <a:pt x="5183530" y="3714663"/>
                  <a:pt x="5183943" y="3714560"/>
                  <a:pt x="5184414" y="3714560"/>
                </a:cubicBezTo>
                <a:cubicBezTo>
                  <a:pt x="5185239" y="3714560"/>
                  <a:pt x="5186402" y="3715061"/>
                  <a:pt x="5187904" y="3716062"/>
                </a:cubicBezTo>
                <a:cubicBezTo>
                  <a:pt x="5189407" y="3717064"/>
                  <a:pt x="5191336" y="3718154"/>
                  <a:pt x="5193692" y="3719332"/>
                </a:cubicBezTo>
                <a:cubicBezTo>
                  <a:pt x="5196049" y="3720510"/>
                  <a:pt x="5198891" y="3721615"/>
                  <a:pt x="5202220" y="3722646"/>
                </a:cubicBezTo>
                <a:cubicBezTo>
                  <a:pt x="5205549" y="3723677"/>
                  <a:pt x="5209392" y="3724192"/>
                  <a:pt x="5213752" y="3724192"/>
                </a:cubicBezTo>
                <a:cubicBezTo>
                  <a:pt x="5217051" y="3724192"/>
                  <a:pt x="5220070" y="3723750"/>
                  <a:pt x="5222809" y="3722867"/>
                </a:cubicBezTo>
                <a:cubicBezTo>
                  <a:pt x="5225548" y="3721983"/>
                  <a:pt x="5227905" y="3720731"/>
                  <a:pt x="5229878" y="3719111"/>
                </a:cubicBezTo>
                <a:cubicBezTo>
                  <a:pt x="5231852" y="3717491"/>
                  <a:pt x="5233369" y="3715503"/>
                  <a:pt x="5234429" y="3713146"/>
                </a:cubicBezTo>
                <a:cubicBezTo>
                  <a:pt x="5235490" y="3710790"/>
                  <a:pt x="5236020" y="3708109"/>
                  <a:pt x="5236020" y="3705105"/>
                </a:cubicBezTo>
                <a:cubicBezTo>
                  <a:pt x="5236020" y="3701865"/>
                  <a:pt x="5235284" y="3699096"/>
                  <a:pt x="5233811" y="3696799"/>
                </a:cubicBezTo>
                <a:cubicBezTo>
                  <a:pt x="5232338" y="3694501"/>
                  <a:pt x="5230394" y="3692483"/>
                  <a:pt x="5227979" y="3690745"/>
                </a:cubicBezTo>
                <a:cubicBezTo>
                  <a:pt x="5225564" y="3689008"/>
                  <a:pt x="5222809" y="3687417"/>
                  <a:pt x="5219716" y="3685974"/>
                </a:cubicBezTo>
                <a:cubicBezTo>
                  <a:pt x="5216623" y="3684530"/>
                  <a:pt x="5213457" y="3683057"/>
                  <a:pt x="5210217" y="3681555"/>
                </a:cubicBezTo>
                <a:cubicBezTo>
                  <a:pt x="5206977" y="3680053"/>
                  <a:pt x="5203825" y="3678389"/>
                  <a:pt x="5200762" y="3676563"/>
                </a:cubicBezTo>
                <a:cubicBezTo>
                  <a:pt x="5197698" y="3674736"/>
                  <a:pt x="5194959" y="3672586"/>
                  <a:pt x="5192544" y="3670112"/>
                </a:cubicBezTo>
                <a:cubicBezTo>
                  <a:pt x="5190129" y="3667638"/>
                  <a:pt x="5188169" y="3664736"/>
                  <a:pt x="5186667" y="3661408"/>
                </a:cubicBezTo>
                <a:cubicBezTo>
                  <a:pt x="5185165" y="3658079"/>
                  <a:pt x="5184414" y="3654088"/>
                  <a:pt x="5184414" y="3649434"/>
                </a:cubicBezTo>
                <a:cubicBezTo>
                  <a:pt x="5184414" y="3644662"/>
                  <a:pt x="5185283" y="3640406"/>
                  <a:pt x="5187021" y="3636665"/>
                </a:cubicBezTo>
                <a:cubicBezTo>
                  <a:pt x="5188759" y="3632924"/>
                  <a:pt x="5191174" y="3629787"/>
                  <a:pt x="5194267" y="3627254"/>
                </a:cubicBezTo>
                <a:cubicBezTo>
                  <a:pt x="5197360" y="3624721"/>
                  <a:pt x="5201042" y="3622791"/>
                  <a:pt x="5205313" y="3621466"/>
                </a:cubicBezTo>
                <a:cubicBezTo>
                  <a:pt x="5209584" y="3620140"/>
                  <a:pt x="5214193" y="3619478"/>
                  <a:pt x="5219142" y="3619478"/>
                </a:cubicBezTo>
                <a:close/>
                <a:moveTo>
                  <a:pt x="4752417" y="3619478"/>
                </a:moveTo>
                <a:cubicBezTo>
                  <a:pt x="4754950" y="3619478"/>
                  <a:pt x="4757498" y="3619699"/>
                  <a:pt x="4760061" y="3620140"/>
                </a:cubicBezTo>
                <a:cubicBezTo>
                  <a:pt x="4762623" y="3620582"/>
                  <a:pt x="4765039" y="3621171"/>
                  <a:pt x="4767307" y="3621908"/>
                </a:cubicBezTo>
                <a:cubicBezTo>
                  <a:pt x="4769575" y="3622644"/>
                  <a:pt x="4771592" y="3623469"/>
                  <a:pt x="4773360" y="3624382"/>
                </a:cubicBezTo>
                <a:cubicBezTo>
                  <a:pt x="4775127" y="3625295"/>
                  <a:pt x="4776291" y="3626032"/>
                  <a:pt x="4776850" y="3626591"/>
                </a:cubicBezTo>
                <a:cubicBezTo>
                  <a:pt x="4777410" y="3627151"/>
                  <a:pt x="4777778" y="3627593"/>
                  <a:pt x="4777955" y="3627917"/>
                </a:cubicBezTo>
                <a:cubicBezTo>
                  <a:pt x="4778132" y="3628241"/>
                  <a:pt x="4778279" y="3628653"/>
                  <a:pt x="4778397" y="3629154"/>
                </a:cubicBezTo>
                <a:cubicBezTo>
                  <a:pt x="4778515" y="3629655"/>
                  <a:pt x="4778603" y="3630258"/>
                  <a:pt x="4778662" y="3630965"/>
                </a:cubicBezTo>
                <a:cubicBezTo>
                  <a:pt x="4778721" y="3631672"/>
                  <a:pt x="4778750" y="3632586"/>
                  <a:pt x="4778750" y="3633705"/>
                </a:cubicBezTo>
                <a:cubicBezTo>
                  <a:pt x="4778750" y="3634765"/>
                  <a:pt x="4778706" y="3635708"/>
                  <a:pt x="4778618" y="3636532"/>
                </a:cubicBezTo>
                <a:cubicBezTo>
                  <a:pt x="4778529" y="3637357"/>
                  <a:pt x="4778397" y="3638049"/>
                  <a:pt x="4778220" y="3638609"/>
                </a:cubicBezTo>
                <a:cubicBezTo>
                  <a:pt x="4778043" y="3639169"/>
                  <a:pt x="4777793" y="3639581"/>
                  <a:pt x="4777469" y="3639846"/>
                </a:cubicBezTo>
                <a:cubicBezTo>
                  <a:pt x="4777145" y="3640111"/>
                  <a:pt x="4776777" y="3640244"/>
                  <a:pt x="4776364" y="3640244"/>
                </a:cubicBezTo>
                <a:cubicBezTo>
                  <a:pt x="4775717" y="3640244"/>
                  <a:pt x="4774700" y="3639832"/>
                  <a:pt x="4773316" y="3639007"/>
                </a:cubicBezTo>
                <a:cubicBezTo>
                  <a:pt x="4771931" y="3638182"/>
                  <a:pt x="4770238" y="3637254"/>
                  <a:pt x="4768235" y="3636223"/>
                </a:cubicBezTo>
                <a:cubicBezTo>
                  <a:pt x="4766232" y="3635192"/>
                  <a:pt x="4763860" y="3634250"/>
                  <a:pt x="4761121" y="3633395"/>
                </a:cubicBezTo>
                <a:cubicBezTo>
                  <a:pt x="4758382" y="3632541"/>
                  <a:pt x="4755304" y="3632114"/>
                  <a:pt x="4751887" y="3632114"/>
                </a:cubicBezTo>
                <a:cubicBezTo>
                  <a:pt x="4748705" y="3632114"/>
                  <a:pt x="4745937" y="3632541"/>
                  <a:pt x="4743580" y="3633395"/>
                </a:cubicBezTo>
                <a:cubicBezTo>
                  <a:pt x="4741224" y="3634250"/>
                  <a:pt x="4739280" y="3635384"/>
                  <a:pt x="4737748" y="3636798"/>
                </a:cubicBezTo>
                <a:cubicBezTo>
                  <a:pt x="4736217" y="3638211"/>
                  <a:pt x="4735068" y="3639890"/>
                  <a:pt x="4734302" y="3641834"/>
                </a:cubicBezTo>
                <a:cubicBezTo>
                  <a:pt x="4733536" y="3643778"/>
                  <a:pt x="4733153" y="3645841"/>
                  <a:pt x="4733153" y="3648020"/>
                </a:cubicBezTo>
                <a:cubicBezTo>
                  <a:pt x="4733153" y="3651201"/>
                  <a:pt x="4733890" y="3653941"/>
                  <a:pt x="4735362" y="3656238"/>
                </a:cubicBezTo>
                <a:cubicBezTo>
                  <a:pt x="4736835" y="3658536"/>
                  <a:pt x="4738794" y="3660568"/>
                  <a:pt x="4741239" y="3662336"/>
                </a:cubicBezTo>
                <a:cubicBezTo>
                  <a:pt x="4743684" y="3664103"/>
                  <a:pt x="4746467" y="3665723"/>
                  <a:pt x="4749589" y="3667196"/>
                </a:cubicBezTo>
                <a:cubicBezTo>
                  <a:pt x="4752712" y="3668669"/>
                  <a:pt x="4755893" y="3670156"/>
                  <a:pt x="4759133" y="3671658"/>
                </a:cubicBezTo>
                <a:cubicBezTo>
                  <a:pt x="4762373" y="3673160"/>
                  <a:pt x="4765554" y="3674810"/>
                  <a:pt x="4768676" y="3676607"/>
                </a:cubicBezTo>
                <a:cubicBezTo>
                  <a:pt x="4771799" y="3678404"/>
                  <a:pt x="4774582" y="3680525"/>
                  <a:pt x="4777027" y="3682969"/>
                </a:cubicBezTo>
                <a:cubicBezTo>
                  <a:pt x="4779472" y="3685414"/>
                  <a:pt x="4781445" y="3688301"/>
                  <a:pt x="4782948" y="3691629"/>
                </a:cubicBezTo>
                <a:cubicBezTo>
                  <a:pt x="4784450" y="3694958"/>
                  <a:pt x="4785201" y="3698890"/>
                  <a:pt x="4785201" y="3703426"/>
                </a:cubicBezTo>
                <a:cubicBezTo>
                  <a:pt x="4785201" y="3708787"/>
                  <a:pt x="4784214" y="3713559"/>
                  <a:pt x="4782241" y="3717741"/>
                </a:cubicBezTo>
                <a:cubicBezTo>
                  <a:pt x="4780268" y="3721924"/>
                  <a:pt x="4777528" y="3725474"/>
                  <a:pt x="4774023" y="3728390"/>
                </a:cubicBezTo>
                <a:cubicBezTo>
                  <a:pt x="4770518" y="3731306"/>
                  <a:pt x="4766394" y="3733500"/>
                  <a:pt x="4761651" y="3734973"/>
                </a:cubicBezTo>
                <a:cubicBezTo>
                  <a:pt x="4756909" y="3736446"/>
                  <a:pt x="4751798" y="3737182"/>
                  <a:pt x="4746320" y="3737182"/>
                </a:cubicBezTo>
                <a:cubicBezTo>
                  <a:pt x="4742491" y="3737182"/>
                  <a:pt x="4738941" y="3736858"/>
                  <a:pt x="4735671" y="3736210"/>
                </a:cubicBezTo>
                <a:cubicBezTo>
                  <a:pt x="4732402" y="3735562"/>
                  <a:pt x="4729486" y="3734767"/>
                  <a:pt x="4726923" y="3733824"/>
                </a:cubicBezTo>
                <a:cubicBezTo>
                  <a:pt x="4724360" y="3732882"/>
                  <a:pt x="4722211" y="3731910"/>
                  <a:pt x="4720472" y="3730908"/>
                </a:cubicBezTo>
                <a:cubicBezTo>
                  <a:pt x="4718735" y="3729907"/>
                  <a:pt x="4717527" y="3729052"/>
                  <a:pt x="4716849" y="3728345"/>
                </a:cubicBezTo>
                <a:cubicBezTo>
                  <a:pt x="4716172" y="3727638"/>
                  <a:pt x="4715671" y="3726740"/>
                  <a:pt x="4715347" y="3725650"/>
                </a:cubicBezTo>
                <a:cubicBezTo>
                  <a:pt x="4715023" y="3724560"/>
                  <a:pt x="4714861" y="3723102"/>
                  <a:pt x="4714861" y="3721276"/>
                </a:cubicBezTo>
                <a:cubicBezTo>
                  <a:pt x="4714861" y="3719980"/>
                  <a:pt x="4714920" y="3718905"/>
                  <a:pt x="4715038" y="3718051"/>
                </a:cubicBezTo>
                <a:cubicBezTo>
                  <a:pt x="4715156" y="3717197"/>
                  <a:pt x="4715333" y="3716504"/>
                  <a:pt x="4715568" y="3715974"/>
                </a:cubicBezTo>
                <a:cubicBezTo>
                  <a:pt x="4715804" y="3715444"/>
                  <a:pt x="4716098" y="3715076"/>
                  <a:pt x="4716452" y="3714870"/>
                </a:cubicBezTo>
                <a:cubicBezTo>
                  <a:pt x="4716805" y="3714663"/>
                  <a:pt x="4717218" y="3714560"/>
                  <a:pt x="4717689" y="3714560"/>
                </a:cubicBezTo>
                <a:cubicBezTo>
                  <a:pt x="4718514" y="3714560"/>
                  <a:pt x="4719677" y="3715061"/>
                  <a:pt x="4721179" y="3716062"/>
                </a:cubicBezTo>
                <a:cubicBezTo>
                  <a:pt x="4722682" y="3717064"/>
                  <a:pt x="4724611" y="3718154"/>
                  <a:pt x="4726967" y="3719332"/>
                </a:cubicBezTo>
                <a:cubicBezTo>
                  <a:pt x="4729324" y="3720510"/>
                  <a:pt x="4732166" y="3721615"/>
                  <a:pt x="4735495" y="3722646"/>
                </a:cubicBezTo>
                <a:cubicBezTo>
                  <a:pt x="4738824" y="3723677"/>
                  <a:pt x="4742667" y="3724192"/>
                  <a:pt x="4747027" y="3724192"/>
                </a:cubicBezTo>
                <a:cubicBezTo>
                  <a:pt x="4750326" y="3724192"/>
                  <a:pt x="4753345" y="3723750"/>
                  <a:pt x="4756084" y="3722867"/>
                </a:cubicBezTo>
                <a:cubicBezTo>
                  <a:pt x="4758823" y="3721983"/>
                  <a:pt x="4761180" y="3720731"/>
                  <a:pt x="4763153" y="3719111"/>
                </a:cubicBezTo>
                <a:cubicBezTo>
                  <a:pt x="4765127" y="3717491"/>
                  <a:pt x="4766644" y="3715503"/>
                  <a:pt x="4767704" y="3713146"/>
                </a:cubicBezTo>
                <a:cubicBezTo>
                  <a:pt x="4768765" y="3710790"/>
                  <a:pt x="4769295" y="3708109"/>
                  <a:pt x="4769295" y="3705105"/>
                </a:cubicBezTo>
                <a:cubicBezTo>
                  <a:pt x="4769295" y="3701865"/>
                  <a:pt x="4768559" y="3699096"/>
                  <a:pt x="4767086" y="3696799"/>
                </a:cubicBezTo>
                <a:cubicBezTo>
                  <a:pt x="4765613" y="3694501"/>
                  <a:pt x="4763669" y="3692483"/>
                  <a:pt x="4761254" y="3690745"/>
                </a:cubicBezTo>
                <a:cubicBezTo>
                  <a:pt x="4758839" y="3689008"/>
                  <a:pt x="4756084" y="3687417"/>
                  <a:pt x="4752991" y="3685974"/>
                </a:cubicBezTo>
                <a:cubicBezTo>
                  <a:pt x="4749898" y="3684530"/>
                  <a:pt x="4746732" y="3683057"/>
                  <a:pt x="4743492" y="3681555"/>
                </a:cubicBezTo>
                <a:cubicBezTo>
                  <a:pt x="4740252" y="3680053"/>
                  <a:pt x="4737100" y="3678389"/>
                  <a:pt x="4734037" y="3676563"/>
                </a:cubicBezTo>
                <a:cubicBezTo>
                  <a:pt x="4730973" y="3674736"/>
                  <a:pt x="4728234" y="3672586"/>
                  <a:pt x="4725819" y="3670112"/>
                </a:cubicBezTo>
                <a:cubicBezTo>
                  <a:pt x="4723404" y="3667638"/>
                  <a:pt x="4721444" y="3664736"/>
                  <a:pt x="4719942" y="3661408"/>
                </a:cubicBezTo>
                <a:cubicBezTo>
                  <a:pt x="4718440" y="3658079"/>
                  <a:pt x="4717689" y="3654088"/>
                  <a:pt x="4717689" y="3649434"/>
                </a:cubicBezTo>
                <a:cubicBezTo>
                  <a:pt x="4717689" y="3644662"/>
                  <a:pt x="4718558" y="3640406"/>
                  <a:pt x="4720296" y="3636665"/>
                </a:cubicBezTo>
                <a:cubicBezTo>
                  <a:pt x="4722034" y="3632924"/>
                  <a:pt x="4724449" y="3629787"/>
                  <a:pt x="4727542" y="3627254"/>
                </a:cubicBezTo>
                <a:cubicBezTo>
                  <a:pt x="4730635" y="3624721"/>
                  <a:pt x="4734317" y="3622791"/>
                  <a:pt x="4738588" y="3621466"/>
                </a:cubicBezTo>
                <a:cubicBezTo>
                  <a:pt x="4742859" y="3620140"/>
                  <a:pt x="4747468" y="3619478"/>
                  <a:pt x="4752417" y="3619478"/>
                </a:cubicBezTo>
                <a:close/>
                <a:moveTo>
                  <a:pt x="4276167" y="3619478"/>
                </a:moveTo>
                <a:cubicBezTo>
                  <a:pt x="4278700" y="3619478"/>
                  <a:pt x="4281248" y="3619699"/>
                  <a:pt x="4283811" y="3620140"/>
                </a:cubicBezTo>
                <a:cubicBezTo>
                  <a:pt x="4286374" y="3620582"/>
                  <a:pt x="4288789" y="3621171"/>
                  <a:pt x="4291057" y="3621908"/>
                </a:cubicBezTo>
                <a:cubicBezTo>
                  <a:pt x="4293325" y="3622644"/>
                  <a:pt x="4295343" y="3623469"/>
                  <a:pt x="4297110" y="3624382"/>
                </a:cubicBezTo>
                <a:cubicBezTo>
                  <a:pt x="4298877" y="3625295"/>
                  <a:pt x="4300041" y="3626032"/>
                  <a:pt x="4300601" y="3626591"/>
                </a:cubicBezTo>
                <a:cubicBezTo>
                  <a:pt x="4301160" y="3627151"/>
                  <a:pt x="4301528" y="3627593"/>
                  <a:pt x="4301705" y="3627917"/>
                </a:cubicBezTo>
                <a:cubicBezTo>
                  <a:pt x="4301882" y="3628241"/>
                  <a:pt x="4302029" y="3628653"/>
                  <a:pt x="4302147" y="3629154"/>
                </a:cubicBezTo>
                <a:cubicBezTo>
                  <a:pt x="4302265" y="3629655"/>
                  <a:pt x="4302353" y="3630258"/>
                  <a:pt x="4302412" y="3630965"/>
                </a:cubicBezTo>
                <a:cubicBezTo>
                  <a:pt x="4302471" y="3631672"/>
                  <a:pt x="4302500" y="3632586"/>
                  <a:pt x="4302500" y="3633705"/>
                </a:cubicBezTo>
                <a:cubicBezTo>
                  <a:pt x="4302500" y="3634765"/>
                  <a:pt x="4302456" y="3635708"/>
                  <a:pt x="4302368" y="3636532"/>
                </a:cubicBezTo>
                <a:cubicBezTo>
                  <a:pt x="4302280" y="3637357"/>
                  <a:pt x="4302147" y="3638049"/>
                  <a:pt x="4301970" y="3638609"/>
                </a:cubicBezTo>
                <a:cubicBezTo>
                  <a:pt x="4301794" y="3639169"/>
                  <a:pt x="4301543" y="3639581"/>
                  <a:pt x="4301219" y="3639846"/>
                </a:cubicBezTo>
                <a:cubicBezTo>
                  <a:pt x="4300895" y="3640111"/>
                  <a:pt x="4300527" y="3640244"/>
                  <a:pt x="4300115" y="3640244"/>
                </a:cubicBezTo>
                <a:cubicBezTo>
                  <a:pt x="4299467" y="3640244"/>
                  <a:pt x="4298450" y="3639832"/>
                  <a:pt x="4297066" y="3639007"/>
                </a:cubicBezTo>
                <a:cubicBezTo>
                  <a:pt x="4295681" y="3638182"/>
                  <a:pt x="4293988" y="3637254"/>
                  <a:pt x="4291985" y="3636223"/>
                </a:cubicBezTo>
                <a:cubicBezTo>
                  <a:pt x="4289982" y="3635192"/>
                  <a:pt x="4287611" y="3634250"/>
                  <a:pt x="4284871" y="3633395"/>
                </a:cubicBezTo>
                <a:cubicBezTo>
                  <a:pt x="4282132" y="3632541"/>
                  <a:pt x="4279054" y="3632114"/>
                  <a:pt x="4275637" y="3632114"/>
                </a:cubicBezTo>
                <a:cubicBezTo>
                  <a:pt x="4272456" y="3632114"/>
                  <a:pt x="4269687" y="3632541"/>
                  <a:pt x="4267331" y="3633395"/>
                </a:cubicBezTo>
                <a:cubicBezTo>
                  <a:pt x="4264974" y="3634250"/>
                  <a:pt x="4263030" y="3635384"/>
                  <a:pt x="4261498" y="3636798"/>
                </a:cubicBezTo>
                <a:cubicBezTo>
                  <a:pt x="4259966" y="3638211"/>
                  <a:pt x="4258818" y="3639890"/>
                  <a:pt x="4258052" y="3641834"/>
                </a:cubicBezTo>
                <a:cubicBezTo>
                  <a:pt x="4257286" y="3643778"/>
                  <a:pt x="4256903" y="3645841"/>
                  <a:pt x="4256903" y="3648020"/>
                </a:cubicBezTo>
                <a:cubicBezTo>
                  <a:pt x="4256903" y="3651201"/>
                  <a:pt x="4257640" y="3653941"/>
                  <a:pt x="4259112" y="3656238"/>
                </a:cubicBezTo>
                <a:cubicBezTo>
                  <a:pt x="4260585" y="3658536"/>
                  <a:pt x="4262544" y="3660568"/>
                  <a:pt x="4264989" y="3662336"/>
                </a:cubicBezTo>
                <a:cubicBezTo>
                  <a:pt x="4267433" y="3664103"/>
                  <a:pt x="4270217" y="3665723"/>
                  <a:pt x="4273339" y="3667196"/>
                </a:cubicBezTo>
                <a:cubicBezTo>
                  <a:pt x="4276462" y="3668669"/>
                  <a:pt x="4279643" y="3670156"/>
                  <a:pt x="4282883" y="3671658"/>
                </a:cubicBezTo>
                <a:cubicBezTo>
                  <a:pt x="4286123" y="3673160"/>
                  <a:pt x="4289304" y="3674810"/>
                  <a:pt x="4292427" y="3676607"/>
                </a:cubicBezTo>
                <a:cubicBezTo>
                  <a:pt x="4295549" y="3678404"/>
                  <a:pt x="4298332" y="3680525"/>
                  <a:pt x="4300777" y="3682969"/>
                </a:cubicBezTo>
                <a:cubicBezTo>
                  <a:pt x="4303222" y="3685414"/>
                  <a:pt x="4305196" y="3688301"/>
                  <a:pt x="4306698" y="3691629"/>
                </a:cubicBezTo>
                <a:cubicBezTo>
                  <a:pt x="4308200" y="3694958"/>
                  <a:pt x="4308951" y="3698890"/>
                  <a:pt x="4308951" y="3703426"/>
                </a:cubicBezTo>
                <a:cubicBezTo>
                  <a:pt x="4308951" y="3708787"/>
                  <a:pt x="4307964" y="3713559"/>
                  <a:pt x="4305991" y="3717741"/>
                </a:cubicBezTo>
                <a:cubicBezTo>
                  <a:pt x="4304018" y="3721924"/>
                  <a:pt x="4301278" y="3725474"/>
                  <a:pt x="4297773" y="3728390"/>
                </a:cubicBezTo>
                <a:cubicBezTo>
                  <a:pt x="4294268" y="3731306"/>
                  <a:pt x="4290144" y="3733500"/>
                  <a:pt x="4285402" y="3734973"/>
                </a:cubicBezTo>
                <a:cubicBezTo>
                  <a:pt x="4280659" y="3736446"/>
                  <a:pt x="4275549" y="3737182"/>
                  <a:pt x="4270070" y="3737182"/>
                </a:cubicBezTo>
                <a:cubicBezTo>
                  <a:pt x="4266240" y="3737182"/>
                  <a:pt x="4262691" y="3736858"/>
                  <a:pt x="4259422" y="3736210"/>
                </a:cubicBezTo>
                <a:cubicBezTo>
                  <a:pt x="4256152" y="3735562"/>
                  <a:pt x="4253236" y="3734767"/>
                  <a:pt x="4250673" y="3733824"/>
                </a:cubicBezTo>
                <a:cubicBezTo>
                  <a:pt x="4248111" y="3732882"/>
                  <a:pt x="4245961" y="3731910"/>
                  <a:pt x="4244223" y="3730908"/>
                </a:cubicBezTo>
                <a:cubicBezTo>
                  <a:pt x="4242485" y="3729907"/>
                  <a:pt x="4241277" y="3729052"/>
                  <a:pt x="4240600" y="3728345"/>
                </a:cubicBezTo>
                <a:cubicBezTo>
                  <a:pt x="4239922" y="3727638"/>
                  <a:pt x="4239421" y="3726740"/>
                  <a:pt x="4239097" y="3725650"/>
                </a:cubicBezTo>
                <a:cubicBezTo>
                  <a:pt x="4238773" y="3724560"/>
                  <a:pt x="4238611" y="3723102"/>
                  <a:pt x="4238611" y="3721276"/>
                </a:cubicBezTo>
                <a:cubicBezTo>
                  <a:pt x="4238611" y="3719980"/>
                  <a:pt x="4238670" y="3718905"/>
                  <a:pt x="4238788" y="3718051"/>
                </a:cubicBezTo>
                <a:cubicBezTo>
                  <a:pt x="4238906" y="3717197"/>
                  <a:pt x="4239083" y="3716504"/>
                  <a:pt x="4239318" y="3715974"/>
                </a:cubicBezTo>
                <a:cubicBezTo>
                  <a:pt x="4239554" y="3715444"/>
                  <a:pt x="4239848" y="3715076"/>
                  <a:pt x="4240202" y="3714870"/>
                </a:cubicBezTo>
                <a:cubicBezTo>
                  <a:pt x="4240555" y="3714663"/>
                  <a:pt x="4240968" y="3714560"/>
                  <a:pt x="4241439" y="3714560"/>
                </a:cubicBezTo>
                <a:cubicBezTo>
                  <a:pt x="4242264" y="3714560"/>
                  <a:pt x="4243427" y="3715061"/>
                  <a:pt x="4244930" y="3716062"/>
                </a:cubicBezTo>
                <a:cubicBezTo>
                  <a:pt x="4246432" y="3717064"/>
                  <a:pt x="4248361" y="3718154"/>
                  <a:pt x="4250718" y="3719332"/>
                </a:cubicBezTo>
                <a:cubicBezTo>
                  <a:pt x="4253074" y="3720510"/>
                  <a:pt x="4255916" y="3721615"/>
                  <a:pt x="4259245" y="3722646"/>
                </a:cubicBezTo>
                <a:cubicBezTo>
                  <a:pt x="4262573" y="3723677"/>
                  <a:pt x="4266417" y="3724192"/>
                  <a:pt x="4270777" y="3724192"/>
                </a:cubicBezTo>
                <a:cubicBezTo>
                  <a:pt x="4274076" y="3724192"/>
                  <a:pt x="4277095" y="3723750"/>
                  <a:pt x="4279834" y="3722867"/>
                </a:cubicBezTo>
                <a:cubicBezTo>
                  <a:pt x="4282574" y="3721983"/>
                  <a:pt x="4284930" y="3720731"/>
                  <a:pt x="4286904" y="3719111"/>
                </a:cubicBezTo>
                <a:cubicBezTo>
                  <a:pt x="4288877" y="3717491"/>
                  <a:pt x="4290394" y="3715503"/>
                  <a:pt x="4291455" y="3713146"/>
                </a:cubicBezTo>
                <a:cubicBezTo>
                  <a:pt x="4292515" y="3710790"/>
                  <a:pt x="4293045" y="3708109"/>
                  <a:pt x="4293045" y="3705105"/>
                </a:cubicBezTo>
                <a:cubicBezTo>
                  <a:pt x="4293045" y="3701865"/>
                  <a:pt x="4292309" y="3699096"/>
                  <a:pt x="4290836" y="3696799"/>
                </a:cubicBezTo>
                <a:cubicBezTo>
                  <a:pt x="4289363" y="3694501"/>
                  <a:pt x="4287419" y="3692483"/>
                  <a:pt x="4285004" y="3690745"/>
                </a:cubicBezTo>
                <a:cubicBezTo>
                  <a:pt x="4282589" y="3689008"/>
                  <a:pt x="4279834" y="3687417"/>
                  <a:pt x="4276742" y="3685974"/>
                </a:cubicBezTo>
                <a:cubicBezTo>
                  <a:pt x="4273649" y="3684530"/>
                  <a:pt x="4270482" y="3683057"/>
                  <a:pt x="4267242" y="3681555"/>
                </a:cubicBezTo>
                <a:cubicBezTo>
                  <a:pt x="4264002" y="3680053"/>
                  <a:pt x="4260850" y="3678389"/>
                  <a:pt x="4257787" y="3676563"/>
                </a:cubicBezTo>
                <a:cubicBezTo>
                  <a:pt x="4254723" y="3674736"/>
                  <a:pt x="4251984" y="3672586"/>
                  <a:pt x="4249569" y="3670112"/>
                </a:cubicBezTo>
                <a:cubicBezTo>
                  <a:pt x="4247154" y="3667638"/>
                  <a:pt x="4245195" y="3664736"/>
                  <a:pt x="4243692" y="3661408"/>
                </a:cubicBezTo>
                <a:cubicBezTo>
                  <a:pt x="4242190" y="3658079"/>
                  <a:pt x="4241439" y="3654088"/>
                  <a:pt x="4241439" y="3649434"/>
                </a:cubicBezTo>
                <a:cubicBezTo>
                  <a:pt x="4241439" y="3644662"/>
                  <a:pt x="4242308" y="3640406"/>
                  <a:pt x="4244046" y="3636665"/>
                </a:cubicBezTo>
                <a:cubicBezTo>
                  <a:pt x="4245784" y="3632924"/>
                  <a:pt x="4248199" y="3629787"/>
                  <a:pt x="4251292" y="3627254"/>
                </a:cubicBezTo>
                <a:cubicBezTo>
                  <a:pt x="4254385" y="3624721"/>
                  <a:pt x="4258067" y="3622791"/>
                  <a:pt x="4262338" y="3621466"/>
                </a:cubicBezTo>
                <a:cubicBezTo>
                  <a:pt x="4266609" y="3620140"/>
                  <a:pt x="4271219" y="3619478"/>
                  <a:pt x="4276167" y="3619478"/>
                </a:cubicBezTo>
                <a:close/>
                <a:moveTo>
                  <a:pt x="3809442" y="3619478"/>
                </a:moveTo>
                <a:cubicBezTo>
                  <a:pt x="3811975" y="3619478"/>
                  <a:pt x="3814523" y="3619699"/>
                  <a:pt x="3817086" y="3620140"/>
                </a:cubicBezTo>
                <a:cubicBezTo>
                  <a:pt x="3819649" y="3620582"/>
                  <a:pt x="3822064" y="3621171"/>
                  <a:pt x="3824332" y="3621908"/>
                </a:cubicBezTo>
                <a:cubicBezTo>
                  <a:pt x="3826600" y="3622644"/>
                  <a:pt x="3828618" y="3623469"/>
                  <a:pt x="3830385" y="3624382"/>
                </a:cubicBezTo>
                <a:cubicBezTo>
                  <a:pt x="3832152" y="3625295"/>
                  <a:pt x="3833316" y="3626032"/>
                  <a:pt x="3833876" y="3626591"/>
                </a:cubicBezTo>
                <a:cubicBezTo>
                  <a:pt x="3834435" y="3627151"/>
                  <a:pt x="3834803" y="3627593"/>
                  <a:pt x="3834980" y="3627917"/>
                </a:cubicBezTo>
                <a:cubicBezTo>
                  <a:pt x="3835157" y="3628241"/>
                  <a:pt x="3835304" y="3628653"/>
                  <a:pt x="3835422" y="3629154"/>
                </a:cubicBezTo>
                <a:cubicBezTo>
                  <a:pt x="3835540" y="3629655"/>
                  <a:pt x="3835628" y="3630258"/>
                  <a:pt x="3835687" y="3630965"/>
                </a:cubicBezTo>
                <a:cubicBezTo>
                  <a:pt x="3835746" y="3631672"/>
                  <a:pt x="3835775" y="3632586"/>
                  <a:pt x="3835775" y="3633705"/>
                </a:cubicBezTo>
                <a:cubicBezTo>
                  <a:pt x="3835775" y="3634765"/>
                  <a:pt x="3835731" y="3635708"/>
                  <a:pt x="3835643" y="3636532"/>
                </a:cubicBezTo>
                <a:cubicBezTo>
                  <a:pt x="3835555" y="3637357"/>
                  <a:pt x="3835422" y="3638049"/>
                  <a:pt x="3835245" y="3638609"/>
                </a:cubicBezTo>
                <a:cubicBezTo>
                  <a:pt x="3835069" y="3639169"/>
                  <a:pt x="3834818" y="3639581"/>
                  <a:pt x="3834494" y="3639846"/>
                </a:cubicBezTo>
                <a:cubicBezTo>
                  <a:pt x="3834170" y="3640111"/>
                  <a:pt x="3833802" y="3640244"/>
                  <a:pt x="3833390" y="3640244"/>
                </a:cubicBezTo>
                <a:cubicBezTo>
                  <a:pt x="3832742" y="3640244"/>
                  <a:pt x="3831725" y="3639832"/>
                  <a:pt x="3830341" y="3639007"/>
                </a:cubicBezTo>
                <a:cubicBezTo>
                  <a:pt x="3828956" y="3638182"/>
                  <a:pt x="3827263" y="3637254"/>
                  <a:pt x="3825260" y="3636223"/>
                </a:cubicBezTo>
                <a:cubicBezTo>
                  <a:pt x="3823257" y="3635192"/>
                  <a:pt x="3820886" y="3634250"/>
                  <a:pt x="3818146" y="3633395"/>
                </a:cubicBezTo>
                <a:cubicBezTo>
                  <a:pt x="3815407" y="3632541"/>
                  <a:pt x="3812329" y="3632114"/>
                  <a:pt x="3808912" y="3632114"/>
                </a:cubicBezTo>
                <a:cubicBezTo>
                  <a:pt x="3805731" y="3632114"/>
                  <a:pt x="3802962" y="3632541"/>
                  <a:pt x="3800606" y="3633395"/>
                </a:cubicBezTo>
                <a:cubicBezTo>
                  <a:pt x="3798249" y="3634250"/>
                  <a:pt x="3796305" y="3635384"/>
                  <a:pt x="3794773" y="3636798"/>
                </a:cubicBezTo>
                <a:cubicBezTo>
                  <a:pt x="3793241" y="3638211"/>
                  <a:pt x="3792093" y="3639890"/>
                  <a:pt x="3791327" y="3641834"/>
                </a:cubicBezTo>
                <a:cubicBezTo>
                  <a:pt x="3790561" y="3643778"/>
                  <a:pt x="3790178" y="3645841"/>
                  <a:pt x="3790178" y="3648020"/>
                </a:cubicBezTo>
                <a:cubicBezTo>
                  <a:pt x="3790178" y="3651201"/>
                  <a:pt x="3790915" y="3653941"/>
                  <a:pt x="3792387" y="3656238"/>
                </a:cubicBezTo>
                <a:cubicBezTo>
                  <a:pt x="3793860" y="3658536"/>
                  <a:pt x="3795819" y="3660568"/>
                  <a:pt x="3798264" y="3662336"/>
                </a:cubicBezTo>
                <a:cubicBezTo>
                  <a:pt x="3800708" y="3664103"/>
                  <a:pt x="3803492" y="3665723"/>
                  <a:pt x="3806614" y="3667196"/>
                </a:cubicBezTo>
                <a:cubicBezTo>
                  <a:pt x="3809737" y="3668669"/>
                  <a:pt x="3812918" y="3670156"/>
                  <a:pt x="3816158" y="3671658"/>
                </a:cubicBezTo>
                <a:cubicBezTo>
                  <a:pt x="3819398" y="3673160"/>
                  <a:pt x="3822579" y="3674810"/>
                  <a:pt x="3825702" y="3676607"/>
                </a:cubicBezTo>
                <a:cubicBezTo>
                  <a:pt x="3828824" y="3678404"/>
                  <a:pt x="3831607" y="3680525"/>
                  <a:pt x="3834052" y="3682969"/>
                </a:cubicBezTo>
                <a:cubicBezTo>
                  <a:pt x="3836497" y="3685414"/>
                  <a:pt x="3838471" y="3688301"/>
                  <a:pt x="3839973" y="3691629"/>
                </a:cubicBezTo>
                <a:cubicBezTo>
                  <a:pt x="3841475" y="3694958"/>
                  <a:pt x="3842226" y="3698890"/>
                  <a:pt x="3842226" y="3703426"/>
                </a:cubicBezTo>
                <a:cubicBezTo>
                  <a:pt x="3842226" y="3708787"/>
                  <a:pt x="3841239" y="3713559"/>
                  <a:pt x="3839266" y="3717741"/>
                </a:cubicBezTo>
                <a:cubicBezTo>
                  <a:pt x="3837293" y="3721924"/>
                  <a:pt x="3834553" y="3725474"/>
                  <a:pt x="3831048" y="3728390"/>
                </a:cubicBezTo>
                <a:cubicBezTo>
                  <a:pt x="3827543" y="3731306"/>
                  <a:pt x="3823419" y="3733500"/>
                  <a:pt x="3818677" y="3734973"/>
                </a:cubicBezTo>
                <a:cubicBezTo>
                  <a:pt x="3813934" y="3736446"/>
                  <a:pt x="3808824" y="3737182"/>
                  <a:pt x="3803345" y="3737182"/>
                </a:cubicBezTo>
                <a:cubicBezTo>
                  <a:pt x="3799515" y="3737182"/>
                  <a:pt x="3795966" y="3736858"/>
                  <a:pt x="3792697" y="3736210"/>
                </a:cubicBezTo>
                <a:cubicBezTo>
                  <a:pt x="3789427" y="3735562"/>
                  <a:pt x="3786511" y="3734767"/>
                  <a:pt x="3783948" y="3733824"/>
                </a:cubicBezTo>
                <a:cubicBezTo>
                  <a:pt x="3781386" y="3732882"/>
                  <a:pt x="3779236" y="3731910"/>
                  <a:pt x="3777498" y="3730908"/>
                </a:cubicBezTo>
                <a:cubicBezTo>
                  <a:pt x="3775760" y="3729907"/>
                  <a:pt x="3774552" y="3729052"/>
                  <a:pt x="3773875" y="3728345"/>
                </a:cubicBezTo>
                <a:cubicBezTo>
                  <a:pt x="3773197" y="3727638"/>
                  <a:pt x="3772696" y="3726740"/>
                  <a:pt x="3772372" y="3725650"/>
                </a:cubicBezTo>
                <a:cubicBezTo>
                  <a:pt x="3772048" y="3724560"/>
                  <a:pt x="3771886" y="3723102"/>
                  <a:pt x="3771886" y="3721276"/>
                </a:cubicBezTo>
                <a:cubicBezTo>
                  <a:pt x="3771886" y="3719980"/>
                  <a:pt x="3771945" y="3718905"/>
                  <a:pt x="3772063" y="3718051"/>
                </a:cubicBezTo>
                <a:cubicBezTo>
                  <a:pt x="3772181" y="3717197"/>
                  <a:pt x="3772358" y="3716504"/>
                  <a:pt x="3772593" y="3715974"/>
                </a:cubicBezTo>
                <a:cubicBezTo>
                  <a:pt x="3772829" y="3715444"/>
                  <a:pt x="3773123" y="3715076"/>
                  <a:pt x="3773477" y="3714870"/>
                </a:cubicBezTo>
                <a:cubicBezTo>
                  <a:pt x="3773830" y="3714663"/>
                  <a:pt x="3774243" y="3714560"/>
                  <a:pt x="3774714" y="3714560"/>
                </a:cubicBezTo>
                <a:cubicBezTo>
                  <a:pt x="3775539" y="3714560"/>
                  <a:pt x="3776702" y="3715061"/>
                  <a:pt x="3778205" y="3716062"/>
                </a:cubicBezTo>
                <a:cubicBezTo>
                  <a:pt x="3779707" y="3717064"/>
                  <a:pt x="3781636" y="3718154"/>
                  <a:pt x="3783993" y="3719332"/>
                </a:cubicBezTo>
                <a:cubicBezTo>
                  <a:pt x="3786349" y="3720510"/>
                  <a:pt x="3789191" y="3721615"/>
                  <a:pt x="3792520" y="3722646"/>
                </a:cubicBezTo>
                <a:cubicBezTo>
                  <a:pt x="3795848" y="3723677"/>
                  <a:pt x="3799692" y="3724192"/>
                  <a:pt x="3804052" y="3724192"/>
                </a:cubicBezTo>
                <a:cubicBezTo>
                  <a:pt x="3807351" y="3724192"/>
                  <a:pt x="3810370" y="3723750"/>
                  <a:pt x="3813109" y="3722867"/>
                </a:cubicBezTo>
                <a:cubicBezTo>
                  <a:pt x="3815849" y="3721983"/>
                  <a:pt x="3818205" y="3720731"/>
                  <a:pt x="3820179" y="3719111"/>
                </a:cubicBezTo>
                <a:cubicBezTo>
                  <a:pt x="3822152" y="3717491"/>
                  <a:pt x="3823669" y="3715503"/>
                  <a:pt x="3824730" y="3713146"/>
                </a:cubicBezTo>
                <a:cubicBezTo>
                  <a:pt x="3825790" y="3710790"/>
                  <a:pt x="3826320" y="3708109"/>
                  <a:pt x="3826320" y="3705105"/>
                </a:cubicBezTo>
                <a:cubicBezTo>
                  <a:pt x="3826320" y="3701865"/>
                  <a:pt x="3825584" y="3699096"/>
                  <a:pt x="3824111" y="3696799"/>
                </a:cubicBezTo>
                <a:cubicBezTo>
                  <a:pt x="3822638" y="3694501"/>
                  <a:pt x="3820694" y="3692483"/>
                  <a:pt x="3818279" y="3690745"/>
                </a:cubicBezTo>
                <a:cubicBezTo>
                  <a:pt x="3815864" y="3689008"/>
                  <a:pt x="3813109" y="3687417"/>
                  <a:pt x="3810017" y="3685974"/>
                </a:cubicBezTo>
                <a:cubicBezTo>
                  <a:pt x="3806924" y="3684530"/>
                  <a:pt x="3803757" y="3683057"/>
                  <a:pt x="3800517" y="3681555"/>
                </a:cubicBezTo>
                <a:cubicBezTo>
                  <a:pt x="3797277" y="3680053"/>
                  <a:pt x="3794125" y="3678389"/>
                  <a:pt x="3791062" y="3676563"/>
                </a:cubicBezTo>
                <a:cubicBezTo>
                  <a:pt x="3787998" y="3674736"/>
                  <a:pt x="3785259" y="3672586"/>
                  <a:pt x="3782844" y="3670112"/>
                </a:cubicBezTo>
                <a:cubicBezTo>
                  <a:pt x="3780429" y="3667638"/>
                  <a:pt x="3778470" y="3664736"/>
                  <a:pt x="3776967" y="3661408"/>
                </a:cubicBezTo>
                <a:cubicBezTo>
                  <a:pt x="3775465" y="3658079"/>
                  <a:pt x="3774714" y="3654088"/>
                  <a:pt x="3774714" y="3649434"/>
                </a:cubicBezTo>
                <a:cubicBezTo>
                  <a:pt x="3774714" y="3644662"/>
                  <a:pt x="3775583" y="3640406"/>
                  <a:pt x="3777321" y="3636665"/>
                </a:cubicBezTo>
                <a:cubicBezTo>
                  <a:pt x="3779059" y="3632924"/>
                  <a:pt x="3781474" y="3629787"/>
                  <a:pt x="3784567" y="3627254"/>
                </a:cubicBezTo>
                <a:cubicBezTo>
                  <a:pt x="3787660" y="3624721"/>
                  <a:pt x="3791342" y="3622791"/>
                  <a:pt x="3795613" y="3621466"/>
                </a:cubicBezTo>
                <a:cubicBezTo>
                  <a:pt x="3799884" y="3620140"/>
                  <a:pt x="3804494" y="3619478"/>
                  <a:pt x="3809442" y="3619478"/>
                </a:cubicBezTo>
                <a:close/>
                <a:moveTo>
                  <a:pt x="3333215" y="3619478"/>
                </a:moveTo>
                <a:cubicBezTo>
                  <a:pt x="3335748" y="3619478"/>
                  <a:pt x="3338296" y="3619699"/>
                  <a:pt x="3340859" y="3620140"/>
                </a:cubicBezTo>
                <a:cubicBezTo>
                  <a:pt x="3343421" y="3620582"/>
                  <a:pt x="3345837" y="3621171"/>
                  <a:pt x="3348104" y="3621908"/>
                </a:cubicBezTo>
                <a:cubicBezTo>
                  <a:pt x="3350373" y="3622644"/>
                  <a:pt x="3352390" y="3623469"/>
                  <a:pt x="3354157" y="3624382"/>
                </a:cubicBezTo>
                <a:cubicBezTo>
                  <a:pt x="3355925" y="3625295"/>
                  <a:pt x="3357088" y="3626032"/>
                  <a:pt x="3357648" y="3626591"/>
                </a:cubicBezTo>
                <a:cubicBezTo>
                  <a:pt x="3358207" y="3627151"/>
                  <a:pt x="3358576" y="3627593"/>
                  <a:pt x="3358752" y="3627917"/>
                </a:cubicBezTo>
                <a:cubicBezTo>
                  <a:pt x="3358929" y="3628241"/>
                  <a:pt x="3359077" y="3628653"/>
                  <a:pt x="3359194" y="3629154"/>
                </a:cubicBezTo>
                <a:cubicBezTo>
                  <a:pt x="3359312" y="3629655"/>
                  <a:pt x="3359401" y="3630258"/>
                  <a:pt x="3359459" y="3630965"/>
                </a:cubicBezTo>
                <a:cubicBezTo>
                  <a:pt x="3359518" y="3631672"/>
                  <a:pt x="3359548" y="3632586"/>
                  <a:pt x="3359548" y="3633705"/>
                </a:cubicBezTo>
                <a:cubicBezTo>
                  <a:pt x="3359548" y="3634765"/>
                  <a:pt x="3359504" y="3635708"/>
                  <a:pt x="3359415" y="3636532"/>
                </a:cubicBezTo>
                <a:cubicBezTo>
                  <a:pt x="3359327" y="3637357"/>
                  <a:pt x="3359194" y="3638049"/>
                  <a:pt x="3359018" y="3638609"/>
                </a:cubicBezTo>
                <a:cubicBezTo>
                  <a:pt x="3358841" y="3639169"/>
                  <a:pt x="3358591" y="3639581"/>
                  <a:pt x="3358267" y="3639846"/>
                </a:cubicBezTo>
                <a:cubicBezTo>
                  <a:pt x="3357942" y="3640111"/>
                  <a:pt x="3357574" y="3640244"/>
                  <a:pt x="3357162" y="3640244"/>
                </a:cubicBezTo>
                <a:cubicBezTo>
                  <a:pt x="3356514" y="3640244"/>
                  <a:pt x="3355498" y="3639832"/>
                  <a:pt x="3354114" y="3639007"/>
                </a:cubicBezTo>
                <a:cubicBezTo>
                  <a:pt x="3352729" y="3638182"/>
                  <a:pt x="3351035" y="3637254"/>
                  <a:pt x="3349032" y="3636223"/>
                </a:cubicBezTo>
                <a:cubicBezTo>
                  <a:pt x="3347029" y="3635192"/>
                  <a:pt x="3344658" y="3634250"/>
                  <a:pt x="3341919" y="3633395"/>
                </a:cubicBezTo>
                <a:cubicBezTo>
                  <a:pt x="3339180" y="3632541"/>
                  <a:pt x="3336102" y="3632114"/>
                  <a:pt x="3332685" y="3632114"/>
                </a:cubicBezTo>
                <a:cubicBezTo>
                  <a:pt x="3329504" y="3632114"/>
                  <a:pt x="3326735" y="3632541"/>
                  <a:pt x="3324378" y="3633395"/>
                </a:cubicBezTo>
                <a:cubicBezTo>
                  <a:pt x="3322022" y="3634250"/>
                  <a:pt x="3320078" y="3635384"/>
                  <a:pt x="3318546" y="3636798"/>
                </a:cubicBezTo>
                <a:cubicBezTo>
                  <a:pt x="3317014" y="3638211"/>
                  <a:pt x="3315866" y="3639890"/>
                  <a:pt x="3315100" y="3641834"/>
                </a:cubicBezTo>
                <a:cubicBezTo>
                  <a:pt x="3314334" y="3643778"/>
                  <a:pt x="3313951" y="3645841"/>
                  <a:pt x="3313951" y="3648020"/>
                </a:cubicBezTo>
                <a:cubicBezTo>
                  <a:pt x="3313951" y="3651201"/>
                  <a:pt x="3314688" y="3653941"/>
                  <a:pt x="3316161" y="3656238"/>
                </a:cubicBezTo>
                <a:cubicBezTo>
                  <a:pt x="3317633" y="3658536"/>
                  <a:pt x="3319592" y="3660568"/>
                  <a:pt x="3322037" y="3662336"/>
                </a:cubicBezTo>
                <a:cubicBezTo>
                  <a:pt x="3324482" y="3664103"/>
                  <a:pt x="3327265" y="3665723"/>
                  <a:pt x="3330387" y="3667196"/>
                </a:cubicBezTo>
                <a:cubicBezTo>
                  <a:pt x="3333510" y="3668669"/>
                  <a:pt x="3336691" y="3670156"/>
                  <a:pt x="3339931" y="3671658"/>
                </a:cubicBezTo>
                <a:cubicBezTo>
                  <a:pt x="3343171" y="3673160"/>
                  <a:pt x="3346352" y="3674810"/>
                  <a:pt x="3349474" y="3676607"/>
                </a:cubicBezTo>
                <a:cubicBezTo>
                  <a:pt x="3352596" y="3678404"/>
                  <a:pt x="3355379" y="3680525"/>
                  <a:pt x="3357824" y="3682969"/>
                </a:cubicBezTo>
                <a:cubicBezTo>
                  <a:pt x="3360270" y="3685414"/>
                  <a:pt x="3362243" y="3688301"/>
                  <a:pt x="3363745" y="3691629"/>
                </a:cubicBezTo>
                <a:cubicBezTo>
                  <a:pt x="3365247" y="3694958"/>
                  <a:pt x="3365999" y="3698890"/>
                  <a:pt x="3365999" y="3703426"/>
                </a:cubicBezTo>
                <a:cubicBezTo>
                  <a:pt x="3365999" y="3708787"/>
                  <a:pt x="3365012" y="3713559"/>
                  <a:pt x="3363039" y="3717741"/>
                </a:cubicBezTo>
                <a:cubicBezTo>
                  <a:pt x="3361065" y="3721924"/>
                  <a:pt x="3358326" y="3725474"/>
                  <a:pt x="3354820" y="3728390"/>
                </a:cubicBezTo>
                <a:cubicBezTo>
                  <a:pt x="3351315" y="3731306"/>
                  <a:pt x="3347191" y="3733500"/>
                  <a:pt x="3342449" y="3734973"/>
                </a:cubicBezTo>
                <a:cubicBezTo>
                  <a:pt x="3337707" y="3736446"/>
                  <a:pt x="3332596" y="3737182"/>
                  <a:pt x="3327118" y="3737182"/>
                </a:cubicBezTo>
                <a:cubicBezTo>
                  <a:pt x="3323288" y="3737182"/>
                  <a:pt x="3319739" y="3736858"/>
                  <a:pt x="3316470" y="3736210"/>
                </a:cubicBezTo>
                <a:cubicBezTo>
                  <a:pt x="3313200" y="3735562"/>
                  <a:pt x="3310284" y="3734767"/>
                  <a:pt x="3307721" y="3733824"/>
                </a:cubicBezTo>
                <a:cubicBezTo>
                  <a:pt x="3305158" y="3732882"/>
                  <a:pt x="3303008" y="3731910"/>
                  <a:pt x="3301271" y="3730908"/>
                </a:cubicBezTo>
                <a:cubicBezTo>
                  <a:pt x="3299533" y="3729907"/>
                  <a:pt x="3298325" y="3729052"/>
                  <a:pt x="3297648" y="3728345"/>
                </a:cubicBezTo>
                <a:cubicBezTo>
                  <a:pt x="3296969" y="3727638"/>
                  <a:pt x="3296469" y="3726740"/>
                  <a:pt x="3296145" y="3725650"/>
                </a:cubicBezTo>
                <a:cubicBezTo>
                  <a:pt x="3295821" y="3724560"/>
                  <a:pt x="3295659" y="3723102"/>
                  <a:pt x="3295659" y="3721276"/>
                </a:cubicBezTo>
                <a:cubicBezTo>
                  <a:pt x="3295659" y="3719980"/>
                  <a:pt x="3295718" y="3718905"/>
                  <a:pt x="3295835" y="3718051"/>
                </a:cubicBezTo>
                <a:cubicBezTo>
                  <a:pt x="3295953" y="3717197"/>
                  <a:pt x="3296130" y="3716504"/>
                  <a:pt x="3296366" y="3715974"/>
                </a:cubicBezTo>
                <a:cubicBezTo>
                  <a:pt x="3296601" y="3715444"/>
                  <a:pt x="3296896" y="3715076"/>
                  <a:pt x="3297250" y="3714870"/>
                </a:cubicBezTo>
                <a:cubicBezTo>
                  <a:pt x="3297603" y="3714663"/>
                  <a:pt x="3298016" y="3714560"/>
                  <a:pt x="3298487" y="3714560"/>
                </a:cubicBezTo>
                <a:cubicBezTo>
                  <a:pt x="3299311" y="3714560"/>
                  <a:pt x="3300474" y="3715061"/>
                  <a:pt x="3301977" y="3716062"/>
                </a:cubicBezTo>
                <a:cubicBezTo>
                  <a:pt x="3303480" y="3717064"/>
                  <a:pt x="3305409" y="3718154"/>
                  <a:pt x="3307765" y="3719332"/>
                </a:cubicBezTo>
                <a:cubicBezTo>
                  <a:pt x="3310121" y="3720510"/>
                  <a:pt x="3312964" y="3721615"/>
                  <a:pt x="3316293" y="3722646"/>
                </a:cubicBezTo>
                <a:cubicBezTo>
                  <a:pt x="3319621" y="3723677"/>
                  <a:pt x="3323465" y="3724192"/>
                  <a:pt x="3327825" y="3724192"/>
                </a:cubicBezTo>
                <a:cubicBezTo>
                  <a:pt x="3331123" y="3724192"/>
                  <a:pt x="3334142" y="3723750"/>
                  <a:pt x="3336882" y="3722867"/>
                </a:cubicBezTo>
                <a:cubicBezTo>
                  <a:pt x="3339622" y="3721983"/>
                  <a:pt x="3341979" y="3720731"/>
                  <a:pt x="3343952" y="3719111"/>
                </a:cubicBezTo>
                <a:cubicBezTo>
                  <a:pt x="3345925" y="3717491"/>
                  <a:pt x="3347442" y="3715503"/>
                  <a:pt x="3348502" y="3713146"/>
                </a:cubicBezTo>
                <a:cubicBezTo>
                  <a:pt x="3349562" y="3710790"/>
                  <a:pt x="3350093" y="3708109"/>
                  <a:pt x="3350093" y="3705105"/>
                </a:cubicBezTo>
                <a:cubicBezTo>
                  <a:pt x="3350093" y="3701865"/>
                  <a:pt x="3349357" y="3699096"/>
                  <a:pt x="3347884" y="3696799"/>
                </a:cubicBezTo>
                <a:cubicBezTo>
                  <a:pt x="3346410" y="3694501"/>
                  <a:pt x="3344466" y="3692483"/>
                  <a:pt x="3342051" y="3690745"/>
                </a:cubicBezTo>
                <a:cubicBezTo>
                  <a:pt x="3339636" y="3689008"/>
                  <a:pt x="3336882" y="3687417"/>
                  <a:pt x="3333790" y="3685974"/>
                </a:cubicBezTo>
                <a:cubicBezTo>
                  <a:pt x="3330696" y="3684530"/>
                  <a:pt x="3327529" y="3683057"/>
                  <a:pt x="3324291" y="3681555"/>
                </a:cubicBezTo>
                <a:cubicBezTo>
                  <a:pt x="3321050" y="3680053"/>
                  <a:pt x="3317898" y="3678389"/>
                  <a:pt x="3314834" y="3676563"/>
                </a:cubicBezTo>
                <a:cubicBezTo>
                  <a:pt x="3311771" y="3674736"/>
                  <a:pt x="3309032" y="3672586"/>
                  <a:pt x="3306617" y="3670112"/>
                </a:cubicBezTo>
                <a:cubicBezTo>
                  <a:pt x="3304202" y="3667638"/>
                  <a:pt x="3302243" y="3664736"/>
                  <a:pt x="3300740" y="3661408"/>
                </a:cubicBezTo>
                <a:cubicBezTo>
                  <a:pt x="3299238" y="3658079"/>
                  <a:pt x="3298487" y="3654088"/>
                  <a:pt x="3298487" y="3649434"/>
                </a:cubicBezTo>
                <a:cubicBezTo>
                  <a:pt x="3298487" y="3644662"/>
                  <a:pt x="3299356" y="3640406"/>
                  <a:pt x="3301094" y="3636665"/>
                </a:cubicBezTo>
                <a:cubicBezTo>
                  <a:pt x="3302831" y="3632924"/>
                  <a:pt x="3305246" y="3629787"/>
                  <a:pt x="3308340" y="3627254"/>
                </a:cubicBezTo>
                <a:cubicBezTo>
                  <a:pt x="3311433" y="3624721"/>
                  <a:pt x="3315114" y="3622791"/>
                  <a:pt x="3319386" y="3621466"/>
                </a:cubicBezTo>
                <a:cubicBezTo>
                  <a:pt x="3323656" y="3620140"/>
                  <a:pt x="3328266" y="3619478"/>
                  <a:pt x="3333215" y="3619478"/>
                </a:cubicBezTo>
                <a:close/>
                <a:moveTo>
                  <a:pt x="2866487" y="3619478"/>
                </a:moveTo>
                <a:cubicBezTo>
                  <a:pt x="2869021" y="3619478"/>
                  <a:pt x="2871568" y="3619699"/>
                  <a:pt x="2874132" y="3620140"/>
                </a:cubicBezTo>
                <a:cubicBezTo>
                  <a:pt x="2876694" y="3620582"/>
                  <a:pt x="2879109" y="3621171"/>
                  <a:pt x="2881377" y="3621908"/>
                </a:cubicBezTo>
                <a:cubicBezTo>
                  <a:pt x="2883646" y="3622644"/>
                  <a:pt x="2885664" y="3623469"/>
                  <a:pt x="2887430" y="3624382"/>
                </a:cubicBezTo>
                <a:cubicBezTo>
                  <a:pt x="2889198" y="3625295"/>
                  <a:pt x="2890363" y="3626032"/>
                  <a:pt x="2890921" y="3626591"/>
                </a:cubicBezTo>
                <a:cubicBezTo>
                  <a:pt x="2891479" y="3627151"/>
                  <a:pt x="2891847" y="3627593"/>
                  <a:pt x="2892025" y="3627917"/>
                </a:cubicBezTo>
                <a:cubicBezTo>
                  <a:pt x="2892203" y="3628241"/>
                  <a:pt x="2892348" y="3628653"/>
                  <a:pt x="2892469" y="3629154"/>
                </a:cubicBezTo>
                <a:cubicBezTo>
                  <a:pt x="2892583" y="3629655"/>
                  <a:pt x="2892672" y="3630258"/>
                  <a:pt x="2892731" y="3630965"/>
                </a:cubicBezTo>
                <a:cubicBezTo>
                  <a:pt x="2892793" y="3631672"/>
                  <a:pt x="2892817" y="3632586"/>
                  <a:pt x="2892817" y="3633705"/>
                </a:cubicBezTo>
                <a:cubicBezTo>
                  <a:pt x="2892817" y="3634765"/>
                  <a:pt x="2892774" y="3635708"/>
                  <a:pt x="2892686" y="3636532"/>
                </a:cubicBezTo>
                <a:cubicBezTo>
                  <a:pt x="2892600" y="3637357"/>
                  <a:pt x="2892469" y="3638049"/>
                  <a:pt x="2892292" y="3638609"/>
                </a:cubicBezTo>
                <a:cubicBezTo>
                  <a:pt x="2892114" y="3639169"/>
                  <a:pt x="2891864" y="3639581"/>
                  <a:pt x="2891538" y="3639846"/>
                </a:cubicBezTo>
                <a:cubicBezTo>
                  <a:pt x="2891213" y="3640111"/>
                  <a:pt x="2890848" y="3640244"/>
                  <a:pt x="2890434" y="3640244"/>
                </a:cubicBezTo>
                <a:cubicBezTo>
                  <a:pt x="2889786" y="3640244"/>
                  <a:pt x="2888770" y="3639832"/>
                  <a:pt x="2887385" y="3639007"/>
                </a:cubicBezTo>
                <a:cubicBezTo>
                  <a:pt x="2886002" y="3638182"/>
                  <a:pt x="2884308" y="3637254"/>
                  <a:pt x="2882305" y="3636223"/>
                </a:cubicBezTo>
                <a:cubicBezTo>
                  <a:pt x="2880303" y="3635192"/>
                  <a:pt x="2877931" y="3634250"/>
                  <a:pt x="2875192" y="3633395"/>
                </a:cubicBezTo>
                <a:cubicBezTo>
                  <a:pt x="2872452" y="3632541"/>
                  <a:pt x="2869373" y="3632114"/>
                  <a:pt x="2865957" y="3632114"/>
                </a:cubicBezTo>
                <a:cubicBezTo>
                  <a:pt x="2862776" y="3632114"/>
                  <a:pt x="2860007" y="3632541"/>
                  <a:pt x="2857650" y="3633395"/>
                </a:cubicBezTo>
                <a:cubicBezTo>
                  <a:pt x="2855293" y="3634250"/>
                  <a:pt x="2853350" y="3635384"/>
                  <a:pt x="2851818" y="3636798"/>
                </a:cubicBezTo>
                <a:cubicBezTo>
                  <a:pt x="2850286" y="3638211"/>
                  <a:pt x="2849139" y="3639890"/>
                  <a:pt x="2848370" y="3641834"/>
                </a:cubicBezTo>
                <a:cubicBezTo>
                  <a:pt x="2847607" y="3643778"/>
                  <a:pt x="2847223" y="3645841"/>
                  <a:pt x="2847223" y="3648020"/>
                </a:cubicBezTo>
                <a:cubicBezTo>
                  <a:pt x="2847223" y="3651201"/>
                  <a:pt x="2847959" y="3653941"/>
                  <a:pt x="2849431" y="3656238"/>
                </a:cubicBezTo>
                <a:cubicBezTo>
                  <a:pt x="2850904" y="3658536"/>
                  <a:pt x="2852864" y="3660568"/>
                  <a:pt x="2855306" y="3662336"/>
                </a:cubicBezTo>
                <a:cubicBezTo>
                  <a:pt x="2857752" y="3664103"/>
                  <a:pt x="2860536" y="3665723"/>
                  <a:pt x="2863659" y="3667196"/>
                </a:cubicBezTo>
                <a:cubicBezTo>
                  <a:pt x="2866783" y="3668669"/>
                  <a:pt x="2869964" y="3670156"/>
                  <a:pt x="2873203" y="3671658"/>
                </a:cubicBezTo>
                <a:cubicBezTo>
                  <a:pt x="2876444" y="3673160"/>
                  <a:pt x="2879625" y="3674810"/>
                  <a:pt x="2882747" y="3676607"/>
                </a:cubicBezTo>
                <a:cubicBezTo>
                  <a:pt x="2885869" y="3678404"/>
                  <a:pt x="2888654" y="3680525"/>
                  <a:pt x="2891099" y="3682969"/>
                </a:cubicBezTo>
                <a:cubicBezTo>
                  <a:pt x="2893542" y="3685414"/>
                  <a:pt x="2895514" y="3688301"/>
                  <a:pt x="2897020" y="3691629"/>
                </a:cubicBezTo>
                <a:cubicBezTo>
                  <a:pt x="2898520" y="3694958"/>
                  <a:pt x="2899273" y="3698890"/>
                  <a:pt x="2899273" y="3703426"/>
                </a:cubicBezTo>
                <a:cubicBezTo>
                  <a:pt x="2899273" y="3708787"/>
                  <a:pt x="2898281" y="3713559"/>
                  <a:pt x="2896308" y="3717741"/>
                </a:cubicBezTo>
                <a:cubicBezTo>
                  <a:pt x="2894336" y="3721924"/>
                  <a:pt x="2891600" y="3725474"/>
                  <a:pt x="2888093" y="3728390"/>
                </a:cubicBezTo>
                <a:cubicBezTo>
                  <a:pt x="2884588" y="3731306"/>
                  <a:pt x="2880464" y="3733500"/>
                  <a:pt x="2875722" y="3734973"/>
                </a:cubicBezTo>
                <a:cubicBezTo>
                  <a:pt x="2870980" y="3736446"/>
                  <a:pt x="2865868" y="3737182"/>
                  <a:pt x="2860390" y="3737182"/>
                </a:cubicBezTo>
                <a:cubicBezTo>
                  <a:pt x="2856561" y="3737182"/>
                  <a:pt x="2853008" y="3736858"/>
                  <a:pt x="2849744" y="3736210"/>
                </a:cubicBezTo>
                <a:cubicBezTo>
                  <a:pt x="2846473" y="3735562"/>
                  <a:pt x="2843555" y="3734767"/>
                  <a:pt x="2840996" y="3733824"/>
                </a:cubicBezTo>
                <a:cubicBezTo>
                  <a:pt x="2838432" y="3732882"/>
                  <a:pt x="2836279" y="3731910"/>
                  <a:pt x="2834542" y="3730908"/>
                </a:cubicBezTo>
                <a:cubicBezTo>
                  <a:pt x="2832805" y="3729907"/>
                  <a:pt x="2831597" y="3729052"/>
                  <a:pt x="2830920" y="3728345"/>
                </a:cubicBezTo>
                <a:cubicBezTo>
                  <a:pt x="2830242" y="3727638"/>
                  <a:pt x="2829742" y="3726740"/>
                  <a:pt x="2829417" y="3725650"/>
                </a:cubicBezTo>
                <a:cubicBezTo>
                  <a:pt x="2829094" y="3724560"/>
                  <a:pt x="2828931" y="3723102"/>
                  <a:pt x="2828931" y="3721276"/>
                </a:cubicBezTo>
                <a:cubicBezTo>
                  <a:pt x="2828931" y="3719980"/>
                  <a:pt x="2828990" y="3718905"/>
                  <a:pt x="2829108" y="3718051"/>
                </a:cubicBezTo>
                <a:cubicBezTo>
                  <a:pt x="2829226" y="3717197"/>
                  <a:pt x="2829402" y="3716504"/>
                  <a:pt x="2829639" y="3715974"/>
                </a:cubicBezTo>
                <a:cubicBezTo>
                  <a:pt x="2829876" y="3715444"/>
                  <a:pt x="2830169" y="3715076"/>
                  <a:pt x="2830522" y="3714870"/>
                </a:cubicBezTo>
                <a:cubicBezTo>
                  <a:pt x="2830875" y="3714663"/>
                  <a:pt x="2831286" y="3714560"/>
                  <a:pt x="2831759" y="3714560"/>
                </a:cubicBezTo>
                <a:cubicBezTo>
                  <a:pt x="2832584" y="3714560"/>
                  <a:pt x="2833747" y="3715061"/>
                  <a:pt x="2835250" y="3716062"/>
                </a:cubicBezTo>
                <a:cubicBezTo>
                  <a:pt x="2836751" y="3717064"/>
                  <a:pt x="2838678" y="3718154"/>
                  <a:pt x="2841038" y="3719332"/>
                </a:cubicBezTo>
                <a:cubicBezTo>
                  <a:pt x="2843396" y="3720510"/>
                  <a:pt x="2846239" y="3721615"/>
                  <a:pt x="2849563" y="3722646"/>
                </a:cubicBezTo>
                <a:cubicBezTo>
                  <a:pt x="2852894" y="3723677"/>
                  <a:pt x="2856736" y="3724192"/>
                  <a:pt x="2861095" y="3724192"/>
                </a:cubicBezTo>
                <a:cubicBezTo>
                  <a:pt x="2864396" y="3724192"/>
                  <a:pt x="2867416" y="3723750"/>
                  <a:pt x="2870155" y="3722867"/>
                </a:cubicBezTo>
                <a:cubicBezTo>
                  <a:pt x="2872895" y="3721983"/>
                  <a:pt x="2875251" y="3720731"/>
                  <a:pt x="2877225" y="3719111"/>
                </a:cubicBezTo>
                <a:cubicBezTo>
                  <a:pt x="2879198" y="3717491"/>
                  <a:pt x="2880716" y="3715503"/>
                  <a:pt x="2881776" y="3713146"/>
                </a:cubicBezTo>
                <a:cubicBezTo>
                  <a:pt x="2882836" y="3710790"/>
                  <a:pt x="2883367" y="3708109"/>
                  <a:pt x="2883367" y="3705105"/>
                </a:cubicBezTo>
                <a:cubicBezTo>
                  <a:pt x="2883367" y="3701865"/>
                  <a:pt x="2882630" y="3699096"/>
                  <a:pt x="2881156" y="3696799"/>
                </a:cubicBezTo>
                <a:cubicBezTo>
                  <a:pt x="2879683" y="3694501"/>
                  <a:pt x="2877739" y="3692483"/>
                  <a:pt x="2875324" y="3690745"/>
                </a:cubicBezTo>
                <a:cubicBezTo>
                  <a:pt x="2872909" y="3689008"/>
                  <a:pt x="2870155" y="3687417"/>
                  <a:pt x="2867062" y="3685974"/>
                </a:cubicBezTo>
                <a:cubicBezTo>
                  <a:pt x="2863969" y="3684530"/>
                  <a:pt x="2860802" y="3683057"/>
                  <a:pt x="2857561" y="3681555"/>
                </a:cubicBezTo>
                <a:cubicBezTo>
                  <a:pt x="2854324" y="3680053"/>
                  <a:pt x="2851168" y="3678389"/>
                  <a:pt x="2848107" y="3676563"/>
                </a:cubicBezTo>
                <a:cubicBezTo>
                  <a:pt x="2845046" y="3674736"/>
                  <a:pt x="2842307" y="3672586"/>
                  <a:pt x="2839890" y="3670112"/>
                </a:cubicBezTo>
                <a:cubicBezTo>
                  <a:pt x="2837472" y="3667638"/>
                  <a:pt x="2835516" y="3664736"/>
                  <a:pt x="2834014" y="3661408"/>
                </a:cubicBezTo>
                <a:cubicBezTo>
                  <a:pt x="2832510" y="3658079"/>
                  <a:pt x="2831759" y="3654088"/>
                  <a:pt x="2831759" y="3649434"/>
                </a:cubicBezTo>
                <a:cubicBezTo>
                  <a:pt x="2831759" y="3644662"/>
                  <a:pt x="2832629" y="3640406"/>
                  <a:pt x="2834365" y="3636665"/>
                </a:cubicBezTo>
                <a:cubicBezTo>
                  <a:pt x="2836104" y="3632924"/>
                  <a:pt x="2838522" y="3629787"/>
                  <a:pt x="2841612" y="3627254"/>
                </a:cubicBezTo>
                <a:cubicBezTo>
                  <a:pt x="2844707" y="3624721"/>
                  <a:pt x="2848387" y="3622791"/>
                  <a:pt x="2852659" y="3621466"/>
                </a:cubicBezTo>
                <a:cubicBezTo>
                  <a:pt x="2856929" y="3620140"/>
                  <a:pt x="2861539" y="3619478"/>
                  <a:pt x="2866487" y="3619478"/>
                </a:cubicBezTo>
                <a:close/>
                <a:moveTo>
                  <a:pt x="2390236" y="3619478"/>
                </a:moveTo>
                <a:cubicBezTo>
                  <a:pt x="2392769" y="3619478"/>
                  <a:pt x="2395318" y="3619699"/>
                  <a:pt x="2397881" y="3620140"/>
                </a:cubicBezTo>
                <a:cubicBezTo>
                  <a:pt x="2400443" y="3620582"/>
                  <a:pt x="2402859" y="3621171"/>
                  <a:pt x="2405127" y="3621908"/>
                </a:cubicBezTo>
                <a:cubicBezTo>
                  <a:pt x="2407395" y="3622644"/>
                  <a:pt x="2409413" y="3623469"/>
                  <a:pt x="2411179" y="3624382"/>
                </a:cubicBezTo>
                <a:cubicBezTo>
                  <a:pt x="2412947" y="3625295"/>
                  <a:pt x="2414110" y="3626032"/>
                  <a:pt x="2414671" y="3626591"/>
                </a:cubicBezTo>
                <a:cubicBezTo>
                  <a:pt x="2415230" y="3627151"/>
                  <a:pt x="2415598" y="3627593"/>
                  <a:pt x="2415774" y="3627917"/>
                </a:cubicBezTo>
                <a:cubicBezTo>
                  <a:pt x="2415952" y="3628241"/>
                  <a:pt x="2416098" y="3628653"/>
                  <a:pt x="2416217" y="3629154"/>
                </a:cubicBezTo>
                <a:cubicBezTo>
                  <a:pt x="2416335" y="3629655"/>
                  <a:pt x="2416424" y="3630258"/>
                  <a:pt x="2416481" y="3630965"/>
                </a:cubicBezTo>
                <a:cubicBezTo>
                  <a:pt x="2416541" y="3631672"/>
                  <a:pt x="2416571" y="3632586"/>
                  <a:pt x="2416571" y="3633705"/>
                </a:cubicBezTo>
                <a:cubicBezTo>
                  <a:pt x="2416571" y="3634765"/>
                  <a:pt x="2416527" y="3635708"/>
                  <a:pt x="2416438" y="3636532"/>
                </a:cubicBezTo>
                <a:cubicBezTo>
                  <a:pt x="2416350" y="3637357"/>
                  <a:pt x="2416217" y="3638049"/>
                  <a:pt x="2416040" y="3638609"/>
                </a:cubicBezTo>
                <a:cubicBezTo>
                  <a:pt x="2415864" y="3639169"/>
                  <a:pt x="2415614" y="3639581"/>
                  <a:pt x="2415290" y="3639846"/>
                </a:cubicBezTo>
                <a:cubicBezTo>
                  <a:pt x="2414965" y="3640111"/>
                  <a:pt x="2414597" y="3640244"/>
                  <a:pt x="2414184" y="3640244"/>
                </a:cubicBezTo>
                <a:cubicBezTo>
                  <a:pt x="2413537" y="3640244"/>
                  <a:pt x="2412521" y="3639832"/>
                  <a:pt x="2411135" y="3639007"/>
                </a:cubicBezTo>
                <a:cubicBezTo>
                  <a:pt x="2409751" y="3638182"/>
                  <a:pt x="2408057" y="3637254"/>
                  <a:pt x="2406054" y="3636223"/>
                </a:cubicBezTo>
                <a:cubicBezTo>
                  <a:pt x="2404051" y="3635192"/>
                  <a:pt x="2401680" y="3634250"/>
                  <a:pt x="2398941" y="3633395"/>
                </a:cubicBezTo>
                <a:cubicBezTo>
                  <a:pt x="2396201" y="3632541"/>
                  <a:pt x="2393123" y="3632114"/>
                  <a:pt x="2389707" y="3632114"/>
                </a:cubicBezTo>
                <a:cubicBezTo>
                  <a:pt x="2386525" y="3632114"/>
                  <a:pt x="2383756" y="3632541"/>
                  <a:pt x="2381400" y="3633395"/>
                </a:cubicBezTo>
                <a:cubicBezTo>
                  <a:pt x="2379044" y="3634250"/>
                  <a:pt x="2377099" y="3635384"/>
                  <a:pt x="2375568" y="3636798"/>
                </a:cubicBezTo>
                <a:cubicBezTo>
                  <a:pt x="2374036" y="3638211"/>
                  <a:pt x="2372887" y="3639890"/>
                  <a:pt x="2372122" y="3641834"/>
                </a:cubicBezTo>
                <a:cubicBezTo>
                  <a:pt x="2371356" y="3643778"/>
                  <a:pt x="2370974" y="3645841"/>
                  <a:pt x="2370974" y="3648020"/>
                </a:cubicBezTo>
                <a:cubicBezTo>
                  <a:pt x="2370974" y="3651201"/>
                  <a:pt x="2371709" y="3653941"/>
                  <a:pt x="2373183" y="3656238"/>
                </a:cubicBezTo>
                <a:cubicBezTo>
                  <a:pt x="2374654" y="3658536"/>
                  <a:pt x="2376614" y="3660568"/>
                  <a:pt x="2379058" y="3662336"/>
                </a:cubicBezTo>
                <a:cubicBezTo>
                  <a:pt x="2381502" y="3664103"/>
                  <a:pt x="2384287" y="3665723"/>
                  <a:pt x="2387409" y="3667196"/>
                </a:cubicBezTo>
                <a:cubicBezTo>
                  <a:pt x="2390532" y="3668669"/>
                  <a:pt x="2393713" y="3670156"/>
                  <a:pt x="2396952" y="3671658"/>
                </a:cubicBezTo>
                <a:cubicBezTo>
                  <a:pt x="2400193" y="3673160"/>
                  <a:pt x="2403373" y="3674810"/>
                  <a:pt x="2406496" y="3676607"/>
                </a:cubicBezTo>
                <a:cubicBezTo>
                  <a:pt x="2409617" y="3678404"/>
                  <a:pt x="2412402" y="3680525"/>
                  <a:pt x="2414847" y="3682969"/>
                </a:cubicBezTo>
                <a:cubicBezTo>
                  <a:pt x="2417292" y="3685414"/>
                  <a:pt x="2419266" y="3688301"/>
                  <a:pt x="2420768" y="3691629"/>
                </a:cubicBezTo>
                <a:cubicBezTo>
                  <a:pt x="2422270" y="3694958"/>
                  <a:pt x="2423022" y="3698890"/>
                  <a:pt x="2423022" y="3703426"/>
                </a:cubicBezTo>
                <a:cubicBezTo>
                  <a:pt x="2423022" y="3708787"/>
                  <a:pt x="2422035" y="3713559"/>
                  <a:pt x="2420061" y="3717741"/>
                </a:cubicBezTo>
                <a:cubicBezTo>
                  <a:pt x="2418087" y="3721924"/>
                  <a:pt x="2415348" y="3725474"/>
                  <a:pt x="2411842" y="3728390"/>
                </a:cubicBezTo>
                <a:cubicBezTo>
                  <a:pt x="2408336" y="3731306"/>
                  <a:pt x="2404214" y="3733500"/>
                  <a:pt x="2399471" y="3734973"/>
                </a:cubicBezTo>
                <a:cubicBezTo>
                  <a:pt x="2394728" y="3736446"/>
                  <a:pt x="2389618" y="3737182"/>
                  <a:pt x="2384139" y="3737182"/>
                </a:cubicBezTo>
                <a:cubicBezTo>
                  <a:pt x="2380310" y="3737182"/>
                  <a:pt x="2376761" y="3736858"/>
                  <a:pt x="2373493" y="3736210"/>
                </a:cubicBezTo>
                <a:cubicBezTo>
                  <a:pt x="2370221" y="3735562"/>
                  <a:pt x="2367305" y="3734767"/>
                  <a:pt x="2364744" y="3733824"/>
                </a:cubicBezTo>
                <a:cubicBezTo>
                  <a:pt x="2362182" y="3732882"/>
                  <a:pt x="2360031" y="3731910"/>
                  <a:pt x="2358293" y="3730908"/>
                </a:cubicBezTo>
                <a:cubicBezTo>
                  <a:pt x="2356556" y="3729907"/>
                  <a:pt x="2355347" y="3729052"/>
                  <a:pt x="2354670" y="3728345"/>
                </a:cubicBezTo>
                <a:cubicBezTo>
                  <a:pt x="2353992" y="3727638"/>
                  <a:pt x="2353492" y="3726740"/>
                  <a:pt x="2353169" y="3725650"/>
                </a:cubicBezTo>
                <a:cubicBezTo>
                  <a:pt x="2352844" y="3724560"/>
                  <a:pt x="2352682" y="3723102"/>
                  <a:pt x="2352682" y="3721276"/>
                </a:cubicBezTo>
                <a:cubicBezTo>
                  <a:pt x="2352682" y="3719980"/>
                  <a:pt x="2352741" y="3718905"/>
                  <a:pt x="2352859" y="3718051"/>
                </a:cubicBezTo>
                <a:cubicBezTo>
                  <a:pt x="2352977" y="3717197"/>
                  <a:pt x="2353154" y="3716504"/>
                  <a:pt x="2353389" y="3715974"/>
                </a:cubicBezTo>
                <a:cubicBezTo>
                  <a:pt x="2353624" y="3715444"/>
                  <a:pt x="2353919" y="3715076"/>
                  <a:pt x="2354273" y="3714870"/>
                </a:cubicBezTo>
                <a:cubicBezTo>
                  <a:pt x="2354626" y="3714663"/>
                  <a:pt x="2355038" y="3714560"/>
                  <a:pt x="2355510" y="3714560"/>
                </a:cubicBezTo>
                <a:cubicBezTo>
                  <a:pt x="2356333" y="3714560"/>
                  <a:pt x="2357498" y="3715061"/>
                  <a:pt x="2359000" y="3716062"/>
                </a:cubicBezTo>
                <a:cubicBezTo>
                  <a:pt x="2360503" y="3717064"/>
                  <a:pt x="2362432" y="3718154"/>
                  <a:pt x="2364787" y="3719332"/>
                </a:cubicBezTo>
                <a:cubicBezTo>
                  <a:pt x="2367145" y="3720510"/>
                  <a:pt x="2369986" y="3721615"/>
                  <a:pt x="2373314" y="3722646"/>
                </a:cubicBezTo>
                <a:cubicBezTo>
                  <a:pt x="2376642" y="3723677"/>
                  <a:pt x="2380487" y="3724192"/>
                  <a:pt x="2384847" y="3724192"/>
                </a:cubicBezTo>
                <a:cubicBezTo>
                  <a:pt x="2388146" y="3724192"/>
                  <a:pt x="2391165" y="3723750"/>
                  <a:pt x="2393904" y="3722867"/>
                </a:cubicBezTo>
                <a:cubicBezTo>
                  <a:pt x="2396643" y="3721983"/>
                  <a:pt x="2399000" y="3720731"/>
                  <a:pt x="2400973" y="3719111"/>
                </a:cubicBezTo>
                <a:cubicBezTo>
                  <a:pt x="2402947" y="3717491"/>
                  <a:pt x="2404464" y="3715503"/>
                  <a:pt x="2405524" y="3713146"/>
                </a:cubicBezTo>
                <a:cubicBezTo>
                  <a:pt x="2406584" y="3710790"/>
                  <a:pt x="2407115" y="3708109"/>
                  <a:pt x="2407115" y="3705105"/>
                </a:cubicBezTo>
                <a:cubicBezTo>
                  <a:pt x="2407115" y="3701865"/>
                  <a:pt x="2406378" y="3699096"/>
                  <a:pt x="2404906" y="3696799"/>
                </a:cubicBezTo>
                <a:cubicBezTo>
                  <a:pt x="2403433" y="3694501"/>
                  <a:pt x="2401488" y="3692483"/>
                  <a:pt x="2399074" y="3690745"/>
                </a:cubicBezTo>
                <a:cubicBezTo>
                  <a:pt x="2396659" y="3689008"/>
                  <a:pt x="2393904" y="3687417"/>
                  <a:pt x="2390811" y="3685974"/>
                </a:cubicBezTo>
                <a:cubicBezTo>
                  <a:pt x="2387718" y="3684530"/>
                  <a:pt x="2384551" y="3683057"/>
                  <a:pt x="2381311" y="3681555"/>
                </a:cubicBezTo>
                <a:cubicBezTo>
                  <a:pt x="2378071" y="3680053"/>
                  <a:pt x="2374920" y="3678389"/>
                  <a:pt x="2371856" y="3676563"/>
                </a:cubicBezTo>
                <a:cubicBezTo>
                  <a:pt x="2368793" y="3674736"/>
                  <a:pt x="2366054" y="3672586"/>
                  <a:pt x="2363639" y="3670112"/>
                </a:cubicBezTo>
                <a:cubicBezTo>
                  <a:pt x="2361223" y="3667638"/>
                  <a:pt x="2359265" y="3664736"/>
                  <a:pt x="2357763" y="3661408"/>
                </a:cubicBezTo>
                <a:cubicBezTo>
                  <a:pt x="2356260" y="3658079"/>
                  <a:pt x="2355510" y="3654088"/>
                  <a:pt x="2355510" y="3649434"/>
                </a:cubicBezTo>
                <a:cubicBezTo>
                  <a:pt x="2355510" y="3644662"/>
                  <a:pt x="2356378" y="3640406"/>
                  <a:pt x="2358116" y="3636665"/>
                </a:cubicBezTo>
                <a:cubicBezTo>
                  <a:pt x="2359855" y="3632924"/>
                  <a:pt x="2362270" y="3629787"/>
                  <a:pt x="2365363" y="3627254"/>
                </a:cubicBezTo>
                <a:cubicBezTo>
                  <a:pt x="2368454" y="3624721"/>
                  <a:pt x="2372135" y="3622791"/>
                  <a:pt x="2376407" y="3621466"/>
                </a:cubicBezTo>
                <a:cubicBezTo>
                  <a:pt x="2380678" y="3620140"/>
                  <a:pt x="2385289" y="3619478"/>
                  <a:pt x="2390236" y="3619478"/>
                </a:cubicBezTo>
                <a:close/>
                <a:moveTo>
                  <a:pt x="1923515" y="3619478"/>
                </a:moveTo>
                <a:cubicBezTo>
                  <a:pt x="1926048" y="3619478"/>
                  <a:pt x="1928596" y="3619699"/>
                  <a:pt x="1931159" y="3620140"/>
                </a:cubicBezTo>
                <a:cubicBezTo>
                  <a:pt x="1933722" y="3620582"/>
                  <a:pt x="1936137" y="3621171"/>
                  <a:pt x="1938405" y="3621908"/>
                </a:cubicBezTo>
                <a:cubicBezTo>
                  <a:pt x="1940672" y="3622644"/>
                  <a:pt x="1942691" y="3623469"/>
                  <a:pt x="1944458" y="3624382"/>
                </a:cubicBezTo>
                <a:cubicBezTo>
                  <a:pt x="1946225" y="3625295"/>
                  <a:pt x="1947389" y="3626032"/>
                  <a:pt x="1947948" y="3626591"/>
                </a:cubicBezTo>
                <a:cubicBezTo>
                  <a:pt x="1948508" y="3627151"/>
                  <a:pt x="1948877" y="3627593"/>
                  <a:pt x="1949053" y="3627917"/>
                </a:cubicBezTo>
                <a:cubicBezTo>
                  <a:pt x="1949230" y="3628241"/>
                  <a:pt x="1949377" y="3628653"/>
                  <a:pt x="1949494" y="3629154"/>
                </a:cubicBezTo>
                <a:cubicBezTo>
                  <a:pt x="1949613" y="3629655"/>
                  <a:pt x="1949701" y="3630258"/>
                  <a:pt x="1949760" y="3630965"/>
                </a:cubicBezTo>
                <a:cubicBezTo>
                  <a:pt x="1949819" y="3631672"/>
                  <a:pt x="1949848" y="3632586"/>
                  <a:pt x="1949848" y="3633705"/>
                </a:cubicBezTo>
                <a:cubicBezTo>
                  <a:pt x="1949848" y="3634765"/>
                  <a:pt x="1949804" y="3635708"/>
                  <a:pt x="1949716" y="3636532"/>
                </a:cubicBezTo>
                <a:cubicBezTo>
                  <a:pt x="1949627" y="3637357"/>
                  <a:pt x="1949494" y="3638049"/>
                  <a:pt x="1949319" y="3638609"/>
                </a:cubicBezTo>
                <a:cubicBezTo>
                  <a:pt x="1949142" y="3639169"/>
                  <a:pt x="1948891" y="3639581"/>
                  <a:pt x="1948567" y="3639846"/>
                </a:cubicBezTo>
                <a:cubicBezTo>
                  <a:pt x="1948242" y="3640111"/>
                  <a:pt x="1947874" y="3640244"/>
                  <a:pt x="1947463" y="3640244"/>
                </a:cubicBezTo>
                <a:cubicBezTo>
                  <a:pt x="1946814" y="3640244"/>
                  <a:pt x="1945798" y="3639832"/>
                  <a:pt x="1944414" y="3639007"/>
                </a:cubicBezTo>
                <a:cubicBezTo>
                  <a:pt x="1943029" y="3638182"/>
                  <a:pt x="1941336" y="3637254"/>
                  <a:pt x="1939333" y="3636223"/>
                </a:cubicBezTo>
                <a:cubicBezTo>
                  <a:pt x="1937330" y="3635192"/>
                  <a:pt x="1934959" y="3634250"/>
                  <a:pt x="1932219" y="3633395"/>
                </a:cubicBezTo>
                <a:cubicBezTo>
                  <a:pt x="1929480" y="3632541"/>
                  <a:pt x="1926402" y="3632114"/>
                  <a:pt x="1922985" y="3632114"/>
                </a:cubicBezTo>
                <a:cubicBezTo>
                  <a:pt x="1919803" y="3632114"/>
                  <a:pt x="1917035" y="3632541"/>
                  <a:pt x="1914678" y="3633395"/>
                </a:cubicBezTo>
                <a:cubicBezTo>
                  <a:pt x="1912322" y="3634250"/>
                  <a:pt x="1910378" y="3635384"/>
                  <a:pt x="1908846" y="3636798"/>
                </a:cubicBezTo>
                <a:cubicBezTo>
                  <a:pt x="1907314" y="3638211"/>
                  <a:pt x="1906166" y="3639890"/>
                  <a:pt x="1905400" y="3641834"/>
                </a:cubicBezTo>
                <a:cubicBezTo>
                  <a:pt x="1904634" y="3643778"/>
                  <a:pt x="1904251" y="3645841"/>
                  <a:pt x="1904251" y="3648020"/>
                </a:cubicBezTo>
                <a:cubicBezTo>
                  <a:pt x="1904251" y="3651201"/>
                  <a:pt x="1904988" y="3653941"/>
                  <a:pt x="1906460" y="3656238"/>
                </a:cubicBezTo>
                <a:cubicBezTo>
                  <a:pt x="1907933" y="3658536"/>
                  <a:pt x="1909892" y="3660568"/>
                  <a:pt x="1912336" y="3662336"/>
                </a:cubicBezTo>
                <a:cubicBezTo>
                  <a:pt x="1914782" y="3664103"/>
                  <a:pt x="1917565" y="3665723"/>
                  <a:pt x="1920688" y="3667196"/>
                </a:cubicBezTo>
                <a:cubicBezTo>
                  <a:pt x="1923810" y="3668669"/>
                  <a:pt x="1926990" y="3670156"/>
                  <a:pt x="1930231" y="3671658"/>
                </a:cubicBezTo>
                <a:cubicBezTo>
                  <a:pt x="1933471" y="3673160"/>
                  <a:pt x="1936652" y="3674810"/>
                  <a:pt x="1939775" y="3676607"/>
                </a:cubicBezTo>
                <a:cubicBezTo>
                  <a:pt x="1942897" y="3678404"/>
                  <a:pt x="1945680" y="3680525"/>
                  <a:pt x="1948125" y="3682969"/>
                </a:cubicBezTo>
                <a:cubicBezTo>
                  <a:pt x="1950570" y="3685414"/>
                  <a:pt x="1952543" y="3688301"/>
                  <a:pt x="1954046" y="3691629"/>
                </a:cubicBezTo>
                <a:cubicBezTo>
                  <a:pt x="1955547" y="3694958"/>
                  <a:pt x="1956299" y="3698890"/>
                  <a:pt x="1956299" y="3703426"/>
                </a:cubicBezTo>
                <a:cubicBezTo>
                  <a:pt x="1956299" y="3708787"/>
                  <a:pt x="1955312" y="3713559"/>
                  <a:pt x="1953339" y="3717741"/>
                </a:cubicBezTo>
                <a:cubicBezTo>
                  <a:pt x="1951365" y="3721924"/>
                  <a:pt x="1948626" y="3725474"/>
                  <a:pt x="1945120" y="3728390"/>
                </a:cubicBezTo>
                <a:cubicBezTo>
                  <a:pt x="1941616" y="3731306"/>
                  <a:pt x="1937491" y="3733500"/>
                  <a:pt x="1932749" y="3734973"/>
                </a:cubicBezTo>
                <a:cubicBezTo>
                  <a:pt x="1928007" y="3736446"/>
                  <a:pt x="1922896" y="3737182"/>
                  <a:pt x="1917418" y="3737182"/>
                </a:cubicBezTo>
                <a:cubicBezTo>
                  <a:pt x="1913589" y="3737182"/>
                  <a:pt x="1910039" y="3736858"/>
                  <a:pt x="1906770" y="3736210"/>
                </a:cubicBezTo>
                <a:cubicBezTo>
                  <a:pt x="1903500" y="3735562"/>
                  <a:pt x="1900584" y="3734767"/>
                  <a:pt x="1898022" y="3733824"/>
                </a:cubicBezTo>
                <a:cubicBezTo>
                  <a:pt x="1895459" y="3732882"/>
                  <a:pt x="1893309" y="3731910"/>
                  <a:pt x="1891571" y="3730908"/>
                </a:cubicBezTo>
                <a:cubicBezTo>
                  <a:pt x="1889833" y="3729907"/>
                  <a:pt x="1888625" y="3729052"/>
                  <a:pt x="1887947" y="3728345"/>
                </a:cubicBezTo>
                <a:cubicBezTo>
                  <a:pt x="1887270" y="3727638"/>
                  <a:pt x="1886769" y="3726740"/>
                  <a:pt x="1886445" y="3725650"/>
                </a:cubicBezTo>
                <a:cubicBezTo>
                  <a:pt x="1886121" y="3724560"/>
                  <a:pt x="1885960" y="3723102"/>
                  <a:pt x="1885960" y="3721276"/>
                </a:cubicBezTo>
                <a:cubicBezTo>
                  <a:pt x="1885960" y="3719980"/>
                  <a:pt x="1886018" y="3718905"/>
                  <a:pt x="1886137" y="3718051"/>
                </a:cubicBezTo>
                <a:cubicBezTo>
                  <a:pt x="1886254" y="3717197"/>
                  <a:pt x="1886431" y="3716504"/>
                  <a:pt x="1886666" y="3715974"/>
                </a:cubicBezTo>
                <a:cubicBezTo>
                  <a:pt x="1886902" y="3715444"/>
                  <a:pt x="1887197" y="3715076"/>
                  <a:pt x="1887550" y="3714870"/>
                </a:cubicBezTo>
                <a:cubicBezTo>
                  <a:pt x="1887903" y="3714663"/>
                  <a:pt x="1888316" y="3714560"/>
                  <a:pt x="1888787" y="3714560"/>
                </a:cubicBezTo>
                <a:cubicBezTo>
                  <a:pt x="1889612" y="3714560"/>
                  <a:pt x="1890775" y="3715061"/>
                  <a:pt x="1892277" y="3716062"/>
                </a:cubicBezTo>
                <a:cubicBezTo>
                  <a:pt x="1893779" y="3717064"/>
                  <a:pt x="1895709" y="3718154"/>
                  <a:pt x="1898066" y="3719332"/>
                </a:cubicBezTo>
                <a:cubicBezTo>
                  <a:pt x="1900422" y="3720510"/>
                  <a:pt x="1903264" y="3721615"/>
                  <a:pt x="1906593" y="3722646"/>
                </a:cubicBezTo>
                <a:cubicBezTo>
                  <a:pt x="1909921" y="3723677"/>
                  <a:pt x="1913765" y="3724192"/>
                  <a:pt x="1918125" y="3724192"/>
                </a:cubicBezTo>
                <a:cubicBezTo>
                  <a:pt x="1921424" y="3724192"/>
                  <a:pt x="1924443" y="3723750"/>
                  <a:pt x="1927182" y="3722867"/>
                </a:cubicBezTo>
                <a:cubicBezTo>
                  <a:pt x="1929922" y="3721983"/>
                  <a:pt x="1932278" y="3720731"/>
                  <a:pt x="1934251" y="3719111"/>
                </a:cubicBezTo>
                <a:cubicBezTo>
                  <a:pt x="1936225" y="3717491"/>
                  <a:pt x="1937742" y="3715503"/>
                  <a:pt x="1938803" y="3713146"/>
                </a:cubicBezTo>
                <a:cubicBezTo>
                  <a:pt x="1939863" y="3710790"/>
                  <a:pt x="1940393" y="3708109"/>
                  <a:pt x="1940393" y="3705105"/>
                </a:cubicBezTo>
                <a:cubicBezTo>
                  <a:pt x="1940393" y="3701865"/>
                  <a:pt x="1939657" y="3699096"/>
                  <a:pt x="1938184" y="3696799"/>
                </a:cubicBezTo>
                <a:cubicBezTo>
                  <a:pt x="1936711" y="3694501"/>
                  <a:pt x="1934767" y="3692483"/>
                  <a:pt x="1932351" y="3690745"/>
                </a:cubicBezTo>
                <a:cubicBezTo>
                  <a:pt x="1929936" y="3689008"/>
                  <a:pt x="1927182" y="3687417"/>
                  <a:pt x="1924090" y="3685974"/>
                </a:cubicBezTo>
                <a:cubicBezTo>
                  <a:pt x="1920997" y="3684530"/>
                  <a:pt x="1917830" y="3683057"/>
                  <a:pt x="1914590" y="3681555"/>
                </a:cubicBezTo>
                <a:cubicBezTo>
                  <a:pt x="1911350" y="3680053"/>
                  <a:pt x="1908199" y="3678389"/>
                  <a:pt x="1905135" y="3676563"/>
                </a:cubicBezTo>
                <a:cubicBezTo>
                  <a:pt x="1902072" y="3674736"/>
                  <a:pt x="1899332" y="3672586"/>
                  <a:pt x="1896916" y="3670112"/>
                </a:cubicBezTo>
                <a:cubicBezTo>
                  <a:pt x="1894501" y="3667638"/>
                  <a:pt x="1892543" y="3664736"/>
                  <a:pt x="1891040" y="3661408"/>
                </a:cubicBezTo>
                <a:cubicBezTo>
                  <a:pt x="1889538" y="3658079"/>
                  <a:pt x="1888787" y="3654088"/>
                  <a:pt x="1888787" y="3649434"/>
                </a:cubicBezTo>
                <a:cubicBezTo>
                  <a:pt x="1888787" y="3644662"/>
                  <a:pt x="1889656" y="3640406"/>
                  <a:pt x="1891394" y="3636665"/>
                </a:cubicBezTo>
                <a:cubicBezTo>
                  <a:pt x="1893132" y="3632924"/>
                  <a:pt x="1895547" y="3629787"/>
                  <a:pt x="1898641" y="3627254"/>
                </a:cubicBezTo>
                <a:cubicBezTo>
                  <a:pt x="1901733" y="3624721"/>
                  <a:pt x="1905415" y="3622791"/>
                  <a:pt x="1909686" y="3621466"/>
                </a:cubicBezTo>
                <a:cubicBezTo>
                  <a:pt x="1913957" y="3620140"/>
                  <a:pt x="1918566" y="3619478"/>
                  <a:pt x="1923515" y="3619478"/>
                </a:cubicBezTo>
                <a:close/>
                <a:moveTo>
                  <a:pt x="1447262" y="3619478"/>
                </a:moveTo>
                <a:cubicBezTo>
                  <a:pt x="1449796" y="3619478"/>
                  <a:pt x="1452343" y="3619699"/>
                  <a:pt x="1454906" y="3620140"/>
                </a:cubicBezTo>
                <a:cubicBezTo>
                  <a:pt x="1457469" y="3620582"/>
                  <a:pt x="1459885" y="3621171"/>
                  <a:pt x="1462152" y="3621908"/>
                </a:cubicBezTo>
                <a:cubicBezTo>
                  <a:pt x="1464419" y="3622644"/>
                  <a:pt x="1466438" y="3623469"/>
                  <a:pt x="1468206" y="3624382"/>
                </a:cubicBezTo>
                <a:cubicBezTo>
                  <a:pt x="1469973" y="3625295"/>
                  <a:pt x="1471136" y="3626032"/>
                  <a:pt x="1471696" y="3626591"/>
                </a:cubicBezTo>
                <a:cubicBezTo>
                  <a:pt x="1472256" y="3627151"/>
                  <a:pt x="1472623" y="3627593"/>
                  <a:pt x="1472801" y="3627917"/>
                </a:cubicBezTo>
                <a:cubicBezTo>
                  <a:pt x="1472977" y="3628241"/>
                  <a:pt x="1473124" y="3628653"/>
                  <a:pt x="1473242" y="3629154"/>
                </a:cubicBezTo>
                <a:cubicBezTo>
                  <a:pt x="1473360" y="3629655"/>
                  <a:pt x="1473449" y="3630258"/>
                  <a:pt x="1473508" y="3630965"/>
                </a:cubicBezTo>
                <a:cubicBezTo>
                  <a:pt x="1473567" y="3631672"/>
                  <a:pt x="1473596" y="3632586"/>
                  <a:pt x="1473596" y="3633705"/>
                </a:cubicBezTo>
                <a:cubicBezTo>
                  <a:pt x="1473596" y="3634765"/>
                  <a:pt x="1473552" y="3635708"/>
                  <a:pt x="1473463" y="3636532"/>
                </a:cubicBezTo>
                <a:cubicBezTo>
                  <a:pt x="1473375" y="3637357"/>
                  <a:pt x="1473242" y="3638049"/>
                  <a:pt x="1473066" y="3638609"/>
                </a:cubicBezTo>
                <a:cubicBezTo>
                  <a:pt x="1472889" y="3639169"/>
                  <a:pt x="1472638" y="3639581"/>
                  <a:pt x="1472315" y="3639846"/>
                </a:cubicBezTo>
                <a:cubicBezTo>
                  <a:pt x="1471990" y="3640111"/>
                  <a:pt x="1471622" y="3640244"/>
                  <a:pt x="1471210" y="3640244"/>
                </a:cubicBezTo>
                <a:cubicBezTo>
                  <a:pt x="1470562" y="3640244"/>
                  <a:pt x="1469546" y="3639832"/>
                  <a:pt x="1468161" y="3639007"/>
                </a:cubicBezTo>
                <a:cubicBezTo>
                  <a:pt x="1466776" y="3638182"/>
                  <a:pt x="1465083" y="3637254"/>
                  <a:pt x="1463080" y="3636223"/>
                </a:cubicBezTo>
                <a:cubicBezTo>
                  <a:pt x="1461076" y="3635192"/>
                  <a:pt x="1458706" y="3634250"/>
                  <a:pt x="1455967" y="3633395"/>
                </a:cubicBezTo>
                <a:cubicBezTo>
                  <a:pt x="1453228" y="3632541"/>
                  <a:pt x="1450149" y="3632114"/>
                  <a:pt x="1446732" y="3632114"/>
                </a:cubicBezTo>
                <a:cubicBezTo>
                  <a:pt x="1443551" y="3632114"/>
                  <a:pt x="1440783" y="3632541"/>
                  <a:pt x="1438425" y="3633395"/>
                </a:cubicBezTo>
                <a:cubicBezTo>
                  <a:pt x="1436070" y="3634250"/>
                  <a:pt x="1434125" y="3635384"/>
                  <a:pt x="1432593" y="3636798"/>
                </a:cubicBezTo>
                <a:cubicBezTo>
                  <a:pt x="1431062" y="3638211"/>
                  <a:pt x="1429913" y="3639890"/>
                  <a:pt x="1429147" y="3641834"/>
                </a:cubicBezTo>
                <a:cubicBezTo>
                  <a:pt x="1428382" y="3643778"/>
                  <a:pt x="1427998" y="3645841"/>
                  <a:pt x="1427998" y="3648020"/>
                </a:cubicBezTo>
                <a:cubicBezTo>
                  <a:pt x="1427998" y="3651201"/>
                  <a:pt x="1428734" y="3653941"/>
                  <a:pt x="1430207" y="3656238"/>
                </a:cubicBezTo>
                <a:cubicBezTo>
                  <a:pt x="1431680" y="3658536"/>
                  <a:pt x="1433639" y="3660568"/>
                  <a:pt x="1436084" y="3662336"/>
                </a:cubicBezTo>
                <a:cubicBezTo>
                  <a:pt x="1438529" y="3664103"/>
                  <a:pt x="1441313" y="3665723"/>
                  <a:pt x="1444435" y="3667196"/>
                </a:cubicBezTo>
                <a:cubicBezTo>
                  <a:pt x="1447557" y="3668669"/>
                  <a:pt x="1450738" y="3670156"/>
                  <a:pt x="1453978" y="3671658"/>
                </a:cubicBezTo>
                <a:cubicBezTo>
                  <a:pt x="1457218" y="3673160"/>
                  <a:pt x="1460399" y="3674810"/>
                  <a:pt x="1463522" y="3676607"/>
                </a:cubicBezTo>
                <a:cubicBezTo>
                  <a:pt x="1466644" y="3678404"/>
                  <a:pt x="1469428" y="3680525"/>
                  <a:pt x="1471873" y="3682969"/>
                </a:cubicBezTo>
                <a:cubicBezTo>
                  <a:pt x="1474317" y="3685414"/>
                  <a:pt x="1476291" y="3688301"/>
                  <a:pt x="1477794" y="3691629"/>
                </a:cubicBezTo>
                <a:cubicBezTo>
                  <a:pt x="1479295" y="3694958"/>
                  <a:pt x="1480047" y="3698890"/>
                  <a:pt x="1480047" y="3703426"/>
                </a:cubicBezTo>
                <a:cubicBezTo>
                  <a:pt x="1480047" y="3708787"/>
                  <a:pt x="1479060" y="3713559"/>
                  <a:pt x="1477086" y="3717741"/>
                </a:cubicBezTo>
                <a:cubicBezTo>
                  <a:pt x="1475113" y="3721924"/>
                  <a:pt x="1472374" y="3725474"/>
                  <a:pt x="1468868" y="3728390"/>
                </a:cubicBezTo>
                <a:cubicBezTo>
                  <a:pt x="1465362" y="3731306"/>
                  <a:pt x="1461240" y="3733500"/>
                  <a:pt x="1456497" y="3734973"/>
                </a:cubicBezTo>
                <a:cubicBezTo>
                  <a:pt x="1451755" y="3736446"/>
                  <a:pt x="1446644" y="3737182"/>
                  <a:pt x="1441166" y="3737182"/>
                </a:cubicBezTo>
                <a:cubicBezTo>
                  <a:pt x="1437337" y="3737182"/>
                  <a:pt x="1433787" y="3736858"/>
                  <a:pt x="1430517" y="3736210"/>
                </a:cubicBezTo>
                <a:cubicBezTo>
                  <a:pt x="1427248" y="3735562"/>
                  <a:pt x="1424330" y="3734767"/>
                  <a:pt x="1421768" y="3733824"/>
                </a:cubicBezTo>
                <a:cubicBezTo>
                  <a:pt x="1419205" y="3732882"/>
                  <a:pt x="1417055" y="3731910"/>
                  <a:pt x="1415318" y="3730908"/>
                </a:cubicBezTo>
                <a:cubicBezTo>
                  <a:pt x="1413579" y="3729907"/>
                  <a:pt x="1412371" y="3729052"/>
                  <a:pt x="1411694" y="3728345"/>
                </a:cubicBezTo>
                <a:cubicBezTo>
                  <a:pt x="1411017" y="3727638"/>
                  <a:pt x="1410516" y="3726740"/>
                  <a:pt x="1410192" y="3725650"/>
                </a:cubicBezTo>
                <a:cubicBezTo>
                  <a:pt x="1409868" y="3724560"/>
                  <a:pt x="1409706" y="3723102"/>
                  <a:pt x="1409706" y="3721276"/>
                </a:cubicBezTo>
                <a:cubicBezTo>
                  <a:pt x="1409706" y="3719980"/>
                  <a:pt x="1409765" y="3718905"/>
                  <a:pt x="1409883" y="3718051"/>
                </a:cubicBezTo>
                <a:cubicBezTo>
                  <a:pt x="1410000" y="3717197"/>
                  <a:pt x="1410177" y="3716504"/>
                  <a:pt x="1410413" y="3715974"/>
                </a:cubicBezTo>
                <a:cubicBezTo>
                  <a:pt x="1410649" y="3715444"/>
                  <a:pt x="1410943" y="3715076"/>
                  <a:pt x="1411296" y="3714870"/>
                </a:cubicBezTo>
                <a:cubicBezTo>
                  <a:pt x="1411650" y="3714663"/>
                  <a:pt x="1412062" y="3714560"/>
                  <a:pt x="1412534" y="3714560"/>
                </a:cubicBezTo>
                <a:cubicBezTo>
                  <a:pt x="1413359" y="3714560"/>
                  <a:pt x="1414522" y="3715061"/>
                  <a:pt x="1416025" y="3716062"/>
                </a:cubicBezTo>
                <a:cubicBezTo>
                  <a:pt x="1417526" y="3717064"/>
                  <a:pt x="1419456" y="3718154"/>
                  <a:pt x="1421812" y="3719332"/>
                </a:cubicBezTo>
                <a:cubicBezTo>
                  <a:pt x="1424169" y="3720510"/>
                  <a:pt x="1427012" y="3721615"/>
                  <a:pt x="1430341" y="3722646"/>
                </a:cubicBezTo>
                <a:cubicBezTo>
                  <a:pt x="1433669" y="3723677"/>
                  <a:pt x="1437513" y="3724192"/>
                  <a:pt x="1441872" y="3724192"/>
                </a:cubicBezTo>
                <a:cubicBezTo>
                  <a:pt x="1445171" y="3724192"/>
                  <a:pt x="1448191" y="3723750"/>
                  <a:pt x="1450930" y="3722867"/>
                </a:cubicBezTo>
                <a:cubicBezTo>
                  <a:pt x="1453670" y="3721983"/>
                  <a:pt x="1456025" y="3720731"/>
                  <a:pt x="1457999" y="3719111"/>
                </a:cubicBezTo>
                <a:cubicBezTo>
                  <a:pt x="1459972" y="3717491"/>
                  <a:pt x="1461489" y="3715503"/>
                  <a:pt x="1462550" y="3713146"/>
                </a:cubicBezTo>
                <a:cubicBezTo>
                  <a:pt x="1463610" y="3710790"/>
                  <a:pt x="1464140" y="3708109"/>
                  <a:pt x="1464140" y="3705105"/>
                </a:cubicBezTo>
                <a:cubicBezTo>
                  <a:pt x="1464140" y="3701865"/>
                  <a:pt x="1463404" y="3699096"/>
                  <a:pt x="1461931" y="3696799"/>
                </a:cubicBezTo>
                <a:cubicBezTo>
                  <a:pt x="1460458" y="3694501"/>
                  <a:pt x="1458515" y="3692483"/>
                  <a:pt x="1456099" y="3690745"/>
                </a:cubicBezTo>
                <a:cubicBezTo>
                  <a:pt x="1453684" y="3689008"/>
                  <a:pt x="1450930" y="3687417"/>
                  <a:pt x="1447836" y="3685974"/>
                </a:cubicBezTo>
                <a:cubicBezTo>
                  <a:pt x="1444744" y="3684530"/>
                  <a:pt x="1441578" y="3683057"/>
                  <a:pt x="1438338" y="3681555"/>
                </a:cubicBezTo>
                <a:cubicBezTo>
                  <a:pt x="1435098" y="3680053"/>
                  <a:pt x="1431946" y="3678389"/>
                  <a:pt x="1428882" y="3676563"/>
                </a:cubicBezTo>
                <a:cubicBezTo>
                  <a:pt x="1425818" y="3674736"/>
                  <a:pt x="1423079" y="3672586"/>
                  <a:pt x="1420663" y="3670112"/>
                </a:cubicBezTo>
                <a:cubicBezTo>
                  <a:pt x="1418248" y="3667638"/>
                  <a:pt x="1416289" y="3664736"/>
                  <a:pt x="1414787" y="3661408"/>
                </a:cubicBezTo>
                <a:cubicBezTo>
                  <a:pt x="1413285" y="3658079"/>
                  <a:pt x="1412534" y="3654088"/>
                  <a:pt x="1412534" y="3649434"/>
                </a:cubicBezTo>
                <a:cubicBezTo>
                  <a:pt x="1412534" y="3644662"/>
                  <a:pt x="1413403" y="3640406"/>
                  <a:pt x="1415141" y="3636665"/>
                </a:cubicBezTo>
                <a:cubicBezTo>
                  <a:pt x="1416878" y="3632924"/>
                  <a:pt x="1419294" y="3629787"/>
                  <a:pt x="1422387" y="3627254"/>
                </a:cubicBezTo>
                <a:cubicBezTo>
                  <a:pt x="1425480" y="3624721"/>
                  <a:pt x="1429162" y="3622791"/>
                  <a:pt x="1433433" y="3621466"/>
                </a:cubicBezTo>
                <a:cubicBezTo>
                  <a:pt x="1437705" y="3620140"/>
                  <a:pt x="1442314" y="3619478"/>
                  <a:pt x="1447262" y="3619478"/>
                </a:cubicBezTo>
                <a:close/>
                <a:moveTo>
                  <a:pt x="980538" y="3619478"/>
                </a:moveTo>
                <a:cubicBezTo>
                  <a:pt x="983071" y="3619478"/>
                  <a:pt x="985619" y="3619699"/>
                  <a:pt x="988182" y="3620140"/>
                </a:cubicBezTo>
                <a:cubicBezTo>
                  <a:pt x="990744" y="3620582"/>
                  <a:pt x="993159" y="3621171"/>
                  <a:pt x="995428" y="3621908"/>
                </a:cubicBezTo>
                <a:cubicBezTo>
                  <a:pt x="997696" y="3622644"/>
                  <a:pt x="999714" y="3623469"/>
                  <a:pt x="1001481" y="3624382"/>
                </a:cubicBezTo>
                <a:cubicBezTo>
                  <a:pt x="1003249" y="3625295"/>
                  <a:pt x="1004412" y="3626032"/>
                  <a:pt x="1004972" y="3626591"/>
                </a:cubicBezTo>
                <a:cubicBezTo>
                  <a:pt x="1005531" y="3627151"/>
                  <a:pt x="1005899" y="3627593"/>
                  <a:pt x="1006076" y="3627917"/>
                </a:cubicBezTo>
                <a:cubicBezTo>
                  <a:pt x="1006253" y="3628241"/>
                  <a:pt x="1006400" y="3628653"/>
                  <a:pt x="1006519" y="3629154"/>
                </a:cubicBezTo>
                <a:cubicBezTo>
                  <a:pt x="1006636" y="3629655"/>
                  <a:pt x="1006724" y="3630258"/>
                  <a:pt x="1006783" y="3630965"/>
                </a:cubicBezTo>
                <a:cubicBezTo>
                  <a:pt x="1006842" y="3631672"/>
                  <a:pt x="1006871" y="3632586"/>
                  <a:pt x="1006871" y="3633705"/>
                </a:cubicBezTo>
                <a:cubicBezTo>
                  <a:pt x="1006871" y="3634765"/>
                  <a:pt x="1006827" y="3635708"/>
                  <a:pt x="1006739" y="3636532"/>
                </a:cubicBezTo>
                <a:cubicBezTo>
                  <a:pt x="1006650" y="3637357"/>
                  <a:pt x="1006519" y="3638049"/>
                  <a:pt x="1006341" y="3638609"/>
                </a:cubicBezTo>
                <a:cubicBezTo>
                  <a:pt x="1006165" y="3639169"/>
                  <a:pt x="1005914" y="3639581"/>
                  <a:pt x="1005590" y="3639846"/>
                </a:cubicBezTo>
                <a:cubicBezTo>
                  <a:pt x="1005266" y="3640111"/>
                  <a:pt x="1004898" y="3640244"/>
                  <a:pt x="1004486" y="3640244"/>
                </a:cubicBezTo>
                <a:cubicBezTo>
                  <a:pt x="1003837" y="3640244"/>
                  <a:pt x="1002821" y="3639832"/>
                  <a:pt x="1001437" y="3639007"/>
                </a:cubicBezTo>
                <a:cubicBezTo>
                  <a:pt x="1000052" y="3638182"/>
                  <a:pt x="998358" y="3637254"/>
                  <a:pt x="996356" y="3636223"/>
                </a:cubicBezTo>
                <a:cubicBezTo>
                  <a:pt x="994352" y="3635192"/>
                  <a:pt x="991981" y="3634250"/>
                  <a:pt x="989242" y="3633395"/>
                </a:cubicBezTo>
                <a:cubicBezTo>
                  <a:pt x="986503" y="3632541"/>
                  <a:pt x="983424" y="3632114"/>
                  <a:pt x="980008" y="3632114"/>
                </a:cubicBezTo>
                <a:cubicBezTo>
                  <a:pt x="976826" y="3632114"/>
                  <a:pt x="974057" y="3632541"/>
                  <a:pt x="971702" y="3633395"/>
                </a:cubicBezTo>
                <a:cubicBezTo>
                  <a:pt x="969345" y="3634250"/>
                  <a:pt x="967401" y="3635384"/>
                  <a:pt x="965869" y="3636798"/>
                </a:cubicBezTo>
                <a:cubicBezTo>
                  <a:pt x="964338" y="3638211"/>
                  <a:pt x="963189" y="3639890"/>
                  <a:pt x="962423" y="3641834"/>
                </a:cubicBezTo>
                <a:cubicBezTo>
                  <a:pt x="961657" y="3643778"/>
                  <a:pt x="961274" y="3645841"/>
                  <a:pt x="961274" y="3648020"/>
                </a:cubicBezTo>
                <a:cubicBezTo>
                  <a:pt x="961274" y="3651201"/>
                  <a:pt x="962010" y="3653941"/>
                  <a:pt x="963483" y="3656238"/>
                </a:cubicBezTo>
                <a:cubicBezTo>
                  <a:pt x="964956" y="3658536"/>
                  <a:pt x="966914" y="3660568"/>
                  <a:pt x="969359" y="3662336"/>
                </a:cubicBezTo>
                <a:cubicBezTo>
                  <a:pt x="971804" y="3664103"/>
                  <a:pt x="974588" y="3665723"/>
                  <a:pt x="977710" y="3667196"/>
                </a:cubicBezTo>
                <a:cubicBezTo>
                  <a:pt x="980832" y="3668669"/>
                  <a:pt x="984013" y="3670156"/>
                  <a:pt x="987254" y="3671658"/>
                </a:cubicBezTo>
                <a:cubicBezTo>
                  <a:pt x="990494" y="3673160"/>
                  <a:pt x="993675" y="3674810"/>
                  <a:pt x="996798" y="3676607"/>
                </a:cubicBezTo>
                <a:cubicBezTo>
                  <a:pt x="999920" y="3678404"/>
                  <a:pt x="1002703" y="3680525"/>
                  <a:pt x="1005149" y="3682969"/>
                </a:cubicBezTo>
                <a:cubicBezTo>
                  <a:pt x="1007593" y="3685414"/>
                  <a:pt x="1009567" y="3688301"/>
                  <a:pt x="1011069" y="3691629"/>
                </a:cubicBezTo>
                <a:cubicBezTo>
                  <a:pt x="1012572" y="3694958"/>
                  <a:pt x="1013323" y="3698890"/>
                  <a:pt x="1013323" y="3703426"/>
                </a:cubicBezTo>
                <a:cubicBezTo>
                  <a:pt x="1013323" y="3708787"/>
                  <a:pt x="1012336" y="3713559"/>
                  <a:pt x="1010362" y="3717741"/>
                </a:cubicBezTo>
                <a:cubicBezTo>
                  <a:pt x="1008388" y="3721924"/>
                  <a:pt x="1005649" y="3725474"/>
                  <a:pt x="1002144" y="3728390"/>
                </a:cubicBezTo>
                <a:cubicBezTo>
                  <a:pt x="998639" y="3731306"/>
                  <a:pt x="994514" y="3733500"/>
                  <a:pt x="989772" y="3734973"/>
                </a:cubicBezTo>
                <a:cubicBezTo>
                  <a:pt x="985030" y="3736446"/>
                  <a:pt x="979919" y="3737182"/>
                  <a:pt x="974440" y="3737182"/>
                </a:cubicBezTo>
                <a:cubicBezTo>
                  <a:pt x="970612" y="3737182"/>
                  <a:pt x="967062" y="3736858"/>
                  <a:pt x="963793" y="3736210"/>
                </a:cubicBezTo>
                <a:cubicBezTo>
                  <a:pt x="960523" y="3735562"/>
                  <a:pt x="957607" y="3734767"/>
                  <a:pt x="955045" y="3733824"/>
                </a:cubicBezTo>
                <a:cubicBezTo>
                  <a:pt x="952482" y="3732882"/>
                  <a:pt x="950332" y="3731910"/>
                  <a:pt x="948594" y="3730908"/>
                </a:cubicBezTo>
                <a:cubicBezTo>
                  <a:pt x="946856" y="3729907"/>
                  <a:pt x="945648" y="3729052"/>
                  <a:pt x="944972" y="3728345"/>
                </a:cubicBezTo>
                <a:cubicBezTo>
                  <a:pt x="944293" y="3727638"/>
                  <a:pt x="943793" y="3726740"/>
                  <a:pt x="943469" y="3725650"/>
                </a:cubicBezTo>
                <a:cubicBezTo>
                  <a:pt x="943145" y="3724560"/>
                  <a:pt x="942983" y="3723102"/>
                  <a:pt x="942983" y="3721276"/>
                </a:cubicBezTo>
                <a:cubicBezTo>
                  <a:pt x="942983" y="3719980"/>
                  <a:pt x="943043" y="3718905"/>
                  <a:pt x="943160" y="3718051"/>
                </a:cubicBezTo>
                <a:cubicBezTo>
                  <a:pt x="943277" y="3717197"/>
                  <a:pt x="943454" y="3716504"/>
                  <a:pt x="943689" y="3715974"/>
                </a:cubicBezTo>
                <a:cubicBezTo>
                  <a:pt x="943925" y="3715444"/>
                  <a:pt x="944220" y="3715076"/>
                  <a:pt x="944574" y="3714870"/>
                </a:cubicBezTo>
                <a:cubicBezTo>
                  <a:pt x="944927" y="3714663"/>
                  <a:pt x="945340" y="3714560"/>
                  <a:pt x="945811" y="3714560"/>
                </a:cubicBezTo>
                <a:cubicBezTo>
                  <a:pt x="946636" y="3714560"/>
                  <a:pt x="947799" y="3715061"/>
                  <a:pt x="949301" y="3716062"/>
                </a:cubicBezTo>
                <a:cubicBezTo>
                  <a:pt x="950803" y="3717064"/>
                  <a:pt x="952731" y="3718154"/>
                  <a:pt x="955089" y="3719332"/>
                </a:cubicBezTo>
                <a:cubicBezTo>
                  <a:pt x="957445" y="3720510"/>
                  <a:pt x="960288" y="3721615"/>
                  <a:pt x="963616" y="3722646"/>
                </a:cubicBezTo>
                <a:cubicBezTo>
                  <a:pt x="966944" y="3723677"/>
                  <a:pt x="970788" y="3724192"/>
                  <a:pt x="975147" y="3724192"/>
                </a:cubicBezTo>
                <a:cubicBezTo>
                  <a:pt x="978446" y="3724192"/>
                  <a:pt x="981466" y="3723750"/>
                  <a:pt x="984205" y="3722867"/>
                </a:cubicBezTo>
                <a:cubicBezTo>
                  <a:pt x="986944" y="3721983"/>
                  <a:pt x="989301" y="3720731"/>
                  <a:pt x="991274" y="3719111"/>
                </a:cubicBezTo>
                <a:cubicBezTo>
                  <a:pt x="993248" y="3717491"/>
                  <a:pt x="994765" y="3715503"/>
                  <a:pt x="995826" y="3713146"/>
                </a:cubicBezTo>
                <a:cubicBezTo>
                  <a:pt x="996886" y="3710790"/>
                  <a:pt x="997416" y="3708109"/>
                  <a:pt x="997416" y="3705105"/>
                </a:cubicBezTo>
                <a:cubicBezTo>
                  <a:pt x="997416" y="3701865"/>
                  <a:pt x="996679" y="3699096"/>
                  <a:pt x="995207" y="3696799"/>
                </a:cubicBezTo>
                <a:cubicBezTo>
                  <a:pt x="993734" y="3694501"/>
                  <a:pt x="991790" y="3692483"/>
                  <a:pt x="989374" y="3690745"/>
                </a:cubicBezTo>
                <a:cubicBezTo>
                  <a:pt x="986959" y="3689008"/>
                  <a:pt x="984205" y="3687417"/>
                  <a:pt x="981112" y="3685974"/>
                </a:cubicBezTo>
                <a:cubicBezTo>
                  <a:pt x="978020" y="3684530"/>
                  <a:pt x="974853" y="3683057"/>
                  <a:pt x="971613" y="3681555"/>
                </a:cubicBezTo>
                <a:cubicBezTo>
                  <a:pt x="968373" y="3680053"/>
                  <a:pt x="965221" y="3678389"/>
                  <a:pt x="962158" y="3676563"/>
                </a:cubicBezTo>
                <a:cubicBezTo>
                  <a:pt x="959094" y="3674736"/>
                  <a:pt x="956356" y="3672586"/>
                  <a:pt x="953940" y="3670112"/>
                </a:cubicBezTo>
                <a:cubicBezTo>
                  <a:pt x="951524" y="3667638"/>
                  <a:pt x="949566" y="3664736"/>
                  <a:pt x="948064" y="3661408"/>
                </a:cubicBezTo>
                <a:cubicBezTo>
                  <a:pt x="946561" y="3658079"/>
                  <a:pt x="945811" y="3654088"/>
                  <a:pt x="945811" y="3649434"/>
                </a:cubicBezTo>
                <a:cubicBezTo>
                  <a:pt x="945811" y="3644662"/>
                  <a:pt x="946680" y="3640406"/>
                  <a:pt x="948417" y="3636665"/>
                </a:cubicBezTo>
                <a:cubicBezTo>
                  <a:pt x="950155" y="3632924"/>
                  <a:pt x="952570" y="3629787"/>
                  <a:pt x="955663" y="3627254"/>
                </a:cubicBezTo>
                <a:cubicBezTo>
                  <a:pt x="958755" y="3624721"/>
                  <a:pt x="962437" y="3622791"/>
                  <a:pt x="966709" y="3621466"/>
                </a:cubicBezTo>
                <a:cubicBezTo>
                  <a:pt x="970979" y="3620140"/>
                  <a:pt x="975589" y="3619478"/>
                  <a:pt x="980538" y="3619478"/>
                </a:cubicBezTo>
                <a:close/>
                <a:moveTo>
                  <a:pt x="504285" y="3619478"/>
                </a:moveTo>
                <a:cubicBezTo>
                  <a:pt x="506818" y="3619478"/>
                  <a:pt x="509366" y="3619699"/>
                  <a:pt x="511928" y="3620140"/>
                </a:cubicBezTo>
                <a:cubicBezTo>
                  <a:pt x="514491" y="3620582"/>
                  <a:pt x="516906" y="3621171"/>
                  <a:pt x="519174" y="3621908"/>
                </a:cubicBezTo>
                <a:cubicBezTo>
                  <a:pt x="521443" y="3622644"/>
                  <a:pt x="523460" y="3623469"/>
                  <a:pt x="525227" y="3624382"/>
                </a:cubicBezTo>
                <a:cubicBezTo>
                  <a:pt x="526995" y="3625295"/>
                  <a:pt x="528158" y="3626032"/>
                  <a:pt x="528718" y="3626591"/>
                </a:cubicBezTo>
                <a:cubicBezTo>
                  <a:pt x="529278" y="3627151"/>
                  <a:pt x="529646" y="3627593"/>
                  <a:pt x="529823" y="3627917"/>
                </a:cubicBezTo>
                <a:cubicBezTo>
                  <a:pt x="529999" y="3628241"/>
                  <a:pt x="530147" y="3628653"/>
                  <a:pt x="530264" y="3629154"/>
                </a:cubicBezTo>
                <a:cubicBezTo>
                  <a:pt x="530382" y="3629655"/>
                  <a:pt x="530471" y="3630258"/>
                  <a:pt x="530529" y="3630965"/>
                </a:cubicBezTo>
                <a:cubicBezTo>
                  <a:pt x="530588" y="3631672"/>
                  <a:pt x="530618" y="3632586"/>
                  <a:pt x="530618" y="3633705"/>
                </a:cubicBezTo>
                <a:cubicBezTo>
                  <a:pt x="530618" y="3634765"/>
                  <a:pt x="530574" y="3635708"/>
                  <a:pt x="530485" y="3636532"/>
                </a:cubicBezTo>
                <a:cubicBezTo>
                  <a:pt x="530397" y="3637357"/>
                  <a:pt x="530264" y="3638049"/>
                  <a:pt x="530088" y="3638609"/>
                </a:cubicBezTo>
                <a:cubicBezTo>
                  <a:pt x="529911" y="3639169"/>
                  <a:pt x="529661" y="3639581"/>
                  <a:pt x="529337" y="3639846"/>
                </a:cubicBezTo>
                <a:cubicBezTo>
                  <a:pt x="529013" y="3640111"/>
                  <a:pt x="528644" y="3640244"/>
                  <a:pt x="528232" y="3640244"/>
                </a:cubicBezTo>
                <a:cubicBezTo>
                  <a:pt x="527584" y="3640244"/>
                  <a:pt x="526568" y="3639832"/>
                  <a:pt x="525183" y="3639007"/>
                </a:cubicBezTo>
                <a:cubicBezTo>
                  <a:pt x="523799" y="3638182"/>
                  <a:pt x="522105" y="3637254"/>
                  <a:pt x="520102" y="3636223"/>
                </a:cubicBezTo>
                <a:cubicBezTo>
                  <a:pt x="518099" y="3635192"/>
                  <a:pt x="515728" y="3634250"/>
                  <a:pt x="512989" y="3633395"/>
                </a:cubicBezTo>
                <a:cubicBezTo>
                  <a:pt x="510249" y="3632541"/>
                  <a:pt x="507171" y="3632114"/>
                  <a:pt x="503754" y="3632114"/>
                </a:cubicBezTo>
                <a:cubicBezTo>
                  <a:pt x="500573" y="3632114"/>
                  <a:pt x="497804" y="3632541"/>
                  <a:pt x="495448" y="3633395"/>
                </a:cubicBezTo>
                <a:cubicBezTo>
                  <a:pt x="493092" y="3634250"/>
                  <a:pt x="491148" y="3635384"/>
                  <a:pt x="489616" y="3636798"/>
                </a:cubicBezTo>
                <a:cubicBezTo>
                  <a:pt x="488084" y="3638211"/>
                  <a:pt x="486935" y="3639890"/>
                  <a:pt x="486169" y="3641834"/>
                </a:cubicBezTo>
                <a:cubicBezTo>
                  <a:pt x="485404" y="3643778"/>
                  <a:pt x="485021" y="3645841"/>
                  <a:pt x="485021" y="3648020"/>
                </a:cubicBezTo>
                <a:cubicBezTo>
                  <a:pt x="485021" y="3651201"/>
                  <a:pt x="485757" y="3653941"/>
                  <a:pt x="487230" y="3656238"/>
                </a:cubicBezTo>
                <a:cubicBezTo>
                  <a:pt x="488703" y="3658536"/>
                  <a:pt x="490661" y="3660568"/>
                  <a:pt x="493106" y="3662336"/>
                </a:cubicBezTo>
                <a:cubicBezTo>
                  <a:pt x="495551" y="3664103"/>
                  <a:pt x="498335" y="3665723"/>
                  <a:pt x="501457" y="3667196"/>
                </a:cubicBezTo>
                <a:cubicBezTo>
                  <a:pt x="504579" y="3668669"/>
                  <a:pt x="507760" y="3670156"/>
                  <a:pt x="511000" y="3671658"/>
                </a:cubicBezTo>
                <a:cubicBezTo>
                  <a:pt x="514241" y="3673160"/>
                  <a:pt x="517422" y="3674810"/>
                  <a:pt x="520544" y="3676607"/>
                </a:cubicBezTo>
                <a:cubicBezTo>
                  <a:pt x="523666" y="3678404"/>
                  <a:pt x="526450" y="3680525"/>
                  <a:pt x="528895" y="3682969"/>
                </a:cubicBezTo>
                <a:cubicBezTo>
                  <a:pt x="531340" y="3685414"/>
                  <a:pt x="533313" y="3688301"/>
                  <a:pt x="534815" y="3691629"/>
                </a:cubicBezTo>
                <a:cubicBezTo>
                  <a:pt x="536318" y="3694958"/>
                  <a:pt x="537069" y="3698890"/>
                  <a:pt x="537069" y="3703426"/>
                </a:cubicBezTo>
                <a:cubicBezTo>
                  <a:pt x="537069" y="3708787"/>
                  <a:pt x="536082" y="3713559"/>
                  <a:pt x="534108" y="3717741"/>
                </a:cubicBezTo>
                <a:cubicBezTo>
                  <a:pt x="532135" y="3721924"/>
                  <a:pt x="529395" y="3725474"/>
                  <a:pt x="525890" y="3728390"/>
                </a:cubicBezTo>
                <a:cubicBezTo>
                  <a:pt x="522385" y="3731306"/>
                  <a:pt x="518261" y="3733500"/>
                  <a:pt x="513519" y="3734973"/>
                </a:cubicBezTo>
                <a:cubicBezTo>
                  <a:pt x="508777" y="3736446"/>
                  <a:pt x="503666" y="3737182"/>
                  <a:pt x="498187" y="3737182"/>
                </a:cubicBezTo>
                <a:cubicBezTo>
                  <a:pt x="494358" y="3737182"/>
                  <a:pt x="490809" y="3736858"/>
                  <a:pt x="487539" y="3736210"/>
                </a:cubicBezTo>
                <a:cubicBezTo>
                  <a:pt x="484270" y="3735562"/>
                  <a:pt x="481353" y="3734767"/>
                  <a:pt x="478791" y="3733824"/>
                </a:cubicBezTo>
                <a:cubicBezTo>
                  <a:pt x="476228" y="3732882"/>
                  <a:pt x="474078" y="3731910"/>
                  <a:pt x="472340" y="3730908"/>
                </a:cubicBezTo>
                <a:cubicBezTo>
                  <a:pt x="470602" y="3729907"/>
                  <a:pt x="469394" y="3729052"/>
                  <a:pt x="468717" y="3728345"/>
                </a:cubicBezTo>
                <a:cubicBezTo>
                  <a:pt x="468040" y="3727638"/>
                  <a:pt x="467539" y="3726740"/>
                  <a:pt x="467215" y="3725650"/>
                </a:cubicBezTo>
                <a:cubicBezTo>
                  <a:pt x="466891" y="3724560"/>
                  <a:pt x="466729" y="3723102"/>
                  <a:pt x="466729" y="3721276"/>
                </a:cubicBezTo>
                <a:cubicBezTo>
                  <a:pt x="466729" y="3719980"/>
                  <a:pt x="466788" y="3718905"/>
                  <a:pt x="466905" y="3718051"/>
                </a:cubicBezTo>
                <a:cubicBezTo>
                  <a:pt x="467023" y="3717197"/>
                  <a:pt x="467200" y="3716504"/>
                  <a:pt x="467436" y="3715974"/>
                </a:cubicBezTo>
                <a:cubicBezTo>
                  <a:pt x="467671" y="3715444"/>
                  <a:pt x="467966" y="3715076"/>
                  <a:pt x="468319" y="3714870"/>
                </a:cubicBezTo>
                <a:cubicBezTo>
                  <a:pt x="468673" y="3714663"/>
                  <a:pt x="469085" y="3714560"/>
                  <a:pt x="469556" y="3714560"/>
                </a:cubicBezTo>
                <a:cubicBezTo>
                  <a:pt x="470381" y="3714560"/>
                  <a:pt x="471545" y="3715061"/>
                  <a:pt x="473047" y="3716062"/>
                </a:cubicBezTo>
                <a:cubicBezTo>
                  <a:pt x="474549" y="3717064"/>
                  <a:pt x="476479" y="3718154"/>
                  <a:pt x="478835" y="3719332"/>
                </a:cubicBezTo>
                <a:cubicBezTo>
                  <a:pt x="481192" y="3720510"/>
                  <a:pt x="484034" y="3721615"/>
                  <a:pt x="487362" y="3722646"/>
                </a:cubicBezTo>
                <a:cubicBezTo>
                  <a:pt x="490691" y="3723677"/>
                  <a:pt x="494535" y="3724192"/>
                  <a:pt x="498894" y="3724192"/>
                </a:cubicBezTo>
                <a:cubicBezTo>
                  <a:pt x="502193" y="3724192"/>
                  <a:pt x="505212" y="3723750"/>
                  <a:pt x="507952" y="3722867"/>
                </a:cubicBezTo>
                <a:cubicBezTo>
                  <a:pt x="510691" y="3721983"/>
                  <a:pt x="513048" y="3720731"/>
                  <a:pt x="515021" y="3719111"/>
                </a:cubicBezTo>
                <a:cubicBezTo>
                  <a:pt x="516995" y="3717491"/>
                  <a:pt x="518512" y="3715503"/>
                  <a:pt x="519572" y="3713146"/>
                </a:cubicBezTo>
                <a:cubicBezTo>
                  <a:pt x="520632" y="3710790"/>
                  <a:pt x="521163" y="3708109"/>
                  <a:pt x="521163" y="3705105"/>
                </a:cubicBezTo>
                <a:cubicBezTo>
                  <a:pt x="521163" y="3701865"/>
                  <a:pt x="520426" y="3699096"/>
                  <a:pt x="518953" y="3696799"/>
                </a:cubicBezTo>
                <a:cubicBezTo>
                  <a:pt x="517481" y="3694501"/>
                  <a:pt x="515537" y="3692483"/>
                  <a:pt x="513121" y="3690745"/>
                </a:cubicBezTo>
                <a:cubicBezTo>
                  <a:pt x="510706" y="3689008"/>
                  <a:pt x="507952" y="3687417"/>
                  <a:pt x="504859" y="3685974"/>
                </a:cubicBezTo>
                <a:cubicBezTo>
                  <a:pt x="501766" y="3684530"/>
                  <a:pt x="498600" y="3683057"/>
                  <a:pt x="495360" y="3681555"/>
                </a:cubicBezTo>
                <a:cubicBezTo>
                  <a:pt x="492119" y="3680053"/>
                  <a:pt x="488968" y="3678389"/>
                  <a:pt x="485904" y="3676563"/>
                </a:cubicBezTo>
                <a:cubicBezTo>
                  <a:pt x="482841" y="3674736"/>
                  <a:pt x="480102" y="3672586"/>
                  <a:pt x="477686" y="3670112"/>
                </a:cubicBezTo>
                <a:cubicBezTo>
                  <a:pt x="475271" y="3667638"/>
                  <a:pt x="473312" y="3664736"/>
                  <a:pt x="471810" y="3661408"/>
                </a:cubicBezTo>
                <a:cubicBezTo>
                  <a:pt x="470308" y="3658079"/>
                  <a:pt x="469556" y="3654088"/>
                  <a:pt x="469556" y="3649434"/>
                </a:cubicBezTo>
                <a:cubicBezTo>
                  <a:pt x="469556" y="3644662"/>
                  <a:pt x="470425" y="3640406"/>
                  <a:pt x="472163" y="3636665"/>
                </a:cubicBezTo>
                <a:cubicBezTo>
                  <a:pt x="473901" y="3632924"/>
                  <a:pt x="476317" y="3629787"/>
                  <a:pt x="479409" y="3627254"/>
                </a:cubicBezTo>
                <a:cubicBezTo>
                  <a:pt x="482502" y="3624721"/>
                  <a:pt x="486184" y="3622791"/>
                  <a:pt x="490455" y="3621466"/>
                </a:cubicBezTo>
                <a:cubicBezTo>
                  <a:pt x="494726" y="3620140"/>
                  <a:pt x="499336" y="3619478"/>
                  <a:pt x="504285" y="3619478"/>
                </a:cubicBezTo>
                <a:close/>
                <a:moveTo>
                  <a:pt x="37561" y="3619478"/>
                </a:moveTo>
                <a:cubicBezTo>
                  <a:pt x="40094" y="3619478"/>
                  <a:pt x="42642" y="3619699"/>
                  <a:pt x="45204" y="3620140"/>
                </a:cubicBezTo>
                <a:cubicBezTo>
                  <a:pt x="47767" y="3620582"/>
                  <a:pt x="50182" y="3621171"/>
                  <a:pt x="52451" y="3621908"/>
                </a:cubicBezTo>
                <a:cubicBezTo>
                  <a:pt x="54719" y="3622644"/>
                  <a:pt x="56736" y="3623469"/>
                  <a:pt x="58504" y="3624382"/>
                </a:cubicBezTo>
                <a:cubicBezTo>
                  <a:pt x="60271" y="3625295"/>
                  <a:pt x="61434" y="3626032"/>
                  <a:pt x="61994" y="3626591"/>
                </a:cubicBezTo>
                <a:cubicBezTo>
                  <a:pt x="62554" y="3627151"/>
                  <a:pt x="62922" y="3627593"/>
                  <a:pt x="63099" y="3627917"/>
                </a:cubicBezTo>
                <a:cubicBezTo>
                  <a:pt x="63275" y="3628241"/>
                  <a:pt x="63423" y="3628653"/>
                  <a:pt x="63541" y="3629154"/>
                </a:cubicBezTo>
                <a:cubicBezTo>
                  <a:pt x="63658" y="3629655"/>
                  <a:pt x="63747" y="3630258"/>
                  <a:pt x="63806" y="3630965"/>
                </a:cubicBezTo>
                <a:cubicBezTo>
                  <a:pt x="63865" y="3631672"/>
                  <a:pt x="63894" y="3632586"/>
                  <a:pt x="63894" y="3633705"/>
                </a:cubicBezTo>
                <a:cubicBezTo>
                  <a:pt x="63894" y="3634765"/>
                  <a:pt x="63850" y="3635708"/>
                  <a:pt x="63761" y="3636532"/>
                </a:cubicBezTo>
                <a:cubicBezTo>
                  <a:pt x="63673" y="3637357"/>
                  <a:pt x="63541" y="3638049"/>
                  <a:pt x="63364" y="3638609"/>
                </a:cubicBezTo>
                <a:cubicBezTo>
                  <a:pt x="63187" y="3639169"/>
                  <a:pt x="62937" y="3639581"/>
                  <a:pt x="62613" y="3639846"/>
                </a:cubicBezTo>
                <a:cubicBezTo>
                  <a:pt x="62289" y="3640111"/>
                  <a:pt x="61920" y="3640244"/>
                  <a:pt x="61508" y="3640244"/>
                </a:cubicBezTo>
                <a:cubicBezTo>
                  <a:pt x="60860" y="3640244"/>
                  <a:pt x="59844" y="3639832"/>
                  <a:pt x="58459" y="3639007"/>
                </a:cubicBezTo>
                <a:cubicBezTo>
                  <a:pt x="57075" y="3638182"/>
                  <a:pt x="55381" y="3637254"/>
                  <a:pt x="53378" y="3636223"/>
                </a:cubicBezTo>
                <a:cubicBezTo>
                  <a:pt x="51375" y="3635192"/>
                  <a:pt x="49004" y="3634250"/>
                  <a:pt x="46265" y="3633395"/>
                </a:cubicBezTo>
                <a:cubicBezTo>
                  <a:pt x="43525" y="3632541"/>
                  <a:pt x="40447" y="3632114"/>
                  <a:pt x="37031" y="3632114"/>
                </a:cubicBezTo>
                <a:cubicBezTo>
                  <a:pt x="33849" y="3632114"/>
                  <a:pt x="31081" y="3632541"/>
                  <a:pt x="28724" y="3633395"/>
                </a:cubicBezTo>
                <a:cubicBezTo>
                  <a:pt x="26368" y="3634250"/>
                  <a:pt x="24424" y="3635384"/>
                  <a:pt x="22892" y="3636798"/>
                </a:cubicBezTo>
                <a:cubicBezTo>
                  <a:pt x="21360" y="3638211"/>
                  <a:pt x="20211" y="3639890"/>
                  <a:pt x="19445" y="3641834"/>
                </a:cubicBezTo>
                <a:cubicBezTo>
                  <a:pt x="18680" y="3643778"/>
                  <a:pt x="18297" y="3645841"/>
                  <a:pt x="18297" y="3648020"/>
                </a:cubicBezTo>
                <a:cubicBezTo>
                  <a:pt x="18297" y="3651201"/>
                  <a:pt x="19033" y="3653941"/>
                  <a:pt x="20506" y="3656238"/>
                </a:cubicBezTo>
                <a:cubicBezTo>
                  <a:pt x="21979" y="3658536"/>
                  <a:pt x="23938" y="3660568"/>
                  <a:pt x="26382" y="3662336"/>
                </a:cubicBezTo>
                <a:cubicBezTo>
                  <a:pt x="28827" y="3664103"/>
                  <a:pt x="31611" y="3665723"/>
                  <a:pt x="34733" y="3667196"/>
                </a:cubicBezTo>
                <a:cubicBezTo>
                  <a:pt x="37855" y="3668669"/>
                  <a:pt x="41037" y="3670156"/>
                  <a:pt x="44277" y="3671658"/>
                </a:cubicBezTo>
                <a:cubicBezTo>
                  <a:pt x="47517" y="3673160"/>
                  <a:pt x="50698" y="3674810"/>
                  <a:pt x="53820" y="3676607"/>
                </a:cubicBezTo>
                <a:cubicBezTo>
                  <a:pt x="56943" y="3678404"/>
                  <a:pt x="59726" y="3680525"/>
                  <a:pt x="62171" y="3682969"/>
                </a:cubicBezTo>
                <a:cubicBezTo>
                  <a:pt x="64616" y="3685414"/>
                  <a:pt x="66589" y="3688301"/>
                  <a:pt x="68091" y="3691629"/>
                </a:cubicBezTo>
                <a:cubicBezTo>
                  <a:pt x="69594" y="3694958"/>
                  <a:pt x="70345" y="3698890"/>
                  <a:pt x="70345" y="3703426"/>
                </a:cubicBezTo>
                <a:cubicBezTo>
                  <a:pt x="70345" y="3708787"/>
                  <a:pt x="69358" y="3713559"/>
                  <a:pt x="67384" y="3717741"/>
                </a:cubicBezTo>
                <a:cubicBezTo>
                  <a:pt x="65411" y="3721924"/>
                  <a:pt x="62672" y="3725474"/>
                  <a:pt x="59166" y="3728390"/>
                </a:cubicBezTo>
                <a:cubicBezTo>
                  <a:pt x="55661" y="3731306"/>
                  <a:pt x="51537" y="3733500"/>
                  <a:pt x="46795" y="3734973"/>
                </a:cubicBezTo>
                <a:cubicBezTo>
                  <a:pt x="42053" y="3736446"/>
                  <a:pt x="36942" y="3737182"/>
                  <a:pt x="31463" y="3737182"/>
                </a:cubicBezTo>
                <a:cubicBezTo>
                  <a:pt x="27634" y="3737182"/>
                  <a:pt x="24085" y="3736858"/>
                  <a:pt x="20815" y="3736210"/>
                </a:cubicBezTo>
                <a:cubicBezTo>
                  <a:pt x="17546" y="3735562"/>
                  <a:pt x="14630" y="3734767"/>
                  <a:pt x="12067" y="3733824"/>
                </a:cubicBezTo>
                <a:cubicBezTo>
                  <a:pt x="9504" y="3732882"/>
                  <a:pt x="7354" y="3731910"/>
                  <a:pt x="5616" y="3730908"/>
                </a:cubicBezTo>
                <a:cubicBezTo>
                  <a:pt x="3878" y="3729907"/>
                  <a:pt x="2671" y="3729052"/>
                  <a:pt x="1993" y="3728345"/>
                </a:cubicBezTo>
                <a:cubicBezTo>
                  <a:pt x="1316" y="3727638"/>
                  <a:pt x="815" y="3726740"/>
                  <a:pt x="491" y="3725650"/>
                </a:cubicBezTo>
                <a:cubicBezTo>
                  <a:pt x="167" y="3724560"/>
                  <a:pt x="5" y="3723102"/>
                  <a:pt x="5" y="3721276"/>
                </a:cubicBezTo>
                <a:cubicBezTo>
                  <a:pt x="5" y="3719980"/>
                  <a:pt x="64" y="3718905"/>
                  <a:pt x="182" y="3718051"/>
                </a:cubicBezTo>
                <a:cubicBezTo>
                  <a:pt x="299" y="3717197"/>
                  <a:pt x="476" y="3716504"/>
                  <a:pt x="712" y="3715974"/>
                </a:cubicBezTo>
                <a:cubicBezTo>
                  <a:pt x="947" y="3715444"/>
                  <a:pt x="1242" y="3715076"/>
                  <a:pt x="1596" y="3714870"/>
                </a:cubicBezTo>
                <a:cubicBezTo>
                  <a:pt x="1949" y="3714663"/>
                  <a:pt x="2361" y="3714560"/>
                  <a:pt x="2833" y="3714560"/>
                </a:cubicBezTo>
                <a:cubicBezTo>
                  <a:pt x="3657" y="3714560"/>
                  <a:pt x="4821" y="3715061"/>
                  <a:pt x="6323" y="3716062"/>
                </a:cubicBezTo>
                <a:cubicBezTo>
                  <a:pt x="7825" y="3717064"/>
                  <a:pt x="9755" y="3718154"/>
                  <a:pt x="12111" y="3719332"/>
                </a:cubicBezTo>
                <a:cubicBezTo>
                  <a:pt x="14468" y="3720510"/>
                  <a:pt x="17310" y="3721615"/>
                  <a:pt x="20638" y="3722646"/>
                </a:cubicBezTo>
                <a:cubicBezTo>
                  <a:pt x="23967" y="3723677"/>
                  <a:pt x="27811" y="3724192"/>
                  <a:pt x="32170" y="3724192"/>
                </a:cubicBezTo>
                <a:cubicBezTo>
                  <a:pt x="35469" y="3724192"/>
                  <a:pt x="38489" y="3723750"/>
                  <a:pt x="41228" y="3722867"/>
                </a:cubicBezTo>
                <a:cubicBezTo>
                  <a:pt x="43967" y="3721983"/>
                  <a:pt x="46324" y="3720731"/>
                  <a:pt x="48297" y="3719111"/>
                </a:cubicBezTo>
                <a:cubicBezTo>
                  <a:pt x="50271" y="3717491"/>
                  <a:pt x="51788" y="3715503"/>
                  <a:pt x="52848" y="3713146"/>
                </a:cubicBezTo>
                <a:cubicBezTo>
                  <a:pt x="53909" y="3710790"/>
                  <a:pt x="54439" y="3708109"/>
                  <a:pt x="54439" y="3705105"/>
                </a:cubicBezTo>
                <a:cubicBezTo>
                  <a:pt x="54439" y="3701865"/>
                  <a:pt x="53702" y="3699096"/>
                  <a:pt x="52230" y="3696799"/>
                </a:cubicBezTo>
                <a:cubicBezTo>
                  <a:pt x="50757" y="3694501"/>
                  <a:pt x="48813" y="3692483"/>
                  <a:pt x="46397" y="3690745"/>
                </a:cubicBezTo>
                <a:cubicBezTo>
                  <a:pt x="43982" y="3689008"/>
                  <a:pt x="41228" y="3687417"/>
                  <a:pt x="38135" y="3685974"/>
                </a:cubicBezTo>
                <a:cubicBezTo>
                  <a:pt x="35042" y="3684530"/>
                  <a:pt x="31876" y="3683057"/>
                  <a:pt x="28636" y="3681555"/>
                </a:cubicBezTo>
                <a:cubicBezTo>
                  <a:pt x="25396" y="3680053"/>
                  <a:pt x="22244" y="3678389"/>
                  <a:pt x="19180" y="3676563"/>
                </a:cubicBezTo>
                <a:cubicBezTo>
                  <a:pt x="16117" y="3674736"/>
                  <a:pt x="13378" y="3672586"/>
                  <a:pt x="10962" y="3670112"/>
                </a:cubicBezTo>
                <a:cubicBezTo>
                  <a:pt x="8547" y="3667638"/>
                  <a:pt x="6588" y="3664736"/>
                  <a:pt x="5086" y="3661408"/>
                </a:cubicBezTo>
                <a:cubicBezTo>
                  <a:pt x="3584" y="3658079"/>
                  <a:pt x="2833" y="3654088"/>
                  <a:pt x="2833" y="3649434"/>
                </a:cubicBezTo>
                <a:cubicBezTo>
                  <a:pt x="2833" y="3644662"/>
                  <a:pt x="3702" y="3640406"/>
                  <a:pt x="5439" y="3636665"/>
                </a:cubicBezTo>
                <a:cubicBezTo>
                  <a:pt x="7177" y="3632924"/>
                  <a:pt x="9593" y="3629787"/>
                  <a:pt x="12686" y="3627254"/>
                </a:cubicBezTo>
                <a:cubicBezTo>
                  <a:pt x="15778" y="3624721"/>
                  <a:pt x="19460" y="3622791"/>
                  <a:pt x="23731" y="3621466"/>
                </a:cubicBezTo>
                <a:cubicBezTo>
                  <a:pt x="28002" y="3620140"/>
                  <a:pt x="32612" y="3619478"/>
                  <a:pt x="37561" y="3619478"/>
                </a:cubicBezTo>
                <a:close/>
                <a:moveTo>
                  <a:pt x="8235357" y="3411606"/>
                </a:moveTo>
                <a:lnTo>
                  <a:pt x="8244689" y="3411606"/>
                </a:lnTo>
                <a:cubicBezTo>
                  <a:pt x="8246603" y="3411606"/>
                  <a:pt x="8248278" y="3411783"/>
                  <a:pt x="8249714" y="3412137"/>
                </a:cubicBezTo>
                <a:cubicBezTo>
                  <a:pt x="8251150" y="3412490"/>
                  <a:pt x="8252406" y="3413050"/>
                  <a:pt x="8253482" y="3413816"/>
                </a:cubicBezTo>
                <a:cubicBezTo>
                  <a:pt x="8254559" y="3414582"/>
                  <a:pt x="8255456" y="3415554"/>
                  <a:pt x="8256174" y="3416732"/>
                </a:cubicBezTo>
                <a:cubicBezTo>
                  <a:pt x="8256892" y="3417910"/>
                  <a:pt x="8257520" y="3419294"/>
                  <a:pt x="8258058" y="3420885"/>
                </a:cubicBezTo>
                <a:lnTo>
                  <a:pt x="8290754" y="3503685"/>
                </a:lnTo>
                <a:lnTo>
                  <a:pt x="8291196" y="3503685"/>
                </a:lnTo>
                <a:lnTo>
                  <a:pt x="8325217" y="3421150"/>
                </a:lnTo>
                <a:cubicBezTo>
                  <a:pt x="8325875" y="3419383"/>
                  <a:pt x="8326594" y="3417881"/>
                  <a:pt x="8327372" y="3416643"/>
                </a:cubicBezTo>
                <a:cubicBezTo>
                  <a:pt x="8328150" y="3415406"/>
                  <a:pt x="8329004" y="3414420"/>
                  <a:pt x="8329931" y="3413683"/>
                </a:cubicBezTo>
                <a:cubicBezTo>
                  <a:pt x="8330859" y="3412947"/>
                  <a:pt x="8331891" y="3412417"/>
                  <a:pt x="8333028" y="3412093"/>
                </a:cubicBezTo>
                <a:cubicBezTo>
                  <a:pt x="8334165" y="3411769"/>
                  <a:pt x="8335482" y="3411606"/>
                  <a:pt x="8336979" y="3411606"/>
                </a:cubicBezTo>
                <a:lnTo>
                  <a:pt x="8346764" y="3411606"/>
                </a:lnTo>
                <a:cubicBezTo>
                  <a:pt x="8347662" y="3411606"/>
                  <a:pt x="8348515" y="3411739"/>
                  <a:pt x="8349323" y="3412004"/>
                </a:cubicBezTo>
                <a:cubicBezTo>
                  <a:pt x="8350131" y="3412269"/>
                  <a:pt x="8350819" y="3412682"/>
                  <a:pt x="8351388" y="3413241"/>
                </a:cubicBezTo>
                <a:cubicBezTo>
                  <a:pt x="8351957" y="3413801"/>
                  <a:pt x="8352421" y="3414508"/>
                  <a:pt x="8352779" y="3415362"/>
                </a:cubicBezTo>
                <a:cubicBezTo>
                  <a:pt x="8353139" y="3416216"/>
                  <a:pt x="8353318" y="3417262"/>
                  <a:pt x="8353318" y="3418499"/>
                </a:cubicBezTo>
                <a:lnTo>
                  <a:pt x="8353318" y="3523656"/>
                </a:lnTo>
                <a:cubicBezTo>
                  <a:pt x="8353318" y="3524127"/>
                  <a:pt x="8353197" y="3524539"/>
                  <a:pt x="8352954" y="3524893"/>
                </a:cubicBezTo>
                <a:cubicBezTo>
                  <a:pt x="8352711" y="3525246"/>
                  <a:pt x="8352287" y="3525526"/>
                  <a:pt x="8351680" y="3525732"/>
                </a:cubicBezTo>
                <a:cubicBezTo>
                  <a:pt x="8351073" y="3525939"/>
                  <a:pt x="8350299" y="3526115"/>
                  <a:pt x="8349359" y="3526262"/>
                </a:cubicBezTo>
                <a:cubicBezTo>
                  <a:pt x="8348419" y="3526410"/>
                  <a:pt x="8347190" y="3526483"/>
                  <a:pt x="8345673" y="3526483"/>
                </a:cubicBezTo>
                <a:cubicBezTo>
                  <a:pt x="8344278" y="3526483"/>
                  <a:pt x="8343079" y="3526410"/>
                  <a:pt x="8342078" y="3526262"/>
                </a:cubicBezTo>
                <a:cubicBezTo>
                  <a:pt x="8341077" y="3526115"/>
                  <a:pt x="8340288" y="3525939"/>
                  <a:pt x="8339712" y="3525732"/>
                </a:cubicBezTo>
                <a:cubicBezTo>
                  <a:pt x="8339135" y="3525526"/>
                  <a:pt x="8338725" y="3525246"/>
                  <a:pt x="8338483" y="3524893"/>
                </a:cubicBezTo>
                <a:cubicBezTo>
                  <a:pt x="8338240" y="3524539"/>
                  <a:pt x="8338119" y="3524127"/>
                  <a:pt x="8338119" y="3523656"/>
                </a:cubicBezTo>
                <a:lnTo>
                  <a:pt x="8338119" y="3424066"/>
                </a:lnTo>
                <a:lnTo>
                  <a:pt x="8337942" y="3424066"/>
                </a:lnTo>
                <a:lnTo>
                  <a:pt x="8297647" y="3524097"/>
                </a:lnTo>
                <a:cubicBezTo>
                  <a:pt x="8297470" y="3524510"/>
                  <a:pt x="8297220" y="3524863"/>
                  <a:pt x="8296896" y="3525158"/>
                </a:cubicBezTo>
                <a:cubicBezTo>
                  <a:pt x="8296572" y="3525453"/>
                  <a:pt x="8296100" y="3525703"/>
                  <a:pt x="8295482" y="3525909"/>
                </a:cubicBezTo>
                <a:cubicBezTo>
                  <a:pt x="8294863" y="3526115"/>
                  <a:pt x="8294127" y="3526262"/>
                  <a:pt x="8293273" y="3526351"/>
                </a:cubicBezTo>
                <a:cubicBezTo>
                  <a:pt x="8292419" y="3526439"/>
                  <a:pt x="8291402" y="3526483"/>
                  <a:pt x="8290224" y="3526483"/>
                </a:cubicBezTo>
                <a:cubicBezTo>
                  <a:pt x="8288987" y="3526483"/>
                  <a:pt x="8287926" y="3526425"/>
                  <a:pt x="8287043" y="3526307"/>
                </a:cubicBezTo>
                <a:cubicBezTo>
                  <a:pt x="8286159" y="3526189"/>
                  <a:pt x="8285423" y="3526027"/>
                  <a:pt x="8284834" y="3525821"/>
                </a:cubicBezTo>
                <a:cubicBezTo>
                  <a:pt x="8284245" y="3525614"/>
                  <a:pt x="8283788" y="3525364"/>
                  <a:pt x="8283464" y="3525069"/>
                </a:cubicBezTo>
                <a:cubicBezTo>
                  <a:pt x="8283140" y="3524775"/>
                  <a:pt x="8282919" y="3524451"/>
                  <a:pt x="8282801" y="3524097"/>
                </a:cubicBezTo>
                <a:lnTo>
                  <a:pt x="8244273" y="3424066"/>
                </a:lnTo>
                <a:lnTo>
                  <a:pt x="8244185" y="3424066"/>
                </a:lnTo>
                <a:lnTo>
                  <a:pt x="8244185" y="3523656"/>
                </a:lnTo>
                <a:cubicBezTo>
                  <a:pt x="8244185" y="3524127"/>
                  <a:pt x="8244064" y="3524539"/>
                  <a:pt x="8243822" y="3524893"/>
                </a:cubicBezTo>
                <a:cubicBezTo>
                  <a:pt x="8243579" y="3525246"/>
                  <a:pt x="8243154" y="3525526"/>
                  <a:pt x="8242547" y="3525732"/>
                </a:cubicBezTo>
                <a:cubicBezTo>
                  <a:pt x="8241940" y="3525939"/>
                  <a:pt x="8241151" y="3526115"/>
                  <a:pt x="8240181" y="3526262"/>
                </a:cubicBezTo>
                <a:cubicBezTo>
                  <a:pt x="8239210" y="3526410"/>
                  <a:pt x="8237966" y="3526483"/>
                  <a:pt x="8236449" y="3526483"/>
                </a:cubicBezTo>
                <a:cubicBezTo>
                  <a:pt x="8234992" y="3526483"/>
                  <a:pt x="8233779" y="3526410"/>
                  <a:pt x="8232809" y="3526262"/>
                </a:cubicBezTo>
                <a:cubicBezTo>
                  <a:pt x="8231838" y="3526115"/>
                  <a:pt x="8231064" y="3525939"/>
                  <a:pt x="8230487" y="3525732"/>
                </a:cubicBezTo>
                <a:cubicBezTo>
                  <a:pt x="8229911" y="3525526"/>
                  <a:pt x="8229517" y="3525246"/>
                  <a:pt x="8229304" y="3524893"/>
                </a:cubicBezTo>
                <a:cubicBezTo>
                  <a:pt x="8229092" y="3524539"/>
                  <a:pt x="8228986" y="3524127"/>
                  <a:pt x="8228986" y="3523656"/>
                </a:cubicBezTo>
                <a:lnTo>
                  <a:pt x="8228986" y="3418499"/>
                </a:lnTo>
                <a:cubicBezTo>
                  <a:pt x="8228986" y="3416025"/>
                  <a:pt x="8229644" y="3414258"/>
                  <a:pt x="8230960" y="3413197"/>
                </a:cubicBezTo>
                <a:cubicBezTo>
                  <a:pt x="8232276" y="3412137"/>
                  <a:pt x="8233741" y="3411606"/>
                  <a:pt x="8235357" y="3411606"/>
                </a:cubicBezTo>
                <a:close/>
                <a:moveTo>
                  <a:pt x="7759107" y="3411606"/>
                </a:moveTo>
                <a:lnTo>
                  <a:pt x="7768439" y="3411606"/>
                </a:lnTo>
                <a:cubicBezTo>
                  <a:pt x="7770353" y="3411606"/>
                  <a:pt x="7772028" y="3411783"/>
                  <a:pt x="7773464" y="3412137"/>
                </a:cubicBezTo>
                <a:cubicBezTo>
                  <a:pt x="7774900" y="3412490"/>
                  <a:pt x="7776156" y="3413050"/>
                  <a:pt x="7777232" y="3413816"/>
                </a:cubicBezTo>
                <a:cubicBezTo>
                  <a:pt x="7778309" y="3414582"/>
                  <a:pt x="7779207" y="3415554"/>
                  <a:pt x="7779925" y="3416732"/>
                </a:cubicBezTo>
                <a:cubicBezTo>
                  <a:pt x="7780643" y="3417910"/>
                  <a:pt x="7781270" y="3419294"/>
                  <a:pt x="7781809" y="3420885"/>
                </a:cubicBezTo>
                <a:lnTo>
                  <a:pt x="7814504" y="3503685"/>
                </a:lnTo>
                <a:lnTo>
                  <a:pt x="7814946" y="3503685"/>
                </a:lnTo>
                <a:lnTo>
                  <a:pt x="7848967" y="3421150"/>
                </a:lnTo>
                <a:cubicBezTo>
                  <a:pt x="7849626" y="3419383"/>
                  <a:pt x="7850344" y="3417881"/>
                  <a:pt x="7851123" y="3416643"/>
                </a:cubicBezTo>
                <a:cubicBezTo>
                  <a:pt x="7851900" y="3415406"/>
                  <a:pt x="7852754" y="3414420"/>
                  <a:pt x="7853682" y="3413683"/>
                </a:cubicBezTo>
                <a:cubicBezTo>
                  <a:pt x="7854610" y="3412947"/>
                  <a:pt x="7855641" y="3412417"/>
                  <a:pt x="7856779" y="3412093"/>
                </a:cubicBezTo>
                <a:cubicBezTo>
                  <a:pt x="7857915" y="3411769"/>
                  <a:pt x="7859232" y="3411606"/>
                  <a:pt x="7860729" y="3411606"/>
                </a:cubicBezTo>
                <a:lnTo>
                  <a:pt x="7870514" y="3411606"/>
                </a:lnTo>
                <a:cubicBezTo>
                  <a:pt x="7871413" y="3411606"/>
                  <a:pt x="7872265" y="3411739"/>
                  <a:pt x="7873073" y="3412004"/>
                </a:cubicBezTo>
                <a:cubicBezTo>
                  <a:pt x="7873881" y="3412269"/>
                  <a:pt x="7874569" y="3412682"/>
                  <a:pt x="7875138" y="3413241"/>
                </a:cubicBezTo>
                <a:cubicBezTo>
                  <a:pt x="7875707" y="3413801"/>
                  <a:pt x="7876171" y="3414508"/>
                  <a:pt x="7876530" y="3415362"/>
                </a:cubicBezTo>
                <a:cubicBezTo>
                  <a:pt x="7876889" y="3416216"/>
                  <a:pt x="7877068" y="3417262"/>
                  <a:pt x="7877068" y="3418499"/>
                </a:cubicBezTo>
                <a:lnTo>
                  <a:pt x="7877068" y="3523656"/>
                </a:lnTo>
                <a:cubicBezTo>
                  <a:pt x="7877068" y="3524127"/>
                  <a:pt x="7876947" y="3524539"/>
                  <a:pt x="7876705" y="3524893"/>
                </a:cubicBezTo>
                <a:cubicBezTo>
                  <a:pt x="7876462" y="3525246"/>
                  <a:pt x="7876037" y="3525526"/>
                  <a:pt x="7875430" y="3525732"/>
                </a:cubicBezTo>
                <a:cubicBezTo>
                  <a:pt x="7874823" y="3525939"/>
                  <a:pt x="7874049" y="3526115"/>
                  <a:pt x="7873109" y="3526262"/>
                </a:cubicBezTo>
                <a:cubicBezTo>
                  <a:pt x="7872169" y="3526410"/>
                  <a:pt x="7870940" y="3526483"/>
                  <a:pt x="7869423" y="3526483"/>
                </a:cubicBezTo>
                <a:cubicBezTo>
                  <a:pt x="7868028" y="3526483"/>
                  <a:pt x="7866830" y="3526410"/>
                  <a:pt x="7865829" y="3526262"/>
                </a:cubicBezTo>
                <a:cubicBezTo>
                  <a:pt x="7864828" y="3526115"/>
                  <a:pt x="7864039" y="3525939"/>
                  <a:pt x="7863462" y="3525732"/>
                </a:cubicBezTo>
                <a:cubicBezTo>
                  <a:pt x="7862885" y="3525526"/>
                  <a:pt x="7862475" y="3525246"/>
                  <a:pt x="7862233" y="3524893"/>
                </a:cubicBezTo>
                <a:cubicBezTo>
                  <a:pt x="7861990" y="3524539"/>
                  <a:pt x="7861869" y="3524127"/>
                  <a:pt x="7861869" y="3523656"/>
                </a:cubicBezTo>
                <a:lnTo>
                  <a:pt x="7861869" y="3424066"/>
                </a:lnTo>
                <a:lnTo>
                  <a:pt x="7861692" y="3424066"/>
                </a:lnTo>
                <a:lnTo>
                  <a:pt x="7821397" y="3524097"/>
                </a:lnTo>
                <a:cubicBezTo>
                  <a:pt x="7821220" y="3524510"/>
                  <a:pt x="7820970" y="3524863"/>
                  <a:pt x="7820646" y="3525158"/>
                </a:cubicBezTo>
                <a:cubicBezTo>
                  <a:pt x="7820322" y="3525453"/>
                  <a:pt x="7819851" y="3525703"/>
                  <a:pt x="7819232" y="3525909"/>
                </a:cubicBezTo>
                <a:cubicBezTo>
                  <a:pt x="7818613" y="3526115"/>
                  <a:pt x="7817877" y="3526262"/>
                  <a:pt x="7817023" y="3526351"/>
                </a:cubicBezTo>
                <a:cubicBezTo>
                  <a:pt x="7816169" y="3526439"/>
                  <a:pt x="7815153" y="3526483"/>
                  <a:pt x="7813974" y="3526483"/>
                </a:cubicBezTo>
                <a:cubicBezTo>
                  <a:pt x="7812737" y="3526483"/>
                  <a:pt x="7811677" y="3526425"/>
                  <a:pt x="7810793" y="3526307"/>
                </a:cubicBezTo>
                <a:cubicBezTo>
                  <a:pt x="7809909" y="3526189"/>
                  <a:pt x="7809173" y="3526027"/>
                  <a:pt x="7808584" y="3525821"/>
                </a:cubicBezTo>
                <a:cubicBezTo>
                  <a:pt x="7807995" y="3525614"/>
                  <a:pt x="7807539" y="3525364"/>
                  <a:pt x="7807214" y="3525069"/>
                </a:cubicBezTo>
                <a:cubicBezTo>
                  <a:pt x="7806890" y="3524775"/>
                  <a:pt x="7806669" y="3524451"/>
                  <a:pt x="7806551" y="3524097"/>
                </a:cubicBezTo>
                <a:lnTo>
                  <a:pt x="7768024" y="3424066"/>
                </a:lnTo>
                <a:lnTo>
                  <a:pt x="7767935" y="3424066"/>
                </a:lnTo>
                <a:lnTo>
                  <a:pt x="7767935" y="3523656"/>
                </a:lnTo>
                <a:cubicBezTo>
                  <a:pt x="7767935" y="3524127"/>
                  <a:pt x="7767814" y="3524539"/>
                  <a:pt x="7767572" y="3524893"/>
                </a:cubicBezTo>
                <a:cubicBezTo>
                  <a:pt x="7767329" y="3525246"/>
                  <a:pt x="7766904" y="3525526"/>
                  <a:pt x="7766297" y="3525732"/>
                </a:cubicBezTo>
                <a:cubicBezTo>
                  <a:pt x="7765690" y="3525939"/>
                  <a:pt x="7764901" y="3526115"/>
                  <a:pt x="7763931" y="3526262"/>
                </a:cubicBezTo>
                <a:cubicBezTo>
                  <a:pt x="7762960" y="3526410"/>
                  <a:pt x="7761716" y="3526483"/>
                  <a:pt x="7760199" y="3526483"/>
                </a:cubicBezTo>
                <a:cubicBezTo>
                  <a:pt x="7758743" y="3526483"/>
                  <a:pt x="7757529" y="3526410"/>
                  <a:pt x="7756559" y="3526262"/>
                </a:cubicBezTo>
                <a:cubicBezTo>
                  <a:pt x="7755588" y="3526115"/>
                  <a:pt x="7754814" y="3525939"/>
                  <a:pt x="7754238" y="3525732"/>
                </a:cubicBezTo>
                <a:cubicBezTo>
                  <a:pt x="7753661" y="3525526"/>
                  <a:pt x="7753267" y="3525246"/>
                  <a:pt x="7753055" y="3524893"/>
                </a:cubicBezTo>
                <a:cubicBezTo>
                  <a:pt x="7752842" y="3524539"/>
                  <a:pt x="7752736" y="3524127"/>
                  <a:pt x="7752736" y="3523656"/>
                </a:cubicBezTo>
                <a:lnTo>
                  <a:pt x="7752736" y="3418499"/>
                </a:lnTo>
                <a:cubicBezTo>
                  <a:pt x="7752736" y="3416025"/>
                  <a:pt x="7753394" y="3414258"/>
                  <a:pt x="7754710" y="3413197"/>
                </a:cubicBezTo>
                <a:cubicBezTo>
                  <a:pt x="7756026" y="3412137"/>
                  <a:pt x="7757492" y="3411606"/>
                  <a:pt x="7759107" y="3411606"/>
                </a:cubicBezTo>
                <a:close/>
                <a:moveTo>
                  <a:pt x="7292382" y="3411606"/>
                </a:moveTo>
                <a:lnTo>
                  <a:pt x="7301714" y="3411606"/>
                </a:lnTo>
                <a:cubicBezTo>
                  <a:pt x="7303628" y="3411606"/>
                  <a:pt x="7305303" y="3411783"/>
                  <a:pt x="7306739" y="3412137"/>
                </a:cubicBezTo>
                <a:cubicBezTo>
                  <a:pt x="7308175" y="3412490"/>
                  <a:pt x="7309431" y="3413050"/>
                  <a:pt x="7310507" y="3413816"/>
                </a:cubicBezTo>
                <a:cubicBezTo>
                  <a:pt x="7311584" y="3414582"/>
                  <a:pt x="7312482" y="3415554"/>
                  <a:pt x="7313200" y="3416732"/>
                </a:cubicBezTo>
                <a:cubicBezTo>
                  <a:pt x="7313918" y="3417910"/>
                  <a:pt x="7314545" y="3419294"/>
                  <a:pt x="7315084" y="3420885"/>
                </a:cubicBezTo>
                <a:lnTo>
                  <a:pt x="7347779" y="3503685"/>
                </a:lnTo>
                <a:lnTo>
                  <a:pt x="7348221" y="3503685"/>
                </a:lnTo>
                <a:lnTo>
                  <a:pt x="7382242" y="3421150"/>
                </a:lnTo>
                <a:cubicBezTo>
                  <a:pt x="7382901" y="3419383"/>
                  <a:pt x="7383619" y="3417881"/>
                  <a:pt x="7384398" y="3416643"/>
                </a:cubicBezTo>
                <a:cubicBezTo>
                  <a:pt x="7385175" y="3415406"/>
                  <a:pt x="7386029" y="3414420"/>
                  <a:pt x="7386957" y="3413683"/>
                </a:cubicBezTo>
                <a:cubicBezTo>
                  <a:pt x="7387885" y="3412947"/>
                  <a:pt x="7388916" y="3412417"/>
                  <a:pt x="7390054" y="3412093"/>
                </a:cubicBezTo>
                <a:cubicBezTo>
                  <a:pt x="7391190" y="3411769"/>
                  <a:pt x="7392507" y="3411606"/>
                  <a:pt x="7394004" y="3411606"/>
                </a:cubicBezTo>
                <a:lnTo>
                  <a:pt x="7403789" y="3411606"/>
                </a:lnTo>
                <a:cubicBezTo>
                  <a:pt x="7404688" y="3411606"/>
                  <a:pt x="7405540" y="3411739"/>
                  <a:pt x="7406348" y="3412004"/>
                </a:cubicBezTo>
                <a:cubicBezTo>
                  <a:pt x="7407156" y="3412269"/>
                  <a:pt x="7407844" y="3412682"/>
                  <a:pt x="7408413" y="3413241"/>
                </a:cubicBezTo>
                <a:cubicBezTo>
                  <a:pt x="7408982" y="3413801"/>
                  <a:pt x="7409446" y="3414508"/>
                  <a:pt x="7409805" y="3415362"/>
                </a:cubicBezTo>
                <a:cubicBezTo>
                  <a:pt x="7410164" y="3416216"/>
                  <a:pt x="7410343" y="3417262"/>
                  <a:pt x="7410343" y="3418499"/>
                </a:cubicBezTo>
                <a:lnTo>
                  <a:pt x="7410343" y="3523656"/>
                </a:lnTo>
                <a:cubicBezTo>
                  <a:pt x="7410343" y="3524127"/>
                  <a:pt x="7410222" y="3524539"/>
                  <a:pt x="7409980" y="3524893"/>
                </a:cubicBezTo>
                <a:cubicBezTo>
                  <a:pt x="7409737" y="3525246"/>
                  <a:pt x="7409312" y="3525526"/>
                  <a:pt x="7408705" y="3525732"/>
                </a:cubicBezTo>
                <a:cubicBezTo>
                  <a:pt x="7408098" y="3525939"/>
                  <a:pt x="7407324" y="3526115"/>
                  <a:pt x="7406384" y="3526262"/>
                </a:cubicBezTo>
                <a:cubicBezTo>
                  <a:pt x="7405444" y="3526410"/>
                  <a:pt x="7404215" y="3526483"/>
                  <a:pt x="7402698" y="3526483"/>
                </a:cubicBezTo>
                <a:cubicBezTo>
                  <a:pt x="7401303" y="3526483"/>
                  <a:pt x="7400105" y="3526410"/>
                  <a:pt x="7399104" y="3526262"/>
                </a:cubicBezTo>
                <a:cubicBezTo>
                  <a:pt x="7398103" y="3526115"/>
                  <a:pt x="7397314" y="3525939"/>
                  <a:pt x="7396737" y="3525732"/>
                </a:cubicBezTo>
                <a:cubicBezTo>
                  <a:pt x="7396160" y="3525526"/>
                  <a:pt x="7395750" y="3525246"/>
                  <a:pt x="7395508" y="3524893"/>
                </a:cubicBezTo>
                <a:cubicBezTo>
                  <a:pt x="7395265" y="3524539"/>
                  <a:pt x="7395144" y="3524127"/>
                  <a:pt x="7395144" y="3523656"/>
                </a:cubicBezTo>
                <a:lnTo>
                  <a:pt x="7395144" y="3424066"/>
                </a:lnTo>
                <a:lnTo>
                  <a:pt x="7394967" y="3424066"/>
                </a:lnTo>
                <a:lnTo>
                  <a:pt x="7354672" y="3524097"/>
                </a:lnTo>
                <a:cubicBezTo>
                  <a:pt x="7354495" y="3524510"/>
                  <a:pt x="7354245" y="3524863"/>
                  <a:pt x="7353921" y="3525158"/>
                </a:cubicBezTo>
                <a:cubicBezTo>
                  <a:pt x="7353597" y="3525453"/>
                  <a:pt x="7353126" y="3525703"/>
                  <a:pt x="7352507" y="3525909"/>
                </a:cubicBezTo>
                <a:cubicBezTo>
                  <a:pt x="7351888" y="3526115"/>
                  <a:pt x="7351152" y="3526262"/>
                  <a:pt x="7350298" y="3526351"/>
                </a:cubicBezTo>
                <a:cubicBezTo>
                  <a:pt x="7349444" y="3526439"/>
                  <a:pt x="7348428" y="3526483"/>
                  <a:pt x="7347249" y="3526483"/>
                </a:cubicBezTo>
                <a:cubicBezTo>
                  <a:pt x="7346012" y="3526483"/>
                  <a:pt x="7344952" y="3526425"/>
                  <a:pt x="7344068" y="3526307"/>
                </a:cubicBezTo>
                <a:cubicBezTo>
                  <a:pt x="7343184" y="3526189"/>
                  <a:pt x="7342448" y="3526027"/>
                  <a:pt x="7341859" y="3525821"/>
                </a:cubicBezTo>
                <a:cubicBezTo>
                  <a:pt x="7341270" y="3525614"/>
                  <a:pt x="7340814" y="3525364"/>
                  <a:pt x="7340489" y="3525069"/>
                </a:cubicBezTo>
                <a:cubicBezTo>
                  <a:pt x="7340165" y="3524775"/>
                  <a:pt x="7339944" y="3524451"/>
                  <a:pt x="7339826" y="3524097"/>
                </a:cubicBezTo>
                <a:lnTo>
                  <a:pt x="7301299" y="3424066"/>
                </a:lnTo>
                <a:lnTo>
                  <a:pt x="7301210" y="3424066"/>
                </a:lnTo>
                <a:lnTo>
                  <a:pt x="7301210" y="3523656"/>
                </a:lnTo>
                <a:cubicBezTo>
                  <a:pt x="7301210" y="3524127"/>
                  <a:pt x="7301089" y="3524539"/>
                  <a:pt x="7300847" y="3524893"/>
                </a:cubicBezTo>
                <a:cubicBezTo>
                  <a:pt x="7300604" y="3525246"/>
                  <a:pt x="7300179" y="3525526"/>
                  <a:pt x="7299572" y="3525732"/>
                </a:cubicBezTo>
                <a:cubicBezTo>
                  <a:pt x="7298965" y="3525939"/>
                  <a:pt x="7298176" y="3526115"/>
                  <a:pt x="7297206" y="3526262"/>
                </a:cubicBezTo>
                <a:cubicBezTo>
                  <a:pt x="7296235" y="3526410"/>
                  <a:pt x="7294991" y="3526483"/>
                  <a:pt x="7293474" y="3526483"/>
                </a:cubicBezTo>
                <a:cubicBezTo>
                  <a:pt x="7292018" y="3526483"/>
                  <a:pt x="7290804" y="3526410"/>
                  <a:pt x="7289834" y="3526262"/>
                </a:cubicBezTo>
                <a:cubicBezTo>
                  <a:pt x="7288863" y="3526115"/>
                  <a:pt x="7288089" y="3525939"/>
                  <a:pt x="7287513" y="3525732"/>
                </a:cubicBezTo>
                <a:cubicBezTo>
                  <a:pt x="7286936" y="3525526"/>
                  <a:pt x="7286542" y="3525246"/>
                  <a:pt x="7286330" y="3524893"/>
                </a:cubicBezTo>
                <a:cubicBezTo>
                  <a:pt x="7286117" y="3524539"/>
                  <a:pt x="7286011" y="3524127"/>
                  <a:pt x="7286011" y="3523656"/>
                </a:cubicBezTo>
                <a:lnTo>
                  <a:pt x="7286011" y="3418499"/>
                </a:lnTo>
                <a:cubicBezTo>
                  <a:pt x="7286011" y="3416025"/>
                  <a:pt x="7286669" y="3414258"/>
                  <a:pt x="7287985" y="3413197"/>
                </a:cubicBezTo>
                <a:cubicBezTo>
                  <a:pt x="7289301" y="3412137"/>
                  <a:pt x="7290767" y="3411606"/>
                  <a:pt x="7292382" y="3411606"/>
                </a:cubicBezTo>
                <a:close/>
                <a:moveTo>
                  <a:pt x="6816132" y="3411606"/>
                </a:moveTo>
                <a:lnTo>
                  <a:pt x="6825464" y="3411606"/>
                </a:lnTo>
                <a:cubicBezTo>
                  <a:pt x="6827378" y="3411606"/>
                  <a:pt x="6829053" y="3411783"/>
                  <a:pt x="6830489" y="3412137"/>
                </a:cubicBezTo>
                <a:cubicBezTo>
                  <a:pt x="6831925" y="3412490"/>
                  <a:pt x="6833181" y="3413050"/>
                  <a:pt x="6834257" y="3413816"/>
                </a:cubicBezTo>
                <a:cubicBezTo>
                  <a:pt x="6835334" y="3414582"/>
                  <a:pt x="6836232" y="3415554"/>
                  <a:pt x="6836950" y="3416732"/>
                </a:cubicBezTo>
                <a:cubicBezTo>
                  <a:pt x="6837668" y="3417910"/>
                  <a:pt x="6838295" y="3419294"/>
                  <a:pt x="6838834" y="3420885"/>
                </a:cubicBezTo>
                <a:lnTo>
                  <a:pt x="6871529" y="3503685"/>
                </a:lnTo>
                <a:lnTo>
                  <a:pt x="6871971" y="3503685"/>
                </a:lnTo>
                <a:lnTo>
                  <a:pt x="6905992" y="3421150"/>
                </a:lnTo>
                <a:cubicBezTo>
                  <a:pt x="6906651" y="3419383"/>
                  <a:pt x="6907369" y="3417881"/>
                  <a:pt x="6908148" y="3416643"/>
                </a:cubicBezTo>
                <a:cubicBezTo>
                  <a:pt x="6908925" y="3415406"/>
                  <a:pt x="6909779" y="3414420"/>
                  <a:pt x="6910707" y="3413683"/>
                </a:cubicBezTo>
                <a:cubicBezTo>
                  <a:pt x="6911635" y="3412947"/>
                  <a:pt x="6912666" y="3412417"/>
                  <a:pt x="6913804" y="3412093"/>
                </a:cubicBezTo>
                <a:cubicBezTo>
                  <a:pt x="6914940" y="3411769"/>
                  <a:pt x="6916257" y="3411606"/>
                  <a:pt x="6917754" y="3411606"/>
                </a:cubicBezTo>
                <a:lnTo>
                  <a:pt x="6927539" y="3411606"/>
                </a:lnTo>
                <a:cubicBezTo>
                  <a:pt x="6928438" y="3411606"/>
                  <a:pt x="6929290" y="3411739"/>
                  <a:pt x="6930098" y="3412004"/>
                </a:cubicBezTo>
                <a:cubicBezTo>
                  <a:pt x="6930906" y="3412269"/>
                  <a:pt x="6931594" y="3412682"/>
                  <a:pt x="6932163" y="3413241"/>
                </a:cubicBezTo>
                <a:cubicBezTo>
                  <a:pt x="6932732" y="3413801"/>
                  <a:pt x="6933196" y="3414508"/>
                  <a:pt x="6933555" y="3415362"/>
                </a:cubicBezTo>
                <a:cubicBezTo>
                  <a:pt x="6933914" y="3416216"/>
                  <a:pt x="6934093" y="3417262"/>
                  <a:pt x="6934093" y="3418499"/>
                </a:cubicBezTo>
                <a:lnTo>
                  <a:pt x="6934093" y="3523656"/>
                </a:lnTo>
                <a:cubicBezTo>
                  <a:pt x="6934093" y="3524127"/>
                  <a:pt x="6933972" y="3524539"/>
                  <a:pt x="6933730" y="3524893"/>
                </a:cubicBezTo>
                <a:cubicBezTo>
                  <a:pt x="6933487" y="3525246"/>
                  <a:pt x="6933062" y="3525526"/>
                  <a:pt x="6932455" y="3525732"/>
                </a:cubicBezTo>
                <a:cubicBezTo>
                  <a:pt x="6931848" y="3525939"/>
                  <a:pt x="6931074" y="3526115"/>
                  <a:pt x="6930134" y="3526262"/>
                </a:cubicBezTo>
                <a:cubicBezTo>
                  <a:pt x="6929194" y="3526410"/>
                  <a:pt x="6927965" y="3526483"/>
                  <a:pt x="6926448" y="3526483"/>
                </a:cubicBezTo>
                <a:cubicBezTo>
                  <a:pt x="6925053" y="3526483"/>
                  <a:pt x="6923855" y="3526410"/>
                  <a:pt x="6922854" y="3526262"/>
                </a:cubicBezTo>
                <a:cubicBezTo>
                  <a:pt x="6921853" y="3526115"/>
                  <a:pt x="6921064" y="3525939"/>
                  <a:pt x="6920487" y="3525732"/>
                </a:cubicBezTo>
                <a:cubicBezTo>
                  <a:pt x="6919910" y="3525526"/>
                  <a:pt x="6919500" y="3525246"/>
                  <a:pt x="6919258" y="3524893"/>
                </a:cubicBezTo>
                <a:cubicBezTo>
                  <a:pt x="6919015" y="3524539"/>
                  <a:pt x="6918894" y="3524127"/>
                  <a:pt x="6918894" y="3523656"/>
                </a:cubicBezTo>
                <a:lnTo>
                  <a:pt x="6918894" y="3424066"/>
                </a:lnTo>
                <a:lnTo>
                  <a:pt x="6918717" y="3424066"/>
                </a:lnTo>
                <a:lnTo>
                  <a:pt x="6878422" y="3524097"/>
                </a:lnTo>
                <a:cubicBezTo>
                  <a:pt x="6878245" y="3524510"/>
                  <a:pt x="6877995" y="3524863"/>
                  <a:pt x="6877671" y="3525158"/>
                </a:cubicBezTo>
                <a:cubicBezTo>
                  <a:pt x="6877347" y="3525453"/>
                  <a:pt x="6876876" y="3525703"/>
                  <a:pt x="6876257" y="3525909"/>
                </a:cubicBezTo>
                <a:cubicBezTo>
                  <a:pt x="6875638" y="3526115"/>
                  <a:pt x="6874902" y="3526262"/>
                  <a:pt x="6874048" y="3526351"/>
                </a:cubicBezTo>
                <a:cubicBezTo>
                  <a:pt x="6873194" y="3526439"/>
                  <a:pt x="6872178" y="3526483"/>
                  <a:pt x="6870999" y="3526483"/>
                </a:cubicBezTo>
                <a:cubicBezTo>
                  <a:pt x="6869762" y="3526483"/>
                  <a:pt x="6868702" y="3526425"/>
                  <a:pt x="6867818" y="3526307"/>
                </a:cubicBezTo>
                <a:cubicBezTo>
                  <a:pt x="6866934" y="3526189"/>
                  <a:pt x="6866198" y="3526027"/>
                  <a:pt x="6865609" y="3525821"/>
                </a:cubicBezTo>
                <a:cubicBezTo>
                  <a:pt x="6865020" y="3525614"/>
                  <a:pt x="6864564" y="3525364"/>
                  <a:pt x="6864239" y="3525069"/>
                </a:cubicBezTo>
                <a:cubicBezTo>
                  <a:pt x="6863915" y="3524775"/>
                  <a:pt x="6863694" y="3524451"/>
                  <a:pt x="6863576" y="3524097"/>
                </a:cubicBezTo>
                <a:lnTo>
                  <a:pt x="6825049" y="3424066"/>
                </a:lnTo>
                <a:lnTo>
                  <a:pt x="6824960" y="3424066"/>
                </a:lnTo>
                <a:lnTo>
                  <a:pt x="6824960" y="3523656"/>
                </a:lnTo>
                <a:cubicBezTo>
                  <a:pt x="6824960" y="3524127"/>
                  <a:pt x="6824839" y="3524539"/>
                  <a:pt x="6824597" y="3524893"/>
                </a:cubicBezTo>
                <a:cubicBezTo>
                  <a:pt x="6824354" y="3525246"/>
                  <a:pt x="6823929" y="3525526"/>
                  <a:pt x="6823322" y="3525732"/>
                </a:cubicBezTo>
                <a:cubicBezTo>
                  <a:pt x="6822715" y="3525939"/>
                  <a:pt x="6821926" y="3526115"/>
                  <a:pt x="6820956" y="3526262"/>
                </a:cubicBezTo>
                <a:cubicBezTo>
                  <a:pt x="6819985" y="3526410"/>
                  <a:pt x="6818741" y="3526483"/>
                  <a:pt x="6817224" y="3526483"/>
                </a:cubicBezTo>
                <a:cubicBezTo>
                  <a:pt x="6815768" y="3526483"/>
                  <a:pt x="6814554" y="3526410"/>
                  <a:pt x="6813584" y="3526262"/>
                </a:cubicBezTo>
                <a:cubicBezTo>
                  <a:pt x="6812613" y="3526115"/>
                  <a:pt x="6811839" y="3525939"/>
                  <a:pt x="6811263" y="3525732"/>
                </a:cubicBezTo>
                <a:cubicBezTo>
                  <a:pt x="6810686" y="3525526"/>
                  <a:pt x="6810292" y="3525246"/>
                  <a:pt x="6810080" y="3524893"/>
                </a:cubicBezTo>
                <a:cubicBezTo>
                  <a:pt x="6809867" y="3524539"/>
                  <a:pt x="6809761" y="3524127"/>
                  <a:pt x="6809761" y="3523656"/>
                </a:cubicBezTo>
                <a:lnTo>
                  <a:pt x="6809761" y="3418499"/>
                </a:lnTo>
                <a:cubicBezTo>
                  <a:pt x="6809761" y="3416025"/>
                  <a:pt x="6810419" y="3414258"/>
                  <a:pt x="6811735" y="3413197"/>
                </a:cubicBezTo>
                <a:cubicBezTo>
                  <a:pt x="6813051" y="3412137"/>
                  <a:pt x="6814517" y="3411606"/>
                  <a:pt x="6816132" y="3411606"/>
                </a:cubicBezTo>
                <a:close/>
                <a:moveTo>
                  <a:pt x="6349407" y="3411606"/>
                </a:moveTo>
                <a:lnTo>
                  <a:pt x="6358739" y="3411606"/>
                </a:lnTo>
                <a:cubicBezTo>
                  <a:pt x="6360653" y="3411606"/>
                  <a:pt x="6362328" y="3411783"/>
                  <a:pt x="6363764" y="3412137"/>
                </a:cubicBezTo>
                <a:cubicBezTo>
                  <a:pt x="6365200" y="3412490"/>
                  <a:pt x="6366456" y="3413050"/>
                  <a:pt x="6367532" y="3413816"/>
                </a:cubicBezTo>
                <a:cubicBezTo>
                  <a:pt x="6368609" y="3414582"/>
                  <a:pt x="6369507" y="3415554"/>
                  <a:pt x="6370225" y="3416732"/>
                </a:cubicBezTo>
                <a:cubicBezTo>
                  <a:pt x="6370943" y="3417910"/>
                  <a:pt x="6371570" y="3419294"/>
                  <a:pt x="6372109" y="3420885"/>
                </a:cubicBezTo>
                <a:lnTo>
                  <a:pt x="6404804" y="3503685"/>
                </a:lnTo>
                <a:lnTo>
                  <a:pt x="6405246" y="3503685"/>
                </a:lnTo>
                <a:lnTo>
                  <a:pt x="6439267" y="3421150"/>
                </a:lnTo>
                <a:cubicBezTo>
                  <a:pt x="6439926" y="3419383"/>
                  <a:pt x="6440644" y="3417881"/>
                  <a:pt x="6441423" y="3416643"/>
                </a:cubicBezTo>
                <a:cubicBezTo>
                  <a:pt x="6442200" y="3415406"/>
                  <a:pt x="6443054" y="3414420"/>
                  <a:pt x="6443982" y="3413683"/>
                </a:cubicBezTo>
                <a:cubicBezTo>
                  <a:pt x="6444910" y="3412947"/>
                  <a:pt x="6445941" y="3412417"/>
                  <a:pt x="6447079" y="3412093"/>
                </a:cubicBezTo>
                <a:cubicBezTo>
                  <a:pt x="6448215" y="3411769"/>
                  <a:pt x="6449532" y="3411606"/>
                  <a:pt x="6451029" y="3411606"/>
                </a:cubicBezTo>
                <a:lnTo>
                  <a:pt x="6460814" y="3411606"/>
                </a:lnTo>
                <a:cubicBezTo>
                  <a:pt x="6461713" y="3411606"/>
                  <a:pt x="6462565" y="3411739"/>
                  <a:pt x="6463373" y="3412004"/>
                </a:cubicBezTo>
                <a:cubicBezTo>
                  <a:pt x="6464181" y="3412269"/>
                  <a:pt x="6464869" y="3412682"/>
                  <a:pt x="6465438" y="3413241"/>
                </a:cubicBezTo>
                <a:cubicBezTo>
                  <a:pt x="6466007" y="3413801"/>
                  <a:pt x="6466471" y="3414508"/>
                  <a:pt x="6466830" y="3415362"/>
                </a:cubicBezTo>
                <a:cubicBezTo>
                  <a:pt x="6467189" y="3416216"/>
                  <a:pt x="6467368" y="3417262"/>
                  <a:pt x="6467368" y="3418499"/>
                </a:cubicBezTo>
                <a:lnTo>
                  <a:pt x="6467368" y="3523656"/>
                </a:lnTo>
                <a:cubicBezTo>
                  <a:pt x="6467368" y="3524127"/>
                  <a:pt x="6467247" y="3524539"/>
                  <a:pt x="6467005" y="3524893"/>
                </a:cubicBezTo>
                <a:cubicBezTo>
                  <a:pt x="6466762" y="3525246"/>
                  <a:pt x="6466337" y="3525526"/>
                  <a:pt x="6465730" y="3525732"/>
                </a:cubicBezTo>
                <a:cubicBezTo>
                  <a:pt x="6465123" y="3525939"/>
                  <a:pt x="6464349" y="3526115"/>
                  <a:pt x="6463409" y="3526262"/>
                </a:cubicBezTo>
                <a:cubicBezTo>
                  <a:pt x="6462469" y="3526410"/>
                  <a:pt x="6461240" y="3526483"/>
                  <a:pt x="6459723" y="3526483"/>
                </a:cubicBezTo>
                <a:cubicBezTo>
                  <a:pt x="6458328" y="3526483"/>
                  <a:pt x="6457130" y="3526410"/>
                  <a:pt x="6456129" y="3526262"/>
                </a:cubicBezTo>
                <a:cubicBezTo>
                  <a:pt x="6455128" y="3526115"/>
                  <a:pt x="6454339" y="3525939"/>
                  <a:pt x="6453762" y="3525732"/>
                </a:cubicBezTo>
                <a:cubicBezTo>
                  <a:pt x="6453185" y="3525526"/>
                  <a:pt x="6452775" y="3525246"/>
                  <a:pt x="6452533" y="3524893"/>
                </a:cubicBezTo>
                <a:cubicBezTo>
                  <a:pt x="6452290" y="3524539"/>
                  <a:pt x="6452169" y="3524127"/>
                  <a:pt x="6452169" y="3523656"/>
                </a:cubicBezTo>
                <a:lnTo>
                  <a:pt x="6452169" y="3424066"/>
                </a:lnTo>
                <a:lnTo>
                  <a:pt x="6451992" y="3424066"/>
                </a:lnTo>
                <a:lnTo>
                  <a:pt x="6411697" y="3524097"/>
                </a:lnTo>
                <a:cubicBezTo>
                  <a:pt x="6411520" y="3524510"/>
                  <a:pt x="6411270" y="3524863"/>
                  <a:pt x="6410946" y="3525158"/>
                </a:cubicBezTo>
                <a:cubicBezTo>
                  <a:pt x="6410622" y="3525453"/>
                  <a:pt x="6410151" y="3525703"/>
                  <a:pt x="6409532" y="3525909"/>
                </a:cubicBezTo>
                <a:cubicBezTo>
                  <a:pt x="6408913" y="3526115"/>
                  <a:pt x="6408177" y="3526262"/>
                  <a:pt x="6407323" y="3526351"/>
                </a:cubicBezTo>
                <a:cubicBezTo>
                  <a:pt x="6406469" y="3526439"/>
                  <a:pt x="6405453" y="3526483"/>
                  <a:pt x="6404274" y="3526483"/>
                </a:cubicBezTo>
                <a:cubicBezTo>
                  <a:pt x="6403037" y="3526483"/>
                  <a:pt x="6401977" y="3526425"/>
                  <a:pt x="6401093" y="3526307"/>
                </a:cubicBezTo>
                <a:cubicBezTo>
                  <a:pt x="6400209" y="3526189"/>
                  <a:pt x="6399473" y="3526027"/>
                  <a:pt x="6398884" y="3525821"/>
                </a:cubicBezTo>
                <a:cubicBezTo>
                  <a:pt x="6398295" y="3525614"/>
                  <a:pt x="6397839" y="3525364"/>
                  <a:pt x="6397514" y="3525069"/>
                </a:cubicBezTo>
                <a:cubicBezTo>
                  <a:pt x="6397190" y="3524775"/>
                  <a:pt x="6396969" y="3524451"/>
                  <a:pt x="6396851" y="3524097"/>
                </a:cubicBezTo>
                <a:lnTo>
                  <a:pt x="6358324" y="3424066"/>
                </a:lnTo>
                <a:lnTo>
                  <a:pt x="6358235" y="3424066"/>
                </a:lnTo>
                <a:lnTo>
                  <a:pt x="6358235" y="3523656"/>
                </a:lnTo>
                <a:cubicBezTo>
                  <a:pt x="6358235" y="3524127"/>
                  <a:pt x="6358114" y="3524539"/>
                  <a:pt x="6357872" y="3524893"/>
                </a:cubicBezTo>
                <a:cubicBezTo>
                  <a:pt x="6357629" y="3525246"/>
                  <a:pt x="6357204" y="3525526"/>
                  <a:pt x="6356597" y="3525732"/>
                </a:cubicBezTo>
                <a:cubicBezTo>
                  <a:pt x="6355990" y="3525939"/>
                  <a:pt x="6355201" y="3526115"/>
                  <a:pt x="6354231" y="3526262"/>
                </a:cubicBezTo>
                <a:cubicBezTo>
                  <a:pt x="6353260" y="3526410"/>
                  <a:pt x="6352016" y="3526483"/>
                  <a:pt x="6350499" y="3526483"/>
                </a:cubicBezTo>
                <a:cubicBezTo>
                  <a:pt x="6349043" y="3526483"/>
                  <a:pt x="6347829" y="3526410"/>
                  <a:pt x="6346859" y="3526262"/>
                </a:cubicBezTo>
                <a:cubicBezTo>
                  <a:pt x="6345888" y="3526115"/>
                  <a:pt x="6345114" y="3525939"/>
                  <a:pt x="6344538" y="3525732"/>
                </a:cubicBezTo>
                <a:cubicBezTo>
                  <a:pt x="6343961" y="3525526"/>
                  <a:pt x="6343567" y="3525246"/>
                  <a:pt x="6343355" y="3524893"/>
                </a:cubicBezTo>
                <a:cubicBezTo>
                  <a:pt x="6343142" y="3524539"/>
                  <a:pt x="6343036" y="3524127"/>
                  <a:pt x="6343036" y="3523656"/>
                </a:cubicBezTo>
                <a:lnTo>
                  <a:pt x="6343036" y="3418499"/>
                </a:lnTo>
                <a:cubicBezTo>
                  <a:pt x="6343036" y="3416025"/>
                  <a:pt x="6343694" y="3414258"/>
                  <a:pt x="6345010" y="3413197"/>
                </a:cubicBezTo>
                <a:cubicBezTo>
                  <a:pt x="6346326" y="3412137"/>
                  <a:pt x="6347792" y="3411606"/>
                  <a:pt x="6349407" y="3411606"/>
                </a:cubicBezTo>
                <a:close/>
                <a:moveTo>
                  <a:pt x="5873157" y="3411606"/>
                </a:moveTo>
                <a:lnTo>
                  <a:pt x="5882489" y="3411606"/>
                </a:lnTo>
                <a:cubicBezTo>
                  <a:pt x="5884403" y="3411606"/>
                  <a:pt x="5886078" y="3411783"/>
                  <a:pt x="5887514" y="3412137"/>
                </a:cubicBezTo>
                <a:cubicBezTo>
                  <a:pt x="5888950" y="3412490"/>
                  <a:pt x="5890206" y="3413050"/>
                  <a:pt x="5891282" y="3413816"/>
                </a:cubicBezTo>
                <a:cubicBezTo>
                  <a:pt x="5892359" y="3414582"/>
                  <a:pt x="5893257" y="3415554"/>
                  <a:pt x="5893975" y="3416732"/>
                </a:cubicBezTo>
                <a:cubicBezTo>
                  <a:pt x="5894693" y="3417910"/>
                  <a:pt x="5895320" y="3419294"/>
                  <a:pt x="5895859" y="3420885"/>
                </a:cubicBezTo>
                <a:lnTo>
                  <a:pt x="5928554" y="3503685"/>
                </a:lnTo>
                <a:lnTo>
                  <a:pt x="5928996" y="3503685"/>
                </a:lnTo>
                <a:lnTo>
                  <a:pt x="5963017" y="3421150"/>
                </a:lnTo>
                <a:cubicBezTo>
                  <a:pt x="5963676" y="3419383"/>
                  <a:pt x="5964394" y="3417881"/>
                  <a:pt x="5965173" y="3416643"/>
                </a:cubicBezTo>
                <a:cubicBezTo>
                  <a:pt x="5965950" y="3415406"/>
                  <a:pt x="5966804" y="3414420"/>
                  <a:pt x="5967732" y="3413683"/>
                </a:cubicBezTo>
                <a:cubicBezTo>
                  <a:pt x="5968660" y="3412947"/>
                  <a:pt x="5969691" y="3412417"/>
                  <a:pt x="5970829" y="3412093"/>
                </a:cubicBezTo>
                <a:cubicBezTo>
                  <a:pt x="5971965" y="3411769"/>
                  <a:pt x="5973282" y="3411606"/>
                  <a:pt x="5974779" y="3411606"/>
                </a:cubicBezTo>
                <a:lnTo>
                  <a:pt x="5984564" y="3411606"/>
                </a:lnTo>
                <a:cubicBezTo>
                  <a:pt x="5985463" y="3411606"/>
                  <a:pt x="5986315" y="3411739"/>
                  <a:pt x="5987123" y="3412004"/>
                </a:cubicBezTo>
                <a:cubicBezTo>
                  <a:pt x="5987931" y="3412269"/>
                  <a:pt x="5988619" y="3412682"/>
                  <a:pt x="5989188" y="3413241"/>
                </a:cubicBezTo>
                <a:cubicBezTo>
                  <a:pt x="5989757" y="3413801"/>
                  <a:pt x="5990221" y="3414508"/>
                  <a:pt x="5990580" y="3415362"/>
                </a:cubicBezTo>
                <a:cubicBezTo>
                  <a:pt x="5990939" y="3416216"/>
                  <a:pt x="5991118" y="3417262"/>
                  <a:pt x="5991118" y="3418499"/>
                </a:cubicBezTo>
                <a:lnTo>
                  <a:pt x="5991118" y="3523656"/>
                </a:lnTo>
                <a:cubicBezTo>
                  <a:pt x="5991118" y="3524127"/>
                  <a:pt x="5990997" y="3524539"/>
                  <a:pt x="5990755" y="3524893"/>
                </a:cubicBezTo>
                <a:cubicBezTo>
                  <a:pt x="5990512" y="3525246"/>
                  <a:pt x="5990087" y="3525526"/>
                  <a:pt x="5989480" y="3525732"/>
                </a:cubicBezTo>
                <a:cubicBezTo>
                  <a:pt x="5988873" y="3525939"/>
                  <a:pt x="5988099" y="3526115"/>
                  <a:pt x="5987159" y="3526262"/>
                </a:cubicBezTo>
                <a:cubicBezTo>
                  <a:pt x="5986219" y="3526410"/>
                  <a:pt x="5984990" y="3526483"/>
                  <a:pt x="5983473" y="3526483"/>
                </a:cubicBezTo>
                <a:cubicBezTo>
                  <a:pt x="5982078" y="3526483"/>
                  <a:pt x="5980880" y="3526410"/>
                  <a:pt x="5979879" y="3526262"/>
                </a:cubicBezTo>
                <a:cubicBezTo>
                  <a:pt x="5978878" y="3526115"/>
                  <a:pt x="5978089" y="3525939"/>
                  <a:pt x="5977512" y="3525732"/>
                </a:cubicBezTo>
                <a:cubicBezTo>
                  <a:pt x="5976935" y="3525526"/>
                  <a:pt x="5976525" y="3525246"/>
                  <a:pt x="5976283" y="3524893"/>
                </a:cubicBezTo>
                <a:cubicBezTo>
                  <a:pt x="5976040" y="3524539"/>
                  <a:pt x="5975919" y="3524127"/>
                  <a:pt x="5975919" y="3523656"/>
                </a:cubicBezTo>
                <a:lnTo>
                  <a:pt x="5975919" y="3424066"/>
                </a:lnTo>
                <a:lnTo>
                  <a:pt x="5975742" y="3424066"/>
                </a:lnTo>
                <a:lnTo>
                  <a:pt x="5935447" y="3524097"/>
                </a:lnTo>
                <a:cubicBezTo>
                  <a:pt x="5935270" y="3524510"/>
                  <a:pt x="5935020" y="3524863"/>
                  <a:pt x="5934696" y="3525158"/>
                </a:cubicBezTo>
                <a:cubicBezTo>
                  <a:pt x="5934372" y="3525453"/>
                  <a:pt x="5933901" y="3525703"/>
                  <a:pt x="5933282" y="3525909"/>
                </a:cubicBezTo>
                <a:cubicBezTo>
                  <a:pt x="5932663" y="3526115"/>
                  <a:pt x="5931927" y="3526262"/>
                  <a:pt x="5931073" y="3526351"/>
                </a:cubicBezTo>
                <a:cubicBezTo>
                  <a:pt x="5930219" y="3526439"/>
                  <a:pt x="5929203" y="3526483"/>
                  <a:pt x="5928024" y="3526483"/>
                </a:cubicBezTo>
                <a:cubicBezTo>
                  <a:pt x="5926787" y="3526483"/>
                  <a:pt x="5925727" y="3526425"/>
                  <a:pt x="5924843" y="3526307"/>
                </a:cubicBezTo>
                <a:cubicBezTo>
                  <a:pt x="5923959" y="3526189"/>
                  <a:pt x="5923223" y="3526027"/>
                  <a:pt x="5922634" y="3525821"/>
                </a:cubicBezTo>
                <a:cubicBezTo>
                  <a:pt x="5922045" y="3525614"/>
                  <a:pt x="5921589" y="3525364"/>
                  <a:pt x="5921264" y="3525069"/>
                </a:cubicBezTo>
                <a:cubicBezTo>
                  <a:pt x="5920940" y="3524775"/>
                  <a:pt x="5920719" y="3524451"/>
                  <a:pt x="5920601" y="3524097"/>
                </a:cubicBezTo>
                <a:lnTo>
                  <a:pt x="5882074" y="3424066"/>
                </a:lnTo>
                <a:lnTo>
                  <a:pt x="5881985" y="3424066"/>
                </a:lnTo>
                <a:lnTo>
                  <a:pt x="5881985" y="3523656"/>
                </a:lnTo>
                <a:cubicBezTo>
                  <a:pt x="5881985" y="3524127"/>
                  <a:pt x="5881864" y="3524539"/>
                  <a:pt x="5881622" y="3524893"/>
                </a:cubicBezTo>
                <a:cubicBezTo>
                  <a:pt x="5881379" y="3525246"/>
                  <a:pt x="5880954" y="3525526"/>
                  <a:pt x="5880347" y="3525732"/>
                </a:cubicBezTo>
                <a:cubicBezTo>
                  <a:pt x="5879740" y="3525939"/>
                  <a:pt x="5878951" y="3526115"/>
                  <a:pt x="5877981" y="3526262"/>
                </a:cubicBezTo>
                <a:cubicBezTo>
                  <a:pt x="5877010" y="3526410"/>
                  <a:pt x="5875766" y="3526483"/>
                  <a:pt x="5874249" y="3526483"/>
                </a:cubicBezTo>
                <a:cubicBezTo>
                  <a:pt x="5872793" y="3526483"/>
                  <a:pt x="5871579" y="3526410"/>
                  <a:pt x="5870609" y="3526262"/>
                </a:cubicBezTo>
                <a:cubicBezTo>
                  <a:pt x="5869638" y="3526115"/>
                  <a:pt x="5868864" y="3525939"/>
                  <a:pt x="5868288" y="3525732"/>
                </a:cubicBezTo>
                <a:cubicBezTo>
                  <a:pt x="5867711" y="3525526"/>
                  <a:pt x="5867317" y="3525246"/>
                  <a:pt x="5867105" y="3524893"/>
                </a:cubicBezTo>
                <a:cubicBezTo>
                  <a:pt x="5866892" y="3524539"/>
                  <a:pt x="5866786" y="3524127"/>
                  <a:pt x="5866786" y="3523656"/>
                </a:cubicBezTo>
                <a:lnTo>
                  <a:pt x="5866786" y="3418499"/>
                </a:lnTo>
                <a:cubicBezTo>
                  <a:pt x="5866786" y="3416025"/>
                  <a:pt x="5867444" y="3414258"/>
                  <a:pt x="5868760" y="3413197"/>
                </a:cubicBezTo>
                <a:cubicBezTo>
                  <a:pt x="5870076" y="3412137"/>
                  <a:pt x="5871542" y="3411606"/>
                  <a:pt x="5873157" y="3411606"/>
                </a:cubicBezTo>
                <a:close/>
                <a:moveTo>
                  <a:pt x="5406432" y="3411606"/>
                </a:moveTo>
                <a:lnTo>
                  <a:pt x="5415764" y="3411606"/>
                </a:lnTo>
                <a:cubicBezTo>
                  <a:pt x="5417678" y="3411606"/>
                  <a:pt x="5419353" y="3411783"/>
                  <a:pt x="5420789" y="3412137"/>
                </a:cubicBezTo>
                <a:cubicBezTo>
                  <a:pt x="5422225" y="3412490"/>
                  <a:pt x="5423481" y="3413050"/>
                  <a:pt x="5424557" y="3413816"/>
                </a:cubicBezTo>
                <a:cubicBezTo>
                  <a:pt x="5425634" y="3414582"/>
                  <a:pt x="5426532" y="3415554"/>
                  <a:pt x="5427250" y="3416732"/>
                </a:cubicBezTo>
                <a:cubicBezTo>
                  <a:pt x="5427968" y="3417910"/>
                  <a:pt x="5428595" y="3419294"/>
                  <a:pt x="5429134" y="3420885"/>
                </a:cubicBezTo>
                <a:lnTo>
                  <a:pt x="5461829" y="3503685"/>
                </a:lnTo>
                <a:lnTo>
                  <a:pt x="5462271" y="3503685"/>
                </a:lnTo>
                <a:lnTo>
                  <a:pt x="5496292" y="3421150"/>
                </a:lnTo>
                <a:cubicBezTo>
                  <a:pt x="5496951" y="3419383"/>
                  <a:pt x="5497669" y="3417881"/>
                  <a:pt x="5498448" y="3416643"/>
                </a:cubicBezTo>
                <a:cubicBezTo>
                  <a:pt x="5499225" y="3415406"/>
                  <a:pt x="5500079" y="3414420"/>
                  <a:pt x="5501007" y="3413683"/>
                </a:cubicBezTo>
                <a:cubicBezTo>
                  <a:pt x="5501935" y="3412947"/>
                  <a:pt x="5502966" y="3412417"/>
                  <a:pt x="5504104" y="3412093"/>
                </a:cubicBezTo>
                <a:cubicBezTo>
                  <a:pt x="5505240" y="3411769"/>
                  <a:pt x="5506557" y="3411606"/>
                  <a:pt x="5508054" y="3411606"/>
                </a:cubicBezTo>
                <a:lnTo>
                  <a:pt x="5517839" y="3411606"/>
                </a:lnTo>
                <a:cubicBezTo>
                  <a:pt x="5518738" y="3411606"/>
                  <a:pt x="5519590" y="3411739"/>
                  <a:pt x="5520398" y="3412004"/>
                </a:cubicBezTo>
                <a:cubicBezTo>
                  <a:pt x="5521206" y="3412269"/>
                  <a:pt x="5521894" y="3412682"/>
                  <a:pt x="5522463" y="3413241"/>
                </a:cubicBezTo>
                <a:cubicBezTo>
                  <a:pt x="5523032" y="3413801"/>
                  <a:pt x="5523496" y="3414508"/>
                  <a:pt x="5523855" y="3415362"/>
                </a:cubicBezTo>
                <a:cubicBezTo>
                  <a:pt x="5524214" y="3416216"/>
                  <a:pt x="5524393" y="3417262"/>
                  <a:pt x="5524393" y="3418499"/>
                </a:cubicBezTo>
                <a:lnTo>
                  <a:pt x="5524393" y="3523656"/>
                </a:lnTo>
                <a:cubicBezTo>
                  <a:pt x="5524393" y="3524127"/>
                  <a:pt x="5524272" y="3524539"/>
                  <a:pt x="5524030" y="3524893"/>
                </a:cubicBezTo>
                <a:cubicBezTo>
                  <a:pt x="5523787" y="3525246"/>
                  <a:pt x="5523362" y="3525526"/>
                  <a:pt x="5522755" y="3525732"/>
                </a:cubicBezTo>
                <a:cubicBezTo>
                  <a:pt x="5522148" y="3525939"/>
                  <a:pt x="5521374" y="3526115"/>
                  <a:pt x="5520434" y="3526262"/>
                </a:cubicBezTo>
                <a:cubicBezTo>
                  <a:pt x="5519494" y="3526410"/>
                  <a:pt x="5518265" y="3526483"/>
                  <a:pt x="5516748" y="3526483"/>
                </a:cubicBezTo>
                <a:cubicBezTo>
                  <a:pt x="5515353" y="3526483"/>
                  <a:pt x="5514155" y="3526410"/>
                  <a:pt x="5513154" y="3526262"/>
                </a:cubicBezTo>
                <a:cubicBezTo>
                  <a:pt x="5512153" y="3526115"/>
                  <a:pt x="5511364" y="3525939"/>
                  <a:pt x="5510787" y="3525732"/>
                </a:cubicBezTo>
                <a:cubicBezTo>
                  <a:pt x="5510210" y="3525526"/>
                  <a:pt x="5509800" y="3525246"/>
                  <a:pt x="5509558" y="3524893"/>
                </a:cubicBezTo>
                <a:cubicBezTo>
                  <a:pt x="5509315" y="3524539"/>
                  <a:pt x="5509194" y="3524127"/>
                  <a:pt x="5509194" y="3523656"/>
                </a:cubicBezTo>
                <a:lnTo>
                  <a:pt x="5509194" y="3424066"/>
                </a:lnTo>
                <a:lnTo>
                  <a:pt x="5509017" y="3424066"/>
                </a:lnTo>
                <a:lnTo>
                  <a:pt x="5468722" y="3524097"/>
                </a:lnTo>
                <a:cubicBezTo>
                  <a:pt x="5468545" y="3524510"/>
                  <a:pt x="5468295" y="3524863"/>
                  <a:pt x="5467971" y="3525158"/>
                </a:cubicBezTo>
                <a:cubicBezTo>
                  <a:pt x="5467647" y="3525453"/>
                  <a:pt x="5467176" y="3525703"/>
                  <a:pt x="5466557" y="3525909"/>
                </a:cubicBezTo>
                <a:cubicBezTo>
                  <a:pt x="5465938" y="3526115"/>
                  <a:pt x="5465202" y="3526262"/>
                  <a:pt x="5464348" y="3526351"/>
                </a:cubicBezTo>
                <a:cubicBezTo>
                  <a:pt x="5463494" y="3526439"/>
                  <a:pt x="5462478" y="3526483"/>
                  <a:pt x="5461299" y="3526483"/>
                </a:cubicBezTo>
                <a:cubicBezTo>
                  <a:pt x="5460062" y="3526483"/>
                  <a:pt x="5459002" y="3526425"/>
                  <a:pt x="5458118" y="3526307"/>
                </a:cubicBezTo>
                <a:cubicBezTo>
                  <a:pt x="5457234" y="3526189"/>
                  <a:pt x="5456498" y="3526027"/>
                  <a:pt x="5455909" y="3525821"/>
                </a:cubicBezTo>
                <a:cubicBezTo>
                  <a:pt x="5455320" y="3525614"/>
                  <a:pt x="5454864" y="3525364"/>
                  <a:pt x="5454539" y="3525069"/>
                </a:cubicBezTo>
                <a:cubicBezTo>
                  <a:pt x="5454215" y="3524775"/>
                  <a:pt x="5453994" y="3524451"/>
                  <a:pt x="5453876" y="3524097"/>
                </a:cubicBezTo>
                <a:lnTo>
                  <a:pt x="5415349" y="3424066"/>
                </a:lnTo>
                <a:lnTo>
                  <a:pt x="5415260" y="3424066"/>
                </a:lnTo>
                <a:lnTo>
                  <a:pt x="5415260" y="3523656"/>
                </a:lnTo>
                <a:cubicBezTo>
                  <a:pt x="5415260" y="3524127"/>
                  <a:pt x="5415139" y="3524539"/>
                  <a:pt x="5414897" y="3524893"/>
                </a:cubicBezTo>
                <a:cubicBezTo>
                  <a:pt x="5414654" y="3525246"/>
                  <a:pt x="5414229" y="3525526"/>
                  <a:pt x="5413622" y="3525732"/>
                </a:cubicBezTo>
                <a:cubicBezTo>
                  <a:pt x="5413015" y="3525939"/>
                  <a:pt x="5412226" y="3526115"/>
                  <a:pt x="5411256" y="3526262"/>
                </a:cubicBezTo>
                <a:cubicBezTo>
                  <a:pt x="5410285" y="3526410"/>
                  <a:pt x="5409041" y="3526483"/>
                  <a:pt x="5407524" y="3526483"/>
                </a:cubicBezTo>
                <a:cubicBezTo>
                  <a:pt x="5406068" y="3526483"/>
                  <a:pt x="5404854" y="3526410"/>
                  <a:pt x="5403884" y="3526262"/>
                </a:cubicBezTo>
                <a:cubicBezTo>
                  <a:pt x="5402913" y="3526115"/>
                  <a:pt x="5402139" y="3525939"/>
                  <a:pt x="5401563" y="3525732"/>
                </a:cubicBezTo>
                <a:cubicBezTo>
                  <a:pt x="5400986" y="3525526"/>
                  <a:pt x="5400592" y="3525246"/>
                  <a:pt x="5400380" y="3524893"/>
                </a:cubicBezTo>
                <a:cubicBezTo>
                  <a:pt x="5400167" y="3524539"/>
                  <a:pt x="5400061" y="3524127"/>
                  <a:pt x="5400061" y="3523656"/>
                </a:cubicBezTo>
                <a:lnTo>
                  <a:pt x="5400061" y="3418499"/>
                </a:lnTo>
                <a:cubicBezTo>
                  <a:pt x="5400061" y="3416025"/>
                  <a:pt x="5400719" y="3414258"/>
                  <a:pt x="5402035" y="3413197"/>
                </a:cubicBezTo>
                <a:cubicBezTo>
                  <a:pt x="5403351" y="3412137"/>
                  <a:pt x="5404817" y="3411606"/>
                  <a:pt x="5406432" y="3411606"/>
                </a:cubicBezTo>
                <a:close/>
                <a:moveTo>
                  <a:pt x="4930182" y="3411606"/>
                </a:moveTo>
                <a:lnTo>
                  <a:pt x="4939514" y="3411606"/>
                </a:lnTo>
                <a:cubicBezTo>
                  <a:pt x="4941428" y="3411606"/>
                  <a:pt x="4943103" y="3411783"/>
                  <a:pt x="4944539" y="3412137"/>
                </a:cubicBezTo>
                <a:cubicBezTo>
                  <a:pt x="4945975" y="3412490"/>
                  <a:pt x="4947231" y="3413050"/>
                  <a:pt x="4948307" y="3413816"/>
                </a:cubicBezTo>
                <a:cubicBezTo>
                  <a:pt x="4949384" y="3414582"/>
                  <a:pt x="4950282" y="3415554"/>
                  <a:pt x="4951000" y="3416732"/>
                </a:cubicBezTo>
                <a:cubicBezTo>
                  <a:pt x="4951718" y="3417910"/>
                  <a:pt x="4952345" y="3419294"/>
                  <a:pt x="4952884" y="3420885"/>
                </a:cubicBezTo>
                <a:lnTo>
                  <a:pt x="4985579" y="3503685"/>
                </a:lnTo>
                <a:lnTo>
                  <a:pt x="4986021" y="3503685"/>
                </a:lnTo>
                <a:lnTo>
                  <a:pt x="5020042" y="3421150"/>
                </a:lnTo>
                <a:cubicBezTo>
                  <a:pt x="5020701" y="3419383"/>
                  <a:pt x="5021419" y="3417881"/>
                  <a:pt x="5022198" y="3416643"/>
                </a:cubicBezTo>
                <a:cubicBezTo>
                  <a:pt x="5022975" y="3415406"/>
                  <a:pt x="5023829" y="3414420"/>
                  <a:pt x="5024757" y="3413683"/>
                </a:cubicBezTo>
                <a:cubicBezTo>
                  <a:pt x="5025685" y="3412947"/>
                  <a:pt x="5026716" y="3412417"/>
                  <a:pt x="5027854" y="3412093"/>
                </a:cubicBezTo>
                <a:cubicBezTo>
                  <a:pt x="5028990" y="3411769"/>
                  <a:pt x="5030307" y="3411606"/>
                  <a:pt x="5031804" y="3411606"/>
                </a:cubicBezTo>
                <a:lnTo>
                  <a:pt x="5041589" y="3411606"/>
                </a:lnTo>
                <a:cubicBezTo>
                  <a:pt x="5042488" y="3411606"/>
                  <a:pt x="5043340" y="3411739"/>
                  <a:pt x="5044148" y="3412004"/>
                </a:cubicBezTo>
                <a:cubicBezTo>
                  <a:pt x="5044956" y="3412269"/>
                  <a:pt x="5045644" y="3412682"/>
                  <a:pt x="5046213" y="3413241"/>
                </a:cubicBezTo>
                <a:cubicBezTo>
                  <a:pt x="5046782" y="3413801"/>
                  <a:pt x="5047246" y="3414508"/>
                  <a:pt x="5047605" y="3415362"/>
                </a:cubicBezTo>
                <a:cubicBezTo>
                  <a:pt x="5047964" y="3416216"/>
                  <a:pt x="5048143" y="3417262"/>
                  <a:pt x="5048143" y="3418499"/>
                </a:cubicBezTo>
                <a:lnTo>
                  <a:pt x="5048143" y="3523656"/>
                </a:lnTo>
                <a:cubicBezTo>
                  <a:pt x="5048143" y="3524127"/>
                  <a:pt x="5048022" y="3524539"/>
                  <a:pt x="5047780" y="3524893"/>
                </a:cubicBezTo>
                <a:cubicBezTo>
                  <a:pt x="5047537" y="3525246"/>
                  <a:pt x="5047112" y="3525526"/>
                  <a:pt x="5046505" y="3525732"/>
                </a:cubicBezTo>
                <a:cubicBezTo>
                  <a:pt x="5045898" y="3525939"/>
                  <a:pt x="5045124" y="3526115"/>
                  <a:pt x="5044184" y="3526262"/>
                </a:cubicBezTo>
                <a:cubicBezTo>
                  <a:pt x="5043244" y="3526410"/>
                  <a:pt x="5042015" y="3526483"/>
                  <a:pt x="5040498" y="3526483"/>
                </a:cubicBezTo>
                <a:cubicBezTo>
                  <a:pt x="5039103" y="3526483"/>
                  <a:pt x="5037905" y="3526410"/>
                  <a:pt x="5036904" y="3526262"/>
                </a:cubicBezTo>
                <a:cubicBezTo>
                  <a:pt x="5035903" y="3526115"/>
                  <a:pt x="5035114" y="3525939"/>
                  <a:pt x="5034537" y="3525732"/>
                </a:cubicBezTo>
                <a:cubicBezTo>
                  <a:pt x="5033960" y="3525526"/>
                  <a:pt x="5033550" y="3525246"/>
                  <a:pt x="5033308" y="3524893"/>
                </a:cubicBezTo>
                <a:cubicBezTo>
                  <a:pt x="5033065" y="3524539"/>
                  <a:pt x="5032944" y="3524127"/>
                  <a:pt x="5032944" y="3523656"/>
                </a:cubicBezTo>
                <a:lnTo>
                  <a:pt x="5032944" y="3424066"/>
                </a:lnTo>
                <a:lnTo>
                  <a:pt x="5032767" y="3424066"/>
                </a:lnTo>
                <a:lnTo>
                  <a:pt x="4992472" y="3524097"/>
                </a:lnTo>
                <a:cubicBezTo>
                  <a:pt x="4992295" y="3524510"/>
                  <a:pt x="4992045" y="3524863"/>
                  <a:pt x="4991721" y="3525158"/>
                </a:cubicBezTo>
                <a:cubicBezTo>
                  <a:pt x="4991397" y="3525453"/>
                  <a:pt x="4990926" y="3525703"/>
                  <a:pt x="4990307" y="3525909"/>
                </a:cubicBezTo>
                <a:cubicBezTo>
                  <a:pt x="4989688" y="3526115"/>
                  <a:pt x="4988952" y="3526262"/>
                  <a:pt x="4988098" y="3526351"/>
                </a:cubicBezTo>
                <a:cubicBezTo>
                  <a:pt x="4987244" y="3526439"/>
                  <a:pt x="4986228" y="3526483"/>
                  <a:pt x="4985049" y="3526483"/>
                </a:cubicBezTo>
                <a:cubicBezTo>
                  <a:pt x="4983812" y="3526483"/>
                  <a:pt x="4982752" y="3526425"/>
                  <a:pt x="4981868" y="3526307"/>
                </a:cubicBezTo>
                <a:cubicBezTo>
                  <a:pt x="4980984" y="3526189"/>
                  <a:pt x="4980248" y="3526027"/>
                  <a:pt x="4979659" y="3525821"/>
                </a:cubicBezTo>
                <a:cubicBezTo>
                  <a:pt x="4979070" y="3525614"/>
                  <a:pt x="4978614" y="3525364"/>
                  <a:pt x="4978289" y="3525069"/>
                </a:cubicBezTo>
                <a:cubicBezTo>
                  <a:pt x="4977965" y="3524775"/>
                  <a:pt x="4977744" y="3524451"/>
                  <a:pt x="4977626" y="3524097"/>
                </a:cubicBezTo>
                <a:lnTo>
                  <a:pt x="4939099" y="3424066"/>
                </a:lnTo>
                <a:lnTo>
                  <a:pt x="4939010" y="3424066"/>
                </a:lnTo>
                <a:lnTo>
                  <a:pt x="4939010" y="3523656"/>
                </a:lnTo>
                <a:cubicBezTo>
                  <a:pt x="4939010" y="3524127"/>
                  <a:pt x="4938889" y="3524539"/>
                  <a:pt x="4938647" y="3524893"/>
                </a:cubicBezTo>
                <a:cubicBezTo>
                  <a:pt x="4938404" y="3525246"/>
                  <a:pt x="4937979" y="3525526"/>
                  <a:pt x="4937372" y="3525732"/>
                </a:cubicBezTo>
                <a:cubicBezTo>
                  <a:pt x="4936765" y="3525939"/>
                  <a:pt x="4935976" y="3526115"/>
                  <a:pt x="4935006" y="3526262"/>
                </a:cubicBezTo>
                <a:cubicBezTo>
                  <a:pt x="4934035" y="3526410"/>
                  <a:pt x="4932791" y="3526483"/>
                  <a:pt x="4931274" y="3526483"/>
                </a:cubicBezTo>
                <a:cubicBezTo>
                  <a:pt x="4929818" y="3526483"/>
                  <a:pt x="4928604" y="3526410"/>
                  <a:pt x="4927634" y="3526262"/>
                </a:cubicBezTo>
                <a:cubicBezTo>
                  <a:pt x="4926663" y="3526115"/>
                  <a:pt x="4925889" y="3525939"/>
                  <a:pt x="4925313" y="3525732"/>
                </a:cubicBezTo>
                <a:cubicBezTo>
                  <a:pt x="4924736" y="3525526"/>
                  <a:pt x="4924342" y="3525246"/>
                  <a:pt x="4924130" y="3524893"/>
                </a:cubicBezTo>
                <a:cubicBezTo>
                  <a:pt x="4923917" y="3524539"/>
                  <a:pt x="4923811" y="3524127"/>
                  <a:pt x="4923811" y="3523656"/>
                </a:cubicBezTo>
                <a:lnTo>
                  <a:pt x="4923811" y="3418499"/>
                </a:lnTo>
                <a:cubicBezTo>
                  <a:pt x="4923811" y="3416025"/>
                  <a:pt x="4924469" y="3414258"/>
                  <a:pt x="4925785" y="3413197"/>
                </a:cubicBezTo>
                <a:cubicBezTo>
                  <a:pt x="4927101" y="3412137"/>
                  <a:pt x="4928567" y="3411606"/>
                  <a:pt x="4930182" y="3411606"/>
                </a:cubicBezTo>
                <a:close/>
                <a:moveTo>
                  <a:pt x="4463457" y="3411606"/>
                </a:moveTo>
                <a:lnTo>
                  <a:pt x="4472789" y="3411606"/>
                </a:lnTo>
                <a:cubicBezTo>
                  <a:pt x="4474703" y="3411606"/>
                  <a:pt x="4476378" y="3411783"/>
                  <a:pt x="4477814" y="3412137"/>
                </a:cubicBezTo>
                <a:cubicBezTo>
                  <a:pt x="4479250" y="3412490"/>
                  <a:pt x="4480506" y="3413050"/>
                  <a:pt x="4481582" y="3413816"/>
                </a:cubicBezTo>
                <a:cubicBezTo>
                  <a:pt x="4482659" y="3414582"/>
                  <a:pt x="4483557" y="3415554"/>
                  <a:pt x="4484275" y="3416732"/>
                </a:cubicBezTo>
                <a:cubicBezTo>
                  <a:pt x="4484993" y="3417910"/>
                  <a:pt x="4485620" y="3419294"/>
                  <a:pt x="4486159" y="3420885"/>
                </a:cubicBezTo>
                <a:lnTo>
                  <a:pt x="4518854" y="3503685"/>
                </a:lnTo>
                <a:lnTo>
                  <a:pt x="4519296" y="3503685"/>
                </a:lnTo>
                <a:lnTo>
                  <a:pt x="4553317" y="3421150"/>
                </a:lnTo>
                <a:cubicBezTo>
                  <a:pt x="4553976" y="3419383"/>
                  <a:pt x="4554694" y="3417881"/>
                  <a:pt x="4555473" y="3416643"/>
                </a:cubicBezTo>
                <a:cubicBezTo>
                  <a:pt x="4556250" y="3415406"/>
                  <a:pt x="4557104" y="3414420"/>
                  <a:pt x="4558032" y="3413683"/>
                </a:cubicBezTo>
                <a:cubicBezTo>
                  <a:pt x="4558960" y="3412947"/>
                  <a:pt x="4559991" y="3412417"/>
                  <a:pt x="4561129" y="3412093"/>
                </a:cubicBezTo>
                <a:cubicBezTo>
                  <a:pt x="4562265" y="3411769"/>
                  <a:pt x="4563582" y="3411606"/>
                  <a:pt x="4565079" y="3411606"/>
                </a:cubicBezTo>
                <a:lnTo>
                  <a:pt x="4574864" y="3411606"/>
                </a:lnTo>
                <a:cubicBezTo>
                  <a:pt x="4575763" y="3411606"/>
                  <a:pt x="4576615" y="3411739"/>
                  <a:pt x="4577423" y="3412004"/>
                </a:cubicBezTo>
                <a:cubicBezTo>
                  <a:pt x="4578231" y="3412269"/>
                  <a:pt x="4578919" y="3412682"/>
                  <a:pt x="4579488" y="3413241"/>
                </a:cubicBezTo>
                <a:cubicBezTo>
                  <a:pt x="4580057" y="3413801"/>
                  <a:pt x="4580521" y="3414508"/>
                  <a:pt x="4580880" y="3415362"/>
                </a:cubicBezTo>
                <a:cubicBezTo>
                  <a:pt x="4581239" y="3416216"/>
                  <a:pt x="4581418" y="3417262"/>
                  <a:pt x="4581418" y="3418499"/>
                </a:cubicBezTo>
                <a:lnTo>
                  <a:pt x="4581418" y="3523656"/>
                </a:lnTo>
                <a:cubicBezTo>
                  <a:pt x="4581418" y="3524127"/>
                  <a:pt x="4581297" y="3524539"/>
                  <a:pt x="4581055" y="3524893"/>
                </a:cubicBezTo>
                <a:cubicBezTo>
                  <a:pt x="4580812" y="3525246"/>
                  <a:pt x="4580387" y="3525526"/>
                  <a:pt x="4579780" y="3525732"/>
                </a:cubicBezTo>
                <a:cubicBezTo>
                  <a:pt x="4579173" y="3525939"/>
                  <a:pt x="4578399" y="3526115"/>
                  <a:pt x="4577459" y="3526262"/>
                </a:cubicBezTo>
                <a:cubicBezTo>
                  <a:pt x="4576519" y="3526410"/>
                  <a:pt x="4575290" y="3526483"/>
                  <a:pt x="4573773" y="3526483"/>
                </a:cubicBezTo>
                <a:cubicBezTo>
                  <a:pt x="4572378" y="3526483"/>
                  <a:pt x="4571180" y="3526410"/>
                  <a:pt x="4570179" y="3526262"/>
                </a:cubicBezTo>
                <a:cubicBezTo>
                  <a:pt x="4569178" y="3526115"/>
                  <a:pt x="4568389" y="3525939"/>
                  <a:pt x="4567812" y="3525732"/>
                </a:cubicBezTo>
                <a:cubicBezTo>
                  <a:pt x="4567235" y="3525526"/>
                  <a:pt x="4566825" y="3525246"/>
                  <a:pt x="4566583" y="3524893"/>
                </a:cubicBezTo>
                <a:cubicBezTo>
                  <a:pt x="4566340" y="3524539"/>
                  <a:pt x="4566219" y="3524127"/>
                  <a:pt x="4566219" y="3523656"/>
                </a:cubicBezTo>
                <a:lnTo>
                  <a:pt x="4566219" y="3424066"/>
                </a:lnTo>
                <a:lnTo>
                  <a:pt x="4566042" y="3424066"/>
                </a:lnTo>
                <a:lnTo>
                  <a:pt x="4525747" y="3524097"/>
                </a:lnTo>
                <a:cubicBezTo>
                  <a:pt x="4525570" y="3524510"/>
                  <a:pt x="4525320" y="3524863"/>
                  <a:pt x="4524996" y="3525158"/>
                </a:cubicBezTo>
                <a:cubicBezTo>
                  <a:pt x="4524672" y="3525453"/>
                  <a:pt x="4524201" y="3525703"/>
                  <a:pt x="4523582" y="3525909"/>
                </a:cubicBezTo>
                <a:cubicBezTo>
                  <a:pt x="4522963" y="3526115"/>
                  <a:pt x="4522227" y="3526262"/>
                  <a:pt x="4521373" y="3526351"/>
                </a:cubicBezTo>
                <a:cubicBezTo>
                  <a:pt x="4520519" y="3526439"/>
                  <a:pt x="4519503" y="3526483"/>
                  <a:pt x="4518324" y="3526483"/>
                </a:cubicBezTo>
                <a:cubicBezTo>
                  <a:pt x="4517087" y="3526483"/>
                  <a:pt x="4516027" y="3526425"/>
                  <a:pt x="4515143" y="3526307"/>
                </a:cubicBezTo>
                <a:cubicBezTo>
                  <a:pt x="4514259" y="3526189"/>
                  <a:pt x="4513523" y="3526027"/>
                  <a:pt x="4512934" y="3525821"/>
                </a:cubicBezTo>
                <a:cubicBezTo>
                  <a:pt x="4512345" y="3525614"/>
                  <a:pt x="4511889" y="3525364"/>
                  <a:pt x="4511564" y="3525069"/>
                </a:cubicBezTo>
                <a:cubicBezTo>
                  <a:pt x="4511240" y="3524775"/>
                  <a:pt x="4511019" y="3524451"/>
                  <a:pt x="4510901" y="3524097"/>
                </a:cubicBezTo>
                <a:lnTo>
                  <a:pt x="4472374" y="3424066"/>
                </a:lnTo>
                <a:lnTo>
                  <a:pt x="4472285" y="3424066"/>
                </a:lnTo>
                <a:lnTo>
                  <a:pt x="4472285" y="3523656"/>
                </a:lnTo>
                <a:cubicBezTo>
                  <a:pt x="4472285" y="3524127"/>
                  <a:pt x="4472164" y="3524539"/>
                  <a:pt x="4471922" y="3524893"/>
                </a:cubicBezTo>
                <a:cubicBezTo>
                  <a:pt x="4471679" y="3525246"/>
                  <a:pt x="4471254" y="3525526"/>
                  <a:pt x="4470647" y="3525732"/>
                </a:cubicBezTo>
                <a:cubicBezTo>
                  <a:pt x="4470040" y="3525939"/>
                  <a:pt x="4469251" y="3526115"/>
                  <a:pt x="4468281" y="3526262"/>
                </a:cubicBezTo>
                <a:cubicBezTo>
                  <a:pt x="4467310" y="3526410"/>
                  <a:pt x="4466066" y="3526483"/>
                  <a:pt x="4464549" y="3526483"/>
                </a:cubicBezTo>
                <a:cubicBezTo>
                  <a:pt x="4463093" y="3526483"/>
                  <a:pt x="4461879" y="3526410"/>
                  <a:pt x="4460909" y="3526262"/>
                </a:cubicBezTo>
                <a:cubicBezTo>
                  <a:pt x="4459938" y="3526115"/>
                  <a:pt x="4459164" y="3525939"/>
                  <a:pt x="4458588" y="3525732"/>
                </a:cubicBezTo>
                <a:cubicBezTo>
                  <a:pt x="4458011" y="3525526"/>
                  <a:pt x="4457617" y="3525246"/>
                  <a:pt x="4457405" y="3524893"/>
                </a:cubicBezTo>
                <a:cubicBezTo>
                  <a:pt x="4457192" y="3524539"/>
                  <a:pt x="4457086" y="3524127"/>
                  <a:pt x="4457086" y="3523656"/>
                </a:cubicBezTo>
                <a:lnTo>
                  <a:pt x="4457086" y="3418499"/>
                </a:lnTo>
                <a:cubicBezTo>
                  <a:pt x="4457086" y="3416025"/>
                  <a:pt x="4457744" y="3414258"/>
                  <a:pt x="4459060" y="3413197"/>
                </a:cubicBezTo>
                <a:cubicBezTo>
                  <a:pt x="4460376" y="3412137"/>
                  <a:pt x="4461842" y="3411606"/>
                  <a:pt x="4463457" y="3411606"/>
                </a:cubicBezTo>
                <a:close/>
                <a:moveTo>
                  <a:pt x="3987207" y="3411606"/>
                </a:moveTo>
                <a:lnTo>
                  <a:pt x="3996539" y="3411606"/>
                </a:lnTo>
                <a:cubicBezTo>
                  <a:pt x="3998453" y="3411606"/>
                  <a:pt x="4000128" y="3411783"/>
                  <a:pt x="4001564" y="3412137"/>
                </a:cubicBezTo>
                <a:cubicBezTo>
                  <a:pt x="4003000" y="3412490"/>
                  <a:pt x="4004256" y="3413050"/>
                  <a:pt x="4005333" y="3413816"/>
                </a:cubicBezTo>
                <a:cubicBezTo>
                  <a:pt x="4006409" y="3414582"/>
                  <a:pt x="4007306" y="3415554"/>
                  <a:pt x="4008024" y="3416732"/>
                </a:cubicBezTo>
                <a:cubicBezTo>
                  <a:pt x="4008742" y="3417910"/>
                  <a:pt x="4009370" y="3419294"/>
                  <a:pt x="4009909" y="3420885"/>
                </a:cubicBezTo>
                <a:lnTo>
                  <a:pt x="4042605" y="3503685"/>
                </a:lnTo>
                <a:lnTo>
                  <a:pt x="4043047" y="3503685"/>
                </a:lnTo>
                <a:lnTo>
                  <a:pt x="4077068" y="3421150"/>
                </a:lnTo>
                <a:cubicBezTo>
                  <a:pt x="4077726" y="3419383"/>
                  <a:pt x="4078444" y="3417881"/>
                  <a:pt x="4079222" y="3416643"/>
                </a:cubicBezTo>
                <a:cubicBezTo>
                  <a:pt x="4080001" y="3415406"/>
                  <a:pt x="4080854" y="3414420"/>
                  <a:pt x="4081781" y="3413683"/>
                </a:cubicBezTo>
                <a:cubicBezTo>
                  <a:pt x="4082709" y="3412947"/>
                  <a:pt x="4083742" y="3412417"/>
                  <a:pt x="4084879" y="3412093"/>
                </a:cubicBezTo>
                <a:cubicBezTo>
                  <a:pt x="4086015" y="3411769"/>
                  <a:pt x="4087332" y="3411606"/>
                  <a:pt x="4088829" y="3411606"/>
                </a:cubicBezTo>
                <a:lnTo>
                  <a:pt x="4098614" y="3411606"/>
                </a:lnTo>
                <a:cubicBezTo>
                  <a:pt x="4099512" y="3411606"/>
                  <a:pt x="4100365" y="3411739"/>
                  <a:pt x="4101173" y="3412004"/>
                </a:cubicBezTo>
                <a:cubicBezTo>
                  <a:pt x="4101981" y="3412269"/>
                  <a:pt x="4102669" y="3412682"/>
                  <a:pt x="4103238" y="3413241"/>
                </a:cubicBezTo>
                <a:cubicBezTo>
                  <a:pt x="4103807" y="3413801"/>
                  <a:pt x="4104271" y="3414508"/>
                  <a:pt x="4104630" y="3415362"/>
                </a:cubicBezTo>
                <a:cubicBezTo>
                  <a:pt x="4104989" y="3416216"/>
                  <a:pt x="4105168" y="3417262"/>
                  <a:pt x="4105168" y="3418499"/>
                </a:cubicBezTo>
                <a:lnTo>
                  <a:pt x="4105168" y="3523656"/>
                </a:lnTo>
                <a:cubicBezTo>
                  <a:pt x="4105168" y="3524127"/>
                  <a:pt x="4105047" y="3524539"/>
                  <a:pt x="4104804" y="3524893"/>
                </a:cubicBezTo>
                <a:cubicBezTo>
                  <a:pt x="4104562" y="3525246"/>
                  <a:pt x="4104137" y="3525526"/>
                  <a:pt x="4103530" y="3525732"/>
                </a:cubicBezTo>
                <a:cubicBezTo>
                  <a:pt x="4102923" y="3525939"/>
                  <a:pt x="4102149" y="3526115"/>
                  <a:pt x="4101209" y="3526262"/>
                </a:cubicBezTo>
                <a:cubicBezTo>
                  <a:pt x="4100269" y="3526410"/>
                  <a:pt x="4099040" y="3526483"/>
                  <a:pt x="4097523" y="3526483"/>
                </a:cubicBezTo>
                <a:cubicBezTo>
                  <a:pt x="4096128" y="3526483"/>
                  <a:pt x="4094929" y="3526410"/>
                  <a:pt x="4093928" y="3526262"/>
                </a:cubicBezTo>
                <a:cubicBezTo>
                  <a:pt x="4092928" y="3526115"/>
                  <a:pt x="4092139" y="3525939"/>
                  <a:pt x="4091562" y="3525732"/>
                </a:cubicBezTo>
                <a:cubicBezTo>
                  <a:pt x="4090985" y="3525526"/>
                  <a:pt x="4090576" y="3525246"/>
                  <a:pt x="4090333" y="3524893"/>
                </a:cubicBezTo>
                <a:cubicBezTo>
                  <a:pt x="4090090" y="3524539"/>
                  <a:pt x="4089969" y="3524127"/>
                  <a:pt x="4089969" y="3523656"/>
                </a:cubicBezTo>
                <a:lnTo>
                  <a:pt x="4089969" y="3424066"/>
                </a:lnTo>
                <a:lnTo>
                  <a:pt x="4089793" y="3424066"/>
                </a:lnTo>
                <a:lnTo>
                  <a:pt x="4049497" y="3524097"/>
                </a:lnTo>
                <a:cubicBezTo>
                  <a:pt x="4049321" y="3524510"/>
                  <a:pt x="4049070" y="3524863"/>
                  <a:pt x="4048746" y="3525158"/>
                </a:cubicBezTo>
                <a:cubicBezTo>
                  <a:pt x="4048422" y="3525453"/>
                  <a:pt x="4047951" y="3525703"/>
                  <a:pt x="4047332" y="3525909"/>
                </a:cubicBezTo>
                <a:cubicBezTo>
                  <a:pt x="4046714" y="3526115"/>
                  <a:pt x="4045977" y="3526262"/>
                  <a:pt x="4045123" y="3526351"/>
                </a:cubicBezTo>
                <a:cubicBezTo>
                  <a:pt x="4044269" y="3526439"/>
                  <a:pt x="4043253" y="3526483"/>
                  <a:pt x="4042075" y="3526483"/>
                </a:cubicBezTo>
                <a:cubicBezTo>
                  <a:pt x="4040837" y="3526483"/>
                  <a:pt x="4039777" y="3526425"/>
                  <a:pt x="4038893" y="3526307"/>
                </a:cubicBezTo>
                <a:cubicBezTo>
                  <a:pt x="4038010" y="3526189"/>
                  <a:pt x="4037273" y="3526027"/>
                  <a:pt x="4036684" y="3525821"/>
                </a:cubicBezTo>
                <a:cubicBezTo>
                  <a:pt x="4036095" y="3525614"/>
                  <a:pt x="4035638" y="3525364"/>
                  <a:pt x="4035314" y="3525069"/>
                </a:cubicBezTo>
                <a:cubicBezTo>
                  <a:pt x="4034990" y="3524775"/>
                  <a:pt x="4034769" y="3524451"/>
                  <a:pt x="4034652" y="3524097"/>
                </a:cubicBezTo>
                <a:lnTo>
                  <a:pt x="3996124" y="3424066"/>
                </a:lnTo>
                <a:lnTo>
                  <a:pt x="3996035" y="3424066"/>
                </a:lnTo>
                <a:lnTo>
                  <a:pt x="3996035" y="3523656"/>
                </a:lnTo>
                <a:cubicBezTo>
                  <a:pt x="3996035" y="3524127"/>
                  <a:pt x="3995914" y="3524539"/>
                  <a:pt x="3995672" y="3524893"/>
                </a:cubicBezTo>
                <a:cubicBezTo>
                  <a:pt x="3995429" y="3525246"/>
                  <a:pt x="3995004" y="3525526"/>
                  <a:pt x="3994397" y="3525732"/>
                </a:cubicBezTo>
                <a:cubicBezTo>
                  <a:pt x="3993790" y="3525939"/>
                  <a:pt x="3993001" y="3526115"/>
                  <a:pt x="3992030" y="3526262"/>
                </a:cubicBezTo>
                <a:cubicBezTo>
                  <a:pt x="3991060" y="3526410"/>
                  <a:pt x="3989816" y="3526483"/>
                  <a:pt x="3988299" y="3526483"/>
                </a:cubicBezTo>
                <a:cubicBezTo>
                  <a:pt x="3986843" y="3526483"/>
                  <a:pt x="3985629" y="3526410"/>
                  <a:pt x="3984659" y="3526262"/>
                </a:cubicBezTo>
                <a:cubicBezTo>
                  <a:pt x="3983688" y="3526115"/>
                  <a:pt x="3982914" y="3525939"/>
                  <a:pt x="3982338" y="3525732"/>
                </a:cubicBezTo>
                <a:cubicBezTo>
                  <a:pt x="3981761" y="3525526"/>
                  <a:pt x="3981367" y="3525246"/>
                  <a:pt x="3981155" y="3524893"/>
                </a:cubicBezTo>
                <a:cubicBezTo>
                  <a:pt x="3980942" y="3524539"/>
                  <a:pt x="3980836" y="3524127"/>
                  <a:pt x="3980836" y="3523656"/>
                </a:cubicBezTo>
                <a:lnTo>
                  <a:pt x="3980836" y="3418499"/>
                </a:lnTo>
                <a:cubicBezTo>
                  <a:pt x="3980836" y="3416025"/>
                  <a:pt x="3981494" y="3414258"/>
                  <a:pt x="3982810" y="3413197"/>
                </a:cubicBezTo>
                <a:cubicBezTo>
                  <a:pt x="3984126" y="3412137"/>
                  <a:pt x="3985592" y="3411606"/>
                  <a:pt x="3987207" y="3411606"/>
                </a:cubicBezTo>
                <a:close/>
                <a:moveTo>
                  <a:pt x="3520507" y="3411606"/>
                </a:moveTo>
                <a:lnTo>
                  <a:pt x="3529840" y="3411606"/>
                </a:lnTo>
                <a:cubicBezTo>
                  <a:pt x="3531753" y="3411606"/>
                  <a:pt x="3533428" y="3411783"/>
                  <a:pt x="3534864" y="3412137"/>
                </a:cubicBezTo>
                <a:cubicBezTo>
                  <a:pt x="3536299" y="3412490"/>
                  <a:pt x="3537556" y="3413050"/>
                  <a:pt x="3538633" y="3413816"/>
                </a:cubicBezTo>
                <a:cubicBezTo>
                  <a:pt x="3539709" y="3414582"/>
                  <a:pt x="3540607" y="3415554"/>
                  <a:pt x="3541324" y="3416732"/>
                </a:cubicBezTo>
                <a:cubicBezTo>
                  <a:pt x="3542042" y="3417910"/>
                  <a:pt x="3542671" y="3419294"/>
                  <a:pt x="3543209" y="3420885"/>
                </a:cubicBezTo>
                <a:lnTo>
                  <a:pt x="3575905" y="3503685"/>
                </a:lnTo>
                <a:lnTo>
                  <a:pt x="3576346" y="3503685"/>
                </a:lnTo>
                <a:lnTo>
                  <a:pt x="3610367" y="3421150"/>
                </a:lnTo>
                <a:cubicBezTo>
                  <a:pt x="3611026" y="3419383"/>
                  <a:pt x="3611744" y="3417881"/>
                  <a:pt x="3612522" y="3416643"/>
                </a:cubicBezTo>
                <a:cubicBezTo>
                  <a:pt x="3613300" y="3415406"/>
                  <a:pt x="3614154" y="3414420"/>
                  <a:pt x="3615082" y="3413683"/>
                </a:cubicBezTo>
                <a:cubicBezTo>
                  <a:pt x="3616009" y="3412947"/>
                  <a:pt x="3617042" y="3412417"/>
                  <a:pt x="3618179" y="3412093"/>
                </a:cubicBezTo>
                <a:cubicBezTo>
                  <a:pt x="3619315" y="3411769"/>
                  <a:pt x="3620632" y="3411606"/>
                  <a:pt x="3622128" y="3411606"/>
                </a:cubicBezTo>
                <a:lnTo>
                  <a:pt x="3631914" y="3411606"/>
                </a:lnTo>
                <a:cubicBezTo>
                  <a:pt x="3632812" y="3411606"/>
                  <a:pt x="3633665" y="3411739"/>
                  <a:pt x="3634473" y="3412004"/>
                </a:cubicBezTo>
                <a:cubicBezTo>
                  <a:pt x="3635281" y="3412269"/>
                  <a:pt x="3635969" y="3412682"/>
                  <a:pt x="3636538" y="3413241"/>
                </a:cubicBezTo>
                <a:cubicBezTo>
                  <a:pt x="3637107" y="3413801"/>
                  <a:pt x="3637570" y="3414508"/>
                  <a:pt x="3637929" y="3415362"/>
                </a:cubicBezTo>
                <a:cubicBezTo>
                  <a:pt x="3638288" y="3416216"/>
                  <a:pt x="3638468" y="3417262"/>
                  <a:pt x="3638468" y="3418499"/>
                </a:cubicBezTo>
                <a:lnTo>
                  <a:pt x="3638468" y="3523656"/>
                </a:lnTo>
                <a:cubicBezTo>
                  <a:pt x="3638468" y="3524127"/>
                  <a:pt x="3638347" y="3524539"/>
                  <a:pt x="3638104" y="3524893"/>
                </a:cubicBezTo>
                <a:cubicBezTo>
                  <a:pt x="3637862" y="3525246"/>
                  <a:pt x="3637437" y="3525526"/>
                  <a:pt x="3636830" y="3525732"/>
                </a:cubicBezTo>
                <a:cubicBezTo>
                  <a:pt x="3636223" y="3525939"/>
                  <a:pt x="3635449" y="3526115"/>
                  <a:pt x="3634509" y="3526262"/>
                </a:cubicBezTo>
                <a:cubicBezTo>
                  <a:pt x="3633568" y="3526410"/>
                  <a:pt x="3632340" y="3526483"/>
                  <a:pt x="3630823" y="3526483"/>
                </a:cubicBezTo>
                <a:cubicBezTo>
                  <a:pt x="3629427" y="3526483"/>
                  <a:pt x="3628229" y="3526410"/>
                  <a:pt x="3627228" y="3526262"/>
                </a:cubicBezTo>
                <a:cubicBezTo>
                  <a:pt x="3626227" y="3526115"/>
                  <a:pt x="3625438" y="3525939"/>
                  <a:pt x="3624861" y="3525732"/>
                </a:cubicBezTo>
                <a:cubicBezTo>
                  <a:pt x="3624284" y="3525526"/>
                  <a:pt x="3623876" y="3525246"/>
                  <a:pt x="3623633" y="3524893"/>
                </a:cubicBezTo>
                <a:cubicBezTo>
                  <a:pt x="3623391" y="3524539"/>
                  <a:pt x="3623269" y="3524127"/>
                  <a:pt x="3623269" y="3523656"/>
                </a:cubicBezTo>
                <a:lnTo>
                  <a:pt x="3623269" y="3424066"/>
                </a:lnTo>
                <a:lnTo>
                  <a:pt x="3623092" y="3424066"/>
                </a:lnTo>
                <a:lnTo>
                  <a:pt x="3582798" y="3524097"/>
                </a:lnTo>
                <a:cubicBezTo>
                  <a:pt x="3582621" y="3524510"/>
                  <a:pt x="3582370" y="3524863"/>
                  <a:pt x="3582046" y="3525158"/>
                </a:cubicBezTo>
                <a:cubicBezTo>
                  <a:pt x="3581722" y="3525453"/>
                  <a:pt x="3581251" y="3525703"/>
                  <a:pt x="3580632" y="3525909"/>
                </a:cubicBezTo>
                <a:cubicBezTo>
                  <a:pt x="3580014" y="3526115"/>
                  <a:pt x="3579277" y="3526262"/>
                  <a:pt x="3578423" y="3526351"/>
                </a:cubicBezTo>
                <a:cubicBezTo>
                  <a:pt x="3577569" y="3526439"/>
                  <a:pt x="3576552" y="3526483"/>
                  <a:pt x="3575375" y="3526483"/>
                </a:cubicBezTo>
                <a:cubicBezTo>
                  <a:pt x="3574137" y="3526483"/>
                  <a:pt x="3573077" y="3526425"/>
                  <a:pt x="3572193" y="3526307"/>
                </a:cubicBezTo>
                <a:cubicBezTo>
                  <a:pt x="3571310" y="3526189"/>
                  <a:pt x="3570573" y="3526027"/>
                  <a:pt x="3569984" y="3525821"/>
                </a:cubicBezTo>
                <a:cubicBezTo>
                  <a:pt x="3569395" y="3525614"/>
                  <a:pt x="3568938" y="3525364"/>
                  <a:pt x="3568615" y="3525069"/>
                </a:cubicBezTo>
                <a:cubicBezTo>
                  <a:pt x="3568291" y="3524775"/>
                  <a:pt x="3568070" y="3524451"/>
                  <a:pt x="3567952" y="3524097"/>
                </a:cubicBezTo>
                <a:lnTo>
                  <a:pt x="3529424" y="3424066"/>
                </a:lnTo>
                <a:lnTo>
                  <a:pt x="3529335" y="3424066"/>
                </a:lnTo>
                <a:lnTo>
                  <a:pt x="3529335" y="3523656"/>
                </a:lnTo>
                <a:cubicBezTo>
                  <a:pt x="3529335" y="3524127"/>
                  <a:pt x="3529215" y="3524539"/>
                  <a:pt x="3528972" y="3524893"/>
                </a:cubicBezTo>
                <a:cubicBezTo>
                  <a:pt x="3528729" y="3525246"/>
                  <a:pt x="3528304" y="3525526"/>
                  <a:pt x="3527697" y="3525732"/>
                </a:cubicBezTo>
                <a:cubicBezTo>
                  <a:pt x="3527090" y="3525939"/>
                  <a:pt x="3526301" y="3526115"/>
                  <a:pt x="3525330" y="3526262"/>
                </a:cubicBezTo>
                <a:cubicBezTo>
                  <a:pt x="3524360" y="3526410"/>
                  <a:pt x="3523116" y="3526483"/>
                  <a:pt x="3521599" y="3526483"/>
                </a:cubicBezTo>
                <a:cubicBezTo>
                  <a:pt x="3520143" y="3526483"/>
                  <a:pt x="3518930" y="3526410"/>
                  <a:pt x="3517959" y="3526262"/>
                </a:cubicBezTo>
                <a:cubicBezTo>
                  <a:pt x="3516988" y="3526115"/>
                  <a:pt x="3516215" y="3525939"/>
                  <a:pt x="3515638" y="3525732"/>
                </a:cubicBezTo>
                <a:cubicBezTo>
                  <a:pt x="3515062" y="3525526"/>
                  <a:pt x="3514667" y="3525246"/>
                  <a:pt x="3514455" y="3524893"/>
                </a:cubicBezTo>
                <a:cubicBezTo>
                  <a:pt x="3514242" y="3524539"/>
                  <a:pt x="3514137" y="3524127"/>
                  <a:pt x="3514137" y="3523656"/>
                </a:cubicBezTo>
                <a:lnTo>
                  <a:pt x="3514137" y="3418499"/>
                </a:lnTo>
                <a:cubicBezTo>
                  <a:pt x="3514137" y="3416025"/>
                  <a:pt x="3514794" y="3414258"/>
                  <a:pt x="3516110" y="3413197"/>
                </a:cubicBezTo>
                <a:cubicBezTo>
                  <a:pt x="3517426" y="3412137"/>
                  <a:pt x="3518891" y="3411606"/>
                  <a:pt x="3520507" y="3411606"/>
                </a:cubicBezTo>
                <a:close/>
                <a:moveTo>
                  <a:pt x="3044257" y="3411606"/>
                </a:moveTo>
                <a:lnTo>
                  <a:pt x="3053589" y="3411606"/>
                </a:lnTo>
                <a:cubicBezTo>
                  <a:pt x="3055503" y="3411606"/>
                  <a:pt x="3057176" y="3411783"/>
                  <a:pt x="3058614" y="3412137"/>
                </a:cubicBezTo>
                <a:cubicBezTo>
                  <a:pt x="3060050" y="3412490"/>
                  <a:pt x="3061306" y="3413050"/>
                  <a:pt x="3062383" y="3413816"/>
                </a:cubicBezTo>
                <a:cubicBezTo>
                  <a:pt x="3063458" y="3414582"/>
                  <a:pt x="3064357" y="3415554"/>
                  <a:pt x="3065074" y="3416732"/>
                </a:cubicBezTo>
                <a:cubicBezTo>
                  <a:pt x="3065791" y="3417910"/>
                  <a:pt x="3066420" y="3419294"/>
                  <a:pt x="3066958" y="3420885"/>
                </a:cubicBezTo>
                <a:lnTo>
                  <a:pt x="3099654" y="3503685"/>
                </a:lnTo>
                <a:lnTo>
                  <a:pt x="3100096" y="3503685"/>
                </a:lnTo>
                <a:lnTo>
                  <a:pt x="3134117" y="3421150"/>
                </a:lnTo>
                <a:cubicBezTo>
                  <a:pt x="3134775" y="3419383"/>
                  <a:pt x="3135493" y="3417881"/>
                  <a:pt x="3136271" y="3416643"/>
                </a:cubicBezTo>
                <a:cubicBezTo>
                  <a:pt x="3137050" y="3415406"/>
                  <a:pt x="3137902" y="3414420"/>
                  <a:pt x="3138830" y="3413683"/>
                </a:cubicBezTo>
                <a:cubicBezTo>
                  <a:pt x="3139758" y="3412947"/>
                  <a:pt x="3140791" y="3412417"/>
                  <a:pt x="3141927" y="3412093"/>
                </a:cubicBezTo>
                <a:cubicBezTo>
                  <a:pt x="3143064" y="3411769"/>
                  <a:pt x="3144381" y="3411606"/>
                  <a:pt x="3145878" y="3411606"/>
                </a:cubicBezTo>
                <a:lnTo>
                  <a:pt x="3155662" y="3411606"/>
                </a:lnTo>
                <a:cubicBezTo>
                  <a:pt x="3156561" y="3411606"/>
                  <a:pt x="3157415" y="3411739"/>
                  <a:pt x="3158222" y="3412004"/>
                </a:cubicBezTo>
                <a:cubicBezTo>
                  <a:pt x="3159030" y="3412269"/>
                  <a:pt x="3159718" y="3412682"/>
                  <a:pt x="3160287" y="3413241"/>
                </a:cubicBezTo>
                <a:cubicBezTo>
                  <a:pt x="3160855" y="3413801"/>
                  <a:pt x="3161320" y="3414508"/>
                  <a:pt x="3161679" y="3415362"/>
                </a:cubicBezTo>
                <a:cubicBezTo>
                  <a:pt x="3162038" y="3416216"/>
                  <a:pt x="3162218" y="3417262"/>
                  <a:pt x="3162218" y="3418499"/>
                </a:cubicBezTo>
                <a:lnTo>
                  <a:pt x="3162218" y="3523656"/>
                </a:lnTo>
                <a:cubicBezTo>
                  <a:pt x="3162218" y="3524127"/>
                  <a:pt x="3162096" y="3524539"/>
                  <a:pt x="3161854" y="3524893"/>
                </a:cubicBezTo>
                <a:cubicBezTo>
                  <a:pt x="3161611" y="3525246"/>
                  <a:pt x="3161185" y="3525526"/>
                  <a:pt x="3160578" y="3525732"/>
                </a:cubicBezTo>
                <a:cubicBezTo>
                  <a:pt x="3159972" y="3525939"/>
                  <a:pt x="3159198" y="3526115"/>
                  <a:pt x="3158258" y="3526262"/>
                </a:cubicBezTo>
                <a:cubicBezTo>
                  <a:pt x="3157317" y="3526410"/>
                  <a:pt x="3156088" y="3526483"/>
                  <a:pt x="3154572" y="3526483"/>
                </a:cubicBezTo>
                <a:cubicBezTo>
                  <a:pt x="3153177" y="3526483"/>
                  <a:pt x="3151978" y="3526410"/>
                  <a:pt x="3150977" y="3526262"/>
                </a:cubicBezTo>
                <a:cubicBezTo>
                  <a:pt x="3149976" y="3526115"/>
                  <a:pt x="3149188" y="3525939"/>
                  <a:pt x="3148611" y="3525732"/>
                </a:cubicBezTo>
                <a:cubicBezTo>
                  <a:pt x="3148034" y="3525526"/>
                  <a:pt x="3147624" y="3525246"/>
                  <a:pt x="3147382" y="3524893"/>
                </a:cubicBezTo>
                <a:cubicBezTo>
                  <a:pt x="3147140" y="3524539"/>
                  <a:pt x="3147019" y="3524127"/>
                  <a:pt x="3147019" y="3523656"/>
                </a:cubicBezTo>
                <a:lnTo>
                  <a:pt x="3147019" y="3424066"/>
                </a:lnTo>
                <a:lnTo>
                  <a:pt x="3146842" y="3424066"/>
                </a:lnTo>
                <a:lnTo>
                  <a:pt x="3106548" y="3524097"/>
                </a:lnTo>
                <a:cubicBezTo>
                  <a:pt x="3106371" y="3524510"/>
                  <a:pt x="3106119" y="3524863"/>
                  <a:pt x="3105796" y="3525158"/>
                </a:cubicBezTo>
                <a:cubicBezTo>
                  <a:pt x="3105471" y="3525453"/>
                  <a:pt x="3105000" y="3525703"/>
                  <a:pt x="3104381" y="3525909"/>
                </a:cubicBezTo>
                <a:cubicBezTo>
                  <a:pt x="3103762" y="3526115"/>
                  <a:pt x="3103026" y="3526262"/>
                  <a:pt x="3102175" y="3526351"/>
                </a:cubicBezTo>
                <a:cubicBezTo>
                  <a:pt x="3101318" y="3526439"/>
                  <a:pt x="3100303" y="3526483"/>
                  <a:pt x="3099123" y="3526483"/>
                </a:cubicBezTo>
                <a:cubicBezTo>
                  <a:pt x="3097887" y="3526483"/>
                  <a:pt x="3096826" y="3526425"/>
                  <a:pt x="3095943" y="3526307"/>
                </a:cubicBezTo>
                <a:cubicBezTo>
                  <a:pt x="3095059" y="3526189"/>
                  <a:pt x="3094323" y="3526027"/>
                  <a:pt x="3093735" y="3525821"/>
                </a:cubicBezTo>
                <a:cubicBezTo>
                  <a:pt x="3093144" y="3525614"/>
                  <a:pt x="3092688" y="3525364"/>
                  <a:pt x="3092364" y="3525069"/>
                </a:cubicBezTo>
                <a:cubicBezTo>
                  <a:pt x="3092040" y="3524775"/>
                  <a:pt x="3091818" y="3524451"/>
                  <a:pt x="3091702" y="3524097"/>
                </a:cubicBezTo>
                <a:lnTo>
                  <a:pt x="3053174" y="3424066"/>
                </a:lnTo>
                <a:lnTo>
                  <a:pt x="3053085" y="3424066"/>
                </a:lnTo>
                <a:lnTo>
                  <a:pt x="3053085" y="3523656"/>
                </a:lnTo>
                <a:cubicBezTo>
                  <a:pt x="3053085" y="3524127"/>
                  <a:pt x="3052965" y="3524539"/>
                  <a:pt x="3052721" y="3524893"/>
                </a:cubicBezTo>
                <a:cubicBezTo>
                  <a:pt x="3052477" y="3525246"/>
                  <a:pt x="3052055" y="3525526"/>
                  <a:pt x="3051449" y="3525732"/>
                </a:cubicBezTo>
                <a:cubicBezTo>
                  <a:pt x="3050840" y="3525939"/>
                  <a:pt x="3050052" y="3526115"/>
                  <a:pt x="3049081" y="3526262"/>
                </a:cubicBezTo>
                <a:cubicBezTo>
                  <a:pt x="3048111" y="3526410"/>
                  <a:pt x="3046866" y="3526483"/>
                  <a:pt x="3045349" y="3526483"/>
                </a:cubicBezTo>
                <a:cubicBezTo>
                  <a:pt x="3043893" y="3526483"/>
                  <a:pt x="3042680" y="3526410"/>
                  <a:pt x="3041710" y="3526262"/>
                </a:cubicBezTo>
                <a:cubicBezTo>
                  <a:pt x="3040738" y="3526115"/>
                  <a:pt x="3039965" y="3525939"/>
                  <a:pt x="3039387" y="3525732"/>
                </a:cubicBezTo>
                <a:cubicBezTo>
                  <a:pt x="3038811" y="3525526"/>
                  <a:pt x="3038415" y="3525246"/>
                  <a:pt x="3038204" y="3524893"/>
                </a:cubicBezTo>
                <a:cubicBezTo>
                  <a:pt x="3037993" y="3524539"/>
                  <a:pt x="3037885" y="3524127"/>
                  <a:pt x="3037885" y="3523656"/>
                </a:cubicBezTo>
                <a:lnTo>
                  <a:pt x="3037885" y="3418499"/>
                </a:lnTo>
                <a:cubicBezTo>
                  <a:pt x="3037885" y="3416025"/>
                  <a:pt x="3038544" y="3414258"/>
                  <a:pt x="3039860" y="3413197"/>
                </a:cubicBezTo>
                <a:cubicBezTo>
                  <a:pt x="3041175" y="3412137"/>
                  <a:pt x="3042642" y="3411606"/>
                  <a:pt x="3044257" y="3411606"/>
                </a:cubicBezTo>
                <a:close/>
                <a:moveTo>
                  <a:pt x="2577533" y="3411606"/>
                </a:moveTo>
                <a:lnTo>
                  <a:pt x="2586866" y="3411606"/>
                </a:lnTo>
                <a:cubicBezTo>
                  <a:pt x="2588780" y="3411606"/>
                  <a:pt x="2590454" y="3411783"/>
                  <a:pt x="2591890" y="3412137"/>
                </a:cubicBezTo>
                <a:cubicBezTo>
                  <a:pt x="2593326" y="3412490"/>
                  <a:pt x="2594584" y="3413050"/>
                  <a:pt x="2595659" y="3413816"/>
                </a:cubicBezTo>
                <a:cubicBezTo>
                  <a:pt x="2596735" y="3414582"/>
                  <a:pt x="2597632" y="3415554"/>
                  <a:pt x="2598351" y="3416732"/>
                </a:cubicBezTo>
                <a:cubicBezTo>
                  <a:pt x="2599069" y="3417910"/>
                  <a:pt x="2599697" y="3419294"/>
                  <a:pt x="2600236" y="3420885"/>
                </a:cubicBezTo>
                <a:lnTo>
                  <a:pt x="2632933" y="3503685"/>
                </a:lnTo>
                <a:lnTo>
                  <a:pt x="2633375" y="3503685"/>
                </a:lnTo>
                <a:lnTo>
                  <a:pt x="2667397" y="3421150"/>
                </a:lnTo>
                <a:cubicBezTo>
                  <a:pt x="2668055" y="3419383"/>
                  <a:pt x="2668772" y="3417881"/>
                  <a:pt x="2669551" y="3416643"/>
                </a:cubicBezTo>
                <a:cubicBezTo>
                  <a:pt x="2670329" y="3415406"/>
                  <a:pt x="2671183" y="3414420"/>
                  <a:pt x="2672110" y="3413683"/>
                </a:cubicBezTo>
                <a:cubicBezTo>
                  <a:pt x="2673038" y="3412947"/>
                  <a:pt x="2674070" y="3412417"/>
                  <a:pt x="2675207" y="3412093"/>
                </a:cubicBezTo>
                <a:cubicBezTo>
                  <a:pt x="2676344" y="3411769"/>
                  <a:pt x="2677660" y="3411606"/>
                  <a:pt x="2679157" y="3411606"/>
                </a:cubicBezTo>
                <a:lnTo>
                  <a:pt x="2688943" y="3411606"/>
                </a:lnTo>
                <a:cubicBezTo>
                  <a:pt x="2689841" y="3411606"/>
                  <a:pt x="2690694" y="3411739"/>
                  <a:pt x="2691502" y="3412004"/>
                </a:cubicBezTo>
                <a:cubicBezTo>
                  <a:pt x="2692309" y="3412269"/>
                  <a:pt x="2692997" y="3412682"/>
                  <a:pt x="2693567" y="3413241"/>
                </a:cubicBezTo>
                <a:cubicBezTo>
                  <a:pt x="2694135" y="3413801"/>
                  <a:pt x="2694599" y="3414508"/>
                  <a:pt x="2694958" y="3415362"/>
                </a:cubicBezTo>
                <a:cubicBezTo>
                  <a:pt x="2695317" y="3416216"/>
                  <a:pt x="2695497" y="3417262"/>
                  <a:pt x="2695497" y="3418499"/>
                </a:cubicBezTo>
                <a:lnTo>
                  <a:pt x="2695497" y="3523656"/>
                </a:lnTo>
                <a:cubicBezTo>
                  <a:pt x="2695497" y="3524127"/>
                  <a:pt x="2695376" y="3524539"/>
                  <a:pt x="2695133" y="3524893"/>
                </a:cubicBezTo>
                <a:cubicBezTo>
                  <a:pt x="2694891" y="3525246"/>
                  <a:pt x="2694465" y="3525526"/>
                  <a:pt x="2693859" y="3525732"/>
                </a:cubicBezTo>
                <a:cubicBezTo>
                  <a:pt x="2693252" y="3525939"/>
                  <a:pt x="2692478" y="3526115"/>
                  <a:pt x="2691537" y="3526262"/>
                </a:cubicBezTo>
                <a:cubicBezTo>
                  <a:pt x="2690597" y="3526410"/>
                  <a:pt x="2689369" y="3526483"/>
                  <a:pt x="2687851" y="3526483"/>
                </a:cubicBezTo>
                <a:cubicBezTo>
                  <a:pt x="2686456" y="3526483"/>
                  <a:pt x="2685258" y="3526410"/>
                  <a:pt x="2684257" y="3526262"/>
                </a:cubicBezTo>
                <a:cubicBezTo>
                  <a:pt x="2683256" y="3526115"/>
                  <a:pt x="2682467" y="3525939"/>
                  <a:pt x="2681891" y="3525732"/>
                </a:cubicBezTo>
                <a:cubicBezTo>
                  <a:pt x="2681314" y="3525526"/>
                  <a:pt x="2680904" y="3525246"/>
                  <a:pt x="2680662" y="3524893"/>
                </a:cubicBezTo>
                <a:cubicBezTo>
                  <a:pt x="2680419" y="3524539"/>
                  <a:pt x="2680298" y="3524127"/>
                  <a:pt x="2680298" y="3523656"/>
                </a:cubicBezTo>
                <a:lnTo>
                  <a:pt x="2680298" y="3424066"/>
                </a:lnTo>
                <a:lnTo>
                  <a:pt x="2680121" y="3424066"/>
                </a:lnTo>
                <a:lnTo>
                  <a:pt x="2639826" y="3524097"/>
                </a:lnTo>
                <a:cubicBezTo>
                  <a:pt x="2639649" y="3524510"/>
                  <a:pt x="2639399" y="3524863"/>
                  <a:pt x="2639075" y="3525158"/>
                </a:cubicBezTo>
                <a:cubicBezTo>
                  <a:pt x="2638750" y="3525453"/>
                  <a:pt x="2638279" y="3525703"/>
                  <a:pt x="2637661" y="3525909"/>
                </a:cubicBezTo>
                <a:cubicBezTo>
                  <a:pt x="2637041" y="3526115"/>
                  <a:pt x="2636305" y="3526262"/>
                  <a:pt x="2635452" y="3526351"/>
                </a:cubicBezTo>
                <a:cubicBezTo>
                  <a:pt x="2634597" y="3526439"/>
                  <a:pt x="2633581" y="3526483"/>
                  <a:pt x="2632403" y="3526483"/>
                </a:cubicBezTo>
                <a:cubicBezTo>
                  <a:pt x="2631166" y="3526483"/>
                  <a:pt x="2630105" y="3526425"/>
                  <a:pt x="2629221" y="3526307"/>
                </a:cubicBezTo>
                <a:cubicBezTo>
                  <a:pt x="2628338" y="3526189"/>
                  <a:pt x="2627601" y="3526027"/>
                  <a:pt x="2627012" y="3525821"/>
                </a:cubicBezTo>
                <a:cubicBezTo>
                  <a:pt x="2626424" y="3525614"/>
                  <a:pt x="2625966" y="3525364"/>
                  <a:pt x="2625643" y="3525069"/>
                </a:cubicBezTo>
                <a:cubicBezTo>
                  <a:pt x="2625318" y="3524775"/>
                  <a:pt x="2625097" y="3524451"/>
                  <a:pt x="2624979" y="3524097"/>
                </a:cubicBezTo>
                <a:lnTo>
                  <a:pt x="2586450" y="3424066"/>
                </a:lnTo>
                <a:lnTo>
                  <a:pt x="2586361" y="3424066"/>
                </a:lnTo>
                <a:lnTo>
                  <a:pt x="2586361" y="3523656"/>
                </a:lnTo>
                <a:cubicBezTo>
                  <a:pt x="2586361" y="3524127"/>
                  <a:pt x="2586240" y="3524539"/>
                  <a:pt x="2585998" y="3524893"/>
                </a:cubicBezTo>
                <a:cubicBezTo>
                  <a:pt x="2585756" y="3525246"/>
                  <a:pt x="2585331" y="3525526"/>
                  <a:pt x="2584723" y="3525732"/>
                </a:cubicBezTo>
                <a:cubicBezTo>
                  <a:pt x="2584115" y="3525939"/>
                  <a:pt x="2583328" y="3526115"/>
                  <a:pt x="2582357" y="3526262"/>
                </a:cubicBezTo>
                <a:cubicBezTo>
                  <a:pt x="2581386" y="3526410"/>
                  <a:pt x="2580143" y="3526483"/>
                  <a:pt x="2578626" y="3526483"/>
                </a:cubicBezTo>
                <a:cubicBezTo>
                  <a:pt x="2577169" y="3526483"/>
                  <a:pt x="2575955" y="3526410"/>
                  <a:pt x="2574984" y="3526262"/>
                </a:cubicBezTo>
                <a:cubicBezTo>
                  <a:pt x="2574014" y="3526115"/>
                  <a:pt x="2573241" y="3525939"/>
                  <a:pt x="2572664" y="3525732"/>
                </a:cubicBezTo>
                <a:cubicBezTo>
                  <a:pt x="2572087" y="3525526"/>
                  <a:pt x="2571693" y="3525246"/>
                  <a:pt x="2571481" y="3524893"/>
                </a:cubicBezTo>
                <a:cubicBezTo>
                  <a:pt x="2571268" y="3524539"/>
                  <a:pt x="2571162" y="3524127"/>
                  <a:pt x="2571162" y="3523656"/>
                </a:cubicBezTo>
                <a:lnTo>
                  <a:pt x="2571162" y="3418499"/>
                </a:lnTo>
                <a:cubicBezTo>
                  <a:pt x="2571162" y="3416025"/>
                  <a:pt x="2571821" y="3414258"/>
                  <a:pt x="2573135" y="3413197"/>
                </a:cubicBezTo>
                <a:cubicBezTo>
                  <a:pt x="2574452" y="3412137"/>
                  <a:pt x="2575918" y="3411606"/>
                  <a:pt x="2577533" y="3411606"/>
                </a:cubicBezTo>
                <a:close/>
                <a:moveTo>
                  <a:pt x="2101281" y="3411606"/>
                </a:moveTo>
                <a:lnTo>
                  <a:pt x="2110613" y="3411606"/>
                </a:lnTo>
                <a:cubicBezTo>
                  <a:pt x="2112528" y="3411606"/>
                  <a:pt x="2114202" y="3411783"/>
                  <a:pt x="2115638" y="3412137"/>
                </a:cubicBezTo>
                <a:cubicBezTo>
                  <a:pt x="2117074" y="3412490"/>
                  <a:pt x="2118331" y="3413050"/>
                  <a:pt x="2119407" y="3413816"/>
                </a:cubicBezTo>
                <a:cubicBezTo>
                  <a:pt x="2120483" y="3414582"/>
                  <a:pt x="2121381" y="3415554"/>
                  <a:pt x="2122099" y="3416732"/>
                </a:cubicBezTo>
                <a:cubicBezTo>
                  <a:pt x="2122817" y="3417910"/>
                  <a:pt x="2123444" y="3419294"/>
                  <a:pt x="2123982" y="3420885"/>
                </a:cubicBezTo>
                <a:lnTo>
                  <a:pt x="2156678" y="3503685"/>
                </a:lnTo>
                <a:lnTo>
                  <a:pt x="2157121" y="3503685"/>
                </a:lnTo>
                <a:lnTo>
                  <a:pt x="2191142" y="3421150"/>
                </a:lnTo>
                <a:cubicBezTo>
                  <a:pt x="2191800" y="3419383"/>
                  <a:pt x="2192518" y="3417881"/>
                  <a:pt x="2193295" y="3416643"/>
                </a:cubicBezTo>
                <a:cubicBezTo>
                  <a:pt x="2194074" y="3415406"/>
                  <a:pt x="2194927" y="3414420"/>
                  <a:pt x="2195854" y="3413683"/>
                </a:cubicBezTo>
                <a:cubicBezTo>
                  <a:pt x="2196782" y="3412947"/>
                  <a:pt x="2197815" y="3412417"/>
                  <a:pt x="2198952" y="3412093"/>
                </a:cubicBezTo>
                <a:cubicBezTo>
                  <a:pt x="2200088" y="3411769"/>
                  <a:pt x="2201405" y="3411606"/>
                  <a:pt x="2202904" y="3411606"/>
                </a:cubicBezTo>
                <a:lnTo>
                  <a:pt x="2212690" y="3411606"/>
                </a:lnTo>
                <a:cubicBezTo>
                  <a:pt x="2213585" y="3411606"/>
                  <a:pt x="2214441" y="3411739"/>
                  <a:pt x="2215247" y="3412004"/>
                </a:cubicBezTo>
                <a:cubicBezTo>
                  <a:pt x="2216056" y="3412269"/>
                  <a:pt x="2216744" y="3412682"/>
                  <a:pt x="2217311" y="3413241"/>
                </a:cubicBezTo>
                <a:cubicBezTo>
                  <a:pt x="2217883" y="3413801"/>
                  <a:pt x="2218346" y="3414508"/>
                  <a:pt x="2218705" y="3415362"/>
                </a:cubicBezTo>
                <a:cubicBezTo>
                  <a:pt x="2219064" y="3416216"/>
                  <a:pt x="2219243" y="3417262"/>
                  <a:pt x="2219243" y="3418499"/>
                </a:cubicBezTo>
                <a:lnTo>
                  <a:pt x="2219243" y="3523656"/>
                </a:lnTo>
                <a:cubicBezTo>
                  <a:pt x="2219243" y="3524127"/>
                  <a:pt x="2219123" y="3524539"/>
                  <a:pt x="2218879" y="3524893"/>
                </a:cubicBezTo>
                <a:cubicBezTo>
                  <a:pt x="2218636" y="3525246"/>
                  <a:pt x="2218212" y="3525526"/>
                  <a:pt x="2217606" y="3525732"/>
                </a:cubicBezTo>
                <a:cubicBezTo>
                  <a:pt x="2216998" y="3525939"/>
                  <a:pt x="2216224" y="3526115"/>
                  <a:pt x="2215283" y="3526262"/>
                </a:cubicBezTo>
                <a:cubicBezTo>
                  <a:pt x="2214345" y="3526410"/>
                  <a:pt x="2213115" y="3526483"/>
                  <a:pt x="2211598" y="3526483"/>
                </a:cubicBezTo>
                <a:cubicBezTo>
                  <a:pt x="2210202" y="3526483"/>
                  <a:pt x="2209004" y="3526410"/>
                  <a:pt x="2208002" y="3526262"/>
                </a:cubicBezTo>
                <a:cubicBezTo>
                  <a:pt x="2207002" y="3526115"/>
                  <a:pt x="2206213" y="3525939"/>
                  <a:pt x="2205636" y="3525732"/>
                </a:cubicBezTo>
                <a:cubicBezTo>
                  <a:pt x="2205059" y="3525526"/>
                  <a:pt x="2204651" y="3525246"/>
                  <a:pt x="2204406" y="3524893"/>
                </a:cubicBezTo>
                <a:cubicBezTo>
                  <a:pt x="2204164" y="3524539"/>
                  <a:pt x="2204043" y="3524127"/>
                  <a:pt x="2204043" y="3523656"/>
                </a:cubicBezTo>
                <a:lnTo>
                  <a:pt x="2204043" y="3424066"/>
                </a:lnTo>
                <a:lnTo>
                  <a:pt x="2203866" y="3424066"/>
                </a:lnTo>
                <a:lnTo>
                  <a:pt x="2163571" y="3524097"/>
                </a:lnTo>
                <a:cubicBezTo>
                  <a:pt x="2163394" y="3524510"/>
                  <a:pt x="2163144" y="3524863"/>
                  <a:pt x="2162821" y="3525158"/>
                </a:cubicBezTo>
                <a:cubicBezTo>
                  <a:pt x="2162496" y="3525453"/>
                  <a:pt x="2162025" y="3525703"/>
                  <a:pt x="2161406" y="3525909"/>
                </a:cubicBezTo>
                <a:cubicBezTo>
                  <a:pt x="2160787" y="3526115"/>
                  <a:pt x="2160051" y="3526262"/>
                  <a:pt x="2159197" y="3526351"/>
                </a:cubicBezTo>
                <a:cubicBezTo>
                  <a:pt x="2158342" y="3526439"/>
                  <a:pt x="2157326" y="3526483"/>
                  <a:pt x="2156147" y="3526483"/>
                </a:cubicBezTo>
                <a:cubicBezTo>
                  <a:pt x="2154911" y="3526483"/>
                  <a:pt x="2153851" y="3526425"/>
                  <a:pt x="2152967" y="3526307"/>
                </a:cubicBezTo>
                <a:cubicBezTo>
                  <a:pt x="2152083" y="3526189"/>
                  <a:pt x="2151347" y="3526027"/>
                  <a:pt x="2150759" y="3525821"/>
                </a:cubicBezTo>
                <a:cubicBezTo>
                  <a:pt x="2150168" y="3525614"/>
                  <a:pt x="2149712" y="3525364"/>
                  <a:pt x="2149389" y="3525069"/>
                </a:cubicBezTo>
                <a:cubicBezTo>
                  <a:pt x="2149064" y="3524775"/>
                  <a:pt x="2148844" y="3524451"/>
                  <a:pt x="2148725" y="3524097"/>
                </a:cubicBezTo>
                <a:lnTo>
                  <a:pt x="2110198" y="3424066"/>
                </a:lnTo>
                <a:lnTo>
                  <a:pt x="2110110" y="3424066"/>
                </a:lnTo>
                <a:lnTo>
                  <a:pt x="2110110" y="3523656"/>
                </a:lnTo>
                <a:cubicBezTo>
                  <a:pt x="2110110" y="3524127"/>
                  <a:pt x="2109989" y="3524539"/>
                  <a:pt x="2109746" y="3524893"/>
                </a:cubicBezTo>
                <a:cubicBezTo>
                  <a:pt x="2109503" y="3525246"/>
                  <a:pt x="2109078" y="3525526"/>
                  <a:pt x="2108471" y="3525732"/>
                </a:cubicBezTo>
                <a:cubicBezTo>
                  <a:pt x="2107864" y="3525939"/>
                  <a:pt x="2107076" y="3526115"/>
                  <a:pt x="2106105" y="3526262"/>
                </a:cubicBezTo>
                <a:cubicBezTo>
                  <a:pt x="2105134" y="3526410"/>
                  <a:pt x="2103890" y="3526483"/>
                  <a:pt x="2102374" y="3526483"/>
                </a:cubicBezTo>
                <a:cubicBezTo>
                  <a:pt x="2100918" y="3526483"/>
                  <a:pt x="2099703" y="3526410"/>
                  <a:pt x="2098734" y="3526262"/>
                </a:cubicBezTo>
                <a:cubicBezTo>
                  <a:pt x="2097763" y="3526115"/>
                  <a:pt x="2096988" y="3525939"/>
                  <a:pt x="2096413" y="3525732"/>
                </a:cubicBezTo>
                <a:cubicBezTo>
                  <a:pt x="2095835" y="3525526"/>
                  <a:pt x="2095442" y="3525246"/>
                  <a:pt x="2095229" y="3524893"/>
                </a:cubicBezTo>
                <a:cubicBezTo>
                  <a:pt x="2095016" y="3524539"/>
                  <a:pt x="2094911" y="3524127"/>
                  <a:pt x="2094911" y="3523656"/>
                </a:cubicBezTo>
                <a:lnTo>
                  <a:pt x="2094911" y="3418499"/>
                </a:lnTo>
                <a:cubicBezTo>
                  <a:pt x="2094911" y="3416025"/>
                  <a:pt x="2095568" y="3414258"/>
                  <a:pt x="2096884" y="3413197"/>
                </a:cubicBezTo>
                <a:cubicBezTo>
                  <a:pt x="2098201" y="3412137"/>
                  <a:pt x="2099666" y="3411606"/>
                  <a:pt x="2101281" y="3411606"/>
                </a:cubicBezTo>
                <a:close/>
                <a:moveTo>
                  <a:pt x="1634554" y="3411606"/>
                </a:moveTo>
                <a:lnTo>
                  <a:pt x="1643886" y="3411606"/>
                </a:lnTo>
                <a:cubicBezTo>
                  <a:pt x="1645800" y="3411606"/>
                  <a:pt x="1647481" y="3411783"/>
                  <a:pt x="1648918" y="3412137"/>
                </a:cubicBezTo>
                <a:cubicBezTo>
                  <a:pt x="1650354" y="3412490"/>
                  <a:pt x="1651610" y="3413050"/>
                  <a:pt x="1652687" y="3413816"/>
                </a:cubicBezTo>
                <a:cubicBezTo>
                  <a:pt x="1653763" y="3414582"/>
                  <a:pt x="1654660" y="3415554"/>
                  <a:pt x="1655378" y="3416732"/>
                </a:cubicBezTo>
                <a:cubicBezTo>
                  <a:pt x="1656097" y="3417910"/>
                  <a:pt x="1656725" y="3419294"/>
                  <a:pt x="1657262" y="3420885"/>
                </a:cubicBezTo>
                <a:lnTo>
                  <a:pt x="1689958" y="3503685"/>
                </a:lnTo>
                <a:lnTo>
                  <a:pt x="1690399" y="3503685"/>
                </a:lnTo>
                <a:lnTo>
                  <a:pt x="1724420" y="3421150"/>
                </a:lnTo>
                <a:cubicBezTo>
                  <a:pt x="1725078" y="3419383"/>
                  <a:pt x="1725797" y="3417881"/>
                  <a:pt x="1726575" y="3416643"/>
                </a:cubicBezTo>
                <a:cubicBezTo>
                  <a:pt x="1727354" y="3415406"/>
                  <a:pt x="1728206" y="3414420"/>
                  <a:pt x="1729134" y="3413683"/>
                </a:cubicBezTo>
                <a:cubicBezTo>
                  <a:pt x="1730063" y="3412947"/>
                  <a:pt x="1731094" y="3412417"/>
                  <a:pt x="1732231" y="3412093"/>
                </a:cubicBezTo>
                <a:cubicBezTo>
                  <a:pt x="1733368" y="3411769"/>
                  <a:pt x="1734685" y="3411606"/>
                  <a:pt x="1736181" y="3411606"/>
                </a:cubicBezTo>
                <a:lnTo>
                  <a:pt x="1745967" y="3411606"/>
                </a:lnTo>
                <a:cubicBezTo>
                  <a:pt x="1746865" y="3411606"/>
                  <a:pt x="1747718" y="3411739"/>
                  <a:pt x="1748526" y="3412004"/>
                </a:cubicBezTo>
                <a:cubicBezTo>
                  <a:pt x="1749334" y="3412269"/>
                  <a:pt x="1750023" y="3412682"/>
                  <a:pt x="1750591" y="3413241"/>
                </a:cubicBezTo>
                <a:cubicBezTo>
                  <a:pt x="1751159" y="3413801"/>
                  <a:pt x="1751623" y="3414508"/>
                  <a:pt x="1751982" y="3415362"/>
                </a:cubicBezTo>
                <a:cubicBezTo>
                  <a:pt x="1752341" y="3416216"/>
                  <a:pt x="1752520" y="3417262"/>
                  <a:pt x="1752520" y="3418499"/>
                </a:cubicBezTo>
                <a:lnTo>
                  <a:pt x="1752520" y="3523656"/>
                </a:lnTo>
                <a:cubicBezTo>
                  <a:pt x="1752520" y="3524127"/>
                  <a:pt x="1752400" y="3524539"/>
                  <a:pt x="1752157" y="3524893"/>
                </a:cubicBezTo>
                <a:cubicBezTo>
                  <a:pt x="1751915" y="3525246"/>
                  <a:pt x="1751490" y="3525526"/>
                  <a:pt x="1750883" y="3525732"/>
                </a:cubicBezTo>
                <a:cubicBezTo>
                  <a:pt x="1750276" y="3525939"/>
                  <a:pt x="1749502" y="3526115"/>
                  <a:pt x="1748562" y="3526262"/>
                </a:cubicBezTo>
                <a:cubicBezTo>
                  <a:pt x="1747622" y="3526410"/>
                  <a:pt x="1746393" y="3526483"/>
                  <a:pt x="1744876" y="3526483"/>
                </a:cubicBezTo>
                <a:cubicBezTo>
                  <a:pt x="1743480" y="3526483"/>
                  <a:pt x="1742282" y="3526410"/>
                  <a:pt x="1741281" y="3526262"/>
                </a:cubicBezTo>
                <a:cubicBezTo>
                  <a:pt x="1740280" y="3526115"/>
                  <a:pt x="1739491" y="3525939"/>
                  <a:pt x="1738914" y="3525732"/>
                </a:cubicBezTo>
                <a:cubicBezTo>
                  <a:pt x="1738338" y="3525526"/>
                  <a:pt x="1737928" y="3525246"/>
                  <a:pt x="1737686" y="3524893"/>
                </a:cubicBezTo>
                <a:cubicBezTo>
                  <a:pt x="1737443" y="3524539"/>
                  <a:pt x="1737322" y="3524127"/>
                  <a:pt x="1737322" y="3523656"/>
                </a:cubicBezTo>
                <a:lnTo>
                  <a:pt x="1737322" y="3424066"/>
                </a:lnTo>
                <a:lnTo>
                  <a:pt x="1737145" y="3424066"/>
                </a:lnTo>
                <a:lnTo>
                  <a:pt x="1696850" y="3524097"/>
                </a:lnTo>
                <a:cubicBezTo>
                  <a:pt x="1696674" y="3524510"/>
                  <a:pt x="1696424" y="3524863"/>
                  <a:pt x="1696099" y="3525158"/>
                </a:cubicBezTo>
                <a:cubicBezTo>
                  <a:pt x="1695775" y="3525453"/>
                  <a:pt x="1695305" y="3525703"/>
                  <a:pt x="1694686" y="3525909"/>
                </a:cubicBezTo>
                <a:cubicBezTo>
                  <a:pt x="1694067" y="3526115"/>
                  <a:pt x="1693330" y="3526262"/>
                  <a:pt x="1692476" y="3526351"/>
                </a:cubicBezTo>
                <a:cubicBezTo>
                  <a:pt x="1691623" y="3526439"/>
                  <a:pt x="1690606" y="3526483"/>
                  <a:pt x="1689427" y="3526483"/>
                </a:cubicBezTo>
                <a:cubicBezTo>
                  <a:pt x="1688190" y="3526483"/>
                  <a:pt x="1687130" y="3526425"/>
                  <a:pt x="1686246" y="3526307"/>
                </a:cubicBezTo>
                <a:cubicBezTo>
                  <a:pt x="1685363" y="3526189"/>
                  <a:pt x="1684627" y="3526027"/>
                  <a:pt x="1684038" y="3525821"/>
                </a:cubicBezTo>
                <a:cubicBezTo>
                  <a:pt x="1683449" y="3525614"/>
                  <a:pt x="1682992" y="3525364"/>
                  <a:pt x="1682668" y="3525069"/>
                </a:cubicBezTo>
                <a:cubicBezTo>
                  <a:pt x="1682343" y="3524775"/>
                  <a:pt x="1682122" y="3524451"/>
                  <a:pt x="1682005" y="3524097"/>
                </a:cubicBezTo>
                <a:lnTo>
                  <a:pt x="1643471" y="3424066"/>
                </a:lnTo>
                <a:lnTo>
                  <a:pt x="1643382" y="3424066"/>
                </a:lnTo>
                <a:lnTo>
                  <a:pt x="1643382" y="3523656"/>
                </a:lnTo>
                <a:cubicBezTo>
                  <a:pt x="1643382" y="3524127"/>
                  <a:pt x="1643261" y="3524539"/>
                  <a:pt x="1643018" y="3524893"/>
                </a:cubicBezTo>
                <a:cubicBezTo>
                  <a:pt x="1642776" y="3525246"/>
                  <a:pt x="1642351" y="3525526"/>
                  <a:pt x="1641744" y="3525732"/>
                </a:cubicBezTo>
                <a:cubicBezTo>
                  <a:pt x="1641137" y="3525939"/>
                  <a:pt x="1640348" y="3526115"/>
                  <a:pt x="1639377" y="3526262"/>
                </a:cubicBezTo>
                <a:cubicBezTo>
                  <a:pt x="1638407" y="3526410"/>
                  <a:pt x="1637163" y="3526483"/>
                  <a:pt x="1635646" y="3526483"/>
                </a:cubicBezTo>
                <a:cubicBezTo>
                  <a:pt x="1634190" y="3526483"/>
                  <a:pt x="1632976" y="3526410"/>
                  <a:pt x="1632006" y="3526262"/>
                </a:cubicBezTo>
                <a:cubicBezTo>
                  <a:pt x="1631035" y="3526115"/>
                  <a:pt x="1630261" y="3525939"/>
                  <a:pt x="1629684" y="3525732"/>
                </a:cubicBezTo>
                <a:cubicBezTo>
                  <a:pt x="1629108" y="3525526"/>
                  <a:pt x="1628714" y="3525246"/>
                  <a:pt x="1628501" y="3524893"/>
                </a:cubicBezTo>
                <a:cubicBezTo>
                  <a:pt x="1628289" y="3524539"/>
                  <a:pt x="1628183" y="3524127"/>
                  <a:pt x="1628183" y="3523656"/>
                </a:cubicBezTo>
                <a:lnTo>
                  <a:pt x="1628183" y="3418499"/>
                </a:lnTo>
                <a:cubicBezTo>
                  <a:pt x="1628183" y="3416025"/>
                  <a:pt x="1628841" y="3414258"/>
                  <a:pt x="1630157" y="3413197"/>
                </a:cubicBezTo>
                <a:cubicBezTo>
                  <a:pt x="1631473" y="3412137"/>
                  <a:pt x="1632939" y="3411606"/>
                  <a:pt x="1634554" y="3411606"/>
                </a:cubicBezTo>
                <a:close/>
                <a:moveTo>
                  <a:pt x="1158306" y="3411606"/>
                </a:moveTo>
                <a:lnTo>
                  <a:pt x="1167638" y="3411606"/>
                </a:lnTo>
                <a:cubicBezTo>
                  <a:pt x="1169551" y="3411606"/>
                  <a:pt x="1171227" y="3411783"/>
                  <a:pt x="1172662" y="3412137"/>
                </a:cubicBezTo>
                <a:cubicBezTo>
                  <a:pt x="1174098" y="3412490"/>
                  <a:pt x="1175354" y="3413050"/>
                  <a:pt x="1176430" y="3413816"/>
                </a:cubicBezTo>
                <a:cubicBezTo>
                  <a:pt x="1177507" y="3414582"/>
                  <a:pt x="1178404" y="3415554"/>
                  <a:pt x="1179122" y="3416732"/>
                </a:cubicBezTo>
                <a:cubicBezTo>
                  <a:pt x="1179840" y="3417910"/>
                  <a:pt x="1180468" y="3419294"/>
                  <a:pt x="1181007" y="3420885"/>
                </a:cubicBezTo>
                <a:lnTo>
                  <a:pt x="1213702" y="3503685"/>
                </a:lnTo>
                <a:lnTo>
                  <a:pt x="1214144" y="3503685"/>
                </a:lnTo>
                <a:lnTo>
                  <a:pt x="1248166" y="3421150"/>
                </a:lnTo>
                <a:cubicBezTo>
                  <a:pt x="1248823" y="3419383"/>
                  <a:pt x="1249542" y="3417881"/>
                  <a:pt x="1250320" y="3416643"/>
                </a:cubicBezTo>
                <a:cubicBezTo>
                  <a:pt x="1251098" y="3415406"/>
                  <a:pt x="1251952" y="3414420"/>
                  <a:pt x="1252879" y="3413683"/>
                </a:cubicBezTo>
                <a:cubicBezTo>
                  <a:pt x="1253807" y="3412947"/>
                  <a:pt x="1254840" y="3412417"/>
                  <a:pt x="1255977" y="3412093"/>
                </a:cubicBezTo>
                <a:cubicBezTo>
                  <a:pt x="1257113" y="3411769"/>
                  <a:pt x="1258430" y="3411606"/>
                  <a:pt x="1259927" y="3411606"/>
                </a:cubicBezTo>
                <a:lnTo>
                  <a:pt x="1269712" y="3411606"/>
                </a:lnTo>
                <a:cubicBezTo>
                  <a:pt x="1270611" y="3411606"/>
                  <a:pt x="1271463" y="3411739"/>
                  <a:pt x="1272272" y="3412004"/>
                </a:cubicBezTo>
                <a:cubicBezTo>
                  <a:pt x="1273079" y="3412269"/>
                  <a:pt x="1273768" y="3412682"/>
                  <a:pt x="1274336" y="3413241"/>
                </a:cubicBezTo>
                <a:cubicBezTo>
                  <a:pt x="1274905" y="3413801"/>
                  <a:pt x="1275370" y="3414508"/>
                  <a:pt x="1275728" y="3415362"/>
                </a:cubicBezTo>
                <a:cubicBezTo>
                  <a:pt x="1276088" y="3416216"/>
                  <a:pt x="1276267" y="3417262"/>
                  <a:pt x="1276267" y="3418499"/>
                </a:cubicBezTo>
                <a:lnTo>
                  <a:pt x="1276267" y="3523656"/>
                </a:lnTo>
                <a:cubicBezTo>
                  <a:pt x="1276267" y="3524127"/>
                  <a:pt x="1276145" y="3524539"/>
                  <a:pt x="1275903" y="3524893"/>
                </a:cubicBezTo>
                <a:cubicBezTo>
                  <a:pt x="1275660" y="3525246"/>
                  <a:pt x="1275236" y="3525526"/>
                  <a:pt x="1274628" y="3525732"/>
                </a:cubicBezTo>
                <a:cubicBezTo>
                  <a:pt x="1274021" y="3525939"/>
                  <a:pt x="1273248" y="3526115"/>
                  <a:pt x="1272307" y="3526262"/>
                </a:cubicBezTo>
                <a:cubicBezTo>
                  <a:pt x="1271367" y="3526410"/>
                  <a:pt x="1270138" y="3526483"/>
                  <a:pt x="1268622" y="3526483"/>
                </a:cubicBezTo>
                <a:cubicBezTo>
                  <a:pt x="1267226" y="3526483"/>
                  <a:pt x="1266028" y="3526410"/>
                  <a:pt x="1265026" y="3526262"/>
                </a:cubicBezTo>
                <a:cubicBezTo>
                  <a:pt x="1264025" y="3526115"/>
                  <a:pt x="1263237" y="3525939"/>
                  <a:pt x="1262660" y="3525732"/>
                </a:cubicBezTo>
                <a:cubicBezTo>
                  <a:pt x="1262084" y="3525526"/>
                  <a:pt x="1261674" y="3525246"/>
                  <a:pt x="1261431" y="3524893"/>
                </a:cubicBezTo>
                <a:cubicBezTo>
                  <a:pt x="1261189" y="3524539"/>
                  <a:pt x="1261068" y="3524127"/>
                  <a:pt x="1261068" y="3523656"/>
                </a:cubicBezTo>
                <a:lnTo>
                  <a:pt x="1261068" y="3424066"/>
                </a:lnTo>
                <a:lnTo>
                  <a:pt x="1260891" y="3424066"/>
                </a:lnTo>
                <a:lnTo>
                  <a:pt x="1220595" y="3524097"/>
                </a:lnTo>
                <a:cubicBezTo>
                  <a:pt x="1220418" y="3524510"/>
                  <a:pt x="1220167" y="3524863"/>
                  <a:pt x="1219844" y="3525158"/>
                </a:cubicBezTo>
                <a:cubicBezTo>
                  <a:pt x="1219519" y="3525453"/>
                  <a:pt x="1219047" y="3525703"/>
                  <a:pt x="1218429" y="3525909"/>
                </a:cubicBezTo>
                <a:cubicBezTo>
                  <a:pt x="1217811" y="3526115"/>
                  <a:pt x="1217075" y="3526262"/>
                  <a:pt x="1216221" y="3526351"/>
                </a:cubicBezTo>
                <a:cubicBezTo>
                  <a:pt x="1215366" y="3526439"/>
                  <a:pt x="1214350" y="3526483"/>
                  <a:pt x="1213172" y="3526483"/>
                </a:cubicBezTo>
                <a:cubicBezTo>
                  <a:pt x="1211935" y="3526483"/>
                  <a:pt x="1210874" y="3526425"/>
                  <a:pt x="1209990" y="3526307"/>
                </a:cubicBezTo>
                <a:cubicBezTo>
                  <a:pt x="1209107" y="3526189"/>
                  <a:pt x="1208370" y="3526027"/>
                  <a:pt x="1207781" y="3525821"/>
                </a:cubicBezTo>
                <a:cubicBezTo>
                  <a:pt x="1207192" y="3525614"/>
                  <a:pt x="1206735" y="3525364"/>
                  <a:pt x="1206412" y="3525069"/>
                </a:cubicBezTo>
                <a:cubicBezTo>
                  <a:pt x="1206088" y="3524775"/>
                  <a:pt x="1205867" y="3524451"/>
                  <a:pt x="1205749" y="3524097"/>
                </a:cubicBezTo>
                <a:lnTo>
                  <a:pt x="1167222" y="3424066"/>
                </a:lnTo>
                <a:lnTo>
                  <a:pt x="1167133" y="3424066"/>
                </a:lnTo>
                <a:lnTo>
                  <a:pt x="1167133" y="3523656"/>
                </a:lnTo>
                <a:cubicBezTo>
                  <a:pt x="1167133" y="3524127"/>
                  <a:pt x="1167013" y="3524539"/>
                  <a:pt x="1166770" y="3524893"/>
                </a:cubicBezTo>
                <a:cubicBezTo>
                  <a:pt x="1166528" y="3525246"/>
                  <a:pt x="1166103" y="3525526"/>
                  <a:pt x="1165496" y="3525732"/>
                </a:cubicBezTo>
                <a:cubicBezTo>
                  <a:pt x="1164889" y="3525939"/>
                  <a:pt x="1164099" y="3526115"/>
                  <a:pt x="1163129" y="3526262"/>
                </a:cubicBezTo>
                <a:cubicBezTo>
                  <a:pt x="1162158" y="3526410"/>
                  <a:pt x="1160915" y="3526483"/>
                  <a:pt x="1159398" y="3526483"/>
                </a:cubicBezTo>
                <a:cubicBezTo>
                  <a:pt x="1157941" y="3526483"/>
                  <a:pt x="1156728" y="3526410"/>
                  <a:pt x="1155757" y="3526262"/>
                </a:cubicBezTo>
                <a:cubicBezTo>
                  <a:pt x="1154787" y="3526115"/>
                  <a:pt x="1154013" y="3525939"/>
                  <a:pt x="1153436" y="3525732"/>
                </a:cubicBezTo>
                <a:cubicBezTo>
                  <a:pt x="1152860" y="3525526"/>
                  <a:pt x="1152465" y="3525246"/>
                  <a:pt x="1152253" y="3524893"/>
                </a:cubicBezTo>
                <a:cubicBezTo>
                  <a:pt x="1152041" y="3524539"/>
                  <a:pt x="1151935" y="3524127"/>
                  <a:pt x="1151935" y="3523656"/>
                </a:cubicBezTo>
                <a:lnTo>
                  <a:pt x="1151935" y="3418499"/>
                </a:lnTo>
                <a:cubicBezTo>
                  <a:pt x="1151935" y="3416025"/>
                  <a:pt x="1152593" y="3414258"/>
                  <a:pt x="1153909" y="3413197"/>
                </a:cubicBezTo>
                <a:cubicBezTo>
                  <a:pt x="1155224" y="3412137"/>
                  <a:pt x="1156690" y="3411606"/>
                  <a:pt x="1158306" y="3411606"/>
                </a:cubicBezTo>
                <a:close/>
                <a:moveTo>
                  <a:pt x="691592" y="3411606"/>
                </a:moveTo>
                <a:lnTo>
                  <a:pt x="700923" y="3411606"/>
                </a:lnTo>
                <a:cubicBezTo>
                  <a:pt x="702837" y="3411606"/>
                  <a:pt x="704512" y="3411783"/>
                  <a:pt x="705948" y="3412137"/>
                </a:cubicBezTo>
                <a:cubicBezTo>
                  <a:pt x="707384" y="3412490"/>
                  <a:pt x="708639" y="3413050"/>
                  <a:pt x="709718" y="3413816"/>
                </a:cubicBezTo>
                <a:cubicBezTo>
                  <a:pt x="710794" y="3414582"/>
                  <a:pt x="711691" y="3415554"/>
                  <a:pt x="712409" y="3416732"/>
                </a:cubicBezTo>
                <a:cubicBezTo>
                  <a:pt x="713127" y="3417910"/>
                  <a:pt x="713756" y="3419294"/>
                  <a:pt x="714293" y="3420885"/>
                </a:cubicBezTo>
                <a:lnTo>
                  <a:pt x="746983" y="3503685"/>
                </a:lnTo>
                <a:lnTo>
                  <a:pt x="747425" y="3503685"/>
                </a:lnTo>
                <a:lnTo>
                  <a:pt x="781445" y="3421150"/>
                </a:lnTo>
                <a:cubicBezTo>
                  <a:pt x="782103" y="3419383"/>
                  <a:pt x="782821" y="3417881"/>
                  <a:pt x="783599" y="3416643"/>
                </a:cubicBezTo>
                <a:cubicBezTo>
                  <a:pt x="784377" y="3415406"/>
                  <a:pt x="785231" y="3414420"/>
                  <a:pt x="786158" y="3413683"/>
                </a:cubicBezTo>
                <a:cubicBezTo>
                  <a:pt x="787087" y="3412947"/>
                  <a:pt x="788119" y="3412417"/>
                  <a:pt x="789255" y="3412093"/>
                </a:cubicBezTo>
                <a:cubicBezTo>
                  <a:pt x="790393" y="3411769"/>
                  <a:pt x="791709" y="3411606"/>
                  <a:pt x="793205" y="3411606"/>
                </a:cubicBezTo>
                <a:lnTo>
                  <a:pt x="802990" y="3411606"/>
                </a:lnTo>
                <a:cubicBezTo>
                  <a:pt x="803889" y="3411606"/>
                  <a:pt x="804741" y="3411739"/>
                  <a:pt x="805548" y="3412004"/>
                </a:cubicBezTo>
                <a:cubicBezTo>
                  <a:pt x="806356" y="3412269"/>
                  <a:pt x="807044" y="3412682"/>
                  <a:pt x="807613" y="3413241"/>
                </a:cubicBezTo>
                <a:cubicBezTo>
                  <a:pt x="808182" y="3413801"/>
                  <a:pt x="808647" y="3414508"/>
                  <a:pt x="809005" y="3415362"/>
                </a:cubicBezTo>
                <a:cubicBezTo>
                  <a:pt x="809365" y="3416216"/>
                  <a:pt x="809544" y="3417262"/>
                  <a:pt x="809544" y="3418499"/>
                </a:cubicBezTo>
                <a:lnTo>
                  <a:pt x="809544" y="3523656"/>
                </a:lnTo>
                <a:cubicBezTo>
                  <a:pt x="809544" y="3524127"/>
                  <a:pt x="809422" y="3524539"/>
                  <a:pt x="809180" y="3524893"/>
                </a:cubicBezTo>
                <a:cubicBezTo>
                  <a:pt x="808937" y="3525246"/>
                  <a:pt x="808512" y="3525526"/>
                  <a:pt x="807905" y="3525732"/>
                </a:cubicBezTo>
                <a:cubicBezTo>
                  <a:pt x="807299" y="3525939"/>
                  <a:pt x="806525" y="3526115"/>
                  <a:pt x="805585" y="3526262"/>
                </a:cubicBezTo>
                <a:cubicBezTo>
                  <a:pt x="804645" y="3526410"/>
                  <a:pt x="803416" y="3526483"/>
                  <a:pt x="801898" y="3526483"/>
                </a:cubicBezTo>
                <a:cubicBezTo>
                  <a:pt x="800505" y="3526483"/>
                  <a:pt x="799306" y="3526410"/>
                  <a:pt x="798304" y="3526262"/>
                </a:cubicBezTo>
                <a:cubicBezTo>
                  <a:pt x="797305" y="3526115"/>
                  <a:pt x="796515" y="3525939"/>
                  <a:pt x="795938" y="3525732"/>
                </a:cubicBezTo>
                <a:cubicBezTo>
                  <a:pt x="795362" y="3525526"/>
                  <a:pt x="794953" y="3525246"/>
                  <a:pt x="794710" y="3524893"/>
                </a:cubicBezTo>
                <a:cubicBezTo>
                  <a:pt x="794468" y="3524539"/>
                  <a:pt x="794346" y="3524127"/>
                  <a:pt x="794346" y="3523656"/>
                </a:cubicBezTo>
                <a:lnTo>
                  <a:pt x="794346" y="3424066"/>
                </a:lnTo>
                <a:lnTo>
                  <a:pt x="794169" y="3424066"/>
                </a:lnTo>
                <a:lnTo>
                  <a:pt x="753875" y="3524097"/>
                </a:lnTo>
                <a:cubicBezTo>
                  <a:pt x="753698" y="3524510"/>
                  <a:pt x="753447" y="3524863"/>
                  <a:pt x="753124" y="3525158"/>
                </a:cubicBezTo>
                <a:cubicBezTo>
                  <a:pt x="752800" y="3525453"/>
                  <a:pt x="752329" y="3525703"/>
                  <a:pt x="751710" y="3525909"/>
                </a:cubicBezTo>
                <a:cubicBezTo>
                  <a:pt x="751092" y="3526115"/>
                  <a:pt x="750354" y="3526262"/>
                  <a:pt x="749501" y="3526351"/>
                </a:cubicBezTo>
                <a:cubicBezTo>
                  <a:pt x="748648" y="3526439"/>
                  <a:pt x="747631" y="3526483"/>
                  <a:pt x="746453" y="3526483"/>
                </a:cubicBezTo>
                <a:cubicBezTo>
                  <a:pt x="745218" y="3526483"/>
                  <a:pt x="744158" y="3526425"/>
                  <a:pt x="743275" y="3526307"/>
                </a:cubicBezTo>
                <a:cubicBezTo>
                  <a:pt x="742391" y="3526189"/>
                  <a:pt x="741655" y="3526027"/>
                  <a:pt x="741065" y="3525821"/>
                </a:cubicBezTo>
                <a:cubicBezTo>
                  <a:pt x="740476" y="3525614"/>
                  <a:pt x="740021" y="3525364"/>
                  <a:pt x="739696" y="3525069"/>
                </a:cubicBezTo>
                <a:cubicBezTo>
                  <a:pt x="739374" y="3524775"/>
                  <a:pt x="739151" y="3524451"/>
                  <a:pt x="739034" y="3524097"/>
                </a:cubicBezTo>
                <a:lnTo>
                  <a:pt x="700508" y="3424066"/>
                </a:lnTo>
                <a:lnTo>
                  <a:pt x="700420" y="3424066"/>
                </a:lnTo>
                <a:lnTo>
                  <a:pt x="700420" y="3523656"/>
                </a:lnTo>
                <a:cubicBezTo>
                  <a:pt x="700420" y="3524127"/>
                  <a:pt x="700299" y="3524539"/>
                  <a:pt x="700056" y="3524893"/>
                </a:cubicBezTo>
                <a:cubicBezTo>
                  <a:pt x="699813" y="3525246"/>
                  <a:pt x="699388" y="3525526"/>
                  <a:pt x="698781" y="3525732"/>
                </a:cubicBezTo>
                <a:cubicBezTo>
                  <a:pt x="698174" y="3525939"/>
                  <a:pt x="697385" y="3526115"/>
                  <a:pt x="696414" y="3526262"/>
                </a:cubicBezTo>
                <a:cubicBezTo>
                  <a:pt x="695443" y="3526410"/>
                  <a:pt x="694200" y="3526483"/>
                  <a:pt x="692684" y="3526483"/>
                </a:cubicBezTo>
                <a:cubicBezTo>
                  <a:pt x="691228" y="3526483"/>
                  <a:pt x="690013" y="3526410"/>
                  <a:pt x="689044" y="3526262"/>
                </a:cubicBezTo>
                <a:cubicBezTo>
                  <a:pt x="688073" y="3526115"/>
                  <a:pt x="687300" y="3525939"/>
                  <a:pt x="686723" y="3525732"/>
                </a:cubicBezTo>
                <a:cubicBezTo>
                  <a:pt x="686146" y="3525526"/>
                  <a:pt x="685750" y="3525246"/>
                  <a:pt x="685539" y="3524893"/>
                </a:cubicBezTo>
                <a:cubicBezTo>
                  <a:pt x="685326" y="3524539"/>
                  <a:pt x="685221" y="3524127"/>
                  <a:pt x="685221" y="3523656"/>
                </a:cubicBezTo>
                <a:lnTo>
                  <a:pt x="685221" y="3418499"/>
                </a:lnTo>
                <a:cubicBezTo>
                  <a:pt x="685221" y="3416025"/>
                  <a:pt x="685879" y="3414258"/>
                  <a:pt x="687194" y="3413197"/>
                </a:cubicBezTo>
                <a:cubicBezTo>
                  <a:pt x="688511" y="3412137"/>
                  <a:pt x="689975" y="3411606"/>
                  <a:pt x="691592" y="3411606"/>
                </a:cubicBezTo>
                <a:close/>
                <a:moveTo>
                  <a:pt x="215328" y="3411606"/>
                </a:moveTo>
                <a:lnTo>
                  <a:pt x="224660" y="3411606"/>
                </a:lnTo>
                <a:cubicBezTo>
                  <a:pt x="226574" y="3411606"/>
                  <a:pt x="228248" y="3411783"/>
                  <a:pt x="229684" y="3412137"/>
                </a:cubicBezTo>
                <a:cubicBezTo>
                  <a:pt x="231120" y="3412490"/>
                  <a:pt x="232377" y="3413050"/>
                  <a:pt x="233453" y="3413816"/>
                </a:cubicBezTo>
                <a:cubicBezTo>
                  <a:pt x="234530" y="3414582"/>
                  <a:pt x="235427" y="3415554"/>
                  <a:pt x="236145" y="3416732"/>
                </a:cubicBezTo>
                <a:cubicBezTo>
                  <a:pt x="236863" y="3417910"/>
                  <a:pt x="237491" y="3419294"/>
                  <a:pt x="238030" y="3420885"/>
                </a:cubicBezTo>
                <a:lnTo>
                  <a:pt x="270725" y="3503685"/>
                </a:lnTo>
                <a:lnTo>
                  <a:pt x="271167" y="3503685"/>
                </a:lnTo>
                <a:lnTo>
                  <a:pt x="305188" y="3421150"/>
                </a:lnTo>
                <a:cubicBezTo>
                  <a:pt x="305846" y="3419383"/>
                  <a:pt x="306564" y="3417881"/>
                  <a:pt x="307342" y="3416643"/>
                </a:cubicBezTo>
                <a:cubicBezTo>
                  <a:pt x="308121" y="3415406"/>
                  <a:pt x="308974" y="3414420"/>
                  <a:pt x="309902" y="3413683"/>
                </a:cubicBezTo>
                <a:cubicBezTo>
                  <a:pt x="310829" y="3412947"/>
                  <a:pt x="311862" y="3412417"/>
                  <a:pt x="312999" y="3412093"/>
                </a:cubicBezTo>
                <a:cubicBezTo>
                  <a:pt x="314135" y="3411769"/>
                  <a:pt x="315452" y="3411606"/>
                  <a:pt x="316949" y="3411606"/>
                </a:cubicBezTo>
                <a:lnTo>
                  <a:pt x="326734" y="3411606"/>
                </a:lnTo>
                <a:cubicBezTo>
                  <a:pt x="327632" y="3411606"/>
                  <a:pt x="328485" y="3411739"/>
                  <a:pt x="329293" y="3412004"/>
                </a:cubicBezTo>
                <a:cubicBezTo>
                  <a:pt x="330101" y="3412269"/>
                  <a:pt x="330789" y="3412682"/>
                  <a:pt x="331358" y="3413241"/>
                </a:cubicBezTo>
                <a:cubicBezTo>
                  <a:pt x="331927" y="3413801"/>
                  <a:pt x="332391" y="3414508"/>
                  <a:pt x="332750" y="3415362"/>
                </a:cubicBezTo>
                <a:cubicBezTo>
                  <a:pt x="333109" y="3416216"/>
                  <a:pt x="333288" y="3417262"/>
                  <a:pt x="333288" y="3418499"/>
                </a:cubicBezTo>
                <a:lnTo>
                  <a:pt x="333288" y="3523656"/>
                </a:lnTo>
                <a:cubicBezTo>
                  <a:pt x="333288" y="3524127"/>
                  <a:pt x="333167" y="3524539"/>
                  <a:pt x="332925" y="3524893"/>
                </a:cubicBezTo>
                <a:cubicBezTo>
                  <a:pt x="332682" y="3525246"/>
                  <a:pt x="332257" y="3525526"/>
                  <a:pt x="331650" y="3525732"/>
                </a:cubicBezTo>
                <a:cubicBezTo>
                  <a:pt x="331043" y="3525939"/>
                  <a:pt x="330269" y="3526115"/>
                  <a:pt x="329329" y="3526262"/>
                </a:cubicBezTo>
                <a:cubicBezTo>
                  <a:pt x="328389" y="3526410"/>
                  <a:pt x="327160" y="3526483"/>
                  <a:pt x="325643" y="3526483"/>
                </a:cubicBezTo>
                <a:cubicBezTo>
                  <a:pt x="324248" y="3526483"/>
                  <a:pt x="323050" y="3526410"/>
                  <a:pt x="322048" y="3526262"/>
                </a:cubicBezTo>
                <a:cubicBezTo>
                  <a:pt x="321048" y="3526115"/>
                  <a:pt x="320259" y="3525939"/>
                  <a:pt x="319682" y="3525732"/>
                </a:cubicBezTo>
                <a:cubicBezTo>
                  <a:pt x="319105" y="3525526"/>
                  <a:pt x="318696" y="3525246"/>
                  <a:pt x="318453" y="3524893"/>
                </a:cubicBezTo>
                <a:cubicBezTo>
                  <a:pt x="318211" y="3524539"/>
                  <a:pt x="318089" y="3524127"/>
                  <a:pt x="318089" y="3523656"/>
                </a:cubicBezTo>
                <a:lnTo>
                  <a:pt x="318089" y="3424066"/>
                </a:lnTo>
                <a:lnTo>
                  <a:pt x="317913" y="3424066"/>
                </a:lnTo>
                <a:lnTo>
                  <a:pt x="277618" y="3524097"/>
                </a:lnTo>
                <a:cubicBezTo>
                  <a:pt x="277441" y="3524510"/>
                  <a:pt x="277190" y="3524863"/>
                  <a:pt x="276866" y="3525158"/>
                </a:cubicBezTo>
                <a:cubicBezTo>
                  <a:pt x="276542" y="3525453"/>
                  <a:pt x="276071" y="3525703"/>
                  <a:pt x="275452" y="3525909"/>
                </a:cubicBezTo>
                <a:cubicBezTo>
                  <a:pt x="274834" y="3526115"/>
                  <a:pt x="274097" y="3526262"/>
                  <a:pt x="273243" y="3526351"/>
                </a:cubicBezTo>
                <a:cubicBezTo>
                  <a:pt x="272389" y="3526439"/>
                  <a:pt x="271373" y="3526483"/>
                  <a:pt x="270195" y="3526483"/>
                </a:cubicBezTo>
                <a:cubicBezTo>
                  <a:pt x="268958" y="3526483"/>
                  <a:pt x="267897" y="3526425"/>
                  <a:pt x="267014" y="3526307"/>
                </a:cubicBezTo>
                <a:cubicBezTo>
                  <a:pt x="266130" y="3526189"/>
                  <a:pt x="265393" y="3526027"/>
                  <a:pt x="264804" y="3525821"/>
                </a:cubicBezTo>
                <a:cubicBezTo>
                  <a:pt x="264215" y="3525614"/>
                  <a:pt x="263759" y="3525364"/>
                  <a:pt x="263435" y="3525069"/>
                </a:cubicBezTo>
                <a:cubicBezTo>
                  <a:pt x="263111" y="3524775"/>
                  <a:pt x="262890" y="3524451"/>
                  <a:pt x="262772" y="3524097"/>
                </a:cubicBezTo>
                <a:lnTo>
                  <a:pt x="224244" y="3424066"/>
                </a:lnTo>
                <a:lnTo>
                  <a:pt x="224156" y="3424066"/>
                </a:lnTo>
                <a:lnTo>
                  <a:pt x="224156" y="3523656"/>
                </a:lnTo>
                <a:cubicBezTo>
                  <a:pt x="224156" y="3524127"/>
                  <a:pt x="224035" y="3524539"/>
                  <a:pt x="223792" y="3524893"/>
                </a:cubicBezTo>
                <a:cubicBezTo>
                  <a:pt x="223550" y="3525246"/>
                  <a:pt x="223125" y="3525526"/>
                  <a:pt x="222518" y="3525732"/>
                </a:cubicBezTo>
                <a:cubicBezTo>
                  <a:pt x="221911" y="3525939"/>
                  <a:pt x="221122" y="3526115"/>
                  <a:pt x="220151" y="3526262"/>
                </a:cubicBezTo>
                <a:cubicBezTo>
                  <a:pt x="219180" y="3526410"/>
                  <a:pt x="217937" y="3526483"/>
                  <a:pt x="216420" y="3526483"/>
                </a:cubicBezTo>
                <a:cubicBezTo>
                  <a:pt x="214964" y="3526483"/>
                  <a:pt x="213750" y="3526410"/>
                  <a:pt x="212780" y="3526262"/>
                </a:cubicBezTo>
                <a:cubicBezTo>
                  <a:pt x="211809" y="3526115"/>
                  <a:pt x="211035" y="3525939"/>
                  <a:pt x="210459" y="3525732"/>
                </a:cubicBezTo>
                <a:cubicBezTo>
                  <a:pt x="209882" y="3525526"/>
                  <a:pt x="209487" y="3525246"/>
                  <a:pt x="209275" y="3524893"/>
                </a:cubicBezTo>
                <a:cubicBezTo>
                  <a:pt x="209063" y="3524539"/>
                  <a:pt x="208957" y="3524127"/>
                  <a:pt x="208957" y="3523656"/>
                </a:cubicBezTo>
                <a:lnTo>
                  <a:pt x="208957" y="3418499"/>
                </a:lnTo>
                <a:cubicBezTo>
                  <a:pt x="208957" y="3416025"/>
                  <a:pt x="209615" y="3414258"/>
                  <a:pt x="210931" y="3413197"/>
                </a:cubicBezTo>
                <a:cubicBezTo>
                  <a:pt x="212246" y="3412137"/>
                  <a:pt x="213712" y="3411606"/>
                  <a:pt x="215328" y="3411606"/>
                </a:cubicBezTo>
                <a:close/>
                <a:moveTo>
                  <a:pt x="8388985" y="3411076"/>
                </a:moveTo>
                <a:cubicBezTo>
                  <a:pt x="8390459" y="3411076"/>
                  <a:pt x="8391681" y="3411150"/>
                  <a:pt x="8392653" y="3411297"/>
                </a:cubicBezTo>
                <a:cubicBezTo>
                  <a:pt x="8393625" y="3411445"/>
                  <a:pt x="8394405" y="3411621"/>
                  <a:pt x="8394994" y="3411827"/>
                </a:cubicBezTo>
                <a:cubicBezTo>
                  <a:pt x="8395584" y="3412034"/>
                  <a:pt x="8395996" y="3412313"/>
                  <a:pt x="8396231" y="3412667"/>
                </a:cubicBezTo>
                <a:cubicBezTo>
                  <a:pt x="8396467" y="3413020"/>
                  <a:pt x="8396585" y="3413433"/>
                  <a:pt x="8396585" y="3413904"/>
                </a:cubicBezTo>
                <a:lnTo>
                  <a:pt x="8396585" y="3459678"/>
                </a:lnTo>
                <a:lnTo>
                  <a:pt x="8448633" y="3459678"/>
                </a:lnTo>
                <a:lnTo>
                  <a:pt x="8448633" y="3413904"/>
                </a:lnTo>
                <a:cubicBezTo>
                  <a:pt x="8448633" y="3413433"/>
                  <a:pt x="8448751" y="3413020"/>
                  <a:pt x="8448986" y="3412667"/>
                </a:cubicBezTo>
                <a:cubicBezTo>
                  <a:pt x="8449222" y="3412313"/>
                  <a:pt x="8449635" y="3412034"/>
                  <a:pt x="8450223" y="3411827"/>
                </a:cubicBezTo>
                <a:cubicBezTo>
                  <a:pt x="8450813" y="3411621"/>
                  <a:pt x="8451579" y="3411445"/>
                  <a:pt x="8452521" y="3411297"/>
                </a:cubicBezTo>
                <a:cubicBezTo>
                  <a:pt x="8453464" y="3411150"/>
                  <a:pt x="8454701" y="3411076"/>
                  <a:pt x="8456232" y="3411076"/>
                </a:cubicBezTo>
                <a:cubicBezTo>
                  <a:pt x="8457646" y="3411076"/>
                  <a:pt x="8458839" y="3411150"/>
                  <a:pt x="8459811" y="3411297"/>
                </a:cubicBezTo>
                <a:cubicBezTo>
                  <a:pt x="8460783" y="3411445"/>
                  <a:pt x="8461564" y="3411621"/>
                  <a:pt x="8462153" y="3411827"/>
                </a:cubicBezTo>
                <a:cubicBezTo>
                  <a:pt x="8462743" y="3412034"/>
                  <a:pt x="8463155" y="3412313"/>
                  <a:pt x="8463390" y="3412667"/>
                </a:cubicBezTo>
                <a:cubicBezTo>
                  <a:pt x="8463626" y="3413020"/>
                  <a:pt x="8463744" y="3413433"/>
                  <a:pt x="8463744" y="3413904"/>
                </a:cubicBezTo>
                <a:lnTo>
                  <a:pt x="8463744" y="3523656"/>
                </a:lnTo>
                <a:cubicBezTo>
                  <a:pt x="8463744" y="3524127"/>
                  <a:pt x="8463626" y="3524539"/>
                  <a:pt x="8463390" y="3524893"/>
                </a:cubicBezTo>
                <a:cubicBezTo>
                  <a:pt x="8463155" y="3525246"/>
                  <a:pt x="8462743" y="3525526"/>
                  <a:pt x="8462153" y="3525732"/>
                </a:cubicBezTo>
                <a:cubicBezTo>
                  <a:pt x="8461564" y="3525939"/>
                  <a:pt x="8460783" y="3526115"/>
                  <a:pt x="8459811" y="3526262"/>
                </a:cubicBezTo>
                <a:cubicBezTo>
                  <a:pt x="8458839" y="3526410"/>
                  <a:pt x="8457646" y="3526483"/>
                  <a:pt x="8456232" y="3526483"/>
                </a:cubicBezTo>
                <a:cubicBezTo>
                  <a:pt x="8454701" y="3526483"/>
                  <a:pt x="8453464" y="3526410"/>
                  <a:pt x="8452521" y="3526262"/>
                </a:cubicBezTo>
                <a:cubicBezTo>
                  <a:pt x="8451579" y="3526115"/>
                  <a:pt x="8450813" y="3525939"/>
                  <a:pt x="8450223" y="3525732"/>
                </a:cubicBezTo>
                <a:cubicBezTo>
                  <a:pt x="8449635" y="3525526"/>
                  <a:pt x="8449222" y="3525246"/>
                  <a:pt x="8448986" y="3524893"/>
                </a:cubicBezTo>
                <a:cubicBezTo>
                  <a:pt x="8448751" y="3524539"/>
                  <a:pt x="8448633" y="3524127"/>
                  <a:pt x="8448633" y="3523656"/>
                </a:cubicBezTo>
                <a:lnTo>
                  <a:pt x="8448633" y="3472933"/>
                </a:lnTo>
                <a:lnTo>
                  <a:pt x="8396585" y="3472933"/>
                </a:lnTo>
                <a:lnTo>
                  <a:pt x="8396585" y="3523656"/>
                </a:lnTo>
                <a:cubicBezTo>
                  <a:pt x="8396585" y="3524127"/>
                  <a:pt x="8396467" y="3524539"/>
                  <a:pt x="8396231" y="3524893"/>
                </a:cubicBezTo>
                <a:cubicBezTo>
                  <a:pt x="8395996" y="3525246"/>
                  <a:pt x="8395584" y="3525526"/>
                  <a:pt x="8394994" y="3525732"/>
                </a:cubicBezTo>
                <a:cubicBezTo>
                  <a:pt x="8394405" y="3525939"/>
                  <a:pt x="8393625" y="3526115"/>
                  <a:pt x="8392653" y="3526262"/>
                </a:cubicBezTo>
                <a:cubicBezTo>
                  <a:pt x="8391681" y="3526410"/>
                  <a:pt x="8390459" y="3526483"/>
                  <a:pt x="8388985" y="3526483"/>
                </a:cubicBezTo>
                <a:cubicBezTo>
                  <a:pt x="8387572" y="3526483"/>
                  <a:pt x="8386364" y="3526410"/>
                  <a:pt x="8385362" y="3526262"/>
                </a:cubicBezTo>
                <a:cubicBezTo>
                  <a:pt x="8384361" y="3526115"/>
                  <a:pt x="8383566" y="3525939"/>
                  <a:pt x="8382976" y="3525732"/>
                </a:cubicBezTo>
                <a:cubicBezTo>
                  <a:pt x="8382388" y="3525526"/>
                  <a:pt x="8381975" y="3525246"/>
                  <a:pt x="8381739" y="3524893"/>
                </a:cubicBezTo>
                <a:cubicBezTo>
                  <a:pt x="8381504" y="3524539"/>
                  <a:pt x="8381386" y="3524127"/>
                  <a:pt x="8381386" y="3523656"/>
                </a:cubicBezTo>
                <a:lnTo>
                  <a:pt x="8381386" y="3413904"/>
                </a:lnTo>
                <a:cubicBezTo>
                  <a:pt x="8381386" y="3413433"/>
                  <a:pt x="8381504" y="3413020"/>
                  <a:pt x="8381739" y="3412667"/>
                </a:cubicBezTo>
                <a:cubicBezTo>
                  <a:pt x="8381975" y="3412313"/>
                  <a:pt x="8382388" y="3412034"/>
                  <a:pt x="8382976" y="3411827"/>
                </a:cubicBezTo>
                <a:cubicBezTo>
                  <a:pt x="8383566" y="3411621"/>
                  <a:pt x="8384361" y="3411445"/>
                  <a:pt x="8385362" y="3411297"/>
                </a:cubicBezTo>
                <a:cubicBezTo>
                  <a:pt x="8386364" y="3411150"/>
                  <a:pt x="8387572" y="3411076"/>
                  <a:pt x="8388985" y="3411076"/>
                </a:cubicBezTo>
                <a:close/>
                <a:moveTo>
                  <a:pt x="8138401" y="3411076"/>
                </a:moveTo>
                <a:cubicBezTo>
                  <a:pt x="8140168" y="3411076"/>
                  <a:pt x="8141597" y="3411135"/>
                  <a:pt x="8142686" y="3411253"/>
                </a:cubicBezTo>
                <a:cubicBezTo>
                  <a:pt x="8143777" y="3411371"/>
                  <a:pt x="8144646" y="3411533"/>
                  <a:pt x="8145293" y="3411739"/>
                </a:cubicBezTo>
                <a:cubicBezTo>
                  <a:pt x="8145941" y="3411945"/>
                  <a:pt x="8146428" y="3412240"/>
                  <a:pt x="8146751" y="3412623"/>
                </a:cubicBezTo>
                <a:cubicBezTo>
                  <a:pt x="8147076" y="3413006"/>
                  <a:pt x="8147385" y="3413492"/>
                  <a:pt x="8147679" y="3414081"/>
                </a:cubicBezTo>
                <a:lnTo>
                  <a:pt x="8163497" y="3446953"/>
                </a:lnTo>
                <a:cubicBezTo>
                  <a:pt x="8164965" y="3450076"/>
                  <a:pt x="8166432" y="3453345"/>
                  <a:pt x="8167895" y="3456762"/>
                </a:cubicBezTo>
                <a:cubicBezTo>
                  <a:pt x="8169359" y="3460179"/>
                  <a:pt x="8170853" y="3463625"/>
                  <a:pt x="8172377" y="3467101"/>
                </a:cubicBezTo>
                <a:lnTo>
                  <a:pt x="8172552" y="3467101"/>
                </a:lnTo>
                <a:cubicBezTo>
                  <a:pt x="8173899" y="3463743"/>
                  <a:pt x="8175289" y="3460400"/>
                  <a:pt x="8176724" y="3457071"/>
                </a:cubicBezTo>
                <a:cubicBezTo>
                  <a:pt x="8178159" y="3453743"/>
                  <a:pt x="8179612" y="3450458"/>
                  <a:pt x="8181082" y="3447218"/>
                </a:cubicBezTo>
                <a:lnTo>
                  <a:pt x="8196988" y="3414169"/>
                </a:lnTo>
                <a:cubicBezTo>
                  <a:pt x="8197165" y="3413580"/>
                  <a:pt x="8197415" y="3413079"/>
                  <a:pt x="8197739" y="3412667"/>
                </a:cubicBezTo>
                <a:cubicBezTo>
                  <a:pt x="8198063" y="3412255"/>
                  <a:pt x="8198505" y="3411945"/>
                  <a:pt x="8199064" y="3411739"/>
                </a:cubicBezTo>
                <a:cubicBezTo>
                  <a:pt x="8199624" y="3411533"/>
                  <a:pt x="8200405" y="3411371"/>
                  <a:pt x="8201406" y="3411253"/>
                </a:cubicBezTo>
                <a:cubicBezTo>
                  <a:pt x="8202408" y="3411135"/>
                  <a:pt x="8203675" y="3411076"/>
                  <a:pt x="8205206" y="3411076"/>
                </a:cubicBezTo>
                <a:cubicBezTo>
                  <a:pt x="8207327" y="3411076"/>
                  <a:pt x="8208991" y="3411150"/>
                  <a:pt x="8210199" y="3411297"/>
                </a:cubicBezTo>
                <a:cubicBezTo>
                  <a:pt x="8211407" y="3411445"/>
                  <a:pt x="8212246" y="3411725"/>
                  <a:pt x="8212717" y="3412137"/>
                </a:cubicBezTo>
                <a:cubicBezTo>
                  <a:pt x="8213189" y="3412549"/>
                  <a:pt x="8213351" y="3413138"/>
                  <a:pt x="8213203" y="3413904"/>
                </a:cubicBezTo>
                <a:cubicBezTo>
                  <a:pt x="8213056" y="3414670"/>
                  <a:pt x="8212658" y="3415701"/>
                  <a:pt x="8212010" y="3416997"/>
                </a:cubicBezTo>
                <a:lnTo>
                  <a:pt x="8179668" y="3481505"/>
                </a:lnTo>
                <a:lnTo>
                  <a:pt x="8179668" y="3523656"/>
                </a:lnTo>
                <a:cubicBezTo>
                  <a:pt x="8179668" y="3524127"/>
                  <a:pt x="8179551" y="3524539"/>
                  <a:pt x="8179317" y="3524893"/>
                </a:cubicBezTo>
                <a:cubicBezTo>
                  <a:pt x="8179082" y="3525246"/>
                  <a:pt x="8178673" y="3525526"/>
                  <a:pt x="8178087" y="3525732"/>
                </a:cubicBezTo>
                <a:cubicBezTo>
                  <a:pt x="8177501" y="3525939"/>
                  <a:pt x="8176710" y="3526115"/>
                  <a:pt x="8175715" y="3526262"/>
                </a:cubicBezTo>
                <a:cubicBezTo>
                  <a:pt x="8174719" y="3526410"/>
                  <a:pt x="8173518" y="3526483"/>
                  <a:pt x="8172113" y="3526483"/>
                </a:cubicBezTo>
                <a:cubicBezTo>
                  <a:pt x="8170648" y="3526483"/>
                  <a:pt x="8169433" y="3526410"/>
                  <a:pt x="8168466" y="3526262"/>
                </a:cubicBezTo>
                <a:cubicBezTo>
                  <a:pt x="8167500" y="3526115"/>
                  <a:pt x="8166709" y="3525939"/>
                  <a:pt x="8166094" y="3525732"/>
                </a:cubicBezTo>
                <a:cubicBezTo>
                  <a:pt x="8165479" y="3525526"/>
                  <a:pt x="8165055" y="3525246"/>
                  <a:pt x="8164821" y="3524893"/>
                </a:cubicBezTo>
                <a:cubicBezTo>
                  <a:pt x="8164586" y="3524539"/>
                  <a:pt x="8164469" y="3524127"/>
                  <a:pt x="8164469" y="3523656"/>
                </a:cubicBezTo>
                <a:lnTo>
                  <a:pt x="8164469" y="3481505"/>
                </a:lnTo>
                <a:lnTo>
                  <a:pt x="8132127" y="3416997"/>
                </a:lnTo>
                <a:cubicBezTo>
                  <a:pt x="8131479" y="3415642"/>
                  <a:pt x="8131081" y="3414582"/>
                  <a:pt x="8130934" y="3413816"/>
                </a:cubicBezTo>
                <a:cubicBezTo>
                  <a:pt x="8130787" y="3413050"/>
                  <a:pt x="8130934" y="3412461"/>
                  <a:pt x="8131376" y="3412048"/>
                </a:cubicBezTo>
                <a:cubicBezTo>
                  <a:pt x="8131817" y="3411636"/>
                  <a:pt x="8132613" y="3411371"/>
                  <a:pt x="8133761" y="3411253"/>
                </a:cubicBezTo>
                <a:cubicBezTo>
                  <a:pt x="8134910" y="3411135"/>
                  <a:pt x="8136457" y="3411076"/>
                  <a:pt x="8138401" y="3411076"/>
                </a:cubicBezTo>
                <a:close/>
                <a:moveTo>
                  <a:pt x="7912736" y="3411076"/>
                </a:moveTo>
                <a:cubicBezTo>
                  <a:pt x="7914209" y="3411076"/>
                  <a:pt x="7915431" y="3411150"/>
                  <a:pt x="7916403" y="3411297"/>
                </a:cubicBezTo>
                <a:cubicBezTo>
                  <a:pt x="7917375" y="3411445"/>
                  <a:pt x="7918156" y="3411621"/>
                  <a:pt x="7918745" y="3411827"/>
                </a:cubicBezTo>
                <a:cubicBezTo>
                  <a:pt x="7919334" y="3412034"/>
                  <a:pt x="7919746" y="3412313"/>
                  <a:pt x="7919982" y="3412667"/>
                </a:cubicBezTo>
                <a:cubicBezTo>
                  <a:pt x="7920218" y="3413020"/>
                  <a:pt x="7920335" y="3413433"/>
                  <a:pt x="7920335" y="3413904"/>
                </a:cubicBezTo>
                <a:lnTo>
                  <a:pt x="7920335" y="3459678"/>
                </a:lnTo>
                <a:lnTo>
                  <a:pt x="7972383" y="3459678"/>
                </a:lnTo>
                <a:lnTo>
                  <a:pt x="7972383" y="3413904"/>
                </a:lnTo>
                <a:cubicBezTo>
                  <a:pt x="7972383" y="3413433"/>
                  <a:pt x="7972501" y="3413020"/>
                  <a:pt x="7972736" y="3412667"/>
                </a:cubicBezTo>
                <a:cubicBezTo>
                  <a:pt x="7972972" y="3412313"/>
                  <a:pt x="7973385" y="3412034"/>
                  <a:pt x="7973973" y="3411827"/>
                </a:cubicBezTo>
                <a:cubicBezTo>
                  <a:pt x="7974563" y="3411621"/>
                  <a:pt x="7975329" y="3411445"/>
                  <a:pt x="7976271" y="3411297"/>
                </a:cubicBezTo>
                <a:cubicBezTo>
                  <a:pt x="7977214" y="3411150"/>
                  <a:pt x="7978451" y="3411076"/>
                  <a:pt x="7979982" y="3411076"/>
                </a:cubicBezTo>
                <a:cubicBezTo>
                  <a:pt x="7981396" y="3411076"/>
                  <a:pt x="7982589" y="3411150"/>
                  <a:pt x="7983561" y="3411297"/>
                </a:cubicBezTo>
                <a:cubicBezTo>
                  <a:pt x="7984533" y="3411445"/>
                  <a:pt x="7985314" y="3411621"/>
                  <a:pt x="7985903" y="3411827"/>
                </a:cubicBezTo>
                <a:cubicBezTo>
                  <a:pt x="7986493" y="3412034"/>
                  <a:pt x="7986905" y="3412313"/>
                  <a:pt x="7987140" y="3412667"/>
                </a:cubicBezTo>
                <a:cubicBezTo>
                  <a:pt x="7987376" y="3413020"/>
                  <a:pt x="7987494" y="3413433"/>
                  <a:pt x="7987494" y="3413904"/>
                </a:cubicBezTo>
                <a:lnTo>
                  <a:pt x="7987494" y="3523656"/>
                </a:lnTo>
                <a:cubicBezTo>
                  <a:pt x="7987494" y="3524127"/>
                  <a:pt x="7987376" y="3524539"/>
                  <a:pt x="7987140" y="3524893"/>
                </a:cubicBezTo>
                <a:cubicBezTo>
                  <a:pt x="7986905" y="3525246"/>
                  <a:pt x="7986493" y="3525526"/>
                  <a:pt x="7985903" y="3525732"/>
                </a:cubicBezTo>
                <a:cubicBezTo>
                  <a:pt x="7985314" y="3525939"/>
                  <a:pt x="7984533" y="3526115"/>
                  <a:pt x="7983561" y="3526262"/>
                </a:cubicBezTo>
                <a:cubicBezTo>
                  <a:pt x="7982589" y="3526410"/>
                  <a:pt x="7981396" y="3526483"/>
                  <a:pt x="7979982" y="3526483"/>
                </a:cubicBezTo>
                <a:cubicBezTo>
                  <a:pt x="7978451" y="3526483"/>
                  <a:pt x="7977214" y="3526410"/>
                  <a:pt x="7976271" y="3526262"/>
                </a:cubicBezTo>
                <a:cubicBezTo>
                  <a:pt x="7975329" y="3526115"/>
                  <a:pt x="7974563" y="3525939"/>
                  <a:pt x="7973973" y="3525732"/>
                </a:cubicBezTo>
                <a:cubicBezTo>
                  <a:pt x="7973385" y="3525526"/>
                  <a:pt x="7972972" y="3525246"/>
                  <a:pt x="7972736" y="3524893"/>
                </a:cubicBezTo>
                <a:cubicBezTo>
                  <a:pt x="7972501" y="3524539"/>
                  <a:pt x="7972383" y="3524127"/>
                  <a:pt x="7972383" y="3523656"/>
                </a:cubicBezTo>
                <a:lnTo>
                  <a:pt x="7972383" y="3472933"/>
                </a:lnTo>
                <a:lnTo>
                  <a:pt x="7920335" y="3472933"/>
                </a:lnTo>
                <a:lnTo>
                  <a:pt x="7920335" y="3523656"/>
                </a:lnTo>
                <a:cubicBezTo>
                  <a:pt x="7920335" y="3524127"/>
                  <a:pt x="7920218" y="3524539"/>
                  <a:pt x="7919982" y="3524893"/>
                </a:cubicBezTo>
                <a:cubicBezTo>
                  <a:pt x="7919746" y="3525246"/>
                  <a:pt x="7919334" y="3525526"/>
                  <a:pt x="7918745" y="3525732"/>
                </a:cubicBezTo>
                <a:cubicBezTo>
                  <a:pt x="7918156" y="3525939"/>
                  <a:pt x="7917375" y="3526115"/>
                  <a:pt x="7916403" y="3526262"/>
                </a:cubicBezTo>
                <a:cubicBezTo>
                  <a:pt x="7915431" y="3526410"/>
                  <a:pt x="7914209" y="3526483"/>
                  <a:pt x="7912736" y="3526483"/>
                </a:cubicBezTo>
                <a:cubicBezTo>
                  <a:pt x="7911322" y="3526483"/>
                  <a:pt x="7910114" y="3526410"/>
                  <a:pt x="7909113" y="3526262"/>
                </a:cubicBezTo>
                <a:cubicBezTo>
                  <a:pt x="7908111" y="3526115"/>
                  <a:pt x="7907316" y="3525939"/>
                  <a:pt x="7906727" y="3525732"/>
                </a:cubicBezTo>
                <a:cubicBezTo>
                  <a:pt x="7906138" y="3525526"/>
                  <a:pt x="7905726" y="3525246"/>
                  <a:pt x="7905490" y="3524893"/>
                </a:cubicBezTo>
                <a:cubicBezTo>
                  <a:pt x="7905254" y="3524539"/>
                  <a:pt x="7905136" y="3524127"/>
                  <a:pt x="7905136" y="3523656"/>
                </a:cubicBezTo>
                <a:lnTo>
                  <a:pt x="7905136" y="3413904"/>
                </a:lnTo>
                <a:cubicBezTo>
                  <a:pt x="7905136" y="3413433"/>
                  <a:pt x="7905254" y="3413020"/>
                  <a:pt x="7905490" y="3412667"/>
                </a:cubicBezTo>
                <a:cubicBezTo>
                  <a:pt x="7905726" y="3412313"/>
                  <a:pt x="7906138" y="3412034"/>
                  <a:pt x="7906727" y="3411827"/>
                </a:cubicBezTo>
                <a:cubicBezTo>
                  <a:pt x="7907316" y="3411621"/>
                  <a:pt x="7908111" y="3411445"/>
                  <a:pt x="7909113" y="3411297"/>
                </a:cubicBezTo>
                <a:cubicBezTo>
                  <a:pt x="7910114" y="3411150"/>
                  <a:pt x="7911322" y="3411076"/>
                  <a:pt x="7912736" y="3411076"/>
                </a:cubicBezTo>
                <a:close/>
                <a:moveTo>
                  <a:pt x="7662151" y="3411076"/>
                </a:moveTo>
                <a:cubicBezTo>
                  <a:pt x="7663918" y="3411076"/>
                  <a:pt x="7665347" y="3411135"/>
                  <a:pt x="7666437" y="3411253"/>
                </a:cubicBezTo>
                <a:cubicBezTo>
                  <a:pt x="7667527" y="3411371"/>
                  <a:pt x="7668396" y="3411533"/>
                  <a:pt x="7669044" y="3411739"/>
                </a:cubicBezTo>
                <a:cubicBezTo>
                  <a:pt x="7669692" y="3411945"/>
                  <a:pt x="7670178" y="3412240"/>
                  <a:pt x="7670502" y="3412623"/>
                </a:cubicBezTo>
                <a:cubicBezTo>
                  <a:pt x="7670826" y="3413006"/>
                  <a:pt x="7671135" y="3413492"/>
                  <a:pt x="7671429" y="3414081"/>
                </a:cubicBezTo>
                <a:lnTo>
                  <a:pt x="7687247" y="3446953"/>
                </a:lnTo>
                <a:cubicBezTo>
                  <a:pt x="7688716" y="3450076"/>
                  <a:pt x="7690182" y="3453345"/>
                  <a:pt x="7691646" y="3456762"/>
                </a:cubicBezTo>
                <a:cubicBezTo>
                  <a:pt x="7693109" y="3460179"/>
                  <a:pt x="7694604" y="3463625"/>
                  <a:pt x="7696127" y="3467101"/>
                </a:cubicBezTo>
                <a:lnTo>
                  <a:pt x="7696302" y="3467101"/>
                </a:lnTo>
                <a:cubicBezTo>
                  <a:pt x="7697649" y="3463743"/>
                  <a:pt x="7699039" y="3460400"/>
                  <a:pt x="7700475" y="3457071"/>
                </a:cubicBezTo>
                <a:cubicBezTo>
                  <a:pt x="7701910" y="3453743"/>
                  <a:pt x="7703362" y="3450458"/>
                  <a:pt x="7704832" y="3447218"/>
                </a:cubicBezTo>
                <a:lnTo>
                  <a:pt x="7720738" y="3414169"/>
                </a:lnTo>
                <a:cubicBezTo>
                  <a:pt x="7720915" y="3413580"/>
                  <a:pt x="7721165" y="3413079"/>
                  <a:pt x="7721489" y="3412667"/>
                </a:cubicBezTo>
                <a:cubicBezTo>
                  <a:pt x="7721814" y="3412255"/>
                  <a:pt x="7722255" y="3411945"/>
                  <a:pt x="7722815" y="3411739"/>
                </a:cubicBezTo>
                <a:cubicBezTo>
                  <a:pt x="7723375" y="3411533"/>
                  <a:pt x="7724155" y="3411371"/>
                  <a:pt x="7725156" y="3411253"/>
                </a:cubicBezTo>
                <a:cubicBezTo>
                  <a:pt x="7726158" y="3411135"/>
                  <a:pt x="7727425" y="3411076"/>
                  <a:pt x="7728956" y="3411076"/>
                </a:cubicBezTo>
                <a:cubicBezTo>
                  <a:pt x="7731077" y="3411076"/>
                  <a:pt x="7732741" y="3411150"/>
                  <a:pt x="7733949" y="3411297"/>
                </a:cubicBezTo>
                <a:cubicBezTo>
                  <a:pt x="7735157" y="3411445"/>
                  <a:pt x="7735996" y="3411725"/>
                  <a:pt x="7736467" y="3412137"/>
                </a:cubicBezTo>
                <a:cubicBezTo>
                  <a:pt x="7736939" y="3412549"/>
                  <a:pt x="7737101" y="3413138"/>
                  <a:pt x="7736953" y="3413904"/>
                </a:cubicBezTo>
                <a:cubicBezTo>
                  <a:pt x="7736806" y="3414670"/>
                  <a:pt x="7736409" y="3415701"/>
                  <a:pt x="7735760" y="3416997"/>
                </a:cubicBezTo>
                <a:lnTo>
                  <a:pt x="7703418" y="3481505"/>
                </a:lnTo>
                <a:lnTo>
                  <a:pt x="7703418" y="3523656"/>
                </a:lnTo>
                <a:cubicBezTo>
                  <a:pt x="7703418" y="3524127"/>
                  <a:pt x="7703301" y="3524539"/>
                  <a:pt x="7703067" y="3524893"/>
                </a:cubicBezTo>
                <a:cubicBezTo>
                  <a:pt x="7702833" y="3525246"/>
                  <a:pt x="7702423" y="3525526"/>
                  <a:pt x="7701837" y="3525732"/>
                </a:cubicBezTo>
                <a:cubicBezTo>
                  <a:pt x="7701251" y="3525939"/>
                  <a:pt x="7700460" y="3526115"/>
                  <a:pt x="7699465" y="3526262"/>
                </a:cubicBezTo>
                <a:cubicBezTo>
                  <a:pt x="7698469" y="3526410"/>
                  <a:pt x="7697269" y="3526483"/>
                  <a:pt x="7695863" y="3526483"/>
                </a:cubicBezTo>
                <a:cubicBezTo>
                  <a:pt x="7694398" y="3526483"/>
                  <a:pt x="7693183" y="3526410"/>
                  <a:pt x="7692217" y="3526262"/>
                </a:cubicBezTo>
                <a:cubicBezTo>
                  <a:pt x="7691250" y="3526115"/>
                  <a:pt x="7690459" y="3525939"/>
                  <a:pt x="7689845" y="3525732"/>
                </a:cubicBezTo>
                <a:cubicBezTo>
                  <a:pt x="7689230" y="3525526"/>
                  <a:pt x="7688805" y="3525246"/>
                  <a:pt x="7688571" y="3524893"/>
                </a:cubicBezTo>
                <a:cubicBezTo>
                  <a:pt x="7688337" y="3524539"/>
                  <a:pt x="7688219" y="3524127"/>
                  <a:pt x="7688219" y="3523656"/>
                </a:cubicBezTo>
                <a:lnTo>
                  <a:pt x="7688219" y="3481505"/>
                </a:lnTo>
                <a:lnTo>
                  <a:pt x="7655877" y="3416997"/>
                </a:lnTo>
                <a:cubicBezTo>
                  <a:pt x="7655229" y="3415642"/>
                  <a:pt x="7654832" y="3414582"/>
                  <a:pt x="7654684" y="3413816"/>
                </a:cubicBezTo>
                <a:cubicBezTo>
                  <a:pt x="7654537" y="3413050"/>
                  <a:pt x="7654684" y="3412461"/>
                  <a:pt x="7655126" y="3412048"/>
                </a:cubicBezTo>
                <a:cubicBezTo>
                  <a:pt x="7655568" y="3411636"/>
                  <a:pt x="7656363" y="3411371"/>
                  <a:pt x="7657512" y="3411253"/>
                </a:cubicBezTo>
                <a:cubicBezTo>
                  <a:pt x="7658660" y="3411135"/>
                  <a:pt x="7660207" y="3411076"/>
                  <a:pt x="7662151" y="3411076"/>
                </a:cubicBezTo>
                <a:close/>
                <a:moveTo>
                  <a:pt x="7446011" y="3411076"/>
                </a:moveTo>
                <a:cubicBezTo>
                  <a:pt x="7447484" y="3411076"/>
                  <a:pt x="7448706" y="3411150"/>
                  <a:pt x="7449678" y="3411297"/>
                </a:cubicBezTo>
                <a:cubicBezTo>
                  <a:pt x="7450650" y="3411445"/>
                  <a:pt x="7451431" y="3411621"/>
                  <a:pt x="7452020" y="3411827"/>
                </a:cubicBezTo>
                <a:cubicBezTo>
                  <a:pt x="7452609" y="3412034"/>
                  <a:pt x="7453021" y="3412313"/>
                  <a:pt x="7453257" y="3412667"/>
                </a:cubicBezTo>
                <a:cubicBezTo>
                  <a:pt x="7453493" y="3413020"/>
                  <a:pt x="7453610" y="3413433"/>
                  <a:pt x="7453610" y="3413904"/>
                </a:cubicBezTo>
                <a:lnTo>
                  <a:pt x="7453610" y="3459678"/>
                </a:lnTo>
                <a:lnTo>
                  <a:pt x="7505658" y="3459678"/>
                </a:lnTo>
                <a:lnTo>
                  <a:pt x="7505658" y="3413904"/>
                </a:lnTo>
                <a:cubicBezTo>
                  <a:pt x="7505658" y="3413433"/>
                  <a:pt x="7505776" y="3413020"/>
                  <a:pt x="7506012" y="3412667"/>
                </a:cubicBezTo>
                <a:cubicBezTo>
                  <a:pt x="7506248" y="3412313"/>
                  <a:pt x="7506660" y="3412034"/>
                  <a:pt x="7507249" y="3411827"/>
                </a:cubicBezTo>
                <a:cubicBezTo>
                  <a:pt x="7507838" y="3411621"/>
                  <a:pt x="7508604" y="3411445"/>
                  <a:pt x="7509546" y="3411297"/>
                </a:cubicBezTo>
                <a:cubicBezTo>
                  <a:pt x="7510489" y="3411150"/>
                  <a:pt x="7511726" y="3411076"/>
                  <a:pt x="7513258" y="3411076"/>
                </a:cubicBezTo>
                <a:cubicBezTo>
                  <a:pt x="7514672" y="3411076"/>
                  <a:pt x="7515865" y="3411150"/>
                  <a:pt x="7516837" y="3411297"/>
                </a:cubicBezTo>
                <a:cubicBezTo>
                  <a:pt x="7517809" y="3411445"/>
                  <a:pt x="7518589" y="3411621"/>
                  <a:pt x="7519178" y="3411827"/>
                </a:cubicBezTo>
                <a:cubicBezTo>
                  <a:pt x="7519768" y="3412034"/>
                  <a:pt x="7520180" y="3412313"/>
                  <a:pt x="7520415" y="3412667"/>
                </a:cubicBezTo>
                <a:cubicBezTo>
                  <a:pt x="7520651" y="3413020"/>
                  <a:pt x="7520769" y="3413433"/>
                  <a:pt x="7520769" y="3413904"/>
                </a:cubicBezTo>
                <a:lnTo>
                  <a:pt x="7520769" y="3523656"/>
                </a:lnTo>
                <a:cubicBezTo>
                  <a:pt x="7520769" y="3524127"/>
                  <a:pt x="7520651" y="3524539"/>
                  <a:pt x="7520415" y="3524893"/>
                </a:cubicBezTo>
                <a:cubicBezTo>
                  <a:pt x="7520180" y="3525246"/>
                  <a:pt x="7519768" y="3525526"/>
                  <a:pt x="7519178" y="3525732"/>
                </a:cubicBezTo>
                <a:cubicBezTo>
                  <a:pt x="7518589" y="3525939"/>
                  <a:pt x="7517809" y="3526115"/>
                  <a:pt x="7516837" y="3526262"/>
                </a:cubicBezTo>
                <a:cubicBezTo>
                  <a:pt x="7515865" y="3526410"/>
                  <a:pt x="7514672" y="3526483"/>
                  <a:pt x="7513258" y="3526483"/>
                </a:cubicBezTo>
                <a:cubicBezTo>
                  <a:pt x="7511726" y="3526483"/>
                  <a:pt x="7510489" y="3526410"/>
                  <a:pt x="7509546" y="3526262"/>
                </a:cubicBezTo>
                <a:cubicBezTo>
                  <a:pt x="7508604" y="3526115"/>
                  <a:pt x="7507838" y="3525939"/>
                  <a:pt x="7507249" y="3525732"/>
                </a:cubicBezTo>
                <a:cubicBezTo>
                  <a:pt x="7506660" y="3525526"/>
                  <a:pt x="7506248" y="3525246"/>
                  <a:pt x="7506012" y="3524893"/>
                </a:cubicBezTo>
                <a:cubicBezTo>
                  <a:pt x="7505776" y="3524539"/>
                  <a:pt x="7505658" y="3524127"/>
                  <a:pt x="7505658" y="3523656"/>
                </a:cubicBezTo>
                <a:lnTo>
                  <a:pt x="7505658" y="3472933"/>
                </a:lnTo>
                <a:lnTo>
                  <a:pt x="7453610" y="3472933"/>
                </a:lnTo>
                <a:lnTo>
                  <a:pt x="7453610" y="3523656"/>
                </a:lnTo>
                <a:cubicBezTo>
                  <a:pt x="7453610" y="3524127"/>
                  <a:pt x="7453493" y="3524539"/>
                  <a:pt x="7453257" y="3524893"/>
                </a:cubicBezTo>
                <a:cubicBezTo>
                  <a:pt x="7453021" y="3525246"/>
                  <a:pt x="7452609" y="3525526"/>
                  <a:pt x="7452020" y="3525732"/>
                </a:cubicBezTo>
                <a:cubicBezTo>
                  <a:pt x="7451431" y="3525939"/>
                  <a:pt x="7450650" y="3526115"/>
                  <a:pt x="7449678" y="3526262"/>
                </a:cubicBezTo>
                <a:cubicBezTo>
                  <a:pt x="7448706" y="3526410"/>
                  <a:pt x="7447484" y="3526483"/>
                  <a:pt x="7446011" y="3526483"/>
                </a:cubicBezTo>
                <a:cubicBezTo>
                  <a:pt x="7444597" y="3526483"/>
                  <a:pt x="7443389" y="3526410"/>
                  <a:pt x="7442388" y="3526262"/>
                </a:cubicBezTo>
                <a:cubicBezTo>
                  <a:pt x="7441386" y="3526115"/>
                  <a:pt x="7440591" y="3525939"/>
                  <a:pt x="7440002" y="3525732"/>
                </a:cubicBezTo>
                <a:cubicBezTo>
                  <a:pt x="7439413" y="3525526"/>
                  <a:pt x="7439001" y="3525246"/>
                  <a:pt x="7438765" y="3524893"/>
                </a:cubicBezTo>
                <a:cubicBezTo>
                  <a:pt x="7438529" y="3524539"/>
                  <a:pt x="7438411" y="3524127"/>
                  <a:pt x="7438411" y="3523656"/>
                </a:cubicBezTo>
                <a:lnTo>
                  <a:pt x="7438411" y="3413904"/>
                </a:lnTo>
                <a:cubicBezTo>
                  <a:pt x="7438411" y="3413433"/>
                  <a:pt x="7438529" y="3413020"/>
                  <a:pt x="7438765" y="3412667"/>
                </a:cubicBezTo>
                <a:cubicBezTo>
                  <a:pt x="7439001" y="3412313"/>
                  <a:pt x="7439413" y="3412034"/>
                  <a:pt x="7440002" y="3411827"/>
                </a:cubicBezTo>
                <a:cubicBezTo>
                  <a:pt x="7440591" y="3411621"/>
                  <a:pt x="7441386" y="3411445"/>
                  <a:pt x="7442388" y="3411297"/>
                </a:cubicBezTo>
                <a:cubicBezTo>
                  <a:pt x="7443389" y="3411150"/>
                  <a:pt x="7444597" y="3411076"/>
                  <a:pt x="7446011" y="3411076"/>
                </a:cubicBezTo>
                <a:close/>
                <a:moveTo>
                  <a:pt x="7195426" y="3411076"/>
                </a:moveTo>
                <a:cubicBezTo>
                  <a:pt x="7197193" y="3411076"/>
                  <a:pt x="7198622" y="3411135"/>
                  <a:pt x="7199712" y="3411253"/>
                </a:cubicBezTo>
                <a:cubicBezTo>
                  <a:pt x="7200802" y="3411371"/>
                  <a:pt x="7201671" y="3411533"/>
                  <a:pt x="7202319" y="3411739"/>
                </a:cubicBezTo>
                <a:cubicBezTo>
                  <a:pt x="7202967" y="3411945"/>
                  <a:pt x="7203453" y="3412240"/>
                  <a:pt x="7203777" y="3412623"/>
                </a:cubicBezTo>
                <a:cubicBezTo>
                  <a:pt x="7204101" y="3413006"/>
                  <a:pt x="7204410" y="3413492"/>
                  <a:pt x="7204704" y="3414081"/>
                </a:cubicBezTo>
                <a:lnTo>
                  <a:pt x="7220522" y="3446953"/>
                </a:lnTo>
                <a:cubicBezTo>
                  <a:pt x="7221991" y="3450076"/>
                  <a:pt x="7223457" y="3453345"/>
                  <a:pt x="7224921" y="3456762"/>
                </a:cubicBezTo>
                <a:cubicBezTo>
                  <a:pt x="7226384" y="3460179"/>
                  <a:pt x="7227879" y="3463625"/>
                  <a:pt x="7229402" y="3467101"/>
                </a:cubicBezTo>
                <a:lnTo>
                  <a:pt x="7229577" y="3467101"/>
                </a:lnTo>
                <a:cubicBezTo>
                  <a:pt x="7230924" y="3463743"/>
                  <a:pt x="7232314" y="3460400"/>
                  <a:pt x="7233750" y="3457071"/>
                </a:cubicBezTo>
                <a:cubicBezTo>
                  <a:pt x="7235185" y="3453743"/>
                  <a:pt x="7236637" y="3450458"/>
                  <a:pt x="7238107" y="3447218"/>
                </a:cubicBezTo>
                <a:lnTo>
                  <a:pt x="7254013" y="3414169"/>
                </a:lnTo>
                <a:cubicBezTo>
                  <a:pt x="7254190" y="3413580"/>
                  <a:pt x="7254440" y="3413079"/>
                  <a:pt x="7254764" y="3412667"/>
                </a:cubicBezTo>
                <a:cubicBezTo>
                  <a:pt x="7255089" y="3412255"/>
                  <a:pt x="7255530" y="3411945"/>
                  <a:pt x="7256090" y="3411739"/>
                </a:cubicBezTo>
                <a:cubicBezTo>
                  <a:pt x="7256650" y="3411533"/>
                  <a:pt x="7257430" y="3411371"/>
                  <a:pt x="7258431" y="3411253"/>
                </a:cubicBezTo>
                <a:cubicBezTo>
                  <a:pt x="7259433" y="3411135"/>
                  <a:pt x="7260700" y="3411076"/>
                  <a:pt x="7262231" y="3411076"/>
                </a:cubicBezTo>
                <a:cubicBezTo>
                  <a:pt x="7264352" y="3411076"/>
                  <a:pt x="7266016" y="3411150"/>
                  <a:pt x="7267224" y="3411297"/>
                </a:cubicBezTo>
                <a:cubicBezTo>
                  <a:pt x="7268432" y="3411445"/>
                  <a:pt x="7269271" y="3411725"/>
                  <a:pt x="7269742" y="3412137"/>
                </a:cubicBezTo>
                <a:cubicBezTo>
                  <a:pt x="7270214" y="3412549"/>
                  <a:pt x="7270376" y="3413138"/>
                  <a:pt x="7270228" y="3413904"/>
                </a:cubicBezTo>
                <a:cubicBezTo>
                  <a:pt x="7270081" y="3414670"/>
                  <a:pt x="7269684" y="3415701"/>
                  <a:pt x="7269035" y="3416997"/>
                </a:cubicBezTo>
                <a:lnTo>
                  <a:pt x="7236693" y="3481505"/>
                </a:lnTo>
                <a:lnTo>
                  <a:pt x="7236693" y="3523656"/>
                </a:lnTo>
                <a:cubicBezTo>
                  <a:pt x="7236693" y="3524127"/>
                  <a:pt x="7236576" y="3524539"/>
                  <a:pt x="7236342" y="3524893"/>
                </a:cubicBezTo>
                <a:cubicBezTo>
                  <a:pt x="7236108" y="3525246"/>
                  <a:pt x="7235698" y="3525526"/>
                  <a:pt x="7235112" y="3525732"/>
                </a:cubicBezTo>
                <a:cubicBezTo>
                  <a:pt x="7234526" y="3525939"/>
                  <a:pt x="7233735" y="3526115"/>
                  <a:pt x="7232740" y="3526262"/>
                </a:cubicBezTo>
                <a:cubicBezTo>
                  <a:pt x="7231744" y="3526410"/>
                  <a:pt x="7230544" y="3526483"/>
                  <a:pt x="7229138" y="3526483"/>
                </a:cubicBezTo>
                <a:cubicBezTo>
                  <a:pt x="7227673" y="3526483"/>
                  <a:pt x="7226458" y="3526410"/>
                  <a:pt x="7225492" y="3526262"/>
                </a:cubicBezTo>
                <a:cubicBezTo>
                  <a:pt x="7224525" y="3526115"/>
                  <a:pt x="7223734" y="3525939"/>
                  <a:pt x="7223120" y="3525732"/>
                </a:cubicBezTo>
                <a:cubicBezTo>
                  <a:pt x="7222505" y="3525526"/>
                  <a:pt x="7222080" y="3525246"/>
                  <a:pt x="7221846" y="3524893"/>
                </a:cubicBezTo>
                <a:cubicBezTo>
                  <a:pt x="7221612" y="3524539"/>
                  <a:pt x="7221494" y="3524127"/>
                  <a:pt x="7221494" y="3523656"/>
                </a:cubicBezTo>
                <a:lnTo>
                  <a:pt x="7221494" y="3481505"/>
                </a:lnTo>
                <a:lnTo>
                  <a:pt x="7189152" y="3416997"/>
                </a:lnTo>
                <a:cubicBezTo>
                  <a:pt x="7188504" y="3415642"/>
                  <a:pt x="7188107" y="3414582"/>
                  <a:pt x="7187959" y="3413816"/>
                </a:cubicBezTo>
                <a:cubicBezTo>
                  <a:pt x="7187812" y="3413050"/>
                  <a:pt x="7187959" y="3412461"/>
                  <a:pt x="7188401" y="3412048"/>
                </a:cubicBezTo>
                <a:cubicBezTo>
                  <a:pt x="7188843" y="3411636"/>
                  <a:pt x="7189638" y="3411371"/>
                  <a:pt x="7190787" y="3411253"/>
                </a:cubicBezTo>
                <a:cubicBezTo>
                  <a:pt x="7191935" y="3411135"/>
                  <a:pt x="7193482" y="3411076"/>
                  <a:pt x="7195426" y="3411076"/>
                </a:cubicBezTo>
                <a:close/>
                <a:moveTo>
                  <a:pt x="6969761" y="3411076"/>
                </a:moveTo>
                <a:cubicBezTo>
                  <a:pt x="6971234" y="3411076"/>
                  <a:pt x="6972456" y="3411150"/>
                  <a:pt x="6973428" y="3411297"/>
                </a:cubicBezTo>
                <a:cubicBezTo>
                  <a:pt x="6974400" y="3411445"/>
                  <a:pt x="6975181" y="3411621"/>
                  <a:pt x="6975770" y="3411827"/>
                </a:cubicBezTo>
                <a:cubicBezTo>
                  <a:pt x="6976359" y="3412034"/>
                  <a:pt x="6976771" y="3412313"/>
                  <a:pt x="6977007" y="3412667"/>
                </a:cubicBezTo>
                <a:cubicBezTo>
                  <a:pt x="6977243" y="3413020"/>
                  <a:pt x="6977360" y="3413433"/>
                  <a:pt x="6977360" y="3413904"/>
                </a:cubicBezTo>
                <a:lnTo>
                  <a:pt x="6977360" y="3459678"/>
                </a:lnTo>
                <a:lnTo>
                  <a:pt x="7029408" y="3459678"/>
                </a:lnTo>
                <a:lnTo>
                  <a:pt x="7029408" y="3413904"/>
                </a:lnTo>
                <a:cubicBezTo>
                  <a:pt x="7029408" y="3413433"/>
                  <a:pt x="7029526" y="3413020"/>
                  <a:pt x="7029762" y="3412667"/>
                </a:cubicBezTo>
                <a:cubicBezTo>
                  <a:pt x="7029998" y="3412313"/>
                  <a:pt x="7030410" y="3412034"/>
                  <a:pt x="7030999" y="3411827"/>
                </a:cubicBezTo>
                <a:cubicBezTo>
                  <a:pt x="7031588" y="3411621"/>
                  <a:pt x="7032354" y="3411445"/>
                  <a:pt x="7033296" y="3411297"/>
                </a:cubicBezTo>
                <a:cubicBezTo>
                  <a:pt x="7034239" y="3411150"/>
                  <a:pt x="7035476" y="3411076"/>
                  <a:pt x="7037008" y="3411076"/>
                </a:cubicBezTo>
                <a:cubicBezTo>
                  <a:pt x="7038422" y="3411076"/>
                  <a:pt x="7039615" y="3411150"/>
                  <a:pt x="7040587" y="3411297"/>
                </a:cubicBezTo>
                <a:cubicBezTo>
                  <a:pt x="7041559" y="3411445"/>
                  <a:pt x="7042339" y="3411621"/>
                  <a:pt x="7042928" y="3411827"/>
                </a:cubicBezTo>
                <a:cubicBezTo>
                  <a:pt x="7043518" y="3412034"/>
                  <a:pt x="7043930" y="3412313"/>
                  <a:pt x="7044165" y="3412667"/>
                </a:cubicBezTo>
                <a:cubicBezTo>
                  <a:pt x="7044401" y="3413020"/>
                  <a:pt x="7044519" y="3413433"/>
                  <a:pt x="7044519" y="3413904"/>
                </a:cubicBezTo>
                <a:lnTo>
                  <a:pt x="7044519" y="3523656"/>
                </a:lnTo>
                <a:cubicBezTo>
                  <a:pt x="7044519" y="3524127"/>
                  <a:pt x="7044401" y="3524539"/>
                  <a:pt x="7044165" y="3524893"/>
                </a:cubicBezTo>
                <a:cubicBezTo>
                  <a:pt x="7043930" y="3525246"/>
                  <a:pt x="7043518" y="3525526"/>
                  <a:pt x="7042928" y="3525732"/>
                </a:cubicBezTo>
                <a:cubicBezTo>
                  <a:pt x="7042339" y="3525939"/>
                  <a:pt x="7041559" y="3526115"/>
                  <a:pt x="7040587" y="3526262"/>
                </a:cubicBezTo>
                <a:cubicBezTo>
                  <a:pt x="7039615" y="3526410"/>
                  <a:pt x="7038422" y="3526483"/>
                  <a:pt x="7037008" y="3526483"/>
                </a:cubicBezTo>
                <a:cubicBezTo>
                  <a:pt x="7035476" y="3526483"/>
                  <a:pt x="7034239" y="3526410"/>
                  <a:pt x="7033296" y="3526262"/>
                </a:cubicBezTo>
                <a:cubicBezTo>
                  <a:pt x="7032354" y="3526115"/>
                  <a:pt x="7031588" y="3525939"/>
                  <a:pt x="7030999" y="3525732"/>
                </a:cubicBezTo>
                <a:cubicBezTo>
                  <a:pt x="7030410" y="3525526"/>
                  <a:pt x="7029998" y="3525246"/>
                  <a:pt x="7029762" y="3524893"/>
                </a:cubicBezTo>
                <a:cubicBezTo>
                  <a:pt x="7029526" y="3524539"/>
                  <a:pt x="7029408" y="3524127"/>
                  <a:pt x="7029408" y="3523656"/>
                </a:cubicBezTo>
                <a:lnTo>
                  <a:pt x="7029408" y="3472933"/>
                </a:lnTo>
                <a:lnTo>
                  <a:pt x="6977360" y="3472933"/>
                </a:lnTo>
                <a:lnTo>
                  <a:pt x="6977360" y="3523656"/>
                </a:lnTo>
                <a:cubicBezTo>
                  <a:pt x="6977360" y="3524127"/>
                  <a:pt x="6977243" y="3524539"/>
                  <a:pt x="6977007" y="3524893"/>
                </a:cubicBezTo>
                <a:cubicBezTo>
                  <a:pt x="6976771" y="3525246"/>
                  <a:pt x="6976359" y="3525526"/>
                  <a:pt x="6975770" y="3525732"/>
                </a:cubicBezTo>
                <a:cubicBezTo>
                  <a:pt x="6975181" y="3525939"/>
                  <a:pt x="6974400" y="3526115"/>
                  <a:pt x="6973428" y="3526262"/>
                </a:cubicBezTo>
                <a:cubicBezTo>
                  <a:pt x="6972456" y="3526410"/>
                  <a:pt x="6971234" y="3526483"/>
                  <a:pt x="6969761" y="3526483"/>
                </a:cubicBezTo>
                <a:cubicBezTo>
                  <a:pt x="6968347" y="3526483"/>
                  <a:pt x="6967139" y="3526410"/>
                  <a:pt x="6966138" y="3526262"/>
                </a:cubicBezTo>
                <a:cubicBezTo>
                  <a:pt x="6965136" y="3526115"/>
                  <a:pt x="6964341" y="3525939"/>
                  <a:pt x="6963752" y="3525732"/>
                </a:cubicBezTo>
                <a:cubicBezTo>
                  <a:pt x="6963163" y="3525526"/>
                  <a:pt x="6962751" y="3525246"/>
                  <a:pt x="6962515" y="3524893"/>
                </a:cubicBezTo>
                <a:cubicBezTo>
                  <a:pt x="6962279" y="3524539"/>
                  <a:pt x="6962161" y="3524127"/>
                  <a:pt x="6962161" y="3523656"/>
                </a:cubicBezTo>
                <a:lnTo>
                  <a:pt x="6962161" y="3413904"/>
                </a:lnTo>
                <a:cubicBezTo>
                  <a:pt x="6962161" y="3413433"/>
                  <a:pt x="6962279" y="3413020"/>
                  <a:pt x="6962515" y="3412667"/>
                </a:cubicBezTo>
                <a:cubicBezTo>
                  <a:pt x="6962751" y="3412313"/>
                  <a:pt x="6963163" y="3412034"/>
                  <a:pt x="6963752" y="3411827"/>
                </a:cubicBezTo>
                <a:cubicBezTo>
                  <a:pt x="6964341" y="3411621"/>
                  <a:pt x="6965136" y="3411445"/>
                  <a:pt x="6966138" y="3411297"/>
                </a:cubicBezTo>
                <a:cubicBezTo>
                  <a:pt x="6967139" y="3411150"/>
                  <a:pt x="6968347" y="3411076"/>
                  <a:pt x="6969761" y="3411076"/>
                </a:cubicBezTo>
                <a:close/>
                <a:moveTo>
                  <a:pt x="6719176" y="3411076"/>
                </a:moveTo>
                <a:cubicBezTo>
                  <a:pt x="6720943" y="3411076"/>
                  <a:pt x="6722372" y="3411135"/>
                  <a:pt x="6723462" y="3411253"/>
                </a:cubicBezTo>
                <a:cubicBezTo>
                  <a:pt x="6724552" y="3411371"/>
                  <a:pt x="6725421" y="3411533"/>
                  <a:pt x="6726069" y="3411739"/>
                </a:cubicBezTo>
                <a:cubicBezTo>
                  <a:pt x="6726717" y="3411945"/>
                  <a:pt x="6727203" y="3412240"/>
                  <a:pt x="6727527" y="3412623"/>
                </a:cubicBezTo>
                <a:cubicBezTo>
                  <a:pt x="6727851" y="3413006"/>
                  <a:pt x="6728160" y="3413492"/>
                  <a:pt x="6728454" y="3414081"/>
                </a:cubicBezTo>
                <a:lnTo>
                  <a:pt x="6744272" y="3446953"/>
                </a:lnTo>
                <a:cubicBezTo>
                  <a:pt x="6745741" y="3450076"/>
                  <a:pt x="6747207" y="3453345"/>
                  <a:pt x="6748671" y="3456762"/>
                </a:cubicBezTo>
                <a:cubicBezTo>
                  <a:pt x="6750134" y="3460179"/>
                  <a:pt x="6751629" y="3463625"/>
                  <a:pt x="6753152" y="3467101"/>
                </a:cubicBezTo>
                <a:lnTo>
                  <a:pt x="6753327" y="3467101"/>
                </a:lnTo>
                <a:cubicBezTo>
                  <a:pt x="6754674" y="3463743"/>
                  <a:pt x="6756064" y="3460400"/>
                  <a:pt x="6757500" y="3457071"/>
                </a:cubicBezTo>
                <a:cubicBezTo>
                  <a:pt x="6758935" y="3453743"/>
                  <a:pt x="6760387" y="3450458"/>
                  <a:pt x="6761857" y="3447218"/>
                </a:cubicBezTo>
                <a:lnTo>
                  <a:pt x="6777763" y="3414169"/>
                </a:lnTo>
                <a:cubicBezTo>
                  <a:pt x="6777940" y="3413580"/>
                  <a:pt x="6778190" y="3413079"/>
                  <a:pt x="6778514" y="3412667"/>
                </a:cubicBezTo>
                <a:cubicBezTo>
                  <a:pt x="6778839" y="3412255"/>
                  <a:pt x="6779280" y="3411945"/>
                  <a:pt x="6779840" y="3411739"/>
                </a:cubicBezTo>
                <a:cubicBezTo>
                  <a:pt x="6780400" y="3411533"/>
                  <a:pt x="6781180" y="3411371"/>
                  <a:pt x="6782181" y="3411253"/>
                </a:cubicBezTo>
                <a:cubicBezTo>
                  <a:pt x="6783183" y="3411135"/>
                  <a:pt x="6784450" y="3411076"/>
                  <a:pt x="6785981" y="3411076"/>
                </a:cubicBezTo>
                <a:cubicBezTo>
                  <a:pt x="6788102" y="3411076"/>
                  <a:pt x="6789766" y="3411150"/>
                  <a:pt x="6790974" y="3411297"/>
                </a:cubicBezTo>
                <a:cubicBezTo>
                  <a:pt x="6792182" y="3411445"/>
                  <a:pt x="6793021" y="3411725"/>
                  <a:pt x="6793492" y="3412137"/>
                </a:cubicBezTo>
                <a:cubicBezTo>
                  <a:pt x="6793964" y="3412549"/>
                  <a:pt x="6794126" y="3413138"/>
                  <a:pt x="6793978" y="3413904"/>
                </a:cubicBezTo>
                <a:cubicBezTo>
                  <a:pt x="6793831" y="3414670"/>
                  <a:pt x="6793434" y="3415701"/>
                  <a:pt x="6792785" y="3416997"/>
                </a:cubicBezTo>
                <a:lnTo>
                  <a:pt x="6760443" y="3481505"/>
                </a:lnTo>
                <a:lnTo>
                  <a:pt x="6760443" y="3523656"/>
                </a:lnTo>
                <a:cubicBezTo>
                  <a:pt x="6760443" y="3524127"/>
                  <a:pt x="6760326" y="3524539"/>
                  <a:pt x="6760092" y="3524893"/>
                </a:cubicBezTo>
                <a:cubicBezTo>
                  <a:pt x="6759858" y="3525246"/>
                  <a:pt x="6759448" y="3525526"/>
                  <a:pt x="6758862" y="3525732"/>
                </a:cubicBezTo>
                <a:cubicBezTo>
                  <a:pt x="6758276" y="3525939"/>
                  <a:pt x="6757485" y="3526115"/>
                  <a:pt x="6756490" y="3526262"/>
                </a:cubicBezTo>
                <a:cubicBezTo>
                  <a:pt x="6755494" y="3526410"/>
                  <a:pt x="6754294" y="3526483"/>
                  <a:pt x="6752888" y="3526483"/>
                </a:cubicBezTo>
                <a:cubicBezTo>
                  <a:pt x="6751423" y="3526483"/>
                  <a:pt x="6750208" y="3526410"/>
                  <a:pt x="6749242" y="3526262"/>
                </a:cubicBezTo>
                <a:cubicBezTo>
                  <a:pt x="6748275" y="3526115"/>
                  <a:pt x="6747484" y="3525939"/>
                  <a:pt x="6746870" y="3525732"/>
                </a:cubicBezTo>
                <a:cubicBezTo>
                  <a:pt x="6746255" y="3525526"/>
                  <a:pt x="6745830" y="3525246"/>
                  <a:pt x="6745596" y="3524893"/>
                </a:cubicBezTo>
                <a:cubicBezTo>
                  <a:pt x="6745362" y="3524539"/>
                  <a:pt x="6745244" y="3524127"/>
                  <a:pt x="6745244" y="3523656"/>
                </a:cubicBezTo>
                <a:lnTo>
                  <a:pt x="6745244" y="3481505"/>
                </a:lnTo>
                <a:lnTo>
                  <a:pt x="6712902" y="3416997"/>
                </a:lnTo>
                <a:cubicBezTo>
                  <a:pt x="6712254" y="3415642"/>
                  <a:pt x="6711857" y="3414582"/>
                  <a:pt x="6711709" y="3413816"/>
                </a:cubicBezTo>
                <a:cubicBezTo>
                  <a:pt x="6711562" y="3413050"/>
                  <a:pt x="6711709" y="3412461"/>
                  <a:pt x="6712151" y="3412048"/>
                </a:cubicBezTo>
                <a:cubicBezTo>
                  <a:pt x="6712593" y="3411636"/>
                  <a:pt x="6713388" y="3411371"/>
                  <a:pt x="6714537" y="3411253"/>
                </a:cubicBezTo>
                <a:cubicBezTo>
                  <a:pt x="6715685" y="3411135"/>
                  <a:pt x="6717232" y="3411076"/>
                  <a:pt x="6719176" y="3411076"/>
                </a:cubicBezTo>
                <a:close/>
                <a:moveTo>
                  <a:pt x="6503036" y="3411076"/>
                </a:moveTo>
                <a:cubicBezTo>
                  <a:pt x="6504509" y="3411076"/>
                  <a:pt x="6505731" y="3411150"/>
                  <a:pt x="6506703" y="3411297"/>
                </a:cubicBezTo>
                <a:cubicBezTo>
                  <a:pt x="6507675" y="3411445"/>
                  <a:pt x="6508456" y="3411621"/>
                  <a:pt x="6509045" y="3411827"/>
                </a:cubicBezTo>
                <a:cubicBezTo>
                  <a:pt x="6509634" y="3412034"/>
                  <a:pt x="6510046" y="3412313"/>
                  <a:pt x="6510282" y="3412667"/>
                </a:cubicBezTo>
                <a:cubicBezTo>
                  <a:pt x="6510518" y="3413020"/>
                  <a:pt x="6510635" y="3413433"/>
                  <a:pt x="6510635" y="3413904"/>
                </a:cubicBezTo>
                <a:lnTo>
                  <a:pt x="6510635" y="3459678"/>
                </a:lnTo>
                <a:lnTo>
                  <a:pt x="6562683" y="3459678"/>
                </a:lnTo>
                <a:lnTo>
                  <a:pt x="6562683" y="3413904"/>
                </a:lnTo>
                <a:cubicBezTo>
                  <a:pt x="6562683" y="3413433"/>
                  <a:pt x="6562801" y="3413020"/>
                  <a:pt x="6563037" y="3412667"/>
                </a:cubicBezTo>
                <a:cubicBezTo>
                  <a:pt x="6563273" y="3412313"/>
                  <a:pt x="6563685" y="3412034"/>
                  <a:pt x="6564274" y="3411827"/>
                </a:cubicBezTo>
                <a:cubicBezTo>
                  <a:pt x="6564863" y="3411621"/>
                  <a:pt x="6565629" y="3411445"/>
                  <a:pt x="6566571" y="3411297"/>
                </a:cubicBezTo>
                <a:cubicBezTo>
                  <a:pt x="6567514" y="3411150"/>
                  <a:pt x="6568751" y="3411076"/>
                  <a:pt x="6570283" y="3411076"/>
                </a:cubicBezTo>
                <a:cubicBezTo>
                  <a:pt x="6571697" y="3411076"/>
                  <a:pt x="6572890" y="3411150"/>
                  <a:pt x="6573862" y="3411297"/>
                </a:cubicBezTo>
                <a:cubicBezTo>
                  <a:pt x="6574834" y="3411445"/>
                  <a:pt x="6575614" y="3411621"/>
                  <a:pt x="6576203" y="3411827"/>
                </a:cubicBezTo>
                <a:cubicBezTo>
                  <a:pt x="6576793" y="3412034"/>
                  <a:pt x="6577205" y="3412313"/>
                  <a:pt x="6577440" y="3412667"/>
                </a:cubicBezTo>
                <a:cubicBezTo>
                  <a:pt x="6577676" y="3413020"/>
                  <a:pt x="6577794" y="3413433"/>
                  <a:pt x="6577794" y="3413904"/>
                </a:cubicBezTo>
                <a:lnTo>
                  <a:pt x="6577794" y="3523656"/>
                </a:lnTo>
                <a:cubicBezTo>
                  <a:pt x="6577794" y="3524127"/>
                  <a:pt x="6577676" y="3524539"/>
                  <a:pt x="6577440" y="3524893"/>
                </a:cubicBezTo>
                <a:cubicBezTo>
                  <a:pt x="6577205" y="3525246"/>
                  <a:pt x="6576793" y="3525526"/>
                  <a:pt x="6576203" y="3525732"/>
                </a:cubicBezTo>
                <a:cubicBezTo>
                  <a:pt x="6575614" y="3525939"/>
                  <a:pt x="6574834" y="3526115"/>
                  <a:pt x="6573862" y="3526262"/>
                </a:cubicBezTo>
                <a:cubicBezTo>
                  <a:pt x="6572890" y="3526410"/>
                  <a:pt x="6571697" y="3526483"/>
                  <a:pt x="6570283" y="3526483"/>
                </a:cubicBezTo>
                <a:cubicBezTo>
                  <a:pt x="6568751" y="3526483"/>
                  <a:pt x="6567514" y="3526410"/>
                  <a:pt x="6566571" y="3526262"/>
                </a:cubicBezTo>
                <a:cubicBezTo>
                  <a:pt x="6565629" y="3526115"/>
                  <a:pt x="6564863" y="3525939"/>
                  <a:pt x="6564274" y="3525732"/>
                </a:cubicBezTo>
                <a:cubicBezTo>
                  <a:pt x="6563685" y="3525526"/>
                  <a:pt x="6563273" y="3525246"/>
                  <a:pt x="6563037" y="3524893"/>
                </a:cubicBezTo>
                <a:cubicBezTo>
                  <a:pt x="6562801" y="3524539"/>
                  <a:pt x="6562683" y="3524127"/>
                  <a:pt x="6562683" y="3523656"/>
                </a:cubicBezTo>
                <a:lnTo>
                  <a:pt x="6562683" y="3472933"/>
                </a:lnTo>
                <a:lnTo>
                  <a:pt x="6510635" y="3472933"/>
                </a:lnTo>
                <a:lnTo>
                  <a:pt x="6510635" y="3523656"/>
                </a:lnTo>
                <a:cubicBezTo>
                  <a:pt x="6510635" y="3524127"/>
                  <a:pt x="6510518" y="3524539"/>
                  <a:pt x="6510282" y="3524893"/>
                </a:cubicBezTo>
                <a:cubicBezTo>
                  <a:pt x="6510046" y="3525246"/>
                  <a:pt x="6509634" y="3525526"/>
                  <a:pt x="6509045" y="3525732"/>
                </a:cubicBezTo>
                <a:cubicBezTo>
                  <a:pt x="6508456" y="3525939"/>
                  <a:pt x="6507675" y="3526115"/>
                  <a:pt x="6506703" y="3526262"/>
                </a:cubicBezTo>
                <a:cubicBezTo>
                  <a:pt x="6505731" y="3526410"/>
                  <a:pt x="6504509" y="3526483"/>
                  <a:pt x="6503036" y="3526483"/>
                </a:cubicBezTo>
                <a:cubicBezTo>
                  <a:pt x="6501622" y="3526483"/>
                  <a:pt x="6500414" y="3526410"/>
                  <a:pt x="6499413" y="3526262"/>
                </a:cubicBezTo>
                <a:cubicBezTo>
                  <a:pt x="6498411" y="3526115"/>
                  <a:pt x="6497616" y="3525939"/>
                  <a:pt x="6497027" y="3525732"/>
                </a:cubicBezTo>
                <a:cubicBezTo>
                  <a:pt x="6496438" y="3525526"/>
                  <a:pt x="6496026" y="3525246"/>
                  <a:pt x="6495790" y="3524893"/>
                </a:cubicBezTo>
                <a:cubicBezTo>
                  <a:pt x="6495554" y="3524539"/>
                  <a:pt x="6495436" y="3524127"/>
                  <a:pt x="6495436" y="3523656"/>
                </a:cubicBezTo>
                <a:lnTo>
                  <a:pt x="6495436" y="3413904"/>
                </a:lnTo>
                <a:cubicBezTo>
                  <a:pt x="6495436" y="3413433"/>
                  <a:pt x="6495554" y="3413020"/>
                  <a:pt x="6495790" y="3412667"/>
                </a:cubicBezTo>
                <a:cubicBezTo>
                  <a:pt x="6496026" y="3412313"/>
                  <a:pt x="6496438" y="3412034"/>
                  <a:pt x="6497027" y="3411827"/>
                </a:cubicBezTo>
                <a:cubicBezTo>
                  <a:pt x="6497616" y="3411621"/>
                  <a:pt x="6498411" y="3411445"/>
                  <a:pt x="6499413" y="3411297"/>
                </a:cubicBezTo>
                <a:cubicBezTo>
                  <a:pt x="6500414" y="3411150"/>
                  <a:pt x="6501622" y="3411076"/>
                  <a:pt x="6503036" y="3411076"/>
                </a:cubicBezTo>
                <a:close/>
                <a:moveTo>
                  <a:pt x="6252451" y="3411076"/>
                </a:moveTo>
                <a:cubicBezTo>
                  <a:pt x="6254218" y="3411076"/>
                  <a:pt x="6255647" y="3411135"/>
                  <a:pt x="6256737" y="3411253"/>
                </a:cubicBezTo>
                <a:cubicBezTo>
                  <a:pt x="6257827" y="3411371"/>
                  <a:pt x="6258696" y="3411533"/>
                  <a:pt x="6259344" y="3411739"/>
                </a:cubicBezTo>
                <a:cubicBezTo>
                  <a:pt x="6259992" y="3411945"/>
                  <a:pt x="6260478" y="3412240"/>
                  <a:pt x="6260802" y="3412623"/>
                </a:cubicBezTo>
                <a:cubicBezTo>
                  <a:pt x="6261126" y="3413006"/>
                  <a:pt x="6261435" y="3413492"/>
                  <a:pt x="6261729" y="3414081"/>
                </a:cubicBezTo>
                <a:lnTo>
                  <a:pt x="6277547" y="3446953"/>
                </a:lnTo>
                <a:cubicBezTo>
                  <a:pt x="6279016" y="3450076"/>
                  <a:pt x="6280482" y="3453345"/>
                  <a:pt x="6281946" y="3456762"/>
                </a:cubicBezTo>
                <a:cubicBezTo>
                  <a:pt x="6283409" y="3460179"/>
                  <a:pt x="6284904" y="3463625"/>
                  <a:pt x="6286427" y="3467101"/>
                </a:cubicBezTo>
                <a:lnTo>
                  <a:pt x="6286602" y="3467101"/>
                </a:lnTo>
                <a:cubicBezTo>
                  <a:pt x="6287949" y="3463743"/>
                  <a:pt x="6289339" y="3460400"/>
                  <a:pt x="6290775" y="3457071"/>
                </a:cubicBezTo>
                <a:cubicBezTo>
                  <a:pt x="6292210" y="3453743"/>
                  <a:pt x="6293662" y="3450458"/>
                  <a:pt x="6295132" y="3447218"/>
                </a:cubicBezTo>
                <a:lnTo>
                  <a:pt x="6311038" y="3414169"/>
                </a:lnTo>
                <a:cubicBezTo>
                  <a:pt x="6311215" y="3413580"/>
                  <a:pt x="6311465" y="3413079"/>
                  <a:pt x="6311789" y="3412667"/>
                </a:cubicBezTo>
                <a:cubicBezTo>
                  <a:pt x="6312114" y="3412255"/>
                  <a:pt x="6312555" y="3411945"/>
                  <a:pt x="6313115" y="3411739"/>
                </a:cubicBezTo>
                <a:cubicBezTo>
                  <a:pt x="6313675" y="3411533"/>
                  <a:pt x="6314455" y="3411371"/>
                  <a:pt x="6315456" y="3411253"/>
                </a:cubicBezTo>
                <a:cubicBezTo>
                  <a:pt x="6316458" y="3411135"/>
                  <a:pt x="6317725" y="3411076"/>
                  <a:pt x="6319256" y="3411076"/>
                </a:cubicBezTo>
                <a:cubicBezTo>
                  <a:pt x="6321377" y="3411076"/>
                  <a:pt x="6323041" y="3411150"/>
                  <a:pt x="6324249" y="3411297"/>
                </a:cubicBezTo>
                <a:cubicBezTo>
                  <a:pt x="6325457" y="3411445"/>
                  <a:pt x="6326296" y="3411725"/>
                  <a:pt x="6326767" y="3412137"/>
                </a:cubicBezTo>
                <a:cubicBezTo>
                  <a:pt x="6327239" y="3412549"/>
                  <a:pt x="6327401" y="3413138"/>
                  <a:pt x="6327253" y="3413904"/>
                </a:cubicBezTo>
                <a:cubicBezTo>
                  <a:pt x="6327106" y="3414670"/>
                  <a:pt x="6326709" y="3415701"/>
                  <a:pt x="6326060" y="3416997"/>
                </a:cubicBezTo>
                <a:lnTo>
                  <a:pt x="6293718" y="3481505"/>
                </a:lnTo>
                <a:lnTo>
                  <a:pt x="6293718" y="3523656"/>
                </a:lnTo>
                <a:cubicBezTo>
                  <a:pt x="6293718" y="3524127"/>
                  <a:pt x="6293601" y="3524539"/>
                  <a:pt x="6293367" y="3524893"/>
                </a:cubicBezTo>
                <a:cubicBezTo>
                  <a:pt x="6293133" y="3525246"/>
                  <a:pt x="6292723" y="3525526"/>
                  <a:pt x="6292137" y="3525732"/>
                </a:cubicBezTo>
                <a:cubicBezTo>
                  <a:pt x="6291551" y="3525939"/>
                  <a:pt x="6290760" y="3526115"/>
                  <a:pt x="6289765" y="3526262"/>
                </a:cubicBezTo>
                <a:cubicBezTo>
                  <a:pt x="6288769" y="3526410"/>
                  <a:pt x="6287569" y="3526483"/>
                  <a:pt x="6286163" y="3526483"/>
                </a:cubicBezTo>
                <a:cubicBezTo>
                  <a:pt x="6284698" y="3526483"/>
                  <a:pt x="6283483" y="3526410"/>
                  <a:pt x="6282517" y="3526262"/>
                </a:cubicBezTo>
                <a:cubicBezTo>
                  <a:pt x="6281550" y="3526115"/>
                  <a:pt x="6280759" y="3525939"/>
                  <a:pt x="6280145" y="3525732"/>
                </a:cubicBezTo>
                <a:cubicBezTo>
                  <a:pt x="6279530" y="3525526"/>
                  <a:pt x="6279105" y="3525246"/>
                  <a:pt x="6278871" y="3524893"/>
                </a:cubicBezTo>
                <a:cubicBezTo>
                  <a:pt x="6278637" y="3524539"/>
                  <a:pt x="6278519" y="3524127"/>
                  <a:pt x="6278519" y="3523656"/>
                </a:cubicBezTo>
                <a:lnTo>
                  <a:pt x="6278519" y="3481505"/>
                </a:lnTo>
                <a:lnTo>
                  <a:pt x="6246177" y="3416997"/>
                </a:lnTo>
                <a:cubicBezTo>
                  <a:pt x="6245529" y="3415642"/>
                  <a:pt x="6245132" y="3414582"/>
                  <a:pt x="6244984" y="3413816"/>
                </a:cubicBezTo>
                <a:cubicBezTo>
                  <a:pt x="6244837" y="3413050"/>
                  <a:pt x="6244984" y="3412461"/>
                  <a:pt x="6245426" y="3412048"/>
                </a:cubicBezTo>
                <a:cubicBezTo>
                  <a:pt x="6245868" y="3411636"/>
                  <a:pt x="6246663" y="3411371"/>
                  <a:pt x="6247812" y="3411253"/>
                </a:cubicBezTo>
                <a:cubicBezTo>
                  <a:pt x="6248960" y="3411135"/>
                  <a:pt x="6250507" y="3411076"/>
                  <a:pt x="6252451" y="3411076"/>
                </a:cubicBezTo>
                <a:close/>
                <a:moveTo>
                  <a:pt x="6026786" y="3411076"/>
                </a:moveTo>
                <a:cubicBezTo>
                  <a:pt x="6028259" y="3411076"/>
                  <a:pt x="6029481" y="3411150"/>
                  <a:pt x="6030453" y="3411297"/>
                </a:cubicBezTo>
                <a:cubicBezTo>
                  <a:pt x="6031425" y="3411445"/>
                  <a:pt x="6032206" y="3411621"/>
                  <a:pt x="6032795" y="3411827"/>
                </a:cubicBezTo>
                <a:cubicBezTo>
                  <a:pt x="6033384" y="3412034"/>
                  <a:pt x="6033796" y="3412313"/>
                  <a:pt x="6034032" y="3412667"/>
                </a:cubicBezTo>
                <a:cubicBezTo>
                  <a:pt x="6034268" y="3413020"/>
                  <a:pt x="6034385" y="3413433"/>
                  <a:pt x="6034385" y="3413904"/>
                </a:cubicBezTo>
                <a:lnTo>
                  <a:pt x="6034385" y="3459678"/>
                </a:lnTo>
                <a:lnTo>
                  <a:pt x="6086433" y="3459678"/>
                </a:lnTo>
                <a:lnTo>
                  <a:pt x="6086433" y="3413904"/>
                </a:lnTo>
                <a:cubicBezTo>
                  <a:pt x="6086433" y="3413433"/>
                  <a:pt x="6086551" y="3413020"/>
                  <a:pt x="6086787" y="3412667"/>
                </a:cubicBezTo>
                <a:cubicBezTo>
                  <a:pt x="6087023" y="3412313"/>
                  <a:pt x="6087435" y="3412034"/>
                  <a:pt x="6088024" y="3411827"/>
                </a:cubicBezTo>
                <a:cubicBezTo>
                  <a:pt x="6088613" y="3411621"/>
                  <a:pt x="6089379" y="3411445"/>
                  <a:pt x="6090321" y="3411297"/>
                </a:cubicBezTo>
                <a:cubicBezTo>
                  <a:pt x="6091264" y="3411150"/>
                  <a:pt x="6092501" y="3411076"/>
                  <a:pt x="6094033" y="3411076"/>
                </a:cubicBezTo>
                <a:cubicBezTo>
                  <a:pt x="6095447" y="3411076"/>
                  <a:pt x="6096640" y="3411150"/>
                  <a:pt x="6097612" y="3411297"/>
                </a:cubicBezTo>
                <a:cubicBezTo>
                  <a:pt x="6098584" y="3411445"/>
                  <a:pt x="6099364" y="3411621"/>
                  <a:pt x="6099953" y="3411827"/>
                </a:cubicBezTo>
                <a:cubicBezTo>
                  <a:pt x="6100543" y="3412034"/>
                  <a:pt x="6100955" y="3412313"/>
                  <a:pt x="6101190" y="3412667"/>
                </a:cubicBezTo>
                <a:cubicBezTo>
                  <a:pt x="6101426" y="3413020"/>
                  <a:pt x="6101544" y="3413433"/>
                  <a:pt x="6101544" y="3413904"/>
                </a:cubicBezTo>
                <a:lnTo>
                  <a:pt x="6101544" y="3523656"/>
                </a:lnTo>
                <a:cubicBezTo>
                  <a:pt x="6101544" y="3524127"/>
                  <a:pt x="6101426" y="3524539"/>
                  <a:pt x="6101190" y="3524893"/>
                </a:cubicBezTo>
                <a:cubicBezTo>
                  <a:pt x="6100955" y="3525246"/>
                  <a:pt x="6100543" y="3525526"/>
                  <a:pt x="6099953" y="3525732"/>
                </a:cubicBezTo>
                <a:cubicBezTo>
                  <a:pt x="6099364" y="3525939"/>
                  <a:pt x="6098584" y="3526115"/>
                  <a:pt x="6097612" y="3526262"/>
                </a:cubicBezTo>
                <a:cubicBezTo>
                  <a:pt x="6096640" y="3526410"/>
                  <a:pt x="6095447" y="3526483"/>
                  <a:pt x="6094033" y="3526483"/>
                </a:cubicBezTo>
                <a:cubicBezTo>
                  <a:pt x="6092501" y="3526483"/>
                  <a:pt x="6091264" y="3526410"/>
                  <a:pt x="6090321" y="3526262"/>
                </a:cubicBezTo>
                <a:cubicBezTo>
                  <a:pt x="6089379" y="3526115"/>
                  <a:pt x="6088613" y="3525939"/>
                  <a:pt x="6088024" y="3525732"/>
                </a:cubicBezTo>
                <a:cubicBezTo>
                  <a:pt x="6087435" y="3525526"/>
                  <a:pt x="6087023" y="3525246"/>
                  <a:pt x="6086787" y="3524893"/>
                </a:cubicBezTo>
                <a:cubicBezTo>
                  <a:pt x="6086551" y="3524539"/>
                  <a:pt x="6086433" y="3524127"/>
                  <a:pt x="6086433" y="3523656"/>
                </a:cubicBezTo>
                <a:lnTo>
                  <a:pt x="6086433" y="3472933"/>
                </a:lnTo>
                <a:lnTo>
                  <a:pt x="6034385" y="3472933"/>
                </a:lnTo>
                <a:lnTo>
                  <a:pt x="6034385" y="3523656"/>
                </a:lnTo>
                <a:cubicBezTo>
                  <a:pt x="6034385" y="3524127"/>
                  <a:pt x="6034268" y="3524539"/>
                  <a:pt x="6034032" y="3524893"/>
                </a:cubicBezTo>
                <a:cubicBezTo>
                  <a:pt x="6033796" y="3525246"/>
                  <a:pt x="6033384" y="3525526"/>
                  <a:pt x="6032795" y="3525732"/>
                </a:cubicBezTo>
                <a:cubicBezTo>
                  <a:pt x="6032206" y="3525939"/>
                  <a:pt x="6031425" y="3526115"/>
                  <a:pt x="6030453" y="3526262"/>
                </a:cubicBezTo>
                <a:cubicBezTo>
                  <a:pt x="6029481" y="3526410"/>
                  <a:pt x="6028259" y="3526483"/>
                  <a:pt x="6026786" y="3526483"/>
                </a:cubicBezTo>
                <a:cubicBezTo>
                  <a:pt x="6025372" y="3526483"/>
                  <a:pt x="6024164" y="3526410"/>
                  <a:pt x="6023163" y="3526262"/>
                </a:cubicBezTo>
                <a:cubicBezTo>
                  <a:pt x="6022161" y="3526115"/>
                  <a:pt x="6021366" y="3525939"/>
                  <a:pt x="6020777" y="3525732"/>
                </a:cubicBezTo>
                <a:cubicBezTo>
                  <a:pt x="6020188" y="3525526"/>
                  <a:pt x="6019776" y="3525246"/>
                  <a:pt x="6019540" y="3524893"/>
                </a:cubicBezTo>
                <a:cubicBezTo>
                  <a:pt x="6019304" y="3524539"/>
                  <a:pt x="6019186" y="3524127"/>
                  <a:pt x="6019186" y="3523656"/>
                </a:cubicBezTo>
                <a:lnTo>
                  <a:pt x="6019186" y="3413904"/>
                </a:lnTo>
                <a:cubicBezTo>
                  <a:pt x="6019186" y="3413433"/>
                  <a:pt x="6019304" y="3413020"/>
                  <a:pt x="6019540" y="3412667"/>
                </a:cubicBezTo>
                <a:cubicBezTo>
                  <a:pt x="6019776" y="3412313"/>
                  <a:pt x="6020188" y="3412034"/>
                  <a:pt x="6020777" y="3411827"/>
                </a:cubicBezTo>
                <a:cubicBezTo>
                  <a:pt x="6021366" y="3411621"/>
                  <a:pt x="6022161" y="3411445"/>
                  <a:pt x="6023163" y="3411297"/>
                </a:cubicBezTo>
                <a:cubicBezTo>
                  <a:pt x="6024164" y="3411150"/>
                  <a:pt x="6025372" y="3411076"/>
                  <a:pt x="6026786" y="3411076"/>
                </a:cubicBezTo>
                <a:close/>
                <a:moveTo>
                  <a:pt x="5776201" y="3411076"/>
                </a:moveTo>
                <a:cubicBezTo>
                  <a:pt x="5777968" y="3411076"/>
                  <a:pt x="5779397" y="3411135"/>
                  <a:pt x="5780487" y="3411253"/>
                </a:cubicBezTo>
                <a:cubicBezTo>
                  <a:pt x="5781577" y="3411371"/>
                  <a:pt x="5782446" y="3411533"/>
                  <a:pt x="5783094" y="3411739"/>
                </a:cubicBezTo>
                <a:cubicBezTo>
                  <a:pt x="5783742" y="3411945"/>
                  <a:pt x="5784228" y="3412240"/>
                  <a:pt x="5784552" y="3412623"/>
                </a:cubicBezTo>
                <a:cubicBezTo>
                  <a:pt x="5784876" y="3413006"/>
                  <a:pt x="5785185" y="3413492"/>
                  <a:pt x="5785479" y="3414081"/>
                </a:cubicBezTo>
                <a:lnTo>
                  <a:pt x="5801297" y="3446953"/>
                </a:lnTo>
                <a:cubicBezTo>
                  <a:pt x="5802766" y="3450076"/>
                  <a:pt x="5804232" y="3453345"/>
                  <a:pt x="5805696" y="3456762"/>
                </a:cubicBezTo>
                <a:cubicBezTo>
                  <a:pt x="5807159" y="3460179"/>
                  <a:pt x="5808654" y="3463625"/>
                  <a:pt x="5810177" y="3467101"/>
                </a:cubicBezTo>
                <a:lnTo>
                  <a:pt x="5810352" y="3467101"/>
                </a:lnTo>
                <a:cubicBezTo>
                  <a:pt x="5811699" y="3463743"/>
                  <a:pt x="5813089" y="3460400"/>
                  <a:pt x="5814525" y="3457071"/>
                </a:cubicBezTo>
                <a:cubicBezTo>
                  <a:pt x="5815960" y="3453743"/>
                  <a:pt x="5817412" y="3450458"/>
                  <a:pt x="5818882" y="3447218"/>
                </a:cubicBezTo>
                <a:lnTo>
                  <a:pt x="5834788" y="3414169"/>
                </a:lnTo>
                <a:cubicBezTo>
                  <a:pt x="5834965" y="3413580"/>
                  <a:pt x="5835215" y="3413079"/>
                  <a:pt x="5835539" y="3412667"/>
                </a:cubicBezTo>
                <a:cubicBezTo>
                  <a:pt x="5835864" y="3412255"/>
                  <a:pt x="5836305" y="3411945"/>
                  <a:pt x="5836865" y="3411739"/>
                </a:cubicBezTo>
                <a:cubicBezTo>
                  <a:pt x="5837425" y="3411533"/>
                  <a:pt x="5838205" y="3411371"/>
                  <a:pt x="5839206" y="3411253"/>
                </a:cubicBezTo>
                <a:cubicBezTo>
                  <a:pt x="5840208" y="3411135"/>
                  <a:pt x="5841475" y="3411076"/>
                  <a:pt x="5843006" y="3411076"/>
                </a:cubicBezTo>
                <a:cubicBezTo>
                  <a:pt x="5845127" y="3411076"/>
                  <a:pt x="5846791" y="3411150"/>
                  <a:pt x="5847999" y="3411297"/>
                </a:cubicBezTo>
                <a:cubicBezTo>
                  <a:pt x="5849207" y="3411445"/>
                  <a:pt x="5850046" y="3411725"/>
                  <a:pt x="5850517" y="3412137"/>
                </a:cubicBezTo>
                <a:cubicBezTo>
                  <a:pt x="5850989" y="3412549"/>
                  <a:pt x="5851151" y="3413138"/>
                  <a:pt x="5851003" y="3413904"/>
                </a:cubicBezTo>
                <a:cubicBezTo>
                  <a:pt x="5850856" y="3414670"/>
                  <a:pt x="5850459" y="3415701"/>
                  <a:pt x="5849810" y="3416997"/>
                </a:cubicBezTo>
                <a:lnTo>
                  <a:pt x="5817468" y="3481505"/>
                </a:lnTo>
                <a:lnTo>
                  <a:pt x="5817468" y="3523656"/>
                </a:lnTo>
                <a:cubicBezTo>
                  <a:pt x="5817468" y="3524127"/>
                  <a:pt x="5817351" y="3524539"/>
                  <a:pt x="5817117" y="3524893"/>
                </a:cubicBezTo>
                <a:cubicBezTo>
                  <a:pt x="5816883" y="3525246"/>
                  <a:pt x="5816473" y="3525526"/>
                  <a:pt x="5815887" y="3525732"/>
                </a:cubicBezTo>
                <a:cubicBezTo>
                  <a:pt x="5815301" y="3525939"/>
                  <a:pt x="5814510" y="3526115"/>
                  <a:pt x="5813515" y="3526262"/>
                </a:cubicBezTo>
                <a:cubicBezTo>
                  <a:pt x="5812519" y="3526410"/>
                  <a:pt x="5811319" y="3526483"/>
                  <a:pt x="5809913" y="3526483"/>
                </a:cubicBezTo>
                <a:cubicBezTo>
                  <a:pt x="5808448" y="3526483"/>
                  <a:pt x="5807233" y="3526410"/>
                  <a:pt x="5806267" y="3526262"/>
                </a:cubicBezTo>
                <a:cubicBezTo>
                  <a:pt x="5805300" y="3526115"/>
                  <a:pt x="5804509" y="3525939"/>
                  <a:pt x="5803895" y="3525732"/>
                </a:cubicBezTo>
                <a:cubicBezTo>
                  <a:pt x="5803280" y="3525526"/>
                  <a:pt x="5802855" y="3525246"/>
                  <a:pt x="5802621" y="3524893"/>
                </a:cubicBezTo>
                <a:cubicBezTo>
                  <a:pt x="5802387" y="3524539"/>
                  <a:pt x="5802269" y="3524127"/>
                  <a:pt x="5802269" y="3523656"/>
                </a:cubicBezTo>
                <a:lnTo>
                  <a:pt x="5802269" y="3481505"/>
                </a:lnTo>
                <a:lnTo>
                  <a:pt x="5769927" y="3416997"/>
                </a:lnTo>
                <a:cubicBezTo>
                  <a:pt x="5769279" y="3415642"/>
                  <a:pt x="5768882" y="3414582"/>
                  <a:pt x="5768734" y="3413816"/>
                </a:cubicBezTo>
                <a:cubicBezTo>
                  <a:pt x="5768587" y="3413050"/>
                  <a:pt x="5768734" y="3412461"/>
                  <a:pt x="5769176" y="3412048"/>
                </a:cubicBezTo>
                <a:cubicBezTo>
                  <a:pt x="5769618" y="3411636"/>
                  <a:pt x="5770413" y="3411371"/>
                  <a:pt x="5771562" y="3411253"/>
                </a:cubicBezTo>
                <a:cubicBezTo>
                  <a:pt x="5772710" y="3411135"/>
                  <a:pt x="5774257" y="3411076"/>
                  <a:pt x="5776201" y="3411076"/>
                </a:cubicBezTo>
                <a:close/>
                <a:moveTo>
                  <a:pt x="5560061" y="3411076"/>
                </a:moveTo>
                <a:cubicBezTo>
                  <a:pt x="5561534" y="3411076"/>
                  <a:pt x="5562756" y="3411150"/>
                  <a:pt x="5563728" y="3411297"/>
                </a:cubicBezTo>
                <a:cubicBezTo>
                  <a:pt x="5564700" y="3411445"/>
                  <a:pt x="5565481" y="3411621"/>
                  <a:pt x="5566070" y="3411827"/>
                </a:cubicBezTo>
                <a:cubicBezTo>
                  <a:pt x="5566659" y="3412034"/>
                  <a:pt x="5567071" y="3412313"/>
                  <a:pt x="5567307" y="3412667"/>
                </a:cubicBezTo>
                <a:cubicBezTo>
                  <a:pt x="5567543" y="3413020"/>
                  <a:pt x="5567660" y="3413433"/>
                  <a:pt x="5567660" y="3413904"/>
                </a:cubicBezTo>
                <a:lnTo>
                  <a:pt x="5567660" y="3459678"/>
                </a:lnTo>
                <a:lnTo>
                  <a:pt x="5619708" y="3459678"/>
                </a:lnTo>
                <a:lnTo>
                  <a:pt x="5619708" y="3413904"/>
                </a:lnTo>
                <a:cubicBezTo>
                  <a:pt x="5619708" y="3413433"/>
                  <a:pt x="5619826" y="3413020"/>
                  <a:pt x="5620062" y="3412667"/>
                </a:cubicBezTo>
                <a:cubicBezTo>
                  <a:pt x="5620298" y="3412313"/>
                  <a:pt x="5620710" y="3412034"/>
                  <a:pt x="5621299" y="3411827"/>
                </a:cubicBezTo>
                <a:cubicBezTo>
                  <a:pt x="5621888" y="3411621"/>
                  <a:pt x="5622654" y="3411445"/>
                  <a:pt x="5623596" y="3411297"/>
                </a:cubicBezTo>
                <a:cubicBezTo>
                  <a:pt x="5624539" y="3411150"/>
                  <a:pt x="5625776" y="3411076"/>
                  <a:pt x="5627308" y="3411076"/>
                </a:cubicBezTo>
                <a:cubicBezTo>
                  <a:pt x="5628722" y="3411076"/>
                  <a:pt x="5629915" y="3411150"/>
                  <a:pt x="5630887" y="3411297"/>
                </a:cubicBezTo>
                <a:cubicBezTo>
                  <a:pt x="5631859" y="3411445"/>
                  <a:pt x="5632639" y="3411621"/>
                  <a:pt x="5633228" y="3411827"/>
                </a:cubicBezTo>
                <a:cubicBezTo>
                  <a:pt x="5633818" y="3412034"/>
                  <a:pt x="5634230" y="3412313"/>
                  <a:pt x="5634465" y="3412667"/>
                </a:cubicBezTo>
                <a:cubicBezTo>
                  <a:pt x="5634701" y="3413020"/>
                  <a:pt x="5634819" y="3413433"/>
                  <a:pt x="5634819" y="3413904"/>
                </a:cubicBezTo>
                <a:lnTo>
                  <a:pt x="5634819" y="3523656"/>
                </a:lnTo>
                <a:cubicBezTo>
                  <a:pt x="5634819" y="3524127"/>
                  <a:pt x="5634701" y="3524539"/>
                  <a:pt x="5634465" y="3524893"/>
                </a:cubicBezTo>
                <a:cubicBezTo>
                  <a:pt x="5634230" y="3525246"/>
                  <a:pt x="5633818" y="3525526"/>
                  <a:pt x="5633228" y="3525732"/>
                </a:cubicBezTo>
                <a:cubicBezTo>
                  <a:pt x="5632639" y="3525939"/>
                  <a:pt x="5631859" y="3526115"/>
                  <a:pt x="5630887" y="3526262"/>
                </a:cubicBezTo>
                <a:cubicBezTo>
                  <a:pt x="5629915" y="3526410"/>
                  <a:pt x="5628722" y="3526483"/>
                  <a:pt x="5627308" y="3526483"/>
                </a:cubicBezTo>
                <a:cubicBezTo>
                  <a:pt x="5625776" y="3526483"/>
                  <a:pt x="5624539" y="3526410"/>
                  <a:pt x="5623596" y="3526262"/>
                </a:cubicBezTo>
                <a:cubicBezTo>
                  <a:pt x="5622654" y="3526115"/>
                  <a:pt x="5621888" y="3525939"/>
                  <a:pt x="5621299" y="3525732"/>
                </a:cubicBezTo>
                <a:cubicBezTo>
                  <a:pt x="5620710" y="3525526"/>
                  <a:pt x="5620298" y="3525246"/>
                  <a:pt x="5620062" y="3524893"/>
                </a:cubicBezTo>
                <a:cubicBezTo>
                  <a:pt x="5619826" y="3524539"/>
                  <a:pt x="5619708" y="3524127"/>
                  <a:pt x="5619708" y="3523656"/>
                </a:cubicBezTo>
                <a:lnTo>
                  <a:pt x="5619708" y="3472933"/>
                </a:lnTo>
                <a:lnTo>
                  <a:pt x="5567660" y="3472933"/>
                </a:lnTo>
                <a:lnTo>
                  <a:pt x="5567660" y="3523656"/>
                </a:lnTo>
                <a:cubicBezTo>
                  <a:pt x="5567660" y="3524127"/>
                  <a:pt x="5567543" y="3524539"/>
                  <a:pt x="5567307" y="3524893"/>
                </a:cubicBezTo>
                <a:cubicBezTo>
                  <a:pt x="5567071" y="3525246"/>
                  <a:pt x="5566659" y="3525526"/>
                  <a:pt x="5566070" y="3525732"/>
                </a:cubicBezTo>
                <a:cubicBezTo>
                  <a:pt x="5565481" y="3525939"/>
                  <a:pt x="5564700" y="3526115"/>
                  <a:pt x="5563728" y="3526262"/>
                </a:cubicBezTo>
                <a:cubicBezTo>
                  <a:pt x="5562756" y="3526410"/>
                  <a:pt x="5561534" y="3526483"/>
                  <a:pt x="5560061" y="3526483"/>
                </a:cubicBezTo>
                <a:cubicBezTo>
                  <a:pt x="5558647" y="3526483"/>
                  <a:pt x="5557439" y="3526410"/>
                  <a:pt x="5556438" y="3526262"/>
                </a:cubicBezTo>
                <a:cubicBezTo>
                  <a:pt x="5555436" y="3526115"/>
                  <a:pt x="5554641" y="3525939"/>
                  <a:pt x="5554052" y="3525732"/>
                </a:cubicBezTo>
                <a:cubicBezTo>
                  <a:pt x="5553463" y="3525526"/>
                  <a:pt x="5553051" y="3525246"/>
                  <a:pt x="5552815" y="3524893"/>
                </a:cubicBezTo>
                <a:cubicBezTo>
                  <a:pt x="5552579" y="3524539"/>
                  <a:pt x="5552461" y="3524127"/>
                  <a:pt x="5552461" y="3523656"/>
                </a:cubicBezTo>
                <a:lnTo>
                  <a:pt x="5552461" y="3413904"/>
                </a:lnTo>
                <a:cubicBezTo>
                  <a:pt x="5552461" y="3413433"/>
                  <a:pt x="5552579" y="3413020"/>
                  <a:pt x="5552815" y="3412667"/>
                </a:cubicBezTo>
                <a:cubicBezTo>
                  <a:pt x="5553051" y="3412313"/>
                  <a:pt x="5553463" y="3412034"/>
                  <a:pt x="5554052" y="3411827"/>
                </a:cubicBezTo>
                <a:cubicBezTo>
                  <a:pt x="5554641" y="3411621"/>
                  <a:pt x="5555436" y="3411445"/>
                  <a:pt x="5556438" y="3411297"/>
                </a:cubicBezTo>
                <a:cubicBezTo>
                  <a:pt x="5557439" y="3411150"/>
                  <a:pt x="5558647" y="3411076"/>
                  <a:pt x="5560061" y="3411076"/>
                </a:cubicBezTo>
                <a:close/>
                <a:moveTo>
                  <a:pt x="5309476" y="3411076"/>
                </a:moveTo>
                <a:cubicBezTo>
                  <a:pt x="5311243" y="3411076"/>
                  <a:pt x="5312672" y="3411135"/>
                  <a:pt x="5313762" y="3411253"/>
                </a:cubicBezTo>
                <a:cubicBezTo>
                  <a:pt x="5314852" y="3411371"/>
                  <a:pt x="5315721" y="3411533"/>
                  <a:pt x="5316369" y="3411739"/>
                </a:cubicBezTo>
                <a:cubicBezTo>
                  <a:pt x="5317017" y="3411945"/>
                  <a:pt x="5317503" y="3412240"/>
                  <a:pt x="5317827" y="3412623"/>
                </a:cubicBezTo>
                <a:cubicBezTo>
                  <a:pt x="5318151" y="3413006"/>
                  <a:pt x="5318460" y="3413492"/>
                  <a:pt x="5318754" y="3414081"/>
                </a:cubicBezTo>
                <a:lnTo>
                  <a:pt x="5334572" y="3446953"/>
                </a:lnTo>
                <a:cubicBezTo>
                  <a:pt x="5336041" y="3450076"/>
                  <a:pt x="5337507" y="3453345"/>
                  <a:pt x="5338971" y="3456762"/>
                </a:cubicBezTo>
                <a:cubicBezTo>
                  <a:pt x="5340434" y="3460179"/>
                  <a:pt x="5341929" y="3463625"/>
                  <a:pt x="5343452" y="3467101"/>
                </a:cubicBezTo>
                <a:lnTo>
                  <a:pt x="5343627" y="3467101"/>
                </a:lnTo>
                <a:cubicBezTo>
                  <a:pt x="5344974" y="3463743"/>
                  <a:pt x="5346364" y="3460400"/>
                  <a:pt x="5347800" y="3457071"/>
                </a:cubicBezTo>
                <a:cubicBezTo>
                  <a:pt x="5349235" y="3453743"/>
                  <a:pt x="5350687" y="3450458"/>
                  <a:pt x="5352157" y="3447218"/>
                </a:cubicBezTo>
                <a:lnTo>
                  <a:pt x="5368063" y="3414169"/>
                </a:lnTo>
                <a:cubicBezTo>
                  <a:pt x="5368240" y="3413580"/>
                  <a:pt x="5368490" y="3413079"/>
                  <a:pt x="5368814" y="3412667"/>
                </a:cubicBezTo>
                <a:cubicBezTo>
                  <a:pt x="5369139" y="3412255"/>
                  <a:pt x="5369580" y="3411945"/>
                  <a:pt x="5370140" y="3411739"/>
                </a:cubicBezTo>
                <a:cubicBezTo>
                  <a:pt x="5370700" y="3411533"/>
                  <a:pt x="5371480" y="3411371"/>
                  <a:pt x="5372481" y="3411253"/>
                </a:cubicBezTo>
                <a:cubicBezTo>
                  <a:pt x="5373483" y="3411135"/>
                  <a:pt x="5374750" y="3411076"/>
                  <a:pt x="5376281" y="3411076"/>
                </a:cubicBezTo>
                <a:cubicBezTo>
                  <a:pt x="5378402" y="3411076"/>
                  <a:pt x="5380066" y="3411150"/>
                  <a:pt x="5381274" y="3411297"/>
                </a:cubicBezTo>
                <a:cubicBezTo>
                  <a:pt x="5382482" y="3411445"/>
                  <a:pt x="5383321" y="3411725"/>
                  <a:pt x="5383792" y="3412137"/>
                </a:cubicBezTo>
                <a:cubicBezTo>
                  <a:pt x="5384264" y="3412549"/>
                  <a:pt x="5384426" y="3413138"/>
                  <a:pt x="5384278" y="3413904"/>
                </a:cubicBezTo>
                <a:cubicBezTo>
                  <a:pt x="5384131" y="3414670"/>
                  <a:pt x="5383734" y="3415701"/>
                  <a:pt x="5383085" y="3416997"/>
                </a:cubicBezTo>
                <a:lnTo>
                  <a:pt x="5350743" y="3481505"/>
                </a:lnTo>
                <a:lnTo>
                  <a:pt x="5350743" y="3523656"/>
                </a:lnTo>
                <a:cubicBezTo>
                  <a:pt x="5350743" y="3524127"/>
                  <a:pt x="5350626" y="3524539"/>
                  <a:pt x="5350392" y="3524893"/>
                </a:cubicBezTo>
                <a:cubicBezTo>
                  <a:pt x="5350158" y="3525246"/>
                  <a:pt x="5349748" y="3525526"/>
                  <a:pt x="5349162" y="3525732"/>
                </a:cubicBezTo>
                <a:cubicBezTo>
                  <a:pt x="5348576" y="3525939"/>
                  <a:pt x="5347785" y="3526115"/>
                  <a:pt x="5346790" y="3526262"/>
                </a:cubicBezTo>
                <a:cubicBezTo>
                  <a:pt x="5345794" y="3526410"/>
                  <a:pt x="5344594" y="3526483"/>
                  <a:pt x="5343188" y="3526483"/>
                </a:cubicBezTo>
                <a:cubicBezTo>
                  <a:pt x="5341723" y="3526483"/>
                  <a:pt x="5340508" y="3526410"/>
                  <a:pt x="5339542" y="3526262"/>
                </a:cubicBezTo>
                <a:cubicBezTo>
                  <a:pt x="5338575" y="3526115"/>
                  <a:pt x="5337784" y="3525939"/>
                  <a:pt x="5337170" y="3525732"/>
                </a:cubicBezTo>
                <a:cubicBezTo>
                  <a:pt x="5336555" y="3525526"/>
                  <a:pt x="5336130" y="3525246"/>
                  <a:pt x="5335896" y="3524893"/>
                </a:cubicBezTo>
                <a:cubicBezTo>
                  <a:pt x="5335662" y="3524539"/>
                  <a:pt x="5335544" y="3524127"/>
                  <a:pt x="5335544" y="3523656"/>
                </a:cubicBezTo>
                <a:lnTo>
                  <a:pt x="5335544" y="3481505"/>
                </a:lnTo>
                <a:lnTo>
                  <a:pt x="5303202" y="3416997"/>
                </a:lnTo>
                <a:cubicBezTo>
                  <a:pt x="5302554" y="3415642"/>
                  <a:pt x="5302157" y="3414582"/>
                  <a:pt x="5302009" y="3413816"/>
                </a:cubicBezTo>
                <a:cubicBezTo>
                  <a:pt x="5301862" y="3413050"/>
                  <a:pt x="5302009" y="3412461"/>
                  <a:pt x="5302451" y="3412048"/>
                </a:cubicBezTo>
                <a:cubicBezTo>
                  <a:pt x="5302893" y="3411636"/>
                  <a:pt x="5303688" y="3411371"/>
                  <a:pt x="5304837" y="3411253"/>
                </a:cubicBezTo>
                <a:cubicBezTo>
                  <a:pt x="5305985" y="3411135"/>
                  <a:pt x="5307532" y="3411076"/>
                  <a:pt x="5309476" y="3411076"/>
                </a:cubicBezTo>
                <a:close/>
                <a:moveTo>
                  <a:pt x="5083811" y="3411076"/>
                </a:moveTo>
                <a:cubicBezTo>
                  <a:pt x="5085284" y="3411076"/>
                  <a:pt x="5086506" y="3411150"/>
                  <a:pt x="5087478" y="3411297"/>
                </a:cubicBezTo>
                <a:cubicBezTo>
                  <a:pt x="5088450" y="3411445"/>
                  <a:pt x="5089231" y="3411621"/>
                  <a:pt x="5089820" y="3411827"/>
                </a:cubicBezTo>
                <a:cubicBezTo>
                  <a:pt x="5090409" y="3412034"/>
                  <a:pt x="5090821" y="3412313"/>
                  <a:pt x="5091057" y="3412667"/>
                </a:cubicBezTo>
                <a:cubicBezTo>
                  <a:pt x="5091293" y="3413020"/>
                  <a:pt x="5091410" y="3413433"/>
                  <a:pt x="5091410" y="3413904"/>
                </a:cubicBezTo>
                <a:lnTo>
                  <a:pt x="5091410" y="3459678"/>
                </a:lnTo>
                <a:lnTo>
                  <a:pt x="5143458" y="3459678"/>
                </a:lnTo>
                <a:lnTo>
                  <a:pt x="5143458" y="3413904"/>
                </a:lnTo>
                <a:cubicBezTo>
                  <a:pt x="5143458" y="3413433"/>
                  <a:pt x="5143576" y="3413020"/>
                  <a:pt x="5143812" y="3412667"/>
                </a:cubicBezTo>
                <a:cubicBezTo>
                  <a:pt x="5144048" y="3412313"/>
                  <a:pt x="5144460" y="3412034"/>
                  <a:pt x="5145049" y="3411827"/>
                </a:cubicBezTo>
                <a:cubicBezTo>
                  <a:pt x="5145638" y="3411621"/>
                  <a:pt x="5146404" y="3411445"/>
                  <a:pt x="5147346" y="3411297"/>
                </a:cubicBezTo>
                <a:cubicBezTo>
                  <a:pt x="5148289" y="3411150"/>
                  <a:pt x="5149526" y="3411076"/>
                  <a:pt x="5151058" y="3411076"/>
                </a:cubicBezTo>
                <a:cubicBezTo>
                  <a:pt x="5152472" y="3411076"/>
                  <a:pt x="5153665" y="3411150"/>
                  <a:pt x="5154637" y="3411297"/>
                </a:cubicBezTo>
                <a:cubicBezTo>
                  <a:pt x="5155609" y="3411445"/>
                  <a:pt x="5156389" y="3411621"/>
                  <a:pt x="5156978" y="3411827"/>
                </a:cubicBezTo>
                <a:cubicBezTo>
                  <a:pt x="5157568" y="3412034"/>
                  <a:pt x="5157980" y="3412313"/>
                  <a:pt x="5158215" y="3412667"/>
                </a:cubicBezTo>
                <a:cubicBezTo>
                  <a:pt x="5158451" y="3413020"/>
                  <a:pt x="5158569" y="3413433"/>
                  <a:pt x="5158569" y="3413904"/>
                </a:cubicBezTo>
                <a:lnTo>
                  <a:pt x="5158569" y="3523656"/>
                </a:lnTo>
                <a:cubicBezTo>
                  <a:pt x="5158569" y="3524127"/>
                  <a:pt x="5158451" y="3524539"/>
                  <a:pt x="5158215" y="3524893"/>
                </a:cubicBezTo>
                <a:cubicBezTo>
                  <a:pt x="5157980" y="3525246"/>
                  <a:pt x="5157568" y="3525526"/>
                  <a:pt x="5156978" y="3525732"/>
                </a:cubicBezTo>
                <a:cubicBezTo>
                  <a:pt x="5156389" y="3525939"/>
                  <a:pt x="5155609" y="3526115"/>
                  <a:pt x="5154637" y="3526262"/>
                </a:cubicBezTo>
                <a:cubicBezTo>
                  <a:pt x="5153665" y="3526410"/>
                  <a:pt x="5152472" y="3526483"/>
                  <a:pt x="5151058" y="3526483"/>
                </a:cubicBezTo>
                <a:cubicBezTo>
                  <a:pt x="5149526" y="3526483"/>
                  <a:pt x="5148289" y="3526410"/>
                  <a:pt x="5147346" y="3526262"/>
                </a:cubicBezTo>
                <a:cubicBezTo>
                  <a:pt x="5146404" y="3526115"/>
                  <a:pt x="5145638" y="3525939"/>
                  <a:pt x="5145049" y="3525732"/>
                </a:cubicBezTo>
                <a:cubicBezTo>
                  <a:pt x="5144460" y="3525526"/>
                  <a:pt x="5144048" y="3525246"/>
                  <a:pt x="5143812" y="3524893"/>
                </a:cubicBezTo>
                <a:cubicBezTo>
                  <a:pt x="5143576" y="3524539"/>
                  <a:pt x="5143458" y="3524127"/>
                  <a:pt x="5143458" y="3523656"/>
                </a:cubicBezTo>
                <a:lnTo>
                  <a:pt x="5143458" y="3472933"/>
                </a:lnTo>
                <a:lnTo>
                  <a:pt x="5091410" y="3472933"/>
                </a:lnTo>
                <a:lnTo>
                  <a:pt x="5091410" y="3523656"/>
                </a:lnTo>
                <a:cubicBezTo>
                  <a:pt x="5091410" y="3524127"/>
                  <a:pt x="5091293" y="3524539"/>
                  <a:pt x="5091057" y="3524893"/>
                </a:cubicBezTo>
                <a:cubicBezTo>
                  <a:pt x="5090821" y="3525246"/>
                  <a:pt x="5090409" y="3525526"/>
                  <a:pt x="5089820" y="3525732"/>
                </a:cubicBezTo>
                <a:cubicBezTo>
                  <a:pt x="5089231" y="3525939"/>
                  <a:pt x="5088450" y="3526115"/>
                  <a:pt x="5087478" y="3526262"/>
                </a:cubicBezTo>
                <a:cubicBezTo>
                  <a:pt x="5086506" y="3526410"/>
                  <a:pt x="5085284" y="3526483"/>
                  <a:pt x="5083811" y="3526483"/>
                </a:cubicBezTo>
                <a:cubicBezTo>
                  <a:pt x="5082397" y="3526483"/>
                  <a:pt x="5081189" y="3526410"/>
                  <a:pt x="5080188" y="3526262"/>
                </a:cubicBezTo>
                <a:cubicBezTo>
                  <a:pt x="5079186" y="3526115"/>
                  <a:pt x="5078391" y="3525939"/>
                  <a:pt x="5077802" y="3525732"/>
                </a:cubicBezTo>
                <a:cubicBezTo>
                  <a:pt x="5077213" y="3525526"/>
                  <a:pt x="5076801" y="3525246"/>
                  <a:pt x="5076565" y="3524893"/>
                </a:cubicBezTo>
                <a:cubicBezTo>
                  <a:pt x="5076329" y="3524539"/>
                  <a:pt x="5076211" y="3524127"/>
                  <a:pt x="5076211" y="3523656"/>
                </a:cubicBezTo>
                <a:lnTo>
                  <a:pt x="5076211" y="3413904"/>
                </a:lnTo>
                <a:cubicBezTo>
                  <a:pt x="5076211" y="3413433"/>
                  <a:pt x="5076329" y="3413020"/>
                  <a:pt x="5076565" y="3412667"/>
                </a:cubicBezTo>
                <a:cubicBezTo>
                  <a:pt x="5076801" y="3412313"/>
                  <a:pt x="5077213" y="3412034"/>
                  <a:pt x="5077802" y="3411827"/>
                </a:cubicBezTo>
                <a:cubicBezTo>
                  <a:pt x="5078391" y="3411621"/>
                  <a:pt x="5079186" y="3411445"/>
                  <a:pt x="5080188" y="3411297"/>
                </a:cubicBezTo>
                <a:cubicBezTo>
                  <a:pt x="5081189" y="3411150"/>
                  <a:pt x="5082397" y="3411076"/>
                  <a:pt x="5083811" y="3411076"/>
                </a:cubicBezTo>
                <a:close/>
                <a:moveTo>
                  <a:pt x="4833226" y="3411076"/>
                </a:moveTo>
                <a:cubicBezTo>
                  <a:pt x="4834993" y="3411076"/>
                  <a:pt x="4836422" y="3411135"/>
                  <a:pt x="4837512" y="3411253"/>
                </a:cubicBezTo>
                <a:cubicBezTo>
                  <a:pt x="4838602" y="3411371"/>
                  <a:pt x="4839471" y="3411533"/>
                  <a:pt x="4840119" y="3411739"/>
                </a:cubicBezTo>
                <a:cubicBezTo>
                  <a:pt x="4840767" y="3411945"/>
                  <a:pt x="4841253" y="3412240"/>
                  <a:pt x="4841577" y="3412623"/>
                </a:cubicBezTo>
                <a:cubicBezTo>
                  <a:pt x="4841901" y="3413006"/>
                  <a:pt x="4842210" y="3413492"/>
                  <a:pt x="4842504" y="3414081"/>
                </a:cubicBezTo>
                <a:lnTo>
                  <a:pt x="4858322" y="3446953"/>
                </a:lnTo>
                <a:cubicBezTo>
                  <a:pt x="4859791" y="3450076"/>
                  <a:pt x="4861257" y="3453345"/>
                  <a:pt x="4862721" y="3456762"/>
                </a:cubicBezTo>
                <a:cubicBezTo>
                  <a:pt x="4864184" y="3460179"/>
                  <a:pt x="4865679" y="3463625"/>
                  <a:pt x="4867202" y="3467101"/>
                </a:cubicBezTo>
                <a:lnTo>
                  <a:pt x="4867377" y="3467101"/>
                </a:lnTo>
                <a:cubicBezTo>
                  <a:pt x="4868724" y="3463743"/>
                  <a:pt x="4870114" y="3460400"/>
                  <a:pt x="4871550" y="3457071"/>
                </a:cubicBezTo>
                <a:cubicBezTo>
                  <a:pt x="4872985" y="3453743"/>
                  <a:pt x="4874437" y="3450458"/>
                  <a:pt x="4875907" y="3447218"/>
                </a:cubicBezTo>
                <a:lnTo>
                  <a:pt x="4891813" y="3414169"/>
                </a:lnTo>
                <a:cubicBezTo>
                  <a:pt x="4891990" y="3413580"/>
                  <a:pt x="4892240" y="3413079"/>
                  <a:pt x="4892564" y="3412667"/>
                </a:cubicBezTo>
                <a:cubicBezTo>
                  <a:pt x="4892889" y="3412255"/>
                  <a:pt x="4893330" y="3411945"/>
                  <a:pt x="4893890" y="3411739"/>
                </a:cubicBezTo>
                <a:cubicBezTo>
                  <a:pt x="4894450" y="3411533"/>
                  <a:pt x="4895230" y="3411371"/>
                  <a:pt x="4896231" y="3411253"/>
                </a:cubicBezTo>
                <a:cubicBezTo>
                  <a:pt x="4897233" y="3411135"/>
                  <a:pt x="4898500" y="3411076"/>
                  <a:pt x="4900031" y="3411076"/>
                </a:cubicBezTo>
                <a:cubicBezTo>
                  <a:pt x="4902152" y="3411076"/>
                  <a:pt x="4903816" y="3411150"/>
                  <a:pt x="4905024" y="3411297"/>
                </a:cubicBezTo>
                <a:cubicBezTo>
                  <a:pt x="4906232" y="3411445"/>
                  <a:pt x="4907071" y="3411725"/>
                  <a:pt x="4907542" y="3412137"/>
                </a:cubicBezTo>
                <a:cubicBezTo>
                  <a:pt x="4908014" y="3412549"/>
                  <a:pt x="4908176" y="3413138"/>
                  <a:pt x="4908028" y="3413904"/>
                </a:cubicBezTo>
                <a:cubicBezTo>
                  <a:pt x="4907881" y="3414670"/>
                  <a:pt x="4907484" y="3415701"/>
                  <a:pt x="4906835" y="3416997"/>
                </a:cubicBezTo>
                <a:lnTo>
                  <a:pt x="4874493" y="3481505"/>
                </a:lnTo>
                <a:lnTo>
                  <a:pt x="4874493" y="3523656"/>
                </a:lnTo>
                <a:cubicBezTo>
                  <a:pt x="4874493" y="3524127"/>
                  <a:pt x="4874376" y="3524539"/>
                  <a:pt x="4874142" y="3524893"/>
                </a:cubicBezTo>
                <a:cubicBezTo>
                  <a:pt x="4873908" y="3525246"/>
                  <a:pt x="4873498" y="3525526"/>
                  <a:pt x="4872912" y="3525732"/>
                </a:cubicBezTo>
                <a:cubicBezTo>
                  <a:pt x="4872326" y="3525939"/>
                  <a:pt x="4871535" y="3526115"/>
                  <a:pt x="4870540" y="3526262"/>
                </a:cubicBezTo>
                <a:cubicBezTo>
                  <a:pt x="4869544" y="3526410"/>
                  <a:pt x="4868344" y="3526483"/>
                  <a:pt x="4866938" y="3526483"/>
                </a:cubicBezTo>
                <a:cubicBezTo>
                  <a:pt x="4865473" y="3526483"/>
                  <a:pt x="4864258" y="3526410"/>
                  <a:pt x="4863292" y="3526262"/>
                </a:cubicBezTo>
                <a:cubicBezTo>
                  <a:pt x="4862325" y="3526115"/>
                  <a:pt x="4861534" y="3525939"/>
                  <a:pt x="4860920" y="3525732"/>
                </a:cubicBezTo>
                <a:cubicBezTo>
                  <a:pt x="4860305" y="3525526"/>
                  <a:pt x="4859880" y="3525246"/>
                  <a:pt x="4859646" y="3524893"/>
                </a:cubicBezTo>
                <a:cubicBezTo>
                  <a:pt x="4859412" y="3524539"/>
                  <a:pt x="4859294" y="3524127"/>
                  <a:pt x="4859294" y="3523656"/>
                </a:cubicBezTo>
                <a:lnTo>
                  <a:pt x="4859294" y="3481505"/>
                </a:lnTo>
                <a:lnTo>
                  <a:pt x="4826952" y="3416997"/>
                </a:lnTo>
                <a:cubicBezTo>
                  <a:pt x="4826304" y="3415642"/>
                  <a:pt x="4825907" y="3414582"/>
                  <a:pt x="4825759" y="3413816"/>
                </a:cubicBezTo>
                <a:cubicBezTo>
                  <a:pt x="4825612" y="3413050"/>
                  <a:pt x="4825759" y="3412461"/>
                  <a:pt x="4826201" y="3412048"/>
                </a:cubicBezTo>
                <a:cubicBezTo>
                  <a:pt x="4826643" y="3411636"/>
                  <a:pt x="4827438" y="3411371"/>
                  <a:pt x="4828587" y="3411253"/>
                </a:cubicBezTo>
                <a:cubicBezTo>
                  <a:pt x="4829735" y="3411135"/>
                  <a:pt x="4831282" y="3411076"/>
                  <a:pt x="4833226" y="3411076"/>
                </a:cubicBezTo>
                <a:close/>
                <a:moveTo>
                  <a:pt x="4617086" y="3411076"/>
                </a:moveTo>
                <a:cubicBezTo>
                  <a:pt x="4618559" y="3411076"/>
                  <a:pt x="4619781" y="3411150"/>
                  <a:pt x="4620753" y="3411297"/>
                </a:cubicBezTo>
                <a:cubicBezTo>
                  <a:pt x="4621725" y="3411445"/>
                  <a:pt x="4622506" y="3411621"/>
                  <a:pt x="4623095" y="3411827"/>
                </a:cubicBezTo>
                <a:cubicBezTo>
                  <a:pt x="4623684" y="3412034"/>
                  <a:pt x="4624096" y="3412313"/>
                  <a:pt x="4624332" y="3412667"/>
                </a:cubicBezTo>
                <a:cubicBezTo>
                  <a:pt x="4624568" y="3413020"/>
                  <a:pt x="4624685" y="3413433"/>
                  <a:pt x="4624685" y="3413904"/>
                </a:cubicBezTo>
                <a:lnTo>
                  <a:pt x="4624685" y="3459678"/>
                </a:lnTo>
                <a:lnTo>
                  <a:pt x="4676733" y="3459678"/>
                </a:lnTo>
                <a:lnTo>
                  <a:pt x="4676733" y="3413904"/>
                </a:lnTo>
                <a:cubicBezTo>
                  <a:pt x="4676733" y="3413433"/>
                  <a:pt x="4676851" y="3413020"/>
                  <a:pt x="4677087" y="3412667"/>
                </a:cubicBezTo>
                <a:cubicBezTo>
                  <a:pt x="4677323" y="3412313"/>
                  <a:pt x="4677735" y="3412034"/>
                  <a:pt x="4678324" y="3411827"/>
                </a:cubicBezTo>
                <a:cubicBezTo>
                  <a:pt x="4678913" y="3411621"/>
                  <a:pt x="4679679" y="3411445"/>
                  <a:pt x="4680621" y="3411297"/>
                </a:cubicBezTo>
                <a:cubicBezTo>
                  <a:pt x="4681564" y="3411150"/>
                  <a:pt x="4682801" y="3411076"/>
                  <a:pt x="4684333" y="3411076"/>
                </a:cubicBezTo>
                <a:cubicBezTo>
                  <a:pt x="4685747" y="3411076"/>
                  <a:pt x="4686940" y="3411150"/>
                  <a:pt x="4687912" y="3411297"/>
                </a:cubicBezTo>
                <a:cubicBezTo>
                  <a:pt x="4688884" y="3411445"/>
                  <a:pt x="4689664" y="3411621"/>
                  <a:pt x="4690253" y="3411827"/>
                </a:cubicBezTo>
                <a:cubicBezTo>
                  <a:pt x="4690843" y="3412034"/>
                  <a:pt x="4691255" y="3412313"/>
                  <a:pt x="4691490" y="3412667"/>
                </a:cubicBezTo>
                <a:cubicBezTo>
                  <a:pt x="4691726" y="3413020"/>
                  <a:pt x="4691844" y="3413433"/>
                  <a:pt x="4691844" y="3413904"/>
                </a:cubicBezTo>
                <a:lnTo>
                  <a:pt x="4691844" y="3523656"/>
                </a:lnTo>
                <a:cubicBezTo>
                  <a:pt x="4691844" y="3524127"/>
                  <a:pt x="4691726" y="3524539"/>
                  <a:pt x="4691490" y="3524893"/>
                </a:cubicBezTo>
                <a:cubicBezTo>
                  <a:pt x="4691255" y="3525246"/>
                  <a:pt x="4690843" y="3525526"/>
                  <a:pt x="4690253" y="3525732"/>
                </a:cubicBezTo>
                <a:cubicBezTo>
                  <a:pt x="4689664" y="3525939"/>
                  <a:pt x="4688884" y="3526115"/>
                  <a:pt x="4687912" y="3526262"/>
                </a:cubicBezTo>
                <a:cubicBezTo>
                  <a:pt x="4686940" y="3526410"/>
                  <a:pt x="4685747" y="3526483"/>
                  <a:pt x="4684333" y="3526483"/>
                </a:cubicBezTo>
                <a:cubicBezTo>
                  <a:pt x="4682801" y="3526483"/>
                  <a:pt x="4681564" y="3526410"/>
                  <a:pt x="4680621" y="3526262"/>
                </a:cubicBezTo>
                <a:cubicBezTo>
                  <a:pt x="4679679" y="3526115"/>
                  <a:pt x="4678913" y="3525939"/>
                  <a:pt x="4678324" y="3525732"/>
                </a:cubicBezTo>
                <a:cubicBezTo>
                  <a:pt x="4677735" y="3525526"/>
                  <a:pt x="4677323" y="3525246"/>
                  <a:pt x="4677087" y="3524893"/>
                </a:cubicBezTo>
                <a:cubicBezTo>
                  <a:pt x="4676851" y="3524539"/>
                  <a:pt x="4676733" y="3524127"/>
                  <a:pt x="4676733" y="3523656"/>
                </a:cubicBezTo>
                <a:lnTo>
                  <a:pt x="4676733" y="3472933"/>
                </a:lnTo>
                <a:lnTo>
                  <a:pt x="4624685" y="3472933"/>
                </a:lnTo>
                <a:lnTo>
                  <a:pt x="4624685" y="3523656"/>
                </a:lnTo>
                <a:cubicBezTo>
                  <a:pt x="4624685" y="3524127"/>
                  <a:pt x="4624568" y="3524539"/>
                  <a:pt x="4624332" y="3524893"/>
                </a:cubicBezTo>
                <a:cubicBezTo>
                  <a:pt x="4624096" y="3525246"/>
                  <a:pt x="4623684" y="3525526"/>
                  <a:pt x="4623095" y="3525732"/>
                </a:cubicBezTo>
                <a:cubicBezTo>
                  <a:pt x="4622506" y="3525939"/>
                  <a:pt x="4621725" y="3526115"/>
                  <a:pt x="4620753" y="3526262"/>
                </a:cubicBezTo>
                <a:cubicBezTo>
                  <a:pt x="4619781" y="3526410"/>
                  <a:pt x="4618559" y="3526483"/>
                  <a:pt x="4617086" y="3526483"/>
                </a:cubicBezTo>
                <a:cubicBezTo>
                  <a:pt x="4615672" y="3526483"/>
                  <a:pt x="4614464" y="3526410"/>
                  <a:pt x="4613463" y="3526262"/>
                </a:cubicBezTo>
                <a:cubicBezTo>
                  <a:pt x="4612461" y="3526115"/>
                  <a:pt x="4611666" y="3525939"/>
                  <a:pt x="4611077" y="3525732"/>
                </a:cubicBezTo>
                <a:cubicBezTo>
                  <a:pt x="4610488" y="3525526"/>
                  <a:pt x="4610076" y="3525246"/>
                  <a:pt x="4609840" y="3524893"/>
                </a:cubicBezTo>
                <a:cubicBezTo>
                  <a:pt x="4609604" y="3524539"/>
                  <a:pt x="4609486" y="3524127"/>
                  <a:pt x="4609486" y="3523656"/>
                </a:cubicBezTo>
                <a:lnTo>
                  <a:pt x="4609486" y="3413904"/>
                </a:lnTo>
                <a:cubicBezTo>
                  <a:pt x="4609486" y="3413433"/>
                  <a:pt x="4609604" y="3413020"/>
                  <a:pt x="4609840" y="3412667"/>
                </a:cubicBezTo>
                <a:cubicBezTo>
                  <a:pt x="4610076" y="3412313"/>
                  <a:pt x="4610488" y="3412034"/>
                  <a:pt x="4611077" y="3411827"/>
                </a:cubicBezTo>
                <a:cubicBezTo>
                  <a:pt x="4611666" y="3411621"/>
                  <a:pt x="4612461" y="3411445"/>
                  <a:pt x="4613463" y="3411297"/>
                </a:cubicBezTo>
                <a:cubicBezTo>
                  <a:pt x="4614464" y="3411150"/>
                  <a:pt x="4615672" y="3411076"/>
                  <a:pt x="4617086" y="3411076"/>
                </a:cubicBezTo>
                <a:close/>
                <a:moveTo>
                  <a:pt x="4366501" y="3411076"/>
                </a:moveTo>
                <a:cubicBezTo>
                  <a:pt x="4368269" y="3411076"/>
                  <a:pt x="4369697" y="3411135"/>
                  <a:pt x="4370787" y="3411253"/>
                </a:cubicBezTo>
                <a:cubicBezTo>
                  <a:pt x="4371877" y="3411371"/>
                  <a:pt x="4372746" y="3411533"/>
                  <a:pt x="4373394" y="3411739"/>
                </a:cubicBezTo>
                <a:cubicBezTo>
                  <a:pt x="4374042" y="3411945"/>
                  <a:pt x="4374528" y="3412240"/>
                  <a:pt x="4374852" y="3412623"/>
                </a:cubicBezTo>
                <a:cubicBezTo>
                  <a:pt x="4375176" y="3413006"/>
                  <a:pt x="4375485" y="3413492"/>
                  <a:pt x="4375780" y="3414081"/>
                </a:cubicBezTo>
                <a:lnTo>
                  <a:pt x="4391597" y="3446953"/>
                </a:lnTo>
                <a:cubicBezTo>
                  <a:pt x="4393066" y="3450076"/>
                  <a:pt x="4394531" y="3453345"/>
                  <a:pt x="4395996" y="3456762"/>
                </a:cubicBezTo>
                <a:cubicBezTo>
                  <a:pt x="4397460" y="3460179"/>
                  <a:pt x="4398953" y="3463625"/>
                  <a:pt x="4400477" y="3467101"/>
                </a:cubicBezTo>
                <a:lnTo>
                  <a:pt x="4400652" y="3467101"/>
                </a:lnTo>
                <a:cubicBezTo>
                  <a:pt x="4401999" y="3463743"/>
                  <a:pt x="4403390" y="3460400"/>
                  <a:pt x="4404825" y="3457071"/>
                </a:cubicBezTo>
                <a:cubicBezTo>
                  <a:pt x="4406260" y="3453743"/>
                  <a:pt x="4407712" y="3450458"/>
                  <a:pt x="4409182" y="3447218"/>
                </a:cubicBezTo>
                <a:lnTo>
                  <a:pt x="4425088" y="3414169"/>
                </a:lnTo>
                <a:cubicBezTo>
                  <a:pt x="4425265" y="3413580"/>
                  <a:pt x="4425515" y="3413079"/>
                  <a:pt x="4425839" y="3412667"/>
                </a:cubicBezTo>
                <a:cubicBezTo>
                  <a:pt x="4426163" y="3412255"/>
                  <a:pt x="4426605" y="3411945"/>
                  <a:pt x="4427165" y="3411739"/>
                </a:cubicBezTo>
                <a:cubicBezTo>
                  <a:pt x="4427725" y="3411533"/>
                  <a:pt x="4428505" y="3411371"/>
                  <a:pt x="4429506" y="3411253"/>
                </a:cubicBezTo>
                <a:cubicBezTo>
                  <a:pt x="4430508" y="3411135"/>
                  <a:pt x="4431775" y="3411076"/>
                  <a:pt x="4433306" y="3411076"/>
                </a:cubicBezTo>
                <a:cubicBezTo>
                  <a:pt x="4435427" y="3411076"/>
                  <a:pt x="4437091" y="3411150"/>
                  <a:pt x="4438299" y="3411297"/>
                </a:cubicBezTo>
                <a:cubicBezTo>
                  <a:pt x="4439507" y="3411445"/>
                  <a:pt x="4440346" y="3411725"/>
                  <a:pt x="4440817" y="3412137"/>
                </a:cubicBezTo>
                <a:cubicBezTo>
                  <a:pt x="4441289" y="3412549"/>
                  <a:pt x="4441451" y="3413138"/>
                  <a:pt x="4441303" y="3413904"/>
                </a:cubicBezTo>
                <a:cubicBezTo>
                  <a:pt x="4441156" y="3414670"/>
                  <a:pt x="4440759" y="3415701"/>
                  <a:pt x="4440110" y="3416997"/>
                </a:cubicBezTo>
                <a:lnTo>
                  <a:pt x="4407768" y="3481505"/>
                </a:lnTo>
                <a:lnTo>
                  <a:pt x="4407768" y="3523656"/>
                </a:lnTo>
                <a:cubicBezTo>
                  <a:pt x="4407768" y="3524127"/>
                  <a:pt x="4407651" y="3524539"/>
                  <a:pt x="4407417" y="3524893"/>
                </a:cubicBezTo>
                <a:cubicBezTo>
                  <a:pt x="4407183" y="3525246"/>
                  <a:pt x="4406773" y="3525526"/>
                  <a:pt x="4406187" y="3525732"/>
                </a:cubicBezTo>
                <a:cubicBezTo>
                  <a:pt x="4405601" y="3525939"/>
                  <a:pt x="4404810" y="3526115"/>
                  <a:pt x="4403815" y="3526262"/>
                </a:cubicBezTo>
                <a:cubicBezTo>
                  <a:pt x="4402819" y="3526410"/>
                  <a:pt x="4401619" y="3526483"/>
                  <a:pt x="4400213" y="3526483"/>
                </a:cubicBezTo>
                <a:cubicBezTo>
                  <a:pt x="4398749" y="3526483"/>
                  <a:pt x="4397533" y="3526410"/>
                  <a:pt x="4396567" y="3526262"/>
                </a:cubicBezTo>
                <a:cubicBezTo>
                  <a:pt x="4395600" y="3526115"/>
                  <a:pt x="4394809" y="3525939"/>
                  <a:pt x="4394195" y="3525732"/>
                </a:cubicBezTo>
                <a:cubicBezTo>
                  <a:pt x="4393580" y="3525526"/>
                  <a:pt x="4393155" y="3525246"/>
                  <a:pt x="4392921" y="3524893"/>
                </a:cubicBezTo>
                <a:cubicBezTo>
                  <a:pt x="4392687" y="3524539"/>
                  <a:pt x="4392569" y="3524127"/>
                  <a:pt x="4392569" y="3523656"/>
                </a:cubicBezTo>
                <a:lnTo>
                  <a:pt x="4392569" y="3481505"/>
                </a:lnTo>
                <a:lnTo>
                  <a:pt x="4360227" y="3416997"/>
                </a:lnTo>
                <a:cubicBezTo>
                  <a:pt x="4359579" y="3415642"/>
                  <a:pt x="4359181" y="3414582"/>
                  <a:pt x="4359034" y="3413816"/>
                </a:cubicBezTo>
                <a:cubicBezTo>
                  <a:pt x="4358887" y="3413050"/>
                  <a:pt x="4359034" y="3412461"/>
                  <a:pt x="4359476" y="3412048"/>
                </a:cubicBezTo>
                <a:cubicBezTo>
                  <a:pt x="4359918" y="3411636"/>
                  <a:pt x="4360713" y="3411371"/>
                  <a:pt x="4361862" y="3411253"/>
                </a:cubicBezTo>
                <a:cubicBezTo>
                  <a:pt x="4363011" y="3411135"/>
                  <a:pt x="4364557" y="3411076"/>
                  <a:pt x="4366501" y="3411076"/>
                </a:cubicBezTo>
                <a:close/>
                <a:moveTo>
                  <a:pt x="4140836" y="3411076"/>
                </a:moveTo>
                <a:cubicBezTo>
                  <a:pt x="4142309" y="3411076"/>
                  <a:pt x="4143531" y="3411150"/>
                  <a:pt x="4144503" y="3411297"/>
                </a:cubicBezTo>
                <a:cubicBezTo>
                  <a:pt x="4145475" y="3411445"/>
                  <a:pt x="4146256" y="3411621"/>
                  <a:pt x="4146845" y="3411827"/>
                </a:cubicBezTo>
                <a:cubicBezTo>
                  <a:pt x="4147434" y="3412034"/>
                  <a:pt x="4147846" y="3412313"/>
                  <a:pt x="4148082" y="3412667"/>
                </a:cubicBezTo>
                <a:cubicBezTo>
                  <a:pt x="4148317" y="3413020"/>
                  <a:pt x="4148435" y="3413433"/>
                  <a:pt x="4148435" y="3413904"/>
                </a:cubicBezTo>
                <a:lnTo>
                  <a:pt x="4148435" y="3459678"/>
                </a:lnTo>
                <a:lnTo>
                  <a:pt x="4200483" y="3459678"/>
                </a:lnTo>
                <a:lnTo>
                  <a:pt x="4200483" y="3413904"/>
                </a:lnTo>
                <a:cubicBezTo>
                  <a:pt x="4200483" y="3413433"/>
                  <a:pt x="4200601" y="3413020"/>
                  <a:pt x="4200837" y="3412667"/>
                </a:cubicBezTo>
                <a:cubicBezTo>
                  <a:pt x="4201072" y="3412313"/>
                  <a:pt x="4201485" y="3412034"/>
                  <a:pt x="4202074" y="3411827"/>
                </a:cubicBezTo>
                <a:cubicBezTo>
                  <a:pt x="4202663" y="3411621"/>
                  <a:pt x="4203429" y="3411445"/>
                  <a:pt x="4204372" y="3411297"/>
                </a:cubicBezTo>
                <a:cubicBezTo>
                  <a:pt x="4205314" y="3411150"/>
                  <a:pt x="4206551" y="3411076"/>
                  <a:pt x="4208083" y="3411076"/>
                </a:cubicBezTo>
                <a:cubicBezTo>
                  <a:pt x="4209497" y="3411076"/>
                  <a:pt x="4210690" y="3411150"/>
                  <a:pt x="4211662" y="3411297"/>
                </a:cubicBezTo>
                <a:cubicBezTo>
                  <a:pt x="4212634" y="3411445"/>
                  <a:pt x="4213414" y="3411621"/>
                  <a:pt x="4214004" y="3411827"/>
                </a:cubicBezTo>
                <a:cubicBezTo>
                  <a:pt x="4214592" y="3412034"/>
                  <a:pt x="4215005" y="3412313"/>
                  <a:pt x="4215241" y="3412667"/>
                </a:cubicBezTo>
                <a:cubicBezTo>
                  <a:pt x="4215476" y="3413020"/>
                  <a:pt x="4215594" y="3413433"/>
                  <a:pt x="4215594" y="3413904"/>
                </a:cubicBezTo>
                <a:lnTo>
                  <a:pt x="4215594" y="3523656"/>
                </a:lnTo>
                <a:cubicBezTo>
                  <a:pt x="4215594" y="3524127"/>
                  <a:pt x="4215476" y="3524539"/>
                  <a:pt x="4215241" y="3524893"/>
                </a:cubicBezTo>
                <a:cubicBezTo>
                  <a:pt x="4215005" y="3525246"/>
                  <a:pt x="4214592" y="3525526"/>
                  <a:pt x="4214004" y="3525732"/>
                </a:cubicBezTo>
                <a:cubicBezTo>
                  <a:pt x="4213414" y="3525939"/>
                  <a:pt x="4212634" y="3526115"/>
                  <a:pt x="4211662" y="3526262"/>
                </a:cubicBezTo>
                <a:cubicBezTo>
                  <a:pt x="4210690" y="3526410"/>
                  <a:pt x="4209497" y="3526483"/>
                  <a:pt x="4208083" y="3526483"/>
                </a:cubicBezTo>
                <a:cubicBezTo>
                  <a:pt x="4206551" y="3526483"/>
                  <a:pt x="4205314" y="3526410"/>
                  <a:pt x="4204372" y="3526262"/>
                </a:cubicBezTo>
                <a:cubicBezTo>
                  <a:pt x="4203429" y="3526115"/>
                  <a:pt x="4202663" y="3525939"/>
                  <a:pt x="4202074" y="3525732"/>
                </a:cubicBezTo>
                <a:cubicBezTo>
                  <a:pt x="4201485" y="3525526"/>
                  <a:pt x="4201072" y="3525246"/>
                  <a:pt x="4200837" y="3524893"/>
                </a:cubicBezTo>
                <a:cubicBezTo>
                  <a:pt x="4200601" y="3524539"/>
                  <a:pt x="4200483" y="3524127"/>
                  <a:pt x="4200483" y="3523656"/>
                </a:cubicBezTo>
                <a:lnTo>
                  <a:pt x="4200483" y="3472933"/>
                </a:lnTo>
                <a:lnTo>
                  <a:pt x="4148435" y="3472933"/>
                </a:lnTo>
                <a:lnTo>
                  <a:pt x="4148435" y="3523656"/>
                </a:lnTo>
                <a:cubicBezTo>
                  <a:pt x="4148435" y="3524127"/>
                  <a:pt x="4148317" y="3524539"/>
                  <a:pt x="4148082" y="3524893"/>
                </a:cubicBezTo>
                <a:cubicBezTo>
                  <a:pt x="4147846" y="3525246"/>
                  <a:pt x="4147434" y="3525526"/>
                  <a:pt x="4146845" y="3525732"/>
                </a:cubicBezTo>
                <a:cubicBezTo>
                  <a:pt x="4146256" y="3525939"/>
                  <a:pt x="4145475" y="3526115"/>
                  <a:pt x="4144503" y="3526262"/>
                </a:cubicBezTo>
                <a:cubicBezTo>
                  <a:pt x="4143531" y="3526410"/>
                  <a:pt x="4142309" y="3526483"/>
                  <a:pt x="4140836" y="3526483"/>
                </a:cubicBezTo>
                <a:cubicBezTo>
                  <a:pt x="4139422" y="3526483"/>
                  <a:pt x="4138214" y="3526410"/>
                  <a:pt x="4137213" y="3526262"/>
                </a:cubicBezTo>
                <a:cubicBezTo>
                  <a:pt x="4136211" y="3526115"/>
                  <a:pt x="4135416" y="3525939"/>
                  <a:pt x="4134827" y="3525732"/>
                </a:cubicBezTo>
                <a:cubicBezTo>
                  <a:pt x="4134238" y="3525526"/>
                  <a:pt x="4133825" y="3525246"/>
                  <a:pt x="4133590" y="3524893"/>
                </a:cubicBezTo>
                <a:cubicBezTo>
                  <a:pt x="4133354" y="3524539"/>
                  <a:pt x="4133236" y="3524127"/>
                  <a:pt x="4133236" y="3523656"/>
                </a:cubicBezTo>
                <a:lnTo>
                  <a:pt x="4133236" y="3413904"/>
                </a:lnTo>
                <a:cubicBezTo>
                  <a:pt x="4133236" y="3413433"/>
                  <a:pt x="4133354" y="3413020"/>
                  <a:pt x="4133590" y="3412667"/>
                </a:cubicBezTo>
                <a:cubicBezTo>
                  <a:pt x="4133825" y="3412313"/>
                  <a:pt x="4134238" y="3412034"/>
                  <a:pt x="4134827" y="3411827"/>
                </a:cubicBezTo>
                <a:cubicBezTo>
                  <a:pt x="4135416" y="3411621"/>
                  <a:pt x="4136211" y="3411445"/>
                  <a:pt x="4137213" y="3411297"/>
                </a:cubicBezTo>
                <a:cubicBezTo>
                  <a:pt x="4138214" y="3411150"/>
                  <a:pt x="4139422" y="3411076"/>
                  <a:pt x="4140836" y="3411076"/>
                </a:cubicBezTo>
                <a:close/>
                <a:moveTo>
                  <a:pt x="3890251" y="3411076"/>
                </a:moveTo>
                <a:cubicBezTo>
                  <a:pt x="3892019" y="3411076"/>
                  <a:pt x="3893447" y="3411135"/>
                  <a:pt x="3894537" y="3411253"/>
                </a:cubicBezTo>
                <a:cubicBezTo>
                  <a:pt x="3895627" y="3411371"/>
                  <a:pt x="3896496" y="3411533"/>
                  <a:pt x="3897144" y="3411739"/>
                </a:cubicBezTo>
                <a:cubicBezTo>
                  <a:pt x="3897792" y="3411945"/>
                  <a:pt x="3898278" y="3412240"/>
                  <a:pt x="3898602" y="3412623"/>
                </a:cubicBezTo>
                <a:cubicBezTo>
                  <a:pt x="3898926" y="3413006"/>
                  <a:pt x="3899235" y="3413492"/>
                  <a:pt x="3899530" y="3414081"/>
                </a:cubicBezTo>
                <a:lnTo>
                  <a:pt x="3915347" y="3446953"/>
                </a:lnTo>
                <a:cubicBezTo>
                  <a:pt x="3916816" y="3450076"/>
                  <a:pt x="3918281" y="3453345"/>
                  <a:pt x="3919746" y="3456762"/>
                </a:cubicBezTo>
                <a:cubicBezTo>
                  <a:pt x="3921210" y="3460179"/>
                  <a:pt x="3922703" y="3463625"/>
                  <a:pt x="3924227" y="3467101"/>
                </a:cubicBezTo>
                <a:lnTo>
                  <a:pt x="3924402" y="3467101"/>
                </a:lnTo>
                <a:cubicBezTo>
                  <a:pt x="3925749" y="3463743"/>
                  <a:pt x="3927140" y="3460400"/>
                  <a:pt x="3928575" y="3457071"/>
                </a:cubicBezTo>
                <a:cubicBezTo>
                  <a:pt x="3930010" y="3453743"/>
                  <a:pt x="3931462" y="3450458"/>
                  <a:pt x="3932932" y="3447218"/>
                </a:cubicBezTo>
                <a:lnTo>
                  <a:pt x="3948838" y="3414169"/>
                </a:lnTo>
                <a:cubicBezTo>
                  <a:pt x="3949015" y="3413580"/>
                  <a:pt x="3949265" y="3413079"/>
                  <a:pt x="3949589" y="3412667"/>
                </a:cubicBezTo>
                <a:cubicBezTo>
                  <a:pt x="3949913" y="3412255"/>
                  <a:pt x="3950355" y="3411945"/>
                  <a:pt x="3950915" y="3411739"/>
                </a:cubicBezTo>
                <a:cubicBezTo>
                  <a:pt x="3951475" y="3411533"/>
                  <a:pt x="3952255" y="3411371"/>
                  <a:pt x="3953257" y="3411253"/>
                </a:cubicBezTo>
                <a:cubicBezTo>
                  <a:pt x="3954258" y="3411135"/>
                  <a:pt x="3955525" y="3411076"/>
                  <a:pt x="3957056" y="3411076"/>
                </a:cubicBezTo>
                <a:cubicBezTo>
                  <a:pt x="3959177" y="3411076"/>
                  <a:pt x="3960841" y="3411150"/>
                  <a:pt x="3962049" y="3411297"/>
                </a:cubicBezTo>
                <a:cubicBezTo>
                  <a:pt x="3963257" y="3411445"/>
                  <a:pt x="3964096" y="3411725"/>
                  <a:pt x="3964568" y="3412137"/>
                </a:cubicBezTo>
                <a:cubicBezTo>
                  <a:pt x="3965039" y="3412549"/>
                  <a:pt x="3965201" y="3413138"/>
                  <a:pt x="3965054" y="3413904"/>
                </a:cubicBezTo>
                <a:cubicBezTo>
                  <a:pt x="3964906" y="3414670"/>
                  <a:pt x="3964509" y="3415701"/>
                  <a:pt x="3963861" y="3416997"/>
                </a:cubicBezTo>
                <a:lnTo>
                  <a:pt x="3931518" y="3481505"/>
                </a:lnTo>
                <a:lnTo>
                  <a:pt x="3931518" y="3523656"/>
                </a:lnTo>
                <a:cubicBezTo>
                  <a:pt x="3931518" y="3524127"/>
                  <a:pt x="3931401" y="3524539"/>
                  <a:pt x="3931167" y="3524893"/>
                </a:cubicBezTo>
                <a:cubicBezTo>
                  <a:pt x="3930933" y="3525246"/>
                  <a:pt x="3930523" y="3525526"/>
                  <a:pt x="3929937" y="3525732"/>
                </a:cubicBezTo>
                <a:cubicBezTo>
                  <a:pt x="3929351" y="3525939"/>
                  <a:pt x="3928560" y="3526115"/>
                  <a:pt x="3927565" y="3526262"/>
                </a:cubicBezTo>
                <a:cubicBezTo>
                  <a:pt x="3926569" y="3526410"/>
                  <a:pt x="3925369" y="3526483"/>
                  <a:pt x="3923963" y="3526483"/>
                </a:cubicBezTo>
                <a:cubicBezTo>
                  <a:pt x="3922499" y="3526483"/>
                  <a:pt x="3921283" y="3526410"/>
                  <a:pt x="3920317" y="3526262"/>
                </a:cubicBezTo>
                <a:cubicBezTo>
                  <a:pt x="3919350" y="3526115"/>
                  <a:pt x="3918559" y="3525939"/>
                  <a:pt x="3917945" y="3525732"/>
                </a:cubicBezTo>
                <a:cubicBezTo>
                  <a:pt x="3917330" y="3525526"/>
                  <a:pt x="3916905" y="3525246"/>
                  <a:pt x="3916671" y="3524893"/>
                </a:cubicBezTo>
                <a:cubicBezTo>
                  <a:pt x="3916437" y="3524539"/>
                  <a:pt x="3916319" y="3524127"/>
                  <a:pt x="3916319" y="3523656"/>
                </a:cubicBezTo>
                <a:lnTo>
                  <a:pt x="3916319" y="3481505"/>
                </a:lnTo>
                <a:lnTo>
                  <a:pt x="3883977" y="3416997"/>
                </a:lnTo>
                <a:cubicBezTo>
                  <a:pt x="3883329" y="3415642"/>
                  <a:pt x="3882931" y="3414582"/>
                  <a:pt x="3882784" y="3413816"/>
                </a:cubicBezTo>
                <a:cubicBezTo>
                  <a:pt x="3882637" y="3413050"/>
                  <a:pt x="3882784" y="3412461"/>
                  <a:pt x="3883226" y="3412048"/>
                </a:cubicBezTo>
                <a:cubicBezTo>
                  <a:pt x="3883668" y="3411636"/>
                  <a:pt x="3884463" y="3411371"/>
                  <a:pt x="3885612" y="3411253"/>
                </a:cubicBezTo>
                <a:cubicBezTo>
                  <a:pt x="3886761" y="3411135"/>
                  <a:pt x="3888307" y="3411076"/>
                  <a:pt x="3890251" y="3411076"/>
                </a:cubicBezTo>
                <a:close/>
                <a:moveTo>
                  <a:pt x="3674135" y="3411076"/>
                </a:moveTo>
                <a:cubicBezTo>
                  <a:pt x="3675608" y="3411076"/>
                  <a:pt x="3676830" y="3411150"/>
                  <a:pt x="3677802" y="3411297"/>
                </a:cubicBezTo>
                <a:cubicBezTo>
                  <a:pt x="3678774" y="3411445"/>
                  <a:pt x="3679555" y="3411621"/>
                  <a:pt x="3680144" y="3411827"/>
                </a:cubicBezTo>
                <a:cubicBezTo>
                  <a:pt x="3680733" y="3412034"/>
                  <a:pt x="3681145" y="3412313"/>
                  <a:pt x="3681381" y="3412667"/>
                </a:cubicBezTo>
                <a:cubicBezTo>
                  <a:pt x="3681616" y="3413020"/>
                  <a:pt x="3681735" y="3413433"/>
                  <a:pt x="3681735" y="3413904"/>
                </a:cubicBezTo>
                <a:lnTo>
                  <a:pt x="3681735" y="3459678"/>
                </a:lnTo>
                <a:lnTo>
                  <a:pt x="3733782" y="3459678"/>
                </a:lnTo>
                <a:lnTo>
                  <a:pt x="3733782" y="3413904"/>
                </a:lnTo>
                <a:cubicBezTo>
                  <a:pt x="3733782" y="3413433"/>
                  <a:pt x="3733900" y="3413020"/>
                  <a:pt x="3734136" y="3412667"/>
                </a:cubicBezTo>
                <a:cubicBezTo>
                  <a:pt x="3734371" y="3412313"/>
                  <a:pt x="3734784" y="3412034"/>
                  <a:pt x="3735373" y="3411827"/>
                </a:cubicBezTo>
                <a:cubicBezTo>
                  <a:pt x="3735962" y="3411621"/>
                  <a:pt x="3736728" y="3411445"/>
                  <a:pt x="3737671" y="3411297"/>
                </a:cubicBezTo>
                <a:cubicBezTo>
                  <a:pt x="3738613" y="3411150"/>
                  <a:pt x="3739851" y="3411076"/>
                  <a:pt x="3741383" y="3411076"/>
                </a:cubicBezTo>
                <a:cubicBezTo>
                  <a:pt x="3742797" y="3411076"/>
                  <a:pt x="3743989" y="3411150"/>
                  <a:pt x="3744937" y="3411297"/>
                </a:cubicBezTo>
                <a:cubicBezTo>
                  <a:pt x="3745909" y="3411445"/>
                  <a:pt x="3746689" y="3411621"/>
                  <a:pt x="3747279" y="3411827"/>
                </a:cubicBezTo>
                <a:cubicBezTo>
                  <a:pt x="3747867" y="3412034"/>
                  <a:pt x="3748280" y="3412313"/>
                  <a:pt x="3748516" y="3412667"/>
                </a:cubicBezTo>
                <a:cubicBezTo>
                  <a:pt x="3748751" y="3413020"/>
                  <a:pt x="3748869" y="3413433"/>
                  <a:pt x="3748869" y="3413904"/>
                </a:cubicBezTo>
                <a:lnTo>
                  <a:pt x="3748869" y="3523656"/>
                </a:lnTo>
                <a:cubicBezTo>
                  <a:pt x="3748869" y="3524127"/>
                  <a:pt x="3748751" y="3524539"/>
                  <a:pt x="3748516" y="3524893"/>
                </a:cubicBezTo>
                <a:cubicBezTo>
                  <a:pt x="3748280" y="3525246"/>
                  <a:pt x="3747867" y="3525526"/>
                  <a:pt x="3747279" y="3525732"/>
                </a:cubicBezTo>
                <a:cubicBezTo>
                  <a:pt x="3746689" y="3525939"/>
                  <a:pt x="3745909" y="3526115"/>
                  <a:pt x="3744937" y="3526262"/>
                </a:cubicBezTo>
                <a:cubicBezTo>
                  <a:pt x="3743989" y="3526410"/>
                  <a:pt x="3742797" y="3526483"/>
                  <a:pt x="3741383" y="3526483"/>
                </a:cubicBezTo>
                <a:cubicBezTo>
                  <a:pt x="3739851" y="3526483"/>
                  <a:pt x="3738613" y="3526410"/>
                  <a:pt x="3737671" y="3526262"/>
                </a:cubicBezTo>
                <a:cubicBezTo>
                  <a:pt x="3736728" y="3526115"/>
                  <a:pt x="3735962" y="3525939"/>
                  <a:pt x="3735373" y="3525732"/>
                </a:cubicBezTo>
                <a:cubicBezTo>
                  <a:pt x="3734784" y="3525526"/>
                  <a:pt x="3734371" y="3525246"/>
                  <a:pt x="3734136" y="3524893"/>
                </a:cubicBezTo>
                <a:cubicBezTo>
                  <a:pt x="3733900" y="3524539"/>
                  <a:pt x="3733782" y="3524127"/>
                  <a:pt x="3733782" y="3523656"/>
                </a:cubicBezTo>
                <a:lnTo>
                  <a:pt x="3733782" y="3472933"/>
                </a:lnTo>
                <a:lnTo>
                  <a:pt x="3681735" y="3472933"/>
                </a:lnTo>
                <a:lnTo>
                  <a:pt x="3681735" y="3523656"/>
                </a:lnTo>
                <a:cubicBezTo>
                  <a:pt x="3681735" y="3524127"/>
                  <a:pt x="3681616" y="3524539"/>
                  <a:pt x="3681381" y="3524893"/>
                </a:cubicBezTo>
                <a:cubicBezTo>
                  <a:pt x="3681145" y="3525246"/>
                  <a:pt x="3680733" y="3525526"/>
                  <a:pt x="3680144" y="3525732"/>
                </a:cubicBezTo>
                <a:cubicBezTo>
                  <a:pt x="3679555" y="3525939"/>
                  <a:pt x="3678774" y="3526115"/>
                  <a:pt x="3677802" y="3526262"/>
                </a:cubicBezTo>
                <a:cubicBezTo>
                  <a:pt x="3676830" y="3526410"/>
                  <a:pt x="3675608" y="3526483"/>
                  <a:pt x="3674135" y="3526483"/>
                </a:cubicBezTo>
                <a:cubicBezTo>
                  <a:pt x="3672722" y="3526483"/>
                  <a:pt x="3671513" y="3526410"/>
                  <a:pt x="3670513" y="3526262"/>
                </a:cubicBezTo>
                <a:cubicBezTo>
                  <a:pt x="3669511" y="3526115"/>
                  <a:pt x="3668716" y="3525939"/>
                  <a:pt x="3668127" y="3525732"/>
                </a:cubicBezTo>
                <a:cubicBezTo>
                  <a:pt x="3667537" y="3525526"/>
                  <a:pt x="3667125" y="3525246"/>
                  <a:pt x="3666890" y="3524893"/>
                </a:cubicBezTo>
                <a:cubicBezTo>
                  <a:pt x="3666654" y="3524539"/>
                  <a:pt x="3666536" y="3524127"/>
                  <a:pt x="3666536" y="3523656"/>
                </a:cubicBezTo>
                <a:lnTo>
                  <a:pt x="3666536" y="3413904"/>
                </a:lnTo>
                <a:cubicBezTo>
                  <a:pt x="3666536" y="3413433"/>
                  <a:pt x="3666654" y="3413020"/>
                  <a:pt x="3666890" y="3412667"/>
                </a:cubicBezTo>
                <a:cubicBezTo>
                  <a:pt x="3667125" y="3412313"/>
                  <a:pt x="3667537" y="3412034"/>
                  <a:pt x="3668127" y="3411827"/>
                </a:cubicBezTo>
                <a:cubicBezTo>
                  <a:pt x="3668716" y="3411621"/>
                  <a:pt x="3669511" y="3411445"/>
                  <a:pt x="3670513" y="3411297"/>
                </a:cubicBezTo>
                <a:cubicBezTo>
                  <a:pt x="3671513" y="3411150"/>
                  <a:pt x="3672722" y="3411076"/>
                  <a:pt x="3674135" y="3411076"/>
                </a:cubicBezTo>
                <a:close/>
                <a:moveTo>
                  <a:pt x="3423552" y="3411076"/>
                </a:moveTo>
                <a:cubicBezTo>
                  <a:pt x="3425319" y="3411076"/>
                  <a:pt x="3426747" y="3411135"/>
                  <a:pt x="3427837" y="3411253"/>
                </a:cubicBezTo>
                <a:cubicBezTo>
                  <a:pt x="3428927" y="3411371"/>
                  <a:pt x="3429796" y="3411533"/>
                  <a:pt x="3430444" y="3411739"/>
                </a:cubicBezTo>
                <a:cubicBezTo>
                  <a:pt x="3431091" y="3411945"/>
                  <a:pt x="3431578" y="3412240"/>
                  <a:pt x="3431901" y="3412623"/>
                </a:cubicBezTo>
                <a:cubicBezTo>
                  <a:pt x="3432226" y="3413006"/>
                  <a:pt x="3432535" y="3413492"/>
                  <a:pt x="3432829" y="3414081"/>
                </a:cubicBezTo>
                <a:lnTo>
                  <a:pt x="3448647" y="3446953"/>
                </a:lnTo>
                <a:cubicBezTo>
                  <a:pt x="3450116" y="3450076"/>
                  <a:pt x="3451581" y="3453345"/>
                  <a:pt x="3453046" y="3456762"/>
                </a:cubicBezTo>
                <a:cubicBezTo>
                  <a:pt x="3454510" y="3460179"/>
                  <a:pt x="3456003" y="3463625"/>
                  <a:pt x="3457527" y="3467101"/>
                </a:cubicBezTo>
                <a:lnTo>
                  <a:pt x="3457701" y="3467101"/>
                </a:lnTo>
                <a:cubicBezTo>
                  <a:pt x="3459049" y="3463743"/>
                  <a:pt x="3460439" y="3460400"/>
                  <a:pt x="3461875" y="3457071"/>
                </a:cubicBezTo>
                <a:cubicBezTo>
                  <a:pt x="3463310" y="3453743"/>
                  <a:pt x="3464762" y="3450458"/>
                  <a:pt x="3466232" y="3447218"/>
                </a:cubicBezTo>
                <a:lnTo>
                  <a:pt x="3482138" y="3414169"/>
                </a:lnTo>
                <a:cubicBezTo>
                  <a:pt x="3482315" y="3413580"/>
                  <a:pt x="3482565" y="3413079"/>
                  <a:pt x="3482889" y="3412667"/>
                </a:cubicBezTo>
                <a:cubicBezTo>
                  <a:pt x="3483213" y="3412255"/>
                  <a:pt x="3483655" y="3411945"/>
                  <a:pt x="3484215" y="3411739"/>
                </a:cubicBezTo>
                <a:cubicBezTo>
                  <a:pt x="3484775" y="3411533"/>
                  <a:pt x="3485555" y="3411371"/>
                  <a:pt x="3486557" y="3411253"/>
                </a:cubicBezTo>
                <a:cubicBezTo>
                  <a:pt x="3487558" y="3411135"/>
                  <a:pt x="3488825" y="3411076"/>
                  <a:pt x="3490357" y="3411076"/>
                </a:cubicBezTo>
                <a:cubicBezTo>
                  <a:pt x="3492477" y="3411076"/>
                  <a:pt x="3494142" y="3411150"/>
                  <a:pt x="3495349" y="3411297"/>
                </a:cubicBezTo>
                <a:cubicBezTo>
                  <a:pt x="3496557" y="3411445"/>
                  <a:pt x="3497396" y="3411725"/>
                  <a:pt x="3497868" y="3412137"/>
                </a:cubicBezTo>
                <a:cubicBezTo>
                  <a:pt x="3498339" y="3412549"/>
                  <a:pt x="3498501" y="3413138"/>
                  <a:pt x="3498354" y="3413904"/>
                </a:cubicBezTo>
                <a:cubicBezTo>
                  <a:pt x="3498206" y="3414670"/>
                  <a:pt x="3497809" y="3415701"/>
                  <a:pt x="3497161" y="3416997"/>
                </a:cubicBezTo>
                <a:lnTo>
                  <a:pt x="3464819" y="3481505"/>
                </a:lnTo>
                <a:lnTo>
                  <a:pt x="3464819" y="3523656"/>
                </a:lnTo>
                <a:cubicBezTo>
                  <a:pt x="3464819" y="3524127"/>
                  <a:pt x="3464701" y="3524539"/>
                  <a:pt x="3464467" y="3524893"/>
                </a:cubicBezTo>
                <a:cubicBezTo>
                  <a:pt x="3464233" y="3525246"/>
                  <a:pt x="3463823" y="3525526"/>
                  <a:pt x="3463237" y="3525732"/>
                </a:cubicBezTo>
                <a:cubicBezTo>
                  <a:pt x="3462651" y="3525939"/>
                  <a:pt x="3461860" y="3526115"/>
                  <a:pt x="3460865" y="3526262"/>
                </a:cubicBezTo>
                <a:cubicBezTo>
                  <a:pt x="3459869" y="3526410"/>
                  <a:pt x="3458669" y="3526483"/>
                  <a:pt x="3457263" y="3526483"/>
                </a:cubicBezTo>
                <a:cubicBezTo>
                  <a:pt x="3455799" y="3526483"/>
                  <a:pt x="3454583" y="3526410"/>
                  <a:pt x="3453616" y="3526262"/>
                </a:cubicBezTo>
                <a:cubicBezTo>
                  <a:pt x="3452650" y="3526115"/>
                  <a:pt x="3451860" y="3525939"/>
                  <a:pt x="3451245" y="3525732"/>
                </a:cubicBezTo>
                <a:cubicBezTo>
                  <a:pt x="3450629" y="3525526"/>
                  <a:pt x="3450205" y="3525246"/>
                  <a:pt x="3449971" y="3524893"/>
                </a:cubicBezTo>
                <a:cubicBezTo>
                  <a:pt x="3449737" y="3524539"/>
                  <a:pt x="3449619" y="3524127"/>
                  <a:pt x="3449619" y="3523656"/>
                </a:cubicBezTo>
                <a:lnTo>
                  <a:pt x="3449619" y="3481505"/>
                </a:lnTo>
                <a:lnTo>
                  <a:pt x="3417278" y="3416997"/>
                </a:lnTo>
                <a:cubicBezTo>
                  <a:pt x="3416629" y="3415642"/>
                  <a:pt x="3416231" y="3414582"/>
                  <a:pt x="3416084" y="3413816"/>
                </a:cubicBezTo>
                <a:cubicBezTo>
                  <a:pt x="3415937" y="3413050"/>
                  <a:pt x="3416084" y="3412461"/>
                  <a:pt x="3416526" y="3412048"/>
                </a:cubicBezTo>
                <a:cubicBezTo>
                  <a:pt x="3416968" y="3411636"/>
                  <a:pt x="3417763" y="3411371"/>
                  <a:pt x="3418912" y="3411253"/>
                </a:cubicBezTo>
                <a:cubicBezTo>
                  <a:pt x="3420061" y="3411135"/>
                  <a:pt x="3421607" y="3411076"/>
                  <a:pt x="3423552" y="3411076"/>
                </a:cubicBezTo>
                <a:close/>
                <a:moveTo>
                  <a:pt x="3197885" y="3411076"/>
                </a:moveTo>
                <a:cubicBezTo>
                  <a:pt x="3199357" y="3411076"/>
                  <a:pt x="3200581" y="3411150"/>
                  <a:pt x="3201551" y="3411297"/>
                </a:cubicBezTo>
                <a:cubicBezTo>
                  <a:pt x="3202524" y="3411445"/>
                  <a:pt x="3203304" y="3411621"/>
                  <a:pt x="3203893" y="3411827"/>
                </a:cubicBezTo>
                <a:cubicBezTo>
                  <a:pt x="3204484" y="3412034"/>
                  <a:pt x="3204895" y="3412313"/>
                  <a:pt x="3205131" y="3412667"/>
                </a:cubicBezTo>
                <a:cubicBezTo>
                  <a:pt x="3205366" y="3413020"/>
                  <a:pt x="3205484" y="3413433"/>
                  <a:pt x="3205484" y="3413904"/>
                </a:cubicBezTo>
                <a:lnTo>
                  <a:pt x="3205484" y="3459678"/>
                </a:lnTo>
                <a:lnTo>
                  <a:pt x="3257533" y="3459678"/>
                </a:lnTo>
                <a:lnTo>
                  <a:pt x="3257533" y="3413904"/>
                </a:lnTo>
                <a:cubicBezTo>
                  <a:pt x="3257533" y="3413433"/>
                  <a:pt x="3257652" y="3413020"/>
                  <a:pt x="3257887" y="3412667"/>
                </a:cubicBezTo>
                <a:cubicBezTo>
                  <a:pt x="3258123" y="3412313"/>
                  <a:pt x="3258535" y="3412034"/>
                  <a:pt x="3259125" y="3411827"/>
                </a:cubicBezTo>
                <a:cubicBezTo>
                  <a:pt x="3259713" y="3411621"/>
                  <a:pt x="3260479" y="3411445"/>
                  <a:pt x="3261422" y="3411297"/>
                </a:cubicBezTo>
                <a:cubicBezTo>
                  <a:pt x="3262364" y="3411150"/>
                  <a:pt x="3263602" y="3411076"/>
                  <a:pt x="3265133" y="3411076"/>
                </a:cubicBezTo>
                <a:cubicBezTo>
                  <a:pt x="3266548" y="3411076"/>
                  <a:pt x="3267740" y="3411150"/>
                  <a:pt x="3268712" y="3411297"/>
                </a:cubicBezTo>
                <a:cubicBezTo>
                  <a:pt x="3269685" y="3411445"/>
                  <a:pt x="3270465" y="3411621"/>
                  <a:pt x="3271054" y="3411827"/>
                </a:cubicBezTo>
                <a:cubicBezTo>
                  <a:pt x="3271643" y="3412034"/>
                  <a:pt x="3272056" y="3412313"/>
                  <a:pt x="3272291" y="3412667"/>
                </a:cubicBezTo>
                <a:cubicBezTo>
                  <a:pt x="3272527" y="3413020"/>
                  <a:pt x="3272645" y="3413433"/>
                  <a:pt x="3272645" y="3413904"/>
                </a:cubicBezTo>
                <a:lnTo>
                  <a:pt x="3272645" y="3523656"/>
                </a:lnTo>
                <a:cubicBezTo>
                  <a:pt x="3272645" y="3524127"/>
                  <a:pt x="3272527" y="3524539"/>
                  <a:pt x="3272291" y="3524893"/>
                </a:cubicBezTo>
                <a:cubicBezTo>
                  <a:pt x="3272056" y="3525246"/>
                  <a:pt x="3271643" y="3525526"/>
                  <a:pt x="3271054" y="3525732"/>
                </a:cubicBezTo>
                <a:cubicBezTo>
                  <a:pt x="3270465" y="3525939"/>
                  <a:pt x="3269685" y="3526115"/>
                  <a:pt x="3268712" y="3526262"/>
                </a:cubicBezTo>
                <a:cubicBezTo>
                  <a:pt x="3267740" y="3526410"/>
                  <a:pt x="3266548" y="3526483"/>
                  <a:pt x="3265133" y="3526483"/>
                </a:cubicBezTo>
                <a:cubicBezTo>
                  <a:pt x="3263602" y="3526483"/>
                  <a:pt x="3262364" y="3526410"/>
                  <a:pt x="3261422" y="3526262"/>
                </a:cubicBezTo>
                <a:cubicBezTo>
                  <a:pt x="3260479" y="3526115"/>
                  <a:pt x="3259713" y="3525939"/>
                  <a:pt x="3259125" y="3525732"/>
                </a:cubicBezTo>
                <a:cubicBezTo>
                  <a:pt x="3258535" y="3525526"/>
                  <a:pt x="3258123" y="3525246"/>
                  <a:pt x="3257887" y="3524893"/>
                </a:cubicBezTo>
                <a:cubicBezTo>
                  <a:pt x="3257652" y="3524539"/>
                  <a:pt x="3257533" y="3524127"/>
                  <a:pt x="3257533" y="3523656"/>
                </a:cubicBezTo>
                <a:lnTo>
                  <a:pt x="3257533" y="3472933"/>
                </a:lnTo>
                <a:lnTo>
                  <a:pt x="3205484" y="3472933"/>
                </a:lnTo>
                <a:lnTo>
                  <a:pt x="3205484" y="3523656"/>
                </a:lnTo>
                <a:cubicBezTo>
                  <a:pt x="3205484" y="3524127"/>
                  <a:pt x="3205366" y="3524539"/>
                  <a:pt x="3205131" y="3524893"/>
                </a:cubicBezTo>
                <a:cubicBezTo>
                  <a:pt x="3204895" y="3525246"/>
                  <a:pt x="3204484" y="3525526"/>
                  <a:pt x="3203893" y="3525732"/>
                </a:cubicBezTo>
                <a:cubicBezTo>
                  <a:pt x="3203304" y="3525939"/>
                  <a:pt x="3202524" y="3526115"/>
                  <a:pt x="3201551" y="3526262"/>
                </a:cubicBezTo>
                <a:cubicBezTo>
                  <a:pt x="3200581" y="3526410"/>
                  <a:pt x="3199357" y="3526483"/>
                  <a:pt x="3197885" y="3526483"/>
                </a:cubicBezTo>
                <a:cubicBezTo>
                  <a:pt x="3196472" y="3526483"/>
                  <a:pt x="3195262" y="3526410"/>
                  <a:pt x="3194261" y="3526262"/>
                </a:cubicBezTo>
                <a:cubicBezTo>
                  <a:pt x="3193259" y="3526115"/>
                  <a:pt x="3192465" y="3525939"/>
                  <a:pt x="3191876" y="3525732"/>
                </a:cubicBezTo>
                <a:cubicBezTo>
                  <a:pt x="3191286" y="3525526"/>
                  <a:pt x="3190874" y="3525246"/>
                  <a:pt x="3190638" y="3524893"/>
                </a:cubicBezTo>
                <a:cubicBezTo>
                  <a:pt x="3190402" y="3524539"/>
                  <a:pt x="3190287" y="3524127"/>
                  <a:pt x="3190287" y="3523656"/>
                </a:cubicBezTo>
                <a:lnTo>
                  <a:pt x="3190287" y="3413904"/>
                </a:lnTo>
                <a:cubicBezTo>
                  <a:pt x="3190287" y="3413433"/>
                  <a:pt x="3190402" y="3413020"/>
                  <a:pt x="3190638" y="3412667"/>
                </a:cubicBezTo>
                <a:cubicBezTo>
                  <a:pt x="3190874" y="3412313"/>
                  <a:pt x="3191286" y="3412034"/>
                  <a:pt x="3191876" y="3411827"/>
                </a:cubicBezTo>
                <a:cubicBezTo>
                  <a:pt x="3192465" y="3411621"/>
                  <a:pt x="3193259" y="3411445"/>
                  <a:pt x="3194261" y="3411297"/>
                </a:cubicBezTo>
                <a:cubicBezTo>
                  <a:pt x="3195262" y="3411150"/>
                  <a:pt x="3196472" y="3411076"/>
                  <a:pt x="3197885" y="3411076"/>
                </a:cubicBezTo>
                <a:close/>
                <a:moveTo>
                  <a:pt x="2947293" y="3411076"/>
                </a:moveTo>
                <a:cubicBezTo>
                  <a:pt x="2949070" y="3411076"/>
                  <a:pt x="2950498" y="3411135"/>
                  <a:pt x="2951585" y="3411253"/>
                </a:cubicBezTo>
                <a:cubicBezTo>
                  <a:pt x="2952670" y="3411371"/>
                  <a:pt x="2953539" y="3411533"/>
                  <a:pt x="2954186" y="3411739"/>
                </a:cubicBezTo>
                <a:cubicBezTo>
                  <a:pt x="2954835" y="3411945"/>
                  <a:pt x="2955326" y="3412240"/>
                  <a:pt x="2955648" y="3412623"/>
                </a:cubicBezTo>
                <a:cubicBezTo>
                  <a:pt x="2955972" y="3413006"/>
                  <a:pt x="2956286" y="3413492"/>
                  <a:pt x="2956573" y="3414081"/>
                </a:cubicBezTo>
                <a:lnTo>
                  <a:pt x="2972395" y="3446953"/>
                </a:lnTo>
                <a:cubicBezTo>
                  <a:pt x="2973862" y="3450076"/>
                  <a:pt x="2975328" y="3453345"/>
                  <a:pt x="2976790" y="3456762"/>
                </a:cubicBezTo>
                <a:cubicBezTo>
                  <a:pt x="2978255" y="3460179"/>
                  <a:pt x="2979753" y="3463625"/>
                  <a:pt x="2981278" y="3467101"/>
                </a:cubicBezTo>
                <a:lnTo>
                  <a:pt x="2981452" y="3467101"/>
                </a:lnTo>
                <a:cubicBezTo>
                  <a:pt x="2982798" y="3463743"/>
                  <a:pt x="2984184" y="3460400"/>
                  <a:pt x="2985623" y="3457071"/>
                </a:cubicBezTo>
                <a:cubicBezTo>
                  <a:pt x="2987061" y="3453743"/>
                  <a:pt x="2988509" y="3450458"/>
                  <a:pt x="2989979" y="3447218"/>
                </a:cubicBezTo>
                <a:lnTo>
                  <a:pt x="3005886" y="3414169"/>
                </a:lnTo>
                <a:cubicBezTo>
                  <a:pt x="3006063" y="3413580"/>
                  <a:pt x="3006313" y="3413079"/>
                  <a:pt x="3006638" y="3412667"/>
                </a:cubicBezTo>
                <a:cubicBezTo>
                  <a:pt x="3006961" y="3412255"/>
                  <a:pt x="3007404" y="3411945"/>
                  <a:pt x="3007963" y="3411739"/>
                </a:cubicBezTo>
                <a:cubicBezTo>
                  <a:pt x="3008522" y="3411533"/>
                  <a:pt x="3009304" y="3411371"/>
                  <a:pt x="3010304" y="3411253"/>
                </a:cubicBezTo>
                <a:cubicBezTo>
                  <a:pt x="3011305" y="3411135"/>
                  <a:pt x="3012573" y="3411076"/>
                  <a:pt x="3014105" y="3411076"/>
                </a:cubicBezTo>
                <a:cubicBezTo>
                  <a:pt x="3016225" y="3411076"/>
                  <a:pt x="3017889" y="3411150"/>
                  <a:pt x="3019099" y="3411297"/>
                </a:cubicBezTo>
                <a:cubicBezTo>
                  <a:pt x="3020306" y="3411445"/>
                  <a:pt x="3021145" y="3411725"/>
                  <a:pt x="3021616" y="3412137"/>
                </a:cubicBezTo>
                <a:cubicBezTo>
                  <a:pt x="3022087" y="3412549"/>
                  <a:pt x="3022249" y="3413138"/>
                  <a:pt x="3022102" y="3413904"/>
                </a:cubicBezTo>
                <a:cubicBezTo>
                  <a:pt x="3021956" y="3414670"/>
                  <a:pt x="3021557" y="3415701"/>
                  <a:pt x="3020908" y="3416997"/>
                </a:cubicBezTo>
                <a:lnTo>
                  <a:pt x="2988567" y="3481505"/>
                </a:lnTo>
                <a:lnTo>
                  <a:pt x="2988567" y="3523656"/>
                </a:lnTo>
                <a:cubicBezTo>
                  <a:pt x="2988567" y="3524127"/>
                  <a:pt x="2988448" y="3524539"/>
                  <a:pt x="2988216" y="3524893"/>
                </a:cubicBezTo>
                <a:cubicBezTo>
                  <a:pt x="2987982" y="3525246"/>
                  <a:pt x="2987572" y="3525526"/>
                  <a:pt x="2986982" y="3525732"/>
                </a:cubicBezTo>
                <a:cubicBezTo>
                  <a:pt x="2986395" y="3525939"/>
                  <a:pt x="2985606" y="3526115"/>
                  <a:pt x="2984612" y="3526262"/>
                </a:cubicBezTo>
                <a:cubicBezTo>
                  <a:pt x="2983619" y="3526410"/>
                  <a:pt x="2982419" y="3526483"/>
                  <a:pt x="2981010" y="3526483"/>
                </a:cubicBezTo>
                <a:cubicBezTo>
                  <a:pt x="2979545" y="3526483"/>
                  <a:pt x="2978334" y="3526410"/>
                  <a:pt x="2977368" y="3526262"/>
                </a:cubicBezTo>
                <a:cubicBezTo>
                  <a:pt x="2976400" y="3526115"/>
                  <a:pt x="2975606" y="3525939"/>
                  <a:pt x="2974991" y="3525732"/>
                </a:cubicBezTo>
                <a:cubicBezTo>
                  <a:pt x="2974380" y="3525526"/>
                  <a:pt x="2973950" y="3525246"/>
                  <a:pt x="2973716" y="3524893"/>
                </a:cubicBezTo>
                <a:cubicBezTo>
                  <a:pt x="2973482" y="3524539"/>
                  <a:pt x="2973370" y="3524127"/>
                  <a:pt x="2973370" y="3523656"/>
                </a:cubicBezTo>
                <a:lnTo>
                  <a:pt x="2973370" y="3481505"/>
                </a:lnTo>
                <a:lnTo>
                  <a:pt x="2941028" y="3416997"/>
                </a:lnTo>
                <a:cubicBezTo>
                  <a:pt x="2940376" y="3415642"/>
                  <a:pt x="2939980" y="3414582"/>
                  <a:pt x="2939836" y="3413816"/>
                </a:cubicBezTo>
                <a:cubicBezTo>
                  <a:pt x="2939681" y="3413050"/>
                  <a:pt x="2939836" y="3412461"/>
                  <a:pt x="2940268" y="3412048"/>
                </a:cubicBezTo>
                <a:cubicBezTo>
                  <a:pt x="2940716" y="3411636"/>
                  <a:pt x="2941506" y="3411371"/>
                  <a:pt x="2942655" y="3411253"/>
                </a:cubicBezTo>
                <a:cubicBezTo>
                  <a:pt x="2943802" y="3411135"/>
                  <a:pt x="2945356" y="3411076"/>
                  <a:pt x="2947293" y="3411076"/>
                </a:cubicBezTo>
                <a:close/>
                <a:moveTo>
                  <a:pt x="2731162" y="3411076"/>
                </a:moveTo>
                <a:cubicBezTo>
                  <a:pt x="2732635" y="3411076"/>
                  <a:pt x="2733858" y="3411150"/>
                  <a:pt x="2734830" y="3411297"/>
                </a:cubicBezTo>
                <a:cubicBezTo>
                  <a:pt x="2735801" y="3411445"/>
                  <a:pt x="2736581" y="3411621"/>
                  <a:pt x="2737170" y="3411827"/>
                </a:cubicBezTo>
                <a:cubicBezTo>
                  <a:pt x="2737761" y="3412034"/>
                  <a:pt x="2738172" y="3412313"/>
                  <a:pt x="2738408" y="3412667"/>
                </a:cubicBezTo>
                <a:cubicBezTo>
                  <a:pt x="2738643" y="3413020"/>
                  <a:pt x="2738762" y="3413433"/>
                  <a:pt x="2738762" y="3413904"/>
                </a:cubicBezTo>
                <a:lnTo>
                  <a:pt x="2738762" y="3459678"/>
                </a:lnTo>
                <a:lnTo>
                  <a:pt x="2790806" y="3459678"/>
                </a:lnTo>
                <a:lnTo>
                  <a:pt x="2790806" y="3413904"/>
                </a:lnTo>
                <a:cubicBezTo>
                  <a:pt x="2790806" y="3413433"/>
                  <a:pt x="2790924" y="3413020"/>
                  <a:pt x="2791160" y="3412667"/>
                </a:cubicBezTo>
                <a:cubicBezTo>
                  <a:pt x="2791395" y="3412313"/>
                  <a:pt x="2791807" y="3412034"/>
                  <a:pt x="2792397" y="3411827"/>
                </a:cubicBezTo>
                <a:cubicBezTo>
                  <a:pt x="2792986" y="3411621"/>
                  <a:pt x="2793752" y="3411445"/>
                  <a:pt x="2794694" y="3411297"/>
                </a:cubicBezTo>
                <a:cubicBezTo>
                  <a:pt x="2795637" y="3411150"/>
                  <a:pt x="2796874" y="3411076"/>
                  <a:pt x="2798406" y="3411076"/>
                </a:cubicBezTo>
                <a:cubicBezTo>
                  <a:pt x="2799820" y="3411076"/>
                  <a:pt x="2801012" y="3411150"/>
                  <a:pt x="2801984" y="3411297"/>
                </a:cubicBezTo>
                <a:cubicBezTo>
                  <a:pt x="2802957" y="3411445"/>
                  <a:pt x="2803737" y="3411621"/>
                  <a:pt x="2804327" y="3411827"/>
                </a:cubicBezTo>
                <a:cubicBezTo>
                  <a:pt x="2804915" y="3412034"/>
                  <a:pt x="2805328" y="3412313"/>
                  <a:pt x="2805564" y="3412667"/>
                </a:cubicBezTo>
                <a:cubicBezTo>
                  <a:pt x="2805799" y="3413020"/>
                  <a:pt x="2805918" y="3413433"/>
                  <a:pt x="2805918" y="3413904"/>
                </a:cubicBezTo>
                <a:lnTo>
                  <a:pt x="2805918" y="3523656"/>
                </a:lnTo>
                <a:cubicBezTo>
                  <a:pt x="2805918" y="3524127"/>
                  <a:pt x="2805799" y="3524539"/>
                  <a:pt x="2805564" y="3524893"/>
                </a:cubicBezTo>
                <a:cubicBezTo>
                  <a:pt x="2805328" y="3525246"/>
                  <a:pt x="2804915" y="3525526"/>
                  <a:pt x="2804327" y="3525732"/>
                </a:cubicBezTo>
                <a:cubicBezTo>
                  <a:pt x="2803737" y="3525939"/>
                  <a:pt x="2802957" y="3526115"/>
                  <a:pt x="2801984" y="3526262"/>
                </a:cubicBezTo>
                <a:cubicBezTo>
                  <a:pt x="2801012" y="3526410"/>
                  <a:pt x="2799820" y="3526483"/>
                  <a:pt x="2798406" y="3526483"/>
                </a:cubicBezTo>
                <a:cubicBezTo>
                  <a:pt x="2796874" y="3526483"/>
                  <a:pt x="2795637" y="3526410"/>
                  <a:pt x="2794694" y="3526262"/>
                </a:cubicBezTo>
                <a:cubicBezTo>
                  <a:pt x="2793752" y="3526115"/>
                  <a:pt x="2792986" y="3525939"/>
                  <a:pt x="2792397" y="3525732"/>
                </a:cubicBezTo>
                <a:cubicBezTo>
                  <a:pt x="2791807" y="3525526"/>
                  <a:pt x="2791395" y="3525246"/>
                  <a:pt x="2791160" y="3524893"/>
                </a:cubicBezTo>
                <a:cubicBezTo>
                  <a:pt x="2790924" y="3524539"/>
                  <a:pt x="2790806" y="3524127"/>
                  <a:pt x="2790806" y="3523656"/>
                </a:cubicBezTo>
                <a:lnTo>
                  <a:pt x="2790806" y="3472933"/>
                </a:lnTo>
                <a:lnTo>
                  <a:pt x="2738762" y="3472933"/>
                </a:lnTo>
                <a:lnTo>
                  <a:pt x="2738762" y="3523656"/>
                </a:lnTo>
                <a:cubicBezTo>
                  <a:pt x="2738762" y="3524127"/>
                  <a:pt x="2738643" y="3524539"/>
                  <a:pt x="2738408" y="3524893"/>
                </a:cubicBezTo>
                <a:cubicBezTo>
                  <a:pt x="2738172" y="3525246"/>
                  <a:pt x="2737761" y="3525526"/>
                  <a:pt x="2737170" y="3525732"/>
                </a:cubicBezTo>
                <a:cubicBezTo>
                  <a:pt x="2736581" y="3525939"/>
                  <a:pt x="2735801" y="3526115"/>
                  <a:pt x="2734830" y="3526262"/>
                </a:cubicBezTo>
                <a:cubicBezTo>
                  <a:pt x="2733858" y="3526410"/>
                  <a:pt x="2732635" y="3526483"/>
                  <a:pt x="2731162" y="3526483"/>
                </a:cubicBezTo>
                <a:cubicBezTo>
                  <a:pt x="2729749" y="3526483"/>
                  <a:pt x="2728541" y="3526410"/>
                  <a:pt x="2727539" y="3526262"/>
                </a:cubicBezTo>
                <a:cubicBezTo>
                  <a:pt x="2726538" y="3526115"/>
                  <a:pt x="2725743" y="3525939"/>
                  <a:pt x="2725154" y="3525732"/>
                </a:cubicBezTo>
                <a:cubicBezTo>
                  <a:pt x="2724565" y="3525526"/>
                  <a:pt x="2724153" y="3525246"/>
                  <a:pt x="2723917" y="3524893"/>
                </a:cubicBezTo>
                <a:cubicBezTo>
                  <a:pt x="2723680" y="3524539"/>
                  <a:pt x="2723564" y="3524127"/>
                  <a:pt x="2723564" y="3523656"/>
                </a:cubicBezTo>
                <a:lnTo>
                  <a:pt x="2723564" y="3413904"/>
                </a:lnTo>
                <a:cubicBezTo>
                  <a:pt x="2723564" y="3413433"/>
                  <a:pt x="2723680" y="3413020"/>
                  <a:pt x="2723917" y="3412667"/>
                </a:cubicBezTo>
                <a:cubicBezTo>
                  <a:pt x="2724153" y="3412313"/>
                  <a:pt x="2724565" y="3412034"/>
                  <a:pt x="2725154" y="3411827"/>
                </a:cubicBezTo>
                <a:cubicBezTo>
                  <a:pt x="2725743" y="3411621"/>
                  <a:pt x="2726538" y="3411445"/>
                  <a:pt x="2727539" y="3411297"/>
                </a:cubicBezTo>
                <a:cubicBezTo>
                  <a:pt x="2728541" y="3411150"/>
                  <a:pt x="2729749" y="3411076"/>
                  <a:pt x="2731162" y="3411076"/>
                </a:cubicBezTo>
                <a:close/>
                <a:moveTo>
                  <a:pt x="2480575" y="3411076"/>
                </a:moveTo>
                <a:cubicBezTo>
                  <a:pt x="2482342" y="3411076"/>
                  <a:pt x="2483771" y="3411135"/>
                  <a:pt x="2484861" y="3411253"/>
                </a:cubicBezTo>
                <a:cubicBezTo>
                  <a:pt x="2485951" y="3411371"/>
                  <a:pt x="2486821" y="3411533"/>
                  <a:pt x="2487468" y="3411739"/>
                </a:cubicBezTo>
                <a:cubicBezTo>
                  <a:pt x="2488116" y="3411945"/>
                  <a:pt x="2488602" y="3412240"/>
                  <a:pt x="2488927" y="3412623"/>
                </a:cubicBezTo>
                <a:cubicBezTo>
                  <a:pt x="2489251" y="3413006"/>
                  <a:pt x="2489558" y="3413492"/>
                  <a:pt x="2489854" y="3414081"/>
                </a:cubicBezTo>
                <a:lnTo>
                  <a:pt x="2505672" y="3446953"/>
                </a:lnTo>
                <a:cubicBezTo>
                  <a:pt x="2507140" y="3450076"/>
                  <a:pt x="2508606" y="3453345"/>
                  <a:pt x="2510070" y="3456762"/>
                </a:cubicBezTo>
                <a:cubicBezTo>
                  <a:pt x="2511534" y="3460179"/>
                  <a:pt x="2513028" y="3463625"/>
                  <a:pt x="2514552" y="3467101"/>
                </a:cubicBezTo>
                <a:lnTo>
                  <a:pt x="2514727" y="3467101"/>
                </a:lnTo>
                <a:cubicBezTo>
                  <a:pt x="2516074" y="3463743"/>
                  <a:pt x="2517465" y="3460400"/>
                  <a:pt x="2518899" y="3457071"/>
                </a:cubicBezTo>
                <a:cubicBezTo>
                  <a:pt x="2520334" y="3453743"/>
                  <a:pt x="2521788" y="3450458"/>
                  <a:pt x="2523258" y="3447218"/>
                </a:cubicBezTo>
                <a:lnTo>
                  <a:pt x="2539163" y="3414169"/>
                </a:lnTo>
                <a:cubicBezTo>
                  <a:pt x="2539341" y="3413580"/>
                  <a:pt x="2539591" y="3413079"/>
                  <a:pt x="2539915" y="3412667"/>
                </a:cubicBezTo>
                <a:cubicBezTo>
                  <a:pt x="2540239" y="3412255"/>
                  <a:pt x="2540681" y="3411945"/>
                  <a:pt x="2541240" y="3411739"/>
                </a:cubicBezTo>
                <a:cubicBezTo>
                  <a:pt x="2541800" y="3411533"/>
                  <a:pt x="2542581" y="3411371"/>
                  <a:pt x="2543582" y="3411253"/>
                </a:cubicBezTo>
                <a:cubicBezTo>
                  <a:pt x="2544584" y="3411135"/>
                  <a:pt x="2545851" y="3411076"/>
                  <a:pt x="2547382" y="3411076"/>
                </a:cubicBezTo>
                <a:cubicBezTo>
                  <a:pt x="2549503" y="3411076"/>
                  <a:pt x="2551167" y="3411150"/>
                  <a:pt x="2552375" y="3411297"/>
                </a:cubicBezTo>
                <a:cubicBezTo>
                  <a:pt x="2553583" y="3411445"/>
                  <a:pt x="2554423" y="3411725"/>
                  <a:pt x="2554894" y="3412137"/>
                </a:cubicBezTo>
                <a:cubicBezTo>
                  <a:pt x="2555364" y="3412549"/>
                  <a:pt x="2555527" y="3413138"/>
                  <a:pt x="2555379" y="3413904"/>
                </a:cubicBezTo>
                <a:cubicBezTo>
                  <a:pt x="2555232" y="3414670"/>
                  <a:pt x="2554834" y="3415701"/>
                  <a:pt x="2554187" y="3416997"/>
                </a:cubicBezTo>
                <a:lnTo>
                  <a:pt x="2521843" y="3481505"/>
                </a:lnTo>
                <a:lnTo>
                  <a:pt x="2521843" y="3523656"/>
                </a:lnTo>
                <a:cubicBezTo>
                  <a:pt x="2521843" y="3524127"/>
                  <a:pt x="2521726" y="3524539"/>
                  <a:pt x="2521492" y="3524893"/>
                </a:cubicBezTo>
                <a:cubicBezTo>
                  <a:pt x="2521257" y="3525246"/>
                  <a:pt x="2520848" y="3525526"/>
                  <a:pt x="2520262" y="3525732"/>
                </a:cubicBezTo>
                <a:cubicBezTo>
                  <a:pt x="2519676" y="3525939"/>
                  <a:pt x="2518885" y="3526115"/>
                  <a:pt x="2517890" y="3526262"/>
                </a:cubicBezTo>
                <a:cubicBezTo>
                  <a:pt x="2516894" y="3526410"/>
                  <a:pt x="2515694" y="3526483"/>
                  <a:pt x="2514289" y="3526483"/>
                </a:cubicBezTo>
                <a:cubicBezTo>
                  <a:pt x="2512824" y="3526483"/>
                  <a:pt x="2511607" y="3526410"/>
                  <a:pt x="2510641" y="3526262"/>
                </a:cubicBezTo>
                <a:cubicBezTo>
                  <a:pt x="2509674" y="3526115"/>
                  <a:pt x="2508883" y="3525939"/>
                  <a:pt x="2508269" y="3525732"/>
                </a:cubicBezTo>
                <a:cubicBezTo>
                  <a:pt x="2507653" y="3525526"/>
                  <a:pt x="2507229" y="3525246"/>
                  <a:pt x="2506996" y="3524893"/>
                </a:cubicBezTo>
                <a:cubicBezTo>
                  <a:pt x="2506761" y="3524539"/>
                  <a:pt x="2506644" y="3524127"/>
                  <a:pt x="2506644" y="3523656"/>
                </a:cubicBezTo>
                <a:lnTo>
                  <a:pt x="2506644" y="3481505"/>
                </a:lnTo>
                <a:lnTo>
                  <a:pt x="2474302" y="3416997"/>
                </a:lnTo>
                <a:cubicBezTo>
                  <a:pt x="2473654" y="3415642"/>
                  <a:pt x="2473255" y="3414582"/>
                  <a:pt x="2473109" y="3413816"/>
                </a:cubicBezTo>
                <a:cubicBezTo>
                  <a:pt x="2472961" y="3413050"/>
                  <a:pt x="2473109" y="3412461"/>
                  <a:pt x="2473551" y="3412048"/>
                </a:cubicBezTo>
                <a:cubicBezTo>
                  <a:pt x="2473992" y="3411636"/>
                  <a:pt x="2474788" y="3411371"/>
                  <a:pt x="2475937" y="3411253"/>
                </a:cubicBezTo>
                <a:cubicBezTo>
                  <a:pt x="2477086" y="3411135"/>
                  <a:pt x="2478631" y="3411076"/>
                  <a:pt x="2480575" y="3411076"/>
                </a:cubicBezTo>
                <a:close/>
                <a:moveTo>
                  <a:pt x="2254912" y="3411076"/>
                </a:moveTo>
                <a:cubicBezTo>
                  <a:pt x="2256385" y="3411076"/>
                  <a:pt x="2257607" y="3411150"/>
                  <a:pt x="2258580" y="3411297"/>
                </a:cubicBezTo>
                <a:cubicBezTo>
                  <a:pt x="2259551" y="3411445"/>
                  <a:pt x="2260332" y="3411621"/>
                  <a:pt x="2260921" y="3411827"/>
                </a:cubicBezTo>
                <a:cubicBezTo>
                  <a:pt x="2261509" y="3412034"/>
                  <a:pt x="2261922" y="3412313"/>
                  <a:pt x="2262158" y="3412667"/>
                </a:cubicBezTo>
                <a:cubicBezTo>
                  <a:pt x="2262393" y="3413020"/>
                  <a:pt x="2262512" y="3413433"/>
                  <a:pt x="2262512" y="3413904"/>
                </a:cubicBezTo>
                <a:lnTo>
                  <a:pt x="2262512" y="3459678"/>
                </a:lnTo>
                <a:lnTo>
                  <a:pt x="2314559" y="3459678"/>
                </a:lnTo>
                <a:lnTo>
                  <a:pt x="2314559" y="3413904"/>
                </a:lnTo>
                <a:cubicBezTo>
                  <a:pt x="2314559" y="3413433"/>
                  <a:pt x="2314677" y="3413020"/>
                  <a:pt x="2314913" y="3412667"/>
                </a:cubicBezTo>
                <a:cubicBezTo>
                  <a:pt x="2315148" y="3412313"/>
                  <a:pt x="2315561" y="3412034"/>
                  <a:pt x="2316149" y="3411827"/>
                </a:cubicBezTo>
                <a:cubicBezTo>
                  <a:pt x="2316739" y="3411621"/>
                  <a:pt x="2317504" y="3411445"/>
                  <a:pt x="2318447" y="3411297"/>
                </a:cubicBezTo>
                <a:cubicBezTo>
                  <a:pt x="2319390" y="3411150"/>
                  <a:pt x="2320626" y="3411076"/>
                  <a:pt x="2322158" y="3411076"/>
                </a:cubicBezTo>
                <a:cubicBezTo>
                  <a:pt x="2323573" y="3411076"/>
                  <a:pt x="2324766" y="3411150"/>
                  <a:pt x="2325738" y="3411297"/>
                </a:cubicBezTo>
                <a:cubicBezTo>
                  <a:pt x="2326710" y="3411445"/>
                  <a:pt x="2327490" y="3411621"/>
                  <a:pt x="2328079" y="3411827"/>
                </a:cubicBezTo>
                <a:cubicBezTo>
                  <a:pt x="2328669" y="3412034"/>
                  <a:pt x="2329080" y="3412313"/>
                  <a:pt x="2329316" y="3412667"/>
                </a:cubicBezTo>
                <a:cubicBezTo>
                  <a:pt x="2329552" y="3413020"/>
                  <a:pt x="2329670" y="3413433"/>
                  <a:pt x="2329670" y="3413904"/>
                </a:cubicBezTo>
                <a:lnTo>
                  <a:pt x="2329670" y="3523656"/>
                </a:lnTo>
                <a:cubicBezTo>
                  <a:pt x="2329670" y="3524127"/>
                  <a:pt x="2329552" y="3524539"/>
                  <a:pt x="2329316" y="3524893"/>
                </a:cubicBezTo>
                <a:cubicBezTo>
                  <a:pt x="2329080" y="3525246"/>
                  <a:pt x="2328669" y="3525526"/>
                  <a:pt x="2328079" y="3525732"/>
                </a:cubicBezTo>
                <a:cubicBezTo>
                  <a:pt x="2327490" y="3525939"/>
                  <a:pt x="2326710" y="3526115"/>
                  <a:pt x="2325738" y="3526262"/>
                </a:cubicBezTo>
                <a:cubicBezTo>
                  <a:pt x="2324766" y="3526410"/>
                  <a:pt x="2323573" y="3526483"/>
                  <a:pt x="2322158" y="3526483"/>
                </a:cubicBezTo>
                <a:cubicBezTo>
                  <a:pt x="2320626" y="3526483"/>
                  <a:pt x="2319390" y="3526410"/>
                  <a:pt x="2318447" y="3526262"/>
                </a:cubicBezTo>
                <a:cubicBezTo>
                  <a:pt x="2317504" y="3526115"/>
                  <a:pt x="2316739" y="3525939"/>
                  <a:pt x="2316149" y="3525732"/>
                </a:cubicBezTo>
                <a:cubicBezTo>
                  <a:pt x="2315561" y="3525526"/>
                  <a:pt x="2315148" y="3525246"/>
                  <a:pt x="2314913" y="3524893"/>
                </a:cubicBezTo>
                <a:cubicBezTo>
                  <a:pt x="2314677" y="3524539"/>
                  <a:pt x="2314559" y="3524127"/>
                  <a:pt x="2314559" y="3523656"/>
                </a:cubicBezTo>
                <a:lnTo>
                  <a:pt x="2314559" y="3472933"/>
                </a:lnTo>
                <a:lnTo>
                  <a:pt x="2262512" y="3472933"/>
                </a:lnTo>
                <a:lnTo>
                  <a:pt x="2262512" y="3523656"/>
                </a:lnTo>
                <a:cubicBezTo>
                  <a:pt x="2262512" y="3524127"/>
                  <a:pt x="2262393" y="3524539"/>
                  <a:pt x="2262158" y="3524893"/>
                </a:cubicBezTo>
                <a:cubicBezTo>
                  <a:pt x="2261922" y="3525246"/>
                  <a:pt x="2261509" y="3525526"/>
                  <a:pt x="2260921" y="3525732"/>
                </a:cubicBezTo>
                <a:cubicBezTo>
                  <a:pt x="2260332" y="3525939"/>
                  <a:pt x="2259551" y="3526115"/>
                  <a:pt x="2258580" y="3526262"/>
                </a:cubicBezTo>
                <a:cubicBezTo>
                  <a:pt x="2257607" y="3526410"/>
                  <a:pt x="2256385" y="3526483"/>
                  <a:pt x="2254912" y="3526483"/>
                </a:cubicBezTo>
                <a:cubicBezTo>
                  <a:pt x="2253498" y="3526483"/>
                  <a:pt x="2252291" y="3526410"/>
                  <a:pt x="2251290" y="3526262"/>
                </a:cubicBezTo>
                <a:cubicBezTo>
                  <a:pt x="2250287" y="3526115"/>
                  <a:pt x="2249492" y="3525939"/>
                  <a:pt x="2248903" y="3525732"/>
                </a:cubicBezTo>
                <a:cubicBezTo>
                  <a:pt x="2248314" y="3525526"/>
                  <a:pt x="2247901" y="3525246"/>
                  <a:pt x="2247666" y="3524893"/>
                </a:cubicBezTo>
                <a:cubicBezTo>
                  <a:pt x="2247431" y="3524539"/>
                  <a:pt x="2247312" y="3524127"/>
                  <a:pt x="2247312" y="3523656"/>
                </a:cubicBezTo>
                <a:lnTo>
                  <a:pt x="2247312" y="3413904"/>
                </a:lnTo>
                <a:cubicBezTo>
                  <a:pt x="2247312" y="3413433"/>
                  <a:pt x="2247431" y="3413020"/>
                  <a:pt x="2247666" y="3412667"/>
                </a:cubicBezTo>
                <a:cubicBezTo>
                  <a:pt x="2247901" y="3412313"/>
                  <a:pt x="2248314" y="3412034"/>
                  <a:pt x="2248903" y="3411827"/>
                </a:cubicBezTo>
                <a:cubicBezTo>
                  <a:pt x="2249492" y="3411621"/>
                  <a:pt x="2250287" y="3411445"/>
                  <a:pt x="2251290" y="3411297"/>
                </a:cubicBezTo>
                <a:cubicBezTo>
                  <a:pt x="2252291" y="3411150"/>
                  <a:pt x="2253498" y="3411076"/>
                  <a:pt x="2254912" y="3411076"/>
                </a:cubicBezTo>
                <a:close/>
                <a:moveTo>
                  <a:pt x="2004327" y="3411076"/>
                </a:moveTo>
                <a:cubicBezTo>
                  <a:pt x="2006094" y="3411076"/>
                  <a:pt x="2007522" y="3411135"/>
                  <a:pt x="2008613" y="3411253"/>
                </a:cubicBezTo>
                <a:cubicBezTo>
                  <a:pt x="2009701" y="3411371"/>
                  <a:pt x="2010571" y="3411533"/>
                  <a:pt x="2011219" y="3411739"/>
                </a:cubicBezTo>
                <a:cubicBezTo>
                  <a:pt x="2011867" y="3411945"/>
                  <a:pt x="2012352" y="3412240"/>
                  <a:pt x="2012676" y="3412623"/>
                </a:cubicBezTo>
                <a:cubicBezTo>
                  <a:pt x="2013000" y="3413006"/>
                  <a:pt x="2013309" y="3413492"/>
                  <a:pt x="2013605" y="3414081"/>
                </a:cubicBezTo>
                <a:lnTo>
                  <a:pt x="2029422" y="3446953"/>
                </a:lnTo>
                <a:cubicBezTo>
                  <a:pt x="2030891" y="3450076"/>
                  <a:pt x="2032357" y="3453345"/>
                  <a:pt x="2033821" y="3456762"/>
                </a:cubicBezTo>
                <a:cubicBezTo>
                  <a:pt x="2035285" y="3460179"/>
                  <a:pt x="2036777" y="3463625"/>
                  <a:pt x="2038301" y="3467101"/>
                </a:cubicBezTo>
                <a:lnTo>
                  <a:pt x="2038476" y="3467101"/>
                </a:lnTo>
                <a:cubicBezTo>
                  <a:pt x="2039823" y="3463743"/>
                  <a:pt x="2041215" y="3460400"/>
                  <a:pt x="2042649" y="3457071"/>
                </a:cubicBezTo>
                <a:cubicBezTo>
                  <a:pt x="2044084" y="3453743"/>
                  <a:pt x="2045537" y="3450458"/>
                  <a:pt x="2047007" y="3447218"/>
                </a:cubicBezTo>
                <a:lnTo>
                  <a:pt x="2062913" y="3414169"/>
                </a:lnTo>
                <a:cubicBezTo>
                  <a:pt x="2063089" y="3413580"/>
                  <a:pt x="2063340" y="3413079"/>
                  <a:pt x="2063664" y="3412667"/>
                </a:cubicBezTo>
                <a:cubicBezTo>
                  <a:pt x="2063988" y="3412255"/>
                  <a:pt x="2064429" y="3411945"/>
                  <a:pt x="2064989" y="3411739"/>
                </a:cubicBezTo>
                <a:cubicBezTo>
                  <a:pt x="2065549" y="3411533"/>
                  <a:pt x="2066330" y="3411371"/>
                  <a:pt x="2067331" y="3411253"/>
                </a:cubicBezTo>
                <a:cubicBezTo>
                  <a:pt x="2068332" y="3411135"/>
                  <a:pt x="2069600" y="3411076"/>
                  <a:pt x="2071130" y="3411076"/>
                </a:cubicBezTo>
                <a:cubicBezTo>
                  <a:pt x="2073252" y="3411076"/>
                  <a:pt x="2074916" y="3411150"/>
                  <a:pt x="2076123" y="3411297"/>
                </a:cubicBezTo>
                <a:cubicBezTo>
                  <a:pt x="2077331" y="3411445"/>
                  <a:pt x="2078171" y="3411725"/>
                  <a:pt x="2078643" y="3412137"/>
                </a:cubicBezTo>
                <a:cubicBezTo>
                  <a:pt x="2079113" y="3412549"/>
                  <a:pt x="2079275" y="3413138"/>
                  <a:pt x="2079128" y="3413904"/>
                </a:cubicBezTo>
                <a:cubicBezTo>
                  <a:pt x="2078980" y="3414670"/>
                  <a:pt x="2078583" y="3415701"/>
                  <a:pt x="2077935" y="3416997"/>
                </a:cubicBezTo>
                <a:lnTo>
                  <a:pt x="2045593" y="3481505"/>
                </a:lnTo>
                <a:lnTo>
                  <a:pt x="2045593" y="3523656"/>
                </a:lnTo>
                <a:cubicBezTo>
                  <a:pt x="2045593" y="3524127"/>
                  <a:pt x="2045476" y="3524539"/>
                  <a:pt x="2045241" y="3524893"/>
                </a:cubicBezTo>
                <a:cubicBezTo>
                  <a:pt x="2045007" y="3525246"/>
                  <a:pt x="2044596" y="3525526"/>
                  <a:pt x="2044011" y="3525732"/>
                </a:cubicBezTo>
                <a:cubicBezTo>
                  <a:pt x="2043426" y="3525939"/>
                  <a:pt x="2042635" y="3526115"/>
                  <a:pt x="2041639" y="3526262"/>
                </a:cubicBezTo>
                <a:cubicBezTo>
                  <a:pt x="2040643" y="3526410"/>
                  <a:pt x="2039443" y="3526483"/>
                  <a:pt x="2038038" y="3526483"/>
                </a:cubicBezTo>
                <a:cubicBezTo>
                  <a:pt x="2036574" y="3526483"/>
                  <a:pt x="2035357" y="3526410"/>
                  <a:pt x="2034391" y="3526262"/>
                </a:cubicBezTo>
                <a:cubicBezTo>
                  <a:pt x="2033425" y="3526115"/>
                  <a:pt x="2032634" y="3525939"/>
                  <a:pt x="2032019" y="3525732"/>
                </a:cubicBezTo>
                <a:cubicBezTo>
                  <a:pt x="2031404" y="3525526"/>
                  <a:pt x="2030980" y="3525246"/>
                  <a:pt x="2030746" y="3524893"/>
                </a:cubicBezTo>
                <a:cubicBezTo>
                  <a:pt x="2030511" y="3524539"/>
                  <a:pt x="2030394" y="3524127"/>
                  <a:pt x="2030394" y="3523656"/>
                </a:cubicBezTo>
                <a:lnTo>
                  <a:pt x="2030394" y="3481505"/>
                </a:lnTo>
                <a:lnTo>
                  <a:pt x="1998053" y="3416997"/>
                </a:lnTo>
                <a:cubicBezTo>
                  <a:pt x="1997405" y="3415642"/>
                  <a:pt x="1997006" y="3414582"/>
                  <a:pt x="1996860" y="3413816"/>
                </a:cubicBezTo>
                <a:cubicBezTo>
                  <a:pt x="1996712" y="3413050"/>
                  <a:pt x="1996860" y="3412461"/>
                  <a:pt x="1997301" y="3412048"/>
                </a:cubicBezTo>
                <a:cubicBezTo>
                  <a:pt x="1997742" y="3411636"/>
                  <a:pt x="1998538" y="3411371"/>
                  <a:pt x="1999687" y="3411253"/>
                </a:cubicBezTo>
                <a:cubicBezTo>
                  <a:pt x="2000836" y="3411135"/>
                  <a:pt x="2002382" y="3411076"/>
                  <a:pt x="2004327" y="3411076"/>
                </a:cubicBezTo>
                <a:close/>
                <a:moveTo>
                  <a:pt x="1788188" y="3411076"/>
                </a:moveTo>
                <a:cubicBezTo>
                  <a:pt x="1789660" y="3411076"/>
                  <a:pt x="1790883" y="3411150"/>
                  <a:pt x="1791856" y="3411297"/>
                </a:cubicBezTo>
                <a:cubicBezTo>
                  <a:pt x="1792827" y="3411445"/>
                  <a:pt x="1793608" y="3411621"/>
                  <a:pt x="1794197" y="3411827"/>
                </a:cubicBezTo>
                <a:cubicBezTo>
                  <a:pt x="1794786" y="3412034"/>
                  <a:pt x="1795199" y="3412313"/>
                  <a:pt x="1795434" y="3412667"/>
                </a:cubicBezTo>
                <a:cubicBezTo>
                  <a:pt x="1795669" y="3413020"/>
                  <a:pt x="1795788" y="3413433"/>
                  <a:pt x="1795788" y="3413904"/>
                </a:cubicBezTo>
                <a:lnTo>
                  <a:pt x="1795788" y="3459678"/>
                </a:lnTo>
                <a:lnTo>
                  <a:pt x="1847834" y="3459678"/>
                </a:lnTo>
                <a:lnTo>
                  <a:pt x="1847834" y="3413904"/>
                </a:lnTo>
                <a:cubicBezTo>
                  <a:pt x="1847834" y="3413433"/>
                  <a:pt x="1847952" y="3413020"/>
                  <a:pt x="1848188" y="3412667"/>
                </a:cubicBezTo>
                <a:cubicBezTo>
                  <a:pt x="1848424" y="3412313"/>
                  <a:pt x="1848836" y="3412034"/>
                  <a:pt x="1849425" y="3411827"/>
                </a:cubicBezTo>
                <a:cubicBezTo>
                  <a:pt x="1850015" y="3411621"/>
                  <a:pt x="1850781" y="3411445"/>
                  <a:pt x="1851722" y="3411297"/>
                </a:cubicBezTo>
                <a:cubicBezTo>
                  <a:pt x="1852665" y="3411150"/>
                  <a:pt x="1853902" y="3411076"/>
                  <a:pt x="1855434" y="3411076"/>
                </a:cubicBezTo>
                <a:cubicBezTo>
                  <a:pt x="1856848" y="3411076"/>
                  <a:pt x="1858041" y="3411150"/>
                  <a:pt x="1859013" y="3411297"/>
                </a:cubicBezTo>
                <a:cubicBezTo>
                  <a:pt x="1859985" y="3411445"/>
                  <a:pt x="1860765" y="3411621"/>
                  <a:pt x="1861355" y="3411827"/>
                </a:cubicBezTo>
                <a:cubicBezTo>
                  <a:pt x="1861944" y="3412034"/>
                  <a:pt x="1862356" y="3412313"/>
                  <a:pt x="1862592" y="3412667"/>
                </a:cubicBezTo>
                <a:cubicBezTo>
                  <a:pt x="1862827" y="3413020"/>
                  <a:pt x="1862946" y="3413433"/>
                  <a:pt x="1862946" y="3413904"/>
                </a:cubicBezTo>
                <a:lnTo>
                  <a:pt x="1862946" y="3523656"/>
                </a:lnTo>
                <a:cubicBezTo>
                  <a:pt x="1862946" y="3524127"/>
                  <a:pt x="1862827" y="3524539"/>
                  <a:pt x="1862592" y="3524893"/>
                </a:cubicBezTo>
                <a:cubicBezTo>
                  <a:pt x="1862356" y="3525246"/>
                  <a:pt x="1861944" y="3525526"/>
                  <a:pt x="1861355" y="3525732"/>
                </a:cubicBezTo>
                <a:cubicBezTo>
                  <a:pt x="1860765" y="3525939"/>
                  <a:pt x="1859985" y="3526115"/>
                  <a:pt x="1859013" y="3526262"/>
                </a:cubicBezTo>
                <a:cubicBezTo>
                  <a:pt x="1858041" y="3526410"/>
                  <a:pt x="1856848" y="3526483"/>
                  <a:pt x="1855434" y="3526483"/>
                </a:cubicBezTo>
                <a:cubicBezTo>
                  <a:pt x="1853902" y="3526483"/>
                  <a:pt x="1852665" y="3526410"/>
                  <a:pt x="1851722" y="3526262"/>
                </a:cubicBezTo>
                <a:cubicBezTo>
                  <a:pt x="1850781" y="3526115"/>
                  <a:pt x="1850015" y="3525939"/>
                  <a:pt x="1849425" y="3525732"/>
                </a:cubicBezTo>
                <a:cubicBezTo>
                  <a:pt x="1848836" y="3525526"/>
                  <a:pt x="1848424" y="3525246"/>
                  <a:pt x="1848188" y="3524893"/>
                </a:cubicBezTo>
                <a:cubicBezTo>
                  <a:pt x="1847952" y="3524539"/>
                  <a:pt x="1847834" y="3524127"/>
                  <a:pt x="1847834" y="3523656"/>
                </a:cubicBezTo>
                <a:lnTo>
                  <a:pt x="1847834" y="3472933"/>
                </a:lnTo>
                <a:lnTo>
                  <a:pt x="1795788" y="3472933"/>
                </a:lnTo>
                <a:lnTo>
                  <a:pt x="1795788" y="3523656"/>
                </a:lnTo>
                <a:cubicBezTo>
                  <a:pt x="1795788" y="3524127"/>
                  <a:pt x="1795669" y="3524539"/>
                  <a:pt x="1795434" y="3524893"/>
                </a:cubicBezTo>
                <a:cubicBezTo>
                  <a:pt x="1795199" y="3525246"/>
                  <a:pt x="1794786" y="3525526"/>
                  <a:pt x="1794197" y="3525732"/>
                </a:cubicBezTo>
                <a:cubicBezTo>
                  <a:pt x="1793608" y="3525939"/>
                  <a:pt x="1792827" y="3526115"/>
                  <a:pt x="1791856" y="3526262"/>
                </a:cubicBezTo>
                <a:cubicBezTo>
                  <a:pt x="1790883" y="3526410"/>
                  <a:pt x="1789660" y="3526483"/>
                  <a:pt x="1788188" y="3526483"/>
                </a:cubicBezTo>
                <a:cubicBezTo>
                  <a:pt x="1786773" y="3526483"/>
                  <a:pt x="1785566" y="3526410"/>
                  <a:pt x="1784565" y="3526262"/>
                </a:cubicBezTo>
                <a:cubicBezTo>
                  <a:pt x="1783563" y="3526115"/>
                  <a:pt x="1782768" y="3525939"/>
                  <a:pt x="1782178" y="3525732"/>
                </a:cubicBezTo>
                <a:cubicBezTo>
                  <a:pt x="1781590" y="3525526"/>
                  <a:pt x="1781178" y="3525246"/>
                  <a:pt x="1780941" y="3524893"/>
                </a:cubicBezTo>
                <a:cubicBezTo>
                  <a:pt x="1780706" y="3524539"/>
                  <a:pt x="1780589" y="3524127"/>
                  <a:pt x="1780589" y="3523656"/>
                </a:cubicBezTo>
                <a:lnTo>
                  <a:pt x="1780589" y="3413904"/>
                </a:lnTo>
                <a:cubicBezTo>
                  <a:pt x="1780589" y="3413433"/>
                  <a:pt x="1780706" y="3413020"/>
                  <a:pt x="1780941" y="3412667"/>
                </a:cubicBezTo>
                <a:cubicBezTo>
                  <a:pt x="1781178" y="3412313"/>
                  <a:pt x="1781590" y="3412034"/>
                  <a:pt x="1782178" y="3411827"/>
                </a:cubicBezTo>
                <a:cubicBezTo>
                  <a:pt x="1782768" y="3411621"/>
                  <a:pt x="1783563" y="3411445"/>
                  <a:pt x="1784565" y="3411297"/>
                </a:cubicBezTo>
                <a:cubicBezTo>
                  <a:pt x="1785566" y="3411150"/>
                  <a:pt x="1786773" y="3411076"/>
                  <a:pt x="1788188" y="3411076"/>
                </a:cubicBezTo>
                <a:close/>
                <a:moveTo>
                  <a:pt x="1537599" y="3411076"/>
                </a:moveTo>
                <a:cubicBezTo>
                  <a:pt x="1539366" y="3411076"/>
                  <a:pt x="1540794" y="3411135"/>
                  <a:pt x="1541884" y="3411253"/>
                </a:cubicBezTo>
                <a:cubicBezTo>
                  <a:pt x="1542974" y="3411371"/>
                  <a:pt x="1543843" y="3411533"/>
                  <a:pt x="1544492" y="3411739"/>
                </a:cubicBezTo>
                <a:cubicBezTo>
                  <a:pt x="1545140" y="3411945"/>
                  <a:pt x="1545626" y="3412240"/>
                  <a:pt x="1545949" y="3412623"/>
                </a:cubicBezTo>
                <a:cubicBezTo>
                  <a:pt x="1546273" y="3413006"/>
                  <a:pt x="1546582" y="3413492"/>
                  <a:pt x="1546877" y="3414081"/>
                </a:cubicBezTo>
                <a:lnTo>
                  <a:pt x="1562695" y="3446953"/>
                </a:lnTo>
                <a:cubicBezTo>
                  <a:pt x="1564163" y="3450076"/>
                  <a:pt x="1565629" y="3453345"/>
                  <a:pt x="1567093" y="3456762"/>
                </a:cubicBezTo>
                <a:cubicBezTo>
                  <a:pt x="1568556" y="3460179"/>
                  <a:pt x="1570050" y="3463625"/>
                  <a:pt x="1571574" y="3467101"/>
                </a:cubicBezTo>
                <a:lnTo>
                  <a:pt x="1571749" y="3467101"/>
                </a:lnTo>
                <a:cubicBezTo>
                  <a:pt x="1573096" y="3463743"/>
                  <a:pt x="1574487" y="3460400"/>
                  <a:pt x="1575922" y="3457071"/>
                </a:cubicBezTo>
                <a:cubicBezTo>
                  <a:pt x="1577357" y="3453743"/>
                  <a:pt x="1578809" y="3450458"/>
                  <a:pt x="1580279" y="3447218"/>
                </a:cubicBezTo>
                <a:lnTo>
                  <a:pt x="1596185" y="3414169"/>
                </a:lnTo>
                <a:cubicBezTo>
                  <a:pt x="1596362" y="3413580"/>
                  <a:pt x="1596612" y="3413079"/>
                  <a:pt x="1596936" y="3412667"/>
                </a:cubicBezTo>
                <a:cubicBezTo>
                  <a:pt x="1597260" y="3412255"/>
                  <a:pt x="1597702" y="3411945"/>
                  <a:pt x="1598261" y="3411739"/>
                </a:cubicBezTo>
                <a:cubicBezTo>
                  <a:pt x="1598821" y="3411533"/>
                  <a:pt x="1599602" y="3411371"/>
                  <a:pt x="1600604" y="3411253"/>
                </a:cubicBezTo>
                <a:cubicBezTo>
                  <a:pt x="1601605" y="3411135"/>
                  <a:pt x="1602872" y="3411076"/>
                  <a:pt x="1604403" y="3411076"/>
                </a:cubicBezTo>
                <a:cubicBezTo>
                  <a:pt x="1606524" y="3411076"/>
                  <a:pt x="1608188" y="3411150"/>
                  <a:pt x="1609396" y="3411297"/>
                </a:cubicBezTo>
                <a:cubicBezTo>
                  <a:pt x="1610603" y="3411445"/>
                  <a:pt x="1611443" y="3411725"/>
                  <a:pt x="1611914" y="3412137"/>
                </a:cubicBezTo>
                <a:cubicBezTo>
                  <a:pt x="1612385" y="3412549"/>
                  <a:pt x="1612548" y="3413138"/>
                  <a:pt x="1612400" y="3413904"/>
                </a:cubicBezTo>
                <a:cubicBezTo>
                  <a:pt x="1612253" y="3414670"/>
                  <a:pt x="1611855" y="3415701"/>
                  <a:pt x="1611207" y="3416997"/>
                </a:cubicBezTo>
                <a:lnTo>
                  <a:pt x="1578865" y="3481505"/>
                </a:lnTo>
                <a:lnTo>
                  <a:pt x="1578865" y="3523656"/>
                </a:lnTo>
                <a:cubicBezTo>
                  <a:pt x="1578865" y="3524127"/>
                  <a:pt x="1578748" y="3524539"/>
                  <a:pt x="1578513" y="3524893"/>
                </a:cubicBezTo>
                <a:cubicBezTo>
                  <a:pt x="1578280" y="3525246"/>
                  <a:pt x="1577870" y="3525526"/>
                  <a:pt x="1577283" y="3525732"/>
                </a:cubicBezTo>
                <a:cubicBezTo>
                  <a:pt x="1576698" y="3525939"/>
                  <a:pt x="1575907" y="3526115"/>
                  <a:pt x="1574912" y="3526262"/>
                </a:cubicBezTo>
                <a:cubicBezTo>
                  <a:pt x="1573916" y="3526410"/>
                  <a:pt x="1572716" y="3526483"/>
                  <a:pt x="1571310" y="3526483"/>
                </a:cubicBezTo>
                <a:cubicBezTo>
                  <a:pt x="1569845" y="3526483"/>
                  <a:pt x="1568630" y="3526410"/>
                  <a:pt x="1567664" y="3526262"/>
                </a:cubicBezTo>
                <a:cubicBezTo>
                  <a:pt x="1566697" y="3526115"/>
                  <a:pt x="1565907" y="3525939"/>
                  <a:pt x="1565292" y="3525732"/>
                </a:cubicBezTo>
                <a:cubicBezTo>
                  <a:pt x="1564676" y="3525526"/>
                  <a:pt x="1564252" y="3525246"/>
                  <a:pt x="1564018" y="3524893"/>
                </a:cubicBezTo>
                <a:cubicBezTo>
                  <a:pt x="1563784" y="3524539"/>
                  <a:pt x="1563666" y="3524127"/>
                  <a:pt x="1563666" y="3523656"/>
                </a:cubicBezTo>
                <a:lnTo>
                  <a:pt x="1563666" y="3481505"/>
                </a:lnTo>
                <a:lnTo>
                  <a:pt x="1531325" y="3416997"/>
                </a:lnTo>
                <a:cubicBezTo>
                  <a:pt x="1530677" y="3415642"/>
                  <a:pt x="1530279" y="3414582"/>
                  <a:pt x="1530132" y="3413816"/>
                </a:cubicBezTo>
                <a:cubicBezTo>
                  <a:pt x="1529985" y="3413050"/>
                  <a:pt x="1530132" y="3412461"/>
                  <a:pt x="1530573" y="3412048"/>
                </a:cubicBezTo>
                <a:cubicBezTo>
                  <a:pt x="1531015" y="3411636"/>
                  <a:pt x="1531811" y="3411371"/>
                  <a:pt x="1532960" y="3411253"/>
                </a:cubicBezTo>
                <a:cubicBezTo>
                  <a:pt x="1534108" y="3411135"/>
                  <a:pt x="1535654" y="3411076"/>
                  <a:pt x="1537599" y="3411076"/>
                </a:cubicBezTo>
                <a:close/>
                <a:moveTo>
                  <a:pt x="1311934" y="3411076"/>
                </a:moveTo>
                <a:cubicBezTo>
                  <a:pt x="1313407" y="3411076"/>
                  <a:pt x="1314629" y="3411150"/>
                  <a:pt x="1315601" y="3411297"/>
                </a:cubicBezTo>
                <a:cubicBezTo>
                  <a:pt x="1316573" y="3411445"/>
                  <a:pt x="1317353" y="3411621"/>
                  <a:pt x="1317942" y="3411827"/>
                </a:cubicBezTo>
                <a:cubicBezTo>
                  <a:pt x="1318532" y="3412034"/>
                  <a:pt x="1318944" y="3412313"/>
                  <a:pt x="1319180" y="3412667"/>
                </a:cubicBezTo>
                <a:cubicBezTo>
                  <a:pt x="1319416" y="3413020"/>
                  <a:pt x="1319533" y="3413433"/>
                  <a:pt x="1319533" y="3413904"/>
                </a:cubicBezTo>
                <a:lnTo>
                  <a:pt x="1319533" y="3459678"/>
                </a:lnTo>
                <a:lnTo>
                  <a:pt x="1371580" y="3459678"/>
                </a:lnTo>
                <a:lnTo>
                  <a:pt x="1371580" y="3413904"/>
                </a:lnTo>
                <a:cubicBezTo>
                  <a:pt x="1371580" y="3413433"/>
                  <a:pt x="1371698" y="3413020"/>
                  <a:pt x="1371934" y="3412667"/>
                </a:cubicBezTo>
                <a:cubicBezTo>
                  <a:pt x="1372169" y="3412313"/>
                  <a:pt x="1372582" y="3412034"/>
                  <a:pt x="1373171" y="3411827"/>
                </a:cubicBezTo>
                <a:cubicBezTo>
                  <a:pt x="1373760" y="3411621"/>
                  <a:pt x="1374526" y="3411445"/>
                  <a:pt x="1375469" y="3411297"/>
                </a:cubicBezTo>
                <a:cubicBezTo>
                  <a:pt x="1376411" y="3411150"/>
                  <a:pt x="1377648" y="3411076"/>
                  <a:pt x="1379180" y="3411076"/>
                </a:cubicBezTo>
                <a:cubicBezTo>
                  <a:pt x="1380594" y="3411076"/>
                  <a:pt x="1381788" y="3411150"/>
                  <a:pt x="1382759" y="3411297"/>
                </a:cubicBezTo>
                <a:cubicBezTo>
                  <a:pt x="1383731" y="3411445"/>
                  <a:pt x="1384512" y="3411621"/>
                  <a:pt x="1385101" y="3411827"/>
                </a:cubicBezTo>
                <a:cubicBezTo>
                  <a:pt x="1385691" y="3412034"/>
                  <a:pt x="1386102" y="3412313"/>
                  <a:pt x="1386338" y="3412667"/>
                </a:cubicBezTo>
                <a:cubicBezTo>
                  <a:pt x="1386573" y="3413020"/>
                  <a:pt x="1386692" y="3413433"/>
                  <a:pt x="1386692" y="3413904"/>
                </a:cubicBezTo>
                <a:lnTo>
                  <a:pt x="1386692" y="3523656"/>
                </a:lnTo>
                <a:cubicBezTo>
                  <a:pt x="1386692" y="3524127"/>
                  <a:pt x="1386573" y="3524539"/>
                  <a:pt x="1386338" y="3524893"/>
                </a:cubicBezTo>
                <a:cubicBezTo>
                  <a:pt x="1386102" y="3525246"/>
                  <a:pt x="1385691" y="3525526"/>
                  <a:pt x="1385101" y="3525732"/>
                </a:cubicBezTo>
                <a:cubicBezTo>
                  <a:pt x="1384512" y="3525939"/>
                  <a:pt x="1383731" y="3526115"/>
                  <a:pt x="1382759" y="3526262"/>
                </a:cubicBezTo>
                <a:cubicBezTo>
                  <a:pt x="1381788" y="3526410"/>
                  <a:pt x="1380594" y="3526483"/>
                  <a:pt x="1379180" y="3526483"/>
                </a:cubicBezTo>
                <a:cubicBezTo>
                  <a:pt x="1377648" y="3526483"/>
                  <a:pt x="1376411" y="3526410"/>
                  <a:pt x="1375469" y="3526262"/>
                </a:cubicBezTo>
                <a:cubicBezTo>
                  <a:pt x="1374526" y="3526115"/>
                  <a:pt x="1373760" y="3525939"/>
                  <a:pt x="1373171" y="3525732"/>
                </a:cubicBezTo>
                <a:cubicBezTo>
                  <a:pt x="1372582" y="3525526"/>
                  <a:pt x="1372169" y="3525246"/>
                  <a:pt x="1371934" y="3524893"/>
                </a:cubicBezTo>
                <a:cubicBezTo>
                  <a:pt x="1371698" y="3524539"/>
                  <a:pt x="1371580" y="3524127"/>
                  <a:pt x="1371580" y="3523656"/>
                </a:cubicBezTo>
                <a:lnTo>
                  <a:pt x="1371580" y="3472933"/>
                </a:lnTo>
                <a:lnTo>
                  <a:pt x="1319533" y="3472933"/>
                </a:lnTo>
                <a:lnTo>
                  <a:pt x="1319533" y="3523656"/>
                </a:lnTo>
                <a:cubicBezTo>
                  <a:pt x="1319533" y="3524127"/>
                  <a:pt x="1319416" y="3524539"/>
                  <a:pt x="1319180" y="3524893"/>
                </a:cubicBezTo>
                <a:cubicBezTo>
                  <a:pt x="1318944" y="3525246"/>
                  <a:pt x="1318532" y="3525526"/>
                  <a:pt x="1317942" y="3525732"/>
                </a:cubicBezTo>
                <a:cubicBezTo>
                  <a:pt x="1317353" y="3525939"/>
                  <a:pt x="1316573" y="3526115"/>
                  <a:pt x="1315601" y="3526262"/>
                </a:cubicBezTo>
                <a:cubicBezTo>
                  <a:pt x="1314629" y="3526410"/>
                  <a:pt x="1313407" y="3526483"/>
                  <a:pt x="1311934" y="3526483"/>
                </a:cubicBezTo>
                <a:cubicBezTo>
                  <a:pt x="1310520" y="3526483"/>
                  <a:pt x="1309312" y="3526410"/>
                  <a:pt x="1308311" y="3526262"/>
                </a:cubicBezTo>
                <a:cubicBezTo>
                  <a:pt x="1307309" y="3526115"/>
                  <a:pt x="1306514" y="3525939"/>
                  <a:pt x="1305925" y="3525732"/>
                </a:cubicBezTo>
                <a:cubicBezTo>
                  <a:pt x="1305336" y="3525526"/>
                  <a:pt x="1304923" y="3525246"/>
                  <a:pt x="1304688" y="3524893"/>
                </a:cubicBezTo>
                <a:cubicBezTo>
                  <a:pt x="1304452" y="3524539"/>
                  <a:pt x="1304334" y="3524127"/>
                  <a:pt x="1304334" y="3523656"/>
                </a:cubicBezTo>
                <a:lnTo>
                  <a:pt x="1304334" y="3413904"/>
                </a:lnTo>
                <a:cubicBezTo>
                  <a:pt x="1304334" y="3413433"/>
                  <a:pt x="1304452" y="3413020"/>
                  <a:pt x="1304688" y="3412667"/>
                </a:cubicBezTo>
                <a:cubicBezTo>
                  <a:pt x="1304923" y="3412313"/>
                  <a:pt x="1305336" y="3412034"/>
                  <a:pt x="1305925" y="3411827"/>
                </a:cubicBezTo>
                <a:cubicBezTo>
                  <a:pt x="1306514" y="3411621"/>
                  <a:pt x="1307309" y="3411445"/>
                  <a:pt x="1308311" y="3411297"/>
                </a:cubicBezTo>
                <a:cubicBezTo>
                  <a:pt x="1309312" y="3411150"/>
                  <a:pt x="1310520" y="3411076"/>
                  <a:pt x="1311934" y="3411076"/>
                </a:cubicBezTo>
                <a:close/>
                <a:moveTo>
                  <a:pt x="1061349" y="3411076"/>
                </a:moveTo>
                <a:cubicBezTo>
                  <a:pt x="1063116" y="3411076"/>
                  <a:pt x="1064545" y="3411135"/>
                  <a:pt x="1065635" y="3411253"/>
                </a:cubicBezTo>
                <a:cubicBezTo>
                  <a:pt x="1066725" y="3411371"/>
                  <a:pt x="1067594" y="3411533"/>
                  <a:pt x="1068241" y="3411739"/>
                </a:cubicBezTo>
                <a:cubicBezTo>
                  <a:pt x="1068889" y="3411945"/>
                  <a:pt x="1069376" y="3412240"/>
                  <a:pt x="1069700" y="3412623"/>
                </a:cubicBezTo>
                <a:cubicBezTo>
                  <a:pt x="1070023" y="3413006"/>
                  <a:pt x="1070333" y="3413492"/>
                  <a:pt x="1070627" y="3414081"/>
                </a:cubicBezTo>
                <a:lnTo>
                  <a:pt x="1086445" y="3446953"/>
                </a:lnTo>
                <a:cubicBezTo>
                  <a:pt x="1087913" y="3450076"/>
                  <a:pt x="1089379" y="3453345"/>
                  <a:pt x="1090843" y="3456762"/>
                </a:cubicBezTo>
                <a:cubicBezTo>
                  <a:pt x="1092307" y="3460179"/>
                  <a:pt x="1093801" y="3463625"/>
                  <a:pt x="1095324" y="3467101"/>
                </a:cubicBezTo>
                <a:lnTo>
                  <a:pt x="1095500" y="3467101"/>
                </a:lnTo>
                <a:cubicBezTo>
                  <a:pt x="1096847" y="3463743"/>
                  <a:pt x="1098237" y="3460400"/>
                  <a:pt x="1099672" y="3457071"/>
                </a:cubicBezTo>
                <a:cubicBezTo>
                  <a:pt x="1101107" y="3453743"/>
                  <a:pt x="1102560" y="3450458"/>
                  <a:pt x="1104030" y="3447218"/>
                </a:cubicBezTo>
                <a:lnTo>
                  <a:pt x="1119937" y="3414169"/>
                </a:lnTo>
                <a:cubicBezTo>
                  <a:pt x="1120114" y="3413580"/>
                  <a:pt x="1120364" y="3413079"/>
                  <a:pt x="1120688" y="3412667"/>
                </a:cubicBezTo>
                <a:cubicBezTo>
                  <a:pt x="1121012" y="3412255"/>
                  <a:pt x="1121455" y="3411945"/>
                  <a:pt x="1122014" y="3411739"/>
                </a:cubicBezTo>
                <a:cubicBezTo>
                  <a:pt x="1122574" y="3411533"/>
                  <a:pt x="1123354" y="3411371"/>
                  <a:pt x="1124356" y="3411253"/>
                </a:cubicBezTo>
                <a:cubicBezTo>
                  <a:pt x="1125358" y="3411135"/>
                  <a:pt x="1126623" y="3411076"/>
                  <a:pt x="1128155" y="3411076"/>
                </a:cubicBezTo>
                <a:cubicBezTo>
                  <a:pt x="1130277" y="3411076"/>
                  <a:pt x="1131940" y="3411150"/>
                  <a:pt x="1133148" y="3411297"/>
                </a:cubicBezTo>
                <a:cubicBezTo>
                  <a:pt x="1134356" y="3411445"/>
                  <a:pt x="1135196" y="3411725"/>
                  <a:pt x="1135666" y="3412137"/>
                </a:cubicBezTo>
                <a:cubicBezTo>
                  <a:pt x="1136138" y="3412549"/>
                  <a:pt x="1136300" y="3413138"/>
                  <a:pt x="1136153" y="3413904"/>
                </a:cubicBezTo>
                <a:cubicBezTo>
                  <a:pt x="1136005" y="3414670"/>
                  <a:pt x="1135608" y="3415701"/>
                  <a:pt x="1134959" y="3416997"/>
                </a:cubicBezTo>
                <a:lnTo>
                  <a:pt x="1102616" y="3481505"/>
                </a:lnTo>
                <a:lnTo>
                  <a:pt x="1102616" y="3523656"/>
                </a:lnTo>
                <a:cubicBezTo>
                  <a:pt x="1102616" y="3524127"/>
                  <a:pt x="1102499" y="3524539"/>
                  <a:pt x="1102265" y="3524893"/>
                </a:cubicBezTo>
                <a:cubicBezTo>
                  <a:pt x="1102031" y="3525246"/>
                  <a:pt x="1101620" y="3525526"/>
                  <a:pt x="1101035" y="3525732"/>
                </a:cubicBezTo>
                <a:cubicBezTo>
                  <a:pt x="1100449" y="3525939"/>
                  <a:pt x="1099658" y="3526115"/>
                  <a:pt x="1098662" y="3526262"/>
                </a:cubicBezTo>
                <a:cubicBezTo>
                  <a:pt x="1097667" y="3526410"/>
                  <a:pt x="1096467" y="3526483"/>
                  <a:pt x="1095061" y="3526483"/>
                </a:cubicBezTo>
                <a:cubicBezTo>
                  <a:pt x="1093596" y="3526483"/>
                  <a:pt x="1092381" y="3526410"/>
                  <a:pt x="1091414" y="3526262"/>
                </a:cubicBezTo>
                <a:cubicBezTo>
                  <a:pt x="1090447" y="3526115"/>
                  <a:pt x="1089657" y="3525939"/>
                  <a:pt x="1089042" y="3525732"/>
                </a:cubicBezTo>
                <a:cubicBezTo>
                  <a:pt x="1088427" y="3525526"/>
                  <a:pt x="1088003" y="3525246"/>
                  <a:pt x="1087768" y="3524893"/>
                </a:cubicBezTo>
                <a:cubicBezTo>
                  <a:pt x="1087534" y="3524539"/>
                  <a:pt x="1087417" y="3524127"/>
                  <a:pt x="1087417" y="3523656"/>
                </a:cubicBezTo>
                <a:lnTo>
                  <a:pt x="1087417" y="3481505"/>
                </a:lnTo>
                <a:lnTo>
                  <a:pt x="1055075" y="3416997"/>
                </a:lnTo>
                <a:cubicBezTo>
                  <a:pt x="1054428" y="3415642"/>
                  <a:pt x="1054030" y="3414582"/>
                  <a:pt x="1053883" y="3413816"/>
                </a:cubicBezTo>
                <a:cubicBezTo>
                  <a:pt x="1053735" y="3413050"/>
                  <a:pt x="1053883" y="3412461"/>
                  <a:pt x="1054324" y="3412048"/>
                </a:cubicBezTo>
                <a:cubicBezTo>
                  <a:pt x="1054766" y="3411636"/>
                  <a:pt x="1055562" y="3411371"/>
                  <a:pt x="1056711" y="3411253"/>
                </a:cubicBezTo>
                <a:cubicBezTo>
                  <a:pt x="1057859" y="3411135"/>
                  <a:pt x="1059405" y="3411076"/>
                  <a:pt x="1061349" y="3411076"/>
                </a:cubicBezTo>
                <a:close/>
                <a:moveTo>
                  <a:pt x="845211" y="3411076"/>
                </a:moveTo>
                <a:cubicBezTo>
                  <a:pt x="846684" y="3411076"/>
                  <a:pt x="847906" y="3411150"/>
                  <a:pt x="848878" y="3411297"/>
                </a:cubicBezTo>
                <a:cubicBezTo>
                  <a:pt x="849850" y="3411445"/>
                  <a:pt x="850630" y="3411621"/>
                  <a:pt x="851220" y="3411827"/>
                </a:cubicBezTo>
                <a:cubicBezTo>
                  <a:pt x="851810" y="3412034"/>
                  <a:pt x="852222" y="3412313"/>
                  <a:pt x="852459" y="3412667"/>
                </a:cubicBezTo>
                <a:cubicBezTo>
                  <a:pt x="852693" y="3413020"/>
                  <a:pt x="852811" y="3413433"/>
                  <a:pt x="852811" y="3413904"/>
                </a:cubicBezTo>
                <a:lnTo>
                  <a:pt x="852811" y="3459678"/>
                </a:lnTo>
                <a:lnTo>
                  <a:pt x="904858" y="3459678"/>
                </a:lnTo>
                <a:lnTo>
                  <a:pt x="904858" y="3413904"/>
                </a:lnTo>
                <a:cubicBezTo>
                  <a:pt x="904858" y="3413433"/>
                  <a:pt x="904975" y="3413020"/>
                  <a:pt x="905212" y="3412667"/>
                </a:cubicBezTo>
                <a:cubicBezTo>
                  <a:pt x="905447" y="3412313"/>
                  <a:pt x="905859" y="3412034"/>
                  <a:pt x="906449" y="3411827"/>
                </a:cubicBezTo>
                <a:cubicBezTo>
                  <a:pt x="907038" y="3411621"/>
                  <a:pt x="907803" y="3411445"/>
                  <a:pt x="908746" y="3411297"/>
                </a:cubicBezTo>
                <a:cubicBezTo>
                  <a:pt x="909688" y="3411150"/>
                  <a:pt x="910926" y="3411076"/>
                  <a:pt x="912458" y="3411076"/>
                </a:cubicBezTo>
                <a:cubicBezTo>
                  <a:pt x="913871" y="3411076"/>
                  <a:pt x="915064" y="3411150"/>
                  <a:pt x="916036" y="3411297"/>
                </a:cubicBezTo>
                <a:cubicBezTo>
                  <a:pt x="917008" y="3411445"/>
                  <a:pt x="917789" y="3411621"/>
                  <a:pt x="918378" y="3411827"/>
                </a:cubicBezTo>
                <a:cubicBezTo>
                  <a:pt x="918967" y="3412034"/>
                  <a:pt x="919379" y="3412313"/>
                  <a:pt x="919615" y="3412667"/>
                </a:cubicBezTo>
                <a:cubicBezTo>
                  <a:pt x="919850" y="3413020"/>
                  <a:pt x="919969" y="3413433"/>
                  <a:pt x="919969" y="3413904"/>
                </a:cubicBezTo>
                <a:lnTo>
                  <a:pt x="919969" y="3523656"/>
                </a:lnTo>
                <a:cubicBezTo>
                  <a:pt x="919969" y="3524127"/>
                  <a:pt x="919850" y="3524539"/>
                  <a:pt x="919615" y="3524893"/>
                </a:cubicBezTo>
                <a:cubicBezTo>
                  <a:pt x="919379" y="3525246"/>
                  <a:pt x="918967" y="3525526"/>
                  <a:pt x="918378" y="3525732"/>
                </a:cubicBezTo>
                <a:cubicBezTo>
                  <a:pt x="917789" y="3525939"/>
                  <a:pt x="917008" y="3526115"/>
                  <a:pt x="916036" y="3526262"/>
                </a:cubicBezTo>
                <a:cubicBezTo>
                  <a:pt x="915064" y="3526410"/>
                  <a:pt x="913871" y="3526483"/>
                  <a:pt x="912458" y="3526483"/>
                </a:cubicBezTo>
                <a:cubicBezTo>
                  <a:pt x="910926" y="3526483"/>
                  <a:pt x="909688" y="3526410"/>
                  <a:pt x="908746" y="3526262"/>
                </a:cubicBezTo>
                <a:cubicBezTo>
                  <a:pt x="907803" y="3526115"/>
                  <a:pt x="907038" y="3525939"/>
                  <a:pt x="906449" y="3525732"/>
                </a:cubicBezTo>
                <a:cubicBezTo>
                  <a:pt x="905859" y="3525526"/>
                  <a:pt x="905447" y="3525246"/>
                  <a:pt x="905212" y="3524893"/>
                </a:cubicBezTo>
                <a:cubicBezTo>
                  <a:pt x="904975" y="3524539"/>
                  <a:pt x="904858" y="3524127"/>
                  <a:pt x="904858" y="3523656"/>
                </a:cubicBezTo>
                <a:lnTo>
                  <a:pt x="904858" y="3472933"/>
                </a:lnTo>
                <a:lnTo>
                  <a:pt x="852811" y="3472933"/>
                </a:lnTo>
                <a:lnTo>
                  <a:pt x="852811" y="3523656"/>
                </a:lnTo>
                <a:cubicBezTo>
                  <a:pt x="852811" y="3524127"/>
                  <a:pt x="852693" y="3524539"/>
                  <a:pt x="852459" y="3524893"/>
                </a:cubicBezTo>
                <a:cubicBezTo>
                  <a:pt x="852222" y="3525246"/>
                  <a:pt x="851810" y="3525526"/>
                  <a:pt x="851220" y="3525732"/>
                </a:cubicBezTo>
                <a:cubicBezTo>
                  <a:pt x="850630" y="3525939"/>
                  <a:pt x="849850" y="3526115"/>
                  <a:pt x="848878" y="3526262"/>
                </a:cubicBezTo>
                <a:cubicBezTo>
                  <a:pt x="847906" y="3526410"/>
                  <a:pt x="846684" y="3526483"/>
                  <a:pt x="845211" y="3526483"/>
                </a:cubicBezTo>
                <a:cubicBezTo>
                  <a:pt x="843797" y="3526483"/>
                  <a:pt x="842589" y="3526410"/>
                  <a:pt x="841588" y="3526262"/>
                </a:cubicBezTo>
                <a:cubicBezTo>
                  <a:pt x="840587" y="3526115"/>
                  <a:pt x="839790" y="3525939"/>
                  <a:pt x="839201" y="3525732"/>
                </a:cubicBezTo>
                <a:cubicBezTo>
                  <a:pt x="838612" y="3525526"/>
                  <a:pt x="838200" y="3525246"/>
                  <a:pt x="837965" y="3524893"/>
                </a:cubicBezTo>
                <a:cubicBezTo>
                  <a:pt x="837729" y="3524539"/>
                  <a:pt x="837611" y="3524127"/>
                  <a:pt x="837611" y="3523656"/>
                </a:cubicBezTo>
                <a:lnTo>
                  <a:pt x="837611" y="3413904"/>
                </a:lnTo>
                <a:cubicBezTo>
                  <a:pt x="837611" y="3413433"/>
                  <a:pt x="837729" y="3413020"/>
                  <a:pt x="837965" y="3412667"/>
                </a:cubicBezTo>
                <a:cubicBezTo>
                  <a:pt x="838200" y="3412313"/>
                  <a:pt x="838612" y="3412034"/>
                  <a:pt x="839201" y="3411827"/>
                </a:cubicBezTo>
                <a:cubicBezTo>
                  <a:pt x="839790" y="3411621"/>
                  <a:pt x="840587" y="3411445"/>
                  <a:pt x="841588" y="3411297"/>
                </a:cubicBezTo>
                <a:cubicBezTo>
                  <a:pt x="842589" y="3411150"/>
                  <a:pt x="843797" y="3411076"/>
                  <a:pt x="845211" y="3411076"/>
                </a:cubicBezTo>
                <a:close/>
                <a:moveTo>
                  <a:pt x="594621" y="3411076"/>
                </a:moveTo>
                <a:cubicBezTo>
                  <a:pt x="596388" y="3411076"/>
                  <a:pt x="597817" y="3411135"/>
                  <a:pt x="598920" y="3411253"/>
                </a:cubicBezTo>
                <a:cubicBezTo>
                  <a:pt x="600011" y="3411371"/>
                  <a:pt x="600880" y="3411533"/>
                  <a:pt x="601528" y="3411739"/>
                </a:cubicBezTo>
                <a:cubicBezTo>
                  <a:pt x="602177" y="3411945"/>
                  <a:pt x="602662" y="3412240"/>
                  <a:pt x="602986" y="3412623"/>
                </a:cubicBezTo>
                <a:cubicBezTo>
                  <a:pt x="603311" y="3413006"/>
                  <a:pt x="603619" y="3413492"/>
                  <a:pt x="603913" y="3414081"/>
                </a:cubicBezTo>
                <a:lnTo>
                  <a:pt x="619731" y="3446953"/>
                </a:lnTo>
                <a:cubicBezTo>
                  <a:pt x="621199" y="3450076"/>
                  <a:pt x="622665" y="3453345"/>
                  <a:pt x="624129" y="3456762"/>
                </a:cubicBezTo>
                <a:cubicBezTo>
                  <a:pt x="625593" y="3460179"/>
                  <a:pt x="627087" y="3463625"/>
                  <a:pt x="628611" y="3467101"/>
                </a:cubicBezTo>
                <a:lnTo>
                  <a:pt x="628786" y="3467101"/>
                </a:lnTo>
                <a:cubicBezTo>
                  <a:pt x="630133" y="3463743"/>
                  <a:pt x="631523" y="3460400"/>
                  <a:pt x="632959" y="3457071"/>
                </a:cubicBezTo>
                <a:cubicBezTo>
                  <a:pt x="634393" y="3453743"/>
                  <a:pt x="635846" y="3450458"/>
                  <a:pt x="637316" y="3447218"/>
                </a:cubicBezTo>
                <a:lnTo>
                  <a:pt x="653223" y="3414169"/>
                </a:lnTo>
                <a:cubicBezTo>
                  <a:pt x="653400" y="3413580"/>
                  <a:pt x="653649" y="3413079"/>
                  <a:pt x="653973" y="3412667"/>
                </a:cubicBezTo>
                <a:cubicBezTo>
                  <a:pt x="654297" y="3412255"/>
                  <a:pt x="654739" y="3411945"/>
                  <a:pt x="655300" y="3411739"/>
                </a:cubicBezTo>
                <a:cubicBezTo>
                  <a:pt x="655859" y="3411533"/>
                  <a:pt x="656638" y="3411371"/>
                  <a:pt x="657641" y="3411253"/>
                </a:cubicBezTo>
                <a:cubicBezTo>
                  <a:pt x="658642" y="3411135"/>
                  <a:pt x="659909" y="3411076"/>
                  <a:pt x="661440" y="3411076"/>
                </a:cubicBezTo>
                <a:cubicBezTo>
                  <a:pt x="663561" y="3411076"/>
                  <a:pt x="665226" y="3411150"/>
                  <a:pt x="666433" y="3411297"/>
                </a:cubicBezTo>
                <a:cubicBezTo>
                  <a:pt x="667641" y="3411445"/>
                  <a:pt x="668480" y="3411725"/>
                  <a:pt x="668951" y="3412137"/>
                </a:cubicBezTo>
                <a:cubicBezTo>
                  <a:pt x="669423" y="3412549"/>
                  <a:pt x="669586" y="3413138"/>
                  <a:pt x="669437" y="3413904"/>
                </a:cubicBezTo>
                <a:cubicBezTo>
                  <a:pt x="669292" y="3414670"/>
                  <a:pt x="668894" y="3415701"/>
                  <a:pt x="668245" y="3416997"/>
                </a:cubicBezTo>
                <a:lnTo>
                  <a:pt x="635903" y="3481505"/>
                </a:lnTo>
                <a:lnTo>
                  <a:pt x="635903" y="3523656"/>
                </a:lnTo>
                <a:cubicBezTo>
                  <a:pt x="635903" y="3524127"/>
                  <a:pt x="635786" y="3524539"/>
                  <a:pt x="635551" y="3524893"/>
                </a:cubicBezTo>
                <a:cubicBezTo>
                  <a:pt x="635316" y="3525246"/>
                  <a:pt x="634907" y="3525526"/>
                  <a:pt x="634322" y="3525732"/>
                </a:cubicBezTo>
                <a:cubicBezTo>
                  <a:pt x="633735" y="3525939"/>
                  <a:pt x="632945" y="3526115"/>
                  <a:pt x="631949" y="3526262"/>
                </a:cubicBezTo>
                <a:cubicBezTo>
                  <a:pt x="630954" y="3526410"/>
                  <a:pt x="629753" y="3526483"/>
                  <a:pt x="628346" y="3526483"/>
                </a:cubicBezTo>
                <a:cubicBezTo>
                  <a:pt x="626882" y="3526483"/>
                  <a:pt x="625667" y="3526410"/>
                  <a:pt x="624700" y="3526262"/>
                </a:cubicBezTo>
                <a:cubicBezTo>
                  <a:pt x="623733" y="3526115"/>
                  <a:pt x="622944" y="3525939"/>
                  <a:pt x="622329" y="3525732"/>
                </a:cubicBezTo>
                <a:cubicBezTo>
                  <a:pt x="621714" y="3525526"/>
                  <a:pt x="621289" y="3525246"/>
                  <a:pt x="621054" y="3524893"/>
                </a:cubicBezTo>
                <a:cubicBezTo>
                  <a:pt x="620821" y="3524539"/>
                  <a:pt x="620704" y="3524127"/>
                  <a:pt x="620704" y="3523656"/>
                </a:cubicBezTo>
                <a:lnTo>
                  <a:pt x="620704" y="3481505"/>
                </a:lnTo>
                <a:lnTo>
                  <a:pt x="588347" y="3416997"/>
                </a:lnTo>
                <a:cubicBezTo>
                  <a:pt x="587699" y="3415642"/>
                  <a:pt x="587301" y="3414582"/>
                  <a:pt x="587154" y="3413816"/>
                </a:cubicBezTo>
                <a:cubicBezTo>
                  <a:pt x="587007" y="3413050"/>
                  <a:pt x="587154" y="3412461"/>
                  <a:pt x="587596" y="3412048"/>
                </a:cubicBezTo>
                <a:cubicBezTo>
                  <a:pt x="588037" y="3411636"/>
                  <a:pt x="588833" y="3411371"/>
                  <a:pt x="589982" y="3411253"/>
                </a:cubicBezTo>
                <a:cubicBezTo>
                  <a:pt x="591130" y="3411135"/>
                  <a:pt x="592677" y="3411076"/>
                  <a:pt x="594621" y="3411076"/>
                </a:cubicBezTo>
                <a:close/>
                <a:moveTo>
                  <a:pt x="368956" y="3411076"/>
                </a:moveTo>
                <a:cubicBezTo>
                  <a:pt x="370429" y="3411076"/>
                  <a:pt x="371651" y="3411150"/>
                  <a:pt x="372623" y="3411297"/>
                </a:cubicBezTo>
                <a:cubicBezTo>
                  <a:pt x="373595" y="3411445"/>
                  <a:pt x="374375" y="3411621"/>
                  <a:pt x="374965" y="3411827"/>
                </a:cubicBezTo>
                <a:cubicBezTo>
                  <a:pt x="375554" y="3412034"/>
                  <a:pt x="375966" y="3412313"/>
                  <a:pt x="376202" y="3412667"/>
                </a:cubicBezTo>
                <a:cubicBezTo>
                  <a:pt x="376437" y="3413020"/>
                  <a:pt x="376555" y="3413433"/>
                  <a:pt x="376555" y="3413904"/>
                </a:cubicBezTo>
                <a:lnTo>
                  <a:pt x="376555" y="3459678"/>
                </a:lnTo>
                <a:lnTo>
                  <a:pt x="428603" y="3459678"/>
                </a:lnTo>
                <a:lnTo>
                  <a:pt x="428603" y="3413904"/>
                </a:lnTo>
                <a:cubicBezTo>
                  <a:pt x="428603" y="3413433"/>
                  <a:pt x="428721" y="3413020"/>
                  <a:pt x="428957" y="3412667"/>
                </a:cubicBezTo>
                <a:cubicBezTo>
                  <a:pt x="429192" y="3412313"/>
                  <a:pt x="429605" y="3412034"/>
                  <a:pt x="430194" y="3411827"/>
                </a:cubicBezTo>
                <a:cubicBezTo>
                  <a:pt x="430783" y="3411621"/>
                  <a:pt x="431549" y="3411445"/>
                  <a:pt x="432491" y="3411297"/>
                </a:cubicBezTo>
                <a:cubicBezTo>
                  <a:pt x="433434" y="3411150"/>
                  <a:pt x="434671" y="3411076"/>
                  <a:pt x="436203" y="3411076"/>
                </a:cubicBezTo>
                <a:cubicBezTo>
                  <a:pt x="437617" y="3411076"/>
                  <a:pt x="438809" y="3411150"/>
                  <a:pt x="439781" y="3411297"/>
                </a:cubicBezTo>
                <a:cubicBezTo>
                  <a:pt x="440754" y="3411445"/>
                  <a:pt x="441534" y="3411621"/>
                  <a:pt x="442123" y="3411827"/>
                </a:cubicBezTo>
                <a:cubicBezTo>
                  <a:pt x="442712" y="3412034"/>
                  <a:pt x="443125" y="3412313"/>
                  <a:pt x="443360" y="3412667"/>
                </a:cubicBezTo>
                <a:cubicBezTo>
                  <a:pt x="443596" y="3413020"/>
                  <a:pt x="443714" y="3413433"/>
                  <a:pt x="443714" y="3413904"/>
                </a:cubicBezTo>
                <a:lnTo>
                  <a:pt x="443714" y="3523656"/>
                </a:lnTo>
                <a:cubicBezTo>
                  <a:pt x="443714" y="3524127"/>
                  <a:pt x="443596" y="3524539"/>
                  <a:pt x="443360" y="3524893"/>
                </a:cubicBezTo>
                <a:cubicBezTo>
                  <a:pt x="443125" y="3525246"/>
                  <a:pt x="442712" y="3525526"/>
                  <a:pt x="442123" y="3525732"/>
                </a:cubicBezTo>
                <a:cubicBezTo>
                  <a:pt x="441534" y="3525939"/>
                  <a:pt x="440754" y="3526115"/>
                  <a:pt x="439781" y="3526262"/>
                </a:cubicBezTo>
                <a:cubicBezTo>
                  <a:pt x="438809" y="3526410"/>
                  <a:pt x="437617" y="3526483"/>
                  <a:pt x="436203" y="3526483"/>
                </a:cubicBezTo>
                <a:cubicBezTo>
                  <a:pt x="434671" y="3526483"/>
                  <a:pt x="433434" y="3526410"/>
                  <a:pt x="432491" y="3526262"/>
                </a:cubicBezTo>
                <a:cubicBezTo>
                  <a:pt x="431549" y="3526115"/>
                  <a:pt x="430783" y="3525939"/>
                  <a:pt x="430194" y="3525732"/>
                </a:cubicBezTo>
                <a:cubicBezTo>
                  <a:pt x="429605" y="3525526"/>
                  <a:pt x="429192" y="3525246"/>
                  <a:pt x="428957" y="3524893"/>
                </a:cubicBezTo>
                <a:cubicBezTo>
                  <a:pt x="428721" y="3524539"/>
                  <a:pt x="428603" y="3524127"/>
                  <a:pt x="428603" y="3523656"/>
                </a:cubicBezTo>
                <a:lnTo>
                  <a:pt x="428603" y="3472933"/>
                </a:lnTo>
                <a:lnTo>
                  <a:pt x="376555" y="3472933"/>
                </a:lnTo>
                <a:lnTo>
                  <a:pt x="376555" y="3523656"/>
                </a:lnTo>
                <a:cubicBezTo>
                  <a:pt x="376555" y="3524127"/>
                  <a:pt x="376437" y="3524539"/>
                  <a:pt x="376202" y="3524893"/>
                </a:cubicBezTo>
                <a:cubicBezTo>
                  <a:pt x="375966" y="3525246"/>
                  <a:pt x="375554" y="3525526"/>
                  <a:pt x="374965" y="3525732"/>
                </a:cubicBezTo>
                <a:cubicBezTo>
                  <a:pt x="374375" y="3525939"/>
                  <a:pt x="373595" y="3526115"/>
                  <a:pt x="372623" y="3526262"/>
                </a:cubicBezTo>
                <a:cubicBezTo>
                  <a:pt x="371651" y="3526410"/>
                  <a:pt x="370429" y="3526483"/>
                  <a:pt x="368956" y="3526483"/>
                </a:cubicBezTo>
                <a:cubicBezTo>
                  <a:pt x="367542" y="3526483"/>
                  <a:pt x="366334" y="3526410"/>
                  <a:pt x="365333" y="3526262"/>
                </a:cubicBezTo>
                <a:cubicBezTo>
                  <a:pt x="364331" y="3526115"/>
                  <a:pt x="363536" y="3525939"/>
                  <a:pt x="362947" y="3525732"/>
                </a:cubicBezTo>
                <a:cubicBezTo>
                  <a:pt x="362358" y="3525526"/>
                  <a:pt x="361945" y="3525246"/>
                  <a:pt x="361710" y="3524893"/>
                </a:cubicBezTo>
                <a:cubicBezTo>
                  <a:pt x="361474" y="3524539"/>
                  <a:pt x="361356" y="3524127"/>
                  <a:pt x="361356" y="3523656"/>
                </a:cubicBezTo>
                <a:lnTo>
                  <a:pt x="361356" y="3413904"/>
                </a:lnTo>
                <a:cubicBezTo>
                  <a:pt x="361356" y="3413433"/>
                  <a:pt x="361474" y="3413020"/>
                  <a:pt x="361710" y="3412667"/>
                </a:cubicBezTo>
                <a:cubicBezTo>
                  <a:pt x="361945" y="3412313"/>
                  <a:pt x="362358" y="3412034"/>
                  <a:pt x="362947" y="3411827"/>
                </a:cubicBezTo>
                <a:cubicBezTo>
                  <a:pt x="363536" y="3411621"/>
                  <a:pt x="364331" y="3411445"/>
                  <a:pt x="365333" y="3411297"/>
                </a:cubicBezTo>
                <a:cubicBezTo>
                  <a:pt x="366334" y="3411150"/>
                  <a:pt x="367542" y="3411076"/>
                  <a:pt x="368956" y="3411076"/>
                </a:cubicBezTo>
                <a:close/>
                <a:moveTo>
                  <a:pt x="118372" y="3411076"/>
                </a:moveTo>
                <a:cubicBezTo>
                  <a:pt x="120139" y="3411076"/>
                  <a:pt x="121568" y="3411135"/>
                  <a:pt x="122658" y="3411253"/>
                </a:cubicBezTo>
                <a:cubicBezTo>
                  <a:pt x="123748" y="3411371"/>
                  <a:pt x="124617" y="3411533"/>
                  <a:pt x="125265" y="3411739"/>
                </a:cubicBezTo>
                <a:cubicBezTo>
                  <a:pt x="125913" y="3411945"/>
                  <a:pt x="126399" y="3412240"/>
                  <a:pt x="126723" y="3412623"/>
                </a:cubicBezTo>
                <a:cubicBezTo>
                  <a:pt x="127047" y="3413006"/>
                  <a:pt x="127356" y="3413492"/>
                  <a:pt x="127651" y="3414081"/>
                </a:cubicBezTo>
                <a:lnTo>
                  <a:pt x="143468" y="3446953"/>
                </a:lnTo>
                <a:cubicBezTo>
                  <a:pt x="144936" y="3450076"/>
                  <a:pt x="146402" y="3453345"/>
                  <a:pt x="147866" y="3456762"/>
                </a:cubicBezTo>
                <a:cubicBezTo>
                  <a:pt x="149330" y="3460179"/>
                  <a:pt x="150824" y="3463625"/>
                  <a:pt x="152348" y="3467101"/>
                </a:cubicBezTo>
                <a:lnTo>
                  <a:pt x="152523" y="3467101"/>
                </a:lnTo>
                <a:cubicBezTo>
                  <a:pt x="153870" y="3463743"/>
                  <a:pt x="155260" y="3460400"/>
                  <a:pt x="156696" y="3457071"/>
                </a:cubicBezTo>
                <a:cubicBezTo>
                  <a:pt x="158131" y="3453743"/>
                  <a:pt x="159583" y="3450458"/>
                  <a:pt x="161053" y="3447218"/>
                </a:cubicBezTo>
                <a:lnTo>
                  <a:pt x="176959" y="3414169"/>
                </a:lnTo>
                <a:cubicBezTo>
                  <a:pt x="177136" y="3413580"/>
                  <a:pt x="177386" y="3413079"/>
                  <a:pt x="177710" y="3412667"/>
                </a:cubicBezTo>
                <a:cubicBezTo>
                  <a:pt x="178034" y="3412255"/>
                  <a:pt x="178476" y="3411945"/>
                  <a:pt x="179036" y="3411739"/>
                </a:cubicBezTo>
                <a:cubicBezTo>
                  <a:pt x="179595" y="3411533"/>
                  <a:pt x="180376" y="3411371"/>
                  <a:pt x="181377" y="3411253"/>
                </a:cubicBezTo>
                <a:cubicBezTo>
                  <a:pt x="182379" y="3411135"/>
                  <a:pt x="183645" y="3411076"/>
                  <a:pt x="185177" y="3411076"/>
                </a:cubicBezTo>
                <a:cubicBezTo>
                  <a:pt x="187298" y="3411076"/>
                  <a:pt x="188962" y="3411150"/>
                  <a:pt x="190170" y="3411297"/>
                </a:cubicBezTo>
                <a:cubicBezTo>
                  <a:pt x="191378" y="3411445"/>
                  <a:pt x="192217" y="3411725"/>
                  <a:pt x="192688" y="3412137"/>
                </a:cubicBezTo>
                <a:cubicBezTo>
                  <a:pt x="193160" y="3412549"/>
                  <a:pt x="193322" y="3413138"/>
                  <a:pt x="193174" y="3413904"/>
                </a:cubicBezTo>
                <a:cubicBezTo>
                  <a:pt x="193027" y="3414670"/>
                  <a:pt x="192629" y="3415701"/>
                  <a:pt x="191982" y="3416997"/>
                </a:cubicBezTo>
                <a:lnTo>
                  <a:pt x="159639" y="3481505"/>
                </a:lnTo>
                <a:lnTo>
                  <a:pt x="159639" y="3523656"/>
                </a:lnTo>
                <a:cubicBezTo>
                  <a:pt x="159639" y="3524127"/>
                  <a:pt x="159522" y="3524539"/>
                  <a:pt x="159288" y="3524893"/>
                </a:cubicBezTo>
                <a:cubicBezTo>
                  <a:pt x="159054" y="3525246"/>
                  <a:pt x="158644" y="3525526"/>
                  <a:pt x="158058" y="3525732"/>
                </a:cubicBezTo>
                <a:cubicBezTo>
                  <a:pt x="157472" y="3525939"/>
                  <a:pt x="156681" y="3526115"/>
                  <a:pt x="155686" y="3526262"/>
                </a:cubicBezTo>
                <a:cubicBezTo>
                  <a:pt x="154690" y="3526410"/>
                  <a:pt x="153489" y="3526483"/>
                  <a:pt x="152084" y="3526483"/>
                </a:cubicBezTo>
                <a:cubicBezTo>
                  <a:pt x="150619" y="3526483"/>
                  <a:pt x="149404" y="3526410"/>
                  <a:pt x="148437" y="3526262"/>
                </a:cubicBezTo>
                <a:cubicBezTo>
                  <a:pt x="147471" y="3526115"/>
                  <a:pt x="146680" y="3525939"/>
                  <a:pt x="146065" y="3525732"/>
                </a:cubicBezTo>
                <a:cubicBezTo>
                  <a:pt x="145450" y="3525526"/>
                  <a:pt x="145026" y="3525246"/>
                  <a:pt x="144792" y="3524893"/>
                </a:cubicBezTo>
                <a:cubicBezTo>
                  <a:pt x="144557" y="3524539"/>
                  <a:pt x="144440" y="3524127"/>
                  <a:pt x="144440" y="3523656"/>
                </a:cubicBezTo>
                <a:lnTo>
                  <a:pt x="144440" y="3481505"/>
                </a:lnTo>
                <a:lnTo>
                  <a:pt x="112098" y="3416997"/>
                </a:lnTo>
                <a:cubicBezTo>
                  <a:pt x="111450" y="3415642"/>
                  <a:pt x="111052" y="3414582"/>
                  <a:pt x="110905" y="3413816"/>
                </a:cubicBezTo>
                <a:cubicBezTo>
                  <a:pt x="110758" y="3413050"/>
                  <a:pt x="110905" y="3412461"/>
                  <a:pt x="111347" y="3412048"/>
                </a:cubicBezTo>
                <a:cubicBezTo>
                  <a:pt x="111789" y="3411636"/>
                  <a:pt x="112584" y="3411371"/>
                  <a:pt x="113733" y="3411253"/>
                </a:cubicBezTo>
                <a:cubicBezTo>
                  <a:pt x="114882" y="3411135"/>
                  <a:pt x="116428" y="3411076"/>
                  <a:pt x="118372" y="3411076"/>
                </a:cubicBezTo>
                <a:close/>
                <a:moveTo>
                  <a:pt x="8524317" y="3409928"/>
                </a:moveTo>
                <a:cubicBezTo>
                  <a:pt x="8526850" y="3409928"/>
                  <a:pt x="8529398" y="3410148"/>
                  <a:pt x="8531960" y="3410590"/>
                </a:cubicBezTo>
                <a:cubicBezTo>
                  <a:pt x="8534523" y="3411032"/>
                  <a:pt x="8536939" y="3411621"/>
                  <a:pt x="8539206" y="3412358"/>
                </a:cubicBezTo>
                <a:cubicBezTo>
                  <a:pt x="8541475" y="3413094"/>
                  <a:pt x="8543492" y="3413919"/>
                  <a:pt x="8545260" y="3414832"/>
                </a:cubicBezTo>
                <a:cubicBezTo>
                  <a:pt x="8547027" y="3415745"/>
                  <a:pt x="8548191" y="3416481"/>
                  <a:pt x="8548750" y="3417041"/>
                </a:cubicBezTo>
                <a:lnTo>
                  <a:pt x="8549744" y="3418234"/>
                </a:lnTo>
                <a:lnTo>
                  <a:pt x="8549744" y="3429678"/>
                </a:lnTo>
                <a:lnTo>
                  <a:pt x="8549369" y="3430296"/>
                </a:lnTo>
                <a:cubicBezTo>
                  <a:pt x="8549045" y="3430561"/>
                  <a:pt x="8548677" y="3430694"/>
                  <a:pt x="8548264" y="3430694"/>
                </a:cubicBezTo>
                <a:cubicBezTo>
                  <a:pt x="8547616" y="3430694"/>
                  <a:pt x="8546600" y="3430282"/>
                  <a:pt x="8545215" y="3429457"/>
                </a:cubicBezTo>
                <a:cubicBezTo>
                  <a:pt x="8543831" y="3428632"/>
                  <a:pt x="8542138" y="3427704"/>
                  <a:pt x="8540134" y="3426673"/>
                </a:cubicBezTo>
                <a:cubicBezTo>
                  <a:pt x="8538132" y="3425642"/>
                  <a:pt x="8535760" y="3424700"/>
                  <a:pt x="8533021" y="3423845"/>
                </a:cubicBezTo>
                <a:cubicBezTo>
                  <a:pt x="8530281" y="3422991"/>
                  <a:pt x="8527204" y="3422564"/>
                  <a:pt x="8523786" y="3422564"/>
                </a:cubicBezTo>
                <a:cubicBezTo>
                  <a:pt x="8520605" y="3422564"/>
                  <a:pt x="8517837" y="3422991"/>
                  <a:pt x="8515480" y="3423845"/>
                </a:cubicBezTo>
                <a:cubicBezTo>
                  <a:pt x="8513124" y="3424700"/>
                  <a:pt x="8511180" y="3425834"/>
                  <a:pt x="8509648" y="3427247"/>
                </a:cubicBezTo>
                <a:cubicBezTo>
                  <a:pt x="8508116" y="3428661"/>
                  <a:pt x="8506968" y="3430340"/>
                  <a:pt x="8506201" y="3432284"/>
                </a:cubicBezTo>
                <a:cubicBezTo>
                  <a:pt x="8505436" y="3434228"/>
                  <a:pt x="8505053" y="3436290"/>
                  <a:pt x="8505053" y="3438470"/>
                </a:cubicBezTo>
                <a:cubicBezTo>
                  <a:pt x="8505053" y="3441651"/>
                  <a:pt x="8505789" y="3444391"/>
                  <a:pt x="8507262" y="3446688"/>
                </a:cubicBezTo>
                <a:cubicBezTo>
                  <a:pt x="8508735" y="3448986"/>
                  <a:pt x="8510694" y="3451018"/>
                  <a:pt x="8513138" y="3452785"/>
                </a:cubicBezTo>
                <a:cubicBezTo>
                  <a:pt x="8515583" y="3454553"/>
                  <a:pt x="8518367" y="3456173"/>
                  <a:pt x="8521489" y="3457646"/>
                </a:cubicBezTo>
                <a:cubicBezTo>
                  <a:pt x="8524611" y="3459119"/>
                  <a:pt x="8527793" y="3460606"/>
                  <a:pt x="8531033" y="3462108"/>
                </a:cubicBezTo>
                <a:cubicBezTo>
                  <a:pt x="8534273" y="3463610"/>
                  <a:pt x="8537454" y="3465260"/>
                  <a:pt x="8540576" y="3467057"/>
                </a:cubicBezTo>
                <a:cubicBezTo>
                  <a:pt x="8543699" y="3468854"/>
                  <a:pt x="8546482" y="3470975"/>
                  <a:pt x="8548927" y="3473419"/>
                </a:cubicBezTo>
                <a:lnTo>
                  <a:pt x="8549744" y="3474614"/>
                </a:lnTo>
                <a:lnTo>
                  <a:pt x="8549744" y="3513887"/>
                </a:lnTo>
                <a:lnTo>
                  <a:pt x="8545922" y="3518840"/>
                </a:lnTo>
                <a:cubicBezTo>
                  <a:pt x="8542417" y="3521756"/>
                  <a:pt x="8538294" y="3523950"/>
                  <a:pt x="8533551" y="3525423"/>
                </a:cubicBezTo>
                <a:cubicBezTo>
                  <a:pt x="8528809" y="3526896"/>
                  <a:pt x="8523698" y="3527632"/>
                  <a:pt x="8518219" y="3527632"/>
                </a:cubicBezTo>
                <a:cubicBezTo>
                  <a:pt x="8514391" y="3527632"/>
                  <a:pt x="8510841" y="3527308"/>
                  <a:pt x="8507571" y="3526660"/>
                </a:cubicBezTo>
                <a:cubicBezTo>
                  <a:pt x="8504302" y="3526012"/>
                  <a:pt x="8501385" y="3525217"/>
                  <a:pt x="8498823" y="3524274"/>
                </a:cubicBezTo>
                <a:cubicBezTo>
                  <a:pt x="8496260" y="3523332"/>
                  <a:pt x="8494110" y="3522360"/>
                  <a:pt x="8492372" y="3521358"/>
                </a:cubicBezTo>
                <a:cubicBezTo>
                  <a:pt x="8490634" y="3520357"/>
                  <a:pt x="8489427" y="3519502"/>
                  <a:pt x="8488749" y="3518795"/>
                </a:cubicBezTo>
                <a:cubicBezTo>
                  <a:pt x="8488072" y="3518088"/>
                  <a:pt x="8487571" y="3517190"/>
                  <a:pt x="8487247" y="3516100"/>
                </a:cubicBezTo>
                <a:cubicBezTo>
                  <a:pt x="8486923" y="3515010"/>
                  <a:pt x="8486761" y="3513552"/>
                  <a:pt x="8486761" y="3511726"/>
                </a:cubicBezTo>
                <a:cubicBezTo>
                  <a:pt x="8486761" y="3510430"/>
                  <a:pt x="8486820" y="3509355"/>
                  <a:pt x="8486938" y="3508501"/>
                </a:cubicBezTo>
                <a:cubicBezTo>
                  <a:pt x="8487056" y="3507647"/>
                  <a:pt x="8487232" y="3506954"/>
                  <a:pt x="8487468" y="3506424"/>
                </a:cubicBezTo>
                <a:cubicBezTo>
                  <a:pt x="8487704" y="3505894"/>
                  <a:pt x="8487998" y="3505526"/>
                  <a:pt x="8488351" y="3505320"/>
                </a:cubicBezTo>
                <a:cubicBezTo>
                  <a:pt x="8488705" y="3505113"/>
                  <a:pt x="8489118" y="3505010"/>
                  <a:pt x="8489589" y="3505010"/>
                </a:cubicBezTo>
                <a:cubicBezTo>
                  <a:pt x="8490413" y="3505010"/>
                  <a:pt x="8491577" y="3505511"/>
                  <a:pt x="8493079" y="3506512"/>
                </a:cubicBezTo>
                <a:cubicBezTo>
                  <a:pt x="8494581" y="3507514"/>
                  <a:pt x="8496511" y="3508604"/>
                  <a:pt x="8498867" y="3509782"/>
                </a:cubicBezTo>
                <a:cubicBezTo>
                  <a:pt x="8501224" y="3510960"/>
                  <a:pt x="8504066" y="3512065"/>
                  <a:pt x="8507394" y="3513096"/>
                </a:cubicBezTo>
                <a:cubicBezTo>
                  <a:pt x="8510723" y="3514127"/>
                  <a:pt x="8514567" y="3514642"/>
                  <a:pt x="8518926" y="3514642"/>
                </a:cubicBezTo>
                <a:cubicBezTo>
                  <a:pt x="8522225" y="3514642"/>
                  <a:pt x="8525245" y="3514200"/>
                  <a:pt x="8527984" y="3513317"/>
                </a:cubicBezTo>
                <a:cubicBezTo>
                  <a:pt x="8530723" y="3512433"/>
                  <a:pt x="8533080" y="3511181"/>
                  <a:pt x="8535053" y="3509561"/>
                </a:cubicBezTo>
                <a:cubicBezTo>
                  <a:pt x="8537027" y="3507941"/>
                  <a:pt x="8538544" y="3505953"/>
                  <a:pt x="8539604" y="3503596"/>
                </a:cubicBezTo>
                <a:cubicBezTo>
                  <a:pt x="8540664" y="3501240"/>
                  <a:pt x="8541195" y="3498559"/>
                  <a:pt x="8541195" y="3495555"/>
                </a:cubicBezTo>
                <a:cubicBezTo>
                  <a:pt x="8541195" y="3492315"/>
                  <a:pt x="8540459" y="3489546"/>
                  <a:pt x="8538986" y="3487249"/>
                </a:cubicBezTo>
                <a:cubicBezTo>
                  <a:pt x="8537513" y="3484951"/>
                  <a:pt x="8535569" y="3482933"/>
                  <a:pt x="8533153" y="3481195"/>
                </a:cubicBezTo>
                <a:cubicBezTo>
                  <a:pt x="8530738" y="3479458"/>
                  <a:pt x="8527984" y="3477867"/>
                  <a:pt x="8524891" y="3476424"/>
                </a:cubicBezTo>
                <a:cubicBezTo>
                  <a:pt x="8521798" y="3474980"/>
                  <a:pt x="8518632" y="3473507"/>
                  <a:pt x="8515392" y="3472005"/>
                </a:cubicBezTo>
                <a:cubicBezTo>
                  <a:pt x="8512152" y="3470503"/>
                  <a:pt x="8509000" y="3468839"/>
                  <a:pt x="8505936" y="3467013"/>
                </a:cubicBezTo>
                <a:cubicBezTo>
                  <a:pt x="8502873" y="3465186"/>
                  <a:pt x="8500134" y="3463036"/>
                  <a:pt x="8497718" y="3460562"/>
                </a:cubicBezTo>
                <a:cubicBezTo>
                  <a:pt x="8495303" y="3458088"/>
                  <a:pt x="8493344" y="3455186"/>
                  <a:pt x="8491842" y="3451858"/>
                </a:cubicBezTo>
                <a:cubicBezTo>
                  <a:pt x="8490340" y="3448529"/>
                  <a:pt x="8489589" y="3444538"/>
                  <a:pt x="8489589" y="3439884"/>
                </a:cubicBezTo>
                <a:cubicBezTo>
                  <a:pt x="8489589" y="3435112"/>
                  <a:pt x="8490458" y="3430856"/>
                  <a:pt x="8492195" y="3427115"/>
                </a:cubicBezTo>
                <a:cubicBezTo>
                  <a:pt x="8493934" y="3423374"/>
                  <a:pt x="8496349" y="3420237"/>
                  <a:pt x="8499441" y="3417704"/>
                </a:cubicBezTo>
                <a:cubicBezTo>
                  <a:pt x="8502534" y="3415171"/>
                  <a:pt x="8506217" y="3413241"/>
                  <a:pt x="8510487" y="3411916"/>
                </a:cubicBezTo>
                <a:cubicBezTo>
                  <a:pt x="8514759" y="3410590"/>
                  <a:pt x="8519368" y="3409928"/>
                  <a:pt x="8524317" y="3409928"/>
                </a:cubicBezTo>
                <a:close/>
                <a:moveTo>
                  <a:pt x="8048067" y="3409928"/>
                </a:moveTo>
                <a:cubicBezTo>
                  <a:pt x="8050600" y="3409928"/>
                  <a:pt x="8053148" y="3410148"/>
                  <a:pt x="8055710" y="3410590"/>
                </a:cubicBezTo>
                <a:cubicBezTo>
                  <a:pt x="8058273" y="3411032"/>
                  <a:pt x="8060689" y="3411621"/>
                  <a:pt x="8062956" y="3412358"/>
                </a:cubicBezTo>
                <a:cubicBezTo>
                  <a:pt x="8065225" y="3413094"/>
                  <a:pt x="8067242" y="3413919"/>
                  <a:pt x="8069010" y="3414832"/>
                </a:cubicBezTo>
                <a:cubicBezTo>
                  <a:pt x="8070777" y="3415745"/>
                  <a:pt x="8071941" y="3416481"/>
                  <a:pt x="8072500" y="3417041"/>
                </a:cubicBezTo>
                <a:cubicBezTo>
                  <a:pt x="8073060" y="3417601"/>
                  <a:pt x="8073428" y="3418043"/>
                  <a:pt x="8073605" y="3418367"/>
                </a:cubicBezTo>
                <a:cubicBezTo>
                  <a:pt x="8073781" y="3418691"/>
                  <a:pt x="8073929" y="3419103"/>
                  <a:pt x="8074046" y="3419604"/>
                </a:cubicBezTo>
                <a:cubicBezTo>
                  <a:pt x="8074164" y="3420105"/>
                  <a:pt x="8074253" y="3420708"/>
                  <a:pt x="8074312" y="3421415"/>
                </a:cubicBezTo>
                <a:cubicBezTo>
                  <a:pt x="8074371" y="3422122"/>
                  <a:pt x="8074400" y="3423035"/>
                  <a:pt x="8074400" y="3424155"/>
                </a:cubicBezTo>
                <a:cubicBezTo>
                  <a:pt x="8074400" y="3425215"/>
                  <a:pt x="8074356" y="3426158"/>
                  <a:pt x="8074267" y="3426982"/>
                </a:cubicBezTo>
                <a:cubicBezTo>
                  <a:pt x="8074179" y="3427807"/>
                  <a:pt x="8074046" y="3428499"/>
                  <a:pt x="8073870" y="3429059"/>
                </a:cubicBezTo>
                <a:cubicBezTo>
                  <a:pt x="8073693" y="3429619"/>
                  <a:pt x="8073443" y="3430031"/>
                  <a:pt x="8073119" y="3430296"/>
                </a:cubicBezTo>
                <a:cubicBezTo>
                  <a:pt x="8072795" y="3430561"/>
                  <a:pt x="8072427" y="3430694"/>
                  <a:pt x="8072014" y="3430694"/>
                </a:cubicBezTo>
                <a:cubicBezTo>
                  <a:pt x="8071366" y="3430694"/>
                  <a:pt x="8070350" y="3430282"/>
                  <a:pt x="8068965" y="3429457"/>
                </a:cubicBezTo>
                <a:cubicBezTo>
                  <a:pt x="8067581" y="3428632"/>
                  <a:pt x="8065888" y="3427704"/>
                  <a:pt x="8063884" y="3426673"/>
                </a:cubicBezTo>
                <a:cubicBezTo>
                  <a:pt x="8061882" y="3425642"/>
                  <a:pt x="8059510" y="3424700"/>
                  <a:pt x="8056771" y="3423845"/>
                </a:cubicBezTo>
                <a:cubicBezTo>
                  <a:pt x="8054031" y="3422991"/>
                  <a:pt x="8050954" y="3422564"/>
                  <a:pt x="8047536" y="3422564"/>
                </a:cubicBezTo>
                <a:cubicBezTo>
                  <a:pt x="8044355" y="3422564"/>
                  <a:pt x="8041587" y="3422991"/>
                  <a:pt x="8039230" y="3423845"/>
                </a:cubicBezTo>
                <a:cubicBezTo>
                  <a:pt x="8036874" y="3424700"/>
                  <a:pt x="8034930" y="3425834"/>
                  <a:pt x="8033398" y="3427247"/>
                </a:cubicBezTo>
                <a:cubicBezTo>
                  <a:pt x="8031866" y="3428661"/>
                  <a:pt x="8030718" y="3430340"/>
                  <a:pt x="8029951" y="3432284"/>
                </a:cubicBezTo>
                <a:cubicBezTo>
                  <a:pt x="8029186" y="3434228"/>
                  <a:pt x="8028803" y="3436290"/>
                  <a:pt x="8028803" y="3438470"/>
                </a:cubicBezTo>
                <a:cubicBezTo>
                  <a:pt x="8028803" y="3441651"/>
                  <a:pt x="8029539" y="3444391"/>
                  <a:pt x="8031012" y="3446688"/>
                </a:cubicBezTo>
                <a:cubicBezTo>
                  <a:pt x="8032485" y="3448986"/>
                  <a:pt x="8034444" y="3451018"/>
                  <a:pt x="8036888" y="3452785"/>
                </a:cubicBezTo>
                <a:cubicBezTo>
                  <a:pt x="8039333" y="3454553"/>
                  <a:pt x="8042117" y="3456173"/>
                  <a:pt x="8045239" y="3457646"/>
                </a:cubicBezTo>
                <a:cubicBezTo>
                  <a:pt x="8048361" y="3459119"/>
                  <a:pt x="8051543" y="3460606"/>
                  <a:pt x="8054783" y="3462108"/>
                </a:cubicBezTo>
                <a:cubicBezTo>
                  <a:pt x="8058023" y="3463610"/>
                  <a:pt x="8061204" y="3465260"/>
                  <a:pt x="8064326" y="3467057"/>
                </a:cubicBezTo>
                <a:cubicBezTo>
                  <a:pt x="8067449" y="3468854"/>
                  <a:pt x="8070232" y="3470975"/>
                  <a:pt x="8072677" y="3473419"/>
                </a:cubicBezTo>
                <a:cubicBezTo>
                  <a:pt x="8075122" y="3475864"/>
                  <a:pt x="8077095" y="3478751"/>
                  <a:pt x="8078597" y="3482079"/>
                </a:cubicBezTo>
                <a:cubicBezTo>
                  <a:pt x="8080100" y="3485408"/>
                  <a:pt x="8080851" y="3489340"/>
                  <a:pt x="8080851" y="3493876"/>
                </a:cubicBezTo>
                <a:cubicBezTo>
                  <a:pt x="8080851" y="3499237"/>
                  <a:pt x="8079864" y="3504009"/>
                  <a:pt x="8077890" y="3508191"/>
                </a:cubicBezTo>
                <a:cubicBezTo>
                  <a:pt x="8075917" y="3512374"/>
                  <a:pt x="8073178" y="3515924"/>
                  <a:pt x="8069672" y="3518840"/>
                </a:cubicBezTo>
                <a:cubicBezTo>
                  <a:pt x="8066167" y="3521756"/>
                  <a:pt x="8062044" y="3523950"/>
                  <a:pt x="8057301" y="3525423"/>
                </a:cubicBezTo>
                <a:cubicBezTo>
                  <a:pt x="8052559" y="3526896"/>
                  <a:pt x="8047448" y="3527632"/>
                  <a:pt x="8041969" y="3527632"/>
                </a:cubicBezTo>
                <a:cubicBezTo>
                  <a:pt x="8038141" y="3527632"/>
                  <a:pt x="8034591" y="3527308"/>
                  <a:pt x="8031321" y="3526660"/>
                </a:cubicBezTo>
                <a:cubicBezTo>
                  <a:pt x="8028052" y="3526012"/>
                  <a:pt x="8025135" y="3525217"/>
                  <a:pt x="8022573" y="3524274"/>
                </a:cubicBezTo>
                <a:cubicBezTo>
                  <a:pt x="8020010" y="3523332"/>
                  <a:pt x="8017860" y="3522360"/>
                  <a:pt x="8016122" y="3521358"/>
                </a:cubicBezTo>
                <a:cubicBezTo>
                  <a:pt x="8014384" y="3520357"/>
                  <a:pt x="8013177" y="3519502"/>
                  <a:pt x="8012499" y="3518795"/>
                </a:cubicBezTo>
                <a:cubicBezTo>
                  <a:pt x="8011822" y="3518088"/>
                  <a:pt x="8011321" y="3517190"/>
                  <a:pt x="8010997" y="3516100"/>
                </a:cubicBezTo>
                <a:cubicBezTo>
                  <a:pt x="8010673" y="3515010"/>
                  <a:pt x="8010511" y="3513552"/>
                  <a:pt x="8010511" y="3511726"/>
                </a:cubicBezTo>
                <a:cubicBezTo>
                  <a:pt x="8010511" y="3510430"/>
                  <a:pt x="8010570" y="3509355"/>
                  <a:pt x="8010688" y="3508501"/>
                </a:cubicBezTo>
                <a:cubicBezTo>
                  <a:pt x="8010806" y="3507647"/>
                  <a:pt x="8010982" y="3506954"/>
                  <a:pt x="8011218" y="3506424"/>
                </a:cubicBezTo>
                <a:cubicBezTo>
                  <a:pt x="8011454" y="3505894"/>
                  <a:pt x="8011748" y="3505526"/>
                  <a:pt x="8012101" y="3505320"/>
                </a:cubicBezTo>
                <a:cubicBezTo>
                  <a:pt x="8012455" y="3505113"/>
                  <a:pt x="8012868" y="3505010"/>
                  <a:pt x="8013339" y="3505010"/>
                </a:cubicBezTo>
                <a:cubicBezTo>
                  <a:pt x="8014163" y="3505010"/>
                  <a:pt x="8015327" y="3505511"/>
                  <a:pt x="8016829" y="3506512"/>
                </a:cubicBezTo>
                <a:cubicBezTo>
                  <a:pt x="8018331" y="3507514"/>
                  <a:pt x="8020261" y="3508604"/>
                  <a:pt x="8022617" y="3509782"/>
                </a:cubicBezTo>
                <a:cubicBezTo>
                  <a:pt x="8024974" y="3510960"/>
                  <a:pt x="8027816" y="3512065"/>
                  <a:pt x="8031144" y="3513096"/>
                </a:cubicBezTo>
                <a:cubicBezTo>
                  <a:pt x="8034473" y="3514127"/>
                  <a:pt x="8038317" y="3514642"/>
                  <a:pt x="8042676" y="3514642"/>
                </a:cubicBezTo>
                <a:cubicBezTo>
                  <a:pt x="8045975" y="3514642"/>
                  <a:pt x="8048995" y="3514200"/>
                  <a:pt x="8051734" y="3513317"/>
                </a:cubicBezTo>
                <a:cubicBezTo>
                  <a:pt x="8054473" y="3512433"/>
                  <a:pt x="8056830" y="3511181"/>
                  <a:pt x="8058803" y="3509561"/>
                </a:cubicBezTo>
                <a:cubicBezTo>
                  <a:pt x="8060777" y="3507941"/>
                  <a:pt x="8062294" y="3505953"/>
                  <a:pt x="8063354" y="3503596"/>
                </a:cubicBezTo>
                <a:cubicBezTo>
                  <a:pt x="8064414" y="3501240"/>
                  <a:pt x="8064945" y="3498559"/>
                  <a:pt x="8064945" y="3495555"/>
                </a:cubicBezTo>
                <a:cubicBezTo>
                  <a:pt x="8064945" y="3492315"/>
                  <a:pt x="8064209" y="3489546"/>
                  <a:pt x="8062736" y="3487249"/>
                </a:cubicBezTo>
                <a:cubicBezTo>
                  <a:pt x="8061263" y="3484951"/>
                  <a:pt x="8059319" y="3482933"/>
                  <a:pt x="8056903" y="3481195"/>
                </a:cubicBezTo>
                <a:cubicBezTo>
                  <a:pt x="8054488" y="3479458"/>
                  <a:pt x="8051734" y="3477867"/>
                  <a:pt x="8048641" y="3476424"/>
                </a:cubicBezTo>
                <a:cubicBezTo>
                  <a:pt x="8045548" y="3474980"/>
                  <a:pt x="8042382" y="3473507"/>
                  <a:pt x="8039142" y="3472005"/>
                </a:cubicBezTo>
                <a:cubicBezTo>
                  <a:pt x="8035902" y="3470503"/>
                  <a:pt x="8032750" y="3468839"/>
                  <a:pt x="8029686" y="3467013"/>
                </a:cubicBezTo>
                <a:cubicBezTo>
                  <a:pt x="8026623" y="3465186"/>
                  <a:pt x="8023884" y="3463036"/>
                  <a:pt x="8021468" y="3460562"/>
                </a:cubicBezTo>
                <a:cubicBezTo>
                  <a:pt x="8019053" y="3458088"/>
                  <a:pt x="8017094" y="3455186"/>
                  <a:pt x="8015592" y="3451858"/>
                </a:cubicBezTo>
                <a:cubicBezTo>
                  <a:pt x="8014090" y="3448529"/>
                  <a:pt x="8013339" y="3444538"/>
                  <a:pt x="8013339" y="3439884"/>
                </a:cubicBezTo>
                <a:cubicBezTo>
                  <a:pt x="8013339" y="3435112"/>
                  <a:pt x="8014208" y="3430856"/>
                  <a:pt x="8015945" y="3427115"/>
                </a:cubicBezTo>
                <a:cubicBezTo>
                  <a:pt x="8017684" y="3423374"/>
                  <a:pt x="8020099" y="3420237"/>
                  <a:pt x="8023191" y="3417704"/>
                </a:cubicBezTo>
                <a:cubicBezTo>
                  <a:pt x="8026284" y="3415171"/>
                  <a:pt x="8029967" y="3413241"/>
                  <a:pt x="8034237" y="3411916"/>
                </a:cubicBezTo>
                <a:cubicBezTo>
                  <a:pt x="8038509" y="3410590"/>
                  <a:pt x="8043118" y="3409928"/>
                  <a:pt x="8048067" y="3409928"/>
                </a:cubicBezTo>
                <a:close/>
                <a:moveTo>
                  <a:pt x="7581342" y="3409928"/>
                </a:moveTo>
                <a:cubicBezTo>
                  <a:pt x="7583875" y="3409928"/>
                  <a:pt x="7586423" y="3410148"/>
                  <a:pt x="7588986" y="3410590"/>
                </a:cubicBezTo>
                <a:cubicBezTo>
                  <a:pt x="7591548" y="3411032"/>
                  <a:pt x="7593964" y="3411621"/>
                  <a:pt x="7596232" y="3412358"/>
                </a:cubicBezTo>
                <a:cubicBezTo>
                  <a:pt x="7598500" y="3413094"/>
                  <a:pt x="7600517" y="3413919"/>
                  <a:pt x="7602285" y="3414832"/>
                </a:cubicBezTo>
                <a:cubicBezTo>
                  <a:pt x="7604052" y="3415745"/>
                  <a:pt x="7605216" y="3416481"/>
                  <a:pt x="7605775" y="3417041"/>
                </a:cubicBezTo>
                <a:cubicBezTo>
                  <a:pt x="7606335" y="3417601"/>
                  <a:pt x="7606703" y="3418043"/>
                  <a:pt x="7606880" y="3418367"/>
                </a:cubicBezTo>
                <a:cubicBezTo>
                  <a:pt x="7607057" y="3418691"/>
                  <a:pt x="7607204" y="3419103"/>
                  <a:pt x="7607322" y="3419604"/>
                </a:cubicBezTo>
                <a:cubicBezTo>
                  <a:pt x="7607440" y="3420105"/>
                  <a:pt x="7607528" y="3420708"/>
                  <a:pt x="7607587" y="3421415"/>
                </a:cubicBezTo>
                <a:cubicBezTo>
                  <a:pt x="7607646" y="3422122"/>
                  <a:pt x="7607675" y="3423035"/>
                  <a:pt x="7607675" y="3424155"/>
                </a:cubicBezTo>
                <a:cubicBezTo>
                  <a:pt x="7607675" y="3425215"/>
                  <a:pt x="7607631" y="3426158"/>
                  <a:pt x="7607543" y="3426982"/>
                </a:cubicBezTo>
                <a:cubicBezTo>
                  <a:pt x="7607454" y="3427807"/>
                  <a:pt x="7607322" y="3428499"/>
                  <a:pt x="7607145" y="3429059"/>
                </a:cubicBezTo>
                <a:cubicBezTo>
                  <a:pt x="7606968" y="3429619"/>
                  <a:pt x="7606718" y="3430031"/>
                  <a:pt x="7606394" y="3430296"/>
                </a:cubicBezTo>
                <a:cubicBezTo>
                  <a:pt x="7606070" y="3430561"/>
                  <a:pt x="7605702" y="3430694"/>
                  <a:pt x="7605289" y="3430694"/>
                </a:cubicBezTo>
                <a:cubicBezTo>
                  <a:pt x="7604642" y="3430694"/>
                  <a:pt x="7603625" y="3430282"/>
                  <a:pt x="7602241" y="3429457"/>
                </a:cubicBezTo>
                <a:cubicBezTo>
                  <a:pt x="7600856" y="3428632"/>
                  <a:pt x="7599163" y="3427704"/>
                  <a:pt x="7597160" y="3426673"/>
                </a:cubicBezTo>
                <a:cubicBezTo>
                  <a:pt x="7595157" y="3425642"/>
                  <a:pt x="7592785" y="3424700"/>
                  <a:pt x="7590046" y="3423845"/>
                </a:cubicBezTo>
                <a:cubicBezTo>
                  <a:pt x="7587307" y="3422991"/>
                  <a:pt x="7584229" y="3422564"/>
                  <a:pt x="7580812" y="3422564"/>
                </a:cubicBezTo>
                <a:cubicBezTo>
                  <a:pt x="7577630" y="3422564"/>
                  <a:pt x="7574862" y="3422991"/>
                  <a:pt x="7572505" y="3423845"/>
                </a:cubicBezTo>
                <a:cubicBezTo>
                  <a:pt x="7570149" y="3424700"/>
                  <a:pt x="7568205" y="3425834"/>
                  <a:pt x="7566673" y="3427247"/>
                </a:cubicBezTo>
                <a:cubicBezTo>
                  <a:pt x="7565142" y="3428661"/>
                  <a:pt x="7563993" y="3430340"/>
                  <a:pt x="7563227" y="3432284"/>
                </a:cubicBezTo>
                <a:cubicBezTo>
                  <a:pt x="7562461" y="3434228"/>
                  <a:pt x="7562078" y="3436290"/>
                  <a:pt x="7562078" y="3438470"/>
                </a:cubicBezTo>
                <a:cubicBezTo>
                  <a:pt x="7562078" y="3441651"/>
                  <a:pt x="7562815" y="3444391"/>
                  <a:pt x="7564287" y="3446688"/>
                </a:cubicBezTo>
                <a:cubicBezTo>
                  <a:pt x="7565760" y="3448986"/>
                  <a:pt x="7567719" y="3451018"/>
                  <a:pt x="7570164" y="3452785"/>
                </a:cubicBezTo>
                <a:cubicBezTo>
                  <a:pt x="7572609" y="3454553"/>
                  <a:pt x="7575392" y="3456173"/>
                  <a:pt x="7578514" y="3457646"/>
                </a:cubicBezTo>
                <a:cubicBezTo>
                  <a:pt x="7581637" y="3459119"/>
                  <a:pt x="7584818" y="3460606"/>
                  <a:pt x="7588058" y="3462108"/>
                </a:cubicBezTo>
                <a:cubicBezTo>
                  <a:pt x="7591298" y="3463610"/>
                  <a:pt x="7594479" y="3465260"/>
                  <a:pt x="7597601" y="3467057"/>
                </a:cubicBezTo>
                <a:cubicBezTo>
                  <a:pt x="7600724" y="3468854"/>
                  <a:pt x="7603507" y="3470975"/>
                  <a:pt x="7605952" y="3473419"/>
                </a:cubicBezTo>
                <a:cubicBezTo>
                  <a:pt x="7608397" y="3475864"/>
                  <a:pt x="7610370" y="3478751"/>
                  <a:pt x="7611873" y="3482079"/>
                </a:cubicBezTo>
                <a:cubicBezTo>
                  <a:pt x="7613375" y="3485408"/>
                  <a:pt x="7614126" y="3489340"/>
                  <a:pt x="7614126" y="3493876"/>
                </a:cubicBezTo>
                <a:cubicBezTo>
                  <a:pt x="7614126" y="3499237"/>
                  <a:pt x="7613139" y="3504009"/>
                  <a:pt x="7611166" y="3508191"/>
                </a:cubicBezTo>
                <a:cubicBezTo>
                  <a:pt x="7609193" y="3512374"/>
                  <a:pt x="7606453" y="3515924"/>
                  <a:pt x="7602948" y="3518840"/>
                </a:cubicBezTo>
                <a:cubicBezTo>
                  <a:pt x="7599443" y="3521756"/>
                  <a:pt x="7595319" y="3523950"/>
                  <a:pt x="7590576" y="3525423"/>
                </a:cubicBezTo>
                <a:cubicBezTo>
                  <a:pt x="7585834" y="3526896"/>
                  <a:pt x="7580723" y="3527632"/>
                  <a:pt x="7575245" y="3527632"/>
                </a:cubicBezTo>
                <a:cubicBezTo>
                  <a:pt x="7571416" y="3527632"/>
                  <a:pt x="7567866" y="3527308"/>
                  <a:pt x="7564596" y="3526660"/>
                </a:cubicBezTo>
                <a:cubicBezTo>
                  <a:pt x="7561327" y="3526012"/>
                  <a:pt x="7558411" y="3525217"/>
                  <a:pt x="7555848" y="3524274"/>
                </a:cubicBezTo>
                <a:cubicBezTo>
                  <a:pt x="7553285" y="3523332"/>
                  <a:pt x="7551136" y="3522360"/>
                  <a:pt x="7549397" y="3521358"/>
                </a:cubicBezTo>
                <a:cubicBezTo>
                  <a:pt x="7547660" y="3520357"/>
                  <a:pt x="7546452" y="3519502"/>
                  <a:pt x="7545774" y="3518795"/>
                </a:cubicBezTo>
                <a:cubicBezTo>
                  <a:pt x="7545097" y="3518088"/>
                  <a:pt x="7544596" y="3517190"/>
                  <a:pt x="7544272" y="3516100"/>
                </a:cubicBezTo>
                <a:cubicBezTo>
                  <a:pt x="7543948" y="3515010"/>
                  <a:pt x="7543786" y="3513552"/>
                  <a:pt x="7543786" y="3511726"/>
                </a:cubicBezTo>
                <a:cubicBezTo>
                  <a:pt x="7543786" y="3510430"/>
                  <a:pt x="7543845" y="3509355"/>
                  <a:pt x="7543963" y="3508501"/>
                </a:cubicBezTo>
                <a:cubicBezTo>
                  <a:pt x="7544081" y="3507647"/>
                  <a:pt x="7544258" y="3506954"/>
                  <a:pt x="7544493" y="3506424"/>
                </a:cubicBezTo>
                <a:cubicBezTo>
                  <a:pt x="7544729" y="3505894"/>
                  <a:pt x="7545023" y="3505526"/>
                  <a:pt x="7545377" y="3505320"/>
                </a:cubicBezTo>
                <a:cubicBezTo>
                  <a:pt x="7545730" y="3505113"/>
                  <a:pt x="7546143" y="3505010"/>
                  <a:pt x="7546614" y="3505010"/>
                </a:cubicBezTo>
                <a:cubicBezTo>
                  <a:pt x="7547439" y="3505010"/>
                  <a:pt x="7548602" y="3505511"/>
                  <a:pt x="7550104" y="3506512"/>
                </a:cubicBezTo>
                <a:cubicBezTo>
                  <a:pt x="7551607" y="3507514"/>
                  <a:pt x="7553536" y="3508604"/>
                  <a:pt x="7555892" y="3509782"/>
                </a:cubicBezTo>
                <a:cubicBezTo>
                  <a:pt x="7558249" y="3510960"/>
                  <a:pt x="7561091" y="3512065"/>
                  <a:pt x="7564420" y="3513096"/>
                </a:cubicBezTo>
                <a:cubicBezTo>
                  <a:pt x="7567749" y="3514127"/>
                  <a:pt x="7571592" y="3514642"/>
                  <a:pt x="7575952" y="3514642"/>
                </a:cubicBezTo>
                <a:cubicBezTo>
                  <a:pt x="7579251" y="3514642"/>
                  <a:pt x="7582270" y="3514200"/>
                  <a:pt x="7585009" y="3513317"/>
                </a:cubicBezTo>
                <a:cubicBezTo>
                  <a:pt x="7587748" y="3512433"/>
                  <a:pt x="7590105" y="3511181"/>
                  <a:pt x="7592078" y="3509561"/>
                </a:cubicBezTo>
                <a:cubicBezTo>
                  <a:pt x="7594052" y="3507941"/>
                  <a:pt x="7595569" y="3505953"/>
                  <a:pt x="7596629" y="3503596"/>
                </a:cubicBezTo>
                <a:cubicBezTo>
                  <a:pt x="7597690" y="3501240"/>
                  <a:pt x="7598220" y="3498559"/>
                  <a:pt x="7598220" y="3495555"/>
                </a:cubicBezTo>
                <a:cubicBezTo>
                  <a:pt x="7598220" y="3492315"/>
                  <a:pt x="7597484" y="3489546"/>
                  <a:pt x="7596011" y="3487249"/>
                </a:cubicBezTo>
                <a:cubicBezTo>
                  <a:pt x="7594538" y="3484951"/>
                  <a:pt x="7592594" y="3482933"/>
                  <a:pt x="7590179" y="3481195"/>
                </a:cubicBezTo>
                <a:cubicBezTo>
                  <a:pt x="7587764" y="3479458"/>
                  <a:pt x="7585009" y="3477867"/>
                  <a:pt x="7581916" y="3476424"/>
                </a:cubicBezTo>
                <a:cubicBezTo>
                  <a:pt x="7578823" y="3474980"/>
                  <a:pt x="7575657" y="3473507"/>
                  <a:pt x="7572417" y="3472005"/>
                </a:cubicBezTo>
                <a:cubicBezTo>
                  <a:pt x="7569177" y="3470503"/>
                  <a:pt x="7566025" y="3468839"/>
                  <a:pt x="7562962" y="3467013"/>
                </a:cubicBezTo>
                <a:cubicBezTo>
                  <a:pt x="7559898" y="3465186"/>
                  <a:pt x="7557159" y="3463036"/>
                  <a:pt x="7554744" y="3460562"/>
                </a:cubicBezTo>
                <a:cubicBezTo>
                  <a:pt x="7552329" y="3458088"/>
                  <a:pt x="7550369" y="3455186"/>
                  <a:pt x="7548867" y="3451858"/>
                </a:cubicBezTo>
                <a:cubicBezTo>
                  <a:pt x="7547365" y="3448529"/>
                  <a:pt x="7546614" y="3444538"/>
                  <a:pt x="7546614" y="3439884"/>
                </a:cubicBezTo>
                <a:cubicBezTo>
                  <a:pt x="7546614" y="3435112"/>
                  <a:pt x="7547483" y="3430856"/>
                  <a:pt x="7549221" y="3427115"/>
                </a:cubicBezTo>
                <a:cubicBezTo>
                  <a:pt x="7550959" y="3423374"/>
                  <a:pt x="7553374" y="3420237"/>
                  <a:pt x="7556467" y="3417704"/>
                </a:cubicBezTo>
                <a:cubicBezTo>
                  <a:pt x="7559560" y="3415171"/>
                  <a:pt x="7563242" y="3413241"/>
                  <a:pt x="7567513" y="3411916"/>
                </a:cubicBezTo>
                <a:cubicBezTo>
                  <a:pt x="7571784" y="3410590"/>
                  <a:pt x="7576393" y="3409928"/>
                  <a:pt x="7581342" y="3409928"/>
                </a:cubicBezTo>
                <a:close/>
                <a:moveTo>
                  <a:pt x="7105092" y="3409928"/>
                </a:moveTo>
                <a:cubicBezTo>
                  <a:pt x="7107625" y="3409928"/>
                  <a:pt x="7110173" y="3410148"/>
                  <a:pt x="7112736" y="3410590"/>
                </a:cubicBezTo>
                <a:cubicBezTo>
                  <a:pt x="7115298" y="3411032"/>
                  <a:pt x="7117714" y="3411621"/>
                  <a:pt x="7119982" y="3412358"/>
                </a:cubicBezTo>
                <a:cubicBezTo>
                  <a:pt x="7122250" y="3413094"/>
                  <a:pt x="7124267" y="3413919"/>
                  <a:pt x="7126035" y="3414832"/>
                </a:cubicBezTo>
                <a:cubicBezTo>
                  <a:pt x="7127802" y="3415745"/>
                  <a:pt x="7128966" y="3416481"/>
                  <a:pt x="7129525" y="3417041"/>
                </a:cubicBezTo>
                <a:cubicBezTo>
                  <a:pt x="7130085" y="3417601"/>
                  <a:pt x="7130453" y="3418043"/>
                  <a:pt x="7130630" y="3418367"/>
                </a:cubicBezTo>
                <a:cubicBezTo>
                  <a:pt x="7130807" y="3418691"/>
                  <a:pt x="7130954" y="3419103"/>
                  <a:pt x="7131072" y="3419604"/>
                </a:cubicBezTo>
                <a:cubicBezTo>
                  <a:pt x="7131190" y="3420105"/>
                  <a:pt x="7131278" y="3420708"/>
                  <a:pt x="7131337" y="3421415"/>
                </a:cubicBezTo>
                <a:cubicBezTo>
                  <a:pt x="7131396" y="3422122"/>
                  <a:pt x="7131425" y="3423035"/>
                  <a:pt x="7131425" y="3424155"/>
                </a:cubicBezTo>
                <a:cubicBezTo>
                  <a:pt x="7131425" y="3425215"/>
                  <a:pt x="7131381" y="3426158"/>
                  <a:pt x="7131293" y="3426982"/>
                </a:cubicBezTo>
                <a:cubicBezTo>
                  <a:pt x="7131204" y="3427807"/>
                  <a:pt x="7131072" y="3428499"/>
                  <a:pt x="7130895" y="3429059"/>
                </a:cubicBezTo>
                <a:cubicBezTo>
                  <a:pt x="7130718" y="3429619"/>
                  <a:pt x="7130468" y="3430031"/>
                  <a:pt x="7130144" y="3430296"/>
                </a:cubicBezTo>
                <a:cubicBezTo>
                  <a:pt x="7129820" y="3430561"/>
                  <a:pt x="7129452" y="3430694"/>
                  <a:pt x="7129039" y="3430694"/>
                </a:cubicBezTo>
                <a:cubicBezTo>
                  <a:pt x="7128392" y="3430694"/>
                  <a:pt x="7127375" y="3430282"/>
                  <a:pt x="7125991" y="3429457"/>
                </a:cubicBezTo>
                <a:cubicBezTo>
                  <a:pt x="7124606" y="3428632"/>
                  <a:pt x="7122913" y="3427704"/>
                  <a:pt x="7120910" y="3426673"/>
                </a:cubicBezTo>
                <a:cubicBezTo>
                  <a:pt x="7118907" y="3425642"/>
                  <a:pt x="7116535" y="3424700"/>
                  <a:pt x="7113796" y="3423845"/>
                </a:cubicBezTo>
                <a:cubicBezTo>
                  <a:pt x="7111057" y="3422991"/>
                  <a:pt x="7107979" y="3422564"/>
                  <a:pt x="7104562" y="3422564"/>
                </a:cubicBezTo>
                <a:cubicBezTo>
                  <a:pt x="7101380" y="3422564"/>
                  <a:pt x="7098612" y="3422991"/>
                  <a:pt x="7096255" y="3423845"/>
                </a:cubicBezTo>
                <a:cubicBezTo>
                  <a:pt x="7093899" y="3424700"/>
                  <a:pt x="7091955" y="3425834"/>
                  <a:pt x="7090423" y="3427247"/>
                </a:cubicBezTo>
                <a:cubicBezTo>
                  <a:pt x="7088892" y="3428661"/>
                  <a:pt x="7087743" y="3430340"/>
                  <a:pt x="7086977" y="3432284"/>
                </a:cubicBezTo>
                <a:cubicBezTo>
                  <a:pt x="7086211" y="3434228"/>
                  <a:pt x="7085828" y="3436290"/>
                  <a:pt x="7085828" y="3438470"/>
                </a:cubicBezTo>
                <a:cubicBezTo>
                  <a:pt x="7085828" y="3441651"/>
                  <a:pt x="7086565" y="3444391"/>
                  <a:pt x="7088037" y="3446688"/>
                </a:cubicBezTo>
                <a:cubicBezTo>
                  <a:pt x="7089510" y="3448986"/>
                  <a:pt x="7091469" y="3451018"/>
                  <a:pt x="7093914" y="3452785"/>
                </a:cubicBezTo>
                <a:cubicBezTo>
                  <a:pt x="7096359" y="3454553"/>
                  <a:pt x="7099142" y="3456173"/>
                  <a:pt x="7102264" y="3457646"/>
                </a:cubicBezTo>
                <a:cubicBezTo>
                  <a:pt x="7105387" y="3459119"/>
                  <a:pt x="7108568" y="3460606"/>
                  <a:pt x="7111808" y="3462108"/>
                </a:cubicBezTo>
                <a:cubicBezTo>
                  <a:pt x="7115048" y="3463610"/>
                  <a:pt x="7118229" y="3465260"/>
                  <a:pt x="7121351" y="3467057"/>
                </a:cubicBezTo>
                <a:cubicBezTo>
                  <a:pt x="7124474" y="3468854"/>
                  <a:pt x="7127257" y="3470975"/>
                  <a:pt x="7129702" y="3473419"/>
                </a:cubicBezTo>
                <a:cubicBezTo>
                  <a:pt x="7132147" y="3475864"/>
                  <a:pt x="7134120" y="3478751"/>
                  <a:pt x="7135623" y="3482079"/>
                </a:cubicBezTo>
                <a:cubicBezTo>
                  <a:pt x="7137125" y="3485408"/>
                  <a:pt x="7137876" y="3489340"/>
                  <a:pt x="7137876" y="3493876"/>
                </a:cubicBezTo>
                <a:cubicBezTo>
                  <a:pt x="7137876" y="3499237"/>
                  <a:pt x="7136889" y="3504009"/>
                  <a:pt x="7134916" y="3508191"/>
                </a:cubicBezTo>
                <a:cubicBezTo>
                  <a:pt x="7132943" y="3512374"/>
                  <a:pt x="7130203" y="3515924"/>
                  <a:pt x="7126698" y="3518840"/>
                </a:cubicBezTo>
                <a:cubicBezTo>
                  <a:pt x="7123193" y="3521756"/>
                  <a:pt x="7119069" y="3523950"/>
                  <a:pt x="7114326" y="3525423"/>
                </a:cubicBezTo>
                <a:cubicBezTo>
                  <a:pt x="7109584" y="3526896"/>
                  <a:pt x="7104473" y="3527632"/>
                  <a:pt x="7098995" y="3527632"/>
                </a:cubicBezTo>
                <a:cubicBezTo>
                  <a:pt x="7095166" y="3527632"/>
                  <a:pt x="7091616" y="3527308"/>
                  <a:pt x="7088346" y="3526660"/>
                </a:cubicBezTo>
                <a:cubicBezTo>
                  <a:pt x="7085077" y="3526012"/>
                  <a:pt x="7082161" y="3525217"/>
                  <a:pt x="7079598" y="3524274"/>
                </a:cubicBezTo>
                <a:cubicBezTo>
                  <a:pt x="7077035" y="3523332"/>
                  <a:pt x="7074886" y="3522360"/>
                  <a:pt x="7073147" y="3521358"/>
                </a:cubicBezTo>
                <a:cubicBezTo>
                  <a:pt x="7071410" y="3520357"/>
                  <a:pt x="7070202" y="3519502"/>
                  <a:pt x="7069524" y="3518795"/>
                </a:cubicBezTo>
                <a:cubicBezTo>
                  <a:pt x="7068847" y="3518088"/>
                  <a:pt x="7068346" y="3517190"/>
                  <a:pt x="7068022" y="3516100"/>
                </a:cubicBezTo>
                <a:cubicBezTo>
                  <a:pt x="7067698" y="3515010"/>
                  <a:pt x="7067536" y="3513552"/>
                  <a:pt x="7067536" y="3511726"/>
                </a:cubicBezTo>
                <a:cubicBezTo>
                  <a:pt x="7067536" y="3510430"/>
                  <a:pt x="7067595" y="3509355"/>
                  <a:pt x="7067713" y="3508501"/>
                </a:cubicBezTo>
                <a:cubicBezTo>
                  <a:pt x="7067831" y="3507647"/>
                  <a:pt x="7068008" y="3506954"/>
                  <a:pt x="7068243" y="3506424"/>
                </a:cubicBezTo>
                <a:cubicBezTo>
                  <a:pt x="7068479" y="3505894"/>
                  <a:pt x="7068773" y="3505526"/>
                  <a:pt x="7069127" y="3505320"/>
                </a:cubicBezTo>
                <a:cubicBezTo>
                  <a:pt x="7069480" y="3505113"/>
                  <a:pt x="7069893" y="3505010"/>
                  <a:pt x="7070364" y="3505010"/>
                </a:cubicBezTo>
                <a:cubicBezTo>
                  <a:pt x="7071189" y="3505010"/>
                  <a:pt x="7072352" y="3505511"/>
                  <a:pt x="7073854" y="3506512"/>
                </a:cubicBezTo>
                <a:cubicBezTo>
                  <a:pt x="7075357" y="3507514"/>
                  <a:pt x="7077286" y="3508604"/>
                  <a:pt x="7079642" y="3509782"/>
                </a:cubicBezTo>
                <a:cubicBezTo>
                  <a:pt x="7081999" y="3510960"/>
                  <a:pt x="7084841" y="3512065"/>
                  <a:pt x="7088170" y="3513096"/>
                </a:cubicBezTo>
                <a:cubicBezTo>
                  <a:pt x="7091499" y="3514127"/>
                  <a:pt x="7095342" y="3514642"/>
                  <a:pt x="7099702" y="3514642"/>
                </a:cubicBezTo>
                <a:cubicBezTo>
                  <a:pt x="7103001" y="3514642"/>
                  <a:pt x="7106020" y="3514200"/>
                  <a:pt x="7108759" y="3513317"/>
                </a:cubicBezTo>
                <a:cubicBezTo>
                  <a:pt x="7111498" y="3512433"/>
                  <a:pt x="7113855" y="3511181"/>
                  <a:pt x="7115828" y="3509561"/>
                </a:cubicBezTo>
                <a:cubicBezTo>
                  <a:pt x="7117802" y="3507941"/>
                  <a:pt x="7119319" y="3505953"/>
                  <a:pt x="7120379" y="3503596"/>
                </a:cubicBezTo>
                <a:cubicBezTo>
                  <a:pt x="7121440" y="3501240"/>
                  <a:pt x="7121970" y="3498559"/>
                  <a:pt x="7121970" y="3495555"/>
                </a:cubicBezTo>
                <a:cubicBezTo>
                  <a:pt x="7121970" y="3492315"/>
                  <a:pt x="7121234" y="3489546"/>
                  <a:pt x="7119761" y="3487249"/>
                </a:cubicBezTo>
                <a:cubicBezTo>
                  <a:pt x="7118288" y="3484951"/>
                  <a:pt x="7116344" y="3482933"/>
                  <a:pt x="7113929" y="3481195"/>
                </a:cubicBezTo>
                <a:cubicBezTo>
                  <a:pt x="7111514" y="3479458"/>
                  <a:pt x="7108759" y="3477867"/>
                  <a:pt x="7105666" y="3476424"/>
                </a:cubicBezTo>
                <a:cubicBezTo>
                  <a:pt x="7102573" y="3474980"/>
                  <a:pt x="7099407" y="3473507"/>
                  <a:pt x="7096167" y="3472005"/>
                </a:cubicBezTo>
                <a:cubicBezTo>
                  <a:pt x="7092927" y="3470503"/>
                  <a:pt x="7089775" y="3468839"/>
                  <a:pt x="7086712" y="3467013"/>
                </a:cubicBezTo>
                <a:cubicBezTo>
                  <a:pt x="7083648" y="3465186"/>
                  <a:pt x="7080909" y="3463036"/>
                  <a:pt x="7078494" y="3460562"/>
                </a:cubicBezTo>
                <a:cubicBezTo>
                  <a:pt x="7076079" y="3458088"/>
                  <a:pt x="7074119" y="3455186"/>
                  <a:pt x="7072617" y="3451858"/>
                </a:cubicBezTo>
                <a:cubicBezTo>
                  <a:pt x="7071115" y="3448529"/>
                  <a:pt x="7070364" y="3444538"/>
                  <a:pt x="7070364" y="3439884"/>
                </a:cubicBezTo>
                <a:cubicBezTo>
                  <a:pt x="7070364" y="3435112"/>
                  <a:pt x="7071233" y="3430856"/>
                  <a:pt x="7072971" y="3427115"/>
                </a:cubicBezTo>
                <a:cubicBezTo>
                  <a:pt x="7074709" y="3423374"/>
                  <a:pt x="7077124" y="3420237"/>
                  <a:pt x="7080217" y="3417704"/>
                </a:cubicBezTo>
                <a:cubicBezTo>
                  <a:pt x="7083310" y="3415171"/>
                  <a:pt x="7086992" y="3413241"/>
                  <a:pt x="7091263" y="3411916"/>
                </a:cubicBezTo>
                <a:cubicBezTo>
                  <a:pt x="7095534" y="3410590"/>
                  <a:pt x="7100143" y="3409928"/>
                  <a:pt x="7105092" y="3409928"/>
                </a:cubicBezTo>
                <a:close/>
                <a:moveTo>
                  <a:pt x="6638367" y="3409928"/>
                </a:moveTo>
                <a:cubicBezTo>
                  <a:pt x="6640900" y="3409928"/>
                  <a:pt x="6643448" y="3410148"/>
                  <a:pt x="6646011" y="3410590"/>
                </a:cubicBezTo>
                <a:cubicBezTo>
                  <a:pt x="6648573" y="3411032"/>
                  <a:pt x="6650989" y="3411621"/>
                  <a:pt x="6653257" y="3412358"/>
                </a:cubicBezTo>
                <a:cubicBezTo>
                  <a:pt x="6655525" y="3413094"/>
                  <a:pt x="6657542" y="3413919"/>
                  <a:pt x="6659310" y="3414832"/>
                </a:cubicBezTo>
                <a:cubicBezTo>
                  <a:pt x="6661077" y="3415745"/>
                  <a:pt x="6662241" y="3416481"/>
                  <a:pt x="6662800" y="3417041"/>
                </a:cubicBezTo>
                <a:cubicBezTo>
                  <a:pt x="6663360" y="3417601"/>
                  <a:pt x="6663728" y="3418043"/>
                  <a:pt x="6663905" y="3418367"/>
                </a:cubicBezTo>
                <a:cubicBezTo>
                  <a:pt x="6664082" y="3418691"/>
                  <a:pt x="6664229" y="3419103"/>
                  <a:pt x="6664347" y="3419604"/>
                </a:cubicBezTo>
                <a:cubicBezTo>
                  <a:pt x="6664465" y="3420105"/>
                  <a:pt x="6664553" y="3420708"/>
                  <a:pt x="6664612" y="3421415"/>
                </a:cubicBezTo>
                <a:cubicBezTo>
                  <a:pt x="6664671" y="3422122"/>
                  <a:pt x="6664700" y="3423035"/>
                  <a:pt x="6664700" y="3424155"/>
                </a:cubicBezTo>
                <a:cubicBezTo>
                  <a:pt x="6664700" y="3425215"/>
                  <a:pt x="6664656" y="3426158"/>
                  <a:pt x="6664568" y="3426982"/>
                </a:cubicBezTo>
                <a:cubicBezTo>
                  <a:pt x="6664479" y="3427807"/>
                  <a:pt x="6664347" y="3428499"/>
                  <a:pt x="6664170" y="3429059"/>
                </a:cubicBezTo>
                <a:cubicBezTo>
                  <a:pt x="6663993" y="3429619"/>
                  <a:pt x="6663743" y="3430031"/>
                  <a:pt x="6663419" y="3430296"/>
                </a:cubicBezTo>
                <a:cubicBezTo>
                  <a:pt x="6663095" y="3430561"/>
                  <a:pt x="6662727" y="3430694"/>
                  <a:pt x="6662314" y="3430694"/>
                </a:cubicBezTo>
                <a:cubicBezTo>
                  <a:pt x="6661667" y="3430694"/>
                  <a:pt x="6660650" y="3430282"/>
                  <a:pt x="6659266" y="3429457"/>
                </a:cubicBezTo>
                <a:cubicBezTo>
                  <a:pt x="6657881" y="3428632"/>
                  <a:pt x="6656188" y="3427704"/>
                  <a:pt x="6654185" y="3426673"/>
                </a:cubicBezTo>
                <a:cubicBezTo>
                  <a:pt x="6652182" y="3425642"/>
                  <a:pt x="6649810" y="3424700"/>
                  <a:pt x="6647071" y="3423845"/>
                </a:cubicBezTo>
                <a:cubicBezTo>
                  <a:pt x="6644332" y="3422991"/>
                  <a:pt x="6641254" y="3422564"/>
                  <a:pt x="6637837" y="3422564"/>
                </a:cubicBezTo>
                <a:cubicBezTo>
                  <a:pt x="6634655" y="3422564"/>
                  <a:pt x="6631887" y="3422991"/>
                  <a:pt x="6629530" y="3423845"/>
                </a:cubicBezTo>
                <a:cubicBezTo>
                  <a:pt x="6627174" y="3424700"/>
                  <a:pt x="6625230" y="3425834"/>
                  <a:pt x="6623698" y="3427247"/>
                </a:cubicBezTo>
                <a:cubicBezTo>
                  <a:pt x="6622167" y="3428661"/>
                  <a:pt x="6621018" y="3430340"/>
                  <a:pt x="6620252" y="3432284"/>
                </a:cubicBezTo>
                <a:cubicBezTo>
                  <a:pt x="6619486" y="3434228"/>
                  <a:pt x="6619103" y="3436290"/>
                  <a:pt x="6619103" y="3438470"/>
                </a:cubicBezTo>
                <a:cubicBezTo>
                  <a:pt x="6619103" y="3441651"/>
                  <a:pt x="6619840" y="3444391"/>
                  <a:pt x="6621312" y="3446688"/>
                </a:cubicBezTo>
                <a:cubicBezTo>
                  <a:pt x="6622785" y="3448986"/>
                  <a:pt x="6624744" y="3451018"/>
                  <a:pt x="6627189" y="3452785"/>
                </a:cubicBezTo>
                <a:cubicBezTo>
                  <a:pt x="6629634" y="3454553"/>
                  <a:pt x="6632417" y="3456173"/>
                  <a:pt x="6635539" y="3457646"/>
                </a:cubicBezTo>
                <a:cubicBezTo>
                  <a:pt x="6638662" y="3459119"/>
                  <a:pt x="6641843" y="3460606"/>
                  <a:pt x="6645083" y="3462108"/>
                </a:cubicBezTo>
                <a:cubicBezTo>
                  <a:pt x="6648323" y="3463610"/>
                  <a:pt x="6651504" y="3465260"/>
                  <a:pt x="6654626" y="3467057"/>
                </a:cubicBezTo>
                <a:cubicBezTo>
                  <a:pt x="6657749" y="3468854"/>
                  <a:pt x="6660532" y="3470975"/>
                  <a:pt x="6662977" y="3473419"/>
                </a:cubicBezTo>
                <a:cubicBezTo>
                  <a:pt x="6665422" y="3475864"/>
                  <a:pt x="6667395" y="3478751"/>
                  <a:pt x="6668898" y="3482079"/>
                </a:cubicBezTo>
                <a:cubicBezTo>
                  <a:pt x="6670400" y="3485408"/>
                  <a:pt x="6671151" y="3489340"/>
                  <a:pt x="6671151" y="3493876"/>
                </a:cubicBezTo>
                <a:cubicBezTo>
                  <a:pt x="6671151" y="3499237"/>
                  <a:pt x="6670164" y="3504009"/>
                  <a:pt x="6668191" y="3508191"/>
                </a:cubicBezTo>
                <a:cubicBezTo>
                  <a:pt x="6666218" y="3512374"/>
                  <a:pt x="6663478" y="3515924"/>
                  <a:pt x="6659973" y="3518840"/>
                </a:cubicBezTo>
                <a:cubicBezTo>
                  <a:pt x="6656468" y="3521756"/>
                  <a:pt x="6652344" y="3523950"/>
                  <a:pt x="6647601" y="3525423"/>
                </a:cubicBezTo>
                <a:cubicBezTo>
                  <a:pt x="6642859" y="3526896"/>
                  <a:pt x="6637748" y="3527632"/>
                  <a:pt x="6632270" y="3527632"/>
                </a:cubicBezTo>
                <a:cubicBezTo>
                  <a:pt x="6628441" y="3527632"/>
                  <a:pt x="6624891" y="3527308"/>
                  <a:pt x="6621621" y="3526660"/>
                </a:cubicBezTo>
                <a:cubicBezTo>
                  <a:pt x="6618352" y="3526012"/>
                  <a:pt x="6615436" y="3525217"/>
                  <a:pt x="6612873" y="3524274"/>
                </a:cubicBezTo>
                <a:cubicBezTo>
                  <a:pt x="6610310" y="3523332"/>
                  <a:pt x="6608161" y="3522360"/>
                  <a:pt x="6606422" y="3521358"/>
                </a:cubicBezTo>
                <a:cubicBezTo>
                  <a:pt x="6604685" y="3520357"/>
                  <a:pt x="6603477" y="3519502"/>
                  <a:pt x="6602799" y="3518795"/>
                </a:cubicBezTo>
                <a:cubicBezTo>
                  <a:pt x="6602122" y="3518088"/>
                  <a:pt x="6601621" y="3517190"/>
                  <a:pt x="6601297" y="3516100"/>
                </a:cubicBezTo>
                <a:cubicBezTo>
                  <a:pt x="6600973" y="3515010"/>
                  <a:pt x="6600811" y="3513552"/>
                  <a:pt x="6600811" y="3511726"/>
                </a:cubicBezTo>
                <a:cubicBezTo>
                  <a:pt x="6600811" y="3510430"/>
                  <a:pt x="6600870" y="3509355"/>
                  <a:pt x="6600988" y="3508501"/>
                </a:cubicBezTo>
                <a:cubicBezTo>
                  <a:pt x="6601106" y="3507647"/>
                  <a:pt x="6601283" y="3506954"/>
                  <a:pt x="6601518" y="3506424"/>
                </a:cubicBezTo>
                <a:cubicBezTo>
                  <a:pt x="6601754" y="3505894"/>
                  <a:pt x="6602048" y="3505526"/>
                  <a:pt x="6602402" y="3505320"/>
                </a:cubicBezTo>
                <a:cubicBezTo>
                  <a:pt x="6602755" y="3505113"/>
                  <a:pt x="6603168" y="3505010"/>
                  <a:pt x="6603639" y="3505010"/>
                </a:cubicBezTo>
                <a:cubicBezTo>
                  <a:pt x="6604464" y="3505010"/>
                  <a:pt x="6605627" y="3505511"/>
                  <a:pt x="6607129" y="3506512"/>
                </a:cubicBezTo>
                <a:cubicBezTo>
                  <a:pt x="6608632" y="3507514"/>
                  <a:pt x="6610561" y="3508604"/>
                  <a:pt x="6612917" y="3509782"/>
                </a:cubicBezTo>
                <a:cubicBezTo>
                  <a:pt x="6615274" y="3510960"/>
                  <a:pt x="6618116" y="3512065"/>
                  <a:pt x="6621445" y="3513096"/>
                </a:cubicBezTo>
                <a:cubicBezTo>
                  <a:pt x="6624774" y="3514127"/>
                  <a:pt x="6628617" y="3514642"/>
                  <a:pt x="6632977" y="3514642"/>
                </a:cubicBezTo>
                <a:cubicBezTo>
                  <a:pt x="6636276" y="3514642"/>
                  <a:pt x="6639295" y="3514200"/>
                  <a:pt x="6642034" y="3513317"/>
                </a:cubicBezTo>
                <a:cubicBezTo>
                  <a:pt x="6644773" y="3512433"/>
                  <a:pt x="6647130" y="3511181"/>
                  <a:pt x="6649103" y="3509561"/>
                </a:cubicBezTo>
                <a:cubicBezTo>
                  <a:pt x="6651077" y="3507941"/>
                  <a:pt x="6652594" y="3505953"/>
                  <a:pt x="6653654" y="3503596"/>
                </a:cubicBezTo>
                <a:cubicBezTo>
                  <a:pt x="6654715" y="3501240"/>
                  <a:pt x="6655245" y="3498559"/>
                  <a:pt x="6655245" y="3495555"/>
                </a:cubicBezTo>
                <a:cubicBezTo>
                  <a:pt x="6655245" y="3492315"/>
                  <a:pt x="6654509" y="3489546"/>
                  <a:pt x="6653036" y="3487249"/>
                </a:cubicBezTo>
                <a:cubicBezTo>
                  <a:pt x="6651563" y="3484951"/>
                  <a:pt x="6649619" y="3482933"/>
                  <a:pt x="6647204" y="3481195"/>
                </a:cubicBezTo>
                <a:cubicBezTo>
                  <a:pt x="6644789" y="3479458"/>
                  <a:pt x="6642034" y="3477867"/>
                  <a:pt x="6638941" y="3476424"/>
                </a:cubicBezTo>
                <a:cubicBezTo>
                  <a:pt x="6635848" y="3474980"/>
                  <a:pt x="6632682" y="3473507"/>
                  <a:pt x="6629442" y="3472005"/>
                </a:cubicBezTo>
                <a:cubicBezTo>
                  <a:pt x="6626202" y="3470503"/>
                  <a:pt x="6623050" y="3468839"/>
                  <a:pt x="6619987" y="3467013"/>
                </a:cubicBezTo>
                <a:cubicBezTo>
                  <a:pt x="6616923" y="3465186"/>
                  <a:pt x="6614184" y="3463036"/>
                  <a:pt x="6611769" y="3460562"/>
                </a:cubicBezTo>
                <a:cubicBezTo>
                  <a:pt x="6609354" y="3458088"/>
                  <a:pt x="6607394" y="3455186"/>
                  <a:pt x="6605892" y="3451858"/>
                </a:cubicBezTo>
                <a:cubicBezTo>
                  <a:pt x="6604390" y="3448529"/>
                  <a:pt x="6603639" y="3444538"/>
                  <a:pt x="6603639" y="3439884"/>
                </a:cubicBezTo>
                <a:cubicBezTo>
                  <a:pt x="6603639" y="3435112"/>
                  <a:pt x="6604508" y="3430856"/>
                  <a:pt x="6606246" y="3427115"/>
                </a:cubicBezTo>
                <a:cubicBezTo>
                  <a:pt x="6607984" y="3423374"/>
                  <a:pt x="6610399" y="3420237"/>
                  <a:pt x="6613492" y="3417704"/>
                </a:cubicBezTo>
                <a:cubicBezTo>
                  <a:pt x="6616585" y="3415171"/>
                  <a:pt x="6620267" y="3413241"/>
                  <a:pt x="6624538" y="3411916"/>
                </a:cubicBezTo>
                <a:cubicBezTo>
                  <a:pt x="6628809" y="3410590"/>
                  <a:pt x="6633418" y="3409928"/>
                  <a:pt x="6638367" y="3409928"/>
                </a:cubicBezTo>
                <a:close/>
                <a:moveTo>
                  <a:pt x="6162117" y="3409928"/>
                </a:moveTo>
                <a:cubicBezTo>
                  <a:pt x="6164650" y="3409928"/>
                  <a:pt x="6167198" y="3410148"/>
                  <a:pt x="6169761" y="3410590"/>
                </a:cubicBezTo>
                <a:cubicBezTo>
                  <a:pt x="6172323" y="3411032"/>
                  <a:pt x="6174739" y="3411621"/>
                  <a:pt x="6177007" y="3412358"/>
                </a:cubicBezTo>
                <a:cubicBezTo>
                  <a:pt x="6179275" y="3413094"/>
                  <a:pt x="6181292" y="3413919"/>
                  <a:pt x="6183060" y="3414832"/>
                </a:cubicBezTo>
                <a:cubicBezTo>
                  <a:pt x="6184827" y="3415745"/>
                  <a:pt x="6185991" y="3416481"/>
                  <a:pt x="6186550" y="3417041"/>
                </a:cubicBezTo>
                <a:cubicBezTo>
                  <a:pt x="6187110" y="3417601"/>
                  <a:pt x="6187478" y="3418043"/>
                  <a:pt x="6187655" y="3418367"/>
                </a:cubicBezTo>
                <a:cubicBezTo>
                  <a:pt x="6187832" y="3418691"/>
                  <a:pt x="6187979" y="3419103"/>
                  <a:pt x="6188097" y="3419604"/>
                </a:cubicBezTo>
                <a:cubicBezTo>
                  <a:pt x="6188215" y="3420105"/>
                  <a:pt x="6188303" y="3420708"/>
                  <a:pt x="6188362" y="3421415"/>
                </a:cubicBezTo>
                <a:cubicBezTo>
                  <a:pt x="6188421" y="3422122"/>
                  <a:pt x="6188450" y="3423035"/>
                  <a:pt x="6188450" y="3424155"/>
                </a:cubicBezTo>
                <a:cubicBezTo>
                  <a:pt x="6188450" y="3425215"/>
                  <a:pt x="6188406" y="3426158"/>
                  <a:pt x="6188318" y="3426982"/>
                </a:cubicBezTo>
                <a:cubicBezTo>
                  <a:pt x="6188229" y="3427807"/>
                  <a:pt x="6188097" y="3428499"/>
                  <a:pt x="6187920" y="3429059"/>
                </a:cubicBezTo>
                <a:cubicBezTo>
                  <a:pt x="6187743" y="3429619"/>
                  <a:pt x="6187493" y="3430031"/>
                  <a:pt x="6187169" y="3430296"/>
                </a:cubicBezTo>
                <a:cubicBezTo>
                  <a:pt x="6186845" y="3430561"/>
                  <a:pt x="6186477" y="3430694"/>
                  <a:pt x="6186064" y="3430694"/>
                </a:cubicBezTo>
                <a:cubicBezTo>
                  <a:pt x="6185417" y="3430694"/>
                  <a:pt x="6184400" y="3430282"/>
                  <a:pt x="6183016" y="3429457"/>
                </a:cubicBezTo>
                <a:cubicBezTo>
                  <a:pt x="6181631" y="3428632"/>
                  <a:pt x="6179938" y="3427704"/>
                  <a:pt x="6177935" y="3426673"/>
                </a:cubicBezTo>
                <a:cubicBezTo>
                  <a:pt x="6175932" y="3425642"/>
                  <a:pt x="6173560" y="3424700"/>
                  <a:pt x="6170821" y="3423845"/>
                </a:cubicBezTo>
                <a:cubicBezTo>
                  <a:pt x="6168082" y="3422991"/>
                  <a:pt x="6165004" y="3422564"/>
                  <a:pt x="6161587" y="3422564"/>
                </a:cubicBezTo>
                <a:cubicBezTo>
                  <a:pt x="6158405" y="3422564"/>
                  <a:pt x="6155637" y="3422991"/>
                  <a:pt x="6153280" y="3423845"/>
                </a:cubicBezTo>
                <a:cubicBezTo>
                  <a:pt x="6150924" y="3424700"/>
                  <a:pt x="6148980" y="3425834"/>
                  <a:pt x="6147448" y="3427247"/>
                </a:cubicBezTo>
                <a:cubicBezTo>
                  <a:pt x="6145917" y="3428661"/>
                  <a:pt x="6144768" y="3430340"/>
                  <a:pt x="6144002" y="3432284"/>
                </a:cubicBezTo>
                <a:cubicBezTo>
                  <a:pt x="6143236" y="3434228"/>
                  <a:pt x="6142853" y="3436290"/>
                  <a:pt x="6142853" y="3438470"/>
                </a:cubicBezTo>
                <a:cubicBezTo>
                  <a:pt x="6142853" y="3441651"/>
                  <a:pt x="6143590" y="3444391"/>
                  <a:pt x="6145062" y="3446688"/>
                </a:cubicBezTo>
                <a:cubicBezTo>
                  <a:pt x="6146535" y="3448986"/>
                  <a:pt x="6148494" y="3451018"/>
                  <a:pt x="6150939" y="3452785"/>
                </a:cubicBezTo>
                <a:cubicBezTo>
                  <a:pt x="6153384" y="3454553"/>
                  <a:pt x="6156167" y="3456173"/>
                  <a:pt x="6159289" y="3457646"/>
                </a:cubicBezTo>
                <a:cubicBezTo>
                  <a:pt x="6162412" y="3459119"/>
                  <a:pt x="6165593" y="3460606"/>
                  <a:pt x="6168833" y="3462108"/>
                </a:cubicBezTo>
                <a:cubicBezTo>
                  <a:pt x="6172073" y="3463610"/>
                  <a:pt x="6175254" y="3465260"/>
                  <a:pt x="6178376" y="3467057"/>
                </a:cubicBezTo>
                <a:cubicBezTo>
                  <a:pt x="6181499" y="3468854"/>
                  <a:pt x="6184282" y="3470975"/>
                  <a:pt x="6186727" y="3473419"/>
                </a:cubicBezTo>
                <a:cubicBezTo>
                  <a:pt x="6189172" y="3475864"/>
                  <a:pt x="6191145" y="3478751"/>
                  <a:pt x="6192648" y="3482079"/>
                </a:cubicBezTo>
                <a:cubicBezTo>
                  <a:pt x="6194150" y="3485408"/>
                  <a:pt x="6194901" y="3489340"/>
                  <a:pt x="6194901" y="3493876"/>
                </a:cubicBezTo>
                <a:cubicBezTo>
                  <a:pt x="6194901" y="3499237"/>
                  <a:pt x="6193914" y="3504009"/>
                  <a:pt x="6191941" y="3508191"/>
                </a:cubicBezTo>
                <a:cubicBezTo>
                  <a:pt x="6189968" y="3512374"/>
                  <a:pt x="6187228" y="3515924"/>
                  <a:pt x="6183723" y="3518840"/>
                </a:cubicBezTo>
                <a:cubicBezTo>
                  <a:pt x="6180218" y="3521756"/>
                  <a:pt x="6176094" y="3523950"/>
                  <a:pt x="6171351" y="3525423"/>
                </a:cubicBezTo>
                <a:cubicBezTo>
                  <a:pt x="6166609" y="3526896"/>
                  <a:pt x="6161498" y="3527632"/>
                  <a:pt x="6156020" y="3527632"/>
                </a:cubicBezTo>
                <a:cubicBezTo>
                  <a:pt x="6152191" y="3527632"/>
                  <a:pt x="6148641" y="3527308"/>
                  <a:pt x="6145371" y="3526660"/>
                </a:cubicBezTo>
                <a:cubicBezTo>
                  <a:pt x="6142102" y="3526012"/>
                  <a:pt x="6139186" y="3525217"/>
                  <a:pt x="6136623" y="3524274"/>
                </a:cubicBezTo>
                <a:cubicBezTo>
                  <a:pt x="6134060" y="3523332"/>
                  <a:pt x="6131911" y="3522360"/>
                  <a:pt x="6130172" y="3521358"/>
                </a:cubicBezTo>
                <a:cubicBezTo>
                  <a:pt x="6128435" y="3520357"/>
                  <a:pt x="6127227" y="3519502"/>
                  <a:pt x="6126549" y="3518795"/>
                </a:cubicBezTo>
                <a:cubicBezTo>
                  <a:pt x="6125872" y="3518088"/>
                  <a:pt x="6125371" y="3517190"/>
                  <a:pt x="6125047" y="3516100"/>
                </a:cubicBezTo>
                <a:cubicBezTo>
                  <a:pt x="6124723" y="3515010"/>
                  <a:pt x="6124561" y="3513552"/>
                  <a:pt x="6124561" y="3511726"/>
                </a:cubicBezTo>
                <a:cubicBezTo>
                  <a:pt x="6124561" y="3510430"/>
                  <a:pt x="6124620" y="3509355"/>
                  <a:pt x="6124738" y="3508501"/>
                </a:cubicBezTo>
                <a:cubicBezTo>
                  <a:pt x="6124856" y="3507647"/>
                  <a:pt x="6125033" y="3506954"/>
                  <a:pt x="6125268" y="3506424"/>
                </a:cubicBezTo>
                <a:cubicBezTo>
                  <a:pt x="6125504" y="3505894"/>
                  <a:pt x="6125798" y="3505526"/>
                  <a:pt x="6126152" y="3505320"/>
                </a:cubicBezTo>
                <a:cubicBezTo>
                  <a:pt x="6126505" y="3505113"/>
                  <a:pt x="6126918" y="3505010"/>
                  <a:pt x="6127389" y="3505010"/>
                </a:cubicBezTo>
                <a:cubicBezTo>
                  <a:pt x="6128214" y="3505010"/>
                  <a:pt x="6129377" y="3505511"/>
                  <a:pt x="6130879" y="3506512"/>
                </a:cubicBezTo>
                <a:cubicBezTo>
                  <a:pt x="6132382" y="3507514"/>
                  <a:pt x="6134311" y="3508604"/>
                  <a:pt x="6136667" y="3509782"/>
                </a:cubicBezTo>
                <a:cubicBezTo>
                  <a:pt x="6139024" y="3510960"/>
                  <a:pt x="6141866" y="3512065"/>
                  <a:pt x="6145195" y="3513096"/>
                </a:cubicBezTo>
                <a:cubicBezTo>
                  <a:pt x="6148524" y="3514127"/>
                  <a:pt x="6152367" y="3514642"/>
                  <a:pt x="6156727" y="3514642"/>
                </a:cubicBezTo>
                <a:cubicBezTo>
                  <a:pt x="6160026" y="3514642"/>
                  <a:pt x="6163045" y="3514200"/>
                  <a:pt x="6165784" y="3513317"/>
                </a:cubicBezTo>
                <a:cubicBezTo>
                  <a:pt x="6168523" y="3512433"/>
                  <a:pt x="6170880" y="3511181"/>
                  <a:pt x="6172853" y="3509561"/>
                </a:cubicBezTo>
                <a:cubicBezTo>
                  <a:pt x="6174827" y="3507941"/>
                  <a:pt x="6176344" y="3505953"/>
                  <a:pt x="6177404" y="3503596"/>
                </a:cubicBezTo>
                <a:cubicBezTo>
                  <a:pt x="6178465" y="3501240"/>
                  <a:pt x="6178995" y="3498559"/>
                  <a:pt x="6178995" y="3495555"/>
                </a:cubicBezTo>
                <a:cubicBezTo>
                  <a:pt x="6178995" y="3492315"/>
                  <a:pt x="6178259" y="3489546"/>
                  <a:pt x="6176786" y="3487249"/>
                </a:cubicBezTo>
                <a:cubicBezTo>
                  <a:pt x="6175313" y="3484951"/>
                  <a:pt x="6173369" y="3482933"/>
                  <a:pt x="6170954" y="3481195"/>
                </a:cubicBezTo>
                <a:cubicBezTo>
                  <a:pt x="6168539" y="3479458"/>
                  <a:pt x="6165784" y="3477867"/>
                  <a:pt x="6162691" y="3476424"/>
                </a:cubicBezTo>
                <a:cubicBezTo>
                  <a:pt x="6159598" y="3474980"/>
                  <a:pt x="6156432" y="3473507"/>
                  <a:pt x="6153192" y="3472005"/>
                </a:cubicBezTo>
                <a:cubicBezTo>
                  <a:pt x="6149952" y="3470503"/>
                  <a:pt x="6146800" y="3468839"/>
                  <a:pt x="6143737" y="3467013"/>
                </a:cubicBezTo>
                <a:cubicBezTo>
                  <a:pt x="6140673" y="3465186"/>
                  <a:pt x="6137934" y="3463036"/>
                  <a:pt x="6135519" y="3460562"/>
                </a:cubicBezTo>
                <a:cubicBezTo>
                  <a:pt x="6133104" y="3458088"/>
                  <a:pt x="6131144" y="3455186"/>
                  <a:pt x="6129642" y="3451858"/>
                </a:cubicBezTo>
                <a:cubicBezTo>
                  <a:pt x="6128140" y="3448529"/>
                  <a:pt x="6127389" y="3444538"/>
                  <a:pt x="6127389" y="3439884"/>
                </a:cubicBezTo>
                <a:cubicBezTo>
                  <a:pt x="6127389" y="3435112"/>
                  <a:pt x="6128258" y="3430856"/>
                  <a:pt x="6129996" y="3427115"/>
                </a:cubicBezTo>
                <a:cubicBezTo>
                  <a:pt x="6131734" y="3423374"/>
                  <a:pt x="6134149" y="3420237"/>
                  <a:pt x="6137242" y="3417704"/>
                </a:cubicBezTo>
                <a:cubicBezTo>
                  <a:pt x="6140335" y="3415171"/>
                  <a:pt x="6144017" y="3413241"/>
                  <a:pt x="6148288" y="3411916"/>
                </a:cubicBezTo>
                <a:cubicBezTo>
                  <a:pt x="6152559" y="3410590"/>
                  <a:pt x="6157168" y="3409928"/>
                  <a:pt x="6162117" y="3409928"/>
                </a:cubicBezTo>
                <a:close/>
                <a:moveTo>
                  <a:pt x="5695392" y="3409928"/>
                </a:moveTo>
                <a:cubicBezTo>
                  <a:pt x="5697925" y="3409928"/>
                  <a:pt x="5700473" y="3410148"/>
                  <a:pt x="5703036" y="3410590"/>
                </a:cubicBezTo>
                <a:cubicBezTo>
                  <a:pt x="5705598" y="3411032"/>
                  <a:pt x="5708014" y="3411621"/>
                  <a:pt x="5710282" y="3412358"/>
                </a:cubicBezTo>
                <a:cubicBezTo>
                  <a:pt x="5712550" y="3413094"/>
                  <a:pt x="5714567" y="3413919"/>
                  <a:pt x="5716335" y="3414832"/>
                </a:cubicBezTo>
                <a:cubicBezTo>
                  <a:pt x="5718102" y="3415745"/>
                  <a:pt x="5719266" y="3416481"/>
                  <a:pt x="5719825" y="3417041"/>
                </a:cubicBezTo>
                <a:cubicBezTo>
                  <a:pt x="5720385" y="3417601"/>
                  <a:pt x="5720753" y="3418043"/>
                  <a:pt x="5720930" y="3418367"/>
                </a:cubicBezTo>
                <a:cubicBezTo>
                  <a:pt x="5721107" y="3418691"/>
                  <a:pt x="5721254" y="3419103"/>
                  <a:pt x="5721372" y="3419604"/>
                </a:cubicBezTo>
                <a:cubicBezTo>
                  <a:pt x="5721490" y="3420105"/>
                  <a:pt x="5721578" y="3420708"/>
                  <a:pt x="5721637" y="3421415"/>
                </a:cubicBezTo>
                <a:cubicBezTo>
                  <a:pt x="5721696" y="3422122"/>
                  <a:pt x="5721725" y="3423035"/>
                  <a:pt x="5721725" y="3424155"/>
                </a:cubicBezTo>
                <a:cubicBezTo>
                  <a:pt x="5721725" y="3425215"/>
                  <a:pt x="5721681" y="3426158"/>
                  <a:pt x="5721593" y="3426982"/>
                </a:cubicBezTo>
                <a:cubicBezTo>
                  <a:pt x="5721504" y="3427807"/>
                  <a:pt x="5721372" y="3428499"/>
                  <a:pt x="5721195" y="3429059"/>
                </a:cubicBezTo>
                <a:cubicBezTo>
                  <a:pt x="5721018" y="3429619"/>
                  <a:pt x="5720768" y="3430031"/>
                  <a:pt x="5720444" y="3430296"/>
                </a:cubicBezTo>
                <a:cubicBezTo>
                  <a:pt x="5720120" y="3430561"/>
                  <a:pt x="5719752" y="3430694"/>
                  <a:pt x="5719339" y="3430694"/>
                </a:cubicBezTo>
                <a:cubicBezTo>
                  <a:pt x="5718692" y="3430694"/>
                  <a:pt x="5717675" y="3430282"/>
                  <a:pt x="5716291" y="3429457"/>
                </a:cubicBezTo>
                <a:cubicBezTo>
                  <a:pt x="5714906" y="3428632"/>
                  <a:pt x="5713213" y="3427704"/>
                  <a:pt x="5711210" y="3426673"/>
                </a:cubicBezTo>
                <a:cubicBezTo>
                  <a:pt x="5709207" y="3425642"/>
                  <a:pt x="5706835" y="3424700"/>
                  <a:pt x="5704096" y="3423845"/>
                </a:cubicBezTo>
                <a:cubicBezTo>
                  <a:pt x="5701357" y="3422991"/>
                  <a:pt x="5698279" y="3422564"/>
                  <a:pt x="5694862" y="3422564"/>
                </a:cubicBezTo>
                <a:cubicBezTo>
                  <a:pt x="5691680" y="3422564"/>
                  <a:pt x="5688912" y="3422991"/>
                  <a:pt x="5686555" y="3423845"/>
                </a:cubicBezTo>
                <a:cubicBezTo>
                  <a:pt x="5684199" y="3424700"/>
                  <a:pt x="5682255" y="3425834"/>
                  <a:pt x="5680723" y="3427247"/>
                </a:cubicBezTo>
                <a:cubicBezTo>
                  <a:pt x="5679192" y="3428661"/>
                  <a:pt x="5678043" y="3430340"/>
                  <a:pt x="5677277" y="3432284"/>
                </a:cubicBezTo>
                <a:cubicBezTo>
                  <a:pt x="5676511" y="3434228"/>
                  <a:pt x="5676128" y="3436290"/>
                  <a:pt x="5676128" y="3438470"/>
                </a:cubicBezTo>
                <a:cubicBezTo>
                  <a:pt x="5676128" y="3441651"/>
                  <a:pt x="5676865" y="3444391"/>
                  <a:pt x="5678337" y="3446688"/>
                </a:cubicBezTo>
                <a:cubicBezTo>
                  <a:pt x="5679810" y="3448986"/>
                  <a:pt x="5681769" y="3451018"/>
                  <a:pt x="5684214" y="3452785"/>
                </a:cubicBezTo>
                <a:cubicBezTo>
                  <a:pt x="5686659" y="3454553"/>
                  <a:pt x="5689442" y="3456173"/>
                  <a:pt x="5692564" y="3457646"/>
                </a:cubicBezTo>
                <a:cubicBezTo>
                  <a:pt x="5695687" y="3459119"/>
                  <a:pt x="5698868" y="3460606"/>
                  <a:pt x="5702108" y="3462108"/>
                </a:cubicBezTo>
                <a:cubicBezTo>
                  <a:pt x="5705348" y="3463610"/>
                  <a:pt x="5708529" y="3465260"/>
                  <a:pt x="5711651" y="3467057"/>
                </a:cubicBezTo>
                <a:cubicBezTo>
                  <a:pt x="5714774" y="3468854"/>
                  <a:pt x="5717557" y="3470975"/>
                  <a:pt x="5720002" y="3473419"/>
                </a:cubicBezTo>
                <a:cubicBezTo>
                  <a:pt x="5722447" y="3475864"/>
                  <a:pt x="5724420" y="3478751"/>
                  <a:pt x="5725923" y="3482079"/>
                </a:cubicBezTo>
                <a:cubicBezTo>
                  <a:pt x="5727425" y="3485408"/>
                  <a:pt x="5728176" y="3489340"/>
                  <a:pt x="5728176" y="3493876"/>
                </a:cubicBezTo>
                <a:cubicBezTo>
                  <a:pt x="5728176" y="3499237"/>
                  <a:pt x="5727189" y="3504009"/>
                  <a:pt x="5725216" y="3508191"/>
                </a:cubicBezTo>
                <a:cubicBezTo>
                  <a:pt x="5723243" y="3512374"/>
                  <a:pt x="5720503" y="3515924"/>
                  <a:pt x="5716998" y="3518840"/>
                </a:cubicBezTo>
                <a:cubicBezTo>
                  <a:pt x="5713493" y="3521756"/>
                  <a:pt x="5709369" y="3523950"/>
                  <a:pt x="5704626" y="3525423"/>
                </a:cubicBezTo>
                <a:cubicBezTo>
                  <a:pt x="5699884" y="3526896"/>
                  <a:pt x="5694773" y="3527632"/>
                  <a:pt x="5689295" y="3527632"/>
                </a:cubicBezTo>
                <a:cubicBezTo>
                  <a:pt x="5685466" y="3527632"/>
                  <a:pt x="5681916" y="3527308"/>
                  <a:pt x="5678646" y="3526660"/>
                </a:cubicBezTo>
                <a:cubicBezTo>
                  <a:pt x="5675377" y="3526012"/>
                  <a:pt x="5672461" y="3525217"/>
                  <a:pt x="5669898" y="3524274"/>
                </a:cubicBezTo>
                <a:cubicBezTo>
                  <a:pt x="5667335" y="3523332"/>
                  <a:pt x="5665186" y="3522360"/>
                  <a:pt x="5663447" y="3521358"/>
                </a:cubicBezTo>
                <a:cubicBezTo>
                  <a:pt x="5661710" y="3520357"/>
                  <a:pt x="5660502" y="3519502"/>
                  <a:pt x="5659824" y="3518795"/>
                </a:cubicBezTo>
                <a:cubicBezTo>
                  <a:pt x="5659147" y="3518088"/>
                  <a:pt x="5658646" y="3517190"/>
                  <a:pt x="5658322" y="3516100"/>
                </a:cubicBezTo>
                <a:cubicBezTo>
                  <a:pt x="5657998" y="3515010"/>
                  <a:pt x="5657836" y="3513552"/>
                  <a:pt x="5657836" y="3511726"/>
                </a:cubicBezTo>
                <a:cubicBezTo>
                  <a:pt x="5657836" y="3510430"/>
                  <a:pt x="5657895" y="3509355"/>
                  <a:pt x="5658013" y="3508501"/>
                </a:cubicBezTo>
                <a:cubicBezTo>
                  <a:pt x="5658131" y="3507647"/>
                  <a:pt x="5658308" y="3506954"/>
                  <a:pt x="5658543" y="3506424"/>
                </a:cubicBezTo>
                <a:cubicBezTo>
                  <a:pt x="5658779" y="3505894"/>
                  <a:pt x="5659073" y="3505526"/>
                  <a:pt x="5659427" y="3505320"/>
                </a:cubicBezTo>
                <a:cubicBezTo>
                  <a:pt x="5659780" y="3505113"/>
                  <a:pt x="5660193" y="3505010"/>
                  <a:pt x="5660664" y="3505010"/>
                </a:cubicBezTo>
                <a:cubicBezTo>
                  <a:pt x="5661489" y="3505010"/>
                  <a:pt x="5662652" y="3505511"/>
                  <a:pt x="5664154" y="3506512"/>
                </a:cubicBezTo>
                <a:cubicBezTo>
                  <a:pt x="5665657" y="3507514"/>
                  <a:pt x="5667586" y="3508604"/>
                  <a:pt x="5669942" y="3509782"/>
                </a:cubicBezTo>
                <a:cubicBezTo>
                  <a:pt x="5672299" y="3510960"/>
                  <a:pt x="5675141" y="3512065"/>
                  <a:pt x="5678470" y="3513096"/>
                </a:cubicBezTo>
                <a:cubicBezTo>
                  <a:pt x="5681799" y="3514127"/>
                  <a:pt x="5685642" y="3514642"/>
                  <a:pt x="5690002" y="3514642"/>
                </a:cubicBezTo>
                <a:cubicBezTo>
                  <a:pt x="5693301" y="3514642"/>
                  <a:pt x="5696320" y="3514200"/>
                  <a:pt x="5699059" y="3513317"/>
                </a:cubicBezTo>
                <a:cubicBezTo>
                  <a:pt x="5701798" y="3512433"/>
                  <a:pt x="5704155" y="3511181"/>
                  <a:pt x="5706128" y="3509561"/>
                </a:cubicBezTo>
                <a:cubicBezTo>
                  <a:pt x="5708102" y="3507941"/>
                  <a:pt x="5709619" y="3505953"/>
                  <a:pt x="5710679" y="3503596"/>
                </a:cubicBezTo>
                <a:cubicBezTo>
                  <a:pt x="5711740" y="3501240"/>
                  <a:pt x="5712270" y="3498559"/>
                  <a:pt x="5712270" y="3495555"/>
                </a:cubicBezTo>
                <a:cubicBezTo>
                  <a:pt x="5712270" y="3492315"/>
                  <a:pt x="5711534" y="3489546"/>
                  <a:pt x="5710061" y="3487249"/>
                </a:cubicBezTo>
                <a:cubicBezTo>
                  <a:pt x="5708588" y="3484951"/>
                  <a:pt x="5706644" y="3482933"/>
                  <a:pt x="5704229" y="3481195"/>
                </a:cubicBezTo>
                <a:cubicBezTo>
                  <a:pt x="5701814" y="3479458"/>
                  <a:pt x="5699059" y="3477867"/>
                  <a:pt x="5695966" y="3476424"/>
                </a:cubicBezTo>
                <a:cubicBezTo>
                  <a:pt x="5692873" y="3474980"/>
                  <a:pt x="5689707" y="3473507"/>
                  <a:pt x="5686467" y="3472005"/>
                </a:cubicBezTo>
                <a:cubicBezTo>
                  <a:pt x="5683227" y="3470503"/>
                  <a:pt x="5680075" y="3468839"/>
                  <a:pt x="5677012" y="3467013"/>
                </a:cubicBezTo>
                <a:cubicBezTo>
                  <a:pt x="5673948" y="3465186"/>
                  <a:pt x="5671209" y="3463036"/>
                  <a:pt x="5668794" y="3460562"/>
                </a:cubicBezTo>
                <a:cubicBezTo>
                  <a:pt x="5666379" y="3458088"/>
                  <a:pt x="5664419" y="3455186"/>
                  <a:pt x="5662917" y="3451858"/>
                </a:cubicBezTo>
                <a:cubicBezTo>
                  <a:pt x="5661415" y="3448529"/>
                  <a:pt x="5660664" y="3444538"/>
                  <a:pt x="5660664" y="3439884"/>
                </a:cubicBezTo>
                <a:cubicBezTo>
                  <a:pt x="5660664" y="3435112"/>
                  <a:pt x="5661533" y="3430856"/>
                  <a:pt x="5663271" y="3427115"/>
                </a:cubicBezTo>
                <a:cubicBezTo>
                  <a:pt x="5665009" y="3423374"/>
                  <a:pt x="5667424" y="3420237"/>
                  <a:pt x="5670517" y="3417704"/>
                </a:cubicBezTo>
                <a:cubicBezTo>
                  <a:pt x="5673610" y="3415171"/>
                  <a:pt x="5677292" y="3413241"/>
                  <a:pt x="5681563" y="3411916"/>
                </a:cubicBezTo>
                <a:cubicBezTo>
                  <a:pt x="5685834" y="3410590"/>
                  <a:pt x="5690443" y="3409928"/>
                  <a:pt x="5695392" y="3409928"/>
                </a:cubicBezTo>
                <a:close/>
                <a:moveTo>
                  <a:pt x="5219142" y="3409928"/>
                </a:moveTo>
                <a:cubicBezTo>
                  <a:pt x="5221675" y="3409928"/>
                  <a:pt x="5224223" y="3410148"/>
                  <a:pt x="5226786" y="3410590"/>
                </a:cubicBezTo>
                <a:cubicBezTo>
                  <a:pt x="5229348" y="3411032"/>
                  <a:pt x="5231764" y="3411621"/>
                  <a:pt x="5234032" y="3412358"/>
                </a:cubicBezTo>
                <a:cubicBezTo>
                  <a:pt x="5236300" y="3413094"/>
                  <a:pt x="5238317" y="3413919"/>
                  <a:pt x="5240085" y="3414832"/>
                </a:cubicBezTo>
                <a:cubicBezTo>
                  <a:pt x="5241852" y="3415745"/>
                  <a:pt x="5243016" y="3416481"/>
                  <a:pt x="5243575" y="3417041"/>
                </a:cubicBezTo>
                <a:cubicBezTo>
                  <a:pt x="5244135" y="3417601"/>
                  <a:pt x="5244503" y="3418043"/>
                  <a:pt x="5244680" y="3418367"/>
                </a:cubicBezTo>
                <a:cubicBezTo>
                  <a:pt x="5244857" y="3418691"/>
                  <a:pt x="5245004" y="3419103"/>
                  <a:pt x="5245122" y="3419604"/>
                </a:cubicBezTo>
                <a:cubicBezTo>
                  <a:pt x="5245240" y="3420105"/>
                  <a:pt x="5245328" y="3420708"/>
                  <a:pt x="5245387" y="3421415"/>
                </a:cubicBezTo>
                <a:cubicBezTo>
                  <a:pt x="5245446" y="3422122"/>
                  <a:pt x="5245475" y="3423035"/>
                  <a:pt x="5245475" y="3424155"/>
                </a:cubicBezTo>
                <a:cubicBezTo>
                  <a:pt x="5245475" y="3425215"/>
                  <a:pt x="5245431" y="3426158"/>
                  <a:pt x="5245343" y="3426982"/>
                </a:cubicBezTo>
                <a:cubicBezTo>
                  <a:pt x="5245254" y="3427807"/>
                  <a:pt x="5245122" y="3428499"/>
                  <a:pt x="5244945" y="3429059"/>
                </a:cubicBezTo>
                <a:cubicBezTo>
                  <a:pt x="5244768" y="3429619"/>
                  <a:pt x="5244518" y="3430031"/>
                  <a:pt x="5244194" y="3430296"/>
                </a:cubicBezTo>
                <a:cubicBezTo>
                  <a:pt x="5243870" y="3430561"/>
                  <a:pt x="5243502" y="3430694"/>
                  <a:pt x="5243089" y="3430694"/>
                </a:cubicBezTo>
                <a:cubicBezTo>
                  <a:pt x="5242442" y="3430694"/>
                  <a:pt x="5241425" y="3430282"/>
                  <a:pt x="5240041" y="3429457"/>
                </a:cubicBezTo>
                <a:cubicBezTo>
                  <a:pt x="5238656" y="3428632"/>
                  <a:pt x="5236963" y="3427704"/>
                  <a:pt x="5234960" y="3426673"/>
                </a:cubicBezTo>
                <a:cubicBezTo>
                  <a:pt x="5232957" y="3425642"/>
                  <a:pt x="5230585" y="3424700"/>
                  <a:pt x="5227846" y="3423845"/>
                </a:cubicBezTo>
                <a:cubicBezTo>
                  <a:pt x="5225107" y="3422991"/>
                  <a:pt x="5222029" y="3422564"/>
                  <a:pt x="5218612" y="3422564"/>
                </a:cubicBezTo>
                <a:cubicBezTo>
                  <a:pt x="5215430" y="3422564"/>
                  <a:pt x="5212662" y="3422991"/>
                  <a:pt x="5210305" y="3423845"/>
                </a:cubicBezTo>
                <a:cubicBezTo>
                  <a:pt x="5207949" y="3424700"/>
                  <a:pt x="5206005" y="3425834"/>
                  <a:pt x="5204473" y="3427247"/>
                </a:cubicBezTo>
                <a:cubicBezTo>
                  <a:pt x="5202942" y="3428661"/>
                  <a:pt x="5201793" y="3430340"/>
                  <a:pt x="5201027" y="3432284"/>
                </a:cubicBezTo>
                <a:cubicBezTo>
                  <a:pt x="5200261" y="3434228"/>
                  <a:pt x="5199878" y="3436290"/>
                  <a:pt x="5199878" y="3438470"/>
                </a:cubicBezTo>
                <a:cubicBezTo>
                  <a:pt x="5199878" y="3441651"/>
                  <a:pt x="5200615" y="3444391"/>
                  <a:pt x="5202087" y="3446688"/>
                </a:cubicBezTo>
                <a:cubicBezTo>
                  <a:pt x="5203560" y="3448986"/>
                  <a:pt x="5205519" y="3451018"/>
                  <a:pt x="5207964" y="3452785"/>
                </a:cubicBezTo>
                <a:cubicBezTo>
                  <a:pt x="5210409" y="3454553"/>
                  <a:pt x="5213192" y="3456173"/>
                  <a:pt x="5216314" y="3457646"/>
                </a:cubicBezTo>
                <a:cubicBezTo>
                  <a:pt x="5219437" y="3459119"/>
                  <a:pt x="5222618" y="3460606"/>
                  <a:pt x="5225858" y="3462108"/>
                </a:cubicBezTo>
                <a:cubicBezTo>
                  <a:pt x="5229098" y="3463610"/>
                  <a:pt x="5232279" y="3465260"/>
                  <a:pt x="5235401" y="3467057"/>
                </a:cubicBezTo>
                <a:cubicBezTo>
                  <a:pt x="5238524" y="3468854"/>
                  <a:pt x="5241307" y="3470975"/>
                  <a:pt x="5243752" y="3473419"/>
                </a:cubicBezTo>
                <a:cubicBezTo>
                  <a:pt x="5246197" y="3475864"/>
                  <a:pt x="5248170" y="3478751"/>
                  <a:pt x="5249673" y="3482079"/>
                </a:cubicBezTo>
                <a:cubicBezTo>
                  <a:pt x="5251175" y="3485408"/>
                  <a:pt x="5251926" y="3489340"/>
                  <a:pt x="5251926" y="3493876"/>
                </a:cubicBezTo>
                <a:cubicBezTo>
                  <a:pt x="5251926" y="3499237"/>
                  <a:pt x="5250939" y="3504009"/>
                  <a:pt x="5248966" y="3508191"/>
                </a:cubicBezTo>
                <a:cubicBezTo>
                  <a:pt x="5246993" y="3512374"/>
                  <a:pt x="5244253" y="3515924"/>
                  <a:pt x="5240748" y="3518840"/>
                </a:cubicBezTo>
                <a:cubicBezTo>
                  <a:pt x="5237243" y="3521756"/>
                  <a:pt x="5233119" y="3523950"/>
                  <a:pt x="5228376" y="3525423"/>
                </a:cubicBezTo>
                <a:cubicBezTo>
                  <a:pt x="5223634" y="3526896"/>
                  <a:pt x="5218523" y="3527632"/>
                  <a:pt x="5213045" y="3527632"/>
                </a:cubicBezTo>
                <a:cubicBezTo>
                  <a:pt x="5209216" y="3527632"/>
                  <a:pt x="5205666" y="3527308"/>
                  <a:pt x="5202396" y="3526660"/>
                </a:cubicBezTo>
                <a:cubicBezTo>
                  <a:pt x="5199127" y="3526012"/>
                  <a:pt x="5196211" y="3525217"/>
                  <a:pt x="5193648" y="3524274"/>
                </a:cubicBezTo>
                <a:cubicBezTo>
                  <a:pt x="5191085" y="3523332"/>
                  <a:pt x="5188936" y="3522360"/>
                  <a:pt x="5187197" y="3521358"/>
                </a:cubicBezTo>
                <a:cubicBezTo>
                  <a:pt x="5185460" y="3520357"/>
                  <a:pt x="5184252" y="3519502"/>
                  <a:pt x="5183574" y="3518795"/>
                </a:cubicBezTo>
                <a:cubicBezTo>
                  <a:pt x="5182897" y="3518088"/>
                  <a:pt x="5182396" y="3517190"/>
                  <a:pt x="5182072" y="3516100"/>
                </a:cubicBezTo>
                <a:cubicBezTo>
                  <a:pt x="5181748" y="3515010"/>
                  <a:pt x="5181586" y="3513552"/>
                  <a:pt x="5181586" y="3511726"/>
                </a:cubicBezTo>
                <a:cubicBezTo>
                  <a:pt x="5181586" y="3510430"/>
                  <a:pt x="5181645" y="3509355"/>
                  <a:pt x="5181763" y="3508501"/>
                </a:cubicBezTo>
                <a:cubicBezTo>
                  <a:pt x="5181881" y="3507647"/>
                  <a:pt x="5182058" y="3506954"/>
                  <a:pt x="5182293" y="3506424"/>
                </a:cubicBezTo>
                <a:cubicBezTo>
                  <a:pt x="5182529" y="3505894"/>
                  <a:pt x="5182823" y="3505526"/>
                  <a:pt x="5183177" y="3505320"/>
                </a:cubicBezTo>
                <a:cubicBezTo>
                  <a:pt x="5183530" y="3505113"/>
                  <a:pt x="5183943" y="3505010"/>
                  <a:pt x="5184414" y="3505010"/>
                </a:cubicBezTo>
                <a:cubicBezTo>
                  <a:pt x="5185239" y="3505010"/>
                  <a:pt x="5186402" y="3505511"/>
                  <a:pt x="5187904" y="3506512"/>
                </a:cubicBezTo>
                <a:cubicBezTo>
                  <a:pt x="5189407" y="3507514"/>
                  <a:pt x="5191336" y="3508604"/>
                  <a:pt x="5193692" y="3509782"/>
                </a:cubicBezTo>
                <a:cubicBezTo>
                  <a:pt x="5196049" y="3510960"/>
                  <a:pt x="5198891" y="3512065"/>
                  <a:pt x="5202220" y="3513096"/>
                </a:cubicBezTo>
                <a:cubicBezTo>
                  <a:pt x="5205549" y="3514127"/>
                  <a:pt x="5209392" y="3514642"/>
                  <a:pt x="5213752" y="3514642"/>
                </a:cubicBezTo>
                <a:cubicBezTo>
                  <a:pt x="5217051" y="3514642"/>
                  <a:pt x="5220070" y="3514200"/>
                  <a:pt x="5222809" y="3513317"/>
                </a:cubicBezTo>
                <a:cubicBezTo>
                  <a:pt x="5225548" y="3512433"/>
                  <a:pt x="5227905" y="3511181"/>
                  <a:pt x="5229878" y="3509561"/>
                </a:cubicBezTo>
                <a:cubicBezTo>
                  <a:pt x="5231852" y="3507941"/>
                  <a:pt x="5233369" y="3505953"/>
                  <a:pt x="5234429" y="3503596"/>
                </a:cubicBezTo>
                <a:cubicBezTo>
                  <a:pt x="5235490" y="3501240"/>
                  <a:pt x="5236020" y="3498559"/>
                  <a:pt x="5236020" y="3495555"/>
                </a:cubicBezTo>
                <a:cubicBezTo>
                  <a:pt x="5236020" y="3492315"/>
                  <a:pt x="5235284" y="3489546"/>
                  <a:pt x="5233811" y="3487249"/>
                </a:cubicBezTo>
                <a:cubicBezTo>
                  <a:pt x="5232338" y="3484951"/>
                  <a:pt x="5230394" y="3482933"/>
                  <a:pt x="5227979" y="3481195"/>
                </a:cubicBezTo>
                <a:cubicBezTo>
                  <a:pt x="5225564" y="3479458"/>
                  <a:pt x="5222809" y="3477867"/>
                  <a:pt x="5219716" y="3476424"/>
                </a:cubicBezTo>
                <a:cubicBezTo>
                  <a:pt x="5216623" y="3474980"/>
                  <a:pt x="5213457" y="3473507"/>
                  <a:pt x="5210217" y="3472005"/>
                </a:cubicBezTo>
                <a:cubicBezTo>
                  <a:pt x="5206977" y="3470503"/>
                  <a:pt x="5203825" y="3468839"/>
                  <a:pt x="5200762" y="3467013"/>
                </a:cubicBezTo>
                <a:cubicBezTo>
                  <a:pt x="5197698" y="3465186"/>
                  <a:pt x="5194959" y="3463036"/>
                  <a:pt x="5192544" y="3460562"/>
                </a:cubicBezTo>
                <a:cubicBezTo>
                  <a:pt x="5190129" y="3458088"/>
                  <a:pt x="5188169" y="3455186"/>
                  <a:pt x="5186667" y="3451858"/>
                </a:cubicBezTo>
                <a:cubicBezTo>
                  <a:pt x="5185165" y="3448529"/>
                  <a:pt x="5184414" y="3444538"/>
                  <a:pt x="5184414" y="3439884"/>
                </a:cubicBezTo>
                <a:cubicBezTo>
                  <a:pt x="5184414" y="3435112"/>
                  <a:pt x="5185283" y="3430856"/>
                  <a:pt x="5187021" y="3427115"/>
                </a:cubicBezTo>
                <a:cubicBezTo>
                  <a:pt x="5188759" y="3423374"/>
                  <a:pt x="5191174" y="3420237"/>
                  <a:pt x="5194267" y="3417704"/>
                </a:cubicBezTo>
                <a:cubicBezTo>
                  <a:pt x="5197360" y="3415171"/>
                  <a:pt x="5201042" y="3413241"/>
                  <a:pt x="5205313" y="3411916"/>
                </a:cubicBezTo>
                <a:cubicBezTo>
                  <a:pt x="5209584" y="3410590"/>
                  <a:pt x="5214193" y="3409928"/>
                  <a:pt x="5219142" y="3409928"/>
                </a:cubicBezTo>
                <a:close/>
                <a:moveTo>
                  <a:pt x="4752417" y="3409928"/>
                </a:moveTo>
                <a:cubicBezTo>
                  <a:pt x="4754950" y="3409928"/>
                  <a:pt x="4757498" y="3410148"/>
                  <a:pt x="4760061" y="3410590"/>
                </a:cubicBezTo>
                <a:cubicBezTo>
                  <a:pt x="4762623" y="3411032"/>
                  <a:pt x="4765039" y="3411621"/>
                  <a:pt x="4767307" y="3412358"/>
                </a:cubicBezTo>
                <a:cubicBezTo>
                  <a:pt x="4769575" y="3413094"/>
                  <a:pt x="4771592" y="3413919"/>
                  <a:pt x="4773360" y="3414832"/>
                </a:cubicBezTo>
                <a:cubicBezTo>
                  <a:pt x="4775127" y="3415745"/>
                  <a:pt x="4776291" y="3416481"/>
                  <a:pt x="4776850" y="3417041"/>
                </a:cubicBezTo>
                <a:cubicBezTo>
                  <a:pt x="4777410" y="3417601"/>
                  <a:pt x="4777778" y="3418043"/>
                  <a:pt x="4777955" y="3418367"/>
                </a:cubicBezTo>
                <a:cubicBezTo>
                  <a:pt x="4778132" y="3418691"/>
                  <a:pt x="4778279" y="3419103"/>
                  <a:pt x="4778397" y="3419604"/>
                </a:cubicBezTo>
                <a:cubicBezTo>
                  <a:pt x="4778515" y="3420105"/>
                  <a:pt x="4778603" y="3420708"/>
                  <a:pt x="4778662" y="3421415"/>
                </a:cubicBezTo>
                <a:cubicBezTo>
                  <a:pt x="4778721" y="3422122"/>
                  <a:pt x="4778750" y="3423035"/>
                  <a:pt x="4778750" y="3424155"/>
                </a:cubicBezTo>
                <a:cubicBezTo>
                  <a:pt x="4778750" y="3425215"/>
                  <a:pt x="4778706" y="3426158"/>
                  <a:pt x="4778618" y="3426982"/>
                </a:cubicBezTo>
                <a:cubicBezTo>
                  <a:pt x="4778529" y="3427807"/>
                  <a:pt x="4778397" y="3428499"/>
                  <a:pt x="4778220" y="3429059"/>
                </a:cubicBezTo>
                <a:cubicBezTo>
                  <a:pt x="4778043" y="3429619"/>
                  <a:pt x="4777793" y="3430031"/>
                  <a:pt x="4777469" y="3430296"/>
                </a:cubicBezTo>
                <a:cubicBezTo>
                  <a:pt x="4777145" y="3430561"/>
                  <a:pt x="4776777" y="3430694"/>
                  <a:pt x="4776364" y="3430694"/>
                </a:cubicBezTo>
                <a:cubicBezTo>
                  <a:pt x="4775717" y="3430694"/>
                  <a:pt x="4774700" y="3430282"/>
                  <a:pt x="4773316" y="3429457"/>
                </a:cubicBezTo>
                <a:cubicBezTo>
                  <a:pt x="4771931" y="3428632"/>
                  <a:pt x="4770238" y="3427704"/>
                  <a:pt x="4768235" y="3426673"/>
                </a:cubicBezTo>
                <a:cubicBezTo>
                  <a:pt x="4766232" y="3425642"/>
                  <a:pt x="4763860" y="3424700"/>
                  <a:pt x="4761121" y="3423845"/>
                </a:cubicBezTo>
                <a:cubicBezTo>
                  <a:pt x="4758382" y="3422991"/>
                  <a:pt x="4755304" y="3422564"/>
                  <a:pt x="4751887" y="3422564"/>
                </a:cubicBezTo>
                <a:cubicBezTo>
                  <a:pt x="4748705" y="3422564"/>
                  <a:pt x="4745937" y="3422991"/>
                  <a:pt x="4743580" y="3423845"/>
                </a:cubicBezTo>
                <a:cubicBezTo>
                  <a:pt x="4741224" y="3424700"/>
                  <a:pt x="4739280" y="3425834"/>
                  <a:pt x="4737748" y="3427247"/>
                </a:cubicBezTo>
                <a:cubicBezTo>
                  <a:pt x="4736217" y="3428661"/>
                  <a:pt x="4735068" y="3430340"/>
                  <a:pt x="4734302" y="3432284"/>
                </a:cubicBezTo>
                <a:cubicBezTo>
                  <a:pt x="4733536" y="3434228"/>
                  <a:pt x="4733153" y="3436290"/>
                  <a:pt x="4733153" y="3438470"/>
                </a:cubicBezTo>
                <a:cubicBezTo>
                  <a:pt x="4733153" y="3441651"/>
                  <a:pt x="4733890" y="3444391"/>
                  <a:pt x="4735362" y="3446688"/>
                </a:cubicBezTo>
                <a:cubicBezTo>
                  <a:pt x="4736835" y="3448986"/>
                  <a:pt x="4738794" y="3451018"/>
                  <a:pt x="4741239" y="3452785"/>
                </a:cubicBezTo>
                <a:cubicBezTo>
                  <a:pt x="4743684" y="3454553"/>
                  <a:pt x="4746467" y="3456173"/>
                  <a:pt x="4749589" y="3457646"/>
                </a:cubicBezTo>
                <a:cubicBezTo>
                  <a:pt x="4752712" y="3459119"/>
                  <a:pt x="4755893" y="3460606"/>
                  <a:pt x="4759133" y="3462108"/>
                </a:cubicBezTo>
                <a:cubicBezTo>
                  <a:pt x="4762373" y="3463610"/>
                  <a:pt x="4765554" y="3465260"/>
                  <a:pt x="4768676" y="3467057"/>
                </a:cubicBezTo>
                <a:cubicBezTo>
                  <a:pt x="4771799" y="3468854"/>
                  <a:pt x="4774582" y="3470975"/>
                  <a:pt x="4777027" y="3473419"/>
                </a:cubicBezTo>
                <a:cubicBezTo>
                  <a:pt x="4779472" y="3475864"/>
                  <a:pt x="4781445" y="3478751"/>
                  <a:pt x="4782948" y="3482079"/>
                </a:cubicBezTo>
                <a:cubicBezTo>
                  <a:pt x="4784450" y="3485408"/>
                  <a:pt x="4785201" y="3489340"/>
                  <a:pt x="4785201" y="3493876"/>
                </a:cubicBezTo>
                <a:cubicBezTo>
                  <a:pt x="4785201" y="3499237"/>
                  <a:pt x="4784214" y="3504009"/>
                  <a:pt x="4782241" y="3508191"/>
                </a:cubicBezTo>
                <a:cubicBezTo>
                  <a:pt x="4780268" y="3512374"/>
                  <a:pt x="4777528" y="3515924"/>
                  <a:pt x="4774023" y="3518840"/>
                </a:cubicBezTo>
                <a:cubicBezTo>
                  <a:pt x="4770518" y="3521756"/>
                  <a:pt x="4766394" y="3523950"/>
                  <a:pt x="4761651" y="3525423"/>
                </a:cubicBezTo>
                <a:cubicBezTo>
                  <a:pt x="4756909" y="3526896"/>
                  <a:pt x="4751798" y="3527632"/>
                  <a:pt x="4746320" y="3527632"/>
                </a:cubicBezTo>
                <a:cubicBezTo>
                  <a:pt x="4742491" y="3527632"/>
                  <a:pt x="4738941" y="3527308"/>
                  <a:pt x="4735671" y="3526660"/>
                </a:cubicBezTo>
                <a:cubicBezTo>
                  <a:pt x="4732402" y="3526012"/>
                  <a:pt x="4729486" y="3525217"/>
                  <a:pt x="4726923" y="3524274"/>
                </a:cubicBezTo>
                <a:cubicBezTo>
                  <a:pt x="4724360" y="3523332"/>
                  <a:pt x="4722211" y="3522360"/>
                  <a:pt x="4720472" y="3521358"/>
                </a:cubicBezTo>
                <a:cubicBezTo>
                  <a:pt x="4718735" y="3520357"/>
                  <a:pt x="4717527" y="3519502"/>
                  <a:pt x="4716849" y="3518795"/>
                </a:cubicBezTo>
                <a:cubicBezTo>
                  <a:pt x="4716172" y="3518088"/>
                  <a:pt x="4715671" y="3517190"/>
                  <a:pt x="4715347" y="3516100"/>
                </a:cubicBezTo>
                <a:cubicBezTo>
                  <a:pt x="4715023" y="3515010"/>
                  <a:pt x="4714861" y="3513552"/>
                  <a:pt x="4714861" y="3511726"/>
                </a:cubicBezTo>
                <a:cubicBezTo>
                  <a:pt x="4714861" y="3510430"/>
                  <a:pt x="4714920" y="3509355"/>
                  <a:pt x="4715038" y="3508501"/>
                </a:cubicBezTo>
                <a:cubicBezTo>
                  <a:pt x="4715156" y="3507647"/>
                  <a:pt x="4715333" y="3506954"/>
                  <a:pt x="4715568" y="3506424"/>
                </a:cubicBezTo>
                <a:cubicBezTo>
                  <a:pt x="4715804" y="3505894"/>
                  <a:pt x="4716098" y="3505526"/>
                  <a:pt x="4716452" y="3505320"/>
                </a:cubicBezTo>
                <a:cubicBezTo>
                  <a:pt x="4716805" y="3505113"/>
                  <a:pt x="4717218" y="3505010"/>
                  <a:pt x="4717689" y="3505010"/>
                </a:cubicBezTo>
                <a:cubicBezTo>
                  <a:pt x="4718514" y="3505010"/>
                  <a:pt x="4719677" y="3505511"/>
                  <a:pt x="4721179" y="3506512"/>
                </a:cubicBezTo>
                <a:cubicBezTo>
                  <a:pt x="4722682" y="3507514"/>
                  <a:pt x="4724611" y="3508604"/>
                  <a:pt x="4726967" y="3509782"/>
                </a:cubicBezTo>
                <a:cubicBezTo>
                  <a:pt x="4729324" y="3510960"/>
                  <a:pt x="4732166" y="3512065"/>
                  <a:pt x="4735495" y="3513096"/>
                </a:cubicBezTo>
                <a:cubicBezTo>
                  <a:pt x="4738824" y="3514127"/>
                  <a:pt x="4742667" y="3514642"/>
                  <a:pt x="4747027" y="3514642"/>
                </a:cubicBezTo>
                <a:cubicBezTo>
                  <a:pt x="4750326" y="3514642"/>
                  <a:pt x="4753345" y="3514200"/>
                  <a:pt x="4756084" y="3513317"/>
                </a:cubicBezTo>
                <a:cubicBezTo>
                  <a:pt x="4758823" y="3512433"/>
                  <a:pt x="4761180" y="3511181"/>
                  <a:pt x="4763153" y="3509561"/>
                </a:cubicBezTo>
                <a:cubicBezTo>
                  <a:pt x="4765127" y="3507941"/>
                  <a:pt x="4766644" y="3505953"/>
                  <a:pt x="4767704" y="3503596"/>
                </a:cubicBezTo>
                <a:cubicBezTo>
                  <a:pt x="4768765" y="3501240"/>
                  <a:pt x="4769295" y="3498559"/>
                  <a:pt x="4769295" y="3495555"/>
                </a:cubicBezTo>
                <a:cubicBezTo>
                  <a:pt x="4769295" y="3492315"/>
                  <a:pt x="4768559" y="3489546"/>
                  <a:pt x="4767086" y="3487249"/>
                </a:cubicBezTo>
                <a:cubicBezTo>
                  <a:pt x="4765613" y="3484951"/>
                  <a:pt x="4763669" y="3482933"/>
                  <a:pt x="4761254" y="3481195"/>
                </a:cubicBezTo>
                <a:cubicBezTo>
                  <a:pt x="4758839" y="3479458"/>
                  <a:pt x="4756084" y="3477867"/>
                  <a:pt x="4752991" y="3476424"/>
                </a:cubicBezTo>
                <a:cubicBezTo>
                  <a:pt x="4749898" y="3474980"/>
                  <a:pt x="4746732" y="3473507"/>
                  <a:pt x="4743492" y="3472005"/>
                </a:cubicBezTo>
                <a:cubicBezTo>
                  <a:pt x="4740252" y="3470503"/>
                  <a:pt x="4737100" y="3468839"/>
                  <a:pt x="4734037" y="3467013"/>
                </a:cubicBezTo>
                <a:cubicBezTo>
                  <a:pt x="4730973" y="3465186"/>
                  <a:pt x="4728234" y="3463036"/>
                  <a:pt x="4725819" y="3460562"/>
                </a:cubicBezTo>
                <a:cubicBezTo>
                  <a:pt x="4723404" y="3458088"/>
                  <a:pt x="4721444" y="3455186"/>
                  <a:pt x="4719942" y="3451858"/>
                </a:cubicBezTo>
                <a:cubicBezTo>
                  <a:pt x="4718440" y="3448529"/>
                  <a:pt x="4717689" y="3444538"/>
                  <a:pt x="4717689" y="3439884"/>
                </a:cubicBezTo>
                <a:cubicBezTo>
                  <a:pt x="4717689" y="3435112"/>
                  <a:pt x="4718558" y="3430856"/>
                  <a:pt x="4720296" y="3427115"/>
                </a:cubicBezTo>
                <a:cubicBezTo>
                  <a:pt x="4722034" y="3423374"/>
                  <a:pt x="4724449" y="3420237"/>
                  <a:pt x="4727542" y="3417704"/>
                </a:cubicBezTo>
                <a:cubicBezTo>
                  <a:pt x="4730635" y="3415171"/>
                  <a:pt x="4734317" y="3413241"/>
                  <a:pt x="4738588" y="3411916"/>
                </a:cubicBezTo>
                <a:cubicBezTo>
                  <a:pt x="4742859" y="3410590"/>
                  <a:pt x="4747468" y="3409928"/>
                  <a:pt x="4752417" y="3409928"/>
                </a:cubicBezTo>
                <a:close/>
                <a:moveTo>
                  <a:pt x="4276167" y="3409928"/>
                </a:moveTo>
                <a:cubicBezTo>
                  <a:pt x="4278700" y="3409928"/>
                  <a:pt x="4281248" y="3410148"/>
                  <a:pt x="4283811" y="3410590"/>
                </a:cubicBezTo>
                <a:cubicBezTo>
                  <a:pt x="4286374" y="3411032"/>
                  <a:pt x="4288789" y="3411621"/>
                  <a:pt x="4291057" y="3412358"/>
                </a:cubicBezTo>
                <a:cubicBezTo>
                  <a:pt x="4293325" y="3413094"/>
                  <a:pt x="4295343" y="3413919"/>
                  <a:pt x="4297110" y="3414832"/>
                </a:cubicBezTo>
                <a:cubicBezTo>
                  <a:pt x="4298877" y="3415745"/>
                  <a:pt x="4300041" y="3416481"/>
                  <a:pt x="4300601" y="3417041"/>
                </a:cubicBezTo>
                <a:cubicBezTo>
                  <a:pt x="4301160" y="3417601"/>
                  <a:pt x="4301528" y="3418043"/>
                  <a:pt x="4301705" y="3418367"/>
                </a:cubicBezTo>
                <a:cubicBezTo>
                  <a:pt x="4301882" y="3418691"/>
                  <a:pt x="4302029" y="3419103"/>
                  <a:pt x="4302147" y="3419604"/>
                </a:cubicBezTo>
                <a:cubicBezTo>
                  <a:pt x="4302265" y="3420105"/>
                  <a:pt x="4302353" y="3420708"/>
                  <a:pt x="4302412" y="3421415"/>
                </a:cubicBezTo>
                <a:cubicBezTo>
                  <a:pt x="4302471" y="3422122"/>
                  <a:pt x="4302500" y="3423035"/>
                  <a:pt x="4302500" y="3424155"/>
                </a:cubicBezTo>
                <a:cubicBezTo>
                  <a:pt x="4302500" y="3425215"/>
                  <a:pt x="4302456" y="3426158"/>
                  <a:pt x="4302368" y="3426982"/>
                </a:cubicBezTo>
                <a:cubicBezTo>
                  <a:pt x="4302280" y="3427807"/>
                  <a:pt x="4302147" y="3428499"/>
                  <a:pt x="4301970" y="3429059"/>
                </a:cubicBezTo>
                <a:cubicBezTo>
                  <a:pt x="4301794" y="3429619"/>
                  <a:pt x="4301543" y="3430031"/>
                  <a:pt x="4301219" y="3430296"/>
                </a:cubicBezTo>
                <a:cubicBezTo>
                  <a:pt x="4300895" y="3430561"/>
                  <a:pt x="4300527" y="3430694"/>
                  <a:pt x="4300115" y="3430694"/>
                </a:cubicBezTo>
                <a:cubicBezTo>
                  <a:pt x="4299467" y="3430694"/>
                  <a:pt x="4298450" y="3430282"/>
                  <a:pt x="4297066" y="3429457"/>
                </a:cubicBezTo>
                <a:cubicBezTo>
                  <a:pt x="4295681" y="3428632"/>
                  <a:pt x="4293988" y="3427704"/>
                  <a:pt x="4291985" y="3426673"/>
                </a:cubicBezTo>
                <a:cubicBezTo>
                  <a:pt x="4289982" y="3425642"/>
                  <a:pt x="4287611" y="3424700"/>
                  <a:pt x="4284871" y="3423845"/>
                </a:cubicBezTo>
                <a:cubicBezTo>
                  <a:pt x="4282132" y="3422991"/>
                  <a:pt x="4279054" y="3422564"/>
                  <a:pt x="4275637" y="3422564"/>
                </a:cubicBezTo>
                <a:cubicBezTo>
                  <a:pt x="4272456" y="3422564"/>
                  <a:pt x="4269687" y="3422991"/>
                  <a:pt x="4267331" y="3423845"/>
                </a:cubicBezTo>
                <a:cubicBezTo>
                  <a:pt x="4264974" y="3424700"/>
                  <a:pt x="4263030" y="3425834"/>
                  <a:pt x="4261498" y="3427247"/>
                </a:cubicBezTo>
                <a:cubicBezTo>
                  <a:pt x="4259966" y="3428661"/>
                  <a:pt x="4258818" y="3430340"/>
                  <a:pt x="4258052" y="3432284"/>
                </a:cubicBezTo>
                <a:cubicBezTo>
                  <a:pt x="4257286" y="3434228"/>
                  <a:pt x="4256903" y="3436290"/>
                  <a:pt x="4256903" y="3438470"/>
                </a:cubicBezTo>
                <a:cubicBezTo>
                  <a:pt x="4256903" y="3441651"/>
                  <a:pt x="4257640" y="3444391"/>
                  <a:pt x="4259112" y="3446688"/>
                </a:cubicBezTo>
                <a:cubicBezTo>
                  <a:pt x="4260585" y="3448986"/>
                  <a:pt x="4262544" y="3451018"/>
                  <a:pt x="4264989" y="3452785"/>
                </a:cubicBezTo>
                <a:cubicBezTo>
                  <a:pt x="4267433" y="3454553"/>
                  <a:pt x="4270217" y="3456173"/>
                  <a:pt x="4273339" y="3457646"/>
                </a:cubicBezTo>
                <a:cubicBezTo>
                  <a:pt x="4276462" y="3459119"/>
                  <a:pt x="4279643" y="3460606"/>
                  <a:pt x="4282883" y="3462108"/>
                </a:cubicBezTo>
                <a:cubicBezTo>
                  <a:pt x="4286123" y="3463610"/>
                  <a:pt x="4289304" y="3465260"/>
                  <a:pt x="4292427" y="3467057"/>
                </a:cubicBezTo>
                <a:cubicBezTo>
                  <a:pt x="4295549" y="3468854"/>
                  <a:pt x="4298332" y="3470975"/>
                  <a:pt x="4300777" y="3473419"/>
                </a:cubicBezTo>
                <a:cubicBezTo>
                  <a:pt x="4303222" y="3475864"/>
                  <a:pt x="4305196" y="3478751"/>
                  <a:pt x="4306698" y="3482079"/>
                </a:cubicBezTo>
                <a:cubicBezTo>
                  <a:pt x="4308200" y="3485408"/>
                  <a:pt x="4308951" y="3489340"/>
                  <a:pt x="4308951" y="3493876"/>
                </a:cubicBezTo>
                <a:cubicBezTo>
                  <a:pt x="4308951" y="3499237"/>
                  <a:pt x="4307964" y="3504009"/>
                  <a:pt x="4305991" y="3508191"/>
                </a:cubicBezTo>
                <a:cubicBezTo>
                  <a:pt x="4304018" y="3512374"/>
                  <a:pt x="4301278" y="3515924"/>
                  <a:pt x="4297773" y="3518840"/>
                </a:cubicBezTo>
                <a:cubicBezTo>
                  <a:pt x="4294268" y="3521756"/>
                  <a:pt x="4290144" y="3523950"/>
                  <a:pt x="4285402" y="3525423"/>
                </a:cubicBezTo>
                <a:cubicBezTo>
                  <a:pt x="4280659" y="3526896"/>
                  <a:pt x="4275549" y="3527632"/>
                  <a:pt x="4270070" y="3527632"/>
                </a:cubicBezTo>
                <a:cubicBezTo>
                  <a:pt x="4266240" y="3527632"/>
                  <a:pt x="4262691" y="3527308"/>
                  <a:pt x="4259422" y="3526660"/>
                </a:cubicBezTo>
                <a:cubicBezTo>
                  <a:pt x="4256152" y="3526012"/>
                  <a:pt x="4253236" y="3525217"/>
                  <a:pt x="4250673" y="3524274"/>
                </a:cubicBezTo>
                <a:cubicBezTo>
                  <a:pt x="4248111" y="3523332"/>
                  <a:pt x="4245961" y="3522360"/>
                  <a:pt x="4244223" y="3521358"/>
                </a:cubicBezTo>
                <a:cubicBezTo>
                  <a:pt x="4242485" y="3520357"/>
                  <a:pt x="4241277" y="3519502"/>
                  <a:pt x="4240600" y="3518795"/>
                </a:cubicBezTo>
                <a:cubicBezTo>
                  <a:pt x="4239922" y="3518088"/>
                  <a:pt x="4239421" y="3517190"/>
                  <a:pt x="4239097" y="3516100"/>
                </a:cubicBezTo>
                <a:cubicBezTo>
                  <a:pt x="4238773" y="3515010"/>
                  <a:pt x="4238611" y="3513552"/>
                  <a:pt x="4238611" y="3511726"/>
                </a:cubicBezTo>
                <a:cubicBezTo>
                  <a:pt x="4238611" y="3510430"/>
                  <a:pt x="4238670" y="3509355"/>
                  <a:pt x="4238788" y="3508501"/>
                </a:cubicBezTo>
                <a:cubicBezTo>
                  <a:pt x="4238906" y="3507647"/>
                  <a:pt x="4239083" y="3506954"/>
                  <a:pt x="4239318" y="3506424"/>
                </a:cubicBezTo>
                <a:cubicBezTo>
                  <a:pt x="4239554" y="3505894"/>
                  <a:pt x="4239848" y="3505526"/>
                  <a:pt x="4240202" y="3505320"/>
                </a:cubicBezTo>
                <a:cubicBezTo>
                  <a:pt x="4240555" y="3505113"/>
                  <a:pt x="4240968" y="3505010"/>
                  <a:pt x="4241439" y="3505010"/>
                </a:cubicBezTo>
                <a:cubicBezTo>
                  <a:pt x="4242264" y="3505010"/>
                  <a:pt x="4243427" y="3505511"/>
                  <a:pt x="4244930" y="3506512"/>
                </a:cubicBezTo>
                <a:cubicBezTo>
                  <a:pt x="4246432" y="3507514"/>
                  <a:pt x="4248361" y="3508604"/>
                  <a:pt x="4250718" y="3509782"/>
                </a:cubicBezTo>
                <a:cubicBezTo>
                  <a:pt x="4253074" y="3510960"/>
                  <a:pt x="4255916" y="3512065"/>
                  <a:pt x="4259245" y="3513096"/>
                </a:cubicBezTo>
                <a:cubicBezTo>
                  <a:pt x="4262573" y="3514127"/>
                  <a:pt x="4266417" y="3514642"/>
                  <a:pt x="4270777" y="3514642"/>
                </a:cubicBezTo>
                <a:cubicBezTo>
                  <a:pt x="4274076" y="3514642"/>
                  <a:pt x="4277095" y="3514200"/>
                  <a:pt x="4279834" y="3513317"/>
                </a:cubicBezTo>
                <a:cubicBezTo>
                  <a:pt x="4282574" y="3512433"/>
                  <a:pt x="4284930" y="3511181"/>
                  <a:pt x="4286904" y="3509561"/>
                </a:cubicBezTo>
                <a:cubicBezTo>
                  <a:pt x="4288877" y="3507941"/>
                  <a:pt x="4290394" y="3505953"/>
                  <a:pt x="4291455" y="3503596"/>
                </a:cubicBezTo>
                <a:cubicBezTo>
                  <a:pt x="4292515" y="3501240"/>
                  <a:pt x="4293045" y="3498559"/>
                  <a:pt x="4293045" y="3495555"/>
                </a:cubicBezTo>
                <a:cubicBezTo>
                  <a:pt x="4293045" y="3492315"/>
                  <a:pt x="4292309" y="3489546"/>
                  <a:pt x="4290836" y="3487249"/>
                </a:cubicBezTo>
                <a:cubicBezTo>
                  <a:pt x="4289363" y="3484951"/>
                  <a:pt x="4287419" y="3482933"/>
                  <a:pt x="4285004" y="3481195"/>
                </a:cubicBezTo>
                <a:cubicBezTo>
                  <a:pt x="4282589" y="3479458"/>
                  <a:pt x="4279834" y="3477867"/>
                  <a:pt x="4276742" y="3476424"/>
                </a:cubicBezTo>
                <a:cubicBezTo>
                  <a:pt x="4273649" y="3474980"/>
                  <a:pt x="4270482" y="3473507"/>
                  <a:pt x="4267242" y="3472005"/>
                </a:cubicBezTo>
                <a:cubicBezTo>
                  <a:pt x="4264002" y="3470503"/>
                  <a:pt x="4260850" y="3468839"/>
                  <a:pt x="4257787" y="3467013"/>
                </a:cubicBezTo>
                <a:cubicBezTo>
                  <a:pt x="4254723" y="3465186"/>
                  <a:pt x="4251984" y="3463036"/>
                  <a:pt x="4249569" y="3460562"/>
                </a:cubicBezTo>
                <a:cubicBezTo>
                  <a:pt x="4247154" y="3458088"/>
                  <a:pt x="4245195" y="3455186"/>
                  <a:pt x="4243692" y="3451858"/>
                </a:cubicBezTo>
                <a:cubicBezTo>
                  <a:pt x="4242190" y="3448529"/>
                  <a:pt x="4241439" y="3444538"/>
                  <a:pt x="4241439" y="3439884"/>
                </a:cubicBezTo>
                <a:cubicBezTo>
                  <a:pt x="4241439" y="3435112"/>
                  <a:pt x="4242308" y="3430856"/>
                  <a:pt x="4244046" y="3427115"/>
                </a:cubicBezTo>
                <a:cubicBezTo>
                  <a:pt x="4245784" y="3423374"/>
                  <a:pt x="4248199" y="3420237"/>
                  <a:pt x="4251292" y="3417704"/>
                </a:cubicBezTo>
                <a:cubicBezTo>
                  <a:pt x="4254385" y="3415171"/>
                  <a:pt x="4258067" y="3413241"/>
                  <a:pt x="4262338" y="3411916"/>
                </a:cubicBezTo>
                <a:cubicBezTo>
                  <a:pt x="4266609" y="3410590"/>
                  <a:pt x="4271219" y="3409928"/>
                  <a:pt x="4276167" y="3409928"/>
                </a:cubicBezTo>
                <a:close/>
                <a:moveTo>
                  <a:pt x="3809442" y="3409928"/>
                </a:moveTo>
                <a:cubicBezTo>
                  <a:pt x="3811975" y="3409928"/>
                  <a:pt x="3814523" y="3410148"/>
                  <a:pt x="3817086" y="3410590"/>
                </a:cubicBezTo>
                <a:cubicBezTo>
                  <a:pt x="3819649" y="3411032"/>
                  <a:pt x="3822064" y="3411621"/>
                  <a:pt x="3824332" y="3412358"/>
                </a:cubicBezTo>
                <a:cubicBezTo>
                  <a:pt x="3826600" y="3413094"/>
                  <a:pt x="3828618" y="3413919"/>
                  <a:pt x="3830385" y="3414832"/>
                </a:cubicBezTo>
                <a:cubicBezTo>
                  <a:pt x="3832152" y="3415745"/>
                  <a:pt x="3833316" y="3416481"/>
                  <a:pt x="3833876" y="3417041"/>
                </a:cubicBezTo>
                <a:cubicBezTo>
                  <a:pt x="3834435" y="3417601"/>
                  <a:pt x="3834803" y="3418043"/>
                  <a:pt x="3834980" y="3418367"/>
                </a:cubicBezTo>
                <a:cubicBezTo>
                  <a:pt x="3835157" y="3418691"/>
                  <a:pt x="3835304" y="3419103"/>
                  <a:pt x="3835422" y="3419604"/>
                </a:cubicBezTo>
                <a:cubicBezTo>
                  <a:pt x="3835540" y="3420105"/>
                  <a:pt x="3835628" y="3420708"/>
                  <a:pt x="3835687" y="3421415"/>
                </a:cubicBezTo>
                <a:cubicBezTo>
                  <a:pt x="3835746" y="3422122"/>
                  <a:pt x="3835775" y="3423035"/>
                  <a:pt x="3835775" y="3424155"/>
                </a:cubicBezTo>
                <a:cubicBezTo>
                  <a:pt x="3835775" y="3425215"/>
                  <a:pt x="3835731" y="3426158"/>
                  <a:pt x="3835643" y="3426982"/>
                </a:cubicBezTo>
                <a:cubicBezTo>
                  <a:pt x="3835555" y="3427807"/>
                  <a:pt x="3835422" y="3428499"/>
                  <a:pt x="3835245" y="3429059"/>
                </a:cubicBezTo>
                <a:cubicBezTo>
                  <a:pt x="3835069" y="3429619"/>
                  <a:pt x="3834818" y="3430031"/>
                  <a:pt x="3834494" y="3430296"/>
                </a:cubicBezTo>
                <a:cubicBezTo>
                  <a:pt x="3834170" y="3430561"/>
                  <a:pt x="3833802" y="3430694"/>
                  <a:pt x="3833390" y="3430694"/>
                </a:cubicBezTo>
                <a:cubicBezTo>
                  <a:pt x="3832742" y="3430694"/>
                  <a:pt x="3831725" y="3430282"/>
                  <a:pt x="3830341" y="3429457"/>
                </a:cubicBezTo>
                <a:cubicBezTo>
                  <a:pt x="3828956" y="3428632"/>
                  <a:pt x="3827263" y="3427704"/>
                  <a:pt x="3825260" y="3426673"/>
                </a:cubicBezTo>
                <a:cubicBezTo>
                  <a:pt x="3823257" y="3425642"/>
                  <a:pt x="3820886" y="3424700"/>
                  <a:pt x="3818146" y="3423845"/>
                </a:cubicBezTo>
                <a:cubicBezTo>
                  <a:pt x="3815407" y="3422991"/>
                  <a:pt x="3812329" y="3422564"/>
                  <a:pt x="3808912" y="3422564"/>
                </a:cubicBezTo>
                <a:cubicBezTo>
                  <a:pt x="3805731" y="3422564"/>
                  <a:pt x="3802962" y="3422991"/>
                  <a:pt x="3800606" y="3423845"/>
                </a:cubicBezTo>
                <a:cubicBezTo>
                  <a:pt x="3798249" y="3424700"/>
                  <a:pt x="3796305" y="3425834"/>
                  <a:pt x="3794773" y="3427247"/>
                </a:cubicBezTo>
                <a:cubicBezTo>
                  <a:pt x="3793241" y="3428661"/>
                  <a:pt x="3792093" y="3430340"/>
                  <a:pt x="3791327" y="3432284"/>
                </a:cubicBezTo>
                <a:cubicBezTo>
                  <a:pt x="3790561" y="3434228"/>
                  <a:pt x="3790178" y="3436290"/>
                  <a:pt x="3790178" y="3438470"/>
                </a:cubicBezTo>
                <a:cubicBezTo>
                  <a:pt x="3790178" y="3441651"/>
                  <a:pt x="3790915" y="3444391"/>
                  <a:pt x="3792387" y="3446688"/>
                </a:cubicBezTo>
                <a:cubicBezTo>
                  <a:pt x="3793860" y="3448986"/>
                  <a:pt x="3795819" y="3451018"/>
                  <a:pt x="3798264" y="3452785"/>
                </a:cubicBezTo>
                <a:cubicBezTo>
                  <a:pt x="3800708" y="3454553"/>
                  <a:pt x="3803492" y="3456173"/>
                  <a:pt x="3806614" y="3457646"/>
                </a:cubicBezTo>
                <a:cubicBezTo>
                  <a:pt x="3809737" y="3459119"/>
                  <a:pt x="3812918" y="3460606"/>
                  <a:pt x="3816158" y="3462108"/>
                </a:cubicBezTo>
                <a:cubicBezTo>
                  <a:pt x="3819398" y="3463610"/>
                  <a:pt x="3822579" y="3465260"/>
                  <a:pt x="3825702" y="3467057"/>
                </a:cubicBezTo>
                <a:cubicBezTo>
                  <a:pt x="3828824" y="3468854"/>
                  <a:pt x="3831607" y="3470975"/>
                  <a:pt x="3834052" y="3473419"/>
                </a:cubicBezTo>
                <a:cubicBezTo>
                  <a:pt x="3836497" y="3475864"/>
                  <a:pt x="3838471" y="3478751"/>
                  <a:pt x="3839973" y="3482079"/>
                </a:cubicBezTo>
                <a:cubicBezTo>
                  <a:pt x="3841475" y="3485408"/>
                  <a:pt x="3842226" y="3489340"/>
                  <a:pt x="3842226" y="3493876"/>
                </a:cubicBezTo>
                <a:cubicBezTo>
                  <a:pt x="3842226" y="3499237"/>
                  <a:pt x="3841239" y="3504009"/>
                  <a:pt x="3839266" y="3508191"/>
                </a:cubicBezTo>
                <a:cubicBezTo>
                  <a:pt x="3837293" y="3512374"/>
                  <a:pt x="3834553" y="3515924"/>
                  <a:pt x="3831048" y="3518840"/>
                </a:cubicBezTo>
                <a:cubicBezTo>
                  <a:pt x="3827543" y="3521756"/>
                  <a:pt x="3823419" y="3523950"/>
                  <a:pt x="3818677" y="3525423"/>
                </a:cubicBezTo>
                <a:cubicBezTo>
                  <a:pt x="3813934" y="3526896"/>
                  <a:pt x="3808824" y="3527632"/>
                  <a:pt x="3803345" y="3527632"/>
                </a:cubicBezTo>
                <a:cubicBezTo>
                  <a:pt x="3799515" y="3527632"/>
                  <a:pt x="3795966" y="3527308"/>
                  <a:pt x="3792697" y="3526660"/>
                </a:cubicBezTo>
                <a:cubicBezTo>
                  <a:pt x="3789427" y="3526012"/>
                  <a:pt x="3786511" y="3525217"/>
                  <a:pt x="3783948" y="3524274"/>
                </a:cubicBezTo>
                <a:cubicBezTo>
                  <a:pt x="3781386" y="3523332"/>
                  <a:pt x="3779236" y="3522360"/>
                  <a:pt x="3777498" y="3521358"/>
                </a:cubicBezTo>
                <a:cubicBezTo>
                  <a:pt x="3775760" y="3520357"/>
                  <a:pt x="3774552" y="3519502"/>
                  <a:pt x="3773875" y="3518795"/>
                </a:cubicBezTo>
                <a:cubicBezTo>
                  <a:pt x="3773197" y="3518088"/>
                  <a:pt x="3772696" y="3517190"/>
                  <a:pt x="3772372" y="3516100"/>
                </a:cubicBezTo>
                <a:cubicBezTo>
                  <a:pt x="3772048" y="3515010"/>
                  <a:pt x="3771886" y="3513552"/>
                  <a:pt x="3771886" y="3511726"/>
                </a:cubicBezTo>
                <a:cubicBezTo>
                  <a:pt x="3771886" y="3510430"/>
                  <a:pt x="3771945" y="3509355"/>
                  <a:pt x="3772063" y="3508501"/>
                </a:cubicBezTo>
                <a:cubicBezTo>
                  <a:pt x="3772181" y="3507647"/>
                  <a:pt x="3772358" y="3506954"/>
                  <a:pt x="3772593" y="3506424"/>
                </a:cubicBezTo>
                <a:cubicBezTo>
                  <a:pt x="3772829" y="3505894"/>
                  <a:pt x="3773123" y="3505526"/>
                  <a:pt x="3773477" y="3505320"/>
                </a:cubicBezTo>
                <a:cubicBezTo>
                  <a:pt x="3773830" y="3505113"/>
                  <a:pt x="3774243" y="3505010"/>
                  <a:pt x="3774714" y="3505010"/>
                </a:cubicBezTo>
                <a:cubicBezTo>
                  <a:pt x="3775539" y="3505010"/>
                  <a:pt x="3776702" y="3505511"/>
                  <a:pt x="3778205" y="3506512"/>
                </a:cubicBezTo>
                <a:cubicBezTo>
                  <a:pt x="3779707" y="3507514"/>
                  <a:pt x="3781636" y="3508604"/>
                  <a:pt x="3783993" y="3509782"/>
                </a:cubicBezTo>
                <a:cubicBezTo>
                  <a:pt x="3786349" y="3510960"/>
                  <a:pt x="3789191" y="3512065"/>
                  <a:pt x="3792520" y="3513096"/>
                </a:cubicBezTo>
                <a:cubicBezTo>
                  <a:pt x="3795848" y="3514127"/>
                  <a:pt x="3799692" y="3514642"/>
                  <a:pt x="3804052" y="3514642"/>
                </a:cubicBezTo>
                <a:cubicBezTo>
                  <a:pt x="3807351" y="3514642"/>
                  <a:pt x="3810370" y="3514200"/>
                  <a:pt x="3813109" y="3513317"/>
                </a:cubicBezTo>
                <a:cubicBezTo>
                  <a:pt x="3815849" y="3512433"/>
                  <a:pt x="3818205" y="3511181"/>
                  <a:pt x="3820179" y="3509561"/>
                </a:cubicBezTo>
                <a:cubicBezTo>
                  <a:pt x="3822152" y="3507941"/>
                  <a:pt x="3823669" y="3505953"/>
                  <a:pt x="3824730" y="3503596"/>
                </a:cubicBezTo>
                <a:cubicBezTo>
                  <a:pt x="3825790" y="3501240"/>
                  <a:pt x="3826320" y="3498559"/>
                  <a:pt x="3826320" y="3495555"/>
                </a:cubicBezTo>
                <a:cubicBezTo>
                  <a:pt x="3826320" y="3492315"/>
                  <a:pt x="3825584" y="3489546"/>
                  <a:pt x="3824111" y="3487249"/>
                </a:cubicBezTo>
                <a:cubicBezTo>
                  <a:pt x="3822638" y="3484951"/>
                  <a:pt x="3820694" y="3482933"/>
                  <a:pt x="3818279" y="3481195"/>
                </a:cubicBezTo>
                <a:cubicBezTo>
                  <a:pt x="3815864" y="3479458"/>
                  <a:pt x="3813109" y="3477867"/>
                  <a:pt x="3810017" y="3476424"/>
                </a:cubicBezTo>
                <a:cubicBezTo>
                  <a:pt x="3806924" y="3474980"/>
                  <a:pt x="3803757" y="3473507"/>
                  <a:pt x="3800517" y="3472005"/>
                </a:cubicBezTo>
                <a:cubicBezTo>
                  <a:pt x="3797277" y="3470503"/>
                  <a:pt x="3794125" y="3468839"/>
                  <a:pt x="3791062" y="3467013"/>
                </a:cubicBezTo>
                <a:cubicBezTo>
                  <a:pt x="3787998" y="3465186"/>
                  <a:pt x="3785259" y="3463036"/>
                  <a:pt x="3782844" y="3460562"/>
                </a:cubicBezTo>
                <a:cubicBezTo>
                  <a:pt x="3780429" y="3458088"/>
                  <a:pt x="3778470" y="3455186"/>
                  <a:pt x="3776967" y="3451858"/>
                </a:cubicBezTo>
                <a:cubicBezTo>
                  <a:pt x="3775465" y="3448529"/>
                  <a:pt x="3774714" y="3444538"/>
                  <a:pt x="3774714" y="3439884"/>
                </a:cubicBezTo>
                <a:cubicBezTo>
                  <a:pt x="3774714" y="3435112"/>
                  <a:pt x="3775583" y="3430856"/>
                  <a:pt x="3777321" y="3427115"/>
                </a:cubicBezTo>
                <a:cubicBezTo>
                  <a:pt x="3779059" y="3423374"/>
                  <a:pt x="3781474" y="3420237"/>
                  <a:pt x="3784567" y="3417704"/>
                </a:cubicBezTo>
                <a:cubicBezTo>
                  <a:pt x="3787660" y="3415171"/>
                  <a:pt x="3791342" y="3413241"/>
                  <a:pt x="3795613" y="3411916"/>
                </a:cubicBezTo>
                <a:cubicBezTo>
                  <a:pt x="3799884" y="3410590"/>
                  <a:pt x="3804494" y="3409928"/>
                  <a:pt x="3809442" y="3409928"/>
                </a:cubicBezTo>
                <a:close/>
                <a:moveTo>
                  <a:pt x="3333218" y="3409928"/>
                </a:moveTo>
                <a:cubicBezTo>
                  <a:pt x="3335750" y="3409928"/>
                  <a:pt x="3338300" y="3410148"/>
                  <a:pt x="3340862" y="3410590"/>
                </a:cubicBezTo>
                <a:cubicBezTo>
                  <a:pt x="3343424" y="3411032"/>
                  <a:pt x="3345840" y="3411621"/>
                  <a:pt x="3348107" y="3412358"/>
                </a:cubicBezTo>
                <a:cubicBezTo>
                  <a:pt x="3350376" y="3413094"/>
                  <a:pt x="3352393" y="3413919"/>
                  <a:pt x="3354160" y="3414832"/>
                </a:cubicBezTo>
                <a:cubicBezTo>
                  <a:pt x="3355927" y="3415745"/>
                  <a:pt x="3357091" y="3416481"/>
                  <a:pt x="3357651" y="3417041"/>
                </a:cubicBezTo>
                <a:cubicBezTo>
                  <a:pt x="3358210" y="3417601"/>
                  <a:pt x="3358579" y="3418043"/>
                  <a:pt x="3358755" y="3418367"/>
                </a:cubicBezTo>
                <a:cubicBezTo>
                  <a:pt x="3358932" y="3418691"/>
                  <a:pt x="3359079" y="3419103"/>
                  <a:pt x="3359197" y="3419604"/>
                </a:cubicBezTo>
                <a:cubicBezTo>
                  <a:pt x="3359315" y="3420105"/>
                  <a:pt x="3359404" y="3420708"/>
                  <a:pt x="3359462" y="3421415"/>
                </a:cubicBezTo>
                <a:cubicBezTo>
                  <a:pt x="3359521" y="3422122"/>
                  <a:pt x="3359551" y="3423035"/>
                  <a:pt x="3359551" y="3424155"/>
                </a:cubicBezTo>
                <a:cubicBezTo>
                  <a:pt x="3359551" y="3425215"/>
                  <a:pt x="3359507" y="3426158"/>
                  <a:pt x="3359418" y="3426982"/>
                </a:cubicBezTo>
                <a:cubicBezTo>
                  <a:pt x="3359330" y="3427807"/>
                  <a:pt x="3359197" y="3428499"/>
                  <a:pt x="3359021" y="3429059"/>
                </a:cubicBezTo>
                <a:cubicBezTo>
                  <a:pt x="3358844" y="3429619"/>
                  <a:pt x="3358594" y="3430031"/>
                  <a:pt x="3358270" y="3430296"/>
                </a:cubicBezTo>
                <a:cubicBezTo>
                  <a:pt x="3357945" y="3430561"/>
                  <a:pt x="3357577" y="3430694"/>
                  <a:pt x="3357165" y="3430694"/>
                </a:cubicBezTo>
                <a:cubicBezTo>
                  <a:pt x="3356517" y="3430694"/>
                  <a:pt x="3355501" y="3430282"/>
                  <a:pt x="3354116" y="3429457"/>
                </a:cubicBezTo>
                <a:cubicBezTo>
                  <a:pt x="3352732" y="3428632"/>
                  <a:pt x="3351038" y="3427704"/>
                  <a:pt x="3349035" y="3426673"/>
                </a:cubicBezTo>
                <a:cubicBezTo>
                  <a:pt x="3347032" y="3425642"/>
                  <a:pt x="3344661" y="3424700"/>
                  <a:pt x="3341922" y="3423845"/>
                </a:cubicBezTo>
                <a:cubicBezTo>
                  <a:pt x="3339183" y="3422991"/>
                  <a:pt x="3336105" y="3422564"/>
                  <a:pt x="3332688" y="3422564"/>
                </a:cubicBezTo>
                <a:cubicBezTo>
                  <a:pt x="3329507" y="3422564"/>
                  <a:pt x="3326738" y="3422991"/>
                  <a:pt x="3324381" y="3423845"/>
                </a:cubicBezTo>
                <a:cubicBezTo>
                  <a:pt x="3322025" y="3424700"/>
                  <a:pt x="3320081" y="3425834"/>
                  <a:pt x="3318549" y="3427247"/>
                </a:cubicBezTo>
                <a:cubicBezTo>
                  <a:pt x="3317017" y="3428661"/>
                  <a:pt x="3315869" y="3430340"/>
                  <a:pt x="3315103" y="3432284"/>
                </a:cubicBezTo>
                <a:cubicBezTo>
                  <a:pt x="3314337" y="3434228"/>
                  <a:pt x="3313954" y="3436290"/>
                  <a:pt x="3313954" y="3438470"/>
                </a:cubicBezTo>
                <a:cubicBezTo>
                  <a:pt x="3313954" y="3441651"/>
                  <a:pt x="3314691" y="3444391"/>
                  <a:pt x="3316164" y="3446688"/>
                </a:cubicBezTo>
                <a:cubicBezTo>
                  <a:pt x="3317636" y="3448986"/>
                  <a:pt x="3319595" y="3451018"/>
                  <a:pt x="3322040" y="3452785"/>
                </a:cubicBezTo>
                <a:cubicBezTo>
                  <a:pt x="3324485" y="3454553"/>
                  <a:pt x="3327268" y="3456173"/>
                  <a:pt x="3330390" y="3457646"/>
                </a:cubicBezTo>
                <a:cubicBezTo>
                  <a:pt x="3333513" y="3459119"/>
                  <a:pt x="3336694" y="3460606"/>
                  <a:pt x="3339934" y="3462108"/>
                </a:cubicBezTo>
                <a:cubicBezTo>
                  <a:pt x="3343174" y="3463610"/>
                  <a:pt x="3346355" y="3465260"/>
                  <a:pt x="3349477" y="3467057"/>
                </a:cubicBezTo>
                <a:cubicBezTo>
                  <a:pt x="3352599" y="3468854"/>
                  <a:pt x="3355383" y="3470975"/>
                  <a:pt x="3357827" y="3473419"/>
                </a:cubicBezTo>
                <a:cubicBezTo>
                  <a:pt x="3360273" y="3475864"/>
                  <a:pt x="3362246" y="3478751"/>
                  <a:pt x="3363748" y="3482079"/>
                </a:cubicBezTo>
                <a:cubicBezTo>
                  <a:pt x="3365250" y="3485408"/>
                  <a:pt x="3366002" y="3489340"/>
                  <a:pt x="3366002" y="3493876"/>
                </a:cubicBezTo>
                <a:cubicBezTo>
                  <a:pt x="3366002" y="3499237"/>
                  <a:pt x="3365015" y="3504009"/>
                  <a:pt x="3363042" y="3508191"/>
                </a:cubicBezTo>
                <a:cubicBezTo>
                  <a:pt x="3361067" y="3512374"/>
                  <a:pt x="3358328" y="3515924"/>
                  <a:pt x="3354823" y="3518840"/>
                </a:cubicBezTo>
                <a:cubicBezTo>
                  <a:pt x="3351318" y="3521756"/>
                  <a:pt x="3347194" y="3523950"/>
                  <a:pt x="3342452" y="3525423"/>
                </a:cubicBezTo>
                <a:cubicBezTo>
                  <a:pt x="3337710" y="3526896"/>
                  <a:pt x="3332599" y="3527632"/>
                  <a:pt x="3327121" y="3527632"/>
                </a:cubicBezTo>
                <a:cubicBezTo>
                  <a:pt x="3323291" y="3527632"/>
                  <a:pt x="3319743" y="3527308"/>
                  <a:pt x="3316473" y="3526660"/>
                </a:cubicBezTo>
                <a:cubicBezTo>
                  <a:pt x="3313204" y="3526012"/>
                  <a:pt x="3310287" y="3525217"/>
                  <a:pt x="3307724" y="3524274"/>
                </a:cubicBezTo>
                <a:cubicBezTo>
                  <a:pt x="3305161" y="3523332"/>
                  <a:pt x="3303011" y="3522360"/>
                  <a:pt x="3301274" y="3521358"/>
                </a:cubicBezTo>
                <a:cubicBezTo>
                  <a:pt x="3299536" y="3520357"/>
                  <a:pt x="3298328" y="3519502"/>
                  <a:pt x="3297651" y="3518795"/>
                </a:cubicBezTo>
                <a:cubicBezTo>
                  <a:pt x="3296973" y="3518088"/>
                  <a:pt x="3296472" y="3517190"/>
                  <a:pt x="3296148" y="3516100"/>
                </a:cubicBezTo>
                <a:cubicBezTo>
                  <a:pt x="3295824" y="3515010"/>
                  <a:pt x="3295662" y="3513552"/>
                  <a:pt x="3295662" y="3511726"/>
                </a:cubicBezTo>
                <a:cubicBezTo>
                  <a:pt x="3295662" y="3510430"/>
                  <a:pt x="3295721" y="3509355"/>
                  <a:pt x="3295838" y="3508501"/>
                </a:cubicBezTo>
                <a:cubicBezTo>
                  <a:pt x="3295956" y="3507647"/>
                  <a:pt x="3296133" y="3506954"/>
                  <a:pt x="3296369" y="3506424"/>
                </a:cubicBezTo>
                <a:cubicBezTo>
                  <a:pt x="3296604" y="3505894"/>
                  <a:pt x="3296899" y="3505526"/>
                  <a:pt x="3297253" y="3505320"/>
                </a:cubicBezTo>
                <a:cubicBezTo>
                  <a:pt x="3297606" y="3505113"/>
                  <a:pt x="3298019" y="3505010"/>
                  <a:pt x="3298490" y="3505010"/>
                </a:cubicBezTo>
                <a:cubicBezTo>
                  <a:pt x="3299314" y="3505010"/>
                  <a:pt x="3300478" y="3505511"/>
                  <a:pt x="3301980" y="3506512"/>
                </a:cubicBezTo>
                <a:cubicBezTo>
                  <a:pt x="3303483" y="3507514"/>
                  <a:pt x="3305412" y="3508604"/>
                  <a:pt x="3307768" y="3509782"/>
                </a:cubicBezTo>
                <a:cubicBezTo>
                  <a:pt x="3310124" y="3510960"/>
                  <a:pt x="3312966" y="3512065"/>
                  <a:pt x="3316296" y="3513096"/>
                </a:cubicBezTo>
                <a:cubicBezTo>
                  <a:pt x="3319624" y="3514127"/>
                  <a:pt x="3323468" y="3514642"/>
                  <a:pt x="3327828" y="3514642"/>
                </a:cubicBezTo>
                <a:cubicBezTo>
                  <a:pt x="3331126" y="3514642"/>
                  <a:pt x="3334145" y="3514200"/>
                  <a:pt x="3336885" y="3513317"/>
                </a:cubicBezTo>
                <a:cubicBezTo>
                  <a:pt x="3339625" y="3512433"/>
                  <a:pt x="3341982" y="3511181"/>
                  <a:pt x="3343955" y="3509561"/>
                </a:cubicBezTo>
                <a:cubicBezTo>
                  <a:pt x="3345928" y="3507941"/>
                  <a:pt x="3347445" y="3505953"/>
                  <a:pt x="3348505" y="3503596"/>
                </a:cubicBezTo>
                <a:cubicBezTo>
                  <a:pt x="3349565" y="3501240"/>
                  <a:pt x="3350096" y="3498559"/>
                  <a:pt x="3350096" y="3495555"/>
                </a:cubicBezTo>
                <a:cubicBezTo>
                  <a:pt x="3350096" y="3492315"/>
                  <a:pt x="3349360" y="3489546"/>
                  <a:pt x="3347887" y="3487249"/>
                </a:cubicBezTo>
                <a:cubicBezTo>
                  <a:pt x="3346414" y="3484951"/>
                  <a:pt x="3344469" y="3482933"/>
                  <a:pt x="3342055" y="3481195"/>
                </a:cubicBezTo>
                <a:cubicBezTo>
                  <a:pt x="3339639" y="3479458"/>
                  <a:pt x="3336885" y="3477867"/>
                  <a:pt x="3333793" y="3476424"/>
                </a:cubicBezTo>
                <a:cubicBezTo>
                  <a:pt x="3330699" y="3474980"/>
                  <a:pt x="3327532" y="3473507"/>
                  <a:pt x="3324294" y="3472005"/>
                </a:cubicBezTo>
                <a:cubicBezTo>
                  <a:pt x="3321053" y="3470503"/>
                  <a:pt x="3317901" y="3468839"/>
                  <a:pt x="3314837" y="3467013"/>
                </a:cubicBezTo>
                <a:cubicBezTo>
                  <a:pt x="3311774" y="3465186"/>
                  <a:pt x="3309035" y="3463036"/>
                  <a:pt x="3306620" y="3460562"/>
                </a:cubicBezTo>
                <a:cubicBezTo>
                  <a:pt x="3304205" y="3458088"/>
                  <a:pt x="3302246" y="3455186"/>
                  <a:pt x="3300743" y="3451858"/>
                </a:cubicBezTo>
                <a:cubicBezTo>
                  <a:pt x="3299242" y="3448529"/>
                  <a:pt x="3298490" y="3444538"/>
                  <a:pt x="3298490" y="3439884"/>
                </a:cubicBezTo>
                <a:cubicBezTo>
                  <a:pt x="3298490" y="3435112"/>
                  <a:pt x="3299359" y="3430856"/>
                  <a:pt x="3301097" y="3427115"/>
                </a:cubicBezTo>
                <a:cubicBezTo>
                  <a:pt x="3302834" y="3423374"/>
                  <a:pt x="3305250" y="3420237"/>
                  <a:pt x="3308343" y="3417704"/>
                </a:cubicBezTo>
                <a:cubicBezTo>
                  <a:pt x="3311436" y="3415171"/>
                  <a:pt x="3315118" y="3413241"/>
                  <a:pt x="3319389" y="3411916"/>
                </a:cubicBezTo>
                <a:cubicBezTo>
                  <a:pt x="3323659" y="3410590"/>
                  <a:pt x="3328270" y="3409928"/>
                  <a:pt x="3333218" y="3409928"/>
                </a:cubicBezTo>
                <a:close/>
                <a:moveTo>
                  <a:pt x="2866490" y="3409928"/>
                </a:moveTo>
                <a:cubicBezTo>
                  <a:pt x="2869023" y="3409928"/>
                  <a:pt x="2871571" y="3410148"/>
                  <a:pt x="2874135" y="3410590"/>
                </a:cubicBezTo>
                <a:cubicBezTo>
                  <a:pt x="2876696" y="3411032"/>
                  <a:pt x="2879112" y="3411621"/>
                  <a:pt x="2881380" y="3412358"/>
                </a:cubicBezTo>
                <a:cubicBezTo>
                  <a:pt x="2883649" y="3413094"/>
                  <a:pt x="2885667" y="3413919"/>
                  <a:pt x="2887433" y="3414832"/>
                </a:cubicBezTo>
                <a:cubicBezTo>
                  <a:pt x="2889201" y="3415745"/>
                  <a:pt x="2890365" y="3416481"/>
                  <a:pt x="2890924" y="3417041"/>
                </a:cubicBezTo>
                <a:cubicBezTo>
                  <a:pt x="2891482" y="3417601"/>
                  <a:pt x="2891850" y="3418043"/>
                  <a:pt x="2892028" y="3418367"/>
                </a:cubicBezTo>
                <a:cubicBezTo>
                  <a:pt x="2892205" y="3418691"/>
                  <a:pt x="2892351" y="3419103"/>
                  <a:pt x="2892472" y="3419604"/>
                </a:cubicBezTo>
                <a:cubicBezTo>
                  <a:pt x="2892586" y="3420105"/>
                  <a:pt x="2892674" y="3420708"/>
                  <a:pt x="2892735" y="3421415"/>
                </a:cubicBezTo>
                <a:cubicBezTo>
                  <a:pt x="2892795" y="3422122"/>
                  <a:pt x="2892820" y="3423035"/>
                  <a:pt x="2892820" y="3424155"/>
                </a:cubicBezTo>
                <a:cubicBezTo>
                  <a:pt x="2892820" y="3425215"/>
                  <a:pt x="2892777" y="3426158"/>
                  <a:pt x="2892689" y="3426982"/>
                </a:cubicBezTo>
                <a:cubicBezTo>
                  <a:pt x="2892603" y="3427807"/>
                  <a:pt x="2892472" y="3428499"/>
                  <a:pt x="2892295" y="3429059"/>
                </a:cubicBezTo>
                <a:cubicBezTo>
                  <a:pt x="2892117" y="3429619"/>
                  <a:pt x="2891867" y="3430031"/>
                  <a:pt x="2891541" y="3430296"/>
                </a:cubicBezTo>
                <a:cubicBezTo>
                  <a:pt x="2891216" y="3430561"/>
                  <a:pt x="2890851" y="3430694"/>
                  <a:pt x="2890437" y="3430694"/>
                </a:cubicBezTo>
                <a:cubicBezTo>
                  <a:pt x="2889788" y="3430694"/>
                  <a:pt x="2888772" y="3430282"/>
                  <a:pt x="2887388" y="3429457"/>
                </a:cubicBezTo>
                <a:cubicBezTo>
                  <a:pt x="2886004" y="3428632"/>
                  <a:pt x="2884311" y="3427704"/>
                  <a:pt x="2882307" y="3426673"/>
                </a:cubicBezTo>
                <a:cubicBezTo>
                  <a:pt x="2880306" y="3425642"/>
                  <a:pt x="2877933" y="3424700"/>
                  <a:pt x="2875195" y="3423845"/>
                </a:cubicBezTo>
                <a:cubicBezTo>
                  <a:pt x="2872455" y="3422991"/>
                  <a:pt x="2869376" y="3422564"/>
                  <a:pt x="2865960" y="3422564"/>
                </a:cubicBezTo>
                <a:cubicBezTo>
                  <a:pt x="2862778" y="3422564"/>
                  <a:pt x="2860010" y="3422991"/>
                  <a:pt x="2857653" y="3423845"/>
                </a:cubicBezTo>
                <a:cubicBezTo>
                  <a:pt x="2855296" y="3424700"/>
                  <a:pt x="2853353" y="3425834"/>
                  <a:pt x="2851821" y="3427247"/>
                </a:cubicBezTo>
                <a:cubicBezTo>
                  <a:pt x="2850290" y="3428661"/>
                  <a:pt x="2849142" y="3430340"/>
                  <a:pt x="2848373" y="3432284"/>
                </a:cubicBezTo>
                <a:cubicBezTo>
                  <a:pt x="2847610" y="3434228"/>
                  <a:pt x="2847225" y="3436290"/>
                  <a:pt x="2847225" y="3438470"/>
                </a:cubicBezTo>
                <a:cubicBezTo>
                  <a:pt x="2847225" y="3441651"/>
                  <a:pt x="2847962" y="3444391"/>
                  <a:pt x="2849434" y="3446688"/>
                </a:cubicBezTo>
                <a:cubicBezTo>
                  <a:pt x="2850907" y="3448986"/>
                  <a:pt x="2852866" y="3451018"/>
                  <a:pt x="2855309" y="3452785"/>
                </a:cubicBezTo>
                <a:cubicBezTo>
                  <a:pt x="2857755" y="3454553"/>
                  <a:pt x="2860539" y="3456173"/>
                  <a:pt x="2863662" y="3457646"/>
                </a:cubicBezTo>
                <a:cubicBezTo>
                  <a:pt x="2866785" y="3459119"/>
                  <a:pt x="2869966" y="3460606"/>
                  <a:pt x="2873206" y="3462108"/>
                </a:cubicBezTo>
                <a:cubicBezTo>
                  <a:pt x="2876447" y="3463610"/>
                  <a:pt x="2879627" y="3465260"/>
                  <a:pt x="2882750" y="3467057"/>
                </a:cubicBezTo>
                <a:cubicBezTo>
                  <a:pt x="2885872" y="3468854"/>
                  <a:pt x="2888656" y="3470975"/>
                  <a:pt x="2891101" y="3473419"/>
                </a:cubicBezTo>
                <a:cubicBezTo>
                  <a:pt x="2893544" y="3475864"/>
                  <a:pt x="2895517" y="3478751"/>
                  <a:pt x="2897022" y="3482079"/>
                </a:cubicBezTo>
                <a:cubicBezTo>
                  <a:pt x="2898523" y="3485408"/>
                  <a:pt x="2899276" y="3489340"/>
                  <a:pt x="2899276" y="3493876"/>
                </a:cubicBezTo>
                <a:cubicBezTo>
                  <a:pt x="2899276" y="3499237"/>
                  <a:pt x="2898284" y="3504009"/>
                  <a:pt x="2896311" y="3508191"/>
                </a:cubicBezTo>
                <a:cubicBezTo>
                  <a:pt x="2894339" y="3512374"/>
                  <a:pt x="2891602" y="3515924"/>
                  <a:pt x="2888096" y="3518840"/>
                </a:cubicBezTo>
                <a:cubicBezTo>
                  <a:pt x="2884590" y="3521756"/>
                  <a:pt x="2880467" y="3523950"/>
                  <a:pt x="2875725" y="3525423"/>
                </a:cubicBezTo>
                <a:cubicBezTo>
                  <a:pt x="2870982" y="3526896"/>
                  <a:pt x="2865871" y="3527632"/>
                  <a:pt x="2860392" y="3527632"/>
                </a:cubicBezTo>
                <a:cubicBezTo>
                  <a:pt x="2856563" y="3527632"/>
                  <a:pt x="2853011" y="3527308"/>
                  <a:pt x="2849746" y="3526660"/>
                </a:cubicBezTo>
                <a:cubicBezTo>
                  <a:pt x="2846476" y="3526012"/>
                  <a:pt x="2843558" y="3525217"/>
                  <a:pt x="2840999" y="3524274"/>
                </a:cubicBezTo>
                <a:cubicBezTo>
                  <a:pt x="2838434" y="3523332"/>
                  <a:pt x="2836281" y="3522360"/>
                  <a:pt x="2834545" y="3521358"/>
                </a:cubicBezTo>
                <a:cubicBezTo>
                  <a:pt x="2832807" y="3520357"/>
                  <a:pt x="2831600" y="3519502"/>
                  <a:pt x="2830923" y="3518795"/>
                </a:cubicBezTo>
                <a:cubicBezTo>
                  <a:pt x="2830245" y="3518088"/>
                  <a:pt x="2829745" y="3517190"/>
                  <a:pt x="2829420" y="3516100"/>
                </a:cubicBezTo>
                <a:cubicBezTo>
                  <a:pt x="2829096" y="3515010"/>
                  <a:pt x="2828934" y="3513552"/>
                  <a:pt x="2828934" y="3511726"/>
                </a:cubicBezTo>
                <a:cubicBezTo>
                  <a:pt x="2828934" y="3510430"/>
                  <a:pt x="2828993" y="3509355"/>
                  <a:pt x="2829111" y="3508501"/>
                </a:cubicBezTo>
                <a:cubicBezTo>
                  <a:pt x="2829229" y="3507647"/>
                  <a:pt x="2829405" y="3506954"/>
                  <a:pt x="2829641" y="3506424"/>
                </a:cubicBezTo>
                <a:cubicBezTo>
                  <a:pt x="2829878" y="3505894"/>
                  <a:pt x="2830171" y="3505526"/>
                  <a:pt x="2830525" y="3505320"/>
                </a:cubicBezTo>
                <a:cubicBezTo>
                  <a:pt x="2830878" y="3505113"/>
                  <a:pt x="2831289" y="3505010"/>
                  <a:pt x="2831762" y="3505010"/>
                </a:cubicBezTo>
                <a:cubicBezTo>
                  <a:pt x="2832587" y="3505010"/>
                  <a:pt x="2833750" y="3505511"/>
                  <a:pt x="2835253" y="3506512"/>
                </a:cubicBezTo>
                <a:cubicBezTo>
                  <a:pt x="2836754" y="3507514"/>
                  <a:pt x="2838681" y="3508604"/>
                  <a:pt x="2841042" y="3509782"/>
                </a:cubicBezTo>
                <a:cubicBezTo>
                  <a:pt x="2843399" y="3510960"/>
                  <a:pt x="2846242" y="3512065"/>
                  <a:pt x="2849566" y="3513096"/>
                </a:cubicBezTo>
                <a:cubicBezTo>
                  <a:pt x="2852897" y="3514127"/>
                  <a:pt x="2856739" y="3514642"/>
                  <a:pt x="2861098" y="3514642"/>
                </a:cubicBezTo>
                <a:cubicBezTo>
                  <a:pt x="2864398" y="3514642"/>
                  <a:pt x="2867418" y="3514200"/>
                  <a:pt x="2870157" y="3513317"/>
                </a:cubicBezTo>
                <a:cubicBezTo>
                  <a:pt x="2872898" y="3512433"/>
                  <a:pt x="2875254" y="3511181"/>
                  <a:pt x="2877227" y="3509561"/>
                </a:cubicBezTo>
                <a:cubicBezTo>
                  <a:pt x="2879201" y="3507941"/>
                  <a:pt x="2880718" y="3505953"/>
                  <a:pt x="2881779" y="3503596"/>
                </a:cubicBezTo>
                <a:cubicBezTo>
                  <a:pt x="2882838" y="3501240"/>
                  <a:pt x="2883370" y="3498559"/>
                  <a:pt x="2883370" y="3495555"/>
                </a:cubicBezTo>
                <a:cubicBezTo>
                  <a:pt x="2883370" y="3492315"/>
                  <a:pt x="2882633" y="3489546"/>
                  <a:pt x="2881160" y="3487249"/>
                </a:cubicBezTo>
                <a:cubicBezTo>
                  <a:pt x="2879686" y="3484951"/>
                  <a:pt x="2877742" y="3482933"/>
                  <a:pt x="2875327" y="3481195"/>
                </a:cubicBezTo>
                <a:cubicBezTo>
                  <a:pt x="2872912" y="3479458"/>
                  <a:pt x="2870157" y="3477867"/>
                  <a:pt x="2867064" y="3476424"/>
                </a:cubicBezTo>
                <a:cubicBezTo>
                  <a:pt x="2863971" y="3474980"/>
                  <a:pt x="2860804" y="3473507"/>
                  <a:pt x="2857564" y="3472005"/>
                </a:cubicBezTo>
                <a:cubicBezTo>
                  <a:pt x="2854326" y="3470503"/>
                  <a:pt x="2851170" y="3468839"/>
                  <a:pt x="2848110" y="3467013"/>
                </a:cubicBezTo>
                <a:cubicBezTo>
                  <a:pt x="2845049" y="3465186"/>
                  <a:pt x="2842310" y="3463036"/>
                  <a:pt x="2839894" y="3460562"/>
                </a:cubicBezTo>
                <a:cubicBezTo>
                  <a:pt x="2837474" y="3458088"/>
                  <a:pt x="2835519" y="3455186"/>
                  <a:pt x="2834017" y="3451858"/>
                </a:cubicBezTo>
                <a:cubicBezTo>
                  <a:pt x="2832512" y="3448529"/>
                  <a:pt x="2831762" y="3444538"/>
                  <a:pt x="2831762" y="3439884"/>
                </a:cubicBezTo>
                <a:cubicBezTo>
                  <a:pt x="2831762" y="3435112"/>
                  <a:pt x="2832631" y="3430856"/>
                  <a:pt x="2834368" y="3427115"/>
                </a:cubicBezTo>
                <a:cubicBezTo>
                  <a:pt x="2836106" y="3423374"/>
                  <a:pt x="2838524" y="3420237"/>
                  <a:pt x="2841614" y="3417704"/>
                </a:cubicBezTo>
                <a:cubicBezTo>
                  <a:pt x="2844711" y="3415171"/>
                  <a:pt x="2848389" y="3413241"/>
                  <a:pt x="2852662" y="3411916"/>
                </a:cubicBezTo>
                <a:cubicBezTo>
                  <a:pt x="2856931" y="3410590"/>
                  <a:pt x="2861541" y="3409928"/>
                  <a:pt x="2866490" y="3409928"/>
                </a:cubicBezTo>
                <a:close/>
                <a:moveTo>
                  <a:pt x="2390238" y="3409928"/>
                </a:moveTo>
                <a:cubicBezTo>
                  <a:pt x="2392772" y="3409928"/>
                  <a:pt x="2395321" y="3410148"/>
                  <a:pt x="2397883" y="3410590"/>
                </a:cubicBezTo>
                <a:cubicBezTo>
                  <a:pt x="2400445" y="3411032"/>
                  <a:pt x="2402861" y="3411621"/>
                  <a:pt x="2405129" y="3412358"/>
                </a:cubicBezTo>
                <a:cubicBezTo>
                  <a:pt x="2407397" y="3413094"/>
                  <a:pt x="2409416" y="3413919"/>
                  <a:pt x="2411182" y="3414832"/>
                </a:cubicBezTo>
                <a:cubicBezTo>
                  <a:pt x="2412950" y="3415745"/>
                  <a:pt x="2414113" y="3416481"/>
                  <a:pt x="2414674" y="3417041"/>
                </a:cubicBezTo>
                <a:cubicBezTo>
                  <a:pt x="2415233" y="3417601"/>
                  <a:pt x="2415601" y="3418043"/>
                  <a:pt x="2415777" y="3418367"/>
                </a:cubicBezTo>
                <a:cubicBezTo>
                  <a:pt x="2415954" y="3418691"/>
                  <a:pt x="2416101" y="3419103"/>
                  <a:pt x="2416219" y="3419604"/>
                </a:cubicBezTo>
                <a:cubicBezTo>
                  <a:pt x="2416338" y="3420105"/>
                  <a:pt x="2416426" y="3420708"/>
                  <a:pt x="2416484" y="3421415"/>
                </a:cubicBezTo>
                <a:cubicBezTo>
                  <a:pt x="2416544" y="3422122"/>
                  <a:pt x="2416573" y="3423035"/>
                  <a:pt x="2416573" y="3424155"/>
                </a:cubicBezTo>
                <a:cubicBezTo>
                  <a:pt x="2416573" y="3425215"/>
                  <a:pt x="2416529" y="3426158"/>
                  <a:pt x="2416440" y="3426982"/>
                </a:cubicBezTo>
                <a:cubicBezTo>
                  <a:pt x="2416352" y="3427807"/>
                  <a:pt x="2416219" y="3428499"/>
                  <a:pt x="2416042" y="3429059"/>
                </a:cubicBezTo>
                <a:cubicBezTo>
                  <a:pt x="2415867" y="3429619"/>
                  <a:pt x="2415616" y="3430031"/>
                  <a:pt x="2415292" y="3430296"/>
                </a:cubicBezTo>
                <a:cubicBezTo>
                  <a:pt x="2414968" y="3430561"/>
                  <a:pt x="2414600" y="3430694"/>
                  <a:pt x="2414187" y="3430694"/>
                </a:cubicBezTo>
                <a:cubicBezTo>
                  <a:pt x="2413539" y="3430694"/>
                  <a:pt x="2412524" y="3430282"/>
                  <a:pt x="2411138" y="3429457"/>
                </a:cubicBezTo>
                <a:cubicBezTo>
                  <a:pt x="2409754" y="3428632"/>
                  <a:pt x="2408060" y="3427704"/>
                  <a:pt x="2406057" y="3426673"/>
                </a:cubicBezTo>
                <a:cubicBezTo>
                  <a:pt x="2404054" y="3425642"/>
                  <a:pt x="2401683" y="3424700"/>
                  <a:pt x="2398943" y="3423845"/>
                </a:cubicBezTo>
                <a:cubicBezTo>
                  <a:pt x="2396204" y="3422991"/>
                  <a:pt x="2393126" y="3422564"/>
                  <a:pt x="2389709" y="3422564"/>
                </a:cubicBezTo>
                <a:cubicBezTo>
                  <a:pt x="2386528" y="3422564"/>
                  <a:pt x="2383758" y="3422991"/>
                  <a:pt x="2381403" y="3423845"/>
                </a:cubicBezTo>
                <a:cubicBezTo>
                  <a:pt x="2379047" y="3424700"/>
                  <a:pt x="2377101" y="3425834"/>
                  <a:pt x="2375571" y="3427247"/>
                </a:cubicBezTo>
                <a:cubicBezTo>
                  <a:pt x="2374038" y="3428661"/>
                  <a:pt x="2372890" y="3430340"/>
                  <a:pt x="2372124" y="3432284"/>
                </a:cubicBezTo>
                <a:cubicBezTo>
                  <a:pt x="2371358" y="3434228"/>
                  <a:pt x="2370976" y="3436290"/>
                  <a:pt x="2370976" y="3438470"/>
                </a:cubicBezTo>
                <a:cubicBezTo>
                  <a:pt x="2370976" y="3441651"/>
                  <a:pt x="2371712" y="3444391"/>
                  <a:pt x="2373185" y="3446688"/>
                </a:cubicBezTo>
                <a:cubicBezTo>
                  <a:pt x="2374657" y="3448986"/>
                  <a:pt x="2376617" y="3451018"/>
                  <a:pt x="2379061" y="3452785"/>
                </a:cubicBezTo>
                <a:cubicBezTo>
                  <a:pt x="2381505" y="3454553"/>
                  <a:pt x="2384290" y="3456173"/>
                  <a:pt x="2387412" y="3457646"/>
                </a:cubicBezTo>
                <a:cubicBezTo>
                  <a:pt x="2390535" y="3459119"/>
                  <a:pt x="2393715" y="3460606"/>
                  <a:pt x="2396955" y="3462108"/>
                </a:cubicBezTo>
                <a:cubicBezTo>
                  <a:pt x="2400196" y="3463610"/>
                  <a:pt x="2403376" y="3465260"/>
                  <a:pt x="2406498" y="3467057"/>
                </a:cubicBezTo>
                <a:cubicBezTo>
                  <a:pt x="2409620" y="3468854"/>
                  <a:pt x="2412405" y="3470975"/>
                  <a:pt x="2414850" y="3473419"/>
                </a:cubicBezTo>
                <a:cubicBezTo>
                  <a:pt x="2417295" y="3475864"/>
                  <a:pt x="2419269" y="3478751"/>
                  <a:pt x="2420771" y="3482079"/>
                </a:cubicBezTo>
                <a:cubicBezTo>
                  <a:pt x="2422272" y="3485408"/>
                  <a:pt x="2423024" y="3489340"/>
                  <a:pt x="2423024" y="3493876"/>
                </a:cubicBezTo>
                <a:cubicBezTo>
                  <a:pt x="2423024" y="3499237"/>
                  <a:pt x="2422037" y="3504009"/>
                  <a:pt x="2420064" y="3508191"/>
                </a:cubicBezTo>
                <a:cubicBezTo>
                  <a:pt x="2418090" y="3512374"/>
                  <a:pt x="2415350" y="3515924"/>
                  <a:pt x="2411845" y="3518840"/>
                </a:cubicBezTo>
                <a:cubicBezTo>
                  <a:pt x="2408339" y="3521756"/>
                  <a:pt x="2404216" y="3523950"/>
                  <a:pt x="2399474" y="3525423"/>
                </a:cubicBezTo>
                <a:cubicBezTo>
                  <a:pt x="2394731" y="3526896"/>
                  <a:pt x="2389621" y="3527632"/>
                  <a:pt x="2384142" y="3527632"/>
                </a:cubicBezTo>
                <a:cubicBezTo>
                  <a:pt x="2380312" y="3527632"/>
                  <a:pt x="2376763" y="3527308"/>
                  <a:pt x="2373495" y="3526660"/>
                </a:cubicBezTo>
                <a:cubicBezTo>
                  <a:pt x="2370224" y="3526012"/>
                  <a:pt x="2367308" y="3525217"/>
                  <a:pt x="2364746" y="3524274"/>
                </a:cubicBezTo>
                <a:cubicBezTo>
                  <a:pt x="2362185" y="3523332"/>
                  <a:pt x="2360034" y="3522360"/>
                  <a:pt x="2358296" y="3521358"/>
                </a:cubicBezTo>
                <a:cubicBezTo>
                  <a:pt x="2356559" y="3520357"/>
                  <a:pt x="2355350" y="3519502"/>
                  <a:pt x="2354672" y="3518795"/>
                </a:cubicBezTo>
                <a:cubicBezTo>
                  <a:pt x="2353995" y="3518088"/>
                  <a:pt x="2353495" y="3517190"/>
                  <a:pt x="2353171" y="3516100"/>
                </a:cubicBezTo>
                <a:cubicBezTo>
                  <a:pt x="2352847" y="3515010"/>
                  <a:pt x="2352685" y="3513552"/>
                  <a:pt x="2352685" y="3511726"/>
                </a:cubicBezTo>
                <a:cubicBezTo>
                  <a:pt x="2352685" y="3510430"/>
                  <a:pt x="2352744" y="3509355"/>
                  <a:pt x="2352862" y="3508501"/>
                </a:cubicBezTo>
                <a:cubicBezTo>
                  <a:pt x="2352980" y="3507647"/>
                  <a:pt x="2353156" y="3506954"/>
                  <a:pt x="2353392" y="3506424"/>
                </a:cubicBezTo>
                <a:cubicBezTo>
                  <a:pt x="2353627" y="3505894"/>
                  <a:pt x="2353922" y="3505526"/>
                  <a:pt x="2354276" y="3505320"/>
                </a:cubicBezTo>
                <a:cubicBezTo>
                  <a:pt x="2354629" y="3505113"/>
                  <a:pt x="2355040" y="3505010"/>
                  <a:pt x="2355513" y="3505010"/>
                </a:cubicBezTo>
                <a:cubicBezTo>
                  <a:pt x="2356336" y="3505010"/>
                  <a:pt x="2357501" y="3505511"/>
                  <a:pt x="2359003" y="3506512"/>
                </a:cubicBezTo>
                <a:cubicBezTo>
                  <a:pt x="2360505" y="3507514"/>
                  <a:pt x="2362434" y="3508604"/>
                  <a:pt x="2364790" y="3509782"/>
                </a:cubicBezTo>
                <a:cubicBezTo>
                  <a:pt x="2367148" y="3510960"/>
                  <a:pt x="2369988" y="3512065"/>
                  <a:pt x="2373317" y="3513096"/>
                </a:cubicBezTo>
                <a:cubicBezTo>
                  <a:pt x="2376644" y="3514127"/>
                  <a:pt x="2380489" y="3514642"/>
                  <a:pt x="2384849" y="3514642"/>
                </a:cubicBezTo>
                <a:cubicBezTo>
                  <a:pt x="2388149" y="3514642"/>
                  <a:pt x="2391167" y="3514200"/>
                  <a:pt x="2393906" y="3513317"/>
                </a:cubicBezTo>
                <a:cubicBezTo>
                  <a:pt x="2396646" y="3512433"/>
                  <a:pt x="2399002" y="3511181"/>
                  <a:pt x="2400975" y="3509561"/>
                </a:cubicBezTo>
                <a:cubicBezTo>
                  <a:pt x="2402950" y="3507941"/>
                  <a:pt x="2404466" y="3505953"/>
                  <a:pt x="2405527" y="3503596"/>
                </a:cubicBezTo>
                <a:cubicBezTo>
                  <a:pt x="2406587" y="3501240"/>
                  <a:pt x="2407118" y="3498559"/>
                  <a:pt x="2407118" y="3495555"/>
                </a:cubicBezTo>
                <a:cubicBezTo>
                  <a:pt x="2407118" y="3492315"/>
                  <a:pt x="2406381" y="3489546"/>
                  <a:pt x="2404908" y="3487249"/>
                </a:cubicBezTo>
                <a:cubicBezTo>
                  <a:pt x="2403436" y="3484951"/>
                  <a:pt x="2401491" y="3482933"/>
                  <a:pt x="2399076" y="3481195"/>
                </a:cubicBezTo>
                <a:cubicBezTo>
                  <a:pt x="2396661" y="3479458"/>
                  <a:pt x="2393906" y="3477867"/>
                  <a:pt x="2390814" y="3476424"/>
                </a:cubicBezTo>
                <a:cubicBezTo>
                  <a:pt x="2387721" y="3474980"/>
                  <a:pt x="2384554" y="3473507"/>
                  <a:pt x="2381314" y="3472005"/>
                </a:cubicBezTo>
                <a:cubicBezTo>
                  <a:pt x="2378074" y="3470503"/>
                  <a:pt x="2374922" y="3468839"/>
                  <a:pt x="2371859" y="3467013"/>
                </a:cubicBezTo>
                <a:cubicBezTo>
                  <a:pt x="2368795" y="3465186"/>
                  <a:pt x="2366057" y="3463036"/>
                  <a:pt x="2363641" y="3460562"/>
                </a:cubicBezTo>
                <a:cubicBezTo>
                  <a:pt x="2361226" y="3458088"/>
                  <a:pt x="2359267" y="3455186"/>
                  <a:pt x="2357766" y="3451858"/>
                </a:cubicBezTo>
                <a:cubicBezTo>
                  <a:pt x="2356263" y="3448529"/>
                  <a:pt x="2355513" y="3444538"/>
                  <a:pt x="2355513" y="3439884"/>
                </a:cubicBezTo>
                <a:cubicBezTo>
                  <a:pt x="2355513" y="3435112"/>
                  <a:pt x="2356381" y="3430856"/>
                  <a:pt x="2358119" y="3427115"/>
                </a:cubicBezTo>
                <a:cubicBezTo>
                  <a:pt x="2359857" y="3423374"/>
                  <a:pt x="2362272" y="3420237"/>
                  <a:pt x="2365365" y="3417704"/>
                </a:cubicBezTo>
                <a:cubicBezTo>
                  <a:pt x="2368456" y="3415171"/>
                  <a:pt x="2372138" y="3413241"/>
                  <a:pt x="2376409" y="3411916"/>
                </a:cubicBezTo>
                <a:cubicBezTo>
                  <a:pt x="2380680" y="3410590"/>
                  <a:pt x="2385291" y="3409928"/>
                  <a:pt x="2390238" y="3409928"/>
                </a:cubicBezTo>
                <a:close/>
                <a:moveTo>
                  <a:pt x="1923518" y="3409928"/>
                </a:moveTo>
                <a:cubicBezTo>
                  <a:pt x="1926051" y="3409928"/>
                  <a:pt x="1928599" y="3410148"/>
                  <a:pt x="1931162" y="3410590"/>
                </a:cubicBezTo>
                <a:cubicBezTo>
                  <a:pt x="1933725" y="3411032"/>
                  <a:pt x="1936140" y="3411621"/>
                  <a:pt x="1938408" y="3412358"/>
                </a:cubicBezTo>
                <a:cubicBezTo>
                  <a:pt x="1940676" y="3413094"/>
                  <a:pt x="1942693" y="3413919"/>
                  <a:pt x="1944461" y="3414832"/>
                </a:cubicBezTo>
                <a:cubicBezTo>
                  <a:pt x="1946228" y="3415745"/>
                  <a:pt x="1947392" y="3416481"/>
                  <a:pt x="1947951" y="3417041"/>
                </a:cubicBezTo>
                <a:cubicBezTo>
                  <a:pt x="1948511" y="3417601"/>
                  <a:pt x="1948879" y="3418043"/>
                  <a:pt x="1949056" y="3418367"/>
                </a:cubicBezTo>
                <a:cubicBezTo>
                  <a:pt x="1949233" y="3418691"/>
                  <a:pt x="1949380" y="3419103"/>
                  <a:pt x="1949498" y="3419604"/>
                </a:cubicBezTo>
                <a:cubicBezTo>
                  <a:pt x="1949616" y="3420105"/>
                  <a:pt x="1949703" y="3420708"/>
                  <a:pt x="1949763" y="3421415"/>
                </a:cubicBezTo>
                <a:cubicBezTo>
                  <a:pt x="1949822" y="3422122"/>
                  <a:pt x="1949851" y="3423035"/>
                  <a:pt x="1949851" y="3424155"/>
                </a:cubicBezTo>
                <a:cubicBezTo>
                  <a:pt x="1949851" y="3425215"/>
                  <a:pt x="1949807" y="3426158"/>
                  <a:pt x="1949719" y="3426982"/>
                </a:cubicBezTo>
                <a:cubicBezTo>
                  <a:pt x="1949630" y="3427807"/>
                  <a:pt x="1949498" y="3428499"/>
                  <a:pt x="1949321" y="3429059"/>
                </a:cubicBezTo>
                <a:cubicBezTo>
                  <a:pt x="1949145" y="3429619"/>
                  <a:pt x="1948894" y="3430031"/>
                  <a:pt x="1948569" y="3430296"/>
                </a:cubicBezTo>
                <a:cubicBezTo>
                  <a:pt x="1948245" y="3430561"/>
                  <a:pt x="1947877" y="3430694"/>
                  <a:pt x="1947465" y="3430694"/>
                </a:cubicBezTo>
                <a:cubicBezTo>
                  <a:pt x="1946817" y="3430694"/>
                  <a:pt x="1945800" y="3430282"/>
                  <a:pt x="1944417" y="3429457"/>
                </a:cubicBezTo>
                <a:cubicBezTo>
                  <a:pt x="1943032" y="3428632"/>
                  <a:pt x="1941339" y="3427704"/>
                  <a:pt x="1939336" y="3426673"/>
                </a:cubicBezTo>
                <a:cubicBezTo>
                  <a:pt x="1937333" y="3425642"/>
                  <a:pt x="1934961" y="3424700"/>
                  <a:pt x="1932222" y="3423845"/>
                </a:cubicBezTo>
                <a:cubicBezTo>
                  <a:pt x="1929483" y="3422991"/>
                  <a:pt x="1926405" y="3422564"/>
                  <a:pt x="1922988" y="3422564"/>
                </a:cubicBezTo>
                <a:cubicBezTo>
                  <a:pt x="1919806" y="3422564"/>
                  <a:pt x="1917038" y="3422991"/>
                  <a:pt x="1914681" y="3423845"/>
                </a:cubicBezTo>
                <a:cubicBezTo>
                  <a:pt x="1912325" y="3424700"/>
                  <a:pt x="1910381" y="3425834"/>
                  <a:pt x="1908849" y="3427247"/>
                </a:cubicBezTo>
                <a:cubicBezTo>
                  <a:pt x="1907317" y="3428661"/>
                  <a:pt x="1906169" y="3430340"/>
                  <a:pt x="1905403" y="3432284"/>
                </a:cubicBezTo>
                <a:cubicBezTo>
                  <a:pt x="1904637" y="3434228"/>
                  <a:pt x="1904254" y="3436290"/>
                  <a:pt x="1904254" y="3438470"/>
                </a:cubicBezTo>
                <a:cubicBezTo>
                  <a:pt x="1904254" y="3441651"/>
                  <a:pt x="1904990" y="3444391"/>
                  <a:pt x="1906463" y="3446688"/>
                </a:cubicBezTo>
                <a:cubicBezTo>
                  <a:pt x="1907936" y="3448986"/>
                  <a:pt x="1909895" y="3451018"/>
                  <a:pt x="1912340" y="3452785"/>
                </a:cubicBezTo>
                <a:cubicBezTo>
                  <a:pt x="1914785" y="3454553"/>
                  <a:pt x="1917568" y="3456173"/>
                  <a:pt x="1920691" y="3457646"/>
                </a:cubicBezTo>
                <a:cubicBezTo>
                  <a:pt x="1923813" y="3459119"/>
                  <a:pt x="1926993" y="3460606"/>
                  <a:pt x="1930234" y="3462108"/>
                </a:cubicBezTo>
                <a:cubicBezTo>
                  <a:pt x="1933474" y="3463610"/>
                  <a:pt x="1936655" y="3465260"/>
                  <a:pt x="1939778" y="3467057"/>
                </a:cubicBezTo>
                <a:cubicBezTo>
                  <a:pt x="1942900" y="3468854"/>
                  <a:pt x="1945683" y="3470975"/>
                  <a:pt x="1948128" y="3473419"/>
                </a:cubicBezTo>
                <a:cubicBezTo>
                  <a:pt x="1950572" y="3475864"/>
                  <a:pt x="1952546" y="3478751"/>
                  <a:pt x="1954049" y="3482079"/>
                </a:cubicBezTo>
                <a:cubicBezTo>
                  <a:pt x="1955551" y="3485408"/>
                  <a:pt x="1956301" y="3489340"/>
                  <a:pt x="1956301" y="3493876"/>
                </a:cubicBezTo>
                <a:cubicBezTo>
                  <a:pt x="1956301" y="3499237"/>
                  <a:pt x="1955315" y="3504009"/>
                  <a:pt x="1953341" y="3508191"/>
                </a:cubicBezTo>
                <a:cubicBezTo>
                  <a:pt x="1951368" y="3512374"/>
                  <a:pt x="1948629" y="3515924"/>
                  <a:pt x="1945123" y="3518840"/>
                </a:cubicBezTo>
                <a:cubicBezTo>
                  <a:pt x="1941619" y="3521756"/>
                  <a:pt x="1937495" y="3523950"/>
                  <a:pt x="1932752" y="3525423"/>
                </a:cubicBezTo>
                <a:cubicBezTo>
                  <a:pt x="1928010" y="3526896"/>
                  <a:pt x="1922899" y="3527632"/>
                  <a:pt x="1917421" y="3527632"/>
                </a:cubicBezTo>
                <a:cubicBezTo>
                  <a:pt x="1913591" y="3527632"/>
                  <a:pt x="1910042" y="3527308"/>
                  <a:pt x="1906773" y="3526660"/>
                </a:cubicBezTo>
                <a:cubicBezTo>
                  <a:pt x="1903503" y="3526012"/>
                  <a:pt x="1900587" y="3525217"/>
                  <a:pt x="1898025" y="3524274"/>
                </a:cubicBezTo>
                <a:cubicBezTo>
                  <a:pt x="1895462" y="3523332"/>
                  <a:pt x="1893312" y="3522360"/>
                  <a:pt x="1891574" y="3521358"/>
                </a:cubicBezTo>
                <a:cubicBezTo>
                  <a:pt x="1889836" y="3520357"/>
                  <a:pt x="1888628" y="3519502"/>
                  <a:pt x="1887950" y="3518795"/>
                </a:cubicBezTo>
                <a:cubicBezTo>
                  <a:pt x="1887273" y="3518088"/>
                  <a:pt x="1886772" y="3517190"/>
                  <a:pt x="1886448" y="3516100"/>
                </a:cubicBezTo>
                <a:cubicBezTo>
                  <a:pt x="1886124" y="3515010"/>
                  <a:pt x="1885963" y="3513552"/>
                  <a:pt x="1885963" y="3511726"/>
                </a:cubicBezTo>
                <a:cubicBezTo>
                  <a:pt x="1885963" y="3510430"/>
                  <a:pt x="1886021" y="3509355"/>
                  <a:pt x="1886140" y="3508501"/>
                </a:cubicBezTo>
                <a:cubicBezTo>
                  <a:pt x="1886257" y="3507647"/>
                  <a:pt x="1886433" y="3506954"/>
                  <a:pt x="1886669" y="3506424"/>
                </a:cubicBezTo>
                <a:cubicBezTo>
                  <a:pt x="1886905" y="3505894"/>
                  <a:pt x="1887200" y="3505526"/>
                  <a:pt x="1887553" y="3505320"/>
                </a:cubicBezTo>
                <a:cubicBezTo>
                  <a:pt x="1887906" y="3505113"/>
                  <a:pt x="1888319" y="3505010"/>
                  <a:pt x="1888790" y="3505010"/>
                </a:cubicBezTo>
                <a:cubicBezTo>
                  <a:pt x="1889615" y="3505010"/>
                  <a:pt x="1890778" y="3505511"/>
                  <a:pt x="1892280" y="3506512"/>
                </a:cubicBezTo>
                <a:cubicBezTo>
                  <a:pt x="1893783" y="3507514"/>
                  <a:pt x="1895712" y="3508604"/>
                  <a:pt x="1898069" y="3509782"/>
                </a:cubicBezTo>
                <a:cubicBezTo>
                  <a:pt x="1900425" y="3510960"/>
                  <a:pt x="1903267" y="3512065"/>
                  <a:pt x="1906596" y="3513096"/>
                </a:cubicBezTo>
                <a:cubicBezTo>
                  <a:pt x="1909924" y="3514127"/>
                  <a:pt x="1913768" y="3514642"/>
                  <a:pt x="1918128" y="3514642"/>
                </a:cubicBezTo>
                <a:cubicBezTo>
                  <a:pt x="1921427" y="3514642"/>
                  <a:pt x="1924446" y="3514200"/>
                  <a:pt x="1927185" y="3513317"/>
                </a:cubicBezTo>
                <a:cubicBezTo>
                  <a:pt x="1929925" y="3512433"/>
                  <a:pt x="1932281" y="3511181"/>
                  <a:pt x="1934255" y="3509561"/>
                </a:cubicBezTo>
                <a:cubicBezTo>
                  <a:pt x="1936228" y="3507941"/>
                  <a:pt x="1937745" y="3505953"/>
                  <a:pt x="1938806" y="3503596"/>
                </a:cubicBezTo>
                <a:cubicBezTo>
                  <a:pt x="1939866" y="3501240"/>
                  <a:pt x="1940396" y="3498559"/>
                  <a:pt x="1940396" y="3495555"/>
                </a:cubicBezTo>
                <a:cubicBezTo>
                  <a:pt x="1940396" y="3492315"/>
                  <a:pt x="1939660" y="3489546"/>
                  <a:pt x="1938187" y="3487249"/>
                </a:cubicBezTo>
                <a:cubicBezTo>
                  <a:pt x="1936714" y="3484951"/>
                  <a:pt x="1934770" y="3482933"/>
                  <a:pt x="1932355" y="3481195"/>
                </a:cubicBezTo>
                <a:cubicBezTo>
                  <a:pt x="1929939" y="3479458"/>
                  <a:pt x="1927185" y="3477867"/>
                  <a:pt x="1924092" y="3476424"/>
                </a:cubicBezTo>
                <a:cubicBezTo>
                  <a:pt x="1921000" y="3474980"/>
                  <a:pt x="1917833" y="3473507"/>
                  <a:pt x="1914593" y="3472005"/>
                </a:cubicBezTo>
                <a:cubicBezTo>
                  <a:pt x="1911353" y="3470503"/>
                  <a:pt x="1908202" y="3468839"/>
                  <a:pt x="1905138" y="3467013"/>
                </a:cubicBezTo>
                <a:cubicBezTo>
                  <a:pt x="1902075" y="3465186"/>
                  <a:pt x="1899335" y="3463036"/>
                  <a:pt x="1896920" y="3460562"/>
                </a:cubicBezTo>
                <a:cubicBezTo>
                  <a:pt x="1894504" y="3458088"/>
                  <a:pt x="1892546" y="3455186"/>
                  <a:pt x="1891044" y="3451858"/>
                </a:cubicBezTo>
                <a:cubicBezTo>
                  <a:pt x="1889541" y="3448529"/>
                  <a:pt x="1888790" y="3444538"/>
                  <a:pt x="1888790" y="3439884"/>
                </a:cubicBezTo>
                <a:cubicBezTo>
                  <a:pt x="1888790" y="3435112"/>
                  <a:pt x="1889659" y="3430856"/>
                  <a:pt x="1891397" y="3427115"/>
                </a:cubicBezTo>
                <a:cubicBezTo>
                  <a:pt x="1893135" y="3423374"/>
                  <a:pt x="1895550" y="3420237"/>
                  <a:pt x="1898644" y="3417704"/>
                </a:cubicBezTo>
                <a:cubicBezTo>
                  <a:pt x="1901736" y="3415171"/>
                  <a:pt x="1905418" y="3413241"/>
                  <a:pt x="1909689" y="3411916"/>
                </a:cubicBezTo>
                <a:cubicBezTo>
                  <a:pt x="1913960" y="3410590"/>
                  <a:pt x="1918570" y="3409928"/>
                  <a:pt x="1923518" y="3409928"/>
                </a:cubicBezTo>
                <a:close/>
                <a:moveTo>
                  <a:pt x="1447265" y="3409928"/>
                </a:moveTo>
                <a:cubicBezTo>
                  <a:pt x="1449799" y="3409928"/>
                  <a:pt x="1452346" y="3410148"/>
                  <a:pt x="1454909" y="3410590"/>
                </a:cubicBezTo>
                <a:cubicBezTo>
                  <a:pt x="1457472" y="3411032"/>
                  <a:pt x="1459887" y="3411621"/>
                  <a:pt x="1462155" y="3412358"/>
                </a:cubicBezTo>
                <a:cubicBezTo>
                  <a:pt x="1464422" y="3413094"/>
                  <a:pt x="1466440" y="3413919"/>
                  <a:pt x="1468208" y="3414832"/>
                </a:cubicBezTo>
                <a:cubicBezTo>
                  <a:pt x="1469975" y="3415745"/>
                  <a:pt x="1471139" y="3416481"/>
                  <a:pt x="1471699" y="3417041"/>
                </a:cubicBezTo>
                <a:cubicBezTo>
                  <a:pt x="1472258" y="3417601"/>
                  <a:pt x="1472626" y="3418043"/>
                  <a:pt x="1472803" y="3418367"/>
                </a:cubicBezTo>
                <a:cubicBezTo>
                  <a:pt x="1472980" y="3418691"/>
                  <a:pt x="1473126" y="3419103"/>
                  <a:pt x="1473244" y="3419604"/>
                </a:cubicBezTo>
                <a:cubicBezTo>
                  <a:pt x="1473362" y="3420105"/>
                  <a:pt x="1473451" y="3420708"/>
                  <a:pt x="1473511" y="3421415"/>
                </a:cubicBezTo>
                <a:cubicBezTo>
                  <a:pt x="1473569" y="3422122"/>
                  <a:pt x="1473599" y="3423035"/>
                  <a:pt x="1473599" y="3424155"/>
                </a:cubicBezTo>
                <a:cubicBezTo>
                  <a:pt x="1473599" y="3425215"/>
                  <a:pt x="1473555" y="3426158"/>
                  <a:pt x="1473466" y="3426982"/>
                </a:cubicBezTo>
                <a:cubicBezTo>
                  <a:pt x="1473378" y="3427807"/>
                  <a:pt x="1473244" y="3428499"/>
                  <a:pt x="1473068" y="3429059"/>
                </a:cubicBezTo>
                <a:cubicBezTo>
                  <a:pt x="1472892" y="3429619"/>
                  <a:pt x="1472641" y="3430031"/>
                  <a:pt x="1472317" y="3430296"/>
                </a:cubicBezTo>
                <a:cubicBezTo>
                  <a:pt x="1471993" y="3430561"/>
                  <a:pt x="1471625" y="3430694"/>
                  <a:pt x="1471213" y="3430694"/>
                </a:cubicBezTo>
                <a:cubicBezTo>
                  <a:pt x="1470565" y="3430694"/>
                  <a:pt x="1469549" y="3430282"/>
                  <a:pt x="1468163" y="3429457"/>
                </a:cubicBezTo>
                <a:cubicBezTo>
                  <a:pt x="1466779" y="3428632"/>
                  <a:pt x="1465085" y="3427704"/>
                  <a:pt x="1463083" y="3426673"/>
                </a:cubicBezTo>
                <a:cubicBezTo>
                  <a:pt x="1461079" y="3425642"/>
                  <a:pt x="1458709" y="3424700"/>
                  <a:pt x="1455970" y="3423845"/>
                </a:cubicBezTo>
                <a:cubicBezTo>
                  <a:pt x="1453230" y="3422991"/>
                  <a:pt x="1450152" y="3422564"/>
                  <a:pt x="1446735" y="3422564"/>
                </a:cubicBezTo>
                <a:cubicBezTo>
                  <a:pt x="1443553" y="3422564"/>
                  <a:pt x="1440785" y="3422991"/>
                  <a:pt x="1438428" y="3423845"/>
                </a:cubicBezTo>
                <a:cubicBezTo>
                  <a:pt x="1436072" y="3424700"/>
                  <a:pt x="1434128" y="3425834"/>
                  <a:pt x="1432596" y="3427247"/>
                </a:cubicBezTo>
                <a:cubicBezTo>
                  <a:pt x="1431065" y="3428661"/>
                  <a:pt x="1429915" y="3430340"/>
                  <a:pt x="1429149" y="3432284"/>
                </a:cubicBezTo>
                <a:cubicBezTo>
                  <a:pt x="1428384" y="3434228"/>
                  <a:pt x="1428001" y="3436290"/>
                  <a:pt x="1428001" y="3438470"/>
                </a:cubicBezTo>
                <a:cubicBezTo>
                  <a:pt x="1428001" y="3441651"/>
                  <a:pt x="1428737" y="3444391"/>
                  <a:pt x="1430210" y="3446688"/>
                </a:cubicBezTo>
                <a:cubicBezTo>
                  <a:pt x="1431683" y="3448986"/>
                  <a:pt x="1433642" y="3451018"/>
                  <a:pt x="1436087" y="3452785"/>
                </a:cubicBezTo>
                <a:cubicBezTo>
                  <a:pt x="1438532" y="3454553"/>
                  <a:pt x="1441315" y="3456173"/>
                  <a:pt x="1444438" y="3457646"/>
                </a:cubicBezTo>
                <a:cubicBezTo>
                  <a:pt x="1447560" y="3459119"/>
                  <a:pt x="1450741" y="3460606"/>
                  <a:pt x="1453981" y="3462108"/>
                </a:cubicBezTo>
                <a:cubicBezTo>
                  <a:pt x="1457221" y="3463610"/>
                  <a:pt x="1460402" y="3465260"/>
                  <a:pt x="1463524" y="3467057"/>
                </a:cubicBezTo>
                <a:cubicBezTo>
                  <a:pt x="1466647" y="3468854"/>
                  <a:pt x="1469431" y="3470975"/>
                  <a:pt x="1471875" y="3473419"/>
                </a:cubicBezTo>
                <a:cubicBezTo>
                  <a:pt x="1474320" y="3475864"/>
                  <a:pt x="1476294" y="3478751"/>
                  <a:pt x="1477797" y="3482079"/>
                </a:cubicBezTo>
                <a:cubicBezTo>
                  <a:pt x="1479298" y="3485408"/>
                  <a:pt x="1480049" y="3489340"/>
                  <a:pt x="1480049" y="3493876"/>
                </a:cubicBezTo>
                <a:cubicBezTo>
                  <a:pt x="1480049" y="3499237"/>
                  <a:pt x="1479063" y="3504009"/>
                  <a:pt x="1477089" y="3508191"/>
                </a:cubicBezTo>
                <a:cubicBezTo>
                  <a:pt x="1475115" y="3512374"/>
                  <a:pt x="1472377" y="3515924"/>
                  <a:pt x="1468871" y="3518840"/>
                </a:cubicBezTo>
                <a:cubicBezTo>
                  <a:pt x="1465365" y="3521756"/>
                  <a:pt x="1461242" y="3523950"/>
                  <a:pt x="1456500" y="3525423"/>
                </a:cubicBezTo>
                <a:cubicBezTo>
                  <a:pt x="1451758" y="3526896"/>
                  <a:pt x="1446646" y="3527632"/>
                  <a:pt x="1441168" y="3527632"/>
                </a:cubicBezTo>
                <a:cubicBezTo>
                  <a:pt x="1437339" y="3527632"/>
                  <a:pt x="1433789" y="3527308"/>
                  <a:pt x="1430519" y="3526660"/>
                </a:cubicBezTo>
                <a:cubicBezTo>
                  <a:pt x="1427250" y="3526012"/>
                  <a:pt x="1424333" y="3525217"/>
                  <a:pt x="1421771" y="3524274"/>
                </a:cubicBezTo>
                <a:cubicBezTo>
                  <a:pt x="1419208" y="3523332"/>
                  <a:pt x="1417058" y="3522360"/>
                  <a:pt x="1415321" y="3521358"/>
                </a:cubicBezTo>
                <a:cubicBezTo>
                  <a:pt x="1413582" y="3520357"/>
                  <a:pt x="1412374" y="3519502"/>
                  <a:pt x="1411697" y="3518795"/>
                </a:cubicBezTo>
                <a:cubicBezTo>
                  <a:pt x="1411019" y="3518088"/>
                  <a:pt x="1410519" y="3517190"/>
                  <a:pt x="1410194" y="3516100"/>
                </a:cubicBezTo>
                <a:cubicBezTo>
                  <a:pt x="1409871" y="3515010"/>
                  <a:pt x="1409709" y="3513552"/>
                  <a:pt x="1409709" y="3511726"/>
                </a:cubicBezTo>
                <a:cubicBezTo>
                  <a:pt x="1409709" y="3510430"/>
                  <a:pt x="1409768" y="3509355"/>
                  <a:pt x="1409885" y="3508501"/>
                </a:cubicBezTo>
                <a:cubicBezTo>
                  <a:pt x="1410003" y="3507647"/>
                  <a:pt x="1410180" y="3506954"/>
                  <a:pt x="1410416" y="3506424"/>
                </a:cubicBezTo>
                <a:cubicBezTo>
                  <a:pt x="1410651" y="3505894"/>
                  <a:pt x="1410946" y="3505526"/>
                  <a:pt x="1411299" y="3505320"/>
                </a:cubicBezTo>
                <a:cubicBezTo>
                  <a:pt x="1411653" y="3505113"/>
                  <a:pt x="1412065" y="3505010"/>
                  <a:pt x="1412536" y="3505010"/>
                </a:cubicBezTo>
                <a:cubicBezTo>
                  <a:pt x="1413361" y="3505010"/>
                  <a:pt x="1414524" y="3505511"/>
                  <a:pt x="1416028" y="3506512"/>
                </a:cubicBezTo>
                <a:cubicBezTo>
                  <a:pt x="1417529" y="3507514"/>
                  <a:pt x="1419458" y="3508604"/>
                  <a:pt x="1421815" y="3509782"/>
                </a:cubicBezTo>
                <a:cubicBezTo>
                  <a:pt x="1424171" y="3510960"/>
                  <a:pt x="1427015" y="3512065"/>
                  <a:pt x="1430344" y="3513096"/>
                </a:cubicBezTo>
                <a:cubicBezTo>
                  <a:pt x="1433671" y="3514127"/>
                  <a:pt x="1437516" y="3514642"/>
                  <a:pt x="1441875" y="3514642"/>
                </a:cubicBezTo>
                <a:cubicBezTo>
                  <a:pt x="1445174" y="3514642"/>
                  <a:pt x="1448193" y="3514200"/>
                  <a:pt x="1450932" y="3513317"/>
                </a:cubicBezTo>
                <a:cubicBezTo>
                  <a:pt x="1453672" y="3512433"/>
                  <a:pt x="1456028" y="3511181"/>
                  <a:pt x="1458002" y="3509561"/>
                </a:cubicBezTo>
                <a:cubicBezTo>
                  <a:pt x="1459974" y="3507941"/>
                  <a:pt x="1461492" y="3505953"/>
                  <a:pt x="1462552" y="3503596"/>
                </a:cubicBezTo>
                <a:cubicBezTo>
                  <a:pt x="1463613" y="3501240"/>
                  <a:pt x="1464143" y="3498559"/>
                  <a:pt x="1464143" y="3495555"/>
                </a:cubicBezTo>
                <a:cubicBezTo>
                  <a:pt x="1464143" y="3492315"/>
                  <a:pt x="1463406" y="3489546"/>
                  <a:pt x="1461934" y="3487249"/>
                </a:cubicBezTo>
                <a:cubicBezTo>
                  <a:pt x="1460461" y="3484951"/>
                  <a:pt x="1458517" y="3482933"/>
                  <a:pt x="1456102" y="3481195"/>
                </a:cubicBezTo>
                <a:cubicBezTo>
                  <a:pt x="1453686" y="3479458"/>
                  <a:pt x="1450932" y="3477867"/>
                  <a:pt x="1447839" y="3476424"/>
                </a:cubicBezTo>
                <a:cubicBezTo>
                  <a:pt x="1444746" y="3474980"/>
                  <a:pt x="1441581" y="3473507"/>
                  <a:pt x="1438340" y="3472005"/>
                </a:cubicBezTo>
                <a:cubicBezTo>
                  <a:pt x="1435101" y="3470503"/>
                  <a:pt x="1431949" y="3468839"/>
                  <a:pt x="1428884" y="3467013"/>
                </a:cubicBezTo>
                <a:cubicBezTo>
                  <a:pt x="1425821" y="3465186"/>
                  <a:pt x="1423082" y="3463036"/>
                  <a:pt x="1420666" y="3460562"/>
                </a:cubicBezTo>
                <a:cubicBezTo>
                  <a:pt x="1418250" y="3458088"/>
                  <a:pt x="1416292" y="3455186"/>
                  <a:pt x="1414789" y="3451858"/>
                </a:cubicBezTo>
                <a:cubicBezTo>
                  <a:pt x="1413287" y="3448529"/>
                  <a:pt x="1412536" y="3444538"/>
                  <a:pt x="1412536" y="3439884"/>
                </a:cubicBezTo>
                <a:cubicBezTo>
                  <a:pt x="1412536" y="3435112"/>
                  <a:pt x="1413405" y="3430856"/>
                  <a:pt x="1415144" y="3427115"/>
                </a:cubicBezTo>
                <a:cubicBezTo>
                  <a:pt x="1416881" y="3423374"/>
                  <a:pt x="1419296" y="3420237"/>
                  <a:pt x="1422389" y="3417704"/>
                </a:cubicBezTo>
                <a:cubicBezTo>
                  <a:pt x="1425482" y="3415171"/>
                  <a:pt x="1429165" y="3413241"/>
                  <a:pt x="1433436" y="3411916"/>
                </a:cubicBezTo>
                <a:cubicBezTo>
                  <a:pt x="1437707" y="3410590"/>
                  <a:pt x="1442317" y="3409928"/>
                  <a:pt x="1447265" y="3409928"/>
                </a:cubicBezTo>
                <a:close/>
                <a:moveTo>
                  <a:pt x="980541" y="3409928"/>
                </a:moveTo>
                <a:cubicBezTo>
                  <a:pt x="983074" y="3409928"/>
                  <a:pt x="985621" y="3410148"/>
                  <a:pt x="988184" y="3410590"/>
                </a:cubicBezTo>
                <a:cubicBezTo>
                  <a:pt x="990747" y="3411032"/>
                  <a:pt x="993162" y="3411621"/>
                  <a:pt x="995431" y="3412358"/>
                </a:cubicBezTo>
                <a:cubicBezTo>
                  <a:pt x="997699" y="3413094"/>
                  <a:pt x="999716" y="3413919"/>
                  <a:pt x="1001484" y="3414832"/>
                </a:cubicBezTo>
                <a:cubicBezTo>
                  <a:pt x="1003251" y="3415745"/>
                  <a:pt x="1004415" y="3416481"/>
                  <a:pt x="1004974" y="3417041"/>
                </a:cubicBezTo>
                <a:cubicBezTo>
                  <a:pt x="1005534" y="3417601"/>
                  <a:pt x="1005902" y="3418043"/>
                  <a:pt x="1006079" y="3418367"/>
                </a:cubicBezTo>
                <a:cubicBezTo>
                  <a:pt x="1006256" y="3418691"/>
                  <a:pt x="1006403" y="3419103"/>
                  <a:pt x="1006521" y="3419604"/>
                </a:cubicBezTo>
                <a:cubicBezTo>
                  <a:pt x="1006639" y="3420105"/>
                  <a:pt x="1006727" y="3420708"/>
                  <a:pt x="1006786" y="3421415"/>
                </a:cubicBezTo>
                <a:cubicBezTo>
                  <a:pt x="1006845" y="3422122"/>
                  <a:pt x="1006874" y="3423035"/>
                  <a:pt x="1006874" y="3424155"/>
                </a:cubicBezTo>
                <a:cubicBezTo>
                  <a:pt x="1006874" y="3425215"/>
                  <a:pt x="1006830" y="3426158"/>
                  <a:pt x="1006742" y="3426982"/>
                </a:cubicBezTo>
                <a:cubicBezTo>
                  <a:pt x="1006654" y="3427807"/>
                  <a:pt x="1006521" y="3428499"/>
                  <a:pt x="1006344" y="3429059"/>
                </a:cubicBezTo>
                <a:cubicBezTo>
                  <a:pt x="1006167" y="3429619"/>
                  <a:pt x="1005917" y="3430031"/>
                  <a:pt x="1005593" y="3430296"/>
                </a:cubicBezTo>
                <a:cubicBezTo>
                  <a:pt x="1005269" y="3430561"/>
                  <a:pt x="1004901" y="3430694"/>
                  <a:pt x="1004488" y="3430694"/>
                </a:cubicBezTo>
                <a:cubicBezTo>
                  <a:pt x="1003840" y="3430694"/>
                  <a:pt x="1002824" y="3430282"/>
                  <a:pt x="1001440" y="3429457"/>
                </a:cubicBezTo>
                <a:cubicBezTo>
                  <a:pt x="1000055" y="3428632"/>
                  <a:pt x="998361" y="3427704"/>
                  <a:pt x="996358" y="3426673"/>
                </a:cubicBezTo>
                <a:cubicBezTo>
                  <a:pt x="994355" y="3425642"/>
                  <a:pt x="991984" y="3424700"/>
                  <a:pt x="989245" y="3423845"/>
                </a:cubicBezTo>
                <a:cubicBezTo>
                  <a:pt x="986506" y="3422991"/>
                  <a:pt x="983427" y="3422564"/>
                  <a:pt x="980011" y="3422564"/>
                </a:cubicBezTo>
                <a:cubicBezTo>
                  <a:pt x="976829" y="3422564"/>
                  <a:pt x="974060" y="3422991"/>
                  <a:pt x="971704" y="3423845"/>
                </a:cubicBezTo>
                <a:cubicBezTo>
                  <a:pt x="969348" y="3424700"/>
                  <a:pt x="967403" y="3425834"/>
                  <a:pt x="965872" y="3427247"/>
                </a:cubicBezTo>
                <a:cubicBezTo>
                  <a:pt x="964340" y="3428661"/>
                  <a:pt x="963191" y="3430340"/>
                  <a:pt x="962425" y="3432284"/>
                </a:cubicBezTo>
                <a:cubicBezTo>
                  <a:pt x="961659" y="3434228"/>
                  <a:pt x="961277" y="3436290"/>
                  <a:pt x="961277" y="3438470"/>
                </a:cubicBezTo>
                <a:cubicBezTo>
                  <a:pt x="961277" y="3441651"/>
                  <a:pt x="962013" y="3444391"/>
                  <a:pt x="963486" y="3446688"/>
                </a:cubicBezTo>
                <a:cubicBezTo>
                  <a:pt x="964959" y="3448986"/>
                  <a:pt x="966917" y="3451018"/>
                  <a:pt x="969362" y="3452785"/>
                </a:cubicBezTo>
                <a:cubicBezTo>
                  <a:pt x="971807" y="3454553"/>
                  <a:pt x="974590" y="3456173"/>
                  <a:pt x="977713" y="3457646"/>
                </a:cubicBezTo>
                <a:cubicBezTo>
                  <a:pt x="980835" y="3459119"/>
                  <a:pt x="984017" y="3460606"/>
                  <a:pt x="987256" y="3462108"/>
                </a:cubicBezTo>
                <a:cubicBezTo>
                  <a:pt x="990496" y="3463610"/>
                  <a:pt x="993678" y="3465260"/>
                  <a:pt x="996800" y="3467057"/>
                </a:cubicBezTo>
                <a:cubicBezTo>
                  <a:pt x="999923" y="3468854"/>
                  <a:pt x="1002706" y="3470975"/>
                  <a:pt x="1005151" y="3473419"/>
                </a:cubicBezTo>
                <a:cubicBezTo>
                  <a:pt x="1007596" y="3475864"/>
                  <a:pt x="1009570" y="3478751"/>
                  <a:pt x="1011072" y="3482079"/>
                </a:cubicBezTo>
                <a:cubicBezTo>
                  <a:pt x="1012575" y="3485408"/>
                  <a:pt x="1013325" y="3489340"/>
                  <a:pt x="1013325" y="3493876"/>
                </a:cubicBezTo>
                <a:cubicBezTo>
                  <a:pt x="1013325" y="3499237"/>
                  <a:pt x="1012339" y="3504009"/>
                  <a:pt x="1010365" y="3508191"/>
                </a:cubicBezTo>
                <a:cubicBezTo>
                  <a:pt x="1008391" y="3512374"/>
                  <a:pt x="1005652" y="3515924"/>
                  <a:pt x="1002147" y="3518840"/>
                </a:cubicBezTo>
                <a:cubicBezTo>
                  <a:pt x="998641" y="3521756"/>
                  <a:pt x="994517" y="3523950"/>
                  <a:pt x="989774" y="3525423"/>
                </a:cubicBezTo>
                <a:cubicBezTo>
                  <a:pt x="985032" y="3526896"/>
                  <a:pt x="979922" y="3527632"/>
                  <a:pt x="974443" y="3527632"/>
                </a:cubicBezTo>
                <a:cubicBezTo>
                  <a:pt x="970614" y="3527632"/>
                  <a:pt x="967065" y="3527308"/>
                  <a:pt x="963795" y="3526660"/>
                </a:cubicBezTo>
                <a:cubicBezTo>
                  <a:pt x="960525" y="3526012"/>
                  <a:pt x="957609" y="3525217"/>
                  <a:pt x="955047" y="3524274"/>
                </a:cubicBezTo>
                <a:cubicBezTo>
                  <a:pt x="952485" y="3523332"/>
                  <a:pt x="950335" y="3522360"/>
                  <a:pt x="948597" y="3521358"/>
                </a:cubicBezTo>
                <a:cubicBezTo>
                  <a:pt x="946859" y="3520357"/>
                  <a:pt x="945651" y="3519502"/>
                  <a:pt x="944974" y="3518795"/>
                </a:cubicBezTo>
                <a:cubicBezTo>
                  <a:pt x="944296" y="3518088"/>
                  <a:pt x="943795" y="3517190"/>
                  <a:pt x="943472" y="3516100"/>
                </a:cubicBezTo>
                <a:cubicBezTo>
                  <a:pt x="943148" y="3515010"/>
                  <a:pt x="942986" y="3513552"/>
                  <a:pt x="942986" y="3511726"/>
                </a:cubicBezTo>
                <a:cubicBezTo>
                  <a:pt x="942986" y="3510430"/>
                  <a:pt x="943046" y="3509355"/>
                  <a:pt x="943163" y="3508501"/>
                </a:cubicBezTo>
                <a:cubicBezTo>
                  <a:pt x="943280" y="3507647"/>
                  <a:pt x="943457" y="3506954"/>
                  <a:pt x="943692" y="3506424"/>
                </a:cubicBezTo>
                <a:cubicBezTo>
                  <a:pt x="943928" y="3505894"/>
                  <a:pt x="944223" y="3505526"/>
                  <a:pt x="944577" y="3505320"/>
                </a:cubicBezTo>
                <a:cubicBezTo>
                  <a:pt x="944929" y="3505113"/>
                  <a:pt x="945343" y="3505010"/>
                  <a:pt x="945814" y="3505010"/>
                </a:cubicBezTo>
                <a:cubicBezTo>
                  <a:pt x="946639" y="3505010"/>
                  <a:pt x="947801" y="3505511"/>
                  <a:pt x="949304" y="3506512"/>
                </a:cubicBezTo>
                <a:cubicBezTo>
                  <a:pt x="950806" y="3507514"/>
                  <a:pt x="952735" y="3508604"/>
                  <a:pt x="955091" y="3509782"/>
                </a:cubicBezTo>
                <a:cubicBezTo>
                  <a:pt x="957448" y="3510960"/>
                  <a:pt x="960290" y="3512065"/>
                  <a:pt x="963618" y="3513096"/>
                </a:cubicBezTo>
                <a:cubicBezTo>
                  <a:pt x="966947" y="3514127"/>
                  <a:pt x="970791" y="3514642"/>
                  <a:pt x="975150" y="3514642"/>
                </a:cubicBezTo>
                <a:cubicBezTo>
                  <a:pt x="978449" y="3514642"/>
                  <a:pt x="981468" y="3514200"/>
                  <a:pt x="984208" y="3513317"/>
                </a:cubicBezTo>
                <a:cubicBezTo>
                  <a:pt x="986947" y="3512433"/>
                  <a:pt x="989304" y="3511181"/>
                  <a:pt x="991277" y="3509561"/>
                </a:cubicBezTo>
                <a:cubicBezTo>
                  <a:pt x="993251" y="3507941"/>
                  <a:pt x="994767" y="3505953"/>
                  <a:pt x="995828" y="3503596"/>
                </a:cubicBezTo>
                <a:cubicBezTo>
                  <a:pt x="996888" y="3501240"/>
                  <a:pt x="997418" y="3498559"/>
                  <a:pt x="997418" y="3495555"/>
                </a:cubicBezTo>
                <a:cubicBezTo>
                  <a:pt x="997418" y="3492315"/>
                  <a:pt x="996682" y="3489546"/>
                  <a:pt x="995209" y="3487249"/>
                </a:cubicBezTo>
                <a:cubicBezTo>
                  <a:pt x="993737" y="3484951"/>
                  <a:pt x="991792" y="3482933"/>
                  <a:pt x="989377" y="3481195"/>
                </a:cubicBezTo>
                <a:cubicBezTo>
                  <a:pt x="986962" y="3479458"/>
                  <a:pt x="984208" y="3477867"/>
                  <a:pt x="981115" y="3476424"/>
                </a:cubicBezTo>
                <a:cubicBezTo>
                  <a:pt x="978022" y="3474980"/>
                  <a:pt x="974856" y="3473507"/>
                  <a:pt x="971615" y="3472005"/>
                </a:cubicBezTo>
                <a:cubicBezTo>
                  <a:pt x="968376" y="3470503"/>
                  <a:pt x="965224" y="3468839"/>
                  <a:pt x="962160" y="3467013"/>
                </a:cubicBezTo>
                <a:cubicBezTo>
                  <a:pt x="959097" y="3465186"/>
                  <a:pt x="956358" y="3463036"/>
                  <a:pt x="953943" y="3460562"/>
                </a:cubicBezTo>
                <a:cubicBezTo>
                  <a:pt x="951527" y="3458088"/>
                  <a:pt x="949569" y="3455186"/>
                  <a:pt x="948067" y="3451858"/>
                </a:cubicBezTo>
                <a:cubicBezTo>
                  <a:pt x="946564" y="3448529"/>
                  <a:pt x="945814" y="3444538"/>
                  <a:pt x="945814" y="3439884"/>
                </a:cubicBezTo>
                <a:cubicBezTo>
                  <a:pt x="945814" y="3435112"/>
                  <a:pt x="946682" y="3430856"/>
                  <a:pt x="948420" y="3427115"/>
                </a:cubicBezTo>
                <a:cubicBezTo>
                  <a:pt x="950158" y="3423374"/>
                  <a:pt x="952573" y="3420237"/>
                  <a:pt x="955666" y="3417704"/>
                </a:cubicBezTo>
                <a:cubicBezTo>
                  <a:pt x="958758" y="3415171"/>
                  <a:pt x="962440" y="3413241"/>
                  <a:pt x="966712" y="3411916"/>
                </a:cubicBezTo>
                <a:cubicBezTo>
                  <a:pt x="970982" y="3410590"/>
                  <a:pt x="975592" y="3409928"/>
                  <a:pt x="980541" y="3409928"/>
                </a:cubicBezTo>
                <a:close/>
                <a:moveTo>
                  <a:pt x="504287" y="3409928"/>
                </a:moveTo>
                <a:cubicBezTo>
                  <a:pt x="506820" y="3409928"/>
                  <a:pt x="509368" y="3410148"/>
                  <a:pt x="511931" y="3410590"/>
                </a:cubicBezTo>
                <a:cubicBezTo>
                  <a:pt x="514493" y="3411032"/>
                  <a:pt x="516909" y="3411621"/>
                  <a:pt x="519177" y="3412358"/>
                </a:cubicBezTo>
                <a:cubicBezTo>
                  <a:pt x="521445" y="3413094"/>
                  <a:pt x="523462" y="3413919"/>
                  <a:pt x="525230" y="3414832"/>
                </a:cubicBezTo>
                <a:cubicBezTo>
                  <a:pt x="526997" y="3415745"/>
                  <a:pt x="528161" y="3416481"/>
                  <a:pt x="528720" y="3417041"/>
                </a:cubicBezTo>
                <a:cubicBezTo>
                  <a:pt x="529280" y="3417601"/>
                  <a:pt x="529648" y="3418043"/>
                  <a:pt x="529825" y="3418367"/>
                </a:cubicBezTo>
                <a:cubicBezTo>
                  <a:pt x="530001" y="3418691"/>
                  <a:pt x="530149" y="3419103"/>
                  <a:pt x="530267" y="3419604"/>
                </a:cubicBezTo>
                <a:cubicBezTo>
                  <a:pt x="530385" y="3420105"/>
                  <a:pt x="530473" y="3420708"/>
                  <a:pt x="530532" y="3421415"/>
                </a:cubicBezTo>
                <a:cubicBezTo>
                  <a:pt x="530591" y="3422122"/>
                  <a:pt x="530620" y="3423035"/>
                  <a:pt x="530620" y="3424155"/>
                </a:cubicBezTo>
                <a:cubicBezTo>
                  <a:pt x="530620" y="3425215"/>
                  <a:pt x="530576" y="3426158"/>
                  <a:pt x="530488" y="3426982"/>
                </a:cubicBezTo>
                <a:cubicBezTo>
                  <a:pt x="530399" y="3427807"/>
                  <a:pt x="530267" y="3428499"/>
                  <a:pt x="530090" y="3429059"/>
                </a:cubicBezTo>
                <a:cubicBezTo>
                  <a:pt x="529913" y="3429619"/>
                  <a:pt x="529663" y="3430031"/>
                  <a:pt x="529339" y="3430296"/>
                </a:cubicBezTo>
                <a:cubicBezTo>
                  <a:pt x="529015" y="3430561"/>
                  <a:pt x="528647" y="3430694"/>
                  <a:pt x="528234" y="3430694"/>
                </a:cubicBezTo>
                <a:cubicBezTo>
                  <a:pt x="527586" y="3430694"/>
                  <a:pt x="526570" y="3430282"/>
                  <a:pt x="525185" y="3429457"/>
                </a:cubicBezTo>
                <a:cubicBezTo>
                  <a:pt x="523801" y="3428632"/>
                  <a:pt x="522107" y="3427704"/>
                  <a:pt x="520104" y="3426673"/>
                </a:cubicBezTo>
                <a:cubicBezTo>
                  <a:pt x="518102" y="3425642"/>
                  <a:pt x="515730" y="3424700"/>
                  <a:pt x="512991" y="3423845"/>
                </a:cubicBezTo>
                <a:cubicBezTo>
                  <a:pt x="510252" y="3422991"/>
                  <a:pt x="507173" y="3422564"/>
                  <a:pt x="503757" y="3422564"/>
                </a:cubicBezTo>
                <a:cubicBezTo>
                  <a:pt x="500575" y="3422564"/>
                  <a:pt x="497807" y="3422991"/>
                  <a:pt x="495450" y="3423845"/>
                </a:cubicBezTo>
                <a:cubicBezTo>
                  <a:pt x="493094" y="3424700"/>
                  <a:pt x="491150" y="3425834"/>
                  <a:pt x="489618" y="3427247"/>
                </a:cubicBezTo>
                <a:cubicBezTo>
                  <a:pt x="488086" y="3428661"/>
                  <a:pt x="486938" y="3430340"/>
                  <a:pt x="486172" y="3432284"/>
                </a:cubicBezTo>
                <a:cubicBezTo>
                  <a:pt x="485406" y="3434228"/>
                  <a:pt x="485023" y="3436290"/>
                  <a:pt x="485023" y="3438470"/>
                </a:cubicBezTo>
                <a:cubicBezTo>
                  <a:pt x="485023" y="3441651"/>
                  <a:pt x="485759" y="3444391"/>
                  <a:pt x="487232" y="3446688"/>
                </a:cubicBezTo>
                <a:cubicBezTo>
                  <a:pt x="488705" y="3448986"/>
                  <a:pt x="490664" y="3451018"/>
                  <a:pt x="493109" y="3452785"/>
                </a:cubicBezTo>
                <a:cubicBezTo>
                  <a:pt x="495553" y="3454553"/>
                  <a:pt x="498337" y="3456173"/>
                  <a:pt x="501459" y="3457646"/>
                </a:cubicBezTo>
                <a:cubicBezTo>
                  <a:pt x="504581" y="3459119"/>
                  <a:pt x="507763" y="3460606"/>
                  <a:pt x="511003" y="3462108"/>
                </a:cubicBezTo>
                <a:cubicBezTo>
                  <a:pt x="514243" y="3463610"/>
                  <a:pt x="517424" y="3465260"/>
                  <a:pt x="520546" y="3467057"/>
                </a:cubicBezTo>
                <a:cubicBezTo>
                  <a:pt x="523669" y="3468854"/>
                  <a:pt x="526452" y="3470975"/>
                  <a:pt x="528897" y="3473419"/>
                </a:cubicBezTo>
                <a:cubicBezTo>
                  <a:pt x="531342" y="3475864"/>
                  <a:pt x="533315" y="3478751"/>
                  <a:pt x="534817" y="3482079"/>
                </a:cubicBezTo>
                <a:cubicBezTo>
                  <a:pt x="536320" y="3485408"/>
                  <a:pt x="537071" y="3489340"/>
                  <a:pt x="537071" y="3493876"/>
                </a:cubicBezTo>
                <a:cubicBezTo>
                  <a:pt x="537071" y="3499237"/>
                  <a:pt x="536084" y="3504009"/>
                  <a:pt x="534111" y="3508191"/>
                </a:cubicBezTo>
                <a:cubicBezTo>
                  <a:pt x="532137" y="3512374"/>
                  <a:pt x="529398" y="3515924"/>
                  <a:pt x="525893" y="3518840"/>
                </a:cubicBezTo>
                <a:cubicBezTo>
                  <a:pt x="522387" y="3521756"/>
                  <a:pt x="518263" y="3523950"/>
                  <a:pt x="513521" y="3525423"/>
                </a:cubicBezTo>
                <a:cubicBezTo>
                  <a:pt x="508779" y="3526896"/>
                  <a:pt x="503668" y="3527632"/>
                  <a:pt x="498190" y="3527632"/>
                </a:cubicBezTo>
                <a:cubicBezTo>
                  <a:pt x="494360" y="3527632"/>
                  <a:pt x="490811" y="3527308"/>
                  <a:pt x="487541" y="3526660"/>
                </a:cubicBezTo>
                <a:cubicBezTo>
                  <a:pt x="484272" y="3526012"/>
                  <a:pt x="481356" y="3525217"/>
                  <a:pt x="478793" y="3524274"/>
                </a:cubicBezTo>
                <a:cubicBezTo>
                  <a:pt x="476230" y="3523332"/>
                  <a:pt x="474080" y="3522360"/>
                  <a:pt x="472342" y="3521358"/>
                </a:cubicBezTo>
                <a:cubicBezTo>
                  <a:pt x="470604" y="3520357"/>
                  <a:pt x="469397" y="3519502"/>
                  <a:pt x="468719" y="3518795"/>
                </a:cubicBezTo>
                <a:cubicBezTo>
                  <a:pt x="468042" y="3518088"/>
                  <a:pt x="467541" y="3517190"/>
                  <a:pt x="467217" y="3516100"/>
                </a:cubicBezTo>
                <a:cubicBezTo>
                  <a:pt x="466893" y="3515010"/>
                  <a:pt x="466731" y="3513552"/>
                  <a:pt x="466731" y="3511726"/>
                </a:cubicBezTo>
                <a:cubicBezTo>
                  <a:pt x="466731" y="3510430"/>
                  <a:pt x="466790" y="3509355"/>
                  <a:pt x="466908" y="3508501"/>
                </a:cubicBezTo>
                <a:cubicBezTo>
                  <a:pt x="467026" y="3507647"/>
                  <a:pt x="467202" y="3506954"/>
                  <a:pt x="467438" y="3506424"/>
                </a:cubicBezTo>
                <a:cubicBezTo>
                  <a:pt x="467674" y="3505894"/>
                  <a:pt x="467968" y="3505526"/>
                  <a:pt x="468322" y="3505320"/>
                </a:cubicBezTo>
                <a:cubicBezTo>
                  <a:pt x="468675" y="3505113"/>
                  <a:pt x="469088" y="3505010"/>
                  <a:pt x="469559" y="3505010"/>
                </a:cubicBezTo>
                <a:cubicBezTo>
                  <a:pt x="470384" y="3505010"/>
                  <a:pt x="471547" y="3505511"/>
                  <a:pt x="473049" y="3506512"/>
                </a:cubicBezTo>
                <a:cubicBezTo>
                  <a:pt x="474552" y="3507514"/>
                  <a:pt x="476481" y="3508604"/>
                  <a:pt x="478837" y="3509782"/>
                </a:cubicBezTo>
                <a:cubicBezTo>
                  <a:pt x="481194" y="3510960"/>
                  <a:pt x="484036" y="3512065"/>
                  <a:pt x="487365" y="3513096"/>
                </a:cubicBezTo>
                <a:cubicBezTo>
                  <a:pt x="490693" y="3514127"/>
                  <a:pt x="494537" y="3514642"/>
                  <a:pt x="498896" y="3514642"/>
                </a:cubicBezTo>
                <a:cubicBezTo>
                  <a:pt x="502196" y="3514642"/>
                  <a:pt x="505215" y="3514200"/>
                  <a:pt x="507954" y="3513317"/>
                </a:cubicBezTo>
                <a:cubicBezTo>
                  <a:pt x="510693" y="3512433"/>
                  <a:pt x="513050" y="3511181"/>
                  <a:pt x="515023" y="3509561"/>
                </a:cubicBezTo>
                <a:cubicBezTo>
                  <a:pt x="516997" y="3507941"/>
                  <a:pt x="518514" y="3505953"/>
                  <a:pt x="519574" y="3503596"/>
                </a:cubicBezTo>
                <a:cubicBezTo>
                  <a:pt x="520635" y="3501240"/>
                  <a:pt x="521165" y="3498559"/>
                  <a:pt x="521165" y="3495555"/>
                </a:cubicBezTo>
                <a:cubicBezTo>
                  <a:pt x="521165" y="3492315"/>
                  <a:pt x="520429" y="3489546"/>
                  <a:pt x="518956" y="3487249"/>
                </a:cubicBezTo>
                <a:cubicBezTo>
                  <a:pt x="517483" y="3484951"/>
                  <a:pt x="515539" y="3482933"/>
                  <a:pt x="513123" y="3481195"/>
                </a:cubicBezTo>
                <a:cubicBezTo>
                  <a:pt x="510708" y="3479458"/>
                  <a:pt x="507954" y="3477867"/>
                  <a:pt x="504861" y="3476424"/>
                </a:cubicBezTo>
                <a:cubicBezTo>
                  <a:pt x="501768" y="3474980"/>
                  <a:pt x="498602" y="3473507"/>
                  <a:pt x="495362" y="3472005"/>
                </a:cubicBezTo>
                <a:cubicBezTo>
                  <a:pt x="492122" y="3470503"/>
                  <a:pt x="488970" y="3468839"/>
                  <a:pt x="485907" y="3467013"/>
                </a:cubicBezTo>
                <a:cubicBezTo>
                  <a:pt x="482843" y="3465186"/>
                  <a:pt x="480104" y="3463036"/>
                  <a:pt x="477689" y="3460562"/>
                </a:cubicBezTo>
                <a:cubicBezTo>
                  <a:pt x="475273" y="3458088"/>
                  <a:pt x="473314" y="3455186"/>
                  <a:pt x="471812" y="3451858"/>
                </a:cubicBezTo>
                <a:cubicBezTo>
                  <a:pt x="470310" y="3448529"/>
                  <a:pt x="469559" y="3444538"/>
                  <a:pt x="469559" y="3439884"/>
                </a:cubicBezTo>
                <a:cubicBezTo>
                  <a:pt x="469559" y="3435112"/>
                  <a:pt x="470428" y="3430856"/>
                  <a:pt x="472166" y="3427115"/>
                </a:cubicBezTo>
                <a:cubicBezTo>
                  <a:pt x="473904" y="3423374"/>
                  <a:pt x="476319" y="3420237"/>
                  <a:pt x="479412" y="3417704"/>
                </a:cubicBezTo>
                <a:cubicBezTo>
                  <a:pt x="482505" y="3415171"/>
                  <a:pt x="486186" y="3413241"/>
                  <a:pt x="490458" y="3411916"/>
                </a:cubicBezTo>
                <a:cubicBezTo>
                  <a:pt x="494729" y="3410590"/>
                  <a:pt x="499338" y="3409928"/>
                  <a:pt x="504287" y="3409928"/>
                </a:cubicBezTo>
                <a:close/>
                <a:moveTo>
                  <a:pt x="37563" y="3409928"/>
                </a:moveTo>
                <a:cubicBezTo>
                  <a:pt x="40096" y="3409928"/>
                  <a:pt x="42644" y="3410148"/>
                  <a:pt x="45207" y="3410590"/>
                </a:cubicBezTo>
                <a:cubicBezTo>
                  <a:pt x="47769" y="3411032"/>
                  <a:pt x="50185" y="3411621"/>
                  <a:pt x="52453" y="3412358"/>
                </a:cubicBezTo>
                <a:cubicBezTo>
                  <a:pt x="54721" y="3413094"/>
                  <a:pt x="56739" y="3413919"/>
                  <a:pt x="58506" y="3414832"/>
                </a:cubicBezTo>
                <a:cubicBezTo>
                  <a:pt x="60273" y="3415745"/>
                  <a:pt x="61437" y="3416481"/>
                  <a:pt x="61997" y="3417041"/>
                </a:cubicBezTo>
                <a:cubicBezTo>
                  <a:pt x="62556" y="3417601"/>
                  <a:pt x="62924" y="3418043"/>
                  <a:pt x="63101" y="3418367"/>
                </a:cubicBezTo>
                <a:cubicBezTo>
                  <a:pt x="63278" y="3418691"/>
                  <a:pt x="63425" y="3419103"/>
                  <a:pt x="63543" y="3419604"/>
                </a:cubicBezTo>
                <a:cubicBezTo>
                  <a:pt x="63661" y="3420105"/>
                  <a:pt x="63749" y="3420708"/>
                  <a:pt x="63808" y="3421415"/>
                </a:cubicBezTo>
                <a:cubicBezTo>
                  <a:pt x="63867" y="3422122"/>
                  <a:pt x="63896" y="3423035"/>
                  <a:pt x="63896" y="3424155"/>
                </a:cubicBezTo>
                <a:cubicBezTo>
                  <a:pt x="63896" y="3425215"/>
                  <a:pt x="63852" y="3426158"/>
                  <a:pt x="63764" y="3426982"/>
                </a:cubicBezTo>
                <a:cubicBezTo>
                  <a:pt x="63676" y="3427807"/>
                  <a:pt x="63543" y="3428499"/>
                  <a:pt x="63366" y="3429059"/>
                </a:cubicBezTo>
                <a:cubicBezTo>
                  <a:pt x="63189" y="3429619"/>
                  <a:pt x="62939" y="3430031"/>
                  <a:pt x="62615" y="3430296"/>
                </a:cubicBezTo>
                <a:cubicBezTo>
                  <a:pt x="62291" y="3430561"/>
                  <a:pt x="61923" y="3430694"/>
                  <a:pt x="61510" y="3430694"/>
                </a:cubicBezTo>
                <a:cubicBezTo>
                  <a:pt x="60863" y="3430694"/>
                  <a:pt x="59846" y="3430282"/>
                  <a:pt x="58462" y="3429457"/>
                </a:cubicBezTo>
                <a:cubicBezTo>
                  <a:pt x="57077" y="3428632"/>
                  <a:pt x="55384" y="3427704"/>
                  <a:pt x="53381" y="3426673"/>
                </a:cubicBezTo>
                <a:cubicBezTo>
                  <a:pt x="51378" y="3425642"/>
                  <a:pt x="49007" y="3424700"/>
                  <a:pt x="46267" y="3423845"/>
                </a:cubicBezTo>
                <a:cubicBezTo>
                  <a:pt x="43528" y="3422991"/>
                  <a:pt x="40450" y="3422564"/>
                  <a:pt x="37033" y="3422564"/>
                </a:cubicBezTo>
                <a:cubicBezTo>
                  <a:pt x="33852" y="3422564"/>
                  <a:pt x="31083" y="3422991"/>
                  <a:pt x="28726" y="3423845"/>
                </a:cubicBezTo>
                <a:cubicBezTo>
                  <a:pt x="26370" y="3424700"/>
                  <a:pt x="24426" y="3425834"/>
                  <a:pt x="22894" y="3427247"/>
                </a:cubicBezTo>
                <a:cubicBezTo>
                  <a:pt x="21363" y="3428661"/>
                  <a:pt x="20214" y="3430340"/>
                  <a:pt x="19448" y="3432284"/>
                </a:cubicBezTo>
                <a:cubicBezTo>
                  <a:pt x="18682" y="3434228"/>
                  <a:pt x="18299" y="3436290"/>
                  <a:pt x="18299" y="3438470"/>
                </a:cubicBezTo>
                <a:cubicBezTo>
                  <a:pt x="18299" y="3441651"/>
                  <a:pt x="19036" y="3444391"/>
                  <a:pt x="20508" y="3446688"/>
                </a:cubicBezTo>
                <a:cubicBezTo>
                  <a:pt x="21981" y="3448986"/>
                  <a:pt x="23940" y="3451018"/>
                  <a:pt x="26385" y="3452785"/>
                </a:cubicBezTo>
                <a:cubicBezTo>
                  <a:pt x="28830" y="3454553"/>
                  <a:pt x="31613" y="3456173"/>
                  <a:pt x="34735" y="3457646"/>
                </a:cubicBezTo>
                <a:cubicBezTo>
                  <a:pt x="37858" y="3459119"/>
                  <a:pt x="41039" y="3460606"/>
                  <a:pt x="44279" y="3462108"/>
                </a:cubicBezTo>
                <a:cubicBezTo>
                  <a:pt x="47519" y="3463610"/>
                  <a:pt x="50700" y="3465260"/>
                  <a:pt x="53823" y="3467057"/>
                </a:cubicBezTo>
                <a:cubicBezTo>
                  <a:pt x="56945" y="3468854"/>
                  <a:pt x="59728" y="3470975"/>
                  <a:pt x="62173" y="3473419"/>
                </a:cubicBezTo>
                <a:cubicBezTo>
                  <a:pt x="64618" y="3475864"/>
                  <a:pt x="66592" y="3478751"/>
                  <a:pt x="68094" y="3482079"/>
                </a:cubicBezTo>
                <a:cubicBezTo>
                  <a:pt x="69596" y="3485408"/>
                  <a:pt x="70347" y="3489340"/>
                  <a:pt x="70347" y="3493876"/>
                </a:cubicBezTo>
                <a:cubicBezTo>
                  <a:pt x="70347" y="3499237"/>
                  <a:pt x="69360" y="3504009"/>
                  <a:pt x="67387" y="3508191"/>
                </a:cubicBezTo>
                <a:cubicBezTo>
                  <a:pt x="65413" y="3512374"/>
                  <a:pt x="62674" y="3515924"/>
                  <a:pt x="59169" y="3518840"/>
                </a:cubicBezTo>
                <a:cubicBezTo>
                  <a:pt x="55664" y="3521756"/>
                  <a:pt x="51540" y="3523950"/>
                  <a:pt x="46797" y="3525423"/>
                </a:cubicBezTo>
                <a:cubicBezTo>
                  <a:pt x="42055" y="3526896"/>
                  <a:pt x="36944" y="3527632"/>
                  <a:pt x="31466" y="3527632"/>
                </a:cubicBezTo>
                <a:cubicBezTo>
                  <a:pt x="27637" y="3527632"/>
                  <a:pt x="24087" y="3527308"/>
                  <a:pt x="20818" y="3526660"/>
                </a:cubicBezTo>
                <a:cubicBezTo>
                  <a:pt x="17548" y="3526012"/>
                  <a:pt x="14632" y="3525217"/>
                  <a:pt x="12069" y="3524274"/>
                </a:cubicBezTo>
                <a:cubicBezTo>
                  <a:pt x="9507" y="3523332"/>
                  <a:pt x="7356" y="3522360"/>
                  <a:pt x="5619" y="3521358"/>
                </a:cubicBezTo>
                <a:cubicBezTo>
                  <a:pt x="3881" y="3520357"/>
                  <a:pt x="2673" y="3519502"/>
                  <a:pt x="1996" y="3518795"/>
                </a:cubicBezTo>
                <a:cubicBezTo>
                  <a:pt x="1318" y="3518088"/>
                  <a:pt x="817" y="3517190"/>
                  <a:pt x="493" y="3516100"/>
                </a:cubicBezTo>
                <a:cubicBezTo>
                  <a:pt x="169" y="3515010"/>
                  <a:pt x="7" y="3513552"/>
                  <a:pt x="7" y="3511726"/>
                </a:cubicBezTo>
                <a:cubicBezTo>
                  <a:pt x="7" y="3510430"/>
                  <a:pt x="66" y="3509355"/>
                  <a:pt x="184" y="3508501"/>
                </a:cubicBezTo>
                <a:cubicBezTo>
                  <a:pt x="302" y="3507647"/>
                  <a:pt x="479" y="3506954"/>
                  <a:pt x="714" y="3506424"/>
                </a:cubicBezTo>
                <a:cubicBezTo>
                  <a:pt x="950" y="3505894"/>
                  <a:pt x="1244" y="3505526"/>
                  <a:pt x="1598" y="3505320"/>
                </a:cubicBezTo>
                <a:cubicBezTo>
                  <a:pt x="1951" y="3505113"/>
                  <a:pt x="2364" y="3505010"/>
                  <a:pt x="2835" y="3505010"/>
                </a:cubicBezTo>
                <a:cubicBezTo>
                  <a:pt x="3660" y="3505010"/>
                  <a:pt x="4823" y="3505511"/>
                  <a:pt x="6326" y="3506512"/>
                </a:cubicBezTo>
                <a:cubicBezTo>
                  <a:pt x="7828" y="3507514"/>
                  <a:pt x="9757" y="3508604"/>
                  <a:pt x="12113" y="3509782"/>
                </a:cubicBezTo>
                <a:cubicBezTo>
                  <a:pt x="14470" y="3510960"/>
                  <a:pt x="17312" y="3512065"/>
                  <a:pt x="20641" y="3513096"/>
                </a:cubicBezTo>
                <a:cubicBezTo>
                  <a:pt x="23969" y="3514127"/>
                  <a:pt x="27813" y="3514642"/>
                  <a:pt x="32173" y="3514642"/>
                </a:cubicBezTo>
                <a:cubicBezTo>
                  <a:pt x="35472" y="3514642"/>
                  <a:pt x="38491" y="3514200"/>
                  <a:pt x="41230" y="3513317"/>
                </a:cubicBezTo>
                <a:cubicBezTo>
                  <a:pt x="43970" y="3512433"/>
                  <a:pt x="46326" y="3511181"/>
                  <a:pt x="48300" y="3509561"/>
                </a:cubicBezTo>
                <a:cubicBezTo>
                  <a:pt x="50273" y="3507941"/>
                  <a:pt x="51790" y="3505953"/>
                  <a:pt x="52851" y="3503596"/>
                </a:cubicBezTo>
                <a:cubicBezTo>
                  <a:pt x="53911" y="3501240"/>
                  <a:pt x="54441" y="3498559"/>
                  <a:pt x="54441" y="3495555"/>
                </a:cubicBezTo>
                <a:cubicBezTo>
                  <a:pt x="54441" y="3492315"/>
                  <a:pt x="53705" y="3489546"/>
                  <a:pt x="52232" y="3487249"/>
                </a:cubicBezTo>
                <a:cubicBezTo>
                  <a:pt x="50759" y="3484951"/>
                  <a:pt x="48815" y="3482933"/>
                  <a:pt x="46400" y="3481195"/>
                </a:cubicBezTo>
                <a:cubicBezTo>
                  <a:pt x="43985" y="3479458"/>
                  <a:pt x="41230" y="3477867"/>
                  <a:pt x="38137" y="3476424"/>
                </a:cubicBezTo>
                <a:cubicBezTo>
                  <a:pt x="35045" y="3474980"/>
                  <a:pt x="31878" y="3473507"/>
                  <a:pt x="28638" y="3472005"/>
                </a:cubicBezTo>
                <a:cubicBezTo>
                  <a:pt x="25398" y="3470503"/>
                  <a:pt x="22246" y="3468839"/>
                  <a:pt x="19183" y="3467013"/>
                </a:cubicBezTo>
                <a:cubicBezTo>
                  <a:pt x="16119" y="3465186"/>
                  <a:pt x="13380" y="3463036"/>
                  <a:pt x="10965" y="3460562"/>
                </a:cubicBezTo>
                <a:cubicBezTo>
                  <a:pt x="8549" y="3458088"/>
                  <a:pt x="6591" y="3455186"/>
                  <a:pt x="5088" y="3451858"/>
                </a:cubicBezTo>
                <a:cubicBezTo>
                  <a:pt x="3586" y="3448529"/>
                  <a:pt x="2835" y="3444538"/>
                  <a:pt x="2835" y="3439884"/>
                </a:cubicBezTo>
                <a:cubicBezTo>
                  <a:pt x="2835" y="3435112"/>
                  <a:pt x="3704" y="3430856"/>
                  <a:pt x="5442" y="3427115"/>
                </a:cubicBezTo>
                <a:cubicBezTo>
                  <a:pt x="7180" y="3423374"/>
                  <a:pt x="9595" y="3420237"/>
                  <a:pt x="12688" y="3417704"/>
                </a:cubicBezTo>
                <a:cubicBezTo>
                  <a:pt x="15781" y="3415171"/>
                  <a:pt x="19463" y="3413241"/>
                  <a:pt x="23734" y="3411916"/>
                </a:cubicBezTo>
                <a:cubicBezTo>
                  <a:pt x="28005" y="3410590"/>
                  <a:pt x="32615" y="3409928"/>
                  <a:pt x="37563" y="3409928"/>
                </a:cubicBezTo>
                <a:close/>
                <a:moveTo>
                  <a:pt x="8527689" y="3295460"/>
                </a:moveTo>
                <a:cubicBezTo>
                  <a:pt x="8528513" y="3295460"/>
                  <a:pt x="8529677" y="3295961"/>
                  <a:pt x="8531179" y="3296962"/>
                </a:cubicBezTo>
                <a:cubicBezTo>
                  <a:pt x="8532681" y="3297964"/>
                  <a:pt x="8534611" y="3299054"/>
                  <a:pt x="8536967" y="3300232"/>
                </a:cubicBezTo>
                <a:cubicBezTo>
                  <a:pt x="8539324" y="3301410"/>
                  <a:pt x="8542166" y="3302515"/>
                  <a:pt x="8545494" y="3303546"/>
                </a:cubicBezTo>
                <a:lnTo>
                  <a:pt x="8549744" y="3304116"/>
                </a:lnTo>
                <a:lnTo>
                  <a:pt x="8549744" y="3317482"/>
                </a:lnTo>
                <a:lnTo>
                  <a:pt x="8545671" y="3317110"/>
                </a:lnTo>
                <a:cubicBezTo>
                  <a:pt x="8542402" y="3316462"/>
                  <a:pt x="8539485" y="3315667"/>
                  <a:pt x="8536923" y="3314724"/>
                </a:cubicBezTo>
                <a:cubicBezTo>
                  <a:pt x="8534360" y="3313782"/>
                  <a:pt x="8532210" y="3312810"/>
                  <a:pt x="8530472" y="3311808"/>
                </a:cubicBezTo>
                <a:cubicBezTo>
                  <a:pt x="8528734" y="3310807"/>
                  <a:pt x="8527527" y="3309952"/>
                  <a:pt x="8526849" y="3309245"/>
                </a:cubicBezTo>
                <a:cubicBezTo>
                  <a:pt x="8526172" y="3308538"/>
                  <a:pt x="8525671" y="3307640"/>
                  <a:pt x="8525347" y="3306550"/>
                </a:cubicBezTo>
                <a:cubicBezTo>
                  <a:pt x="8525023" y="3305460"/>
                  <a:pt x="8524861" y="3304002"/>
                  <a:pt x="8524861" y="3302176"/>
                </a:cubicBezTo>
                <a:cubicBezTo>
                  <a:pt x="8524861" y="3300880"/>
                  <a:pt x="8524920" y="3299805"/>
                  <a:pt x="8525038" y="3298951"/>
                </a:cubicBezTo>
                <a:cubicBezTo>
                  <a:pt x="8525156" y="3298097"/>
                  <a:pt x="8525332" y="3297404"/>
                  <a:pt x="8525568" y="3296874"/>
                </a:cubicBezTo>
                <a:cubicBezTo>
                  <a:pt x="8525804" y="3296344"/>
                  <a:pt x="8526098" y="3295976"/>
                  <a:pt x="8526451" y="3295769"/>
                </a:cubicBezTo>
                <a:cubicBezTo>
                  <a:pt x="8526805" y="3295563"/>
                  <a:pt x="8527218" y="3295460"/>
                  <a:pt x="8527689" y="3295460"/>
                </a:cubicBezTo>
                <a:close/>
                <a:moveTo>
                  <a:pt x="8549744" y="3202200"/>
                </a:moveTo>
                <a:lnTo>
                  <a:pt x="8549744" y="3216533"/>
                </a:lnTo>
                <a:lnTo>
                  <a:pt x="8547748" y="3217697"/>
                </a:lnTo>
                <a:cubicBezTo>
                  <a:pt x="8546216" y="3219111"/>
                  <a:pt x="8545068" y="3220790"/>
                  <a:pt x="8544301" y="3222734"/>
                </a:cubicBezTo>
                <a:cubicBezTo>
                  <a:pt x="8543536" y="3224678"/>
                  <a:pt x="8543153" y="3226740"/>
                  <a:pt x="8543153" y="3228920"/>
                </a:cubicBezTo>
                <a:cubicBezTo>
                  <a:pt x="8543153" y="3232101"/>
                  <a:pt x="8543889" y="3234841"/>
                  <a:pt x="8545362" y="3237138"/>
                </a:cubicBezTo>
                <a:lnTo>
                  <a:pt x="8549744" y="3241685"/>
                </a:lnTo>
                <a:lnTo>
                  <a:pt x="8549744" y="3260476"/>
                </a:lnTo>
                <a:lnTo>
                  <a:pt x="8544036" y="3257462"/>
                </a:lnTo>
                <a:cubicBezTo>
                  <a:pt x="8540973" y="3255636"/>
                  <a:pt x="8538234" y="3253486"/>
                  <a:pt x="8535818" y="3251012"/>
                </a:cubicBezTo>
                <a:cubicBezTo>
                  <a:pt x="8533403" y="3248537"/>
                  <a:pt x="8531444" y="3245636"/>
                  <a:pt x="8529942" y="3242308"/>
                </a:cubicBezTo>
                <a:cubicBezTo>
                  <a:pt x="8528440" y="3238979"/>
                  <a:pt x="8527689" y="3234988"/>
                  <a:pt x="8527689" y="3230334"/>
                </a:cubicBezTo>
                <a:cubicBezTo>
                  <a:pt x="8527689" y="3225562"/>
                  <a:pt x="8528558" y="3221306"/>
                  <a:pt x="8530295" y="3217565"/>
                </a:cubicBezTo>
                <a:cubicBezTo>
                  <a:pt x="8532034" y="3213824"/>
                  <a:pt x="8534449" y="3210687"/>
                  <a:pt x="8537541" y="3208154"/>
                </a:cubicBezTo>
                <a:cubicBezTo>
                  <a:pt x="8540634" y="3205621"/>
                  <a:pt x="8544317" y="3203691"/>
                  <a:pt x="8548587" y="3202366"/>
                </a:cubicBezTo>
                <a:close/>
                <a:moveTo>
                  <a:pt x="8273457" y="3202056"/>
                </a:moveTo>
                <a:lnTo>
                  <a:pt x="8282789" y="3202056"/>
                </a:lnTo>
                <a:cubicBezTo>
                  <a:pt x="8284703" y="3202056"/>
                  <a:pt x="8286378" y="3202233"/>
                  <a:pt x="8287814" y="3202587"/>
                </a:cubicBezTo>
                <a:cubicBezTo>
                  <a:pt x="8289250" y="3202940"/>
                  <a:pt x="8290506" y="3203500"/>
                  <a:pt x="8291582" y="3204266"/>
                </a:cubicBezTo>
                <a:cubicBezTo>
                  <a:pt x="8292659" y="3205032"/>
                  <a:pt x="8293556" y="3206004"/>
                  <a:pt x="8294274" y="3207182"/>
                </a:cubicBezTo>
                <a:cubicBezTo>
                  <a:pt x="8294992" y="3208360"/>
                  <a:pt x="8295620" y="3209744"/>
                  <a:pt x="8296158" y="3211335"/>
                </a:cubicBezTo>
                <a:lnTo>
                  <a:pt x="8328854" y="3294135"/>
                </a:lnTo>
                <a:lnTo>
                  <a:pt x="8329296" y="3294135"/>
                </a:lnTo>
                <a:lnTo>
                  <a:pt x="8363317" y="3211600"/>
                </a:lnTo>
                <a:cubicBezTo>
                  <a:pt x="8363975" y="3209833"/>
                  <a:pt x="8364694" y="3208331"/>
                  <a:pt x="8365472" y="3207093"/>
                </a:cubicBezTo>
                <a:cubicBezTo>
                  <a:pt x="8366250" y="3205856"/>
                  <a:pt x="8367104" y="3204870"/>
                  <a:pt x="8368031" y="3204133"/>
                </a:cubicBezTo>
                <a:cubicBezTo>
                  <a:pt x="8368959" y="3203397"/>
                  <a:pt x="8369991" y="3202867"/>
                  <a:pt x="8371128" y="3202543"/>
                </a:cubicBezTo>
                <a:cubicBezTo>
                  <a:pt x="8372265" y="3202219"/>
                  <a:pt x="8373582" y="3202056"/>
                  <a:pt x="8375079" y="3202056"/>
                </a:cubicBezTo>
                <a:lnTo>
                  <a:pt x="8384864" y="3202056"/>
                </a:lnTo>
                <a:cubicBezTo>
                  <a:pt x="8385762" y="3202056"/>
                  <a:pt x="8386615" y="3202189"/>
                  <a:pt x="8387423" y="3202454"/>
                </a:cubicBezTo>
                <a:cubicBezTo>
                  <a:pt x="8388231" y="3202719"/>
                  <a:pt x="8388919" y="3203132"/>
                  <a:pt x="8389488" y="3203691"/>
                </a:cubicBezTo>
                <a:cubicBezTo>
                  <a:pt x="8390057" y="3204251"/>
                  <a:pt x="8390521" y="3204958"/>
                  <a:pt x="8390879" y="3205812"/>
                </a:cubicBezTo>
                <a:cubicBezTo>
                  <a:pt x="8391239" y="3206666"/>
                  <a:pt x="8391418" y="3207712"/>
                  <a:pt x="8391418" y="3208949"/>
                </a:cubicBezTo>
                <a:lnTo>
                  <a:pt x="8391418" y="3314105"/>
                </a:lnTo>
                <a:cubicBezTo>
                  <a:pt x="8391418" y="3314577"/>
                  <a:pt x="8391297" y="3314989"/>
                  <a:pt x="8391054" y="3315343"/>
                </a:cubicBezTo>
                <a:cubicBezTo>
                  <a:pt x="8390811" y="3315696"/>
                  <a:pt x="8390387" y="3315976"/>
                  <a:pt x="8389780" y="3316182"/>
                </a:cubicBezTo>
                <a:cubicBezTo>
                  <a:pt x="8389173" y="3316388"/>
                  <a:pt x="8388399" y="3316565"/>
                  <a:pt x="8387459" y="3316712"/>
                </a:cubicBezTo>
                <a:cubicBezTo>
                  <a:pt x="8386519" y="3316860"/>
                  <a:pt x="8385290" y="3316933"/>
                  <a:pt x="8383773" y="3316933"/>
                </a:cubicBezTo>
                <a:cubicBezTo>
                  <a:pt x="8382378" y="3316933"/>
                  <a:pt x="8381179" y="3316860"/>
                  <a:pt x="8380178" y="3316712"/>
                </a:cubicBezTo>
                <a:cubicBezTo>
                  <a:pt x="8379177" y="3316565"/>
                  <a:pt x="8378388" y="3316388"/>
                  <a:pt x="8377812" y="3316182"/>
                </a:cubicBezTo>
                <a:cubicBezTo>
                  <a:pt x="8377235" y="3315976"/>
                  <a:pt x="8376825" y="3315696"/>
                  <a:pt x="8376583" y="3315343"/>
                </a:cubicBezTo>
                <a:cubicBezTo>
                  <a:pt x="8376340" y="3314989"/>
                  <a:pt x="8376219" y="3314577"/>
                  <a:pt x="8376219" y="3314105"/>
                </a:cubicBezTo>
                <a:lnTo>
                  <a:pt x="8376219" y="3214516"/>
                </a:lnTo>
                <a:lnTo>
                  <a:pt x="8376042" y="3214516"/>
                </a:lnTo>
                <a:lnTo>
                  <a:pt x="8335747" y="3314547"/>
                </a:lnTo>
                <a:cubicBezTo>
                  <a:pt x="8335570" y="3314960"/>
                  <a:pt x="8335320" y="3315313"/>
                  <a:pt x="8334996" y="3315608"/>
                </a:cubicBezTo>
                <a:cubicBezTo>
                  <a:pt x="8334672" y="3315902"/>
                  <a:pt x="8334200" y="3316153"/>
                  <a:pt x="8333582" y="3316359"/>
                </a:cubicBezTo>
                <a:cubicBezTo>
                  <a:pt x="8332963" y="3316565"/>
                  <a:pt x="8332227" y="3316712"/>
                  <a:pt x="8331373" y="3316801"/>
                </a:cubicBezTo>
                <a:cubicBezTo>
                  <a:pt x="8330519" y="3316889"/>
                  <a:pt x="8329502" y="3316933"/>
                  <a:pt x="8328324" y="3316933"/>
                </a:cubicBezTo>
                <a:cubicBezTo>
                  <a:pt x="8327087" y="3316933"/>
                  <a:pt x="8326026" y="3316874"/>
                  <a:pt x="8325143" y="3316756"/>
                </a:cubicBezTo>
                <a:cubicBezTo>
                  <a:pt x="8324259" y="3316639"/>
                  <a:pt x="8323523" y="3316477"/>
                  <a:pt x="8322934" y="3316270"/>
                </a:cubicBezTo>
                <a:cubicBezTo>
                  <a:pt x="8322345" y="3316064"/>
                  <a:pt x="8321888" y="3315814"/>
                  <a:pt x="8321564" y="3315519"/>
                </a:cubicBezTo>
                <a:cubicBezTo>
                  <a:pt x="8321240" y="3315225"/>
                  <a:pt x="8321019" y="3314901"/>
                  <a:pt x="8320901" y="3314547"/>
                </a:cubicBezTo>
                <a:lnTo>
                  <a:pt x="8282373" y="3214516"/>
                </a:lnTo>
                <a:lnTo>
                  <a:pt x="8282285" y="3214516"/>
                </a:lnTo>
                <a:lnTo>
                  <a:pt x="8282285" y="3314105"/>
                </a:lnTo>
                <a:cubicBezTo>
                  <a:pt x="8282285" y="3314577"/>
                  <a:pt x="8282164" y="3314989"/>
                  <a:pt x="8281922" y="3315343"/>
                </a:cubicBezTo>
                <a:cubicBezTo>
                  <a:pt x="8281679" y="3315696"/>
                  <a:pt x="8281254" y="3315976"/>
                  <a:pt x="8280647" y="3316182"/>
                </a:cubicBezTo>
                <a:cubicBezTo>
                  <a:pt x="8280040" y="3316388"/>
                  <a:pt x="8279251" y="3316565"/>
                  <a:pt x="8278281" y="3316712"/>
                </a:cubicBezTo>
                <a:cubicBezTo>
                  <a:pt x="8277310" y="3316860"/>
                  <a:pt x="8276066" y="3316933"/>
                  <a:pt x="8274549" y="3316933"/>
                </a:cubicBezTo>
                <a:cubicBezTo>
                  <a:pt x="8273092" y="3316933"/>
                  <a:pt x="8271879" y="3316860"/>
                  <a:pt x="8270909" y="3316712"/>
                </a:cubicBezTo>
                <a:cubicBezTo>
                  <a:pt x="8269938" y="3316565"/>
                  <a:pt x="8269164" y="3316388"/>
                  <a:pt x="8268587" y="3316182"/>
                </a:cubicBezTo>
                <a:cubicBezTo>
                  <a:pt x="8268011" y="3315976"/>
                  <a:pt x="8267617" y="3315696"/>
                  <a:pt x="8267404" y="3315343"/>
                </a:cubicBezTo>
                <a:cubicBezTo>
                  <a:pt x="8267192" y="3314989"/>
                  <a:pt x="8267086" y="3314577"/>
                  <a:pt x="8267086" y="3314105"/>
                </a:cubicBezTo>
                <a:lnTo>
                  <a:pt x="8267086" y="3208949"/>
                </a:lnTo>
                <a:cubicBezTo>
                  <a:pt x="8267086" y="3206475"/>
                  <a:pt x="8267744" y="3204708"/>
                  <a:pt x="8269060" y="3203647"/>
                </a:cubicBezTo>
                <a:cubicBezTo>
                  <a:pt x="8270376" y="3202587"/>
                  <a:pt x="8271841" y="3202056"/>
                  <a:pt x="8273457" y="3202056"/>
                </a:cubicBezTo>
                <a:close/>
                <a:moveTo>
                  <a:pt x="7806732" y="3202056"/>
                </a:moveTo>
                <a:lnTo>
                  <a:pt x="7816064" y="3202056"/>
                </a:lnTo>
                <a:cubicBezTo>
                  <a:pt x="7817978" y="3202056"/>
                  <a:pt x="7819653" y="3202233"/>
                  <a:pt x="7821089" y="3202587"/>
                </a:cubicBezTo>
                <a:cubicBezTo>
                  <a:pt x="7822525" y="3202940"/>
                  <a:pt x="7823781" y="3203500"/>
                  <a:pt x="7824857" y="3204266"/>
                </a:cubicBezTo>
                <a:cubicBezTo>
                  <a:pt x="7825934" y="3205032"/>
                  <a:pt x="7826832" y="3206004"/>
                  <a:pt x="7827550" y="3207182"/>
                </a:cubicBezTo>
                <a:cubicBezTo>
                  <a:pt x="7828268" y="3208360"/>
                  <a:pt x="7828895" y="3209744"/>
                  <a:pt x="7829434" y="3211335"/>
                </a:cubicBezTo>
                <a:lnTo>
                  <a:pt x="7862129" y="3294135"/>
                </a:lnTo>
                <a:lnTo>
                  <a:pt x="7862571" y="3294135"/>
                </a:lnTo>
                <a:lnTo>
                  <a:pt x="7896592" y="3211600"/>
                </a:lnTo>
                <a:cubicBezTo>
                  <a:pt x="7897251" y="3209833"/>
                  <a:pt x="7897969" y="3208331"/>
                  <a:pt x="7898748" y="3207093"/>
                </a:cubicBezTo>
                <a:cubicBezTo>
                  <a:pt x="7899525" y="3205856"/>
                  <a:pt x="7900379" y="3204870"/>
                  <a:pt x="7901307" y="3204133"/>
                </a:cubicBezTo>
                <a:cubicBezTo>
                  <a:pt x="7902235" y="3203397"/>
                  <a:pt x="7903266" y="3202867"/>
                  <a:pt x="7904404" y="3202543"/>
                </a:cubicBezTo>
                <a:cubicBezTo>
                  <a:pt x="7905540" y="3202219"/>
                  <a:pt x="7906857" y="3202056"/>
                  <a:pt x="7908354" y="3202056"/>
                </a:cubicBezTo>
                <a:lnTo>
                  <a:pt x="7918139" y="3202056"/>
                </a:lnTo>
                <a:cubicBezTo>
                  <a:pt x="7919038" y="3202056"/>
                  <a:pt x="7919890" y="3202189"/>
                  <a:pt x="7920698" y="3202454"/>
                </a:cubicBezTo>
                <a:cubicBezTo>
                  <a:pt x="7921506" y="3202719"/>
                  <a:pt x="7922194" y="3203132"/>
                  <a:pt x="7922763" y="3203691"/>
                </a:cubicBezTo>
                <a:cubicBezTo>
                  <a:pt x="7923332" y="3204251"/>
                  <a:pt x="7923796" y="3204958"/>
                  <a:pt x="7924155" y="3205812"/>
                </a:cubicBezTo>
                <a:cubicBezTo>
                  <a:pt x="7924514" y="3206666"/>
                  <a:pt x="7924693" y="3207712"/>
                  <a:pt x="7924693" y="3208949"/>
                </a:cubicBezTo>
                <a:lnTo>
                  <a:pt x="7924693" y="3314105"/>
                </a:lnTo>
                <a:cubicBezTo>
                  <a:pt x="7924693" y="3314577"/>
                  <a:pt x="7924572" y="3314989"/>
                  <a:pt x="7924330" y="3315343"/>
                </a:cubicBezTo>
                <a:cubicBezTo>
                  <a:pt x="7924087" y="3315696"/>
                  <a:pt x="7923662" y="3315976"/>
                  <a:pt x="7923055" y="3316182"/>
                </a:cubicBezTo>
                <a:cubicBezTo>
                  <a:pt x="7922448" y="3316388"/>
                  <a:pt x="7921674" y="3316565"/>
                  <a:pt x="7920734" y="3316712"/>
                </a:cubicBezTo>
                <a:cubicBezTo>
                  <a:pt x="7919794" y="3316860"/>
                  <a:pt x="7918565" y="3316933"/>
                  <a:pt x="7917048" y="3316933"/>
                </a:cubicBezTo>
                <a:cubicBezTo>
                  <a:pt x="7915653" y="3316933"/>
                  <a:pt x="7914455" y="3316860"/>
                  <a:pt x="7913454" y="3316712"/>
                </a:cubicBezTo>
                <a:cubicBezTo>
                  <a:pt x="7912453" y="3316565"/>
                  <a:pt x="7911664" y="3316388"/>
                  <a:pt x="7911087" y="3316182"/>
                </a:cubicBezTo>
                <a:cubicBezTo>
                  <a:pt x="7910510" y="3315976"/>
                  <a:pt x="7910100" y="3315696"/>
                  <a:pt x="7909858" y="3315343"/>
                </a:cubicBezTo>
                <a:cubicBezTo>
                  <a:pt x="7909615" y="3314989"/>
                  <a:pt x="7909494" y="3314577"/>
                  <a:pt x="7909494" y="3314105"/>
                </a:cubicBezTo>
                <a:lnTo>
                  <a:pt x="7909494" y="3214516"/>
                </a:lnTo>
                <a:lnTo>
                  <a:pt x="7909317" y="3214516"/>
                </a:lnTo>
                <a:lnTo>
                  <a:pt x="7869022" y="3314547"/>
                </a:lnTo>
                <a:cubicBezTo>
                  <a:pt x="7868845" y="3314960"/>
                  <a:pt x="7868595" y="3315313"/>
                  <a:pt x="7868271" y="3315608"/>
                </a:cubicBezTo>
                <a:cubicBezTo>
                  <a:pt x="7867947" y="3315902"/>
                  <a:pt x="7867476" y="3316153"/>
                  <a:pt x="7866857" y="3316359"/>
                </a:cubicBezTo>
                <a:cubicBezTo>
                  <a:pt x="7866238" y="3316565"/>
                  <a:pt x="7865502" y="3316712"/>
                  <a:pt x="7864648" y="3316801"/>
                </a:cubicBezTo>
                <a:cubicBezTo>
                  <a:pt x="7863794" y="3316889"/>
                  <a:pt x="7862778" y="3316933"/>
                  <a:pt x="7861599" y="3316933"/>
                </a:cubicBezTo>
                <a:cubicBezTo>
                  <a:pt x="7860362" y="3316933"/>
                  <a:pt x="7859302" y="3316874"/>
                  <a:pt x="7858418" y="3316756"/>
                </a:cubicBezTo>
                <a:cubicBezTo>
                  <a:pt x="7857534" y="3316639"/>
                  <a:pt x="7856798" y="3316477"/>
                  <a:pt x="7856209" y="3316270"/>
                </a:cubicBezTo>
                <a:cubicBezTo>
                  <a:pt x="7855620" y="3316064"/>
                  <a:pt x="7855164" y="3315814"/>
                  <a:pt x="7854839" y="3315519"/>
                </a:cubicBezTo>
                <a:cubicBezTo>
                  <a:pt x="7854515" y="3315225"/>
                  <a:pt x="7854294" y="3314901"/>
                  <a:pt x="7854176" y="3314547"/>
                </a:cubicBezTo>
                <a:lnTo>
                  <a:pt x="7815649" y="3214516"/>
                </a:lnTo>
                <a:lnTo>
                  <a:pt x="7815560" y="3214516"/>
                </a:lnTo>
                <a:lnTo>
                  <a:pt x="7815560" y="3314105"/>
                </a:lnTo>
                <a:cubicBezTo>
                  <a:pt x="7815560" y="3314577"/>
                  <a:pt x="7815439" y="3314989"/>
                  <a:pt x="7815197" y="3315343"/>
                </a:cubicBezTo>
                <a:cubicBezTo>
                  <a:pt x="7814954" y="3315696"/>
                  <a:pt x="7814529" y="3315976"/>
                  <a:pt x="7813922" y="3316182"/>
                </a:cubicBezTo>
                <a:cubicBezTo>
                  <a:pt x="7813315" y="3316388"/>
                  <a:pt x="7812526" y="3316565"/>
                  <a:pt x="7811556" y="3316712"/>
                </a:cubicBezTo>
                <a:cubicBezTo>
                  <a:pt x="7810585" y="3316860"/>
                  <a:pt x="7809341" y="3316933"/>
                  <a:pt x="7807824" y="3316933"/>
                </a:cubicBezTo>
                <a:cubicBezTo>
                  <a:pt x="7806368" y="3316933"/>
                  <a:pt x="7805154" y="3316860"/>
                  <a:pt x="7804184" y="3316712"/>
                </a:cubicBezTo>
                <a:cubicBezTo>
                  <a:pt x="7803213" y="3316565"/>
                  <a:pt x="7802439" y="3316388"/>
                  <a:pt x="7801863" y="3316182"/>
                </a:cubicBezTo>
                <a:cubicBezTo>
                  <a:pt x="7801286" y="3315976"/>
                  <a:pt x="7800892" y="3315696"/>
                  <a:pt x="7800680" y="3315343"/>
                </a:cubicBezTo>
                <a:cubicBezTo>
                  <a:pt x="7800467" y="3314989"/>
                  <a:pt x="7800361" y="3314577"/>
                  <a:pt x="7800361" y="3314105"/>
                </a:cubicBezTo>
                <a:lnTo>
                  <a:pt x="7800361" y="3208949"/>
                </a:lnTo>
                <a:cubicBezTo>
                  <a:pt x="7800361" y="3206475"/>
                  <a:pt x="7801019" y="3204708"/>
                  <a:pt x="7802335" y="3203647"/>
                </a:cubicBezTo>
                <a:cubicBezTo>
                  <a:pt x="7803651" y="3202587"/>
                  <a:pt x="7805117" y="3202056"/>
                  <a:pt x="7806732" y="3202056"/>
                </a:cubicBezTo>
                <a:close/>
                <a:moveTo>
                  <a:pt x="7330482" y="3202056"/>
                </a:moveTo>
                <a:lnTo>
                  <a:pt x="7339814" y="3202056"/>
                </a:lnTo>
                <a:cubicBezTo>
                  <a:pt x="7341728" y="3202056"/>
                  <a:pt x="7343403" y="3202233"/>
                  <a:pt x="7344839" y="3202587"/>
                </a:cubicBezTo>
                <a:cubicBezTo>
                  <a:pt x="7346275" y="3202940"/>
                  <a:pt x="7347531" y="3203500"/>
                  <a:pt x="7348607" y="3204266"/>
                </a:cubicBezTo>
                <a:cubicBezTo>
                  <a:pt x="7349684" y="3205032"/>
                  <a:pt x="7350582" y="3206004"/>
                  <a:pt x="7351300" y="3207182"/>
                </a:cubicBezTo>
                <a:cubicBezTo>
                  <a:pt x="7352018" y="3208360"/>
                  <a:pt x="7352645" y="3209744"/>
                  <a:pt x="7353184" y="3211335"/>
                </a:cubicBezTo>
                <a:lnTo>
                  <a:pt x="7385879" y="3294135"/>
                </a:lnTo>
                <a:lnTo>
                  <a:pt x="7386321" y="3294135"/>
                </a:lnTo>
                <a:lnTo>
                  <a:pt x="7420342" y="3211600"/>
                </a:lnTo>
                <a:cubicBezTo>
                  <a:pt x="7421001" y="3209833"/>
                  <a:pt x="7421719" y="3208331"/>
                  <a:pt x="7422498" y="3207093"/>
                </a:cubicBezTo>
                <a:cubicBezTo>
                  <a:pt x="7423275" y="3205856"/>
                  <a:pt x="7424129" y="3204870"/>
                  <a:pt x="7425057" y="3204133"/>
                </a:cubicBezTo>
                <a:cubicBezTo>
                  <a:pt x="7425985" y="3203397"/>
                  <a:pt x="7427016" y="3202867"/>
                  <a:pt x="7428154" y="3202543"/>
                </a:cubicBezTo>
                <a:cubicBezTo>
                  <a:pt x="7429290" y="3202219"/>
                  <a:pt x="7430607" y="3202056"/>
                  <a:pt x="7432104" y="3202056"/>
                </a:cubicBezTo>
                <a:lnTo>
                  <a:pt x="7441889" y="3202056"/>
                </a:lnTo>
                <a:cubicBezTo>
                  <a:pt x="7442788" y="3202056"/>
                  <a:pt x="7443640" y="3202189"/>
                  <a:pt x="7444448" y="3202454"/>
                </a:cubicBezTo>
                <a:cubicBezTo>
                  <a:pt x="7445256" y="3202719"/>
                  <a:pt x="7445944" y="3203132"/>
                  <a:pt x="7446513" y="3203691"/>
                </a:cubicBezTo>
                <a:cubicBezTo>
                  <a:pt x="7447082" y="3204251"/>
                  <a:pt x="7447546" y="3204958"/>
                  <a:pt x="7447905" y="3205812"/>
                </a:cubicBezTo>
                <a:cubicBezTo>
                  <a:pt x="7448264" y="3206666"/>
                  <a:pt x="7448443" y="3207712"/>
                  <a:pt x="7448443" y="3208949"/>
                </a:cubicBezTo>
                <a:lnTo>
                  <a:pt x="7448443" y="3314105"/>
                </a:lnTo>
                <a:cubicBezTo>
                  <a:pt x="7448443" y="3314577"/>
                  <a:pt x="7448322" y="3314989"/>
                  <a:pt x="7448080" y="3315343"/>
                </a:cubicBezTo>
                <a:cubicBezTo>
                  <a:pt x="7447837" y="3315696"/>
                  <a:pt x="7447412" y="3315976"/>
                  <a:pt x="7446805" y="3316182"/>
                </a:cubicBezTo>
                <a:cubicBezTo>
                  <a:pt x="7446198" y="3316388"/>
                  <a:pt x="7445424" y="3316565"/>
                  <a:pt x="7444484" y="3316712"/>
                </a:cubicBezTo>
                <a:cubicBezTo>
                  <a:pt x="7443544" y="3316860"/>
                  <a:pt x="7442315" y="3316933"/>
                  <a:pt x="7440798" y="3316933"/>
                </a:cubicBezTo>
                <a:cubicBezTo>
                  <a:pt x="7439403" y="3316933"/>
                  <a:pt x="7438205" y="3316860"/>
                  <a:pt x="7437204" y="3316712"/>
                </a:cubicBezTo>
                <a:cubicBezTo>
                  <a:pt x="7436203" y="3316565"/>
                  <a:pt x="7435414" y="3316388"/>
                  <a:pt x="7434837" y="3316182"/>
                </a:cubicBezTo>
                <a:cubicBezTo>
                  <a:pt x="7434260" y="3315976"/>
                  <a:pt x="7433850" y="3315696"/>
                  <a:pt x="7433608" y="3315343"/>
                </a:cubicBezTo>
                <a:cubicBezTo>
                  <a:pt x="7433365" y="3314989"/>
                  <a:pt x="7433244" y="3314577"/>
                  <a:pt x="7433244" y="3314105"/>
                </a:cubicBezTo>
                <a:lnTo>
                  <a:pt x="7433244" y="3214516"/>
                </a:lnTo>
                <a:lnTo>
                  <a:pt x="7433067" y="3214516"/>
                </a:lnTo>
                <a:lnTo>
                  <a:pt x="7392772" y="3314547"/>
                </a:lnTo>
                <a:cubicBezTo>
                  <a:pt x="7392595" y="3314960"/>
                  <a:pt x="7392345" y="3315313"/>
                  <a:pt x="7392021" y="3315608"/>
                </a:cubicBezTo>
                <a:cubicBezTo>
                  <a:pt x="7391697" y="3315902"/>
                  <a:pt x="7391226" y="3316153"/>
                  <a:pt x="7390607" y="3316359"/>
                </a:cubicBezTo>
                <a:cubicBezTo>
                  <a:pt x="7389988" y="3316565"/>
                  <a:pt x="7389252" y="3316712"/>
                  <a:pt x="7388398" y="3316801"/>
                </a:cubicBezTo>
                <a:cubicBezTo>
                  <a:pt x="7387544" y="3316889"/>
                  <a:pt x="7386528" y="3316933"/>
                  <a:pt x="7385349" y="3316933"/>
                </a:cubicBezTo>
                <a:cubicBezTo>
                  <a:pt x="7384112" y="3316933"/>
                  <a:pt x="7383052" y="3316874"/>
                  <a:pt x="7382168" y="3316756"/>
                </a:cubicBezTo>
                <a:cubicBezTo>
                  <a:pt x="7381284" y="3316639"/>
                  <a:pt x="7380548" y="3316477"/>
                  <a:pt x="7379959" y="3316270"/>
                </a:cubicBezTo>
                <a:cubicBezTo>
                  <a:pt x="7379370" y="3316064"/>
                  <a:pt x="7378914" y="3315814"/>
                  <a:pt x="7378589" y="3315519"/>
                </a:cubicBezTo>
                <a:cubicBezTo>
                  <a:pt x="7378265" y="3315225"/>
                  <a:pt x="7378044" y="3314901"/>
                  <a:pt x="7377926" y="3314547"/>
                </a:cubicBezTo>
                <a:lnTo>
                  <a:pt x="7339399" y="3214516"/>
                </a:lnTo>
                <a:lnTo>
                  <a:pt x="7339310" y="3214516"/>
                </a:lnTo>
                <a:lnTo>
                  <a:pt x="7339310" y="3314105"/>
                </a:lnTo>
                <a:cubicBezTo>
                  <a:pt x="7339310" y="3314577"/>
                  <a:pt x="7339189" y="3314989"/>
                  <a:pt x="7338947" y="3315343"/>
                </a:cubicBezTo>
                <a:cubicBezTo>
                  <a:pt x="7338704" y="3315696"/>
                  <a:pt x="7338279" y="3315976"/>
                  <a:pt x="7337672" y="3316182"/>
                </a:cubicBezTo>
                <a:cubicBezTo>
                  <a:pt x="7337065" y="3316388"/>
                  <a:pt x="7336276" y="3316565"/>
                  <a:pt x="7335306" y="3316712"/>
                </a:cubicBezTo>
                <a:cubicBezTo>
                  <a:pt x="7334335" y="3316860"/>
                  <a:pt x="7333091" y="3316933"/>
                  <a:pt x="7331574" y="3316933"/>
                </a:cubicBezTo>
                <a:cubicBezTo>
                  <a:pt x="7330118" y="3316933"/>
                  <a:pt x="7328904" y="3316860"/>
                  <a:pt x="7327934" y="3316712"/>
                </a:cubicBezTo>
                <a:cubicBezTo>
                  <a:pt x="7326963" y="3316565"/>
                  <a:pt x="7326189" y="3316388"/>
                  <a:pt x="7325613" y="3316182"/>
                </a:cubicBezTo>
                <a:cubicBezTo>
                  <a:pt x="7325036" y="3315976"/>
                  <a:pt x="7324642" y="3315696"/>
                  <a:pt x="7324430" y="3315343"/>
                </a:cubicBezTo>
                <a:cubicBezTo>
                  <a:pt x="7324217" y="3314989"/>
                  <a:pt x="7324111" y="3314577"/>
                  <a:pt x="7324111" y="3314105"/>
                </a:cubicBezTo>
                <a:lnTo>
                  <a:pt x="7324111" y="3208949"/>
                </a:lnTo>
                <a:cubicBezTo>
                  <a:pt x="7324111" y="3206475"/>
                  <a:pt x="7324769" y="3204708"/>
                  <a:pt x="7326085" y="3203647"/>
                </a:cubicBezTo>
                <a:cubicBezTo>
                  <a:pt x="7327401" y="3202587"/>
                  <a:pt x="7328867" y="3202056"/>
                  <a:pt x="7330482" y="3202056"/>
                </a:cubicBezTo>
                <a:close/>
                <a:moveTo>
                  <a:pt x="6863757" y="3202056"/>
                </a:moveTo>
                <a:lnTo>
                  <a:pt x="6873089" y="3202056"/>
                </a:lnTo>
                <a:cubicBezTo>
                  <a:pt x="6875003" y="3202056"/>
                  <a:pt x="6876678" y="3202233"/>
                  <a:pt x="6878114" y="3202587"/>
                </a:cubicBezTo>
                <a:cubicBezTo>
                  <a:pt x="6879550" y="3202940"/>
                  <a:pt x="6880806" y="3203500"/>
                  <a:pt x="6881882" y="3204266"/>
                </a:cubicBezTo>
                <a:cubicBezTo>
                  <a:pt x="6882959" y="3205032"/>
                  <a:pt x="6883857" y="3206004"/>
                  <a:pt x="6884575" y="3207182"/>
                </a:cubicBezTo>
                <a:cubicBezTo>
                  <a:pt x="6885293" y="3208360"/>
                  <a:pt x="6885920" y="3209744"/>
                  <a:pt x="6886459" y="3211335"/>
                </a:cubicBezTo>
                <a:lnTo>
                  <a:pt x="6919154" y="3294135"/>
                </a:lnTo>
                <a:lnTo>
                  <a:pt x="6919596" y="3294135"/>
                </a:lnTo>
                <a:lnTo>
                  <a:pt x="6953617" y="3211600"/>
                </a:lnTo>
                <a:cubicBezTo>
                  <a:pt x="6954276" y="3209833"/>
                  <a:pt x="6954994" y="3208331"/>
                  <a:pt x="6955773" y="3207093"/>
                </a:cubicBezTo>
                <a:cubicBezTo>
                  <a:pt x="6956550" y="3205856"/>
                  <a:pt x="6957404" y="3204870"/>
                  <a:pt x="6958332" y="3204133"/>
                </a:cubicBezTo>
                <a:cubicBezTo>
                  <a:pt x="6959260" y="3203397"/>
                  <a:pt x="6960291" y="3202867"/>
                  <a:pt x="6961429" y="3202543"/>
                </a:cubicBezTo>
                <a:cubicBezTo>
                  <a:pt x="6962565" y="3202219"/>
                  <a:pt x="6963882" y="3202056"/>
                  <a:pt x="6965379" y="3202056"/>
                </a:cubicBezTo>
                <a:lnTo>
                  <a:pt x="6975164" y="3202056"/>
                </a:lnTo>
                <a:cubicBezTo>
                  <a:pt x="6976063" y="3202056"/>
                  <a:pt x="6976915" y="3202189"/>
                  <a:pt x="6977723" y="3202454"/>
                </a:cubicBezTo>
                <a:cubicBezTo>
                  <a:pt x="6978531" y="3202719"/>
                  <a:pt x="6979219" y="3203132"/>
                  <a:pt x="6979788" y="3203691"/>
                </a:cubicBezTo>
                <a:cubicBezTo>
                  <a:pt x="6980357" y="3204251"/>
                  <a:pt x="6980821" y="3204958"/>
                  <a:pt x="6981180" y="3205812"/>
                </a:cubicBezTo>
                <a:cubicBezTo>
                  <a:pt x="6981539" y="3206666"/>
                  <a:pt x="6981718" y="3207712"/>
                  <a:pt x="6981718" y="3208949"/>
                </a:cubicBezTo>
                <a:lnTo>
                  <a:pt x="6981718" y="3314105"/>
                </a:lnTo>
                <a:cubicBezTo>
                  <a:pt x="6981718" y="3314577"/>
                  <a:pt x="6981597" y="3314989"/>
                  <a:pt x="6981355" y="3315343"/>
                </a:cubicBezTo>
                <a:cubicBezTo>
                  <a:pt x="6981112" y="3315696"/>
                  <a:pt x="6980687" y="3315976"/>
                  <a:pt x="6980080" y="3316182"/>
                </a:cubicBezTo>
                <a:cubicBezTo>
                  <a:pt x="6979473" y="3316388"/>
                  <a:pt x="6978699" y="3316565"/>
                  <a:pt x="6977759" y="3316712"/>
                </a:cubicBezTo>
                <a:cubicBezTo>
                  <a:pt x="6976819" y="3316860"/>
                  <a:pt x="6975590" y="3316933"/>
                  <a:pt x="6974073" y="3316933"/>
                </a:cubicBezTo>
                <a:cubicBezTo>
                  <a:pt x="6972678" y="3316933"/>
                  <a:pt x="6971480" y="3316860"/>
                  <a:pt x="6970479" y="3316712"/>
                </a:cubicBezTo>
                <a:cubicBezTo>
                  <a:pt x="6969478" y="3316565"/>
                  <a:pt x="6968689" y="3316388"/>
                  <a:pt x="6968112" y="3316182"/>
                </a:cubicBezTo>
                <a:cubicBezTo>
                  <a:pt x="6967535" y="3315976"/>
                  <a:pt x="6967125" y="3315696"/>
                  <a:pt x="6966883" y="3315343"/>
                </a:cubicBezTo>
                <a:cubicBezTo>
                  <a:pt x="6966640" y="3314989"/>
                  <a:pt x="6966519" y="3314577"/>
                  <a:pt x="6966519" y="3314105"/>
                </a:cubicBezTo>
                <a:lnTo>
                  <a:pt x="6966519" y="3214516"/>
                </a:lnTo>
                <a:lnTo>
                  <a:pt x="6966342" y="3214516"/>
                </a:lnTo>
                <a:lnTo>
                  <a:pt x="6926047" y="3314547"/>
                </a:lnTo>
                <a:cubicBezTo>
                  <a:pt x="6925870" y="3314960"/>
                  <a:pt x="6925620" y="3315313"/>
                  <a:pt x="6925296" y="3315608"/>
                </a:cubicBezTo>
                <a:cubicBezTo>
                  <a:pt x="6924972" y="3315902"/>
                  <a:pt x="6924501" y="3316153"/>
                  <a:pt x="6923882" y="3316359"/>
                </a:cubicBezTo>
                <a:cubicBezTo>
                  <a:pt x="6923263" y="3316565"/>
                  <a:pt x="6922527" y="3316712"/>
                  <a:pt x="6921673" y="3316801"/>
                </a:cubicBezTo>
                <a:cubicBezTo>
                  <a:pt x="6920819" y="3316889"/>
                  <a:pt x="6919803" y="3316933"/>
                  <a:pt x="6918624" y="3316933"/>
                </a:cubicBezTo>
                <a:cubicBezTo>
                  <a:pt x="6917387" y="3316933"/>
                  <a:pt x="6916327" y="3316874"/>
                  <a:pt x="6915443" y="3316756"/>
                </a:cubicBezTo>
                <a:cubicBezTo>
                  <a:pt x="6914559" y="3316639"/>
                  <a:pt x="6913823" y="3316477"/>
                  <a:pt x="6913234" y="3316270"/>
                </a:cubicBezTo>
                <a:cubicBezTo>
                  <a:pt x="6912645" y="3316064"/>
                  <a:pt x="6912189" y="3315814"/>
                  <a:pt x="6911864" y="3315519"/>
                </a:cubicBezTo>
                <a:cubicBezTo>
                  <a:pt x="6911540" y="3315225"/>
                  <a:pt x="6911319" y="3314901"/>
                  <a:pt x="6911201" y="3314547"/>
                </a:cubicBezTo>
                <a:lnTo>
                  <a:pt x="6872674" y="3214516"/>
                </a:lnTo>
                <a:lnTo>
                  <a:pt x="6872585" y="3214516"/>
                </a:lnTo>
                <a:lnTo>
                  <a:pt x="6872585" y="3314105"/>
                </a:lnTo>
                <a:cubicBezTo>
                  <a:pt x="6872585" y="3314577"/>
                  <a:pt x="6872464" y="3314989"/>
                  <a:pt x="6872222" y="3315343"/>
                </a:cubicBezTo>
                <a:cubicBezTo>
                  <a:pt x="6871979" y="3315696"/>
                  <a:pt x="6871554" y="3315976"/>
                  <a:pt x="6870947" y="3316182"/>
                </a:cubicBezTo>
                <a:cubicBezTo>
                  <a:pt x="6870340" y="3316388"/>
                  <a:pt x="6869551" y="3316565"/>
                  <a:pt x="6868581" y="3316712"/>
                </a:cubicBezTo>
                <a:cubicBezTo>
                  <a:pt x="6867610" y="3316860"/>
                  <a:pt x="6866366" y="3316933"/>
                  <a:pt x="6864849" y="3316933"/>
                </a:cubicBezTo>
                <a:cubicBezTo>
                  <a:pt x="6863393" y="3316933"/>
                  <a:pt x="6862179" y="3316860"/>
                  <a:pt x="6861209" y="3316712"/>
                </a:cubicBezTo>
                <a:cubicBezTo>
                  <a:pt x="6860238" y="3316565"/>
                  <a:pt x="6859464" y="3316388"/>
                  <a:pt x="6858888" y="3316182"/>
                </a:cubicBezTo>
                <a:cubicBezTo>
                  <a:pt x="6858311" y="3315976"/>
                  <a:pt x="6857917" y="3315696"/>
                  <a:pt x="6857705" y="3315343"/>
                </a:cubicBezTo>
                <a:cubicBezTo>
                  <a:pt x="6857492" y="3314989"/>
                  <a:pt x="6857386" y="3314577"/>
                  <a:pt x="6857386" y="3314105"/>
                </a:cubicBezTo>
                <a:lnTo>
                  <a:pt x="6857386" y="3208949"/>
                </a:lnTo>
                <a:cubicBezTo>
                  <a:pt x="6857386" y="3206475"/>
                  <a:pt x="6858044" y="3204708"/>
                  <a:pt x="6859360" y="3203647"/>
                </a:cubicBezTo>
                <a:cubicBezTo>
                  <a:pt x="6860676" y="3202587"/>
                  <a:pt x="6862142" y="3202056"/>
                  <a:pt x="6863757" y="3202056"/>
                </a:cubicBezTo>
                <a:close/>
                <a:moveTo>
                  <a:pt x="6387507" y="3202056"/>
                </a:moveTo>
                <a:lnTo>
                  <a:pt x="6396839" y="3202056"/>
                </a:lnTo>
                <a:cubicBezTo>
                  <a:pt x="6398753" y="3202056"/>
                  <a:pt x="6400428" y="3202233"/>
                  <a:pt x="6401864" y="3202587"/>
                </a:cubicBezTo>
                <a:cubicBezTo>
                  <a:pt x="6403300" y="3202940"/>
                  <a:pt x="6404556" y="3203500"/>
                  <a:pt x="6405632" y="3204266"/>
                </a:cubicBezTo>
                <a:cubicBezTo>
                  <a:pt x="6406709" y="3205032"/>
                  <a:pt x="6407607" y="3206004"/>
                  <a:pt x="6408325" y="3207182"/>
                </a:cubicBezTo>
                <a:cubicBezTo>
                  <a:pt x="6409043" y="3208360"/>
                  <a:pt x="6409670" y="3209744"/>
                  <a:pt x="6410209" y="3211335"/>
                </a:cubicBezTo>
                <a:lnTo>
                  <a:pt x="6442904" y="3294135"/>
                </a:lnTo>
                <a:lnTo>
                  <a:pt x="6443346" y="3294135"/>
                </a:lnTo>
                <a:lnTo>
                  <a:pt x="6477367" y="3211600"/>
                </a:lnTo>
                <a:cubicBezTo>
                  <a:pt x="6478026" y="3209833"/>
                  <a:pt x="6478744" y="3208331"/>
                  <a:pt x="6479523" y="3207093"/>
                </a:cubicBezTo>
                <a:cubicBezTo>
                  <a:pt x="6480300" y="3205856"/>
                  <a:pt x="6481154" y="3204870"/>
                  <a:pt x="6482082" y="3204133"/>
                </a:cubicBezTo>
                <a:cubicBezTo>
                  <a:pt x="6483010" y="3203397"/>
                  <a:pt x="6484041" y="3202867"/>
                  <a:pt x="6485179" y="3202543"/>
                </a:cubicBezTo>
                <a:cubicBezTo>
                  <a:pt x="6486315" y="3202219"/>
                  <a:pt x="6487632" y="3202056"/>
                  <a:pt x="6489129" y="3202056"/>
                </a:cubicBezTo>
                <a:lnTo>
                  <a:pt x="6498914" y="3202056"/>
                </a:lnTo>
                <a:cubicBezTo>
                  <a:pt x="6499813" y="3202056"/>
                  <a:pt x="6500665" y="3202189"/>
                  <a:pt x="6501473" y="3202454"/>
                </a:cubicBezTo>
                <a:cubicBezTo>
                  <a:pt x="6502281" y="3202719"/>
                  <a:pt x="6502969" y="3203132"/>
                  <a:pt x="6503538" y="3203691"/>
                </a:cubicBezTo>
                <a:cubicBezTo>
                  <a:pt x="6504107" y="3204251"/>
                  <a:pt x="6504571" y="3204958"/>
                  <a:pt x="6504930" y="3205812"/>
                </a:cubicBezTo>
                <a:cubicBezTo>
                  <a:pt x="6505289" y="3206666"/>
                  <a:pt x="6505468" y="3207712"/>
                  <a:pt x="6505468" y="3208949"/>
                </a:cubicBezTo>
                <a:lnTo>
                  <a:pt x="6505468" y="3314105"/>
                </a:lnTo>
                <a:cubicBezTo>
                  <a:pt x="6505468" y="3314577"/>
                  <a:pt x="6505347" y="3314989"/>
                  <a:pt x="6505105" y="3315343"/>
                </a:cubicBezTo>
                <a:cubicBezTo>
                  <a:pt x="6504862" y="3315696"/>
                  <a:pt x="6504437" y="3315976"/>
                  <a:pt x="6503830" y="3316182"/>
                </a:cubicBezTo>
                <a:cubicBezTo>
                  <a:pt x="6503223" y="3316388"/>
                  <a:pt x="6502449" y="3316565"/>
                  <a:pt x="6501509" y="3316712"/>
                </a:cubicBezTo>
                <a:cubicBezTo>
                  <a:pt x="6500569" y="3316860"/>
                  <a:pt x="6499340" y="3316933"/>
                  <a:pt x="6497823" y="3316933"/>
                </a:cubicBezTo>
                <a:cubicBezTo>
                  <a:pt x="6496428" y="3316933"/>
                  <a:pt x="6495230" y="3316860"/>
                  <a:pt x="6494229" y="3316712"/>
                </a:cubicBezTo>
                <a:cubicBezTo>
                  <a:pt x="6493228" y="3316565"/>
                  <a:pt x="6492439" y="3316388"/>
                  <a:pt x="6491862" y="3316182"/>
                </a:cubicBezTo>
                <a:cubicBezTo>
                  <a:pt x="6491285" y="3315976"/>
                  <a:pt x="6490875" y="3315696"/>
                  <a:pt x="6490633" y="3315343"/>
                </a:cubicBezTo>
                <a:cubicBezTo>
                  <a:pt x="6490390" y="3314989"/>
                  <a:pt x="6490269" y="3314577"/>
                  <a:pt x="6490269" y="3314105"/>
                </a:cubicBezTo>
                <a:lnTo>
                  <a:pt x="6490269" y="3214516"/>
                </a:lnTo>
                <a:lnTo>
                  <a:pt x="6490092" y="3214516"/>
                </a:lnTo>
                <a:lnTo>
                  <a:pt x="6449797" y="3314547"/>
                </a:lnTo>
                <a:cubicBezTo>
                  <a:pt x="6449620" y="3314960"/>
                  <a:pt x="6449370" y="3315313"/>
                  <a:pt x="6449046" y="3315608"/>
                </a:cubicBezTo>
                <a:cubicBezTo>
                  <a:pt x="6448722" y="3315902"/>
                  <a:pt x="6448251" y="3316153"/>
                  <a:pt x="6447632" y="3316359"/>
                </a:cubicBezTo>
                <a:cubicBezTo>
                  <a:pt x="6447013" y="3316565"/>
                  <a:pt x="6446277" y="3316712"/>
                  <a:pt x="6445423" y="3316801"/>
                </a:cubicBezTo>
                <a:cubicBezTo>
                  <a:pt x="6444569" y="3316889"/>
                  <a:pt x="6443553" y="3316933"/>
                  <a:pt x="6442374" y="3316933"/>
                </a:cubicBezTo>
                <a:cubicBezTo>
                  <a:pt x="6441137" y="3316933"/>
                  <a:pt x="6440077" y="3316874"/>
                  <a:pt x="6439193" y="3316756"/>
                </a:cubicBezTo>
                <a:cubicBezTo>
                  <a:pt x="6438309" y="3316639"/>
                  <a:pt x="6437573" y="3316477"/>
                  <a:pt x="6436984" y="3316270"/>
                </a:cubicBezTo>
                <a:cubicBezTo>
                  <a:pt x="6436395" y="3316064"/>
                  <a:pt x="6435939" y="3315814"/>
                  <a:pt x="6435614" y="3315519"/>
                </a:cubicBezTo>
                <a:cubicBezTo>
                  <a:pt x="6435290" y="3315225"/>
                  <a:pt x="6435069" y="3314901"/>
                  <a:pt x="6434951" y="3314547"/>
                </a:cubicBezTo>
                <a:lnTo>
                  <a:pt x="6396424" y="3214516"/>
                </a:lnTo>
                <a:lnTo>
                  <a:pt x="6396335" y="3214516"/>
                </a:lnTo>
                <a:lnTo>
                  <a:pt x="6396335" y="3314105"/>
                </a:lnTo>
                <a:cubicBezTo>
                  <a:pt x="6396335" y="3314577"/>
                  <a:pt x="6396214" y="3314989"/>
                  <a:pt x="6395972" y="3315343"/>
                </a:cubicBezTo>
                <a:cubicBezTo>
                  <a:pt x="6395729" y="3315696"/>
                  <a:pt x="6395304" y="3315976"/>
                  <a:pt x="6394697" y="3316182"/>
                </a:cubicBezTo>
                <a:cubicBezTo>
                  <a:pt x="6394090" y="3316388"/>
                  <a:pt x="6393301" y="3316565"/>
                  <a:pt x="6392331" y="3316712"/>
                </a:cubicBezTo>
                <a:cubicBezTo>
                  <a:pt x="6391360" y="3316860"/>
                  <a:pt x="6390116" y="3316933"/>
                  <a:pt x="6388599" y="3316933"/>
                </a:cubicBezTo>
                <a:cubicBezTo>
                  <a:pt x="6387143" y="3316933"/>
                  <a:pt x="6385929" y="3316860"/>
                  <a:pt x="6384959" y="3316712"/>
                </a:cubicBezTo>
                <a:cubicBezTo>
                  <a:pt x="6383988" y="3316565"/>
                  <a:pt x="6383214" y="3316388"/>
                  <a:pt x="6382638" y="3316182"/>
                </a:cubicBezTo>
                <a:cubicBezTo>
                  <a:pt x="6382061" y="3315976"/>
                  <a:pt x="6381667" y="3315696"/>
                  <a:pt x="6381455" y="3315343"/>
                </a:cubicBezTo>
                <a:cubicBezTo>
                  <a:pt x="6381242" y="3314989"/>
                  <a:pt x="6381136" y="3314577"/>
                  <a:pt x="6381136" y="3314105"/>
                </a:cubicBezTo>
                <a:lnTo>
                  <a:pt x="6381136" y="3208949"/>
                </a:lnTo>
                <a:cubicBezTo>
                  <a:pt x="6381136" y="3206475"/>
                  <a:pt x="6381794" y="3204708"/>
                  <a:pt x="6383110" y="3203647"/>
                </a:cubicBezTo>
                <a:cubicBezTo>
                  <a:pt x="6384426" y="3202587"/>
                  <a:pt x="6385892" y="3202056"/>
                  <a:pt x="6387507" y="3202056"/>
                </a:cubicBezTo>
                <a:close/>
                <a:moveTo>
                  <a:pt x="5920782" y="3202056"/>
                </a:moveTo>
                <a:lnTo>
                  <a:pt x="5930114" y="3202056"/>
                </a:lnTo>
                <a:cubicBezTo>
                  <a:pt x="5932028" y="3202056"/>
                  <a:pt x="5933703" y="3202233"/>
                  <a:pt x="5935139" y="3202587"/>
                </a:cubicBezTo>
                <a:cubicBezTo>
                  <a:pt x="5936575" y="3202940"/>
                  <a:pt x="5937831" y="3203500"/>
                  <a:pt x="5938907" y="3204266"/>
                </a:cubicBezTo>
                <a:cubicBezTo>
                  <a:pt x="5939984" y="3205032"/>
                  <a:pt x="5940882" y="3206004"/>
                  <a:pt x="5941600" y="3207182"/>
                </a:cubicBezTo>
                <a:cubicBezTo>
                  <a:pt x="5942318" y="3208360"/>
                  <a:pt x="5942945" y="3209744"/>
                  <a:pt x="5943484" y="3211335"/>
                </a:cubicBezTo>
                <a:lnTo>
                  <a:pt x="5976179" y="3294135"/>
                </a:lnTo>
                <a:lnTo>
                  <a:pt x="5976621" y="3294135"/>
                </a:lnTo>
                <a:lnTo>
                  <a:pt x="6010642" y="3211600"/>
                </a:lnTo>
                <a:cubicBezTo>
                  <a:pt x="6011301" y="3209833"/>
                  <a:pt x="6012019" y="3208331"/>
                  <a:pt x="6012798" y="3207093"/>
                </a:cubicBezTo>
                <a:cubicBezTo>
                  <a:pt x="6013575" y="3205856"/>
                  <a:pt x="6014429" y="3204870"/>
                  <a:pt x="6015357" y="3204133"/>
                </a:cubicBezTo>
                <a:cubicBezTo>
                  <a:pt x="6016285" y="3203397"/>
                  <a:pt x="6017316" y="3202867"/>
                  <a:pt x="6018454" y="3202543"/>
                </a:cubicBezTo>
                <a:cubicBezTo>
                  <a:pt x="6019590" y="3202219"/>
                  <a:pt x="6020907" y="3202056"/>
                  <a:pt x="6022404" y="3202056"/>
                </a:cubicBezTo>
                <a:lnTo>
                  <a:pt x="6032189" y="3202056"/>
                </a:lnTo>
                <a:cubicBezTo>
                  <a:pt x="6033088" y="3202056"/>
                  <a:pt x="6033940" y="3202189"/>
                  <a:pt x="6034748" y="3202454"/>
                </a:cubicBezTo>
                <a:cubicBezTo>
                  <a:pt x="6035556" y="3202719"/>
                  <a:pt x="6036244" y="3203132"/>
                  <a:pt x="6036813" y="3203691"/>
                </a:cubicBezTo>
                <a:cubicBezTo>
                  <a:pt x="6037382" y="3204251"/>
                  <a:pt x="6037846" y="3204958"/>
                  <a:pt x="6038205" y="3205812"/>
                </a:cubicBezTo>
                <a:cubicBezTo>
                  <a:pt x="6038564" y="3206666"/>
                  <a:pt x="6038743" y="3207712"/>
                  <a:pt x="6038743" y="3208949"/>
                </a:cubicBezTo>
                <a:lnTo>
                  <a:pt x="6038743" y="3314105"/>
                </a:lnTo>
                <a:cubicBezTo>
                  <a:pt x="6038743" y="3314577"/>
                  <a:pt x="6038622" y="3314989"/>
                  <a:pt x="6038380" y="3315343"/>
                </a:cubicBezTo>
                <a:cubicBezTo>
                  <a:pt x="6038137" y="3315696"/>
                  <a:pt x="6037712" y="3315976"/>
                  <a:pt x="6037105" y="3316182"/>
                </a:cubicBezTo>
                <a:cubicBezTo>
                  <a:pt x="6036498" y="3316388"/>
                  <a:pt x="6035724" y="3316565"/>
                  <a:pt x="6034784" y="3316712"/>
                </a:cubicBezTo>
                <a:cubicBezTo>
                  <a:pt x="6033844" y="3316860"/>
                  <a:pt x="6032615" y="3316933"/>
                  <a:pt x="6031098" y="3316933"/>
                </a:cubicBezTo>
                <a:cubicBezTo>
                  <a:pt x="6029703" y="3316933"/>
                  <a:pt x="6028505" y="3316860"/>
                  <a:pt x="6027504" y="3316712"/>
                </a:cubicBezTo>
                <a:cubicBezTo>
                  <a:pt x="6026503" y="3316565"/>
                  <a:pt x="6025714" y="3316388"/>
                  <a:pt x="6025137" y="3316182"/>
                </a:cubicBezTo>
                <a:cubicBezTo>
                  <a:pt x="6024560" y="3315976"/>
                  <a:pt x="6024150" y="3315696"/>
                  <a:pt x="6023908" y="3315343"/>
                </a:cubicBezTo>
                <a:cubicBezTo>
                  <a:pt x="6023665" y="3314989"/>
                  <a:pt x="6023544" y="3314577"/>
                  <a:pt x="6023544" y="3314105"/>
                </a:cubicBezTo>
                <a:lnTo>
                  <a:pt x="6023544" y="3214516"/>
                </a:lnTo>
                <a:lnTo>
                  <a:pt x="6023367" y="3214516"/>
                </a:lnTo>
                <a:lnTo>
                  <a:pt x="5983072" y="3314547"/>
                </a:lnTo>
                <a:cubicBezTo>
                  <a:pt x="5982895" y="3314960"/>
                  <a:pt x="5982645" y="3315313"/>
                  <a:pt x="5982321" y="3315608"/>
                </a:cubicBezTo>
                <a:cubicBezTo>
                  <a:pt x="5981997" y="3315902"/>
                  <a:pt x="5981526" y="3316153"/>
                  <a:pt x="5980907" y="3316359"/>
                </a:cubicBezTo>
                <a:cubicBezTo>
                  <a:pt x="5980288" y="3316565"/>
                  <a:pt x="5979552" y="3316712"/>
                  <a:pt x="5978698" y="3316801"/>
                </a:cubicBezTo>
                <a:cubicBezTo>
                  <a:pt x="5977844" y="3316889"/>
                  <a:pt x="5976828" y="3316933"/>
                  <a:pt x="5975649" y="3316933"/>
                </a:cubicBezTo>
                <a:cubicBezTo>
                  <a:pt x="5974412" y="3316933"/>
                  <a:pt x="5973352" y="3316874"/>
                  <a:pt x="5972468" y="3316756"/>
                </a:cubicBezTo>
                <a:cubicBezTo>
                  <a:pt x="5971584" y="3316639"/>
                  <a:pt x="5970848" y="3316477"/>
                  <a:pt x="5970259" y="3316270"/>
                </a:cubicBezTo>
                <a:cubicBezTo>
                  <a:pt x="5969670" y="3316064"/>
                  <a:pt x="5969214" y="3315814"/>
                  <a:pt x="5968889" y="3315519"/>
                </a:cubicBezTo>
                <a:cubicBezTo>
                  <a:pt x="5968565" y="3315225"/>
                  <a:pt x="5968344" y="3314901"/>
                  <a:pt x="5968226" y="3314547"/>
                </a:cubicBezTo>
                <a:lnTo>
                  <a:pt x="5929699" y="3214516"/>
                </a:lnTo>
                <a:lnTo>
                  <a:pt x="5929610" y="3214516"/>
                </a:lnTo>
                <a:lnTo>
                  <a:pt x="5929610" y="3314105"/>
                </a:lnTo>
                <a:cubicBezTo>
                  <a:pt x="5929610" y="3314577"/>
                  <a:pt x="5929489" y="3314989"/>
                  <a:pt x="5929247" y="3315343"/>
                </a:cubicBezTo>
                <a:cubicBezTo>
                  <a:pt x="5929004" y="3315696"/>
                  <a:pt x="5928579" y="3315976"/>
                  <a:pt x="5927972" y="3316182"/>
                </a:cubicBezTo>
                <a:cubicBezTo>
                  <a:pt x="5927365" y="3316388"/>
                  <a:pt x="5926576" y="3316565"/>
                  <a:pt x="5925606" y="3316712"/>
                </a:cubicBezTo>
                <a:cubicBezTo>
                  <a:pt x="5924635" y="3316860"/>
                  <a:pt x="5923391" y="3316933"/>
                  <a:pt x="5921874" y="3316933"/>
                </a:cubicBezTo>
                <a:cubicBezTo>
                  <a:pt x="5920418" y="3316933"/>
                  <a:pt x="5919204" y="3316860"/>
                  <a:pt x="5918234" y="3316712"/>
                </a:cubicBezTo>
                <a:cubicBezTo>
                  <a:pt x="5917263" y="3316565"/>
                  <a:pt x="5916489" y="3316388"/>
                  <a:pt x="5915913" y="3316182"/>
                </a:cubicBezTo>
                <a:cubicBezTo>
                  <a:pt x="5915336" y="3315976"/>
                  <a:pt x="5914942" y="3315696"/>
                  <a:pt x="5914730" y="3315343"/>
                </a:cubicBezTo>
                <a:cubicBezTo>
                  <a:pt x="5914517" y="3314989"/>
                  <a:pt x="5914411" y="3314577"/>
                  <a:pt x="5914411" y="3314105"/>
                </a:cubicBezTo>
                <a:lnTo>
                  <a:pt x="5914411" y="3208949"/>
                </a:lnTo>
                <a:cubicBezTo>
                  <a:pt x="5914411" y="3206475"/>
                  <a:pt x="5915069" y="3204708"/>
                  <a:pt x="5916385" y="3203647"/>
                </a:cubicBezTo>
                <a:cubicBezTo>
                  <a:pt x="5917701" y="3202587"/>
                  <a:pt x="5919167" y="3202056"/>
                  <a:pt x="5920782" y="3202056"/>
                </a:cubicBezTo>
                <a:close/>
                <a:moveTo>
                  <a:pt x="5444532" y="3202056"/>
                </a:moveTo>
                <a:lnTo>
                  <a:pt x="5453864" y="3202056"/>
                </a:lnTo>
                <a:cubicBezTo>
                  <a:pt x="5455778" y="3202056"/>
                  <a:pt x="5457453" y="3202233"/>
                  <a:pt x="5458889" y="3202587"/>
                </a:cubicBezTo>
                <a:cubicBezTo>
                  <a:pt x="5460325" y="3202940"/>
                  <a:pt x="5461581" y="3203500"/>
                  <a:pt x="5462657" y="3204266"/>
                </a:cubicBezTo>
                <a:cubicBezTo>
                  <a:pt x="5463734" y="3205032"/>
                  <a:pt x="5464632" y="3206004"/>
                  <a:pt x="5465350" y="3207182"/>
                </a:cubicBezTo>
                <a:cubicBezTo>
                  <a:pt x="5466068" y="3208360"/>
                  <a:pt x="5466695" y="3209744"/>
                  <a:pt x="5467234" y="3211335"/>
                </a:cubicBezTo>
                <a:lnTo>
                  <a:pt x="5499929" y="3294135"/>
                </a:lnTo>
                <a:lnTo>
                  <a:pt x="5500371" y="3294135"/>
                </a:lnTo>
                <a:lnTo>
                  <a:pt x="5534392" y="3211600"/>
                </a:lnTo>
                <a:cubicBezTo>
                  <a:pt x="5535051" y="3209833"/>
                  <a:pt x="5535769" y="3208331"/>
                  <a:pt x="5536548" y="3207093"/>
                </a:cubicBezTo>
                <a:cubicBezTo>
                  <a:pt x="5537325" y="3205856"/>
                  <a:pt x="5538179" y="3204870"/>
                  <a:pt x="5539107" y="3204133"/>
                </a:cubicBezTo>
                <a:cubicBezTo>
                  <a:pt x="5540035" y="3203397"/>
                  <a:pt x="5541066" y="3202867"/>
                  <a:pt x="5542204" y="3202543"/>
                </a:cubicBezTo>
                <a:cubicBezTo>
                  <a:pt x="5543340" y="3202219"/>
                  <a:pt x="5544657" y="3202056"/>
                  <a:pt x="5546154" y="3202056"/>
                </a:cubicBezTo>
                <a:lnTo>
                  <a:pt x="5555939" y="3202056"/>
                </a:lnTo>
                <a:cubicBezTo>
                  <a:pt x="5556838" y="3202056"/>
                  <a:pt x="5557690" y="3202189"/>
                  <a:pt x="5558498" y="3202454"/>
                </a:cubicBezTo>
                <a:cubicBezTo>
                  <a:pt x="5559306" y="3202719"/>
                  <a:pt x="5559994" y="3203132"/>
                  <a:pt x="5560563" y="3203691"/>
                </a:cubicBezTo>
                <a:cubicBezTo>
                  <a:pt x="5561132" y="3204251"/>
                  <a:pt x="5561596" y="3204958"/>
                  <a:pt x="5561955" y="3205812"/>
                </a:cubicBezTo>
                <a:cubicBezTo>
                  <a:pt x="5562314" y="3206666"/>
                  <a:pt x="5562493" y="3207712"/>
                  <a:pt x="5562493" y="3208949"/>
                </a:cubicBezTo>
                <a:lnTo>
                  <a:pt x="5562493" y="3314105"/>
                </a:lnTo>
                <a:cubicBezTo>
                  <a:pt x="5562493" y="3314577"/>
                  <a:pt x="5562372" y="3314989"/>
                  <a:pt x="5562130" y="3315343"/>
                </a:cubicBezTo>
                <a:cubicBezTo>
                  <a:pt x="5561887" y="3315696"/>
                  <a:pt x="5561462" y="3315976"/>
                  <a:pt x="5560855" y="3316182"/>
                </a:cubicBezTo>
                <a:cubicBezTo>
                  <a:pt x="5560248" y="3316388"/>
                  <a:pt x="5559474" y="3316565"/>
                  <a:pt x="5558534" y="3316712"/>
                </a:cubicBezTo>
                <a:cubicBezTo>
                  <a:pt x="5557594" y="3316860"/>
                  <a:pt x="5556365" y="3316933"/>
                  <a:pt x="5554848" y="3316933"/>
                </a:cubicBezTo>
                <a:cubicBezTo>
                  <a:pt x="5553453" y="3316933"/>
                  <a:pt x="5552255" y="3316860"/>
                  <a:pt x="5551254" y="3316712"/>
                </a:cubicBezTo>
                <a:cubicBezTo>
                  <a:pt x="5550253" y="3316565"/>
                  <a:pt x="5549464" y="3316388"/>
                  <a:pt x="5548887" y="3316182"/>
                </a:cubicBezTo>
                <a:cubicBezTo>
                  <a:pt x="5548310" y="3315976"/>
                  <a:pt x="5547900" y="3315696"/>
                  <a:pt x="5547658" y="3315343"/>
                </a:cubicBezTo>
                <a:cubicBezTo>
                  <a:pt x="5547415" y="3314989"/>
                  <a:pt x="5547294" y="3314577"/>
                  <a:pt x="5547294" y="3314105"/>
                </a:cubicBezTo>
                <a:lnTo>
                  <a:pt x="5547294" y="3214516"/>
                </a:lnTo>
                <a:lnTo>
                  <a:pt x="5547117" y="3214516"/>
                </a:lnTo>
                <a:lnTo>
                  <a:pt x="5506822" y="3314547"/>
                </a:lnTo>
                <a:cubicBezTo>
                  <a:pt x="5506645" y="3314960"/>
                  <a:pt x="5506395" y="3315313"/>
                  <a:pt x="5506071" y="3315608"/>
                </a:cubicBezTo>
                <a:cubicBezTo>
                  <a:pt x="5505747" y="3315902"/>
                  <a:pt x="5505276" y="3316153"/>
                  <a:pt x="5504657" y="3316359"/>
                </a:cubicBezTo>
                <a:cubicBezTo>
                  <a:pt x="5504038" y="3316565"/>
                  <a:pt x="5503302" y="3316712"/>
                  <a:pt x="5502448" y="3316801"/>
                </a:cubicBezTo>
                <a:cubicBezTo>
                  <a:pt x="5501594" y="3316889"/>
                  <a:pt x="5500578" y="3316933"/>
                  <a:pt x="5499399" y="3316933"/>
                </a:cubicBezTo>
                <a:cubicBezTo>
                  <a:pt x="5498162" y="3316933"/>
                  <a:pt x="5497102" y="3316874"/>
                  <a:pt x="5496218" y="3316756"/>
                </a:cubicBezTo>
                <a:cubicBezTo>
                  <a:pt x="5495334" y="3316639"/>
                  <a:pt x="5494598" y="3316477"/>
                  <a:pt x="5494009" y="3316270"/>
                </a:cubicBezTo>
                <a:cubicBezTo>
                  <a:pt x="5493420" y="3316064"/>
                  <a:pt x="5492964" y="3315814"/>
                  <a:pt x="5492639" y="3315519"/>
                </a:cubicBezTo>
                <a:cubicBezTo>
                  <a:pt x="5492315" y="3315225"/>
                  <a:pt x="5492094" y="3314901"/>
                  <a:pt x="5491976" y="3314547"/>
                </a:cubicBezTo>
                <a:lnTo>
                  <a:pt x="5453449" y="3214516"/>
                </a:lnTo>
                <a:lnTo>
                  <a:pt x="5453360" y="3214516"/>
                </a:lnTo>
                <a:lnTo>
                  <a:pt x="5453360" y="3314105"/>
                </a:lnTo>
                <a:cubicBezTo>
                  <a:pt x="5453360" y="3314577"/>
                  <a:pt x="5453239" y="3314989"/>
                  <a:pt x="5452997" y="3315343"/>
                </a:cubicBezTo>
                <a:cubicBezTo>
                  <a:pt x="5452754" y="3315696"/>
                  <a:pt x="5452329" y="3315976"/>
                  <a:pt x="5451722" y="3316182"/>
                </a:cubicBezTo>
                <a:cubicBezTo>
                  <a:pt x="5451115" y="3316388"/>
                  <a:pt x="5450326" y="3316565"/>
                  <a:pt x="5449356" y="3316712"/>
                </a:cubicBezTo>
                <a:cubicBezTo>
                  <a:pt x="5448385" y="3316860"/>
                  <a:pt x="5447141" y="3316933"/>
                  <a:pt x="5445624" y="3316933"/>
                </a:cubicBezTo>
                <a:cubicBezTo>
                  <a:pt x="5444168" y="3316933"/>
                  <a:pt x="5442954" y="3316860"/>
                  <a:pt x="5441984" y="3316712"/>
                </a:cubicBezTo>
                <a:cubicBezTo>
                  <a:pt x="5441013" y="3316565"/>
                  <a:pt x="5440239" y="3316388"/>
                  <a:pt x="5439663" y="3316182"/>
                </a:cubicBezTo>
                <a:cubicBezTo>
                  <a:pt x="5439086" y="3315976"/>
                  <a:pt x="5438692" y="3315696"/>
                  <a:pt x="5438480" y="3315343"/>
                </a:cubicBezTo>
                <a:cubicBezTo>
                  <a:pt x="5438267" y="3314989"/>
                  <a:pt x="5438161" y="3314577"/>
                  <a:pt x="5438161" y="3314105"/>
                </a:cubicBezTo>
                <a:lnTo>
                  <a:pt x="5438161" y="3208949"/>
                </a:lnTo>
                <a:cubicBezTo>
                  <a:pt x="5438161" y="3206475"/>
                  <a:pt x="5438819" y="3204708"/>
                  <a:pt x="5440135" y="3203647"/>
                </a:cubicBezTo>
                <a:cubicBezTo>
                  <a:pt x="5441451" y="3202587"/>
                  <a:pt x="5442917" y="3202056"/>
                  <a:pt x="5444532" y="3202056"/>
                </a:cubicBezTo>
                <a:close/>
                <a:moveTo>
                  <a:pt x="4977807" y="3202056"/>
                </a:moveTo>
                <a:lnTo>
                  <a:pt x="4987139" y="3202056"/>
                </a:lnTo>
                <a:cubicBezTo>
                  <a:pt x="4989053" y="3202056"/>
                  <a:pt x="4990728" y="3202233"/>
                  <a:pt x="4992164" y="3202587"/>
                </a:cubicBezTo>
                <a:cubicBezTo>
                  <a:pt x="4993600" y="3202940"/>
                  <a:pt x="4994856" y="3203500"/>
                  <a:pt x="4995932" y="3204266"/>
                </a:cubicBezTo>
                <a:cubicBezTo>
                  <a:pt x="4997009" y="3205032"/>
                  <a:pt x="4997907" y="3206004"/>
                  <a:pt x="4998625" y="3207182"/>
                </a:cubicBezTo>
                <a:cubicBezTo>
                  <a:pt x="4999343" y="3208360"/>
                  <a:pt x="4999970" y="3209744"/>
                  <a:pt x="5000509" y="3211335"/>
                </a:cubicBezTo>
                <a:lnTo>
                  <a:pt x="5033204" y="3294135"/>
                </a:lnTo>
                <a:lnTo>
                  <a:pt x="5033646" y="3294135"/>
                </a:lnTo>
                <a:lnTo>
                  <a:pt x="5067667" y="3211600"/>
                </a:lnTo>
                <a:cubicBezTo>
                  <a:pt x="5068326" y="3209833"/>
                  <a:pt x="5069044" y="3208331"/>
                  <a:pt x="5069823" y="3207093"/>
                </a:cubicBezTo>
                <a:cubicBezTo>
                  <a:pt x="5070600" y="3205856"/>
                  <a:pt x="5071454" y="3204870"/>
                  <a:pt x="5072382" y="3204133"/>
                </a:cubicBezTo>
                <a:cubicBezTo>
                  <a:pt x="5073310" y="3203397"/>
                  <a:pt x="5074341" y="3202867"/>
                  <a:pt x="5075479" y="3202543"/>
                </a:cubicBezTo>
                <a:cubicBezTo>
                  <a:pt x="5076615" y="3202219"/>
                  <a:pt x="5077932" y="3202056"/>
                  <a:pt x="5079429" y="3202056"/>
                </a:cubicBezTo>
                <a:lnTo>
                  <a:pt x="5089214" y="3202056"/>
                </a:lnTo>
                <a:cubicBezTo>
                  <a:pt x="5090113" y="3202056"/>
                  <a:pt x="5090965" y="3202189"/>
                  <a:pt x="5091773" y="3202454"/>
                </a:cubicBezTo>
                <a:cubicBezTo>
                  <a:pt x="5092581" y="3202719"/>
                  <a:pt x="5093269" y="3203132"/>
                  <a:pt x="5093838" y="3203691"/>
                </a:cubicBezTo>
                <a:cubicBezTo>
                  <a:pt x="5094407" y="3204251"/>
                  <a:pt x="5094871" y="3204958"/>
                  <a:pt x="5095230" y="3205812"/>
                </a:cubicBezTo>
                <a:cubicBezTo>
                  <a:pt x="5095589" y="3206666"/>
                  <a:pt x="5095768" y="3207712"/>
                  <a:pt x="5095768" y="3208949"/>
                </a:cubicBezTo>
                <a:lnTo>
                  <a:pt x="5095768" y="3314105"/>
                </a:lnTo>
                <a:cubicBezTo>
                  <a:pt x="5095768" y="3314577"/>
                  <a:pt x="5095647" y="3314989"/>
                  <a:pt x="5095405" y="3315343"/>
                </a:cubicBezTo>
                <a:cubicBezTo>
                  <a:pt x="5095162" y="3315696"/>
                  <a:pt x="5094737" y="3315976"/>
                  <a:pt x="5094130" y="3316182"/>
                </a:cubicBezTo>
                <a:cubicBezTo>
                  <a:pt x="5093523" y="3316388"/>
                  <a:pt x="5092749" y="3316565"/>
                  <a:pt x="5091809" y="3316712"/>
                </a:cubicBezTo>
                <a:cubicBezTo>
                  <a:pt x="5090869" y="3316860"/>
                  <a:pt x="5089640" y="3316933"/>
                  <a:pt x="5088123" y="3316933"/>
                </a:cubicBezTo>
                <a:cubicBezTo>
                  <a:pt x="5086728" y="3316933"/>
                  <a:pt x="5085530" y="3316860"/>
                  <a:pt x="5084529" y="3316712"/>
                </a:cubicBezTo>
                <a:cubicBezTo>
                  <a:pt x="5083528" y="3316565"/>
                  <a:pt x="5082739" y="3316388"/>
                  <a:pt x="5082162" y="3316182"/>
                </a:cubicBezTo>
                <a:cubicBezTo>
                  <a:pt x="5081585" y="3315976"/>
                  <a:pt x="5081175" y="3315696"/>
                  <a:pt x="5080933" y="3315343"/>
                </a:cubicBezTo>
                <a:cubicBezTo>
                  <a:pt x="5080690" y="3314989"/>
                  <a:pt x="5080569" y="3314577"/>
                  <a:pt x="5080569" y="3314105"/>
                </a:cubicBezTo>
                <a:lnTo>
                  <a:pt x="5080569" y="3214516"/>
                </a:lnTo>
                <a:lnTo>
                  <a:pt x="5080392" y="3214516"/>
                </a:lnTo>
                <a:lnTo>
                  <a:pt x="5040097" y="3314547"/>
                </a:lnTo>
                <a:cubicBezTo>
                  <a:pt x="5039920" y="3314960"/>
                  <a:pt x="5039670" y="3315313"/>
                  <a:pt x="5039346" y="3315608"/>
                </a:cubicBezTo>
                <a:cubicBezTo>
                  <a:pt x="5039022" y="3315902"/>
                  <a:pt x="5038551" y="3316153"/>
                  <a:pt x="5037932" y="3316359"/>
                </a:cubicBezTo>
                <a:cubicBezTo>
                  <a:pt x="5037313" y="3316565"/>
                  <a:pt x="5036577" y="3316712"/>
                  <a:pt x="5035723" y="3316801"/>
                </a:cubicBezTo>
                <a:cubicBezTo>
                  <a:pt x="5034869" y="3316889"/>
                  <a:pt x="5033853" y="3316933"/>
                  <a:pt x="5032674" y="3316933"/>
                </a:cubicBezTo>
                <a:cubicBezTo>
                  <a:pt x="5031437" y="3316933"/>
                  <a:pt x="5030377" y="3316874"/>
                  <a:pt x="5029493" y="3316756"/>
                </a:cubicBezTo>
                <a:cubicBezTo>
                  <a:pt x="5028609" y="3316639"/>
                  <a:pt x="5027873" y="3316477"/>
                  <a:pt x="5027284" y="3316270"/>
                </a:cubicBezTo>
                <a:cubicBezTo>
                  <a:pt x="5026695" y="3316064"/>
                  <a:pt x="5026239" y="3315814"/>
                  <a:pt x="5025914" y="3315519"/>
                </a:cubicBezTo>
                <a:cubicBezTo>
                  <a:pt x="5025590" y="3315225"/>
                  <a:pt x="5025369" y="3314901"/>
                  <a:pt x="5025251" y="3314547"/>
                </a:cubicBezTo>
                <a:lnTo>
                  <a:pt x="4986724" y="3214516"/>
                </a:lnTo>
                <a:lnTo>
                  <a:pt x="4986635" y="3214516"/>
                </a:lnTo>
                <a:lnTo>
                  <a:pt x="4986635" y="3314105"/>
                </a:lnTo>
                <a:cubicBezTo>
                  <a:pt x="4986635" y="3314577"/>
                  <a:pt x="4986514" y="3314989"/>
                  <a:pt x="4986272" y="3315343"/>
                </a:cubicBezTo>
                <a:cubicBezTo>
                  <a:pt x="4986029" y="3315696"/>
                  <a:pt x="4985604" y="3315976"/>
                  <a:pt x="4984997" y="3316182"/>
                </a:cubicBezTo>
                <a:cubicBezTo>
                  <a:pt x="4984390" y="3316388"/>
                  <a:pt x="4983601" y="3316565"/>
                  <a:pt x="4982631" y="3316712"/>
                </a:cubicBezTo>
                <a:cubicBezTo>
                  <a:pt x="4981660" y="3316860"/>
                  <a:pt x="4980416" y="3316933"/>
                  <a:pt x="4978899" y="3316933"/>
                </a:cubicBezTo>
                <a:cubicBezTo>
                  <a:pt x="4977443" y="3316933"/>
                  <a:pt x="4976229" y="3316860"/>
                  <a:pt x="4975259" y="3316712"/>
                </a:cubicBezTo>
                <a:cubicBezTo>
                  <a:pt x="4974288" y="3316565"/>
                  <a:pt x="4973514" y="3316388"/>
                  <a:pt x="4972938" y="3316182"/>
                </a:cubicBezTo>
                <a:cubicBezTo>
                  <a:pt x="4972361" y="3315976"/>
                  <a:pt x="4971967" y="3315696"/>
                  <a:pt x="4971755" y="3315343"/>
                </a:cubicBezTo>
                <a:cubicBezTo>
                  <a:pt x="4971542" y="3314989"/>
                  <a:pt x="4971436" y="3314577"/>
                  <a:pt x="4971436" y="3314105"/>
                </a:cubicBezTo>
                <a:lnTo>
                  <a:pt x="4971436" y="3208949"/>
                </a:lnTo>
                <a:cubicBezTo>
                  <a:pt x="4971436" y="3206475"/>
                  <a:pt x="4972094" y="3204708"/>
                  <a:pt x="4973410" y="3203647"/>
                </a:cubicBezTo>
                <a:cubicBezTo>
                  <a:pt x="4974726" y="3202587"/>
                  <a:pt x="4976192" y="3202056"/>
                  <a:pt x="4977807" y="3202056"/>
                </a:cubicBezTo>
                <a:close/>
                <a:moveTo>
                  <a:pt x="4501557" y="3202056"/>
                </a:moveTo>
                <a:lnTo>
                  <a:pt x="4510889" y="3202056"/>
                </a:lnTo>
                <a:cubicBezTo>
                  <a:pt x="4512803" y="3202056"/>
                  <a:pt x="4514478" y="3202233"/>
                  <a:pt x="4515914" y="3202587"/>
                </a:cubicBezTo>
                <a:cubicBezTo>
                  <a:pt x="4517350" y="3202940"/>
                  <a:pt x="4518606" y="3203500"/>
                  <a:pt x="4519682" y="3204266"/>
                </a:cubicBezTo>
                <a:cubicBezTo>
                  <a:pt x="4520759" y="3205032"/>
                  <a:pt x="4521657" y="3206004"/>
                  <a:pt x="4522375" y="3207182"/>
                </a:cubicBezTo>
                <a:cubicBezTo>
                  <a:pt x="4523093" y="3208360"/>
                  <a:pt x="4523720" y="3209744"/>
                  <a:pt x="4524259" y="3211335"/>
                </a:cubicBezTo>
                <a:lnTo>
                  <a:pt x="4556954" y="3294135"/>
                </a:lnTo>
                <a:lnTo>
                  <a:pt x="4557396" y="3294135"/>
                </a:lnTo>
                <a:lnTo>
                  <a:pt x="4591417" y="3211600"/>
                </a:lnTo>
                <a:cubicBezTo>
                  <a:pt x="4592076" y="3209833"/>
                  <a:pt x="4592794" y="3208331"/>
                  <a:pt x="4593573" y="3207093"/>
                </a:cubicBezTo>
                <a:cubicBezTo>
                  <a:pt x="4594350" y="3205856"/>
                  <a:pt x="4595204" y="3204870"/>
                  <a:pt x="4596132" y="3204133"/>
                </a:cubicBezTo>
                <a:cubicBezTo>
                  <a:pt x="4597060" y="3203397"/>
                  <a:pt x="4598091" y="3202867"/>
                  <a:pt x="4599229" y="3202543"/>
                </a:cubicBezTo>
                <a:cubicBezTo>
                  <a:pt x="4600365" y="3202219"/>
                  <a:pt x="4601682" y="3202056"/>
                  <a:pt x="4603179" y="3202056"/>
                </a:cubicBezTo>
                <a:lnTo>
                  <a:pt x="4612964" y="3202056"/>
                </a:lnTo>
                <a:cubicBezTo>
                  <a:pt x="4613863" y="3202056"/>
                  <a:pt x="4614715" y="3202189"/>
                  <a:pt x="4615523" y="3202454"/>
                </a:cubicBezTo>
                <a:cubicBezTo>
                  <a:pt x="4616331" y="3202719"/>
                  <a:pt x="4617019" y="3203132"/>
                  <a:pt x="4617588" y="3203691"/>
                </a:cubicBezTo>
                <a:cubicBezTo>
                  <a:pt x="4618157" y="3204251"/>
                  <a:pt x="4618621" y="3204958"/>
                  <a:pt x="4618980" y="3205812"/>
                </a:cubicBezTo>
                <a:cubicBezTo>
                  <a:pt x="4619339" y="3206666"/>
                  <a:pt x="4619518" y="3207712"/>
                  <a:pt x="4619518" y="3208949"/>
                </a:cubicBezTo>
                <a:lnTo>
                  <a:pt x="4619518" y="3314105"/>
                </a:lnTo>
                <a:cubicBezTo>
                  <a:pt x="4619518" y="3314577"/>
                  <a:pt x="4619397" y="3314989"/>
                  <a:pt x="4619155" y="3315343"/>
                </a:cubicBezTo>
                <a:cubicBezTo>
                  <a:pt x="4618912" y="3315696"/>
                  <a:pt x="4618487" y="3315976"/>
                  <a:pt x="4617880" y="3316182"/>
                </a:cubicBezTo>
                <a:cubicBezTo>
                  <a:pt x="4617273" y="3316388"/>
                  <a:pt x="4616499" y="3316565"/>
                  <a:pt x="4615559" y="3316712"/>
                </a:cubicBezTo>
                <a:cubicBezTo>
                  <a:pt x="4614619" y="3316860"/>
                  <a:pt x="4613390" y="3316933"/>
                  <a:pt x="4611873" y="3316933"/>
                </a:cubicBezTo>
                <a:cubicBezTo>
                  <a:pt x="4610478" y="3316933"/>
                  <a:pt x="4609280" y="3316860"/>
                  <a:pt x="4608279" y="3316712"/>
                </a:cubicBezTo>
                <a:cubicBezTo>
                  <a:pt x="4607278" y="3316565"/>
                  <a:pt x="4606489" y="3316388"/>
                  <a:pt x="4605912" y="3316182"/>
                </a:cubicBezTo>
                <a:cubicBezTo>
                  <a:pt x="4605335" y="3315976"/>
                  <a:pt x="4604925" y="3315696"/>
                  <a:pt x="4604683" y="3315343"/>
                </a:cubicBezTo>
                <a:cubicBezTo>
                  <a:pt x="4604440" y="3314989"/>
                  <a:pt x="4604319" y="3314577"/>
                  <a:pt x="4604319" y="3314105"/>
                </a:cubicBezTo>
                <a:lnTo>
                  <a:pt x="4604319" y="3214516"/>
                </a:lnTo>
                <a:lnTo>
                  <a:pt x="4604142" y="3214516"/>
                </a:lnTo>
                <a:lnTo>
                  <a:pt x="4563847" y="3314547"/>
                </a:lnTo>
                <a:cubicBezTo>
                  <a:pt x="4563670" y="3314960"/>
                  <a:pt x="4563420" y="3315313"/>
                  <a:pt x="4563096" y="3315608"/>
                </a:cubicBezTo>
                <a:cubicBezTo>
                  <a:pt x="4562772" y="3315902"/>
                  <a:pt x="4562301" y="3316153"/>
                  <a:pt x="4561682" y="3316359"/>
                </a:cubicBezTo>
                <a:cubicBezTo>
                  <a:pt x="4561063" y="3316565"/>
                  <a:pt x="4560327" y="3316712"/>
                  <a:pt x="4559473" y="3316801"/>
                </a:cubicBezTo>
                <a:cubicBezTo>
                  <a:pt x="4558619" y="3316889"/>
                  <a:pt x="4557603" y="3316933"/>
                  <a:pt x="4556424" y="3316933"/>
                </a:cubicBezTo>
                <a:cubicBezTo>
                  <a:pt x="4555187" y="3316933"/>
                  <a:pt x="4554127" y="3316874"/>
                  <a:pt x="4553243" y="3316756"/>
                </a:cubicBezTo>
                <a:cubicBezTo>
                  <a:pt x="4552359" y="3316639"/>
                  <a:pt x="4551623" y="3316477"/>
                  <a:pt x="4551034" y="3316270"/>
                </a:cubicBezTo>
                <a:cubicBezTo>
                  <a:pt x="4550445" y="3316064"/>
                  <a:pt x="4549989" y="3315814"/>
                  <a:pt x="4549664" y="3315519"/>
                </a:cubicBezTo>
                <a:cubicBezTo>
                  <a:pt x="4549340" y="3315225"/>
                  <a:pt x="4549119" y="3314901"/>
                  <a:pt x="4549001" y="3314547"/>
                </a:cubicBezTo>
                <a:lnTo>
                  <a:pt x="4510474" y="3214516"/>
                </a:lnTo>
                <a:lnTo>
                  <a:pt x="4510385" y="3214516"/>
                </a:lnTo>
                <a:lnTo>
                  <a:pt x="4510385" y="3314105"/>
                </a:lnTo>
                <a:cubicBezTo>
                  <a:pt x="4510385" y="3314577"/>
                  <a:pt x="4510264" y="3314989"/>
                  <a:pt x="4510022" y="3315343"/>
                </a:cubicBezTo>
                <a:cubicBezTo>
                  <a:pt x="4509779" y="3315696"/>
                  <a:pt x="4509354" y="3315976"/>
                  <a:pt x="4508747" y="3316182"/>
                </a:cubicBezTo>
                <a:cubicBezTo>
                  <a:pt x="4508140" y="3316388"/>
                  <a:pt x="4507351" y="3316565"/>
                  <a:pt x="4506381" y="3316712"/>
                </a:cubicBezTo>
                <a:cubicBezTo>
                  <a:pt x="4505410" y="3316860"/>
                  <a:pt x="4504166" y="3316933"/>
                  <a:pt x="4502649" y="3316933"/>
                </a:cubicBezTo>
                <a:cubicBezTo>
                  <a:pt x="4501193" y="3316933"/>
                  <a:pt x="4499979" y="3316860"/>
                  <a:pt x="4499009" y="3316712"/>
                </a:cubicBezTo>
                <a:cubicBezTo>
                  <a:pt x="4498038" y="3316565"/>
                  <a:pt x="4497264" y="3316388"/>
                  <a:pt x="4496688" y="3316182"/>
                </a:cubicBezTo>
                <a:cubicBezTo>
                  <a:pt x="4496111" y="3315976"/>
                  <a:pt x="4495717" y="3315696"/>
                  <a:pt x="4495505" y="3315343"/>
                </a:cubicBezTo>
                <a:cubicBezTo>
                  <a:pt x="4495292" y="3314989"/>
                  <a:pt x="4495186" y="3314577"/>
                  <a:pt x="4495186" y="3314105"/>
                </a:cubicBezTo>
                <a:lnTo>
                  <a:pt x="4495186" y="3208949"/>
                </a:lnTo>
                <a:cubicBezTo>
                  <a:pt x="4495186" y="3206475"/>
                  <a:pt x="4495844" y="3204708"/>
                  <a:pt x="4497160" y="3203647"/>
                </a:cubicBezTo>
                <a:cubicBezTo>
                  <a:pt x="4498476" y="3202587"/>
                  <a:pt x="4499942" y="3202056"/>
                  <a:pt x="4501557" y="3202056"/>
                </a:cubicBezTo>
                <a:close/>
                <a:moveTo>
                  <a:pt x="3987207" y="3202056"/>
                </a:moveTo>
                <a:lnTo>
                  <a:pt x="3996539" y="3202056"/>
                </a:lnTo>
                <a:cubicBezTo>
                  <a:pt x="3998453" y="3202056"/>
                  <a:pt x="4000128" y="3202233"/>
                  <a:pt x="4001564" y="3202587"/>
                </a:cubicBezTo>
                <a:cubicBezTo>
                  <a:pt x="4003000" y="3202940"/>
                  <a:pt x="4004256" y="3203500"/>
                  <a:pt x="4005333" y="3204266"/>
                </a:cubicBezTo>
                <a:cubicBezTo>
                  <a:pt x="4006409" y="3205032"/>
                  <a:pt x="4007306" y="3206004"/>
                  <a:pt x="4008024" y="3207182"/>
                </a:cubicBezTo>
                <a:cubicBezTo>
                  <a:pt x="4008742" y="3208360"/>
                  <a:pt x="4009370" y="3209744"/>
                  <a:pt x="4009909" y="3211335"/>
                </a:cubicBezTo>
                <a:lnTo>
                  <a:pt x="4042605" y="3294135"/>
                </a:lnTo>
                <a:lnTo>
                  <a:pt x="4043047" y="3294135"/>
                </a:lnTo>
                <a:lnTo>
                  <a:pt x="4077068" y="3211600"/>
                </a:lnTo>
                <a:cubicBezTo>
                  <a:pt x="4077726" y="3209833"/>
                  <a:pt x="4078444" y="3208331"/>
                  <a:pt x="4079222" y="3207093"/>
                </a:cubicBezTo>
                <a:cubicBezTo>
                  <a:pt x="4080001" y="3205856"/>
                  <a:pt x="4080854" y="3204870"/>
                  <a:pt x="4081781" y="3204133"/>
                </a:cubicBezTo>
                <a:cubicBezTo>
                  <a:pt x="4082709" y="3203397"/>
                  <a:pt x="4083742" y="3202867"/>
                  <a:pt x="4084879" y="3202543"/>
                </a:cubicBezTo>
                <a:cubicBezTo>
                  <a:pt x="4086015" y="3202219"/>
                  <a:pt x="4087332" y="3202056"/>
                  <a:pt x="4088829" y="3202056"/>
                </a:cubicBezTo>
                <a:lnTo>
                  <a:pt x="4098614" y="3202056"/>
                </a:lnTo>
                <a:cubicBezTo>
                  <a:pt x="4099512" y="3202056"/>
                  <a:pt x="4100365" y="3202189"/>
                  <a:pt x="4101173" y="3202454"/>
                </a:cubicBezTo>
                <a:cubicBezTo>
                  <a:pt x="4101981" y="3202719"/>
                  <a:pt x="4102669" y="3203132"/>
                  <a:pt x="4103238" y="3203691"/>
                </a:cubicBezTo>
                <a:cubicBezTo>
                  <a:pt x="4103807" y="3204251"/>
                  <a:pt x="4104271" y="3204958"/>
                  <a:pt x="4104630" y="3205812"/>
                </a:cubicBezTo>
                <a:cubicBezTo>
                  <a:pt x="4104989" y="3206666"/>
                  <a:pt x="4105168" y="3207712"/>
                  <a:pt x="4105168" y="3208949"/>
                </a:cubicBezTo>
                <a:lnTo>
                  <a:pt x="4105168" y="3314105"/>
                </a:lnTo>
                <a:cubicBezTo>
                  <a:pt x="4105168" y="3314577"/>
                  <a:pt x="4105047" y="3314989"/>
                  <a:pt x="4104804" y="3315343"/>
                </a:cubicBezTo>
                <a:cubicBezTo>
                  <a:pt x="4104562" y="3315696"/>
                  <a:pt x="4104137" y="3315976"/>
                  <a:pt x="4103530" y="3316182"/>
                </a:cubicBezTo>
                <a:cubicBezTo>
                  <a:pt x="4102923" y="3316388"/>
                  <a:pt x="4102149" y="3316565"/>
                  <a:pt x="4101209" y="3316712"/>
                </a:cubicBezTo>
                <a:cubicBezTo>
                  <a:pt x="4100269" y="3316860"/>
                  <a:pt x="4099040" y="3316933"/>
                  <a:pt x="4097523" y="3316933"/>
                </a:cubicBezTo>
                <a:cubicBezTo>
                  <a:pt x="4096128" y="3316933"/>
                  <a:pt x="4094929" y="3316860"/>
                  <a:pt x="4093928" y="3316712"/>
                </a:cubicBezTo>
                <a:cubicBezTo>
                  <a:pt x="4092928" y="3316565"/>
                  <a:pt x="4092139" y="3316388"/>
                  <a:pt x="4091562" y="3316182"/>
                </a:cubicBezTo>
                <a:cubicBezTo>
                  <a:pt x="4090985" y="3315976"/>
                  <a:pt x="4090576" y="3315696"/>
                  <a:pt x="4090333" y="3315343"/>
                </a:cubicBezTo>
                <a:cubicBezTo>
                  <a:pt x="4090090" y="3314989"/>
                  <a:pt x="4089969" y="3314577"/>
                  <a:pt x="4089969" y="3314105"/>
                </a:cubicBezTo>
                <a:lnTo>
                  <a:pt x="4089969" y="3214516"/>
                </a:lnTo>
                <a:lnTo>
                  <a:pt x="4089793" y="3214516"/>
                </a:lnTo>
                <a:lnTo>
                  <a:pt x="4049497" y="3314547"/>
                </a:lnTo>
                <a:cubicBezTo>
                  <a:pt x="4049321" y="3314960"/>
                  <a:pt x="4049070" y="3315313"/>
                  <a:pt x="4048746" y="3315608"/>
                </a:cubicBezTo>
                <a:cubicBezTo>
                  <a:pt x="4048422" y="3315902"/>
                  <a:pt x="4047951" y="3316153"/>
                  <a:pt x="4047332" y="3316359"/>
                </a:cubicBezTo>
                <a:cubicBezTo>
                  <a:pt x="4046714" y="3316565"/>
                  <a:pt x="4045977" y="3316712"/>
                  <a:pt x="4045123" y="3316801"/>
                </a:cubicBezTo>
                <a:cubicBezTo>
                  <a:pt x="4044269" y="3316889"/>
                  <a:pt x="4043253" y="3316933"/>
                  <a:pt x="4042075" y="3316933"/>
                </a:cubicBezTo>
                <a:cubicBezTo>
                  <a:pt x="4040837" y="3316933"/>
                  <a:pt x="4039777" y="3316874"/>
                  <a:pt x="4038893" y="3316756"/>
                </a:cubicBezTo>
                <a:cubicBezTo>
                  <a:pt x="4038010" y="3316639"/>
                  <a:pt x="4037273" y="3316477"/>
                  <a:pt x="4036684" y="3316270"/>
                </a:cubicBezTo>
                <a:cubicBezTo>
                  <a:pt x="4036095" y="3316064"/>
                  <a:pt x="4035638" y="3315814"/>
                  <a:pt x="4035314" y="3315519"/>
                </a:cubicBezTo>
                <a:cubicBezTo>
                  <a:pt x="4034990" y="3315225"/>
                  <a:pt x="4034769" y="3314901"/>
                  <a:pt x="4034652" y="3314547"/>
                </a:cubicBezTo>
                <a:lnTo>
                  <a:pt x="3996124" y="3214516"/>
                </a:lnTo>
                <a:lnTo>
                  <a:pt x="3996035" y="3214516"/>
                </a:lnTo>
                <a:lnTo>
                  <a:pt x="3996035" y="3314105"/>
                </a:lnTo>
                <a:cubicBezTo>
                  <a:pt x="3996035" y="3314577"/>
                  <a:pt x="3995914" y="3314989"/>
                  <a:pt x="3995672" y="3315343"/>
                </a:cubicBezTo>
                <a:cubicBezTo>
                  <a:pt x="3995429" y="3315696"/>
                  <a:pt x="3995004" y="3315976"/>
                  <a:pt x="3994397" y="3316182"/>
                </a:cubicBezTo>
                <a:cubicBezTo>
                  <a:pt x="3993790" y="3316388"/>
                  <a:pt x="3993001" y="3316565"/>
                  <a:pt x="3992030" y="3316712"/>
                </a:cubicBezTo>
                <a:cubicBezTo>
                  <a:pt x="3991060" y="3316860"/>
                  <a:pt x="3989816" y="3316933"/>
                  <a:pt x="3988299" y="3316933"/>
                </a:cubicBezTo>
                <a:cubicBezTo>
                  <a:pt x="3986843" y="3316933"/>
                  <a:pt x="3985629" y="3316860"/>
                  <a:pt x="3984659" y="3316712"/>
                </a:cubicBezTo>
                <a:cubicBezTo>
                  <a:pt x="3983688" y="3316565"/>
                  <a:pt x="3982914" y="3316388"/>
                  <a:pt x="3982338" y="3316182"/>
                </a:cubicBezTo>
                <a:cubicBezTo>
                  <a:pt x="3981761" y="3315976"/>
                  <a:pt x="3981367" y="3315696"/>
                  <a:pt x="3981155" y="3315343"/>
                </a:cubicBezTo>
                <a:cubicBezTo>
                  <a:pt x="3980942" y="3314989"/>
                  <a:pt x="3980836" y="3314577"/>
                  <a:pt x="3980836" y="3314105"/>
                </a:cubicBezTo>
                <a:lnTo>
                  <a:pt x="3980836" y="3208949"/>
                </a:lnTo>
                <a:cubicBezTo>
                  <a:pt x="3980836" y="3206475"/>
                  <a:pt x="3981494" y="3204708"/>
                  <a:pt x="3982810" y="3203647"/>
                </a:cubicBezTo>
                <a:cubicBezTo>
                  <a:pt x="3984126" y="3202587"/>
                  <a:pt x="3985592" y="3202056"/>
                  <a:pt x="3987207" y="3202056"/>
                </a:cubicBezTo>
                <a:close/>
                <a:moveTo>
                  <a:pt x="3520510" y="3202056"/>
                </a:moveTo>
                <a:lnTo>
                  <a:pt x="3529843" y="3202056"/>
                </a:lnTo>
                <a:cubicBezTo>
                  <a:pt x="3531756" y="3202056"/>
                  <a:pt x="3533431" y="3202233"/>
                  <a:pt x="3534867" y="3202587"/>
                </a:cubicBezTo>
                <a:cubicBezTo>
                  <a:pt x="3536302" y="3202940"/>
                  <a:pt x="3537559" y="3203500"/>
                  <a:pt x="3538636" y="3204266"/>
                </a:cubicBezTo>
                <a:cubicBezTo>
                  <a:pt x="3539712" y="3205032"/>
                  <a:pt x="3540610" y="3206004"/>
                  <a:pt x="3541327" y="3207182"/>
                </a:cubicBezTo>
                <a:cubicBezTo>
                  <a:pt x="3542045" y="3208360"/>
                  <a:pt x="3542674" y="3209744"/>
                  <a:pt x="3543212" y="3211335"/>
                </a:cubicBezTo>
                <a:lnTo>
                  <a:pt x="3575908" y="3294135"/>
                </a:lnTo>
                <a:lnTo>
                  <a:pt x="3576349" y="3294135"/>
                </a:lnTo>
                <a:lnTo>
                  <a:pt x="3610370" y="3211600"/>
                </a:lnTo>
                <a:cubicBezTo>
                  <a:pt x="3611029" y="3209833"/>
                  <a:pt x="3611747" y="3208331"/>
                  <a:pt x="3612525" y="3207093"/>
                </a:cubicBezTo>
                <a:cubicBezTo>
                  <a:pt x="3613303" y="3205856"/>
                  <a:pt x="3614157" y="3204870"/>
                  <a:pt x="3615085" y="3204133"/>
                </a:cubicBezTo>
                <a:cubicBezTo>
                  <a:pt x="3616012" y="3203397"/>
                  <a:pt x="3617045" y="3202867"/>
                  <a:pt x="3618182" y="3202543"/>
                </a:cubicBezTo>
                <a:cubicBezTo>
                  <a:pt x="3619318" y="3202219"/>
                  <a:pt x="3620634" y="3202056"/>
                  <a:pt x="3622131" y="3202056"/>
                </a:cubicBezTo>
                <a:lnTo>
                  <a:pt x="3631917" y="3202056"/>
                </a:lnTo>
                <a:cubicBezTo>
                  <a:pt x="3632815" y="3202056"/>
                  <a:pt x="3633668" y="3202189"/>
                  <a:pt x="3634476" y="3202454"/>
                </a:cubicBezTo>
                <a:cubicBezTo>
                  <a:pt x="3635284" y="3202719"/>
                  <a:pt x="3635972" y="3203132"/>
                  <a:pt x="3636541" y="3203691"/>
                </a:cubicBezTo>
                <a:cubicBezTo>
                  <a:pt x="3637110" y="3204251"/>
                  <a:pt x="3637573" y="3204958"/>
                  <a:pt x="3637932" y="3205812"/>
                </a:cubicBezTo>
                <a:cubicBezTo>
                  <a:pt x="3638291" y="3206666"/>
                  <a:pt x="3638471" y="3207712"/>
                  <a:pt x="3638471" y="3208949"/>
                </a:cubicBezTo>
                <a:lnTo>
                  <a:pt x="3638471" y="3314105"/>
                </a:lnTo>
                <a:cubicBezTo>
                  <a:pt x="3638471" y="3314577"/>
                  <a:pt x="3638350" y="3314989"/>
                  <a:pt x="3638107" y="3315343"/>
                </a:cubicBezTo>
                <a:cubicBezTo>
                  <a:pt x="3637865" y="3315696"/>
                  <a:pt x="3637440" y="3315976"/>
                  <a:pt x="3636833" y="3316182"/>
                </a:cubicBezTo>
                <a:cubicBezTo>
                  <a:pt x="3636225" y="3316388"/>
                  <a:pt x="3635452" y="3316565"/>
                  <a:pt x="3634512" y="3316712"/>
                </a:cubicBezTo>
                <a:cubicBezTo>
                  <a:pt x="3633571" y="3316860"/>
                  <a:pt x="3632343" y="3316933"/>
                  <a:pt x="3630826" y="3316933"/>
                </a:cubicBezTo>
                <a:cubicBezTo>
                  <a:pt x="3629430" y="3316933"/>
                  <a:pt x="3628232" y="3316860"/>
                  <a:pt x="3627231" y="3316712"/>
                </a:cubicBezTo>
                <a:cubicBezTo>
                  <a:pt x="3626230" y="3316565"/>
                  <a:pt x="3625441" y="3316388"/>
                  <a:pt x="3624865" y="3316182"/>
                </a:cubicBezTo>
                <a:cubicBezTo>
                  <a:pt x="3624287" y="3315976"/>
                  <a:pt x="3623879" y="3315696"/>
                  <a:pt x="3623636" y="3315343"/>
                </a:cubicBezTo>
                <a:cubicBezTo>
                  <a:pt x="3623393" y="3314989"/>
                  <a:pt x="3623272" y="3314577"/>
                  <a:pt x="3623272" y="3314105"/>
                </a:cubicBezTo>
                <a:lnTo>
                  <a:pt x="3623272" y="3214516"/>
                </a:lnTo>
                <a:lnTo>
                  <a:pt x="3623095" y="3214516"/>
                </a:lnTo>
                <a:lnTo>
                  <a:pt x="3582800" y="3314547"/>
                </a:lnTo>
                <a:cubicBezTo>
                  <a:pt x="3582623" y="3314960"/>
                  <a:pt x="3582373" y="3315313"/>
                  <a:pt x="3582049" y="3315608"/>
                </a:cubicBezTo>
                <a:cubicBezTo>
                  <a:pt x="3581725" y="3315902"/>
                  <a:pt x="3581254" y="3316153"/>
                  <a:pt x="3580635" y="3316359"/>
                </a:cubicBezTo>
                <a:cubicBezTo>
                  <a:pt x="3580017" y="3316565"/>
                  <a:pt x="3579280" y="3316712"/>
                  <a:pt x="3578426" y="3316801"/>
                </a:cubicBezTo>
                <a:cubicBezTo>
                  <a:pt x="3577572" y="3316889"/>
                  <a:pt x="3576556" y="3316933"/>
                  <a:pt x="3575378" y="3316933"/>
                </a:cubicBezTo>
                <a:cubicBezTo>
                  <a:pt x="3574140" y="3316933"/>
                  <a:pt x="3573080" y="3316874"/>
                  <a:pt x="3572196" y="3316756"/>
                </a:cubicBezTo>
                <a:cubicBezTo>
                  <a:pt x="3571313" y="3316639"/>
                  <a:pt x="3570576" y="3316477"/>
                  <a:pt x="3569987" y="3316270"/>
                </a:cubicBezTo>
                <a:cubicBezTo>
                  <a:pt x="3569398" y="3316064"/>
                  <a:pt x="3568941" y="3315814"/>
                  <a:pt x="3568618" y="3315519"/>
                </a:cubicBezTo>
                <a:cubicBezTo>
                  <a:pt x="3568293" y="3315225"/>
                  <a:pt x="3568072" y="3314901"/>
                  <a:pt x="3567955" y="3314547"/>
                </a:cubicBezTo>
                <a:lnTo>
                  <a:pt x="3529427" y="3214516"/>
                </a:lnTo>
                <a:lnTo>
                  <a:pt x="3529338" y="3214516"/>
                </a:lnTo>
                <a:lnTo>
                  <a:pt x="3529338" y="3314105"/>
                </a:lnTo>
                <a:cubicBezTo>
                  <a:pt x="3529338" y="3314577"/>
                  <a:pt x="3529218" y="3314989"/>
                  <a:pt x="3528975" y="3315343"/>
                </a:cubicBezTo>
                <a:cubicBezTo>
                  <a:pt x="3528732" y="3315696"/>
                  <a:pt x="3528307" y="3315976"/>
                  <a:pt x="3527700" y="3316182"/>
                </a:cubicBezTo>
                <a:cubicBezTo>
                  <a:pt x="3527093" y="3316388"/>
                  <a:pt x="3526304" y="3316565"/>
                  <a:pt x="3525333" y="3316712"/>
                </a:cubicBezTo>
                <a:cubicBezTo>
                  <a:pt x="3524363" y="3316860"/>
                  <a:pt x="3523119" y="3316933"/>
                  <a:pt x="3521602" y="3316933"/>
                </a:cubicBezTo>
                <a:cubicBezTo>
                  <a:pt x="3520146" y="3316933"/>
                  <a:pt x="3518933" y="3316860"/>
                  <a:pt x="3517962" y="3316712"/>
                </a:cubicBezTo>
                <a:cubicBezTo>
                  <a:pt x="3516991" y="3316565"/>
                  <a:pt x="3516218" y="3316388"/>
                  <a:pt x="3515641" y="3316182"/>
                </a:cubicBezTo>
                <a:cubicBezTo>
                  <a:pt x="3515065" y="3315976"/>
                  <a:pt x="3514670" y="3315696"/>
                  <a:pt x="3514458" y="3315343"/>
                </a:cubicBezTo>
                <a:cubicBezTo>
                  <a:pt x="3514245" y="3314989"/>
                  <a:pt x="3514140" y="3314577"/>
                  <a:pt x="3514140" y="3314105"/>
                </a:cubicBezTo>
                <a:lnTo>
                  <a:pt x="3514140" y="3208949"/>
                </a:lnTo>
                <a:cubicBezTo>
                  <a:pt x="3514140" y="3206475"/>
                  <a:pt x="3514797" y="3204708"/>
                  <a:pt x="3516113" y="3203647"/>
                </a:cubicBezTo>
                <a:cubicBezTo>
                  <a:pt x="3517429" y="3202587"/>
                  <a:pt x="3518894" y="3202056"/>
                  <a:pt x="3520510" y="3202056"/>
                </a:cubicBezTo>
                <a:close/>
                <a:moveTo>
                  <a:pt x="3044260" y="3202056"/>
                </a:moveTo>
                <a:lnTo>
                  <a:pt x="3053591" y="3202056"/>
                </a:lnTo>
                <a:cubicBezTo>
                  <a:pt x="3055506" y="3202056"/>
                  <a:pt x="3057179" y="3202233"/>
                  <a:pt x="3058618" y="3202587"/>
                </a:cubicBezTo>
                <a:cubicBezTo>
                  <a:pt x="3060054" y="3202940"/>
                  <a:pt x="3061309" y="3203500"/>
                  <a:pt x="3062386" y="3204266"/>
                </a:cubicBezTo>
                <a:cubicBezTo>
                  <a:pt x="3063461" y="3205032"/>
                  <a:pt x="3064360" y="3206004"/>
                  <a:pt x="3065077" y="3207182"/>
                </a:cubicBezTo>
                <a:cubicBezTo>
                  <a:pt x="3065794" y="3208360"/>
                  <a:pt x="3066423" y="3209744"/>
                  <a:pt x="3066961" y="3211335"/>
                </a:cubicBezTo>
                <a:lnTo>
                  <a:pt x="3099658" y="3294135"/>
                </a:lnTo>
                <a:lnTo>
                  <a:pt x="3100099" y="3294135"/>
                </a:lnTo>
                <a:lnTo>
                  <a:pt x="3134120" y="3211600"/>
                </a:lnTo>
                <a:cubicBezTo>
                  <a:pt x="3134777" y="3209833"/>
                  <a:pt x="3135496" y="3208331"/>
                  <a:pt x="3136274" y="3207093"/>
                </a:cubicBezTo>
                <a:cubicBezTo>
                  <a:pt x="3137053" y="3205856"/>
                  <a:pt x="3137905" y="3204870"/>
                  <a:pt x="3138833" y="3204133"/>
                </a:cubicBezTo>
                <a:cubicBezTo>
                  <a:pt x="3139762" y="3203397"/>
                  <a:pt x="3140794" y="3202867"/>
                  <a:pt x="3141930" y="3202543"/>
                </a:cubicBezTo>
                <a:cubicBezTo>
                  <a:pt x="3143068" y="3202219"/>
                  <a:pt x="3144384" y="3202056"/>
                  <a:pt x="3145881" y="3202056"/>
                </a:cubicBezTo>
                <a:lnTo>
                  <a:pt x="3155666" y="3202056"/>
                </a:lnTo>
                <a:cubicBezTo>
                  <a:pt x="3156564" y="3202056"/>
                  <a:pt x="3157418" y="3202189"/>
                  <a:pt x="3158225" y="3202454"/>
                </a:cubicBezTo>
                <a:cubicBezTo>
                  <a:pt x="3159033" y="3202719"/>
                  <a:pt x="3159721" y="3203132"/>
                  <a:pt x="3160290" y="3203691"/>
                </a:cubicBezTo>
                <a:cubicBezTo>
                  <a:pt x="3160857" y="3204251"/>
                  <a:pt x="3161322" y="3204958"/>
                  <a:pt x="3161682" y="3205812"/>
                </a:cubicBezTo>
                <a:cubicBezTo>
                  <a:pt x="3162040" y="3206666"/>
                  <a:pt x="3162220" y="3207712"/>
                  <a:pt x="3162220" y="3208949"/>
                </a:cubicBezTo>
                <a:lnTo>
                  <a:pt x="3162220" y="3314105"/>
                </a:lnTo>
                <a:cubicBezTo>
                  <a:pt x="3162220" y="3314577"/>
                  <a:pt x="3162099" y="3314989"/>
                  <a:pt x="3161856" y="3315343"/>
                </a:cubicBezTo>
                <a:cubicBezTo>
                  <a:pt x="3161614" y="3315696"/>
                  <a:pt x="3161188" y="3315976"/>
                  <a:pt x="3160581" y="3316182"/>
                </a:cubicBezTo>
                <a:cubicBezTo>
                  <a:pt x="3159975" y="3316388"/>
                  <a:pt x="3159201" y="3316565"/>
                  <a:pt x="3158261" y="3316712"/>
                </a:cubicBezTo>
                <a:cubicBezTo>
                  <a:pt x="3157321" y="3316860"/>
                  <a:pt x="3156091" y="3316933"/>
                  <a:pt x="3154575" y="3316933"/>
                </a:cubicBezTo>
                <a:cubicBezTo>
                  <a:pt x="3153180" y="3316933"/>
                  <a:pt x="3151981" y="3316860"/>
                  <a:pt x="3150980" y="3316712"/>
                </a:cubicBezTo>
                <a:cubicBezTo>
                  <a:pt x="3149979" y="3316565"/>
                  <a:pt x="3149191" y="3316388"/>
                  <a:pt x="3148614" y="3316182"/>
                </a:cubicBezTo>
                <a:cubicBezTo>
                  <a:pt x="3148037" y="3315976"/>
                  <a:pt x="3147627" y="3315696"/>
                  <a:pt x="3147385" y="3315343"/>
                </a:cubicBezTo>
                <a:cubicBezTo>
                  <a:pt x="3147143" y="3314989"/>
                  <a:pt x="3147022" y="3314577"/>
                  <a:pt x="3147022" y="3314105"/>
                </a:cubicBezTo>
                <a:lnTo>
                  <a:pt x="3147022" y="3214516"/>
                </a:lnTo>
                <a:lnTo>
                  <a:pt x="3146844" y="3214516"/>
                </a:lnTo>
                <a:lnTo>
                  <a:pt x="3106551" y="3314547"/>
                </a:lnTo>
                <a:cubicBezTo>
                  <a:pt x="3106373" y="3314960"/>
                  <a:pt x="3106122" y="3315313"/>
                  <a:pt x="3105799" y="3315608"/>
                </a:cubicBezTo>
                <a:cubicBezTo>
                  <a:pt x="3105473" y="3315902"/>
                  <a:pt x="3105003" y="3316153"/>
                  <a:pt x="3104385" y="3316359"/>
                </a:cubicBezTo>
                <a:cubicBezTo>
                  <a:pt x="3103765" y="3316565"/>
                  <a:pt x="3103029" y="3316712"/>
                  <a:pt x="3102178" y="3316801"/>
                </a:cubicBezTo>
                <a:cubicBezTo>
                  <a:pt x="3101321" y="3316889"/>
                  <a:pt x="3100306" y="3316933"/>
                  <a:pt x="3099126" y="3316933"/>
                </a:cubicBezTo>
                <a:cubicBezTo>
                  <a:pt x="3097890" y="3316933"/>
                  <a:pt x="3096828" y="3316874"/>
                  <a:pt x="3095946" y="3316756"/>
                </a:cubicBezTo>
                <a:cubicBezTo>
                  <a:pt x="3095063" y="3316639"/>
                  <a:pt x="3094325" y="3316477"/>
                  <a:pt x="3093737" y="3316270"/>
                </a:cubicBezTo>
                <a:cubicBezTo>
                  <a:pt x="3093147" y="3316064"/>
                  <a:pt x="3092691" y="3315814"/>
                  <a:pt x="3092368" y="3315519"/>
                </a:cubicBezTo>
                <a:cubicBezTo>
                  <a:pt x="3092043" y="3315225"/>
                  <a:pt x="3091821" y="3314901"/>
                  <a:pt x="3091705" y="3314547"/>
                </a:cubicBezTo>
                <a:lnTo>
                  <a:pt x="3053177" y="3214516"/>
                </a:lnTo>
                <a:lnTo>
                  <a:pt x="3053088" y="3214516"/>
                </a:lnTo>
                <a:lnTo>
                  <a:pt x="3053088" y="3314105"/>
                </a:lnTo>
                <a:cubicBezTo>
                  <a:pt x="3053088" y="3314577"/>
                  <a:pt x="3052968" y="3314989"/>
                  <a:pt x="3052724" y="3315343"/>
                </a:cubicBezTo>
                <a:cubicBezTo>
                  <a:pt x="3052480" y="3315696"/>
                  <a:pt x="3052058" y="3315976"/>
                  <a:pt x="3051451" y="3316182"/>
                </a:cubicBezTo>
                <a:cubicBezTo>
                  <a:pt x="3050843" y="3316388"/>
                  <a:pt x="3050054" y="3316565"/>
                  <a:pt x="3049084" y="3316712"/>
                </a:cubicBezTo>
                <a:cubicBezTo>
                  <a:pt x="3048113" y="3316860"/>
                  <a:pt x="3046869" y="3316933"/>
                  <a:pt x="3045352" y="3316933"/>
                </a:cubicBezTo>
                <a:cubicBezTo>
                  <a:pt x="3043896" y="3316933"/>
                  <a:pt x="3042683" y="3316860"/>
                  <a:pt x="3041712" y="3316712"/>
                </a:cubicBezTo>
                <a:cubicBezTo>
                  <a:pt x="3040742" y="3316565"/>
                  <a:pt x="3039968" y="3316388"/>
                  <a:pt x="3039389" y="3316182"/>
                </a:cubicBezTo>
                <a:cubicBezTo>
                  <a:pt x="3038814" y="3315976"/>
                  <a:pt x="3038418" y="3315696"/>
                  <a:pt x="3038207" y="3315343"/>
                </a:cubicBezTo>
                <a:cubicBezTo>
                  <a:pt x="3037996" y="3314989"/>
                  <a:pt x="3037889" y="3314577"/>
                  <a:pt x="3037889" y="3314105"/>
                </a:cubicBezTo>
                <a:lnTo>
                  <a:pt x="3037889" y="3208949"/>
                </a:lnTo>
                <a:cubicBezTo>
                  <a:pt x="3037889" y="3206475"/>
                  <a:pt x="3038547" y="3204708"/>
                  <a:pt x="3039862" y="3203647"/>
                </a:cubicBezTo>
                <a:cubicBezTo>
                  <a:pt x="3041178" y="3202587"/>
                  <a:pt x="3042645" y="3202056"/>
                  <a:pt x="3044260" y="3202056"/>
                </a:cubicBezTo>
                <a:close/>
                <a:moveTo>
                  <a:pt x="2577536" y="3202056"/>
                </a:moveTo>
                <a:lnTo>
                  <a:pt x="2586868" y="3202056"/>
                </a:lnTo>
                <a:cubicBezTo>
                  <a:pt x="2588783" y="3202056"/>
                  <a:pt x="2590457" y="3202233"/>
                  <a:pt x="2591893" y="3202587"/>
                </a:cubicBezTo>
                <a:cubicBezTo>
                  <a:pt x="2593329" y="3202940"/>
                  <a:pt x="2594586" y="3203500"/>
                  <a:pt x="2595663" y="3204266"/>
                </a:cubicBezTo>
                <a:cubicBezTo>
                  <a:pt x="2596739" y="3205032"/>
                  <a:pt x="2597636" y="3206004"/>
                  <a:pt x="2598354" y="3207182"/>
                </a:cubicBezTo>
                <a:cubicBezTo>
                  <a:pt x="2599072" y="3208360"/>
                  <a:pt x="2599701" y="3209744"/>
                  <a:pt x="2600239" y="3211335"/>
                </a:cubicBezTo>
                <a:lnTo>
                  <a:pt x="2632937" y="3294135"/>
                </a:lnTo>
                <a:lnTo>
                  <a:pt x="2633379" y="3294135"/>
                </a:lnTo>
                <a:lnTo>
                  <a:pt x="2667400" y="3211600"/>
                </a:lnTo>
                <a:cubicBezTo>
                  <a:pt x="2668058" y="3209833"/>
                  <a:pt x="2668776" y="3208331"/>
                  <a:pt x="2669554" y="3207093"/>
                </a:cubicBezTo>
                <a:cubicBezTo>
                  <a:pt x="2670332" y="3205856"/>
                  <a:pt x="2671186" y="3204870"/>
                  <a:pt x="2672114" y="3204133"/>
                </a:cubicBezTo>
                <a:cubicBezTo>
                  <a:pt x="2673041" y="3203397"/>
                  <a:pt x="2674074" y="3202867"/>
                  <a:pt x="2675210" y="3202543"/>
                </a:cubicBezTo>
                <a:cubicBezTo>
                  <a:pt x="2676347" y="3202219"/>
                  <a:pt x="2677664" y="3202056"/>
                  <a:pt x="2679161" y="3202056"/>
                </a:cubicBezTo>
                <a:lnTo>
                  <a:pt x="2688946" y="3202056"/>
                </a:lnTo>
                <a:cubicBezTo>
                  <a:pt x="2689844" y="3202056"/>
                  <a:pt x="2690697" y="3202189"/>
                  <a:pt x="2691505" y="3202454"/>
                </a:cubicBezTo>
                <a:cubicBezTo>
                  <a:pt x="2692313" y="3202719"/>
                  <a:pt x="2693001" y="3203132"/>
                  <a:pt x="2693570" y="3203691"/>
                </a:cubicBezTo>
                <a:cubicBezTo>
                  <a:pt x="2694138" y="3204251"/>
                  <a:pt x="2694603" y="3204958"/>
                  <a:pt x="2694962" y="3205812"/>
                </a:cubicBezTo>
                <a:cubicBezTo>
                  <a:pt x="2695320" y="3206666"/>
                  <a:pt x="2695500" y="3207712"/>
                  <a:pt x="2695500" y="3208949"/>
                </a:cubicBezTo>
                <a:lnTo>
                  <a:pt x="2695500" y="3314105"/>
                </a:lnTo>
                <a:cubicBezTo>
                  <a:pt x="2695500" y="3314577"/>
                  <a:pt x="2695379" y="3314989"/>
                  <a:pt x="2695136" y="3315343"/>
                </a:cubicBezTo>
                <a:cubicBezTo>
                  <a:pt x="2694894" y="3315696"/>
                  <a:pt x="2694469" y="3315976"/>
                  <a:pt x="2693862" y="3316182"/>
                </a:cubicBezTo>
                <a:cubicBezTo>
                  <a:pt x="2693255" y="3316388"/>
                  <a:pt x="2692481" y="3316565"/>
                  <a:pt x="2691541" y="3316712"/>
                </a:cubicBezTo>
                <a:cubicBezTo>
                  <a:pt x="2690600" y="3316860"/>
                  <a:pt x="2689372" y="3316933"/>
                  <a:pt x="2687855" y="3316933"/>
                </a:cubicBezTo>
                <a:cubicBezTo>
                  <a:pt x="2686460" y="3316933"/>
                  <a:pt x="2685261" y="3316860"/>
                  <a:pt x="2684260" y="3316712"/>
                </a:cubicBezTo>
                <a:cubicBezTo>
                  <a:pt x="2683259" y="3316565"/>
                  <a:pt x="2682470" y="3316388"/>
                  <a:pt x="2681894" y="3316182"/>
                </a:cubicBezTo>
                <a:cubicBezTo>
                  <a:pt x="2681317" y="3315976"/>
                  <a:pt x="2680907" y="3315696"/>
                  <a:pt x="2680665" y="3315343"/>
                </a:cubicBezTo>
                <a:cubicBezTo>
                  <a:pt x="2680422" y="3314989"/>
                  <a:pt x="2680301" y="3314577"/>
                  <a:pt x="2680301" y="3314105"/>
                </a:cubicBezTo>
                <a:lnTo>
                  <a:pt x="2680301" y="3214516"/>
                </a:lnTo>
                <a:lnTo>
                  <a:pt x="2680125" y="3214516"/>
                </a:lnTo>
                <a:lnTo>
                  <a:pt x="2639829" y="3314547"/>
                </a:lnTo>
                <a:cubicBezTo>
                  <a:pt x="2639652" y="3314960"/>
                  <a:pt x="2639402" y="3315313"/>
                  <a:pt x="2639078" y="3315608"/>
                </a:cubicBezTo>
                <a:cubicBezTo>
                  <a:pt x="2638753" y="3315902"/>
                  <a:pt x="2638283" y="3316153"/>
                  <a:pt x="2637664" y="3316359"/>
                </a:cubicBezTo>
                <a:cubicBezTo>
                  <a:pt x="2637045" y="3316565"/>
                  <a:pt x="2636309" y="3316712"/>
                  <a:pt x="2635455" y="3316801"/>
                </a:cubicBezTo>
                <a:cubicBezTo>
                  <a:pt x="2634600" y="3316889"/>
                  <a:pt x="2633584" y="3316933"/>
                  <a:pt x="2632406" y="3316933"/>
                </a:cubicBezTo>
                <a:cubicBezTo>
                  <a:pt x="2631169" y="3316933"/>
                  <a:pt x="2630108" y="3316874"/>
                  <a:pt x="2629224" y="3316756"/>
                </a:cubicBezTo>
                <a:cubicBezTo>
                  <a:pt x="2628342" y="3316639"/>
                  <a:pt x="2627604" y="3316477"/>
                  <a:pt x="2627015" y="3316270"/>
                </a:cubicBezTo>
                <a:cubicBezTo>
                  <a:pt x="2626427" y="3316064"/>
                  <a:pt x="2625970" y="3315814"/>
                  <a:pt x="2625646" y="3315519"/>
                </a:cubicBezTo>
                <a:cubicBezTo>
                  <a:pt x="2625322" y="3315225"/>
                  <a:pt x="2625100" y="3314901"/>
                  <a:pt x="2624982" y="3314547"/>
                </a:cubicBezTo>
                <a:lnTo>
                  <a:pt x="2586453" y="3214516"/>
                </a:lnTo>
                <a:lnTo>
                  <a:pt x="2586364" y="3214516"/>
                </a:lnTo>
                <a:lnTo>
                  <a:pt x="2586364" y="3314105"/>
                </a:lnTo>
                <a:cubicBezTo>
                  <a:pt x="2586364" y="3314577"/>
                  <a:pt x="2586244" y="3314989"/>
                  <a:pt x="2586001" y="3315343"/>
                </a:cubicBezTo>
                <a:cubicBezTo>
                  <a:pt x="2585758" y="3315696"/>
                  <a:pt x="2585334" y="3315976"/>
                  <a:pt x="2584727" y="3316182"/>
                </a:cubicBezTo>
                <a:cubicBezTo>
                  <a:pt x="2584119" y="3316388"/>
                  <a:pt x="2583331" y="3316565"/>
                  <a:pt x="2582360" y="3316712"/>
                </a:cubicBezTo>
                <a:cubicBezTo>
                  <a:pt x="2581389" y="3316860"/>
                  <a:pt x="2580145" y="3316933"/>
                  <a:pt x="2578629" y="3316933"/>
                </a:cubicBezTo>
                <a:cubicBezTo>
                  <a:pt x="2577172" y="3316933"/>
                  <a:pt x="2575958" y="3316860"/>
                  <a:pt x="2574987" y="3316712"/>
                </a:cubicBezTo>
                <a:cubicBezTo>
                  <a:pt x="2574018" y="3316565"/>
                  <a:pt x="2573244" y="3316388"/>
                  <a:pt x="2572667" y="3316182"/>
                </a:cubicBezTo>
                <a:cubicBezTo>
                  <a:pt x="2572090" y="3315976"/>
                  <a:pt x="2571695" y="3315696"/>
                  <a:pt x="2571484" y="3315343"/>
                </a:cubicBezTo>
                <a:cubicBezTo>
                  <a:pt x="2571272" y="3314989"/>
                  <a:pt x="2571165" y="3314577"/>
                  <a:pt x="2571165" y="3314105"/>
                </a:cubicBezTo>
                <a:lnTo>
                  <a:pt x="2571165" y="3208949"/>
                </a:lnTo>
                <a:cubicBezTo>
                  <a:pt x="2571165" y="3206475"/>
                  <a:pt x="2571824" y="3204708"/>
                  <a:pt x="2573138" y="3203647"/>
                </a:cubicBezTo>
                <a:cubicBezTo>
                  <a:pt x="2574456" y="3202587"/>
                  <a:pt x="2575920" y="3202056"/>
                  <a:pt x="2577536" y="3202056"/>
                </a:cubicBezTo>
                <a:close/>
                <a:moveTo>
                  <a:pt x="2101284" y="3202056"/>
                </a:moveTo>
                <a:lnTo>
                  <a:pt x="2110617" y="3202056"/>
                </a:lnTo>
                <a:cubicBezTo>
                  <a:pt x="2112531" y="3202056"/>
                  <a:pt x="2114205" y="3202233"/>
                  <a:pt x="2115641" y="3202587"/>
                </a:cubicBezTo>
                <a:cubicBezTo>
                  <a:pt x="2117078" y="3202940"/>
                  <a:pt x="2118334" y="3203500"/>
                  <a:pt x="2119410" y="3204266"/>
                </a:cubicBezTo>
                <a:cubicBezTo>
                  <a:pt x="2120485" y="3205032"/>
                  <a:pt x="2121384" y="3206004"/>
                  <a:pt x="2122101" y="3207182"/>
                </a:cubicBezTo>
                <a:cubicBezTo>
                  <a:pt x="2122819" y="3208360"/>
                  <a:pt x="2123447" y="3209744"/>
                  <a:pt x="2123985" y="3211335"/>
                </a:cubicBezTo>
                <a:lnTo>
                  <a:pt x="2156681" y="3294135"/>
                </a:lnTo>
                <a:lnTo>
                  <a:pt x="2157124" y="3294135"/>
                </a:lnTo>
                <a:lnTo>
                  <a:pt x="2191145" y="3211600"/>
                </a:lnTo>
                <a:cubicBezTo>
                  <a:pt x="2191802" y="3209833"/>
                  <a:pt x="2192521" y="3208331"/>
                  <a:pt x="2193298" y="3207093"/>
                </a:cubicBezTo>
                <a:cubicBezTo>
                  <a:pt x="2194077" y="3205856"/>
                  <a:pt x="2194930" y="3204870"/>
                  <a:pt x="2195857" y="3204133"/>
                </a:cubicBezTo>
                <a:cubicBezTo>
                  <a:pt x="2196785" y="3203397"/>
                  <a:pt x="2197818" y="3202867"/>
                  <a:pt x="2198956" y="3202543"/>
                </a:cubicBezTo>
                <a:cubicBezTo>
                  <a:pt x="2200091" y="3202219"/>
                  <a:pt x="2201408" y="3202056"/>
                  <a:pt x="2202907" y="3202056"/>
                </a:cubicBezTo>
                <a:lnTo>
                  <a:pt x="2212693" y="3202056"/>
                </a:lnTo>
                <a:cubicBezTo>
                  <a:pt x="2213589" y="3202056"/>
                  <a:pt x="2214444" y="3202189"/>
                  <a:pt x="2215250" y="3202454"/>
                </a:cubicBezTo>
                <a:cubicBezTo>
                  <a:pt x="2216058" y="3202719"/>
                  <a:pt x="2216747" y="3203132"/>
                  <a:pt x="2217314" y="3203691"/>
                </a:cubicBezTo>
                <a:cubicBezTo>
                  <a:pt x="2217885" y="3204251"/>
                  <a:pt x="2218349" y="3204958"/>
                  <a:pt x="2218708" y="3205812"/>
                </a:cubicBezTo>
                <a:cubicBezTo>
                  <a:pt x="2219067" y="3206666"/>
                  <a:pt x="2219246" y="3207712"/>
                  <a:pt x="2219246" y="3208949"/>
                </a:cubicBezTo>
                <a:lnTo>
                  <a:pt x="2219246" y="3314105"/>
                </a:lnTo>
                <a:cubicBezTo>
                  <a:pt x="2219246" y="3314577"/>
                  <a:pt x="2219126" y="3314989"/>
                  <a:pt x="2218882" y="3315343"/>
                </a:cubicBezTo>
                <a:cubicBezTo>
                  <a:pt x="2218639" y="3315696"/>
                  <a:pt x="2218215" y="3315976"/>
                  <a:pt x="2217609" y="3316182"/>
                </a:cubicBezTo>
                <a:cubicBezTo>
                  <a:pt x="2217001" y="3316388"/>
                  <a:pt x="2216228" y="3316565"/>
                  <a:pt x="2215286" y="3316712"/>
                </a:cubicBezTo>
                <a:cubicBezTo>
                  <a:pt x="2214348" y="3316860"/>
                  <a:pt x="2213118" y="3316933"/>
                  <a:pt x="2211601" y="3316933"/>
                </a:cubicBezTo>
                <a:cubicBezTo>
                  <a:pt x="2210205" y="3316933"/>
                  <a:pt x="2209006" y="3316860"/>
                  <a:pt x="2208005" y="3316712"/>
                </a:cubicBezTo>
                <a:cubicBezTo>
                  <a:pt x="2207005" y="3316565"/>
                  <a:pt x="2206216" y="3316388"/>
                  <a:pt x="2205638" y="3316182"/>
                </a:cubicBezTo>
                <a:cubicBezTo>
                  <a:pt x="2205062" y="3315976"/>
                  <a:pt x="2204653" y="3315696"/>
                  <a:pt x="2204409" y="3315343"/>
                </a:cubicBezTo>
                <a:cubicBezTo>
                  <a:pt x="2204166" y="3314989"/>
                  <a:pt x="2204045" y="3314577"/>
                  <a:pt x="2204045" y="3314105"/>
                </a:cubicBezTo>
                <a:lnTo>
                  <a:pt x="2204045" y="3214516"/>
                </a:lnTo>
                <a:lnTo>
                  <a:pt x="2203870" y="3214516"/>
                </a:lnTo>
                <a:lnTo>
                  <a:pt x="2163573" y="3314547"/>
                </a:lnTo>
                <a:cubicBezTo>
                  <a:pt x="2163397" y="3314960"/>
                  <a:pt x="2163146" y="3315313"/>
                  <a:pt x="2162823" y="3315608"/>
                </a:cubicBezTo>
                <a:cubicBezTo>
                  <a:pt x="2162499" y="3315902"/>
                  <a:pt x="2162027" y="3316153"/>
                  <a:pt x="2161409" y="3316359"/>
                </a:cubicBezTo>
                <a:cubicBezTo>
                  <a:pt x="2160790" y="3316565"/>
                  <a:pt x="2160054" y="3316712"/>
                  <a:pt x="2159200" y="3316801"/>
                </a:cubicBezTo>
                <a:cubicBezTo>
                  <a:pt x="2158345" y="3316889"/>
                  <a:pt x="2157329" y="3316933"/>
                  <a:pt x="2156150" y="3316933"/>
                </a:cubicBezTo>
                <a:cubicBezTo>
                  <a:pt x="2154914" y="3316933"/>
                  <a:pt x="2153854" y="3316874"/>
                  <a:pt x="2152970" y="3316756"/>
                </a:cubicBezTo>
                <a:cubicBezTo>
                  <a:pt x="2152086" y="3316639"/>
                  <a:pt x="2151349" y="3316477"/>
                  <a:pt x="2150762" y="3316270"/>
                </a:cubicBezTo>
                <a:cubicBezTo>
                  <a:pt x="2150172" y="3316064"/>
                  <a:pt x="2149715" y="3315814"/>
                  <a:pt x="2149392" y="3315519"/>
                </a:cubicBezTo>
                <a:cubicBezTo>
                  <a:pt x="2149066" y="3315225"/>
                  <a:pt x="2148847" y="3314901"/>
                  <a:pt x="2148728" y="3314547"/>
                </a:cubicBezTo>
                <a:lnTo>
                  <a:pt x="2110201" y="3214516"/>
                </a:lnTo>
                <a:lnTo>
                  <a:pt x="2110112" y="3214516"/>
                </a:lnTo>
                <a:lnTo>
                  <a:pt x="2110112" y="3314105"/>
                </a:lnTo>
                <a:cubicBezTo>
                  <a:pt x="2110112" y="3314577"/>
                  <a:pt x="2109991" y="3314989"/>
                  <a:pt x="2109748" y="3315343"/>
                </a:cubicBezTo>
                <a:cubicBezTo>
                  <a:pt x="2109506" y="3315696"/>
                  <a:pt x="2109081" y="3315976"/>
                  <a:pt x="2108474" y="3316182"/>
                </a:cubicBezTo>
                <a:cubicBezTo>
                  <a:pt x="2107867" y="3316388"/>
                  <a:pt x="2107079" y="3316565"/>
                  <a:pt x="2106108" y="3316712"/>
                </a:cubicBezTo>
                <a:cubicBezTo>
                  <a:pt x="2105137" y="3316860"/>
                  <a:pt x="2103893" y="3316933"/>
                  <a:pt x="2102377" y="3316933"/>
                </a:cubicBezTo>
                <a:cubicBezTo>
                  <a:pt x="2100920" y="3316933"/>
                  <a:pt x="2099706" y="3316860"/>
                  <a:pt x="2098736" y="3316712"/>
                </a:cubicBezTo>
                <a:cubicBezTo>
                  <a:pt x="2097765" y="3316565"/>
                  <a:pt x="2096991" y="3316388"/>
                  <a:pt x="2096416" y="3316182"/>
                </a:cubicBezTo>
                <a:cubicBezTo>
                  <a:pt x="2095838" y="3315976"/>
                  <a:pt x="2095445" y="3315696"/>
                  <a:pt x="2095233" y="3315343"/>
                </a:cubicBezTo>
                <a:cubicBezTo>
                  <a:pt x="2095019" y="3314989"/>
                  <a:pt x="2094914" y="3314577"/>
                  <a:pt x="2094914" y="3314105"/>
                </a:cubicBezTo>
                <a:lnTo>
                  <a:pt x="2094914" y="3208949"/>
                </a:lnTo>
                <a:cubicBezTo>
                  <a:pt x="2094914" y="3206475"/>
                  <a:pt x="2095571" y="3204708"/>
                  <a:pt x="2096887" y="3203647"/>
                </a:cubicBezTo>
                <a:cubicBezTo>
                  <a:pt x="2098204" y="3202587"/>
                  <a:pt x="2099669" y="3202056"/>
                  <a:pt x="2101284" y="3202056"/>
                </a:cubicBezTo>
                <a:close/>
                <a:moveTo>
                  <a:pt x="1634556" y="3202056"/>
                </a:moveTo>
                <a:lnTo>
                  <a:pt x="1643889" y="3202056"/>
                </a:lnTo>
                <a:cubicBezTo>
                  <a:pt x="1645803" y="3202056"/>
                  <a:pt x="1647485" y="3202233"/>
                  <a:pt x="1648921" y="3202587"/>
                </a:cubicBezTo>
                <a:cubicBezTo>
                  <a:pt x="1650357" y="3202940"/>
                  <a:pt x="1651613" y="3203500"/>
                  <a:pt x="1652690" y="3204266"/>
                </a:cubicBezTo>
                <a:cubicBezTo>
                  <a:pt x="1653766" y="3205032"/>
                  <a:pt x="1654664" y="3206004"/>
                  <a:pt x="1655382" y="3207182"/>
                </a:cubicBezTo>
                <a:cubicBezTo>
                  <a:pt x="1656100" y="3208360"/>
                  <a:pt x="1656728" y="3209744"/>
                  <a:pt x="1657266" y="3211335"/>
                </a:cubicBezTo>
                <a:lnTo>
                  <a:pt x="1689961" y="3294135"/>
                </a:lnTo>
                <a:lnTo>
                  <a:pt x="1690402" y="3294135"/>
                </a:lnTo>
                <a:lnTo>
                  <a:pt x="1724424" y="3211600"/>
                </a:lnTo>
                <a:cubicBezTo>
                  <a:pt x="1725081" y="3209833"/>
                  <a:pt x="1725799" y="3208331"/>
                  <a:pt x="1726578" y="3207093"/>
                </a:cubicBezTo>
                <a:cubicBezTo>
                  <a:pt x="1727357" y="3205856"/>
                  <a:pt x="1728210" y="3204870"/>
                  <a:pt x="1729137" y="3204133"/>
                </a:cubicBezTo>
                <a:cubicBezTo>
                  <a:pt x="1730066" y="3203397"/>
                  <a:pt x="1731098" y="3202867"/>
                  <a:pt x="1732234" y="3202543"/>
                </a:cubicBezTo>
                <a:cubicBezTo>
                  <a:pt x="1733371" y="3202219"/>
                  <a:pt x="1734688" y="3202056"/>
                  <a:pt x="1736184" y="3202056"/>
                </a:cubicBezTo>
                <a:lnTo>
                  <a:pt x="1745969" y="3202056"/>
                </a:lnTo>
                <a:cubicBezTo>
                  <a:pt x="1746868" y="3202056"/>
                  <a:pt x="1747722" y="3202189"/>
                  <a:pt x="1748529" y="3202454"/>
                </a:cubicBezTo>
                <a:cubicBezTo>
                  <a:pt x="1749337" y="3202719"/>
                  <a:pt x="1750025" y="3203132"/>
                  <a:pt x="1750594" y="3203691"/>
                </a:cubicBezTo>
                <a:cubicBezTo>
                  <a:pt x="1751163" y="3204251"/>
                  <a:pt x="1751626" y="3204958"/>
                  <a:pt x="1751986" y="3205812"/>
                </a:cubicBezTo>
                <a:cubicBezTo>
                  <a:pt x="1752344" y="3206666"/>
                  <a:pt x="1752524" y="3207712"/>
                  <a:pt x="1752524" y="3208949"/>
                </a:cubicBezTo>
                <a:lnTo>
                  <a:pt x="1752524" y="3314105"/>
                </a:lnTo>
                <a:cubicBezTo>
                  <a:pt x="1752524" y="3314577"/>
                  <a:pt x="1752403" y="3314989"/>
                  <a:pt x="1752160" y="3315343"/>
                </a:cubicBezTo>
                <a:cubicBezTo>
                  <a:pt x="1751917" y="3315696"/>
                  <a:pt x="1751493" y="3315976"/>
                  <a:pt x="1750886" y="3316182"/>
                </a:cubicBezTo>
                <a:cubicBezTo>
                  <a:pt x="1750278" y="3316388"/>
                  <a:pt x="1749505" y="3316565"/>
                  <a:pt x="1748565" y="3316712"/>
                </a:cubicBezTo>
                <a:cubicBezTo>
                  <a:pt x="1747624" y="3316860"/>
                  <a:pt x="1746395" y="3316933"/>
                  <a:pt x="1744879" y="3316933"/>
                </a:cubicBezTo>
                <a:cubicBezTo>
                  <a:pt x="1743483" y="3316933"/>
                  <a:pt x="1742285" y="3316860"/>
                  <a:pt x="1741285" y="3316712"/>
                </a:cubicBezTo>
                <a:cubicBezTo>
                  <a:pt x="1740283" y="3316565"/>
                  <a:pt x="1739494" y="3316388"/>
                  <a:pt x="1738918" y="3316182"/>
                </a:cubicBezTo>
                <a:cubicBezTo>
                  <a:pt x="1738341" y="3315976"/>
                  <a:pt x="1737931" y="3315696"/>
                  <a:pt x="1737689" y="3315343"/>
                </a:cubicBezTo>
                <a:cubicBezTo>
                  <a:pt x="1737446" y="3314989"/>
                  <a:pt x="1737325" y="3314577"/>
                  <a:pt x="1737325" y="3314105"/>
                </a:cubicBezTo>
                <a:lnTo>
                  <a:pt x="1737325" y="3214516"/>
                </a:lnTo>
                <a:lnTo>
                  <a:pt x="1737149" y="3214516"/>
                </a:lnTo>
                <a:lnTo>
                  <a:pt x="1696854" y="3314547"/>
                </a:lnTo>
                <a:cubicBezTo>
                  <a:pt x="1696677" y="3314960"/>
                  <a:pt x="1696427" y="3315313"/>
                  <a:pt x="1696102" y="3315608"/>
                </a:cubicBezTo>
                <a:cubicBezTo>
                  <a:pt x="1695778" y="3315902"/>
                  <a:pt x="1695307" y="3316153"/>
                  <a:pt x="1694690" y="3316359"/>
                </a:cubicBezTo>
                <a:cubicBezTo>
                  <a:pt x="1694070" y="3316565"/>
                  <a:pt x="1693334" y="3316712"/>
                  <a:pt x="1692480" y="3316801"/>
                </a:cubicBezTo>
                <a:cubicBezTo>
                  <a:pt x="1691626" y="3316889"/>
                  <a:pt x="1690610" y="3316933"/>
                  <a:pt x="1689431" y="3316933"/>
                </a:cubicBezTo>
                <a:cubicBezTo>
                  <a:pt x="1688194" y="3316933"/>
                  <a:pt x="1687133" y="3316874"/>
                  <a:pt x="1686250" y="3316756"/>
                </a:cubicBezTo>
                <a:cubicBezTo>
                  <a:pt x="1685367" y="3316639"/>
                  <a:pt x="1684630" y="3316477"/>
                  <a:pt x="1684042" y="3316270"/>
                </a:cubicBezTo>
                <a:cubicBezTo>
                  <a:pt x="1683452" y="3316064"/>
                  <a:pt x="1682995" y="3315814"/>
                  <a:pt x="1682671" y="3315519"/>
                </a:cubicBezTo>
                <a:cubicBezTo>
                  <a:pt x="1682347" y="3315225"/>
                  <a:pt x="1682125" y="3314901"/>
                  <a:pt x="1682009" y="3314547"/>
                </a:cubicBezTo>
                <a:lnTo>
                  <a:pt x="1643474" y="3214516"/>
                </a:lnTo>
                <a:lnTo>
                  <a:pt x="1643385" y="3214516"/>
                </a:lnTo>
                <a:lnTo>
                  <a:pt x="1643385" y="3314105"/>
                </a:lnTo>
                <a:cubicBezTo>
                  <a:pt x="1643385" y="3314577"/>
                  <a:pt x="1643264" y="3314989"/>
                  <a:pt x="1643021" y="3315343"/>
                </a:cubicBezTo>
                <a:cubicBezTo>
                  <a:pt x="1642779" y="3315696"/>
                  <a:pt x="1642354" y="3315976"/>
                  <a:pt x="1641746" y="3316182"/>
                </a:cubicBezTo>
                <a:cubicBezTo>
                  <a:pt x="1641139" y="3316388"/>
                  <a:pt x="1640351" y="3316565"/>
                  <a:pt x="1639380" y="3316712"/>
                </a:cubicBezTo>
                <a:cubicBezTo>
                  <a:pt x="1638409" y="3316860"/>
                  <a:pt x="1637166" y="3316933"/>
                  <a:pt x="1635648" y="3316933"/>
                </a:cubicBezTo>
                <a:cubicBezTo>
                  <a:pt x="1634192" y="3316933"/>
                  <a:pt x="1632979" y="3316860"/>
                  <a:pt x="1632008" y="3316712"/>
                </a:cubicBezTo>
                <a:cubicBezTo>
                  <a:pt x="1631038" y="3316565"/>
                  <a:pt x="1630264" y="3316388"/>
                  <a:pt x="1629687" y="3316182"/>
                </a:cubicBezTo>
                <a:cubicBezTo>
                  <a:pt x="1629110" y="3315976"/>
                  <a:pt x="1628716" y="3315696"/>
                  <a:pt x="1628504" y="3315343"/>
                </a:cubicBezTo>
                <a:cubicBezTo>
                  <a:pt x="1628292" y="3314989"/>
                  <a:pt x="1628186" y="3314577"/>
                  <a:pt x="1628186" y="3314105"/>
                </a:cubicBezTo>
                <a:lnTo>
                  <a:pt x="1628186" y="3208949"/>
                </a:lnTo>
                <a:cubicBezTo>
                  <a:pt x="1628186" y="3206475"/>
                  <a:pt x="1628844" y="3204708"/>
                  <a:pt x="1630159" y="3203647"/>
                </a:cubicBezTo>
                <a:cubicBezTo>
                  <a:pt x="1631475" y="3202587"/>
                  <a:pt x="1632941" y="3202056"/>
                  <a:pt x="1634556" y="3202056"/>
                </a:cubicBezTo>
                <a:close/>
                <a:moveTo>
                  <a:pt x="1158308" y="3202056"/>
                </a:moveTo>
                <a:lnTo>
                  <a:pt x="1167640" y="3202056"/>
                </a:lnTo>
                <a:cubicBezTo>
                  <a:pt x="1169554" y="3202056"/>
                  <a:pt x="1171229" y="3202233"/>
                  <a:pt x="1172665" y="3202587"/>
                </a:cubicBezTo>
                <a:cubicBezTo>
                  <a:pt x="1174100" y="3202940"/>
                  <a:pt x="1175357" y="3203500"/>
                  <a:pt x="1176433" y="3204266"/>
                </a:cubicBezTo>
                <a:cubicBezTo>
                  <a:pt x="1177510" y="3205032"/>
                  <a:pt x="1178407" y="3206004"/>
                  <a:pt x="1179125" y="3207182"/>
                </a:cubicBezTo>
                <a:cubicBezTo>
                  <a:pt x="1179843" y="3208360"/>
                  <a:pt x="1180471" y="3209744"/>
                  <a:pt x="1181010" y="3211335"/>
                </a:cubicBezTo>
                <a:lnTo>
                  <a:pt x="1213705" y="3294135"/>
                </a:lnTo>
                <a:lnTo>
                  <a:pt x="1214146" y="3294135"/>
                </a:lnTo>
                <a:lnTo>
                  <a:pt x="1248168" y="3211600"/>
                </a:lnTo>
                <a:cubicBezTo>
                  <a:pt x="1248826" y="3209833"/>
                  <a:pt x="1249545" y="3208331"/>
                  <a:pt x="1250323" y="3207093"/>
                </a:cubicBezTo>
                <a:cubicBezTo>
                  <a:pt x="1251101" y="3205856"/>
                  <a:pt x="1251955" y="3204870"/>
                  <a:pt x="1252882" y="3204133"/>
                </a:cubicBezTo>
                <a:cubicBezTo>
                  <a:pt x="1253810" y="3203397"/>
                  <a:pt x="1254842" y="3202867"/>
                  <a:pt x="1255979" y="3202543"/>
                </a:cubicBezTo>
                <a:cubicBezTo>
                  <a:pt x="1257116" y="3202219"/>
                  <a:pt x="1258433" y="3202056"/>
                  <a:pt x="1259930" y="3202056"/>
                </a:cubicBezTo>
                <a:lnTo>
                  <a:pt x="1269714" y="3202056"/>
                </a:lnTo>
                <a:cubicBezTo>
                  <a:pt x="1270614" y="3202056"/>
                  <a:pt x="1271466" y="3202189"/>
                  <a:pt x="1272274" y="3202454"/>
                </a:cubicBezTo>
                <a:cubicBezTo>
                  <a:pt x="1273082" y="3202719"/>
                  <a:pt x="1273771" y="3203132"/>
                  <a:pt x="1274339" y="3203691"/>
                </a:cubicBezTo>
                <a:cubicBezTo>
                  <a:pt x="1274908" y="3204251"/>
                  <a:pt x="1275372" y="3204958"/>
                  <a:pt x="1275731" y="3205812"/>
                </a:cubicBezTo>
                <a:cubicBezTo>
                  <a:pt x="1276090" y="3206666"/>
                  <a:pt x="1276270" y="3207712"/>
                  <a:pt x="1276270" y="3208949"/>
                </a:cubicBezTo>
                <a:lnTo>
                  <a:pt x="1276270" y="3314105"/>
                </a:lnTo>
                <a:cubicBezTo>
                  <a:pt x="1276270" y="3314577"/>
                  <a:pt x="1276148" y="3314989"/>
                  <a:pt x="1275905" y="3315343"/>
                </a:cubicBezTo>
                <a:cubicBezTo>
                  <a:pt x="1275663" y="3315696"/>
                  <a:pt x="1275238" y="3315976"/>
                  <a:pt x="1274631" y="3316182"/>
                </a:cubicBezTo>
                <a:cubicBezTo>
                  <a:pt x="1274024" y="3316388"/>
                  <a:pt x="1273250" y="3316565"/>
                  <a:pt x="1272310" y="3316712"/>
                </a:cubicBezTo>
                <a:cubicBezTo>
                  <a:pt x="1271369" y="3316860"/>
                  <a:pt x="1270140" y="3316933"/>
                  <a:pt x="1268624" y="3316933"/>
                </a:cubicBezTo>
                <a:cubicBezTo>
                  <a:pt x="1267228" y="3316933"/>
                  <a:pt x="1266031" y="3316860"/>
                  <a:pt x="1265029" y="3316712"/>
                </a:cubicBezTo>
                <a:cubicBezTo>
                  <a:pt x="1264028" y="3316565"/>
                  <a:pt x="1263240" y="3316388"/>
                  <a:pt x="1262663" y="3316182"/>
                </a:cubicBezTo>
                <a:cubicBezTo>
                  <a:pt x="1262086" y="3315976"/>
                  <a:pt x="1261677" y="3315696"/>
                  <a:pt x="1261434" y="3315343"/>
                </a:cubicBezTo>
                <a:cubicBezTo>
                  <a:pt x="1261191" y="3314989"/>
                  <a:pt x="1261070" y="3314577"/>
                  <a:pt x="1261070" y="3314105"/>
                </a:cubicBezTo>
                <a:lnTo>
                  <a:pt x="1261070" y="3214516"/>
                </a:lnTo>
                <a:lnTo>
                  <a:pt x="1260894" y="3214516"/>
                </a:lnTo>
                <a:lnTo>
                  <a:pt x="1220597" y="3314547"/>
                </a:lnTo>
                <a:cubicBezTo>
                  <a:pt x="1220421" y="3314960"/>
                  <a:pt x="1220170" y="3315313"/>
                  <a:pt x="1219846" y="3315608"/>
                </a:cubicBezTo>
                <a:cubicBezTo>
                  <a:pt x="1219522" y="3315902"/>
                  <a:pt x="1219050" y="3316153"/>
                  <a:pt x="1218432" y="3316359"/>
                </a:cubicBezTo>
                <a:cubicBezTo>
                  <a:pt x="1217814" y="3316565"/>
                  <a:pt x="1217077" y="3316712"/>
                  <a:pt x="1216223" y="3316801"/>
                </a:cubicBezTo>
                <a:cubicBezTo>
                  <a:pt x="1215369" y="3316889"/>
                  <a:pt x="1214352" y="3316933"/>
                  <a:pt x="1213174" y="3316933"/>
                </a:cubicBezTo>
                <a:cubicBezTo>
                  <a:pt x="1211937" y="3316933"/>
                  <a:pt x="1210877" y="3316874"/>
                  <a:pt x="1209993" y="3316756"/>
                </a:cubicBezTo>
                <a:cubicBezTo>
                  <a:pt x="1209109" y="3316639"/>
                  <a:pt x="1208373" y="3316477"/>
                  <a:pt x="1207784" y="3316270"/>
                </a:cubicBezTo>
                <a:cubicBezTo>
                  <a:pt x="1207195" y="3316064"/>
                  <a:pt x="1206738" y="3315814"/>
                  <a:pt x="1206414" y="3315519"/>
                </a:cubicBezTo>
                <a:cubicBezTo>
                  <a:pt x="1206090" y="3315225"/>
                  <a:pt x="1205870" y="3314901"/>
                  <a:pt x="1205752" y="3314547"/>
                </a:cubicBezTo>
                <a:lnTo>
                  <a:pt x="1167225" y="3214516"/>
                </a:lnTo>
                <a:lnTo>
                  <a:pt x="1167136" y="3214516"/>
                </a:lnTo>
                <a:lnTo>
                  <a:pt x="1167136" y="3314105"/>
                </a:lnTo>
                <a:cubicBezTo>
                  <a:pt x="1167136" y="3314577"/>
                  <a:pt x="1167015" y="3314989"/>
                  <a:pt x="1166772" y="3315343"/>
                </a:cubicBezTo>
                <a:cubicBezTo>
                  <a:pt x="1166530" y="3315696"/>
                  <a:pt x="1166106" y="3315976"/>
                  <a:pt x="1165499" y="3316182"/>
                </a:cubicBezTo>
                <a:cubicBezTo>
                  <a:pt x="1164891" y="3316388"/>
                  <a:pt x="1164102" y="3316565"/>
                  <a:pt x="1163132" y="3316712"/>
                </a:cubicBezTo>
                <a:cubicBezTo>
                  <a:pt x="1162161" y="3316860"/>
                  <a:pt x="1160918" y="3316933"/>
                  <a:pt x="1159400" y="3316933"/>
                </a:cubicBezTo>
                <a:cubicBezTo>
                  <a:pt x="1157944" y="3316933"/>
                  <a:pt x="1156731" y="3316860"/>
                  <a:pt x="1155760" y="3316712"/>
                </a:cubicBezTo>
                <a:cubicBezTo>
                  <a:pt x="1154790" y="3316565"/>
                  <a:pt x="1154016" y="3316388"/>
                  <a:pt x="1153439" y="3316182"/>
                </a:cubicBezTo>
                <a:cubicBezTo>
                  <a:pt x="1152862" y="3315976"/>
                  <a:pt x="1152468" y="3315696"/>
                  <a:pt x="1152256" y="3315343"/>
                </a:cubicBezTo>
                <a:cubicBezTo>
                  <a:pt x="1152044" y="3314989"/>
                  <a:pt x="1151938" y="3314577"/>
                  <a:pt x="1151938" y="3314105"/>
                </a:cubicBezTo>
                <a:lnTo>
                  <a:pt x="1151938" y="3208949"/>
                </a:lnTo>
                <a:cubicBezTo>
                  <a:pt x="1151938" y="3206475"/>
                  <a:pt x="1152596" y="3204708"/>
                  <a:pt x="1153912" y="3203647"/>
                </a:cubicBezTo>
                <a:cubicBezTo>
                  <a:pt x="1155227" y="3202587"/>
                  <a:pt x="1156693" y="3202056"/>
                  <a:pt x="1158308" y="3202056"/>
                </a:cubicBezTo>
                <a:close/>
                <a:moveTo>
                  <a:pt x="691596" y="3202056"/>
                </a:moveTo>
                <a:lnTo>
                  <a:pt x="700927" y="3202056"/>
                </a:lnTo>
                <a:cubicBezTo>
                  <a:pt x="702841" y="3202056"/>
                  <a:pt x="704516" y="3202233"/>
                  <a:pt x="705952" y="3202587"/>
                </a:cubicBezTo>
                <a:cubicBezTo>
                  <a:pt x="707388" y="3202940"/>
                  <a:pt x="708643" y="3203500"/>
                  <a:pt x="709722" y="3204266"/>
                </a:cubicBezTo>
                <a:cubicBezTo>
                  <a:pt x="710798" y="3205032"/>
                  <a:pt x="711695" y="3206004"/>
                  <a:pt x="712413" y="3207182"/>
                </a:cubicBezTo>
                <a:cubicBezTo>
                  <a:pt x="713131" y="3208360"/>
                  <a:pt x="713760" y="3209744"/>
                  <a:pt x="714297" y="3211335"/>
                </a:cubicBezTo>
                <a:lnTo>
                  <a:pt x="746986" y="3294135"/>
                </a:lnTo>
                <a:lnTo>
                  <a:pt x="747428" y="3294135"/>
                </a:lnTo>
                <a:lnTo>
                  <a:pt x="781448" y="3211600"/>
                </a:lnTo>
                <a:cubicBezTo>
                  <a:pt x="782106" y="3209833"/>
                  <a:pt x="782824" y="3208331"/>
                  <a:pt x="783602" y="3207093"/>
                </a:cubicBezTo>
                <a:cubicBezTo>
                  <a:pt x="784381" y="3205856"/>
                  <a:pt x="785234" y="3204870"/>
                  <a:pt x="786161" y="3204133"/>
                </a:cubicBezTo>
                <a:cubicBezTo>
                  <a:pt x="787090" y="3203397"/>
                  <a:pt x="788122" y="3202867"/>
                  <a:pt x="789258" y="3202543"/>
                </a:cubicBezTo>
                <a:cubicBezTo>
                  <a:pt x="790396" y="3202219"/>
                  <a:pt x="791711" y="3202056"/>
                  <a:pt x="793209" y="3202056"/>
                </a:cubicBezTo>
                <a:lnTo>
                  <a:pt x="802994" y="3202056"/>
                </a:lnTo>
                <a:cubicBezTo>
                  <a:pt x="803891" y="3202056"/>
                  <a:pt x="804744" y="3202189"/>
                  <a:pt x="805552" y="3202454"/>
                </a:cubicBezTo>
                <a:cubicBezTo>
                  <a:pt x="806360" y="3202719"/>
                  <a:pt x="807048" y="3203132"/>
                  <a:pt x="807617" y="3203691"/>
                </a:cubicBezTo>
                <a:cubicBezTo>
                  <a:pt x="808185" y="3204251"/>
                  <a:pt x="808650" y="3204958"/>
                  <a:pt x="809009" y="3205812"/>
                </a:cubicBezTo>
                <a:cubicBezTo>
                  <a:pt x="809368" y="3206666"/>
                  <a:pt x="809547" y="3207712"/>
                  <a:pt x="809547" y="3208949"/>
                </a:cubicBezTo>
                <a:lnTo>
                  <a:pt x="809547" y="3314105"/>
                </a:lnTo>
                <a:cubicBezTo>
                  <a:pt x="809547" y="3314577"/>
                  <a:pt x="809425" y="3314989"/>
                  <a:pt x="809183" y="3315343"/>
                </a:cubicBezTo>
                <a:cubicBezTo>
                  <a:pt x="808940" y="3315696"/>
                  <a:pt x="808516" y="3315976"/>
                  <a:pt x="807909" y="3316182"/>
                </a:cubicBezTo>
                <a:cubicBezTo>
                  <a:pt x="807303" y="3316388"/>
                  <a:pt x="806528" y="3316565"/>
                  <a:pt x="805588" y="3316712"/>
                </a:cubicBezTo>
                <a:cubicBezTo>
                  <a:pt x="804649" y="3316860"/>
                  <a:pt x="803420" y="3316933"/>
                  <a:pt x="801902" y="3316933"/>
                </a:cubicBezTo>
                <a:cubicBezTo>
                  <a:pt x="800508" y="3316933"/>
                  <a:pt x="799309" y="3316860"/>
                  <a:pt x="798307" y="3316712"/>
                </a:cubicBezTo>
                <a:cubicBezTo>
                  <a:pt x="797308" y="3316565"/>
                  <a:pt x="796519" y="3316388"/>
                  <a:pt x="795941" y="3316182"/>
                </a:cubicBezTo>
                <a:cubicBezTo>
                  <a:pt x="795365" y="3315976"/>
                  <a:pt x="794957" y="3315696"/>
                  <a:pt x="794713" y="3315343"/>
                </a:cubicBezTo>
                <a:cubicBezTo>
                  <a:pt x="794470" y="3314989"/>
                  <a:pt x="794349" y="3314577"/>
                  <a:pt x="794349" y="3314105"/>
                </a:cubicBezTo>
                <a:lnTo>
                  <a:pt x="794349" y="3214516"/>
                </a:lnTo>
                <a:lnTo>
                  <a:pt x="794172" y="3214516"/>
                </a:lnTo>
                <a:lnTo>
                  <a:pt x="753878" y="3314547"/>
                </a:lnTo>
                <a:cubicBezTo>
                  <a:pt x="753701" y="3314960"/>
                  <a:pt x="753450" y="3315313"/>
                  <a:pt x="753127" y="3315608"/>
                </a:cubicBezTo>
                <a:cubicBezTo>
                  <a:pt x="752803" y="3315902"/>
                  <a:pt x="752332" y="3316153"/>
                  <a:pt x="751713" y="3316359"/>
                </a:cubicBezTo>
                <a:cubicBezTo>
                  <a:pt x="751094" y="3316565"/>
                  <a:pt x="750358" y="3316712"/>
                  <a:pt x="749504" y="3316801"/>
                </a:cubicBezTo>
                <a:cubicBezTo>
                  <a:pt x="748652" y="3316889"/>
                  <a:pt x="747634" y="3316933"/>
                  <a:pt x="746456" y="3316933"/>
                </a:cubicBezTo>
                <a:cubicBezTo>
                  <a:pt x="745221" y="3316933"/>
                  <a:pt x="744162" y="3316874"/>
                  <a:pt x="743279" y="3316756"/>
                </a:cubicBezTo>
                <a:cubicBezTo>
                  <a:pt x="742394" y="3316639"/>
                  <a:pt x="741658" y="3316477"/>
                  <a:pt x="741069" y="3316270"/>
                </a:cubicBezTo>
                <a:cubicBezTo>
                  <a:pt x="740480" y="3316064"/>
                  <a:pt x="740024" y="3315814"/>
                  <a:pt x="739700" y="3315519"/>
                </a:cubicBezTo>
                <a:cubicBezTo>
                  <a:pt x="739378" y="3315225"/>
                  <a:pt x="739155" y="3314901"/>
                  <a:pt x="739037" y="3314547"/>
                </a:cubicBezTo>
                <a:lnTo>
                  <a:pt x="700512" y="3214516"/>
                </a:lnTo>
                <a:lnTo>
                  <a:pt x="700424" y="3214516"/>
                </a:lnTo>
                <a:lnTo>
                  <a:pt x="700424" y="3314105"/>
                </a:lnTo>
                <a:cubicBezTo>
                  <a:pt x="700424" y="3314577"/>
                  <a:pt x="700303" y="3314989"/>
                  <a:pt x="700060" y="3315343"/>
                </a:cubicBezTo>
                <a:cubicBezTo>
                  <a:pt x="699817" y="3315696"/>
                  <a:pt x="699392" y="3315976"/>
                  <a:pt x="698785" y="3316182"/>
                </a:cubicBezTo>
                <a:cubicBezTo>
                  <a:pt x="698178" y="3316388"/>
                  <a:pt x="697389" y="3316565"/>
                  <a:pt x="696418" y="3316712"/>
                </a:cubicBezTo>
                <a:cubicBezTo>
                  <a:pt x="695447" y="3316860"/>
                  <a:pt x="694204" y="3316933"/>
                  <a:pt x="692688" y="3316933"/>
                </a:cubicBezTo>
                <a:cubicBezTo>
                  <a:pt x="691232" y="3316933"/>
                  <a:pt x="690017" y="3316860"/>
                  <a:pt x="689048" y="3316712"/>
                </a:cubicBezTo>
                <a:cubicBezTo>
                  <a:pt x="688077" y="3316565"/>
                  <a:pt x="687304" y="3316388"/>
                  <a:pt x="686727" y="3316182"/>
                </a:cubicBezTo>
                <a:cubicBezTo>
                  <a:pt x="686150" y="3315976"/>
                  <a:pt x="685754" y="3315696"/>
                  <a:pt x="685543" y="3315343"/>
                </a:cubicBezTo>
                <a:cubicBezTo>
                  <a:pt x="685330" y="3314989"/>
                  <a:pt x="685225" y="3314577"/>
                  <a:pt x="685225" y="3314105"/>
                </a:cubicBezTo>
                <a:lnTo>
                  <a:pt x="685225" y="3208949"/>
                </a:lnTo>
                <a:cubicBezTo>
                  <a:pt x="685225" y="3206475"/>
                  <a:pt x="685883" y="3204708"/>
                  <a:pt x="687198" y="3203647"/>
                </a:cubicBezTo>
                <a:cubicBezTo>
                  <a:pt x="688515" y="3202587"/>
                  <a:pt x="689979" y="3202056"/>
                  <a:pt x="691596" y="3202056"/>
                </a:cubicBezTo>
                <a:close/>
                <a:moveTo>
                  <a:pt x="215330" y="3202056"/>
                </a:moveTo>
                <a:lnTo>
                  <a:pt x="224662" y="3202056"/>
                </a:lnTo>
                <a:cubicBezTo>
                  <a:pt x="226576" y="3202056"/>
                  <a:pt x="228251" y="3202233"/>
                  <a:pt x="229687" y="3202587"/>
                </a:cubicBezTo>
                <a:cubicBezTo>
                  <a:pt x="231123" y="3202940"/>
                  <a:pt x="232379" y="3203500"/>
                  <a:pt x="233455" y="3204266"/>
                </a:cubicBezTo>
                <a:cubicBezTo>
                  <a:pt x="234532" y="3205032"/>
                  <a:pt x="235429" y="3206004"/>
                  <a:pt x="236147" y="3207182"/>
                </a:cubicBezTo>
                <a:cubicBezTo>
                  <a:pt x="236865" y="3208360"/>
                  <a:pt x="237493" y="3209744"/>
                  <a:pt x="238032" y="3211335"/>
                </a:cubicBezTo>
                <a:lnTo>
                  <a:pt x="270727" y="3294135"/>
                </a:lnTo>
                <a:lnTo>
                  <a:pt x="271169" y="3294135"/>
                </a:lnTo>
                <a:lnTo>
                  <a:pt x="305190" y="3211600"/>
                </a:lnTo>
                <a:cubicBezTo>
                  <a:pt x="305848" y="3209833"/>
                  <a:pt x="306566" y="3208331"/>
                  <a:pt x="307345" y="3207093"/>
                </a:cubicBezTo>
                <a:cubicBezTo>
                  <a:pt x="308123" y="3205856"/>
                  <a:pt x="308976" y="3204870"/>
                  <a:pt x="309904" y="3204133"/>
                </a:cubicBezTo>
                <a:cubicBezTo>
                  <a:pt x="310832" y="3203397"/>
                  <a:pt x="311864" y="3202867"/>
                  <a:pt x="313001" y="3202543"/>
                </a:cubicBezTo>
                <a:cubicBezTo>
                  <a:pt x="314138" y="3202219"/>
                  <a:pt x="315454" y="3202056"/>
                  <a:pt x="316951" y="3202056"/>
                </a:cubicBezTo>
                <a:lnTo>
                  <a:pt x="326736" y="3202056"/>
                </a:lnTo>
                <a:cubicBezTo>
                  <a:pt x="327635" y="3202056"/>
                  <a:pt x="328488" y="3202189"/>
                  <a:pt x="329296" y="3202454"/>
                </a:cubicBezTo>
                <a:cubicBezTo>
                  <a:pt x="330103" y="3202719"/>
                  <a:pt x="330791" y="3203132"/>
                  <a:pt x="331360" y="3203691"/>
                </a:cubicBezTo>
                <a:cubicBezTo>
                  <a:pt x="331929" y="3204251"/>
                  <a:pt x="332393" y="3204958"/>
                  <a:pt x="332752" y="3205812"/>
                </a:cubicBezTo>
                <a:cubicBezTo>
                  <a:pt x="333111" y="3206666"/>
                  <a:pt x="333291" y="3207712"/>
                  <a:pt x="333291" y="3208949"/>
                </a:cubicBezTo>
                <a:lnTo>
                  <a:pt x="333291" y="3314105"/>
                </a:lnTo>
                <a:cubicBezTo>
                  <a:pt x="333291" y="3314577"/>
                  <a:pt x="333169" y="3314989"/>
                  <a:pt x="332927" y="3315343"/>
                </a:cubicBezTo>
                <a:cubicBezTo>
                  <a:pt x="332684" y="3315696"/>
                  <a:pt x="332259" y="3315976"/>
                  <a:pt x="331652" y="3316182"/>
                </a:cubicBezTo>
                <a:cubicBezTo>
                  <a:pt x="331045" y="3316388"/>
                  <a:pt x="330272" y="3316565"/>
                  <a:pt x="329331" y="3316712"/>
                </a:cubicBezTo>
                <a:cubicBezTo>
                  <a:pt x="328391" y="3316860"/>
                  <a:pt x="327163" y="3316933"/>
                  <a:pt x="325645" y="3316933"/>
                </a:cubicBezTo>
                <a:cubicBezTo>
                  <a:pt x="324250" y="3316933"/>
                  <a:pt x="323052" y="3316860"/>
                  <a:pt x="322051" y="3316712"/>
                </a:cubicBezTo>
                <a:cubicBezTo>
                  <a:pt x="321050" y="3316565"/>
                  <a:pt x="320261" y="3316388"/>
                  <a:pt x="319684" y="3316182"/>
                </a:cubicBezTo>
                <a:cubicBezTo>
                  <a:pt x="319108" y="3315976"/>
                  <a:pt x="318698" y="3315696"/>
                  <a:pt x="318456" y="3315343"/>
                </a:cubicBezTo>
                <a:cubicBezTo>
                  <a:pt x="318213" y="3314989"/>
                  <a:pt x="318092" y="3314577"/>
                  <a:pt x="318092" y="3314105"/>
                </a:cubicBezTo>
                <a:lnTo>
                  <a:pt x="318092" y="3214516"/>
                </a:lnTo>
                <a:lnTo>
                  <a:pt x="317915" y="3214516"/>
                </a:lnTo>
                <a:lnTo>
                  <a:pt x="277620" y="3314547"/>
                </a:lnTo>
                <a:cubicBezTo>
                  <a:pt x="277443" y="3314960"/>
                  <a:pt x="277193" y="3315313"/>
                  <a:pt x="276869" y="3315608"/>
                </a:cubicBezTo>
                <a:cubicBezTo>
                  <a:pt x="276545" y="3315902"/>
                  <a:pt x="276073" y="3316153"/>
                  <a:pt x="275455" y="3316359"/>
                </a:cubicBezTo>
                <a:cubicBezTo>
                  <a:pt x="274836" y="3316565"/>
                  <a:pt x="274100" y="3316712"/>
                  <a:pt x="273246" y="3316801"/>
                </a:cubicBezTo>
                <a:cubicBezTo>
                  <a:pt x="272392" y="3316889"/>
                  <a:pt x="271375" y="3316933"/>
                  <a:pt x="270197" y="3316933"/>
                </a:cubicBezTo>
                <a:cubicBezTo>
                  <a:pt x="268960" y="3316933"/>
                  <a:pt x="267899" y="3316874"/>
                  <a:pt x="267016" y="3316756"/>
                </a:cubicBezTo>
                <a:cubicBezTo>
                  <a:pt x="266132" y="3316639"/>
                  <a:pt x="265396" y="3316477"/>
                  <a:pt x="264807" y="3316270"/>
                </a:cubicBezTo>
                <a:cubicBezTo>
                  <a:pt x="264217" y="3316064"/>
                  <a:pt x="263761" y="3315814"/>
                  <a:pt x="263437" y="3315519"/>
                </a:cubicBezTo>
                <a:cubicBezTo>
                  <a:pt x="263113" y="3315225"/>
                  <a:pt x="262892" y="3314901"/>
                  <a:pt x="262774" y="3314547"/>
                </a:cubicBezTo>
                <a:lnTo>
                  <a:pt x="224247" y="3214516"/>
                </a:lnTo>
                <a:lnTo>
                  <a:pt x="224158" y="3214516"/>
                </a:lnTo>
                <a:lnTo>
                  <a:pt x="224158" y="3314105"/>
                </a:lnTo>
                <a:cubicBezTo>
                  <a:pt x="224158" y="3314577"/>
                  <a:pt x="224037" y="3314989"/>
                  <a:pt x="223795" y="3315343"/>
                </a:cubicBezTo>
                <a:cubicBezTo>
                  <a:pt x="223552" y="3315696"/>
                  <a:pt x="223127" y="3315976"/>
                  <a:pt x="222520" y="3316182"/>
                </a:cubicBezTo>
                <a:cubicBezTo>
                  <a:pt x="221913" y="3316388"/>
                  <a:pt x="221124" y="3316565"/>
                  <a:pt x="220154" y="3316712"/>
                </a:cubicBezTo>
                <a:cubicBezTo>
                  <a:pt x="219183" y="3316860"/>
                  <a:pt x="217939" y="3316933"/>
                  <a:pt x="216422" y="3316933"/>
                </a:cubicBezTo>
                <a:cubicBezTo>
                  <a:pt x="214966" y="3316933"/>
                  <a:pt x="213753" y="3316860"/>
                  <a:pt x="212782" y="3316712"/>
                </a:cubicBezTo>
                <a:cubicBezTo>
                  <a:pt x="211811" y="3316565"/>
                  <a:pt x="211038" y="3316388"/>
                  <a:pt x="210461" y="3316182"/>
                </a:cubicBezTo>
                <a:cubicBezTo>
                  <a:pt x="209884" y="3315976"/>
                  <a:pt x="209490" y="3315696"/>
                  <a:pt x="209278" y="3315343"/>
                </a:cubicBezTo>
                <a:cubicBezTo>
                  <a:pt x="209065" y="3314989"/>
                  <a:pt x="208960" y="3314577"/>
                  <a:pt x="208960" y="3314105"/>
                </a:cubicBezTo>
                <a:lnTo>
                  <a:pt x="208960" y="3208949"/>
                </a:lnTo>
                <a:cubicBezTo>
                  <a:pt x="208960" y="3206475"/>
                  <a:pt x="209617" y="3204708"/>
                  <a:pt x="210933" y="3203647"/>
                </a:cubicBezTo>
                <a:cubicBezTo>
                  <a:pt x="212249" y="3202587"/>
                  <a:pt x="213715" y="3202056"/>
                  <a:pt x="215330" y="3202056"/>
                </a:cubicBezTo>
                <a:close/>
                <a:moveTo>
                  <a:pt x="8427085" y="3201526"/>
                </a:moveTo>
                <a:cubicBezTo>
                  <a:pt x="8428559" y="3201526"/>
                  <a:pt x="8429781" y="3201600"/>
                  <a:pt x="8430753" y="3201747"/>
                </a:cubicBezTo>
                <a:cubicBezTo>
                  <a:pt x="8431725" y="3201895"/>
                  <a:pt x="8432505" y="3202071"/>
                  <a:pt x="8433094" y="3202277"/>
                </a:cubicBezTo>
                <a:cubicBezTo>
                  <a:pt x="8433684" y="3202484"/>
                  <a:pt x="8434096" y="3202763"/>
                  <a:pt x="8434331" y="3203117"/>
                </a:cubicBezTo>
                <a:cubicBezTo>
                  <a:pt x="8434567" y="3203470"/>
                  <a:pt x="8434685" y="3203883"/>
                  <a:pt x="8434685" y="3204354"/>
                </a:cubicBezTo>
                <a:lnTo>
                  <a:pt x="8434685" y="3250128"/>
                </a:lnTo>
                <a:lnTo>
                  <a:pt x="8486733" y="3250128"/>
                </a:lnTo>
                <a:lnTo>
                  <a:pt x="8486733" y="3204354"/>
                </a:lnTo>
                <a:cubicBezTo>
                  <a:pt x="8486733" y="3203883"/>
                  <a:pt x="8486851" y="3203470"/>
                  <a:pt x="8487086" y="3203117"/>
                </a:cubicBezTo>
                <a:cubicBezTo>
                  <a:pt x="8487322" y="3202763"/>
                  <a:pt x="8487735" y="3202484"/>
                  <a:pt x="8488323" y="3202277"/>
                </a:cubicBezTo>
                <a:cubicBezTo>
                  <a:pt x="8488913" y="3202071"/>
                  <a:pt x="8489679" y="3201895"/>
                  <a:pt x="8490621" y="3201747"/>
                </a:cubicBezTo>
                <a:cubicBezTo>
                  <a:pt x="8491564" y="3201600"/>
                  <a:pt x="8492801" y="3201526"/>
                  <a:pt x="8494332" y="3201526"/>
                </a:cubicBezTo>
                <a:cubicBezTo>
                  <a:pt x="8495746" y="3201526"/>
                  <a:pt x="8496939" y="3201600"/>
                  <a:pt x="8497911" y="3201747"/>
                </a:cubicBezTo>
                <a:cubicBezTo>
                  <a:pt x="8498883" y="3201895"/>
                  <a:pt x="8499664" y="3202071"/>
                  <a:pt x="8500253" y="3202277"/>
                </a:cubicBezTo>
                <a:cubicBezTo>
                  <a:pt x="8500843" y="3202484"/>
                  <a:pt x="8501255" y="3202763"/>
                  <a:pt x="8501490" y="3203117"/>
                </a:cubicBezTo>
                <a:cubicBezTo>
                  <a:pt x="8501726" y="3203470"/>
                  <a:pt x="8501844" y="3203883"/>
                  <a:pt x="8501844" y="3204354"/>
                </a:cubicBezTo>
                <a:lnTo>
                  <a:pt x="8501844" y="3314105"/>
                </a:lnTo>
                <a:cubicBezTo>
                  <a:pt x="8501844" y="3314577"/>
                  <a:pt x="8501726" y="3314989"/>
                  <a:pt x="8501490" y="3315343"/>
                </a:cubicBezTo>
                <a:cubicBezTo>
                  <a:pt x="8501255" y="3315696"/>
                  <a:pt x="8500843" y="3315976"/>
                  <a:pt x="8500253" y="3316182"/>
                </a:cubicBezTo>
                <a:cubicBezTo>
                  <a:pt x="8499664" y="3316388"/>
                  <a:pt x="8498883" y="3316565"/>
                  <a:pt x="8497911" y="3316712"/>
                </a:cubicBezTo>
                <a:cubicBezTo>
                  <a:pt x="8496939" y="3316860"/>
                  <a:pt x="8495746" y="3316933"/>
                  <a:pt x="8494332" y="3316933"/>
                </a:cubicBezTo>
                <a:cubicBezTo>
                  <a:pt x="8492801" y="3316933"/>
                  <a:pt x="8491564" y="3316860"/>
                  <a:pt x="8490621" y="3316712"/>
                </a:cubicBezTo>
                <a:cubicBezTo>
                  <a:pt x="8489679" y="3316565"/>
                  <a:pt x="8488913" y="3316388"/>
                  <a:pt x="8488323" y="3316182"/>
                </a:cubicBezTo>
                <a:cubicBezTo>
                  <a:pt x="8487735" y="3315976"/>
                  <a:pt x="8487322" y="3315696"/>
                  <a:pt x="8487086" y="3315343"/>
                </a:cubicBezTo>
                <a:cubicBezTo>
                  <a:pt x="8486851" y="3314989"/>
                  <a:pt x="8486733" y="3314577"/>
                  <a:pt x="8486733" y="3314105"/>
                </a:cubicBezTo>
                <a:lnTo>
                  <a:pt x="8486733" y="3263383"/>
                </a:lnTo>
                <a:lnTo>
                  <a:pt x="8434685" y="3263383"/>
                </a:lnTo>
                <a:lnTo>
                  <a:pt x="8434685" y="3314105"/>
                </a:lnTo>
                <a:cubicBezTo>
                  <a:pt x="8434685" y="3314577"/>
                  <a:pt x="8434567" y="3314989"/>
                  <a:pt x="8434331" y="3315343"/>
                </a:cubicBezTo>
                <a:cubicBezTo>
                  <a:pt x="8434096" y="3315696"/>
                  <a:pt x="8433684" y="3315976"/>
                  <a:pt x="8433094" y="3316182"/>
                </a:cubicBezTo>
                <a:cubicBezTo>
                  <a:pt x="8432505" y="3316388"/>
                  <a:pt x="8431725" y="3316565"/>
                  <a:pt x="8430753" y="3316712"/>
                </a:cubicBezTo>
                <a:cubicBezTo>
                  <a:pt x="8429781" y="3316860"/>
                  <a:pt x="8428559" y="3316933"/>
                  <a:pt x="8427085" y="3316933"/>
                </a:cubicBezTo>
                <a:cubicBezTo>
                  <a:pt x="8425672" y="3316933"/>
                  <a:pt x="8424464" y="3316860"/>
                  <a:pt x="8423462" y="3316712"/>
                </a:cubicBezTo>
                <a:cubicBezTo>
                  <a:pt x="8422461" y="3316565"/>
                  <a:pt x="8421666" y="3316388"/>
                  <a:pt x="8421076" y="3316182"/>
                </a:cubicBezTo>
                <a:cubicBezTo>
                  <a:pt x="8420488" y="3315976"/>
                  <a:pt x="8420075" y="3315696"/>
                  <a:pt x="8419839" y="3315343"/>
                </a:cubicBezTo>
                <a:cubicBezTo>
                  <a:pt x="8419604" y="3314989"/>
                  <a:pt x="8419486" y="3314577"/>
                  <a:pt x="8419486" y="3314105"/>
                </a:cubicBezTo>
                <a:lnTo>
                  <a:pt x="8419486" y="3204354"/>
                </a:lnTo>
                <a:cubicBezTo>
                  <a:pt x="8419486" y="3203883"/>
                  <a:pt x="8419604" y="3203470"/>
                  <a:pt x="8419839" y="3203117"/>
                </a:cubicBezTo>
                <a:cubicBezTo>
                  <a:pt x="8420075" y="3202763"/>
                  <a:pt x="8420488" y="3202484"/>
                  <a:pt x="8421076" y="3202277"/>
                </a:cubicBezTo>
                <a:cubicBezTo>
                  <a:pt x="8421666" y="3202071"/>
                  <a:pt x="8422461" y="3201895"/>
                  <a:pt x="8423462" y="3201747"/>
                </a:cubicBezTo>
                <a:cubicBezTo>
                  <a:pt x="8424464" y="3201600"/>
                  <a:pt x="8425672" y="3201526"/>
                  <a:pt x="8427085" y="3201526"/>
                </a:cubicBezTo>
                <a:close/>
                <a:moveTo>
                  <a:pt x="8176501" y="3201526"/>
                </a:moveTo>
                <a:cubicBezTo>
                  <a:pt x="8178268" y="3201526"/>
                  <a:pt x="8179697" y="3201585"/>
                  <a:pt x="8180786" y="3201703"/>
                </a:cubicBezTo>
                <a:cubicBezTo>
                  <a:pt x="8181877" y="3201821"/>
                  <a:pt x="8182746" y="3201983"/>
                  <a:pt x="8183393" y="3202189"/>
                </a:cubicBezTo>
                <a:cubicBezTo>
                  <a:pt x="8184041" y="3202395"/>
                  <a:pt x="8184528" y="3202690"/>
                  <a:pt x="8184851" y="3203073"/>
                </a:cubicBezTo>
                <a:cubicBezTo>
                  <a:pt x="8185176" y="3203456"/>
                  <a:pt x="8185485" y="3203942"/>
                  <a:pt x="8185779" y="3204531"/>
                </a:cubicBezTo>
                <a:lnTo>
                  <a:pt x="8201597" y="3237403"/>
                </a:lnTo>
                <a:cubicBezTo>
                  <a:pt x="8203065" y="3240526"/>
                  <a:pt x="8204532" y="3243795"/>
                  <a:pt x="8205995" y="3247212"/>
                </a:cubicBezTo>
                <a:cubicBezTo>
                  <a:pt x="8207459" y="3250629"/>
                  <a:pt x="8208953" y="3254075"/>
                  <a:pt x="8210477" y="3257551"/>
                </a:cubicBezTo>
                <a:lnTo>
                  <a:pt x="8210652" y="3257551"/>
                </a:lnTo>
                <a:cubicBezTo>
                  <a:pt x="8211999" y="3254193"/>
                  <a:pt x="8213389" y="3250850"/>
                  <a:pt x="8214824" y="3247521"/>
                </a:cubicBezTo>
                <a:cubicBezTo>
                  <a:pt x="8216259" y="3244193"/>
                  <a:pt x="8217712" y="3240908"/>
                  <a:pt x="8219182" y="3237668"/>
                </a:cubicBezTo>
                <a:lnTo>
                  <a:pt x="8235088" y="3204619"/>
                </a:lnTo>
                <a:cubicBezTo>
                  <a:pt x="8235265" y="3204030"/>
                  <a:pt x="8235515" y="3203529"/>
                  <a:pt x="8235839" y="3203117"/>
                </a:cubicBezTo>
                <a:cubicBezTo>
                  <a:pt x="8236163" y="3202705"/>
                  <a:pt x="8236605" y="3202395"/>
                  <a:pt x="8237164" y="3202189"/>
                </a:cubicBezTo>
                <a:cubicBezTo>
                  <a:pt x="8237724" y="3201983"/>
                  <a:pt x="8238505" y="3201821"/>
                  <a:pt x="8239506" y="3201703"/>
                </a:cubicBezTo>
                <a:cubicBezTo>
                  <a:pt x="8240508" y="3201585"/>
                  <a:pt x="8241775" y="3201526"/>
                  <a:pt x="8243306" y="3201526"/>
                </a:cubicBezTo>
                <a:cubicBezTo>
                  <a:pt x="8245427" y="3201526"/>
                  <a:pt x="8247091" y="3201600"/>
                  <a:pt x="8248299" y="3201747"/>
                </a:cubicBezTo>
                <a:cubicBezTo>
                  <a:pt x="8249507" y="3201895"/>
                  <a:pt x="8250346" y="3202175"/>
                  <a:pt x="8250817" y="3202587"/>
                </a:cubicBezTo>
                <a:cubicBezTo>
                  <a:pt x="8251289" y="3202999"/>
                  <a:pt x="8251451" y="3203588"/>
                  <a:pt x="8251303" y="3204354"/>
                </a:cubicBezTo>
                <a:cubicBezTo>
                  <a:pt x="8251156" y="3205120"/>
                  <a:pt x="8250758" y="3206151"/>
                  <a:pt x="8250110" y="3207447"/>
                </a:cubicBezTo>
                <a:lnTo>
                  <a:pt x="8217768" y="3271955"/>
                </a:lnTo>
                <a:lnTo>
                  <a:pt x="8217768" y="3314105"/>
                </a:lnTo>
                <a:cubicBezTo>
                  <a:pt x="8217768" y="3314577"/>
                  <a:pt x="8217651" y="3314989"/>
                  <a:pt x="8217417" y="3315343"/>
                </a:cubicBezTo>
                <a:cubicBezTo>
                  <a:pt x="8217182" y="3315696"/>
                  <a:pt x="8216773" y="3315976"/>
                  <a:pt x="8216187" y="3316182"/>
                </a:cubicBezTo>
                <a:cubicBezTo>
                  <a:pt x="8215601" y="3316388"/>
                  <a:pt x="8214810" y="3316565"/>
                  <a:pt x="8213815" y="3316712"/>
                </a:cubicBezTo>
                <a:cubicBezTo>
                  <a:pt x="8212819" y="3316860"/>
                  <a:pt x="8211618" y="3316933"/>
                  <a:pt x="8210213" y="3316933"/>
                </a:cubicBezTo>
                <a:cubicBezTo>
                  <a:pt x="8208748" y="3316933"/>
                  <a:pt x="8207533" y="3316860"/>
                  <a:pt x="8206566" y="3316712"/>
                </a:cubicBezTo>
                <a:cubicBezTo>
                  <a:pt x="8205600" y="3316565"/>
                  <a:pt x="8204809" y="3316388"/>
                  <a:pt x="8204194" y="3316182"/>
                </a:cubicBezTo>
                <a:cubicBezTo>
                  <a:pt x="8203579" y="3315976"/>
                  <a:pt x="8203155" y="3315696"/>
                  <a:pt x="8202921" y="3315343"/>
                </a:cubicBezTo>
                <a:cubicBezTo>
                  <a:pt x="8202686" y="3314989"/>
                  <a:pt x="8202569" y="3314577"/>
                  <a:pt x="8202569" y="3314105"/>
                </a:cubicBezTo>
                <a:lnTo>
                  <a:pt x="8202569" y="3271955"/>
                </a:lnTo>
                <a:lnTo>
                  <a:pt x="8170227" y="3207447"/>
                </a:lnTo>
                <a:cubicBezTo>
                  <a:pt x="8169579" y="3206092"/>
                  <a:pt x="8169181" y="3205032"/>
                  <a:pt x="8169034" y="3204266"/>
                </a:cubicBezTo>
                <a:cubicBezTo>
                  <a:pt x="8168887" y="3203500"/>
                  <a:pt x="8169034" y="3202911"/>
                  <a:pt x="8169476" y="3202498"/>
                </a:cubicBezTo>
                <a:cubicBezTo>
                  <a:pt x="8169917" y="3202086"/>
                  <a:pt x="8170713" y="3201821"/>
                  <a:pt x="8171861" y="3201703"/>
                </a:cubicBezTo>
                <a:cubicBezTo>
                  <a:pt x="8173010" y="3201585"/>
                  <a:pt x="8174557" y="3201526"/>
                  <a:pt x="8176501" y="3201526"/>
                </a:cubicBezTo>
                <a:close/>
                <a:moveTo>
                  <a:pt x="7960360" y="3201526"/>
                </a:moveTo>
                <a:cubicBezTo>
                  <a:pt x="7961834" y="3201526"/>
                  <a:pt x="7963056" y="3201600"/>
                  <a:pt x="7964028" y="3201747"/>
                </a:cubicBezTo>
                <a:cubicBezTo>
                  <a:pt x="7965000" y="3201895"/>
                  <a:pt x="7965780" y="3202071"/>
                  <a:pt x="7966369" y="3202277"/>
                </a:cubicBezTo>
                <a:cubicBezTo>
                  <a:pt x="7966959" y="3202484"/>
                  <a:pt x="7967371" y="3202763"/>
                  <a:pt x="7967606" y="3203117"/>
                </a:cubicBezTo>
                <a:cubicBezTo>
                  <a:pt x="7967842" y="3203470"/>
                  <a:pt x="7967960" y="3203883"/>
                  <a:pt x="7967960" y="3204354"/>
                </a:cubicBezTo>
                <a:lnTo>
                  <a:pt x="7967960" y="3250128"/>
                </a:lnTo>
                <a:lnTo>
                  <a:pt x="8020008" y="3250128"/>
                </a:lnTo>
                <a:lnTo>
                  <a:pt x="8020008" y="3204354"/>
                </a:lnTo>
                <a:cubicBezTo>
                  <a:pt x="8020008" y="3203883"/>
                  <a:pt x="8020126" y="3203470"/>
                  <a:pt x="8020361" y="3203117"/>
                </a:cubicBezTo>
                <a:cubicBezTo>
                  <a:pt x="8020597" y="3202763"/>
                  <a:pt x="8021010" y="3202484"/>
                  <a:pt x="8021598" y="3202277"/>
                </a:cubicBezTo>
                <a:cubicBezTo>
                  <a:pt x="8022188" y="3202071"/>
                  <a:pt x="8022954" y="3201895"/>
                  <a:pt x="8023896" y="3201747"/>
                </a:cubicBezTo>
                <a:cubicBezTo>
                  <a:pt x="8024839" y="3201600"/>
                  <a:pt x="8026076" y="3201526"/>
                  <a:pt x="8027607" y="3201526"/>
                </a:cubicBezTo>
                <a:cubicBezTo>
                  <a:pt x="8029021" y="3201526"/>
                  <a:pt x="8030214" y="3201600"/>
                  <a:pt x="8031186" y="3201747"/>
                </a:cubicBezTo>
                <a:cubicBezTo>
                  <a:pt x="8032158" y="3201895"/>
                  <a:pt x="8032939" y="3202071"/>
                  <a:pt x="8033528" y="3202277"/>
                </a:cubicBezTo>
                <a:cubicBezTo>
                  <a:pt x="8034118" y="3202484"/>
                  <a:pt x="8034530" y="3202763"/>
                  <a:pt x="8034765" y="3203117"/>
                </a:cubicBezTo>
                <a:cubicBezTo>
                  <a:pt x="8035001" y="3203470"/>
                  <a:pt x="8035119" y="3203883"/>
                  <a:pt x="8035119" y="3204354"/>
                </a:cubicBezTo>
                <a:lnTo>
                  <a:pt x="8035119" y="3314105"/>
                </a:lnTo>
                <a:cubicBezTo>
                  <a:pt x="8035119" y="3314577"/>
                  <a:pt x="8035001" y="3314989"/>
                  <a:pt x="8034765" y="3315343"/>
                </a:cubicBezTo>
                <a:cubicBezTo>
                  <a:pt x="8034530" y="3315696"/>
                  <a:pt x="8034118" y="3315976"/>
                  <a:pt x="8033528" y="3316182"/>
                </a:cubicBezTo>
                <a:cubicBezTo>
                  <a:pt x="8032939" y="3316388"/>
                  <a:pt x="8032158" y="3316565"/>
                  <a:pt x="8031186" y="3316712"/>
                </a:cubicBezTo>
                <a:cubicBezTo>
                  <a:pt x="8030214" y="3316860"/>
                  <a:pt x="8029021" y="3316933"/>
                  <a:pt x="8027607" y="3316933"/>
                </a:cubicBezTo>
                <a:cubicBezTo>
                  <a:pt x="8026076" y="3316933"/>
                  <a:pt x="8024839" y="3316860"/>
                  <a:pt x="8023896" y="3316712"/>
                </a:cubicBezTo>
                <a:cubicBezTo>
                  <a:pt x="8022954" y="3316565"/>
                  <a:pt x="8022188" y="3316388"/>
                  <a:pt x="8021598" y="3316182"/>
                </a:cubicBezTo>
                <a:cubicBezTo>
                  <a:pt x="8021010" y="3315976"/>
                  <a:pt x="8020597" y="3315696"/>
                  <a:pt x="8020361" y="3315343"/>
                </a:cubicBezTo>
                <a:cubicBezTo>
                  <a:pt x="8020126" y="3314989"/>
                  <a:pt x="8020008" y="3314577"/>
                  <a:pt x="8020008" y="3314105"/>
                </a:cubicBezTo>
                <a:lnTo>
                  <a:pt x="8020008" y="3263383"/>
                </a:lnTo>
                <a:lnTo>
                  <a:pt x="7967960" y="3263383"/>
                </a:lnTo>
                <a:lnTo>
                  <a:pt x="7967960" y="3314105"/>
                </a:lnTo>
                <a:cubicBezTo>
                  <a:pt x="7967960" y="3314577"/>
                  <a:pt x="7967842" y="3314989"/>
                  <a:pt x="7967606" y="3315343"/>
                </a:cubicBezTo>
                <a:cubicBezTo>
                  <a:pt x="7967371" y="3315696"/>
                  <a:pt x="7966959" y="3315976"/>
                  <a:pt x="7966369" y="3316182"/>
                </a:cubicBezTo>
                <a:cubicBezTo>
                  <a:pt x="7965780" y="3316388"/>
                  <a:pt x="7965000" y="3316565"/>
                  <a:pt x="7964028" y="3316712"/>
                </a:cubicBezTo>
                <a:cubicBezTo>
                  <a:pt x="7963056" y="3316860"/>
                  <a:pt x="7961834" y="3316933"/>
                  <a:pt x="7960360" y="3316933"/>
                </a:cubicBezTo>
                <a:cubicBezTo>
                  <a:pt x="7958947" y="3316933"/>
                  <a:pt x="7957739" y="3316860"/>
                  <a:pt x="7956737" y="3316712"/>
                </a:cubicBezTo>
                <a:cubicBezTo>
                  <a:pt x="7955736" y="3316565"/>
                  <a:pt x="7954941" y="3316388"/>
                  <a:pt x="7954351" y="3316182"/>
                </a:cubicBezTo>
                <a:cubicBezTo>
                  <a:pt x="7953763" y="3315976"/>
                  <a:pt x="7953350" y="3315696"/>
                  <a:pt x="7953114" y="3315343"/>
                </a:cubicBezTo>
                <a:cubicBezTo>
                  <a:pt x="7952879" y="3314989"/>
                  <a:pt x="7952761" y="3314577"/>
                  <a:pt x="7952761" y="3314105"/>
                </a:cubicBezTo>
                <a:lnTo>
                  <a:pt x="7952761" y="3204354"/>
                </a:lnTo>
                <a:cubicBezTo>
                  <a:pt x="7952761" y="3203883"/>
                  <a:pt x="7952879" y="3203470"/>
                  <a:pt x="7953114" y="3203117"/>
                </a:cubicBezTo>
                <a:cubicBezTo>
                  <a:pt x="7953350" y="3202763"/>
                  <a:pt x="7953763" y="3202484"/>
                  <a:pt x="7954351" y="3202277"/>
                </a:cubicBezTo>
                <a:cubicBezTo>
                  <a:pt x="7954941" y="3202071"/>
                  <a:pt x="7955736" y="3201895"/>
                  <a:pt x="7956737" y="3201747"/>
                </a:cubicBezTo>
                <a:cubicBezTo>
                  <a:pt x="7957739" y="3201600"/>
                  <a:pt x="7958947" y="3201526"/>
                  <a:pt x="7960360" y="3201526"/>
                </a:cubicBezTo>
                <a:close/>
                <a:moveTo>
                  <a:pt x="7709776" y="3201526"/>
                </a:moveTo>
                <a:cubicBezTo>
                  <a:pt x="7711543" y="3201526"/>
                  <a:pt x="7712972" y="3201585"/>
                  <a:pt x="7714062" y="3201703"/>
                </a:cubicBezTo>
                <a:cubicBezTo>
                  <a:pt x="7715152" y="3201821"/>
                  <a:pt x="7716021" y="3201983"/>
                  <a:pt x="7716669" y="3202189"/>
                </a:cubicBezTo>
                <a:cubicBezTo>
                  <a:pt x="7717317" y="3202395"/>
                  <a:pt x="7717803" y="3202690"/>
                  <a:pt x="7718127" y="3203073"/>
                </a:cubicBezTo>
                <a:cubicBezTo>
                  <a:pt x="7718451" y="3203456"/>
                  <a:pt x="7718760" y="3203942"/>
                  <a:pt x="7719054" y="3204531"/>
                </a:cubicBezTo>
                <a:lnTo>
                  <a:pt x="7734872" y="3237403"/>
                </a:lnTo>
                <a:cubicBezTo>
                  <a:pt x="7736341" y="3240526"/>
                  <a:pt x="7737807" y="3243795"/>
                  <a:pt x="7739271" y="3247212"/>
                </a:cubicBezTo>
                <a:cubicBezTo>
                  <a:pt x="7740734" y="3250629"/>
                  <a:pt x="7742229" y="3254075"/>
                  <a:pt x="7743752" y="3257551"/>
                </a:cubicBezTo>
                <a:lnTo>
                  <a:pt x="7743927" y="3257551"/>
                </a:lnTo>
                <a:cubicBezTo>
                  <a:pt x="7745274" y="3254193"/>
                  <a:pt x="7746664" y="3250850"/>
                  <a:pt x="7748100" y="3247521"/>
                </a:cubicBezTo>
                <a:cubicBezTo>
                  <a:pt x="7749535" y="3244193"/>
                  <a:pt x="7750987" y="3240908"/>
                  <a:pt x="7752457" y="3237668"/>
                </a:cubicBezTo>
                <a:lnTo>
                  <a:pt x="7768363" y="3204619"/>
                </a:lnTo>
                <a:cubicBezTo>
                  <a:pt x="7768540" y="3204030"/>
                  <a:pt x="7768790" y="3203529"/>
                  <a:pt x="7769114" y="3203117"/>
                </a:cubicBezTo>
                <a:cubicBezTo>
                  <a:pt x="7769439" y="3202705"/>
                  <a:pt x="7769880" y="3202395"/>
                  <a:pt x="7770440" y="3202189"/>
                </a:cubicBezTo>
                <a:cubicBezTo>
                  <a:pt x="7771000" y="3201983"/>
                  <a:pt x="7771780" y="3201821"/>
                  <a:pt x="7772781" y="3201703"/>
                </a:cubicBezTo>
                <a:cubicBezTo>
                  <a:pt x="7773783" y="3201585"/>
                  <a:pt x="7775050" y="3201526"/>
                  <a:pt x="7776581" y="3201526"/>
                </a:cubicBezTo>
                <a:cubicBezTo>
                  <a:pt x="7778702" y="3201526"/>
                  <a:pt x="7780366" y="3201600"/>
                  <a:pt x="7781574" y="3201747"/>
                </a:cubicBezTo>
                <a:cubicBezTo>
                  <a:pt x="7782782" y="3201895"/>
                  <a:pt x="7783621" y="3202175"/>
                  <a:pt x="7784092" y="3202587"/>
                </a:cubicBezTo>
                <a:cubicBezTo>
                  <a:pt x="7784564" y="3202999"/>
                  <a:pt x="7784726" y="3203588"/>
                  <a:pt x="7784578" y="3204354"/>
                </a:cubicBezTo>
                <a:cubicBezTo>
                  <a:pt x="7784431" y="3205120"/>
                  <a:pt x="7784034" y="3206151"/>
                  <a:pt x="7783385" y="3207447"/>
                </a:cubicBezTo>
                <a:lnTo>
                  <a:pt x="7751043" y="3271955"/>
                </a:lnTo>
                <a:lnTo>
                  <a:pt x="7751043" y="3314105"/>
                </a:lnTo>
                <a:cubicBezTo>
                  <a:pt x="7751043" y="3314577"/>
                  <a:pt x="7750926" y="3314989"/>
                  <a:pt x="7750692" y="3315343"/>
                </a:cubicBezTo>
                <a:cubicBezTo>
                  <a:pt x="7750458" y="3315696"/>
                  <a:pt x="7750048" y="3315976"/>
                  <a:pt x="7749462" y="3316182"/>
                </a:cubicBezTo>
                <a:cubicBezTo>
                  <a:pt x="7748876" y="3316388"/>
                  <a:pt x="7748085" y="3316565"/>
                  <a:pt x="7747090" y="3316712"/>
                </a:cubicBezTo>
                <a:cubicBezTo>
                  <a:pt x="7746094" y="3316860"/>
                  <a:pt x="7744894" y="3316933"/>
                  <a:pt x="7743488" y="3316933"/>
                </a:cubicBezTo>
                <a:cubicBezTo>
                  <a:pt x="7742023" y="3316933"/>
                  <a:pt x="7740808" y="3316860"/>
                  <a:pt x="7739842" y="3316712"/>
                </a:cubicBezTo>
                <a:cubicBezTo>
                  <a:pt x="7738875" y="3316565"/>
                  <a:pt x="7738084" y="3316388"/>
                  <a:pt x="7737470" y="3316182"/>
                </a:cubicBezTo>
                <a:cubicBezTo>
                  <a:pt x="7736855" y="3315976"/>
                  <a:pt x="7736430" y="3315696"/>
                  <a:pt x="7736196" y="3315343"/>
                </a:cubicBezTo>
                <a:cubicBezTo>
                  <a:pt x="7735962" y="3314989"/>
                  <a:pt x="7735844" y="3314577"/>
                  <a:pt x="7735844" y="3314105"/>
                </a:cubicBezTo>
                <a:lnTo>
                  <a:pt x="7735844" y="3271955"/>
                </a:lnTo>
                <a:lnTo>
                  <a:pt x="7703502" y="3207447"/>
                </a:lnTo>
                <a:cubicBezTo>
                  <a:pt x="7702854" y="3206092"/>
                  <a:pt x="7702457" y="3205032"/>
                  <a:pt x="7702309" y="3204266"/>
                </a:cubicBezTo>
                <a:cubicBezTo>
                  <a:pt x="7702162" y="3203500"/>
                  <a:pt x="7702309" y="3202911"/>
                  <a:pt x="7702751" y="3202498"/>
                </a:cubicBezTo>
                <a:cubicBezTo>
                  <a:pt x="7703193" y="3202086"/>
                  <a:pt x="7703988" y="3201821"/>
                  <a:pt x="7705137" y="3201703"/>
                </a:cubicBezTo>
                <a:cubicBezTo>
                  <a:pt x="7706285" y="3201585"/>
                  <a:pt x="7707832" y="3201526"/>
                  <a:pt x="7709776" y="3201526"/>
                </a:cubicBezTo>
                <a:close/>
                <a:moveTo>
                  <a:pt x="7484111" y="3201526"/>
                </a:moveTo>
                <a:cubicBezTo>
                  <a:pt x="7485584" y="3201526"/>
                  <a:pt x="7486806" y="3201600"/>
                  <a:pt x="7487778" y="3201747"/>
                </a:cubicBezTo>
                <a:cubicBezTo>
                  <a:pt x="7488750" y="3201895"/>
                  <a:pt x="7489531" y="3202071"/>
                  <a:pt x="7490120" y="3202277"/>
                </a:cubicBezTo>
                <a:cubicBezTo>
                  <a:pt x="7490709" y="3202484"/>
                  <a:pt x="7491121" y="3202763"/>
                  <a:pt x="7491357" y="3203117"/>
                </a:cubicBezTo>
                <a:cubicBezTo>
                  <a:pt x="7491593" y="3203470"/>
                  <a:pt x="7491710" y="3203883"/>
                  <a:pt x="7491710" y="3204354"/>
                </a:cubicBezTo>
                <a:lnTo>
                  <a:pt x="7491710" y="3250128"/>
                </a:lnTo>
                <a:lnTo>
                  <a:pt x="7543758" y="3250128"/>
                </a:lnTo>
                <a:lnTo>
                  <a:pt x="7543758" y="3204354"/>
                </a:lnTo>
                <a:cubicBezTo>
                  <a:pt x="7543758" y="3203883"/>
                  <a:pt x="7543876" y="3203470"/>
                  <a:pt x="7544112" y="3203117"/>
                </a:cubicBezTo>
                <a:cubicBezTo>
                  <a:pt x="7544348" y="3202763"/>
                  <a:pt x="7544760" y="3202484"/>
                  <a:pt x="7545349" y="3202277"/>
                </a:cubicBezTo>
                <a:cubicBezTo>
                  <a:pt x="7545938" y="3202071"/>
                  <a:pt x="7546704" y="3201895"/>
                  <a:pt x="7547646" y="3201747"/>
                </a:cubicBezTo>
                <a:cubicBezTo>
                  <a:pt x="7548589" y="3201600"/>
                  <a:pt x="7549826" y="3201526"/>
                  <a:pt x="7551358" y="3201526"/>
                </a:cubicBezTo>
                <a:cubicBezTo>
                  <a:pt x="7552772" y="3201526"/>
                  <a:pt x="7553965" y="3201600"/>
                  <a:pt x="7554937" y="3201747"/>
                </a:cubicBezTo>
                <a:cubicBezTo>
                  <a:pt x="7555909" y="3201895"/>
                  <a:pt x="7556689" y="3202071"/>
                  <a:pt x="7557278" y="3202277"/>
                </a:cubicBezTo>
                <a:cubicBezTo>
                  <a:pt x="7557868" y="3202484"/>
                  <a:pt x="7558280" y="3202763"/>
                  <a:pt x="7558515" y="3203117"/>
                </a:cubicBezTo>
                <a:cubicBezTo>
                  <a:pt x="7558751" y="3203470"/>
                  <a:pt x="7558869" y="3203883"/>
                  <a:pt x="7558869" y="3204354"/>
                </a:cubicBezTo>
                <a:lnTo>
                  <a:pt x="7558869" y="3314105"/>
                </a:lnTo>
                <a:cubicBezTo>
                  <a:pt x="7558869" y="3314577"/>
                  <a:pt x="7558751" y="3314989"/>
                  <a:pt x="7558515" y="3315343"/>
                </a:cubicBezTo>
                <a:cubicBezTo>
                  <a:pt x="7558280" y="3315696"/>
                  <a:pt x="7557868" y="3315976"/>
                  <a:pt x="7557278" y="3316182"/>
                </a:cubicBezTo>
                <a:cubicBezTo>
                  <a:pt x="7556689" y="3316388"/>
                  <a:pt x="7555909" y="3316565"/>
                  <a:pt x="7554937" y="3316712"/>
                </a:cubicBezTo>
                <a:cubicBezTo>
                  <a:pt x="7553965" y="3316860"/>
                  <a:pt x="7552772" y="3316933"/>
                  <a:pt x="7551358" y="3316933"/>
                </a:cubicBezTo>
                <a:cubicBezTo>
                  <a:pt x="7549826" y="3316933"/>
                  <a:pt x="7548589" y="3316860"/>
                  <a:pt x="7547646" y="3316712"/>
                </a:cubicBezTo>
                <a:cubicBezTo>
                  <a:pt x="7546704" y="3316565"/>
                  <a:pt x="7545938" y="3316388"/>
                  <a:pt x="7545349" y="3316182"/>
                </a:cubicBezTo>
                <a:cubicBezTo>
                  <a:pt x="7544760" y="3315976"/>
                  <a:pt x="7544348" y="3315696"/>
                  <a:pt x="7544112" y="3315343"/>
                </a:cubicBezTo>
                <a:cubicBezTo>
                  <a:pt x="7543876" y="3314989"/>
                  <a:pt x="7543758" y="3314577"/>
                  <a:pt x="7543758" y="3314105"/>
                </a:cubicBezTo>
                <a:lnTo>
                  <a:pt x="7543758" y="3263383"/>
                </a:lnTo>
                <a:lnTo>
                  <a:pt x="7491710" y="3263383"/>
                </a:lnTo>
                <a:lnTo>
                  <a:pt x="7491710" y="3314105"/>
                </a:lnTo>
                <a:cubicBezTo>
                  <a:pt x="7491710" y="3314577"/>
                  <a:pt x="7491593" y="3314989"/>
                  <a:pt x="7491357" y="3315343"/>
                </a:cubicBezTo>
                <a:cubicBezTo>
                  <a:pt x="7491121" y="3315696"/>
                  <a:pt x="7490709" y="3315976"/>
                  <a:pt x="7490120" y="3316182"/>
                </a:cubicBezTo>
                <a:cubicBezTo>
                  <a:pt x="7489531" y="3316388"/>
                  <a:pt x="7488750" y="3316565"/>
                  <a:pt x="7487778" y="3316712"/>
                </a:cubicBezTo>
                <a:cubicBezTo>
                  <a:pt x="7486806" y="3316860"/>
                  <a:pt x="7485584" y="3316933"/>
                  <a:pt x="7484111" y="3316933"/>
                </a:cubicBezTo>
                <a:cubicBezTo>
                  <a:pt x="7482697" y="3316933"/>
                  <a:pt x="7481489" y="3316860"/>
                  <a:pt x="7480488" y="3316712"/>
                </a:cubicBezTo>
                <a:cubicBezTo>
                  <a:pt x="7479486" y="3316565"/>
                  <a:pt x="7478691" y="3316388"/>
                  <a:pt x="7478102" y="3316182"/>
                </a:cubicBezTo>
                <a:cubicBezTo>
                  <a:pt x="7477513" y="3315976"/>
                  <a:pt x="7477101" y="3315696"/>
                  <a:pt x="7476865" y="3315343"/>
                </a:cubicBezTo>
                <a:cubicBezTo>
                  <a:pt x="7476629" y="3314989"/>
                  <a:pt x="7476511" y="3314577"/>
                  <a:pt x="7476511" y="3314105"/>
                </a:cubicBezTo>
                <a:lnTo>
                  <a:pt x="7476511" y="3204354"/>
                </a:lnTo>
                <a:cubicBezTo>
                  <a:pt x="7476511" y="3203883"/>
                  <a:pt x="7476629" y="3203470"/>
                  <a:pt x="7476865" y="3203117"/>
                </a:cubicBezTo>
                <a:cubicBezTo>
                  <a:pt x="7477101" y="3202763"/>
                  <a:pt x="7477513" y="3202484"/>
                  <a:pt x="7478102" y="3202277"/>
                </a:cubicBezTo>
                <a:cubicBezTo>
                  <a:pt x="7478691" y="3202071"/>
                  <a:pt x="7479486" y="3201895"/>
                  <a:pt x="7480488" y="3201747"/>
                </a:cubicBezTo>
                <a:cubicBezTo>
                  <a:pt x="7481489" y="3201600"/>
                  <a:pt x="7482697" y="3201526"/>
                  <a:pt x="7484111" y="3201526"/>
                </a:cubicBezTo>
                <a:close/>
                <a:moveTo>
                  <a:pt x="7233526" y="3201526"/>
                </a:moveTo>
                <a:cubicBezTo>
                  <a:pt x="7235293" y="3201526"/>
                  <a:pt x="7236722" y="3201585"/>
                  <a:pt x="7237812" y="3201703"/>
                </a:cubicBezTo>
                <a:cubicBezTo>
                  <a:pt x="7238902" y="3201821"/>
                  <a:pt x="7239771" y="3201983"/>
                  <a:pt x="7240419" y="3202189"/>
                </a:cubicBezTo>
                <a:cubicBezTo>
                  <a:pt x="7241067" y="3202395"/>
                  <a:pt x="7241553" y="3202690"/>
                  <a:pt x="7241877" y="3203073"/>
                </a:cubicBezTo>
                <a:cubicBezTo>
                  <a:pt x="7242201" y="3203456"/>
                  <a:pt x="7242510" y="3203942"/>
                  <a:pt x="7242804" y="3204531"/>
                </a:cubicBezTo>
                <a:lnTo>
                  <a:pt x="7258622" y="3237403"/>
                </a:lnTo>
                <a:cubicBezTo>
                  <a:pt x="7260091" y="3240526"/>
                  <a:pt x="7261557" y="3243795"/>
                  <a:pt x="7263021" y="3247212"/>
                </a:cubicBezTo>
                <a:cubicBezTo>
                  <a:pt x="7264484" y="3250629"/>
                  <a:pt x="7265979" y="3254075"/>
                  <a:pt x="7267502" y="3257551"/>
                </a:cubicBezTo>
                <a:lnTo>
                  <a:pt x="7267677" y="3257551"/>
                </a:lnTo>
                <a:cubicBezTo>
                  <a:pt x="7269024" y="3254193"/>
                  <a:pt x="7270414" y="3250850"/>
                  <a:pt x="7271850" y="3247521"/>
                </a:cubicBezTo>
                <a:cubicBezTo>
                  <a:pt x="7273285" y="3244193"/>
                  <a:pt x="7274737" y="3240908"/>
                  <a:pt x="7276207" y="3237668"/>
                </a:cubicBezTo>
                <a:lnTo>
                  <a:pt x="7292113" y="3204619"/>
                </a:lnTo>
                <a:cubicBezTo>
                  <a:pt x="7292290" y="3204030"/>
                  <a:pt x="7292540" y="3203529"/>
                  <a:pt x="7292864" y="3203117"/>
                </a:cubicBezTo>
                <a:cubicBezTo>
                  <a:pt x="7293189" y="3202705"/>
                  <a:pt x="7293630" y="3202395"/>
                  <a:pt x="7294190" y="3202189"/>
                </a:cubicBezTo>
                <a:cubicBezTo>
                  <a:pt x="7294750" y="3201983"/>
                  <a:pt x="7295530" y="3201821"/>
                  <a:pt x="7296531" y="3201703"/>
                </a:cubicBezTo>
                <a:cubicBezTo>
                  <a:pt x="7297533" y="3201585"/>
                  <a:pt x="7298800" y="3201526"/>
                  <a:pt x="7300331" y="3201526"/>
                </a:cubicBezTo>
                <a:cubicBezTo>
                  <a:pt x="7302452" y="3201526"/>
                  <a:pt x="7304116" y="3201600"/>
                  <a:pt x="7305324" y="3201747"/>
                </a:cubicBezTo>
                <a:cubicBezTo>
                  <a:pt x="7306532" y="3201895"/>
                  <a:pt x="7307371" y="3202175"/>
                  <a:pt x="7307842" y="3202587"/>
                </a:cubicBezTo>
                <a:cubicBezTo>
                  <a:pt x="7308314" y="3202999"/>
                  <a:pt x="7308476" y="3203588"/>
                  <a:pt x="7308328" y="3204354"/>
                </a:cubicBezTo>
                <a:cubicBezTo>
                  <a:pt x="7308181" y="3205120"/>
                  <a:pt x="7307784" y="3206151"/>
                  <a:pt x="7307135" y="3207447"/>
                </a:cubicBezTo>
                <a:lnTo>
                  <a:pt x="7274793" y="3271955"/>
                </a:lnTo>
                <a:lnTo>
                  <a:pt x="7274793" y="3314105"/>
                </a:lnTo>
                <a:cubicBezTo>
                  <a:pt x="7274793" y="3314577"/>
                  <a:pt x="7274676" y="3314989"/>
                  <a:pt x="7274442" y="3315343"/>
                </a:cubicBezTo>
                <a:cubicBezTo>
                  <a:pt x="7274208" y="3315696"/>
                  <a:pt x="7273798" y="3315976"/>
                  <a:pt x="7273212" y="3316182"/>
                </a:cubicBezTo>
                <a:cubicBezTo>
                  <a:pt x="7272626" y="3316388"/>
                  <a:pt x="7271835" y="3316565"/>
                  <a:pt x="7270840" y="3316712"/>
                </a:cubicBezTo>
                <a:cubicBezTo>
                  <a:pt x="7269844" y="3316860"/>
                  <a:pt x="7268644" y="3316933"/>
                  <a:pt x="7267238" y="3316933"/>
                </a:cubicBezTo>
                <a:cubicBezTo>
                  <a:pt x="7265773" y="3316933"/>
                  <a:pt x="7264558" y="3316860"/>
                  <a:pt x="7263592" y="3316712"/>
                </a:cubicBezTo>
                <a:cubicBezTo>
                  <a:pt x="7262625" y="3316565"/>
                  <a:pt x="7261834" y="3316388"/>
                  <a:pt x="7261220" y="3316182"/>
                </a:cubicBezTo>
                <a:cubicBezTo>
                  <a:pt x="7260605" y="3315976"/>
                  <a:pt x="7260180" y="3315696"/>
                  <a:pt x="7259946" y="3315343"/>
                </a:cubicBezTo>
                <a:cubicBezTo>
                  <a:pt x="7259712" y="3314989"/>
                  <a:pt x="7259594" y="3314577"/>
                  <a:pt x="7259594" y="3314105"/>
                </a:cubicBezTo>
                <a:lnTo>
                  <a:pt x="7259594" y="3271955"/>
                </a:lnTo>
                <a:lnTo>
                  <a:pt x="7227252" y="3207447"/>
                </a:lnTo>
                <a:cubicBezTo>
                  <a:pt x="7226604" y="3206092"/>
                  <a:pt x="7226207" y="3205032"/>
                  <a:pt x="7226059" y="3204266"/>
                </a:cubicBezTo>
                <a:cubicBezTo>
                  <a:pt x="7225912" y="3203500"/>
                  <a:pt x="7226059" y="3202911"/>
                  <a:pt x="7226501" y="3202498"/>
                </a:cubicBezTo>
                <a:cubicBezTo>
                  <a:pt x="7226943" y="3202086"/>
                  <a:pt x="7227738" y="3201821"/>
                  <a:pt x="7228887" y="3201703"/>
                </a:cubicBezTo>
                <a:cubicBezTo>
                  <a:pt x="7230035" y="3201585"/>
                  <a:pt x="7231582" y="3201526"/>
                  <a:pt x="7233526" y="3201526"/>
                </a:cubicBezTo>
                <a:close/>
                <a:moveTo>
                  <a:pt x="7017386" y="3201526"/>
                </a:moveTo>
                <a:cubicBezTo>
                  <a:pt x="7018859" y="3201526"/>
                  <a:pt x="7020081" y="3201600"/>
                  <a:pt x="7021053" y="3201747"/>
                </a:cubicBezTo>
                <a:cubicBezTo>
                  <a:pt x="7022025" y="3201895"/>
                  <a:pt x="7022806" y="3202071"/>
                  <a:pt x="7023395" y="3202277"/>
                </a:cubicBezTo>
                <a:cubicBezTo>
                  <a:pt x="7023984" y="3202484"/>
                  <a:pt x="7024396" y="3202763"/>
                  <a:pt x="7024632" y="3203117"/>
                </a:cubicBezTo>
                <a:cubicBezTo>
                  <a:pt x="7024868" y="3203470"/>
                  <a:pt x="7024985" y="3203883"/>
                  <a:pt x="7024985" y="3204354"/>
                </a:cubicBezTo>
                <a:lnTo>
                  <a:pt x="7024985" y="3250128"/>
                </a:lnTo>
                <a:lnTo>
                  <a:pt x="7077033" y="3250128"/>
                </a:lnTo>
                <a:lnTo>
                  <a:pt x="7077033" y="3204354"/>
                </a:lnTo>
                <a:cubicBezTo>
                  <a:pt x="7077033" y="3203883"/>
                  <a:pt x="7077151" y="3203470"/>
                  <a:pt x="7077387" y="3203117"/>
                </a:cubicBezTo>
                <a:cubicBezTo>
                  <a:pt x="7077623" y="3202763"/>
                  <a:pt x="7078035" y="3202484"/>
                  <a:pt x="7078624" y="3202277"/>
                </a:cubicBezTo>
                <a:cubicBezTo>
                  <a:pt x="7079213" y="3202071"/>
                  <a:pt x="7079979" y="3201895"/>
                  <a:pt x="7080921" y="3201747"/>
                </a:cubicBezTo>
                <a:cubicBezTo>
                  <a:pt x="7081864" y="3201600"/>
                  <a:pt x="7083101" y="3201526"/>
                  <a:pt x="7084633" y="3201526"/>
                </a:cubicBezTo>
                <a:cubicBezTo>
                  <a:pt x="7086047" y="3201526"/>
                  <a:pt x="7087240" y="3201600"/>
                  <a:pt x="7088212" y="3201747"/>
                </a:cubicBezTo>
                <a:cubicBezTo>
                  <a:pt x="7089184" y="3201895"/>
                  <a:pt x="7089964" y="3202071"/>
                  <a:pt x="7090553" y="3202277"/>
                </a:cubicBezTo>
                <a:cubicBezTo>
                  <a:pt x="7091143" y="3202484"/>
                  <a:pt x="7091555" y="3202763"/>
                  <a:pt x="7091790" y="3203117"/>
                </a:cubicBezTo>
                <a:cubicBezTo>
                  <a:pt x="7092026" y="3203470"/>
                  <a:pt x="7092144" y="3203883"/>
                  <a:pt x="7092144" y="3204354"/>
                </a:cubicBezTo>
                <a:lnTo>
                  <a:pt x="7092144" y="3314105"/>
                </a:lnTo>
                <a:cubicBezTo>
                  <a:pt x="7092144" y="3314577"/>
                  <a:pt x="7092026" y="3314989"/>
                  <a:pt x="7091790" y="3315343"/>
                </a:cubicBezTo>
                <a:cubicBezTo>
                  <a:pt x="7091555" y="3315696"/>
                  <a:pt x="7091143" y="3315976"/>
                  <a:pt x="7090553" y="3316182"/>
                </a:cubicBezTo>
                <a:cubicBezTo>
                  <a:pt x="7089964" y="3316388"/>
                  <a:pt x="7089184" y="3316565"/>
                  <a:pt x="7088212" y="3316712"/>
                </a:cubicBezTo>
                <a:cubicBezTo>
                  <a:pt x="7087240" y="3316860"/>
                  <a:pt x="7086047" y="3316933"/>
                  <a:pt x="7084633" y="3316933"/>
                </a:cubicBezTo>
                <a:cubicBezTo>
                  <a:pt x="7083101" y="3316933"/>
                  <a:pt x="7081864" y="3316860"/>
                  <a:pt x="7080921" y="3316712"/>
                </a:cubicBezTo>
                <a:cubicBezTo>
                  <a:pt x="7079979" y="3316565"/>
                  <a:pt x="7079213" y="3316388"/>
                  <a:pt x="7078624" y="3316182"/>
                </a:cubicBezTo>
                <a:cubicBezTo>
                  <a:pt x="7078035" y="3315976"/>
                  <a:pt x="7077623" y="3315696"/>
                  <a:pt x="7077387" y="3315343"/>
                </a:cubicBezTo>
                <a:cubicBezTo>
                  <a:pt x="7077151" y="3314989"/>
                  <a:pt x="7077033" y="3314577"/>
                  <a:pt x="7077033" y="3314105"/>
                </a:cubicBezTo>
                <a:lnTo>
                  <a:pt x="7077033" y="3263383"/>
                </a:lnTo>
                <a:lnTo>
                  <a:pt x="7024985" y="3263383"/>
                </a:lnTo>
                <a:lnTo>
                  <a:pt x="7024985" y="3314105"/>
                </a:lnTo>
                <a:cubicBezTo>
                  <a:pt x="7024985" y="3314577"/>
                  <a:pt x="7024868" y="3314989"/>
                  <a:pt x="7024632" y="3315343"/>
                </a:cubicBezTo>
                <a:cubicBezTo>
                  <a:pt x="7024396" y="3315696"/>
                  <a:pt x="7023984" y="3315976"/>
                  <a:pt x="7023395" y="3316182"/>
                </a:cubicBezTo>
                <a:cubicBezTo>
                  <a:pt x="7022806" y="3316388"/>
                  <a:pt x="7022025" y="3316565"/>
                  <a:pt x="7021053" y="3316712"/>
                </a:cubicBezTo>
                <a:cubicBezTo>
                  <a:pt x="7020081" y="3316860"/>
                  <a:pt x="7018859" y="3316933"/>
                  <a:pt x="7017386" y="3316933"/>
                </a:cubicBezTo>
                <a:cubicBezTo>
                  <a:pt x="7015972" y="3316933"/>
                  <a:pt x="7014764" y="3316860"/>
                  <a:pt x="7013763" y="3316712"/>
                </a:cubicBezTo>
                <a:cubicBezTo>
                  <a:pt x="7012761" y="3316565"/>
                  <a:pt x="7011966" y="3316388"/>
                  <a:pt x="7011377" y="3316182"/>
                </a:cubicBezTo>
                <a:cubicBezTo>
                  <a:pt x="7010788" y="3315976"/>
                  <a:pt x="7010376" y="3315696"/>
                  <a:pt x="7010140" y="3315343"/>
                </a:cubicBezTo>
                <a:cubicBezTo>
                  <a:pt x="7009904" y="3314989"/>
                  <a:pt x="7009786" y="3314577"/>
                  <a:pt x="7009786" y="3314105"/>
                </a:cubicBezTo>
                <a:lnTo>
                  <a:pt x="7009786" y="3204354"/>
                </a:lnTo>
                <a:cubicBezTo>
                  <a:pt x="7009786" y="3203883"/>
                  <a:pt x="7009904" y="3203470"/>
                  <a:pt x="7010140" y="3203117"/>
                </a:cubicBezTo>
                <a:cubicBezTo>
                  <a:pt x="7010376" y="3202763"/>
                  <a:pt x="7010788" y="3202484"/>
                  <a:pt x="7011377" y="3202277"/>
                </a:cubicBezTo>
                <a:cubicBezTo>
                  <a:pt x="7011966" y="3202071"/>
                  <a:pt x="7012761" y="3201895"/>
                  <a:pt x="7013763" y="3201747"/>
                </a:cubicBezTo>
                <a:cubicBezTo>
                  <a:pt x="7014764" y="3201600"/>
                  <a:pt x="7015972" y="3201526"/>
                  <a:pt x="7017386" y="3201526"/>
                </a:cubicBezTo>
                <a:close/>
                <a:moveTo>
                  <a:pt x="6766801" y="3201526"/>
                </a:moveTo>
                <a:cubicBezTo>
                  <a:pt x="6768568" y="3201526"/>
                  <a:pt x="6769997" y="3201585"/>
                  <a:pt x="6771087" y="3201703"/>
                </a:cubicBezTo>
                <a:cubicBezTo>
                  <a:pt x="6772177" y="3201821"/>
                  <a:pt x="6773046" y="3201983"/>
                  <a:pt x="6773694" y="3202189"/>
                </a:cubicBezTo>
                <a:cubicBezTo>
                  <a:pt x="6774342" y="3202395"/>
                  <a:pt x="6774828" y="3202690"/>
                  <a:pt x="6775152" y="3203073"/>
                </a:cubicBezTo>
                <a:cubicBezTo>
                  <a:pt x="6775476" y="3203456"/>
                  <a:pt x="6775785" y="3203942"/>
                  <a:pt x="6776079" y="3204531"/>
                </a:cubicBezTo>
                <a:lnTo>
                  <a:pt x="6791897" y="3237403"/>
                </a:lnTo>
                <a:cubicBezTo>
                  <a:pt x="6793366" y="3240526"/>
                  <a:pt x="6794832" y="3243795"/>
                  <a:pt x="6796296" y="3247212"/>
                </a:cubicBezTo>
                <a:cubicBezTo>
                  <a:pt x="6797759" y="3250629"/>
                  <a:pt x="6799254" y="3254075"/>
                  <a:pt x="6800777" y="3257551"/>
                </a:cubicBezTo>
                <a:lnTo>
                  <a:pt x="6800952" y="3257551"/>
                </a:lnTo>
                <a:cubicBezTo>
                  <a:pt x="6802299" y="3254193"/>
                  <a:pt x="6803689" y="3250850"/>
                  <a:pt x="6805125" y="3247521"/>
                </a:cubicBezTo>
                <a:cubicBezTo>
                  <a:pt x="6806560" y="3244193"/>
                  <a:pt x="6808012" y="3240908"/>
                  <a:pt x="6809482" y="3237668"/>
                </a:cubicBezTo>
                <a:lnTo>
                  <a:pt x="6825388" y="3204619"/>
                </a:lnTo>
                <a:cubicBezTo>
                  <a:pt x="6825565" y="3204030"/>
                  <a:pt x="6825815" y="3203529"/>
                  <a:pt x="6826139" y="3203117"/>
                </a:cubicBezTo>
                <a:cubicBezTo>
                  <a:pt x="6826464" y="3202705"/>
                  <a:pt x="6826905" y="3202395"/>
                  <a:pt x="6827465" y="3202189"/>
                </a:cubicBezTo>
                <a:cubicBezTo>
                  <a:pt x="6828025" y="3201983"/>
                  <a:pt x="6828805" y="3201821"/>
                  <a:pt x="6829806" y="3201703"/>
                </a:cubicBezTo>
                <a:cubicBezTo>
                  <a:pt x="6830808" y="3201585"/>
                  <a:pt x="6832075" y="3201526"/>
                  <a:pt x="6833606" y="3201526"/>
                </a:cubicBezTo>
                <a:cubicBezTo>
                  <a:pt x="6835727" y="3201526"/>
                  <a:pt x="6837391" y="3201600"/>
                  <a:pt x="6838599" y="3201747"/>
                </a:cubicBezTo>
                <a:cubicBezTo>
                  <a:pt x="6839807" y="3201895"/>
                  <a:pt x="6840646" y="3202175"/>
                  <a:pt x="6841117" y="3202587"/>
                </a:cubicBezTo>
                <a:cubicBezTo>
                  <a:pt x="6841589" y="3202999"/>
                  <a:pt x="6841751" y="3203588"/>
                  <a:pt x="6841603" y="3204354"/>
                </a:cubicBezTo>
                <a:cubicBezTo>
                  <a:pt x="6841456" y="3205120"/>
                  <a:pt x="6841059" y="3206151"/>
                  <a:pt x="6840410" y="3207447"/>
                </a:cubicBezTo>
                <a:lnTo>
                  <a:pt x="6808068" y="3271955"/>
                </a:lnTo>
                <a:lnTo>
                  <a:pt x="6808068" y="3314105"/>
                </a:lnTo>
                <a:cubicBezTo>
                  <a:pt x="6808068" y="3314577"/>
                  <a:pt x="6807951" y="3314989"/>
                  <a:pt x="6807717" y="3315343"/>
                </a:cubicBezTo>
                <a:cubicBezTo>
                  <a:pt x="6807483" y="3315696"/>
                  <a:pt x="6807073" y="3315976"/>
                  <a:pt x="6806487" y="3316182"/>
                </a:cubicBezTo>
                <a:cubicBezTo>
                  <a:pt x="6805901" y="3316388"/>
                  <a:pt x="6805110" y="3316565"/>
                  <a:pt x="6804115" y="3316712"/>
                </a:cubicBezTo>
                <a:cubicBezTo>
                  <a:pt x="6803119" y="3316860"/>
                  <a:pt x="6801919" y="3316933"/>
                  <a:pt x="6800513" y="3316933"/>
                </a:cubicBezTo>
                <a:cubicBezTo>
                  <a:pt x="6799048" y="3316933"/>
                  <a:pt x="6797833" y="3316860"/>
                  <a:pt x="6796867" y="3316712"/>
                </a:cubicBezTo>
                <a:cubicBezTo>
                  <a:pt x="6795900" y="3316565"/>
                  <a:pt x="6795109" y="3316388"/>
                  <a:pt x="6794495" y="3316182"/>
                </a:cubicBezTo>
                <a:cubicBezTo>
                  <a:pt x="6793880" y="3315976"/>
                  <a:pt x="6793455" y="3315696"/>
                  <a:pt x="6793221" y="3315343"/>
                </a:cubicBezTo>
                <a:cubicBezTo>
                  <a:pt x="6792987" y="3314989"/>
                  <a:pt x="6792869" y="3314577"/>
                  <a:pt x="6792869" y="3314105"/>
                </a:cubicBezTo>
                <a:lnTo>
                  <a:pt x="6792869" y="3271955"/>
                </a:lnTo>
                <a:lnTo>
                  <a:pt x="6760527" y="3207447"/>
                </a:lnTo>
                <a:cubicBezTo>
                  <a:pt x="6759879" y="3206092"/>
                  <a:pt x="6759482" y="3205032"/>
                  <a:pt x="6759334" y="3204266"/>
                </a:cubicBezTo>
                <a:cubicBezTo>
                  <a:pt x="6759187" y="3203500"/>
                  <a:pt x="6759334" y="3202911"/>
                  <a:pt x="6759776" y="3202498"/>
                </a:cubicBezTo>
                <a:cubicBezTo>
                  <a:pt x="6760218" y="3202086"/>
                  <a:pt x="6761013" y="3201821"/>
                  <a:pt x="6762162" y="3201703"/>
                </a:cubicBezTo>
                <a:cubicBezTo>
                  <a:pt x="6763310" y="3201585"/>
                  <a:pt x="6764857" y="3201526"/>
                  <a:pt x="6766801" y="3201526"/>
                </a:cubicBezTo>
                <a:close/>
                <a:moveTo>
                  <a:pt x="6541136" y="3201526"/>
                </a:moveTo>
                <a:cubicBezTo>
                  <a:pt x="6542609" y="3201526"/>
                  <a:pt x="6543831" y="3201600"/>
                  <a:pt x="6544803" y="3201747"/>
                </a:cubicBezTo>
                <a:cubicBezTo>
                  <a:pt x="6545775" y="3201895"/>
                  <a:pt x="6546556" y="3202071"/>
                  <a:pt x="6547145" y="3202277"/>
                </a:cubicBezTo>
                <a:cubicBezTo>
                  <a:pt x="6547734" y="3202484"/>
                  <a:pt x="6548146" y="3202763"/>
                  <a:pt x="6548382" y="3203117"/>
                </a:cubicBezTo>
                <a:cubicBezTo>
                  <a:pt x="6548618" y="3203470"/>
                  <a:pt x="6548735" y="3203883"/>
                  <a:pt x="6548735" y="3204354"/>
                </a:cubicBezTo>
                <a:lnTo>
                  <a:pt x="6548735" y="3250128"/>
                </a:lnTo>
                <a:lnTo>
                  <a:pt x="6600783" y="3250128"/>
                </a:lnTo>
                <a:lnTo>
                  <a:pt x="6600783" y="3204354"/>
                </a:lnTo>
                <a:cubicBezTo>
                  <a:pt x="6600783" y="3203883"/>
                  <a:pt x="6600901" y="3203470"/>
                  <a:pt x="6601137" y="3203117"/>
                </a:cubicBezTo>
                <a:cubicBezTo>
                  <a:pt x="6601373" y="3202763"/>
                  <a:pt x="6601785" y="3202484"/>
                  <a:pt x="6602374" y="3202277"/>
                </a:cubicBezTo>
                <a:cubicBezTo>
                  <a:pt x="6602963" y="3202071"/>
                  <a:pt x="6603729" y="3201895"/>
                  <a:pt x="6604671" y="3201747"/>
                </a:cubicBezTo>
                <a:cubicBezTo>
                  <a:pt x="6605614" y="3201600"/>
                  <a:pt x="6606851" y="3201526"/>
                  <a:pt x="6608383" y="3201526"/>
                </a:cubicBezTo>
                <a:cubicBezTo>
                  <a:pt x="6609797" y="3201526"/>
                  <a:pt x="6610990" y="3201600"/>
                  <a:pt x="6611962" y="3201747"/>
                </a:cubicBezTo>
                <a:cubicBezTo>
                  <a:pt x="6612934" y="3201895"/>
                  <a:pt x="6613714" y="3202071"/>
                  <a:pt x="6614303" y="3202277"/>
                </a:cubicBezTo>
                <a:cubicBezTo>
                  <a:pt x="6614893" y="3202484"/>
                  <a:pt x="6615305" y="3202763"/>
                  <a:pt x="6615540" y="3203117"/>
                </a:cubicBezTo>
                <a:cubicBezTo>
                  <a:pt x="6615776" y="3203470"/>
                  <a:pt x="6615894" y="3203883"/>
                  <a:pt x="6615894" y="3204354"/>
                </a:cubicBezTo>
                <a:lnTo>
                  <a:pt x="6615894" y="3314105"/>
                </a:lnTo>
                <a:cubicBezTo>
                  <a:pt x="6615894" y="3314577"/>
                  <a:pt x="6615776" y="3314989"/>
                  <a:pt x="6615540" y="3315343"/>
                </a:cubicBezTo>
                <a:cubicBezTo>
                  <a:pt x="6615305" y="3315696"/>
                  <a:pt x="6614893" y="3315976"/>
                  <a:pt x="6614303" y="3316182"/>
                </a:cubicBezTo>
                <a:cubicBezTo>
                  <a:pt x="6613714" y="3316388"/>
                  <a:pt x="6612934" y="3316565"/>
                  <a:pt x="6611962" y="3316712"/>
                </a:cubicBezTo>
                <a:cubicBezTo>
                  <a:pt x="6610990" y="3316860"/>
                  <a:pt x="6609797" y="3316933"/>
                  <a:pt x="6608383" y="3316933"/>
                </a:cubicBezTo>
                <a:cubicBezTo>
                  <a:pt x="6606851" y="3316933"/>
                  <a:pt x="6605614" y="3316860"/>
                  <a:pt x="6604671" y="3316712"/>
                </a:cubicBezTo>
                <a:cubicBezTo>
                  <a:pt x="6603729" y="3316565"/>
                  <a:pt x="6602963" y="3316388"/>
                  <a:pt x="6602374" y="3316182"/>
                </a:cubicBezTo>
                <a:cubicBezTo>
                  <a:pt x="6601785" y="3315976"/>
                  <a:pt x="6601373" y="3315696"/>
                  <a:pt x="6601137" y="3315343"/>
                </a:cubicBezTo>
                <a:cubicBezTo>
                  <a:pt x="6600901" y="3314989"/>
                  <a:pt x="6600783" y="3314577"/>
                  <a:pt x="6600783" y="3314105"/>
                </a:cubicBezTo>
                <a:lnTo>
                  <a:pt x="6600783" y="3263383"/>
                </a:lnTo>
                <a:lnTo>
                  <a:pt x="6548735" y="3263383"/>
                </a:lnTo>
                <a:lnTo>
                  <a:pt x="6548735" y="3314105"/>
                </a:lnTo>
                <a:cubicBezTo>
                  <a:pt x="6548735" y="3314577"/>
                  <a:pt x="6548618" y="3314989"/>
                  <a:pt x="6548382" y="3315343"/>
                </a:cubicBezTo>
                <a:cubicBezTo>
                  <a:pt x="6548146" y="3315696"/>
                  <a:pt x="6547734" y="3315976"/>
                  <a:pt x="6547145" y="3316182"/>
                </a:cubicBezTo>
                <a:cubicBezTo>
                  <a:pt x="6546556" y="3316388"/>
                  <a:pt x="6545775" y="3316565"/>
                  <a:pt x="6544803" y="3316712"/>
                </a:cubicBezTo>
                <a:cubicBezTo>
                  <a:pt x="6543831" y="3316860"/>
                  <a:pt x="6542609" y="3316933"/>
                  <a:pt x="6541136" y="3316933"/>
                </a:cubicBezTo>
                <a:cubicBezTo>
                  <a:pt x="6539722" y="3316933"/>
                  <a:pt x="6538514" y="3316860"/>
                  <a:pt x="6537513" y="3316712"/>
                </a:cubicBezTo>
                <a:cubicBezTo>
                  <a:pt x="6536511" y="3316565"/>
                  <a:pt x="6535716" y="3316388"/>
                  <a:pt x="6535127" y="3316182"/>
                </a:cubicBezTo>
                <a:cubicBezTo>
                  <a:pt x="6534538" y="3315976"/>
                  <a:pt x="6534126" y="3315696"/>
                  <a:pt x="6533890" y="3315343"/>
                </a:cubicBezTo>
                <a:cubicBezTo>
                  <a:pt x="6533654" y="3314989"/>
                  <a:pt x="6533536" y="3314577"/>
                  <a:pt x="6533536" y="3314105"/>
                </a:cubicBezTo>
                <a:lnTo>
                  <a:pt x="6533536" y="3204354"/>
                </a:lnTo>
                <a:cubicBezTo>
                  <a:pt x="6533536" y="3203883"/>
                  <a:pt x="6533654" y="3203470"/>
                  <a:pt x="6533890" y="3203117"/>
                </a:cubicBezTo>
                <a:cubicBezTo>
                  <a:pt x="6534126" y="3202763"/>
                  <a:pt x="6534538" y="3202484"/>
                  <a:pt x="6535127" y="3202277"/>
                </a:cubicBezTo>
                <a:cubicBezTo>
                  <a:pt x="6535716" y="3202071"/>
                  <a:pt x="6536511" y="3201895"/>
                  <a:pt x="6537513" y="3201747"/>
                </a:cubicBezTo>
                <a:cubicBezTo>
                  <a:pt x="6538514" y="3201600"/>
                  <a:pt x="6539722" y="3201526"/>
                  <a:pt x="6541136" y="3201526"/>
                </a:cubicBezTo>
                <a:close/>
                <a:moveTo>
                  <a:pt x="6290551" y="3201526"/>
                </a:moveTo>
                <a:cubicBezTo>
                  <a:pt x="6292318" y="3201526"/>
                  <a:pt x="6293747" y="3201585"/>
                  <a:pt x="6294837" y="3201703"/>
                </a:cubicBezTo>
                <a:cubicBezTo>
                  <a:pt x="6295927" y="3201821"/>
                  <a:pt x="6296796" y="3201983"/>
                  <a:pt x="6297444" y="3202189"/>
                </a:cubicBezTo>
                <a:cubicBezTo>
                  <a:pt x="6298092" y="3202395"/>
                  <a:pt x="6298578" y="3202690"/>
                  <a:pt x="6298902" y="3203073"/>
                </a:cubicBezTo>
                <a:cubicBezTo>
                  <a:pt x="6299226" y="3203456"/>
                  <a:pt x="6299535" y="3203942"/>
                  <a:pt x="6299829" y="3204531"/>
                </a:cubicBezTo>
                <a:lnTo>
                  <a:pt x="6315647" y="3237403"/>
                </a:lnTo>
                <a:cubicBezTo>
                  <a:pt x="6317116" y="3240526"/>
                  <a:pt x="6318582" y="3243795"/>
                  <a:pt x="6320046" y="3247212"/>
                </a:cubicBezTo>
                <a:cubicBezTo>
                  <a:pt x="6321509" y="3250629"/>
                  <a:pt x="6323004" y="3254075"/>
                  <a:pt x="6324527" y="3257551"/>
                </a:cubicBezTo>
                <a:lnTo>
                  <a:pt x="6324702" y="3257551"/>
                </a:lnTo>
                <a:cubicBezTo>
                  <a:pt x="6326049" y="3254193"/>
                  <a:pt x="6327439" y="3250850"/>
                  <a:pt x="6328875" y="3247521"/>
                </a:cubicBezTo>
                <a:cubicBezTo>
                  <a:pt x="6330310" y="3244193"/>
                  <a:pt x="6331762" y="3240908"/>
                  <a:pt x="6333232" y="3237668"/>
                </a:cubicBezTo>
                <a:lnTo>
                  <a:pt x="6349138" y="3204619"/>
                </a:lnTo>
                <a:cubicBezTo>
                  <a:pt x="6349315" y="3204030"/>
                  <a:pt x="6349565" y="3203529"/>
                  <a:pt x="6349889" y="3203117"/>
                </a:cubicBezTo>
                <a:cubicBezTo>
                  <a:pt x="6350214" y="3202705"/>
                  <a:pt x="6350655" y="3202395"/>
                  <a:pt x="6351215" y="3202189"/>
                </a:cubicBezTo>
                <a:cubicBezTo>
                  <a:pt x="6351775" y="3201983"/>
                  <a:pt x="6352555" y="3201821"/>
                  <a:pt x="6353556" y="3201703"/>
                </a:cubicBezTo>
                <a:cubicBezTo>
                  <a:pt x="6354558" y="3201585"/>
                  <a:pt x="6355825" y="3201526"/>
                  <a:pt x="6357356" y="3201526"/>
                </a:cubicBezTo>
                <a:cubicBezTo>
                  <a:pt x="6359477" y="3201526"/>
                  <a:pt x="6361141" y="3201600"/>
                  <a:pt x="6362349" y="3201747"/>
                </a:cubicBezTo>
                <a:cubicBezTo>
                  <a:pt x="6363557" y="3201895"/>
                  <a:pt x="6364396" y="3202175"/>
                  <a:pt x="6364867" y="3202587"/>
                </a:cubicBezTo>
                <a:cubicBezTo>
                  <a:pt x="6365339" y="3202999"/>
                  <a:pt x="6365501" y="3203588"/>
                  <a:pt x="6365353" y="3204354"/>
                </a:cubicBezTo>
                <a:cubicBezTo>
                  <a:pt x="6365206" y="3205120"/>
                  <a:pt x="6364809" y="3206151"/>
                  <a:pt x="6364160" y="3207447"/>
                </a:cubicBezTo>
                <a:lnTo>
                  <a:pt x="6331818" y="3271955"/>
                </a:lnTo>
                <a:lnTo>
                  <a:pt x="6331818" y="3314105"/>
                </a:lnTo>
                <a:cubicBezTo>
                  <a:pt x="6331818" y="3314577"/>
                  <a:pt x="6331701" y="3314989"/>
                  <a:pt x="6331467" y="3315343"/>
                </a:cubicBezTo>
                <a:cubicBezTo>
                  <a:pt x="6331233" y="3315696"/>
                  <a:pt x="6330823" y="3315976"/>
                  <a:pt x="6330237" y="3316182"/>
                </a:cubicBezTo>
                <a:cubicBezTo>
                  <a:pt x="6329651" y="3316388"/>
                  <a:pt x="6328860" y="3316565"/>
                  <a:pt x="6327865" y="3316712"/>
                </a:cubicBezTo>
                <a:cubicBezTo>
                  <a:pt x="6326869" y="3316860"/>
                  <a:pt x="6325669" y="3316933"/>
                  <a:pt x="6324263" y="3316933"/>
                </a:cubicBezTo>
                <a:cubicBezTo>
                  <a:pt x="6322798" y="3316933"/>
                  <a:pt x="6321583" y="3316860"/>
                  <a:pt x="6320617" y="3316712"/>
                </a:cubicBezTo>
                <a:cubicBezTo>
                  <a:pt x="6319650" y="3316565"/>
                  <a:pt x="6318859" y="3316388"/>
                  <a:pt x="6318245" y="3316182"/>
                </a:cubicBezTo>
                <a:cubicBezTo>
                  <a:pt x="6317630" y="3315976"/>
                  <a:pt x="6317205" y="3315696"/>
                  <a:pt x="6316971" y="3315343"/>
                </a:cubicBezTo>
                <a:cubicBezTo>
                  <a:pt x="6316737" y="3314989"/>
                  <a:pt x="6316619" y="3314577"/>
                  <a:pt x="6316619" y="3314105"/>
                </a:cubicBezTo>
                <a:lnTo>
                  <a:pt x="6316619" y="3271955"/>
                </a:lnTo>
                <a:lnTo>
                  <a:pt x="6284277" y="3207447"/>
                </a:lnTo>
                <a:cubicBezTo>
                  <a:pt x="6283629" y="3206092"/>
                  <a:pt x="6283232" y="3205032"/>
                  <a:pt x="6283084" y="3204266"/>
                </a:cubicBezTo>
                <a:cubicBezTo>
                  <a:pt x="6282937" y="3203500"/>
                  <a:pt x="6283084" y="3202911"/>
                  <a:pt x="6283526" y="3202498"/>
                </a:cubicBezTo>
                <a:cubicBezTo>
                  <a:pt x="6283968" y="3202086"/>
                  <a:pt x="6284763" y="3201821"/>
                  <a:pt x="6285912" y="3201703"/>
                </a:cubicBezTo>
                <a:cubicBezTo>
                  <a:pt x="6287060" y="3201585"/>
                  <a:pt x="6288607" y="3201526"/>
                  <a:pt x="6290551" y="3201526"/>
                </a:cubicBezTo>
                <a:close/>
                <a:moveTo>
                  <a:pt x="6074411" y="3201526"/>
                </a:moveTo>
                <a:cubicBezTo>
                  <a:pt x="6075884" y="3201526"/>
                  <a:pt x="6077106" y="3201600"/>
                  <a:pt x="6078078" y="3201747"/>
                </a:cubicBezTo>
                <a:cubicBezTo>
                  <a:pt x="6079050" y="3201895"/>
                  <a:pt x="6079831" y="3202071"/>
                  <a:pt x="6080420" y="3202277"/>
                </a:cubicBezTo>
                <a:cubicBezTo>
                  <a:pt x="6081009" y="3202484"/>
                  <a:pt x="6081421" y="3202763"/>
                  <a:pt x="6081657" y="3203117"/>
                </a:cubicBezTo>
                <a:cubicBezTo>
                  <a:pt x="6081893" y="3203470"/>
                  <a:pt x="6082010" y="3203883"/>
                  <a:pt x="6082010" y="3204354"/>
                </a:cubicBezTo>
                <a:lnTo>
                  <a:pt x="6082010" y="3250128"/>
                </a:lnTo>
                <a:lnTo>
                  <a:pt x="6134058" y="3250128"/>
                </a:lnTo>
                <a:lnTo>
                  <a:pt x="6134058" y="3204354"/>
                </a:lnTo>
                <a:cubicBezTo>
                  <a:pt x="6134058" y="3203883"/>
                  <a:pt x="6134176" y="3203470"/>
                  <a:pt x="6134412" y="3203117"/>
                </a:cubicBezTo>
                <a:cubicBezTo>
                  <a:pt x="6134648" y="3202763"/>
                  <a:pt x="6135060" y="3202484"/>
                  <a:pt x="6135649" y="3202277"/>
                </a:cubicBezTo>
                <a:cubicBezTo>
                  <a:pt x="6136238" y="3202071"/>
                  <a:pt x="6137004" y="3201895"/>
                  <a:pt x="6137946" y="3201747"/>
                </a:cubicBezTo>
                <a:cubicBezTo>
                  <a:pt x="6138889" y="3201600"/>
                  <a:pt x="6140126" y="3201526"/>
                  <a:pt x="6141658" y="3201526"/>
                </a:cubicBezTo>
                <a:cubicBezTo>
                  <a:pt x="6143072" y="3201526"/>
                  <a:pt x="6144265" y="3201600"/>
                  <a:pt x="6145237" y="3201747"/>
                </a:cubicBezTo>
                <a:cubicBezTo>
                  <a:pt x="6146209" y="3201895"/>
                  <a:pt x="6146989" y="3202071"/>
                  <a:pt x="6147578" y="3202277"/>
                </a:cubicBezTo>
                <a:cubicBezTo>
                  <a:pt x="6148168" y="3202484"/>
                  <a:pt x="6148580" y="3202763"/>
                  <a:pt x="6148815" y="3203117"/>
                </a:cubicBezTo>
                <a:cubicBezTo>
                  <a:pt x="6149051" y="3203470"/>
                  <a:pt x="6149169" y="3203883"/>
                  <a:pt x="6149169" y="3204354"/>
                </a:cubicBezTo>
                <a:lnTo>
                  <a:pt x="6149169" y="3314105"/>
                </a:lnTo>
                <a:cubicBezTo>
                  <a:pt x="6149169" y="3314577"/>
                  <a:pt x="6149051" y="3314989"/>
                  <a:pt x="6148815" y="3315343"/>
                </a:cubicBezTo>
                <a:cubicBezTo>
                  <a:pt x="6148580" y="3315696"/>
                  <a:pt x="6148168" y="3315976"/>
                  <a:pt x="6147578" y="3316182"/>
                </a:cubicBezTo>
                <a:cubicBezTo>
                  <a:pt x="6146989" y="3316388"/>
                  <a:pt x="6146209" y="3316565"/>
                  <a:pt x="6145237" y="3316712"/>
                </a:cubicBezTo>
                <a:cubicBezTo>
                  <a:pt x="6144265" y="3316860"/>
                  <a:pt x="6143072" y="3316933"/>
                  <a:pt x="6141658" y="3316933"/>
                </a:cubicBezTo>
                <a:cubicBezTo>
                  <a:pt x="6140126" y="3316933"/>
                  <a:pt x="6138889" y="3316860"/>
                  <a:pt x="6137946" y="3316712"/>
                </a:cubicBezTo>
                <a:cubicBezTo>
                  <a:pt x="6137004" y="3316565"/>
                  <a:pt x="6136238" y="3316388"/>
                  <a:pt x="6135649" y="3316182"/>
                </a:cubicBezTo>
                <a:cubicBezTo>
                  <a:pt x="6135060" y="3315976"/>
                  <a:pt x="6134648" y="3315696"/>
                  <a:pt x="6134412" y="3315343"/>
                </a:cubicBezTo>
                <a:cubicBezTo>
                  <a:pt x="6134176" y="3314989"/>
                  <a:pt x="6134058" y="3314577"/>
                  <a:pt x="6134058" y="3314105"/>
                </a:cubicBezTo>
                <a:lnTo>
                  <a:pt x="6134058" y="3263383"/>
                </a:lnTo>
                <a:lnTo>
                  <a:pt x="6082010" y="3263383"/>
                </a:lnTo>
                <a:lnTo>
                  <a:pt x="6082010" y="3314105"/>
                </a:lnTo>
                <a:cubicBezTo>
                  <a:pt x="6082010" y="3314577"/>
                  <a:pt x="6081893" y="3314989"/>
                  <a:pt x="6081657" y="3315343"/>
                </a:cubicBezTo>
                <a:cubicBezTo>
                  <a:pt x="6081421" y="3315696"/>
                  <a:pt x="6081009" y="3315976"/>
                  <a:pt x="6080420" y="3316182"/>
                </a:cubicBezTo>
                <a:cubicBezTo>
                  <a:pt x="6079831" y="3316388"/>
                  <a:pt x="6079050" y="3316565"/>
                  <a:pt x="6078078" y="3316712"/>
                </a:cubicBezTo>
                <a:cubicBezTo>
                  <a:pt x="6077106" y="3316860"/>
                  <a:pt x="6075884" y="3316933"/>
                  <a:pt x="6074411" y="3316933"/>
                </a:cubicBezTo>
                <a:cubicBezTo>
                  <a:pt x="6072997" y="3316933"/>
                  <a:pt x="6071789" y="3316860"/>
                  <a:pt x="6070788" y="3316712"/>
                </a:cubicBezTo>
                <a:cubicBezTo>
                  <a:pt x="6069786" y="3316565"/>
                  <a:pt x="6068991" y="3316388"/>
                  <a:pt x="6068402" y="3316182"/>
                </a:cubicBezTo>
                <a:cubicBezTo>
                  <a:pt x="6067813" y="3315976"/>
                  <a:pt x="6067401" y="3315696"/>
                  <a:pt x="6067165" y="3315343"/>
                </a:cubicBezTo>
                <a:cubicBezTo>
                  <a:pt x="6066929" y="3314989"/>
                  <a:pt x="6066811" y="3314577"/>
                  <a:pt x="6066811" y="3314105"/>
                </a:cubicBezTo>
                <a:lnTo>
                  <a:pt x="6066811" y="3204354"/>
                </a:lnTo>
                <a:cubicBezTo>
                  <a:pt x="6066811" y="3203883"/>
                  <a:pt x="6066929" y="3203470"/>
                  <a:pt x="6067165" y="3203117"/>
                </a:cubicBezTo>
                <a:cubicBezTo>
                  <a:pt x="6067401" y="3202763"/>
                  <a:pt x="6067813" y="3202484"/>
                  <a:pt x="6068402" y="3202277"/>
                </a:cubicBezTo>
                <a:cubicBezTo>
                  <a:pt x="6068991" y="3202071"/>
                  <a:pt x="6069786" y="3201895"/>
                  <a:pt x="6070788" y="3201747"/>
                </a:cubicBezTo>
                <a:cubicBezTo>
                  <a:pt x="6071789" y="3201600"/>
                  <a:pt x="6072997" y="3201526"/>
                  <a:pt x="6074411" y="3201526"/>
                </a:cubicBezTo>
                <a:close/>
                <a:moveTo>
                  <a:pt x="5823826" y="3201526"/>
                </a:moveTo>
                <a:cubicBezTo>
                  <a:pt x="5825593" y="3201526"/>
                  <a:pt x="5827022" y="3201585"/>
                  <a:pt x="5828112" y="3201703"/>
                </a:cubicBezTo>
                <a:cubicBezTo>
                  <a:pt x="5829202" y="3201821"/>
                  <a:pt x="5830071" y="3201983"/>
                  <a:pt x="5830719" y="3202189"/>
                </a:cubicBezTo>
                <a:cubicBezTo>
                  <a:pt x="5831367" y="3202395"/>
                  <a:pt x="5831853" y="3202690"/>
                  <a:pt x="5832177" y="3203073"/>
                </a:cubicBezTo>
                <a:cubicBezTo>
                  <a:pt x="5832501" y="3203456"/>
                  <a:pt x="5832810" y="3203942"/>
                  <a:pt x="5833104" y="3204531"/>
                </a:cubicBezTo>
                <a:lnTo>
                  <a:pt x="5848922" y="3237403"/>
                </a:lnTo>
                <a:cubicBezTo>
                  <a:pt x="5850391" y="3240526"/>
                  <a:pt x="5851857" y="3243795"/>
                  <a:pt x="5853321" y="3247212"/>
                </a:cubicBezTo>
                <a:cubicBezTo>
                  <a:pt x="5854784" y="3250629"/>
                  <a:pt x="5856279" y="3254075"/>
                  <a:pt x="5857802" y="3257551"/>
                </a:cubicBezTo>
                <a:lnTo>
                  <a:pt x="5857977" y="3257551"/>
                </a:lnTo>
                <a:cubicBezTo>
                  <a:pt x="5859324" y="3254193"/>
                  <a:pt x="5860714" y="3250850"/>
                  <a:pt x="5862150" y="3247521"/>
                </a:cubicBezTo>
                <a:cubicBezTo>
                  <a:pt x="5863585" y="3244193"/>
                  <a:pt x="5865037" y="3240908"/>
                  <a:pt x="5866507" y="3237668"/>
                </a:cubicBezTo>
                <a:lnTo>
                  <a:pt x="5882413" y="3204619"/>
                </a:lnTo>
                <a:cubicBezTo>
                  <a:pt x="5882590" y="3204030"/>
                  <a:pt x="5882840" y="3203529"/>
                  <a:pt x="5883164" y="3203117"/>
                </a:cubicBezTo>
                <a:cubicBezTo>
                  <a:pt x="5883489" y="3202705"/>
                  <a:pt x="5883930" y="3202395"/>
                  <a:pt x="5884490" y="3202189"/>
                </a:cubicBezTo>
                <a:cubicBezTo>
                  <a:pt x="5885050" y="3201983"/>
                  <a:pt x="5885830" y="3201821"/>
                  <a:pt x="5886831" y="3201703"/>
                </a:cubicBezTo>
                <a:cubicBezTo>
                  <a:pt x="5887833" y="3201585"/>
                  <a:pt x="5889100" y="3201526"/>
                  <a:pt x="5890631" y="3201526"/>
                </a:cubicBezTo>
                <a:cubicBezTo>
                  <a:pt x="5892752" y="3201526"/>
                  <a:pt x="5894416" y="3201600"/>
                  <a:pt x="5895624" y="3201747"/>
                </a:cubicBezTo>
                <a:cubicBezTo>
                  <a:pt x="5896832" y="3201895"/>
                  <a:pt x="5897671" y="3202175"/>
                  <a:pt x="5898142" y="3202587"/>
                </a:cubicBezTo>
                <a:cubicBezTo>
                  <a:pt x="5898614" y="3202999"/>
                  <a:pt x="5898776" y="3203588"/>
                  <a:pt x="5898628" y="3204354"/>
                </a:cubicBezTo>
                <a:cubicBezTo>
                  <a:pt x="5898481" y="3205120"/>
                  <a:pt x="5898084" y="3206151"/>
                  <a:pt x="5897435" y="3207447"/>
                </a:cubicBezTo>
                <a:lnTo>
                  <a:pt x="5865093" y="3271955"/>
                </a:lnTo>
                <a:lnTo>
                  <a:pt x="5865093" y="3314105"/>
                </a:lnTo>
                <a:cubicBezTo>
                  <a:pt x="5865093" y="3314577"/>
                  <a:pt x="5864976" y="3314989"/>
                  <a:pt x="5864742" y="3315343"/>
                </a:cubicBezTo>
                <a:cubicBezTo>
                  <a:pt x="5864508" y="3315696"/>
                  <a:pt x="5864098" y="3315976"/>
                  <a:pt x="5863512" y="3316182"/>
                </a:cubicBezTo>
                <a:cubicBezTo>
                  <a:pt x="5862926" y="3316388"/>
                  <a:pt x="5862135" y="3316565"/>
                  <a:pt x="5861140" y="3316712"/>
                </a:cubicBezTo>
                <a:cubicBezTo>
                  <a:pt x="5860144" y="3316860"/>
                  <a:pt x="5858944" y="3316933"/>
                  <a:pt x="5857538" y="3316933"/>
                </a:cubicBezTo>
                <a:cubicBezTo>
                  <a:pt x="5856073" y="3316933"/>
                  <a:pt x="5854858" y="3316860"/>
                  <a:pt x="5853892" y="3316712"/>
                </a:cubicBezTo>
                <a:cubicBezTo>
                  <a:pt x="5852925" y="3316565"/>
                  <a:pt x="5852134" y="3316388"/>
                  <a:pt x="5851520" y="3316182"/>
                </a:cubicBezTo>
                <a:cubicBezTo>
                  <a:pt x="5850905" y="3315976"/>
                  <a:pt x="5850480" y="3315696"/>
                  <a:pt x="5850246" y="3315343"/>
                </a:cubicBezTo>
                <a:cubicBezTo>
                  <a:pt x="5850012" y="3314989"/>
                  <a:pt x="5849894" y="3314577"/>
                  <a:pt x="5849894" y="3314105"/>
                </a:cubicBezTo>
                <a:lnTo>
                  <a:pt x="5849894" y="3271955"/>
                </a:lnTo>
                <a:lnTo>
                  <a:pt x="5817552" y="3207447"/>
                </a:lnTo>
                <a:cubicBezTo>
                  <a:pt x="5816904" y="3206092"/>
                  <a:pt x="5816507" y="3205032"/>
                  <a:pt x="5816359" y="3204266"/>
                </a:cubicBezTo>
                <a:cubicBezTo>
                  <a:pt x="5816212" y="3203500"/>
                  <a:pt x="5816359" y="3202911"/>
                  <a:pt x="5816801" y="3202498"/>
                </a:cubicBezTo>
                <a:cubicBezTo>
                  <a:pt x="5817243" y="3202086"/>
                  <a:pt x="5818038" y="3201821"/>
                  <a:pt x="5819187" y="3201703"/>
                </a:cubicBezTo>
                <a:cubicBezTo>
                  <a:pt x="5820335" y="3201585"/>
                  <a:pt x="5821882" y="3201526"/>
                  <a:pt x="5823826" y="3201526"/>
                </a:cubicBezTo>
                <a:close/>
                <a:moveTo>
                  <a:pt x="5598161" y="3201526"/>
                </a:moveTo>
                <a:cubicBezTo>
                  <a:pt x="5599634" y="3201526"/>
                  <a:pt x="5600856" y="3201600"/>
                  <a:pt x="5601828" y="3201747"/>
                </a:cubicBezTo>
                <a:cubicBezTo>
                  <a:pt x="5602800" y="3201895"/>
                  <a:pt x="5603581" y="3202071"/>
                  <a:pt x="5604170" y="3202277"/>
                </a:cubicBezTo>
                <a:cubicBezTo>
                  <a:pt x="5604759" y="3202484"/>
                  <a:pt x="5605171" y="3202763"/>
                  <a:pt x="5605407" y="3203117"/>
                </a:cubicBezTo>
                <a:cubicBezTo>
                  <a:pt x="5605643" y="3203470"/>
                  <a:pt x="5605760" y="3203883"/>
                  <a:pt x="5605760" y="3204354"/>
                </a:cubicBezTo>
                <a:lnTo>
                  <a:pt x="5605760" y="3250128"/>
                </a:lnTo>
                <a:lnTo>
                  <a:pt x="5657808" y="3250128"/>
                </a:lnTo>
                <a:lnTo>
                  <a:pt x="5657808" y="3204354"/>
                </a:lnTo>
                <a:cubicBezTo>
                  <a:pt x="5657808" y="3203883"/>
                  <a:pt x="5657926" y="3203470"/>
                  <a:pt x="5658162" y="3203117"/>
                </a:cubicBezTo>
                <a:cubicBezTo>
                  <a:pt x="5658398" y="3202763"/>
                  <a:pt x="5658810" y="3202484"/>
                  <a:pt x="5659399" y="3202277"/>
                </a:cubicBezTo>
                <a:cubicBezTo>
                  <a:pt x="5659988" y="3202071"/>
                  <a:pt x="5660754" y="3201895"/>
                  <a:pt x="5661696" y="3201747"/>
                </a:cubicBezTo>
                <a:cubicBezTo>
                  <a:pt x="5662639" y="3201600"/>
                  <a:pt x="5663876" y="3201526"/>
                  <a:pt x="5665408" y="3201526"/>
                </a:cubicBezTo>
                <a:cubicBezTo>
                  <a:pt x="5666822" y="3201526"/>
                  <a:pt x="5668015" y="3201600"/>
                  <a:pt x="5668987" y="3201747"/>
                </a:cubicBezTo>
                <a:cubicBezTo>
                  <a:pt x="5669959" y="3201895"/>
                  <a:pt x="5670739" y="3202071"/>
                  <a:pt x="5671328" y="3202277"/>
                </a:cubicBezTo>
                <a:cubicBezTo>
                  <a:pt x="5671918" y="3202484"/>
                  <a:pt x="5672330" y="3202763"/>
                  <a:pt x="5672565" y="3203117"/>
                </a:cubicBezTo>
                <a:cubicBezTo>
                  <a:pt x="5672801" y="3203470"/>
                  <a:pt x="5672919" y="3203883"/>
                  <a:pt x="5672919" y="3204354"/>
                </a:cubicBezTo>
                <a:lnTo>
                  <a:pt x="5672919" y="3314105"/>
                </a:lnTo>
                <a:cubicBezTo>
                  <a:pt x="5672919" y="3314577"/>
                  <a:pt x="5672801" y="3314989"/>
                  <a:pt x="5672565" y="3315343"/>
                </a:cubicBezTo>
                <a:cubicBezTo>
                  <a:pt x="5672330" y="3315696"/>
                  <a:pt x="5671918" y="3315976"/>
                  <a:pt x="5671328" y="3316182"/>
                </a:cubicBezTo>
                <a:cubicBezTo>
                  <a:pt x="5670739" y="3316388"/>
                  <a:pt x="5669959" y="3316565"/>
                  <a:pt x="5668987" y="3316712"/>
                </a:cubicBezTo>
                <a:cubicBezTo>
                  <a:pt x="5668015" y="3316860"/>
                  <a:pt x="5666822" y="3316933"/>
                  <a:pt x="5665408" y="3316933"/>
                </a:cubicBezTo>
                <a:cubicBezTo>
                  <a:pt x="5663876" y="3316933"/>
                  <a:pt x="5662639" y="3316860"/>
                  <a:pt x="5661696" y="3316712"/>
                </a:cubicBezTo>
                <a:cubicBezTo>
                  <a:pt x="5660754" y="3316565"/>
                  <a:pt x="5659988" y="3316388"/>
                  <a:pt x="5659399" y="3316182"/>
                </a:cubicBezTo>
                <a:cubicBezTo>
                  <a:pt x="5658810" y="3315976"/>
                  <a:pt x="5658398" y="3315696"/>
                  <a:pt x="5658162" y="3315343"/>
                </a:cubicBezTo>
                <a:cubicBezTo>
                  <a:pt x="5657926" y="3314989"/>
                  <a:pt x="5657808" y="3314577"/>
                  <a:pt x="5657808" y="3314105"/>
                </a:cubicBezTo>
                <a:lnTo>
                  <a:pt x="5657808" y="3263383"/>
                </a:lnTo>
                <a:lnTo>
                  <a:pt x="5605760" y="3263383"/>
                </a:lnTo>
                <a:lnTo>
                  <a:pt x="5605760" y="3314105"/>
                </a:lnTo>
                <a:cubicBezTo>
                  <a:pt x="5605760" y="3314577"/>
                  <a:pt x="5605643" y="3314989"/>
                  <a:pt x="5605407" y="3315343"/>
                </a:cubicBezTo>
                <a:cubicBezTo>
                  <a:pt x="5605171" y="3315696"/>
                  <a:pt x="5604759" y="3315976"/>
                  <a:pt x="5604170" y="3316182"/>
                </a:cubicBezTo>
                <a:cubicBezTo>
                  <a:pt x="5603581" y="3316388"/>
                  <a:pt x="5602800" y="3316565"/>
                  <a:pt x="5601828" y="3316712"/>
                </a:cubicBezTo>
                <a:cubicBezTo>
                  <a:pt x="5600856" y="3316860"/>
                  <a:pt x="5599634" y="3316933"/>
                  <a:pt x="5598161" y="3316933"/>
                </a:cubicBezTo>
                <a:cubicBezTo>
                  <a:pt x="5596747" y="3316933"/>
                  <a:pt x="5595539" y="3316860"/>
                  <a:pt x="5594538" y="3316712"/>
                </a:cubicBezTo>
                <a:cubicBezTo>
                  <a:pt x="5593536" y="3316565"/>
                  <a:pt x="5592741" y="3316388"/>
                  <a:pt x="5592152" y="3316182"/>
                </a:cubicBezTo>
                <a:cubicBezTo>
                  <a:pt x="5591563" y="3315976"/>
                  <a:pt x="5591151" y="3315696"/>
                  <a:pt x="5590915" y="3315343"/>
                </a:cubicBezTo>
                <a:cubicBezTo>
                  <a:pt x="5590679" y="3314989"/>
                  <a:pt x="5590561" y="3314577"/>
                  <a:pt x="5590561" y="3314105"/>
                </a:cubicBezTo>
                <a:lnTo>
                  <a:pt x="5590561" y="3204354"/>
                </a:lnTo>
                <a:cubicBezTo>
                  <a:pt x="5590561" y="3203883"/>
                  <a:pt x="5590679" y="3203470"/>
                  <a:pt x="5590915" y="3203117"/>
                </a:cubicBezTo>
                <a:cubicBezTo>
                  <a:pt x="5591151" y="3202763"/>
                  <a:pt x="5591563" y="3202484"/>
                  <a:pt x="5592152" y="3202277"/>
                </a:cubicBezTo>
                <a:cubicBezTo>
                  <a:pt x="5592741" y="3202071"/>
                  <a:pt x="5593536" y="3201895"/>
                  <a:pt x="5594538" y="3201747"/>
                </a:cubicBezTo>
                <a:cubicBezTo>
                  <a:pt x="5595539" y="3201600"/>
                  <a:pt x="5596747" y="3201526"/>
                  <a:pt x="5598161" y="3201526"/>
                </a:cubicBezTo>
                <a:close/>
                <a:moveTo>
                  <a:pt x="5347576" y="3201526"/>
                </a:moveTo>
                <a:cubicBezTo>
                  <a:pt x="5349343" y="3201526"/>
                  <a:pt x="5350772" y="3201585"/>
                  <a:pt x="5351862" y="3201703"/>
                </a:cubicBezTo>
                <a:cubicBezTo>
                  <a:pt x="5352952" y="3201821"/>
                  <a:pt x="5353821" y="3201983"/>
                  <a:pt x="5354469" y="3202189"/>
                </a:cubicBezTo>
                <a:cubicBezTo>
                  <a:pt x="5355117" y="3202395"/>
                  <a:pt x="5355603" y="3202690"/>
                  <a:pt x="5355927" y="3203073"/>
                </a:cubicBezTo>
                <a:cubicBezTo>
                  <a:pt x="5356251" y="3203456"/>
                  <a:pt x="5356560" y="3203942"/>
                  <a:pt x="5356854" y="3204531"/>
                </a:cubicBezTo>
                <a:lnTo>
                  <a:pt x="5372672" y="3237403"/>
                </a:lnTo>
                <a:cubicBezTo>
                  <a:pt x="5374141" y="3240526"/>
                  <a:pt x="5375607" y="3243795"/>
                  <a:pt x="5377071" y="3247212"/>
                </a:cubicBezTo>
                <a:cubicBezTo>
                  <a:pt x="5378534" y="3250629"/>
                  <a:pt x="5380029" y="3254075"/>
                  <a:pt x="5381552" y="3257551"/>
                </a:cubicBezTo>
                <a:lnTo>
                  <a:pt x="5381727" y="3257551"/>
                </a:lnTo>
                <a:cubicBezTo>
                  <a:pt x="5383074" y="3254193"/>
                  <a:pt x="5384464" y="3250850"/>
                  <a:pt x="5385900" y="3247521"/>
                </a:cubicBezTo>
                <a:cubicBezTo>
                  <a:pt x="5387335" y="3244193"/>
                  <a:pt x="5388787" y="3240908"/>
                  <a:pt x="5390257" y="3237668"/>
                </a:cubicBezTo>
                <a:lnTo>
                  <a:pt x="5406163" y="3204619"/>
                </a:lnTo>
                <a:cubicBezTo>
                  <a:pt x="5406340" y="3204030"/>
                  <a:pt x="5406590" y="3203529"/>
                  <a:pt x="5406914" y="3203117"/>
                </a:cubicBezTo>
                <a:cubicBezTo>
                  <a:pt x="5407239" y="3202705"/>
                  <a:pt x="5407680" y="3202395"/>
                  <a:pt x="5408240" y="3202189"/>
                </a:cubicBezTo>
                <a:cubicBezTo>
                  <a:pt x="5408800" y="3201983"/>
                  <a:pt x="5409580" y="3201821"/>
                  <a:pt x="5410581" y="3201703"/>
                </a:cubicBezTo>
                <a:cubicBezTo>
                  <a:pt x="5411583" y="3201585"/>
                  <a:pt x="5412850" y="3201526"/>
                  <a:pt x="5414381" y="3201526"/>
                </a:cubicBezTo>
                <a:cubicBezTo>
                  <a:pt x="5416502" y="3201526"/>
                  <a:pt x="5418166" y="3201600"/>
                  <a:pt x="5419374" y="3201747"/>
                </a:cubicBezTo>
                <a:cubicBezTo>
                  <a:pt x="5420582" y="3201895"/>
                  <a:pt x="5421421" y="3202175"/>
                  <a:pt x="5421892" y="3202587"/>
                </a:cubicBezTo>
                <a:cubicBezTo>
                  <a:pt x="5422364" y="3202999"/>
                  <a:pt x="5422526" y="3203588"/>
                  <a:pt x="5422378" y="3204354"/>
                </a:cubicBezTo>
                <a:cubicBezTo>
                  <a:pt x="5422231" y="3205120"/>
                  <a:pt x="5421834" y="3206151"/>
                  <a:pt x="5421185" y="3207447"/>
                </a:cubicBezTo>
                <a:lnTo>
                  <a:pt x="5388843" y="3271955"/>
                </a:lnTo>
                <a:lnTo>
                  <a:pt x="5388843" y="3314105"/>
                </a:lnTo>
                <a:cubicBezTo>
                  <a:pt x="5388843" y="3314577"/>
                  <a:pt x="5388726" y="3314989"/>
                  <a:pt x="5388492" y="3315343"/>
                </a:cubicBezTo>
                <a:cubicBezTo>
                  <a:pt x="5388258" y="3315696"/>
                  <a:pt x="5387848" y="3315976"/>
                  <a:pt x="5387262" y="3316182"/>
                </a:cubicBezTo>
                <a:cubicBezTo>
                  <a:pt x="5386676" y="3316388"/>
                  <a:pt x="5385885" y="3316565"/>
                  <a:pt x="5384890" y="3316712"/>
                </a:cubicBezTo>
                <a:cubicBezTo>
                  <a:pt x="5383894" y="3316860"/>
                  <a:pt x="5382694" y="3316933"/>
                  <a:pt x="5381288" y="3316933"/>
                </a:cubicBezTo>
                <a:cubicBezTo>
                  <a:pt x="5379823" y="3316933"/>
                  <a:pt x="5378608" y="3316860"/>
                  <a:pt x="5377642" y="3316712"/>
                </a:cubicBezTo>
                <a:cubicBezTo>
                  <a:pt x="5376675" y="3316565"/>
                  <a:pt x="5375884" y="3316388"/>
                  <a:pt x="5375270" y="3316182"/>
                </a:cubicBezTo>
                <a:cubicBezTo>
                  <a:pt x="5374655" y="3315976"/>
                  <a:pt x="5374230" y="3315696"/>
                  <a:pt x="5373996" y="3315343"/>
                </a:cubicBezTo>
                <a:cubicBezTo>
                  <a:pt x="5373762" y="3314989"/>
                  <a:pt x="5373644" y="3314577"/>
                  <a:pt x="5373644" y="3314105"/>
                </a:cubicBezTo>
                <a:lnTo>
                  <a:pt x="5373644" y="3271955"/>
                </a:lnTo>
                <a:lnTo>
                  <a:pt x="5341302" y="3207447"/>
                </a:lnTo>
                <a:cubicBezTo>
                  <a:pt x="5340654" y="3206092"/>
                  <a:pt x="5340257" y="3205032"/>
                  <a:pt x="5340109" y="3204266"/>
                </a:cubicBezTo>
                <a:cubicBezTo>
                  <a:pt x="5339962" y="3203500"/>
                  <a:pt x="5340109" y="3202911"/>
                  <a:pt x="5340551" y="3202498"/>
                </a:cubicBezTo>
                <a:cubicBezTo>
                  <a:pt x="5340993" y="3202086"/>
                  <a:pt x="5341788" y="3201821"/>
                  <a:pt x="5342937" y="3201703"/>
                </a:cubicBezTo>
                <a:cubicBezTo>
                  <a:pt x="5344085" y="3201585"/>
                  <a:pt x="5345632" y="3201526"/>
                  <a:pt x="5347576" y="3201526"/>
                </a:cubicBezTo>
                <a:close/>
                <a:moveTo>
                  <a:pt x="5131436" y="3201526"/>
                </a:moveTo>
                <a:cubicBezTo>
                  <a:pt x="5132909" y="3201526"/>
                  <a:pt x="5134131" y="3201600"/>
                  <a:pt x="5135103" y="3201747"/>
                </a:cubicBezTo>
                <a:cubicBezTo>
                  <a:pt x="5136075" y="3201895"/>
                  <a:pt x="5136856" y="3202071"/>
                  <a:pt x="5137445" y="3202277"/>
                </a:cubicBezTo>
                <a:cubicBezTo>
                  <a:pt x="5138034" y="3202484"/>
                  <a:pt x="5138446" y="3202763"/>
                  <a:pt x="5138682" y="3203117"/>
                </a:cubicBezTo>
                <a:cubicBezTo>
                  <a:pt x="5138918" y="3203470"/>
                  <a:pt x="5139035" y="3203883"/>
                  <a:pt x="5139035" y="3204354"/>
                </a:cubicBezTo>
                <a:lnTo>
                  <a:pt x="5139035" y="3250128"/>
                </a:lnTo>
                <a:lnTo>
                  <a:pt x="5191083" y="3250128"/>
                </a:lnTo>
                <a:lnTo>
                  <a:pt x="5191083" y="3204354"/>
                </a:lnTo>
                <a:cubicBezTo>
                  <a:pt x="5191083" y="3203883"/>
                  <a:pt x="5191201" y="3203470"/>
                  <a:pt x="5191437" y="3203117"/>
                </a:cubicBezTo>
                <a:cubicBezTo>
                  <a:pt x="5191673" y="3202763"/>
                  <a:pt x="5192085" y="3202484"/>
                  <a:pt x="5192674" y="3202277"/>
                </a:cubicBezTo>
                <a:cubicBezTo>
                  <a:pt x="5193263" y="3202071"/>
                  <a:pt x="5194029" y="3201895"/>
                  <a:pt x="5194971" y="3201747"/>
                </a:cubicBezTo>
                <a:cubicBezTo>
                  <a:pt x="5195914" y="3201600"/>
                  <a:pt x="5197151" y="3201526"/>
                  <a:pt x="5198683" y="3201526"/>
                </a:cubicBezTo>
                <a:cubicBezTo>
                  <a:pt x="5200097" y="3201526"/>
                  <a:pt x="5201290" y="3201600"/>
                  <a:pt x="5202262" y="3201747"/>
                </a:cubicBezTo>
                <a:cubicBezTo>
                  <a:pt x="5203234" y="3201895"/>
                  <a:pt x="5204014" y="3202071"/>
                  <a:pt x="5204603" y="3202277"/>
                </a:cubicBezTo>
                <a:cubicBezTo>
                  <a:pt x="5205193" y="3202484"/>
                  <a:pt x="5205605" y="3202763"/>
                  <a:pt x="5205840" y="3203117"/>
                </a:cubicBezTo>
                <a:cubicBezTo>
                  <a:pt x="5206076" y="3203470"/>
                  <a:pt x="5206194" y="3203883"/>
                  <a:pt x="5206194" y="3204354"/>
                </a:cubicBezTo>
                <a:lnTo>
                  <a:pt x="5206194" y="3314105"/>
                </a:lnTo>
                <a:cubicBezTo>
                  <a:pt x="5206194" y="3314577"/>
                  <a:pt x="5206076" y="3314989"/>
                  <a:pt x="5205840" y="3315343"/>
                </a:cubicBezTo>
                <a:cubicBezTo>
                  <a:pt x="5205605" y="3315696"/>
                  <a:pt x="5205193" y="3315976"/>
                  <a:pt x="5204603" y="3316182"/>
                </a:cubicBezTo>
                <a:cubicBezTo>
                  <a:pt x="5204014" y="3316388"/>
                  <a:pt x="5203234" y="3316565"/>
                  <a:pt x="5202262" y="3316712"/>
                </a:cubicBezTo>
                <a:cubicBezTo>
                  <a:pt x="5201290" y="3316860"/>
                  <a:pt x="5200097" y="3316933"/>
                  <a:pt x="5198683" y="3316933"/>
                </a:cubicBezTo>
                <a:cubicBezTo>
                  <a:pt x="5197151" y="3316933"/>
                  <a:pt x="5195914" y="3316860"/>
                  <a:pt x="5194971" y="3316712"/>
                </a:cubicBezTo>
                <a:cubicBezTo>
                  <a:pt x="5194029" y="3316565"/>
                  <a:pt x="5193263" y="3316388"/>
                  <a:pt x="5192674" y="3316182"/>
                </a:cubicBezTo>
                <a:cubicBezTo>
                  <a:pt x="5192085" y="3315976"/>
                  <a:pt x="5191673" y="3315696"/>
                  <a:pt x="5191437" y="3315343"/>
                </a:cubicBezTo>
                <a:cubicBezTo>
                  <a:pt x="5191201" y="3314989"/>
                  <a:pt x="5191083" y="3314577"/>
                  <a:pt x="5191083" y="3314105"/>
                </a:cubicBezTo>
                <a:lnTo>
                  <a:pt x="5191083" y="3263383"/>
                </a:lnTo>
                <a:lnTo>
                  <a:pt x="5139035" y="3263383"/>
                </a:lnTo>
                <a:lnTo>
                  <a:pt x="5139035" y="3314105"/>
                </a:lnTo>
                <a:cubicBezTo>
                  <a:pt x="5139035" y="3314577"/>
                  <a:pt x="5138918" y="3314989"/>
                  <a:pt x="5138682" y="3315343"/>
                </a:cubicBezTo>
                <a:cubicBezTo>
                  <a:pt x="5138446" y="3315696"/>
                  <a:pt x="5138034" y="3315976"/>
                  <a:pt x="5137445" y="3316182"/>
                </a:cubicBezTo>
                <a:cubicBezTo>
                  <a:pt x="5136856" y="3316388"/>
                  <a:pt x="5136075" y="3316565"/>
                  <a:pt x="5135103" y="3316712"/>
                </a:cubicBezTo>
                <a:cubicBezTo>
                  <a:pt x="5134131" y="3316860"/>
                  <a:pt x="5132909" y="3316933"/>
                  <a:pt x="5131436" y="3316933"/>
                </a:cubicBezTo>
                <a:cubicBezTo>
                  <a:pt x="5130022" y="3316933"/>
                  <a:pt x="5128814" y="3316860"/>
                  <a:pt x="5127813" y="3316712"/>
                </a:cubicBezTo>
                <a:cubicBezTo>
                  <a:pt x="5126811" y="3316565"/>
                  <a:pt x="5126016" y="3316388"/>
                  <a:pt x="5125427" y="3316182"/>
                </a:cubicBezTo>
                <a:cubicBezTo>
                  <a:pt x="5124838" y="3315976"/>
                  <a:pt x="5124426" y="3315696"/>
                  <a:pt x="5124190" y="3315343"/>
                </a:cubicBezTo>
                <a:cubicBezTo>
                  <a:pt x="5123954" y="3314989"/>
                  <a:pt x="5123836" y="3314577"/>
                  <a:pt x="5123836" y="3314105"/>
                </a:cubicBezTo>
                <a:lnTo>
                  <a:pt x="5123836" y="3204354"/>
                </a:lnTo>
                <a:cubicBezTo>
                  <a:pt x="5123836" y="3203883"/>
                  <a:pt x="5123954" y="3203470"/>
                  <a:pt x="5124190" y="3203117"/>
                </a:cubicBezTo>
                <a:cubicBezTo>
                  <a:pt x="5124426" y="3202763"/>
                  <a:pt x="5124838" y="3202484"/>
                  <a:pt x="5125427" y="3202277"/>
                </a:cubicBezTo>
                <a:cubicBezTo>
                  <a:pt x="5126016" y="3202071"/>
                  <a:pt x="5126811" y="3201895"/>
                  <a:pt x="5127813" y="3201747"/>
                </a:cubicBezTo>
                <a:cubicBezTo>
                  <a:pt x="5128814" y="3201600"/>
                  <a:pt x="5130022" y="3201526"/>
                  <a:pt x="5131436" y="3201526"/>
                </a:cubicBezTo>
                <a:close/>
                <a:moveTo>
                  <a:pt x="4880851" y="3201526"/>
                </a:moveTo>
                <a:cubicBezTo>
                  <a:pt x="4882618" y="3201526"/>
                  <a:pt x="4884047" y="3201585"/>
                  <a:pt x="4885137" y="3201703"/>
                </a:cubicBezTo>
                <a:cubicBezTo>
                  <a:pt x="4886227" y="3201821"/>
                  <a:pt x="4887096" y="3201983"/>
                  <a:pt x="4887744" y="3202189"/>
                </a:cubicBezTo>
                <a:cubicBezTo>
                  <a:pt x="4888392" y="3202395"/>
                  <a:pt x="4888878" y="3202690"/>
                  <a:pt x="4889202" y="3203073"/>
                </a:cubicBezTo>
                <a:cubicBezTo>
                  <a:pt x="4889526" y="3203456"/>
                  <a:pt x="4889835" y="3203942"/>
                  <a:pt x="4890129" y="3204531"/>
                </a:cubicBezTo>
                <a:lnTo>
                  <a:pt x="4905947" y="3237403"/>
                </a:lnTo>
                <a:cubicBezTo>
                  <a:pt x="4907416" y="3240526"/>
                  <a:pt x="4908882" y="3243795"/>
                  <a:pt x="4910346" y="3247212"/>
                </a:cubicBezTo>
                <a:cubicBezTo>
                  <a:pt x="4911809" y="3250629"/>
                  <a:pt x="4913304" y="3254075"/>
                  <a:pt x="4914827" y="3257551"/>
                </a:cubicBezTo>
                <a:lnTo>
                  <a:pt x="4915002" y="3257551"/>
                </a:lnTo>
                <a:cubicBezTo>
                  <a:pt x="4916349" y="3254193"/>
                  <a:pt x="4917739" y="3250850"/>
                  <a:pt x="4919175" y="3247521"/>
                </a:cubicBezTo>
                <a:cubicBezTo>
                  <a:pt x="4920610" y="3244193"/>
                  <a:pt x="4922062" y="3240908"/>
                  <a:pt x="4923532" y="3237668"/>
                </a:cubicBezTo>
                <a:lnTo>
                  <a:pt x="4939438" y="3204619"/>
                </a:lnTo>
                <a:cubicBezTo>
                  <a:pt x="4939615" y="3204030"/>
                  <a:pt x="4939865" y="3203529"/>
                  <a:pt x="4940189" y="3203117"/>
                </a:cubicBezTo>
                <a:cubicBezTo>
                  <a:pt x="4940514" y="3202705"/>
                  <a:pt x="4940955" y="3202395"/>
                  <a:pt x="4941515" y="3202189"/>
                </a:cubicBezTo>
                <a:cubicBezTo>
                  <a:pt x="4942075" y="3201983"/>
                  <a:pt x="4942855" y="3201821"/>
                  <a:pt x="4943856" y="3201703"/>
                </a:cubicBezTo>
                <a:cubicBezTo>
                  <a:pt x="4944858" y="3201585"/>
                  <a:pt x="4946125" y="3201526"/>
                  <a:pt x="4947656" y="3201526"/>
                </a:cubicBezTo>
                <a:cubicBezTo>
                  <a:pt x="4949777" y="3201526"/>
                  <a:pt x="4951441" y="3201600"/>
                  <a:pt x="4952649" y="3201747"/>
                </a:cubicBezTo>
                <a:cubicBezTo>
                  <a:pt x="4953857" y="3201895"/>
                  <a:pt x="4954696" y="3202175"/>
                  <a:pt x="4955167" y="3202587"/>
                </a:cubicBezTo>
                <a:cubicBezTo>
                  <a:pt x="4955639" y="3202999"/>
                  <a:pt x="4955801" y="3203588"/>
                  <a:pt x="4955653" y="3204354"/>
                </a:cubicBezTo>
                <a:cubicBezTo>
                  <a:pt x="4955506" y="3205120"/>
                  <a:pt x="4955109" y="3206151"/>
                  <a:pt x="4954460" y="3207447"/>
                </a:cubicBezTo>
                <a:lnTo>
                  <a:pt x="4922118" y="3271955"/>
                </a:lnTo>
                <a:lnTo>
                  <a:pt x="4922118" y="3314105"/>
                </a:lnTo>
                <a:cubicBezTo>
                  <a:pt x="4922118" y="3314577"/>
                  <a:pt x="4922001" y="3314989"/>
                  <a:pt x="4921767" y="3315343"/>
                </a:cubicBezTo>
                <a:cubicBezTo>
                  <a:pt x="4921533" y="3315696"/>
                  <a:pt x="4921123" y="3315976"/>
                  <a:pt x="4920537" y="3316182"/>
                </a:cubicBezTo>
                <a:cubicBezTo>
                  <a:pt x="4919951" y="3316388"/>
                  <a:pt x="4919160" y="3316565"/>
                  <a:pt x="4918165" y="3316712"/>
                </a:cubicBezTo>
                <a:cubicBezTo>
                  <a:pt x="4917169" y="3316860"/>
                  <a:pt x="4915969" y="3316933"/>
                  <a:pt x="4914563" y="3316933"/>
                </a:cubicBezTo>
                <a:cubicBezTo>
                  <a:pt x="4913098" y="3316933"/>
                  <a:pt x="4911883" y="3316860"/>
                  <a:pt x="4910917" y="3316712"/>
                </a:cubicBezTo>
                <a:cubicBezTo>
                  <a:pt x="4909950" y="3316565"/>
                  <a:pt x="4909159" y="3316388"/>
                  <a:pt x="4908545" y="3316182"/>
                </a:cubicBezTo>
                <a:cubicBezTo>
                  <a:pt x="4907930" y="3315976"/>
                  <a:pt x="4907505" y="3315696"/>
                  <a:pt x="4907271" y="3315343"/>
                </a:cubicBezTo>
                <a:cubicBezTo>
                  <a:pt x="4907037" y="3314989"/>
                  <a:pt x="4906919" y="3314577"/>
                  <a:pt x="4906919" y="3314105"/>
                </a:cubicBezTo>
                <a:lnTo>
                  <a:pt x="4906919" y="3271955"/>
                </a:lnTo>
                <a:lnTo>
                  <a:pt x="4874577" y="3207447"/>
                </a:lnTo>
                <a:cubicBezTo>
                  <a:pt x="4873929" y="3206092"/>
                  <a:pt x="4873532" y="3205032"/>
                  <a:pt x="4873384" y="3204266"/>
                </a:cubicBezTo>
                <a:cubicBezTo>
                  <a:pt x="4873237" y="3203500"/>
                  <a:pt x="4873384" y="3202911"/>
                  <a:pt x="4873826" y="3202498"/>
                </a:cubicBezTo>
                <a:cubicBezTo>
                  <a:pt x="4874268" y="3202086"/>
                  <a:pt x="4875063" y="3201821"/>
                  <a:pt x="4876212" y="3201703"/>
                </a:cubicBezTo>
                <a:cubicBezTo>
                  <a:pt x="4877360" y="3201585"/>
                  <a:pt x="4878907" y="3201526"/>
                  <a:pt x="4880851" y="3201526"/>
                </a:cubicBezTo>
                <a:close/>
                <a:moveTo>
                  <a:pt x="4655186" y="3201526"/>
                </a:moveTo>
                <a:cubicBezTo>
                  <a:pt x="4656659" y="3201526"/>
                  <a:pt x="4657881" y="3201600"/>
                  <a:pt x="4658853" y="3201747"/>
                </a:cubicBezTo>
                <a:cubicBezTo>
                  <a:pt x="4659825" y="3201895"/>
                  <a:pt x="4660606" y="3202071"/>
                  <a:pt x="4661195" y="3202277"/>
                </a:cubicBezTo>
                <a:cubicBezTo>
                  <a:pt x="4661784" y="3202484"/>
                  <a:pt x="4662196" y="3202763"/>
                  <a:pt x="4662432" y="3203117"/>
                </a:cubicBezTo>
                <a:cubicBezTo>
                  <a:pt x="4662668" y="3203470"/>
                  <a:pt x="4662785" y="3203883"/>
                  <a:pt x="4662785" y="3204354"/>
                </a:cubicBezTo>
                <a:lnTo>
                  <a:pt x="4662785" y="3250128"/>
                </a:lnTo>
                <a:lnTo>
                  <a:pt x="4714833" y="3250128"/>
                </a:lnTo>
                <a:lnTo>
                  <a:pt x="4714833" y="3204354"/>
                </a:lnTo>
                <a:cubicBezTo>
                  <a:pt x="4714833" y="3203883"/>
                  <a:pt x="4714951" y="3203470"/>
                  <a:pt x="4715187" y="3203117"/>
                </a:cubicBezTo>
                <a:cubicBezTo>
                  <a:pt x="4715423" y="3202763"/>
                  <a:pt x="4715835" y="3202484"/>
                  <a:pt x="4716424" y="3202277"/>
                </a:cubicBezTo>
                <a:cubicBezTo>
                  <a:pt x="4717013" y="3202071"/>
                  <a:pt x="4717779" y="3201895"/>
                  <a:pt x="4718721" y="3201747"/>
                </a:cubicBezTo>
                <a:cubicBezTo>
                  <a:pt x="4719664" y="3201600"/>
                  <a:pt x="4720901" y="3201526"/>
                  <a:pt x="4722433" y="3201526"/>
                </a:cubicBezTo>
                <a:cubicBezTo>
                  <a:pt x="4723847" y="3201526"/>
                  <a:pt x="4725040" y="3201600"/>
                  <a:pt x="4726012" y="3201747"/>
                </a:cubicBezTo>
                <a:cubicBezTo>
                  <a:pt x="4726984" y="3201895"/>
                  <a:pt x="4727764" y="3202071"/>
                  <a:pt x="4728353" y="3202277"/>
                </a:cubicBezTo>
                <a:cubicBezTo>
                  <a:pt x="4728943" y="3202484"/>
                  <a:pt x="4729355" y="3202763"/>
                  <a:pt x="4729590" y="3203117"/>
                </a:cubicBezTo>
                <a:cubicBezTo>
                  <a:pt x="4729826" y="3203470"/>
                  <a:pt x="4729944" y="3203883"/>
                  <a:pt x="4729944" y="3204354"/>
                </a:cubicBezTo>
                <a:lnTo>
                  <a:pt x="4729944" y="3314105"/>
                </a:lnTo>
                <a:cubicBezTo>
                  <a:pt x="4729944" y="3314577"/>
                  <a:pt x="4729826" y="3314989"/>
                  <a:pt x="4729590" y="3315343"/>
                </a:cubicBezTo>
                <a:cubicBezTo>
                  <a:pt x="4729355" y="3315696"/>
                  <a:pt x="4728943" y="3315976"/>
                  <a:pt x="4728353" y="3316182"/>
                </a:cubicBezTo>
                <a:cubicBezTo>
                  <a:pt x="4727764" y="3316388"/>
                  <a:pt x="4726984" y="3316565"/>
                  <a:pt x="4726012" y="3316712"/>
                </a:cubicBezTo>
                <a:cubicBezTo>
                  <a:pt x="4725040" y="3316860"/>
                  <a:pt x="4723847" y="3316933"/>
                  <a:pt x="4722433" y="3316933"/>
                </a:cubicBezTo>
                <a:cubicBezTo>
                  <a:pt x="4720901" y="3316933"/>
                  <a:pt x="4719664" y="3316860"/>
                  <a:pt x="4718721" y="3316712"/>
                </a:cubicBezTo>
                <a:cubicBezTo>
                  <a:pt x="4717779" y="3316565"/>
                  <a:pt x="4717013" y="3316388"/>
                  <a:pt x="4716424" y="3316182"/>
                </a:cubicBezTo>
                <a:cubicBezTo>
                  <a:pt x="4715835" y="3315976"/>
                  <a:pt x="4715423" y="3315696"/>
                  <a:pt x="4715187" y="3315343"/>
                </a:cubicBezTo>
                <a:cubicBezTo>
                  <a:pt x="4714951" y="3314989"/>
                  <a:pt x="4714833" y="3314577"/>
                  <a:pt x="4714833" y="3314105"/>
                </a:cubicBezTo>
                <a:lnTo>
                  <a:pt x="4714833" y="3263383"/>
                </a:lnTo>
                <a:lnTo>
                  <a:pt x="4662785" y="3263383"/>
                </a:lnTo>
                <a:lnTo>
                  <a:pt x="4662785" y="3314105"/>
                </a:lnTo>
                <a:cubicBezTo>
                  <a:pt x="4662785" y="3314577"/>
                  <a:pt x="4662668" y="3314989"/>
                  <a:pt x="4662432" y="3315343"/>
                </a:cubicBezTo>
                <a:cubicBezTo>
                  <a:pt x="4662196" y="3315696"/>
                  <a:pt x="4661784" y="3315976"/>
                  <a:pt x="4661195" y="3316182"/>
                </a:cubicBezTo>
                <a:cubicBezTo>
                  <a:pt x="4660606" y="3316388"/>
                  <a:pt x="4659825" y="3316565"/>
                  <a:pt x="4658853" y="3316712"/>
                </a:cubicBezTo>
                <a:cubicBezTo>
                  <a:pt x="4657881" y="3316860"/>
                  <a:pt x="4656659" y="3316933"/>
                  <a:pt x="4655186" y="3316933"/>
                </a:cubicBezTo>
                <a:cubicBezTo>
                  <a:pt x="4653772" y="3316933"/>
                  <a:pt x="4652564" y="3316860"/>
                  <a:pt x="4651563" y="3316712"/>
                </a:cubicBezTo>
                <a:cubicBezTo>
                  <a:pt x="4650561" y="3316565"/>
                  <a:pt x="4649766" y="3316388"/>
                  <a:pt x="4649177" y="3316182"/>
                </a:cubicBezTo>
                <a:cubicBezTo>
                  <a:pt x="4648588" y="3315976"/>
                  <a:pt x="4648176" y="3315696"/>
                  <a:pt x="4647940" y="3315343"/>
                </a:cubicBezTo>
                <a:cubicBezTo>
                  <a:pt x="4647704" y="3314989"/>
                  <a:pt x="4647586" y="3314577"/>
                  <a:pt x="4647586" y="3314105"/>
                </a:cubicBezTo>
                <a:lnTo>
                  <a:pt x="4647586" y="3204354"/>
                </a:lnTo>
                <a:cubicBezTo>
                  <a:pt x="4647586" y="3203883"/>
                  <a:pt x="4647704" y="3203470"/>
                  <a:pt x="4647940" y="3203117"/>
                </a:cubicBezTo>
                <a:cubicBezTo>
                  <a:pt x="4648176" y="3202763"/>
                  <a:pt x="4648588" y="3202484"/>
                  <a:pt x="4649177" y="3202277"/>
                </a:cubicBezTo>
                <a:cubicBezTo>
                  <a:pt x="4649766" y="3202071"/>
                  <a:pt x="4650561" y="3201895"/>
                  <a:pt x="4651563" y="3201747"/>
                </a:cubicBezTo>
                <a:cubicBezTo>
                  <a:pt x="4652564" y="3201600"/>
                  <a:pt x="4653772" y="3201526"/>
                  <a:pt x="4655186" y="3201526"/>
                </a:cubicBezTo>
                <a:close/>
                <a:moveTo>
                  <a:pt x="4404601" y="3201526"/>
                </a:moveTo>
                <a:cubicBezTo>
                  <a:pt x="4406369" y="3201526"/>
                  <a:pt x="4407797" y="3201585"/>
                  <a:pt x="4408887" y="3201703"/>
                </a:cubicBezTo>
                <a:cubicBezTo>
                  <a:pt x="4409977" y="3201821"/>
                  <a:pt x="4410846" y="3201983"/>
                  <a:pt x="4411494" y="3202189"/>
                </a:cubicBezTo>
                <a:cubicBezTo>
                  <a:pt x="4412142" y="3202395"/>
                  <a:pt x="4412628" y="3202690"/>
                  <a:pt x="4412952" y="3203073"/>
                </a:cubicBezTo>
                <a:cubicBezTo>
                  <a:pt x="4413276" y="3203456"/>
                  <a:pt x="4413585" y="3203942"/>
                  <a:pt x="4413880" y="3204531"/>
                </a:cubicBezTo>
                <a:lnTo>
                  <a:pt x="4429697" y="3237403"/>
                </a:lnTo>
                <a:cubicBezTo>
                  <a:pt x="4431166" y="3240526"/>
                  <a:pt x="4432632" y="3243795"/>
                  <a:pt x="4434096" y="3247212"/>
                </a:cubicBezTo>
                <a:cubicBezTo>
                  <a:pt x="4435559" y="3250629"/>
                  <a:pt x="4437054" y="3254075"/>
                  <a:pt x="4438577" y="3257551"/>
                </a:cubicBezTo>
                <a:lnTo>
                  <a:pt x="4438752" y="3257551"/>
                </a:lnTo>
                <a:cubicBezTo>
                  <a:pt x="4440099" y="3254193"/>
                  <a:pt x="4441489" y="3250850"/>
                  <a:pt x="4442925" y="3247521"/>
                </a:cubicBezTo>
                <a:cubicBezTo>
                  <a:pt x="4444360" y="3244193"/>
                  <a:pt x="4445812" y="3240908"/>
                  <a:pt x="4447282" y="3237668"/>
                </a:cubicBezTo>
                <a:lnTo>
                  <a:pt x="4463188" y="3204619"/>
                </a:lnTo>
                <a:cubicBezTo>
                  <a:pt x="4463365" y="3204030"/>
                  <a:pt x="4463615" y="3203529"/>
                  <a:pt x="4463939" y="3203117"/>
                </a:cubicBezTo>
                <a:cubicBezTo>
                  <a:pt x="4464264" y="3202705"/>
                  <a:pt x="4464705" y="3202395"/>
                  <a:pt x="4465265" y="3202189"/>
                </a:cubicBezTo>
                <a:cubicBezTo>
                  <a:pt x="4465825" y="3201983"/>
                  <a:pt x="4466605" y="3201821"/>
                  <a:pt x="4467606" y="3201703"/>
                </a:cubicBezTo>
                <a:cubicBezTo>
                  <a:pt x="4468608" y="3201585"/>
                  <a:pt x="4469875" y="3201526"/>
                  <a:pt x="4471406" y="3201526"/>
                </a:cubicBezTo>
                <a:cubicBezTo>
                  <a:pt x="4473527" y="3201526"/>
                  <a:pt x="4475191" y="3201600"/>
                  <a:pt x="4476399" y="3201747"/>
                </a:cubicBezTo>
                <a:cubicBezTo>
                  <a:pt x="4477607" y="3201895"/>
                  <a:pt x="4478446" y="3202175"/>
                  <a:pt x="4478917" y="3202587"/>
                </a:cubicBezTo>
                <a:cubicBezTo>
                  <a:pt x="4479389" y="3202999"/>
                  <a:pt x="4479551" y="3203588"/>
                  <a:pt x="4479403" y="3204354"/>
                </a:cubicBezTo>
                <a:cubicBezTo>
                  <a:pt x="4479256" y="3205120"/>
                  <a:pt x="4478859" y="3206151"/>
                  <a:pt x="4478210" y="3207447"/>
                </a:cubicBezTo>
                <a:lnTo>
                  <a:pt x="4445868" y="3271955"/>
                </a:lnTo>
                <a:lnTo>
                  <a:pt x="4445868" y="3314105"/>
                </a:lnTo>
                <a:cubicBezTo>
                  <a:pt x="4445868" y="3314577"/>
                  <a:pt x="4445751" y="3314989"/>
                  <a:pt x="4445517" y="3315343"/>
                </a:cubicBezTo>
                <a:cubicBezTo>
                  <a:pt x="4445283" y="3315696"/>
                  <a:pt x="4444873" y="3315976"/>
                  <a:pt x="4444287" y="3316182"/>
                </a:cubicBezTo>
                <a:cubicBezTo>
                  <a:pt x="4443701" y="3316388"/>
                  <a:pt x="4442910" y="3316565"/>
                  <a:pt x="4441915" y="3316712"/>
                </a:cubicBezTo>
                <a:cubicBezTo>
                  <a:pt x="4440919" y="3316860"/>
                  <a:pt x="4439719" y="3316933"/>
                  <a:pt x="4438313" y="3316933"/>
                </a:cubicBezTo>
                <a:cubicBezTo>
                  <a:pt x="4436848" y="3316933"/>
                  <a:pt x="4435633" y="3316860"/>
                  <a:pt x="4434667" y="3316712"/>
                </a:cubicBezTo>
                <a:cubicBezTo>
                  <a:pt x="4433700" y="3316565"/>
                  <a:pt x="4432909" y="3316388"/>
                  <a:pt x="4432295" y="3316182"/>
                </a:cubicBezTo>
                <a:cubicBezTo>
                  <a:pt x="4431680" y="3315976"/>
                  <a:pt x="4431255" y="3315696"/>
                  <a:pt x="4431021" y="3315343"/>
                </a:cubicBezTo>
                <a:cubicBezTo>
                  <a:pt x="4430787" y="3314989"/>
                  <a:pt x="4430669" y="3314577"/>
                  <a:pt x="4430669" y="3314105"/>
                </a:cubicBezTo>
                <a:lnTo>
                  <a:pt x="4430669" y="3271955"/>
                </a:lnTo>
                <a:lnTo>
                  <a:pt x="4398327" y="3207447"/>
                </a:lnTo>
                <a:cubicBezTo>
                  <a:pt x="4397679" y="3206092"/>
                  <a:pt x="4397281" y="3205032"/>
                  <a:pt x="4397134" y="3204266"/>
                </a:cubicBezTo>
                <a:cubicBezTo>
                  <a:pt x="4396987" y="3203500"/>
                  <a:pt x="4397134" y="3202911"/>
                  <a:pt x="4397576" y="3202498"/>
                </a:cubicBezTo>
                <a:cubicBezTo>
                  <a:pt x="4398018" y="3202086"/>
                  <a:pt x="4398813" y="3201821"/>
                  <a:pt x="4399962" y="3201703"/>
                </a:cubicBezTo>
                <a:cubicBezTo>
                  <a:pt x="4401111" y="3201585"/>
                  <a:pt x="4402657" y="3201526"/>
                  <a:pt x="4404601" y="3201526"/>
                </a:cubicBezTo>
                <a:close/>
                <a:moveTo>
                  <a:pt x="4140836" y="3201526"/>
                </a:moveTo>
                <a:cubicBezTo>
                  <a:pt x="4142309" y="3201526"/>
                  <a:pt x="4143531" y="3201600"/>
                  <a:pt x="4144503" y="3201747"/>
                </a:cubicBezTo>
                <a:cubicBezTo>
                  <a:pt x="4145475" y="3201895"/>
                  <a:pt x="4146256" y="3202071"/>
                  <a:pt x="4146845" y="3202277"/>
                </a:cubicBezTo>
                <a:cubicBezTo>
                  <a:pt x="4147434" y="3202484"/>
                  <a:pt x="4147846" y="3202763"/>
                  <a:pt x="4148082" y="3203117"/>
                </a:cubicBezTo>
                <a:cubicBezTo>
                  <a:pt x="4148317" y="3203470"/>
                  <a:pt x="4148435" y="3203883"/>
                  <a:pt x="4148435" y="3204354"/>
                </a:cubicBezTo>
                <a:lnTo>
                  <a:pt x="4148435" y="3250128"/>
                </a:lnTo>
                <a:lnTo>
                  <a:pt x="4200483" y="3250128"/>
                </a:lnTo>
                <a:lnTo>
                  <a:pt x="4200483" y="3204354"/>
                </a:lnTo>
                <a:cubicBezTo>
                  <a:pt x="4200483" y="3203883"/>
                  <a:pt x="4200601" y="3203470"/>
                  <a:pt x="4200837" y="3203117"/>
                </a:cubicBezTo>
                <a:cubicBezTo>
                  <a:pt x="4201072" y="3202763"/>
                  <a:pt x="4201485" y="3202484"/>
                  <a:pt x="4202074" y="3202277"/>
                </a:cubicBezTo>
                <a:cubicBezTo>
                  <a:pt x="4202663" y="3202071"/>
                  <a:pt x="4203429" y="3201895"/>
                  <a:pt x="4204372" y="3201747"/>
                </a:cubicBezTo>
                <a:cubicBezTo>
                  <a:pt x="4205314" y="3201600"/>
                  <a:pt x="4206551" y="3201526"/>
                  <a:pt x="4208083" y="3201526"/>
                </a:cubicBezTo>
                <a:cubicBezTo>
                  <a:pt x="4209497" y="3201526"/>
                  <a:pt x="4210690" y="3201600"/>
                  <a:pt x="4211662" y="3201747"/>
                </a:cubicBezTo>
                <a:cubicBezTo>
                  <a:pt x="4212634" y="3201895"/>
                  <a:pt x="4213414" y="3202071"/>
                  <a:pt x="4214004" y="3202277"/>
                </a:cubicBezTo>
                <a:cubicBezTo>
                  <a:pt x="4214592" y="3202484"/>
                  <a:pt x="4215005" y="3202763"/>
                  <a:pt x="4215241" y="3203117"/>
                </a:cubicBezTo>
                <a:cubicBezTo>
                  <a:pt x="4215476" y="3203470"/>
                  <a:pt x="4215594" y="3203883"/>
                  <a:pt x="4215594" y="3204354"/>
                </a:cubicBezTo>
                <a:lnTo>
                  <a:pt x="4215594" y="3314105"/>
                </a:lnTo>
                <a:cubicBezTo>
                  <a:pt x="4215594" y="3314577"/>
                  <a:pt x="4215476" y="3314989"/>
                  <a:pt x="4215241" y="3315343"/>
                </a:cubicBezTo>
                <a:cubicBezTo>
                  <a:pt x="4215005" y="3315696"/>
                  <a:pt x="4214592" y="3315976"/>
                  <a:pt x="4214004" y="3316182"/>
                </a:cubicBezTo>
                <a:cubicBezTo>
                  <a:pt x="4213414" y="3316388"/>
                  <a:pt x="4212634" y="3316565"/>
                  <a:pt x="4211662" y="3316712"/>
                </a:cubicBezTo>
                <a:cubicBezTo>
                  <a:pt x="4210690" y="3316860"/>
                  <a:pt x="4209497" y="3316933"/>
                  <a:pt x="4208083" y="3316933"/>
                </a:cubicBezTo>
                <a:cubicBezTo>
                  <a:pt x="4206551" y="3316933"/>
                  <a:pt x="4205314" y="3316860"/>
                  <a:pt x="4204372" y="3316712"/>
                </a:cubicBezTo>
                <a:cubicBezTo>
                  <a:pt x="4203429" y="3316565"/>
                  <a:pt x="4202663" y="3316388"/>
                  <a:pt x="4202074" y="3316182"/>
                </a:cubicBezTo>
                <a:cubicBezTo>
                  <a:pt x="4201485" y="3315976"/>
                  <a:pt x="4201072" y="3315696"/>
                  <a:pt x="4200837" y="3315343"/>
                </a:cubicBezTo>
                <a:cubicBezTo>
                  <a:pt x="4200601" y="3314989"/>
                  <a:pt x="4200483" y="3314577"/>
                  <a:pt x="4200483" y="3314105"/>
                </a:cubicBezTo>
                <a:lnTo>
                  <a:pt x="4200483" y="3263383"/>
                </a:lnTo>
                <a:lnTo>
                  <a:pt x="4148435" y="3263383"/>
                </a:lnTo>
                <a:lnTo>
                  <a:pt x="4148435" y="3314105"/>
                </a:lnTo>
                <a:cubicBezTo>
                  <a:pt x="4148435" y="3314577"/>
                  <a:pt x="4148317" y="3314989"/>
                  <a:pt x="4148082" y="3315343"/>
                </a:cubicBezTo>
                <a:cubicBezTo>
                  <a:pt x="4147846" y="3315696"/>
                  <a:pt x="4147434" y="3315976"/>
                  <a:pt x="4146845" y="3316182"/>
                </a:cubicBezTo>
                <a:cubicBezTo>
                  <a:pt x="4146256" y="3316388"/>
                  <a:pt x="4145475" y="3316565"/>
                  <a:pt x="4144503" y="3316712"/>
                </a:cubicBezTo>
                <a:cubicBezTo>
                  <a:pt x="4143531" y="3316860"/>
                  <a:pt x="4142309" y="3316933"/>
                  <a:pt x="4140836" y="3316933"/>
                </a:cubicBezTo>
                <a:cubicBezTo>
                  <a:pt x="4139422" y="3316933"/>
                  <a:pt x="4138214" y="3316860"/>
                  <a:pt x="4137213" y="3316712"/>
                </a:cubicBezTo>
                <a:cubicBezTo>
                  <a:pt x="4136211" y="3316565"/>
                  <a:pt x="4135416" y="3316388"/>
                  <a:pt x="4134827" y="3316182"/>
                </a:cubicBezTo>
                <a:cubicBezTo>
                  <a:pt x="4134238" y="3315976"/>
                  <a:pt x="4133825" y="3315696"/>
                  <a:pt x="4133590" y="3315343"/>
                </a:cubicBezTo>
                <a:cubicBezTo>
                  <a:pt x="4133354" y="3314989"/>
                  <a:pt x="4133236" y="3314577"/>
                  <a:pt x="4133236" y="3314105"/>
                </a:cubicBezTo>
                <a:lnTo>
                  <a:pt x="4133236" y="3204354"/>
                </a:lnTo>
                <a:cubicBezTo>
                  <a:pt x="4133236" y="3203883"/>
                  <a:pt x="4133354" y="3203470"/>
                  <a:pt x="4133590" y="3203117"/>
                </a:cubicBezTo>
                <a:cubicBezTo>
                  <a:pt x="4133825" y="3202763"/>
                  <a:pt x="4134238" y="3202484"/>
                  <a:pt x="4134827" y="3202277"/>
                </a:cubicBezTo>
                <a:cubicBezTo>
                  <a:pt x="4135416" y="3202071"/>
                  <a:pt x="4136211" y="3201895"/>
                  <a:pt x="4137213" y="3201747"/>
                </a:cubicBezTo>
                <a:cubicBezTo>
                  <a:pt x="4138214" y="3201600"/>
                  <a:pt x="4139422" y="3201526"/>
                  <a:pt x="4140836" y="3201526"/>
                </a:cubicBezTo>
                <a:close/>
                <a:moveTo>
                  <a:pt x="3890251" y="3201526"/>
                </a:moveTo>
                <a:cubicBezTo>
                  <a:pt x="3892019" y="3201526"/>
                  <a:pt x="3893447" y="3201585"/>
                  <a:pt x="3894537" y="3201703"/>
                </a:cubicBezTo>
                <a:cubicBezTo>
                  <a:pt x="3895627" y="3201821"/>
                  <a:pt x="3896496" y="3201983"/>
                  <a:pt x="3897144" y="3202189"/>
                </a:cubicBezTo>
                <a:cubicBezTo>
                  <a:pt x="3897792" y="3202395"/>
                  <a:pt x="3898278" y="3202690"/>
                  <a:pt x="3898602" y="3203073"/>
                </a:cubicBezTo>
                <a:cubicBezTo>
                  <a:pt x="3898926" y="3203456"/>
                  <a:pt x="3899235" y="3203942"/>
                  <a:pt x="3899530" y="3204531"/>
                </a:cubicBezTo>
                <a:lnTo>
                  <a:pt x="3915347" y="3237403"/>
                </a:lnTo>
                <a:cubicBezTo>
                  <a:pt x="3916816" y="3240526"/>
                  <a:pt x="3918281" y="3243795"/>
                  <a:pt x="3919746" y="3247212"/>
                </a:cubicBezTo>
                <a:cubicBezTo>
                  <a:pt x="3921210" y="3250629"/>
                  <a:pt x="3922703" y="3254075"/>
                  <a:pt x="3924227" y="3257551"/>
                </a:cubicBezTo>
                <a:lnTo>
                  <a:pt x="3924402" y="3257551"/>
                </a:lnTo>
                <a:cubicBezTo>
                  <a:pt x="3925749" y="3254193"/>
                  <a:pt x="3927140" y="3250850"/>
                  <a:pt x="3928575" y="3247521"/>
                </a:cubicBezTo>
                <a:cubicBezTo>
                  <a:pt x="3930010" y="3244193"/>
                  <a:pt x="3931462" y="3240908"/>
                  <a:pt x="3932932" y="3237668"/>
                </a:cubicBezTo>
                <a:lnTo>
                  <a:pt x="3948838" y="3204619"/>
                </a:lnTo>
                <a:cubicBezTo>
                  <a:pt x="3949015" y="3204030"/>
                  <a:pt x="3949265" y="3203529"/>
                  <a:pt x="3949589" y="3203117"/>
                </a:cubicBezTo>
                <a:cubicBezTo>
                  <a:pt x="3949913" y="3202705"/>
                  <a:pt x="3950355" y="3202395"/>
                  <a:pt x="3950915" y="3202189"/>
                </a:cubicBezTo>
                <a:cubicBezTo>
                  <a:pt x="3951475" y="3201983"/>
                  <a:pt x="3952255" y="3201821"/>
                  <a:pt x="3953257" y="3201703"/>
                </a:cubicBezTo>
                <a:cubicBezTo>
                  <a:pt x="3954258" y="3201585"/>
                  <a:pt x="3955525" y="3201526"/>
                  <a:pt x="3957056" y="3201526"/>
                </a:cubicBezTo>
                <a:cubicBezTo>
                  <a:pt x="3959177" y="3201526"/>
                  <a:pt x="3960841" y="3201600"/>
                  <a:pt x="3962049" y="3201747"/>
                </a:cubicBezTo>
                <a:cubicBezTo>
                  <a:pt x="3963257" y="3201895"/>
                  <a:pt x="3964096" y="3202175"/>
                  <a:pt x="3964568" y="3202587"/>
                </a:cubicBezTo>
                <a:cubicBezTo>
                  <a:pt x="3965039" y="3202999"/>
                  <a:pt x="3965201" y="3203588"/>
                  <a:pt x="3965054" y="3204354"/>
                </a:cubicBezTo>
                <a:cubicBezTo>
                  <a:pt x="3964906" y="3205120"/>
                  <a:pt x="3964509" y="3206151"/>
                  <a:pt x="3963861" y="3207447"/>
                </a:cubicBezTo>
                <a:lnTo>
                  <a:pt x="3931518" y="3271955"/>
                </a:lnTo>
                <a:lnTo>
                  <a:pt x="3931518" y="3314105"/>
                </a:lnTo>
                <a:cubicBezTo>
                  <a:pt x="3931518" y="3314577"/>
                  <a:pt x="3931401" y="3314989"/>
                  <a:pt x="3931167" y="3315343"/>
                </a:cubicBezTo>
                <a:cubicBezTo>
                  <a:pt x="3930933" y="3315696"/>
                  <a:pt x="3930523" y="3315976"/>
                  <a:pt x="3929937" y="3316182"/>
                </a:cubicBezTo>
                <a:cubicBezTo>
                  <a:pt x="3929351" y="3316388"/>
                  <a:pt x="3928560" y="3316565"/>
                  <a:pt x="3927565" y="3316712"/>
                </a:cubicBezTo>
                <a:cubicBezTo>
                  <a:pt x="3926569" y="3316860"/>
                  <a:pt x="3925369" y="3316933"/>
                  <a:pt x="3923963" y="3316933"/>
                </a:cubicBezTo>
                <a:cubicBezTo>
                  <a:pt x="3922499" y="3316933"/>
                  <a:pt x="3921283" y="3316860"/>
                  <a:pt x="3920317" y="3316712"/>
                </a:cubicBezTo>
                <a:cubicBezTo>
                  <a:pt x="3919350" y="3316565"/>
                  <a:pt x="3918559" y="3316388"/>
                  <a:pt x="3917945" y="3316182"/>
                </a:cubicBezTo>
                <a:cubicBezTo>
                  <a:pt x="3917330" y="3315976"/>
                  <a:pt x="3916905" y="3315696"/>
                  <a:pt x="3916671" y="3315343"/>
                </a:cubicBezTo>
                <a:cubicBezTo>
                  <a:pt x="3916437" y="3314989"/>
                  <a:pt x="3916319" y="3314577"/>
                  <a:pt x="3916319" y="3314105"/>
                </a:cubicBezTo>
                <a:lnTo>
                  <a:pt x="3916319" y="3271955"/>
                </a:lnTo>
                <a:lnTo>
                  <a:pt x="3883977" y="3207447"/>
                </a:lnTo>
                <a:cubicBezTo>
                  <a:pt x="3883329" y="3206092"/>
                  <a:pt x="3882931" y="3205032"/>
                  <a:pt x="3882784" y="3204266"/>
                </a:cubicBezTo>
                <a:cubicBezTo>
                  <a:pt x="3882637" y="3203500"/>
                  <a:pt x="3882784" y="3202911"/>
                  <a:pt x="3883226" y="3202498"/>
                </a:cubicBezTo>
                <a:cubicBezTo>
                  <a:pt x="3883668" y="3202086"/>
                  <a:pt x="3884463" y="3201821"/>
                  <a:pt x="3885612" y="3201703"/>
                </a:cubicBezTo>
                <a:cubicBezTo>
                  <a:pt x="3886761" y="3201585"/>
                  <a:pt x="3888307" y="3201526"/>
                  <a:pt x="3890251" y="3201526"/>
                </a:cubicBezTo>
                <a:close/>
                <a:moveTo>
                  <a:pt x="3674138" y="3201526"/>
                </a:moveTo>
                <a:cubicBezTo>
                  <a:pt x="3675611" y="3201526"/>
                  <a:pt x="3676833" y="3201600"/>
                  <a:pt x="3677805" y="3201747"/>
                </a:cubicBezTo>
                <a:cubicBezTo>
                  <a:pt x="3678777" y="3201895"/>
                  <a:pt x="3679558" y="3202071"/>
                  <a:pt x="3680147" y="3202277"/>
                </a:cubicBezTo>
                <a:cubicBezTo>
                  <a:pt x="3680735" y="3202484"/>
                  <a:pt x="3681148" y="3202763"/>
                  <a:pt x="3681384" y="3203117"/>
                </a:cubicBezTo>
                <a:cubicBezTo>
                  <a:pt x="3681620" y="3203470"/>
                  <a:pt x="3681737" y="3203883"/>
                  <a:pt x="3681737" y="3204354"/>
                </a:cubicBezTo>
                <a:lnTo>
                  <a:pt x="3681737" y="3250128"/>
                </a:lnTo>
                <a:lnTo>
                  <a:pt x="3733786" y="3250128"/>
                </a:lnTo>
                <a:lnTo>
                  <a:pt x="3733786" y="3204354"/>
                </a:lnTo>
                <a:cubicBezTo>
                  <a:pt x="3733786" y="3203883"/>
                  <a:pt x="3733903" y="3203470"/>
                  <a:pt x="3734139" y="3203117"/>
                </a:cubicBezTo>
                <a:cubicBezTo>
                  <a:pt x="3734374" y="3202763"/>
                  <a:pt x="3734787" y="3202484"/>
                  <a:pt x="3735376" y="3202277"/>
                </a:cubicBezTo>
                <a:cubicBezTo>
                  <a:pt x="3735965" y="3202071"/>
                  <a:pt x="3736732" y="3201895"/>
                  <a:pt x="3737674" y="3201747"/>
                </a:cubicBezTo>
                <a:cubicBezTo>
                  <a:pt x="3738616" y="3201600"/>
                  <a:pt x="3739853" y="3201526"/>
                  <a:pt x="3741386" y="3201526"/>
                </a:cubicBezTo>
                <a:cubicBezTo>
                  <a:pt x="3742799" y="3201526"/>
                  <a:pt x="3743992" y="3201600"/>
                  <a:pt x="3744937" y="3201747"/>
                </a:cubicBezTo>
                <a:cubicBezTo>
                  <a:pt x="3745909" y="3201895"/>
                  <a:pt x="3746689" y="3202071"/>
                  <a:pt x="3747279" y="3202277"/>
                </a:cubicBezTo>
                <a:cubicBezTo>
                  <a:pt x="3747867" y="3202484"/>
                  <a:pt x="3748280" y="3202763"/>
                  <a:pt x="3748516" y="3203117"/>
                </a:cubicBezTo>
                <a:cubicBezTo>
                  <a:pt x="3748751" y="3203470"/>
                  <a:pt x="3748869" y="3203883"/>
                  <a:pt x="3748869" y="3204354"/>
                </a:cubicBezTo>
                <a:lnTo>
                  <a:pt x="3748869" y="3314105"/>
                </a:lnTo>
                <a:cubicBezTo>
                  <a:pt x="3748869" y="3314577"/>
                  <a:pt x="3748751" y="3314989"/>
                  <a:pt x="3748516" y="3315343"/>
                </a:cubicBezTo>
                <a:cubicBezTo>
                  <a:pt x="3748280" y="3315696"/>
                  <a:pt x="3747867" y="3315976"/>
                  <a:pt x="3747279" y="3316182"/>
                </a:cubicBezTo>
                <a:cubicBezTo>
                  <a:pt x="3746689" y="3316388"/>
                  <a:pt x="3745909" y="3316565"/>
                  <a:pt x="3744937" y="3316712"/>
                </a:cubicBezTo>
                <a:cubicBezTo>
                  <a:pt x="3743992" y="3316860"/>
                  <a:pt x="3742799" y="3316933"/>
                  <a:pt x="3741386" y="3316933"/>
                </a:cubicBezTo>
                <a:cubicBezTo>
                  <a:pt x="3739853" y="3316933"/>
                  <a:pt x="3738616" y="3316860"/>
                  <a:pt x="3737674" y="3316712"/>
                </a:cubicBezTo>
                <a:cubicBezTo>
                  <a:pt x="3736732" y="3316565"/>
                  <a:pt x="3735965" y="3316388"/>
                  <a:pt x="3735376" y="3316182"/>
                </a:cubicBezTo>
                <a:cubicBezTo>
                  <a:pt x="3734787" y="3315976"/>
                  <a:pt x="3734374" y="3315696"/>
                  <a:pt x="3734139" y="3315343"/>
                </a:cubicBezTo>
                <a:cubicBezTo>
                  <a:pt x="3733903" y="3314989"/>
                  <a:pt x="3733786" y="3314577"/>
                  <a:pt x="3733786" y="3314105"/>
                </a:cubicBezTo>
                <a:lnTo>
                  <a:pt x="3733786" y="3263383"/>
                </a:lnTo>
                <a:lnTo>
                  <a:pt x="3681737" y="3263383"/>
                </a:lnTo>
                <a:lnTo>
                  <a:pt x="3681737" y="3314105"/>
                </a:lnTo>
                <a:cubicBezTo>
                  <a:pt x="3681737" y="3314577"/>
                  <a:pt x="3681620" y="3314989"/>
                  <a:pt x="3681384" y="3315343"/>
                </a:cubicBezTo>
                <a:cubicBezTo>
                  <a:pt x="3681148" y="3315696"/>
                  <a:pt x="3680735" y="3315976"/>
                  <a:pt x="3680147" y="3316182"/>
                </a:cubicBezTo>
                <a:cubicBezTo>
                  <a:pt x="3679558" y="3316388"/>
                  <a:pt x="3678777" y="3316565"/>
                  <a:pt x="3677805" y="3316712"/>
                </a:cubicBezTo>
                <a:cubicBezTo>
                  <a:pt x="3676833" y="3316860"/>
                  <a:pt x="3675611" y="3316933"/>
                  <a:pt x="3674138" y="3316933"/>
                </a:cubicBezTo>
                <a:cubicBezTo>
                  <a:pt x="3672725" y="3316933"/>
                  <a:pt x="3671517" y="3316860"/>
                  <a:pt x="3670516" y="3316712"/>
                </a:cubicBezTo>
                <a:cubicBezTo>
                  <a:pt x="3669514" y="3316565"/>
                  <a:pt x="3668719" y="3316388"/>
                  <a:pt x="3668130" y="3316182"/>
                </a:cubicBezTo>
                <a:cubicBezTo>
                  <a:pt x="3667540" y="3315976"/>
                  <a:pt x="3667128" y="3315696"/>
                  <a:pt x="3666893" y="3315343"/>
                </a:cubicBezTo>
                <a:cubicBezTo>
                  <a:pt x="3666657" y="3314989"/>
                  <a:pt x="3666539" y="3314577"/>
                  <a:pt x="3666539" y="3314105"/>
                </a:cubicBezTo>
                <a:lnTo>
                  <a:pt x="3666539" y="3204354"/>
                </a:lnTo>
                <a:cubicBezTo>
                  <a:pt x="3666539" y="3203883"/>
                  <a:pt x="3666657" y="3203470"/>
                  <a:pt x="3666893" y="3203117"/>
                </a:cubicBezTo>
                <a:cubicBezTo>
                  <a:pt x="3667128" y="3202763"/>
                  <a:pt x="3667540" y="3202484"/>
                  <a:pt x="3668130" y="3202277"/>
                </a:cubicBezTo>
                <a:cubicBezTo>
                  <a:pt x="3668719" y="3202071"/>
                  <a:pt x="3669514" y="3201895"/>
                  <a:pt x="3670516" y="3201747"/>
                </a:cubicBezTo>
                <a:cubicBezTo>
                  <a:pt x="3671517" y="3201600"/>
                  <a:pt x="3672725" y="3201526"/>
                  <a:pt x="3674138" y="3201526"/>
                </a:cubicBezTo>
                <a:close/>
                <a:moveTo>
                  <a:pt x="3423555" y="3201526"/>
                </a:moveTo>
                <a:cubicBezTo>
                  <a:pt x="3425322" y="3201526"/>
                  <a:pt x="3426750" y="3201585"/>
                  <a:pt x="3427840" y="3201703"/>
                </a:cubicBezTo>
                <a:cubicBezTo>
                  <a:pt x="3428930" y="3201821"/>
                  <a:pt x="3429799" y="3201983"/>
                  <a:pt x="3430447" y="3202189"/>
                </a:cubicBezTo>
                <a:cubicBezTo>
                  <a:pt x="3431094" y="3202395"/>
                  <a:pt x="3431581" y="3202690"/>
                  <a:pt x="3431904" y="3203073"/>
                </a:cubicBezTo>
                <a:cubicBezTo>
                  <a:pt x="3432229" y="3203456"/>
                  <a:pt x="3432538" y="3203942"/>
                  <a:pt x="3432832" y="3204531"/>
                </a:cubicBezTo>
                <a:lnTo>
                  <a:pt x="3448650" y="3237403"/>
                </a:lnTo>
                <a:cubicBezTo>
                  <a:pt x="3450119" y="3240526"/>
                  <a:pt x="3451584" y="3243795"/>
                  <a:pt x="3453049" y="3247212"/>
                </a:cubicBezTo>
                <a:cubicBezTo>
                  <a:pt x="3454513" y="3250629"/>
                  <a:pt x="3456007" y="3254075"/>
                  <a:pt x="3457530" y="3257551"/>
                </a:cubicBezTo>
                <a:lnTo>
                  <a:pt x="3457704" y="3257551"/>
                </a:lnTo>
                <a:cubicBezTo>
                  <a:pt x="3459052" y="3254193"/>
                  <a:pt x="3460443" y="3250850"/>
                  <a:pt x="3461878" y="3247521"/>
                </a:cubicBezTo>
                <a:cubicBezTo>
                  <a:pt x="3463313" y="3244193"/>
                  <a:pt x="3464765" y="3240908"/>
                  <a:pt x="3466235" y="3237668"/>
                </a:cubicBezTo>
                <a:lnTo>
                  <a:pt x="3482141" y="3204619"/>
                </a:lnTo>
                <a:cubicBezTo>
                  <a:pt x="3482318" y="3204030"/>
                  <a:pt x="3482568" y="3203529"/>
                  <a:pt x="3482892" y="3203117"/>
                </a:cubicBezTo>
                <a:cubicBezTo>
                  <a:pt x="3483217" y="3202705"/>
                  <a:pt x="3483658" y="3202395"/>
                  <a:pt x="3484218" y="3202189"/>
                </a:cubicBezTo>
                <a:cubicBezTo>
                  <a:pt x="3484778" y="3201983"/>
                  <a:pt x="3485558" y="3201821"/>
                  <a:pt x="3486560" y="3201703"/>
                </a:cubicBezTo>
                <a:cubicBezTo>
                  <a:pt x="3487561" y="3201585"/>
                  <a:pt x="3488828" y="3201526"/>
                  <a:pt x="3490359" y="3201526"/>
                </a:cubicBezTo>
                <a:cubicBezTo>
                  <a:pt x="3492480" y="3201526"/>
                  <a:pt x="3494145" y="3201600"/>
                  <a:pt x="3495353" y="3201747"/>
                </a:cubicBezTo>
                <a:cubicBezTo>
                  <a:pt x="3496560" y="3201895"/>
                  <a:pt x="3497399" y="3202175"/>
                  <a:pt x="3497871" y="3202587"/>
                </a:cubicBezTo>
                <a:cubicBezTo>
                  <a:pt x="3498342" y="3202999"/>
                  <a:pt x="3498504" y="3203588"/>
                  <a:pt x="3498357" y="3204354"/>
                </a:cubicBezTo>
                <a:cubicBezTo>
                  <a:pt x="3498209" y="3205120"/>
                  <a:pt x="3497812" y="3206151"/>
                  <a:pt x="3497164" y="3207447"/>
                </a:cubicBezTo>
                <a:lnTo>
                  <a:pt x="3464822" y="3271955"/>
                </a:lnTo>
                <a:lnTo>
                  <a:pt x="3464822" y="3314105"/>
                </a:lnTo>
                <a:cubicBezTo>
                  <a:pt x="3464822" y="3314577"/>
                  <a:pt x="3464704" y="3314989"/>
                  <a:pt x="3464469" y="3315343"/>
                </a:cubicBezTo>
                <a:cubicBezTo>
                  <a:pt x="3464236" y="3315696"/>
                  <a:pt x="3463826" y="3315976"/>
                  <a:pt x="3463240" y="3316182"/>
                </a:cubicBezTo>
                <a:cubicBezTo>
                  <a:pt x="3462654" y="3316388"/>
                  <a:pt x="3461863" y="3316565"/>
                  <a:pt x="3460868" y="3316712"/>
                </a:cubicBezTo>
                <a:cubicBezTo>
                  <a:pt x="3459872" y="3316860"/>
                  <a:pt x="3458672" y="3316933"/>
                  <a:pt x="3457266" y="3316933"/>
                </a:cubicBezTo>
                <a:cubicBezTo>
                  <a:pt x="3455802" y="3316933"/>
                  <a:pt x="3454586" y="3316860"/>
                  <a:pt x="3453620" y="3316712"/>
                </a:cubicBezTo>
                <a:cubicBezTo>
                  <a:pt x="3452653" y="3316565"/>
                  <a:pt x="3451863" y="3316388"/>
                  <a:pt x="3451247" y="3316182"/>
                </a:cubicBezTo>
                <a:cubicBezTo>
                  <a:pt x="3450632" y="3315976"/>
                  <a:pt x="3450208" y="3315696"/>
                  <a:pt x="3449974" y="3315343"/>
                </a:cubicBezTo>
                <a:cubicBezTo>
                  <a:pt x="3449740" y="3314989"/>
                  <a:pt x="3449622" y="3314577"/>
                  <a:pt x="3449622" y="3314105"/>
                </a:cubicBezTo>
                <a:lnTo>
                  <a:pt x="3449622" y="3271955"/>
                </a:lnTo>
                <a:lnTo>
                  <a:pt x="3417281" y="3207447"/>
                </a:lnTo>
                <a:cubicBezTo>
                  <a:pt x="3416632" y="3206092"/>
                  <a:pt x="3416234" y="3205032"/>
                  <a:pt x="3416087" y="3204266"/>
                </a:cubicBezTo>
                <a:cubicBezTo>
                  <a:pt x="3415940" y="3203500"/>
                  <a:pt x="3416087" y="3202911"/>
                  <a:pt x="3416529" y="3202498"/>
                </a:cubicBezTo>
                <a:cubicBezTo>
                  <a:pt x="3416971" y="3202086"/>
                  <a:pt x="3417766" y="3201821"/>
                  <a:pt x="3418915" y="3201703"/>
                </a:cubicBezTo>
                <a:cubicBezTo>
                  <a:pt x="3420064" y="3201585"/>
                  <a:pt x="3421610" y="3201526"/>
                  <a:pt x="3423555" y="3201526"/>
                </a:cubicBezTo>
                <a:close/>
                <a:moveTo>
                  <a:pt x="3197887" y="3201526"/>
                </a:moveTo>
                <a:cubicBezTo>
                  <a:pt x="3199360" y="3201526"/>
                  <a:pt x="3200583" y="3201600"/>
                  <a:pt x="3201553" y="3201747"/>
                </a:cubicBezTo>
                <a:cubicBezTo>
                  <a:pt x="3202527" y="3201895"/>
                  <a:pt x="3203306" y="3202071"/>
                  <a:pt x="3203896" y="3202277"/>
                </a:cubicBezTo>
                <a:cubicBezTo>
                  <a:pt x="3204486" y="3202484"/>
                  <a:pt x="3204898" y="3202763"/>
                  <a:pt x="3205134" y="3203117"/>
                </a:cubicBezTo>
                <a:cubicBezTo>
                  <a:pt x="3205369" y="3203470"/>
                  <a:pt x="3205487" y="3203883"/>
                  <a:pt x="3205487" y="3204354"/>
                </a:cubicBezTo>
                <a:lnTo>
                  <a:pt x="3205487" y="3250128"/>
                </a:lnTo>
                <a:lnTo>
                  <a:pt x="3257537" y="3250128"/>
                </a:lnTo>
                <a:lnTo>
                  <a:pt x="3257537" y="3204354"/>
                </a:lnTo>
                <a:cubicBezTo>
                  <a:pt x="3257537" y="3203883"/>
                  <a:pt x="3257655" y="3203470"/>
                  <a:pt x="3257890" y="3203117"/>
                </a:cubicBezTo>
                <a:cubicBezTo>
                  <a:pt x="3258126" y="3202763"/>
                  <a:pt x="3258538" y="3202484"/>
                  <a:pt x="3259127" y="3202277"/>
                </a:cubicBezTo>
                <a:cubicBezTo>
                  <a:pt x="3259716" y="3202071"/>
                  <a:pt x="3260483" y="3201895"/>
                  <a:pt x="3261425" y="3201747"/>
                </a:cubicBezTo>
                <a:cubicBezTo>
                  <a:pt x="3262367" y="3201600"/>
                  <a:pt x="3263604" y="3201526"/>
                  <a:pt x="3265136" y="3201526"/>
                </a:cubicBezTo>
                <a:cubicBezTo>
                  <a:pt x="3266550" y="3201526"/>
                  <a:pt x="3267743" y="3201600"/>
                  <a:pt x="3268715" y="3201747"/>
                </a:cubicBezTo>
                <a:cubicBezTo>
                  <a:pt x="3269687" y="3201895"/>
                  <a:pt x="3270468" y="3202071"/>
                  <a:pt x="3271057" y="3202277"/>
                </a:cubicBezTo>
                <a:cubicBezTo>
                  <a:pt x="3271646" y="3202484"/>
                  <a:pt x="3272058" y="3202763"/>
                  <a:pt x="3272294" y="3203117"/>
                </a:cubicBezTo>
                <a:cubicBezTo>
                  <a:pt x="3272530" y="3203470"/>
                  <a:pt x="3272648" y="3203883"/>
                  <a:pt x="3272648" y="3204354"/>
                </a:cubicBezTo>
                <a:lnTo>
                  <a:pt x="3272648" y="3314105"/>
                </a:lnTo>
                <a:cubicBezTo>
                  <a:pt x="3272648" y="3314577"/>
                  <a:pt x="3272530" y="3314989"/>
                  <a:pt x="3272294" y="3315343"/>
                </a:cubicBezTo>
                <a:cubicBezTo>
                  <a:pt x="3272058" y="3315696"/>
                  <a:pt x="3271646" y="3315976"/>
                  <a:pt x="3271057" y="3316182"/>
                </a:cubicBezTo>
                <a:cubicBezTo>
                  <a:pt x="3270468" y="3316388"/>
                  <a:pt x="3269687" y="3316565"/>
                  <a:pt x="3268715" y="3316712"/>
                </a:cubicBezTo>
                <a:cubicBezTo>
                  <a:pt x="3267743" y="3316860"/>
                  <a:pt x="3266550" y="3316933"/>
                  <a:pt x="3265136" y="3316933"/>
                </a:cubicBezTo>
                <a:cubicBezTo>
                  <a:pt x="3263604" y="3316933"/>
                  <a:pt x="3262367" y="3316860"/>
                  <a:pt x="3261425" y="3316712"/>
                </a:cubicBezTo>
                <a:cubicBezTo>
                  <a:pt x="3260483" y="3316565"/>
                  <a:pt x="3259716" y="3316388"/>
                  <a:pt x="3259127" y="3316182"/>
                </a:cubicBezTo>
                <a:cubicBezTo>
                  <a:pt x="3258538" y="3315976"/>
                  <a:pt x="3258126" y="3315696"/>
                  <a:pt x="3257890" y="3315343"/>
                </a:cubicBezTo>
                <a:cubicBezTo>
                  <a:pt x="3257655" y="3314989"/>
                  <a:pt x="3257537" y="3314577"/>
                  <a:pt x="3257537" y="3314105"/>
                </a:cubicBezTo>
                <a:lnTo>
                  <a:pt x="3257537" y="3263383"/>
                </a:lnTo>
                <a:lnTo>
                  <a:pt x="3205487" y="3263383"/>
                </a:lnTo>
                <a:lnTo>
                  <a:pt x="3205487" y="3314105"/>
                </a:lnTo>
                <a:cubicBezTo>
                  <a:pt x="3205487" y="3314577"/>
                  <a:pt x="3205369" y="3314989"/>
                  <a:pt x="3205134" y="3315343"/>
                </a:cubicBezTo>
                <a:cubicBezTo>
                  <a:pt x="3204898" y="3315696"/>
                  <a:pt x="3204486" y="3315976"/>
                  <a:pt x="3203896" y="3316182"/>
                </a:cubicBezTo>
                <a:cubicBezTo>
                  <a:pt x="3203306" y="3316388"/>
                  <a:pt x="3202527" y="3316565"/>
                  <a:pt x="3201553" y="3316712"/>
                </a:cubicBezTo>
                <a:cubicBezTo>
                  <a:pt x="3200583" y="3316860"/>
                  <a:pt x="3199360" y="3316933"/>
                  <a:pt x="3197887" y="3316933"/>
                </a:cubicBezTo>
                <a:cubicBezTo>
                  <a:pt x="3196474" y="3316933"/>
                  <a:pt x="3195265" y="3316860"/>
                  <a:pt x="3194264" y="3316712"/>
                </a:cubicBezTo>
                <a:cubicBezTo>
                  <a:pt x="3193262" y="3316565"/>
                  <a:pt x="3192467" y="3316388"/>
                  <a:pt x="3191879" y="3316182"/>
                </a:cubicBezTo>
                <a:cubicBezTo>
                  <a:pt x="3191290" y="3315976"/>
                  <a:pt x="3190877" y="3315696"/>
                  <a:pt x="3190641" y="3315343"/>
                </a:cubicBezTo>
                <a:cubicBezTo>
                  <a:pt x="3190405" y="3314989"/>
                  <a:pt x="3190289" y="3314577"/>
                  <a:pt x="3190289" y="3314105"/>
                </a:cubicBezTo>
                <a:lnTo>
                  <a:pt x="3190289" y="3204354"/>
                </a:lnTo>
                <a:cubicBezTo>
                  <a:pt x="3190289" y="3203883"/>
                  <a:pt x="3190405" y="3203470"/>
                  <a:pt x="3190641" y="3203117"/>
                </a:cubicBezTo>
                <a:cubicBezTo>
                  <a:pt x="3190877" y="3202763"/>
                  <a:pt x="3191290" y="3202484"/>
                  <a:pt x="3191879" y="3202277"/>
                </a:cubicBezTo>
                <a:cubicBezTo>
                  <a:pt x="3192467" y="3202071"/>
                  <a:pt x="3193262" y="3201895"/>
                  <a:pt x="3194264" y="3201747"/>
                </a:cubicBezTo>
                <a:cubicBezTo>
                  <a:pt x="3195265" y="3201600"/>
                  <a:pt x="3196474" y="3201526"/>
                  <a:pt x="3197887" y="3201526"/>
                </a:cubicBezTo>
                <a:close/>
                <a:moveTo>
                  <a:pt x="2947295" y="3201526"/>
                </a:moveTo>
                <a:cubicBezTo>
                  <a:pt x="2949072" y="3201526"/>
                  <a:pt x="2950500" y="3201585"/>
                  <a:pt x="2951588" y="3201703"/>
                </a:cubicBezTo>
                <a:cubicBezTo>
                  <a:pt x="2952672" y="3201821"/>
                  <a:pt x="2953541" y="3201983"/>
                  <a:pt x="2954188" y="3202189"/>
                </a:cubicBezTo>
                <a:cubicBezTo>
                  <a:pt x="2954838" y="3202395"/>
                  <a:pt x="2955328" y="3202690"/>
                  <a:pt x="2955650" y="3203073"/>
                </a:cubicBezTo>
                <a:cubicBezTo>
                  <a:pt x="2955974" y="3203456"/>
                  <a:pt x="2956288" y="3203942"/>
                  <a:pt x="2956575" y="3204531"/>
                </a:cubicBezTo>
                <a:lnTo>
                  <a:pt x="2972399" y="3237403"/>
                </a:lnTo>
                <a:cubicBezTo>
                  <a:pt x="2973865" y="3240526"/>
                  <a:pt x="2975331" y="3243795"/>
                  <a:pt x="2976793" y="3247212"/>
                </a:cubicBezTo>
                <a:cubicBezTo>
                  <a:pt x="2978258" y="3250629"/>
                  <a:pt x="2979757" y="3254075"/>
                  <a:pt x="2981280" y="3257551"/>
                </a:cubicBezTo>
                <a:lnTo>
                  <a:pt x="2981454" y="3257551"/>
                </a:lnTo>
                <a:cubicBezTo>
                  <a:pt x="2982800" y="3254193"/>
                  <a:pt x="2984187" y="3250850"/>
                  <a:pt x="2985626" y="3247521"/>
                </a:cubicBezTo>
                <a:cubicBezTo>
                  <a:pt x="2987063" y="3244193"/>
                  <a:pt x="2988512" y="3240908"/>
                  <a:pt x="2989982" y="3237668"/>
                </a:cubicBezTo>
                <a:lnTo>
                  <a:pt x="3005889" y="3204619"/>
                </a:lnTo>
                <a:cubicBezTo>
                  <a:pt x="3006066" y="3204030"/>
                  <a:pt x="3006316" y="3203529"/>
                  <a:pt x="3006641" y="3203117"/>
                </a:cubicBezTo>
                <a:cubicBezTo>
                  <a:pt x="3006963" y="3202705"/>
                  <a:pt x="3007406" y="3202395"/>
                  <a:pt x="3007966" y="3202189"/>
                </a:cubicBezTo>
                <a:cubicBezTo>
                  <a:pt x="3008525" y="3201983"/>
                  <a:pt x="3009307" y="3201821"/>
                  <a:pt x="3010307" y="3201703"/>
                </a:cubicBezTo>
                <a:cubicBezTo>
                  <a:pt x="3011308" y="3201585"/>
                  <a:pt x="3012576" y="3201526"/>
                  <a:pt x="3014108" y="3201526"/>
                </a:cubicBezTo>
                <a:cubicBezTo>
                  <a:pt x="3016228" y="3201526"/>
                  <a:pt x="3017892" y="3201600"/>
                  <a:pt x="3019101" y="3201747"/>
                </a:cubicBezTo>
                <a:cubicBezTo>
                  <a:pt x="3020309" y="3201895"/>
                  <a:pt x="3021148" y="3202175"/>
                  <a:pt x="3021619" y="3202587"/>
                </a:cubicBezTo>
                <a:cubicBezTo>
                  <a:pt x="3022090" y="3202999"/>
                  <a:pt x="3022252" y="3203588"/>
                  <a:pt x="3022105" y="3204354"/>
                </a:cubicBezTo>
                <a:cubicBezTo>
                  <a:pt x="3021959" y="3205120"/>
                  <a:pt x="3021560" y="3206151"/>
                  <a:pt x="3020911" y="3207447"/>
                </a:cubicBezTo>
                <a:lnTo>
                  <a:pt x="2988570" y="3271955"/>
                </a:lnTo>
                <a:lnTo>
                  <a:pt x="2988570" y="3314105"/>
                </a:lnTo>
                <a:cubicBezTo>
                  <a:pt x="2988570" y="3314577"/>
                  <a:pt x="2988450" y="3314989"/>
                  <a:pt x="2988219" y="3315343"/>
                </a:cubicBezTo>
                <a:cubicBezTo>
                  <a:pt x="2987985" y="3315696"/>
                  <a:pt x="2987574" y="3315976"/>
                  <a:pt x="2986984" y="3316182"/>
                </a:cubicBezTo>
                <a:cubicBezTo>
                  <a:pt x="2986398" y="3316388"/>
                  <a:pt x="2985608" y="3316565"/>
                  <a:pt x="2984615" y="3316712"/>
                </a:cubicBezTo>
                <a:cubicBezTo>
                  <a:pt x="2983621" y="3316860"/>
                  <a:pt x="2982421" y="3316933"/>
                  <a:pt x="2981013" y="3316933"/>
                </a:cubicBezTo>
                <a:cubicBezTo>
                  <a:pt x="2979548" y="3316933"/>
                  <a:pt x="2978336" y="3316860"/>
                  <a:pt x="2977370" y="3316712"/>
                </a:cubicBezTo>
                <a:cubicBezTo>
                  <a:pt x="2976403" y="3316565"/>
                  <a:pt x="2975609" y="3316388"/>
                  <a:pt x="2974993" y="3316182"/>
                </a:cubicBezTo>
                <a:cubicBezTo>
                  <a:pt x="2974382" y="3315976"/>
                  <a:pt x="2973953" y="3315696"/>
                  <a:pt x="2973719" y="3315343"/>
                </a:cubicBezTo>
                <a:cubicBezTo>
                  <a:pt x="2973485" y="3314989"/>
                  <a:pt x="2973372" y="3314577"/>
                  <a:pt x="2973372" y="3314105"/>
                </a:cubicBezTo>
                <a:lnTo>
                  <a:pt x="2973372" y="3271955"/>
                </a:lnTo>
                <a:lnTo>
                  <a:pt x="2941031" y="3207447"/>
                </a:lnTo>
                <a:cubicBezTo>
                  <a:pt x="2940380" y="3206092"/>
                  <a:pt x="2939982" y="3205032"/>
                  <a:pt x="2939838" y="3204266"/>
                </a:cubicBezTo>
                <a:cubicBezTo>
                  <a:pt x="2939685" y="3203500"/>
                  <a:pt x="2939838" y="3202911"/>
                  <a:pt x="2940270" y="3202498"/>
                </a:cubicBezTo>
                <a:cubicBezTo>
                  <a:pt x="2940718" y="3202086"/>
                  <a:pt x="2941508" y="3201821"/>
                  <a:pt x="2942657" y="3201703"/>
                </a:cubicBezTo>
                <a:cubicBezTo>
                  <a:pt x="2943804" y="3201585"/>
                  <a:pt x="2945358" y="3201526"/>
                  <a:pt x="2947295" y="3201526"/>
                </a:cubicBezTo>
                <a:close/>
                <a:moveTo>
                  <a:pt x="2731165" y="3201526"/>
                </a:moveTo>
                <a:cubicBezTo>
                  <a:pt x="2732638" y="3201526"/>
                  <a:pt x="2733861" y="3201600"/>
                  <a:pt x="2734833" y="3201747"/>
                </a:cubicBezTo>
                <a:cubicBezTo>
                  <a:pt x="2735804" y="3201895"/>
                  <a:pt x="2736584" y="3202071"/>
                  <a:pt x="2737173" y="3202277"/>
                </a:cubicBezTo>
                <a:cubicBezTo>
                  <a:pt x="2737763" y="3202484"/>
                  <a:pt x="2738175" y="3202763"/>
                  <a:pt x="2738411" y="3203117"/>
                </a:cubicBezTo>
                <a:cubicBezTo>
                  <a:pt x="2738646" y="3203470"/>
                  <a:pt x="2738764" y="3203883"/>
                  <a:pt x="2738764" y="3204354"/>
                </a:cubicBezTo>
                <a:lnTo>
                  <a:pt x="2738764" y="3250128"/>
                </a:lnTo>
                <a:lnTo>
                  <a:pt x="2790809" y="3250128"/>
                </a:lnTo>
                <a:lnTo>
                  <a:pt x="2790809" y="3204354"/>
                </a:lnTo>
                <a:cubicBezTo>
                  <a:pt x="2790809" y="3203883"/>
                  <a:pt x="2790927" y="3203470"/>
                  <a:pt x="2791162" y="3203117"/>
                </a:cubicBezTo>
                <a:cubicBezTo>
                  <a:pt x="2791398" y="3202763"/>
                  <a:pt x="2791810" y="3202484"/>
                  <a:pt x="2792400" y="3202277"/>
                </a:cubicBezTo>
                <a:cubicBezTo>
                  <a:pt x="2792989" y="3202071"/>
                  <a:pt x="2793755" y="3201895"/>
                  <a:pt x="2794697" y="3201747"/>
                </a:cubicBezTo>
                <a:cubicBezTo>
                  <a:pt x="2795640" y="3201600"/>
                  <a:pt x="2796877" y="3201526"/>
                  <a:pt x="2798409" y="3201526"/>
                </a:cubicBezTo>
                <a:cubicBezTo>
                  <a:pt x="2799822" y="3201526"/>
                  <a:pt x="2801015" y="3201600"/>
                  <a:pt x="2801987" y="3201747"/>
                </a:cubicBezTo>
                <a:cubicBezTo>
                  <a:pt x="2802959" y="3201895"/>
                  <a:pt x="2803740" y="3202071"/>
                  <a:pt x="2804329" y="3202277"/>
                </a:cubicBezTo>
                <a:cubicBezTo>
                  <a:pt x="2804918" y="3202484"/>
                  <a:pt x="2805331" y="3202763"/>
                  <a:pt x="2805566" y="3203117"/>
                </a:cubicBezTo>
                <a:cubicBezTo>
                  <a:pt x="2805802" y="3203470"/>
                  <a:pt x="2805920" y="3203883"/>
                  <a:pt x="2805920" y="3204354"/>
                </a:cubicBezTo>
                <a:lnTo>
                  <a:pt x="2805920" y="3314105"/>
                </a:lnTo>
                <a:cubicBezTo>
                  <a:pt x="2805920" y="3314577"/>
                  <a:pt x="2805802" y="3314989"/>
                  <a:pt x="2805566" y="3315343"/>
                </a:cubicBezTo>
                <a:cubicBezTo>
                  <a:pt x="2805331" y="3315696"/>
                  <a:pt x="2804918" y="3315976"/>
                  <a:pt x="2804329" y="3316182"/>
                </a:cubicBezTo>
                <a:cubicBezTo>
                  <a:pt x="2803740" y="3316388"/>
                  <a:pt x="2802959" y="3316565"/>
                  <a:pt x="2801987" y="3316712"/>
                </a:cubicBezTo>
                <a:cubicBezTo>
                  <a:pt x="2801015" y="3316860"/>
                  <a:pt x="2799822" y="3316933"/>
                  <a:pt x="2798409" y="3316933"/>
                </a:cubicBezTo>
                <a:cubicBezTo>
                  <a:pt x="2796877" y="3316933"/>
                  <a:pt x="2795640" y="3316860"/>
                  <a:pt x="2794697" y="3316712"/>
                </a:cubicBezTo>
                <a:cubicBezTo>
                  <a:pt x="2793755" y="3316565"/>
                  <a:pt x="2792989" y="3316388"/>
                  <a:pt x="2792400" y="3316182"/>
                </a:cubicBezTo>
                <a:cubicBezTo>
                  <a:pt x="2791810" y="3315976"/>
                  <a:pt x="2791398" y="3315696"/>
                  <a:pt x="2791162" y="3315343"/>
                </a:cubicBezTo>
                <a:cubicBezTo>
                  <a:pt x="2790927" y="3314989"/>
                  <a:pt x="2790809" y="3314577"/>
                  <a:pt x="2790809" y="3314105"/>
                </a:cubicBezTo>
                <a:lnTo>
                  <a:pt x="2790809" y="3263383"/>
                </a:lnTo>
                <a:lnTo>
                  <a:pt x="2738764" y="3263383"/>
                </a:lnTo>
                <a:lnTo>
                  <a:pt x="2738764" y="3314105"/>
                </a:lnTo>
                <a:cubicBezTo>
                  <a:pt x="2738764" y="3314577"/>
                  <a:pt x="2738646" y="3314989"/>
                  <a:pt x="2738411" y="3315343"/>
                </a:cubicBezTo>
                <a:cubicBezTo>
                  <a:pt x="2738175" y="3315696"/>
                  <a:pt x="2737763" y="3315976"/>
                  <a:pt x="2737173" y="3316182"/>
                </a:cubicBezTo>
                <a:cubicBezTo>
                  <a:pt x="2736584" y="3316388"/>
                  <a:pt x="2735804" y="3316565"/>
                  <a:pt x="2734833" y="3316712"/>
                </a:cubicBezTo>
                <a:cubicBezTo>
                  <a:pt x="2733861" y="3316860"/>
                  <a:pt x="2732638" y="3316933"/>
                  <a:pt x="2731165" y="3316933"/>
                </a:cubicBezTo>
                <a:cubicBezTo>
                  <a:pt x="2729751" y="3316933"/>
                  <a:pt x="2728544" y="3316860"/>
                  <a:pt x="2727543" y="3316712"/>
                </a:cubicBezTo>
                <a:cubicBezTo>
                  <a:pt x="2726541" y="3316565"/>
                  <a:pt x="2725746" y="3316388"/>
                  <a:pt x="2725157" y="3316182"/>
                </a:cubicBezTo>
                <a:cubicBezTo>
                  <a:pt x="2724568" y="3315976"/>
                  <a:pt x="2724156" y="3315696"/>
                  <a:pt x="2723919" y="3315343"/>
                </a:cubicBezTo>
                <a:cubicBezTo>
                  <a:pt x="2723684" y="3314989"/>
                  <a:pt x="2723567" y="3314577"/>
                  <a:pt x="2723567" y="3314105"/>
                </a:cubicBezTo>
                <a:lnTo>
                  <a:pt x="2723567" y="3204354"/>
                </a:lnTo>
                <a:cubicBezTo>
                  <a:pt x="2723567" y="3203883"/>
                  <a:pt x="2723684" y="3203470"/>
                  <a:pt x="2723919" y="3203117"/>
                </a:cubicBezTo>
                <a:cubicBezTo>
                  <a:pt x="2724156" y="3202763"/>
                  <a:pt x="2724568" y="3202484"/>
                  <a:pt x="2725157" y="3202277"/>
                </a:cubicBezTo>
                <a:cubicBezTo>
                  <a:pt x="2725746" y="3202071"/>
                  <a:pt x="2726541" y="3201895"/>
                  <a:pt x="2727543" y="3201747"/>
                </a:cubicBezTo>
                <a:cubicBezTo>
                  <a:pt x="2728544" y="3201600"/>
                  <a:pt x="2729751" y="3201526"/>
                  <a:pt x="2731165" y="3201526"/>
                </a:cubicBezTo>
                <a:close/>
                <a:moveTo>
                  <a:pt x="2480578" y="3201526"/>
                </a:moveTo>
                <a:cubicBezTo>
                  <a:pt x="2482345" y="3201526"/>
                  <a:pt x="2483773" y="3201585"/>
                  <a:pt x="2484864" y="3201703"/>
                </a:cubicBezTo>
                <a:cubicBezTo>
                  <a:pt x="2485954" y="3201821"/>
                  <a:pt x="2486824" y="3201983"/>
                  <a:pt x="2487471" y="3202189"/>
                </a:cubicBezTo>
                <a:cubicBezTo>
                  <a:pt x="2488119" y="3202395"/>
                  <a:pt x="2488605" y="3202690"/>
                  <a:pt x="2488929" y="3203073"/>
                </a:cubicBezTo>
                <a:cubicBezTo>
                  <a:pt x="2489254" y="3203456"/>
                  <a:pt x="2489561" y="3203942"/>
                  <a:pt x="2489857" y="3204531"/>
                </a:cubicBezTo>
                <a:lnTo>
                  <a:pt x="2505674" y="3237403"/>
                </a:lnTo>
                <a:cubicBezTo>
                  <a:pt x="2507142" y="3240526"/>
                  <a:pt x="2508609" y="3243795"/>
                  <a:pt x="2510073" y="3247212"/>
                </a:cubicBezTo>
                <a:cubicBezTo>
                  <a:pt x="2511537" y="3250629"/>
                  <a:pt x="2513031" y="3254075"/>
                  <a:pt x="2514555" y="3257551"/>
                </a:cubicBezTo>
                <a:lnTo>
                  <a:pt x="2514730" y="3257551"/>
                </a:lnTo>
                <a:cubicBezTo>
                  <a:pt x="2516077" y="3254193"/>
                  <a:pt x="2517468" y="3250850"/>
                  <a:pt x="2518902" y="3247521"/>
                </a:cubicBezTo>
                <a:cubicBezTo>
                  <a:pt x="2520338" y="3244193"/>
                  <a:pt x="2521790" y="3240908"/>
                  <a:pt x="2523260" y="3237668"/>
                </a:cubicBezTo>
                <a:lnTo>
                  <a:pt x="2539166" y="3204619"/>
                </a:lnTo>
                <a:cubicBezTo>
                  <a:pt x="2539344" y="3204030"/>
                  <a:pt x="2539594" y="3203529"/>
                  <a:pt x="2539918" y="3203117"/>
                </a:cubicBezTo>
                <a:cubicBezTo>
                  <a:pt x="2540242" y="3202705"/>
                  <a:pt x="2540684" y="3202395"/>
                  <a:pt x="2541243" y="3202189"/>
                </a:cubicBezTo>
                <a:cubicBezTo>
                  <a:pt x="2541804" y="3201983"/>
                  <a:pt x="2542585" y="3201821"/>
                  <a:pt x="2543586" y="3201703"/>
                </a:cubicBezTo>
                <a:cubicBezTo>
                  <a:pt x="2544587" y="3201585"/>
                  <a:pt x="2545854" y="3201526"/>
                  <a:pt x="2547385" y="3201526"/>
                </a:cubicBezTo>
                <a:cubicBezTo>
                  <a:pt x="2549506" y="3201526"/>
                  <a:pt x="2551171" y="3201600"/>
                  <a:pt x="2552378" y="3201747"/>
                </a:cubicBezTo>
                <a:cubicBezTo>
                  <a:pt x="2553586" y="3201895"/>
                  <a:pt x="2554425" y="3202175"/>
                  <a:pt x="2554896" y="3202587"/>
                </a:cubicBezTo>
                <a:cubicBezTo>
                  <a:pt x="2555367" y="3202999"/>
                  <a:pt x="2555529" y="3203588"/>
                  <a:pt x="2555382" y="3204354"/>
                </a:cubicBezTo>
                <a:cubicBezTo>
                  <a:pt x="2555235" y="3205120"/>
                  <a:pt x="2554837" y="3206151"/>
                  <a:pt x="2554190" y="3207447"/>
                </a:cubicBezTo>
                <a:lnTo>
                  <a:pt x="2521846" y="3271955"/>
                </a:lnTo>
                <a:lnTo>
                  <a:pt x="2521846" y="3314105"/>
                </a:lnTo>
                <a:cubicBezTo>
                  <a:pt x="2521846" y="3314577"/>
                  <a:pt x="2521729" y="3314989"/>
                  <a:pt x="2521495" y="3315343"/>
                </a:cubicBezTo>
                <a:cubicBezTo>
                  <a:pt x="2521261" y="3315696"/>
                  <a:pt x="2520851" y="3315976"/>
                  <a:pt x="2520265" y="3316182"/>
                </a:cubicBezTo>
                <a:cubicBezTo>
                  <a:pt x="2519679" y="3316388"/>
                  <a:pt x="2518888" y="3316565"/>
                  <a:pt x="2517893" y="3316712"/>
                </a:cubicBezTo>
                <a:cubicBezTo>
                  <a:pt x="2516897" y="3316860"/>
                  <a:pt x="2515697" y="3316933"/>
                  <a:pt x="2514291" y="3316933"/>
                </a:cubicBezTo>
                <a:cubicBezTo>
                  <a:pt x="2512827" y="3316933"/>
                  <a:pt x="2511610" y="3316860"/>
                  <a:pt x="2510644" y="3316712"/>
                </a:cubicBezTo>
                <a:cubicBezTo>
                  <a:pt x="2509678" y="3316565"/>
                  <a:pt x="2508886" y="3316388"/>
                  <a:pt x="2508272" y="3316182"/>
                </a:cubicBezTo>
                <a:cubicBezTo>
                  <a:pt x="2507657" y="3315976"/>
                  <a:pt x="2507232" y="3315696"/>
                  <a:pt x="2506999" y="3315343"/>
                </a:cubicBezTo>
                <a:cubicBezTo>
                  <a:pt x="2506764" y="3314989"/>
                  <a:pt x="2506647" y="3314577"/>
                  <a:pt x="2506647" y="3314105"/>
                </a:cubicBezTo>
                <a:lnTo>
                  <a:pt x="2506647" y="3271955"/>
                </a:lnTo>
                <a:lnTo>
                  <a:pt x="2474305" y="3207447"/>
                </a:lnTo>
                <a:cubicBezTo>
                  <a:pt x="2473656" y="3206092"/>
                  <a:pt x="2473258" y="3205032"/>
                  <a:pt x="2473111" y="3204266"/>
                </a:cubicBezTo>
                <a:cubicBezTo>
                  <a:pt x="2472964" y="3203500"/>
                  <a:pt x="2473111" y="3202911"/>
                  <a:pt x="2473554" y="3202498"/>
                </a:cubicBezTo>
                <a:cubicBezTo>
                  <a:pt x="2473995" y="3202086"/>
                  <a:pt x="2474791" y="3201821"/>
                  <a:pt x="2475940" y="3201703"/>
                </a:cubicBezTo>
                <a:cubicBezTo>
                  <a:pt x="2477088" y="3201585"/>
                  <a:pt x="2478635" y="3201526"/>
                  <a:pt x="2480578" y="3201526"/>
                </a:cubicBezTo>
                <a:close/>
                <a:moveTo>
                  <a:pt x="2254915" y="3201526"/>
                </a:moveTo>
                <a:cubicBezTo>
                  <a:pt x="2256388" y="3201526"/>
                  <a:pt x="2257610" y="3201600"/>
                  <a:pt x="2258582" y="3201747"/>
                </a:cubicBezTo>
                <a:cubicBezTo>
                  <a:pt x="2259555" y="3201895"/>
                  <a:pt x="2260335" y="3202071"/>
                  <a:pt x="2260923" y="3202277"/>
                </a:cubicBezTo>
                <a:cubicBezTo>
                  <a:pt x="2261512" y="3202484"/>
                  <a:pt x="2261925" y="3202763"/>
                  <a:pt x="2262161" y="3203117"/>
                </a:cubicBezTo>
                <a:cubicBezTo>
                  <a:pt x="2262397" y="3203470"/>
                  <a:pt x="2262515" y="3203883"/>
                  <a:pt x="2262515" y="3204354"/>
                </a:cubicBezTo>
                <a:lnTo>
                  <a:pt x="2262515" y="3250128"/>
                </a:lnTo>
                <a:lnTo>
                  <a:pt x="2314562" y="3250128"/>
                </a:lnTo>
                <a:lnTo>
                  <a:pt x="2314562" y="3204354"/>
                </a:lnTo>
                <a:cubicBezTo>
                  <a:pt x="2314562" y="3203883"/>
                  <a:pt x="2314680" y="3203470"/>
                  <a:pt x="2314916" y="3203117"/>
                </a:cubicBezTo>
                <a:cubicBezTo>
                  <a:pt x="2315151" y="3202763"/>
                  <a:pt x="2315564" y="3202484"/>
                  <a:pt x="2316152" y="3202277"/>
                </a:cubicBezTo>
                <a:cubicBezTo>
                  <a:pt x="2316742" y="3202071"/>
                  <a:pt x="2317508" y="3201895"/>
                  <a:pt x="2318450" y="3201747"/>
                </a:cubicBezTo>
                <a:cubicBezTo>
                  <a:pt x="2319393" y="3201600"/>
                  <a:pt x="2320629" y="3201526"/>
                  <a:pt x="2322161" y="3201526"/>
                </a:cubicBezTo>
                <a:cubicBezTo>
                  <a:pt x="2323576" y="3201526"/>
                  <a:pt x="2324769" y="3201600"/>
                  <a:pt x="2325741" y="3201747"/>
                </a:cubicBezTo>
                <a:cubicBezTo>
                  <a:pt x="2326713" y="3201895"/>
                  <a:pt x="2327493" y="3202071"/>
                  <a:pt x="2328082" y="3202277"/>
                </a:cubicBezTo>
                <a:cubicBezTo>
                  <a:pt x="2328672" y="3202484"/>
                  <a:pt x="2329083" y="3202763"/>
                  <a:pt x="2329319" y="3203117"/>
                </a:cubicBezTo>
                <a:cubicBezTo>
                  <a:pt x="2329555" y="3203470"/>
                  <a:pt x="2329673" y="3203883"/>
                  <a:pt x="2329673" y="3204354"/>
                </a:cubicBezTo>
                <a:lnTo>
                  <a:pt x="2329673" y="3314105"/>
                </a:lnTo>
                <a:cubicBezTo>
                  <a:pt x="2329673" y="3314577"/>
                  <a:pt x="2329555" y="3314989"/>
                  <a:pt x="2329319" y="3315343"/>
                </a:cubicBezTo>
                <a:cubicBezTo>
                  <a:pt x="2329083" y="3315696"/>
                  <a:pt x="2328672" y="3315976"/>
                  <a:pt x="2328082" y="3316182"/>
                </a:cubicBezTo>
                <a:cubicBezTo>
                  <a:pt x="2327493" y="3316388"/>
                  <a:pt x="2326713" y="3316565"/>
                  <a:pt x="2325741" y="3316712"/>
                </a:cubicBezTo>
                <a:cubicBezTo>
                  <a:pt x="2324769" y="3316860"/>
                  <a:pt x="2323576" y="3316933"/>
                  <a:pt x="2322161" y="3316933"/>
                </a:cubicBezTo>
                <a:cubicBezTo>
                  <a:pt x="2320629" y="3316933"/>
                  <a:pt x="2319393" y="3316860"/>
                  <a:pt x="2318450" y="3316712"/>
                </a:cubicBezTo>
                <a:cubicBezTo>
                  <a:pt x="2317508" y="3316565"/>
                  <a:pt x="2316742" y="3316388"/>
                  <a:pt x="2316152" y="3316182"/>
                </a:cubicBezTo>
                <a:cubicBezTo>
                  <a:pt x="2315564" y="3315976"/>
                  <a:pt x="2315151" y="3315696"/>
                  <a:pt x="2314916" y="3315343"/>
                </a:cubicBezTo>
                <a:cubicBezTo>
                  <a:pt x="2314680" y="3314989"/>
                  <a:pt x="2314562" y="3314577"/>
                  <a:pt x="2314562" y="3314105"/>
                </a:cubicBezTo>
                <a:lnTo>
                  <a:pt x="2314562" y="3263383"/>
                </a:lnTo>
                <a:lnTo>
                  <a:pt x="2262515" y="3263383"/>
                </a:lnTo>
                <a:lnTo>
                  <a:pt x="2262515" y="3314105"/>
                </a:lnTo>
                <a:cubicBezTo>
                  <a:pt x="2262515" y="3314577"/>
                  <a:pt x="2262397" y="3314989"/>
                  <a:pt x="2262161" y="3315343"/>
                </a:cubicBezTo>
                <a:cubicBezTo>
                  <a:pt x="2261925" y="3315696"/>
                  <a:pt x="2261512" y="3315976"/>
                  <a:pt x="2260923" y="3316182"/>
                </a:cubicBezTo>
                <a:cubicBezTo>
                  <a:pt x="2260335" y="3316388"/>
                  <a:pt x="2259555" y="3316565"/>
                  <a:pt x="2258582" y="3316712"/>
                </a:cubicBezTo>
                <a:cubicBezTo>
                  <a:pt x="2257610" y="3316860"/>
                  <a:pt x="2256388" y="3316933"/>
                  <a:pt x="2254915" y="3316933"/>
                </a:cubicBezTo>
                <a:cubicBezTo>
                  <a:pt x="2253502" y="3316933"/>
                  <a:pt x="2252294" y="3316860"/>
                  <a:pt x="2251292" y="3316712"/>
                </a:cubicBezTo>
                <a:cubicBezTo>
                  <a:pt x="2250290" y="3316565"/>
                  <a:pt x="2249495" y="3316388"/>
                  <a:pt x="2248907" y="3316182"/>
                </a:cubicBezTo>
                <a:cubicBezTo>
                  <a:pt x="2248317" y="3315976"/>
                  <a:pt x="2247904" y="3315696"/>
                  <a:pt x="2247669" y="3315343"/>
                </a:cubicBezTo>
                <a:cubicBezTo>
                  <a:pt x="2247433" y="3314989"/>
                  <a:pt x="2247316" y="3314577"/>
                  <a:pt x="2247316" y="3314105"/>
                </a:cubicBezTo>
                <a:lnTo>
                  <a:pt x="2247316" y="3204354"/>
                </a:lnTo>
                <a:cubicBezTo>
                  <a:pt x="2247316" y="3203883"/>
                  <a:pt x="2247433" y="3203470"/>
                  <a:pt x="2247669" y="3203117"/>
                </a:cubicBezTo>
                <a:cubicBezTo>
                  <a:pt x="2247904" y="3202763"/>
                  <a:pt x="2248317" y="3202484"/>
                  <a:pt x="2248907" y="3202277"/>
                </a:cubicBezTo>
                <a:cubicBezTo>
                  <a:pt x="2249495" y="3202071"/>
                  <a:pt x="2250290" y="3201895"/>
                  <a:pt x="2251292" y="3201747"/>
                </a:cubicBezTo>
                <a:cubicBezTo>
                  <a:pt x="2252294" y="3201600"/>
                  <a:pt x="2253502" y="3201526"/>
                  <a:pt x="2254915" y="3201526"/>
                </a:cubicBezTo>
                <a:close/>
                <a:moveTo>
                  <a:pt x="2004330" y="3201526"/>
                </a:moveTo>
                <a:cubicBezTo>
                  <a:pt x="2006096" y="3201526"/>
                  <a:pt x="2007525" y="3201585"/>
                  <a:pt x="2008616" y="3201703"/>
                </a:cubicBezTo>
                <a:cubicBezTo>
                  <a:pt x="2009704" y="3201821"/>
                  <a:pt x="2010574" y="3201983"/>
                  <a:pt x="2011222" y="3202189"/>
                </a:cubicBezTo>
                <a:cubicBezTo>
                  <a:pt x="2011870" y="3202395"/>
                  <a:pt x="2012355" y="3202690"/>
                  <a:pt x="2012679" y="3203073"/>
                </a:cubicBezTo>
                <a:cubicBezTo>
                  <a:pt x="2013003" y="3203456"/>
                  <a:pt x="2013312" y="3203942"/>
                  <a:pt x="2013608" y="3204531"/>
                </a:cubicBezTo>
                <a:lnTo>
                  <a:pt x="2029425" y="3237403"/>
                </a:lnTo>
                <a:cubicBezTo>
                  <a:pt x="2030893" y="3240526"/>
                  <a:pt x="2032359" y="3243795"/>
                  <a:pt x="2033823" y="3247212"/>
                </a:cubicBezTo>
                <a:cubicBezTo>
                  <a:pt x="2035287" y="3250629"/>
                  <a:pt x="2036781" y="3254075"/>
                  <a:pt x="2038303" y="3257551"/>
                </a:cubicBezTo>
                <a:lnTo>
                  <a:pt x="2038479" y="3257551"/>
                </a:lnTo>
                <a:cubicBezTo>
                  <a:pt x="2039826" y="3254193"/>
                  <a:pt x="2041218" y="3250850"/>
                  <a:pt x="2042653" y="3247521"/>
                </a:cubicBezTo>
                <a:cubicBezTo>
                  <a:pt x="2044087" y="3244193"/>
                  <a:pt x="2045540" y="3240908"/>
                  <a:pt x="2047010" y="3237668"/>
                </a:cubicBezTo>
                <a:lnTo>
                  <a:pt x="2062915" y="3204619"/>
                </a:lnTo>
                <a:cubicBezTo>
                  <a:pt x="2063092" y="3204030"/>
                  <a:pt x="2063343" y="3203529"/>
                  <a:pt x="2063667" y="3203117"/>
                </a:cubicBezTo>
                <a:cubicBezTo>
                  <a:pt x="2063991" y="3202705"/>
                  <a:pt x="2064432" y="3202395"/>
                  <a:pt x="2064992" y="3202189"/>
                </a:cubicBezTo>
                <a:cubicBezTo>
                  <a:pt x="2065552" y="3201983"/>
                  <a:pt x="2066334" y="3201821"/>
                  <a:pt x="2067334" y="3201703"/>
                </a:cubicBezTo>
                <a:cubicBezTo>
                  <a:pt x="2068335" y="3201585"/>
                  <a:pt x="2069602" y="3201526"/>
                  <a:pt x="2071134" y="3201526"/>
                </a:cubicBezTo>
                <a:cubicBezTo>
                  <a:pt x="2073255" y="3201526"/>
                  <a:pt x="2074919" y="3201600"/>
                  <a:pt x="2076127" y="3201747"/>
                </a:cubicBezTo>
                <a:cubicBezTo>
                  <a:pt x="2077334" y="3201895"/>
                  <a:pt x="2078174" y="3202175"/>
                  <a:pt x="2078645" y="3202587"/>
                </a:cubicBezTo>
                <a:cubicBezTo>
                  <a:pt x="2079116" y="3202999"/>
                  <a:pt x="2079278" y="3203588"/>
                  <a:pt x="2079131" y="3204354"/>
                </a:cubicBezTo>
                <a:cubicBezTo>
                  <a:pt x="2078983" y="3205120"/>
                  <a:pt x="2078586" y="3206151"/>
                  <a:pt x="2077937" y="3207447"/>
                </a:cubicBezTo>
                <a:lnTo>
                  <a:pt x="2045596" y="3271955"/>
                </a:lnTo>
                <a:lnTo>
                  <a:pt x="2045596" y="3314105"/>
                </a:lnTo>
                <a:cubicBezTo>
                  <a:pt x="2045596" y="3314577"/>
                  <a:pt x="2045479" y="3314989"/>
                  <a:pt x="2045244" y="3315343"/>
                </a:cubicBezTo>
                <a:cubicBezTo>
                  <a:pt x="2045010" y="3315696"/>
                  <a:pt x="2044599" y="3315976"/>
                  <a:pt x="2044014" y="3316182"/>
                </a:cubicBezTo>
                <a:cubicBezTo>
                  <a:pt x="2043429" y="3316388"/>
                  <a:pt x="2042639" y="3316565"/>
                  <a:pt x="2041642" y="3316712"/>
                </a:cubicBezTo>
                <a:cubicBezTo>
                  <a:pt x="2040646" y="3316860"/>
                  <a:pt x="2039445" y="3316933"/>
                  <a:pt x="2038040" y="3316933"/>
                </a:cubicBezTo>
                <a:cubicBezTo>
                  <a:pt x="2036576" y="3316933"/>
                  <a:pt x="2035360" y="3316860"/>
                  <a:pt x="2034394" y="3316712"/>
                </a:cubicBezTo>
                <a:cubicBezTo>
                  <a:pt x="2033427" y="3316565"/>
                  <a:pt x="2032637" y="3316388"/>
                  <a:pt x="2032021" y="3316182"/>
                </a:cubicBezTo>
                <a:cubicBezTo>
                  <a:pt x="2031406" y="3315976"/>
                  <a:pt x="2030983" y="3315696"/>
                  <a:pt x="2030749" y="3315343"/>
                </a:cubicBezTo>
                <a:cubicBezTo>
                  <a:pt x="2030515" y="3314989"/>
                  <a:pt x="2030397" y="3314577"/>
                  <a:pt x="2030397" y="3314105"/>
                </a:cubicBezTo>
                <a:lnTo>
                  <a:pt x="2030397" y="3271955"/>
                </a:lnTo>
                <a:lnTo>
                  <a:pt x="1998056" y="3207447"/>
                </a:lnTo>
                <a:cubicBezTo>
                  <a:pt x="1997407" y="3206092"/>
                  <a:pt x="1997009" y="3205032"/>
                  <a:pt x="1996862" y="3204266"/>
                </a:cubicBezTo>
                <a:cubicBezTo>
                  <a:pt x="1996715" y="3203500"/>
                  <a:pt x="1996862" y="3202911"/>
                  <a:pt x="1997304" y="3202498"/>
                </a:cubicBezTo>
                <a:cubicBezTo>
                  <a:pt x="1997745" y="3202086"/>
                  <a:pt x="1998541" y="3201821"/>
                  <a:pt x="1999690" y="3201703"/>
                </a:cubicBezTo>
                <a:cubicBezTo>
                  <a:pt x="2000839" y="3201585"/>
                  <a:pt x="2002385" y="3201526"/>
                  <a:pt x="2004330" y="3201526"/>
                </a:cubicBezTo>
                <a:close/>
                <a:moveTo>
                  <a:pt x="1788191" y="3201526"/>
                </a:moveTo>
                <a:cubicBezTo>
                  <a:pt x="1789663" y="3201526"/>
                  <a:pt x="1790887" y="3201600"/>
                  <a:pt x="1791859" y="3201747"/>
                </a:cubicBezTo>
                <a:cubicBezTo>
                  <a:pt x="1792830" y="3201895"/>
                  <a:pt x="1793611" y="3202071"/>
                  <a:pt x="1794201" y="3202277"/>
                </a:cubicBezTo>
                <a:cubicBezTo>
                  <a:pt x="1794790" y="3202484"/>
                  <a:pt x="1795202" y="3202763"/>
                  <a:pt x="1795438" y="3203117"/>
                </a:cubicBezTo>
                <a:cubicBezTo>
                  <a:pt x="1795673" y="3203470"/>
                  <a:pt x="1795792" y="3203883"/>
                  <a:pt x="1795792" y="3204354"/>
                </a:cubicBezTo>
                <a:lnTo>
                  <a:pt x="1795792" y="3250128"/>
                </a:lnTo>
                <a:lnTo>
                  <a:pt x="1847837" y="3250128"/>
                </a:lnTo>
                <a:lnTo>
                  <a:pt x="1847837" y="3204354"/>
                </a:lnTo>
                <a:cubicBezTo>
                  <a:pt x="1847837" y="3203883"/>
                  <a:pt x="1847955" y="3203470"/>
                  <a:pt x="1848191" y="3203117"/>
                </a:cubicBezTo>
                <a:cubicBezTo>
                  <a:pt x="1848427" y="3202763"/>
                  <a:pt x="1848839" y="3202484"/>
                  <a:pt x="1849428" y="3202277"/>
                </a:cubicBezTo>
                <a:cubicBezTo>
                  <a:pt x="1850018" y="3202071"/>
                  <a:pt x="1850783" y="3201895"/>
                  <a:pt x="1851726" y="3201747"/>
                </a:cubicBezTo>
                <a:cubicBezTo>
                  <a:pt x="1852668" y="3201600"/>
                  <a:pt x="1853906" y="3201526"/>
                  <a:pt x="1855437" y="3201526"/>
                </a:cubicBezTo>
                <a:cubicBezTo>
                  <a:pt x="1856852" y="3201526"/>
                  <a:pt x="1858044" y="3201600"/>
                  <a:pt x="1859016" y="3201747"/>
                </a:cubicBezTo>
                <a:cubicBezTo>
                  <a:pt x="1859987" y="3201895"/>
                  <a:pt x="1860768" y="3202071"/>
                  <a:pt x="1861358" y="3202277"/>
                </a:cubicBezTo>
                <a:cubicBezTo>
                  <a:pt x="1861946" y="3202484"/>
                  <a:pt x="1862359" y="3202763"/>
                  <a:pt x="1862595" y="3203117"/>
                </a:cubicBezTo>
                <a:cubicBezTo>
                  <a:pt x="1862830" y="3203470"/>
                  <a:pt x="1862949" y="3203883"/>
                  <a:pt x="1862949" y="3204354"/>
                </a:cubicBezTo>
                <a:lnTo>
                  <a:pt x="1862949" y="3314105"/>
                </a:lnTo>
                <a:cubicBezTo>
                  <a:pt x="1862949" y="3314577"/>
                  <a:pt x="1862830" y="3314989"/>
                  <a:pt x="1862595" y="3315343"/>
                </a:cubicBezTo>
                <a:cubicBezTo>
                  <a:pt x="1862359" y="3315696"/>
                  <a:pt x="1861946" y="3315976"/>
                  <a:pt x="1861358" y="3316182"/>
                </a:cubicBezTo>
                <a:cubicBezTo>
                  <a:pt x="1860768" y="3316388"/>
                  <a:pt x="1859987" y="3316565"/>
                  <a:pt x="1859016" y="3316712"/>
                </a:cubicBezTo>
                <a:cubicBezTo>
                  <a:pt x="1858044" y="3316860"/>
                  <a:pt x="1856852" y="3316933"/>
                  <a:pt x="1855437" y="3316933"/>
                </a:cubicBezTo>
                <a:cubicBezTo>
                  <a:pt x="1853906" y="3316933"/>
                  <a:pt x="1852668" y="3316860"/>
                  <a:pt x="1851726" y="3316712"/>
                </a:cubicBezTo>
                <a:cubicBezTo>
                  <a:pt x="1850783" y="3316565"/>
                  <a:pt x="1850018" y="3316388"/>
                  <a:pt x="1849428" y="3316182"/>
                </a:cubicBezTo>
                <a:cubicBezTo>
                  <a:pt x="1848839" y="3315976"/>
                  <a:pt x="1848427" y="3315696"/>
                  <a:pt x="1848191" y="3315343"/>
                </a:cubicBezTo>
                <a:cubicBezTo>
                  <a:pt x="1847955" y="3314989"/>
                  <a:pt x="1847837" y="3314577"/>
                  <a:pt x="1847837" y="3314105"/>
                </a:cubicBezTo>
                <a:lnTo>
                  <a:pt x="1847837" y="3263383"/>
                </a:lnTo>
                <a:lnTo>
                  <a:pt x="1795792" y="3263383"/>
                </a:lnTo>
                <a:lnTo>
                  <a:pt x="1795792" y="3314105"/>
                </a:lnTo>
                <a:cubicBezTo>
                  <a:pt x="1795792" y="3314577"/>
                  <a:pt x="1795673" y="3314989"/>
                  <a:pt x="1795438" y="3315343"/>
                </a:cubicBezTo>
                <a:cubicBezTo>
                  <a:pt x="1795202" y="3315696"/>
                  <a:pt x="1794790" y="3315976"/>
                  <a:pt x="1794201" y="3316182"/>
                </a:cubicBezTo>
                <a:cubicBezTo>
                  <a:pt x="1793611" y="3316388"/>
                  <a:pt x="1792830" y="3316565"/>
                  <a:pt x="1791859" y="3316712"/>
                </a:cubicBezTo>
                <a:cubicBezTo>
                  <a:pt x="1790887" y="3316860"/>
                  <a:pt x="1789663" y="3316933"/>
                  <a:pt x="1788191" y="3316933"/>
                </a:cubicBezTo>
                <a:cubicBezTo>
                  <a:pt x="1786777" y="3316933"/>
                  <a:pt x="1785570" y="3316860"/>
                  <a:pt x="1784569" y="3316712"/>
                </a:cubicBezTo>
                <a:cubicBezTo>
                  <a:pt x="1783567" y="3316565"/>
                  <a:pt x="1782771" y="3316388"/>
                  <a:pt x="1782182" y="3316182"/>
                </a:cubicBezTo>
                <a:cubicBezTo>
                  <a:pt x="1781593" y="3315976"/>
                  <a:pt x="1781181" y="3315696"/>
                  <a:pt x="1780945" y="3315343"/>
                </a:cubicBezTo>
                <a:cubicBezTo>
                  <a:pt x="1780710" y="3314989"/>
                  <a:pt x="1780593" y="3314577"/>
                  <a:pt x="1780593" y="3314105"/>
                </a:cubicBezTo>
                <a:lnTo>
                  <a:pt x="1780593" y="3204354"/>
                </a:lnTo>
                <a:cubicBezTo>
                  <a:pt x="1780593" y="3203883"/>
                  <a:pt x="1780710" y="3203470"/>
                  <a:pt x="1780945" y="3203117"/>
                </a:cubicBezTo>
                <a:cubicBezTo>
                  <a:pt x="1781181" y="3202763"/>
                  <a:pt x="1781593" y="3202484"/>
                  <a:pt x="1782182" y="3202277"/>
                </a:cubicBezTo>
                <a:cubicBezTo>
                  <a:pt x="1782771" y="3202071"/>
                  <a:pt x="1783567" y="3201895"/>
                  <a:pt x="1784569" y="3201747"/>
                </a:cubicBezTo>
                <a:cubicBezTo>
                  <a:pt x="1785570" y="3201600"/>
                  <a:pt x="1786777" y="3201526"/>
                  <a:pt x="1788191" y="3201526"/>
                </a:cubicBezTo>
                <a:close/>
                <a:moveTo>
                  <a:pt x="1537601" y="3201526"/>
                </a:moveTo>
                <a:cubicBezTo>
                  <a:pt x="1539369" y="3201526"/>
                  <a:pt x="1540797" y="3201585"/>
                  <a:pt x="1541887" y="3201703"/>
                </a:cubicBezTo>
                <a:cubicBezTo>
                  <a:pt x="1542977" y="3201821"/>
                  <a:pt x="1543846" y="3201983"/>
                  <a:pt x="1544494" y="3202189"/>
                </a:cubicBezTo>
                <a:cubicBezTo>
                  <a:pt x="1545142" y="3202395"/>
                  <a:pt x="1545628" y="3202690"/>
                  <a:pt x="1545952" y="3203073"/>
                </a:cubicBezTo>
                <a:cubicBezTo>
                  <a:pt x="1546276" y="3203456"/>
                  <a:pt x="1546585" y="3203942"/>
                  <a:pt x="1546880" y="3204531"/>
                </a:cubicBezTo>
                <a:lnTo>
                  <a:pt x="1562697" y="3237403"/>
                </a:lnTo>
                <a:cubicBezTo>
                  <a:pt x="1564165" y="3240526"/>
                  <a:pt x="1565631" y="3243795"/>
                  <a:pt x="1567096" y="3247212"/>
                </a:cubicBezTo>
                <a:cubicBezTo>
                  <a:pt x="1568559" y="3250629"/>
                  <a:pt x="1570053" y="3254075"/>
                  <a:pt x="1571576" y="3257551"/>
                </a:cubicBezTo>
                <a:lnTo>
                  <a:pt x="1571752" y="3257551"/>
                </a:lnTo>
                <a:cubicBezTo>
                  <a:pt x="1573098" y="3254193"/>
                  <a:pt x="1574489" y="3250850"/>
                  <a:pt x="1575924" y="3247521"/>
                </a:cubicBezTo>
                <a:cubicBezTo>
                  <a:pt x="1577360" y="3244193"/>
                  <a:pt x="1578811" y="3240908"/>
                  <a:pt x="1580282" y="3237668"/>
                </a:cubicBezTo>
                <a:lnTo>
                  <a:pt x="1596188" y="3204619"/>
                </a:lnTo>
                <a:cubicBezTo>
                  <a:pt x="1596365" y="3204030"/>
                  <a:pt x="1596614" y="3203529"/>
                  <a:pt x="1596939" y="3203117"/>
                </a:cubicBezTo>
                <a:cubicBezTo>
                  <a:pt x="1597263" y="3202705"/>
                  <a:pt x="1597704" y="3202395"/>
                  <a:pt x="1598264" y="3202189"/>
                </a:cubicBezTo>
                <a:cubicBezTo>
                  <a:pt x="1598824" y="3201983"/>
                  <a:pt x="1599604" y="3201821"/>
                  <a:pt x="1600606" y="3201703"/>
                </a:cubicBezTo>
                <a:cubicBezTo>
                  <a:pt x="1601607" y="3201585"/>
                  <a:pt x="1602874" y="3201526"/>
                  <a:pt x="1604406" y="3201526"/>
                </a:cubicBezTo>
                <a:cubicBezTo>
                  <a:pt x="1606526" y="3201526"/>
                  <a:pt x="1608190" y="3201600"/>
                  <a:pt x="1609398" y="3201747"/>
                </a:cubicBezTo>
                <a:cubicBezTo>
                  <a:pt x="1610606" y="3201895"/>
                  <a:pt x="1611446" y="3202175"/>
                  <a:pt x="1611917" y="3202587"/>
                </a:cubicBezTo>
                <a:cubicBezTo>
                  <a:pt x="1612388" y="3202999"/>
                  <a:pt x="1612550" y="3203588"/>
                  <a:pt x="1612403" y="3204354"/>
                </a:cubicBezTo>
                <a:cubicBezTo>
                  <a:pt x="1612255" y="3205120"/>
                  <a:pt x="1611858" y="3206151"/>
                  <a:pt x="1611210" y="3207447"/>
                </a:cubicBezTo>
                <a:lnTo>
                  <a:pt x="1578868" y="3271955"/>
                </a:lnTo>
                <a:lnTo>
                  <a:pt x="1578868" y="3314105"/>
                </a:lnTo>
                <a:cubicBezTo>
                  <a:pt x="1578868" y="3314577"/>
                  <a:pt x="1578751" y="3314989"/>
                  <a:pt x="1578516" y="3315343"/>
                </a:cubicBezTo>
                <a:cubicBezTo>
                  <a:pt x="1578282" y="3315696"/>
                  <a:pt x="1577872" y="3315976"/>
                  <a:pt x="1577286" y="3316182"/>
                </a:cubicBezTo>
                <a:cubicBezTo>
                  <a:pt x="1576700" y="3316388"/>
                  <a:pt x="1575910" y="3316565"/>
                  <a:pt x="1574914" y="3316712"/>
                </a:cubicBezTo>
                <a:cubicBezTo>
                  <a:pt x="1573919" y="3316860"/>
                  <a:pt x="1572718" y="3316933"/>
                  <a:pt x="1571313" y="3316933"/>
                </a:cubicBezTo>
                <a:cubicBezTo>
                  <a:pt x="1569848" y="3316933"/>
                  <a:pt x="1568633" y="3316860"/>
                  <a:pt x="1567666" y="3316712"/>
                </a:cubicBezTo>
                <a:cubicBezTo>
                  <a:pt x="1566700" y="3316565"/>
                  <a:pt x="1565909" y="3316388"/>
                  <a:pt x="1565294" y="3316182"/>
                </a:cubicBezTo>
                <a:cubicBezTo>
                  <a:pt x="1564679" y="3315976"/>
                  <a:pt x="1564255" y="3315696"/>
                  <a:pt x="1564020" y="3315343"/>
                </a:cubicBezTo>
                <a:cubicBezTo>
                  <a:pt x="1563786" y="3314989"/>
                  <a:pt x="1563669" y="3314577"/>
                  <a:pt x="1563669" y="3314105"/>
                </a:cubicBezTo>
                <a:lnTo>
                  <a:pt x="1563669" y="3271955"/>
                </a:lnTo>
                <a:lnTo>
                  <a:pt x="1531327" y="3207447"/>
                </a:lnTo>
                <a:cubicBezTo>
                  <a:pt x="1530680" y="3206092"/>
                  <a:pt x="1530282" y="3205032"/>
                  <a:pt x="1530134" y="3204266"/>
                </a:cubicBezTo>
                <a:cubicBezTo>
                  <a:pt x="1529987" y="3203500"/>
                  <a:pt x="1530134" y="3202911"/>
                  <a:pt x="1530576" y="3202498"/>
                </a:cubicBezTo>
                <a:cubicBezTo>
                  <a:pt x="1531018" y="3202086"/>
                  <a:pt x="1531813" y="3201821"/>
                  <a:pt x="1532962" y="3201703"/>
                </a:cubicBezTo>
                <a:cubicBezTo>
                  <a:pt x="1534111" y="3201585"/>
                  <a:pt x="1535657" y="3201526"/>
                  <a:pt x="1537601" y="3201526"/>
                </a:cubicBezTo>
                <a:close/>
                <a:moveTo>
                  <a:pt x="1311937" y="3201526"/>
                </a:moveTo>
                <a:cubicBezTo>
                  <a:pt x="1313409" y="3201526"/>
                  <a:pt x="1314632" y="3201600"/>
                  <a:pt x="1315604" y="3201747"/>
                </a:cubicBezTo>
                <a:cubicBezTo>
                  <a:pt x="1316576" y="3201895"/>
                  <a:pt x="1317356" y="3202071"/>
                  <a:pt x="1317945" y="3202277"/>
                </a:cubicBezTo>
                <a:cubicBezTo>
                  <a:pt x="1318535" y="3202484"/>
                  <a:pt x="1318947" y="3202763"/>
                  <a:pt x="1319182" y="3203117"/>
                </a:cubicBezTo>
                <a:cubicBezTo>
                  <a:pt x="1319418" y="3203470"/>
                  <a:pt x="1319536" y="3203883"/>
                  <a:pt x="1319536" y="3204354"/>
                </a:cubicBezTo>
                <a:lnTo>
                  <a:pt x="1319536" y="3250128"/>
                </a:lnTo>
                <a:lnTo>
                  <a:pt x="1371583" y="3250128"/>
                </a:lnTo>
                <a:lnTo>
                  <a:pt x="1371583" y="3204354"/>
                </a:lnTo>
                <a:cubicBezTo>
                  <a:pt x="1371583" y="3203883"/>
                  <a:pt x="1371701" y="3203470"/>
                  <a:pt x="1371937" y="3203117"/>
                </a:cubicBezTo>
                <a:cubicBezTo>
                  <a:pt x="1372172" y="3202763"/>
                  <a:pt x="1372585" y="3202484"/>
                  <a:pt x="1373173" y="3202277"/>
                </a:cubicBezTo>
                <a:cubicBezTo>
                  <a:pt x="1373763" y="3202071"/>
                  <a:pt x="1374528" y="3201895"/>
                  <a:pt x="1375471" y="3201747"/>
                </a:cubicBezTo>
                <a:cubicBezTo>
                  <a:pt x="1376413" y="3201600"/>
                  <a:pt x="1377651" y="3201526"/>
                  <a:pt x="1379183" y="3201526"/>
                </a:cubicBezTo>
                <a:cubicBezTo>
                  <a:pt x="1380597" y="3201526"/>
                  <a:pt x="1381790" y="3201600"/>
                  <a:pt x="1382761" y="3201747"/>
                </a:cubicBezTo>
                <a:cubicBezTo>
                  <a:pt x="1383733" y="3201895"/>
                  <a:pt x="1384515" y="3202071"/>
                  <a:pt x="1385103" y="3202277"/>
                </a:cubicBezTo>
                <a:cubicBezTo>
                  <a:pt x="1385693" y="3202484"/>
                  <a:pt x="1386105" y="3202763"/>
                  <a:pt x="1386341" y="3203117"/>
                </a:cubicBezTo>
                <a:cubicBezTo>
                  <a:pt x="1386576" y="3203470"/>
                  <a:pt x="1386694" y="3203883"/>
                  <a:pt x="1386694" y="3204354"/>
                </a:cubicBezTo>
                <a:lnTo>
                  <a:pt x="1386694" y="3314105"/>
                </a:lnTo>
                <a:cubicBezTo>
                  <a:pt x="1386694" y="3314577"/>
                  <a:pt x="1386576" y="3314989"/>
                  <a:pt x="1386341" y="3315343"/>
                </a:cubicBezTo>
                <a:cubicBezTo>
                  <a:pt x="1386105" y="3315696"/>
                  <a:pt x="1385693" y="3315976"/>
                  <a:pt x="1385103" y="3316182"/>
                </a:cubicBezTo>
                <a:cubicBezTo>
                  <a:pt x="1384515" y="3316388"/>
                  <a:pt x="1383733" y="3316565"/>
                  <a:pt x="1382761" y="3316712"/>
                </a:cubicBezTo>
                <a:cubicBezTo>
                  <a:pt x="1381790" y="3316860"/>
                  <a:pt x="1380597" y="3316933"/>
                  <a:pt x="1379183" y="3316933"/>
                </a:cubicBezTo>
                <a:cubicBezTo>
                  <a:pt x="1377651" y="3316933"/>
                  <a:pt x="1376413" y="3316860"/>
                  <a:pt x="1375471" y="3316712"/>
                </a:cubicBezTo>
                <a:cubicBezTo>
                  <a:pt x="1374528" y="3316565"/>
                  <a:pt x="1373763" y="3316388"/>
                  <a:pt x="1373173" y="3316182"/>
                </a:cubicBezTo>
                <a:cubicBezTo>
                  <a:pt x="1372585" y="3315976"/>
                  <a:pt x="1372172" y="3315696"/>
                  <a:pt x="1371937" y="3315343"/>
                </a:cubicBezTo>
                <a:cubicBezTo>
                  <a:pt x="1371701" y="3314989"/>
                  <a:pt x="1371583" y="3314577"/>
                  <a:pt x="1371583" y="3314105"/>
                </a:cubicBezTo>
                <a:lnTo>
                  <a:pt x="1371583" y="3263383"/>
                </a:lnTo>
                <a:lnTo>
                  <a:pt x="1319536" y="3263383"/>
                </a:lnTo>
                <a:lnTo>
                  <a:pt x="1319536" y="3314105"/>
                </a:lnTo>
                <a:cubicBezTo>
                  <a:pt x="1319536" y="3314577"/>
                  <a:pt x="1319418" y="3314989"/>
                  <a:pt x="1319182" y="3315343"/>
                </a:cubicBezTo>
                <a:cubicBezTo>
                  <a:pt x="1318947" y="3315696"/>
                  <a:pt x="1318535" y="3315976"/>
                  <a:pt x="1317945" y="3316182"/>
                </a:cubicBezTo>
                <a:cubicBezTo>
                  <a:pt x="1317356" y="3316388"/>
                  <a:pt x="1316576" y="3316565"/>
                  <a:pt x="1315604" y="3316712"/>
                </a:cubicBezTo>
                <a:cubicBezTo>
                  <a:pt x="1314632" y="3316860"/>
                  <a:pt x="1313409" y="3316933"/>
                  <a:pt x="1311937" y="3316933"/>
                </a:cubicBezTo>
                <a:cubicBezTo>
                  <a:pt x="1310523" y="3316933"/>
                  <a:pt x="1309315" y="3316860"/>
                  <a:pt x="1308313" y="3316712"/>
                </a:cubicBezTo>
                <a:cubicBezTo>
                  <a:pt x="1307312" y="3316565"/>
                  <a:pt x="1306517" y="3316388"/>
                  <a:pt x="1305928" y="3316182"/>
                </a:cubicBezTo>
                <a:cubicBezTo>
                  <a:pt x="1305338" y="3315976"/>
                  <a:pt x="1304926" y="3315696"/>
                  <a:pt x="1304690" y="3315343"/>
                </a:cubicBezTo>
                <a:cubicBezTo>
                  <a:pt x="1304455" y="3314989"/>
                  <a:pt x="1304337" y="3314577"/>
                  <a:pt x="1304337" y="3314105"/>
                </a:cubicBezTo>
                <a:lnTo>
                  <a:pt x="1304337" y="3204354"/>
                </a:lnTo>
                <a:cubicBezTo>
                  <a:pt x="1304337" y="3203883"/>
                  <a:pt x="1304455" y="3203470"/>
                  <a:pt x="1304690" y="3203117"/>
                </a:cubicBezTo>
                <a:cubicBezTo>
                  <a:pt x="1304926" y="3202763"/>
                  <a:pt x="1305338" y="3202484"/>
                  <a:pt x="1305928" y="3202277"/>
                </a:cubicBezTo>
                <a:cubicBezTo>
                  <a:pt x="1306517" y="3202071"/>
                  <a:pt x="1307312" y="3201895"/>
                  <a:pt x="1308313" y="3201747"/>
                </a:cubicBezTo>
                <a:cubicBezTo>
                  <a:pt x="1309315" y="3201600"/>
                  <a:pt x="1310523" y="3201526"/>
                  <a:pt x="1311937" y="3201526"/>
                </a:cubicBezTo>
                <a:close/>
                <a:moveTo>
                  <a:pt x="1061352" y="3201526"/>
                </a:moveTo>
                <a:cubicBezTo>
                  <a:pt x="1063119" y="3201526"/>
                  <a:pt x="1064548" y="3201585"/>
                  <a:pt x="1065638" y="3201703"/>
                </a:cubicBezTo>
                <a:cubicBezTo>
                  <a:pt x="1066727" y="3201821"/>
                  <a:pt x="1067596" y="3201983"/>
                  <a:pt x="1068244" y="3202189"/>
                </a:cubicBezTo>
                <a:cubicBezTo>
                  <a:pt x="1068892" y="3202395"/>
                  <a:pt x="1069378" y="3202690"/>
                  <a:pt x="1069703" y="3203073"/>
                </a:cubicBezTo>
                <a:cubicBezTo>
                  <a:pt x="1070026" y="3203456"/>
                  <a:pt x="1070336" y="3203942"/>
                  <a:pt x="1070630" y="3204531"/>
                </a:cubicBezTo>
                <a:lnTo>
                  <a:pt x="1086447" y="3237403"/>
                </a:lnTo>
                <a:cubicBezTo>
                  <a:pt x="1087915" y="3240526"/>
                  <a:pt x="1089382" y="3243795"/>
                  <a:pt x="1090846" y="3247212"/>
                </a:cubicBezTo>
                <a:cubicBezTo>
                  <a:pt x="1092310" y="3250629"/>
                  <a:pt x="1093804" y="3254075"/>
                  <a:pt x="1095327" y="3257551"/>
                </a:cubicBezTo>
                <a:lnTo>
                  <a:pt x="1095502" y="3257551"/>
                </a:lnTo>
                <a:cubicBezTo>
                  <a:pt x="1096849" y="3254193"/>
                  <a:pt x="1098240" y="3250850"/>
                  <a:pt x="1099675" y="3247521"/>
                </a:cubicBezTo>
                <a:cubicBezTo>
                  <a:pt x="1101110" y="3244193"/>
                  <a:pt x="1102563" y="3240908"/>
                  <a:pt x="1104033" y="3237668"/>
                </a:cubicBezTo>
                <a:lnTo>
                  <a:pt x="1119940" y="3204619"/>
                </a:lnTo>
                <a:cubicBezTo>
                  <a:pt x="1120117" y="3204030"/>
                  <a:pt x="1120367" y="3203529"/>
                  <a:pt x="1120691" y="3203117"/>
                </a:cubicBezTo>
                <a:cubicBezTo>
                  <a:pt x="1121015" y="3202705"/>
                  <a:pt x="1121458" y="3202395"/>
                  <a:pt x="1122016" y="3202189"/>
                </a:cubicBezTo>
                <a:cubicBezTo>
                  <a:pt x="1122577" y="3201983"/>
                  <a:pt x="1123357" y="3201821"/>
                  <a:pt x="1124358" y="3201703"/>
                </a:cubicBezTo>
                <a:cubicBezTo>
                  <a:pt x="1125360" y="3201585"/>
                  <a:pt x="1126627" y="3201526"/>
                  <a:pt x="1128158" y="3201526"/>
                </a:cubicBezTo>
                <a:cubicBezTo>
                  <a:pt x="1130280" y="3201526"/>
                  <a:pt x="1131943" y="3201600"/>
                  <a:pt x="1133151" y="3201747"/>
                </a:cubicBezTo>
                <a:cubicBezTo>
                  <a:pt x="1134359" y="3201895"/>
                  <a:pt x="1135199" y="3202175"/>
                  <a:pt x="1135670" y="3202587"/>
                </a:cubicBezTo>
                <a:cubicBezTo>
                  <a:pt x="1136140" y="3202999"/>
                  <a:pt x="1136303" y="3203588"/>
                  <a:pt x="1136156" y="3204354"/>
                </a:cubicBezTo>
                <a:cubicBezTo>
                  <a:pt x="1136008" y="3205120"/>
                  <a:pt x="1135610" y="3206151"/>
                  <a:pt x="1134962" y="3207447"/>
                </a:cubicBezTo>
                <a:lnTo>
                  <a:pt x="1102619" y="3271955"/>
                </a:lnTo>
                <a:lnTo>
                  <a:pt x="1102619" y="3314105"/>
                </a:lnTo>
                <a:cubicBezTo>
                  <a:pt x="1102619" y="3314577"/>
                  <a:pt x="1102502" y="3314989"/>
                  <a:pt x="1102268" y="3315343"/>
                </a:cubicBezTo>
                <a:cubicBezTo>
                  <a:pt x="1102034" y="3315696"/>
                  <a:pt x="1101623" y="3315976"/>
                  <a:pt x="1101038" y="3316182"/>
                </a:cubicBezTo>
                <a:cubicBezTo>
                  <a:pt x="1100451" y="3316388"/>
                  <a:pt x="1099661" y="3316565"/>
                  <a:pt x="1098665" y="3316712"/>
                </a:cubicBezTo>
                <a:cubicBezTo>
                  <a:pt x="1097670" y="3316860"/>
                  <a:pt x="1096470" y="3316933"/>
                  <a:pt x="1095064" y="3316933"/>
                </a:cubicBezTo>
                <a:cubicBezTo>
                  <a:pt x="1093599" y="3316933"/>
                  <a:pt x="1092384" y="3316860"/>
                  <a:pt x="1091417" y="3316712"/>
                </a:cubicBezTo>
                <a:cubicBezTo>
                  <a:pt x="1090450" y="3316565"/>
                  <a:pt x="1089659" y="3316388"/>
                  <a:pt x="1089044" y="3316182"/>
                </a:cubicBezTo>
                <a:cubicBezTo>
                  <a:pt x="1088429" y="3315976"/>
                  <a:pt x="1088005" y="3315696"/>
                  <a:pt x="1087771" y="3315343"/>
                </a:cubicBezTo>
                <a:cubicBezTo>
                  <a:pt x="1087536" y="3314989"/>
                  <a:pt x="1087419" y="3314577"/>
                  <a:pt x="1087419" y="3314105"/>
                </a:cubicBezTo>
                <a:lnTo>
                  <a:pt x="1087419" y="3271955"/>
                </a:lnTo>
                <a:lnTo>
                  <a:pt x="1055078" y="3207447"/>
                </a:lnTo>
                <a:cubicBezTo>
                  <a:pt x="1054431" y="3206092"/>
                  <a:pt x="1054032" y="3205032"/>
                  <a:pt x="1053885" y="3204266"/>
                </a:cubicBezTo>
                <a:cubicBezTo>
                  <a:pt x="1053738" y="3203500"/>
                  <a:pt x="1053885" y="3202911"/>
                  <a:pt x="1054327" y="3202498"/>
                </a:cubicBezTo>
                <a:cubicBezTo>
                  <a:pt x="1054769" y="3202086"/>
                  <a:pt x="1055565" y="3201821"/>
                  <a:pt x="1056713" y="3201703"/>
                </a:cubicBezTo>
                <a:cubicBezTo>
                  <a:pt x="1057862" y="3201585"/>
                  <a:pt x="1059408" y="3201526"/>
                  <a:pt x="1061352" y="3201526"/>
                </a:cubicBezTo>
                <a:close/>
                <a:moveTo>
                  <a:pt x="845214" y="3201526"/>
                </a:moveTo>
                <a:cubicBezTo>
                  <a:pt x="846687" y="3201526"/>
                  <a:pt x="847909" y="3201600"/>
                  <a:pt x="848880" y="3201747"/>
                </a:cubicBezTo>
                <a:cubicBezTo>
                  <a:pt x="849852" y="3201895"/>
                  <a:pt x="850633" y="3202071"/>
                  <a:pt x="851223" y="3202277"/>
                </a:cubicBezTo>
                <a:cubicBezTo>
                  <a:pt x="851813" y="3202484"/>
                  <a:pt x="852225" y="3202763"/>
                  <a:pt x="852462" y="3203117"/>
                </a:cubicBezTo>
                <a:cubicBezTo>
                  <a:pt x="852696" y="3203470"/>
                  <a:pt x="852814" y="3203883"/>
                  <a:pt x="852814" y="3204354"/>
                </a:cubicBezTo>
                <a:lnTo>
                  <a:pt x="852814" y="3250128"/>
                </a:lnTo>
                <a:lnTo>
                  <a:pt x="904861" y="3250128"/>
                </a:lnTo>
                <a:lnTo>
                  <a:pt x="904861" y="3204354"/>
                </a:lnTo>
                <a:cubicBezTo>
                  <a:pt x="904861" y="3203883"/>
                  <a:pt x="904978" y="3203470"/>
                  <a:pt x="905214" y="3203117"/>
                </a:cubicBezTo>
                <a:cubicBezTo>
                  <a:pt x="905450" y="3202763"/>
                  <a:pt x="905862" y="3202484"/>
                  <a:pt x="906452" y="3202277"/>
                </a:cubicBezTo>
                <a:cubicBezTo>
                  <a:pt x="907041" y="3202071"/>
                  <a:pt x="907806" y="3201895"/>
                  <a:pt x="908749" y="3201747"/>
                </a:cubicBezTo>
                <a:cubicBezTo>
                  <a:pt x="909691" y="3201600"/>
                  <a:pt x="910928" y="3201526"/>
                  <a:pt x="912460" y="3201526"/>
                </a:cubicBezTo>
                <a:cubicBezTo>
                  <a:pt x="913874" y="3201526"/>
                  <a:pt x="915067" y="3201600"/>
                  <a:pt x="916039" y="3201747"/>
                </a:cubicBezTo>
                <a:cubicBezTo>
                  <a:pt x="917011" y="3201895"/>
                  <a:pt x="917791" y="3202071"/>
                  <a:pt x="918380" y="3202277"/>
                </a:cubicBezTo>
                <a:cubicBezTo>
                  <a:pt x="918969" y="3202484"/>
                  <a:pt x="919382" y="3202763"/>
                  <a:pt x="919618" y="3203117"/>
                </a:cubicBezTo>
                <a:cubicBezTo>
                  <a:pt x="919853" y="3203470"/>
                  <a:pt x="919972" y="3203883"/>
                  <a:pt x="919972" y="3204354"/>
                </a:cubicBezTo>
                <a:lnTo>
                  <a:pt x="919972" y="3314105"/>
                </a:lnTo>
                <a:cubicBezTo>
                  <a:pt x="919972" y="3314577"/>
                  <a:pt x="919853" y="3314989"/>
                  <a:pt x="919618" y="3315343"/>
                </a:cubicBezTo>
                <a:cubicBezTo>
                  <a:pt x="919382" y="3315696"/>
                  <a:pt x="918969" y="3315976"/>
                  <a:pt x="918380" y="3316182"/>
                </a:cubicBezTo>
                <a:cubicBezTo>
                  <a:pt x="917791" y="3316388"/>
                  <a:pt x="917011" y="3316565"/>
                  <a:pt x="916039" y="3316712"/>
                </a:cubicBezTo>
                <a:cubicBezTo>
                  <a:pt x="915067" y="3316860"/>
                  <a:pt x="913874" y="3316933"/>
                  <a:pt x="912460" y="3316933"/>
                </a:cubicBezTo>
                <a:cubicBezTo>
                  <a:pt x="910928" y="3316933"/>
                  <a:pt x="909691" y="3316860"/>
                  <a:pt x="908749" y="3316712"/>
                </a:cubicBezTo>
                <a:cubicBezTo>
                  <a:pt x="907806" y="3316565"/>
                  <a:pt x="907041" y="3316388"/>
                  <a:pt x="906452" y="3316182"/>
                </a:cubicBezTo>
                <a:cubicBezTo>
                  <a:pt x="905862" y="3315976"/>
                  <a:pt x="905450" y="3315696"/>
                  <a:pt x="905214" y="3315343"/>
                </a:cubicBezTo>
                <a:cubicBezTo>
                  <a:pt x="904978" y="3314989"/>
                  <a:pt x="904861" y="3314577"/>
                  <a:pt x="904861" y="3314105"/>
                </a:cubicBezTo>
                <a:lnTo>
                  <a:pt x="904861" y="3263383"/>
                </a:lnTo>
                <a:lnTo>
                  <a:pt x="852814" y="3263383"/>
                </a:lnTo>
                <a:lnTo>
                  <a:pt x="852814" y="3314105"/>
                </a:lnTo>
                <a:cubicBezTo>
                  <a:pt x="852814" y="3314577"/>
                  <a:pt x="852696" y="3314989"/>
                  <a:pt x="852462" y="3315343"/>
                </a:cubicBezTo>
                <a:cubicBezTo>
                  <a:pt x="852225" y="3315696"/>
                  <a:pt x="851813" y="3315976"/>
                  <a:pt x="851223" y="3316182"/>
                </a:cubicBezTo>
                <a:cubicBezTo>
                  <a:pt x="850633" y="3316388"/>
                  <a:pt x="849852" y="3316565"/>
                  <a:pt x="848880" y="3316712"/>
                </a:cubicBezTo>
                <a:cubicBezTo>
                  <a:pt x="847909" y="3316860"/>
                  <a:pt x="846687" y="3316933"/>
                  <a:pt x="845214" y="3316933"/>
                </a:cubicBezTo>
                <a:cubicBezTo>
                  <a:pt x="843799" y="3316933"/>
                  <a:pt x="842592" y="3316860"/>
                  <a:pt x="841592" y="3316712"/>
                </a:cubicBezTo>
                <a:cubicBezTo>
                  <a:pt x="840589" y="3316565"/>
                  <a:pt x="839793" y="3316388"/>
                  <a:pt x="839205" y="3316182"/>
                </a:cubicBezTo>
                <a:cubicBezTo>
                  <a:pt x="838615" y="3315976"/>
                  <a:pt x="838203" y="3315696"/>
                  <a:pt x="837968" y="3315343"/>
                </a:cubicBezTo>
                <a:cubicBezTo>
                  <a:pt x="837733" y="3314989"/>
                  <a:pt x="837614" y="3314577"/>
                  <a:pt x="837614" y="3314105"/>
                </a:cubicBezTo>
                <a:lnTo>
                  <a:pt x="837614" y="3204354"/>
                </a:lnTo>
                <a:cubicBezTo>
                  <a:pt x="837614" y="3203883"/>
                  <a:pt x="837733" y="3203470"/>
                  <a:pt x="837968" y="3203117"/>
                </a:cubicBezTo>
                <a:cubicBezTo>
                  <a:pt x="838203" y="3202763"/>
                  <a:pt x="838615" y="3202484"/>
                  <a:pt x="839205" y="3202277"/>
                </a:cubicBezTo>
                <a:cubicBezTo>
                  <a:pt x="839793" y="3202071"/>
                  <a:pt x="840589" y="3201895"/>
                  <a:pt x="841592" y="3201747"/>
                </a:cubicBezTo>
                <a:cubicBezTo>
                  <a:pt x="842592" y="3201600"/>
                  <a:pt x="843799" y="3201526"/>
                  <a:pt x="845214" y="3201526"/>
                </a:cubicBezTo>
                <a:close/>
                <a:moveTo>
                  <a:pt x="594623" y="3201526"/>
                </a:moveTo>
                <a:cubicBezTo>
                  <a:pt x="596390" y="3201526"/>
                  <a:pt x="597819" y="3201585"/>
                  <a:pt x="598924" y="3201703"/>
                </a:cubicBezTo>
                <a:cubicBezTo>
                  <a:pt x="600014" y="3201821"/>
                  <a:pt x="600884" y="3201983"/>
                  <a:pt x="601532" y="3202189"/>
                </a:cubicBezTo>
                <a:cubicBezTo>
                  <a:pt x="602181" y="3202395"/>
                  <a:pt x="602666" y="3202690"/>
                  <a:pt x="602990" y="3203073"/>
                </a:cubicBezTo>
                <a:cubicBezTo>
                  <a:pt x="603315" y="3203456"/>
                  <a:pt x="603623" y="3203942"/>
                  <a:pt x="603917" y="3204531"/>
                </a:cubicBezTo>
                <a:lnTo>
                  <a:pt x="619735" y="3237403"/>
                </a:lnTo>
                <a:cubicBezTo>
                  <a:pt x="621203" y="3240526"/>
                  <a:pt x="622669" y="3243795"/>
                  <a:pt x="624133" y="3247212"/>
                </a:cubicBezTo>
                <a:cubicBezTo>
                  <a:pt x="625597" y="3250629"/>
                  <a:pt x="627091" y="3254075"/>
                  <a:pt x="628615" y="3257551"/>
                </a:cubicBezTo>
                <a:lnTo>
                  <a:pt x="628790" y="3257551"/>
                </a:lnTo>
                <a:cubicBezTo>
                  <a:pt x="630137" y="3254193"/>
                  <a:pt x="631527" y="3250850"/>
                  <a:pt x="632963" y="3247521"/>
                </a:cubicBezTo>
                <a:cubicBezTo>
                  <a:pt x="634397" y="3244193"/>
                  <a:pt x="635850" y="3240908"/>
                  <a:pt x="637320" y="3237668"/>
                </a:cubicBezTo>
                <a:lnTo>
                  <a:pt x="653227" y="3204619"/>
                </a:lnTo>
                <a:cubicBezTo>
                  <a:pt x="653404" y="3204030"/>
                  <a:pt x="653653" y="3203529"/>
                  <a:pt x="653977" y="3203117"/>
                </a:cubicBezTo>
                <a:cubicBezTo>
                  <a:pt x="654301" y="3202705"/>
                  <a:pt x="654743" y="3202395"/>
                  <a:pt x="655304" y="3202189"/>
                </a:cubicBezTo>
                <a:cubicBezTo>
                  <a:pt x="655863" y="3201983"/>
                  <a:pt x="656642" y="3201821"/>
                  <a:pt x="657645" y="3201703"/>
                </a:cubicBezTo>
                <a:cubicBezTo>
                  <a:pt x="658645" y="3201585"/>
                  <a:pt x="659913" y="3201526"/>
                  <a:pt x="661444" y="3201526"/>
                </a:cubicBezTo>
                <a:cubicBezTo>
                  <a:pt x="663565" y="3201526"/>
                  <a:pt x="665230" y="3201600"/>
                  <a:pt x="666437" y="3201747"/>
                </a:cubicBezTo>
                <a:cubicBezTo>
                  <a:pt x="667645" y="3201895"/>
                  <a:pt x="668484" y="3202175"/>
                  <a:pt x="668955" y="3202587"/>
                </a:cubicBezTo>
                <a:cubicBezTo>
                  <a:pt x="669427" y="3202999"/>
                  <a:pt x="669590" y="3203588"/>
                  <a:pt x="669441" y="3204354"/>
                </a:cubicBezTo>
                <a:cubicBezTo>
                  <a:pt x="669296" y="3205120"/>
                  <a:pt x="668898" y="3206151"/>
                  <a:pt x="668249" y="3207447"/>
                </a:cubicBezTo>
                <a:lnTo>
                  <a:pt x="635907" y="3271955"/>
                </a:lnTo>
                <a:lnTo>
                  <a:pt x="635907" y="3314105"/>
                </a:lnTo>
                <a:cubicBezTo>
                  <a:pt x="635907" y="3314577"/>
                  <a:pt x="635790" y="3314989"/>
                  <a:pt x="635555" y="3315343"/>
                </a:cubicBezTo>
                <a:cubicBezTo>
                  <a:pt x="635320" y="3315696"/>
                  <a:pt x="634911" y="3315976"/>
                  <a:pt x="634326" y="3316182"/>
                </a:cubicBezTo>
                <a:cubicBezTo>
                  <a:pt x="633739" y="3316388"/>
                  <a:pt x="632949" y="3316565"/>
                  <a:pt x="631953" y="3316712"/>
                </a:cubicBezTo>
                <a:cubicBezTo>
                  <a:pt x="630958" y="3316860"/>
                  <a:pt x="629757" y="3316933"/>
                  <a:pt x="628350" y="3316933"/>
                </a:cubicBezTo>
                <a:cubicBezTo>
                  <a:pt x="626886" y="3316933"/>
                  <a:pt x="625671" y="3316860"/>
                  <a:pt x="624704" y="3316712"/>
                </a:cubicBezTo>
                <a:cubicBezTo>
                  <a:pt x="623737" y="3316565"/>
                  <a:pt x="622948" y="3316388"/>
                  <a:pt x="622333" y="3316182"/>
                </a:cubicBezTo>
                <a:cubicBezTo>
                  <a:pt x="621718" y="3315976"/>
                  <a:pt x="621293" y="3315696"/>
                  <a:pt x="621058" y="3315343"/>
                </a:cubicBezTo>
                <a:cubicBezTo>
                  <a:pt x="620825" y="3314989"/>
                  <a:pt x="620708" y="3314577"/>
                  <a:pt x="620708" y="3314105"/>
                </a:cubicBezTo>
                <a:lnTo>
                  <a:pt x="620708" y="3271955"/>
                </a:lnTo>
                <a:lnTo>
                  <a:pt x="588349" y="3207447"/>
                </a:lnTo>
                <a:cubicBezTo>
                  <a:pt x="587701" y="3206092"/>
                  <a:pt x="587303" y="3205032"/>
                  <a:pt x="587156" y="3204266"/>
                </a:cubicBezTo>
                <a:cubicBezTo>
                  <a:pt x="587009" y="3203500"/>
                  <a:pt x="587156" y="3202911"/>
                  <a:pt x="587598" y="3202498"/>
                </a:cubicBezTo>
                <a:cubicBezTo>
                  <a:pt x="588040" y="3202086"/>
                  <a:pt x="588835" y="3201821"/>
                  <a:pt x="589984" y="3201703"/>
                </a:cubicBezTo>
                <a:cubicBezTo>
                  <a:pt x="591132" y="3201585"/>
                  <a:pt x="592679" y="3201526"/>
                  <a:pt x="594623" y="3201526"/>
                </a:cubicBezTo>
                <a:close/>
                <a:moveTo>
                  <a:pt x="368958" y="3201526"/>
                </a:moveTo>
                <a:cubicBezTo>
                  <a:pt x="370431" y="3201526"/>
                  <a:pt x="371653" y="3201600"/>
                  <a:pt x="372625" y="3201747"/>
                </a:cubicBezTo>
                <a:cubicBezTo>
                  <a:pt x="373598" y="3201895"/>
                  <a:pt x="374378" y="3202071"/>
                  <a:pt x="374967" y="3202277"/>
                </a:cubicBezTo>
                <a:cubicBezTo>
                  <a:pt x="375556" y="3202484"/>
                  <a:pt x="375969" y="3202763"/>
                  <a:pt x="376204" y="3203117"/>
                </a:cubicBezTo>
                <a:cubicBezTo>
                  <a:pt x="376440" y="3203470"/>
                  <a:pt x="376558" y="3203883"/>
                  <a:pt x="376558" y="3204354"/>
                </a:cubicBezTo>
                <a:lnTo>
                  <a:pt x="376558" y="3250128"/>
                </a:lnTo>
                <a:lnTo>
                  <a:pt x="428605" y="3250128"/>
                </a:lnTo>
                <a:lnTo>
                  <a:pt x="428605" y="3204354"/>
                </a:lnTo>
                <a:cubicBezTo>
                  <a:pt x="428605" y="3203883"/>
                  <a:pt x="428723" y="3203470"/>
                  <a:pt x="428959" y="3203117"/>
                </a:cubicBezTo>
                <a:cubicBezTo>
                  <a:pt x="429195" y="3202763"/>
                  <a:pt x="429607" y="3202484"/>
                  <a:pt x="430196" y="3202277"/>
                </a:cubicBezTo>
                <a:cubicBezTo>
                  <a:pt x="430785" y="3202071"/>
                  <a:pt x="431551" y="3201895"/>
                  <a:pt x="432493" y="3201747"/>
                </a:cubicBezTo>
                <a:cubicBezTo>
                  <a:pt x="433436" y="3201600"/>
                  <a:pt x="434673" y="3201526"/>
                  <a:pt x="436205" y="3201526"/>
                </a:cubicBezTo>
                <a:cubicBezTo>
                  <a:pt x="437619" y="3201526"/>
                  <a:pt x="438812" y="3201600"/>
                  <a:pt x="439784" y="3201747"/>
                </a:cubicBezTo>
                <a:cubicBezTo>
                  <a:pt x="440756" y="3201895"/>
                  <a:pt x="441536" y="3202071"/>
                  <a:pt x="442125" y="3202277"/>
                </a:cubicBezTo>
                <a:cubicBezTo>
                  <a:pt x="442715" y="3202484"/>
                  <a:pt x="443127" y="3202763"/>
                  <a:pt x="443363" y="3203117"/>
                </a:cubicBezTo>
                <a:cubicBezTo>
                  <a:pt x="443598" y="3203470"/>
                  <a:pt x="443716" y="3203883"/>
                  <a:pt x="443716" y="3204354"/>
                </a:cubicBezTo>
                <a:lnTo>
                  <a:pt x="443716" y="3314105"/>
                </a:lnTo>
                <a:cubicBezTo>
                  <a:pt x="443716" y="3314577"/>
                  <a:pt x="443598" y="3314989"/>
                  <a:pt x="443363" y="3315343"/>
                </a:cubicBezTo>
                <a:cubicBezTo>
                  <a:pt x="443127" y="3315696"/>
                  <a:pt x="442715" y="3315976"/>
                  <a:pt x="442125" y="3316182"/>
                </a:cubicBezTo>
                <a:cubicBezTo>
                  <a:pt x="441536" y="3316388"/>
                  <a:pt x="440756" y="3316565"/>
                  <a:pt x="439784" y="3316712"/>
                </a:cubicBezTo>
                <a:cubicBezTo>
                  <a:pt x="438812" y="3316860"/>
                  <a:pt x="437619" y="3316933"/>
                  <a:pt x="436205" y="3316933"/>
                </a:cubicBezTo>
                <a:cubicBezTo>
                  <a:pt x="434673" y="3316933"/>
                  <a:pt x="433436" y="3316860"/>
                  <a:pt x="432493" y="3316712"/>
                </a:cubicBezTo>
                <a:cubicBezTo>
                  <a:pt x="431551" y="3316565"/>
                  <a:pt x="430785" y="3316388"/>
                  <a:pt x="430196" y="3316182"/>
                </a:cubicBezTo>
                <a:cubicBezTo>
                  <a:pt x="429607" y="3315976"/>
                  <a:pt x="429195" y="3315696"/>
                  <a:pt x="428959" y="3315343"/>
                </a:cubicBezTo>
                <a:cubicBezTo>
                  <a:pt x="428723" y="3314989"/>
                  <a:pt x="428605" y="3314577"/>
                  <a:pt x="428605" y="3314105"/>
                </a:cubicBezTo>
                <a:lnTo>
                  <a:pt x="428605" y="3263383"/>
                </a:lnTo>
                <a:lnTo>
                  <a:pt x="376558" y="3263383"/>
                </a:lnTo>
                <a:lnTo>
                  <a:pt x="376558" y="3314105"/>
                </a:lnTo>
                <a:cubicBezTo>
                  <a:pt x="376558" y="3314577"/>
                  <a:pt x="376440" y="3314989"/>
                  <a:pt x="376204" y="3315343"/>
                </a:cubicBezTo>
                <a:cubicBezTo>
                  <a:pt x="375969" y="3315696"/>
                  <a:pt x="375556" y="3315976"/>
                  <a:pt x="374967" y="3316182"/>
                </a:cubicBezTo>
                <a:cubicBezTo>
                  <a:pt x="374378" y="3316388"/>
                  <a:pt x="373598" y="3316565"/>
                  <a:pt x="372625" y="3316712"/>
                </a:cubicBezTo>
                <a:cubicBezTo>
                  <a:pt x="371653" y="3316860"/>
                  <a:pt x="370431" y="3316933"/>
                  <a:pt x="368958" y="3316933"/>
                </a:cubicBezTo>
                <a:cubicBezTo>
                  <a:pt x="367544" y="3316933"/>
                  <a:pt x="366336" y="3316860"/>
                  <a:pt x="365335" y="3316712"/>
                </a:cubicBezTo>
                <a:cubicBezTo>
                  <a:pt x="364334" y="3316565"/>
                  <a:pt x="363538" y="3316388"/>
                  <a:pt x="362949" y="3316182"/>
                </a:cubicBezTo>
                <a:cubicBezTo>
                  <a:pt x="362360" y="3315976"/>
                  <a:pt x="361948" y="3315696"/>
                  <a:pt x="361712" y="3315343"/>
                </a:cubicBezTo>
                <a:cubicBezTo>
                  <a:pt x="361476" y="3314989"/>
                  <a:pt x="361358" y="3314577"/>
                  <a:pt x="361358" y="3314105"/>
                </a:cubicBezTo>
                <a:lnTo>
                  <a:pt x="361358" y="3204354"/>
                </a:lnTo>
                <a:cubicBezTo>
                  <a:pt x="361358" y="3203883"/>
                  <a:pt x="361476" y="3203470"/>
                  <a:pt x="361712" y="3203117"/>
                </a:cubicBezTo>
                <a:cubicBezTo>
                  <a:pt x="361948" y="3202763"/>
                  <a:pt x="362360" y="3202484"/>
                  <a:pt x="362949" y="3202277"/>
                </a:cubicBezTo>
                <a:cubicBezTo>
                  <a:pt x="363538" y="3202071"/>
                  <a:pt x="364334" y="3201895"/>
                  <a:pt x="365335" y="3201747"/>
                </a:cubicBezTo>
                <a:cubicBezTo>
                  <a:pt x="366336" y="3201600"/>
                  <a:pt x="367544" y="3201526"/>
                  <a:pt x="368958" y="3201526"/>
                </a:cubicBezTo>
                <a:close/>
                <a:moveTo>
                  <a:pt x="118374" y="3201526"/>
                </a:moveTo>
                <a:cubicBezTo>
                  <a:pt x="120142" y="3201526"/>
                  <a:pt x="121570" y="3201585"/>
                  <a:pt x="122660" y="3201703"/>
                </a:cubicBezTo>
                <a:cubicBezTo>
                  <a:pt x="123750" y="3201821"/>
                  <a:pt x="124619" y="3201983"/>
                  <a:pt x="125267" y="3202189"/>
                </a:cubicBezTo>
                <a:cubicBezTo>
                  <a:pt x="125915" y="3202395"/>
                  <a:pt x="126401" y="3202690"/>
                  <a:pt x="126725" y="3203073"/>
                </a:cubicBezTo>
                <a:cubicBezTo>
                  <a:pt x="127049" y="3203456"/>
                  <a:pt x="127358" y="3203942"/>
                  <a:pt x="127653" y="3204531"/>
                </a:cubicBezTo>
                <a:lnTo>
                  <a:pt x="143471" y="3237403"/>
                </a:lnTo>
                <a:cubicBezTo>
                  <a:pt x="144939" y="3240526"/>
                  <a:pt x="146405" y="3243795"/>
                  <a:pt x="147869" y="3247212"/>
                </a:cubicBezTo>
                <a:cubicBezTo>
                  <a:pt x="149333" y="3250629"/>
                  <a:pt x="150827" y="3254075"/>
                  <a:pt x="152350" y="3257551"/>
                </a:cubicBezTo>
                <a:lnTo>
                  <a:pt x="152525" y="3257551"/>
                </a:lnTo>
                <a:cubicBezTo>
                  <a:pt x="153872" y="3254193"/>
                  <a:pt x="155263" y="3250850"/>
                  <a:pt x="156698" y="3247521"/>
                </a:cubicBezTo>
                <a:cubicBezTo>
                  <a:pt x="158133" y="3244193"/>
                  <a:pt x="159586" y="3240908"/>
                  <a:pt x="161056" y="3237668"/>
                </a:cubicBezTo>
                <a:lnTo>
                  <a:pt x="176962" y="3204619"/>
                </a:lnTo>
                <a:cubicBezTo>
                  <a:pt x="177138" y="3204030"/>
                  <a:pt x="177389" y="3203529"/>
                  <a:pt x="177713" y="3203117"/>
                </a:cubicBezTo>
                <a:cubicBezTo>
                  <a:pt x="178037" y="3202705"/>
                  <a:pt x="178479" y="3202395"/>
                  <a:pt x="179038" y="3202189"/>
                </a:cubicBezTo>
                <a:cubicBezTo>
                  <a:pt x="179598" y="3201983"/>
                  <a:pt x="180378" y="3201821"/>
                  <a:pt x="181380" y="3201703"/>
                </a:cubicBezTo>
                <a:cubicBezTo>
                  <a:pt x="182381" y="3201585"/>
                  <a:pt x="183648" y="3201526"/>
                  <a:pt x="185180" y="3201526"/>
                </a:cubicBezTo>
                <a:cubicBezTo>
                  <a:pt x="187300" y="3201526"/>
                  <a:pt x="188965" y="3201600"/>
                  <a:pt x="190172" y="3201747"/>
                </a:cubicBezTo>
                <a:cubicBezTo>
                  <a:pt x="191380" y="3201895"/>
                  <a:pt x="192219" y="3202175"/>
                  <a:pt x="192691" y="3202587"/>
                </a:cubicBezTo>
                <a:cubicBezTo>
                  <a:pt x="193162" y="3202999"/>
                  <a:pt x="193324" y="3203588"/>
                  <a:pt x="193177" y="3204354"/>
                </a:cubicBezTo>
                <a:cubicBezTo>
                  <a:pt x="193029" y="3205120"/>
                  <a:pt x="192632" y="3206151"/>
                  <a:pt x="191984" y="3207447"/>
                </a:cubicBezTo>
                <a:lnTo>
                  <a:pt x="159642" y="3271955"/>
                </a:lnTo>
                <a:lnTo>
                  <a:pt x="159642" y="3314105"/>
                </a:lnTo>
                <a:cubicBezTo>
                  <a:pt x="159642" y="3314577"/>
                  <a:pt x="159525" y="3314989"/>
                  <a:pt x="159290" y="3315343"/>
                </a:cubicBezTo>
                <a:cubicBezTo>
                  <a:pt x="159056" y="3315696"/>
                  <a:pt x="158646" y="3315976"/>
                  <a:pt x="158060" y="3316182"/>
                </a:cubicBezTo>
                <a:cubicBezTo>
                  <a:pt x="157474" y="3316388"/>
                  <a:pt x="156683" y="3316565"/>
                  <a:pt x="155688" y="3316712"/>
                </a:cubicBezTo>
                <a:cubicBezTo>
                  <a:pt x="154692" y="3316860"/>
                  <a:pt x="153492" y="3316933"/>
                  <a:pt x="152086" y="3316933"/>
                </a:cubicBezTo>
                <a:cubicBezTo>
                  <a:pt x="150622" y="3316933"/>
                  <a:pt x="149406" y="3316860"/>
                  <a:pt x="148440" y="3316712"/>
                </a:cubicBezTo>
                <a:cubicBezTo>
                  <a:pt x="147473" y="3316565"/>
                  <a:pt x="146683" y="3316388"/>
                  <a:pt x="146068" y="3316182"/>
                </a:cubicBezTo>
                <a:cubicBezTo>
                  <a:pt x="145453" y="3315976"/>
                  <a:pt x="145028" y="3315696"/>
                  <a:pt x="144794" y="3315343"/>
                </a:cubicBezTo>
                <a:cubicBezTo>
                  <a:pt x="144560" y="3314989"/>
                  <a:pt x="144443" y="3314577"/>
                  <a:pt x="144443" y="3314105"/>
                </a:cubicBezTo>
                <a:lnTo>
                  <a:pt x="144443" y="3271955"/>
                </a:lnTo>
                <a:lnTo>
                  <a:pt x="112100" y="3207447"/>
                </a:lnTo>
                <a:cubicBezTo>
                  <a:pt x="111452" y="3206092"/>
                  <a:pt x="111055" y="3205032"/>
                  <a:pt x="110907" y="3204266"/>
                </a:cubicBezTo>
                <a:cubicBezTo>
                  <a:pt x="110760" y="3203500"/>
                  <a:pt x="110907" y="3202911"/>
                  <a:pt x="111349" y="3202498"/>
                </a:cubicBezTo>
                <a:cubicBezTo>
                  <a:pt x="111791" y="3202086"/>
                  <a:pt x="112586" y="3201821"/>
                  <a:pt x="113735" y="3201703"/>
                </a:cubicBezTo>
                <a:cubicBezTo>
                  <a:pt x="114884" y="3201585"/>
                  <a:pt x="116430" y="3201526"/>
                  <a:pt x="118374" y="3201526"/>
                </a:cubicBezTo>
                <a:close/>
                <a:moveTo>
                  <a:pt x="8095692" y="3200378"/>
                </a:moveTo>
                <a:cubicBezTo>
                  <a:pt x="8098225" y="3200378"/>
                  <a:pt x="8100773" y="3200598"/>
                  <a:pt x="8103335" y="3201040"/>
                </a:cubicBezTo>
                <a:cubicBezTo>
                  <a:pt x="8105898" y="3201482"/>
                  <a:pt x="8108314" y="3202071"/>
                  <a:pt x="8110581" y="3202808"/>
                </a:cubicBezTo>
                <a:cubicBezTo>
                  <a:pt x="8112850" y="3203544"/>
                  <a:pt x="8114867" y="3204369"/>
                  <a:pt x="8116635" y="3205282"/>
                </a:cubicBezTo>
                <a:cubicBezTo>
                  <a:pt x="8118402" y="3206195"/>
                  <a:pt x="8119566" y="3206931"/>
                  <a:pt x="8120125" y="3207491"/>
                </a:cubicBezTo>
                <a:cubicBezTo>
                  <a:pt x="8120685" y="3208051"/>
                  <a:pt x="8121053" y="3208493"/>
                  <a:pt x="8121230" y="3208817"/>
                </a:cubicBezTo>
                <a:cubicBezTo>
                  <a:pt x="8121406" y="3209141"/>
                  <a:pt x="8121554" y="3209553"/>
                  <a:pt x="8121671" y="3210054"/>
                </a:cubicBezTo>
                <a:cubicBezTo>
                  <a:pt x="8121789" y="3210555"/>
                  <a:pt x="8121878" y="3211158"/>
                  <a:pt x="8121937" y="3211865"/>
                </a:cubicBezTo>
                <a:cubicBezTo>
                  <a:pt x="8121996" y="3212572"/>
                  <a:pt x="8122025" y="3213485"/>
                  <a:pt x="8122025" y="3214605"/>
                </a:cubicBezTo>
                <a:cubicBezTo>
                  <a:pt x="8122025" y="3215665"/>
                  <a:pt x="8121981" y="3216608"/>
                  <a:pt x="8121892" y="3217432"/>
                </a:cubicBezTo>
                <a:cubicBezTo>
                  <a:pt x="8121804" y="3218257"/>
                  <a:pt x="8121671" y="3218949"/>
                  <a:pt x="8121495" y="3219509"/>
                </a:cubicBezTo>
                <a:cubicBezTo>
                  <a:pt x="8121318" y="3220069"/>
                  <a:pt x="8121068" y="3220481"/>
                  <a:pt x="8120744" y="3220746"/>
                </a:cubicBezTo>
                <a:cubicBezTo>
                  <a:pt x="8120420" y="3221011"/>
                  <a:pt x="8120052" y="3221144"/>
                  <a:pt x="8119639" y="3221144"/>
                </a:cubicBezTo>
                <a:cubicBezTo>
                  <a:pt x="8118991" y="3221144"/>
                  <a:pt x="8117975" y="3220732"/>
                  <a:pt x="8116590" y="3219907"/>
                </a:cubicBezTo>
                <a:cubicBezTo>
                  <a:pt x="8115206" y="3219082"/>
                  <a:pt x="8113513" y="3218154"/>
                  <a:pt x="8111509" y="3217123"/>
                </a:cubicBezTo>
                <a:cubicBezTo>
                  <a:pt x="8109507" y="3216092"/>
                  <a:pt x="8107135" y="3215150"/>
                  <a:pt x="8104396" y="3214295"/>
                </a:cubicBezTo>
                <a:cubicBezTo>
                  <a:pt x="8101656" y="3213441"/>
                  <a:pt x="8098579" y="3213014"/>
                  <a:pt x="8095161" y="3213014"/>
                </a:cubicBezTo>
                <a:cubicBezTo>
                  <a:pt x="8091980" y="3213014"/>
                  <a:pt x="8089212" y="3213441"/>
                  <a:pt x="8086855" y="3214295"/>
                </a:cubicBezTo>
                <a:cubicBezTo>
                  <a:pt x="8084499" y="3215150"/>
                  <a:pt x="8082555" y="3216284"/>
                  <a:pt x="8081023" y="3217697"/>
                </a:cubicBezTo>
                <a:cubicBezTo>
                  <a:pt x="8079491" y="3219111"/>
                  <a:pt x="8078343" y="3220790"/>
                  <a:pt x="8077576" y="3222734"/>
                </a:cubicBezTo>
                <a:cubicBezTo>
                  <a:pt x="8076811" y="3224678"/>
                  <a:pt x="8076428" y="3226740"/>
                  <a:pt x="8076428" y="3228920"/>
                </a:cubicBezTo>
                <a:cubicBezTo>
                  <a:pt x="8076428" y="3232101"/>
                  <a:pt x="8077164" y="3234841"/>
                  <a:pt x="8078637" y="3237138"/>
                </a:cubicBezTo>
                <a:cubicBezTo>
                  <a:pt x="8080110" y="3239436"/>
                  <a:pt x="8082069" y="3241468"/>
                  <a:pt x="8084513" y="3243235"/>
                </a:cubicBezTo>
                <a:cubicBezTo>
                  <a:pt x="8086958" y="3245003"/>
                  <a:pt x="8089742" y="3246623"/>
                  <a:pt x="8092864" y="3248096"/>
                </a:cubicBezTo>
                <a:cubicBezTo>
                  <a:pt x="8095986" y="3249568"/>
                  <a:pt x="8099168" y="3251056"/>
                  <a:pt x="8102408" y="3252558"/>
                </a:cubicBezTo>
                <a:cubicBezTo>
                  <a:pt x="8105648" y="3254060"/>
                  <a:pt x="8108829" y="3255710"/>
                  <a:pt x="8111951" y="3257507"/>
                </a:cubicBezTo>
                <a:cubicBezTo>
                  <a:pt x="8115074" y="3259304"/>
                  <a:pt x="8117857" y="3261424"/>
                  <a:pt x="8120302" y="3263869"/>
                </a:cubicBezTo>
                <a:cubicBezTo>
                  <a:pt x="8122747" y="3266314"/>
                  <a:pt x="8124720" y="3269201"/>
                  <a:pt x="8126222" y="3272529"/>
                </a:cubicBezTo>
                <a:cubicBezTo>
                  <a:pt x="8127725" y="3275858"/>
                  <a:pt x="8128476" y="3279790"/>
                  <a:pt x="8128476" y="3284326"/>
                </a:cubicBezTo>
                <a:cubicBezTo>
                  <a:pt x="8128476" y="3289687"/>
                  <a:pt x="8127489" y="3294459"/>
                  <a:pt x="8125515" y="3298641"/>
                </a:cubicBezTo>
                <a:cubicBezTo>
                  <a:pt x="8123542" y="3302824"/>
                  <a:pt x="8120803" y="3306373"/>
                  <a:pt x="8117297" y="3309289"/>
                </a:cubicBezTo>
                <a:cubicBezTo>
                  <a:pt x="8113792" y="3312206"/>
                  <a:pt x="8109669" y="3314400"/>
                  <a:pt x="8104926" y="3315873"/>
                </a:cubicBezTo>
                <a:cubicBezTo>
                  <a:pt x="8100184" y="3317346"/>
                  <a:pt x="8095073" y="3318082"/>
                  <a:pt x="8089594" y="3318082"/>
                </a:cubicBezTo>
                <a:cubicBezTo>
                  <a:pt x="8085766" y="3318082"/>
                  <a:pt x="8082216" y="3317758"/>
                  <a:pt x="8078946" y="3317110"/>
                </a:cubicBezTo>
                <a:cubicBezTo>
                  <a:pt x="8075677" y="3316462"/>
                  <a:pt x="8072760" y="3315667"/>
                  <a:pt x="8070198" y="3314724"/>
                </a:cubicBezTo>
                <a:cubicBezTo>
                  <a:pt x="8067635" y="3313782"/>
                  <a:pt x="8065485" y="3312810"/>
                  <a:pt x="8063747" y="3311808"/>
                </a:cubicBezTo>
                <a:cubicBezTo>
                  <a:pt x="8062009" y="3310807"/>
                  <a:pt x="8060802" y="3309952"/>
                  <a:pt x="8060124" y="3309245"/>
                </a:cubicBezTo>
                <a:cubicBezTo>
                  <a:pt x="8059447" y="3308538"/>
                  <a:pt x="8058946" y="3307640"/>
                  <a:pt x="8058622" y="3306550"/>
                </a:cubicBezTo>
                <a:cubicBezTo>
                  <a:pt x="8058298" y="3305460"/>
                  <a:pt x="8058136" y="3304002"/>
                  <a:pt x="8058136" y="3302176"/>
                </a:cubicBezTo>
                <a:cubicBezTo>
                  <a:pt x="8058136" y="3300880"/>
                  <a:pt x="8058195" y="3299805"/>
                  <a:pt x="8058313" y="3298951"/>
                </a:cubicBezTo>
                <a:cubicBezTo>
                  <a:pt x="8058431" y="3298097"/>
                  <a:pt x="8058607" y="3297404"/>
                  <a:pt x="8058843" y="3296874"/>
                </a:cubicBezTo>
                <a:cubicBezTo>
                  <a:pt x="8059079" y="3296344"/>
                  <a:pt x="8059373" y="3295976"/>
                  <a:pt x="8059726" y="3295769"/>
                </a:cubicBezTo>
                <a:cubicBezTo>
                  <a:pt x="8060080" y="3295563"/>
                  <a:pt x="8060493" y="3295460"/>
                  <a:pt x="8060964" y="3295460"/>
                </a:cubicBezTo>
                <a:cubicBezTo>
                  <a:pt x="8061788" y="3295460"/>
                  <a:pt x="8062952" y="3295961"/>
                  <a:pt x="8064454" y="3296962"/>
                </a:cubicBezTo>
                <a:cubicBezTo>
                  <a:pt x="8065956" y="3297964"/>
                  <a:pt x="8067886" y="3299054"/>
                  <a:pt x="8070242" y="3300232"/>
                </a:cubicBezTo>
                <a:cubicBezTo>
                  <a:pt x="8072599" y="3301410"/>
                  <a:pt x="8075441" y="3302515"/>
                  <a:pt x="8078769" y="3303546"/>
                </a:cubicBezTo>
                <a:cubicBezTo>
                  <a:pt x="8082098" y="3304577"/>
                  <a:pt x="8085942" y="3305092"/>
                  <a:pt x="8090301" y="3305092"/>
                </a:cubicBezTo>
                <a:cubicBezTo>
                  <a:pt x="8093600" y="3305092"/>
                  <a:pt x="8096620" y="3304650"/>
                  <a:pt x="8099359" y="3303767"/>
                </a:cubicBezTo>
                <a:cubicBezTo>
                  <a:pt x="8102098" y="3302883"/>
                  <a:pt x="8104455" y="3301631"/>
                  <a:pt x="8106428" y="3300011"/>
                </a:cubicBezTo>
                <a:cubicBezTo>
                  <a:pt x="8108402" y="3298391"/>
                  <a:pt x="8109919" y="3296403"/>
                  <a:pt x="8110979" y="3294046"/>
                </a:cubicBezTo>
                <a:cubicBezTo>
                  <a:pt x="8112039" y="3291690"/>
                  <a:pt x="8112570" y="3289009"/>
                  <a:pt x="8112570" y="3286005"/>
                </a:cubicBezTo>
                <a:cubicBezTo>
                  <a:pt x="8112570" y="3282765"/>
                  <a:pt x="8111834" y="3279996"/>
                  <a:pt x="8110361" y="3277698"/>
                </a:cubicBezTo>
                <a:cubicBezTo>
                  <a:pt x="8108888" y="3275401"/>
                  <a:pt x="8106944" y="3273383"/>
                  <a:pt x="8104528" y="3271645"/>
                </a:cubicBezTo>
                <a:cubicBezTo>
                  <a:pt x="8102113" y="3269908"/>
                  <a:pt x="8099359" y="3268317"/>
                  <a:pt x="8096266" y="3266873"/>
                </a:cubicBezTo>
                <a:cubicBezTo>
                  <a:pt x="8093173" y="3265430"/>
                  <a:pt x="8090007" y="3263957"/>
                  <a:pt x="8086767" y="3262455"/>
                </a:cubicBezTo>
                <a:cubicBezTo>
                  <a:pt x="8083527" y="3260953"/>
                  <a:pt x="8080375" y="3259289"/>
                  <a:pt x="8077311" y="3257462"/>
                </a:cubicBezTo>
                <a:cubicBezTo>
                  <a:pt x="8074248" y="3255636"/>
                  <a:pt x="8071509" y="3253486"/>
                  <a:pt x="8069093" y="3251012"/>
                </a:cubicBezTo>
                <a:cubicBezTo>
                  <a:pt x="8066678" y="3248537"/>
                  <a:pt x="8064719" y="3245636"/>
                  <a:pt x="8063217" y="3242308"/>
                </a:cubicBezTo>
                <a:cubicBezTo>
                  <a:pt x="8061715" y="3238979"/>
                  <a:pt x="8060964" y="3234988"/>
                  <a:pt x="8060964" y="3230334"/>
                </a:cubicBezTo>
                <a:cubicBezTo>
                  <a:pt x="8060964" y="3225562"/>
                  <a:pt x="8061833" y="3221306"/>
                  <a:pt x="8063570" y="3217565"/>
                </a:cubicBezTo>
                <a:cubicBezTo>
                  <a:pt x="8065309" y="3213824"/>
                  <a:pt x="8067724" y="3210687"/>
                  <a:pt x="8070816" y="3208154"/>
                </a:cubicBezTo>
                <a:cubicBezTo>
                  <a:pt x="8073909" y="3205621"/>
                  <a:pt x="8077592" y="3203691"/>
                  <a:pt x="8081862" y="3202366"/>
                </a:cubicBezTo>
                <a:cubicBezTo>
                  <a:pt x="8086134" y="3201040"/>
                  <a:pt x="8090743" y="3200378"/>
                  <a:pt x="8095692" y="3200378"/>
                </a:cubicBezTo>
                <a:close/>
                <a:moveTo>
                  <a:pt x="7619442" y="3200378"/>
                </a:moveTo>
                <a:cubicBezTo>
                  <a:pt x="7621975" y="3200378"/>
                  <a:pt x="7624523" y="3200598"/>
                  <a:pt x="7627086" y="3201040"/>
                </a:cubicBezTo>
                <a:cubicBezTo>
                  <a:pt x="7629648" y="3201482"/>
                  <a:pt x="7632064" y="3202071"/>
                  <a:pt x="7634332" y="3202808"/>
                </a:cubicBezTo>
                <a:cubicBezTo>
                  <a:pt x="7636600" y="3203544"/>
                  <a:pt x="7638617" y="3204369"/>
                  <a:pt x="7640385" y="3205282"/>
                </a:cubicBezTo>
                <a:cubicBezTo>
                  <a:pt x="7642152" y="3206195"/>
                  <a:pt x="7643316" y="3206931"/>
                  <a:pt x="7643875" y="3207491"/>
                </a:cubicBezTo>
                <a:cubicBezTo>
                  <a:pt x="7644435" y="3208051"/>
                  <a:pt x="7644803" y="3208493"/>
                  <a:pt x="7644980" y="3208817"/>
                </a:cubicBezTo>
                <a:cubicBezTo>
                  <a:pt x="7645157" y="3209141"/>
                  <a:pt x="7645304" y="3209553"/>
                  <a:pt x="7645422" y="3210054"/>
                </a:cubicBezTo>
                <a:cubicBezTo>
                  <a:pt x="7645540" y="3210555"/>
                  <a:pt x="7645628" y="3211158"/>
                  <a:pt x="7645687" y="3211865"/>
                </a:cubicBezTo>
                <a:cubicBezTo>
                  <a:pt x="7645746" y="3212572"/>
                  <a:pt x="7645775" y="3213485"/>
                  <a:pt x="7645775" y="3214605"/>
                </a:cubicBezTo>
                <a:cubicBezTo>
                  <a:pt x="7645775" y="3215665"/>
                  <a:pt x="7645731" y="3216608"/>
                  <a:pt x="7645643" y="3217432"/>
                </a:cubicBezTo>
                <a:cubicBezTo>
                  <a:pt x="7645554" y="3218257"/>
                  <a:pt x="7645422" y="3218949"/>
                  <a:pt x="7645245" y="3219509"/>
                </a:cubicBezTo>
                <a:cubicBezTo>
                  <a:pt x="7645068" y="3220069"/>
                  <a:pt x="7644818" y="3220481"/>
                  <a:pt x="7644494" y="3220746"/>
                </a:cubicBezTo>
                <a:cubicBezTo>
                  <a:pt x="7644170" y="3221011"/>
                  <a:pt x="7643802" y="3221144"/>
                  <a:pt x="7643389" y="3221144"/>
                </a:cubicBezTo>
                <a:cubicBezTo>
                  <a:pt x="7642742" y="3221144"/>
                  <a:pt x="7641725" y="3220732"/>
                  <a:pt x="7640341" y="3219907"/>
                </a:cubicBezTo>
                <a:cubicBezTo>
                  <a:pt x="7638956" y="3219082"/>
                  <a:pt x="7637263" y="3218154"/>
                  <a:pt x="7635260" y="3217123"/>
                </a:cubicBezTo>
                <a:cubicBezTo>
                  <a:pt x="7633257" y="3216092"/>
                  <a:pt x="7630885" y="3215150"/>
                  <a:pt x="7628146" y="3214295"/>
                </a:cubicBezTo>
                <a:cubicBezTo>
                  <a:pt x="7625407" y="3213441"/>
                  <a:pt x="7622329" y="3213014"/>
                  <a:pt x="7618912" y="3213014"/>
                </a:cubicBezTo>
                <a:cubicBezTo>
                  <a:pt x="7615730" y="3213014"/>
                  <a:pt x="7612962" y="3213441"/>
                  <a:pt x="7610605" y="3214295"/>
                </a:cubicBezTo>
                <a:cubicBezTo>
                  <a:pt x="7608249" y="3215150"/>
                  <a:pt x="7606305" y="3216284"/>
                  <a:pt x="7604773" y="3217697"/>
                </a:cubicBezTo>
                <a:cubicBezTo>
                  <a:pt x="7603242" y="3219111"/>
                  <a:pt x="7602093" y="3220790"/>
                  <a:pt x="7601327" y="3222734"/>
                </a:cubicBezTo>
                <a:cubicBezTo>
                  <a:pt x="7600561" y="3224678"/>
                  <a:pt x="7600178" y="3226740"/>
                  <a:pt x="7600178" y="3228920"/>
                </a:cubicBezTo>
                <a:cubicBezTo>
                  <a:pt x="7600178" y="3232101"/>
                  <a:pt x="7600915" y="3234841"/>
                  <a:pt x="7602387" y="3237138"/>
                </a:cubicBezTo>
                <a:cubicBezTo>
                  <a:pt x="7603860" y="3239436"/>
                  <a:pt x="7605819" y="3241468"/>
                  <a:pt x="7608264" y="3243235"/>
                </a:cubicBezTo>
                <a:cubicBezTo>
                  <a:pt x="7610709" y="3245003"/>
                  <a:pt x="7613492" y="3246623"/>
                  <a:pt x="7616614" y="3248096"/>
                </a:cubicBezTo>
                <a:cubicBezTo>
                  <a:pt x="7619737" y="3249568"/>
                  <a:pt x="7622918" y="3251056"/>
                  <a:pt x="7626158" y="3252558"/>
                </a:cubicBezTo>
                <a:cubicBezTo>
                  <a:pt x="7629398" y="3254060"/>
                  <a:pt x="7632579" y="3255710"/>
                  <a:pt x="7635701" y="3257507"/>
                </a:cubicBezTo>
                <a:cubicBezTo>
                  <a:pt x="7638824" y="3259304"/>
                  <a:pt x="7641607" y="3261424"/>
                  <a:pt x="7644052" y="3263869"/>
                </a:cubicBezTo>
                <a:cubicBezTo>
                  <a:pt x="7646497" y="3266314"/>
                  <a:pt x="7648470" y="3269201"/>
                  <a:pt x="7649973" y="3272529"/>
                </a:cubicBezTo>
                <a:cubicBezTo>
                  <a:pt x="7651475" y="3275858"/>
                  <a:pt x="7652226" y="3279790"/>
                  <a:pt x="7652226" y="3284326"/>
                </a:cubicBezTo>
                <a:cubicBezTo>
                  <a:pt x="7652226" y="3289687"/>
                  <a:pt x="7651239" y="3294459"/>
                  <a:pt x="7649266" y="3298641"/>
                </a:cubicBezTo>
                <a:cubicBezTo>
                  <a:pt x="7647293" y="3302824"/>
                  <a:pt x="7644553" y="3306373"/>
                  <a:pt x="7641048" y="3309289"/>
                </a:cubicBezTo>
                <a:cubicBezTo>
                  <a:pt x="7637543" y="3312206"/>
                  <a:pt x="7633419" y="3314400"/>
                  <a:pt x="7628676" y="3315873"/>
                </a:cubicBezTo>
                <a:cubicBezTo>
                  <a:pt x="7623934" y="3317346"/>
                  <a:pt x="7618823" y="3318082"/>
                  <a:pt x="7613345" y="3318082"/>
                </a:cubicBezTo>
                <a:cubicBezTo>
                  <a:pt x="7609516" y="3318082"/>
                  <a:pt x="7605966" y="3317758"/>
                  <a:pt x="7602696" y="3317110"/>
                </a:cubicBezTo>
                <a:cubicBezTo>
                  <a:pt x="7599427" y="3316462"/>
                  <a:pt x="7596511" y="3315667"/>
                  <a:pt x="7593948" y="3314724"/>
                </a:cubicBezTo>
                <a:cubicBezTo>
                  <a:pt x="7591385" y="3313782"/>
                  <a:pt x="7589236" y="3312810"/>
                  <a:pt x="7587497" y="3311808"/>
                </a:cubicBezTo>
                <a:cubicBezTo>
                  <a:pt x="7585760" y="3310807"/>
                  <a:pt x="7584552" y="3309952"/>
                  <a:pt x="7583874" y="3309245"/>
                </a:cubicBezTo>
                <a:cubicBezTo>
                  <a:pt x="7583197" y="3308538"/>
                  <a:pt x="7582696" y="3307640"/>
                  <a:pt x="7582372" y="3306550"/>
                </a:cubicBezTo>
                <a:cubicBezTo>
                  <a:pt x="7582048" y="3305460"/>
                  <a:pt x="7581886" y="3304002"/>
                  <a:pt x="7581886" y="3302176"/>
                </a:cubicBezTo>
                <a:cubicBezTo>
                  <a:pt x="7581886" y="3300880"/>
                  <a:pt x="7581945" y="3299805"/>
                  <a:pt x="7582063" y="3298951"/>
                </a:cubicBezTo>
                <a:cubicBezTo>
                  <a:pt x="7582181" y="3298097"/>
                  <a:pt x="7582358" y="3297404"/>
                  <a:pt x="7582593" y="3296874"/>
                </a:cubicBezTo>
                <a:cubicBezTo>
                  <a:pt x="7582829" y="3296344"/>
                  <a:pt x="7583123" y="3295976"/>
                  <a:pt x="7583477" y="3295769"/>
                </a:cubicBezTo>
                <a:cubicBezTo>
                  <a:pt x="7583830" y="3295563"/>
                  <a:pt x="7584243" y="3295460"/>
                  <a:pt x="7584714" y="3295460"/>
                </a:cubicBezTo>
                <a:cubicBezTo>
                  <a:pt x="7585539" y="3295460"/>
                  <a:pt x="7586702" y="3295961"/>
                  <a:pt x="7588204" y="3296962"/>
                </a:cubicBezTo>
                <a:cubicBezTo>
                  <a:pt x="7589707" y="3297964"/>
                  <a:pt x="7591636" y="3299054"/>
                  <a:pt x="7593992" y="3300232"/>
                </a:cubicBezTo>
                <a:cubicBezTo>
                  <a:pt x="7596349" y="3301410"/>
                  <a:pt x="7599191" y="3302515"/>
                  <a:pt x="7602520" y="3303546"/>
                </a:cubicBezTo>
                <a:cubicBezTo>
                  <a:pt x="7605849" y="3304577"/>
                  <a:pt x="7609692" y="3305092"/>
                  <a:pt x="7614052" y="3305092"/>
                </a:cubicBezTo>
                <a:cubicBezTo>
                  <a:pt x="7617351" y="3305092"/>
                  <a:pt x="7620370" y="3304650"/>
                  <a:pt x="7623109" y="3303767"/>
                </a:cubicBezTo>
                <a:cubicBezTo>
                  <a:pt x="7625848" y="3302883"/>
                  <a:pt x="7628205" y="3301631"/>
                  <a:pt x="7630178" y="3300011"/>
                </a:cubicBezTo>
                <a:cubicBezTo>
                  <a:pt x="7632152" y="3298391"/>
                  <a:pt x="7633669" y="3296403"/>
                  <a:pt x="7634729" y="3294046"/>
                </a:cubicBezTo>
                <a:cubicBezTo>
                  <a:pt x="7635790" y="3291690"/>
                  <a:pt x="7636320" y="3289009"/>
                  <a:pt x="7636320" y="3286005"/>
                </a:cubicBezTo>
                <a:cubicBezTo>
                  <a:pt x="7636320" y="3282765"/>
                  <a:pt x="7635584" y="3279996"/>
                  <a:pt x="7634111" y="3277698"/>
                </a:cubicBezTo>
                <a:cubicBezTo>
                  <a:pt x="7632638" y="3275401"/>
                  <a:pt x="7630694" y="3273383"/>
                  <a:pt x="7628279" y="3271645"/>
                </a:cubicBezTo>
                <a:cubicBezTo>
                  <a:pt x="7625864" y="3269908"/>
                  <a:pt x="7623109" y="3268317"/>
                  <a:pt x="7620016" y="3266873"/>
                </a:cubicBezTo>
                <a:cubicBezTo>
                  <a:pt x="7616923" y="3265430"/>
                  <a:pt x="7613757" y="3263957"/>
                  <a:pt x="7610517" y="3262455"/>
                </a:cubicBezTo>
                <a:cubicBezTo>
                  <a:pt x="7607277" y="3260953"/>
                  <a:pt x="7604125" y="3259289"/>
                  <a:pt x="7601062" y="3257462"/>
                </a:cubicBezTo>
                <a:cubicBezTo>
                  <a:pt x="7597998" y="3255636"/>
                  <a:pt x="7595259" y="3253486"/>
                  <a:pt x="7592844" y="3251012"/>
                </a:cubicBezTo>
                <a:cubicBezTo>
                  <a:pt x="7590429" y="3248537"/>
                  <a:pt x="7588469" y="3245636"/>
                  <a:pt x="7586967" y="3242308"/>
                </a:cubicBezTo>
                <a:cubicBezTo>
                  <a:pt x="7585465" y="3238979"/>
                  <a:pt x="7584714" y="3234988"/>
                  <a:pt x="7584714" y="3230334"/>
                </a:cubicBezTo>
                <a:cubicBezTo>
                  <a:pt x="7584714" y="3225562"/>
                  <a:pt x="7585583" y="3221306"/>
                  <a:pt x="7587321" y="3217565"/>
                </a:cubicBezTo>
                <a:cubicBezTo>
                  <a:pt x="7589059" y="3213824"/>
                  <a:pt x="7591474" y="3210687"/>
                  <a:pt x="7594567" y="3208154"/>
                </a:cubicBezTo>
                <a:cubicBezTo>
                  <a:pt x="7597660" y="3205621"/>
                  <a:pt x="7601342" y="3203691"/>
                  <a:pt x="7605613" y="3202366"/>
                </a:cubicBezTo>
                <a:cubicBezTo>
                  <a:pt x="7609884" y="3201040"/>
                  <a:pt x="7614493" y="3200378"/>
                  <a:pt x="7619442" y="3200378"/>
                </a:cubicBezTo>
                <a:close/>
                <a:moveTo>
                  <a:pt x="7152717" y="3200378"/>
                </a:moveTo>
                <a:cubicBezTo>
                  <a:pt x="7155250" y="3200378"/>
                  <a:pt x="7157798" y="3200598"/>
                  <a:pt x="7160361" y="3201040"/>
                </a:cubicBezTo>
                <a:cubicBezTo>
                  <a:pt x="7162923" y="3201482"/>
                  <a:pt x="7165339" y="3202071"/>
                  <a:pt x="7167607" y="3202808"/>
                </a:cubicBezTo>
                <a:cubicBezTo>
                  <a:pt x="7169875" y="3203544"/>
                  <a:pt x="7171892" y="3204369"/>
                  <a:pt x="7173660" y="3205282"/>
                </a:cubicBezTo>
                <a:cubicBezTo>
                  <a:pt x="7175427" y="3206195"/>
                  <a:pt x="7176591" y="3206931"/>
                  <a:pt x="7177150" y="3207491"/>
                </a:cubicBezTo>
                <a:cubicBezTo>
                  <a:pt x="7177710" y="3208051"/>
                  <a:pt x="7178078" y="3208493"/>
                  <a:pt x="7178255" y="3208817"/>
                </a:cubicBezTo>
                <a:cubicBezTo>
                  <a:pt x="7178432" y="3209141"/>
                  <a:pt x="7178579" y="3209553"/>
                  <a:pt x="7178697" y="3210054"/>
                </a:cubicBezTo>
                <a:cubicBezTo>
                  <a:pt x="7178815" y="3210555"/>
                  <a:pt x="7178903" y="3211158"/>
                  <a:pt x="7178962" y="3211865"/>
                </a:cubicBezTo>
                <a:cubicBezTo>
                  <a:pt x="7179021" y="3212572"/>
                  <a:pt x="7179050" y="3213485"/>
                  <a:pt x="7179050" y="3214605"/>
                </a:cubicBezTo>
                <a:cubicBezTo>
                  <a:pt x="7179050" y="3215665"/>
                  <a:pt x="7179006" y="3216608"/>
                  <a:pt x="7178918" y="3217432"/>
                </a:cubicBezTo>
                <a:cubicBezTo>
                  <a:pt x="7178829" y="3218257"/>
                  <a:pt x="7178697" y="3218949"/>
                  <a:pt x="7178520" y="3219509"/>
                </a:cubicBezTo>
                <a:cubicBezTo>
                  <a:pt x="7178343" y="3220069"/>
                  <a:pt x="7178093" y="3220481"/>
                  <a:pt x="7177769" y="3220746"/>
                </a:cubicBezTo>
                <a:cubicBezTo>
                  <a:pt x="7177445" y="3221011"/>
                  <a:pt x="7177077" y="3221144"/>
                  <a:pt x="7176664" y="3221144"/>
                </a:cubicBezTo>
                <a:cubicBezTo>
                  <a:pt x="7176017" y="3221144"/>
                  <a:pt x="7175000" y="3220732"/>
                  <a:pt x="7173616" y="3219907"/>
                </a:cubicBezTo>
                <a:cubicBezTo>
                  <a:pt x="7172231" y="3219082"/>
                  <a:pt x="7170538" y="3218154"/>
                  <a:pt x="7168535" y="3217123"/>
                </a:cubicBezTo>
                <a:cubicBezTo>
                  <a:pt x="7166532" y="3216092"/>
                  <a:pt x="7164160" y="3215150"/>
                  <a:pt x="7161421" y="3214295"/>
                </a:cubicBezTo>
                <a:cubicBezTo>
                  <a:pt x="7158682" y="3213441"/>
                  <a:pt x="7155604" y="3213014"/>
                  <a:pt x="7152187" y="3213014"/>
                </a:cubicBezTo>
                <a:cubicBezTo>
                  <a:pt x="7149005" y="3213014"/>
                  <a:pt x="7146237" y="3213441"/>
                  <a:pt x="7143880" y="3214295"/>
                </a:cubicBezTo>
                <a:cubicBezTo>
                  <a:pt x="7141524" y="3215150"/>
                  <a:pt x="7139580" y="3216284"/>
                  <a:pt x="7138048" y="3217697"/>
                </a:cubicBezTo>
                <a:cubicBezTo>
                  <a:pt x="7136517" y="3219111"/>
                  <a:pt x="7135368" y="3220790"/>
                  <a:pt x="7134602" y="3222734"/>
                </a:cubicBezTo>
                <a:cubicBezTo>
                  <a:pt x="7133836" y="3224678"/>
                  <a:pt x="7133453" y="3226740"/>
                  <a:pt x="7133453" y="3228920"/>
                </a:cubicBezTo>
                <a:cubicBezTo>
                  <a:pt x="7133453" y="3232101"/>
                  <a:pt x="7134190" y="3234841"/>
                  <a:pt x="7135662" y="3237138"/>
                </a:cubicBezTo>
                <a:cubicBezTo>
                  <a:pt x="7137135" y="3239436"/>
                  <a:pt x="7139094" y="3241468"/>
                  <a:pt x="7141539" y="3243235"/>
                </a:cubicBezTo>
                <a:cubicBezTo>
                  <a:pt x="7143984" y="3245003"/>
                  <a:pt x="7146767" y="3246623"/>
                  <a:pt x="7149889" y="3248096"/>
                </a:cubicBezTo>
                <a:cubicBezTo>
                  <a:pt x="7153012" y="3249568"/>
                  <a:pt x="7156193" y="3251056"/>
                  <a:pt x="7159433" y="3252558"/>
                </a:cubicBezTo>
                <a:cubicBezTo>
                  <a:pt x="7162673" y="3254060"/>
                  <a:pt x="7165854" y="3255710"/>
                  <a:pt x="7168976" y="3257507"/>
                </a:cubicBezTo>
                <a:cubicBezTo>
                  <a:pt x="7172099" y="3259304"/>
                  <a:pt x="7174882" y="3261424"/>
                  <a:pt x="7177327" y="3263869"/>
                </a:cubicBezTo>
                <a:cubicBezTo>
                  <a:pt x="7179772" y="3266314"/>
                  <a:pt x="7181745" y="3269201"/>
                  <a:pt x="7183248" y="3272529"/>
                </a:cubicBezTo>
                <a:cubicBezTo>
                  <a:pt x="7184750" y="3275858"/>
                  <a:pt x="7185501" y="3279790"/>
                  <a:pt x="7185501" y="3284326"/>
                </a:cubicBezTo>
                <a:cubicBezTo>
                  <a:pt x="7185501" y="3289687"/>
                  <a:pt x="7184514" y="3294459"/>
                  <a:pt x="7182541" y="3298641"/>
                </a:cubicBezTo>
                <a:cubicBezTo>
                  <a:pt x="7180568" y="3302824"/>
                  <a:pt x="7177828" y="3306373"/>
                  <a:pt x="7174323" y="3309289"/>
                </a:cubicBezTo>
                <a:cubicBezTo>
                  <a:pt x="7170818" y="3312206"/>
                  <a:pt x="7166694" y="3314400"/>
                  <a:pt x="7161951" y="3315873"/>
                </a:cubicBezTo>
                <a:cubicBezTo>
                  <a:pt x="7157209" y="3317346"/>
                  <a:pt x="7152098" y="3318082"/>
                  <a:pt x="7146620" y="3318082"/>
                </a:cubicBezTo>
                <a:cubicBezTo>
                  <a:pt x="7142791" y="3318082"/>
                  <a:pt x="7139241" y="3317758"/>
                  <a:pt x="7135971" y="3317110"/>
                </a:cubicBezTo>
                <a:cubicBezTo>
                  <a:pt x="7132702" y="3316462"/>
                  <a:pt x="7129786" y="3315667"/>
                  <a:pt x="7127223" y="3314724"/>
                </a:cubicBezTo>
                <a:cubicBezTo>
                  <a:pt x="7124660" y="3313782"/>
                  <a:pt x="7122511" y="3312810"/>
                  <a:pt x="7120772" y="3311808"/>
                </a:cubicBezTo>
                <a:cubicBezTo>
                  <a:pt x="7119035" y="3310807"/>
                  <a:pt x="7117827" y="3309952"/>
                  <a:pt x="7117149" y="3309245"/>
                </a:cubicBezTo>
                <a:cubicBezTo>
                  <a:pt x="7116472" y="3308538"/>
                  <a:pt x="7115971" y="3307640"/>
                  <a:pt x="7115647" y="3306550"/>
                </a:cubicBezTo>
                <a:cubicBezTo>
                  <a:pt x="7115323" y="3305460"/>
                  <a:pt x="7115161" y="3304002"/>
                  <a:pt x="7115161" y="3302176"/>
                </a:cubicBezTo>
                <a:cubicBezTo>
                  <a:pt x="7115161" y="3300880"/>
                  <a:pt x="7115220" y="3299805"/>
                  <a:pt x="7115338" y="3298951"/>
                </a:cubicBezTo>
                <a:cubicBezTo>
                  <a:pt x="7115456" y="3298097"/>
                  <a:pt x="7115633" y="3297404"/>
                  <a:pt x="7115868" y="3296874"/>
                </a:cubicBezTo>
                <a:cubicBezTo>
                  <a:pt x="7116104" y="3296344"/>
                  <a:pt x="7116398" y="3295976"/>
                  <a:pt x="7116752" y="3295769"/>
                </a:cubicBezTo>
                <a:cubicBezTo>
                  <a:pt x="7117105" y="3295563"/>
                  <a:pt x="7117518" y="3295460"/>
                  <a:pt x="7117989" y="3295460"/>
                </a:cubicBezTo>
                <a:cubicBezTo>
                  <a:pt x="7118814" y="3295460"/>
                  <a:pt x="7119977" y="3295961"/>
                  <a:pt x="7121479" y="3296962"/>
                </a:cubicBezTo>
                <a:cubicBezTo>
                  <a:pt x="7122982" y="3297964"/>
                  <a:pt x="7124911" y="3299054"/>
                  <a:pt x="7127267" y="3300232"/>
                </a:cubicBezTo>
                <a:cubicBezTo>
                  <a:pt x="7129624" y="3301410"/>
                  <a:pt x="7132466" y="3302515"/>
                  <a:pt x="7135795" y="3303546"/>
                </a:cubicBezTo>
                <a:cubicBezTo>
                  <a:pt x="7139124" y="3304577"/>
                  <a:pt x="7142967" y="3305092"/>
                  <a:pt x="7147327" y="3305092"/>
                </a:cubicBezTo>
                <a:cubicBezTo>
                  <a:pt x="7150626" y="3305092"/>
                  <a:pt x="7153645" y="3304650"/>
                  <a:pt x="7156384" y="3303767"/>
                </a:cubicBezTo>
                <a:cubicBezTo>
                  <a:pt x="7159123" y="3302883"/>
                  <a:pt x="7161480" y="3301631"/>
                  <a:pt x="7163453" y="3300011"/>
                </a:cubicBezTo>
                <a:cubicBezTo>
                  <a:pt x="7165427" y="3298391"/>
                  <a:pt x="7166944" y="3296403"/>
                  <a:pt x="7168004" y="3294046"/>
                </a:cubicBezTo>
                <a:cubicBezTo>
                  <a:pt x="7169065" y="3291690"/>
                  <a:pt x="7169595" y="3289009"/>
                  <a:pt x="7169595" y="3286005"/>
                </a:cubicBezTo>
                <a:cubicBezTo>
                  <a:pt x="7169595" y="3282765"/>
                  <a:pt x="7168859" y="3279996"/>
                  <a:pt x="7167386" y="3277698"/>
                </a:cubicBezTo>
                <a:cubicBezTo>
                  <a:pt x="7165913" y="3275401"/>
                  <a:pt x="7163969" y="3273383"/>
                  <a:pt x="7161554" y="3271645"/>
                </a:cubicBezTo>
                <a:cubicBezTo>
                  <a:pt x="7159139" y="3269908"/>
                  <a:pt x="7156384" y="3268317"/>
                  <a:pt x="7153291" y="3266873"/>
                </a:cubicBezTo>
                <a:cubicBezTo>
                  <a:pt x="7150198" y="3265430"/>
                  <a:pt x="7147032" y="3263957"/>
                  <a:pt x="7143792" y="3262455"/>
                </a:cubicBezTo>
                <a:cubicBezTo>
                  <a:pt x="7140552" y="3260953"/>
                  <a:pt x="7137400" y="3259289"/>
                  <a:pt x="7134337" y="3257462"/>
                </a:cubicBezTo>
                <a:cubicBezTo>
                  <a:pt x="7131273" y="3255636"/>
                  <a:pt x="7128534" y="3253486"/>
                  <a:pt x="7126119" y="3251012"/>
                </a:cubicBezTo>
                <a:cubicBezTo>
                  <a:pt x="7123704" y="3248537"/>
                  <a:pt x="7121744" y="3245636"/>
                  <a:pt x="7120242" y="3242308"/>
                </a:cubicBezTo>
                <a:cubicBezTo>
                  <a:pt x="7118740" y="3238979"/>
                  <a:pt x="7117989" y="3234988"/>
                  <a:pt x="7117989" y="3230334"/>
                </a:cubicBezTo>
                <a:cubicBezTo>
                  <a:pt x="7117989" y="3225562"/>
                  <a:pt x="7118858" y="3221306"/>
                  <a:pt x="7120596" y="3217565"/>
                </a:cubicBezTo>
                <a:cubicBezTo>
                  <a:pt x="7122334" y="3213824"/>
                  <a:pt x="7124749" y="3210687"/>
                  <a:pt x="7127842" y="3208154"/>
                </a:cubicBezTo>
                <a:cubicBezTo>
                  <a:pt x="7130935" y="3205621"/>
                  <a:pt x="7134617" y="3203691"/>
                  <a:pt x="7138888" y="3202366"/>
                </a:cubicBezTo>
                <a:cubicBezTo>
                  <a:pt x="7143159" y="3201040"/>
                  <a:pt x="7147768" y="3200378"/>
                  <a:pt x="7152717" y="3200378"/>
                </a:cubicBezTo>
                <a:close/>
                <a:moveTo>
                  <a:pt x="6676467" y="3200378"/>
                </a:moveTo>
                <a:cubicBezTo>
                  <a:pt x="6679000" y="3200378"/>
                  <a:pt x="6681548" y="3200598"/>
                  <a:pt x="6684111" y="3201040"/>
                </a:cubicBezTo>
                <a:cubicBezTo>
                  <a:pt x="6686673" y="3201482"/>
                  <a:pt x="6689089" y="3202071"/>
                  <a:pt x="6691357" y="3202808"/>
                </a:cubicBezTo>
                <a:cubicBezTo>
                  <a:pt x="6693625" y="3203544"/>
                  <a:pt x="6695642" y="3204369"/>
                  <a:pt x="6697410" y="3205282"/>
                </a:cubicBezTo>
                <a:cubicBezTo>
                  <a:pt x="6699177" y="3206195"/>
                  <a:pt x="6700341" y="3206931"/>
                  <a:pt x="6700900" y="3207491"/>
                </a:cubicBezTo>
                <a:cubicBezTo>
                  <a:pt x="6701460" y="3208051"/>
                  <a:pt x="6701828" y="3208493"/>
                  <a:pt x="6702005" y="3208817"/>
                </a:cubicBezTo>
                <a:cubicBezTo>
                  <a:pt x="6702182" y="3209141"/>
                  <a:pt x="6702329" y="3209553"/>
                  <a:pt x="6702447" y="3210054"/>
                </a:cubicBezTo>
                <a:cubicBezTo>
                  <a:pt x="6702565" y="3210555"/>
                  <a:pt x="6702653" y="3211158"/>
                  <a:pt x="6702712" y="3211865"/>
                </a:cubicBezTo>
                <a:cubicBezTo>
                  <a:pt x="6702771" y="3212572"/>
                  <a:pt x="6702800" y="3213485"/>
                  <a:pt x="6702800" y="3214605"/>
                </a:cubicBezTo>
                <a:cubicBezTo>
                  <a:pt x="6702800" y="3215665"/>
                  <a:pt x="6702756" y="3216608"/>
                  <a:pt x="6702668" y="3217432"/>
                </a:cubicBezTo>
                <a:cubicBezTo>
                  <a:pt x="6702579" y="3218257"/>
                  <a:pt x="6702447" y="3218949"/>
                  <a:pt x="6702270" y="3219509"/>
                </a:cubicBezTo>
                <a:cubicBezTo>
                  <a:pt x="6702093" y="3220069"/>
                  <a:pt x="6701843" y="3220481"/>
                  <a:pt x="6701519" y="3220746"/>
                </a:cubicBezTo>
                <a:cubicBezTo>
                  <a:pt x="6701195" y="3221011"/>
                  <a:pt x="6700827" y="3221144"/>
                  <a:pt x="6700414" y="3221144"/>
                </a:cubicBezTo>
                <a:cubicBezTo>
                  <a:pt x="6699767" y="3221144"/>
                  <a:pt x="6698750" y="3220732"/>
                  <a:pt x="6697366" y="3219907"/>
                </a:cubicBezTo>
                <a:cubicBezTo>
                  <a:pt x="6695981" y="3219082"/>
                  <a:pt x="6694288" y="3218154"/>
                  <a:pt x="6692285" y="3217123"/>
                </a:cubicBezTo>
                <a:cubicBezTo>
                  <a:pt x="6690282" y="3216092"/>
                  <a:pt x="6687910" y="3215150"/>
                  <a:pt x="6685171" y="3214295"/>
                </a:cubicBezTo>
                <a:cubicBezTo>
                  <a:pt x="6682432" y="3213441"/>
                  <a:pt x="6679354" y="3213014"/>
                  <a:pt x="6675937" y="3213014"/>
                </a:cubicBezTo>
                <a:cubicBezTo>
                  <a:pt x="6672755" y="3213014"/>
                  <a:pt x="6669987" y="3213441"/>
                  <a:pt x="6667630" y="3214295"/>
                </a:cubicBezTo>
                <a:cubicBezTo>
                  <a:pt x="6665274" y="3215150"/>
                  <a:pt x="6663330" y="3216284"/>
                  <a:pt x="6661798" y="3217697"/>
                </a:cubicBezTo>
                <a:cubicBezTo>
                  <a:pt x="6660267" y="3219111"/>
                  <a:pt x="6659118" y="3220790"/>
                  <a:pt x="6658352" y="3222734"/>
                </a:cubicBezTo>
                <a:cubicBezTo>
                  <a:pt x="6657586" y="3224678"/>
                  <a:pt x="6657203" y="3226740"/>
                  <a:pt x="6657203" y="3228920"/>
                </a:cubicBezTo>
                <a:cubicBezTo>
                  <a:pt x="6657203" y="3232101"/>
                  <a:pt x="6657940" y="3234841"/>
                  <a:pt x="6659412" y="3237138"/>
                </a:cubicBezTo>
                <a:cubicBezTo>
                  <a:pt x="6660885" y="3239436"/>
                  <a:pt x="6662844" y="3241468"/>
                  <a:pt x="6665289" y="3243235"/>
                </a:cubicBezTo>
                <a:cubicBezTo>
                  <a:pt x="6667734" y="3245003"/>
                  <a:pt x="6670517" y="3246623"/>
                  <a:pt x="6673639" y="3248096"/>
                </a:cubicBezTo>
                <a:cubicBezTo>
                  <a:pt x="6676762" y="3249568"/>
                  <a:pt x="6679943" y="3251056"/>
                  <a:pt x="6683183" y="3252558"/>
                </a:cubicBezTo>
                <a:cubicBezTo>
                  <a:pt x="6686423" y="3254060"/>
                  <a:pt x="6689604" y="3255710"/>
                  <a:pt x="6692726" y="3257507"/>
                </a:cubicBezTo>
                <a:cubicBezTo>
                  <a:pt x="6695849" y="3259304"/>
                  <a:pt x="6698632" y="3261424"/>
                  <a:pt x="6701077" y="3263869"/>
                </a:cubicBezTo>
                <a:cubicBezTo>
                  <a:pt x="6703522" y="3266314"/>
                  <a:pt x="6705495" y="3269201"/>
                  <a:pt x="6706998" y="3272529"/>
                </a:cubicBezTo>
                <a:cubicBezTo>
                  <a:pt x="6708500" y="3275858"/>
                  <a:pt x="6709251" y="3279790"/>
                  <a:pt x="6709251" y="3284326"/>
                </a:cubicBezTo>
                <a:cubicBezTo>
                  <a:pt x="6709251" y="3289687"/>
                  <a:pt x="6708264" y="3294459"/>
                  <a:pt x="6706291" y="3298641"/>
                </a:cubicBezTo>
                <a:cubicBezTo>
                  <a:pt x="6704318" y="3302824"/>
                  <a:pt x="6701578" y="3306373"/>
                  <a:pt x="6698073" y="3309289"/>
                </a:cubicBezTo>
                <a:cubicBezTo>
                  <a:pt x="6694568" y="3312206"/>
                  <a:pt x="6690444" y="3314400"/>
                  <a:pt x="6685701" y="3315873"/>
                </a:cubicBezTo>
                <a:cubicBezTo>
                  <a:pt x="6680959" y="3317346"/>
                  <a:pt x="6675848" y="3318082"/>
                  <a:pt x="6670370" y="3318082"/>
                </a:cubicBezTo>
                <a:cubicBezTo>
                  <a:pt x="6666541" y="3318082"/>
                  <a:pt x="6662991" y="3317758"/>
                  <a:pt x="6659721" y="3317110"/>
                </a:cubicBezTo>
                <a:cubicBezTo>
                  <a:pt x="6656452" y="3316462"/>
                  <a:pt x="6653536" y="3315667"/>
                  <a:pt x="6650973" y="3314724"/>
                </a:cubicBezTo>
                <a:cubicBezTo>
                  <a:pt x="6648410" y="3313782"/>
                  <a:pt x="6646261" y="3312810"/>
                  <a:pt x="6644522" y="3311808"/>
                </a:cubicBezTo>
                <a:cubicBezTo>
                  <a:pt x="6642785" y="3310807"/>
                  <a:pt x="6641577" y="3309952"/>
                  <a:pt x="6640899" y="3309245"/>
                </a:cubicBezTo>
                <a:cubicBezTo>
                  <a:pt x="6640222" y="3308538"/>
                  <a:pt x="6639721" y="3307640"/>
                  <a:pt x="6639397" y="3306550"/>
                </a:cubicBezTo>
                <a:cubicBezTo>
                  <a:pt x="6639073" y="3305460"/>
                  <a:pt x="6638911" y="3304002"/>
                  <a:pt x="6638911" y="3302176"/>
                </a:cubicBezTo>
                <a:cubicBezTo>
                  <a:pt x="6638911" y="3300880"/>
                  <a:pt x="6638970" y="3299805"/>
                  <a:pt x="6639088" y="3298951"/>
                </a:cubicBezTo>
                <a:cubicBezTo>
                  <a:pt x="6639206" y="3298097"/>
                  <a:pt x="6639383" y="3297404"/>
                  <a:pt x="6639618" y="3296874"/>
                </a:cubicBezTo>
                <a:cubicBezTo>
                  <a:pt x="6639854" y="3296344"/>
                  <a:pt x="6640148" y="3295976"/>
                  <a:pt x="6640502" y="3295769"/>
                </a:cubicBezTo>
                <a:cubicBezTo>
                  <a:pt x="6640855" y="3295563"/>
                  <a:pt x="6641268" y="3295460"/>
                  <a:pt x="6641739" y="3295460"/>
                </a:cubicBezTo>
                <a:cubicBezTo>
                  <a:pt x="6642564" y="3295460"/>
                  <a:pt x="6643727" y="3295961"/>
                  <a:pt x="6645229" y="3296962"/>
                </a:cubicBezTo>
                <a:cubicBezTo>
                  <a:pt x="6646732" y="3297964"/>
                  <a:pt x="6648661" y="3299054"/>
                  <a:pt x="6651017" y="3300232"/>
                </a:cubicBezTo>
                <a:cubicBezTo>
                  <a:pt x="6653374" y="3301410"/>
                  <a:pt x="6656216" y="3302515"/>
                  <a:pt x="6659545" y="3303546"/>
                </a:cubicBezTo>
                <a:cubicBezTo>
                  <a:pt x="6662874" y="3304577"/>
                  <a:pt x="6666717" y="3305092"/>
                  <a:pt x="6671077" y="3305092"/>
                </a:cubicBezTo>
                <a:cubicBezTo>
                  <a:pt x="6674376" y="3305092"/>
                  <a:pt x="6677395" y="3304650"/>
                  <a:pt x="6680134" y="3303767"/>
                </a:cubicBezTo>
                <a:cubicBezTo>
                  <a:pt x="6682873" y="3302883"/>
                  <a:pt x="6685230" y="3301631"/>
                  <a:pt x="6687203" y="3300011"/>
                </a:cubicBezTo>
                <a:cubicBezTo>
                  <a:pt x="6689177" y="3298391"/>
                  <a:pt x="6690694" y="3296403"/>
                  <a:pt x="6691754" y="3294046"/>
                </a:cubicBezTo>
                <a:cubicBezTo>
                  <a:pt x="6692815" y="3291690"/>
                  <a:pt x="6693345" y="3289009"/>
                  <a:pt x="6693345" y="3286005"/>
                </a:cubicBezTo>
                <a:cubicBezTo>
                  <a:pt x="6693345" y="3282765"/>
                  <a:pt x="6692609" y="3279996"/>
                  <a:pt x="6691136" y="3277698"/>
                </a:cubicBezTo>
                <a:cubicBezTo>
                  <a:pt x="6689663" y="3275401"/>
                  <a:pt x="6687719" y="3273383"/>
                  <a:pt x="6685304" y="3271645"/>
                </a:cubicBezTo>
                <a:cubicBezTo>
                  <a:pt x="6682889" y="3269908"/>
                  <a:pt x="6680134" y="3268317"/>
                  <a:pt x="6677041" y="3266873"/>
                </a:cubicBezTo>
                <a:cubicBezTo>
                  <a:pt x="6673948" y="3265430"/>
                  <a:pt x="6670782" y="3263957"/>
                  <a:pt x="6667542" y="3262455"/>
                </a:cubicBezTo>
                <a:cubicBezTo>
                  <a:pt x="6664302" y="3260953"/>
                  <a:pt x="6661150" y="3259289"/>
                  <a:pt x="6658087" y="3257462"/>
                </a:cubicBezTo>
                <a:cubicBezTo>
                  <a:pt x="6655023" y="3255636"/>
                  <a:pt x="6652284" y="3253486"/>
                  <a:pt x="6649869" y="3251012"/>
                </a:cubicBezTo>
                <a:cubicBezTo>
                  <a:pt x="6647454" y="3248537"/>
                  <a:pt x="6645494" y="3245636"/>
                  <a:pt x="6643992" y="3242308"/>
                </a:cubicBezTo>
                <a:cubicBezTo>
                  <a:pt x="6642490" y="3238979"/>
                  <a:pt x="6641739" y="3234988"/>
                  <a:pt x="6641739" y="3230334"/>
                </a:cubicBezTo>
                <a:cubicBezTo>
                  <a:pt x="6641739" y="3225562"/>
                  <a:pt x="6642608" y="3221306"/>
                  <a:pt x="6644346" y="3217565"/>
                </a:cubicBezTo>
                <a:cubicBezTo>
                  <a:pt x="6646084" y="3213824"/>
                  <a:pt x="6648499" y="3210687"/>
                  <a:pt x="6651592" y="3208154"/>
                </a:cubicBezTo>
                <a:cubicBezTo>
                  <a:pt x="6654685" y="3205621"/>
                  <a:pt x="6658367" y="3203691"/>
                  <a:pt x="6662638" y="3202366"/>
                </a:cubicBezTo>
                <a:cubicBezTo>
                  <a:pt x="6666909" y="3201040"/>
                  <a:pt x="6671518" y="3200378"/>
                  <a:pt x="6676467" y="3200378"/>
                </a:cubicBezTo>
                <a:close/>
                <a:moveTo>
                  <a:pt x="6209742" y="3200378"/>
                </a:moveTo>
                <a:cubicBezTo>
                  <a:pt x="6212275" y="3200378"/>
                  <a:pt x="6214823" y="3200598"/>
                  <a:pt x="6217386" y="3201040"/>
                </a:cubicBezTo>
                <a:cubicBezTo>
                  <a:pt x="6219948" y="3201482"/>
                  <a:pt x="6222364" y="3202071"/>
                  <a:pt x="6224632" y="3202808"/>
                </a:cubicBezTo>
                <a:cubicBezTo>
                  <a:pt x="6226900" y="3203544"/>
                  <a:pt x="6228917" y="3204369"/>
                  <a:pt x="6230685" y="3205282"/>
                </a:cubicBezTo>
                <a:cubicBezTo>
                  <a:pt x="6232452" y="3206195"/>
                  <a:pt x="6233616" y="3206931"/>
                  <a:pt x="6234175" y="3207491"/>
                </a:cubicBezTo>
                <a:cubicBezTo>
                  <a:pt x="6234735" y="3208051"/>
                  <a:pt x="6235103" y="3208493"/>
                  <a:pt x="6235280" y="3208817"/>
                </a:cubicBezTo>
                <a:cubicBezTo>
                  <a:pt x="6235457" y="3209141"/>
                  <a:pt x="6235604" y="3209553"/>
                  <a:pt x="6235722" y="3210054"/>
                </a:cubicBezTo>
                <a:cubicBezTo>
                  <a:pt x="6235840" y="3210555"/>
                  <a:pt x="6235928" y="3211158"/>
                  <a:pt x="6235987" y="3211865"/>
                </a:cubicBezTo>
                <a:cubicBezTo>
                  <a:pt x="6236046" y="3212572"/>
                  <a:pt x="6236075" y="3213485"/>
                  <a:pt x="6236075" y="3214605"/>
                </a:cubicBezTo>
                <a:cubicBezTo>
                  <a:pt x="6236075" y="3215665"/>
                  <a:pt x="6236031" y="3216608"/>
                  <a:pt x="6235943" y="3217432"/>
                </a:cubicBezTo>
                <a:cubicBezTo>
                  <a:pt x="6235854" y="3218257"/>
                  <a:pt x="6235722" y="3218949"/>
                  <a:pt x="6235545" y="3219509"/>
                </a:cubicBezTo>
                <a:cubicBezTo>
                  <a:pt x="6235368" y="3220069"/>
                  <a:pt x="6235118" y="3220481"/>
                  <a:pt x="6234794" y="3220746"/>
                </a:cubicBezTo>
                <a:cubicBezTo>
                  <a:pt x="6234470" y="3221011"/>
                  <a:pt x="6234102" y="3221144"/>
                  <a:pt x="6233689" y="3221144"/>
                </a:cubicBezTo>
                <a:cubicBezTo>
                  <a:pt x="6233042" y="3221144"/>
                  <a:pt x="6232025" y="3220732"/>
                  <a:pt x="6230641" y="3219907"/>
                </a:cubicBezTo>
                <a:cubicBezTo>
                  <a:pt x="6229256" y="3219082"/>
                  <a:pt x="6227563" y="3218154"/>
                  <a:pt x="6225560" y="3217123"/>
                </a:cubicBezTo>
                <a:cubicBezTo>
                  <a:pt x="6223557" y="3216092"/>
                  <a:pt x="6221185" y="3215150"/>
                  <a:pt x="6218446" y="3214295"/>
                </a:cubicBezTo>
                <a:cubicBezTo>
                  <a:pt x="6215707" y="3213441"/>
                  <a:pt x="6212629" y="3213014"/>
                  <a:pt x="6209212" y="3213014"/>
                </a:cubicBezTo>
                <a:cubicBezTo>
                  <a:pt x="6206030" y="3213014"/>
                  <a:pt x="6203262" y="3213441"/>
                  <a:pt x="6200905" y="3214295"/>
                </a:cubicBezTo>
                <a:cubicBezTo>
                  <a:pt x="6198549" y="3215150"/>
                  <a:pt x="6196605" y="3216284"/>
                  <a:pt x="6195073" y="3217697"/>
                </a:cubicBezTo>
                <a:cubicBezTo>
                  <a:pt x="6193542" y="3219111"/>
                  <a:pt x="6192393" y="3220790"/>
                  <a:pt x="6191627" y="3222734"/>
                </a:cubicBezTo>
                <a:cubicBezTo>
                  <a:pt x="6190861" y="3224678"/>
                  <a:pt x="6190478" y="3226740"/>
                  <a:pt x="6190478" y="3228920"/>
                </a:cubicBezTo>
                <a:cubicBezTo>
                  <a:pt x="6190478" y="3232101"/>
                  <a:pt x="6191215" y="3234841"/>
                  <a:pt x="6192687" y="3237138"/>
                </a:cubicBezTo>
                <a:cubicBezTo>
                  <a:pt x="6194160" y="3239436"/>
                  <a:pt x="6196119" y="3241468"/>
                  <a:pt x="6198564" y="3243235"/>
                </a:cubicBezTo>
                <a:cubicBezTo>
                  <a:pt x="6201009" y="3245003"/>
                  <a:pt x="6203792" y="3246623"/>
                  <a:pt x="6206914" y="3248096"/>
                </a:cubicBezTo>
                <a:cubicBezTo>
                  <a:pt x="6210037" y="3249568"/>
                  <a:pt x="6213218" y="3251056"/>
                  <a:pt x="6216458" y="3252558"/>
                </a:cubicBezTo>
                <a:cubicBezTo>
                  <a:pt x="6219698" y="3254060"/>
                  <a:pt x="6222879" y="3255710"/>
                  <a:pt x="6226001" y="3257507"/>
                </a:cubicBezTo>
                <a:cubicBezTo>
                  <a:pt x="6229124" y="3259304"/>
                  <a:pt x="6231907" y="3261424"/>
                  <a:pt x="6234352" y="3263869"/>
                </a:cubicBezTo>
                <a:cubicBezTo>
                  <a:pt x="6236797" y="3266314"/>
                  <a:pt x="6238770" y="3269201"/>
                  <a:pt x="6240273" y="3272529"/>
                </a:cubicBezTo>
                <a:cubicBezTo>
                  <a:pt x="6241775" y="3275858"/>
                  <a:pt x="6242526" y="3279790"/>
                  <a:pt x="6242526" y="3284326"/>
                </a:cubicBezTo>
                <a:cubicBezTo>
                  <a:pt x="6242526" y="3289687"/>
                  <a:pt x="6241539" y="3294459"/>
                  <a:pt x="6239566" y="3298641"/>
                </a:cubicBezTo>
                <a:cubicBezTo>
                  <a:pt x="6237593" y="3302824"/>
                  <a:pt x="6234853" y="3306373"/>
                  <a:pt x="6231348" y="3309289"/>
                </a:cubicBezTo>
                <a:cubicBezTo>
                  <a:pt x="6227843" y="3312206"/>
                  <a:pt x="6223719" y="3314400"/>
                  <a:pt x="6218976" y="3315873"/>
                </a:cubicBezTo>
                <a:cubicBezTo>
                  <a:pt x="6214234" y="3317346"/>
                  <a:pt x="6209123" y="3318082"/>
                  <a:pt x="6203645" y="3318082"/>
                </a:cubicBezTo>
                <a:cubicBezTo>
                  <a:pt x="6199816" y="3318082"/>
                  <a:pt x="6196266" y="3317758"/>
                  <a:pt x="6192996" y="3317110"/>
                </a:cubicBezTo>
                <a:cubicBezTo>
                  <a:pt x="6189727" y="3316462"/>
                  <a:pt x="6186811" y="3315667"/>
                  <a:pt x="6184248" y="3314724"/>
                </a:cubicBezTo>
                <a:cubicBezTo>
                  <a:pt x="6181685" y="3313782"/>
                  <a:pt x="6179536" y="3312810"/>
                  <a:pt x="6177797" y="3311808"/>
                </a:cubicBezTo>
                <a:cubicBezTo>
                  <a:pt x="6176060" y="3310807"/>
                  <a:pt x="6174852" y="3309952"/>
                  <a:pt x="6174174" y="3309245"/>
                </a:cubicBezTo>
                <a:cubicBezTo>
                  <a:pt x="6173497" y="3308538"/>
                  <a:pt x="6172996" y="3307640"/>
                  <a:pt x="6172672" y="3306550"/>
                </a:cubicBezTo>
                <a:cubicBezTo>
                  <a:pt x="6172348" y="3305460"/>
                  <a:pt x="6172186" y="3304002"/>
                  <a:pt x="6172186" y="3302176"/>
                </a:cubicBezTo>
                <a:cubicBezTo>
                  <a:pt x="6172186" y="3300880"/>
                  <a:pt x="6172245" y="3299805"/>
                  <a:pt x="6172363" y="3298951"/>
                </a:cubicBezTo>
                <a:cubicBezTo>
                  <a:pt x="6172481" y="3298097"/>
                  <a:pt x="6172658" y="3297404"/>
                  <a:pt x="6172893" y="3296874"/>
                </a:cubicBezTo>
                <a:cubicBezTo>
                  <a:pt x="6173129" y="3296344"/>
                  <a:pt x="6173423" y="3295976"/>
                  <a:pt x="6173777" y="3295769"/>
                </a:cubicBezTo>
                <a:cubicBezTo>
                  <a:pt x="6174130" y="3295563"/>
                  <a:pt x="6174543" y="3295460"/>
                  <a:pt x="6175014" y="3295460"/>
                </a:cubicBezTo>
                <a:cubicBezTo>
                  <a:pt x="6175839" y="3295460"/>
                  <a:pt x="6177002" y="3295961"/>
                  <a:pt x="6178504" y="3296962"/>
                </a:cubicBezTo>
                <a:cubicBezTo>
                  <a:pt x="6180007" y="3297964"/>
                  <a:pt x="6181936" y="3299054"/>
                  <a:pt x="6184292" y="3300232"/>
                </a:cubicBezTo>
                <a:cubicBezTo>
                  <a:pt x="6186649" y="3301410"/>
                  <a:pt x="6189491" y="3302515"/>
                  <a:pt x="6192820" y="3303546"/>
                </a:cubicBezTo>
                <a:cubicBezTo>
                  <a:pt x="6196149" y="3304577"/>
                  <a:pt x="6199992" y="3305092"/>
                  <a:pt x="6204352" y="3305092"/>
                </a:cubicBezTo>
                <a:cubicBezTo>
                  <a:pt x="6207651" y="3305092"/>
                  <a:pt x="6210670" y="3304650"/>
                  <a:pt x="6213409" y="3303767"/>
                </a:cubicBezTo>
                <a:cubicBezTo>
                  <a:pt x="6216148" y="3302883"/>
                  <a:pt x="6218505" y="3301631"/>
                  <a:pt x="6220478" y="3300011"/>
                </a:cubicBezTo>
                <a:cubicBezTo>
                  <a:pt x="6222452" y="3298391"/>
                  <a:pt x="6223969" y="3296403"/>
                  <a:pt x="6225029" y="3294046"/>
                </a:cubicBezTo>
                <a:cubicBezTo>
                  <a:pt x="6226090" y="3291690"/>
                  <a:pt x="6226620" y="3289009"/>
                  <a:pt x="6226620" y="3286005"/>
                </a:cubicBezTo>
                <a:cubicBezTo>
                  <a:pt x="6226620" y="3282765"/>
                  <a:pt x="6225884" y="3279996"/>
                  <a:pt x="6224411" y="3277698"/>
                </a:cubicBezTo>
                <a:cubicBezTo>
                  <a:pt x="6222938" y="3275401"/>
                  <a:pt x="6220994" y="3273383"/>
                  <a:pt x="6218579" y="3271645"/>
                </a:cubicBezTo>
                <a:cubicBezTo>
                  <a:pt x="6216164" y="3269908"/>
                  <a:pt x="6213409" y="3268317"/>
                  <a:pt x="6210316" y="3266873"/>
                </a:cubicBezTo>
                <a:cubicBezTo>
                  <a:pt x="6207223" y="3265430"/>
                  <a:pt x="6204057" y="3263957"/>
                  <a:pt x="6200817" y="3262455"/>
                </a:cubicBezTo>
                <a:cubicBezTo>
                  <a:pt x="6197577" y="3260953"/>
                  <a:pt x="6194425" y="3259289"/>
                  <a:pt x="6191362" y="3257462"/>
                </a:cubicBezTo>
                <a:cubicBezTo>
                  <a:pt x="6188298" y="3255636"/>
                  <a:pt x="6185559" y="3253486"/>
                  <a:pt x="6183144" y="3251012"/>
                </a:cubicBezTo>
                <a:cubicBezTo>
                  <a:pt x="6180729" y="3248537"/>
                  <a:pt x="6178769" y="3245636"/>
                  <a:pt x="6177267" y="3242308"/>
                </a:cubicBezTo>
                <a:cubicBezTo>
                  <a:pt x="6175765" y="3238979"/>
                  <a:pt x="6175014" y="3234988"/>
                  <a:pt x="6175014" y="3230334"/>
                </a:cubicBezTo>
                <a:cubicBezTo>
                  <a:pt x="6175014" y="3225562"/>
                  <a:pt x="6175883" y="3221306"/>
                  <a:pt x="6177621" y="3217565"/>
                </a:cubicBezTo>
                <a:cubicBezTo>
                  <a:pt x="6179359" y="3213824"/>
                  <a:pt x="6181774" y="3210687"/>
                  <a:pt x="6184867" y="3208154"/>
                </a:cubicBezTo>
                <a:cubicBezTo>
                  <a:pt x="6187960" y="3205621"/>
                  <a:pt x="6191642" y="3203691"/>
                  <a:pt x="6195913" y="3202366"/>
                </a:cubicBezTo>
                <a:cubicBezTo>
                  <a:pt x="6200184" y="3201040"/>
                  <a:pt x="6204793" y="3200378"/>
                  <a:pt x="6209742" y="3200378"/>
                </a:cubicBezTo>
                <a:close/>
                <a:moveTo>
                  <a:pt x="5733492" y="3200378"/>
                </a:moveTo>
                <a:cubicBezTo>
                  <a:pt x="5736025" y="3200378"/>
                  <a:pt x="5738573" y="3200598"/>
                  <a:pt x="5741136" y="3201040"/>
                </a:cubicBezTo>
                <a:cubicBezTo>
                  <a:pt x="5743698" y="3201482"/>
                  <a:pt x="5746114" y="3202071"/>
                  <a:pt x="5748382" y="3202808"/>
                </a:cubicBezTo>
                <a:cubicBezTo>
                  <a:pt x="5750650" y="3203544"/>
                  <a:pt x="5752667" y="3204369"/>
                  <a:pt x="5754435" y="3205282"/>
                </a:cubicBezTo>
                <a:cubicBezTo>
                  <a:pt x="5756202" y="3206195"/>
                  <a:pt x="5757366" y="3206931"/>
                  <a:pt x="5757925" y="3207491"/>
                </a:cubicBezTo>
                <a:cubicBezTo>
                  <a:pt x="5758485" y="3208051"/>
                  <a:pt x="5758853" y="3208493"/>
                  <a:pt x="5759030" y="3208817"/>
                </a:cubicBezTo>
                <a:cubicBezTo>
                  <a:pt x="5759207" y="3209141"/>
                  <a:pt x="5759354" y="3209553"/>
                  <a:pt x="5759472" y="3210054"/>
                </a:cubicBezTo>
                <a:cubicBezTo>
                  <a:pt x="5759590" y="3210555"/>
                  <a:pt x="5759678" y="3211158"/>
                  <a:pt x="5759737" y="3211865"/>
                </a:cubicBezTo>
                <a:cubicBezTo>
                  <a:pt x="5759796" y="3212572"/>
                  <a:pt x="5759825" y="3213485"/>
                  <a:pt x="5759825" y="3214605"/>
                </a:cubicBezTo>
                <a:cubicBezTo>
                  <a:pt x="5759825" y="3215665"/>
                  <a:pt x="5759781" y="3216608"/>
                  <a:pt x="5759693" y="3217432"/>
                </a:cubicBezTo>
                <a:cubicBezTo>
                  <a:pt x="5759604" y="3218257"/>
                  <a:pt x="5759472" y="3218949"/>
                  <a:pt x="5759295" y="3219509"/>
                </a:cubicBezTo>
                <a:cubicBezTo>
                  <a:pt x="5759118" y="3220069"/>
                  <a:pt x="5758868" y="3220481"/>
                  <a:pt x="5758544" y="3220746"/>
                </a:cubicBezTo>
                <a:cubicBezTo>
                  <a:pt x="5758220" y="3221011"/>
                  <a:pt x="5757852" y="3221144"/>
                  <a:pt x="5757439" y="3221144"/>
                </a:cubicBezTo>
                <a:cubicBezTo>
                  <a:pt x="5756792" y="3221144"/>
                  <a:pt x="5755775" y="3220732"/>
                  <a:pt x="5754391" y="3219907"/>
                </a:cubicBezTo>
                <a:cubicBezTo>
                  <a:pt x="5753006" y="3219082"/>
                  <a:pt x="5751313" y="3218154"/>
                  <a:pt x="5749310" y="3217123"/>
                </a:cubicBezTo>
                <a:cubicBezTo>
                  <a:pt x="5747307" y="3216092"/>
                  <a:pt x="5744935" y="3215150"/>
                  <a:pt x="5742196" y="3214295"/>
                </a:cubicBezTo>
                <a:cubicBezTo>
                  <a:pt x="5739457" y="3213441"/>
                  <a:pt x="5736379" y="3213014"/>
                  <a:pt x="5732962" y="3213014"/>
                </a:cubicBezTo>
                <a:cubicBezTo>
                  <a:pt x="5729780" y="3213014"/>
                  <a:pt x="5727012" y="3213441"/>
                  <a:pt x="5724655" y="3214295"/>
                </a:cubicBezTo>
                <a:cubicBezTo>
                  <a:pt x="5722299" y="3215150"/>
                  <a:pt x="5720355" y="3216284"/>
                  <a:pt x="5718823" y="3217697"/>
                </a:cubicBezTo>
                <a:cubicBezTo>
                  <a:pt x="5717292" y="3219111"/>
                  <a:pt x="5716143" y="3220790"/>
                  <a:pt x="5715377" y="3222734"/>
                </a:cubicBezTo>
                <a:cubicBezTo>
                  <a:pt x="5714611" y="3224678"/>
                  <a:pt x="5714228" y="3226740"/>
                  <a:pt x="5714228" y="3228920"/>
                </a:cubicBezTo>
                <a:cubicBezTo>
                  <a:pt x="5714228" y="3232101"/>
                  <a:pt x="5714965" y="3234841"/>
                  <a:pt x="5716437" y="3237138"/>
                </a:cubicBezTo>
                <a:cubicBezTo>
                  <a:pt x="5717910" y="3239436"/>
                  <a:pt x="5719869" y="3241468"/>
                  <a:pt x="5722314" y="3243235"/>
                </a:cubicBezTo>
                <a:cubicBezTo>
                  <a:pt x="5724759" y="3245003"/>
                  <a:pt x="5727542" y="3246623"/>
                  <a:pt x="5730664" y="3248096"/>
                </a:cubicBezTo>
                <a:cubicBezTo>
                  <a:pt x="5733787" y="3249568"/>
                  <a:pt x="5736968" y="3251056"/>
                  <a:pt x="5740208" y="3252558"/>
                </a:cubicBezTo>
                <a:cubicBezTo>
                  <a:pt x="5743448" y="3254060"/>
                  <a:pt x="5746629" y="3255710"/>
                  <a:pt x="5749751" y="3257507"/>
                </a:cubicBezTo>
                <a:cubicBezTo>
                  <a:pt x="5752874" y="3259304"/>
                  <a:pt x="5755657" y="3261424"/>
                  <a:pt x="5758102" y="3263869"/>
                </a:cubicBezTo>
                <a:cubicBezTo>
                  <a:pt x="5760547" y="3266314"/>
                  <a:pt x="5762520" y="3269201"/>
                  <a:pt x="5764023" y="3272529"/>
                </a:cubicBezTo>
                <a:cubicBezTo>
                  <a:pt x="5765525" y="3275858"/>
                  <a:pt x="5766276" y="3279790"/>
                  <a:pt x="5766276" y="3284326"/>
                </a:cubicBezTo>
                <a:cubicBezTo>
                  <a:pt x="5766276" y="3289687"/>
                  <a:pt x="5765289" y="3294459"/>
                  <a:pt x="5763316" y="3298641"/>
                </a:cubicBezTo>
                <a:cubicBezTo>
                  <a:pt x="5761343" y="3302824"/>
                  <a:pt x="5758603" y="3306373"/>
                  <a:pt x="5755098" y="3309289"/>
                </a:cubicBezTo>
                <a:cubicBezTo>
                  <a:pt x="5751593" y="3312206"/>
                  <a:pt x="5747469" y="3314400"/>
                  <a:pt x="5742726" y="3315873"/>
                </a:cubicBezTo>
                <a:cubicBezTo>
                  <a:pt x="5737984" y="3317346"/>
                  <a:pt x="5732873" y="3318082"/>
                  <a:pt x="5727395" y="3318082"/>
                </a:cubicBezTo>
                <a:cubicBezTo>
                  <a:pt x="5723566" y="3318082"/>
                  <a:pt x="5720016" y="3317758"/>
                  <a:pt x="5716746" y="3317110"/>
                </a:cubicBezTo>
                <a:cubicBezTo>
                  <a:pt x="5713477" y="3316462"/>
                  <a:pt x="5710561" y="3315667"/>
                  <a:pt x="5707998" y="3314724"/>
                </a:cubicBezTo>
                <a:cubicBezTo>
                  <a:pt x="5705435" y="3313782"/>
                  <a:pt x="5703286" y="3312810"/>
                  <a:pt x="5701547" y="3311808"/>
                </a:cubicBezTo>
                <a:cubicBezTo>
                  <a:pt x="5699810" y="3310807"/>
                  <a:pt x="5698602" y="3309952"/>
                  <a:pt x="5697924" y="3309245"/>
                </a:cubicBezTo>
                <a:cubicBezTo>
                  <a:pt x="5697247" y="3308538"/>
                  <a:pt x="5696746" y="3307640"/>
                  <a:pt x="5696422" y="3306550"/>
                </a:cubicBezTo>
                <a:cubicBezTo>
                  <a:pt x="5696098" y="3305460"/>
                  <a:pt x="5695936" y="3304002"/>
                  <a:pt x="5695936" y="3302176"/>
                </a:cubicBezTo>
                <a:cubicBezTo>
                  <a:pt x="5695936" y="3300880"/>
                  <a:pt x="5695995" y="3299805"/>
                  <a:pt x="5696113" y="3298951"/>
                </a:cubicBezTo>
                <a:cubicBezTo>
                  <a:pt x="5696231" y="3298097"/>
                  <a:pt x="5696408" y="3297404"/>
                  <a:pt x="5696643" y="3296874"/>
                </a:cubicBezTo>
                <a:cubicBezTo>
                  <a:pt x="5696879" y="3296344"/>
                  <a:pt x="5697173" y="3295976"/>
                  <a:pt x="5697527" y="3295769"/>
                </a:cubicBezTo>
                <a:cubicBezTo>
                  <a:pt x="5697880" y="3295563"/>
                  <a:pt x="5698293" y="3295460"/>
                  <a:pt x="5698764" y="3295460"/>
                </a:cubicBezTo>
                <a:cubicBezTo>
                  <a:pt x="5699589" y="3295460"/>
                  <a:pt x="5700752" y="3295961"/>
                  <a:pt x="5702254" y="3296962"/>
                </a:cubicBezTo>
                <a:cubicBezTo>
                  <a:pt x="5703757" y="3297964"/>
                  <a:pt x="5705686" y="3299054"/>
                  <a:pt x="5708042" y="3300232"/>
                </a:cubicBezTo>
                <a:cubicBezTo>
                  <a:pt x="5710399" y="3301410"/>
                  <a:pt x="5713241" y="3302515"/>
                  <a:pt x="5716570" y="3303546"/>
                </a:cubicBezTo>
                <a:cubicBezTo>
                  <a:pt x="5719899" y="3304577"/>
                  <a:pt x="5723742" y="3305092"/>
                  <a:pt x="5728102" y="3305092"/>
                </a:cubicBezTo>
                <a:cubicBezTo>
                  <a:pt x="5731401" y="3305092"/>
                  <a:pt x="5734420" y="3304650"/>
                  <a:pt x="5737159" y="3303767"/>
                </a:cubicBezTo>
                <a:cubicBezTo>
                  <a:pt x="5739898" y="3302883"/>
                  <a:pt x="5742255" y="3301631"/>
                  <a:pt x="5744228" y="3300011"/>
                </a:cubicBezTo>
                <a:cubicBezTo>
                  <a:pt x="5746202" y="3298391"/>
                  <a:pt x="5747719" y="3296403"/>
                  <a:pt x="5748779" y="3294046"/>
                </a:cubicBezTo>
                <a:cubicBezTo>
                  <a:pt x="5749840" y="3291690"/>
                  <a:pt x="5750370" y="3289009"/>
                  <a:pt x="5750370" y="3286005"/>
                </a:cubicBezTo>
                <a:cubicBezTo>
                  <a:pt x="5750370" y="3282765"/>
                  <a:pt x="5749634" y="3279996"/>
                  <a:pt x="5748161" y="3277698"/>
                </a:cubicBezTo>
                <a:cubicBezTo>
                  <a:pt x="5746688" y="3275401"/>
                  <a:pt x="5744744" y="3273383"/>
                  <a:pt x="5742329" y="3271645"/>
                </a:cubicBezTo>
                <a:cubicBezTo>
                  <a:pt x="5739914" y="3269908"/>
                  <a:pt x="5737159" y="3268317"/>
                  <a:pt x="5734066" y="3266873"/>
                </a:cubicBezTo>
                <a:cubicBezTo>
                  <a:pt x="5730973" y="3265430"/>
                  <a:pt x="5727807" y="3263957"/>
                  <a:pt x="5724567" y="3262455"/>
                </a:cubicBezTo>
                <a:cubicBezTo>
                  <a:pt x="5721327" y="3260953"/>
                  <a:pt x="5718175" y="3259289"/>
                  <a:pt x="5715112" y="3257462"/>
                </a:cubicBezTo>
                <a:cubicBezTo>
                  <a:pt x="5712048" y="3255636"/>
                  <a:pt x="5709309" y="3253486"/>
                  <a:pt x="5706894" y="3251012"/>
                </a:cubicBezTo>
                <a:cubicBezTo>
                  <a:pt x="5704479" y="3248537"/>
                  <a:pt x="5702519" y="3245636"/>
                  <a:pt x="5701017" y="3242308"/>
                </a:cubicBezTo>
                <a:cubicBezTo>
                  <a:pt x="5699515" y="3238979"/>
                  <a:pt x="5698764" y="3234988"/>
                  <a:pt x="5698764" y="3230334"/>
                </a:cubicBezTo>
                <a:cubicBezTo>
                  <a:pt x="5698764" y="3225562"/>
                  <a:pt x="5699633" y="3221306"/>
                  <a:pt x="5701371" y="3217565"/>
                </a:cubicBezTo>
                <a:cubicBezTo>
                  <a:pt x="5703109" y="3213824"/>
                  <a:pt x="5705524" y="3210687"/>
                  <a:pt x="5708617" y="3208154"/>
                </a:cubicBezTo>
                <a:cubicBezTo>
                  <a:pt x="5711710" y="3205621"/>
                  <a:pt x="5715392" y="3203691"/>
                  <a:pt x="5719663" y="3202366"/>
                </a:cubicBezTo>
                <a:cubicBezTo>
                  <a:pt x="5723934" y="3201040"/>
                  <a:pt x="5728543" y="3200378"/>
                  <a:pt x="5733492" y="3200378"/>
                </a:cubicBezTo>
                <a:close/>
                <a:moveTo>
                  <a:pt x="5266767" y="3200378"/>
                </a:moveTo>
                <a:cubicBezTo>
                  <a:pt x="5269300" y="3200378"/>
                  <a:pt x="5271848" y="3200598"/>
                  <a:pt x="5274411" y="3201040"/>
                </a:cubicBezTo>
                <a:cubicBezTo>
                  <a:pt x="5276973" y="3201482"/>
                  <a:pt x="5279389" y="3202071"/>
                  <a:pt x="5281657" y="3202808"/>
                </a:cubicBezTo>
                <a:cubicBezTo>
                  <a:pt x="5283925" y="3203544"/>
                  <a:pt x="5285942" y="3204369"/>
                  <a:pt x="5287710" y="3205282"/>
                </a:cubicBezTo>
                <a:cubicBezTo>
                  <a:pt x="5289477" y="3206195"/>
                  <a:pt x="5290641" y="3206931"/>
                  <a:pt x="5291200" y="3207491"/>
                </a:cubicBezTo>
                <a:cubicBezTo>
                  <a:pt x="5291760" y="3208051"/>
                  <a:pt x="5292128" y="3208493"/>
                  <a:pt x="5292305" y="3208817"/>
                </a:cubicBezTo>
                <a:cubicBezTo>
                  <a:pt x="5292482" y="3209141"/>
                  <a:pt x="5292629" y="3209553"/>
                  <a:pt x="5292747" y="3210054"/>
                </a:cubicBezTo>
                <a:cubicBezTo>
                  <a:pt x="5292865" y="3210555"/>
                  <a:pt x="5292953" y="3211158"/>
                  <a:pt x="5293012" y="3211865"/>
                </a:cubicBezTo>
                <a:cubicBezTo>
                  <a:pt x="5293071" y="3212572"/>
                  <a:pt x="5293100" y="3213485"/>
                  <a:pt x="5293100" y="3214605"/>
                </a:cubicBezTo>
                <a:cubicBezTo>
                  <a:pt x="5293100" y="3215665"/>
                  <a:pt x="5293056" y="3216608"/>
                  <a:pt x="5292968" y="3217432"/>
                </a:cubicBezTo>
                <a:cubicBezTo>
                  <a:pt x="5292879" y="3218257"/>
                  <a:pt x="5292747" y="3218949"/>
                  <a:pt x="5292570" y="3219509"/>
                </a:cubicBezTo>
                <a:cubicBezTo>
                  <a:pt x="5292393" y="3220069"/>
                  <a:pt x="5292143" y="3220481"/>
                  <a:pt x="5291819" y="3220746"/>
                </a:cubicBezTo>
                <a:cubicBezTo>
                  <a:pt x="5291495" y="3221011"/>
                  <a:pt x="5291127" y="3221144"/>
                  <a:pt x="5290714" y="3221144"/>
                </a:cubicBezTo>
                <a:cubicBezTo>
                  <a:pt x="5290067" y="3221144"/>
                  <a:pt x="5289050" y="3220732"/>
                  <a:pt x="5287666" y="3219907"/>
                </a:cubicBezTo>
                <a:cubicBezTo>
                  <a:pt x="5286281" y="3219082"/>
                  <a:pt x="5284588" y="3218154"/>
                  <a:pt x="5282585" y="3217123"/>
                </a:cubicBezTo>
                <a:cubicBezTo>
                  <a:pt x="5280582" y="3216092"/>
                  <a:pt x="5278210" y="3215150"/>
                  <a:pt x="5275471" y="3214295"/>
                </a:cubicBezTo>
                <a:cubicBezTo>
                  <a:pt x="5272732" y="3213441"/>
                  <a:pt x="5269654" y="3213014"/>
                  <a:pt x="5266237" y="3213014"/>
                </a:cubicBezTo>
                <a:cubicBezTo>
                  <a:pt x="5263055" y="3213014"/>
                  <a:pt x="5260287" y="3213441"/>
                  <a:pt x="5257930" y="3214295"/>
                </a:cubicBezTo>
                <a:cubicBezTo>
                  <a:pt x="5255574" y="3215150"/>
                  <a:pt x="5253630" y="3216284"/>
                  <a:pt x="5252098" y="3217697"/>
                </a:cubicBezTo>
                <a:cubicBezTo>
                  <a:pt x="5250567" y="3219111"/>
                  <a:pt x="5249418" y="3220790"/>
                  <a:pt x="5248652" y="3222734"/>
                </a:cubicBezTo>
                <a:cubicBezTo>
                  <a:pt x="5247886" y="3224678"/>
                  <a:pt x="5247503" y="3226740"/>
                  <a:pt x="5247503" y="3228920"/>
                </a:cubicBezTo>
                <a:cubicBezTo>
                  <a:pt x="5247503" y="3232101"/>
                  <a:pt x="5248240" y="3234841"/>
                  <a:pt x="5249712" y="3237138"/>
                </a:cubicBezTo>
                <a:cubicBezTo>
                  <a:pt x="5251185" y="3239436"/>
                  <a:pt x="5253144" y="3241468"/>
                  <a:pt x="5255589" y="3243235"/>
                </a:cubicBezTo>
                <a:cubicBezTo>
                  <a:pt x="5258034" y="3245003"/>
                  <a:pt x="5260817" y="3246623"/>
                  <a:pt x="5263939" y="3248096"/>
                </a:cubicBezTo>
                <a:cubicBezTo>
                  <a:pt x="5267062" y="3249568"/>
                  <a:pt x="5270243" y="3251056"/>
                  <a:pt x="5273483" y="3252558"/>
                </a:cubicBezTo>
                <a:cubicBezTo>
                  <a:pt x="5276723" y="3254060"/>
                  <a:pt x="5279904" y="3255710"/>
                  <a:pt x="5283026" y="3257507"/>
                </a:cubicBezTo>
                <a:cubicBezTo>
                  <a:pt x="5286149" y="3259304"/>
                  <a:pt x="5288932" y="3261424"/>
                  <a:pt x="5291377" y="3263869"/>
                </a:cubicBezTo>
                <a:cubicBezTo>
                  <a:pt x="5293822" y="3266314"/>
                  <a:pt x="5295795" y="3269201"/>
                  <a:pt x="5297298" y="3272529"/>
                </a:cubicBezTo>
                <a:cubicBezTo>
                  <a:pt x="5298800" y="3275858"/>
                  <a:pt x="5299551" y="3279790"/>
                  <a:pt x="5299551" y="3284326"/>
                </a:cubicBezTo>
                <a:cubicBezTo>
                  <a:pt x="5299551" y="3289687"/>
                  <a:pt x="5298564" y="3294459"/>
                  <a:pt x="5296591" y="3298641"/>
                </a:cubicBezTo>
                <a:cubicBezTo>
                  <a:pt x="5294618" y="3302824"/>
                  <a:pt x="5291878" y="3306373"/>
                  <a:pt x="5288373" y="3309289"/>
                </a:cubicBezTo>
                <a:cubicBezTo>
                  <a:pt x="5284868" y="3312206"/>
                  <a:pt x="5280744" y="3314400"/>
                  <a:pt x="5276001" y="3315873"/>
                </a:cubicBezTo>
                <a:cubicBezTo>
                  <a:pt x="5271259" y="3317346"/>
                  <a:pt x="5266148" y="3318082"/>
                  <a:pt x="5260670" y="3318082"/>
                </a:cubicBezTo>
                <a:cubicBezTo>
                  <a:pt x="5256841" y="3318082"/>
                  <a:pt x="5253291" y="3317758"/>
                  <a:pt x="5250021" y="3317110"/>
                </a:cubicBezTo>
                <a:cubicBezTo>
                  <a:pt x="5246752" y="3316462"/>
                  <a:pt x="5243836" y="3315667"/>
                  <a:pt x="5241273" y="3314724"/>
                </a:cubicBezTo>
                <a:cubicBezTo>
                  <a:pt x="5238710" y="3313782"/>
                  <a:pt x="5236561" y="3312810"/>
                  <a:pt x="5234822" y="3311808"/>
                </a:cubicBezTo>
                <a:cubicBezTo>
                  <a:pt x="5233085" y="3310807"/>
                  <a:pt x="5231877" y="3309952"/>
                  <a:pt x="5231199" y="3309245"/>
                </a:cubicBezTo>
                <a:cubicBezTo>
                  <a:pt x="5230522" y="3308538"/>
                  <a:pt x="5230021" y="3307640"/>
                  <a:pt x="5229697" y="3306550"/>
                </a:cubicBezTo>
                <a:cubicBezTo>
                  <a:pt x="5229373" y="3305460"/>
                  <a:pt x="5229211" y="3304002"/>
                  <a:pt x="5229211" y="3302176"/>
                </a:cubicBezTo>
                <a:cubicBezTo>
                  <a:pt x="5229211" y="3300880"/>
                  <a:pt x="5229270" y="3299805"/>
                  <a:pt x="5229388" y="3298951"/>
                </a:cubicBezTo>
                <a:cubicBezTo>
                  <a:pt x="5229506" y="3298097"/>
                  <a:pt x="5229683" y="3297404"/>
                  <a:pt x="5229918" y="3296874"/>
                </a:cubicBezTo>
                <a:cubicBezTo>
                  <a:pt x="5230154" y="3296344"/>
                  <a:pt x="5230448" y="3295976"/>
                  <a:pt x="5230802" y="3295769"/>
                </a:cubicBezTo>
                <a:cubicBezTo>
                  <a:pt x="5231155" y="3295563"/>
                  <a:pt x="5231568" y="3295460"/>
                  <a:pt x="5232039" y="3295460"/>
                </a:cubicBezTo>
                <a:cubicBezTo>
                  <a:pt x="5232864" y="3295460"/>
                  <a:pt x="5234027" y="3295961"/>
                  <a:pt x="5235529" y="3296962"/>
                </a:cubicBezTo>
                <a:cubicBezTo>
                  <a:pt x="5237032" y="3297964"/>
                  <a:pt x="5238961" y="3299054"/>
                  <a:pt x="5241317" y="3300232"/>
                </a:cubicBezTo>
                <a:cubicBezTo>
                  <a:pt x="5243674" y="3301410"/>
                  <a:pt x="5246516" y="3302515"/>
                  <a:pt x="5249845" y="3303546"/>
                </a:cubicBezTo>
                <a:cubicBezTo>
                  <a:pt x="5253174" y="3304577"/>
                  <a:pt x="5257017" y="3305092"/>
                  <a:pt x="5261377" y="3305092"/>
                </a:cubicBezTo>
                <a:cubicBezTo>
                  <a:pt x="5264676" y="3305092"/>
                  <a:pt x="5267695" y="3304650"/>
                  <a:pt x="5270434" y="3303767"/>
                </a:cubicBezTo>
                <a:cubicBezTo>
                  <a:pt x="5273173" y="3302883"/>
                  <a:pt x="5275530" y="3301631"/>
                  <a:pt x="5277503" y="3300011"/>
                </a:cubicBezTo>
                <a:cubicBezTo>
                  <a:pt x="5279477" y="3298391"/>
                  <a:pt x="5280994" y="3296403"/>
                  <a:pt x="5282054" y="3294046"/>
                </a:cubicBezTo>
                <a:cubicBezTo>
                  <a:pt x="5283115" y="3291690"/>
                  <a:pt x="5283645" y="3289009"/>
                  <a:pt x="5283645" y="3286005"/>
                </a:cubicBezTo>
                <a:cubicBezTo>
                  <a:pt x="5283645" y="3282765"/>
                  <a:pt x="5282909" y="3279996"/>
                  <a:pt x="5281436" y="3277698"/>
                </a:cubicBezTo>
                <a:cubicBezTo>
                  <a:pt x="5279963" y="3275401"/>
                  <a:pt x="5278019" y="3273383"/>
                  <a:pt x="5275604" y="3271645"/>
                </a:cubicBezTo>
                <a:cubicBezTo>
                  <a:pt x="5273189" y="3269908"/>
                  <a:pt x="5270434" y="3268317"/>
                  <a:pt x="5267341" y="3266873"/>
                </a:cubicBezTo>
                <a:cubicBezTo>
                  <a:pt x="5264248" y="3265430"/>
                  <a:pt x="5261082" y="3263957"/>
                  <a:pt x="5257842" y="3262455"/>
                </a:cubicBezTo>
                <a:cubicBezTo>
                  <a:pt x="5254602" y="3260953"/>
                  <a:pt x="5251450" y="3259289"/>
                  <a:pt x="5248387" y="3257462"/>
                </a:cubicBezTo>
                <a:cubicBezTo>
                  <a:pt x="5245323" y="3255636"/>
                  <a:pt x="5242584" y="3253486"/>
                  <a:pt x="5240169" y="3251012"/>
                </a:cubicBezTo>
                <a:cubicBezTo>
                  <a:pt x="5237754" y="3248537"/>
                  <a:pt x="5235794" y="3245636"/>
                  <a:pt x="5234292" y="3242308"/>
                </a:cubicBezTo>
                <a:cubicBezTo>
                  <a:pt x="5232790" y="3238979"/>
                  <a:pt x="5232039" y="3234988"/>
                  <a:pt x="5232039" y="3230334"/>
                </a:cubicBezTo>
                <a:cubicBezTo>
                  <a:pt x="5232039" y="3225562"/>
                  <a:pt x="5232908" y="3221306"/>
                  <a:pt x="5234646" y="3217565"/>
                </a:cubicBezTo>
                <a:cubicBezTo>
                  <a:pt x="5236384" y="3213824"/>
                  <a:pt x="5238799" y="3210687"/>
                  <a:pt x="5241892" y="3208154"/>
                </a:cubicBezTo>
                <a:cubicBezTo>
                  <a:pt x="5244985" y="3205621"/>
                  <a:pt x="5248667" y="3203691"/>
                  <a:pt x="5252938" y="3202366"/>
                </a:cubicBezTo>
                <a:cubicBezTo>
                  <a:pt x="5257209" y="3201040"/>
                  <a:pt x="5261818" y="3200378"/>
                  <a:pt x="5266767" y="3200378"/>
                </a:cubicBezTo>
                <a:close/>
                <a:moveTo>
                  <a:pt x="4790517" y="3200378"/>
                </a:moveTo>
                <a:cubicBezTo>
                  <a:pt x="4793050" y="3200378"/>
                  <a:pt x="4795598" y="3200598"/>
                  <a:pt x="4798161" y="3201040"/>
                </a:cubicBezTo>
                <a:cubicBezTo>
                  <a:pt x="4800723" y="3201482"/>
                  <a:pt x="4803139" y="3202071"/>
                  <a:pt x="4805407" y="3202808"/>
                </a:cubicBezTo>
                <a:cubicBezTo>
                  <a:pt x="4807675" y="3203544"/>
                  <a:pt x="4809692" y="3204369"/>
                  <a:pt x="4811460" y="3205282"/>
                </a:cubicBezTo>
                <a:cubicBezTo>
                  <a:pt x="4813227" y="3206195"/>
                  <a:pt x="4814391" y="3206931"/>
                  <a:pt x="4814950" y="3207491"/>
                </a:cubicBezTo>
                <a:cubicBezTo>
                  <a:pt x="4815510" y="3208051"/>
                  <a:pt x="4815878" y="3208493"/>
                  <a:pt x="4816055" y="3208817"/>
                </a:cubicBezTo>
                <a:cubicBezTo>
                  <a:pt x="4816232" y="3209141"/>
                  <a:pt x="4816379" y="3209553"/>
                  <a:pt x="4816497" y="3210054"/>
                </a:cubicBezTo>
                <a:cubicBezTo>
                  <a:pt x="4816615" y="3210555"/>
                  <a:pt x="4816703" y="3211158"/>
                  <a:pt x="4816762" y="3211865"/>
                </a:cubicBezTo>
                <a:cubicBezTo>
                  <a:pt x="4816821" y="3212572"/>
                  <a:pt x="4816850" y="3213485"/>
                  <a:pt x="4816850" y="3214605"/>
                </a:cubicBezTo>
                <a:cubicBezTo>
                  <a:pt x="4816850" y="3215665"/>
                  <a:pt x="4816806" y="3216608"/>
                  <a:pt x="4816718" y="3217432"/>
                </a:cubicBezTo>
                <a:cubicBezTo>
                  <a:pt x="4816629" y="3218257"/>
                  <a:pt x="4816497" y="3218949"/>
                  <a:pt x="4816320" y="3219509"/>
                </a:cubicBezTo>
                <a:cubicBezTo>
                  <a:pt x="4816143" y="3220069"/>
                  <a:pt x="4815893" y="3220481"/>
                  <a:pt x="4815569" y="3220746"/>
                </a:cubicBezTo>
                <a:cubicBezTo>
                  <a:pt x="4815245" y="3221011"/>
                  <a:pt x="4814877" y="3221144"/>
                  <a:pt x="4814464" y="3221144"/>
                </a:cubicBezTo>
                <a:cubicBezTo>
                  <a:pt x="4813817" y="3221144"/>
                  <a:pt x="4812800" y="3220732"/>
                  <a:pt x="4811416" y="3219907"/>
                </a:cubicBezTo>
                <a:cubicBezTo>
                  <a:pt x="4810031" y="3219082"/>
                  <a:pt x="4808338" y="3218154"/>
                  <a:pt x="4806335" y="3217123"/>
                </a:cubicBezTo>
                <a:cubicBezTo>
                  <a:pt x="4804332" y="3216092"/>
                  <a:pt x="4801960" y="3215150"/>
                  <a:pt x="4799221" y="3214295"/>
                </a:cubicBezTo>
                <a:cubicBezTo>
                  <a:pt x="4796482" y="3213441"/>
                  <a:pt x="4793404" y="3213014"/>
                  <a:pt x="4789987" y="3213014"/>
                </a:cubicBezTo>
                <a:cubicBezTo>
                  <a:pt x="4786805" y="3213014"/>
                  <a:pt x="4784037" y="3213441"/>
                  <a:pt x="4781680" y="3214295"/>
                </a:cubicBezTo>
                <a:cubicBezTo>
                  <a:pt x="4779324" y="3215150"/>
                  <a:pt x="4777380" y="3216284"/>
                  <a:pt x="4775848" y="3217697"/>
                </a:cubicBezTo>
                <a:cubicBezTo>
                  <a:pt x="4774317" y="3219111"/>
                  <a:pt x="4773168" y="3220790"/>
                  <a:pt x="4772402" y="3222734"/>
                </a:cubicBezTo>
                <a:cubicBezTo>
                  <a:pt x="4771636" y="3224678"/>
                  <a:pt x="4771253" y="3226740"/>
                  <a:pt x="4771253" y="3228920"/>
                </a:cubicBezTo>
                <a:cubicBezTo>
                  <a:pt x="4771253" y="3232101"/>
                  <a:pt x="4771990" y="3234841"/>
                  <a:pt x="4773462" y="3237138"/>
                </a:cubicBezTo>
                <a:cubicBezTo>
                  <a:pt x="4774935" y="3239436"/>
                  <a:pt x="4776894" y="3241468"/>
                  <a:pt x="4779339" y="3243235"/>
                </a:cubicBezTo>
                <a:cubicBezTo>
                  <a:pt x="4781784" y="3245003"/>
                  <a:pt x="4784567" y="3246623"/>
                  <a:pt x="4787689" y="3248096"/>
                </a:cubicBezTo>
                <a:cubicBezTo>
                  <a:pt x="4790812" y="3249568"/>
                  <a:pt x="4793993" y="3251056"/>
                  <a:pt x="4797233" y="3252558"/>
                </a:cubicBezTo>
                <a:cubicBezTo>
                  <a:pt x="4800473" y="3254060"/>
                  <a:pt x="4803654" y="3255710"/>
                  <a:pt x="4806776" y="3257507"/>
                </a:cubicBezTo>
                <a:cubicBezTo>
                  <a:pt x="4809899" y="3259304"/>
                  <a:pt x="4812682" y="3261424"/>
                  <a:pt x="4815127" y="3263869"/>
                </a:cubicBezTo>
                <a:cubicBezTo>
                  <a:pt x="4817572" y="3266314"/>
                  <a:pt x="4819545" y="3269201"/>
                  <a:pt x="4821048" y="3272529"/>
                </a:cubicBezTo>
                <a:cubicBezTo>
                  <a:pt x="4822550" y="3275858"/>
                  <a:pt x="4823301" y="3279790"/>
                  <a:pt x="4823301" y="3284326"/>
                </a:cubicBezTo>
                <a:cubicBezTo>
                  <a:pt x="4823301" y="3289687"/>
                  <a:pt x="4822314" y="3294459"/>
                  <a:pt x="4820341" y="3298641"/>
                </a:cubicBezTo>
                <a:cubicBezTo>
                  <a:pt x="4818368" y="3302824"/>
                  <a:pt x="4815628" y="3306373"/>
                  <a:pt x="4812123" y="3309289"/>
                </a:cubicBezTo>
                <a:cubicBezTo>
                  <a:pt x="4808618" y="3312206"/>
                  <a:pt x="4804494" y="3314400"/>
                  <a:pt x="4799751" y="3315873"/>
                </a:cubicBezTo>
                <a:cubicBezTo>
                  <a:pt x="4795009" y="3317346"/>
                  <a:pt x="4789898" y="3318082"/>
                  <a:pt x="4784420" y="3318082"/>
                </a:cubicBezTo>
                <a:cubicBezTo>
                  <a:pt x="4780591" y="3318082"/>
                  <a:pt x="4777041" y="3317758"/>
                  <a:pt x="4773771" y="3317110"/>
                </a:cubicBezTo>
                <a:cubicBezTo>
                  <a:pt x="4770502" y="3316462"/>
                  <a:pt x="4767586" y="3315667"/>
                  <a:pt x="4765023" y="3314724"/>
                </a:cubicBezTo>
                <a:cubicBezTo>
                  <a:pt x="4762460" y="3313782"/>
                  <a:pt x="4760311" y="3312810"/>
                  <a:pt x="4758572" y="3311808"/>
                </a:cubicBezTo>
                <a:cubicBezTo>
                  <a:pt x="4756835" y="3310807"/>
                  <a:pt x="4755627" y="3309952"/>
                  <a:pt x="4754949" y="3309245"/>
                </a:cubicBezTo>
                <a:cubicBezTo>
                  <a:pt x="4754272" y="3308538"/>
                  <a:pt x="4753771" y="3307640"/>
                  <a:pt x="4753447" y="3306550"/>
                </a:cubicBezTo>
                <a:cubicBezTo>
                  <a:pt x="4753123" y="3305460"/>
                  <a:pt x="4752961" y="3304002"/>
                  <a:pt x="4752961" y="3302176"/>
                </a:cubicBezTo>
                <a:cubicBezTo>
                  <a:pt x="4752961" y="3300880"/>
                  <a:pt x="4753020" y="3299805"/>
                  <a:pt x="4753138" y="3298951"/>
                </a:cubicBezTo>
                <a:cubicBezTo>
                  <a:pt x="4753256" y="3298097"/>
                  <a:pt x="4753433" y="3297404"/>
                  <a:pt x="4753668" y="3296874"/>
                </a:cubicBezTo>
                <a:cubicBezTo>
                  <a:pt x="4753904" y="3296344"/>
                  <a:pt x="4754198" y="3295976"/>
                  <a:pt x="4754552" y="3295769"/>
                </a:cubicBezTo>
                <a:cubicBezTo>
                  <a:pt x="4754905" y="3295563"/>
                  <a:pt x="4755318" y="3295460"/>
                  <a:pt x="4755789" y="3295460"/>
                </a:cubicBezTo>
                <a:cubicBezTo>
                  <a:pt x="4756614" y="3295460"/>
                  <a:pt x="4757777" y="3295961"/>
                  <a:pt x="4759279" y="3296962"/>
                </a:cubicBezTo>
                <a:cubicBezTo>
                  <a:pt x="4760782" y="3297964"/>
                  <a:pt x="4762711" y="3299054"/>
                  <a:pt x="4765067" y="3300232"/>
                </a:cubicBezTo>
                <a:cubicBezTo>
                  <a:pt x="4767424" y="3301410"/>
                  <a:pt x="4770266" y="3302515"/>
                  <a:pt x="4773595" y="3303546"/>
                </a:cubicBezTo>
                <a:cubicBezTo>
                  <a:pt x="4776924" y="3304577"/>
                  <a:pt x="4780767" y="3305092"/>
                  <a:pt x="4785127" y="3305092"/>
                </a:cubicBezTo>
                <a:cubicBezTo>
                  <a:pt x="4788426" y="3305092"/>
                  <a:pt x="4791445" y="3304650"/>
                  <a:pt x="4794184" y="3303767"/>
                </a:cubicBezTo>
                <a:cubicBezTo>
                  <a:pt x="4796923" y="3302883"/>
                  <a:pt x="4799280" y="3301631"/>
                  <a:pt x="4801253" y="3300011"/>
                </a:cubicBezTo>
                <a:cubicBezTo>
                  <a:pt x="4803227" y="3298391"/>
                  <a:pt x="4804744" y="3296403"/>
                  <a:pt x="4805804" y="3294046"/>
                </a:cubicBezTo>
                <a:cubicBezTo>
                  <a:pt x="4806865" y="3291690"/>
                  <a:pt x="4807395" y="3289009"/>
                  <a:pt x="4807395" y="3286005"/>
                </a:cubicBezTo>
                <a:cubicBezTo>
                  <a:pt x="4807395" y="3282765"/>
                  <a:pt x="4806659" y="3279996"/>
                  <a:pt x="4805186" y="3277698"/>
                </a:cubicBezTo>
                <a:cubicBezTo>
                  <a:pt x="4803713" y="3275401"/>
                  <a:pt x="4801769" y="3273383"/>
                  <a:pt x="4799354" y="3271645"/>
                </a:cubicBezTo>
                <a:cubicBezTo>
                  <a:pt x="4796939" y="3269908"/>
                  <a:pt x="4794184" y="3268317"/>
                  <a:pt x="4791091" y="3266873"/>
                </a:cubicBezTo>
                <a:cubicBezTo>
                  <a:pt x="4787998" y="3265430"/>
                  <a:pt x="4784832" y="3263957"/>
                  <a:pt x="4781592" y="3262455"/>
                </a:cubicBezTo>
                <a:cubicBezTo>
                  <a:pt x="4778352" y="3260953"/>
                  <a:pt x="4775200" y="3259289"/>
                  <a:pt x="4772137" y="3257462"/>
                </a:cubicBezTo>
                <a:cubicBezTo>
                  <a:pt x="4769073" y="3255636"/>
                  <a:pt x="4766334" y="3253486"/>
                  <a:pt x="4763919" y="3251012"/>
                </a:cubicBezTo>
                <a:cubicBezTo>
                  <a:pt x="4761504" y="3248537"/>
                  <a:pt x="4759544" y="3245636"/>
                  <a:pt x="4758042" y="3242308"/>
                </a:cubicBezTo>
                <a:cubicBezTo>
                  <a:pt x="4756540" y="3238979"/>
                  <a:pt x="4755789" y="3234988"/>
                  <a:pt x="4755789" y="3230334"/>
                </a:cubicBezTo>
                <a:cubicBezTo>
                  <a:pt x="4755789" y="3225562"/>
                  <a:pt x="4756658" y="3221306"/>
                  <a:pt x="4758396" y="3217565"/>
                </a:cubicBezTo>
                <a:cubicBezTo>
                  <a:pt x="4760134" y="3213824"/>
                  <a:pt x="4762549" y="3210687"/>
                  <a:pt x="4765642" y="3208154"/>
                </a:cubicBezTo>
                <a:cubicBezTo>
                  <a:pt x="4768735" y="3205621"/>
                  <a:pt x="4772417" y="3203691"/>
                  <a:pt x="4776688" y="3202366"/>
                </a:cubicBezTo>
                <a:cubicBezTo>
                  <a:pt x="4780959" y="3201040"/>
                  <a:pt x="4785568" y="3200378"/>
                  <a:pt x="4790517" y="3200378"/>
                </a:cubicBezTo>
                <a:close/>
                <a:moveTo>
                  <a:pt x="4276167" y="3200378"/>
                </a:moveTo>
                <a:cubicBezTo>
                  <a:pt x="4278700" y="3200378"/>
                  <a:pt x="4281248" y="3200598"/>
                  <a:pt x="4283811" y="3201040"/>
                </a:cubicBezTo>
                <a:cubicBezTo>
                  <a:pt x="4286374" y="3201482"/>
                  <a:pt x="4288789" y="3202071"/>
                  <a:pt x="4291057" y="3202808"/>
                </a:cubicBezTo>
                <a:cubicBezTo>
                  <a:pt x="4293325" y="3203544"/>
                  <a:pt x="4295343" y="3204369"/>
                  <a:pt x="4297110" y="3205282"/>
                </a:cubicBezTo>
                <a:cubicBezTo>
                  <a:pt x="4298877" y="3206195"/>
                  <a:pt x="4300041" y="3206931"/>
                  <a:pt x="4300601" y="3207491"/>
                </a:cubicBezTo>
                <a:cubicBezTo>
                  <a:pt x="4301160" y="3208051"/>
                  <a:pt x="4301528" y="3208493"/>
                  <a:pt x="4301705" y="3208817"/>
                </a:cubicBezTo>
                <a:cubicBezTo>
                  <a:pt x="4301882" y="3209141"/>
                  <a:pt x="4302029" y="3209553"/>
                  <a:pt x="4302147" y="3210054"/>
                </a:cubicBezTo>
                <a:cubicBezTo>
                  <a:pt x="4302265" y="3210555"/>
                  <a:pt x="4302353" y="3211158"/>
                  <a:pt x="4302412" y="3211865"/>
                </a:cubicBezTo>
                <a:cubicBezTo>
                  <a:pt x="4302471" y="3212572"/>
                  <a:pt x="4302500" y="3213485"/>
                  <a:pt x="4302500" y="3214605"/>
                </a:cubicBezTo>
                <a:cubicBezTo>
                  <a:pt x="4302500" y="3215665"/>
                  <a:pt x="4302456" y="3216608"/>
                  <a:pt x="4302368" y="3217432"/>
                </a:cubicBezTo>
                <a:cubicBezTo>
                  <a:pt x="4302280" y="3218257"/>
                  <a:pt x="4302147" y="3218949"/>
                  <a:pt x="4301970" y="3219509"/>
                </a:cubicBezTo>
                <a:cubicBezTo>
                  <a:pt x="4301794" y="3220069"/>
                  <a:pt x="4301543" y="3220481"/>
                  <a:pt x="4301219" y="3220746"/>
                </a:cubicBezTo>
                <a:cubicBezTo>
                  <a:pt x="4300895" y="3221011"/>
                  <a:pt x="4300527" y="3221144"/>
                  <a:pt x="4300115" y="3221144"/>
                </a:cubicBezTo>
                <a:cubicBezTo>
                  <a:pt x="4299467" y="3221144"/>
                  <a:pt x="4298450" y="3220732"/>
                  <a:pt x="4297066" y="3219907"/>
                </a:cubicBezTo>
                <a:cubicBezTo>
                  <a:pt x="4295681" y="3219082"/>
                  <a:pt x="4293988" y="3218154"/>
                  <a:pt x="4291985" y="3217123"/>
                </a:cubicBezTo>
                <a:cubicBezTo>
                  <a:pt x="4289982" y="3216092"/>
                  <a:pt x="4287611" y="3215150"/>
                  <a:pt x="4284871" y="3214295"/>
                </a:cubicBezTo>
                <a:cubicBezTo>
                  <a:pt x="4282132" y="3213441"/>
                  <a:pt x="4279054" y="3213014"/>
                  <a:pt x="4275637" y="3213014"/>
                </a:cubicBezTo>
                <a:cubicBezTo>
                  <a:pt x="4272456" y="3213014"/>
                  <a:pt x="4269687" y="3213441"/>
                  <a:pt x="4267331" y="3214295"/>
                </a:cubicBezTo>
                <a:cubicBezTo>
                  <a:pt x="4264974" y="3215150"/>
                  <a:pt x="4263030" y="3216284"/>
                  <a:pt x="4261498" y="3217697"/>
                </a:cubicBezTo>
                <a:cubicBezTo>
                  <a:pt x="4259966" y="3219111"/>
                  <a:pt x="4258818" y="3220790"/>
                  <a:pt x="4258052" y="3222734"/>
                </a:cubicBezTo>
                <a:cubicBezTo>
                  <a:pt x="4257286" y="3224678"/>
                  <a:pt x="4256903" y="3226740"/>
                  <a:pt x="4256903" y="3228920"/>
                </a:cubicBezTo>
                <a:cubicBezTo>
                  <a:pt x="4256903" y="3232101"/>
                  <a:pt x="4257640" y="3234841"/>
                  <a:pt x="4259112" y="3237138"/>
                </a:cubicBezTo>
                <a:cubicBezTo>
                  <a:pt x="4260585" y="3239436"/>
                  <a:pt x="4262544" y="3241468"/>
                  <a:pt x="4264989" y="3243235"/>
                </a:cubicBezTo>
                <a:cubicBezTo>
                  <a:pt x="4267433" y="3245003"/>
                  <a:pt x="4270217" y="3246623"/>
                  <a:pt x="4273339" y="3248096"/>
                </a:cubicBezTo>
                <a:cubicBezTo>
                  <a:pt x="4276462" y="3249568"/>
                  <a:pt x="4279643" y="3251056"/>
                  <a:pt x="4282883" y="3252558"/>
                </a:cubicBezTo>
                <a:cubicBezTo>
                  <a:pt x="4286123" y="3254060"/>
                  <a:pt x="4289304" y="3255710"/>
                  <a:pt x="4292427" y="3257507"/>
                </a:cubicBezTo>
                <a:cubicBezTo>
                  <a:pt x="4295549" y="3259304"/>
                  <a:pt x="4298332" y="3261424"/>
                  <a:pt x="4300777" y="3263869"/>
                </a:cubicBezTo>
                <a:cubicBezTo>
                  <a:pt x="4303222" y="3266314"/>
                  <a:pt x="4305196" y="3269201"/>
                  <a:pt x="4306698" y="3272529"/>
                </a:cubicBezTo>
                <a:cubicBezTo>
                  <a:pt x="4308200" y="3275858"/>
                  <a:pt x="4308951" y="3279790"/>
                  <a:pt x="4308951" y="3284326"/>
                </a:cubicBezTo>
                <a:cubicBezTo>
                  <a:pt x="4308951" y="3289687"/>
                  <a:pt x="4307964" y="3294459"/>
                  <a:pt x="4305991" y="3298641"/>
                </a:cubicBezTo>
                <a:cubicBezTo>
                  <a:pt x="4304018" y="3302824"/>
                  <a:pt x="4301278" y="3306373"/>
                  <a:pt x="4297773" y="3309289"/>
                </a:cubicBezTo>
                <a:cubicBezTo>
                  <a:pt x="4294268" y="3312206"/>
                  <a:pt x="4290144" y="3314400"/>
                  <a:pt x="4285402" y="3315873"/>
                </a:cubicBezTo>
                <a:cubicBezTo>
                  <a:pt x="4280659" y="3317346"/>
                  <a:pt x="4275549" y="3318082"/>
                  <a:pt x="4270070" y="3318082"/>
                </a:cubicBezTo>
                <a:cubicBezTo>
                  <a:pt x="4266240" y="3318082"/>
                  <a:pt x="4262691" y="3317758"/>
                  <a:pt x="4259422" y="3317110"/>
                </a:cubicBezTo>
                <a:cubicBezTo>
                  <a:pt x="4256152" y="3316462"/>
                  <a:pt x="4253236" y="3315667"/>
                  <a:pt x="4250673" y="3314724"/>
                </a:cubicBezTo>
                <a:cubicBezTo>
                  <a:pt x="4248111" y="3313782"/>
                  <a:pt x="4245961" y="3312810"/>
                  <a:pt x="4244223" y="3311808"/>
                </a:cubicBezTo>
                <a:cubicBezTo>
                  <a:pt x="4242485" y="3310807"/>
                  <a:pt x="4241277" y="3309952"/>
                  <a:pt x="4240600" y="3309245"/>
                </a:cubicBezTo>
                <a:cubicBezTo>
                  <a:pt x="4239922" y="3308538"/>
                  <a:pt x="4239421" y="3307640"/>
                  <a:pt x="4239097" y="3306550"/>
                </a:cubicBezTo>
                <a:cubicBezTo>
                  <a:pt x="4238773" y="3305460"/>
                  <a:pt x="4238611" y="3304002"/>
                  <a:pt x="4238611" y="3302176"/>
                </a:cubicBezTo>
                <a:cubicBezTo>
                  <a:pt x="4238611" y="3300880"/>
                  <a:pt x="4238670" y="3299805"/>
                  <a:pt x="4238788" y="3298951"/>
                </a:cubicBezTo>
                <a:cubicBezTo>
                  <a:pt x="4238906" y="3298097"/>
                  <a:pt x="4239083" y="3297404"/>
                  <a:pt x="4239318" y="3296874"/>
                </a:cubicBezTo>
                <a:cubicBezTo>
                  <a:pt x="4239554" y="3296344"/>
                  <a:pt x="4239848" y="3295976"/>
                  <a:pt x="4240202" y="3295769"/>
                </a:cubicBezTo>
                <a:cubicBezTo>
                  <a:pt x="4240555" y="3295563"/>
                  <a:pt x="4240968" y="3295460"/>
                  <a:pt x="4241439" y="3295460"/>
                </a:cubicBezTo>
                <a:cubicBezTo>
                  <a:pt x="4242264" y="3295460"/>
                  <a:pt x="4243427" y="3295961"/>
                  <a:pt x="4244930" y="3296962"/>
                </a:cubicBezTo>
                <a:cubicBezTo>
                  <a:pt x="4246432" y="3297964"/>
                  <a:pt x="4248361" y="3299054"/>
                  <a:pt x="4250718" y="3300232"/>
                </a:cubicBezTo>
                <a:cubicBezTo>
                  <a:pt x="4253074" y="3301410"/>
                  <a:pt x="4255916" y="3302515"/>
                  <a:pt x="4259245" y="3303546"/>
                </a:cubicBezTo>
                <a:cubicBezTo>
                  <a:pt x="4262573" y="3304577"/>
                  <a:pt x="4266417" y="3305092"/>
                  <a:pt x="4270777" y="3305092"/>
                </a:cubicBezTo>
                <a:cubicBezTo>
                  <a:pt x="4274076" y="3305092"/>
                  <a:pt x="4277095" y="3304650"/>
                  <a:pt x="4279834" y="3303767"/>
                </a:cubicBezTo>
                <a:cubicBezTo>
                  <a:pt x="4282574" y="3302883"/>
                  <a:pt x="4284930" y="3301631"/>
                  <a:pt x="4286904" y="3300011"/>
                </a:cubicBezTo>
                <a:cubicBezTo>
                  <a:pt x="4288877" y="3298391"/>
                  <a:pt x="4290394" y="3296403"/>
                  <a:pt x="4291455" y="3294046"/>
                </a:cubicBezTo>
                <a:cubicBezTo>
                  <a:pt x="4292515" y="3291690"/>
                  <a:pt x="4293045" y="3289009"/>
                  <a:pt x="4293045" y="3286005"/>
                </a:cubicBezTo>
                <a:cubicBezTo>
                  <a:pt x="4293045" y="3282765"/>
                  <a:pt x="4292309" y="3279996"/>
                  <a:pt x="4290836" y="3277698"/>
                </a:cubicBezTo>
                <a:cubicBezTo>
                  <a:pt x="4289363" y="3275401"/>
                  <a:pt x="4287419" y="3273383"/>
                  <a:pt x="4285004" y="3271645"/>
                </a:cubicBezTo>
                <a:cubicBezTo>
                  <a:pt x="4282589" y="3269908"/>
                  <a:pt x="4279834" y="3268317"/>
                  <a:pt x="4276742" y="3266873"/>
                </a:cubicBezTo>
                <a:cubicBezTo>
                  <a:pt x="4273649" y="3265430"/>
                  <a:pt x="4270482" y="3263957"/>
                  <a:pt x="4267242" y="3262455"/>
                </a:cubicBezTo>
                <a:cubicBezTo>
                  <a:pt x="4264002" y="3260953"/>
                  <a:pt x="4260850" y="3259289"/>
                  <a:pt x="4257787" y="3257462"/>
                </a:cubicBezTo>
                <a:cubicBezTo>
                  <a:pt x="4254723" y="3255636"/>
                  <a:pt x="4251984" y="3253486"/>
                  <a:pt x="4249569" y="3251012"/>
                </a:cubicBezTo>
                <a:cubicBezTo>
                  <a:pt x="4247154" y="3248537"/>
                  <a:pt x="4245195" y="3245636"/>
                  <a:pt x="4243692" y="3242308"/>
                </a:cubicBezTo>
                <a:cubicBezTo>
                  <a:pt x="4242190" y="3238979"/>
                  <a:pt x="4241439" y="3234988"/>
                  <a:pt x="4241439" y="3230334"/>
                </a:cubicBezTo>
                <a:cubicBezTo>
                  <a:pt x="4241439" y="3225562"/>
                  <a:pt x="4242308" y="3221306"/>
                  <a:pt x="4244046" y="3217565"/>
                </a:cubicBezTo>
                <a:cubicBezTo>
                  <a:pt x="4245784" y="3213824"/>
                  <a:pt x="4248199" y="3210687"/>
                  <a:pt x="4251292" y="3208154"/>
                </a:cubicBezTo>
                <a:cubicBezTo>
                  <a:pt x="4254385" y="3205621"/>
                  <a:pt x="4258067" y="3203691"/>
                  <a:pt x="4262338" y="3202366"/>
                </a:cubicBezTo>
                <a:cubicBezTo>
                  <a:pt x="4266609" y="3201040"/>
                  <a:pt x="4271219" y="3200378"/>
                  <a:pt x="4276167" y="3200378"/>
                </a:cubicBezTo>
                <a:close/>
                <a:moveTo>
                  <a:pt x="3809442" y="3200378"/>
                </a:moveTo>
                <a:cubicBezTo>
                  <a:pt x="3811975" y="3200378"/>
                  <a:pt x="3814523" y="3200598"/>
                  <a:pt x="3817086" y="3201040"/>
                </a:cubicBezTo>
                <a:cubicBezTo>
                  <a:pt x="3819649" y="3201482"/>
                  <a:pt x="3822064" y="3202071"/>
                  <a:pt x="3824332" y="3202808"/>
                </a:cubicBezTo>
                <a:cubicBezTo>
                  <a:pt x="3826600" y="3203544"/>
                  <a:pt x="3828618" y="3204369"/>
                  <a:pt x="3830385" y="3205282"/>
                </a:cubicBezTo>
                <a:cubicBezTo>
                  <a:pt x="3832152" y="3206195"/>
                  <a:pt x="3833316" y="3206931"/>
                  <a:pt x="3833876" y="3207491"/>
                </a:cubicBezTo>
                <a:cubicBezTo>
                  <a:pt x="3834435" y="3208051"/>
                  <a:pt x="3834803" y="3208493"/>
                  <a:pt x="3834980" y="3208817"/>
                </a:cubicBezTo>
                <a:cubicBezTo>
                  <a:pt x="3835157" y="3209141"/>
                  <a:pt x="3835304" y="3209553"/>
                  <a:pt x="3835422" y="3210054"/>
                </a:cubicBezTo>
                <a:cubicBezTo>
                  <a:pt x="3835540" y="3210555"/>
                  <a:pt x="3835628" y="3211158"/>
                  <a:pt x="3835687" y="3211865"/>
                </a:cubicBezTo>
                <a:cubicBezTo>
                  <a:pt x="3835746" y="3212572"/>
                  <a:pt x="3835775" y="3213485"/>
                  <a:pt x="3835775" y="3214605"/>
                </a:cubicBezTo>
                <a:cubicBezTo>
                  <a:pt x="3835775" y="3215665"/>
                  <a:pt x="3835731" y="3216608"/>
                  <a:pt x="3835643" y="3217432"/>
                </a:cubicBezTo>
                <a:cubicBezTo>
                  <a:pt x="3835555" y="3218257"/>
                  <a:pt x="3835422" y="3218949"/>
                  <a:pt x="3835245" y="3219509"/>
                </a:cubicBezTo>
                <a:cubicBezTo>
                  <a:pt x="3835069" y="3220069"/>
                  <a:pt x="3834818" y="3220481"/>
                  <a:pt x="3834494" y="3220746"/>
                </a:cubicBezTo>
                <a:cubicBezTo>
                  <a:pt x="3834170" y="3221011"/>
                  <a:pt x="3833802" y="3221144"/>
                  <a:pt x="3833390" y="3221144"/>
                </a:cubicBezTo>
                <a:cubicBezTo>
                  <a:pt x="3832742" y="3221144"/>
                  <a:pt x="3831725" y="3220732"/>
                  <a:pt x="3830341" y="3219907"/>
                </a:cubicBezTo>
                <a:cubicBezTo>
                  <a:pt x="3828956" y="3219082"/>
                  <a:pt x="3827263" y="3218154"/>
                  <a:pt x="3825260" y="3217123"/>
                </a:cubicBezTo>
                <a:cubicBezTo>
                  <a:pt x="3823257" y="3216092"/>
                  <a:pt x="3820886" y="3215150"/>
                  <a:pt x="3818146" y="3214295"/>
                </a:cubicBezTo>
                <a:cubicBezTo>
                  <a:pt x="3815407" y="3213441"/>
                  <a:pt x="3812329" y="3213014"/>
                  <a:pt x="3808912" y="3213014"/>
                </a:cubicBezTo>
                <a:cubicBezTo>
                  <a:pt x="3805731" y="3213014"/>
                  <a:pt x="3802962" y="3213441"/>
                  <a:pt x="3800606" y="3214295"/>
                </a:cubicBezTo>
                <a:cubicBezTo>
                  <a:pt x="3798249" y="3215150"/>
                  <a:pt x="3796305" y="3216284"/>
                  <a:pt x="3794773" y="3217697"/>
                </a:cubicBezTo>
                <a:cubicBezTo>
                  <a:pt x="3793241" y="3219111"/>
                  <a:pt x="3792093" y="3220790"/>
                  <a:pt x="3791327" y="3222734"/>
                </a:cubicBezTo>
                <a:cubicBezTo>
                  <a:pt x="3790561" y="3224678"/>
                  <a:pt x="3790178" y="3226740"/>
                  <a:pt x="3790178" y="3228920"/>
                </a:cubicBezTo>
                <a:cubicBezTo>
                  <a:pt x="3790178" y="3232101"/>
                  <a:pt x="3790915" y="3234841"/>
                  <a:pt x="3792387" y="3237138"/>
                </a:cubicBezTo>
                <a:cubicBezTo>
                  <a:pt x="3793860" y="3239436"/>
                  <a:pt x="3795819" y="3241468"/>
                  <a:pt x="3798264" y="3243235"/>
                </a:cubicBezTo>
                <a:cubicBezTo>
                  <a:pt x="3800708" y="3245003"/>
                  <a:pt x="3803492" y="3246623"/>
                  <a:pt x="3806614" y="3248096"/>
                </a:cubicBezTo>
                <a:cubicBezTo>
                  <a:pt x="3809737" y="3249568"/>
                  <a:pt x="3812918" y="3251056"/>
                  <a:pt x="3816158" y="3252558"/>
                </a:cubicBezTo>
                <a:cubicBezTo>
                  <a:pt x="3819398" y="3254060"/>
                  <a:pt x="3822579" y="3255710"/>
                  <a:pt x="3825702" y="3257507"/>
                </a:cubicBezTo>
                <a:cubicBezTo>
                  <a:pt x="3828824" y="3259304"/>
                  <a:pt x="3831607" y="3261424"/>
                  <a:pt x="3834052" y="3263869"/>
                </a:cubicBezTo>
                <a:cubicBezTo>
                  <a:pt x="3836497" y="3266314"/>
                  <a:pt x="3838471" y="3269201"/>
                  <a:pt x="3839973" y="3272529"/>
                </a:cubicBezTo>
                <a:cubicBezTo>
                  <a:pt x="3841475" y="3275858"/>
                  <a:pt x="3842226" y="3279790"/>
                  <a:pt x="3842226" y="3284326"/>
                </a:cubicBezTo>
                <a:cubicBezTo>
                  <a:pt x="3842226" y="3289687"/>
                  <a:pt x="3841239" y="3294459"/>
                  <a:pt x="3839266" y="3298641"/>
                </a:cubicBezTo>
                <a:cubicBezTo>
                  <a:pt x="3837293" y="3302824"/>
                  <a:pt x="3834553" y="3306373"/>
                  <a:pt x="3831048" y="3309289"/>
                </a:cubicBezTo>
                <a:cubicBezTo>
                  <a:pt x="3827543" y="3312206"/>
                  <a:pt x="3823419" y="3314400"/>
                  <a:pt x="3818677" y="3315873"/>
                </a:cubicBezTo>
                <a:cubicBezTo>
                  <a:pt x="3813934" y="3317346"/>
                  <a:pt x="3808824" y="3318082"/>
                  <a:pt x="3803345" y="3318082"/>
                </a:cubicBezTo>
                <a:cubicBezTo>
                  <a:pt x="3799515" y="3318082"/>
                  <a:pt x="3795966" y="3317758"/>
                  <a:pt x="3792697" y="3317110"/>
                </a:cubicBezTo>
                <a:cubicBezTo>
                  <a:pt x="3789427" y="3316462"/>
                  <a:pt x="3786511" y="3315667"/>
                  <a:pt x="3783948" y="3314724"/>
                </a:cubicBezTo>
                <a:cubicBezTo>
                  <a:pt x="3781386" y="3313782"/>
                  <a:pt x="3779236" y="3312810"/>
                  <a:pt x="3777498" y="3311808"/>
                </a:cubicBezTo>
                <a:cubicBezTo>
                  <a:pt x="3775760" y="3310807"/>
                  <a:pt x="3774552" y="3309952"/>
                  <a:pt x="3773875" y="3309245"/>
                </a:cubicBezTo>
                <a:cubicBezTo>
                  <a:pt x="3773197" y="3308538"/>
                  <a:pt x="3772696" y="3307640"/>
                  <a:pt x="3772372" y="3306550"/>
                </a:cubicBezTo>
                <a:cubicBezTo>
                  <a:pt x="3772048" y="3305460"/>
                  <a:pt x="3771886" y="3304002"/>
                  <a:pt x="3771886" y="3302176"/>
                </a:cubicBezTo>
                <a:cubicBezTo>
                  <a:pt x="3771886" y="3300880"/>
                  <a:pt x="3771945" y="3299805"/>
                  <a:pt x="3772063" y="3298951"/>
                </a:cubicBezTo>
                <a:cubicBezTo>
                  <a:pt x="3772181" y="3298097"/>
                  <a:pt x="3772358" y="3297404"/>
                  <a:pt x="3772593" y="3296874"/>
                </a:cubicBezTo>
                <a:cubicBezTo>
                  <a:pt x="3772829" y="3296344"/>
                  <a:pt x="3773123" y="3295976"/>
                  <a:pt x="3773477" y="3295769"/>
                </a:cubicBezTo>
                <a:cubicBezTo>
                  <a:pt x="3773830" y="3295563"/>
                  <a:pt x="3774243" y="3295460"/>
                  <a:pt x="3774714" y="3295460"/>
                </a:cubicBezTo>
                <a:cubicBezTo>
                  <a:pt x="3775539" y="3295460"/>
                  <a:pt x="3776702" y="3295961"/>
                  <a:pt x="3778205" y="3296962"/>
                </a:cubicBezTo>
                <a:cubicBezTo>
                  <a:pt x="3779707" y="3297964"/>
                  <a:pt x="3781636" y="3299054"/>
                  <a:pt x="3783993" y="3300232"/>
                </a:cubicBezTo>
                <a:cubicBezTo>
                  <a:pt x="3786349" y="3301410"/>
                  <a:pt x="3789191" y="3302515"/>
                  <a:pt x="3792520" y="3303546"/>
                </a:cubicBezTo>
                <a:cubicBezTo>
                  <a:pt x="3795848" y="3304577"/>
                  <a:pt x="3799692" y="3305092"/>
                  <a:pt x="3804052" y="3305092"/>
                </a:cubicBezTo>
                <a:cubicBezTo>
                  <a:pt x="3807351" y="3305092"/>
                  <a:pt x="3810370" y="3304650"/>
                  <a:pt x="3813109" y="3303767"/>
                </a:cubicBezTo>
                <a:cubicBezTo>
                  <a:pt x="3815849" y="3302883"/>
                  <a:pt x="3818205" y="3301631"/>
                  <a:pt x="3820179" y="3300011"/>
                </a:cubicBezTo>
                <a:cubicBezTo>
                  <a:pt x="3822152" y="3298391"/>
                  <a:pt x="3823669" y="3296403"/>
                  <a:pt x="3824730" y="3294046"/>
                </a:cubicBezTo>
                <a:cubicBezTo>
                  <a:pt x="3825790" y="3291690"/>
                  <a:pt x="3826320" y="3289009"/>
                  <a:pt x="3826320" y="3286005"/>
                </a:cubicBezTo>
                <a:cubicBezTo>
                  <a:pt x="3826320" y="3282765"/>
                  <a:pt x="3825584" y="3279996"/>
                  <a:pt x="3824111" y="3277698"/>
                </a:cubicBezTo>
                <a:cubicBezTo>
                  <a:pt x="3822638" y="3275401"/>
                  <a:pt x="3820694" y="3273383"/>
                  <a:pt x="3818279" y="3271645"/>
                </a:cubicBezTo>
                <a:cubicBezTo>
                  <a:pt x="3815864" y="3269908"/>
                  <a:pt x="3813109" y="3268317"/>
                  <a:pt x="3810017" y="3266873"/>
                </a:cubicBezTo>
                <a:cubicBezTo>
                  <a:pt x="3806924" y="3265430"/>
                  <a:pt x="3803757" y="3263957"/>
                  <a:pt x="3800517" y="3262455"/>
                </a:cubicBezTo>
                <a:cubicBezTo>
                  <a:pt x="3797277" y="3260953"/>
                  <a:pt x="3794125" y="3259289"/>
                  <a:pt x="3791062" y="3257462"/>
                </a:cubicBezTo>
                <a:cubicBezTo>
                  <a:pt x="3787998" y="3255636"/>
                  <a:pt x="3785259" y="3253486"/>
                  <a:pt x="3782844" y="3251012"/>
                </a:cubicBezTo>
                <a:cubicBezTo>
                  <a:pt x="3780429" y="3248537"/>
                  <a:pt x="3778470" y="3245636"/>
                  <a:pt x="3776967" y="3242308"/>
                </a:cubicBezTo>
                <a:cubicBezTo>
                  <a:pt x="3775465" y="3238979"/>
                  <a:pt x="3774714" y="3234988"/>
                  <a:pt x="3774714" y="3230334"/>
                </a:cubicBezTo>
                <a:cubicBezTo>
                  <a:pt x="3774714" y="3225562"/>
                  <a:pt x="3775583" y="3221306"/>
                  <a:pt x="3777321" y="3217565"/>
                </a:cubicBezTo>
                <a:cubicBezTo>
                  <a:pt x="3779059" y="3213824"/>
                  <a:pt x="3781474" y="3210687"/>
                  <a:pt x="3784567" y="3208154"/>
                </a:cubicBezTo>
                <a:cubicBezTo>
                  <a:pt x="3787660" y="3205621"/>
                  <a:pt x="3791342" y="3203691"/>
                  <a:pt x="3795613" y="3202366"/>
                </a:cubicBezTo>
                <a:cubicBezTo>
                  <a:pt x="3799884" y="3201040"/>
                  <a:pt x="3804494" y="3200378"/>
                  <a:pt x="3809442" y="3200378"/>
                </a:cubicBezTo>
                <a:close/>
                <a:moveTo>
                  <a:pt x="3333221" y="3200378"/>
                </a:moveTo>
                <a:cubicBezTo>
                  <a:pt x="3335754" y="3200378"/>
                  <a:pt x="3338303" y="3200598"/>
                  <a:pt x="3340865" y="3201040"/>
                </a:cubicBezTo>
                <a:cubicBezTo>
                  <a:pt x="3343427" y="3201482"/>
                  <a:pt x="3345843" y="3202071"/>
                  <a:pt x="3348110" y="3202808"/>
                </a:cubicBezTo>
                <a:cubicBezTo>
                  <a:pt x="3350379" y="3203544"/>
                  <a:pt x="3352396" y="3204369"/>
                  <a:pt x="3354163" y="3205282"/>
                </a:cubicBezTo>
                <a:cubicBezTo>
                  <a:pt x="3355930" y="3206195"/>
                  <a:pt x="3357094" y="3206931"/>
                  <a:pt x="3357654" y="3207491"/>
                </a:cubicBezTo>
                <a:cubicBezTo>
                  <a:pt x="3358213" y="3208051"/>
                  <a:pt x="3358582" y="3208493"/>
                  <a:pt x="3358758" y="3208817"/>
                </a:cubicBezTo>
                <a:cubicBezTo>
                  <a:pt x="3358935" y="3209141"/>
                  <a:pt x="3359083" y="3209553"/>
                  <a:pt x="3359200" y="3210054"/>
                </a:cubicBezTo>
                <a:cubicBezTo>
                  <a:pt x="3359318" y="3210555"/>
                  <a:pt x="3359407" y="3211158"/>
                  <a:pt x="3359465" y="3211865"/>
                </a:cubicBezTo>
                <a:cubicBezTo>
                  <a:pt x="3359524" y="3212572"/>
                  <a:pt x="3359554" y="3213485"/>
                  <a:pt x="3359554" y="3214605"/>
                </a:cubicBezTo>
                <a:cubicBezTo>
                  <a:pt x="3359554" y="3215665"/>
                  <a:pt x="3359510" y="3216608"/>
                  <a:pt x="3359421" y="3217432"/>
                </a:cubicBezTo>
                <a:cubicBezTo>
                  <a:pt x="3359333" y="3218257"/>
                  <a:pt x="3359200" y="3218949"/>
                  <a:pt x="3359024" y="3219509"/>
                </a:cubicBezTo>
                <a:cubicBezTo>
                  <a:pt x="3358847" y="3220069"/>
                  <a:pt x="3358597" y="3220481"/>
                  <a:pt x="3358273" y="3220746"/>
                </a:cubicBezTo>
                <a:cubicBezTo>
                  <a:pt x="3357948" y="3221011"/>
                  <a:pt x="3357580" y="3221144"/>
                  <a:pt x="3357168" y="3221144"/>
                </a:cubicBezTo>
                <a:cubicBezTo>
                  <a:pt x="3356520" y="3221144"/>
                  <a:pt x="3355504" y="3220732"/>
                  <a:pt x="3354120" y="3219907"/>
                </a:cubicBezTo>
                <a:cubicBezTo>
                  <a:pt x="3352735" y="3219082"/>
                  <a:pt x="3351041" y="3218154"/>
                  <a:pt x="3349038" y="3217123"/>
                </a:cubicBezTo>
                <a:cubicBezTo>
                  <a:pt x="3347035" y="3216092"/>
                  <a:pt x="3344664" y="3215150"/>
                  <a:pt x="3341926" y="3214295"/>
                </a:cubicBezTo>
                <a:cubicBezTo>
                  <a:pt x="3339186" y="3213441"/>
                  <a:pt x="3336108" y="3213014"/>
                  <a:pt x="3332691" y="3213014"/>
                </a:cubicBezTo>
                <a:cubicBezTo>
                  <a:pt x="3329510" y="3213014"/>
                  <a:pt x="3326741" y="3213441"/>
                  <a:pt x="3324384" y="3214295"/>
                </a:cubicBezTo>
                <a:cubicBezTo>
                  <a:pt x="3322028" y="3215150"/>
                  <a:pt x="3320084" y="3216284"/>
                  <a:pt x="3318552" y="3217697"/>
                </a:cubicBezTo>
                <a:cubicBezTo>
                  <a:pt x="3317020" y="3219111"/>
                  <a:pt x="3315872" y="3220790"/>
                  <a:pt x="3315106" y="3222734"/>
                </a:cubicBezTo>
                <a:cubicBezTo>
                  <a:pt x="3314340" y="3224678"/>
                  <a:pt x="3313957" y="3226740"/>
                  <a:pt x="3313957" y="3228920"/>
                </a:cubicBezTo>
                <a:cubicBezTo>
                  <a:pt x="3313957" y="3232101"/>
                  <a:pt x="3314694" y="3234841"/>
                  <a:pt x="3316167" y="3237138"/>
                </a:cubicBezTo>
                <a:cubicBezTo>
                  <a:pt x="3317639" y="3239436"/>
                  <a:pt x="3319598" y="3241468"/>
                  <a:pt x="3322043" y="3243235"/>
                </a:cubicBezTo>
                <a:cubicBezTo>
                  <a:pt x="3324488" y="3245003"/>
                  <a:pt x="3327272" y="3246623"/>
                  <a:pt x="3330393" y="3248096"/>
                </a:cubicBezTo>
                <a:cubicBezTo>
                  <a:pt x="3333516" y="3249568"/>
                  <a:pt x="3336697" y="3251056"/>
                  <a:pt x="3339937" y="3252558"/>
                </a:cubicBezTo>
                <a:cubicBezTo>
                  <a:pt x="3343177" y="3254060"/>
                  <a:pt x="3346358" y="3255710"/>
                  <a:pt x="3349480" y="3257507"/>
                </a:cubicBezTo>
                <a:cubicBezTo>
                  <a:pt x="3352602" y="3259304"/>
                  <a:pt x="3355386" y="3261424"/>
                  <a:pt x="3357830" y="3263869"/>
                </a:cubicBezTo>
                <a:cubicBezTo>
                  <a:pt x="3360276" y="3266314"/>
                  <a:pt x="3362249" y="3269201"/>
                  <a:pt x="3363751" y="3272529"/>
                </a:cubicBezTo>
                <a:cubicBezTo>
                  <a:pt x="3365253" y="3275858"/>
                  <a:pt x="3366005" y="3279790"/>
                  <a:pt x="3366005" y="3284326"/>
                </a:cubicBezTo>
                <a:cubicBezTo>
                  <a:pt x="3366005" y="3289687"/>
                  <a:pt x="3365018" y="3294459"/>
                  <a:pt x="3363045" y="3298641"/>
                </a:cubicBezTo>
                <a:cubicBezTo>
                  <a:pt x="3361070" y="3302824"/>
                  <a:pt x="3358331" y="3306373"/>
                  <a:pt x="3354826" y="3309289"/>
                </a:cubicBezTo>
                <a:cubicBezTo>
                  <a:pt x="3351321" y="3312206"/>
                  <a:pt x="3347197" y="3314400"/>
                  <a:pt x="3342455" y="3315873"/>
                </a:cubicBezTo>
                <a:cubicBezTo>
                  <a:pt x="3337713" y="3317346"/>
                  <a:pt x="3332603" y="3318082"/>
                  <a:pt x="3327124" y="3318082"/>
                </a:cubicBezTo>
                <a:cubicBezTo>
                  <a:pt x="3323294" y="3318082"/>
                  <a:pt x="3319746" y="3317758"/>
                  <a:pt x="3316476" y="3317110"/>
                </a:cubicBezTo>
                <a:cubicBezTo>
                  <a:pt x="3313207" y="3316462"/>
                  <a:pt x="3310290" y="3315667"/>
                  <a:pt x="3307727" y="3314724"/>
                </a:cubicBezTo>
                <a:cubicBezTo>
                  <a:pt x="3305164" y="3313782"/>
                  <a:pt x="3303014" y="3312810"/>
                  <a:pt x="3301277" y="3311808"/>
                </a:cubicBezTo>
                <a:cubicBezTo>
                  <a:pt x="3299539" y="3310807"/>
                  <a:pt x="3298331" y="3309952"/>
                  <a:pt x="3297654" y="3309245"/>
                </a:cubicBezTo>
                <a:cubicBezTo>
                  <a:pt x="3296975" y="3308538"/>
                  <a:pt x="3296475" y="3307640"/>
                  <a:pt x="3296151" y="3306550"/>
                </a:cubicBezTo>
                <a:cubicBezTo>
                  <a:pt x="3295827" y="3305460"/>
                  <a:pt x="3295665" y="3304002"/>
                  <a:pt x="3295665" y="3302176"/>
                </a:cubicBezTo>
                <a:cubicBezTo>
                  <a:pt x="3295665" y="3300880"/>
                  <a:pt x="3295724" y="3299805"/>
                  <a:pt x="3295841" y="3298951"/>
                </a:cubicBezTo>
                <a:cubicBezTo>
                  <a:pt x="3295959" y="3298097"/>
                  <a:pt x="3296136" y="3297404"/>
                  <a:pt x="3296372" y="3296874"/>
                </a:cubicBezTo>
                <a:cubicBezTo>
                  <a:pt x="3296607" y="3296344"/>
                  <a:pt x="3296903" y="3295976"/>
                  <a:pt x="3297256" y="3295769"/>
                </a:cubicBezTo>
                <a:cubicBezTo>
                  <a:pt x="3297609" y="3295563"/>
                  <a:pt x="3298022" y="3295460"/>
                  <a:pt x="3298493" y="3295460"/>
                </a:cubicBezTo>
                <a:cubicBezTo>
                  <a:pt x="3299318" y="3295460"/>
                  <a:pt x="3300481" y="3295961"/>
                  <a:pt x="3301983" y="3296962"/>
                </a:cubicBezTo>
                <a:cubicBezTo>
                  <a:pt x="3303486" y="3297964"/>
                  <a:pt x="3305415" y="3299054"/>
                  <a:pt x="3307771" y="3300232"/>
                </a:cubicBezTo>
                <a:cubicBezTo>
                  <a:pt x="3310127" y="3301410"/>
                  <a:pt x="3312970" y="3302515"/>
                  <a:pt x="3316299" y="3303546"/>
                </a:cubicBezTo>
                <a:cubicBezTo>
                  <a:pt x="3319627" y="3304577"/>
                  <a:pt x="3323471" y="3305092"/>
                  <a:pt x="3327831" y="3305092"/>
                </a:cubicBezTo>
                <a:cubicBezTo>
                  <a:pt x="3331129" y="3305092"/>
                  <a:pt x="3334148" y="3304650"/>
                  <a:pt x="3336888" y="3303767"/>
                </a:cubicBezTo>
                <a:cubicBezTo>
                  <a:pt x="3339628" y="3302883"/>
                  <a:pt x="3341985" y="3301631"/>
                  <a:pt x="3343958" y="3300011"/>
                </a:cubicBezTo>
                <a:cubicBezTo>
                  <a:pt x="3345931" y="3298391"/>
                  <a:pt x="3347448" y="3296403"/>
                  <a:pt x="3348508" y="3294046"/>
                </a:cubicBezTo>
                <a:cubicBezTo>
                  <a:pt x="3349568" y="3291690"/>
                  <a:pt x="3350099" y="3289009"/>
                  <a:pt x="3350099" y="3286005"/>
                </a:cubicBezTo>
                <a:cubicBezTo>
                  <a:pt x="3350099" y="3282765"/>
                  <a:pt x="3349363" y="3279996"/>
                  <a:pt x="3347890" y="3277698"/>
                </a:cubicBezTo>
                <a:cubicBezTo>
                  <a:pt x="3346417" y="3275401"/>
                  <a:pt x="3344472" y="3273383"/>
                  <a:pt x="3342058" y="3271645"/>
                </a:cubicBezTo>
                <a:cubicBezTo>
                  <a:pt x="3339642" y="3269908"/>
                  <a:pt x="3336888" y="3268317"/>
                  <a:pt x="3333796" y="3266873"/>
                </a:cubicBezTo>
                <a:cubicBezTo>
                  <a:pt x="3330702" y="3265430"/>
                  <a:pt x="3327536" y="3263957"/>
                  <a:pt x="3324297" y="3262455"/>
                </a:cubicBezTo>
                <a:cubicBezTo>
                  <a:pt x="3321056" y="3260953"/>
                  <a:pt x="3317905" y="3259289"/>
                  <a:pt x="3314840" y="3257462"/>
                </a:cubicBezTo>
                <a:cubicBezTo>
                  <a:pt x="3311777" y="3255636"/>
                  <a:pt x="3309038" y="3253486"/>
                  <a:pt x="3306623" y="3251012"/>
                </a:cubicBezTo>
                <a:cubicBezTo>
                  <a:pt x="3304208" y="3248537"/>
                  <a:pt x="3302249" y="3245636"/>
                  <a:pt x="3300746" y="3242308"/>
                </a:cubicBezTo>
                <a:cubicBezTo>
                  <a:pt x="3299245" y="3238979"/>
                  <a:pt x="3298493" y="3234988"/>
                  <a:pt x="3298493" y="3230334"/>
                </a:cubicBezTo>
                <a:cubicBezTo>
                  <a:pt x="3298493" y="3225562"/>
                  <a:pt x="3299362" y="3221306"/>
                  <a:pt x="3301100" y="3217565"/>
                </a:cubicBezTo>
                <a:cubicBezTo>
                  <a:pt x="3302837" y="3213824"/>
                  <a:pt x="3305252" y="3210687"/>
                  <a:pt x="3308346" y="3208154"/>
                </a:cubicBezTo>
                <a:cubicBezTo>
                  <a:pt x="3311439" y="3205621"/>
                  <a:pt x="3315121" y="3203691"/>
                  <a:pt x="3319391" y="3202366"/>
                </a:cubicBezTo>
                <a:cubicBezTo>
                  <a:pt x="3323662" y="3201040"/>
                  <a:pt x="3328273" y="3200378"/>
                  <a:pt x="3333221" y="3200378"/>
                </a:cubicBezTo>
                <a:close/>
                <a:moveTo>
                  <a:pt x="2866493" y="3200378"/>
                </a:moveTo>
                <a:cubicBezTo>
                  <a:pt x="2869026" y="3200378"/>
                  <a:pt x="2871573" y="3200598"/>
                  <a:pt x="2874137" y="3201040"/>
                </a:cubicBezTo>
                <a:cubicBezTo>
                  <a:pt x="2876699" y="3201482"/>
                  <a:pt x="2879114" y="3202071"/>
                  <a:pt x="2881383" y="3202808"/>
                </a:cubicBezTo>
                <a:cubicBezTo>
                  <a:pt x="2883652" y="3203544"/>
                  <a:pt x="2885670" y="3204369"/>
                  <a:pt x="2887435" y="3205282"/>
                </a:cubicBezTo>
                <a:cubicBezTo>
                  <a:pt x="2889204" y="3206195"/>
                  <a:pt x="2890367" y="3206931"/>
                  <a:pt x="2890926" y="3207491"/>
                </a:cubicBezTo>
                <a:cubicBezTo>
                  <a:pt x="2891485" y="3208051"/>
                  <a:pt x="2891853" y="3208493"/>
                  <a:pt x="2892030" y="3208817"/>
                </a:cubicBezTo>
                <a:cubicBezTo>
                  <a:pt x="2892208" y="3209141"/>
                  <a:pt x="2892353" y="3209553"/>
                  <a:pt x="2892474" y="3210054"/>
                </a:cubicBezTo>
                <a:cubicBezTo>
                  <a:pt x="2892589" y="3210555"/>
                  <a:pt x="2892677" y="3211158"/>
                  <a:pt x="2892738" y="3211865"/>
                </a:cubicBezTo>
                <a:cubicBezTo>
                  <a:pt x="2892798" y="3212572"/>
                  <a:pt x="2892823" y="3213485"/>
                  <a:pt x="2892823" y="3214605"/>
                </a:cubicBezTo>
                <a:cubicBezTo>
                  <a:pt x="2892823" y="3215665"/>
                  <a:pt x="2892780" y="3216608"/>
                  <a:pt x="2892692" y="3217432"/>
                </a:cubicBezTo>
                <a:cubicBezTo>
                  <a:pt x="2892606" y="3218257"/>
                  <a:pt x="2892474" y="3218949"/>
                  <a:pt x="2892297" y="3219509"/>
                </a:cubicBezTo>
                <a:cubicBezTo>
                  <a:pt x="2892119" y="3220069"/>
                  <a:pt x="2891870" y="3220481"/>
                  <a:pt x="2891544" y="3220746"/>
                </a:cubicBezTo>
                <a:cubicBezTo>
                  <a:pt x="2891219" y="3221011"/>
                  <a:pt x="2890854" y="3221144"/>
                  <a:pt x="2890440" y="3221144"/>
                </a:cubicBezTo>
                <a:cubicBezTo>
                  <a:pt x="2889791" y="3221144"/>
                  <a:pt x="2888775" y="3220732"/>
                  <a:pt x="2887391" y="3219907"/>
                </a:cubicBezTo>
                <a:cubicBezTo>
                  <a:pt x="2886007" y="3219082"/>
                  <a:pt x="2884314" y="3218154"/>
                  <a:pt x="2882310" y="3217123"/>
                </a:cubicBezTo>
                <a:cubicBezTo>
                  <a:pt x="2880309" y="3216092"/>
                  <a:pt x="2877936" y="3215150"/>
                  <a:pt x="2875198" y="3214295"/>
                </a:cubicBezTo>
                <a:cubicBezTo>
                  <a:pt x="2872458" y="3213441"/>
                  <a:pt x="2869379" y="3213014"/>
                  <a:pt x="2865963" y="3213014"/>
                </a:cubicBezTo>
                <a:cubicBezTo>
                  <a:pt x="2862780" y="3213014"/>
                  <a:pt x="2860012" y="3213441"/>
                  <a:pt x="2857655" y="3214295"/>
                </a:cubicBezTo>
                <a:cubicBezTo>
                  <a:pt x="2855299" y="3215150"/>
                  <a:pt x="2853356" y="3216284"/>
                  <a:pt x="2851824" y="3217697"/>
                </a:cubicBezTo>
                <a:cubicBezTo>
                  <a:pt x="2850292" y="3219111"/>
                  <a:pt x="2849144" y="3220790"/>
                  <a:pt x="2848376" y="3222734"/>
                </a:cubicBezTo>
                <a:cubicBezTo>
                  <a:pt x="2847612" y="3224678"/>
                  <a:pt x="2847228" y="3226740"/>
                  <a:pt x="2847228" y="3228920"/>
                </a:cubicBezTo>
                <a:cubicBezTo>
                  <a:pt x="2847228" y="3232101"/>
                  <a:pt x="2847965" y="3234841"/>
                  <a:pt x="2849437" y="3237138"/>
                </a:cubicBezTo>
                <a:cubicBezTo>
                  <a:pt x="2850910" y="3239436"/>
                  <a:pt x="2852869" y="3241468"/>
                  <a:pt x="2855311" y="3243235"/>
                </a:cubicBezTo>
                <a:cubicBezTo>
                  <a:pt x="2857758" y="3245003"/>
                  <a:pt x="2860541" y="3246623"/>
                  <a:pt x="2863664" y="3248096"/>
                </a:cubicBezTo>
                <a:cubicBezTo>
                  <a:pt x="2866787" y="3249568"/>
                  <a:pt x="2869969" y="3251056"/>
                  <a:pt x="2873208" y="3252558"/>
                </a:cubicBezTo>
                <a:cubicBezTo>
                  <a:pt x="2876450" y="3254060"/>
                  <a:pt x="2879630" y="3255710"/>
                  <a:pt x="2882752" y="3257507"/>
                </a:cubicBezTo>
                <a:cubicBezTo>
                  <a:pt x="2885874" y="3259304"/>
                  <a:pt x="2888659" y="3261424"/>
                  <a:pt x="2891103" y="3263869"/>
                </a:cubicBezTo>
                <a:cubicBezTo>
                  <a:pt x="2893546" y="3266314"/>
                  <a:pt x="2895519" y="3269201"/>
                  <a:pt x="2897025" y="3272529"/>
                </a:cubicBezTo>
                <a:cubicBezTo>
                  <a:pt x="2898526" y="3275858"/>
                  <a:pt x="2899279" y="3279790"/>
                  <a:pt x="2899279" y="3284326"/>
                </a:cubicBezTo>
                <a:cubicBezTo>
                  <a:pt x="2899279" y="3289687"/>
                  <a:pt x="2898286" y="3294459"/>
                  <a:pt x="2896314" y="3298641"/>
                </a:cubicBezTo>
                <a:cubicBezTo>
                  <a:pt x="2894342" y="3302824"/>
                  <a:pt x="2891605" y="3306373"/>
                  <a:pt x="2888099" y="3309289"/>
                </a:cubicBezTo>
                <a:cubicBezTo>
                  <a:pt x="2884593" y="3312206"/>
                  <a:pt x="2880469" y="3314400"/>
                  <a:pt x="2875727" y="3315873"/>
                </a:cubicBezTo>
                <a:cubicBezTo>
                  <a:pt x="2870985" y="3317346"/>
                  <a:pt x="2865873" y="3318082"/>
                  <a:pt x="2860395" y="3318082"/>
                </a:cubicBezTo>
                <a:cubicBezTo>
                  <a:pt x="2856566" y="3318082"/>
                  <a:pt x="2853014" y="3317758"/>
                  <a:pt x="2849749" y="3317110"/>
                </a:cubicBezTo>
                <a:cubicBezTo>
                  <a:pt x="2846479" y="3316462"/>
                  <a:pt x="2843561" y="3315667"/>
                  <a:pt x="2841002" y="3314724"/>
                </a:cubicBezTo>
                <a:cubicBezTo>
                  <a:pt x="2838436" y="3313782"/>
                  <a:pt x="2836284" y="3312810"/>
                  <a:pt x="2834548" y="3311808"/>
                </a:cubicBezTo>
                <a:cubicBezTo>
                  <a:pt x="2832810" y="3310807"/>
                  <a:pt x="2831602" y="3309952"/>
                  <a:pt x="2830926" y="3309245"/>
                </a:cubicBezTo>
                <a:cubicBezTo>
                  <a:pt x="2830248" y="3308538"/>
                  <a:pt x="2829748" y="3307640"/>
                  <a:pt x="2829423" y="3306550"/>
                </a:cubicBezTo>
                <a:cubicBezTo>
                  <a:pt x="2829099" y="3305460"/>
                  <a:pt x="2828937" y="3304002"/>
                  <a:pt x="2828937" y="3302176"/>
                </a:cubicBezTo>
                <a:cubicBezTo>
                  <a:pt x="2828937" y="3300880"/>
                  <a:pt x="2828995" y="3299805"/>
                  <a:pt x="2829114" y="3298951"/>
                </a:cubicBezTo>
                <a:cubicBezTo>
                  <a:pt x="2829232" y="3298097"/>
                  <a:pt x="2829408" y="3297404"/>
                  <a:pt x="2829644" y="3296874"/>
                </a:cubicBezTo>
                <a:cubicBezTo>
                  <a:pt x="2829881" y="3296344"/>
                  <a:pt x="2830174" y="3295976"/>
                  <a:pt x="2830527" y="3295769"/>
                </a:cubicBezTo>
                <a:cubicBezTo>
                  <a:pt x="2830881" y="3295563"/>
                  <a:pt x="2831292" y="3295460"/>
                  <a:pt x="2831765" y="3295460"/>
                </a:cubicBezTo>
                <a:cubicBezTo>
                  <a:pt x="2832590" y="3295460"/>
                  <a:pt x="2833753" y="3295961"/>
                  <a:pt x="2835257" y="3296962"/>
                </a:cubicBezTo>
                <a:cubicBezTo>
                  <a:pt x="2836757" y="3297964"/>
                  <a:pt x="2838685" y="3299054"/>
                  <a:pt x="2841045" y="3300232"/>
                </a:cubicBezTo>
                <a:cubicBezTo>
                  <a:pt x="2843401" y="3301410"/>
                  <a:pt x="2846244" y="3302515"/>
                  <a:pt x="2849569" y="3303546"/>
                </a:cubicBezTo>
                <a:cubicBezTo>
                  <a:pt x="2852900" y="3304577"/>
                  <a:pt x="2856742" y="3305092"/>
                  <a:pt x="2861100" y="3305092"/>
                </a:cubicBezTo>
                <a:cubicBezTo>
                  <a:pt x="2864401" y="3305092"/>
                  <a:pt x="2867420" y="3304650"/>
                  <a:pt x="2870160" y="3303767"/>
                </a:cubicBezTo>
                <a:cubicBezTo>
                  <a:pt x="2872900" y="3302883"/>
                  <a:pt x="2875257" y="3301631"/>
                  <a:pt x="2877230" y="3300011"/>
                </a:cubicBezTo>
                <a:cubicBezTo>
                  <a:pt x="2879203" y="3298391"/>
                  <a:pt x="2880721" y="3296403"/>
                  <a:pt x="2881781" y="3294046"/>
                </a:cubicBezTo>
                <a:cubicBezTo>
                  <a:pt x="2882841" y="3291690"/>
                  <a:pt x="2883373" y="3289009"/>
                  <a:pt x="2883373" y="3286005"/>
                </a:cubicBezTo>
                <a:cubicBezTo>
                  <a:pt x="2883373" y="3282765"/>
                  <a:pt x="2882636" y="3279996"/>
                  <a:pt x="2881163" y="3277698"/>
                </a:cubicBezTo>
                <a:cubicBezTo>
                  <a:pt x="2879690" y="3275401"/>
                  <a:pt x="2877745" y="3273383"/>
                  <a:pt x="2875330" y="3271645"/>
                </a:cubicBezTo>
                <a:cubicBezTo>
                  <a:pt x="2872914" y="3269908"/>
                  <a:pt x="2870160" y="3268317"/>
                  <a:pt x="2867067" y="3266873"/>
                </a:cubicBezTo>
                <a:cubicBezTo>
                  <a:pt x="2863973" y="3265430"/>
                  <a:pt x="2860806" y="3263957"/>
                  <a:pt x="2857567" y="3262455"/>
                </a:cubicBezTo>
                <a:cubicBezTo>
                  <a:pt x="2854328" y="3260953"/>
                  <a:pt x="2851173" y="3259289"/>
                  <a:pt x="2848113" y="3257462"/>
                </a:cubicBezTo>
                <a:cubicBezTo>
                  <a:pt x="2845052" y="3255636"/>
                  <a:pt x="2842313" y="3253486"/>
                  <a:pt x="2839897" y="3251012"/>
                </a:cubicBezTo>
                <a:cubicBezTo>
                  <a:pt x="2837477" y="3248537"/>
                  <a:pt x="2835521" y="3245636"/>
                  <a:pt x="2834020" y="3242308"/>
                </a:cubicBezTo>
                <a:cubicBezTo>
                  <a:pt x="2832514" y="3238979"/>
                  <a:pt x="2831765" y="3234988"/>
                  <a:pt x="2831765" y="3230334"/>
                </a:cubicBezTo>
                <a:cubicBezTo>
                  <a:pt x="2831765" y="3225562"/>
                  <a:pt x="2832634" y="3221306"/>
                  <a:pt x="2834371" y="3217565"/>
                </a:cubicBezTo>
                <a:cubicBezTo>
                  <a:pt x="2836109" y="3213824"/>
                  <a:pt x="2838526" y="3210687"/>
                  <a:pt x="2841617" y="3208154"/>
                </a:cubicBezTo>
                <a:cubicBezTo>
                  <a:pt x="2844714" y="3205621"/>
                  <a:pt x="2848392" y="3203691"/>
                  <a:pt x="2852664" y="3202366"/>
                </a:cubicBezTo>
                <a:cubicBezTo>
                  <a:pt x="2856934" y="3201040"/>
                  <a:pt x="2861544" y="3200378"/>
                  <a:pt x="2866493" y="3200378"/>
                </a:cubicBezTo>
                <a:close/>
                <a:moveTo>
                  <a:pt x="2390241" y="3200378"/>
                </a:moveTo>
                <a:cubicBezTo>
                  <a:pt x="2392774" y="3200378"/>
                  <a:pt x="2395323" y="3200598"/>
                  <a:pt x="2397886" y="3201040"/>
                </a:cubicBezTo>
                <a:cubicBezTo>
                  <a:pt x="2400448" y="3201482"/>
                  <a:pt x="2402864" y="3202071"/>
                  <a:pt x="2405132" y="3202808"/>
                </a:cubicBezTo>
                <a:cubicBezTo>
                  <a:pt x="2407400" y="3203544"/>
                  <a:pt x="2409418" y="3204369"/>
                  <a:pt x="2411184" y="3205282"/>
                </a:cubicBezTo>
                <a:cubicBezTo>
                  <a:pt x="2412953" y="3206195"/>
                  <a:pt x="2414116" y="3206931"/>
                  <a:pt x="2414677" y="3207491"/>
                </a:cubicBezTo>
                <a:cubicBezTo>
                  <a:pt x="2415236" y="3208051"/>
                  <a:pt x="2415604" y="3208493"/>
                  <a:pt x="2415779" y="3208817"/>
                </a:cubicBezTo>
                <a:cubicBezTo>
                  <a:pt x="2415956" y="3209141"/>
                  <a:pt x="2416104" y="3209553"/>
                  <a:pt x="2416222" y="3210054"/>
                </a:cubicBezTo>
                <a:cubicBezTo>
                  <a:pt x="2416340" y="3210555"/>
                  <a:pt x="2416429" y="3211158"/>
                  <a:pt x="2416487" y="3211865"/>
                </a:cubicBezTo>
                <a:cubicBezTo>
                  <a:pt x="2416547" y="3212572"/>
                  <a:pt x="2416576" y="3213485"/>
                  <a:pt x="2416576" y="3214605"/>
                </a:cubicBezTo>
                <a:cubicBezTo>
                  <a:pt x="2416576" y="3215665"/>
                  <a:pt x="2416532" y="3216608"/>
                  <a:pt x="2416443" y="3217432"/>
                </a:cubicBezTo>
                <a:cubicBezTo>
                  <a:pt x="2416355" y="3218257"/>
                  <a:pt x="2416222" y="3218949"/>
                  <a:pt x="2416045" y="3219509"/>
                </a:cubicBezTo>
                <a:cubicBezTo>
                  <a:pt x="2415869" y="3220069"/>
                  <a:pt x="2415619" y="3220481"/>
                  <a:pt x="2415295" y="3220746"/>
                </a:cubicBezTo>
                <a:cubicBezTo>
                  <a:pt x="2414970" y="3221011"/>
                  <a:pt x="2414602" y="3221144"/>
                  <a:pt x="2414190" y="3221144"/>
                </a:cubicBezTo>
                <a:cubicBezTo>
                  <a:pt x="2413542" y="3221144"/>
                  <a:pt x="2412527" y="3220732"/>
                  <a:pt x="2411141" y="3219907"/>
                </a:cubicBezTo>
                <a:cubicBezTo>
                  <a:pt x="2409756" y="3219082"/>
                  <a:pt x="2408063" y="3218154"/>
                  <a:pt x="2406060" y="3217123"/>
                </a:cubicBezTo>
                <a:cubicBezTo>
                  <a:pt x="2404056" y="3216092"/>
                  <a:pt x="2401686" y="3215150"/>
                  <a:pt x="2398946" y="3214295"/>
                </a:cubicBezTo>
                <a:cubicBezTo>
                  <a:pt x="2396206" y="3213441"/>
                  <a:pt x="2393128" y="3213014"/>
                  <a:pt x="2389712" y="3213014"/>
                </a:cubicBezTo>
                <a:cubicBezTo>
                  <a:pt x="2386530" y="3213014"/>
                  <a:pt x="2383761" y="3213441"/>
                  <a:pt x="2381406" y="3214295"/>
                </a:cubicBezTo>
                <a:cubicBezTo>
                  <a:pt x="2379050" y="3215150"/>
                  <a:pt x="2377104" y="3216284"/>
                  <a:pt x="2375573" y="3217697"/>
                </a:cubicBezTo>
                <a:cubicBezTo>
                  <a:pt x="2374042" y="3219111"/>
                  <a:pt x="2372893" y="3220790"/>
                  <a:pt x="2372127" y="3222734"/>
                </a:cubicBezTo>
                <a:cubicBezTo>
                  <a:pt x="2371361" y="3224678"/>
                  <a:pt x="2370979" y="3226740"/>
                  <a:pt x="2370979" y="3228920"/>
                </a:cubicBezTo>
                <a:cubicBezTo>
                  <a:pt x="2370979" y="3232101"/>
                  <a:pt x="2371714" y="3234841"/>
                  <a:pt x="2373188" y="3237138"/>
                </a:cubicBezTo>
                <a:cubicBezTo>
                  <a:pt x="2374659" y="3239436"/>
                  <a:pt x="2376620" y="3241468"/>
                  <a:pt x="2379063" y="3243235"/>
                </a:cubicBezTo>
                <a:cubicBezTo>
                  <a:pt x="2381507" y="3245003"/>
                  <a:pt x="2384292" y="3246623"/>
                  <a:pt x="2387414" y="3248096"/>
                </a:cubicBezTo>
                <a:cubicBezTo>
                  <a:pt x="2390537" y="3249568"/>
                  <a:pt x="2393717" y="3251056"/>
                  <a:pt x="2396958" y="3252558"/>
                </a:cubicBezTo>
                <a:cubicBezTo>
                  <a:pt x="2400198" y="3254060"/>
                  <a:pt x="2403379" y="3255710"/>
                  <a:pt x="2406501" y="3257507"/>
                </a:cubicBezTo>
                <a:cubicBezTo>
                  <a:pt x="2409623" y="3259304"/>
                  <a:pt x="2412408" y="3261424"/>
                  <a:pt x="2414852" y="3263869"/>
                </a:cubicBezTo>
                <a:cubicBezTo>
                  <a:pt x="2417297" y="3266314"/>
                  <a:pt x="2419272" y="3269201"/>
                  <a:pt x="2420774" y="3272529"/>
                </a:cubicBezTo>
                <a:cubicBezTo>
                  <a:pt x="2422275" y="3275858"/>
                  <a:pt x="2423027" y="3279790"/>
                  <a:pt x="2423027" y="3284326"/>
                </a:cubicBezTo>
                <a:cubicBezTo>
                  <a:pt x="2423027" y="3289687"/>
                  <a:pt x="2422040" y="3294459"/>
                  <a:pt x="2420066" y="3298641"/>
                </a:cubicBezTo>
                <a:cubicBezTo>
                  <a:pt x="2418093" y="3302824"/>
                  <a:pt x="2415353" y="3306373"/>
                  <a:pt x="2411847" y="3309289"/>
                </a:cubicBezTo>
                <a:cubicBezTo>
                  <a:pt x="2408342" y="3312206"/>
                  <a:pt x="2404219" y="3314400"/>
                  <a:pt x="2399476" y="3315873"/>
                </a:cubicBezTo>
                <a:cubicBezTo>
                  <a:pt x="2394733" y="3317346"/>
                  <a:pt x="2389623" y="3318082"/>
                  <a:pt x="2384145" y="3318082"/>
                </a:cubicBezTo>
                <a:cubicBezTo>
                  <a:pt x="2380314" y="3318082"/>
                  <a:pt x="2376766" y="3317758"/>
                  <a:pt x="2373497" y="3317110"/>
                </a:cubicBezTo>
                <a:cubicBezTo>
                  <a:pt x="2370227" y="3316462"/>
                  <a:pt x="2367311" y="3315667"/>
                  <a:pt x="2364749" y="3314724"/>
                </a:cubicBezTo>
                <a:cubicBezTo>
                  <a:pt x="2362188" y="3313782"/>
                  <a:pt x="2360036" y="3312810"/>
                  <a:pt x="2358298" y="3311808"/>
                </a:cubicBezTo>
                <a:cubicBezTo>
                  <a:pt x="2356562" y="3310807"/>
                  <a:pt x="2355353" y="3309952"/>
                  <a:pt x="2354675" y="3309245"/>
                </a:cubicBezTo>
                <a:cubicBezTo>
                  <a:pt x="2353997" y="3308538"/>
                  <a:pt x="2353497" y="3307640"/>
                  <a:pt x="2353174" y="3306550"/>
                </a:cubicBezTo>
                <a:cubicBezTo>
                  <a:pt x="2352850" y="3305460"/>
                  <a:pt x="2352687" y="3304002"/>
                  <a:pt x="2352687" y="3302176"/>
                </a:cubicBezTo>
                <a:cubicBezTo>
                  <a:pt x="2352687" y="3300880"/>
                  <a:pt x="2352747" y="3299805"/>
                  <a:pt x="2352865" y="3298951"/>
                </a:cubicBezTo>
                <a:cubicBezTo>
                  <a:pt x="2352983" y="3298097"/>
                  <a:pt x="2353159" y="3297404"/>
                  <a:pt x="2353395" y="3296874"/>
                </a:cubicBezTo>
                <a:cubicBezTo>
                  <a:pt x="2353629" y="3296344"/>
                  <a:pt x="2353925" y="3295976"/>
                  <a:pt x="2354278" y="3295769"/>
                </a:cubicBezTo>
                <a:cubicBezTo>
                  <a:pt x="2354633" y="3295563"/>
                  <a:pt x="2355043" y="3295460"/>
                  <a:pt x="2355515" y="3295460"/>
                </a:cubicBezTo>
                <a:cubicBezTo>
                  <a:pt x="2356339" y="3295460"/>
                  <a:pt x="2357504" y="3295961"/>
                  <a:pt x="2359005" y="3296962"/>
                </a:cubicBezTo>
                <a:cubicBezTo>
                  <a:pt x="2360508" y="3297964"/>
                  <a:pt x="2362437" y="3299054"/>
                  <a:pt x="2364792" y="3300232"/>
                </a:cubicBezTo>
                <a:cubicBezTo>
                  <a:pt x="2367151" y="3301410"/>
                  <a:pt x="2369990" y="3302515"/>
                  <a:pt x="2373320" y="3303546"/>
                </a:cubicBezTo>
                <a:cubicBezTo>
                  <a:pt x="2376647" y="3304577"/>
                  <a:pt x="2380492" y="3305092"/>
                  <a:pt x="2384852" y="3305092"/>
                </a:cubicBezTo>
                <a:cubicBezTo>
                  <a:pt x="2388152" y="3305092"/>
                  <a:pt x="2391170" y="3304650"/>
                  <a:pt x="2393908" y="3303767"/>
                </a:cubicBezTo>
                <a:cubicBezTo>
                  <a:pt x="2396649" y="3302883"/>
                  <a:pt x="2399005" y="3301631"/>
                  <a:pt x="2400978" y="3300011"/>
                </a:cubicBezTo>
                <a:cubicBezTo>
                  <a:pt x="2402952" y="3298391"/>
                  <a:pt x="2404469" y="3296403"/>
                  <a:pt x="2405529" y="3294046"/>
                </a:cubicBezTo>
                <a:cubicBezTo>
                  <a:pt x="2406589" y="3291690"/>
                  <a:pt x="2407120" y="3289009"/>
                  <a:pt x="2407120" y="3286005"/>
                </a:cubicBezTo>
                <a:cubicBezTo>
                  <a:pt x="2407120" y="3282765"/>
                  <a:pt x="2406384" y="3279996"/>
                  <a:pt x="2404911" y="3277698"/>
                </a:cubicBezTo>
                <a:cubicBezTo>
                  <a:pt x="2403438" y="3275401"/>
                  <a:pt x="2401493" y="3273383"/>
                  <a:pt x="2399079" y="3271645"/>
                </a:cubicBezTo>
                <a:cubicBezTo>
                  <a:pt x="2396663" y="3269908"/>
                  <a:pt x="2393908" y="3268317"/>
                  <a:pt x="2390816" y="3266873"/>
                </a:cubicBezTo>
                <a:cubicBezTo>
                  <a:pt x="2387724" y="3265430"/>
                  <a:pt x="2384557" y="3263957"/>
                  <a:pt x="2381316" y="3262455"/>
                </a:cubicBezTo>
                <a:cubicBezTo>
                  <a:pt x="2378076" y="3260953"/>
                  <a:pt x="2374925" y="3259289"/>
                  <a:pt x="2371861" y="3257462"/>
                </a:cubicBezTo>
                <a:cubicBezTo>
                  <a:pt x="2368798" y="3255636"/>
                  <a:pt x="2366059" y="3253486"/>
                  <a:pt x="2363644" y="3251012"/>
                </a:cubicBezTo>
                <a:cubicBezTo>
                  <a:pt x="2361229" y="3248537"/>
                  <a:pt x="2359270" y="3245636"/>
                  <a:pt x="2357768" y="3242308"/>
                </a:cubicBezTo>
                <a:cubicBezTo>
                  <a:pt x="2356266" y="3238979"/>
                  <a:pt x="2355515" y="3234988"/>
                  <a:pt x="2355515" y="3230334"/>
                </a:cubicBezTo>
                <a:cubicBezTo>
                  <a:pt x="2355515" y="3225562"/>
                  <a:pt x="2356384" y="3221306"/>
                  <a:pt x="2358121" y="3217565"/>
                </a:cubicBezTo>
                <a:cubicBezTo>
                  <a:pt x="2359860" y="3213824"/>
                  <a:pt x="2362274" y="3210687"/>
                  <a:pt x="2365368" y="3208154"/>
                </a:cubicBezTo>
                <a:cubicBezTo>
                  <a:pt x="2368459" y="3205621"/>
                  <a:pt x="2372140" y="3203691"/>
                  <a:pt x="2376412" y="3202366"/>
                </a:cubicBezTo>
                <a:cubicBezTo>
                  <a:pt x="2380682" y="3201040"/>
                  <a:pt x="2385294" y="3200378"/>
                  <a:pt x="2390241" y="3200378"/>
                </a:cubicBezTo>
                <a:close/>
                <a:moveTo>
                  <a:pt x="1923521" y="3200378"/>
                </a:moveTo>
                <a:cubicBezTo>
                  <a:pt x="1926054" y="3200378"/>
                  <a:pt x="1928602" y="3200598"/>
                  <a:pt x="1931165" y="3201040"/>
                </a:cubicBezTo>
                <a:cubicBezTo>
                  <a:pt x="1933728" y="3201482"/>
                  <a:pt x="1936143" y="3202071"/>
                  <a:pt x="1938411" y="3202808"/>
                </a:cubicBezTo>
                <a:cubicBezTo>
                  <a:pt x="1940678" y="3203544"/>
                  <a:pt x="1942697" y="3204369"/>
                  <a:pt x="1944464" y="3205282"/>
                </a:cubicBezTo>
                <a:cubicBezTo>
                  <a:pt x="1946231" y="3206195"/>
                  <a:pt x="1947395" y="3206931"/>
                  <a:pt x="1947954" y="3207491"/>
                </a:cubicBezTo>
                <a:cubicBezTo>
                  <a:pt x="1948514" y="3208051"/>
                  <a:pt x="1948883" y="3208493"/>
                  <a:pt x="1949059" y="3208817"/>
                </a:cubicBezTo>
                <a:cubicBezTo>
                  <a:pt x="1949236" y="3209141"/>
                  <a:pt x="1949383" y="3209553"/>
                  <a:pt x="1949500" y="3210054"/>
                </a:cubicBezTo>
                <a:cubicBezTo>
                  <a:pt x="1949619" y="3210555"/>
                  <a:pt x="1949706" y="3211158"/>
                  <a:pt x="1949766" y="3211865"/>
                </a:cubicBezTo>
                <a:cubicBezTo>
                  <a:pt x="1949825" y="3212572"/>
                  <a:pt x="1949854" y="3213485"/>
                  <a:pt x="1949854" y="3214605"/>
                </a:cubicBezTo>
                <a:cubicBezTo>
                  <a:pt x="1949854" y="3215665"/>
                  <a:pt x="1949810" y="3216608"/>
                  <a:pt x="1949722" y="3217432"/>
                </a:cubicBezTo>
                <a:cubicBezTo>
                  <a:pt x="1949633" y="3218257"/>
                  <a:pt x="1949500" y="3218949"/>
                  <a:pt x="1949325" y="3219509"/>
                </a:cubicBezTo>
                <a:cubicBezTo>
                  <a:pt x="1949148" y="3220069"/>
                  <a:pt x="1948897" y="3220481"/>
                  <a:pt x="1948573" y="3220746"/>
                </a:cubicBezTo>
                <a:cubicBezTo>
                  <a:pt x="1948248" y="3221011"/>
                  <a:pt x="1947880" y="3221144"/>
                  <a:pt x="1947469" y="3221144"/>
                </a:cubicBezTo>
                <a:cubicBezTo>
                  <a:pt x="1946820" y="3221144"/>
                  <a:pt x="1945804" y="3220732"/>
                  <a:pt x="1944420" y="3219907"/>
                </a:cubicBezTo>
                <a:cubicBezTo>
                  <a:pt x="1943035" y="3219082"/>
                  <a:pt x="1941342" y="3218154"/>
                  <a:pt x="1939339" y="3217123"/>
                </a:cubicBezTo>
                <a:cubicBezTo>
                  <a:pt x="1937336" y="3216092"/>
                  <a:pt x="1934965" y="3215150"/>
                  <a:pt x="1932225" y="3214295"/>
                </a:cubicBezTo>
                <a:cubicBezTo>
                  <a:pt x="1929486" y="3213441"/>
                  <a:pt x="1926408" y="3213014"/>
                  <a:pt x="1922991" y="3213014"/>
                </a:cubicBezTo>
                <a:cubicBezTo>
                  <a:pt x="1919809" y="3213014"/>
                  <a:pt x="1917041" y="3213441"/>
                  <a:pt x="1914684" y="3214295"/>
                </a:cubicBezTo>
                <a:cubicBezTo>
                  <a:pt x="1912328" y="3215150"/>
                  <a:pt x="1910384" y="3216284"/>
                  <a:pt x="1908852" y="3217697"/>
                </a:cubicBezTo>
                <a:cubicBezTo>
                  <a:pt x="1907320" y="3219111"/>
                  <a:pt x="1906172" y="3220790"/>
                  <a:pt x="1905406" y="3222734"/>
                </a:cubicBezTo>
                <a:cubicBezTo>
                  <a:pt x="1904640" y="3224678"/>
                  <a:pt x="1904257" y="3226740"/>
                  <a:pt x="1904257" y="3228920"/>
                </a:cubicBezTo>
                <a:cubicBezTo>
                  <a:pt x="1904257" y="3232101"/>
                  <a:pt x="1904994" y="3234841"/>
                  <a:pt x="1906466" y="3237138"/>
                </a:cubicBezTo>
                <a:cubicBezTo>
                  <a:pt x="1907939" y="3239436"/>
                  <a:pt x="1909898" y="3241468"/>
                  <a:pt x="1912342" y="3243235"/>
                </a:cubicBezTo>
                <a:cubicBezTo>
                  <a:pt x="1914788" y="3245003"/>
                  <a:pt x="1917571" y="3246623"/>
                  <a:pt x="1920694" y="3248096"/>
                </a:cubicBezTo>
                <a:cubicBezTo>
                  <a:pt x="1923816" y="3249568"/>
                  <a:pt x="1926996" y="3251056"/>
                  <a:pt x="1930237" y="3252558"/>
                </a:cubicBezTo>
                <a:cubicBezTo>
                  <a:pt x="1933477" y="3254060"/>
                  <a:pt x="1936658" y="3255710"/>
                  <a:pt x="1939781" y="3257507"/>
                </a:cubicBezTo>
                <a:cubicBezTo>
                  <a:pt x="1942903" y="3259304"/>
                  <a:pt x="1945686" y="3261424"/>
                  <a:pt x="1948131" y="3263869"/>
                </a:cubicBezTo>
                <a:cubicBezTo>
                  <a:pt x="1950576" y="3266314"/>
                  <a:pt x="1952549" y="3269201"/>
                  <a:pt x="1954052" y="3272529"/>
                </a:cubicBezTo>
                <a:cubicBezTo>
                  <a:pt x="1955553" y="3275858"/>
                  <a:pt x="1956305" y="3279790"/>
                  <a:pt x="1956305" y="3284326"/>
                </a:cubicBezTo>
                <a:cubicBezTo>
                  <a:pt x="1956305" y="3289687"/>
                  <a:pt x="1955318" y="3294459"/>
                  <a:pt x="1953345" y="3298641"/>
                </a:cubicBezTo>
                <a:cubicBezTo>
                  <a:pt x="1951371" y="3302824"/>
                  <a:pt x="1948632" y="3306373"/>
                  <a:pt x="1945126" y="3309289"/>
                </a:cubicBezTo>
                <a:cubicBezTo>
                  <a:pt x="1941621" y="3312206"/>
                  <a:pt x="1937497" y="3314400"/>
                  <a:pt x="1932755" y="3315873"/>
                </a:cubicBezTo>
                <a:cubicBezTo>
                  <a:pt x="1928013" y="3317346"/>
                  <a:pt x="1922902" y="3318082"/>
                  <a:pt x="1917424" y="3318082"/>
                </a:cubicBezTo>
                <a:cubicBezTo>
                  <a:pt x="1913595" y="3318082"/>
                  <a:pt x="1910045" y="3317758"/>
                  <a:pt x="1906776" y="3317110"/>
                </a:cubicBezTo>
                <a:cubicBezTo>
                  <a:pt x="1903506" y="3316462"/>
                  <a:pt x="1900590" y="3315667"/>
                  <a:pt x="1898028" y="3314724"/>
                </a:cubicBezTo>
                <a:cubicBezTo>
                  <a:pt x="1895465" y="3313782"/>
                  <a:pt x="1893315" y="3312810"/>
                  <a:pt x="1891577" y="3311808"/>
                </a:cubicBezTo>
                <a:cubicBezTo>
                  <a:pt x="1889839" y="3310807"/>
                  <a:pt x="1888631" y="3309952"/>
                  <a:pt x="1887953" y="3309245"/>
                </a:cubicBezTo>
                <a:cubicBezTo>
                  <a:pt x="1887276" y="3308538"/>
                  <a:pt x="1886775" y="3307640"/>
                  <a:pt x="1886451" y="3306550"/>
                </a:cubicBezTo>
                <a:cubicBezTo>
                  <a:pt x="1886127" y="3305460"/>
                  <a:pt x="1885966" y="3304002"/>
                  <a:pt x="1885966" y="3302176"/>
                </a:cubicBezTo>
                <a:cubicBezTo>
                  <a:pt x="1885966" y="3300880"/>
                  <a:pt x="1886024" y="3299805"/>
                  <a:pt x="1886143" y="3298951"/>
                </a:cubicBezTo>
                <a:cubicBezTo>
                  <a:pt x="1886260" y="3298097"/>
                  <a:pt x="1886437" y="3297404"/>
                  <a:pt x="1886672" y="3296874"/>
                </a:cubicBezTo>
                <a:cubicBezTo>
                  <a:pt x="1886908" y="3296344"/>
                  <a:pt x="1887203" y="3295976"/>
                  <a:pt x="1887556" y="3295769"/>
                </a:cubicBezTo>
                <a:cubicBezTo>
                  <a:pt x="1887909" y="3295563"/>
                  <a:pt x="1888322" y="3295460"/>
                  <a:pt x="1888793" y="3295460"/>
                </a:cubicBezTo>
                <a:cubicBezTo>
                  <a:pt x="1889618" y="3295460"/>
                  <a:pt x="1890781" y="3295961"/>
                  <a:pt x="1892283" y="3296962"/>
                </a:cubicBezTo>
                <a:cubicBezTo>
                  <a:pt x="1893785" y="3297964"/>
                  <a:pt x="1895715" y="3299054"/>
                  <a:pt x="1898072" y="3300232"/>
                </a:cubicBezTo>
                <a:cubicBezTo>
                  <a:pt x="1900428" y="3301410"/>
                  <a:pt x="1903270" y="3302515"/>
                  <a:pt x="1906599" y="3303546"/>
                </a:cubicBezTo>
                <a:cubicBezTo>
                  <a:pt x="1909927" y="3304577"/>
                  <a:pt x="1913771" y="3305092"/>
                  <a:pt x="1918131" y="3305092"/>
                </a:cubicBezTo>
                <a:cubicBezTo>
                  <a:pt x="1921430" y="3305092"/>
                  <a:pt x="1924449" y="3304650"/>
                  <a:pt x="1927189" y="3303767"/>
                </a:cubicBezTo>
                <a:cubicBezTo>
                  <a:pt x="1929928" y="3302883"/>
                  <a:pt x="1932284" y="3301631"/>
                  <a:pt x="1934258" y="3300011"/>
                </a:cubicBezTo>
                <a:cubicBezTo>
                  <a:pt x="1936231" y="3298391"/>
                  <a:pt x="1937748" y="3296403"/>
                  <a:pt x="1938809" y="3294046"/>
                </a:cubicBezTo>
                <a:cubicBezTo>
                  <a:pt x="1939869" y="3291690"/>
                  <a:pt x="1940399" y="3289009"/>
                  <a:pt x="1940399" y="3286005"/>
                </a:cubicBezTo>
                <a:cubicBezTo>
                  <a:pt x="1940399" y="3282765"/>
                  <a:pt x="1939663" y="3279996"/>
                  <a:pt x="1938190" y="3277698"/>
                </a:cubicBezTo>
                <a:cubicBezTo>
                  <a:pt x="1936717" y="3275401"/>
                  <a:pt x="1934773" y="3273383"/>
                  <a:pt x="1932357" y="3271645"/>
                </a:cubicBezTo>
                <a:cubicBezTo>
                  <a:pt x="1929942" y="3269908"/>
                  <a:pt x="1927189" y="3268317"/>
                  <a:pt x="1924096" y="3266873"/>
                </a:cubicBezTo>
                <a:cubicBezTo>
                  <a:pt x="1921003" y="3265430"/>
                  <a:pt x="1917836" y="3263957"/>
                  <a:pt x="1914596" y="3262455"/>
                </a:cubicBezTo>
                <a:cubicBezTo>
                  <a:pt x="1911356" y="3260953"/>
                  <a:pt x="1908205" y="3259289"/>
                  <a:pt x="1905141" y="3257462"/>
                </a:cubicBezTo>
                <a:cubicBezTo>
                  <a:pt x="1902078" y="3255636"/>
                  <a:pt x="1899338" y="3253486"/>
                  <a:pt x="1896923" y="3251012"/>
                </a:cubicBezTo>
                <a:cubicBezTo>
                  <a:pt x="1894507" y="3248537"/>
                  <a:pt x="1892549" y="3245636"/>
                  <a:pt x="1891047" y="3242308"/>
                </a:cubicBezTo>
                <a:cubicBezTo>
                  <a:pt x="1889544" y="3238979"/>
                  <a:pt x="1888793" y="3234988"/>
                  <a:pt x="1888793" y="3230334"/>
                </a:cubicBezTo>
                <a:cubicBezTo>
                  <a:pt x="1888793" y="3225562"/>
                  <a:pt x="1889662" y="3221306"/>
                  <a:pt x="1891400" y="3217565"/>
                </a:cubicBezTo>
                <a:cubicBezTo>
                  <a:pt x="1893138" y="3213824"/>
                  <a:pt x="1895553" y="3210687"/>
                  <a:pt x="1898647" y="3208154"/>
                </a:cubicBezTo>
                <a:cubicBezTo>
                  <a:pt x="1901739" y="3205621"/>
                  <a:pt x="1905421" y="3203691"/>
                  <a:pt x="1909692" y="3202366"/>
                </a:cubicBezTo>
                <a:cubicBezTo>
                  <a:pt x="1913963" y="3201040"/>
                  <a:pt x="1918572" y="3200378"/>
                  <a:pt x="1923521" y="3200378"/>
                </a:cubicBezTo>
                <a:close/>
                <a:moveTo>
                  <a:pt x="1447267" y="3200378"/>
                </a:moveTo>
                <a:cubicBezTo>
                  <a:pt x="1449801" y="3200378"/>
                  <a:pt x="1452349" y="3200598"/>
                  <a:pt x="1454912" y="3201040"/>
                </a:cubicBezTo>
                <a:cubicBezTo>
                  <a:pt x="1457475" y="3201482"/>
                  <a:pt x="1459890" y="3202071"/>
                  <a:pt x="1462157" y="3202808"/>
                </a:cubicBezTo>
                <a:cubicBezTo>
                  <a:pt x="1464425" y="3203544"/>
                  <a:pt x="1466443" y="3204369"/>
                  <a:pt x="1468211" y="3205282"/>
                </a:cubicBezTo>
                <a:cubicBezTo>
                  <a:pt x="1469978" y="3206195"/>
                  <a:pt x="1471142" y="3206931"/>
                  <a:pt x="1471701" y="3207491"/>
                </a:cubicBezTo>
                <a:cubicBezTo>
                  <a:pt x="1472261" y="3208051"/>
                  <a:pt x="1472629" y="3208493"/>
                  <a:pt x="1472806" y="3208817"/>
                </a:cubicBezTo>
                <a:cubicBezTo>
                  <a:pt x="1472982" y="3209141"/>
                  <a:pt x="1473129" y="3209553"/>
                  <a:pt x="1473247" y="3210054"/>
                </a:cubicBezTo>
                <a:cubicBezTo>
                  <a:pt x="1473365" y="3210555"/>
                  <a:pt x="1473454" y="3211158"/>
                  <a:pt x="1473513" y="3211865"/>
                </a:cubicBezTo>
                <a:cubicBezTo>
                  <a:pt x="1473572" y="3212572"/>
                  <a:pt x="1473602" y="3213485"/>
                  <a:pt x="1473602" y="3214605"/>
                </a:cubicBezTo>
                <a:cubicBezTo>
                  <a:pt x="1473602" y="3215665"/>
                  <a:pt x="1473557" y="3216608"/>
                  <a:pt x="1473468" y="3217432"/>
                </a:cubicBezTo>
                <a:cubicBezTo>
                  <a:pt x="1473380" y="3218257"/>
                  <a:pt x="1473247" y="3218949"/>
                  <a:pt x="1473071" y="3219509"/>
                </a:cubicBezTo>
                <a:cubicBezTo>
                  <a:pt x="1472895" y="3220069"/>
                  <a:pt x="1472644" y="3220481"/>
                  <a:pt x="1472320" y="3220746"/>
                </a:cubicBezTo>
                <a:cubicBezTo>
                  <a:pt x="1471995" y="3221011"/>
                  <a:pt x="1471628" y="3221144"/>
                  <a:pt x="1471215" y="3221144"/>
                </a:cubicBezTo>
                <a:cubicBezTo>
                  <a:pt x="1470567" y="3221144"/>
                  <a:pt x="1469551" y="3220732"/>
                  <a:pt x="1468166" y="3219907"/>
                </a:cubicBezTo>
                <a:cubicBezTo>
                  <a:pt x="1466781" y="3219082"/>
                  <a:pt x="1465088" y="3218154"/>
                  <a:pt x="1463086" y="3217123"/>
                </a:cubicBezTo>
                <a:cubicBezTo>
                  <a:pt x="1461082" y="3216092"/>
                  <a:pt x="1458711" y="3215150"/>
                  <a:pt x="1455973" y="3214295"/>
                </a:cubicBezTo>
                <a:cubicBezTo>
                  <a:pt x="1453233" y="3213441"/>
                  <a:pt x="1450155" y="3213014"/>
                  <a:pt x="1446738" y="3213014"/>
                </a:cubicBezTo>
                <a:cubicBezTo>
                  <a:pt x="1443556" y="3213014"/>
                  <a:pt x="1440788" y="3213441"/>
                  <a:pt x="1438431" y="3214295"/>
                </a:cubicBezTo>
                <a:cubicBezTo>
                  <a:pt x="1436075" y="3215150"/>
                  <a:pt x="1434130" y="3216284"/>
                  <a:pt x="1432599" y="3217697"/>
                </a:cubicBezTo>
                <a:cubicBezTo>
                  <a:pt x="1431067" y="3219111"/>
                  <a:pt x="1429918" y="3220790"/>
                  <a:pt x="1429152" y="3222734"/>
                </a:cubicBezTo>
                <a:cubicBezTo>
                  <a:pt x="1428387" y="3224678"/>
                  <a:pt x="1428003" y="3226740"/>
                  <a:pt x="1428003" y="3228920"/>
                </a:cubicBezTo>
                <a:cubicBezTo>
                  <a:pt x="1428003" y="3232101"/>
                  <a:pt x="1428740" y="3234841"/>
                  <a:pt x="1430213" y="3237138"/>
                </a:cubicBezTo>
                <a:cubicBezTo>
                  <a:pt x="1431685" y="3239436"/>
                  <a:pt x="1433645" y="3241468"/>
                  <a:pt x="1436089" y="3243235"/>
                </a:cubicBezTo>
                <a:cubicBezTo>
                  <a:pt x="1438535" y="3245003"/>
                  <a:pt x="1441318" y="3246623"/>
                  <a:pt x="1444440" y="3248096"/>
                </a:cubicBezTo>
                <a:cubicBezTo>
                  <a:pt x="1447563" y="3249568"/>
                  <a:pt x="1450744" y="3251056"/>
                  <a:pt x="1453984" y="3252558"/>
                </a:cubicBezTo>
                <a:cubicBezTo>
                  <a:pt x="1457224" y="3254060"/>
                  <a:pt x="1460404" y="3255710"/>
                  <a:pt x="1463527" y="3257507"/>
                </a:cubicBezTo>
                <a:cubicBezTo>
                  <a:pt x="1466649" y="3259304"/>
                  <a:pt x="1469434" y="3261424"/>
                  <a:pt x="1471878" y="3263869"/>
                </a:cubicBezTo>
                <a:cubicBezTo>
                  <a:pt x="1474323" y="3266314"/>
                  <a:pt x="1476296" y="3269201"/>
                  <a:pt x="1477799" y="3272529"/>
                </a:cubicBezTo>
                <a:cubicBezTo>
                  <a:pt x="1479300" y="3275858"/>
                  <a:pt x="1480052" y="3279790"/>
                  <a:pt x="1480052" y="3284326"/>
                </a:cubicBezTo>
                <a:cubicBezTo>
                  <a:pt x="1480052" y="3289687"/>
                  <a:pt x="1479066" y="3294459"/>
                  <a:pt x="1477091" y="3298641"/>
                </a:cubicBezTo>
                <a:cubicBezTo>
                  <a:pt x="1475118" y="3302824"/>
                  <a:pt x="1472379" y="3306373"/>
                  <a:pt x="1468873" y="3309289"/>
                </a:cubicBezTo>
                <a:cubicBezTo>
                  <a:pt x="1465367" y="3312206"/>
                  <a:pt x="1461245" y="3314400"/>
                  <a:pt x="1456503" y="3315873"/>
                </a:cubicBezTo>
                <a:cubicBezTo>
                  <a:pt x="1451760" y="3317346"/>
                  <a:pt x="1446649" y="3318082"/>
                  <a:pt x="1441171" y="3318082"/>
                </a:cubicBezTo>
                <a:cubicBezTo>
                  <a:pt x="1437342" y="3318082"/>
                  <a:pt x="1433792" y="3317758"/>
                  <a:pt x="1430522" y="3317110"/>
                </a:cubicBezTo>
                <a:cubicBezTo>
                  <a:pt x="1427253" y="3316462"/>
                  <a:pt x="1424336" y="3315667"/>
                  <a:pt x="1421773" y="3314724"/>
                </a:cubicBezTo>
                <a:cubicBezTo>
                  <a:pt x="1419210" y="3313782"/>
                  <a:pt x="1417060" y="3312810"/>
                  <a:pt x="1415323" y="3311808"/>
                </a:cubicBezTo>
                <a:cubicBezTo>
                  <a:pt x="1413585" y="3310807"/>
                  <a:pt x="1412377" y="3309952"/>
                  <a:pt x="1411699" y="3309245"/>
                </a:cubicBezTo>
                <a:cubicBezTo>
                  <a:pt x="1411022" y="3308538"/>
                  <a:pt x="1410522" y="3307640"/>
                  <a:pt x="1410197" y="3306550"/>
                </a:cubicBezTo>
                <a:cubicBezTo>
                  <a:pt x="1409873" y="3305460"/>
                  <a:pt x="1409711" y="3304002"/>
                  <a:pt x="1409711" y="3302176"/>
                </a:cubicBezTo>
                <a:cubicBezTo>
                  <a:pt x="1409711" y="3300880"/>
                  <a:pt x="1409770" y="3299805"/>
                  <a:pt x="1409888" y="3298951"/>
                </a:cubicBezTo>
                <a:cubicBezTo>
                  <a:pt x="1410005" y="3298097"/>
                  <a:pt x="1410183" y="3297404"/>
                  <a:pt x="1410418" y="3296874"/>
                </a:cubicBezTo>
                <a:cubicBezTo>
                  <a:pt x="1410654" y="3296344"/>
                  <a:pt x="1410948" y="3295976"/>
                  <a:pt x="1411302" y="3295769"/>
                </a:cubicBezTo>
                <a:cubicBezTo>
                  <a:pt x="1411655" y="3295563"/>
                  <a:pt x="1412067" y="3295460"/>
                  <a:pt x="1412539" y="3295460"/>
                </a:cubicBezTo>
                <a:cubicBezTo>
                  <a:pt x="1413364" y="3295460"/>
                  <a:pt x="1414527" y="3295961"/>
                  <a:pt x="1416030" y="3296962"/>
                </a:cubicBezTo>
                <a:cubicBezTo>
                  <a:pt x="1417532" y="3297964"/>
                  <a:pt x="1419461" y="3299054"/>
                  <a:pt x="1421817" y="3300232"/>
                </a:cubicBezTo>
                <a:cubicBezTo>
                  <a:pt x="1424174" y="3301410"/>
                  <a:pt x="1427017" y="3302515"/>
                  <a:pt x="1430346" y="3303546"/>
                </a:cubicBezTo>
                <a:cubicBezTo>
                  <a:pt x="1433674" y="3304577"/>
                  <a:pt x="1437519" y="3305092"/>
                  <a:pt x="1441878" y="3305092"/>
                </a:cubicBezTo>
                <a:cubicBezTo>
                  <a:pt x="1445176" y="3305092"/>
                  <a:pt x="1448196" y="3304650"/>
                  <a:pt x="1450935" y="3303767"/>
                </a:cubicBezTo>
                <a:cubicBezTo>
                  <a:pt x="1453675" y="3302883"/>
                  <a:pt x="1456030" y="3301631"/>
                  <a:pt x="1458005" y="3300011"/>
                </a:cubicBezTo>
                <a:cubicBezTo>
                  <a:pt x="1459977" y="3298391"/>
                  <a:pt x="1461495" y="3296403"/>
                  <a:pt x="1462555" y="3294046"/>
                </a:cubicBezTo>
                <a:cubicBezTo>
                  <a:pt x="1463615" y="3291690"/>
                  <a:pt x="1464145" y="3289009"/>
                  <a:pt x="1464145" y="3286005"/>
                </a:cubicBezTo>
                <a:cubicBezTo>
                  <a:pt x="1464145" y="3282765"/>
                  <a:pt x="1463409" y="3279996"/>
                  <a:pt x="1461936" y="3277698"/>
                </a:cubicBezTo>
                <a:cubicBezTo>
                  <a:pt x="1460463" y="3275401"/>
                  <a:pt x="1458520" y="3273383"/>
                  <a:pt x="1456105" y="3271645"/>
                </a:cubicBezTo>
                <a:cubicBezTo>
                  <a:pt x="1453689" y="3269908"/>
                  <a:pt x="1450935" y="3268317"/>
                  <a:pt x="1447842" y="3266873"/>
                </a:cubicBezTo>
                <a:cubicBezTo>
                  <a:pt x="1444749" y="3265430"/>
                  <a:pt x="1441584" y="3263957"/>
                  <a:pt x="1438343" y="3262455"/>
                </a:cubicBezTo>
                <a:cubicBezTo>
                  <a:pt x="1435103" y="3260953"/>
                  <a:pt x="1431951" y="3259289"/>
                  <a:pt x="1428887" y="3257462"/>
                </a:cubicBezTo>
                <a:cubicBezTo>
                  <a:pt x="1425823" y="3255636"/>
                  <a:pt x="1423085" y="3253486"/>
                  <a:pt x="1420669" y="3251012"/>
                </a:cubicBezTo>
                <a:cubicBezTo>
                  <a:pt x="1418253" y="3248537"/>
                  <a:pt x="1416294" y="3245636"/>
                  <a:pt x="1414792" y="3242308"/>
                </a:cubicBezTo>
                <a:cubicBezTo>
                  <a:pt x="1413290" y="3238979"/>
                  <a:pt x="1412539" y="3234988"/>
                  <a:pt x="1412539" y="3230334"/>
                </a:cubicBezTo>
                <a:cubicBezTo>
                  <a:pt x="1412539" y="3225562"/>
                  <a:pt x="1413408" y="3221306"/>
                  <a:pt x="1415146" y="3217565"/>
                </a:cubicBezTo>
                <a:cubicBezTo>
                  <a:pt x="1416883" y="3213824"/>
                  <a:pt x="1419299" y="3210687"/>
                  <a:pt x="1422392" y="3208154"/>
                </a:cubicBezTo>
                <a:cubicBezTo>
                  <a:pt x="1425485" y="3205621"/>
                  <a:pt x="1429167" y="3203691"/>
                  <a:pt x="1433439" y="3202366"/>
                </a:cubicBezTo>
                <a:cubicBezTo>
                  <a:pt x="1437710" y="3201040"/>
                  <a:pt x="1442320" y="3200378"/>
                  <a:pt x="1447267" y="3200378"/>
                </a:cubicBezTo>
                <a:close/>
                <a:moveTo>
                  <a:pt x="980543" y="3200378"/>
                </a:moveTo>
                <a:cubicBezTo>
                  <a:pt x="983076" y="3200378"/>
                  <a:pt x="985624" y="3200598"/>
                  <a:pt x="988187" y="3201040"/>
                </a:cubicBezTo>
                <a:cubicBezTo>
                  <a:pt x="990750" y="3201482"/>
                  <a:pt x="993165" y="3202071"/>
                  <a:pt x="995433" y="3202808"/>
                </a:cubicBezTo>
                <a:cubicBezTo>
                  <a:pt x="997701" y="3203544"/>
                  <a:pt x="999719" y="3204369"/>
                  <a:pt x="1001487" y="3205282"/>
                </a:cubicBezTo>
                <a:cubicBezTo>
                  <a:pt x="1003254" y="3206195"/>
                  <a:pt x="1004417" y="3206931"/>
                  <a:pt x="1004977" y="3207491"/>
                </a:cubicBezTo>
                <a:cubicBezTo>
                  <a:pt x="1005537" y="3208051"/>
                  <a:pt x="1005905" y="3208493"/>
                  <a:pt x="1006081" y="3208817"/>
                </a:cubicBezTo>
                <a:cubicBezTo>
                  <a:pt x="1006259" y="3209141"/>
                  <a:pt x="1006406" y="3209553"/>
                  <a:pt x="1006524" y="3210054"/>
                </a:cubicBezTo>
                <a:cubicBezTo>
                  <a:pt x="1006642" y="3210555"/>
                  <a:pt x="1006730" y="3211158"/>
                  <a:pt x="1006789" y="3211865"/>
                </a:cubicBezTo>
                <a:cubicBezTo>
                  <a:pt x="1006847" y="3212572"/>
                  <a:pt x="1006877" y="3213485"/>
                  <a:pt x="1006877" y="3214605"/>
                </a:cubicBezTo>
                <a:cubicBezTo>
                  <a:pt x="1006877" y="3215665"/>
                  <a:pt x="1006833" y="3216608"/>
                  <a:pt x="1006745" y="3217432"/>
                </a:cubicBezTo>
                <a:cubicBezTo>
                  <a:pt x="1006656" y="3218257"/>
                  <a:pt x="1006524" y="3218949"/>
                  <a:pt x="1006347" y="3219509"/>
                </a:cubicBezTo>
                <a:cubicBezTo>
                  <a:pt x="1006170" y="3220069"/>
                  <a:pt x="1005920" y="3220481"/>
                  <a:pt x="1005596" y="3220746"/>
                </a:cubicBezTo>
                <a:cubicBezTo>
                  <a:pt x="1005272" y="3221011"/>
                  <a:pt x="1004904" y="3221144"/>
                  <a:pt x="1004491" y="3221144"/>
                </a:cubicBezTo>
                <a:cubicBezTo>
                  <a:pt x="1003843" y="3221144"/>
                  <a:pt x="1002827" y="3220732"/>
                  <a:pt x="1001443" y="3219907"/>
                </a:cubicBezTo>
                <a:cubicBezTo>
                  <a:pt x="1000058" y="3219082"/>
                  <a:pt x="998364" y="3218154"/>
                  <a:pt x="996361" y="3217123"/>
                </a:cubicBezTo>
                <a:cubicBezTo>
                  <a:pt x="994358" y="3216092"/>
                  <a:pt x="991986" y="3215150"/>
                  <a:pt x="989247" y="3214295"/>
                </a:cubicBezTo>
                <a:cubicBezTo>
                  <a:pt x="986508" y="3213441"/>
                  <a:pt x="983430" y="3213014"/>
                  <a:pt x="980013" y="3213014"/>
                </a:cubicBezTo>
                <a:cubicBezTo>
                  <a:pt x="976832" y="3213014"/>
                  <a:pt x="974063" y="3213441"/>
                  <a:pt x="971707" y="3214295"/>
                </a:cubicBezTo>
                <a:cubicBezTo>
                  <a:pt x="969351" y="3215150"/>
                  <a:pt x="967406" y="3216284"/>
                  <a:pt x="965875" y="3217697"/>
                </a:cubicBezTo>
                <a:cubicBezTo>
                  <a:pt x="964343" y="3219111"/>
                  <a:pt x="963194" y="3220790"/>
                  <a:pt x="962428" y="3222734"/>
                </a:cubicBezTo>
                <a:cubicBezTo>
                  <a:pt x="961662" y="3224678"/>
                  <a:pt x="961280" y="3226740"/>
                  <a:pt x="961280" y="3228920"/>
                </a:cubicBezTo>
                <a:cubicBezTo>
                  <a:pt x="961280" y="3232101"/>
                  <a:pt x="962016" y="3234841"/>
                  <a:pt x="963488" y="3237138"/>
                </a:cubicBezTo>
                <a:cubicBezTo>
                  <a:pt x="964962" y="3239436"/>
                  <a:pt x="966920" y="3241468"/>
                  <a:pt x="969365" y="3243235"/>
                </a:cubicBezTo>
                <a:cubicBezTo>
                  <a:pt x="971810" y="3245003"/>
                  <a:pt x="974593" y="3246623"/>
                  <a:pt x="977716" y="3248096"/>
                </a:cubicBezTo>
                <a:cubicBezTo>
                  <a:pt x="980838" y="3249568"/>
                  <a:pt x="984019" y="3251056"/>
                  <a:pt x="987259" y="3252558"/>
                </a:cubicBezTo>
                <a:cubicBezTo>
                  <a:pt x="990499" y="3254060"/>
                  <a:pt x="993680" y="3255710"/>
                  <a:pt x="996803" y="3257507"/>
                </a:cubicBezTo>
                <a:cubicBezTo>
                  <a:pt x="999925" y="3259304"/>
                  <a:pt x="1002709" y="3261424"/>
                  <a:pt x="1005154" y="3263869"/>
                </a:cubicBezTo>
                <a:cubicBezTo>
                  <a:pt x="1007599" y="3266314"/>
                  <a:pt x="1009572" y="3269201"/>
                  <a:pt x="1011074" y="3272529"/>
                </a:cubicBezTo>
                <a:cubicBezTo>
                  <a:pt x="1012577" y="3275858"/>
                  <a:pt x="1013328" y="3279790"/>
                  <a:pt x="1013328" y="3284326"/>
                </a:cubicBezTo>
                <a:cubicBezTo>
                  <a:pt x="1013328" y="3289687"/>
                  <a:pt x="1012341" y="3294459"/>
                  <a:pt x="1010368" y="3298641"/>
                </a:cubicBezTo>
                <a:cubicBezTo>
                  <a:pt x="1008394" y="3302824"/>
                  <a:pt x="1005655" y="3306373"/>
                  <a:pt x="1002150" y="3309289"/>
                </a:cubicBezTo>
                <a:cubicBezTo>
                  <a:pt x="998644" y="3312206"/>
                  <a:pt x="994520" y="3314400"/>
                  <a:pt x="989777" y="3315873"/>
                </a:cubicBezTo>
                <a:cubicBezTo>
                  <a:pt x="985035" y="3317346"/>
                  <a:pt x="979925" y="3318082"/>
                  <a:pt x="974446" y="3318082"/>
                </a:cubicBezTo>
                <a:cubicBezTo>
                  <a:pt x="970617" y="3318082"/>
                  <a:pt x="967067" y="3317758"/>
                  <a:pt x="963799" y="3317110"/>
                </a:cubicBezTo>
                <a:cubicBezTo>
                  <a:pt x="960528" y="3316462"/>
                  <a:pt x="957612" y="3315667"/>
                  <a:pt x="955050" y="3314724"/>
                </a:cubicBezTo>
                <a:cubicBezTo>
                  <a:pt x="952488" y="3313782"/>
                  <a:pt x="950338" y="3312810"/>
                  <a:pt x="948599" y="3311808"/>
                </a:cubicBezTo>
                <a:cubicBezTo>
                  <a:pt x="946861" y="3310807"/>
                  <a:pt x="945654" y="3309952"/>
                  <a:pt x="944977" y="3309245"/>
                </a:cubicBezTo>
                <a:cubicBezTo>
                  <a:pt x="944299" y="3308538"/>
                  <a:pt x="943798" y="3307640"/>
                  <a:pt x="943475" y="3306550"/>
                </a:cubicBezTo>
                <a:cubicBezTo>
                  <a:pt x="943150" y="3305460"/>
                  <a:pt x="942989" y="3304002"/>
                  <a:pt x="942989" y="3302176"/>
                </a:cubicBezTo>
                <a:cubicBezTo>
                  <a:pt x="942989" y="3300880"/>
                  <a:pt x="943048" y="3299805"/>
                  <a:pt x="943166" y="3298951"/>
                </a:cubicBezTo>
                <a:cubicBezTo>
                  <a:pt x="943283" y="3298097"/>
                  <a:pt x="943460" y="3297404"/>
                  <a:pt x="943695" y="3296874"/>
                </a:cubicBezTo>
                <a:cubicBezTo>
                  <a:pt x="943931" y="3296344"/>
                  <a:pt x="944226" y="3295976"/>
                  <a:pt x="944580" y="3295769"/>
                </a:cubicBezTo>
                <a:cubicBezTo>
                  <a:pt x="944932" y="3295563"/>
                  <a:pt x="945346" y="3295460"/>
                  <a:pt x="945817" y="3295460"/>
                </a:cubicBezTo>
                <a:cubicBezTo>
                  <a:pt x="946641" y="3295460"/>
                  <a:pt x="947804" y="3295961"/>
                  <a:pt x="949307" y="3296962"/>
                </a:cubicBezTo>
                <a:cubicBezTo>
                  <a:pt x="950808" y="3297964"/>
                  <a:pt x="952737" y="3299054"/>
                  <a:pt x="955094" y="3300232"/>
                </a:cubicBezTo>
                <a:cubicBezTo>
                  <a:pt x="957450" y="3301410"/>
                  <a:pt x="960293" y="3302515"/>
                  <a:pt x="963621" y="3303546"/>
                </a:cubicBezTo>
                <a:cubicBezTo>
                  <a:pt x="966949" y="3304577"/>
                  <a:pt x="970794" y="3305092"/>
                  <a:pt x="975153" y="3305092"/>
                </a:cubicBezTo>
                <a:cubicBezTo>
                  <a:pt x="978452" y="3305092"/>
                  <a:pt x="981471" y="3304650"/>
                  <a:pt x="984211" y="3303767"/>
                </a:cubicBezTo>
                <a:cubicBezTo>
                  <a:pt x="986950" y="3302883"/>
                  <a:pt x="989306" y="3301631"/>
                  <a:pt x="991279" y="3300011"/>
                </a:cubicBezTo>
                <a:cubicBezTo>
                  <a:pt x="993253" y="3298391"/>
                  <a:pt x="994770" y="3296403"/>
                  <a:pt x="995831" y="3294046"/>
                </a:cubicBezTo>
                <a:cubicBezTo>
                  <a:pt x="996891" y="3291690"/>
                  <a:pt x="997421" y="3289009"/>
                  <a:pt x="997421" y="3286005"/>
                </a:cubicBezTo>
                <a:cubicBezTo>
                  <a:pt x="997421" y="3282765"/>
                  <a:pt x="996685" y="3279996"/>
                  <a:pt x="995212" y="3277698"/>
                </a:cubicBezTo>
                <a:cubicBezTo>
                  <a:pt x="993739" y="3275401"/>
                  <a:pt x="991795" y="3273383"/>
                  <a:pt x="989380" y="3271645"/>
                </a:cubicBezTo>
                <a:cubicBezTo>
                  <a:pt x="986965" y="3269908"/>
                  <a:pt x="984211" y="3268317"/>
                  <a:pt x="981118" y="3266873"/>
                </a:cubicBezTo>
                <a:cubicBezTo>
                  <a:pt x="978025" y="3265430"/>
                  <a:pt x="974859" y="3263957"/>
                  <a:pt x="971618" y="3262455"/>
                </a:cubicBezTo>
                <a:cubicBezTo>
                  <a:pt x="968378" y="3260953"/>
                  <a:pt x="965227" y="3259289"/>
                  <a:pt x="962163" y="3257462"/>
                </a:cubicBezTo>
                <a:cubicBezTo>
                  <a:pt x="959100" y="3255636"/>
                  <a:pt x="956361" y="3253486"/>
                  <a:pt x="953945" y="3251012"/>
                </a:cubicBezTo>
                <a:cubicBezTo>
                  <a:pt x="951530" y="3248537"/>
                  <a:pt x="949571" y="3245636"/>
                  <a:pt x="948070" y="3242308"/>
                </a:cubicBezTo>
                <a:cubicBezTo>
                  <a:pt x="946567" y="3238979"/>
                  <a:pt x="945817" y="3234988"/>
                  <a:pt x="945817" y="3230334"/>
                </a:cubicBezTo>
                <a:cubicBezTo>
                  <a:pt x="945817" y="3225562"/>
                  <a:pt x="946685" y="3221306"/>
                  <a:pt x="948423" y="3217565"/>
                </a:cubicBezTo>
                <a:cubicBezTo>
                  <a:pt x="950161" y="3213824"/>
                  <a:pt x="952576" y="3210687"/>
                  <a:pt x="955668" y="3208154"/>
                </a:cubicBezTo>
                <a:cubicBezTo>
                  <a:pt x="958761" y="3205621"/>
                  <a:pt x="962443" y="3203691"/>
                  <a:pt x="966715" y="3202366"/>
                </a:cubicBezTo>
                <a:cubicBezTo>
                  <a:pt x="970985" y="3201040"/>
                  <a:pt x="975595" y="3200378"/>
                  <a:pt x="980543" y="3200378"/>
                </a:cubicBezTo>
                <a:close/>
                <a:moveTo>
                  <a:pt x="504289" y="3200378"/>
                </a:moveTo>
                <a:cubicBezTo>
                  <a:pt x="506822" y="3200378"/>
                  <a:pt x="509370" y="3200598"/>
                  <a:pt x="511933" y="3201040"/>
                </a:cubicBezTo>
                <a:cubicBezTo>
                  <a:pt x="514495" y="3201482"/>
                  <a:pt x="516911" y="3202071"/>
                  <a:pt x="519179" y="3202808"/>
                </a:cubicBezTo>
                <a:cubicBezTo>
                  <a:pt x="521447" y="3203544"/>
                  <a:pt x="523465" y="3204369"/>
                  <a:pt x="525232" y="3205282"/>
                </a:cubicBezTo>
                <a:cubicBezTo>
                  <a:pt x="526999" y="3206195"/>
                  <a:pt x="528163" y="3206931"/>
                  <a:pt x="528722" y="3207491"/>
                </a:cubicBezTo>
                <a:cubicBezTo>
                  <a:pt x="529282" y="3208051"/>
                  <a:pt x="529650" y="3208493"/>
                  <a:pt x="529827" y="3208817"/>
                </a:cubicBezTo>
                <a:cubicBezTo>
                  <a:pt x="530004" y="3209141"/>
                  <a:pt x="530151" y="3209553"/>
                  <a:pt x="530269" y="3210054"/>
                </a:cubicBezTo>
                <a:cubicBezTo>
                  <a:pt x="530387" y="3210555"/>
                  <a:pt x="530475" y="3211158"/>
                  <a:pt x="530534" y="3211865"/>
                </a:cubicBezTo>
                <a:cubicBezTo>
                  <a:pt x="530593" y="3212572"/>
                  <a:pt x="530622" y="3213485"/>
                  <a:pt x="530622" y="3214605"/>
                </a:cubicBezTo>
                <a:cubicBezTo>
                  <a:pt x="530622" y="3215665"/>
                  <a:pt x="530578" y="3216608"/>
                  <a:pt x="530490" y="3217432"/>
                </a:cubicBezTo>
                <a:cubicBezTo>
                  <a:pt x="530401" y="3218257"/>
                  <a:pt x="530269" y="3218949"/>
                  <a:pt x="530092" y="3219509"/>
                </a:cubicBezTo>
                <a:cubicBezTo>
                  <a:pt x="529915" y="3220069"/>
                  <a:pt x="529665" y="3220481"/>
                  <a:pt x="529341" y="3220746"/>
                </a:cubicBezTo>
                <a:cubicBezTo>
                  <a:pt x="529017" y="3221011"/>
                  <a:pt x="528649" y="3221144"/>
                  <a:pt x="528236" y="3221144"/>
                </a:cubicBezTo>
                <a:cubicBezTo>
                  <a:pt x="527588" y="3221144"/>
                  <a:pt x="526572" y="3220732"/>
                  <a:pt x="525188" y="3219907"/>
                </a:cubicBezTo>
                <a:cubicBezTo>
                  <a:pt x="523804" y="3219082"/>
                  <a:pt x="522110" y="3218154"/>
                  <a:pt x="520107" y="3217123"/>
                </a:cubicBezTo>
                <a:cubicBezTo>
                  <a:pt x="518104" y="3216092"/>
                  <a:pt x="515733" y="3215150"/>
                  <a:pt x="512993" y="3214295"/>
                </a:cubicBezTo>
                <a:cubicBezTo>
                  <a:pt x="510254" y="3213441"/>
                  <a:pt x="507176" y="3213014"/>
                  <a:pt x="503759" y="3213014"/>
                </a:cubicBezTo>
                <a:cubicBezTo>
                  <a:pt x="500578" y="3213014"/>
                  <a:pt x="497809" y="3213441"/>
                  <a:pt x="495452" y="3214295"/>
                </a:cubicBezTo>
                <a:cubicBezTo>
                  <a:pt x="493096" y="3215150"/>
                  <a:pt x="491152" y="3216284"/>
                  <a:pt x="489620" y="3217697"/>
                </a:cubicBezTo>
                <a:cubicBezTo>
                  <a:pt x="488089" y="3219111"/>
                  <a:pt x="486940" y="3220790"/>
                  <a:pt x="486174" y="3222734"/>
                </a:cubicBezTo>
                <a:cubicBezTo>
                  <a:pt x="485408" y="3224678"/>
                  <a:pt x="485025" y="3226740"/>
                  <a:pt x="485025" y="3228920"/>
                </a:cubicBezTo>
                <a:cubicBezTo>
                  <a:pt x="485025" y="3232101"/>
                  <a:pt x="485762" y="3234841"/>
                  <a:pt x="487234" y="3237138"/>
                </a:cubicBezTo>
                <a:cubicBezTo>
                  <a:pt x="488707" y="3239436"/>
                  <a:pt x="490666" y="3241468"/>
                  <a:pt x="493111" y="3243235"/>
                </a:cubicBezTo>
                <a:cubicBezTo>
                  <a:pt x="495556" y="3245003"/>
                  <a:pt x="498339" y="3246623"/>
                  <a:pt x="501461" y="3248096"/>
                </a:cubicBezTo>
                <a:cubicBezTo>
                  <a:pt x="504584" y="3249568"/>
                  <a:pt x="507765" y="3251056"/>
                  <a:pt x="511005" y="3252558"/>
                </a:cubicBezTo>
                <a:cubicBezTo>
                  <a:pt x="514245" y="3254060"/>
                  <a:pt x="517426" y="3255710"/>
                  <a:pt x="520549" y="3257507"/>
                </a:cubicBezTo>
                <a:cubicBezTo>
                  <a:pt x="523671" y="3259304"/>
                  <a:pt x="526454" y="3261424"/>
                  <a:pt x="528899" y="3263869"/>
                </a:cubicBezTo>
                <a:cubicBezTo>
                  <a:pt x="531344" y="3266314"/>
                  <a:pt x="533317" y="3269201"/>
                  <a:pt x="534820" y="3272529"/>
                </a:cubicBezTo>
                <a:cubicBezTo>
                  <a:pt x="536322" y="3275858"/>
                  <a:pt x="537073" y="3279790"/>
                  <a:pt x="537073" y="3284326"/>
                </a:cubicBezTo>
                <a:cubicBezTo>
                  <a:pt x="537073" y="3289687"/>
                  <a:pt x="536086" y="3294459"/>
                  <a:pt x="534113" y="3298641"/>
                </a:cubicBezTo>
                <a:cubicBezTo>
                  <a:pt x="532139" y="3302824"/>
                  <a:pt x="529400" y="3306373"/>
                  <a:pt x="525895" y="3309289"/>
                </a:cubicBezTo>
                <a:cubicBezTo>
                  <a:pt x="522390" y="3312206"/>
                  <a:pt x="518266" y="3314400"/>
                  <a:pt x="513523" y="3315873"/>
                </a:cubicBezTo>
                <a:cubicBezTo>
                  <a:pt x="508781" y="3317346"/>
                  <a:pt x="503671" y="3318082"/>
                  <a:pt x="498192" y="3318082"/>
                </a:cubicBezTo>
                <a:cubicBezTo>
                  <a:pt x="494363" y="3318082"/>
                  <a:pt x="490813" y="3317758"/>
                  <a:pt x="487544" y="3317110"/>
                </a:cubicBezTo>
                <a:cubicBezTo>
                  <a:pt x="484274" y="3316462"/>
                  <a:pt x="481358" y="3315667"/>
                  <a:pt x="478795" y="3314724"/>
                </a:cubicBezTo>
                <a:cubicBezTo>
                  <a:pt x="476233" y="3313782"/>
                  <a:pt x="474082" y="3312810"/>
                  <a:pt x="472345" y="3311808"/>
                </a:cubicBezTo>
                <a:cubicBezTo>
                  <a:pt x="470607" y="3310807"/>
                  <a:pt x="469399" y="3309952"/>
                  <a:pt x="468722" y="3309245"/>
                </a:cubicBezTo>
                <a:cubicBezTo>
                  <a:pt x="468044" y="3308538"/>
                  <a:pt x="467543" y="3307640"/>
                  <a:pt x="467219" y="3306550"/>
                </a:cubicBezTo>
                <a:cubicBezTo>
                  <a:pt x="466895" y="3305460"/>
                  <a:pt x="466733" y="3304002"/>
                  <a:pt x="466733" y="3302176"/>
                </a:cubicBezTo>
                <a:cubicBezTo>
                  <a:pt x="466733" y="3300880"/>
                  <a:pt x="466792" y="3299805"/>
                  <a:pt x="466910" y="3298951"/>
                </a:cubicBezTo>
                <a:cubicBezTo>
                  <a:pt x="467028" y="3298097"/>
                  <a:pt x="467205" y="3297404"/>
                  <a:pt x="467440" y="3296874"/>
                </a:cubicBezTo>
                <a:cubicBezTo>
                  <a:pt x="467676" y="3296344"/>
                  <a:pt x="467970" y="3295976"/>
                  <a:pt x="468324" y="3295769"/>
                </a:cubicBezTo>
                <a:cubicBezTo>
                  <a:pt x="468677" y="3295563"/>
                  <a:pt x="469090" y="3295460"/>
                  <a:pt x="469561" y="3295460"/>
                </a:cubicBezTo>
                <a:cubicBezTo>
                  <a:pt x="470386" y="3295460"/>
                  <a:pt x="471549" y="3295961"/>
                  <a:pt x="473051" y="3296962"/>
                </a:cubicBezTo>
                <a:cubicBezTo>
                  <a:pt x="474554" y="3297964"/>
                  <a:pt x="476483" y="3299054"/>
                  <a:pt x="478839" y="3300232"/>
                </a:cubicBezTo>
                <a:cubicBezTo>
                  <a:pt x="481196" y="3301410"/>
                  <a:pt x="484038" y="3302515"/>
                  <a:pt x="487367" y="3303546"/>
                </a:cubicBezTo>
                <a:cubicBezTo>
                  <a:pt x="490695" y="3304577"/>
                  <a:pt x="494539" y="3305092"/>
                  <a:pt x="498899" y="3305092"/>
                </a:cubicBezTo>
                <a:cubicBezTo>
                  <a:pt x="502198" y="3305092"/>
                  <a:pt x="505217" y="3304650"/>
                  <a:pt x="507956" y="3303767"/>
                </a:cubicBezTo>
                <a:cubicBezTo>
                  <a:pt x="510696" y="3302883"/>
                  <a:pt x="513052" y="3301631"/>
                  <a:pt x="515026" y="3300011"/>
                </a:cubicBezTo>
                <a:cubicBezTo>
                  <a:pt x="516999" y="3298391"/>
                  <a:pt x="518516" y="3296403"/>
                  <a:pt x="519577" y="3294046"/>
                </a:cubicBezTo>
                <a:cubicBezTo>
                  <a:pt x="520637" y="3291690"/>
                  <a:pt x="521167" y="3289009"/>
                  <a:pt x="521167" y="3286005"/>
                </a:cubicBezTo>
                <a:cubicBezTo>
                  <a:pt x="521167" y="3282765"/>
                  <a:pt x="520431" y="3279996"/>
                  <a:pt x="518958" y="3277698"/>
                </a:cubicBezTo>
                <a:cubicBezTo>
                  <a:pt x="517485" y="3275401"/>
                  <a:pt x="515541" y="3273383"/>
                  <a:pt x="513126" y="3271645"/>
                </a:cubicBezTo>
                <a:cubicBezTo>
                  <a:pt x="510710" y="3269908"/>
                  <a:pt x="507956" y="3268317"/>
                  <a:pt x="504863" y="3266873"/>
                </a:cubicBezTo>
                <a:cubicBezTo>
                  <a:pt x="501771" y="3265430"/>
                  <a:pt x="498604" y="3263957"/>
                  <a:pt x="495364" y="3262455"/>
                </a:cubicBezTo>
                <a:cubicBezTo>
                  <a:pt x="492124" y="3260953"/>
                  <a:pt x="488972" y="3259289"/>
                  <a:pt x="485909" y="3257462"/>
                </a:cubicBezTo>
                <a:cubicBezTo>
                  <a:pt x="482845" y="3255636"/>
                  <a:pt x="480106" y="3253486"/>
                  <a:pt x="477691" y="3251012"/>
                </a:cubicBezTo>
                <a:cubicBezTo>
                  <a:pt x="475275" y="3248537"/>
                  <a:pt x="473317" y="3245636"/>
                  <a:pt x="471814" y="3242308"/>
                </a:cubicBezTo>
                <a:cubicBezTo>
                  <a:pt x="470312" y="3238979"/>
                  <a:pt x="469561" y="3234988"/>
                  <a:pt x="469561" y="3230334"/>
                </a:cubicBezTo>
                <a:cubicBezTo>
                  <a:pt x="469561" y="3225562"/>
                  <a:pt x="470430" y="3221306"/>
                  <a:pt x="472168" y="3217565"/>
                </a:cubicBezTo>
                <a:cubicBezTo>
                  <a:pt x="473906" y="3213824"/>
                  <a:pt x="476321" y="3210687"/>
                  <a:pt x="479414" y="3208154"/>
                </a:cubicBezTo>
                <a:cubicBezTo>
                  <a:pt x="482507" y="3205621"/>
                  <a:pt x="486189" y="3203691"/>
                  <a:pt x="490460" y="3202366"/>
                </a:cubicBezTo>
                <a:cubicBezTo>
                  <a:pt x="494731" y="3201040"/>
                  <a:pt x="499340" y="3200378"/>
                  <a:pt x="504289" y="3200378"/>
                </a:cubicBezTo>
                <a:close/>
                <a:moveTo>
                  <a:pt x="37566" y="3200378"/>
                </a:moveTo>
                <a:cubicBezTo>
                  <a:pt x="40099" y="3200378"/>
                  <a:pt x="42647" y="3200598"/>
                  <a:pt x="45209" y="3201040"/>
                </a:cubicBezTo>
                <a:cubicBezTo>
                  <a:pt x="47772" y="3201482"/>
                  <a:pt x="50187" y="3202071"/>
                  <a:pt x="52455" y="3202808"/>
                </a:cubicBezTo>
                <a:cubicBezTo>
                  <a:pt x="54723" y="3203544"/>
                  <a:pt x="56741" y="3204369"/>
                  <a:pt x="58508" y="3205282"/>
                </a:cubicBezTo>
                <a:cubicBezTo>
                  <a:pt x="60276" y="3206195"/>
                  <a:pt x="61439" y="3206931"/>
                  <a:pt x="61999" y="3207491"/>
                </a:cubicBezTo>
                <a:cubicBezTo>
                  <a:pt x="62559" y="3208051"/>
                  <a:pt x="62927" y="3208493"/>
                  <a:pt x="63103" y="3208817"/>
                </a:cubicBezTo>
                <a:cubicBezTo>
                  <a:pt x="63280" y="3209141"/>
                  <a:pt x="63428" y="3209553"/>
                  <a:pt x="63545" y="3210054"/>
                </a:cubicBezTo>
                <a:cubicBezTo>
                  <a:pt x="63663" y="3210555"/>
                  <a:pt x="63752" y="3211158"/>
                  <a:pt x="63810" y="3211865"/>
                </a:cubicBezTo>
                <a:cubicBezTo>
                  <a:pt x="63869" y="3212572"/>
                  <a:pt x="63899" y="3213485"/>
                  <a:pt x="63899" y="3214605"/>
                </a:cubicBezTo>
                <a:cubicBezTo>
                  <a:pt x="63899" y="3215665"/>
                  <a:pt x="63855" y="3216608"/>
                  <a:pt x="63766" y="3217432"/>
                </a:cubicBezTo>
                <a:cubicBezTo>
                  <a:pt x="63678" y="3218257"/>
                  <a:pt x="63545" y="3218949"/>
                  <a:pt x="63369" y="3219509"/>
                </a:cubicBezTo>
                <a:cubicBezTo>
                  <a:pt x="63192" y="3220069"/>
                  <a:pt x="62942" y="3220481"/>
                  <a:pt x="62617" y="3220746"/>
                </a:cubicBezTo>
                <a:cubicBezTo>
                  <a:pt x="62293" y="3221011"/>
                  <a:pt x="61925" y="3221144"/>
                  <a:pt x="61513" y="3221144"/>
                </a:cubicBezTo>
                <a:cubicBezTo>
                  <a:pt x="60865" y="3221144"/>
                  <a:pt x="59849" y="3220732"/>
                  <a:pt x="58464" y="3219907"/>
                </a:cubicBezTo>
                <a:cubicBezTo>
                  <a:pt x="57080" y="3219082"/>
                  <a:pt x="55386" y="3218154"/>
                  <a:pt x="53383" y="3217123"/>
                </a:cubicBezTo>
                <a:cubicBezTo>
                  <a:pt x="51380" y="3216092"/>
                  <a:pt x="49009" y="3215150"/>
                  <a:pt x="46270" y="3214295"/>
                </a:cubicBezTo>
                <a:cubicBezTo>
                  <a:pt x="43530" y="3213441"/>
                  <a:pt x="40452" y="3213014"/>
                  <a:pt x="37035" y="3213014"/>
                </a:cubicBezTo>
                <a:cubicBezTo>
                  <a:pt x="33854" y="3213014"/>
                  <a:pt x="31085" y="3213441"/>
                  <a:pt x="28729" y="3214295"/>
                </a:cubicBezTo>
                <a:cubicBezTo>
                  <a:pt x="26372" y="3215150"/>
                  <a:pt x="24428" y="3216284"/>
                  <a:pt x="22897" y="3217697"/>
                </a:cubicBezTo>
                <a:cubicBezTo>
                  <a:pt x="21365" y="3219111"/>
                  <a:pt x="20216" y="3220790"/>
                  <a:pt x="19450" y="3222734"/>
                </a:cubicBezTo>
                <a:cubicBezTo>
                  <a:pt x="18685" y="3224678"/>
                  <a:pt x="18302" y="3226740"/>
                  <a:pt x="18302" y="3228920"/>
                </a:cubicBezTo>
                <a:cubicBezTo>
                  <a:pt x="18302" y="3232101"/>
                  <a:pt x="19038" y="3234841"/>
                  <a:pt x="20511" y="3237138"/>
                </a:cubicBezTo>
                <a:cubicBezTo>
                  <a:pt x="21983" y="3239436"/>
                  <a:pt x="23942" y="3241468"/>
                  <a:pt x="26387" y="3243235"/>
                </a:cubicBezTo>
                <a:cubicBezTo>
                  <a:pt x="28832" y="3245003"/>
                  <a:pt x="31615" y="3246623"/>
                  <a:pt x="34738" y="3248096"/>
                </a:cubicBezTo>
                <a:cubicBezTo>
                  <a:pt x="37860" y="3249568"/>
                  <a:pt x="41041" y="3251056"/>
                  <a:pt x="44281" y="3252558"/>
                </a:cubicBezTo>
                <a:cubicBezTo>
                  <a:pt x="47522" y="3254060"/>
                  <a:pt x="50703" y="3255710"/>
                  <a:pt x="53825" y="3257507"/>
                </a:cubicBezTo>
                <a:cubicBezTo>
                  <a:pt x="56947" y="3259304"/>
                  <a:pt x="59731" y="3261424"/>
                  <a:pt x="62176" y="3263869"/>
                </a:cubicBezTo>
                <a:cubicBezTo>
                  <a:pt x="64621" y="3266314"/>
                  <a:pt x="66594" y="3269201"/>
                  <a:pt x="68096" y="3272529"/>
                </a:cubicBezTo>
                <a:cubicBezTo>
                  <a:pt x="69598" y="3275858"/>
                  <a:pt x="70350" y="3279790"/>
                  <a:pt x="70350" y="3284326"/>
                </a:cubicBezTo>
                <a:cubicBezTo>
                  <a:pt x="70350" y="3289687"/>
                  <a:pt x="69363" y="3294459"/>
                  <a:pt x="67389" y="3298641"/>
                </a:cubicBezTo>
                <a:cubicBezTo>
                  <a:pt x="65416" y="3302824"/>
                  <a:pt x="62676" y="3306373"/>
                  <a:pt x="59171" y="3309289"/>
                </a:cubicBezTo>
                <a:cubicBezTo>
                  <a:pt x="55666" y="3312206"/>
                  <a:pt x="51542" y="3314400"/>
                  <a:pt x="46800" y="3315873"/>
                </a:cubicBezTo>
                <a:cubicBezTo>
                  <a:pt x="42058" y="3317346"/>
                  <a:pt x="36947" y="3318082"/>
                  <a:pt x="31468" y="3318082"/>
                </a:cubicBezTo>
                <a:cubicBezTo>
                  <a:pt x="27639" y="3318082"/>
                  <a:pt x="24090" y="3317758"/>
                  <a:pt x="20820" y="3317110"/>
                </a:cubicBezTo>
                <a:cubicBezTo>
                  <a:pt x="17551" y="3316462"/>
                  <a:pt x="14634" y="3315667"/>
                  <a:pt x="12072" y="3314724"/>
                </a:cubicBezTo>
                <a:cubicBezTo>
                  <a:pt x="9509" y="3313782"/>
                  <a:pt x="7359" y="3312810"/>
                  <a:pt x="5621" y="3311808"/>
                </a:cubicBezTo>
                <a:cubicBezTo>
                  <a:pt x="3883" y="3310807"/>
                  <a:pt x="2675" y="3309952"/>
                  <a:pt x="1998" y="3309245"/>
                </a:cubicBezTo>
                <a:cubicBezTo>
                  <a:pt x="1321" y="3308538"/>
                  <a:pt x="820" y="3307640"/>
                  <a:pt x="496" y="3306550"/>
                </a:cubicBezTo>
                <a:cubicBezTo>
                  <a:pt x="172" y="3305460"/>
                  <a:pt x="10" y="3304002"/>
                  <a:pt x="10" y="3302176"/>
                </a:cubicBezTo>
                <a:cubicBezTo>
                  <a:pt x="10" y="3300880"/>
                  <a:pt x="69" y="3299805"/>
                  <a:pt x="186" y="3298951"/>
                </a:cubicBezTo>
                <a:cubicBezTo>
                  <a:pt x="304" y="3298097"/>
                  <a:pt x="481" y="3297404"/>
                  <a:pt x="717" y="3296874"/>
                </a:cubicBezTo>
                <a:cubicBezTo>
                  <a:pt x="952" y="3296344"/>
                  <a:pt x="1247" y="3295976"/>
                  <a:pt x="1600" y="3295769"/>
                </a:cubicBezTo>
                <a:cubicBezTo>
                  <a:pt x="1954" y="3295563"/>
                  <a:pt x="2366" y="3295460"/>
                  <a:pt x="2837" y="3295460"/>
                </a:cubicBezTo>
                <a:cubicBezTo>
                  <a:pt x="3662" y="3295460"/>
                  <a:pt x="4826" y="3295961"/>
                  <a:pt x="6328" y="3296962"/>
                </a:cubicBezTo>
                <a:cubicBezTo>
                  <a:pt x="7830" y="3297964"/>
                  <a:pt x="9759" y="3299054"/>
                  <a:pt x="12116" y="3300232"/>
                </a:cubicBezTo>
                <a:cubicBezTo>
                  <a:pt x="14472" y="3301410"/>
                  <a:pt x="17315" y="3302515"/>
                  <a:pt x="20643" y="3303546"/>
                </a:cubicBezTo>
                <a:cubicBezTo>
                  <a:pt x="23972" y="3304577"/>
                  <a:pt x="27816" y="3305092"/>
                  <a:pt x="32175" y="3305092"/>
                </a:cubicBezTo>
                <a:cubicBezTo>
                  <a:pt x="35474" y="3305092"/>
                  <a:pt x="38493" y="3304650"/>
                  <a:pt x="41233" y="3303767"/>
                </a:cubicBezTo>
                <a:cubicBezTo>
                  <a:pt x="43972" y="3302883"/>
                  <a:pt x="46329" y="3301631"/>
                  <a:pt x="48302" y="3300011"/>
                </a:cubicBezTo>
                <a:cubicBezTo>
                  <a:pt x="50276" y="3298391"/>
                  <a:pt x="51793" y="3296403"/>
                  <a:pt x="52853" y="3294046"/>
                </a:cubicBezTo>
                <a:cubicBezTo>
                  <a:pt x="53913" y="3291690"/>
                  <a:pt x="54444" y="3289009"/>
                  <a:pt x="54444" y="3286005"/>
                </a:cubicBezTo>
                <a:cubicBezTo>
                  <a:pt x="54444" y="3282765"/>
                  <a:pt x="53707" y="3279996"/>
                  <a:pt x="52234" y="3277698"/>
                </a:cubicBezTo>
                <a:cubicBezTo>
                  <a:pt x="50762" y="3275401"/>
                  <a:pt x="48818" y="3273383"/>
                  <a:pt x="46402" y="3271645"/>
                </a:cubicBezTo>
                <a:cubicBezTo>
                  <a:pt x="43987" y="3269908"/>
                  <a:pt x="41233" y="3268317"/>
                  <a:pt x="38140" y="3266873"/>
                </a:cubicBezTo>
                <a:cubicBezTo>
                  <a:pt x="35047" y="3265430"/>
                  <a:pt x="31881" y="3263957"/>
                  <a:pt x="28641" y="3262455"/>
                </a:cubicBezTo>
                <a:cubicBezTo>
                  <a:pt x="25400" y="3260953"/>
                  <a:pt x="22249" y="3259289"/>
                  <a:pt x="19185" y="3257462"/>
                </a:cubicBezTo>
                <a:cubicBezTo>
                  <a:pt x="16122" y="3255636"/>
                  <a:pt x="13382" y="3253486"/>
                  <a:pt x="10967" y="3251012"/>
                </a:cubicBezTo>
                <a:cubicBezTo>
                  <a:pt x="8552" y="3248537"/>
                  <a:pt x="6593" y="3245636"/>
                  <a:pt x="5091" y="3242308"/>
                </a:cubicBezTo>
                <a:cubicBezTo>
                  <a:pt x="3589" y="3238979"/>
                  <a:pt x="2837" y="3234988"/>
                  <a:pt x="2837" y="3230334"/>
                </a:cubicBezTo>
                <a:cubicBezTo>
                  <a:pt x="2837" y="3225562"/>
                  <a:pt x="3706" y="3221306"/>
                  <a:pt x="5444" y="3217565"/>
                </a:cubicBezTo>
                <a:cubicBezTo>
                  <a:pt x="7182" y="3213824"/>
                  <a:pt x="9598" y="3210687"/>
                  <a:pt x="12690" y="3208154"/>
                </a:cubicBezTo>
                <a:cubicBezTo>
                  <a:pt x="15783" y="3205621"/>
                  <a:pt x="19465" y="3203691"/>
                  <a:pt x="23736" y="3202366"/>
                </a:cubicBezTo>
                <a:cubicBezTo>
                  <a:pt x="28007" y="3201040"/>
                  <a:pt x="32617" y="3200378"/>
                  <a:pt x="37566" y="3200378"/>
                </a:cubicBezTo>
                <a:close/>
                <a:moveTo>
                  <a:pt x="8235357" y="2982981"/>
                </a:moveTo>
                <a:lnTo>
                  <a:pt x="8244689" y="2982981"/>
                </a:lnTo>
                <a:cubicBezTo>
                  <a:pt x="8246603" y="2982981"/>
                  <a:pt x="8248278" y="2983158"/>
                  <a:pt x="8249714" y="2983512"/>
                </a:cubicBezTo>
                <a:cubicBezTo>
                  <a:pt x="8251150" y="2983865"/>
                  <a:pt x="8252406" y="2984425"/>
                  <a:pt x="8253482" y="2985191"/>
                </a:cubicBezTo>
                <a:cubicBezTo>
                  <a:pt x="8254559" y="2985957"/>
                  <a:pt x="8255456" y="2986929"/>
                  <a:pt x="8256174" y="2988107"/>
                </a:cubicBezTo>
                <a:cubicBezTo>
                  <a:pt x="8256892" y="2989285"/>
                  <a:pt x="8257520" y="2990669"/>
                  <a:pt x="8258058" y="2992260"/>
                </a:cubicBezTo>
                <a:lnTo>
                  <a:pt x="8290754" y="3075060"/>
                </a:lnTo>
                <a:lnTo>
                  <a:pt x="8291196" y="3075060"/>
                </a:lnTo>
                <a:lnTo>
                  <a:pt x="8325217" y="2992525"/>
                </a:lnTo>
                <a:cubicBezTo>
                  <a:pt x="8325875" y="2990758"/>
                  <a:pt x="8326594" y="2989256"/>
                  <a:pt x="8327372" y="2988018"/>
                </a:cubicBezTo>
                <a:cubicBezTo>
                  <a:pt x="8328150" y="2986781"/>
                  <a:pt x="8329004" y="2985795"/>
                  <a:pt x="8329931" y="2985058"/>
                </a:cubicBezTo>
                <a:cubicBezTo>
                  <a:pt x="8330859" y="2984322"/>
                  <a:pt x="8331891" y="2983792"/>
                  <a:pt x="8333028" y="2983468"/>
                </a:cubicBezTo>
                <a:cubicBezTo>
                  <a:pt x="8334165" y="2983144"/>
                  <a:pt x="8335482" y="2982981"/>
                  <a:pt x="8336979" y="2982981"/>
                </a:cubicBezTo>
                <a:lnTo>
                  <a:pt x="8346764" y="2982981"/>
                </a:lnTo>
                <a:cubicBezTo>
                  <a:pt x="8347662" y="2982981"/>
                  <a:pt x="8348515" y="2983114"/>
                  <a:pt x="8349323" y="2983379"/>
                </a:cubicBezTo>
                <a:cubicBezTo>
                  <a:pt x="8350131" y="2983644"/>
                  <a:pt x="8350819" y="2984057"/>
                  <a:pt x="8351388" y="2984616"/>
                </a:cubicBezTo>
                <a:cubicBezTo>
                  <a:pt x="8351957" y="2985176"/>
                  <a:pt x="8352421" y="2985883"/>
                  <a:pt x="8352779" y="2986737"/>
                </a:cubicBezTo>
                <a:cubicBezTo>
                  <a:pt x="8353139" y="2987591"/>
                  <a:pt x="8353318" y="2988637"/>
                  <a:pt x="8353318" y="2989874"/>
                </a:cubicBezTo>
                <a:lnTo>
                  <a:pt x="8353318" y="3095030"/>
                </a:lnTo>
                <a:cubicBezTo>
                  <a:pt x="8353318" y="3095502"/>
                  <a:pt x="8353197" y="3095914"/>
                  <a:pt x="8352954" y="3096268"/>
                </a:cubicBezTo>
                <a:cubicBezTo>
                  <a:pt x="8352711" y="3096621"/>
                  <a:pt x="8352287" y="3096901"/>
                  <a:pt x="8351680" y="3097107"/>
                </a:cubicBezTo>
                <a:cubicBezTo>
                  <a:pt x="8351073" y="3097313"/>
                  <a:pt x="8350299" y="3097490"/>
                  <a:pt x="8349359" y="3097637"/>
                </a:cubicBezTo>
                <a:cubicBezTo>
                  <a:pt x="8348419" y="3097785"/>
                  <a:pt x="8347190" y="3097858"/>
                  <a:pt x="8345673" y="3097858"/>
                </a:cubicBezTo>
                <a:cubicBezTo>
                  <a:pt x="8344278" y="3097858"/>
                  <a:pt x="8343079" y="3097785"/>
                  <a:pt x="8342078" y="3097637"/>
                </a:cubicBezTo>
                <a:cubicBezTo>
                  <a:pt x="8341077" y="3097490"/>
                  <a:pt x="8340288" y="3097313"/>
                  <a:pt x="8339712" y="3097107"/>
                </a:cubicBezTo>
                <a:cubicBezTo>
                  <a:pt x="8339135" y="3096901"/>
                  <a:pt x="8338725" y="3096621"/>
                  <a:pt x="8338483" y="3096268"/>
                </a:cubicBezTo>
                <a:cubicBezTo>
                  <a:pt x="8338240" y="3095914"/>
                  <a:pt x="8338119" y="3095502"/>
                  <a:pt x="8338119" y="3095030"/>
                </a:cubicBezTo>
                <a:lnTo>
                  <a:pt x="8338119" y="2995441"/>
                </a:lnTo>
                <a:lnTo>
                  <a:pt x="8337942" y="2995441"/>
                </a:lnTo>
                <a:lnTo>
                  <a:pt x="8297647" y="3095472"/>
                </a:lnTo>
                <a:cubicBezTo>
                  <a:pt x="8297470" y="3095885"/>
                  <a:pt x="8297220" y="3096238"/>
                  <a:pt x="8296896" y="3096533"/>
                </a:cubicBezTo>
                <a:cubicBezTo>
                  <a:pt x="8296572" y="3096827"/>
                  <a:pt x="8296100" y="3097078"/>
                  <a:pt x="8295482" y="3097284"/>
                </a:cubicBezTo>
                <a:cubicBezTo>
                  <a:pt x="8294863" y="3097490"/>
                  <a:pt x="8294127" y="3097637"/>
                  <a:pt x="8293273" y="3097726"/>
                </a:cubicBezTo>
                <a:cubicBezTo>
                  <a:pt x="8292419" y="3097814"/>
                  <a:pt x="8291402" y="3097858"/>
                  <a:pt x="8290224" y="3097858"/>
                </a:cubicBezTo>
                <a:cubicBezTo>
                  <a:pt x="8288987" y="3097858"/>
                  <a:pt x="8287926" y="3097799"/>
                  <a:pt x="8287043" y="3097681"/>
                </a:cubicBezTo>
                <a:cubicBezTo>
                  <a:pt x="8286159" y="3097564"/>
                  <a:pt x="8285423" y="3097402"/>
                  <a:pt x="8284834" y="3097195"/>
                </a:cubicBezTo>
                <a:cubicBezTo>
                  <a:pt x="8284245" y="3096989"/>
                  <a:pt x="8283788" y="3096739"/>
                  <a:pt x="8283464" y="3096444"/>
                </a:cubicBezTo>
                <a:cubicBezTo>
                  <a:pt x="8283140" y="3096150"/>
                  <a:pt x="8282919" y="3095826"/>
                  <a:pt x="8282801" y="3095472"/>
                </a:cubicBezTo>
                <a:lnTo>
                  <a:pt x="8244273" y="2995441"/>
                </a:lnTo>
                <a:lnTo>
                  <a:pt x="8244185" y="2995441"/>
                </a:lnTo>
                <a:lnTo>
                  <a:pt x="8244185" y="3095030"/>
                </a:lnTo>
                <a:cubicBezTo>
                  <a:pt x="8244185" y="3095502"/>
                  <a:pt x="8244064" y="3095914"/>
                  <a:pt x="8243822" y="3096268"/>
                </a:cubicBezTo>
                <a:cubicBezTo>
                  <a:pt x="8243579" y="3096621"/>
                  <a:pt x="8243154" y="3096901"/>
                  <a:pt x="8242547" y="3097107"/>
                </a:cubicBezTo>
                <a:cubicBezTo>
                  <a:pt x="8241940" y="3097313"/>
                  <a:pt x="8241151" y="3097490"/>
                  <a:pt x="8240181" y="3097637"/>
                </a:cubicBezTo>
                <a:cubicBezTo>
                  <a:pt x="8239210" y="3097785"/>
                  <a:pt x="8237966" y="3097858"/>
                  <a:pt x="8236449" y="3097858"/>
                </a:cubicBezTo>
                <a:cubicBezTo>
                  <a:pt x="8234992" y="3097858"/>
                  <a:pt x="8233779" y="3097785"/>
                  <a:pt x="8232809" y="3097637"/>
                </a:cubicBezTo>
                <a:cubicBezTo>
                  <a:pt x="8231838" y="3097490"/>
                  <a:pt x="8231064" y="3097313"/>
                  <a:pt x="8230487" y="3097107"/>
                </a:cubicBezTo>
                <a:cubicBezTo>
                  <a:pt x="8229911" y="3096901"/>
                  <a:pt x="8229517" y="3096621"/>
                  <a:pt x="8229304" y="3096268"/>
                </a:cubicBezTo>
                <a:cubicBezTo>
                  <a:pt x="8229092" y="3095914"/>
                  <a:pt x="8228986" y="3095502"/>
                  <a:pt x="8228986" y="3095030"/>
                </a:cubicBezTo>
                <a:lnTo>
                  <a:pt x="8228986" y="2989874"/>
                </a:lnTo>
                <a:cubicBezTo>
                  <a:pt x="8228986" y="2987400"/>
                  <a:pt x="8229644" y="2985633"/>
                  <a:pt x="8230960" y="2984572"/>
                </a:cubicBezTo>
                <a:cubicBezTo>
                  <a:pt x="8232276" y="2983512"/>
                  <a:pt x="8233741" y="2982981"/>
                  <a:pt x="8235357" y="2982981"/>
                </a:cubicBezTo>
                <a:close/>
                <a:moveTo>
                  <a:pt x="7759107" y="2982981"/>
                </a:moveTo>
                <a:lnTo>
                  <a:pt x="7768439" y="2982981"/>
                </a:lnTo>
                <a:cubicBezTo>
                  <a:pt x="7770353" y="2982981"/>
                  <a:pt x="7772028" y="2983158"/>
                  <a:pt x="7773464" y="2983512"/>
                </a:cubicBezTo>
                <a:cubicBezTo>
                  <a:pt x="7774900" y="2983865"/>
                  <a:pt x="7776156" y="2984425"/>
                  <a:pt x="7777232" y="2985191"/>
                </a:cubicBezTo>
                <a:cubicBezTo>
                  <a:pt x="7778309" y="2985957"/>
                  <a:pt x="7779207" y="2986929"/>
                  <a:pt x="7779925" y="2988107"/>
                </a:cubicBezTo>
                <a:cubicBezTo>
                  <a:pt x="7780643" y="2989285"/>
                  <a:pt x="7781270" y="2990669"/>
                  <a:pt x="7781809" y="2992260"/>
                </a:cubicBezTo>
                <a:lnTo>
                  <a:pt x="7814504" y="3075060"/>
                </a:lnTo>
                <a:lnTo>
                  <a:pt x="7814946" y="3075060"/>
                </a:lnTo>
                <a:lnTo>
                  <a:pt x="7848967" y="2992525"/>
                </a:lnTo>
                <a:cubicBezTo>
                  <a:pt x="7849626" y="2990758"/>
                  <a:pt x="7850344" y="2989256"/>
                  <a:pt x="7851123" y="2988018"/>
                </a:cubicBezTo>
                <a:cubicBezTo>
                  <a:pt x="7851900" y="2986781"/>
                  <a:pt x="7852754" y="2985795"/>
                  <a:pt x="7853682" y="2985058"/>
                </a:cubicBezTo>
                <a:cubicBezTo>
                  <a:pt x="7854610" y="2984322"/>
                  <a:pt x="7855641" y="2983792"/>
                  <a:pt x="7856779" y="2983468"/>
                </a:cubicBezTo>
                <a:cubicBezTo>
                  <a:pt x="7857915" y="2983144"/>
                  <a:pt x="7859232" y="2982981"/>
                  <a:pt x="7860729" y="2982981"/>
                </a:cubicBezTo>
                <a:lnTo>
                  <a:pt x="7870514" y="2982981"/>
                </a:lnTo>
                <a:cubicBezTo>
                  <a:pt x="7871413" y="2982981"/>
                  <a:pt x="7872265" y="2983114"/>
                  <a:pt x="7873073" y="2983379"/>
                </a:cubicBezTo>
                <a:cubicBezTo>
                  <a:pt x="7873881" y="2983644"/>
                  <a:pt x="7874569" y="2984057"/>
                  <a:pt x="7875138" y="2984616"/>
                </a:cubicBezTo>
                <a:cubicBezTo>
                  <a:pt x="7875707" y="2985176"/>
                  <a:pt x="7876171" y="2985883"/>
                  <a:pt x="7876530" y="2986737"/>
                </a:cubicBezTo>
                <a:cubicBezTo>
                  <a:pt x="7876889" y="2987591"/>
                  <a:pt x="7877068" y="2988637"/>
                  <a:pt x="7877068" y="2989874"/>
                </a:cubicBezTo>
                <a:lnTo>
                  <a:pt x="7877068" y="3095030"/>
                </a:lnTo>
                <a:cubicBezTo>
                  <a:pt x="7877068" y="3095502"/>
                  <a:pt x="7876947" y="3095914"/>
                  <a:pt x="7876705" y="3096268"/>
                </a:cubicBezTo>
                <a:cubicBezTo>
                  <a:pt x="7876462" y="3096621"/>
                  <a:pt x="7876037" y="3096901"/>
                  <a:pt x="7875430" y="3097107"/>
                </a:cubicBezTo>
                <a:cubicBezTo>
                  <a:pt x="7874823" y="3097313"/>
                  <a:pt x="7874049" y="3097490"/>
                  <a:pt x="7873109" y="3097637"/>
                </a:cubicBezTo>
                <a:cubicBezTo>
                  <a:pt x="7872169" y="3097785"/>
                  <a:pt x="7870940" y="3097858"/>
                  <a:pt x="7869423" y="3097858"/>
                </a:cubicBezTo>
                <a:cubicBezTo>
                  <a:pt x="7868028" y="3097858"/>
                  <a:pt x="7866830" y="3097785"/>
                  <a:pt x="7865829" y="3097637"/>
                </a:cubicBezTo>
                <a:cubicBezTo>
                  <a:pt x="7864828" y="3097490"/>
                  <a:pt x="7864039" y="3097313"/>
                  <a:pt x="7863462" y="3097107"/>
                </a:cubicBezTo>
                <a:cubicBezTo>
                  <a:pt x="7862885" y="3096901"/>
                  <a:pt x="7862475" y="3096621"/>
                  <a:pt x="7862233" y="3096268"/>
                </a:cubicBezTo>
                <a:cubicBezTo>
                  <a:pt x="7861990" y="3095914"/>
                  <a:pt x="7861869" y="3095502"/>
                  <a:pt x="7861869" y="3095030"/>
                </a:cubicBezTo>
                <a:lnTo>
                  <a:pt x="7861869" y="2995441"/>
                </a:lnTo>
                <a:lnTo>
                  <a:pt x="7861692" y="2995441"/>
                </a:lnTo>
                <a:lnTo>
                  <a:pt x="7821397" y="3095472"/>
                </a:lnTo>
                <a:cubicBezTo>
                  <a:pt x="7821220" y="3095885"/>
                  <a:pt x="7820970" y="3096238"/>
                  <a:pt x="7820646" y="3096533"/>
                </a:cubicBezTo>
                <a:cubicBezTo>
                  <a:pt x="7820322" y="3096827"/>
                  <a:pt x="7819851" y="3097078"/>
                  <a:pt x="7819232" y="3097284"/>
                </a:cubicBezTo>
                <a:cubicBezTo>
                  <a:pt x="7818613" y="3097490"/>
                  <a:pt x="7817877" y="3097637"/>
                  <a:pt x="7817023" y="3097726"/>
                </a:cubicBezTo>
                <a:cubicBezTo>
                  <a:pt x="7816169" y="3097814"/>
                  <a:pt x="7815153" y="3097858"/>
                  <a:pt x="7813974" y="3097858"/>
                </a:cubicBezTo>
                <a:cubicBezTo>
                  <a:pt x="7812737" y="3097858"/>
                  <a:pt x="7811677" y="3097799"/>
                  <a:pt x="7810793" y="3097681"/>
                </a:cubicBezTo>
                <a:cubicBezTo>
                  <a:pt x="7809909" y="3097564"/>
                  <a:pt x="7809173" y="3097402"/>
                  <a:pt x="7808584" y="3097195"/>
                </a:cubicBezTo>
                <a:cubicBezTo>
                  <a:pt x="7807995" y="3096989"/>
                  <a:pt x="7807539" y="3096739"/>
                  <a:pt x="7807214" y="3096444"/>
                </a:cubicBezTo>
                <a:cubicBezTo>
                  <a:pt x="7806890" y="3096150"/>
                  <a:pt x="7806669" y="3095826"/>
                  <a:pt x="7806551" y="3095472"/>
                </a:cubicBezTo>
                <a:lnTo>
                  <a:pt x="7768024" y="2995441"/>
                </a:lnTo>
                <a:lnTo>
                  <a:pt x="7767935" y="2995441"/>
                </a:lnTo>
                <a:lnTo>
                  <a:pt x="7767935" y="3095030"/>
                </a:lnTo>
                <a:cubicBezTo>
                  <a:pt x="7767935" y="3095502"/>
                  <a:pt x="7767814" y="3095914"/>
                  <a:pt x="7767572" y="3096268"/>
                </a:cubicBezTo>
                <a:cubicBezTo>
                  <a:pt x="7767329" y="3096621"/>
                  <a:pt x="7766904" y="3096901"/>
                  <a:pt x="7766297" y="3097107"/>
                </a:cubicBezTo>
                <a:cubicBezTo>
                  <a:pt x="7765690" y="3097313"/>
                  <a:pt x="7764901" y="3097490"/>
                  <a:pt x="7763931" y="3097637"/>
                </a:cubicBezTo>
                <a:cubicBezTo>
                  <a:pt x="7762960" y="3097785"/>
                  <a:pt x="7761716" y="3097858"/>
                  <a:pt x="7760199" y="3097858"/>
                </a:cubicBezTo>
                <a:cubicBezTo>
                  <a:pt x="7758743" y="3097858"/>
                  <a:pt x="7757529" y="3097785"/>
                  <a:pt x="7756559" y="3097637"/>
                </a:cubicBezTo>
                <a:cubicBezTo>
                  <a:pt x="7755588" y="3097490"/>
                  <a:pt x="7754814" y="3097313"/>
                  <a:pt x="7754238" y="3097107"/>
                </a:cubicBezTo>
                <a:cubicBezTo>
                  <a:pt x="7753661" y="3096901"/>
                  <a:pt x="7753267" y="3096621"/>
                  <a:pt x="7753055" y="3096268"/>
                </a:cubicBezTo>
                <a:cubicBezTo>
                  <a:pt x="7752842" y="3095914"/>
                  <a:pt x="7752736" y="3095502"/>
                  <a:pt x="7752736" y="3095030"/>
                </a:cubicBezTo>
                <a:lnTo>
                  <a:pt x="7752736" y="2989874"/>
                </a:lnTo>
                <a:cubicBezTo>
                  <a:pt x="7752736" y="2987400"/>
                  <a:pt x="7753394" y="2985633"/>
                  <a:pt x="7754710" y="2984572"/>
                </a:cubicBezTo>
                <a:cubicBezTo>
                  <a:pt x="7756026" y="2983512"/>
                  <a:pt x="7757492" y="2982981"/>
                  <a:pt x="7759107" y="2982981"/>
                </a:cubicBezTo>
                <a:close/>
                <a:moveTo>
                  <a:pt x="7292382" y="2982981"/>
                </a:moveTo>
                <a:lnTo>
                  <a:pt x="7301714" y="2982981"/>
                </a:lnTo>
                <a:cubicBezTo>
                  <a:pt x="7303628" y="2982981"/>
                  <a:pt x="7305303" y="2983158"/>
                  <a:pt x="7306739" y="2983512"/>
                </a:cubicBezTo>
                <a:cubicBezTo>
                  <a:pt x="7308175" y="2983865"/>
                  <a:pt x="7309431" y="2984425"/>
                  <a:pt x="7310507" y="2985191"/>
                </a:cubicBezTo>
                <a:cubicBezTo>
                  <a:pt x="7311584" y="2985957"/>
                  <a:pt x="7312482" y="2986929"/>
                  <a:pt x="7313200" y="2988107"/>
                </a:cubicBezTo>
                <a:cubicBezTo>
                  <a:pt x="7313918" y="2989285"/>
                  <a:pt x="7314545" y="2990669"/>
                  <a:pt x="7315084" y="2992260"/>
                </a:cubicBezTo>
                <a:lnTo>
                  <a:pt x="7347779" y="3075060"/>
                </a:lnTo>
                <a:lnTo>
                  <a:pt x="7348221" y="3075060"/>
                </a:lnTo>
                <a:lnTo>
                  <a:pt x="7382242" y="2992525"/>
                </a:lnTo>
                <a:cubicBezTo>
                  <a:pt x="7382901" y="2990758"/>
                  <a:pt x="7383619" y="2989256"/>
                  <a:pt x="7384398" y="2988018"/>
                </a:cubicBezTo>
                <a:cubicBezTo>
                  <a:pt x="7385175" y="2986781"/>
                  <a:pt x="7386029" y="2985795"/>
                  <a:pt x="7386957" y="2985058"/>
                </a:cubicBezTo>
                <a:cubicBezTo>
                  <a:pt x="7387885" y="2984322"/>
                  <a:pt x="7388916" y="2983792"/>
                  <a:pt x="7390054" y="2983468"/>
                </a:cubicBezTo>
                <a:cubicBezTo>
                  <a:pt x="7391190" y="2983144"/>
                  <a:pt x="7392507" y="2982981"/>
                  <a:pt x="7394004" y="2982981"/>
                </a:cubicBezTo>
                <a:lnTo>
                  <a:pt x="7403789" y="2982981"/>
                </a:lnTo>
                <a:cubicBezTo>
                  <a:pt x="7404688" y="2982981"/>
                  <a:pt x="7405540" y="2983114"/>
                  <a:pt x="7406348" y="2983379"/>
                </a:cubicBezTo>
                <a:cubicBezTo>
                  <a:pt x="7407156" y="2983644"/>
                  <a:pt x="7407844" y="2984057"/>
                  <a:pt x="7408413" y="2984616"/>
                </a:cubicBezTo>
                <a:cubicBezTo>
                  <a:pt x="7408982" y="2985176"/>
                  <a:pt x="7409446" y="2985883"/>
                  <a:pt x="7409805" y="2986737"/>
                </a:cubicBezTo>
                <a:cubicBezTo>
                  <a:pt x="7410164" y="2987591"/>
                  <a:pt x="7410343" y="2988637"/>
                  <a:pt x="7410343" y="2989874"/>
                </a:cubicBezTo>
                <a:lnTo>
                  <a:pt x="7410343" y="3095030"/>
                </a:lnTo>
                <a:cubicBezTo>
                  <a:pt x="7410343" y="3095502"/>
                  <a:pt x="7410222" y="3095914"/>
                  <a:pt x="7409980" y="3096268"/>
                </a:cubicBezTo>
                <a:cubicBezTo>
                  <a:pt x="7409737" y="3096621"/>
                  <a:pt x="7409312" y="3096901"/>
                  <a:pt x="7408705" y="3097107"/>
                </a:cubicBezTo>
                <a:cubicBezTo>
                  <a:pt x="7408098" y="3097313"/>
                  <a:pt x="7407324" y="3097490"/>
                  <a:pt x="7406384" y="3097637"/>
                </a:cubicBezTo>
                <a:cubicBezTo>
                  <a:pt x="7405444" y="3097785"/>
                  <a:pt x="7404215" y="3097858"/>
                  <a:pt x="7402698" y="3097858"/>
                </a:cubicBezTo>
                <a:cubicBezTo>
                  <a:pt x="7401303" y="3097858"/>
                  <a:pt x="7400105" y="3097785"/>
                  <a:pt x="7399104" y="3097637"/>
                </a:cubicBezTo>
                <a:cubicBezTo>
                  <a:pt x="7398103" y="3097490"/>
                  <a:pt x="7397314" y="3097313"/>
                  <a:pt x="7396737" y="3097107"/>
                </a:cubicBezTo>
                <a:cubicBezTo>
                  <a:pt x="7396160" y="3096901"/>
                  <a:pt x="7395750" y="3096621"/>
                  <a:pt x="7395508" y="3096268"/>
                </a:cubicBezTo>
                <a:cubicBezTo>
                  <a:pt x="7395265" y="3095914"/>
                  <a:pt x="7395144" y="3095502"/>
                  <a:pt x="7395144" y="3095030"/>
                </a:cubicBezTo>
                <a:lnTo>
                  <a:pt x="7395144" y="2995441"/>
                </a:lnTo>
                <a:lnTo>
                  <a:pt x="7394967" y="2995441"/>
                </a:lnTo>
                <a:lnTo>
                  <a:pt x="7354672" y="3095472"/>
                </a:lnTo>
                <a:cubicBezTo>
                  <a:pt x="7354495" y="3095885"/>
                  <a:pt x="7354245" y="3096238"/>
                  <a:pt x="7353921" y="3096533"/>
                </a:cubicBezTo>
                <a:cubicBezTo>
                  <a:pt x="7353597" y="3096827"/>
                  <a:pt x="7353126" y="3097078"/>
                  <a:pt x="7352507" y="3097284"/>
                </a:cubicBezTo>
                <a:cubicBezTo>
                  <a:pt x="7351888" y="3097490"/>
                  <a:pt x="7351152" y="3097637"/>
                  <a:pt x="7350298" y="3097726"/>
                </a:cubicBezTo>
                <a:cubicBezTo>
                  <a:pt x="7349444" y="3097814"/>
                  <a:pt x="7348428" y="3097858"/>
                  <a:pt x="7347249" y="3097858"/>
                </a:cubicBezTo>
                <a:cubicBezTo>
                  <a:pt x="7346012" y="3097858"/>
                  <a:pt x="7344952" y="3097799"/>
                  <a:pt x="7344068" y="3097681"/>
                </a:cubicBezTo>
                <a:cubicBezTo>
                  <a:pt x="7343184" y="3097564"/>
                  <a:pt x="7342448" y="3097402"/>
                  <a:pt x="7341859" y="3097195"/>
                </a:cubicBezTo>
                <a:cubicBezTo>
                  <a:pt x="7341270" y="3096989"/>
                  <a:pt x="7340814" y="3096739"/>
                  <a:pt x="7340489" y="3096444"/>
                </a:cubicBezTo>
                <a:cubicBezTo>
                  <a:pt x="7340165" y="3096150"/>
                  <a:pt x="7339944" y="3095826"/>
                  <a:pt x="7339826" y="3095472"/>
                </a:cubicBezTo>
                <a:lnTo>
                  <a:pt x="7301299" y="2995441"/>
                </a:lnTo>
                <a:lnTo>
                  <a:pt x="7301210" y="2995441"/>
                </a:lnTo>
                <a:lnTo>
                  <a:pt x="7301210" y="3095030"/>
                </a:lnTo>
                <a:cubicBezTo>
                  <a:pt x="7301210" y="3095502"/>
                  <a:pt x="7301089" y="3095914"/>
                  <a:pt x="7300847" y="3096268"/>
                </a:cubicBezTo>
                <a:cubicBezTo>
                  <a:pt x="7300604" y="3096621"/>
                  <a:pt x="7300179" y="3096901"/>
                  <a:pt x="7299572" y="3097107"/>
                </a:cubicBezTo>
                <a:cubicBezTo>
                  <a:pt x="7298965" y="3097313"/>
                  <a:pt x="7298176" y="3097490"/>
                  <a:pt x="7297206" y="3097637"/>
                </a:cubicBezTo>
                <a:cubicBezTo>
                  <a:pt x="7296235" y="3097785"/>
                  <a:pt x="7294991" y="3097858"/>
                  <a:pt x="7293474" y="3097858"/>
                </a:cubicBezTo>
                <a:cubicBezTo>
                  <a:pt x="7292018" y="3097858"/>
                  <a:pt x="7290804" y="3097785"/>
                  <a:pt x="7289834" y="3097637"/>
                </a:cubicBezTo>
                <a:cubicBezTo>
                  <a:pt x="7288863" y="3097490"/>
                  <a:pt x="7288089" y="3097313"/>
                  <a:pt x="7287513" y="3097107"/>
                </a:cubicBezTo>
                <a:cubicBezTo>
                  <a:pt x="7286936" y="3096901"/>
                  <a:pt x="7286542" y="3096621"/>
                  <a:pt x="7286330" y="3096268"/>
                </a:cubicBezTo>
                <a:cubicBezTo>
                  <a:pt x="7286117" y="3095914"/>
                  <a:pt x="7286011" y="3095502"/>
                  <a:pt x="7286011" y="3095030"/>
                </a:cubicBezTo>
                <a:lnTo>
                  <a:pt x="7286011" y="2989874"/>
                </a:lnTo>
                <a:cubicBezTo>
                  <a:pt x="7286011" y="2987400"/>
                  <a:pt x="7286669" y="2985633"/>
                  <a:pt x="7287985" y="2984572"/>
                </a:cubicBezTo>
                <a:cubicBezTo>
                  <a:pt x="7289301" y="2983512"/>
                  <a:pt x="7290767" y="2982981"/>
                  <a:pt x="7292382" y="2982981"/>
                </a:cubicBezTo>
                <a:close/>
                <a:moveTo>
                  <a:pt x="6816132" y="2982981"/>
                </a:moveTo>
                <a:lnTo>
                  <a:pt x="6825464" y="2982981"/>
                </a:lnTo>
                <a:cubicBezTo>
                  <a:pt x="6827378" y="2982981"/>
                  <a:pt x="6829053" y="2983158"/>
                  <a:pt x="6830489" y="2983512"/>
                </a:cubicBezTo>
                <a:cubicBezTo>
                  <a:pt x="6831925" y="2983865"/>
                  <a:pt x="6833181" y="2984425"/>
                  <a:pt x="6834257" y="2985191"/>
                </a:cubicBezTo>
                <a:cubicBezTo>
                  <a:pt x="6835334" y="2985957"/>
                  <a:pt x="6836232" y="2986929"/>
                  <a:pt x="6836950" y="2988107"/>
                </a:cubicBezTo>
                <a:cubicBezTo>
                  <a:pt x="6837668" y="2989285"/>
                  <a:pt x="6838295" y="2990669"/>
                  <a:pt x="6838834" y="2992260"/>
                </a:cubicBezTo>
                <a:lnTo>
                  <a:pt x="6871529" y="3075060"/>
                </a:lnTo>
                <a:lnTo>
                  <a:pt x="6871971" y="3075060"/>
                </a:lnTo>
                <a:lnTo>
                  <a:pt x="6905992" y="2992525"/>
                </a:lnTo>
                <a:cubicBezTo>
                  <a:pt x="6906651" y="2990758"/>
                  <a:pt x="6907369" y="2989256"/>
                  <a:pt x="6908148" y="2988018"/>
                </a:cubicBezTo>
                <a:cubicBezTo>
                  <a:pt x="6908925" y="2986781"/>
                  <a:pt x="6909779" y="2985795"/>
                  <a:pt x="6910707" y="2985058"/>
                </a:cubicBezTo>
                <a:cubicBezTo>
                  <a:pt x="6911635" y="2984322"/>
                  <a:pt x="6912666" y="2983792"/>
                  <a:pt x="6913804" y="2983468"/>
                </a:cubicBezTo>
                <a:cubicBezTo>
                  <a:pt x="6914940" y="2983144"/>
                  <a:pt x="6916257" y="2982981"/>
                  <a:pt x="6917754" y="2982981"/>
                </a:cubicBezTo>
                <a:lnTo>
                  <a:pt x="6927539" y="2982981"/>
                </a:lnTo>
                <a:cubicBezTo>
                  <a:pt x="6928438" y="2982981"/>
                  <a:pt x="6929290" y="2983114"/>
                  <a:pt x="6930098" y="2983379"/>
                </a:cubicBezTo>
                <a:cubicBezTo>
                  <a:pt x="6930906" y="2983644"/>
                  <a:pt x="6931594" y="2984057"/>
                  <a:pt x="6932163" y="2984616"/>
                </a:cubicBezTo>
                <a:cubicBezTo>
                  <a:pt x="6932732" y="2985176"/>
                  <a:pt x="6933196" y="2985883"/>
                  <a:pt x="6933555" y="2986737"/>
                </a:cubicBezTo>
                <a:cubicBezTo>
                  <a:pt x="6933914" y="2987591"/>
                  <a:pt x="6934093" y="2988637"/>
                  <a:pt x="6934093" y="2989874"/>
                </a:cubicBezTo>
                <a:lnTo>
                  <a:pt x="6934093" y="3095030"/>
                </a:lnTo>
                <a:cubicBezTo>
                  <a:pt x="6934093" y="3095502"/>
                  <a:pt x="6933972" y="3095914"/>
                  <a:pt x="6933730" y="3096268"/>
                </a:cubicBezTo>
                <a:cubicBezTo>
                  <a:pt x="6933487" y="3096621"/>
                  <a:pt x="6933062" y="3096901"/>
                  <a:pt x="6932455" y="3097107"/>
                </a:cubicBezTo>
                <a:cubicBezTo>
                  <a:pt x="6931848" y="3097313"/>
                  <a:pt x="6931074" y="3097490"/>
                  <a:pt x="6930134" y="3097637"/>
                </a:cubicBezTo>
                <a:cubicBezTo>
                  <a:pt x="6929194" y="3097785"/>
                  <a:pt x="6927965" y="3097858"/>
                  <a:pt x="6926448" y="3097858"/>
                </a:cubicBezTo>
                <a:cubicBezTo>
                  <a:pt x="6925053" y="3097858"/>
                  <a:pt x="6923855" y="3097785"/>
                  <a:pt x="6922854" y="3097637"/>
                </a:cubicBezTo>
                <a:cubicBezTo>
                  <a:pt x="6921853" y="3097490"/>
                  <a:pt x="6921064" y="3097313"/>
                  <a:pt x="6920487" y="3097107"/>
                </a:cubicBezTo>
                <a:cubicBezTo>
                  <a:pt x="6919910" y="3096901"/>
                  <a:pt x="6919500" y="3096621"/>
                  <a:pt x="6919258" y="3096268"/>
                </a:cubicBezTo>
                <a:cubicBezTo>
                  <a:pt x="6919015" y="3095914"/>
                  <a:pt x="6918894" y="3095502"/>
                  <a:pt x="6918894" y="3095030"/>
                </a:cubicBezTo>
                <a:lnTo>
                  <a:pt x="6918894" y="2995441"/>
                </a:lnTo>
                <a:lnTo>
                  <a:pt x="6918717" y="2995441"/>
                </a:lnTo>
                <a:lnTo>
                  <a:pt x="6878422" y="3095472"/>
                </a:lnTo>
                <a:cubicBezTo>
                  <a:pt x="6878245" y="3095885"/>
                  <a:pt x="6877995" y="3096238"/>
                  <a:pt x="6877671" y="3096533"/>
                </a:cubicBezTo>
                <a:cubicBezTo>
                  <a:pt x="6877347" y="3096827"/>
                  <a:pt x="6876876" y="3097078"/>
                  <a:pt x="6876257" y="3097284"/>
                </a:cubicBezTo>
                <a:cubicBezTo>
                  <a:pt x="6875638" y="3097490"/>
                  <a:pt x="6874902" y="3097637"/>
                  <a:pt x="6874048" y="3097726"/>
                </a:cubicBezTo>
                <a:cubicBezTo>
                  <a:pt x="6873194" y="3097814"/>
                  <a:pt x="6872178" y="3097858"/>
                  <a:pt x="6870999" y="3097858"/>
                </a:cubicBezTo>
                <a:cubicBezTo>
                  <a:pt x="6869762" y="3097858"/>
                  <a:pt x="6868702" y="3097799"/>
                  <a:pt x="6867818" y="3097681"/>
                </a:cubicBezTo>
                <a:cubicBezTo>
                  <a:pt x="6866934" y="3097564"/>
                  <a:pt x="6866198" y="3097402"/>
                  <a:pt x="6865609" y="3097195"/>
                </a:cubicBezTo>
                <a:cubicBezTo>
                  <a:pt x="6865020" y="3096989"/>
                  <a:pt x="6864564" y="3096739"/>
                  <a:pt x="6864239" y="3096444"/>
                </a:cubicBezTo>
                <a:cubicBezTo>
                  <a:pt x="6863915" y="3096150"/>
                  <a:pt x="6863694" y="3095826"/>
                  <a:pt x="6863576" y="3095472"/>
                </a:cubicBezTo>
                <a:lnTo>
                  <a:pt x="6825049" y="2995441"/>
                </a:lnTo>
                <a:lnTo>
                  <a:pt x="6824960" y="2995441"/>
                </a:lnTo>
                <a:lnTo>
                  <a:pt x="6824960" y="3095030"/>
                </a:lnTo>
                <a:cubicBezTo>
                  <a:pt x="6824960" y="3095502"/>
                  <a:pt x="6824839" y="3095914"/>
                  <a:pt x="6824597" y="3096268"/>
                </a:cubicBezTo>
                <a:cubicBezTo>
                  <a:pt x="6824354" y="3096621"/>
                  <a:pt x="6823929" y="3096901"/>
                  <a:pt x="6823322" y="3097107"/>
                </a:cubicBezTo>
                <a:cubicBezTo>
                  <a:pt x="6822715" y="3097313"/>
                  <a:pt x="6821926" y="3097490"/>
                  <a:pt x="6820956" y="3097637"/>
                </a:cubicBezTo>
                <a:cubicBezTo>
                  <a:pt x="6819985" y="3097785"/>
                  <a:pt x="6818741" y="3097858"/>
                  <a:pt x="6817224" y="3097858"/>
                </a:cubicBezTo>
                <a:cubicBezTo>
                  <a:pt x="6815768" y="3097858"/>
                  <a:pt x="6814554" y="3097785"/>
                  <a:pt x="6813584" y="3097637"/>
                </a:cubicBezTo>
                <a:cubicBezTo>
                  <a:pt x="6812613" y="3097490"/>
                  <a:pt x="6811839" y="3097313"/>
                  <a:pt x="6811263" y="3097107"/>
                </a:cubicBezTo>
                <a:cubicBezTo>
                  <a:pt x="6810686" y="3096901"/>
                  <a:pt x="6810292" y="3096621"/>
                  <a:pt x="6810080" y="3096268"/>
                </a:cubicBezTo>
                <a:cubicBezTo>
                  <a:pt x="6809867" y="3095914"/>
                  <a:pt x="6809761" y="3095502"/>
                  <a:pt x="6809761" y="3095030"/>
                </a:cubicBezTo>
                <a:lnTo>
                  <a:pt x="6809761" y="2989874"/>
                </a:lnTo>
                <a:cubicBezTo>
                  <a:pt x="6809761" y="2987400"/>
                  <a:pt x="6810419" y="2985633"/>
                  <a:pt x="6811735" y="2984572"/>
                </a:cubicBezTo>
                <a:cubicBezTo>
                  <a:pt x="6813051" y="2983512"/>
                  <a:pt x="6814517" y="2982981"/>
                  <a:pt x="6816132" y="2982981"/>
                </a:cubicBezTo>
                <a:close/>
                <a:moveTo>
                  <a:pt x="6349407" y="2982981"/>
                </a:moveTo>
                <a:lnTo>
                  <a:pt x="6358739" y="2982981"/>
                </a:lnTo>
                <a:cubicBezTo>
                  <a:pt x="6360653" y="2982981"/>
                  <a:pt x="6362328" y="2983158"/>
                  <a:pt x="6363764" y="2983512"/>
                </a:cubicBezTo>
                <a:cubicBezTo>
                  <a:pt x="6365200" y="2983865"/>
                  <a:pt x="6366456" y="2984425"/>
                  <a:pt x="6367532" y="2985191"/>
                </a:cubicBezTo>
                <a:cubicBezTo>
                  <a:pt x="6368609" y="2985957"/>
                  <a:pt x="6369507" y="2986929"/>
                  <a:pt x="6370225" y="2988107"/>
                </a:cubicBezTo>
                <a:cubicBezTo>
                  <a:pt x="6370943" y="2989285"/>
                  <a:pt x="6371570" y="2990669"/>
                  <a:pt x="6372109" y="2992260"/>
                </a:cubicBezTo>
                <a:lnTo>
                  <a:pt x="6404804" y="3075060"/>
                </a:lnTo>
                <a:lnTo>
                  <a:pt x="6405246" y="3075060"/>
                </a:lnTo>
                <a:lnTo>
                  <a:pt x="6439267" y="2992525"/>
                </a:lnTo>
                <a:cubicBezTo>
                  <a:pt x="6439926" y="2990758"/>
                  <a:pt x="6440644" y="2989256"/>
                  <a:pt x="6441423" y="2988018"/>
                </a:cubicBezTo>
                <a:cubicBezTo>
                  <a:pt x="6442200" y="2986781"/>
                  <a:pt x="6443054" y="2985795"/>
                  <a:pt x="6443982" y="2985058"/>
                </a:cubicBezTo>
                <a:cubicBezTo>
                  <a:pt x="6444910" y="2984322"/>
                  <a:pt x="6445941" y="2983792"/>
                  <a:pt x="6447079" y="2983468"/>
                </a:cubicBezTo>
                <a:cubicBezTo>
                  <a:pt x="6448215" y="2983144"/>
                  <a:pt x="6449532" y="2982981"/>
                  <a:pt x="6451029" y="2982981"/>
                </a:cubicBezTo>
                <a:lnTo>
                  <a:pt x="6460814" y="2982981"/>
                </a:lnTo>
                <a:cubicBezTo>
                  <a:pt x="6461713" y="2982981"/>
                  <a:pt x="6462565" y="2983114"/>
                  <a:pt x="6463373" y="2983379"/>
                </a:cubicBezTo>
                <a:cubicBezTo>
                  <a:pt x="6464181" y="2983644"/>
                  <a:pt x="6464869" y="2984057"/>
                  <a:pt x="6465438" y="2984616"/>
                </a:cubicBezTo>
                <a:cubicBezTo>
                  <a:pt x="6466007" y="2985176"/>
                  <a:pt x="6466471" y="2985883"/>
                  <a:pt x="6466830" y="2986737"/>
                </a:cubicBezTo>
                <a:cubicBezTo>
                  <a:pt x="6467189" y="2987591"/>
                  <a:pt x="6467368" y="2988637"/>
                  <a:pt x="6467368" y="2989874"/>
                </a:cubicBezTo>
                <a:lnTo>
                  <a:pt x="6467368" y="3095030"/>
                </a:lnTo>
                <a:cubicBezTo>
                  <a:pt x="6467368" y="3095502"/>
                  <a:pt x="6467247" y="3095914"/>
                  <a:pt x="6467005" y="3096268"/>
                </a:cubicBezTo>
                <a:cubicBezTo>
                  <a:pt x="6466762" y="3096621"/>
                  <a:pt x="6466337" y="3096901"/>
                  <a:pt x="6465730" y="3097107"/>
                </a:cubicBezTo>
                <a:cubicBezTo>
                  <a:pt x="6465123" y="3097313"/>
                  <a:pt x="6464349" y="3097490"/>
                  <a:pt x="6463409" y="3097637"/>
                </a:cubicBezTo>
                <a:cubicBezTo>
                  <a:pt x="6462469" y="3097785"/>
                  <a:pt x="6461240" y="3097858"/>
                  <a:pt x="6459723" y="3097858"/>
                </a:cubicBezTo>
                <a:cubicBezTo>
                  <a:pt x="6458328" y="3097858"/>
                  <a:pt x="6457130" y="3097785"/>
                  <a:pt x="6456129" y="3097637"/>
                </a:cubicBezTo>
                <a:cubicBezTo>
                  <a:pt x="6455128" y="3097490"/>
                  <a:pt x="6454339" y="3097313"/>
                  <a:pt x="6453762" y="3097107"/>
                </a:cubicBezTo>
                <a:cubicBezTo>
                  <a:pt x="6453185" y="3096901"/>
                  <a:pt x="6452775" y="3096621"/>
                  <a:pt x="6452533" y="3096268"/>
                </a:cubicBezTo>
                <a:cubicBezTo>
                  <a:pt x="6452290" y="3095914"/>
                  <a:pt x="6452169" y="3095502"/>
                  <a:pt x="6452169" y="3095030"/>
                </a:cubicBezTo>
                <a:lnTo>
                  <a:pt x="6452169" y="2995441"/>
                </a:lnTo>
                <a:lnTo>
                  <a:pt x="6451992" y="2995441"/>
                </a:lnTo>
                <a:lnTo>
                  <a:pt x="6411697" y="3095472"/>
                </a:lnTo>
                <a:cubicBezTo>
                  <a:pt x="6411520" y="3095885"/>
                  <a:pt x="6411270" y="3096238"/>
                  <a:pt x="6410946" y="3096533"/>
                </a:cubicBezTo>
                <a:cubicBezTo>
                  <a:pt x="6410622" y="3096827"/>
                  <a:pt x="6410151" y="3097078"/>
                  <a:pt x="6409532" y="3097284"/>
                </a:cubicBezTo>
                <a:cubicBezTo>
                  <a:pt x="6408913" y="3097490"/>
                  <a:pt x="6408177" y="3097637"/>
                  <a:pt x="6407323" y="3097726"/>
                </a:cubicBezTo>
                <a:cubicBezTo>
                  <a:pt x="6406469" y="3097814"/>
                  <a:pt x="6405453" y="3097858"/>
                  <a:pt x="6404274" y="3097858"/>
                </a:cubicBezTo>
                <a:cubicBezTo>
                  <a:pt x="6403037" y="3097858"/>
                  <a:pt x="6401977" y="3097799"/>
                  <a:pt x="6401093" y="3097681"/>
                </a:cubicBezTo>
                <a:cubicBezTo>
                  <a:pt x="6400209" y="3097564"/>
                  <a:pt x="6399473" y="3097402"/>
                  <a:pt x="6398884" y="3097195"/>
                </a:cubicBezTo>
                <a:cubicBezTo>
                  <a:pt x="6398295" y="3096989"/>
                  <a:pt x="6397839" y="3096739"/>
                  <a:pt x="6397514" y="3096444"/>
                </a:cubicBezTo>
                <a:cubicBezTo>
                  <a:pt x="6397190" y="3096150"/>
                  <a:pt x="6396969" y="3095826"/>
                  <a:pt x="6396851" y="3095472"/>
                </a:cubicBezTo>
                <a:lnTo>
                  <a:pt x="6358324" y="2995441"/>
                </a:lnTo>
                <a:lnTo>
                  <a:pt x="6358235" y="2995441"/>
                </a:lnTo>
                <a:lnTo>
                  <a:pt x="6358235" y="3095030"/>
                </a:lnTo>
                <a:cubicBezTo>
                  <a:pt x="6358235" y="3095502"/>
                  <a:pt x="6358114" y="3095914"/>
                  <a:pt x="6357872" y="3096268"/>
                </a:cubicBezTo>
                <a:cubicBezTo>
                  <a:pt x="6357629" y="3096621"/>
                  <a:pt x="6357204" y="3096901"/>
                  <a:pt x="6356597" y="3097107"/>
                </a:cubicBezTo>
                <a:cubicBezTo>
                  <a:pt x="6355990" y="3097313"/>
                  <a:pt x="6355201" y="3097490"/>
                  <a:pt x="6354231" y="3097637"/>
                </a:cubicBezTo>
                <a:cubicBezTo>
                  <a:pt x="6353260" y="3097785"/>
                  <a:pt x="6352016" y="3097858"/>
                  <a:pt x="6350499" y="3097858"/>
                </a:cubicBezTo>
                <a:cubicBezTo>
                  <a:pt x="6349043" y="3097858"/>
                  <a:pt x="6347829" y="3097785"/>
                  <a:pt x="6346859" y="3097637"/>
                </a:cubicBezTo>
                <a:cubicBezTo>
                  <a:pt x="6345888" y="3097490"/>
                  <a:pt x="6345114" y="3097313"/>
                  <a:pt x="6344538" y="3097107"/>
                </a:cubicBezTo>
                <a:cubicBezTo>
                  <a:pt x="6343961" y="3096901"/>
                  <a:pt x="6343567" y="3096621"/>
                  <a:pt x="6343355" y="3096268"/>
                </a:cubicBezTo>
                <a:cubicBezTo>
                  <a:pt x="6343142" y="3095914"/>
                  <a:pt x="6343036" y="3095502"/>
                  <a:pt x="6343036" y="3095030"/>
                </a:cubicBezTo>
                <a:lnTo>
                  <a:pt x="6343036" y="2989874"/>
                </a:lnTo>
                <a:cubicBezTo>
                  <a:pt x="6343036" y="2987400"/>
                  <a:pt x="6343694" y="2985633"/>
                  <a:pt x="6345010" y="2984572"/>
                </a:cubicBezTo>
                <a:cubicBezTo>
                  <a:pt x="6346326" y="2983512"/>
                  <a:pt x="6347792" y="2982981"/>
                  <a:pt x="6349407" y="2982981"/>
                </a:cubicBezTo>
                <a:close/>
                <a:moveTo>
                  <a:pt x="5873157" y="2982981"/>
                </a:moveTo>
                <a:lnTo>
                  <a:pt x="5882489" y="2982981"/>
                </a:lnTo>
                <a:cubicBezTo>
                  <a:pt x="5884403" y="2982981"/>
                  <a:pt x="5886078" y="2983158"/>
                  <a:pt x="5887514" y="2983512"/>
                </a:cubicBezTo>
                <a:cubicBezTo>
                  <a:pt x="5888950" y="2983865"/>
                  <a:pt x="5890206" y="2984425"/>
                  <a:pt x="5891282" y="2985191"/>
                </a:cubicBezTo>
                <a:cubicBezTo>
                  <a:pt x="5892359" y="2985957"/>
                  <a:pt x="5893257" y="2986929"/>
                  <a:pt x="5893975" y="2988107"/>
                </a:cubicBezTo>
                <a:cubicBezTo>
                  <a:pt x="5894693" y="2989285"/>
                  <a:pt x="5895320" y="2990669"/>
                  <a:pt x="5895859" y="2992260"/>
                </a:cubicBezTo>
                <a:lnTo>
                  <a:pt x="5928554" y="3075060"/>
                </a:lnTo>
                <a:lnTo>
                  <a:pt x="5928996" y="3075060"/>
                </a:lnTo>
                <a:lnTo>
                  <a:pt x="5963017" y="2992525"/>
                </a:lnTo>
                <a:cubicBezTo>
                  <a:pt x="5963676" y="2990758"/>
                  <a:pt x="5964394" y="2989256"/>
                  <a:pt x="5965173" y="2988018"/>
                </a:cubicBezTo>
                <a:cubicBezTo>
                  <a:pt x="5965950" y="2986781"/>
                  <a:pt x="5966804" y="2985795"/>
                  <a:pt x="5967732" y="2985058"/>
                </a:cubicBezTo>
                <a:cubicBezTo>
                  <a:pt x="5968660" y="2984322"/>
                  <a:pt x="5969691" y="2983792"/>
                  <a:pt x="5970829" y="2983468"/>
                </a:cubicBezTo>
                <a:cubicBezTo>
                  <a:pt x="5971965" y="2983144"/>
                  <a:pt x="5973282" y="2982981"/>
                  <a:pt x="5974779" y="2982981"/>
                </a:cubicBezTo>
                <a:lnTo>
                  <a:pt x="5984564" y="2982981"/>
                </a:lnTo>
                <a:cubicBezTo>
                  <a:pt x="5985463" y="2982981"/>
                  <a:pt x="5986315" y="2983114"/>
                  <a:pt x="5987123" y="2983379"/>
                </a:cubicBezTo>
                <a:cubicBezTo>
                  <a:pt x="5987931" y="2983644"/>
                  <a:pt x="5988619" y="2984057"/>
                  <a:pt x="5989188" y="2984616"/>
                </a:cubicBezTo>
                <a:cubicBezTo>
                  <a:pt x="5989757" y="2985176"/>
                  <a:pt x="5990221" y="2985883"/>
                  <a:pt x="5990580" y="2986737"/>
                </a:cubicBezTo>
                <a:cubicBezTo>
                  <a:pt x="5990939" y="2987591"/>
                  <a:pt x="5991118" y="2988637"/>
                  <a:pt x="5991118" y="2989874"/>
                </a:cubicBezTo>
                <a:lnTo>
                  <a:pt x="5991118" y="3095030"/>
                </a:lnTo>
                <a:cubicBezTo>
                  <a:pt x="5991118" y="3095502"/>
                  <a:pt x="5990997" y="3095914"/>
                  <a:pt x="5990755" y="3096268"/>
                </a:cubicBezTo>
                <a:cubicBezTo>
                  <a:pt x="5990512" y="3096621"/>
                  <a:pt x="5990087" y="3096901"/>
                  <a:pt x="5989480" y="3097107"/>
                </a:cubicBezTo>
                <a:cubicBezTo>
                  <a:pt x="5988873" y="3097313"/>
                  <a:pt x="5988099" y="3097490"/>
                  <a:pt x="5987159" y="3097637"/>
                </a:cubicBezTo>
                <a:cubicBezTo>
                  <a:pt x="5986219" y="3097785"/>
                  <a:pt x="5984990" y="3097858"/>
                  <a:pt x="5983473" y="3097858"/>
                </a:cubicBezTo>
                <a:cubicBezTo>
                  <a:pt x="5982078" y="3097858"/>
                  <a:pt x="5980880" y="3097785"/>
                  <a:pt x="5979879" y="3097637"/>
                </a:cubicBezTo>
                <a:cubicBezTo>
                  <a:pt x="5978878" y="3097490"/>
                  <a:pt x="5978089" y="3097313"/>
                  <a:pt x="5977512" y="3097107"/>
                </a:cubicBezTo>
                <a:cubicBezTo>
                  <a:pt x="5976935" y="3096901"/>
                  <a:pt x="5976525" y="3096621"/>
                  <a:pt x="5976283" y="3096268"/>
                </a:cubicBezTo>
                <a:cubicBezTo>
                  <a:pt x="5976040" y="3095914"/>
                  <a:pt x="5975919" y="3095502"/>
                  <a:pt x="5975919" y="3095030"/>
                </a:cubicBezTo>
                <a:lnTo>
                  <a:pt x="5975919" y="2995441"/>
                </a:lnTo>
                <a:lnTo>
                  <a:pt x="5975742" y="2995441"/>
                </a:lnTo>
                <a:lnTo>
                  <a:pt x="5935447" y="3095472"/>
                </a:lnTo>
                <a:cubicBezTo>
                  <a:pt x="5935270" y="3095885"/>
                  <a:pt x="5935020" y="3096238"/>
                  <a:pt x="5934696" y="3096533"/>
                </a:cubicBezTo>
                <a:cubicBezTo>
                  <a:pt x="5934372" y="3096827"/>
                  <a:pt x="5933901" y="3097078"/>
                  <a:pt x="5933282" y="3097284"/>
                </a:cubicBezTo>
                <a:cubicBezTo>
                  <a:pt x="5932663" y="3097490"/>
                  <a:pt x="5931927" y="3097637"/>
                  <a:pt x="5931073" y="3097726"/>
                </a:cubicBezTo>
                <a:cubicBezTo>
                  <a:pt x="5930219" y="3097814"/>
                  <a:pt x="5929203" y="3097858"/>
                  <a:pt x="5928024" y="3097858"/>
                </a:cubicBezTo>
                <a:cubicBezTo>
                  <a:pt x="5926787" y="3097858"/>
                  <a:pt x="5925727" y="3097799"/>
                  <a:pt x="5924843" y="3097681"/>
                </a:cubicBezTo>
                <a:cubicBezTo>
                  <a:pt x="5923959" y="3097564"/>
                  <a:pt x="5923223" y="3097402"/>
                  <a:pt x="5922634" y="3097195"/>
                </a:cubicBezTo>
                <a:cubicBezTo>
                  <a:pt x="5922045" y="3096989"/>
                  <a:pt x="5921589" y="3096739"/>
                  <a:pt x="5921264" y="3096444"/>
                </a:cubicBezTo>
                <a:cubicBezTo>
                  <a:pt x="5920940" y="3096150"/>
                  <a:pt x="5920719" y="3095826"/>
                  <a:pt x="5920601" y="3095472"/>
                </a:cubicBezTo>
                <a:lnTo>
                  <a:pt x="5882074" y="2995441"/>
                </a:lnTo>
                <a:lnTo>
                  <a:pt x="5881985" y="2995441"/>
                </a:lnTo>
                <a:lnTo>
                  <a:pt x="5881985" y="3095030"/>
                </a:lnTo>
                <a:cubicBezTo>
                  <a:pt x="5881985" y="3095502"/>
                  <a:pt x="5881864" y="3095914"/>
                  <a:pt x="5881622" y="3096268"/>
                </a:cubicBezTo>
                <a:cubicBezTo>
                  <a:pt x="5881379" y="3096621"/>
                  <a:pt x="5880954" y="3096901"/>
                  <a:pt x="5880347" y="3097107"/>
                </a:cubicBezTo>
                <a:cubicBezTo>
                  <a:pt x="5879740" y="3097313"/>
                  <a:pt x="5878951" y="3097490"/>
                  <a:pt x="5877981" y="3097637"/>
                </a:cubicBezTo>
                <a:cubicBezTo>
                  <a:pt x="5877010" y="3097785"/>
                  <a:pt x="5875766" y="3097858"/>
                  <a:pt x="5874249" y="3097858"/>
                </a:cubicBezTo>
                <a:cubicBezTo>
                  <a:pt x="5872793" y="3097858"/>
                  <a:pt x="5871579" y="3097785"/>
                  <a:pt x="5870609" y="3097637"/>
                </a:cubicBezTo>
                <a:cubicBezTo>
                  <a:pt x="5869638" y="3097490"/>
                  <a:pt x="5868864" y="3097313"/>
                  <a:pt x="5868288" y="3097107"/>
                </a:cubicBezTo>
                <a:cubicBezTo>
                  <a:pt x="5867711" y="3096901"/>
                  <a:pt x="5867317" y="3096621"/>
                  <a:pt x="5867105" y="3096268"/>
                </a:cubicBezTo>
                <a:cubicBezTo>
                  <a:pt x="5866892" y="3095914"/>
                  <a:pt x="5866786" y="3095502"/>
                  <a:pt x="5866786" y="3095030"/>
                </a:cubicBezTo>
                <a:lnTo>
                  <a:pt x="5866786" y="2989874"/>
                </a:lnTo>
                <a:cubicBezTo>
                  <a:pt x="5866786" y="2987400"/>
                  <a:pt x="5867444" y="2985633"/>
                  <a:pt x="5868760" y="2984572"/>
                </a:cubicBezTo>
                <a:cubicBezTo>
                  <a:pt x="5870076" y="2983512"/>
                  <a:pt x="5871542" y="2982981"/>
                  <a:pt x="5873157" y="2982981"/>
                </a:cubicBezTo>
                <a:close/>
                <a:moveTo>
                  <a:pt x="5406432" y="2982981"/>
                </a:moveTo>
                <a:lnTo>
                  <a:pt x="5415764" y="2982981"/>
                </a:lnTo>
                <a:cubicBezTo>
                  <a:pt x="5417678" y="2982981"/>
                  <a:pt x="5419353" y="2983158"/>
                  <a:pt x="5420789" y="2983512"/>
                </a:cubicBezTo>
                <a:cubicBezTo>
                  <a:pt x="5422225" y="2983865"/>
                  <a:pt x="5423481" y="2984425"/>
                  <a:pt x="5424557" y="2985191"/>
                </a:cubicBezTo>
                <a:cubicBezTo>
                  <a:pt x="5425634" y="2985957"/>
                  <a:pt x="5426532" y="2986929"/>
                  <a:pt x="5427250" y="2988107"/>
                </a:cubicBezTo>
                <a:cubicBezTo>
                  <a:pt x="5427968" y="2989285"/>
                  <a:pt x="5428595" y="2990669"/>
                  <a:pt x="5429134" y="2992260"/>
                </a:cubicBezTo>
                <a:lnTo>
                  <a:pt x="5461829" y="3075060"/>
                </a:lnTo>
                <a:lnTo>
                  <a:pt x="5462271" y="3075060"/>
                </a:lnTo>
                <a:lnTo>
                  <a:pt x="5496292" y="2992525"/>
                </a:lnTo>
                <a:cubicBezTo>
                  <a:pt x="5496951" y="2990758"/>
                  <a:pt x="5497669" y="2989256"/>
                  <a:pt x="5498448" y="2988018"/>
                </a:cubicBezTo>
                <a:cubicBezTo>
                  <a:pt x="5499225" y="2986781"/>
                  <a:pt x="5500079" y="2985795"/>
                  <a:pt x="5501007" y="2985058"/>
                </a:cubicBezTo>
                <a:cubicBezTo>
                  <a:pt x="5501935" y="2984322"/>
                  <a:pt x="5502966" y="2983792"/>
                  <a:pt x="5504104" y="2983468"/>
                </a:cubicBezTo>
                <a:cubicBezTo>
                  <a:pt x="5505240" y="2983144"/>
                  <a:pt x="5506557" y="2982981"/>
                  <a:pt x="5508054" y="2982981"/>
                </a:cubicBezTo>
                <a:lnTo>
                  <a:pt x="5517839" y="2982981"/>
                </a:lnTo>
                <a:cubicBezTo>
                  <a:pt x="5518738" y="2982981"/>
                  <a:pt x="5519590" y="2983114"/>
                  <a:pt x="5520398" y="2983379"/>
                </a:cubicBezTo>
                <a:cubicBezTo>
                  <a:pt x="5521206" y="2983644"/>
                  <a:pt x="5521894" y="2984057"/>
                  <a:pt x="5522463" y="2984616"/>
                </a:cubicBezTo>
                <a:cubicBezTo>
                  <a:pt x="5523032" y="2985176"/>
                  <a:pt x="5523496" y="2985883"/>
                  <a:pt x="5523855" y="2986737"/>
                </a:cubicBezTo>
                <a:cubicBezTo>
                  <a:pt x="5524214" y="2987591"/>
                  <a:pt x="5524393" y="2988637"/>
                  <a:pt x="5524393" y="2989874"/>
                </a:cubicBezTo>
                <a:lnTo>
                  <a:pt x="5524393" y="3095030"/>
                </a:lnTo>
                <a:cubicBezTo>
                  <a:pt x="5524393" y="3095502"/>
                  <a:pt x="5524272" y="3095914"/>
                  <a:pt x="5524030" y="3096268"/>
                </a:cubicBezTo>
                <a:cubicBezTo>
                  <a:pt x="5523787" y="3096621"/>
                  <a:pt x="5523362" y="3096901"/>
                  <a:pt x="5522755" y="3097107"/>
                </a:cubicBezTo>
                <a:cubicBezTo>
                  <a:pt x="5522148" y="3097313"/>
                  <a:pt x="5521374" y="3097490"/>
                  <a:pt x="5520434" y="3097637"/>
                </a:cubicBezTo>
                <a:cubicBezTo>
                  <a:pt x="5519494" y="3097785"/>
                  <a:pt x="5518265" y="3097858"/>
                  <a:pt x="5516748" y="3097858"/>
                </a:cubicBezTo>
                <a:cubicBezTo>
                  <a:pt x="5515353" y="3097858"/>
                  <a:pt x="5514155" y="3097785"/>
                  <a:pt x="5513154" y="3097637"/>
                </a:cubicBezTo>
                <a:cubicBezTo>
                  <a:pt x="5512153" y="3097490"/>
                  <a:pt x="5511364" y="3097313"/>
                  <a:pt x="5510787" y="3097107"/>
                </a:cubicBezTo>
                <a:cubicBezTo>
                  <a:pt x="5510210" y="3096901"/>
                  <a:pt x="5509800" y="3096621"/>
                  <a:pt x="5509558" y="3096268"/>
                </a:cubicBezTo>
                <a:cubicBezTo>
                  <a:pt x="5509315" y="3095914"/>
                  <a:pt x="5509194" y="3095502"/>
                  <a:pt x="5509194" y="3095030"/>
                </a:cubicBezTo>
                <a:lnTo>
                  <a:pt x="5509194" y="2995441"/>
                </a:lnTo>
                <a:lnTo>
                  <a:pt x="5509017" y="2995441"/>
                </a:lnTo>
                <a:lnTo>
                  <a:pt x="5468722" y="3095472"/>
                </a:lnTo>
                <a:cubicBezTo>
                  <a:pt x="5468545" y="3095885"/>
                  <a:pt x="5468295" y="3096238"/>
                  <a:pt x="5467971" y="3096533"/>
                </a:cubicBezTo>
                <a:cubicBezTo>
                  <a:pt x="5467647" y="3096827"/>
                  <a:pt x="5467176" y="3097078"/>
                  <a:pt x="5466557" y="3097284"/>
                </a:cubicBezTo>
                <a:cubicBezTo>
                  <a:pt x="5465938" y="3097490"/>
                  <a:pt x="5465202" y="3097637"/>
                  <a:pt x="5464348" y="3097726"/>
                </a:cubicBezTo>
                <a:cubicBezTo>
                  <a:pt x="5463494" y="3097814"/>
                  <a:pt x="5462478" y="3097858"/>
                  <a:pt x="5461299" y="3097858"/>
                </a:cubicBezTo>
                <a:cubicBezTo>
                  <a:pt x="5460062" y="3097858"/>
                  <a:pt x="5459002" y="3097799"/>
                  <a:pt x="5458118" y="3097681"/>
                </a:cubicBezTo>
                <a:cubicBezTo>
                  <a:pt x="5457234" y="3097564"/>
                  <a:pt x="5456498" y="3097402"/>
                  <a:pt x="5455909" y="3097195"/>
                </a:cubicBezTo>
                <a:cubicBezTo>
                  <a:pt x="5455320" y="3096989"/>
                  <a:pt x="5454864" y="3096739"/>
                  <a:pt x="5454539" y="3096444"/>
                </a:cubicBezTo>
                <a:cubicBezTo>
                  <a:pt x="5454215" y="3096150"/>
                  <a:pt x="5453994" y="3095826"/>
                  <a:pt x="5453876" y="3095472"/>
                </a:cubicBezTo>
                <a:lnTo>
                  <a:pt x="5415349" y="2995441"/>
                </a:lnTo>
                <a:lnTo>
                  <a:pt x="5415260" y="2995441"/>
                </a:lnTo>
                <a:lnTo>
                  <a:pt x="5415260" y="3095030"/>
                </a:lnTo>
                <a:cubicBezTo>
                  <a:pt x="5415260" y="3095502"/>
                  <a:pt x="5415139" y="3095914"/>
                  <a:pt x="5414897" y="3096268"/>
                </a:cubicBezTo>
                <a:cubicBezTo>
                  <a:pt x="5414654" y="3096621"/>
                  <a:pt x="5414229" y="3096901"/>
                  <a:pt x="5413622" y="3097107"/>
                </a:cubicBezTo>
                <a:cubicBezTo>
                  <a:pt x="5413015" y="3097313"/>
                  <a:pt x="5412226" y="3097490"/>
                  <a:pt x="5411256" y="3097637"/>
                </a:cubicBezTo>
                <a:cubicBezTo>
                  <a:pt x="5410285" y="3097785"/>
                  <a:pt x="5409041" y="3097858"/>
                  <a:pt x="5407524" y="3097858"/>
                </a:cubicBezTo>
                <a:cubicBezTo>
                  <a:pt x="5406068" y="3097858"/>
                  <a:pt x="5404854" y="3097785"/>
                  <a:pt x="5403884" y="3097637"/>
                </a:cubicBezTo>
                <a:cubicBezTo>
                  <a:pt x="5402913" y="3097490"/>
                  <a:pt x="5402139" y="3097313"/>
                  <a:pt x="5401563" y="3097107"/>
                </a:cubicBezTo>
                <a:cubicBezTo>
                  <a:pt x="5400986" y="3096901"/>
                  <a:pt x="5400592" y="3096621"/>
                  <a:pt x="5400380" y="3096268"/>
                </a:cubicBezTo>
                <a:cubicBezTo>
                  <a:pt x="5400167" y="3095914"/>
                  <a:pt x="5400061" y="3095502"/>
                  <a:pt x="5400061" y="3095030"/>
                </a:cubicBezTo>
                <a:lnTo>
                  <a:pt x="5400061" y="2989874"/>
                </a:lnTo>
                <a:cubicBezTo>
                  <a:pt x="5400061" y="2987400"/>
                  <a:pt x="5400719" y="2985633"/>
                  <a:pt x="5402035" y="2984572"/>
                </a:cubicBezTo>
                <a:cubicBezTo>
                  <a:pt x="5403351" y="2983512"/>
                  <a:pt x="5404817" y="2982981"/>
                  <a:pt x="5406432" y="2982981"/>
                </a:cubicBezTo>
                <a:close/>
                <a:moveTo>
                  <a:pt x="4930182" y="2982981"/>
                </a:moveTo>
                <a:lnTo>
                  <a:pt x="4939514" y="2982981"/>
                </a:lnTo>
                <a:cubicBezTo>
                  <a:pt x="4941428" y="2982981"/>
                  <a:pt x="4943103" y="2983158"/>
                  <a:pt x="4944539" y="2983512"/>
                </a:cubicBezTo>
                <a:cubicBezTo>
                  <a:pt x="4945975" y="2983865"/>
                  <a:pt x="4947231" y="2984425"/>
                  <a:pt x="4948307" y="2985191"/>
                </a:cubicBezTo>
                <a:cubicBezTo>
                  <a:pt x="4949384" y="2985957"/>
                  <a:pt x="4950282" y="2986929"/>
                  <a:pt x="4951000" y="2988107"/>
                </a:cubicBezTo>
                <a:cubicBezTo>
                  <a:pt x="4951718" y="2989285"/>
                  <a:pt x="4952345" y="2990669"/>
                  <a:pt x="4952884" y="2992260"/>
                </a:cubicBezTo>
                <a:lnTo>
                  <a:pt x="4985579" y="3075060"/>
                </a:lnTo>
                <a:lnTo>
                  <a:pt x="4986021" y="3075060"/>
                </a:lnTo>
                <a:lnTo>
                  <a:pt x="5020042" y="2992525"/>
                </a:lnTo>
                <a:cubicBezTo>
                  <a:pt x="5020701" y="2990758"/>
                  <a:pt x="5021419" y="2989256"/>
                  <a:pt x="5022198" y="2988018"/>
                </a:cubicBezTo>
                <a:cubicBezTo>
                  <a:pt x="5022975" y="2986781"/>
                  <a:pt x="5023829" y="2985795"/>
                  <a:pt x="5024757" y="2985058"/>
                </a:cubicBezTo>
                <a:cubicBezTo>
                  <a:pt x="5025685" y="2984322"/>
                  <a:pt x="5026716" y="2983792"/>
                  <a:pt x="5027854" y="2983468"/>
                </a:cubicBezTo>
                <a:cubicBezTo>
                  <a:pt x="5028990" y="2983144"/>
                  <a:pt x="5030307" y="2982981"/>
                  <a:pt x="5031804" y="2982981"/>
                </a:cubicBezTo>
                <a:lnTo>
                  <a:pt x="5041589" y="2982981"/>
                </a:lnTo>
                <a:cubicBezTo>
                  <a:pt x="5042488" y="2982981"/>
                  <a:pt x="5043340" y="2983114"/>
                  <a:pt x="5044148" y="2983379"/>
                </a:cubicBezTo>
                <a:cubicBezTo>
                  <a:pt x="5044956" y="2983644"/>
                  <a:pt x="5045644" y="2984057"/>
                  <a:pt x="5046213" y="2984616"/>
                </a:cubicBezTo>
                <a:cubicBezTo>
                  <a:pt x="5046782" y="2985176"/>
                  <a:pt x="5047246" y="2985883"/>
                  <a:pt x="5047605" y="2986737"/>
                </a:cubicBezTo>
                <a:cubicBezTo>
                  <a:pt x="5047964" y="2987591"/>
                  <a:pt x="5048143" y="2988637"/>
                  <a:pt x="5048143" y="2989874"/>
                </a:cubicBezTo>
                <a:lnTo>
                  <a:pt x="5048143" y="3095030"/>
                </a:lnTo>
                <a:cubicBezTo>
                  <a:pt x="5048143" y="3095502"/>
                  <a:pt x="5048022" y="3095914"/>
                  <a:pt x="5047780" y="3096268"/>
                </a:cubicBezTo>
                <a:cubicBezTo>
                  <a:pt x="5047537" y="3096621"/>
                  <a:pt x="5047112" y="3096901"/>
                  <a:pt x="5046505" y="3097107"/>
                </a:cubicBezTo>
                <a:cubicBezTo>
                  <a:pt x="5045898" y="3097313"/>
                  <a:pt x="5045124" y="3097490"/>
                  <a:pt x="5044184" y="3097637"/>
                </a:cubicBezTo>
                <a:cubicBezTo>
                  <a:pt x="5043244" y="3097785"/>
                  <a:pt x="5042015" y="3097858"/>
                  <a:pt x="5040498" y="3097858"/>
                </a:cubicBezTo>
                <a:cubicBezTo>
                  <a:pt x="5039103" y="3097858"/>
                  <a:pt x="5037905" y="3097785"/>
                  <a:pt x="5036904" y="3097637"/>
                </a:cubicBezTo>
                <a:cubicBezTo>
                  <a:pt x="5035903" y="3097490"/>
                  <a:pt x="5035114" y="3097313"/>
                  <a:pt x="5034537" y="3097107"/>
                </a:cubicBezTo>
                <a:cubicBezTo>
                  <a:pt x="5033960" y="3096901"/>
                  <a:pt x="5033550" y="3096621"/>
                  <a:pt x="5033308" y="3096268"/>
                </a:cubicBezTo>
                <a:cubicBezTo>
                  <a:pt x="5033065" y="3095914"/>
                  <a:pt x="5032944" y="3095502"/>
                  <a:pt x="5032944" y="3095030"/>
                </a:cubicBezTo>
                <a:lnTo>
                  <a:pt x="5032944" y="2995441"/>
                </a:lnTo>
                <a:lnTo>
                  <a:pt x="5032767" y="2995441"/>
                </a:lnTo>
                <a:lnTo>
                  <a:pt x="4992472" y="3095472"/>
                </a:lnTo>
                <a:cubicBezTo>
                  <a:pt x="4992295" y="3095885"/>
                  <a:pt x="4992045" y="3096238"/>
                  <a:pt x="4991721" y="3096533"/>
                </a:cubicBezTo>
                <a:cubicBezTo>
                  <a:pt x="4991397" y="3096827"/>
                  <a:pt x="4990926" y="3097078"/>
                  <a:pt x="4990307" y="3097284"/>
                </a:cubicBezTo>
                <a:cubicBezTo>
                  <a:pt x="4989688" y="3097490"/>
                  <a:pt x="4988952" y="3097637"/>
                  <a:pt x="4988098" y="3097726"/>
                </a:cubicBezTo>
                <a:cubicBezTo>
                  <a:pt x="4987244" y="3097814"/>
                  <a:pt x="4986228" y="3097858"/>
                  <a:pt x="4985049" y="3097858"/>
                </a:cubicBezTo>
                <a:cubicBezTo>
                  <a:pt x="4983812" y="3097858"/>
                  <a:pt x="4982752" y="3097799"/>
                  <a:pt x="4981868" y="3097681"/>
                </a:cubicBezTo>
                <a:cubicBezTo>
                  <a:pt x="4980984" y="3097564"/>
                  <a:pt x="4980248" y="3097402"/>
                  <a:pt x="4979659" y="3097195"/>
                </a:cubicBezTo>
                <a:cubicBezTo>
                  <a:pt x="4979070" y="3096989"/>
                  <a:pt x="4978614" y="3096739"/>
                  <a:pt x="4978289" y="3096444"/>
                </a:cubicBezTo>
                <a:cubicBezTo>
                  <a:pt x="4977965" y="3096150"/>
                  <a:pt x="4977744" y="3095826"/>
                  <a:pt x="4977626" y="3095472"/>
                </a:cubicBezTo>
                <a:lnTo>
                  <a:pt x="4939099" y="2995441"/>
                </a:lnTo>
                <a:lnTo>
                  <a:pt x="4939010" y="2995441"/>
                </a:lnTo>
                <a:lnTo>
                  <a:pt x="4939010" y="3095030"/>
                </a:lnTo>
                <a:cubicBezTo>
                  <a:pt x="4939010" y="3095502"/>
                  <a:pt x="4938889" y="3095914"/>
                  <a:pt x="4938647" y="3096268"/>
                </a:cubicBezTo>
                <a:cubicBezTo>
                  <a:pt x="4938404" y="3096621"/>
                  <a:pt x="4937979" y="3096901"/>
                  <a:pt x="4937372" y="3097107"/>
                </a:cubicBezTo>
                <a:cubicBezTo>
                  <a:pt x="4936765" y="3097313"/>
                  <a:pt x="4935976" y="3097490"/>
                  <a:pt x="4935006" y="3097637"/>
                </a:cubicBezTo>
                <a:cubicBezTo>
                  <a:pt x="4934035" y="3097785"/>
                  <a:pt x="4932791" y="3097858"/>
                  <a:pt x="4931274" y="3097858"/>
                </a:cubicBezTo>
                <a:cubicBezTo>
                  <a:pt x="4929818" y="3097858"/>
                  <a:pt x="4928604" y="3097785"/>
                  <a:pt x="4927634" y="3097637"/>
                </a:cubicBezTo>
                <a:cubicBezTo>
                  <a:pt x="4926663" y="3097490"/>
                  <a:pt x="4925889" y="3097313"/>
                  <a:pt x="4925313" y="3097107"/>
                </a:cubicBezTo>
                <a:cubicBezTo>
                  <a:pt x="4924736" y="3096901"/>
                  <a:pt x="4924342" y="3096621"/>
                  <a:pt x="4924130" y="3096268"/>
                </a:cubicBezTo>
                <a:cubicBezTo>
                  <a:pt x="4923917" y="3095914"/>
                  <a:pt x="4923811" y="3095502"/>
                  <a:pt x="4923811" y="3095030"/>
                </a:cubicBezTo>
                <a:lnTo>
                  <a:pt x="4923811" y="2989874"/>
                </a:lnTo>
                <a:cubicBezTo>
                  <a:pt x="4923811" y="2987400"/>
                  <a:pt x="4924469" y="2985633"/>
                  <a:pt x="4925785" y="2984572"/>
                </a:cubicBezTo>
                <a:cubicBezTo>
                  <a:pt x="4927101" y="2983512"/>
                  <a:pt x="4928567" y="2982981"/>
                  <a:pt x="4930182" y="2982981"/>
                </a:cubicBezTo>
                <a:close/>
                <a:moveTo>
                  <a:pt x="4463457" y="2982981"/>
                </a:moveTo>
                <a:lnTo>
                  <a:pt x="4472789" y="2982981"/>
                </a:lnTo>
                <a:cubicBezTo>
                  <a:pt x="4474703" y="2982981"/>
                  <a:pt x="4476378" y="2983158"/>
                  <a:pt x="4477814" y="2983512"/>
                </a:cubicBezTo>
                <a:cubicBezTo>
                  <a:pt x="4479250" y="2983865"/>
                  <a:pt x="4480506" y="2984425"/>
                  <a:pt x="4481582" y="2985191"/>
                </a:cubicBezTo>
                <a:cubicBezTo>
                  <a:pt x="4482659" y="2985957"/>
                  <a:pt x="4483557" y="2986929"/>
                  <a:pt x="4484275" y="2988107"/>
                </a:cubicBezTo>
                <a:cubicBezTo>
                  <a:pt x="4484993" y="2989285"/>
                  <a:pt x="4485620" y="2990669"/>
                  <a:pt x="4486159" y="2992260"/>
                </a:cubicBezTo>
                <a:lnTo>
                  <a:pt x="4518854" y="3075060"/>
                </a:lnTo>
                <a:lnTo>
                  <a:pt x="4519296" y="3075060"/>
                </a:lnTo>
                <a:lnTo>
                  <a:pt x="4553317" y="2992525"/>
                </a:lnTo>
                <a:cubicBezTo>
                  <a:pt x="4553976" y="2990758"/>
                  <a:pt x="4554694" y="2989256"/>
                  <a:pt x="4555473" y="2988018"/>
                </a:cubicBezTo>
                <a:cubicBezTo>
                  <a:pt x="4556250" y="2986781"/>
                  <a:pt x="4557104" y="2985795"/>
                  <a:pt x="4558032" y="2985058"/>
                </a:cubicBezTo>
                <a:cubicBezTo>
                  <a:pt x="4558960" y="2984322"/>
                  <a:pt x="4559991" y="2983792"/>
                  <a:pt x="4561129" y="2983468"/>
                </a:cubicBezTo>
                <a:cubicBezTo>
                  <a:pt x="4562265" y="2983144"/>
                  <a:pt x="4563582" y="2982981"/>
                  <a:pt x="4565079" y="2982981"/>
                </a:cubicBezTo>
                <a:lnTo>
                  <a:pt x="4574864" y="2982981"/>
                </a:lnTo>
                <a:cubicBezTo>
                  <a:pt x="4575763" y="2982981"/>
                  <a:pt x="4576615" y="2983114"/>
                  <a:pt x="4577423" y="2983379"/>
                </a:cubicBezTo>
                <a:cubicBezTo>
                  <a:pt x="4578231" y="2983644"/>
                  <a:pt x="4578919" y="2984057"/>
                  <a:pt x="4579488" y="2984616"/>
                </a:cubicBezTo>
                <a:cubicBezTo>
                  <a:pt x="4580057" y="2985176"/>
                  <a:pt x="4580521" y="2985883"/>
                  <a:pt x="4580880" y="2986737"/>
                </a:cubicBezTo>
                <a:cubicBezTo>
                  <a:pt x="4581239" y="2987591"/>
                  <a:pt x="4581418" y="2988637"/>
                  <a:pt x="4581418" y="2989874"/>
                </a:cubicBezTo>
                <a:lnTo>
                  <a:pt x="4581418" y="3095030"/>
                </a:lnTo>
                <a:cubicBezTo>
                  <a:pt x="4581418" y="3095502"/>
                  <a:pt x="4581297" y="3095914"/>
                  <a:pt x="4581055" y="3096268"/>
                </a:cubicBezTo>
                <a:cubicBezTo>
                  <a:pt x="4580812" y="3096621"/>
                  <a:pt x="4580387" y="3096901"/>
                  <a:pt x="4579780" y="3097107"/>
                </a:cubicBezTo>
                <a:cubicBezTo>
                  <a:pt x="4579173" y="3097313"/>
                  <a:pt x="4578399" y="3097490"/>
                  <a:pt x="4577459" y="3097637"/>
                </a:cubicBezTo>
                <a:cubicBezTo>
                  <a:pt x="4576519" y="3097785"/>
                  <a:pt x="4575290" y="3097858"/>
                  <a:pt x="4573773" y="3097858"/>
                </a:cubicBezTo>
                <a:cubicBezTo>
                  <a:pt x="4572378" y="3097858"/>
                  <a:pt x="4571180" y="3097785"/>
                  <a:pt x="4570179" y="3097637"/>
                </a:cubicBezTo>
                <a:cubicBezTo>
                  <a:pt x="4569178" y="3097490"/>
                  <a:pt x="4568389" y="3097313"/>
                  <a:pt x="4567812" y="3097107"/>
                </a:cubicBezTo>
                <a:cubicBezTo>
                  <a:pt x="4567235" y="3096901"/>
                  <a:pt x="4566825" y="3096621"/>
                  <a:pt x="4566583" y="3096268"/>
                </a:cubicBezTo>
                <a:cubicBezTo>
                  <a:pt x="4566340" y="3095914"/>
                  <a:pt x="4566219" y="3095502"/>
                  <a:pt x="4566219" y="3095030"/>
                </a:cubicBezTo>
                <a:lnTo>
                  <a:pt x="4566219" y="2995441"/>
                </a:lnTo>
                <a:lnTo>
                  <a:pt x="4566042" y="2995441"/>
                </a:lnTo>
                <a:lnTo>
                  <a:pt x="4525747" y="3095472"/>
                </a:lnTo>
                <a:cubicBezTo>
                  <a:pt x="4525570" y="3095885"/>
                  <a:pt x="4525320" y="3096238"/>
                  <a:pt x="4524996" y="3096533"/>
                </a:cubicBezTo>
                <a:cubicBezTo>
                  <a:pt x="4524672" y="3096827"/>
                  <a:pt x="4524201" y="3097078"/>
                  <a:pt x="4523582" y="3097284"/>
                </a:cubicBezTo>
                <a:cubicBezTo>
                  <a:pt x="4522963" y="3097490"/>
                  <a:pt x="4522227" y="3097637"/>
                  <a:pt x="4521373" y="3097726"/>
                </a:cubicBezTo>
                <a:cubicBezTo>
                  <a:pt x="4520519" y="3097814"/>
                  <a:pt x="4519503" y="3097858"/>
                  <a:pt x="4518324" y="3097858"/>
                </a:cubicBezTo>
                <a:cubicBezTo>
                  <a:pt x="4517087" y="3097858"/>
                  <a:pt x="4516027" y="3097799"/>
                  <a:pt x="4515143" y="3097681"/>
                </a:cubicBezTo>
                <a:cubicBezTo>
                  <a:pt x="4514259" y="3097564"/>
                  <a:pt x="4513523" y="3097402"/>
                  <a:pt x="4512934" y="3097195"/>
                </a:cubicBezTo>
                <a:cubicBezTo>
                  <a:pt x="4512345" y="3096989"/>
                  <a:pt x="4511889" y="3096739"/>
                  <a:pt x="4511564" y="3096444"/>
                </a:cubicBezTo>
                <a:cubicBezTo>
                  <a:pt x="4511240" y="3096150"/>
                  <a:pt x="4511019" y="3095826"/>
                  <a:pt x="4510901" y="3095472"/>
                </a:cubicBezTo>
                <a:lnTo>
                  <a:pt x="4472374" y="2995441"/>
                </a:lnTo>
                <a:lnTo>
                  <a:pt x="4472285" y="2995441"/>
                </a:lnTo>
                <a:lnTo>
                  <a:pt x="4472285" y="3095030"/>
                </a:lnTo>
                <a:cubicBezTo>
                  <a:pt x="4472285" y="3095502"/>
                  <a:pt x="4472164" y="3095914"/>
                  <a:pt x="4471922" y="3096268"/>
                </a:cubicBezTo>
                <a:cubicBezTo>
                  <a:pt x="4471679" y="3096621"/>
                  <a:pt x="4471254" y="3096901"/>
                  <a:pt x="4470647" y="3097107"/>
                </a:cubicBezTo>
                <a:cubicBezTo>
                  <a:pt x="4470040" y="3097313"/>
                  <a:pt x="4469251" y="3097490"/>
                  <a:pt x="4468281" y="3097637"/>
                </a:cubicBezTo>
                <a:cubicBezTo>
                  <a:pt x="4467310" y="3097785"/>
                  <a:pt x="4466066" y="3097858"/>
                  <a:pt x="4464549" y="3097858"/>
                </a:cubicBezTo>
                <a:cubicBezTo>
                  <a:pt x="4463093" y="3097858"/>
                  <a:pt x="4461879" y="3097785"/>
                  <a:pt x="4460909" y="3097637"/>
                </a:cubicBezTo>
                <a:cubicBezTo>
                  <a:pt x="4459938" y="3097490"/>
                  <a:pt x="4459164" y="3097313"/>
                  <a:pt x="4458588" y="3097107"/>
                </a:cubicBezTo>
                <a:cubicBezTo>
                  <a:pt x="4458011" y="3096901"/>
                  <a:pt x="4457617" y="3096621"/>
                  <a:pt x="4457405" y="3096268"/>
                </a:cubicBezTo>
                <a:cubicBezTo>
                  <a:pt x="4457192" y="3095914"/>
                  <a:pt x="4457086" y="3095502"/>
                  <a:pt x="4457086" y="3095030"/>
                </a:cubicBezTo>
                <a:lnTo>
                  <a:pt x="4457086" y="2989874"/>
                </a:lnTo>
                <a:cubicBezTo>
                  <a:pt x="4457086" y="2987400"/>
                  <a:pt x="4457744" y="2985633"/>
                  <a:pt x="4459060" y="2984572"/>
                </a:cubicBezTo>
                <a:cubicBezTo>
                  <a:pt x="4460376" y="2983512"/>
                  <a:pt x="4461842" y="2982981"/>
                  <a:pt x="4463457" y="2982981"/>
                </a:cubicBezTo>
                <a:close/>
                <a:moveTo>
                  <a:pt x="3987207" y="2982981"/>
                </a:moveTo>
                <a:lnTo>
                  <a:pt x="3996539" y="2982981"/>
                </a:lnTo>
                <a:cubicBezTo>
                  <a:pt x="3998453" y="2982981"/>
                  <a:pt x="4000128" y="2983158"/>
                  <a:pt x="4001564" y="2983512"/>
                </a:cubicBezTo>
                <a:cubicBezTo>
                  <a:pt x="4003000" y="2983865"/>
                  <a:pt x="4004256" y="2984425"/>
                  <a:pt x="4005333" y="2985191"/>
                </a:cubicBezTo>
                <a:cubicBezTo>
                  <a:pt x="4006409" y="2985957"/>
                  <a:pt x="4007306" y="2986929"/>
                  <a:pt x="4008024" y="2988107"/>
                </a:cubicBezTo>
                <a:cubicBezTo>
                  <a:pt x="4008742" y="2989285"/>
                  <a:pt x="4009370" y="2990669"/>
                  <a:pt x="4009909" y="2992260"/>
                </a:cubicBezTo>
                <a:lnTo>
                  <a:pt x="4042605" y="3075060"/>
                </a:lnTo>
                <a:lnTo>
                  <a:pt x="4043047" y="3075060"/>
                </a:lnTo>
                <a:lnTo>
                  <a:pt x="4077068" y="2992525"/>
                </a:lnTo>
                <a:cubicBezTo>
                  <a:pt x="4077726" y="2990758"/>
                  <a:pt x="4078444" y="2989256"/>
                  <a:pt x="4079222" y="2988018"/>
                </a:cubicBezTo>
                <a:cubicBezTo>
                  <a:pt x="4080001" y="2986781"/>
                  <a:pt x="4080854" y="2985795"/>
                  <a:pt x="4081781" y="2985058"/>
                </a:cubicBezTo>
                <a:cubicBezTo>
                  <a:pt x="4082709" y="2984322"/>
                  <a:pt x="4083742" y="2983792"/>
                  <a:pt x="4084879" y="2983468"/>
                </a:cubicBezTo>
                <a:cubicBezTo>
                  <a:pt x="4086015" y="2983144"/>
                  <a:pt x="4087332" y="2982981"/>
                  <a:pt x="4088829" y="2982981"/>
                </a:cubicBezTo>
                <a:lnTo>
                  <a:pt x="4098614" y="2982981"/>
                </a:lnTo>
                <a:cubicBezTo>
                  <a:pt x="4099512" y="2982981"/>
                  <a:pt x="4100365" y="2983114"/>
                  <a:pt x="4101173" y="2983379"/>
                </a:cubicBezTo>
                <a:cubicBezTo>
                  <a:pt x="4101981" y="2983644"/>
                  <a:pt x="4102669" y="2984057"/>
                  <a:pt x="4103238" y="2984616"/>
                </a:cubicBezTo>
                <a:cubicBezTo>
                  <a:pt x="4103807" y="2985176"/>
                  <a:pt x="4104271" y="2985883"/>
                  <a:pt x="4104630" y="2986737"/>
                </a:cubicBezTo>
                <a:cubicBezTo>
                  <a:pt x="4104989" y="2987591"/>
                  <a:pt x="4105168" y="2988637"/>
                  <a:pt x="4105168" y="2989874"/>
                </a:cubicBezTo>
                <a:lnTo>
                  <a:pt x="4105168" y="3095030"/>
                </a:lnTo>
                <a:cubicBezTo>
                  <a:pt x="4105168" y="3095502"/>
                  <a:pt x="4105047" y="3095914"/>
                  <a:pt x="4104804" y="3096268"/>
                </a:cubicBezTo>
                <a:cubicBezTo>
                  <a:pt x="4104562" y="3096621"/>
                  <a:pt x="4104137" y="3096901"/>
                  <a:pt x="4103530" y="3097107"/>
                </a:cubicBezTo>
                <a:cubicBezTo>
                  <a:pt x="4102923" y="3097313"/>
                  <a:pt x="4102149" y="3097490"/>
                  <a:pt x="4101209" y="3097637"/>
                </a:cubicBezTo>
                <a:cubicBezTo>
                  <a:pt x="4100269" y="3097785"/>
                  <a:pt x="4099040" y="3097858"/>
                  <a:pt x="4097523" y="3097858"/>
                </a:cubicBezTo>
                <a:cubicBezTo>
                  <a:pt x="4096128" y="3097858"/>
                  <a:pt x="4094929" y="3097785"/>
                  <a:pt x="4093928" y="3097637"/>
                </a:cubicBezTo>
                <a:cubicBezTo>
                  <a:pt x="4092928" y="3097490"/>
                  <a:pt x="4092139" y="3097313"/>
                  <a:pt x="4091562" y="3097107"/>
                </a:cubicBezTo>
                <a:cubicBezTo>
                  <a:pt x="4090985" y="3096901"/>
                  <a:pt x="4090576" y="3096621"/>
                  <a:pt x="4090333" y="3096268"/>
                </a:cubicBezTo>
                <a:cubicBezTo>
                  <a:pt x="4090090" y="3095914"/>
                  <a:pt x="4089969" y="3095502"/>
                  <a:pt x="4089969" y="3095030"/>
                </a:cubicBezTo>
                <a:lnTo>
                  <a:pt x="4089969" y="2995441"/>
                </a:lnTo>
                <a:lnTo>
                  <a:pt x="4089793" y="2995441"/>
                </a:lnTo>
                <a:lnTo>
                  <a:pt x="4049497" y="3095472"/>
                </a:lnTo>
                <a:cubicBezTo>
                  <a:pt x="4049321" y="3095885"/>
                  <a:pt x="4049070" y="3096238"/>
                  <a:pt x="4048746" y="3096533"/>
                </a:cubicBezTo>
                <a:cubicBezTo>
                  <a:pt x="4048422" y="3096827"/>
                  <a:pt x="4047951" y="3097078"/>
                  <a:pt x="4047332" y="3097284"/>
                </a:cubicBezTo>
                <a:cubicBezTo>
                  <a:pt x="4046714" y="3097490"/>
                  <a:pt x="4045977" y="3097637"/>
                  <a:pt x="4045123" y="3097726"/>
                </a:cubicBezTo>
                <a:cubicBezTo>
                  <a:pt x="4044269" y="3097814"/>
                  <a:pt x="4043253" y="3097858"/>
                  <a:pt x="4042075" y="3097858"/>
                </a:cubicBezTo>
                <a:cubicBezTo>
                  <a:pt x="4040837" y="3097858"/>
                  <a:pt x="4039777" y="3097799"/>
                  <a:pt x="4038893" y="3097681"/>
                </a:cubicBezTo>
                <a:cubicBezTo>
                  <a:pt x="4038010" y="3097564"/>
                  <a:pt x="4037273" y="3097402"/>
                  <a:pt x="4036684" y="3097195"/>
                </a:cubicBezTo>
                <a:cubicBezTo>
                  <a:pt x="4036095" y="3096989"/>
                  <a:pt x="4035638" y="3096739"/>
                  <a:pt x="4035314" y="3096444"/>
                </a:cubicBezTo>
                <a:cubicBezTo>
                  <a:pt x="4034990" y="3096150"/>
                  <a:pt x="4034769" y="3095826"/>
                  <a:pt x="4034652" y="3095472"/>
                </a:cubicBezTo>
                <a:lnTo>
                  <a:pt x="3996124" y="2995441"/>
                </a:lnTo>
                <a:lnTo>
                  <a:pt x="3996035" y="2995441"/>
                </a:lnTo>
                <a:lnTo>
                  <a:pt x="3996035" y="3095030"/>
                </a:lnTo>
                <a:cubicBezTo>
                  <a:pt x="3996035" y="3095502"/>
                  <a:pt x="3995914" y="3095914"/>
                  <a:pt x="3995672" y="3096268"/>
                </a:cubicBezTo>
                <a:cubicBezTo>
                  <a:pt x="3995429" y="3096621"/>
                  <a:pt x="3995004" y="3096901"/>
                  <a:pt x="3994397" y="3097107"/>
                </a:cubicBezTo>
                <a:cubicBezTo>
                  <a:pt x="3993790" y="3097313"/>
                  <a:pt x="3993001" y="3097490"/>
                  <a:pt x="3992030" y="3097637"/>
                </a:cubicBezTo>
                <a:cubicBezTo>
                  <a:pt x="3991060" y="3097785"/>
                  <a:pt x="3989816" y="3097858"/>
                  <a:pt x="3988299" y="3097858"/>
                </a:cubicBezTo>
                <a:cubicBezTo>
                  <a:pt x="3986843" y="3097858"/>
                  <a:pt x="3985629" y="3097785"/>
                  <a:pt x="3984659" y="3097637"/>
                </a:cubicBezTo>
                <a:cubicBezTo>
                  <a:pt x="3983688" y="3097490"/>
                  <a:pt x="3982914" y="3097313"/>
                  <a:pt x="3982338" y="3097107"/>
                </a:cubicBezTo>
                <a:cubicBezTo>
                  <a:pt x="3981761" y="3096901"/>
                  <a:pt x="3981367" y="3096621"/>
                  <a:pt x="3981155" y="3096268"/>
                </a:cubicBezTo>
                <a:cubicBezTo>
                  <a:pt x="3980942" y="3095914"/>
                  <a:pt x="3980836" y="3095502"/>
                  <a:pt x="3980836" y="3095030"/>
                </a:cubicBezTo>
                <a:lnTo>
                  <a:pt x="3980836" y="2989874"/>
                </a:lnTo>
                <a:cubicBezTo>
                  <a:pt x="3980836" y="2987400"/>
                  <a:pt x="3981494" y="2985633"/>
                  <a:pt x="3982810" y="2984572"/>
                </a:cubicBezTo>
                <a:cubicBezTo>
                  <a:pt x="3984126" y="2983512"/>
                  <a:pt x="3985592" y="2982981"/>
                  <a:pt x="3987207" y="2982981"/>
                </a:cubicBezTo>
                <a:close/>
                <a:moveTo>
                  <a:pt x="3520513" y="2982981"/>
                </a:moveTo>
                <a:lnTo>
                  <a:pt x="3529846" y="2982981"/>
                </a:lnTo>
                <a:cubicBezTo>
                  <a:pt x="3531759" y="2982981"/>
                  <a:pt x="3533434" y="2983158"/>
                  <a:pt x="3534870" y="2983512"/>
                </a:cubicBezTo>
                <a:cubicBezTo>
                  <a:pt x="3536305" y="2983865"/>
                  <a:pt x="3537562" y="2984425"/>
                  <a:pt x="3538639" y="2985191"/>
                </a:cubicBezTo>
                <a:cubicBezTo>
                  <a:pt x="3539715" y="2985957"/>
                  <a:pt x="3540613" y="2986929"/>
                  <a:pt x="3541330" y="2988107"/>
                </a:cubicBezTo>
                <a:cubicBezTo>
                  <a:pt x="3542048" y="2989285"/>
                  <a:pt x="3542677" y="2990669"/>
                  <a:pt x="3543215" y="2992260"/>
                </a:cubicBezTo>
                <a:lnTo>
                  <a:pt x="3575911" y="3075060"/>
                </a:lnTo>
                <a:lnTo>
                  <a:pt x="3576352" y="3075060"/>
                </a:lnTo>
                <a:lnTo>
                  <a:pt x="3610373" y="2992525"/>
                </a:lnTo>
                <a:cubicBezTo>
                  <a:pt x="3611032" y="2990758"/>
                  <a:pt x="3611750" y="2989256"/>
                  <a:pt x="3612528" y="2988018"/>
                </a:cubicBezTo>
                <a:cubicBezTo>
                  <a:pt x="3613306" y="2986781"/>
                  <a:pt x="3614160" y="2985795"/>
                  <a:pt x="3615088" y="2985058"/>
                </a:cubicBezTo>
                <a:cubicBezTo>
                  <a:pt x="3616015" y="2984322"/>
                  <a:pt x="3617048" y="2983792"/>
                  <a:pt x="3618185" y="2983468"/>
                </a:cubicBezTo>
                <a:cubicBezTo>
                  <a:pt x="3619321" y="2983144"/>
                  <a:pt x="3620638" y="2982981"/>
                  <a:pt x="3622134" y="2982981"/>
                </a:cubicBezTo>
                <a:lnTo>
                  <a:pt x="3631920" y="2982981"/>
                </a:lnTo>
                <a:cubicBezTo>
                  <a:pt x="3632818" y="2982981"/>
                  <a:pt x="3633671" y="2983114"/>
                  <a:pt x="3634479" y="2983379"/>
                </a:cubicBezTo>
                <a:cubicBezTo>
                  <a:pt x="3635287" y="2983644"/>
                  <a:pt x="3635975" y="2984057"/>
                  <a:pt x="3636544" y="2984616"/>
                </a:cubicBezTo>
                <a:cubicBezTo>
                  <a:pt x="3637113" y="2985176"/>
                  <a:pt x="3637576" y="2985883"/>
                  <a:pt x="3637935" y="2986737"/>
                </a:cubicBezTo>
                <a:cubicBezTo>
                  <a:pt x="3638294" y="2987591"/>
                  <a:pt x="3638474" y="2988637"/>
                  <a:pt x="3638474" y="2989874"/>
                </a:cubicBezTo>
                <a:lnTo>
                  <a:pt x="3638474" y="3095030"/>
                </a:lnTo>
                <a:cubicBezTo>
                  <a:pt x="3638474" y="3095502"/>
                  <a:pt x="3638353" y="3095914"/>
                  <a:pt x="3638110" y="3096268"/>
                </a:cubicBezTo>
                <a:cubicBezTo>
                  <a:pt x="3637868" y="3096621"/>
                  <a:pt x="3637443" y="3096901"/>
                  <a:pt x="3636836" y="3097107"/>
                </a:cubicBezTo>
                <a:cubicBezTo>
                  <a:pt x="3636228" y="3097313"/>
                  <a:pt x="3635455" y="3097490"/>
                  <a:pt x="3634515" y="3097637"/>
                </a:cubicBezTo>
                <a:cubicBezTo>
                  <a:pt x="3633574" y="3097785"/>
                  <a:pt x="3632346" y="3097858"/>
                  <a:pt x="3630829" y="3097858"/>
                </a:cubicBezTo>
                <a:cubicBezTo>
                  <a:pt x="3629433" y="3097858"/>
                  <a:pt x="3628235" y="3097785"/>
                  <a:pt x="3627234" y="3097637"/>
                </a:cubicBezTo>
                <a:cubicBezTo>
                  <a:pt x="3626233" y="3097490"/>
                  <a:pt x="3625444" y="3097313"/>
                  <a:pt x="3624867" y="3097107"/>
                </a:cubicBezTo>
                <a:cubicBezTo>
                  <a:pt x="3624290" y="3096901"/>
                  <a:pt x="3623882" y="3096621"/>
                  <a:pt x="3623639" y="3096268"/>
                </a:cubicBezTo>
                <a:cubicBezTo>
                  <a:pt x="3623397" y="3095914"/>
                  <a:pt x="3623275" y="3095502"/>
                  <a:pt x="3623275" y="3095030"/>
                </a:cubicBezTo>
                <a:lnTo>
                  <a:pt x="3623275" y="2995441"/>
                </a:lnTo>
                <a:lnTo>
                  <a:pt x="3623098" y="2995441"/>
                </a:lnTo>
                <a:lnTo>
                  <a:pt x="3582804" y="3095472"/>
                </a:lnTo>
                <a:cubicBezTo>
                  <a:pt x="3582626" y="3095885"/>
                  <a:pt x="3582376" y="3096238"/>
                  <a:pt x="3582052" y="3096533"/>
                </a:cubicBezTo>
                <a:cubicBezTo>
                  <a:pt x="3581728" y="3096827"/>
                  <a:pt x="3581257" y="3097078"/>
                  <a:pt x="3580638" y="3097284"/>
                </a:cubicBezTo>
                <a:cubicBezTo>
                  <a:pt x="3580019" y="3097490"/>
                  <a:pt x="3579283" y="3097637"/>
                  <a:pt x="3578429" y="3097726"/>
                </a:cubicBezTo>
                <a:cubicBezTo>
                  <a:pt x="3577575" y="3097814"/>
                  <a:pt x="3576558" y="3097858"/>
                  <a:pt x="3575381" y="3097858"/>
                </a:cubicBezTo>
                <a:cubicBezTo>
                  <a:pt x="3574143" y="3097858"/>
                  <a:pt x="3573083" y="3097799"/>
                  <a:pt x="3572199" y="3097681"/>
                </a:cubicBezTo>
                <a:cubicBezTo>
                  <a:pt x="3571316" y="3097564"/>
                  <a:pt x="3570579" y="3097402"/>
                  <a:pt x="3569990" y="3097195"/>
                </a:cubicBezTo>
                <a:cubicBezTo>
                  <a:pt x="3569401" y="3096989"/>
                  <a:pt x="3568944" y="3096739"/>
                  <a:pt x="3568621" y="3096444"/>
                </a:cubicBezTo>
                <a:cubicBezTo>
                  <a:pt x="3568296" y="3096150"/>
                  <a:pt x="3568075" y="3095826"/>
                  <a:pt x="3567958" y="3095472"/>
                </a:cubicBezTo>
                <a:lnTo>
                  <a:pt x="3529430" y="2995441"/>
                </a:lnTo>
                <a:lnTo>
                  <a:pt x="3529342" y="2995441"/>
                </a:lnTo>
                <a:lnTo>
                  <a:pt x="3529342" y="3095030"/>
                </a:lnTo>
                <a:cubicBezTo>
                  <a:pt x="3529342" y="3095502"/>
                  <a:pt x="3529221" y="3095914"/>
                  <a:pt x="3528978" y="3096268"/>
                </a:cubicBezTo>
                <a:cubicBezTo>
                  <a:pt x="3528735" y="3096621"/>
                  <a:pt x="3528310" y="3096901"/>
                  <a:pt x="3527703" y="3097107"/>
                </a:cubicBezTo>
                <a:cubicBezTo>
                  <a:pt x="3527096" y="3097313"/>
                  <a:pt x="3526307" y="3097490"/>
                  <a:pt x="3525336" y="3097637"/>
                </a:cubicBezTo>
                <a:cubicBezTo>
                  <a:pt x="3524366" y="3097785"/>
                  <a:pt x="3523122" y="3097858"/>
                  <a:pt x="3521605" y="3097858"/>
                </a:cubicBezTo>
                <a:cubicBezTo>
                  <a:pt x="3520149" y="3097858"/>
                  <a:pt x="3518936" y="3097785"/>
                  <a:pt x="3517965" y="3097637"/>
                </a:cubicBezTo>
                <a:cubicBezTo>
                  <a:pt x="3516994" y="3097490"/>
                  <a:pt x="3516221" y="3097313"/>
                  <a:pt x="3515644" y="3097107"/>
                </a:cubicBezTo>
                <a:cubicBezTo>
                  <a:pt x="3515068" y="3096901"/>
                  <a:pt x="3514673" y="3096621"/>
                  <a:pt x="3514461" y="3096268"/>
                </a:cubicBezTo>
                <a:cubicBezTo>
                  <a:pt x="3514248" y="3095914"/>
                  <a:pt x="3514143" y="3095502"/>
                  <a:pt x="3514143" y="3095030"/>
                </a:cubicBezTo>
                <a:lnTo>
                  <a:pt x="3514143" y="2989874"/>
                </a:lnTo>
                <a:cubicBezTo>
                  <a:pt x="3514143" y="2987400"/>
                  <a:pt x="3514800" y="2985633"/>
                  <a:pt x="3516116" y="2984572"/>
                </a:cubicBezTo>
                <a:cubicBezTo>
                  <a:pt x="3517432" y="2983512"/>
                  <a:pt x="3518897" y="2982981"/>
                  <a:pt x="3520513" y="2982981"/>
                </a:cubicBezTo>
                <a:close/>
                <a:moveTo>
                  <a:pt x="3044263" y="2982981"/>
                </a:moveTo>
                <a:lnTo>
                  <a:pt x="3053595" y="2982981"/>
                </a:lnTo>
                <a:cubicBezTo>
                  <a:pt x="3055509" y="2982981"/>
                  <a:pt x="3057182" y="2983158"/>
                  <a:pt x="3058620" y="2983512"/>
                </a:cubicBezTo>
                <a:cubicBezTo>
                  <a:pt x="3060056" y="2983865"/>
                  <a:pt x="3061311" y="2984425"/>
                  <a:pt x="3062389" y="2985191"/>
                </a:cubicBezTo>
                <a:cubicBezTo>
                  <a:pt x="3063464" y="2985957"/>
                  <a:pt x="3064363" y="2986929"/>
                  <a:pt x="3065080" y="2988107"/>
                </a:cubicBezTo>
                <a:cubicBezTo>
                  <a:pt x="3065797" y="2989285"/>
                  <a:pt x="3066426" y="2990669"/>
                  <a:pt x="3066964" y="2992260"/>
                </a:cubicBezTo>
                <a:lnTo>
                  <a:pt x="3099660" y="3075060"/>
                </a:lnTo>
                <a:lnTo>
                  <a:pt x="3100102" y="3075060"/>
                </a:lnTo>
                <a:lnTo>
                  <a:pt x="3134122" y="2992525"/>
                </a:lnTo>
                <a:cubicBezTo>
                  <a:pt x="3134780" y="2990758"/>
                  <a:pt x="3135499" y="2989256"/>
                  <a:pt x="3136277" y="2988018"/>
                </a:cubicBezTo>
                <a:cubicBezTo>
                  <a:pt x="3137056" y="2986781"/>
                  <a:pt x="3137908" y="2985795"/>
                  <a:pt x="3138836" y="2985058"/>
                </a:cubicBezTo>
                <a:cubicBezTo>
                  <a:pt x="3139764" y="2984322"/>
                  <a:pt x="3140797" y="2983792"/>
                  <a:pt x="3141933" y="2983468"/>
                </a:cubicBezTo>
                <a:cubicBezTo>
                  <a:pt x="3143070" y="2983144"/>
                  <a:pt x="3144387" y="2982981"/>
                  <a:pt x="3145884" y="2982981"/>
                </a:cubicBezTo>
                <a:lnTo>
                  <a:pt x="3155668" y="2982981"/>
                </a:lnTo>
                <a:cubicBezTo>
                  <a:pt x="3156567" y="2982981"/>
                  <a:pt x="3157420" y="2983114"/>
                  <a:pt x="3158228" y="2983379"/>
                </a:cubicBezTo>
                <a:cubicBezTo>
                  <a:pt x="3159035" y="2983644"/>
                  <a:pt x="3159724" y="2984057"/>
                  <a:pt x="3160293" y="2984616"/>
                </a:cubicBezTo>
                <a:cubicBezTo>
                  <a:pt x="3160860" y="2985176"/>
                  <a:pt x="3161325" y="2985883"/>
                  <a:pt x="3161685" y="2986737"/>
                </a:cubicBezTo>
                <a:cubicBezTo>
                  <a:pt x="3162043" y="2987591"/>
                  <a:pt x="3162223" y="2988637"/>
                  <a:pt x="3162223" y="2989874"/>
                </a:cubicBezTo>
                <a:lnTo>
                  <a:pt x="3162223" y="3095030"/>
                </a:lnTo>
                <a:cubicBezTo>
                  <a:pt x="3162223" y="3095502"/>
                  <a:pt x="3162102" y="3095914"/>
                  <a:pt x="3161859" y="3096268"/>
                </a:cubicBezTo>
                <a:cubicBezTo>
                  <a:pt x="3161617" y="3096621"/>
                  <a:pt x="3161191" y="3096901"/>
                  <a:pt x="3160584" y="3097107"/>
                </a:cubicBezTo>
                <a:cubicBezTo>
                  <a:pt x="3159978" y="3097313"/>
                  <a:pt x="3159204" y="3097490"/>
                  <a:pt x="3158264" y="3097637"/>
                </a:cubicBezTo>
                <a:cubicBezTo>
                  <a:pt x="3157323" y="3097785"/>
                  <a:pt x="3156093" y="3097858"/>
                  <a:pt x="3154578" y="3097858"/>
                </a:cubicBezTo>
                <a:cubicBezTo>
                  <a:pt x="3153183" y="3097858"/>
                  <a:pt x="3151984" y="3097785"/>
                  <a:pt x="3150983" y="3097637"/>
                </a:cubicBezTo>
                <a:cubicBezTo>
                  <a:pt x="3149982" y="3097490"/>
                  <a:pt x="3149194" y="3097313"/>
                  <a:pt x="3148617" y="3097107"/>
                </a:cubicBezTo>
                <a:cubicBezTo>
                  <a:pt x="3148040" y="3096901"/>
                  <a:pt x="3147630" y="3096621"/>
                  <a:pt x="3147388" y="3096268"/>
                </a:cubicBezTo>
                <a:cubicBezTo>
                  <a:pt x="3147146" y="3095914"/>
                  <a:pt x="3147025" y="3095502"/>
                  <a:pt x="3147025" y="3095030"/>
                </a:cubicBezTo>
                <a:lnTo>
                  <a:pt x="3147025" y="2995441"/>
                </a:lnTo>
                <a:lnTo>
                  <a:pt x="3146847" y="2995441"/>
                </a:lnTo>
                <a:lnTo>
                  <a:pt x="3106554" y="3095472"/>
                </a:lnTo>
                <a:cubicBezTo>
                  <a:pt x="3106376" y="3095885"/>
                  <a:pt x="3106125" y="3096238"/>
                  <a:pt x="3105802" y="3096533"/>
                </a:cubicBezTo>
                <a:cubicBezTo>
                  <a:pt x="3105477" y="3096827"/>
                  <a:pt x="3105006" y="3097078"/>
                  <a:pt x="3104388" y="3097284"/>
                </a:cubicBezTo>
                <a:cubicBezTo>
                  <a:pt x="3103768" y="3097490"/>
                  <a:pt x="3103033" y="3097637"/>
                  <a:pt x="3102181" y="3097726"/>
                </a:cubicBezTo>
                <a:cubicBezTo>
                  <a:pt x="3101324" y="3097814"/>
                  <a:pt x="3100309" y="3097858"/>
                  <a:pt x="3099129" y="3097858"/>
                </a:cubicBezTo>
                <a:cubicBezTo>
                  <a:pt x="3097892" y="3097858"/>
                  <a:pt x="3096831" y="3097799"/>
                  <a:pt x="3095949" y="3097681"/>
                </a:cubicBezTo>
                <a:cubicBezTo>
                  <a:pt x="3095065" y="3097564"/>
                  <a:pt x="3094329" y="3097402"/>
                  <a:pt x="3093740" y="3097195"/>
                </a:cubicBezTo>
                <a:cubicBezTo>
                  <a:pt x="3093150" y="3096989"/>
                  <a:pt x="3092694" y="3096739"/>
                  <a:pt x="3092371" y="3096444"/>
                </a:cubicBezTo>
                <a:cubicBezTo>
                  <a:pt x="3092046" y="3096150"/>
                  <a:pt x="3091824" y="3095826"/>
                  <a:pt x="3091708" y="3095472"/>
                </a:cubicBezTo>
                <a:lnTo>
                  <a:pt x="3053179" y="2995441"/>
                </a:lnTo>
                <a:lnTo>
                  <a:pt x="3053091" y="2995441"/>
                </a:lnTo>
                <a:lnTo>
                  <a:pt x="3053091" y="3095030"/>
                </a:lnTo>
                <a:cubicBezTo>
                  <a:pt x="3053091" y="3095502"/>
                  <a:pt x="3052971" y="3095914"/>
                  <a:pt x="3052727" y="3096268"/>
                </a:cubicBezTo>
                <a:cubicBezTo>
                  <a:pt x="3052483" y="3096621"/>
                  <a:pt x="3052061" y="3096901"/>
                  <a:pt x="3051454" y="3097107"/>
                </a:cubicBezTo>
                <a:cubicBezTo>
                  <a:pt x="3050847" y="3097313"/>
                  <a:pt x="3050057" y="3097490"/>
                  <a:pt x="3049087" y="3097637"/>
                </a:cubicBezTo>
                <a:cubicBezTo>
                  <a:pt x="3048116" y="3097785"/>
                  <a:pt x="3046872" y="3097858"/>
                  <a:pt x="3045356" y="3097858"/>
                </a:cubicBezTo>
                <a:cubicBezTo>
                  <a:pt x="3043899" y="3097858"/>
                  <a:pt x="3042686" y="3097785"/>
                  <a:pt x="3041715" y="3097637"/>
                </a:cubicBezTo>
                <a:cubicBezTo>
                  <a:pt x="3040745" y="3097490"/>
                  <a:pt x="3039971" y="3097313"/>
                  <a:pt x="3039393" y="3097107"/>
                </a:cubicBezTo>
                <a:cubicBezTo>
                  <a:pt x="3038817" y="3096901"/>
                  <a:pt x="3038421" y="3096621"/>
                  <a:pt x="3038210" y="3096268"/>
                </a:cubicBezTo>
                <a:cubicBezTo>
                  <a:pt x="3037998" y="3095914"/>
                  <a:pt x="3037892" y="3095502"/>
                  <a:pt x="3037892" y="3095030"/>
                </a:cubicBezTo>
                <a:lnTo>
                  <a:pt x="3037892" y="2989874"/>
                </a:lnTo>
                <a:cubicBezTo>
                  <a:pt x="3037892" y="2987400"/>
                  <a:pt x="3038549" y="2985633"/>
                  <a:pt x="3039866" y="2984572"/>
                </a:cubicBezTo>
                <a:cubicBezTo>
                  <a:pt x="3041181" y="2983512"/>
                  <a:pt x="3042648" y="2982981"/>
                  <a:pt x="3044263" y="2982981"/>
                </a:cubicBezTo>
                <a:close/>
                <a:moveTo>
                  <a:pt x="2577539" y="2982981"/>
                </a:moveTo>
                <a:lnTo>
                  <a:pt x="2586872" y="2982981"/>
                </a:lnTo>
                <a:cubicBezTo>
                  <a:pt x="2588786" y="2982981"/>
                  <a:pt x="2590460" y="2983158"/>
                  <a:pt x="2591896" y="2983512"/>
                </a:cubicBezTo>
                <a:cubicBezTo>
                  <a:pt x="2593333" y="2983865"/>
                  <a:pt x="2594590" y="2984425"/>
                  <a:pt x="2595666" y="2985191"/>
                </a:cubicBezTo>
                <a:cubicBezTo>
                  <a:pt x="2596742" y="2985957"/>
                  <a:pt x="2597639" y="2986929"/>
                  <a:pt x="2598357" y="2988107"/>
                </a:cubicBezTo>
                <a:cubicBezTo>
                  <a:pt x="2599076" y="2989285"/>
                  <a:pt x="2599704" y="2990669"/>
                  <a:pt x="2600242" y="2992260"/>
                </a:cubicBezTo>
                <a:lnTo>
                  <a:pt x="2632940" y="3075060"/>
                </a:lnTo>
                <a:lnTo>
                  <a:pt x="2633381" y="3075060"/>
                </a:lnTo>
                <a:lnTo>
                  <a:pt x="2667404" y="2992525"/>
                </a:lnTo>
                <a:cubicBezTo>
                  <a:pt x="2668061" y="2990758"/>
                  <a:pt x="2668779" y="2989256"/>
                  <a:pt x="2669558" y="2988018"/>
                </a:cubicBezTo>
                <a:cubicBezTo>
                  <a:pt x="2670336" y="2986781"/>
                  <a:pt x="2671190" y="2985795"/>
                  <a:pt x="2672117" y="2985058"/>
                </a:cubicBezTo>
                <a:cubicBezTo>
                  <a:pt x="2673045" y="2984322"/>
                  <a:pt x="2674077" y="2983792"/>
                  <a:pt x="2675214" y="2983468"/>
                </a:cubicBezTo>
                <a:cubicBezTo>
                  <a:pt x="2676351" y="2983144"/>
                  <a:pt x="2677667" y="2982981"/>
                  <a:pt x="2679164" y="2982981"/>
                </a:cubicBezTo>
                <a:lnTo>
                  <a:pt x="2688949" y="2982981"/>
                </a:lnTo>
                <a:cubicBezTo>
                  <a:pt x="2689848" y="2982981"/>
                  <a:pt x="2690701" y="2983114"/>
                  <a:pt x="2691509" y="2983379"/>
                </a:cubicBezTo>
                <a:cubicBezTo>
                  <a:pt x="2692316" y="2983644"/>
                  <a:pt x="2693004" y="2984057"/>
                  <a:pt x="2693573" y="2984616"/>
                </a:cubicBezTo>
                <a:cubicBezTo>
                  <a:pt x="2694142" y="2985176"/>
                  <a:pt x="2694606" y="2985883"/>
                  <a:pt x="2694965" y="2986737"/>
                </a:cubicBezTo>
                <a:cubicBezTo>
                  <a:pt x="2695324" y="2987591"/>
                  <a:pt x="2695503" y="2988637"/>
                  <a:pt x="2695503" y="2989874"/>
                </a:cubicBezTo>
                <a:lnTo>
                  <a:pt x="2695503" y="3095030"/>
                </a:lnTo>
                <a:cubicBezTo>
                  <a:pt x="2695503" y="3095502"/>
                  <a:pt x="2695382" y="3095914"/>
                  <a:pt x="2695139" y="3096268"/>
                </a:cubicBezTo>
                <a:cubicBezTo>
                  <a:pt x="2694897" y="3096621"/>
                  <a:pt x="2694472" y="3096901"/>
                  <a:pt x="2693865" y="3097107"/>
                </a:cubicBezTo>
                <a:cubicBezTo>
                  <a:pt x="2693259" y="3097313"/>
                  <a:pt x="2692485" y="3097490"/>
                  <a:pt x="2691544" y="3097637"/>
                </a:cubicBezTo>
                <a:cubicBezTo>
                  <a:pt x="2690604" y="3097785"/>
                  <a:pt x="2689375" y="3097858"/>
                  <a:pt x="2687858" y="3097858"/>
                </a:cubicBezTo>
                <a:cubicBezTo>
                  <a:pt x="2686463" y="3097858"/>
                  <a:pt x="2685265" y="3097785"/>
                  <a:pt x="2684264" y="3097637"/>
                </a:cubicBezTo>
                <a:cubicBezTo>
                  <a:pt x="2683262" y="3097490"/>
                  <a:pt x="2682473" y="3097313"/>
                  <a:pt x="2681897" y="3097107"/>
                </a:cubicBezTo>
                <a:cubicBezTo>
                  <a:pt x="2681320" y="3096901"/>
                  <a:pt x="2680910" y="3096621"/>
                  <a:pt x="2680668" y="3096268"/>
                </a:cubicBezTo>
                <a:cubicBezTo>
                  <a:pt x="2680425" y="3095914"/>
                  <a:pt x="2680304" y="3095502"/>
                  <a:pt x="2680304" y="3095030"/>
                </a:cubicBezTo>
                <a:lnTo>
                  <a:pt x="2680304" y="2995441"/>
                </a:lnTo>
                <a:lnTo>
                  <a:pt x="2680128" y="2995441"/>
                </a:lnTo>
                <a:lnTo>
                  <a:pt x="2639832" y="3095472"/>
                </a:lnTo>
                <a:cubicBezTo>
                  <a:pt x="2639656" y="3095885"/>
                  <a:pt x="2639405" y="3096238"/>
                  <a:pt x="2639082" y="3096533"/>
                </a:cubicBezTo>
                <a:cubicBezTo>
                  <a:pt x="2638756" y="3096827"/>
                  <a:pt x="2638286" y="3097078"/>
                  <a:pt x="2637668" y="3097284"/>
                </a:cubicBezTo>
                <a:cubicBezTo>
                  <a:pt x="2637048" y="3097490"/>
                  <a:pt x="2636312" y="3097637"/>
                  <a:pt x="2635458" y="3097726"/>
                </a:cubicBezTo>
                <a:cubicBezTo>
                  <a:pt x="2634603" y="3097814"/>
                  <a:pt x="2633587" y="3097858"/>
                  <a:pt x="2632409" y="3097858"/>
                </a:cubicBezTo>
                <a:cubicBezTo>
                  <a:pt x="2631173" y="3097858"/>
                  <a:pt x="2630112" y="3097799"/>
                  <a:pt x="2629227" y="3097681"/>
                </a:cubicBezTo>
                <a:cubicBezTo>
                  <a:pt x="2628345" y="3097564"/>
                  <a:pt x="2627608" y="3097402"/>
                  <a:pt x="2627018" y="3097195"/>
                </a:cubicBezTo>
                <a:cubicBezTo>
                  <a:pt x="2626430" y="3096989"/>
                  <a:pt x="2625973" y="3096739"/>
                  <a:pt x="2625649" y="3096444"/>
                </a:cubicBezTo>
                <a:cubicBezTo>
                  <a:pt x="2625325" y="3096150"/>
                  <a:pt x="2625104" y="3095826"/>
                  <a:pt x="2624985" y="3095472"/>
                </a:cubicBezTo>
                <a:lnTo>
                  <a:pt x="2586456" y="2995441"/>
                </a:lnTo>
                <a:lnTo>
                  <a:pt x="2586367" y="2995441"/>
                </a:lnTo>
                <a:lnTo>
                  <a:pt x="2586367" y="3095030"/>
                </a:lnTo>
                <a:cubicBezTo>
                  <a:pt x="2586367" y="3095502"/>
                  <a:pt x="2586247" y="3095914"/>
                  <a:pt x="2586004" y="3096268"/>
                </a:cubicBezTo>
                <a:cubicBezTo>
                  <a:pt x="2585762" y="3096621"/>
                  <a:pt x="2585337" y="3096901"/>
                  <a:pt x="2584730" y="3097107"/>
                </a:cubicBezTo>
                <a:cubicBezTo>
                  <a:pt x="2584121" y="3097313"/>
                  <a:pt x="2583334" y="3097490"/>
                  <a:pt x="2582363" y="3097637"/>
                </a:cubicBezTo>
                <a:cubicBezTo>
                  <a:pt x="2581392" y="3097785"/>
                  <a:pt x="2580149" y="3097858"/>
                  <a:pt x="2578632" y="3097858"/>
                </a:cubicBezTo>
                <a:cubicBezTo>
                  <a:pt x="2577175" y="3097858"/>
                  <a:pt x="2575961" y="3097785"/>
                  <a:pt x="2574990" y="3097637"/>
                </a:cubicBezTo>
                <a:cubicBezTo>
                  <a:pt x="2574020" y="3097490"/>
                  <a:pt x="2573247" y="3097313"/>
                  <a:pt x="2572670" y="3097107"/>
                </a:cubicBezTo>
                <a:cubicBezTo>
                  <a:pt x="2572093" y="3096901"/>
                  <a:pt x="2571699" y="3096621"/>
                  <a:pt x="2571487" y="3096268"/>
                </a:cubicBezTo>
                <a:cubicBezTo>
                  <a:pt x="2571275" y="3095914"/>
                  <a:pt x="2571168" y="3095502"/>
                  <a:pt x="2571168" y="3095030"/>
                </a:cubicBezTo>
                <a:lnTo>
                  <a:pt x="2571168" y="2989874"/>
                </a:lnTo>
                <a:cubicBezTo>
                  <a:pt x="2571168" y="2987400"/>
                  <a:pt x="2571827" y="2985633"/>
                  <a:pt x="2573141" y="2984572"/>
                </a:cubicBezTo>
                <a:cubicBezTo>
                  <a:pt x="2574459" y="2983512"/>
                  <a:pt x="2575924" y="2982981"/>
                  <a:pt x="2577539" y="2982981"/>
                </a:cubicBezTo>
                <a:close/>
                <a:moveTo>
                  <a:pt x="2101286" y="2982981"/>
                </a:moveTo>
                <a:lnTo>
                  <a:pt x="2110619" y="2982981"/>
                </a:lnTo>
                <a:cubicBezTo>
                  <a:pt x="2112534" y="2982981"/>
                  <a:pt x="2114208" y="2983158"/>
                  <a:pt x="2115644" y="2983512"/>
                </a:cubicBezTo>
                <a:cubicBezTo>
                  <a:pt x="2117080" y="2983865"/>
                  <a:pt x="2118337" y="2984425"/>
                  <a:pt x="2119413" y="2985191"/>
                </a:cubicBezTo>
                <a:cubicBezTo>
                  <a:pt x="2120488" y="2985957"/>
                  <a:pt x="2121387" y="2986929"/>
                  <a:pt x="2122104" y="2988107"/>
                </a:cubicBezTo>
                <a:cubicBezTo>
                  <a:pt x="2122822" y="2989285"/>
                  <a:pt x="2123450" y="2990669"/>
                  <a:pt x="2123988" y="2992260"/>
                </a:cubicBezTo>
                <a:lnTo>
                  <a:pt x="2156684" y="3075060"/>
                </a:lnTo>
                <a:lnTo>
                  <a:pt x="2157126" y="3075060"/>
                </a:lnTo>
                <a:lnTo>
                  <a:pt x="2191147" y="2992525"/>
                </a:lnTo>
                <a:cubicBezTo>
                  <a:pt x="2191805" y="2990758"/>
                  <a:pt x="2192524" y="2989256"/>
                  <a:pt x="2193301" y="2988018"/>
                </a:cubicBezTo>
                <a:cubicBezTo>
                  <a:pt x="2194080" y="2986781"/>
                  <a:pt x="2194933" y="2985795"/>
                  <a:pt x="2195860" y="2985058"/>
                </a:cubicBezTo>
                <a:cubicBezTo>
                  <a:pt x="2196788" y="2984322"/>
                  <a:pt x="2197821" y="2983792"/>
                  <a:pt x="2198958" y="2983468"/>
                </a:cubicBezTo>
                <a:cubicBezTo>
                  <a:pt x="2200094" y="2983144"/>
                  <a:pt x="2201411" y="2982981"/>
                  <a:pt x="2202909" y="2982981"/>
                </a:cubicBezTo>
                <a:lnTo>
                  <a:pt x="2212696" y="2982981"/>
                </a:lnTo>
                <a:cubicBezTo>
                  <a:pt x="2213591" y="2982981"/>
                  <a:pt x="2214446" y="2983114"/>
                  <a:pt x="2215254" y="2983379"/>
                </a:cubicBezTo>
                <a:cubicBezTo>
                  <a:pt x="2216062" y="2983644"/>
                  <a:pt x="2216750" y="2984057"/>
                  <a:pt x="2217317" y="2984616"/>
                </a:cubicBezTo>
                <a:cubicBezTo>
                  <a:pt x="2217889" y="2985176"/>
                  <a:pt x="2218351" y="2985883"/>
                  <a:pt x="2218711" y="2986737"/>
                </a:cubicBezTo>
                <a:cubicBezTo>
                  <a:pt x="2219070" y="2987591"/>
                  <a:pt x="2219249" y="2988637"/>
                  <a:pt x="2219249" y="2989874"/>
                </a:cubicBezTo>
                <a:lnTo>
                  <a:pt x="2219249" y="3095030"/>
                </a:lnTo>
                <a:cubicBezTo>
                  <a:pt x="2219249" y="3095502"/>
                  <a:pt x="2219129" y="3095914"/>
                  <a:pt x="2218885" y="3096268"/>
                </a:cubicBezTo>
                <a:cubicBezTo>
                  <a:pt x="2218642" y="3096621"/>
                  <a:pt x="2218218" y="3096901"/>
                  <a:pt x="2217612" y="3097107"/>
                </a:cubicBezTo>
                <a:cubicBezTo>
                  <a:pt x="2217004" y="3097313"/>
                  <a:pt x="2216230" y="3097490"/>
                  <a:pt x="2215289" y="3097637"/>
                </a:cubicBezTo>
                <a:cubicBezTo>
                  <a:pt x="2214351" y="3097785"/>
                  <a:pt x="2213120" y="3097858"/>
                  <a:pt x="2211604" y="3097858"/>
                </a:cubicBezTo>
                <a:cubicBezTo>
                  <a:pt x="2210208" y="3097858"/>
                  <a:pt x="2209010" y="3097785"/>
                  <a:pt x="2208008" y="3097637"/>
                </a:cubicBezTo>
                <a:cubicBezTo>
                  <a:pt x="2207007" y="3097490"/>
                  <a:pt x="2206219" y="3097313"/>
                  <a:pt x="2205641" y="3097107"/>
                </a:cubicBezTo>
                <a:cubicBezTo>
                  <a:pt x="2205065" y="3096901"/>
                  <a:pt x="2204656" y="3096621"/>
                  <a:pt x="2204411" y="3096268"/>
                </a:cubicBezTo>
                <a:cubicBezTo>
                  <a:pt x="2204169" y="3095914"/>
                  <a:pt x="2204049" y="3095502"/>
                  <a:pt x="2204049" y="3095030"/>
                </a:cubicBezTo>
                <a:lnTo>
                  <a:pt x="2204049" y="2995441"/>
                </a:lnTo>
                <a:lnTo>
                  <a:pt x="2203873" y="2995441"/>
                </a:lnTo>
                <a:lnTo>
                  <a:pt x="2163576" y="3095472"/>
                </a:lnTo>
                <a:cubicBezTo>
                  <a:pt x="2163400" y="3095885"/>
                  <a:pt x="2163149" y="3096238"/>
                  <a:pt x="2162826" y="3096533"/>
                </a:cubicBezTo>
                <a:cubicBezTo>
                  <a:pt x="2162501" y="3096827"/>
                  <a:pt x="2162030" y="3097078"/>
                  <a:pt x="2161411" y="3097284"/>
                </a:cubicBezTo>
                <a:cubicBezTo>
                  <a:pt x="2160793" y="3097490"/>
                  <a:pt x="2160057" y="3097637"/>
                  <a:pt x="2159203" y="3097726"/>
                </a:cubicBezTo>
                <a:cubicBezTo>
                  <a:pt x="2158348" y="3097814"/>
                  <a:pt x="2157332" y="3097858"/>
                  <a:pt x="2156153" y="3097858"/>
                </a:cubicBezTo>
                <a:cubicBezTo>
                  <a:pt x="2154917" y="3097858"/>
                  <a:pt x="2153856" y="3097799"/>
                  <a:pt x="2152973" y="3097681"/>
                </a:cubicBezTo>
                <a:cubicBezTo>
                  <a:pt x="2152089" y="3097564"/>
                  <a:pt x="2151352" y="3097402"/>
                  <a:pt x="2150765" y="3097195"/>
                </a:cubicBezTo>
                <a:cubicBezTo>
                  <a:pt x="2150174" y="3096989"/>
                  <a:pt x="2149718" y="3096739"/>
                  <a:pt x="2149395" y="3096444"/>
                </a:cubicBezTo>
                <a:cubicBezTo>
                  <a:pt x="2149070" y="3096150"/>
                  <a:pt x="2148849" y="3095826"/>
                  <a:pt x="2148730" y="3095472"/>
                </a:cubicBezTo>
                <a:lnTo>
                  <a:pt x="2110204" y="2995441"/>
                </a:lnTo>
                <a:lnTo>
                  <a:pt x="2110115" y="2995441"/>
                </a:lnTo>
                <a:lnTo>
                  <a:pt x="2110115" y="3095030"/>
                </a:lnTo>
                <a:cubicBezTo>
                  <a:pt x="2110115" y="3095502"/>
                  <a:pt x="2109994" y="3095914"/>
                  <a:pt x="2109751" y="3096268"/>
                </a:cubicBezTo>
                <a:cubicBezTo>
                  <a:pt x="2109509" y="3096621"/>
                  <a:pt x="2109084" y="3096901"/>
                  <a:pt x="2108477" y="3097107"/>
                </a:cubicBezTo>
                <a:cubicBezTo>
                  <a:pt x="2107870" y="3097313"/>
                  <a:pt x="2107082" y="3097490"/>
                  <a:pt x="2106110" y="3097637"/>
                </a:cubicBezTo>
                <a:cubicBezTo>
                  <a:pt x="2105140" y="3097785"/>
                  <a:pt x="2103896" y="3097858"/>
                  <a:pt x="2102380" y="3097858"/>
                </a:cubicBezTo>
                <a:cubicBezTo>
                  <a:pt x="2100924" y="3097858"/>
                  <a:pt x="2099709" y="3097785"/>
                  <a:pt x="2098739" y="3097637"/>
                </a:cubicBezTo>
                <a:cubicBezTo>
                  <a:pt x="2097768" y="3097490"/>
                  <a:pt x="2096994" y="3097313"/>
                  <a:pt x="2096419" y="3097107"/>
                </a:cubicBezTo>
                <a:cubicBezTo>
                  <a:pt x="2095841" y="3096901"/>
                  <a:pt x="2095448" y="3096621"/>
                  <a:pt x="2095235" y="3096268"/>
                </a:cubicBezTo>
                <a:cubicBezTo>
                  <a:pt x="2095022" y="3095914"/>
                  <a:pt x="2094917" y="3095502"/>
                  <a:pt x="2094917" y="3095030"/>
                </a:cubicBezTo>
                <a:lnTo>
                  <a:pt x="2094917" y="2989874"/>
                </a:lnTo>
                <a:cubicBezTo>
                  <a:pt x="2094917" y="2987400"/>
                  <a:pt x="2095574" y="2985633"/>
                  <a:pt x="2096890" y="2984572"/>
                </a:cubicBezTo>
                <a:cubicBezTo>
                  <a:pt x="2098207" y="2983512"/>
                  <a:pt x="2099672" y="2982981"/>
                  <a:pt x="2101286" y="2982981"/>
                </a:cubicBezTo>
                <a:close/>
                <a:moveTo>
                  <a:pt x="1634559" y="2982981"/>
                </a:moveTo>
                <a:lnTo>
                  <a:pt x="1643891" y="2982981"/>
                </a:lnTo>
                <a:cubicBezTo>
                  <a:pt x="1645805" y="2982981"/>
                  <a:pt x="1647488" y="2983158"/>
                  <a:pt x="1648925" y="2983512"/>
                </a:cubicBezTo>
                <a:cubicBezTo>
                  <a:pt x="1650361" y="2983865"/>
                  <a:pt x="1651617" y="2984425"/>
                  <a:pt x="1652693" y="2985191"/>
                </a:cubicBezTo>
                <a:cubicBezTo>
                  <a:pt x="1653769" y="2985957"/>
                  <a:pt x="1654667" y="2986929"/>
                  <a:pt x="1655385" y="2988107"/>
                </a:cubicBezTo>
                <a:cubicBezTo>
                  <a:pt x="1656104" y="2989285"/>
                  <a:pt x="1656731" y="2990669"/>
                  <a:pt x="1657270" y="2992260"/>
                </a:cubicBezTo>
                <a:lnTo>
                  <a:pt x="1689964" y="3075060"/>
                </a:lnTo>
                <a:lnTo>
                  <a:pt x="1690406" y="3075060"/>
                </a:lnTo>
                <a:lnTo>
                  <a:pt x="1724427" y="2992525"/>
                </a:lnTo>
                <a:cubicBezTo>
                  <a:pt x="1725085" y="2990758"/>
                  <a:pt x="1725803" y="2989256"/>
                  <a:pt x="1726581" y="2988018"/>
                </a:cubicBezTo>
                <a:cubicBezTo>
                  <a:pt x="1727360" y="2986781"/>
                  <a:pt x="1728213" y="2985795"/>
                  <a:pt x="1729141" y="2985058"/>
                </a:cubicBezTo>
                <a:cubicBezTo>
                  <a:pt x="1730069" y="2984322"/>
                  <a:pt x="1731101" y="2983792"/>
                  <a:pt x="1732238" y="2983468"/>
                </a:cubicBezTo>
                <a:cubicBezTo>
                  <a:pt x="1733374" y="2983144"/>
                  <a:pt x="1734691" y="2982981"/>
                  <a:pt x="1736188" y="2982981"/>
                </a:cubicBezTo>
                <a:lnTo>
                  <a:pt x="1745973" y="2982981"/>
                </a:lnTo>
                <a:cubicBezTo>
                  <a:pt x="1746872" y="2982981"/>
                  <a:pt x="1747725" y="2983114"/>
                  <a:pt x="1748532" y="2983379"/>
                </a:cubicBezTo>
                <a:cubicBezTo>
                  <a:pt x="1749341" y="2983644"/>
                  <a:pt x="1750029" y="2984057"/>
                  <a:pt x="1750598" y="2984616"/>
                </a:cubicBezTo>
                <a:cubicBezTo>
                  <a:pt x="1751166" y="2985176"/>
                  <a:pt x="1751630" y="2985883"/>
                  <a:pt x="1751989" y="2986737"/>
                </a:cubicBezTo>
                <a:cubicBezTo>
                  <a:pt x="1752348" y="2987591"/>
                  <a:pt x="1752527" y="2988637"/>
                  <a:pt x="1752527" y="2989874"/>
                </a:cubicBezTo>
                <a:lnTo>
                  <a:pt x="1752527" y="3095030"/>
                </a:lnTo>
                <a:cubicBezTo>
                  <a:pt x="1752527" y="3095502"/>
                  <a:pt x="1752406" y="3095914"/>
                  <a:pt x="1752163" y="3096268"/>
                </a:cubicBezTo>
                <a:cubicBezTo>
                  <a:pt x="1751921" y="3096621"/>
                  <a:pt x="1751497" y="3096901"/>
                  <a:pt x="1750889" y="3097107"/>
                </a:cubicBezTo>
                <a:cubicBezTo>
                  <a:pt x="1750282" y="3097313"/>
                  <a:pt x="1749508" y="3097490"/>
                  <a:pt x="1748569" y="3097637"/>
                </a:cubicBezTo>
                <a:cubicBezTo>
                  <a:pt x="1747628" y="3097785"/>
                  <a:pt x="1746399" y="3097858"/>
                  <a:pt x="1744883" y="3097858"/>
                </a:cubicBezTo>
                <a:cubicBezTo>
                  <a:pt x="1743487" y="3097858"/>
                  <a:pt x="1742289" y="3097785"/>
                  <a:pt x="1741288" y="3097637"/>
                </a:cubicBezTo>
                <a:cubicBezTo>
                  <a:pt x="1740286" y="3097490"/>
                  <a:pt x="1739498" y="3097313"/>
                  <a:pt x="1738921" y="3097107"/>
                </a:cubicBezTo>
                <a:cubicBezTo>
                  <a:pt x="1738344" y="3096901"/>
                  <a:pt x="1737935" y="3096621"/>
                  <a:pt x="1737692" y="3096268"/>
                </a:cubicBezTo>
                <a:cubicBezTo>
                  <a:pt x="1737449" y="3095914"/>
                  <a:pt x="1737328" y="3095502"/>
                  <a:pt x="1737328" y="3095030"/>
                </a:cubicBezTo>
                <a:lnTo>
                  <a:pt x="1737328" y="2995441"/>
                </a:lnTo>
                <a:lnTo>
                  <a:pt x="1737151" y="2995441"/>
                </a:lnTo>
                <a:lnTo>
                  <a:pt x="1696857" y="3095472"/>
                </a:lnTo>
                <a:cubicBezTo>
                  <a:pt x="1696681" y="3095885"/>
                  <a:pt x="1696431" y="3096238"/>
                  <a:pt x="1696106" y="3096533"/>
                </a:cubicBezTo>
                <a:cubicBezTo>
                  <a:pt x="1695781" y="3096827"/>
                  <a:pt x="1695311" y="3097078"/>
                  <a:pt x="1694692" y="3097284"/>
                </a:cubicBezTo>
                <a:cubicBezTo>
                  <a:pt x="1694074" y="3097490"/>
                  <a:pt x="1693337" y="3097637"/>
                  <a:pt x="1692482" y="3097726"/>
                </a:cubicBezTo>
                <a:cubicBezTo>
                  <a:pt x="1691629" y="3097814"/>
                  <a:pt x="1690613" y="3097858"/>
                  <a:pt x="1689435" y="3097858"/>
                </a:cubicBezTo>
                <a:cubicBezTo>
                  <a:pt x="1688197" y="3097858"/>
                  <a:pt x="1687137" y="3097799"/>
                  <a:pt x="1686254" y="3097681"/>
                </a:cubicBezTo>
                <a:cubicBezTo>
                  <a:pt x="1685370" y="3097564"/>
                  <a:pt x="1684633" y="3097402"/>
                  <a:pt x="1684044" y="3097195"/>
                </a:cubicBezTo>
                <a:cubicBezTo>
                  <a:pt x="1683455" y="3096989"/>
                  <a:pt x="1682998" y="3096739"/>
                  <a:pt x="1682674" y="3096444"/>
                </a:cubicBezTo>
                <a:cubicBezTo>
                  <a:pt x="1682350" y="3096150"/>
                  <a:pt x="1682129" y="3095826"/>
                  <a:pt x="1682011" y="3095472"/>
                </a:cubicBezTo>
                <a:lnTo>
                  <a:pt x="1643476" y="2995441"/>
                </a:lnTo>
                <a:lnTo>
                  <a:pt x="1643387" y="2995441"/>
                </a:lnTo>
                <a:lnTo>
                  <a:pt x="1643387" y="3095030"/>
                </a:lnTo>
                <a:cubicBezTo>
                  <a:pt x="1643387" y="3095502"/>
                  <a:pt x="1643266" y="3095914"/>
                  <a:pt x="1643023" y="3096268"/>
                </a:cubicBezTo>
                <a:cubicBezTo>
                  <a:pt x="1642781" y="3096621"/>
                  <a:pt x="1642356" y="3096901"/>
                  <a:pt x="1641749" y="3097107"/>
                </a:cubicBezTo>
                <a:cubicBezTo>
                  <a:pt x="1641142" y="3097313"/>
                  <a:pt x="1640353" y="3097490"/>
                  <a:pt x="1639382" y="3097637"/>
                </a:cubicBezTo>
                <a:cubicBezTo>
                  <a:pt x="1638412" y="3097785"/>
                  <a:pt x="1637168" y="3097858"/>
                  <a:pt x="1635651" y="3097858"/>
                </a:cubicBezTo>
                <a:cubicBezTo>
                  <a:pt x="1634195" y="3097858"/>
                  <a:pt x="1632981" y="3097785"/>
                  <a:pt x="1632011" y="3097637"/>
                </a:cubicBezTo>
                <a:cubicBezTo>
                  <a:pt x="1631040" y="3097490"/>
                  <a:pt x="1630266" y="3097313"/>
                  <a:pt x="1629690" y="3097107"/>
                </a:cubicBezTo>
                <a:cubicBezTo>
                  <a:pt x="1629113" y="3096901"/>
                  <a:pt x="1628719" y="3096621"/>
                  <a:pt x="1628506" y="3096268"/>
                </a:cubicBezTo>
                <a:cubicBezTo>
                  <a:pt x="1628294" y="3095914"/>
                  <a:pt x="1628188" y="3095502"/>
                  <a:pt x="1628188" y="3095030"/>
                </a:cubicBezTo>
                <a:lnTo>
                  <a:pt x="1628188" y="2989874"/>
                </a:lnTo>
                <a:cubicBezTo>
                  <a:pt x="1628188" y="2987400"/>
                  <a:pt x="1628846" y="2985633"/>
                  <a:pt x="1630162" y="2984572"/>
                </a:cubicBezTo>
                <a:cubicBezTo>
                  <a:pt x="1631478" y="2983512"/>
                  <a:pt x="1632944" y="2982981"/>
                  <a:pt x="1634559" y="2982981"/>
                </a:cubicBezTo>
                <a:close/>
                <a:moveTo>
                  <a:pt x="1158311" y="2982981"/>
                </a:moveTo>
                <a:lnTo>
                  <a:pt x="1167643" y="2982981"/>
                </a:lnTo>
                <a:cubicBezTo>
                  <a:pt x="1169557" y="2982981"/>
                  <a:pt x="1171232" y="2983158"/>
                  <a:pt x="1172667" y="2983512"/>
                </a:cubicBezTo>
                <a:cubicBezTo>
                  <a:pt x="1174103" y="2983865"/>
                  <a:pt x="1175359" y="2984425"/>
                  <a:pt x="1176436" y="2985191"/>
                </a:cubicBezTo>
                <a:cubicBezTo>
                  <a:pt x="1177513" y="2985957"/>
                  <a:pt x="1178409" y="2986929"/>
                  <a:pt x="1179128" y="2988107"/>
                </a:cubicBezTo>
                <a:cubicBezTo>
                  <a:pt x="1179846" y="2989285"/>
                  <a:pt x="1180474" y="2990669"/>
                  <a:pt x="1181013" y="2992260"/>
                </a:cubicBezTo>
                <a:lnTo>
                  <a:pt x="1213707" y="3075060"/>
                </a:lnTo>
                <a:lnTo>
                  <a:pt x="1214149" y="3075060"/>
                </a:lnTo>
                <a:lnTo>
                  <a:pt x="1248171" y="2992525"/>
                </a:lnTo>
                <a:cubicBezTo>
                  <a:pt x="1248829" y="2990758"/>
                  <a:pt x="1249548" y="2989256"/>
                  <a:pt x="1250326" y="2988018"/>
                </a:cubicBezTo>
                <a:cubicBezTo>
                  <a:pt x="1251104" y="2986781"/>
                  <a:pt x="1251957" y="2985795"/>
                  <a:pt x="1252885" y="2985058"/>
                </a:cubicBezTo>
                <a:cubicBezTo>
                  <a:pt x="1253813" y="2984322"/>
                  <a:pt x="1254845" y="2983792"/>
                  <a:pt x="1255982" y="2983468"/>
                </a:cubicBezTo>
                <a:cubicBezTo>
                  <a:pt x="1257119" y="2983144"/>
                  <a:pt x="1258436" y="2982981"/>
                  <a:pt x="1259932" y="2982981"/>
                </a:cubicBezTo>
                <a:lnTo>
                  <a:pt x="1269717" y="2982981"/>
                </a:lnTo>
                <a:cubicBezTo>
                  <a:pt x="1270616" y="2982981"/>
                  <a:pt x="1271468" y="2983114"/>
                  <a:pt x="1272277" y="2983379"/>
                </a:cubicBezTo>
                <a:cubicBezTo>
                  <a:pt x="1273085" y="2983644"/>
                  <a:pt x="1273774" y="2984057"/>
                  <a:pt x="1274341" y="2984616"/>
                </a:cubicBezTo>
                <a:cubicBezTo>
                  <a:pt x="1274911" y="2985176"/>
                  <a:pt x="1275375" y="2985883"/>
                  <a:pt x="1275733" y="2986737"/>
                </a:cubicBezTo>
                <a:cubicBezTo>
                  <a:pt x="1276093" y="2987591"/>
                  <a:pt x="1276273" y="2988637"/>
                  <a:pt x="1276273" y="2989874"/>
                </a:cubicBezTo>
                <a:lnTo>
                  <a:pt x="1276273" y="3095030"/>
                </a:lnTo>
                <a:cubicBezTo>
                  <a:pt x="1276273" y="3095502"/>
                  <a:pt x="1276151" y="3095914"/>
                  <a:pt x="1275908" y="3096268"/>
                </a:cubicBezTo>
                <a:cubicBezTo>
                  <a:pt x="1275666" y="3096621"/>
                  <a:pt x="1275241" y="3096901"/>
                  <a:pt x="1274634" y="3097107"/>
                </a:cubicBezTo>
                <a:cubicBezTo>
                  <a:pt x="1274027" y="3097313"/>
                  <a:pt x="1273253" y="3097490"/>
                  <a:pt x="1272312" y="3097637"/>
                </a:cubicBezTo>
                <a:cubicBezTo>
                  <a:pt x="1271372" y="3097785"/>
                  <a:pt x="1270143" y="3097858"/>
                  <a:pt x="1268627" y="3097858"/>
                </a:cubicBezTo>
                <a:cubicBezTo>
                  <a:pt x="1267231" y="3097858"/>
                  <a:pt x="1266034" y="3097785"/>
                  <a:pt x="1265032" y="3097637"/>
                </a:cubicBezTo>
                <a:cubicBezTo>
                  <a:pt x="1264031" y="3097490"/>
                  <a:pt x="1263242" y="3097313"/>
                  <a:pt x="1262665" y="3097107"/>
                </a:cubicBezTo>
                <a:cubicBezTo>
                  <a:pt x="1262089" y="3096901"/>
                  <a:pt x="1261679" y="3096621"/>
                  <a:pt x="1261436" y="3096268"/>
                </a:cubicBezTo>
                <a:cubicBezTo>
                  <a:pt x="1261194" y="3095914"/>
                  <a:pt x="1261073" y="3095502"/>
                  <a:pt x="1261073" y="3095030"/>
                </a:cubicBezTo>
                <a:lnTo>
                  <a:pt x="1261073" y="2995441"/>
                </a:lnTo>
                <a:lnTo>
                  <a:pt x="1260896" y="2995441"/>
                </a:lnTo>
                <a:lnTo>
                  <a:pt x="1220600" y="3095472"/>
                </a:lnTo>
                <a:cubicBezTo>
                  <a:pt x="1220424" y="3095885"/>
                  <a:pt x="1220172" y="3096238"/>
                  <a:pt x="1219849" y="3096533"/>
                </a:cubicBezTo>
                <a:cubicBezTo>
                  <a:pt x="1219524" y="3096827"/>
                  <a:pt x="1219052" y="3097078"/>
                  <a:pt x="1218435" y="3097284"/>
                </a:cubicBezTo>
                <a:cubicBezTo>
                  <a:pt x="1217817" y="3097490"/>
                  <a:pt x="1217080" y="3097637"/>
                  <a:pt x="1216226" y="3097726"/>
                </a:cubicBezTo>
                <a:cubicBezTo>
                  <a:pt x="1215371" y="3097814"/>
                  <a:pt x="1214355" y="3097858"/>
                  <a:pt x="1213177" y="3097858"/>
                </a:cubicBezTo>
                <a:cubicBezTo>
                  <a:pt x="1211940" y="3097858"/>
                  <a:pt x="1210879" y="3097799"/>
                  <a:pt x="1209995" y="3097681"/>
                </a:cubicBezTo>
                <a:cubicBezTo>
                  <a:pt x="1209112" y="3097564"/>
                  <a:pt x="1208376" y="3097402"/>
                  <a:pt x="1207787" y="3097195"/>
                </a:cubicBezTo>
                <a:cubicBezTo>
                  <a:pt x="1207197" y="3096989"/>
                  <a:pt x="1206741" y="3096739"/>
                  <a:pt x="1206417" y="3096444"/>
                </a:cubicBezTo>
                <a:cubicBezTo>
                  <a:pt x="1206093" y="3096150"/>
                  <a:pt x="1205872" y="3095826"/>
                  <a:pt x="1205754" y="3095472"/>
                </a:cubicBezTo>
                <a:lnTo>
                  <a:pt x="1167228" y="2995441"/>
                </a:lnTo>
                <a:lnTo>
                  <a:pt x="1167139" y="2995441"/>
                </a:lnTo>
                <a:lnTo>
                  <a:pt x="1167139" y="3095030"/>
                </a:lnTo>
                <a:cubicBezTo>
                  <a:pt x="1167139" y="3095502"/>
                  <a:pt x="1167018" y="3095914"/>
                  <a:pt x="1166775" y="3096268"/>
                </a:cubicBezTo>
                <a:cubicBezTo>
                  <a:pt x="1166533" y="3096621"/>
                  <a:pt x="1166108" y="3096901"/>
                  <a:pt x="1165501" y="3097107"/>
                </a:cubicBezTo>
                <a:cubicBezTo>
                  <a:pt x="1164894" y="3097313"/>
                  <a:pt x="1164105" y="3097490"/>
                  <a:pt x="1163135" y="3097637"/>
                </a:cubicBezTo>
                <a:cubicBezTo>
                  <a:pt x="1162164" y="3097785"/>
                  <a:pt x="1160920" y="3097858"/>
                  <a:pt x="1159403" y="3097858"/>
                </a:cubicBezTo>
                <a:cubicBezTo>
                  <a:pt x="1157947" y="3097858"/>
                  <a:pt x="1156734" y="3097785"/>
                  <a:pt x="1155763" y="3097637"/>
                </a:cubicBezTo>
                <a:cubicBezTo>
                  <a:pt x="1154792" y="3097490"/>
                  <a:pt x="1154019" y="3097313"/>
                  <a:pt x="1153442" y="3097107"/>
                </a:cubicBezTo>
                <a:cubicBezTo>
                  <a:pt x="1152865" y="3096901"/>
                  <a:pt x="1152471" y="3096621"/>
                  <a:pt x="1152259" y="3096268"/>
                </a:cubicBezTo>
                <a:cubicBezTo>
                  <a:pt x="1152047" y="3095914"/>
                  <a:pt x="1151941" y="3095502"/>
                  <a:pt x="1151941" y="3095030"/>
                </a:cubicBezTo>
                <a:lnTo>
                  <a:pt x="1151941" y="2989874"/>
                </a:lnTo>
                <a:cubicBezTo>
                  <a:pt x="1151941" y="2987400"/>
                  <a:pt x="1152599" y="2985633"/>
                  <a:pt x="1153915" y="2984572"/>
                </a:cubicBezTo>
                <a:cubicBezTo>
                  <a:pt x="1155230" y="2983512"/>
                  <a:pt x="1156695" y="2982981"/>
                  <a:pt x="1158311" y="2982981"/>
                </a:cubicBezTo>
                <a:close/>
                <a:moveTo>
                  <a:pt x="691600" y="2982981"/>
                </a:moveTo>
                <a:lnTo>
                  <a:pt x="700931" y="2982981"/>
                </a:lnTo>
                <a:cubicBezTo>
                  <a:pt x="702845" y="2982981"/>
                  <a:pt x="704520" y="2983158"/>
                  <a:pt x="705956" y="2983512"/>
                </a:cubicBezTo>
                <a:cubicBezTo>
                  <a:pt x="707392" y="2983865"/>
                  <a:pt x="708647" y="2984425"/>
                  <a:pt x="709726" y="2985191"/>
                </a:cubicBezTo>
                <a:cubicBezTo>
                  <a:pt x="710802" y="2985957"/>
                  <a:pt x="711699" y="2986929"/>
                  <a:pt x="712417" y="2988107"/>
                </a:cubicBezTo>
                <a:cubicBezTo>
                  <a:pt x="713135" y="2989285"/>
                  <a:pt x="713764" y="2990669"/>
                  <a:pt x="714301" y="2992260"/>
                </a:cubicBezTo>
                <a:lnTo>
                  <a:pt x="746989" y="3075060"/>
                </a:lnTo>
                <a:lnTo>
                  <a:pt x="747431" y="3075060"/>
                </a:lnTo>
                <a:lnTo>
                  <a:pt x="781451" y="2992525"/>
                </a:lnTo>
                <a:cubicBezTo>
                  <a:pt x="782109" y="2990758"/>
                  <a:pt x="782827" y="2989256"/>
                  <a:pt x="783605" y="2988018"/>
                </a:cubicBezTo>
                <a:cubicBezTo>
                  <a:pt x="784383" y="2986781"/>
                  <a:pt x="785237" y="2985795"/>
                  <a:pt x="786165" y="2985058"/>
                </a:cubicBezTo>
                <a:cubicBezTo>
                  <a:pt x="787093" y="2984322"/>
                  <a:pt x="788125" y="2983792"/>
                  <a:pt x="789262" y="2983468"/>
                </a:cubicBezTo>
                <a:cubicBezTo>
                  <a:pt x="790399" y="2983144"/>
                  <a:pt x="791715" y="2982981"/>
                  <a:pt x="793212" y="2982981"/>
                </a:cubicBezTo>
                <a:lnTo>
                  <a:pt x="802996" y="2982981"/>
                </a:lnTo>
                <a:cubicBezTo>
                  <a:pt x="803895" y="2982981"/>
                  <a:pt x="804747" y="2983114"/>
                  <a:pt x="805555" y="2983379"/>
                </a:cubicBezTo>
                <a:cubicBezTo>
                  <a:pt x="806363" y="2983644"/>
                  <a:pt x="807051" y="2984057"/>
                  <a:pt x="807619" y="2984616"/>
                </a:cubicBezTo>
                <a:cubicBezTo>
                  <a:pt x="808188" y="2985176"/>
                  <a:pt x="808653" y="2985883"/>
                  <a:pt x="809011" y="2986737"/>
                </a:cubicBezTo>
                <a:cubicBezTo>
                  <a:pt x="809371" y="2987591"/>
                  <a:pt x="809550" y="2988637"/>
                  <a:pt x="809550" y="2989874"/>
                </a:cubicBezTo>
                <a:lnTo>
                  <a:pt x="809550" y="3095030"/>
                </a:lnTo>
                <a:cubicBezTo>
                  <a:pt x="809550" y="3095502"/>
                  <a:pt x="809429" y="3095914"/>
                  <a:pt x="809186" y="3096268"/>
                </a:cubicBezTo>
                <a:cubicBezTo>
                  <a:pt x="808943" y="3096621"/>
                  <a:pt x="808518" y="3096901"/>
                  <a:pt x="807911" y="3097107"/>
                </a:cubicBezTo>
                <a:cubicBezTo>
                  <a:pt x="807305" y="3097313"/>
                  <a:pt x="806531" y="3097490"/>
                  <a:pt x="805591" y="3097637"/>
                </a:cubicBezTo>
                <a:cubicBezTo>
                  <a:pt x="804651" y="3097785"/>
                  <a:pt x="803423" y="3097858"/>
                  <a:pt x="801904" y="3097858"/>
                </a:cubicBezTo>
                <a:cubicBezTo>
                  <a:pt x="800511" y="3097858"/>
                  <a:pt x="799311" y="3097785"/>
                  <a:pt x="798310" y="3097637"/>
                </a:cubicBezTo>
                <a:cubicBezTo>
                  <a:pt x="797311" y="3097490"/>
                  <a:pt x="796522" y="3097313"/>
                  <a:pt x="795944" y="3097107"/>
                </a:cubicBezTo>
                <a:cubicBezTo>
                  <a:pt x="795368" y="3096901"/>
                  <a:pt x="794959" y="3096621"/>
                  <a:pt x="794716" y="3096268"/>
                </a:cubicBezTo>
                <a:cubicBezTo>
                  <a:pt x="794474" y="3095914"/>
                  <a:pt x="794352" y="3095502"/>
                  <a:pt x="794352" y="3095030"/>
                </a:cubicBezTo>
                <a:lnTo>
                  <a:pt x="794352" y="2995441"/>
                </a:lnTo>
                <a:lnTo>
                  <a:pt x="794176" y="2995441"/>
                </a:lnTo>
                <a:lnTo>
                  <a:pt x="753881" y="3095472"/>
                </a:lnTo>
                <a:cubicBezTo>
                  <a:pt x="753704" y="3095885"/>
                  <a:pt x="753454" y="3096238"/>
                  <a:pt x="753130" y="3096533"/>
                </a:cubicBezTo>
                <a:cubicBezTo>
                  <a:pt x="752806" y="3096827"/>
                  <a:pt x="752335" y="3097078"/>
                  <a:pt x="751716" y="3097284"/>
                </a:cubicBezTo>
                <a:cubicBezTo>
                  <a:pt x="751098" y="3097490"/>
                  <a:pt x="750360" y="3097637"/>
                  <a:pt x="749507" y="3097726"/>
                </a:cubicBezTo>
                <a:cubicBezTo>
                  <a:pt x="748655" y="3097814"/>
                  <a:pt x="747637" y="3097858"/>
                  <a:pt x="746459" y="3097858"/>
                </a:cubicBezTo>
                <a:cubicBezTo>
                  <a:pt x="745224" y="3097858"/>
                  <a:pt x="744165" y="3097799"/>
                  <a:pt x="743283" y="3097681"/>
                </a:cubicBezTo>
                <a:cubicBezTo>
                  <a:pt x="742398" y="3097564"/>
                  <a:pt x="741661" y="3097402"/>
                  <a:pt x="741073" y="3097195"/>
                </a:cubicBezTo>
                <a:cubicBezTo>
                  <a:pt x="740484" y="3096989"/>
                  <a:pt x="740027" y="3096739"/>
                  <a:pt x="739704" y="3096444"/>
                </a:cubicBezTo>
                <a:cubicBezTo>
                  <a:pt x="739382" y="3096150"/>
                  <a:pt x="739158" y="3095826"/>
                  <a:pt x="739040" y="3095472"/>
                </a:cubicBezTo>
                <a:lnTo>
                  <a:pt x="700516" y="2995441"/>
                </a:lnTo>
                <a:lnTo>
                  <a:pt x="700428" y="2995441"/>
                </a:lnTo>
                <a:lnTo>
                  <a:pt x="700428" y="3095030"/>
                </a:lnTo>
                <a:cubicBezTo>
                  <a:pt x="700428" y="3095502"/>
                  <a:pt x="700307" y="3095914"/>
                  <a:pt x="700064" y="3096268"/>
                </a:cubicBezTo>
                <a:cubicBezTo>
                  <a:pt x="699821" y="3096621"/>
                  <a:pt x="699396" y="3096901"/>
                  <a:pt x="698789" y="3097107"/>
                </a:cubicBezTo>
                <a:cubicBezTo>
                  <a:pt x="698182" y="3097313"/>
                  <a:pt x="697393" y="3097490"/>
                  <a:pt x="696422" y="3097637"/>
                </a:cubicBezTo>
                <a:cubicBezTo>
                  <a:pt x="695451" y="3097785"/>
                  <a:pt x="694208" y="3097858"/>
                  <a:pt x="692692" y="3097858"/>
                </a:cubicBezTo>
                <a:cubicBezTo>
                  <a:pt x="691236" y="3097858"/>
                  <a:pt x="690021" y="3097785"/>
                  <a:pt x="689052" y="3097637"/>
                </a:cubicBezTo>
                <a:cubicBezTo>
                  <a:pt x="688081" y="3097490"/>
                  <a:pt x="687308" y="3097313"/>
                  <a:pt x="686731" y="3097107"/>
                </a:cubicBezTo>
                <a:cubicBezTo>
                  <a:pt x="686154" y="3096901"/>
                  <a:pt x="685758" y="3096621"/>
                  <a:pt x="685547" y="3096268"/>
                </a:cubicBezTo>
                <a:cubicBezTo>
                  <a:pt x="685334" y="3095914"/>
                  <a:pt x="685229" y="3095502"/>
                  <a:pt x="685229" y="3095030"/>
                </a:cubicBezTo>
                <a:lnTo>
                  <a:pt x="685229" y="2989874"/>
                </a:lnTo>
                <a:cubicBezTo>
                  <a:pt x="685229" y="2987400"/>
                  <a:pt x="685887" y="2985633"/>
                  <a:pt x="687202" y="2984572"/>
                </a:cubicBezTo>
                <a:cubicBezTo>
                  <a:pt x="688519" y="2983512"/>
                  <a:pt x="689983" y="2982981"/>
                  <a:pt x="691600" y="2982981"/>
                </a:cubicBezTo>
                <a:close/>
                <a:moveTo>
                  <a:pt x="215332" y="2982981"/>
                </a:moveTo>
                <a:lnTo>
                  <a:pt x="224665" y="2982981"/>
                </a:lnTo>
                <a:cubicBezTo>
                  <a:pt x="226578" y="2982981"/>
                  <a:pt x="228253" y="2983158"/>
                  <a:pt x="229689" y="2983512"/>
                </a:cubicBezTo>
                <a:cubicBezTo>
                  <a:pt x="231125" y="2983865"/>
                  <a:pt x="232381" y="2984425"/>
                  <a:pt x="233458" y="2985191"/>
                </a:cubicBezTo>
                <a:cubicBezTo>
                  <a:pt x="234534" y="2985957"/>
                  <a:pt x="235432" y="2986929"/>
                  <a:pt x="236150" y="2988107"/>
                </a:cubicBezTo>
                <a:cubicBezTo>
                  <a:pt x="236868" y="2989285"/>
                  <a:pt x="237496" y="2990669"/>
                  <a:pt x="238034" y="2992260"/>
                </a:cubicBezTo>
                <a:lnTo>
                  <a:pt x="270729" y="3075060"/>
                </a:lnTo>
                <a:lnTo>
                  <a:pt x="271171" y="3075060"/>
                </a:lnTo>
                <a:lnTo>
                  <a:pt x="305192" y="2992525"/>
                </a:lnTo>
                <a:cubicBezTo>
                  <a:pt x="305850" y="2990758"/>
                  <a:pt x="306569" y="2989256"/>
                  <a:pt x="307347" y="2988018"/>
                </a:cubicBezTo>
                <a:cubicBezTo>
                  <a:pt x="308125" y="2986781"/>
                  <a:pt x="308978" y="2985795"/>
                  <a:pt x="309906" y="2985058"/>
                </a:cubicBezTo>
                <a:cubicBezTo>
                  <a:pt x="310834" y="2984322"/>
                  <a:pt x="311866" y="2983792"/>
                  <a:pt x="313003" y="2983468"/>
                </a:cubicBezTo>
                <a:cubicBezTo>
                  <a:pt x="314140" y="2983144"/>
                  <a:pt x="315457" y="2982981"/>
                  <a:pt x="316954" y="2982981"/>
                </a:cubicBezTo>
                <a:lnTo>
                  <a:pt x="326739" y="2982981"/>
                </a:lnTo>
                <a:cubicBezTo>
                  <a:pt x="327637" y="2982981"/>
                  <a:pt x="328490" y="2983114"/>
                  <a:pt x="329298" y="2983379"/>
                </a:cubicBezTo>
                <a:cubicBezTo>
                  <a:pt x="330106" y="2983644"/>
                  <a:pt x="330794" y="2984057"/>
                  <a:pt x="331363" y="2984616"/>
                </a:cubicBezTo>
                <a:cubicBezTo>
                  <a:pt x="331932" y="2985176"/>
                  <a:pt x="332396" y="2985883"/>
                  <a:pt x="332755" y="2986737"/>
                </a:cubicBezTo>
                <a:cubicBezTo>
                  <a:pt x="333114" y="2987591"/>
                  <a:pt x="333293" y="2988637"/>
                  <a:pt x="333293" y="2989874"/>
                </a:cubicBezTo>
                <a:lnTo>
                  <a:pt x="333293" y="3095030"/>
                </a:lnTo>
                <a:cubicBezTo>
                  <a:pt x="333293" y="3095502"/>
                  <a:pt x="333172" y="3095914"/>
                  <a:pt x="332929" y="3096268"/>
                </a:cubicBezTo>
                <a:cubicBezTo>
                  <a:pt x="332687" y="3096621"/>
                  <a:pt x="332262" y="3096901"/>
                  <a:pt x="331655" y="3097107"/>
                </a:cubicBezTo>
                <a:cubicBezTo>
                  <a:pt x="331048" y="3097313"/>
                  <a:pt x="330274" y="3097490"/>
                  <a:pt x="329334" y="3097637"/>
                </a:cubicBezTo>
                <a:cubicBezTo>
                  <a:pt x="328393" y="3097785"/>
                  <a:pt x="327165" y="3097858"/>
                  <a:pt x="325648" y="3097858"/>
                </a:cubicBezTo>
                <a:cubicBezTo>
                  <a:pt x="324252" y="3097858"/>
                  <a:pt x="323054" y="3097785"/>
                  <a:pt x="322053" y="3097637"/>
                </a:cubicBezTo>
                <a:cubicBezTo>
                  <a:pt x="321052" y="3097490"/>
                  <a:pt x="320263" y="3097313"/>
                  <a:pt x="319687" y="3097107"/>
                </a:cubicBezTo>
                <a:cubicBezTo>
                  <a:pt x="319110" y="3096901"/>
                  <a:pt x="318700" y="3096621"/>
                  <a:pt x="318458" y="3096268"/>
                </a:cubicBezTo>
                <a:cubicBezTo>
                  <a:pt x="318215" y="3095914"/>
                  <a:pt x="318094" y="3095502"/>
                  <a:pt x="318094" y="3095030"/>
                </a:cubicBezTo>
                <a:lnTo>
                  <a:pt x="318094" y="2995441"/>
                </a:lnTo>
                <a:lnTo>
                  <a:pt x="317917" y="2995441"/>
                </a:lnTo>
                <a:lnTo>
                  <a:pt x="277622" y="3095472"/>
                </a:lnTo>
                <a:cubicBezTo>
                  <a:pt x="277445" y="3095885"/>
                  <a:pt x="277195" y="3096238"/>
                  <a:pt x="276871" y="3096533"/>
                </a:cubicBezTo>
                <a:cubicBezTo>
                  <a:pt x="276547" y="3096827"/>
                  <a:pt x="276076" y="3097078"/>
                  <a:pt x="275457" y="3097284"/>
                </a:cubicBezTo>
                <a:cubicBezTo>
                  <a:pt x="274839" y="3097490"/>
                  <a:pt x="274102" y="3097637"/>
                  <a:pt x="273248" y="3097726"/>
                </a:cubicBezTo>
                <a:cubicBezTo>
                  <a:pt x="272394" y="3097814"/>
                  <a:pt x="271378" y="3097858"/>
                  <a:pt x="270199" y="3097858"/>
                </a:cubicBezTo>
                <a:cubicBezTo>
                  <a:pt x="268962" y="3097858"/>
                  <a:pt x="267902" y="3097799"/>
                  <a:pt x="267018" y="3097681"/>
                </a:cubicBezTo>
                <a:cubicBezTo>
                  <a:pt x="266135" y="3097564"/>
                  <a:pt x="265398" y="3097402"/>
                  <a:pt x="264809" y="3097195"/>
                </a:cubicBezTo>
                <a:cubicBezTo>
                  <a:pt x="264220" y="3096989"/>
                  <a:pt x="263764" y="3096739"/>
                  <a:pt x="263439" y="3096444"/>
                </a:cubicBezTo>
                <a:cubicBezTo>
                  <a:pt x="263115" y="3096150"/>
                  <a:pt x="262895" y="3095826"/>
                  <a:pt x="262777" y="3095472"/>
                </a:cubicBezTo>
                <a:lnTo>
                  <a:pt x="224249" y="2995441"/>
                </a:lnTo>
                <a:lnTo>
                  <a:pt x="224161" y="2995441"/>
                </a:lnTo>
                <a:lnTo>
                  <a:pt x="224161" y="3095030"/>
                </a:lnTo>
                <a:cubicBezTo>
                  <a:pt x="224161" y="3095502"/>
                  <a:pt x="224040" y="3095914"/>
                  <a:pt x="223797" y="3096268"/>
                </a:cubicBezTo>
                <a:cubicBezTo>
                  <a:pt x="223554" y="3096621"/>
                  <a:pt x="223130" y="3096901"/>
                  <a:pt x="222523" y="3097107"/>
                </a:cubicBezTo>
                <a:cubicBezTo>
                  <a:pt x="221915" y="3097313"/>
                  <a:pt x="221127" y="3097490"/>
                  <a:pt x="220156" y="3097637"/>
                </a:cubicBezTo>
                <a:cubicBezTo>
                  <a:pt x="219185" y="3097785"/>
                  <a:pt x="217941" y="3097858"/>
                  <a:pt x="216425" y="3097858"/>
                </a:cubicBezTo>
                <a:cubicBezTo>
                  <a:pt x="214968" y="3097858"/>
                  <a:pt x="213755" y="3097785"/>
                  <a:pt x="212784" y="3097637"/>
                </a:cubicBezTo>
                <a:cubicBezTo>
                  <a:pt x="211814" y="3097490"/>
                  <a:pt x="211040" y="3097313"/>
                  <a:pt x="210463" y="3097107"/>
                </a:cubicBezTo>
                <a:cubicBezTo>
                  <a:pt x="209887" y="3096901"/>
                  <a:pt x="209492" y="3096621"/>
                  <a:pt x="209280" y="3096268"/>
                </a:cubicBezTo>
                <a:cubicBezTo>
                  <a:pt x="209068" y="3095914"/>
                  <a:pt x="208962" y="3095502"/>
                  <a:pt x="208962" y="3095030"/>
                </a:cubicBezTo>
                <a:lnTo>
                  <a:pt x="208962" y="2989874"/>
                </a:lnTo>
                <a:cubicBezTo>
                  <a:pt x="208962" y="2987400"/>
                  <a:pt x="209620" y="2985633"/>
                  <a:pt x="210935" y="2984572"/>
                </a:cubicBezTo>
                <a:cubicBezTo>
                  <a:pt x="212251" y="2983512"/>
                  <a:pt x="213717" y="2982981"/>
                  <a:pt x="215332" y="2982981"/>
                </a:cubicBezTo>
                <a:close/>
                <a:moveTo>
                  <a:pt x="8388985" y="2982451"/>
                </a:moveTo>
                <a:cubicBezTo>
                  <a:pt x="8390459" y="2982451"/>
                  <a:pt x="8391681" y="2982525"/>
                  <a:pt x="8392653" y="2982672"/>
                </a:cubicBezTo>
                <a:cubicBezTo>
                  <a:pt x="8393625" y="2982820"/>
                  <a:pt x="8394405" y="2982996"/>
                  <a:pt x="8394994" y="2983202"/>
                </a:cubicBezTo>
                <a:cubicBezTo>
                  <a:pt x="8395584" y="2983409"/>
                  <a:pt x="8395996" y="2983688"/>
                  <a:pt x="8396231" y="2984042"/>
                </a:cubicBezTo>
                <a:cubicBezTo>
                  <a:pt x="8396467" y="2984395"/>
                  <a:pt x="8396585" y="2984808"/>
                  <a:pt x="8396585" y="2985279"/>
                </a:cubicBezTo>
                <a:lnTo>
                  <a:pt x="8396585" y="3031053"/>
                </a:lnTo>
                <a:lnTo>
                  <a:pt x="8448633" y="3031053"/>
                </a:lnTo>
                <a:lnTo>
                  <a:pt x="8448633" y="2985279"/>
                </a:lnTo>
                <a:cubicBezTo>
                  <a:pt x="8448633" y="2984808"/>
                  <a:pt x="8448751" y="2984395"/>
                  <a:pt x="8448986" y="2984042"/>
                </a:cubicBezTo>
                <a:cubicBezTo>
                  <a:pt x="8449222" y="2983688"/>
                  <a:pt x="8449635" y="2983409"/>
                  <a:pt x="8450223" y="2983202"/>
                </a:cubicBezTo>
                <a:cubicBezTo>
                  <a:pt x="8450813" y="2982996"/>
                  <a:pt x="8451579" y="2982820"/>
                  <a:pt x="8452521" y="2982672"/>
                </a:cubicBezTo>
                <a:cubicBezTo>
                  <a:pt x="8453464" y="2982525"/>
                  <a:pt x="8454701" y="2982451"/>
                  <a:pt x="8456232" y="2982451"/>
                </a:cubicBezTo>
                <a:cubicBezTo>
                  <a:pt x="8457646" y="2982451"/>
                  <a:pt x="8458839" y="2982525"/>
                  <a:pt x="8459811" y="2982672"/>
                </a:cubicBezTo>
                <a:cubicBezTo>
                  <a:pt x="8460783" y="2982820"/>
                  <a:pt x="8461564" y="2982996"/>
                  <a:pt x="8462153" y="2983202"/>
                </a:cubicBezTo>
                <a:cubicBezTo>
                  <a:pt x="8462743" y="2983409"/>
                  <a:pt x="8463155" y="2983688"/>
                  <a:pt x="8463390" y="2984042"/>
                </a:cubicBezTo>
                <a:cubicBezTo>
                  <a:pt x="8463626" y="2984395"/>
                  <a:pt x="8463744" y="2984808"/>
                  <a:pt x="8463744" y="2985279"/>
                </a:cubicBezTo>
                <a:lnTo>
                  <a:pt x="8463744" y="3095030"/>
                </a:lnTo>
                <a:cubicBezTo>
                  <a:pt x="8463744" y="3095502"/>
                  <a:pt x="8463626" y="3095914"/>
                  <a:pt x="8463390" y="3096268"/>
                </a:cubicBezTo>
                <a:cubicBezTo>
                  <a:pt x="8463155" y="3096621"/>
                  <a:pt x="8462743" y="3096901"/>
                  <a:pt x="8462153" y="3097107"/>
                </a:cubicBezTo>
                <a:cubicBezTo>
                  <a:pt x="8461564" y="3097313"/>
                  <a:pt x="8460783" y="3097490"/>
                  <a:pt x="8459811" y="3097637"/>
                </a:cubicBezTo>
                <a:cubicBezTo>
                  <a:pt x="8458839" y="3097785"/>
                  <a:pt x="8457646" y="3097858"/>
                  <a:pt x="8456232" y="3097858"/>
                </a:cubicBezTo>
                <a:cubicBezTo>
                  <a:pt x="8454701" y="3097858"/>
                  <a:pt x="8453464" y="3097785"/>
                  <a:pt x="8452521" y="3097637"/>
                </a:cubicBezTo>
                <a:cubicBezTo>
                  <a:pt x="8451579" y="3097490"/>
                  <a:pt x="8450813" y="3097313"/>
                  <a:pt x="8450223" y="3097107"/>
                </a:cubicBezTo>
                <a:cubicBezTo>
                  <a:pt x="8449635" y="3096901"/>
                  <a:pt x="8449222" y="3096621"/>
                  <a:pt x="8448986" y="3096268"/>
                </a:cubicBezTo>
                <a:cubicBezTo>
                  <a:pt x="8448751" y="3095914"/>
                  <a:pt x="8448633" y="3095502"/>
                  <a:pt x="8448633" y="3095030"/>
                </a:cubicBezTo>
                <a:lnTo>
                  <a:pt x="8448633" y="3044308"/>
                </a:lnTo>
                <a:lnTo>
                  <a:pt x="8396585" y="3044308"/>
                </a:lnTo>
                <a:lnTo>
                  <a:pt x="8396585" y="3095030"/>
                </a:lnTo>
                <a:cubicBezTo>
                  <a:pt x="8396585" y="3095502"/>
                  <a:pt x="8396467" y="3095914"/>
                  <a:pt x="8396231" y="3096268"/>
                </a:cubicBezTo>
                <a:cubicBezTo>
                  <a:pt x="8395996" y="3096621"/>
                  <a:pt x="8395584" y="3096901"/>
                  <a:pt x="8394994" y="3097107"/>
                </a:cubicBezTo>
                <a:cubicBezTo>
                  <a:pt x="8394405" y="3097313"/>
                  <a:pt x="8393625" y="3097490"/>
                  <a:pt x="8392653" y="3097637"/>
                </a:cubicBezTo>
                <a:cubicBezTo>
                  <a:pt x="8391681" y="3097785"/>
                  <a:pt x="8390459" y="3097858"/>
                  <a:pt x="8388985" y="3097858"/>
                </a:cubicBezTo>
                <a:cubicBezTo>
                  <a:pt x="8387572" y="3097858"/>
                  <a:pt x="8386364" y="3097785"/>
                  <a:pt x="8385362" y="3097637"/>
                </a:cubicBezTo>
                <a:cubicBezTo>
                  <a:pt x="8384361" y="3097490"/>
                  <a:pt x="8383566" y="3097313"/>
                  <a:pt x="8382976" y="3097107"/>
                </a:cubicBezTo>
                <a:cubicBezTo>
                  <a:pt x="8382388" y="3096901"/>
                  <a:pt x="8381975" y="3096621"/>
                  <a:pt x="8381739" y="3096268"/>
                </a:cubicBezTo>
                <a:cubicBezTo>
                  <a:pt x="8381504" y="3095914"/>
                  <a:pt x="8381386" y="3095502"/>
                  <a:pt x="8381386" y="3095030"/>
                </a:cubicBezTo>
                <a:lnTo>
                  <a:pt x="8381386" y="2985279"/>
                </a:lnTo>
                <a:cubicBezTo>
                  <a:pt x="8381386" y="2984808"/>
                  <a:pt x="8381504" y="2984395"/>
                  <a:pt x="8381739" y="2984042"/>
                </a:cubicBezTo>
                <a:cubicBezTo>
                  <a:pt x="8381975" y="2983688"/>
                  <a:pt x="8382388" y="2983409"/>
                  <a:pt x="8382976" y="2983202"/>
                </a:cubicBezTo>
                <a:cubicBezTo>
                  <a:pt x="8383566" y="2982996"/>
                  <a:pt x="8384361" y="2982820"/>
                  <a:pt x="8385362" y="2982672"/>
                </a:cubicBezTo>
                <a:cubicBezTo>
                  <a:pt x="8386364" y="2982525"/>
                  <a:pt x="8387572" y="2982451"/>
                  <a:pt x="8388985" y="2982451"/>
                </a:cubicBezTo>
                <a:close/>
                <a:moveTo>
                  <a:pt x="8138401" y="2982451"/>
                </a:moveTo>
                <a:cubicBezTo>
                  <a:pt x="8140168" y="2982451"/>
                  <a:pt x="8141597" y="2982510"/>
                  <a:pt x="8142686" y="2982628"/>
                </a:cubicBezTo>
                <a:cubicBezTo>
                  <a:pt x="8143777" y="2982746"/>
                  <a:pt x="8144646" y="2982908"/>
                  <a:pt x="8145293" y="2983114"/>
                </a:cubicBezTo>
                <a:cubicBezTo>
                  <a:pt x="8145941" y="2983320"/>
                  <a:pt x="8146428" y="2983615"/>
                  <a:pt x="8146751" y="2983998"/>
                </a:cubicBezTo>
                <a:cubicBezTo>
                  <a:pt x="8147076" y="2984381"/>
                  <a:pt x="8147385" y="2984867"/>
                  <a:pt x="8147679" y="2985456"/>
                </a:cubicBezTo>
                <a:lnTo>
                  <a:pt x="8163497" y="3018328"/>
                </a:lnTo>
                <a:cubicBezTo>
                  <a:pt x="8164965" y="3021451"/>
                  <a:pt x="8166432" y="3024720"/>
                  <a:pt x="8167895" y="3028137"/>
                </a:cubicBezTo>
                <a:cubicBezTo>
                  <a:pt x="8169359" y="3031554"/>
                  <a:pt x="8170853" y="3035000"/>
                  <a:pt x="8172377" y="3038476"/>
                </a:cubicBezTo>
                <a:lnTo>
                  <a:pt x="8172552" y="3038476"/>
                </a:lnTo>
                <a:cubicBezTo>
                  <a:pt x="8173899" y="3035118"/>
                  <a:pt x="8175289" y="3031775"/>
                  <a:pt x="8176724" y="3028446"/>
                </a:cubicBezTo>
                <a:cubicBezTo>
                  <a:pt x="8178159" y="3025118"/>
                  <a:pt x="8179612" y="3021833"/>
                  <a:pt x="8181082" y="3018593"/>
                </a:cubicBezTo>
                <a:lnTo>
                  <a:pt x="8196988" y="2985544"/>
                </a:lnTo>
                <a:cubicBezTo>
                  <a:pt x="8197165" y="2984955"/>
                  <a:pt x="8197415" y="2984454"/>
                  <a:pt x="8197739" y="2984042"/>
                </a:cubicBezTo>
                <a:cubicBezTo>
                  <a:pt x="8198063" y="2983630"/>
                  <a:pt x="8198505" y="2983320"/>
                  <a:pt x="8199064" y="2983114"/>
                </a:cubicBezTo>
                <a:cubicBezTo>
                  <a:pt x="8199624" y="2982908"/>
                  <a:pt x="8200405" y="2982746"/>
                  <a:pt x="8201406" y="2982628"/>
                </a:cubicBezTo>
                <a:cubicBezTo>
                  <a:pt x="8202408" y="2982510"/>
                  <a:pt x="8203675" y="2982451"/>
                  <a:pt x="8205206" y="2982451"/>
                </a:cubicBezTo>
                <a:cubicBezTo>
                  <a:pt x="8207327" y="2982451"/>
                  <a:pt x="8208991" y="2982525"/>
                  <a:pt x="8210199" y="2982672"/>
                </a:cubicBezTo>
                <a:cubicBezTo>
                  <a:pt x="8211407" y="2982820"/>
                  <a:pt x="8212246" y="2983100"/>
                  <a:pt x="8212717" y="2983512"/>
                </a:cubicBezTo>
                <a:cubicBezTo>
                  <a:pt x="8213189" y="2983924"/>
                  <a:pt x="8213351" y="2984513"/>
                  <a:pt x="8213203" y="2985279"/>
                </a:cubicBezTo>
                <a:cubicBezTo>
                  <a:pt x="8213056" y="2986045"/>
                  <a:pt x="8212658" y="2987076"/>
                  <a:pt x="8212010" y="2988372"/>
                </a:cubicBezTo>
                <a:lnTo>
                  <a:pt x="8179668" y="3052880"/>
                </a:lnTo>
                <a:lnTo>
                  <a:pt x="8179668" y="3095030"/>
                </a:lnTo>
                <a:cubicBezTo>
                  <a:pt x="8179668" y="3095502"/>
                  <a:pt x="8179551" y="3095914"/>
                  <a:pt x="8179317" y="3096268"/>
                </a:cubicBezTo>
                <a:cubicBezTo>
                  <a:pt x="8179082" y="3096621"/>
                  <a:pt x="8178673" y="3096901"/>
                  <a:pt x="8178087" y="3097107"/>
                </a:cubicBezTo>
                <a:cubicBezTo>
                  <a:pt x="8177501" y="3097313"/>
                  <a:pt x="8176710" y="3097490"/>
                  <a:pt x="8175715" y="3097637"/>
                </a:cubicBezTo>
                <a:cubicBezTo>
                  <a:pt x="8174719" y="3097785"/>
                  <a:pt x="8173518" y="3097858"/>
                  <a:pt x="8172113" y="3097858"/>
                </a:cubicBezTo>
                <a:cubicBezTo>
                  <a:pt x="8170648" y="3097858"/>
                  <a:pt x="8169433" y="3097785"/>
                  <a:pt x="8168466" y="3097637"/>
                </a:cubicBezTo>
                <a:cubicBezTo>
                  <a:pt x="8167500" y="3097490"/>
                  <a:pt x="8166709" y="3097313"/>
                  <a:pt x="8166094" y="3097107"/>
                </a:cubicBezTo>
                <a:cubicBezTo>
                  <a:pt x="8165479" y="3096901"/>
                  <a:pt x="8165055" y="3096621"/>
                  <a:pt x="8164821" y="3096268"/>
                </a:cubicBezTo>
                <a:cubicBezTo>
                  <a:pt x="8164586" y="3095914"/>
                  <a:pt x="8164469" y="3095502"/>
                  <a:pt x="8164469" y="3095030"/>
                </a:cubicBezTo>
                <a:lnTo>
                  <a:pt x="8164469" y="3052880"/>
                </a:lnTo>
                <a:lnTo>
                  <a:pt x="8132127" y="2988372"/>
                </a:lnTo>
                <a:cubicBezTo>
                  <a:pt x="8131479" y="2987017"/>
                  <a:pt x="8131081" y="2985957"/>
                  <a:pt x="8130934" y="2985191"/>
                </a:cubicBezTo>
                <a:cubicBezTo>
                  <a:pt x="8130787" y="2984425"/>
                  <a:pt x="8130934" y="2983836"/>
                  <a:pt x="8131376" y="2983423"/>
                </a:cubicBezTo>
                <a:cubicBezTo>
                  <a:pt x="8131817" y="2983011"/>
                  <a:pt x="8132613" y="2982746"/>
                  <a:pt x="8133761" y="2982628"/>
                </a:cubicBezTo>
                <a:cubicBezTo>
                  <a:pt x="8134910" y="2982510"/>
                  <a:pt x="8136457" y="2982451"/>
                  <a:pt x="8138401" y="2982451"/>
                </a:cubicBezTo>
                <a:close/>
                <a:moveTo>
                  <a:pt x="7912736" y="2982451"/>
                </a:moveTo>
                <a:cubicBezTo>
                  <a:pt x="7914209" y="2982451"/>
                  <a:pt x="7915431" y="2982525"/>
                  <a:pt x="7916403" y="2982672"/>
                </a:cubicBezTo>
                <a:cubicBezTo>
                  <a:pt x="7917375" y="2982820"/>
                  <a:pt x="7918156" y="2982996"/>
                  <a:pt x="7918745" y="2983202"/>
                </a:cubicBezTo>
                <a:cubicBezTo>
                  <a:pt x="7919334" y="2983409"/>
                  <a:pt x="7919746" y="2983688"/>
                  <a:pt x="7919982" y="2984042"/>
                </a:cubicBezTo>
                <a:cubicBezTo>
                  <a:pt x="7920218" y="2984395"/>
                  <a:pt x="7920335" y="2984808"/>
                  <a:pt x="7920335" y="2985279"/>
                </a:cubicBezTo>
                <a:lnTo>
                  <a:pt x="7920335" y="3031053"/>
                </a:lnTo>
                <a:lnTo>
                  <a:pt x="7972383" y="3031053"/>
                </a:lnTo>
                <a:lnTo>
                  <a:pt x="7972383" y="2985279"/>
                </a:lnTo>
                <a:cubicBezTo>
                  <a:pt x="7972383" y="2984808"/>
                  <a:pt x="7972501" y="2984395"/>
                  <a:pt x="7972736" y="2984042"/>
                </a:cubicBezTo>
                <a:cubicBezTo>
                  <a:pt x="7972972" y="2983688"/>
                  <a:pt x="7973385" y="2983409"/>
                  <a:pt x="7973973" y="2983202"/>
                </a:cubicBezTo>
                <a:cubicBezTo>
                  <a:pt x="7974563" y="2982996"/>
                  <a:pt x="7975329" y="2982820"/>
                  <a:pt x="7976271" y="2982672"/>
                </a:cubicBezTo>
                <a:cubicBezTo>
                  <a:pt x="7977214" y="2982525"/>
                  <a:pt x="7978451" y="2982451"/>
                  <a:pt x="7979982" y="2982451"/>
                </a:cubicBezTo>
                <a:cubicBezTo>
                  <a:pt x="7981396" y="2982451"/>
                  <a:pt x="7982589" y="2982525"/>
                  <a:pt x="7983561" y="2982672"/>
                </a:cubicBezTo>
                <a:cubicBezTo>
                  <a:pt x="7984533" y="2982820"/>
                  <a:pt x="7985314" y="2982996"/>
                  <a:pt x="7985903" y="2983202"/>
                </a:cubicBezTo>
                <a:cubicBezTo>
                  <a:pt x="7986493" y="2983409"/>
                  <a:pt x="7986905" y="2983688"/>
                  <a:pt x="7987140" y="2984042"/>
                </a:cubicBezTo>
                <a:cubicBezTo>
                  <a:pt x="7987376" y="2984395"/>
                  <a:pt x="7987494" y="2984808"/>
                  <a:pt x="7987494" y="2985279"/>
                </a:cubicBezTo>
                <a:lnTo>
                  <a:pt x="7987494" y="3095030"/>
                </a:lnTo>
                <a:cubicBezTo>
                  <a:pt x="7987494" y="3095502"/>
                  <a:pt x="7987376" y="3095914"/>
                  <a:pt x="7987140" y="3096268"/>
                </a:cubicBezTo>
                <a:cubicBezTo>
                  <a:pt x="7986905" y="3096621"/>
                  <a:pt x="7986493" y="3096901"/>
                  <a:pt x="7985903" y="3097107"/>
                </a:cubicBezTo>
                <a:cubicBezTo>
                  <a:pt x="7985314" y="3097313"/>
                  <a:pt x="7984533" y="3097490"/>
                  <a:pt x="7983561" y="3097637"/>
                </a:cubicBezTo>
                <a:cubicBezTo>
                  <a:pt x="7982589" y="3097785"/>
                  <a:pt x="7981396" y="3097858"/>
                  <a:pt x="7979982" y="3097858"/>
                </a:cubicBezTo>
                <a:cubicBezTo>
                  <a:pt x="7978451" y="3097858"/>
                  <a:pt x="7977214" y="3097785"/>
                  <a:pt x="7976271" y="3097637"/>
                </a:cubicBezTo>
                <a:cubicBezTo>
                  <a:pt x="7975329" y="3097490"/>
                  <a:pt x="7974563" y="3097313"/>
                  <a:pt x="7973973" y="3097107"/>
                </a:cubicBezTo>
                <a:cubicBezTo>
                  <a:pt x="7973385" y="3096901"/>
                  <a:pt x="7972972" y="3096621"/>
                  <a:pt x="7972736" y="3096268"/>
                </a:cubicBezTo>
                <a:cubicBezTo>
                  <a:pt x="7972501" y="3095914"/>
                  <a:pt x="7972383" y="3095502"/>
                  <a:pt x="7972383" y="3095030"/>
                </a:cubicBezTo>
                <a:lnTo>
                  <a:pt x="7972383" y="3044308"/>
                </a:lnTo>
                <a:lnTo>
                  <a:pt x="7920335" y="3044308"/>
                </a:lnTo>
                <a:lnTo>
                  <a:pt x="7920335" y="3095030"/>
                </a:lnTo>
                <a:cubicBezTo>
                  <a:pt x="7920335" y="3095502"/>
                  <a:pt x="7920218" y="3095914"/>
                  <a:pt x="7919982" y="3096268"/>
                </a:cubicBezTo>
                <a:cubicBezTo>
                  <a:pt x="7919746" y="3096621"/>
                  <a:pt x="7919334" y="3096901"/>
                  <a:pt x="7918745" y="3097107"/>
                </a:cubicBezTo>
                <a:cubicBezTo>
                  <a:pt x="7918156" y="3097313"/>
                  <a:pt x="7917375" y="3097490"/>
                  <a:pt x="7916403" y="3097637"/>
                </a:cubicBezTo>
                <a:cubicBezTo>
                  <a:pt x="7915431" y="3097785"/>
                  <a:pt x="7914209" y="3097858"/>
                  <a:pt x="7912736" y="3097858"/>
                </a:cubicBezTo>
                <a:cubicBezTo>
                  <a:pt x="7911322" y="3097858"/>
                  <a:pt x="7910114" y="3097785"/>
                  <a:pt x="7909113" y="3097637"/>
                </a:cubicBezTo>
                <a:cubicBezTo>
                  <a:pt x="7908111" y="3097490"/>
                  <a:pt x="7907316" y="3097313"/>
                  <a:pt x="7906727" y="3097107"/>
                </a:cubicBezTo>
                <a:cubicBezTo>
                  <a:pt x="7906138" y="3096901"/>
                  <a:pt x="7905726" y="3096621"/>
                  <a:pt x="7905490" y="3096268"/>
                </a:cubicBezTo>
                <a:cubicBezTo>
                  <a:pt x="7905254" y="3095914"/>
                  <a:pt x="7905136" y="3095502"/>
                  <a:pt x="7905136" y="3095030"/>
                </a:cubicBezTo>
                <a:lnTo>
                  <a:pt x="7905136" y="2985279"/>
                </a:lnTo>
                <a:cubicBezTo>
                  <a:pt x="7905136" y="2984808"/>
                  <a:pt x="7905254" y="2984395"/>
                  <a:pt x="7905490" y="2984042"/>
                </a:cubicBezTo>
                <a:cubicBezTo>
                  <a:pt x="7905726" y="2983688"/>
                  <a:pt x="7906138" y="2983409"/>
                  <a:pt x="7906727" y="2983202"/>
                </a:cubicBezTo>
                <a:cubicBezTo>
                  <a:pt x="7907316" y="2982996"/>
                  <a:pt x="7908111" y="2982820"/>
                  <a:pt x="7909113" y="2982672"/>
                </a:cubicBezTo>
                <a:cubicBezTo>
                  <a:pt x="7910114" y="2982525"/>
                  <a:pt x="7911322" y="2982451"/>
                  <a:pt x="7912736" y="2982451"/>
                </a:cubicBezTo>
                <a:close/>
                <a:moveTo>
                  <a:pt x="7662151" y="2982451"/>
                </a:moveTo>
                <a:cubicBezTo>
                  <a:pt x="7663918" y="2982451"/>
                  <a:pt x="7665347" y="2982510"/>
                  <a:pt x="7666437" y="2982628"/>
                </a:cubicBezTo>
                <a:cubicBezTo>
                  <a:pt x="7667527" y="2982746"/>
                  <a:pt x="7668396" y="2982908"/>
                  <a:pt x="7669044" y="2983114"/>
                </a:cubicBezTo>
                <a:cubicBezTo>
                  <a:pt x="7669692" y="2983320"/>
                  <a:pt x="7670178" y="2983615"/>
                  <a:pt x="7670502" y="2983998"/>
                </a:cubicBezTo>
                <a:cubicBezTo>
                  <a:pt x="7670826" y="2984381"/>
                  <a:pt x="7671135" y="2984867"/>
                  <a:pt x="7671429" y="2985456"/>
                </a:cubicBezTo>
                <a:lnTo>
                  <a:pt x="7687247" y="3018328"/>
                </a:lnTo>
                <a:cubicBezTo>
                  <a:pt x="7688716" y="3021451"/>
                  <a:pt x="7690182" y="3024720"/>
                  <a:pt x="7691646" y="3028137"/>
                </a:cubicBezTo>
                <a:cubicBezTo>
                  <a:pt x="7693109" y="3031554"/>
                  <a:pt x="7694604" y="3035000"/>
                  <a:pt x="7696127" y="3038476"/>
                </a:cubicBezTo>
                <a:lnTo>
                  <a:pt x="7696302" y="3038476"/>
                </a:lnTo>
                <a:cubicBezTo>
                  <a:pt x="7697649" y="3035118"/>
                  <a:pt x="7699039" y="3031775"/>
                  <a:pt x="7700475" y="3028446"/>
                </a:cubicBezTo>
                <a:cubicBezTo>
                  <a:pt x="7701910" y="3025118"/>
                  <a:pt x="7703362" y="3021833"/>
                  <a:pt x="7704832" y="3018593"/>
                </a:cubicBezTo>
                <a:lnTo>
                  <a:pt x="7720738" y="2985544"/>
                </a:lnTo>
                <a:cubicBezTo>
                  <a:pt x="7720915" y="2984955"/>
                  <a:pt x="7721165" y="2984454"/>
                  <a:pt x="7721489" y="2984042"/>
                </a:cubicBezTo>
                <a:cubicBezTo>
                  <a:pt x="7721814" y="2983630"/>
                  <a:pt x="7722255" y="2983320"/>
                  <a:pt x="7722815" y="2983114"/>
                </a:cubicBezTo>
                <a:cubicBezTo>
                  <a:pt x="7723375" y="2982908"/>
                  <a:pt x="7724155" y="2982746"/>
                  <a:pt x="7725156" y="2982628"/>
                </a:cubicBezTo>
                <a:cubicBezTo>
                  <a:pt x="7726158" y="2982510"/>
                  <a:pt x="7727425" y="2982451"/>
                  <a:pt x="7728956" y="2982451"/>
                </a:cubicBezTo>
                <a:cubicBezTo>
                  <a:pt x="7731077" y="2982451"/>
                  <a:pt x="7732741" y="2982525"/>
                  <a:pt x="7733949" y="2982672"/>
                </a:cubicBezTo>
                <a:cubicBezTo>
                  <a:pt x="7735157" y="2982820"/>
                  <a:pt x="7735996" y="2983100"/>
                  <a:pt x="7736467" y="2983512"/>
                </a:cubicBezTo>
                <a:cubicBezTo>
                  <a:pt x="7736939" y="2983924"/>
                  <a:pt x="7737101" y="2984513"/>
                  <a:pt x="7736953" y="2985279"/>
                </a:cubicBezTo>
                <a:cubicBezTo>
                  <a:pt x="7736806" y="2986045"/>
                  <a:pt x="7736409" y="2987076"/>
                  <a:pt x="7735760" y="2988372"/>
                </a:cubicBezTo>
                <a:lnTo>
                  <a:pt x="7703418" y="3052880"/>
                </a:lnTo>
                <a:lnTo>
                  <a:pt x="7703418" y="3095030"/>
                </a:lnTo>
                <a:cubicBezTo>
                  <a:pt x="7703418" y="3095502"/>
                  <a:pt x="7703301" y="3095914"/>
                  <a:pt x="7703067" y="3096268"/>
                </a:cubicBezTo>
                <a:cubicBezTo>
                  <a:pt x="7702833" y="3096621"/>
                  <a:pt x="7702423" y="3096901"/>
                  <a:pt x="7701837" y="3097107"/>
                </a:cubicBezTo>
                <a:cubicBezTo>
                  <a:pt x="7701251" y="3097313"/>
                  <a:pt x="7700460" y="3097490"/>
                  <a:pt x="7699465" y="3097637"/>
                </a:cubicBezTo>
                <a:cubicBezTo>
                  <a:pt x="7698469" y="3097785"/>
                  <a:pt x="7697269" y="3097858"/>
                  <a:pt x="7695863" y="3097858"/>
                </a:cubicBezTo>
                <a:cubicBezTo>
                  <a:pt x="7694398" y="3097858"/>
                  <a:pt x="7693183" y="3097785"/>
                  <a:pt x="7692217" y="3097637"/>
                </a:cubicBezTo>
                <a:cubicBezTo>
                  <a:pt x="7691250" y="3097490"/>
                  <a:pt x="7690459" y="3097313"/>
                  <a:pt x="7689845" y="3097107"/>
                </a:cubicBezTo>
                <a:cubicBezTo>
                  <a:pt x="7689230" y="3096901"/>
                  <a:pt x="7688805" y="3096621"/>
                  <a:pt x="7688571" y="3096268"/>
                </a:cubicBezTo>
                <a:cubicBezTo>
                  <a:pt x="7688337" y="3095914"/>
                  <a:pt x="7688219" y="3095502"/>
                  <a:pt x="7688219" y="3095030"/>
                </a:cubicBezTo>
                <a:lnTo>
                  <a:pt x="7688219" y="3052880"/>
                </a:lnTo>
                <a:lnTo>
                  <a:pt x="7655877" y="2988372"/>
                </a:lnTo>
                <a:cubicBezTo>
                  <a:pt x="7655229" y="2987017"/>
                  <a:pt x="7654832" y="2985957"/>
                  <a:pt x="7654684" y="2985191"/>
                </a:cubicBezTo>
                <a:cubicBezTo>
                  <a:pt x="7654537" y="2984425"/>
                  <a:pt x="7654684" y="2983836"/>
                  <a:pt x="7655126" y="2983423"/>
                </a:cubicBezTo>
                <a:cubicBezTo>
                  <a:pt x="7655568" y="2983011"/>
                  <a:pt x="7656363" y="2982746"/>
                  <a:pt x="7657512" y="2982628"/>
                </a:cubicBezTo>
                <a:cubicBezTo>
                  <a:pt x="7658660" y="2982510"/>
                  <a:pt x="7660207" y="2982451"/>
                  <a:pt x="7662151" y="2982451"/>
                </a:cubicBezTo>
                <a:close/>
                <a:moveTo>
                  <a:pt x="7446011" y="2982451"/>
                </a:moveTo>
                <a:cubicBezTo>
                  <a:pt x="7447484" y="2982451"/>
                  <a:pt x="7448706" y="2982525"/>
                  <a:pt x="7449678" y="2982672"/>
                </a:cubicBezTo>
                <a:cubicBezTo>
                  <a:pt x="7450650" y="2982820"/>
                  <a:pt x="7451431" y="2982996"/>
                  <a:pt x="7452020" y="2983202"/>
                </a:cubicBezTo>
                <a:cubicBezTo>
                  <a:pt x="7452609" y="2983409"/>
                  <a:pt x="7453021" y="2983688"/>
                  <a:pt x="7453257" y="2984042"/>
                </a:cubicBezTo>
                <a:cubicBezTo>
                  <a:pt x="7453493" y="2984395"/>
                  <a:pt x="7453610" y="2984808"/>
                  <a:pt x="7453610" y="2985279"/>
                </a:cubicBezTo>
                <a:lnTo>
                  <a:pt x="7453610" y="3031053"/>
                </a:lnTo>
                <a:lnTo>
                  <a:pt x="7505658" y="3031053"/>
                </a:lnTo>
                <a:lnTo>
                  <a:pt x="7505658" y="2985279"/>
                </a:lnTo>
                <a:cubicBezTo>
                  <a:pt x="7505658" y="2984808"/>
                  <a:pt x="7505776" y="2984395"/>
                  <a:pt x="7506012" y="2984042"/>
                </a:cubicBezTo>
                <a:cubicBezTo>
                  <a:pt x="7506248" y="2983688"/>
                  <a:pt x="7506660" y="2983409"/>
                  <a:pt x="7507249" y="2983202"/>
                </a:cubicBezTo>
                <a:cubicBezTo>
                  <a:pt x="7507838" y="2982996"/>
                  <a:pt x="7508604" y="2982820"/>
                  <a:pt x="7509546" y="2982672"/>
                </a:cubicBezTo>
                <a:cubicBezTo>
                  <a:pt x="7510489" y="2982525"/>
                  <a:pt x="7511726" y="2982451"/>
                  <a:pt x="7513258" y="2982451"/>
                </a:cubicBezTo>
                <a:cubicBezTo>
                  <a:pt x="7514672" y="2982451"/>
                  <a:pt x="7515865" y="2982525"/>
                  <a:pt x="7516837" y="2982672"/>
                </a:cubicBezTo>
                <a:cubicBezTo>
                  <a:pt x="7517809" y="2982820"/>
                  <a:pt x="7518589" y="2982996"/>
                  <a:pt x="7519178" y="2983202"/>
                </a:cubicBezTo>
                <a:cubicBezTo>
                  <a:pt x="7519768" y="2983409"/>
                  <a:pt x="7520180" y="2983688"/>
                  <a:pt x="7520415" y="2984042"/>
                </a:cubicBezTo>
                <a:cubicBezTo>
                  <a:pt x="7520651" y="2984395"/>
                  <a:pt x="7520769" y="2984808"/>
                  <a:pt x="7520769" y="2985279"/>
                </a:cubicBezTo>
                <a:lnTo>
                  <a:pt x="7520769" y="3095030"/>
                </a:lnTo>
                <a:cubicBezTo>
                  <a:pt x="7520769" y="3095502"/>
                  <a:pt x="7520651" y="3095914"/>
                  <a:pt x="7520415" y="3096268"/>
                </a:cubicBezTo>
                <a:cubicBezTo>
                  <a:pt x="7520180" y="3096621"/>
                  <a:pt x="7519768" y="3096901"/>
                  <a:pt x="7519178" y="3097107"/>
                </a:cubicBezTo>
                <a:cubicBezTo>
                  <a:pt x="7518589" y="3097313"/>
                  <a:pt x="7517809" y="3097490"/>
                  <a:pt x="7516837" y="3097637"/>
                </a:cubicBezTo>
                <a:cubicBezTo>
                  <a:pt x="7515865" y="3097785"/>
                  <a:pt x="7514672" y="3097858"/>
                  <a:pt x="7513258" y="3097858"/>
                </a:cubicBezTo>
                <a:cubicBezTo>
                  <a:pt x="7511726" y="3097858"/>
                  <a:pt x="7510489" y="3097785"/>
                  <a:pt x="7509546" y="3097637"/>
                </a:cubicBezTo>
                <a:cubicBezTo>
                  <a:pt x="7508604" y="3097490"/>
                  <a:pt x="7507838" y="3097313"/>
                  <a:pt x="7507249" y="3097107"/>
                </a:cubicBezTo>
                <a:cubicBezTo>
                  <a:pt x="7506660" y="3096901"/>
                  <a:pt x="7506248" y="3096621"/>
                  <a:pt x="7506012" y="3096268"/>
                </a:cubicBezTo>
                <a:cubicBezTo>
                  <a:pt x="7505776" y="3095914"/>
                  <a:pt x="7505658" y="3095502"/>
                  <a:pt x="7505658" y="3095030"/>
                </a:cubicBezTo>
                <a:lnTo>
                  <a:pt x="7505658" y="3044308"/>
                </a:lnTo>
                <a:lnTo>
                  <a:pt x="7453610" y="3044308"/>
                </a:lnTo>
                <a:lnTo>
                  <a:pt x="7453610" y="3095030"/>
                </a:lnTo>
                <a:cubicBezTo>
                  <a:pt x="7453610" y="3095502"/>
                  <a:pt x="7453493" y="3095914"/>
                  <a:pt x="7453257" y="3096268"/>
                </a:cubicBezTo>
                <a:cubicBezTo>
                  <a:pt x="7453021" y="3096621"/>
                  <a:pt x="7452609" y="3096901"/>
                  <a:pt x="7452020" y="3097107"/>
                </a:cubicBezTo>
                <a:cubicBezTo>
                  <a:pt x="7451431" y="3097313"/>
                  <a:pt x="7450650" y="3097490"/>
                  <a:pt x="7449678" y="3097637"/>
                </a:cubicBezTo>
                <a:cubicBezTo>
                  <a:pt x="7448706" y="3097785"/>
                  <a:pt x="7447484" y="3097858"/>
                  <a:pt x="7446011" y="3097858"/>
                </a:cubicBezTo>
                <a:cubicBezTo>
                  <a:pt x="7444597" y="3097858"/>
                  <a:pt x="7443389" y="3097785"/>
                  <a:pt x="7442388" y="3097637"/>
                </a:cubicBezTo>
                <a:cubicBezTo>
                  <a:pt x="7441386" y="3097490"/>
                  <a:pt x="7440591" y="3097313"/>
                  <a:pt x="7440002" y="3097107"/>
                </a:cubicBezTo>
                <a:cubicBezTo>
                  <a:pt x="7439413" y="3096901"/>
                  <a:pt x="7439001" y="3096621"/>
                  <a:pt x="7438765" y="3096268"/>
                </a:cubicBezTo>
                <a:cubicBezTo>
                  <a:pt x="7438529" y="3095914"/>
                  <a:pt x="7438411" y="3095502"/>
                  <a:pt x="7438411" y="3095030"/>
                </a:cubicBezTo>
                <a:lnTo>
                  <a:pt x="7438411" y="2985279"/>
                </a:lnTo>
                <a:cubicBezTo>
                  <a:pt x="7438411" y="2984808"/>
                  <a:pt x="7438529" y="2984395"/>
                  <a:pt x="7438765" y="2984042"/>
                </a:cubicBezTo>
                <a:cubicBezTo>
                  <a:pt x="7439001" y="2983688"/>
                  <a:pt x="7439413" y="2983409"/>
                  <a:pt x="7440002" y="2983202"/>
                </a:cubicBezTo>
                <a:cubicBezTo>
                  <a:pt x="7440591" y="2982996"/>
                  <a:pt x="7441386" y="2982820"/>
                  <a:pt x="7442388" y="2982672"/>
                </a:cubicBezTo>
                <a:cubicBezTo>
                  <a:pt x="7443389" y="2982525"/>
                  <a:pt x="7444597" y="2982451"/>
                  <a:pt x="7446011" y="2982451"/>
                </a:cubicBezTo>
                <a:close/>
                <a:moveTo>
                  <a:pt x="7195426" y="2982451"/>
                </a:moveTo>
                <a:cubicBezTo>
                  <a:pt x="7197193" y="2982451"/>
                  <a:pt x="7198622" y="2982510"/>
                  <a:pt x="7199712" y="2982628"/>
                </a:cubicBezTo>
                <a:cubicBezTo>
                  <a:pt x="7200802" y="2982746"/>
                  <a:pt x="7201671" y="2982908"/>
                  <a:pt x="7202319" y="2983114"/>
                </a:cubicBezTo>
                <a:cubicBezTo>
                  <a:pt x="7202967" y="2983320"/>
                  <a:pt x="7203453" y="2983615"/>
                  <a:pt x="7203777" y="2983998"/>
                </a:cubicBezTo>
                <a:cubicBezTo>
                  <a:pt x="7204101" y="2984381"/>
                  <a:pt x="7204410" y="2984867"/>
                  <a:pt x="7204704" y="2985456"/>
                </a:cubicBezTo>
                <a:lnTo>
                  <a:pt x="7220522" y="3018328"/>
                </a:lnTo>
                <a:cubicBezTo>
                  <a:pt x="7221991" y="3021451"/>
                  <a:pt x="7223457" y="3024720"/>
                  <a:pt x="7224921" y="3028137"/>
                </a:cubicBezTo>
                <a:cubicBezTo>
                  <a:pt x="7226384" y="3031554"/>
                  <a:pt x="7227879" y="3035000"/>
                  <a:pt x="7229402" y="3038476"/>
                </a:cubicBezTo>
                <a:lnTo>
                  <a:pt x="7229577" y="3038476"/>
                </a:lnTo>
                <a:cubicBezTo>
                  <a:pt x="7230924" y="3035118"/>
                  <a:pt x="7232314" y="3031775"/>
                  <a:pt x="7233750" y="3028446"/>
                </a:cubicBezTo>
                <a:cubicBezTo>
                  <a:pt x="7235185" y="3025118"/>
                  <a:pt x="7236637" y="3021833"/>
                  <a:pt x="7238107" y="3018593"/>
                </a:cubicBezTo>
                <a:lnTo>
                  <a:pt x="7254013" y="2985544"/>
                </a:lnTo>
                <a:cubicBezTo>
                  <a:pt x="7254190" y="2984955"/>
                  <a:pt x="7254440" y="2984454"/>
                  <a:pt x="7254764" y="2984042"/>
                </a:cubicBezTo>
                <a:cubicBezTo>
                  <a:pt x="7255089" y="2983630"/>
                  <a:pt x="7255530" y="2983320"/>
                  <a:pt x="7256090" y="2983114"/>
                </a:cubicBezTo>
                <a:cubicBezTo>
                  <a:pt x="7256650" y="2982908"/>
                  <a:pt x="7257430" y="2982746"/>
                  <a:pt x="7258431" y="2982628"/>
                </a:cubicBezTo>
                <a:cubicBezTo>
                  <a:pt x="7259433" y="2982510"/>
                  <a:pt x="7260700" y="2982451"/>
                  <a:pt x="7262231" y="2982451"/>
                </a:cubicBezTo>
                <a:cubicBezTo>
                  <a:pt x="7264352" y="2982451"/>
                  <a:pt x="7266016" y="2982525"/>
                  <a:pt x="7267224" y="2982672"/>
                </a:cubicBezTo>
                <a:cubicBezTo>
                  <a:pt x="7268432" y="2982820"/>
                  <a:pt x="7269271" y="2983100"/>
                  <a:pt x="7269742" y="2983512"/>
                </a:cubicBezTo>
                <a:cubicBezTo>
                  <a:pt x="7270214" y="2983924"/>
                  <a:pt x="7270376" y="2984513"/>
                  <a:pt x="7270228" y="2985279"/>
                </a:cubicBezTo>
                <a:cubicBezTo>
                  <a:pt x="7270081" y="2986045"/>
                  <a:pt x="7269684" y="2987076"/>
                  <a:pt x="7269035" y="2988372"/>
                </a:cubicBezTo>
                <a:lnTo>
                  <a:pt x="7236693" y="3052880"/>
                </a:lnTo>
                <a:lnTo>
                  <a:pt x="7236693" y="3095030"/>
                </a:lnTo>
                <a:cubicBezTo>
                  <a:pt x="7236693" y="3095502"/>
                  <a:pt x="7236576" y="3095914"/>
                  <a:pt x="7236342" y="3096268"/>
                </a:cubicBezTo>
                <a:cubicBezTo>
                  <a:pt x="7236108" y="3096621"/>
                  <a:pt x="7235698" y="3096901"/>
                  <a:pt x="7235112" y="3097107"/>
                </a:cubicBezTo>
                <a:cubicBezTo>
                  <a:pt x="7234526" y="3097313"/>
                  <a:pt x="7233735" y="3097490"/>
                  <a:pt x="7232740" y="3097637"/>
                </a:cubicBezTo>
                <a:cubicBezTo>
                  <a:pt x="7231744" y="3097785"/>
                  <a:pt x="7230544" y="3097858"/>
                  <a:pt x="7229138" y="3097858"/>
                </a:cubicBezTo>
                <a:cubicBezTo>
                  <a:pt x="7227673" y="3097858"/>
                  <a:pt x="7226458" y="3097785"/>
                  <a:pt x="7225492" y="3097637"/>
                </a:cubicBezTo>
                <a:cubicBezTo>
                  <a:pt x="7224525" y="3097490"/>
                  <a:pt x="7223734" y="3097313"/>
                  <a:pt x="7223120" y="3097107"/>
                </a:cubicBezTo>
                <a:cubicBezTo>
                  <a:pt x="7222505" y="3096901"/>
                  <a:pt x="7222080" y="3096621"/>
                  <a:pt x="7221846" y="3096268"/>
                </a:cubicBezTo>
                <a:cubicBezTo>
                  <a:pt x="7221612" y="3095914"/>
                  <a:pt x="7221494" y="3095502"/>
                  <a:pt x="7221494" y="3095030"/>
                </a:cubicBezTo>
                <a:lnTo>
                  <a:pt x="7221494" y="3052880"/>
                </a:lnTo>
                <a:lnTo>
                  <a:pt x="7189152" y="2988372"/>
                </a:lnTo>
                <a:cubicBezTo>
                  <a:pt x="7188504" y="2987017"/>
                  <a:pt x="7188107" y="2985957"/>
                  <a:pt x="7187959" y="2985191"/>
                </a:cubicBezTo>
                <a:cubicBezTo>
                  <a:pt x="7187812" y="2984425"/>
                  <a:pt x="7187959" y="2983836"/>
                  <a:pt x="7188401" y="2983423"/>
                </a:cubicBezTo>
                <a:cubicBezTo>
                  <a:pt x="7188843" y="2983011"/>
                  <a:pt x="7189638" y="2982746"/>
                  <a:pt x="7190787" y="2982628"/>
                </a:cubicBezTo>
                <a:cubicBezTo>
                  <a:pt x="7191935" y="2982510"/>
                  <a:pt x="7193482" y="2982451"/>
                  <a:pt x="7195426" y="2982451"/>
                </a:cubicBezTo>
                <a:close/>
                <a:moveTo>
                  <a:pt x="6969761" y="2982451"/>
                </a:moveTo>
                <a:cubicBezTo>
                  <a:pt x="6971234" y="2982451"/>
                  <a:pt x="6972456" y="2982525"/>
                  <a:pt x="6973428" y="2982672"/>
                </a:cubicBezTo>
                <a:cubicBezTo>
                  <a:pt x="6974400" y="2982820"/>
                  <a:pt x="6975181" y="2982996"/>
                  <a:pt x="6975770" y="2983202"/>
                </a:cubicBezTo>
                <a:cubicBezTo>
                  <a:pt x="6976359" y="2983409"/>
                  <a:pt x="6976771" y="2983688"/>
                  <a:pt x="6977007" y="2984042"/>
                </a:cubicBezTo>
                <a:cubicBezTo>
                  <a:pt x="6977243" y="2984395"/>
                  <a:pt x="6977360" y="2984808"/>
                  <a:pt x="6977360" y="2985279"/>
                </a:cubicBezTo>
                <a:lnTo>
                  <a:pt x="6977360" y="3031053"/>
                </a:lnTo>
                <a:lnTo>
                  <a:pt x="7029408" y="3031053"/>
                </a:lnTo>
                <a:lnTo>
                  <a:pt x="7029408" y="2985279"/>
                </a:lnTo>
                <a:cubicBezTo>
                  <a:pt x="7029408" y="2984808"/>
                  <a:pt x="7029526" y="2984395"/>
                  <a:pt x="7029762" y="2984042"/>
                </a:cubicBezTo>
                <a:cubicBezTo>
                  <a:pt x="7029998" y="2983688"/>
                  <a:pt x="7030410" y="2983409"/>
                  <a:pt x="7030999" y="2983202"/>
                </a:cubicBezTo>
                <a:cubicBezTo>
                  <a:pt x="7031588" y="2982996"/>
                  <a:pt x="7032354" y="2982820"/>
                  <a:pt x="7033296" y="2982672"/>
                </a:cubicBezTo>
                <a:cubicBezTo>
                  <a:pt x="7034239" y="2982525"/>
                  <a:pt x="7035476" y="2982451"/>
                  <a:pt x="7037008" y="2982451"/>
                </a:cubicBezTo>
                <a:cubicBezTo>
                  <a:pt x="7038422" y="2982451"/>
                  <a:pt x="7039615" y="2982525"/>
                  <a:pt x="7040587" y="2982672"/>
                </a:cubicBezTo>
                <a:cubicBezTo>
                  <a:pt x="7041559" y="2982820"/>
                  <a:pt x="7042339" y="2982996"/>
                  <a:pt x="7042928" y="2983202"/>
                </a:cubicBezTo>
                <a:cubicBezTo>
                  <a:pt x="7043518" y="2983409"/>
                  <a:pt x="7043930" y="2983688"/>
                  <a:pt x="7044165" y="2984042"/>
                </a:cubicBezTo>
                <a:cubicBezTo>
                  <a:pt x="7044401" y="2984395"/>
                  <a:pt x="7044519" y="2984808"/>
                  <a:pt x="7044519" y="2985279"/>
                </a:cubicBezTo>
                <a:lnTo>
                  <a:pt x="7044519" y="3095030"/>
                </a:lnTo>
                <a:cubicBezTo>
                  <a:pt x="7044519" y="3095502"/>
                  <a:pt x="7044401" y="3095914"/>
                  <a:pt x="7044165" y="3096268"/>
                </a:cubicBezTo>
                <a:cubicBezTo>
                  <a:pt x="7043930" y="3096621"/>
                  <a:pt x="7043518" y="3096901"/>
                  <a:pt x="7042928" y="3097107"/>
                </a:cubicBezTo>
                <a:cubicBezTo>
                  <a:pt x="7042339" y="3097313"/>
                  <a:pt x="7041559" y="3097490"/>
                  <a:pt x="7040587" y="3097637"/>
                </a:cubicBezTo>
                <a:cubicBezTo>
                  <a:pt x="7039615" y="3097785"/>
                  <a:pt x="7038422" y="3097858"/>
                  <a:pt x="7037008" y="3097858"/>
                </a:cubicBezTo>
                <a:cubicBezTo>
                  <a:pt x="7035476" y="3097858"/>
                  <a:pt x="7034239" y="3097785"/>
                  <a:pt x="7033296" y="3097637"/>
                </a:cubicBezTo>
                <a:cubicBezTo>
                  <a:pt x="7032354" y="3097490"/>
                  <a:pt x="7031588" y="3097313"/>
                  <a:pt x="7030999" y="3097107"/>
                </a:cubicBezTo>
                <a:cubicBezTo>
                  <a:pt x="7030410" y="3096901"/>
                  <a:pt x="7029998" y="3096621"/>
                  <a:pt x="7029762" y="3096268"/>
                </a:cubicBezTo>
                <a:cubicBezTo>
                  <a:pt x="7029526" y="3095914"/>
                  <a:pt x="7029408" y="3095502"/>
                  <a:pt x="7029408" y="3095030"/>
                </a:cubicBezTo>
                <a:lnTo>
                  <a:pt x="7029408" y="3044308"/>
                </a:lnTo>
                <a:lnTo>
                  <a:pt x="6977360" y="3044308"/>
                </a:lnTo>
                <a:lnTo>
                  <a:pt x="6977360" y="3095030"/>
                </a:lnTo>
                <a:cubicBezTo>
                  <a:pt x="6977360" y="3095502"/>
                  <a:pt x="6977243" y="3095914"/>
                  <a:pt x="6977007" y="3096268"/>
                </a:cubicBezTo>
                <a:cubicBezTo>
                  <a:pt x="6976771" y="3096621"/>
                  <a:pt x="6976359" y="3096901"/>
                  <a:pt x="6975770" y="3097107"/>
                </a:cubicBezTo>
                <a:cubicBezTo>
                  <a:pt x="6975181" y="3097313"/>
                  <a:pt x="6974400" y="3097490"/>
                  <a:pt x="6973428" y="3097637"/>
                </a:cubicBezTo>
                <a:cubicBezTo>
                  <a:pt x="6972456" y="3097785"/>
                  <a:pt x="6971234" y="3097858"/>
                  <a:pt x="6969761" y="3097858"/>
                </a:cubicBezTo>
                <a:cubicBezTo>
                  <a:pt x="6968347" y="3097858"/>
                  <a:pt x="6967139" y="3097785"/>
                  <a:pt x="6966138" y="3097637"/>
                </a:cubicBezTo>
                <a:cubicBezTo>
                  <a:pt x="6965136" y="3097490"/>
                  <a:pt x="6964341" y="3097313"/>
                  <a:pt x="6963752" y="3097107"/>
                </a:cubicBezTo>
                <a:cubicBezTo>
                  <a:pt x="6963163" y="3096901"/>
                  <a:pt x="6962751" y="3096621"/>
                  <a:pt x="6962515" y="3096268"/>
                </a:cubicBezTo>
                <a:cubicBezTo>
                  <a:pt x="6962279" y="3095914"/>
                  <a:pt x="6962161" y="3095502"/>
                  <a:pt x="6962161" y="3095030"/>
                </a:cubicBezTo>
                <a:lnTo>
                  <a:pt x="6962161" y="2985279"/>
                </a:lnTo>
                <a:cubicBezTo>
                  <a:pt x="6962161" y="2984808"/>
                  <a:pt x="6962279" y="2984395"/>
                  <a:pt x="6962515" y="2984042"/>
                </a:cubicBezTo>
                <a:cubicBezTo>
                  <a:pt x="6962751" y="2983688"/>
                  <a:pt x="6963163" y="2983409"/>
                  <a:pt x="6963752" y="2983202"/>
                </a:cubicBezTo>
                <a:cubicBezTo>
                  <a:pt x="6964341" y="2982996"/>
                  <a:pt x="6965136" y="2982820"/>
                  <a:pt x="6966138" y="2982672"/>
                </a:cubicBezTo>
                <a:cubicBezTo>
                  <a:pt x="6967139" y="2982525"/>
                  <a:pt x="6968347" y="2982451"/>
                  <a:pt x="6969761" y="2982451"/>
                </a:cubicBezTo>
                <a:close/>
                <a:moveTo>
                  <a:pt x="6719176" y="2982451"/>
                </a:moveTo>
                <a:cubicBezTo>
                  <a:pt x="6720943" y="2982451"/>
                  <a:pt x="6722372" y="2982510"/>
                  <a:pt x="6723462" y="2982628"/>
                </a:cubicBezTo>
                <a:cubicBezTo>
                  <a:pt x="6724552" y="2982746"/>
                  <a:pt x="6725421" y="2982908"/>
                  <a:pt x="6726069" y="2983114"/>
                </a:cubicBezTo>
                <a:cubicBezTo>
                  <a:pt x="6726717" y="2983320"/>
                  <a:pt x="6727203" y="2983615"/>
                  <a:pt x="6727527" y="2983998"/>
                </a:cubicBezTo>
                <a:cubicBezTo>
                  <a:pt x="6727851" y="2984381"/>
                  <a:pt x="6728160" y="2984867"/>
                  <a:pt x="6728454" y="2985456"/>
                </a:cubicBezTo>
                <a:lnTo>
                  <a:pt x="6744272" y="3018328"/>
                </a:lnTo>
                <a:cubicBezTo>
                  <a:pt x="6745741" y="3021451"/>
                  <a:pt x="6747207" y="3024720"/>
                  <a:pt x="6748671" y="3028137"/>
                </a:cubicBezTo>
                <a:cubicBezTo>
                  <a:pt x="6750134" y="3031554"/>
                  <a:pt x="6751629" y="3035000"/>
                  <a:pt x="6753152" y="3038476"/>
                </a:cubicBezTo>
                <a:lnTo>
                  <a:pt x="6753327" y="3038476"/>
                </a:lnTo>
                <a:cubicBezTo>
                  <a:pt x="6754674" y="3035118"/>
                  <a:pt x="6756064" y="3031775"/>
                  <a:pt x="6757500" y="3028446"/>
                </a:cubicBezTo>
                <a:cubicBezTo>
                  <a:pt x="6758935" y="3025118"/>
                  <a:pt x="6760387" y="3021833"/>
                  <a:pt x="6761857" y="3018593"/>
                </a:cubicBezTo>
                <a:lnTo>
                  <a:pt x="6777763" y="2985544"/>
                </a:lnTo>
                <a:cubicBezTo>
                  <a:pt x="6777940" y="2984955"/>
                  <a:pt x="6778190" y="2984454"/>
                  <a:pt x="6778514" y="2984042"/>
                </a:cubicBezTo>
                <a:cubicBezTo>
                  <a:pt x="6778839" y="2983630"/>
                  <a:pt x="6779280" y="2983320"/>
                  <a:pt x="6779840" y="2983114"/>
                </a:cubicBezTo>
                <a:cubicBezTo>
                  <a:pt x="6780400" y="2982908"/>
                  <a:pt x="6781180" y="2982746"/>
                  <a:pt x="6782181" y="2982628"/>
                </a:cubicBezTo>
                <a:cubicBezTo>
                  <a:pt x="6783183" y="2982510"/>
                  <a:pt x="6784450" y="2982451"/>
                  <a:pt x="6785981" y="2982451"/>
                </a:cubicBezTo>
                <a:cubicBezTo>
                  <a:pt x="6788102" y="2982451"/>
                  <a:pt x="6789766" y="2982525"/>
                  <a:pt x="6790974" y="2982672"/>
                </a:cubicBezTo>
                <a:cubicBezTo>
                  <a:pt x="6792182" y="2982820"/>
                  <a:pt x="6793021" y="2983100"/>
                  <a:pt x="6793492" y="2983512"/>
                </a:cubicBezTo>
                <a:cubicBezTo>
                  <a:pt x="6793964" y="2983924"/>
                  <a:pt x="6794126" y="2984513"/>
                  <a:pt x="6793978" y="2985279"/>
                </a:cubicBezTo>
                <a:cubicBezTo>
                  <a:pt x="6793831" y="2986045"/>
                  <a:pt x="6793434" y="2987076"/>
                  <a:pt x="6792785" y="2988372"/>
                </a:cubicBezTo>
                <a:lnTo>
                  <a:pt x="6760443" y="3052880"/>
                </a:lnTo>
                <a:lnTo>
                  <a:pt x="6760443" y="3095030"/>
                </a:lnTo>
                <a:cubicBezTo>
                  <a:pt x="6760443" y="3095502"/>
                  <a:pt x="6760326" y="3095914"/>
                  <a:pt x="6760092" y="3096268"/>
                </a:cubicBezTo>
                <a:cubicBezTo>
                  <a:pt x="6759858" y="3096621"/>
                  <a:pt x="6759448" y="3096901"/>
                  <a:pt x="6758862" y="3097107"/>
                </a:cubicBezTo>
                <a:cubicBezTo>
                  <a:pt x="6758276" y="3097313"/>
                  <a:pt x="6757485" y="3097490"/>
                  <a:pt x="6756490" y="3097637"/>
                </a:cubicBezTo>
                <a:cubicBezTo>
                  <a:pt x="6755494" y="3097785"/>
                  <a:pt x="6754294" y="3097858"/>
                  <a:pt x="6752888" y="3097858"/>
                </a:cubicBezTo>
                <a:cubicBezTo>
                  <a:pt x="6751423" y="3097858"/>
                  <a:pt x="6750208" y="3097785"/>
                  <a:pt x="6749242" y="3097637"/>
                </a:cubicBezTo>
                <a:cubicBezTo>
                  <a:pt x="6748275" y="3097490"/>
                  <a:pt x="6747484" y="3097313"/>
                  <a:pt x="6746870" y="3097107"/>
                </a:cubicBezTo>
                <a:cubicBezTo>
                  <a:pt x="6746255" y="3096901"/>
                  <a:pt x="6745830" y="3096621"/>
                  <a:pt x="6745596" y="3096268"/>
                </a:cubicBezTo>
                <a:cubicBezTo>
                  <a:pt x="6745362" y="3095914"/>
                  <a:pt x="6745244" y="3095502"/>
                  <a:pt x="6745244" y="3095030"/>
                </a:cubicBezTo>
                <a:lnTo>
                  <a:pt x="6745244" y="3052880"/>
                </a:lnTo>
                <a:lnTo>
                  <a:pt x="6712902" y="2988372"/>
                </a:lnTo>
                <a:cubicBezTo>
                  <a:pt x="6712254" y="2987017"/>
                  <a:pt x="6711857" y="2985957"/>
                  <a:pt x="6711709" y="2985191"/>
                </a:cubicBezTo>
                <a:cubicBezTo>
                  <a:pt x="6711562" y="2984425"/>
                  <a:pt x="6711709" y="2983836"/>
                  <a:pt x="6712151" y="2983423"/>
                </a:cubicBezTo>
                <a:cubicBezTo>
                  <a:pt x="6712593" y="2983011"/>
                  <a:pt x="6713388" y="2982746"/>
                  <a:pt x="6714537" y="2982628"/>
                </a:cubicBezTo>
                <a:cubicBezTo>
                  <a:pt x="6715685" y="2982510"/>
                  <a:pt x="6717232" y="2982451"/>
                  <a:pt x="6719176" y="2982451"/>
                </a:cubicBezTo>
                <a:close/>
                <a:moveTo>
                  <a:pt x="6503036" y="2982451"/>
                </a:moveTo>
                <a:cubicBezTo>
                  <a:pt x="6504509" y="2982451"/>
                  <a:pt x="6505731" y="2982525"/>
                  <a:pt x="6506703" y="2982672"/>
                </a:cubicBezTo>
                <a:cubicBezTo>
                  <a:pt x="6507675" y="2982820"/>
                  <a:pt x="6508456" y="2982996"/>
                  <a:pt x="6509045" y="2983202"/>
                </a:cubicBezTo>
                <a:cubicBezTo>
                  <a:pt x="6509634" y="2983409"/>
                  <a:pt x="6510046" y="2983688"/>
                  <a:pt x="6510282" y="2984042"/>
                </a:cubicBezTo>
                <a:cubicBezTo>
                  <a:pt x="6510518" y="2984395"/>
                  <a:pt x="6510635" y="2984808"/>
                  <a:pt x="6510635" y="2985279"/>
                </a:cubicBezTo>
                <a:lnTo>
                  <a:pt x="6510635" y="3031053"/>
                </a:lnTo>
                <a:lnTo>
                  <a:pt x="6562683" y="3031053"/>
                </a:lnTo>
                <a:lnTo>
                  <a:pt x="6562683" y="2985279"/>
                </a:lnTo>
                <a:cubicBezTo>
                  <a:pt x="6562683" y="2984808"/>
                  <a:pt x="6562801" y="2984395"/>
                  <a:pt x="6563037" y="2984042"/>
                </a:cubicBezTo>
                <a:cubicBezTo>
                  <a:pt x="6563273" y="2983688"/>
                  <a:pt x="6563685" y="2983409"/>
                  <a:pt x="6564274" y="2983202"/>
                </a:cubicBezTo>
                <a:cubicBezTo>
                  <a:pt x="6564863" y="2982996"/>
                  <a:pt x="6565629" y="2982820"/>
                  <a:pt x="6566571" y="2982672"/>
                </a:cubicBezTo>
                <a:cubicBezTo>
                  <a:pt x="6567514" y="2982525"/>
                  <a:pt x="6568751" y="2982451"/>
                  <a:pt x="6570283" y="2982451"/>
                </a:cubicBezTo>
                <a:cubicBezTo>
                  <a:pt x="6571697" y="2982451"/>
                  <a:pt x="6572890" y="2982525"/>
                  <a:pt x="6573862" y="2982672"/>
                </a:cubicBezTo>
                <a:cubicBezTo>
                  <a:pt x="6574834" y="2982820"/>
                  <a:pt x="6575614" y="2982996"/>
                  <a:pt x="6576203" y="2983202"/>
                </a:cubicBezTo>
                <a:cubicBezTo>
                  <a:pt x="6576793" y="2983409"/>
                  <a:pt x="6577205" y="2983688"/>
                  <a:pt x="6577440" y="2984042"/>
                </a:cubicBezTo>
                <a:cubicBezTo>
                  <a:pt x="6577676" y="2984395"/>
                  <a:pt x="6577794" y="2984808"/>
                  <a:pt x="6577794" y="2985279"/>
                </a:cubicBezTo>
                <a:lnTo>
                  <a:pt x="6577794" y="3095030"/>
                </a:lnTo>
                <a:cubicBezTo>
                  <a:pt x="6577794" y="3095502"/>
                  <a:pt x="6577676" y="3095914"/>
                  <a:pt x="6577440" y="3096268"/>
                </a:cubicBezTo>
                <a:cubicBezTo>
                  <a:pt x="6577205" y="3096621"/>
                  <a:pt x="6576793" y="3096901"/>
                  <a:pt x="6576203" y="3097107"/>
                </a:cubicBezTo>
                <a:cubicBezTo>
                  <a:pt x="6575614" y="3097313"/>
                  <a:pt x="6574834" y="3097490"/>
                  <a:pt x="6573862" y="3097637"/>
                </a:cubicBezTo>
                <a:cubicBezTo>
                  <a:pt x="6572890" y="3097785"/>
                  <a:pt x="6571697" y="3097858"/>
                  <a:pt x="6570283" y="3097858"/>
                </a:cubicBezTo>
                <a:cubicBezTo>
                  <a:pt x="6568751" y="3097858"/>
                  <a:pt x="6567514" y="3097785"/>
                  <a:pt x="6566571" y="3097637"/>
                </a:cubicBezTo>
                <a:cubicBezTo>
                  <a:pt x="6565629" y="3097490"/>
                  <a:pt x="6564863" y="3097313"/>
                  <a:pt x="6564274" y="3097107"/>
                </a:cubicBezTo>
                <a:cubicBezTo>
                  <a:pt x="6563685" y="3096901"/>
                  <a:pt x="6563273" y="3096621"/>
                  <a:pt x="6563037" y="3096268"/>
                </a:cubicBezTo>
                <a:cubicBezTo>
                  <a:pt x="6562801" y="3095914"/>
                  <a:pt x="6562683" y="3095502"/>
                  <a:pt x="6562683" y="3095030"/>
                </a:cubicBezTo>
                <a:lnTo>
                  <a:pt x="6562683" y="3044308"/>
                </a:lnTo>
                <a:lnTo>
                  <a:pt x="6510635" y="3044308"/>
                </a:lnTo>
                <a:lnTo>
                  <a:pt x="6510635" y="3095030"/>
                </a:lnTo>
                <a:cubicBezTo>
                  <a:pt x="6510635" y="3095502"/>
                  <a:pt x="6510518" y="3095914"/>
                  <a:pt x="6510282" y="3096268"/>
                </a:cubicBezTo>
                <a:cubicBezTo>
                  <a:pt x="6510046" y="3096621"/>
                  <a:pt x="6509634" y="3096901"/>
                  <a:pt x="6509045" y="3097107"/>
                </a:cubicBezTo>
                <a:cubicBezTo>
                  <a:pt x="6508456" y="3097313"/>
                  <a:pt x="6507675" y="3097490"/>
                  <a:pt x="6506703" y="3097637"/>
                </a:cubicBezTo>
                <a:cubicBezTo>
                  <a:pt x="6505731" y="3097785"/>
                  <a:pt x="6504509" y="3097858"/>
                  <a:pt x="6503036" y="3097858"/>
                </a:cubicBezTo>
                <a:cubicBezTo>
                  <a:pt x="6501622" y="3097858"/>
                  <a:pt x="6500414" y="3097785"/>
                  <a:pt x="6499413" y="3097637"/>
                </a:cubicBezTo>
                <a:cubicBezTo>
                  <a:pt x="6498411" y="3097490"/>
                  <a:pt x="6497616" y="3097313"/>
                  <a:pt x="6497027" y="3097107"/>
                </a:cubicBezTo>
                <a:cubicBezTo>
                  <a:pt x="6496438" y="3096901"/>
                  <a:pt x="6496026" y="3096621"/>
                  <a:pt x="6495790" y="3096268"/>
                </a:cubicBezTo>
                <a:cubicBezTo>
                  <a:pt x="6495554" y="3095914"/>
                  <a:pt x="6495436" y="3095502"/>
                  <a:pt x="6495436" y="3095030"/>
                </a:cubicBezTo>
                <a:lnTo>
                  <a:pt x="6495436" y="2985279"/>
                </a:lnTo>
                <a:cubicBezTo>
                  <a:pt x="6495436" y="2984808"/>
                  <a:pt x="6495554" y="2984395"/>
                  <a:pt x="6495790" y="2984042"/>
                </a:cubicBezTo>
                <a:cubicBezTo>
                  <a:pt x="6496026" y="2983688"/>
                  <a:pt x="6496438" y="2983409"/>
                  <a:pt x="6497027" y="2983202"/>
                </a:cubicBezTo>
                <a:cubicBezTo>
                  <a:pt x="6497616" y="2982996"/>
                  <a:pt x="6498411" y="2982820"/>
                  <a:pt x="6499413" y="2982672"/>
                </a:cubicBezTo>
                <a:cubicBezTo>
                  <a:pt x="6500414" y="2982525"/>
                  <a:pt x="6501622" y="2982451"/>
                  <a:pt x="6503036" y="2982451"/>
                </a:cubicBezTo>
                <a:close/>
                <a:moveTo>
                  <a:pt x="6252451" y="2982451"/>
                </a:moveTo>
                <a:cubicBezTo>
                  <a:pt x="6254218" y="2982451"/>
                  <a:pt x="6255647" y="2982510"/>
                  <a:pt x="6256737" y="2982628"/>
                </a:cubicBezTo>
                <a:cubicBezTo>
                  <a:pt x="6257827" y="2982746"/>
                  <a:pt x="6258696" y="2982908"/>
                  <a:pt x="6259344" y="2983114"/>
                </a:cubicBezTo>
                <a:cubicBezTo>
                  <a:pt x="6259992" y="2983320"/>
                  <a:pt x="6260478" y="2983615"/>
                  <a:pt x="6260802" y="2983998"/>
                </a:cubicBezTo>
                <a:cubicBezTo>
                  <a:pt x="6261126" y="2984381"/>
                  <a:pt x="6261435" y="2984867"/>
                  <a:pt x="6261729" y="2985456"/>
                </a:cubicBezTo>
                <a:lnTo>
                  <a:pt x="6277547" y="3018328"/>
                </a:lnTo>
                <a:cubicBezTo>
                  <a:pt x="6279016" y="3021451"/>
                  <a:pt x="6280482" y="3024720"/>
                  <a:pt x="6281946" y="3028137"/>
                </a:cubicBezTo>
                <a:cubicBezTo>
                  <a:pt x="6283409" y="3031554"/>
                  <a:pt x="6284904" y="3035000"/>
                  <a:pt x="6286427" y="3038476"/>
                </a:cubicBezTo>
                <a:lnTo>
                  <a:pt x="6286602" y="3038476"/>
                </a:lnTo>
                <a:cubicBezTo>
                  <a:pt x="6287949" y="3035118"/>
                  <a:pt x="6289339" y="3031775"/>
                  <a:pt x="6290775" y="3028446"/>
                </a:cubicBezTo>
                <a:cubicBezTo>
                  <a:pt x="6292210" y="3025118"/>
                  <a:pt x="6293662" y="3021833"/>
                  <a:pt x="6295132" y="3018593"/>
                </a:cubicBezTo>
                <a:lnTo>
                  <a:pt x="6311038" y="2985544"/>
                </a:lnTo>
                <a:cubicBezTo>
                  <a:pt x="6311215" y="2984955"/>
                  <a:pt x="6311465" y="2984454"/>
                  <a:pt x="6311789" y="2984042"/>
                </a:cubicBezTo>
                <a:cubicBezTo>
                  <a:pt x="6312114" y="2983630"/>
                  <a:pt x="6312555" y="2983320"/>
                  <a:pt x="6313115" y="2983114"/>
                </a:cubicBezTo>
                <a:cubicBezTo>
                  <a:pt x="6313675" y="2982908"/>
                  <a:pt x="6314455" y="2982746"/>
                  <a:pt x="6315456" y="2982628"/>
                </a:cubicBezTo>
                <a:cubicBezTo>
                  <a:pt x="6316458" y="2982510"/>
                  <a:pt x="6317725" y="2982451"/>
                  <a:pt x="6319256" y="2982451"/>
                </a:cubicBezTo>
                <a:cubicBezTo>
                  <a:pt x="6321377" y="2982451"/>
                  <a:pt x="6323041" y="2982525"/>
                  <a:pt x="6324249" y="2982672"/>
                </a:cubicBezTo>
                <a:cubicBezTo>
                  <a:pt x="6325457" y="2982820"/>
                  <a:pt x="6326296" y="2983100"/>
                  <a:pt x="6326767" y="2983512"/>
                </a:cubicBezTo>
                <a:cubicBezTo>
                  <a:pt x="6327239" y="2983924"/>
                  <a:pt x="6327401" y="2984513"/>
                  <a:pt x="6327253" y="2985279"/>
                </a:cubicBezTo>
                <a:cubicBezTo>
                  <a:pt x="6327106" y="2986045"/>
                  <a:pt x="6326709" y="2987076"/>
                  <a:pt x="6326060" y="2988372"/>
                </a:cubicBezTo>
                <a:lnTo>
                  <a:pt x="6293718" y="3052880"/>
                </a:lnTo>
                <a:lnTo>
                  <a:pt x="6293718" y="3095030"/>
                </a:lnTo>
                <a:cubicBezTo>
                  <a:pt x="6293718" y="3095502"/>
                  <a:pt x="6293601" y="3095914"/>
                  <a:pt x="6293367" y="3096268"/>
                </a:cubicBezTo>
                <a:cubicBezTo>
                  <a:pt x="6293133" y="3096621"/>
                  <a:pt x="6292723" y="3096901"/>
                  <a:pt x="6292137" y="3097107"/>
                </a:cubicBezTo>
                <a:cubicBezTo>
                  <a:pt x="6291551" y="3097313"/>
                  <a:pt x="6290760" y="3097490"/>
                  <a:pt x="6289765" y="3097637"/>
                </a:cubicBezTo>
                <a:cubicBezTo>
                  <a:pt x="6288769" y="3097785"/>
                  <a:pt x="6287569" y="3097858"/>
                  <a:pt x="6286163" y="3097858"/>
                </a:cubicBezTo>
                <a:cubicBezTo>
                  <a:pt x="6284698" y="3097858"/>
                  <a:pt x="6283483" y="3097785"/>
                  <a:pt x="6282517" y="3097637"/>
                </a:cubicBezTo>
                <a:cubicBezTo>
                  <a:pt x="6281550" y="3097490"/>
                  <a:pt x="6280759" y="3097313"/>
                  <a:pt x="6280145" y="3097107"/>
                </a:cubicBezTo>
                <a:cubicBezTo>
                  <a:pt x="6279530" y="3096901"/>
                  <a:pt x="6279105" y="3096621"/>
                  <a:pt x="6278871" y="3096268"/>
                </a:cubicBezTo>
                <a:cubicBezTo>
                  <a:pt x="6278637" y="3095914"/>
                  <a:pt x="6278519" y="3095502"/>
                  <a:pt x="6278519" y="3095030"/>
                </a:cubicBezTo>
                <a:lnTo>
                  <a:pt x="6278519" y="3052880"/>
                </a:lnTo>
                <a:lnTo>
                  <a:pt x="6246177" y="2988372"/>
                </a:lnTo>
                <a:cubicBezTo>
                  <a:pt x="6245529" y="2987017"/>
                  <a:pt x="6245132" y="2985957"/>
                  <a:pt x="6244984" y="2985191"/>
                </a:cubicBezTo>
                <a:cubicBezTo>
                  <a:pt x="6244837" y="2984425"/>
                  <a:pt x="6244984" y="2983836"/>
                  <a:pt x="6245426" y="2983423"/>
                </a:cubicBezTo>
                <a:cubicBezTo>
                  <a:pt x="6245868" y="2983011"/>
                  <a:pt x="6246663" y="2982746"/>
                  <a:pt x="6247812" y="2982628"/>
                </a:cubicBezTo>
                <a:cubicBezTo>
                  <a:pt x="6248960" y="2982510"/>
                  <a:pt x="6250507" y="2982451"/>
                  <a:pt x="6252451" y="2982451"/>
                </a:cubicBezTo>
                <a:close/>
                <a:moveTo>
                  <a:pt x="6026786" y="2982451"/>
                </a:moveTo>
                <a:cubicBezTo>
                  <a:pt x="6028259" y="2982451"/>
                  <a:pt x="6029481" y="2982525"/>
                  <a:pt x="6030453" y="2982672"/>
                </a:cubicBezTo>
                <a:cubicBezTo>
                  <a:pt x="6031425" y="2982820"/>
                  <a:pt x="6032206" y="2982996"/>
                  <a:pt x="6032795" y="2983202"/>
                </a:cubicBezTo>
                <a:cubicBezTo>
                  <a:pt x="6033384" y="2983409"/>
                  <a:pt x="6033796" y="2983688"/>
                  <a:pt x="6034032" y="2984042"/>
                </a:cubicBezTo>
                <a:cubicBezTo>
                  <a:pt x="6034268" y="2984395"/>
                  <a:pt x="6034385" y="2984808"/>
                  <a:pt x="6034385" y="2985279"/>
                </a:cubicBezTo>
                <a:lnTo>
                  <a:pt x="6034385" y="3031053"/>
                </a:lnTo>
                <a:lnTo>
                  <a:pt x="6086433" y="3031053"/>
                </a:lnTo>
                <a:lnTo>
                  <a:pt x="6086433" y="2985279"/>
                </a:lnTo>
                <a:cubicBezTo>
                  <a:pt x="6086433" y="2984808"/>
                  <a:pt x="6086551" y="2984395"/>
                  <a:pt x="6086787" y="2984042"/>
                </a:cubicBezTo>
                <a:cubicBezTo>
                  <a:pt x="6087023" y="2983688"/>
                  <a:pt x="6087435" y="2983409"/>
                  <a:pt x="6088024" y="2983202"/>
                </a:cubicBezTo>
                <a:cubicBezTo>
                  <a:pt x="6088613" y="2982996"/>
                  <a:pt x="6089379" y="2982820"/>
                  <a:pt x="6090321" y="2982672"/>
                </a:cubicBezTo>
                <a:cubicBezTo>
                  <a:pt x="6091264" y="2982525"/>
                  <a:pt x="6092501" y="2982451"/>
                  <a:pt x="6094033" y="2982451"/>
                </a:cubicBezTo>
                <a:cubicBezTo>
                  <a:pt x="6095447" y="2982451"/>
                  <a:pt x="6096640" y="2982525"/>
                  <a:pt x="6097612" y="2982672"/>
                </a:cubicBezTo>
                <a:cubicBezTo>
                  <a:pt x="6098584" y="2982820"/>
                  <a:pt x="6099364" y="2982996"/>
                  <a:pt x="6099953" y="2983202"/>
                </a:cubicBezTo>
                <a:cubicBezTo>
                  <a:pt x="6100543" y="2983409"/>
                  <a:pt x="6100955" y="2983688"/>
                  <a:pt x="6101190" y="2984042"/>
                </a:cubicBezTo>
                <a:cubicBezTo>
                  <a:pt x="6101426" y="2984395"/>
                  <a:pt x="6101544" y="2984808"/>
                  <a:pt x="6101544" y="2985279"/>
                </a:cubicBezTo>
                <a:lnTo>
                  <a:pt x="6101544" y="3095030"/>
                </a:lnTo>
                <a:cubicBezTo>
                  <a:pt x="6101544" y="3095502"/>
                  <a:pt x="6101426" y="3095914"/>
                  <a:pt x="6101190" y="3096268"/>
                </a:cubicBezTo>
                <a:cubicBezTo>
                  <a:pt x="6100955" y="3096621"/>
                  <a:pt x="6100543" y="3096901"/>
                  <a:pt x="6099953" y="3097107"/>
                </a:cubicBezTo>
                <a:cubicBezTo>
                  <a:pt x="6099364" y="3097313"/>
                  <a:pt x="6098584" y="3097490"/>
                  <a:pt x="6097612" y="3097637"/>
                </a:cubicBezTo>
                <a:cubicBezTo>
                  <a:pt x="6096640" y="3097785"/>
                  <a:pt x="6095447" y="3097858"/>
                  <a:pt x="6094033" y="3097858"/>
                </a:cubicBezTo>
                <a:cubicBezTo>
                  <a:pt x="6092501" y="3097858"/>
                  <a:pt x="6091264" y="3097785"/>
                  <a:pt x="6090321" y="3097637"/>
                </a:cubicBezTo>
                <a:cubicBezTo>
                  <a:pt x="6089379" y="3097490"/>
                  <a:pt x="6088613" y="3097313"/>
                  <a:pt x="6088024" y="3097107"/>
                </a:cubicBezTo>
                <a:cubicBezTo>
                  <a:pt x="6087435" y="3096901"/>
                  <a:pt x="6087023" y="3096621"/>
                  <a:pt x="6086787" y="3096268"/>
                </a:cubicBezTo>
                <a:cubicBezTo>
                  <a:pt x="6086551" y="3095914"/>
                  <a:pt x="6086433" y="3095502"/>
                  <a:pt x="6086433" y="3095030"/>
                </a:cubicBezTo>
                <a:lnTo>
                  <a:pt x="6086433" y="3044308"/>
                </a:lnTo>
                <a:lnTo>
                  <a:pt x="6034385" y="3044308"/>
                </a:lnTo>
                <a:lnTo>
                  <a:pt x="6034385" y="3095030"/>
                </a:lnTo>
                <a:cubicBezTo>
                  <a:pt x="6034385" y="3095502"/>
                  <a:pt x="6034268" y="3095914"/>
                  <a:pt x="6034032" y="3096268"/>
                </a:cubicBezTo>
                <a:cubicBezTo>
                  <a:pt x="6033796" y="3096621"/>
                  <a:pt x="6033384" y="3096901"/>
                  <a:pt x="6032795" y="3097107"/>
                </a:cubicBezTo>
                <a:cubicBezTo>
                  <a:pt x="6032206" y="3097313"/>
                  <a:pt x="6031425" y="3097490"/>
                  <a:pt x="6030453" y="3097637"/>
                </a:cubicBezTo>
                <a:cubicBezTo>
                  <a:pt x="6029481" y="3097785"/>
                  <a:pt x="6028259" y="3097858"/>
                  <a:pt x="6026786" y="3097858"/>
                </a:cubicBezTo>
                <a:cubicBezTo>
                  <a:pt x="6025372" y="3097858"/>
                  <a:pt x="6024164" y="3097785"/>
                  <a:pt x="6023163" y="3097637"/>
                </a:cubicBezTo>
                <a:cubicBezTo>
                  <a:pt x="6022161" y="3097490"/>
                  <a:pt x="6021366" y="3097313"/>
                  <a:pt x="6020777" y="3097107"/>
                </a:cubicBezTo>
                <a:cubicBezTo>
                  <a:pt x="6020188" y="3096901"/>
                  <a:pt x="6019776" y="3096621"/>
                  <a:pt x="6019540" y="3096268"/>
                </a:cubicBezTo>
                <a:cubicBezTo>
                  <a:pt x="6019304" y="3095914"/>
                  <a:pt x="6019186" y="3095502"/>
                  <a:pt x="6019186" y="3095030"/>
                </a:cubicBezTo>
                <a:lnTo>
                  <a:pt x="6019186" y="2985279"/>
                </a:lnTo>
                <a:cubicBezTo>
                  <a:pt x="6019186" y="2984808"/>
                  <a:pt x="6019304" y="2984395"/>
                  <a:pt x="6019540" y="2984042"/>
                </a:cubicBezTo>
                <a:cubicBezTo>
                  <a:pt x="6019776" y="2983688"/>
                  <a:pt x="6020188" y="2983409"/>
                  <a:pt x="6020777" y="2983202"/>
                </a:cubicBezTo>
                <a:cubicBezTo>
                  <a:pt x="6021366" y="2982996"/>
                  <a:pt x="6022161" y="2982820"/>
                  <a:pt x="6023163" y="2982672"/>
                </a:cubicBezTo>
                <a:cubicBezTo>
                  <a:pt x="6024164" y="2982525"/>
                  <a:pt x="6025372" y="2982451"/>
                  <a:pt x="6026786" y="2982451"/>
                </a:cubicBezTo>
                <a:close/>
                <a:moveTo>
                  <a:pt x="5776201" y="2982451"/>
                </a:moveTo>
                <a:cubicBezTo>
                  <a:pt x="5777968" y="2982451"/>
                  <a:pt x="5779397" y="2982510"/>
                  <a:pt x="5780487" y="2982628"/>
                </a:cubicBezTo>
                <a:cubicBezTo>
                  <a:pt x="5781577" y="2982746"/>
                  <a:pt x="5782446" y="2982908"/>
                  <a:pt x="5783094" y="2983114"/>
                </a:cubicBezTo>
                <a:cubicBezTo>
                  <a:pt x="5783742" y="2983320"/>
                  <a:pt x="5784228" y="2983615"/>
                  <a:pt x="5784552" y="2983998"/>
                </a:cubicBezTo>
                <a:cubicBezTo>
                  <a:pt x="5784876" y="2984381"/>
                  <a:pt x="5785185" y="2984867"/>
                  <a:pt x="5785479" y="2985456"/>
                </a:cubicBezTo>
                <a:lnTo>
                  <a:pt x="5801297" y="3018328"/>
                </a:lnTo>
                <a:cubicBezTo>
                  <a:pt x="5802766" y="3021451"/>
                  <a:pt x="5804232" y="3024720"/>
                  <a:pt x="5805696" y="3028137"/>
                </a:cubicBezTo>
                <a:cubicBezTo>
                  <a:pt x="5807159" y="3031554"/>
                  <a:pt x="5808654" y="3035000"/>
                  <a:pt x="5810177" y="3038476"/>
                </a:cubicBezTo>
                <a:lnTo>
                  <a:pt x="5810352" y="3038476"/>
                </a:lnTo>
                <a:cubicBezTo>
                  <a:pt x="5811699" y="3035118"/>
                  <a:pt x="5813089" y="3031775"/>
                  <a:pt x="5814525" y="3028446"/>
                </a:cubicBezTo>
                <a:cubicBezTo>
                  <a:pt x="5815960" y="3025118"/>
                  <a:pt x="5817412" y="3021833"/>
                  <a:pt x="5818882" y="3018593"/>
                </a:cubicBezTo>
                <a:lnTo>
                  <a:pt x="5834788" y="2985544"/>
                </a:lnTo>
                <a:cubicBezTo>
                  <a:pt x="5834965" y="2984955"/>
                  <a:pt x="5835215" y="2984454"/>
                  <a:pt x="5835539" y="2984042"/>
                </a:cubicBezTo>
                <a:cubicBezTo>
                  <a:pt x="5835864" y="2983630"/>
                  <a:pt x="5836305" y="2983320"/>
                  <a:pt x="5836865" y="2983114"/>
                </a:cubicBezTo>
                <a:cubicBezTo>
                  <a:pt x="5837425" y="2982908"/>
                  <a:pt x="5838205" y="2982746"/>
                  <a:pt x="5839206" y="2982628"/>
                </a:cubicBezTo>
                <a:cubicBezTo>
                  <a:pt x="5840208" y="2982510"/>
                  <a:pt x="5841475" y="2982451"/>
                  <a:pt x="5843006" y="2982451"/>
                </a:cubicBezTo>
                <a:cubicBezTo>
                  <a:pt x="5845127" y="2982451"/>
                  <a:pt x="5846791" y="2982525"/>
                  <a:pt x="5847999" y="2982672"/>
                </a:cubicBezTo>
                <a:cubicBezTo>
                  <a:pt x="5849207" y="2982820"/>
                  <a:pt x="5850046" y="2983100"/>
                  <a:pt x="5850517" y="2983512"/>
                </a:cubicBezTo>
                <a:cubicBezTo>
                  <a:pt x="5850989" y="2983924"/>
                  <a:pt x="5851151" y="2984513"/>
                  <a:pt x="5851003" y="2985279"/>
                </a:cubicBezTo>
                <a:cubicBezTo>
                  <a:pt x="5850856" y="2986045"/>
                  <a:pt x="5850459" y="2987076"/>
                  <a:pt x="5849810" y="2988372"/>
                </a:cubicBezTo>
                <a:lnTo>
                  <a:pt x="5817468" y="3052880"/>
                </a:lnTo>
                <a:lnTo>
                  <a:pt x="5817468" y="3095030"/>
                </a:lnTo>
                <a:cubicBezTo>
                  <a:pt x="5817468" y="3095502"/>
                  <a:pt x="5817351" y="3095914"/>
                  <a:pt x="5817117" y="3096268"/>
                </a:cubicBezTo>
                <a:cubicBezTo>
                  <a:pt x="5816883" y="3096621"/>
                  <a:pt x="5816473" y="3096901"/>
                  <a:pt x="5815887" y="3097107"/>
                </a:cubicBezTo>
                <a:cubicBezTo>
                  <a:pt x="5815301" y="3097313"/>
                  <a:pt x="5814510" y="3097490"/>
                  <a:pt x="5813515" y="3097637"/>
                </a:cubicBezTo>
                <a:cubicBezTo>
                  <a:pt x="5812519" y="3097785"/>
                  <a:pt x="5811319" y="3097858"/>
                  <a:pt x="5809913" y="3097858"/>
                </a:cubicBezTo>
                <a:cubicBezTo>
                  <a:pt x="5808448" y="3097858"/>
                  <a:pt x="5807233" y="3097785"/>
                  <a:pt x="5806267" y="3097637"/>
                </a:cubicBezTo>
                <a:cubicBezTo>
                  <a:pt x="5805300" y="3097490"/>
                  <a:pt x="5804509" y="3097313"/>
                  <a:pt x="5803895" y="3097107"/>
                </a:cubicBezTo>
                <a:cubicBezTo>
                  <a:pt x="5803280" y="3096901"/>
                  <a:pt x="5802855" y="3096621"/>
                  <a:pt x="5802621" y="3096268"/>
                </a:cubicBezTo>
                <a:cubicBezTo>
                  <a:pt x="5802387" y="3095914"/>
                  <a:pt x="5802269" y="3095502"/>
                  <a:pt x="5802269" y="3095030"/>
                </a:cubicBezTo>
                <a:lnTo>
                  <a:pt x="5802269" y="3052880"/>
                </a:lnTo>
                <a:lnTo>
                  <a:pt x="5769927" y="2988372"/>
                </a:lnTo>
                <a:cubicBezTo>
                  <a:pt x="5769279" y="2987017"/>
                  <a:pt x="5768882" y="2985957"/>
                  <a:pt x="5768734" y="2985191"/>
                </a:cubicBezTo>
                <a:cubicBezTo>
                  <a:pt x="5768587" y="2984425"/>
                  <a:pt x="5768734" y="2983836"/>
                  <a:pt x="5769176" y="2983423"/>
                </a:cubicBezTo>
                <a:cubicBezTo>
                  <a:pt x="5769618" y="2983011"/>
                  <a:pt x="5770413" y="2982746"/>
                  <a:pt x="5771562" y="2982628"/>
                </a:cubicBezTo>
                <a:cubicBezTo>
                  <a:pt x="5772710" y="2982510"/>
                  <a:pt x="5774257" y="2982451"/>
                  <a:pt x="5776201" y="2982451"/>
                </a:cubicBezTo>
                <a:close/>
                <a:moveTo>
                  <a:pt x="5560061" y="2982451"/>
                </a:moveTo>
                <a:cubicBezTo>
                  <a:pt x="5561534" y="2982451"/>
                  <a:pt x="5562756" y="2982525"/>
                  <a:pt x="5563728" y="2982672"/>
                </a:cubicBezTo>
                <a:cubicBezTo>
                  <a:pt x="5564700" y="2982820"/>
                  <a:pt x="5565481" y="2982996"/>
                  <a:pt x="5566070" y="2983202"/>
                </a:cubicBezTo>
                <a:cubicBezTo>
                  <a:pt x="5566659" y="2983409"/>
                  <a:pt x="5567071" y="2983688"/>
                  <a:pt x="5567307" y="2984042"/>
                </a:cubicBezTo>
                <a:cubicBezTo>
                  <a:pt x="5567543" y="2984395"/>
                  <a:pt x="5567660" y="2984808"/>
                  <a:pt x="5567660" y="2985279"/>
                </a:cubicBezTo>
                <a:lnTo>
                  <a:pt x="5567660" y="3031053"/>
                </a:lnTo>
                <a:lnTo>
                  <a:pt x="5619708" y="3031053"/>
                </a:lnTo>
                <a:lnTo>
                  <a:pt x="5619708" y="2985279"/>
                </a:lnTo>
                <a:cubicBezTo>
                  <a:pt x="5619708" y="2984808"/>
                  <a:pt x="5619826" y="2984395"/>
                  <a:pt x="5620062" y="2984042"/>
                </a:cubicBezTo>
                <a:cubicBezTo>
                  <a:pt x="5620298" y="2983688"/>
                  <a:pt x="5620710" y="2983409"/>
                  <a:pt x="5621299" y="2983202"/>
                </a:cubicBezTo>
                <a:cubicBezTo>
                  <a:pt x="5621888" y="2982996"/>
                  <a:pt x="5622654" y="2982820"/>
                  <a:pt x="5623596" y="2982672"/>
                </a:cubicBezTo>
                <a:cubicBezTo>
                  <a:pt x="5624539" y="2982525"/>
                  <a:pt x="5625776" y="2982451"/>
                  <a:pt x="5627308" y="2982451"/>
                </a:cubicBezTo>
                <a:cubicBezTo>
                  <a:pt x="5628722" y="2982451"/>
                  <a:pt x="5629915" y="2982525"/>
                  <a:pt x="5630887" y="2982672"/>
                </a:cubicBezTo>
                <a:cubicBezTo>
                  <a:pt x="5631859" y="2982820"/>
                  <a:pt x="5632639" y="2982996"/>
                  <a:pt x="5633228" y="2983202"/>
                </a:cubicBezTo>
                <a:cubicBezTo>
                  <a:pt x="5633818" y="2983409"/>
                  <a:pt x="5634230" y="2983688"/>
                  <a:pt x="5634465" y="2984042"/>
                </a:cubicBezTo>
                <a:cubicBezTo>
                  <a:pt x="5634701" y="2984395"/>
                  <a:pt x="5634819" y="2984808"/>
                  <a:pt x="5634819" y="2985279"/>
                </a:cubicBezTo>
                <a:lnTo>
                  <a:pt x="5634819" y="3095030"/>
                </a:lnTo>
                <a:cubicBezTo>
                  <a:pt x="5634819" y="3095502"/>
                  <a:pt x="5634701" y="3095914"/>
                  <a:pt x="5634465" y="3096268"/>
                </a:cubicBezTo>
                <a:cubicBezTo>
                  <a:pt x="5634230" y="3096621"/>
                  <a:pt x="5633818" y="3096901"/>
                  <a:pt x="5633228" y="3097107"/>
                </a:cubicBezTo>
                <a:cubicBezTo>
                  <a:pt x="5632639" y="3097313"/>
                  <a:pt x="5631859" y="3097490"/>
                  <a:pt x="5630887" y="3097637"/>
                </a:cubicBezTo>
                <a:cubicBezTo>
                  <a:pt x="5629915" y="3097785"/>
                  <a:pt x="5628722" y="3097858"/>
                  <a:pt x="5627308" y="3097858"/>
                </a:cubicBezTo>
                <a:cubicBezTo>
                  <a:pt x="5625776" y="3097858"/>
                  <a:pt x="5624539" y="3097785"/>
                  <a:pt x="5623596" y="3097637"/>
                </a:cubicBezTo>
                <a:cubicBezTo>
                  <a:pt x="5622654" y="3097490"/>
                  <a:pt x="5621888" y="3097313"/>
                  <a:pt x="5621299" y="3097107"/>
                </a:cubicBezTo>
                <a:cubicBezTo>
                  <a:pt x="5620710" y="3096901"/>
                  <a:pt x="5620298" y="3096621"/>
                  <a:pt x="5620062" y="3096268"/>
                </a:cubicBezTo>
                <a:cubicBezTo>
                  <a:pt x="5619826" y="3095914"/>
                  <a:pt x="5619708" y="3095502"/>
                  <a:pt x="5619708" y="3095030"/>
                </a:cubicBezTo>
                <a:lnTo>
                  <a:pt x="5619708" y="3044308"/>
                </a:lnTo>
                <a:lnTo>
                  <a:pt x="5567660" y="3044308"/>
                </a:lnTo>
                <a:lnTo>
                  <a:pt x="5567660" y="3095030"/>
                </a:lnTo>
                <a:cubicBezTo>
                  <a:pt x="5567660" y="3095502"/>
                  <a:pt x="5567543" y="3095914"/>
                  <a:pt x="5567307" y="3096268"/>
                </a:cubicBezTo>
                <a:cubicBezTo>
                  <a:pt x="5567071" y="3096621"/>
                  <a:pt x="5566659" y="3096901"/>
                  <a:pt x="5566070" y="3097107"/>
                </a:cubicBezTo>
                <a:cubicBezTo>
                  <a:pt x="5565481" y="3097313"/>
                  <a:pt x="5564700" y="3097490"/>
                  <a:pt x="5563728" y="3097637"/>
                </a:cubicBezTo>
                <a:cubicBezTo>
                  <a:pt x="5562756" y="3097785"/>
                  <a:pt x="5561534" y="3097858"/>
                  <a:pt x="5560061" y="3097858"/>
                </a:cubicBezTo>
                <a:cubicBezTo>
                  <a:pt x="5558647" y="3097858"/>
                  <a:pt x="5557439" y="3097785"/>
                  <a:pt x="5556438" y="3097637"/>
                </a:cubicBezTo>
                <a:cubicBezTo>
                  <a:pt x="5555436" y="3097490"/>
                  <a:pt x="5554641" y="3097313"/>
                  <a:pt x="5554052" y="3097107"/>
                </a:cubicBezTo>
                <a:cubicBezTo>
                  <a:pt x="5553463" y="3096901"/>
                  <a:pt x="5553051" y="3096621"/>
                  <a:pt x="5552815" y="3096268"/>
                </a:cubicBezTo>
                <a:cubicBezTo>
                  <a:pt x="5552579" y="3095914"/>
                  <a:pt x="5552461" y="3095502"/>
                  <a:pt x="5552461" y="3095030"/>
                </a:cubicBezTo>
                <a:lnTo>
                  <a:pt x="5552461" y="2985279"/>
                </a:lnTo>
                <a:cubicBezTo>
                  <a:pt x="5552461" y="2984808"/>
                  <a:pt x="5552579" y="2984395"/>
                  <a:pt x="5552815" y="2984042"/>
                </a:cubicBezTo>
                <a:cubicBezTo>
                  <a:pt x="5553051" y="2983688"/>
                  <a:pt x="5553463" y="2983409"/>
                  <a:pt x="5554052" y="2983202"/>
                </a:cubicBezTo>
                <a:cubicBezTo>
                  <a:pt x="5554641" y="2982996"/>
                  <a:pt x="5555436" y="2982820"/>
                  <a:pt x="5556438" y="2982672"/>
                </a:cubicBezTo>
                <a:cubicBezTo>
                  <a:pt x="5557439" y="2982525"/>
                  <a:pt x="5558647" y="2982451"/>
                  <a:pt x="5560061" y="2982451"/>
                </a:cubicBezTo>
                <a:close/>
                <a:moveTo>
                  <a:pt x="5309476" y="2982451"/>
                </a:moveTo>
                <a:cubicBezTo>
                  <a:pt x="5311243" y="2982451"/>
                  <a:pt x="5312672" y="2982510"/>
                  <a:pt x="5313762" y="2982628"/>
                </a:cubicBezTo>
                <a:cubicBezTo>
                  <a:pt x="5314852" y="2982746"/>
                  <a:pt x="5315721" y="2982908"/>
                  <a:pt x="5316369" y="2983114"/>
                </a:cubicBezTo>
                <a:cubicBezTo>
                  <a:pt x="5317017" y="2983320"/>
                  <a:pt x="5317503" y="2983615"/>
                  <a:pt x="5317827" y="2983998"/>
                </a:cubicBezTo>
                <a:cubicBezTo>
                  <a:pt x="5318151" y="2984381"/>
                  <a:pt x="5318460" y="2984867"/>
                  <a:pt x="5318754" y="2985456"/>
                </a:cubicBezTo>
                <a:lnTo>
                  <a:pt x="5334572" y="3018328"/>
                </a:lnTo>
                <a:cubicBezTo>
                  <a:pt x="5336041" y="3021451"/>
                  <a:pt x="5337507" y="3024720"/>
                  <a:pt x="5338971" y="3028137"/>
                </a:cubicBezTo>
                <a:cubicBezTo>
                  <a:pt x="5340434" y="3031554"/>
                  <a:pt x="5341929" y="3035000"/>
                  <a:pt x="5343452" y="3038476"/>
                </a:cubicBezTo>
                <a:lnTo>
                  <a:pt x="5343627" y="3038476"/>
                </a:lnTo>
                <a:cubicBezTo>
                  <a:pt x="5344974" y="3035118"/>
                  <a:pt x="5346364" y="3031775"/>
                  <a:pt x="5347800" y="3028446"/>
                </a:cubicBezTo>
                <a:cubicBezTo>
                  <a:pt x="5349235" y="3025118"/>
                  <a:pt x="5350687" y="3021833"/>
                  <a:pt x="5352157" y="3018593"/>
                </a:cubicBezTo>
                <a:lnTo>
                  <a:pt x="5368063" y="2985544"/>
                </a:lnTo>
                <a:cubicBezTo>
                  <a:pt x="5368240" y="2984955"/>
                  <a:pt x="5368490" y="2984454"/>
                  <a:pt x="5368814" y="2984042"/>
                </a:cubicBezTo>
                <a:cubicBezTo>
                  <a:pt x="5369139" y="2983630"/>
                  <a:pt x="5369580" y="2983320"/>
                  <a:pt x="5370140" y="2983114"/>
                </a:cubicBezTo>
                <a:cubicBezTo>
                  <a:pt x="5370700" y="2982908"/>
                  <a:pt x="5371480" y="2982746"/>
                  <a:pt x="5372481" y="2982628"/>
                </a:cubicBezTo>
                <a:cubicBezTo>
                  <a:pt x="5373483" y="2982510"/>
                  <a:pt x="5374750" y="2982451"/>
                  <a:pt x="5376281" y="2982451"/>
                </a:cubicBezTo>
                <a:cubicBezTo>
                  <a:pt x="5378402" y="2982451"/>
                  <a:pt x="5380066" y="2982525"/>
                  <a:pt x="5381274" y="2982672"/>
                </a:cubicBezTo>
                <a:cubicBezTo>
                  <a:pt x="5382482" y="2982820"/>
                  <a:pt x="5383321" y="2983100"/>
                  <a:pt x="5383792" y="2983512"/>
                </a:cubicBezTo>
                <a:cubicBezTo>
                  <a:pt x="5384264" y="2983924"/>
                  <a:pt x="5384426" y="2984513"/>
                  <a:pt x="5384278" y="2985279"/>
                </a:cubicBezTo>
                <a:cubicBezTo>
                  <a:pt x="5384131" y="2986045"/>
                  <a:pt x="5383734" y="2987076"/>
                  <a:pt x="5383085" y="2988372"/>
                </a:cubicBezTo>
                <a:lnTo>
                  <a:pt x="5350743" y="3052880"/>
                </a:lnTo>
                <a:lnTo>
                  <a:pt x="5350743" y="3095030"/>
                </a:lnTo>
                <a:cubicBezTo>
                  <a:pt x="5350743" y="3095502"/>
                  <a:pt x="5350626" y="3095914"/>
                  <a:pt x="5350392" y="3096268"/>
                </a:cubicBezTo>
                <a:cubicBezTo>
                  <a:pt x="5350158" y="3096621"/>
                  <a:pt x="5349748" y="3096901"/>
                  <a:pt x="5349162" y="3097107"/>
                </a:cubicBezTo>
                <a:cubicBezTo>
                  <a:pt x="5348576" y="3097313"/>
                  <a:pt x="5347785" y="3097490"/>
                  <a:pt x="5346790" y="3097637"/>
                </a:cubicBezTo>
                <a:cubicBezTo>
                  <a:pt x="5345794" y="3097785"/>
                  <a:pt x="5344594" y="3097858"/>
                  <a:pt x="5343188" y="3097858"/>
                </a:cubicBezTo>
                <a:cubicBezTo>
                  <a:pt x="5341723" y="3097858"/>
                  <a:pt x="5340508" y="3097785"/>
                  <a:pt x="5339542" y="3097637"/>
                </a:cubicBezTo>
                <a:cubicBezTo>
                  <a:pt x="5338575" y="3097490"/>
                  <a:pt x="5337784" y="3097313"/>
                  <a:pt x="5337170" y="3097107"/>
                </a:cubicBezTo>
                <a:cubicBezTo>
                  <a:pt x="5336555" y="3096901"/>
                  <a:pt x="5336130" y="3096621"/>
                  <a:pt x="5335896" y="3096268"/>
                </a:cubicBezTo>
                <a:cubicBezTo>
                  <a:pt x="5335662" y="3095914"/>
                  <a:pt x="5335544" y="3095502"/>
                  <a:pt x="5335544" y="3095030"/>
                </a:cubicBezTo>
                <a:lnTo>
                  <a:pt x="5335544" y="3052880"/>
                </a:lnTo>
                <a:lnTo>
                  <a:pt x="5303202" y="2988372"/>
                </a:lnTo>
                <a:cubicBezTo>
                  <a:pt x="5302554" y="2987017"/>
                  <a:pt x="5302157" y="2985957"/>
                  <a:pt x="5302009" y="2985191"/>
                </a:cubicBezTo>
                <a:cubicBezTo>
                  <a:pt x="5301862" y="2984425"/>
                  <a:pt x="5302009" y="2983836"/>
                  <a:pt x="5302451" y="2983423"/>
                </a:cubicBezTo>
                <a:cubicBezTo>
                  <a:pt x="5302893" y="2983011"/>
                  <a:pt x="5303688" y="2982746"/>
                  <a:pt x="5304837" y="2982628"/>
                </a:cubicBezTo>
                <a:cubicBezTo>
                  <a:pt x="5305985" y="2982510"/>
                  <a:pt x="5307532" y="2982451"/>
                  <a:pt x="5309476" y="2982451"/>
                </a:cubicBezTo>
                <a:close/>
                <a:moveTo>
                  <a:pt x="5083811" y="2982451"/>
                </a:moveTo>
                <a:cubicBezTo>
                  <a:pt x="5085284" y="2982451"/>
                  <a:pt x="5086506" y="2982525"/>
                  <a:pt x="5087478" y="2982672"/>
                </a:cubicBezTo>
                <a:cubicBezTo>
                  <a:pt x="5088450" y="2982820"/>
                  <a:pt x="5089231" y="2982996"/>
                  <a:pt x="5089820" y="2983202"/>
                </a:cubicBezTo>
                <a:cubicBezTo>
                  <a:pt x="5090409" y="2983409"/>
                  <a:pt x="5090821" y="2983688"/>
                  <a:pt x="5091057" y="2984042"/>
                </a:cubicBezTo>
                <a:cubicBezTo>
                  <a:pt x="5091293" y="2984395"/>
                  <a:pt x="5091410" y="2984808"/>
                  <a:pt x="5091410" y="2985279"/>
                </a:cubicBezTo>
                <a:lnTo>
                  <a:pt x="5091410" y="3031053"/>
                </a:lnTo>
                <a:lnTo>
                  <a:pt x="5143458" y="3031053"/>
                </a:lnTo>
                <a:lnTo>
                  <a:pt x="5143458" y="2985279"/>
                </a:lnTo>
                <a:cubicBezTo>
                  <a:pt x="5143458" y="2984808"/>
                  <a:pt x="5143576" y="2984395"/>
                  <a:pt x="5143812" y="2984042"/>
                </a:cubicBezTo>
                <a:cubicBezTo>
                  <a:pt x="5144048" y="2983688"/>
                  <a:pt x="5144460" y="2983409"/>
                  <a:pt x="5145049" y="2983202"/>
                </a:cubicBezTo>
                <a:cubicBezTo>
                  <a:pt x="5145638" y="2982996"/>
                  <a:pt x="5146404" y="2982820"/>
                  <a:pt x="5147346" y="2982672"/>
                </a:cubicBezTo>
                <a:cubicBezTo>
                  <a:pt x="5148289" y="2982525"/>
                  <a:pt x="5149526" y="2982451"/>
                  <a:pt x="5151058" y="2982451"/>
                </a:cubicBezTo>
                <a:cubicBezTo>
                  <a:pt x="5152472" y="2982451"/>
                  <a:pt x="5153665" y="2982525"/>
                  <a:pt x="5154637" y="2982672"/>
                </a:cubicBezTo>
                <a:cubicBezTo>
                  <a:pt x="5155609" y="2982820"/>
                  <a:pt x="5156389" y="2982996"/>
                  <a:pt x="5156978" y="2983202"/>
                </a:cubicBezTo>
                <a:cubicBezTo>
                  <a:pt x="5157568" y="2983409"/>
                  <a:pt x="5157980" y="2983688"/>
                  <a:pt x="5158215" y="2984042"/>
                </a:cubicBezTo>
                <a:cubicBezTo>
                  <a:pt x="5158451" y="2984395"/>
                  <a:pt x="5158569" y="2984808"/>
                  <a:pt x="5158569" y="2985279"/>
                </a:cubicBezTo>
                <a:lnTo>
                  <a:pt x="5158569" y="3095030"/>
                </a:lnTo>
                <a:cubicBezTo>
                  <a:pt x="5158569" y="3095502"/>
                  <a:pt x="5158451" y="3095914"/>
                  <a:pt x="5158215" y="3096268"/>
                </a:cubicBezTo>
                <a:cubicBezTo>
                  <a:pt x="5157980" y="3096621"/>
                  <a:pt x="5157568" y="3096901"/>
                  <a:pt x="5156978" y="3097107"/>
                </a:cubicBezTo>
                <a:cubicBezTo>
                  <a:pt x="5156389" y="3097313"/>
                  <a:pt x="5155609" y="3097490"/>
                  <a:pt x="5154637" y="3097637"/>
                </a:cubicBezTo>
                <a:cubicBezTo>
                  <a:pt x="5153665" y="3097785"/>
                  <a:pt x="5152472" y="3097858"/>
                  <a:pt x="5151058" y="3097858"/>
                </a:cubicBezTo>
                <a:cubicBezTo>
                  <a:pt x="5149526" y="3097858"/>
                  <a:pt x="5148289" y="3097785"/>
                  <a:pt x="5147346" y="3097637"/>
                </a:cubicBezTo>
                <a:cubicBezTo>
                  <a:pt x="5146404" y="3097490"/>
                  <a:pt x="5145638" y="3097313"/>
                  <a:pt x="5145049" y="3097107"/>
                </a:cubicBezTo>
                <a:cubicBezTo>
                  <a:pt x="5144460" y="3096901"/>
                  <a:pt x="5144048" y="3096621"/>
                  <a:pt x="5143812" y="3096268"/>
                </a:cubicBezTo>
                <a:cubicBezTo>
                  <a:pt x="5143576" y="3095914"/>
                  <a:pt x="5143458" y="3095502"/>
                  <a:pt x="5143458" y="3095030"/>
                </a:cubicBezTo>
                <a:lnTo>
                  <a:pt x="5143458" y="3044308"/>
                </a:lnTo>
                <a:lnTo>
                  <a:pt x="5091410" y="3044308"/>
                </a:lnTo>
                <a:lnTo>
                  <a:pt x="5091410" y="3095030"/>
                </a:lnTo>
                <a:cubicBezTo>
                  <a:pt x="5091410" y="3095502"/>
                  <a:pt x="5091293" y="3095914"/>
                  <a:pt x="5091057" y="3096268"/>
                </a:cubicBezTo>
                <a:cubicBezTo>
                  <a:pt x="5090821" y="3096621"/>
                  <a:pt x="5090409" y="3096901"/>
                  <a:pt x="5089820" y="3097107"/>
                </a:cubicBezTo>
                <a:cubicBezTo>
                  <a:pt x="5089231" y="3097313"/>
                  <a:pt x="5088450" y="3097490"/>
                  <a:pt x="5087478" y="3097637"/>
                </a:cubicBezTo>
                <a:cubicBezTo>
                  <a:pt x="5086506" y="3097785"/>
                  <a:pt x="5085284" y="3097858"/>
                  <a:pt x="5083811" y="3097858"/>
                </a:cubicBezTo>
                <a:cubicBezTo>
                  <a:pt x="5082397" y="3097858"/>
                  <a:pt x="5081189" y="3097785"/>
                  <a:pt x="5080188" y="3097637"/>
                </a:cubicBezTo>
                <a:cubicBezTo>
                  <a:pt x="5079186" y="3097490"/>
                  <a:pt x="5078391" y="3097313"/>
                  <a:pt x="5077802" y="3097107"/>
                </a:cubicBezTo>
                <a:cubicBezTo>
                  <a:pt x="5077213" y="3096901"/>
                  <a:pt x="5076801" y="3096621"/>
                  <a:pt x="5076565" y="3096268"/>
                </a:cubicBezTo>
                <a:cubicBezTo>
                  <a:pt x="5076329" y="3095914"/>
                  <a:pt x="5076211" y="3095502"/>
                  <a:pt x="5076211" y="3095030"/>
                </a:cubicBezTo>
                <a:lnTo>
                  <a:pt x="5076211" y="2985279"/>
                </a:lnTo>
                <a:cubicBezTo>
                  <a:pt x="5076211" y="2984808"/>
                  <a:pt x="5076329" y="2984395"/>
                  <a:pt x="5076565" y="2984042"/>
                </a:cubicBezTo>
                <a:cubicBezTo>
                  <a:pt x="5076801" y="2983688"/>
                  <a:pt x="5077213" y="2983409"/>
                  <a:pt x="5077802" y="2983202"/>
                </a:cubicBezTo>
                <a:cubicBezTo>
                  <a:pt x="5078391" y="2982996"/>
                  <a:pt x="5079186" y="2982820"/>
                  <a:pt x="5080188" y="2982672"/>
                </a:cubicBezTo>
                <a:cubicBezTo>
                  <a:pt x="5081189" y="2982525"/>
                  <a:pt x="5082397" y="2982451"/>
                  <a:pt x="5083811" y="2982451"/>
                </a:cubicBezTo>
                <a:close/>
                <a:moveTo>
                  <a:pt x="4833226" y="2982451"/>
                </a:moveTo>
                <a:cubicBezTo>
                  <a:pt x="4834993" y="2982451"/>
                  <a:pt x="4836422" y="2982510"/>
                  <a:pt x="4837512" y="2982628"/>
                </a:cubicBezTo>
                <a:cubicBezTo>
                  <a:pt x="4838602" y="2982746"/>
                  <a:pt x="4839471" y="2982908"/>
                  <a:pt x="4840119" y="2983114"/>
                </a:cubicBezTo>
                <a:cubicBezTo>
                  <a:pt x="4840767" y="2983320"/>
                  <a:pt x="4841253" y="2983615"/>
                  <a:pt x="4841577" y="2983998"/>
                </a:cubicBezTo>
                <a:cubicBezTo>
                  <a:pt x="4841901" y="2984381"/>
                  <a:pt x="4842210" y="2984867"/>
                  <a:pt x="4842504" y="2985456"/>
                </a:cubicBezTo>
                <a:lnTo>
                  <a:pt x="4858322" y="3018328"/>
                </a:lnTo>
                <a:cubicBezTo>
                  <a:pt x="4859791" y="3021451"/>
                  <a:pt x="4861257" y="3024720"/>
                  <a:pt x="4862721" y="3028137"/>
                </a:cubicBezTo>
                <a:cubicBezTo>
                  <a:pt x="4864184" y="3031554"/>
                  <a:pt x="4865679" y="3035000"/>
                  <a:pt x="4867202" y="3038476"/>
                </a:cubicBezTo>
                <a:lnTo>
                  <a:pt x="4867377" y="3038476"/>
                </a:lnTo>
                <a:cubicBezTo>
                  <a:pt x="4868724" y="3035118"/>
                  <a:pt x="4870114" y="3031775"/>
                  <a:pt x="4871550" y="3028446"/>
                </a:cubicBezTo>
                <a:cubicBezTo>
                  <a:pt x="4872985" y="3025118"/>
                  <a:pt x="4874437" y="3021833"/>
                  <a:pt x="4875907" y="3018593"/>
                </a:cubicBezTo>
                <a:lnTo>
                  <a:pt x="4891813" y="2985544"/>
                </a:lnTo>
                <a:cubicBezTo>
                  <a:pt x="4891990" y="2984955"/>
                  <a:pt x="4892240" y="2984454"/>
                  <a:pt x="4892564" y="2984042"/>
                </a:cubicBezTo>
                <a:cubicBezTo>
                  <a:pt x="4892889" y="2983630"/>
                  <a:pt x="4893330" y="2983320"/>
                  <a:pt x="4893890" y="2983114"/>
                </a:cubicBezTo>
                <a:cubicBezTo>
                  <a:pt x="4894450" y="2982908"/>
                  <a:pt x="4895230" y="2982746"/>
                  <a:pt x="4896231" y="2982628"/>
                </a:cubicBezTo>
                <a:cubicBezTo>
                  <a:pt x="4897233" y="2982510"/>
                  <a:pt x="4898500" y="2982451"/>
                  <a:pt x="4900031" y="2982451"/>
                </a:cubicBezTo>
                <a:cubicBezTo>
                  <a:pt x="4902152" y="2982451"/>
                  <a:pt x="4903816" y="2982525"/>
                  <a:pt x="4905024" y="2982672"/>
                </a:cubicBezTo>
                <a:cubicBezTo>
                  <a:pt x="4906232" y="2982820"/>
                  <a:pt x="4907071" y="2983100"/>
                  <a:pt x="4907542" y="2983512"/>
                </a:cubicBezTo>
                <a:cubicBezTo>
                  <a:pt x="4908014" y="2983924"/>
                  <a:pt x="4908176" y="2984513"/>
                  <a:pt x="4908028" y="2985279"/>
                </a:cubicBezTo>
                <a:cubicBezTo>
                  <a:pt x="4907881" y="2986045"/>
                  <a:pt x="4907484" y="2987076"/>
                  <a:pt x="4906835" y="2988372"/>
                </a:cubicBezTo>
                <a:lnTo>
                  <a:pt x="4874493" y="3052880"/>
                </a:lnTo>
                <a:lnTo>
                  <a:pt x="4874493" y="3095030"/>
                </a:lnTo>
                <a:cubicBezTo>
                  <a:pt x="4874493" y="3095502"/>
                  <a:pt x="4874376" y="3095914"/>
                  <a:pt x="4874142" y="3096268"/>
                </a:cubicBezTo>
                <a:cubicBezTo>
                  <a:pt x="4873908" y="3096621"/>
                  <a:pt x="4873498" y="3096901"/>
                  <a:pt x="4872912" y="3097107"/>
                </a:cubicBezTo>
                <a:cubicBezTo>
                  <a:pt x="4872326" y="3097313"/>
                  <a:pt x="4871535" y="3097490"/>
                  <a:pt x="4870540" y="3097637"/>
                </a:cubicBezTo>
                <a:cubicBezTo>
                  <a:pt x="4869544" y="3097785"/>
                  <a:pt x="4868344" y="3097858"/>
                  <a:pt x="4866938" y="3097858"/>
                </a:cubicBezTo>
                <a:cubicBezTo>
                  <a:pt x="4865473" y="3097858"/>
                  <a:pt x="4864258" y="3097785"/>
                  <a:pt x="4863292" y="3097637"/>
                </a:cubicBezTo>
                <a:cubicBezTo>
                  <a:pt x="4862325" y="3097490"/>
                  <a:pt x="4861534" y="3097313"/>
                  <a:pt x="4860920" y="3097107"/>
                </a:cubicBezTo>
                <a:cubicBezTo>
                  <a:pt x="4860305" y="3096901"/>
                  <a:pt x="4859880" y="3096621"/>
                  <a:pt x="4859646" y="3096268"/>
                </a:cubicBezTo>
                <a:cubicBezTo>
                  <a:pt x="4859412" y="3095914"/>
                  <a:pt x="4859294" y="3095502"/>
                  <a:pt x="4859294" y="3095030"/>
                </a:cubicBezTo>
                <a:lnTo>
                  <a:pt x="4859294" y="3052880"/>
                </a:lnTo>
                <a:lnTo>
                  <a:pt x="4826952" y="2988372"/>
                </a:lnTo>
                <a:cubicBezTo>
                  <a:pt x="4826304" y="2987017"/>
                  <a:pt x="4825907" y="2985957"/>
                  <a:pt x="4825759" y="2985191"/>
                </a:cubicBezTo>
                <a:cubicBezTo>
                  <a:pt x="4825612" y="2984425"/>
                  <a:pt x="4825759" y="2983836"/>
                  <a:pt x="4826201" y="2983423"/>
                </a:cubicBezTo>
                <a:cubicBezTo>
                  <a:pt x="4826643" y="2983011"/>
                  <a:pt x="4827438" y="2982746"/>
                  <a:pt x="4828587" y="2982628"/>
                </a:cubicBezTo>
                <a:cubicBezTo>
                  <a:pt x="4829735" y="2982510"/>
                  <a:pt x="4831282" y="2982451"/>
                  <a:pt x="4833226" y="2982451"/>
                </a:cubicBezTo>
                <a:close/>
                <a:moveTo>
                  <a:pt x="4617086" y="2982451"/>
                </a:moveTo>
                <a:cubicBezTo>
                  <a:pt x="4618559" y="2982451"/>
                  <a:pt x="4619781" y="2982525"/>
                  <a:pt x="4620753" y="2982672"/>
                </a:cubicBezTo>
                <a:cubicBezTo>
                  <a:pt x="4621725" y="2982820"/>
                  <a:pt x="4622506" y="2982996"/>
                  <a:pt x="4623095" y="2983202"/>
                </a:cubicBezTo>
                <a:cubicBezTo>
                  <a:pt x="4623684" y="2983409"/>
                  <a:pt x="4624096" y="2983688"/>
                  <a:pt x="4624332" y="2984042"/>
                </a:cubicBezTo>
                <a:cubicBezTo>
                  <a:pt x="4624568" y="2984395"/>
                  <a:pt x="4624685" y="2984808"/>
                  <a:pt x="4624685" y="2985279"/>
                </a:cubicBezTo>
                <a:lnTo>
                  <a:pt x="4624685" y="3031053"/>
                </a:lnTo>
                <a:lnTo>
                  <a:pt x="4676733" y="3031053"/>
                </a:lnTo>
                <a:lnTo>
                  <a:pt x="4676733" y="2985279"/>
                </a:lnTo>
                <a:cubicBezTo>
                  <a:pt x="4676733" y="2984808"/>
                  <a:pt x="4676851" y="2984395"/>
                  <a:pt x="4677087" y="2984042"/>
                </a:cubicBezTo>
                <a:cubicBezTo>
                  <a:pt x="4677323" y="2983688"/>
                  <a:pt x="4677735" y="2983409"/>
                  <a:pt x="4678324" y="2983202"/>
                </a:cubicBezTo>
                <a:cubicBezTo>
                  <a:pt x="4678913" y="2982996"/>
                  <a:pt x="4679679" y="2982820"/>
                  <a:pt x="4680621" y="2982672"/>
                </a:cubicBezTo>
                <a:cubicBezTo>
                  <a:pt x="4681564" y="2982525"/>
                  <a:pt x="4682801" y="2982451"/>
                  <a:pt x="4684333" y="2982451"/>
                </a:cubicBezTo>
                <a:cubicBezTo>
                  <a:pt x="4685747" y="2982451"/>
                  <a:pt x="4686940" y="2982525"/>
                  <a:pt x="4687912" y="2982672"/>
                </a:cubicBezTo>
                <a:cubicBezTo>
                  <a:pt x="4688884" y="2982820"/>
                  <a:pt x="4689664" y="2982996"/>
                  <a:pt x="4690253" y="2983202"/>
                </a:cubicBezTo>
                <a:cubicBezTo>
                  <a:pt x="4690843" y="2983409"/>
                  <a:pt x="4691255" y="2983688"/>
                  <a:pt x="4691490" y="2984042"/>
                </a:cubicBezTo>
                <a:cubicBezTo>
                  <a:pt x="4691726" y="2984395"/>
                  <a:pt x="4691844" y="2984808"/>
                  <a:pt x="4691844" y="2985279"/>
                </a:cubicBezTo>
                <a:lnTo>
                  <a:pt x="4691844" y="3095030"/>
                </a:lnTo>
                <a:cubicBezTo>
                  <a:pt x="4691844" y="3095502"/>
                  <a:pt x="4691726" y="3095914"/>
                  <a:pt x="4691490" y="3096268"/>
                </a:cubicBezTo>
                <a:cubicBezTo>
                  <a:pt x="4691255" y="3096621"/>
                  <a:pt x="4690843" y="3096901"/>
                  <a:pt x="4690253" y="3097107"/>
                </a:cubicBezTo>
                <a:cubicBezTo>
                  <a:pt x="4689664" y="3097313"/>
                  <a:pt x="4688884" y="3097490"/>
                  <a:pt x="4687912" y="3097637"/>
                </a:cubicBezTo>
                <a:cubicBezTo>
                  <a:pt x="4686940" y="3097785"/>
                  <a:pt x="4685747" y="3097858"/>
                  <a:pt x="4684333" y="3097858"/>
                </a:cubicBezTo>
                <a:cubicBezTo>
                  <a:pt x="4682801" y="3097858"/>
                  <a:pt x="4681564" y="3097785"/>
                  <a:pt x="4680621" y="3097637"/>
                </a:cubicBezTo>
                <a:cubicBezTo>
                  <a:pt x="4679679" y="3097490"/>
                  <a:pt x="4678913" y="3097313"/>
                  <a:pt x="4678324" y="3097107"/>
                </a:cubicBezTo>
                <a:cubicBezTo>
                  <a:pt x="4677735" y="3096901"/>
                  <a:pt x="4677323" y="3096621"/>
                  <a:pt x="4677087" y="3096268"/>
                </a:cubicBezTo>
                <a:cubicBezTo>
                  <a:pt x="4676851" y="3095914"/>
                  <a:pt x="4676733" y="3095502"/>
                  <a:pt x="4676733" y="3095030"/>
                </a:cubicBezTo>
                <a:lnTo>
                  <a:pt x="4676733" y="3044308"/>
                </a:lnTo>
                <a:lnTo>
                  <a:pt x="4624685" y="3044308"/>
                </a:lnTo>
                <a:lnTo>
                  <a:pt x="4624685" y="3095030"/>
                </a:lnTo>
                <a:cubicBezTo>
                  <a:pt x="4624685" y="3095502"/>
                  <a:pt x="4624568" y="3095914"/>
                  <a:pt x="4624332" y="3096268"/>
                </a:cubicBezTo>
                <a:cubicBezTo>
                  <a:pt x="4624096" y="3096621"/>
                  <a:pt x="4623684" y="3096901"/>
                  <a:pt x="4623095" y="3097107"/>
                </a:cubicBezTo>
                <a:cubicBezTo>
                  <a:pt x="4622506" y="3097313"/>
                  <a:pt x="4621725" y="3097490"/>
                  <a:pt x="4620753" y="3097637"/>
                </a:cubicBezTo>
                <a:cubicBezTo>
                  <a:pt x="4619781" y="3097785"/>
                  <a:pt x="4618559" y="3097858"/>
                  <a:pt x="4617086" y="3097858"/>
                </a:cubicBezTo>
                <a:cubicBezTo>
                  <a:pt x="4615672" y="3097858"/>
                  <a:pt x="4614464" y="3097785"/>
                  <a:pt x="4613463" y="3097637"/>
                </a:cubicBezTo>
                <a:cubicBezTo>
                  <a:pt x="4612461" y="3097490"/>
                  <a:pt x="4611666" y="3097313"/>
                  <a:pt x="4611077" y="3097107"/>
                </a:cubicBezTo>
                <a:cubicBezTo>
                  <a:pt x="4610488" y="3096901"/>
                  <a:pt x="4610076" y="3096621"/>
                  <a:pt x="4609840" y="3096268"/>
                </a:cubicBezTo>
                <a:cubicBezTo>
                  <a:pt x="4609604" y="3095914"/>
                  <a:pt x="4609486" y="3095502"/>
                  <a:pt x="4609486" y="3095030"/>
                </a:cubicBezTo>
                <a:lnTo>
                  <a:pt x="4609486" y="2985279"/>
                </a:lnTo>
                <a:cubicBezTo>
                  <a:pt x="4609486" y="2984808"/>
                  <a:pt x="4609604" y="2984395"/>
                  <a:pt x="4609840" y="2984042"/>
                </a:cubicBezTo>
                <a:cubicBezTo>
                  <a:pt x="4610076" y="2983688"/>
                  <a:pt x="4610488" y="2983409"/>
                  <a:pt x="4611077" y="2983202"/>
                </a:cubicBezTo>
                <a:cubicBezTo>
                  <a:pt x="4611666" y="2982996"/>
                  <a:pt x="4612461" y="2982820"/>
                  <a:pt x="4613463" y="2982672"/>
                </a:cubicBezTo>
                <a:cubicBezTo>
                  <a:pt x="4614464" y="2982525"/>
                  <a:pt x="4615672" y="2982451"/>
                  <a:pt x="4617086" y="2982451"/>
                </a:cubicBezTo>
                <a:close/>
                <a:moveTo>
                  <a:pt x="4366501" y="2982451"/>
                </a:moveTo>
                <a:cubicBezTo>
                  <a:pt x="4368269" y="2982451"/>
                  <a:pt x="4369697" y="2982510"/>
                  <a:pt x="4370787" y="2982628"/>
                </a:cubicBezTo>
                <a:cubicBezTo>
                  <a:pt x="4371877" y="2982746"/>
                  <a:pt x="4372746" y="2982908"/>
                  <a:pt x="4373394" y="2983114"/>
                </a:cubicBezTo>
                <a:cubicBezTo>
                  <a:pt x="4374042" y="2983320"/>
                  <a:pt x="4374528" y="2983615"/>
                  <a:pt x="4374852" y="2983998"/>
                </a:cubicBezTo>
                <a:cubicBezTo>
                  <a:pt x="4375176" y="2984381"/>
                  <a:pt x="4375485" y="2984867"/>
                  <a:pt x="4375780" y="2985456"/>
                </a:cubicBezTo>
                <a:lnTo>
                  <a:pt x="4391597" y="3018328"/>
                </a:lnTo>
                <a:cubicBezTo>
                  <a:pt x="4393066" y="3021451"/>
                  <a:pt x="4394531" y="3024720"/>
                  <a:pt x="4395996" y="3028137"/>
                </a:cubicBezTo>
                <a:cubicBezTo>
                  <a:pt x="4397460" y="3031554"/>
                  <a:pt x="4398953" y="3035000"/>
                  <a:pt x="4400477" y="3038476"/>
                </a:cubicBezTo>
                <a:lnTo>
                  <a:pt x="4400652" y="3038476"/>
                </a:lnTo>
                <a:cubicBezTo>
                  <a:pt x="4401999" y="3035118"/>
                  <a:pt x="4403390" y="3031775"/>
                  <a:pt x="4404825" y="3028446"/>
                </a:cubicBezTo>
                <a:cubicBezTo>
                  <a:pt x="4406260" y="3025118"/>
                  <a:pt x="4407712" y="3021833"/>
                  <a:pt x="4409182" y="3018593"/>
                </a:cubicBezTo>
                <a:lnTo>
                  <a:pt x="4425088" y="2985544"/>
                </a:lnTo>
                <a:cubicBezTo>
                  <a:pt x="4425265" y="2984955"/>
                  <a:pt x="4425515" y="2984454"/>
                  <a:pt x="4425839" y="2984042"/>
                </a:cubicBezTo>
                <a:cubicBezTo>
                  <a:pt x="4426163" y="2983630"/>
                  <a:pt x="4426605" y="2983320"/>
                  <a:pt x="4427165" y="2983114"/>
                </a:cubicBezTo>
                <a:cubicBezTo>
                  <a:pt x="4427725" y="2982908"/>
                  <a:pt x="4428505" y="2982746"/>
                  <a:pt x="4429506" y="2982628"/>
                </a:cubicBezTo>
                <a:cubicBezTo>
                  <a:pt x="4430508" y="2982510"/>
                  <a:pt x="4431775" y="2982451"/>
                  <a:pt x="4433306" y="2982451"/>
                </a:cubicBezTo>
                <a:cubicBezTo>
                  <a:pt x="4435427" y="2982451"/>
                  <a:pt x="4437091" y="2982525"/>
                  <a:pt x="4438299" y="2982672"/>
                </a:cubicBezTo>
                <a:cubicBezTo>
                  <a:pt x="4439507" y="2982820"/>
                  <a:pt x="4440346" y="2983100"/>
                  <a:pt x="4440817" y="2983512"/>
                </a:cubicBezTo>
                <a:cubicBezTo>
                  <a:pt x="4441289" y="2983924"/>
                  <a:pt x="4441451" y="2984513"/>
                  <a:pt x="4441303" y="2985279"/>
                </a:cubicBezTo>
                <a:cubicBezTo>
                  <a:pt x="4441156" y="2986045"/>
                  <a:pt x="4440759" y="2987076"/>
                  <a:pt x="4440110" y="2988372"/>
                </a:cubicBezTo>
                <a:lnTo>
                  <a:pt x="4407768" y="3052880"/>
                </a:lnTo>
                <a:lnTo>
                  <a:pt x="4407768" y="3095030"/>
                </a:lnTo>
                <a:cubicBezTo>
                  <a:pt x="4407768" y="3095502"/>
                  <a:pt x="4407651" y="3095914"/>
                  <a:pt x="4407417" y="3096268"/>
                </a:cubicBezTo>
                <a:cubicBezTo>
                  <a:pt x="4407183" y="3096621"/>
                  <a:pt x="4406773" y="3096901"/>
                  <a:pt x="4406187" y="3097107"/>
                </a:cubicBezTo>
                <a:cubicBezTo>
                  <a:pt x="4405601" y="3097313"/>
                  <a:pt x="4404810" y="3097490"/>
                  <a:pt x="4403815" y="3097637"/>
                </a:cubicBezTo>
                <a:cubicBezTo>
                  <a:pt x="4402819" y="3097785"/>
                  <a:pt x="4401619" y="3097858"/>
                  <a:pt x="4400213" y="3097858"/>
                </a:cubicBezTo>
                <a:cubicBezTo>
                  <a:pt x="4398749" y="3097858"/>
                  <a:pt x="4397533" y="3097785"/>
                  <a:pt x="4396567" y="3097637"/>
                </a:cubicBezTo>
                <a:cubicBezTo>
                  <a:pt x="4395600" y="3097490"/>
                  <a:pt x="4394809" y="3097313"/>
                  <a:pt x="4394195" y="3097107"/>
                </a:cubicBezTo>
                <a:cubicBezTo>
                  <a:pt x="4393580" y="3096901"/>
                  <a:pt x="4393155" y="3096621"/>
                  <a:pt x="4392921" y="3096268"/>
                </a:cubicBezTo>
                <a:cubicBezTo>
                  <a:pt x="4392687" y="3095914"/>
                  <a:pt x="4392569" y="3095502"/>
                  <a:pt x="4392569" y="3095030"/>
                </a:cubicBezTo>
                <a:lnTo>
                  <a:pt x="4392569" y="3052880"/>
                </a:lnTo>
                <a:lnTo>
                  <a:pt x="4360227" y="2988372"/>
                </a:lnTo>
                <a:cubicBezTo>
                  <a:pt x="4359579" y="2987017"/>
                  <a:pt x="4359181" y="2985957"/>
                  <a:pt x="4359034" y="2985191"/>
                </a:cubicBezTo>
                <a:cubicBezTo>
                  <a:pt x="4358887" y="2984425"/>
                  <a:pt x="4359034" y="2983836"/>
                  <a:pt x="4359476" y="2983423"/>
                </a:cubicBezTo>
                <a:cubicBezTo>
                  <a:pt x="4359918" y="2983011"/>
                  <a:pt x="4360713" y="2982746"/>
                  <a:pt x="4361862" y="2982628"/>
                </a:cubicBezTo>
                <a:cubicBezTo>
                  <a:pt x="4363011" y="2982510"/>
                  <a:pt x="4364557" y="2982451"/>
                  <a:pt x="4366501" y="2982451"/>
                </a:cubicBezTo>
                <a:close/>
                <a:moveTo>
                  <a:pt x="4140836" y="2982451"/>
                </a:moveTo>
                <a:cubicBezTo>
                  <a:pt x="4142309" y="2982451"/>
                  <a:pt x="4143531" y="2982525"/>
                  <a:pt x="4144503" y="2982672"/>
                </a:cubicBezTo>
                <a:cubicBezTo>
                  <a:pt x="4145475" y="2982820"/>
                  <a:pt x="4146256" y="2982996"/>
                  <a:pt x="4146845" y="2983202"/>
                </a:cubicBezTo>
                <a:cubicBezTo>
                  <a:pt x="4147434" y="2983409"/>
                  <a:pt x="4147846" y="2983688"/>
                  <a:pt x="4148082" y="2984042"/>
                </a:cubicBezTo>
                <a:cubicBezTo>
                  <a:pt x="4148317" y="2984395"/>
                  <a:pt x="4148435" y="2984808"/>
                  <a:pt x="4148435" y="2985279"/>
                </a:cubicBezTo>
                <a:lnTo>
                  <a:pt x="4148435" y="3031053"/>
                </a:lnTo>
                <a:lnTo>
                  <a:pt x="4200483" y="3031053"/>
                </a:lnTo>
                <a:lnTo>
                  <a:pt x="4200483" y="2985279"/>
                </a:lnTo>
                <a:cubicBezTo>
                  <a:pt x="4200483" y="2984808"/>
                  <a:pt x="4200601" y="2984395"/>
                  <a:pt x="4200837" y="2984042"/>
                </a:cubicBezTo>
                <a:cubicBezTo>
                  <a:pt x="4201072" y="2983688"/>
                  <a:pt x="4201485" y="2983409"/>
                  <a:pt x="4202074" y="2983202"/>
                </a:cubicBezTo>
                <a:cubicBezTo>
                  <a:pt x="4202663" y="2982996"/>
                  <a:pt x="4203429" y="2982820"/>
                  <a:pt x="4204372" y="2982672"/>
                </a:cubicBezTo>
                <a:cubicBezTo>
                  <a:pt x="4205314" y="2982525"/>
                  <a:pt x="4206551" y="2982451"/>
                  <a:pt x="4208083" y="2982451"/>
                </a:cubicBezTo>
                <a:cubicBezTo>
                  <a:pt x="4209497" y="2982451"/>
                  <a:pt x="4210690" y="2982525"/>
                  <a:pt x="4211662" y="2982672"/>
                </a:cubicBezTo>
                <a:cubicBezTo>
                  <a:pt x="4212634" y="2982820"/>
                  <a:pt x="4213414" y="2982996"/>
                  <a:pt x="4214004" y="2983202"/>
                </a:cubicBezTo>
                <a:cubicBezTo>
                  <a:pt x="4214592" y="2983409"/>
                  <a:pt x="4215005" y="2983688"/>
                  <a:pt x="4215241" y="2984042"/>
                </a:cubicBezTo>
                <a:cubicBezTo>
                  <a:pt x="4215476" y="2984395"/>
                  <a:pt x="4215594" y="2984808"/>
                  <a:pt x="4215594" y="2985279"/>
                </a:cubicBezTo>
                <a:lnTo>
                  <a:pt x="4215594" y="3095030"/>
                </a:lnTo>
                <a:cubicBezTo>
                  <a:pt x="4215594" y="3095502"/>
                  <a:pt x="4215476" y="3095914"/>
                  <a:pt x="4215241" y="3096268"/>
                </a:cubicBezTo>
                <a:cubicBezTo>
                  <a:pt x="4215005" y="3096621"/>
                  <a:pt x="4214592" y="3096901"/>
                  <a:pt x="4214004" y="3097107"/>
                </a:cubicBezTo>
                <a:cubicBezTo>
                  <a:pt x="4213414" y="3097313"/>
                  <a:pt x="4212634" y="3097490"/>
                  <a:pt x="4211662" y="3097637"/>
                </a:cubicBezTo>
                <a:cubicBezTo>
                  <a:pt x="4210690" y="3097785"/>
                  <a:pt x="4209497" y="3097858"/>
                  <a:pt x="4208083" y="3097858"/>
                </a:cubicBezTo>
                <a:cubicBezTo>
                  <a:pt x="4206551" y="3097858"/>
                  <a:pt x="4205314" y="3097785"/>
                  <a:pt x="4204372" y="3097637"/>
                </a:cubicBezTo>
                <a:cubicBezTo>
                  <a:pt x="4203429" y="3097490"/>
                  <a:pt x="4202663" y="3097313"/>
                  <a:pt x="4202074" y="3097107"/>
                </a:cubicBezTo>
                <a:cubicBezTo>
                  <a:pt x="4201485" y="3096901"/>
                  <a:pt x="4201072" y="3096621"/>
                  <a:pt x="4200837" y="3096268"/>
                </a:cubicBezTo>
                <a:cubicBezTo>
                  <a:pt x="4200601" y="3095914"/>
                  <a:pt x="4200483" y="3095502"/>
                  <a:pt x="4200483" y="3095030"/>
                </a:cubicBezTo>
                <a:lnTo>
                  <a:pt x="4200483" y="3044308"/>
                </a:lnTo>
                <a:lnTo>
                  <a:pt x="4148435" y="3044308"/>
                </a:lnTo>
                <a:lnTo>
                  <a:pt x="4148435" y="3095030"/>
                </a:lnTo>
                <a:cubicBezTo>
                  <a:pt x="4148435" y="3095502"/>
                  <a:pt x="4148317" y="3095914"/>
                  <a:pt x="4148082" y="3096268"/>
                </a:cubicBezTo>
                <a:cubicBezTo>
                  <a:pt x="4147846" y="3096621"/>
                  <a:pt x="4147434" y="3096901"/>
                  <a:pt x="4146845" y="3097107"/>
                </a:cubicBezTo>
                <a:cubicBezTo>
                  <a:pt x="4146256" y="3097313"/>
                  <a:pt x="4145475" y="3097490"/>
                  <a:pt x="4144503" y="3097637"/>
                </a:cubicBezTo>
                <a:cubicBezTo>
                  <a:pt x="4143531" y="3097785"/>
                  <a:pt x="4142309" y="3097858"/>
                  <a:pt x="4140836" y="3097858"/>
                </a:cubicBezTo>
                <a:cubicBezTo>
                  <a:pt x="4139422" y="3097858"/>
                  <a:pt x="4138214" y="3097785"/>
                  <a:pt x="4137213" y="3097637"/>
                </a:cubicBezTo>
                <a:cubicBezTo>
                  <a:pt x="4136211" y="3097490"/>
                  <a:pt x="4135416" y="3097313"/>
                  <a:pt x="4134827" y="3097107"/>
                </a:cubicBezTo>
                <a:cubicBezTo>
                  <a:pt x="4134238" y="3096901"/>
                  <a:pt x="4133825" y="3096621"/>
                  <a:pt x="4133590" y="3096268"/>
                </a:cubicBezTo>
                <a:cubicBezTo>
                  <a:pt x="4133354" y="3095914"/>
                  <a:pt x="4133236" y="3095502"/>
                  <a:pt x="4133236" y="3095030"/>
                </a:cubicBezTo>
                <a:lnTo>
                  <a:pt x="4133236" y="2985279"/>
                </a:lnTo>
                <a:cubicBezTo>
                  <a:pt x="4133236" y="2984808"/>
                  <a:pt x="4133354" y="2984395"/>
                  <a:pt x="4133590" y="2984042"/>
                </a:cubicBezTo>
                <a:cubicBezTo>
                  <a:pt x="4133825" y="2983688"/>
                  <a:pt x="4134238" y="2983409"/>
                  <a:pt x="4134827" y="2983202"/>
                </a:cubicBezTo>
                <a:cubicBezTo>
                  <a:pt x="4135416" y="2982996"/>
                  <a:pt x="4136211" y="2982820"/>
                  <a:pt x="4137213" y="2982672"/>
                </a:cubicBezTo>
                <a:cubicBezTo>
                  <a:pt x="4138214" y="2982525"/>
                  <a:pt x="4139422" y="2982451"/>
                  <a:pt x="4140836" y="2982451"/>
                </a:cubicBezTo>
                <a:close/>
                <a:moveTo>
                  <a:pt x="3890251" y="2982451"/>
                </a:moveTo>
                <a:cubicBezTo>
                  <a:pt x="3892019" y="2982451"/>
                  <a:pt x="3893447" y="2982510"/>
                  <a:pt x="3894537" y="2982628"/>
                </a:cubicBezTo>
                <a:cubicBezTo>
                  <a:pt x="3895627" y="2982746"/>
                  <a:pt x="3896496" y="2982908"/>
                  <a:pt x="3897144" y="2983114"/>
                </a:cubicBezTo>
                <a:cubicBezTo>
                  <a:pt x="3897792" y="2983320"/>
                  <a:pt x="3898278" y="2983615"/>
                  <a:pt x="3898602" y="2983998"/>
                </a:cubicBezTo>
                <a:cubicBezTo>
                  <a:pt x="3898926" y="2984381"/>
                  <a:pt x="3899235" y="2984867"/>
                  <a:pt x="3899530" y="2985456"/>
                </a:cubicBezTo>
                <a:lnTo>
                  <a:pt x="3915347" y="3018328"/>
                </a:lnTo>
                <a:cubicBezTo>
                  <a:pt x="3916816" y="3021451"/>
                  <a:pt x="3918281" y="3024720"/>
                  <a:pt x="3919746" y="3028137"/>
                </a:cubicBezTo>
                <a:cubicBezTo>
                  <a:pt x="3921210" y="3031554"/>
                  <a:pt x="3922703" y="3035000"/>
                  <a:pt x="3924227" y="3038476"/>
                </a:cubicBezTo>
                <a:lnTo>
                  <a:pt x="3924402" y="3038476"/>
                </a:lnTo>
                <a:cubicBezTo>
                  <a:pt x="3925749" y="3035118"/>
                  <a:pt x="3927140" y="3031775"/>
                  <a:pt x="3928575" y="3028446"/>
                </a:cubicBezTo>
                <a:cubicBezTo>
                  <a:pt x="3930010" y="3025118"/>
                  <a:pt x="3931462" y="3021833"/>
                  <a:pt x="3932932" y="3018593"/>
                </a:cubicBezTo>
                <a:lnTo>
                  <a:pt x="3948838" y="2985544"/>
                </a:lnTo>
                <a:cubicBezTo>
                  <a:pt x="3949015" y="2984955"/>
                  <a:pt x="3949265" y="2984454"/>
                  <a:pt x="3949589" y="2984042"/>
                </a:cubicBezTo>
                <a:cubicBezTo>
                  <a:pt x="3949913" y="2983630"/>
                  <a:pt x="3950355" y="2983320"/>
                  <a:pt x="3950915" y="2983114"/>
                </a:cubicBezTo>
                <a:cubicBezTo>
                  <a:pt x="3951475" y="2982908"/>
                  <a:pt x="3952255" y="2982746"/>
                  <a:pt x="3953257" y="2982628"/>
                </a:cubicBezTo>
                <a:cubicBezTo>
                  <a:pt x="3954258" y="2982510"/>
                  <a:pt x="3955525" y="2982451"/>
                  <a:pt x="3957056" y="2982451"/>
                </a:cubicBezTo>
                <a:cubicBezTo>
                  <a:pt x="3959177" y="2982451"/>
                  <a:pt x="3960841" y="2982525"/>
                  <a:pt x="3962049" y="2982672"/>
                </a:cubicBezTo>
                <a:cubicBezTo>
                  <a:pt x="3963257" y="2982820"/>
                  <a:pt x="3964096" y="2983100"/>
                  <a:pt x="3964568" y="2983512"/>
                </a:cubicBezTo>
                <a:cubicBezTo>
                  <a:pt x="3965039" y="2983924"/>
                  <a:pt x="3965201" y="2984513"/>
                  <a:pt x="3965054" y="2985279"/>
                </a:cubicBezTo>
                <a:cubicBezTo>
                  <a:pt x="3964906" y="2986045"/>
                  <a:pt x="3964509" y="2987076"/>
                  <a:pt x="3963861" y="2988372"/>
                </a:cubicBezTo>
                <a:lnTo>
                  <a:pt x="3931518" y="3052880"/>
                </a:lnTo>
                <a:lnTo>
                  <a:pt x="3931518" y="3095030"/>
                </a:lnTo>
                <a:cubicBezTo>
                  <a:pt x="3931518" y="3095502"/>
                  <a:pt x="3931401" y="3095914"/>
                  <a:pt x="3931167" y="3096268"/>
                </a:cubicBezTo>
                <a:cubicBezTo>
                  <a:pt x="3930933" y="3096621"/>
                  <a:pt x="3930523" y="3096901"/>
                  <a:pt x="3929937" y="3097107"/>
                </a:cubicBezTo>
                <a:cubicBezTo>
                  <a:pt x="3929351" y="3097313"/>
                  <a:pt x="3928560" y="3097490"/>
                  <a:pt x="3927565" y="3097637"/>
                </a:cubicBezTo>
                <a:cubicBezTo>
                  <a:pt x="3926569" y="3097785"/>
                  <a:pt x="3925369" y="3097858"/>
                  <a:pt x="3923963" y="3097858"/>
                </a:cubicBezTo>
                <a:cubicBezTo>
                  <a:pt x="3922499" y="3097858"/>
                  <a:pt x="3921283" y="3097785"/>
                  <a:pt x="3920317" y="3097637"/>
                </a:cubicBezTo>
                <a:cubicBezTo>
                  <a:pt x="3919350" y="3097490"/>
                  <a:pt x="3918559" y="3097313"/>
                  <a:pt x="3917945" y="3097107"/>
                </a:cubicBezTo>
                <a:cubicBezTo>
                  <a:pt x="3917330" y="3096901"/>
                  <a:pt x="3916905" y="3096621"/>
                  <a:pt x="3916671" y="3096268"/>
                </a:cubicBezTo>
                <a:cubicBezTo>
                  <a:pt x="3916437" y="3095914"/>
                  <a:pt x="3916319" y="3095502"/>
                  <a:pt x="3916319" y="3095030"/>
                </a:cubicBezTo>
                <a:lnTo>
                  <a:pt x="3916319" y="3052880"/>
                </a:lnTo>
                <a:lnTo>
                  <a:pt x="3883977" y="2988372"/>
                </a:lnTo>
                <a:cubicBezTo>
                  <a:pt x="3883329" y="2987017"/>
                  <a:pt x="3882931" y="2985957"/>
                  <a:pt x="3882784" y="2985191"/>
                </a:cubicBezTo>
                <a:cubicBezTo>
                  <a:pt x="3882637" y="2984425"/>
                  <a:pt x="3882784" y="2983836"/>
                  <a:pt x="3883226" y="2983423"/>
                </a:cubicBezTo>
                <a:cubicBezTo>
                  <a:pt x="3883668" y="2983011"/>
                  <a:pt x="3884463" y="2982746"/>
                  <a:pt x="3885612" y="2982628"/>
                </a:cubicBezTo>
                <a:cubicBezTo>
                  <a:pt x="3886761" y="2982510"/>
                  <a:pt x="3888307" y="2982451"/>
                  <a:pt x="3890251" y="2982451"/>
                </a:cubicBezTo>
                <a:close/>
                <a:moveTo>
                  <a:pt x="3674141" y="2982451"/>
                </a:moveTo>
                <a:cubicBezTo>
                  <a:pt x="3675614" y="2982451"/>
                  <a:pt x="3676836" y="2982525"/>
                  <a:pt x="3677808" y="2982672"/>
                </a:cubicBezTo>
                <a:cubicBezTo>
                  <a:pt x="3678780" y="2982820"/>
                  <a:pt x="3679561" y="2982996"/>
                  <a:pt x="3680150" y="2983202"/>
                </a:cubicBezTo>
                <a:cubicBezTo>
                  <a:pt x="3680738" y="2983409"/>
                  <a:pt x="3681151" y="2983688"/>
                  <a:pt x="3681387" y="2984042"/>
                </a:cubicBezTo>
                <a:cubicBezTo>
                  <a:pt x="3681622" y="2984395"/>
                  <a:pt x="3681740" y="2984808"/>
                  <a:pt x="3681740" y="2985279"/>
                </a:cubicBezTo>
                <a:lnTo>
                  <a:pt x="3681740" y="3031053"/>
                </a:lnTo>
                <a:lnTo>
                  <a:pt x="3733788" y="3031053"/>
                </a:lnTo>
                <a:lnTo>
                  <a:pt x="3733788" y="2985279"/>
                </a:lnTo>
                <a:cubicBezTo>
                  <a:pt x="3733788" y="2984808"/>
                  <a:pt x="3733906" y="2984395"/>
                  <a:pt x="3734142" y="2984042"/>
                </a:cubicBezTo>
                <a:cubicBezTo>
                  <a:pt x="3734377" y="2983688"/>
                  <a:pt x="3734789" y="2983409"/>
                  <a:pt x="3735379" y="2983202"/>
                </a:cubicBezTo>
                <a:cubicBezTo>
                  <a:pt x="3735968" y="2982996"/>
                  <a:pt x="3736734" y="2982820"/>
                  <a:pt x="3737677" y="2982672"/>
                </a:cubicBezTo>
                <a:cubicBezTo>
                  <a:pt x="3738619" y="2982525"/>
                  <a:pt x="3739857" y="2982451"/>
                  <a:pt x="3741389" y="2982451"/>
                </a:cubicBezTo>
                <a:cubicBezTo>
                  <a:pt x="3742802" y="2982451"/>
                  <a:pt x="3743995" y="2982525"/>
                  <a:pt x="3744937" y="2982672"/>
                </a:cubicBezTo>
                <a:cubicBezTo>
                  <a:pt x="3745909" y="2982820"/>
                  <a:pt x="3746689" y="2982996"/>
                  <a:pt x="3747279" y="2983202"/>
                </a:cubicBezTo>
                <a:cubicBezTo>
                  <a:pt x="3747867" y="2983409"/>
                  <a:pt x="3748280" y="2983688"/>
                  <a:pt x="3748516" y="2984042"/>
                </a:cubicBezTo>
                <a:cubicBezTo>
                  <a:pt x="3748751" y="2984395"/>
                  <a:pt x="3748869" y="2984808"/>
                  <a:pt x="3748869" y="2985279"/>
                </a:cubicBezTo>
                <a:lnTo>
                  <a:pt x="3748869" y="3095030"/>
                </a:lnTo>
                <a:cubicBezTo>
                  <a:pt x="3748869" y="3095502"/>
                  <a:pt x="3748751" y="3095914"/>
                  <a:pt x="3748516" y="3096268"/>
                </a:cubicBezTo>
                <a:cubicBezTo>
                  <a:pt x="3748280" y="3096621"/>
                  <a:pt x="3747867" y="3096901"/>
                  <a:pt x="3747279" y="3097107"/>
                </a:cubicBezTo>
                <a:cubicBezTo>
                  <a:pt x="3746689" y="3097313"/>
                  <a:pt x="3745909" y="3097490"/>
                  <a:pt x="3744937" y="3097637"/>
                </a:cubicBezTo>
                <a:cubicBezTo>
                  <a:pt x="3743995" y="3097785"/>
                  <a:pt x="3742802" y="3097858"/>
                  <a:pt x="3741389" y="3097858"/>
                </a:cubicBezTo>
                <a:cubicBezTo>
                  <a:pt x="3739857" y="3097858"/>
                  <a:pt x="3738619" y="3097785"/>
                  <a:pt x="3737677" y="3097637"/>
                </a:cubicBezTo>
                <a:cubicBezTo>
                  <a:pt x="3736734" y="3097490"/>
                  <a:pt x="3735968" y="3097313"/>
                  <a:pt x="3735379" y="3097107"/>
                </a:cubicBezTo>
                <a:cubicBezTo>
                  <a:pt x="3734789" y="3096901"/>
                  <a:pt x="3734377" y="3096621"/>
                  <a:pt x="3734142" y="3096268"/>
                </a:cubicBezTo>
                <a:cubicBezTo>
                  <a:pt x="3733906" y="3095914"/>
                  <a:pt x="3733788" y="3095502"/>
                  <a:pt x="3733788" y="3095030"/>
                </a:cubicBezTo>
                <a:lnTo>
                  <a:pt x="3733788" y="3044308"/>
                </a:lnTo>
                <a:lnTo>
                  <a:pt x="3681740" y="3044308"/>
                </a:lnTo>
                <a:lnTo>
                  <a:pt x="3681740" y="3095030"/>
                </a:lnTo>
                <a:cubicBezTo>
                  <a:pt x="3681740" y="3095502"/>
                  <a:pt x="3681622" y="3095914"/>
                  <a:pt x="3681387" y="3096268"/>
                </a:cubicBezTo>
                <a:cubicBezTo>
                  <a:pt x="3681151" y="3096621"/>
                  <a:pt x="3680738" y="3096901"/>
                  <a:pt x="3680150" y="3097107"/>
                </a:cubicBezTo>
                <a:cubicBezTo>
                  <a:pt x="3679561" y="3097313"/>
                  <a:pt x="3678780" y="3097490"/>
                  <a:pt x="3677808" y="3097637"/>
                </a:cubicBezTo>
                <a:cubicBezTo>
                  <a:pt x="3676836" y="3097785"/>
                  <a:pt x="3675614" y="3097858"/>
                  <a:pt x="3674141" y="3097858"/>
                </a:cubicBezTo>
                <a:cubicBezTo>
                  <a:pt x="3672728" y="3097858"/>
                  <a:pt x="3671519" y="3097785"/>
                  <a:pt x="3670519" y="3097637"/>
                </a:cubicBezTo>
                <a:cubicBezTo>
                  <a:pt x="3669517" y="3097490"/>
                  <a:pt x="3668722" y="3097313"/>
                  <a:pt x="3668133" y="3097107"/>
                </a:cubicBezTo>
                <a:cubicBezTo>
                  <a:pt x="3667543" y="3096901"/>
                  <a:pt x="3667131" y="3096621"/>
                  <a:pt x="3666896" y="3096268"/>
                </a:cubicBezTo>
                <a:cubicBezTo>
                  <a:pt x="3666660" y="3095914"/>
                  <a:pt x="3666542" y="3095502"/>
                  <a:pt x="3666542" y="3095030"/>
                </a:cubicBezTo>
                <a:lnTo>
                  <a:pt x="3666542" y="2985279"/>
                </a:lnTo>
                <a:cubicBezTo>
                  <a:pt x="3666542" y="2984808"/>
                  <a:pt x="3666660" y="2984395"/>
                  <a:pt x="3666896" y="2984042"/>
                </a:cubicBezTo>
                <a:cubicBezTo>
                  <a:pt x="3667131" y="2983688"/>
                  <a:pt x="3667543" y="2983409"/>
                  <a:pt x="3668133" y="2983202"/>
                </a:cubicBezTo>
                <a:cubicBezTo>
                  <a:pt x="3668722" y="2982996"/>
                  <a:pt x="3669517" y="2982820"/>
                  <a:pt x="3670519" y="2982672"/>
                </a:cubicBezTo>
                <a:cubicBezTo>
                  <a:pt x="3671519" y="2982525"/>
                  <a:pt x="3672728" y="2982451"/>
                  <a:pt x="3674141" y="2982451"/>
                </a:cubicBezTo>
                <a:close/>
                <a:moveTo>
                  <a:pt x="3423558" y="2982451"/>
                </a:moveTo>
                <a:cubicBezTo>
                  <a:pt x="3425324" y="2982451"/>
                  <a:pt x="3426753" y="2982510"/>
                  <a:pt x="3427843" y="2982628"/>
                </a:cubicBezTo>
                <a:cubicBezTo>
                  <a:pt x="3428933" y="2982746"/>
                  <a:pt x="3429802" y="2982908"/>
                  <a:pt x="3430450" y="2983114"/>
                </a:cubicBezTo>
                <a:cubicBezTo>
                  <a:pt x="3431097" y="2983320"/>
                  <a:pt x="3431584" y="2983615"/>
                  <a:pt x="3431907" y="2983998"/>
                </a:cubicBezTo>
                <a:cubicBezTo>
                  <a:pt x="3432232" y="2984381"/>
                  <a:pt x="3432541" y="2984867"/>
                  <a:pt x="3432835" y="2985456"/>
                </a:cubicBezTo>
                <a:lnTo>
                  <a:pt x="3448653" y="3018328"/>
                </a:lnTo>
                <a:cubicBezTo>
                  <a:pt x="3450122" y="3021451"/>
                  <a:pt x="3451587" y="3024720"/>
                  <a:pt x="3453052" y="3028137"/>
                </a:cubicBezTo>
                <a:cubicBezTo>
                  <a:pt x="3454516" y="3031554"/>
                  <a:pt x="3456009" y="3035000"/>
                  <a:pt x="3457533" y="3038476"/>
                </a:cubicBezTo>
                <a:lnTo>
                  <a:pt x="3457707" y="3038476"/>
                </a:lnTo>
                <a:cubicBezTo>
                  <a:pt x="3459055" y="3035118"/>
                  <a:pt x="3460446" y="3031775"/>
                  <a:pt x="3461881" y="3028446"/>
                </a:cubicBezTo>
                <a:cubicBezTo>
                  <a:pt x="3463316" y="3025118"/>
                  <a:pt x="3464768" y="3021833"/>
                  <a:pt x="3466238" y="3018593"/>
                </a:cubicBezTo>
                <a:lnTo>
                  <a:pt x="3482144" y="2985544"/>
                </a:lnTo>
                <a:cubicBezTo>
                  <a:pt x="3482321" y="2984955"/>
                  <a:pt x="3482571" y="2984454"/>
                  <a:pt x="3482895" y="2984042"/>
                </a:cubicBezTo>
                <a:cubicBezTo>
                  <a:pt x="3483219" y="2983630"/>
                  <a:pt x="3483661" y="2983320"/>
                  <a:pt x="3484221" y="2983114"/>
                </a:cubicBezTo>
                <a:cubicBezTo>
                  <a:pt x="3484781" y="2982908"/>
                  <a:pt x="3485561" y="2982746"/>
                  <a:pt x="3486563" y="2982628"/>
                </a:cubicBezTo>
                <a:cubicBezTo>
                  <a:pt x="3487564" y="2982510"/>
                  <a:pt x="3488831" y="2982451"/>
                  <a:pt x="3490362" y="2982451"/>
                </a:cubicBezTo>
                <a:cubicBezTo>
                  <a:pt x="3492483" y="2982451"/>
                  <a:pt x="3494148" y="2982525"/>
                  <a:pt x="3495355" y="2982672"/>
                </a:cubicBezTo>
                <a:cubicBezTo>
                  <a:pt x="3496563" y="2982820"/>
                  <a:pt x="3497402" y="2983100"/>
                  <a:pt x="3497874" y="2983512"/>
                </a:cubicBezTo>
                <a:cubicBezTo>
                  <a:pt x="3498345" y="2983924"/>
                  <a:pt x="3498507" y="2984513"/>
                  <a:pt x="3498360" y="2985279"/>
                </a:cubicBezTo>
                <a:cubicBezTo>
                  <a:pt x="3498212" y="2986045"/>
                  <a:pt x="3497815" y="2987076"/>
                  <a:pt x="3497167" y="2988372"/>
                </a:cubicBezTo>
                <a:lnTo>
                  <a:pt x="3464824" y="3052880"/>
                </a:lnTo>
                <a:lnTo>
                  <a:pt x="3464824" y="3095030"/>
                </a:lnTo>
                <a:cubicBezTo>
                  <a:pt x="3464824" y="3095502"/>
                  <a:pt x="3464707" y="3095914"/>
                  <a:pt x="3464473" y="3096268"/>
                </a:cubicBezTo>
                <a:cubicBezTo>
                  <a:pt x="3464239" y="3096621"/>
                  <a:pt x="3463829" y="3096901"/>
                  <a:pt x="3463243" y="3097107"/>
                </a:cubicBezTo>
                <a:cubicBezTo>
                  <a:pt x="3462657" y="3097313"/>
                  <a:pt x="3461866" y="3097490"/>
                  <a:pt x="3460871" y="3097637"/>
                </a:cubicBezTo>
                <a:cubicBezTo>
                  <a:pt x="3459875" y="3097785"/>
                  <a:pt x="3458675" y="3097858"/>
                  <a:pt x="3457269" y="3097858"/>
                </a:cubicBezTo>
                <a:cubicBezTo>
                  <a:pt x="3455805" y="3097858"/>
                  <a:pt x="3454589" y="3097785"/>
                  <a:pt x="3453622" y="3097637"/>
                </a:cubicBezTo>
                <a:cubicBezTo>
                  <a:pt x="3452656" y="3097490"/>
                  <a:pt x="3451866" y="3097313"/>
                  <a:pt x="3451251" y="3097107"/>
                </a:cubicBezTo>
                <a:cubicBezTo>
                  <a:pt x="3450635" y="3096901"/>
                  <a:pt x="3450211" y="3096621"/>
                  <a:pt x="3449977" y="3096268"/>
                </a:cubicBezTo>
                <a:cubicBezTo>
                  <a:pt x="3449743" y="3095914"/>
                  <a:pt x="3449625" y="3095502"/>
                  <a:pt x="3449625" y="3095030"/>
                </a:cubicBezTo>
                <a:lnTo>
                  <a:pt x="3449625" y="3052880"/>
                </a:lnTo>
                <a:lnTo>
                  <a:pt x="3417284" y="2988372"/>
                </a:lnTo>
                <a:cubicBezTo>
                  <a:pt x="3416635" y="2987017"/>
                  <a:pt x="3416237" y="2985957"/>
                  <a:pt x="3416090" y="2985191"/>
                </a:cubicBezTo>
                <a:cubicBezTo>
                  <a:pt x="3415943" y="2984425"/>
                  <a:pt x="3416090" y="2983836"/>
                  <a:pt x="3416532" y="2983423"/>
                </a:cubicBezTo>
                <a:cubicBezTo>
                  <a:pt x="3416974" y="2983011"/>
                  <a:pt x="3417769" y="2982746"/>
                  <a:pt x="3418918" y="2982628"/>
                </a:cubicBezTo>
                <a:cubicBezTo>
                  <a:pt x="3420067" y="2982510"/>
                  <a:pt x="3421613" y="2982451"/>
                  <a:pt x="3423558" y="2982451"/>
                </a:cubicBezTo>
                <a:close/>
                <a:moveTo>
                  <a:pt x="3197890" y="2982451"/>
                </a:moveTo>
                <a:cubicBezTo>
                  <a:pt x="3199363" y="2982451"/>
                  <a:pt x="3200586" y="2982525"/>
                  <a:pt x="3201556" y="2982672"/>
                </a:cubicBezTo>
                <a:cubicBezTo>
                  <a:pt x="3202530" y="2982820"/>
                  <a:pt x="3203309" y="2982996"/>
                  <a:pt x="3203899" y="2983202"/>
                </a:cubicBezTo>
                <a:cubicBezTo>
                  <a:pt x="3204489" y="2983409"/>
                  <a:pt x="3204900" y="2983688"/>
                  <a:pt x="3205137" y="2984042"/>
                </a:cubicBezTo>
                <a:cubicBezTo>
                  <a:pt x="3205371" y="2984395"/>
                  <a:pt x="3205490" y="2984808"/>
                  <a:pt x="3205490" y="2985279"/>
                </a:cubicBezTo>
                <a:lnTo>
                  <a:pt x="3205490" y="3031053"/>
                </a:lnTo>
                <a:lnTo>
                  <a:pt x="3257539" y="3031053"/>
                </a:lnTo>
                <a:lnTo>
                  <a:pt x="3257539" y="2985279"/>
                </a:lnTo>
                <a:cubicBezTo>
                  <a:pt x="3257539" y="2984808"/>
                  <a:pt x="3257658" y="2984395"/>
                  <a:pt x="3257892" y="2984042"/>
                </a:cubicBezTo>
                <a:cubicBezTo>
                  <a:pt x="3258129" y="2983688"/>
                  <a:pt x="3258541" y="2983409"/>
                  <a:pt x="3259131" y="2983202"/>
                </a:cubicBezTo>
                <a:cubicBezTo>
                  <a:pt x="3259719" y="2982996"/>
                  <a:pt x="3260485" y="2982820"/>
                  <a:pt x="3261428" y="2982672"/>
                </a:cubicBezTo>
                <a:cubicBezTo>
                  <a:pt x="3262370" y="2982525"/>
                  <a:pt x="3263608" y="2982451"/>
                  <a:pt x="3265139" y="2982451"/>
                </a:cubicBezTo>
                <a:cubicBezTo>
                  <a:pt x="3266554" y="2982451"/>
                  <a:pt x="3267746" y="2982525"/>
                  <a:pt x="3268718" y="2982672"/>
                </a:cubicBezTo>
                <a:cubicBezTo>
                  <a:pt x="3269691" y="2982820"/>
                  <a:pt x="3270471" y="2982996"/>
                  <a:pt x="3271060" y="2983202"/>
                </a:cubicBezTo>
                <a:cubicBezTo>
                  <a:pt x="3271649" y="2983409"/>
                  <a:pt x="3272062" y="2983688"/>
                  <a:pt x="3272297" y="2984042"/>
                </a:cubicBezTo>
                <a:cubicBezTo>
                  <a:pt x="3272533" y="2984395"/>
                  <a:pt x="3272651" y="2984808"/>
                  <a:pt x="3272651" y="2985279"/>
                </a:cubicBezTo>
                <a:lnTo>
                  <a:pt x="3272651" y="3095030"/>
                </a:lnTo>
                <a:cubicBezTo>
                  <a:pt x="3272651" y="3095502"/>
                  <a:pt x="3272533" y="3095914"/>
                  <a:pt x="3272297" y="3096268"/>
                </a:cubicBezTo>
                <a:cubicBezTo>
                  <a:pt x="3272062" y="3096621"/>
                  <a:pt x="3271649" y="3096901"/>
                  <a:pt x="3271060" y="3097107"/>
                </a:cubicBezTo>
                <a:cubicBezTo>
                  <a:pt x="3270471" y="3097313"/>
                  <a:pt x="3269691" y="3097490"/>
                  <a:pt x="3268718" y="3097637"/>
                </a:cubicBezTo>
                <a:cubicBezTo>
                  <a:pt x="3267746" y="3097785"/>
                  <a:pt x="3266554" y="3097858"/>
                  <a:pt x="3265139" y="3097858"/>
                </a:cubicBezTo>
                <a:cubicBezTo>
                  <a:pt x="3263608" y="3097858"/>
                  <a:pt x="3262370" y="3097785"/>
                  <a:pt x="3261428" y="3097637"/>
                </a:cubicBezTo>
                <a:cubicBezTo>
                  <a:pt x="3260485" y="3097490"/>
                  <a:pt x="3259719" y="3097313"/>
                  <a:pt x="3259131" y="3097107"/>
                </a:cubicBezTo>
                <a:cubicBezTo>
                  <a:pt x="3258541" y="3096901"/>
                  <a:pt x="3258129" y="3096621"/>
                  <a:pt x="3257892" y="3096268"/>
                </a:cubicBezTo>
                <a:cubicBezTo>
                  <a:pt x="3257658" y="3095914"/>
                  <a:pt x="3257539" y="3095502"/>
                  <a:pt x="3257539" y="3095030"/>
                </a:cubicBezTo>
                <a:lnTo>
                  <a:pt x="3257539" y="3044308"/>
                </a:lnTo>
                <a:lnTo>
                  <a:pt x="3205490" y="3044308"/>
                </a:lnTo>
                <a:lnTo>
                  <a:pt x="3205490" y="3095030"/>
                </a:lnTo>
                <a:cubicBezTo>
                  <a:pt x="3205490" y="3095502"/>
                  <a:pt x="3205371" y="3095914"/>
                  <a:pt x="3205137" y="3096268"/>
                </a:cubicBezTo>
                <a:cubicBezTo>
                  <a:pt x="3204900" y="3096621"/>
                  <a:pt x="3204489" y="3096901"/>
                  <a:pt x="3203899" y="3097107"/>
                </a:cubicBezTo>
                <a:cubicBezTo>
                  <a:pt x="3203309" y="3097313"/>
                  <a:pt x="3202530" y="3097490"/>
                  <a:pt x="3201556" y="3097637"/>
                </a:cubicBezTo>
                <a:cubicBezTo>
                  <a:pt x="3200586" y="3097785"/>
                  <a:pt x="3199363" y="3097858"/>
                  <a:pt x="3197890" y="3097858"/>
                </a:cubicBezTo>
                <a:cubicBezTo>
                  <a:pt x="3196477" y="3097858"/>
                  <a:pt x="3195268" y="3097785"/>
                  <a:pt x="3194266" y="3097637"/>
                </a:cubicBezTo>
                <a:cubicBezTo>
                  <a:pt x="3193265" y="3097490"/>
                  <a:pt x="3192471" y="3097313"/>
                  <a:pt x="3191882" y="3097107"/>
                </a:cubicBezTo>
                <a:cubicBezTo>
                  <a:pt x="3191293" y="3096901"/>
                  <a:pt x="3190880" y="3096621"/>
                  <a:pt x="3190644" y="3096268"/>
                </a:cubicBezTo>
                <a:cubicBezTo>
                  <a:pt x="3190408" y="3095914"/>
                  <a:pt x="3190292" y="3095502"/>
                  <a:pt x="3190292" y="3095030"/>
                </a:cubicBezTo>
                <a:lnTo>
                  <a:pt x="3190292" y="2985279"/>
                </a:lnTo>
                <a:cubicBezTo>
                  <a:pt x="3190292" y="2984808"/>
                  <a:pt x="3190408" y="2984395"/>
                  <a:pt x="3190644" y="2984042"/>
                </a:cubicBezTo>
                <a:cubicBezTo>
                  <a:pt x="3190880" y="2983688"/>
                  <a:pt x="3191293" y="2983409"/>
                  <a:pt x="3191882" y="2983202"/>
                </a:cubicBezTo>
                <a:cubicBezTo>
                  <a:pt x="3192471" y="2982996"/>
                  <a:pt x="3193265" y="2982820"/>
                  <a:pt x="3194266" y="2982672"/>
                </a:cubicBezTo>
                <a:cubicBezTo>
                  <a:pt x="3195268" y="2982525"/>
                  <a:pt x="3196477" y="2982451"/>
                  <a:pt x="3197890" y="2982451"/>
                </a:cubicBezTo>
                <a:close/>
                <a:moveTo>
                  <a:pt x="2947297" y="2982451"/>
                </a:moveTo>
                <a:cubicBezTo>
                  <a:pt x="2949074" y="2982451"/>
                  <a:pt x="2950502" y="2982510"/>
                  <a:pt x="2951591" y="2982628"/>
                </a:cubicBezTo>
                <a:cubicBezTo>
                  <a:pt x="2952675" y="2982746"/>
                  <a:pt x="2953543" y="2982908"/>
                  <a:pt x="2954191" y="2983114"/>
                </a:cubicBezTo>
                <a:cubicBezTo>
                  <a:pt x="2954842" y="2983320"/>
                  <a:pt x="2955330" y="2983615"/>
                  <a:pt x="2955652" y="2983998"/>
                </a:cubicBezTo>
                <a:cubicBezTo>
                  <a:pt x="2955976" y="2984381"/>
                  <a:pt x="2956290" y="2984867"/>
                  <a:pt x="2956578" y="2985456"/>
                </a:cubicBezTo>
                <a:lnTo>
                  <a:pt x="2972402" y="3018328"/>
                </a:lnTo>
                <a:cubicBezTo>
                  <a:pt x="2973869" y="3021451"/>
                  <a:pt x="2975335" y="3024720"/>
                  <a:pt x="2976796" y="3028137"/>
                </a:cubicBezTo>
                <a:cubicBezTo>
                  <a:pt x="2978260" y="3031554"/>
                  <a:pt x="2979759" y="3035000"/>
                  <a:pt x="2981282" y="3038476"/>
                </a:cubicBezTo>
                <a:lnTo>
                  <a:pt x="2981457" y="3038476"/>
                </a:lnTo>
                <a:cubicBezTo>
                  <a:pt x="2982802" y="3035118"/>
                  <a:pt x="2984189" y="3031775"/>
                  <a:pt x="2985629" y="3028446"/>
                </a:cubicBezTo>
                <a:cubicBezTo>
                  <a:pt x="2987066" y="3025118"/>
                  <a:pt x="2988515" y="3021833"/>
                  <a:pt x="2989985" y="3018593"/>
                </a:cubicBezTo>
                <a:lnTo>
                  <a:pt x="3005891" y="2985544"/>
                </a:lnTo>
                <a:cubicBezTo>
                  <a:pt x="3006068" y="2984955"/>
                  <a:pt x="3006318" y="2984454"/>
                  <a:pt x="3006643" y="2984042"/>
                </a:cubicBezTo>
                <a:cubicBezTo>
                  <a:pt x="3006966" y="2983630"/>
                  <a:pt x="3007409" y="2983320"/>
                  <a:pt x="3007968" y="2983114"/>
                </a:cubicBezTo>
                <a:cubicBezTo>
                  <a:pt x="3008528" y="2982908"/>
                  <a:pt x="3009309" y="2982746"/>
                  <a:pt x="3010310" y="2982628"/>
                </a:cubicBezTo>
                <a:cubicBezTo>
                  <a:pt x="3011311" y="2982510"/>
                  <a:pt x="3012579" y="2982451"/>
                  <a:pt x="3014110" y="2982451"/>
                </a:cubicBezTo>
                <a:cubicBezTo>
                  <a:pt x="3016231" y="2982451"/>
                  <a:pt x="3017894" y="2982525"/>
                  <a:pt x="3019104" y="2982672"/>
                </a:cubicBezTo>
                <a:cubicBezTo>
                  <a:pt x="3020312" y="2982820"/>
                  <a:pt x="3021151" y="2983100"/>
                  <a:pt x="3021622" y="2983512"/>
                </a:cubicBezTo>
                <a:cubicBezTo>
                  <a:pt x="3022093" y="2983924"/>
                  <a:pt x="3022255" y="2984513"/>
                  <a:pt x="3022108" y="2985279"/>
                </a:cubicBezTo>
                <a:cubicBezTo>
                  <a:pt x="3021961" y="2986045"/>
                  <a:pt x="3021562" y="2987076"/>
                  <a:pt x="3020913" y="2988372"/>
                </a:cubicBezTo>
                <a:lnTo>
                  <a:pt x="2988573" y="3052880"/>
                </a:lnTo>
                <a:lnTo>
                  <a:pt x="2988573" y="3095030"/>
                </a:lnTo>
                <a:cubicBezTo>
                  <a:pt x="2988573" y="3095502"/>
                  <a:pt x="2988453" y="3095914"/>
                  <a:pt x="2988221" y="3096268"/>
                </a:cubicBezTo>
                <a:cubicBezTo>
                  <a:pt x="2987988" y="3096621"/>
                  <a:pt x="2987577" y="3096901"/>
                  <a:pt x="2986987" y="3097107"/>
                </a:cubicBezTo>
                <a:cubicBezTo>
                  <a:pt x="2986401" y="3097313"/>
                  <a:pt x="2985611" y="3097490"/>
                  <a:pt x="2984618" y="3097637"/>
                </a:cubicBezTo>
                <a:cubicBezTo>
                  <a:pt x="2983624" y="3097785"/>
                  <a:pt x="2982424" y="3097858"/>
                  <a:pt x="2981015" y="3097858"/>
                </a:cubicBezTo>
                <a:cubicBezTo>
                  <a:pt x="2979551" y="3097858"/>
                  <a:pt x="2978339" y="3097785"/>
                  <a:pt x="2977373" y="3097637"/>
                </a:cubicBezTo>
                <a:cubicBezTo>
                  <a:pt x="2976405" y="3097490"/>
                  <a:pt x="2975612" y="3097313"/>
                  <a:pt x="2974995" y="3097107"/>
                </a:cubicBezTo>
                <a:cubicBezTo>
                  <a:pt x="2974385" y="3096901"/>
                  <a:pt x="2973956" y="3096621"/>
                  <a:pt x="2973722" y="3096268"/>
                </a:cubicBezTo>
                <a:cubicBezTo>
                  <a:pt x="2973488" y="3095914"/>
                  <a:pt x="2973375" y="3095502"/>
                  <a:pt x="2973375" y="3095030"/>
                </a:cubicBezTo>
                <a:lnTo>
                  <a:pt x="2973375" y="3052880"/>
                </a:lnTo>
                <a:lnTo>
                  <a:pt x="2941033" y="2988372"/>
                </a:lnTo>
                <a:cubicBezTo>
                  <a:pt x="2940383" y="2987017"/>
                  <a:pt x="2939984" y="2985957"/>
                  <a:pt x="2939840" y="2985191"/>
                </a:cubicBezTo>
                <a:cubicBezTo>
                  <a:pt x="2939688" y="2984425"/>
                  <a:pt x="2939840" y="2983836"/>
                  <a:pt x="2940273" y="2983423"/>
                </a:cubicBezTo>
                <a:cubicBezTo>
                  <a:pt x="2940720" y="2983011"/>
                  <a:pt x="2941510" y="2982746"/>
                  <a:pt x="2942659" y="2982628"/>
                </a:cubicBezTo>
                <a:cubicBezTo>
                  <a:pt x="2943806" y="2982510"/>
                  <a:pt x="2945360" y="2982451"/>
                  <a:pt x="2947297" y="2982451"/>
                </a:cubicBezTo>
                <a:close/>
                <a:moveTo>
                  <a:pt x="2731168" y="2982451"/>
                </a:moveTo>
                <a:cubicBezTo>
                  <a:pt x="2732642" y="2982451"/>
                  <a:pt x="2733864" y="2982525"/>
                  <a:pt x="2734836" y="2982672"/>
                </a:cubicBezTo>
                <a:cubicBezTo>
                  <a:pt x="2735807" y="2982820"/>
                  <a:pt x="2736587" y="2982996"/>
                  <a:pt x="2737176" y="2983202"/>
                </a:cubicBezTo>
                <a:cubicBezTo>
                  <a:pt x="2737767" y="2983409"/>
                  <a:pt x="2738177" y="2983688"/>
                  <a:pt x="2738415" y="2984042"/>
                </a:cubicBezTo>
                <a:cubicBezTo>
                  <a:pt x="2738650" y="2984395"/>
                  <a:pt x="2738768" y="2984808"/>
                  <a:pt x="2738768" y="2985279"/>
                </a:cubicBezTo>
                <a:lnTo>
                  <a:pt x="2738768" y="3031053"/>
                </a:lnTo>
                <a:lnTo>
                  <a:pt x="2790812" y="3031053"/>
                </a:lnTo>
                <a:lnTo>
                  <a:pt x="2790812" y="2985279"/>
                </a:lnTo>
                <a:cubicBezTo>
                  <a:pt x="2790812" y="2984808"/>
                  <a:pt x="2790930" y="2984395"/>
                  <a:pt x="2791165" y="2984042"/>
                </a:cubicBezTo>
                <a:cubicBezTo>
                  <a:pt x="2791401" y="2983688"/>
                  <a:pt x="2791813" y="2983409"/>
                  <a:pt x="2792402" y="2983202"/>
                </a:cubicBezTo>
                <a:cubicBezTo>
                  <a:pt x="2792992" y="2982996"/>
                  <a:pt x="2793757" y="2982820"/>
                  <a:pt x="2794700" y="2982672"/>
                </a:cubicBezTo>
                <a:cubicBezTo>
                  <a:pt x="2795642" y="2982525"/>
                  <a:pt x="2796880" y="2982451"/>
                  <a:pt x="2798411" y="2982451"/>
                </a:cubicBezTo>
                <a:cubicBezTo>
                  <a:pt x="2799825" y="2982451"/>
                  <a:pt x="2801018" y="2982525"/>
                  <a:pt x="2801990" y="2982672"/>
                </a:cubicBezTo>
                <a:cubicBezTo>
                  <a:pt x="2802962" y="2982820"/>
                  <a:pt x="2803742" y="2982996"/>
                  <a:pt x="2804332" y="2983202"/>
                </a:cubicBezTo>
                <a:cubicBezTo>
                  <a:pt x="2804920" y="2983409"/>
                  <a:pt x="2805334" y="2983688"/>
                  <a:pt x="2805569" y="2984042"/>
                </a:cubicBezTo>
                <a:cubicBezTo>
                  <a:pt x="2805805" y="2984395"/>
                  <a:pt x="2805923" y="2984808"/>
                  <a:pt x="2805923" y="2985279"/>
                </a:cubicBezTo>
                <a:lnTo>
                  <a:pt x="2805923" y="3095030"/>
                </a:lnTo>
                <a:cubicBezTo>
                  <a:pt x="2805923" y="3095502"/>
                  <a:pt x="2805805" y="3095914"/>
                  <a:pt x="2805569" y="3096268"/>
                </a:cubicBezTo>
                <a:cubicBezTo>
                  <a:pt x="2805334" y="3096621"/>
                  <a:pt x="2804920" y="3096901"/>
                  <a:pt x="2804332" y="3097107"/>
                </a:cubicBezTo>
                <a:cubicBezTo>
                  <a:pt x="2803742" y="3097313"/>
                  <a:pt x="2802962" y="3097490"/>
                  <a:pt x="2801990" y="3097637"/>
                </a:cubicBezTo>
                <a:cubicBezTo>
                  <a:pt x="2801018" y="3097785"/>
                  <a:pt x="2799825" y="3097858"/>
                  <a:pt x="2798411" y="3097858"/>
                </a:cubicBezTo>
                <a:cubicBezTo>
                  <a:pt x="2796880" y="3097858"/>
                  <a:pt x="2795642" y="3097785"/>
                  <a:pt x="2794700" y="3097637"/>
                </a:cubicBezTo>
                <a:cubicBezTo>
                  <a:pt x="2793757" y="3097490"/>
                  <a:pt x="2792992" y="3097313"/>
                  <a:pt x="2792402" y="3097107"/>
                </a:cubicBezTo>
                <a:cubicBezTo>
                  <a:pt x="2791813" y="3096901"/>
                  <a:pt x="2791401" y="3096621"/>
                  <a:pt x="2791165" y="3096268"/>
                </a:cubicBezTo>
                <a:cubicBezTo>
                  <a:pt x="2790930" y="3095914"/>
                  <a:pt x="2790812" y="3095502"/>
                  <a:pt x="2790812" y="3095030"/>
                </a:cubicBezTo>
                <a:lnTo>
                  <a:pt x="2790812" y="3044308"/>
                </a:lnTo>
                <a:lnTo>
                  <a:pt x="2738768" y="3044308"/>
                </a:lnTo>
                <a:lnTo>
                  <a:pt x="2738768" y="3095030"/>
                </a:lnTo>
                <a:cubicBezTo>
                  <a:pt x="2738768" y="3095502"/>
                  <a:pt x="2738650" y="3095914"/>
                  <a:pt x="2738415" y="3096268"/>
                </a:cubicBezTo>
                <a:cubicBezTo>
                  <a:pt x="2738177" y="3096621"/>
                  <a:pt x="2737767" y="3096901"/>
                  <a:pt x="2737176" y="3097107"/>
                </a:cubicBezTo>
                <a:cubicBezTo>
                  <a:pt x="2736587" y="3097313"/>
                  <a:pt x="2735807" y="3097490"/>
                  <a:pt x="2734836" y="3097637"/>
                </a:cubicBezTo>
                <a:cubicBezTo>
                  <a:pt x="2733864" y="3097785"/>
                  <a:pt x="2732642" y="3097858"/>
                  <a:pt x="2731168" y="3097858"/>
                </a:cubicBezTo>
                <a:cubicBezTo>
                  <a:pt x="2729755" y="3097858"/>
                  <a:pt x="2728547" y="3097785"/>
                  <a:pt x="2727545" y="3097637"/>
                </a:cubicBezTo>
                <a:cubicBezTo>
                  <a:pt x="2726544" y="3097490"/>
                  <a:pt x="2725749" y="3097313"/>
                  <a:pt x="2725160" y="3097107"/>
                </a:cubicBezTo>
                <a:cubicBezTo>
                  <a:pt x="2724571" y="3096901"/>
                  <a:pt x="2724159" y="3096621"/>
                  <a:pt x="2723923" y="3096268"/>
                </a:cubicBezTo>
                <a:cubicBezTo>
                  <a:pt x="2723687" y="3095914"/>
                  <a:pt x="2723570" y="3095502"/>
                  <a:pt x="2723570" y="3095030"/>
                </a:cubicBezTo>
                <a:lnTo>
                  <a:pt x="2723570" y="2985279"/>
                </a:lnTo>
                <a:cubicBezTo>
                  <a:pt x="2723570" y="2984808"/>
                  <a:pt x="2723687" y="2984395"/>
                  <a:pt x="2723923" y="2984042"/>
                </a:cubicBezTo>
                <a:cubicBezTo>
                  <a:pt x="2724159" y="2983688"/>
                  <a:pt x="2724571" y="2983409"/>
                  <a:pt x="2725160" y="2983202"/>
                </a:cubicBezTo>
                <a:cubicBezTo>
                  <a:pt x="2725749" y="2982996"/>
                  <a:pt x="2726544" y="2982820"/>
                  <a:pt x="2727545" y="2982672"/>
                </a:cubicBezTo>
                <a:cubicBezTo>
                  <a:pt x="2728547" y="2982525"/>
                  <a:pt x="2729755" y="2982451"/>
                  <a:pt x="2731168" y="2982451"/>
                </a:cubicBezTo>
                <a:close/>
                <a:moveTo>
                  <a:pt x="2480581" y="2982451"/>
                </a:moveTo>
                <a:cubicBezTo>
                  <a:pt x="2482348" y="2982451"/>
                  <a:pt x="2483777" y="2982510"/>
                  <a:pt x="2484867" y="2982628"/>
                </a:cubicBezTo>
                <a:cubicBezTo>
                  <a:pt x="2485957" y="2982746"/>
                  <a:pt x="2486827" y="2982908"/>
                  <a:pt x="2487474" y="2983114"/>
                </a:cubicBezTo>
                <a:cubicBezTo>
                  <a:pt x="2488122" y="2983320"/>
                  <a:pt x="2488608" y="2983615"/>
                  <a:pt x="2488932" y="2983998"/>
                </a:cubicBezTo>
                <a:cubicBezTo>
                  <a:pt x="2489257" y="2984381"/>
                  <a:pt x="2489564" y="2984867"/>
                  <a:pt x="2489860" y="2985456"/>
                </a:cubicBezTo>
                <a:lnTo>
                  <a:pt x="2505677" y="3018328"/>
                </a:lnTo>
                <a:cubicBezTo>
                  <a:pt x="2507145" y="3021451"/>
                  <a:pt x="2508612" y="3024720"/>
                  <a:pt x="2510076" y="3028137"/>
                </a:cubicBezTo>
                <a:cubicBezTo>
                  <a:pt x="2511540" y="3031554"/>
                  <a:pt x="2513034" y="3035000"/>
                  <a:pt x="2514558" y="3038476"/>
                </a:cubicBezTo>
                <a:lnTo>
                  <a:pt x="2514733" y="3038476"/>
                </a:lnTo>
                <a:cubicBezTo>
                  <a:pt x="2516080" y="3035118"/>
                  <a:pt x="2517471" y="3031775"/>
                  <a:pt x="2518905" y="3028446"/>
                </a:cubicBezTo>
                <a:cubicBezTo>
                  <a:pt x="2520340" y="3025118"/>
                  <a:pt x="2521794" y="3021833"/>
                  <a:pt x="2523264" y="3018593"/>
                </a:cubicBezTo>
                <a:lnTo>
                  <a:pt x="2539170" y="2985544"/>
                </a:lnTo>
                <a:cubicBezTo>
                  <a:pt x="2539347" y="2984955"/>
                  <a:pt x="2539598" y="2984454"/>
                  <a:pt x="2539922" y="2984042"/>
                </a:cubicBezTo>
                <a:cubicBezTo>
                  <a:pt x="2540245" y="2983630"/>
                  <a:pt x="2540687" y="2983320"/>
                  <a:pt x="2541246" y="2983114"/>
                </a:cubicBezTo>
                <a:cubicBezTo>
                  <a:pt x="2541807" y="2982908"/>
                  <a:pt x="2542587" y="2982746"/>
                  <a:pt x="2543588" y="2982628"/>
                </a:cubicBezTo>
                <a:cubicBezTo>
                  <a:pt x="2544590" y="2982510"/>
                  <a:pt x="2545857" y="2982451"/>
                  <a:pt x="2547388" y="2982451"/>
                </a:cubicBezTo>
                <a:cubicBezTo>
                  <a:pt x="2549509" y="2982451"/>
                  <a:pt x="2551174" y="2982525"/>
                  <a:pt x="2552381" y="2982672"/>
                </a:cubicBezTo>
                <a:cubicBezTo>
                  <a:pt x="2553589" y="2982820"/>
                  <a:pt x="2554429" y="2983100"/>
                  <a:pt x="2554900" y="2983512"/>
                </a:cubicBezTo>
                <a:cubicBezTo>
                  <a:pt x="2555370" y="2983924"/>
                  <a:pt x="2555533" y="2984513"/>
                  <a:pt x="2555385" y="2985279"/>
                </a:cubicBezTo>
                <a:cubicBezTo>
                  <a:pt x="2555238" y="2986045"/>
                  <a:pt x="2554840" y="2987076"/>
                  <a:pt x="2554193" y="2988372"/>
                </a:cubicBezTo>
                <a:lnTo>
                  <a:pt x="2521849" y="3052880"/>
                </a:lnTo>
                <a:lnTo>
                  <a:pt x="2521849" y="3095030"/>
                </a:lnTo>
                <a:cubicBezTo>
                  <a:pt x="2521849" y="3095502"/>
                  <a:pt x="2521732" y="3095914"/>
                  <a:pt x="2521498" y="3096268"/>
                </a:cubicBezTo>
                <a:cubicBezTo>
                  <a:pt x="2521263" y="3096621"/>
                  <a:pt x="2520854" y="3096901"/>
                  <a:pt x="2520268" y="3097107"/>
                </a:cubicBezTo>
                <a:cubicBezTo>
                  <a:pt x="2519682" y="3097313"/>
                  <a:pt x="2518891" y="3097490"/>
                  <a:pt x="2517896" y="3097637"/>
                </a:cubicBezTo>
                <a:cubicBezTo>
                  <a:pt x="2516900" y="3097785"/>
                  <a:pt x="2515700" y="3097858"/>
                  <a:pt x="2514294" y="3097858"/>
                </a:cubicBezTo>
                <a:cubicBezTo>
                  <a:pt x="2512829" y="3097858"/>
                  <a:pt x="2511613" y="3097785"/>
                  <a:pt x="2510647" y="3097637"/>
                </a:cubicBezTo>
                <a:cubicBezTo>
                  <a:pt x="2509680" y="3097490"/>
                  <a:pt x="2508889" y="3097313"/>
                  <a:pt x="2508275" y="3097107"/>
                </a:cubicBezTo>
                <a:cubicBezTo>
                  <a:pt x="2507659" y="3096901"/>
                  <a:pt x="2507235" y="3096621"/>
                  <a:pt x="2507002" y="3096268"/>
                </a:cubicBezTo>
                <a:cubicBezTo>
                  <a:pt x="2506767" y="3095914"/>
                  <a:pt x="2506650" y="3095502"/>
                  <a:pt x="2506650" y="3095030"/>
                </a:cubicBezTo>
                <a:lnTo>
                  <a:pt x="2506650" y="3052880"/>
                </a:lnTo>
                <a:lnTo>
                  <a:pt x="2474308" y="2988372"/>
                </a:lnTo>
                <a:cubicBezTo>
                  <a:pt x="2473660" y="2987017"/>
                  <a:pt x="2473261" y="2985957"/>
                  <a:pt x="2473115" y="2985191"/>
                </a:cubicBezTo>
                <a:cubicBezTo>
                  <a:pt x="2472966" y="2984425"/>
                  <a:pt x="2473115" y="2983836"/>
                  <a:pt x="2473557" y="2983423"/>
                </a:cubicBezTo>
                <a:cubicBezTo>
                  <a:pt x="2473998" y="2983011"/>
                  <a:pt x="2474794" y="2982746"/>
                  <a:pt x="2475943" y="2982628"/>
                </a:cubicBezTo>
                <a:cubicBezTo>
                  <a:pt x="2477091" y="2982510"/>
                  <a:pt x="2478637" y="2982451"/>
                  <a:pt x="2480581" y="2982451"/>
                </a:cubicBezTo>
                <a:close/>
                <a:moveTo>
                  <a:pt x="2254918" y="2982451"/>
                </a:moveTo>
                <a:cubicBezTo>
                  <a:pt x="2256390" y="2982451"/>
                  <a:pt x="2257613" y="2982525"/>
                  <a:pt x="2258585" y="2982672"/>
                </a:cubicBezTo>
                <a:cubicBezTo>
                  <a:pt x="2259557" y="2982820"/>
                  <a:pt x="2260338" y="2982996"/>
                  <a:pt x="2260927" y="2983202"/>
                </a:cubicBezTo>
                <a:cubicBezTo>
                  <a:pt x="2261516" y="2983409"/>
                  <a:pt x="2261928" y="2983688"/>
                  <a:pt x="2262164" y="2984042"/>
                </a:cubicBezTo>
                <a:cubicBezTo>
                  <a:pt x="2262400" y="2984395"/>
                  <a:pt x="2262518" y="2984808"/>
                  <a:pt x="2262518" y="2985279"/>
                </a:cubicBezTo>
                <a:lnTo>
                  <a:pt x="2262518" y="3031053"/>
                </a:lnTo>
                <a:lnTo>
                  <a:pt x="2314565" y="3031053"/>
                </a:lnTo>
                <a:lnTo>
                  <a:pt x="2314565" y="2985279"/>
                </a:lnTo>
                <a:cubicBezTo>
                  <a:pt x="2314565" y="2984808"/>
                  <a:pt x="2314683" y="2984395"/>
                  <a:pt x="2314919" y="2984042"/>
                </a:cubicBezTo>
                <a:cubicBezTo>
                  <a:pt x="2315154" y="2983688"/>
                  <a:pt x="2315567" y="2983409"/>
                  <a:pt x="2316155" y="2983202"/>
                </a:cubicBezTo>
                <a:cubicBezTo>
                  <a:pt x="2316745" y="2982996"/>
                  <a:pt x="2317510" y="2982820"/>
                  <a:pt x="2318453" y="2982672"/>
                </a:cubicBezTo>
                <a:cubicBezTo>
                  <a:pt x="2319396" y="2982525"/>
                  <a:pt x="2320633" y="2982451"/>
                  <a:pt x="2322164" y="2982451"/>
                </a:cubicBezTo>
                <a:cubicBezTo>
                  <a:pt x="2323579" y="2982451"/>
                  <a:pt x="2324772" y="2982525"/>
                  <a:pt x="2325744" y="2982672"/>
                </a:cubicBezTo>
                <a:cubicBezTo>
                  <a:pt x="2326716" y="2982820"/>
                  <a:pt x="2327497" y="2982996"/>
                  <a:pt x="2328085" y="2983202"/>
                </a:cubicBezTo>
                <a:cubicBezTo>
                  <a:pt x="2328675" y="2983409"/>
                  <a:pt x="2329087" y="2983688"/>
                  <a:pt x="2329322" y="2984042"/>
                </a:cubicBezTo>
                <a:cubicBezTo>
                  <a:pt x="2329558" y="2984395"/>
                  <a:pt x="2329676" y="2984808"/>
                  <a:pt x="2329676" y="2985279"/>
                </a:cubicBezTo>
                <a:lnTo>
                  <a:pt x="2329676" y="3095030"/>
                </a:lnTo>
                <a:cubicBezTo>
                  <a:pt x="2329676" y="3095502"/>
                  <a:pt x="2329558" y="3095914"/>
                  <a:pt x="2329322" y="3096268"/>
                </a:cubicBezTo>
                <a:cubicBezTo>
                  <a:pt x="2329087" y="3096621"/>
                  <a:pt x="2328675" y="3096901"/>
                  <a:pt x="2328085" y="3097107"/>
                </a:cubicBezTo>
                <a:cubicBezTo>
                  <a:pt x="2327497" y="3097313"/>
                  <a:pt x="2326716" y="3097490"/>
                  <a:pt x="2325744" y="3097637"/>
                </a:cubicBezTo>
                <a:cubicBezTo>
                  <a:pt x="2324772" y="3097785"/>
                  <a:pt x="2323579" y="3097858"/>
                  <a:pt x="2322164" y="3097858"/>
                </a:cubicBezTo>
                <a:cubicBezTo>
                  <a:pt x="2320633" y="3097858"/>
                  <a:pt x="2319396" y="3097785"/>
                  <a:pt x="2318453" y="3097637"/>
                </a:cubicBezTo>
                <a:cubicBezTo>
                  <a:pt x="2317510" y="3097490"/>
                  <a:pt x="2316745" y="3097313"/>
                  <a:pt x="2316155" y="3097107"/>
                </a:cubicBezTo>
                <a:cubicBezTo>
                  <a:pt x="2315567" y="3096901"/>
                  <a:pt x="2315154" y="3096621"/>
                  <a:pt x="2314919" y="3096268"/>
                </a:cubicBezTo>
                <a:cubicBezTo>
                  <a:pt x="2314683" y="3095914"/>
                  <a:pt x="2314565" y="3095502"/>
                  <a:pt x="2314565" y="3095030"/>
                </a:cubicBezTo>
                <a:lnTo>
                  <a:pt x="2314565" y="3044308"/>
                </a:lnTo>
                <a:lnTo>
                  <a:pt x="2262518" y="3044308"/>
                </a:lnTo>
                <a:lnTo>
                  <a:pt x="2262518" y="3095030"/>
                </a:lnTo>
                <a:cubicBezTo>
                  <a:pt x="2262518" y="3095502"/>
                  <a:pt x="2262400" y="3095914"/>
                  <a:pt x="2262164" y="3096268"/>
                </a:cubicBezTo>
                <a:cubicBezTo>
                  <a:pt x="2261928" y="3096621"/>
                  <a:pt x="2261516" y="3096901"/>
                  <a:pt x="2260927" y="3097107"/>
                </a:cubicBezTo>
                <a:cubicBezTo>
                  <a:pt x="2260338" y="3097313"/>
                  <a:pt x="2259557" y="3097490"/>
                  <a:pt x="2258585" y="3097637"/>
                </a:cubicBezTo>
                <a:cubicBezTo>
                  <a:pt x="2257613" y="3097785"/>
                  <a:pt x="2256390" y="3097858"/>
                  <a:pt x="2254918" y="3097858"/>
                </a:cubicBezTo>
                <a:cubicBezTo>
                  <a:pt x="2253505" y="3097858"/>
                  <a:pt x="2252297" y="3097785"/>
                  <a:pt x="2251296" y="3097637"/>
                </a:cubicBezTo>
                <a:cubicBezTo>
                  <a:pt x="2250293" y="3097490"/>
                  <a:pt x="2249498" y="3097313"/>
                  <a:pt x="2248910" y="3097107"/>
                </a:cubicBezTo>
                <a:cubicBezTo>
                  <a:pt x="2248320" y="3096901"/>
                  <a:pt x="2247907" y="3096621"/>
                  <a:pt x="2247672" y="3096268"/>
                </a:cubicBezTo>
                <a:cubicBezTo>
                  <a:pt x="2247437" y="3095914"/>
                  <a:pt x="2247319" y="3095502"/>
                  <a:pt x="2247319" y="3095030"/>
                </a:cubicBezTo>
                <a:lnTo>
                  <a:pt x="2247319" y="2985279"/>
                </a:lnTo>
                <a:cubicBezTo>
                  <a:pt x="2247319" y="2984808"/>
                  <a:pt x="2247437" y="2984395"/>
                  <a:pt x="2247672" y="2984042"/>
                </a:cubicBezTo>
                <a:cubicBezTo>
                  <a:pt x="2247907" y="2983688"/>
                  <a:pt x="2248320" y="2983409"/>
                  <a:pt x="2248910" y="2983202"/>
                </a:cubicBezTo>
                <a:cubicBezTo>
                  <a:pt x="2249498" y="2982996"/>
                  <a:pt x="2250293" y="2982820"/>
                  <a:pt x="2251296" y="2982672"/>
                </a:cubicBezTo>
                <a:cubicBezTo>
                  <a:pt x="2252297" y="2982525"/>
                  <a:pt x="2253505" y="2982451"/>
                  <a:pt x="2254918" y="2982451"/>
                </a:cubicBezTo>
                <a:close/>
                <a:moveTo>
                  <a:pt x="2004333" y="2982451"/>
                </a:moveTo>
                <a:cubicBezTo>
                  <a:pt x="2006100" y="2982451"/>
                  <a:pt x="2007528" y="2982510"/>
                  <a:pt x="2008618" y="2982628"/>
                </a:cubicBezTo>
                <a:cubicBezTo>
                  <a:pt x="2009707" y="2982746"/>
                  <a:pt x="2010577" y="2982908"/>
                  <a:pt x="2011225" y="2983114"/>
                </a:cubicBezTo>
                <a:cubicBezTo>
                  <a:pt x="2011873" y="2983320"/>
                  <a:pt x="2012358" y="2983615"/>
                  <a:pt x="2012682" y="2983998"/>
                </a:cubicBezTo>
                <a:cubicBezTo>
                  <a:pt x="2013006" y="2984381"/>
                  <a:pt x="2013315" y="2984867"/>
                  <a:pt x="2013611" y="2985456"/>
                </a:cubicBezTo>
                <a:lnTo>
                  <a:pt x="2029427" y="3018328"/>
                </a:lnTo>
                <a:cubicBezTo>
                  <a:pt x="2030897" y="3021451"/>
                  <a:pt x="2032362" y="3024720"/>
                  <a:pt x="2033827" y="3028137"/>
                </a:cubicBezTo>
                <a:cubicBezTo>
                  <a:pt x="2035291" y="3031554"/>
                  <a:pt x="2036783" y="3035000"/>
                  <a:pt x="2038306" y="3038476"/>
                </a:cubicBezTo>
                <a:lnTo>
                  <a:pt x="2038482" y="3038476"/>
                </a:lnTo>
                <a:cubicBezTo>
                  <a:pt x="2039829" y="3035118"/>
                  <a:pt x="2041221" y="3031775"/>
                  <a:pt x="2042655" y="3028446"/>
                </a:cubicBezTo>
                <a:cubicBezTo>
                  <a:pt x="2044089" y="3025118"/>
                  <a:pt x="2045543" y="3021833"/>
                  <a:pt x="2047013" y="3018593"/>
                </a:cubicBezTo>
                <a:lnTo>
                  <a:pt x="2062918" y="2985544"/>
                </a:lnTo>
                <a:cubicBezTo>
                  <a:pt x="2063095" y="2984955"/>
                  <a:pt x="2063346" y="2984454"/>
                  <a:pt x="2063670" y="2984042"/>
                </a:cubicBezTo>
                <a:cubicBezTo>
                  <a:pt x="2063994" y="2983630"/>
                  <a:pt x="2064435" y="2983320"/>
                  <a:pt x="2064995" y="2983114"/>
                </a:cubicBezTo>
                <a:cubicBezTo>
                  <a:pt x="2065555" y="2982908"/>
                  <a:pt x="2066336" y="2982746"/>
                  <a:pt x="2067337" y="2982628"/>
                </a:cubicBezTo>
                <a:cubicBezTo>
                  <a:pt x="2068338" y="2982510"/>
                  <a:pt x="2069605" y="2982451"/>
                  <a:pt x="2071136" y="2982451"/>
                </a:cubicBezTo>
                <a:cubicBezTo>
                  <a:pt x="2073258" y="2982451"/>
                  <a:pt x="2074922" y="2982525"/>
                  <a:pt x="2076129" y="2982672"/>
                </a:cubicBezTo>
                <a:cubicBezTo>
                  <a:pt x="2077337" y="2982820"/>
                  <a:pt x="2078177" y="2983100"/>
                  <a:pt x="2078648" y="2983512"/>
                </a:cubicBezTo>
                <a:cubicBezTo>
                  <a:pt x="2079119" y="2983924"/>
                  <a:pt x="2079281" y="2984513"/>
                  <a:pt x="2079134" y="2985279"/>
                </a:cubicBezTo>
                <a:cubicBezTo>
                  <a:pt x="2078986" y="2986045"/>
                  <a:pt x="2078589" y="2987076"/>
                  <a:pt x="2077941" y="2988372"/>
                </a:cubicBezTo>
                <a:lnTo>
                  <a:pt x="2045599" y="3052880"/>
                </a:lnTo>
                <a:lnTo>
                  <a:pt x="2045599" y="3095030"/>
                </a:lnTo>
                <a:cubicBezTo>
                  <a:pt x="2045599" y="3095502"/>
                  <a:pt x="2045482" y="3095914"/>
                  <a:pt x="2045247" y="3096268"/>
                </a:cubicBezTo>
                <a:cubicBezTo>
                  <a:pt x="2045012" y="3096621"/>
                  <a:pt x="2044602" y="3096901"/>
                  <a:pt x="2044017" y="3097107"/>
                </a:cubicBezTo>
                <a:cubicBezTo>
                  <a:pt x="2043432" y="3097313"/>
                  <a:pt x="2042641" y="3097490"/>
                  <a:pt x="2041645" y="3097637"/>
                </a:cubicBezTo>
                <a:cubicBezTo>
                  <a:pt x="2040648" y="3097785"/>
                  <a:pt x="2039448" y="3097858"/>
                  <a:pt x="2038044" y="3097858"/>
                </a:cubicBezTo>
                <a:cubicBezTo>
                  <a:pt x="2036580" y="3097858"/>
                  <a:pt x="2035363" y="3097785"/>
                  <a:pt x="2034396" y="3097637"/>
                </a:cubicBezTo>
                <a:cubicBezTo>
                  <a:pt x="2033430" y="3097490"/>
                  <a:pt x="2032640" y="3097313"/>
                  <a:pt x="2032024" y="3097107"/>
                </a:cubicBezTo>
                <a:cubicBezTo>
                  <a:pt x="2031409" y="3096901"/>
                  <a:pt x="2030986" y="3096621"/>
                  <a:pt x="2030752" y="3096268"/>
                </a:cubicBezTo>
                <a:cubicBezTo>
                  <a:pt x="2030517" y="3095914"/>
                  <a:pt x="2030400" y="3095502"/>
                  <a:pt x="2030400" y="3095030"/>
                </a:cubicBezTo>
                <a:lnTo>
                  <a:pt x="2030400" y="3052880"/>
                </a:lnTo>
                <a:lnTo>
                  <a:pt x="1998059" y="2988372"/>
                </a:lnTo>
                <a:cubicBezTo>
                  <a:pt x="1997410" y="2987017"/>
                  <a:pt x="1997012" y="2985957"/>
                  <a:pt x="1996865" y="2985191"/>
                </a:cubicBezTo>
                <a:cubicBezTo>
                  <a:pt x="1996718" y="2984425"/>
                  <a:pt x="1996865" y="2983836"/>
                  <a:pt x="1997307" y="2983423"/>
                </a:cubicBezTo>
                <a:cubicBezTo>
                  <a:pt x="1997748" y="2983011"/>
                  <a:pt x="1998544" y="2982746"/>
                  <a:pt x="1999693" y="2982628"/>
                </a:cubicBezTo>
                <a:cubicBezTo>
                  <a:pt x="2000842" y="2982510"/>
                  <a:pt x="2002388" y="2982451"/>
                  <a:pt x="2004333" y="2982451"/>
                </a:cubicBezTo>
                <a:close/>
                <a:moveTo>
                  <a:pt x="1788195" y="2982451"/>
                </a:moveTo>
                <a:cubicBezTo>
                  <a:pt x="1789667" y="2982451"/>
                  <a:pt x="1790889" y="2982525"/>
                  <a:pt x="1791862" y="2982672"/>
                </a:cubicBezTo>
                <a:cubicBezTo>
                  <a:pt x="1792834" y="2982820"/>
                  <a:pt x="1793614" y="2982996"/>
                  <a:pt x="1794203" y="2983202"/>
                </a:cubicBezTo>
                <a:cubicBezTo>
                  <a:pt x="1794793" y="2983409"/>
                  <a:pt x="1795205" y="2983688"/>
                  <a:pt x="1795441" y="2984042"/>
                </a:cubicBezTo>
                <a:cubicBezTo>
                  <a:pt x="1795675" y="2984395"/>
                  <a:pt x="1795794" y="2984808"/>
                  <a:pt x="1795794" y="2985279"/>
                </a:cubicBezTo>
                <a:lnTo>
                  <a:pt x="1795794" y="3031053"/>
                </a:lnTo>
                <a:lnTo>
                  <a:pt x="1847841" y="3031053"/>
                </a:lnTo>
                <a:lnTo>
                  <a:pt x="1847841" y="2985279"/>
                </a:lnTo>
                <a:cubicBezTo>
                  <a:pt x="1847841" y="2984808"/>
                  <a:pt x="1847958" y="2984395"/>
                  <a:pt x="1848194" y="2984042"/>
                </a:cubicBezTo>
                <a:cubicBezTo>
                  <a:pt x="1848430" y="2983688"/>
                  <a:pt x="1848842" y="2983409"/>
                  <a:pt x="1849431" y="2983202"/>
                </a:cubicBezTo>
                <a:cubicBezTo>
                  <a:pt x="1850021" y="2982996"/>
                  <a:pt x="1850787" y="2982820"/>
                  <a:pt x="1851728" y="2982672"/>
                </a:cubicBezTo>
                <a:cubicBezTo>
                  <a:pt x="1852671" y="2982525"/>
                  <a:pt x="1853908" y="2982451"/>
                  <a:pt x="1855440" y="2982451"/>
                </a:cubicBezTo>
                <a:cubicBezTo>
                  <a:pt x="1856854" y="2982451"/>
                  <a:pt x="1858047" y="2982525"/>
                  <a:pt x="1859019" y="2982672"/>
                </a:cubicBezTo>
                <a:cubicBezTo>
                  <a:pt x="1859991" y="2982820"/>
                  <a:pt x="1860771" y="2982996"/>
                  <a:pt x="1861361" y="2983202"/>
                </a:cubicBezTo>
                <a:cubicBezTo>
                  <a:pt x="1861950" y="2983409"/>
                  <a:pt x="1862362" y="2983688"/>
                  <a:pt x="1862598" y="2984042"/>
                </a:cubicBezTo>
                <a:cubicBezTo>
                  <a:pt x="1862833" y="2984395"/>
                  <a:pt x="1862952" y="2984808"/>
                  <a:pt x="1862952" y="2985279"/>
                </a:cubicBezTo>
                <a:lnTo>
                  <a:pt x="1862952" y="3095030"/>
                </a:lnTo>
                <a:cubicBezTo>
                  <a:pt x="1862952" y="3095502"/>
                  <a:pt x="1862833" y="3095914"/>
                  <a:pt x="1862598" y="3096268"/>
                </a:cubicBezTo>
                <a:cubicBezTo>
                  <a:pt x="1862362" y="3096621"/>
                  <a:pt x="1861950" y="3096901"/>
                  <a:pt x="1861361" y="3097107"/>
                </a:cubicBezTo>
                <a:cubicBezTo>
                  <a:pt x="1860771" y="3097313"/>
                  <a:pt x="1859991" y="3097490"/>
                  <a:pt x="1859019" y="3097637"/>
                </a:cubicBezTo>
                <a:cubicBezTo>
                  <a:pt x="1858047" y="3097785"/>
                  <a:pt x="1856854" y="3097858"/>
                  <a:pt x="1855440" y="3097858"/>
                </a:cubicBezTo>
                <a:cubicBezTo>
                  <a:pt x="1853908" y="3097858"/>
                  <a:pt x="1852671" y="3097785"/>
                  <a:pt x="1851728" y="3097637"/>
                </a:cubicBezTo>
                <a:cubicBezTo>
                  <a:pt x="1850787" y="3097490"/>
                  <a:pt x="1850021" y="3097313"/>
                  <a:pt x="1849431" y="3097107"/>
                </a:cubicBezTo>
                <a:cubicBezTo>
                  <a:pt x="1848842" y="3096901"/>
                  <a:pt x="1848430" y="3096621"/>
                  <a:pt x="1848194" y="3096268"/>
                </a:cubicBezTo>
                <a:cubicBezTo>
                  <a:pt x="1847958" y="3095914"/>
                  <a:pt x="1847841" y="3095502"/>
                  <a:pt x="1847841" y="3095030"/>
                </a:cubicBezTo>
                <a:lnTo>
                  <a:pt x="1847841" y="3044308"/>
                </a:lnTo>
                <a:lnTo>
                  <a:pt x="1795794" y="3044308"/>
                </a:lnTo>
                <a:lnTo>
                  <a:pt x="1795794" y="3095030"/>
                </a:lnTo>
                <a:cubicBezTo>
                  <a:pt x="1795794" y="3095502"/>
                  <a:pt x="1795675" y="3095914"/>
                  <a:pt x="1795441" y="3096268"/>
                </a:cubicBezTo>
                <a:cubicBezTo>
                  <a:pt x="1795205" y="3096621"/>
                  <a:pt x="1794793" y="3096901"/>
                  <a:pt x="1794203" y="3097107"/>
                </a:cubicBezTo>
                <a:cubicBezTo>
                  <a:pt x="1793614" y="3097313"/>
                  <a:pt x="1792834" y="3097490"/>
                  <a:pt x="1791862" y="3097637"/>
                </a:cubicBezTo>
                <a:cubicBezTo>
                  <a:pt x="1790889" y="3097785"/>
                  <a:pt x="1789667" y="3097858"/>
                  <a:pt x="1788195" y="3097858"/>
                </a:cubicBezTo>
                <a:cubicBezTo>
                  <a:pt x="1786780" y="3097858"/>
                  <a:pt x="1785573" y="3097785"/>
                  <a:pt x="1784572" y="3097637"/>
                </a:cubicBezTo>
                <a:cubicBezTo>
                  <a:pt x="1783570" y="3097490"/>
                  <a:pt x="1782774" y="3097313"/>
                  <a:pt x="1782185" y="3097107"/>
                </a:cubicBezTo>
                <a:cubicBezTo>
                  <a:pt x="1781597" y="3096901"/>
                  <a:pt x="1781184" y="3096621"/>
                  <a:pt x="1780948" y="3096268"/>
                </a:cubicBezTo>
                <a:cubicBezTo>
                  <a:pt x="1780713" y="3095914"/>
                  <a:pt x="1780595" y="3095502"/>
                  <a:pt x="1780595" y="3095030"/>
                </a:cubicBezTo>
                <a:lnTo>
                  <a:pt x="1780595" y="2985279"/>
                </a:lnTo>
                <a:cubicBezTo>
                  <a:pt x="1780595" y="2984808"/>
                  <a:pt x="1780713" y="2984395"/>
                  <a:pt x="1780948" y="2984042"/>
                </a:cubicBezTo>
                <a:cubicBezTo>
                  <a:pt x="1781184" y="2983688"/>
                  <a:pt x="1781597" y="2983409"/>
                  <a:pt x="1782185" y="2983202"/>
                </a:cubicBezTo>
                <a:cubicBezTo>
                  <a:pt x="1782774" y="2982996"/>
                  <a:pt x="1783570" y="2982820"/>
                  <a:pt x="1784572" y="2982672"/>
                </a:cubicBezTo>
                <a:cubicBezTo>
                  <a:pt x="1785573" y="2982525"/>
                  <a:pt x="1786780" y="2982451"/>
                  <a:pt x="1788195" y="2982451"/>
                </a:cubicBezTo>
                <a:close/>
                <a:moveTo>
                  <a:pt x="1537604" y="2982451"/>
                </a:moveTo>
                <a:cubicBezTo>
                  <a:pt x="1539372" y="2982451"/>
                  <a:pt x="1540800" y="2982510"/>
                  <a:pt x="1541890" y="2982628"/>
                </a:cubicBezTo>
                <a:cubicBezTo>
                  <a:pt x="1542979" y="2982746"/>
                  <a:pt x="1543849" y="2982908"/>
                  <a:pt x="1544497" y="2983114"/>
                </a:cubicBezTo>
                <a:cubicBezTo>
                  <a:pt x="1545145" y="2983320"/>
                  <a:pt x="1545631" y="2983615"/>
                  <a:pt x="1545954" y="2983998"/>
                </a:cubicBezTo>
                <a:cubicBezTo>
                  <a:pt x="1546278" y="2984381"/>
                  <a:pt x="1546588" y="2984867"/>
                  <a:pt x="1546882" y="2985456"/>
                </a:cubicBezTo>
                <a:lnTo>
                  <a:pt x="1562700" y="3018328"/>
                </a:lnTo>
                <a:cubicBezTo>
                  <a:pt x="1564168" y="3021451"/>
                  <a:pt x="1565634" y="3024720"/>
                  <a:pt x="1567098" y="3028137"/>
                </a:cubicBezTo>
                <a:cubicBezTo>
                  <a:pt x="1568562" y="3031554"/>
                  <a:pt x="1570055" y="3035000"/>
                  <a:pt x="1571579" y="3038476"/>
                </a:cubicBezTo>
                <a:lnTo>
                  <a:pt x="1571754" y="3038476"/>
                </a:lnTo>
                <a:cubicBezTo>
                  <a:pt x="1573101" y="3035118"/>
                  <a:pt x="1574492" y="3031775"/>
                  <a:pt x="1575927" y="3028446"/>
                </a:cubicBezTo>
                <a:cubicBezTo>
                  <a:pt x="1577362" y="3025118"/>
                  <a:pt x="1578814" y="3021833"/>
                  <a:pt x="1580284" y="3018593"/>
                </a:cubicBezTo>
                <a:lnTo>
                  <a:pt x="1596190" y="2985544"/>
                </a:lnTo>
                <a:cubicBezTo>
                  <a:pt x="1596367" y="2984955"/>
                  <a:pt x="1596617" y="2984454"/>
                  <a:pt x="1596941" y="2984042"/>
                </a:cubicBezTo>
                <a:cubicBezTo>
                  <a:pt x="1597265" y="2983630"/>
                  <a:pt x="1597707" y="2983320"/>
                  <a:pt x="1598266" y="2983114"/>
                </a:cubicBezTo>
                <a:cubicBezTo>
                  <a:pt x="1598826" y="2982908"/>
                  <a:pt x="1599607" y="2982746"/>
                  <a:pt x="1600609" y="2982628"/>
                </a:cubicBezTo>
                <a:cubicBezTo>
                  <a:pt x="1601610" y="2982510"/>
                  <a:pt x="1602877" y="2982451"/>
                  <a:pt x="1604408" y="2982451"/>
                </a:cubicBezTo>
                <a:cubicBezTo>
                  <a:pt x="1606529" y="2982451"/>
                  <a:pt x="1608193" y="2982525"/>
                  <a:pt x="1609401" y="2982672"/>
                </a:cubicBezTo>
                <a:cubicBezTo>
                  <a:pt x="1610608" y="2982820"/>
                  <a:pt x="1611448" y="2983100"/>
                  <a:pt x="1611919" y="2983512"/>
                </a:cubicBezTo>
                <a:cubicBezTo>
                  <a:pt x="1612390" y="2983924"/>
                  <a:pt x="1612553" y="2984513"/>
                  <a:pt x="1612405" y="2985279"/>
                </a:cubicBezTo>
                <a:cubicBezTo>
                  <a:pt x="1612258" y="2986045"/>
                  <a:pt x="1611860" y="2987076"/>
                  <a:pt x="1611212" y="2988372"/>
                </a:cubicBezTo>
                <a:lnTo>
                  <a:pt x="1578870" y="3052880"/>
                </a:lnTo>
                <a:lnTo>
                  <a:pt x="1578870" y="3095030"/>
                </a:lnTo>
                <a:cubicBezTo>
                  <a:pt x="1578870" y="3095502"/>
                  <a:pt x="1578753" y="3095914"/>
                  <a:pt x="1578519" y="3096268"/>
                </a:cubicBezTo>
                <a:cubicBezTo>
                  <a:pt x="1578285" y="3096621"/>
                  <a:pt x="1577875" y="3096901"/>
                  <a:pt x="1577288" y="3097107"/>
                </a:cubicBezTo>
                <a:cubicBezTo>
                  <a:pt x="1576703" y="3097313"/>
                  <a:pt x="1575912" y="3097490"/>
                  <a:pt x="1574917" y="3097637"/>
                </a:cubicBezTo>
                <a:cubicBezTo>
                  <a:pt x="1573922" y="3097785"/>
                  <a:pt x="1572721" y="3097858"/>
                  <a:pt x="1571315" y="3097858"/>
                </a:cubicBezTo>
                <a:cubicBezTo>
                  <a:pt x="1569851" y="3097858"/>
                  <a:pt x="1568635" y="3097785"/>
                  <a:pt x="1567669" y="3097637"/>
                </a:cubicBezTo>
                <a:cubicBezTo>
                  <a:pt x="1566702" y="3097490"/>
                  <a:pt x="1565912" y="3097313"/>
                  <a:pt x="1565297" y="3097107"/>
                </a:cubicBezTo>
                <a:cubicBezTo>
                  <a:pt x="1564681" y="3096901"/>
                  <a:pt x="1564257" y="3096621"/>
                  <a:pt x="1564023" y="3096268"/>
                </a:cubicBezTo>
                <a:cubicBezTo>
                  <a:pt x="1563789" y="3095914"/>
                  <a:pt x="1563672" y="3095502"/>
                  <a:pt x="1563672" y="3095030"/>
                </a:cubicBezTo>
                <a:lnTo>
                  <a:pt x="1563672" y="3052880"/>
                </a:lnTo>
                <a:lnTo>
                  <a:pt x="1531330" y="2988372"/>
                </a:lnTo>
                <a:cubicBezTo>
                  <a:pt x="1530682" y="2987017"/>
                  <a:pt x="1530284" y="2985957"/>
                  <a:pt x="1530137" y="2985191"/>
                </a:cubicBezTo>
                <a:cubicBezTo>
                  <a:pt x="1529990" y="2984425"/>
                  <a:pt x="1530137" y="2983836"/>
                  <a:pt x="1530579" y="2983423"/>
                </a:cubicBezTo>
                <a:cubicBezTo>
                  <a:pt x="1531020" y="2983011"/>
                  <a:pt x="1531816" y="2982746"/>
                  <a:pt x="1532965" y="2982628"/>
                </a:cubicBezTo>
                <a:cubicBezTo>
                  <a:pt x="1534114" y="2982510"/>
                  <a:pt x="1535660" y="2982451"/>
                  <a:pt x="1537604" y="2982451"/>
                </a:cubicBezTo>
                <a:close/>
                <a:moveTo>
                  <a:pt x="1311939" y="2982451"/>
                </a:moveTo>
                <a:cubicBezTo>
                  <a:pt x="1313412" y="2982451"/>
                  <a:pt x="1314634" y="2982525"/>
                  <a:pt x="1315606" y="2982672"/>
                </a:cubicBezTo>
                <a:cubicBezTo>
                  <a:pt x="1316578" y="2982820"/>
                  <a:pt x="1317359" y="2982996"/>
                  <a:pt x="1317948" y="2983202"/>
                </a:cubicBezTo>
                <a:cubicBezTo>
                  <a:pt x="1318537" y="2983409"/>
                  <a:pt x="1318949" y="2983688"/>
                  <a:pt x="1319185" y="2984042"/>
                </a:cubicBezTo>
                <a:cubicBezTo>
                  <a:pt x="1319421" y="2984395"/>
                  <a:pt x="1319538" y="2984808"/>
                  <a:pt x="1319538" y="2985279"/>
                </a:cubicBezTo>
                <a:lnTo>
                  <a:pt x="1319538" y="3031053"/>
                </a:lnTo>
                <a:lnTo>
                  <a:pt x="1371585" y="3031053"/>
                </a:lnTo>
                <a:lnTo>
                  <a:pt x="1371585" y="2985279"/>
                </a:lnTo>
                <a:cubicBezTo>
                  <a:pt x="1371585" y="2984808"/>
                  <a:pt x="1371703" y="2984395"/>
                  <a:pt x="1371939" y="2984042"/>
                </a:cubicBezTo>
                <a:cubicBezTo>
                  <a:pt x="1372174" y="2983688"/>
                  <a:pt x="1372587" y="2983409"/>
                  <a:pt x="1373176" y="2983202"/>
                </a:cubicBezTo>
                <a:cubicBezTo>
                  <a:pt x="1373765" y="2982996"/>
                  <a:pt x="1374531" y="2982820"/>
                  <a:pt x="1375474" y="2982672"/>
                </a:cubicBezTo>
                <a:cubicBezTo>
                  <a:pt x="1376416" y="2982525"/>
                  <a:pt x="1377653" y="2982451"/>
                  <a:pt x="1379186" y="2982451"/>
                </a:cubicBezTo>
                <a:cubicBezTo>
                  <a:pt x="1380599" y="2982451"/>
                  <a:pt x="1381793" y="2982525"/>
                  <a:pt x="1382763" y="2982672"/>
                </a:cubicBezTo>
                <a:cubicBezTo>
                  <a:pt x="1383736" y="2982820"/>
                  <a:pt x="1384517" y="2982996"/>
                  <a:pt x="1385106" y="2983202"/>
                </a:cubicBezTo>
                <a:cubicBezTo>
                  <a:pt x="1385696" y="2983409"/>
                  <a:pt x="1386107" y="2983688"/>
                  <a:pt x="1386344" y="2984042"/>
                </a:cubicBezTo>
                <a:cubicBezTo>
                  <a:pt x="1386579" y="2984395"/>
                  <a:pt x="1386697" y="2984808"/>
                  <a:pt x="1386697" y="2985279"/>
                </a:cubicBezTo>
                <a:lnTo>
                  <a:pt x="1386697" y="3095030"/>
                </a:lnTo>
                <a:cubicBezTo>
                  <a:pt x="1386697" y="3095502"/>
                  <a:pt x="1386579" y="3095914"/>
                  <a:pt x="1386344" y="3096268"/>
                </a:cubicBezTo>
                <a:cubicBezTo>
                  <a:pt x="1386107" y="3096621"/>
                  <a:pt x="1385696" y="3096901"/>
                  <a:pt x="1385106" y="3097107"/>
                </a:cubicBezTo>
                <a:cubicBezTo>
                  <a:pt x="1384517" y="3097313"/>
                  <a:pt x="1383736" y="3097490"/>
                  <a:pt x="1382763" y="3097637"/>
                </a:cubicBezTo>
                <a:cubicBezTo>
                  <a:pt x="1381793" y="3097785"/>
                  <a:pt x="1380599" y="3097858"/>
                  <a:pt x="1379186" y="3097858"/>
                </a:cubicBezTo>
                <a:cubicBezTo>
                  <a:pt x="1377653" y="3097858"/>
                  <a:pt x="1376416" y="3097785"/>
                  <a:pt x="1375474" y="3097637"/>
                </a:cubicBezTo>
                <a:cubicBezTo>
                  <a:pt x="1374531" y="3097490"/>
                  <a:pt x="1373765" y="3097313"/>
                  <a:pt x="1373176" y="3097107"/>
                </a:cubicBezTo>
                <a:cubicBezTo>
                  <a:pt x="1372587" y="3096901"/>
                  <a:pt x="1372174" y="3096621"/>
                  <a:pt x="1371939" y="3096268"/>
                </a:cubicBezTo>
                <a:cubicBezTo>
                  <a:pt x="1371703" y="3095914"/>
                  <a:pt x="1371585" y="3095502"/>
                  <a:pt x="1371585" y="3095030"/>
                </a:cubicBezTo>
                <a:lnTo>
                  <a:pt x="1371585" y="3044308"/>
                </a:lnTo>
                <a:lnTo>
                  <a:pt x="1319538" y="3044308"/>
                </a:lnTo>
                <a:lnTo>
                  <a:pt x="1319538" y="3095030"/>
                </a:lnTo>
                <a:cubicBezTo>
                  <a:pt x="1319538" y="3095502"/>
                  <a:pt x="1319421" y="3095914"/>
                  <a:pt x="1319185" y="3096268"/>
                </a:cubicBezTo>
                <a:cubicBezTo>
                  <a:pt x="1318949" y="3096621"/>
                  <a:pt x="1318537" y="3096901"/>
                  <a:pt x="1317948" y="3097107"/>
                </a:cubicBezTo>
                <a:cubicBezTo>
                  <a:pt x="1317359" y="3097313"/>
                  <a:pt x="1316578" y="3097490"/>
                  <a:pt x="1315606" y="3097637"/>
                </a:cubicBezTo>
                <a:cubicBezTo>
                  <a:pt x="1314634" y="3097785"/>
                  <a:pt x="1313412" y="3097858"/>
                  <a:pt x="1311939" y="3097858"/>
                </a:cubicBezTo>
                <a:cubicBezTo>
                  <a:pt x="1310525" y="3097858"/>
                  <a:pt x="1309317" y="3097785"/>
                  <a:pt x="1308316" y="3097637"/>
                </a:cubicBezTo>
                <a:cubicBezTo>
                  <a:pt x="1307315" y="3097490"/>
                  <a:pt x="1306519" y="3097313"/>
                  <a:pt x="1305930" y="3097107"/>
                </a:cubicBezTo>
                <a:cubicBezTo>
                  <a:pt x="1305341" y="3096901"/>
                  <a:pt x="1304929" y="3096621"/>
                  <a:pt x="1304693" y="3096268"/>
                </a:cubicBezTo>
                <a:cubicBezTo>
                  <a:pt x="1304457" y="3095914"/>
                  <a:pt x="1304340" y="3095502"/>
                  <a:pt x="1304340" y="3095030"/>
                </a:cubicBezTo>
                <a:lnTo>
                  <a:pt x="1304340" y="2985279"/>
                </a:lnTo>
                <a:cubicBezTo>
                  <a:pt x="1304340" y="2984808"/>
                  <a:pt x="1304457" y="2984395"/>
                  <a:pt x="1304693" y="2984042"/>
                </a:cubicBezTo>
                <a:cubicBezTo>
                  <a:pt x="1304929" y="2983688"/>
                  <a:pt x="1305341" y="2983409"/>
                  <a:pt x="1305930" y="2983202"/>
                </a:cubicBezTo>
                <a:cubicBezTo>
                  <a:pt x="1306519" y="2982996"/>
                  <a:pt x="1307315" y="2982820"/>
                  <a:pt x="1308316" y="2982672"/>
                </a:cubicBezTo>
                <a:cubicBezTo>
                  <a:pt x="1309317" y="2982525"/>
                  <a:pt x="1310525" y="2982451"/>
                  <a:pt x="1311939" y="2982451"/>
                </a:cubicBezTo>
                <a:close/>
                <a:moveTo>
                  <a:pt x="1061354" y="2982451"/>
                </a:moveTo>
                <a:cubicBezTo>
                  <a:pt x="1063121" y="2982451"/>
                  <a:pt x="1064551" y="2982510"/>
                  <a:pt x="1065640" y="2982628"/>
                </a:cubicBezTo>
                <a:cubicBezTo>
                  <a:pt x="1066730" y="2982746"/>
                  <a:pt x="1067599" y="2982908"/>
                  <a:pt x="1068247" y="2983114"/>
                </a:cubicBezTo>
                <a:cubicBezTo>
                  <a:pt x="1068895" y="2983320"/>
                  <a:pt x="1069381" y="2983615"/>
                  <a:pt x="1069705" y="2983998"/>
                </a:cubicBezTo>
                <a:cubicBezTo>
                  <a:pt x="1070029" y="2984381"/>
                  <a:pt x="1070338" y="2984867"/>
                  <a:pt x="1070633" y="2985456"/>
                </a:cubicBezTo>
                <a:lnTo>
                  <a:pt x="1086450" y="3018328"/>
                </a:lnTo>
                <a:cubicBezTo>
                  <a:pt x="1087918" y="3021451"/>
                  <a:pt x="1089384" y="3024720"/>
                  <a:pt x="1090849" y="3028137"/>
                </a:cubicBezTo>
                <a:cubicBezTo>
                  <a:pt x="1092312" y="3031554"/>
                  <a:pt x="1093806" y="3035000"/>
                  <a:pt x="1095330" y="3038476"/>
                </a:cubicBezTo>
                <a:lnTo>
                  <a:pt x="1095505" y="3038476"/>
                </a:lnTo>
                <a:cubicBezTo>
                  <a:pt x="1096852" y="3035118"/>
                  <a:pt x="1098243" y="3031775"/>
                  <a:pt x="1099677" y="3028446"/>
                </a:cubicBezTo>
                <a:cubicBezTo>
                  <a:pt x="1101112" y="3025118"/>
                  <a:pt x="1102566" y="3021833"/>
                  <a:pt x="1104036" y="3018593"/>
                </a:cubicBezTo>
                <a:lnTo>
                  <a:pt x="1119943" y="2985544"/>
                </a:lnTo>
                <a:cubicBezTo>
                  <a:pt x="1120120" y="2984955"/>
                  <a:pt x="1120370" y="2984454"/>
                  <a:pt x="1120694" y="2984042"/>
                </a:cubicBezTo>
                <a:cubicBezTo>
                  <a:pt x="1121018" y="2983630"/>
                  <a:pt x="1121461" y="2983320"/>
                  <a:pt x="1122019" y="2983114"/>
                </a:cubicBezTo>
                <a:cubicBezTo>
                  <a:pt x="1122579" y="2982908"/>
                  <a:pt x="1123359" y="2982746"/>
                  <a:pt x="1124361" y="2982628"/>
                </a:cubicBezTo>
                <a:cubicBezTo>
                  <a:pt x="1125363" y="2982510"/>
                  <a:pt x="1126629" y="2982451"/>
                  <a:pt x="1128161" y="2982451"/>
                </a:cubicBezTo>
                <a:cubicBezTo>
                  <a:pt x="1130283" y="2982451"/>
                  <a:pt x="1131946" y="2982525"/>
                  <a:pt x="1133154" y="2982672"/>
                </a:cubicBezTo>
                <a:cubicBezTo>
                  <a:pt x="1134361" y="2982820"/>
                  <a:pt x="1135201" y="2983100"/>
                  <a:pt x="1135672" y="2983512"/>
                </a:cubicBezTo>
                <a:cubicBezTo>
                  <a:pt x="1136143" y="2983924"/>
                  <a:pt x="1136305" y="2984513"/>
                  <a:pt x="1136159" y="2985279"/>
                </a:cubicBezTo>
                <a:cubicBezTo>
                  <a:pt x="1136011" y="2986045"/>
                  <a:pt x="1135613" y="2987076"/>
                  <a:pt x="1134965" y="2988372"/>
                </a:cubicBezTo>
                <a:lnTo>
                  <a:pt x="1102621" y="3052880"/>
                </a:lnTo>
                <a:lnTo>
                  <a:pt x="1102621" y="3095030"/>
                </a:lnTo>
                <a:cubicBezTo>
                  <a:pt x="1102621" y="3095502"/>
                  <a:pt x="1102505" y="3095914"/>
                  <a:pt x="1102271" y="3096268"/>
                </a:cubicBezTo>
                <a:cubicBezTo>
                  <a:pt x="1102037" y="3096621"/>
                  <a:pt x="1101625" y="3096901"/>
                  <a:pt x="1101040" y="3097107"/>
                </a:cubicBezTo>
                <a:cubicBezTo>
                  <a:pt x="1100454" y="3097313"/>
                  <a:pt x="1099664" y="3097490"/>
                  <a:pt x="1098668" y="3097637"/>
                </a:cubicBezTo>
                <a:cubicBezTo>
                  <a:pt x="1097672" y="3097785"/>
                  <a:pt x="1096472" y="3097858"/>
                  <a:pt x="1095066" y="3097858"/>
                </a:cubicBezTo>
                <a:cubicBezTo>
                  <a:pt x="1093602" y="3097858"/>
                  <a:pt x="1092386" y="3097785"/>
                  <a:pt x="1091419" y="3097637"/>
                </a:cubicBezTo>
                <a:cubicBezTo>
                  <a:pt x="1090453" y="3097490"/>
                  <a:pt x="1089662" y="3097313"/>
                  <a:pt x="1089047" y="3097107"/>
                </a:cubicBezTo>
                <a:cubicBezTo>
                  <a:pt x="1088432" y="3096901"/>
                  <a:pt x="1088008" y="3096621"/>
                  <a:pt x="1087774" y="3096268"/>
                </a:cubicBezTo>
                <a:cubicBezTo>
                  <a:pt x="1087539" y="3095914"/>
                  <a:pt x="1087422" y="3095502"/>
                  <a:pt x="1087422" y="3095030"/>
                </a:cubicBezTo>
                <a:lnTo>
                  <a:pt x="1087422" y="3052880"/>
                </a:lnTo>
                <a:lnTo>
                  <a:pt x="1055081" y="2988372"/>
                </a:lnTo>
                <a:cubicBezTo>
                  <a:pt x="1054434" y="2987017"/>
                  <a:pt x="1054035" y="2985957"/>
                  <a:pt x="1053888" y="2985191"/>
                </a:cubicBezTo>
                <a:cubicBezTo>
                  <a:pt x="1053740" y="2984425"/>
                  <a:pt x="1053888" y="2983836"/>
                  <a:pt x="1054329" y="2983423"/>
                </a:cubicBezTo>
                <a:cubicBezTo>
                  <a:pt x="1054772" y="2983011"/>
                  <a:pt x="1055567" y="2982746"/>
                  <a:pt x="1056716" y="2982628"/>
                </a:cubicBezTo>
                <a:cubicBezTo>
                  <a:pt x="1057865" y="2982510"/>
                  <a:pt x="1059411" y="2982451"/>
                  <a:pt x="1061354" y="2982451"/>
                </a:cubicBezTo>
                <a:close/>
                <a:moveTo>
                  <a:pt x="845217" y="2982451"/>
                </a:moveTo>
                <a:cubicBezTo>
                  <a:pt x="846690" y="2982451"/>
                  <a:pt x="847912" y="2982525"/>
                  <a:pt x="848883" y="2982672"/>
                </a:cubicBezTo>
                <a:cubicBezTo>
                  <a:pt x="849855" y="2982820"/>
                  <a:pt x="850636" y="2982996"/>
                  <a:pt x="851225" y="2983202"/>
                </a:cubicBezTo>
                <a:cubicBezTo>
                  <a:pt x="851816" y="2983409"/>
                  <a:pt x="852228" y="2983688"/>
                  <a:pt x="852464" y="2984042"/>
                </a:cubicBezTo>
                <a:cubicBezTo>
                  <a:pt x="852699" y="2984395"/>
                  <a:pt x="852817" y="2984808"/>
                  <a:pt x="852817" y="2985279"/>
                </a:cubicBezTo>
                <a:lnTo>
                  <a:pt x="852817" y="3031053"/>
                </a:lnTo>
                <a:lnTo>
                  <a:pt x="904863" y="3031053"/>
                </a:lnTo>
                <a:lnTo>
                  <a:pt x="904863" y="2985279"/>
                </a:lnTo>
                <a:cubicBezTo>
                  <a:pt x="904863" y="2984808"/>
                  <a:pt x="904981" y="2984395"/>
                  <a:pt x="905217" y="2984042"/>
                </a:cubicBezTo>
                <a:cubicBezTo>
                  <a:pt x="905453" y="2983688"/>
                  <a:pt x="905865" y="2983409"/>
                  <a:pt x="906454" y="2983202"/>
                </a:cubicBezTo>
                <a:cubicBezTo>
                  <a:pt x="907044" y="2982996"/>
                  <a:pt x="907809" y="2982820"/>
                  <a:pt x="908752" y="2982672"/>
                </a:cubicBezTo>
                <a:cubicBezTo>
                  <a:pt x="909694" y="2982525"/>
                  <a:pt x="910931" y="2982451"/>
                  <a:pt x="912463" y="2982451"/>
                </a:cubicBezTo>
                <a:cubicBezTo>
                  <a:pt x="913877" y="2982451"/>
                  <a:pt x="915070" y="2982525"/>
                  <a:pt x="916042" y="2982672"/>
                </a:cubicBezTo>
                <a:cubicBezTo>
                  <a:pt x="917014" y="2982820"/>
                  <a:pt x="917794" y="2982996"/>
                  <a:pt x="918383" y="2983202"/>
                </a:cubicBezTo>
                <a:cubicBezTo>
                  <a:pt x="918972" y="2983409"/>
                  <a:pt x="919384" y="2983688"/>
                  <a:pt x="919621" y="2984042"/>
                </a:cubicBezTo>
                <a:cubicBezTo>
                  <a:pt x="919856" y="2984395"/>
                  <a:pt x="919975" y="2984808"/>
                  <a:pt x="919975" y="2985279"/>
                </a:cubicBezTo>
                <a:lnTo>
                  <a:pt x="919975" y="3095030"/>
                </a:lnTo>
                <a:cubicBezTo>
                  <a:pt x="919975" y="3095502"/>
                  <a:pt x="919856" y="3095914"/>
                  <a:pt x="919621" y="3096268"/>
                </a:cubicBezTo>
                <a:cubicBezTo>
                  <a:pt x="919384" y="3096621"/>
                  <a:pt x="918972" y="3096901"/>
                  <a:pt x="918383" y="3097107"/>
                </a:cubicBezTo>
                <a:cubicBezTo>
                  <a:pt x="917794" y="3097313"/>
                  <a:pt x="917014" y="3097490"/>
                  <a:pt x="916042" y="3097637"/>
                </a:cubicBezTo>
                <a:cubicBezTo>
                  <a:pt x="915070" y="3097785"/>
                  <a:pt x="913877" y="3097858"/>
                  <a:pt x="912463" y="3097858"/>
                </a:cubicBezTo>
                <a:cubicBezTo>
                  <a:pt x="910931" y="3097858"/>
                  <a:pt x="909694" y="3097785"/>
                  <a:pt x="908752" y="3097637"/>
                </a:cubicBezTo>
                <a:cubicBezTo>
                  <a:pt x="907809" y="3097490"/>
                  <a:pt x="907044" y="3097313"/>
                  <a:pt x="906454" y="3097107"/>
                </a:cubicBezTo>
                <a:cubicBezTo>
                  <a:pt x="905865" y="3096901"/>
                  <a:pt x="905453" y="3096621"/>
                  <a:pt x="905217" y="3096268"/>
                </a:cubicBezTo>
                <a:cubicBezTo>
                  <a:pt x="904981" y="3095914"/>
                  <a:pt x="904863" y="3095502"/>
                  <a:pt x="904863" y="3095030"/>
                </a:cubicBezTo>
                <a:lnTo>
                  <a:pt x="904863" y="3044308"/>
                </a:lnTo>
                <a:lnTo>
                  <a:pt x="852817" y="3044308"/>
                </a:lnTo>
                <a:lnTo>
                  <a:pt x="852817" y="3095030"/>
                </a:lnTo>
                <a:cubicBezTo>
                  <a:pt x="852817" y="3095502"/>
                  <a:pt x="852699" y="3095914"/>
                  <a:pt x="852464" y="3096268"/>
                </a:cubicBezTo>
                <a:cubicBezTo>
                  <a:pt x="852228" y="3096621"/>
                  <a:pt x="851816" y="3096901"/>
                  <a:pt x="851225" y="3097107"/>
                </a:cubicBezTo>
                <a:cubicBezTo>
                  <a:pt x="850636" y="3097313"/>
                  <a:pt x="849855" y="3097490"/>
                  <a:pt x="848883" y="3097637"/>
                </a:cubicBezTo>
                <a:cubicBezTo>
                  <a:pt x="847912" y="3097785"/>
                  <a:pt x="846690" y="3097858"/>
                  <a:pt x="845217" y="3097858"/>
                </a:cubicBezTo>
                <a:cubicBezTo>
                  <a:pt x="843802" y="3097858"/>
                  <a:pt x="842595" y="3097785"/>
                  <a:pt x="841595" y="3097637"/>
                </a:cubicBezTo>
                <a:cubicBezTo>
                  <a:pt x="840592" y="3097490"/>
                  <a:pt x="839796" y="3097313"/>
                  <a:pt x="839208" y="3097107"/>
                </a:cubicBezTo>
                <a:cubicBezTo>
                  <a:pt x="838618" y="3096901"/>
                  <a:pt x="838206" y="3096621"/>
                  <a:pt x="837970" y="3096268"/>
                </a:cubicBezTo>
                <a:cubicBezTo>
                  <a:pt x="837736" y="3095914"/>
                  <a:pt x="837617" y="3095502"/>
                  <a:pt x="837617" y="3095030"/>
                </a:cubicBezTo>
                <a:lnTo>
                  <a:pt x="837617" y="2985279"/>
                </a:lnTo>
                <a:cubicBezTo>
                  <a:pt x="837617" y="2984808"/>
                  <a:pt x="837736" y="2984395"/>
                  <a:pt x="837970" y="2984042"/>
                </a:cubicBezTo>
                <a:cubicBezTo>
                  <a:pt x="838206" y="2983688"/>
                  <a:pt x="838618" y="2983409"/>
                  <a:pt x="839208" y="2983202"/>
                </a:cubicBezTo>
                <a:cubicBezTo>
                  <a:pt x="839796" y="2982996"/>
                  <a:pt x="840592" y="2982820"/>
                  <a:pt x="841595" y="2982672"/>
                </a:cubicBezTo>
                <a:cubicBezTo>
                  <a:pt x="842595" y="2982525"/>
                  <a:pt x="843802" y="2982451"/>
                  <a:pt x="845217" y="2982451"/>
                </a:cubicBezTo>
                <a:close/>
                <a:moveTo>
                  <a:pt x="594625" y="2982451"/>
                </a:moveTo>
                <a:cubicBezTo>
                  <a:pt x="596393" y="2982451"/>
                  <a:pt x="597821" y="2982510"/>
                  <a:pt x="598928" y="2982628"/>
                </a:cubicBezTo>
                <a:cubicBezTo>
                  <a:pt x="600018" y="2982746"/>
                  <a:pt x="600888" y="2982908"/>
                  <a:pt x="601536" y="2983114"/>
                </a:cubicBezTo>
                <a:cubicBezTo>
                  <a:pt x="602185" y="2983320"/>
                  <a:pt x="602670" y="2983615"/>
                  <a:pt x="602994" y="2983998"/>
                </a:cubicBezTo>
                <a:cubicBezTo>
                  <a:pt x="603319" y="2984381"/>
                  <a:pt x="603627" y="2984867"/>
                  <a:pt x="603921" y="2985456"/>
                </a:cubicBezTo>
                <a:lnTo>
                  <a:pt x="619739" y="3018328"/>
                </a:lnTo>
                <a:cubicBezTo>
                  <a:pt x="621207" y="3021451"/>
                  <a:pt x="622673" y="3024720"/>
                  <a:pt x="624137" y="3028137"/>
                </a:cubicBezTo>
                <a:cubicBezTo>
                  <a:pt x="625601" y="3031554"/>
                  <a:pt x="627095" y="3035000"/>
                  <a:pt x="628619" y="3038476"/>
                </a:cubicBezTo>
                <a:lnTo>
                  <a:pt x="628794" y="3038476"/>
                </a:lnTo>
                <a:cubicBezTo>
                  <a:pt x="630141" y="3035118"/>
                  <a:pt x="631531" y="3031775"/>
                  <a:pt x="632967" y="3028446"/>
                </a:cubicBezTo>
                <a:cubicBezTo>
                  <a:pt x="634401" y="3025118"/>
                  <a:pt x="635854" y="3021833"/>
                  <a:pt x="637324" y="3018593"/>
                </a:cubicBezTo>
                <a:lnTo>
                  <a:pt x="653231" y="2985544"/>
                </a:lnTo>
                <a:cubicBezTo>
                  <a:pt x="653408" y="2984955"/>
                  <a:pt x="653657" y="2984454"/>
                  <a:pt x="653981" y="2984042"/>
                </a:cubicBezTo>
                <a:cubicBezTo>
                  <a:pt x="654305" y="2983630"/>
                  <a:pt x="654747" y="2983320"/>
                  <a:pt x="655308" y="2983114"/>
                </a:cubicBezTo>
                <a:cubicBezTo>
                  <a:pt x="655867" y="2982908"/>
                  <a:pt x="656646" y="2982746"/>
                  <a:pt x="657649" y="2982628"/>
                </a:cubicBezTo>
                <a:cubicBezTo>
                  <a:pt x="658649" y="2982510"/>
                  <a:pt x="659917" y="2982451"/>
                  <a:pt x="661448" y="2982451"/>
                </a:cubicBezTo>
                <a:cubicBezTo>
                  <a:pt x="663569" y="2982451"/>
                  <a:pt x="665234" y="2982525"/>
                  <a:pt x="666441" y="2982672"/>
                </a:cubicBezTo>
                <a:cubicBezTo>
                  <a:pt x="667649" y="2982820"/>
                  <a:pt x="668488" y="2983100"/>
                  <a:pt x="668959" y="2983512"/>
                </a:cubicBezTo>
                <a:cubicBezTo>
                  <a:pt x="669431" y="2983924"/>
                  <a:pt x="669594" y="2984513"/>
                  <a:pt x="669445" y="2985279"/>
                </a:cubicBezTo>
                <a:cubicBezTo>
                  <a:pt x="669300" y="2986045"/>
                  <a:pt x="668902" y="2987076"/>
                  <a:pt x="668253" y="2988372"/>
                </a:cubicBezTo>
                <a:lnTo>
                  <a:pt x="635911" y="3052880"/>
                </a:lnTo>
                <a:lnTo>
                  <a:pt x="635911" y="3095030"/>
                </a:lnTo>
                <a:cubicBezTo>
                  <a:pt x="635911" y="3095502"/>
                  <a:pt x="635794" y="3095914"/>
                  <a:pt x="635559" y="3096268"/>
                </a:cubicBezTo>
                <a:cubicBezTo>
                  <a:pt x="635324" y="3096621"/>
                  <a:pt x="634915" y="3096901"/>
                  <a:pt x="634330" y="3097107"/>
                </a:cubicBezTo>
                <a:cubicBezTo>
                  <a:pt x="633743" y="3097313"/>
                  <a:pt x="632953" y="3097490"/>
                  <a:pt x="631957" y="3097637"/>
                </a:cubicBezTo>
                <a:cubicBezTo>
                  <a:pt x="630962" y="3097785"/>
                  <a:pt x="629761" y="3097858"/>
                  <a:pt x="628354" y="3097858"/>
                </a:cubicBezTo>
                <a:cubicBezTo>
                  <a:pt x="626890" y="3097858"/>
                  <a:pt x="625675" y="3097785"/>
                  <a:pt x="624708" y="3097637"/>
                </a:cubicBezTo>
                <a:cubicBezTo>
                  <a:pt x="623741" y="3097490"/>
                  <a:pt x="622952" y="3097313"/>
                  <a:pt x="622337" y="3097107"/>
                </a:cubicBezTo>
                <a:cubicBezTo>
                  <a:pt x="621722" y="3096901"/>
                  <a:pt x="621297" y="3096621"/>
                  <a:pt x="621062" y="3096268"/>
                </a:cubicBezTo>
                <a:cubicBezTo>
                  <a:pt x="620829" y="3095914"/>
                  <a:pt x="620712" y="3095502"/>
                  <a:pt x="620712" y="3095030"/>
                </a:cubicBezTo>
                <a:lnTo>
                  <a:pt x="620712" y="3052880"/>
                </a:lnTo>
                <a:lnTo>
                  <a:pt x="588351" y="2988372"/>
                </a:lnTo>
                <a:cubicBezTo>
                  <a:pt x="587703" y="2987017"/>
                  <a:pt x="587306" y="2985957"/>
                  <a:pt x="587158" y="2985191"/>
                </a:cubicBezTo>
                <a:cubicBezTo>
                  <a:pt x="587011" y="2984425"/>
                  <a:pt x="587158" y="2983836"/>
                  <a:pt x="587600" y="2983423"/>
                </a:cubicBezTo>
                <a:cubicBezTo>
                  <a:pt x="588042" y="2983011"/>
                  <a:pt x="588837" y="2982746"/>
                  <a:pt x="589986" y="2982628"/>
                </a:cubicBezTo>
                <a:cubicBezTo>
                  <a:pt x="591135" y="2982510"/>
                  <a:pt x="592681" y="2982451"/>
                  <a:pt x="594625" y="2982451"/>
                </a:cubicBezTo>
                <a:close/>
                <a:moveTo>
                  <a:pt x="368961" y="2982451"/>
                </a:moveTo>
                <a:cubicBezTo>
                  <a:pt x="370433" y="2982451"/>
                  <a:pt x="371656" y="2982525"/>
                  <a:pt x="372628" y="2982672"/>
                </a:cubicBezTo>
                <a:cubicBezTo>
                  <a:pt x="373600" y="2982820"/>
                  <a:pt x="374380" y="2982996"/>
                  <a:pt x="374969" y="2983202"/>
                </a:cubicBezTo>
                <a:cubicBezTo>
                  <a:pt x="375559" y="2983409"/>
                  <a:pt x="375971" y="2983688"/>
                  <a:pt x="376207" y="2984042"/>
                </a:cubicBezTo>
                <a:cubicBezTo>
                  <a:pt x="376442" y="2984395"/>
                  <a:pt x="376560" y="2984808"/>
                  <a:pt x="376560" y="2985279"/>
                </a:cubicBezTo>
                <a:lnTo>
                  <a:pt x="376560" y="3031053"/>
                </a:lnTo>
                <a:lnTo>
                  <a:pt x="428608" y="3031053"/>
                </a:lnTo>
                <a:lnTo>
                  <a:pt x="428608" y="2985279"/>
                </a:lnTo>
                <a:cubicBezTo>
                  <a:pt x="428608" y="2984808"/>
                  <a:pt x="428725" y="2984395"/>
                  <a:pt x="428961" y="2984042"/>
                </a:cubicBezTo>
                <a:cubicBezTo>
                  <a:pt x="429197" y="2983688"/>
                  <a:pt x="429609" y="2983409"/>
                  <a:pt x="430198" y="2983202"/>
                </a:cubicBezTo>
                <a:cubicBezTo>
                  <a:pt x="430787" y="2982996"/>
                  <a:pt x="431553" y="2982820"/>
                  <a:pt x="432496" y="2982672"/>
                </a:cubicBezTo>
                <a:cubicBezTo>
                  <a:pt x="433438" y="2982525"/>
                  <a:pt x="434676" y="2982451"/>
                  <a:pt x="436207" y="2982451"/>
                </a:cubicBezTo>
                <a:cubicBezTo>
                  <a:pt x="437621" y="2982451"/>
                  <a:pt x="438814" y="2982525"/>
                  <a:pt x="439786" y="2982672"/>
                </a:cubicBezTo>
                <a:cubicBezTo>
                  <a:pt x="440758" y="2982820"/>
                  <a:pt x="441539" y="2982996"/>
                  <a:pt x="442128" y="2983202"/>
                </a:cubicBezTo>
                <a:cubicBezTo>
                  <a:pt x="442717" y="2983409"/>
                  <a:pt x="443129" y="2983688"/>
                  <a:pt x="443365" y="2984042"/>
                </a:cubicBezTo>
                <a:cubicBezTo>
                  <a:pt x="443601" y="2984395"/>
                  <a:pt x="443718" y="2984808"/>
                  <a:pt x="443718" y="2985279"/>
                </a:cubicBezTo>
                <a:lnTo>
                  <a:pt x="443718" y="3095030"/>
                </a:lnTo>
                <a:cubicBezTo>
                  <a:pt x="443718" y="3095502"/>
                  <a:pt x="443601" y="3095914"/>
                  <a:pt x="443365" y="3096268"/>
                </a:cubicBezTo>
                <a:cubicBezTo>
                  <a:pt x="443129" y="3096621"/>
                  <a:pt x="442717" y="3096901"/>
                  <a:pt x="442128" y="3097107"/>
                </a:cubicBezTo>
                <a:cubicBezTo>
                  <a:pt x="441539" y="3097313"/>
                  <a:pt x="440758" y="3097490"/>
                  <a:pt x="439786" y="3097637"/>
                </a:cubicBezTo>
                <a:cubicBezTo>
                  <a:pt x="438814" y="3097785"/>
                  <a:pt x="437621" y="3097858"/>
                  <a:pt x="436207" y="3097858"/>
                </a:cubicBezTo>
                <a:cubicBezTo>
                  <a:pt x="434676" y="3097858"/>
                  <a:pt x="433438" y="3097785"/>
                  <a:pt x="432496" y="3097637"/>
                </a:cubicBezTo>
                <a:cubicBezTo>
                  <a:pt x="431553" y="3097490"/>
                  <a:pt x="430787" y="3097313"/>
                  <a:pt x="430198" y="3097107"/>
                </a:cubicBezTo>
                <a:cubicBezTo>
                  <a:pt x="429609" y="3096901"/>
                  <a:pt x="429197" y="3096621"/>
                  <a:pt x="428961" y="3096268"/>
                </a:cubicBezTo>
                <a:cubicBezTo>
                  <a:pt x="428725" y="3095914"/>
                  <a:pt x="428608" y="3095502"/>
                  <a:pt x="428608" y="3095030"/>
                </a:cubicBezTo>
                <a:lnTo>
                  <a:pt x="428608" y="3044308"/>
                </a:lnTo>
                <a:lnTo>
                  <a:pt x="376560" y="3044308"/>
                </a:lnTo>
                <a:lnTo>
                  <a:pt x="376560" y="3095030"/>
                </a:lnTo>
                <a:cubicBezTo>
                  <a:pt x="376560" y="3095502"/>
                  <a:pt x="376442" y="3095914"/>
                  <a:pt x="376207" y="3096268"/>
                </a:cubicBezTo>
                <a:cubicBezTo>
                  <a:pt x="375971" y="3096621"/>
                  <a:pt x="375559" y="3096901"/>
                  <a:pt x="374969" y="3097107"/>
                </a:cubicBezTo>
                <a:cubicBezTo>
                  <a:pt x="374380" y="3097313"/>
                  <a:pt x="373600" y="3097490"/>
                  <a:pt x="372628" y="3097637"/>
                </a:cubicBezTo>
                <a:cubicBezTo>
                  <a:pt x="371656" y="3097785"/>
                  <a:pt x="370433" y="3097858"/>
                  <a:pt x="368961" y="3097858"/>
                </a:cubicBezTo>
                <a:cubicBezTo>
                  <a:pt x="367547" y="3097858"/>
                  <a:pt x="366339" y="3097785"/>
                  <a:pt x="365337" y="3097637"/>
                </a:cubicBezTo>
                <a:cubicBezTo>
                  <a:pt x="364336" y="3097490"/>
                  <a:pt x="363541" y="3097313"/>
                  <a:pt x="362952" y="3097107"/>
                </a:cubicBezTo>
                <a:cubicBezTo>
                  <a:pt x="362362" y="3096901"/>
                  <a:pt x="361950" y="3096621"/>
                  <a:pt x="361714" y="3096268"/>
                </a:cubicBezTo>
                <a:cubicBezTo>
                  <a:pt x="361479" y="3095914"/>
                  <a:pt x="361361" y="3095502"/>
                  <a:pt x="361361" y="3095030"/>
                </a:cubicBezTo>
                <a:lnTo>
                  <a:pt x="361361" y="2985279"/>
                </a:lnTo>
                <a:cubicBezTo>
                  <a:pt x="361361" y="2984808"/>
                  <a:pt x="361479" y="2984395"/>
                  <a:pt x="361714" y="2984042"/>
                </a:cubicBezTo>
                <a:cubicBezTo>
                  <a:pt x="361950" y="2983688"/>
                  <a:pt x="362362" y="2983409"/>
                  <a:pt x="362952" y="2983202"/>
                </a:cubicBezTo>
                <a:cubicBezTo>
                  <a:pt x="363541" y="2982996"/>
                  <a:pt x="364336" y="2982820"/>
                  <a:pt x="365337" y="2982672"/>
                </a:cubicBezTo>
                <a:cubicBezTo>
                  <a:pt x="366339" y="2982525"/>
                  <a:pt x="367547" y="2982451"/>
                  <a:pt x="368961" y="2982451"/>
                </a:cubicBezTo>
                <a:close/>
                <a:moveTo>
                  <a:pt x="118377" y="2982451"/>
                </a:moveTo>
                <a:cubicBezTo>
                  <a:pt x="120144" y="2982451"/>
                  <a:pt x="121573" y="2982510"/>
                  <a:pt x="122663" y="2982628"/>
                </a:cubicBezTo>
                <a:cubicBezTo>
                  <a:pt x="123753" y="2982746"/>
                  <a:pt x="124621" y="2982908"/>
                  <a:pt x="125269" y="2983114"/>
                </a:cubicBezTo>
                <a:cubicBezTo>
                  <a:pt x="125917" y="2983320"/>
                  <a:pt x="126403" y="2983615"/>
                  <a:pt x="126727" y="2983998"/>
                </a:cubicBezTo>
                <a:cubicBezTo>
                  <a:pt x="127051" y="2984381"/>
                  <a:pt x="127361" y="2984867"/>
                  <a:pt x="127655" y="2985456"/>
                </a:cubicBezTo>
                <a:lnTo>
                  <a:pt x="143473" y="3018328"/>
                </a:lnTo>
                <a:cubicBezTo>
                  <a:pt x="144941" y="3021451"/>
                  <a:pt x="146407" y="3024720"/>
                  <a:pt x="147871" y="3028137"/>
                </a:cubicBezTo>
                <a:cubicBezTo>
                  <a:pt x="149335" y="3031554"/>
                  <a:pt x="150829" y="3035000"/>
                  <a:pt x="152353" y="3038476"/>
                </a:cubicBezTo>
                <a:lnTo>
                  <a:pt x="152528" y="3038476"/>
                </a:lnTo>
                <a:cubicBezTo>
                  <a:pt x="153875" y="3035118"/>
                  <a:pt x="155265" y="3031775"/>
                  <a:pt x="156700" y="3028446"/>
                </a:cubicBezTo>
                <a:cubicBezTo>
                  <a:pt x="158135" y="3025118"/>
                  <a:pt x="159588" y="3021833"/>
                  <a:pt x="161058" y="3018593"/>
                </a:cubicBezTo>
                <a:lnTo>
                  <a:pt x="176964" y="2985544"/>
                </a:lnTo>
                <a:cubicBezTo>
                  <a:pt x="177141" y="2984955"/>
                  <a:pt x="177391" y="2984454"/>
                  <a:pt x="177715" y="2984042"/>
                </a:cubicBezTo>
                <a:cubicBezTo>
                  <a:pt x="178039" y="2983630"/>
                  <a:pt x="178481" y="2983320"/>
                  <a:pt x="179041" y="2983114"/>
                </a:cubicBezTo>
                <a:cubicBezTo>
                  <a:pt x="179600" y="2982908"/>
                  <a:pt x="180381" y="2982746"/>
                  <a:pt x="181382" y="2982628"/>
                </a:cubicBezTo>
                <a:cubicBezTo>
                  <a:pt x="182384" y="2982510"/>
                  <a:pt x="183650" y="2982451"/>
                  <a:pt x="185182" y="2982451"/>
                </a:cubicBezTo>
                <a:cubicBezTo>
                  <a:pt x="187303" y="2982451"/>
                  <a:pt x="188967" y="2982525"/>
                  <a:pt x="190175" y="2982672"/>
                </a:cubicBezTo>
                <a:cubicBezTo>
                  <a:pt x="191382" y="2982820"/>
                  <a:pt x="192222" y="2983100"/>
                  <a:pt x="192693" y="2983512"/>
                </a:cubicBezTo>
                <a:cubicBezTo>
                  <a:pt x="193164" y="2983924"/>
                  <a:pt x="193326" y="2984513"/>
                  <a:pt x="193179" y="2985279"/>
                </a:cubicBezTo>
                <a:cubicBezTo>
                  <a:pt x="193032" y="2986045"/>
                  <a:pt x="192634" y="2987076"/>
                  <a:pt x="191986" y="2988372"/>
                </a:cubicBezTo>
                <a:lnTo>
                  <a:pt x="159644" y="3052880"/>
                </a:lnTo>
                <a:lnTo>
                  <a:pt x="159644" y="3095030"/>
                </a:lnTo>
                <a:cubicBezTo>
                  <a:pt x="159644" y="3095502"/>
                  <a:pt x="159527" y="3095914"/>
                  <a:pt x="159293" y="3096268"/>
                </a:cubicBezTo>
                <a:cubicBezTo>
                  <a:pt x="159058" y="3096621"/>
                  <a:pt x="158648" y="3096901"/>
                  <a:pt x="158062" y="3097107"/>
                </a:cubicBezTo>
                <a:cubicBezTo>
                  <a:pt x="157476" y="3097313"/>
                  <a:pt x="156686" y="3097490"/>
                  <a:pt x="155690" y="3097637"/>
                </a:cubicBezTo>
                <a:cubicBezTo>
                  <a:pt x="154695" y="3097785"/>
                  <a:pt x="153494" y="3097858"/>
                  <a:pt x="152089" y="3097858"/>
                </a:cubicBezTo>
                <a:cubicBezTo>
                  <a:pt x="150624" y="3097858"/>
                  <a:pt x="149409" y="3097785"/>
                  <a:pt x="148442" y="3097637"/>
                </a:cubicBezTo>
                <a:cubicBezTo>
                  <a:pt x="147476" y="3097490"/>
                  <a:pt x="146685" y="3097313"/>
                  <a:pt x="146070" y="3097107"/>
                </a:cubicBezTo>
                <a:cubicBezTo>
                  <a:pt x="145455" y="3096901"/>
                  <a:pt x="145031" y="3096621"/>
                  <a:pt x="144796" y="3096268"/>
                </a:cubicBezTo>
                <a:cubicBezTo>
                  <a:pt x="144562" y="3095914"/>
                  <a:pt x="144445" y="3095502"/>
                  <a:pt x="144445" y="3095030"/>
                </a:cubicBezTo>
                <a:lnTo>
                  <a:pt x="144445" y="3052880"/>
                </a:lnTo>
                <a:lnTo>
                  <a:pt x="112103" y="2988372"/>
                </a:lnTo>
                <a:cubicBezTo>
                  <a:pt x="111455" y="2987017"/>
                  <a:pt x="111057" y="2985957"/>
                  <a:pt x="110910" y="2985191"/>
                </a:cubicBezTo>
                <a:cubicBezTo>
                  <a:pt x="110762" y="2984425"/>
                  <a:pt x="110910" y="2983836"/>
                  <a:pt x="111352" y="2983423"/>
                </a:cubicBezTo>
                <a:cubicBezTo>
                  <a:pt x="111794" y="2983011"/>
                  <a:pt x="112589" y="2982746"/>
                  <a:pt x="113738" y="2982628"/>
                </a:cubicBezTo>
                <a:cubicBezTo>
                  <a:pt x="114886" y="2982510"/>
                  <a:pt x="116433" y="2982451"/>
                  <a:pt x="118377" y="2982451"/>
                </a:cubicBezTo>
                <a:close/>
                <a:moveTo>
                  <a:pt x="8524317" y="2981303"/>
                </a:moveTo>
                <a:cubicBezTo>
                  <a:pt x="8526850" y="2981303"/>
                  <a:pt x="8529398" y="2981523"/>
                  <a:pt x="8531960" y="2981965"/>
                </a:cubicBezTo>
                <a:cubicBezTo>
                  <a:pt x="8534523" y="2982407"/>
                  <a:pt x="8536939" y="2982996"/>
                  <a:pt x="8539206" y="2983733"/>
                </a:cubicBezTo>
                <a:cubicBezTo>
                  <a:pt x="8541475" y="2984469"/>
                  <a:pt x="8543492" y="2985294"/>
                  <a:pt x="8545260" y="2986207"/>
                </a:cubicBezTo>
                <a:cubicBezTo>
                  <a:pt x="8547027" y="2987120"/>
                  <a:pt x="8548191" y="2987856"/>
                  <a:pt x="8548750" y="2988416"/>
                </a:cubicBezTo>
                <a:lnTo>
                  <a:pt x="8549744" y="2989608"/>
                </a:lnTo>
                <a:lnTo>
                  <a:pt x="8549744" y="3001053"/>
                </a:lnTo>
                <a:lnTo>
                  <a:pt x="8549369" y="3001671"/>
                </a:lnTo>
                <a:cubicBezTo>
                  <a:pt x="8549045" y="3001936"/>
                  <a:pt x="8548677" y="3002069"/>
                  <a:pt x="8548264" y="3002069"/>
                </a:cubicBezTo>
                <a:cubicBezTo>
                  <a:pt x="8547616" y="3002069"/>
                  <a:pt x="8546600" y="3001657"/>
                  <a:pt x="8545215" y="3000832"/>
                </a:cubicBezTo>
                <a:cubicBezTo>
                  <a:pt x="8543831" y="3000007"/>
                  <a:pt x="8542138" y="2999079"/>
                  <a:pt x="8540134" y="2998048"/>
                </a:cubicBezTo>
                <a:cubicBezTo>
                  <a:pt x="8538132" y="2997017"/>
                  <a:pt x="8535760" y="2996075"/>
                  <a:pt x="8533021" y="2995220"/>
                </a:cubicBezTo>
                <a:cubicBezTo>
                  <a:pt x="8530281" y="2994366"/>
                  <a:pt x="8527204" y="2993939"/>
                  <a:pt x="8523786" y="2993939"/>
                </a:cubicBezTo>
                <a:cubicBezTo>
                  <a:pt x="8520605" y="2993939"/>
                  <a:pt x="8517837" y="2994366"/>
                  <a:pt x="8515480" y="2995220"/>
                </a:cubicBezTo>
                <a:cubicBezTo>
                  <a:pt x="8513124" y="2996075"/>
                  <a:pt x="8511180" y="2997209"/>
                  <a:pt x="8509648" y="2998622"/>
                </a:cubicBezTo>
                <a:cubicBezTo>
                  <a:pt x="8508116" y="3000036"/>
                  <a:pt x="8506968" y="3001715"/>
                  <a:pt x="8506201" y="3003659"/>
                </a:cubicBezTo>
                <a:cubicBezTo>
                  <a:pt x="8505436" y="3005603"/>
                  <a:pt x="8505053" y="3007665"/>
                  <a:pt x="8505053" y="3009845"/>
                </a:cubicBezTo>
                <a:cubicBezTo>
                  <a:pt x="8505053" y="3013026"/>
                  <a:pt x="8505789" y="3015766"/>
                  <a:pt x="8507262" y="3018063"/>
                </a:cubicBezTo>
                <a:cubicBezTo>
                  <a:pt x="8508735" y="3020361"/>
                  <a:pt x="8510694" y="3022393"/>
                  <a:pt x="8513138" y="3024160"/>
                </a:cubicBezTo>
                <a:cubicBezTo>
                  <a:pt x="8515583" y="3025928"/>
                  <a:pt x="8518367" y="3027548"/>
                  <a:pt x="8521489" y="3029021"/>
                </a:cubicBezTo>
                <a:cubicBezTo>
                  <a:pt x="8524611" y="3030493"/>
                  <a:pt x="8527793" y="3031981"/>
                  <a:pt x="8531033" y="3033483"/>
                </a:cubicBezTo>
                <a:cubicBezTo>
                  <a:pt x="8534273" y="3034985"/>
                  <a:pt x="8537454" y="3036635"/>
                  <a:pt x="8540576" y="3038432"/>
                </a:cubicBezTo>
                <a:cubicBezTo>
                  <a:pt x="8543699" y="3040229"/>
                  <a:pt x="8546482" y="3042349"/>
                  <a:pt x="8548927" y="3044794"/>
                </a:cubicBezTo>
                <a:lnTo>
                  <a:pt x="8549744" y="3045989"/>
                </a:lnTo>
                <a:lnTo>
                  <a:pt x="8549744" y="3085262"/>
                </a:lnTo>
                <a:lnTo>
                  <a:pt x="8545922" y="3090214"/>
                </a:lnTo>
                <a:cubicBezTo>
                  <a:pt x="8542417" y="3093131"/>
                  <a:pt x="8538294" y="3095325"/>
                  <a:pt x="8533551" y="3096798"/>
                </a:cubicBezTo>
                <a:cubicBezTo>
                  <a:pt x="8528809" y="3098271"/>
                  <a:pt x="8523698" y="3099007"/>
                  <a:pt x="8518219" y="3099007"/>
                </a:cubicBezTo>
                <a:cubicBezTo>
                  <a:pt x="8514391" y="3099007"/>
                  <a:pt x="8510841" y="3098683"/>
                  <a:pt x="8507571" y="3098035"/>
                </a:cubicBezTo>
                <a:cubicBezTo>
                  <a:pt x="8504302" y="3097387"/>
                  <a:pt x="8501385" y="3096592"/>
                  <a:pt x="8498823" y="3095649"/>
                </a:cubicBezTo>
                <a:cubicBezTo>
                  <a:pt x="8496260" y="3094707"/>
                  <a:pt x="8494110" y="3093735"/>
                  <a:pt x="8492372" y="3092733"/>
                </a:cubicBezTo>
                <a:cubicBezTo>
                  <a:pt x="8490634" y="3091732"/>
                  <a:pt x="8489427" y="3090877"/>
                  <a:pt x="8488749" y="3090170"/>
                </a:cubicBezTo>
                <a:cubicBezTo>
                  <a:pt x="8488072" y="3089463"/>
                  <a:pt x="8487571" y="3088565"/>
                  <a:pt x="8487247" y="3087475"/>
                </a:cubicBezTo>
                <a:cubicBezTo>
                  <a:pt x="8486923" y="3086385"/>
                  <a:pt x="8486761" y="3084927"/>
                  <a:pt x="8486761" y="3083101"/>
                </a:cubicBezTo>
                <a:cubicBezTo>
                  <a:pt x="8486761" y="3081805"/>
                  <a:pt x="8486820" y="3080730"/>
                  <a:pt x="8486938" y="3079876"/>
                </a:cubicBezTo>
                <a:cubicBezTo>
                  <a:pt x="8487056" y="3079022"/>
                  <a:pt x="8487232" y="3078329"/>
                  <a:pt x="8487468" y="3077799"/>
                </a:cubicBezTo>
                <a:cubicBezTo>
                  <a:pt x="8487704" y="3077269"/>
                  <a:pt x="8487998" y="3076901"/>
                  <a:pt x="8488351" y="3076694"/>
                </a:cubicBezTo>
                <a:cubicBezTo>
                  <a:pt x="8488705" y="3076488"/>
                  <a:pt x="8489118" y="3076385"/>
                  <a:pt x="8489589" y="3076385"/>
                </a:cubicBezTo>
                <a:cubicBezTo>
                  <a:pt x="8490413" y="3076385"/>
                  <a:pt x="8491577" y="3076886"/>
                  <a:pt x="8493079" y="3077887"/>
                </a:cubicBezTo>
                <a:cubicBezTo>
                  <a:pt x="8494581" y="3078889"/>
                  <a:pt x="8496511" y="3079979"/>
                  <a:pt x="8498867" y="3081157"/>
                </a:cubicBezTo>
                <a:cubicBezTo>
                  <a:pt x="8501224" y="3082335"/>
                  <a:pt x="8504066" y="3083440"/>
                  <a:pt x="8507394" y="3084471"/>
                </a:cubicBezTo>
                <a:cubicBezTo>
                  <a:pt x="8510723" y="3085502"/>
                  <a:pt x="8514567" y="3086017"/>
                  <a:pt x="8518926" y="3086017"/>
                </a:cubicBezTo>
                <a:cubicBezTo>
                  <a:pt x="8522225" y="3086017"/>
                  <a:pt x="8525245" y="3085575"/>
                  <a:pt x="8527984" y="3084692"/>
                </a:cubicBezTo>
                <a:cubicBezTo>
                  <a:pt x="8530723" y="3083808"/>
                  <a:pt x="8533080" y="3082556"/>
                  <a:pt x="8535053" y="3080936"/>
                </a:cubicBezTo>
                <a:cubicBezTo>
                  <a:pt x="8537027" y="3079316"/>
                  <a:pt x="8538544" y="3077328"/>
                  <a:pt x="8539604" y="3074971"/>
                </a:cubicBezTo>
                <a:cubicBezTo>
                  <a:pt x="8540664" y="3072615"/>
                  <a:pt x="8541195" y="3069934"/>
                  <a:pt x="8541195" y="3066930"/>
                </a:cubicBezTo>
                <a:cubicBezTo>
                  <a:pt x="8541195" y="3063690"/>
                  <a:pt x="8540459" y="3060921"/>
                  <a:pt x="8538986" y="3058623"/>
                </a:cubicBezTo>
                <a:cubicBezTo>
                  <a:pt x="8537513" y="3056326"/>
                  <a:pt x="8535569" y="3054308"/>
                  <a:pt x="8533153" y="3052570"/>
                </a:cubicBezTo>
                <a:cubicBezTo>
                  <a:pt x="8530738" y="3050833"/>
                  <a:pt x="8527984" y="3049242"/>
                  <a:pt x="8524891" y="3047798"/>
                </a:cubicBezTo>
                <a:cubicBezTo>
                  <a:pt x="8521798" y="3046355"/>
                  <a:pt x="8518632" y="3044882"/>
                  <a:pt x="8515392" y="3043380"/>
                </a:cubicBezTo>
                <a:cubicBezTo>
                  <a:pt x="8512152" y="3041878"/>
                  <a:pt x="8509000" y="3040214"/>
                  <a:pt x="8505936" y="3038387"/>
                </a:cubicBezTo>
                <a:cubicBezTo>
                  <a:pt x="8502873" y="3036561"/>
                  <a:pt x="8500134" y="3034411"/>
                  <a:pt x="8497718" y="3031937"/>
                </a:cubicBezTo>
                <a:cubicBezTo>
                  <a:pt x="8495303" y="3029462"/>
                  <a:pt x="8493344" y="3026561"/>
                  <a:pt x="8491842" y="3023233"/>
                </a:cubicBezTo>
                <a:cubicBezTo>
                  <a:pt x="8490340" y="3019904"/>
                  <a:pt x="8489589" y="3015913"/>
                  <a:pt x="8489589" y="3011259"/>
                </a:cubicBezTo>
                <a:cubicBezTo>
                  <a:pt x="8489589" y="3006487"/>
                  <a:pt x="8490458" y="3002231"/>
                  <a:pt x="8492195" y="2998490"/>
                </a:cubicBezTo>
                <a:cubicBezTo>
                  <a:pt x="8493934" y="2994749"/>
                  <a:pt x="8496349" y="2991612"/>
                  <a:pt x="8499441" y="2989079"/>
                </a:cubicBezTo>
                <a:cubicBezTo>
                  <a:pt x="8502534" y="2986546"/>
                  <a:pt x="8506217" y="2984616"/>
                  <a:pt x="8510487" y="2983291"/>
                </a:cubicBezTo>
                <a:cubicBezTo>
                  <a:pt x="8514759" y="2981965"/>
                  <a:pt x="8519368" y="2981303"/>
                  <a:pt x="8524317" y="2981303"/>
                </a:cubicBezTo>
                <a:close/>
                <a:moveTo>
                  <a:pt x="8048067" y="2981303"/>
                </a:moveTo>
                <a:cubicBezTo>
                  <a:pt x="8050600" y="2981303"/>
                  <a:pt x="8053148" y="2981523"/>
                  <a:pt x="8055710" y="2981965"/>
                </a:cubicBezTo>
                <a:cubicBezTo>
                  <a:pt x="8058273" y="2982407"/>
                  <a:pt x="8060689" y="2982996"/>
                  <a:pt x="8062956" y="2983733"/>
                </a:cubicBezTo>
                <a:cubicBezTo>
                  <a:pt x="8065225" y="2984469"/>
                  <a:pt x="8067242" y="2985294"/>
                  <a:pt x="8069010" y="2986207"/>
                </a:cubicBezTo>
                <a:cubicBezTo>
                  <a:pt x="8070777" y="2987120"/>
                  <a:pt x="8071941" y="2987856"/>
                  <a:pt x="8072500" y="2988416"/>
                </a:cubicBezTo>
                <a:cubicBezTo>
                  <a:pt x="8073060" y="2988976"/>
                  <a:pt x="8073428" y="2989418"/>
                  <a:pt x="8073605" y="2989742"/>
                </a:cubicBezTo>
                <a:cubicBezTo>
                  <a:pt x="8073781" y="2990066"/>
                  <a:pt x="8073929" y="2990478"/>
                  <a:pt x="8074046" y="2990979"/>
                </a:cubicBezTo>
                <a:cubicBezTo>
                  <a:pt x="8074164" y="2991480"/>
                  <a:pt x="8074253" y="2992083"/>
                  <a:pt x="8074312" y="2992790"/>
                </a:cubicBezTo>
                <a:cubicBezTo>
                  <a:pt x="8074371" y="2993497"/>
                  <a:pt x="8074400" y="2994410"/>
                  <a:pt x="8074400" y="2995530"/>
                </a:cubicBezTo>
                <a:cubicBezTo>
                  <a:pt x="8074400" y="2996590"/>
                  <a:pt x="8074356" y="2997533"/>
                  <a:pt x="8074267" y="2998357"/>
                </a:cubicBezTo>
                <a:cubicBezTo>
                  <a:pt x="8074179" y="2999182"/>
                  <a:pt x="8074046" y="2999874"/>
                  <a:pt x="8073870" y="3000434"/>
                </a:cubicBezTo>
                <a:cubicBezTo>
                  <a:pt x="8073693" y="3000994"/>
                  <a:pt x="8073443" y="3001406"/>
                  <a:pt x="8073119" y="3001671"/>
                </a:cubicBezTo>
                <a:cubicBezTo>
                  <a:pt x="8072795" y="3001936"/>
                  <a:pt x="8072427" y="3002069"/>
                  <a:pt x="8072014" y="3002069"/>
                </a:cubicBezTo>
                <a:cubicBezTo>
                  <a:pt x="8071366" y="3002069"/>
                  <a:pt x="8070350" y="3001657"/>
                  <a:pt x="8068965" y="3000832"/>
                </a:cubicBezTo>
                <a:cubicBezTo>
                  <a:pt x="8067581" y="3000007"/>
                  <a:pt x="8065888" y="2999079"/>
                  <a:pt x="8063884" y="2998048"/>
                </a:cubicBezTo>
                <a:cubicBezTo>
                  <a:pt x="8061882" y="2997017"/>
                  <a:pt x="8059510" y="2996075"/>
                  <a:pt x="8056771" y="2995220"/>
                </a:cubicBezTo>
                <a:cubicBezTo>
                  <a:pt x="8054031" y="2994366"/>
                  <a:pt x="8050954" y="2993939"/>
                  <a:pt x="8047536" y="2993939"/>
                </a:cubicBezTo>
                <a:cubicBezTo>
                  <a:pt x="8044355" y="2993939"/>
                  <a:pt x="8041587" y="2994366"/>
                  <a:pt x="8039230" y="2995220"/>
                </a:cubicBezTo>
                <a:cubicBezTo>
                  <a:pt x="8036874" y="2996075"/>
                  <a:pt x="8034930" y="2997209"/>
                  <a:pt x="8033398" y="2998622"/>
                </a:cubicBezTo>
                <a:cubicBezTo>
                  <a:pt x="8031866" y="3000036"/>
                  <a:pt x="8030718" y="3001715"/>
                  <a:pt x="8029951" y="3003659"/>
                </a:cubicBezTo>
                <a:cubicBezTo>
                  <a:pt x="8029186" y="3005603"/>
                  <a:pt x="8028803" y="3007665"/>
                  <a:pt x="8028803" y="3009845"/>
                </a:cubicBezTo>
                <a:cubicBezTo>
                  <a:pt x="8028803" y="3013026"/>
                  <a:pt x="8029539" y="3015766"/>
                  <a:pt x="8031012" y="3018063"/>
                </a:cubicBezTo>
                <a:cubicBezTo>
                  <a:pt x="8032485" y="3020361"/>
                  <a:pt x="8034444" y="3022393"/>
                  <a:pt x="8036888" y="3024160"/>
                </a:cubicBezTo>
                <a:cubicBezTo>
                  <a:pt x="8039333" y="3025928"/>
                  <a:pt x="8042117" y="3027548"/>
                  <a:pt x="8045239" y="3029021"/>
                </a:cubicBezTo>
                <a:cubicBezTo>
                  <a:pt x="8048361" y="3030493"/>
                  <a:pt x="8051543" y="3031981"/>
                  <a:pt x="8054783" y="3033483"/>
                </a:cubicBezTo>
                <a:cubicBezTo>
                  <a:pt x="8058023" y="3034985"/>
                  <a:pt x="8061204" y="3036635"/>
                  <a:pt x="8064326" y="3038432"/>
                </a:cubicBezTo>
                <a:cubicBezTo>
                  <a:pt x="8067449" y="3040229"/>
                  <a:pt x="8070232" y="3042349"/>
                  <a:pt x="8072677" y="3044794"/>
                </a:cubicBezTo>
                <a:cubicBezTo>
                  <a:pt x="8075122" y="3047239"/>
                  <a:pt x="8077095" y="3050126"/>
                  <a:pt x="8078597" y="3053454"/>
                </a:cubicBezTo>
                <a:cubicBezTo>
                  <a:pt x="8080100" y="3056783"/>
                  <a:pt x="8080851" y="3060715"/>
                  <a:pt x="8080851" y="3065251"/>
                </a:cubicBezTo>
                <a:cubicBezTo>
                  <a:pt x="8080851" y="3070612"/>
                  <a:pt x="8079864" y="3075384"/>
                  <a:pt x="8077890" y="3079566"/>
                </a:cubicBezTo>
                <a:cubicBezTo>
                  <a:pt x="8075917" y="3083749"/>
                  <a:pt x="8073178" y="3087298"/>
                  <a:pt x="8069672" y="3090214"/>
                </a:cubicBezTo>
                <a:cubicBezTo>
                  <a:pt x="8066167" y="3093131"/>
                  <a:pt x="8062044" y="3095325"/>
                  <a:pt x="8057301" y="3096798"/>
                </a:cubicBezTo>
                <a:cubicBezTo>
                  <a:pt x="8052559" y="3098271"/>
                  <a:pt x="8047448" y="3099007"/>
                  <a:pt x="8041969" y="3099007"/>
                </a:cubicBezTo>
                <a:cubicBezTo>
                  <a:pt x="8038141" y="3099007"/>
                  <a:pt x="8034591" y="3098683"/>
                  <a:pt x="8031321" y="3098035"/>
                </a:cubicBezTo>
                <a:cubicBezTo>
                  <a:pt x="8028052" y="3097387"/>
                  <a:pt x="8025135" y="3096592"/>
                  <a:pt x="8022573" y="3095649"/>
                </a:cubicBezTo>
                <a:cubicBezTo>
                  <a:pt x="8020010" y="3094707"/>
                  <a:pt x="8017860" y="3093735"/>
                  <a:pt x="8016122" y="3092733"/>
                </a:cubicBezTo>
                <a:cubicBezTo>
                  <a:pt x="8014384" y="3091732"/>
                  <a:pt x="8013177" y="3090877"/>
                  <a:pt x="8012499" y="3090170"/>
                </a:cubicBezTo>
                <a:cubicBezTo>
                  <a:pt x="8011822" y="3089463"/>
                  <a:pt x="8011321" y="3088565"/>
                  <a:pt x="8010997" y="3087475"/>
                </a:cubicBezTo>
                <a:cubicBezTo>
                  <a:pt x="8010673" y="3086385"/>
                  <a:pt x="8010511" y="3084927"/>
                  <a:pt x="8010511" y="3083101"/>
                </a:cubicBezTo>
                <a:cubicBezTo>
                  <a:pt x="8010511" y="3081805"/>
                  <a:pt x="8010570" y="3080730"/>
                  <a:pt x="8010688" y="3079876"/>
                </a:cubicBezTo>
                <a:cubicBezTo>
                  <a:pt x="8010806" y="3079022"/>
                  <a:pt x="8010982" y="3078329"/>
                  <a:pt x="8011218" y="3077799"/>
                </a:cubicBezTo>
                <a:cubicBezTo>
                  <a:pt x="8011454" y="3077269"/>
                  <a:pt x="8011748" y="3076901"/>
                  <a:pt x="8012101" y="3076694"/>
                </a:cubicBezTo>
                <a:cubicBezTo>
                  <a:pt x="8012455" y="3076488"/>
                  <a:pt x="8012868" y="3076385"/>
                  <a:pt x="8013339" y="3076385"/>
                </a:cubicBezTo>
                <a:cubicBezTo>
                  <a:pt x="8014163" y="3076385"/>
                  <a:pt x="8015327" y="3076886"/>
                  <a:pt x="8016829" y="3077887"/>
                </a:cubicBezTo>
                <a:cubicBezTo>
                  <a:pt x="8018331" y="3078889"/>
                  <a:pt x="8020261" y="3079979"/>
                  <a:pt x="8022617" y="3081157"/>
                </a:cubicBezTo>
                <a:cubicBezTo>
                  <a:pt x="8024974" y="3082335"/>
                  <a:pt x="8027816" y="3083440"/>
                  <a:pt x="8031144" y="3084471"/>
                </a:cubicBezTo>
                <a:cubicBezTo>
                  <a:pt x="8034473" y="3085502"/>
                  <a:pt x="8038317" y="3086017"/>
                  <a:pt x="8042676" y="3086017"/>
                </a:cubicBezTo>
                <a:cubicBezTo>
                  <a:pt x="8045975" y="3086017"/>
                  <a:pt x="8048995" y="3085575"/>
                  <a:pt x="8051734" y="3084692"/>
                </a:cubicBezTo>
                <a:cubicBezTo>
                  <a:pt x="8054473" y="3083808"/>
                  <a:pt x="8056830" y="3082556"/>
                  <a:pt x="8058803" y="3080936"/>
                </a:cubicBezTo>
                <a:cubicBezTo>
                  <a:pt x="8060777" y="3079316"/>
                  <a:pt x="8062294" y="3077328"/>
                  <a:pt x="8063354" y="3074971"/>
                </a:cubicBezTo>
                <a:cubicBezTo>
                  <a:pt x="8064414" y="3072615"/>
                  <a:pt x="8064945" y="3069934"/>
                  <a:pt x="8064945" y="3066930"/>
                </a:cubicBezTo>
                <a:cubicBezTo>
                  <a:pt x="8064945" y="3063690"/>
                  <a:pt x="8064209" y="3060921"/>
                  <a:pt x="8062736" y="3058623"/>
                </a:cubicBezTo>
                <a:cubicBezTo>
                  <a:pt x="8061263" y="3056326"/>
                  <a:pt x="8059319" y="3054308"/>
                  <a:pt x="8056903" y="3052570"/>
                </a:cubicBezTo>
                <a:cubicBezTo>
                  <a:pt x="8054488" y="3050833"/>
                  <a:pt x="8051734" y="3049242"/>
                  <a:pt x="8048641" y="3047798"/>
                </a:cubicBezTo>
                <a:cubicBezTo>
                  <a:pt x="8045548" y="3046355"/>
                  <a:pt x="8042382" y="3044882"/>
                  <a:pt x="8039142" y="3043380"/>
                </a:cubicBezTo>
                <a:cubicBezTo>
                  <a:pt x="8035902" y="3041878"/>
                  <a:pt x="8032750" y="3040214"/>
                  <a:pt x="8029686" y="3038387"/>
                </a:cubicBezTo>
                <a:cubicBezTo>
                  <a:pt x="8026623" y="3036561"/>
                  <a:pt x="8023884" y="3034411"/>
                  <a:pt x="8021468" y="3031937"/>
                </a:cubicBezTo>
                <a:cubicBezTo>
                  <a:pt x="8019053" y="3029462"/>
                  <a:pt x="8017094" y="3026561"/>
                  <a:pt x="8015592" y="3023233"/>
                </a:cubicBezTo>
                <a:cubicBezTo>
                  <a:pt x="8014090" y="3019904"/>
                  <a:pt x="8013339" y="3015913"/>
                  <a:pt x="8013339" y="3011259"/>
                </a:cubicBezTo>
                <a:cubicBezTo>
                  <a:pt x="8013339" y="3006487"/>
                  <a:pt x="8014208" y="3002231"/>
                  <a:pt x="8015945" y="2998490"/>
                </a:cubicBezTo>
                <a:cubicBezTo>
                  <a:pt x="8017684" y="2994749"/>
                  <a:pt x="8020099" y="2991612"/>
                  <a:pt x="8023191" y="2989079"/>
                </a:cubicBezTo>
                <a:cubicBezTo>
                  <a:pt x="8026284" y="2986546"/>
                  <a:pt x="8029967" y="2984616"/>
                  <a:pt x="8034237" y="2983291"/>
                </a:cubicBezTo>
                <a:cubicBezTo>
                  <a:pt x="8038509" y="2981965"/>
                  <a:pt x="8043118" y="2981303"/>
                  <a:pt x="8048067" y="2981303"/>
                </a:cubicBezTo>
                <a:close/>
                <a:moveTo>
                  <a:pt x="7581342" y="2981303"/>
                </a:moveTo>
                <a:cubicBezTo>
                  <a:pt x="7583875" y="2981303"/>
                  <a:pt x="7586423" y="2981523"/>
                  <a:pt x="7588986" y="2981965"/>
                </a:cubicBezTo>
                <a:cubicBezTo>
                  <a:pt x="7591548" y="2982407"/>
                  <a:pt x="7593964" y="2982996"/>
                  <a:pt x="7596232" y="2983733"/>
                </a:cubicBezTo>
                <a:cubicBezTo>
                  <a:pt x="7598500" y="2984469"/>
                  <a:pt x="7600517" y="2985294"/>
                  <a:pt x="7602285" y="2986207"/>
                </a:cubicBezTo>
                <a:cubicBezTo>
                  <a:pt x="7604052" y="2987120"/>
                  <a:pt x="7605216" y="2987856"/>
                  <a:pt x="7605775" y="2988416"/>
                </a:cubicBezTo>
                <a:cubicBezTo>
                  <a:pt x="7606335" y="2988976"/>
                  <a:pt x="7606703" y="2989418"/>
                  <a:pt x="7606880" y="2989742"/>
                </a:cubicBezTo>
                <a:cubicBezTo>
                  <a:pt x="7607057" y="2990066"/>
                  <a:pt x="7607204" y="2990478"/>
                  <a:pt x="7607322" y="2990979"/>
                </a:cubicBezTo>
                <a:cubicBezTo>
                  <a:pt x="7607440" y="2991480"/>
                  <a:pt x="7607528" y="2992083"/>
                  <a:pt x="7607587" y="2992790"/>
                </a:cubicBezTo>
                <a:cubicBezTo>
                  <a:pt x="7607646" y="2993497"/>
                  <a:pt x="7607675" y="2994410"/>
                  <a:pt x="7607675" y="2995530"/>
                </a:cubicBezTo>
                <a:cubicBezTo>
                  <a:pt x="7607675" y="2996590"/>
                  <a:pt x="7607631" y="2997533"/>
                  <a:pt x="7607543" y="2998357"/>
                </a:cubicBezTo>
                <a:cubicBezTo>
                  <a:pt x="7607454" y="2999182"/>
                  <a:pt x="7607322" y="2999874"/>
                  <a:pt x="7607145" y="3000434"/>
                </a:cubicBezTo>
                <a:cubicBezTo>
                  <a:pt x="7606968" y="3000994"/>
                  <a:pt x="7606718" y="3001406"/>
                  <a:pt x="7606394" y="3001671"/>
                </a:cubicBezTo>
                <a:cubicBezTo>
                  <a:pt x="7606070" y="3001936"/>
                  <a:pt x="7605702" y="3002069"/>
                  <a:pt x="7605289" y="3002069"/>
                </a:cubicBezTo>
                <a:cubicBezTo>
                  <a:pt x="7604642" y="3002069"/>
                  <a:pt x="7603625" y="3001657"/>
                  <a:pt x="7602241" y="3000832"/>
                </a:cubicBezTo>
                <a:cubicBezTo>
                  <a:pt x="7600856" y="3000007"/>
                  <a:pt x="7599163" y="2999079"/>
                  <a:pt x="7597160" y="2998048"/>
                </a:cubicBezTo>
                <a:cubicBezTo>
                  <a:pt x="7595157" y="2997017"/>
                  <a:pt x="7592785" y="2996075"/>
                  <a:pt x="7590046" y="2995220"/>
                </a:cubicBezTo>
                <a:cubicBezTo>
                  <a:pt x="7587307" y="2994366"/>
                  <a:pt x="7584229" y="2993939"/>
                  <a:pt x="7580812" y="2993939"/>
                </a:cubicBezTo>
                <a:cubicBezTo>
                  <a:pt x="7577630" y="2993939"/>
                  <a:pt x="7574862" y="2994366"/>
                  <a:pt x="7572505" y="2995220"/>
                </a:cubicBezTo>
                <a:cubicBezTo>
                  <a:pt x="7570149" y="2996075"/>
                  <a:pt x="7568205" y="2997209"/>
                  <a:pt x="7566673" y="2998622"/>
                </a:cubicBezTo>
                <a:cubicBezTo>
                  <a:pt x="7565142" y="3000036"/>
                  <a:pt x="7563993" y="3001715"/>
                  <a:pt x="7563227" y="3003659"/>
                </a:cubicBezTo>
                <a:cubicBezTo>
                  <a:pt x="7562461" y="3005603"/>
                  <a:pt x="7562078" y="3007665"/>
                  <a:pt x="7562078" y="3009845"/>
                </a:cubicBezTo>
                <a:cubicBezTo>
                  <a:pt x="7562078" y="3013026"/>
                  <a:pt x="7562815" y="3015766"/>
                  <a:pt x="7564287" y="3018063"/>
                </a:cubicBezTo>
                <a:cubicBezTo>
                  <a:pt x="7565760" y="3020361"/>
                  <a:pt x="7567719" y="3022393"/>
                  <a:pt x="7570164" y="3024160"/>
                </a:cubicBezTo>
                <a:cubicBezTo>
                  <a:pt x="7572609" y="3025928"/>
                  <a:pt x="7575392" y="3027548"/>
                  <a:pt x="7578514" y="3029021"/>
                </a:cubicBezTo>
                <a:cubicBezTo>
                  <a:pt x="7581637" y="3030493"/>
                  <a:pt x="7584818" y="3031981"/>
                  <a:pt x="7588058" y="3033483"/>
                </a:cubicBezTo>
                <a:cubicBezTo>
                  <a:pt x="7591298" y="3034985"/>
                  <a:pt x="7594479" y="3036635"/>
                  <a:pt x="7597601" y="3038432"/>
                </a:cubicBezTo>
                <a:cubicBezTo>
                  <a:pt x="7600724" y="3040229"/>
                  <a:pt x="7603507" y="3042349"/>
                  <a:pt x="7605952" y="3044794"/>
                </a:cubicBezTo>
                <a:cubicBezTo>
                  <a:pt x="7608397" y="3047239"/>
                  <a:pt x="7610370" y="3050126"/>
                  <a:pt x="7611873" y="3053454"/>
                </a:cubicBezTo>
                <a:cubicBezTo>
                  <a:pt x="7613375" y="3056783"/>
                  <a:pt x="7614126" y="3060715"/>
                  <a:pt x="7614126" y="3065251"/>
                </a:cubicBezTo>
                <a:cubicBezTo>
                  <a:pt x="7614126" y="3070612"/>
                  <a:pt x="7613139" y="3075384"/>
                  <a:pt x="7611166" y="3079566"/>
                </a:cubicBezTo>
                <a:cubicBezTo>
                  <a:pt x="7609193" y="3083749"/>
                  <a:pt x="7606453" y="3087298"/>
                  <a:pt x="7602948" y="3090214"/>
                </a:cubicBezTo>
                <a:cubicBezTo>
                  <a:pt x="7599443" y="3093131"/>
                  <a:pt x="7595319" y="3095325"/>
                  <a:pt x="7590576" y="3096798"/>
                </a:cubicBezTo>
                <a:cubicBezTo>
                  <a:pt x="7585834" y="3098271"/>
                  <a:pt x="7580723" y="3099007"/>
                  <a:pt x="7575245" y="3099007"/>
                </a:cubicBezTo>
                <a:cubicBezTo>
                  <a:pt x="7571416" y="3099007"/>
                  <a:pt x="7567866" y="3098683"/>
                  <a:pt x="7564596" y="3098035"/>
                </a:cubicBezTo>
                <a:cubicBezTo>
                  <a:pt x="7561327" y="3097387"/>
                  <a:pt x="7558411" y="3096592"/>
                  <a:pt x="7555848" y="3095649"/>
                </a:cubicBezTo>
                <a:cubicBezTo>
                  <a:pt x="7553285" y="3094707"/>
                  <a:pt x="7551136" y="3093735"/>
                  <a:pt x="7549397" y="3092733"/>
                </a:cubicBezTo>
                <a:cubicBezTo>
                  <a:pt x="7547660" y="3091732"/>
                  <a:pt x="7546452" y="3090877"/>
                  <a:pt x="7545774" y="3090170"/>
                </a:cubicBezTo>
                <a:cubicBezTo>
                  <a:pt x="7545097" y="3089463"/>
                  <a:pt x="7544596" y="3088565"/>
                  <a:pt x="7544272" y="3087475"/>
                </a:cubicBezTo>
                <a:cubicBezTo>
                  <a:pt x="7543948" y="3086385"/>
                  <a:pt x="7543786" y="3084927"/>
                  <a:pt x="7543786" y="3083101"/>
                </a:cubicBezTo>
                <a:cubicBezTo>
                  <a:pt x="7543786" y="3081805"/>
                  <a:pt x="7543845" y="3080730"/>
                  <a:pt x="7543963" y="3079876"/>
                </a:cubicBezTo>
                <a:cubicBezTo>
                  <a:pt x="7544081" y="3079022"/>
                  <a:pt x="7544258" y="3078329"/>
                  <a:pt x="7544493" y="3077799"/>
                </a:cubicBezTo>
                <a:cubicBezTo>
                  <a:pt x="7544729" y="3077269"/>
                  <a:pt x="7545023" y="3076901"/>
                  <a:pt x="7545377" y="3076694"/>
                </a:cubicBezTo>
                <a:cubicBezTo>
                  <a:pt x="7545730" y="3076488"/>
                  <a:pt x="7546143" y="3076385"/>
                  <a:pt x="7546614" y="3076385"/>
                </a:cubicBezTo>
                <a:cubicBezTo>
                  <a:pt x="7547439" y="3076385"/>
                  <a:pt x="7548602" y="3076886"/>
                  <a:pt x="7550104" y="3077887"/>
                </a:cubicBezTo>
                <a:cubicBezTo>
                  <a:pt x="7551607" y="3078889"/>
                  <a:pt x="7553536" y="3079979"/>
                  <a:pt x="7555892" y="3081157"/>
                </a:cubicBezTo>
                <a:cubicBezTo>
                  <a:pt x="7558249" y="3082335"/>
                  <a:pt x="7561091" y="3083440"/>
                  <a:pt x="7564420" y="3084471"/>
                </a:cubicBezTo>
                <a:cubicBezTo>
                  <a:pt x="7567749" y="3085502"/>
                  <a:pt x="7571592" y="3086017"/>
                  <a:pt x="7575952" y="3086017"/>
                </a:cubicBezTo>
                <a:cubicBezTo>
                  <a:pt x="7579251" y="3086017"/>
                  <a:pt x="7582270" y="3085575"/>
                  <a:pt x="7585009" y="3084692"/>
                </a:cubicBezTo>
                <a:cubicBezTo>
                  <a:pt x="7587748" y="3083808"/>
                  <a:pt x="7590105" y="3082556"/>
                  <a:pt x="7592078" y="3080936"/>
                </a:cubicBezTo>
                <a:cubicBezTo>
                  <a:pt x="7594052" y="3079316"/>
                  <a:pt x="7595569" y="3077328"/>
                  <a:pt x="7596629" y="3074971"/>
                </a:cubicBezTo>
                <a:cubicBezTo>
                  <a:pt x="7597690" y="3072615"/>
                  <a:pt x="7598220" y="3069934"/>
                  <a:pt x="7598220" y="3066930"/>
                </a:cubicBezTo>
                <a:cubicBezTo>
                  <a:pt x="7598220" y="3063690"/>
                  <a:pt x="7597484" y="3060921"/>
                  <a:pt x="7596011" y="3058623"/>
                </a:cubicBezTo>
                <a:cubicBezTo>
                  <a:pt x="7594538" y="3056326"/>
                  <a:pt x="7592594" y="3054308"/>
                  <a:pt x="7590179" y="3052570"/>
                </a:cubicBezTo>
                <a:cubicBezTo>
                  <a:pt x="7587764" y="3050833"/>
                  <a:pt x="7585009" y="3049242"/>
                  <a:pt x="7581916" y="3047798"/>
                </a:cubicBezTo>
                <a:cubicBezTo>
                  <a:pt x="7578823" y="3046355"/>
                  <a:pt x="7575657" y="3044882"/>
                  <a:pt x="7572417" y="3043380"/>
                </a:cubicBezTo>
                <a:cubicBezTo>
                  <a:pt x="7569177" y="3041878"/>
                  <a:pt x="7566025" y="3040214"/>
                  <a:pt x="7562962" y="3038387"/>
                </a:cubicBezTo>
                <a:cubicBezTo>
                  <a:pt x="7559898" y="3036561"/>
                  <a:pt x="7557159" y="3034411"/>
                  <a:pt x="7554744" y="3031937"/>
                </a:cubicBezTo>
                <a:cubicBezTo>
                  <a:pt x="7552329" y="3029462"/>
                  <a:pt x="7550369" y="3026561"/>
                  <a:pt x="7548867" y="3023233"/>
                </a:cubicBezTo>
                <a:cubicBezTo>
                  <a:pt x="7547365" y="3019904"/>
                  <a:pt x="7546614" y="3015913"/>
                  <a:pt x="7546614" y="3011259"/>
                </a:cubicBezTo>
                <a:cubicBezTo>
                  <a:pt x="7546614" y="3006487"/>
                  <a:pt x="7547483" y="3002231"/>
                  <a:pt x="7549221" y="2998490"/>
                </a:cubicBezTo>
                <a:cubicBezTo>
                  <a:pt x="7550959" y="2994749"/>
                  <a:pt x="7553374" y="2991612"/>
                  <a:pt x="7556467" y="2989079"/>
                </a:cubicBezTo>
                <a:cubicBezTo>
                  <a:pt x="7559560" y="2986546"/>
                  <a:pt x="7563242" y="2984616"/>
                  <a:pt x="7567513" y="2983291"/>
                </a:cubicBezTo>
                <a:cubicBezTo>
                  <a:pt x="7571784" y="2981965"/>
                  <a:pt x="7576393" y="2981303"/>
                  <a:pt x="7581342" y="2981303"/>
                </a:cubicBezTo>
                <a:close/>
                <a:moveTo>
                  <a:pt x="7105092" y="2981303"/>
                </a:moveTo>
                <a:cubicBezTo>
                  <a:pt x="7107625" y="2981303"/>
                  <a:pt x="7110173" y="2981523"/>
                  <a:pt x="7112736" y="2981965"/>
                </a:cubicBezTo>
                <a:cubicBezTo>
                  <a:pt x="7115298" y="2982407"/>
                  <a:pt x="7117714" y="2982996"/>
                  <a:pt x="7119982" y="2983733"/>
                </a:cubicBezTo>
                <a:cubicBezTo>
                  <a:pt x="7122250" y="2984469"/>
                  <a:pt x="7124267" y="2985294"/>
                  <a:pt x="7126035" y="2986207"/>
                </a:cubicBezTo>
                <a:cubicBezTo>
                  <a:pt x="7127802" y="2987120"/>
                  <a:pt x="7128966" y="2987856"/>
                  <a:pt x="7129525" y="2988416"/>
                </a:cubicBezTo>
                <a:cubicBezTo>
                  <a:pt x="7130085" y="2988976"/>
                  <a:pt x="7130453" y="2989418"/>
                  <a:pt x="7130630" y="2989742"/>
                </a:cubicBezTo>
                <a:cubicBezTo>
                  <a:pt x="7130807" y="2990066"/>
                  <a:pt x="7130954" y="2990478"/>
                  <a:pt x="7131072" y="2990979"/>
                </a:cubicBezTo>
                <a:cubicBezTo>
                  <a:pt x="7131190" y="2991480"/>
                  <a:pt x="7131278" y="2992083"/>
                  <a:pt x="7131337" y="2992790"/>
                </a:cubicBezTo>
                <a:cubicBezTo>
                  <a:pt x="7131396" y="2993497"/>
                  <a:pt x="7131425" y="2994410"/>
                  <a:pt x="7131425" y="2995530"/>
                </a:cubicBezTo>
                <a:cubicBezTo>
                  <a:pt x="7131425" y="2996590"/>
                  <a:pt x="7131381" y="2997533"/>
                  <a:pt x="7131293" y="2998357"/>
                </a:cubicBezTo>
                <a:cubicBezTo>
                  <a:pt x="7131204" y="2999182"/>
                  <a:pt x="7131072" y="2999874"/>
                  <a:pt x="7130895" y="3000434"/>
                </a:cubicBezTo>
                <a:cubicBezTo>
                  <a:pt x="7130718" y="3000994"/>
                  <a:pt x="7130468" y="3001406"/>
                  <a:pt x="7130144" y="3001671"/>
                </a:cubicBezTo>
                <a:cubicBezTo>
                  <a:pt x="7129820" y="3001936"/>
                  <a:pt x="7129452" y="3002069"/>
                  <a:pt x="7129039" y="3002069"/>
                </a:cubicBezTo>
                <a:cubicBezTo>
                  <a:pt x="7128392" y="3002069"/>
                  <a:pt x="7127375" y="3001657"/>
                  <a:pt x="7125991" y="3000832"/>
                </a:cubicBezTo>
                <a:cubicBezTo>
                  <a:pt x="7124606" y="3000007"/>
                  <a:pt x="7122913" y="2999079"/>
                  <a:pt x="7120910" y="2998048"/>
                </a:cubicBezTo>
                <a:cubicBezTo>
                  <a:pt x="7118907" y="2997017"/>
                  <a:pt x="7116535" y="2996075"/>
                  <a:pt x="7113796" y="2995220"/>
                </a:cubicBezTo>
                <a:cubicBezTo>
                  <a:pt x="7111057" y="2994366"/>
                  <a:pt x="7107979" y="2993939"/>
                  <a:pt x="7104562" y="2993939"/>
                </a:cubicBezTo>
                <a:cubicBezTo>
                  <a:pt x="7101380" y="2993939"/>
                  <a:pt x="7098612" y="2994366"/>
                  <a:pt x="7096255" y="2995220"/>
                </a:cubicBezTo>
                <a:cubicBezTo>
                  <a:pt x="7093899" y="2996075"/>
                  <a:pt x="7091955" y="2997209"/>
                  <a:pt x="7090423" y="2998622"/>
                </a:cubicBezTo>
                <a:cubicBezTo>
                  <a:pt x="7088892" y="3000036"/>
                  <a:pt x="7087743" y="3001715"/>
                  <a:pt x="7086977" y="3003659"/>
                </a:cubicBezTo>
                <a:cubicBezTo>
                  <a:pt x="7086211" y="3005603"/>
                  <a:pt x="7085828" y="3007665"/>
                  <a:pt x="7085828" y="3009845"/>
                </a:cubicBezTo>
                <a:cubicBezTo>
                  <a:pt x="7085828" y="3013026"/>
                  <a:pt x="7086565" y="3015766"/>
                  <a:pt x="7088037" y="3018063"/>
                </a:cubicBezTo>
                <a:cubicBezTo>
                  <a:pt x="7089510" y="3020361"/>
                  <a:pt x="7091469" y="3022393"/>
                  <a:pt x="7093914" y="3024160"/>
                </a:cubicBezTo>
                <a:cubicBezTo>
                  <a:pt x="7096359" y="3025928"/>
                  <a:pt x="7099142" y="3027548"/>
                  <a:pt x="7102264" y="3029021"/>
                </a:cubicBezTo>
                <a:cubicBezTo>
                  <a:pt x="7105387" y="3030493"/>
                  <a:pt x="7108568" y="3031981"/>
                  <a:pt x="7111808" y="3033483"/>
                </a:cubicBezTo>
                <a:cubicBezTo>
                  <a:pt x="7115048" y="3034985"/>
                  <a:pt x="7118229" y="3036635"/>
                  <a:pt x="7121351" y="3038432"/>
                </a:cubicBezTo>
                <a:cubicBezTo>
                  <a:pt x="7124474" y="3040229"/>
                  <a:pt x="7127257" y="3042349"/>
                  <a:pt x="7129702" y="3044794"/>
                </a:cubicBezTo>
                <a:cubicBezTo>
                  <a:pt x="7132147" y="3047239"/>
                  <a:pt x="7134120" y="3050126"/>
                  <a:pt x="7135623" y="3053454"/>
                </a:cubicBezTo>
                <a:cubicBezTo>
                  <a:pt x="7137125" y="3056783"/>
                  <a:pt x="7137876" y="3060715"/>
                  <a:pt x="7137876" y="3065251"/>
                </a:cubicBezTo>
                <a:cubicBezTo>
                  <a:pt x="7137876" y="3070612"/>
                  <a:pt x="7136889" y="3075384"/>
                  <a:pt x="7134916" y="3079566"/>
                </a:cubicBezTo>
                <a:cubicBezTo>
                  <a:pt x="7132943" y="3083749"/>
                  <a:pt x="7130203" y="3087298"/>
                  <a:pt x="7126698" y="3090214"/>
                </a:cubicBezTo>
                <a:cubicBezTo>
                  <a:pt x="7123193" y="3093131"/>
                  <a:pt x="7119069" y="3095325"/>
                  <a:pt x="7114326" y="3096798"/>
                </a:cubicBezTo>
                <a:cubicBezTo>
                  <a:pt x="7109584" y="3098271"/>
                  <a:pt x="7104473" y="3099007"/>
                  <a:pt x="7098995" y="3099007"/>
                </a:cubicBezTo>
                <a:cubicBezTo>
                  <a:pt x="7095166" y="3099007"/>
                  <a:pt x="7091616" y="3098683"/>
                  <a:pt x="7088346" y="3098035"/>
                </a:cubicBezTo>
                <a:cubicBezTo>
                  <a:pt x="7085077" y="3097387"/>
                  <a:pt x="7082161" y="3096592"/>
                  <a:pt x="7079598" y="3095649"/>
                </a:cubicBezTo>
                <a:cubicBezTo>
                  <a:pt x="7077035" y="3094707"/>
                  <a:pt x="7074886" y="3093735"/>
                  <a:pt x="7073147" y="3092733"/>
                </a:cubicBezTo>
                <a:cubicBezTo>
                  <a:pt x="7071410" y="3091732"/>
                  <a:pt x="7070202" y="3090877"/>
                  <a:pt x="7069524" y="3090170"/>
                </a:cubicBezTo>
                <a:cubicBezTo>
                  <a:pt x="7068847" y="3089463"/>
                  <a:pt x="7068346" y="3088565"/>
                  <a:pt x="7068022" y="3087475"/>
                </a:cubicBezTo>
                <a:cubicBezTo>
                  <a:pt x="7067698" y="3086385"/>
                  <a:pt x="7067536" y="3084927"/>
                  <a:pt x="7067536" y="3083101"/>
                </a:cubicBezTo>
                <a:cubicBezTo>
                  <a:pt x="7067536" y="3081805"/>
                  <a:pt x="7067595" y="3080730"/>
                  <a:pt x="7067713" y="3079876"/>
                </a:cubicBezTo>
                <a:cubicBezTo>
                  <a:pt x="7067831" y="3079022"/>
                  <a:pt x="7068008" y="3078329"/>
                  <a:pt x="7068243" y="3077799"/>
                </a:cubicBezTo>
                <a:cubicBezTo>
                  <a:pt x="7068479" y="3077269"/>
                  <a:pt x="7068773" y="3076901"/>
                  <a:pt x="7069127" y="3076694"/>
                </a:cubicBezTo>
                <a:cubicBezTo>
                  <a:pt x="7069480" y="3076488"/>
                  <a:pt x="7069893" y="3076385"/>
                  <a:pt x="7070364" y="3076385"/>
                </a:cubicBezTo>
                <a:cubicBezTo>
                  <a:pt x="7071189" y="3076385"/>
                  <a:pt x="7072352" y="3076886"/>
                  <a:pt x="7073854" y="3077887"/>
                </a:cubicBezTo>
                <a:cubicBezTo>
                  <a:pt x="7075357" y="3078889"/>
                  <a:pt x="7077286" y="3079979"/>
                  <a:pt x="7079642" y="3081157"/>
                </a:cubicBezTo>
                <a:cubicBezTo>
                  <a:pt x="7081999" y="3082335"/>
                  <a:pt x="7084841" y="3083440"/>
                  <a:pt x="7088170" y="3084471"/>
                </a:cubicBezTo>
                <a:cubicBezTo>
                  <a:pt x="7091499" y="3085502"/>
                  <a:pt x="7095342" y="3086017"/>
                  <a:pt x="7099702" y="3086017"/>
                </a:cubicBezTo>
                <a:cubicBezTo>
                  <a:pt x="7103001" y="3086017"/>
                  <a:pt x="7106020" y="3085575"/>
                  <a:pt x="7108759" y="3084692"/>
                </a:cubicBezTo>
                <a:cubicBezTo>
                  <a:pt x="7111498" y="3083808"/>
                  <a:pt x="7113855" y="3082556"/>
                  <a:pt x="7115828" y="3080936"/>
                </a:cubicBezTo>
                <a:cubicBezTo>
                  <a:pt x="7117802" y="3079316"/>
                  <a:pt x="7119319" y="3077328"/>
                  <a:pt x="7120379" y="3074971"/>
                </a:cubicBezTo>
                <a:cubicBezTo>
                  <a:pt x="7121440" y="3072615"/>
                  <a:pt x="7121970" y="3069934"/>
                  <a:pt x="7121970" y="3066930"/>
                </a:cubicBezTo>
                <a:cubicBezTo>
                  <a:pt x="7121970" y="3063690"/>
                  <a:pt x="7121234" y="3060921"/>
                  <a:pt x="7119761" y="3058623"/>
                </a:cubicBezTo>
                <a:cubicBezTo>
                  <a:pt x="7118288" y="3056326"/>
                  <a:pt x="7116344" y="3054308"/>
                  <a:pt x="7113929" y="3052570"/>
                </a:cubicBezTo>
                <a:cubicBezTo>
                  <a:pt x="7111514" y="3050833"/>
                  <a:pt x="7108759" y="3049242"/>
                  <a:pt x="7105666" y="3047798"/>
                </a:cubicBezTo>
                <a:cubicBezTo>
                  <a:pt x="7102573" y="3046355"/>
                  <a:pt x="7099407" y="3044882"/>
                  <a:pt x="7096167" y="3043380"/>
                </a:cubicBezTo>
                <a:cubicBezTo>
                  <a:pt x="7092927" y="3041878"/>
                  <a:pt x="7089775" y="3040214"/>
                  <a:pt x="7086712" y="3038387"/>
                </a:cubicBezTo>
                <a:cubicBezTo>
                  <a:pt x="7083648" y="3036561"/>
                  <a:pt x="7080909" y="3034411"/>
                  <a:pt x="7078494" y="3031937"/>
                </a:cubicBezTo>
                <a:cubicBezTo>
                  <a:pt x="7076079" y="3029462"/>
                  <a:pt x="7074119" y="3026561"/>
                  <a:pt x="7072617" y="3023233"/>
                </a:cubicBezTo>
                <a:cubicBezTo>
                  <a:pt x="7071115" y="3019904"/>
                  <a:pt x="7070364" y="3015913"/>
                  <a:pt x="7070364" y="3011259"/>
                </a:cubicBezTo>
                <a:cubicBezTo>
                  <a:pt x="7070364" y="3006487"/>
                  <a:pt x="7071233" y="3002231"/>
                  <a:pt x="7072971" y="2998490"/>
                </a:cubicBezTo>
                <a:cubicBezTo>
                  <a:pt x="7074709" y="2994749"/>
                  <a:pt x="7077124" y="2991612"/>
                  <a:pt x="7080217" y="2989079"/>
                </a:cubicBezTo>
                <a:cubicBezTo>
                  <a:pt x="7083310" y="2986546"/>
                  <a:pt x="7086992" y="2984616"/>
                  <a:pt x="7091263" y="2983291"/>
                </a:cubicBezTo>
                <a:cubicBezTo>
                  <a:pt x="7095534" y="2981965"/>
                  <a:pt x="7100143" y="2981303"/>
                  <a:pt x="7105092" y="2981303"/>
                </a:cubicBezTo>
                <a:close/>
                <a:moveTo>
                  <a:pt x="6638367" y="2981303"/>
                </a:moveTo>
                <a:cubicBezTo>
                  <a:pt x="6640900" y="2981303"/>
                  <a:pt x="6643448" y="2981523"/>
                  <a:pt x="6646011" y="2981965"/>
                </a:cubicBezTo>
                <a:cubicBezTo>
                  <a:pt x="6648573" y="2982407"/>
                  <a:pt x="6650989" y="2982996"/>
                  <a:pt x="6653257" y="2983733"/>
                </a:cubicBezTo>
                <a:cubicBezTo>
                  <a:pt x="6655525" y="2984469"/>
                  <a:pt x="6657542" y="2985294"/>
                  <a:pt x="6659310" y="2986207"/>
                </a:cubicBezTo>
                <a:cubicBezTo>
                  <a:pt x="6661077" y="2987120"/>
                  <a:pt x="6662241" y="2987856"/>
                  <a:pt x="6662800" y="2988416"/>
                </a:cubicBezTo>
                <a:cubicBezTo>
                  <a:pt x="6663360" y="2988976"/>
                  <a:pt x="6663728" y="2989418"/>
                  <a:pt x="6663905" y="2989742"/>
                </a:cubicBezTo>
                <a:cubicBezTo>
                  <a:pt x="6664082" y="2990066"/>
                  <a:pt x="6664229" y="2990478"/>
                  <a:pt x="6664347" y="2990979"/>
                </a:cubicBezTo>
                <a:cubicBezTo>
                  <a:pt x="6664465" y="2991480"/>
                  <a:pt x="6664553" y="2992083"/>
                  <a:pt x="6664612" y="2992790"/>
                </a:cubicBezTo>
                <a:cubicBezTo>
                  <a:pt x="6664671" y="2993497"/>
                  <a:pt x="6664700" y="2994410"/>
                  <a:pt x="6664700" y="2995530"/>
                </a:cubicBezTo>
                <a:cubicBezTo>
                  <a:pt x="6664700" y="2996590"/>
                  <a:pt x="6664656" y="2997533"/>
                  <a:pt x="6664568" y="2998357"/>
                </a:cubicBezTo>
                <a:cubicBezTo>
                  <a:pt x="6664479" y="2999182"/>
                  <a:pt x="6664347" y="2999874"/>
                  <a:pt x="6664170" y="3000434"/>
                </a:cubicBezTo>
                <a:cubicBezTo>
                  <a:pt x="6663993" y="3000994"/>
                  <a:pt x="6663743" y="3001406"/>
                  <a:pt x="6663419" y="3001671"/>
                </a:cubicBezTo>
                <a:cubicBezTo>
                  <a:pt x="6663095" y="3001936"/>
                  <a:pt x="6662727" y="3002069"/>
                  <a:pt x="6662314" y="3002069"/>
                </a:cubicBezTo>
                <a:cubicBezTo>
                  <a:pt x="6661667" y="3002069"/>
                  <a:pt x="6660650" y="3001657"/>
                  <a:pt x="6659266" y="3000832"/>
                </a:cubicBezTo>
                <a:cubicBezTo>
                  <a:pt x="6657881" y="3000007"/>
                  <a:pt x="6656188" y="2999079"/>
                  <a:pt x="6654185" y="2998048"/>
                </a:cubicBezTo>
                <a:cubicBezTo>
                  <a:pt x="6652182" y="2997017"/>
                  <a:pt x="6649810" y="2996075"/>
                  <a:pt x="6647071" y="2995220"/>
                </a:cubicBezTo>
                <a:cubicBezTo>
                  <a:pt x="6644332" y="2994366"/>
                  <a:pt x="6641254" y="2993939"/>
                  <a:pt x="6637837" y="2993939"/>
                </a:cubicBezTo>
                <a:cubicBezTo>
                  <a:pt x="6634655" y="2993939"/>
                  <a:pt x="6631887" y="2994366"/>
                  <a:pt x="6629530" y="2995220"/>
                </a:cubicBezTo>
                <a:cubicBezTo>
                  <a:pt x="6627174" y="2996075"/>
                  <a:pt x="6625230" y="2997209"/>
                  <a:pt x="6623698" y="2998622"/>
                </a:cubicBezTo>
                <a:cubicBezTo>
                  <a:pt x="6622167" y="3000036"/>
                  <a:pt x="6621018" y="3001715"/>
                  <a:pt x="6620252" y="3003659"/>
                </a:cubicBezTo>
                <a:cubicBezTo>
                  <a:pt x="6619486" y="3005603"/>
                  <a:pt x="6619103" y="3007665"/>
                  <a:pt x="6619103" y="3009845"/>
                </a:cubicBezTo>
                <a:cubicBezTo>
                  <a:pt x="6619103" y="3013026"/>
                  <a:pt x="6619840" y="3015766"/>
                  <a:pt x="6621312" y="3018063"/>
                </a:cubicBezTo>
                <a:cubicBezTo>
                  <a:pt x="6622785" y="3020361"/>
                  <a:pt x="6624744" y="3022393"/>
                  <a:pt x="6627189" y="3024160"/>
                </a:cubicBezTo>
                <a:cubicBezTo>
                  <a:pt x="6629634" y="3025928"/>
                  <a:pt x="6632417" y="3027548"/>
                  <a:pt x="6635539" y="3029021"/>
                </a:cubicBezTo>
                <a:cubicBezTo>
                  <a:pt x="6638662" y="3030493"/>
                  <a:pt x="6641843" y="3031981"/>
                  <a:pt x="6645083" y="3033483"/>
                </a:cubicBezTo>
                <a:cubicBezTo>
                  <a:pt x="6648323" y="3034985"/>
                  <a:pt x="6651504" y="3036635"/>
                  <a:pt x="6654626" y="3038432"/>
                </a:cubicBezTo>
                <a:cubicBezTo>
                  <a:pt x="6657749" y="3040229"/>
                  <a:pt x="6660532" y="3042349"/>
                  <a:pt x="6662977" y="3044794"/>
                </a:cubicBezTo>
                <a:cubicBezTo>
                  <a:pt x="6665422" y="3047239"/>
                  <a:pt x="6667395" y="3050126"/>
                  <a:pt x="6668898" y="3053454"/>
                </a:cubicBezTo>
                <a:cubicBezTo>
                  <a:pt x="6670400" y="3056783"/>
                  <a:pt x="6671151" y="3060715"/>
                  <a:pt x="6671151" y="3065251"/>
                </a:cubicBezTo>
                <a:cubicBezTo>
                  <a:pt x="6671151" y="3070612"/>
                  <a:pt x="6670164" y="3075384"/>
                  <a:pt x="6668191" y="3079566"/>
                </a:cubicBezTo>
                <a:cubicBezTo>
                  <a:pt x="6666218" y="3083749"/>
                  <a:pt x="6663478" y="3087298"/>
                  <a:pt x="6659973" y="3090214"/>
                </a:cubicBezTo>
                <a:cubicBezTo>
                  <a:pt x="6656468" y="3093131"/>
                  <a:pt x="6652344" y="3095325"/>
                  <a:pt x="6647601" y="3096798"/>
                </a:cubicBezTo>
                <a:cubicBezTo>
                  <a:pt x="6642859" y="3098271"/>
                  <a:pt x="6637748" y="3099007"/>
                  <a:pt x="6632270" y="3099007"/>
                </a:cubicBezTo>
                <a:cubicBezTo>
                  <a:pt x="6628441" y="3099007"/>
                  <a:pt x="6624891" y="3098683"/>
                  <a:pt x="6621621" y="3098035"/>
                </a:cubicBezTo>
                <a:cubicBezTo>
                  <a:pt x="6618352" y="3097387"/>
                  <a:pt x="6615436" y="3096592"/>
                  <a:pt x="6612873" y="3095649"/>
                </a:cubicBezTo>
                <a:cubicBezTo>
                  <a:pt x="6610310" y="3094707"/>
                  <a:pt x="6608161" y="3093735"/>
                  <a:pt x="6606422" y="3092733"/>
                </a:cubicBezTo>
                <a:cubicBezTo>
                  <a:pt x="6604685" y="3091732"/>
                  <a:pt x="6603477" y="3090877"/>
                  <a:pt x="6602799" y="3090170"/>
                </a:cubicBezTo>
                <a:cubicBezTo>
                  <a:pt x="6602122" y="3089463"/>
                  <a:pt x="6601621" y="3088565"/>
                  <a:pt x="6601297" y="3087475"/>
                </a:cubicBezTo>
                <a:cubicBezTo>
                  <a:pt x="6600973" y="3086385"/>
                  <a:pt x="6600811" y="3084927"/>
                  <a:pt x="6600811" y="3083101"/>
                </a:cubicBezTo>
                <a:cubicBezTo>
                  <a:pt x="6600811" y="3081805"/>
                  <a:pt x="6600870" y="3080730"/>
                  <a:pt x="6600988" y="3079876"/>
                </a:cubicBezTo>
                <a:cubicBezTo>
                  <a:pt x="6601106" y="3079022"/>
                  <a:pt x="6601283" y="3078329"/>
                  <a:pt x="6601518" y="3077799"/>
                </a:cubicBezTo>
                <a:cubicBezTo>
                  <a:pt x="6601754" y="3077269"/>
                  <a:pt x="6602048" y="3076901"/>
                  <a:pt x="6602402" y="3076694"/>
                </a:cubicBezTo>
                <a:cubicBezTo>
                  <a:pt x="6602755" y="3076488"/>
                  <a:pt x="6603168" y="3076385"/>
                  <a:pt x="6603639" y="3076385"/>
                </a:cubicBezTo>
                <a:cubicBezTo>
                  <a:pt x="6604464" y="3076385"/>
                  <a:pt x="6605627" y="3076886"/>
                  <a:pt x="6607129" y="3077887"/>
                </a:cubicBezTo>
                <a:cubicBezTo>
                  <a:pt x="6608632" y="3078889"/>
                  <a:pt x="6610561" y="3079979"/>
                  <a:pt x="6612917" y="3081157"/>
                </a:cubicBezTo>
                <a:cubicBezTo>
                  <a:pt x="6615274" y="3082335"/>
                  <a:pt x="6618116" y="3083440"/>
                  <a:pt x="6621445" y="3084471"/>
                </a:cubicBezTo>
                <a:cubicBezTo>
                  <a:pt x="6624774" y="3085502"/>
                  <a:pt x="6628617" y="3086017"/>
                  <a:pt x="6632977" y="3086017"/>
                </a:cubicBezTo>
                <a:cubicBezTo>
                  <a:pt x="6636276" y="3086017"/>
                  <a:pt x="6639295" y="3085575"/>
                  <a:pt x="6642034" y="3084692"/>
                </a:cubicBezTo>
                <a:cubicBezTo>
                  <a:pt x="6644773" y="3083808"/>
                  <a:pt x="6647130" y="3082556"/>
                  <a:pt x="6649103" y="3080936"/>
                </a:cubicBezTo>
                <a:cubicBezTo>
                  <a:pt x="6651077" y="3079316"/>
                  <a:pt x="6652594" y="3077328"/>
                  <a:pt x="6653654" y="3074971"/>
                </a:cubicBezTo>
                <a:cubicBezTo>
                  <a:pt x="6654715" y="3072615"/>
                  <a:pt x="6655245" y="3069934"/>
                  <a:pt x="6655245" y="3066930"/>
                </a:cubicBezTo>
                <a:cubicBezTo>
                  <a:pt x="6655245" y="3063690"/>
                  <a:pt x="6654509" y="3060921"/>
                  <a:pt x="6653036" y="3058623"/>
                </a:cubicBezTo>
                <a:cubicBezTo>
                  <a:pt x="6651563" y="3056326"/>
                  <a:pt x="6649619" y="3054308"/>
                  <a:pt x="6647204" y="3052570"/>
                </a:cubicBezTo>
                <a:cubicBezTo>
                  <a:pt x="6644789" y="3050833"/>
                  <a:pt x="6642034" y="3049242"/>
                  <a:pt x="6638941" y="3047798"/>
                </a:cubicBezTo>
                <a:cubicBezTo>
                  <a:pt x="6635848" y="3046355"/>
                  <a:pt x="6632682" y="3044882"/>
                  <a:pt x="6629442" y="3043380"/>
                </a:cubicBezTo>
                <a:cubicBezTo>
                  <a:pt x="6626202" y="3041878"/>
                  <a:pt x="6623050" y="3040214"/>
                  <a:pt x="6619987" y="3038387"/>
                </a:cubicBezTo>
                <a:cubicBezTo>
                  <a:pt x="6616923" y="3036561"/>
                  <a:pt x="6614184" y="3034411"/>
                  <a:pt x="6611769" y="3031937"/>
                </a:cubicBezTo>
                <a:cubicBezTo>
                  <a:pt x="6609354" y="3029462"/>
                  <a:pt x="6607394" y="3026561"/>
                  <a:pt x="6605892" y="3023233"/>
                </a:cubicBezTo>
                <a:cubicBezTo>
                  <a:pt x="6604390" y="3019904"/>
                  <a:pt x="6603639" y="3015913"/>
                  <a:pt x="6603639" y="3011259"/>
                </a:cubicBezTo>
                <a:cubicBezTo>
                  <a:pt x="6603639" y="3006487"/>
                  <a:pt x="6604508" y="3002231"/>
                  <a:pt x="6606246" y="2998490"/>
                </a:cubicBezTo>
                <a:cubicBezTo>
                  <a:pt x="6607984" y="2994749"/>
                  <a:pt x="6610399" y="2991612"/>
                  <a:pt x="6613492" y="2989079"/>
                </a:cubicBezTo>
                <a:cubicBezTo>
                  <a:pt x="6616585" y="2986546"/>
                  <a:pt x="6620267" y="2984616"/>
                  <a:pt x="6624538" y="2983291"/>
                </a:cubicBezTo>
                <a:cubicBezTo>
                  <a:pt x="6628809" y="2981965"/>
                  <a:pt x="6633418" y="2981303"/>
                  <a:pt x="6638367" y="2981303"/>
                </a:cubicBezTo>
                <a:close/>
                <a:moveTo>
                  <a:pt x="6162117" y="2981303"/>
                </a:moveTo>
                <a:cubicBezTo>
                  <a:pt x="6164650" y="2981303"/>
                  <a:pt x="6167198" y="2981523"/>
                  <a:pt x="6169761" y="2981965"/>
                </a:cubicBezTo>
                <a:cubicBezTo>
                  <a:pt x="6172323" y="2982407"/>
                  <a:pt x="6174739" y="2982996"/>
                  <a:pt x="6177007" y="2983733"/>
                </a:cubicBezTo>
                <a:cubicBezTo>
                  <a:pt x="6179275" y="2984469"/>
                  <a:pt x="6181292" y="2985294"/>
                  <a:pt x="6183060" y="2986207"/>
                </a:cubicBezTo>
                <a:cubicBezTo>
                  <a:pt x="6184827" y="2987120"/>
                  <a:pt x="6185991" y="2987856"/>
                  <a:pt x="6186550" y="2988416"/>
                </a:cubicBezTo>
                <a:cubicBezTo>
                  <a:pt x="6187110" y="2988976"/>
                  <a:pt x="6187478" y="2989418"/>
                  <a:pt x="6187655" y="2989742"/>
                </a:cubicBezTo>
                <a:cubicBezTo>
                  <a:pt x="6187832" y="2990066"/>
                  <a:pt x="6187979" y="2990478"/>
                  <a:pt x="6188097" y="2990979"/>
                </a:cubicBezTo>
                <a:cubicBezTo>
                  <a:pt x="6188215" y="2991480"/>
                  <a:pt x="6188303" y="2992083"/>
                  <a:pt x="6188362" y="2992790"/>
                </a:cubicBezTo>
                <a:cubicBezTo>
                  <a:pt x="6188421" y="2993497"/>
                  <a:pt x="6188450" y="2994410"/>
                  <a:pt x="6188450" y="2995530"/>
                </a:cubicBezTo>
                <a:cubicBezTo>
                  <a:pt x="6188450" y="2996590"/>
                  <a:pt x="6188406" y="2997533"/>
                  <a:pt x="6188318" y="2998357"/>
                </a:cubicBezTo>
                <a:cubicBezTo>
                  <a:pt x="6188229" y="2999182"/>
                  <a:pt x="6188097" y="2999874"/>
                  <a:pt x="6187920" y="3000434"/>
                </a:cubicBezTo>
                <a:cubicBezTo>
                  <a:pt x="6187743" y="3000994"/>
                  <a:pt x="6187493" y="3001406"/>
                  <a:pt x="6187169" y="3001671"/>
                </a:cubicBezTo>
                <a:cubicBezTo>
                  <a:pt x="6186845" y="3001936"/>
                  <a:pt x="6186477" y="3002069"/>
                  <a:pt x="6186064" y="3002069"/>
                </a:cubicBezTo>
                <a:cubicBezTo>
                  <a:pt x="6185417" y="3002069"/>
                  <a:pt x="6184400" y="3001657"/>
                  <a:pt x="6183016" y="3000832"/>
                </a:cubicBezTo>
                <a:cubicBezTo>
                  <a:pt x="6181631" y="3000007"/>
                  <a:pt x="6179938" y="2999079"/>
                  <a:pt x="6177935" y="2998048"/>
                </a:cubicBezTo>
                <a:cubicBezTo>
                  <a:pt x="6175932" y="2997017"/>
                  <a:pt x="6173560" y="2996075"/>
                  <a:pt x="6170821" y="2995220"/>
                </a:cubicBezTo>
                <a:cubicBezTo>
                  <a:pt x="6168082" y="2994366"/>
                  <a:pt x="6165004" y="2993939"/>
                  <a:pt x="6161587" y="2993939"/>
                </a:cubicBezTo>
                <a:cubicBezTo>
                  <a:pt x="6158405" y="2993939"/>
                  <a:pt x="6155637" y="2994366"/>
                  <a:pt x="6153280" y="2995220"/>
                </a:cubicBezTo>
                <a:cubicBezTo>
                  <a:pt x="6150924" y="2996075"/>
                  <a:pt x="6148980" y="2997209"/>
                  <a:pt x="6147448" y="2998622"/>
                </a:cubicBezTo>
                <a:cubicBezTo>
                  <a:pt x="6145917" y="3000036"/>
                  <a:pt x="6144768" y="3001715"/>
                  <a:pt x="6144002" y="3003659"/>
                </a:cubicBezTo>
                <a:cubicBezTo>
                  <a:pt x="6143236" y="3005603"/>
                  <a:pt x="6142853" y="3007665"/>
                  <a:pt x="6142853" y="3009845"/>
                </a:cubicBezTo>
                <a:cubicBezTo>
                  <a:pt x="6142853" y="3013026"/>
                  <a:pt x="6143590" y="3015766"/>
                  <a:pt x="6145062" y="3018063"/>
                </a:cubicBezTo>
                <a:cubicBezTo>
                  <a:pt x="6146535" y="3020361"/>
                  <a:pt x="6148494" y="3022393"/>
                  <a:pt x="6150939" y="3024160"/>
                </a:cubicBezTo>
                <a:cubicBezTo>
                  <a:pt x="6153384" y="3025928"/>
                  <a:pt x="6156167" y="3027548"/>
                  <a:pt x="6159289" y="3029021"/>
                </a:cubicBezTo>
                <a:cubicBezTo>
                  <a:pt x="6162412" y="3030493"/>
                  <a:pt x="6165593" y="3031981"/>
                  <a:pt x="6168833" y="3033483"/>
                </a:cubicBezTo>
                <a:cubicBezTo>
                  <a:pt x="6172073" y="3034985"/>
                  <a:pt x="6175254" y="3036635"/>
                  <a:pt x="6178376" y="3038432"/>
                </a:cubicBezTo>
                <a:cubicBezTo>
                  <a:pt x="6181499" y="3040229"/>
                  <a:pt x="6184282" y="3042349"/>
                  <a:pt x="6186727" y="3044794"/>
                </a:cubicBezTo>
                <a:cubicBezTo>
                  <a:pt x="6189172" y="3047239"/>
                  <a:pt x="6191145" y="3050126"/>
                  <a:pt x="6192648" y="3053454"/>
                </a:cubicBezTo>
                <a:cubicBezTo>
                  <a:pt x="6194150" y="3056783"/>
                  <a:pt x="6194901" y="3060715"/>
                  <a:pt x="6194901" y="3065251"/>
                </a:cubicBezTo>
                <a:cubicBezTo>
                  <a:pt x="6194901" y="3070612"/>
                  <a:pt x="6193914" y="3075384"/>
                  <a:pt x="6191941" y="3079566"/>
                </a:cubicBezTo>
                <a:cubicBezTo>
                  <a:pt x="6189968" y="3083749"/>
                  <a:pt x="6187228" y="3087298"/>
                  <a:pt x="6183723" y="3090214"/>
                </a:cubicBezTo>
                <a:cubicBezTo>
                  <a:pt x="6180218" y="3093131"/>
                  <a:pt x="6176094" y="3095325"/>
                  <a:pt x="6171351" y="3096798"/>
                </a:cubicBezTo>
                <a:cubicBezTo>
                  <a:pt x="6166609" y="3098271"/>
                  <a:pt x="6161498" y="3099007"/>
                  <a:pt x="6156020" y="3099007"/>
                </a:cubicBezTo>
                <a:cubicBezTo>
                  <a:pt x="6152191" y="3099007"/>
                  <a:pt x="6148641" y="3098683"/>
                  <a:pt x="6145371" y="3098035"/>
                </a:cubicBezTo>
                <a:cubicBezTo>
                  <a:pt x="6142102" y="3097387"/>
                  <a:pt x="6139186" y="3096592"/>
                  <a:pt x="6136623" y="3095649"/>
                </a:cubicBezTo>
                <a:cubicBezTo>
                  <a:pt x="6134060" y="3094707"/>
                  <a:pt x="6131911" y="3093735"/>
                  <a:pt x="6130172" y="3092733"/>
                </a:cubicBezTo>
                <a:cubicBezTo>
                  <a:pt x="6128435" y="3091732"/>
                  <a:pt x="6127227" y="3090877"/>
                  <a:pt x="6126549" y="3090170"/>
                </a:cubicBezTo>
                <a:cubicBezTo>
                  <a:pt x="6125872" y="3089463"/>
                  <a:pt x="6125371" y="3088565"/>
                  <a:pt x="6125047" y="3087475"/>
                </a:cubicBezTo>
                <a:cubicBezTo>
                  <a:pt x="6124723" y="3086385"/>
                  <a:pt x="6124561" y="3084927"/>
                  <a:pt x="6124561" y="3083101"/>
                </a:cubicBezTo>
                <a:cubicBezTo>
                  <a:pt x="6124561" y="3081805"/>
                  <a:pt x="6124620" y="3080730"/>
                  <a:pt x="6124738" y="3079876"/>
                </a:cubicBezTo>
                <a:cubicBezTo>
                  <a:pt x="6124856" y="3079022"/>
                  <a:pt x="6125033" y="3078329"/>
                  <a:pt x="6125268" y="3077799"/>
                </a:cubicBezTo>
                <a:cubicBezTo>
                  <a:pt x="6125504" y="3077269"/>
                  <a:pt x="6125798" y="3076901"/>
                  <a:pt x="6126152" y="3076694"/>
                </a:cubicBezTo>
                <a:cubicBezTo>
                  <a:pt x="6126505" y="3076488"/>
                  <a:pt x="6126918" y="3076385"/>
                  <a:pt x="6127389" y="3076385"/>
                </a:cubicBezTo>
                <a:cubicBezTo>
                  <a:pt x="6128214" y="3076385"/>
                  <a:pt x="6129377" y="3076886"/>
                  <a:pt x="6130879" y="3077887"/>
                </a:cubicBezTo>
                <a:cubicBezTo>
                  <a:pt x="6132382" y="3078889"/>
                  <a:pt x="6134311" y="3079979"/>
                  <a:pt x="6136667" y="3081157"/>
                </a:cubicBezTo>
                <a:cubicBezTo>
                  <a:pt x="6139024" y="3082335"/>
                  <a:pt x="6141866" y="3083440"/>
                  <a:pt x="6145195" y="3084471"/>
                </a:cubicBezTo>
                <a:cubicBezTo>
                  <a:pt x="6148524" y="3085502"/>
                  <a:pt x="6152367" y="3086017"/>
                  <a:pt x="6156727" y="3086017"/>
                </a:cubicBezTo>
                <a:cubicBezTo>
                  <a:pt x="6160026" y="3086017"/>
                  <a:pt x="6163045" y="3085575"/>
                  <a:pt x="6165784" y="3084692"/>
                </a:cubicBezTo>
                <a:cubicBezTo>
                  <a:pt x="6168523" y="3083808"/>
                  <a:pt x="6170880" y="3082556"/>
                  <a:pt x="6172853" y="3080936"/>
                </a:cubicBezTo>
                <a:cubicBezTo>
                  <a:pt x="6174827" y="3079316"/>
                  <a:pt x="6176344" y="3077328"/>
                  <a:pt x="6177404" y="3074971"/>
                </a:cubicBezTo>
                <a:cubicBezTo>
                  <a:pt x="6178465" y="3072615"/>
                  <a:pt x="6178995" y="3069934"/>
                  <a:pt x="6178995" y="3066930"/>
                </a:cubicBezTo>
                <a:cubicBezTo>
                  <a:pt x="6178995" y="3063690"/>
                  <a:pt x="6178259" y="3060921"/>
                  <a:pt x="6176786" y="3058623"/>
                </a:cubicBezTo>
                <a:cubicBezTo>
                  <a:pt x="6175313" y="3056326"/>
                  <a:pt x="6173369" y="3054308"/>
                  <a:pt x="6170954" y="3052570"/>
                </a:cubicBezTo>
                <a:cubicBezTo>
                  <a:pt x="6168539" y="3050833"/>
                  <a:pt x="6165784" y="3049242"/>
                  <a:pt x="6162691" y="3047798"/>
                </a:cubicBezTo>
                <a:cubicBezTo>
                  <a:pt x="6159598" y="3046355"/>
                  <a:pt x="6156432" y="3044882"/>
                  <a:pt x="6153192" y="3043380"/>
                </a:cubicBezTo>
                <a:cubicBezTo>
                  <a:pt x="6149952" y="3041878"/>
                  <a:pt x="6146800" y="3040214"/>
                  <a:pt x="6143737" y="3038387"/>
                </a:cubicBezTo>
                <a:cubicBezTo>
                  <a:pt x="6140673" y="3036561"/>
                  <a:pt x="6137934" y="3034411"/>
                  <a:pt x="6135519" y="3031937"/>
                </a:cubicBezTo>
                <a:cubicBezTo>
                  <a:pt x="6133104" y="3029462"/>
                  <a:pt x="6131144" y="3026561"/>
                  <a:pt x="6129642" y="3023233"/>
                </a:cubicBezTo>
                <a:cubicBezTo>
                  <a:pt x="6128140" y="3019904"/>
                  <a:pt x="6127389" y="3015913"/>
                  <a:pt x="6127389" y="3011259"/>
                </a:cubicBezTo>
                <a:cubicBezTo>
                  <a:pt x="6127389" y="3006487"/>
                  <a:pt x="6128258" y="3002231"/>
                  <a:pt x="6129996" y="2998490"/>
                </a:cubicBezTo>
                <a:cubicBezTo>
                  <a:pt x="6131734" y="2994749"/>
                  <a:pt x="6134149" y="2991612"/>
                  <a:pt x="6137242" y="2989079"/>
                </a:cubicBezTo>
                <a:cubicBezTo>
                  <a:pt x="6140335" y="2986546"/>
                  <a:pt x="6144017" y="2984616"/>
                  <a:pt x="6148288" y="2983291"/>
                </a:cubicBezTo>
                <a:cubicBezTo>
                  <a:pt x="6152559" y="2981965"/>
                  <a:pt x="6157168" y="2981303"/>
                  <a:pt x="6162117" y="2981303"/>
                </a:cubicBezTo>
                <a:close/>
                <a:moveTo>
                  <a:pt x="5695392" y="2981303"/>
                </a:moveTo>
                <a:cubicBezTo>
                  <a:pt x="5697925" y="2981303"/>
                  <a:pt x="5700473" y="2981523"/>
                  <a:pt x="5703036" y="2981965"/>
                </a:cubicBezTo>
                <a:cubicBezTo>
                  <a:pt x="5705598" y="2982407"/>
                  <a:pt x="5708014" y="2982996"/>
                  <a:pt x="5710282" y="2983733"/>
                </a:cubicBezTo>
                <a:cubicBezTo>
                  <a:pt x="5712550" y="2984469"/>
                  <a:pt x="5714567" y="2985294"/>
                  <a:pt x="5716335" y="2986207"/>
                </a:cubicBezTo>
                <a:cubicBezTo>
                  <a:pt x="5718102" y="2987120"/>
                  <a:pt x="5719266" y="2987856"/>
                  <a:pt x="5719825" y="2988416"/>
                </a:cubicBezTo>
                <a:cubicBezTo>
                  <a:pt x="5720385" y="2988976"/>
                  <a:pt x="5720753" y="2989418"/>
                  <a:pt x="5720930" y="2989742"/>
                </a:cubicBezTo>
                <a:cubicBezTo>
                  <a:pt x="5721107" y="2990066"/>
                  <a:pt x="5721254" y="2990478"/>
                  <a:pt x="5721372" y="2990979"/>
                </a:cubicBezTo>
                <a:cubicBezTo>
                  <a:pt x="5721490" y="2991480"/>
                  <a:pt x="5721578" y="2992083"/>
                  <a:pt x="5721637" y="2992790"/>
                </a:cubicBezTo>
                <a:cubicBezTo>
                  <a:pt x="5721696" y="2993497"/>
                  <a:pt x="5721725" y="2994410"/>
                  <a:pt x="5721725" y="2995530"/>
                </a:cubicBezTo>
                <a:cubicBezTo>
                  <a:pt x="5721725" y="2996590"/>
                  <a:pt x="5721681" y="2997533"/>
                  <a:pt x="5721593" y="2998357"/>
                </a:cubicBezTo>
                <a:cubicBezTo>
                  <a:pt x="5721504" y="2999182"/>
                  <a:pt x="5721372" y="2999874"/>
                  <a:pt x="5721195" y="3000434"/>
                </a:cubicBezTo>
                <a:cubicBezTo>
                  <a:pt x="5721018" y="3000994"/>
                  <a:pt x="5720768" y="3001406"/>
                  <a:pt x="5720444" y="3001671"/>
                </a:cubicBezTo>
                <a:cubicBezTo>
                  <a:pt x="5720120" y="3001936"/>
                  <a:pt x="5719752" y="3002069"/>
                  <a:pt x="5719339" y="3002069"/>
                </a:cubicBezTo>
                <a:cubicBezTo>
                  <a:pt x="5718692" y="3002069"/>
                  <a:pt x="5717675" y="3001657"/>
                  <a:pt x="5716291" y="3000832"/>
                </a:cubicBezTo>
                <a:cubicBezTo>
                  <a:pt x="5714906" y="3000007"/>
                  <a:pt x="5713213" y="2999079"/>
                  <a:pt x="5711210" y="2998048"/>
                </a:cubicBezTo>
                <a:cubicBezTo>
                  <a:pt x="5709207" y="2997017"/>
                  <a:pt x="5706835" y="2996075"/>
                  <a:pt x="5704096" y="2995220"/>
                </a:cubicBezTo>
                <a:cubicBezTo>
                  <a:pt x="5701357" y="2994366"/>
                  <a:pt x="5698279" y="2993939"/>
                  <a:pt x="5694862" y="2993939"/>
                </a:cubicBezTo>
                <a:cubicBezTo>
                  <a:pt x="5691680" y="2993939"/>
                  <a:pt x="5688912" y="2994366"/>
                  <a:pt x="5686555" y="2995220"/>
                </a:cubicBezTo>
                <a:cubicBezTo>
                  <a:pt x="5684199" y="2996075"/>
                  <a:pt x="5682255" y="2997209"/>
                  <a:pt x="5680723" y="2998622"/>
                </a:cubicBezTo>
                <a:cubicBezTo>
                  <a:pt x="5679192" y="3000036"/>
                  <a:pt x="5678043" y="3001715"/>
                  <a:pt x="5677277" y="3003659"/>
                </a:cubicBezTo>
                <a:cubicBezTo>
                  <a:pt x="5676511" y="3005603"/>
                  <a:pt x="5676128" y="3007665"/>
                  <a:pt x="5676128" y="3009845"/>
                </a:cubicBezTo>
                <a:cubicBezTo>
                  <a:pt x="5676128" y="3013026"/>
                  <a:pt x="5676865" y="3015766"/>
                  <a:pt x="5678337" y="3018063"/>
                </a:cubicBezTo>
                <a:cubicBezTo>
                  <a:pt x="5679810" y="3020361"/>
                  <a:pt x="5681769" y="3022393"/>
                  <a:pt x="5684214" y="3024160"/>
                </a:cubicBezTo>
                <a:cubicBezTo>
                  <a:pt x="5686659" y="3025928"/>
                  <a:pt x="5689442" y="3027548"/>
                  <a:pt x="5692564" y="3029021"/>
                </a:cubicBezTo>
                <a:cubicBezTo>
                  <a:pt x="5695687" y="3030493"/>
                  <a:pt x="5698868" y="3031981"/>
                  <a:pt x="5702108" y="3033483"/>
                </a:cubicBezTo>
                <a:cubicBezTo>
                  <a:pt x="5705348" y="3034985"/>
                  <a:pt x="5708529" y="3036635"/>
                  <a:pt x="5711651" y="3038432"/>
                </a:cubicBezTo>
                <a:cubicBezTo>
                  <a:pt x="5714774" y="3040229"/>
                  <a:pt x="5717557" y="3042349"/>
                  <a:pt x="5720002" y="3044794"/>
                </a:cubicBezTo>
                <a:cubicBezTo>
                  <a:pt x="5722447" y="3047239"/>
                  <a:pt x="5724420" y="3050126"/>
                  <a:pt x="5725923" y="3053454"/>
                </a:cubicBezTo>
                <a:cubicBezTo>
                  <a:pt x="5727425" y="3056783"/>
                  <a:pt x="5728176" y="3060715"/>
                  <a:pt x="5728176" y="3065251"/>
                </a:cubicBezTo>
                <a:cubicBezTo>
                  <a:pt x="5728176" y="3070612"/>
                  <a:pt x="5727189" y="3075384"/>
                  <a:pt x="5725216" y="3079566"/>
                </a:cubicBezTo>
                <a:cubicBezTo>
                  <a:pt x="5723243" y="3083749"/>
                  <a:pt x="5720503" y="3087298"/>
                  <a:pt x="5716998" y="3090214"/>
                </a:cubicBezTo>
                <a:cubicBezTo>
                  <a:pt x="5713493" y="3093131"/>
                  <a:pt x="5709369" y="3095325"/>
                  <a:pt x="5704626" y="3096798"/>
                </a:cubicBezTo>
                <a:cubicBezTo>
                  <a:pt x="5699884" y="3098271"/>
                  <a:pt x="5694773" y="3099007"/>
                  <a:pt x="5689295" y="3099007"/>
                </a:cubicBezTo>
                <a:cubicBezTo>
                  <a:pt x="5685466" y="3099007"/>
                  <a:pt x="5681916" y="3098683"/>
                  <a:pt x="5678646" y="3098035"/>
                </a:cubicBezTo>
                <a:cubicBezTo>
                  <a:pt x="5675377" y="3097387"/>
                  <a:pt x="5672461" y="3096592"/>
                  <a:pt x="5669898" y="3095649"/>
                </a:cubicBezTo>
                <a:cubicBezTo>
                  <a:pt x="5667335" y="3094707"/>
                  <a:pt x="5665186" y="3093735"/>
                  <a:pt x="5663447" y="3092733"/>
                </a:cubicBezTo>
                <a:cubicBezTo>
                  <a:pt x="5661710" y="3091732"/>
                  <a:pt x="5660502" y="3090877"/>
                  <a:pt x="5659824" y="3090170"/>
                </a:cubicBezTo>
                <a:cubicBezTo>
                  <a:pt x="5659147" y="3089463"/>
                  <a:pt x="5658646" y="3088565"/>
                  <a:pt x="5658322" y="3087475"/>
                </a:cubicBezTo>
                <a:cubicBezTo>
                  <a:pt x="5657998" y="3086385"/>
                  <a:pt x="5657836" y="3084927"/>
                  <a:pt x="5657836" y="3083101"/>
                </a:cubicBezTo>
                <a:cubicBezTo>
                  <a:pt x="5657836" y="3081805"/>
                  <a:pt x="5657895" y="3080730"/>
                  <a:pt x="5658013" y="3079876"/>
                </a:cubicBezTo>
                <a:cubicBezTo>
                  <a:pt x="5658131" y="3079022"/>
                  <a:pt x="5658308" y="3078329"/>
                  <a:pt x="5658543" y="3077799"/>
                </a:cubicBezTo>
                <a:cubicBezTo>
                  <a:pt x="5658779" y="3077269"/>
                  <a:pt x="5659073" y="3076901"/>
                  <a:pt x="5659427" y="3076694"/>
                </a:cubicBezTo>
                <a:cubicBezTo>
                  <a:pt x="5659780" y="3076488"/>
                  <a:pt x="5660193" y="3076385"/>
                  <a:pt x="5660664" y="3076385"/>
                </a:cubicBezTo>
                <a:cubicBezTo>
                  <a:pt x="5661489" y="3076385"/>
                  <a:pt x="5662652" y="3076886"/>
                  <a:pt x="5664154" y="3077887"/>
                </a:cubicBezTo>
                <a:cubicBezTo>
                  <a:pt x="5665657" y="3078889"/>
                  <a:pt x="5667586" y="3079979"/>
                  <a:pt x="5669942" y="3081157"/>
                </a:cubicBezTo>
                <a:cubicBezTo>
                  <a:pt x="5672299" y="3082335"/>
                  <a:pt x="5675141" y="3083440"/>
                  <a:pt x="5678470" y="3084471"/>
                </a:cubicBezTo>
                <a:cubicBezTo>
                  <a:pt x="5681799" y="3085502"/>
                  <a:pt x="5685642" y="3086017"/>
                  <a:pt x="5690002" y="3086017"/>
                </a:cubicBezTo>
                <a:cubicBezTo>
                  <a:pt x="5693301" y="3086017"/>
                  <a:pt x="5696320" y="3085575"/>
                  <a:pt x="5699059" y="3084692"/>
                </a:cubicBezTo>
                <a:cubicBezTo>
                  <a:pt x="5701798" y="3083808"/>
                  <a:pt x="5704155" y="3082556"/>
                  <a:pt x="5706128" y="3080936"/>
                </a:cubicBezTo>
                <a:cubicBezTo>
                  <a:pt x="5708102" y="3079316"/>
                  <a:pt x="5709619" y="3077328"/>
                  <a:pt x="5710679" y="3074971"/>
                </a:cubicBezTo>
                <a:cubicBezTo>
                  <a:pt x="5711740" y="3072615"/>
                  <a:pt x="5712270" y="3069934"/>
                  <a:pt x="5712270" y="3066930"/>
                </a:cubicBezTo>
                <a:cubicBezTo>
                  <a:pt x="5712270" y="3063690"/>
                  <a:pt x="5711534" y="3060921"/>
                  <a:pt x="5710061" y="3058623"/>
                </a:cubicBezTo>
                <a:cubicBezTo>
                  <a:pt x="5708588" y="3056326"/>
                  <a:pt x="5706644" y="3054308"/>
                  <a:pt x="5704229" y="3052570"/>
                </a:cubicBezTo>
                <a:cubicBezTo>
                  <a:pt x="5701814" y="3050833"/>
                  <a:pt x="5699059" y="3049242"/>
                  <a:pt x="5695966" y="3047798"/>
                </a:cubicBezTo>
                <a:cubicBezTo>
                  <a:pt x="5692873" y="3046355"/>
                  <a:pt x="5689707" y="3044882"/>
                  <a:pt x="5686467" y="3043380"/>
                </a:cubicBezTo>
                <a:cubicBezTo>
                  <a:pt x="5683227" y="3041878"/>
                  <a:pt x="5680075" y="3040214"/>
                  <a:pt x="5677012" y="3038387"/>
                </a:cubicBezTo>
                <a:cubicBezTo>
                  <a:pt x="5673948" y="3036561"/>
                  <a:pt x="5671209" y="3034411"/>
                  <a:pt x="5668794" y="3031937"/>
                </a:cubicBezTo>
                <a:cubicBezTo>
                  <a:pt x="5666379" y="3029462"/>
                  <a:pt x="5664419" y="3026561"/>
                  <a:pt x="5662917" y="3023233"/>
                </a:cubicBezTo>
                <a:cubicBezTo>
                  <a:pt x="5661415" y="3019904"/>
                  <a:pt x="5660664" y="3015913"/>
                  <a:pt x="5660664" y="3011259"/>
                </a:cubicBezTo>
                <a:cubicBezTo>
                  <a:pt x="5660664" y="3006487"/>
                  <a:pt x="5661533" y="3002231"/>
                  <a:pt x="5663271" y="2998490"/>
                </a:cubicBezTo>
                <a:cubicBezTo>
                  <a:pt x="5665009" y="2994749"/>
                  <a:pt x="5667424" y="2991612"/>
                  <a:pt x="5670517" y="2989079"/>
                </a:cubicBezTo>
                <a:cubicBezTo>
                  <a:pt x="5673610" y="2986546"/>
                  <a:pt x="5677292" y="2984616"/>
                  <a:pt x="5681563" y="2983291"/>
                </a:cubicBezTo>
                <a:cubicBezTo>
                  <a:pt x="5685834" y="2981965"/>
                  <a:pt x="5690443" y="2981303"/>
                  <a:pt x="5695392" y="2981303"/>
                </a:cubicBezTo>
                <a:close/>
                <a:moveTo>
                  <a:pt x="5219142" y="2981303"/>
                </a:moveTo>
                <a:cubicBezTo>
                  <a:pt x="5221675" y="2981303"/>
                  <a:pt x="5224223" y="2981523"/>
                  <a:pt x="5226786" y="2981965"/>
                </a:cubicBezTo>
                <a:cubicBezTo>
                  <a:pt x="5229348" y="2982407"/>
                  <a:pt x="5231764" y="2982996"/>
                  <a:pt x="5234032" y="2983733"/>
                </a:cubicBezTo>
                <a:cubicBezTo>
                  <a:pt x="5236300" y="2984469"/>
                  <a:pt x="5238317" y="2985294"/>
                  <a:pt x="5240085" y="2986207"/>
                </a:cubicBezTo>
                <a:cubicBezTo>
                  <a:pt x="5241852" y="2987120"/>
                  <a:pt x="5243016" y="2987856"/>
                  <a:pt x="5243575" y="2988416"/>
                </a:cubicBezTo>
                <a:cubicBezTo>
                  <a:pt x="5244135" y="2988976"/>
                  <a:pt x="5244503" y="2989418"/>
                  <a:pt x="5244680" y="2989742"/>
                </a:cubicBezTo>
                <a:cubicBezTo>
                  <a:pt x="5244857" y="2990066"/>
                  <a:pt x="5245004" y="2990478"/>
                  <a:pt x="5245122" y="2990979"/>
                </a:cubicBezTo>
                <a:cubicBezTo>
                  <a:pt x="5245240" y="2991480"/>
                  <a:pt x="5245328" y="2992083"/>
                  <a:pt x="5245387" y="2992790"/>
                </a:cubicBezTo>
                <a:cubicBezTo>
                  <a:pt x="5245446" y="2993497"/>
                  <a:pt x="5245475" y="2994410"/>
                  <a:pt x="5245475" y="2995530"/>
                </a:cubicBezTo>
                <a:cubicBezTo>
                  <a:pt x="5245475" y="2996590"/>
                  <a:pt x="5245431" y="2997533"/>
                  <a:pt x="5245343" y="2998357"/>
                </a:cubicBezTo>
                <a:cubicBezTo>
                  <a:pt x="5245254" y="2999182"/>
                  <a:pt x="5245122" y="2999874"/>
                  <a:pt x="5244945" y="3000434"/>
                </a:cubicBezTo>
                <a:cubicBezTo>
                  <a:pt x="5244768" y="3000994"/>
                  <a:pt x="5244518" y="3001406"/>
                  <a:pt x="5244194" y="3001671"/>
                </a:cubicBezTo>
                <a:cubicBezTo>
                  <a:pt x="5243870" y="3001936"/>
                  <a:pt x="5243502" y="3002069"/>
                  <a:pt x="5243089" y="3002069"/>
                </a:cubicBezTo>
                <a:cubicBezTo>
                  <a:pt x="5242442" y="3002069"/>
                  <a:pt x="5241425" y="3001657"/>
                  <a:pt x="5240041" y="3000832"/>
                </a:cubicBezTo>
                <a:cubicBezTo>
                  <a:pt x="5238656" y="3000007"/>
                  <a:pt x="5236963" y="2999079"/>
                  <a:pt x="5234960" y="2998048"/>
                </a:cubicBezTo>
                <a:cubicBezTo>
                  <a:pt x="5232957" y="2997017"/>
                  <a:pt x="5230585" y="2996075"/>
                  <a:pt x="5227846" y="2995220"/>
                </a:cubicBezTo>
                <a:cubicBezTo>
                  <a:pt x="5225107" y="2994366"/>
                  <a:pt x="5222029" y="2993939"/>
                  <a:pt x="5218612" y="2993939"/>
                </a:cubicBezTo>
                <a:cubicBezTo>
                  <a:pt x="5215430" y="2993939"/>
                  <a:pt x="5212662" y="2994366"/>
                  <a:pt x="5210305" y="2995220"/>
                </a:cubicBezTo>
                <a:cubicBezTo>
                  <a:pt x="5207949" y="2996075"/>
                  <a:pt x="5206005" y="2997209"/>
                  <a:pt x="5204473" y="2998622"/>
                </a:cubicBezTo>
                <a:cubicBezTo>
                  <a:pt x="5202942" y="3000036"/>
                  <a:pt x="5201793" y="3001715"/>
                  <a:pt x="5201027" y="3003659"/>
                </a:cubicBezTo>
                <a:cubicBezTo>
                  <a:pt x="5200261" y="3005603"/>
                  <a:pt x="5199878" y="3007665"/>
                  <a:pt x="5199878" y="3009845"/>
                </a:cubicBezTo>
                <a:cubicBezTo>
                  <a:pt x="5199878" y="3013026"/>
                  <a:pt x="5200615" y="3015766"/>
                  <a:pt x="5202087" y="3018063"/>
                </a:cubicBezTo>
                <a:cubicBezTo>
                  <a:pt x="5203560" y="3020361"/>
                  <a:pt x="5205519" y="3022393"/>
                  <a:pt x="5207964" y="3024160"/>
                </a:cubicBezTo>
                <a:cubicBezTo>
                  <a:pt x="5210409" y="3025928"/>
                  <a:pt x="5213192" y="3027548"/>
                  <a:pt x="5216314" y="3029021"/>
                </a:cubicBezTo>
                <a:cubicBezTo>
                  <a:pt x="5219437" y="3030493"/>
                  <a:pt x="5222618" y="3031981"/>
                  <a:pt x="5225858" y="3033483"/>
                </a:cubicBezTo>
                <a:cubicBezTo>
                  <a:pt x="5229098" y="3034985"/>
                  <a:pt x="5232279" y="3036635"/>
                  <a:pt x="5235401" y="3038432"/>
                </a:cubicBezTo>
                <a:cubicBezTo>
                  <a:pt x="5238524" y="3040229"/>
                  <a:pt x="5241307" y="3042349"/>
                  <a:pt x="5243752" y="3044794"/>
                </a:cubicBezTo>
                <a:cubicBezTo>
                  <a:pt x="5246197" y="3047239"/>
                  <a:pt x="5248170" y="3050126"/>
                  <a:pt x="5249673" y="3053454"/>
                </a:cubicBezTo>
                <a:cubicBezTo>
                  <a:pt x="5251175" y="3056783"/>
                  <a:pt x="5251926" y="3060715"/>
                  <a:pt x="5251926" y="3065251"/>
                </a:cubicBezTo>
                <a:cubicBezTo>
                  <a:pt x="5251926" y="3070612"/>
                  <a:pt x="5250939" y="3075384"/>
                  <a:pt x="5248966" y="3079566"/>
                </a:cubicBezTo>
                <a:cubicBezTo>
                  <a:pt x="5246993" y="3083749"/>
                  <a:pt x="5244253" y="3087298"/>
                  <a:pt x="5240748" y="3090214"/>
                </a:cubicBezTo>
                <a:cubicBezTo>
                  <a:pt x="5237243" y="3093131"/>
                  <a:pt x="5233119" y="3095325"/>
                  <a:pt x="5228376" y="3096798"/>
                </a:cubicBezTo>
                <a:cubicBezTo>
                  <a:pt x="5223634" y="3098271"/>
                  <a:pt x="5218523" y="3099007"/>
                  <a:pt x="5213045" y="3099007"/>
                </a:cubicBezTo>
                <a:cubicBezTo>
                  <a:pt x="5209216" y="3099007"/>
                  <a:pt x="5205666" y="3098683"/>
                  <a:pt x="5202396" y="3098035"/>
                </a:cubicBezTo>
                <a:cubicBezTo>
                  <a:pt x="5199127" y="3097387"/>
                  <a:pt x="5196211" y="3096592"/>
                  <a:pt x="5193648" y="3095649"/>
                </a:cubicBezTo>
                <a:cubicBezTo>
                  <a:pt x="5191085" y="3094707"/>
                  <a:pt x="5188936" y="3093735"/>
                  <a:pt x="5187197" y="3092733"/>
                </a:cubicBezTo>
                <a:cubicBezTo>
                  <a:pt x="5185460" y="3091732"/>
                  <a:pt x="5184252" y="3090877"/>
                  <a:pt x="5183574" y="3090170"/>
                </a:cubicBezTo>
                <a:cubicBezTo>
                  <a:pt x="5182897" y="3089463"/>
                  <a:pt x="5182396" y="3088565"/>
                  <a:pt x="5182072" y="3087475"/>
                </a:cubicBezTo>
                <a:cubicBezTo>
                  <a:pt x="5181748" y="3086385"/>
                  <a:pt x="5181586" y="3084927"/>
                  <a:pt x="5181586" y="3083101"/>
                </a:cubicBezTo>
                <a:cubicBezTo>
                  <a:pt x="5181586" y="3081805"/>
                  <a:pt x="5181645" y="3080730"/>
                  <a:pt x="5181763" y="3079876"/>
                </a:cubicBezTo>
                <a:cubicBezTo>
                  <a:pt x="5181881" y="3079022"/>
                  <a:pt x="5182058" y="3078329"/>
                  <a:pt x="5182293" y="3077799"/>
                </a:cubicBezTo>
                <a:cubicBezTo>
                  <a:pt x="5182529" y="3077269"/>
                  <a:pt x="5182823" y="3076901"/>
                  <a:pt x="5183177" y="3076694"/>
                </a:cubicBezTo>
                <a:cubicBezTo>
                  <a:pt x="5183530" y="3076488"/>
                  <a:pt x="5183943" y="3076385"/>
                  <a:pt x="5184414" y="3076385"/>
                </a:cubicBezTo>
                <a:cubicBezTo>
                  <a:pt x="5185239" y="3076385"/>
                  <a:pt x="5186402" y="3076886"/>
                  <a:pt x="5187904" y="3077887"/>
                </a:cubicBezTo>
                <a:cubicBezTo>
                  <a:pt x="5189407" y="3078889"/>
                  <a:pt x="5191336" y="3079979"/>
                  <a:pt x="5193692" y="3081157"/>
                </a:cubicBezTo>
                <a:cubicBezTo>
                  <a:pt x="5196049" y="3082335"/>
                  <a:pt x="5198891" y="3083440"/>
                  <a:pt x="5202220" y="3084471"/>
                </a:cubicBezTo>
                <a:cubicBezTo>
                  <a:pt x="5205549" y="3085502"/>
                  <a:pt x="5209392" y="3086017"/>
                  <a:pt x="5213752" y="3086017"/>
                </a:cubicBezTo>
                <a:cubicBezTo>
                  <a:pt x="5217051" y="3086017"/>
                  <a:pt x="5220070" y="3085575"/>
                  <a:pt x="5222809" y="3084692"/>
                </a:cubicBezTo>
                <a:cubicBezTo>
                  <a:pt x="5225548" y="3083808"/>
                  <a:pt x="5227905" y="3082556"/>
                  <a:pt x="5229878" y="3080936"/>
                </a:cubicBezTo>
                <a:cubicBezTo>
                  <a:pt x="5231852" y="3079316"/>
                  <a:pt x="5233369" y="3077328"/>
                  <a:pt x="5234429" y="3074971"/>
                </a:cubicBezTo>
                <a:cubicBezTo>
                  <a:pt x="5235490" y="3072615"/>
                  <a:pt x="5236020" y="3069934"/>
                  <a:pt x="5236020" y="3066930"/>
                </a:cubicBezTo>
                <a:cubicBezTo>
                  <a:pt x="5236020" y="3063690"/>
                  <a:pt x="5235284" y="3060921"/>
                  <a:pt x="5233811" y="3058623"/>
                </a:cubicBezTo>
                <a:cubicBezTo>
                  <a:pt x="5232338" y="3056326"/>
                  <a:pt x="5230394" y="3054308"/>
                  <a:pt x="5227979" y="3052570"/>
                </a:cubicBezTo>
                <a:cubicBezTo>
                  <a:pt x="5225564" y="3050833"/>
                  <a:pt x="5222809" y="3049242"/>
                  <a:pt x="5219716" y="3047798"/>
                </a:cubicBezTo>
                <a:cubicBezTo>
                  <a:pt x="5216623" y="3046355"/>
                  <a:pt x="5213457" y="3044882"/>
                  <a:pt x="5210217" y="3043380"/>
                </a:cubicBezTo>
                <a:cubicBezTo>
                  <a:pt x="5206977" y="3041878"/>
                  <a:pt x="5203825" y="3040214"/>
                  <a:pt x="5200762" y="3038387"/>
                </a:cubicBezTo>
                <a:cubicBezTo>
                  <a:pt x="5197698" y="3036561"/>
                  <a:pt x="5194959" y="3034411"/>
                  <a:pt x="5192544" y="3031937"/>
                </a:cubicBezTo>
                <a:cubicBezTo>
                  <a:pt x="5190129" y="3029462"/>
                  <a:pt x="5188169" y="3026561"/>
                  <a:pt x="5186667" y="3023233"/>
                </a:cubicBezTo>
                <a:cubicBezTo>
                  <a:pt x="5185165" y="3019904"/>
                  <a:pt x="5184414" y="3015913"/>
                  <a:pt x="5184414" y="3011259"/>
                </a:cubicBezTo>
                <a:cubicBezTo>
                  <a:pt x="5184414" y="3006487"/>
                  <a:pt x="5185283" y="3002231"/>
                  <a:pt x="5187021" y="2998490"/>
                </a:cubicBezTo>
                <a:cubicBezTo>
                  <a:pt x="5188759" y="2994749"/>
                  <a:pt x="5191174" y="2991612"/>
                  <a:pt x="5194267" y="2989079"/>
                </a:cubicBezTo>
                <a:cubicBezTo>
                  <a:pt x="5197360" y="2986546"/>
                  <a:pt x="5201042" y="2984616"/>
                  <a:pt x="5205313" y="2983291"/>
                </a:cubicBezTo>
                <a:cubicBezTo>
                  <a:pt x="5209584" y="2981965"/>
                  <a:pt x="5214193" y="2981303"/>
                  <a:pt x="5219142" y="2981303"/>
                </a:cubicBezTo>
                <a:close/>
                <a:moveTo>
                  <a:pt x="4752417" y="2981303"/>
                </a:moveTo>
                <a:cubicBezTo>
                  <a:pt x="4754950" y="2981303"/>
                  <a:pt x="4757498" y="2981523"/>
                  <a:pt x="4760061" y="2981965"/>
                </a:cubicBezTo>
                <a:cubicBezTo>
                  <a:pt x="4762623" y="2982407"/>
                  <a:pt x="4765039" y="2982996"/>
                  <a:pt x="4767307" y="2983733"/>
                </a:cubicBezTo>
                <a:cubicBezTo>
                  <a:pt x="4769575" y="2984469"/>
                  <a:pt x="4771592" y="2985294"/>
                  <a:pt x="4773360" y="2986207"/>
                </a:cubicBezTo>
                <a:cubicBezTo>
                  <a:pt x="4775127" y="2987120"/>
                  <a:pt x="4776291" y="2987856"/>
                  <a:pt x="4776850" y="2988416"/>
                </a:cubicBezTo>
                <a:cubicBezTo>
                  <a:pt x="4777410" y="2988976"/>
                  <a:pt x="4777778" y="2989418"/>
                  <a:pt x="4777955" y="2989742"/>
                </a:cubicBezTo>
                <a:cubicBezTo>
                  <a:pt x="4778132" y="2990066"/>
                  <a:pt x="4778279" y="2990478"/>
                  <a:pt x="4778397" y="2990979"/>
                </a:cubicBezTo>
                <a:cubicBezTo>
                  <a:pt x="4778515" y="2991480"/>
                  <a:pt x="4778603" y="2992083"/>
                  <a:pt x="4778662" y="2992790"/>
                </a:cubicBezTo>
                <a:cubicBezTo>
                  <a:pt x="4778721" y="2993497"/>
                  <a:pt x="4778750" y="2994410"/>
                  <a:pt x="4778750" y="2995530"/>
                </a:cubicBezTo>
                <a:cubicBezTo>
                  <a:pt x="4778750" y="2996590"/>
                  <a:pt x="4778706" y="2997533"/>
                  <a:pt x="4778618" y="2998357"/>
                </a:cubicBezTo>
                <a:cubicBezTo>
                  <a:pt x="4778529" y="2999182"/>
                  <a:pt x="4778397" y="2999874"/>
                  <a:pt x="4778220" y="3000434"/>
                </a:cubicBezTo>
                <a:cubicBezTo>
                  <a:pt x="4778043" y="3000994"/>
                  <a:pt x="4777793" y="3001406"/>
                  <a:pt x="4777469" y="3001671"/>
                </a:cubicBezTo>
                <a:cubicBezTo>
                  <a:pt x="4777145" y="3001936"/>
                  <a:pt x="4776777" y="3002069"/>
                  <a:pt x="4776364" y="3002069"/>
                </a:cubicBezTo>
                <a:cubicBezTo>
                  <a:pt x="4775717" y="3002069"/>
                  <a:pt x="4774700" y="3001657"/>
                  <a:pt x="4773316" y="3000832"/>
                </a:cubicBezTo>
                <a:cubicBezTo>
                  <a:pt x="4771931" y="3000007"/>
                  <a:pt x="4770238" y="2999079"/>
                  <a:pt x="4768235" y="2998048"/>
                </a:cubicBezTo>
                <a:cubicBezTo>
                  <a:pt x="4766232" y="2997017"/>
                  <a:pt x="4763860" y="2996075"/>
                  <a:pt x="4761121" y="2995220"/>
                </a:cubicBezTo>
                <a:cubicBezTo>
                  <a:pt x="4758382" y="2994366"/>
                  <a:pt x="4755304" y="2993939"/>
                  <a:pt x="4751887" y="2993939"/>
                </a:cubicBezTo>
                <a:cubicBezTo>
                  <a:pt x="4748705" y="2993939"/>
                  <a:pt x="4745937" y="2994366"/>
                  <a:pt x="4743580" y="2995220"/>
                </a:cubicBezTo>
                <a:cubicBezTo>
                  <a:pt x="4741224" y="2996075"/>
                  <a:pt x="4739280" y="2997209"/>
                  <a:pt x="4737748" y="2998622"/>
                </a:cubicBezTo>
                <a:cubicBezTo>
                  <a:pt x="4736217" y="3000036"/>
                  <a:pt x="4735068" y="3001715"/>
                  <a:pt x="4734302" y="3003659"/>
                </a:cubicBezTo>
                <a:cubicBezTo>
                  <a:pt x="4733536" y="3005603"/>
                  <a:pt x="4733153" y="3007665"/>
                  <a:pt x="4733153" y="3009845"/>
                </a:cubicBezTo>
                <a:cubicBezTo>
                  <a:pt x="4733153" y="3013026"/>
                  <a:pt x="4733890" y="3015766"/>
                  <a:pt x="4735362" y="3018063"/>
                </a:cubicBezTo>
                <a:cubicBezTo>
                  <a:pt x="4736835" y="3020361"/>
                  <a:pt x="4738794" y="3022393"/>
                  <a:pt x="4741239" y="3024160"/>
                </a:cubicBezTo>
                <a:cubicBezTo>
                  <a:pt x="4743684" y="3025928"/>
                  <a:pt x="4746467" y="3027548"/>
                  <a:pt x="4749589" y="3029021"/>
                </a:cubicBezTo>
                <a:cubicBezTo>
                  <a:pt x="4752712" y="3030493"/>
                  <a:pt x="4755893" y="3031981"/>
                  <a:pt x="4759133" y="3033483"/>
                </a:cubicBezTo>
                <a:cubicBezTo>
                  <a:pt x="4762373" y="3034985"/>
                  <a:pt x="4765554" y="3036635"/>
                  <a:pt x="4768676" y="3038432"/>
                </a:cubicBezTo>
                <a:cubicBezTo>
                  <a:pt x="4771799" y="3040229"/>
                  <a:pt x="4774582" y="3042349"/>
                  <a:pt x="4777027" y="3044794"/>
                </a:cubicBezTo>
                <a:cubicBezTo>
                  <a:pt x="4779472" y="3047239"/>
                  <a:pt x="4781445" y="3050126"/>
                  <a:pt x="4782948" y="3053454"/>
                </a:cubicBezTo>
                <a:cubicBezTo>
                  <a:pt x="4784450" y="3056783"/>
                  <a:pt x="4785201" y="3060715"/>
                  <a:pt x="4785201" y="3065251"/>
                </a:cubicBezTo>
                <a:cubicBezTo>
                  <a:pt x="4785201" y="3070612"/>
                  <a:pt x="4784214" y="3075384"/>
                  <a:pt x="4782241" y="3079566"/>
                </a:cubicBezTo>
                <a:cubicBezTo>
                  <a:pt x="4780268" y="3083749"/>
                  <a:pt x="4777528" y="3087298"/>
                  <a:pt x="4774023" y="3090214"/>
                </a:cubicBezTo>
                <a:cubicBezTo>
                  <a:pt x="4770518" y="3093131"/>
                  <a:pt x="4766394" y="3095325"/>
                  <a:pt x="4761651" y="3096798"/>
                </a:cubicBezTo>
                <a:cubicBezTo>
                  <a:pt x="4756909" y="3098271"/>
                  <a:pt x="4751798" y="3099007"/>
                  <a:pt x="4746320" y="3099007"/>
                </a:cubicBezTo>
                <a:cubicBezTo>
                  <a:pt x="4742491" y="3099007"/>
                  <a:pt x="4738941" y="3098683"/>
                  <a:pt x="4735671" y="3098035"/>
                </a:cubicBezTo>
                <a:cubicBezTo>
                  <a:pt x="4732402" y="3097387"/>
                  <a:pt x="4729486" y="3096592"/>
                  <a:pt x="4726923" y="3095649"/>
                </a:cubicBezTo>
                <a:cubicBezTo>
                  <a:pt x="4724360" y="3094707"/>
                  <a:pt x="4722211" y="3093735"/>
                  <a:pt x="4720472" y="3092733"/>
                </a:cubicBezTo>
                <a:cubicBezTo>
                  <a:pt x="4718735" y="3091732"/>
                  <a:pt x="4717527" y="3090877"/>
                  <a:pt x="4716849" y="3090170"/>
                </a:cubicBezTo>
                <a:cubicBezTo>
                  <a:pt x="4716172" y="3089463"/>
                  <a:pt x="4715671" y="3088565"/>
                  <a:pt x="4715347" y="3087475"/>
                </a:cubicBezTo>
                <a:cubicBezTo>
                  <a:pt x="4715023" y="3086385"/>
                  <a:pt x="4714861" y="3084927"/>
                  <a:pt x="4714861" y="3083101"/>
                </a:cubicBezTo>
                <a:cubicBezTo>
                  <a:pt x="4714861" y="3081805"/>
                  <a:pt x="4714920" y="3080730"/>
                  <a:pt x="4715038" y="3079876"/>
                </a:cubicBezTo>
                <a:cubicBezTo>
                  <a:pt x="4715156" y="3079022"/>
                  <a:pt x="4715333" y="3078329"/>
                  <a:pt x="4715568" y="3077799"/>
                </a:cubicBezTo>
                <a:cubicBezTo>
                  <a:pt x="4715804" y="3077269"/>
                  <a:pt x="4716098" y="3076901"/>
                  <a:pt x="4716452" y="3076694"/>
                </a:cubicBezTo>
                <a:cubicBezTo>
                  <a:pt x="4716805" y="3076488"/>
                  <a:pt x="4717218" y="3076385"/>
                  <a:pt x="4717689" y="3076385"/>
                </a:cubicBezTo>
                <a:cubicBezTo>
                  <a:pt x="4718514" y="3076385"/>
                  <a:pt x="4719677" y="3076886"/>
                  <a:pt x="4721179" y="3077887"/>
                </a:cubicBezTo>
                <a:cubicBezTo>
                  <a:pt x="4722682" y="3078889"/>
                  <a:pt x="4724611" y="3079979"/>
                  <a:pt x="4726967" y="3081157"/>
                </a:cubicBezTo>
                <a:cubicBezTo>
                  <a:pt x="4729324" y="3082335"/>
                  <a:pt x="4732166" y="3083440"/>
                  <a:pt x="4735495" y="3084471"/>
                </a:cubicBezTo>
                <a:cubicBezTo>
                  <a:pt x="4738824" y="3085502"/>
                  <a:pt x="4742667" y="3086017"/>
                  <a:pt x="4747027" y="3086017"/>
                </a:cubicBezTo>
                <a:cubicBezTo>
                  <a:pt x="4750326" y="3086017"/>
                  <a:pt x="4753345" y="3085575"/>
                  <a:pt x="4756084" y="3084692"/>
                </a:cubicBezTo>
                <a:cubicBezTo>
                  <a:pt x="4758823" y="3083808"/>
                  <a:pt x="4761180" y="3082556"/>
                  <a:pt x="4763153" y="3080936"/>
                </a:cubicBezTo>
                <a:cubicBezTo>
                  <a:pt x="4765127" y="3079316"/>
                  <a:pt x="4766644" y="3077328"/>
                  <a:pt x="4767704" y="3074971"/>
                </a:cubicBezTo>
                <a:cubicBezTo>
                  <a:pt x="4768765" y="3072615"/>
                  <a:pt x="4769295" y="3069934"/>
                  <a:pt x="4769295" y="3066930"/>
                </a:cubicBezTo>
                <a:cubicBezTo>
                  <a:pt x="4769295" y="3063690"/>
                  <a:pt x="4768559" y="3060921"/>
                  <a:pt x="4767086" y="3058623"/>
                </a:cubicBezTo>
                <a:cubicBezTo>
                  <a:pt x="4765613" y="3056326"/>
                  <a:pt x="4763669" y="3054308"/>
                  <a:pt x="4761254" y="3052570"/>
                </a:cubicBezTo>
                <a:cubicBezTo>
                  <a:pt x="4758839" y="3050833"/>
                  <a:pt x="4756084" y="3049242"/>
                  <a:pt x="4752991" y="3047798"/>
                </a:cubicBezTo>
                <a:cubicBezTo>
                  <a:pt x="4749898" y="3046355"/>
                  <a:pt x="4746732" y="3044882"/>
                  <a:pt x="4743492" y="3043380"/>
                </a:cubicBezTo>
                <a:cubicBezTo>
                  <a:pt x="4740252" y="3041878"/>
                  <a:pt x="4737100" y="3040214"/>
                  <a:pt x="4734037" y="3038387"/>
                </a:cubicBezTo>
                <a:cubicBezTo>
                  <a:pt x="4730973" y="3036561"/>
                  <a:pt x="4728234" y="3034411"/>
                  <a:pt x="4725819" y="3031937"/>
                </a:cubicBezTo>
                <a:cubicBezTo>
                  <a:pt x="4723404" y="3029462"/>
                  <a:pt x="4721444" y="3026561"/>
                  <a:pt x="4719942" y="3023233"/>
                </a:cubicBezTo>
                <a:cubicBezTo>
                  <a:pt x="4718440" y="3019904"/>
                  <a:pt x="4717689" y="3015913"/>
                  <a:pt x="4717689" y="3011259"/>
                </a:cubicBezTo>
                <a:cubicBezTo>
                  <a:pt x="4717689" y="3006487"/>
                  <a:pt x="4718558" y="3002231"/>
                  <a:pt x="4720296" y="2998490"/>
                </a:cubicBezTo>
                <a:cubicBezTo>
                  <a:pt x="4722034" y="2994749"/>
                  <a:pt x="4724449" y="2991612"/>
                  <a:pt x="4727542" y="2989079"/>
                </a:cubicBezTo>
                <a:cubicBezTo>
                  <a:pt x="4730635" y="2986546"/>
                  <a:pt x="4734317" y="2984616"/>
                  <a:pt x="4738588" y="2983291"/>
                </a:cubicBezTo>
                <a:cubicBezTo>
                  <a:pt x="4742859" y="2981965"/>
                  <a:pt x="4747468" y="2981303"/>
                  <a:pt x="4752417" y="2981303"/>
                </a:cubicBezTo>
                <a:close/>
                <a:moveTo>
                  <a:pt x="4276167" y="2981303"/>
                </a:moveTo>
                <a:cubicBezTo>
                  <a:pt x="4278700" y="2981303"/>
                  <a:pt x="4281248" y="2981523"/>
                  <a:pt x="4283811" y="2981965"/>
                </a:cubicBezTo>
                <a:cubicBezTo>
                  <a:pt x="4286374" y="2982407"/>
                  <a:pt x="4288789" y="2982996"/>
                  <a:pt x="4291057" y="2983733"/>
                </a:cubicBezTo>
                <a:cubicBezTo>
                  <a:pt x="4293325" y="2984469"/>
                  <a:pt x="4295343" y="2985294"/>
                  <a:pt x="4297110" y="2986207"/>
                </a:cubicBezTo>
                <a:cubicBezTo>
                  <a:pt x="4298877" y="2987120"/>
                  <a:pt x="4300041" y="2987856"/>
                  <a:pt x="4300601" y="2988416"/>
                </a:cubicBezTo>
                <a:cubicBezTo>
                  <a:pt x="4301160" y="2988976"/>
                  <a:pt x="4301528" y="2989418"/>
                  <a:pt x="4301705" y="2989742"/>
                </a:cubicBezTo>
                <a:cubicBezTo>
                  <a:pt x="4301882" y="2990066"/>
                  <a:pt x="4302029" y="2990478"/>
                  <a:pt x="4302147" y="2990979"/>
                </a:cubicBezTo>
                <a:cubicBezTo>
                  <a:pt x="4302265" y="2991480"/>
                  <a:pt x="4302353" y="2992083"/>
                  <a:pt x="4302412" y="2992790"/>
                </a:cubicBezTo>
                <a:cubicBezTo>
                  <a:pt x="4302471" y="2993497"/>
                  <a:pt x="4302500" y="2994410"/>
                  <a:pt x="4302500" y="2995530"/>
                </a:cubicBezTo>
                <a:cubicBezTo>
                  <a:pt x="4302500" y="2996590"/>
                  <a:pt x="4302456" y="2997533"/>
                  <a:pt x="4302368" y="2998357"/>
                </a:cubicBezTo>
                <a:cubicBezTo>
                  <a:pt x="4302280" y="2999182"/>
                  <a:pt x="4302147" y="2999874"/>
                  <a:pt x="4301970" y="3000434"/>
                </a:cubicBezTo>
                <a:cubicBezTo>
                  <a:pt x="4301794" y="3000994"/>
                  <a:pt x="4301543" y="3001406"/>
                  <a:pt x="4301219" y="3001671"/>
                </a:cubicBezTo>
                <a:cubicBezTo>
                  <a:pt x="4300895" y="3001936"/>
                  <a:pt x="4300527" y="3002069"/>
                  <a:pt x="4300115" y="3002069"/>
                </a:cubicBezTo>
                <a:cubicBezTo>
                  <a:pt x="4299467" y="3002069"/>
                  <a:pt x="4298450" y="3001657"/>
                  <a:pt x="4297066" y="3000832"/>
                </a:cubicBezTo>
                <a:cubicBezTo>
                  <a:pt x="4295681" y="3000007"/>
                  <a:pt x="4293988" y="2999079"/>
                  <a:pt x="4291985" y="2998048"/>
                </a:cubicBezTo>
                <a:cubicBezTo>
                  <a:pt x="4289982" y="2997017"/>
                  <a:pt x="4287611" y="2996075"/>
                  <a:pt x="4284871" y="2995220"/>
                </a:cubicBezTo>
                <a:cubicBezTo>
                  <a:pt x="4282132" y="2994366"/>
                  <a:pt x="4279054" y="2993939"/>
                  <a:pt x="4275637" y="2993939"/>
                </a:cubicBezTo>
                <a:cubicBezTo>
                  <a:pt x="4272456" y="2993939"/>
                  <a:pt x="4269687" y="2994366"/>
                  <a:pt x="4267331" y="2995220"/>
                </a:cubicBezTo>
                <a:cubicBezTo>
                  <a:pt x="4264974" y="2996075"/>
                  <a:pt x="4263030" y="2997209"/>
                  <a:pt x="4261498" y="2998622"/>
                </a:cubicBezTo>
                <a:cubicBezTo>
                  <a:pt x="4259966" y="3000036"/>
                  <a:pt x="4258818" y="3001715"/>
                  <a:pt x="4258052" y="3003659"/>
                </a:cubicBezTo>
                <a:cubicBezTo>
                  <a:pt x="4257286" y="3005603"/>
                  <a:pt x="4256903" y="3007665"/>
                  <a:pt x="4256903" y="3009845"/>
                </a:cubicBezTo>
                <a:cubicBezTo>
                  <a:pt x="4256903" y="3013026"/>
                  <a:pt x="4257640" y="3015766"/>
                  <a:pt x="4259112" y="3018063"/>
                </a:cubicBezTo>
                <a:cubicBezTo>
                  <a:pt x="4260585" y="3020361"/>
                  <a:pt x="4262544" y="3022393"/>
                  <a:pt x="4264989" y="3024160"/>
                </a:cubicBezTo>
                <a:cubicBezTo>
                  <a:pt x="4267433" y="3025928"/>
                  <a:pt x="4270217" y="3027548"/>
                  <a:pt x="4273339" y="3029021"/>
                </a:cubicBezTo>
                <a:cubicBezTo>
                  <a:pt x="4276462" y="3030493"/>
                  <a:pt x="4279643" y="3031981"/>
                  <a:pt x="4282883" y="3033483"/>
                </a:cubicBezTo>
                <a:cubicBezTo>
                  <a:pt x="4286123" y="3034985"/>
                  <a:pt x="4289304" y="3036635"/>
                  <a:pt x="4292427" y="3038432"/>
                </a:cubicBezTo>
                <a:cubicBezTo>
                  <a:pt x="4295549" y="3040229"/>
                  <a:pt x="4298332" y="3042349"/>
                  <a:pt x="4300777" y="3044794"/>
                </a:cubicBezTo>
                <a:cubicBezTo>
                  <a:pt x="4303222" y="3047239"/>
                  <a:pt x="4305196" y="3050126"/>
                  <a:pt x="4306698" y="3053454"/>
                </a:cubicBezTo>
                <a:cubicBezTo>
                  <a:pt x="4308200" y="3056783"/>
                  <a:pt x="4308951" y="3060715"/>
                  <a:pt x="4308951" y="3065251"/>
                </a:cubicBezTo>
                <a:cubicBezTo>
                  <a:pt x="4308951" y="3070612"/>
                  <a:pt x="4307964" y="3075384"/>
                  <a:pt x="4305991" y="3079566"/>
                </a:cubicBezTo>
                <a:cubicBezTo>
                  <a:pt x="4304018" y="3083749"/>
                  <a:pt x="4301278" y="3087298"/>
                  <a:pt x="4297773" y="3090214"/>
                </a:cubicBezTo>
                <a:cubicBezTo>
                  <a:pt x="4294268" y="3093131"/>
                  <a:pt x="4290144" y="3095325"/>
                  <a:pt x="4285402" y="3096798"/>
                </a:cubicBezTo>
                <a:cubicBezTo>
                  <a:pt x="4280659" y="3098271"/>
                  <a:pt x="4275549" y="3099007"/>
                  <a:pt x="4270070" y="3099007"/>
                </a:cubicBezTo>
                <a:cubicBezTo>
                  <a:pt x="4266240" y="3099007"/>
                  <a:pt x="4262691" y="3098683"/>
                  <a:pt x="4259422" y="3098035"/>
                </a:cubicBezTo>
                <a:cubicBezTo>
                  <a:pt x="4256152" y="3097387"/>
                  <a:pt x="4253236" y="3096592"/>
                  <a:pt x="4250673" y="3095649"/>
                </a:cubicBezTo>
                <a:cubicBezTo>
                  <a:pt x="4248111" y="3094707"/>
                  <a:pt x="4245961" y="3093735"/>
                  <a:pt x="4244223" y="3092733"/>
                </a:cubicBezTo>
                <a:cubicBezTo>
                  <a:pt x="4242485" y="3091732"/>
                  <a:pt x="4241277" y="3090877"/>
                  <a:pt x="4240600" y="3090170"/>
                </a:cubicBezTo>
                <a:cubicBezTo>
                  <a:pt x="4239922" y="3089463"/>
                  <a:pt x="4239421" y="3088565"/>
                  <a:pt x="4239097" y="3087475"/>
                </a:cubicBezTo>
                <a:cubicBezTo>
                  <a:pt x="4238773" y="3086385"/>
                  <a:pt x="4238611" y="3084927"/>
                  <a:pt x="4238611" y="3083101"/>
                </a:cubicBezTo>
                <a:cubicBezTo>
                  <a:pt x="4238611" y="3081805"/>
                  <a:pt x="4238670" y="3080730"/>
                  <a:pt x="4238788" y="3079876"/>
                </a:cubicBezTo>
                <a:cubicBezTo>
                  <a:pt x="4238906" y="3079022"/>
                  <a:pt x="4239083" y="3078329"/>
                  <a:pt x="4239318" y="3077799"/>
                </a:cubicBezTo>
                <a:cubicBezTo>
                  <a:pt x="4239554" y="3077269"/>
                  <a:pt x="4239848" y="3076901"/>
                  <a:pt x="4240202" y="3076694"/>
                </a:cubicBezTo>
                <a:cubicBezTo>
                  <a:pt x="4240555" y="3076488"/>
                  <a:pt x="4240968" y="3076385"/>
                  <a:pt x="4241439" y="3076385"/>
                </a:cubicBezTo>
                <a:cubicBezTo>
                  <a:pt x="4242264" y="3076385"/>
                  <a:pt x="4243427" y="3076886"/>
                  <a:pt x="4244930" y="3077887"/>
                </a:cubicBezTo>
                <a:cubicBezTo>
                  <a:pt x="4246432" y="3078889"/>
                  <a:pt x="4248361" y="3079979"/>
                  <a:pt x="4250718" y="3081157"/>
                </a:cubicBezTo>
                <a:cubicBezTo>
                  <a:pt x="4253074" y="3082335"/>
                  <a:pt x="4255916" y="3083440"/>
                  <a:pt x="4259245" y="3084471"/>
                </a:cubicBezTo>
                <a:cubicBezTo>
                  <a:pt x="4262573" y="3085502"/>
                  <a:pt x="4266417" y="3086017"/>
                  <a:pt x="4270777" y="3086017"/>
                </a:cubicBezTo>
                <a:cubicBezTo>
                  <a:pt x="4274076" y="3086017"/>
                  <a:pt x="4277095" y="3085575"/>
                  <a:pt x="4279834" y="3084692"/>
                </a:cubicBezTo>
                <a:cubicBezTo>
                  <a:pt x="4282574" y="3083808"/>
                  <a:pt x="4284930" y="3082556"/>
                  <a:pt x="4286904" y="3080936"/>
                </a:cubicBezTo>
                <a:cubicBezTo>
                  <a:pt x="4288877" y="3079316"/>
                  <a:pt x="4290394" y="3077328"/>
                  <a:pt x="4291455" y="3074971"/>
                </a:cubicBezTo>
                <a:cubicBezTo>
                  <a:pt x="4292515" y="3072615"/>
                  <a:pt x="4293045" y="3069934"/>
                  <a:pt x="4293045" y="3066930"/>
                </a:cubicBezTo>
                <a:cubicBezTo>
                  <a:pt x="4293045" y="3063690"/>
                  <a:pt x="4292309" y="3060921"/>
                  <a:pt x="4290836" y="3058623"/>
                </a:cubicBezTo>
                <a:cubicBezTo>
                  <a:pt x="4289363" y="3056326"/>
                  <a:pt x="4287419" y="3054308"/>
                  <a:pt x="4285004" y="3052570"/>
                </a:cubicBezTo>
                <a:cubicBezTo>
                  <a:pt x="4282589" y="3050833"/>
                  <a:pt x="4279834" y="3049242"/>
                  <a:pt x="4276742" y="3047798"/>
                </a:cubicBezTo>
                <a:cubicBezTo>
                  <a:pt x="4273649" y="3046355"/>
                  <a:pt x="4270482" y="3044882"/>
                  <a:pt x="4267242" y="3043380"/>
                </a:cubicBezTo>
                <a:cubicBezTo>
                  <a:pt x="4264002" y="3041878"/>
                  <a:pt x="4260850" y="3040214"/>
                  <a:pt x="4257787" y="3038387"/>
                </a:cubicBezTo>
                <a:cubicBezTo>
                  <a:pt x="4254723" y="3036561"/>
                  <a:pt x="4251984" y="3034411"/>
                  <a:pt x="4249569" y="3031937"/>
                </a:cubicBezTo>
                <a:cubicBezTo>
                  <a:pt x="4247154" y="3029462"/>
                  <a:pt x="4245195" y="3026561"/>
                  <a:pt x="4243692" y="3023233"/>
                </a:cubicBezTo>
                <a:cubicBezTo>
                  <a:pt x="4242190" y="3019904"/>
                  <a:pt x="4241439" y="3015913"/>
                  <a:pt x="4241439" y="3011259"/>
                </a:cubicBezTo>
                <a:cubicBezTo>
                  <a:pt x="4241439" y="3006487"/>
                  <a:pt x="4242308" y="3002231"/>
                  <a:pt x="4244046" y="2998490"/>
                </a:cubicBezTo>
                <a:cubicBezTo>
                  <a:pt x="4245784" y="2994749"/>
                  <a:pt x="4248199" y="2991612"/>
                  <a:pt x="4251292" y="2989079"/>
                </a:cubicBezTo>
                <a:cubicBezTo>
                  <a:pt x="4254385" y="2986546"/>
                  <a:pt x="4258067" y="2984616"/>
                  <a:pt x="4262338" y="2983291"/>
                </a:cubicBezTo>
                <a:cubicBezTo>
                  <a:pt x="4266609" y="2981965"/>
                  <a:pt x="4271219" y="2981303"/>
                  <a:pt x="4276167" y="2981303"/>
                </a:cubicBezTo>
                <a:close/>
                <a:moveTo>
                  <a:pt x="3809442" y="2981303"/>
                </a:moveTo>
                <a:cubicBezTo>
                  <a:pt x="3811975" y="2981303"/>
                  <a:pt x="3814523" y="2981523"/>
                  <a:pt x="3817086" y="2981965"/>
                </a:cubicBezTo>
                <a:cubicBezTo>
                  <a:pt x="3819649" y="2982407"/>
                  <a:pt x="3822064" y="2982996"/>
                  <a:pt x="3824332" y="2983733"/>
                </a:cubicBezTo>
                <a:cubicBezTo>
                  <a:pt x="3826600" y="2984469"/>
                  <a:pt x="3828618" y="2985294"/>
                  <a:pt x="3830385" y="2986207"/>
                </a:cubicBezTo>
                <a:cubicBezTo>
                  <a:pt x="3832152" y="2987120"/>
                  <a:pt x="3833316" y="2987856"/>
                  <a:pt x="3833876" y="2988416"/>
                </a:cubicBezTo>
                <a:cubicBezTo>
                  <a:pt x="3834435" y="2988976"/>
                  <a:pt x="3834803" y="2989418"/>
                  <a:pt x="3834980" y="2989742"/>
                </a:cubicBezTo>
                <a:cubicBezTo>
                  <a:pt x="3835157" y="2990066"/>
                  <a:pt x="3835304" y="2990478"/>
                  <a:pt x="3835422" y="2990979"/>
                </a:cubicBezTo>
                <a:cubicBezTo>
                  <a:pt x="3835540" y="2991480"/>
                  <a:pt x="3835628" y="2992083"/>
                  <a:pt x="3835687" y="2992790"/>
                </a:cubicBezTo>
                <a:cubicBezTo>
                  <a:pt x="3835746" y="2993497"/>
                  <a:pt x="3835775" y="2994410"/>
                  <a:pt x="3835775" y="2995530"/>
                </a:cubicBezTo>
                <a:cubicBezTo>
                  <a:pt x="3835775" y="2996590"/>
                  <a:pt x="3835731" y="2997533"/>
                  <a:pt x="3835643" y="2998357"/>
                </a:cubicBezTo>
                <a:cubicBezTo>
                  <a:pt x="3835555" y="2999182"/>
                  <a:pt x="3835422" y="2999874"/>
                  <a:pt x="3835245" y="3000434"/>
                </a:cubicBezTo>
                <a:cubicBezTo>
                  <a:pt x="3835069" y="3000994"/>
                  <a:pt x="3834818" y="3001406"/>
                  <a:pt x="3834494" y="3001671"/>
                </a:cubicBezTo>
                <a:cubicBezTo>
                  <a:pt x="3834170" y="3001936"/>
                  <a:pt x="3833802" y="3002069"/>
                  <a:pt x="3833390" y="3002069"/>
                </a:cubicBezTo>
                <a:cubicBezTo>
                  <a:pt x="3832742" y="3002069"/>
                  <a:pt x="3831725" y="3001657"/>
                  <a:pt x="3830341" y="3000832"/>
                </a:cubicBezTo>
                <a:cubicBezTo>
                  <a:pt x="3828956" y="3000007"/>
                  <a:pt x="3827263" y="2999079"/>
                  <a:pt x="3825260" y="2998048"/>
                </a:cubicBezTo>
                <a:cubicBezTo>
                  <a:pt x="3823257" y="2997017"/>
                  <a:pt x="3820886" y="2996075"/>
                  <a:pt x="3818146" y="2995220"/>
                </a:cubicBezTo>
                <a:cubicBezTo>
                  <a:pt x="3815407" y="2994366"/>
                  <a:pt x="3812329" y="2993939"/>
                  <a:pt x="3808912" y="2993939"/>
                </a:cubicBezTo>
                <a:cubicBezTo>
                  <a:pt x="3805731" y="2993939"/>
                  <a:pt x="3802962" y="2994366"/>
                  <a:pt x="3800606" y="2995220"/>
                </a:cubicBezTo>
                <a:cubicBezTo>
                  <a:pt x="3798249" y="2996075"/>
                  <a:pt x="3796305" y="2997209"/>
                  <a:pt x="3794773" y="2998622"/>
                </a:cubicBezTo>
                <a:cubicBezTo>
                  <a:pt x="3793241" y="3000036"/>
                  <a:pt x="3792093" y="3001715"/>
                  <a:pt x="3791327" y="3003659"/>
                </a:cubicBezTo>
                <a:cubicBezTo>
                  <a:pt x="3790561" y="3005603"/>
                  <a:pt x="3790178" y="3007665"/>
                  <a:pt x="3790178" y="3009845"/>
                </a:cubicBezTo>
                <a:cubicBezTo>
                  <a:pt x="3790178" y="3013026"/>
                  <a:pt x="3790915" y="3015766"/>
                  <a:pt x="3792387" y="3018063"/>
                </a:cubicBezTo>
                <a:cubicBezTo>
                  <a:pt x="3793860" y="3020361"/>
                  <a:pt x="3795819" y="3022393"/>
                  <a:pt x="3798264" y="3024160"/>
                </a:cubicBezTo>
                <a:cubicBezTo>
                  <a:pt x="3800708" y="3025928"/>
                  <a:pt x="3803492" y="3027548"/>
                  <a:pt x="3806614" y="3029021"/>
                </a:cubicBezTo>
                <a:cubicBezTo>
                  <a:pt x="3809737" y="3030493"/>
                  <a:pt x="3812918" y="3031981"/>
                  <a:pt x="3816158" y="3033483"/>
                </a:cubicBezTo>
                <a:cubicBezTo>
                  <a:pt x="3819398" y="3034985"/>
                  <a:pt x="3822579" y="3036635"/>
                  <a:pt x="3825702" y="3038432"/>
                </a:cubicBezTo>
                <a:cubicBezTo>
                  <a:pt x="3828824" y="3040229"/>
                  <a:pt x="3831607" y="3042349"/>
                  <a:pt x="3834052" y="3044794"/>
                </a:cubicBezTo>
                <a:cubicBezTo>
                  <a:pt x="3836497" y="3047239"/>
                  <a:pt x="3838471" y="3050126"/>
                  <a:pt x="3839973" y="3053454"/>
                </a:cubicBezTo>
                <a:cubicBezTo>
                  <a:pt x="3841475" y="3056783"/>
                  <a:pt x="3842226" y="3060715"/>
                  <a:pt x="3842226" y="3065251"/>
                </a:cubicBezTo>
                <a:cubicBezTo>
                  <a:pt x="3842226" y="3070612"/>
                  <a:pt x="3841239" y="3075384"/>
                  <a:pt x="3839266" y="3079566"/>
                </a:cubicBezTo>
                <a:cubicBezTo>
                  <a:pt x="3837293" y="3083749"/>
                  <a:pt x="3834553" y="3087298"/>
                  <a:pt x="3831048" y="3090214"/>
                </a:cubicBezTo>
                <a:cubicBezTo>
                  <a:pt x="3827543" y="3093131"/>
                  <a:pt x="3823419" y="3095325"/>
                  <a:pt x="3818677" y="3096798"/>
                </a:cubicBezTo>
                <a:cubicBezTo>
                  <a:pt x="3813934" y="3098271"/>
                  <a:pt x="3808824" y="3099007"/>
                  <a:pt x="3803345" y="3099007"/>
                </a:cubicBezTo>
                <a:cubicBezTo>
                  <a:pt x="3799515" y="3099007"/>
                  <a:pt x="3795966" y="3098683"/>
                  <a:pt x="3792697" y="3098035"/>
                </a:cubicBezTo>
                <a:cubicBezTo>
                  <a:pt x="3789427" y="3097387"/>
                  <a:pt x="3786511" y="3096592"/>
                  <a:pt x="3783948" y="3095649"/>
                </a:cubicBezTo>
                <a:cubicBezTo>
                  <a:pt x="3781386" y="3094707"/>
                  <a:pt x="3779236" y="3093735"/>
                  <a:pt x="3777498" y="3092733"/>
                </a:cubicBezTo>
                <a:cubicBezTo>
                  <a:pt x="3775760" y="3091732"/>
                  <a:pt x="3774552" y="3090877"/>
                  <a:pt x="3773875" y="3090170"/>
                </a:cubicBezTo>
                <a:cubicBezTo>
                  <a:pt x="3773197" y="3089463"/>
                  <a:pt x="3772696" y="3088565"/>
                  <a:pt x="3772372" y="3087475"/>
                </a:cubicBezTo>
                <a:cubicBezTo>
                  <a:pt x="3772048" y="3086385"/>
                  <a:pt x="3771886" y="3084927"/>
                  <a:pt x="3771886" y="3083101"/>
                </a:cubicBezTo>
                <a:cubicBezTo>
                  <a:pt x="3771886" y="3081805"/>
                  <a:pt x="3771945" y="3080730"/>
                  <a:pt x="3772063" y="3079876"/>
                </a:cubicBezTo>
                <a:cubicBezTo>
                  <a:pt x="3772181" y="3079022"/>
                  <a:pt x="3772358" y="3078329"/>
                  <a:pt x="3772593" y="3077799"/>
                </a:cubicBezTo>
                <a:cubicBezTo>
                  <a:pt x="3772829" y="3077269"/>
                  <a:pt x="3773123" y="3076901"/>
                  <a:pt x="3773477" y="3076694"/>
                </a:cubicBezTo>
                <a:cubicBezTo>
                  <a:pt x="3773830" y="3076488"/>
                  <a:pt x="3774243" y="3076385"/>
                  <a:pt x="3774714" y="3076385"/>
                </a:cubicBezTo>
                <a:cubicBezTo>
                  <a:pt x="3775539" y="3076385"/>
                  <a:pt x="3776702" y="3076886"/>
                  <a:pt x="3778205" y="3077887"/>
                </a:cubicBezTo>
                <a:cubicBezTo>
                  <a:pt x="3779707" y="3078889"/>
                  <a:pt x="3781636" y="3079979"/>
                  <a:pt x="3783993" y="3081157"/>
                </a:cubicBezTo>
                <a:cubicBezTo>
                  <a:pt x="3786349" y="3082335"/>
                  <a:pt x="3789191" y="3083440"/>
                  <a:pt x="3792520" y="3084471"/>
                </a:cubicBezTo>
                <a:cubicBezTo>
                  <a:pt x="3795848" y="3085502"/>
                  <a:pt x="3799692" y="3086017"/>
                  <a:pt x="3804052" y="3086017"/>
                </a:cubicBezTo>
                <a:cubicBezTo>
                  <a:pt x="3807351" y="3086017"/>
                  <a:pt x="3810370" y="3085575"/>
                  <a:pt x="3813109" y="3084692"/>
                </a:cubicBezTo>
                <a:cubicBezTo>
                  <a:pt x="3815849" y="3083808"/>
                  <a:pt x="3818205" y="3082556"/>
                  <a:pt x="3820179" y="3080936"/>
                </a:cubicBezTo>
                <a:cubicBezTo>
                  <a:pt x="3822152" y="3079316"/>
                  <a:pt x="3823669" y="3077328"/>
                  <a:pt x="3824730" y="3074971"/>
                </a:cubicBezTo>
                <a:cubicBezTo>
                  <a:pt x="3825790" y="3072615"/>
                  <a:pt x="3826320" y="3069934"/>
                  <a:pt x="3826320" y="3066930"/>
                </a:cubicBezTo>
                <a:cubicBezTo>
                  <a:pt x="3826320" y="3063690"/>
                  <a:pt x="3825584" y="3060921"/>
                  <a:pt x="3824111" y="3058623"/>
                </a:cubicBezTo>
                <a:cubicBezTo>
                  <a:pt x="3822638" y="3056326"/>
                  <a:pt x="3820694" y="3054308"/>
                  <a:pt x="3818279" y="3052570"/>
                </a:cubicBezTo>
                <a:cubicBezTo>
                  <a:pt x="3815864" y="3050833"/>
                  <a:pt x="3813109" y="3049242"/>
                  <a:pt x="3810017" y="3047798"/>
                </a:cubicBezTo>
                <a:cubicBezTo>
                  <a:pt x="3806924" y="3046355"/>
                  <a:pt x="3803757" y="3044882"/>
                  <a:pt x="3800517" y="3043380"/>
                </a:cubicBezTo>
                <a:cubicBezTo>
                  <a:pt x="3797277" y="3041878"/>
                  <a:pt x="3794125" y="3040214"/>
                  <a:pt x="3791062" y="3038387"/>
                </a:cubicBezTo>
                <a:cubicBezTo>
                  <a:pt x="3787998" y="3036561"/>
                  <a:pt x="3785259" y="3034411"/>
                  <a:pt x="3782844" y="3031937"/>
                </a:cubicBezTo>
                <a:cubicBezTo>
                  <a:pt x="3780429" y="3029462"/>
                  <a:pt x="3778470" y="3026561"/>
                  <a:pt x="3776967" y="3023233"/>
                </a:cubicBezTo>
                <a:cubicBezTo>
                  <a:pt x="3775465" y="3019904"/>
                  <a:pt x="3774714" y="3015913"/>
                  <a:pt x="3774714" y="3011259"/>
                </a:cubicBezTo>
                <a:cubicBezTo>
                  <a:pt x="3774714" y="3006487"/>
                  <a:pt x="3775583" y="3002231"/>
                  <a:pt x="3777321" y="2998490"/>
                </a:cubicBezTo>
                <a:cubicBezTo>
                  <a:pt x="3779059" y="2994749"/>
                  <a:pt x="3781474" y="2991612"/>
                  <a:pt x="3784567" y="2989079"/>
                </a:cubicBezTo>
                <a:cubicBezTo>
                  <a:pt x="3787660" y="2986546"/>
                  <a:pt x="3791342" y="2984616"/>
                  <a:pt x="3795613" y="2983291"/>
                </a:cubicBezTo>
                <a:cubicBezTo>
                  <a:pt x="3799884" y="2981965"/>
                  <a:pt x="3804494" y="2981303"/>
                  <a:pt x="3809442" y="2981303"/>
                </a:cubicBezTo>
                <a:close/>
                <a:moveTo>
                  <a:pt x="3333224" y="2981303"/>
                </a:moveTo>
                <a:cubicBezTo>
                  <a:pt x="3335757" y="2981303"/>
                  <a:pt x="3338306" y="2981523"/>
                  <a:pt x="3340868" y="2981965"/>
                </a:cubicBezTo>
                <a:cubicBezTo>
                  <a:pt x="3343430" y="2982407"/>
                  <a:pt x="3345846" y="2982996"/>
                  <a:pt x="3348113" y="2983733"/>
                </a:cubicBezTo>
                <a:cubicBezTo>
                  <a:pt x="3350382" y="2984469"/>
                  <a:pt x="3352399" y="2985294"/>
                  <a:pt x="3354166" y="2986207"/>
                </a:cubicBezTo>
                <a:cubicBezTo>
                  <a:pt x="3355934" y="2987120"/>
                  <a:pt x="3357097" y="2987856"/>
                  <a:pt x="3357657" y="2988416"/>
                </a:cubicBezTo>
                <a:cubicBezTo>
                  <a:pt x="3358216" y="2988976"/>
                  <a:pt x="3358585" y="2989418"/>
                  <a:pt x="3358761" y="2989742"/>
                </a:cubicBezTo>
                <a:cubicBezTo>
                  <a:pt x="3358938" y="2990066"/>
                  <a:pt x="3359086" y="2990478"/>
                  <a:pt x="3359203" y="2990979"/>
                </a:cubicBezTo>
                <a:cubicBezTo>
                  <a:pt x="3359321" y="2991480"/>
                  <a:pt x="3359410" y="2992083"/>
                  <a:pt x="3359468" y="2992790"/>
                </a:cubicBezTo>
                <a:cubicBezTo>
                  <a:pt x="3359527" y="2993497"/>
                  <a:pt x="3359557" y="2994410"/>
                  <a:pt x="3359557" y="2995530"/>
                </a:cubicBezTo>
                <a:cubicBezTo>
                  <a:pt x="3359557" y="2996590"/>
                  <a:pt x="3359513" y="2997533"/>
                  <a:pt x="3359424" y="2998357"/>
                </a:cubicBezTo>
                <a:cubicBezTo>
                  <a:pt x="3359336" y="2999182"/>
                  <a:pt x="3359203" y="2999874"/>
                  <a:pt x="3359027" y="3000434"/>
                </a:cubicBezTo>
                <a:cubicBezTo>
                  <a:pt x="3358850" y="3000994"/>
                  <a:pt x="3358600" y="3001406"/>
                  <a:pt x="3358276" y="3001671"/>
                </a:cubicBezTo>
                <a:cubicBezTo>
                  <a:pt x="3357951" y="3001936"/>
                  <a:pt x="3357583" y="3002069"/>
                  <a:pt x="3357171" y="3002069"/>
                </a:cubicBezTo>
                <a:cubicBezTo>
                  <a:pt x="3356523" y="3002069"/>
                  <a:pt x="3355507" y="3001657"/>
                  <a:pt x="3354122" y="3000832"/>
                </a:cubicBezTo>
                <a:cubicBezTo>
                  <a:pt x="3352738" y="3000007"/>
                  <a:pt x="3351044" y="2999079"/>
                  <a:pt x="3349041" y="2998048"/>
                </a:cubicBezTo>
                <a:cubicBezTo>
                  <a:pt x="3347038" y="2997017"/>
                  <a:pt x="3344667" y="2996075"/>
                  <a:pt x="3341929" y="2995220"/>
                </a:cubicBezTo>
                <a:cubicBezTo>
                  <a:pt x="3339189" y="2994366"/>
                  <a:pt x="3336111" y="2993939"/>
                  <a:pt x="3332694" y="2993939"/>
                </a:cubicBezTo>
                <a:cubicBezTo>
                  <a:pt x="3329513" y="2993939"/>
                  <a:pt x="3326743" y="2994366"/>
                  <a:pt x="3324387" y="2995220"/>
                </a:cubicBezTo>
                <a:cubicBezTo>
                  <a:pt x="3322031" y="2996075"/>
                  <a:pt x="3320087" y="2997209"/>
                  <a:pt x="3318555" y="2998622"/>
                </a:cubicBezTo>
                <a:cubicBezTo>
                  <a:pt x="3317023" y="3000036"/>
                  <a:pt x="3315875" y="3001715"/>
                  <a:pt x="3315109" y="3003659"/>
                </a:cubicBezTo>
                <a:cubicBezTo>
                  <a:pt x="3314343" y="3005603"/>
                  <a:pt x="3313960" y="3007665"/>
                  <a:pt x="3313960" y="3009845"/>
                </a:cubicBezTo>
                <a:cubicBezTo>
                  <a:pt x="3313960" y="3013026"/>
                  <a:pt x="3314697" y="3015766"/>
                  <a:pt x="3316170" y="3018063"/>
                </a:cubicBezTo>
                <a:cubicBezTo>
                  <a:pt x="3317642" y="3020361"/>
                  <a:pt x="3319601" y="3022393"/>
                  <a:pt x="3322046" y="3024160"/>
                </a:cubicBezTo>
                <a:cubicBezTo>
                  <a:pt x="3324491" y="3025928"/>
                  <a:pt x="3327275" y="3027548"/>
                  <a:pt x="3330397" y="3029021"/>
                </a:cubicBezTo>
                <a:cubicBezTo>
                  <a:pt x="3333520" y="3030493"/>
                  <a:pt x="3336700" y="3031981"/>
                  <a:pt x="3339940" y="3033483"/>
                </a:cubicBezTo>
                <a:cubicBezTo>
                  <a:pt x="3343180" y="3034985"/>
                  <a:pt x="3346361" y="3036635"/>
                  <a:pt x="3349483" y="3038432"/>
                </a:cubicBezTo>
                <a:cubicBezTo>
                  <a:pt x="3352605" y="3040229"/>
                  <a:pt x="3355388" y="3042349"/>
                  <a:pt x="3357833" y="3044794"/>
                </a:cubicBezTo>
                <a:cubicBezTo>
                  <a:pt x="3360279" y="3047239"/>
                  <a:pt x="3362252" y="3050126"/>
                  <a:pt x="3363754" y="3053454"/>
                </a:cubicBezTo>
                <a:cubicBezTo>
                  <a:pt x="3365256" y="3056783"/>
                  <a:pt x="3366008" y="3060715"/>
                  <a:pt x="3366008" y="3065251"/>
                </a:cubicBezTo>
                <a:cubicBezTo>
                  <a:pt x="3366008" y="3070612"/>
                  <a:pt x="3365021" y="3075384"/>
                  <a:pt x="3363048" y="3079566"/>
                </a:cubicBezTo>
                <a:cubicBezTo>
                  <a:pt x="3361073" y="3083749"/>
                  <a:pt x="3358335" y="3087298"/>
                  <a:pt x="3354829" y="3090214"/>
                </a:cubicBezTo>
                <a:cubicBezTo>
                  <a:pt x="3351324" y="3093131"/>
                  <a:pt x="3347201" y="3095325"/>
                  <a:pt x="3342458" y="3096798"/>
                </a:cubicBezTo>
                <a:cubicBezTo>
                  <a:pt x="3337716" y="3098271"/>
                  <a:pt x="3332606" y="3099007"/>
                  <a:pt x="3327127" y="3099007"/>
                </a:cubicBezTo>
                <a:cubicBezTo>
                  <a:pt x="3323297" y="3099007"/>
                  <a:pt x="3319749" y="3098683"/>
                  <a:pt x="3316479" y="3098035"/>
                </a:cubicBezTo>
                <a:cubicBezTo>
                  <a:pt x="3313210" y="3097387"/>
                  <a:pt x="3310293" y="3096592"/>
                  <a:pt x="3307730" y="3095649"/>
                </a:cubicBezTo>
                <a:cubicBezTo>
                  <a:pt x="3305167" y="3094707"/>
                  <a:pt x="3303017" y="3093735"/>
                  <a:pt x="3301280" y="3092733"/>
                </a:cubicBezTo>
                <a:cubicBezTo>
                  <a:pt x="3299542" y="3091732"/>
                  <a:pt x="3298334" y="3090877"/>
                  <a:pt x="3297657" y="3090170"/>
                </a:cubicBezTo>
                <a:cubicBezTo>
                  <a:pt x="3296979" y="3089463"/>
                  <a:pt x="3296478" y="3088565"/>
                  <a:pt x="3296154" y="3087475"/>
                </a:cubicBezTo>
                <a:cubicBezTo>
                  <a:pt x="3295830" y="3086385"/>
                  <a:pt x="3295668" y="3084927"/>
                  <a:pt x="3295668" y="3083101"/>
                </a:cubicBezTo>
                <a:cubicBezTo>
                  <a:pt x="3295668" y="3081805"/>
                  <a:pt x="3295727" y="3080730"/>
                  <a:pt x="3295844" y="3079876"/>
                </a:cubicBezTo>
                <a:cubicBezTo>
                  <a:pt x="3295962" y="3079022"/>
                  <a:pt x="3296139" y="3078329"/>
                  <a:pt x="3296375" y="3077799"/>
                </a:cubicBezTo>
                <a:cubicBezTo>
                  <a:pt x="3296610" y="3077269"/>
                  <a:pt x="3296906" y="3076901"/>
                  <a:pt x="3297259" y="3076694"/>
                </a:cubicBezTo>
                <a:cubicBezTo>
                  <a:pt x="3297612" y="3076488"/>
                  <a:pt x="3298025" y="3076385"/>
                  <a:pt x="3298496" y="3076385"/>
                </a:cubicBezTo>
                <a:cubicBezTo>
                  <a:pt x="3299321" y="3076385"/>
                  <a:pt x="3300484" y="3076886"/>
                  <a:pt x="3301986" y="3077887"/>
                </a:cubicBezTo>
                <a:cubicBezTo>
                  <a:pt x="3303489" y="3078889"/>
                  <a:pt x="3305418" y="3079979"/>
                  <a:pt x="3307774" y="3081157"/>
                </a:cubicBezTo>
                <a:cubicBezTo>
                  <a:pt x="3310131" y="3082335"/>
                  <a:pt x="3312973" y="3083440"/>
                  <a:pt x="3316302" y="3084471"/>
                </a:cubicBezTo>
                <a:cubicBezTo>
                  <a:pt x="3319631" y="3085502"/>
                  <a:pt x="3323474" y="3086017"/>
                  <a:pt x="3327834" y="3086017"/>
                </a:cubicBezTo>
                <a:cubicBezTo>
                  <a:pt x="3331133" y="3086017"/>
                  <a:pt x="3334152" y="3085575"/>
                  <a:pt x="3336891" y="3084692"/>
                </a:cubicBezTo>
                <a:cubicBezTo>
                  <a:pt x="3339631" y="3083808"/>
                  <a:pt x="3341988" y="3082556"/>
                  <a:pt x="3343961" y="3080936"/>
                </a:cubicBezTo>
                <a:cubicBezTo>
                  <a:pt x="3345934" y="3079316"/>
                  <a:pt x="3347451" y="3077328"/>
                  <a:pt x="3348511" y="3074971"/>
                </a:cubicBezTo>
                <a:cubicBezTo>
                  <a:pt x="3349571" y="3072615"/>
                  <a:pt x="3350102" y="3069934"/>
                  <a:pt x="3350102" y="3066930"/>
                </a:cubicBezTo>
                <a:cubicBezTo>
                  <a:pt x="3350102" y="3063690"/>
                  <a:pt x="3349366" y="3060921"/>
                  <a:pt x="3347893" y="3058623"/>
                </a:cubicBezTo>
                <a:cubicBezTo>
                  <a:pt x="3346420" y="3056326"/>
                  <a:pt x="3344475" y="3054308"/>
                  <a:pt x="3342061" y="3052570"/>
                </a:cubicBezTo>
                <a:cubicBezTo>
                  <a:pt x="3339645" y="3050833"/>
                  <a:pt x="3336891" y="3049242"/>
                  <a:pt x="3333799" y="3047798"/>
                </a:cubicBezTo>
                <a:cubicBezTo>
                  <a:pt x="3330705" y="3046355"/>
                  <a:pt x="3327539" y="3044882"/>
                  <a:pt x="3324300" y="3043380"/>
                </a:cubicBezTo>
                <a:cubicBezTo>
                  <a:pt x="3321059" y="3041878"/>
                  <a:pt x="3317908" y="3040214"/>
                  <a:pt x="3314843" y="3038387"/>
                </a:cubicBezTo>
                <a:cubicBezTo>
                  <a:pt x="3311780" y="3036561"/>
                  <a:pt x="3309041" y="3034411"/>
                  <a:pt x="3306626" y="3031937"/>
                </a:cubicBezTo>
                <a:cubicBezTo>
                  <a:pt x="3304211" y="3029462"/>
                  <a:pt x="3302252" y="3026561"/>
                  <a:pt x="3300749" y="3023233"/>
                </a:cubicBezTo>
                <a:cubicBezTo>
                  <a:pt x="3299248" y="3019904"/>
                  <a:pt x="3298496" y="3015913"/>
                  <a:pt x="3298496" y="3011259"/>
                </a:cubicBezTo>
                <a:cubicBezTo>
                  <a:pt x="3298496" y="3006487"/>
                  <a:pt x="3299364" y="3002231"/>
                  <a:pt x="3301103" y="2998490"/>
                </a:cubicBezTo>
                <a:cubicBezTo>
                  <a:pt x="3302841" y="2994749"/>
                  <a:pt x="3305256" y="2991612"/>
                  <a:pt x="3308349" y="2989079"/>
                </a:cubicBezTo>
                <a:cubicBezTo>
                  <a:pt x="3311442" y="2986546"/>
                  <a:pt x="3315124" y="2984616"/>
                  <a:pt x="3319395" y="2983291"/>
                </a:cubicBezTo>
                <a:cubicBezTo>
                  <a:pt x="3323665" y="2981965"/>
                  <a:pt x="3328276" y="2981303"/>
                  <a:pt x="3333224" y="2981303"/>
                </a:cubicBezTo>
                <a:close/>
                <a:moveTo>
                  <a:pt x="2866496" y="2981303"/>
                </a:moveTo>
                <a:cubicBezTo>
                  <a:pt x="2869028" y="2981303"/>
                  <a:pt x="2871576" y="2981523"/>
                  <a:pt x="2874140" y="2981965"/>
                </a:cubicBezTo>
                <a:cubicBezTo>
                  <a:pt x="2876702" y="2982407"/>
                  <a:pt x="2879117" y="2982996"/>
                  <a:pt x="2881386" y="2983733"/>
                </a:cubicBezTo>
                <a:cubicBezTo>
                  <a:pt x="2883654" y="2984469"/>
                  <a:pt x="2885673" y="2985294"/>
                  <a:pt x="2887437" y="2986207"/>
                </a:cubicBezTo>
                <a:cubicBezTo>
                  <a:pt x="2889207" y="2987120"/>
                  <a:pt x="2890370" y="2987856"/>
                  <a:pt x="2890928" y="2988416"/>
                </a:cubicBezTo>
                <a:cubicBezTo>
                  <a:pt x="2891487" y="2988976"/>
                  <a:pt x="2891855" y="2989418"/>
                  <a:pt x="2892033" y="2989742"/>
                </a:cubicBezTo>
                <a:cubicBezTo>
                  <a:pt x="2892211" y="2990066"/>
                  <a:pt x="2892355" y="2990478"/>
                  <a:pt x="2892477" y="2990979"/>
                </a:cubicBezTo>
                <a:cubicBezTo>
                  <a:pt x="2892591" y="2991480"/>
                  <a:pt x="2892680" y="2992083"/>
                  <a:pt x="2892741" y="2992790"/>
                </a:cubicBezTo>
                <a:cubicBezTo>
                  <a:pt x="2892801" y="2993497"/>
                  <a:pt x="2892826" y="2994410"/>
                  <a:pt x="2892826" y="2995530"/>
                </a:cubicBezTo>
                <a:cubicBezTo>
                  <a:pt x="2892826" y="2996590"/>
                  <a:pt x="2892783" y="2997533"/>
                  <a:pt x="2892695" y="2998357"/>
                </a:cubicBezTo>
                <a:cubicBezTo>
                  <a:pt x="2892609" y="2999182"/>
                  <a:pt x="2892477" y="2999874"/>
                  <a:pt x="2892300" y="3000434"/>
                </a:cubicBezTo>
                <a:cubicBezTo>
                  <a:pt x="2892121" y="3000994"/>
                  <a:pt x="2891873" y="3001406"/>
                  <a:pt x="2891547" y="3001671"/>
                </a:cubicBezTo>
                <a:cubicBezTo>
                  <a:pt x="2891222" y="3001936"/>
                  <a:pt x="2890857" y="3002069"/>
                  <a:pt x="2890443" y="3002069"/>
                </a:cubicBezTo>
                <a:cubicBezTo>
                  <a:pt x="2889795" y="3002069"/>
                  <a:pt x="2888778" y="3001657"/>
                  <a:pt x="2887394" y="3000832"/>
                </a:cubicBezTo>
                <a:cubicBezTo>
                  <a:pt x="2886010" y="3000007"/>
                  <a:pt x="2884317" y="2999079"/>
                  <a:pt x="2882313" y="2998048"/>
                </a:cubicBezTo>
                <a:cubicBezTo>
                  <a:pt x="2880311" y="2997017"/>
                  <a:pt x="2877939" y="2996075"/>
                  <a:pt x="2875200" y="2995220"/>
                </a:cubicBezTo>
                <a:cubicBezTo>
                  <a:pt x="2872460" y="2994366"/>
                  <a:pt x="2869382" y="2993939"/>
                  <a:pt x="2865965" y="2993939"/>
                </a:cubicBezTo>
                <a:cubicBezTo>
                  <a:pt x="2862784" y="2993939"/>
                  <a:pt x="2860015" y="2994366"/>
                  <a:pt x="2857658" y="2995220"/>
                </a:cubicBezTo>
                <a:cubicBezTo>
                  <a:pt x="2855301" y="2996075"/>
                  <a:pt x="2853359" y="2997209"/>
                  <a:pt x="2851826" y="2998622"/>
                </a:cubicBezTo>
                <a:cubicBezTo>
                  <a:pt x="2850295" y="3000036"/>
                  <a:pt x="2849147" y="3001715"/>
                  <a:pt x="2848379" y="3003659"/>
                </a:cubicBezTo>
                <a:cubicBezTo>
                  <a:pt x="2847615" y="3005603"/>
                  <a:pt x="2847231" y="3007665"/>
                  <a:pt x="2847231" y="3009845"/>
                </a:cubicBezTo>
                <a:cubicBezTo>
                  <a:pt x="2847231" y="3013026"/>
                  <a:pt x="2847967" y="3015766"/>
                  <a:pt x="2849440" y="3018063"/>
                </a:cubicBezTo>
                <a:cubicBezTo>
                  <a:pt x="2850912" y="3020361"/>
                  <a:pt x="2852871" y="3022393"/>
                  <a:pt x="2855314" y="3024160"/>
                </a:cubicBezTo>
                <a:cubicBezTo>
                  <a:pt x="2857760" y="3025928"/>
                  <a:pt x="2860544" y="3027548"/>
                  <a:pt x="2863667" y="3029021"/>
                </a:cubicBezTo>
                <a:cubicBezTo>
                  <a:pt x="2866790" y="3030493"/>
                  <a:pt x="2869972" y="3031981"/>
                  <a:pt x="2873211" y="3033483"/>
                </a:cubicBezTo>
                <a:cubicBezTo>
                  <a:pt x="2876452" y="3034985"/>
                  <a:pt x="2879633" y="3036635"/>
                  <a:pt x="2882755" y="3038432"/>
                </a:cubicBezTo>
                <a:cubicBezTo>
                  <a:pt x="2885876" y="3040229"/>
                  <a:pt x="2888662" y="3042349"/>
                  <a:pt x="2891106" y="3044794"/>
                </a:cubicBezTo>
                <a:cubicBezTo>
                  <a:pt x="2893548" y="3047239"/>
                  <a:pt x="2895521" y="3050126"/>
                  <a:pt x="2897027" y="3053454"/>
                </a:cubicBezTo>
                <a:cubicBezTo>
                  <a:pt x="2898529" y="3056783"/>
                  <a:pt x="2899281" y="3060715"/>
                  <a:pt x="2899281" y="3065251"/>
                </a:cubicBezTo>
                <a:cubicBezTo>
                  <a:pt x="2899281" y="3070612"/>
                  <a:pt x="2898289" y="3075384"/>
                  <a:pt x="2896317" y="3079566"/>
                </a:cubicBezTo>
                <a:cubicBezTo>
                  <a:pt x="2894345" y="3083749"/>
                  <a:pt x="2891607" y="3087298"/>
                  <a:pt x="2888102" y="3090214"/>
                </a:cubicBezTo>
                <a:cubicBezTo>
                  <a:pt x="2884596" y="3093131"/>
                  <a:pt x="2880472" y="3095325"/>
                  <a:pt x="2875730" y="3096798"/>
                </a:cubicBezTo>
                <a:cubicBezTo>
                  <a:pt x="2870988" y="3098271"/>
                  <a:pt x="2865876" y="3099007"/>
                  <a:pt x="2860397" y="3099007"/>
                </a:cubicBezTo>
                <a:cubicBezTo>
                  <a:pt x="2856569" y="3099007"/>
                  <a:pt x="2853016" y="3098683"/>
                  <a:pt x="2849752" y="3098035"/>
                </a:cubicBezTo>
                <a:cubicBezTo>
                  <a:pt x="2846481" y="3097387"/>
                  <a:pt x="2843564" y="3096592"/>
                  <a:pt x="2841004" y="3095649"/>
                </a:cubicBezTo>
                <a:cubicBezTo>
                  <a:pt x="2838438" y="3094707"/>
                  <a:pt x="2836287" y="3093735"/>
                  <a:pt x="2834551" y="3092733"/>
                </a:cubicBezTo>
                <a:cubicBezTo>
                  <a:pt x="2832813" y="3091732"/>
                  <a:pt x="2831605" y="3090877"/>
                  <a:pt x="2830928" y="3090170"/>
                </a:cubicBezTo>
                <a:cubicBezTo>
                  <a:pt x="2830250" y="3089463"/>
                  <a:pt x="2829750" y="3088565"/>
                  <a:pt x="2829425" y="3087475"/>
                </a:cubicBezTo>
                <a:cubicBezTo>
                  <a:pt x="2829102" y="3086385"/>
                  <a:pt x="2828939" y="3084927"/>
                  <a:pt x="2828939" y="3083101"/>
                </a:cubicBezTo>
                <a:cubicBezTo>
                  <a:pt x="2828939" y="3081805"/>
                  <a:pt x="2828998" y="3080730"/>
                  <a:pt x="2829116" y="3079876"/>
                </a:cubicBezTo>
                <a:cubicBezTo>
                  <a:pt x="2829234" y="3079022"/>
                  <a:pt x="2829411" y="3078329"/>
                  <a:pt x="2829647" y="3077799"/>
                </a:cubicBezTo>
                <a:cubicBezTo>
                  <a:pt x="2829884" y="3077269"/>
                  <a:pt x="2830177" y="3076901"/>
                  <a:pt x="2830530" y="3076694"/>
                </a:cubicBezTo>
                <a:cubicBezTo>
                  <a:pt x="2830883" y="3076488"/>
                  <a:pt x="2831294" y="3076385"/>
                  <a:pt x="2831768" y="3076385"/>
                </a:cubicBezTo>
                <a:cubicBezTo>
                  <a:pt x="2832593" y="3076385"/>
                  <a:pt x="2833755" y="3076886"/>
                  <a:pt x="2835260" y="3077887"/>
                </a:cubicBezTo>
                <a:cubicBezTo>
                  <a:pt x="2836760" y="3078889"/>
                  <a:pt x="2838687" y="3079979"/>
                  <a:pt x="2841048" y="3081157"/>
                </a:cubicBezTo>
                <a:cubicBezTo>
                  <a:pt x="2843404" y="3082335"/>
                  <a:pt x="2846248" y="3083440"/>
                  <a:pt x="2849571" y="3084471"/>
                </a:cubicBezTo>
                <a:cubicBezTo>
                  <a:pt x="2852902" y="3085502"/>
                  <a:pt x="2856744" y="3086017"/>
                  <a:pt x="2861103" y="3086017"/>
                </a:cubicBezTo>
                <a:cubicBezTo>
                  <a:pt x="2864404" y="3086017"/>
                  <a:pt x="2867422" y="3085575"/>
                  <a:pt x="2870163" y="3084692"/>
                </a:cubicBezTo>
                <a:cubicBezTo>
                  <a:pt x="2872902" y="3083808"/>
                  <a:pt x="2875260" y="3082556"/>
                  <a:pt x="2877233" y="3080936"/>
                </a:cubicBezTo>
                <a:cubicBezTo>
                  <a:pt x="2879206" y="3079316"/>
                  <a:pt x="2880724" y="3077328"/>
                  <a:pt x="2881784" y="3074971"/>
                </a:cubicBezTo>
                <a:cubicBezTo>
                  <a:pt x="2882844" y="3072615"/>
                  <a:pt x="2883375" y="3069934"/>
                  <a:pt x="2883375" y="3066930"/>
                </a:cubicBezTo>
                <a:cubicBezTo>
                  <a:pt x="2883375" y="3063690"/>
                  <a:pt x="2882639" y="3060921"/>
                  <a:pt x="2881166" y="3058623"/>
                </a:cubicBezTo>
                <a:cubicBezTo>
                  <a:pt x="2879693" y="3056326"/>
                  <a:pt x="2877748" y="3054308"/>
                  <a:pt x="2875333" y="3052570"/>
                </a:cubicBezTo>
                <a:cubicBezTo>
                  <a:pt x="2872917" y="3050833"/>
                  <a:pt x="2870163" y="3049242"/>
                  <a:pt x="2867069" y="3047798"/>
                </a:cubicBezTo>
                <a:cubicBezTo>
                  <a:pt x="2863976" y="3046355"/>
                  <a:pt x="2860808" y="3044882"/>
                  <a:pt x="2857569" y="3043380"/>
                </a:cubicBezTo>
                <a:cubicBezTo>
                  <a:pt x="2854332" y="3041878"/>
                  <a:pt x="2851176" y="3040214"/>
                  <a:pt x="2848116" y="3038387"/>
                </a:cubicBezTo>
                <a:cubicBezTo>
                  <a:pt x="2845054" y="3036561"/>
                  <a:pt x="2842316" y="3034411"/>
                  <a:pt x="2839900" y="3031937"/>
                </a:cubicBezTo>
                <a:cubicBezTo>
                  <a:pt x="2837480" y="3029462"/>
                  <a:pt x="2835524" y="3026561"/>
                  <a:pt x="2834022" y="3023233"/>
                </a:cubicBezTo>
                <a:cubicBezTo>
                  <a:pt x="2832517" y="3019904"/>
                  <a:pt x="2831768" y="3015913"/>
                  <a:pt x="2831768" y="3011259"/>
                </a:cubicBezTo>
                <a:cubicBezTo>
                  <a:pt x="2831768" y="3006487"/>
                  <a:pt x="2832637" y="3002231"/>
                  <a:pt x="2834374" y="2998490"/>
                </a:cubicBezTo>
                <a:cubicBezTo>
                  <a:pt x="2836113" y="2994749"/>
                  <a:pt x="2838530" y="2991612"/>
                  <a:pt x="2841620" y="2989079"/>
                </a:cubicBezTo>
                <a:cubicBezTo>
                  <a:pt x="2844718" y="2986546"/>
                  <a:pt x="2848395" y="2984616"/>
                  <a:pt x="2852668" y="2983291"/>
                </a:cubicBezTo>
                <a:cubicBezTo>
                  <a:pt x="2856937" y="2981965"/>
                  <a:pt x="2861547" y="2981303"/>
                  <a:pt x="2866496" y="2981303"/>
                </a:cubicBezTo>
                <a:close/>
                <a:moveTo>
                  <a:pt x="2390244" y="2981303"/>
                </a:moveTo>
                <a:cubicBezTo>
                  <a:pt x="2392777" y="2981303"/>
                  <a:pt x="2395326" y="2981523"/>
                  <a:pt x="2397889" y="2981965"/>
                </a:cubicBezTo>
                <a:cubicBezTo>
                  <a:pt x="2400451" y="2982407"/>
                  <a:pt x="2402866" y="2982996"/>
                  <a:pt x="2405135" y="2983733"/>
                </a:cubicBezTo>
                <a:cubicBezTo>
                  <a:pt x="2407403" y="2984469"/>
                  <a:pt x="2409420" y="2985294"/>
                  <a:pt x="2411187" y="2986207"/>
                </a:cubicBezTo>
                <a:cubicBezTo>
                  <a:pt x="2412955" y="2987120"/>
                  <a:pt x="2414118" y="2987856"/>
                  <a:pt x="2414679" y="2988416"/>
                </a:cubicBezTo>
                <a:cubicBezTo>
                  <a:pt x="2415238" y="2988976"/>
                  <a:pt x="2415606" y="2989418"/>
                  <a:pt x="2415782" y="2989742"/>
                </a:cubicBezTo>
                <a:cubicBezTo>
                  <a:pt x="2415959" y="2990066"/>
                  <a:pt x="2416106" y="2990478"/>
                  <a:pt x="2416225" y="2990979"/>
                </a:cubicBezTo>
                <a:cubicBezTo>
                  <a:pt x="2416343" y="2991480"/>
                  <a:pt x="2416432" y="2992083"/>
                  <a:pt x="2416489" y="2992790"/>
                </a:cubicBezTo>
                <a:cubicBezTo>
                  <a:pt x="2416550" y="2993497"/>
                  <a:pt x="2416579" y="2994410"/>
                  <a:pt x="2416579" y="2995530"/>
                </a:cubicBezTo>
                <a:cubicBezTo>
                  <a:pt x="2416579" y="2996590"/>
                  <a:pt x="2416535" y="2997533"/>
                  <a:pt x="2416446" y="2998357"/>
                </a:cubicBezTo>
                <a:cubicBezTo>
                  <a:pt x="2416358" y="2999182"/>
                  <a:pt x="2416225" y="2999874"/>
                  <a:pt x="2416047" y="3000434"/>
                </a:cubicBezTo>
                <a:cubicBezTo>
                  <a:pt x="2415872" y="3000994"/>
                  <a:pt x="2415622" y="3001406"/>
                  <a:pt x="2415298" y="3001671"/>
                </a:cubicBezTo>
                <a:cubicBezTo>
                  <a:pt x="2414973" y="3001936"/>
                  <a:pt x="2414605" y="3002069"/>
                  <a:pt x="2414192" y="3002069"/>
                </a:cubicBezTo>
                <a:cubicBezTo>
                  <a:pt x="2413545" y="3002069"/>
                  <a:pt x="2412529" y="3001657"/>
                  <a:pt x="2411143" y="3000832"/>
                </a:cubicBezTo>
                <a:cubicBezTo>
                  <a:pt x="2409759" y="3000007"/>
                  <a:pt x="2408065" y="2999079"/>
                  <a:pt x="2406062" y="2998048"/>
                </a:cubicBezTo>
                <a:cubicBezTo>
                  <a:pt x="2404059" y="2997017"/>
                  <a:pt x="2401688" y="2996075"/>
                  <a:pt x="2398949" y="2995220"/>
                </a:cubicBezTo>
                <a:cubicBezTo>
                  <a:pt x="2396209" y="2994366"/>
                  <a:pt x="2393131" y="2993939"/>
                  <a:pt x="2389714" y="2993939"/>
                </a:cubicBezTo>
                <a:cubicBezTo>
                  <a:pt x="2386533" y="2993939"/>
                  <a:pt x="2383763" y="2994366"/>
                  <a:pt x="2381408" y="2995220"/>
                </a:cubicBezTo>
                <a:cubicBezTo>
                  <a:pt x="2379053" y="2996075"/>
                  <a:pt x="2377106" y="2997209"/>
                  <a:pt x="2375576" y="2998622"/>
                </a:cubicBezTo>
                <a:cubicBezTo>
                  <a:pt x="2374044" y="3000036"/>
                  <a:pt x="2372896" y="3001715"/>
                  <a:pt x="2372129" y="3003659"/>
                </a:cubicBezTo>
                <a:cubicBezTo>
                  <a:pt x="2371363" y="3005603"/>
                  <a:pt x="2370981" y="3007665"/>
                  <a:pt x="2370981" y="3009845"/>
                </a:cubicBezTo>
                <a:cubicBezTo>
                  <a:pt x="2370981" y="3013026"/>
                  <a:pt x="2371717" y="3015766"/>
                  <a:pt x="2373190" y="3018063"/>
                </a:cubicBezTo>
                <a:cubicBezTo>
                  <a:pt x="2374662" y="3020361"/>
                  <a:pt x="2376622" y="3022393"/>
                  <a:pt x="2379066" y="3024160"/>
                </a:cubicBezTo>
                <a:cubicBezTo>
                  <a:pt x="2381510" y="3025928"/>
                  <a:pt x="2384295" y="3027548"/>
                  <a:pt x="2387417" y="3029021"/>
                </a:cubicBezTo>
                <a:cubicBezTo>
                  <a:pt x="2390540" y="3030493"/>
                  <a:pt x="2393720" y="3031981"/>
                  <a:pt x="2396960" y="3033483"/>
                </a:cubicBezTo>
                <a:cubicBezTo>
                  <a:pt x="2400201" y="3034985"/>
                  <a:pt x="2403381" y="3036635"/>
                  <a:pt x="2406504" y="3038432"/>
                </a:cubicBezTo>
                <a:cubicBezTo>
                  <a:pt x="2409625" y="3040229"/>
                  <a:pt x="2412410" y="3042349"/>
                  <a:pt x="2414854" y="3044794"/>
                </a:cubicBezTo>
                <a:cubicBezTo>
                  <a:pt x="2417300" y="3047239"/>
                  <a:pt x="2419274" y="3050126"/>
                  <a:pt x="2420777" y="3053454"/>
                </a:cubicBezTo>
                <a:cubicBezTo>
                  <a:pt x="2422278" y="3056783"/>
                  <a:pt x="2423030" y="3060715"/>
                  <a:pt x="2423030" y="3065251"/>
                </a:cubicBezTo>
                <a:cubicBezTo>
                  <a:pt x="2423030" y="3070612"/>
                  <a:pt x="2422043" y="3075384"/>
                  <a:pt x="2420069" y="3079566"/>
                </a:cubicBezTo>
                <a:cubicBezTo>
                  <a:pt x="2418095" y="3083749"/>
                  <a:pt x="2415355" y="3087298"/>
                  <a:pt x="2411850" y="3090214"/>
                </a:cubicBezTo>
                <a:cubicBezTo>
                  <a:pt x="2408344" y="3093131"/>
                  <a:pt x="2404222" y="3095325"/>
                  <a:pt x="2399479" y="3096798"/>
                </a:cubicBezTo>
                <a:cubicBezTo>
                  <a:pt x="2394736" y="3098271"/>
                  <a:pt x="2389626" y="3099007"/>
                  <a:pt x="2384147" y="3099007"/>
                </a:cubicBezTo>
                <a:cubicBezTo>
                  <a:pt x="2380317" y="3099007"/>
                  <a:pt x="2376768" y="3098683"/>
                  <a:pt x="2373500" y="3098035"/>
                </a:cubicBezTo>
                <a:cubicBezTo>
                  <a:pt x="2370230" y="3097387"/>
                  <a:pt x="2367314" y="3096592"/>
                  <a:pt x="2364751" y="3095649"/>
                </a:cubicBezTo>
                <a:cubicBezTo>
                  <a:pt x="2362191" y="3094707"/>
                  <a:pt x="2360039" y="3093735"/>
                  <a:pt x="2358301" y="3092733"/>
                </a:cubicBezTo>
                <a:cubicBezTo>
                  <a:pt x="2356565" y="3091732"/>
                  <a:pt x="2355355" y="3090877"/>
                  <a:pt x="2354678" y="3090170"/>
                </a:cubicBezTo>
                <a:cubicBezTo>
                  <a:pt x="2354000" y="3089463"/>
                  <a:pt x="2353500" y="3088565"/>
                  <a:pt x="2353176" y="3087475"/>
                </a:cubicBezTo>
                <a:cubicBezTo>
                  <a:pt x="2352852" y="3086385"/>
                  <a:pt x="2352690" y="3084927"/>
                  <a:pt x="2352690" y="3083101"/>
                </a:cubicBezTo>
                <a:cubicBezTo>
                  <a:pt x="2352690" y="3081805"/>
                  <a:pt x="2352750" y="3080730"/>
                  <a:pt x="2352868" y="3079876"/>
                </a:cubicBezTo>
                <a:cubicBezTo>
                  <a:pt x="2352986" y="3079022"/>
                  <a:pt x="2353163" y="3078329"/>
                  <a:pt x="2353398" y="3077799"/>
                </a:cubicBezTo>
                <a:cubicBezTo>
                  <a:pt x="2353632" y="3077269"/>
                  <a:pt x="2353928" y="3076901"/>
                  <a:pt x="2354281" y="3076694"/>
                </a:cubicBezTo>
                <a:cubicBezTo>
                  <a:pt x="2354636" y="3076488"/>
                  <a:pt x="2355046" y="3076385"/>
                  <a:pt x="2355518" y="3076385"/>
                </a:cubicBezTo>
                <a:cubicBezTo>
                  <a:pt x="2356341" y="3076385"/>
                  <a:pt x="2357508" y="3076886"/>
                  <a:pt x="2359008" y="3077887"/>
                </a:cubicBezTo>
                <a:cubicBezTo>
                  <a:pt x="2360510" y="3078889"/>
                  <a:pt x="2362439" y="3079979"/>
                  <a:pt x="2364795" y="3081157"/>
                </a:cubicBezTo>
                <a:cubicBezTo>
                  <a:pt x="2367154" y="3082335"/>
                  <a:pt x="2369993" y="3083440"/>
                  <a:pt x="2373322" y="3084471"/>
                </a:cubicBezTo>
                <a:cubicBezTo>
                  <a:pt x="2376650" y="3085502"/>
                  <a:pt x="2380495" y="3086017"/>
                  <a:pt x="2384854" y="3086017"/>
                </a:cubicBezTo>
                <a:cubicBezTo>
                  <a:pt x="2388154" y="3086017"/>
                  <a:pt x="2391173" y="3085575"/>
                  <a:pt x="2393911" y="3084692"/>
                </a:cubicBezTo>
                <a:cubicBezTo>
                  <a:pt x="2396651" y="3083808"/>
                  <a:pt x="2399007" y="3082556"/>
                  <a:pt x="2400980" y="3080936"/>
                </a:cubicBezTo>
                <a:cubicBezTo>
                  <a:pt x="2402955" y="3079316"/>
                  <a:pt x="2404471" y="3077328"/>
                  <a:pt x="2405532" y="3074971"/>
                </a:cubicBezTo>
                <a:cubicBezTo>
                  <a:pt x="2406592" y="3072615"/>
                  <a:pt x="2407123" y="3069934"/>
                  <a:pt x="2407123" y="3066930"/>
                </a:cubicBezTo>
                <a:cubicBezTo>
                  <a:pt x="2407123" y="3063690"/>
                  <a:pt x="2406386" y="3060921"/>
                  <a:pt x="2404914" y="3058623"/>
                </a:cubicBezTo>
                <a:cubicBezTo>
                  <a:pt x="2403441" y="3056326"/>
                  <a:pt x="2401496" y="3054308"/>
                  <a:pt x="2399082" y="3052570"/>
                </a:cubicBezTo>
                <a:cubicBezTo>
                  <a:pt x="2396666" y="3050833"/>
                  <a:pt x="2393911" y="3049242"/>
                  <a:pt x="2390819" y="3047798"/>
                </a:cubicBezTo>
                <a:cubicBezTo>
                  <a:pt x="2387726" y="3046355"/>
                  <a:pt x="2384559" y="3044882"/>
                  <a:pt x="2381319" y="3043380"/>
                </a:cubicBezTo>
                <a:cubicBezTo>
                  <a:pt x="2378079" y="3041878"/>
                  <a:pt x="2374927" y="3040214"/>
                  <a:pt x="2371864" y="3038387"/>
                </a:cubicBezTo>
                <a:cubicBezTo>
                  <a:pt x="2368801" y="3036561"/>
                  <a:pt x="2366062" y="3034411"/>
                  <a:pt x="2363646" y="3031937"/>
                </a:cubicBezTo>
                <a:cubicBezTo>
                  <a:pt x="2361232" y="3029462"/>
                  <a:pt x="2359273" y="3026561"/>
                  <a:pt x="2357771" y="3023233"/>
                </a:cubicBezTo>
                <a:cubicBezTo>
                  <a:pt x="2356269" y="3019904"/>
                  <a:pt x="2355518" y="3015913"/>
                  <a:pt x="2355518" y="3011259"/>
                </a:cubicBezTo>
                <a:cubicBezTo>
                  <a:pt x="2355518" y="3006487"/>
                  <a:pt x="2356386" y="3002231"/>
                  <a:pt x="2358125" y="2998490"/>
                </a:cubicBezTo>
                <a:cubicBezTo>
                  <a:pt x="2359862" y="2994749"/>
                  <a:pt x="2362277" y="2991612"/>
                  <a:pt x="2365370" y="2989079"/>
                </a:cubicBezTo>
                <a:cubicBezTo>
                  <a:pt x="2368462" y="2986546"/>
                  <a:pt x="2372143" y="2984616"/>
                  <a:pt x="2376415" y="2983291"/>
                </a:cubicBezTo>
                <a:cubicBezTo>
                  <a:pt x="2380685" y="2981965"/>
                  <a:pt x="2385297" y="2981303"/>
                  <a:pt x="2390244" y="2981303"/>
                </a:cubicBezTo>
                <a:close/>
                <a:moveTo>
                  <a:pt x="1923524" y="2981303"/>
                </a:moveTo>
                <a:cubicBezTo>
                  <a:pt x="1926057" y="2981303"/>
                  <a:pt x="1928605" y="2981523"/>
                  <a:pt x="1931168" y="2981965"/>
                </a:cubicBezTo>
                <a:cubicBezTo>
                  <a:pt x="1933731" y="2982407"/>
                  <a:pt x="1936146" y="2982996"/>
                  <a:pt x="1938414" y="2983733"/>
                </a:cubicBezTo>
                <a:cubicBezTo>
                  <a:pt x="1940682" y="2984469"/>
                  <a:pt x="1942699" y="2985294"/>
                  <a:pt x="1944467" y="2986207"/>
                </a:cubicBezTo>
                <a:cubicBezTo>
                  <a:pt x="1946234" y="2987120"/>
                  <a:pt x="1947398" y="2987856"/>
                  <a:pt x="1947957" y="2988416"/>
                </a:cubicBezTo>
                <a:cubicBezTo>
                  <a:pt x="1948517" y="2988976"/>
                  <a:pt x="1948885" y="2989418"/>
                  <a:pt x="1949062" y="2989742"/>
                </a:cubicBezTo>
                <a:cubicBezTo>
                  <a:pt x="1949239" y="2990066"/>
                  <a:pt x="1949386" y="2990478"/>
                  <a:pt x="1949504" y="2990979"/>
                </a:cubicBezTo>
                <a:cubicBezTo>
                  <a:pt x="1949622" y="2991480"/>
                  <a:pt x="1949709" y="2992083"/>
                  <a:pt x="1949769" y="2992790"/>
                </a:cubicBezTo>
                <a:cubicBezTo>
                  <a:pt x="1949828" y="2993497"/>
                  <a:pt x="1949857" y="2994410"/>
                  <a:pt x="1949857" y="2995530"/>
                </a:cubicBezTo>
                <a:cubicBezTo>
                  <a:pt x="1949857" y="2996590"/>
                  <a:pt x="1949813" y="2997533"/>
                  <a:pt x="1949725" y="2998357"/>
                </a:cubicBezTo>
                <a:cubicBezTo>
                  <a:pt x="1949636" y="2999182"/>
                  <a:pt x="1949504" y="2999874"/>
                  <a:pt x="1949327" y="3000434"/>
                </a:cubicBezTo>
                <a:cubicBezTo>
                  <a:pt x="1949150" y="3000994"/>
                  <a:pt x="1948900" y="3001406"/>
                  <a:pt x="1948575" y="3001671"/>
                </a:cubicBezTo>
                <a:cubicBezTo>
                  <a:pt x="1948251" y="3001936"/>
                  <a:pt x="1947883" y="3002069"/>
                  <a:pt x="1947471" y="3002069"/>
                </a:cubicBezTo>
                <a:cubicBezTo>
                  <a:pt x="1946823" y="3002069"/>
                  <a:pt x="1945806" y="3001657"/>
                  <a:pt x="1944423" y="3000832"/>
                </a:cubicBezTo>
                <a:cubicBezTo>
                  <a:pt x="1943038" y="3000007"/>
                  <a:pt x="1941345" y="2999079"/>
                  <a:pt x="1939342" y="2998048"/>
                </a:cubicBezTo>
                <a:cubicBezTo>
                  <a:pt x="1937339" y="2997017"/>
                  <a:pt x="1934967" y="2996075"/>
                  <a:pt x="1932228" y="2995220"/>
                </a:cubicBezTo>
                <a:cubicBezTo>
                  <a:pt x="1929489" y="2994366"/>
                  <a:pt x="1926411" y="2993939"/>
                  <a:pt x="1922994" y="2993939"/>
                </a:cubicBezTo>
                <a:cubicBezTo>
                  <a:pt x="1919812" y="2993939"/>
                  <a:pt x="1917044" y="2994366"/>
                  <a:pt x="1914687" y="2995220"/>
                </a:cubicBezTo>
                <a:cubicBezTo>
                  <a:pt x="1912331" y="2996075"/>
                  <a:pt x="1910387" y="2997209"/>
                  <a:pt x="1908855" y="2998622"/>
                </a:cubicBezTo>
                <a:cubicBezTo>
                  <a:pt x="1907323" y="3000036"/>
                  <a:pt x="1906175" y="3001715"/>
                  <a:pt x="1905409" y="3003659"/>
                </a:cubicBezTo>
                <a:cubicBezTo>
                  <a:pt x="1904643" y="3005603"/>
                  <a:pt x="1904260" y="3007665"/>
                  <a:pt x="1904260" y="3009845"/>
                </a:cubicBezTo>
                <a:cubicBezTo>
                  <a:pt x="1904260" y="3013026"/>
                  <a:pt x="1904996" y="3015766"/>
                  <a:pt x="1906469" y="3018063"/>
                </a:cubicBezTo>
                <a:cubicBezTo>
                  <a:pt x="1907942" y="3020361"/>
                  <a:pt x="1909901" y="3022393"/>
                  <a:pt x="1912346" y="3024160"/>
                </a:cubicBezTo>
                <a:cubicBezTo>
                  <a:pt x="1914791" y="3025928"/>
                  <a:pt x="1917574" y="3027548"/>
                  <a:pt x="1920697" y="3029021"/>
                </a:cubicBezTo>
                <a:cubicBezTo>
                  <a:pt x="1923819" y="3030493"/>
                  <a:pt x="1926999" y="3031981"/>
                  <a:pt x="1930240" y="3033483"/>
                </a:cubicBezTo>
                <a:cubicBezTo>
                  <a:pt x="1933480" y="3034985"/>
                  <a:pt x="1936661" y="3036635"/>
                  <a:pt x="1939783" y="3038432"/>
                </a:cubicBezTo>
                <a:cubicBezTo>
                  <a:pt x="1942906" y="3040229"/>
                  <a:pt x="1945689" y="3042349"/>
                  <a:pt x="1948134" y="3044794"/>
                </a:cubicBezTo>
                <a:cubicBezTo>
                  <a:pt x="1950578" y="3047239"/>
                  <a:pt x="1952553" y="3050126"/>
                  <a:pt x="1954055" y="3053454"/>
                </a:cubicBezTo>
                <a:cubicBezTo>
                  <a:pt x="1955557" y="3056783"/>
                  <a:pt x="1956307" y="3060715"/>
                  <a:pt x="1956307" y="3065251"/>
                </a:cubicBezTo>
                <a:cubicBezTo>
                  <a:pt x="1956307" y="3070612"/>
                  <a:pt x="1955321" y="3075384"/>
                  <a:pt x="1953347" y="3079566"/>
                </a:cubicBezTo>
                <a:cubicBezTo>
                  <a:pt x="1951374" y="3083749"/>
                  <a:pt x="1948635" y="3087298"/>
                  <a:pt x="1945129" y="3090214"/>
                </a:cubicBezTo>
                <a:cubicBezTo>
                  <a:pt x="1941624" y="3093131"/>
                  <a:pt x="1937501" y="3095325"/>
                  <a:pt x="1932758" y="3096798"/>
                </a:cubicBezTo>
                <a:cubicBezTo>
                  <a:pt x="1928016" y="3098271"/>
                  <a:pt x="1922905" y="3099007"/>
                  <a:pt x="1917427" y="3099007"/>
                </a:cubicBezTo>
                <a:cubicBezTo>
                  <a:pt x="1913597" y="3099007"/>
                  <a:pt x="1910048" y="3098683"/>
                  <a:pt x="1906779" y="3098035"/>
                </a:cubicBezTo>
                <a:cubicBezTo>
                  <a:pt x="1903509" y="3097387"/>
                  <a:pt x="1900593" y="3096592"/>
                  <a:pt x="1898031" y="3095649"/>
                </a:cubicBezTo>
                <a:cubicBezTo>
                  <a:pt x="1895468" y="3094707"/>
                  <a:pt x="1893318" y="3093735"/>
                  <a:pt x="1891580" y="3092733"/>
                </a:cubicBezTo>
                <a:cubicBezTo>
                  <a:pt x="1889842" y="3091732"/>
                  <a:pt x="1888634" y="3090877"/>
                  <a:pt x="1887956" y="3090170"/>
                </a:cubicBezTo>
                <a:cubicBezTo>
                  <a:pt x="1887279" y="3089463"/>
                  <a:pt x="1886778" y="3088565"/>
                  <a:pt x="1886454" y="3087475"/>
                </a:cubicBezTo>
                <a:cubicBezTo>
                  <a:pt x="1886131" y="3086385"/>
                  <a:pt x="1885969" y="3084927"/>
                  <a:pt x="1885969" y="3083101"/>
                </a:cubicBezTo>
                <a:cubicBezTo>
                  <a:pt x="1885969" y="3081805"/>
                  <a:pt x="1886027" y="3080730"/>
                  <a:pt x="1886146" y="3079876"/>
                </a:cubicBezTo>
                <a:cubicBezTo>
                  <a:pt x="1886263" y="3079022"/>
                  <a:pt x="1886439" y="3078329"/>
                  <a:pt x="1886675" y="3077799"/>
                </a:cubicBezTo>
                <a:cubicBezTo>
                  <a:pt x="1886911" y="3077269"/>
                  <a:pt x="1887206" y="3076901"/>
                  <a:pt x="1887559" y="3076694"/>
                </a:cubicBezTo>
                <a:cubicBezTo>
                  <a:pt x="1887913" y="3076488"/>
                  <a:pt x="1888325" y="3076385"/>
                  <a:pt x="1888796" y="3076385"/>
                </a:cubicBezTo>
                <a:cubicBezTo>
                  <a:pt x="1889621" y="3076385"/>
                  <a:pt x="1890784" y="3076886"/>
                  <a:pt x="1892286" y="3077887"/>
                </a:cubicBezTo>
                <a:cubicBezTo>
                  <a:pt x="1893789" y="3078889"/>
                  <a:pt x="1895718" y="3079979"/>
                  <a:pt x="1898075" y="3081157"/>
                </a:cubicBezTo>
                <a:cubicBezTo>
                  <a:pt x="1900431" y="3082335"/>
                  <a:pt x="1903273" y="3083440"/>
                  <a:pt x="1906602" y="3084471"/>
                </a:cubicBezTo>
                <a:cubicBezTo>
                  <a:pt x="1909930" y="3085502"/>
                  <a:pt x="1913774" y="3086017"/>
                  <a:pt x="1918134" y="3086017"/>
                </a:cubicBezTo>
                <a:cubicBezTo>
                  <a:pt x="1921433" y="3086017"/>
                  <a:pt x="1924452" y="3085575"/>
                  <a:pt x="1927191" y="3084692"/>
                </a:cubicBezTo>
                <a:cubicBezTo>
                  <a:pt x="1929931" y="3083808"/>
                  <a:pt x="1932287" y="3082556"/>
                  <a:pt x="1934261" y="3080936"/>
                </a:cubicBezTo>
                <a:cubicBezTo>
                  <a:pt x="1936234" y="3079316"/>
                  <a:pt x="1937751" y="3077328"/>
                  <a:pt x="1938812" y="3074971"/>
                </a:cubicBezTo>
                <a:cubicBezTo>
                  <a:pt x="1939872" y="3072615"/>
                  <a:pt x="1940402" y="3069934"/>
                  <a:pt x="1940402" y="3066930"/>
                </a:cubicBezTo>
                <a:cubicBezTo>
                  <a:pt x="1940402" y="3063690"/>
                  <a:pt x="1939666" y="3060921"/>
                  <a:pt x="1938193" y="3058623"/>
                </a:cubicBezTo>
                <a:cubicBezTo>
                  <a:pt x="1936720" y="3056326"/>
                  <a:pt x="1934776" y="3054308"/>
                  <a:pt x="1932361" y="3052570"/>
                </a:cubicBezTo>
                <a:cubicBezTo>
                  <a:pt x="1929946" y="3050833"/>
                  <a:pt x="1927191" y="3049242"/>
                  <a:pt x="1924098" y="3047798"/>
                </a:cubicBezTo>
                <a:cubicBezTo>
                  <a:pt x="1921006" y="3046355"/>
                  <a:pt x="1917839" y="3044882"/>
                  <a:pt x="1914599" y="3043380"/>
                </a:cubicBezTo>
                <a:cubicBezTo>
                  <a:pt x="1911359" y="3041878"/>
                  <a:pt x="1908208" y="3040214"/>
                  <a:pt x="1905144" y="3038387"/>
                </a:cubicBezTo>
                <a:cubicBezTo>
                  <a:pt x="1902081" y="3036561"/>
                  <a:pt x="1899341" y="3034411"/>
                  <a:pt x="1896926" y="3031937"/>
                </a:cubicBezTo>
                <a:cubicBezTo>
                  <a:pt x="1894510" y="3029462"/>
                  <a:pt x="1892552" y="3026561"/>
                  <a:pt x="1891050" y="3023233"/>
                </a:cubicBezTo>
                <a:cubicBezTo>
                  <a:pt x="1889547" y="3019904"/>
                  <a:pt x="1888796" y="3015913"/>
                  <a:pt x="1888796" y="3011259"/>
                </a:cubicBezTo>
                <a:cubicBezTo>
                  <a:pt x="1888796" y="3006487"/>
                  <a:pt x="1889665" y="3002231"/>
                  <a:pt x="1891403" y="2998490"/>
                </a:cubicBezTo>
                <a:cubicBezTo>
                  <a:pt x="1893141" y="2994749"/>
                  <a:pt x="1895556" y="2991612"/>
                  <a:pt x="1898650" y="2989079"/>
                </a:cubicBezTo>
                <a:cubicBezTo>
                  <a:pt x="1901742" y="2986546"/>
                  <a:pt x="1905424" y="2984616"/>
                  <a:pt x="1909695" y="2983291"/>
                </a:cubicBezTo>
                <a:cubicBezTo>
                  <a:pt x="1913966" y="2981965"/>
                  <a:pt x="1918576" y="2981303"/>
                  <a:pt x="1923524" y="2981303"/>
                </a:cubicBezTo>
                <a:close/>
                <a:moveTo>
                  <a:pt x="1447270" y="2981303"/>
                </a:moveTo>
                <a:cubicBezTo>
                  <a:pt x="1449804" y="2981303"/>
                  <a:pt x="1452352" y="2981523"/>
                  <a:pt x="1454915" y="2981965"/>
                </a:cubicBezTo>
                <a:cubicBezTo>
                  <a:pt x="1457477" y="2982407"/>
                  <a:pt x="1459893" y="2982996"/>
                  <a:pt x="1462160" y="2983733"/>
                </a:cubicBezTo>
                <a:cubicBezTo>
                  <a:pt x="1464427" y="2984469"/>
                  <a:pt x="1466446" y="2985294"/>
                  <a:pt x="1468214" y="2986207"/>
                </a:cubicBezTo>
                <a:cubicBezTo>
                  <a:pt x="1469981" y="2987120"/>
                  <a:pt x="1471144" y="2987856"/>
                  <a:pt x="1471704" y="2988416"/>
                </a:cubicBezTo>
                <a:cubicBezTo>
                  <a:pt x="1472264" y="2988976"/>
                  <a:pt x="1472631" y="2989418"/>
                  <a:pt x="1472809" y="2989742"/>
                </a:cubicBezTo>
                <a:cubicBezTo>
                  <a:pt x="1472985" y="2990066"/>
                  <a:pt x="1473132" y="2990478"/>
                  <a:pt x="1473250" y="2990979"/>
                </a:cubicBezTo>
                <a:cubicBezTo>
                  <a:pt x="1473368" y="2991480"/>
                  <a:pt x="1473457" y="2992083"/>
                  <a:pt x="1473516" y="2992790"/>
                </a:cubicBezTo>
                <a:cubicBezTo>
                  <a:pt x="1473574" y="2993497"/>
                  <a:pt x="1473604" y="2994410"/>
                  <a:pt x="1473604" y="2995530"/>
                </a:cubicBezTo>
                <a:cubicBezTo>
                  <a:pt x="1473604" y="2996590"/>
                  <a:pt x="1473560" y="2997533"/>
                  <a:pt x="1473471" y="2998357"/>
                </a:cubicBezTo>
                <a:cubicBezTo>
                  <a:pt x="1473383" y="2999182"/>
                  <a:pt x="1473250" y="2999874"/>
                  <a:pt x="1473074" y="3000434"/>
                </a:cubicBezTo>
                <a:cubicBezTo>
                  <a:pt x="1472898" y="3000994"/>
                  <a:pt x="1472647" y="3001406"/>
                  <a:pt x="1472323" y="3001671"/>
                </a:cubicBezTo>
                <a:cubicBezTo>
                  <a:pt x="1471998" y="3001936"/>
                  <a:pt x="1471630" y="3002069"/>
                  <a:pt x="1471218" y="3002069"/>
                </a:cubicBezTo>
                <a:cubicBezTo>
                  <a:pt x="1470570" y="3002069"/>
                  <a:pt x="1469554" y="3001657"/>
                  <a:pt x="1468169" y="3000832"/>
                </a:cubicBezTo>
                <a:cubicBezTo>
                  <a:pt x="1466784" y="3000007"/>
                  <a:pt x="1465091" y="2999079"/>
                  <a:pt x="1463089" y="2998048"/>
                </a:cubicBezTo>
                <a:cubicBezTo>
                  <a:pt x="1461084" y="2997017"/>
                  <a:pt x="1458714" y="2996075"/>
                  <a:pt x="1455975" y="2995220"/>
                </a:cubicBezTo>
                <a:cubicBezTo>
                  <a:pt x="1453236" y="2994366"/>
                  <a:pt x="1450158" y="2993939"/>
                  <a:pt x="1446740" y="2993939"/>
                </a:cubicBezTo>
                <a:cubicBezTo>
                  <a:pt x="1443559" y="2993939"/>
                  <a:pt x="1440791" y="2994366"/>
                  <a:pt x="1438433" y="2995220"/>
                </a:cubicBezTo>
                <a:cubicBezTo>
                  <a:pt x="1436078" y="2996075"/>
                  <a:pt x="1434133" y="2997209"/>
                  <a:pt x="1432602" y="2998622"/>
                </a:cubicBezTo>
                <a:cubicBezTo>
                  <a:pt x="1431070" y="3000036"/>
                  <a:pt x="1429921" y="3001715"/>
                  <a:pt x="1429154" y="3003659"/>
                </a:cubicBezTo>
                <a:cubicBezTo>
                  <a:pt x="1428389" y="3005603"/>
                  <a:pt x="1428006" y="3007665"/>
                  <a:pt x="1428006" y="3009845"/>
                </a:cubicBezTo>
                <a:cubicBezTo>
                  <a:pt x="1428006" y="3013026"/>
                  <a:pt x="1428743" y="3015766"/>
                  <a:pt x="1430215" y="3018063"/>
                </a:cubicBezTo>
                <a:cubicBezTo>
                  <a:pt x="1431688" y="3020361"/>
                  <a:pt x="1433647" y="3022393"/>
                  <a:pt x="1436092" y="3024160"/>
                </a:cubicBezTo>
                <a:cubicBezTo>
                  <a:pt x="1438538" y="3025928"/>
                  <a:pt x="1441321" y="3027548"/>
                  <a:pt x="1444443" y="3029021"/>
                </a:cubicBezTo>
                <a:cubicBezTo>
                  <a:pt x="1447565" y="3030493"/>
                  <a:pt x="1450746" y="3031981"/>
                  <a:pt x="1453986" y="3033483"/>
                </a:cubicBezTo>
                <a:cubicBezTo>
                  <a:pt x="1457227" y="3034985"/>
                  <a:pt x="1460407" y="3036635"/>
                  <a:pt x="1463529" y="3038432"/>
                </a:cubicBezTo>
                <a:cubicBezTo>
                  <a:pt x="1466652" y="3040229"/>
                  <a:pt x="1469437" y="3042349"/>
                  <a:pt x="1471880" y="3044794"/>
                </a:cubicBezTo>
                <a:cubicBezTo>
                  <a:pt x="1474325" y="3047239"/>
                  <a:pt x="1476299" y="3050126"/>
                  <a:pt x="1477802" y="3053454"/>
                </a:cubicBezTo>
                <a:cubicBezTo>
                  <a:pt x="1479303" y="3056783"/>
                  <a:pt x="1480055" y="3060715"/>
                  <a:pt x="1480055" y="3065251"/>
                </a:cubicBezTo>
                <a:cubicBezTo>
                  <a:pt x="1480055" y="3070612"/>
                  <a:pt x="1479069" y="3075384"/>
                  <a:pt x="1477094" y="3079566"/>
                </a:cubicBezTo>
                <a:cubicBezTo>
                  <a:pt x="1475121" y="3083749"/>
                  <a:pt x="1472382" y="3087298"/>
                  <a:pt x="1468876" y="3090214"/>
                </a:cubicBezTo>
                <a:cubicBezTo>
                  <a:pt x="1465370" y="3093131"/>
                  <a:pt x="1461248" y="3095325"/>
                  <a:pt x="1456505" y="3096798"/>
                </a:cubicBezTo>
                <a:cubicBezTo>
                  <a:pt x="1451763" y="3098271"/>
                  <a:pt x="1446652" y="3099007"/>
                  <a:pt x="1441174" y="3099007"/>
                </a:cubicBezTo>
                <a:cubicBezTo>
                  <a:pt x="1437345" y="3099007"/>
                  <a:pt x="1433794" y="3098683"/>
                  <a:pt x="1430524" y="3098035"/>
                </a:cubicBezTo>
                <a:cubicBezTo>
                  <a:pt x="1427256" y="3097387"/>
                  <a:pt x="1424338" y="3096592"/>
                  <a:pt x="1421776" y="3095649"/>
                </a:cubicBezTo>
                <a:cubicBezTo>
                  <a:pt x="1419213" y="3094707"/>
                  <a:pt x="1417063" y="3093735"/>
                  <a:pt x="1415326" y="3092733"/>
                </a:cubicBezTo>
                <a:cubicBezTo>
                  <a:pt x="1413587" y="3091732"/>
                  <a:pt x="1412379" y="3090877"/>
                  <a:pt x="1411702" y="3090170"/>
                </a:cubicBezTo>
                <a:cubicBezTo>
                  <a:pt x="1411025" y="3089463"/>
                  <a:pt x="1410524" y="3088565"/>
                  <a:pt x="1410200" y="3087475"/>
                </a:cubicBezTo>
                <a:cubicBezTo>
                  <a:pt x="1409876" y="3086385"/>
                  <a:pt x="1409714" y="3084927"/>
                  <a:pt x="1409714" y="3083101"/>
                </a:cubicBezTo>
                <a:cubicBezTo>
                  <a:pt x="1409714" y="3081805"/>
                  <a:pt x="1409773" y="3080730"/>
                  <a:pt x="1409890" y="3079876"/>
                </a:cubicBezTo>
                <a:cubicBezTo>
                  <a:pt x="1410008" y="3079022"/>
                  <a:pt x="1410185" y="3078329"/>
                  <a:pt x="1410421" y="3077799"/>
                </a:cubicBezTo>
                <a:cubicBezTo>
                  <a:pt x="1410657" y="3077269"/>
                  <a:pt x="1410951" y="3076901"/>
                  <a:pt x="1411304" y="3076694"/>
                </a:cubicBezTo>
                <a:cubicBezTo>
                  <a:pt x="1411658" y="3076488"/>
                  <a:pt x="1412070" y="3076385"/>
                  <a:pt x="1412541" y="3076385"/>
                </a:cubicBezTo>
                <a:cubicBezTo>
                  <a:pt x="1413366" y="3076385"/>
                  <a:pt x="1414530" y="3076886"/>
                  <a:pt x="1416033" y="3077887"/>
                </a:cubicBezTo>
                <a:cubicBezTo>
                  <a:pt x="1417534" y="3078889"/>
                  <a:pt x="1419463" y="3079979"/>
                  <a:pt x="1421820" y="3081157"/>
                </a:cubicBezTo>
                <a:cubicBezTo>
                  <a:pt x="1424177" y="3082335"/>
                  <a:pt x="1427020" y="3083440"/>
                  <a:pt x="1430349" y="3084471"/>
                </a:cubicBezTo>
                <a:cubicBezTo>
                  <a:pt x="1433676" y="3085502"/>
                  <a:pt x="1437522" y="3086017"/>
                  <a:pt x="1441880" y="3086017"/>
                </a:cubicBezTo>
                <a:cubicBezTo>
                  <a:pt x="1445179" y="3086017"/>
                  <a:pt x="1448199" y="3085575"/>
                  <a:pt x="1450938" y="3084692"/>
                </a:cubicBezTo>
                <a:cubicBezTo>
                  <a:pt x="1453678" y="3083808"/>
                  <a:pt x="1456033" y="3082556"/>
                  <a:pt x="1458007" y="3080936"/>
                </a:cubicBezTo>
                <a:cubicBezTo>
                  <a:pt x="1459980" y="3079316"/>
                  <a:pt x="1461498" y="3077328"/>
                  <a:pt x="1462558" y="3074971"/>
                </a:cubicBezTo>
                <a:cubicBezTo>
                  <a:pt x="1463618" y="3072615"/>
                  <a:pt x="1464148" y="3069934"/>
                  <a:pt x="1464148" y="3066930"/>
                </a:cubicBezTo>
                <a:cubicBezTo>
                  <a:pt x="1464148" y="3063690"/>
                  <a:pt x="1463411" y="3060921"/>
                  <a:pt x="1461939" y="3058623"/>
                </a:cubicBezTo>
                <a:cubicBezTo>
                  <a:pt x="1460466" y="3056326"/>
                  <a:pt x="1458523" y="3054308"/>
                  <a:pt x="1456107" y="3052570"/>
                </a:cubicBezTo>
                <a:cubicBezTo>
                  <a:pt x="1453692" y="3050833"/>
                  <a:pt x="1450938" y="3049242"/>
                  <a:pt x="1447845" y="3047798"/>
                </a:cubicBezTo>
                <a:cubicBezTo>
                  <a:pt x="1444752" y="3046355"/>
                  <a:pt x="1441586" y="3044882"/>
                  <a:pt x="1438346" y="3043380"/>
                </a:cubicBezTo>
                <a:cubicBezTo>
                  <a:pt x="1435106" y="3041878"/>
                  <a:pt x="1431954" y="3040214"/>
                  <a:pt x="1428890" y="3038387"/>
                </a:cubicBezTo>
                <a:cubicBezTo>
                  <a:pt x="1425826" y="3036561"/>
                  <a:pt x="1423087" y="3034411"/>
                  <a:pt x="1420671" y="3031937"/>
                </a:cubicBezTo>
                <a:cubicBezTo>
                  <a:pt x="1418256" y="3029462"/>
                  <a:pt x="1416297" y="3026561"/>
                  <a:pt x="1414795" y="3023233"/>
                </a:cubicBezTo>
                <a:cubicBezTo>
                  <a:pt x="1413292" y="3019904"/>
                  <a:pt x="1412541" y="3015913"/>
                  <a:pt x="1412541" y="3011259"/>
                </a:cubicBezTo>
                <a:cubicBezTo>
                  <a:pt x="1412541" y="3006487"/>
                  <a:pt x="1413411" y="3002231"/>
                  <a:pt x="1415149" y="2998490"/>
                </a:cubicBezTo>
                <a:cubicBezTo>
                  <a:pt x="1416886" y="2994749"/>
                  <a:pt x="1419301" y="2991612"/>
                  <a:pt x="1422394" y="2989079"/>
                </a:cubicBezTo>
                <a:cubicBezTo>
                  <a:pt x="1425488" y="2986546"/>
                  <a:pt x="1429170" y="2984616"/>
                  <a:pt x="1433442" y="2983291"/>
                </a:cubicBezTo>
                <a:cubicBezTo>
                  <a:pt x="1437713" y="2981965"/>
                  <a:pt x="1442322" y="2981303"/>
                  <a:pt x="1447270" y="2981303"/>
                </a:cubicBezTo>
                <a:close/>
                <a:moveTo>
                  <a:pt x="980546" y="2981303"/>
                </a:moveTo>
                <a:cubicBezTo>
                  <a:pt x="983079" y="2981303"/>
                  <a:pt x="985627" y="2981523"/>
                  <a:pt x="988190" y="2981965"/>
                </a:cubicBezTo>
                <a:cubicBezTo>
                  <a:pt x="990752" y="2982407"/>
                  <a:pt x="993168" y="2982996"/>
                  <a:pt x="995436" y="2983733"/>
                </a:cubicBezTo>
                <a:cubicBezTo>
                  <a:pt x="997704" y="2984469"/>
                  <a:pt x="999722" y="2985294"/>
                  <a:pt x="1001489" y="2986207"/>
                </a:cubicBezTo>
                <a:cubicBezTo>
                  <a:pt x="1003257" y="2987120"/>
                  <a:pt x="1004420" y="2987856"/>
                  <a:pt x="1004980" y="2988416"/>
                </a:cubicBezTo>
                <a:cubicBezTo>
                  <a:pt x="1005539" y="2988976"/>
                  <a:pt x="1005908" y="2989418"/>
                  <a:pt x="1006084" y="2989742"/>
                </a:cubicBezTo>
                <a:cubicBezTo>
                  <a:pt x="1006262" y="2990066"/>
                  <a:pt x="1006408" y="2990478"/>
                  <a:pt x="1006527" y="2990979"/>
                </a:cubicBezTo>
                <a:cubicBezTo>
                  <a:pt x="1006644" y="2991480"/>
                  <a:pt x="1006733" y="2992083"/>
                  <a:pt x="1006791" y="2992790"/>
                </a:cubicBezTo>
                <a:cubicBezTo>
                  <a:pt x="1006850" y="2993497"/>
                  <a:pt x="1006880" y="2994410"/>
                  <a:pt x="1006880" y="2995530"/>
                </a:cubicBezTo>
                <a:cubicBezTo>
                  <a:pt x="1006880" y="2996590"/>
                  <a:pt x="1006836" y="2997533"/>
                  <a:pt x="1006748" y="2998357"/>
                </a:cubicBezTo>
                <a:cubicBezTo>
                  <a:pt x="1006659" y="2999182"/>
                  <a:pt x="1006527" y="2999874"/>
                  <a:pt x="1006350" y="3000434"/>
                </a:cubicBezTo>
                <a:cubicBezTo>
                  <a:pt x="1006173" y="3000994"/>
                  <a:pt x="1005922" y="3001406"/>
                  <a:pt x="1005598" y="3001671"/>
                </a:cubicBezTo>
                <a:cubicBezTo>
                  <a:pt x="1005275" y="3001936"/>
                  <a:pt x="1004906" y="3002069"/>
                  <a:pt x="1004494" y="3002069"/>
                </a:cubicBezTo>
                <a:cubicBezTo>
                  <a:pt x="1003846" y="3002069"/>
                  <a:pt x="1002829" y="3001657"/>
                  <a:pt x="1001445" y="3000832"/>
                </a:cubicBezTo>
                <a:cubicBezTo>
                  <a:pt x="1000061" y="3000007"/>
                  <a:pt x="998366" y="2999079"/>
                  <a:pt x="996364" y="2998048"/>
                </a:cubicBezTo>
                <a:cubicBezTo>
                  <a:pt x="994360" y="2997017"/>
                  <a:pt x="991989" y="2996075"/>
                  <a:pt x="989250" y="2995220"/>
                </a:cubicBezTo>
                <a:cubicBezTo>
                  <a:pt x="986511" y="2994366"/>
                  <a:pt x="983432" y="2993939"/>
                  <a:pt x="980016" y="2993939"/>
                </a:cubicBezTo>
                <a:cubicBezTo>
                  <a:pt x="976834" y="2993939"/>
                  <a:pt x="974066" y="2994366"/>
                  <a:pt x="971710" y="2995220"/>
                </a:cubicBezTo>
                <a:cubicBezTo>
                  <a:pt x="969353" y="2996075"/>
                  <a:pt x="967409" y="2997209"/>
                  <a:pt x="965877" y="2998622"/>
                </a:cubicBezTo>
                <a:cubicBezTo>
                  <a:pt x="964346" y="3000036"/>
                  <a:pt x="963197" y="3001715"/>
                  <a:pt x="962431" y="3003659"/>
                </a:cubicBezTo>
                <a:cubicBezTo>
                  <a:pt x="961665" y="3005603"/>
                  <a:pt x="961282" y="3007665"/>
                  <a:pt x="961282" y="3009845"/>
                </a:cubicBezTo>
                <a:cubicBezTo>
                  <a:pt x="961282" y="3013026"/>
                  <a:pt x="962018" y="3015766"/>
                  <a:pt x="963491" y="3018063"/>
                </a:cubicBezTo>
                <a:cubicBezTo>
                  <a:pt x="964964" y="3020361"/>
                  <a:pt x="966922" y="3022393"/>
                  <a:pt x="969368" y="3024160"/>
                </a:cubicBezTo>
                <a:cubicBezTo>
                  <a:pt x="971813" y="3025928"/>
                  <a:pt x="974596" y="3027548"/>
                  <a:pt x="977718" y="3029021"/>
                </a:cubicBezTo>
                <a:cubicBezTo>
                  <a:pt x="980840" y="3030493"/>
                  <a:pt x="984022" y="3031981"/>
                  <a:pt x="987262" y="3033483"/>
                </a:cubicBezTo>
                <a:cubicBezTo>
                  <a:pt x="990502" y="3034985"/>
                  <a:pt x="993683" y="3036635"/>
                  <a:pt x="996806" y="3038432"/>
                </a:cubicBezTo>
                <a:cubicBezTo>
                  <a:pt x="999928" y="3040229"/>
                  <a:pt x="1002712" y="3042349"/>
                  <a:pt x="1005157" y="3044794"/>
                </a:cubicBezTo>
                <a:cubicBezTo>
                  <a:pt x="1007601" y="3047239"/>
                  <a:pt x="1009575" y="3050126"/>
                  <a:pt x="1011077" y="3053454"/>
                </a:cubicBezTo>
                <a:cubicBezTo>
                  <a:pt x="1012580" y="3056783"/>
                  <a:pt x="1013331" y="3060715"/>
                  <a:pt x="1013331" y="3065251"/>
                </a:cubicBezTo>
                <a:cubicBezTo>
                  <a:pt x="1013331" y="3070612"/>
                  <a:pt x="1012344" y="3075384"/>
                  <a:pt x="1010371" y="3079566"/>
                </a:cubicBezTo>
                <a:cubicBezTo>
                  <a:pt x="1008397" y="3083749"/>
                  <a:pt x="1005657" y="3087298"/>
                  <a:pt x="1002152" y="3090214"/>
                </a:cubicBezTo>
                <a:cubicBezTo>
                  <a:pt x="998647" y="3093131"/>
                  <a:pt x="994522" y="3095325"/>
                  <a:pt x="989780" y="3096798"/>
                </a:cubicBezTo>
                <a:cubicBezTo>
                  <a:pt x="985038" y="3098271"/>
                  <a:pt x="979927" y="3099007"/>
                  <a:pt x="974448" y="3099007"/>
                </a:cubicBezTo>
                <a:cubicBezTo>
                  <a:pt x="970620" y="3099007"/>
                  <a:pt x="967070" y="3098683"/>
                  <a:pt x="963801" y="3098035"/>
                </a:cubicBezTo>
                <a:cubicBezTo>
                  <a:pt x="960531" y="3097387"/>
                  <a:pt x="957615" y="3096592"/>
                  <a:pt x="955053" y="3095649"/>
                </a:cubicBezTo>
                <a:cubicBezTo>
                  <a:pt x="952490" y="3094707"/>
                  <a:pt x="950340" y="3093735"/>
                  <a:pt x="948602" y="3092733"/>
                </a:cubicBezTo>
                <a:cubicBezTo>
                  <a:pt x="946864" y="3091732"/>
                  <a:pt x="945657" y="3090877"/>
                  <a:pt x="944980" y="3090170"/>
                </a:cubicBezTo>
                <a:cubicBezTo>
                  <a:pt x="944302" y="3089463"/>
                  <a:pt x="943801" y="3088565"/>
                  <a:pt x="943478" y="3087475"/>
                </a:cubicBezTo>
                <a:cubicBezTo>
                  <a:pt x="943153" y="3086385"/>
                  <a:pt x="942991" y="3084927"/>
                  <a:pt x="942991" y="3083101"/>
                </a:cubicBezTo>
                <a:cubicBezTo>
                  <a:pt x="942991" y="3081805"/>
                  <a:pt x="943051" y="3080730"/>
                  <a:pt x="943168" y="3079876"/>
                </a:cubicBezTo>
                <a:cubicBezTo>
                  <a:pt x="943286" y="3079022"/>
                  <a:pt x="943463" y="3078329"/>
                  <a:pt x="943698" y="3077799"/>
                </a:cubicBezTo>
                <a:cubicBezTo>
                  <a:pt x="943933" y="3077269"/>
                  <a:pt x="944229" y="3076901"/>
                  <a:pt x="944583" y="3076694"/>
                </a:cubicBezTo>
                <a:cubicBezTo>
                  <a:pt x="944935" y="3076488"/>
                  <a:pt x="945349" y="3076385"/>
                  <a:pt x="945820" y="3076385"/>
                </a:cubicBezTo>
                <a:cubicBezTo>
                  <a:pt x="946644" y="3076385"/>
                  <a:pt x="947807" y="3076886"/>
                  <a:pt x="949310" y="3077887"/>
                </a:cubicBezTo>
                <a:cubicBezTo>
                  <a:pt x="950811" y="3078889"/>
                  <a:pt x="952740" y="3079979"/>
                  <a:pt x="955097" y="3081157"/>
                </a:cubicBezTo>
                <a:cubicBezTo>
                  <a:pt x="957453" y="3082335"/>
                  <a:pt x="960296" y="3083440"/>
                  <a:pt x="963624" y="3084471"/>
                </a:cubicBezTo>
                <a:cubicBezTo>
                  <a:pt x="966952" y="3085502"/>
                  <a:pt x="970796" y="3086017"/>
                  <a:pt x="975155" y="3086017"/>
                </a:cubicBezTo>
                <a:cubicBezTo>
                  <a:pt x="978454" y="3086017"/>
                  <a:pt x="981474" y="3085575"/>
                  <a:pt x="984213" y="3084692"/>
                </a:cubicBezTo>
                <a:cubicBezTo>
                  <a:pt x="986953" y="3083808"/>
                  <a:pt x="989309" y="3082556"/>
                  <a:pt x="991282" y="3080936"/>
                </a:cubicBezTo>
                <a:cubicBezTo>
                  <a:pt x="993256" y="3079316"/>
                  <a:pt x="994773" y="3077328"/>
                  <a:pt x="995834" y="3074971"/>
                </a:cubicBezTo>
                <a:cubicBezTo>
                  <a:pt x="996894" y="3072615"/>
                  <a:pt x="997424" y="3069934"/>
                  <a:pt x="997424" y="3066930"/>
                </a:cubicBezTo>
                <a:cubicBezTo>
                  <a:pt x="997424" y="3063690"/>
                  <a:pt x="996688" y="3060921"/>
                  <a:pt x="995215" y="3058623"/>
                </a:cubicBezTo>
                <a:cubicBezTo>
                  <a:pt x="993742" y="3056326"/>
                  <a:pt x="991798" y="3054308"/>
                  <a:pt x="989383" y="3052570"/>
                </a:cubicBezTo>
                <a:cubicBezTo>
                  <a:pt x="986967" y="3050833"/>
                  <a:pt x="984213" y="3049242"/>
                  <a:pt x="981120" y="3047798"/>
                </a:cubicBezTo>
                <a:cubicBezTo>
                  <a:pt x="978028" y="3046355"/>
                  <a:pt x="974861" y="3044882"/>
                  <a:pt x="971621" y="3043380"/>
                </a:cubicBezTo>
                <a:cubicBezTo>
                  <a:pt x="968381" y="3041878"/>
                  <a:pt x="965229" y="3040214"/>
                  <a:pt x="962166" y="3038387"/>
                </a:cubicBezTo>
                <a:cubicBezTo>
                  <a:pt x="959102" y="3036561"/>
                  <a:pt x="956364" y="3034411"/>
                  <a:pt x="953948" y="3031937"/>
                </a:cubicBezTo>
                <a:cubicBezTo>
                  <a:pt x="951533" y="3029462"/>
                  <a:pt x="949574" y="3026561"/>
                  <a:pt x="948073" y="3023233"/>
                </a:cubicBezTo>
                <a:cubicBezTo>
                  <a:pt x="946570" y="3019904"/>
                  <a:pt x="945820" y="3015913"/>
                  <a:pt x="945820" y="3011259"/>
                </a:cubicBezTo>
                <a:cubicBezTo>
                  <a:pt x="945820" y="3006487"/>
                  <a:pt x="946688" y="3002231"/>
                  <a:pt x="948426" y="2998490"/>
                </a:cubicBezTo>
                <a:cubicBezTo>
                  <a:pt x="950164" y="2994749"/>
                  <a:pt x="952578" y="2991612"/>
                  <a:pt x="955671" y="2989079"/>
                </a:cubicBezTo>
                <a:cubicBezTo>
                  <a:pt x="958764" y="2986546"/>
                  <a:pt x="962446" y="2984616"/>
                  <a:pt x="966717" y="2983291"/>
                </a:cubicBezTo>
                <a:cubicBezTo>
                  <a:pt x="970987" y="2981965"/>
                  <a:pt x="975597" y="2981303"/>
                  <a:pt x="980546" y="2981303"/>
                </a:cubicBezTo>
                <a:close/>
                <a:moveTo>
                  <a:pt x="504291" y="2981303"/>
                </a:moveTo>
                <a:cubicBezTo>
                  <a:pt x="506825" y="2981303"/>
                  <a:pt x="509372" y="2981523"/>
                  <a:pt x="511935" y="2981965"/>
                </a:cubicBezTo>
                <a:cubicBezTo>
                  <a:pt x="514498" y="2982407"/>
                  <a:pt x="516913" y="2982996"/>
                  <a:pt x="519181" y="2983733"/>
                </a:cubicBezTo>
                <a:cubicBezTo>
                  <a:pt x="521449" y="2984469"/>
                  <a:pt x="523467" y="2985294"/>
                  <a:pt x="525234" y="2986207"/>
                </a:cubicBezTo>
                <a:cubicBezTo>
                  <a:pt x="527002" y="2987120"/>
                  <a:pt x="528165" y="2987856"/>
                  <a:pt x="528725" y="2988416"/>
                </a:cubicBezTo>
                <a:cubicBezTo>
                  <a:pt x="529284" y="2988976"/>
                  <a:pt x="529653" y="2989418"/>
                  <a:pt x="529829" y="2989742"/>
                </a:cubicBezTo>
                <a:cubicBezTo>
                  <a:pt x="530006" y="2990066"/>
                  <a:pt x="530153" y="2990478"/>
                  <a:pt x="530271" y="2990979"/>
                </a:cubicBezTo>
                <a:cubicBezTo>
                  <a:pt x="530389" y="2991480"/>
                  <a:pt x="530477" y="2992083"/>
                  <a:pt x="530536" y="2992790"/>
                </a:cubicBezTo>
                <a:cubicBezTo>
                  <a:pt x="530595" y="2993497"/>
                  <a:pt x="530625" y="2994410"/>
                  <a:pt x="530625" y="2995530"/>
                </a:cubicBezTo>
                <a:cubicBezTo>
                  <a:pt x="530625" y="2996590"/>
                  <a:pt x="530580" y="2997533"/>
                  <a:pt x="530492" y="2998357"/>
                </a:cubicBezTo>
                <a:cubicBezTo>
                  <a:pt x="530404" y="2999182"/>
                  <a:pt x="530271" y="2999874"/>
                  <a:pt x="530094" y="3000434"/>
                </a:cubicBezTo>
                <a:cubicBezTo>
                  <a:pt x="529918" y="3000994"/>
                  <a:pt x="529667" y="3001406"/>
                  <a:pt x="529343" y="3001671"/>
                </a:cubicBezTo>
                <a:cubicBezTo>
                  <a:pt x="529019" y="3001936"/>
                  <a:pt x="528651" y="3002069"/>
                  <a:pt x="528239" y="3002069"/>
                </a:cubicBezTo>
                <a:cubicBezTo>
                  <a:pt x="527591" y="3002069"/>
                  <a:pt x="526575" y="3001657"/>
                  <a:pt x="525190" y="3000832"/>
                </a:cubicBezTo>
                <a:cubicBezTo>
                  <a:pt x="523806" y="3000007"/>
                  <a:pt x="522112" y="2999079"/>
                  <a:pt x="520109" y="2998048"/>
                </a:cubicBezTo>
                <a:cubicBezTo>
                  <a:pt x="518106" y="2997017"/>
                  <a:pt x="515735" y="2996075"/>
                  <a:pt x="512995" y="2995220"/>
                </a:cubicBezTo>
                <a:cubicBezTo>
                  <a:pt x="510256" y="2994366"/>
                  <a:pt x="507178" y="2993939"/>
                  <a:pt x="503761" y="2993939"/>
                </a:cubicBezTo>
                <a:cubicBezTo>
                  <a:pt x="500580" y="2993939"/>
                  <a:pt x="497811" y="2994366"/>
                  <a:pt x="495455" y="2995220"/>
                </a:cubicBezTo>
                <a:cubicBezTo>
                  <a:pt x="493098" y="2996075"/>
                  <a:pt x="491154" y="2997209"/>
                  <a:pt x="489623" y="2998622"/>
                </a:cubicBezTo>
                <a:cubicBezTo>
                  <a:pt x="488091" y="3000036"/>
                  <a:pt x="486942" y="3001715"/>
                  <a:pt x="486176" y="3003659"/>
                </a:cubicBezTo>
                <a:cubicBezTo>
                  <a:pt x="485410" y="3005603"/>
                  <a:pt x="485027" y="3007665"/>
                  <a:pt x="485027" y="3009845"/>
                </a:cubicBezTo>
                <a:cubicBezTo>
                  <a:pt x="485027" y="3013026"/>
                  <a:pt x="485764" y="3015766"/>
                  <a:pt x="487237" y="3018063"/>
                </a:cubicBezTo>
                <a:cubicBezTo>
                  <a:pt x="488709" y="3020361"/>
                  <a:pt x="490668" y="3022393"/>
                  <a:pt x="493113" y="3024160"/>
                </a:cubicBezTo>
                <a:cubicBezTo>
                  <a:pt x="495558" y="3025928"/>
                  <a:pt x="498341" y="3027548"/>
                  <a:pt x="501464" y="3029021"/>
                </a:cubicBezTo>
                <a:cubicBezTo>
                  <a:pt x="504586" y="3030493"/>
                  <a:pt x="507767" y="3031981"/>
                  <a:pt x="511007" y="3033483"/>
                </a:cubicBezTo>
                <a:cubicBezTo>
                  <a:pt x="514247" y="3034985"/>
                  <a:pt x="517429" y="3036635"/>
                  <a:pt x="520551" y="3038432"/>
                </a:cubicBezTo>
                <a:cubicBezTo>
                  <a:pt x="523673" y="3040229"/>
                  <a:pt x="526457" y="3042349"/>
                  <a:pt x="528901" y="3044794"/>
                </a:cubicBezTo>
                <a:cubicBezTo>
                  <a:pt x="531346" y="3047239"/>
                  <a:pt x="533320" y="3050126"/>
                  <a:pt x="534822" y="3053454"/>
                </a:cubicBezTo>
                <a:cubicBezTo>
                  <a:pt x="536324" y="3056783"/>
                  <a:pt x="537075" y="3060715"/>
                  <a:pt x="537075" y="3065251"/>
                </a:cubicBezTo>
                <a:cubicBezTo>
                  <a:pt x="537075" y="3070612"/>
                  <a:pt x="536089" y="3075384"/>
                  <a:pt x="534115" y="3079566"/>
                </a:cubicBezTo>
                <a:cubicBezTo>
                  <a:pt x="532142" y="3083749"/>
                  <a:pt x="529402" y="3087298"/>
                  <a:pt x="525897" y="3090214"/>
                </a:cubicBezTo>
                <a:cubicBezTo>
                  <a:pt x="522392" y="3093131"/>
                  <a:pt x="518268" y="3095325"/>
                  <a:pt x="513526" y="3096798"/>
                </a:cubicBezTo>
                <a:cubicBezTo>
                  <a:pt x="508783" y="3098271"/>
                  <a:pt x="503673" y="3099007"/>
                  <a:pt x="498194" y="3099007"/>
                </a:cubicBezTo>
                <a:cubicBezTo>
                  <a:pt x="494365" y="3099007"/>
                  <a:pt x="490815" y="3098683"/>
                  <a:pt x="487546" y="3098035"/>
                </a:cubicBezTo>
                <a:cubicBezTo>
                  <a:pt x="484276" y="3097387"/>
                  <a:pt x="481360" y="3096592"/>
                  <a:pt x="478798" y="3095649"/>
                </a:cubicBezTo>
                <a:cubicBezTo>
                  <a:pt x="476235" y="3094707"/>
                  <a:pt x="474085" y="3093735"/>
                  <a:pt x="472347" y="3092733"/>
                </a:cubicBezTo>
                <a:cubicBezTo>
                  <a:pt x="470609" y="3091732"/>
                  <a:pt x="469401" y="3090877"/>
                  <a:pt x="468724" y="3090170"/>
                </a:cubicBezTo>
                <a:cubicBezTo>
                  <a:pt x="468046" y="3089463"/>
                  <a:pt x="467546" y="3088565"/>
                  <a:pt x="467222" y="3087475"/>
                </a:cubicBezTo>
                <a:cubicBezTo>
                  <a:pt x="466898" y="3086385"/>
                  <a:pt x="466735" y="3084927"/>
                  <a:pt x="466735" y="3083101"/>
                </a:cubicBezTo>
                <a:cubicBezTo>
                  <a:pt x="466735" y="3081805"/>
                  <a:pt x="466794" y="3080730"/>
                  <a:pt x="466912" y="3079876"/>
                </a:cubicBezTo>
                <a:cubicBezTo>
                  <a:pt x="467030" y="3079022"/>
                  <a:pt x="467207" y="3078329"/>
                  <a:pt x="467442" y="3077799"/>
                </a:cubicBezTo>
                <a:cubicBezTo>
                  <a:pt x="467678" y="3077269"/>
                  <a:pt x="467973" y="3076901"/>
                  <a:pt x="468326" y="3076694"/>
                </a:cubicBezTo>
                <a:cubicBezTo>
                  <a:pt x="468680" y="3076488"/>
                  <a:pt x="469092" y="3076385"/>
                  <a:pt x="469563" y="3076385"/>
                </a:cubicBezTo>
                <a:cubicBezTo>
                  <a:pt x="470388" y="3076385"/>
                  <a:pt x="471551" y="3076886"/>
                  <a:pt x="473054" y="3077887"/>
                </a:cubicBezTo>
                <a:cubicBezTo>
                  <a:pt x="474556" y="3078889"/>
                  <a:pt x="476485" y="3079979"/>
                  <a:pt x="478842" y="3081157"/>
                </a:cubicBezTo>
                <a:cubicBezTo>
                  <a:pt x="481198" y="3082335"/>
                  <a:pt x="484041" y="3083440"/>
                  <a:pt x="487369" y="3084471"/>
                </a:cubicBezTo>
                <a:cubicBezTo>
                  <a:pt x="490698" y="3085502"/>
                  <a:pt x="494542" y="3086017"/>
                  <a:pt x="498901" y="3086017"/>
                </a:cubicBezTo>
                <a:cubicBezTo>
                  <a:pt x="502200" y="3086017"/>
                  <a:pt x="505219" y="3085575"/>
                  <a:pt x="507959" y="3084692"/>
                </a:cubicBezTo>
                <a:cubicBezTo>
                  <a:pt x="510698" y="3083808"/>
                  <a:pt x="513054" y="3082556"/>
                  <a:pt x="515028" y="3080936"/>
                </a:cubicBezTo>
                <a:cubicBezTo>
                  <a:pt x="517002" y="3079316"/>
                  <a:pt x="518518" y="3077328"/>
                  <a:pt x="519579" y="3074971"/>
                </a:cubicBezTo>
                <a:cubicBezTo>
                  <a:pt x="520639" y="3072615"/>
                  <a:pt x="521169" y="3069934"/>
                  <a:pt x="521169" y="3066930"/>
                </a:cubicBezTo>
                <a:cubicBezTo>
                  <a:pt x="521169" y="3063690"/>
                  <a:pt x="520433" y="3060921"/>
                  <a:pt x="518960" y="3058623"/>
                </a:cubicBezTo>
                <a:cubicBezTo>
                  <a:pt x="517487" y="3056326"/>
                  <a:pt x="515543" y="3054308"/>
                  <a:pt x="513128" y="3052570"/>
                </a:cubicBezTo>
                <a:cubicBezTo>
                  <a:pt x="510713" y="3050833"/>
                  <a:pt x="507959" y="3049242"/>
                  <a:pt x="504866" y="3047798"/>
                </a:cubicBezTo>
                <a:cubicBezTo>
                  <a:pt x="501773" y="3046355"/>
                  <a:pt x="498606" y="3044882"/>
                  <a:pt x="495366" y="3043380"/>
                </a:cubicBezTo>
                <a:cubicBezTo>
                  <a:pt x="492126" y="3041878"/>
                  <a:pt x="488974" y="3040214"/>
                  <a:pt x="485911" y="3038387"/>
                </a:cubicBezTo>
                <a:cubicBezTo>
                  <a:pt x="482848" y="3036561"/>
                  <a:pt x="480108" y="3034411"/>
                  <a:pt x="477693" y="3031937"/>
                </a:cubicBezTo>
                <a:cubicBezTo>
                  <a:pt x="475278" y="3029462"/>
                  <a:pt x="473319" y="3026561"/>
                  <a:pt x="471817" y="3023233"/>
                </a:cubicBezTo>
                <a:cubicBezTo>
                  <a:pt x="470314" y="3019904"/>
                  <a:pt x="469563" y="3015913"/>
                  <a:pt x="469563" y="3011259"/>
                </a:cubicBezTo>
                <a:cubicBezTo>
                  <a:pt x="469563" y="3006487"/>
                  <a:pt x="470432" y="3002231"/>
                  <a:pt x="472170" y="2998490"/>
                </a:cubicBezTo>
                <a:cubicBezTo>
                  <a:pt x="473908" y="2994749"/>
                  <a:pt x="476323" y="2991612"/>
                  <a:pt x="479416" y="2989079"/>
                </a:cubicBezTo>
                <a:cubicBezTo>
                  <a:pt x="482509" y="2986546"/>
                  <a:pt x="486191" y="2984616"/>
                  <a:pt x="490462" y="2983291"/>
                </a:cubicBezTo>
                <a:cubicBezTo>
                  <a:pt x="494733" y="2981965"/>
                  <a:pt x="499343" y="2981303"/>
                  <a:pt x="504291" y="2981303"/>
                </a:cubicBezTo>
                <a:close/>
                <a:moveTo>
                  <a:pt x="37568" y="2981303"/>
                </a:moveTo>
                <a:cubicBezTo>
                  <a:pt x="40101" y="2981303"/>
                  <a:pt x="42649" y="2981523"/>
                  <a:pt x="45212" y="2981965"/>
                </a:cubicBezTo>
                <a:cubicBezTo>
                  <a:pt x="47774" y="2982407"/>
                  <a:pt x="50190" y="2982996"/>
                  <a:pt x="52458" y="2983733"/>
                </a:cubicBezTo>
                <a:cubicBezTo>
                  <a:pt x="54726" y="2984469"/>
                  <a:pt x="56744" y="2985294"/>
                  <a:pt x="58511" y="2986207"/>
                </a:cubicBezTo>
                <a:cubicBezTo>
                  <a:pt x="60278" y="2987120"/>
                  <a:pt x="61442" y="2987856"/>
                  <a:pt x="62001" y="2988416"/>
                </a:cubicBezTo>
                <a:cubicBezTo>
                  <a:pt x="62561" y="2988976"/>
                  <a:pt x="62929" y="2989418"/>
                  <a:pt x="63106" y="2989742"/>
                </a:cubicBezTo>
                <a:cubicBezTo>
                  <a:pt x="63283" y="2990066"/>
                  <a:pt x="63430" y="2990478"/>
                  <a:pt x="63548" y="2990979"/>
                </a:cubicBezTo>
                <a:cubicBezTo>
                  <a:pt x="63666" y="2991480"/>
                  <a:pt x="63754" y="2992083"/>
                  <a:pt x="63813" y="2992790"/>
                </a:cubicBezTo>
                <a:cubicBezTo>
                  <a:pt x="63872" y="2993497"/>
                  <a:pt x="63901" y="2994410"/>
                  <a:pt x="63901" y="2995530"/>
                </a:cubicBezTo>
                <a:cubicBezTo>
                  <a:pt x="63901" y="2996590"/>
                  <a:pt x="63857" y="2997533"/>
                  <a:pt x="63769" y="2998357"/>
                </a:cubicBezTo>
                <a:cubicBezTo>
                  <a:pt x="63680" y="2999182"/>
                  <a:pt x="63548" y="2999874"/>
                  <a:pt x="63371" y="3000434"/>
                </a:cubicBezTo>
                <a:cubicBezTo>
                  <a:pt x="63194" y="3000994"/>
                  <a:pt x="62944" y="3001406"/>
                  <a:pt x="62620" y="3001671"/>
                </a:cubicBezTo>
                <a:cubicBezTo>
                  <a:pt x="62296" y="3001936"/>
                  <a:pt x="61928" y="3002069"/>
                  <a:pt x="61515" y="3002069"/>
                </a:cubicBezTo>
                <a:cubicBezTo>
                  <a:pt x="60867" y="3002069"/>
                  <a:pt x="59851" y="3001657"/>
                  <a:pt x="58467" y="3000832"/>
                </a:cubicBezTo>
                <a:cubicBezTo>
                  <a:pt x="57082" y="3000007"/>
                  <a:pt x="55389" y="2999079"/>
                  <a:pt x="53386" y="2998048"/>
                </a:cubicBezTo>
                <a:cubicBezTo>
                  <a:pt x="51383" y="2997017"/>
                  <a:pt x="49011" y="2996075"/>
                  <a:pt x="46272" y="2995220"/>
                </a:cubicBezTo>
                <a:cubicBezTo>
                  <a:pt x="43533" y="2994366"/>
                  <a:pt x="40455" y="2993939"/>
                  <a:pt x="37038" y="2993939"/>
                </a:cubicBezTo>
                <a:cubicBezTo>
                  <a:pt x="33857" y="2993939"/>
                  <a:pt x="31088" y="2994366"/>
                  <a:pt x="28731" y="2995220"/>
                </a:cubicBezTo>
                <a:cubicBezTo>
                  <a:pt x="26375" y="2996075"/>
                  <a:pt x="24431" y="2997209"/>
                  <a:pt x="22899" y="2998622"/>
                </a:cubicBezTo>
                <a:cubicBezTo>
                  <a:pt x="21367" y="3000036"/>
                  <a:pt x="20219" y="3001715"/>
                  <a:pt x="19453" y="3003659"/>
                </a:cubicBezTo>
                <a:cubicBezTo>
                  <a:pt x="18687" y="3005603"/>
                  <a:pt x="18304" y="3007665"/>
                  <a:pt x="18304" y="3009845"/>
                </a:cubicBezTo>
                <a:cubicBezTo>
                  <a:pt x="18304" y="3013026"/>
                  <a:pt x="19040" y="3015766"/>
                  <a:pt x="20513" y="3018063"/>
                </a:cubicBezTo>
                <a:cubicBezTo>
                  <a:pt x="21986" y="3020361"/>
                  <a:pt x="23945" y="3022393"/>
                  <a:pt x="26389" y="3024160"/>
                </a:cubicBezTo>
                <a:cubicBezTo>
                  <a:pt x="28834" y="3025928"/>
                  <a:pt x="31618" y="3027548"/>
                  <a:pt x="34740" y="3029021"/>
                </a:cubicBezTo>
                <a:cubicBezTo>
                  <a:pt x="37862" y="3030493"/>
                  <a:pt x="41044" y="3031981"/>
                  <a:pt x="44284" y="3033483"/>
                </a:cubicBezTo>
                <a:cubicBezTo>
                  <a:pt x="47524" y="3034985"/>
                  <a:pt x="50705" y="3036635"/>
                  <a:pt x="53827" y="3038432"/>
                </a:cubicBezTo>
                <a:cubicBezTo>
                  <a:pt x="56950" y="3040229"/>
                  <a:pt x="59733" y="3042349"/>
                  <a:pt x="62178" y="3044794"/>
                </a:cubicBezTo>
                <a:cubicBezTo>
                  <a:pt x="64623" y="3047239"/>
                  <a:pt x="66596" y="3050126"/>
                  <a:pt x="68099" y="3053454"/>
                </a:cubicBezTo>
                <a:cubicBezTo>
                  <a:pt x="69601" y="3056783"/>
                  <a:pt x="70352" y="3060715"/>
                  <a:pt x="70352" y="3065251"/>
                </a:cubicBezTo>
                <a:cubicBezTo>
                  <a:pt x="70352" y="3070612"/>
                  <a:pt x="69365" y="3075384"/>
                  <a:pt x="67392" y="3079566"/>
                </a:cubicBezTo>
                <a:cubicBezTo>
                  <a:pt x="65418" y="3083749"/>
                  <a:pt x="62679" y="3087298"/>
                  <a:pt x="59174" y="3090214"/>
                </a:cubicBezTo>
                <a:cubicBezTo>
                  <a:pt x="55668" y="3093131"/>
                  <a:pt x="51545" y="3095325"/>
                  <a:pt x="46802" y="3096798"/>
                </a:cubicBezTo>
                <a:cubicBezTo>
                  <a:pt x="42060" y="3098271"/>
                  <a:pt x="36949" y="3099007"/>
                  <a:pt x="31471" y="3099007"/>
                </a:cubicBezTo>
                <a:cubicBezTo>
                  <a:pt x="27641" y="3099007"/>
                  <a:pt x="24092" y="3098683"/>
                  <a:pt x="20822" y="3098035"/>
                </a:cubicBezTo>
                <a:cubicBezTo>
                  <a:pt x="17553" y="3097387"/>
                  <a:pt x="14637" y="3096592"/>
                  <a:pt x="12074" y="3095649"/>
                </a:cubicBezTo>
                <a:cubicBezTo>
                  <a:pt x="9511" y="3094707"/>
                  <a:pt x="7361" y="3093735"/>
                  <a:pt x="5623" y="3092733"/>
                </a:cubicBezTo>
                <a:cubicBezTo>
                  <a:pt x="3885" y="3091732"/>
                  <a:pt x="2678" y="3090877"/>
                  <a:pt x="2000" y="3090170"/>
                </a:cubicBezTo>
                <a:cubicBezTo>
                  <a:pt x="1323" y="3089463"/>
                  <a:pt x="822" y="3088565"/>
                  <a:pt x="498" y="3087475"/>
                </a:cubicBezTo>
                <a:cubicBezTo>
                  <a:pt x="174" y="3086385"/>
                  <a:pt x="12" y="3084927"/>
                  <a:pt x="12" y="3083101"/>
                </a:cubicBezTo>
                <a:cubicBezTo>
                  <a:pt x="12" y="3081805"/>
                  <a:pt x="71" y="3080730"/>
                  <a:pt x="189" y="3079876"/>
                </a:cubicBezTo>
                <a:cubicBezTo>
                  <a:pt x="307" y="3079022"/>
                  <a:pt x="483" y="3078329"/>
                  <a:pt x="719" y="3077799"/>
                </a:cubicBezTo>
                <a:cubicBezTo>
                  <a:pt x="955" y="3077269"/>
                  <a:pt x="1249" y="3076901"/>
                  <a:pt x="1603" y="3076694"/>
                </a:cubicBezTo>
                <a:cubicBezTo>
                  <a:pt x="1956" y="3076488"/>
                  <a:pt x="2368" y="3076385"/>
                  <a:pt x="2840" y="3076385"/>
                </a:cubicBezTo>
                <a:cubicBezTo>
                  <a:pt x="3665" y="3076385"/>
                  <a:pt x="4828" y="3076886"/>
                  <a:pt x="6330" y="3077887"/>
                </a:cubicBezTo>
                <a:cubicBezTo>
                  <a:pt x="7832" y="3078889"/>
                  <a:pt x="9762" y="3079979"/>
                  <a:pt x="12118" y="3081157"/>
                </a:cubicBezTo>
                <a:cubicBezTo>
                  <a:pt x="14475" y="3082335"/>
                  <a:pt x="17317" y="3083440"/>
                  <a:pt x="20646" y="3084471"/>
                </a:cubicBezTo>
                <a:cubicBezTo>
                  <a:pt x="23974" y="3085502"/>
                  <a:pt x="27818" y="3086017"/>
                  <a:pt x="32178" y="3086017"/>
                </a:cubicBezTo>
                <a:cubicBezTo>
                  <a:pt x="35477" y="3086017"/>
                  <a:pt x="38496" y="3085575"/>
                  <a:pt x="41235" y="3084692"/>
                </a:cubicBezTo>
                <a:cubicBezTo>
                  <a:pt x="43975" y="3083808"/>
                  <a:pt x="46331" y="3082556"/>
                  <a:pt x="48304" y="3080936"/>
                </a:cubicBezTo>
                <a:cubicBezTo>
                  <a:pt x="50278" y="3079316"/>
                  <a:pt x="51795" y="3077328"/>
                  <a:pt x="52855" y="3074971"/>
                </a:cubicBezTo>
                <a:cubicBezTo>
                  <a:pt x="53916" y="3072615"/>
                  <a:pt x="54446" y="3069934"/>
                  <a:pt x="54446" y="3066930"/>
                </a:cubicBezTo>
                <a:cubicBezTo>
                  <a:pt x="54446" y="3063690"/>
                  <a:pt x="53710" y="3060921"/>
                  <a:pt x="52237" y="3058623"/>
                </a:cubicBezTo>
                <a:cubicBezTo>
                  <a:pt x="50764" y="3056326"/>
                  <a:pt x="48820" y="3054308"/>
                  <a:pt x="46405" y="3052570"/>
                </a:cubicBezTo>
                <a:cubicBezTo>
                  <a:pt x="43989" y="3050833"/>
                  <a:pt x="41235" y="3049242"/>
                  <a:pt x="38142" y="3047798"/>
                </a:cubicBezTo>
                <a:cubicBezTo>
                  <a:pt x="35049" y="3046355"/>
                  <a:pt x="31883" y="3044882"/>
                  <a:pt x="28643" y="3043380"/>
                </a:cubicBezTo>
                <a:cubicBezTo>
                  <a:pt x="25403" y="3041878"/>
                  <a:pt x="22251" y="3040214"/>
                  <a:pt x="19188" y="3038387"/>
                </a:cubicBezTo>
                <a:cubicBezTo>
                  <a:pt x="16124" y="3036561"/>
                  <a:pt x="13385" y="3034411"/>
                  <a:pt x="10970" y="3031937"/>
                </a:cubicBezTo>
                <a:cubicBezTo>
                  <a:pt x="8554" y="3029462"/>
                  <a:pt x="6595" y="3026561"/>
                  <a:pt x="5093" y="3023233"/>
                </a:cubicBezTo>
                <a:cubicBezTo>
                  <a:pt x="3591" y="3019904"/>
                  <a:pt x="2840" y="3015913"/>
                  <a:pt x="2840" y="3011259"/>
                </a:cubicBezTo>
                <a:cubicBezTo>
                  <a:pt x="2840" y="3006487"/>
                  <a:pt x="3709" y="3002231"/>
                  <a:pt x="5447" y="2998490"/>
                </a:cubicBezTo>
                <a:cubicBezTo>
                  <a:pt x="7185" y="2994749"/>
                  <a:pt x="9600" y="2991612"/>
                  <a:pt x="12693" y="2989079"/>
                </a:cubicBezTo>
                <a:cubicBezTo>
                  <a:pt x="15785" y="2986546"/>
                  <a:pt x="19467" y="2984616"/>
                  <a:pt x="23739" y="2983291"/>
                </a:cubicBezTo>
                <a:cubicBezTo>
                  <a:pt x="28010" y="2981965"/>
                  <a:pt x="32619" y="2981303"/>
                  <a:pt x="37568" y="2981303"/>
                </a:cubicBezTo>
                <a:close/>
                <a:moveTo>
                  <a:pt x="8235357" y="2773431"/>
                </a:moveTo>
                <a:lnTo>
                  <a:pt x="8244689" y="2773431"/>
                </a:lnTo>
                <a:cubicBezTo>
                  <a:pt x="8246603" y="2773431"/>
                  <a:pt x="8248278" y="2773608"/>
                  <a:pt x="8249714" y="2773962"/>
                </a:cubicBezTo>
                <a:cubicBezTo>
                  <a:pt x="8251150" y="2774315"/>
                  <a:pt x="8252406" y="2774875"/>
                  <a:pt x="8253482" y="2775641"/>
                </a:cubicBezTo>
                <a:cubicBezTo>
                  <a:pt x="8254559" y="2776407"/>
                  <a:pt x="8255456" y="2777379"/>
                  <a:pt x="8256174" y="2778557"/>
                </a:cubicBezTo>
                <a:cubicBezTo>
                  <a:pt x="8256892" y="2779735"/>
                  <a:pt x="8257520" y="2781119"/>
                  <a:pt x="8258058" y="2782710"/>
                </a:cubicBezTo>
                <a:lnTo>
                  <a:pt x="8290754" y="2865510"/>
                </a:lnTo>
                <a:lnTo>
                  <a:pt x="8291196" y="2865510"/>
                </a:lnTo>
                <a:lnTo>
                  <a:pt x="8325217" y="2782975"/>
                </a:lnTo>
                <a:cubicBezTo>
                  <a:pt x="8325875" y="2781208"/>
                  <a:pt x="8326594" y="2779706"/>
                  <a:pt x="8327372" y="2778468"/>
                </a:cubicBezTo>
                <a:cubicBezTo>
                  <a:pt x="8328150" y="2777231"/>
                  <a:pt x="8329004" y="2776245"/>
                  <a:pt x="8329931" y="2775508"/>
                </a:cubicBezTo>
                <a:cubicBezTo>
                  <a:pt x="8330859" y="2774772"/>
                  <a:pt x="8331891" y="2774242"/>
                  <a:pt x="8333028" y="2773918"/>
                </a:cubicBezTo>
                <a:cubicBezTo>
                  <a:pt x="8334165" y="2773594"/>
                  <a:pt x="8335482" y="2773431"/>
                  <a:pt x="8336979" y="2773431"/>
                </a:cubicBezTo>
                <a:lnTo>
                  <a:pt x="8346764" y="2773431"/>
                </a:lnTo>
                <a:cubicBezTo>
                  <a:pt x="8347662" y="2773431"/>
                  <a:pt x="8348515" y="2773564"/>
                  <a:pt x="8349323" y="2773829"/>
                </a:cubicBezTo>
                <a:cubicBezTo>
                  <a:pt x="8350131" y="2774094"/>
                  <a:pt x="8350819" y="2774507"/>
                  <a:pt x="8351388" y="2775066"/>
                </a:cubicBezTo>
                <a:cubicBezTo>
                  <a:pt x="8351957" y="2775626"/>
                  <a:pt x="8352421" y="2776333"/>
                  <a:pt x="8352779" y="2777187"/>
                </a:cubicBezTo>
                <a:cubicBezTo>
                  <a:pt x="8353139" y="2778041"/>
                  <a:pt x="8353318" y="2779087"/>
                  <a:pt x="8353318" y="2780324"/>
                </a:cubicBezTo>
                <a:lnTo>
                  <a:pt x="8353318" y="2885480"/>
                </a:lnTo>
                <a:cubicBezTo>
                  <a:pt x="8353318" y="2885952"/>
                  <a:pt x="8353197" y="2886364"/>
                  <a:pt x="8352954" y="2886718"/>
                </a:cubicBezTo>
                <a:cubicBezTo>
                  <a:pt x="8352711" y="2887071"/>
                  <a:pt x="8352287" y="2887351"/>
                  <a:pt x="8351680" y="2887557"/>
                </a:cubicBezTo>
                <a:cubicBezTo>
                  <a:pt x="8351073" y="2887763"/>
                  <a:pt x="8350299" y="2887940"/>
                  <a:pt x="8349359" y="2888087"/>
                </a:cubicBezTo>
                <a:cubicBezTo>
                  <a:pt x="8348419" y="2888235"/>
                  <a:pt x="8347190" y="2888308"/>
                  <a:pt x="8345673" y="2888308"/>
                </a:cubicBezTo>
                <a:cubicBezTo>
                  <a:pt x="8344278" y="2888308"/>
                  <a:pt x="8343079" y="2888235"/>
                  <a:pt x="8342078" y="2888087"/>
                </a:cubicBezTo>
                <a:cubicBezTo>
                  <a:pt x="8341077" y="2887940"/>
                  <a:pt x="8340288" y="2887763"/>
                  <a:pt x="8339712" y="2887557"/>
                </a:cubicBezTo>
                <a:cubicBezTo>
                  <a:pt x="8339135" y="2887351"/>
                  <a:pt x="8338725" y="2887071"/>
                  <a:pt x="8338483" y="2886718"/>
                </a:cubicBezTo>
                <a:cubicBezTo>
                  <a:pt x="8338240" y="2886364"/>
                  <a:pt x="8338119" y="2885952"/>
                  <a:pt x="8338119" y="2885480"/>
                </a:cubicBezTo>
                <a:lnTo>
                  <a:pt x="8338119" y="2785891"/>
                </a:lnTo>
                <a:lnTo>
                  <a:pt x="8337942" y="2785891"/>
                </a:lnTo>
                <a:lnTo>
                  <a:pt x="8297647" y="2885922"/>
                </a:lnTo>
                <a:cubicBezTo>
                  <a:pt x="8297470" y="2886335"/>
                  <a:pt x="8297220" y="2886688"/>
                  <a:pt x="8296896" y="2886983"/>
                </a:cubicBezTo>
                <a:cubicBezTo>
                  <a:pt x="8296572" y="2887277"/>
                  <a:pt x="8296100" y="2887528"/>
                  <a:pt x="8295482" y="2887734"/>
                </a:cubicBezTo>
                <a:cubicBezTo>
                  <a:pt x="8294863" y="2887940"/>
                  <a:pt x="8294127" y="2888087"/>
                  <a:pt x="8293273" y="2888176"/>
                </a:cubicBezTo>
                <a:cubicBezTo>
                  <a:pt x="8292419" y="2888264"/>
                  <a:pt x="8291402" y="2888308"/>
                  <a:pt x="8290224" y="2888308"/>
                </a:cubicBezTo>
                <a:cubicBezTo>
                  <a:pt x="8288987" y="2888308"/>
                  <a:pt x="8287926" y="2888249"/>
                  <a:pt x="8287043" y="2888131"/>
                </a:cubicBezTo>
                <a:cubicBezTo>
                  <a:pt x="8286159" y="2888014"/>
                  <a:pt x="8285423" y="2887852"/>
                  <a:pt x="8284834" y="2887645"/>
                </a:cubicBezTo>
                <a:cubicBezTo>
                  <a:pt x="8284245" y="2887439"/>
                  <a:pt x="8283788" y="2887189"/>
                  <a:pt x="8283464" y="2886894"/>
                </a:cubicBezTo>
                <a:cubicBezTo>
                  <a:pt x="8283140" y="2886600"/>
                  <a:pt x="8282919" y="2886276"/>
                  <a:pt x="8282801" y="2885922"/>
                </a:cubicBezTo>
                <a:lnTo>
                  <a:pt x="8244273" y="2785891"/>
                </a:lnTo>
                <a:lnTo>
                  <a:pt x="8244185" y="2785891"/>
                </a:lnTo>
                <a:lnTo>
                  <a:pt x="8244185" y="2885480"/>
                </a:lnTo>
                <a:cubicBezTo>
                  <a:pt x="8244185" y="2885952"/>
                  <a:pt x="8244064" y="2886364"/>
                  <a:pt x="8243822" y="2886718"/>
                </a:cubicBezTo>
                <a:cubicBezTo>
                  <a:pt x="8243579" y="2887071"/>
                  <a:pt x="8243154" y="2887351"/>
                  <a:pt x="8242547" y="2887557"/>
                </a:cubicBezTo>
                <a:cubicBezTo>
                  <a:pt x="8241940" y="2887763"/>
                  <a:pt x="8241151" y="2887940"/>
                  <a:pt x="8240181" y="2888087"/>
                </a:cubicBezTo>
                <a:cubicBezTo>
                  <a:pt x="8239210" y="2888235"/>
                  <a:pt x="8237966" y="2888308"/>
                  <a:pt x="8236449" y="2888308"/>
                </a:cubicBezTo>
                <a:cubicBezTo>
                  <a:pt x="8234992" y="2888308"/>
                  <a:pt x="8233779" y="2888235"/>
                  <a:pt x="8232809" y="2888087"/>
                </a:cubicBezTo>
                <a:cubicBezTo>
                  <a:pt x="8231838" y="2887940"/>
                  <a:pt x="8231064" y="2887763"/>
                  <a:pt x="8230487" y="2887557"/>
                </a:cubicBezTo>
                <a:cubicBezTo>
                  <a:pt x="8229911" y="2887351"/>
                  <a:pt x="8229517" y="2887071"/>
                  <a:pt x="8229304" y="2886718"/>
                </a:cubicBezTo>
                <a:cubicBezTo>
                  <a:pt x="8229092" y="2886364"/>
                  <a:pt x="8228986" y="2885952"/>
                  <a:pt x="8228986" y="2885480"/>
                </a:cubicBezTo>
                <a:lnTo>
                  <a:pt x="8228986" y="2780324"/>
                </a:lnTo>
                <a:cubicBezTo>
                  <a:pt x="8228986" y="2777850"/>
                  <a:pt x="8229644" y="2776083"/>
                  <a:pt x="8230960" y="2775022"/>
                </a:cubicBezTo>
                <a:cubicBezTo>
                  <a:pt x="8232276" y="2773962"/>
                  <a:pt x="8233741" y="2773431"/>
                  <a:pt x="8235357" y="2773431"/>
                </a:cubicBezTo>
                <a:close/>
                <a:moveTo>
                  <a:pt x="7759107" y="2773431"/>
                </a:moveTo>
                <a:lnTo>
                  <a:pt x="7768439" y="2773431"/>
                </a:lnTo>
                <a:cubicBezTo>
                  <a:pt x="7770353" y="2773431"/>
                  <a:pt x="7772028" y="2773608"/>
                  <a:pt x="7773464" y="2773962"/>
                </a:cubicBezTo>
                <a:cubicBezTo>
                  <a:pt x="7774900" y="2774315"/>
                  <a:pt x="7776156" y="2774875"/>
                  <a:pt x="7777232" y="2775641"/>
                </a:cubicBezTo>
                <a:cubicBezTo>
                  <a:pt x="7778309" y="2776407"/>
                  <a:pt x="7779207" y="2777379"/>
                  <a:pt x="7779925" y="2778557"/>
                </a:cubicBezTo>
                <a:cubicBezTo>
                  <a:pt x="7780643" y="2779735"/>
                  <a:pt x="7781270" y="2781119"/>
                  <a:pt x="7781809" y="2782710"/>
                </a:cubicBezTo>
                <a:lnTo>
                  <a:pt x="7814504" y="2865510"/>
                </a:lnTo>
                <a:lnTo>
                  <a:pt x="7814946" y="2865510"/>
                </a:lnTo>
                <a:lnTo>
                  <a:pt x="7848967" y="2782975"/>
                </a:lnTo>
                <a:cubicBezTo>
                  <a:pt x="7849626" y="2781208"/>
                  <a:pt x="7850344" y="2779706"/>
                  <a:pt x="7851123" y="2778468"/>
                </a:cubicBezTo>
                <a:cubicBezTo>
                  <a:pt x="7851900" y="2777231"/>
                  <a:pt x="7852754" y="2776245"/>
                  <a:pt x="7853682" y="2775508"/>
                </a:cubicBezTo>
                <a:cubicBezTo>
                  <a:pt x="7854610" y="2774772"/>
                  <a:pt x="7855641" y="2774242"/>
                  <a:pt x="7856779" y="2773918"/>
                </a:cubicBezTo>
                <a:cubicBezTo>
                  <a:pt x="7857915" y="2773594"/>
                  <a:pt x="7859232" y="2773431"/>
                  <a:pt x="7860729" y="2773431"/>
                </a:cubicBezTo>
                <a:lnTo>
                  <a:pt x="7870514" y="2773431"/>
                </a:lnTo>
                <a:cubicBezTo>
                  <a:pt x="7871413" y="2773431"/>
                  <a:pt x="7872265" y="2773564"/>
                  <a:pt x="7873073" y="2773829"/>
                </a:cubicBezTo>
                <a:cubicBezTo>
                  <a:pt x="7873881" y="2774094"/>
                  <a:pt x="7874569" y="2774507"/>
                  <a:pt x="7875138" y="2775066"/>
                </a:cubicBezTo>
                <a:cubicBezTo>
                  <a:pt x="7875707" y="2775626"/>
                  <a:pt x="7876171" y="2776333"/>
                  <a:pt x="7876530" y="2777187"/>
                </a:cubicBezTo>
                <a:cubicBezTo>
                  <a:pt x="7876889" y="2778041"/>
                  <a:pt x="7877068" y="2779087"/>
                  <a:pt x="7877068" y="2780324"/>
                </a:cubicBezTo>
                <a:lnTo>
                  <a:pt x="7877068" y="2885480"/>
                </a:lnTo>
                <a:cubicBezTo>
                  <a:pt x="7877068" y="2885952"/>
                  <a:pt x="7876947" y="2886364"/>
                  <a:pt x="7876705" y="2886718"/>
                </a:cubicBezTo>
                <a:cubicBezTo>
                  <a:pt x="7876462" y="2887071"/>
                  <a:pt x="7876037" y="2887351"/>
                  <a:pt x="7875430" y="2887557"/>
                </a:cubicBezTo>
                <a:cubicBezTo>
                  <a:pt x="7874823" y="2887763"/>
                  <a:pt x="7874049" y="2887940"/>
                  <a:pt x="7873109" y="2888087"/>
                </a:cubicBezTo>
                <a:cubicBezTo>
                  <a:pt x="7872169" y="2888235"/>
                  <a:pt x="7870940" y="2888308"/>
                  <a:pt x="7869423" y="2888308"/>
                </a:cubicBezTo>
                <a:cubicBezTo>
                  <a:pt x="7868028" y="2888308"/>
                  <a:pt x="7866830" y="2888235"/>
                  <a:pt x="7865829" y="2888087"/>
                </a:cubicBezTo>
                <a:cubicBezTo>
                  <a:pt x="7864828" y="2887940"/>
                  <a:pt x="7864039" y="2887763"/>
                  <a:pt x="7863462" y="2887557"/>
                </a:cubicBezTo>
                <a:cubicBezTo>
                  <a:pt x="7862885" y="2887351"/>
                  <a:pt x="7862475" y="2887071"/>
                  <a:pt x="7862233" y="2886718"/>
                </a:cubicBezTo>
                <a:cubicBezTo>
                  <a:pt x="7861990" y="2886364"/>
                  <a:pt x="7861869" y="2885952"/>
                  <a:pt x="7861869" y="2885480"/>
                </a:cubicBezTo>
                <a:lnTo>
                  <a:pt x="7861869" y="2785891"/>
                </a:lnTo>
                <a:lnTo>
                  <a:pt x="7861692" y="2785891"/>
                </a:lnTo>
                <a:lnTo>
                  <a:pt x="7821397" y="2885922"/>
                </a:lnTo>
                <a:cubicBezTo>
                  <a:pt x="7821220" y="2886335"/>
                  <a:pt x="7820970" y="2886688"/>
                  <a:pt x="7820646" y="2886983"/>
                </a:cubicBezTo>
                <a:cubicBezTo>
                  <a:pt x="7820322" y="2887277"/>
                  <a:pt x="7819851" y="2887528"/>
                  <a:pt x="7819232" y="2887734"/>
                </a:cubicBezTo>
                <a:cubicBezTo>
                  <a:pt x="7818613" y="2887940"/>
                  <a:pt x="7817877" y="2888087"/>
                  <a:pt x="7817023" y="2888176"/>
                </a:cubicBezTo>
                <a:cubicBezTo>
                  <a:pt x="7816169" y="2888264"/>
                  <a:pt x="7815153" y="2888308"/>
                  <a:pt x="7813974" y="2888308"/>
                </a:cubicBezTo>
                <a:cubicBezTo>
                  <a:pt x="7812737" y="2888308"/>
                  <a:pt x="7811677" y="2888249"/>
                  <a:pt x="7810793" y="2888131"/>
                </a:cubicBezTo>
                <a:cubicBezTo>
                  <a:pt x="7809909" y="2888014"/>
                  <a:pt x="7809173" y="2887852"/>
                  <a:pt x="7808584" y="2887645"/>
                </a:cubicBezTo>
                <a:cubicBezTo>
                  <a:pt x="7807995" y="2887439"/>
                  <a:pt x="7807539" y="2887189"/>
                  <a:pt x="7807214" y="2886894"/>
                </a:cubicBezTo>
                <a:cubicBezTo>
                  <a:pt x="7806890" y="2886600"/>
                  <a:pt x="7806669" y="2886276"/>
                  <a:pt x="7806551" y="2885922"/>
                </a:cubicBezTo>
                <a:lnTo>
                  <a:pt x="7768024" y="2785891"/>
                </a:lnTo>
                <a:lnTo>
                  <a:pt x="7767935" y="2785891"/>
                </a:lnTo>
                <a:lnTo>
                  <a:pt x="7767935" y="2885480"/>
                </a:lnTo>
                <a:cubicBezTo>
                  <a:pt x="7767935" y="2885952"/>
                  <a:pt x="7767814" y="2886364"/>
                  <a:pt x="7767572" y="2886718"/>
                </a:cubicBezTo>
                <a:cubicBezTo>
                  <a:pt x="7767329" y="2887071"/>
                  <a:pt x="7766904" y="2887351"/>
                  <a:pt x="7766297" y="2887557"/>
                </a:cubicBezTo>
                <a:cubicBezTo>
                  <a:pt x="7765690" y="2887763"/>
                  <a:pt x="7764901" y="2887940"/>
                  <a:pt x="7763931" y="2888087"/>
                </a:cubicBezTo>
                <a:cubicBezTo>
                  <a:pt x="7762960" y="2888235"/>
                  <a:pt x="7761716" y="2888308"/>
                  <a:pt x="7760199" y="2888308"/>
                </a:cubicBezTo>
                <a:cubicBezTo>
                  <a:pt x="7758743" y="2888308"/>
                  <a:pt x="7757529" y="2888235"/>
                  <a:pt x="7756559" y="2888087"/>
                </a:cubicBezTo>
                <a:cubicBezTo>
                  <a:pt x="7755588" y="2887940"/>
                  <a:pt x="7754814" y="2887763"/>
                  <a:pt x="7754238" y="2887557"/>
                </a:cubicBezTo>
                <a:cubicBezTo>
                  <a:pt x="7753661" y="2887351"/>
                  <a:pt x="7753267" y="2887071"/>
                  <a:pt x="7753055" y="2886718"/>
                </a:cubicBezTo>
                <a:cubicBezTo>
                  <a:pt x="7752842" y="2886364"/>
                  <a:pt x="7752736" y="2885952"/>
                  <a:pt x="7752736" y="2885480"/>
                </a:cubicBezTo>
                <a:lnTo>
                  <a:pt x="7752736" y="2780324"/>
                </a:lnTo>
                <a:cubicBezTo>
                  <a:pt x="7752736" y="2777850"/>
                  <a:pt x="7753394" y="2776083"/>
                  <a:pt x="7754710" y="2775022"/>
                </a:cubicBezTo>
                <a:cubicBezTo>
                  <a:pt x="7756026" y="2773962"/>
                  <a:pt x="7757492" y="2773431"/>
                  <a:pt x="7759107" y="2773431"/>
                </a:cubicBezTo>
                <a:close/>
                <a:moveTo>
                  <a:pt x="7292382" y="2773431"/>
                </a:moveTo>
                <a:lnTo>
                  <a:pt x="7301714" y="2773431"/>
                </a:lnTo>
                <a:cubicBezTo>
                  <a:pt x="7303628" y="2773431"/>
                  <a:pt x="7305303" y="2773608"/>
                  <a:pt x="7306739" y="2773962"/>
                </a:cubicBezTo>
                <a:cubicBezTo>
                  <a:pt x="7308175" y="2774315"/>
                  <a:pt x="7309431" y="2774875"/>
                  <a:pt x="7310507" y="2775641"/>
                </a:cubicBezTo>
                <a:cubicBezTo>
                  <a:pt x="7311584" y="2776407"/>
                  <a:pt x="7312482" y="2777379"/>
                  <a:pt x="7313200" y="2778557"/>
                </a:cubicBezTo>
                <a:cubicBezTo>
                  <a:pt x="7313918" y="2779735"/>
                  <a:pt x="7314545" y="2781119"/>
                  <a:pt x="7315084" y="2782710"/>
                </a:cubicBezTo>
                <a:lnTo>
                  <a:pt x="7347779" y="2865510"/>
                </a:lnTo>
                <a:lnTo>
                  <a:pt x="7348221" y="2865510"/>
                </a:lnTo>
                <a:lnTo>
                  <a:pt x="7382242" y="2782975"/>
                </a:lnTo>
                <a:cubicBezTo>
                  <a:pt x="7382901" y="2781208"/>
                  <a:pt x="7383619" y="2779706"/>
                  <a:pt x="7384398" y="2778468"/>
                </a:cubicBezTo>
                <a:cubicBezTo>
                  <a:pt x="7385175" y="2777231"/>
                  <a:pt x="7386029" y="2776245"/>
                  <a:pt x="7386957" y="2775508"/>
                </a:cubicBezTo>
                <a:cubicBezTo>
                  <a:pt x="7387885" y="2774772"/>
                  <a:pt x="7388916" y="2774242"/>
                  <a:pt x="7390054" y="2773918"/>
                </a:cubicBezTo>
                <a:cubicBezTo>
                  <a:pt x="7391190" y="2773594"/>
                  <a:pt x="7392507" y="2773431"/>
                  <a:pt x="7394004" y="2773431"/>
                </a:cubicBezTo>
                <a:lnTo>
                  <a:pt x="7403789" y="2773431"/>
                </a:lnTo>
                <a:cubicBezTo>
                  <a:pt x="7404688" y="2773431"/>
                  <a:pt x="7405540" y="2773564"/>
                  <a:pt x="7406348" y="2773829"/>
                </a:cubicBezTo>
                <a:cubicBezTo>
                  <a:pt x="7407156" y="2774094"/>
                  <a:pt x="7407844" y="2774507"/>
                  <a:pt x="7408413" y="2775066"/>
                </a:cubicBezTo>
                <a:cubicBezTo>
                  <a:pt x="7408982" y="2775626"/>
                  <a:pt x="7409446" y="2776333"/>
                  <a:pt x="7409805" y="2777187"/>
                </a:cubicBezTo>
                <a:cubicBezTo>
                  <a:pt x="7410164" y="2778041"/>
                  <a:pt x="7410343" y="2779087"/>
                  <a:pt x="7410343" y="2780324"/>
                </a:cubicBezTo>
                <a:lnTo>
                  <a:pt x="7410343" y="2885480"/>
                </a:lnTo>
                <a:cubicBezTo>
                  <a:pt x="7410343" y="2885952"/>
                  <a:pt x="7410222" y="2886364"/>
                  <a:pt x="7409980" y="2886718"/>
                </a:cubicBezTo>
                <a:cubicBezTo>
                  <a:pt x="7409737" y="2887071"/>
                  <a:pt x="7409312" y="2887351"/>
                  <a:pt x="7408705" y="2887557"/>
                </a:cubicBezTo>
                <a:cubicBezTo>
                  <a:pt x="7408098" y="2887763"/>
                  <a:pt x="7407324" y="2887940"/>
                  <a:pt x="7406384" y="2888087"/>
                </a:cubicBezTo>
                <a:cubicBezTo>
                  <a:pt x="7405444" y="2888235"/>
                  <a:pt x="7404215" y="2888308"/>
                  <a:pt x="7402698" y="2888308"/>
                </a:cubicBezTo>
                <a:cubicBezTo>
                  <a:pt x="7401303" y="2888308"/>
                  <a:pt x="7400105" y="2888235"/>
                  <a:pt x="7399104" y="2888087"/>
                </a:cubicBezTo>
                <a:cubicBezTo>
                  <a:pt x="7398103" y="2887940"/>
                  <a:pt x="7397314" y="2887763"/>
                  <a:pt x="7396737" y="2887557"/>
                </a:cubicBezTo>
                <a:cubicBezTo>
                  <a:pt x="7396160" y="2887351"/>
                  <a:pt x="7395750" y="2887071"/>
                  <a:pt x="7395508" y="2886718"/>
                </a:cubicBezTo>
                <a:cubicBezTo>
                  <a:pt x="7395265" y="2886364"/>
                  <a:pt x="7395144" y="2885952"/>
                  <a:pt x="7395144" y="2885480"/>
                </a:cubicBezTo>
                <a:lnTo>
                  <a:pt x="7395144" y="2785891"/>
                </a:lnTo>
                <a:lnTo>
                  <a:pt x="7394967" y="2785891"/>
                </a:lnTo>
                <a:lnTo>
                  <a:pt x="7354672" y="2885922"/>
                </a:lnTo>
                <a:cubicBezTo>
                  <a:pt x="7354495" y="2886335"/>
                  <a:pt x="7354245" y="2886688"/>
                  <a:pt x="7353921" y="2886983"/>
                </a:cubicBezTo>
                <a:cubicBezTo>
                  <a:pt x="7353597" y="2887277"/>
                  <a:pt x="7353126" y="2887528"/>
                  <a:pt x="7352507" y="2887734"/>
                </a:cubicBezTo>
                <a:cubicBezTo>
                  <a:pt x="7351888" y="2887940"/>
                  <a:pt x="7351152" y="2888087"/>
                  <a:pt x="7350298" y="2888176"/>
                </a:cubicBezTo>
                <a:cubicBezTo>
                  <a:pt x="7349444" y="2888264"/>
                  <a:pt x="7348428" y="2888308"/>
                  <a:pt x="7347249" y="2888308"/>
                </a:cubicBezTo>
                <a:cubicBezTo>
                  <a:pt x="7346012" y="2888308"/>
                  <a:pt x="7344952" y="2888249"/>
                  <a:pt x="7344068" y="2888131"/>
                </a:cubicBezTo>
                <a:cubicBezTo>
                  <a:pt x="7343184" y="2888014"/>
                  <a:pt x="7342448" y="2887852"/>
                  <a:pt x="7341859" y="2887645"/>
                </a:cubicBezTo>
                <a:cubicBezTo>
                  <a:pt x="7341270" y="2887439"/>
                  <a:pt x="7340814" y="2887189"/>
                  <a:pt x="7340489" y="2886894"/>
                </a:cubicBezTo>
                <a:cubicBezTo>
                  <a:pt x="7340165" y="2886600"/>
                  <a:pt x="7339944" y="2886276"/>
                  <a:pt x="7339826" y="2885922"/>
                </a:cubicBezTo>
                <a:lnTo>
                  <a:pt x="7301299" y="2785891"/>
                </a:lnTo>
                <a:lnTo>
                  <a:pt x="7301210" y="2785891"/>
                </a:lnTo>
                <a:lnTo>
                  <a:pt x="7301210" y="2885480"/>
                </a:lnTo>
                <a:cubicBezTo>
                  <a:pt x="7301210" y="2885952"/>
                  <a:pt x="7301089" y="2886364"/>
                  <a:pt x="7300847" y="2886718"/>
                </a:cubicBezTo>
                <a:cubicBezTo>
                  <a:pt x="7300604" y="2887071"/>
                  <a:pt x="7300179" y="2887351"/>
                  <a:pt x="7299572" y="2887557"/>
                </a:cubicBezTo>
                <a:cubicBezTo>
                  <a:pt x="7298965" y="2887763"/>
                  <a:pt x="7298176" y="2887940"/>
                  <a:pt x="7297206" y="2888087"/>
                </a:cubicBezTo>
                <a:cubicBezTo>
                  <a:pt x="7296235" y="2888235"/>
                  <a:pt x="7294991" y="2888308"/>
                  <a:pt x="7293474" y="2888308"/>
                </a:cubicBezTo>
                <a:cubicBezTo>
                  <a:pt x="7292018" y="2888308"/>
                  <a:pt x="7290804" y="2888235"/>
                  <a:pt x="7289834" y="2888087"/>
                </a:cubicBezTo>
                <a:cubicBezTo>
                  <a:pt x="7288863" y="2887940"/>
                  <a:pt x="7288089" y="2887763"/>
                  <a:pt x="7287513" y="2887557"/>
                </a:cubicBezTo>
                <a:cubicBezTo>
                  <a:pt x="7286936" y="2887351"/>
                  <a:pt x="7286542" y="2887071"/>
                  <a:pt x="7286330" y="2886718"/>
                </a:cubicBezTo>
                <a:cubicBezTo>
                  <a:pt x="7286117" y="2886364"/>
                  <a:pt x="7286011" y="2885952"/>
                  <a:pt x="7286011" y="2885480"/>
                </a:cubicBezTo>
                <a:lnTo>
                  <a:pt x="7286011" y="2780324"/>
                </a:lnTo>
                <a:cubicBezTo>
                  <a:pt x="7286011" y="2777850"/>
                  <a:pt x="7286669" y="2776083"/>
                  <a:pt x="7287985" y="2775022"/>
                </a:cubicBezTo>
                <a:cubicBezTo>
                  <a:pt x="7289301" y="2773962"/>
                  <a:pt x="7290767" y="2773431"/>
                  <a:pt x="7292382" y="2773431"/>
                </a:cubicBezTo>
                <a:close/>
                <a:moveTo>
                  <a:pt x="6816132" y="2773431"/>
                </a:moveTo>
                <a:lnTo>
                  <a:pt x="6825464" y="2773431"/>
                </a:lnTo>
                <a:cubicBezTo>
                  <a:pt x="6827378" y="2773431"/>
                  <a:pt x="6829053" y="2773608"/>
                  <a:pt x="6830489" y="2773962"/>
                </a:cubicBezTo>
                <a:cubicBezTo>
                  <a:pt x="6831925" y="2774315"/>
                  <a:pt x="6833181" y="2774875"/>
                  <a:pt x="6834257" y="2775641"/>
                </a:cubicBezTo>
                <a:cubicBezTo>
                  <a:pt x="6835334" y="2776407"/>
                  <a:pt x="6836232" y="2777379"/>
                  <a:pt x="6836950" y="2778557"/>
                </a:cubicBezTo>
                <a:cubicBezTo>
                  <a:pt x="6837668" y="2779735"/>
                  <a:pt x="6838295" y="2781119"/>
                  <a:pt x="6838834" y="2782710"/>
                </a:cubicBezTo>
                <a:lnTo>
                  <a:pt x="6871529" y="2865510"/>
                </a:lnTo>
                <a:lnTo>
                  <a:pt x="6871971" y="2865510"/>
                </a:lnTo>
                <a:lnTo>
                  <a:pt x="6905992" y="2782975"/>
                </a:lnTo>
                <a:cubicBezTo>
                  <a:pt x="6906651" y="2781208"/>
                  <a:pt x="6907369" y="2779706"/>
                  <a:pt x="6908148" y="2778468"/>
                </a:cubicBezTo>
                <a:cubicBezTo>
                  <a:pt x="6908925" y="2777231"/>
                  <a:pt x="6909779" y="2776245"/>
                  <a:pt x="6910707" y="2775508"/>
                </a:cubicBezTo>
                <a:cubicBezTo>
                  <a:pt x="6911635" y="2774772"/>
                  <a:pt x="6912666" y="2774242"/>
                  <a:pt x="6913804" y="2773918"/>
                </a:cubicBezTo>
                <a:cubicBezTo>
                  <a:pt x="6914940" y="2773594"/>
                  <a:pt x="6916257" y="2773431"/>
                  <a:pt x="6917754" y="2773431"/>
                </a:cubicBezTo>
                <a:lnTo>
                  <a:pt x="6927539" y="2773431"/>
                </a:lnTo>
                <a:cubicBezTo>
                  <a:pt x="6928438" y="2773431"/>
                  <a:pt x="6929290" y="2773564"/>
                  <a:pt x="6930098" y="2773829"/>
                </a:cubicBezTo>
                <a:cubicBezTo>
                  <a:pt x="6930906" y="2774094"/>
                  <a:pt x="6931594" y="2774507"/>
                  <a:pt x="6932163" y="2775066"/>
                </a:cubicBezTo>
                <a:cubicBezTo>
                  <a:pt x="6932732" y="2775626"/>
                  <a:pt x="6933196" y="2776333"/>
                  <a:pt x="6933555" y="2777187"/>
                </a:cubicBezTo>
                <a:cubicBezTo>
                  <a:pt x="6933914" y="2778041"/>
                  <a:pt x="6934093" y="2779087"/>
                  <a:pt x="6934093" y="2780324"/>
                </a:cubicBezTo>
                <a:lnTo>
                  <a:pt x="6934093" y="2885480"/>
                </a:lnTo>
                <a:cubicBezTo>
                  <a:pt x="6934093" y="2885952"/>
                  <a:pt x="6933972" y="2886364"/>
                  <a:pt x="6933730" y="2886718"/>
                </a:cubicBezTo>
                <a:cubicBezTo>
                  <a:pt x="6933487" y="2887071"/>
                  <a:pt x="6933062" y="2887351"/>
                  <a:pt x="6932455" y="2887557"/>
                </a:cubicBezTo>
                <a:cubicBezTo>
                  <a:pt x="6931848" y="2887763"/>
                  <a:pt x="6931074" y="2887940"/>
                  <a:pt x="6930134" y="2888087"/>
                </a:cubicBezTo>
                <a:cubicBezTo>
                  <a:pt x="6929194" y="2888235"/>
                  <a:pt x="6927965" y="2888308"/>
                  <a:pt x="6926448" y="2888308"/>
                </a:cubicBezTo>
                <a:cubicBezTo>
                  <a:pt x="6925053" y="2888308"/>
                  <a:pt x="6923855" y="2888235"/>
                  <a:pt x="6922854" y="2888087"/>
                </a:cubicBezTo>
                <a:cubicBezTo>
                  <a:pt x="6921853" y="2887940"/>
                  <a:pt x="6921064" y="2887763"/>
                  <a:pt x="6920487" y="2887557"/>
                </a:cubicBezTo>
                <a:cubicBezTo>
                  <a:pt x="6919910" y="2887351"/>
                  <a:pt x="6919500" y="2887071"/>
                  <a:pt x="6919258" y="2886718"/>
                </a:cubicBezTo>
                <a:cubicBezTo>
                  <a:pt x="6919015" y="2886364"/>
                  <a:pt x="6918894" y="2885952"/>
                  <a:pt x="6918894" y="2885480"/>
                </a:cubicBezTo>
                <a:lnTo>
                  <a:pt x="6918894" y="2785891"/>
                </a:lnTo>
                <a:lnTo>
                  <a:pt x="6918717" y="2785891"/>
                </a:lnTo>
                <a:lnTo>
                  <a:pt x="6878422" y="2885922"/>
                </a:lnTo>
                <a:cubicBezTo>
                  <a:pt x="6878245" y="2886335"/>
                  <a:pt x="6877995" y="2886688"/>
                  <a:pt x="6877671" y="2886983"/>
                </a:cubicBezTo>
                <a:cubicBezTo>
                  <a:pt x="6877347" y="2887277"/>
                  <a:pt x="6876876" y="2887528"/>
                  <a:pt x="6876257" y="2887734"/>
                </a:cubicBezTo>
                <a:cubicBezTo>
                  <a:pt x="6875638" y="2887940"/>
                  <a:pt x="6874902" y="2888087"/>
                  <a:pt x="6874048" y="2888176"/>
                </a:cubicBezTo>
                <a:cubicBezTo>
                  <a:pt x="6873194" y="2888264"/>
                  <a:pt x="6872178" y="2888308"/>
                  <a:pt x="6870999" y="2888308"/>
                </a:cubicBezTo>
                <a:cubicBezTo>
                  <a:pt x="6869762" y="2888308"/>
                  <a:pt x="6868702" y="2888249"/>
                  <a:pt x="6867818" y="2888131"/>
                </a:cubicBezTo>
                <a:cubicBezTo>
                  <a:pt x="6866934" y="2888014"/>
                  <a:pt x="6866198" y="2887852"/>
                  <a:pt x="6865609" y="2887645"/>
                </a:cubicBezTo>
                <a:cubicBezTo>
                  <a:pt x="6865020" y="2887439"/>
                  <a:pt x="6864564" y="2887189"/>
                  <a:pt x="6864239" y="2886894"/>
                </a:cubicBezTo>
                <a:cubicBezTo>
                  <a:pt x="6863915" y="2886600"/>
                  <a:pt x="6863694" y="2886276"/>
                  <a:pt x="6863576" y="2885922"/>
                </a:cubicBezTo>
                <a:lnTo>
                  <a:pt x="6825049" y="2785891"/>
                </a:lnTo>
                <a:lnTo>
                  <a:pt x="6824960" y="2785891"/>
                </a:lnTo>
                <a:lnTo>
                  <a:pt x="6824960" y="2885480"/>
                </a:lnTo>
                <a:cubicBezTo>
                  <a:pt x="6824960" y="2885952"/>
                  <a:pt x="6824839" y="2886364"/>
                  <a:pt x="6824597" y="2886718"/>
                </a:cubicBezTo>
                <a:cubicBezTo>
                  <a:pt x="6824354" y="2887071"/>
                  <a:pt x="6823929" y="2887351"/>
                  <a:pt x="6823322" y="2887557"/>
                </a:cubicBezTo>
                <a:cubicBezTo>
                  <a:pt x="6822715" y="2887763"/>
                  <a:pt x="6821926" y="2887940"/>
                  <a:pt x="6820956" y="2888087"/>
                </a:cubicBezTo>
                <a:cubicBezTo>
                  <a:pt x="6819985" y="2888235"/>
                  <a:pt x="6818741" y="2888308"/>
                  <a:pt x="6817224" y="2888308"/>
                </a:cubicBezTo>
                <a:cubicBezTo>
                  <a:pt x="6815768" y="2888308"/>
                  <a:pt x="6814554" y="2888235"/>
                  <a:pt x="6813584" y="2888087"/>
                </a:cubicBezTo>
                <a:cubicBezTo>
                  <a:pt x="6812613" y="2887940"/>
                  <a:pt x="6811839" y="2887763"/>
                  <a:pt x="6811263" y="2887557"/>
                </a:cubicBezTo>
                <a:cubicBezTo>
                  <a:pt x="6810686" y="2887351"/>
                  <a:pt x="6810292" y="2887071"/>
                  <a:pt x="6810080" y="2886718"/>
                </a:cubicBezTo>
                <a:cubicBezTo>
                  <a:pt x="6809867" y="2886364"/>
                  <a:pt x="6809761" y="2885952"/>
                  <a:pt x="6809761" y="2885480"/>
                </a:cubicBezTo>
                <a:lnTo>
                  <a:pt x="6809761" y="2780324"/>
                </a:lnTo>
                <a:cubicBezTo>
                  <a:pt x="6809761" y="2777850"/>
                  <a:pt x="6810419" y="2776083"/>
                  <a:pt x="6811735" y="2775022"/>
                </a:cubicBezTo>
                <a:cubicBezTo>
                  <a:pt x="6813051" y="2773962"/>
                  <a:pt x="6814517" y="2773431"/>
                  <a:pt x="6816132" y="2773431"/>
                </a:cubicBezTo>
                <a:close/>
                <a:moveTo>
                  <a:pt x="6349407" y="2773431"/>
                </a:moveTo>
                <a:lnTo>
                  <a:pt x="6358739" y="2773431"/>
                </a:lnTo>
                <a:cubicBezTo>
                  <a:pt x="6360653" y="2773431"/>
                  <a:pt x="6362328" y="2773608"/>
                  <a:pt x="6363764" y="2773962"/>
                </a:cubicBezTo>
                <a:cubicBezTo>
                  <a:pt x="6365200" y="2774315"/>
                  <a:pt x="6366456" y="2774875"/>
                  <a:pt x="6367532" y="2775641"/>
                </a:cubicBezTo>
                <a:cubicBezTo>
                  <a:pt x="6368609" y="2776407"/>
                  <a:pt x="6369507" y="2777379"/>
                  <a:pt x="6370225" y="2778557"/>
                </a:cubicBezTo>
                <a:cubicBezTo>
                  <a:pt x="6370943" y="2779735"/>
                  <a:pt x="6371570" y="2781119"/>
                  <a:pt x="6372109" y="2782710"/>
                </a:cubicBezTo>
                <a:lnTo>
                  <a:pt x="6404804" y="2865510"/>
                </a:lnTo>
                <a:lnTo>
                  <a:pt x="6405246" y="2865510"/>
                </a:lnTo>
                <a:lnTo>
                  <a:pt x="6439267" y="2782975"/>
                </a:lnTo>
                <a:cubicBezTo>
                  <a:pt x="6439926" y="2781208"/>
                  <a:pt x="6440644" y="2779706"/>
                  <a:pt x="6441423" y="2778468"/>
                </a:cubicBezTo>
                <a:cubicBezTo>
                  <a:pt x="6442200" y="2777231"/>
                  <a:pt x="6443054" y="2776245"/>
                  <a:pt x="6443982" y="2775508"/>
                </a:cubicBezTo>
                <a:cubicBezTo>
                  <a:pt x="6444910" y="2774772"/>
                  <a:pt x="6445941" y="2774242"/>
                  <a:pt x="6447079" y="2773918"/>
                </a:cubicBezTo>
                <a:cubicBezTo>
                  <a:pt x="6448215" y="2773594"/>
                  <a:pt x="6449532" y="2773431"/>
                  <a:pt x="6451029" y="2773431"/>
                </a:cubicBezTo>
                <a:lnTo>
                  <a:pt x="6460814" y="2773431"/>
                </a:lnTo>
                <a:cubicBezTo>
                  <a:pt x="6461713" y="2773431"/>
                  <a:pt x="6462565" y="2773564"/>
                  <a:pt x="6463373" y="2773829"/>
                </a:cubicBezTo>
                <a:cubicBezTo>
                  <a:pt x="6464181" y="2774094"/>
                  <a:pt x="6464869" y="2774507"/>
                  <a:pt x="6465438" y="2775066"/>
                </a:cubicBezTo>
                <a:cubicBezTo>
                  <a:pt x="6466007" y="2775626"/>
                  <a:pt x="6466471" y="2776333"/>
                  <a:pt x="6466830" y="2777187"/>
                </a:cubicBezTo>
                <a:cubicBezTo>
                  <a:pt x="6467189" y="2778041"/>
                  <a:pt x="6467368" y="2779087"/>
                  <a:pt x="6467368" y="2780324"/>
                </a:cubicBezTo>
                <a:lnTo>
                  <a:pt x="6467368" y="2885480"/>
                </a:lnTo>
                <a:cubicBezTo>
                  <a:pt x="6467368" y="2885952"/>
                  <a:pt x="6467247" y="2886364"/>
                  <a:pt x="6467005" y="2886718"/>
                </a:cubicBezTo>
                <a:cubicBezTo>
                  <a:pt x="6466762" y="2887071"/>
                  <a:pt x="6466337" y="2887351"/>
                  <a:pt x="6465730" y="2887557"/>
                </a:cubicBezTo>
                <a:cubicBezTo>
                  <a:pt x="6465123" y="2887763"/>
                  <a:pt x="6464349" y="2887940"/>
                  <a:pt x="6463409" y="2888087"/>
                </a:cubicBezTo>
                <a:cubicBezTo>
                  <a:pt x="6462469" y="2888235"/>
                  <a:pt x="6461240" y="2888308"/>
                  <a:pt x="6459723" y="2888308"/>
                </a:cubicBezTo>
                <a:cubicBezTo>
                  <a:pt x="6458328" y="2888308"/>
                  <a:pt x="6457130" y="2888235"/>
                  <a:pt x="6456129" y="2888087"/>
                </a:cubicBezTo>
                <a:cubicBezTo>
                  <a:pt x="6455128" y="2887940"/>
                  <a:pt x="6454339" y="2887763"/>
                  <a:pt x="6453762" y="2887557"/>
                </a:cubicBezTo>
                <a:cubicBezTo>
                  <a:pt x="6453185" y="2887351"/>
                  <a:pt x="6452775" y="2887071"/>
                  <a:pt x="6452533" y="2886718"/>
                </a:cubicBezTo>
                <a:cubicBezTo>
                  <a:pt x="6452290" y="2886364"/>
                  <a:pt x="6452169" y="2885952"/>
                  <a:pt x="6452169" y="2885480"/>
                </a:cubicBezTo>
                <a:lnTo>
                  <a:pt x="6452169" y="2785891"/>
                </a:lnTo>
                <a:lnTo>
                  <a:pt x="6451992" y="2785891"/>
                </a:lnTo>
                <a:lnTo>
                  <a:pt x="6411697" y="2885922"/>
                </a:lnTo>
                <a:cubicBezTo>
                  <a:pt x="6411520" y="2886335"/>
                  <a:pt x="6411270" y="2886688"/>
                  <a:pt x="6410946" y="2886983"/>
                </a:cubicBezTo>
                <a:cubicBezTo>
                  <a:pt x="6410622" y="2887277"/>
                  <a:pt x="6410151" y="2887528"/>
                  <a:pt x="6409532" y="2887734"/>
                </a:cubicBezTo>
                <a:cubicBezTo>
                  <a:pt x="6408913" y="2887940"/>
                  <a:pt x="6408177" y="2888087"/>
                  <a:pt x="6407323" y="2888176"/>
                </a:cubicBezTo>
                <a:cubicBezTo>
                  <a:pt x="6406469" y="2888264"/>
                  <a:pt x="6405453" y="2888308"/>
                  <a:pt x="6404274" y="2888308"/>
                </a:cubicBezTo>
                <a:cubicBezTo>
                  <a:pt x="6403037" y="2888308"/>
                  <a:pt x="6401977" y="2888249"/>
                  <a:pt x="6401093" y="2888131"/>
                </a:cubicBezTo>
                <a:cubicBezTo>
                  <a:pt x="6400209" y="2888014"/>
                  <a:pt x="6399473" y="2887852"/>
                  <a:pt x="6398884" y="2887645"/>
                </a:cubicBezTo>
                <a:cubicBezTo>
                  <a:pt x="6398295" y="2887439"/>
                  <a:pt x="6397839" y="2887189"/>
                  <a:pt x="6397514" y="2886894"/>
                </a:cubicBezTo>
                <a:cubicBezTo>
                  <a:pt x="6397190" y="2886600"/>
                  <a:pt x="6396969" y="2886276"/>
                  <a:pt x="6396851" y="2885922"/>
                </a:cubicBezTo>
                <a:lnTo>
                  <a:pt x="6358324" y="2785891"/>
                </a:lnTo>
                <a:lnTo>
                  <a:pt x="6358235" y="2785891"/>
                </a:lnTo>
                <a:lnTo>
                  <a:pt x="6358235" y="2885480"/>
                </a:lnTo>
                <a:cubicBezTo>
                  <a:pt x="6358235" y="2885952"/>
                  <a:pt x="6358114" y="2886364"/>
                  <a:pt x="6357872" y="2886718"/>
                </a:cubicBezTo>
                <a:cubicBezTo>
                  <a:pt x="6357629" y="2887071"/>
                  <a:pt x="6357204" y="2887351"/>
                  <a:pt x="6356597" y="2887557"/>
                </a:cubicBezTo>
                <a:cubicBezTo>
                  <a:pt x="6355990" y="2887763"/>
                  <a:pt x="6355201" y="2887940"/>
                  <a:pt x="6354231" y="2888087"/>
                </a:cubicBezTo>
                <a:cubicBezTo>
                  <a:pt x="6353260" y="2888235"/>
                  <a:pt x="6352016" y="2888308"/>
                  <a:pt x="6350499" y="2888308"/>
                </a:cubicBezTo>
                <a:cubicBezTo>
                  <a:pt x="6349043" y="2888308"/>
                  <a:pt x="6347829" y="2888235"/>
                  <a:pt x="6346859" y="2888087"/>
                </a:cubicBezTo>
                <a:cubicBezTo>
                  <a:pt x="6345888" y="2887940"/>
                  <a:pt x="6345114" y="2887763"/>
                  <a:pt x="6344538" y="2887557"/>
                </a:cubicBezTo>
                <a:cubicBezTo>
                  <a:pt x="6343961" y="2887351"/>
                  <a:pt x="6343567" y="2887071"/>
                  <a:pt x="6343355" y="2886718"/>
                </a:cubicBezTo>
                <a:cubicBezTo>
                  <a:pt x="6343142" y="2886364"/>
                  <a:pt x="6343036" y="2885952"/>
                  <a:pt x="6343036" y="2885480"/>
                </a:cubicBezTo>
                <a:lnTo>
                  <a:pt x="6343036" y="2780324"/>
                </a:lnTo>
                <a:cubicBezTo>
                  <a:pt x="6343036" y="2777850"/>
                  <a:pt x="6343694" y="2776083"/>
                  <a:pt x="6345010" y="2775022"/>
                </a:cubicBezTo>
                <a:cubicBezTo>
                  <a:pt x="6346326" y="2773962"/>
                  <a:pt x="6347792" y="2773431"/>
                  <a:pt x="6349407" y="2773431"/>
                </a:cubicBezTo>
                <a:close/>
                <a:moveTo>
                  <a:pt x="5873157" y="2773431"/>
                </a:moveTo>
                <a:lnTo>
                  <a:pt x="5882489" y="2773431"/>
                </a:lnTo>
                <a:cubicBezTo>
                  <a:pt x="5884403" y="2773431"/>
                  <a:pt x="5886078" y="2773608"/>
                  <a:pt x="5887514" y="2773962"/>
                </a:cubicBezTo>
                <a:cubicBezTo>
                  <a:pt x="5888950" y="2774315"/>
                  <a:pt x="5890206" y="2774875"/>
                  <a:pt x="5891282" y="2775641"/>
                </a:cubicBezTo>
                <a:cubicBezTo>
                  <a:pt x="5892359" y="2776407"/>
                  <a:pt x="5893257" y="2777379"/>
                  <a:pt x="5893975" y="2778557"/>
                </a:cubicBezTo>
                <a:cubicBezTo>
                  <a:pt x="5894693" y="2779735"/>
                  <a:pt x="5895320" y="2781119"/>
                  <a:pt x="5895859" y="2782710"/>
                </a:cubicBezTo>
                <a:lnTo>
                  <a:pt x="5928554" y="2865510"/>
                </a:lnTo>
                <a:lnTo>
                  <a:pt x="5928996" y="2865510"/>
                </a:lnTo>
                <a:lnTo>
                  <a:pt x="5963017" y="2782975"/>
                </a:lnTo>
                <a:cubicBezTo>
                  <a:pt x="5963676" y="2781208"/>
                  <a:pt x="5964394" y="2779706"/>
                  <a:pt x="5965173" y="2778468"/>
                </a:cubicBezTo>
                <a:cubicBezTo>
                  <a:pt x="5965950" y="2777231"/>
                  <a:pt x="5966804" y="2776245"/>
                  <a:pt x="5967732" y="2775508"/>
                </a:cubicBezTo>
                <a:cubicBezTo>
                  <a:pt x="5968660" y="2774772"/>
                  <a:pt x="5969691" y="2774242"/>
                  <a:pt x="5970829" y="2773918"/>
                </a:cubicBezTo>
                <a:cubicBezTo>
                  <a:pt x="5971965" y="2773594"/>
                  <a:pt x="5973282" y="2773431"/>
                  <a:pt x="5974779" y="2773431"/>
                </a:cubicBezTo>
                <a:lnTo>
                  <a:pt x="5984564" y="2773431"/>
                </a:lnTo>
                <a:cubicBezTo>
                  <a:pt x="5985463" y="2773431"/>
                  <a:pt x="5986315" y="2773564"/>
                  <a:pt x="5987123" y="2773829"/>
                </a:cubicBezTo>
                <a:cubicBezTo>
                  <a:pt x="5987931" y="2774094"/>
                  <a:pt x="5988619" y="2774507"/>
                  <a:pt x="5989188" y="2775066"/>
                </a:cubicBezTo>
                <a:cubicBezTo>
                  <a:pt x="5989757" y="2775626"/>
                  <a:pt x="5990221" y="2776333"/>
                  <a:pt x="5990580" y="2777187"/>
                </a:cubicBezTo>
                <a:cubicBezTo>
                  <a:pt x="5990939" y="2778041"/>
                  <a:pt x="5991118" y="2779087"/>
                  <a:pt x="5991118" y="2780324"/>
                </a:cubicBezTo>
                <a:lnTo>
                  <a:pt x="5991118" y="2885480"/>
                </a:lnTo>
                <a:cubicBezTo>
                  <a:pt x="5991118" y="2885952"/>
                  <a:pt x="5990997" y="2886364"/>
                  <a:pt x="5990755" y="2886718"/>
                </a:cubicBezTo>
                <a:cubicBezTo>
                  <a:pt x="5990512" y="2887071"/>
                  <a:pt x="5990087" y="2887351"/>
                  <a:pt x="5989480" y="2887557"/>
                </a:cubicBezTo>
                <a:cubicBezTo>
                  <a:pt x="5988873" y="2887763"/>
                  <a:pt x="5988099" y="2887940"/>
                  <a:pt x="5987159" y="2888087"/>
                </a:cubicBezTo>
                <a:cubicBezTo>
                  <a:pt x="5986219" y="2888235"/>
                  <a:pt x="5984990" y="2888308"/>
                  <a:pt x="5983473" y="2888308"/>
                </a:cubicBezTo>
                <a:cubicBezTo>
                  <a:pt x="5982078" y="2888308"/>
                  <a:pt x="5980880" y="2888235"/>
                  <a:pt x="5979879" y="2888087"/>
                </a:cubicBezTo>
                <a:cubicBezTo>
                  <a:pt x="5978878" y="2887940"/>
                  <a:pt x="5978089" y="2887763"/>
                  <a:pt x="5977512" y="2887557"/>
                </a:cubicBezTo>
                <a:cubicBezTo>
                  <a:pt x="5976935" y="2887351"/>
                  <a:pt x="5976525" y="2887071"/>
                  <a:pt x="5976283" y="2886718"/>
                </a:cubicBezTo>
                <a:cubicBezTo>
                  <a:pt x="5976040" y="2886364"/>
                  <a:pt x="5975919" y="2885952"/>
                  <a:pt x="5975919" y="2885480"/>
                </a:cubicBezTo>
                <a:lnTo>
                  <a:pt x="5975919" y="2785891"/>
                </a:lnTo>
                <a:lnTo>
                  <a:pt x="5975742" y="2785891"/>
                </a:lnTo>
                <a:lnTo>
                  <a:pt x="5935447" y="2885922"/>
                </a:lnTo>
                <a:cubicBezTo>
                  <a:pt x="5935270" y="2886335"/>
                  <a:pt x="5935020" y="2886688"/>
                  <a:pt x="5934696" y="2886983"/>
                </a:cubicBezTo>
                <a:cubicBezTo>
                  <a:pt x="5934372" y="2887277"/>
                  <a:pt x="5933901" y="2887528"/>
                  <a:pt x="5933282" y="2887734"/>
                </a:cubicBezTo>
                <a:cubicBezTo>
                  <a:pt x="5932663" y="2887940"/>
                  <a:pt x="5931927" y="2888087"/>
                  <a:pt x="5931073" y="2888176"/>
                </a:cubicBezTo>
                <a:cubicBezTo>
                  <a:pt x="5930219" y="2888264"/>
                  <a:pt x="5929203" y="2888308"/>
                  <a:pt x="5928024" y="2888308"/>
                </a:cubicBezTo>
                <a:cubicBezTo>
                  <a:pt x="5926787" y="2888308"/>
                  <a:pt x="5925727" y="2888249"/>
                  <a:pt x="5924843" y="2888131"/>
                </a:cubicBezTo>
                <a:cubicBezTo>
                  <a:pt x="5923959" y="2888014"/>
                  <a:pt x="5923223" y="2887852"/>
                  <a:pt x="5922634" y="2887645"/>
                </a:cubicBezTo>
                <a:cubicBezTo>
                  <a:pt x="5922045" y="2887439"/>
                  <a:pt x="5921589" y="2887189"/>
                  <a:pt x="5921264" y="2886894"/>
                </a:cubicBezTo>
                <a:cubicBezTo>
                  <a:pt x="5920940" y="2886600"/>
                  <a:pt x="5920719" y="2886276"/>
                  <a:pt x="5920601" y="2885922"/>
                </a:cubicBezTo>
                <a:lnTo>
                  <a:pt x="5882074" y="2785891"/>
                </a:lnTo>
                <a:lnTo>
                  <a:pt x="5881985" y="2785891"/>
                </a:lnTo>
                <a:lnTo>
                  <a:pt x="5881985" y="2885480"/>
                </a:lnTo>
                <a:cubicBezTo>
                  <a:pt x="5881985" y="2885952"/>
                  <a:pt x="5881864" y="2886364"/>
                  <a:pt x="5881622" y="2886718"/>
                </a:cubicBezTo>
                <a:cubicBezTo>
                  <a:pt x="5881379" y="2887071"/>
                  <a:pt x="5880954" y="2887351"/>
                  <a:pt x="5880347" y="2887557"/>
                </a:cubicBezTo>
                <a:cubicBezTo>
                  <a:pt x="5879740" y="2887763"/>
                  <a:pt x="5878951" y="2887940"/>
                  <a:pt x="5877981" y="2888087"/>
                </a:cubicBezTo>
                <a:cubicBezTo>
                  <a:pt x="5877010" y="2888235"/>
                  <a:pt x="5875766" y="2888308"/>
                  <a:pt x="5874249" y="2888308"/>
                </a:cubicBezTo>
                <a:cubicBezTo>
                  <a:pt x="5872793" y="2888308"/>
                  <a:pt x="5871579" y="2888235"/>
                  <a:pt x="5870609" y="2888087"/>
                </a:cubicBezTo>
                <a:cubicBezTo>
                  <a:pt x="5869638" y="2887940"/>
                  <a:pt x="5868864" y="2887763"/>
                  <a:pt x="5868288" y="2887557"/>
                </a:cubicBezTo>
                <a:cubicBezTo>
                  <a:pt x="5867711" y="2887351"/>
                  <a:pt x="5867317" y="2887071"/>
                  <a:pt x="5867105" y="2886718"/>
                </a:cubicBezTo>
                <a:cubicBezTo>
                  <a:pt x="5866892" y="2886364"/>
                  <a:pt x="5866786" y="2885952"/>
                  <a:pt x="5866786" y="2885480"/>
                </a:cubicBezTo>
                <a:lnTo>
                  <a:pt x="5866786" y="2780324"/>
                </a:lnTo>
                <a:cubicBezTo>
                  <a:pt x="5866786" y="2777850"/>
                  <a:pt x="5867444" y="2776083"/>
                  <a:pt x="5868760" y="2775022"/>
                </a:cubicBezTo>
                <a:cubicBezTo>
                  <a:pt x="5870076" y="2773962"/>
                  <a:pt x="5871542" y="2773431"/>
                  <a:pt x="5873157" y="2773431"/>
                </a:cubicBezTo>
                <a:close/>
                <a:moveTo>
                  <a:pt x="5406432" y="2773431"/>
                </a:moveTo>
                <a:lnTo>
                  <a:pt x="5415764" y="2773431"/>
                </a:lnTo>
                <a:cubicBezTo>
                  <a:pt x="5417678" y="2773431"/>
                  <a:pt x="5419353" y="2773608"/>
                  <a:pt x="5420789" y="2773962"/>
                </a:cubicBezTo>
                <a:cubicBezTo>
                  <a:pt x="5422225" y="2774315"/>
                  <a:pt x="5423481" y="2774875"/>
                  <a:pt x="5424557" y="2775641"/>
                </a:cubicBezTo>
                <a:cubicBezTo>
                  <a:pt x="5425634" y="2776407"/>
                  <a:pt x="5426532" y="2777379"/>
                  <a:pt x="5427250" y="2778557"/>
                </a:cubicBezTo>
                <a:cubicBezTo>
                  <a:pt x="5427968" y="2779735"/>
                  <a:pt x="5428595" y="2781119"/>
                  <a:pt x="5429134" y="2782710"/>
                </a:cubicBezTo>
                <a:lnTo>
                  <a:pt x="5461829" y="2865510"/>
                </a:lnTo>
                <a:lnTo>
                  <a:pt x="5462271" y="2865510"/>
                </a:lnTo>
                <a:lnTo>
                  <a:pt x="5496292" y="2782975"/>
                </a:lnTo>
                <a:cubicBezTo>
                  <a:pt x="5496951" y="2781208"/>
                  <a:pt x="5497669" y="2779706"/>
                  <a:pt x="5498448" y="2778468"/>
                </a:cubicBezTo>
                <a:cubicBezTo>
                  <a:pt x="5499225" y="2777231"/>
                  <a:pt x="5500079" y="2776245"/>
                  <a:pt x="5501007" y="2775508"/>
                </a:cubicBezTo>
                <a:cubicBezTo>
                  <a:pt x="5501935" y="2774772"/>
                  <a:pt x="5502966" y="2774242"/>
                  <a:pt x="5504104" y="2773918"/>
                </a:cubicBezTo>
                <a:cubicBezTo>
                  <a:pt x="5505240" y="2773594"/>
                  <a:pt x="5506557" y="2773431"/>
                  <a:pt x="5508054" y="2773431"/>
                </a:cubicBezTo>
                <a:lnTo>
                  <a:pt x="5517839" y="2773431"/>
                </a:lnTo>
                <a:cubicBezTo>
                  <a:pt x="5518738" y="2773431"/>
                  <a:pt x="5519590" y="2773564"/>
                  <a:pt x="5520398" y="2773829"/>
                </a:cubicBezTo>
                <a:cubicBezTo>
                  <a:pt x="5521206" y="2774094"/>
                  <a:pt x="5521894" y="2774507"/>
                  <a:pt x="5522463" y="2775066"/>
                </a:cubicBezTo>
                <a:cubicBezTo>
                  <a:pt x="5523032" y="2775626"/>
                  <a:pt x="5523496" y="2776333"/>
                  <a:pt x="5523855" y="2777187"/>
                </a:cubicBezTo>
                <a:cubicBezTo>
                  <a:pt x="5524214" y="2778041"/>
                  <a:pt x="5524393" y="2779087"/>
                  <a:pt x="5524393" y="2780324"/>
                </a:cubicBezTo>
                <a:lnTo>
                  <a:pt x="5524393" y="2885480"/>
                </a:lnTo>
                <a:cubicBezTo>
                  <a:pt x="5524393" y="2885952"/>
                  <a:pt x="5524272" y="2886364"/>
                  <a:pt x="5524030" y="2886718"/>
                </a:cubicBezTo>
                <a:cubicBezTo>
                  <a:pt x="5523787" y="2887071"/>
                  <a:pt x="5523362" y="2887351"/>
                  <a:pt x="5522755" y="2887557"/>
                </a:cubicBezTo>
                <a:cubicBezTo>
                  <a:pt x="5522148" y="2887763"/>
                  <a:pt x="5521374" y="2887940"/>
                  <a:pt x="5520434" y="2888087"/>
                </a:cubicBezTo>
                <a:cubicBezTo>
                  <a:pt x="5519494" y="2888235"/>
                  <a:pt x="5518265" y="2888308"/>
                  <a:pt x="5516748" y="2888308"/>
                </a:cubicBezTo>
                <a:cubicBezTo>
                  <a:pt x="5515353" y="2888308"/>
                  <a:pt x="5514155" y="2888235"/>
                  <a:pt x="5513154" y="2888087"/>
                </a:cubicBezTo>
                <a:cubicBezTo>
                  <a:pt x="5512153" y="2887940"/>
                  <a:pt x="5511364" y="2887763"/>
                  <a:pt x="5510787" y="2887557"/>
                </a:cubicBezTo>
                <a:cubicBezTo>
                  <a:pt x="5510210" y="2887351"/>
                  <a:pt x="5509800" y="2887071"/>
                  <a:pt x="5509558" y="2886718"/>
                </a:cubicBezTo>
                <a:cubicBezTo>
                  <a:pt x="5509315" y="2886364"/>
                  <a:pt x="5509194" y="2885952"/>
                  <a:pt x="5509194" y="2885480"/>
                </a:cubicBezTo>
                <a:lnTo>
                  <a:pt x="5509194" y="2785891"/>
                </a:lnTo>
                <a:lnTo>
                  <a:pt x="5509017" y="2785891"/>
                </a:lnTo>
                <a:lnTo>
                  <a:pt x="5468722" y="2885922"/>
                </a:lnTo>
                <a:cubicBezTo>
                  <a:pt x="5468545" y="2886335"/>
                  <a:pt x="5468295" y="2886688"/>
                  <a:pt x="5467971" y="2886983"/>
                </a:cubicBezTo>
                <a:cubicBezTo>
                  <a:pt x="5467647" y="2887277"/>
                  <a:pt x="5467176" y="2887528"/>
                  <a:pt x="5466557" y="2887734"/>
                </a:cubicBezTo>
                <a:cubicBezTo>
                  <a:pt x="5465938" y="2887940"/>
                  <a:pt x="5465202" y="2888087"/>
                  <a:pt x="5464348" y="2888176"/>
                </a:cubicBezTo>
                <a:cubicBezTo>
                  <a:pt x="5463494" y="2888264"/>
                  <a:pt x="5462478" y="2888308"/>
                  <a:pt x="5461299" y="2888308"/>
                </a:cubicBezTo>
                <a:cubicBezTo>
                  <a:pt x="5460062" y="2888308"/>
                  <a:pt x="5459002" y="2888249"/>
                  <a:pt x="5458118" y="2888131"/>
                </a:cubicBezTo>
                <a:cubicBezTo>
                  <a:pt x="5457234" y="2888014"/>
                  <a:pt x="5456498" y="2887852"/>
                  <a:pt x="5455909" y="2887645"/>
                </a:cubicBezTo>
                <a:cubicBezTo>
                  <a:pt x="5455320" y="2887439"/>
                  <a:pt x="5454864" y="2887189"/>
                  <a:pt x="5454539" y="2886894"/>
                </a:cubicBezTo>
                <a:cubicBezTo>
                  <a:pt x="5454215" y="2886600"/>
                  <a:pt x="5453994" y="2886276"/>
                  <a:pt x="5453876" y="2885922"/>
                </a:cubicBezTo>
                <a:lnTo>
                  <a:pt x="5415349" y="2785891"/>
                </a:lnTo>
                <a:lnTo>
                  <a:pt x="5415260" y="2785891"/>
                </a:lnTo>
                <a:lnTo>
                  <a:pt x="5415260" y="2885480"/>
                </a:lnTo>
                <a:cubicBezTo>
                  <a:pt x="5415260" y="2885952"/>
                  <a:pt x="5415139" y="2886364"/>
                  <a:pt x="5414897" y="2886718"/>
                </a:cubicBezTo>
                <a:cubicBezTo>
                  <a:pt x="5414654" y="2887071"/>
                  <a:pt x="5414229" y="2887351"/>
                  <a:pt x="5413622" y="2887557"/>
                </a:cubicBezTo>
                <a:cubicBezTo>
                  <a:pt x="5413015" y="2887763"/>
                  <a:pt x="5412226" y="2887940"/>
                  <a:pt x="5411256" y="2888087"/>
                </a:cubicBezTo>
                <a:cubicBezTo>
                  <a:pt x="5410285" y="2888235"/>
                  <a:pt x="5409041" y="2888308"/>
                  <a:pt x="5407524" y="2888308"/>
                </a:cubicBezTo>
                <a:cubicBezTo>
                  <a:pt x="5406068" y="2888308"/>
                  <a:pt x="5404854" y="2888235"/>
                  <a:pt x="5403884" y="2888087"/>
                </a:cubicBezTo>
                <a:cubicBezTo>
                  <a:pt x="5402913" y="2887940"/>
                  <a:pt x="5402139" y="2887763"/>
                  <a:pt x="5401563" y="2887557"/>
                </a:cubicBezTo>
                <a:cubicBezTo>
                  <a:pt x="5400986" y="2887351"/>
                  <a:pt x="5400592" y="2887071"/>
                  <a:pt x="5400380" y="2886718"/>
                </a:cubicBezTo>
                <a:cubicBezTo>
                  <a:pt x="5400167" y="2886364"/>
                  <a:pt x="5400061" y="2885952"/>
                  <a:pt x="5400061" y="2885480"/>
                </a:cubicBezTo>
                <a:lnTo>
                  <a:pt x="5400061" y="2780324"/>
                </a:lnTo>
                <a:cubicBezTo>
                  <a:pt x="5400061" y="2777850"/>
                  <a:pt x="5400719" y="2776083"/>
                  <a:pt x="5402035" y="2775022"/>
                </a:cubicBezTo>
                <a:cubicBezTo>
                  <a:pt x="5403351" y="2773962"/>
                  <a:pt x="5404817" y="2773431"/>
                  <a:pt x="5406432" y="2773431"/>
                </a:cubicBezTo>
                <a:close/>
                <a:moveTo>
                  <a:pt x="4930182" y="2773431"/>
                </a:moveTo>
                <a:lnTo>
                  <a:pt x="4939514" y="2773431"/>
                </a:lnTo>
                <a:cubicBezTo>
                  <a:pt x="4941428" y="2773431"/>
                  <a:pt x="4943103" y="2773608"/>
                  <a:pt x="4944539" y="2773962"/>
                </a:cubicBezTo>
                <a:cubicBezTo>
                  <a:pt x="4945975" y="2774315"/>
                  <a:pt x="4947231" y="2774875"/>
                  <a:pt x="4948307" y="2775641"/>
                </a:cubicBezTo>
                <a:cubicBezTo>
                  <a:pt x="4949384" y="2776407"/>
                  <a:pt x="4950282" y="2777379"/>
                  <a:pt x="4951000" y="2778557"/>
                </a:cubicBezTo>
                <a:cubicBezTo>
                  <a:pt x="4951718" y="2779735"/>
                  <a:pt x="4952345" y="2781119"/>
                  <a:pt x="4952884" y="2782710"/>
                </a:cubicBezTo>
                <a:lnTo>
                  <a:pt x="4985579" y="2865510"/>
                </a:lnTo>
                <a:lnTo>
                  <a:pt x="4986021" y="2865510"/>
                </a:lnTo>
                <a:lnTo>
                  <a:pt x="5020042" y="2782975"/>
                </a:lnTo>
                <a:cubicBezTo>
                  <a:pt x="5020701" y="2781208"/>
                  <a:pt x="5021419" y="2779706"/>
                  <a:pt x="5022198" y="2778468"/>
                </a:cubicBezTo>
                <a:cubicBezTo>
                  <a:pt x="5022975" y="2777231"/>
                  <a:pt x="5023829" y="2776245"/>
                  <a:pt x="5024757" y="2775508"/>
                </a:cubicBezTo>
                <a:cubicBezTo>
                  <a:pt x="5025685" y="2774772"/>
                  <a:pt x="5026716" y="2774242"/>
                  <a:pt x="5027854" y="2773918"/>
                </a:cubicBezTo>
                <a:cubicBezTo>
                  <a:pt x="5028990" y="2773594"/>
                  <a:pt x="5030307" y="2773431"/>
                  <a:pt x="5031804" y="2773431"/>
                </a:cubicBezTo>
                <a:lnTo>
                  <a:pt x="5041589" y="2773431"/>
                </a:lnTo>
                <a:cubicBezTo>
                  <a:pt x="5042488" y="2773431"/>
                  <a:pt x="5043340" y="2773564"/>
                  <a:pt x="5044148" y="2773829"/>
                </a:cubicBezTo>
                <a:cubicBezTo>
                  <a:pt x="5044956" y="2774094"/>
                  <a:pt x="5045644" y="2774507"/>
                  <a:pt x="5046213" y="2775066"/>
                </a:cubicBezTo>
                <a:cubicBezTo>
                  <a:pt x="5046782" y="2775626"/>
                  <a:pt x="5047246" y="2776333"/>
                  <a:pt x="5047605" y="2777187"/>
                </a:cubicBezTo>
                <a:cubicBezTo>
                  <a:pt x="5047964" y="2778041"/>
                  <a:pt x="5048143" y="2779087"/>
                  <a:pt x="5048143" y="2780324"/>
                </a:cubicBezTo>
                <a:lnTo>
                  <a:pt x="5048143" y="2885480"/>
                </a:lnTo>
                <a:cubicBezTo>
                  <a:pt x="5048143" y="2885952"/>
                  <a:pt x="5048022" y="2886364"/>
                  <a:pt x="5047780" y="2886718"/>
                </a:cubicBezTo>
                <a:cubicBezTo>
                  <a:pt x="5047537" y="2887071"/>
                  <a:pt x="5047112" y="2887351"/>
                  <a:pt x="5046505" y="2887557"/>
                </a:cubicBezTo>
                <a:cubicBezTo>
                  <a:pt x="5045898" y="2887763"/>
                  <a:pt x="5045124" y="2887940"/>
                  <a:pt x="5044184" y="2888087"/>
                </a:cubicBezTo>
                <a:cubicBezTo>
                  <a:pt x="5043244" y="2888235"/>
                  <a:pt x="5042015" y="2888308"/>
                  <a:pt x="5040498" y="2888308"/>
                </a:cubicBezTo>
                <a:cubicBezTo>
                  <a:pt x="5039103" y="2888308"/>
                  <a:pt x="5037905" y="2888235"/>
                  <a:pt x="5036904" y="2888087"/>
                </a:cubicBezTo>
                <a:cubicBezTo>
                  <a:pt x="5035903" y="2887940"/>
                  <a:pt x="5035114" y="2887763"/>
                  <a:pt x="5034537" y="2887557"/>
                </a:cubicBezTo>
                <a:cubicBezTo>
                  <a:pt x="5033960" y="2887351"/>
                  <a:pt x="5033550" y="2887071"/>
                  <a:pt x="5033308" y="2886718"/>
                </a:cubicBezTo>
                <a:cubicBezTo>
                  <a:pt x="5033065" y="2886364"/>
                  <a:pt x="5032944" y="2885952"/>
                  <a:pt x="5032944" y="2885480"/>
                </a:cubicBezTo>
                <a:lnTo>
                  <a:pt x="5032944" y="2785891"/>
                </a:lnTo>
                <a:lnTo>
                  <a:pt x="5032767" y="2785891"/>
                </a:lnTo>
                <a:lnTo>
                  <a:pt x="4992472" y="2885922"/>
                </a:lnTo>
                <a:cubicBezTo>
                  <a:pt x="4992295" y="2886335"/>
                  <a:pt x="4992045" y="2886688"/>
                  <a:pt x="4991721" y="2886983"/>
                </a:cubicBezTo>
                <a:cubicBezTo>
                  <a:pt x="4991397" y="2887277"/>
                  <a:pt x="4990926" y="2887528"/>
                  <a:pt x="4990307" y="2887734"/>
                </a:cubicBezTo>
                <a:cubicBezTo>
                  <a:pt x="4989688" y="2887940"/>
                  <a:pt x="4988952" y="2888087"/>
                  <a:pt x="4988098" y="2888176"/>
                </a:cubicBezTo>
                <a:cubicBezTo>
                  <a:pt x="4987244" y="2888264"/>
                  <a:pt x="4986228" y="2888308"/>
                  <a:pt x="4985049" y="2888308"/>
                </a:cubicBezTo>
                <a:cubicBezTo>
                  <a:pt x="4983812" y="2888308"/>
                  <a:pt x="4982752" y="2888249"/>
                  <a:pt x="4981868" y="2888131"/>
                </a:cubicBezTo>
                <a:cubicBezTo>
                  <a:pt x="4980984" y="2888014"/>
                  <a:pt x="4980248" y="2887852"/>
                  <a:pt x="4979659" y="2887645"/>
                </a:cubicBezTo>
                <a:cubicBezTo>
                  <a:pt x="4979070" y="2887439"/>
                  <a:pt x="4978614" y="2887189"/>
                  <a:pt x="4978289" y="2886894"/>
                </a:cubicBezTo>
                <a:cubicBezTo>
                  <a:pt x="4977965" y="2886600"/>
                  <a:pt x="4977744" y="2886276"/>
                  <a:pt x="4977626" y="2885922"/>
                </a:cubicBezTo>
                <a:lnTo>
                  <a:pt x="4939099" y="2785891"/>
                </a:lnTo>
                <a:lnTo>
                  <a:pt x="4939010" y="2785891"/>
                </a:lnTo>
                <a:lnTo>
                  <a:pt x="4939010" y="2885480"/>
                </a:lnTo>
                <a:cubicBezTo>
                  <a:pt x="4939010" y="2885952"/>
                  <a:pt x="4938889" y="2886364"/>
                  <a:pt x="4938647" y="2886718"/>
                </a:cubicBezTo>
                <a:cubicBezTo>
                  <a:pt x="4938404" y="2887071"/>
                  <a:pt x="4937979" y="2887351"/>
                  <a:pt x="4937372" y="2887557"/>
                </a:cubicBezTo>
                <a:cubicBezTo>
                  <a:pt x="4936765" y="2887763"/>
                  <a:pt x="4935976" y="2887940"/>
                  <a:pt x="4935006" y="2888087"/>
                </a:cubicBezTo>
                <a:cubicBezTo>
                  <a:pt x="4934035" y="2888235"/>
                  <a:pt x="4932791" y="2888308"/>
                  <a:pt x="4931274" y="2888308"/>
                </a:cubicBezTo>
                <a:cubicBezTo>
                  <a:pt x="4929818" y="2888308"/>
                  <a:pt x="4928604" y="2888235"/>
                  <a:pt x="4927634" y="2888087"/>
                </a:cubicBezTo>
                <a:cubicBezTo>
                  <a:pt x="4926663" y="2887940"/>
                  <a:pt x="4925889" y="2887763"/>
                  <a:pt x="4925313" y="2887557"/>
                </a:cubicBezTo>
                <a:cubicBezTo>
                  <a:pt x="4924736" y="2887351"/>
                  <a:pt x="4924342" y="2887071"/>
                  <a:pt x="4924130" y="2886718"/>
                </a:cubicBezTo>
                <a:cubicBezTo>
                  <a:pt x="4923917" y="2886364"/>
                  <a:pt x="4923811" y="2885952"/>
                  <a:pt x="4923811" y="2885480"/>
                </a:cubicBezTo>
                <a:lnTo>
                  <a:pt x="4923811" y="2780324"/>
                </a:lnTo>
                <a:cubicBezTo>
                  <a:pt x="4923811" y="2777850"/>
                  <a:pt x="4924469" y="2776083"/>
                  <a:pt x="4925785" y="2775022"/>
                </a:cubicBezTo>
                <a:cubicBezTo>
                  <a:pt x="4927101" y="2773962"/>
                  <a:pt x="4928567" y="2773431"/>
                  <a:pt x="4930182" y="2773431"/>
                </a:cubicBezTo>
                <a:close/>
                <a:moveTo>
                  <a:pt x="4463457" y="2773431"/>
                </a:moveTo>
                <a:lnTo>
                  <a:pt x="4472789" y="2773431"/>
                </a:lnTo>
                <a:cubicBezTo>
                  <a:pt x="4474703" y="2773431"/>
                  <a:pt x="4476378" y="2773608"/>
                  <a:pt x="4477814" y="2773962"/>
                </a:cubicBezTo>
                <a:cubicBezTo>
                  <a:pt x="4479250" y="2774315"/>
                  <a:pt x="4480506" y="2774875"/>
                  <a:pt x="4481582" y="2775641"/>
                </a:cubicBezTo>
                <a:cubicBezTo>
                  <a:pt x="4482659" y="2776407"/>
                  <a:pt x="4483557" y="2777379"/>
                  <a:pt x="4484275" y="2778557"/>
                </a:cubicBezTo>
                <a:cubicBezTo>
                  <a:pt x="4484993" y="2779735"/>
                  <a:pt x="4485620" y="2781119"/>
                  <a:pt x="4486159" y="2782710"/>
                </a:cubicBezTo>
                <a:lnTo>
                  <a:pt x="4518854" y="2865510"/>
                </a:lnTo>
                <a:lnTo>
                  <a:pt x="4519296" y="2865510"/>
                </a:lnTo>
                <a:lnTo>
                  <a:pt x="4553317" y="2782975"/>
                </a:lnTo>
                <a:cubicBezTo>
                  <a:pt x="4553976" y="2781208"/>
                  <a:pt x="4554694" y="2779706"/>
                  <a:pt x="4555473" y="2778468"/>
                </a:cubicBezTo>
                <a:cubicBezTo>
                  <a:pt x="4556250" y="2777231"/>
                  <a:pt x="4557104" y="2776245"/>
                  <a:pt x="4558032" y="2775508"/>
                </a:cubicBezTo>
                <a:cubicBezTo>
                  <a:pt x="4558960" y="2774772"/>
                  <a:pt x="4559991" y="2774242"/>
                  <a:pt x="4561129" y="2773918"/>
                </a:cubicBezTo>
                <a:cubicBezTo>
                  <a:pt x="4562265" y="2773594"/>
                  <a:pt x="4563582" y="2773431"/>
                  <a:pt x="4565079" y="2773431"/>
                </a:cubicBezTo>
                <a:lnTo>
                  <a:pt x="4574864" y="2773431"/>
                </a:lnTo>
                <a:cubicBezTo>
                  <a:pt x="4575763" y="2773431"/>
                  <a:pt x="4576615" y="2773564"/>
                  <a:pt x="4577423" y="2773829"/>
                </a:cubicBezTo>
                <a:cubicBezTo>
                  <a:pt x="4578231" y="2774094"/>
                  <a:pt x="4578919" y="2774507"/>
                  <a:pt x="4579488" y="2775066"/>
                </a:cubicBezTo>
                <a:cubicBezTo>
                  <a:pt x="4580057" y="2775626"/>
                  <a:pt x="4580521" y="2776333"/>
                  <a:pt x="4580880" y="2777187"/>
                </a:cubicBezTo>
                <a:cubicBezTo>
                  <a:pt x="4581239" y="2778041"/>
                  <a:pt x="4581418" y="2779087"/>
                  <a:pt x="4581418" y="2780324"/>
                </a:cubicBezTo>
                <a:lnTo>
                  <a:pt x="4581418" y="2885480"/>
                </a:lnTo>
                <a:cubicBezTo>
                  <a:pt x="4581418" y="2885952"/>
                  <a:pt x="4581297" y="2886364"/>
                  <a:pt x="4581055" y="2886718"/>
                </a:cubicBezTo>
                <a:cubicBezTo>
                  <a:pt x="4580812" y="2887071"/>
                  <a:pt x="4580387" y="2887351"/>
                  <a:pt x="4579780" y="2887557"/>
                </a:cubicBezTo>
                <a:cubicBezTo>
                  <a:pt x="4579173" y="2887763"/>
                  <a:pt x="4578399" y="2887940"/>
                  <a:pt x="4577459" y="2888087"/>
                </a:cubicBezTo>
                <a:cubicBezTo>
                  <a:pt x="4576519" y="2888235"/>
                  <a:pt x="4575290" y="2888308"/>
                  <a:pt x="4573773" y="2888308"/>
                </a:cubicBezTo>
                <a:cubicBezTo>
                  <a:pt x="4572378" y="2888308"/>
                  <a:pt x="4571180" y="2888235"/>
                  <a:pt x="4570179" y="2888087"/>
                </a:cubicBezTo>
                <a:cubicBezTo>
                  <a:pt x="4569178" y="2887940"/>
                  <a:pt x="4568389" y="2887763"/>
                  <a:pt x="4567812" y="2887557"/>
                </a:cubicBezTo>
                <a:cubicBezTo>
                  <a:pt x="4567235" y="2887351"/>
                  <a:pt x="4566825" y="2887071"/>
                  <a:pt x="4566583" y="2886718"/>
                </a:cubicBezTo>
                <a:cubicBezTo>
                  <a:pt x="4566340" y="2886364"/>
                  <a:pt x="4566219" y="2885952"/>
                  <a:pt x="4566219" y="2885480"/>
                </a:cubicBezTo>
                <a:lnTo>
                  <a:pt x="4566219" y="2785891"/>
                </a:lnTo>
                <a:lnTo>
                  <a:pt x="4566042" y="2785891"/>
                </a:lnTo>
                <a:lnTo>
                  <a:pt x="4525747" y="2885922"/>
                </a:lnTo>
                <a:cubicBezTo>
                  <a:pt x="4525570" y="2886335"/>
                  <a:pt x="4525320" y="2886688"/>
                  <a:pt x="4524996" y="2886983"/>
                </a:cubicBezTo>
                <a:cubicBezTo>
                  <a:pt x="4524672" y="2887277"/>
                  <a:pt x="4524201" y="2887528"/>
                  <a:pt x="4523582" y="2887734"/>
                </a:cubicBezTo>
                <a:cubicBezTo>
                  <a:pt x="4522963" y="2887940"/>
                  <a:pt x="4522227" y="2888087"/>
                  <a:pt x="4521373" y="2888176"/>
                </a:cubicBezTo>
                <a:cubicBezTo>
                  <a:pt x="4520519" y="2888264"/>
                  <a:pt x="4519503" y="2888308"/>
                  <a:pt x="4518324" y="2888308"/>
                </a:cubicBezTo>
                <a:cubicBezTo>
                  <a:pt x="4517087" y="2888308"/>
                  <a:pt x="4516027" y="2888249"/>
                  <a:pt x="4515143" y="2888131"/>
                </a:cubicBezTo>
                <a:cubicBezTo>
                  <a:pt x="4514259" y="2888014"/>
                  <a:pt x="4513523" y="2887852"/>
                  <a:pt x="4512934" y="2887645"/>
                </a:cubicBezTo>
                <a:cubicBezTo>
                  <a:pt x="4512345" y="2887439"/>
                  <a:pt x="4511889" y="2887189"/>
                  <a:pt x="4511564" y="2886894"/>
                </a:cubicBezTo>
                <a:cubicBezTo>
                  <a:pt x="4511240" y="2886600"/>
                  <a:pt x="4511019" y="2886276"/>
                  <a:pt x="4510901" y="2885922"/>
                </a:cubicBezTo>
                <a:lnTo>
                  <a:pt x="4472374" y="2785891"/>
                </a:lnTo>
                <a:lnTo>
                  <a:pt x="4472285" y="2785891"/>
                </a:lnTo>
                <a:lnTo>
                  <a:pt x="4472285" y="2885480"/>
                </a:lnTo>
                <a:cubicBezTo>
                  <a:pt x="4472285" y="2885952"/>
                  <a:pt x="4472164" y="2886364"/>
                  <a:pt x="4471922" y="2886718"/>
                </a:cubicBezTo>
                <a:cubicBezTo>
                  <a:pt x="4471679" y="2887071"/>
                  <a:pt x="4471254" y="2887351"/>
                  <a:pt x="4470647" y="2887557"/>
                </a:cubicBezTo>
                <a:cubicBezTo>
                  <a:pt x="4470040" y="2887763"/>
                  <a:pt x="4469251" y="2887940"/>
                  <a:pt x="4468281" y="2888087"/>
                </a:cubicBezTo>
                <a:cubicBezTo>
                  <a:pt x="4467310" y="2888235"/>
                  <a:pt x="4466066" y="2888308"/>
                  <a:pt x="4464549" y="2888308"/>
                </a:cubicBezTo>
                <a:cubicBezTo>
                  <a:pt x="4463093" y="2888308"/>
                  <a:pt x="4461879" y="2888235"/>
                  <a:pt x="4460909" y="2888087"/>
                </a:cubicBezTo>
                <a:cubicBezTo>
                  <a:pt x="4459938" y="2887940"/>
                  <a:pt x="4459164" y="2887763"/>
                  <a:pt x="4458588" y="2887557"/>
                </a:cubicBezTo>
                <a:cubicBezTo>
                  <a:pt x="4458011" y="2887351"/>
                  <a:pt x="4457617" y="2887071"/>
                  <a:pt x="4457405" y="2886718"/>
                </a:cubicBezTo>
                <a:cubicBezTo>
                  <a:pt x="4457192" y="2886364"/>
                  <a:pt x="4457086" y="2885952"/>
                  <a:pt x="4457086" y="2885480"/>
                </a:cubicBezTo>
                <a:lnTo>
                  <a:pt x="4457086" y="2780324"/>
                </a:lnTo>
                <a:cubicBezTo>
                  <a:pt x="4457086" y="2777850"/>
                  <a:pt x="4457744" y="2776083"/>
                  <a:pt x="4459060" y="2775022"/>
                </a:cubicBezTo>
                <a:cubicBezTo>
                  <a:pt x="4460376" y="2773962"/>
                  <a:pt x="4461842" y="2773431"/>
                  <a:pt x="4463457" y="2773431"/>
                </a:cubicBezTo>
                <a:close/>
                <a:moveTo>
                  <a:pt x="3987207" y="2773431"/>
                </a:moveTo>
                <a:lnTo>
                  <a:pt x="3996539" y="2773431"/>
                </a:lnTo>
                <a:cubicBezTo>
                  <a:pt x="3998453" y="2773431"/>
                  <a:pt x="4000128" y="2773608"/>
                  <a:pt x="4001564" y="2773962"/>
                </a:cubicBezTo>
                <a:cubicBezTo>
                  <a:pt x="4003000" y="2774315"/>
                  <a:pt x="4004256" y="2774875"/>
                  <a:pt x="4005333" y="2775641"/>
                </a:cubicBezTo>
                <a:cubicBezTo>
                  <a:pt x="4006409" y="2776407"/>
                  <a:pt x="4007306" y="2777379"/>
                  <a:pt x="4008024" y="2778557"/>
                </a:cubicBezTo>
                <a:cubicBezTo>
                  <a:pt x="4008742" y="2779735"/>
                  <a:pt x="4009370" y="2781119"/>
                  <a:pt x="4009909" y="2782710"/>
                </a:cubicBezTo>
                <a:lnTo>
                  <a:pt x="4042605" y="2865510"/>
                </a:lnTo>
                <a:lnTo>
                  <a:pt x="4043047" y="2865510"/>
                </a:lnTo>
                <a:lnTo>
                  <a:pt x="4077068" y="2782975"/>
                </a:lnTo>
                <a:cubicBezTo>
                  <a:pt x="4077726" y="2781208"/>
                  <a:pt x="4078444" y="2779706"/>
                  <a:pt x="4079222" y="2778468"/>
                </a:cubicBezTo>
                <a:cubicBezTo>
                  <a:pt x="4080001" y="2777231"/>
                  <a:pt x="4080854" y="2776245"/>
                  <a:pt x="4081781" y="2775508"/>
                </a:cubicBezTo>
                <a:cubicBezTo>
                  <a:pt x="4082709" y="2774772"/>
                  <a:pt x="4083742" y="2774242"/>
                  <a:pt x="4084879" y="2773918"/>
                </a:cubicBezTo>
                <a:cubicBezTo>
                  <a:pt x="4086015" y="2773594"/>
                  <a:pt x="4087332" y="2773431"/>
                  <a:pt x="4088829" y="2773431"/>
                </a:cubicBezTo>
                <a:lnTo>
                  <a:pt x="4098614" y="2773431"/>
                </a:lnTo>
                <a:cubicBezTo>
                  <a:pt x="4099512" y="2773431"/>
                  <a:pt x="4100365" y="2773564"/>
                  <a:pt x="4101173" y="2773829"/>
                </a:cubicBezTo>
                <a:cubicBezTo>
                  <a:pt x="4101981" y="2774094"/>
                  <a:pt x="4102669" y="2774507"/>
                  <a:pt x="4103238" y="2775066"/>
                </a:cubicBezTo>
                <a:cubicBezTo>
                  <a:pt x="4103807" y="2775626"/>
                  <a:pt x="4104271" y="2776333"/>
                  <a:pt x="4104630" y="2777187"/>
                </a:cubicBezTo>
                <a:cubicBezTo>
                  <a:pt x="4104989" y="2778041"/>
                  <a:pt x="4105168" y="2779087"/>
                  <a:pt x="4105168" y="2780324"/>
                </a:cubicBezTo>
                <a:lnTo>
                  <a:pt x="4105168" y="2885480"/>
                </a:lnTo>
                <a:cubicBezTo>
                  <a:pt x="4105168" y="2885952"/>
                  <a:pt x="4105047" y="2886364"/>
                  <a:pt x="4104804" y="2886718"/>
                </a:cubicBezTo>
                <a:cubicBezTo>
                  <a:pt x="4104562" y="2887071"/>
                  <a:pt x="4104137" y="2887351"/>
                  <a:pt x="4103530" y="2887557"/>
                </a:cubicBezTo>
                <a:cubicBezTo>
                  <a:pt x="4102923" y="2887763"/>
                  <a:pt x="4102149" y="2887940"/>
                  <a:pt x="4101209" y="2888087"/>
                </a:cubicBezTo>
                <a:cubicBezTo>
                  <a:pt x="4100269" y="2888235"/>
                  <a:pt x="4099040" y="2888308"/>
                  <a:pt x="4097523" y="2888308"/>
                </a:cubicBezTo>
                <a:cubicBezTo>
                  <a:pt x="4096128" y="2888308"/>
                  <a:pt x="4094929" y="2888235"/>
                  <a:pt x="4093928" y="2888087"/>
                </a:cubicBezTo>
                <a:cubicBezTo>
                  <a:pt x="4092928" y="2887940"/>
                  <a:pt x="4092139" y="2887763"/>
                  <a:pt x="4091562" y="2887557"/>
                </a:cubicBezTo>
                <a:cubicBezTo>
                  <a:pt x="4090985" y="2887351"/>
                  <a:pt x="4090576" y="2887071"/>
                  <a:pt x="4090333" y="2886718"/>
                </a:cubicBezTo>
                <a:cubicBezTo>
                  <a:pt x="4090090" y="2886364"/>
                  <a:pt x="4089969" y="2885952"/>
                  <a:pt x="4089969" y="2885480"/>
                </a:cubicBezTo>
                <a:lnTo>
                  <a:pt x="4089969" y="2785891"/>
                </a:lnTo>
                <a:lnTo>
                  <a:pt x="4089793" y="2785891"/>
                </a:lnTo>
                <a:lnTo>
                  <a:pt x="4049497" y="2885922"/>
                </a:lnTo>
                <a:cubicBezTo>
                  <a:pt x="4049321" y="2886335"/>
                  <a:pt x="4049070" y="2886688"/>
                  <a:pt x="4048746" y="2886983"/>
                </a:cubicBezTo>
                <a:cubicBezTo>
                  <a:pt x="4048422" y="2887277"/>
                  <a:pt x="4047951" y="2887528"/>
                  <a:pt x="4047332" y="2887734"/>
                </a:cubicBezTo>
                <a:cubicBezTo>
                  <a:pt x="4046714" y="2887940"/>
                  <a:pt x="4045977" y="2888087"/>
                  <a:pt x="4045123" y="2888176"/>
                </a:cubicBezTo>
                <a:cubicBezTo>
                  <a:pt x="4044269" y="2888264"/>
                  <a:pt x="4043253" y="2888308"/>
                  <a:pt x="4042075" y="2888308"/>
                </a:cubicBezTo>
                <a:cubicBezTo>
                  <a:pt x="4040837" y="2888308"/>
                  <a:pt x="4039777" y="2888249"/>
                  <a:pt x="4038893" y="2888131"/>
                </a:cubicBezTo>
                <a:cubicBezTo>
                  <a:pt x="4038010" y="2888014"/>
                  <a:pt x="4037273" y="2887852"/>
                  <a:pt x="4036684" y="2887645"/>
                </a:cubicBezTo>
                <a:cubicBezTo>
                  <a:pt x="4036095" y="2887439"/>
                  <a:pt x="4035638" y="2887189"/>
                  <a:pt x="4035314" y="2886894"/>
                </a:cubicBezTo>
                <a:cubicBezTo>
                  <a:pt x="4034990" y="2886600"/>
                  <a:pt x="4034769" y="2886276"/>
                  <a:pt x="4034652" y="2885922"/>
                </a:cubicBezTo>
                <a:lnTo>
                  <a:pt x="3996124" y="2785891"/>
                </a:lnTo>
                <a:lnTo>
                  <a:pt x="3996035" y="2785891"/>
                </a:lnTo>
                <a:lnTo>
                  <a:pt x="3996035" y="2885480"/>
                </a:lnTo>
                <a:cubicBezTo>
                  <a:pt x="3996035" y="2885952"/>
                  <a:pt x="3995914" y="2886364"/>
                  <a:pt x="3995672" y="2886718"/>
                </a:cubicBezTo>
                <a:cubicBezTo>
                  <a:pt x="3995429" y="2887071"/>
                  <a:pt x="3995004" y="2887351"/>
                  <a:pt x="3994397" y="2887557"/>
                </a:cubicBezTo>
                <a:cubicBezTo>
                  <a:pt x="3993790" y="2887763"/>
                  <a:pt x="3993001" y="2887940"/>
                  <a:pt x="3992030" y="2888087"/>
                </a:cubicBezTo>
                <a:cubicBezTo>
                  <a:pt x="3991060" y="2888235"/>
                  <a:pt x="3989816" y="2888308"/>
                  <a:pt x="3988299" y="2888308"/>
                </a:cubicBezTo>
                <a:cubicBezTo>
                  <a:pt x="3986843" y="2888308"/>
                  <a:pt x="3985629" y="2888235"/>
                  <a:pt x="3984659" y="2888087"/>
                </a:cubicBezTo>
                <a:cubicBezTo>
                  <a:pt x="3983688" y="2887940"/>
                  <a:pt x="3982914" y="2887763"/>
                  <a:pt x="3982338" y="2887557"/>
                </a:cubicBezTo>
                <a:cubicBezTo>
                  <a:pt x="3981761" y="2887351"/>
                  <a:pt x="3981367" y="2887071"/>
                  <a:pt x="3981155" y="2886718"/>
                </a:cubicBezTo>
                <a:cubicBezTo>
                  <a:pt x="3980942" y="2886364"/>
                  <a:pt x="3980836" y="2885952"/>
                  <a:pt x="3980836" y="2885480"/>
                </a:cubicBezTo>
                <a:lnTo>
                  <a:pt x="3980836" y="2780324"/>
                </a:lnTo>
                <a:cubicBezTo>
                  <a:pt x="3980836" y="2777850"/>
                  <a:pt x="3981494" y="2776083"/>
                  <a:pt x="3982810" y="2775022"/>
                </a:cubicBezTo>
                <a:cubicBezTo>
                  <a:pt x="3984126" y="2773962"/>
                  <a:pt x="3985592" y="2773431"/>
                  <a:pt x="3987207" y="2773431"/>
                </a:cubicBezTo>
                <a:close/>
                <a:moveTo>
                  <a:pt x="3520516" y="2773431"/>
                </a:moveTo>
                <a:lnTo>
                  <a:pt x="3529849" y="2773431"/>
                </a:lnTo>
                <a:cubicBezTo>
                  <a:pt x="3531762" y="2773431"/>
                  <a:pt x="3533437" y="2773608"/>
                  <a:pt x="3534873" y="2773962"/>
                </a:cubicBezTo>
                <a:cubicBezTo>
                  <a:pt x="3536308" y="2774315"/>
                  <a:pt x="3537565" y="2774875"/>
                  <a:pt x="3538642" y="2775641"/>
                </a:cubicBezTo>
                <a:cubicBezTo>
                  <a:pt x="3539718" y="2776407"/>
                  <a:pt x="3540616" y="2777379"/>
                  <a:pt x="3541333" y="2778557"/>
                </a:cubicBezTo>
                <a:cubicBezTo>
                  <a:pt x="3542051" y="2779735"/>
                  <a:pt x="3542680" y="2781119"/>
                  <a:pt x="3543218" y="2782710"/>
                </a:cubicBezTo>
                <a:lnTo>
                  <a:pt x="3575914" y="2865510"/>
                </a:lnTo>
                <a:lnTo>
                  <a:pt x="3576355" y="2865510"/>
                </a:lnTo>
                <a:lnTo>
                  <a:pt x="3610376" y="2782975"/>
                </a:lnTo>
                <a:cubicBezTo>
                  <a:pt x="3611035" y="2781208"/>
                  <a:pt x="3611753" y="2779706"/>
                  <a:pt x="3612531" y="2778468"/>
                </a:cubicBezTo>
                <a:cubicBezTo>
                  <a:pt x="3613309" y="2777231"/>
                  <a:pt x="3614163" y="2776245"/>
                  <a:pt x="3615091" y="2775508"/>
                </a:cubicBezTo>
                <a:cubicBezTo>
                  <a:pt x="3616017" y="2774772"/>
                  <a:pt x="3617051" y="2774242"/>
                  <a:pt x="3618188" y="2773918"/>
                </a:cubicBezTo>
                <a:cubicBezTo>
                  <a:pt x="3619323" y="2773594"/>
                  <a:pt x="3620640" y="2773431"/>
                  <a:pt x="3622137" y="2773431"/>
                </a:cubicBezTo>
                <a:lnTo>
                  <a:pt x="3631923" y="2773431"/>
                </a:lnTo>
                <a:cubicBezTo>
                  <a:pt x="3632821" y="2773431"/>
                  <a:pt x="3633675" y="2773564"/>
                  <a:pt x="3634482" y="2773829"/>
                </a:cubicBezTo>
                <a:cubicBezTo>
                  <a:pt x="3635290" y="2774094"/>
                  <a:pt x="3635978" y="2774507"/>
                  <a:pt x="3636547" y="2775066"/>
                </a:cubicBezTo>
                <a:cubicBezTo>
                  <a:pt x="3637116" y="2775626"/>
                  <a:pt x="3637579" y="2776333"/>
                  <a:pt x="3637938" y="2777187"/>
                </a:cubicBezTo>
                <a:cubicBezTo>
                  <a:pt x="3638297" y="2778041"/>
                  <a:pt x="3638477" y="2779087"/>
                  <a:pt x="3638477" y="2780324"/>
                </a:cubicBezTo>
                <a:lnTo>
                  <a:pt x="3638477" y="2885480"/>
                </a:lnTo>
                <a:cubicBezTo>
                  <a:pt x="3638477" y="2885952"/>
                  <a:pt x="3638356" y="2886364"/>
                  <a:pt x="3638113" y="2886718"/>
                </a:cubicBezTo>
                <a:cubicBezTo>
                  <a:pt x="3637871" y="2887071"/>
                  <a:pt x="3637446" y="2887351"/>
                  <a:pt x="3636839" y="2887557"/>
                </a:cubicBezTo>
                <a:cubicBezTo>
                  <a:pt x="3636231" y="2887763"/>
                  <a:pt x="3635458" y="2887940"/>
                  <a:pt x="3634518" y="2888087"/>
                </a:cubicBezTo>
                <a:cubicBezTo>
                  <a:pt x="3633577" y="2888235"/>
                  <a:pt x="3632349" y="2888308"/>
                  <a:pt x="3630832" y="2888308"/>
                </a:cubicBezTo>
                <a:cubicBezTo>
                  <a:pt x="3629436" y="2888308"/>
                  <a:pt x="3628238" y="2888235"/>
                  <a:pt x="3627237" y="2888087"/>
                </a:cubicBezTo>
                <a:cubicBezTo>
                  <a:pt x="3626236" y="2887940"/>
                  <a:pt x="3625447" y="2887763"/>
                  <a:pt x="3624870" y="2887557"/>
                </a:cubicBezTo>
                <a:cubicBezTo>
                  <a:pt x="3624293" y="2887351"/>
                  <a:pt x="3623885" y="2887071"/>
                  <a:pt x="3623642" y="2886718"/>
                </a:cubicBezTo>
                <a:cubicBezTo>
                  <a:pt x="3623399" y="2886364"/>
                  <a:pt x="3623278" y="2885952"/>
                  <a:pt x="3623278" y="2885480"/>
                </a:cubicBezTo>
                <a:lnTo>
                  <a:pt x="3623278" y="2785891"/>
                </a:lnTo>
                <a:lnTo>
                  <a:pt x="3623101" y="2785891"/>
                </a:lnTo>
                <a:lnTo>
                  <a:pt x="3582806" y="2885922"/>
                </a:lnTo>
                <a:cubicBezTo>
                  <a:pt x="3582629" y="2886335"/>
                  <a:pt x="3582379" y="2886688"/>
                  <a:pt x="3582055" y="2886983"/>
                </a:cubicBezTo>
                <a:cubicBezTo>
                  <a:pt x="3581731" y="2887277"/>
                  <a:pt x="3581260" y="2887528"/>
                  <a:pt x="3580641" y="2887734"/>
                </a:cubicBezTo>
                <a:cubicBezTo>
                  <a:pt x="3580022" y="2887940"/>
                  <a:pt x="3579286" y="2888087"/>
                  <a:pt x="3578432" y="2888176"/>
                </a:cubicBezTo>
                <a:cubicBezTo>
                  <a:pt x="3577578" y="2888264"/>
                  <a:pt x="3576561" y="2888308"/>
                  <a:pt x="3575384" y="2888308"/>
                </a:cubicBezTo>
                <a:cubicBezTo>
                  <a:pt x="3574146" y="2888308"/>
                  <a:pt x="3573086" y="2888249"/>
                  <a:pt x="3572202" y="2888131"/>
                </a:cubicBezTo>
                <a:cubicBezTo>
                  <a:pt x="3571319" y="2888014"/>
                  <a:pt x="3570582" y="2887852"/>
                  <a:pt x="3569993" y="2887645"/>
                </a:cubicBezTo>
                <a:cubicBezTo>
                  <a:pt x="3569404" y="2887439"/>
                  <a:pt x="3568947" y="2887189"/>
                  <a:pt x="3568623" y="2886894"/>
                </a:cubicBezTo>
                <a:cubicBezTo>
                  <a:pt x="3568299" y="2886600"/>
                  <a:pt x="3568078" y="2886276"/>
                  <a:pt x="3567961" y="2885922"/>
                </a:cubicBezTo>
                <a:lnTo>
                  <a:pt x="3529433" y="2785891"/>
                </a:lnTo>
                <a:lnTo>
                  <a:pt x="3529345" y="2785891"/>
                </a:lnTo>
                <a:lnTo>
                  <a:pt x="3529345" y="2885480"/>
                </a:lnTo>
                <a:cubicBezTo>
                  <a:pt x="3529345" y="2885952"/>
                  <a:pt x="3529224" y="2886364"/>
                  <a:pt x="3528981" y="2886718"/>
                </a:cubicBezTo>
                <a:cubicBezTo>
                  <a:pt x="3528738" y="2887071"/>
                  <a:pt x="3528313" y="2887351"/>
                  <a:pt x="3527706" y="2887557"/>
                </a:cubicBezTo>
                <a:cubicBezTo>
                  <a:pt x="3527099" y="2887763"/>
                  <a:pt x="3526310" y="2887940"/>
                  <a:pt x="3525339" y="2888087"/>
                </a:cubicBezTo>
                <a:cubicBezTo>
                  <a:pt x="3524369" y="2888235"/>
                  <a:pt x="3523125" y="2888308"/>
                  <a:pt x="3521608" y="2888308"/>
                </a:cubicBezTo>
                <a:cubicBezTo>
                  <a:pt x="3520152" y="2888308"/>
                  <a:pt x="3518939" y="2888235"/>
                  <a:pt x="3517968" y="2888087"/>
                </a:cubicBezTo>
                <a:cubicBezTo>
                  <a:pt x="3516997" y="2887940"/>
                  <a:pt x="3516224" y="2887763"/>
                  <a:pt x="3515647" y="2887557"/>
                </a:cubicBezTo>
                <a:cubicBezTo>
                  <a:pt x="3515071" y="2887351"/>
                  <a:pt x="3514676" y="2887071"/>
                  <a:pt x="3514464" y="2886718"/>
                </a:cubicBezTo>
                <a:cubicBezTo>
                  <a:pt x="3514251" y="2886364"/>
                  <a:pt x="3514146" y="2885952"/>
                  <a:pt x="3514146" y="2885480"/>
                </a:cubicBezTo>
                <a:lnTo>
                  <a:pt x="3514146" y="2780324"/>
                </a:lnTo>
                <a:cubicBezTo>
                  <a:pt x="3514146" y="2777850"/>
                  <a:pt x="3514803" y="2776083"/>
                  <a:pt x="3516119" y="2775022"/>
                </a:cubicBezTo>
                <a:cubicBezTo>
                  <a:pt x="3517435" y="2773962"/>
                  <a:pt x="3518900" y="2773431"/>
                  <a:pt x="3520516" y="2773431"/>
                </a:cubicBezTo>
                <a:close/>
                <a:moveTo>
                  <a:pt x="3044266" y="2773431"/>
                </a:moveTo>
                <a:lnTo>
                  <a:pt x="3053597" y="2773431"/>
                </a:lnTo>
                <a:cubicBezTo>
                  <a:pt x="3055512" y="2773431"/>
                  <a:pt x="3057185" y="2773608"/>
                  <a:pt x="3058623" y="2773962"/>
                </a:cubicBezTo>
                <a:cubicBezTo>
                  <a:pt x="3060059" y="2774315"/>
                  <a:pt x="3061314" y="2774875"/>
                  <a:pt x="3062392" y="2775641"/>
                </a:cubicBezTo>
                <a:cubicBezTo>
                  <a:pt x="3063467" y="2776407"/>
                  <a:pt x="3064366" y="2777379"/>
                  <a:pt x="3065083" y="2778557"/>
                </a:cubicBezTo>
                <a:cubicBezTo>
                  <a:pt x="3065800" y="2779735"/>
                  <a:pt x="3066429" y="2781119"/>
                  <a:pt x="3066967" y="2782710"/>
                </a:cubicBezTo>
                <a:lnTo>
                  <a:pt x="3099663" y="2865510"/>
                </a:lnTo>
                <a:lnTo>
                  <a:pt x="3100105" y="2865510"/>
                </a:lnTo>
                <a:lnTo>
                  <a:pt x="3134125" y="2782975"/>
                </a:lnTo>
                <a:cubicBezTo>
                  <a:pt x="3134783" y="2781208"/>
                  <a:pt x="3135502" y="2779706"/>
                  <a:pt x="3136280" y="2778468"/>
                </a:cubicBezTo>
                <a:cubicBezTo>
                  <a:pt x="3137059" y="2777231"/>
                  <a:pt x="3137911" y="2776245"/>
                  <a:pt x="3138839" y="2775508"/>
                </a:cubicBezTo>
                <a:cubicBezTo>
                  <a:pt x="3139767" y="2774772"/>
                  <a:pt x="3140800" y="2774242"/>
                  <a:pt x="3141936" y="2773918"/>
                </a:cubicBezTo>
                <a:cubicBezTo>
                  <a:pt x="3143073" y="2773594"/>
                  <a:pt x="3144390" y="2773431"/>
                  <a:pt x="3145886" y="2773431"/>
                </a:cubicBezTo>
                <a:lnTo>
                  <a:pt x="3155671" y="2773431"/>
                </a:lnTo>
                <a:cubicBezTo>
                  <a:pt x="3156570" y="2773431"/>
                  <a:pt x="3157424" y="2773564"/>
                  <a:pt x="3158231" y="2773829"/>
                </a:cubicBezTo>
                <a:cubicBezTo>
                  <a:pt x="3159038" y="2774094"/>
                  <a:pt x="3159727" y="2774507"/>
                  <a:pt x="3160296" y="2775066"/>
                </a:cubicBezTo>
                <a:cubicBezTo>
                  <a:pt x="3160863" y="2775626"/>
                  <a:pt x="3161328" y="2776333"/>
                  <a:pt x="3161688" y="2777187"/>
                </a:cubicBezTo>
                <a:cubicBezTo>
                  <a:pt x="3162046" y="2778041"/>
                  <a:pt x="3162225" y="2779087"/>
                  <a:pt x="3162225" y="2780324"/>
                </a:cubicBezTo>
                <a:lnTo>
                  <a:pt x="3162225" y="2885480"/>
                </a:lnTo>
                <a:cubicBezTo>
                  <a:pt x="3162225" y="2885952"/>
                  <a:pt x="3162105" y="2886364"/>
                  <a:pt x="3161862" y="2886718"/>
                </a:cubicBezTo>
                <a:cubicBezTo>
                  <a:pt x="3161620" y="2887071"/>
                  <a:pt x="3161194" y="2887351"/>
                  <a:pt x="3160586" y="2887557"/>
                </a:cubicBezTo>
                <a:cubicBezTo>
                  <a:pt x="3159981" y="2887763"/>
                  <a:pt x="3159207" y="2887940"/>
                  <a:pt x="3158266" y="2888087"/>
                </a:cubicBezTo>
                <a:cubicBezTo>
                  <a:pt x="3157326" y="2888235"/>
                  <a:pt x="3156096" y="2888308"/>
                  <a:pt x="3154581" y="2888308"/>
                </a:cubicBezTo>
                <a:cubicBezTo>
                  <a:pt x="3153185" y="2888308"/>
                  <a:pt x="3151986" y="2888235"/>
                  <a:pt x="3150986" y="2888087"/>
                </a:cubicBezTo>
                <a:cubicBezTo>
                  <a:pt x="3149985" y="2887940"/>
                  <a:pt x="3149196" y="2887763"/>
                  <a:pt x="3148620" y="2887557"/>
                </a:cubicBezTo>
                <a:cubicBezTo>
                  <a:pt x="3148043" y="2887351"/>
                  <a:pt x="3147633" y="2887071"/>
                  <a:pt x="3147391" y="2886718"/>
                </a:cubicBezTo>
                <a:cubicBezTo>
                  <a:pt x="3147149" y="2886364"/>
                  <a:pt x="3147027" y="2885952"/>
                  <a:pt x="3147027" y="2885480"/>
                </a:cubicBezTo>
                <a:lnTo>
                  <a:pt x="3147027" y="2785891"/>
                </a:lnTo>
                <a:lnTo>
                  <a:pt x="3146850" y="2785891"/>
                </a:lnTo>
                <a:lnTo>
                  <a:pt x="3106557" y="2885922"/>
                </a:lnTo>
                <a:cubicBezTo>
                  <a:pt x="3106379" y="2886335"/>
                  <a:pt x="3106128" y="2886688"/>
                  <a:pt x="3105805" y="2886983"/>
                </a:cubicBezTo>
                <a:cubicBezTo>
                  <a:pt x="3105479" y="2887277"/>
                  <a:pt x="3105009" y="2887528"/>
                  <a:pt x="3104391" y="2887734"/>
                </a:cubicBezTo>
                <a:cubicBezTo>
                  <a:pt x="3103770" y="2887940"/>
                  <a:pt x="3103036" y="2888087"/>
                  <a:pt x="3102184" y="2888176"/>
                </a:cubicBezTo>
                <a:cubicBezTo>
                  <a:pt x="3101326" y="2888264"/>
                  <a:pt x="3100311" y="2888308"/>
                  <a:pt x="3099131" y="2888308"/>
                </a:cubicBezTo>
                <a:cubicBezTo>
                  <a:pt x="3097895" y="2888308"/>
                  <a:pt x="3096834" y="2888249"/>
                  <a:pt x="3095952" y="2888131"/>
                </a:cubicBezTo>
                <a:cubicBezTo>
                  <a:pt x="3095068" y="2888014"/>
                  <a:pt x="3094331" y="2887852"/>
                  <a:pt x="3093743" y="2887645"/>
                </a:cubicBezTo>
                <a:cubicBezTo>
                  <a:pt x="3093153" y="2887439"/>
                  <a:pt x="3092697" y="2887189"/>
                  <a:pt x="3092374" y="2886894"/>
                </a:cubicBezTo>
                <a:cubicBezTo>
                  <a:pt x="3092049" y="2886600"/>
                  <a:pt x="3091827" y="2886276"/>
                  <a:pt x="3091711" y="2885922"/>
                </a:cubicBezTo>
                <a:lnTo>
                  <a:pt x="3053182" y="2785891"/>
                </a:lnTo>
                <a:lnTo>
                  <a:pt x="3053094" y="2785891"/>
                </a:lnTo>
                <a:lnTo>
                  <a:pt x="3053094" y="2885480"/>
                </a:lnTo>
                <a:cubicBezTo>
                  <a:pt x="3053094" y="2885952"/>
                  <a:pt x="3052974" y="2886364"/>
                  <a:pt x="3052730" y="2886718"/>
                </a:cubicBezTo>
                <a:cubicBezTo>
                  <a:pt x="3052487" y="2887071"/>
                  <a:pt x="3052064" y="2887351"/>
                  <a:pt x="3051457" y="2887557"/>
                </a:cubicBezTo>
                <a:cubicBezTo>
                  <a:pt x="3050850" y="2887763"/>
                  <a:pt x="3050060" y="2887940"/>
                  <a:pt x="3049090" y="2888087"/>
                </a:cubicBezTo>
                <a:cubicBezTo>
                  <a:pt x="3048119" y="2888235"/>
                  <a:pt x="3046875" y="2888308"/>
                  <a:pt x="3045358" y="2888308"/>
                </a:cubicBezTo>
                <a:cubicBezTo>
                  <a:pt x="3043902" y="2888308"/>
                  <a:pt x="3042688" y="2888235"/>
                  <a:pt x="3041718" y="2888087"/>
                </a:cubicBezTo>
                <a:cubicBezTo>
                  <a:pt x="3040748" y="2887940"/>
                  <a:pt x="3039974" y="2887763"/>
                  <a:pt x="3039396" y="2887557"/>
                </a:cubicBezTo>
                <a:cubicBezTo>
                  <a:pt x="3038820" y="2887351"/>
                  <a:pt x="3038424" y="2887071"/>
                  <a:pt x="3038213" y="2886718"/>
                </a:cubicBezTo>
                <a:cubicBezTo>
                  <a:pt x="3038001" y="2886364"/>
                  <a:pt x="3037895" y="2885952"/>
                  <a:pt x="3037895" y="2885480"/>
                </a:cubicBezTo>
                <a:lnTo>
                  <a:pt x="3037895" y="2780324"/>
                </a:lnTo>
                <a:cubicBezTo>
                  <a:pt x="3037895" y="2777850"/>
                  <a:pt x="3038552" y="2776083"/>
                  <a:pt x="3039868" y="2775022"/>
                </a:cubicBezTo>
                <a:cubicBezTo>
                  <a:pt x="3041184" y="2773962"/>
                  <a:pt x="3042651" y="2773431"/>
                  <a:pt x="3044266" y="2773431"/>
                </a:cubicBezTo>
                <a:close/>
                <a:moveTo>
                  <a:pt x="2577542" y="2773431"/>
                </a:moveTo>
                <a:lnTo>
                  <a:pt x="2586874" y="2773431"/>
                </a:lnTo>
                <a:cubicBezTo>
                  <a:pt x="2588789" y="2773431"/>
                  <a:pt x="2590463" y="2773608"/>
                  <a:pt x="2591899" y="2773962"/>
                </a:cubicBezTo>
                <a:cubicBezTo>
                  <a:pt x="2593336" y="2774315"/>
                  <a:pt x="2594592" y="2774875"/>
                  <a:pt x="2595669" y="2775641"/>
                </a:cubicBezTo>
                <a:cubicBezTo>
                  <a:pt x="2596745" y="2776407"/>
                  <a:pt x="2597642" y="2777379"/>
                  <a:pt x="2598360" y="2778557"/>
                </a:cubicBezTo>
                <a:cubicBezTo>
                  <a:pt x="2599078" y="2779735"/>
                  <a:pt x="2599707" y="2781119"/>
                  <a:pt x="2600245" y="2782710"/>
                </a:cubicBezTo>
                <a:lnTo>
                  <a:pt x="2632943" y="2865510"/>
                </a:lnTo>
                <a:lnTo>
                  <a:pt x="2633385" y="2865510"/>
                </a:lnTo>
                <a:lnTo>
                  <a:pt x="2667407" y="2782975"/>
                </a:lnTo>
                <a:cubicBezTo>
                  <a:pt x="2668065" y="2781208"/>
                  <a:pt x="2668783" y="2779706"/>
                  <a:pt x="2669561" y="2778468"/>
                </a:cubicBezTo>
                <a:cubicBezTo>
                  <a:pt x="2670339" y="2777231"/>
                  <a:pt x="2671193" y="2776245"/>
                  <a:pt x="2672120" y="2775508"/>
                </a:cubicBezTo>
                <a:cubicBezTo>
                  <a:pt x="2673048" y="2774772"/>
                  <a:pt x="2674080" y="2774242"/>
                  <a:pt x="2675217" y="2773918"/>
                </a:cubicBezTo>
                <a:cubicBezTo>
                  <a:pt x="2676354" y="2773594"/>
                  <a:pt x="2677670" y="2773431"/>
                  <a:pt x="2679167" y="2773431"/>
                </a:cubicBezTo>
                <a:lnTo>
                  <a:pt x="2688953" y="2773431"/>
                </a:lnTo>
                <a:cubicBezTo>
                  <a:pt x="2689851" y="2773431"/>
                  <a:pt x="2690704" y="2773564"/>
                  <a:pt x="2691512" y="2773829"/>
                </a:cubicBezTo>
                <a:cubicBezTo>
                  <a:pt x="2692319" y="2774094"/>
                  <a:pt x="2693007" y="2774507"/>
                  <a:pt x="2693577" y="2775066"/>
                </a:cubicBezTo>
                <a:cubicBezTo>
                  <a:pt x="2694145" y="2775626"/>
                  <a:pt x="2694609" y="2776333"/>
                  <a:pt x="2694969" y="2777187"/>
                </a:cubicBezTo>
                <a:cubicBezTo>
                  <a:pt x="2695327" y="2778041"/>
                  <a:pt x="2695507" y="2779087"/>
                  <a:pt x="2695507" y="2780324"/>
                </a:cubicBezTo>
                <a:lnTo>
                  <a:pt x="2695507" y="2885480"/>
                </a:lnTo>
                <a:cubicBezTo>
                  <a:pt x="2695507" y="2885952"/>
                  <a:pt x="2695386" y="2886364"/>
                  <a:pt x="2695143" y="2886718"/>
                </a:cubicBezTo>
                <a:cubicBezTo>
                  <a:pt x="2694901" y="2887071"/>
                  <a:pt x="2694475" y="2887351"/>
                  <a:pt x="2693869" y="2887557"/>
                </a:cubicBezTo>
                <a:cubicBezTo>
                  <a:pt x="2693262" y="2887763"/>
                  <a:pt x="2692488" y="2887940"/>
                  <a:pt x="2691548" y="2888087"/>
                </a:cubicBezTo>
                <a:cubicBezTo>
                  <a:pt x="2690607" y="2888235"/>
                  <a:pt x="2689379" y="2888308"/>
                  <a:pt x="2687861" y="2888308"/>
                </a:cubicBezTo>
                <a:cubicBezTo>
                  <a:pt x="2686466" y="2888308"/>
                  <a:pt x="2685268" y="2888235"/>
                  <a:pt x="2684267" y="2888087"/>
                </a:cubicBezTo>
                <a:cubicBezTo>
                  <a:pt x="2683266" y="2887940"/>
                  <a:pt x="2682477" y="2887763"/>
                  <a:pt x="2681901" y="2887557"/>
                </a:cubicBezTo>
                <a:cubicBezTo>
                  <a:pt x="2681324" y="2887351"/>
                  <a:pt x="2680914" y="2887071"/>
                  <a:pt x="2680672" y="2886718"/>
                </a:cubicBezTo>
                <a:cubicBezTo>
                  <a:pt x="2680429" y="2886364"/>
                  <a:pt x="2680308" y="2885952"/>
                  <a:pt x="2680308" y="2885480"/>
                </a:cubicBezTo>
                <a:lnTo>
                  <a:pt x="2680308" y="2785891"/>
                </a:lnTo>
                <a:lnTo>
                  <a:pt x="2680131" y="2785891"/>
                </a:lnTo>
                <a:lnTo>
                  <a:pt x="2639835" y="2885922"/>
                </a:lnTo>
                <a:cubicBezTo>
                  <a:pt x="2639659" y="2886335"/>
                  <a:pt x="2639409" y="2886688"/>
                  <a:pt x="2639085" y="2886983"/>
                </a:cubicBezTo>
                <a:cubicBezTo>
                  <a:pt x="2638760" y="2887277"/>
                  <a:pt x="2638289" y="2887528"/>
                  <a:pt x="2637671" y="2887734"/>
                </a:cubicBezTo>
                <a:cubicBezTo>
                  <a:pt x="2637051" y="2887940"/>
                  <a:pt x="2636315" y="2888087"/>
                  <a:pt x="2635462" y="2888176"/>
                </a:cubicBezTo>
                <a:cubicBezTo>
                  <a:pt x="2634607" y="2888264"/>
                  <a:pt x="2633591" y="2888308"/>
                  <a:pt x="2632413" y="2888308"/>
                </a:cubicBezTo>
                <a:cubicBezTo>
                  <a:pt x="2631175" y="2888308"/>
                  <a:pt x="2630115" y="2888249"/>
                  <a:pt x="2629230" y="2888131"/>
                </a:cubicBezTo>
                <a:cubicBezTo>
                  <a:pt x="2628348" y="2888014"/>
                  <a:pt x="2627611" y="2887852"/>
                  <a:pt x="2627021" y="2887645"/>
                </a:cubicBezTo>
                <a:cubicBezTo>
                  <a:pt x="2626434" y="2887439"/>
                  <a:pt x="2625976" y="2887189"/>
                  <a:pt x="2625653" y="2886894"/>
                </a:cubicBezTo>
                <a:cubicBezTo>
                  <a:pt x="2625328" y="2886600"/>
                  <a:pt x="2625107" y="2886276"/>
                  <a:pt x="2624989" y="2885922"/>
                </a:cubicBezTo>
                <a:lnTo>
                  <a:pt x="2586459" y="2785891"/>
                </a:lnTo>
                <a:lnTo>
                  <a:pt x="2586370" y="2785891"/>
                </a:lnTo>
                <a:lnTo>
                  <a:pt x="2586370" y="2885480"/>
                </a:lnTo>
                <a:cubicBezTo>
                  <a:pt x="2586370" y="2885952"/>
                  <a:pt x="2586250" y="2886364"/>
                  <a:pt x="2586007" y="2886718"/>
                </a:cubicBezTo>
                <a:cubicBezTo>
                  <a:pt x="2585764" y="2887071"/>
                  <a:pt x="2585340" y="2887351"/>
                  <a:pt x="2584733" y="2887557"/>
                </a:cubicBezTo>
                <a:cubicBezTo>
                  <a:pt x="2584125" y="2887763"/>
                  <a:pt x="2583337" y="2887940"/>
                  <a:pt x="2582366" y="2888087"/>
                </a:cubicBezTo>
                <a:cubicBezTo>
                  <a:pt x="2581395" y="2888235"/>
                  <a:pt x="2580152" y="2888308"/>
                  <a:pt x="2578635" y="2888308"/>
                </a:cubicBezTo>
                <a:cubicBezTo>
                  <a:pt x="2577178" y="2888308"/>
                  <a:pt x="2575964" y="2888235"/>
                  <a:pt x="2574994" y="2888087"/>
                </a:cubicBezTo>
                <a:cubicBezTo>
                  <a:pt x="2574023" y="2887940"/>
                  <a:pt x="2573250" y="2887763"/>
                  <a:pt x="2572673" y="2887557"/>
                </a:cubicBezTo>
                <a:cubicBezTo>
                  <a:pt x="2572096" y="2887351"/>
                  <a:pt x="2571702" y="2887071"/>
                  <a:pt x="2571490" y="2886718"/>
                </a:cubicBezTo>
                <a:cubicBezTo>
                  <a:pt x="2571278" y="2886364"/>
                  <a:pt x="2571171" y="2885952"/>
                  <a:pt x="2571171" y="2885480"/>
                </a:cubicBezTo>
                <a:lnTo>
                  <a:pt x="2571171" y="2780324"/>
                </a:lnTo>
                <a:cubicBezTo>
                  <a:pt x="2571171" y="2777850"/>
                  <a:pt x="2571830" y="2776083"/>
                  <a:pt x="2573144" y="2775022"/>
                </a:cubicBezTo>
                <a:cubicBezTo>
                  <a:pt x="2574462" y="2773962"/>
                  <a:pt x="2575927" y="2773431"/>
                  <a:pt x="2577542" y="2773431"/>
                </a:cubicBezTo>
                <a:close/>
                <a:moveTo>
                  <a:pt x="2101290" y="2773431"/>
                </a:moveTo>
                <a:lnTo>
                  <a:pt x="2110622" y="2773431"/>
                </a:lnTo>
                <a:cubicBezTo>
                  <a:pt x="2112537" y="2773431"/>
                  <a:pt x="2114211" y="2773608"/>
                  <a:pt x="2115646" y="2773962"/>
                </a:cubicBezTo>
                <a:cubicBezTo>
                  <a:pt x="2117083" y="2774315"/>
                  <a:pt x="2118339" y="2774875"/>
                  <a:pt x="2119416" y="2775641"/>
                </a:cubicBezTo>
                <a:cubicBezTo>
                  <a:pt x="2120491" y="2776407"/>
                  <a:pt x="2121389" y="2777379"/>
                  <a:pt x="2122107" y="2778557"/>
                </a:cubicBezTo>
                <a:cubicBezTo>
                  <a:pt x="2122825" y="2779735"/>
                  <a:pt x="2123453" y="2781119"/>
                  <a:pt x="2123991" y="2782710"/>
                </a:cubicBezTo>
                <a:lnTo>
                  <a:pt x="2156686" y="2865510"/>
                </a:lnTo>
                <a:lnTo>
                  <a:pt x="2157129" y="2865510"/>
                </a:lnTo>
                <a:lnTo>
                  <a:pt x="2191150" y="2782975"/>
                </a:lnTo>
                <a:cubicBezTo>
                  <a:pt x="2191808" y="2781208"/>
                  <a:pt x="2192527" y="2779706"/>
                  <a:pt x="2193304" y="2778468"/>
                </a:cubicBezTo>
                <a:cubicBezTo>
                  <a:pt x="2194083" y="2777231"/>
                  <a:pt x="2194935" y="2776245"/>
                  <a:pt x="2195863" y="2775508"/>
                </a:cubicBezTo>
                <a:cubicBezTo>
                  <a:pt x="2196791" y="2774772"/>
                  <a:pt x="2197823" y="2774242"/>
                  <a:pt x="2198961" y="2773918"/>
                </a:cubicBezTo>
                <a:cubicBezTo>
                  <a:pt x="2200097" y="2773594"/>
                  <a:pt x="2201413" y="2773431"/>
                  <a:pt x="2202912" y="2773431"/>
                </a:cubicBezTo>
                <a:lnTo>
                  <a:pt x="2212698" y="2773431"/>
                </a:lnTo>
                <a:cubicBezTo>
                  <a:pt x="2213594" y="2773431"/>
                  <a:pt x="2214449" y="2773564"/>
                  <a:pt x="2215256" y="2773829"/>
                </a:cubicBezTo>
                <a:cubicBezTo>
                  <a:pt x="2216064" y="2774094"/>
                  <a:pt x="2216753" y="2774507"/>
                  <a:pt x="2217321" y="2775066"/>
                </a:cubicBezTo>
                <a:cubicBezTo>
                  <a:pt x="2217891" y="2775626"/>
                  <a:pt x="2218354" y="2776333"/>
                  <a:pt x="2218714" y="2777187"/>
                </a:cubicBezTo>
                <a:cubicBezTo>
                  <a:pt x="2219073" y="2778041"/>
                  <a:pt x="2219252" y="2779087"/>
                  <a:pt x="2219252" y="2780324"/>
                </a:cubicBezTo>
                <a:lnTo>
                  <a:pt x="2219252" y="2885480"/>
                </a:lnTo>
                <a:cubicBezTo>
                  <a:pt x="2219252" y="2885952"/>
                  <a:pt x="2219131" y="2886364"/>
                  <a:pt x="2218888" y="2886718"/>
                </a:cubicBezTo>
                <a:cubicBezTo>
                  <a:pt x="2218645" y="2887071"/>
                  <a:pt x="2218221" y="2887351"/>
                  <a:pt x="2217615" y="2887557"/>
                </a:cubicBezTo>
                <a:cubicBezTo>
                  <a:pt x="2217007" y="2887763"/>
                  <a:pt x="2216234" y="2887940"/>
                  <a:pt x="2215292" y="2888087"/>
                </a:cubicBezTo>
                <a:cubicBezTo>
                  <a:pt x="2214353" y="2888235"/>
                  <a:pt x="2213123" y="2888308"/>
                  <a:pt x="2211607" y="2888308"/>
                </a:cubicBezTo>
                <a:cubicBezTo>
                  <a:pt x="2210211" y="2888308"/>
                  <a:pt x="2209012" y="2888235"/>
                  <a:pt x="2208011" y="2888087"/>
                </a:cubicBezTo>
                <a:cubicBezTo>
                  <a:pt x="2207010" y="2887940"/>
                  <a:pt x="2206221" y="2887763"/>
                  <a:pt x="2205644" y="2887557"/>
                </a:cubicBezTo>
                <a:cubicBezTo>
                  <a:pt x="2205068" y="2887351"/>
                  <a:pt x="2204659" y="2887071"/>
                  <a:pt x="2204415" y="2886718"/>
                </a:cubicBezTo>
                <a:cubicBezTo>
                  <a:pt x="2204172" y="2886364"/>
                  <a:pt x="2204051" y="2885952"/>
                  <a:pt x="2204051" y="2885480"/>
                </a:cubicBezTo>
                <a:lnTo>
                  <a:pt x="2204051" y="2785891"/>
                </a:lnTo>
                <a:lnTo>
                  <a:pt x="2203876" y="2785891"/>
                </a:lnTo>
                <a:lnTo>
                  <a:pt x="2163579" y="2885922"/>
                </a:lnTo>
                <a:cubicBezTo>
                  <a:pt x="2163402" y="2886335"/>
                  <a:pt x="2163152" y="2886688"/>
                  <a:pt x="2162829" y="2886983"/>
                </a:cubicBezTo>
                <a:cubicBezTo>
                  <a:pt x="2162504" y="2887277"/>
                  <a:pt x="2162033" y="2887528"/>
                  <a:pt x="2161414" y="2887734"/>
                </a:cubicBezTo>
                <a:cubicBezTo>
                  <a:pt x="2160796" y="2887940"/>
                  <a:pt x="2160060" y="2888087"/>
                  <a:pt x="2159205" y="2888176"/>
                </a:cubicBezTo>
                <a:cubicBezTo>
                  <a:pt x="2158351" y="2888264"/>
                  <a:pt x="2157335" y="2888308"/>
                  <a:pt x="2156156" y="2888308"/>
                </a:cubicBezTo>
                <a:cubicBezTo>
                  <a:pt x="2154920" y="2888308"/>
                  <a:pt x="2153860" y="2888249"/>
                  <a:pt x="2152975" y="2888131"/>
                </a:cubicBezTo>
                <a:cubicBezTo>
                  <a:pt x="2152091" y="2888014"/>
                  <a:pt x="2151355" y="2887852"/>
                  <a:pt x="2150767" y="2887645"/>
                </a:cubicBezTo>
                <a:cubicBezTo>
                  <a:pt x="2150178" y="2887439"/>
                  <a:pt x="2149721" y="2887189"/>
                  <a:pt x="2149398" y="2886894"/>
                </a:cubicBezTo>
                <a:cubicBezTo>
                  <a:pt x="2149072" y="2886600"/>
                  <a:pt x="2148852" y="2886276"/>
                  <a:pt x="2148733" y="2885922"/>
                </a:cubicBezTo>
                <a:lnTo>
                  <a:pt x="2110206" y="2785891"/>
                </a:lnTo>
                <a:lnTo>
                  <a:pt x="2110118" y="2785891"/>
                </a:lnTo>
                <a:lnTo>
                  <a:pt x="2110118" y="2885480"/>
                </a:lnTo>
                <a:cubicBezTo>
                  <a:pt x="2110118" y="2885952"/>
                  <a:pt x="2109997" y="2886364"/>
                  <a:pt x="2109754" y="2886718"/>
                </a:cubicBezTo>
                <a:cubicBezTo>
                  <a:pt x="2109512" y="2887071"/>
                  <a:pt x="2109087" y="2887351"/>
                  <a:pt x="2108479" y="2887557"/>
                </a:cubicBezTo>
                <a:cubicBezTo>
                  <a:pt x="2107873" y="2887763"/>
                  <a:pt x="2107084" y="2887940"/>
                  <a:pt x="2106113" y="2888087"/>
                </a:cubicBezTo>
                <a:cubicBezTo>
                  <a:pt x="2105143" y="2888235"/>
                  <a:pt x="2103899" y="2888308"/>
                  <a:pt x="2102383" y="2888308"/>
                </a:cubicBezTo>
                <a:cubicBezTo>
                  <a:pt x="2100926" y="2888308"/>
                  <a:pt x="2099712" y="2888235"/>
                  <a:pt x="2098742" y="2888087"/>
                </a:cubicBezTo>
                <a:cubicBezTo>
                  <a:pt x="2097771" y="2887940"/>
                  <a:pt x="2096997" y="2887763"/>
                  <a:pt x="2096422" y="2887557"/>
                </a:cubicBezTo>
                <a:cubicBezTo>
                  <a:pt x="2095844" y="2887351"/>
                  <a:pt x="2095451" y="2887071"/>
                  <a:pt x="2095239" y="2886718"/>
                </a:cubicBezTo>
                <a:cubicBezTo>
                  <a:pt x="2095026" y="2886364"/>
                  <a:pt x="2094919" y="2885952"/>
                  <a:pt x="2094919" y="2885480"/>
                </a:cubicBezTo>
                <a:lnTo>
                  <a:pt x="2094919" y="2780324"/>
                </a:lnTo>
                <a:cubicBezTo>
                  <a:pt x="2094919" y="2777850"/>
                  <a:pt x="2095577" y="2776083"/>
                  <a:pt x="2096892" y="2775022"/>
                </a:cubicBezTo>
                <a:cubicBezTo>
                  <a:pt x="2098209" y="2773962"/>
                  <a:pt x="2099675" y="2773431"/>
                  <a:pt x="2101290" y="2773431"/>
                </a:cubicBezTo>
                <a:close/>
                <a:moveTo>
                  <a:pt x="1634561" y="2773431"/>
                </a:moveTo>
                <a:lnTo>
                  <a:pt x="1643894" y="2773431"/>
                </a:lnTo>
                <a:cubicBezTo>
                  <a:pt x="1645808" y="2773431"/>
                  <a:pt x="1647491" y="2773608"/>
                  <a:pt x="1648928" y="2773962"/>
                </a:cubicBezTo>
                <a:cubicBezTo>
                  <a:pt x="1650364" y="2774315"/>
                  <a:pt x="1651620" y="2774875"/>
                  <a:pt x="1652697" y="2775641"/>
                </a:cubicBezTo>
                <a:cubicBezTo>
                  <a:pt x="1653773" y="2776407"/>
                  <a:pt x="1654670" y="2777379"/>
                  <a:pt x="1655388" y="2778557"/>
                </a:cubicBezTo>
                <a:cubicBezTo>
                  <a:pt x="1656107" y="2779735"/>
                  <a:pt x="1656735" y="2781119"/>
                  <a:pt x="1657273" y="2782710"/>
                </a:cubicBezTo>
                <a:lnTo>
                  <a:pt x="1689968" y="2865510"/>
                </a:lnTo>
                <a:lnTo>
                  <a:pt x="1690409" y="2865510"/>
                </a:lnTo>
                <a:lnTo>
                  <a:pt x="1724430" y="2782975"/>
                </a:lnTo>
                <a:cubicBezTo>
                  <a:pt x="1725087" y="2781208"/>
                  <a:pt x="1725806" y="2779706"/>
                  <a:pt x="1726585" y="2778468"/>
                </a:cubicBezTo>
                <a:cubicBezTo>
                  <a:pt x="1727363" y="2777231"/>
                  <a:pt x="1728216" y="2776245"/>
                  <a:pt x="1729144" y="2775508"/>
                </a:cubicBezTo>
                <a:cubicBezTo>
                  <a:pt x="1730072" y="2774772"/>
                  <a:pt x="1731104" y="2774242"/>
                  <a:pt x="1732240" y="2773918"/>
                </a:cubicBezTo>
                <a:cubicBezTo>
                  <a:pt x="1733378" y="2773594"/>
                  <a:pt x="1734694" y="2773431"/>
                  <a:pt x="1736191" y="2773431"/>
                </a:cubicBezTo>
                <a:lnTo>
                  <a:pt x="1745976" y="2773431"/>
                </a:lnTo>
                <a:cubicBezTo>
                  <a:pt x="1746875" y="2773431"/>
                  <a:pt x="1747728" y="2773564"/>
                  <a:pt x="1748535" y="2773829"/>
                </a:cubicBezTo>
                <a:cubicBezTo>
                  <a:pt x="1749343" y="2774094"/>
                  <a:pt x="1750032" y="2774507"/>
                  <a:pt x="1750600" y="2775066"/>
                </a:cubicBezTo>
                <a:cubicBezTo>
                  <a:pt x="1751169" y="2775626"/>
                  <a:pt x="1751633" y="2776333"/>
                  <a:pt x="1751992" y="2777187"/>
                </a:cubicBezTo>
                <a:cubicBezTo>
                  <a:pt x="1752351" y="2778041"/>
                  <a:pt x="1752530" y="2779087"/>
                  <a:pt x="1752530" y="2780324"/>
                </a:cubicBezTo>
                <a:lnTo>
                  <a:pt x="1752530" y="2885480"/>
                </a:lnTo>
                <a:cubicBezTo>
                  <a:pt x="1752530" y="2885952"/>
                  <a:pt x="1752410" y="2886364"/>
                  <a:pt x="1752167" y="2886718"/>
                </a:cubicBezTo>
                <a:cubicBezTo>
                  <a:pt x="1751924" y="2887071"/>
                  <a:pt x="1751499" y="2887351"/>
                  <a:pt x="1750892" y="2887557"/>
                </a:cubicBezTo>
                <a:cubicBezTo>
                  <a:pt x="1750285" y="2887763"/>
                  <a:pt x="1749512" y="2887940"/>
                  <a:pt x="1748571" y="2888087"/>
                </a:cubicBezTo>
                <a:cubicBezTo>
                  <a:pt x="1747631" y="2888235"/>
                  <a:pt x="1746402" y="2888308"/>
                  <a:pt x="1744885" y="2888308"/>
                </a:cubicBezTo>
                <a:cubicBezTo>
                  <a:pt x="1743490" y="2888308"/>
                  <a:pt x="1742291" y="2888235"/>
                  <a:pt x="1741291" y="2888087"/>
                </a:cubicBezTo>
                <a:cubicBezTo>
                  <a:pt x="1740290" y="2887940"/>
                  <a:pt x="1739501" y="2887763"/>
                  <a:pt x="1738924" y="2887557"/>
                </a:cubicBezTo>
                <a:cubicBezTo>
                  <a:pt x="1738347" y="2887351"/>
                  <a:pt x="1737937" y="2887071"/>
                  <a:pt x="1737696" y="2886718"/>
                </a:cubicBezTo>
                <a:cubicBezTo>
                  <a:pt x="1737452" y="2886364"/>
                  <a:pt x="1737332" y="2885952"/>
                  <a:pt x="1737332" y="2885480"/>
                </a:cubicBezTo>
                <a:lnTo>
                  <a:pt x="1737332" y="2785891"/>
                </a:lnTo>
                <a:lnTo>
                  <a:pt x="1737155" y="2785891"/>
                </a:lnTo>
                <a:lnTo>
                  <a:pt x="1696860" y="2885922"/>
                </a:lnTo>
                <a:cubicBezTo>
                  <a:pt x="1696684" y="2886335"/>
                  <a:pt x="1696434" y="2886688"/>
                  <a:pt x="1696109" y="2886983"/>
                </a:cubicBezTo>
                <a:cubicBezTo>
                  <a:pt x="1695784" y="2887277"/>
                  <a:pt x="1695314" y="2887528"/>
                  <a:pt x="1694696" y="2887734"/>
                </a:cubicBezTo>
                <a:cubicBezTo>
                  <a:pt x="1694077" y="2887940"/>
                  <a:pt x="1693340" y="2888087"/>
                  <a:pt x="1692486" y="2888176"/>
                </a:cubicBezTo>
                <a:cubicBezTo>
                  <a:pt x="1691633" y="2888264"/>
                  <a:pt x="1690616" y="2888308"/>
                  <a:pt x="1689437" y="2888308"/>
                </a:cubicBezTo>
                <a:cubicBezTo>
                  <a:pt x="1688201" y="2888308"/>
                  <a:pt x="1687140" y="2888249"/>
                  <a:pt x="1686256" y="2888131"/>
                </a:cubicBezTo>
                <a:cubicBezTo>
                  <a:pt x="1685373" y="2888014"/>
                  <a:pt x="1684637" y="2887852"/>
                  <a:pt x="1684048" y="2887645"/>
                </a:cubicBezTo>
                <a:cubicBezTo>
                  <a:pt x="1683458" y="2887439"/>
                  <a:pt x="1683002" y="2887189"/>
                  <a:pt x="1682677" y="2886894"/>
                </a:cubicBezTo>
                <a:cubicBezTo>
                  <a:pt x="1682353" y="2886600"/>
                  <a:pt x="1682132" y="2886276"/>
                  <a:pt x="1682015" y="2885922"/>
                </a:cubicBezTo>
                <a:lnTo>
                  <a:pt x="1643479" y="2785891"/>
                </a:lnTo>
                <a:lnTo>
                  <a:pt x="1643390" y="2785891"/>
                </a:lnTo>
                <a:lnTo>
                  <a:pt x="1643390" y="2885480"/>
                </a:lnTo>
                <a:cubicBezTo>
                  <a:pt x="1643390" y="2885952"/>
                  <a:pt x="1643269" y="2886364"/>
                  <a:pt x="1643026" y="2886718"/>
                </a:cubicBezTo>
                <a:cubicBezTo>
                  <a:pt x="1642784" y="2887071"/>
                  <a:pt x="1642359" y="2887351"/>
                  <a:pt x="1641752" y="2887557"/>
                </a:cubicBezTo>
                <a:cubicBezTo>
                  <a:pt x="1641145" y="2887763"/>
                  <a:pt x="1640356" y="2887940"/>
                  <a:pt x="1639385" y="2888087"/>
                </a:cubicBezTo>
                <a:cubicBezTo>
                  <a:pt x="1638414" y="2888235"/>
                  <a:pt x="1637171" y="2888308"/>
                  <a:pt x="1635653" y="2888308"/>
                </a:cubicBezTo>
                <a:cubicBezTo>
                  <a:pt x="1634197" y="2888308"/>
                  <a:pt x="1632984" y="2888235"/>
                  <a:pt x="1632013" y="2888087"/>
                </a:cubicBezTo>
                <a:cubicBezTo>
                  <a:pt x="1631043" y="2887940"/>
                  <a:pt x="1630269" y="2887763"/>
                  <a:pt x="1629692" y="2887557"/>
                </a:cubicBezTo>
                <a:cubicBezTo>
                  <a:pt x="1629116" y="2887351"/>
                  <a:pt x="1628721" y="2887071"/>
                  <a:pt x="1628509" y="2886718"/>
                </a:cubicBezTo>
                <a:cubicBezTo>
                  <a:pt x="1628297" y="2886364"/>
                  <a:pt x="1628191" y="2885952"/>
                  <a:pt x="1628191" y="2885480"/>
                </a:cubicBezTo>
                <a:lnTo>
                  <a:pt x="1628191" y="2780324"/>
                </a:lnTo>
                <a:cubicBezTo>
                  <a:pt x="1628191" y="2777850"/>
                  <a:pt x="1628849" y="2776083"/>
                  <a:pt x="1630164" y="2775022"/>
                </a:cubicBezTo>
                <a:cubicBezTo>
                  <a:pt x="1631480" y="2773962"/>
                  <a:pt x="1632946" y="2773431"/>
                  <a:pt x="1634561" y="2773431"/>
                </a:cubicBezTo>
                <a:close/>
                <a:moveTo>
                  <a:pt x="1158314" y="2773431"/>
                </a:moveTo>
                <a:lnTo>
                  <a:pt x="1167646" y="2773431"/>
                </a:lnTo>
                <a:cubicBezTo>
                  <a:pt x="1169559" y="2773431"/>
                  <a:pt x="1171235" y="2773608"/>
                  <a:pt x="1172670" y="2773962"/>
                </a:cubicBezTo>
                <a:cubicBezTo>
                  <a:pt x="1174106" y="2774315"/>
                  <a:pt x="1175362" y="2774875"/>
                  <a:pt x="1176438" y="2775641"/>
                </a:cubicBezTo>
                <a:cubicBezTo>
                  <a:pt x="1177516" y="2776407"/>
                  <a:pt x="1178412" y="2777379"/>
                  <a:pt x="1179130" y="2778557"/>
                </a:cubicBezTo>
                <a:cubicBezTo>
                  <a:pt x="1179849" y="2779735"/>
                  <a:pt x="1180476" y="2781119"/>
                  <a:pt x="1181015" y="2782710"/>
                </a:cubicBezTo>
                <a:lnTo>
                  <a:pt x="1213710" y="2865510"/>
                </a:lnTo>
                <a:lnTo>
                  <a:pt x="1214152" y="2865510"/>
                </a:lnTo>
                <a:lnTo>
                  <a:pt x="1248174" y="2782975"/>
                </a:lnTo>
                <a:cubicBezTo>
                  <a:pt x="1248832" y="2781208"/>
                  <a:pt x="1249550" y="2779706"/>
                  <a:pt x="1250329" y="2778468"/>
                </a:cubicBezTo>
                <a:cubicBezTo>
                  <a:pt x="1251107" y="2777231"/>
                  <a:pt x="1251960" y="2776245"/>
                  <a:pt x="1252887" y="2775508"/>
                </a:cubicBezTo>
                <a:cubicBezTo>
                  <a:pt x="1253815" y="2774772"/>
                  <a:pt x="1254848" y="2774242"/>
                  <a:pt x="1255985" y="2773918"/>
                </a:cubicBezTo>
                <a:cubicBezTo>
                  <a:pt x="1257121" y="2773594"/>
                  <a:pt x="1258438" y="2773431"/>
                  <a:pt x="1259935" y="2773431"/>
                </a:cubicBezTo>
                <a:lnTo>
                  <a:pt x="1269720" y="2773431"/>
                </a:lnTo>
                <a:cubicBezTo>
                  <a:pt x="1270619" y="2773431"/>
                  <a:pt x="1271471" y="2773564"/>
                  <a:pt x="1272280" y="2773829"/>
                </a:cubicBezTo>
                <a:cubicBezTo>
                  <a:pt x="1273087" y="2774094"/>
                  <a:pt x="1273776" y="2774507"/>
                  <a:pt x="1274344" y="2775066"/>
                </a:cubicBezTo>
                <a:cubicBezTo>
                  <a:pt x="1274913" y="2775626"/>
                  <a:pt x="1275378" y="2776333"/>
                  <a:pt x="1275736" y="2777187"/>
                </a:cubicBezTo>
                <a:cubicBezTo>
                  <a:pt x="1276096" y="2778041"/>
                  <a:pt x="1276275" y="2779087"/>
                  <a:pt x="1276275" y="2780324"/>
                </a:cubicBezTo>
                <a:lnTo>
                  <a:pt x="1276275" y="2885480"/>
                </a:lnTo>
                <a:cubicBezTo>
                  <a:pt x="1276275" y="2885952"/>
                  <a:pt x="1276153" y="2886364"/>
                  <a:pt x="1275911" y="2886718"/>
                </a:cubicBezTo>
                <a:cubicBezTo>
                  <a:pt x="1275668" y="2887071"/>
                  <a:pt x="1275244" y="2887351"/>
                  <a:pt x="1274636" y="2887557"/>
                </a:cubicBezTo>
                <a:cubicBezTo>
                  <a:pt x="1274029" y="2887763"/>
                  <a:pt x="1273256" y="2887940"/>
                  <a:pt x="1272315" y="2888087"/>
                </a:cubicBezTo>
                <a:cubicBezTo>
                  <a:pt x="1271375" y="2888235"/>
                  <a:pt x="1270146" y="2888308"/>
                  <a:pt x="1268630" y="2888308"/>
                </a:cubicBezTo>
                <a:cubicBezTo>
                  <a:pt x="1267234" y="2888308"/>
                  <a:pt x="1266036" y="2888235"/>
                  <a:pt x="1265034" y="2888087"/>
                </a:cubicBezTo>
                <a:cubicBezTo>
                  <a:pt x="1264033" y="2887940"/>
                  <a:pt x="1263245" y="2887763"/>
                  <a:pt x="1262668" y="2887557"/>
                </a:cubicBezTo>
                <a:cubicBezTo>
                  <a:pt x="1262092" y="2887351"/>
                  <a:pt x="1261682" y="2887071"/>
                  <a:pt x="1261439" y="2886718"/>
                </a:cubicBezTo>
                <a:cubicBezTo>
                  <a:pt x="1261197" y="2886364"/>
                  <a:pt x="1261076" y="2885952"/>
                  <a:pt x="1261076" y="2885480"/>
                </a:cubicBezTo>
                <a:lnTo>
                  <a:pt x="1261076" y="2785891"/>
                </a:lnTo>
                <a:lnTo>
                  <a:pt x="1260899" y="2785891"/>
                </a:lnTo>
                <a:lnTo>
                  <a:pt x="1220602" y="2885922"/>
                </a:lnTo>
                <a:cubicBezTo>
                  <a:pt x="1220426" y="2886335"/>
                  <a:pt x="1220175" y="2886688"/>
                  <a:pt x="1219851" y="2886983"/>
                </a:cubicBezTo>
                <a:cubicBezTo>
                  <a:pt x="1219527" y="2887277"/>
                  <a:pt x="1219055" y="2887528"/>
                  <a:pt x="1218437" y="2887734"/>
                </a:cubicBezTo>
                <a:cubicBezTo>
                  <a:pt x="1217819" y="2887940"/>
                  <a:pt x="1217083" y="2888087"/>
                  <a:pt x="1216229" y="2888176"/>
                </a:cubicBezTo>
                <a:cubicBezTo>
                  <a:pt x="1215374" y="2888264"/>
                  <a:pt x="1214357" y="2888308"/>
                  <a:pt x="1213179" y="2888308"/>
                </a:cubicBezTo>
                <a:cubicBezTo>
                  <a:pt x="1211942" y="2888308"/>
                  <a:pt x="1210882" y="2888249"/>
                  <a:pt x="1209998" y="2888131"/>
                </a:cubicBezTo>
                <a:cubicBezTo>
                  <a:pt x="1209114" y="2888014"/>
                  <a:pt x="1208378" y="2887852"/>
                  <a:pt x="1207789" y="2887645"/>
                </a:cubicBezTo>
                <a:cubicBezTo>
                  <a:pt x="1207200" y="2887439"/>
                  <a:pt x="1206743" y="2887189"/>
                  <a:pt x="1206419" y="2886894"/>
                </a:cubicBezTo>
                <a:cubicBezTo>
                  <a:pt x="1206096" y="2886600"/>
                  <a:pt x="1205875" y="2886276"/>
                  <a:pt x="1205757" y="2885922"/>
                </a:cubicBezTo>
                <a:lnTo>
                  <a:pt x="1167230" y="2785891"/>
                </a:lnTo>
                <a:lnTo>
                  <a:pt x="1167141" y="2785891"/>
                </a:lnTo>
                <a:lnTo>
                  <a:pt x="1167141" y="2885480"/>
                </a:lnTo>
                <a:cubicBezTo>
                  <a:pt x="1167141" y="2885952"/>
                  <a:pt x="1167021" y="2886364"/>
                  <a:pt x="1166778" y="2886718"/>
                </a:cubicBezTo>
                <a:cubicBezTo>
                  <a:pt x="1166536" y="2887071"/>
                  <a:pt x="1166111" y="2887351"/>
                  <a:pt x="1165504" y="2887557"/>
                </a:cubicBezTo>
                <a:cubicBezTo>
                  <a:pt x="1164897" y="2887763"/>
                  <a:pt x="1164107" y="2887940"/>
                  <a:pt x="1163137" y="2888087"/>
                </a:cubicBezTo>
                <a:cubicBezTo>
                  <a:pt x="1162166" y="2888235"/>
                  <a:pt x="1160923" y="2888308"/>
                  <a:pt x="1159406" y="2888308"/>
                </a:cubicBezTo>
                <a:cubicBezTo>
                  <a:pt x="1157949" y="2888308"/>
                  <a:pt x="1156736" y="2888235"/>
                  <a:pt x="1155765" y="2888087"/>
                </a:cubicBezTo>
                <a:cubicBezTo>
                  <a:pt x="1154795" y="2887940"/>
                  <a:pt x="1154022" y="2887763"/>
                  <a:pt x="1153445" y="2887557"/>
                </a:cubicBezTo>
                <a:cubicBezTo>
                  <a:pt x="1152868" y="2887351"/>
                  <a:pt x="1152473" y="2887071"/>
                  <a:pt x="1152262" y="2886718"/>
                </a:cubicBezTo>
                <a:cubicBezTo>
                  <a:pt x="1152049" y="2886364"/>
                  <a:pt x="1151944" y="2885952"/>
                  <a:pt x="1151944" y="2885480"/>
                </a:cubicBezTo>
                <a:lnTo>
                  <a:pt x="1151944" y="2780324"/>
                </a:lnTo>
                <a:cubicBezTo>
                  <a:pt x="1151944" y="2777850"/>
                  <a:pt x="1152601" y="2776083"/>
                  <a:pt x="1153917" y="2775022"/>
                </a:cubicBezTo>
                <a:cubicBezTo>
                  <a:pt x="1155232" y="2773962"/>
                  <a:pt x="1156698" y="2773431"/>
                  <a:pt x="1158314" y="2773431"/>
                </a:cubicBezTo>
                <a:close/>
                <a:moveTo>
                  <a:pt x="691604" y="2773431"/>
                </a:moveTo>
                <a:lnTo>
                  <a:pt x="700935" y="2773431"/>
                </a:lnTo>
                <a:cubicBezTo>
                  <a:pt x="702849" y="2773431"/>
                  <a:pt x="704524" y="2773608"/>
                  <a:pt x="705960" y="2773962"/>
                </a:cubicBezTo>
                <a:cubicBezTo>
                  <a:pt x="707396" y="2774315"/>
                  <a:pt x="708651" y="2774875"/>
                  <a:pt x="709730" y="2775641"/>
                </a:cubicBezTo>
                <a:cubicBezTo>
                  <a:pt x="710806" y="2776407"/>
                  <a:pt x="711703" y="2777379"/>
                  <a:pt x="712421" y="2778557"/>
                </a:cubicBezTo>
                <a:cubicBezTo>
                  <a:pt x="713139" y="2779735"/>
                  <a:pt x="713768" y="2781119"/>
                  <a:pt x="714305" y="2782710"/>
                </a:cubicBezTo>
                <a:lnTo>
                  <a:pt x="746993" y="2865510"/>
                </a:lnTo>
                <a:lnTo>
                  <a:pt x="747434" y="2865510"/>
                </a:lnTo>
                <a:lnTo>
                  <a:pt x="781454" y="2782975"/>
                </a:lnTo>
                <a:cubicBezTo>
                  <a:pt x="782112" y="2781208"/>
                  <a:pt x="782831" y="2779706"/>
                  <a:pt x="783608" y="2778468"/>
                </a:cubicBezTo>
                <a:cubicBezTo>
                  <a:pt x="784387" y="2777231"/>
                  <a:pt x="785240" y="2776245"/>
                  <a:pt x="786168" y="2775508"/>
                </a:cubicBezTo>
                <a:cubicBezTo>
                  <a:pt x="787096" y="2774772"/>
                  <a:pt x="788128" y="2774242"/>
                  <a:pt x="789265" y="2773918"/>
                </a:cubicBezTo>
                <a:cubicBezTo>
                  <a:pt x="790402" y="2773594"/>
                  <a:pt x="791718" y="2773431"/>
                  <a:pt x="793215" y="2773431"/>
                </a:cubicBezTo>
                <a:lnTo>
                  <a:pt x="803000" y="2773431"/>
                </a:lnTo>
                <a:cubicBezTo>
                  <a:pt x="803897" y="2773431"/>
                  <a:pt x="804750" y="2773564"/>
                  <a:pt x="805557" y="2773829"/>
                </a:cubicBezTo>
                <a:cubicBezTo>
                  <a:pt x="806366" y="2774094"/>
                  <a:pt x="807053" y="2774507"/>
                  <a:pt x="807623" y="2775066"/>
                </a:cubicBezTo>
                <a:cubicBezTo>
                  <a:pt x="808191" y="2775626"/>
                  <a:pt x="808656" y="2776333"/>
                  <a:pt x="809015" y="2777187"/>
                </a:cubicBezTo>
                <a:cubicBezTo>
                  <a:pt x="809373" y="2778041"/>
                  <a:pt x="809553" y="2779087"/>
                  <a:pt x="809553" y="2780324"/>
                </a:cubicBezTo>
                <a:lnTo>
                  <a:pt x="809553" y="2885480"/>
                </a:lnTo>
                <a:cubicBezTo>
                  <a:pt x="809553" y="2885952"/>
                  <a:pt x="809431" y="2886364"/>
                  <a:pt x="809188" y="2886718"/>
                </a:cubicBezTo>
                <a:cubicBezTo>
                  <a:pt x="808946" y="2887071"/>
                  <a:pt x="808521" y="2887351"/>
                  <a:pt x="807915" y="2887557"/>
                </a:cubicBezTo>
                <a:cubicBezTo>
                  <a:pt x="807308" y="2887763"/>
                  <a:pt x="806534" y="2887940"/>
                  <a:pt x="805594" y="2888087"/>
                </a:cubicBezTo>
                <a:cubicBezTo>
                  <a:pt x="804655" y="2888235"/>
                  <a:pt x="803426" y="2888308"/>
                  <a:pt x="801907" y="2888308"/>
                </a:cubicBezTo>
                <a:cubicBezTo>
                  <a:pt x="800514" y="2888308"/>
                  <a:pt x="799314" y="2888235"/>
                  <a:pt x="798313" y="2888087"/>
                </a:cubicBezTo>
                <a:cubicBezTo>
                  <a:pt x="797314" y="2887940"/>
                  <a:pt x="796525" y="2887763"/>
                  <a:pt x="795947" y="2887557"/>
                </a:cubicBezTo>
                <a:cubicBezTo>
                  <a:pt x="795371" y="2887351"/>
                  <a:pt x="794963" y="2887071"/>
                  <a:pt x="794719" y="2886718"/>
                </a:cubicBezTo>
                <a:cubicBezTo>
                  <a:pt x="794477" y="2886364"/>
                  <a:pt x="794355" y="2885952"/>
                  <a:pt x="794355" y="2885480"/>
                </a:cubicBezTo>
                <a:lnTo>
                  <a:pt x="794355" y="2785891"/>
                </a:lnTo>
                <a:lnTo>
                  <a:pt x="794179" y="2785891"/>
                </a:lnTo>
                <a:lnTo>
                  <a:pt x="753884" y="2885922"/>
                </a:lnTo>
                <a:cubicBezTo>
                  <a:pt x="753707" y="2886335"/>
                  <a:pt x="753457" y="2886688"/>
                  <a:pt x="753133" y="2886983"/>
                </a:cubicBezTo>
                <a:cubicBezTo>
                  <a:pt x="752809" y="2887277"/>
                  <a:pt x="752338" y="2887528"/>
                  <a:pt x="751719" y="2887734"/>
                </a:cubicBezTo>
                <a:cubicBezTo>
                  <a:pt x="751101" y="2887940"/>
                  <a:pt x="750364" y="2888087"/>
                  <a:pt x="749510" y="2888176"/>
                </a:cubicBezTo>
                <a:cubicBezTo>
                  <a:pt x="748658" y="2888264"/>
                  <a:pt x="747641" y="2888308"/>
                  <a:pt x="746462" y="2888308"/>
                </a:cubicBezTo>
                <a:cubicBezTo>
                  <a:pt x="745227" y="2888308"/>
                  <a:pt x="744168" y="2888249"/>
                  <a:pt x="743286" y="2888131"/>
                </a:cubicBezTo>
                <a:cubicBezTo>
                  <a:pt x="742402" y="2888014"/>
                  <a:pt x="741666" y="2887852"/>
                  <a:pt x="741077" y="2887645"/>
                </a:cubicBezTo>
                <a:cubicBezTo>
                  <a:pt x="740486" y="2887439"/>
                  <a:pt x="740030" y="2887189"/>
                  <a:pt x="739707" y="2886894"/>
                </a:cubicBezTo>
                <a:cubicBezTo>
                  <a:pt x="739384" y="2886600"/>
                  <a:pt x="739161" y="2886276"/>
                  <a:pt x="739044" y="2885922"/>
                </a:cubicBezTo>
                <a:lnTo>
                  <a:pt x="700520" y="2785891"/>
                </a:lnTo>
                <a:lnTo>
                  <a:pt x="700432" y="2785891"/>
                </a:lnTo>
                <a:lnTo>
                  <a:pt x="700432" y="2885480"/>
                </a:lnTo>
                <a:cubicBezTo>
                  <a:pt x="700432" y="2885952"/>
                  <a:pt x="700311" y="2886364"/>
                  <a:pt x="700068" y="2886718"/>
                </a:cubicBezTo>
                <a:cubicBezTo>
                  <a:pt x="699825" y="2887071"/>
                  <a:pt x="699400" y="2887351"/>
                  <a:pt x="698793" y="2887557"/>
                </a:cubicBezTo>
                <a:cubicBezTo>
                  <a:pt x="698186" y="2887763"/>
                  <a:pt x="697397" y="2887940"/>
                  <a:pt x="696426" y="2888087"/>
                </a:cubicBezTo>
                <a:cubicBezTo>
                  <a:pt x="695455" y="2888235"/>
                  <a:pt x="694212" y="2888308"/>
                  <a:pt x="692696" y="2888308"/>
                </a:cubicBezTo>
                <a:cubicBezTo>
                  <a:pt x="691240" y="2888308"/>
                  <a:pt x="690025" y="2888235"/>
                  <a:pt x="689056" y="2888087"/>
                </a:cubicBezTo>
                <a:cubicBezTo>
                  <a:pt x="688085" y="2887940"/>
                  <a:pt x="687312" y="2887763"/>
                  <a:pt x="686735" y="2887557"/>
                </a:cubicBezTo>
                <a:cubicBezTo>
                  <a:pt x="686158" y="2887351"/>
                  <a:pt x="685762" y="2887071"/>
                  <a:pt x="685551" y="2886718"/>
                </a:cubicBezTo>
                <a:cubicBezTo>
                  <a:pt x="685338" y="2886364"/>
                  <a:pt x="685233" y="2885952"/>
                  <a:pt x="685233" y="2885480"/>
                </a:cubicBezTo>
                <a:lnTo>
                  <a:pt x="685233" y="2780324"/>
                </a:lnTo>
                <a:cubicBezTo>
                  <a:pt x="685233" y="2777850"/>
                  <a:pt x="685891" y="2776083"/>
                  <a:pt x="687206" y="2775022"/>
                </a:cubicBezTo>
                <a:cubicBezTo>
                  <a:pt x="688523" y="2773962"/>
                  <a:pt x="689987" y="2773431"/>
                  <a:pt x="691604" y="2773431"/>
                </a:cubicBezTo>
                <a:close/>
                <a:moveTo>
                  <a:pt x="215335" y="2773431"/>
                </a:moveTo>
                <a:lnTo>
                  <a:pt x="224667" y="2773431"/>
                </a:lnTo>
                <a:cubicBezTo>
                  <a:pt x="226581" y="2773431"/>
                  <a:pt x="228256" y="2773608"/>
                  <a:pt x="229692" y="2773962"/>
                </a:cubicBezTo>
                <a:cubicBezTo>
                  <a:pt x="231127" y="2774315"/>
                  <a:pt x="232384" y="2774875"/>
                  <a:pt x="233460" y="2775641"/>
                </a:cubicBezTo>
                <a:cubicBezTo>
                  <a:pt x="234537" y="2776407"/>
                  <a:pt x="235434" y="2777379"/>
                  <a:pt x="236152" y="2778557"/>
                </a:cubicBezTo>
                <a:cubicBezTo>
                  <a:pt x="236870" y="2779735"/>
                  <a:pt x="237498" y="2781119"/>
                  <a:pt x="238037" y="2782710"/>
                </a:cubicBezTo>
                <a:lnTo>
                  <a:pt x="270732" y="2865510"/>
                </a:lnTo>
                <a:lnTo>
                  <a:pt x="271174" y="2865510"/>
                </a:lnTo>
                <a:lnTo>
                  <a:pt x="305195" y="2782975"/>
                </a:lnTo>
                <a:cubicBezTo>
                  <a:pt x="305853" y="2781208"/>
                  <a:pt x="306571" y="2779706"/>
                  <a:pt x="307349" y="2778468"/>
                </a:cubicBezTo>
                <a:cubicBezTo>
                  <a:pt x="308128" y="2777231"/>
                  <a:pt x="308981" y="2776245"/>
                  <a:pt x="309908" y="2775508"/>
                </a:cubicBezTo>
                <a:cubicBezTo>
                  <a:pt x="310836" y="2774772"/>
                  <a:pt x="311869" y="2774242"/>
                  <a:pt x="313005" y="2773918"/>
                </a:cubicBezTo>
                <a:cubicBezTo>
                  <a:pt x="314142" y="2773594"/>
                  <a:pt x="315459" y="2773431"/>
                  <a:pt x="316956" y="2773431"/>
                </a:cubicBezTo>
                <a:lnTo>
                  <a:pt x="326741" y="2773431"/>
                </a:lnTo>
                <a:cubicBezTo>
                  <a:pt x="327639" y="2773431"/>
                  <a:pt x="328492" y="2773564"/>
                  <a:pt x="329300" y="2773829"/>
                </a:cubicBezTo>
                <a:cubicBezTo>
                  <a:pt x="330108" y="2774094"/>
                  <a:pt x="330796" y="2774507"/>
                  <a:pt x="331365" y="2775066"/>
                </a:cubicBezTo>
                <a:cubicBezTo>
                  <a:pt x="331934" y="2775626"/>
                  <a:pt x="332398" y="2776333"/>
                  <a:pt x="332757" y="2777187"/>
                </a:cubicBezTo>
                <a:cubicBezTo>
                  <a:pt x="333116" y="2778041"/>
                  <a:pt x="333295" y="2779087"/>
                  <a:pt x="333295" y="2780324"/>
                </a:cubicBezTo>
                <a:lnTo>
                  <a:pt x="333295" y="2885480"/>
                </a:lnTo>
                <a:cubicBezTo>
                  <a:pt x="333295" y="2885952"/>
                  <a:pt x="333174" y="2886364"/>
                  <a:pt x="332931" y="2886718"/>
                </a:cubicBezTo>
                <a:cubicBezTo>
                  <a:pt x="332689" y="2887071"/>
                  <a:pt x="332264" y="2887351"/>
                  <a:pt x="331657" y="2887557"/>
                </a:cubicBezTo>
                <a:cubicBezTo>
                  <a:pt x="331050" y="2887763"/>
                  <a:pt x="330276" y="2887940"/>
                  <a:pt x="329336" y="2888087"/>
                </a:cubicBezTo>
                <a:cubicBezTo>
                  <a:pt x="328396" y="2888235"/>
                  <a:pt x="327167" y="2888308"/>
                  <a:pt x="325650" y="2888308"/>
                </a:cubicBezTo>
                <a:cubicBezTo>
                  <a:pt x="324255" y="2888308"/>
                  <a:pt x="323057" y="2888235"/>
                  <a:pt x="322055" y="2888087"/>
                </a:cubicBezTo>
                <a:cubicBezTo>
                  <a:pt x="321054" y="2887940"/>
                  <a:pt x="320266" y="2887763"/>
                  <a:pt x="319689" y="2887557"/>
                </a:cubicBezTo>
                <a:cubicBezTo>
                  <a:pt x="319112" y="2887351"/>
                  <a:pt x="318703" y="2887071"/>
                  <a:pt x="318460" y="2886718"/>
                </a:cubicBezTo>
                <a:cubicBezTo>
                  <a:pt x="318218" y="2886364"/>
                  <a:pt x="318096" y="2885952"/>
                  <a:pt x="318096" y="2885480"/>
                </a:cubicBezTo>
                <a:lnTo>
                  <a:pt x="318096" y="2785891"/>
                </a:lnTo>
                <a:lnTo>
                  <a:pt x="317919" y="2785891"/>
                </a:lnTo>
                <a:lnTo>
                  <a:pt x="277624" y="2885922"/>
                </a:lnTo>
                <a:cubicBezTo>
                  <a:pt x="277448" y="2886335"/>
                  <a:pt x="277197" y="2886688"/>
                  <a:pt x="276873" y="2886983"/>
                </a:cubicBezTo>
                <a:cubicBezTo>
                  <a:pt x="276549" y="2887277"/>
                  <a:pt x="276078" y="2887528"/>
                  <a:pt x="275459" y="2887734"/>
                </a:cubicBezTo>
                <a:cubicBezTo>
                  <a:pt x="274841" y="2887940"/>
                  <a:pt x="274104" y="2888087"/>
                  <a:pt x="273250" y="2888176"/>
                </a:cubicBezTo>
                <a:cubicBezTo>
                  <a:pt x="272396" y="2888264"/>
                  <a:pt x="271380" y="2888308"/>
                  <a:pt x="270202" y="2888308"/>
                </a:cubicBezTo>
                <a:cubicBezTo>
                  <a:pt x="268965" y="2888308"/>
                  <a:pt x="267904" y="2888249"/>
                  <a:pt x="267021" y="2888131"/>
                </a:cubicBezTo>
                <a:cubicBezTo>
                  <a:pt x="266137" y="2888014"/>
                  <a:pt x="265400" y="2887852"/>
                  <a:pt x="264811" y="2887645"/>
                </a:cubicBezTo>
                <a:cubicBezTo>
                  <a:pt x="264222" y="2887439"/>
                  <a:pt x="263766" y="2887189"/>
                  <a:pt x="263442" y="2886894"/>
                </a:cubicBezTo>
                <a:cubicBezTo>
                  <a:pt x="263117" y="2886600"/>
                  <a:pt x="262897" y="2886276"/>
                  <a:pt x="262779" y="2885922"/>
                </a:cubicBezTo>
                <a:lnTo>
                  <a:pt x="224251" y="2785891"/>
                </a:lnTo>
                <a:lnTo>
                  <a:pt x="224163" y="2785891"/>
                </a:lnTo>
                <a:lnTo>
                  <a:pt x="224163" y="2885480"/>
                </a:lnTo>
                <a:cubicBezTo>
                  <a:pt x="224163" y="2885952"/>
                  <a:pt x="224042" y="2886364"/>
                  <a:pt x="223799" y="2886718"/>
                </a:cubicBezTo>
                <a:cubicBezTo>
                  <a:pt x="223557" y="2887071"/>
                  <a:pt x="223132" y="2887351"/>
                  <a:pt x="222525" y="2887557"/>
                </a:cubicBezTo>
                <a:cubicBezTo>
                  <a:pt x="221918" y="2887763"/>
                  <a:pt x="221129" y="2887940"/>
                  <a:pt x="220158" y="2888087"/>
                </a:cubicBezTo>
                <a:cubicBezTo>
                  <a:pt x="219188" y="2888235"/>
                  <a:pt x="217944" y="2888308"/>
                  <a:pt x="216427" y="2888308"/>
                </a:cubicBezTo>
                <a:cubicBezTo>
                  <a:pt x="214971" y="2888308"/>
                  <a:pt x="213757" y="2888235"/>
                  <a:pt x="212787" y="2888087"/>
                </a:cubicBezTo>
                <a:cubicBezTo>
                  <a:pt x="211816" y="2887940"/>
                  <a:pt x="211043" y="2887763"/>
                  <a:pt x="210466" y="2887557"/>
                </a:cubicBezTo>
                <a:cubicBezTo>
                  <a:pt x="209889" y="2887351"/>
                  <a:pt x="209495" y="2887071"/>
                  <a:pt x="209282" y="2886718"/>
                </a:cubicBezTo>
                <a:cubicBezTo>
                  <a:pt x="209070" y="2886364"/>
                  <a:pt x="208964" y="2885952"/>
                  <a:pt x="208964" y="2885480"/>
                </a:cubicBezTo>
                <a:lnTo>
                  <a:pt x="208964" y="2780324"/>
                </a:lnTo>
                <a:cubicBezTo>
                  <a:pt x="208964" y="2777850"/>
                  <a:pt x="209622" y="2776083"/>
                  <a:pt x="210938" y="2775022"/>
                </a:cubicBezTo>
                <a:cubicBezTo>
                  <a:pt x="212254" y="2773962"/>
                  <a:pt x="213719" y="2773431"/>
                  <a:pt x="215335" y="2773431"/>
                </a:cubicBezTo>
                <a:close/>
                <a:moveTo>
                  <a:pt x="8388985" y="2772901"/>
                </a:moveTo>
                <a:cubicBezTo>
                  <a:pt x="8390459" y="2772901"/>
                  <a:pt x="8391681" y="2772975"/>
                  <a:pt x="8392653" y="2773122"/>
                </a:cubicBezTo>
                <a:cubicBezTo>
                  <a:pt x="8393625" y="2773270"/>
                  <a:pt x="8394405" y="2773446"/>
                  <a:pt x="8394994" y="2773652"/>
                </a:cubicBezTo>
                <a:cubicBezTo>
                  <a:pt x="8395584" y="2773859"/>
                  <a:pt x="8395996" y="2774138"/>
                  <a:pt x="8396231" y="2774492"/>
                </a:cubicBezTo>
                <a:cubicBezTo>
                  <a:pt x="8396467" y="2774845"/>
                  <a:pt x="8396585" y="2775258"/>
                  <a:pt x="8396585" y="2775729"/>
                </a:cubicBezTo>
                <a:lnTo>
                  <a:pt x="8396585" y="2821503"/>
                </a:lnTo>
                <a:lnTo>
                  <a:pt x="8448633" y="2821503"/>
                </a:lnTo>
                <a:lnTo>
                  <a:pt x="8448633" y="2775729"/>
                </a:lnTo>
                <a:cubicBezTo>
                  <a:pt x="8448633" y="2775258"/>
                  <a:pt x="8448751" y="2774845"/>
                  <a:pt x="8448986" y="2774492"/>
                </a:cubicBezTo>
                <a:cubicBezTo>
                  <a:pt x="8449222" y="2774138"/>
                  <a:pt x="8449635" y="2773859"/>
                  <a:pt x="8450223" y="2773652"/>
                </a:cubicBezTo>
                <a:cubicBezTo>
                  <a:pt x="8450813" y="2773446"/>
                  <a:pt x="8451579" y="2773270"/>
                  <a:pt x="8452521" y="2773122"/>
                </a:cubicBezTo>
                <a:cubicBezTo>
                  <a:pt x="8453464" y="2772975"/>
                  <a:pt x="8454701" y="2772901"/>
                  <a:pt x="8456232" y="2772901"/>
                </a:cubicBezTo>
                <a:cubicBezTo>
                  <a:pt x="8457646" y="2772901"/>
                  <a:pt x="8458839" y="2772975"/>
                  <a:pt x="8459811" y="2773122"/>
                </a:cubicBezTo>
                <a:cubicBezTo>
                  <a:pt x="8460783" y="2773270"/>
                  <a:pt x="8461564" y="2773446"/>
                  <a:pt x="8462153" y="2773652"/>
                </a:cubicBezTo>
                <a:cubicBezTo>
                  <a:pt x="8462743" y="2773859"/>
                  <a:pt x="8463155" y="2774138"/>
                  <a:pt x="8463390" y="2774492"/>
                </a:cubicBezTo>
                <a:cubicBezTo>
                  <a:pt x="8463626" y="2774845"/>
                  <a:pt x="8463744" y="2775258"/>
                  <a:pt x="8463744" y="2775729"/>
                </a:cubicBezTo>
                <a:lnTo>
                  <a:pt x="8463744" y="2885480"/>
                </a:lnTo>
                <a:cubicBezTo>
                  <a:pt x="8463744" y="2885952"/>
                  <a:pt x="8463626" y="2886364"/>
                  <a:pt x="8463390" y="2886718"/>
                </a:cubicBezTo>
                <a:cubicBezTo>
                  <a:pt x="8463155" y="2887071"/>
                  <a:pt x="8462743" y="2887351"/>
                  <a:pt x="8462153" y="2887557"/>
                </a:cubicBezTo>
                <a:cubicBezTo>
                  <a:pt x="8461564" y="2887763"/>
                  <a:pt x="8460783" y="2887940"/>
                  <a:pt x="8459811" y="2888087"/>
                </a:cubicBezTo>
                <a:cubicBezTo>
                  <a:pt x="8458839" y="2888235"/>
                  <a:pt x="8457646" y="2888308"/>
                  <a:pt x="8456232" y="2888308"/>
                </a:cubicBezTo>
                <a:cubicBezTo>
                  <a:pt x="8454701" y="2888308"/>
                  <a:pt x="8453464" y="2888235"/>
                  <a:pt x="8452521" y="2888087"/>
                </a:cubicBezTo>
                <a:cubicBezTo>
                  <a:pt x="8451579" y="2887940"/>
                  <a:pt x="8450813" y="2887763"/>
                  <a:pt x="8450223" y="2887557"/>
                </a:cubicBezTo>
                <a:cubicBezTo>
                  <a:pt x="8449635" y="2887351"/>
                  <a:pt x="8449222" y="2887071"/>
                  <a:pt x="8448986" y="2886718"/>
                </a:cubicBezTo>
                <a:cubicBezTo>
                  <a:pt x="8448751" y="2886364"/>
                  <a:pt x="8448633" y="2885952"/>
                  <a:pt x="8448633" y="2885480"/>
                </a:cubicBezTo>
                <a:lnTo>
                  <a:pt x="8448633" y="2834758"/>
                </a:lnTo>
                <a:lnTo>
                  <a:pt x="8396585" y="2834758"/>
                </a:lnTo>
                <a:lnTo>
                  <a:pt x="8396585" y="2885480"/>
                </a:lnTo>
                <a:cubicBezTo>
                  <a:pt x="8396585" y="2885952"/>
                  <a:pt x="8396467" y="2886364"/>
                  <a:pt x="8396231" y="2886718"/>
                </a:cubicBezTo>
                <a:cubicBezTo>
                  <a:pt x="8395996" y="2887071"/>
                  <a:pt x="8395584" y="2887351"/>
                  <a:pt x="8394994" y="2887557"/>
                </a:cubicBezTo>
                <a:cubicBezTo>
                  <a:pt x="8394405" y="2887763"/>
                  <a:pt x="8393625" y="2887940"/>
                  <a:pt x="8392653" y="2888087"/>
                </a:cubicBezTo>
                <a:cubicBezTo>
                  <a:pt x="8391681" y="2888235"/>
                  <a:pt x="8390459" y="2888308"/>
                  <a:pt x="8388985" y="2888308"/>
                </a:cubicBezTo>
                <a:cubicBezTo>
                  <a:pt x="8387572" y="2888308"/>
                  <a:pt x="8386364" y="2888235"/>
                  <a:pt x="8385362" y="2888087"/>
                </a:cubicBezTo>
                <a:cubicBezTo>
                  <a:pt x="8384361" y="2887940"/>
                  <a:pt x="8383566" y="2887763"/>
                  <a:pt x="8382976" y="2887557"/>
                </a:cubicBezTo>
                <a:cubicBezTo>
                  <a:pt x="8382388" y="2887351"/>
                  <a:pt x="8381975" y="2887071"/>
                  <a:pt x="8381739" y="2886718"/>
                </a:cubicBezTo>
                <a:cubicBezTo>
                  <a:pt x="8381504" y="2886364"/>
                  <a:pt x="8381386" y="2885952"/>
                  <a:pt x="8381386" y="2885480"/>
                </a:cubicBezTo>
                <a:lnTo>
                  <a:pt x="8381386" y="2775729"/>
                </a:lnTo>
                <a:cubicBezTo>
                  <a:pt x="8381386" y="2775258"/>
                  <a:pt x="8381504" y="2774845"/>
                  <a:pt x="8381739" y="2774492"/>
                </a:cubicBezTo>
                <a:cubicBezTo>
                  <a:pt x="8381975" y="2774138"/>
                  <a:pt x="8382388" y="2773859"/>
                  <a:pt x="8382976" y="2773652"/>
                </a:cubicBezTo>
                <a:cubicBezTo>
                  <a:pt x="8383566" y="2773446"/>
                  <a:pt x="8384361" y="2773270"/>
                  <a:pt x="8385362" y="2773122"/>
                </a:cubicBezTo>
                <a:cubicBezTo>
                  <a:pt x="8386364" y="2772975"/>
                  <a:pt x="8387572" y="2772901"/>
                  <a:pt x="8388985" y="2772901"/>
                </a:cubicBezTo>
                <a:close/>
                <a:moveTo>
                  <a:pt x="8138401" y="2772901"/>
                </a:moveTo>
                <a:cubicBezTo>
                  <a:pt x="8140168" y="2772901"/>
                  <a:pt x="8141597" y="2772960"/>
                  <a:pt x="8142686" y="2773078"/>
                </a:cubicBezTo>
                <a:cubicBezTo>
                  <a:pt x="8143777" y="2773196"/>
                  <a:pt x="8144646" y="2773358"/>
                  <a:pt x="8145293" y="2773564"/>
                </a:cubicBezTo>
                <a:cubicBezTo>
                  <a:pt x="8145941" y="2773770"/>
                  <a:pt x="8146428" y="2774065"/>
                  <a:pt x="8146751" y="2774448"/>
                </a:cubicBezTo>
                <a:cubicBezTo>
                  <a:pt x="8147076" y="2774831"/>
                  <a:pt x="8147385" y="2775317"/>
                  <a:pt x="8147679" y="2775906"/>
                </a:cubicBezTo>
                <a:lnTo>
                  <a:pt x="8163497" y="2808778"/>
                </a:lnTo>
                <a:cubicBezTo>
                  <a:pt x="8164965" y="2811901"/>
                  <a:pt x="8166432" y="2815170"/>
                  <a:pt x="8167895" y="2818587"/>
                </a:cubicBezTo>
                <a:cubicBezTo>
                  <a:pt x="8169359" y="2822004"/>
                  <a:pt x="8170853" y="2825450"/>
                  <a:pt x="8172377" y="2828926"/>
                </a:cubicBezTo>
                <a:lnTo>
                  <a:pt x="8172552" y="2828926"/>
                </a:lnTo>
                <a:cubicBezTo>
                  <a:pt x="8173899" y="2825568"/>
                  <a:pt x="8175289" y="2822225"/>
                  <a:pt x="8176724" y="2818896"/>
                </a:cubicBezTo>
                <a:cubicBezTo>
                  <a:pt x="8178159" y="2815568"/>
                  <a:pt x="8179612" y="2812283"/>
                  <a:pt x="8181082" y="2809043"/>
                </a:cubicBezTo>
                <a:lnTo>
                  <a:pt x="8196988" y="2775994"/>
                </a:lnTo>
                <a:cubicBezTo>
                  <a:pt x="8197165" y="2775405"/>
                  <a:pt x="8197415" y="2774904"/>
                  <a:pt x="8197739" y="2774492"/>
                </a:cubicBezTo>
                <a:cubicBezTo>
                  <a:pt x="8198063" y="2774080"/>
                  <a:pt x="8198505" y="2773770"/>
                  <a:pt x="8199064" y="2773564"/>
                </a:cubicBezTo>
                <a:cubicBezTo>
                  <a:pt x="8199624" y="2773358"/>
                  <a:pt x="8200405" y="2773196"/>
                  <a:pt x="8201406" y="2773078"/>
                </a:cubicBezTo>
                <a:cubicBezTo>
                  <a:pt x="8202408" y="2772960"/>
                  <a:pt x="8203675" y="2772901"/>
                  <a:pt x="8205206" y="2772901"/>
                </a:cubicBezTo>
                <a:cubicBezTo>
                  <a:pt x="8207327" y="2772901"/>
                  <a:pt x="8208991" y="2772975"/>
                  <a:pt x="8210199" y="2773122"/>
                </a:cubicBezTo>
                <a:cubicBezTo>
                  <a:pt x="8211407" y="2773270"/>
                  <a:pt x="8212246" y="2773550"/>
                  <a:pt x="8212717" y="2773962"/>
                </a:cubicBezTo>
                <a:cubicBezTo>
                  <a:pt x="8213189" y="2774374"/>
                  <a:pt x="8213351" y="2774963"/>
                  <a:pt x="8213203" y="2775729"/>
                </a:cubicBezTo>
                <a:cubicBezTo>
                  <a:pt x="8213056" y="2776495"/>
                  <a:pt x="8212658" y="2777526"/>
                  <a:pt x="8212010" y="2778822"/>
                </a:cubicBezTo>
                <a:lnTo>
                  <a:pt x="8179668" y="2843330"/>
                </a:lnTo>
                <a:lnTo>
                  <a:pt x="8179668" y="2885480"/>
                </a:lnTo>
                <a:cubicBezTo>
                  <a:pt x="8179668" y="2885952"/>
                  <a:pt x="8179551" y="2886364"/>
                  <a:pt x="8179317" y="2886718"/>
                </a:cubicBezTo>
                <a:cubicBezTo>
                  <a:pt x="8179082" y="2887071"/>
                  <a:pt x="8178673" y="2887351"/>
                  <a:pt x="8178087" y="2887557"/>
                </a:cubicBezTo>
                <a:cubicBezTo>
                  <a:pt x="8177501" y="2887763"/>
                  <a:pt x="8176710" y="2887940"/>
                  <a:pt x="8175715" y="2888087"/>
                </a:cubicBezTo>
                <a:cubicBezTo>
                  <a:pt x="8174719" y="2888235"/>
                  <a:pt x="8173518" y="2888308"/>
                  <a:pt x="8172113" y="2888308"/>
                </a:cubicBezTo>
                <a:cubicBezTo>
                  <a:pt x="8170648" y="2888308"/>
                  <a:pt x="8169433" y="2888235"/>
                  <a:pt x="8168466" y="2888087"/>
                </a:cubicBezTo>
                <a:cubicBezTo>
                  <a:pt x="8167500" y="2887940"/>
                  <a:pt x="8166709" y="2887763"/>
                  <a:pt x="8166094" y="2887557"/>
                </a:cubicBezTo>
                <a:cubicBezTo>
                  <a:pt x="8165479" y="2887351"/>
                  <a:pt x="8165055" y="2887071"/>
                  <a:pt x="8164821" y="2886718"/>
                </a:cubicBezTo>
                <a:cubicBezTo>
                  <a:pt x="8164586" y="2886364"/>
                  <a:pt x="8164469" y="2885952"/>
                  <a:pt x="8164469" y="2885480"/>
                </a:cubicBezTo>
                <a:lnTo>
                  <a:pt x="8164469" y="2843330"/>
                </a:lnTo>
                <a:lnTo>
                  <a:pt x="8132127" y="2778822"/>
                </a:lnTo>
                <a:cubicBezTo>
                  <a:pt x="8131479" y="2777467"/>
                  <a:pt x="8131081" y="2776407"/>
                  <a:pt x="8130934" y="2775641"/>
                </a:cubicBezTo>
                <a:cubicBezTo>
                  <a:pt x="8130787" y="2774875"/>
                  <a:pt x="8130934" y="2774286"/>
                  <a:pt x="8131376" y="2773873"/>
                </a:cubicBezTo>
                <a:cubicBezTo>
                  <a:pt x="8131817" y="2773461"/>
                  <a:pt x="8132613" y="2773196"/>
                  <a:pt x="8133761" y="2773078"/>
                </a:cubicBezTo>
                <a:cubicBezTo>
                  <a:pt x="8134910" y="2772960"/>
                  <a:pt x="8136457" y="2772901"/>
                  <a:pt x="8138401" y="2772901"/>
                </a:cubicBezTo>
                <a:close/>
                <a:moveTo>
                  <a:pt x="7912736" y="2772901"/>
                </a:moveTo>
                <a:cubicBezTo>
                  <a:pt x="7914209" y="2772901"/>
                  <a:pt x="7915431" y="2772975"/>
                  <a:pt x="7916403" y="2773122"/>
                </a:cubicBezTo>
                <a:cubicBezTo>
                  <a:pt x="7917375" y="2773270"/>
                  <a:pt x="7918156" y="2773446"/>
                  <a:pt x="7918745" y="2773652"/>
                </a:cubicBezTo>
                <a:cubicBezTo>
                  <a:pt x="7919334" y="2773859"/>
                  <a:pt x="7919746" y="2774138"/>
                  <a:pt x="7919982" y="2774492"/>
                </a:cubicBezTo>
                <a:cubicBezTo>
                  <a:pt x="7920218" y="2774845"/>
                  <a:pt x="7920335" y="2775258"/>
                  <a:pt x="7920335" y="2775729"/>
                </a:cubicBezTo>
                <a:lnTo>
                  <a:pt x="7920335" y="2821503"/>
                </a:lnTo>
                <a:lnTo>
                  <a:pt x="7972383" y="2821503"/>
                </a:lnTo>
                <a:lnTo>
                  <a:pt x="7972383" y="2775729"/>
                </a:lnTo>
                <a:cubicBezTo>
                  <a:pt x="7972383" y="2775258"/>
                  <a:pt x="7972501" y="2774845"/>
                  <a:pt x="7972736" y="2774492"/>
                </a:cubicBezTo>
                <a:cubicBezTo>
                  <a:pt x="7972972" y="2774138"/>
                  <a:pt x="7973385" y="2773859"/>
                  <a:pt x="7973973" y="2773652"/>
                </a:cubicBezTo>
                <a:cubicBezTo>
                  <a:pt x="7974563" y="2773446"/>
                  <a:pt x="7975329" y="2773270"/>
                  <a:pt x="7976271" y="2773122"/>
                </a:cubicBezTo>
                <a:cubicBezTo>
                  <a:pt x="7977214" y="2772975"/>
                  <a:pt x="7978451" y="2772901"/>
                  <a:pt x="7979982" y="2772901"/>
                </a:cubicBezTo>
                <a:cubicBezTo>
                  <a:pt x="7981396" y="2772901"/>
                  <a:pt x="7982589" y="2772975"/>
                  <a:pt x="7983561" y="2773122"/>
                </a:cubicBezTo>
                <a:cubicBezTo>
                  <a:pt x="7984533" y="2773270"/>
                  <a:pt x="7985314" y="2773446"/>
                  <a:pt x="7985903" y="2773652"/>
                </a:cubicBezTo>
                <a:cubicBezTo>
                  <a:pt x="7986493" y="2773859"/>
                  <a:pt x="7986905" y="2774138"/>
                  <a:pt x="7987140" y="2774492"/>
                </a:cubicBezTo>
                <a:cubicBezTo>
                  <a:pt x="7987376" y="2774845"/>
                  <a:pt x="7987494" y="2775258"/>
                  <a:pt x="7987494" y="2775729"/>
                </a:cubicBezTo>
                <a:lnTo>
                  <a:pt x="7987494" y="2885480"/>
                </a:lnTo>
                <a:cubicBezTo>
                  <a:pt x="7987494" y="2885952"/>
                  <a:pt x="7987376" y="2886364"/>
                  <a:pt x="7987140" y="2886718"/>
                </a:cubicBezTo>
                <a:cubicBezTo>
                  <a:pt x="7986905" y="2887071"/>
                  <a:pt x="7986493" y="2887351"/>
                  <a:pt x="7985903" y="2887557"/>
                </a:cubicBezTo>
                <a:cubicBezTo>
                  <a:pt x="7985314" y="2887763"/>
                  <a:pt x="7984533" y="2887940"/>
                  <a:pt x="7983561" y="2888087"/>
                </a:cubicBezTo>
                <a:cubicBezTo>
                  <a:pt x="7982589" y="2888235"/>
                  <a:pt x="7981396" y="2888308"/>
                  <a:pt x="7979982" y="2888308"/>
                </a:cubicBezTo>
                <a:cubicBezTo>
                  <a:pt x="7978451" y="2888308"/>
                  <a:pt x="7977214" y="2888235"/>
                  <a:pt x="7976271" y="2888087"/>
                </a:cubicBezTo>
                <a:cubicBezTo>
                  <a:pt x="7975329" y="2887940"/>
                  <a:pt x="7974563" y="2887763"/>
                  <a:pt x="7973973" y="2887557"/>
                </a:cubicBezTo>
                <a:cubicBezTo>
                  <a:pt x="7973385" y="2887351"/>
                  <a:pt x="7972972" y="2887071"/>
                  <a:pt x="7972736" y="2886718"/>
                </a:cubicBezTo>
                <a:cubicBezTo>
                  <a:pt x="7972501" y="2886364"/>
                  <a:pt x="7972383" y="2885952"/>
                  <a:pt x="7972383" y="2885480"/>
                </a:cubicBezTo>
                <a:lnTo>
                  <a:pt x="7972383" y="2834758"/>
                </a:lnTo>
                <a:lnTo>
                  <a:pt x="7920335" y="2834758"/>
                </a:lnTo>
                <a:lnTo>
                  <a:pt x="7920335" y="2885480"/>
                </a:lnTo>
                <a:cubicBezTo>
                  <a:pt x="7920335" y="2885952"/>
                  <a:pt x="7920218" y="2886364"/>
                  <a:pt x="7919982" y="2886718"/>
                </a:cubicBezTo>
                <a:cubicBezTo>
                  <a:pt x="7919746" y="2887071"/>
                  <a:pt x="7919334" y="2887351"/>
                  <a:pt x="7918745" y="2887557"/>
                </a:cubicBezTo>
                <a:cubicBezTo>
                  <a:pt x="7918156" y="2887763"/>
                  <a:pt x="7917375" y="2887940"/>
                  <a:pt x="7916403" y="2888087"/>
                </a:cubicBezTo>
                <a:cubicBezTo>
                  <a:pt x="7915431" y="2888235"/>
                  <a:pt x="7914209" y="2888308"/>
                  <a:pt x="7912736" y="2888308"/>
                </a:cubicBezTo>
                <a:cubicBezTo>
                  <a:pt x="7911322" y="2888308"/>
                  <a:pt x="7910114" y="2888235"/>
                  <a:pt x="7909113" y="2888087"/>
                </a:cubicBezTo>
                <a:cubicBezTo>
                  <a:pt x="7908111" y="2887940"/>
                  <a:pt x="7907316" y="2887763"/>
                  <a:pt x="7906727" y="2887557"/>
                </a:cubicBezTo>
                <a:cubicBezTo>
                  <a:pt x="7906138" y="2887351"/>
                  <a:pt x="7905726" y="2887071"/>
                  <a:pt x="7905490" y="2886718"/>
                </a:cubicBezTo>
                <a:cubicBezTo>
                  <a:pt x="7905254" y="2886364"/>
                  <a:pt x="7905136" y="2885952"/>
                  <a:pt x="7905136" y="2885480"/>
                </a:cubicBezTo>
                <a:lnTo>
                  <a:pt x="7905136" y="2775729"/>
                </a:lnTo>
                <a:cubicBezTo>
                  <a:pt x="7905136" y="2775258"/>
                  <a:pt x="7905254" y="2774845"/>
                  <a:pt x="7905490" y="2774492"/>
                </a:cubicBezTo>
                <a:cubicBezTo>
                  <a:pt x="7905726" y="2774138"/>
                  <a:pt x="7906138" y="2773859"/>
                  <a:pt x="7906727" y="2773652"/>
                </a:cubicBezTo>
                <a:cubicBezTo>
                  <a:pt x="7907316" y="2773446"/>
                  <a:pt x="7908111" y="2773270"/>
                  <a:pt x="7909113" y="2773122"/>
                </a:cubicBezTo>
                <a:cubicBezTo>
                  <a:pt x="7910114" y="2772975"/>
                  <a:pt x="7911322" y="2772901"/>
                  <a:pt x="7912736" y="2772901"/>
                </a:cubicBezTo>
                <a:close/>
                <a:moveTo>
                  <a:pt x="7662151" y="2772901"/>
                </a:moveTo>
                <a:cubicBezTo>
                  <a:pt x="7663918" y="2772901"/>
                  <a:pt x="7665347" y="2772960"/>
                  <a:pt x="7666437" y="2773078"/>
                </a:cubicBezTo>
                <a:cubicBezTo>
                  <a:pt x="7667527" y="2773196"/>
                  <a:pt x="7668396" y="2773358"/>
                  <a:pt x="7669044" y="2773564"/>
                </a:cubicBezTo>
                <a:cubicBezTo>
                  <a:pt x="7669692" y="2773770"/>
                  <a:pt x="7670178" y="2774065"/>
                  <a:pt x="7670502" y="2774448"/>
                </a:cubicBezTo>
                <a:cubicBezTo>
                  <a:pt x="7670826" y="2774831"/>
                  <a:pt x="7671135" y="2775317"/>
                  <a:pt x="7671429" y="2775906"/>
                </a:cubicBezTo>
                <a:lnTo>
                  <a:pt x="7687247" y="2808778"/>
                </a:lnTo>
                <a:cubicBezTo>
                  <a:pt x="7688716" y="2811901"/>
                  <a:pt x="7690182" y="2815170"/>
                  <a:pt x="7691646" y="2818587"/>
                </a:cubicBezTo>
                <a:cubicBezTo>
                  <a:pt x="7693109" y="2822004"/>
                  <a:pt x="7694604" y="2825450"/>
                  <a:pt x="7696127" y="2828926"/>
                </a:cubicBezTo>
                <a:lnTo>
                  <a:pt x="7696302" y="2828926"/>
                </a:lnTo>
                <a:cubicBezTo>
                  <a:pt x="7697649" y="2825568"/>
                  <a:pt x="7699039" y="2822225"/>
                  <a:pt x="7700475" y="2818896"/>
                </a:cubicBezTo>
                <a:cubicBezTo>
                  <a:pt x="7701910" y="2815568"/>
                  <a:pt x="7703362" y="2812283"/>
                  <a:pt x="7704832" y="2809043"/>
                </a:cubicBezTo>
                <a:lnTo>
                  <a:pt x="7720738" y="2775994"/>
                </a:lnTo>
                <a:cubicBezTo>
                  <a:pt x="7720915" y="2775405"/>
                  <a:pt x="7721165" y="2774904"/>
                  <a:pt x="7721489" y="2774492"/>
                </a:cubicBezTo>
                <a:cubicBezTo>
                  <a:pt x="7721814" y="2774080"/>
                  <a:pt x="7722255" y="2773770"/>
                  <a:pt x="7722815" y="2773564"/>
                </a:cubicBezTo>
                <a:cubicBezTo>
                  <a:pt x="7723375" y="2773358"/>
                  <a:pt x="7724155" y="2773196"/>
                  <a:pt x="7725156" y="2773078"/>
                </a:cubicBezTo>
                <a:cubicBezTo>
                  <a:pt x="7726158" y="2772960"/>
                  <a:pt x="7727425" y="2772901"/>
                  <a:pt x="7728956" y="2772901"/>
                </a:cubicBezTo>
                <a:cubicBezTo>
                  <a:pt x="7731077" y="2772901"/>
                  <a:pt x="7732741" y="2772975"/>
                  <a:pt x="7733949" y="2773122"/>
                </a:cubicBezTo>
                <a:cubicBezTo>
                  <a:pt x="7735157" y="2773270"/>
                  <a:pt x="7735996" y="2773550"/>
                  <a:pt x="7736467" y="2773962"/>
                </a:cubicBezTo>
                <a:cubicBezTo>
                  <a:pt x="7736939" y="2774374"/>
                  <a:pt x="7737101" y="2774963"/>
                  <a:pt x="7736953" y="2775729"/>
                </a:cubicBezTo>
                <a:cubicBezTo>
                  <a:pt x="7736806" y="2776495"/>
                  <a:pt x="7736409" y="2777526"/>
                  <a:pt x="7735760" y="2778822"/>
                </a:cubicBezTo>
                <a:lnTo>
                  <a:pt x="7703418" y="2843330"/>
                </a:lnTo>
                <a:lnTo>
                  <a:pt x="7703418" y="2885480"/>
                </a:lnTo>
                <a:cubicBezTo>
                  <a:pt x="7703418" y="2885952"/>
                  <a:pt x="7703301" y="2886364"/>
                  <a:pt x="7703067" y="2886718"/>
                </a:cubicBezTo>
                <a:cubicBezTo>
                  <a:pt x="7702833" y="2887071"/>
                  <a:pt x="7702423" y="2887351"/>
                  <a:pt x="7701837" y="2887557"/>
                </a:cubicBezTo>
                <a:cubicBezTo>
                  <a:pt x="7701251" y="2887763"/>
                  <a:pt x="7700460" y="2887940"/>
                  <a:pt x="7699465" y="2888087"/>
                </a:cubicBezTo>
                <a:cubicBezTo>
                  <a:pt x="7698469" y="2888235"/>
                  <a:pt x="7697269" y="2888308"/>
                  <a:pt x="7695863" y="2888308"/>
                </a:cubicBezTo>
                <a:cubicBezTo>
                  <a:pt x="7694398" y="2888308"/>
                  <a:pt x="7693183" y="2888235"/>
                  <a:pt x="7692217" y="2888087"/>
                </a:cubicBezTo>
                <a:cubicBezTo>
                  <a:pt x="7691250" y="2887940"/>
                  <a:pt x="7690459" y="2887763"/>
                  <a:pt x="7689845" y="2887557"/>
                </a:cubicBezTo>
                <a:cubicBezTo>
                  <a:pt x="7689230" y="2887351"/>
                  <a:pt x="7688805" y="2887071"/>
                  <a:pt x="7688571" y="2886718"/>
                </a:cubicBezTo>
                <a:cubicBezTo>
                  <a:pt x="7688337" y="2886364"/>
                  <a:pt x="7688219" y="2885952"/>
                  <a:pt x="7688219" y="2885480"/>
                </a:cubicBezTo>
                <a:lnTo>
                  <a:pt x="7688219" y="2843330"/>
                </a:lnTo>
                <a:lnTo>
                  <a:pt x="7655877" y="2778822"/>
                </a:lnTo>
                <a:cubicBezTo>
                  <a:pt x="7655229" y="2777467"/>
                  <a:pt x="7654832" y="2776407"/>
                  <a:pt x="7654684" y="2775641"/>
                </a:cubicBezTo>
                <a:cubicBezTo>
                  <a:pt x="7654537" y="2774875"/>
                  <a:pt x="7654684" y="2774286"/>
                  <a:pt x="7655126" y="2773873"/>
                </a:cubicBezTo>
                <a:cubicBezTo>
                  <a:pt x="7655568" y="2773461"/>
                  <a:pt x="7656363" y="2773196"/>
                  <a:pt x="7657512" y="2773078"/>
                </a:cubicBezTo>
                <a:cubicBezTo>
                  <a:pt x="7658660" y="2772960"/>
                  <a:pt x="7660207" y="2772901"/>
                  <a:pt x="7662151" y="2772901"/>
                </a:cubicBezTo>
                <a:close/>
                <a:moveTo>
                  <a:pt x="7446011" y="2772901"/>
                </a:moveTo>
                <a:cubicBezTo>
                  <a:pt x="7447484" y="2772901"/>
                  <a:pt x="7448706" y="2772975"/>
                  <a:pt x="7449678" y="2773122"/>
                </a:cubicBezTo>
                <a:cubicBezTo>
                  <a:pt x="7450650" y="2773270"/>
                  <a:pt x="7451431" y="2773446"/>
                  <a:pt x="7452020" y="2773652"/>
                </a:cubicBezTo>
                <a:cubicBezTo>
                  <a:pt x="7452609" y="2773859"/>
                  <a:pt x="7453021" y="2774138"/>
                  <a:pt x="7453257" y="2774492"/>
                </a:cubicBezTo>
                <a:cubicBezTo>
                  <a:pt x="7453493" y="2774845"/>
                  <a:pt x="7453610" y="2775258"/>
                  <a:pt x="7453610" y="2775729"/>
                </a:cubicBezTo>
                <a:lnTo>
                  <a:pt x="7453610" y="2821503"/>
                </a:lnTo>
                <a:lnTo>
                  <a:pt x="7505658" y="2821503"/>
                </a:lnTo>
                <a:lnTo>
                  <a:pt x="7505658" y="2775729"/>
                </a:lnTo>
                <a:cubicBezTo>
                  <a:pt x="7505658" y="2775258"/>
                  <a:pt x="7505776" y="2774845"/>
                  <a:pt x="7506012" y="2774492"/>
                </a:cubicBezTo>
                <a:cubicBezTo>
                  <a:pt x="7506248" y="2774138"/>
                  <a:pt x="7506660" y="2773859"/>
                  <a:pt x="7507249" y="2773652"/>
                </a:cubicBezTo>
                <a:cubicBezTo>
                  <a:pt x="7507838" y="2773446"/>
                  <a:pt x="7508604" y="2773270"/>
                  <a:pt x="7509546" y="2773122"/>
                </a:cubicBezTo>
                <a:cubicBezTo>
                  <a:pt x="7510489" y="2772975"/>
                  <a:pt x="7511726" y="2772901"/>
                  <a:pt x="7513258" y="2772901"/>
                </a:cubicBezTo>
                <a:cubicBezTo>
                  <a:pt x="7514672" y="2772901"/>
                  <a:pt x="7515865" y="2772975"/>
                  <a:pt x="7516837" y="2773122"/>
                </a:cubicBezTo>
                <a:cubicBezTo>
                  <a:pt x="7517809" y="2773270"/>
                  <a:pt x="7518589" y="2773446"/>
                  <a:pt x="7519178" y="2773652"/>
                </a:cubicBezTo>
                <a:cubicBezTo>
                  <a:pt x="7519768" y="2773859"/>
                  <a:pt x="7520180" y="2774138"/>
                  <a:pt x="7520415" y="2774492"/>
                </a:cubicBezTo>
                <a:cubicBezTo>
                  <a:pt x="7520651" y="2774845"/>
                  <a:pt x="7520769" y="2775258"/>
                  <a:pt x="7520769" y="2775729"/>
                </a:cubicBezTo>
                <a:lnTo>
                  <a:pt x="7520769" y="2885480"/>
                </a:lnTo>
                <a:cubicBezTo>
                  <a:pt x="7520769" y="2885952"/>
                  <a:pt x="7520651" y="2886364"/>
                  <a:pt x="7520415" y="2886718"/>
                </a:cubicBezTo>
                <a:cubicBezTo>
                  <a:pt x="7520180" y="2887071"/>
                  <a:pt x="7519768" y="2887351"/>
                  <a:pt x="7519178" y="2887557"/>
                </a:cubicBezTo>
                <a:cubicBezTo>
                  <a:pt x="7518589" y="2887763"/>
                  <a:pt x="7517809" y="2887940"/>
                  <a:pt x="7516837" y="2888087"/>
                </a:cubicBezTo>
                <a:cubicBezTo>
                  <a:pt x="7515865" y="2888235"/>
                  <a:pt x="7514672" y="2888308"/>
                  <a:pt x="7513258" y="2888308"/>
                </a:cubicBezTo>
                <a:cubicBezTo>
                  <a:pt x="7511726" y="2888308"/>
                  <a:pt x="7510489" y="2888235"/>
                  <a:pt x="7509546" y="2888087"/>
                </a:cubicBezTo>
                <a:cubicBezTo>
                  <a:pt x="7508604" y="2887940"/>
                  <a:pt x="7507838" y="2887763"/>
                  <a:pt x="7507249" y="2887557"/>
                </a:cubicBezTo>
                <a:cubicBezTo>
                  <a:pt x="7506660" y="2887351"/>
                  <a:pt x="7506248" y="2887071"/>
                  <a:pt x="7506012" y="2886718"/>
                </a:cubicBezTo>
                <a:cubicBezTo>
                  <a:pt x="7505776" y="2886364"/>
                  <a:pt x="7505658" y="2885952"/>
                  <a:pt x="7505658" y="2885480"/>
                </a:cubicBezTo>
                <a:lnTo>
                  <a:pt x="7505658" y="2834758"/>
                </a:lnTo>
                <a:lnTo>
                  <a:pt x="7453610" y="2834758"/>
                </a:lnTo>
                <a:lnTo>
                  <a:pt x="7453610" y="2885480"/>
                </a:lnTo>
                <a:cubicBezTo>
                  <a:pt x="7453610" y="2885952"/>
                  <a:pt x="7453493" y="2886364"/>
                  <a:pt x="7453257" y="2886718"/>
                </a:cubicBezTo>
                <a:cubicBezTo>
                  <a:pt x="7453021" y="2887071"/>
                  <a:pt x="7452609" y="2887351"/>
                  <a:pt x="7452020" y="2887557"/>
                </a:cubicBezTo>
                <a:cubicBezTo>
                  <a:pt x="7451431" y="2887763"/>
                  <a:pt x="7450650" y="2887940"/>
                  <a:pt x="7449678" y="2888087"/>
                </a:cubicBezTo>
                <a:cubicBezTo>
                  <a:pt x="7448706" y="2888235"/>
                  <a:pt x="7447484" y="2888308"/>
                  <a:pt x="7446011" y="2888308"/>
                </a:cubicBezTo>
                <a:cubicBezTo>
                  <a:pt x="7444597" y="2888308"/>
                  <a:pt x="7443389" y="2888235"/>
                  <a:pt x="7442388" y="2888087"/>
                </a:cubicBezTo>
                <a:cubicBezTo>
                  <a:pt x="7441386" y="2887940"/>
                  <a:pt x="7440591" y="2887763"/>
                  <a:pt x="7440002" y="2887557"/>
                </a:cubicBezTo>
                <a:cubicBezTo>
                  <a:pt x="7439413" y="2887351"/>
                  <a:pt x="7439001" y="2887071"/>
                  <a:pt x="7438765" y="2886718"/>
                </a:cubicBezTo>
                <a:cubicBezTo>
                  <a:pt x="7438529" y="2886364"/>
                  <a:pt x="7438411" y="2885952"/>
                  <a:pt x="7438411" y="2885480"/>
                </a:cubicBezTo>
                <a:lnTo>
                  <a:pt x="7438411" y="2775729"/>
                </a:lnTo>
                <a:cubicBezTo>
                  <a:pt x="7438411" y="2775258"/>
                  <a:pt x="7438529" y="2774845"/>
                  <a:pt x="7438765" y="2774492"/>
                </a:cubicBezTo>
                <a:cubicBezTo>
                  <a:pt x="7439001" y="2774138"/>
                  <a:pt x="7439413" y="2773859"/>
                  <a:pt x="7440002" y="2773652"/>
                </a:cubicBezTo>
                <a:cubicBezTo>
                  <a:pt x="7440591" y="2773446"/>
                  <a:pt x="7441386" y="2773270"/>
                  <a:pt x="7442388" y="2773122"/>
                </a:cubicBezTo>
                <a:cubicBezTo>
                  <a:pt x="7443389" y="2772975"/>
                  <a:pt x="7444597" y="2772901"/>
                  <a:pt x="7446011" y="2772901"/>
                </a:cubicBezTo>
                <a:close/>
                <a:moveTo>
                  <a:pt x="7195426" y="2772901"/>
                </a:moveTo>
                <a:cubicBezTo>
                  <a:pt x="7197193" y="2772901"/>
                  <a:pt x="7198622" y="2772960"/>
                  <a:pt x="7199712" y="2773078"/>
                </a:cubicBezTo>
                <a:cubicBezTo>
                  <a:pt x="7200802" y="2773196"/>
                  <a:pt x="7201671" y="2773358"/>
                  <a:pt x="7202319" y="2773564"/>
                </a:cubicBezTo>
                <a:cubicBezTo>
                  <a:pt x="7202967" y="2773770"/>
                  <a:pt x="7203453" y="2774065"/>
                  <a:pt x="7203777" y="2774448"/>
                </a:cubicBezTo>
                <a:cubicBezTo>
                  <a:pt x="7204101" y="2774831"/>
                  <a:pt x="7204410" y="2775317"/>
                  <a:pt x="7204704" y="2775906"/>
                </a:cubicBezTo>
                <a:lnTo>
                  <a:pt x="7220522" y="2808778"/>
                </a:lnTo>
                <a:cubicBezTo>
                  <a:pt x="7221991" y="2811901"/>
                  <a:pt x="7223457" y="2815170"/>
                  <a:pt x="7224921" y="2818587"/>
                </a:cubicBezTo>
                <a:cubicBezTo>
                  <a:pt x="7226384" y="2822004"/>
                  <a:pt x="7227879" y="2825450"/>
                  <a:pt x="7229402" y="2828926"/>
                </a:cubicBezTo>
                <a:lnTo>
                  <a:pt x="7229577" y="2828926"/>
                </a:lnTo>
                <a:cubicBezTo>
                  <a:pt x="7230924" y="2825568"/>
                  <a:pt x="7232314" y="2822225"/>
                  <a:pt x="7233750" y="2818896"/>
                </a:cubicBezTo>
                <a:cubicBezTo>
                  <a:pt x="7235185" y="2815568"/>
                  <a:pt x="7236637" y="2812283"/>
                  <a:pt x="7238107" y="2809043"/>
                </a:cubicBezTo>
                <a:lnTo>
                  <a:pt x="7254013" y="2775994"/>
                </a:lnTo>
                <a:cubicBezTo>
                  <a:pt x="7254190" y="2775405"/>
                  <a:pt x="7254440" y="2774904"/>
                  <a:pt x="7254764" y="2774492"/>
                </a:cubicBezTo>
                <a:cubicBezTo>
                  <a:pt x="7255089" y="2774080"/>
                  <a:pt x="7255530" y="2773770"/>
                  <a:pt x="7256090" y="2773564"/>
                </a:cubicBezTo>
                <a:cubicBezTo>
                  <a:pt x="7256650" y="2773358"/>
                  <a:pt x="7257430" y="2773196"/>
                  <a:pt x="7258431" y="2773078"/>
                </a:cubicBezTo>
                <a:cubicBezTo>
                  <a:pt x="7259433" y="2772960"/>
                  <a:pt x="7260700" y="2772901"/>
                  <a:pt x="7262231" y="2772901"/>
                </a:cubicBezTo>
                <a:cubicBezTo>
                  <a:pt x="7264352" y="2772901"/>
                  <a:pt x="7266016" y="2772975"/>
                  <a:pt x="7267224" y="2773122"/>
                </a:cubicBezTo>
                <a:cubicBezTo>
                  <a:pt x="7268432" y="2773270"/>
                  <a:pt x="7269271" y="2773550"/>
                  <a:pt x="7269742" y="2773962"/>
                </a:cubicBezTo>
                <a:cubicBezTo>
                  <a:pt x="7270214" y="2774374"/>
                  <a:pt x="7270376" y="2774963"/>
                  <a:pt x="7270228" y="2775729"/>
                </a:cubicBezTo>
                <a:cubicBezTo>
                  <a:pt x="7270081" y="2776495"/>
                  <a:pt x="7269684" y="2777526"/>
                  <a:pt x="7269035" y="2778822"/>
                </a:cubicBezTo>
                <a:lnTo>
                  <a:pt x="7236693" y="2843330"/>
                </a:lnTo>
                <a:lnTo>
                  <a:pt x="7236693" y="2885480"/>
                </a:lnTo>
                <a:cubicBezTo>
                  <a:pt x="7236693" y="2885952"/>
                  <a:pt x="7236576" y="2886364"/>
                  <a:pt x="7236342" y="2886718"/>
                </a:cubicBezTo>
                <a:cubicBezTo>
                  <a:pt x="7236108" y="2887071"/>
                  <a:pt x="7235698" y="2887351"/>
                  <a:pt x="7235112" y="2887557"/>
                </a:cubicBezTo>
                <a:cubicBezTo>
                  <a:pt x="7234526" y="2887763"/>
                  <a:pt x="7233735" y="2887940"/>
                  <a:pt x="7232740" y="2888087"/>
                </a:cubicBezTo>
                <a:cubicBezTo>
                  <a:pt x="7231744" y="2888235"/>
                  <a:pt x="7230544" y="2888308"/>
                  <a:pt x="7229138" y="2888308"/>
                </a:cubicBezTo>
                <a:cubicBezTo>
                  <a:pt x="7227673" y="2888308"/>
                  <a:pt x="7226458" y="2888235"/>
                  <a:pt x="7225492" y="2888087"/>
                </a:cubicBezTo>
                <a:cubicBezTo>
                  <a:pt x="7224525" y="2887940"/>
                  <a:pt x="7223734" y="2887763"/>
                  <a:pt x="7223120" y="2887557"/>
                </a:cubicBezTo>
                <a:cubicBezTo>
                  <a:pt x="7222505" y="2887351"/>
                  <a:pt x="7222080" y="2887071"/>
                  <a:pt x="7221846" y="2886718"/>
                </a:cubicBezTo>
                <a:cubicBezTo>
                  <a:pt x="7221612" y="2886364"/>
                  <a:pt x="7221494" y="2885952"/>
                  <a:pt x="7221494" y="2885480"/>
                </a:cubicBezTo>
                <a:lnTo>
                  <a:pt x="7221494" y="2843330"/>
                </a:lnTo>
                <a:lnTo>
                  <a:pt x="7189152" y="2778822"/>
                </a:lnTo>
                <a:cubicBezTo>
                  <a:pt x="7188504" y="2777467"/>
                  <a:pt x="7188107" y="2776407"/>
                  <a:pt x="7187959" y="2775641"/>
                </a:cubicBezTo>
                <a:cubicBezTo>
                  <a:pt x="7187812" y="2774875"/>
                  <a:pt x="7187959" y="2774286"/>
                  <a:pt x="7188401" y="2773873"/>
                </a:cubicBezTo>
                <a:cubicBezTo>
                  <a:pt x="7188843" y="2773461"/>
                  <a:pt x="7189638" y="2773196"/>
                  <a:pt x="7190787" y="2773078"/>
                </a:cubicBezTo>
                <a:cubicBezTo>
                  <a:pt x="7191935" y="2772960"/>
                  <a:pt x="7193482" y="2772901"/>
                  <a:pt x="7195426" y="2772901"/>
                </a:cubicBezTo>
                <a:close/>
                <a:moveTo>
                  <a:pt x="6969761" y="2772901"/>
                </a:moveTo>
                <a:cubicBezTo>
                  <a:pt x="6971234" y="2772901"/>
                  <a:pt x="6972456" y="2772975"/>
                  <a:pt x="6973428" y="2773122"/>
                </a:cubicBezTo>
                <a:cubicBezTo>
                  <a:pt x="6974400" y="2773270"/>
                  <a:pt x="6975181" y="2773446"/>
                  <a:pt x="6975770" y="2773652"/>
                </a:cubicBezTo>
                <a:cubicBezTo>
                  <a:pt x="6976359" y="2773859"/>
                  <a:pt x="6976771" y="2774138"/>
                  <a:pt x="6977007" y="2774492"/>
                </a:cubicBezTo>
                <a:cubicBezTo>
                  <a:pt x="6977243" y="2774845"/>
                  <a:pt x="6977360" y="2775258"/>
                  <a:pt x="6977360" y="2775729"/>
                </a:cubicBezTo>
                <a:lnTo>
                  <a:pt x="6977360" y="2821503"/>
                </a:lnTo>
                <a:lnTo>
                  <a:pt x="7029408" y="2821503"/>
                </a:lnTo>
                <a:lnTo>
                  <a:pt x="7029408" y="2775729"/>
                </a:lnTo>
                <a:cubicBezTo>
                  <a:pt x="7029408" y="2775258"/>
                  <a:pt x="7029526" y="2774845"/>
                  <a:pt x="7029762" y="2774492"/>
                </a:cubicBezTo>
                <a:cubicBezTo>
                  <a:pt x="7029998" y="2774138"/>
                  <a:pt x="7030410" y="2773859"/>
                  <a:pt x="7030999" y="2773652"/>
                </a:cubicBezTo>
                <a:cubicBezTo>
                  <a:pt x="7031588" y="2773446"/>
                  <a:pt x="7032354" y="2773270"/>
                  <a:pt x="7033296" y="2773122"/>
                </a:cubicBezTo>
                <a:cubicBezTo>
                  <a:pt x="7034239" y="2772975"/>
                  <a:pt x="7035476" y="2772901"/>
                  <a:pt x="7037008" y="2772901"/>
                </a:cubicBezTo>
                <a:cubicBezTo>
                  <a:pt x="7038422" y="2772901"/>
                  <a:pt x="7039615" y="2772975"/>
                  <a:pt x="7040587" y="2773122"/>
                </a:cubicBezTo>
                <a:cubicBezTo>
                  <a:pt x="7041559" y="2773270"/>
                  <a:pt x="7042339" y="2773446"/>
                  <a:pt x="7042928" y="2773652"/>
                </a:cubicBezTo>
                <a:cubicBezTo>
                  <a:pt x="7043518" y="2773859"/>
                  <a:pt x="7043930" y="2774138"/>
                  <a:pt x="7044165" y="2774492"/>
                </a:cubicBezTo>
                <a:cubicBezTo>
                  <a:pt x="7044401" y="2774845"/>
                  <a:pt x="7044519" y="2775258"/>
                  <a:pt x="7044519" y="2775729"/>
                </a:cubicBezTo>
                <a:lnTo>
                  <a:pt x="7044519" y="2885480"/>
                </a:lnTo>
                <a:cubicBezTo>
                  <a:pt x="7044519" y="2885952"/>
                  <a:pt x="7044401" y="2886364"/>
                  <a:pt x="7044165" y="2886718"/>
                </a:cubicBezTo>
                <a:cubicBezTo>
                  <a:pt x="7043930" y="2887071"/>
                  <a:pt x="7043518" y="2887351"/>
                  <a:pt x="7042928" y="2887557"/>
                </a:cubicBezTo>
                <a:cubicBezTo>
                  <a:pt x="7042339" y="2887763"/>
                  <a:pt x="7041559" y="2887940"/>
                  <a:pt x="7040587" y="2888087"/>
                </a:cubicBezTo>
                <a:cubicBezTo>
                  <a:pt x="7039615" y="2888235"/>
                  <a:pt x="7038422" y="2888308"/>
                  <a:pt x="7037008" y="2888308"/>
                </a:cubicBezTo>
                <a:cubicBezTo>
                  <a:pt x="7035476" y="2888308"/>
                  <a:pt x="7034239" y="2888235"/>
                  <a:pt x="7033296" y="2888087"/>
                </a:cubicBezTo>
                <a:cubicBezTo>
                  <a:pt x="7032354" y="2887940"/>
                  <a:pt x="7031588" y="2887763"/>
                  <a:pt x="7030999" y="2887557"/>
                </a:cubicBezTo>
                <a:cubicBezTo>
                  <a:pt x="7030410" y="2887351"/>
                  <a:pt x="7029998" y="2887071"/>
                  <a:pt x="7029762" y="2886718"/>
                </a:cubicBezTo>
                <a:cubicBezTo>
                  <a:pt x="7029526" y="2886364"/>
                  <a:pt x="7029408" y="2885952"/>
                  <a:pt x="7029408" y="2885480"/>
                </a:cubicBezTo>
                <a:lnTo>
                  <a:pt x="7029408" y="2834758"/>
                </a:lnTo>
                <a:lnTo>
                  <a:pt x="6977360" y="2834758"/>
                </a:lnTo>
                <a:lnTo>
                  <a:pt x="6977360" y="2885480"/>
                </a:lnTo>
                <a:cubicBezTo>
                  <a:pt x="6977360" y="2885952"/>
                  <a:pt x="6977243" y="2886364"/>
                  <a:pt x="6977007" y="2886718"/>
                </a:cubicBezTo>
                <a:cubicBezTo>
                  <a:pt x="6976771" y="2887071"/>
                  <a:pt x="6976359" y="2887351"/>
                  <a:pt x="6975770" y="2887557"/>
                </a:cubicBezTo>
                <a:cubicBezTo>
                  <a:pt x="6975181" y="2887763"/>
                  <a:pt x="6974400" y="2887940"/>
                  <a:pt x="6973428" y="2888087"/>
                </a:cubicBezTo>
                <a:cubicBezTo>
                  <a:pt x="6972456" y="2888235"/>
                  <a:pt x="6971234" y="2888308"/>
                  <a:pt x="6969761" y="2888308"/>
                </a:cubicBezTo>
                <a:cubicBezTo>
                  <a:pt x="6968347" y="2888308"/>
                  <a:pt x="6967139" y="2888235"/>
                  <a:pt x="6966138" y="2888087"/>
                </a:cubicBezTo>
                <a:cubicBezTo>
                  <a:pt x="6965136" y="2887940"/>
                  <a:pt x="6964341" y="2887763"/>
                  <a:pt x="6963752" y="2887557"/>
                </a:cubicBezTo>
                <a:cubicBezTo>
                  <a:pt x="6963163" y="2887351"/>
                  <a:pt x="6962751" y="2887071"/>
                  <a:pt x="6962515" y="2886718"/>
                </a:cubicBezTo>
                <a:cubicBezTo>
                  <a:pt x="6962279" y="2886364"/>
                  <a:pt x="6962161" y="2885952"/>
                  <a:pt x="6962161" y="2885480"/>
                </a:cubicBezTo>
                <a:lnTo>
                  <a:pt x="6962161" y="2775729"/>
                </a:lnTo>
                <a:cubicBezTo>
                  <a:pt x="6962161" y="2775258"/>
                  <a:pt x="6962279" y="2774845"/>
                  <a:pt x="6962515" y="2774492"/>
                </a:cubicBezTo>
                <a:cubicBezTo>
                  <a:pt x="6962751" y="2774138"/>
                  <a:pt x="6963163" y="2773859"/>
                  <a:pt x="6963752" y="2773652"/>
                </a:cubicBezTo>
                <a:cubicBezTo>
                  <a:pt x="6964341" y="2773446"/>
                  <a:pt x="6965136" y="2773270"/>
                  <a:pt x="6966138" y="2773122"/>
                </a:cubicBezTo>
                <a:cubicBezTo>
                  <a:pt x="6967139" y="2772975"/>
                  <a:pt x="6968347" y="2772901"/>
                  <a:pt x="6969761" y="2772901"/>
                </a:cubicBezTo>
                <a:close/>
                <a:moveTo>
                  <a:pt x="6719176" y="2772901"/>
                </a:moveTo>
                <a:cubicBezTo>
                  <a:pt x="6720943" y="2772901"/>
                  <a:pt x="6722372" y="2772960"/>
                  <a:pt x="6723462" y="2773078"/>
                </a:cubicBezTo>
                <a:cubicBezTo>
                  <a:pt x="6724552" y="2773196"/>
                  <a:pt x="6725421" y="2773358"/>
                  <a:pt x="6726069" y="2773564"/>
                </a:cubicBezTo>
                <a:cubicBezTo>
                  <a:pt x="6726717" y="2773770"/>
                  <a:pt x="6727203" y="2774065"/>
                  <a:pt x="6727527" y="2774448"/>
                </a:cubicBezTo>
                <a:cubicBezTo>
                  <a:pt x="6727851" y="2774831"/>
                  <a:pt x="6728160" y="2775317"/>
                  <a:pt x="6728454" y="2775906"/>
                </a:cubicBezTo>
                <a:lnTo>
                  <a:pt x="6744272" y="2808778"/>
                </a:lnTo>
                <a:cubicBezTo>
                  <a:pt x="6745741" y="2811901"/>
                  <a:pt x="6747207" y="2815170"/>
                  <a:pt x="6748671" y="2818587"/>
                </a:cubicBezTo>
                <a:cubicBezTo>
                  <a:pt x="6750134" y="2822004"/>
                  <a:pt x="6751629" y="2825450"/>
                  <a:pt x="6753152" y="2828926"/>
                </a:cubicBezTo>
                <a:lnTo>
                  <a:pt x="6753327" y="2828926"/>
                </a:lnTo>
                <a:cubicBezTo>
                  <a:pt x="6754674" y="2825568"/>
                  <a:pt x="6756064" y="2822225"/>
                  <a:pt x="6757500" y="2818896"/>
                </a:cubicBezTo>
                <a:cubicBezTo>
                  <a:pt x="6758935" y="2815568"/>
                  <a:pt x="6760387" y="2812283"/>
                  <a:pt x="6761857" y="2809043"/>
                </a:cubicBezTo>
                <a:lnTo>
                  <a:pt x="6777763" y="2775994"/>
                </a:lnTo>
                <a:cubicBezTo>
                  <a:pt x="6777940" y="2775405"/>
                  <a:pt x="6778190" y="2774904"/>
                  <a:pt x="6778514" y="2774492"/>
                </a:cubicBezTo>
                <a:cubicBezTo>
                  <a:pt x="6778839" y="2774080"/>
                  <a:pt x="6779280" y="2773770"/>
                  <a:pt x="6779840" y="2773564"/>
                </a:cubicBezTo>
                <a:cubicBezTo>
                  <a:pt x="6780400" y="2773358"/>
                  <a:pt x="6781180" y="2773196"/>
                  <a:pt x="6782181" y="2773078"/>
                </a:cubicBezTo>
                <a:cubicBezTo>
                  <a:pt x="6783183" y="2772960"/>
                  <a:pt x="6784450" y="2772901"/>
                  <a:pt x="6785981" y="2772901"/>
                </a:cubicBezTo>
                <a:cubicBezTo>
                  <a:pt x="6788102" y="2772901"/>
                  <a:pt x="6789766" y="2772975"/>
                  <a:pt x="6790974" y="2773122"/>
                </a:cubicBezTo>
                <a:cubicBezTo>
                  <a:pt x="6792182" y="2773270"/>
                  <a:pt x="6793021" y="2773550"/>
                  <a:pt x="6793492" y="2773962"/>
                </a:cubicBezTo>
                <a:cubicBezTo>
                  <a:pt x="6793964" y="2774374"/>
                  <a:pt x="6794126" y="2774963"/>
                  <a:pt x="6793978" y="2775729"/>
                </a:cubicBezTo>
                <a:cubicBezTo>
                  <a:pt x="6793831" y="2776495"/>
                  <a:pt x="6793434" y="2777526"/>
                  <a:pt x="6792785" y="2778822"/>
                </a:cubicBezTo>
                <a:lnTo>
                  <a:pt x="6760443" y="2843330"/>
                </a:lnTo>
                <a:lnTo>
                  <a:pt x="6760443" y="2885480"/>
                </a:lnTo>
                <a:cubicBezTo>
                  <a:pt x="6760443" y="2885952"/>
                  <a:pt x="6760326" y="2886364"/>
                  <a:pt x="6760092" y="2886718"/>
                </a:cubicBezTo>
                <a:cubicBezTo>
                  <a:pt x="6759858" y="2887071"/>
                  <a:pt x="6759448" y="2887351"/>
                  <a:pt x="6758862" y="2887557"/>
                </a:cubicBezTo>
                <a:cubicBezTo>
                  <a:pt x="6758276" y="2887763"/>
                  <a:pt x="6757485" y="2887940"/>
                  <a:pt x="6756490" y="2888087"/>
                </a:cubicBezTo>
                <a:cubicBezTo>
                  <a:pt x="6755494" y="2888235"/>
                  <a:pt x="6754294" y="2888308"/>
                  <a:pt x="6752888" y="2888308"/>
                </a:cubicBezTo>
                <a:cubicBezTo>
                  <a:pt x="6751423" y="2888308"/>
                  <a:pt x="6750208" y="2888235"/>
                  <a:pt x="6749242" y="2888087"/>
                </a:cubicBezTo>
                <a:cubicBezTo>
                  <a:pt x="6748275" y="2887940"/>
                  <a:pt x="6747484" y="2887763"/>
                  <a:pt x="6746870" y="2887557"/>
                </a:cubicBezTo>
                <a:cubicBezTo>
                  <a:pt x="6746255" y="2887351"/>
                  <a:pt x="6745830" y="2887071"/>
                  <a:pt x="6745596" y="2886718"/>
                </a:cubicBezTo>
                <a:cubicBezTo>
                  <a:pt x="6745362" y="2886364"/>
                  <a:pt x="6745244" y="2885952"/>
                  <a:pt x="6745244" y="2885480"/>
                </a:cubicBezTo>
                <a:lnTo>
                  <a:pt x="6745244" y="2843330"/>
                </a:lnTo>
                <a:lnTo>
                  <a:pt x="6712902" y="2778822"/>
                </a:lnTo>
                <a:cubicBezTo>
                  <a:pt x="6712254" y="2777467"/>
                  <a:pt x="6711857" y="2776407"/>
                  <a:pt x="6711709" y="2775641"/>
                </a:cubicBezTo>
                <a:cubicBezTo>
                  <a:pt x="6711562" y="2774875"/>
                  <a:pt x="6711709" y="2774286"/>
                  <a:pt x="6712151" y="2773873"/>
                </a:cubicBezTo>
                <a:cubicBezTo>
                  <a:pt x="6712593" y="2773461"/>
                  <a:pt x="6713388" y="2773196"/>
                  <a:pt x="6714537" y="2773078"/>
                </a:cubicBezTo>
                <a:cubicBezTo>
                  <a:pt x="6715685" y="2772960"/>
                  <a:pt x="6717232" y="2772901"/>
                  <a:pt x="6719176" y="2772901"/>
                </a:cubicBezTo>
                <a:close/>
                <a:moveTo>
                  <a:pt x="6503036" y="2772901"/>
                </a:moveTo>
                <a:cubicBezTo>
                  <a:pt x="6504509" y="2772901"/>
                  <a:pt x="6505731" y="2772975"/>
                  <a:pt x="6506703" y="2773122"/>
                </a:cubicBezTo>
                <a:cubicBezTo>
                  <a:pt x="6507675" y="2773270"/>
                  <a:pt x="6508456" y="2773446"/>
                  <a:pt x="6509045" y="2773652"/>
                </a:cubicBezTo>
                <a:cubicBezTo>
                  <a:pt x="6509634" y="2773859"/>
                  <a:pt x="6510046" y="2774138"/>
                  <a:pt x="6510282" y="2774492"/>
                </a:cubicBezTo>
                <a:cubicBezTo>
                  <a:pt x="6510518" y="2774845"/>
                  <a:pt x="6510635" y="2775258"/>
                  <a:pt x="6510635" y="2775729"/>
                </a:cubicBezTo>
                <a:lnTo>
                  <a:pt x="6510635" y="2821503"/>
                </a:lnTo>
                <a:lnTo>
                  <a:pt x="6562683" y="2821503"/>
                </a:lnTo>
                <a:lnTo>
                  <a:pt x="6562683" y="2775729"/>
                </a:lnTo>
                <a:cubicBezTo>
                  <a:pt x="6562683" y="2775258"/>
                  <a:pt x="6562801" y="2774845"/>
                  <a:pt x="6563037" y="2774492"/>
                </a:cubicBezTo>
                <a:cubicBezTo>
                  <a:pt x="6563273" y="2774138"/>
                  <a:pt x="6563685" y="2773859"/>
                  <a:pt x="6564274" y="2773652"/>
                </a:cubicBezTo>
                <a:cubicBezTo>
                  <a:pt x="6564863" y="2773446"/>
                  <a:pt x="6565629" y="2773270"/>
                  <a:pt x="6566571" y="2773122"/>
                </a:cubicBezTo>
                <a:cubicBezTo>
                  <a:pt x="6567514" y="2772975"/>
                  <a:pt x="6568751" y="2772901"/>
                  <a:pt x="6570283" y="2772901"/>
                </a:cubicBezTo>
                <a:cubicBezTo>
                  <a:pt x="6571697" y="2772901"/>
                  <a:pt x="6572890" y="2772975"/>
                  <a:pt x="6573862" y="2773122"/>
                </a:cubicBezTo>
                <a:cubicBezTo>
                  <a:pt x="6574834" y="2773270"/>
                  <a:pt x="6575614" y="2773446"/>
                  <a:pt x="6576203" y="2773652"/>
                </a:cubicBezTo>
                <a:cubicBezTo>
                  <a:pt x="6576793" y="2773859"/>
                  <a:pt x="6577205" y="2774138"/>
                  <a:pt x="6577440" y="2774492"/>
                </a:cubicBezTo>
                <a:cubicBezTo>
                  <a:pt x="6577676" y="2774845"/>
                  <a:pt x="6577794" y="2775258"/>
                  <a:pt x="6577794" y="2775729"/>
                </a:cubicBezTo>
                <a:lnTo>
                  <a:pt x="6577794" y="2885480"/>
                </a:lnTo>
                <a:cubicBezTo>
                  <a:pt x="6577794" y="2885952"/>
                  <a:pt x="6577676" y="2886364"/>
                  <a:pt x="6577440" y="2886718"/>
                </a:cubicBezTo>
                <a:cubicBezTo>
                  <a:pt x="6577205" y="2887071"/>
                  <a:pt x="6576793" y="2887351"/>
                  <a:pt x="6576203" y="2887557"/>
                </a:cubicBezTo>
                <a:cubicBezTo>
                  <a:pt x="6575614" y="2887763"/>
                  <a:pt x="6574834" y="2887940"/>
                  <a:pt x="6573862" y="2888087"/>
                </a:cubicBezTo>
                <a:cubicBezTo>
                  <a:pt x="6572890" y="2888235"/>
                  <a:pt x="6571697" y="2888308"/>
                  <a:pt x="6570283" y="2888308"/>
                </a:cubicBezTo>
                <a:cubicBezTo>
                  <a:pt x="6568751" y="2888308"/>
                  <a:pt x="6567514" y="2888235"/>
                  <a:pt x="6566571" y="2888087"/>
                </a:cubicBezTo>
                <a:cubicBezTo>
                  <a:pt x="6565629" y="2887940"/>
                  <a:pt x="6564863" y="2887763"/>
                  <a:pt x="6564274" y="2887557"/>
                </a:cubicBezTo>
                <a:cubicBezTo>
                  <a:pt x="6563685" y="2887351"/>
                  <a:pt x="6563273" y="2887071"/>
                  <a:pt x="6563037" y="2886718"/>
                </a:cubicBezTo>
                <a:cubicBezTo>
                  <a:pt x="6562801" y="2886364"/>
                  <a:pt x="6562683" y="2885952"/>
                  <a:pt x="6562683" y="2885480"/>
                </a:cubicBezTo>
                <a:lnTo>
                  <a:pt x="6562683" y="2834758"/>
                </a:lnTo>
                <a:lnTo>
                  <a:pt x="6510635" y="2834758"/>
                </a:lnTo>
                <a:lnTo>
                  <a:pt x="6510635" y="2885480"/>
                </a:lnTo>
                <a:cubicBezTo>
                  <a:pt x="6510635" y="2885952"/>
                  <a:pt x="6510518" y="2886364"/>
                  <a:pt x="6510282" y="2886718"/>
                </a:cubicBezTo>
                <a:cubicBezTo>
                  <a:pt x="6510046" y="2887071"/>
                  <a:pt x="6509634" y="2887351"/>
                  <a:pt x="6509045" y="2887557"/>
                </a:cubicBezTo>
                <a:cubicBezTo>
                  <a:pt x="6508456" y="2887763"/>
                  <a:pt x="6507675" y="2887940"/>
                  <a:pt x="6506703" y="2888087"/>
                </a:cubicBezTo>
                <a:cubicBezTo>
                  <a:pt x="6505731" y="2888235"/>
                  <a:pt x="6504509" y="2888308"/>
                  <a:pt x="6503036" y="2888308"/>
                </a:cubicBezTo>
                <a:cubicBezTo>
                  <a:pt x="6501622" y="2888308"/>
                  <a:pt x="6500414" y="2888235"/>
                  <a:pt x="6499413" y="2888087"/>
                </a:cubicBezTo>
                <a:cubicBezTo>
                  <a:pt x="6498411" y="2887940"/>
                  <a:pt x="6497616" y="2887763"/>
                  <a:pt x="6497027" y="2887557"/>
                </a:cubicBezTo>
                <a:cubicBezTo>
                  <a:pt x="6496438" y="2887351"/>
                  <a:pt x="6496026" y="2887071"/>
                  <a:pt x="6495790" y="2886718"/>
                </a:cubicBezTo>
                <a:cubicBezTo>
                  <a:pt x="6495554" y="2886364"/>
                  <a:pt x="6495436" y="2885952"/>
                  <a:pt x="6495436" y="2885480"/>
                </a:cubicBezTo>
                <a:lnTo>
                  <a:pt x="6495436" y="2775729"/>
                </a:lnTo>
                <a:cubicBezTo>
                  <a:pt x="6495436" y="2775258"/>
                  <a:pt x="6495554" y="2774845"/>
                  <a:pt x="6495790" y="2774492"/>
                </a:cubicBezTo>
                <a:cubicBezTo>
                  <a:pt x="6496026" y="2774138"/>
                  <a:pt x="6496438" y="2773859"/>
                  <a:pt x="6497027" y="2773652"/>
                </a:cubicBezTo>
                <a:cubicBezTo>
                  <a:pt x="6497616" y="2773446"/>
                  <a:pt x="6498411" y="2773270"/>
                  <a:pt x="6499413" y="2773122"/>
                </a:cubicBezTo>
                <a:cubicBezTo>
                  <a:pt x="6500414" y="2772975"/>
                  <a:pt x="6501622" y="2772901"/>
                  <a:pt x="6503036" y="2772901"/>
                </a:cubicBezTo>
                <a:close/>
                <a:moveTo>
                  <a:pt x="6252451" y="2772901"/>
                </a:moveTo>
                <a:cubicBezTo>
                  <a:pt x="6254218" y="2772901"/>
                  <a:pt x="6255647" y="2772960"/>
                  <a:pt x="6256737" y="2773078"/>
                </a:cubicBezTo>
                <a:cubicBezTo>
                  <a:pt x="6257827" y="2773196"/>
                  <a:pt x="6258696" y="2773358"/>
                  <a:pt x="6259344" y="2773564"/>
                </a:cubicBezTo>
                <a:cubicBezTo>
                  <a:pt x="6259992" y="2773770"/>
                  <a:pt x="6260478" y="2774065"/>
                  <a:pt x="6260802" y="2774448"/>
                </a:cubicBezTo>
                <a:cubicBezTo>
                  <a:pt x="6261126" y="2774831"/>
                  <a:pt x="6261435" y="2775317"/>
                  <a:pt x="6261729" y="2775906"/>
                </a:cubicBezTo>
                <a:lnTo>
                  <a:pt x="6277547" y="2808778"/>
                </a:lnTo>
                <a:cubicBezTo>
                  <a:pt x="6279016" y="2811901"/>
                  <a:pt x="6280482" y="2815170"/>
                  <a:pt x="6281946" y="2818587"/>
                </a:cubicBezTo>
                <a:cubicBezTo>
                  <a:pt x="6283409" y="2822004"/>
                  <a:pt x="6284904" y="2825450"/>
                  <a:pt x="6286427" y="2828926"/>
                </a:cubicBezTo>
                <a:lnTo>
                  <a:pt x="6286602" y="2828926"/>
                </a:lnTo>
                <a:cubicBezTo>
                  <a:pt x="6287949" y="2825568"/>
                  <a:pt x="6289339" y="2822225"/>
                  <a:pt x="6290775" y="2818896"/>
                </a:cubicBezTo>
                <a:cubicBezTo>
                  <a:pt x="6292210" y="2815568"/>
                  <a:pt x="6293662" y="2812283"/>
                  <a:pt x="6295132" y="2809043"/>
                </a:cubicBezTo>
                <a:lnTo>
                  <a:pt x="6311038" y="2775994"/>
                </a:lnTo>
                <a:cubicBezTo>
                  <a:pt x="6311215" y="2775405"/>
                  <a:pt x="6311465" y="2774904"/>
                  <a:pt x="6311789" y="2774492"/>
                </a:cubicBezTo>
                <a:cubicBezTo>
                  <a:pt x="6312114" y="2774080"/>
                  <a:pt x="6312555" y="2773770"/>
                  <a:pt x="6313115" y="2773564"/>
                </a:cubicBezTo>
                <a:cubicBezTo>
                  <a:pt x="6313675" y="2773358"/>
                  <a:pt x="6314455" y="2773196"/>
                  <a:pt x="6315456" y="2773078"/>
                </a:cubicBezTo>
                <a:cubicBezTo>
                  <a:pt x="6316458" y="2772960"/>
                  <a:pt x="6317725" y="2772901"/>
                  <a:pt x="6319256" y="2772901"/>
                </a:cubicBezTo>
                <a:cubicBezTo>
                  <a:pt x="6321377" y="2772901"/>
                  <a:pt x="6323041" y="2772975"/>
                  <a:pt x="6324249" y="2773122"/>
                </a:cubicBezTo>
                <a:cubicBezTo>
                  <a:pt x="6325457" y="2773270"/>
                  <a:pt x="6326296" y="2773550"/>
                  <a:pt x="6326767" y="2773962"/>
                </a:cubicBezTo>
                <a:cubicBezTo>
                  <a:pt x="6327239" y="2774374"/>
                  <a:pt x="6327401" y="2774963"/>
                  <a:pt x="6327253" y="2775729"/>
                </a:cubicBezTo>
                <a:cubicBezTo>
                  <a:pt x="6327106" y="2776495"/>
                  <a:pt x="6326709" y="2777526"/>
                  <a:pt x="6326060" y="2778822"/>
                </a:cubicBezTo>
                <a:lnTo>
                  <a:pt x="6293718" y="2843330"/>
                </a:lnTo>
                <a:lnTo>
                  <a:pt x="6293718" y="2885480"/>
                </a:lnTo>
                <a:cubicBezTo>
                  <a:pt x="6293718" y="2885952"/>
                  <a:pt x="6293601" y="2886364"/>
                  <a:pt x="6293367" y="2886718"/>
                </a:cubicBezTo>
                <a:cubicBezTo>
                  <a:pt x="6293133" y="2887071"/>
                  <a:pt x="6292723" y="2887351"/>
                  <a:pt x="6292137" y="2887557"/>
                </a:cubicBezTo>
                <a:cubicBezTo>
                  <a:pt x="6291551" y="2887763"/>
                  <a:pt x="6290760" y="2887940"/>
                  <a:pt x="6289765" y="2888087"/>
                </a:cubicBezTo>
                <a:cubicBezTo>
                  <a:pt x="6288769" y="2888235"/>
                  <a:pt x="6287569" y="2888308"/>
                  <a:pt x="6286163" y="2888308"/>
                </a:cubicBezTo>
                <a:cubicBezTo>
                  <a:pt x="6284698" y="2888308"/>
                  <a:pt x="6283483" y="2888235"/>
                  <a:pt x="6282517" y="2888087"/>
                </a:cubicBezTo>
                <a:cubicBezTo>
                  <a:pt x="6281550" y="2887940"/>
                  <a:pt x="6280759" y="2887763"/>
                  <a:pt x="6280145" y="2887557"/>
                </a:cubicBezTo>
                <a:cubicBezTo>
                  <a:pt x="6279530" y="2887351"/>
                  <a:pt x="6279105" y="2887071"/>
                  <a:pt x="6278871" y="2886718"/>
                </a:cubicBezTo>
                <a:cubicBezTo>
                  <a:pt x="6278637" y="2886364"/>
                  <a:pt x="6278519" y="2885952"/>
                  <a:pt x="6278519" y="2885480"/>
                </a:cubicBezTo>
                <a:lnTo>
                  <a:pt x="6278519" y="2843330"/>
                </a:lnTo>
                <a:lnTo>
                  <a:pt x="6246177" y="2778822"/>
                </a:lnTo>
                <a:cubicBezTo>
                  <a:pt x="6245529" y="2777467"/>
                  <a:pt x="6245132" y="2776407"/>
                  <a:pt x="6244984" y="2775641"/>
                </a:cubicBezTo>
                <a:cubicBezTo>
                  <a:pt x="6244837" y="2774875"/>
                  <a:pt x="6244984" y="2774286"/>
                  <a:pt x="6245426" y="2773873"/>
                </a:cubicBezTo>
                <a:cubicBezTo>
                  <a:pt x="6245868" y="2773461"/>
                  <a:pt x="6246663" y="2773196"/>
                  <a:pt x="6247812" y="2773078"/>
                </a:cubicBezTo>
                <a:cubicBezTo>
                  <a:pt x="6248960" y="2772960"/>
                  <a:pt x="6250507" y="2772901"/>
                  <a:pt x="6252451" y="2772901"/>
                </a:cubicBezTo>
                <a:close/>
                <a:moveTo>
                  <a:pt x="6026786" y="2772901"/>
                </a:moveTo>
                <a:cubicBezTo>
                  <a:pt x="6028259" y="2772901"/>
                  <a:pt x="6029481" y="2772975"/>
                  <a:pt x="6030453" y="2773122"/>
                </a:cubicBezTo>
                <a:cubicBezTo>
                  <a:pt x="6031425" y="2773270"/>
                  <a:pt x="6032206" y="2773446"/>
                  <a:pt x="6032795" y="2773652"/>
                </a:cubicBezTo>
                <a:cubicBezTo>
                  <a:pt x="6033384" y="2773859"/>
                  <a:pt x="6033796" y="2774138"/>
                  <a:pt x="6034032" y="2774492"/>
                </a:cubicBezTo>
                <a:cubicBezTo>
                  <a:pt x="6034268" y="2774845"/>
                  <a:pt x="6034385" y="2775258"/>
                  <a:pt x="6034385" y="2775729"/>
                </a:cubicBezTo>
                <a:lnTo>
                  <a:pt x="6034385" y="2821503"/>
                </a:lnTo>
                <a:lnTo>
                  <a:pt x="6086433" y="2821503"/>
                </a:lnTo>
                <a:lnTo>
                  <a:pt x="6086433" y="2775729"/>
                </a:lnTo>
                <a:cubicBezTo>
                  <a:pt x="6086433" y="2775258"/>
                  <a:pt x="6086551" y="2774845"/>
                  <a:pt x="6086787" y="2774492"/>
                </a:cubicBezTo>
                <a:cubicBezTo>
                  <a:pt x="6087023" y="2774138"/>
                  <a:pt x="6087435" y="2773859"/>
                  <a:pt x="6088024" y="2773652"/>
                </a:cubicBezTo>
                <a:cubicBezTo>
                  <a:pt x="6088613" y="2773446"/>
                  <a:pt x="6089379" y="2773270"/>
                  <a:pt x="6090321" y="2773122"/>
                </a:cubicBezTo>
                <a:cubicBezTo>
                  <a:pt x="6091264" y="2772975"/>
                  <a:pt x="6092501" y="2772901"/>
                  <a:pt x="6094033" y="2772901"/>
                </a:cubicBezTo>
                <a:cubicBezTo>
                  <a:pt x="6095447" y="2772901"/>
                  <a:pt x="6096640" y="2772975"/>
                  <a:pt x="6097612" y="2773122"/>
                </a:cubicBezTo>
                <a:cubicBezTo>
                  <a:pt x="6098584" y="2773270"/>
                  <a:pt x="6099364" y="2773446"/>
                  <a:pt x="6099953" y="2773652"/>
                </a:cubicBezTo>
                <a:cubicBezTo>
                  <a:pt x="6100543" y="2773859"/>
                  <a:pt x="6100955" y="2774138"/>
                  <a:pt x="6101190" y="2774492"/>
                </a:cubicBezTo>
                <a:cubicBezTo>
                  <a:pt x="6101426" y="2774845"/>
                  <a:pt x="6101544" y="2775258"/>
                  <a:pt x="6101544" y="2775729"/>
                </a:cubicBezTo>
                <a:lnTo>
                  <a:pt x="6101544" y="2885480"/>
                </a:lnTo>
                <a:cubicBezTo>
                  <a:pt x="6101544" y="2885952"/>
                  <a:pt x="6101426" y="2886364"/>
                  <a:pt x="6101190" y="2886718"/>
                </a:cubicBezTo>
                <a:cubicBezTo>
                  <a:pt x="6100955" y="2887071"/>
                  <a:pt x="6100543" y="2887351"/>
                  <a:pt x="6099953" y="2887557"/>
                </a:cubicBezTo>
                <a:cubicBezTo>
                  <a:pt x="6099364" y="2887763"/>
                  <a:pt x="6098584" y="2887940"/>
                  <a:pt x="6097612" y="2888087"/>
                </a:cubicBezTo>
                <a:cubicBezTo>
                  <a:pt x="6096640" y="2888235"/>
                  <a:pt x="6095447" y="2888308"/>
                  <a:pt x="6094033" y="2888308"/>
                </a:cubicBezTo>
                <a:cubicBezTo>
                  <a:pt x="6092501" y="2888308"/>
                  <a:pt x="6091264" y="2888235"/>
                  <a:pt x="6090321" y="2888087"/>
                </a:cubicBezTo>
                <a:cubicBezTo>
                  <a:pt x="6089379" y="2887940"/>
                  <a:pt x="6088613" y="2887763"/>
                  <a:pt x="6088024" y="2887557"/>
                </a:cubicBezTo>
                <a:cubicBezTo>
                  <a:pt x="6087435" y="2887351"/>
                  <a:pt x="6087023" y="2887071"/>
                  <a:pt x="6086787" y="2886718"/>
                </a:cubicBezTo>
                <a:cubicBezTo>
                  <a:pt x="6086551" y="2886364"/>
                  <a:pt x="6086433" y="2885952"/>
                  <a:pt x="6086433" y="2885480"/>
                </a:cubicBezTo>
                <a:lnTo>
                  <a:pt x="6086433" y="2834758"/>
                </a:lnTo>
                <a:lnTo>
                  <a:pt x="6034385" y="2834758"/>
                </a:lnTo>
                <a:lnTo>
                  <a:pt x="6034385" y="2885480"/>
                </a:lnTo>
                <a:cubicBezTo>
                  <a:pt x="6034385" y="2885952"/>
                  <a:pt x="6034268" y="2886364"/>
                  <a:pt x="6034032" y="2886718"/>
                </a:cubicBezTo>
                <a:cubicBezTo>
                  <a:pt x="6033796" y="2887071"/>
                  <a:pt x="6033384" y="2887351"/>
                  <a:pt x="6032795" y="2887557"/>
                </a:cubicBezTo>
                <a:cubicBezTo>
                  <a:pt x="6032206" y="2887763"/>
                  <a:pt x="6031425" y="2887940"/>
                  <a:pt x="6030453" y="2888087"/>
                </a:cubicBezTo>
                <a:cubicBezTo>
                  <a:pt x="6029481" y="2888235"/>
                  <a:pt x="6028259" y="2888308"/>
                  <a:pt x="6026786" y="2888308"/>
                </a:cubicBezTo>
                <a:cubicBezTo>
                  <a:pt x="6025372" y="2888308"/>
                  <a:pt x="6024164" y="2888235"/>
                  <a:pt x="6023163" y="2888087"/>
                </a:cubicBezTo>
                <a:cubicBezTo>
                  <a:pt x="6022161" y="2887940"/>
                  <a:pt x="6021366" y="2887763"/>
                  <a:pt x="6020777" y="2887557"/>
                </a:cubicBezTo>
                <a:cubicBezTo>
                  <a:pt x="6020188" y="2887351"/>
                  <a:pt x="6019776" y="2887071"/>
                  <a:pt x="6019540" y="2886718"/>
                </a:cubicBezTo>
                <a:cubicBezTo>
                  <a:pt x="6019304" y="2886364"/>
                  <a:pt x="6019186" y="2885952"/>
                  <a:pt x="6019186" y="2885480"/>
                </a:cubicBezTo>
                <a:lnTo>
                  <a:pt x="6019186" y="2775729"/>
                </a:lnTo>
                <a:cubicBezTo>
                  <a:pt x="6019186" y="2775258"/>
                  <a:pt x="6019304" y="2774845"/>
                  <a:pt x="6019540" y="2774492"/>
                </a:cubicBezTo>
                <a:cubicBezTo>
                  <a:pt x="6019776" y="2774138"/>
                  <a:pt x="6020188" y="2773859"/>
                  <a:pt x="6020777" y="2773652"/>
                </a:cubicBezTo>
                <a:cubicBezTo>
                  <a:pt x="6021366" y="2773446"/>
                  <a:pt x="6022161" y="2773270"/>
                  <a:pt x="6023163" y="2773122"/>
                </a:cubicBezTo>
                <a:cubicBezTo>
                  <a:pt x="6024164" y="2772975"/>
                  <a:pt x="6025372" y="2772901"/>
                  <a:pt x="6026786" y="2772901"/>
                </a:cubicBezTo>
                <a:close/>
                <a:moveTo>
                  <a:pt x="5776201" y="2772901"/>
                </a:moveTo>
                <a:cubicBezTo>
                  <a:pt x="5777968" y="2772901"/>
                  <a:pt x="5779397" y="2772960"/>
                  <a:pt x="5780487" y="2773078"/>
                </a:cubicBezTo>
                <a:cubicBezTo>
                  <a:pt x="5781577" y="2773196"/>
                  <a:pt x="5782446" y="2773358"/>
                  <a:pt x="5783094" y="2773564"/>
                </a:cubicBezTo>
                <a:cubicBezTo>
                  <a:pt x="5783742" y="2773770"/>
                  <a:pt x="5784228" y="2774065"/>
                  <a:pt x="5784552" y="2774448"/>
                </a:cubicBezTo>
                <a:cubicBezTo>
                  <a:pt x="5784876" y="2774831"/>
                  <a:pt x="5785185" y="2775317"/>
                  <a:pt x="5785479" y="2775906"/>
                </a:cubicBezTo>
                <a:lnTo>
                  <a:pt x="5801297" y="2808778"/>
                </a:lnTo>
                <a:cubicBezTo>
                  <a:pt x="5802766" y="2811901"/>
                  <a:pt x="5804232" y="2815170"/>
                  <a:pt x="5805696" y="2818587"/>
                </a:cubicBezTo>
                <a:cubicBezTo>
                  <a:pt x="5807159" y="2822004"/>
                  <a:pt x="5808654" y="2825450"/>
                  <a:pt x="5810177" y="2828926"/>
                </a:cubicBezTo>
                <a:lnTo>
                  <a:pt x="5810352" y="2828926"/>
                </a:lnTo>
                <a:cubicBezTo>
                  <a:pt x="5811699" y="2825568"/>
                  <a:pt x="5813089" y="2822225"/>
                  <a:pt x="5814525" y="2818896"/>
                </a:cubicBezTo>
                <a:cubicBezTo>
                  <a:pt x="5815960" y="2815568"/>
                  <a:pt x="5817412" y="2812283"/>
                  <a:pt x="5818882" y="2809043"/>
                </a:cubicBezTo>
                <a:lnTo>
                  <a:pt x="5834788" y="2775994"/>
                </a:lnTo>
                <a:cubicBezTo>
                  <a:pt x="5834965" y="2775405"/>
                  <a:pt x="5835215" y="2774904"/>
                  <a:pt x="5835539" y="2774492"/>
                </a:cubicBezTo>
                <a:cubicBezTo>
                  <a:pt x="5835864" y="2774080"/>
                  <a:pt x="5836305" y="2773770"/>
                  <a:pt x="5836865" y="2773564"/>
                </a:cubicBezTo>
                <a:cubicBezTo>
                  <a:pt x="5837425" y="2773358"/>
                  <a:pt x="5838205" y="2773196"/>
                  <a:pt x="5839206" y="2773078"/>
                </a:cubicBezTo>
                <a:cubicBezTo>
                  <a:pt x="5840208" y="2772960"/>
                  <a:pt x="5841475" y="2772901"/>
                  <a:pt x="5843006" y="2772901"/>
                </a:cubicBezTo>
                <a:cubicBezTo>
                  <a:pt x="5845127" y="2772901"/>
                  <a:pt x="5846791" y="2772975"/>
                  <a:pt x="5847999" y="2773122"/>
                </a:cubicBezTo>
                <a:cubicBezTo>
                  <a:pt x="5849207" y="2773270"/>
                  <a:pt x="5850046" y="2773550"/>
                  <a:pt x="5850517" y="2773962"/>
                </a:cubicBezTo>
                <a:cubicBezTo>
                  <a:pt x="5850989" y="2774374"/>
                  <a:pt x="5851151" y="2774963"/>
                  <a:pt x="5851003" y="2775729"/>
                </a:cubicBezTo>
                <a:cubicBezTo>
                  <a:pt x="5850856" y="2776495"/>
                  <a:pt x="5850459" y="2777526"/>
                  <a:pt x="5849810" y="2778822"/>
                </a:cubicBezTo>
                <a:lnTo>
                  <a:pt x="5817468" y="2843330"/>
                </a:lnTo>
                <a:lnTo>
                  <a:pt x="5817468" y="2885480"/>
                </a:lnTo>
                <a:cubicBezTo>
                  <a:pt x="5817468" y="2885952"/>
                  <a:pt x="5817351" y="2886364"/>
                  <a:pt x="5817117" y="2886718"/>
                </a:cubicBezTo>
                <a:cubicBezTo>
                  <a:pt x="5816883" y="2887071"/>
                  <a:pt x="5816473" y="2887351"/>
                  <a:pt x="5815887" y="2887557"/>
                </a:cubicBezTo>
                <a:cubicBezTo>
                  <a:pt x="5815301" y="2887763"/>
                  <a:pt x="5814510" y="2887940"/>
                  <a:pt x="5813515" y="2888087"/>
                </a:cubicBezTo>
                <a:cubicBezTo>
                  <a:pt x="5812519" y="2888235"/>
                  <a:pt x="5811319" y="2888308"/>
                  <a:pt x="5809913" y="2888308"/>
                </a:cubicBezTo>
                <a:cubicBezTo>
                  <a:pt x="5808448" y="2888308"/>
                  <a:pt x="5807233" y="2888235"/>
                  <a:pt x="5806267" y="2888087"/>
                </a:cubicBezTo>
                <a:cubicBezTo>
                  <a:pt x="5805300" y="2887940"/>
                  <a:pt x="5804509" y="2887763"/>
                  <a:pt x="5803895" y="2887557"/>
                </a:cubicBezTo>
                <a:cubicBezTo>
                  <a:pt x="5803280" y="2887351"/>
                  <a:pt x="5802855" y="2887071"/>
                  <a:pt x="5802621" y="2886718"/>
                </a:cubicBezTo>
                <a:cubicBezTo>
                  <a:pt x="5802387" y="2886364"/>
                  <a:pt x="5802269" y="2885952"/>
                  <a:pt x="5802269" y="2885480"/>
                </a:cubicBezTo>
                <a:lnTo>
                  <a:pt x="5802269" y="2843330"/>
                </a:lnTo>
                <a:lnTo>
                  <a:pt x="5769927" y="2778822"/>
                </a:lnTo>
                <a:cubicBezTo>
                  <a:pt x="5769279" y="2777467"/>
                  <a:pt x="5768882" y="2776407"/>
                  <a:pt x="5768734" y="2775641"/>
                </a:cubicBezTo>
                <a:cubicBezTo>
                  <a:pt x="5768587" y="2774875"/>
                  <a:pt x="5768734" y="2774286"/>
                  <a:pt x="5769176" y="2773873"/>
                </a:cubicBezTo>
                <a:cubicBezTo>
                  <a:pt x="5769618" y="2773461"/>
                  <a:pt x="5770413" y="2773196"/>
                  <a:pt x="5771562" y="2773078"/>
                </a:cubicBezTo>
                <a:cubicBezTo>
                  <a:pt x="5772710" y="2772960"/>
                  <a:pt x="5774257" y="2772901"/>
                  <a:pt x="5776201" y="2772901"/>
                </a:cubicBezTo>
                <a:close/>
                <a:moveTo>
                  <a:pt x="5560061" y="2772901"/>
                </a:moveTo>
                <a:cubicBezTo>
                  <a:pt x="5561534" y="2772901"/>
                  <a:pt x="5562756" y="2772975"/>
                  <a:pt x="5563728" y="2773122"/>
                </a:cubicBezTo>
                <a:cubicBezTo>
                  <a:pt x="5564700" y="2773270"/>
                  <a:pt x="5565481" y="2773446"/>
                  <a:pt x="5566070" y="2773652"/>
                </a:cubicBezTo>
                <a:cubicBezTo>
                  <a:pt x="5566659" y="2773859"/>
                  <a:pt x="5567071" y="2774138"/>
                  <a:pt x="5567307" y="2774492"/>
                </a:cubicBezTo>
                <a:cubicBezTo>
                  <a:pt x="5567543" y="2774845"/>
                  <a:pt x="5567660" y="2775258"/>
                  <a:pt x="5567660" y="2775729"/>
                </a:cubicBezTo>
                <a:lnTo>
                  <a:pt x="5567660" y="2821503"/>
                </a:lnTo>
                <a:lnTo>
                  <a:pt x="5619708" y="2821503"/>
                </a:lnTo>
                <a:lnTo>
                  <a:pt x="5619708" y="2775729"/>
                </a:lnTo>
                <a:cubicBezTo>
                  <a:pt x="5619708" y="2775258"/>
                  <a:pt x="5619826" y="2774845"/>
                  <a:pt x="5620062" y="2774492"/>
                </a:cubicBezTo>
                <a:cubicBezTo>
                  <a:pt x="5620298" y="2774138"/>
                  <a:pt x="5620710" y="2773859"/>
                  <a:pt x="5621299" y="2773652"/>
                </a:cubicBezTo>
                <a:cubicBezTo>
                  <a:pt x="5621888" y="2773446"/>
                  <a:pt x="5622654" y="2773270"/>
                  <a:pt x="5623596" y="2773122"/>
                </a:cubicBezTo>
                <a:cubicBezTo>
                  <a:pt x="5624539" y="2772975"/>
                  <a:pt x="5625776" y="2772901"/>
                  <a:pt x="5627308" y="2772901"/>
                </a:cubicBezTo>
                <a:cubicBezTo>
                  <a:pt x="5628722" y="2772901"/>
                  <a:pt x="5629915" y="2772975"/>
                  <a:pt x="5630887" y="2773122"/>
                </a:cubicBezTo>
                <a:cubicBezTo>
                  <a:pt x="5631859" y="2773270"/>
                  <a:pt x="5632639" y="2773446"/>
                  <a:pt x="5633228" y="2773652"/>
                </a:cubicBezTo>
                <a:cubicBezTo>
                  <a:pt x="5633818" y="2773859"/>
                  <a:pt x="5634230" y="2774138"/>
                  <a:pt x="5634465" y="2774492"/>
                </a:cubicBezTo>
                <a:cubicBezTo>
                  <a:pt x="5634701" y="2774845"/>
                  <a:pt x="5634819" y="2775258"/>
                  <a:pt x="5634819" y="2775729"/>
                </a:cubicBezTo>
                <a:lnTo>
                  <a:pt x="5634819" y="2885480"/>
                </a:lnTo>
                <a:cubicBezTo>
                  <a:pt x="5634819" y="2885952"/>
                  <a:pt x="5634701" y="2886364"/>
                  <a:pt x="5634465" y="2886718"/>
                </a:cubicBezTo>
                <a:cubicBezTo>
                  <a:pt x="5634230" y="2887071"/>
                  <a:pt x="5633818" y="2887351"/>
                  <a:pt x="5633228" y="2887557"/>
                </a:cubicBezTo>
                <a:cubicBezTo>
                  <a:pt x="5632639" y="2887763"/>
                  <a:pt x="5631859" y="2887940"/>
                  <a:pt x="5630887" y="2888087"/>
                </a:cubicBezTo>
                <a:cubicBezTo>
                  <a:pt x="5629915" y="2888235"/>
                  <a:pt x="5628722" y="2888308"/>
                  <a:pt x="5627308" y="2888308"/>
                </a:cubicBezTo>
                <a:cubicBezTo>
                  <a:pt x="5625776" y="2888308"/>
                  <a:pt x="5624539" y="2888235"/>
                  <a:pt x="5623596" y="2888087"/>
                </a:cubicBezTo>
                <a:cubicBezTo>
                  <a:pt x="5622654" y="2887940"/>
                  <a:pt x="5621888" y="2887763"/>
                  <a:pt x="5621299" y="2887557"/>
                </a:cubicBezTo>
                <a:cubicBezTo>
                  <a:pt x="5620710" y="2887351"/>
                  <a:pt x="5620298" y="2887071"/>
                  <a:pt x="5620062" y="2886718"/>
                </a:cubicBezTo>
                <a:cubicBezTo>
                  <a:pt x="5619826" y="2886364"/>
                  <a:pt x="5619708" y="2885952"/>
                  <a:pt x="5619708" y="2885480"/>
                </a:cubicBezTo>
                <a:lnTo>
                  <a:pt x="5619708" y="2834758"/>
                </a:lnTo>
                <a:lnTo>
                  <a:pt x="5567660" y="2834758"/>
                </a:lnTo>
                <a:lnTo>
                  <a:pt x="5567660" y="2885480"/>
                </a:lnTo>
                <a:cubicBezTo>
                  <a:pt x="5567660" y="2885952"/>
                  <a:pt x="5567543" y="2886364"/>
                  <a:pt x="5567307" y="2886718"/>
                </a:cubicBezTo>
                <a:cubicBezTo>
                  <a:pt x="5567071" y="2887071"/>
                  <a:pt x="5566659" y="2887351"/>
                  <a:pt x="5566070" y="2887557"/>
                </a:cubicBezTo>
                <a:cubicBezTo>
                  <a:pt x="5565481" y="2887763"/>
                  <a:pt x="5564700" y="2887940"/>
                  <a:pt x="5563728" y="2888087"/>
                </a:cubicBezTo>
                <a:cubicBezTo>
                  <a:pt x="5562756" y="2888235"/>
                  <a:pt x="5561534" y="2888308"/>
                  <a:pt x="5560061" y="2888308"/>
                </a:cubicBezTo>
                <a:cubicBezTo>
                  <a:pt x="5558647" y="2888308"/>
                  <a:pt x="5557439" y="2888235"/>
                  <a:pt x="5556438" y="2888087"/>
                </a:cubicBezTo>
                <a:cubicBezTo>
                  <a:pt x="5555436" y="2887940"/>
                  <a:pt x="5554641" y="2887763"/>
                  <a:pt x="5554052" y="2887557"/>
                </a:cubicBezTo>
                <a:cubicBezTo>
                  <a:pt x="5553463" y="2887351"/>
                  <a:pt x="5553051" y="2887071"/>
                  <a:pt x="5552815" y="2886718"/>
                </a:cubicBezTo>
                <a:cubicBezTo>
                  <a:pt x="5552579" y="2886364"/>
                  <a:pt x="5552461" y="2885952"/>
                  <a:pt x="5552461" y="2885480"/>
                </a:cubicBezTo>
                <a:lnTo>
                  <a:pt x="5552461" y="2775729"/>
                </a:lnTo>
                <a:cubicBezTo>
                  <a:pt x="5552461" y="2775258"/>
                  <a:pt x="5552579" y="2774845"/>
                  <a:pt x="5552815" y="2774492"/>
                </a:cubicBezTo>
                <a:cubicBezTo>
                  <a:pt x="5553051" y="2774138"/>
                  <a:pt x="5553463" y="2773859"/>
                  <a:pt x="5554052" y="2773652"/>
                </a:cubicBezTo>
                <a:cubicBezTo>
                  <a:pt x="5554641" y="2773446"/>
                  <a:pt x="5555436" y="2773270"/>
                  <a:pt x="5556438" y="2773122"/>
                </a:cubicBezTo>
                <a:cubicBezTo>
                  <a:pt x="5557439" y="2772975"/>
                  <a:pt x="5558647" y="2772901"/>
                  <a:pt x="5560061" y="2772901"/>
                </a:cubicBezTo>
                <a:close/>
                <a:moveTo>
                  <a:pt x="5309476" y="2772901"/>
                </a:moveTo>
                <a:cubicBezTo>
                  <a:pt x="5311243" y="2772901"/>
                  <a:pt x="5312672" y="2772960"/>
                  <a:pt x="5313762" y="2773078"/>
                </a:cubicBezTo>
                <a:cubicBezTo>
                  <a:pt x="5314852" y="2773196"/>
                  <a:pt x="5315721" y="2773358"/>
                  <a:pt x="5316369" y="2773564"/>
                </a:cubicBezTo>
                <a:cubicBezTo>
                  <a:pt x="5317017" y="2773770"/>
                  <a:pt x="5317503" y="2774065"/>
                  <a:pt x="5317827" y="2774448"/>
                </a:cubicBezTo>
                <a:cubicBezTo>
                  <a:pt x="5318151" y="2774831"/>
                  <a:pt x="5318460" y="2775317"/>
                  <a:pt x="5318754" y="2775906"/>
                </a:cubicBezTo>
                <a:lnTo>
                  <a:pt x="5334572" y="2808778"/>
                </a:lnTo>
                <a:cubicBezTo>
                  <a:pt x="5336041" y="2811901"/>
                  <a:pt x="5337507" y="2815170"/>
                  <a:pt x="5338971" y="2818587"/>
                </a:cubicBezTo>
                <a:cubicBezTo>
                  <a:pt x="5340434" y="2822004"/>
                  <a:pt x="5341929" y="2825450"/>
                  <a:pt x="5343452" y="2828926"/>
                </a:cubicBezTo>
                <a:lnTo>
                  <a:pt x="5343627" y="2828926"/>
                </a:lnTo>
                <a:cubicBezTo>
                  <a:pt x="5344974" y="2825568"/>
                  <a:pt x="5346364" y="2822225"/>
                  <a:pt x="5347800" y="2818896"/>
                </a:cubicBezTo>
                <a:cubicBezTo>
                  <a:pt x="5349235" y="2815568"/>
                  <a:pt x="5350687" y="2812283"/>
                  <a:pt x="5352157" y="2809043"/>
                </a:cubicBezTo>
                <a:lnTo>
                  <a:pt x="5368063" y="2775994"/>
                </a:lnTo>
                <a:cubicBezTo>
                  <a:pt x="5368240" y="2775405"/>
                  <a:pt x="5368490" y="2774904"/>
                  <a:pt x="5368814" y="2774492"/>
                </a:cubicBezTo>
                <a:cubicBezTo>
                  <a:pt x="5369139" y="2774080"/>
                  <a:pt x="5369580" y="2773770"/>
                  <a:pt x="5370140" y="2773564"/>
                </a:cubicBezTo>
                <a:cubicBezTo>
                  <a:pt x="5370700" y="2773358"/>
                  <a:pt x="5371480" y="2773196"/>
                  <a:pt x="5372481" y="2773078"/>
                </a:cubicBezTo>
                <a:cubicBezTo>
                  <a:pt x="5373483" y="2772960"/>
                  <a:pt x="5374750" y="2772901"/>
                  <a:pt x="5376281" y="2772901"/>
                </a:cubicBezTo>
                <a:cubicBezTo>
                  <a:pt x="5378402" y="2772901"/>
                  <a:pt x="5380066" y="2772975"/>
                  <a:pt x="5381274" y="2773122"/>
                </a:cubicBezTo>
                <a:cubicBezTo>
                  <a:pt x="5382482" y="2773270"/>
                  <a:pt x="5383321" y="2773550"/>
                  <a:pt x="5383792" y="2773962"/>
                </a:cubicBezTo>
                <a:cubicBezTo>
                  <a:pt x="5384264" y="2774374"/>
                  <a:pt x="5384426" y="2774963"/>
                  <a:pt x="5384278" y="2775729"/>
                </a:cubicBezTo>
                <a:cubicBezTo>
                  <a:pt x="5384131" y="2776495"/>
                  <a:pt x="5383734" y="2777526"/>
                  <a:pt x="5383085" y="2778822"/>
                </a:cubicBezTo>
                <a:lnTo>
                  <a:pt x="5350743" y="2843330"/>
                </a:lnTo>
                <a:lnTo>
                  <a:pt x="5350743" y="2885480"/>
                </a:lnTo>
                <a:cubicBezTo>
                  <a:pt x="5350743" y="2885952"/>
                  <a:pt x="5350626" y="2886364"/>
                  <a:pt x="5350392" y="2886718"/>
                </a:cubicBezTo>
                <a:cubicBezTo>
                  <a:pt x="5350158" y="2887071"/>
                  <a:pt x="5349748" y="2887351"/>
                  <a:pt x="5349162" y="2887557"/>
                </a:cubicBezTo>
                <a:cubicBezTo>
                  <a:pt x="5348576" y="2887763"/>
                  <a:pt x="5347785" y="2887940"/>
                  <a:pt x="5346790" y="2888087"/>
                </a:cubicBezTo>
                <a:cubicBezTo>
                  <a:pt x="5345794" y="2888235"/>
                  <a:pt x="5344594" y="2888308"/>
                  <a:pt x="5343188" y="2888308"/>
                </a:cubicBezTo>
                <a:cubicBezTo>
                  <a:pt x="5341723" y="2888308"/>
                  <a:pt x="5340508" y="2888235"/>
                  <a:pt x="5339542" y="2888087"/>
                </a:cubicBezTo>
                <a:cubicBezTo>
                  <a:pt x="5338575" y="2887940"/>
                  <a:pt x="5337784" y="2887763"/>
                  <a:pt x="5337170" y="2887557"/>
                </a:cubicBezTo>
                <a:cubicBezTo>
                  <a:pt x="5336555" y="2887351"/>
                  <a:pt x="5336130" y="2887071"/>
                  <a:pt x="5335896" y="2886718"/>
                </a:cubicBezTo>
                <a:cubicBezTo>
                  <a:pt x="5335662" y="2886364"/>
                  <a:pt x="5335544" y="2885952"/>
                  <a:pt x="5335544" y="2885480"/>
                </a:cubicBezTo>
                <a:lnTo>
                  <a:pt x="5335544" y="2843330"/>
                </a:lnTo>
                <a:lnTo>
                  <a:pt x="5303202" y="2778822"/>
                </a:lnTo>
                <a:cubicBezTo>
                  <a:pt x="5302554" y="2777467"/>
                  <a:pt x="5302157" y="2776407"/>
                  <a:pt x="5302009" y="2775641"/>
                </a:cubicBezTo>
                <a:cubicBezTo>
                  <a:pt x="5301862" y="2774875"/>
                  <a:pt x="5302009" y="2774286"/>
                  <a:pt x="5302451" y="2773873"/>
                </a:cubicBezTo>
                <a:cubicBezTo>
                  <a:pt x="5302893" y="2773461"/>
                  <a:pt x="5303688" y="2773196"/>
                  <a:pt x="5304837" y="2773078"/>
                </a:cubicBezTo>
                <a:cubicBezTo>
                  <a:pt x="5305985" y="2772960"/>
                  <a:pt x="5307532" y="2772901"/>
                  <a:pt x="5309476" y="2772901"/>
                </a:cubicBezTo>
                <a:close/>
                <a:moveTo>
                  <a:pt x="5083811" y="2772901"/>
                </a:moveTo>
                <a:cubicBezTo>
                  <a:pt x="5085284" y="2772901"/>
                  <a:pt x="5086506" y="2772975"/>
                  <a:pt x="5087478" y="2773122"/>
                </a:cubicBezTo>
                <a:cubicBezTo>
                  <a:pt x="5088450" y="2773270"/>
                  <a:pt x="5089231" y="2773446"/>
                  <a:pt x="5089820" y="2773652"/>
                </a:cubicBezTo>
                <a:cubicBezTo>
                  <a:pt x="5090409" y="2773859"/>
                  <a:pt x="5090821" y="2774138"/>
                  <a:pt x="5091057" y="2774492"/>
                </a:cubicBezTo>
                <a:cubicBezTo>
                  <a:pt x="5091293" y="2774845"/>
                  <a:pt x="5091410" y="2775258"/>
                  <a:pt x="5091410" y="2775729"/>
                </a:cubicBezTo>
                <a:lnTo>
                  <a:pt x="5091410" y="2821503"/>
                </a:lnTo>
                <a:lnTo>
                  <a:pt x="5143458" y="2821503"/>
                </a:lnTo>
                <a:lnTo>
                  <a:pt x="5143458" y="2775729"/>
                </a:lnTo>
                <a:cubicBezTo>
                  <a:pt x="5143458" y="2775258"/>
                  <a:pt x="5143576" y="2774845"/>
                  <a:pt x="5143812" y="2774492"/>
                </a:cubicBezTo>
                <a:cubicBezTo>
                  <a:pt x="5144048" y="2774138"/>
                  <a:pt x="5144460" y="2773859"/>
                  <a:pt x="5145049" y="2773652"/>
                </a:cubicBezTo>
                <a:cubicBezTo>
                  <a:pt x="5145638" y="2773446"/>
                  <a:pt x="5146404" y="2773270"/>
                  <a:pt x="5147346" y="2773122"/>
                </a:cubicBezTo>
                <a:cubicBezTo>
                  <a:pt x="5148289" y="2772975"/>
                  <a:pt x="5149526" y="2772901"/>
                  <a:pt x="5151058" y="2772901"/>
                </a:cubicBezTo>
                <a:cubicBezTo>
                  <a:pt x="5152472" y="2772901"/>
                  <a:pt x="5153665" y="2772975"/>
                  <a:pt x="5154637" y="2773122"/>
                </a:cubicBezTo>
                <a:cubicBezTo>
                  <a:pt x="5155609" y="2773270"/>
                  <a:pt x="5156389" y="2773446"/>
                  <a:pt x="5156978" y="2773652"/>
                </a:cubicBezTo>
                <a:cubicBezTo>
                  <a:pt x="5157568" y="2773859"/>
                  <a:pt x="5157980" y="2774138"/>
                  <a:pt x="5158215" y="2774492"/>
                </a:cubicBezTo>
                <a:cubicBezTo>
                  <a:pt x="5158451" y="2774845"/>
                  <a:pt x="5158569" y="2775258"/>
                  <a:pt x="5158569" y="2775729"/>
                </a:cubicBezTo>
                <a:lnTo>
                  <a:pt x="5158569" y="2885480"/>
                </a:lnTo>
                <a:cubicBezTo>
                  <a:pt x="5158569" y="2885952"/>
                  <a:pt x="5158451" y="2886364"/>
                  <a:pt x="5158215" y="2886718"/>
                </a:cubicBezTo>
                <a:cubicBezTo>
                  <a:pt x="5157980" y="2887071"/>
                  <a:pt x="5157568" y="2887351"/>
                  <a:pt x="5156978" y="2887557"/>
                </a:cubicBezTo>
                <a:cubicBezTo>
                  <a:pt x="5156389" y="2887763"/>
                  <a:pt x="5155609" y="2887940"/>
                  <a:pt x="5154637" y="2888087"/>
                </a:cubicBezTo>
                <a:cubicBezTo>
                  <a:pt x="5153665" y="2888235"/>
                  <a:pt x="5152472" y="2888308"/>
                  <a:pt x="5151058" y="2888308"/>
                </a:cubicBezTo>
                <a:cubicBezTo>
                  <a:pt x="5149526" y="2888308"/>
                  <a:pt x="5148289" y="2888235"/>
                  <a:pt x="5147346" y="2888087"/>
                </a:cubicBezTo>
                <a:cubicBezTo>
                  <a:pt x="5146404" y="2887940"/>
                  <a:pt x="5145638" y="2887763"/>
                  <a:pt x="5145049" y="2887557"/>
                </a:cubicBezTo>
                <a:cubicBezTo>
                  <a:pt x="5144460" y="2887351"/>
                  <a:pt x="5144048" y="2887071"/>
                  <a:pt x="5143812" y="2886718"/>
                </a:cubicBezTo>
                <a:cubicBezTo>
                  <a:pt x="5143576" y="2886364"/>
                  <a:pt x="5143458" y="2885952"/>
                  <a:pt x="5143458" y="2885480"/>
                </a:cubicBezTo>
                <a:lnTo>
                  <a:pt x="5143458" y="2834758"/>
                </a:lnTo>
                <a:lnTo>
                  <a:pt x="5091410" y="2834758"/>
                </a:lnTo>
                <a:lnTo>
                  <a:pt x="5091410" y="2885480"/>
                </a:lnTo>
                <a:cubicBezTo>
                  <a:pt x="5091410" y="2885952"/>
                  <a:pt x="5091293" y="2886364"/>
                  <a:pt x="5091057" y="2886718"/>
                </a:cubicBezTo>
                <a:cubicBezTo>
                  <a:pt x="5090821" y="2887071"/>
                  <a:pt x="5090409" y="2887351"/>
                  <a:pt x="5089820" y="2887557"/>
                </a:cubicBezTo>
                <a:cubicBezTo>
                  <a:pt x="5089231" y="2887763"/>
                  <a:pt x="5088450" y="2887940"/>
                  <a:pt x="5087478" y="2888087"/>
                </a:cubicBezTo>
                <a:cubicBezTo>
                  <a:pt x="5086506" y="2888235"/>
                  <a:pt x="5085284" y="2888308"/>
                  <a:pt x="5083811" y="2888308"/>
                </a:cubicBezTo>
                <a:cubicBezTo>
                  <a:pt x="5082397" y="2888308"/>
                  <a:pt x="5081189" y="2888235"/>
                  <a:pt x="5080188" y="2888087"/>
                </a:cubicBezTo>
                <a:cubicBezTo>
                  <a:pt x="5079186" y="2887940"/>
                  <a:pt x="5078391" y="2887763"/>
                  <a:pt x="5077802" y="2887557"/>
                </a:cubicBezTo>
                <a:cubicBezTo>
                  <a:pt x="5077213" y="2887351"/>
                  <a:pt x="5076801" y="2887071"/>
                  <a:pt x="5076565" y="2886718"/>
                </a:cubicBezTo>
                <a:cubicBezTo>
                  <a:pt x="5076329" y="2886364"/>
                  <a:pt x="5076211" y="2885952"/>
                  <a:pt x="5076211" y="2885480"/>
                </a:cubicBezTo>
                <a:lnTo>
                  <a:pt x="5076211" y="2775729"/>
                </a:lnTo>
                <a:cubicBezTo>
                  <a:pt x="5076211" y="2775258"/>
                  <a:pt x="5076329" y="2774845"/>
                  <a:pt x="5076565" y="2774492"/>
                </a:cubicBezTo>
                <a:cubicBezTo>
                  <a:pt x="5076801" y="2774138"/>
                  <a:pt x="5077213" y="2773859"/>
                  <a:pt x="5077802" y="2773652"/>
                </a:cubicBezTo>
                <a:cubicBezTo>
                  <a:pt x="5078391" y="2773446"/>
                  <a:pt x="5079186" y="2773270"/>
                  <a:pt x="5080188" y="2773122"/>
                </a:cubicBezTo>
                <a:cubicBezTo>
                  <a:pt x="5081189" y="2772975"/>
                  <a:pt x="5082397" y="2772901"/>
                  <a:pt x="5083811" y="2772901"/>
                </a:cubicBezTo>
                <a:close/>
                <a:moveTo>
                  <a:pt x="4833226" y="2772901"/>
                </a:moveTo>
                <a:cubicBezTo>
                  <a:pt x="4834993" y="2772901"/>
                  <a:pt x="4836422" y="2772960"/>
                  <a:pt x="4837512" y="2773078"/>
                </a:cubicBezTo>
                <a:cubicBezTo>
                  <a:pt x="4838602" y="2773196"/>
                  <a:pt x="4839471" y="2773358"/>
                  <a:pt x="4840119" y="2773564"/>
                </a:cubicBezTo>
                <a:cubicBezTo>
                  <a:pt x="4840767" y="2773770"/>
                  <a:pt x="4841253" y="2774065"/>
                  <a:pt x="4841577" y="2774448"/>
                </a:cubicBezTo>
                <a:cubicBezTo>
                  <a:pt x="4841901" y="2774831"/>
                  <a:pt x="4842210" y="2775317"/>
                  <a:pt x="4842504" y="2775906"/>
                </a:cubicBezTo>
                <a:lnTo>
                  <a:pt x="4858322" y="2808778"/>
                </a:lnTo>
                <a:cubicBezTo>
                  <a:pt x="4859791" y="2811901"/>
                  <a:pt x="4861257" y="2815170"/>
                  <a:pt x="4862721" y="2818587"/>
                </a:cubicBezTo>
                <a:cubicBezTo>
                  <a:pt x="4864184" y="2822004"/>
                  <a:pt x="4865679" y="2825450"/>
                  <a:pt x="4867202" y="2828926"/>
                </a:cubicBezTo>
                <a:lnTo>
                  <a:pt x="4867377" y="2828926"/>
                </a:lnTo>
                <a:cubicBezTo>
                  <a:pt x="4868724" y="2825568"/>
                  <a:pt x="4870114" y="2822225"/>
                  <a:pt x="4871550" y="2818896"/>
                </a:cubicBezTo>
                <a:cubicBezTo>
                  <a:pt x="4872985" y="2815568"/>
                  <a:pt x="4874437" y="2812283"/>
                  <a:pt x="4875907" y="2809043"/>
                </a:cubicBezTo>
                <a:lnTo>
                  <a:pt x="4891813" y="2775994"/>
                </a:lnTo>
                <a:cubicBezTo>
                  <a:pt x="4891990" y="2775405"/>
                  <a:pt x="4892240" y="2774904"/>
                  <a:pt x="4892564" y="2774492"/>
                </a:cubicBezTo>
                <a:cubicBezTo>
                  <a:pt x="4892889" y="2774080"/>
                  <a:pt x="4893330" y="2773770"/>
                  <a:pt x="4893890" y="2773564"/>
                </a:cubicBezTo>
                <a:cubicBezTo>
                  <a:pt x="4894450" y="2773358"/>
                  <a:pt x="4895230" y="2773196"/>
                  <a:pt x="4896231" y="2773078"/>
                </a:cubicBezTo>
                <a:cubicBezTo>
                  <a:pt x="4897233" y="2772960"/>
                  <a:pt x="4898500" y="2772901"/>
                  <a:pt x="4900031" y="2772901"/>
                </a:cubicBezTo>
                <a:cubicBezTo>
                  <a:pt x="4902152" y="2772901"/>
                  <a:pt x="4903816" y="2772975"/>
                  <a:pt x="4905024" y="2773122"/>
                </a:cubicBezTo>
                <a:cubicBezTo>
                  <a:pt x="4906232" y="2773270"/>
                  <a:pt x="4907071" y="2773550"/>
                  <a:pt x="4907542" y="2773962"/>
                </a:cubicBezTo>
                <a:cubicBezTo>
                  <a:pt x="4908014" y="2774374"/>
                  <a:pt x="4908176" y="2774963"/>
                  <a:pt x="4908028" y="2775729"/>
                </a:cubicBezTo>
                <a:cubicBezTo>
                  <a:pt x="4907881" y="2776495"/>
                  <a:pt x="4907484" y="2777526"/>
                  <a:pt x="4906835" y="2778822"/>
                </a:cubicBezTo>
                <a:lnTo>
                  <a:pt x="4874493" y="2843330"/>
                </a:lnTo>
                <a:lnTo>
                  <a:pt x="4874493" y="2885480"/>
                </a:lnTo>
                <a:cubicBezTo>
                  <a:pt x="4874493" y="2885952"/>
                  <a:pt x="4874376" y="2886364"/>
                  <a:pt x="4874142" y="2886718"/>
                </a:cubicBezTo>
                <a:cubicBezTo>
                  <a:pt x="4873908" y="2887071"/>
                  <a:pt x="4873498" y="2887351"/>
                  <a:pt x="4872912" y="2887557"/>
                </a:cubicBezTo>
                <a:cubicBezTo>
                  <a:pt x="4872326" y="2887763"/>
                  <a:pt x="4871535" y="2887940"/>
                  <a:pt x="4870540" y="2888087"/>
                </a:cubicBezTo>
                <a:cubicBezTo>
                  <a:pt x="4869544" y="2888235"/>
                  <a:pt x="4868344" y="2888308"/>
                  <a:pt x="4866938" y="2888308"/>
                </a:cubicBezTo>
                <a:cubicBezTo>
                  <a:pt x="4865473" y="2888308"/>
                  <a:pt x="4864258" y="2888235"/>
                  <a:pt x="4863292" y="2888087"/>
                </a:cubicBezTo>
                <a:cubicBezTo>
                  <a:pt x="4862325" y="2887940"/>
                  <a:pt x="4861534" y="2887763"/>
                  <a:pt x="4860920" y="2887557"/>
                </a:cubicBezTo>
                <a:cubicBezTo>
                  <a:pt x="4860305" y="2887351"/>
                  <a:pt x="4859880" y="2887071"/>
                  <a:pt x="4859646" y="2886718"/>
                </a:cubicBezTo>
                <a:cubicBezTo>
                  <a:pt x="4859412" y="2886364"/>
                  <a:pt x="4859294" y="2885952"/>
                  <a:pt x="4859294" y="2885480"/>
                </a:cubicBezTo>
                <a:lnTo>
                  <a:pt x="4859294" y="2843330"/>
                </a:lnTo>
                <a:lnTo>
                  <a:pt x="4826952" y="2778822"/>
                </a:lnTo>
                <a:cubicBezTo>
                  <a:pt x="4826304" y="2777467"/>
                  <a:pt x="4825907" y="2776407"/>
                  <a:pt x="4825759" y="2775641"/>
                </a:cubicBezTo>
                <a:cubicBezTo>
                  <a:pt x="4825612" y="2774875"/>
                  <a:pt x="4825759" y="2774286"/>
                  <a:pt x="4826201" y="2773873"/>
                </a:cubicBezTo>
                <a:cubicBezTo>
                  <a:pt x="4826643" y="2773461"/>
                  <a:pt x="4827438" y="2773196"/>
                  <a:pt x="4828587" y="2773078"/>
                </a:cubicBezTo>
                <a:cubicBezTo>
                  <a:pt x="4829735" y="2772960"/>
                  <a:pt x="4831282" y="2772901"/>
                  <a:pt x="4833226" y="2772901"/>
                </a:cubicBezTo>
                <a:close/>
                <a:moveTo>
                  <a:pt x="4617086" y="2772901"/>
                </a:moveTo>
                <a:cubicBezTo>
                  <a:pt x="4618559" y="2772901"/>
                  <a:pt x="4619781" y="2772975"/>
                  <a:pt x="4620753" y="2773122"/>
                </a:cubicBezTo>
                <a:cubicBezTo>
                  <a:pt x="4621725" y="2773270"/>
                  <a:pt x="4622506" y="2773446"/>
                  <a:pt x="4623095" y="2773652"/>
                </a:cubicBezTo>
                <a:cubicBezTo>
                  <a:pt x="4623684" y="2773859"/>
                  <a:pt x="4624096" y="2774138"/>
                  <a:pt x="4624332" y="2774492"/>
                </a:cubicBezTo>
                <a:cubicBezTo>
                  <a:pt x="4624568" y="2774845"/>
                  <a:pt x="4624685" y="2775258"/>
                  <a:pt x="4624685" y="2775729"/>
                </a:cubicBezTo>
                <a:lnTo>
                  <a:pt x="4624685" y="2821503"/>
                </a:lnTo>
                <a:lnTo>
                  <a:pt x="4676733" y="2821503"/>
                </a:lnTo>
                <a:lnTo>
                  <a:pt x="4676733" y="2775729"/>
                </a:lnTo>
                <a:cubicBezTo>
                  <a:pt x="4676733" y="2775258"/>
                  <a:pt x="4676851" y="2774845"/>
                  <a:pt x="4677087" y="2774492"/>
                </a:cubicBezTo>
                <a:cubicBezTo>
                  <a:pt x="4677323" y="2774138"/>
                  <a:pt x="4677735" y="2773859"/>
                  <a:pt x="4678324" y="2773652"/>
                </a:cubicBezTo>
                <a:cubicBezTo>
                  <a:pt x="4678913" y="2773446"/>
                  <a:pt x="4679679" y="2773270"/>
                  <a:pt x="4680621" y="2773122"/>
                </a:cubicBezTo>
                <a:cubicBezTo>
                  <a:pt x="4681564" y="2772975"/>
                  <a:pt x="4682801" y="2772901"/>
                  <a:pt x="4684333" y="2772901"/>
                </a:cubicBezTo>
                <a:cubicBezTo>
                  <a:pt x="4685747" y="2772901"/>
                  <a:pt x="4686940" y="2772975"/>
                  <a:pt x="4687912" y="2773122"/>
                </a:cubicBezTo>
                <a:cubicBezTo>
                  <a:pt x="4688884" y="2773270"/>
                  <a:pt x="4689664" y="2773446"/>
                  <a:pt x="4690253" y="2773652"/>
                </a:cubicBezTo>
                <a:cubicBezTo>
                  <a:pt x="4690843" y="2773859"/>
                  <a:pt x="4691255" y="2774138"/>
                  <a:pt x="4691490" y="2774492"/>
                </a:cubicBezTo>
                <a:cubicBezTo>
                  <a:pt x="4691726" y="2774845"/>
                  <a:pt x="4691844" y="2775258"/>
                  <a:pt x="4691844" y="2775729"/>
                </a:cubicBezTo>
                <a:lnTo>
                  <a:pt x="4691844" y="2885480"/>
                </a:lnTo>
                <a:cubicBezTo>
                  <a:pt x="4691844" y="2885952"/>
                  <a:pt x="4691726" y="2886364"/>
                  <a:pt x="4691490" y="2886718"/>
                </a:cubicBezTo>
                <a:cubicBezTo>
                  <a:pt x="4691255" y="2887071"/>
                  <a:pt x="4690843" y="2887351"/>
                  <a:pt x="4690253" y="2887557"/>
                </a:cubicBezTo>
                <a:cubicBezTo>
                  <a:pt x="4689664" y="2887763"/>
                  <a:pt x="4688884" y="2887940"/>
                  <a:pt x="4687912" y="2888087"/>
                </a:cubicBezTo>
                <a:cubicBezTo>
                  <a:pt x="4686940" y="2888235"/>
                  <a:pt x="4685747" y="2888308"/>
                  <a:pt x="4684333" y="2888308"/>
                </a:cubicBezTo>
                <a:cubicBezTo>
                  <a:pt x="4682801" y="2888308"/>
                  <a:pt x="4681564" y="2888235"/>
                  <a:pt x="4680621" y="2888087"/>
                </a:cubicBezTo>
                <a:cubicBezTo>
                  <a:pt x="4679679" y="2887940"/>
                  <a:pt x="4678913" y="2887763"/>
                  <a:pt x="4678324" y="2887557"/>
                </a:cubicBezTo>
                <a:cubicBezTo>
                  <a:pt x="4677735" y="2887351"/>
                  <a:pt x="4677323" y="2887071"/>
                  <a:pt x="4677087" y="2886718"/>
                </a:cubicBezTo>
                <a:cubicBezTo>
                  <a:pt x="4676851" y="2886364"/>
                  <a:pt x="4676733" y="2885952"/>
                  <a:pt x="4676733" y="2885480"/>
                </a:cubicBezTo>
                <a:lnTo>
                  <a:pt x="4676733" y="2834758"/>
                </a:lnTo>
                <a:lnTo>
                  <a:pt x="4624685" y="2834758"/>
                </a:lnTo>
                <a:lnTo>
                  <a:pt x="4624685" y="2885480"/>
                </a:lnTo>
                <a:cubicBezTo>
                  <a:pt x="4624685" y="2885952"/>
                  <a:pt x="4624568" y="2886364"/>
                  <a:pt x="4624332" y="2886718"/>
                </a:cubicBezTo>
                <a:cubicBezTo>
                  <a:pt x="4624096" y="2887071"/>
                  <a:pt x="4623684" y="2887351"/>
                  <a:pt x="4623095" y="2887557"/>
                </a:cubicBezTo>
                <a:cubicBezTo>
                  <a:pt x="4622506" y="2887763"/>
                  <a:pt x="4621725" y="2887940"/>
                  <a:pt x="4620753" y="2888087"/>
                </a:cubicBezTo>
                <a:cubicBezTo>
                  <a:pt x="4619781" y="2888235"/>
                  <a:pt x="4618559" y="2888308"/>
                  <a:pt x="4617086" y="2888308"/>
                </a:cubicBezTo>
                <a:cubicBezTo>
                  <a:pt x="4615672" y="2888308"/>
                  <a:pt x="4614464" y="2888235"/>
                  <a:pt x="4613463" y="2888087"/>
                </a:cubicBezTo>
                <a:cubicBezTo>
                  <a:pt x="4612461" y="2887940"/>
                  <a:pt x="4611666" y="2887763"/>
                  <a:pt x="4611077" y="2887557"/>
                </a:cubicBezTo>
                <a:cubicBezTo>
                  <a:pt x="4610488" y="2887351"/>
                  <a:pt x="4610076" y="2887071"/>
                  <a:pt x="4609840" y="2886718"/>
                </a:cubicBezTo>
                <a:cubicBezTo>
                  <a:pt x="4609604" y="2886364"/>
                  <a:pt x="4609486" y="2885952"/>
                  <a:pt x="4609486" y="2885480"/>
                </a:cubicBezTo>
                <a:lnTo>
                  <a:pt x="4609486" y="2775729"/>
                </a:lnTo>
                <a:cubicBezTo>
                  <a:pt x="4609486" y="2775258"/>
                  <a:pt x="4609604" y="2774845"/>
                  <a:pt x="4609840" y="2774492"/>
                </a:cubicBezTo>
                <a:cubicBezTo>
                  <a:pt x="4610076" y="2774138"/>
                  <a:pt x="4610488" y="2773859"/>
                  <a:pt x="4611077" y="2773652"/>
                </a:cubicBezTo>
                <a:cubicBezTo>
                  <a:pt x="4611666" y="2773446"/>
                  <a:pt x="4612461" y="2773270"/>
                  <a:pt x="4613463" y="2773122"/>
                </a:cubicBezTo>
                <a:cubicBezTo>
                  <a:pt x="4614464" y="2772975"/>
                  <a:pt x="4615672" y="2772901"/>
                  <a:pt x="4617086" y="2772901"/>
                </a:cubicBezTo>
                <a:close/>
                <a:moveTo>
                  <a:pt x="4366501" y="2772901"/>
                </a:moveTo>
                <a:cubicBezTo>
                  <a:pt x="4368269" y="2772901"/>
                  <a:pt x="4369697" y="2772960"/>
                  <a:pt x="4370787" y="2773078"/>
                </a:cubicBezTo>
                <a:cubicBezTo>
                  <a:pt x="4371877" y="2773196"/>
                  <a:pt x="4372746" y="2773358"/>
                  <a:pt x="4373394" y="2773564"/>
                </a:cubicBezTo>
                <a:cubicBezTo>
                  <a:pt x="4374042" y="2773770"/>
                  <a:pt x="4374528" y="2774065"/>
                  <a:pt x="4374852" y="2774448"/>
                </a:cubicBezTo>
                <a:cubicBezTo>
                  <a:pt x="4375176" y="2774831"/>
                  <a:pt x="4375485" y="2775317"/>
                  <a:pt x="4375780" y="2775906"/>
                </a:cubicBezTo>
                <a:lnTo>
                  <a:pt x="4391597" y="2808778"/>
                </a:lnTo>
                <a:cubicBezTo>
                  <a:pt x="4393066" y="2811901"/>
                  <a:pt x="4394531" y="2815170"/>
                  <a:pt x="4395996" y="2818587"/>
                </a:cubicBezTo>
                <a:cubicBezTo>
                  <a:pt x="4397460" y="2822004"/>
                  <a:pt x="4398953" y="2825450"/>
                  <a:pt x="4400477" y="2828926"/>
                </a:cubicBezTo>
                <a:lnTo>
                  <a:pt x="4400652" y="2828926"/>
                </a:lnTo>
                <a:cubicBezTo>
                  <a:pt x="4401999" y="2825568"/>
                  <a:pt x="4403390" y="2822225"/>
                  <a:pt x="4404825" y="2818896"/>
                </a:cubicBezTo>
                <a:cubicBezTo>
                  <a:pt x="4406260" y="2815568"/>
                  <a:pt x="4407712" y="2812283"/>
                  <a:pt x="4409182" y="2809043"/>
                </a:cubicBezTo>
                <a:lnTo>
                  <a:pt x="4425088" y="2775994"/>
                </a:lnTo>
                <a:cubicBezTo>
                  <a:pt x="4425265" y="2775405"/>
                  <a:pt x="4425515" y="2774904"/>
                  <a:pt x="4425839" y="2774492"/>
                </a:cubicBezTo>
                <a:cubicBezTo>
                  <a:pt x="4426163" y="2774080"/>
                  <a:pt x="4426605" y="2773770"/>
                  <a:pt x="4427165" y="2773564"/>
                </a:cubicBezTo>
                <a:cubicBezTo>
                  <a:pt x="4427725" y="2773358"/>
                  <a:pt x="4428505" y="2773196"/>
                  <a:pt x="4429506" y="2773078"/>
                </a:cubicBezTo>
                <a:cubicBezTo>
                  <a:pt x="4430508" y="2772960"/>
                  <a:pt x="4431775" y="2772901"/>
                  <a:pt x="4433306" y="2772901"/>
                </a:cubicBezTo>
                <a:cubicBezTo>
                  <a:pt x="4435427" y="2772901"/>
                  <a:pt x="4437091" y="2772975"/>
                  <a:pt x="4438299" y="2773122"/>
                </a:cubicBezTo>
                <a:cubicBezTo>
                  <a:pt x="4439507" y="2773270"/>
                  <a:pt x="4440346" y="2773550"/>
                  <a:pt x="4440817" y="2773962"/>
                </a:cubicBezTo>
                <a:cubicBezTo>
                  <a:pt x="4441289" y="2774374"/>
                  <a:pt x="4441451" y="2774963"/>
                  <a:pt x="4441303" y="2775729"/>
                </a:cubicBezTo>
                <a:cubicBezTo>
                  <a:pt x="4441156" y="2776495"/>
                  <a:pt x="4440759" y="2777526"/>
                  <a:pt x="4440110" y="2778822"/>
                </a:cubicBezTo>
                <a:lnTo>
                  <a:pt x="4407768" y="2843330"/>
                </a:lnTo>
                <a:lnTo>
                  <a:pt x="4407768" y="2885480"/>
                </a:lnTo>
                <a:cubicBezTo>
                  <a:pt x="4407768" y="2885952"/>
                  <a:pt x="4407651" y="2886364"/>
                  <a:pt x="4407417" y="2886718"/>
                </a:cubicBezTo>
                <a:cubicBezTo>
                  <a:pt x="4407183" y="2887071"/>
                  <a:pt x="4406773" y="2887351"/>
                  <a:pt x="4406187" y="2887557"/>
                </a:cubicBezTo>
                <a:cubicBezTo>
                  <a:pt x="4405601" y="2887763"/>
                  <a:pt x="4404810" y="2887940"/>
                  <a:pt x="4403815" y="2888087"/>
                </a:cubicBezTo>
                <a:cubicBezTo>
                  <a:pt x="4402819" y="2888235"/>
                  <a:pt x="4401619" y="2888308"/>
                  <a:pt x="4400213" y="2888308"/>
                </a:cubicBezTo>
                <a:cubicBezTo>
                  <a:pt x="4398749" y="2888308"/>
                  <a:pt x="4397533" y="2888235"/>
                  <a:pt x="4396567" y="2888087"/>
                </a:cubicBezTo>
                <a:cubicBezTo>
                  <a:pt x="4395600" y="2887940"/>
                  <a:pt x="4394809" y="2887763"/>
                  <a:pt x="4394195" y="2887557"/>
                </a:cubicBezTo>
                <a:cubicBezTo>
                  <a:pt x="4393580" y="2887351"/>
                  <a:pt x="4393155" y="2887071"/>
                  <a:pt x="4392921" y="2886718"/>
                </a:cubicBezTo>
                <a:cubicBezTo>
                  <a:pt x="4392687" y="2886364"/>
                  <a:pt x="4392569" y="2885952"/>
                  <a:pt x="4392569" y="2885480"/>
                </a:cubicBezTo>
                <a:lnTo>
                  <a:pt x="4392569" y="2843330"/>
                </a:lnTo>
                <a:lnTo>
                  <a:pt x="4360227" y="2778822"/>
                </a:lnTo>
                <a:cubicBezTo>
                  <a:pt x="4359579" y="2777467"/>
                  <a:pt x="4359181" y="2776407"/>
                  <a:pt x="4359034" y="2775641"/>
                </a:cubicBezTo>
                <a:cubicBezTo>
                  <a:pt x="4358887" y="2774875"/>
                  <a:pt x="4359034" y="2774286"/>
                  <a:pt x="4359476" y="2773873"/>
                </a:cubicBezTo>
                <a:cubicBezTo>
                  <a:pt x="4359918" y="2773461"/>
                  <a:pt x="4360713" y="2773196"/>
                  <a:pt x="4361862" y="2773078"/>
                </a:cubicBezTo>
                <a:cubicBezTo>
                  <a:pt x="4363011" y="2772960"/>
                  <a:pt x="4364557" y="2772901"/>
                  <a:pt x="4366501" y="2772901"/>
                </a:cubicBezTo>
                <a:close/>
                <a:moveTo>
                  <a:pt x="4140836" y="2772901"/>
                </a:moveTo>
                <a:cubicBezTo>
                  <a:pt x="4142309" y="2772901"/>
                  <a:pt x="4143531" y="2772975"/>
                  <a:pt x="4144503" y="2773122"/>
                </a:cubicBezTo>
                <a:cubicBezTo>
                  <a:pt x="4145475" y="2773270"/>
                  <a:pt x="4146256" y="2773446"/>
                  <a:pt x="4146845" y="2773652"/>
                </a:cubicBezTo>
                <a:cubicBezTo>
                  <a:pt x="4147434" y="2773859"/>
                  <a:pt x="4147846" y="2774138"/>
                  <a:pt x="4148082" y="2774492"/>
                </a:cubicBezTo>
                <a:cubicBezTo>
                  <a:pt x="4148317" y="2774845"/>
                  <a:pt x="4148435" y="2775258"/>
                  <a:pt x="4148435" y="2775729"/>
                </a:cubicBezTo>
                <a:lnTo>
                  <a:pt x="4148435" y="2821503"/>
                </a:lnTo>
                <a:lnTo>
                  <a:pt x="4200483" y="2821503"/>
                </a:lnTo>
                <a:lnTo>
                  <a:pt x="4200483" y="2775729"/>
                </a:lnTo>
                <a:cubicBezTo>
                  <a:pt x="4200483" y="2775258"/>
                  <a:pt x="4200601" y="2774845"/>
                  <a:pt x="4200837" y="2774492"/>
                </a:cubicBezTo>
                <a:cubicBezTo>
                  <a:pt x="4201072" y="2774138"/>
                  <a:pt x="4201485" y="2773859"/>
                  <a:pt x="4202074" y="2773652"/>
                </a:cubicBezTo>
                <a:cubicBezTo>
                  <a:pt x="4202663" y="2773446"/>
                  <a:pt x="4203429" y="2773270"/>
                  <a:pt x="4204372" y="2773122"/>
                </a:cubicBezTo>
                <a:cubicBezTo>
                  <a:pt x="4205314" y="2772975"/>
                  <a:pt x="4206551" y="2772901"/>
                  <a:pt x="4208083" y="2772901"/>
                </a:cubicBezTo>
                <a:cubicBezTo>
                  <a:pt x="4209497" y="2772901"/>
                  <a:pt x="4210690" y="2772975"/>
                  <a:pt x="4211662" y="2773122"/>
                </a:cubicBezTo>
                <a:cubicBezTo>
                  <a:pt x="4212634" y="2773270"/>
                  <a:pt x="4213414" y="2773446"/>
                  <a:pt x="4214004" y="2773652"/>
                </a:cubicBezTo>
                <a:cubicBezTo>
                  <a:pt x="4214592" y="2773859"/>
                  <a:pt x="4215005" y="2774138"/>
                  <a:pt x="4215241" y="2774492"/>
                </a:cubicBezTo>
                <a:cubicBezTo>
                  <a:pt x="4215476" y="2774845"/>
                  <a:pt x="4215594" y="2775258"/>
                  <a:pt x="4215594" y="2775729"/>
                </a:cubicBezTo>
                <a:lnTo>
                  <a:pt x="4215594" y="2885480"/>
                </a:lnTo>
                <a:cubicBezTo>
                  <a:pt x="4215594" y="2885952"/>
                  <a:pt x="4215476" y="2886364"/>
                  <a:pt x="4215241" y="2886718"/>
                </a:cubicBezTo>
                <a:cubicBezTo>
                  <a:pt x="4215005" y="2887071"/>
                  <a:pt x="4214592" y="2887351"/>
                  <a:pt x="4214004" y="2887557"/>
                </a:cubicBezTo>
                <a:cubicBezTo>
                  <a:pt x="4213414" y="2887763"/>
                  <a:pt x="4212634" y="2887940"/>
                  <a:pt x="4211662" y="2888087"/>
                </a:cubicBezTo>
                <a:cubicBezTo>
                  <a:pt x="4210690" y="2888235"/>
                  <a:pt x="4209497" y="2888308"/>
                  <a:pt x="4208083" y="2888308"/>
                </a:cubicBezTo>
                <a:cubicBezTo>
                  <a:pt x="4206551" y="2888308"/>
                  <a:pt x="4205314" y="2888235"/>
                  <a:pt x="4204372" y="2888087"/>
                </a:cubicBezTo>
                <a:cubicBezTo>
                  <a:pt x="4203429" y="2887940"/>
                  <a:pt x="4202663" y="2887763"/>
                  <a:pt x="4202074" y="2887557"/>
                </a:cubicBezTo>
                <a:cubicBezTo>
                  <a:pt x="4201485" y="2887351"/>
                  <a:pt x="4201072" y="2887071"/>
                  <a:pt x="4200837" y="2886718"/>
                </a:cubicBezTo>
                <a:cubicBezTo>
                  <a:pt x="4200601" y="2886364"/>
                  <a:pt x="4200483" y="2885952"/>
                  <a:pt x="4200483" y="2885480"/>
                </a:cubicBezTo>
                <a:lnTo>
                  <a:pt x="4200483" y="2834758"/>
                </a:lnTo>
                <a:lnTo>
                  <a:pt x="4148435" y="2834758"/>
                </a:lnTo>
                <a:lnTo>
                  <a:pt x="4148435" y="2885480"/>
                </a:lnTo>
                <a:cubicBezTo>
                  <a:pt x="4148435" y="2885952"/>
                  <a:pt x="4148317" y="2886364"/>
                  <a:pt x="4148082" y="2886718"/>
                </a:cubicBezTo>
                <a:cubicBezTo>
                  <a:pt x="4147846" y="2887071"/>
                  <a:pt x="4147434" y="2887351"/>
                  <a:pt x="4146845" y="2887557"/>
                </a:cubicBezTo>
                <a:cubicBezTo>
                  <a:pt x="4146256" y="2887763"/>
                  <a:pt x="4145475" y="2887940"/>
                  <a:pt x="4144503" y="2888087"/>
                </a:cubicBezTo>
                <a:cubicBezTo>
                  <a:pt x="4143531" y="2888235"/>
                  <a:pt x="4142309" y="2888308"/>
                  <a:pt x="4140836" y="2888308"/>
                </a:cubicBezTo>
                <a:cubicBezTo>
                  <a:pt x="4139422" y="2888308"/>
                  <a:pt x="4138214" y="2888235"/>
                  <a:pt x="4137213" y="2888087"/>
                </a:cubicBezTo>
                <a:cubicBezTo>
                  <a:pt x="4136211" y="2887940"/>
                  <a:pt x="4135416" y="2887763"/>
                  <a:pt x="4134827" y="2887557"/>
                </a:cubicBezTo>
                <a:cubicBezTo>
                  <a:pt x="4134238" y="2887351"/>
                  <a:pt x="4133825" y="2887071"/>
                  <a:pt x="4133590" y="2886718"/>
                </a:cubicBezTo>
                <a:cubicBezTo>
                  <a:pt x="4133354" y="2886364"/>
                  <a:pt x="4133236" y="2885952"/>
                  <a:pt x="4133236" y="2885480"/>
                </a:cubicBezTo>
                <a:lnTo>
                  <a:pt x="4133236" y="2775729"/>
                </a:lnTo>
                <a:cubicBezTo>
                  <a:pt x="4133236" y="2775258"/>
                  <a:pt x="4133354" y="2774845"/>
                  <a:pt x="4133590" y="2774492"/>
                </a:cubicBezTo>
                <a:cubicBezTo>
                  <a:pt x="4133825" y="2774138"/>
                  <a:pt x="4134238" y="2773859"/>
                  <a:pt x="4134827" y="2773652"/>
                </a:cubicBezTo>
                <a:cubicBezTo>
                  <a:pt x="4135416" y="2773446"/>
                  <a:pt x="4136211" y="2773270"/>
                  <a:pt x="4137213" y="2773122"/>
                </a:cubicBezTo>
                <a:cubicBezTo>
                  <a:pt x="4138214" y="2772975"/>
                  <a:pt x="4139422" y="2772901"/>
                  <a:pt x="4140836" y="2772901"/>
                </a:cubicBezTo>
                <a:close/>
                <a:moveTo>
                  <a:pt x="3890251" y="2772901"/>
                </a:moveTo>
                <a:cubicBezTo>
                  <a:pt x="3892019" y="2772901"/>
                  <a:pt x="3893447" y="2772960"/>
                  <a:pt x="3894537" y="2773078"/>
                </a:cubicBezTo>
                <a:cubicBezTo>
                  <a:pt x="3895627" y="2773196"/>
                  <a:pt x="3896496" y="2773358"/>
                  <a:pt x="3897144" y="2773564"/>
                </a:cubicBezTo>
                <a:cubicBezTo>
                  <a:pt x="3897792" y="2773770"/>
                  <a:pt x="3898278" y="2774065"/>
                  <a:pt x="3898602" y="2774448"/>
                </a:cubicBezTo>
                <a:cubicBezTo>
                  <a:pt x="3898926" y="2774831"/>
                  <a:pt x="3899235" y="2775317"/>
                  <a:pt x="3899530" y="2775906"/>
                </a:cubicBezTo>
                <a:lnTo>
                  <a:pt x="3915347" y="2808778"/>
                </a:lnTo>
                <a:cubicBezTo>
                  <a:pt x="3916816" y="2811901"/>
                  <a:pt x="3918281" y="2815170"/>
                  <a:pt x="3919746" y="2818587"/>
                </a:cubicBezTo>
                <a:cubicBezTo>
                  <a:pt x="3921210" y="2822004"/>
                  <a:pt x="3922703" y="2825450"/>
                  <a:pt x="3924227" y="2828926"/>
                </a:cubicBezTo>
                <a:lnTo>
                  <a:pt x="3924402" y="2828926"/>
                </a:lnTo>
                <a:cubicBezTo>
                  <a:pt x="3925749" y="2825568"/>
                  <a:pt x="3927140" y="2822225"/>
                  <a:pt x="3928575" y="2818896"/>
                </a:cubicBezTo>
                <a:cubicBezTo>
                  <a:pt x="3930010" y="2815568"/>
                  <a:pt x="3931462" y="2812283"/>
                  <a:pt x="3932932" y="2809043"/>
                </a:cubicBezTo>
                <a:lnTo>
                  <a:pt x="3948838" y="2775994"/>
                </a:lnTo>
                <a:cubicBezTo>
                  <a:pt x="3949015" y="2775405"/>
                  <a:pt x="3949265" y="2774904"/>
                  <a:pt x="3949589" y="2774492"/>
                </a:cubicBezTo>
                <a:cubicBezTo>
                  <a:pt x="3949913" y="2774080"/>
                  <a:pt x="3950355" y="2773770"/>
                  <a:pt x="3950915" y="2773564"/>
                </a:cubicBezTo>
                <a:cubicBezTo>
                  <a:pt x="3951475" y="2773358"/>
                  <a:pt x="3952255" y="2773196"/>
                  <a:pt x="3953257" y="2773078"/>
                </a:cubicBezTo>
                <a:cubicBezTo>
                  <a:pt x="3954258" y="2772960"/>
                  <a:pt x="3955525" y="2772901"/>
                  <a:pt x="3957056" y="2772901"/>
                </a:cubicBezTo>
                <a:cubicBezTo>
                  <a:pt x="3959177" y="2772901"/>
                  <a:pt x="3960841" y="2772975"/>
                  <a:pt x="3962049" y="2773122"/>
                </a:cubicBezTo>
                <a:cubicBezTo>
                  <a:pt x="3963257" y="2773270"/>
                  <a:pt x="3964096" y="2773550"/>
                  <a:pt x="3964568" y="2773962"/>
                </a:cubicBezTo>
                <a:cubicBezTo>
                  <a:pt x="3965039" y="2774374"/>
                  <a:pt x="3965201" y="2774963"/>
                  <a:pt x="3965054" y="2775729"/>
                </a:cubicBezTo>
                <a:cubicBezTo>
                  <a:pt x="3964906" y="2776495"/>
                  <a:pt x="3964509" y="2777526"/>
                  <a:pt x="3963861" y="2778822"/>
                </a:cubicBezTo>
                <a:lnTo>
                  <a:pt x="3931518" y="2843330"/>
                </a:lnTo>
                <a:lnTo>
                  <a:pt x="3931518" y="2885480"/>
                </a:lnTo>
                <a:cubicBezTo>
                  <a:pt x="3931518" y="2885952"/>
                  <a:pt x="3931401" y="2886364"/>
                  <a:pt x="3931167" y="2886718"/>
                </a:cubicBezTo>
                <a:cubicBezTo>
                  <a:pt x="3930933" y="2887071"/>
                  <a:pt x="3930523" y="2887351"/>
                  <a:pt x="3929937" y="2887557"/>
                </a:cubicBezTo>
                <a:cubicBezTo>
                  <a:pt x="3929351" y="2887763"/>
                  <a:pt x="3928560" y="2887940"/>
                  <a:pt x="3927565" y="2888087"/>
                </a:cubicBezTo>
                <a:cubicBezTo>
                  <a:pt x="3926569" y="2888235"/>
                  <a:pt x="3925369" y="2888308"/>
                  <a:pt x="3923963" y="2888308"/>
                </a:cubicBezTo>
                <a:cubicBezTo>
                  <a:pt x="3922499" y="2888308"/>
                  <a:pt x="3921283" y="2888235"/>
                  <a:pt x="3920317" y="2888087"/>
                </a:cubicBezTo>
                <a:cubicBezTo>
                  <a:pt x="3919350" y="2887940"/>
                  <a:pt x="3918559" y="2887763"/>
                  <a:pt x="3917945" y="2887557"/>
                </a:cubicBezTo>
                <a:cubicBezTo>
                  <a:pt x="3917330" y="2887351"/>
                  <a:pt x="3916905" y="2887071"/>
                  <a:pt x="3916671" y="2886718"/>
                </a:cubicBezTo>
                <a:cubicBezTo>
                  <a:pt x="3916437" y="2886364"/>
                  <a:pt x="3916319" y="2885952"/>
                  <a:pt x="3916319" y="2885480"/>
                </a:cubicBezTo>
                <a:lnTo>
                  <a:pt x="3916319" y="2843330"/>
                </a:lnTo>
                <a:lnTo>
                  <a:pt x="3883977" y="2778822"/>
                </a:lnTo>
                <a:cubicBezTo>
                  <a:pt x="3883329" y="2777467"/>
                  <a:pt x="3882931" y="2776407"/>
                  <a:pt x="3882784" y="2775641"/>
                </a:cubicBezTo>
                <a:cubicBezTo>
                  <a:pt x="3882637" y="2774875"/>
                  <a:pt x="3882784" y="2774286"/>
                  <a:pt x="3883226" y="2773873"/>
                </a:cubicBezTo>
                <a:cubicBezTo>
                  <a:pt x="3883668" y="2773461"/>
                  <a:pt x="3884463" y="2773196"/>
                  <a:pt x="3885612" y="2773078"/>
                </a:cubicBezTo>
                <a:cubicBezTo>
                  <a:pt x="3886761" y="2772960"/>
                  <a:pt x="3888307" y="2772901"/>
                  <a:pt x="3890251" y="2772901"/>
                </a:cubicBezTo>
                <a:close/>
                <a:moveTo>
                  <a:pt x="3674144" y="2772901"/>
                </a:moveTo>
                <a:cubicBezTo>
                  <a:pt x="3675617" y="2772901"/>
                  <a:pt x="3676838" y="2772975"/>
                  <a:pt x="3677811" y="2773122"/>
                </a:cubicBezTo>
                <a:cubicBezTo>
                  <a:pt x="3678783" y="2773270"/>
                  <a:pt x="3679564" y="2773446"/>
                  <a:pt x="3680152" y="2773652"/>
                </a:cubicBezTo>
                <a:cubicBezTo>
                  <a:pt x="3680741" y="2773859"/>
                  <a:pt x="3681154" y="2774138"/>
                  <a:pt x="3681390" y="2774492"/>
                </a:cubicBezTo>
                <a:cubicBezTo>
                  <a:pt x="3681626" y="2774845"/>
                  <a:pt x="3681743" y="2775258"/>
                  <a:pt x="3681743" y="2775729"/>
                </a:cubicBezTo>
                <a:lnTo>
                  <a:pt x="3681743" y="2821503"/>
                </a:lnTo>
                <a:lnTo>
                  <a:pt x="3733792" y="2821503"/>
                </a:lnTo>
                <a:lnTo>
                  <a:pt x="3733792" y="2775729"/>
                </a:lnTo>
                <a:cubicBezTo>
                  <a:pt x="3733792" y="2775258"/>
                  <a:pt x="3733909" y="2774845"/>
                  <a:pt x="3734145" y="2774492"/>
                </a:cubicBezTo>
                <a:cubicBezTo>
                  <a:pt x="3734380" y="2774138"/>
                  <a:pt x="3734792" y="2773859"/>
                  <a:pt x="3735382" y="2773652"/>
                </a:cubicBezTo>
                <a:cubicBezTo>
                  <a:pt x="3735971" y="2773446"/>
                  <a:pt x="3736738" y="2773270"/>
                  <a:pt x="3737679" y="2773122"/>
                </a:cubicBezTo>
                <a:cubicBezTo>
                  <a:pt x="3738622" y="2772975"/>
                  <a:pt x="3739859" y="2772901"/>
                  <a:pt x="3741391" y="2772901"/>
                </a:cubicBezTo>
                <a:cubicBezTo>
                  <a:pt x="3742805" y="2772901"/>
                  <a:pt x="3743998" y="2772975"/>
                  <a:pt x="3744937" y="2773122"/>
                </a:cubicBezTo>
                <a:cubicBezTo>
                  <a:pt x="3745909" y="2773270"/>
                  <a:pt x="3746689" y="2773446"/>
                  <a:pt x="3747279" y="2773652"/>
                </a:cubicBezTo>
                <a:cubicBezTo>
                  <a:pt x="3747867" y="2773859"/>
                  <a:pt x="3748280" y="2774138"/>
                  <a:pt x="3748516" y="2774492"/>
                </a:cubicBezTo>
                <a:cubicBezTo>
                  <a:pt x="3748751" y="2774845"/>
                  <a:pt x="3748869" y="2775258"/>
                  <a:pt x="3748869" y="2775729"/>
                </a:cubicBezTo>
                <a:lnTo>
                  <a:pt x="3748869" y="2885480"/>
                </a:lnTo>
                <a:cubicBezTo>
                  <a:pt x="3748869" y="2885952"/>
                  <a:pt x="3748751" y="2886364"/>
                  <a:pt x="3748516" y="2886718"/>
                </a:cubicBezTo>
                <a:cubicBezTo>
                  <a:pt x="3748280" y="2887071"/>
                  <a:pt x="3747867" y="2887351"/>
                  <a:pt x="3747279" y="2887557"/>
                </a:cubicBezTo>
                <a:cubicBezTo>
                  <a:pt x="3746689" y="2887763"/>
                  <a:pt x="3745909" y="2887940"/>
                  <a:pt x="3744937" y="2888087"/>
                </a:cubicBezTo>
                <a:cubicBezTo>
                  <a:pt x="3743998" y="2888235"/>
                  <a:pt x="3742805" y="2888308"/>
                  <a:pt x="3741391" y="2888308"/>
                </a:cubicBezTo>
                <a:cubicBezTo>
                  <a:pt x="3739859" y="2888308"/>
                  <a:pt x="3738622" y="2888235"/>
                  <a:pt x="3737679" y="2888087"/>
                </a:cubicBezTo>
                <a:cubicBezTo>
                  <a:pt x="3736738" y="2887940"/>
                  <a:pt x="3735971" y="2887763"/>
                  <a:pt x="3735382" y="2887557"/>
                </a:cubicBezTo>
                <a:cubicBezTo>
                  <a:pt x="3734792" y="2887351"/>
                  <a:pt x="3734380" y="2887071"/>
                  <a:pt x="3734145" y="2886718"/>
                </a:cubicBezTo>
                <a:cubicBezTo>
                  <a:pt x="3733909" y="2886364"/>
                  <a:pt x="3733792" y="2885952"/>
                  <a:pt x="3733792" y="2885480"/>
                </a:cubicBezTo>
                <a:lnTo>
                  <a:pt x="3733792" y="2834758"/>
                </a:lnTo>
                <a:lnTo>
                  <a:pt x="3681743" y="2834758"/>
                </a:lnTo>
                <a:lnTo>
                  <a:pt x="3681743" y="2885480"/>
                </a:lnTo>
                <a:cubicBezTo>
                  <a:pt x="3681743" y="2885952"/>
                  <a:pt x="3681626" y="2886364"/>
                  <a:pt x="3681390" y="2886718"/>
                </a:cubicBezTo>
                <a:cubicBezTo>
                  <a:pt x="3681154" y="2887071"/>
                  <a:pt x="3680741" y="2887351"/>
                  <a:pt x="3680152" y="2887557"/>
                </a:cubicBezTo>
                <a:cubicBezTo>
                  <a:pt x="3679564" y="2887763"/>
                  <a:pt x="3678783" y="2887940"/>
                  <a:pt x="3677811" y="2888087"/>
                </a:cubicBezTo>
                <a:cubicBezTo>
                  <a:pt x="3676838" y="2888235"/>
                  <a:pt x="3675617" y="2888308"/>
                  <a:pt x="3674144" y="2888308"/>
                </a:cubicBezTo>
                <a:cubicBezTo>
                  <a:pt x="3672731" y="2888308"/>
                  <a:pt x="3671523" y="2888235"/>
                  <a:pt x="3670522" y="2888087"/>
                </a:cubicBezTo>
                <a:cubicBezTo>
                  <a:pt x="3669520" y="2887940"/>
                  <a:pt x="3668725" y="2887763"/>
                  <a:pt x="3668136" y="2887557"/>
                </a:cubicBezTo>
                <a:cubicBezTo>
                  <a:pt x="3667546" y="2887351"/>
                  <a:pt x="3667134" y="2887071"/>
                  <a:pt x="3666898" y="2886718"/>
                </a:cubicBezTo>
                <a:cubicBezTo>
                  <a:pt x="3666663" y="2886364"/>
                  <a:pt x="3666545" y="2885952"/>
                  <a:pt x="3666545" y="2885480"/>
                </a:cubicBezTo>
                <a:lnTo>
                  <a:pt x="3666545" y="2775729"/>
                </a:lnTo>
                <a:cubicBezTo>
                  <a:pt x="3666545" y="2775258"/>
                  <a:pt x="3666663" y="2774845"/>
                  <a:pt x="3666898" y="2774492"/>
                </a:cubicBezTo>
                <a:cubicBezTo>
                  <a:pt x="3667134" y="2774138"/>
                  <a:pt x="3667546" y="2773859"/>
                  <a:pt x="3668136" y="2773652"/>
                </a:cubicBezTo>
                <a:cubicBezTo>
                  <a:pt x="3668725" y="2773446"/>
                  <a:pt x="3669520" y="2773270"/>
                  <a:pt x="3670522" y="2773122"/>
                </a:cubicBezTo>
                <a:cubicBezTo>
                  <a:pt x="3671523" y="2772975"/>
                  <a:pt x="3672731" y="2772901"/>
                  <a:pt x="3674144" y="2772901"/>
                </a:cubicBezTo>
                <a:close/>
                <a:moveTo>
                  <a:pt x="3423560" y="2772901"/>
                </a:moveTo>
                <a:cubicBezTo>
                  <a:pt x="3425328" y="2772901"/>
                  <a:pt x="3426756" y="2772960"/>
                  <a:pt x="3427846" y="2773078"/>
                </a:cubicBezTo>
                <a:cubicBezTo>
                  <a:pt x="3428936" y="2773196"/>
                  <a:pt x="3429805" y="2773358"/>
                  <a:pt x="3430453" y="2773564"/>
                </a:cubicBezTo>
                <a:cubicBezTo>
                  <a:pt x="3431100" y="2773770"/>
                  <a:pt x="3431586" y="2774065"/>
                  <a:pt x="3431910" y="2774448"/>
                </a:cubicBezTo>
                <a:cubicBezTo>
                  <a:pt x="3432235" y="2774831"/>
                  <a:pt x="3432544" y="2775317"/>
                  <a:pt x="3432838" y="2775906"/>
                </a:cubicBezTo>
                <a:lnTo>
                  <a:pt x="3448656" y="2808778"/>
                </a:lnTo>
                <a:cubicBezTo>
                  <a:pt x="3450125" y="2811901"/>
                  <a:pt x="3451590" y="2815170"/>
                  <a:pt x="3453055" y="2818587"/>
                </a:cubicBezTo>
                <a:cubicBezTo>
                  <a:pt x="3454519" y="2822004"/>
                  <a:pt x="3456012" y="2825450"/>
                  <a:pt x="3457536" y="2828926"/>
                </a:cubicBezTo>
                <a:lnTo>
                  <a:pt x="3457710" y="2828926"/>
                </a:lnTo>
                <a:cubicBezTo>
                  <a:pt x="3459058" y="2825568"/>
                  <a:pt x="3460449" y="2822225"/>
                  <a:pt x="3461884" y="2818896"/>
                </a:cubicBezTo>
                <a:cubicBezTo>
                  <a:pt x="3463319" y="2815568"/>
                  <a:pt x="3464771" y="2812283"/>
                  <a:pt x="3466241" y="2809043"/>
                </a:cubicBezTo>
                <a:lnTo>
                  <a:pt x="3482147" y="2775994"/>
                </a:lnTo>
                <a:cubicBezTo>
                  <a:pt x="3482324" y="2775405"/>
                  <a:pt x="3482574" y="2774904"/>
                  <a:pt x="3482898" y="2774492"/>
                </a:cubicBezTo>
                <a:cubicBezTo>
                  <a:pt x="3483223" y="2774080"/>
                  <a:pt x="3483664" y="2773770"/>
                  <a:pt x="3484224" y="2773564"/>
                </a:cubicBezTo>
                <a:cubicBezTo>
                  <a:pt x="3484784" y="2773358"/>
                  <a:pt x="3485564" y="2773196"/>
                  <a:pt x="3486566" y="2773078"/>
                </a:cubicBezTo>
                <a:cubicBezTo>
                  <a:pt x="3487567" y="2772960"/>
                  <a:pt x="3488834" y="2772901"/>
                  <a:pt x="3490365" y="2772901"/>
                </a:cubicBezTo>
                <a:cubicBezTo>
                  <a:pt x="3492486" y="2772901"/>
                  <a:pt x="3494151" y="2772975"/>
                  <a:pt x="3495359" y="2773122"/>
                </a:cubicBezTo>
                <a:cubicBezTo>
                  <a:pt x="3496566" y="2773270"/>
                  <a:pt x="3497405" y="2773550"/>
                  <a:pt x="3497877" y="2773962"/>
                </a:cubicBezTo>
                <a:cubicBezTo>
                  <a:pt x="3498348" y="2774374"/>
                  <a:pt x="3498510" y="2774963"/>
                  <a:pt x="3498363" y="2775729"/>
                </a:cubicBezTo>
                <a:cubicBezTo>
                  <a:pt x="3498215" y="2776495"/>
                  <a:pt x="3497818" y="2777526"/>
                  <a:pt x="3497170" y="2778822"/>
                </a:cubicBezTo>
                <a:lnTo>
                  <a:pt x="3464827" y="2843330"/>
                </a:lnTo>
                <a:lnTo>
                  <a:pt x="3464827" y="2885480"/>
                </a:lnTo>
                <a:cubicBezTo>
                  <a:pt x="3464827" y="2885952"/>
                  <a:pt x="3464710" y="2886364"/>
                  <a:pt x="3464475" y="2886718"/>
                </a:cubicBezTo>
                <a:cubicBezTo>
                  <a:pt x="3464242" y="2887071"/>
                  <a:pt x="3463832" y="2887351"/>
                  <a:pt x="3463246" y="2887557"/>
                </a:cubicBezTo>
                <a:cubicBezTo>
                  <a:pt x="3462660" y="2887763"/>
                  <a:pt x="3461869" y="2887940"/>
                  <a:pt x="3460874" y="2888087"/>
                </a:cubicBezTo>
                <a:cubicBezTo>
                  <a:pt x="3459878" y="2888235"/>
                  <a:pt x="3458678" y="2888308"/>
                  <a:pt x="3457272" y="2888308"/>
                </a:cubicBezTo>
                <a:cubicBezTo>
                  <a:pt x="3455808" y="2888308"/>
                  <a:pt x="3454592" y="2888235"/>
                  <a:pt x="3453626" y="2888087"/>
                </a:cubicBezTo>
                <a:cubicBezTo>
                  <a:pt x="3452659" y="2887940"/>
                  <a:pt x="3451869" y="2887763"/>
                  <a:pt x="3451254" y="2887557"/>
                </a:cubicBezTo>
                <a:cubicBezTo>
                  <a:pt x="3450638" y="2887351"/>
                  <a:pt x="3450214" y="2887071"/>
                  <a:pt x="3449980" y="2886718"/>
                </a:cubicBezTo>
                <a:cubicBezTo>
                  <a:pt x="3449746" y="2886364"/>
                  <a:pt x="3449628" y="2885952"/>
                  <a:pt x="3449628" y="2885480"/>
                </a:cubicBezTo>
                <a:lnTo>
                  <a:pt x="3449628" y="2843330"/>
                </a:lnTo>
                <a:lnTo>
                  <a:pt x="3417287" y="2778822"/>
                </a:lnTo>
                <a:cubicBezTo>
                  <a:pt x="3416638" y="2777467"/>
                  <a:pt x="3416240" y="2776407"/>
                  <a:pt x="3416093" y="2775641"/>
                </a:cubicBezTo>
                <a:cubicBezTo>
                  <a:pt x="3415946" y="2774875"/>
                  <a:pt x="3416093" y="2774286"/>
                  <a:pt x="3416535" y="2773873"/>
                </a:cubicBezTo>
                <a:cubicBezTo>
                  <a:pt x="3416977" y="2773461"/>
                  <a:pt x="3417772" y="2773196"/>
                  <a:pt x="3418921" y="2773078"/>
                </a:cubicBezTo>
                <a:cubicBezTo>
                  <a:pt x="3420069" y="2772960"/>
                  <a:pt x="3421616" y="2772901"/>
                  <a:pt x="3423560" y="2772901"/>
                </a:cubicBezTo>
                <a:close/>
                <a:moveTo>
                  <a:pt x="3197893" y="2772901"/>
                </a:moveTo>
                <a:cubicBezTo>
                  <a:pt x="3199366" y="2772901"/>
                  <a:pt x="3200589" y="2772975"/>
                  <a:pt x="3201559" y="2773122"/>
                </a:cubicBezTo>
                <a:cubicBezTo>
                  <a:pt x="3202533" y="2773270"/>
                  <a:pt x="3203312" y="2773446"/>
                  <a:pt x="3203901" y="2773652"/>
                </a:cubicBezTo>
                <a:cubicBezTo>
                  <a:pt x="3204492" y="2773859"/>
                  <a:pt x="3204903" y="2774138"/>
                  <a:pt x="3205139" y="2774492"/>
                </a:cubicBezTo>
                <a:cubicBezTo>
                  <a:pt x="3205374" y="2774845"/>
                  <a:pt x="3205493" y="2775258"/>
                  <a:pt x="3205493" y="2775729"/>
                </a:cubicBezTo>
                <a:lnTo>
                  <a:pt x="3205493" y="2821503"/>
                </a:lnTo>
                <a:lnTo>
                  <a:pt x="3257543" y="2821503"/>
                </a:lnTo>
                <a:lnTo>
                  <a:pt x="3257543" y="2775729"/>
                </a:lnTo>
                <a:cubicBezTo>
                  <a:pt x="3257543" y="2775258"/>
                  <a:pt x="3257661" y="2774845"/>
                  <a:pt x="3257895" y="2774492"/>
                </a:cubicBezTo>
                <a:cubicBezTo>
                  <a:pt x="3258132" y="2774138"/>
                  <a:pt x="3258544" y="2773859"/>
                  <a:pt x="3259133" y="2773652"/>
                </a:cubicBezTo>
                <a:cubicBezTo>
                  <a:pt x="3259723" y="2773446"/>
                  <a:pt x="3260489" y="2773270"/>
                  <a:pt x="3261431" y="2773122"/>
                </a:cubicBezTo>
                <a:cubicBezTo>
                  <a:pt x="3262373" y="2772975"/>
                  <a:pt x="3263610" y="2772901"/>
                  <a:pt x="3265142" y="2772901"/>
                </a:cubicBezTo>
                <a:cubicBezTo>
                  <a:pt x="3266556" y="2772901"/>
                  <a:pt x="3267749" y="2772975"/>
                  <a:pt x="3268721" y="2773122"/>
                </a:cubicBezTo>
                <a:cubicBezTo>
                  <a:pt x="3269694" y="2773270"/>
                  <a:pt x="3270474" y="2773446"/>
                  <a:pt x="3271063" y="2773652"/>
                </a:cubicBezTo>
                <a:cubicBezTo>
                  <a:pt x="3271652" y="2773859"/>
                  <a:pt x="3272064" y="2774138"/>
                  <a:pt x="3272300" y="2774492"/>
                </a:cubicBezTo>
                <a:cubicBezTo>
                  <a:pt x="3272536" y="2774845"/>
                  <a:pt x="3272654" y="2775258"/>
                  <a:pt x="3272654" y="2775729"/>
                </a:cubicBezTo>
                <a:lnTo>
                  <a:pt x="3272654" y="2885480"/>
                </a:lnTo>
                <a:cubicBezTo>
                  <a:pt x="3272654" y="2885952"/>
                  <a:pt x="3272536" y="2886364"/>
                  <a:pt x="3272300" y="2886718"/>
                </a:cubicBezTo>
                <a:cubicBezTo>
                  <a:pt x="3272064" y="2887071"/>
                  <a:pt x="3271652" y="2887351"/>
                  <a:pt x="3271063" y="2887557"/>
                </a:cubicBezTo>
                <a:cubicBezTo>
                  <a:pt x="3270474" y="2887763"/>
                  <a:pt x="3269694" y="2887940"/>
                  <a:pt x="3268721" y="2888087"/>
                </a:cubicBezTo>
                <a:cubicBezTo>
                  <a:pt x="3267749" y="2888235"/>
                  <a:pt x="3266556" y="2888308"/>
                  <a:pt x="3265142" y="2888308"/>
                </a:cubicBezTo>
                <a:cubicBezTo>
                  <a:pt x="3263610" y="2888308"/>
                  <a:pt x="3262373" y="2888235"/>
                  <a:pt x="3261431" y="2888087"/>
                </a:cubicBezTo>
                <a:cubicBezTo>
                  <a:pt x="3260489" y="2887940"/>
                  <a:pt x="3259723" y="2887763"/>
                  <a:pt x="3259133" y="2887557"/>
                </a:cubicBezTo>
                <a:cubicBezTo>
                  <a:pt x="3258544" y="2887351"/>
                  <a:pt x="3258132" y="2887071"/>
                  <a:pt x="3257895" y="2886718"/>
                </a:cubicBezTo>
                <a:cubicBezTo>
                  <a:pt x="3257661" y="2886364"/>
                  <a:pt x="3257543" y="2885952"/>
                  <a:pt x="3257543" y="2885480"/>
                </a:cubicBezTo>
                <a:lnTo>
                  <a:pt x="3257543" y="2834758"/>
                </a:lnTo>
                <a:lnTo>
                  <a:pt x="3205493" y="2834758"/>
                </a:lnTo>
                <a:lnTo>
                  <a:pt x="3205493" y="2885480"/>
                </a:lnTo>
                <a:cubicBezTo>
                  <a:pt x="3205493" y="2885952"/>
                  <a:pt x="3205374" y="2886364"/>
                  <a:pt x="3205139" y="2886718"/>
                </a:cubicBezTo>
                <a:cubicBezTo>
                  <a:pt x="3204903" y="2887071"/>
                  <a:pt x="3204492" y="2887351"/>
                  <a:pt x="3203901" y="2887557"/>
                </a:cubicBezTo>
                <a:cubicBezTo>
                  <a:pt x="3203312" y="2887763"/>
                  <a:pt x="3202533" y="2887940"/>
                  <a:pt x="3201559" y="2888087"/>
                </a:cubicBezTo>
                <a:cubicBezTo>
                  <a:pt x="3200589" y="2888235"/>
                  <a:pt x="3199366" y="2888308"/>
                  <a:pt x="3197893" y="2888308"/>
                </a:cubicBezTo>
                <a:cubicBezTo>
                  <a:pt x="3196480" y="2888308"/>
                  <a:pt x="3195270" y="2888235"/>
                  <a:pt x="3194269" y="2888087"/>
                </a:cubicBezTo>
                <a:cubicBezTo>
                  <a:pt x="3193268" y="2887940"/>
                  <a:pt x="3192473" y="2887763"/>
                  <a:pt x="3191885" y="2887557"/>
                </a:cubicBezTo>
                <a:cubicBezTo>
                  <a:pt x="3191296" y="2887351"/>
                  <a:pt x="3190883" y="2887071"/>
                  <a:pt x="3190647" y="2886718"/>
                </a:cubicBezTo>
                <a:cubicBezTo>
                  <a:pt x="3190411" y="2886364"/>
                  <a:pt x="3190295" y="2885952"/>
                  <a:pt x="3190295" y="2885480"/>
                </a:cubicBezTo>
                <a:lnTo>
                  <a:pt x="3190295" y="2775729"/>
                </a:lnTo>
                <a:cubicBezTo>
                  <a:pt x="3190295" y="2775258"/>
                  <a:pt x="3190411" y="2774845"/>
                  <a:pt x="3190647" y="2774492"/>
                </a:cubicBezTo>
                <a:cubicBezTo>
                  <a:pt x="3190883" y="2774138"/>
                  <a:pt x="3191296" y="2773859"/>
                  <a:pt x="3191885" y="2773652"/>
                </a:cubicBezTo>
                <a:cubicBezTo>
                  <a:pt x="3192473" y="2773446"/>
                  <a:pt x="3193268" y="2773270"/>
                  <a:pt x="3194269" y="2773122"/>
                </a:cubicBezTo>
                <a:cubicBezTo>
                  <a:pt x="3195270" y="2772975"/>
                  <a:pt x="3196480" y="2772901"/>
                  <a:pt x="3197893" y="2772901"/>
                </a:cubicBezTo>
                <a:close/>
                <a:moveTo>
                  <a:pt x="2947300" y="2772901"/>
                </a:moveTo>
                <a:cubicBezTo>
                  <a:pt x="2949076" y="2772901"/>
                  <a:pt x="2950504" y="2772960"/>
                  <a:pt x="2951594" y="2773078"/>
                </a:cubicBezTo>
                <a:cubicBezTo>
                  <a:pt x="2952678" y="2773196"/>
                  <a:pt x="2953546" y="2773358"/>
                  <a:pt x="2954193" y="2773564"/>
                </a:cubicBezTo>
                <a:cubicBezTo>
                  <a:pt x="2954845" y="2773770"/>
                  <a:pt x="2955332" y="2774065"/>
                  <a:pt x="2955654" y="2774448"/>
                </a:cubicBezTo>
                <a:cubicBezTo>
                  <a:pt x="2955978" y="2774831"/>
                  <a:pt x="2956292" y="2775317"/>
                  <a:pt x="2956580" y="2775906"/>
                </a:cubicBezTo>
                <a:lnTo>
                  <a:pt x="2972405" y="2808778"/>
                </a:lnTo>
                <a:cubicBezTo>
                  <a:pt x="2973872" y="2811901"/>
                  <a:pt x="2975338" y="2815170"/>
                  <a:pt x="2976798" y="2818587"/>
                </a:cubicBezTo>
                <a:cubicBezTo>
                  <a:pt x="2978263" y="2822004"/>
                  <a:pt x="2979762" y="2825450"/>
                  <a:pt x="2981284" y="2828926"/>
                </a:cubicBezTo>
                <a:lnTo>
                  <a:pt x="2981459" y="2828926"/>
                </a:lnTo>
                <a:cubicBezTo>
                  <a:pt x="2982805" y="2825568"/>
                  <a:pt x="2984192" y="2822225"/>
                  <a:pt x="2985631" y="2818896"/>
                </a:cubicBezTo>
                <a:cubicBezTo>
                  <a:pt x="2987069" y="2815568"/>
                  <a:pt x="2988518" y="2812283"/>
                  <a:pt x="2989988" y="2809043"/>
                </a:cubicBezTo>
                <a:lnTo>
                  <a:pt x="3005894" y="2775994"/>
                </a:lnTo>
                <a:cubicBezTo>
                  <a:pt x="3006071" y="2775405"/>
                  <a:pt x="3006321" y="2774904"/>
                  <a:pt x="3006646" y="2774492"/>
                </a:cubicBezTo>
                <a:cubicBezTo>
                  <a:pt x="3006969" y="2774080"/>
                  <a:pt x="3007412" y="2773770"/>
                  <a:pt x="3007971" y="2773564"/>
                </a:cubicBezTo>
                <a:cubicBezTo>
                  <a:pt x="3008531" y="2773358"/>
                  <a:pt x="3009312" y="2773196"/>
                  <a:pt x="3010312" y="2773078"/>
                </a:cubicBezTo>
                <a:cubicBezTo>
                  <a:pt x="3011313" y="2772960"/>
                  <a:pt x="3012582" y="2772901"/>
                  <a:pt x="3014113" y="2772901"/>
                </a:cubicBezTo>
                <a:cubicBezTo>
                  <a:pt x="3016233" y="2772901"/>
                  <a:pt x="3017897" y="2772975"/>
                  <a:pt x="3019107" y="2773122"/>
                </a:cubicBezTo>
                <a:cubicBezTo>
                  <a:pt x="3020314" y="2773270"/>
                  <a:pt x="3021153" y="2773550"/>
                  <a:pt x="3021625" y="2773962"/>
                </a:cubicBezTo>
                <a:cubicBezTo>
                  <a:pt x="3022096" y="2774374"/>
                  <a:pt x="3022258" y="2774963"/>
                  <a:pt x="3022111" y="2775729"/>
                </a:cubicBezTo>
                <a:cubicBezTo>
                  <a:pt x="3021964" y="2776495"/>
                  <a:pt x="3021565" y="2777526"/>
                  <a:pt x="3020916" y="2778822"/>
                </a:cubicBezTo>
                <a:lnTo>
                  <a:pt x="2988575" y="2843330"/>
                </a:lnTo>
                <a:lnTo>
                  <a:pt x="2988575" y="2885480"/>
                </a:lnTo>
                <a:cubicBezTo>
                  <a:pt x="2988575" y="2885952"/>
                  <a:pt x="2988455" y="2886364"/>
                  <a:pt x="2988223" y="2886718"/>
                </a:cubicBezTo>
                <a:cubicBezTo>
                  <a:pt x="2987990" y="2887071"/>
                  <a:pt x="2987580" y="2887351"/>
                  <a:pt x="2986989" y="2887557"/>
                </a:cubicBezTo>
                <a:cubicBezTo>
                  <a:pt x="2986404" y="2887763"/>
                  <a:pt x="2985614" y="2887940"/>
                  <a:pt x="2984621" y="2888087"/>
                </a:cubicBezTo>
                <a:cubicBezTo>
                  <a:pt x="2983626" y="2888235"/>
                  <a:pt x="2982426" y="2888308"/>
                  <a:pt x="2981018" y="2888308"/>
                </a:cubicBezTo>
                <a:cubicBezTo>
                  <a:pt x="2979553" y="2888308"/>
                  <a:pt x="2978340" y="2888235"/>
                  <a:pt x="2977375" y="2888087"/>
                </a:cubicBezTo>
                <a:cubicBezTo>
                  <a:pt x="2976408" y="2887940"/>
                  <a:pt x="2975616" y="2887763"/>
                  <a:pt x="2974998" y="2887557"/>
                </a:cubicBezTo>
                <a:cubicBezTo>
                  <a:pt x="2974388" y="2887351"/>
                  <a:pt x="2973959" y="2887071"/>
                  <a:pt x="2973725" y="2886718"/>
                </a:cubicBezTo>
                <a:cubicBezTo>
                  <a:pt x="2973490" y="2886364"/>
                  <a:pt x="2973377" y="2885952"/>
                  <a:pt x="2973377" y="2885480"/>
                </a:cubicBezTo>
                <a:lnTo>
                  <a:pt x="2973377" y="2843330"/>
                </a:lnTo>
                <a:lnTo>
                  <a:pt x="2941035" y="2778822"/>
                </a:lnTo>
                <a:cubicBezTo>
                  <a:pt x="2940386" y="2777467"/>
                  <a:pt x="2939986" y="2776407"/>
                  <a:pt x="2939842" y="2775641"/>
                </a:cubicBezTo>
                <a:cubicBezTo>
                  <a:pt x="2939691" y="2774875"/>
                  <a:pt x="2939842" y="2774286"/>
                  <a:pt x="2940276" y="2773873"/>
                </a:cubicBezTo>
                <a:cubicBezTo>
                  <a:pt x="2940722" y="2773461"/>
                  <a:pt x="2941512" y="2773196"/>
                  <a:pt x="2942662" y="2773078"/>
                </a:cubicBezTo>
                <a:cubicBezTo>
                  <a:pt x="2943810" y="2772960"/>
                  <a:pt x="2945362" y="2772901"/>
                  <a:pt x="2947300" y="2772901"/>
                </a:cubicBezTo>
                <a:close/>
                <a:moveTo>
                  <a:pt x="2731172" y="2772901"/>
                </a:moveTo>
                <a:cubicBezTo>
                  <a:pt x="2732645" y="2772901"/>
                  <a:pt x="2733868" y="2772975"/>
                  <a:pt x="2734839" y="2773122"/>
                </a:cubicBezTo>
                <a:cubicBezTo>
                  <a:pt x="2735810" y="2773270"/>
                  <a:pt x="2736590" y="2773446"/>
                  <a:pt x="2737180" y="2773652"/>
                </a:cubicBezTo>
                <a:cubicBezTo>
                  <a:pt x="2737770" y="2773859"/>
                  <a:pt x="2738181" y="2774138"/>
                  <a:pt x="2738417" y="2774492"/>
                </a:cubicBezTo>
                <a:cubicBezTo>
                  <a:pt x="2738653" y="2774845"/>
                  <a:pt x="2738770" y="2775258"/>
                  <a:pt x="2738770" y="2775729"/>
                </a:cubicBezTo>
                <a:lnTo>
                  <a:pt x="2738770" y="2821503"/>
                </a:lnTo>
                <a:lnTo>
                  <a:pt x="2790815" y="2821503"/>
                </a:lnTo>
                <a:lnTo>
                  <a:pt x="2790815" y="2775729"/>
                </a:lnTo>
                <a:cubicBezTo>
                  <a:pt x="2790815" y="2775258"/>
                  <a:pt x="2790932" y="2774845"/>
                  <a:pt x="2791168" y="2774492"/>
                </a:cubicBezTo>
                <a:cubicBezTo>
                  <a:pt x="2791403" y="2774138"/>
                  <a:pt x="2791815" y="2773859"/>
                  <a:pt x="2792405" y="2773652"/>
                </a:cubicBezTo>
                <a:cubicBezTo>
                  <a:pt x="2792994" y="2773446"/>
                  <a:pt x="2793760" y="2773270"/>
                  <a:pt x="2794702" y="2773122"/>
                </a:cubicBezTo>
                <a:cubicBezTo>
                  <a:pt x="2795645" y="2772975"/>
                  <a:pt x="2796882" y="2772901"/>
                  <a:pt x="2798414" y="2772901"/>
                </a:cubicBezTo>
                <a:cubicBezTo>
                  <a:pt x="2799828" y="2772901"/>
                  <a:pt x="2801021" y="2772975"/>
                  <a:pt x="2801993" y="2773122"/>
                </a:cubicBezTo>
                <a:cubicBezTo>
                  <a:pt x="2802965" y="2773270"/>
                  <a:pt x="2803745" y="2773446"/>
                  <a:pt x="2804335" y="2773652"/>
                </a:cubicBezTo>
                <a:cubicBezTo>
                  <a:pt x="2804923" y="2773859"/>
                  <a:pt x="2805336" y="2774138"/>
                  <a:pt x="2805572" y="2774492"/>
                </a:cubicBezTo>
                <a:cubicBezTo>
                  <a:pt x="2805807" y="2774845"/>
                  <a:pt x="2805926" y="2775258"/>
                  <a:pt x="2805926" y="2775729"/>
                </a:cubicBezTo>
                <a:lnTo>
                  <a:pt x="2805926" y="2885480"/>
                </a:lnTo>
                <a:cubicBezTo>
                  <a:pt x="2805926" y="2885952"/>
                  <a:pt x="2805807" y="2886364"/>
                  <a:pt x="2805572" y="2886718"/>
                </a:cubicBezTo>
                <a:cubicBezTo>
                  <a:pt x="2805336" y="2887071"/>
                  <a:pt x="2804923" y="2887351"/>
                  <a:pt x="2804335" y="2887557"/>
                </a:cubicBezTo>
                <a:cubicBezTo>
                  <a:pt x="2803745" y="2887763"/>
                  <a:pt x="2802965" y="2887940"/>
                  <a:pt x="2801993" y="2888087"/>
                </a:cubicBezTo>
                <a:cubicBezTo>
                  <a:pt x="2801021" y="2888235"/>
                  <a:pt x="2799828" y="2888308"/>
                  <a:pt x="2798414" y="2888308"/>
                </a:cubicBezTo>
                <a:cubicBezTo>
                  <a:pt x="2796882" y="2888308"/>
                  <a:pt x="2795645" y="2888235"/>
                  <a:pt x="2794702" y="2888087"/>
                </a:cubicBezTo>
                <a:cubicBezTo>
                  <a:pt x="2793760" y="2887940"/>
                  <a:pt x="2792994" y="2887763"/>
                  <a:pt x="2792405" y="2887557"/>
                </a:cubicBezTo>
                <a:cubicBezTo>
                  <a:pt x="2791815" y="2887351"/>
                  <a:pt x="2791403" y="2887071"/>
                  <a:pt x="2791168" y="2886718"/>
                </a:cubicBezTo>
                <a:cubicBezTo>
                  <a:pt x="2790932" y="2886364"/>
                  <a:pt x="2790815" y="2885952"/>
                  <a:pt x="2790815" y="2885480"/>
                </a:cubicBezTo>
                <a:lnTo>
                  <a:pt x="2790815" y="2834758"/>
                </a:lnTo>
                <a:lnTo>
                  <a:pt x="2738770" y="2834758"/>
                </a:lnTo>
                <a:lnTo>
                  <a:pt x="2738770" y="2885480"/>
                </a:lnTo>
                <a:cubicBezTo>
                  <a:pt x="2738770" y="2885952"/>
                  <a:pt x="2738653" y="2886364"/>
                  <a:pt x="2738417" y="2886718"/>
                </a:cubicBezTo>
                <a:cubicBezTo>
                  <a:pt x="2738181" y="2887071"/>
                  <a:pt x="2737770" y="2887351"/>
                  <a:pt x="2737180" y="2887557"/>
                </a:cubicBezTo>
                <a:cubicBezTo>
                  <a:pt x="2736590" y="2887763"/>
                  <a:pt x="2735810" y="2887940"/>
                  <a:pt x="2734839" y="2888087"/>
                </a:cubicBezTo>
                <a:cubicBezTo>
                  <a:pt x="2733868" y="2888235"/>
                  <a:pt x="2732645" y="2888308"/>
                  <a:pt x="2731172" y="2888308"/>
                </a:cubicBezTo>
                <a:cubicBezTo>
                  <a:pt x="2729757" y="2888308"/>
                  <a:pt x="2728550" y="2888235"/>
                  <a:pt x="2727549" y="2888087"/>
                </a:cubicBezTo>
                <a:cubicBezTo>
                  <a:pt x="2726547" y="2887940"/>
                  <a:pt x="2725752" y="2887763"/>
                  <a:pt x="2725164" y="2887557"/>
                </a:cubicBezTo>
                <a:cubicBezTo>
                  <a:pt x="2724575" y="2887351"/>
                  <a:pt x="2724163" y="2887071"/>
                  <a:pt x="2723925" y="2886718"/>
                </a:cubicBezTo>
                <a:cubicBezTo>
                  <a:pt x="2723690" y="2886364"/>
                  <a:pt x="2723573" y="2885952"/>
                  <a:pt x="2723573" y="2885480"/>
                </a:cubicBezTo>
                <a:lnTo>
                  <a:pt x="2723573" y="2775729"/>
                </a:lnTo>
                <a:cubicBezTo>
                  <a:pt x="2723573" y="2775258"/>
                  <a:pt x="2723690" y="2774845"/>
                  <a:pt x="2723925" y="2774492"/>
                </a:cubicBezTo>
                <a:cubicBezTo>
                  <a:pt x="2724163" y="2774138"/>
                  <a:pt x="2724575" y="2773859"/>
                  <a:pt x="2725164" y="2773652"/>
                </a:cubicBezTo>
                <a:cubicBezTo>
                  <a:pt x="2725752" y="2773446"/>
                  <a:pt x="2726547" y="2773270"/>
                  <a:pt x="2727549" y="2773122"/>
                </a:cubicBezTo>
                <a:cubicBezTo>
                  <a:pt x="2728550" y="2772975"/>
                  <a:pt x="2729757" y="2772901"/>
                  <a:pt x="2731172" y="2772901"/>
                </a:cubicBezTo>
                <a:close/>
                <a:moveTo>
                  <a:pt x="2480584" y="2772901"/>
                </a:moveTo>
                <a:cubicBezTo>
                  <a:pt x="2482351" y="2772901"/>
                  <a:pt x="2483779" y="2772960"/>
                  <a:pt x="2484869" y="2773078"/>
                </a:cubicBezTo>
                <a:cubicBezTo>
                  <a:pt x="2485959" y="2773196"/>
                  <a:pt x="2486829" y="2773358"/>
                  <a:pt x="2487477" y="2773564"/>
                </a:cubicBezTo>
                <a:cubicBezTo>
                  <a:pt x="2488124" y="2773770"/>
                  <a:pt x="2488611" y="2774065"/>
                  <a:pt x="2488935" y="2774448"/>
                </a:cubicBezTo>
                <a:cubicBezTo>
                  <a:pt x="2489259" y="2774831"/>
                  <a:pt x="2489567" y="2775317"/>
                  <a:pt x="2489863" y="2775906"/>
                </a:cubicBezTo>
                <a:lnTo>
                  <a:pt x="2505680" y="2808778"/>
                </a:lnTo>
                <a:cubicBezTo>
                  <a:pt x="2507148" y="2811901"/>
                  <a:pt x="2508615" y="2815170"/>
                  <a:pt x="2510079" y="2818587"/>
                </a:cubicBezTo>
                <a:cubicBezTo>
                  <a:pt x="2511543" y="2822004"/>
                  <a:pt x="2513037" y="2825450"/>
                  <a:pt x="2514561" y="2828926"/>
                </a:cubicBezTo>
                <a:lnTo>
                  <a:pt x="2514736" y="2828926"/>
                </a:lnTo>
                <a:cubicBezTo>
                  <a:pt x="2516083" y="2825568"/>
                  <a:pt x="2517474" y="2822225"/>
                  <a:pt x="2518908" y="2818896"/>
                </a:cubicBezTo>
                <a:cubicBezTo>
                  <a:pt x="2520344" y="2815568"/>
                  <a:pt x="2521796" y="2812283"/>
                  <a:pt x="2523266" y="2809043"/>
                </a:cubicBezTo>
                <a:lnTo>
                  <a:pt x="2539172" y="2775994"/>
                </a:lnTo>
                <a:cubicBezTo>
                  <a:pt x="2539350" y="2775405"/>
                  <a:pt x="2539601" y="2774904"/>
                  <a:pt x="2539925" y="2774492"/>
                </a:cubicBezTo>
                <a:cubicBezTo>
                  <a:pt x="2540248" y="2774080"/>
                  <a:pt x="2540690" y="2773770"/>
                  <a:pt x="2541249" y="2773564"/>
                </a:cubicBezTo>
                <a:cubicBezTo>
                  <a:pt x="2541810" y="2773358"/>
                  <a:pt x="2542591" y="2773196"/>
                  <a:pt x="2543592" y="2773078"/>
                </a:cubicBezTo>
                <a:cubicBezTo>
                  <a:pt x="2544593" y="2772960"/>
                  <a:pt x="2545860" y="2772901"/>
                  <a:pt x="2547392" y="2772901"/>
                </a:cubicBezTo>
                <a:cubicBezTo>
                  <a:pt x="2549512" y="2772901"/>
                  <a:pt x="2551177" y="2772975"/>
                  <a:pt x="2552384" y="2773122"/>
                </a:cubicBezTo>
                <a:cubicBezTo>
                  <a:pt x="2553592" y="2773270"/>
                  <a:pt x="2554432" y="2773550"/>
                  <a:pt x="2554902" y="2773962"/>
                </a:cubicBezTo>
                <a:cubicBezTo>
                  <a:pt x="2555373" y="2774374"/>
                  <a:pt x="2555536" y="2774963"/>
                  <a:pt x="2555388" y="2775729"/>
                </a:cubicBezTo>
                <a:cubicBezTo>
                  <a:pt x="2555241" y="2776495"/>
                  <a:pt x="2554843" y="2777526"/>
                  <a:pt x="2554196" y="2778822"/>
                </a:cubicBezTo>
                <a:lnTo>
                  <a:pt x="2521852" y="2843330"/>
                </a:lnTo>
                <a:lnTo>
                  <a:pt x="2521852" y="2885480"/>
                </a:lnTo>
                <a:cubicBezTo>
                  <a:pt x="2521852" y="2885952"/>
                  <a:pt x="2521735" y="2886364"/>
                  <a:pt x="2521501" y="2886718"/>
                </a:cubicBezTo>
                <a:cubicBezTo>
                  <a:pt x="2521267" y="2887071"/>
                  <a:pt x="2520857" y="2887351"/>
                  <a:pt x="2520271" y="2887557"/>
                </a:cubicBezTo>
                <a:cubicBezTo>
                  <a:pt x="2519685" y="2887763"/>
                  <a:pt x="2518894" y="2887940"/>
                  <a:pt x="2517899" y="2888087"/>
                </a:cubicBezTo>
                <a:cubicBezTo>
                  <a:pt x="2516903" y="2888235"/>
                  <a:pt x="2515703" y="2888308"/>
                  <a:pt x="2514297" y="2888308"/>
                </a:cubicBezTo>
                <a:cubicBezTo>
                  <a:pt x="2512832" y="2888308"/>
                  <a:pt x="2511616" y="2888235"/>
                  <a:pt x="2510650" y="2888087"/>
                </a:cubicBezTo>
                <a:cubicBezTo>
                  <a:pt x="2509684" y="2887940"/>
                  <a:pt x="2508892" y="2887763"/>
                  <a:pt x="2508278" y="2887557"/>
                </a:cubicBezTo>
                <a:cubicBezTo>
                  <a:pt x="2507663" y="2887351"/>
                  <a:pt x="2507238" y="2887071"/>
                  <a:pt x="2507005" y="2886718"/>
                </a:cubicBezTo>
                <a:cubicBezTo>
                  <a:pt x="2506770" y="2886364"/>
                  <a:pt x="2506653" y="2885952"/>
                  <a:pt x="2506653" y="2885480"/>
                </a:cubicBezTo>
                <a:lnTo>
                  <a:pt x="2506653" y="2843330"/>
                </a:lnTo>
                <a:lnTo>
                  <a:pt x="2474311" y="2778822"/>
                </a:lnTo>
                <a:cubicBezTo>
                  <a:pt x="2473662" y="2777467"/>
                  <a:pt x="2473264" y="2776407"/>
                  <a:pt x="2473117" y="2775641"/>
                </a:cubicBezTo>
                <a:cubicBezTo>
                  <a:pt x="2472969" y="2774875"/>
                  <a:pt x="2473117" y="2774286"/>
                  <a:pt x="2473559" y="2773873"/>
                </a:cubicBezTo>
                <a:cubicBezTo>
                  <a:pt x="2474001" y="2773461"/>
                  <a:pt x="2474797" y="2773196"/>
                  <a:pt x="2475946" y="2773078"/>
                </a:cubicBezTo>
                <a:cubicBezTo>
                  <a:pt x="2477094" y="2772960"/>
                  <a:pt x="2478640" y="2772901"/>
                  <a:pt x="2480584" y="2772901"/>
                </a:cubicBezTo>
                <a:close/>
                <a:moveTo>
                  <a:pt x="2254920" y="2772901"/>
                </a:moveTo>
                <a:cubicBezTo>
                  <a:pt x="2256394" y="2772901"/>
                  <a:pt x="2257615" y="2772975"/>
                  <a:pt x="2258589" y="2773122"/>
                </a:cubicBezTo>
                <a:cubicBezTo>
                  <a:pt x="2259561" y="2773270"/>
                  <a:pt x="2260341" y="2773446"/>
                  <a:pt x="2260930" y="2773652"/>
                </a:cubicBezTo>
                <a:cubicBezTo>
                  <a:pt x="2261518" y="2773859"/>
                  <a:pt x="2261931" y="2774138"/>
                  <a:pt x="2262167" y="2774492"/>
                </a:cubicBezTo>
                <a:cubicBezTo>
                  <a:pt x="2262403" y="2774845"/>
                  <a:pt x="2262521" y="2775258"/>
                  <a:pt x="2262521" y="2775729"/>
                </a:cubicBezTo>
                <a:lnTo>
                  <a:pt x="2262521" y="2821503"/>
                </a:lnTo>
                <a:lnTo>
                  <a:pt x="2314568" y="2821503"/>
                </a:lnTo>
                <a:lnTo>
                  <a:pt x="2314568" y="2775729"/>
                </a:lnTo>
                <a:cubicBezTo>
                  <a:pt x="2314568" y="2775258"/>
                  <a:pt x="2314687" y="2774845"/>
                  <a:pt x="2314922" y="2774492"/>
                </a:cubicBezTo>
                <a:cubicBezTo>
                  <a:pt x="2315157" y="2774138"/>
                  <a:pt x="2315570" y="2773859"/>
                  <a:pt x="2316159" y="2773652"/>
                </a:cubicBezTo>
                <a:cubicBezTo>
                  <a:pt x="2316748" y="2773446"/>
                  <a:pt x="2317514" y="2773270"/>
                  <a:pt x="2318456" y="2773122"/>
                </a:cubicBezTo>
                <a:cubicBezTo>
                  <a:pt x="2319399" y="2772975"/>
                  <a:pt x="2320636" y="2772901"/>
                  <a:pt x="2322168" y="2772901"/>
                </a:cubicBezTo>
                <a:cubicBezTo>
                  <a:pt x="2323582" y="2772901"/>
                  <a:pt x="2324775" y="2772975"/>
                  <a:pt x="2325747" y="2773122"/>
                </a:cubicBezTo>
                <a:cubicBezTo>
                  <a:pt x="2326719" y="2773270"/>
                  <a:pt x="2327500" y="2773446"/>
                  <a:pt x="2328088" y="2773652"/>
                </a:cubicBezTo>
                <a:cubicBezTo>
                  <a:pt x="2328678" y="2773859"/>
                  <a:pt x="2329090" y="2774138"/>
                  <a:pt x="2329325" y="2774492"/>
                </a:cubicBezTo>
                <a:cubicBezTo>
                  <a:pt x="2329561" y="2774845"/>
                  <a:pt x="2329679" y="2775258"/>
                  <a:pt x="2329679" y="2775729"/>
                </a:cubicBezTo>
                <a:lnTo>
                  <a:pt x="2329679" y="2885480"/>
                </a:lnTo>
                <a:cubicBezTo>
                  <a:pt x="2329679" y="2885952"/>
                  <a:pt x="2329561" y="2886364"/>
                  <a:pt x="2329325" y="2886718"/>
                </a:cubicBezTo>
                <a:cubicBezTo>
                  <a:pt x="2329090" y="2887071"/>
                  <a:pt x="2328678" y="2887351"/>
                  <a:pt x="2328088" y="2887557"/>
                </a:cubicBezTo>
                <a:cubicBezTo>
                  <a:pt x="2327500" y="2887763"/>
                  <a:pt x="2326719" y="2887940"/>
                  <a:pt x="2325747" y="2888087"/>
                </a:cubicBezTo>
                <a:cubicBezTo>
                  <a:pt x="2324775" y="2888235"/>
                  <a:pt x="2323582" y="2888308"/>
                  <a:pt x="2322168" y="2888308"/>
                </a:cubicBezTo>
                <a:cubicBezTo>
                  <a:pt x="2320636" y="2888308"/>
                  <a:pt x="2319399" y="2888235"/>
                  <a:pt x="2318456" y="2888087"/>
                </a:cubicBezTo>
                <a:cubicBezTo>
                  <a:pt x="2317514" y="2887940"/>
                  <a:pt x="2316748" y="2887763"/>
                  <a:pt x="2316159" y="2887557"/>
                </a:cubicBezTo>
                <a:cubicBezTo>
                  <a:pt x="2315570" y="2887351"/>
                  <a:pt x="2315157" y="2887071"/>
                  <a:pt x="2314922" y="2886718"/>
                </a:cubicBezTo>
                <a:cubicBezTo>
                  <a:pt x="2314687" y="2886364"/>
                  <a:pt x="2314568" y="2885952"/>
                  <a:pt x="2314568" y="2885480"/>
                </a:cubicBezTo>
                <a:lnTo>
                  <a:pt x="2314568" y="2834758"/>
                </a:lnTo>
                <a:lnTo>
                  <a:pt x="2262521" y="2834758"/>
                </a:lnTo>
                <a:lnTo>
                  <a:pt x="2262521" y="2885480"/>
                </a:lnTo>
                <a:cubicBezTo>
                  <a:pt x="2262521" y="2885952"/>
                  <a:pt x="2262403" y="2886364"/>
                  <a:pt x="2262167" y="2886718"/>
                </a:cubicBezTo>
                <a:cubicBezTo>
                  <a:pt x="2261931" y="2887071"/>
                  <a:pt x="2261518" y="2887351"/>
                  <a:pt x="2260930" y="2887557"/>
                </a:cubicBezTo>
                <a:cubicBezTo>
                  <a:pt x="2260341" y="2887763"/>
                  <a:pt x="2259561" y="2887940"/>
                  <a:pt x="2258589" y="2888087"/>
                </a:cubicBezTo>
                <a:cubicBezTo>
                  <a:pt x="2257615" y="2888235"/>
                  <a:pt x="2256394" y="2888308"/>
                  <a:pt x="2254920" y="2888308"/>
                </a:cubicBezTo>
                <a:cubicBezTo>
                  <a:pt x="2253508" y="2888308"/>
                  <a:pt x="2252300" y="2888235"/>
                  <a:pt x="2251299" y="2888087"/>
                </a:cubicBezTo>
                <a:cubicBezTo>
                  <a:pt x="2250296" y="2887940"/>
                  <a:pt x="2249501" y="2887763"/>
                  <a:pt x="2248913" y="2887557"/>
                </a:cubicBezTo>
                <a:cubicBezTo>
                  <a:pt x="2248323" y="2887351"/>
                  <a:pt x="2247910" y="2887071"/>
                  <a:pt x="2247676" y="2886718"/>
                </a:cubicBezTo>
                <a:cubicBezTo>
                  <a:pt x="2247440" y="2886364"/>
                  <a:pt x="2247321" y="2885952"/>
                  <a:pt x="2247321" y="2885480"/>
                </a:cubicBezTo>
                <a:lnTo>
                  <a:pt x="2247321" y="2775729"/>
                </a:lnTo>
                <a:cubicBezTo>
                  <a:pt x="2247321" y="2775258"/>
                  <a:pt x="2247440" y="2774845"/>
                  <a:pt x="2247676" y="2774492"/>
                </a:cubicBezTo>
                <a:cubicBezTo>
                  <a:pt x="2247910" y="2774138"/>
                  <a:pt x="2248323" y="2773859"/>
                  <a:pt x="2248913" y="2773652"/>
                </a:cubicBezTo>
                <a:cubicBezTo>
                  <a:pt x="2249501" y="2773446"/>
                  <a:pt x="2250296" y="2773270"/>
                  <a:pt x="2251299" y="2773122"/>
                </a:cubicBezTo>
                <a:cubicBezTo>
                  <a:pt x="2252300" y="2772975"/>
                  <a:pt x="2253508" y="2772901"/>
                  <a:pt x="2254920" y="2772901"/>
                </a:cubicBezTo>
                <a:close/>
                <a:moveTo>
                  <a:pt x="2004336" y="2772901"/>
                </a:moveTo>
                <a:cubicBezTo>
                  <a:pt x="2006102" y="2772901"/>
                  <a:pt x="2007531" y="2772960"/>
                  <a:pt x="2008621" y="2773078"/>
                </a:cubicBezTo>
                <a:cubicBezTo>
                  <a:pt x="2009710" y="2773196"/>
                  <a:pt x="2010580" y="2773358"/>
                  <a:pt x="2011228" y="2773564"/>
                </a:cubicBezTo>
                <a:cubicBezTo>
                  <a:pt x="2011876" y="2773770"/>
                  <a:pt x="2012361" y="2774065"/>
                  <a:pt x="2012685" y="2774448"/>
                </a:cubicBezTo>
                <a:cubicBezTo>
                  <a:pt x="2013009" y="2774831"/>
                  <a:pt x="2013318" y="2775317"/>
                  <a:pt x="2013614" y="2775906"/>
                </a:cubicBezTo>
                <a:lnTo>
                  <a:pt x="2029431" y="2808778"/>
                </a:lnTo>
                <a:cubicBezTo>
                  <a:pt x="2030899" y="2811901"/>
                  <a:pt x="2032365" y="2815170"/>
                  <a:pt x="2033829" y="2818587"/>
                </a:cubicBezTo>
                <a:cubicBezTo>
                  <a:pt x="2035293" y="2822004"/>
                  <a:pt x="2036786" y="2825450"/>
                  <a:pt x="2038309" y="2828926"/>
                </a:cubicBezTo>
                <a:lnTo>
                  <a:pt x="2038485" y="2828926"/>
                </a:lnTo>
                <a:cubicBezTo>
                  <a:pt x="2039832" y="2825568"/>
                  <a:pt x="2041224" y="2822225"/>
                  <a:pt x="2042658" y="2818896"/>
                </a:cubicBezTo>
                <a:cubicBezTo>
                  <a:pt x="2044093" y="2815568"/>
                  <a:pt x="2045546" y="2812283"/>
                  <a:pt x="2047016" y="2809043"/>
                </a:cubicBezTo>
                <a:lnTo>
                  <a:pt x="2062921" y="2775994"/>
                </a:lnTo>
                <a:cubicBezTo>
                  <a:pt x="2063098" y="2775405"/>
                  <a:pt x="2063349" y="2774904"/>
                  <a:pt x="2063673" y="2774492"/>
                </a:cubicBezTo>
                <a:cubicBezTo>
                  <a:pt x="2063997" y="2774080"/>
                  <a:pt x="2064438" y="2773770"/>
                  <a:pt x="2064998" y="2773564"/>
                </a:cubicBezTo>
                <a:cubicBezTo>
                  <a:pt x="2065558" y="2773358"/>
                  <a:pt x="2066340" y="2773196"/>
                  <a:pt x="2067340" y="2773078"/>
                </a:cubicBezTo>
                <a:cubicBezTo>
                  <a:pt x="2068341" y="2772960"/>
                  <a:pt x="2069608" y="2772901"/>
                  <a:pt x="2071139" y="2772901"/>
                </a:cubicBezTo>
                <a:cubicBezTo>
                  <a:pt x="2073261" y="2772901"/>
                  <a:pt x="2074925" y="2772975"/>
                  <a:pt x="2076132" y="2773122"/>
                </a:cubicBezTo>
                <a:cubicBezTo>
                  <a:pt x="2077340" y="2773270"/>
                  <a:pt x="2078180" y="2773550"/>
                  <a:pt x="2078651" y="2773962"/>
                </a:cubicBezTo>
                <a:cubicBezTo>
                  <a:pt x="2079121" y="2774374"/>
                  <a:pt x="2079284" y="2774963"/>
                  <a:pt x="2079137" y="2775729"/>
                </a:cubicBezTo>
                <a:cubicBezTo>
                  <a:pt x="2078989" y="2776495"/>
                  <a:pt x="2078592" y="2777526"/>
                  <a:pt x="2077943" y="2778822"/>
                </a:cubicBezTo>
                <a:lnTo>
                  <a:pt x="2045601" y="2843330"/>
                </a:lnTo>
                <a:lnTo>
                  <a:pt x="2045601" y="2885480"/>
                </a:lnTo>
                <a:cubicBezTo>
                  <a:pt x="2045601" y="2885952"/>
                  <a:pt x="2045485" y="2886364"/>
                  <a:pt x="2045250" y="2886718"/>
                </a:cubicBezTo>
                <a:cubicBezTo>
                  <a:pt x="2045016" y="2887071"/>
                  <a:pt x="2044605" y="2887351"/>
                  <a:pt x="2044020" y="2887557"/>
                </a:cubicBezTo>
                <a:cubicBezTo>
                  <a:pt x="2043435" y="2887763"/>
                  <a:pt x="2042645" y="2887940"/>
                  <a:pt x="2041648" y="2888087"/>
                </a:cubicBezTo>
                <a:cubicBezTo>
                  <a:pt x="2040652" y="2888235"/>
                  <a:pt x="2039451" y="2888308"/>
                  <a:pt x="2038046" y="2888308"/>
                </a:cubicBezTo>
                <a:cubicBezTo>
                  <a:pt x="2036582" y="2888308"/>
                  <a:pt x="2035365" y="2888235"/>
                  <a:pt x="2034400" y="2888087"/>
                </a:cubicBezTo>
                <a:cubicBezTo>
                  <a:pt x="2033433" y="2887940"/>
                  <a:pt x="2032643" y="2887763"/>
                  <a:pt x="2032027" y="2887557"/>
                </a:cubicBezTo>
                <a:cubicBezTo>
                  <a:pt x="2031412" y="2887351"/>
                  <a:pt x="2030989" y="2887071"/>
                  <a:pt x="2030755" y="2886718"/>
                </a:cubicBezTo>
                <a:cubicBezTo>
                  <a:pt x="2030521" y="2886364"/>
                  <a:pt x="2030402" y="2885952"/>
                  <a:pt x="2030402" y="2885480"/>
                </a:cubicBezTo>
                <a:lnTo>
                  <a:pt x="2030402" y="2843330"/>
                </a:lnTo>
                <a:lnTo>
                  <a:pt x="1998062" y="2778822"/>
                </a:lnTo>
                <a:cubicBezTo>
                  <a:pt x="1997413" y="2777467"/>
                  <a:pt x="1997015" y="2776407"/>
                  <a:pt x="1996868" y="2775641"/>
                </a:cubicBezTo>
                <a:cubicBezTo>
                  <a:pt x="1996721" y="2774875"/>
                  <a:pt x="1996868" y="2774286"/>
                  <a:pt x="1997310" y="2773873"/>
                </a:cubicBezTo>
                <a:cubicBezTo>
                  <a:pt x="1997751" y="2773461"/>
                  <a:pt x="1998547" y="2773196"/>
                  <a:pt x="1999696" y="2773078"/>
                </a:cubicBezTo>
                <a:cubicBezTo>
                  <a:pt x="2000845" y="2772960"/>
                  <a:pt x="2002391" y="2772901"/>
                  <a:pt x="2004336" y="2772901"/>
                </a:cubicBezTo>
                <a:close/>
                <a:moveTo>
                  <a:pt x="1788198" y="2772901"/>
                </a:moveTo>
                <a:cubicBezTo>
                  <a:pt x="1789670" y="2772901"/>
                  <a:pt x="1790893" y="2772975"/>
                  <a:pt x="1791865" y="2773122"/>
                </a:cubicBezTo>
                <a:cubicBezTo>
                  <a:pt x="1792836" y="2773270"/>
                  <a:pt x="1793617" y="2773446"/>
                  <a:pt x="1794207" y="2773652"/>
                </a:cubicBezTo>
                <a:cubicBezTo>
                  <a:pt x="1794796" y="2773859"/>
                  <a:pt x="1795208" y="2774138"/>
                  <a:pt x="1795444" y="2774492"/>
                </a:cubicBezTo>
                <a:cubicBezTo>
                  <a:pt x="1795679" y="2774845"/>
                  <a:pt x="1795798" y="2775258"/>
                  <a:pt x="1795798" y="2775729"/>
                </a:cubicBezTo>
                <a:lnTo>
                  <a:pt x="1795798" y="2821503"/>
                </a:lnTo>
                <a:lnTo>
                  <a:pt x="1847843" y="2821503"/>
                </a:lnTo>
                <a:lnTo>
                  <a:pt x="1847843" y="2775729"/>
                </a:lnTo>
                <a:cubicBezTo>
                  <a:pt x="1847843" y="2775258"/>
                  <a:pt x="1847961" y="2774845"/>
                  <a:pt x="1848197" y="2774492"/>
                </a:cubicBezTo>
                <a:cubicBezTo>
                  <a:pt x="1848433" y="2774138"/>
                  <a:pt x="1848845" y="2773859"/>
                  <a:pt x="1849434" y="2773652"/>
                </a:cubicBezTo>
                <a:cubicBezTo>
                  <a:pt x="1850024" y="2773446"/>
                  <a:pt x="1850789" y="2773270"/>
                  <a:pt x="1851732" y="2773122"/>
                </a:cubicBezTo>
                <a:cubicBezTo>
                  <a:pt x="1852674" y="2772975"/>
                  <a:pt x="1853912" y="2772901"/>
                  <a:pt x="1855443" y="2772901"/>
                </a:cubicBezTo>
                <a:cubicBezTo>
                  <a:pt x="1856858" y="2772901"/>
                  <a:pt x="1858050" y="2772975"/>
                  <a:pt x="1859022" y="2773122"/>
                </a:cubicBezTo>
                <a:cubicBezTo>
                  <a:pt x="1859993" y="2773270"/>
                  <a:pt x="1860774" y="2773446"/>
                  <a:pt x="1861364" y="2773652"/>
                </a:cubicBezTo>
                <a:cubicBezTo>
                  <a:pt x="1861953" y="2773859"/>
                  <a:pt x="1862366" y="2774138"/>
                  <a:pt x="1862601" y="2774492"/>
                </a:cubicBezTo>
                <a:cubicBezTo>
                  <a:pt x="1862836" y="2774845"/>
                  <a:pt x="1862955" y="2775258"/>
                  <a:pt x="1862955" y="2775729"/>
                </a:cubicBezTo>
                <a:lnTo>
                  <a:pt x="1862955" y="2885480"/>
                </a:lnTo>
                <a:cubicBezTo>
                  <a:pt x="1862955" y="2885952"/>
                  <a:pt x="1862836" y="2886364"/>
                  <a:pt x="1862601" y="2886718"/>
                </a:cubicBezTo>
                <a:cubicBezTo>
                  <a:pt x="1862366" y="2887071"/>
                  <a:pt x="1861953" y="2887351"/>
                  <a:pt x="1861364" y="2887557"/>
                </a:cubicBezTo>
                <a:cubicBezTo>
                  <a:pt x="1860774" y="2887763"/>
                  <a:pt x="1859993" y="2887940"/>
                  <a:pt x="1859022" y="2888087"/>
                </a:cubicBezTo>
                <a:cubicBezTo>
                  <a:pt x="1858050" y="2888235"/>
                  <a:pt x="1856858" y="2888308"/>
                  <a:pt x="1855443" y="2888308"/>
                </a:cubicBezTo>
                <a:cubicBezTo>
                  <a:pt x="1853912" y="2888308"/>
                  <a:pt x="1852674" y="2888235"/>
                  <a:pt x="1851732" y="2888087"/>
                </a:cubicBezTo>
                <a:cubicBezTo>
                  <a:pt x="1850789" y="2887940"/>
                  <a:pt x="1850024" y="2887763"/>
                  <a:pt x="1849434" y="2887557"/>
                </a:cubicBezTo>
                <a:cubicBezTo>
                  <a:pt x="1848845" y="2887351"/>
                  <a:pt x="1848433" y="2887071"/>
                  <a:pt x="1848197" y="2886718"/>
                </a:cubicBezTo>
                <a:cubicBezTo>
                  <a:pt x="1847961" y="2886364"/>
                  <a:pt x="1847843" y="2885952"/>
                  <a:pt x="1847843" y="2885480"/>
                </a:cubicBezTo>
                <a:lnTo>
                  <a:pt x="1847843" y="2834758"/>
                </a:lnTo>
                <a:lnTo>
                  <a:pt x="1795798" y="2834758"/>
                </a:lnTo>
                <a:lnTo>
                  <a:pt x="1795798" y="2885480"/>
                </a:lnTo>
                <a:cubicBezTo>
                  <a:pt x="1795798" y="2885952"/>
                  <a:pt x="1795679" y="2886364"/>
                  <a:pt x="1795444" y="2886718"/>
                </a:cubicBezTo>
                <a:cubicBezTo>
                  <a:pt x="1795208" y="2887071"/>
                  <a:pt x="1794796" y="2887351"/>
                  <a:pt x="1794207" y="2887557"/>
                </a:cubicBezTo>
                <a:cubicBezTo>
                  <a:pt x="1793617" y="2887763"/>
                  <a:pt x="1792836" y="2887940"/>
                  <a:pt x="1791865" y="2888087"/>
                </a:cubicBezTo>
                <a:cubicBezTo>
                  <a:pt x="1790893" y="2888235"/>
                  <a:pt x="1789670" y="2888308"/>
                  <a:pt x="1788198" y="2888308"/>
                </a:cubicBezTo>
                <a:cubicBezTo>
                  <a:pt x="1786783" y="2888308"/>
                  <a:pt x="1785576" y="2888235"/>
                  <a:pt x="1784575" y="2888087"/>
                </a:cubicBezTo>
                <a:cubicBezTo>
                  <a:pt x="1783573" y="2887940"/>
                  <a:pt x="1782777" y="2887763"/>
                  <a:pt x="1782188" y="2887557"/>
                </a:cubicBezTo>
                <a:cubicBezTo>
                  <a:pt x="1781600" y="2887351"/>
                  <a:pt x="1781187" y="2887071"/>
                  <a:pt x="1780951" y="2886718"/>
                </a:cubicBezTo>
                <a:cubicBezTo>
                  <a:pt x="1780716" y="2886364"/>
                  <a:pt x="1780599" y="2885952"/>
                  <a:pt x="1780599" y="2885480"/>
                </a:cubicBezTo>
                <a:lnTo>
                  <a:pt x="1780599" y="2775729"/>
                </a:lnTo>
                <a:cubicBezTo>
                  <a:pt x="1780599" y="2775258"/>
                  <a:pt x="1780716" y="2774845"/>
                  <a:pt x="1780951" y="2774492"/>
                </a:cubicBezTo>
                <a:cubicBezTo>
                  <a:pt x="1781187" y="2774138"/>
                  <a:pt x="1781600" y="2773859"/>
                  <a:pt x="1782188" y="2773652"/>
                </a:cubicBezTo>
                <a:cubicBezTo>
                  <a:pt x="1782777" y="2773446"/>
                  <a:pt x="1783573" y="2773270"/>
                  <a:pt x="1784575" y="2773122"/>
                </a:cubicBezTo>
                <a:cubicBezTo>
                  <a:pt x="1785576" y="2772975"/>
                  <a:pt x="1786783" y="2772901"/>
                  <a:pt x="1788198" y="2772901"/>
                </a:cubicBezTo>
                <a:close/>
                <a:moveTo>
                  <a:pt x="1537607" y="2772901"/>
                </a:moveTo>
                <a:cubicBezTo>
                  <a:pt x="1539374" y="2772901"/>
                  <a:pt x="1540802" y="2772960"/>
                  <a:pt x="1541892" y="2773078"/>
                </a:cubicBezTo>
                <a:cubicBezTo>
                  <a:pt x="1542982" y="2773196"/>
                  <a:pt x="1543851" y="2773358"/>
                  <a:pt x="1544500" y="2773564"/>
                </a:cubicBezTo>
                <a:cubicBezTo>
                  <a:pt x="1545148" y="2773770"/>
                  <a:pt x="1545633" y="2774065"/>
                  <a:pt x="1545957" y="2774448"/>
                </a:cubicBezTo>
                <a:cubicBezTo>
                  <a:pt x="1546281" y="2774831"/>
                  <a:pt x="1546590" y="2775317"/>
                  <a:pt x="1546885" y="2775906"/>
                </a:cubicBezTo>
                <a:lnTo>
                  <a:pt x="1562702" y="2808778"/>
                </a:lnTo>
                <a:cubicBezTo>
                  <a:pt x="1564170" y="2811901"/>
                  <a:pt x="1565636" y="2815170"/>
                  <a:pt x="1567101" y="2818587"/>
                </a:cubicBezTo>
                <a:cubicBezTo>
                  <a:pt x="1568564" y="2822004"/>
                  <a:pt x="1570058" y="2825450"/>
                  <a:pt x="1571582" y="2828926"/>
                </a:cubicBezTo>
                <a:lnTo>
                  <a:pt x="1571757" y="2828926"/>
                </a:lnTo>
                <a:cubicBezTo>
                  <a:pt x="1573103" y="2825568"/>
                  <a:pt x="1574494" y="2822225"/>
                  <a:pt x="1575930" y="2818896"/>
                </a:cubicBezTo>
                <a:cubicBezTo>
                  <a:pt x="1577365" y="2815568"/>
                  <a:pt x="1578816" y="2812283"/>
                  <a:pt x="1580287" y="2809043"/>
                </a:cubicBezTo>
                <a:lnTo>
                  <a:pt x="1596193" y="2775994"/>
                </a:lnTo>
                <a:cubicBezTo>
                  <a:pt x="1596370" y="2775405"/>
                  <a:pt x="1596620" y="2774904"/>
                  <a:pt x="1596944" y="2774492"/>
                </a:cubicBezTo>
                <a:cubicBezTo>
                  <a:pt x="1597268" y="2774080"/>
                  <a:pt x="1597709" y="2773770"/>
                  <a:pt x="1598269" y="2773564"/>
                </a:cubicBezTo>
                <a:cubicBezTo>
                  <a:pt x="1598829" y="2773358"/>
                  <a:pt x="1599609" y="2773196"/>
                  <a:pt x="1600611" y="2773078"/>
                </a:cubicBezTo>
                <a:cubicBezTo>
                  <a:pt x="1601613" y="2772960"/>
                  <a:pt x="1602879" y="2772901"/>
                  <a:pt x="1604411" y="2772901"/>
                </a:cubicBezTo>
                <a:cubicBezTo>
                  <a:pt x="1606531" y="2772901"/>
                  <a:pt x="1608195" y="2772975"/>
                  <a:pt x="1609403" y="2773122"/>
                </a:cubicBezTo>
                <a:cubicBezTo>
                  <a:pt x="1610611" y="2773270"/>
                  <a:pt x="1611451" y="2773550"/>
                  <a:pt x="1611922" y="2773962"/>
                </a:cubicBezTo>
                <a:cubicBezTo>
                  <a:pt x="1612393" y="2774374"/>
                  <a:pt x="1612555" y="2774963"/>
                  <a:pt x="1612408" y="2775729"/>
                </a:cubicBezTo>
                <a:cubicBezTo>
                  <a:pt x="1612260" y="2776495"/>
                  <a:pt x="1611863" y="2777526"/>
                  <a:pt x="1611215" y="2778822"/>
                </a:cubicBezTo>
                <a:lnTo>
                  <a:pt x="1578873" y="2843330"/>
                </a:lnTo>
                <a:lnTo>
                  <a:pt x="1578873" y="2885480"/>
                </a:lnTo>
                <a:cubicBezTo>
                  <a:pt x="1578873" y="2885952"/>
                  <a:pt x="1578756" y="2886364"/>
                  <a:pt x="1578521" y="2886718"/>
                </a:cubicBezTo>
                <a:cubicBezTo>
                  <a:pt x="1578287" y="2887071"/>
                  <a:pt x="1577877" y="2887351"/>
                  <a:pt x="1577291" y="2887557"/>
                </a:cubicBezTo>
                <a:cubicBezTo>
                  <a:pt x="1576706" y="2887763"/>
                  <a:pt x="1575914" y="2887940"/>
                  <a:pt x="1574919" y="2888087"/>
                </a:cubicBezTo>
                <a:cubicBezTo>
                  <a:pt x="1573924" y="2888235"/>
                  <a:pt x="1572724" y="2888308"/>
                  <a:pt x="1571318" y="2888308"/>
                </a:cubicBezTo>
                <a:cubicBezTo>
                  <a:pt x="1569853" y="2888308"/>
                  <a:pt x="1568638" y="2888235"/>
                  <a:pt x="1567672" y="2888087"/>
                </a:cubicBezTo>
                <a:cubicBezTo>
                  <a:pt x="1566705" y="2887940"/>
                  <a:pt x="1565914" y="2887763"/>
                  <a:pt x="1565299" y="2887557"/>
                </a:cubicBezTo>
                <a:cubicBezTo>
                  <a:pt x="1564684" y="2887351"/>
                  <a:pt x="1564260" y="2887071"/>
                  <a:pt x="1564025" y="2886718"/>
                </a:cubicBezTo>
                <a:cubicBezTo>
                  <a:pt x="1563791" y="2886364"/>
                  <a:pt x="1563674" y="2885952"/>
                  <a:pt x="1563674" y="2885480"/>
                </a:cubicBezTo>
                <a:lnTo>
                  <a:pt x="1563674" y="2843330"/>
                </a:lnTo>
                <a:lnTo>
                  <a:pt x="1531333" y="2778822"/>
                </a:lnTo>
                <a:cubicBezTo>
                  <a:pt x="1530685" y="2777467"/>
                  <a:pt x="1530287" y="2776407"/>
                  <a:pt x="1530140" y="2775641"/>
                </a:cubicBezTo>
                <a:cubicBezTo>
                  <a:pt x="1529993" y="2774875"/>
                  <a:pt x="1530140" y="2774286"/>
                  <a:pt x="1530581" y="2773873"/>
                </a:cubicBezTo>
                <a:cubicBezTo>
                  <a:pt x="1531023" y="2773461"/>
                  <a:pt x="1531819" y="2773196"/>
                  <a:pt x="1532968" y="2773078"/>
                </a:cubicBezTo>
                <a:cubicBezTo>
                  <a:pt x="1534116" y="2772960"/>
                  <a:pt x="1535662" y="2772901"/>
                  <a:pt x="1537607" y="2772901"/>
                </a:cubicBezTo>
                <a:close/>
                <a:moveTo>
                  <a:pt x="1311942" y="2772901"/>
                </a:moveTo>
                <a:cubicBezTo>
                  <a:pt x="1313415" y="2772901"/>
                  <a:pt x="1314637" y="2772975"/>
                  <a:pt x="1315609" y="2773122"/>
                </a:cubicBezTo>
                <a:cubicBezTo>
                  <a:pt x="1316581" y="2773270"/>
                  <a:pt x="1317361" y="2773446"/>
                  <a:pt x="1317950" y="2773652"/>
                </a:cubicBezTo>
                <a:cubicBezTo>
                  <a:pt x="1318540" y="2773859"/>
                  <a:pt x="1318952" y="2774138"/>
                  <a:pt x="1319188" y="2774492"/>
                </a:cubicBezTo>
                <a:cubicBezTo>
                  <a:pt x="1319423" y="2774845"/>
                  <a:pt x="1319541" y="2775258"/>
                  <a:pt x="1319541" y="2775729"/>
                </a:cubicBezTo>
                <a:lnTo>
                  <a:pt x="1319541" y="2821503"/>
                </a:lnTo>
                <a:lnTo>
                  <a:pt x="1371588" y="2821503"/>
                </a:lnTo>
                <a:lnTo>
                  <a:pt x="1371588" y="2775729"/>
                </a:lnTo>
                <a:cubicBezTo>
                  <a:pt x="1371588" y="2775258"/>
                  <a:pt x="1371706" y="2774845"/>
                  <a:pt x="1371942" y="2774492"/>
                </a:cubicBezTo>
                <a:cubicBezTo>
                  <a:pt x="1372177" y="2774138"/>
                  <a:pt x="1372590" y="2773859"/>
                  <a:pt x="1373178" y="2773652"/>
                </a:cubicBezTo>
                <a:cubicBezTo>
                  <a:pt x="1373768" y="2773446"/>
                  <a:pt x="1374534" y="2773270"/>
                  <a:pt x="1375476" y="2773122"/>
                </a:cubicBezTo>
                <a:cubicBezTo>
                  <a:pt x="1376419" y="2772975"/>
                  <a:pt x="1377656" y="2772901"/>
                  <a:pt x="1379188" y="2772901"/>
                </a:cubicBezTo>
                <a:cubicBezTo>
                  <a:pt x="1380602" y="2772901"/>
                  <a:pt x="1381795" y="2772975"/>
                  <a:pt x="1382766" y="2773122"/>
                </a:cubicBezTo>
                <a:cubicBezTo>
                  <a:pt x="1383738" y="2773270"/>
                  <a:pt x="1384520" y="2773446"/>
                  <a:pt x="1385109" y="2773652"/>
                </a:cubicBezTo>
                <a:cubicBezTo>
                  <a:pt x="1385699" y="2773859"/>
                  <a:pt x="1386110" y="2774138"/>
                  <a:pt x="1386346" y="2774492"/>
                </a:cubicBezTo>
                <a:cubicBezTo>
                  <a:pt x="1386581" y="2774845"/>
                  <a:pt x="1386699" y="2775258"/>
                  <a:pt x="1386699" y="2775729"/>
                </a:cubicBezTo>
                <a:lnTo>
                  <a:pt x="1386699" y="2885480"/>
                </a:lnTo>
                <a:cubicBezTo>
                  <a:pt x="1386699" y="2885952"/>
                  <a:pt x="1386581" y="2886364"/>
                  <a:pt x="1386346" y="2886718"/>
                </a:cubicBezTo>
                <a:cubicBezTo>
                  <a:pt x="1386110" y="2887071"/>
                  <a:pt x="1385699" y="2887351"/>
                  <a:pt x="1385109" y="2887557"/>
                </a:cubicBezTo>
                <a:cubicBezTo>
                  <a:pt x="1384520" y="2887763"/>
                  <a:pt x="1383738" y="2887940"/>
                  <a:pt x="1382766" y="2888087"/>
                </a:cubicBezTo>
                <a:cubicBezTo>
                  <a:pt x="1381795" y="2888235"/>
                  <a:pt x="1380602" y="2888308"/>
                  <a:pt x="1379188" y="2888308"/>
                </a:cubicBezTo>
                <a:cubicBezTo>
                  <a:pt x="1377656" y="2888308"/>
                  <a:pt x="1376419" y="2888235"/>
                  <a:pt x="1375476" y="2888087"/>
                </a:cubicBezTo>
                <a:cubicBezTo>
                  <a:pt x="1374534" y="2887940"/>
                  <a:pt x="1373768" y="2887763"/>
                  <a:pt x="1373178" y="2887557"/>
                </a:cubicBezTo>
                <a:cubicBezTo>
                  <a:pt x="1372590" y="2887351"/>
                  <a:pt x="1372177" y="2887071"/>
                  <a:pt x="1371942" y="2886718"/>
                </a:cubicBezTo>
                <a:cubicBezTo>
                  <a:pt x="1371706" y="2886364"/>
                  <a:pt x="1371588" y="2885952"/>
                  <a:pt x="1371588" y="2885480"/>
                </a:cubicBezTo>
                <a:lnTo>
                  <a:pt x="1371588" y="2834758"/>
                </a:lnTo>
                <a:lnTo>
                  <a:pt x="1319541" y="2834758"/>
                </a:lnTo>
                <a:lnTo>
                  <a:pt x="1319541" y="2885480"/>
                </a:lnTo>
                <a:cubicBezTo>
                  <a:pt x="1319541" y="2885952"/>
                  <a:pt x="1319423" y="2886364"/>
                  <a:pt x="1319188" y="2886718"/>
                </a:cubicBezTo>
                <a:cubicBezTo>
                  <a:pt x="1318952" y="2887071"/>
                  <a:pt x="1318540" y="2887351"/>
                  <a:pt x="1317950" y="2887557"/>
                </a:cubicBezTo>
                <a:cubicBezTo>
                  <a:pt x="1317361" y="2887763"/>
                  <a:pt x="1316581" y="2887940"/>
                  <a:pt x="1315609" y="2888087"/>
                </a:cubicBezTo>
                <a:cubicBezTo>
                  <a:pt x="1314637" y="2888235"/>
                  <a:pt x="1313415" y="2888308"/>
                  <a:pt x="1311942" y="2888308"/>
                </a:cubicBezTo>
                <a:cubicBezTo>
                  <a:pt x="1310528" y="2888308"/>
                  <a:pt x="1309320" y="2888235"/>
                  <a:pt x="1308319" y="2888087"/>
                </a:cubicBezTo>
                <a:cubicBezTo>
                  <a:pt x="1307317" y="2887940"/>
                  <a:pt x="1306522" y="2887763"/>
                  <a:pt x="1305933" y="2887557"/>
                </a:cubicBezTo>
                <a:cubicBezTo>
                  <a:pt x="1305343" y="2887351"/>
                  <a:pt x="1304931" y="2887071"/>
                  <a:pt x="1304696" y="2886718"/>
                </a:cubicBezTo>
                <a:cubicBezTo>
                  <a:pt x="1304460" y="2886364"/>
                  <a:pt x="1304342" y="2885952"/>
                  <a:pt x="1304342" y="2885480"/>
                </a:cubicBezTo>
                <a:lnTo>
                  <a:pt x="1304342" y="2775729"/>
                </a:lnTo>
                <a:cubicBezTo>
                  <a:pt x="1304342" y="2775258"/>
                  <a:pt x="1304460" y="2774845"/>
                  <a:pt x="1304696" y="2774492"/>
                </a:cubicBezTo>
                <a:cubicBezTo>
                  <a:pt x="1304931" y="2774138"/>
                  <a:pt x="1305343" y="2773859"/>
                  <a:pt x="1305933" y="2773652"/>
                </a:cubicBezTo>
                <a:cubicBezTo>
                  <a:pt x="1306522" y="2773446"/>
                  <a:pt x="1307317" y="2773270"/>
                  <a:pt x="1308319" y="2773122"/>
                </a:cubicBezTo>
                <a:cubicBezTo>
                  <a:pt x="1309320" y="2772975"/>
                  <a:pt x="1310528" y="2772901"/>
                  <a:pt x="1311942" y="2772901"/>
                </a:cubicBezTo>
                <a:close/>
                <a:moveTo>
                  <a:pt x="1061357" y="2772901"/>
                </a:moveTo>
                <a:cubicBezTo>
                  <a:pt x="1063124" y="2772901"/>
                  <a:pt x="1064553" y="2772960"/>
                  <a:pt x="1065643" y="2773078"/>
                </a:cubicBezTo>
                <a:cubicBezTo>
                  <a:pt x="1066733" y="2773196"/>
                  <a:pt x="1067602" y="2773358"/>
                  <a:pt x="1068250" y="2773564"/>
                </a:cubicBezTo>
                <a:cubicBezTo>
                  <a:pt x="1068897" y="2773770"/>
                  <a:pt x="1069383" y="2774065"/>
                  <a:pt x="1069708" y="2774448"/>
                </a:cubicBezTo>
                <a:cubicBezTo>
                  <a:pt x="1070031" y="2774831"/>
                  <a:pt x="1070341" y="2775317"/>
                  <a:pt x="1070635" y="2775906"/>
                </a:cubicBezTo>
                <a:lnTo>
                  <a:pt x="1086453" y="2808778"/>
                </a:lnTo>
                <a:cubicBezTo>
                  <a:pt x="1087921" y="2811901"/>
                  <a:pt x="1089387" y="2815170"/>
                  <a:pt x="1090851" y="2818587"/>
                </a:cubicBezTo>
                <a:cubicBezTo>
                  <a:pt x="1092315" y="2822004"/>
                  <a:pt x="1093809" y="2825450"/>
                  <a:pt x="1095332" y="2828926"/>
                </a:cubicBezTo>
                <a:lnTo>
                  <a:pt x="1095507" y="2828926"/>
                </a:lnTo>
                <a:cubicBezTo>
                  <a:pt x="1096855" y="2825568"/>
                  <a:pt x="1098245" y="2822225"/>
                  <a:pt x="1099680" y="2818896"/>
                </a:cubicBezTo>
                <a:cubicBezTo>
                  <a:pt x="1101115" y="2815568"/>
                  <a:pt x="1102569" y="2812283"/>
                  <a:pt x="1104039" y="2809043"/>
                </a:cubicBezTo>
                <a:lnTo>
                  <a:pt x="1119946" y="2775994"/>
                </a:lnTo>
                <a:cubicBezTo>
                  <a:pt x="1120123" y="2775405"/>
                  <a:pt x="1120373" y="2774904"/>
                  <a:pt x="1120697" y="2774492"/>
                </a:cubicBezTo>
                <a:cubicBezTo>
                  <a:pt x="1121021" y="2774080"/>
                  <a:pt x="1121463" y="2773770"/>
                  <a:pt x="1122022" y="2773564"/>
                </a:cubicBezTo>
                <a:cubicBezTo>
                  <a:pt x="1122583" y="2773358"/>
                  <a:pt x="1123362" y="2773196"/>
                  <a:pt x="1124364" y="2773078"/>
                </a:cubicBezTo>
                <a:cubicBezTo>
                  <a:pt x="1125366" y="2772960"/>
                  <a:pt x="1126632" y="2772901"/>
                  <a:pt x="1128164" y="2772901"/>
                </a:cubicBezTo>
                <a:cubicBezTo>
                  <a:pt x="1130285" y="2772901"/>
                  <a:pt x="1131949" y="2772975"/>
                  <a:pt x="1133157" y="2773122"/>
                </a:cubicBezTo>
                <a:cubicBezTo>
                  <a:pt x="1134364" y="2773270"/>
                  <a:pt x="1135204" y="2773550"/>
                  <a:pt x="1135675" y="2773962"/>
                </a:cubicBezTo>
                <a:cubicBezTo>
                  <a:pt x="1136146" y="2774374"/>
                  <a:pt x="1136308" y="2774963"/>
                  <a:pt x="1136161" y="2775729"/>
                </a:cubicBezTo>
                <a:cubicBezTo>
                  <a:pt x="1136014" y="2776495"/>
                  <a:pt x="1135616" y="2777526"/>
                  <a:pt x="1134968" y="2778822"/>
                </a:cubicBezTo>
                <a:lnTo>
                  <a:pt x="1102624" y="2843330"/>
                </a:lnTo>
                <a:lnTo>
                  <a:pt x="1102624" y="2885480"/>
                </a:lnTo>
                <a:cubicBezTo>
                  <a:pt x="1102624" y="2885952"/>
                  <a:pt x="1102508" y="2886364"/>
                  <a:pt x="1102273" y="2886718"/>
                </a:cubicBezTo>
                <a:cubicBezTo>
                  <a:pt x="1102039" y="2887071"/>
                  <a:pt x="1101628" y="2887351"/>
                  <a:pt x="1101043" y="2887557"/>
                </a:cubicBezTo>
                <a:cubicBezTo>
                  <a:pt x="1100457" y="2887763"/>
                  <a:pt x="1099666" y="2887940"/>
                  <a:pt x="1098670" y="2888087"/>
                </a:cubicBezTo>
                <a:cubicBezTo>
                  <a:pt x="1097675" y="2888235"/>
                  <a:pt x="1096475" y="2888308"/>
                  <a:pt x="1095069" y="2888308"/>
                </a:cubicBezTo>
                <a:cubicBezTo>
                  <a:pt x="1093604" y="2888308"/>
                  <a:pt x="1092389" y="2888235"/>
                  <a:pt x="1091422" y="2888087"/>
                </a:cubicBezTo>
                <a:cubicBezTo>
                  <a:pt x="1090455" y="2887940"/>
                  <a:pt x="1089664" y="2887763"/>
                  <a:pt x="1089050" y="2887557"/>
                </a:cubicBezTo>
                <a:cubicBezTo>
                  <a:pt x="1088435" y="2887351"/>
                  <a:pt x="1088010" y="2887071"/>
                  <a:pt x="1087776" y="2886718"/>
                </a:cubicBezTo>
                <a:cubicBezTo>
                  <a:pt x="1087542" y="2886364"/>
                  <a:pt x="1087425" y="2885952"/>
                  <a:pt x="1087425" y="2885480"/>
                </a:cubicBezTo>
                <a:lnTo>
                  <a:pt x="1087425" y="2843330"/>
                </a:lnTo>
                <a:lnTo>
                  <a:pt x="1055083" y="2778822"/>
                </a:lnTo>
                <a:cubicBezTo>
                  <a:pt x="1054436" y="2777467"/>
                  <a:pt x="1054038" y="2776407"/>
                  <a:pt x="1053891" y="2775641"/>
                </a:cubicBezTo>
                <a:cubicBezTo>
                  <a:pt x="1053743" y="2774875"/>
                  <a:pt x="1053891" y="2774286"/>
                  <a:pt x="1054332" y="2773873"/>
                </a:cubicBezTo>
                <a:cubicBezTo>
                  <a:pt x="1054775" y="2773461"/>
                  <a:pt x="1055570" y="2773196"/>
                  <a:pt x="1056719" y="2773078"/>
                </a:cubicBezTo>
                <a:cubicBezTo>
                  <a:pt x="1057867" y="2772960"/>
                  <a:pt x="1059413" y="2772901"/>
                  <a:pt x="1061357" y="2772901"/>
                </a:cubicBezTo>
                <a:close/>
                <a:moveTo>
                  <a:pt x="845220" y="2772901"/>
                </a:moveTo>
                <a:cubicBezTo>
                  <a:pt x="846693" y="2772901"/>
                  <a:pt x="847915" y="2772975"/>
                  <a:pt x="848886" y="2773122"/>
                </a:cubicBezTo>
                <a:cubicBezTo>
                  <a:pt x="849859" y="2773270"/>
                  <a:pt x="850639" y="2773446"/>
                  <a:pt x="851228" y="2773652"/>
                </a:cubicBezTo>
                <a:cubicBezTo>
                  <a:pt x="851819" y="2773859"/>
                  <a:pt x="852231" y="2774138"/>
                  <a:pt x="852467" y="2774492"/>
                </a:cubicBezTo>
                <a:cubicBezTo>
                  <a:pt x="852702" y="2774845"/>
                  <a:pt x="852820" y="2775258"/>
                  <a:pt x="852820" y="2775729"/>
                </a:cubicBezTo>
                <a:lnTo>
                  <a:pt x="852820" y="2821503"/>
                </a:lnTo>
                <a:lnTo>
                  <a:pt x="904866" y="2821503"/>
                </a:lnTo>
                <a:lnTo>
                  <a:pt x="904866" y="2775729"/>
                </a:lnTo>
                <a:cubicBezTo>
                  <a:pt x="904866" y="2775258"/>
                  <a:pt x="904984" y="2774845"/>
                  <a:pt x="905220" y="2774492"/>
                </a:cubicBezTo>
                <a:cubicBezTo>
                  <a:pt x="905455" y="2774138"/>
                  <a:pt x="905867" y="2773859"/>
                  <a:pt x="906457" y="2773652"/>
                </a:cubicBezTo>
                <a:cubicBezTo>
                  <a:pt x="907046" y="2773446"/>
                  <a:pt x="907812" y="2773270"/>
                  <a:pt x="908755" y="2773122"/>
                </a:cubicBezTo>
                <a:cubicBezTo>
                  <a:pt x="909697" y="2772975"/>
                  <a:pt x="910934" y="2772901"/>
                  <a:pt x="912466" y="2772901"/>
                </a:cubicBezTo>
                <a:cubicBezTo>
                  <a:pt x="913880" y="2772901"/>
                  <a:pt x="915072" y="2772975"/>
                  <a:pt x="916045" y="2773122"/>
                </a:cubicBezTo>
                <a:cubicBezTo>
                  <a:pt x="917017" y="2773270"/>
                  <a:pt x="917797" y="2773446"/>
                  <a:pt x="918386" y="2773652"/>
                </a:cubicBezTo>
                <a:cubicBezTo>
                  <a:pt x="918975" y="2773859"/>
                  <a:pt x="919387" y="2774138"/>
                  <a:pt x="919624" y="2774492"/>
                </a:cubicBezTo>
                <a:cubicBezTo>
                  <a:pt x="919859" y="2774845"/>
                  <a:pt x="919978" y="2775258"/>
                  <a:pt x="919978" y="2775729"/>
                </a:cubicBezTo>
                <a:lnTo>
                  <a:pt x="919978" y="2885480"/>
                </a:lnTo>
                <a:cubicBezTo>
                  <a:pt x="919978" y="2885952"/>
                  <a:pt x="919859" y="2886364"/>
                  <a:pt x="919624" y="2886718"/>
                </a:cubicBezTo>
                <a:cubicBezTo>
                  <a:pt x="919387" y="2887071"/>
                  <a:pt x="918975" y="2887351"/>
                  <a:pt x="918386" y="2887557"/>
                </a:cubicBezTo>
                <a:cubicBezTo>
                  <a:pt x="917797" y="2887763"/>
                  <a:pt x="917017" y="2887940"/>
                  <a:pt x="916045" y="2888087"/>
                </a:cubicBezTo>
                <a:cubicBezTo>
                  <a:pt x="915072" y="2888235"/>
                  <a:pt x="913880" y="2888308"/>
                  <a:pt x="912466" y="2888308"/>
                </a:cubicBezTo>
                <a:cubicBezTo>
                  <a:pt x="910934" y="2888308"/>
                  <a:pt x="909697" y="2888235"/>
                  <a:pt x="908755" y="2888087"/>
                </a:cubicBezTo>
                <a:cubicBezTo>
                  <a:pt x="907812" y="2887940"/>
                  <a:pt x="907046" y="2887763"/>
                  <a:pt x="906457" y="2887557"/>
                </a:cubicBezTo>
                <a:cubicBezTo>
                  <a:pt x="905867" y="2887351"/>
                  <a:pt x="905455" y="2887071"/>
                  <a:pt x="905220" y="2886718"/>
                </a:cubicBezTo>
                <a:cubicBezTo>
                  <a:pt x="904984" y="2886364"/>
                  <a:pt x="904866" y="2885952"/>
                  <a:pt x="904866" y="2885480"/>
                </a:cubicBezTo>
                <a:lnTo>
                  <a:pt x="904866" y="2834758"/>
                </a:lnTo>
                <a:lnTo>
                  <a:pt x="852820" y="2834758"/>
                </a:lnTo>
                <a:lnTo>
                  <a:pt x="852820" y="2885480"/>
                </a:lnTo>
                <a:cubicBezTo>
                  <a:pt x="852820" y="2885952"/>
                  <a:pt x="852702" y="2886364"/>
                  <a:pt x="852467" y="2886718"/>
                </a:cubicBezTo>
                <a:cubicBezTo>
                  <a:pt x="852231" y="2887071"/>
                  <a:pt x="851819" y="2887351"/>
                  <a:pt x="851228" y="2887557"/>
                </a:cubicBezTo>
                <a:cubicBezTo>
                  <a:pt x="850639" y="2887763"/>
                  <a:pt x="849859" y="2887940"/>
                  <a:pt x="848886" y="2888087"/>
                </a:cubicBezTo>
                <a:cubicBezTo>
                  <a:pt x="847915" y="2888235"/>
                  <a:pt x="846693" y="2888308"/>
                  <a:pt x="845220" y="2888308"/>
                </a:cubicBezTo>
                <a:cubicBezTo>
                  <a:pt x="843805" y="2888308"/>
                  <a:pt x="842598" y="2888235"/>
                  <a:pt x="841597" y="2888087"/>
                </a:cubicBezTo>
                <a:cubicBezTo>
                  <a:pt x="840595" y="2887940"/>
                  <a:pt x="839799" y="2887763"/>
                  <a:pt x="839210" y="2887557"/>
                </a:cubicBezTo>
                <a:cubicBezTo>
                  <a:pt x="838620" y="2887351"/>
                  <a:pt x="838209" y="2887071"/>
                  <a:pt x="837973" y="2886718"/>
                </a:cubicBezTo>
                <a:cubicBezTo>
                  <a:pt x="837738" y="2886364"/>
                  <a:pt x="837620" y="2885952"/>
                  <a:pt x="837620" y="2885480"/>
                </a:cubicBezTo>
                <a:lnTo>
                  <a:pt x="837620" y="2775729"/>
                </a:lnTo>
                <a:cubicBezTo>
                  <a:pt x="837620" y="2775258"/>
                  <a:pt x="837738" y="2774845"/>
                  <a:pt x="837973" y="2774492"/>
                </a:cubicBezTo>
                <a:cubicBezTo>
                  <a:pt x="838209" y="2774138"/>
                  <a:pt x="838620" y="2773859"/>
                  <a:pt x="839210" y="2773652"/>
                </a:cubicBezTo>
                <a:cubicBezTo>
                  <a:pt x="839799" y="2773446"/>
                  <a:pt x="840595" y="2773270"/>
                  <a:pt x="841597" y="2773122"/>
                </a:cubicBezTo>
                <a:cubicBezTo>
                  <a:pt x="842598" y="2772975"/>
                  <a:pt x="843805" y="2772901"/>
                  <a:pt x="845220" y="2772901"/>
                </a:cubicBezTo>
                <a:close/>
                <a:moveTo>
                  <a:pt x="594627" y="2772901"/>
                </a:moveTo>
                <a:cubicBezTo>
                  <a:pt x="596395" y="2772901"/>
                  <a:pt x="597823" y="2772960"/>
                  <a:pt x="598932" y="2773078"/>
                </a:cubicBezTo>
                <a:cubicBezTo>
                  <a:pt x="600022" y="2773196"/>
                  <a:pt x="600892" y="2773358"/>
                  <a:pt x="601540" y="2773564"/>
                </a:cubicBezTo>
                <a:cubicBezTo>
                  <a:pt x="602189" y="2773770"/>
                  <a:pt x="602674" y="2774065"/>
                  <a:pt x="602998" y="2774448"/>
                </a:cubicBezTo>
                <a:cubicBezTo>
                  <a:pt x="603322" y="2774831"/>
                  <a:pt x="603631" y="2775317"/>
                  <a:pt x="603925" y="2775906"/>
                </a:cubicBezTo>
                <a:lnTo>
                  <a:pt x="619743" y="2808778"/>
                </a:lnTo>
                <a:cubicBezTo>
                  <a:pt x="621211" y="2811901"/>
                  <a:pt x="622677" y="2815170"/>
                  <a:pt x="624141" y="2818587"/>
                </a:cubicBezTo>
                <a:cubicBezTo>
                  <a:pt x="625605" y="2822004"/>
                  <a:pt x="627099" y="2825450"/>
                  <a:pt x="628623" y="2828926"/>
                </a:cubicBezTo>
                <a:lnTo>
                  <a:pt x="628798" y="2828926"/>
                </a:lnTo>
                <a:cubicBezTo>
                  <a:pt x="630145" y="2825568"/>
                  <a:pt x="631535" y="2822225"/>
                  <a:pt x="632971" y="2818896"/>
                </a:cubicBezTo>
                <a:cubicBezTo>
                  <a:pt x="634405" y="2815568"/>
                  <a:pt x="635857" y="2812283"/>
                  <a:pt x="637327" y="2809043"/>
                </a:cubicBezTo>
                <a:lnTo>
                  <a:pt x="653235" y="2775994"/>
                </a:lnTo>
                <a:cubicBezTo>
                  <a:pt x="653412" y="2775405"/>
                  <a:pt x="653661" y="2774904"/>
                  <a:pt x="653985" y="2774492"/>
                </a:cubicBezTo>
                <a:cubicBezTo>
                  <a:pt x="654309" y="2774080"/>
                  <a:pt x="654751" y="2773770"/>
                  <a:pt x="655312" y="2773564"/>
                </a:cubicBezTo>
                <a:cubicBezTo>
                  <a:pt x="655871" y="2773358"/>
                  <a:pt x="656650" y="2773196"/>
                  <a:pt x="657653" y="2773078"/>
                </a:cubicBezTo>
                <a:cubicBezTo>
                  <a:pt x="658653" y="2772960"/>
                  <a:pt x="659921" y="2772901"/>
                  <a:pt x="661452" y="2772901"/>
                </a:cubicBezTo>
                <a:cubicBezTo>
                  <a:pt x="663573" y="2772901"/>
                  <a:pt x="665238" y="2772975"/>
                  <a:pt x="666445" y="2773122"/>
                </a:cubicBezTo>
                <a:cubicBezTo>
                  <a:pt x="667652" y="2773270"/>
                  <a:pt x="668492" y="2773550"/>
                  <a:pt x="668963" y="2773962"/>
                </a:cubicBezTo>
                <a:cubicBezTo>
                  <a:pt x="669435" y="2774374"/>
                  <a:pt x="669598" y="2774963"/>
                  <a:pt x="669449" y="2775729"/>
                </a:cubicBezTo>
                <a:cubicBezTo>
                  <a:pt x="669304" y="2776495"/>
                  <a:pt x="668906" y="2777526"/>
                  <a:pt x="668257" y="2778822"/>
                </a:cubicBezTo>
                <a:lnTo>
                  <a:pt x="635915" y="2843330"/>
                </a:lnTo>
                <a:lnTo>
                  <a:pt x="635915" y="2885480"/>
                </a:lnTo>
                <a:cubicBezTo>
                  <a:pt x="635915" y="2885952"/>
                  <a:pt x="635798" y="2886364"/>
                  <a:pt x="635563" y="2886718"/>
                </a:cubicBezTo>
                <a:cubicBezTo>
                  <a:pt x="635328" y="2887071"/>
                  <a:pt x="634919" y="2887351"/>
                  <a:pt x="634334" y="2887557"/>
                </a:cubicBezTo>
                <a:cubicBezTo>
                  <a:pt x="633747" y="2887763"/>
                  <a:pt x="632957" y="2887940"/>
                  <a:pt x="631961" y="2888087"/>
                </a:cubicBezTo>
                <a:cubicBezTo>
                  <a:pt x="630966" y="2888235"/>
                  <a:pt x="629765" y="2888308"/>
                  <a:pt x="628358" y="2888308"/>
                </a:cubicBezTo>
                <a:cubicBezTo>
                  <a:pt x="626894" y="2888308"/>
                  <a:pt x="625679" y="2888235"/>
                  <a:pt x="624712" y="2888087"/>
                </a:cubicBezTo>
                <a:cubicBezTo>
                  <a:pt x="623745" y="2887940"/>
                  <a:pt x="622956" y="2887763"/>
                  <a:pt x="622341" y="2887557"/>
                </a:cubicBezTo>
                <a:cubicBezTo>
                  <a:pt x="621726" y="2887351"/>
                  <a:pt x="621301" y="2887071"/>
                  <a:pt x="621066" y="2886718"/>
                </a:cubicBezTo>
                <a:cubicBezTo>
                  <a:pt x="620833" y="2886364"/>
                  <a:pt x="620716" y="2885952"/>
                  <a:pt x="620716" y="2885480"/>
                </a:cubicBezTo>
                <a:lnTo>
                  <a:pt x="620716" y="2843330"/>
                </a:lnTo>
                <a:lnTo>
                  <a:pt x="588353" y="2778822"/>
                </a:lnTo>
                <a:cubicBezTo>
                  <a:pt x="587705" y="2777467"/>
                  <a:pt x="587308" y="2776407"/>
                  <a:pt x="587160" y="2775641"/>
                </a:cubicBezTo>
                <a:cubicBezTo>
                  <a:pt x="587013" y="2774875"/>
                  <a:pt x="587160" y="2774286"/>
                  <a:pt x="587602" y="2773873"/>
                </a:cubicBezTo>
                <a:cubicBezTo>
                  <a:pt x="588044" y="2773461"/>
                  <a:pt x="588839" y="2773196"/>
                  <a:pt x="589988" y="2773078"/>
                </a:cubicBezTo>
                <a:cubicBezTo>
                  <a:pt x="591137" y="2772960"/>
                  <a:pt x="592683" y="2772901"/>
                  <a:pt x="594627" y="2772901"/>
                </a:cubicBezTo>
                <a:close/>
                <a:moveTo>
                  <a:pt x="368963" y="2772901"/>
                </a:moveTo>
                <a:cubicBezTo>
                  <a:pt x="370436" y="2772901"/>
                  <a:pt x="371658" y="2772975"/>
                  <a:pt x="372630" y="2773122"/>
                </a:cubicBezTo>
                <a:cubicBezTo>
                  <a:pt x="373602" y="2773270"/>
                  <a:pt x="374382" y="2773446"/>
                  <a:pt x="374972" y="2773652"/>
                </a:cubicBezTo>
                <a:cubicBezTo>
                  <a:pt x="375561" y="2773859"/>
                  <a:pt x="375973" y="2774138"/>
                  <a:pt x="376209" y="2774492"/>
                </a:cubicBezTo>
                <a:cubicBezTo>
                  <a:pt x="376444" y="2774845"/>
                  <a:pt x="376562" y="2775258"/>
                  <a:pt x="376562" y="2775729"/>
                </a:cubicBezTo>
                <a:lnTo>
                  <a:pt x="376562" y="2821503"/>
                </a:lnTo>
                <a:lnTo>
                  <a:pt x="428610" y="2821503"/>
                </a:lnTo>
                <a:lnTo>
                  <a:pt x="428610" y="2775729"/>
                </a:lnTo>
                <a:cubicBezTo>
                  <a:pt x="428610" y="2775258"/>
                  <a:pt x="428728" y="2774845"/>
                  <a:pt x="428963" y="2774492"/>
                </a:cubicBezTo>
                <a:cubicBezTo>
                  <a:pt x="429199" y="2774138"/>
                  <a:pt x="429611" y="2773859"/>
                  <a:pt x="430200" y="2773652"/>
                </a:cubicBezTo>
                <a:cubicBezTo>
                  <a:pt x="430790" y="2773446"/>
                  <a:pt x="431555" y="2773270"/>
                  <a:pt x="432498" y="2773122"/>
                </a:cubicBezTo>
                <a:cubicBezTo>
                  <a:pt x="433441" y="2772975"/>
                  <a:pt x="434678" y="2772901"/>
                  <a:pt x="436209" y="2772901"/>
                </a:cubicBezTo>
                <a:cubicBezTo>
                  <a:pt x="437623" y="2772901"/>
                  <a:pt x="438816" y="2772975"/>
                  <a:pt x="439788" y="2773122"/>
                </a:cubicBezTo>
                <a:cubicBezTo>
                  <a:pt x="440760" y="2773270"/>
                  <a:pt x="441541" y="2773446"/>
                  <a:pt x="442130" y="2773652"/>
                </a:cubicBezTo>
                <a:cubicBezTo>
                  <a:pt x="442719" y="2773859"/>
                  <a:pt x="443132" y="2774138"/>
                  <a:pt x="443367" y="2774492"/>
                </a:cubicBezTo>
                <a:cubicBezTo>
                  <a:pt x="443603" y="2774845"/>
                  <a:pt x="443721" y="2775258"/>
                  <a:pt x="443721" y="2775729"/>
                </a:cubicBezTo>
                <a:lnTo>
                  <a:pt x="443721" y="2885480"/>
                </a:lnTo>
                <a:cubicBezTo>
                  <a:pt x="443721" y="2885952"/>
                  <a:pt x="443603" y="2886364"/>
                  <a:pt x="443367" y="2886718"/>
                </a:cubicBezTo>
                <a:cubicBezTo>
                  <a:pt x="443132" y="2887071"/>
                  <a:pt x="442719" y="2887351"/>
                  <a:pt x="442130" y="2887557"/>
                </a:cubicBezTo>
                <a:cubicBezTo>
                  <a:pt x="441541" y="2887763"/>
                  <a:pt x="440760" y="2887940"/>
                  <a:pt x="439788" y="2888087"/>
                </a:cubicBezTo>
                <a:cubicBezTo>
                  <a:pt x="438816" y="2888235"/>
                  <a:pt x="437623" y="2888308"/>
                  <a:pt x="436209" y="2888308"/>
                </a:cubicBezTo>
                <a:cubicBezTo>
                  <a:pt x="434678" y="2888308"/>
                  <a:pt x="433441" y="2888235"/>
                  <a:pt x="432498" y="2888087"/>
                </a:cubicBezTo>
                <a:cubicBezTo>
                  <a:pt x="431555" y="2887940"/>
                  <a:pt x="430790" y="2887763"/>
                  <a:pt x="430200" y="2887557"/>
                </a:cubicBezTo>
                <a:cubicBezTo>
                  <a:pt x="429611" y="2887351"/>
                  <a:pt x="429199" y="2887071"/>
                  <a:pt x="428963" y="2886718"/>
                </a:cubicBezTo>
                <a:cubicBezTo>
                  <a:pt x="428728" y="2886364"/>
                  <a:pt x="428610" y="2885952"/>
                  <a:pt x="428610" y="2885480"/>
                </a:cubicBezTo>
                <a:lnTo>
                  <a:pt x="428610" y="2834758"/>
                </a:lnTo>
                <a:lnTo>
                  <a:pt x="376562" y="2834758"/>
                </a:lnTo>
                <a:lnTo>
                  <a:pt x="376562" y="2885480"/>
                </a:lnTo>
                <a:cubicBezTo>
                  <a:pt x="376562" y="2885952"/>
                  <a:pt x="376444" y="2886364"/>
                  <a:pt x="376209" y="2886718"/>
                </a:cubicBezTo>
                <a:cubicBezTo>
                  <a:pt x="375973" y="2887071"/>
                  <a:pt x="375561" y="2887351"/>
                  <a:pt x="374972" y="2887557"/>
                </a:cubicBezTo>
                <a:cubicBezTo>
                  <a:pt x="374382" y="2887763"/>
                  <a:pt x="373602" y="2887940"/>
                  <a:pt x="372630" y="2888087"/>
                </a:cubicBezTo>
                <a:cubicBezTo>
                  <a:pt x="371658" y="2888235"/>
                  <a:pt x="370436" y="2888308"/>
                  <a:pt x="368963" y="2888308"/>
                </a:cubicBezTo>
                <a:cubicBezTo>
                  <a:pt x="367549" y="2888308"/>
                  <a:pt x="366341" y="2888235"/>
                  <a:pt x="365340" y="2888087"/>
                </a:cubicBezTo>
                <a:cubicBezTo>
                  <a:pt x="364338" y="2887940"/>
                  <a:pt x="363543" y="2887763"/>
                  <a:pt x="362954" y="2887557"/>
                </a:cubicBezTo>
                <a:cubicBezTo>
                  <a:pt x="362365" y="2887351"/>
                  <a:pt x="361952" y="2887071"/>
                  <a:pt x="361717" y="2886718"/>
                </a:cubicBezTo>
                <a:cubicBezTo>
                  <a:pt x="361481" y="2886364"/>
                  <a:pt x="361363" y="2885952"/>
                  <a:pt x="361363" y="2885480"/>
                </a:cubicBezTo>
                <a:lnTo>
                  <a:pt x="361363" y="2775729"/>
                </a:lnTo>
                <a:cubicBezTo>
                  <a:pt x="361363" y="2775258"/>
                  <a:pt x="361481" y="2774845"/>
                  <a:pt x="361717" y="2774492"/>
                </a:cubicBezTo>
                <a:cubicBezTo>
                  <a:pt x="361952" y="2774138"/>
                  <a:pt x="362365" y="2773859"/>
                  <a:pt x="362954" y="2773652"/>
                </a:cubicBezTo>
                <a:cubicBezTo>
                  <a:pt x="363543" y="2773446"/>
                  <a:pt x="364338" y="2773270"/>
                  <a:pt x="365340" y="2773122"/>
                </a:cubicBezTo>
                <a:cubicBezTo>
                  <a:pt x="366341" y="2772975"/>
                  <a:pt x="367549" y="2772901"/>
                  <a:pt x="368963" y="2772901"/>
                </a:cubicBezTo>
                <a:close/>
                <a:moveTo>
                  <a:pt x="118379" y="2772901"/>
                </a:moveTo>
                <a:cubicBezTo>
                  <a:pt x="120147" y="2772901"/>
                  <a:pt x="121575" y="2772960"/>
                  <a:pt x="122665" y="2773078"/>
                </a:cubicBezTo>
                <a:cubicBezTo>
                  <a:pt x="123755" y="2773196"/>
                  <a:pt x="124624" y="2773358"/>
                  <a:pt x="125272" y="2773564"/>
                </a:cubicBezTo>
                <a:cubicBezTo>
                  <a:pt x="125920" y="2773770"/>
                  <a:pt x="126406" y="2774065"/>
                  <a:pt x="126730" y="2774448"/>
                </a:cubicBezTo>
                <a:cubicBezTo>
                  <a:pt x="127054" y="2774831"/>
                  <a:pt x="127363" y="2775317"/>
                  <a:pt x="127658" y="2775906"/>
                </a:cubicBezTo>
                <a:lnTo>
                  <a:pt x="143475" y="2808778"/>
                </a:lnTo>
                <a:cubicBezTo>
                  <a:pt x="144944" y="2811901"/>
                  <a:pt x="146410" y="2815170"/>
                  <a:pt x="147874" y="2818587"/>
                </a:cubicBezTo>
                <a:cubicBezTo>
                  <a:pt x="149338" y="2822004"/>
                  <a:pt x="150831" y="2825450"/>
                  <a:pt x="152355" y="2828926"/>
                </a:cubicBezTo>
                <a:lnTo>
                  <a:pt x="152530" y="2828926"/>
                </a:lnTo>
                <a:cubicBezTo>
                  <a:pt x="153877" y="2825568"/>
                  <a:pt x="155268" y="2822225"/>
                  <a:pt x="156703" y="2818896"/>
                </a:cubicBezTo>
                <a:cubicBezTo>
                  <a:pt x="158138" y="2815568"/>
                  <a:pt x="159590" y="2812283"/>
                  <a:pt x="161060" y="2809043"/>
                </a:cubicBezTo>
                <a:lnTo>
                  <a:pt x="176966" y="2775994"/>
                </a:lnTo>
                <a:cubicBezTo>
                  <a:pt x="177143" y="2775405"/>
                  <a:pt x="177393" y="2774904"/>
                  <a:pt x="177717" y="2774492"/>
                </a:cubicBezTo>
                <a:cubicBezTo>
                  <a:pt x="178042" y="2774080"/>
                  <a:pt x="178483" y="2773770"/>
                  <a:pt x="179043" y="2773564"/>
                </a:cubicBezTo>
                <a:cubicBezTo>
                  <a:pt x="179603" y="2773358"/>
                  <a:pt x="180383" y="2773196"/>
                  <a:pt x="181385" y="2773078"/>
                </a:cubicBezTo>
                <a:cubicBezTo>
                  <a:pt x="182386" y="2772960"/>
                  <a:pt x="183653" y="2772901"/>
                  <a:pt x="185184" y="2772901"/>
                </a:cubicBezTo>
                <a:cubicBezTo>
                  <a:pt x="187305" y="2772901"/>
                  <a:pt x="188969" y="2772975"/>
                  <a:pt x="190177" y="2773122"/>
                </a:cubicBezTo>
                <a:cubicBezTo>
                  <a:pt x="191385" y="2773270"/>
                  <a:pt x="192224" y="2773550"/>
                  <a:pt x="192696" y="2773962"/>
                </a:cubicBezTo>
                <a:cubicBezTo>
                  <a:pt x="193167" y="2774374"/>
                  <a:pt x="193329" y="2774963"/>
                  <a:pt x="193181" y="2775729"/>
                </a:cubicBezTo>
                <a:cubicBezTo>
                  <a:pt x="193034" y="2776495"/>
                  <a:pt x="192637" y="2777526"/>
                  <a:pt x="191989" y="2778822"/>
                </a:cubicBezTo>
                <a:lnTo>
                  <a:pt x="159646" y="2843330"/>
                </a:lnTo>
                <a:lnTo>
                  <a:pt x="159646" y="2885480"/>
                </a:lnTo>
                <a:cubicBezTo>
                  <a:pt x="159646" y="2885952"/>
                  <a:pt x="159529" y="2886364"/>
                  <a:pt x="159295" y="2886718"/>
                </a:cubicBezTo>
                <a:cubicBezTo>
                  <a:pt x="159061" y="2887071"/>
                  <a:pt x="158651" y="2887351"/>
                  <a:pt x="158065" y="2887557"/>
                </a:cubicBezTo>
                <a:cubicBezTo>
                  <a:pt x="157479" y="2887763"/>
                  <a:pt x="156688" y="2887940"/>
                  <a:pt x="155693" y="2888087"/>
                </a:cubicBezTo>
                <a:cubicBezTo>
                  <a:pt x="154697" y="2888235"/>
                  <a:pt x="153497" y="2888308"/>
                  <a:pt x="152091" y="2888308"/>
                </a:cubicBezTo>
                <a:cubicBezTo>
                  <a:pt x="150627" y="2888308"/>
                  <a:pt x="149411" y="2888235"/>
                  <a:pt x="148445" y="2888087"/>
                </a:cubicBezTo>
                <a:cubicBezTo>
                  <a:pt x="147478" y="2887940"/>
                  <a:pt x="146687" y="2887763"/>
                  <a:pt x="146073" y="2887557"/>
                </a:cubicBezTo>
                <a:cubicBezTo>
                  <a:pt x="145458" y="2887351"/>
                  <a:pt x="145033" y="2887071"/>
                  <a:pt x="144799" y="2886718"/>
                </a:cubicBezTo>
                <a:cubicBezTo>
                  <a:pt x="144564" y="2886364"/>
                  <a:pt x="144447" y="2885952"/>
                  <a:pt x="144447" y="2885480"/>
                </a:cubicBezTo>
                <a:lnTo>
                  <a:pt x="144447" y="2843330"/>
                </a:lnTo>
                <a:lnTo>
                  <a:pt x="112105" y="2778822"/>
                </a:lnTo>
                <a:cubicBezTo>
                  <a:pt x="111457" y="2777467"/>
                  <a:pt x="111060" y="2776407"/>
                  <a:pt x="110912" y="2775641"/>
                </a:cubicBezTo>
                <a:cubicBezTo>
                  <a:pt x="110765" y="2774875"/>
                  <a:pt x="110912" y="2774286"/>
                  <a:pt x="111354" y="2773873"/>
                </a:cubicBezTo>
                <a:cubicBezTo>
                  <a:pt x="111796" y="2773461"/>
                  <a:pt x="112591" y="2773196"/>
                  <a:pt x="113740" y="2773078"/>
                </a:cubicBezTo>
                <a:cubicBezTo>
                  <a:pt x="114889" y="2772960"/>
                  <a:pt x="116435" y="2772901"/>
                  <a:pt x="118379" y="2772901"/>
                </a:cubicBezTo>
                <a:close/>
                <a:moveTo>
                  <a:pt x="8524317" y="2771753"/>
                </a:moveTo>
                <a:cubicBezTo>
                  <a:pt x="8526850" y="2771753"/>
                  <a:pt x="8529398" y="2771973"/>
                  <a:pt x="8531960" y="2772415"/>
                </a:cubicBezTo>
                <a:cubicBezTo>
                  <a:pt x="8534523" y="2772857"/>
                  <a:pt x="8536939" y="2773446"/>
                  <a:pt x="8539206" y="2774183"/>
                </a:cubicBezTo>
                <a:cubicBezTo>
                  <a:pt x="8541475" y="2774919"/>
                  <a:pt x="8543492" y="2775744"/>
                  <a:pt x="8545260" y="2776657"/>
                </a:cubicBezTo>
                <a:cubicBezTo>
                  <a:pt x="8547027" y="2777570"/>
                  <a:pt x="8548191" y="2778306"/>
                  <a:pt x="8548750" y="2778866"/>
                </a:cubicBezTo>
                <a:lnTo>
                  <a:pt x="8549744" y="2780059"/>
                </a:lnTo>
                <a:lnTo>
                  <a:pt x="8549744" y="2791503"/>
                </a:lnTo>
                <a:lnTo>
                  <a:pt x="8549369" y="2792121"/>
                </a:lnTo>
                <a:cubicBezTo>
                  <a:pt x="8549045" y="2792386"/>
                  <a:pt x="8548677" y="2792519"/>
                  <a:pt x="8548264" y="2792519"/>
                </a:cubicBezTo>
                <a:cubicBezTo>
                  <a:pt x="8547616" y="2792519"/>
                  <a:pt x="8546600" y="2792107"/>
                  <a:pt x="8545215" y="2791282"/>
                </a:cubicBezTo>
                <a:cubicBezTo>
                  <a:pt x="8543831" y="2790457"/>
                  <a:pt x="8542138" y="2789529"/>
                  <a:pt x="8540134" y="2788498"/>
                </a:cubicBezTo>
                <a:cubicBezTo>
                  <a:pt x="8538132" y="2787467"/>
                  <a:pt x="8535760" y="2786525"/>
                  <a:pt x="8533021" y="2785670"/>
                </a:cubicBezTo>
                <a:cubicBezTo>
                  <a:pt x="8530281" y="2784816"/>
                  <a:pt x="8527204" y="2784389"/>
                  <a:pt x="8523786" y="2784389"/>
                </a:cubicBezTo>
                <a:cubicBezTo>
                  <a:pt x="8520605" y="2784389"/>
                  <a:pt x="8517837" y="2784816"/>
                  <a:pt x="8515480" y="2785670"/>
                </a:cubicBezTo>
                <a:cubicBezTo>
                  <a:pt x="8513124" y="2786525"/>
                  <a:pt x="8511180" y="2787659"/>
                  <a:pt x="8509648" y="2789072"/>
                </a:cubicBezTo>
                <a:cubicBezTo>
                  <a:pt x="8508116" y="2790486"/>
                  <a:pt x="8506968" y="2792165"/>
                  <a:pt x="8506201" y="2794109"/>
                </a:cubicBezTo>
                <a:cubicBezTo>
                  <a:pt x="8505436" y="2796053"/>
                  <a:pt x="8505053" y="2798115"/>
                  <a:pt x="8505053" y="2800295"/>
                </a:cubicBezTo>
                <a:cubicBezTo>
                  <a:pt x="8505053" y="2803476"/>
                  <a:pt x="8505789" y="2806216"/>
                  <a:pt x="8507262" y="2808513"/>
                </a:cubicBezTo>
                <a:cubicBezTo>
                  <a:pt x="8508735" y="2810811"/>
                  <a:pt x="8510694" y="2812843"/>
                  <a:pt x="8513138" y="2814610"/>
                </a:cubicBezTo>
                <a:cubicBezTo>
                  <a:pt x="8515583" y="2816378"/>
                  <a:pt x="8518367" y="2817998"/>
                  <a:pt x="8521489" y="2819471"/>
                </a:cubicBezTo>
                <a:cubicBezTo>
                  <a:pt x="8524611" y="2820943"/>
                  <a:pt x="8527793" y="2822431"/>
                  <a:pt x="8531033" y="2823933"/>
                </a:cubicBezTo>
                <a:cubicBezTo>
                  <a:pt x="8534273" y="2825435"/>
                  <a:pt x="8537454" y="2827085"/>
                  <a:pt x="8540576" y="2828882"/>
                </a:cubicBezTo>
                <a:cubicBezTo>
                  <a:pt x="8543699" y="2830679"/>
                  <a:pt x="8546482" y="2832799"/>
                  <a:pt x="8548927" y="2835244"/>
                </a:cubicBezTo>
                <a:lnTo>
                  <a:pt x="8549744" y="2836439"/>
                </a:lnTo>
                <a:lnTo>
                  <a:pt x="8549744" y="2875712"/>
                </a:lnTo>
                <a:lnTo>
                  <a:pt x="8545922" y="2880664"/>
                </a:lnTo>
                <a:cubicBezTo>
                  <a:pt x="8542417" y="2883581"/>
                  <a:pt x="8538294" y="2885775"/>
                  <a:pt x="8533551" y="2887248"/>
                </a:cubicBezTo>
                <a:cubicBezTo>
                  <a:pt x="8528809" y="2888721"/>
                  <a:pt x="8523698" y="2889457"/>
                  <a:pt x="8518219" y="2889457"/>
                </a:cubicBezTo>
                <a:cubicBezTo>
                  <a:pt x="8514391" y="2889457"/>
                  <a:pt x="8510841" y="2889133"/>
                  <a:pt x="8507571" y="2888485"/>
                </a:cubicBezTo>
                <a:cubicBezTo>
                  <a:pt x="8504302" y="2887837"/>
                  <a:pt x="8501385" y="2887042"/>
                  <a:pt x="8498823" y="2886099"/>
                </a:cubicBezTo>
                <a:cubicBezTo>
                  <a:pt x="8496260" y="2885157"/>
                  <a:pt x="8494110" y="2884185"/>
                  <a:pt x="8492372" y="2883183"/>
                </a:cubicBezTo>
                <a:cubicBezTo>
                  <a:pt x="8490634" y="2882182"/>
                  <a:pt x="8489427" y="2881327"/>
                  <a:pt x="8488749" y="2880620"/>
                </a:cubicBezTo>
                <a:cubicBezTo>
                  <a:pt x="8488072" y="2879913"/>
                  <a:pt x="8487571" y="2879015"/>
                  <a:pt x="8487247" y="2877925"/>
                </a:cubicBezTo>
                <a:cubicBezTo>
                  <a:pt x="8486923" y="2876835"/>
                  <a:pt x="8486761" y="2875377"/>
                  <a:pt x="8486761" y="2873551"/>
                </a:cubicBezTo>
                <a:cubicBezTo>
                  <a:pt x="8486761" y="2872255"/>
                  <a:pt x="8486820" y="2871180"/>
                  <a:pt x="8486938" y="2870326"/>
                </a:cubicBezTo>
                <a:cubicBezTo>
                  <a:pt x="8487056" y="2869472"/>
                  <a:pt x="8487232" y="2868779"/>
                  <a:pt x="8487468" y="2868249"/>
                </a:cubicBezTo>
                <a:cubicBezTo>
                  <a:pt x="8487704" y="2867719"/>
                  <a:pt x="8487998" y="2867351"/>
                  <a:pt x="8488351" y="2867144"/>
                </a:cubicBezTo>
                <a:cubicBezTo>
                  <a:pt x="8488705" y="2866938"/>
                  <a:pt x="8489118" y="2866835"/>
                  <a:pt x="8489589" y="2866835"/>
                </a:cubicBezTo>
                <a:cubicBezTo>
                  <a:pt x="8490413" y="2866835"/>
                  <a:pt x="8491577" y="2867336"/>
                  <a:pt x="8493079" y="2868337"/>
                </a:cubicBezTo>
                <a:cubicBezTo>
                  <a:pt x="8494581" y="2869339"/>
                  <a:pt x="8496511" y="2870429"/>
                  <a:pt x="8498867" y="2871607"/>
                </a:cubicBezTo>
                <a:cubicBezTo>
                  <a:pt x="8501224" y="2872785"/>
                  <a:pt x="8504066" y="2873890"/>
                  <a:pt x="8507394" y="2874921"/>
                </a:cubicBezTo>
                <a:cubicBezTo>
                  <a:pt x="8510723" y="2875952"/>
                  <a:pt x="8514567" y="2876467"/>
                  <a:pt x="8518926" y="2876467"/>
                </a:cubicBezTo>
                <a:cubicBezTo>
                  <a:pt x="8522225" y="2876467"/>
                  <a:pt x="8525245" y="2876025"/>
                  <a:pt x="8527984" y="2875142"/>
                </a:cubicBezTo>
                <a:cubicBezTo>
                  <a:pt x="8530723" y="2874258"/>
                  <a:pt x="8533080" y="2873006"/>
                  <a:pt x="8535053" y="2871386"/>
                </a:cubicBezTo>
                <a:cubicBezTo>
                  <a:pt x="8537027" y="2869766"/>
                  <a:pt x="8538544" y="2867778"/>
                  <a:pt x="8539604" y="2865421"/>
                </a:cubicBezTo>
                <a:cubicBezTo>
                  <a:pt x="8540664" y="2863065"/>
                  <a:pt x="8541195" y="2860384"/>
                  <a:pt x="8541195" y="2857380"/>
                </a:cubicBezTo>
                <a:cubicBezTo>
                  <a:pt x="8541195" y="2854140"/>
                  <a:pt x="8540459" y="2851371"/>
                  <a:pt x="8538986" y="2849073"/>
                </a:cubicBezTo>
                <a:cubicBezTo>
                  <a:pt x="8537513" y="2846776"/>
                  <a:pt x="8535569" y="2844758"/>
                  <a:pt x="8533153" y="2843020"/>
                </a:cubicBezTo>
                <a:cubicBezTo>
                  <a:pt x="8530738" y="2841283"/>
                  <a:pt x="8527984" y="2839692"/>
                  <a:pt x="8524891" y="2838248"/>
                </a:cubicBezTo>
                <a:cubicBezTo>
                  <a:pt x="8521798" y="2836805"/>
                  <a:pt x="8518632" y="2835332"/>
                  <a:pt x="8515392" y="2833830"/>
                </a:cubicBezTo>
                <a:cubicBezTo>
                  <a:pt x="8512152" y="2832328"/>
                  <a:pt x="8509000" y="2830664"/>
                  <a:pt x="8505936" y="2828837"/>
                </a:cubicBezTo>
                <a:cubicBezTo>
                  <a:pt x="8502873" y="2827011"/>
                  <a:pt x="8500134" y="2824861"/>
                  <a:pt x="8497718" y="2822387"/>
                </a:cubicBezTo>
                <a:cubicBezTo>
                  <a:pt x="8495303" y="2819912"/>
                  <a:pt x="8493344" y="2817011"/>
                  <a:pt x="8491842" y="2813683"/>
                </a:cubicBezTo>
                <a:cubicBezTo>
                  <a:pt x="8490340" y="2810354"/>
                  <a:pt x="8489589" y="2806363"/>
                  <a:pt x="8489589" y="2801709"/>
                </a:cubicBezTo>
                <a:cubicBezTo>
                  <a:pt x="8489589" y="2796937"/>
                  <a:pt x="8490458" y="2792681"/>
                  <a:pt x="8492195" y="2788940"/>
                </a:cubicBezTo>
                <a:cubicBezTo>
                  <a:pt x="8493934" y="2785199"/>
                  <a:pt x="8496349" y="2782062"/>
                  <a:pt x="8499441" y="2779529"/>
                </a:cubicBezTo>
                <a:cubicBezTo>
                  <a:pt x="8502534" y="2776996"/>
                  <a:pt x="8506217" y="2775066"/>
                  <a:pt x="8510487" y="2773741"/>
                </a:cubicBezTo>
                <a:cubicBezTo>
                  <a:pt x="8514759" y="2772415"/>
                  <a:pt x="8519368" y="2771753"/>
                  <a:pt x="8524317" y="2771753"/>
                </a:cubicBezTo>
                <a:close/>
                <a:moveTo>
                  <a:pt x="8048067" y="2771753"/>
                </a:moveTo>
                <a:cubicBezTo>
                  <a:pt x="8050600" y="2771753"/>
                  <a:pt x="8053148" y="2771973"/>
                  <a:pt x="8055710" y="2772415"/>
                </a:cubicBezTo>
                <a:cubicBezTo>
                  <a:pt x="8058273" y="2772857"/>
                  <a:pt x="8060689" y="2773446"/>
                  <a:pt x="8062956" y="2774183"/>
                </a:cubicBezTo>
                <a:cubicBezTo>
                  <a:pt x="8065225" y="2774919"/>
                  <a:pt x="8067242" y="2775744"/>
                  <a:pt x="8069010" y="2776657"/>
                </a:cubicBezTo>
                <a:cubicBezTo>
                  <a:pt x="8070777" y="2777570"/>
                  <a:pt x="8071941" y="2778306"/>
                  <a:pt x="8072500" y="2778866"/>
                </a:cubicBezTo>
                <a:cubicBezTo>
                  <a:pt x="8073060" y="2779426"/>
                  <a:pt x="8073428" y="2779868"/>
                  <a:pt x="8073605" y="2780192"/>
                </a:cubicBezTo>
                <a:cubicBezTo>
                  <a:pt x="8073781" y="2780516"/>
                  <a:pt x="8073929" y="2780928"/>
                  <a:pt x="8074046" y="2781429"/>
                </a:cubicBezTo>
                <a:cubicBezTo>
                  <a:pt x="8074164" y="2781930"/>
                  <a:pt x="8074253" y="2782533"/>
                  <a:pt x="8074312" y="2783240"/>
                </a:cubicBezTo>
                <a:cubicBezTo>
                  <a:pt x="8074371" y="2783947"/>
                  <a:pt x="8074400" y="2784860"/>
                  <a:pt x="8074400" y="2785980"/>
                </a:cubicBezTo>
                <a:cubicBezTo>
                  <a:pt x="8074400" y="2787040"/>
                  <a:pt x="8074356" y="2787983"/>
                  <a:pt x="8074267" y="2788807"/>
                </a:cubicBezTo>
                <a:cubicBezTo>
                  <a:pt x="8074179" y="2789632"/>
                  <a:pt x="8074046" y="2790324"/>
                  <a:pt x="8073870" y="2790884"/>
                </a:cubicBezTo>
                <a:cubicBezTo>
                  <a:pt x="8073693" y="2791444"/>
                  <a:pt x="8073443" y="2791856"/>
                  <a:pt x="8073119" y="2792121"/>
                </a:cubicBezTo>
                <a:cubicBezTo>
                  <a:pt x="8072795" y="2792386"/>
                  <a:pt x="8072427" y="2792519"/>
                  <a:pt x="8072014" y="2792519"/>
                </a:cubicBezTo>
                <a:cubicBezTo>
                  <a:pt x="8071366" y="2792519"/>
                  <a:pt x="8070350" y="2792107"/>
                  <a:pt x="8068965" y="2791282"/>
                </a:cubicBezTo>
                <a:cubicBezTo>
                  <a:pt x="8067581" y="2790457"/>
                  <a:pt x="8065888" y="2789529"/>
                  <a:pt x="8063884" y="2788498"/>
                </a:cubicBezTo>
                <a:cubicBezTo>
                  <a:pt x="8061882" y="2787467"/>
                  <a:pt x="8059510" y="2786525"/>
                  <a:pt x="8056771" y="2785670"/>
                </a:cubicBezTo>
                <a:cubicBezTo>
                  <a:pt x="8054031" y="2784816"/>
                  <a:pt x="8050954" y="2784389"/>
                  <a:pt x="8047536" y="2784389"/>
                </a:cubicBezTo>
                <a:cubicBezTo>
                  <a:pt x="8044355" y="2784389"/>
                  <a:pt x="8041587" y="2784816"/>
                  <a:pt x="8039230" y="2785670"/>
                </a:cubicBezTo>
                <a:cubicBezTo>
                  <a:pt x="8036874" y="2786525"/>
                  <a:pt x="8034930" y="2787659"/>
                  <a:pt x="8033398" y="2789072"/>
                </a:cubicBezTo>
                <a:cubicBezTo>
                  <a:pt x="8031866" y="2790486"/>
                  <a:pt x="8030718" y="2792165"/>
                  <a:pt x="8029951" y="2794109"/>
                </a:cubicBezTo>
                <a:cubicBezTo>
                  <a:pt x="8029186" y="2796053"/>
                  <a:pt x="8028803" y="2798115"/>
                  <a:pt x="8028803" y="2800295"/>
                </a:cubicBezTo>
                <a:cubicBezTo>
                  <a:pt x="8028803" y="2803476"/>
                  <a:pt x="8029539" y="2806216"/>
                  <a:pt x="8031012" y="2808513"/>
                </a:cubicBezTo>
                <a:cubicBezTo>
                  <a:pt x="8032485" y="2810811"/>
                  <a:pt x="8034444" y="2812843"/>
                  <a:pt x="8036888" y="2814610"/>
                </a:cubicBezTo>
                <a:cubicBezTo>
                  <a:pt x="8039333" y="2816378"/>
                  <a:pt x="8042117" y="2817998"/>
                  <a:pt x="8045239" y="2819471"/>
                </a:cubicBezTo>
                <a:cubicBezTo>
                  <a:pt x="8048361" y="2820943"/>
                  <a:pt x="8051543" y="2822431"/>
                  <a:pt x="8054783" y="2823933"/>
                </a:cubicBezTo>
                <a:cubicBezTo>
                  <a:pt x="8058023" y="2825435"/>
                  <a:pt x="8061204" y="2827085"/>
                  <a:pt x="8064326" y="2828882"/>
                </a:cubicBezTo>
                <a:cubicBezTo>
                  <a:pt x="8067449" y="2830679"/>
                  <a:pt x="8070232" y="2832799"/>
                  <a:pt x="8072677" y="2835244"/>
                </a:cubicBezTo>
                <a:cubicBezTo>
                  <a:pt x="8075122" y="2837689"/>
                  <a:pt x="8077095" y="2840576"/>
                  <a:pt x="8078597" y="2843904"/>
                </a:cubicBezTo>
                <a:cubicBezTo>
                  <a:pt x="8080100" y="2847233"/>
                  <a:pt x="8080851" y="2851165"/>
                  <a:pt x="8080851" y="2855701"/>
                </a:cubicBezTo>
                <a:cubicBezTo>
                  <a:pt x="8080851" y="2861062"/>
                  <a:pt x="8079864" y="2865834"/>
                  <a:pt x="8077890" y="2870016"/>
                </a:cubicBezTo>
                <a:cubicBezTo>
                  <a:pt x="8075917" y="2874199"/>
                  <a:pt x="8073178" y="2877748"/>
                  <a:pt x="8069672" y="2880664"/>
                </a:cubicBezTo>
                <a:cubicBezTo>
                  <a:pt x="8066167" y="2883581"/>
                  <a:pt x="8062044" y="2885775"/>
                  <a:pt x="8057301" y="2887248"/>
                </a:cubicBezTo>
                <a:cubicBezTo>
                  <a:pt x="8052559" y="2888721"/>
                  <a:pt x="8047448" y="2889457"/>
                  <a:pt x="8041969" y="2889457"/>
                </a:cubicBezTo>
                <a:cubicBezTo>
                  <a:pt x="8038141" y="2889457"/>
                  <a:pt x="8034591" y="2889133"/>
                  <a:pt x="8031321" y="2888485"/>
                </a:cubicBezTo>
                <a:cubicBezTo>
                  <a:pt x="8028052" y="2887837"/>
                  <a:pt x="8025135" y="2887042"/>
                  <a:pt x="8022573" y="2886099"/>
                </a:cubicBezTo>
                <a:cubicBezTo>
                  <a:pt x="8020010" y="2885157"/>
                  <a:pt x="8017860" y="2884185"/>
                  <a:pt x="8016122" y="2883183"/>
                </a:cubicBezTo>
                <a:cubicBezTo>
                  <a:pt x="8014384" y="2882182"/>
                  <a:pt x="8013177" y="2881327"/>
                  <a:pt x="8012499" y="2880620"/>
                </a:cubicBezTo>
                <a:cubicBezTo>
                  <a:pt x="8011822" y="2879913"/>
                  <a:pt x="8011321" y="2879015"/>
                  <a:pt x="8010997" y="2877925"/>
                </a:cubicBezTo>
                <a:cubicBezTo>
                  <a:pt x="8010673" y="2876835"/>
                  <a:pt x="8010511" y="2875377"/>
                  <a:pt x="8010511" y="2873551"/>
                </a:cubicBezTo>
                <a:cubicBezTo>
                  <a:pt x="8010511" y="2872255"/>
                  <a:pt x="8010570" y="2871180"/>
                  <a:pt x="8010688" y="2870326"/>
                </a:cubicBezTo>
                <a:cubicBezTo>
                  <a:pt x="8010806" y="2869472"/>
                  <a:pt x="8010982" y="2868779"/>
                  <a:pt x="8011218" y="2868249"/>
                </a:cubicBezTo>
                <a:cubicBezTo>
                  <a:pt x="8011454" y="2867719"/>
                  <a:pt x="8011748" y="2867351"/>
                  <a:pt x="8012101" y="2867144"/>
                </a:cubicBezTo>
                <a:cubicBezTo>
                  <a:pt x="8012455" y="2866938"/>
                  <a:pt x="8012868" y="2866835"/>
                  <a:pt x="8013339" y="2866835"/>
                </a:cubicBezTo>
                <a:cubicBezTo>
                  <a:pt x="8014163" y="2866835"/>
                  <a:pt x="8015327" y="2867336"/>
                  <a:pt x="8016829" y="2868337"/>
                </a:cubicBezTo>
                <a:cubicBezTo>
                  <a:pt x="8018331" y="2869339"/>
                  <a:pt x="8020261" y="2870429"/>
                  <a:pt x="8022617" y="2871607"/>
                </a:cubicBezTo>
                <a:cubicBezTo>
                  <a:pt x="8024974" y="2872785"/>
                  <a:pt x="8027816" y="2873890"/>
                  <a:pt x="8031144" y="2874921"/>
                </a:cubicBezTo>
                <a:cubicBezTo>
                  <a:pt x="8034473" y="2875952"/>
                  <a:pt x="8038317" y="2876467"/>
                  <a:pt x="8042676" y="2876467"/>
                </a:cubicBezTo>
                <a:cubicBezTo>
                  <a:pt x="8045975" y="2876467"/>
                  <a:pt x="8048995" y="2876025"/>
                  <a:pt x="8051734" y="2875142"/>
                </a:cubicBezTo>
                <a:cubicBezTo>
                  <a:pt x="8054473" y="2874258"/>
                  <a:pt x="8056830" y="2873006"/>
                  <a:pt x="8058803" y="2871386"/>
                </a:cubicBezTo>
                <a:cubicBezTo>
                  <a:pt x="8060777" y="2869766"/>
                  <a:pt x="8062294" y="2867778"/>
                  <a:pt x="8063354" y="2865421"/>
                </a:cubicBezTo>
                <a:cubicBezTo>
                  <a:pt x="8064414" y="2863065"/>
                  <a:pt x="8064945" y="2860384"/>
                  <a:pt x="8064945" y="2857380"/>
                </a:cubicBezTo>
                <a:cubicBezTo>
                  <a:pt x="8064945" y="2854140"/>
                  <a:pt x="8064209" y="2851371"/>
                  <a:pt x="8062736" y="2849073"/>
                </a:cubicBezTo>
                <a:cubicBezTo>
                  <a:pt x="8061263" y="2846776"/>
                  <a:pt x="8059319" y="2844758"/>
                  <a:pt x="8056903" y="2843020"/>
                </a:cubicBezTo>
                <a:cubicBezTo>
                  <a:pt x="8054488" y="2841283"/>
                  <a:pt x="8051734" y="2839692"/>
                  <a:pt x="8048641" y="2838248"/>
                </a:cubicBezTo>
                <a:cubicBezTo>
                  <a:pt x="8045548" y="2836805"/>
                  <a:pt x="8042382" y="2835332"/>
                  <a:pt x="8039142" y="2833830"/>
                </a:cubicBezTo>
                <a:cubicBezTo>
                  <a:pt x="8035902" y="2832328"/>
                  <a:pt x="8032750" y="2830664"/>
                  <a:pt x="8029686" y="2828837"/>
                </a:cubicBezTo>
                <a:cubicBezTo>
                  <a:pt x="8026623" y="2827011"/>
                  <a:pt x="8023884" y="2824861"/>
                  <a:pt x="8021468" y="2822387"/>
                </a:cubicBezTo>
                <a:cubicBezTo>
                  <a:pt x="8019053" y="2819912"/>
                  <a:pt x="8017094" y="2817011"/>
                  <a:pt x="8015592" y="2813683"/>
                </a:cubicBezTo>
                <a:cubicBezTo>
                  <a:pt x="8014090" y="2810354"/>
                  <a:pt x="8013339" y="2806363"/>
                  <a:pt x="8013339" y="2801709"/>
                </a:cubicBezTo>
                <a:cubicBezTo>
                  <a:pt x="8013339" y="2796937"/>
                  <a:pt x="8014208" y="2792681"/>
                  <a:pt x="8015945" y="2788940"/>
                </a:cubicBezTo>
                <a:cubicBezTo>
                  <a:pt x="8017684" y="2785199"/>
                  <a:pt x="8020099" y="2782062"/>
                  <a:pt x="8023191" y="2779529"/>
                </a:cubicBezTo>
                <a:cubicBezTo>
                  <a:pt x="8026284" y="2776996"/>
                  <a:pt x="8029967" y="2775066"/>
                  <a:pt x="8034237" y="2773741"/>
                </a:cubicBezTo>
                <a:cubicBezTo>
                  <a:pt x="8038509" y="2772415"/>
                  <a:pt x="8043118" y="2771753"/>
                  <a:pt x="8048067" y="2771753"/>
                </a:cubicBezTo>
                <a:close/>
                <a:moveTo>
                  <a:pt x="7581342" y="2771753"/>
                </a:moveTo>
                <a:cubicBezTo>
                  <a:pt x="7583875" y="2771753"/>
                  <a:pt x="7586423" y="2771973"/>
                  <a:pt x="7588986" y="2772415"/>
                </a:cubicBezTo>
                <a:cubicBezTo>
                  <a:pt x="7591548" y="2772857"/>
                  <a:pt x="7593964" y="2773446"/>
                  <a:pt x="7596232" y="2774183"/>
                </a:cubicBezTo>
                <a:cubicBezTo>
                  <a:pt x="7598500" y="2774919"/>
                  <a:pt x="7600517" y="2775744"/>
                  <a:pt x="7602285" y="2776657"/>
                </a:cubicBezTo>
                <a:cubicBezTo>
                  <a:pt x="7604052" y="2777570"/>
                  <a:pt x="7605216" y="2778306"/>
                  <a:pt x="7605775" y="2778866"/>
                </a:cubicBezTo>
                <a:cubicBezTo>
                  <a:pt x="7606335" y="2779426"/>
                  <a:pt x="7606703" y="2779868"/>
                  <a:pt x="7606880" y="2780192"/>
                </a:cubicBezTo>
                <a:cubicBezTo>
                  <a:pt x="7607057" y="2780516"/>
                  <a:pt x="7607204" y="2780928"/>
                  <a:pt x="7607322" y="2781429"/>
                </a:cubicBezTo>
                <a:cubicBezTo>
                  <a:pt x="7607440" y="2781930"/>
                  <a:pt x="7607528" y="2782533"/>
                  <a:pt x="7607587" y="2783240"/>
                </a:cubicBezTo>
                <a:cubicBezTo>
                  <a:pt x="7607646" y="2783947"/>
                  <a:pt x="7607675" y="2784860"/>
                  <a:pt x="7607675" y="2785980"/>
                </a:cubicBezTo>
                <a:cubicBezTo>
                  <a:pt x="7607675" y="2787040"/>
                  <a:pt x="7607631" y="2787983"/>
                  <a:pt x="7607543" y="2788807"/>
                </a:cubicBezTo>
                <a:cubicBezTo>
                  <a:pt x="7607454" y="2789632"/>
                  <a:pt x="7607322" y="2790324"/>
                  <a:pt x="7607145" y="2790884"/>
                </a:cubicBezTo>
                <a:cubicBezTo>
                  <a:pt x="7606968" y="2791444"/>
                  <a:pt x="7606718" y="2791856"/>
                  <a:pt x="7606394" y="2792121"/>
                </a:cubicBezTo>
                <a:cubicBezTo>
                  <a:pt x="7606070" y="2792386"/>
                  <a:pt x="7605702" y="2792519"/>
                  <a:pt x="7605289" y="2792519"/>
                </a:cubicBezTo>
                <a:cubicBezTo>
                  <a:pt x="7604642" y="2792519"/>
                  <a:pt x="7603625" y="2792107"/>
                  <a:pt x="7602241" y="2791282"/>
                </a:cubicBezTo>
                <a:cubicBezTo>
                  <a:pt x="7600856" y="2790457"/>
                  <a:pt x="7599163" y="2789529"/>
                  <a:pt x="7597160" y="2788498"/>
                </a:cubicBezTo>
                <a:cubicBezTo>
                  <a:pt x="7595157" y="2787467"/>
                  <a:pt x="7592785" y="2786525"/>
                  <a:pt x="7590046" y="2785670"/>
                </a:cubicBezTo>
                <a:cubicBezTo>
                  <a:pt x="7587307" y="2784816"/>
                  <a:pt x="7584229" y="2784389"/>
                  <a:pt x="7580812" y="2784389"/>
                </a:cubicBezTo>
                <a:cubicBezTo>
                  <a:pt x="7577630" y="2784389"/>
                  <a:pt x="7574862" y="2784816"/>
                  <a:pt x="7572505" y="2785670"/>
                </a:cubicBezTo>
                <a:cubicBezTo>
                  <a:pt x="7570149" y="2786525"/>
                  <a:pt x="7568205" y="2787659"/>
                  <a:pt x="7566673" y="2789072"/>
                </a:cubicBezTo>
                <a:cubicBezTo>
                  <a:pt x="7565142" y="2790486"/>
                  <a:pt x="7563993" y="2792165"/>
                  <a:pt x="7563227" y="2794109"/>
                </a:cubicBezTo>
                <a:cubicBezTo>
                  <a:pt x="7562461" y="2796053"/>
                  <a:pt x="7562078" y="2798115"/>
                  <a:pt x="7562078" y="2800295"/>
                </a:cubicBezTo>
                <a:cubicBezTo>
                  <a:pt x="7562078" y="2803476"/>
                  <a:pt x="7562815" y="2806216"/>
                  <a:pt x="7564287" y="2808513"/>
                </a:cubicBezTo>
                <a:cubicBezTo>
                  <a:pt x="7565760" y="2810811"/>
                  <a:pt x="7567719" y="2812843"/>
                  <a:pt x="7570164" y="2814610"/>
                </a:cubicBezTo>
                <a:cubicBezTo>
                  <a:pt x="7572609" y="2816378"/>
                  <a:pt x="7575392" y="2817998"/>
                  <a:pt x="7578514" y="2819471"/>
                </a:cubicBezTo>
                <a:cubicBezTo>
                  <a:pt x="7581637" y="2820943"/>
                  <a:pt x="7584818" y="2822431"/>
                  <a:pt x="7588058" y="2823933"/>
                </a:cubicBezTo>
                <a:cubicBezTo>
                  <a:pt x="7591298" y="2825435"/>
                  <a:pt x="7594479" y="2827085"/>
                  <a:pt x="7597601" y="2828882"/>
                </a:cubicBezTo>
                <a:cubicBezTo>
                  <a:pt x="7600724" y="2830679"/>
                  <a:pt x="7603507" y="2832799"/>
                  <a:pt x="7605952" y="2835244"/>
                </a:cubicBezTo>
                <a:cubicBezTo>
                  <a:pt x="7608397" y="2837689"/>
                  <a:pt x="7610370" y="2840576"/>
                  <a:pt x="7611873" y="2843904"/>
                </a:cubicBezTo>
                <a:cubicBezTo>
                  <a:pt x="7613375" y="2847233"/>
                  <a:pt x="7614126" y="2851165"/>
                  <a:pt x="7614126" y="2855701"/>
                </a:cubicBezTo>
                <a:cubicBezTo>
                  <a:pt x="7614126" y="2861062"/>
                  <a:pt x="7613139" y="2865834"/>
                  <a:pt x="7611166" y="2870016"/>
                </a:cubicBezTo>
                <a:cubicBezTo>
                  <a:pt x="7609193" y="2874199"/>
                  <a:pt x="7606453" y="2877748"/>
                  <a:pt x="7602948" y="2880664"/>
                </a:cubicBezTo>
                <a:cubicBezTo>
                  <a:pt x="7599443" y="2883581"/>
                  <a:pt x="7595319" y="2885775"/>
                  <a:pt x="7590576" y="2887248"/>
                </a:cubicBezTo>
                <a:cubicBezTo>
                  <a:pt x="7585834" y="2888721"/>
                  <a:pt x="7580723" y="2889457"/>
                  <a:pt x="7575245" y="2889457"/>
                </a:cubicBezTo>
                <a:cubicBezTo>
                  <a:pt x="7571416" y="2889457"/>
                  <a:pt x="7567866" y="2889133"/>
                  <a:pt x="7564596" y="2888485"/>
                </a:cubicBezTo>
                <a:cubicBezTo>
                  <a:pt x="7561327" y="2887837"/>
                  <a:pt x="7558411" y="2887042"/>
                  <a:pt x="7555848" y="2886099"/>
                </a:cubicBezTo>
                <a:cubicBezTo>
                  <a:pt x="7553285" y="2885157"/>
                  <a:pt x="7551136" y="2884185"/>
                  <a:pt x="7549397" y="2883183"/>
                </a:cubicBezTo>
                <a:cubicBezTo>
                  <a:pt x="7547660" y="2882182"/>
                  <a:pt x="7546452" y="2881327"/>
                  <a:pt x="7545774" y="2880620"/>
                </a:cubicBezTo>
                <a:cubicBezTo>
                  <a:pt x="7545097" y="2879913"/>
                  <a:pt x="7544596" y="2879015"/>
                  <a:pt x="7544272" y="2877925"/>
                </a:cubicBezTo>
                <a:cubicBezTo>
                  <a:pt x="7543948" y="2876835"/>
                  <a:pt x="7543786" y="2875377"/>
                  <a:pt x="7543786" y="2873551"/>
                </a:cubicBezTo>
                <a:cubicBezTo>
                  <a:pt x="7543786" y="2872255"/>
                  <a:pt x="7543845" y="2871180"/>
                  <a:pt x="7543963" y="2870326"/>
                </a:cubicBezTo>
                <a:cubicBezTo>
                  <a:pt x="7544081" y="2869472"/>
                  <a:pt x="7544258" y="2868779"/>
                  <a:pt x="7544493" y="2868249"/>
                </a:cubicBezTo>
                <a:cubicBezTo>
                  <a:pt x="7544729" y="2867719"/>
                  <a:pt x="7545023" y="2867351"/>
                  <a:pt x="7545377" y="2867144"/>
                </a:cubicBezTo>
                <a:cubicBezTo>
                  <a:pt x="7545730" y="2866938"/>
                  <a:pt x="7546143" y="2866835"/>
                  <a:pt x="7546614" y="2866835"/>
                </a:cubicBezTo>
                <a:cubicBezTo>
                  <a:pt x="7547439" y="2866835"/>
                  <a:pt x="7548602" y="2867336"/>
                  <a:pt x="7550104" y="2868337"/>
                </a:cubicBezTo>
                <a:cubicBezTo>
                  <a:pt x="7551607" y="2869339"/>
                  <a:pt x="7553536" y="2870429"/>
                  <a:pt x="7555892" y="2871607"/>
                </a:cubicBezTo>
                <a:cubicBezTo>
                  <a:pt x="7558249" y="2872785"/>
                  <a:pt x="7561091" y="2873890"/>
                  <a:pt x="7564420" y="2874921"/>
                </a:cubicBezTo>
                <a:cubicBezTo>
                  <a:pt x="7567749" y="2875952"/>
                  <a:pt x="7571592" y="2876467"/>
                  <a:pt x="7575952" y="2876467"/>
                </a:cubicBezTo>
                <a:cubicBezTo>
                  <a:pt x="7579251" y="2876467"/>
                  <a:pt x="7582270" y="2876025"/>
                  <a:pt x="7585009" y="2875142"/>
                </a:cubicBezTo>
                <a:cubicBezTo>
                  <a:pt x="7587748" y="2874258"/>
                  <a:pt x="7590105" y="2873006"/>
                  <a:pt x="7592078" y="2871386"/>
                </a:cubicBezTo>
                <a:cubicBezTo>
                  <a:pt x="7594052" y="2869766"/>
                  <a:pt x="7595569" y="2867778"/>
                  <a:pt x="7596629" y="2865421"/>
                </a:cubicBezTo>
                <a:cubicBezTo>
                  <a:pt x="7597690" y="2863065"/>
                  <a:pt x="7598220" y="2860384"/>
                  <a:pt x="7598220" y="2857380"/>
                </a:cubicBezTo>
                <a:cubicBezTo>
                  <a:pt x="7598220" y="2854140"/>
                  <a:pt x="7597484" y="2851371"/>
                  <a:pt x="7596011" y="2849073"/>
                </a:cubicBezTo>
                <a:cubicBezTo>
                  <a:pt x="7594538" y="2846776"/>
                  <a:pt x="7592594" y="2844758"/>
                  <a:pt x="7590179" y="2843020"/>
                </a:cubicBezTo>
                <a:cubicBezTo>
                  <a:pt x="7587764" y="2841283"/>
                  <a:pt x="7585009" y="2839692"/>
                  <a:pt x="7581916" y="2838248"/>
                </a:cubicBezTo>
                <a:cubicBezTo>
                  <a:pt x="7578823" y="2836805"/>
                  <a:pt x="7575657" y="2835332"/>
                  <a:pt x="7572417" y="2833830"/>
                </a:cubicBezTo>
                <a:cubicBezTo>
                  <a:pt x="7569177" y="2832328"/>
                  <a:pt x="7566025" y="2830664"/>
                  <a:pt x="7562962" y="2828837"/>
                </a:cubicBezTo>
                <a:cubicBezTo>
                  <a:pt x="7559898" y="2827011"/>
                  <a:pt x="7557159" y="2824861"/>
                  <a:pt x="7554744" y="2822387"/>
                </a:cubicBezTo>
                <a:cubicBezTo>
                  <a:pt x="7552329" y="2819912"/>
                  <a:pt x="7550369" y="2817011"/>
                  <a:pt x="7548867" y="2813683"/>
                </a:cubicBezTo>
                <a:cubicBezTo>
                  <a:pt x="7547365" y="2810354"/>
                  <a:pt x="7546614" y="2806363"/>
                  <a:pt x="7546614" y="2801709"/>
                </a:cubicBezTo>
                <a:cubicBezTo>
                  <a:pt x="7546614" y="2796937"/>
                  <a:pt x="7547483" y="2792681"/>
                  <a:pt x="7549221" y="2788940"/>
                </a:cubicBezTo>
                <a:cubicBezTo>
                  <a:pt x="7550959" y="2785199"/>
                  <a:pt x="7553374" y="2782062"/>
                  <a:pt x="7556467" y="2779529"/>
                </a:cubicBezTo>
                <a:cubicBezTo>
                  <a:pt x="7559560" y="2776996"/>
                  <a:pt x="7563242" y="2775066"/>
                  <a:pt x="7567513" y="2773741"/>
                </a:cubicBezTo>
                <a:cubicBezTo>
                  <a:pt x="7571784" y="2772415"/>
                  <a:pt x="7576393" y="2771753"/>
                  <a:pt x="7581342" y="2771753"/>
                </a:cubicBezTo>
                <a:close/>
                <a:moveTo>
                  <a:pt x="7105092" y="2771753"/>
                </a:moveTo>
                <a:cubicBezTo>
                  <a:pt x="7107625" y="2771753"/>
                  <a:pt x="7110173" y="2771973"/>
                  <a:pt x="7112736" y="2772415"/>
                </a:cubicBezTo>
                <a:cubicBezTo>
                  <a:pt x="7115298" y="2772857"/>
                  <a:pt x="7117714" y="2773446"/>
                  <a:pt x="7119982" y="2774183"/>
                </a:cubicBezTo>
                <a:cubicBezTo>
                  <a:pt x="7122250" y="2774919"/>
                  <a:pt x="7124267" y="2775744"/>
                  <a:pt x="7126035" y="2776657"/>
                </a:cubicBezTo>
                <a:cubicBezTo>
                  <a:pt x="7127802" y="2777570"/>
                  <a:pt x="7128966" y="2778306"/>
                  <a:pt x="7129525" y="2778866"/>
                </a:cubicBezTo>
                <a:cubicBezTo>
                  <a:pt x="7130085" y="2779426"/>
                  <a:pt x="7130453" y="2779868"/>
                  <a:pt x="7130630" y="2780192"/>
                </a:cubicBezTo>
                <a:cubicBezTo>
                  <a:pt x="7130807" y="2780516"/>
                  <a:pt x="7130954" y="2780928"/>
                  <a:pt x="7131072" y="2781429"/>
                </a:cubicBezTo>
                <a:cubicBezTo>
                  <a:pt x="7131190" y="2781930"/>
                  <a:pt x="7131278" y="2782533"/>
                  <a:pt x="7131337" y="2783240"/>
                </a:cubicBezTo>
                <a:cubicBezTo>
                  <a:pt x="7131396" y="2783947"/>
                  <a:pt x="7131425" y="2784860"/>
                  <a:pt x="7131425" y="2785980"/>
                </a:cubicBezTo>
                <a:cubicBezTo>
                  <a:pt x="7131425" y="2787040"/>
                  <a:pt x="7131381" y="2787983"/>
                  <a:pt x="7131293" y="2788807"/>
                </a:cubicBezTo>
                <a:cubicBezTo>
                  <a:pt x="7131204" y="2789632"/>
                  <a:pt x="7131072" y="2790324"/>
                  <a:pt x="7130895" y="2790884"/>
                </a:cubicBezTo>
                <a:cubicBezTo>
                  <a:pt x="7130718" y="2791444"/>
                  <a:pt x="7130468" y="2791856"/>
                  <a:pt x="7130144" y="2792121"/>
                </a:cubicBezTo>
                <a:cubicBezTo>
                  <a:pt x="7129820" y="2792386"/>
                  <a:pt x="7129452" y="2792519"/>
                  <a:pt x="7129039" y="2792519"/>
                </a:cubicBezTo>
                <a:cubicBezTo>
                  <a:pt x="7128392" y="2792519"/>
                  <a:pt x="7127375" y="2792107"/>
                  <a:pt x="7125991" y="2791282"/>
                </a:cubicBezTo>
                <a:cubicBezTo>
                  <a:pt x="7124606" y="2790457"/>
                  <a:pt x="7122913" y="2789529"/>
                  <a:pt x="7120910" y="2788498"/>
                </a:cubicBezTo>
                <a:cubicBezTo>
                  <a:pt x="7118907" y="2787467"/>
                  <a:pt x="7116535" y="2786525"/>
                  <a:pt x="7113796" y="2785670"/>
                </a:cubicBezTo>
                <a:cubicBezTo>
                  <a:pt x="7111057" y="2784816"/>
                  <a:pt x="7107979" y="2784389"/>
                  <a:pt x="7104562" y="2784389"/>
                </a:cubicBezTo>
                <a:cubicBezTo>
                  <a:pt x="7101380" y="2784389"/>
                  <a:pt x="7098612" y="2784816"/>
                  <a:pt x="7096255" y="2785670"/>
                </a:cubicBezTo>
                <a:cubicBezTo>
                  <a:pt x="7093899" y="2786525"/>
                  <a:pt x="7091955" y="2787659"/>
                  <a:pt x="7090423" y="2789072"/>
                </a:cubicBezTo>
                <a:cubicBezTo>
                  <a:pt x="7088892" y="2790486"/>
                  <a:pt x="7087743" y="2792165"/>
                  <a:pt x="7086977" y="2794109"/>
                </a:cubicBezTo>
                <a:cubicBezTo>
                  <a:pt x="7086211" y="2796053"/>
                  <a:pt x="7085828" y="2798115"/>
                  <a:pt x="7085828" y="2800295"/>
                </a:cubicBezTo>
                <a:cubicBezTo>
                  <a:pt x="7085828" y="2803476"/>
                  <a:pt x="7086565" y="2806216"/>
                  <a:pt x="7088037" y="2808513"/>
                </a:cubicBezTo>
                <a:cubicBezTo>
                  <a:pt x="7089510" y="2810811"/>
                  <a:pt x="7091469" y="2812843"/>
                  <a:pt x="7093914" y="2814610"/>
                </a:cubicBezTo>
                <a:cubicBezTo>
                  <a:pt x="7096359" y="2816378"/>
                  <a:pt x="7099142" y="2817998"/>
                  <a:pt x="7102264" y="2819471"/>
                </a:cubicBezTo>
                <a:cubicBezTo>
                  <a:pt x="7105387" y="2820943"/>
                  <a:pt x="7108568" y="2822431"/>
                  <a:pt x="7111808" y="2823933"/>
                </a:cubicBezTo>
                <a:cubicBezTo>
                  <a:pt x="7115048" y="2825435"/>
                  <a:pt x="7118229" y="2827085"/>
                  <a:pt x="7121351" y="2828882"/>
                </a:cubicBezTo>
                <a:cubicBezTo>
                  <a:pt x="7124474" y="2830679"/>
                  <a:pt x="7127257" y="2832799"/>
                  <a:pt x="7129702" y="2835244"/>
                </a:cubicBezTo>
                <a:cubicBezTo>
                  <a:pt x="7132147" y="2837689"/>
                  <a:pt x="7134120" y="2840576"/>
                  <a:pt x="7135623" y="2843904"/>
                </a:cubicBezTo>
                <a:cubicBezTo>
                  <a:pt x="7137125" y="2847233"/>
                  <a:pt x="7137876" y="2851165"/>
                  <a:pt x="7137876" y="2855701"/>
                </a:cubicBezTo>
                <a:cubicBezTo>
                  <a:pt x="7137876" y="2861062"/>
                  <a:pt x="7136889" y="2865834"/>
                  <a:pt x="7134916" y="2870016"/>
                </a:cubicBezTo>
                <a:cubicBezTo>
                  <a:pt x="7132943" y="2874199"/>
                  <a:pt x="7130203" y="2877748"/>
                  <a:pt x="7126698" y="2880664"/>
                </a:cubicBezTo>
                <a:cubicBezTo>
                  <a:pt x="7123193" y="2883581"/>
                  <a:pt x="7119069" y="2885775"/>
                  <a:pt x="7114326" y="2887248"/>
                </a:cubicBezTo>
                <a:cubicBezTo>
                  <a:pt x="7109584" y="2888721"/>
                  <a:pt x="7104473" y="2889457"/>
                  <a:pt x="7098995" y="2889457"/>
                </a:cubicBezTo>
                <a:cubicBezTo>
                  <a:pt x="7095166" y="2889457"/>
                  <a:pt x="7091616" y="2889133"/>
                  <a:pt x="7088346" y="2888485"/>
                </a:cubicBezTo>
                <a:cubicBezTo>
                  <a:pt x="7085077" y="2887837"/>
                  <a:pt x="7082161" y="2887042"/>
                  <a:pt x="7079598" y="2886099"/>
                </a:cubicBezTo>
                <a:cubicBezTo>
                  <a:pt x="7077035" y="2885157"/>
                  <a:pt x="7074886" y="2884185"/>
                  <a:pt x="7073147" y="2883183"/>
                </a:cubicBezTo>
                <a:cubicBezTo>
                  <a:pt x="7071410" y="2882182"/>
                  <a:pt x="7070202" y="2881327"/>
                  <a:pt x="7069524" y="2880620"/>
                </a:cubicBezTo>
                <a:cubicBezTo>
                  <a:pt x="7068847" y="2879913"/>
                  <a:pt x="7068346" y="2879015"/>
                  <a:pt x="7068022" y="2877925"/>
                </a:cubicBezTo>
                <a:cubicBezTo>
                  <a:pt x="7067698" y="2876835"/>
                  <a:pt x="7067536" y="2875377"/>
                  <a:pt x="7067536" y="2873551"/>
                </a:cubicBezTo>
                <a:cubicBezTo>
                  <a:pt x="7067536" y="2872255"/>
                  <a:pt x="7067595" y="2871180"/>
                  <a:pt x="7067713" y="2870326"/>
                </a:cubicBezTo>
                <a:cubicBezTo>
                  <a:pt x="7067831" y="2869472"/>
                  <a:pt x="7068008" y="2868779"/>
                  <a:pt x="7068243" y="2868249"/>
                </a:cubicBezTo>
                <a:cubicBezTo>
                  <a:pt x="7068479" y="2867719"/>
                  <a:pt x="7068773" y="2867351"/>
                  <a:pt x="7069127" y="2867144"/>
                </a:cubicBezTo>
                <a:cubicBezTo>
                  <a:pt x="7069480" y="2866938"/>
                  <a:pt x="7069893" y="2866835"/>
                  <a:pt x="7070364" y="2866835"/>
                </a:cubicBezTo>
                <a:cubicBezTo>
                  <a:pt x="7071189" y="2866835"/>
                  <a:pt x="7072352" y="2867336"/>
                  <a:pt x="7073854" y="2868337"/>
                </a:cubicBezTo>
                <a:cubicBezTo>
                  <a:pt x="7075357" y="2869339"/>
                  <a:pt x="7077286" y="2870429"/>
                  <a:pt x="7079642" y="2871607"/>
                </a:cubicBezTo>
                <a:cubicBezTo>
                  <a:pt x="7081999" y="2872785"/>
                  <a:pt x="7084841" y="2873890"/>
                  <a:pt x="7088170" y="2874921"/>
                </a:cubicBezTo>
                <a:cubicBezTo>
                  <a:pt x="7091499" y="2875952"/>
                  <a:pt x="7095342" y="2876467"/>
                  <a:pt x="7099702" y="2876467"/>
                </a:cubicBezTo>
                <a:cubicBezTo>
                  <a:pt x="7103001" y="2876467"/>
                  <a:pt x="7106020" y="2876025"/>
                  <a:pt x="7108759" y="2875142"/>
                </a:cubicBezTo>
                <a:cubicBezTo>
                  <a:pt x="7111498" y="2874258"/>
                  <a:pt x="7113855" y="2873006"/>
                  <a:pt x="7115828" y="2871386"/>
                </a:cubicBezTo>
                <a:cubicBezTo>
                  <a:pt x="7117802" y="2869766"/>
                  <a:pt x="7119319" y="2867778"/>
                  <a:pt x="7120379" y="2865421"/>
                </a:cubicBezTo>
                <a:cubicBezTo>
                  <a:pt x="7121440" y="2863065"/>
                  <a:pt x="7121970" y="2860384"/>
                  <a:pt x="7121970" y="2857380"/>
                </a:cubicBezTo>
                <a:cubicBezTo>
                  <a:pt x="7121970" y="2854140"/>
                  <a:pt x="7121234" y="2851371"/>
                  <a:pt x="7119761" y="2849073"/>
                </a:cubicBezTo>
                <a:cubicBezTo>
                  <a:pt x="7118288" y="2846776"/>
                  <a:pt x="7116344" y="2844758"/>
                  <a:pt x="7113929" y="2843020"/>
                </a:cubicBezTo>
                <a:cubicBezTo>
                  <a:pt x="7111514" y="2841283"/>
                  <a:pt x="7108759" y="2839692"/>
                  <a:pt x="7105666" y="2838248"/>
                </a:cubicBezTo>
                <a:cubicBezTo>
                  <a:pt x="7102573" y="2836805"/>
                  <a:pt x="7099407" y="2835332"/>
                  <a:pt x="7096167" y="2833830"/>
                </a:cubicBezTo>
                <a:cubicBezTo>
                  <a:pt x="7092927" y="2832328"/>
                  <a:pt x="7089775" y="2830664"/>
                  <a:pt x="7086712" y="2828837"/>
                </a:cubicBezTo>
                <a:cubicBezTo>
                  <a:pt x="7083648" y="2827011"/>
                  <a:pt x="7080909" y="2824861"/>
                  <a:pt x="7078494" y="2822387"/>
                </a:cubicBezTo>
                <a:cubicBezTo>
                  <a:pt x="7076079" y="2819912"/>
                  <a:pt x="7074119" y="2817011"/>
                  <a:pt x="7072617" y="2813683"/>
                </a:cubicBezTo>
                <a:cubicBezTo>
                  <a:pt x="7071115" y="2810354"/>
                  <a:pt x="7070364" y="2806363"/>
                  <a:pt x="7070364" y="2801709"/>
                </a:cubicBezTo>
                <a:cubicBezTo>
                  <a:pt x="7070364" y="2796937"/>
                  <a:pt x="7071233" y="2792681"/>
                  <a:pt x="7072971" y="2788940"/>
                </a:cubicBezTo>
                <a:cubicBezTo>
                  <a:pt x="7074709" y="2785199"/>
                  <a:pt x="7077124" y="2782062"/>
                  <a:pt x="7080217" y="2779529"/>
                </a:cubicBezTo>
                <a:cubicBezTo>
                  <a:pt x="7083310" y="2776996"/>
                  <a:pt x="7086992" y="2775066"/>
                  <a:pt x="7091263" y="2773741"/>
                </a:cubicBezTo>
                <a:cubicBezTo>
                  <a:pt x="7095534" y="2772415"/>
                  <a:pt x="7100143" y="2771753"/>
                  <a:pt x="7105092" y="2771753"/>
                </a:cubicBezTo>
                <a:close/>
                <a:moveTo>
                  <a:pt x="6638367" y="2771753"/>
                </a:moveTo>
                <a:cubicBezTo>
                  <a:pt x="6640900" y="2771753"/>
                  <a:pt x="6643448" y="2771973"/>
                  <a:pt x="6646011" y="2772415"/>
                </a:cubicBezTo>
                <a:cubicBezTo>
                  <a:pt x="6648573" y="2772857"/>
                  <a:pt x="6650989" y="2773446"/>
                  <a:pt x="6653257" y="2774183"/>
                </a:cubicBezTo>
                <a:cubicBezTo>
                  <a:pt x="6655525" y="2774919"/>
                  <a:pt x="6657542" y="2775744"/>
                  <a:pt x="6659310" y="2776657"/>
                </a:cubicBezTo>
                <a:cubicBezTo>
                  <a:pt x="6661077" y="2777570"/>
                  <a:pt x="6662241" y="2778306"/>
                  <a:pt x="6662800" y="2778866"/>
                </a:cubicBezTo>
                <a:cubicBezTo>
                  <a:pt x="6663360" y="2779426"/>
                  <a:pt x="6663728" y="2779868"/>
                  <a:pt x="6663905" y="2780192"/>
                </a:cubicBezTo>
                <a:cubicBezTo>
                  <a:pt x="6664082" y="2780516"/>
                  <a:pt x="6664229" y="2780928"/>
                  <a:pt x="6664347" y="2781429"/>
                </a:cubicBezTo>
                <a:cubicBezTo>
                  <a:pt x="6664465" y="2781930"/>
                  <a:pt x="6664553" y="2782533"/>
                  <a:pt x="6664612" y="2783240"/>
                </a:cubicBezTo>
                <a:cubicBezTo>
                  <a:pt x="6664671" y="2783947"/>
                  <a:pt x="6664700" y="2784860"/>
                  <a:pt x="6664700" y="2785980"/>
                </a:cubicBezTo>
                <a:cubicBezTo>
                  <a:pt x="6664700" y="2787040"/>
                  <a:pt x="6664656" y="2787983"/>
                  <a:pt x="6664568" y="2788807"/>
                </a:cubicBezTo>
                <a:cubicBezTo>
                  <a:pt x="6664479" y="2789632"/>
                  <a:pt x="6664347" y="2790324"/>
                  <a:pt x="6664170" y="2790884"/>
                </a:cubicBezTo>
                <a:cubicBezTo>
                  <a:pt x="6663993" y="2791444"/>
                  <a:pt x="6663743" y="2791856"/>
                  <a:pt x="6663419" y="2792121"/>
                </a:cubicBezTo>
                <a:cubicBezTo>
                  <a:pt x="6663095" y="2792386"/>
                  <a:pt x="6662727" y="2792519"/>
                  <a:pt x="6662314" y="2792519"/>
                </a:cubicBezTo>
                <a:cubicBezTo>
                  <a:pt x="6661667" y="2792519"/>
                  <a:pt x="6660650" y="2792107"/>
                  <a:pt x="6659266" y="2791282"/>
                </a:cubicBezTo>
                <a:cubicBezTo>
                  <a:pt x="6657881" y="2790457"/>
                  <a:pt x="6656188" y="2789529"/>
                  <a:pt x="6654185" y="2788498"/>
                </a:cubicBezTo>
                <a:cubicBezTo>
                  <a:pt x="6652182" y="2787467"/>
                  <a:pt x="6649810" y="2786525"/>
                  <a:pt x="6647071" y="2785670"/>
                </a:cubicBezTo>
                <a:cubicBezTo>
                  <a:pt x="6644332" y="2784816"/>
                  <a:pt x="6641254" y="2784389"/>
                  <a:pt x="6637837" y="2784389"/>
                </a:cubicBezTo>
                <a:cubicBezTo>
                  <a:pt x="6634655" y="2784389"/>
                  <a:pt x="6631887" y="2784816"/>
                  <a:pt x="6629530" y="2785670"/>
                </a:cubicBezTo>
                <a:cubicBezTo>
                  <a:pt x="6627174" y="2786525"/>
                  <a:pt x="6625230" y="2787659"/>
                  <a:pt x="6623698" y="2789072"/>
                </a:cubicBezTo>
                <a:cubicBezTo>
                  <a:pt x="6622167" y="2790486"/>
                  <a:pt x="6621018" y="2792165"/>
                  <a:pt x="6620252" y="2794109"/>
                </a:cubicBezTo>
                <a:cubicBezTo>
                  <a:pt x="6619486" y="2796053"/>
                  <a:pt x="6619103" y="2798115"/>
                  <a:pt x="6619103" y="2800295"/>
                </a:cubicBezTo>
                <a:cubicBezTo>
                  <a:pt x="6619103" y="2803476"/>
                  <a:pt x="6619840" y="2806216"/>
                  <a:pt x="6621312" y="2808513"/>
                </a:cubicBezTo>
                <a:cubicBezTo>
                  <a:pt x="6622785" y="2810811"/>
                  <a:pt x="6624744" y="2812843"/>
                  <a:pt x="6627189" y="2814610"/>
                </a:cubicBezTo>
                <a:cubicBezTo>
                  <a:pt x="6629634" y="2816378"/>
                  <a:pt x="6632417" y="2817998"/>
                  <a:pt x="6635539" y="2819471"/>
                </a:cubicBezTo>
                <a:cubicBezTo>
                  <a:pt x="6638662" y="2820943"/>
                  <a:pt x="6641843" y="2822431"/>
                  <a:pt x="6645083" y="2823933"/>
                </a:cubicBezTo>
                <a:cubicBezTo>
                  <a:pt x="6648323" y="2825435"/>
                  <a:pt x="6651504" y="2827085"/>
                  <a:pt x="6654626" y="2828882"/>
                </a:cubicBezTo>
                <a:cubicBezTo>
                  <a:pt x="6657749" y="2830679"/>
                  <a:pt x="6660532" y="2832799"/>
                  <a:pt x="6662977" y="2835244"/>
                </a:cubicBezTo>
                <a:cubicBezTo>
                  <a:pt x="6665422" y="2837689"/>
                  <a:pt x="6667395" y="2840576"/>
                  <a:pt x="6668898" y="2843904"/>
                </a:cubicBezTo>
                <a:cubicBezTo>
                  <a:pt x="6670400" y="2847233"/>
                  <a:pt x="6671151" y="2851165"/>
                  <a:pt x="6671151" y="2855701"/>
                </a:cubicBezTo>
                <a:cubicBezTo>
                  <a:pt x="6671151" y="2861062"/>
                  <a:pt x="6670164" y="2865834"/>
                  <a:pt x="6668191" y="2870016"/>
                </a:cubicBezTo>
                <a:cubicBezTo>
                  <a:pt x="6666218" y="2874199"/>
                  <a:pt x="6663478" y="2877748"/>
                  <a:pt x="6659973" y="2880664"/>
                </a:cubicBezTo>
                <a:cubicBezTo>
                  <a:pt x="6656468" y="2883581"/>
                  <a:pt x="6652344" y="2885775"/>
                  <a:pt x="6647601" y="2887248"/>
                </a:cubicBezTo>
                <a:cubicBezTo>
                  <a:pt x="6642859" y="2888721"/>
                  <a:pt x="6637748" y="2889457"/>
                  <a:pt x="6632270" y="2889457"/>
                </a:cubicBezTo>
                <a:cubicBezTo>
                  <a:pt x="6628441" y="2889457"/>
                  <a:pt x="6624891" y="2889133"/>
                  <a:pt x="6621621" y="2888485"/>
                </a:cubicBezTo>
                <a:cubicBezTo>
                  <a:pt x="6618352" y="2887837"/>
                  <a:pt x="6615436" y="2887042"/>
                  <a:pt x="6612873" y="2886099"/>
                </a:cubicBezTo>
                <a:cubicBezTo>
                  <a:pt x="6610310" y="2885157"/>
                  <a:pt x="6608161" y="2884185"/>
                  <a:pt x="6606422" y="2883183"/>
                </a:cubicBezTo>
                <a:cubicBezTo>
                  <a:pt x="6604685" y="2882182"/>
                  <a:pt x="6603477" y="2881327"/>
                  <a:pt x="6602799" y="2880620"/>
                </a:cubicBezTo>
                <a:cubicBezTo>
                  <a:pt x="6602122" y="2879913"/>
                  <a:pt x="6601621" y="2879015"/>
                  <a:pt x="6601297" y="2877925"/>
                </a:cubicBezTo>
                <a:cubicBezTo>
                  <a:pt x="6600973" y="2876835"/>
                  <a:pt x="6600811" y="2875377"/>
                  <a:pt x="6600811" y="2873551"/>
                </a:cubicBezTo>
                <a:cubicBezTo>
                  <a:pt x="6600811" y="2872255"/>
                  <a:pt x="6600870" y="2871180"/>
                  <a:pt x="6600988" y="2870326"/>
                </a:cubicBezTo>
                <a:cubicBezTo>
                  <a:pt x="6601106" y="2869472"/>
                  <a:pt x="6601283" y="2868779"/>
                  <a:pt x="6601518" y="2868249"/>
                </a:cubicBezTo>
                <a:cubicBezTo>
                  <a:pt x="6601754" y="2867719"/>
                  <a:pt x="6602048" y="2867351"/>
                  <a:pt x="6602402" y="2867144"/>
                </a:cubicBezTo>
                <a:cubicBezTo>
                  <a:pt x="6602755" y="2866938"/>
                  <a:pt x="6603168" y="2866835"/>
                  <a:pt x="6603639" y="2866835"/>
                </a:cubicBezTo>
                <a:cubicBezTo>
                  <a:pt x="6604464" y="2866835"/>
                  <a:pt x="6605627" y="2867336"/>
                  <a:pt x="6607129" y="2868337"/>
                </a:cubicBezTo>
                <a:cubicBezTo>
                  <a:pt x="6608632" y="2869339"/>
                  <a:pt x="6610561" y="2870429"/>
                  <a:pt x="6612917" y="2871607"/>
                </a:cubicBezTo>
                <a:cubicBezTo>
                  <a:pt x="6615274" y="2872785"/>
                  <a:pt x="6618116" y="2873890"/>
                  <a:pt x="6621445" y="2874921"/>
                </a:cubicBezTo>
                <a:cubicBezTo>
                  <a:pt x="6624774" y="2875952"/>
                  <a:pt x="6628617" y="2876467"/>
                  <a:pt x="6632977" y="2876467"/>
                </a:cubicBezTo>
                <a:cubicBezTo>
                  <a:pt x="6636276" y="2876467"/>
                  <a:pt x="6639295" y="2876025"/>
                  <a:pt x="6642034" y="2875142"/>
                </a:cubicBezTo>
                <a:cubicBezTo>
                  <a:pt x="6644773" y="2874258"/>
                  <a:pt x="6647130" y="2873006"/>
                  <a:pt x="6649103" y="2871386"/>
                </a:cubicBezTo>
                <a:cubicBezTo>
                  <a:pt x="6651077" y="2869766"/>
                  <a:pt x="6652594" y="2867778"/>
                  <a:pt x="6653654" y="2865421"/>
                </a:cubicBezTo>
                <a:cubicBezTo>
                  <a:pt x="6654715" y="2863065"/>
                  <a:pt x="6655245" y="2860384"/>
                  <a:pt x="6655245" y="2857380"/>
                </a:cubicBezTo>
                <a:cubicBezTo>
                  <a:pt x="6655245" y="2854140"/>
                  <a:pt x="6654509" y="2851371"/>
                  <a:pt x="6653036" y="2849073"/>
                </a:cubicBezTo>
                <a:cubicBezTo>
                  <a:pt x="6651563" y="2846776"/>
                  <a:pt x="6649619" y="2844758"/>
                  <a:pt x="6647204" y="2843020"/>
                </a:cubicBezTo>
                <a:cubicBezTo>
                  <a:pt x="6644789" y="2841283"/>
                  <a:pt x="6642034" y="2839692"/>
                  <a:pt x="6638941" y="2838248"/>
                </a:cubicBezTo>
                <a:cubicBezTo>
                  <a:pt x="6635848" y="2836805"/>
                  <a:pt x="6632682" y="2835332"/>
                  <a:pt x="6629442" y="2833830"/>
                </a:cubicBezTo>
                <a:cubicBezTo>
                  <a:pt x="6626202" y="2832328"/>
                  <a:pt x="6623050" y="2830664"/>
                  <a:pt x="6619987" y="2828837"/>
                </a:cubicBezTo>
                <a:cubicBezTo>
                  <a:pt x="6616923" y="2827011"/>
                  <a:pt x="6614184" y="2824861"/>
                  <a:pt x="6611769" y="2822387"/>
                </a:cubicBezTo>
                <a:cubicBezTo>
                  <a:pt x="6609354" y="2819912"/>
                  <a:pt x="6607394" y="2817011"/>
                  <a:pt x="6605892" y="2813683"/>
                </a:cubicBezTo>
                <a:cubicBezTo>
                  <a:pt x="6604390" y="2810354"/>
                  <a:pt x="6603639" y="2806363"/>
                  <a:pt x="6603639" y="2801709"/>
                </a:cubicBezTo>
                <a:cubicBezTo>
                  <a:pt x="6603639" y="2796937"/>
                  <a:pt x="6604508" y="2792681"/>
                  <a:pt x="6606246" y="2788940"/>
                </a:cubicBezTo>
                <a:cubicBezTo>
                  <a:pt x="6607984" y="2785199"/>
                  <a:pt x="6610399" y="2782062"/>
                  <a:pt x="6613492" y="2779529"/>
                </a:cubicBezTo>
                <a:cubicBezTo>
                  <a:pt x="6616585" y="2776996"/>
                  <a:pt x="6620267" y="2775066"/>
                  <a:pt x="6624538" y="2773741"/>
                </a:cubicBezTo>
                <a:cubicBezTo>
                  <a:pt x="6628809" y="2772415"/>
                  <a:pt x="6633418" y="2771753"/>
                  <a:pt x="6638367" y="2771753"/>
                </a:cubicBezTo>
                <a:close/>
                <a:moveTo>
                  <a:pt x="6162117" y="2771753"/>
                </a:moveTo>
                <a:cubicBezTo>
                  <a:pt x="6164650" y="2771753"/>
                  <a:pt x="6167198" y="2771973"/>
                  <a:pt x="6169761" y="2772415"/>
                </a:cubicBezTo>
                <a:cubicBezTo>
                  <a:pt x="6172323" y="2772857"/>
                  <a:pt x="6174739" y="2773446"/>
                  <a:pt x="6177007" y="2774183"/>
                </a:cubicBezTo>
                <a:cubicBezTo>
                  <a:pt x="6179275" y="2774919"/>
                  <a:pt x="6181292" y="2775744"/>
                  <a:pt x="6183060" y="2776657"/>
                </a:cubicBezTo>
                <a:cubicBezTo>
                  <a:pt x="6184827" y="2777570"/>
                  <a:pt x="6185991" y="2778306"/>
                  <a:pt x="6186550" y="2778866"/>
                </a:cubicBezTo>
                <a:cubicBezTo>
                  <a:pt x="6187110" y="2779426"/>
                  <a:pt x="6187478" y="2779868"/>
                  <a:pt x="6187655" y="2780192"/>
                </a:cubicBezTo>
                <a:cubicBezTo>
                  <a:pt x="6187832" y="2780516"/>
                  <a:pt x="6187979" y="2780928"/>
                  <a:pt x="6188097" y="2781429"/>
                </a:cubicBezTo>
                <a:cubicBezTo>
                  <a:pt x="6188215" y="2781930"/>
                  <a:pt x="6188303" y="2782533"/>
                  <a:pt x="6188362" y="2783240"/>
                </a:cubicBezTo>
                <a:cubicBezTo>
                  <a:pt x="6188421" y="2783947"/>
                  <a:pt x="6188450" y="2784860"/>
                  <a:pt x="6188450" y="2785980"/>
                </a:cubicBezTo>
                <a:cubicBezTo>
                  <a:pt x="6188450" y="2787040"/>
                  <a:pt x="6188406" y="2787983"/>
                  <a:pt x="6188318" y="2788807"/>
                </a:cubicBezTo>
                <a:cubicBezTo>
                  <a:pt x="6188229" y="2789632"/>
                  <a:pt x="6188097" y="2790324"/>
                  <a:pt x="6187920" y="2790884"/>
                </a:cubicBezTo>
                <a:cubicBezTo>
                  <a:pt x="6187743" y="2791444"/>
                  <a:pt x="6187493" y="2791856"/>
                  <a:pt x="6187169" y="2792121"/>
                </a:cubicBezTo>
                <a:cubicBezTo>
                  <a:pt x="6186845" y="2792386"/>
                  <a:pt x="6186477" y="2792519"/>
                  <a:pt x="6186064" y="2792519"/>
                </a:cubicBezTo>
                <a:cubicBezTo>
                  <a:pt x="6185417" y="2792519"/>
                  <a:pt x="6184400" y="2792107"/>
                  <a:pt x="6183016" y="2791282"/>
                </a:cubicBezTo>
                <a:cubicBezTo>
                  <a:pt x="6181631" y="2790457"/>
                  <a:pt x="6179938" y="2789529"/>
                  <a:pt x="6177935" y="2788498"/>
                </a:cubicBezTo>
                <a:cubicBezTo>
                  <a:pt x="6175932" y="2787467"/>
                  <a:pt x="6173560" y="2786525"/>
                  <a:pt x="6170821" y="2785670"/>
                </a:cubicBezTo>
                <a:cubicBezTo>
                  <a:pt x="6168082" y="2784816"/>
                  <a:pt x="6165004" y="2784389"/>
                  <a:pt x="6161587" y="2784389"/>
                </a:cubicBezTo>
                <a:cubicBezTo>
                  <a:pt x="6158405" y="2784389"/>
                  <a:pt x="6155637" y="2784816"/>
                  <a:pt x="6153280" y="2785670"/>
                </a:cubicBezTo>
                <a:cubicBezTo>
                  <a:pt x="6150924" y="2786525"/>
                  <a:pt x="6148980" y="2787659"/>
                  <a:pt x="6147448" y="2789072"/>
                </a:cubicBezTo>
                <a:cubicBezTo>
                  <a:pt x="6145917" y="2790486"/>
                  <a:pt x="6144768" y="2792165"/>
                  <a:pt x="6144002" y="2794109"/>
                </a:cubicBezTo>
                <a:cubicBezTo>
                  <a:pt x="6143236" y="2796053"/>
                  <a:pt x="6142853" y="2798115"/>
                  <a:pt x="6142853" y="2800295"/>
                </a:cubicBezTo>
                <a:cubicBezTo>
                  <a:pt x="6142853" y="2803476"/>
                  <a:pt x="6143590" y="2806216"/>
                  <a:pt x="6145062" y="2808513"/>
                </a:cubicBezTo>
                <a:cubicBezTo>
                  <a:pt x="6146535" y="2810811"/>
                  <a:pt x="6148494" y="2812843"/>
                  <a:pt x="6150939" y="2814610"/>
                </a:cubicBezTo>
                <a:cubicBezTo>
                  <a:pt x="6153384" y="2816378"/>
                  <a:pt x="6156167" y="2817998"/>
                  <a:pt x="6159289" y="2819471"/>
                </a:cubicBezTo>
                <a:cubicBezTo>
                  <a:pt x="6162412" y="2820943"/>
                  <a:pt x="6165593" y="2822431"/>
                  <a:pt x="6168833" y="2823933"/>
                </a:cubicBezTo>
                <a:cubicBezTo>
                  <a:pt x="6172073" y="2825435"/>
                  <a:pt x="6175254" y="2827085"/>
                  <a:pt x="6178376" y="2828882"/>
                </a:cubicBezTo>
                <a:cubicBezTo>
                  <a:pt x="6181499" y="2830679"/>
                  <a:pt x="6184282" y="2832799"/>
                  <a:pt x="6186727" y="2835244"/>
                </a:cubicBezTo>
                <a:cubicBezTo>
                  <a:pt x="6189172" y="2837689"/>
                  <a:pt x="6191145" y="2840576"/>
                  <a:pt x="6192648" y="2843904"/>
                </a:cubicBezTo>
                <a:cubicBezTo>
                  <a:pt x="6194150" y="2847233"/>
                  <a:pt x="6194901" y="2851165"/>
                  <a:pt x="6194901" y="2855701"/>
                </a:cubicBezTo>
                <a:cubicBezTo>
                  <a:pt x="6194901" y="2861062"/>
                  <a:pt x="6193914" y="2865834"/>
                  <a:pt x="6191941" y="2870016"/>
                </a:cubicBezTo>
                <a:cubicBezTo>
                  <a:pt x="6189968" y="2874199"/>
                  <a:pt x="6187228" y="2877748"/>
                  <a:pt x="6183723" y="2880664"/>
                </a:cubicBezTo>
                <a:cubicBezTo>
                  <a:pt x="6180218" y="2883581"/>
                  <a:pt x="6176094" y="2885775"/>
                  <a:pt x="6171351" y="2887248"/>
                </a:cubicBezTo>
                <a:cubicBezTo>
                  <a:pt x="6166609" y="2888721"/>
                  <a:pt x="6161498" y="2889457"/>
                  <a:pt x="6156020" y="2889457"/>
                </a:cubicBezTo>
                <a:cubicBezTo>
                  <a:pt x="6152191" y="2889457"/>
                  <a:pt x="6148641" y="2889133"/>
                  <a:pt x="6145371" y="2888485"/>
                </a:cubicBezTo>
                <a:cubicBezTo>
                  <a:pt x="6142102" y="2887837"/>
                  <a:pt x="6139186" y="2887042"/>
                  <a:pt x="6136623" y="2886099"/>
                </a:cubicBezTo>
                <a:cubicBezTo>
                  <a:pt x="6134060" y="2885157"/>
                  <a:pt x="6131911" y="2884185"/>
                  <a:pt x="6130172" y="2883183"/>
                </a:cubicBezTo>
                <a:cubicBezTo>
                  <a:pt x="6128435" y="2882182"/>
                  <a:pt x="6127227" y="2881327"/>
                  <a:pt x="6126549" y="2880620"/>
                </a:cubicBezTo>
                <a:cubicBezTo>
                  <a:pt x="6125872" y="2879913"/>
                  <a:pt x="6125371" y="2879015"/>
                  <a:pt x="6125047" y="2877925"/>
                </a:cubicBezTo>
                <a:cubicBezTo>
                  <a:pt x="6124723" y="2876835"/>
                  <a:pt x="6124561" y="2875377"/>
                  <a:pt x="6124561" y="2873551"/>
                </a:cubicBezTo>
                <a:cubicBezTo>
                  <a:pt x="6124561" y="2872255"/>
                  <a:pt x="6124620" y="2871180"/>
                  <a:pt x="6124738" y="2870326"/>
                </a:cubicBezTo>
                <a:cubicBezTo>
                  <a:pt x="6124856" y="2869472"/>
                  <a:pt x="6125033" y="2868779"/>
                  <a:pt x="6125268" y="2868249"/>
                </a:cubicBezTo>
                <a:cubicBezTo>
                  <a:pt x="6125504" y="2867719"/>
                  <a:pt x="6125798" y="2867351"/>
                  <a:pt x="6126152" y="2867144"/>
                </a:cubicBezTo>
                <a:cubicBezTo>
                  <a:pt x="6126505" y="2866938"/>
                  <a:pt x="6126918" y="2866835"/>
                  <a:pt x="6127389" y="2866835"/>
                </a:cubicBezTo>
                <a:cubicBezTo>
                  <a:pt x="6128214" y="2866835"/>
                  <a:pt x="6129377" y="2867336"/>
                  <a:pt x="6130879" y="2868337"/>
                </a:cubicBezTo>
                <a:cubicBezTo>
                  <a:pt x="6132382" y="2869339"/>
                  <a:pt x="6134311" y="2870429"/>
                  <a:pt x="6136667" y="2871607"/>
                </a:cubicBezTo>
                <a:cubicBezTo>
                  <a:pt x="6139024" y="2872785"/>
                  <a:pt x="6141866" y="2873890"/>
                  <a:pt x="6145195" y="2874921"/>
                </a:cubicBezTo>
                <a:cubicBezTo>
                  <a:pt x="6148524" y="2875952"/>
                  <a:pt x="6152367" y="2876467"/>
                  <a:pt x="6156727" y="2876467"/>
                </a:cubicBezTo>
                <a:cubicBezTo>
                  <a:pt x="6160026" y="2876467"/>
                  <a:pt x="6163045" y="2876025"/>
                  <a:pt x="6165784" y="2875142"/>
                </a:cubicBezTo>
                <a:cubicBezTo>
                  <a:pt x="6168523" y="2874258"/>
                  <a:pt x="6170880" y="2873006"/>
                  <a:pt x="6172853" y="2871386"/>
                </a:cubicBezTo>
                <a:cubicBezTo>
                  <a:pt x="6174827" y="2869766"/>
                  <a:pt x="6176344" y="2867778"/>
                  <a:pt x="6177404" y="2865421"/>
                </a:cubicBezTo>
                <a:cubicBezTo>
                  <a:pt x="6178465" y="2863065"/>
                  <a:pt x="6178995" y="2860384"/>
                  <a:pt x="6178995" y="2857380"/>
                </a:cubicBezTo>
                <a:cubicBezTo>
                  <a:pt x="6178995" y="2854140"/>
                  <a:pt x="6178259" y="2851371"/>
                  <a:pt x="6176786" y="2849073"/>
                </a:cubicBezTo>
                <a:cubicBezTo>
                  <a:pt x="6175313" y="2846776"/>
                  <a:pt x="6173369" y="2844758"/>
                  <a:pt x="6170954" y="2843020"/>
                </a:cubicBezTo>
                <a:cubicBezTo>
                  <a:pt x="6168539" y="2841283"/>
                  <a:pt x="6165784" y="2839692"/>
                  <a:pt x="6162691" y="2838248"/>
                </a:cubicBezTo>
                <a:cubicBezTo>
                  <a:pt x="6159598" y="2836805"/>
                  <a:pt x="6156432" y="2835332"/>
                  <a:pt x="6153192" y="2833830"/>
                </a:cubicBezTo>
                <a:cubicBezTo>
                  <a:pt x="6149952" y="2832328"/>
                  <a:pt x="6146800" y="2830664"/>
                  <a:pt x="6143737" y="2828837"/>
                </a:cubicBezTo>
                <a:cubicBezTo>
                  <a:pt x="6140673" y="2827011"/>
                  <a:pt x="6137934" y="2824861"/>
                  <a:pt x="6135519" y="2822387"/>
                </a:cubicBezTo>
                <a:cubicBezTo>
                  <a:pt x="6133104" y="2819912"/>
                  <a:pt x="6131144" y="2817011"/>
                  <a:pt x="6129642" y="2813683"/>
                </a:cubicBezTo>
                <a:cubicBezTo>
                  <a:pt x="6128140" y="2810354"/>
                  <a:pt x="6127389" y="2806363"/>
                  <a:pt x="6127389" y="2801709"/>
                </a:cubicBezTo>
                <a:cubicBezTo>
                  <a:pt x="6127389" y="2796937"/>
                  <a:pt x="6128258" y="2792681"/>
                  <a:pt x="6129996" y="2788940"/>
                </a:cubicBezTo>
                <a:cubicBezTo>
                  <a:pt x="6131734" y="2785199"/>
                  <a:pt x="6134149" y="2782062"/>
                  <a:pt x="6137242" y="2779529"/>
                </a:cubicBezTo>
                <a:cubicBezTo>
                  <a:pt x="6140335" y="2776996"/>
                  <a:pt x="6144017" y="2775066"/>
                  <a:pt x="6148288" y="2773741"/>
                </a:cubicBezTo>
                <a:cubicBezTo>
                  <a:pt x="6152559" y="2772415"/>
                  <a:pt x="6157168" y="2771753"/>
                  <a:pt x="6162117" y="2771753"/>
                </a:cubicBezTo>
                <a:close/>
                <a:moveTo>
                  <a:pt x="5695392" y="2771753"/>
                </a:moveTo>
                <a:cubicBezTo>
                  <a:pt x="5697925" y="2771753"/>
                  <a:pt x="5700473" y="2771973"/>
                  <a:pt x="5703036" y="2772415"/>
                </a:cubicBezTo>
                <a:cubicBezTo>
                  <a:pt x="5705598" y="2772857"/>
                  <a:pt x="5708014" y="2773446"/>
                  <a:pt x="5710282" y="2774183"/>
                </a:cubicBezTo>
                <a:cubicBezTo>
                  <a:pt x="5712550" y="2774919"/>
                  <a:pt x="5714567" y="2775744"/>
                  <a:pt x="5716335" y="2776657"/>
                </a:cubicBezTo>
                <a:cubicBezTo>
                  <a:pt x="5718102" y="2777570"/>
                  <a:pt x="5719266" y="2778306"/>
                  <a:pt x="5719825" y="2778866"/>
                </a:cubicBezTo>
                <a:cubicBezTo>
                  <a:pt x="5720385" y="2779426"/>
                  <a:pt x="5720753" y="2779868"/>
                  <a:pt x="5720930" y="2780192"/>
                </a:cubicBezTo>
                <a:cubicBezTo>
                  <a:pt x="5721107" y="2780516"/>
                  <a:pt x="5721254" y="2780928"/>
                  <a:pt x="5721372" y="2781429"/>
                </a:cubicBezTo>
                <a:cubicBezTo>
                  <a:pt x="5721490" y="2781930"/>
                  <a:pt x="5721578" y="2782533"/>
                  <a:pt x="5721637" y="2783240"/>
                </a:cubicBezTo>
                <a:cubicBezTo>
                  <a:pt x="5721696" y="2783947"/>
                  <a:pt x="5721725" y="2784860"/>
                  <a:pt x="5721725" y="2785980"/>
                </a:cubicBezTo>
                <a:cubicBezTo>
                  <a:pt x="5721725" y="2787040"/>
                  <a:pt x="5721681" y="2787983"/>
                  <a:pt x="5721593" y="2788807"/>
                </a:cubicBezTo>
                <a:cubicBezTo>
                  <a:pt x="5721504" y="2789632"/>
                  <a:pt x="5721372" y="2790324"/>
                  <a:pt x="5721195" y="2790884"/>
                </a:cubicBezTo>
                <a:cubicBezTo>
                  <a:pt x="5721018" y="2791444"/>
                  <a:pt x="5720768" y="2791856"/>
                  <a:pt x="5720444" y="2792121"/>
                </a:cubicBezTo>
                <a:cubicBezTo>
                  <a:pt x="5720120" y="2792386"/>
                  <a:pt x="5719752" y="2792519"/>
                  <a:pt x="5719339" y="2792519"/>
                </a:cubicBezTo>
                <a:cubicBezTo>
                  <a:pt x="5718692" y="2792519"/>
                  <a:pt x="5717675" y="2792107"/>
                  <a:pt x="5716291" y="2791282"/>
                </a:cubicBezTo>
                <a:cubicBezTo>
                  <a:pt x="5714906" y="2790457"/>
                  <a:pt x="5713213" y="2789529"/>
                  <a:pt x="5711210" y="2788498"/>
                </a:cubicBezTo>
                <a:cubicBezTo>
                  <a:pt x="5709207" y="2787467"/>
                  <a:pt x="5706835" y="2786525"/>
                  <a:pt x="5704096" y="2785670"/>
                </a:cubicBezTo>
                <a:cubicBezTo>
                  <a:pt x="5701357" y="2784816"/>
                  <a:pt x="5698279" y="2784389"/>
                  <a:pt x="5694862" y="2784389"/>
                </a:cubicBezTo>
                <a:cubicBezTo>
                  <a:pt x="5691680" y="2784389"/>
                  <a:pt x="5688912" y="2784816"/>
                  <a:pt x="5686555" y="2785670"/>
                </a:cubicBezTo>
                <a:cubicBezTo>
                  <a:pt x="5684199" y="2786525"/>
                  <a:pt x="5682255" y="2787659"/>
                  <a:pt x="5680723" y="2789072"/>
                </a:cubicBezTo>
                <a:cubicBezTo>
                  <a:pt x="5679192" y="2790486"/>
                  <a:pt x="5678043" y="2792165"/>
                  <a:pt x="5677277" y="2794109"/>
                </a:cubicBezTo>
                <a:cubicBezTo>
                  <a:pt x="5676511" y="2796053"/>
                  <a:pt x="5676128" y="2798115"/>
                  <a:pt x="5676128" y="2800295"/>
                </a:cubicBezTo>
                <a:cubicBezTo>
                  <a:pt x="5676128" y="2803476"/>
                  <a:pt x="5676865" y="2806216"/>
                  <a:pt x="5678337" y="2808513"/>
                </a:cubicBezTo>
                <a:cubicBezTo>
                  <a:pt x="5679810" y="2810811"/>
                  <a:pt x="5681769" y="2812843"/>
                  <a:pt x="5684214" y="2814610"/>
                </a:cubicBezTo>
                <a:cubicBezTo>
                  <a:pt x="5686659" y="2816378"/>
                  <a:pt x="5689442" y="2817998"/>
                  <a:pt x="5692564" y="2819471"/>
                </a:cubicBezTo>
                <a:cubicBezTo>
                  <a:pt x="5695687" y="2820943"/>
                  <a:pt x="5698868" y="2822431"/>
                  <a:pt x="5702108" y="2823933"/>
                </a:cubicBezTo>
                <a:cubicBezTo>
                  <a:pt x="5705348" y="2825435"/>
                  <a:pt x="5708529" y="2827085"/>
                  <a:pt x="5711651" y="2828882"/>
                </a:cubicBezTo>
                <a:cubicBezTo>
                  <a:pt x="5714774" y="2830679"/>
                  <a:pt x="5717557" y="2832799"/>
                  <a:pt x="5720002" y="2835244"/>
                </a:cubicBezTo>
                <a:cubicBezTo>
                  <a:pt x="5722447" y="2837689"/>
                  <a:pt x="5724420" y="2840576"/>
                  <a:pt x="5725923" y="2843904"/>
                </a:cubicBezTo>
                <a:cubicBezTo>
                  <a:pt x="5727425" y="2847233"/>
                  <a:pt x="5728176" y="2851165"/>
                  <a:pt x="5728176" y="2855701"/>
                </a:cubicBezTo>
                <a:cubicBezTo>
                  <a:pt x="5728176" y="2861062"/>
                  <a:pt x="5727189" y="2865834"/>
                  <a:pt x="5725216" y="2870016"/>
                </a:cubicBezTo>
                <a:cubicBezTo>
                  <a:pt x="5723243" y="2874199"/>
                  <a:pt x="5720503" y="2877748"/>
                  <a:pt x="5716998" y="2880664"/>
                </a:cubicBezTo>
                <a:cubicBezTo>
                  <a:pt x="5713493" y="2883581"/>
                  <a:pt x="5709369" y="2885775"/>
                  <a:pt x="5704626" y="2887248"/>
                </a:cubicBezTo>
                <a:cubicBezTo>
                  <a:pt x="5699884" y="2888721"/>
                  <a:pt x="5694773" y="2889457"/>
                  <a:pt x="5689295" y="2889457"/>
                </a:cubicBezTo>
                <a:cubicBezTo>
                  <a:pt x="5685466" y="2889457"/>
                  <a:pt x="5681916" y="2889133"/>
                  <a:pt x="5678646" y="2888485"/>
                </a:cubicBezTo>
                <a:cubicBezTo>
                  <a:pt x="5675377" y="2887837"/>
                  <a:pt x="5672461" y="2887042"/>
                  <a:pt x="5669898" y="2886099"/>
                </a:cubicBezTo>
                <a:cubicBezTo>
                  <a:pt x="5667335" y="2885157"/>
                  <a:pt x="5665186" y="2884185"/>
                  <a:pt x="5663447" y="2883183"/>
                </a:cubicBezTo>
                <a:cubicBezTo>
                  <a:pt x="5661710" y="2882182"/>
                  <a:pt x="5660502" y="2881327"/>
                  <a:pt x="5659824" y="2880620"/>
                </a:cubicBezTo>
                <a:cubicBezTo>
                  <a:pt x="5659147" y="2879913"/>
                  <a:pt x="5658646" y="2879015"/>
                  <a:pt x="5658322" y="2877925"/>
                </a:cubicBezTo>
                <a:cubicBezTo>
                  <a:pt x="5657998" y="2876835"/>
                  <a:pt x="5657836" y="2875377"/>
                  <a:pt x="5657836" y="2873551"/>
                </a:cubicBezTo>
                <a:cubicBezTo>
                  <a:pt x="5657836" y="2872255"/>
                  <a:pt x="5657895" y="2871180"/>
                  <a:pt x="5658013" y="2870326"/>
                </a:cubicBezTo>
                <a:cubicBezTo>
                  <a:pt x="5658131" y="2869472"/>
                  <a:pt x="5658308" y="2868779"/>
                  <a:pt x="5658543" y="2868249"/>
                </a:cubicBezTo>
                <a:cubicBezTo>
                  <a:pt x="5658779" y="2867719"/>
                  <a:pt x="5659073" y="2867351"/>
                  <a:pt x="5659427" y="2867144"/>
                </a:cubicBezTo>
                <a:cubicBezTo>
                  <a:pt x="5659780" y="2866938"/>
                  <a:pt x="5660193" y="2866835"/>
                  <a:pt x="5660664" y="2866835"/>
                </a:cubicBezTo>
                <a:cubicBezTo>
                  <a:pt x="5661489" y="2866835"/>
                  <a:pt x="5662652" y="2867336"/>
                  <a:pt x="5664154" y="2868337"/>
                </a:cubicBezTo>
                <a:cubicBezTo>
                  <a:pt x="5665657" y="2869339"/>
                  <a:pt x="5667586" y="2870429"/>
                  <a:pt x="5669942" y="2871607"/>
                </a:cubicBezTo>
                <a:cubicBezTo>
                  <a:pt x="5672299" y="2872785"/>
                  <a:pt x="5675141" y="2873890"/>
                  <a:pt x="5678470" y="2874921"/>
                </a:cubicBezTo>
                <a:cubicBezTo>
                  <a:pt x="5681799" y="2875952"/>
                  <a:pt x="5685642" y="2876467"/>
                  <a:pt x="5690002" y="2876467"/>
                </a:cubicBezTo>
                <a:cubicBezTo>
                  <a:pt x="5693301" y="2876467"/>
                  <a:pt x="5696320" y="2876025"/>
                  <a:pt x="5699059" y="2875142"/>
                </a:cubicBezTo>
                <a:cubicBezTo>
                  <a:pt x="5701798" y="2874258"/>
                  <a:pt x="5704155" y="2873006"/>
                  <a:pt x="5706128" y="2871386"/>
                </a:cubicBezTo>
                <a:cubicBezTo>
                  <a:pt x="5708102" y="2869766"/>
                  <a:pt x="5709619" y="2867778"/>
                  <a:pt x="5710679" y="2865421"/>
                </a:cubicBezTo>
                <a:cubicBezTo>
                  <a:pt x="5711740" y="2863065"/>
                  <a:pt x="5712270" y="2860384"/>
                  <a:pt x="5712270" y="2857380"/>
                </a:cubicBezTo>
                <a:cubicBezTo>
                  <a:pt x="5712270" y="2854140"/>
                  <a:pt x="5711534" y="2851371"/>
                  <a:pt x="5710061" y="2849073"/>
                </a:cubicBezTo>
                <a:cubicBezTo>
                  <a:pt x="5708588" y="2846776"/>
                  <a:pt x="5706644" y="2844758"/>
                  <a:pt x="5704229" y="2843020"/>
                </a:cubicBezTo>
                <a:cubicBezTo>
                  <a:pt x="5701814" y="2841283"/>
                  <a:pt x="5699059" y="2839692"/>
                  <a:pt x="5695966" y="2838248"/>
                </a:cubicBezTo>
                <a:cubicBezTo>
                  <a:pt x="5692873" y="2836805"/>
                  <a:pt x="5689707" y="2835332"/>
                  <a:pt x="5686467" y="2833830"/>
                </a:cubicBezTo>
                <a:cubicBezTo>
                  <a:pt x="5683227" y="2832328"/>
                  <a:pt x="5680075" y="2830664"/>
                  <a:pt x="5677012" y="2828837"/>
                </a:cubicBezTo>
                <a:cubicBezTo>
                  <a:pt x="5673948" y="2827011"/>
                  <a:pt x="5671209" y="2824861"/>
                  <a:pt x="5668794" y="2822387"/>
                </a:cubicBezTo>
                <a:cubicBezTo>
                  <a:pt x="5666379" y="2819912"/>
                  <a:pt x="5664419" y="2817011"/>
                  <a:pt x="5662917" y="2813683"/>
                </a:cubicBezTo>
                <a:cubicBezTo>
                  <a:pt x="5661415" y="2810354"/>
                  <a:pt x="5660664" y="2806363"/>
                  <a:pt x="5660664" y="2801709"/>
                </a:cubicBezTo>
                <a:cubicBezTo>
                  <a:pt x="5660664" y="2796937"/>
                  <a:pt x="5661533" y="2792681"/>
                  <a:pt x="5663271" y="2788940"/>
                </a:cubicBezTo>
                <a:cubicBezTo>
                  <a:pt x="5665009" y="2785199"/>
                  <a:pt x="5667424" y="2782062"/>
                  <a:pt x="5670517" y="2779529"/>
                </a:cubicBezTo>
                <a:cubicBezTo>
                  <a:pt x="5673610" y="2776996"/>
                  <a:pt x="5677292" y="2775066"/>
                  <a:pt x="5681563" y="2773741"/>
                </a:cubicBezTo>
                <a:cubicBezTo>
                  <a:pt x="5685834" y="2772415"/>
                  <a:pt x="5690443" y="2771753"/>
                  <a:pt x="5695392" y="2771753"/>
                </a:cubicBezTo>
                <a:close/>
                <a:moveTo>
                  <a:pt x="5219142" y="2771753"/>
                </a:moveTo>
                <a:cubicBezTo>
                  <a:pt x="5221675" y="2771753"/>
                  <a:pt x="5224223" y="2771973"/>
                  <a:pt x="5226786" y="2772415"/>
                </a:cubicBezTo>
                <a:cubicBezTo>
                  <a:pt x="5229348" y="2772857"/>
                  <a:pt x="5231764" y="2773446"/>
                  <a:pt x="5234032" y="2774183"/>
                </a:cubicBezTo>
                <a:cubicBezTo>
                  <a:pt x="5236300" y="2774919"/>
                  <a:pt x="5238317" y="2775744"/>
                  <a:pt x="5240085" y="2776657"/>
                </a:cubicBezTo>
                <a:cubicBezTo>
                  <a:pt x="5241852" y="2777570"/>
                  <a:pt x="5243016" y="2778306"/>
                  <a:pt x="5243575" y="2778866"/>
                </a:cubicBezTo>
                <a:cubicBezTo>
                  <a:pt x="5244135" y="2779426"/>
                  <a:pt x="5244503" y="2779868"/>
                  <a:pt x="5244680" y="2780192"/>
                </a:cubicBezTo>
                <a:cubicBezTo>
                  <a:pt x="5244857" y="2780516"/>
                  <a:pt x="5245004" y="2780928"/>
                  <a:pt x="5245122" y="2781429"/>
                </a:cubicBezTo>
                <a:cubicBezTo>
                  <a:pt x="5245240" y="2781930"/>
                  <a:pt x="5245328" y="2782533"/>
                  <a:pt x="5245387" y="2783240"/>
                </a:cubicBezTo>
                <a:cubicBezTo>
                  <a:pt x="5245446" y="2783947"/>
                  <a:pt x="5245475" y="2784860"/>
                  <a:pt x="5245475" y="2785980"/>
                </a:cubicBezTo>
                <a:cubicBezTo>
                  <a:pt x="5245475" y="2787040"/>
                  <a:pt x="5245431" y="2787983"/>
                  <a:pt x="5245343" y="2788807"/>
                </a:cubicBezTo>
                <a:cubicBezTo>
                  <a:pt x="5245254" y="2789632"/>
                  <a:pt x="5245122" y="2790324"/>
                  <a:pt x="5244945" y="2790884"/>
                </a:cubicBezTo>
                <a:cubicBezTo>
                  <a:pt x="5244768" y="2791444"/>
                  <a:pt x="5244518" y="2791856"/>
                  <a:pt x="5244194" y="2792121"/>
                </a:cubicBezTo>
                <a:cubicBezTo>
                  <a:pt x="5243870" y="2792386"/>
                  <a:pt x="5243502" y="2792519"/>
                  <a:pt x="5243089" y="2792519"/>
                </a:cubicBezTo>
                <a:cubicBezTo>
                  <a:pt x="5242442" y="2792519"/>
                  <a:pt x="5241425" y="2792107"/>
                  <a:pt x="5240041" y="2791282"/>
                </a:cubicBezTo>
                <a:cubicBezTo>
                  <a:pt x="5238656" y="2790457"/>
                  <a:pt x="5236963" y="2789529"/>
                  <a:pt x="5234960" y="2788498"/>
                </a:cubicBezTo>
                <a:cubicBezTo>
                  <a:pt x="5232957" y="2787467"/>
                  <a:pt x="5230585" y="2786525"/>
                  <a:pt x="5227846" y="2785670"/>
                </a:cubicBezTo>
                <a:cubicBezTo>
                  <a:pt x="5225107" y="2784816"/>
                  <a:pt x="5222029" y="2784389"/>
                  <a:pt x="5218612" y="2784389"/>
                </a:cubicBezTo>
                <a:cubicBezTo>
                  <a:pt x="5215430" y="2784389"/>
                  <a:pt x="5212662" y="2784816"/>
                  <a:pt x="5210305" y="2785670"/>
                </a:cubicBezTo>
                <a:cubicBezTo>
                  <a:pt x="5207949" y="2786525"/>
                  <a:pt x="5206005" y="2787659"/>
                  <a:pt x="5204473" y="2789072"/>
                </a:cubicBezTo>
                <a:cubicBezTo>
                  <a:pt x="5202942" y="2790486"/>
                  <a:pt x="5201793" y="2792165"/>
                  <a:pt x="5201027" y="2794109"/>
                </a:cubicBezTo>
                <a:cubicBezTo>
                  <a:pt x="5200261" y="2796053"/>
                  <a:pt x="5199878" y="2798115"/>
                  <a:pt x="5199878" y="2800295"/>
                </a:cubicBezTo>
                <a:cubicBezTo>
                  <a:pt x="5199878" y="2803476"/>
                  <a:pt x="5200615" y="2806216"/>
                  <a:pt x="5202087" y="2808513"/>
                </a:cubicBezTo>
                <a:cubicBezTo>
                  <a:pt x="5203560" y="2810811"/>
                  <a:pt x="5205519" y="2812843"/>
                  <a:pt x="5207964" y="2814610"/>
                </a:cubicBezTo>
                <a:cubicBezTo>
                  <a:pt x="5210409" y="2816378"/>
                  <a:pt x="5213192" y="2817998"/>
                  <a:pt x="5216314" y="2819471"/>
                </a:cubicBezTo>
                <a:cubicBezTo>
                  <a:pt x="5219437" y="2820943"/>
                  <a:pt x="5222618" y="2822431"/>
                  <a:pt x="5225858" y="2823933"/>
                </a:cubicBezTo>
                <a:cubicBezTo>
                  <a:pt x="5229098" y="2825435"/>
                  <a:pt x="5232279" y="2827085"/>
                  <a:pt x="5235401" y="2828882"/>
                </a:cubicBezTo>
                <a:cubicBezTo>
                  <a:pt x="5238524" y="2830679"/>
                  <a:pt x="5241307" y="2832799"/>
                  <a:pt x="5243752" y="2835244"/>
                </a:cubicBezTo>
                <a:cubicBezTo>
                  <a:pt x="5246197" y="2837689"/>
                  <a:pt x="5248170" y="2840576"/>
                  <a:pt x="5249673" y="2843904"/>
                </a:cubicBezTo>
                <a:cubicBezTo>
                  <a:pt x="5251175" y="2847233"/>
                  <a:pt x="5251926" y="2851165"/>
                  <a:pt x="5251926" y="2855701"/>
                </a:cubicBezTo>
                <a:cubicBezTo>
                  <a:pt x="5251926" y="2861062"/>
                  <a:pt x="5250939" y="2865834"/>
                  <a:pt x="5248966" y="2870016"/>
                </a:cubicBezTo>
                <a:cubicBezTo>
                  <a:pt x="5246993" y="2874199"/>
                  <a:pt x="5244253" y="2877748"/>
                  <a:pt x="5240748" y="2880664"/>
                </a:cubicBezTo>
                <a:cubicBezTo>
                  <a:pt x="5237243" y="2883581"/>
                  <a:pt x="5233119" y="2885775"/>
                  <a:pt x="5228376" y="2887248"/>
                </a:cubicBezTo>
                <a:cubicBezTo>
                  <a:pt x="5223634" y="2888721"/>
                  <a:pt x="5218523" y="2889457"/>
                  <a:pt x="5213045" y="2889457"/>
                </a:cubicBezTo>
                <a:cubicBezTo>
                  <a:pt x="5209216" y="2889457"/>
                  <a:pt x="5205666" y="2889133"/>
                  <a:pt x="5202396" y="2888485"/>
                </a:cubicBezTo>
                <a:cubicBezTo>
                  <a:pt x="5199127" y="2887837"/>
                  <a:pt x="5196211" y="2887042"/>
                  <a:pt x="5193648" y="2886099"/>
                </a:cubicBezTo>
                <a:cubicBezTo>
                  <a:pt x="5191085" y="2885157"/>
                  <a:pt x="5188936" y="2884185"/>
                  <a:pt x="5187197" y="2883183"/>
                </a:cubicBezTo>
                <a:cubicBezTo>
                  <a:pt x="5185460" y="2882182"/>
                  <a:pt x="5184252" y="2881327"/>
                  <a:pt x="5183574" y="2880620"/>
                </a:cubicBezTo>
                <a:cubicBezTo>
                  <a:pt x="5182897" y="2879913"/>
                  <a:pt x="5182396" y="2879015"/>
                  <a:pt x="5182072" y="2877925"/>
                </a:cubicBezTo>
                <a:cubicBezTo>
                  <a:pt x="5181748" y="2876835"/>
                  <a:pt x="5181586" y="2875377"/>
                  <a:pt x="5181586" y="2873551"/>
                </a:cubicBezTo>
                <a:cubicBezTo>
                  <a:pt x="5181586" y="2872255"/>
                  <a:pt x="5181645" y="2871180"/>
                  <a:pt x="5181763" y="2870326"/>
                </a:cubicBezTo>
                <a:cubicBezTo>
                  <a:pt x="5181881" y="2869472"/>
                  <a:pt x="5182058" y="2868779"/>
                  <a:pt x="5182293" y="2868249"/>
                </a:cubicBezTo>
                <a:cubicBezTo>
                  <a:pt x="5182529" y="2867719"/>
                  <a:pt x="5182823" y="2867351"/>
                  <a:pt x="5183177" y="2867144"/>
                </a:cubicBezTo>
                <a:cubicBezTo>
                  <a:pt x="5183530" y="2866938"/>
                  <a:pt x="5183943" y="2866835"/>
                  <a:pt x="5184414" y="2866835"/>
                </a:cubicBezTo>
                <a:cubicBezTo>
                  <a:pt x="5185239" y="2866835"/>
                  <a:pt x="5186402" y="2867336"/>
                  <a:pt x="5187904" y="2868337"/>
                </a:cubicBezTo>
                <a:cubicBezTo>
                  <a:pt x="5189407" y="2869339"/>
                  <a:pt x="5191336" y="2870429"/>
                  <a:pt x="5193692" y="2871607"/>
                </a:cubicBezTo>
                <a:cubicBezTo>
                  <a:pt x="5196049" y="2872785"/>
                  <a:pt x="5198891" y="2873890"/>
                  <a:pt x="5202220" y="2874921"/>
                </a:cubicBezTo>
                <a:cubicBezTo>
                  <a:pt x="5205549" y="2875952"/>
                  <a:pt x="5209392" y="2876467"/>
                  <a:pt x="5213752" y="2876467"/>
                </a:cubicBezTo>
                <a:cubicBezTo>
                  <a:pt x="5217051" y="2876467"/>
                  <a:pt x="5220070" y="2876025"/>
                  <a:pt x="5222809" y="2875142"/>
                </a:cubicBezTo>
                <a:cubicBezTo>
                  <a:pt x="5225548" y="2874258"/>
                  <a:pt x="5227905" y="2873006"/>
                  <a:pt x="5229878" y="2871386"/>
                </a:cubicBezTo>
                <a:cubicBezTo>
                  <a:pt x="5231852" y="2869766"/>
                  <a:pt x="5233369" y="2867778"/>
                  <a:pt x="5234429" y="2865421"/>
                </a:cubicBezTo>
                <a:cubicBezTo>
                  <a:pt x="5235490" y="2863065"/>
                  <a:pt x="5236020" y="2860384"/>
                  <a:pt x="5236020" y="2857380"/>
                </a:cubicBezTo>
                <a:cubicBezTo>
                  <a:pt x="5236020" y="2854140"/>
                  <a:pt x="5235284" y="2851371"/>
                  <a:pt x="5233811" y="2849073"/>
                </a:cubicBezTo>
                <a:cubicBezTo>
                  <a:pt x="5232338" y="2846776"/>
                  <a:pt x="5230394" y="2844758"/>
                  <a:pt x="5227979" y="2843020"/>
                </a:cubicBezTo>
                <a:cubicBezTo>
                  <a:pt x="5225564" y="2841283"/>
                  <a:pt x="5222809" y="2839692"/>
                  <a:pt x="5219716" y="2838248"/>
                </a:cubicBezTo>
                <a:cubicBezTo>
                  <a:pt x="5216623" y="2836805"/>
                  <a:pt x="5213457" y="2835332"/>
                  <a:pt x="5210217" y="2833830"/>
                </a:cubicBezTo>
                <a:cubicBezTo>
                  <a:pt x="5206977" y="2832328"/>
                  <a:pt x="5203825" y="2830664"/>
                  <a:pt x="5200762" y="2828837"/>
                </a:cubicBezTo>
                <a:cubicBezTo>
                  <a:pt x="5197698" y="2827011"/>
                  <a:pt x="5194959" y="2824861"/>
                  <a:pt x="5192544" y="2822387"/>
                </a:cubicBezTo>
                <a:cubicBezTo>
                  <a:pt x="5190129" y="2819912"/>
                  <a:pt x="5188169" y="2817011"/>
                  <a:pt x="5186667" y="2813683"/>
                </a:cubicBezTo>
                <a:cubicBezTo>
                  <a:pt x="5185165" y="2810354"/>
                  <a:pt x="5184414" y="2806363"/>
                  <a:pt x="5184414" y="2801709"/>
                </a:cubicBezTo>
                <a:cubicBezTo>
                  <a:pt x="5184414" y="2796937"/>
                  <a:pt x="5185283" y="2792681"/>
                  <a:pt x="5187021" y="2788940"/>
                </a:cubicBezTo>
                <a:cubicBezTo>
                  <a:pt x="5188759" y="2785199"/>
                  <a:pt x="5191174" y="2782062"/>
                  <a:pt x="5194267" y="2779529"/>
                </a:cubicBezTo>
                <a:cubicBezTo>
                  <a:pt x="5197360" y="2776996"/>
                  <a:pt x="5201042" y="2775066"/>
                  <a:pt x="5205313" y="2773741"/>
                </a:cubicBezTo>
                <a:cubicBezTo>
                  <a:pt x="5209584" y="2772415"/>
                  <a:pt x="5214193" y="2771753"/>
                  <a:pt x="5219142" y="2771753"/>
                </a:cubicBezTo>
                <a:close/>
                <a:moveTo>
                  <a:pt x="4752417" y="2771753"/>
                </a:moveTo>
                <a:cubicBezTo>
                  <a:pt x="4754950" y="2771753"/>
                  <a:pt x="4757498" y="2771973"/>
                  <a:pt x="4760061" y="2772415"/>
                </a:cubicBezTo>
                <a:cubicBezTo>
                  <a:pt x="4762623" y="2772857"/>
                  <a:pt x="4765039" y="2773446"/>
                  <a:pt x="4767307" y="2774183"/>
                </a:cubicBezTo>
                <a:cubicBezTo>
                  <a:pt x="4769575" y="2774919"/>
                  <a:pt x="4771592" y="2775744"/>
                  <a:pt x="4773360" y="2776657"/>
                </a:cubicBezTo>
                <a:cubicBezTo>
                  <a:pt x="4775127" y="2777570"/>
                  <a:pt x="4776291" y="2778306"/>
                  <a:pt x="4776850" y="2778866"/>
                </a:cubicBezTo>
                <a:cubicBezTo>
                  <a:pt x="4777410" y="2779426"/>
                  <a:pt x="4777778" y="2779868"/>
                  <a:pt x="4777955" y="2780192"/>
                </a:cubicBezTo>
                <a:cubicBezTo>
                  <a:pt x="4778132" y="2780516"/>
                  <a:pt x="4778279" y="2780928"/>
                  <a:pt x="4778397" y="2781429"/>
                </a:cubicBezTo>
                <a:cubicBezTo>
                  <a:pt x="4778515" y="2781930"/>
                  <a:pt x="4778603" y="2782533"/>
                  <a:pt x="4778662" y="2783240"/>
                </a:cubicBezTo>
                <a:cubicBezTo>
                  <a:pt x="4778721" y="2783947"/>
                  <a:pt x="4778750" y="2784860"/>
                  <a:pt x="4778750" y="2785980"/>
                </a:cubicBezTo>
                <a:cubicBezTo>
                  <a:pt x="4778750" y="2787040"/>
                  <a:pt x="4778706" y="2787983"/>
                  <a:pt x="4778618" y="2788807"/>
                </a:cubicBezTo>
                <a:cubicBezTo>
                  <a:pt x="4778529" y="2789632"/>
                  <a:pt x="4778397" y="2790324"/>
                  <a:pt x="4778220" y="2790884"/>
                </a:cubicBezTo>
                <a:cubicBezTo>
                  <a:pt x="4778043" y="2791444"/>
                  <a:pt x="4777793" y="2791856"/>
                  <a:pt x="4777469" y="2792121"/>
                </a:cubicBezTo>
                <a:cubicBezTo>
                  <a:pt x="4777145" y="2792386"/>
                  <a:pt x="4776777" y="2792519"/>
                  <a:pt x="4776364" y="2792519"/>
                </a:cubicBezTo>
                <a:cubicBezTo>
                  <a:pt x="4775717" y="2792519"/>
                  <a:pt x="4774700" y="2792107"/>
                  <a:pt x="4773316" y="2791282"/>
                </a:cubicBezTo>
                <a:cubicBezTo>
                  <a:pt x="4771931" y="2790457"/>
                  <a:pt x="4770238" y="2789529"/>
                  <a:pt x="4768235" y="2788498"/>
                </a:cubicBezTo>
                <a:cubicBezTo>
                  <a:pt x="4766232" y="2787467"/>
                  <a:pt x="4763860" y="2786525"/>
                  <a:pt x="4761121" y="2785670"/>
                </a:cubicBezTo>
                <a:cubicBezTo>
                  <a:pt x="4758382" y="2784816"/>
                  <a:pt x="4755304" y="2784389"/>
                  <a:pt x="4751887" y="2784389"/>
                </a:cubicBezTo>
                <a:cubicBezTo>
                  <a:pt x="4748705" y="2784389"/>
                  <a:pt x="4745937" y="2784816"/>
                  <a:pt x="4743580" y="2785670"/>
                </a:cubicBezTo>
                <a:cubicBezTo>
                  <a:pt x="4741224" y="2786525"/>
                  <a:pt x="4739280" y="2787659"/>
                  <a:pt x="4737748" y="2789072"/>
                </a:cubicBezTo>
                <a:cubicBezTo>
                  <a:pt x="4736217" y="2790486"/>
                  <a:pt x="4735068" y="2792165"/>
                  <a:pt x="4734302" y="2794109"/>
                </a:cubicBezTo>
                <a:cubicBezTo>
                  <a:pt x="4733536" y="2796053"/>
                  <a:pt x="4733153" y="2798115"/>
                  <a:pt x="4733153" y="2800295"/>
                </a:cubicBezTo>
                <a:cubicBezTo>
                  <a:pt x="4733153" y="2803476"/>
                  <a:pt x="4733890" y="2806216"/>
                  <a:pt x="4735362" y="2808513"/>
                </a:cubicBezTo>
                <a:cubicBezTo>
                  <a:pt x="4736835" y="2810811"/>
                  <a:pt x="4738794" y="2812843"/>
                  <a:pt x="4741239" y="2814610"/>
                </a:cubicBezTo>
                <a:cubicBezTo>
                  <a:pt x="4743684" y="2816378"/>
                  <a:pt x="4746467" y="2817998"/>
                  <a:pt x="4749589" y="2819471"/>
                </a:cubicBezTo>
                <a:cubicBezTo>
                  <a:pt x="4752712" y="2820943"/>
                  <a:pt x="4755893" y="2822431"/>
                  <a:pt x="4759133" y="2823933"/>
                </a:cubicBezTo>
                <a:cubicBezTo>
                  <a:pt x="4762373" y="2825435"/>
                  <a:pt x="4765554" y="2827085"/>
                  <a:pt x="4768676" y="2828882"/>
                </a:cubicBezTo>
                <a:cubicBezTo>
                  <a:pt x="4771799" y="2830679"/>
                  <a:pt x="4774582" y="2832799"/>
                  <a:pt x="4777027" y="2835244"/>
                </a:cubicBezTo>
                <a:cubicBezTo>
                  <a:pt x="4779472" y="2837689"/>
                  <a:pt x="4781445" y="2840576"/>
                  <a:pt x="4782948" y="2843904"/>
                </a:cubicBezTo>
                <a:cubicBezTo>
                  <a:pt x="4784450" y="2847233"/>
                  <a:pt x="4785201" y="2851165"/>
                  <a:pt x="4785201" y="2855701"/>
                </a:cubicBezTo>
                <a:cubicBezTo>
                  <a:pt x="4785201" y="2861062"/>
                  <a:pt x="4784214" y="2865834"/>
                  <a:pt x="4782241" y="2870016"/>
                </a:cubicBezTo>
                <a:cubicBezTo>
                  <a:pt x="4780268" y="2874199"/>
                  <a:pt x="4777528" y="2877748"/>
                  <a:pt x="4774023" y="2880664"/>
                </a:cubicBezTo>
                <a:cubicBezTo>
                  <a:pt x="4770518" y="2883581"/>
                  <a:pt x="4766394" y="2885775"/>
                  <a:pt x="4761651" y="2887248"/>
                </a:cubicBezTo>
                <a:cubicBezTo>
                  <a:pt x="4756909" y="2888721"/>
                  <a:pt x="4751798" y="2889457"/>
                  <a:pt x="4746320" y="2889457"/>
                </a:cubicBezTo>
                <a:cubicBezTo>
                  <a:pt x="4742491" y="2889457"/>
                  <a:pt x="4738941" y="2889133"/>
                  <a:pt x="4735671" y="2888485"/>
                </a:cubicBezTo>
                <a:cubicBezTo>
                  <a:pt x="4732402" y="2887837"/>
                  <a:pt x="4729486" y="2887042"/>
                  <a:pt x="4726923" y="2886099"/>
                </a:cubicBezTo>
                <a:cubicBezTo>
                  <a:pt x="4724360" y="2885157"/>
                  <a:pt x="4722211" y="2884185"/>
                  <a:pt x="4720472" y="2883183"/>
                </a:cubicBezTo>
                <a:cubicBezTo>
                  <a:pt x="4718735" y="2882182"/>
                  <a:pt x="4717527" y="2881327"/>
                  <a:pt x="4716849" y="2880620"/>
                </a:cubicBezTo>
                <a:cubicBezTo>
                  <a:pt x="4716172" y="2879913"/>
                  <a:pt x="4715671" y="2879015"/>
                  <a:pt x="4715347" y="2877925"/>
                </a:cubicBezTo>
                <a:cubicBezTo>
                  <a:pt x="4715023" y="2876835"/>
                  <a:pt x="4714861" y="2875377"/>
                  <a:pt x="4714861" y="2873551"/>
                </a:cubicBezTo>
                <a:cubicBezTo>
                  <a:pt x="4714861" y="2872255"/>
                  <a:pt x="4714920" y="2871180"/>
                  <a:pt x="4715038" y="2870326"/>
                </a:cubicBezTo>
                <a:cubicBezTo>
                  <a:pt x="4715156" y="2869472"/>
                  <a:pt x="4715333" y="2868779"/>
                  <a:pt x="4715568" y="2868249"/>
                </a:cubicBezTo>
                <a:cubicBezTo>
                  <a:pt x="4715804" y="2867719"/>
                  <a:pt x="4716098" y="2867351"/>
                  <a:pt x="4716452" y="2867144"/>
                </a:cubicBezTo>
                <a:cubicBezTo>
                  <a:pt x="4716805" y="2866938"/>
                  <a:pt x="4717218" y="2866835"/>
                  <a:pt x="4717689" y="2866835"/>
                </a:cubicBezTo>
                <a:cubicBezTo>
                  <a:pt x="4718514" y="2866835"/>
                  <a:pt x="4719677" y="2867336"/>
                  <a:pt x="4721179" y="2868337"/>
                </a:cubicBezTo>
                <a:cubicBezTo>
                  <a:pt x="4722682" y="2869339"/>
                  <a:pt x="4724611" y="2870429"/>
                  <a:pt x="4726967" y="2871607"/>
                </a:cubicBezTo>
                <a:cubicBezTo>
                  <a:pt x="4729324" y="2872785"/>
                  <a:pt x="4732166" y="2873890"/>
                  <a:pt x="4735495" y="2874921"/>
                </a:cubicBezTo>
                <a:cubicBezTo>
                  <a:pt x="4738824" y="2875952"/>
                  <a:pt x="4742667" y="2876467"/>
                  <a:pt x="4747027" y="2876467"/>
                </a:cubicBezTo>
                <a:cubicBezTo>
                  <a:pt x="4750326" y="2876467"/>
                  <a:pt x="4753345" y="2876025"/>
                  <a:pt x="4756084" y="2875142"/>
                </a:cubicBezTo>
                <a:cubicBezTo>
                  <a:pt x="4758823" y="2874258"/>
                  <a:pt x="4761180" y="2873006"/>
                  <a:pt x="4763153" y="2871386"/>
                </a:cubicBezTo>
                <a:cubicBezTo>
                  <a:pt x="4765127" y="2869766"/>
                  <a:pt x="4766644" y="2867778"/>
                  <a:pt x="4767704" y="2865421"/>
                </a:cubicBezTo>
                <a:cubicBezTo>
                  <a:pt x="4768765" y="2863065"/>
                  <a:pt x="4769295" y="2860384"/>
                  <a:pt x="4769295" y="2857380"/>
                </a:cubicBezTo>
                <a:cubicBezTo>
                  <a:pt x="4769295" y="2854140"/>
                  <a:pt x="4768559" y="2851371"/>
                  <a:pt x="4767086" y="2849073"/>
                </a:cubicBezTo>
                <a:cubicBezTo>
                  <a:pt x="4765613" y="2846776"/>
                  <a:pt x="4763669" y="2844758"/>
                  <a:pt x="4761254" y="2843020"/>
                </a:cubicBezTo>
                <a:cubicBezTo>
                  <a:pt x="4758839" y="2841283"/>
                  <a:pt x="4756084" y="2839692"/>
                  <a:pt x="4752991" y="2838248"/>
                </a:cubicBezTo>
                <a:cubicBezTo>
                  <a:pt x="4749898" y="2836805"/>
                  <a:pt x="4746732" y="2835332"/>
                  <a:pt x="4743492" y="2833830"/>
                </a:cubicBezTo>
                <a:cubicBezTo>
                  <a:pt x="4740252" y="2832328"/>
                  <a:pt x="4737100" y="2830664"/>
                  <a:pt x="4734037" y="2828837"/>
                </a:cubicBezTo>
                <a:cubicBezTo>
                  <a:pt x="4730973" y="2827011"/>
                  <a:pt x="4728234" y="2824861"/>
                  <a:pt x="4725819" y="2822387"/>
                </a:cubicBezTo>
                <a:cubicBezTo>
                  <a:pt x="4723404" y="2819912"/>
                  <a:pt x="4721444" y="2817011"/>
                  <a:pt x="4719942" y="2813683"/>
                </a:cubicBezTo>
                <a:cubicBezTo>
                  <a:pt x="4718440" y="2810354"/>
                  <a:pt x="4717689" y="2806363"/>
                  <a:pt x="4717689" y="2801709"/>
                </a:cubicBezTo>
                <a:cubicBezTo>
                  <a:pt x="4717689" y="2796937"/>
                  <a:pt x="4718558" y="2792681"/>
                  <a:pt x="4720296" y="2788940"/>
                </a:cubicBezTo>
                <a:cubicBezTo>
                  <a:pt x="4722034" y="2785199"/>
                  <a:pt x="4724449" y="2782062"/>
                  <a:pt x="4727542" y="2779529"/>
                </a:cubicBezTo>
                <a:cubicBezTo>
                  <a:pt x="4730635" y="2776996"/>
                  <a:pt x="4734317" y="2775066"/>
                  <a:pt x="4738588" y="2773741"/>
                </a:cubicBezTo>
                <a:cubicBezTo>
                  <a:pt x="4742859" y="2772415"/>
                  <a:pt x="4747468" y="2771753"/>
                  <a:pt x="4752417" y="2771753"/>
                </a:cubicBezTo>
                <a:close/>
                <a:moveTo>
                  <a:pt x="4276167" y="2771753"/>
                </a:moveTo>
                <a:cubicBezTo>
                  <a:pt x="4278700" y="2771753"/>
                  <a:pt x="4281248" y="2771973"/>
                  <a:pt x="4283811" y="2772415"/>
                </a:cubicBezTo>
                <a:cubicBezTo>
                  <a:pt x="4286374" y="2772857"/>
                  <a:pt x="4288789" y="2773446"/>
                  <a:pt x="4291057" y="2774183"/>
                </a:cubicBezTo>
                <a:cubicBezTo>
                  <a:pt x="4293325" y="2774919"/>
                  <a:pt x="4295343" y="2775744"/>
                  <a:pt x="4297110" y="2776657"/>
                </a:cubicBezTo>
                <a:cubicBezTo>
                  <a:pt x="4298877" y="2777570"/>
                  <a:pt x="4300041" y="2778306"/>
                  <a:pt x="4300601" y="2778866"/>
                </a:cubicBezTo>
                <a:cubicBezTo>
                  <a:pt x="4301160" y="2779426"/>
                  <a:pt x="4301528" y="2779868"/>
                  <a:pt x="4301705" y="2780192"/>
                </a:cubicBezTo>
                <a:cubicBezTo>
                  <a:pt x="4301882" y="2780516"/>
                  <a:pt x="4302029" y="2780928"/>
                  <a:pt x="4302147" y="2781429"/>
                </a:cubicBezTo>
                <a:cubicBezTo>
                  <a:pt x="4302265" y="2781930"/>
                  <a:pt x="4302353" y="2782533"/>
                  <a:pt x="4302412" y="2783240"/>
                </a:cubicBezTo>
                <a:cubicBezTo>
                  <a:pt x="4302471" y="2783947"/>
                  <a:pt x="4302500" y="2784860"/>
                  <a:pt x="4302500" y="2785980"/>
                </a:cubicBezTo>
                <a:cubicBezTo>
                  <a:pt x="4302500" y="2787040"/>
                  <a:pt x="4302456" y="2787983"/>
                  <a:pt x="4302368" y="2788807"/>
                </a:cubicBezTo>
                <a:cubicBezTo>
                  <a:pt x="4302280" y="2789632"/>
                  <a:pt x="4302147" y="2790324"/>
                  <a:pt x="4301970" y="2790884"/>
                </a:cubicBezTo>
                <a:cubicBezTo>
                  <a:pt x="4301794" y="2791444"/>
                  <a:pt x="4301543" y="2791856"/>
                  <a:pt x="4301219" y="2792121"/>
                </a:cubicBezTo>
                <a:cubicBezTo>
                  <a:pt x="4300895" y="2792386"/>
                  <a:pt x="4300527" y="2792519"/>
                  <a:pt x="4300115" y="2792519"/>
                </a:cubicBezTo>
                <a:cubicBezTo>
                  <a:pt x="4299467" y="2792519"/>
                  <a:pt x="4298450" y="2792107"/>
                  <a:pt x="4297066" y="2791282"/>
                </a:cubicBezTo>
                <a:cubicBezTo>
                  <a:pt x="4295681" y="2790457"/>
                  <a:pt x="4293988" y="2789529"/>
                  <a:pt x="4291985" y="2788498"/>
                </a:cubicBezTo>
                <a:cubicBezTo>
                  <a:pt x="4289982" y="2787467"/>
                  <a:pt x="4287611" y="2786525"/>
                  <a:pt x="4284871" y="2785670"/>
                </a:cubicBezTo>
                <a:cubicBezTo>
                  <a:pt x="4282132" y="2784816"/>
                  <a:pt x="4279054" y="2784389"/>
                  <a:pt x="4275637" y="2784389"/>
                </a:cubicBezTo>
                <a:cubicBezTo>
                  <a:pt x="4272456" y="2784389"/>
                  <a:pt x="4269687" y="2784816"/>
                  <a:pt x="4267331" y="2785670"/>
                </a:cubicBezTo>
                <a:cubicBezTo>
                  <a:pt x="4264974" y="2786525"/>
                  <a:pt x="4263030" y="2787659"/>
                  <a:pt x="4261498" y="2789072"/>
                </a:cubicBezTo>
                <a:cubicBezTo>
                  <a:pt x="4259966" y="2790486"/>
                  <a:pt x="4258818" y="2792165"/>
                  <a:pt x="4258052" y="2794109"/>
                </a:cubicBezTo>
                <a:cubicBezTo>
                  <a:pt x="4257286" y="2796053"/>
                  <a:pt x="4256903" y="2798115"/>
                  <a:pt x="4256903" y="2800295"/>
                </a:cubicBezTo>
                <a:cubicBezTo>
                  <a:pt x="4256903" y="2803476"/>
                  <a:pt x="4257640" y="2806216"/>
                  <a:pt x="4259112" y="2808513"/>
                </a:cubicBezTo>
                <a:cubicBezTo>
                  <a:pt x="4260585" y="2810811"/>
                  <a:pt x="4262544" y="2812843"/>
                  <a:pt x="4264989" y="2814610"/>
                </a:cubicBezTo>
                <a:cubicBezTo>
                  <a:pt x="4267433" y="2816378"/>
                  <a:pt x="4270217" y="2817998"/>
                  <a:pt x="4273339" y="2819471"/>
                </a:cubicBezTo>
                <a:cubicBezTo>
                  <a:pt x="4276462" y="2820943"/>
                  <a:pt x="4279643" y="2822431"/>
                  <a:pt x="4282883" y="2823933"/>
                </a:cubicBezTo>
                <a:cubicBezTo>
                  <a:pt x="4286123" y="2825435"/>
                  <a:pt x="4289304" y="2827085"/>
                  <a:pt x="4292427" y="2828882"/>
                </a:cubicBezTo>
                <a:cubicBezTo>
                  <a:pt x="4295549" y="2830679"/>
                  <a:pt x="4298332" y="2832799"/>
                  <a:pt x="4300777" y="2835244"/>
                </a:cubicBezTo>
                <a:cubicBezTo>
                  <a:pt x="4303222" y="2837689"/>
                  <a:pt x="4305196" y="2840576"/>
                  <a:pt x="4306698" y="2843904"/>
                </a:cubicBezTo>
                <a:cubicBezTo>
                  <a:pt x="4308200" y="2847233"/>
                  <a:pt x="4308951" y="2851165"/>
                  <a:pt x="4308951" y="2855701"/>
                </a:cubicBezTo>
                <a:cubicBezTo>
                  <a:pt x="4308951" y="2861062"/>
                  <a:pt x="4307964" y="2865834"/>
                  <a:pt x="4305991" y="2870016"/>
                </a:cubicBezTo>
                <a:cubicBezTo>
                  <a:pt x="4304018" y="2874199"/>
                  <a:pt x="4301278" y="2877748"/>
                  <a:pt x="4297773" y="2880664"/>
                </a:cubicBezTo>
                <a:cubicBezTo>
                  <a:pt x="4294268" y="2883581"/>
                  <a:pt x="4290144" y="2885775"/>
                  <a:pt x="4285402" y="2887248"/>
                </a:cubicBezTo>
                <a:cubicBezTo>
                  <a:pt x="4280659" y="2888721"/>
                  <a:pt x="4275549" y="2889457"/>
                  <a:pt x="4270070" y="2889457"/>
                </a:cubicBezTo>
                <a:cubicBezTo>
                  <a:pt x="4266240" y="2889457"/>
                  <a:pt x="4262691" y="2889133"/>
                  <a:pt x="4259422" y="2888485"/>
                </a:cubicBezTo>
                <a:cubicBezTo>
                  <a:pt x="4256152" y="2887837"/>
                  <a:pt x="4253236" y="2887042"/>
                  <a:pt x="4250673" y="2886099"/>
                </a:cubicBezTo>
                <a:cubicBezTo>
                  <a:pt x="4248111" y="2885157"/>
                  <a:pt x="4245961" y="2884185"/>
                  <a:pt x="4244223" y="2883183"/>
                </a:cubicBezTo>
                <a:cubicBezTo>
                  <a:pt x="4242485" y="2882182"/>
                  <a:pt x="4241277" y="2881327"/>
                  <a:pt x="4240600" y="2880620"/>
                </a:cubicBezTo>
                <a:cubicBezTo>
                  <a:pt x="4239922" y="2879913"/>
                  <a:pt x="4239421" y="2879015"/>
                  <a:pt x="4239097" y="2877925"/>
                </a:cubicBezTo>
                <a:cubicBezTo>
                  <a:pt x="4238773" y="2876835"/>
                  <a:pt x="4238611" y="2875377"/>
                  <a:pt x="4238611" y="2873551"/>
                </a:cubicBezTo>
                <a:cubicBezTo>
                  <a:pt x="4238611" y="2872255"/>
                  <a:pt x="4238670" y="2871180"/>
                  <a:pt x="4238788" y="2870326"/>
                </a:cubicBezTo>
                <a:cubicBezTo>
                  <a:pt x="4238906" y="2869472"/>
                  <a:pt x="4239083" y="2868779"/>
                  <a:pt x="4239318" y="2868249"/>
                </a:cubicBezTo>
                <a:cubicBezTo>
                  <a:pt x="4239554" y="2867719"/>
                  <a:pt x="4239848" y="2867351"/>
                  <a:pt x="4240202" y="2867144"/>
                </a:cubicBezTo>
                <a:cubicBezTo>
                  <a:pt x="4240555" y="2866938"/>
                  <a:pt x="4240968" y="2866835"/>
                  <a:pt x="4241439" y="2866835"/>
                </a:cubicBezTo>
                <a:cubicBezTo>
                  <a:pt x="4242264" y="2866835"/>
                  <a:pt x="4243427" y="2867336"/>
                  <a:pt x="4244930" y="2868337"/>
                </a:cubicBezTo>
                <a:cubicBezTo>
                  <a:pt x="4246432" y="2869339"/>
                  <a:pt x="4248361" y="2870429"/>
                  <a:pt x="4250718" y="2871607"/>
                </a:cubicBezTo>
                <a:cubicBezTo>
                  <a:pt x="4253074" y="2872785"/>
                  <a:pt x="4255916" y="2873890"/>
                  <a:pt x="4259245" y="2874921"/>
                </a:cubicBezTo>
                <a:cubicBezTo>
                  <a:pt x="4262573" y="2875952"/>
                  <a:pt x="4266417" y="2876467"/>
                  <a:pt x="4270777" y="2876467"/>
                </a:cubicBezTo>
                <a:cubicBezTo>
                  <a:pt x="4274076" y="2876467"/>
                  <a:pt x="4277095" y="2876025"/>
                  <a:pt x="4279834" y="2875142"/>
                </a:cubicBezTo>
                <a:cubicBezTo>
                  <a:pt x="4282574" y="2874258"/>
                  <a:pt x="4284930" y="2873006"/>
                  <a:pt x="4286904" y="2871386"/>
                </a:cubicBezTo>
                <a:cubicBezTo>
                  <a:pt x="4288877" y="2869766"/>
                  <a:pt x="4290394" y="2867778"/>
                  <a:pt x="4291455" y="2865421"/>
                </a:cubicBezTo>
                <a:cubicBezTo>
                  <a:pt x="4292515" y="2863065"/>
                  <a:pt x="4293045" y="2860384"/>
                  <a:pt x="4293045" y="2857380"/>
                </a:cubicBezTo>
                <a:cubicBezTo>
                  <a:pt x="4293045" y="2854140"/>
                  <a:pt x="4292309" y="2851371"/>
                  <a:pt x="4290836" y="2849073"/>
                </a:cubicBezTo>
                <a:cubicBezTo>
                  <a:pt x="4289363" y="2846776"/>
                  <a:pt x="4287419" y="2844758"/>
                  <a:pt x="4285004" y="2843020"/>
                </a:cubicBezTo>
                <a:cubicBezTo>
                  <a:pt x="4282589" y="2841283"/>
                  <a:pt x="4279834" y="2839692"/>
                  <a:pt x="4276742" y="2838248"/>
                </a:cubicBezTo>
                <a:cubicBezTo>
                  <a:pt x="4273649" y="2836805"/>
                  <a:pt x="4270482" y="2835332"/>
                  <a:pt x="4267242" y="2833830"/>
                </a:cubicBezTo>
                <a:cubicBezTo>
                  <a:pt x="4264002" y="2832328"/>
                  <a:pt x="4260850" y="2830664"/>
                  <a:pt x="4257787" y="2828837"/>
                </a:cubicBezTo>
                <a:cubicBezTo>
                  <a:pt x="4254723" y="2827011"/>
                  <a:pt x="4251984" y="2824861"/>
                  <a:pt x="4249569" y="2822387"/>
                </a:cubicBezTo>
                <a:cubicBezTo>
                  <a:pt x="4247154" y="2819912"/>
                  <a:pt x="4245195" y="2817011"/>
                  <a:pt x="4243692" y="2813683"/>
                </a:cubicBezTo>
                <a:cubicBezTo>
                  <a:pt x="4242190" y="2810354"/>
                  <a:pt x="4241439" y="2806363"/>
                  <a:pt x="4241439" y="2801709"/>
                </a:cubicBezTo>
                <a:cubicBezTo>
                  <a:pt x="4241439" y="2796937"/>
                  <a:pt x="4242308" y="2792681"/>
                  <a:pt x="4244046" y="2788940"/>
                </a:cubicBezTo>
                <a:cubicBezTo>
                  <a:pt x="4245784" y="2785199"/>
                  <a:pt x="4248199" y="2782062"/>
                  <a:pt x="4251292" y="2779529"/>
                </a:cubicBezTo>
                <a:cubicBezTo>
                  <a:pt x="4254385" y="2776996"/>
                  <a:pt x="4258067" y="2775066"/>
                  <a:pt x="4262338" y="2773741"/>
                </a:cubicBezTo>
                <a:cubicBezTo>
                  <a:pt x="4266609" y="2772415"/>
                  <a:pt x="4271219" y="2771753"/>
                  <a:pt x="4276167" y="2771753"/>
                </a:cubicBezTo>
                <a:close/>
                <a:moveTo>
                  <a:pt x="3809442" y="2771753"/>
                </a:moveTo>
                <a:cubicBezTo>
                  <a:pt x="3811975" y="2771753"/>
                  <a:pt x="3814523" y="2771973"/>
                  <a:pt x="3817086" y="2772415"/>
                </a:cubicBezTo>
                <a:cubicBezTo>
                  <a:pt x="3819649" y="2772857"/>
                  <a:pt x="3822064" y="2773446"/>
                  <a:pt x="3824332" y="2774183"/>
                </a:cubicBezTo>
                <a:cubicBezTo>
                  <a:pt x="3826600" y="2774919"/>
                  <a:pt x="3828618" y="2775744"/>
                  <a:pt x="3830385" y="2776657"/>
                </a:cubicBezTo>
                <a:cubicBezTo>
                  <a:pt x="3832152" y="2777570"/>
                  <a:pt x="3833316" y="2778306"/>
                  <a:pt x="3833876" y="2778866"/>
                </a:cubicBezTo>
                <a:cubicBezTo>
                  <a:pt x="3834435" y="2779426"/>
                  <a:pt x="3834803" y="2779868"/>
                  <a:pt x="3834980" y="2780192"/>
                </a:cubicBezTo>
                <a:cubicBezTo>
                  <a:pt x="3835157" y="2780516"/>
                  <a:pt x="3835304" y="2780928"/>
                  <a:pt x="3835422" y="2781429"/>
                </a:cubicBezTo>
                <a:cubicBezTo>
                  <a:pt x="3835540" y="2781930"/>
                  <a:pt x="3835628" y="2782533"/>
                  <a:pt x="3835687" y="2783240"/>
                </a:cubicBezTo>
                <a:cubicBezTo>
                  <a:pt x="3835746" y="2783947"/>
                  <a:pt x="3835775" y="2784860"/>
                  <a:pt x="3835775" y="2785980"/>
                </a:cubicBezTo>
                <a:cubicBezTo>
                  <a:pt x="3835775" y="2787040"/>
                  <a:pt x="3835731" y="2787983"/>
                  <a:pt x="3835643" y="2788807"/>
                </a:cubicBezTo>
                <a:cubicBezTo>
                  <a:pt x="3835555" y="2789632"/>
                  <a:pt x="3835422" y="2790324"/>
                  <a:pt x="3835245" y="2790884"/>
                </a:cubicBezTo>
                <a:cubicBezTo>
                  <a:pt x="3835069" y="2791444"/>
                  <a:pt x="3834818" y="2791856"/>
                  <a:pt x="3834494" y="2792121"/>
                </a:cubicBezTo>
                <a:cubicBezTo>
                  <a:pt x="3834170" y="2792386"/>
                  <a:pt x="3833802" y="2792519"/>
                  <a:pt x="3833390" y="2792519"/>
                </a:cubicBezTo>
                <a:cubicBezTo>
                  <a:pt x="3832742" y="2792519"/>
                  <a:pt x="3831725" y="2792107"/>
                  <a:pt x="3830341" y="2791282"/>
                </a:cubicBezTo>
                <a:cubicBezTo>
                  <a:pt x="3828956" y="2790457"/>
                  <a:pt x="3827263" y="2789529"/>
                  <a:pt x="3825260" y="2788498"/>
                </a:cubicBezTo>
                <a:cubicBezTo>
                  <a:pt x="3823257" y="2787467"/>
                  <a:pt x="3820886" y="2786525"/>
                  <a:pt x="3818146" y="2785670"/>
                </a:cubicBezTo>
                <a:cubicBezTo>
                  <a:pt x="3815407" y="2784816"/>
                  <a:pt x="3812329" y="2784389"/>
                  <a:pt x="3808912" y="2784389"/>
                </a:cubicBezTo>
                <a:cubicBezTo>
                  <a:pt x="3805731" y="2784389"/>
                  <a:pt x="3802962" y="2784816"/>
                  <a:pt x="3800606" y="2785670"/>
                </a:cubicBezTo>
                <a:cubicBezTo>
                  <a:pt x="3798249" y="2786525"/>
                  <a:pt x="3796305" y="2787659"/>
                  <a:pt x="3794773" y="2789072"/>
                </a:cubicBezTo>
                <a:cubicBezTo>
                  <a:pt x="3793241" y="2790486"/>
                  <a:pt x="3792093" y="2792165"/>
                  <a:pt x="3791327" y="2794109"/>
                </a:cubicBezTo>
                <a:cubicBezTo>
                  <a:pt x="3790561" y="2796053"/>
                  <a:pt x="3790178" y="2798115"/>
                  <a:pt x="3790178" y="2800295"/>
                </a:cubicBezTo>
                <a:cubicBezTo>
                  <a:pt x="3790178" y="2803476"/>
                  <a:pt x="3790915" y="2806216"/>
                  <a:pt x="3792387" y="2808513"/>
                </a:cubicBezTo>
                <a:cubicBezTo>
                  <a:pt x="3793860" y="2810811"/>
                  <a:pt x="3795819" y="2812843"/>
                  <a:pt x="3798264" y="2814610"/>
                </a:cubicBezTo>
                <a:cubicBezTo>
                  <a:pt x="3800708" y="2816378"/>
                  <a:pt x="3803492" y="2817998"/>
                  <a:pt x="3806614" y="2819471"/>
                </a:cubicBezTo>
                <a:cubicBezTo>
                  <a:pt x="3809737" y="2820943"/>
                  <a:pt x="3812918" y="2822431"/>
                  <a:pt x="3816158" y="2823933"/>
                </a:cubicBezTo>
                <a:cubicBezTo>
                  <a:pt x="3819398" y="2825435"/>
                  <a:pt x="3822579" y="2827085"/>
                  <a:pt x="3825702" y="2828882"/>
                </a:cubicBezTo>
                <a:cubicBezTo>
                  <a:pt x="3828824" y="2830679"/>
                  <a:pt x="3831607" y="2832799"/>
                  <a:pt x="3834052" y="2835244"/>
                </a:cubicBezTo>
                <a:cubicBezTo>
                  <a:pt x="3836497" y="2837689"/>
                  <a:pt x="3838471" y="2840576"/>
                  <a:pt x="3839973" y="2843904"/>
                </a:cubicBezTo>
                <a:cubicBezTo>
                  <a:pt x="3841475" y="2847233"/>
                  <a:pt x="3842226" y="2851165"/>
                  <a:pt x="3842226" y="2855701"/>
                </a:cubicBezTo>
                <a:cubicBezTo>
                  <a:pt x="3842226" y="2861062"/>
                  <a:pt x="3841239" y="2865834"/>
                  <a:pt x="3839266" y="2870016"/>
                </a:cubicBezTo>
                <a:cubicBezTo>
                  <a:pt x="3837293" y="2874199"/>
                  <a:pt x="3834553" y="2877748"/>
                  <a:pt x="3831048" y="2880664"/>
                </a:cubicBezTo>
                <a:cubicBezTo>
                  <a:pt x="3827543" y="2883581"/>
                  <a:pt x="3823419" y="2885775"/>
                  <a:pt x="3818677" y="2887248"/>
                </a:cubicBezTo>
                <a:cubicBezTo>
                  <a:pt x="3813934" y="2888721"/>
                  <a:pt x="3808824" y="2889457"/>
                  <a:pt x="3803345" y="2889457"/>
                </a:cubicBezTo>
                <a:cubicBezTo>
                  <a:pt x="3799515" y="2889457"/>
                  <a:pt x="3795966" y="2889133"/>
                  <a:pt x="3792697" y="2888485"/>
                </a:cubicBezTo>
                <a:cubicBezTo>
                  <a:pt x="3789427" y="2887837"/>
                  <a:pt x="3786511" y="2887042"/>
                  <a:pt x="3783948" y="2886099"/>
                </a:cubicBezTo>
                <a:cubicBezTo>
                  <a:pt x="3781386" y="2885157"/>
                  <a:pt x="3779236" y="2884185"/>
                  <a:pt x="3777498" y="2883183"/>
                </a:cubicBezTo>
                <a:cubicBezTo>
                  <a:pt x="3775760" y="2882182"/>
                  <a:pt x="3774552" y="2881327"/>
                  <a:pt x="3773875" y="2880620"/>
                </a:cubicBezTo>
                <a:cubicBezTo>
                  <a:pt x="3773197" y="2879913"/>
                  <a:pt x="3772696" y="2879015"/>
                  <a:pt x="3772372" y="2877925"/>
                </a:cubicBezTo>
                <a:cubicBezTo>
                  <a:pt x="3772048" y="2876835"/>
                  <a:pt x="3771886" y="2875377"/>
                  <a:pt x="3771886" y="2873551"/>
                </a:cubicBezTo>
                <a:cubicBezTo>
                  <a:pt x="3771886" y="2872255"/>
                  <a:pt x="3771945" y="2871180"/>
                  <a:pt x="3772063" y="2870326"/>
                </a:cubicBezTo>
                <a:cubicBezTo>
                  <a:pt x="3772181" y="2869472"/>
                  <a:pt x="3772358" y="2868779"/>
                  <a:pt x="3772593" y="2868249"/>
                </a:cubicBezTo>
                <a:cubicBezTo>
                  <a:pt x="3772829" y="2867719"/>
                  <a:pt x="3773123" y="2867351"/>
                  <a:pt x="3773477" y="2867144"/>
                </a:cubicBezTo>
                <a:cubicBezTo>
                  <a:pt x="3773830" y="2866938"/>
                  <a:pt x="3774243" y="2866835"/>
                  <a:pt x="3774714" y="2866835"/>
                </a:cubicBezTo>
                <a:cubicBezTo>
                  <a:pt x="3775539" y="2866835"/>
                  <a:pt x="3776702" y="2867336"/>
                  <a:pt x="3778205" y="2868337"/>
                </a:cubicBezTo>
                <a:cubicBezTo>
                  <a:pt x="3779707" y="2869339"/>
                  <a:pt x="3781636" y="2870429"/>
                  <a:pt x="3783993" y="2871607"/>
                </a:cubicBezTo>
                <a:cubicBezTo>
                  <a:pt x="3786349" y="2872785"/>
                  <a:pt x="3789191" y="2873890"/>
                  <a:pt x="3792520" y="2874921"/>
                </a:cubicBezTo>
                <a:cubicBezTo>
                  <a:pt x="3795848" y="2875952"/>
                  <a:pt x="3799692" y="2876467"/>
                  <a:pt x="3804052" y="2876467"/>
                </a:cubicBezTo>
                <a:cubicBezTo>
                  <a:pt x="3807351" y="2876467"/>
                  <a:pt x="3810370" y="2876025"/>
                  <a:pt x="3813109" y="2875142"/>
                </a:cubicBezTo>
                <a:cubicBezTo>
                  <a:pt x="3815849" y="2874258"/>
                  <a:pt x="3818205" y="2873006"/>
                  <a:pt x="3820179" y="2871386"/>
                </a:cubicBezTo>
                <a:cubicBezTo>
                  <a:pt x="3822152" y="2869766"/>
                  <a:pt x="3823669" y="2867778"/>
                  <a:pt x="3824730" y="2865421"/>
                </a:cubicBezTo>
                <a:cubicBezTo>
                  <a:pt x="3825790" y="2863065"/>
                  <a:pt x="3826320" y="2860384"/>
                  <a:pt x="3826320" y="2857380"/>
                </a:cubicBezTo>
                <a:cubicBezTo>
                  <a:pt x="3826320" y="2854140"/>
                  <a:pt x="3825584" y="2851371"/>
                  <a:pt x="3824111" y="2849073"/>
                </a:cubicBezTo>
                <a:cubicBezTo>
                  <a:pt x="3822638" y="2846776"/>
                  <a:pt x="3820694" y="2844758"/>
                  <a:pt x="3818279" y="2843020"/>
                </a:cubicBezTo>
                <a:cubicBezTo>
                  <a:pt x="3815864" y="2841283"/>
                  <a:pt x="3813109" y="2839692"/>
                  <a:pt x="3810017" y="2838248"/>
                </a:cubicBezTo>
                <a:cubicBezTo>
                  <a:pt x="3806924" y="2836805"/>
                  <a:pt x="3803757" y="2835332"/>
                  <a:pt x="3800517" y="2833830"/>
                </a:cubicBezTo>
                <a:cubicBezTo>
                  <a:pt x="3797277" y="2832328"/>
                  <a:pt x="3794125" y="2830664"/>
                  <a:pt x="3791062" y="2828837"/>
                </a:cubicBezTo>
                <a:cubicBezTo>
                  <a:pt x="3787998" y="2827011"/>
                  <a:pt x="3785259" y="2824861"/>
                  <a:pt x="3782844" y="2822387"/>
                </a:cubicBezTo>
                <a:cubicBezTo>
                  <a:pt x="3780429" y="2819912"/>
                  <a:pt x="3778470" y="2817011"/>
                  <a:pt x="3776967" y="2813683"/>
                </a:cubicBezTo>
                <a:cubicBezTo>
                  <a:pt x="3775465" y="2810354"/>
                  <a:pt x="3774714" y="2806363"/>
                  <a:pt x="3774714" y="2801709"/>
                </a:cubicBezTo>
                <a:cubicBezTo>
                  <a:pt x="3774714" y="2796937"/>
                  <a:pt x="3775583" y="2792681"/>
                  <a:pt x="3777321" y="2788940"/>
                </a:cubicBezTo>
                <a:cubicBezTo>
                  <a:pt x="3779059" y="2785199"/>
                  <a:pt x="3781474" y="2782062"/>
                  <a:pt x="3784567" y="2779529"/>
                </a:cubicBezTo>
                <a:cubicBezTo>
                  <a:pt x="3787660" y="2776996"/>
                  <a:pt x="3791342" y="2775066"/>
                  <a:pt x="3795613" y="2773741"/>
                </a:cubicBezTo>
                <a:cubicBezTo>
                  <a:pt x="3799884" y="2772415"/>
                  <a:pt x="3804494" y="2771753"/>
                  <a:pt x="3809442" y="2771753"/>
                </a:cubicBezTo>
                <a:close/>
                <a:moveTo>
                  <a:pt x="3333227" y="2771753"/>
                </a:moveTo>
                <a:cubicBezTo>
                  <a:pt x="3335760" y="2771753"/>
                  <a:pt x="3338309" y="2771973"/>
                  <a:pt x="3340871" y="2772415"/>
                </a:cubicBezTo>
                <a:cubicBezTo>
                  <a:pt x="3343433" y="2772857"/>
                  <a:pt x="3345849" y="2773446"/>
                  <a:pt x="3348116" y="2774183"/>
                </a:cubicBezTo>
                <a:cubicBezTo>
                  <a:pt x="3350385" y="2774919"/>
                  <a:pt x="3352402" y="2775744"/>
                  <a:pt x="3354169" y="2776657"/>
                </a:cubicBezTo>
                <a:cubicBezTo>
                  <a:pt x="3355937" y="2777570"/>
                  <a:pt x="3357100" y="2778306"/>
                  <a:pt x="3357660" y="2778866"/>
                </a:cubicBezTo>
                <a:cubicBezTo>
                  <a:pt x="3358219" y="2779426"/>
                  <a:pt x="3358588" y="2779868"/>
                  <a:pt x="3358764" y="2780192"/>
                </a:cubicBezTo>
                <a:cubicBezTo>
                  <a:pt x="3358941" y="2780516"/>
                  <a:pt x="3359089" y="2780928"/>
                  <a:pt x="3359206" y="2781429"/>
                </a:cubicBezTo>
                <a:cubicBezTo>
                  <a:pt x="3359324" y="2781930"/>
                  <a:pt x="3359412" y="2782533"/>
                  <a:pt x="3359471" y="2783240"/>
                </a:cubicBezTo>
                <a:cubicBezTo>
                  <a:pt x="3359530" y="2783947"/>
                  <a:pt x="3359560" y="2784860"/>
                  <a:pt x="3359560" y="2785980"/>
                </a:cubicBezTo>
                <a:cubicBezTo>
                  <a:pt x="3359560" y="2787040"/>
                  <a:pt x="3359516" y="2787983"/>
                  <a:pt x="3359427" y="2788807"/>
                </a:cubicBezTo>
                <a:cubicBezTo>
                  <a:pt x="3359339" y="2789632"/>
                  <a:pt x="3359206" y="2790324"/>
                  <a:pt x="3359030" y="2790884"/>
                </a:cubicBezTo>
                <a:cubicBezTo>
                  <a:pt x="3358853" y="2791444"/>
                  <a:pt x="3358603" y="2791856"/>
                  <a:pt x="3358279" y="2792121"/>
                </a:cubicBezTo>
                <a:cubicBezTo>
                  <a:pt x="3357954" y="2792386"/>
                  <a:pt x="3357586" y="2792519"/>
                  <a:pt x="3357174" y="2792519"/>
                </a:cubicBezTo>
                <a:cubicBezTo>
                  <a:pt x="3356526" y="2792519"/>
                  <a:pt x="3355510" y="2792107"/>
                  <a:pt x="3354126" y="2791282"/>
                </a:cubicBezTo>
                <a:cubicBezTo>
                  <a:pt x="3352741" y="2790457"/>
                  <a:pt x="3351047" y="2789529"/>
                  <a:pt x="3349044" y="2788498"/>
                </a:cubicBezTo>
                <a:cubicBezTo>
                  <a:pt x="3347041" y="2787467"/>
                  <a:pt x="3344670" y="2786525"/>
                  <a:pt x="3341932" y="2785670"/>
                </a:cubicBezTo>
                <a:cubicBezTo>
                  <a:pt x="3339192" y="2784816"/>
                  <a:pt x="3336114" y="2784389"/>
                  <a:pt x="3332697" y="2784389"/>
                </a:cubicBezTo>
                <a:cubicBezTo>
                  <a:pt x="3329516" y="2784389"/>
                  <a:pt x="3326747" y="2784816"/>
                  <a:pt x="3324390" y="2785670"/>
                </a:cubicBezTo>
                <a:cubicBezTo>
                  <a:pt x="3322034" y="2786525"/>
                  <a:pt x="3320090" y="2787659"/>
                  <a:pt x="3318558" y="2789072"/>
                </a:cubicBezTo>
                <a:cubicBezTo>
                  <a:pt x="3317026" y="2790486"/>
                  <a:pt x="3315878" y="2792165"/>
                  <a:pt x="3315112" y="2794109"/>
                </a:cubicBezTo>
                <a:cubicBezTo>
                  <a:pt x="3314346" y="2796053"/>
                  <a:pt x="3313963" y="2798115"/>
                  <a:pt x="3313963" y="2800295"/>
                </a:cubicBezTo>
                <a:cubicBezTo>
                  <a:pt x="3313963" y="2803476"/>
                  <a:pt x="3314700" y="2806216"/>
                  <a:pt x="3316173" y="2808513"/>
                </a:cubicBezTo>
                <a:cubicBezTo>
                  <a:pt x="3317645" y="2810811"/>
                  <a:pt x="3319604" y="2812843"/>
                  <a:pt x="3322049" y="2814610"/>
                </a:cubicBezTo>
                <a:cubicBezTo>
                  <a:pt x="3324494" y="2816378"/>
                  <a:pt x="3327278" y="2817998"/>
                  <a:pt x="3330400" y="2819471"/>
                </a:cubicBezTo>
                <a:cubicBezTo>
                  <a:pt x="3333523" y="2820943"/>
                  <a:pt x="3336703" y="2822431"/>
                  <a:pt x="3339943" y="2823933"/>
                </a:cubicBezTo>
                <a:cubicBezTo>
                  <a:pt x="3343183" y="2825435"/>
                  <a:pt x="3346364" y="2827085"/>
                  <a:pt x="3349487" y="2828882"/>
                </a:cubicBezTo>
                <a:cubicBezTo>
                  <a:pt x="3352608" y="2830679"/>
                  <a:pt x="3355391" y="2832799"/>
                  <a:pt x="3357836" y="2835244"/>
                </a:cubicBezTo>
                <a:cubicBezTo>
                  <a:pt x="3360282" y="2837689"/>
                  <a:pt x="3362255" y="2840576"/>
                  <a:pt x="3363757" y="2843904"/>
                </a:cubicBezTo>
                <a:cubicBezTo>
                  <a:pt x="3365259" y="2847233"/>
                  <a:pt x="3366011" y="2851165"/>
                  <a:pt x="3366011" y="2855701"/>
                </a:cubicBezTo>
                <a:cubicBezTo>
                  <a:pt x="3366011" y="2861062"/>
                  <a:pt x="3365024" y="2865834"/>
                  <a:pt x="3363051" y="2870016"/>
                </a:cubicBezTo>
                <a:cubicBezTo>
                  <a:pt x="3361076" y="2874199"/>
                  <a:pt x="3358338" y="2877748"/>
                  <a:pt x="3354832" y="2880664"/>
                </a:cubicBezTo>
                <a:cubicBezTo>
                  <a:pt x="3351327" y="2883581"/>
                  <a:pt x="3347203" y="2885775"/>
                  <a:pt x="3342461" y="2887248"/>
                </a:cubicBezTo>
                <a:cubicBezTo>
                  <a:pt x="3337719" y="2888721"/>
                  <a:pt x="3332609" y="2889457"/>
                  <a:pt x="3327130" y="2889457"/>
                </a:cubicBezTo>
                <a:cubicBezTo>
                  <a:pt x="3323300" y="2889457"/>
                  <a:pt x="3319752" y="2889133"/>
                  <a:pt x="3316482" y="2888485"/>
                </a:cubicBezTo>
                <a:cubicBezTo>
                  <a:pt x="3313213" y="2887837"/>
                  <a:pt x="3310296" y="2887042"/>
                  <a:pt x="3307733" y="2886099"/>
                </a:cubicBezTo>
                <a:cubicBezTo>
                  <a:pt x="3305170" y="2885157"/>
                  <a:pt x="3303020" y="2884185"/>
                  <a:pt x="3301283" y="2883183"/>
                </a:cubicBezTo>
                <a:cubicBezTo>
                  <a:pt x="3299545" y="2882182"/>
                  <a:pt x="3298337" y="2881327"/>
                  <a:pt x="3297660" y="2880620"/>
                </a:cubicBezTo>
                <a:cubicBezTo>
                  <a:pt x="3296981" y="2879913"/>
                  <a:pt x="3296481" y="2879015"/>
                  <a:pt x="3296157" y="2877925"/>
                </a:cubicBezTo>
                <a:cubicBezTo>
                  <a:pt x="3295833" y="2876835"/>
                  <a:pt x="3295672" y="2875377"/>
                  <a:pt x="3295672" y="2873551"/>
                </a:cubicBezTo>
                <a:cubicBezTo>
                  <a:pt x="3295672" y="2872255"/>
                  <a:pt x="3295730" y="2871180"/>
                  <a:pt x="3295847" y="2870326"/>
                </a:cubicBezTo>
                <a:cubicBezTo>
                  <a:pt x="3295965" y="2869472"/>
                  <a:pt x="3296142" y="2868779"/>
                  <a:pt x="3296378" y="2868249"/>
                </a:cubicBezTo>
                <a:cubicBezTo>
                  <a:pt x="3296613" y="2867719"/>
                  <a:pt x="3296909" y="2867351"/>
                  <a:pt x="3297262" y="2867144"/>
                </a:cubicBezTo>
                <a:cubicBezTo>
                  <a:pt x="3297615" y="2866938"/>
                  <a:pt x="3298028" y="2866835"/>
                  <a:pt x="3298499" y="2866835"/>
                </a:cubicBezTo>
                <a:cubicBezTo>
                  <a:pt x="3299324" y="2866835"/>
                  <a:pt x="3300487" y="2867336"/>
                  <a:pt x="3301989" y="2868337"/>
                </a:cubicBezTo>
                <a:cubicBezTo>
                  <a:pt x="3303492" y="2869339"/>
                  <a:pt x="3305421" y="2870429"/>
                  <a:pt x="3307777" y="2871607"/>
                </a:cubicBezTo>
                <a:cubicBezTo>
                  <a:pt x="3310134" y="2872785"/>
                  <a:pt x="3312976" y="2873890"/>
                  <a:pt x="3316305" y="2874921"/>
                </a:cubicBezTo>
                <a:cubicBezTo>
                  <a:pt x="3319634" y="2875952"/>
                  <a:pt x="3323477" y="2876467"/>
                  <a:pt x="3327837" y="2876467"/>
                </a:cubicBezTo>
                <a:cubicBezTo>
                  <a:pt x="3331136" y="2876467"/>
                  <a:pt x="3334155" y="2876025"/>
                  <a:pt x="3336894" y="2875142"/>
                </a:cubicBezTo>
                <a:cubicBezTo>
                  <a:pt x="3339634" y="2874258"/>
                  <a:pt x="3341990" y="2873006"/>
                  <a:pt x="3343964" y="2871386"/>
                </a:cubicBezTo>
                <a:cubicBezTo>
                  <a:pt x="3345937" y="2869766"/>
                  <a:pt x="3347454" y="2867778"/>
                  <a:pt x="3348514" y="2865421"/>
                </a:cubicBezTo>
                <a:cubicBezTo>
                  <a:pt x="3349574" y="2863065"/>
                  <a:pt x="3350105" y="2860384"/>
                  <a:pt x="3350105" y="2857380"/>
                </a:cubicBezTo>
                <a:cubicBezTo>
                  <a:pt x="3350105" y="2854140"/>
                  <a:pt x="3349369" y="2851371"/>
                  <a:pt x="3347896" y="2849073"/>
                </a:cubicBezTo>
                <a:cubicBezTo>
                  <a:pt x="3346423" y="2846776"/>
                  <a:pt x="3344478" y="2844758"/>
                  <a:pt x="3342064" y="2843020"/>
                </a:cubicBezTo>
                <a:cubicBezTo>
                  <a:pt x="3339648" y="2841283"/>
                  <a:pt x="3336894" y="2839692"/>
                  <a:pt x="3333802" y="2838248"/>
                </a:cubicBezTo>
                <a:cubicBezTo>
                  <a:pt x="3330708" y="2836805"/>
                  <a:pt x="3327542" y="2835332"/>
                  <a:pt x="3324303" y="2833830"/>
                </a:cubicBezTo>
                <a:cubicBezTo>
                  <a:pt x="3321062" y="2832328"/>
                  <a:pt x="3317911" y="2830664"/>
                  <a:pt x="3314846" y="2828837"/>
                </a:cubicBezTo>
                <a:cubicBezTo>
                  <a:pt x="3311784" y="2827011"/>
                  <a:pt x="3309044" y="2824861"/>
                  <a:pt x="3306629" y="2822387"/>
                </a:cubicBezTo>
                <a:cubicBezTo>
                  <a:pt x="3304214" y="2819912"/>
                  <a:pt x="3302255" y="2817011"/>
                  <a:pt x="3300752" y="2813683"/>
                </a:cubicBezTo>
                <a:cubicBezTo>
                  <a:pt x="3299251" y="2810354"/>
                  <a:pt x="3298499" y="2806363"/>
                  <a:pt x="3298499" y="2801709"/>
                </a:cubicBezTo>
                <a:cubicBezTo>
                  <a:pt x="3298499" y="2796937"/>
                  <a:pt x="3299368" y="2792681"/>
                  <a:pt x="3301106" y="2788940"/>
                </a:cubicBezTo>
                <a:cubicBezTo>
                  <a:pt x="3302844" y="2785199"/>
                  <a:pt x="3305259" y="2782062"/>
                  <a:pt x="3308353" y="2779529"/>
                </a:cubicBezTo>
                <a:cubicBezTo>
                  <a:pt x="3311445" y="2776996"/>
                  <a:pt x="3315127" y="2775066"/>
                  <a:pt x="3319397" y="2773741"/>
                </a:cubicBezTo>
                <a:cubicBezTo>
                  <a:pt x="3323668" y="2772415"/>
                  <a:pt x="3328279" y="2771753"/>
                  <a:pt x="3333227" y="2771753"/>
                </a:cubicBezTo>
                <a:close/>
                <a:moveTo>
                  <a:pt x="2866499" y="2771753"/>
                </a:moveTo>
                <a:cubicBezTo>
                  <a:pt x="2869032" y="2771753"/>
                  <a:pt x="2871579" y="2771973"/>
                  <a:pt x="2874143" y="2772415"/>
                </a:cubicBezTo>
                <a:cubicBezTo>
                  <a:pt x="2876705" y="2772857"/>
                  <a:pt x="2879120" y="2773446"/>
                  <a:pt x="2881388" y="2774183"/>
                </a:cubicBezTo>
                <a:cubicBezTo>
                  <a:pt x="2883657" y="2774919"/>
                  <a:pt x="2885675" y="2775744"/>
                  <a:pt x="2887440" y="2776657"/>
                </a:cubicBezTo>
                <a:cubicBezTo>
                  <a:pt x="2889209" y="2777570"/>
                  <a:pt x="2890373" y="2778306"/>
                  <a:pt x="2890931" y="2778866"/>
                </a:cubicBezTo>
                <a:cubicBezTo>
                  <a:pt x="2891490" y="2779426"/>
                  <a:pt x="2891858" y="2779868"/>
                  <a:pt x="2892036" y="2780192"/>
                </a:cubicBezTo>
                <a:cubicBezTo>
                  <a:pt x="2892213" y="2780516"/>
                  <a:pt x="2892358" y="2780928"/>
                  <a:pt x="2892480" y="2781429"/>
                </a:cubicBezTo>
                <a:cubicBezTo>
                  <a:pt x="2892594" y="2781930"/>
                  <a:pt x="2892683" y="2782533"/>
                  <a:pt x="2892744" y="2783240"/>
                </a:cubicBezTo>
                <a:cubicBezTo>
                  <a:pt x="2892803" y="2783947"/>
                  <a:pt x="2892829" y="2784860"/>
                  <a:pt x="2892829" y="2785980"/>
                </a:cubicBezTo>
                <a:cubicBezTo>
                  <a:pt x="2892829" y="2787040"/>
                  <a:pt x="2892786" y="2787983"/>
                  <a:pt x="2892698" y="2788807"/>
                </a:cubicBezTo>
                <a:cubicBezTo>
                  <a:pt x="2892612" y="2789632"/>
                  <a:pt x="2892480" y="2790324"/>
                  <a:pt x="2892302" y="2790884"/>
                </a:cubicBezTo>
                <a:cubicBezTo>
                  <a:pt x="2892123" y="2791444"/>
                  <a:pt x="2891876" y="2791856"/>
                  <a:pt x="2891550" y="2792121"/>
                </a:cubicBezTo>
                <a:cubicBezTo>
                  <a:pt x="2891225" y="2792386"/>
                  <a:pt x="2890860" y="2792519"/>
                  <a:pt x="2890446" y="2792519"/>
                </a:cubicBezTo>
                <a:cubicBezTo>
                  <a:pt x="2889798" y="2792519"/>
                  <a:pt x="2888781" y="2792107"/>
                  <a:pt x="2887397" y="2791282"/>
                </a:cubicBezTo>
                <a:cubicBezTo>
                  <a:pt x="2886013" y="2790457"/>
                  <a:pt x="2884320" y="2789529"/>
                  <a:pt x="2882316" y="2788498"/>
                </a:cubicBezTo>
                <a:cubicBezTo>
                  <a:pt x="2880314" y="2787467"/>
                  <a:pt x="2877942" y="2786525"/>
                  <a:pt x="2875203" y="2785670"/>
                </a:cubicBezTo>
                <a:cubicBezTo>
                  <a:pt x="2872463" y="2784816"/>
                  <a:pt x="2869385" y="2784389"/>
                  <a:pt x="2865967" y="2784389"/>
                </a:cubicBezTo>
                <a:cubicBezTo>
                  <a:pt x="2862786" y="2784389"/>
                  <a:pt x="2860018" y="2784816"/>
                  <a:pt x="2857661" y="2785670"/>
                </a:cubicBezTo>
                <a:cubicBezTo>
                  <a:pt x="2855304" y="2786525"/>
                  <a:pt x="2853361" y="2787659"/>
                  <a:pt x="2851829" y="2789072"/>
                </a:cubicBezTo>
                <a:cubicBezTo>
                  <a:pt x="2850297" y="2790486"/>
                  <a:pt x="2849149" y="2792165"/>
                  <a:pt x="2848381" y="2794109"/>
                </a:cubicBezTo>
                <a:cubicBezTo>
                  <a:pt x="2847618" y="2796053"/>
                  <a:pt x="2847234" y="2798115"/>
                  <a:pt x="2847234" y="2800295"/>
                </a:cubicBezTo>
                <a:cubicBezTo>
                  <a:pt x="2847234" y="2803476"/>
                  <a:pt x="2847970" y="2806216"/>
                  <a:pt x="2849442" y="2808513"/>
                </a:cubicBezTo>
                <a:cubicBezTo>
                  <a:pt x="2850915" y="2810811"/>
                  <a:pt x="2852874" y="2812843"/>
                  <a:pt x="2855317" y="2814610"/>
                </a:cubicBezTo>
                <a:cubicBezTo>
                  <a:pt x="2857763" y="2816378"/>
                  <a:pt x="2860547" y="2817998"/>
                  <a:pt x="2863670" y="2819471"/>
                </a:cubicBezTo>
                <a:cubicBezTo>
                  <a:pt x="2866792" y="2820943"/>
                  <a:pt x="2869974" y="2822431"/>
                  <a:pt x="2873214" y="2823933"/>
                </a:cubicBezTo>
                <a:cubicBezTo>
                  <a:pt x="2876455" y="2825435"/>
                  <a:pt x="2879636" y="2827085"/>
                  <a:pt x="2882758" y="2828882"/>
                </a:cubicBezTo>
                <a:cubicBezTo>
                  <a:pt x="2885878" y="2830679"/>
                  <a:pt x="2888664" y="2832799"/>
                  <a:pt x="2891109" y="2835244"/>
                </a:cubicBezTo>
                <a:cubicBezTo>
                  <a:pt x="2893550" y="2837689"/>
                  <a:pt x="2895523" y="2840576"/>
                  <a:pt x="2897029" y="2843904"/>
                </a:cubicBezTo>
                <a:cubicBezTo>
                  <a:pt x="2898532" y="2847233"/>
                  <a:pt x="2899283" y="2851165"/>
                  <a:pt x="2899283" y="2855701"/>
                </a:cubicBezTo>
                <a:cubicBezTo>
                  <a:pt x="2899283" y="2861062"/>
                  <a:pt x="2898292" y="2865834"/>
                  <a:pt x="2896320" y="2870016"/>
                </a:cubicBezTo>
                <a:cubicBezTo>
                  <a:pt x="2894348" y="2874199"/>
                  <a:pt x="2891610" y="2877748"/>
                  <a:pt x="2888105" y="2880664"/>
                </a:cubicBezTo>
                <a:cubicBezTo>
                  <a:pt x="2884599" y="2883581"/>
                  <a:pt x="2880475" y="2885775"/>
                  <a:pt x="2875733" y="2887248"/>
                </a:cubicBezTo>
                <a:cubicBezTo>
                  <a:pt x="2870990" y="2888721"/>
                  <a:pt x="2865878" y="2889457"/>
                  <a:pt x="2860400" y="2889457"/>
                </a:cubicBezTo>
                <a:cubicBezTo>
                  <a:pt x="2856573" y="2889457"/>
                  <a:pt x="2853019" y="2889133"/>
                  <a:pt x="2849754" y="2888485"/>
                </a:cubicBezTo>
                <a:cubicBezTo>
                  <a:pt x="2846484" y="2887837"/>
                  <a:pt x="2843568" y="2887042"/>
                  <a:pt x="2841007" y="2886099"/>
                </a:cubicBezTo>
                <a:cubicBezTo>
                  <a:pt x="2838442" y="2885157"/>
                  <a:pt x="2836289" y="2884185"/>
                  <a:pt x="2834554" y="2883183"/>
                </a:cubicBezTo>
                <a:cubicBezTo>
                  <a:pt x="2832816" y="2882182"/>
                  <a:pt x="2831608" y="2881327"/>
                  <a:pt x="2830931" y="2880620"/>
                </a:cubicBezTo>
                <a:cubicBezTo>
                  <a:pt x="2830253" y="2879913"/>
                  <a:pt x="2829753" y="2879015"/>
                  <a:pt x="2829428" y="2877925"/>
                </a:cubicBezTo>
                <a:cubicBezTo>
                  <a:pt x="2829105" y="2876835"/>
                  <a:pt x="2828942" y="2875377"/>
                  <a:pt x="2828942" y="2873551"/>
                </a:cubicBezTo>
                <a:cubicBezTo>
                  <a:pt x="2828942" y="2872255"/>
                  <a:pt x="2829001" y="2871180"/>
                  <a:pt x="2829119" y="2870326"/>
                </a:cubicBezTo>
                <a:cubicBezTo>
                  <a:pt x="2829237" y="2869472"/>
                  <a:pt x="2829413" y="2868779"/>
                  <a:pt x="2829649" y="2868249"/>
                </a:cubicBezTo>
                <a:cubicBezTo>
                  <a:pt x="2829887" y="2867719"/>
                  <a:pt x="2830180" y="2867351"/>
                  <a:pt x="2830533" y="2867144"/>
                </a:cubicBezTo>
                <a:cubicBezTo>
                  <a:pt x="2830886" y="2866938"/>
                  <a:pt x="2831297" y="2866835"/>
                  <a:pt x="2831771" y="2866835"/>
                </a:cubicBezTo>
                <a:cubicBezTo>
                  <a:pt x="2832596" y="2866835"/>
                  <a:pt x="2833758" y="2867336"/>
                  <a:pt x="2835262" y="2868337"/>
                </a:cubicBezTo>
                <a:cubicBezTo>
                  <a:pt x="2836763" y="2869339"/>
                  <a:pt x="2838690" y="2870429"/>
                  <a:pt x="2841050" y="2871607"/>
                </a:cubicBezTo>
                <a:cubicBezTo>
                  <a:pt x="2843407" y="2872785"/>
                  <a:pt x="2846250" y="2873890"/>
                  <a:pt x="2849574" y="2874921"/>
                </a:cubicBezTo>
                <a:cubicBezTo>
                  <a:pt x="2852904" y="2875952"/>
                  <a:pt x="2856747" y="2876467"/>
                  <a:pt x="2861106" y="2876467"/>
                </a:cubicBezTo>
                <a:cubicBezTo>
                  <a:pt x="2864406" y="2876467"/>
                  <a:pt x="2867425" y="2876025"/>
                  <a:pt x="2870166" y="2875142"/>
                </a:cubicBezTo>
                <a:cubicBezTo>
                  <a:pt x="2872905" y="2874258"/>
                  <a:pt x="2875263" y="2873006"/>
                  <a:pt x="2877236" y="2871386"/>
                </a:cubicBezTo>
                <a:cubicBezTo>
                  <a:pt x="2879209" y="2869766"/>
                  <a:pt x="2880727" y="2867778"/>
                  <a:pt x="2881786" y="2865421"/>
                </a:cubicBezTo>
                <a:cubicBezTo>
                  <a:pt x="2882847" y="2863065"/>
                  <a:pt x="2883378" y="2860384"/>
                  <a:pt x="2883378" y="2857380"/>
                </a:cubicBezTo>
                <a:cubicBezTo>
                  <a:pt x="2883378" y="2854140"/>
                  <a:pt x="2882641" y="2851371"/>
                  <a:pt x="2881169" y="2849073"/>
                </a:cubicBezTo>
                <a:cubicBezTo>
                  <a:pt x="2879695" y="2846776"/>
                  <a:pt x="2877750" y="2844758"/>
                  <a:pt x="2875336" y="2843020"/>
                </a:cubicBezTo>
                <a:cubicBezTo>
                  <a:pt x="2872920" y="2841283"/>
                  <a:pt x="2870166" y="2839692"/>
                  <a:pt x="2867072" y="2838248"/>
                </a:cubicBezTo>
                <a:cubicBezTo>
                  <a:pt x="2863979" y="2836805"/>
                  <a:pt x="2860811" y="2835332"/>
                  <a:pt x="2857572" y="2833830"/>
                </a:cubicBezTo>
                <a:cubicBezTo>
                  <a:pt x="2854334" y="2832328"/>
                  <a:pt x="2851178" y="2830664"/>
                  <a:pt x="2848119" y="2828837"/>
                </a:cubicBezTo>
                <a:cubicBezTo>
                  <a:pt x="2845057" y="2827011"/>
                  <a:pt x="2842318" y="2824861"/>
                  <a:pt x="2839902" y="2822387"/>
                </a:cubicBezTo>
                <a:cubicBezTo>
                  <a:pt x="2837483" y="2819912"/>
                  <a:pt x="2835527" y="2817011"/>
                  <a:pt x="2834024" y="2813683"/>
                </a:cubicBezTo>
                <a:cubicBezTo>
                  <a:pt x="2832519" y="2810354"/>
                  <a:pt x="2831771" y="2806363"/>
                  <a:pt x="2831771" y="2801709"/>
                </a:cubicBezTo>
                <a:cubicBezTo>
                  <a:pt x="2831771" y="2796937"/>
                  <a:pt x="2832639" y="2792681"/>
                  <a:pt x="2834376" y="2788940"/>
                </a:cubicBezTo>
                <a:cubicBezTo>
                  <a:pt x="2836115" y="2785199"/>
                  <a:pt x="2838533" y="2782062"/>
                  <a:pt x="2841622" y="2779529"/>
                </a:cubicBezTo>
                <a:cubicBezTo>
                  <a:pt x="2844721" y="2776996"/>
                  <a:pt x="2848398" y="2775066"/>
                  <a:pt x="2852671" y="2773741"/>
                </a:cubicBezTo>
                <a:cubicBezTo>
                  <a:pt x="2856941" y="2772415"/>
                  <a:pt x="2861549" y="2771753"/>
                  <a:pt x="2866499" y="2771753"/>
                </a:cubicBezTo>
                <a:close/>
                <a:moveTo>
                  <a:pt x="2390246" y="2771753"/>
                </a:moveTo>
                <a:cubicBezTo>
                  <a:pt x="2392780" y="2771753"/>
                  <a:pt x="2395328" y="2771973"/>
                  <a:pt x="2397891" y="2772415"/>
                </a:cubicBezTo>
                <a:cubicBezTo>
                  <a:pt x="2400453" y="2772857"/>
                  <a:pt x="2402869" y="2773446"/>
                  <a:pt x="2405137" y="2774183"/>
                </a:cubicBezTo>
                <a:cubicBezTo>
                  <a:pt x="2407405" y="2774919"/>
                  <a:pt x="2409423" y="2775744"/>
                  <a:pt x="2411190" y="2776657"/>
                </a:cubicBezTo>
                <a:cubicBezTo>
                  <a:pt x="2412958" y="2777570"/>
                  <a:pt x="2414120" y="2778306"/>
                  <a:pt x="2414682" y="2778866"/>
                </a:cubicBezTo>
                <a:cubicBezTo>
                  <a:pt x="2415241" y="2779426"/>
                  <a:pt x="2415609" y="2779868"/>
                  <a:pt x="2415785" y="2780192"/>
                </a:cubicBezTo>
                <a:cubicBezTo>
                  <a:pt x="2415962" y="2780516"/>
                  <a:pt x="2416109" y="2780928"/>
                  <a:pt x="2416228" y="2781429"/>
                </a:cubicBezTo>
                <a:cubicBezTo>
                  <a:pt x="2416346" y="2781930"/>
                  <a:pt x="2416434" y="2782533"/>
                  <a:pt x="2416492" y="2783240"/>
                </a:cubicBezTo>
                <a:cubicBezTo>
                  <a:pt x="2416553" y="2783947"/>
                  <a:pt x="2416581" y="2784860"/>
                  <a:pt x="2416581" y="2785980"/>
                </a:cubicBezTo>
                <a:cubicBezTo>
                  <a:pt x="2416581" y="2787040"/>
                  <a:pt x="2416537" y="2787983"/>
                  <a:pt x="2416448" y="2788807"/>
                </a:cubicBezTo>
                <a:cubicBezTo>
                  <a:pt x="2416360" y="2789632"/>
                  <a:pt x="2416228" y="2790324"/>
                  <a:pt x="2416050" y="2790884"/>
                </a:cubicBezTo>
                <a:cubicBezTo>
                  <a:pt x="2415875" y="2791444"/>
                  <a:pt x="2415624" y="2791856"/>
                  <a:pt x="2415300" y="2792121"/>
                </a:cubicBezTo>
                <a:cubicBezTo>
                  <a:pt x="2414976" y="2792386"/>
                  <a:pt x="2414608" y="2792519"/>
                  <a:pt x="2414195" y="2792519"/>
                </a:cubicBezTo>
                <a:cubicBezTo>
                  <a:pt x="2413547" y="2792519"/>
                  <a:pt x="2412532" y="2792107"/>
                  <a:pt x="2411146" y="2791282"/>
                </a:cubicBezTo>
                <a:cubicBezTo>
                  <a:pt x="2409762" y="2790457"/>
                  <a:pt x="2408068" y="2789529"/>
                  <a:pt x="2406065" y="2788498"/>
                </a:cubicBezTo>
                <a:cubicBezTo>
                  <a:pt x="2404061" y="2787467"/>
                  <a:pt x="2401691" y="2786525"/>
                  <a:pt x="2398951" y="2785670"/>
                </a:cubicBezTo>
                <a:cubicBezTo>
                  <a:pt x="2396212" y="2784816"/>
                  <a:pt x="2393133" y="2784389"/>
                  <a:pt x="2389717" y="2784389"/>
                </a:cubicBezTo>
                <a:cubicBezTo>
                  <a:pt x="2386536" y="2784389"/>
                  <a:pt x="2383765" y="2784816"/>
                  <a:pt x="2381410" y="2785670"/>
                </a:cubicBezTo>
                <a:cubicBezTo>
                  <a:pt x="2379055" y="2786525"/>
                  <a:pt x="2377109" y="2787659"/>
                  <a:pt x="2375578" y="2789072"/>
                </a:cubicBezTo>
                <a:cubicBezTo>
                  <a:pt x="2374046" y="2790486"/>
                  <a:pt x="2372898" y="2792165"/>
                  <a:pt x="2372132" y="2794109"/>
                </a:cubicBezTo>
                <a:cubicBezTo>
                  <a:pt x="2371366" y="2796053"/>
                  <a:pt x="2370984" y="2798115"/>
                  <a:pt x="2370984" y="2800295"/>
                </a:cubicBezTo>
                <a:cubicBezTo>
                  <a:pt x="2370984" y="2803476"/>
                  <a:pt x="2371719" y="2806216"/>
                  <a:pt x="2373194" y="2808513"/>
                </a:cubicBezTo>
                <a:cubicBezTo>
                  <a:pt x="2374664" y="2810811"/>
                  <a:pt x="2376624" y="2812843"/>
                  <a:pt x="2379068" y="2814610"/>
                </a:cubicBezTo>
                <a:cubicBezTo>
                  <a:pt x="2381512" y="2816378"/>
                  <a:pt x="2384297" y="2817998"/>
                  <a:pt x="2387419" y="2819471"/>
                </a:cubicBezTo>
                <a:cubicBezTo>
                  <a:pt x="2390542" y="2820943"/>
                  <a:pt x="2393723" y="2822431"/>
                  <a:pt x="2396963" y="2823933"/>
                </a:cubicBezTo>
                <a:cubicBezTo>
                  <a:pt x="2400204" y="2825435"/>
                  <a:pt x="2403384" y="2827085"/>
                  <a:pt x="2406506" y="2828882"/>
                </a:cubicBezTo>
                <a:cubicBezTo>
                  <a:pt x="2409628" y="2830679"/>
                  <a:pt x="2412413" y="2832799"/>
                  <a:pt x="2414857" y="2835244"/>
                </a:cubicBezTo>
                <a:cubicBezTo>
                  <a:pt x="2417303" y="2837689"/>
                  <a:pt x="2419277" y="2840576"/>
                  <a:pt x="2420780" y="2843904"/>
                </a:cubicBezTo>
                <a:cubicBezTo>
                  <a:pt x="2422280" y="2847233"/>
                  <a:pt x="2423033" y="2851165"/>
                  <a:pt x="2423033" y="2855701"/>
                </a:cubicBezTo>
                <a:cubicBezTo>
                  <a:pt x="2423033" y="2861062"/>
                  <a:pt x="2422045" y="2865834"/>
                  <a:pt x="2420072" y="2870016"/>
                </a:cubicBezTo>
                <a:cubicBezTo>
                  <a:pt x="2418098" y="2874199"/>
                  <a:pt x="2415358" y="2877748"/>
                  <a:pt x="2411853" y="2880664"/>
                </a:cubicBezTo>
                <a:cubicBezTo>
                  <a:pt x="2408347" y="2883581"/>
                  <a:pt x="2404224" y="2885775"/>
                  <a:pt x="2399482" y="2887248"/>
                </a:cubicBezTo>
                <a:cubicBezTo>
                  <a:pt x="2394739" y="2888721"/>
                  <a:pt x="2389628" y="2889457"/>
                  <a:pt x="2384150" y="2889457"/>
                </a:cubicBezTo>
                <a:cubicBezTo>
                  <a:pt x="2380320" y="2889457"/>
                  <a:pt x="2376771" y="2889133"/>
                  <a:pt x="2373503" y="2888485"/>
                </a:cubicBezTo>
                <a:cubicBezTo>
                  <a:pt x="2370233" y="2887837"/>
                  <a:pt x="2367316" y="2887042"/>
                  <a:pt x="2364754" y="2886099"/>
                </a:cubicBezTo>
                <a:cubicBezTo>
                  <a:pt x="2362194" y="2885157"/>
                  <a:pt x="2360041" y="2884185"/>
                  <a:pt x="2358303" y="2883183"/>
                </a:cubicBezTo>
                <a:cubicBezTo>
                  <a:pt x="2356568" y="2882182"/>
                  <a:pt x="2355358" y="2881327"/>
                  <a:pt x="2354681" y="2880620"/>
                </a:cubicBezTo>
                <a:cubicBezTo>
                  <a:pt x="2354003" y="2879913"/>
                  <a:pt x="2353503" y="2879015"/>
                  <a:pt x="2353179" y="2877925"/>
                </a:cubicBezTo>
                <a:cubicBezTo>
                  <a:pt x="2352855" y="2876835"/>
                  <a:pt x="2352692" y="2875377"/>
                  <a:pt x="2352692" y="2873551"/>
                </a:cubicBezTo>
                <a:cubicBezTo>
                  <a:pt x="2352692" y="2872255"/>
                  <a:pt x="2352753" y="2871180"/>
                  <a:pt x="2352871" y="2870326"/>
                </a:cubicBezTo>
                <a:cubicBezTo>
                  <a:pt x="2352988" y="2869472"/>
                  <a:pt x="2353166" y="2868779"/>
                  <a:pt x="2353401" y="2868249"/>
                </a:cubicBezTo>
                <a:cubicBezTo>
                  <a:pt x="2353635" y="2867719"/>
                  <a:pt x="2353930" y="2867351"/>
                  <a:pt x="2354284" y="2867144"/>
                </a:cubicBezTo>
                <a:cubicBezTo>
                  <a:pt x="2354639" y="2866938"/>
                  <a:pt x="2355049" y="2866835"/>
                  <a:pt x="2355520" y="2866835"/>
                </a:cubicBezTo>
                <a:cubicBezTo>
                  <a:pt x="2356344" y="2866835"/>
                  <a:pt x="2357510" y="2867336"/>
                  <a:pt x="2359010" y="2868337"/>
                </a:cubicBezTo>
                <a:cubicBezTo>
                  <a:pt x="2360514" y="2869339"/>
                  <a:pt x="2362442" y="2870429"/>
                  <a:pt x="2364797" y="2871607"/>
                </a:cubicBezTo>
                <a:cubicBezTo>
                  <a:pt x="2367156" y="2872785"/>
                  <a:pt x="2369996" y="2873890"/>
                  <a:pt x="2373324" y="2874921"/>
                </a:cubicBezTo>
                <a:cubicBezTo>
                  <a:pt x="2376652" y="2875952"/>
                  <a:pt x="2380497" y="2876467"/>
                  <a:pt x="2384857" y="2876467"/>
                </a:cubicBezTo>
                <a:cubicBezTo>
                  <a:pt x="2388157" y="2876467"/>
                  <a:pt x="2391175" y="2876025"/>
                  <a:pt x="2393914" y="2875142"/>
                </a:cubicBezTo>
                <a:cubicBezTo>
                  <a:pt x="2396654" y="2874258"/>
                  <a:pt x="2399010" y="2873006"/>
                  <a:pt x="2400983" y="2871386"/>
                </a:cubicBezTo>
                <a:cubicBezTo>
                  <a:pt x="2402957" y="2869766"/>
                  <a:pt x="2404474" y="2867778"/>
                  <a:pt x="2405535" y="2865421"/>
                </a:cubicBezTo>
                <a:cubicBezTo>
                  <a:pt x="2406595" y="2863065"/>
                  <a:pt x="2407126" y="2860384"/>
                  <a:pt x="2407126" y="2857380"/>
                </a:cubicBezTo>
                <a:cubicBezTo>
                  <a:pt x="2407126" y="2854140"/>
                  <a:pt x="2406389" y="2851371"/>
                  <a:pt x="2404916" y="2849073"/>
                </a:cubicBezTo>
                <a:cubicBezTo>
                  <a:pt x="2403444" y="2846776"/>
                  <a:pt x="2401499" y="2844758"/>
                  <a:pt x="2399084" y="2843020"/>
                </a:cubicBezTo>
                <a:cubicBezTo>
                  <a:pt x="2396669" y="2841283"/>
                  <a:pt x="2393914" y="2839692"/>
                  <a:pt x="2390821" y="2838248"/>
                </a:cubicBezTo>
                <a:cubicBezTo>
                  <a:pt x="2387729" y="2836805"/>
                  <a:pt x="2384562" y="2835332"/>
                  <a:pt x="2381321" y="2833830"/>
                </a:cubicBezTo>
                <a:cubicBezTo>
                  <a:pt x="2378082" y="2832328"/>
                  <a:pt x="2374930" y="2830664"/>
                  <a:pt x="2371866" y="2828837"/>
                </a:cubicBezTo>
                <a:cubicBezTo>
                  <a:pt x="2368803" y="2827011"/>
                  <a:pt x="2366064" y="2824861"/>
                  <a:pt x="2363649" y="2822387"/>
                </a:cubicBezTo>
                <a:cubicBezTo>
                  <a:pt x="2361234" y="2819912"/>
                  <a:pt x="2359276" y="2817011"/>
                  <a:pt x="2357773" y="2813683"/>
                </a:cubicBezTo>
                <a:cubicBezTo>
                  <a:pt x="2356272" y="2810354"/>
                  <a:pt x="2355520" y="2806363"/>
                  <a:pt x="2355520" y="2801709"/>
                </a:cubicBezTo>
                <a:cubicBezTo>
                  <a:pt x="2355520" y="2796937"/>
                  <a:pt x="2356389" y="2792681"/>
                  <a:pt x="2358128" y="2788940"/>
                </a:cubicBezTo>
                <a:cubicBezTo>
                  <a:pt x="2359865" y="2785199"/>
                  <a:pt x="2362280" y="2782062"/>
                  <a:pt x="2365373" y="2779529"/>
                </a:cubicBezTo>
                <a:cubicBezTo>
                  <a:pt x="2368465" y="2776996"/>
                  <a:pt x="2372145" y="2775066"/>
                  <a:pt x="2376417" y="2773741"/>
                </a:cubicBezTo>
                <a:cubicBezTo>
                  <a:pt x="2380688" y="2772415"/>
                  <a:pt x="2385299" y="2771753"/>
                  <a:pt x="2390246" y="2771753"/>
                </a:cubicBezTo>
                <a:close/>
                <a:moveTo>
                  <a:pt x="1923527" y="2771753"/>
                </a:moveTo>
                <a:cubicBezTo>
                  <a:pt x="1926060" y="2771753"/>
                  <a:pt x="1928608" y="2771973"/>
                  <a:pt x="1931171" y="2772415"/>
                </a:cubicBezTo>
                <a:cubicBezTo>
                  <a:pt x="1933734" y="2772857"/>
                  <a:pt x="1936149" y="2773446"/>
                  <a:pt x="1938417" y="2774183"/>
                </a:cubicBezTo>
                <a:cubicBezTo>
                  <a:pt x="1940684" y="2774919"/>
                  <a:pt x="1942703" y="2775744"/>
                  <a:pt x="1944470" y="2776657"/>
                </a:cubicBezTo>
                <a:cubicBezTo>
                  <a:pt x="1946237" y="2777570"/>
                  <a:pt x="1947401" y="2778306"/>
                  <a:pt x="1947960" y="2778866"/>
                </a:cubicBezTo>
                <a:cubicBezTo>
                  <a:pt x="1948520" y="2779426"/>
                  <a:pt x="1948889" y="2779868"/>
                  <a:pt x="1949065" y="2780192"/>
                </a:cubicBezTo>
                <a:cubicBezTo>
                  <a:pt x="1949242" y="2780516"/>
                  <a:pt x="1949389" y="2780928"/>
                  <a:pt x="1949506" y="2781429"/>
                </a:cubicBezTo>
                <a:cubicBezTo>
                  <a:pt x="1949625" y="2781930"/>
                  <a:pt x="1949712" y="2782533"/>
                  <a:pt x="1949772" y="2783240"/>
                </a:cubicBezTo>
                <a:cubicBezTo>
                  <a:pt x="1949831" y="2783947"/>
                  <a:pt x="1949860" y="2784860"/>
                  <a:pt x="1949860" y="2785980"/>
                </a:cubicBezTo>
                <a:cubicBezTo>
                  <a:pt x="1949860" y="2787040"/>
                  <a:pt x="1949816" y="2787983"/>
                  <a:pt x="1949728" y="2788807"/>
                </a:cubicBezTo>
                <a:cubicBezTo>
                  <a:pt x="1949639" y="2789632"/>
                  <a:pt x="1949506" y="2790324"/>
                  <a:pt x="1949331" y="2790884"/>
                </a:cubicBezTo>
                <a:cubicBezTo>
                  <a:pt x="1949153" y="2791444"/>
                  <a:pt x="1948903" y="2791856"/>
                  <a:pt x="1948579" y="2792121"/>
                </a:cubicBezTo>
                <a:cubicBezTo>
                  <a:pt x="1948254" y="2792386"/>
                  <a:pt x="1947886" y="2792519"/>
                  <a:pt x="1947475" y="2792519"/>
                </a:cubicBezTo>
                <a:cubicBezTo>
                  <a:pt x="1946826" y="2792519"/>
                  <a:pt x="1945810" y="2792107"/>
                  <a:pt x="1944426" y="2791282"/>
                </a:cubicBezTo>
                <a:cubicBezTo>
                  <a:pt x="1943041" y="2790457"/>
                  <a:pt x="1941348" y="2789529"/>
                  <a:pt x="1939345" y="2788498"/>
                </a:cubicBezTo>
                <a:cubicBezTo>
                  <a:pt x="1937342" y="2787467"/>
                  <a:pt x="1934971" y="2786525"/>
                  <a:pt x="1932232" y="2785670"/>
                </a:cubicBezTo>
                <a:cubicBezTo>
                  <a:pt x="1929492" y="2784816"/>
                  <a:pt x="1926414" y="2784389"/>
                  <a:pt x="1922997" y="2784389"/>
                </a:cubicBezTo>
                <a:cubicBezTo>
                  <a:pt x="1919815" y="2784389"/>
                  <a:pt x="1917047" y="2784816"/>
                  <a:pt x="1914691" y="2785670"/>
                </a:cubicBezTo>
                <a:cubicBezTo>
                  <a:pt x="1912334" y="2786525"/>
                  <a:pt x="1910390" y="2787659"/>
                  <a:pt x="1908858" y="2789072"/>
                </a:cubicBezTo>
                <a:cubicBezTo>
                  <a:pt x="1907326" y="2790486"/>
                  <a:pt x="1906178" y="2792165"/>
                  <a:pt x="1905412" y="2794109"/>
                </a:cubicBezTo>
                <a:cubicBezTo>
                  <a:pt x="1904646" y="2796053"/>
                  <a:pt x="1904263" y="2798115"/>
                  <a:pt x="1904263" y="2800295"/>
                </a:cubicBezTo>
                <a:cubicBezTo>
                  <a:pt x="1904263" y="2803476"/>
                  <a:pt x="1905000" y="2806216"/>
                  <a:pt x="1906472" y="2808513"/>
                </a:cubicBezTo>
                <a:cubicBezTo>
                  <a:pt x="1907945" y="2810811"/>
                  <a:pt x="1909904" y="2812843"/>
                  <a:pt x="1912349" y="2814610"/>
                </a:cubicBezTo>
                <a:cubicBezTo>
                  <a:pt x="1914794" y="2816378"/>
                  <a:pt x="1917577" y="2817998"/>
                  <a:pt x="1920700" y="2819471"/>
                </a:cubicBezTo>
                <a:cubicBezTo>
                  <a:pt x="1923822" y="2820943"/>
                  <a:pt x="1927002" y="2822431"/>
                  <a:pt x="1930243" y="2823933"/>
                </a:cubicBezTo>
                <a:cubicBezTo>
                  <a:pt x="1933483" y="2825435"/>
                  <a:pt x="1936664" y="2827085"/>
                  <a:pt x="1939786" y="2828882"/>
                </a:cubicBezTo>
                <a:cubicBezTo>
                  <a:pt x="1942908" y="2830679"/>
                  <a:pt x="1945692" y="2832799"/>
                  <a:pt x="1948137" y="2835244"/>
                </a:cubicBezTo>
                <a:cubicBezTo>
                  <a:pt x="1950582" y="2837689"/>
                  <a:pt x="1952555" y="2840576"/>
                  <a:pt x="1954058" y="2843904"/>
                </a:cubicBezTo>
                <a:cubicBezTo>
                  <a:pt x="1955559" y="2847233"/>
                  <a:pt x="1956311" y="2851165"/>
                  <a:pt x="1956311" y="2855701"/>
                </a:cubicBezTo>
                <a:cubicBezTo>
                  <a:pt x="1956311" y="2861062"/>
                  <a:pt x="1955324" y="2865834"/>
                  <a:pt x="1953351" y="2870016"/>
                </a:cubicBezTo>
                <a:cubicBezTo>
                  <a:pt x="1951377" y="2874199"/>
                  <a:pt x="1948638" y="2877748"/>
                  <a:pt x="1945132" y="2880664"/>
                </a:cubicBezTo>
                <a:cubicBezTo>
                  <a:pt x="1941627" y="2883581"/>
                  <a:pt x="1937503" y="2885775"/>
                  <a:pt x="1932761" y="2887248"/>
                </a:cubicBezTo>
                <a:cubicBezTo>
                  <a:pt x="1928019" y="2888721"/>
                  <a:pt x="1922908" y="2889457"/>
                  <a:pt x="1917430" y="2889457"/>
                </a:cubicBezTo>
                <a:cubicBezTo>
                  <a:pt x="1913601" y="2889457"/>
                  <a:pt x="1910051" y="2889133"/>
                  <a:pt x="1906782" y="2888485"/>
                </a:cubicBezTo>
                <a:cubicBezTo>
                  <a:pt x="1903512" y="2887837"/>
                  <a:pt x="1900596" y="2887042"/>
                  <a:pt x="1898034" y="2886099"/>
                </a:cubicBezTo>
                <a:cubicBezTo>
                  <a:pt x="1895471" y="2885157"/>
                  <a:pt x="1893321" y="2884185"/>
                  <a:pt x="1891583" y="2883183"/>
                </a:cubicBezTo>
                <a:cubicBezTo>
                  <a:pt x="1889845" y="2882182"/>
                  <a:pt x="1888637" y="2881327"/>
                  <a:pt x="1887959" y="2880620"/>
                </a:cubicBezTo>
                <a:cubicBezTo>
                  <a:pt x="1887282" y="2879913"/>
                  <a:pt x="1886781" y="2879015"/>
                  <a:pt x="1886457" y="2877925"/>
                </a:cubicBezTo>
                <a:cubicBezTo>
                  <a:pt x="1886134" y="2876835"/>
                  <a:pt x="1885972" y="2875377"/>
                  <a:pt x="1885972" y="2873551"/>
                </a:cubicBezTo>
                <a:cubicBezTo>
                  <a:pt x="1885972" y="2872255"/>
                  <a:pt x="1886030" y="2871180"/>
                  <a:pt x="1886149" y="2870326"/>
                </a:cubicBezTo>
                <a:cubicBezTo>
                  <a:pt x="1886266" y="2869472"/>
                  <a:pt x="1886443" y="2868779"/>
                  <a:pt x="1886678" y="2868249"/>
                </a:cubicBezTo>
                <a:cubicBezTo>
                  <a:pt x="1886914" y="2867719"/>
                  <a:pt x="1887209" y="2867351"/>
                  <a:pt x="1887562" y="2867144"/>
                </a:cubicBezTo>
                <a:cubicBezTo>
                  <a:pt x="1887915" y="2866938"/>
                  <a:pt x="1888328" y="2866835"/>
                  <a:pt x="1888799" y="2866835"/>
                </a:cubicBezTo>
                <a:cubicBezTo>
                  <a:pt x="1889624" y="2866835"/>
                  <a:pt x="1890787" y="2867336"/>
                  <a:pt x="1892289" y="2868337"/>
                </a:cubicBezTo>
                <a:cubicBezTo>
                  <a:pt x="1893791" y="2869339"/>
                  <a:pt x="1895721" y="2870429"/>
                  <a:pt x="1898078" y="2871607"/>
                </a:cubicBezTo>
                <a:cubicBezTo>
                  <a:pt x="1900434" y="2872785"/>
                  <a:pt x="1903276" y="2873890"/>
                  <a:pt x="1906605" y="2874921"/>
                </a:cubicBezTo>
                <a:cubicBezTo>
                  <a:pt x="1909933" y="2875952"/>
                  <a:pt x="1913777" y="2876467"/>
                  <a:pt x="1918137" y="2876467"/>
                </a:cubicBezTo>
                <a:cubicBezTo>
                  <a:pt x="1921436" y="2876467"/>
                  <a:pt x="1924455" y="2876025"/>
                  <a:pt x="1927195" y="2875142"/>
                </a:cubicBezTo>
                <a:cubicBezTo>
                  <a:pt x="1929934" y="2874258"/>
                  <a:pt x="1932290" y="2873006"/>
                  <a:pt x="1934264" y="2871386"/>
                </a:cubicBezTo>
                <a:cubicBezTo>
                  <a:pt x="1936237" y="2869766"/>
                  <a:pt x="1937754" y="2867778"/>
                  <a:pt x="1938815" y="2865421"/>
                </a:cubicBezTo>
                <a:cubicBezTo>
                  <a:pt x="1939875" y="2863065"/>
                  <a:pt x="1940405" y="2860384"/>
                  <a:pt x="1940405" y="2857380"/>
                </a:cubicBezTo>
                <a:cubicBezTo>
                  <a:pt x="1940405" y="2854140"/>
                  <a:pt x="1939669" y="2851371"/>
                  <a:pt x="1938196" y="2849073"/>
                </a:cubicBezTo>
                <a:cubicBezTo>
                  <a:pt x="1936723" y="2846776"/>
                  <a:pt x="1934778" y="2844758"/>
                  <a:pt x="1932363" y="2843020"/>
                </a:cubicBezTo>
                <a:cubicBezTo>
                  <a:pt x="1929948" y="2841283"/>
                  <a:pt x="1927195" y="2839692"/>
                  <a:pt x="1924102" y="2838248"/>
                </a:cubicBezTo>
                <a:cubicBezTo>
                  <a:pt x="1921009" y="2836805"/>
                  <a:pt x="1917842" y="2835332"/>
                  <a:pt x="1914602" y="2833830"/>
                </a:cubicBezTo>
                <a:cubicBezTo>
                  <a:pt x="1911362" y="2832328"/>
                  <a:pt x="1908211" y="2830664"/>
                  <a:pt x="1905147" y="2828837"/>
                </a:cubicBezTo>
                <a:cubicBezTo>
                  <a:pt x="1902084" y="2827011"/>
                  <a:pt x="1899344" y="2824861"/>
                  <a:pt x="1896929" y="2822387"/>
                </a:cubicBezTo>
                <a:cubicBezTo>
                  <a:pt x="1894513" y="2819912"/>
                  <a:pt x="1892555" y="2817011"/>
                  <a:pt x="1891053" y="2813683"/>
                </a:cubicBezTo>
                <a:cubicBezTo>
                  <a:pt x="1889550" y="2810354"/>
                  <a:pt x="1888799" y="2806363"/>
                  <a:pt x="1888799" y="2801709"/>
                </a:cubicBezTo>
                <a:cubicBezTo>
                  <a:pt x="1888799" y="2796937"/>
                  <a:pt x="1889668" y="2792681"/>
                  <a:pt x="1891406" y="2788940"/>
                </a:cubicBezTo>
                <a:cubicBezTo>
                  <a:pt x="1893144" y="2785199"/>
                  <a:pt x="1895559" y="2782062"/>
                  <a:pt x="1898653" y="2779529"/>
                </a:cubicBezTo>
                <a:cubicBezTo>
                  <a:pt x="1901745" y="2776996"/>
                  <a:pt x="1905427" y="2775066"/>
                  <a:pt x="1909698" y="2773741"/>
                </a:cubicBezTo>
                <a:cubicBezTo>
                  <a:pt x="1913969" y="2772415"/>
                  <a:pt x="1918578" y="2771753"/>
                  <a:pt x="1923527" y="2771753"/>
                </a:cubicBezTo>
                <a:close/>
                <a:moveTo>
                  <a:pt x="1447272" y="2771753"/>
                </a:moveTo>
                <a:cubicBezTo>
                  <a:pt x="1449806" y="2771753"/>
                  <a:pt x="1452354" y="2771973"/>
                  <a:pt x="1454917" y="2772415"/>
                </a:cubicBezTo>
                <a:cubicBezTo>
                  <a:pt x="1457480" y="2772857"/>
                  <a:pt x="1459896" y="2773446"/>
                  <a:pt x="1462163" y="2774183"/>
                </a:cubicBezTo>
                <a:cubicBezTo>
                  <a:pt x="1464430" y="2774919"/>
                  <a:pt x="1466448" y="2775744"/>
                  <a:pt x="1468216" y="2776657"/>
                </a:cubicBezTo>
                <a:cubicBezTo>
                  <a:pt x="1469984" y="2777570"/>
                  <a:pt x="1471147" y="2778306"/>
                  <a:pt x="1471707" y="2778866"/>
                </a:cubicBezTo>
                <a:cubicBezTo>
                  <a:pt x="1472266" y="2779426"/>
                  <a:pt x="1472634" y="2779868"/>
                  <a:pt x="1472811" y="2780192"/>
                </a:cubicBezTo>
                <a:cubicBezTo>
                  <a:pt x="1472988" y="2780516"/>
                  <a:pt x="1473134" y="2780928"/>
                  <a:pt x="1473253" y="2781429"/>
                </a:cubicBezTo>
                <a:cubicBezTo>
                  <a:pt x="1473371" y="2781930"/>
                  <a:pt x="1473460" y="2782533"/>
                  <a:pt x="1473519" y="2783240"/>
                </a:cubicBezTo>
                <a:cubicBezTo>
                  <a:pt x="1473577" y="2783947"/>
                  <a:pt x="1473607" y="2784860"/>
                  <a:pt x="1473607" y="2785980"/>
                </a:cubicBezTo>
                <a:cubicBezTo>
                  <a:pt x="1473607" y="2787040"/>
                  <a:pt x="1473563" y="2787983"/>
                  <a:pt x="1473474" y="2788807"/>
                </a:cubicBezTo>
                <a:cubicBezTo>
                  <a:pt x="1473385" y="2789632"/>
                  <a:pt x="1473253" y="2790324"/>
                  <a:pt x="1473077" y="2790884"/>
                </a:cubicBezTo>
                <a:cubicBezTo>
                  <a:pt x="1472900" y="2791444"/>
                  <a:pt x="1472649" y="2791856"/>
                  <a:pt x="1472325" y="2792121"/>
                </a:cubicBezTo>
                <a:cubicBezTo>
                  <a:pt x="1472000" y="2792386"/>
                  <a:pt x="1471633" y="2792519"/>
                  <a:pt x="1471221" y="2792519"/>
                </a:cubicBezTo>
                <a:cubicBezTo>
                  <a:pt x="1470573" y="2792519"/>
                  <a:pt x="1469557" y="2792107"/>
                  <a:pt x="1468171" y="2791282"/>
                </a:cubicBezTo>
                <a:cubicBezTo>
                  <a:pt x="1466787" y="2790457"/>
                  <a:pt x="1465093" y="2789529"/>
                  <a:pt x="1463091" y="2788498"/>
                </a:cubicBezTo>
                <a:cubicBezTo>
                  <a:pt x="1461087" y="2787467"/>
                  <a:pt x="1458717" y="2786525"/>
                  <a:pt x="1455978" y="2785670"/>
                </a:cubicBezTo>
                <a:cubicBezTo>
                  <a:pt x="1453238" y="2784816"/>
                  <a:pt x="1450160" y="2784389"/>
                  <a:pt x="1446743" y="2784389"/>
                </a:cubicBezTo>
                <a:cubicBezTo>
                  <a:pt x="1443561" y="2784389"/>
                  <a:pt x="1440794" y="2784816"/>
                  <a:pt x="1438436" y="2785670"/>
                </a:cubicBezTo>
                <a:cubicBezTo>
                  <a:pt x="1436080" y="2786525"/>
                  <a:pt x="1434136" y="2787659"/>
                  <a:pt x="1432604" y="2789072"/>
                </a:cubicBezTo>
                <a:cubicBezTo>
                  <a:pt x="1431073" y="2790486"/>
                  <a:pt x="1429923" y="2792165"/>
                  <a:pt x="1429157" y="2794109"/>
                </a:cubicBezTo>
                <a:cubicBezTo>
                  <a:pt x="1428392" y="2796053"/>
                  <a:pt x="1428009" y="2798115"/>
                  <a:pt x="1428009" y="2800295"/>
                </a:cubicBezTo>
                <a:cubicBezTo>
                  <a:pt x="1428009" y="2803476"/>
                  <a:pt x="1428745" y="2806216"/>
                  <a:pt x="1430218" y="2808513"/>
                </a:cubicBezTo>
                <a:cubicBezTo>
                  <a:pt x="1431691" y="2810811"/>
                  <a:pt x="1433650" y="2812843"/>
                  <a:pt x="1436095" y="2814610"/>
                </a:cubicBezTo>
                <a:cubicBezTo>
                  <a:pt x="1438540" y="2816378"/>
                  <a:pt x="1441323" y="2817998"/>
                  <a:pt x="1444446" y="2819471"/>
                </a:cubicBezTo>
                <a:cubicBezTo>
                  <a:pt x="1447568" y="2820943"/>
                  <a:pt x="1450749" y="2822431"/>
                  <a:pt x="1453989" y="2823933"/>
                </a:cubicBezTo>
                <a:cubicBezTo>
                  <a:pt x="1457230" y="2825435"/>
                  <a:pt x="1460409" y="2827085"/>
                  <a:pt x="1463532" y="2828882"/>
                </a:cubicBezTo>
                <a:cubicBezTo>
                  <a:pt x="1466655" y="2830679"/>
                  <a:pt x="1469439" y="2832799"/>
                  <a:pt x="1471883" y="2835244"/>
                </a:cubicBezTo>
                <a:cubicBezTo>
                  <a:pt x="1474328" y="2837689"/>
                  <a:pt x="1476302" y="2840576"/>
                  <a:pt x="1477804" y="2843904"/>
                </a:cubicBezTo>
                <a:cubicBezTo>
                  <a:pt x="1479305" y="2847233"/>
                  <a:pt x="1480057" y="2851165"/>
                  <a:pt x="1480057" y="2855701"/>
                </a:cubicBezTo>
                <a:cubicBezTo>
                  <a:pt x="1480057" y="2861062"/>
                  <a:pt x="1479071" y="2865834"/>
                  <a:pt x="1477097" y="2870016"/>
                </a:cubicBezTo>
                <a:cubicBezTo>
                  <a:pt x="1475123" y="2874199"/>
                  <a:pt x="1472385" y="2877748"/>
                  <a:pt x="1468879" y="2880664"/>
                </a:cubicBezTo>
                <a:cubicBezTo>
                  <a:pt x="1465373" y="2883581"/>
                  <a:pt x="1461251" y="2885775"/>
                  <a:pt x="1456508" y="2887248"/>
                </a:cubicBezTo>
                <a:cubicBezTo>
                  <a:pt x="1451766" y="2888721"/>
                  <a:pt x="1446654" y="2889457"/>
                  <a:pt x="1441176" y="2889457"/>
                </a:cubicBezTo>
                <a:cubicBezTo>
                  <a:pt x="1437347" y="2889457"/>
                  <a:pt x="1433797" y="2889133"/>
                  <a:pt x="1430527" y="2888485"/>
                </a:cubicBezTo>
                <a:cubicBezTo>
                  <a:pt x="1427258" y="2887837"/>
                  <a:pt x="1424341" y="2887042"/>
                  <a:pt x="1421778" y="2886099"/>
                </a:cubicBezTo>
                <a:cubicBezTo>
                  <a:pt x="1419216" y="2885157"/>
                  <a:pt x="1417065" y="2884185"/>
                  <a:pt x="1415329" y="2883183"/>
                </a:cubicBezTo>
                <a:cubicBezTo>
                  <a:pt x="1413590" y="2882182"/>
                  <a:pt x="1412382" y="2881327"/>
                  <a:pt x="1411705" y="2880620"/>
                </a:cubicBezTo>
                <a:cubicBezTo>
                  <a:pt x="1411027" y="2879913"/>
                  <a:pt x="1410527" y="2879015"/>
                  <a:pt x="1410202" y="2877925"/>
                </a:cubicBezTo>
                <a:cubicBezTo>
                  <a:pt x="1409878" y="2876835"/>
                  <a:pt x="1409716" y="2875377"/>
                  <a:pt x="1409716" y="2873551"/>
                </a:cubicBezTo>
                <a:cubicBezTo>
                  <a:pt x="1409716" y="2872255"/>
                  <a:pt x="1409776" y="2871180"/>
                  <a:pt x="1409893" y="2870326"/>
                </a:cubicBezTo>
                <a:cubicBezTo>
                  <a:pt x="1410011" y="2869472"/>
                  <a:pt x="1410188" y="2868779"/>
                  <a:pt x="1410423" y="2868249"/>
                </a:cubicBezTo>
                <a:cubicBezTo>
                  <a:pt x="1410659" y="2867719"/>
                  <a:pt x="1410953" y="2867351"/>
                  <a:pt x="1411307" y="2867144"/>
                </a:cubicBezTo>
                <a:cubicBezTo>
                  <a:pt x="1411660" y="2866938"/>
                  <a:pt x="1412073" y="2866835"/>
                  <a:pt x="1412544" y="2866835"/>
                </a:cubicBezTo>
                <a:cubicBezTo>
                  <a:pt x="1413369" y="2866835"/>
                  <a:pt x="1414532" y="2867336"/>
                  <a:pt x="1416036" y="2868337"/>
                </a:cubicBezTo>
                <a:cubicBezTo>
                  <a:pt x="1417537" y="2869339"/>
                  <a:pt x="1419466" y="2870429"/>
                  <a:pt x="1421823" y="2871607"/>
                </a:cubicBezTo>
                <a:cubicBezTo>
                  <a:pt x="1424180" y="2872785"/>
                  <a:pt x="1427023" y="2873890"/>
                  <a:pt x="1430351" y="2874921"/>
                </a:cubicBezTo>
                <a:cubicBezTo>
                  <a:pt x="1433679" y="2875952"/>
                  <a:pt x="1437524" y="2876467"/>
                  <a:pt x="1441883" y="2876467"/>
                </a:cubicBezTo>
                <a:cubicBezTo>
                  <a:pt x="1445182" y="2876467"/>
                  <a:pt x="1448202" y="2876025"/>
                  <a:pt x="1450940" y="2875142"/>
                </a:cubicBezTo>
                <a:cubicBezTo>
                  <a:pt x="1453681" y="2874258"/>
                  <a:pt x="1456036" y="2873006"/>
                  <a:pt x="1458010" y="2871386"/>
                </a:cubicBezTo>
                <a:cubicBezTo>
                  <a:pt x="1459982" y="2869766"/>
                  <a:pt x="1461500" y="2867778"/>
                  <a:pt x="1462560" y="2865421"/>
                </a:cubicBezTo>
                <a:cubicBezTo>
                  <a:pt x="1463621" y="2863065"/>
                  <a:pt x="1464151" y="2860384"/>
                  <a:pt x="1464151" y="2857380"/>
                </a:cubicBezTo>
                <a:cubicBezTo>
                  <a:pt x="1464151" y="2854140"/>
                  <a:pt x="1463414" y="2851371"/>
                  <a:pt x="1461941" y="2849073"/>
                </a:cubicBezTo>
                <a:cubicBezTo>
                  <a:pt x="1460469" y="2846776"/>
                  <a:pt x="1458526" y="2844758"/>
                  <a:pt x="1456110" y="2843020"/>
                </a:cubicBezTo>
                <a:cubicBezTo>
                  <a:pt x="1453694" y="2841283"/>
                  <a:pt x="1450940" y="2839692"/>
                  <a:pt x="1447847" y="2838248"/>
                </a:cubicBezTo>
                <a:cubicBezTo>
                  <a:pt x="1444754" y="2836805"/>
                  <a:pt x="1441589" y="2835332"/>
                  <a:pt x="1438349" y="2833830"/>
                </a:cubicBezTo>
                <a:cubicBezTo>
                  <a:pt x="1435109" y="2832328"/>
                  <a:pt x="1431956" y="2830664"/>
                  <a:pt x="1428893" y="2828837"/>
                </a:cubicBezTo>
                <a:cubicBezTo>
                  <a:pt x="1425829" y="2827011"/>
                  <a:pt x="1423090" y="2824861"/>
                  <a:pt x="1420674" y="2822387"/>
                </a:cubicBezTo>
                <a:cubicBezTo>
                  <a:pt x="1418258" y="2819912"/>
                  <a:pt x="1416300" y="2817011"/>
                  <a:pt x="1414797" y="2813683"/>
                </a:cubicBezTo>
                <a:cubicBezTo>
                  <a:pt x="1413295" y="2810354"/>
                  <a:pt x="1412544" y="2806363"/>
                  <a:pt x="1412544" y="2801709"/>
                </a:cubicBezTo>
                <a:cubicBezTo>
                  <a:pt x="1412544" y="2796937"/>
                  <a:pt x="1413413" y="2792681"/>
                  <a:pt x="1415151" y="2788940"/>
                </a:cubicBezTo>
                <a:cubicBezTo>
                  <a:pt x="1416888" y="2785199"/>
                  <a:pt x="1419304" y="2782062"/>
                  <a:pt x="1422397" y="2779529"/>
                </a:cubicBezTo>
                <a:cubicBezTo>
                  <a:pt x="1425491" y="2776996"/>
                  <a:pt x="1429172" y="2775066"/>
                  <a:pt x="1433444" y="2773741"/>
                </a:cubicBezTo>
                <a:cubicBezTo>
                  <a:pt x="1437715" y="2772415"/>
                  <a:pt x="1442325" y="2771753"/>
                  <a:pt x="1447272" y="2771753"/>
                </a:cubicBezTo>
                <a:close/>
                <a:moveTo>
                  <a:pt x="980549" y="2771753"/>
                </a:moveTo>
                <a:cubicBezTo>
                  <a:pt x="983082" y="2771753"/>
                  <a:pt x="985630" y="2771973"/>
                  <a:pt x="988192" y="2772415"/>
                </a:cubicBezTo>
                <a:cubicBezTo>
                  <a:pt x="990755" y="2772857"/>
                  <a:pt x="993170" y="2773446"/>
                  <a:pt x="995439" y="2774183"/>
                </a:cubicBezTo>
                <a:cubicBezTo>
                  <a:pt x="997707" y="2774919"/>
                  <a:pt x="999725" y="2775744"/>
                  <a:pt x="1001492" y="2776657"/>
                </a:cubicBezTo>
                <a:cubicBezTo>
                  <a:pt x="1003259" y="2777570"/>
                  <a:pt x="1004423" y="2778306"/>
                  <a:pt x="1004982" y="2778866"/>
                </a:cubicBezTo>
                <a:cubicBezTo>
                  <a:pt x="1005542" y="2779426"/>
                  <a:pt x="1005910" y="2779868"/>
                  <a:pt x="1006087" y="2780192"/>
                </a:cubicBezTo>
                <a:cubicBezTo>
                  <a:pt x="1006264" y="2780516"/>
                  <a:pt x="1006411" y="2780928"/>
                  <a:pt x="1006529" y="2781429"/>
                </a:cubicBezTo>
                <a:cubicBezTo>
                  <a:pt x="1006647" y="2781930"/>
                  <a:pt x="1006735" y="2782533"/>
                  <a:pt x="1006794" y="2783240"/>
                </a:cubicBezTo>
                <a:cubicBezTo>
                  <a:pt x="1006853" y="2783947"/>
                  <a:pt x="1006882" y="2784860"/>
                  <a:pt x="1006882" y="2785980"/>
                </a:cubicBezTo>
                <a:cubicBezTo>
                  <a:pt x="1006882" y="2787040"/>
                  <a:pt x="1006839" y="2787983"/>
                  <a:pt x="1006750" y="2788807"/>
                </a:cubicBezTo>
                <a:cubicBezTo>
                  <a:pt x="1006662" y="2789632"/>
                  <a:pt x="1006529" y="2790324"/>
                  <a:pt x="1006352" y="2790884"/>
                </a:cubicBezTo>
                <a:cubicBezTo>
                  <a:pt x="1006176" y="2791444"/>
                  <a:pt x="1005925" y="2791856"/>
                  <a:pt x="1005601" y="2792121"/>
                </a:cubicBezTo>
                <a:cubicBezTo>
                  <a:pt x="1005278" y="2792386"/>
                  <a:pt x="1004909" y="2792519"/>
                  <a:pt x="1004496" y="2792519"/>
                </a:cubicBezTo>
                <a:cubicBezTo>
                  <a:pt x="1003848" y="2792519"/>
                  <a:pt x="1002832" y="2792107"/>
                  <a:pt x="1001448" y="2791282"/>
                </a:cubicBezTo>
                <a:cubicBezTo>
                  <a:pt x="1000063" y="2790457"/>
                  <a:pt x="998369" y="2789529"/>
                  <a:pt x="996367" y="2788498"/>
                </a:cubicBezTo>
                <a:cubicBezTo>
                  <a:pt x="994363" y="2787467"/>
                  <a:pt x="991992" y="2786525"/>
                  <a:pt x="989253" y="2785670"/>
                </a:cubicBezTo>
                <a:cubicBezTo>
                  <a:pt x="986514" y="2784816"/>
                  <a:pt x="983435" y="2784389"/>
                  <a:pt x="980019" y="2784389"/>
                </a:cubicBezTo>
                <a:cubicBezTo>
                  <a:pt x="976837" y="2784389"/>
                  <a:pt x="974069" y="2784816"/>
                  <a:pt x="971712" y="2785670"/>
                </a:cubicBezTo>
                <a:cubicBezTo>
                  <a:pt x="969356" y="2786525"/>
                  <a:pt x="967412" y="2787659"/>
                  <a:pt x="965880" y="2789072"/>
                </a:cubicBezTo>
                <a:cubicBezTo>
                  <a:pt x="964348" y="2790486"/>
                  <a:pt x="963199" y="2792165"/>
                  <a:pt x="962433" y="2794109"/>
                </a:cubicBezTo>
                <a:cubicBezTo>
                  <a:pt x="961667" y="2796053"/>
                  <a:pt x="961285" y="2798115"/>
                  <a:pt x="961285" y="2800295"/>
                </a:cubicBezTo>
                <a:cubicBezTo>
                  <a:pt x="961285" y="2803476"/>
                  <a:pt x="962021" y="2806216"/>
                  <a:pt x="963494" y="2808513"/>
                </a:cubicBezTo>
                <a:cubicBezTo>
                  <a:pt x="964967" y="2810811"/>
                  <a:pt x="966926" y="2812843"/>
                  <a:pt x="969370" y="2814610"/>
                </a:cubicBezTo>
                <a:cubicBezTo>
                  <a:pt x="971815" y="2816378"/>
                  <a:pt x="974598" y="2817998"/>
                  <a:pt x="977721" y="2819471"/>
                </a:cubicBezTo>
                <a:cubicBezTo>
                  <a:pt x="980843" y="2820943"/>
                  <a:pt x="984025" y="2822431"/>
                  <a:pt x="987264" y="2823933"/>
                </a:cubicBezTo>
                <a:cubicBezTo>
                  <a:pt x="990504" y="2825435"/>
                  <a:pt x="993686" y="2827085"/>
                  <a:pt x="996808" y="2828882"/>
                </a:cubicBezTo>
                <a:cubicBezTo>
                  <a:pt x="999931" y="2830679"/>
                  <a:pt x="1002714" y="2832799"/>
                  <a:pt x="1005160" y="2835244"/>
                </a:cubicBezTo>
                <a:cubicBezTo>
                  <a:pt x="1007604" y="2837689"/>
                  <a:pt x="1009578" y="2840576"/>
                  <a:pt x="1011080" y="2843904"/>
                </a:cubicBezTo>
                <a:cubicBezTo>
                  <a:pt x="1012583" y="2847233"/>
                  <a:pt x="1013334" y="2851165"/>
                  <a:pt x="1013334" y="2855701"/>
                </a:cubicBezTo>
                <a:cubicBezTo>
                  <a:pt x="1013334" y="2861062"/>
                  <a:pt x="1012347" y="2865834"/>
                  <a:pt x="1010373" y="2870016"/>
                </a:cubicBezTo>
                <a:cubicBezTo>
                  <a:pt x="1008399" y="2874199"/>
                  <a:pt x="1005660" y="2877748"/>
                  <a:pt x="1002155" y="2880664"/>
                </a:cubicBezTo>
                <a:cubicBezTo>
                  <a:pt x="998649" y="2883581"/>
                  <a:pt x="994525" y="2885775"/>
                  <a:pt x="989783" y="2887248"/>
                </a:cubicBezTo>
                <a:cubicBezTo>
                  <a:pt x="985041" y="2888721"/>
                  <a:pt x="979930" y="2889457"/>
                  <a:pt x="974451" y="2889457"/>
                </a:cubicBezTo>
                <a:cubicBezTo>
                  <a:pt x="970622" y="2889457"/>
                  <a:pt x="967073" y="2889133"/>
                  <a:pt x="963804" y="2888485"/>
                </a:cubicBezTo>
                <a:cubicBezTo>
                  <a:pt x="960534" y="2887837"/>
                  <a:pt x="957617" y="2887042"/>
                  <a:pt x="955056" y="2886099"/>
                </a:cubicBezTo>
                <a:cubicBezTo>
                  <a:pt x="952493" y="2885157"/>
                  <a:pt x="950343" y="2884185"/>
                  <a:pt x="948605" y="2883183"/>
                </a:cubicBezTo>
                <a:cubicBezTo>
                  <a:pt x="946867" y="2882182"/>
                  <a:pt x="945660" y="2881327"/>
                  <a:pt x="944983" y="2880620"/>
                </a:cubicBezTo>
                <a:cubicBezTo>
                  <a:pt x="944305" y="2879913"/>
                  <a:pt x="943804" y="2879015"/>
                  <a:pt x="943481" y="2877925"/>
                </a:cubicBezTo>
                <a:cubicBezTo>
                  <a:pt x="943156" y="2876835"/>
                  <a:pt x="942994" y="2875377"/>
                  <a:pt x="942994" y="2873551"/>
                </a:cubicBezTo>
                <a:cubicBezTo>
                  <a:pt x="942994" y="2872255"/>
                  <a:pt x="943054" y="2871180"/>
                  <a:pt x="943171" y="2870326"/>
                </a:cubicBezTo>
                <a:cubicBezTo>
                  <a:pt x="943289" y="2869472"/>
                  <a:pt x="943466" y="2868779"/>
                  <a:pt x="943701" y="2868249"/>
                </a:cubicBezTo>
                <a:cubicBezTo>
                  <a:pt x="943936" y="2867719"/>
                  <a:pt x="944232" y="2867351"/>
                  <a:pt x="944585" y="2867144"/>
                </a:cubicBezTo>
                <a:cubicBezTo>
                  <a:pt x="944938" y="2866938"/>
                  <a:pt x="945352" y="2866835"/>
                  <a:pt x="945823" y="2866835"/>
                </a:cubicBezTo>
                <a:cubicBezTo>
                  <a:pt x="946647" y="2866835"/>
                  <a:pt x="947810" y="2867336"/>
                  <a:pt x="949312" y="2868337"/>
                </a:cubicBezTo>
                <a:cubicBezTo>
                  <a:pt x="950814" y="2869339"/>
                  <a:pt x="952743" y="2870429"/>
                  <a:pt x="955100" y="2871607"/>
                </a:cubicBezTo>
                <a:cubicBezTo>
                  <a:pt x="957456" y="2872785"/>
                  <a:pt x="960298" y="2873890"/>
                  <a:pt x="963627" y="2874921"/>
                </a:cubicBezTo>
                <a:cubicBezTo>
                  <a:pt x="966955" y="2875952"/>
                  <a:pt x="970799" y="2876467"/>
                  <a:pt x="975158" y="2876467"/>
                </a:cubicBezTo>
                <a:cubicBezTo>
                  <a:pt x="978457" y="2876467"/>
                  <a:pt x="981477" y="2876025"/>
                  <a:pt x="984216" y="2875142"/>
                </a:cubicBezTo>
                <a:cubicBezTo>
                  <a:pt x="986955" y="2874258"/>
                  <a:pt x="989312" y="2873006"/>
                  <a:pt x="991285" y="2871386"/>
                </a:cubicBezTo>
                <a:cubicBezTo>
                  <a:pt x="993259" y="2869766"/>
                  <a:pt x="994775" y="2867778"/>
                  <a:pt x="995836" y="2865421"/>
                </a:cubicBezTo>
                <a:cubicBezTo>
                  <a:pt x="996896" y="2863065"/>
                  <a:pt x="997426" y="2860384"/>
                  <a:pt x="997426" y="2857380"/>
                </a:cubicBezTo>
                <a:cubicBezTo>
                  <a:pt x="997426" y="2854140"/>
                  <a:pt x="996690" y="2851371"/>
                  <a:pt x="995217" y="2849073"/>
                </a:cubicBezTo>
                <a:cubicBezTo>
                  <a:pt x="993745" y="2846776"/>
                  <a:pt x="991801" y="2844758"/>
                  <a:pt x="989385" y="2843020"/>
                </a:cubicBezTo>
                <a:cubicBezTo>
                  <a:pt x="986970" y="2841283"/>
                  <a:pt x="984216" y="2839692"/>
                  <a:pt x="981123" y="2838248"/>
                </a:cubicBezTo>
                <a:cubicBezTo>
                  <a:pt x="978030" y="2836805"/>
                  <a:pt x="974864" y="2835332"/>
                  <a:pt x="971623" y="2833830"/>
                </a:cubicBezTo>
                <a:cubicBezTo>
                  <a:pt x="968384" y="2832328"/>
                  <a:pt x="965232" y="2830664"/>
                  <a:pt x="962168" y="2828837"/>
                </a:cubicBezTo>
                <a:cubicBezTo>
                  <a:pt x="959105" y="2827011"/>
                  <a:pt x="956366" y="2824861"/>
                  <a:pt x="953951" y="2822387"/>
                </a:cubicBezTo>
                <a:cubicBezTo>
                  <a:pt x="951536" y="2819912"/>
                  <a:pt x="949577" y="2817011"/>
                  <a:pt x="948076" y="2813683"/>
                </a:cubicBezTo>
                <a:cubicBezTo>
                  <a:pt x="946572" y="2810354"/>
                  <a:pt x="945823" y="2806363"/>
                  <a:pt x="945823" y="2801709"/>
                </a:cubicBezTo>
                <a:cubicBezTo>
                  <a:pt x="945823" y="2796937"/>
                  <a:pt x="946691" y="2792681"/>
                  <a:pt x="948429" y="2788940"/>
                </a:cubicBezTo>
                <a:cubicBezTo>
                  <a:pt x="950167" y="2785199"/>
                  <a:pt x="952581" y="2782062"/>
                  <a:pt x="955674" y="2779529"/>
                </a:cubicBezTo>
                <a:cubicBezTo>
                  <a:pt x="958766" y="2776996"/>
                  <a:pt x="962449" y="2775066"/>
                  <a:pt x="966720" y="2773741"/>
                </a:cubicBezTo>
                <a:cubicBezTo>
                  <a:pt x="970990" y="2772415"/>
                  <a:pt x="975600" y="2771753"/>
                  <a:pt x="980549" y="2771753"/>
                </a:cubicBezTo>
                <a:close/>
                <a:moveTo>
                  <a:pt x="504294" y="2771753"/>
                </a:moveTo>
                <a:cubicBezTo>
                  <a:pt x="506827" y="2771753"/>
                  <a:pt x="509375" y="2771973"/>
                  <a:pt x="511937" y="2772415"/>
                </a:cubicBezTo>
                <a:cubicBezTo>
                  <a:pt x="514500" y="2772857"/>
                  <a:pt x="516915" y="2773446"/>
                  <a:pt x="519183" y="2774183"/>
                </a:cubicBezTo>
                <a:cubicBezTo>
                  <a:pt x="521452" y="2774919"/>
                  <a:pt x="523469" y="2775744"/>
                  <a:pt x="525237" y="2776657"/>
                </a:cubicBezTo>
                <a:cubicBezTo>
                  <a:pt x="527004" y="2777570"/>
                  <a:pt x="528167" y="2778306"/>
                  <a:pt x="528727" y="2778866"/>
                </a:cubicBezTo>
                <a:cubicBezTo>
                  <a:pt x="529287" y="2779426"/>
                  <a:pt x="529655" y="2779868"/>
                  <a:pt x="529832" y="2780192"/>
                </a:cubicBezTo>
                <a:cubicBezTo>
                  <a:pt x="530008" y="2780516"/>
                  <a:pt x="530156" y="2780928"/>
                  <a:pt x="530273" y="2781429"/>
                </a:cubicBezTo>
                <a:cubicBezTo>
                  <a:pt x="530391" y="2781930"/>
                  <a:pt x="530480" y="2782533"/>
                  <a:pt x="530538" y="2783240"/>
                </a:cubicBezTo>
                <a:cubicBezTo>
                  <a:pt x="530597" y="2783947"/>
                  <a:pt x="530627" y="2784860"/>
                  <a:pt x="530627" y="2785980"/>
                </a:cubicBezTo>
                <a:cubicBezTo>
                  <a:pt x="530627" y="2787040"/>
                  <a:pt x="530583" y="2787983"/>
                  <a:pt x="530494" y="2788807"/>
                </a:cubicBezTo>
                <a:cubicBezTo>
                  <a:pt x="530406" y="2789632"/>
                  <a:pt x="530273" y="2790324"/>
                  <a:pt x="530097" y="2790884"/>
                </a:cubicBezTo>
                <a:cubicBezTo>
                  <a:pt x="529920" y="2791444"/>
                  <a:pt x="529670" y="2791856"/>
                  <a:pt x="529346" y="2792121"/>
                </a:cubicBezTo>
                <a:cubicBezTo>
                  <a:pt x="529022" y="2792386"/>
                  <a:pt x="528653" y="2792519"/>
                  <a:pt x="528241" y="2792519"/>
                </a:cubicBezTo>
                <a:cubicBezTo>
                  <a:pt x="527593" y="2792519"/>
                  <a:pt x="526577" y="2792107"/>
                  <a:pt x="525192" y="2791282"/>
                </a:cubicBezTo>
                <a:cubicBezTo>
                  <a:pt x="523808" y="2790457"/>
                  <a:pt x="522114" y="2789529"/>
                  <a:pt x="520111" y="2788498"/>
                </a:cubicBezTo>
                <a:cubicBezTo>
                  <a:pt x="518108" y="2787467"/>
                  <a:pt x="515737" y="2786525"/>
                  <a:pt x="512998" y="2785670"/>
                </a:cubicBezTo>
                <a:cubicBezTo>
                  <a:pt x="510258" y="2784816"/>
                  <a:pt x="507180" y="2784389"/>
                  <a:pt x="503763" y="2784389"/>
                </a:cubicBezTo>
                <a:cubicBezTo>
                  <a:pt x="500582" y="2784389"/>
                  <a:pt x="497813" y="2784816"/>
                  <a:pt x="495457" y="2785670"/>
                </a:cubicBezTo>
                <a:cubicBezTo>
                  <a:pt x="493101" y="2786525"/>
                  <a:pt x="491157" y="2787659"/>
                  <a:pt x="489625" y="2789072"/>
                </a:cubicBezTo>
                <a:cubicBezTo>
                  <a:pt x="488093" y="2790486"/>
                  <a:pt x="486944" y="2792165"/>
                  <a:pt x="486179" y="2794109"/>
                </a:cubicBezTo>
                <a:cubicBezTo>
                  <a:pt x="485413" y="2796053"/>
                  <a:pt x="485030" y="2798115"/>
                  <a:pt x="485030" y="2800295"/>
                </a:cubicBezTo>
                <a:cubicBezTo>
                  <a:pt x="485030" y="2803476"/>
                  <a:pt x="485766" y="2806216"/>
                  <a:pt x="487239" y="2808513"/>
                </a:cubicBezTo>
                <a:cubicBezTo>
                  <a:pt x="488712" y="2810811"/>
                  <a:pt x="490670" y="2812843"/>
                  <a:pt x="493115" y="2814610"/>
                </a:cubicBezTo>
                <a:cubicBezTo>
                  <a:pt x="495560" y="2816378"/>
                  <a:pt x="498344" y="2817998"/>
                  <a:pt x="501466" y="2819471"/>
                </a:cubicBezTo>
                <a:cubicBezTo>
                  <a:pt x="504588" y="2820943"/>
                  <a:pt x="507769" y="2822431"/>
                  <a:pt x="511010" y="2823933"/>
                </a:cubicBezTo>
                <a:cubicBezTo>
                  <a:pt x="514250" y="2825435"/>
                  <a:pt x="517431" y="2827085"/>
                  <a:pt x="520553" y="2828882"/>
                </a:cubicBezTo>
                <a:cubicBezTo>
                  <a:pt x="523675" y="2830679"/>
                  <a:pt x="526459" y="2832799"/>
                  <a:pt x="528904" y="2835244"/>
                </a:cubicBezTo>
                <a:cubicBezTo>
                  <a:pt x="531349" y="2837689"/>
                  <a:pt x="533322" y="2840576"/>
                  <a:pt x="534824" y="2843904"/>
                </a:cubicBezTo>
                <a:cubicBezTo>
                  <a:pt x="536327" y="2847233"/>
                  <a:pt x="537078" y="2851165"/>
                  <a:pt x="537078" y="2855701"/>
                </a:cubicBezTo>
                <a:cubicBezTo>
                  <a:pt x="537078" y="2861062"/>
                  <a:pt x="536091" y="2865834"/>
                  <a:pt x="534117" y="2870016"/>
                </a:cubicBezTo>
                <a:cubicBezTo>
                  <a:pt x="532144" y="2874199"/>
                  <a:pt x="529404" y="2877748"/>
                  <a:pt x="525899" y="2880664"/>
                </a:cubicBezTo>
                <a:cubicBezTo>
                  <a:pt x="522394" y="2883581"/>
                  <a:pt x="518270" y="2885775"/>
                  <a:pt x="513528" y="2887248"/>
                </a:cubicBezTo>
                <a:cubicBezTo>
                  <a:pt x="508786" y="2888721"/>
                  <a:pt x="503675" y="2889457"/>
                  <a:pt x="498196" y="2889457"/>
                </a:cubicBezTo>
                <a:cubicBezTo>
                  <a:pt x="494367" y="2889457"/>
                  <a:pt x="490818" y="2889133"/>
                  <a:pt x="487548" y="2888485"/>
                </a:cubicBezTo>
                <a:cubicBezTo>
                  <a:pt x="484279" y="2887837"/>
                  <a:pt x="481363" y="2887042"/>
                  <a:pt x="478800" y="2886099"/>
                </a:cubicBezTo>
                <a:cubicBezTo>
                  <a:pt x="476237" y="2885157"/>
                  <a:pt x="474087" y="2884185"/>
                  <a:pt x="472349" y="2883183"/>
                </a:cubicBezTo>
                <a:cubicBezTo>
                  <a:pt x="470611" y="2882182"/>
                  <a:pt x="469404" y="2881327"/>
                  <a:pt x="468726" y="2880620"/>
                </a:cubicBezTo>
                <a:cubicBezTo>
                  <a:pt x="468049" y="2879913"/>
                  <a:pt x="467548" y="2879015"/>
                  <a:pt x="467224" y="2877925"/>
                </a:cubicBezTo>
                <a:cubicBezTo>
                  <a:pt x="466900" y="2876835"/>
                  <a:pt x="466738" y="2875377"/>
                  <a:pt x="466738" y="2873551"/>
                </a:cubicBezTo>
                <a:cubicBezTo>
                  <a:pt x="466738" y="2872255"/>
                  <a:pt x="466797" y="2871180"/>
                  <a:pt x="466914" y="2870326"/>
                </a:cubicBezTo>
                <a:cubicBezTo>
                  <a:pt x="467032" y="2869472"/>
                  <a:pt x="467209" y="2868779"/>
                  <a:pt x="467445" y="2868249"/>
                </a:cubicBezTo>
                <a:cubicBezTo>
                  <a:pt x="467680" y="2867719"/>
                  <a:pt x="467975" y="2867351"/>
                  <a:pt x="468328" y="2867144"/>
                </a:cubicBezTo>
                <a:cubicBezTo>
                  <a:pt x="468682" y="2866938"/>
                  <a:pt x="469094" y="2866835"/>
                  <a:pt x="469566" y="2866835"/>
                </a:cubicBezTo>
                <a:cubicBezTo>
                  <a:pt x="470390" y="2866835"/>
                  <a:pt x="471554" y="2867336"/>
                  <a:pt x="473056" y="2868337"/>
                </a:cubicBezTo>
                <a:cubicBezTo>
                  <a:pt x="474558" y="2869339"/>
                  <a:pt x="476488" y="2870429"/>
                  <a:pt x="478844" y="2871607"/>
                </a:cubicBezTo>
                <a:cubicBezTo>
                  <a:pt x="481201" y="2872785"/>
                  <a:pt x="484043" y="2873890"/>
                  <a:pt x="487371" y="2874921"/>
                </a:cubicBezTo>
                <a:cubicBezTo>
                  <a:pt x="490700" y="2875952"/>
                  <a:pt x="494544" y="2876467"/>
                  <a:pt x="498903" y="2876467"/>
                </a:cubicBezTo>
                <a:cubicBezTo>
                  <a:pt x="502202" y="2876467"/>
                  <a:pt x="505221" y="2876025"/>
                  <a:pt x="507961" y="2875142"/>
                </a:cubicBezTo>
                <a:cubicBezTo>
                  <a:pt x="510700" y="2874258"/>
                  <a:pt x="513057" y="2873006"/>
                  <a:pt x="515030" y="2871386"/>
                </a:cubicBezTo>
                <a:cubicBezTo>
                  <a:pt x="517004" y="2869766"/>
                  <a:pt x="518521" y="2867778"/>
                  <a:pt x="519581" y="2865421"/>
                </a:cubicBezTo>
                <a:cubicBezTo>
                  <a:pt x="520641" y="2863065"/>
                  <a:pt x="521172" y="2860384"/>
                  <a:pt x="521172" y="2857380"/>
                </a:cubicBezTo>
                <a:cubicBezTo>
                  <a:pt x="521172" y="2854140"/>
                  <a:pt x="520435" y="2851371"/>
                  <a:pt x="518963" y="2849073"/>
                </a:cubicBezTo>
                <a:cubicBezTo>
                  <a:pt x="517490" y="2846776"/>
                  <a:pt x="515546" y="2844758"/>
                  <a:pt x="513130" y="2843020"/>
                </a:cubicBezTo>
                <a:cubicBezTo>
                  <a:pt x="510715" y="2841283"/>
                  <a:pt x="507961" y="2839692"/>
                  <a:pt x="504868" y="2838248"/>
                </a:cubicBezTo>
                <a:cubicBezTo>
                  <a:pt x="501775" y="2836805"/>
                  <a:pt x="498609" y="2835332"/>
                  <a:pt x="495369" y="2833830"/>
                </a:cubicBezTo>
                <a:cubicBezTo>
                  <a:pt x="492129" y="2832328"/>
                  <a:pt x="488977" y="2830664"/>
                  <a:pt x="485913" y="2828837"/>
                </a:cubicBezTo>
                <a:cubicBezTo>
                  <a:pt x="482850" y="2827011"/>
                  <a:pt x="480111" y="2824861"/>
                  <a:pt x="477695" y="2822387"/>
                </a:cubicBezTo>
                <a:cubicBezTo>
                  <a:pt x="475280" y="2819912"/>
                  <a:pt x="473321" y="2817011"/>
                  <a:pt x="471819" y="2813683"/>
                </a:cubicBezTo>
                <a:cubicBezTo>
                  <a:pt x="470317" y="2810354"/>
                  <a:pt x="469566" y="2806363"/>
                  <a:pt x="469566" y="2801709"/>
                </a:cubicBezTo>
                <a:cubicBezTo>
                  <a:pt x="469566" y="2796937"/>
                  <a:pt x="470435" y="2792681"/>
                  <a:pt x="472172" y="2788940"/>
                </a:cubicBezTo>
                <a:cubicBezTo>
                  <a:pt x="473910" y="2785199"/>
                  <a:pt x="476326" y="2782062"/>
                  <a:pt x="479418" y="2779529"/>
                </a:cubicBezTo>
                <a:cubicBezTo>
                  <a:pt x="482511" y="2776996"/>
                  <a:pt x="486193" y="2775066"/>
                  <a:pt x="490464" y="2773741"/>
                </a:cubicBezTo>
                <a:cubicBezTo>
                  <a:pt x="494735" y="2772415"/>
                  <a:pt x="499345" y="2771753"/>
                  <a:pt x="504294" y="2771753"/>
                </a:cubicBezTo>
                <a:close/>
                <a:moveTo>
                  <a:pt x="37570" y="2771753"/>
                </a:moveTo>
                <a:cubicBezTo>
                  <a:pt x="40104" y="2771753"/>
                  <a:pt x="42651" y="2771973"/>
                  <a:pt x="45214" y="2772415"/>
                </a:cubicBezTo>
                <a:cubicBezTo>
                  <a:pt x="47777" y="2772857"/>
                  <a:pt x="50192" y="2773446"/>
                  <a:pt x="52460" y="2774183"/>
                </a:cubicBezTo>
                <a:cubicBezTo>
                  <a:pt x="54728" y="2774919"/>
                  <a:pt x="56746" y="2775744"/>
                  <a:pt x="58513" y="2776657"/>
                </a:cubicBezTo>
                <a:cubicBezTo>
                  <a:pt x="60281" y="2777570"/>
                  <a:pt x="61444" y="2778306"/>
                  <a:pt x="62004" y="2778866"/>
                </a:cubicBezTo>
                <a:cubicBezTo>
                  <a:pt x="62563" y="2779426"/>
                  <a:pt x="62932" y="2779868"/>
                  <a:pt x="63108" y="2780192"/>
                </a:cubicBezTo>
                <a:cubicBezTo>
                  <a:pt x="63285" y="2780516"/>
                  <a:pt x="63432" y="2780928"/>
                  <a:pt x="63550" y="2781429"/>
                </a:cubicBezTo>
                <a:cubicBezTo>
                  <a:pt x="63668" y="2781930"/>
                  <a:pt x="63756" y="2782533"/>
                  <a:pt x="63815" y="2783240"/>
                </a:cubicBezTo>
                <a:cubicBezTo>
                  <a:pt x="63874" y="2783947"/>
                  <a:pt x="63904" y="2784860"/>
                  <a:pt x="63904" y="2785980"/>
                </a:cubicBezTo>
                <a:cubicBezTo>
                  <a:pt x="63904" y="2787040"/>
                  <a:pt x="63859" y="2787983"/>
                  <a:pt x="63771" y="2788807"/>
                </a:cubicBezTo>
                <a:cubicBezTo>
                  <a:pt x="63683" y="2789632"/>
                  <a:pt x="63550" y="2790324"/>
                  <a:pt x="63373" y="2790884"/>
                </a:cubicBezTo>
                <a:cubicBezTo>
                  <a:pt x="63197" y="2791444"/>
                  <a:pt x="62946" y="2791856"/>
                  <a:pt x="62622" y="2792121"/>
                </a:cubicBezTo>
                <a:cubicBezTo>
                  <a:pt x="62298" y="2792386"/>
                  <a:pt x="61930" y="2792519"/>
                  <a:pt x="61518" y="2792519"/>
                </a:cubicBezTo>
                <a:cubicBezTo>
                  <a:pt x="60870" y="2792519"/>
                  <a:pt x="59853" y="2792107"/>
                  <a:pt x="58469" y="2791282"/>
                </a:cubicBezTo>
                <a:cubicBezTo>
                  <a:pt x="57085" y="2790457"/>
                  <a:pt x="55391" y="2789529"/>
                  <a:pt x="53388" y="2788498"/>
                </a:cubicBezTo>
                <a:cubicBezTo>
                  <a:pt x="51385" y="2787467"/>
                  <a:pt x="49014" y="2786525"/>
                  <a:pt x="46274" y="2785670"/>
                </a:cubicBezTo>
                <a:cubicBezTo>
                  <a:pt x="43535" y="2784816"/>
                  <a:pt x="40457" y="2784389"/>
                  <a:pt x="37040" y="2784389"/>
                </a:cubicBezTo>
                <a:cubicBezTo>
                  <a:pt x="33859" y="2784389"/>
                  <a:pt x="31090" y="2784816"/>
                  <a:pt x="28734" y="2785670"/>
                </a:cubicBezTo>
                <a:cubicBezTo>
                  <a:pt x="26377" y="2786525"/>
                  <a:pt x="24433" y="2787659"/>
                  <a:pt x="22901" y="2789072"/>
                </a:cubicBezTo>
                <a:cubicBezTo>
                  <a:pt x="21370" y="2790486"/>
                  <a:pt x="20221" y="2792165"/>
                  <a:pt x="19455" y="2794109"/>
                </a:cubicBezTo>
                <a:cubicBezTo>
                  <a:pt x="18689" y="2796053"/>
                  <a:pt x="18306" y="2798115"/>
                  <a:pt x="18306" y="2800295"/>
                </a:cubicBezTo>
                <a:cubicBezTo>
                  <a:pt x="18306" y="2803476"/>
                  <a:pt x="19043" y="2806216"/>
                  <a:pt x="20516" y="2808513"/>
                </a:cubicBezTo>
                <a:cubicBezTo>
                  <a:pt x="21988" y="2810811"/>
                  <a:pt x="23947" y="2812843"/>
                  <a:pt x="26392" y="2814610"/>
                </a:cubicBezTo>
                <a:cubicBezTo>
                  <a:pt x="28837" y="2816378"/>
                  <a:pt x="31620" y="2817998"/>
                  <a:pt x="34743" y="2819471"/>
                </a:cubicBezTo>
                <a:cubicBezTo>
                  <a:pt x="37865" y="2820943"/>
                  <a:pt x="41046" y="2822431"/>
                  <a:pt x="44286" y="2823933"/>
                </a:cubicBezTo>
                <a:cubicBezTo>
                  <a:pt x="47526" y="2825435"/>
                  <a:pt x="50707" y="2827085"/>
                  <a:pt x="53830" y="2828882"/>
                </a:cubicBezTo>
                <a:cubicBezTo>
                  <a:pt x="56952" y="2830679"/>
                  <a:pt x="59736" y="2832799"/>
                  <a:pt x="62180" y="2835244"/>
                </a:cubicBezTo>
                <a:cubicBezTo>
                  <a:pt x="64625" y="2837689"/>
                  <a:pt x="66599" y="2840576"/>
                  <a:pt x="68101" y="2843904"/>
                </a:cubicBezTo>
                <a:cubicBezTo>
                  <a:pt x="69603" y="2847233"/>
                  <a:pt x="70354" y="2851165"/>
                  <a:pt x="70354" y="2855701"/>
                </a:cubicBezTo>
                <a:cubicBezTo>
                  <a:pt x="70354" y="2861062"/>
                  <a:pt x="69368" y="2865834"/>
                  <a:pt x="67394" y="2870016"/>
                </a:cubicBezTo>
                <a:cubicBezTo>
                  <a:pt x="65421" y="2874199"/>
                  <a:pt x="62681" y="2877748"/>
                  <a:pt x="59176" y="2880664"/>
                </a:cubicBezTo>
                <a:cubicBezTo>
                  <a:pt x="55671" y="2883581"/>
                  <a:pt x="51547" y="2885775"/>
                  <a:pt x="46805" y="2887248"/>
                </a:cubicBezTo>
                <a:cubicBezTo>
                  <a:pt x="42062" y="2888721"/>
                  <a:pt x="36952" y="2889457"/>
                  <a:pt x="31473" y="2889457"/>
                </a:cubicBezTo>
                <a:cubicBezTo>
                  <a:pt x="27644" y="2889457"/>
                  <a:pt x="24094" y="2889133"/>
                  <a:pt x="20825" y="2888485"/>
                </a:cubicBezTo>
                <a:cubicBezTo>
                  <a:pt x="17555" y="2887837"/>
                  <a:pt x="14639" y="2887042"/>
                  <a:pt x="12077" y="2886099"/>
                </a:cubicBezTo>
                <a:cubicBezTo>
                  <a:pt x="9514" y="2885157"/>
                  <a:pt x="7364" y="2884185"/>
                  <a:pt x="5626" y="2883183"/>
                </a:cubicBezTo>
                <a:cubicBezTo>
                  <a:pt x="3888" y="2882182"/>
                  <a:pt x="2680" y="2881327"/>
                  <a:pt x="2003" y="2880620"/>
                </a:cubicBezTo>
                <a:cubicBezTo>
                  <a:pt x="1325" y="2879913"/>
                  <a:pt x="824" y="2879015"/>
                  <a:pt x="500" y="2877925"/>
                </a:cubicBezTo>
                <a:cubicBezTo>
                  <a:pt x="176" y="2876835"/>
                  <a:pt x="14" y="2875377"/>
                  <a:pt x="14" y="2873551"/>
                </a:cubicBezTo>
                <a:cubicBezTo>
                  <a:pt x="14" y="2872255"/>
                  <a:pt x="73" y="2871180"/>
                  <a:pt x="191" y="2870326"/>
                </a:cubicBezTo>
                <a:cubicBezTo>
                  <a:pt x="309" y="2869472"/>
                  <a:pt x="486" y="2868779"/>
                  <a:pt x="721" y="2868249"/>
                </a:cubicBezTo>
                <a:cubicBezTo>
                  <a:pt x="957" y="2867719"/>
                  <a:pt x="1252" y="2867351"/>
                  <a:pt x="1605" y="2867144"/>
                </a:cubicBezTo>
                <a:cubicBezTo>
                  <a:pt x="1959" y="2866938"/>
                  <a:pt x="2371" y="2866835"/>
                  <a:pt x="2842" y="2866835"/>
                </a:cubicBezTo>
                <a:cubicBezTo>
                  <a:pt x="3667" y="2866835"/>
                  <a:pt x="4830" y="2867336"/>
                  <a:pt x="6333" y="2868337"/>
                </a:cubicBezTo>
                <a:cubicBezTo>
                  <a:pt x="7835" y="2869339"/>
                  <a:pt x="9764" y="2870429"/>
                  <a:pt x="12121" y="2871607"/>
                </a:cubicBezTo>
                <a:cubicBezTo>
                  <a:pt x="14477" y="2872785"/>
                  <a:pt x="17320" y="2873890"/>
                  <a:pt x="20648" y="2874921"/>
                </a:cubicBezTo>
                <a:cubicBezTo>
                  <a:pt x="23977" y="2875952"/>
                  <a:pt x="27821" y="2876467"/>
                  <a:pt x="32180" y="2876467"/>
                </a:cubicBezTo>
                <a:cubicBezTo>
                  <a:pt x="35479" y="2876467"/>
                  <a:pt x="38498" y="2876025"/>
                  <a:pt x="41238" y="2875142"/>
                </a:cubicBezTo>
                <a:cubicBezTo>
                  <a:pt x="43977" y="2874258"/>
                  <a:pt x="46333" y="2873006"/>
                  <a:pt x="48307" y="2871386"/>
                </a:cubicBezTo>
                <a:cubicBezTo>
                  <a:pt x="50280" y="2869766"/>
                  <a:pt x="51797" y="2867778"/>
                  <a:pt x="52858" y="2865421"/>
                </a:cubicBezTo>
                <a:cubicBezTo>
                  <a:pt x="53918" y="2863065"/>
                  <a:pt x="54448" y="2860384"/>
                  <a:pt x="54448" y="2857380"/>
                </a:cubicBezTo>
                <a:cubicBezTo>
                  <a:pt x="54448" y="2854140"/>
                  <a:pt x="53712" y="2851371"/>
                  <a:pt x="52239" y="2849073"/>
                </a:cubicBezTo>
                <a:cubicBezTo>
                  <a:pt x="50766" y="2846776"/>
                  <a:pt x="48822" y="2844758"/>
                  <a:pt x="46407" y="2843020"/>
                </a:cubicBezTo>
                <a:cubicBezTo>
                  <a:pt x="43992" y="2841283"/>
                  <a:pt x="41238" y="2839692"/>
                  <a:pt x="38145" y="2838248"/>
                </a:cubicBezTo>
                <a:cubicBezTo>
                  <a:pt x="35052" y="2836805"/>
                  <a:pt x="31885" y="2835332"/>
                  <a:pt x="28645" y="2833830"/>
                </a:cubicBezTo>
                <a:cubicBezTo>
                  <a:pt x="25405" y="2832328"/>
                  <a:pt x="22253" y="2830664"/>
                  <a:pt x="19190" y="2828837"/>
                </a:cubicBezTo>
                <a:cubicBezTo>
                  <a:pt x="16127" y="2827011"/>
                  <a:pt x="13387" y="2824861"/>
                  <a:pt x="10972" y="2822387"/>
                </a:cubicBezTo>
                <a:cubicBezTo>
                  <a:pt x="8557" y="2819912"/>
                  <a:pt x="6598" y="2817011"/>
                  <a:pt x="5096" y="2813683"/>
                </a:cubicBezTo>
                <a:cubicBezTo>
                  <a:pt x="3593" y="2810354"/>
                  <a:pt x="2842" y="2806363"/>
                  <a:pt x="2842" y="2801709"/>
                </a:cubicBezTo>
                <a:cubicBezTo>
                  <a:pt x="2842" y="2796937"/>
                  <a:pt x="3711" y="2792681"/>
                  <a:pt x="5449" y="2788940"/>
                </a:cubicBezTo>
                <a:cubicBezTo>
                  <a:pt x="7187" y="2785199"/>
                  <a:pt x="9602" y="2782062"/>
                  <a:pt x="12695" y="2779529"/>
                </a:cubicBezTo>
                <a:cubicBezTo>
                  <a:pt x="15788" y="2776996"/>
                  <a:pt x="19470" y="2775066"/>
                  <a:pt x="23741" y="2773741"/>
                </a:cubicBezTo>
                <a:cubicBezTo>
                  <a:pt x="28012" y="2772415"/>
                  <a:pt x="32622" y="2771753"/>
                  <a:pt x="37570" y="2771753"/>
                </a:cubicBezTo>
                <a:close/>
                <a:moveTo>
                  <a:pt x="8235357" y="2554356"/>
                </a:moveTo>
                <a:lnTo>
                  <a:pt x="8244689" y="2554356"/>
                </a:lnTo>
                <a:cubicBezTo>
                  <a:pt x="8246603" y="2554356"/>
                  <a:pt x="8248278" y="2554533"/>
                  <a:pt x="8249714" y="2554887"/>
                </a:cubicBezTo>
                <a:cubicBezTo>
                  <a:pt x="8251150" y="2555240"/>
                  <a:pt x="8252406" y="2555800"/>
                  <a:pt x="8253482" y="2556566"/>
                </a:cubicBezTo>
                <a:cubicBezTo>
                  <a:pt x="8254559" y="2557332"/>
                  <a:pt x="8255456" y="2558304"/>
                  <a:pt x="8256174" y="2559482"/>
                </a:cubicBezTo>
                <a:cubicBezTo>
                  <a:pt x="8256892" y="2560660"/>
                  <a:pt x="8257520" y="2562044"/>
                  <a:pt x="8258058" y="2563635"/>
                </a:cubicBezTo>
                <a:lnTo>
                  <a:pt x="8290754" y="2646435"/>
                </a:lnTo>
                <a:lnTo>
                  <a:pt x="8291196" y="2646435"/>
                </a:lnTo>
                <a:lnTo>
                  <a:pt x="8325217" y="2563900"/>
                </a:lnTo>
                <a:cubicBezTo>
                  <a:pt x="8325875" y="2562133"/>
                  <a:pt x="8326594" y="2560631"/>
                  <a:pt x="8327372" y="2559393"/>
                </a:cubicBezTo>
                <a:cubicBezTo>
                  <a:pt x="8328150" y="2558156"/>
                  <a:pt x="8329004" y="2557170"/>
                  <a:pt x="8329931" y="2556433"/>
                </a:cubicBezTo>
                <a:cubicBezTo>
                  <a:pt x="8330859" y="2555697"/>
                  <a:pt x="8331891" y="2555167"/>
                  <a:pt x="8333028" y="2554843"/>
                </a:cubicBezTo>
                <a:cubicBezTo>
                  <a:pt x="8334165" y="2554519"/>
                  <a:pt x="8335482" y="2554356"/>
                  <a:pt x="8336979" y="2554356"/>
                </a:cubicBezTo>
                <a:lnTo>
                  <a:pt x="8346764" y="2554356"/>
                </a:lnTo>
                <a:cubicBezTo>
                  <a:pt x="8347662" y="2554356"/>
                  <a:pt x="8348515" y="2554489"/>
                  <a:pt x="8349323" y="2554754"/>
                </a:cubicBezTo>
                <a:cubicBezTo>
                  <a:pt x="8350131" y="2555019"/>
                  <a:pt x="8350819" y="2555432"/>
                  <a:pt x="8351388" y="2555991"/>
                </a:cubicBezTo>
                <a:cubicBezTo>
                  <a:pt x="8351957" y="2556551"/>
                  <a:pt x="8352421" y="2557258"/>
                  <a:pt x="8352779" y="2558112"/>
                </a:cubicBezTo>
                <a:cubicBezTo>
                  <a:pt x="8353139" y="2558966"/>
                  <a:pt x="8353318" y="2560012"/>
                  <a:pt x="8353318" y="2561249"/>
                </a:cubicBezTo>
                <a:lnTo>
                  <a:pt x="8353318" y="2666405"/>
                </a:lnTo>
                <a:cubicBezTo>
                  <a:pt x="8353318" y="2666877"/>
                  <a:pt x="8353197" y="2667289"/>
                  <a:pt x="8352954" y="2667643"/>
                </a:cubicBezTo>
                <a:cubicBezTo>
                  <a:pt x="8352711" y="2667996"/>
                  <a:pt x="8352287" y="2668276"/>
                  <a:pt x="8351680" y="2668482"/>
                </a:cubicBezTo>
                <a:cubicBezTo>
                  <a:pt x="8351073" y="2668688"/>
                  <a:pt x="8350299" y="2668865"/>
                  <a:pt x="8349359" y="2669012"/>
                </a:cubicBezTo>
                <a:cubicBezTo>
                  <a:pt x="8348419" y="2669160"/>
                  <a:pt x="8347190" y="2669233"/>
                  <a:pt x="8345673" y="2669233"/>
                </a:cubicBezTo>
                <a:cubicBezTo>
                  <a:pt x="8344278" y="2669233"/>
                  <a:pt x="8343079" y="2669160"/>
                  <a:pt x="8342078" y="2669012"/>
                </a:cubicBezTo>
                <a:cubicBezTo>
                  <a:pt x="8341077" y="2668865"/>
                  <a:pt x="8340288" y="2668688"/>
                  <a:pt x="8339712" y="2668482"/>
                </a:cubicBezTo>
                <a:cubicBezTo>
                  <a:pt x="8339135" y="2668276"/>
                  <a:pt x="8338725" y="2667996"/>
                  <a:pt x="8338483" y="2667643"/>
                </a:cubicBezTo>
                <a:cubicBezTo>
                  <a:pt x="8338240" y="2667289"/>
                  <a:pt x="8338119" y="2666877"/>
                  <a:pt x="8338119" y="2666405"/>
                </a:cubicBezTo>
                <a:lnTo>
                  <a:pt x="8338119" y="2566816"/>
                </a:lnTo>
                <a:lnTo>
                  <a:pt x="8337942" y="2566816"/>
                </a:lnTo>
                <a:lnTo>
                  <a:pt x="8297647" y="2666847"/>
                </a:lnTo>
                <a:cubicBezTo>
                  <a:pt x="8297470" y="2667260"/>
                  <a:pt x="8297220" y="2667613"/>
                  <a:pt x="8296896" y="2667908"/>
                </a:cubicBezTo>
                <a:cubicBezTo>
                  <a:pt x="8296572" y="2668202"/>
                  <a:pt x="8296100" y="2668453"/>
                  <a:pt x="8295482" y="2668659"/>
                </a:cubicBezTo>
                <a:cubicBezTo>
                  <a:pt x="8294863" y="2668865"/>
                  <a:pt x="8294127" y="2669012"/>
                  <a:pt x="8293273" y="2669101"/>
                </a:cubicBezTo>
                <a:cubicBezTo>
                  <a:pt x="8292419" y="2669189"/>
                  <a:pt x="8291402" y="2669233"/>
                  <a:pt x="8290224" y="2669233"/>
                </a:cubicBezTo>
                <a:cubicBezTo>
                  <a:pt x="8288987" y="2669233"/>
                  <a:pt x="8287926" y="2669174"/>
                  <a:pt x="8287043" y="2669056"/>
                </a:cubicBezTo>
                <a:cubicBezTo>
                  <a:pt x="8286159" y="2668939"/>
                  <a:pt x="8285423" y="2668777"/>
                  <a:pt x="8284834" y="2668570"/>
                </a:cubicBezTo>
                <a:cubicBezTo>
                  <a:pt x="8284245" y="2668364"/>
                  <a:pt x="8283788" y="2668114"/>
                  <a:pt x="8283464" y="2667819"/>
                </a:cubicBezTo>
                <a:cubicBezTo>
                  <a:pt x="8283140" y="2667525"/>
                  <a:pt x="8282919" y="2667201"/>
                  <a:pt x="8282801" y="2666847"/>
                </a:cubicBezTo>
                <a:lnTo>
                  <a:pt x="8244273" y="2566816"/>
                </a:lnTo>
                <a:lnTo>
                  <a:pt x="8244185" y="2566816"/>
                </a:lnTo>
                <a:lnTo>
                  <a:pt x="8244185" y="2666405"/>
                </a:lnTo>
                <a:cubicBezTo>
                  <a:pt x="8244185" y="2666877"/>
                  <a:pt x="8244064" y="2667289"/>
                  <a:pt x="8243822" y="2667643"/>
                </a:cubicBezTo>
                <a:cubicBezTo>
                  <a:pt x="8243579" y="2667996"/>
                  <a:pt x="8243154" y="2668276"/>
                  <a:pt x="8242547" y="2668482"/>
                </a:cubicBezTo>
                <a:cubicBezTo>
                  <a:pt x="8241940" y="2668688"/>
                  <a:pt x="8241151" y="2668865"/>
                  <a:pt x="8240181" y="2669012"/>
                </a:cubicBezTo>
                <a:cubicBezTo>
                  <a:pt x="8239210" y="2669160"/>
                  <a:pt x="8237966" y="2669233"/>
                  <a:pt x="8236449" y="2669233"/>
                </a:cubicBezTo>
                <a:cubicBezTo>
                  <a:pt x="8234992" y="2669233"/>
                  <a:pt x="8233779" y="2669160"/>
                  <a:pt x="8232809" y="2669012"/>
                </a:cubicBezTo>
                <a:cubicBezTo>
                  <a:pt x="8231838" y="2668865"/>
                  <a:pt x="8231064" y="2668688"/>
                  <a:pt x="8230487" y="2668482"/>
                </a:cubicBezTo>
                <a:cubicBezTo>
                  <a:pt x="8229911" y="2668276"/>
                  <a:pt x="8229517" y="2667996"/>
                  <a:pt x="8229304" y="2667643"/>
                </a:cubicBezTo>
                <a:cubicBezTo>
                  <a:pt x="8229092" y="2667289"/>
                  <a:pt x="8228986" y="2666877"/>
                  <a:pt x="8228986" y="2666405"/>
                </a:cubicBezTo>
                <a:lnTo>
                  <a:pt x="8228986" y="2561249"/>
                </a:lnTo>
                <a:cubicBezTo>
                  <a:pt x="8228986" y="2558775"/>
                  <a:pt x="8229644" y="2557008"/>
                  <a:pt x="8230960" y="2555947"/>
                </a:cubicBezTo>
                <a:cubicBezTo>
                  <a:pt x="8232276" y="2554887"/>
                  <a:pt x="8233741" y="2554356"/>
                  <a:pt x="8235357" y="2554356"/>
                </a:cubicBezTo>
                <a:close/>
                <a:moveTo>
                  <a:pt x="7759107" y="2554356"/>
                </a:moveTo>
                <a:lnTo>
                  <a:pt x="7768439" y="2554356"/>
                </a:lnTo>
                <a:cubicBezTo>
                  <a:pt x="7770353" y="2554356"/>
                  <a:pt x="7772028" y="2554533"/>
                  <a:pt x="7773464" y="2554887"/>
                </a:cubicBezTo>
                <a:cubicBezTo>
                  <a:pt x="7774900" y="2555240"/>
                  <a:pt x="7776156" y="2555800"/>
                  <a:pt x="7777232" y="2556566"/>
                </a:cubicBezTo>
                <a:cubicBezTo>
                  <a:pt x="7778309" y="2557332"/>
                  <a:pt x="7779207" y="2558304"/>
                  <a:pt x="7779925" y="2559482"/>
                </a:cubicBezTo>
                <a:cubicBezTo>
                  <a:pt x="7780643" y="2560660"/>
                  <a:pt x="7781270" y="2562044"/>
                  <a:pt x="7781809" y="2563635"/>
                </a:cubicBezTo>
                <a:lnTo>
                  <a:pt x="7814504" y="2646435"/>
                </a:lnTo>
                <a:lnTo>
                  <a:pt x="7814946" y="2646435"/>
                </a:lnTo>
                <a:lnTo>
                  <a:pt x="7848967" y="2563900"/>
                </a:lnTo>
                <a:cubicBezTo>
                  <a:pt x="7849626" y="2562133"/>
                  <a:pt x="7850344" y="2560631"/>
                  <a:pt x="7851123" y="2559393"/>
                </a:cubicBezTo>
                <a:cubicBezTo>
                  <a:pt x="7851900" y="2558156"/>
                  <a:pt x="7852754" y="2557170"/>
                  <a:pt x="7853682" y="2556433"/>
                </a:cubicBezTo>
                <a:cubicBezTo>
                  <a:pt x="7854610" y="2555697"/>
                  <a:pt x="7855641" y="2555167"/>
                  <a:pt x="7856779" y="2554843"/>
                </a:cubicBezTo>
                <a:cubicBezTo>
                  <a:pt x="7857915" y="2554519"/>
                  <a:pt x="7859232" y="2554356"/>
                  <a:pt x="7860729" y="2554356"/>
                </a:cubicBezTo>
                <a:lnTo>
                  <a:pt x="7870514" y="2554356"/>
                </a:lnTo>
                <a:cubicBezTo>
                  <a:pt x="7871413" y="2554356"/>
                  <a:pt x="7872265" y="2554489"/>
                  <a:pt x="7873073" y="2554754"/>
                </a:cubicBezTo>
                <a:cubicBezTo>
                  <a:pt x="7873881" y="2555019"/>
                  <a:pt x="7874569" y="2555432"/>
                  <a:pt x="7875138" y="2555991"/>
                </a:cubicBezTo>
                <a:cubicBezTo>
                  <a:pt x="7875707" y="2556551"/>
                  <a:pt x="7876171" y="2557258"/>
                  <a:pt x="7876530" y="2558112"/>
                </a:cubicBezTo>
                <a:cubicBezTo>
                  <a:pt x="7876889" y="2558966"/>
                  <a:pt x="7877068" y="2560012"/>
                  <a:pt x="7877068" y="2561249"/>
                </a:cubicBezTo>
                <a:lnTo>
                  <a:pt x="7877068" y="2666405"/>
                </a:lnTo>
                <a:cubicBezTo>
                  <a:pt x="7877068" y="2666877"/>
                  <a:pt x="7876947" y="2667289"/>
                  <a:pt x="7876705" y="2667643"/>
                </a:cubicBezTo>
                <a:cubicBezTo>
                  <a:pt x="7876462" y="2667996"/>
                  <a:pt x="7876037" y="2668276"/>
                  <a:pt x="7875430" y="2668482"/>
                </a:cubicBezTo>
                <a:cubicBezTo>
                  <a:pt x="7874823" y="2668688"/>
                  <a:pt x="7874049" y="2668865"/>
                  <a:pt x="7873109" y="2669012"/>
                </a:cubicBezTo>
                <a:cubicBezTo>
                  <a:pt x="7872169" y="2669160"/>
                  <a:pt x="7870940" y="2669233"/>
                  <a:pt x="7869423" y="2669233"/>
                </a:cubicBezTo>
                <a:cubicBezTo>
                  <a:pt x="7868028" y="2669233"/>
                  <a:pt x="7866830" y="2669160"/>
                  <a:pt x="7865829" y="2669012"/>
                </a:cubicBezTo>
                <a:cubicBezTo>
                  <a:pt x="7864828" y="2668865"/>
                  <a:pt x="7864039" y="2668688"/>
                  <a:pt x="7863462" y="2668482"/>
                </a:cubicBezTo>
                <a:cubicBezTo>
                  <a:pt x="7862885" y="2668276"/>
                  <a:pt x="7862475" y="2667996"/>
                  <a:pt x="7862233" y="2667643"/>
                </a:cubicBezTo>
                <a:cubicBezTo>
                  <a:pt x="7861990" y="2667289"/>
                  <a:pt x="7861869" y="2666877"/>
                  <a:pt x="7861869" y="2666405"/>
                </a:cubicBezTo>
                <a:lnTo>
                  <a:pt x="7861869" y="2566816"/>
                </a:lnTo>
                <a:lnTo>
                  <a:pt x="7861692" y="2566816"/>
                </a:lnTo>
                <a:lnTo>
                  <a:pt x="7821397" y="2666847"/>
                </a:lnTo>
                <a:cubicBezTo>
                  <a:pt x="7821220" y="2667260"/>
                  <a:pt x="7820970" y="2667613"/>
                  <a:pt x="7820646" y="2667908"/>
                </a:cubicBezTo>
                <a:cubicBezTo>
                  <a:pt x="7820322" y="2668202"/>
                  <a:pt x="7819851" y="2668453"/>
                  <a:pt x="7819232" y="2668659"/>
                </a:cubicBezTo>
                <a:cubicBezTo>
                  <a:pt x="7818613" y="2668865"/>
                  <a:pt x="7817877" y="2669012"/>
                  <a:pt x="7817023" y="2669101"/>
                </a:cubicBezTo>
                <a:cubicBezTo>
                  <a:pt x="7816169" y="2669189"/>
                  <a:pt x="7815153" y="2669233"/>
                  <a:pt x="7813974" y="2669233"/>
                </a:cubicBezTo>
                <a:cubicBezTo>
                  <a:pt x="7812737" y="2669233"/>
                  <a:pt x="7811677" y="2669174"/>
                  <a:pt x="7810793" y="2669056"/>
                </a:cubicBezTo>
                <a:cubicBezTo>
                  <a:pt x="7809909" y="2668939"/>
                  <a:pt x="7809173" y="2668777"/>
                  <a:pt x="7808584" y="2668570"/>
                </a:cubicBezTo>
                <a:cubicBezTo>
                  <a:pt x="7807995" y="2668364"/>
                  <a:pt x="7807539" y="2668114"/>
                  <a:pt x="7807214" y="2667819"/>
                </a:cubicBezTo>
                <a:cubicBezTo>
                  <a:pt x="7806890" y="2667525"/>
                  <a:pt x="7806669" y="2667201"/>
                  <a:pt x="7806551" y="2666847"/>
                </a:cubicBezTo>
                <a:lnTo>
                  <a:pt x="7768024" y="2566816"/>
                </a:lnTo>
                <a:lnTo>
                  <a:pt x="7767935" y="2566816"/>
                </a:lnTo>
                <a:lnTo>
                  <a:pt x="7767935" y="2666405"/>
                </a:lnTo>
                <a:cubicBezTo>
                  <a:pt x="7767935" y="2666877"/>
                  <a:pt x="7767814" y="2667289"/>
                  <a:pt x="7767572" y="2667643"/>
                </a:cubicBezTo>
                <a:cubicBezTo>
                  <a:pt x="7767329" y="2667996"/>
                  <a:pt x="7766904" y="2668276"/>
                  <a:pt x="7766297" y="2668482"/>
                </a:cubicBezTo>
                <a:cubicBezTo>
                  <a:pt x="7765690" y="2668688"/>
                  <a:pt x="7764901" y="2668865"/>
                  <a:pt x="7763931" y="2669012"/>
                </a:cubicBezTo>
                <a:cubicBezTo>
                  <a:pt x="7762960" y="2669160"/>
                  <a:pt x="7761716" y="2669233"/>
                  <a:pt x="7760199" y="2669233"/>
                </a:cubicBezTo>
                <a:cubicBezTo>
                  <a:pt x="7758743" y="2669233"/>
                  <a:pt x="7757529" y="2669160"/>
                  <a:pt x="7756559" y="2669012"/>
                </a:cubicBezTo>
                <a:cubicBezTo>
                  <a:pt x="7755588" y="2668865"/>
                  <a:pt x="7754814" y="2668688"/>
                  <a:pt x="7754238" y="2668482"/>
                </a:cubicBezTo>
                <a:cubicBezTo>
                  <a:pt x="7753661" y="2668276"/>
                  <a:pt x="7753267" y="2667996"/>
                  <a:pt x="7753055" y="2667643"/>
                </a:cubicBezTo>
                <a:cubicBezTo>
                  <a:pt x="7752842" y="2667289"/>
                  <a:pt x="7752736" y="2666877"/>
                  <a:pt x="7752736" y="2666405"/>
                </a:cubicBezTo>
                <a:lnTo>
                  <a:pt x="7752736" y="2561249"/>
                </a:lnTo>
                <a:cubicBezTo>
                  <a:pt x="7752736" y="2558775"/>
                  <a:pt x="7753394" y="2557008"/>
                  <a:pt x="7754710" y="2555947"/>
                </a:cubicBezTo>
                <a:cubicBezTo>
                  <a:pt x="7756026" y="2554887"/>
                  <a:pt x="7757492" y="2554356"/>
                  <a:pt x="7759107" y="2554356"/>
                </a:cubicBezTo>
                <a:close/>
                <a:moveTo>
                  <a:pt x="7292382" y="2554356"/>
                </a:moveTo>
                <a:lnTo>
                  <a:pt x="7301714" y="2554356"/>
                </a:lnTo>
                <a:cubicBezTo>
                  <a:pt x="7303628" y="2554356"/>
                  <a:pt x="7305303" y="2554533"/>
                  <a:pt x="7306739" y="2554887"/>
                </a:cubicBezTo>
                <a:cubicBezTo>
                  <a:pt x="7308175" y="2555240"/>
                  <a:pt x="7309431" y="2555800"/>
                  <a:pt x="7310507" y="2556566"/>
                </a:cubicBezTo>
                <a:cubicBezTo>
                  <a:pt x="7311584" y="2557332"/>
                  <a:pt x="7312482" y="2558304"/>
                  <a:pt x="7313200" y="2559482"/>
                </a:cubicBezTo>
                <a:cubicBezTo>
                  <a:pt x="7313918" y="2560660"/>
                  <a:pt x="7314545" y="2562044"/>
                  <a:pt x="7315084" y="2563635"/>
                </a:cubicBezTo>
                <a:lnTo>
                  <a:pt x="7347779" y="2646435"/>
                </a:lnTo>
                <a:lnTo>
                  <a:pt x="7348221" y="2646435"/>
                </a:lnTo>
                <a:lnTo>
                  <a:pt x="7382242" y="2563900"/>
                </a:lnTo>
                <a:cubicBezTo>
                  <a:pt x="7382901" y="2562133"/>
                  <a:pt x="7383619" y="2560631"/>
                  <a:pt x="7384398" y="2559393"/>
                </a:cubicBezTo>
                <a:cubicBezTo>
                  <a:pt x="7385175" y="2558156"/>
                  <a:pt x="7386029" y="2557170"/>
                  <a:pt x="7386957" y="2556433"/>
                </a:cubicBezTo>
                <a:cubicBezTo>
                  <a:pt x="7387885" y="2555697"/>
                  <a:pt x="7388916" y="2555167"/>
                  <a:pt x="7390054" y="2554843"/>
                </a:cubicBezTo>
                <a:cubicBezTo>
                  <a:pt x="7391190" y="2554519"/>
                  <a:pt x="7392507" y="2554356"/>
                  <a:pt x="7394004" y="2554356"/>
                </a:cubicBezTo>
                <a:lnTo>
                  <a:pt x="7403789" y="2554356"/>
                </a:lnTo>
                <a:cubicBezTo>
                  <a:pt x="7404688" y="2554356"/>
                  <a:pt x="7405540" y="2554489"/>
                  <a:pt x="7406348" y="2554754"/>
                </a:cubicBezTo>
                <a:cubicBezTo>
                  <a:pt x="7407156" y="2555019"/>
                  <a:pt x="7407844" y="2555432"/>
                  <a:pt x="7408413" y="2555991"/>
                </a:cubicBezTo>
                <a:cubicBezTo>
                  <a:pt x="7408982" y="2556551"/>
                  <a:pt x="7409446" y="2557258"/>
                  <a:pt x="7409805" y="2558112"/>
                </a:cubicBezTo>
                <a:cubicBezTo>
                  <a:pt x="7410164" y="2558966"/>
                  <a:pt x="7410343" y="2560012"/>
                  <a:pt x="7410343" y="2561249"/>
                </a:cubicBezTo>
                <a:lnTo>
                  <a:pt x="7410343" y="2666405"/>
                </a:lnTo>
                <a:cubicBezTo>
                  <a:pt x="7410343" y="2666877"/>
                  <a:pt x="7410222" y="2667289"/>
                  <a:pt x="7409980" y="2667643"/>
                </a:cubicBezTo>
                <a:cubicBezTo>
                  <a:pt x="7409737" y="2667996"/>
                  <a:pt x="7409312" y="2668276"/>
                  <a:pt x="7408705" y="2668482"/>
                </a:cubicBezTo>
                <a:cubicBezTo>
                  <a:pt x="7408098" y="2668688"/>
                  <a:pt x="7407324" y="2668865"/>
                  <a:pt x="7406384" y="2669012"/>
                </a:cubicBezTo>
                <a:cubicBezTo>
                  <a:pt x="7405444" y="2669160"/>
                  <a:pt x="7404215" y="2669233"/>
                  <a:pt x="7402698" y="2669233"/>
                </a:cubicBezTo>
                <a:cubicBezTo>
                  <a:pt x="7401303" y="2669233"/>
                  <a:pt x="7400105" y="2669160"/>
                  <a:pt x="7399104" y="2669012"/>
                </a:cubicBezTo>
                <a:cubicBezTo>
                  <a:pt x="7398103" y="2668865"/>
                  <a:pt x="7397314" y="2668688"/>
                  <a:pt x="7396737" y="2668482"/>
                </a:cubicBezTo>
                <a:cubicBezTo>
                  <a:pt x="7396160" y="2668276"/>
                  <a:pt x="7395750" y="2667996"/>
                  <a:pt x="7395508" y="2667643"/>
                </a:cubicBezTo>
                <a:cubicBezTo>
                  <a:pt x="7395265" y="2667289"/>
                  <a:pt x="7395144" y="2666877"/>
                  <a:pt x="7395144" y="2666405"/>
                </a:cubicBezTo>
                <a:lnTo>
                  <a:pt x="7395144" y="2566816"/>
                </a:lnTo>
                <a:lnTo>
                  <a:pt x="7394967" y="2566816"/>
                </a:lnTo>
                <a:lnTo>
                  <a:pt x="7354672" y="2666847"/>
                </a:lnTo>
                <a:cubicBezTo>
                  <a:pt x="7354495" y="2667260"/>
                  <a:pt x="7354245" y="2667613"/>
                  <a:pt x="7353921" y="2667908"/>
                </a:cubicBezTo>
                <a:cubicBezTo>
                  <a:pt x="7353597" y="2668202"/>
                  <a:pt x="7353126" y="2668453"/>
                  <a:pt x="7352507" y="2668659"/>
                </a:cubicBezTo>
                <a:cubicBezTo>
                  <a:pt x="7351888" y="2668865"/>
                  <a:pt x="7351152" y="2669012"/>
                  <a:pt x="7350298" y="2669101"/>
                </a:cubicBezTo>
                <a:cubicBezTo>
                  <a:pt x="7349444" y="2669189"/>
                  <a:pt x="7348428" y="2669233"/>
                  <a:pt x="7347249" y="2669233"/>
                </a:cubicBezTo>
                <a:cubicBezTo>
                  <a:pt x="7346012" y="2669233"/>
                  <a:pt x="7344952" y="2669174"/>
                  <a:pt x="7344068" y="2669056"/>
                </a:cubicBezTo>
                <a:cubicBezTo>
                  <a:pt x="7343184" y="2668939"/>
                  <a:pt x="7342448" y="2668777"/>
                  <a:pt x="7341859" y="2668570"/>
                </a:cubicBezTo>
                <a:cubicBezTo>
                  <a:pt x="7341270" y="2668364"/>
                  <a:pt x="7340814" y="2668114"/>
                  <a:pt x="7340489" y="2667819"/>
                </a:cubicBezTo>
                <a:cubicBezTo>
                  <a:pt x="7340165" y="2667525"/>
                  <a:pt x="7339944" y="2667201"/>
                  <a:pt x="7339826" y="2666847"/>
                </a:cubicBezTo>
                <a:lnTo>
                  <a:pt x="7301299" y="2566816"/>
                </a:lnTo>
                <a:lnTo>
                  <a:pt x="7301210" y="2566816"/>
                </a:lnTo>
                <a:lnTo>
                  <a:pt x="7301210" y="2666405"/>
                </a:lnTo>
                <a:cubicBezTo>
                  <a:pt x="7301210" y="2666877"/>
                  <a:pt x="7301089" y="2667289"/>
                  <a:pt x="7300847" y="2667643"/>
                </a:cubicBezTo>
                <a:cubicBezTo>
                  <a:pt x="7300604" y="2667996"/>
                  <a:pt x="7300179" y="2668276"/>
                  <a:pt x="7299572" y="2668482"/>
                </a:cubicBezTo>
                <a:cubicBezTo>
                  <a:pt x="7298965" y="2668688"/>
                  <a:pt x="7298176" y="2668865"/>
                  <a:pt x="7297206" y="2669012"/>
                </a:cubicBezTo>
                <a:cubicBezTo>
                  <a:pt x="7296235" y="2669160"/>
                  <a:pt x="7294991" y="2669233"/>
                  <a:pt x="7293474" y="2669233"/>
                </a:cubicBezTo>
                <a:cubicBezTo>
                  <a:pt x="7292018" y="2669233"/>
                  <a:pt x="7290804" y="2669160"/>
                  <a:pt x="7289834" y="2669012"/>
                </a:cubicBezTo>
                <a:cubicBezTo>
                  <a:pt x="7288863" y="2668865"/>
                  <a:pt x="7288089" y="2668688"/>
                  <a:pt x="7287513" y="2668482"/>
                </a:cubicBezTo>
                <a:cubicBezTo>
                  <a:pt x="7286936" y="2668276"/>
                  <a:pt x="7286542" y="2667996"/>
                  <a:pt x="7286330" y="2667643"/>
                </a:cubicBezTo>
                <a:cubicBezTo>
                  <a:pt x="7286117" y="2667289"/>
                  <a:pt x="7286011" y="2666877"/>
                  <a:pt x="7286011" y="2666405"/>
                </a:cubicBezTo>
                <a:lnTo>
                  <a:pt x="7286011" y="2561249"/>
                </a:lnTo>
                <a:cubicBezTo>
                  <a:pt x="7286011" y="2558775"/>
                  <a:pt x="7286669" y="2557008"/>
                  <a:pt x="7287985" y="2555947"/>
                </a:cubicBezTo>
                <a:cubicBezTo>
                  <a:pt x="7289301" y="2554887"/>
                  <a:pt x="7290767" y="2554356"/>
                  <a:pt x="7292382" y="2554356"/>
                </a:cubicBezTo>
                <a:close/>
                <a:moveTo>
                  <a:pt x="6816132" y="2554356"/>
                </a:moveTo>
                <a:lnTo>
                  <a:pt x="6825464" y="2554356"/>
                </a:lnTo>
                <a:cubicBezTo>
                  <a:pt x="6827378" y="2554356"/>
                  <a:pt x="6829053" y="2554533"/>
                  <a:pt x="6830489" y="2554887"/>
                </a:cubicBezTo>
                <a:cubicBezTo>
                  <a:pt x="6831925" y="2555240"/>
                  <a:pt x="6833181" y="2555800"/>
                  <a:pt x="6834257" y="2556566"/>
                </a:cubicBezTo>
                <a:cubicBezTo>
                  <a:pt x="6835334" y="2557332"/>
                  <a:pt x="6836232" y="2558304"/>
                  <a:pt x="6836950" y="2559482"/>
                </a:cubicBezTo>
                <a:cubicBezTo>
                  <a:pt x="6837668" y="2560660"/>
                  <a:pt x="6838295" y="2562044"/>
                  <a:pt x="6838834" y="2563635"/>
                </a:cubicBezTo>
                <a:lnTo>
                  <a:pt x="6871529" y="2646435"/>
                </a:lnTo>
                <a:lnTo>
                  <a:pt x="6871971" y="2646435"/>
                </a:lnTo>
                <a:lnTo>
                  <a:pt x="6905992" y="2563900"/>
                </a:lnTo>
                <a:cubicBezTo>
                  <a:pt x="6906651" y="2562133"/>
                  <a:pt x="6907369" y="2560631"/>
                  <a:pt x="6908148" y="2559393"/>
                </a:cubicBezTo>
                <a:cubicBezTo>
                  <a:pt x="6908925" y="2558156"/>
                  <a:pt x="6909779" y="2557170"/>
                  <a:pt x="6910707" y="2556433"/>
                </a:cubicBezTo>
                <a:cubicBezTo>
                  <a:pt x="6911635" y="2555697"/>
                  <a:pt x="6912666" y="2555167"/>
                  <a:pt x="6913804" y="2554843"/>
                </a:cubicBezTo>
                <a:cubicBezTo>
                  <a:pt x="6914940" y="2554519"/>
                  <a:pt x="6916257" y="2554356"/>
                  <a:pt x="6917754" y="2554356"/>
                </a:cubicBezTo>
                <a:lnTo>
                  <a:pt x="6927539" y="2554356"/>
                </a:lnTo>
                <a:cubicBezTo>
                  <a:pt x="6928438" y="2554356"/>
                  <a:pt x="6929290" y="2554489"/>
                  <a:pt x="6930098" y="2554754"/>
                </a:cubicBezTo>
                <a:cubicBezTo>
                  <a:pt x="6930906" y="2555019"/>
                  <a:pt x="6931594" y="2555432"/>
                  <a:pt x="6932163" y="2555991"/>
                </a:cubicBezTo>
                <a:cubicBezTo>
                  <a:pt x="6932732" y="2556551"/>
                  <a:pt x="6933196" y="2557258"/>
                  <a:pt x="6933555" y="2558112"/>
                </a:cubicBezTo>
                <a:cubicBezTo>
                  <a:pt x="6933914" y="2558966"/>
                  <a:pt x="6934093" y="2560012"/>
                  <a:pt x="6934093" y="2561249"/>
                </a:cubicBezTo>
                <a:lnTo>
                  <a:pt x="6934093" y="2666405"/>
                </a:lnTo>
                <a:cubicBezTo>
                  <a:pt x="6934093" y="2666877"/>
                  <a:pt x="6933972" y="2667289"/>
                  <a:pt x="6933730" y="2667643"/>
                </a:cubicBezTo>
                <a:cubicBezTo>
                  <a:pt x="6933487" y="2667996"/>
                  <a:pt x="6933062" y="2668276"/>
                  <a:pt x="6932455" y="2668482"/>
                </a:cubicBezTo>
                <a:cubicBezTo>
                  <a:pt x="6931848" y="2668688"/>
                  <a:pt x="6931074" y="2668865"/>
                  <a:pt x="6930134" y="2669012"/>
                </a:cubicBezTo>
                <a:cubicBezTo>
                  <a:pt x="6929194" y="2669160"/>
                  <a:pt x="6927965" y="2669233"/>
                  <a:pt x="6926448" y="2669233"/>
                </a:cubicBezTo>
                <a:cubicBezTo>
                  <a:pt x="6925053" y="2669233"/>
                  <a:pt x="6923855" y="2669160"/>
                  <a:pt x="6922854" y="2669012"/>
                </a:cubicBezTo>
                <a:cubicBezTo>
                  <a:pt x="6921853" y="2668865"/>
                  <a:pt x="6921064" y="2668688"/>
                  <a:pt x="6920487" y="2668482"/>
                </a:cubicBezTo>
                <a:cubicBezTo>
                  <a:pt x="6919910" y="2668276"/>
                  <a:pt x="6919500" y="2667996"/>
                  <a:pt x="6919258" y="2667643"/>
                </a:cubicBezTo>
                <a:cubicBezTo>
                  <a:pt x="6919015" y="2667289"/>
                  <a:pt x="6918894" y="2666877"/>
                  <a:pt x="6918894" y="2666405"/>
                </a:cubicBezTo>
                <a:lnTo>
                  <a:pt x="6918894" y="2566816"/>
                </a:lnTo>
                <a:lnTo>
                  <a:pt x="6918717" y="2566816"/>
                </a:lnTo>
                <a:lnTo>
                  <a:pt x="6878422" y="2666847"/>
                </a:lnTo>
                <a:cubicBezTo>
                  <a:pt x="6878245" y="2667260"/>
                  <a:pt x="6877995" y="2667613"/>
                  <a:pt x="6877671" y="2667908"/>
                </a:cubicBezTo>
                <a:cubicBezTo>
                  <a:pt x="6877347" y="2668202"/>
                  <a:pt x="6876876" y="2668453"/>
                  <a:pt x="6876257" y="2668659"/>
                </a:cubicBezTo>
                <a:cubicBezTo>
                  <a:pt x="6875638" y="2668865"/>
                  <a:pt x="6874902" y="2669012"/>
                  <a:pt x="6874048" y="2669101"/>
                </a:cubicBezTo>
                <a:cubicBezTo>
                  <a:pt x="6873194" y="2669189"/>
                  <a:pt x="6872178" y="2669233"/>
                  <a:pt x="6870999" y="2669233"/>
                </a:cubicBezTo>
                <a:cubicBezTo>
                  <a:pt x="6869762" y="2669233"/>
                  <a:pt x="6868702" y="2669174"/>
                  <a:pt x="6867818" y="2669056"/>
                </a:cubicBezTo>
                <a:cubicBezTo>
                  <a:pt x="6866934" y="2668939"/>
                  <a:pt x="6866198" y="2668777"/>
                  <a:pt x="6865609" y="2668570"/>
                </a:cubicBezTo>
                <a:cubicBezTo>
                  <a:pt x="6865020" y="2668364"/>
                  <a:pt x="6864564" y="2668114"/>
                  <a:pt x="6864239" y="2667819"/>
                </a:cubicBezTo>
                <a:cubicBezTo>
                  <a:pt x="6863915" y="2667525"/>
                  <a:pt x="6863694" y="2667201"/>
                  <a:pt x="6863576" y="2666847"/>
                </a:cubicBezTo>
                <a:lnTo>
                  <a:pt x="6825049" y="2566816"/>
                </a:lnTo>
                <a:lnTo>
                  <a:pt x="6824960" y="2566816"/>
                </a:lnTo>
                <a:lnTo>
                  <a:pt x="6824960" y="2666405"/>
                </a:lnTo>
                <a:cubicBezTo>
                  <a:pt x="6824960" y="2666877"/>
                  <a:pt x="6824839" y="2667289"/>
                  <a:pt x="6824597" y="2667643"/>
                </a:cubicBezTo>
                <a:cubicBezTo>
                  <a:pt x="6824354" y="2667996"/>
                  <a:pt x="6823929" y="2668276"/>
                  <a:pt x="6823322" y="2668482"/>
                </a:cubicBezTo>
                <a:cubicBezTo>
                  <a:pt x="6822715" y="2668688"/>
                  <a:pt x="6821926" y="2668865"/>
                  <a:pt x="6820956" y="2669012"/>
                </a:cubicBezTo>
                <a:cubicBezTo>
                  <a:pt x="6819985" y="2669160"/>
                  <a:pt x="6818741" y="2669233"/>
                  <a:pt x="6817224" y="2669233"/>
                </a:cubicBezTo>
                <a:cubicBezTo>
                  <a:pt x="6815768" y="2669233"/>
                  <a:pt x="6814554" y="2669160"/>
                  <a:pt x="6813584" y="2669012"/>
                </a:cubicBezTo>
                <a:cubicBezTo>
                  <a:pt x="6812613" y="2668865"/>
                  <a:pt x="6811839" y="2668688"/>
                  <a:pt x="6811263" y="2668482"/>
                </a:cubicBezTo>
                <a:cubicBezTo>
                  <a:pt x="6810686" y="2668276"/>
                  <a:pt x="6810292" y="2667996"/>
                  <a:pt x="6810080" y="2667643"/>
                </a:cubicBezTo>
                <a:cubicBezTo>
                  <a:pt x="6809867" y="2667289"/>
                  <a:pt x="6809761" y="2666877"/>
                  <a:pt x="6809761" y="2666405"/>
                </a:cubicBezTo>
                <a:lnTo>
                  <a:pt x="6809761" y="2561249"/>
                </a:lnTo>
                <a:cubicBezTo>
                  <a:pt x="6809761" y="2558775"/>
                  <a:pt x="6810419" y="2557008"/>
                  <a:pt x="6811735" y="2555947"/>
                </a:cubicBezTo>
                <a:cubicBezTo>
                  <a:pt x="6813051" y="2554887"/>
                  <a:pt x="6814517" y="2554356"/>
                  <a:pt x="6816132" y="2554356"/>
                </a:cubicBezTo>
                <a:close/>
                <a:moveTo>
                  <a:pt x="6349407" y="2554356"/>
                </a:moveTo>
                <a:lnTo>
                  <a:pt x="6358739" y="2554356"/>
                </a:lnTo>
                <a:cubicBezTo>
                  <a:pt x="6360653" y="2554356"/>
                  <a:pt x="6362328" y="2554533"/>
                  <a:pt x="6363764" y="2554887"/>
                </a:cubicBezTo>
                <a:cubicBezTo>
                  <a:pt x="6365200" y="2555240"/>
                  <a:pt x="6366456" y="2555800"/>
                  <a:pt x="6367532" y="2556566"/>
                </a:cubicBezTo>
                <a:cubicBezTo>
                  <a:pt x="6368609" y="2557332"/>
                  <a:pt x="6369507" y="2558304"/>
                  <a:pt x="6370225" y="2559482"/>
                </a:cubicBezTo>
                <a:cubicBezTo>
                  <a:pt x="6370943" y="2560660"/>
                  <a:pt x="6371570" y="2562044"/>
                  <a:pt x="6372109" y="2563635"/>
                </a:cubicBezTo>
                <a:lnTo>
                  <a:pt x="6404804" y="2646435"/>
                </a:lnTo>
                <a:lnTo>
                  <a:pt x="6405246" y="2646435"/>
                </a:lnTo>
                <a:lnTo>
                  <a:pt x="6439267" y="2563900"/>
                </a:lnTo>
                <a:cubicBezTo>
                  <a:pt x="6439926" y="2562133"/>
                  <a:pt x="6440644" y="2560631"/>
                  <a:pt x="6441423" y="2559393"/>
                </a:cubicBezTo>
                <a:cubicBezTo>
                  <a:pt x="6442200" y="2558156"/>
                  <a:pt x="6443054" y="2557170"/>
                  <a:pt x="6443982" y="2556433"/>
                </a:cubicBezTo>
                <a:cubicBezTo>
                  <a:pt x="6444910" y="2555697"/>
                  <a:pt x="6445941" y="2555167"/>
                  <a:pt x="6447079" y="2554843"/>
                </a:cubicBezTo>
                <a:cubicBezTo>
                  <a:pt x="6448215" y="2554519"/>
                  <a:pt x="6449532" y="2554356"/>
                  <a:pt x="6451029" y="2554356"/>
                </a:cubicBezTo>
                <a:lnTo>
                  <a:pt x="6460814" y="2554356"/>
                </a:lnTo>
                <a:cubicBezTo>
                  <a:pt x="6461713" y="2554356"/>
                  <a:pt x="6462565" y="2554489"/>
                  <a:pt x="6463373" y="2554754"/>
                </a:cubicBezTo>
                <a:cubicBezTo>
                  <a:pt x="6464181" y="2555019"/>
                  <a:pt x="6464869" y="2555432"/>
                  <a:pt x="6465438" y="2555991"/>
                </a:cubicBezTo>
                <a:cubicBezTo>
                  <a:pt x="6466007" y="2556551"/>
                  <a:pt x="6466471" y="2557258"/>
                  <a:pt x="6466830" y="2558112"/>
                </a:cubicBezTo>
                <a:cubicBezTo>
                  <a:pt x="6467189" y="2558966"/>
                  <a:pt x="6467368" y="2560012"/>
                  <a:pt x="6467368" y="2561249"/>
                </a:cubicBezTo>
                <a:lnTo>
                  <a:pt x="6467368" y="2666405"/>
                </a:lnTo>
                <a:cubicBezTo>
                  <a:pt x="6467368" y="2666877"/>
                  <a:pt x="6467247" y="2667289"/>
                  <a:pt x="6467005" y="2667643"/>
                </a:cubicBezTo>
                <a:cubicBezTo>
                  <a:pt x="6466762" y="2667996"/>
                  <a:pt x="6466337" y="2668276"/>
                  <a:pt x="6465730" y="2668482"/>
                </a:cubicBezTo>
                <a:cubicBezTo>
                  <a:pt x="6465123" y="2668688"/>
                  <a:pt x="6464349" y="2668865"/>
                  <a:pt x="6463409" y="2669012"/>
                </a:cubicBezTo>
                <a:cubicBezTo>
                  <a:pt x="6462469" y="2669160"/>
                  <a:pt x="6461240" y="2669233"/>
                  <a:pt x="6459723" y="2669233"/>
                </a:cubicBezTo>
                <a:cubicBezTo>
                  <a:pt x="6458328" y="2669233"/>
                  <a:pt x="6457130" y="2669160"/>
                  <a:pt x="6456129" y="2669012"/>
                </a:cubicBezTo>
                <a:cubicBezTo>
                  <a:pt x="6455128" y="2668865"/>
                  <a:pt x="6454339" y="2668688"/>
                  <a:pt x="6453762" y="2668482"/>
                </a:cubicBezTo>
                <a:cubicBezTo>
                  <a:pt x="6453185" y="2668276"/>
                  <a:pt x="6452775" y="2667996"/>
                  <a:pt x="6452533" y="2667643"/>
                </a:cubicBezTo>
                <a:cubicBezTo>
                  <a:pt x="6452290" y="2667289"/>
                  <a:pt x="6452169" y="2666877"/>
                  <a:pt x="6452169" y="2666405"/>
                </a:cubicBezTo>
                <a:lnTo>
                  <a:pt x="6452169" y="2566816"/>
                </a:lnTo>
                <a:lnTo>
                  <a:pt x="6451992" y="2566816"/>
                </a:lnTo>
                <a:lnTo>
                  <a:pt x="6411697" y="2666847"/>
                </a:lnTo>
                <a:cubicBezTo>
                  <a:pt x="6411520" y="2667260"/>
                  <a:pt x="6411270" y="2667613"/>
                  <a:pt x="6410946" y="2667908"/>
                </a:cubicBezTo>
                <a:cubicBezTo>
                  <a:pt x="6410622" y="2668202"/>
                  <a:pt x="6410151" y="2668453"/>
                  <a:pt x="6409532" y="2668659"/>
                </a:cubicBezTo>
                <a:cubicBezTo>
                  <a:pt x="6408913" y="2668865"/>
                  <a:pt x="6408177" y="2669012"/>
                  <a:pt x="6407323" y="2669101"/>
                </a:cubicBezTo>
                <a:cubicBezTo>
                  <a:pt x="6406469" y="2669189"/>
                  <a:pt x="6405453" y="2669233"/>
                  <a:pt x="6404274" y="2669233"/>
                </a:cubicBezTo>
                <a:cubicBezTo>
                  <a:pt x="6403037" y="2669233"/>
                  <a:pt x="6401977" y="2669174"/>
                  <a:pt x="6401093" y="2669056"/>
                </a:cubicBezTo>
                <a:cubicBezTo>
                  <a:pt x="6400209" y="2668939"/>
                  <a:pt x="6399473" y="2668777"/>
                  <a:pt x="6398884" y="2668570"/>
                </a:cubicBezTo>
                <a:cubicBezTo>
                  <a:pt x="6398295" y="2668364"/>
                  <a:pt x="6397839" y="2668114"/>
                  <a:pt x="6397514" y="2667819"/>
                </a:cubicBezTo>
                <a:cubicBezTo>
                  <a:pt x="6397190" y="2667525"/>
                  <a:pt x="6396969" y="2667201"/>
                  <a:pt x="6396851" y="2666847"/>
                </a:cubicBezTo>
                <a:lnTo>
                  <a:pt x="6358324" y="2566816"/>
                </a:lnTo>
                <a:lnTo>
                  <a:pt x="6358235" y="2566816"/>
                </a:lnTo>
                <a:lnTo>
                  <a:pt x="6358235" y="2666405"/>
                </a:lnTo>
                <a:cubicBezTo>
                  <a:pt x="6358235" y="2666877"/>
                  <a:pt x="6358114" y="2667289"/>
                  <a:pt x="6357872" y="2667643"/>
                </a:cubicBezTo>
                <a:cubicBezTo>
                  <a:pt x="6357629" y="2667996"/>
                  <a:pt x="6357204" y="2668276"/>
                  <a:pt x="6356597" y="2668482"/>
                </a:cubicBezTo>
                <a:cubicBezTo>
                  <a:pt x="6355990" y="2668688"/>
                  <a:pt x="6355201" y="2668865"/>
                  <a:pt x="6354231" y="2669012"/>
                </a:cubicBezTo>
                <a:cubicBezTo>
                  <a:pt x="6353260" y="2669160"/>
                  <a:pt x="6352016" y="2669233"/>
                  <a:pt x="6350499" y="2669233"/>
                </a:cubicBezTo>
                <a:cubicBezTo>
                  <a:pt x="6349043" y="2669233"/>
                  <a:pt x="6347829" y="2669160"/>
                  <a:pt x="6346859" y="2669012"/>
                </a:cubicBezTo>
                <a:cubicBezTo>
                  <a:pt x="6345888" y="2668865"/>
                  <a:pt x="6345114" y="2668688"/>
                  <a:pt x="6344538" y="2668482"/>
                </a:cubicBezTo>
                <a:cubicBezTo>
                  <a:pt x="6343961" y="2668276"/>
                  <a:pt x="6343567" y="2667996"/>
                  <a:pt x="6343355" y="2667643"/>
                </a:cubicBezTo>
                <a:cubicBezTo>
                  <a:pt x="6343142" y="2667289"/>
                  <a:pt x="6343036" y="2666877"/>
                  <a:pt x="6343036" y="2666405"/>
                </a:cubicBezTo>
                <a:lnTo>
                  <a:pt x="6343036" y="2561249"/>
                </a:lnTo>
                <a:cubicBezTo>
                  <a:pt x="6343036" y="2558775"/>
                  <a:pt x="6343694" y="2557008"/>
                  <a:pt x="6345010" y="2555947"/>
                </a:cubicBezTo>
                <a:cubicBezTo>
                  <a:pt x="6346326" y="2554887"/>
                  <a:pt x="6347792" y="2554356"/>
                  <a:pt x="6349407" y="2554356"/>
                </a:cubicBezTo>
                <a:close/>
                <a:moveTo>
                  <a:pt x="5873157" y="2554356"/>
                </a:moveTo>
                <a:lnTo>
                  <a:pt x="5882489" y="2554356"/>
                </a:lnTo>
                <a:cubicBezTo>
                  <a:pt x="5884403" y="2554356"/>
                  <a:pt x="5886078" y="2554533"/>
                  <a:pt x="5887514" y="2554887"/>
                </a:cubicBezTo>
                <a:cubicBezTo>
                  <a:pt x="5888950" y="2555240"/>
                  <a:pt x="5890206" y="2555800"/>
                  <a:pt x="5891282" y="2556566"/>
                </a:cubicBezTo>
                <a:cubicBezTo>
                  <a:pt x="5892359" y="2557332"/>
                  <a:pt x="5893257" y="2558304"/>
                  <a:pt x="5893975" y="2559482"/>
                </a:cubicBezTo>
                <a:cubicBezTo>
                  <a:pt x="5894693" y="2560660"/>
                  <a:pt x="5895320" y="2562044"/>
                  <a:pt x="5895859" y="2563635"/>
                </a:cubicBezTo>
                <a:lnTo>
                  <a:pt x="5928554" y="2646435"/>
                </a:lnTo>
                <a:lnTo>
                  <a:pt x="5928996" y="2646435"/>
                </a:lnTo>
                <a:lnTo>
                  <a:pt x="5963017" y="2563900"/>
                </a:lnTo>
                <a:cubicBezTo>
                  <a:pt x="5963676" y="2562133"/>
                  <a:pt x="5964394" y="2560631"/>
                  <a:pt x="5965173" y="2559393"/>
                </a:cubicBezTo>
                <a:cubicBezTo>
                  <a:pt x="5965950" y="2558156"/>
                  <a:pt x="5966804" y="2557170"/>
                  <a:pt x="5967732" y="2556433"/>
                </a:cubicBezTo>
                <a:cubicBezTo>
                  <a:pt x="5968660" y="2555697"/>
                  <a:pt x="5969691" y="2555167"/>
                  <a:pt x="5970829" y="2554843"/>
                </a:cubicBezTo>
                <a:cubicBezTo>
                  <a:pt x="5971965" y="2554519"/>
                  <a:pt x="5973282" y="2554356"/>
                  <a:pt x="5974779" y="2554356"/>
                </a:cubicBezTo>
                <a:lnTo>
                  <a:pt x="5984564" y="2554356"/>
                </a:lnTo>
                <a:cubicBezTo>
                  <a:pt x="5985463" y="2554356"/>
                  <a:pt x="5986315" y="2554489"/>
                  <a:pt x="5987123" y="2554754"/>
                </a:cubicBezTo>
                <a:cubicBezTo>
                  <a:pt x="5987931" y="2555019"/>
                  <a:pt x="5988619" y="2555432"/>
                  <a:pt x="5989188" y="2555991"/>
                </a:cubicBezTo>
                <a:cubicBezTo>
                  <a:pt x="5989757" y="2556551"/>
                  <a:pt x="5990221" y="2557258"/>
                  <a:pt x="5990580" y="2558112"/>
                </a:cubicBezTo>
                <a:cubicBezTo>
                  <a:pt x="5990939" y="2558966"/>
                  <a:pt x="5991118" y="2560012"/>
                  <a:pt x="5991118" y="2561249"/>
                </a:cubicBezTo>
                <a:lnTo>
                  <a:pt x="5991118" y="2666405"/>
                </a:lnTo>
                <a:cubicBezTo>
                  <a:pt x="5991118" y="2666877"/>
                  <a:pt x="5990997" y="2667289"/>
                  <a:pt x="5990755" y="2667643"/>
                </a:cubicBezTo>
                <a:cubicBezTo>
                  <a:pt x="5990512" y="2667996"/>
                  <a:pt x="5990087" y="2668276"/>
                  <a:pt x="5989480" y="2668482"/>
                </a:cubicBezTo>
                <a:cubicBezTo>
                  <a:pt x="5988873" y="2668688"/>
                  <a:pt x="5988099" y="2668865"/>
                  <a:pt x="5987159" y="2669012"/>
                </a:cubicBezTo>
                <a:cubicBezTo>
                  <a:pt x="5986219" y="2669160"/>
                  <a:pt x="5984990" y="2669233"/>
                  <a:pt x="5983473" y="2669233"/>
                </a:cubicBezTo>
                <a:cubicBezTo>
                  <a:pt x="5982078" y="2669233"/>
                  <a:pt x="5980880" y="2669160"/>
                  <a:pt x="5979879" y="2669012"/>
                </a:cubicBezTo>
                <a:cubicBezTo>
                  <a:pt x="5978878" y="2668865"/>
                  <a:pt x="5978089" y="2668688"/>
                  <a:pt x="5977512" y="2668482"/>
                </a:cubicBezTo>
                <a:cubicBezTo>
                  <a:pt x="5976935" y="2668276"/>
                  <a:pt x="5976525" y="2667996"/>
                  <a:pt x="5976283" y="2667643"/>
                </a:cubicBezTo>
                <a:cubicBezTo>
                  <a:pt x="5976040" y="2667289"/>
                  <a:pt x="5975919" y="2666877"/>
                  <a:pt x="5975919" y="2666405"/>
                </a:cubicBezTo>
                <a:lnTo>
                  <a:pt x="5975919" y="2566816"/>
                </a:lnTo>
                <a:lnTo>
                  <a:pt x="5975742" y="2566816"/>
                </a:lnTo>
                <a:lnTo>
                  <a:pt x="5935447" y="2666847"/>
                </a:lnTo>
                <a:cubicBezTo>
                  <a:pt x="5935270" y="2667260"/>
                  <a:pt x="5935020" y="2667613"/>
                  <a:pt x="5934696" y="2667908"/>
                </a:cubicBezTo>
                <a:cubicBezTo>
                  <a:pt x="5934372" y="2668202"/>
                  <a:pt x="5933901" y="2668453"/>
                  <a:pt x="5933282" y="2668659"/>
                </a:cubicBezTo>
                <a:cubicBezTo>
                  <a:pt x="5932663" y="2668865"/>
                  <a:pt x="5931927" y="2669012"/>
                  <a:pt x="5931073" y="2669101"/>
                </a:cubicBezTo>
                <a:cubicBezTo>
                  <a:pt x="5930219" y="2669189"/>
                  <a:pt x="5929203" y="2669233"/>
                  <a:pt x="5928024" y="2669233"/>
                </a:cubicBezTo>
                <a:cubicBezTo>
                  <a:pt x="5926787" y="2669233"/>
                  <a:pt x="5925727" y="2669174"/>
                  <a:pt x="5924843" y="2669056"/>
                </a:cubicBezTo>
                <a:cubicBezTo>
                  <a:pt x="5923959" y="2668939"/>
                  <a:pt x="5923223" y="2668777"/>
                  <a:pt x="5922634" y="2668570"/>
                </a:cubicBezTo>
                <a:cubicBezTo>
                  <a:pt x="5922045" y="2668364"/>
                  <a:pt x="5921589" y="2668114"/>
                  <a:pt x="5921264" y="2667819"/>
                </a:cubicBezTo>
                <a:cubicBezTo>
                  <a:pt x="5920940" y="2667525"/>
                  <a:pt x="5920719" y="2667201"/>
                  <a:pt x="5920601" y="2666847"/>
                </a:cubicBezTo>
                <a:lnTo>
                  <a:pt x="5882074" y="2566816"/>
                </a:lnTo>
                <a:lnTo>
                  <a:pt x="5881985" y="2566816"/>
                </a:lnTo>
                <a:lnTo>
                  <a:pt x="5881985" y="2666405"/>
                </a:lnTo>
                <a:cubicBezTo>
                  <a:pt x="5881985" y="2666877"/>
                  <a:pt x="5881864" y="2667289"/>
                  <a:pt x="5881622" y="2667643"/>
                </a:cubicBezTo>
                <a:cubicBezTo>
                  <a:pt x="5881379" y="2667996"/>
                  <a:pt x="5880954" y="2668276"/>
                  <a:pt x="5880347" y="2668482"/>
                </a:cubicBezTo>
                <a:cubicBezTo>
                  <a:pt x="5879740" y="2668688"/>
                  <a:pt x="5878951" y="2668865"/>
                  <a:pt x="5877981" y="2669012"/>
                </a:cubicBezTo>
                <a:cubicBezTo>
                  <a:pt x="5877010" y="2669160"/>
                  <a:pt x="5875766" y="2669233"/>
                  <a:pt x="5874249" y="2669233"/>
                </a:cubicBezTo>
                <a:cubicBezTo>
                  <a:pt x="5872793" y="2669233"/>
                  <a:pt x="5871579" y="2669160"/>
                  <a:pt x="5870609" y="2669012"/>
                </a:cubicBezTo>
                <a:cubicBezTo>
                  <a:pt x="5869638" y="2668865"/>
                  <a:pt x="5868864" y="2668688"/>
                  <a:pt x="5868288" y="2668482"/>
                </a:cubicBezTo>
                <a:cubicBezTo>
                  <a:pt x="5867711" y="2668276"/>
                  <a:pt x="5867317" y="2667996"/>
                  <a:pt x="5867105" y="2667643"/>
                </a:cubicBezTo>
                <a:cubicBezTo>
                  <a:pt x="5866892" y="2667289"/>
                  <a:pt x="5866786" y="2666877"/>
                  <a:pt x="5866786" y="2666405"/>
                </a:cubicBezTo>
                <a:lnTo>
                  <a:pt x="5866786" y="2561249"/>
                </a:lnTo>
                <a:cubicBezTo>
                  <a:pt x="5866786" y="2558775"/>
                  <a:pt x="5867444" y="2557008"/>
                  <a:pt x="5868760" y="2555947"/>
                </a:cubicBezTo>
                <a:cubicBezTo>
                  <a:pt x="5870076" y="2554887"/>
                  <a:pt x="5871542" y="2554356"/>
                  <a:pt x="5873157" y="2554356"/>
                </a:cubicBezTo>
                <a:close/>
                <a:moveTo>
                  <a:pt x="5406432" y="2554356"/>
                </a:moveTo>
                <a:lnTo>
                  <a:pt x="5415764" y="2554356"/>
                </a:lnTo>
                <a:cubicBezTo>
                  <a:pt x="5417678" y="2554356"/>
                  <a:pt x="5419353" y="2554533"/>
                  <a:pt x="5420789" y="2554887"/>
                </a:cubicBezTo>
                <a:cubicBezTo>
                  <a:pt x="5422225" y="2555240"/>
                  <a:pt x="5423481" y="2555800"/>
                  <a:pt x="5424557" y="2556566"/>
                </a:cubicBezTo>
                <a:cubicBezTo>
                  <a:pt x="5425634" y="2557332"/>
                  <a:pt x="5426532" y="2558304"/>
                  <a:pt x="5427250" y="2559482"/>
                </a:cubicBezTo>
                <a:cubicBezTo>
                  <a:pt x="5427968" y="2560660"/>
                  <a:pt x="5428595" y="2562044"/>
                  <a:pt x="5429134" y="2563635"/>
                </a:cubicBezTo>
                <a:lnTo>
                  <a:pt x="5461829" y="2646435"/>
                </a:lnTo>
                <a:lnTo>
                  <a:pt x="5462271" y="2646435"/>
                </a:lnTo>
                <a:lnTo>
                  <a:pt x="5496292" y="2563900"/>
                </a:lnTo>
                <a:cubicBezTo>
                  <a:pt x="5496951" y="2562133"/>
                  <a:pt x="5497669" y="2560631"/>
                  <a:pt x="5498448" y="2559393"/>
                </a:cubicBezTo>
                <a:cubicBezTo>
                  <a:pt x="5499225" y="2558156"/>
                  <a:pt x="5500079" y="2557170"/>
                  <a:pt x="5501007" y="2556433"/>
                </a:cubicBezTo>
                <a:cubicBezTo>
                  <a:pt x="5501935" y="2555697"/>
                  <a:pt x="5502966" y="2555167"/>
                  <a:pt x="5504104" y="2554843"/>
                </a:cubicBezTo>
                <a:cubicBezTo>
                  <a:pt x="5505240" y="2554519"/>
                  <a:pt x="5506557" y="2554356"/>
                  <a:pt x="5508054" y="2554356"/>
                </a:cubicBezTo>
                <a:lnTo>
                  <a:pt x="5517839" y="2554356"/>
                </a:lnTo>
                <a:cubicBezTo>
                  <a:pt x="5518738" y="2554356"/>
                  <a:pt x="5519590" y="2554489"/>
                  <a:pt x="5520398" y="2554754"/>
                </a:cubicBezTo>
                <a:cubicBezTo>
                  <a:pt x="5521206" y="2555019"/>
                  <a:pt x="5521894" y="2555432"/>
                  <a:pt x="5522463" y="2555991"/>
                </a:cubicBezTo>
                <a:cubicBezTo>
                  <a:pt x="5523032" y="2556551"/>
                  <a:pt x="5523496" y="2557258"/>
                  <a:pt x="5523855" y="2558112"/>
                </a:cubicBezTo>
                <a:cubicBezTo>
                  <a:pt x="5524214" y="2558966"/>
                  <a:pt x="5524393" y="2560012"/>
                  <a:pt x="5524393" y="2561249"/>
                </a:cubicBezTo>
                <a:lnTo>
                  <a:pt x="5524393" y="2666405"/>
                </a:lnTo>
                <a:cubicBezTo>
                  <a:pt x="5524393" y="2666877"/>
                  <a:pt x="5524272" y="2667289"/>
                  <a:pt x="5524030" y="2667643"/>
                </a:cubicBezTo>
                <a:cubicBezTo>
                  <a:pt x="5523787" y="2667996"/>
                  <a:pt x="5523362" y="2668276"/>
                  <a:pt x="5522755" y="2668482"/>
                </a:cubicBezTo>
                <a:cubicBezTo>
                  <a:pt x="5522148" y="2668688"/>
                  <a:pt x="5521374" y="2668865"/>
                  <a:pt x="5520434" y="2669012"/>
                </a:cubicBezTo>
                <a:cubicBezTo>
                  <a:pt x="5519494" y="2669160"/>
                  <a:pt x="5518265" y="2669233"/>
                  <a:pt x="5516748" y="2669233"/>
                </a:cubicBezTo>
                <a:cubicBezTo>
                  <a:pt x="5515353" y="2669233"/>
                  <a:pt x="5514155" y="2669160"/>
                  <a:pt x="5513154" y="2669012"/>
                </a:cubicBezTo>
                <a:cubicBezTo>
                  <a:pt x="5512153" y="2668865"/>
                  <a:pt x="5511364" y="2668688"/>
                  <a:pt x="5510787" y="2668482"/>
                </a:cubicBezTo>
                <a:cubicBezTo>
                  <a:pt x="5510210" y="2668276"/>
                  <a:pt x="5509800" y="2667996"/>
                  <a:pt x="5509558" y="2667643"/>
                </a:cubicBezTo>
                <a:cubicBezTo>
                  <a:pt x="5509315" y="2667289"/>
                  <a:pt x="5509194" y="2666877"/>
                  <a:pt x="5509194" y="2666405"/>
                </a:cubicBezTo>
                <a:lnTo>
                  <a:pt x="5509194" y="2566816"/>
                </a:lnTo>
                <a:lnTo>
                  <a:pt x="5509017" y="2566816"/>
                </a:lnTo>
                <a:lnTo>
                  <a:pt x="5468722" y="2666847"/>
                </a:lnTo>
                <a:cubicBezTo>
                  <a:pt x="5468545" y="2667260"/>
                  <a:pt x="5468295" y="2667613"/>
                  <a:pt x="5467971" y="2667908"/>
                </a:cubicBezTo>
                <a:cubicBezTo>
                  <a:pt x="5467647" y="2668202"/>
                  <a:pt x="5467176" y="2668453"/>
                  <a:pt x="5466557" y="2668659"/>
                </a:cubicBezTo>
                <a:cubicBezTo>
                  <a:pt x="5465938" y="2668865"/>
                  <a:pt x="5465202" y="2669012"/>
                  <a:pt x="5464348" y="2669101"/>
                </a:cubicBezTo>
                <a:cubicBezTo>
                  <a:pt x="5463494" y="2669189"/>
                  <a:pt x="5462478" y="2669233"/>
                  <a:pt x="5461299" y="2669233"/>
                </a:cubicBezTo>
                <a:cubicBezTo>
                  <a:pt x="5460062" y="2669233"/>
                  <a:pt x="5459002" y="2669174"/>
                  <a:pt x="5458118" y="2669056"/>
                </a:cubicBezTo>
                <a:cubicBezTo>
                  <a:pt x="5457234" y="2668939"/>
                  <a:pt x="5456498" y="2668777"/>
                  <a:pt x="5455909" y="2668570"/>
                </a:cubicBezTo>
                <a:cubicBezTo>
                  <a:pt x="5455320" y="2668364"/>
                  <a:pt x="5454864" y="2668114"/>
                  <a:pt x="5454539" y="2667819"/>
                </a:cubicBezTo>
                <a:cubicBezTo>
                  <a:pt x="5454215" y="2667525"/>
                  <a:pt x="5453994" y="2667201"/>
                  <a:pt x="5453876" y="2666847"/>
                </a:cubicBezTo>
                <a:lnTo>
                  <a:pt x="5415349" y="2566816"/>
                </a:lnTo>
                <a:lnTo>
                  <a:pt x="5415260" y="2566816"/>
                </a:lnTo>
                <a:lnTo>
                  <a:pt x="5415260" y="2666405"/>
                </a:lnTo>
                <a:cubicBezTo>
                  <a:pt x="5415260" y="2666877"/>
                  <a:pt x="5415139" y="2667289"/>
                  <a:pt x="5414897" y="2667643"/>
                </a:cubicBezTo>
                <a:cubicBezTo>
                  <a:pt x="5414654" y="2667996"/>
                  <a:pt x="5414229" y="2668276"/>
                  <a:pt x="5413622" y="2668482"/>
                </a:cubicBezTo>
                <a:cubicBezTo>
                  <a:pt x="5413015" y="2668688"/>
                  <a:pt x="5412226" y="2668865"/>
                  <a:pt x="5411256" y="2669012"/>
                </a:cubicBezTo>
                <a:cubicBezTo>
                  <a:pt x="5410285" y="2669160"/>
                  <a:pt x="5409041" y="2669233"/>
                  <a:pt x="5407524" y="2669233"/>
                </a:cubicBezTo>
                <a:cubicBezTo>
                  <a:pt x="5406068" y="2669233"/>
                  <a:pt x="5404854" y="2669160"/>
                  <a:pt x="5403884" y="2669012"/>
                </a:cubicBezTo>
                <a:cubicBezTo>
                  <a:pt x="5402913" y="2668865"/>
                  <a:pt x="5402139" y="2668688"/>
                  <a:pt x="5401563" y="2668482"/>
                </a:cubicBezTo>
                <a:cubicBezTo>
                  <a:pt x="5400986" y="2668276"/>
                  <a:pt x="5400592" y="2667996"/>
                  <a:pt x="5400380" y="2667643"/>
                </a:cubicBezTo>
                <a:cubicBezTo>
                  <a:pt x="5400167" y="2667289"/>
                  <a:pt x="5400061" y="2666877"/>
                  <a:pt x="5400061" y="2666405"/>
                </a:cubicBezTo>
                <a:lnTo>
                  <a:pt x="5400061" y="2561249"/>
                </a:lnTo>
                <a:cubicBezTo>
                  <a:pt x="5400061" y="2558775"/>
                  <a:pt x="5400719" y="2557008"/>
                  <a:pt x="5402035" y="2555947"/>
                </a:cubicBezTo>
                <a:cubicBezTo>
                  <a:pt x="5403351" y="2554887"/>
                  <a:pt x="5404817" y="2554356"/>
                  <a:pt x="5406432" y="2554356"/>
                </a:cubicBezTo>
                <a:close/>
                <a:moveTo>
                  <a:pt x="4930182" y="2554356"/>
                </a:moveTo>
                <a:lnTo>
                  <a:pt x="4939514" y="2554356"/>
                </a:lnTo>
                <a:cubicBezTo>
                  <a:pt x="4941428" y="2554356"/>
                  <a:pt x="4943103" y="2554533"/>
                  <a:pt x="4944539" y="2554887"/>
                </a:cubicBezTo>
                <a:cubicBezTo>
                  <a:pt x="4945975" y="2555240"/>
                  <a:pt x="4947231" y="2555800"/>
                  <a:pt x="4948307" y="2556566"/>
                </a:cubicBezTo>
                <a:cubicBezTo>
                  <a:pt x="4949384" y="2557332"/>
                  <a:pt x="4950282" y="2558304"/>
                  <a:pt x="4951000" y="2559482"/>
                </a:cubicBezTo>
                <a:cubicBezTo>
                  <a:pt x="4951718" y="2560660"/>
                  <a:pt x="4952345" y="2562044"/>
                  <a:pt x="4952884" y="2563635"/>
                </a:cubicBezTo>
                <a:lnTo>
                  <a:pt x="4985579" y="2646435"/>
                </a:lnTo>
                <a:lnTo>
                  <a:pt x="4986021" y="2646435"/>
                </a:lnTo>
                <a:lnTo>
                  <a:pt x="5020042" y="2563900"/>
                </a:lnTo>
                <a:cubicBezTo>
                  <a:pt x="5020701" y="2562133"/>
                  <a:pt x="5021419" y="2560631"/>
                  <a:pt x="5022198" y="2559393"/>
                </a:cubicBezTo>
                <a:cubicBezTo>
                  <a:pt x="5022975" y="2558156"/>
                  <a:pt x="5023829" y="2557170"/>
                  <a:pt x="5024757" y="2556433"/>
                </a:cubicBezTo>
                <a:cubicBezTo>
                  <a:pt x="5025685" y="2555697"/>
                  <a:pt x="5026716" y="2555167"/>
                  <a:pt x="5027854" y="2554843"/>
                </a:cubicBezTo>
                <a:cubicBezTo>
                  <a:pt x="5028990" y="2554519"/>
                  <a:pt x="5030307" y="2554356"/>
                  <a:pt x="5031804" y="2554356"/>
                </a:cubicBezTo>
                <a:lnTo>
                  <a:pt x="5041589" y="2554356"/>
                </a:lnTo>
                <a:cubicBezTo>
                  <a:pt x="5042488" y="2554356"/>
                  <a:pt x="5043340" y="2554489"/>
                  <a:pt x="5044148" y="2554754"/>
                </a:cubicBezTo>
                <a:cubicBezTo>
                  <a:pt x="5044956" y="2555019"/>
                  <a:pt x="5045644" y="2555432"/>
                  <a:pt x="5046213" y="2555991"/>
                </a:cubicBezTo>
                <a:cubicBezTo>
                  <a:pt x="5046782" y="2556551"/>
                  <a:pt x="5047246" y="2557258"/>
                  <a:pt x="5047605" y="2558112"/>
                </a:cubicBezTo>
                <a:cubicBezTo>
                  <a:pt x="5047964" y="2558966"/>
                  <a:pt x="5048143" y="2560012"/>
                  <a:pt x="5048143" y="2561249"/>
                </a:cubicBezTo>
                <a:lnTo>
                  <a:pt x="5048143" y="2666405"/>
                </a:lnTo>
                <a:cubicBezTo>
                  <a:pt x="5048143" y="2666877"/>
                  <a:pt x="5048022" y="2667289"/>
                  <a:pt x="5047780" y="2667643"/>
                </a:cubicBezTo>
                <a:cubicBezTo>
                  <a:pt x="5047537" y="2667996"/>
                  <a:pt x="5047112" y="2668276"/>
                  <a:pt x="5046505" y="2668482"/>
                </a:cubicBezTo>
                <a:cubicBezTo>
                  <a:pt x="5045898" y="2668688"/>
                  <a:pt x="5045124" y="2668865"/>
                  <a:pt x="5044184" y="2669012"/>
                </a:cubicBezTo>
                <a:cubicBezTo>
                  <a:pt x="5043244" y="2669160"/>
                  <a:pt x="5042015" y="2669233"/>
                  <a:pt x="5040498" y="2669233"/>
                </a:cubicBezTo>
                <a:cubicBezTo>
                  <a:pt x="5039103" y="2669233"/>
                  <a:pt x="5037905" y="2669160"/>
                  <a:pt x="5036904" y="2669012"/>
                </a:cubicBezTo>
                <a:cubicBezTo>
                  <a:pt x="5035903" y="2668865"/>
                  <a:pt x="5035114" y="2668688"/>
                  <a:pt x="5034537" y="2668482"/>
                </a:cubicBezTo>
                <a:cubicBezTo>
                  <a:pt x="5033960" y="2668276"/>
                  <a:pt x="5033550" y="2667996"/>
                  <a:pt x="5033308" y="2667643"/>
                </a:cubicBezTo>
                <a:cubicBezTo>
                  <a:pt x="5033065" y="2667289"/>
                  <a:pt x="5032944" y="2666877"/>
                  <a:pt x="5032944" y="2666405"/>
                </a:cubicBezTo>
                <a:lnTo>
                  <a:pt x="5032944" y="2566816"/>
                </a:lnTo>
                <a:lnTo>
                  <a:pt x="5032767" y="2566816"/>
                </a:lnTo>
                <a:lnTo>
                  <a:pt x="4992472" y="2666847"/>
                </a:lnTo>
                <a:cubicBezTo>
                  <a:pt x="4992295" y="2667260"/>
                  <a:pt x="4992045" y="2667613"/>
                  <a:pt x="4991721" y="2667908"/>
                </a:cubicBezTo>
                <a:cubicBezTo>
                  <a:pt x="4991397" y="2668202"/>
                  <a:pt x="4990926" y="2668453"/>
                  <a:pt x="4990307" y="2668659"/>
                </a:cubicBezTo>
                <a:cubicBezTo>
                  <a:pt x="4989688" y="2668865"/>
                  <a:pt x="4988952" y="2669012"/>
                  <a:pt x="4988098" y="2669101"/>
                </a:cubicBezTo>
                <a:cubicBezTo>
                  <a:pt x="4987244" y="2669189"/>
                  <a:pt x="4986228" y="2669233"/>
                  <a:pt x="4985049" y="2669233"/>
                </a:cubicBezTo>
                <a:cubicBezTo>
                  <a:pt x="4983812" y="2669233"/>
                  <a:pt x="4982752" y="2669174"/>
                  <a:pt x="4981868" y="2669056"/>
                </a:cubicBezTo>
                <a:cubicBezTo>
                  <a:pt x="4980984" y="2668939"/>
                  <a:pt x="4980248" y="2668777"/>
                  <a:pt x="4979659" y="2668570"/>
                </a:cubicBezTo>
                <a:cubicBezTo>
                  <a:pt x="4979070" y="2668364"/>
                  <a:pt x="4978614" y="2668114"/>
                  <a:pt x="4978289" y="2667819"/>
                </a:cubicBezTo>
                <a:cubicBezTo>
                  <a:pt x="4977965" y="2667525"/>
                  <a:pt x="4977744" y="2667201"/>
                  <a:pt x="4977626" y="2666847"/>
                </a:cubicBezTo>
                <a:lnTo>
                  <a:pt x="4939099" y="2566816"/>
                </a:lnTo>
                <a:lnTo>
                  <a:pt x="4939010" y="2566816"/>
                </a:lnTo>
                <a:lnTo>
                  <a:pt x="4939010" y="2666405"/>
                </a:lnTo>
                <a:cubicBezTo>
                  <a:pt x="4939010" y="2666877"/>
                  <a:pt x="4938889" y="2667289"/>
                  <a:pt x="4938647" y="2667643"/>
                </a:cubicBezTo>
                <a:cubicBezTo>
                  <a:pt x="4938404" y="2667996"/>
                  <a:pt x="4937979" y="2668276"/>
                  <a:pt x="4937372" y="2668482"/>
                </a:cubicBezTo>
                <a:cubicBezTo>
                  <a:pt x="4936765" y="2668688"/>
                  <a:pt x="4935976" y="2668865"/>
                  <a:pt x="4935006" y="2669012"/>
                </a:cubicBezTo>
                <a:cubicBezTo>
                  <a:pt x="4934035" y="2669160"/>
                  <a:pt x="4932791" y="2669233"/>
                  <a:pt x="4931274" y="2669233"/>
                </a:cubicBezTo>
                <a:cubicBezTo>
                  <a:pt x="4929818" y="2669233"/>
                  <a:pt x="4928604" y="2669160"/>
                  <a:pt x="4927634" y="2669012"/>
                </a:cubicBezTo>
                <a:cubicBezTo>
                  <a:pt x="4926663" y="2668865"/>
                  <a:pt x="4925889" y="2668688"/>
                  <a:pt x="4925313" y="2668482"/>
                </a:cubicBezTo>
                <a:cubicBezTo>
                  <a:pt x="4924736" y="2668276"/>
                  <a:pt x="4924342" y="2667996"/>
                  <a:pt x="4924130" y="2667643"/>
                </a:cubicBezTo>
                <a:cubicBezTo>
                  <a:pt x="4923917" y="2667289"/>
                  <a:pt x="4923811" y="2666877"/>
                  <a:pt x="4923811" y="2666405"/>
                </a:cubicBezTo>
                <a:lnTo>
                  <a:pt x="4923811" y="2561249"/>
                </a:lnTo>
                <a:cubicBezTo>
                  <a:pt x="4923811" y="2558775"/>
                  <a:pt x="4924469" y="2557008"/>
                  <a:pt x="4925785" y="2555947"/>
                </a:cubicBezTo>
                <a:cubicBezTo>
                  <a:pt x="4927101" y="2554887"/>
                  <a:pt x="4928567" y="2554356"/>
                  <a:pt x="4930182" y="2554356"/>
                </a:cubicBezTo>
                <a:close/>
                <a:moveTo>
                  <a:pt x="4463457" y="2554356"/>
                </a:moveTo>
                <a:lnTo>
                  <a:pt x="4472789" y="2554356"/>
                </a:lnTo>
                <a:cubicBezTo>
                  <a:pt x="4474703" y="2554356"/>
                  <a:pt x="4476378" y="2554533"/>
                  <a:pt x="4477814" y="2554887"/>
                </a:cubicBezTo>
                <a:cubicBezTo>
                  <a:pt x="4479250" y="2555240"/>
                  <a:pt x="4480506" y="2555800"/>
                  <a:pt x="4481582" y="2556566"/>
                </a:cubicBezTo>
                <a:cubicBezTo>
                  <a:pt x="4482659" y="2557332"/>
                  <a:pt x="4483557" y="2558304"/>
                  <a:pt x="4484275" y="2559482"/>
                </a:cubicBezTo>
                <a:cubicBezTo>
                  <a:pt x="4484993" y="2560660"/>
                  <a:pt x="4485620" y="2562044"/>
                  <a:pt x="4486159" y="2563635"/>
                </a:cubicBezTo>
                <a:lnTo>
                  <a:pt x="4518854" y="2646435"/>
                </a:lnTo>
                <a:lnTo>
                  <a:pt x="4519296" y="2646435"/>
                </a:lnTo>
                <a:lnTo>
                  <a:pt x="4553317" y="2563900"/>
                </a:lnTo>
                <a:cubicBezTo>
                  <a:pt x="4553976" y="2562133"/>
                  <a:pt x="4554694" y="2560631"/>
                  <a:pt x="4555473" y="2559393"/>
                </a:cubicBezTo>
                <a:cubicBezTo>
                  <a:pt x="4556250" y="2558156"/>
                  <a:pt x="4557104" y="2557170"/>
                  <a:pt x="4558032" y="2556433"/>
                </a:cubicBezTo>
                <a:cubicBezTo>
                  <a:pt x="4558960" y="2555697"/>
                  <a:pt x="4559991" y="2555167"/>
                  <a:pt x="4561129" y="2554843"/>
                </a:cubicBezTo>
                <a:cubicBezTo>
                  <a:pt x="4562265" y="2554519"/>
                  <a:pt x="4563582" y="2554356"/>
                  <a:pt x="4565079" y="2554356"/>
                </a:cubicBezTo>
                <a:lnTo>
                  <a:pt x="4574864" y="2554356"/>
                </a:lnTo>
                <a:cubicBezTo>
                  <a:pt x="4575763" y="2554356"/>
                  <a:pt x="4576615" y="2554489"/>
                  <a:pt x="4577423" y="2554754"/>
                </a:cubicBezTo>
                <a:cubicBezTo>
                  <a:pt x="4578231" y="2555019"/>
                  <a:pt x="4578919" y="2555432"/>
                  <a:pt x="4579488" y="2555991"/>
                </a:cubicBezTo>
                <a:cubicBezTo>
                  <a:pt x="4580057" y="2556551"/>
                  <a:pt x="4580521" y="2557258"/>
                  <a:pt x="4580880" y="2558112"/>
                </a:cubicBezTo>
                <a:cubicBezTo>
                  <a:pt x="4581239" y="2558966"/>
                  <a:pt x="4581418" y="2560012"/>
                  <a:pt x="4581418" y="2561249"/>
                </a:cubicBezTo>
                <a:lnTo>
                  <a:pt x="4581418" y="2666405"/>
                </a:lnTo>
                <a:cubicBezTo>
                  <a:pt x="4581418" y="2666877"/>
                  <a:pt x="4581297" y="2667289"/>
                  <a:pt x="4581055" y="2667643"/>
                </a:cubicBezTo>
                <a:cubicBezTo>
                  <a:pt x="4580812" y="2667996"/>
                  <a:pt x="4580387" y="2668276"/>
                  <a:pt x="4579780" y="2668482"/>
                </a:cubicBezTo>
                <a:cubicBezTo>
                  <a:pt x="4579173" y="2668688"/>
                  <a:pt x="4578399" y="2668865"/>
                  <a:pt x="4577459" y="2669012"/>
                </a:cubicBezTo>
                <a:cubicBezTo>
                  <a:pt x="4576519" y="2669160"/>
                  <a:pt x="4575290" y="2669233"/>
                  <a:pt x="4573773" y="2669233"/>
                </a:cubicBezTo>
                <a:cubicBezTo>
                  <a:pt x="4572378" y="2669233"/>
                  <a:pt x="4571180" y="2669160"/>
                  <a:pt x="4570179" y="2669012"/>
                </a:cubicBezTo>
                <a:cubicBezTo>
                  <a:pt x="4569178" y="2668865"/>
                  <a:pt x="4568389" y="2668688"/>
                  <a:pt x="4567812" y="2668482"/>
                </a:cubicBezTo>
                <a:cubicBezTo>
                  <a:pt x="4567235" y="2668276"/>
                  <a:pt x="4566825" y="2667996"/>
                  <a:pt x="4566583" y="2667643"/>
                </a:cubicBezTo>
                <a:cubicBezTo>
                  <a:pt x="4566340" y="2667289"/>
                  <a:pt x="4566219" y="2666877"/>
                  <a:pt x="4566219" y="2666405"/>
                </a:cubicBezTo>
                <a:lnTo>
                  <a:pt x="4566219" y="2566816"/>
                </a:lnTo>
                <a:lnTo>
                  <a:pt x="4566042" y="2566816"/>
                </a:lnTo>
                <a:lnTo>
                  <a:pt x="4525747" y="2666847"/>
                </a:lnTo>
                <a:cubicBezTo>
                  <a:pt x="4525570" y="2667260"/>
                  <a:pt x="4525320" y="2667613"/>
                  <a:pt x="4524996" y="2667908"/>
                </a:cubicBezTo>
                <a:cubicBezTo>
                  <a:pt x="4524672" y="2668202"/>
                  <a:pt x="4524201" y="2668453"/>
                  <a:pt x="4523582" y="2668659"/>
                </a:cubicBezTo>
                <a:cubicBezTo>
                  <a:pt x="4522963" y="2668865"/>
                  <a:pt x="4522227" y="2669012"/>
                  <a:pt x="4521373" y="2669101"/>
                </a:cubicBezTo>
                <a:cubicBezTo>
                  <a:pt x="4520519" y="2669189"/>
                  <a:pt x="4519503" y="2669233"/>
                  <a:pt x="4518324" y="2669233"/>
                </a:cubicBezTo>
                <a:cubicBezTo>
                  <a:pt x="4517087" y="2669233"/>
                  <a:pt x="4516027" y="2669174"/>
                  <a:pt x="4515143" y="2669056"/>
                </a:cubicBezTo>
                <a:cubicBezTo>
                  <a:pt x="4514259" y="2668939"/>
                  <a:pt x="4513523" y="2668777"/>
                  <a:pt x="4512934" y="2668570"/>
                </a:cubicBezTo>
                <a:cubicBezTo>
                  <a:pt x="4512345" y="2668364"/>
                  <a:pt x="4511889" y="2668114"/>
                  <a:pt x="4511564" y="2667819"/>
                </a:cubicBezTo>
                <a:cubicBezTo>
                  <a:pt x="4511240" y="2667525"/>
                  <a:pt x="4511019" y="2667201"/>
                  <a:pt x="4510901" y="2666847"/>
                </a:cubicBezTo>
                <a:lnTo>
                  <a:pt x="4472374" y="2566816"/>
                </a:lnTo>
                <a:lnTo>
                  <a:pt x="4472285" y="2566816"/>
                </a:lnTo>
                <a:lnTo>
                  <a:pt x="4472285" y="2666405"/>
                </a:lnTo>
                <a:cubicBezTo>
                  <a:pt x="4472285" y="2666877"/>
                  <a:pt x="4472164" y="2667289"/>
                  <a:pt x="4471922" y="2667643"/>
                </a:cubicBezTo>
                <a:cubicBezTo>
                  <a:pt x="4471679" y="2667996"/>
                  <a:pt x="4471254" y="2668276"/>
                  <a:pt x="4470647" y="2668482"/>
                </a:cubicBezTo>
                <a:cubicBezTo>
                  <a:pt x="4470040" y="2668688"/>
                  <a:pt x="4469251" y="2668865"/>
                  <a:pt x="4468281" y="2669012"/>
                </a:cubicBezTo>
                <a:cubicBezTo>
                  <a:pt x="4467310" y="2669160"/>
                  <a:pt x="4466066" y="2669233"/>
                  <a:pt x="4464549" y="2669233"/>
                </a:cubicBezTo>
                <a:cubicBezTo>
                  <a:pt x="4463093" y="2669233"/>
                  <a:pt x="4461879" y="2669160"/>
                  <a:pt x="4460909" y="2669012"/>
                </a:cubicBezTo>
                <a:cubicBezTo>
                  <a:pt x="4459938" y="2668865"/>
                  <a:pt x="4459164" y="2668688"/>
                  <a:pt x="4458588" y="2668482"/>
                </a:cubicBezTo>
                <a:cubicBezTo>
                  <a:pt x="4458011" y="2668276"/>
                  <a:pt x="4457617" y="2667996"/>
                  <a:pt x="4457405" y="2667643"/>
                </a:cubicBezTo>
                <a:cubicBezTo>
                  <a:pt x="4457192" y="2667289"/>
                  <a:pt x="4457086" y="2666877"/>
                  <a:pt x="4457086" y="2666405"/>
                </a:cubicBezTo>
                <a:lnTo>
                  <a:pt x="4457086" y="2561249"/>
                </a:lnTo>
                <a:cubicBezTo>
                  <a:pt x="4457086" y="2558775"/>
                  <a:pt x="4457744" y="2557008"/>
                  <a:pt x="4459060" y="2555947"/>
                </a:cubicBezTo>
                <a:cubicBezTo>
                  <a:pt x="4460376" y="2554887"/>
                  <a:pt x="4461842" y="2554356"/>
                  <a:pt x="4463457" y="2554356"/>
                </a:cubicBezTo>
                <a:close/>
                <a:moveTo>
                  <a:pt x="3987207" y="2554356"/>
                </a:moveTo>
                <a:lnTo>
                  <a:pt x="3996539" y="2554356"/>
                </a:lnTo>
                <a:cubicBezTo>
                  <a:pt x="3998453" y="2554356"/>
                  <a:pt x="4000128" y="2554533"/>
                  <a:pt x="4001564" y="2554887"/>
                </a:cubicBezTo>
                <a:cubicBezTo>
                  <a:pt x="4003000" y="2555240"/>
                  <a:pt x="4004256" y="2555800"/>
                  <a:pt x="4005333" y="2556566"/>
                </a:cubicBezTo>
                <a:cubicBezTo>
                  <a:pt x="4006409" y="2557332"/>
                  <a:pt x="4007306" y="2558304"/>
                  <a:pt x="4008024" y="2559482"/>
                </a:cubicBezTo>
                <a:cubicBezTo>
                  <a:pt x="4008742" y="2560660"/>
                  <a:pt x="4009370" y="2562044"/>
                  <a:pt x="4009909" y="2563635"/>
                </a:cubicBezTo>
                <a:lnTo>
                  <a:pt x="4042605" y="2646435"/>
                </a:lnTo>
                <a:lnTo>
                  <a:pt x="4043047" y="2646435"/>
                </a:lnTo>
                <a:lnTo>
                  <a:pt x="4077068" y="2563900"/>
                </a:lnTo>
                <a:cubicBezTo>
                  <a:pt x="4077726" y="2562133"/>
                  <a:pt x="4078444" y="2560631"/>
                  <a:pt x="4079222" y="2559393"/>
                </a:cubicBezTo>
                <a:cubicBezTo>
                  <a:pt x="4080001" y="2558156"/>
                  <a:pt x="4080854" y="2557170"/>
                  <a:pt x="4081781" y="2556433"/>
                </a:cubicBezTo>
                <a:cubicBezTo>
                  <a:pt x="4082709" y="2555697"/>
                  <a:pt x="4083742" y="2555167"/>
                  <a:pt x="4084879" y="2554843"/>
                </a:cubicBezTo>
                <a:cubicBezTo>
                  <a:pt x="4086015" y="2554519"/>
                  <a:pt x="4087332" y="2554356"/>
                  <a:pt x="4088829" y="2554356"/>
                </a:cubicBezTo>
                <a:lnTo>
                  <a:pt x="4098614" y="2554356"/>
                </a:lnTo>
                <a:cubicBezTo>
                  <a:pt x="4099512" y="2554356"/>
                  <a:pt x="4100365" y="2554489"/>
                  <a:pt x="4101173" y="2554754"/>
                </a:cubicBezTo>
                <a:cubicBezTo>
                  <a:pt x="4101981" y="2555019"/>
                  <a:pt x="4102669" y="2555432"/>
                  <a:pt x="4103238" y="2555991"/>
                </a:cubicBezTo>
                <a:cubicBezTo>
                  <a:pt x="4103807" y="2556551"/>
                  <a:pt x="4104271" y="2557258"/>
                  <a:pt x="4104630" y="2558112"/>
                </a:cubicBezTo>
                <a:cubicBezTo>
                  <a:pt x="4104989" y="2558966"/>
                  <a:pt x="4105168" y="2560012"/>
                  <a:pt x="4105168" y="2561249"/>
                </a:cubicBezTo>
                <a:lnTo>
                  <a:pt x="4105168" y="2666405"/>
                </a:lnTo>
                <a:cubicBezTo>
                  <a:pt x="4105168" y="2666877"/>
                  <a:pt x="4105047" y="2667289"/>
                  <a:pt x="4104804" y="2667643"/>
                </a:cubicBezTo>
                <a:cubicBezTo>
                  <a:pt x="4104562" y="2667996"/>
                  <a:pt x="4104137" y="2668276"/>
                  <a:pt x="4103530" y="2668482"/>
                </a:cubicBezTo>
                <a:cubicBezTo>
                  <a:pt x="4102923" y="2668688"/>
                  <a:pt x="4102149" y="2668865"/>
                  <a:pt x="4101209" y="2669012"/>
                </a:cubicBezTo>
                <a:cubicBezTo>
                  <a:pt x="4100269" y="2669160"/>
                  <a:pt x="4099040" y="2669233"/>
                  <a:pt x="4097523" y="2669233"/>
                </a:cubicBezTo>
                <a:cubicBezTo>
                  <a:pt x="4096128" y="2669233"/>
                  <a:pt x="4094929" y="2669160"/>
                  <a:pt x="4093928" y="2669012"/>
                </a:cubicBezTo>
                <a:cubicBezTo>
                  <a:pt x="4092928" y="2668865"/>
                  <a:pt x="4092139" y="2668688"/>
                  <a:pt x="4091562" y="2668482"/>
                </a:cubicBezTo>
                <a:cubicBezTo>
                  <a:pt x="4090985" y="2668276"/>
                  <a:pt x="4090576" y="2667996"/>
                  <a:pt x="4090333" y="2667643"/>
                </a:cubicBezTo>
                <a:cubicBezTo>
                  <a:pt x="4090090" y="2667289"/>
                  <a:pt x="4089969" y="2666877"/>
                  <a:pt x="4089969" y="2666405"/>
                </a:cubicBezTo>
                <a:lnTo>
                  <a:pt x="4089969" y="2566816"/>
                </a:lnTo>
                <a:lnTo>
                  <a:pt x="4089793" y="2566816"/>
                </a:lnTo>
                <a:lnTo>
                  <a:pt x="4049497" y="2666847"/>
                </a:lnTo>
                <a:cubicBezTo>
                  <a:pt x="4049321" y="2667260"/>
                  <a:pt x="4049070" y="2667613"/>
                  <a:pt x="4048746" y="2667908"/>
                </a:cubicBezTo>
                <a:cubicBezTo>
                  <a:pt x="4048422" y="2668202"/>
                  <a:pt x="4047951" y="2668453"/>
                  <a:pt x="4047332" y="2668659"/>
                </a:cubicBezTo>
                <a:cubicBezTo>
                  <a:pt x="4046714" y="2668865"/>
                  <a:pt x="4045977" y="2669012"/>
                  <a:pt x="4045123" y="2669101"/>
                </a:cubicBezTo>
                <a:cubicBezTo>
                  <a:pt x="4044269" y="2669189"/>
                  <a:pt x="4043253" y="2669233"/>
                  <a:pt x="4042075" y="2669233"/>
                </a:cubicBezTo>
                <a:cubicBezTo>
                  <a:pt x="4040837" y="2669233"/>
                  <a:pt x="4039777" y="2669174"/>
                  <a:pt x="4038893" y="2669056"/>
                </a:cubicBezTo>
                <a:cubicBezTo>
                  <a:pt x="4038010" y="2668939"/>
                  <a:pt x="4037273" y="2668777"/>
                  <a:pt x="4036684" y="2668570"/>
                </a:cubicBezTo>
                <a:cubicBezTo>
                  <a:pt x="4036095" y="2668364"/>
                  <a:pt x="4035638" y="2668114"/>
                  <a:pt x="4035314" y="2667819"/>
                </a:cubicBezTo>
                <a:cubicBezTo>
                  <a:pt x="4034990" y="2667525"/>
                  <a:pt x="4034769" y="2667201"/>
                  <a:pt x="4034652" y="2666847"/>
                </a:cubicBezTo>
                <a:lnTo>
                  <a:pt x="3996124" y="2566816"/>
                </a:lnTo>
                <a:lnTo>
                  <a:pt x="3996035" y="2566816"/>
                </a:lnTo>
                <a:lnTo>
                  <a:pt x="3996035" y="2666405"/>
                </a:lnTo>
                <a:cubicBezTo>
                  <a:pt x="3996035" y="2666877"/>
                  <a:pt x="3995914" y="2667289"/>
                  <a:pt x="3995672" y="2667643"/>
                </a:cubicBezTo>
                <a:cubicBezTo>
                  <a:pt x="3995429" y="2667996"/>
                  <a:pt x="3995004" y="2668276"/>
                  <a:pt x="3994397" y="2668482"/>
                </a:cubicBezTo>
                <a:cubicBezTo>
                  <a:pt x="3993790" y="2668688"/>
                  <a:pt x="3993001" y="2668865"/>
                  <a:pt x="3992030" y="2669012"/>
                </a:cubicBezTo>
                <a:cubicBezTo>
                  <a:pt x="3991060" y="2669160"/>
                  <a:pt x="3989816" y="2669233"/>
                  <a:pt x="3988299" y="2669233"/>
                </a:cubicBezTo>
                <a:cubicBezTo>
                  <a:pt x="3986843" y="2669233"/>
                  <a:pt x="3985629" y="2669160"/>
                  <a:pt x="3984659" y="2669012"/>
                </a:cubicBezTo>
                <a:cubicBezTo>
                  <a:pt x="3983688" y="2668865"/>
                  <a:pt x="3982914" y="2668688"/>
                  <a:pt x="3982338" y="2668482"/>
                </a:cubicBezTo>
                <a:cubicBezTo>
                  <a:pt x="3981761" y="2668276"/>
                  <a:pt x="3981367" y="2667996"/>
                  <a:pt x="3981155" y="2667643"/>
                </a:cubicBezTo>
                <a:cubicBezTo>
                  <a:pt x="3980942" y="2667289"/>
                  <a:pt x="3980836" y="2666877"/>
                  <a:pt x="3980836" y="2666405"/>
                </a:cubicBezTo>
                <a:lnTo>
                  <a:pt x="3980836" y="2561249"/>
                </a:lnTo>
                <a:cubicBezTo>
                  <a:pt x="3980836" y="2558775"/>
                  <a:pt x="3981494" y="2557008"/>
                  <a:pt x="3982810" y="2555947"/>
                </a:cubicBezTo>
                <a:cubicBezTo>
                  <a:pt x="3984126" y="2554887"/>
                  <a:pt x="3985592" y="2554356"/>
                  <a:pt x="3987207" y="2554356"/>
                </a:cubicBezTo>
                <a:close/>
                <a:moveTo>
                  <a:pt x="3520519" y="2554356"/>
                </a:moveTo>
                <a:lnTo>
                  <a:pt x="3529852" y="2554356"/>
                </a:lnTo>
                <a:cubicBezTo>
                  <a:pt x="3531765" y="2554356"/>
                  <a:pt x="3533440" y="2554533"/>
                  <a:pt x="3534876" y="2554887"/>
                </a:cubicBezTo>
                <a:cubicBezTo>
                  <a:pt x="3536311" y="2555240"/>
                  <a:pt x="3537568" y="2555800"/>
                  <a:pt x="3538645" y="2556566"/>
                </a:cubicBezTo>
                <a:cubicBezTo>
                  <a:pt x="3539721" y="2557332"/>
                  <a:pt x="3540619" y="2558304"/>
                  <a:pt x="3541336" y="2559482"/>
                </a:cubicBezTo>
                <a:cubicBezTo>
                  <a:pt x="3542054" y="2560660"/>
                  <a:pt x="3542683" y="2562044"/>
                  <a:pt x="3543221" y="2563635"/>
                </a:cubicBezTo>
                <a:lnTo>
                  <a:pt x="3575917" y="2646435"/>
                </a:lnTo>
                <a:lnTo>
                  <a:pt x="3576358" y="2646435"/>
                </a:lnTo>
                <a:lnTo>
                  <a:pt x="3610379" y="2563900"/>
                </a:lnTo>
                <a:cubicBezTo>
                  <a:pt x="3611038" y="2562133"/>
                  <a:pt x="3611756" y="2560631"/>
                  <a:pt x="3612534" y="2559393"/>
                </a:cubicBezTo>
                <a:cubicBezTo>
                  <a:pt x="3613312" y="2558156"/>
                  <a:pt x="3614166" y="2557170"/>
                  <a:pt x="3615094" y="2556433"/>
                </a:cubicBezTo>
                <a:cubicBezTo>
                  <a:pt x="3616020" y="2555697"/>
                  <a:pt x="3617054" y="2555167"/>
                  <a:pt x="3618191" y="2554843"/>
                </a:cubicBezTo>
                <a:cubicBezTo>
                  <a:pt x="3619326" y="2554519"/>
                  <a:pt x="3620644" y="2554356"/>
                  <a:pt x="3622140" y="2554356"/>
                </a:cubicBezTo>
                <a:lnTo>
                  <a:pt x="3631926" y="2554356"/>
                </a:lnTo>
                <a:cubicBezTo>
                  <a:pt x="3632824" y="2554356"/>
                  <a:pt x="3633677" y="2554489"/>
                  <a:pt x="3634485" y="2554754"/>
                </a:cubicBezTo>
                <a:cubicBezTo>
                  <a:pt x="3635293" y="2555019"/>
                  <a:pt x="3635981" y="2555432"/>
                  <a:pt x="3636550" y="2555991"/>
                </a:cubicBezTo>
                <a:cubicBezTo>
                  <a:pt x="3637119" y="2556551"/>
                  <a:pt x="3637582" y="2557258"/>
                  <a:pt x="3637941" y="2558112"/>
                </a:cubicBezTo>
                <a:cubicBezTo>
                  <a:pt x="3638300" y="2558966"/>
                  <a:pt x="3638480" y="2560012"/>
                  <a:pt x="3638480" y="2561249"/>
                </a:cubicBezTo>
                <a:lnTo>
                  <a:pt x="3638480" y="2666405"/>
                </a:lnTo>
                <a:cubicBezTo>
                  <a:pt x="3638480" y="2666877"/>
                  <a:pt x="3638359" y="2667289"/>
                  <a:pt x="3638116" y="2667643"/>
                </a:cubicBezTo>
                <a:cubicBezTo>
                  <a:pt x="3637874" y="2667996"/>
                  <a:pt x="3637449" y="2668276"/>
                  <a:pt x="3636842" y="2668482"/>
                </a:cubicBezTo>
                <a:cubicBezTo>
                  <a:pt x="3636234" y="2668688"/>
                  <a:pt x="3635461" y="2668865"/>
                  <a:pt x="3634521" y="2669012"/>
                </a:cubicBezTo>
                <a:cubicBezTo>
                  <a:pt x="3633580" y="2669160"/>
                  <a:pt x="3632352" y="2669233"/>
                  <a:pt x="3630835" y="2669233"/>
                </a:cubicBezTo>
                <a:cubicBezTo>
                  <a:pt x="3629439" y="2669233"/>
                  <a:pt x="3628241" y="2669160"/>
                  <a:pt x="3627240" y="2669012"/>
                </a:cubicBezTo>
                <a:cubicBezTo>
                  <a:pt x="3626239" y="2668865"/>
                  <a:pt x="3625450" y="2668688"/>
                  <a:pt x="3624873" y="2668482"/>
                </a:cubicBezTo>
                <a:cubicBezTo>
                  <a:pt x="3624296" y="2668276"/>
                  <a:pt x="3623888" y="2667996"/>
                  <a:pt x="3623645" y="2667643"/>
                </a:cubicBezTo>
                <a:cubicBezTo>
                  <a:pt x="3623402" y="2667289"/>
                  <a:pt x="3623281" y="2666877"/>
                  <a:pt x="3623281" y="2666405"/>
                </a:cubicBezTo>
                <a:lnTo>
                  <a:pt x="3623281" y="2566816"/>
                </a:lnTo>
                <a:lnTo>
                  <a:pt x="3623104" y="2566816"/>
                </a:lnTo>
                <a:lnTo>
                  <a:pt x="3582809" y="2666847"/>
                </a:lnTo>
                <a:cubicBezTo>
                  <a:pt x="3582632" y="2667260"/>
                  <a:pt x="3582382" y="2667613"/>
                  <a:pt x="3582058" y="2667908"/>
                </a:cubicBezTo>
                <a:cubicBezTo>
                  <a:pt x="3581734" y="2668202"/>
                  <a:pt x="3581263" y="2668453"/>
                  <a:pt x="3580644" y="2668659"/>
                </a:cubicBezTo>
                <a:cubicBezTo>
                  <a:pt x="3580025" y="2668865"/>
                  <a:pt x="3579289" y="2669012"/>
                  <a:pt x="3578435" y="2669101"/>
                </a:cubicBezTo>
                <a:cubicBezTo>
                  <a:pt x="3577581" y="2669189"/>
                  <a:pt x="3576564" y="2669233"/>
                  <a:pt x="3575387" y="2669233"/>
                </a:cubicBezTo>
                <a:cubicBezTo>
                  <a:pt x="3574149" y="2669233"/>
                  <a:pt x="3573089" y="2669174"/>
                  <a:pt x="3572205" y="2669056"/>
                </a:cubicBezTo>
                <a:cubicBezTo>
                  <a:pt x="3571322" y="2668939"/>
                  <a:pt x="3570585" y="2668777"/>
                  <a:pt x="3569996" y="2668570"/>
                </a:cubicBezTo>
                <a:cubicBezTo>
                  <a:pt x="3569407" y="2668364"/>
                  <a:pt x="3568950" y="2668114"/>
                  <a:pt x="3568626" y="2667819"/>
                </a:cubicBezTo>
                <a:cubicBezTo>
                  <a:pt x="3568302" y="2667525"/>
                  <a:pt x="3568081" y="2667201"/>
                  <a:pt x="3567964" y="2666847"/>
                </a:cubicBezTo>
                <a:lnTo>
                  <a:pt x="3529436" y="2566816"/>
                </a:lnTo>
                <a:lnTo>
                  <a:pt x="3529348" y="2566816"/>
                </a:lnTo>
                <a:lnTo>
                  <a:pt x="3529348" y="2666405"/>
                </a:lnTo>
                <a:cubicBezTo>
                  <a:pt x="3529348" y="2666877"/>
                  <a:pt x="3529227" y="2667289"/>
                  <a:pt x="3528984" y="2667643"/>
                </a:cubicBezTo>
                <a:cubicBezTo>
                  <a:pt x="3528741" y="2667996"/>
                  <a:pt x="3528316" y="2668276"/>
                  <a:pt x="3527709" y="2668482"/>
                </a:cubicBezTo>
                <a:cubicBezTo>
                  <a:pt x="3527102" y="2668688"/>
                  <a:pt x="3526313" y="2668865"/>
                  <a:pt x="3525342" y="2669012"/>
                </a:cubicBezTo>
                <a:cubicBezTo>
                  <a:pt x="3524372" y="2669160"/>
                  <a:pt x="3523128" y="2669233"/>
                  <a:pt x="3521611" y="2669233"/>
                </a:cubicBezTo>
                <a:cubicBezTo>
                  <a:pt x="3520155" y="2669233"/>
                  <a:pt x="3518942" y="2669160"/>
                  <a:pt x="3517971" y="2669012"/>
                </a:cubicBezTo>
                <a:cubicBezTo>
                  <a:pt x="3517000" y="2668865"/>
                  <a:pt x="3516227" y="2668688"/>
                  <a:pt x="3515650" y="2668482"/>
                </a:cubicBezTo>
                <a:cubicBezTo>
                  <a:pt x="3515074" y="2668276"/>
                  <a:pt x="3514679" y="2667996"/>
                  <a:pt x="3514467" y="2667643"/>
                </a:cubicBezTo>
                <a:cubicBezTo>
                  <a:pt x="3514254" y="2667289"/>
                  <a:pt x="3514149" y="2666877"/>
                  <a:pt x="3514149" y="2666405"/>
                </a:cubicBezTo>
                <a:lnTo>
                  <a:pt x="3514149" y="2561249"/>
                </a:lnTo>
                <a:cubicBezTo>
                  <a:pt x="3514149" y="2558775"/>
                  <a:pt x="3514806" y="2557008"/>
                  <a:pt x="3516122" y="2555947"/>
                </a:cubicBezTo>
                <a:cubicBezTo>
                  <a:pt x="3517438" y="2554887"/>
                  <a:pt x="3518903" y="2554356"/>
                  <a:pt x="3520519" y="2554356"/>
                </a:cubicBezTo>
                <a:close/>
                <a:moveTo>
                  <a:pt x="3044269" y="2554356"/>
                </a:moveTo>
                <a:lnTo>
                  <a:pt x="3053600" y="2554356"/>
                </a:lnTo>
                <a:cubicBezTo>
                  <a:pt x="3055515" y="2554356"/>
                  <a:pt x="3057188" y="2554533"/>
                  <a:pt x="3058626" y="2554887"/>
                </a:cubicBezTo>
                <a:cubicBezTo>
                  <a:pt x="3060062" y="2555240"/>
                  <a:pt x="3061317" y="2555800"/>
                  <a:pt x="3062395" y="2556566"/>
                </a:cubicBezTo>
                <a:cubicBezTo>
                  <a:pt x="3063469" y="2557332"/>
                  <a:pt x="3064369" y="2558304"/>
                  <a:pt x="3065086" y="2559482"/>
                </a:cubicBezTo>
                <a:cubicBezTo>
                  <a:pt x="3065803" y="2560660"/>
                  <a:pt x="3066432" y="2562044"/>
                  <a:pt x="3066970" y="2563635"/>
                </a:cubicBezTo>
                <a:lnTo>
                  <a:pt x="3099666" y="2646435"/>
                </a:lnTo>
                <a:lnTo>
                  <a:pt x="3100108" y="2646435"/>
                </a:lnTo>
                <a:lnTo>
                  <a:pt x="3134128" y="2563900"/>
                </a:lnTo>
                <a:cubicBezTo>
                  <a:pt x="3134786" y="2562133"/>
                  <a:pt x="3135505" y="2560631"/>
                  <a:pt x="3136283" y="2559393"/>
                </a:cubicBezTo>
                <a:cubicBezTo>
                  <a:pt x="3137062" y="2558156"/>
                  <a:pt x="3137914" y="2557170"/>
                  <a:pt x="3138841" y="2556433"/>
                </a:cubicBezTo>
                <a:cubicBezTo>
                  <a:pt x="3139770" y="2555697"/>
                  <a:pt x="3140803" y="2555167"/>
                  <a:pt x="3141939" y="2554843"/>
                </a:cubicBezTo>
                <a:cubicBezTo>
                  <a:pt x="3143076" y="2554519"/>
                  <a:pt x="3144393" y="2554356"/>
                  <a:pt x="3145889" y="2554356"/>
                </a:cubicBezTo>
                <a:lnTo>
                  <a:pt x="3155674" y="2554356"/>
                </a:lnTo>
                <a:cubicBezTo>
                  <a:pt x="3156573" y="2554356"/>
                  <a:pt x="3157426" y="2554489"/>
                  <a:pt x="3158234" y="2554754"/>
                </a:cubicBezTo>
                <a:cubicBezTo>
                  <a:pt x="3159041" y="2555019"/>
                  <a:pt x="3159730" y="2555432"/>
                  <a:pt x="3160298" y="2555991"/>
                </a:cubicBezTo>
                <a:cubicBezTo>
                  <a:pt x="3160865" y="2556551"/>
                  <a:pt x="3161331" y="2557258"/>
                  <a:pt x="3161690" y="2558112"/>
                </a:cubicBezTo>
                <a:cubicBezTo>
                  <a:pt x="3162048" y="2558966"/>
                  <a:pt x="3162228" y="2560012"/>
                  <a:pt x="3162228" y="2561249"/>
                </a:cubicBezTo>
                <a:lnTo>
                  <a:pt x="3162228" y="2666405"/>
                </a:lnTo>
                <a:cubicBezTo>
                  <a:pt x="3162228" y="2666877"/>
                  <a:pt x="3162108" y="2667289"/>
                  <a:pt x="3161865" y="2667643"/>
                </a:cubicBezTo>
                <a:cubicBezTo>
                  <a:pt x="3161623" y="2667996"/>
                  <a:pt x="3161197" y="2668276"/>
                  <a:pt x="3160589" y="2668482"/>
                </a:cubicBezTo>
                <a:cubicBezTo>
                  <a:pt x="3159984" y="2668688"/>
                  <a:pt x="3159210" y="2668865"/>
                  <a:pt x="3158269" y="2669012"/>
                </a:cubicBezTo>
                <a:cubicBezTo>
                  <a:pt x="3157329" y="2669160"/>
                  <a:pt x="3156099" y="2669233"/>
                  <a:pt x="3154584" y="2669233"/>
                </a:cubicBezTo>
                <a:cubicBezTo>
                  <a:pt x="3153188" y="2669233"/>
                  <a:pt x="3151990" y="2669160"/>
                  <a:pt x="3150989" y="2669012"/>
                </a:cubicBezTo>
                <a:cubicBezTo>
                  <a:pt x="3149988" y="2668865"/>
                  <a:pt x="3149199" y="2668688"/>
                  <a:pt x="3148622" y="2668482"/>
                </a:cubicBezTo>
                <a:cubicBezTo>
                  <a:pt x="3148046" y="2668276"/>
                  <a:pt x="3147636" y="2667996"/>
                  <a:pt x="3147393" y="2667643"/>
                </a:cubicBezTo>
                <a:cubicBezTo>
                  <a:pt x="3147151" y="2667289"/>
                  <a:pt x="3147030" y="2666877"/>
                  <a:pt x="3147030" y="2666405"/>
                </a:cubicBezTo>
                <a:lnTo>
                  <a:pt x="3147030" y="2566816"/>
                </a:lnTo>
                <a:lnTo>
                  <a:pt x="3146853" y="2566816"/>
                </a:lnTo>
                <a:lnTo>
                  <a:pt x="3106559" y="2666847"/>
                </a:lnTo>
                <a:cubicBezTo>
                  <a:pt x="3106382" y="2667260"/>
                  <a:pt x="3106131" y="2667613"/>
                  <a:pt x="3105808" y="2667908"/>
                </a:cubicBezTo>
                <a:cubicBezTo>
                  <a:pt x="3105483" y="2668202"/>
                  <a:pt x="3105012" y="2668453"/>
                  <a:pt x="3104393" y="2668659"/>
                </a:cubicBezTo>
                <a:cubicBezTo>
                  <a:pt x="3103773" y="2668865"/>
                  <a:pt x="3103039" y="2669012"/>
                  <a:pt x="3102187" y="2669101"/>
                </a:cubicBezTo>
                <a:cubicBezTo>
                  <a:pt x="3101329" y="2669189"/>
                  <a:pt x="3100314" y="2669233"/>
                  <a:pt x="3099135" y="2669233"/>
                </a:cubicBezTo>
                <a:cubicBezTo>
                  <a:pt x="3097898" y="2669233"/>
                  <a:pt x="3096837" y="2669174"/>
                  <a:pt x="3095955" y="2669056"/>
                </a:cubicBezTo>
                <a:cubicBezTo>
                  <a:pt x="3095071" y="2668939"/>
                  <a:pt x="3094334" y="2668777"/>
                  <a:pt x="3093746" y="2668570"/>
                </a:cubicBezTo>
                <a:cubicBezTo>
                  <a:pt x="3093156" y="2668364"/>
                  <a:pt x="3092700" y="2668114"/>
                  <a:pt x="3092377" y="2667819"/>
                </a:cubicBezTo>
                <a:cubicBezTo>
                  <a:pt x="3092052" y="2667525"/>
                  <a:pt x="3091830" y="2667201"/>
                  <a:pt x="3091714" y="2666847"/>
                </a:cubicBezTo>
                <a:lnTo>
                  <a:pt x="3053185" y="2566816"/>
                </a:lnTo>
                <a:lnTo>
                  <a:pt x="3053097" y="2566816"/>
                </a:lnTo>
                <a:lnTo>
                  <a:pt x="3053097" y="2666405"/>
                </a:lnTo>
                <a:cubicBezTo>
                  <a:pt x="3053097" y="2666877"/>
                  <a:pt x="3052977" y="2667289"/>
                  <a:pt x="3052734" y="2667643"/>
                </a:cubicBezTo>
                <a:cubicBezTo>
                  <a:pt x="3052489" y="2667996"/>
                  <a:pt x="3052066" y="2668276"/>
                  <a:pt x="3051460" y="2668482"/>
                </a:cubicBezTo>
                <a:cubicBezTo>
                  <a:pt x="3050853" y="2668688"/>
                  <a:pt x="3050064" y="2668865"/>
                  <a:pt x="3049093" y="2669012"/>
                </a:cubicBezTo>
                <a:cubicBezTo>
                  <a:pt x="3048122" y="2669160"/>
                  <a:pt x="3046878" y="2669233"/>
                  <a:pt x="3045361" y="2669233"/>
                </a:cubicBezTo>
                <a:cubicBezTo>
                  <a:pt x="3043904" y="2669233"/>
                  <a:pt x="3042691" y="2669160"/>
                  <a:pt x="3041721" y="2669012"/>
                </a:cubicBezTo>
                <a:cubicBezTo>
                  <a:pt x="3040750" y="2668865"/>
                  <a:pt x="3039976" y="2668688"/>
                  <a:pt x="3039398" y="2668482"/>
                </a:cubicBezTo>
                <a:cubicBezTo>
                  <a:pt x="3038823" y="2668276"/>
                  <a:pt x="3038427" y="2667996"/>
                  <a:pt x="3038217" y="2667643"/>
                </a:cubicBezTo>
                <a:cubicBezTo>
                  <a:pt x="3038004" y="2667289"/>
                  <a:pt x="3037898" y="2666877"/>
                  <a:pt x="3037898" y="2666405"/>
                </a:cubicBezTo>
                <a:lnTo>
                  <a:pt x="3037898" y="2561249"/>
                </a:lnTo>
                <a:cubicBezTo>
                  <a:pt x="3037898" y="2558775"/>
                  <a:pt x="3038555" y="2557008"/>
                  <a:pt x="3039872" y="2555947"/>
                </a:cubicBezTo>
                <a:cubicBezTo>
                  <a:pt x="3041187" y="2554887"/>
                  <a:pt x="3042654" y="2554356"/>
                  <a:pt x="3044269" y="2554356"/>
                </a:cubicBezTo>
                <a:close/>
                <a:moveTo>
                  <a:pt x="2577545" y="2554356"/>
                </a:moveTo>
                <a:lnTo>
                  <a:pt x="2586878" y="2554356"/>
                </a:lnTo>
                <a:cubicBezTo>
                  <a:pt x="2588792" y="2554356"/>
                  <a:pt x="2590466" y="2554533"/>
                  <a:pt x="2591902" y="2554887"/>
                </a:cubicBezTo>
                <a:cubicBezTo>
                  <a:pt x="2593339" y="2555240"/>
                  <a:pt x="2594596" y="2555800"/>
                  <a:pt x="2595672" y="2556566"/>
                </a:cubicBezTo>
                <a:cubicBezTo>
                  <a:pt x="2596748" y="2557332"/>
                  <a:pt x="2597645" y="2558304"/>
                  <a:pt x="2598363" y="2559482"/>
                </a:cubicBezTo>
                <a:cubicBezTo>
                  <a:pt x="2599082" y="2560660"/>
                  <a:pt x="2599710" y="2562044"/>
                  <a:pt x="2600248" y="2563635"/>
                </a:cubicBezTo>
                <a:lnTo>
                  <a:pt x="2632946" y="2646435"/>
                </a:lnTo>
                <a:lnTo>
                  <a:pt x="2633388" y="2646435"/>
                </a:lnTo>
                <a:lnTo>
                  <a:pt x="2667411" y="2563900"/>
                </a:lnTo>
                <a:cubicBezTo>
                  <a:pt x="2668068" y="2562133"/>
                  <a:pt x="2668786" y="2560631"/>
                  <a:pt x="2669564" y="2559393"/>
                </a:cubicBezTo>
                <a:cubicBezTo>
                  <a:pt x="2670343" y="2558156"/>
                  <a:pt x="2671197" y="2557170"/>
                  <a:pt x="2672124" y="2556433"/>
                </a:cubicBezTo>
                <a:cubicBezTo>
                  <a:pt x="2673051" y="2555697"/>
                  <a:pt x="2674084" y="2555167"/>
                  <a:pt x="2675220" y="2554843"/>
                </a:cubicBezTo>
                <a:cubicBezTo>
                  <a:pt x="2676357" y="2554519"/>
                  <a:pt x="2677674" y="2554356"/>
                  <a:pt x="2679171" y="2554356"/>
                </a:cubicBezTo>
                <a:lnTo>
                  <a:pt x="2688956" y="2554356"/>
                </a:lnTo>
                <a:cubicBezTo>
                  <a:pt x="2689854" y="2554356"/>
                  <a:pt x="2690707" y="2554489"/>
                  <a:pt x="2691515" y="2554754"/>
                </a:cubicBezTo>
                <a:cubicBezTo>
                  <a:pt x="2692323" y="2555019"/>
                  <a:pt x="2693011" y="2555432"/>
                  <a:pt x="2693580" y="2555991"/>
                </a:cubicBezTo>
                <a:cubicBezTo>
                  <a:pt x="2694149" y="2556551"/>
                  <a:pt x="2694613" y="2557258"/>
                  <a:pt x="2694972" y="2558112"/>
                </a:cubicBezTo>
                <a:cubicBezTo>
                  <a:pt x="2695331" y="2558966"/>
                  <a:pt x="2695510" y="2560012"/>
                  <a:pt x="2695510" y="2561249"/>
                </a:cubicBezTo>
                <a:lnTo>
                  <a:pt x="2695510" y="2666405"/>
                </a:lnTo>
                <a:cubicBezTo>
                  <a:pt x="2695510" y="2666877"/>
                  <a:pt x="2695389" y="2667289"/>
                  <a:pt x="2695146" y="2667643"/>
                </a:cubicBezTo>
                <a:cubicBezTo>
                  <a:pt x="2694904" y="2667996"/>
                  <a:pt x="2694479" y="2668276"/>
                  <a:pt x="2693872" y="2668482"/>
                </a:cubicBezTo>
                <a:cubicBezTo>
                  <a:pt x="2693265" y="2668688"/>
                  <a:pt x="2692492" y="2668865"/>
                  <a:pt x="2691551" y="2669012"/>
                </a:cubicBezTo>
                <a:cubicBezTo>
                  <a:pt x="2690610" y="2669160"/>
                  <a:pt x="2689382" y="2669233"/>
                  <a:pt x="2687865" y="2669233"/>
                </a:cubicBezTo>
                <a:cubicBezTo>
                  <a:pt x="2686470" y="2669233"/>
                  <a:pt x="2685271" y="2669160"/>
                  <a:pt x="2684270" y="2669012"/>
                </a:cubicBezTo>
                <a:cubicBezTo>
                  <a:pt x="2683269" y="2668865"/>
                  <a:pt x="2682480" y="2668688"/>
                  <a:pt x="2681904" y="2668482"/>
                </a:cubicBezTo>
                <a:cubicBezTo>
                  <a:pt x="2681327" y="2668276"/>
                  <a:pt x="2680917" y="2667996"/>
                  <a:pt x="2680675" y="2667643"/>
                </a:cubicBezTo>
                <a:cubicBezTo>
                  <a:pt x="2680432" y="2667289"/>
                  <a:pt x="2680311" y="2666877"/>
                  <a:pt x="2680311" y="2666405"/>
                </a:cubicBezTo>
                <a:lnTo>
                  <a:pt x="2680311" y="2566816"/>
                </a:lnTo>
                <a:lnTo>
                  <a:pt x="2680135" y="2566816"/>
                </a:lnTo>
                <a:lnTo>
                  <a:pt x="2639839" y="2666847"/>
                </a:lnTo>
                <a:cubicBezTo>
                  <a:pt x="2639662" y="2667260"/>
                  <a:pt x="2639412" y="2667613"/>
                  <a:pt x="2639088" y="2667908"/>
                </a:cubicBezTo>
                <a:cubicBezTo>
                  <a:pt x="2638763" y="2668202"/>
                  <a:pt x="2638293" y="2668453"/>
                  <a:pt x="2637674" y="2668659"/>
                </a:cubicBezTo>
                <a:cubicBezTo>
                  <a:pt x="2637055" y="2668865"/>
                  <a:pt x="2636319" y="2669012"/>
                  <a:pt x="2635465" y="2669101"/>
                </a:cubicBezTo>
                <a:cubicBezTo>
                  <a:pt x="2634610" y="2669189"/>
                  <a:pt x="2633594" y="2669233"/>
                  <a:pt x="2632416" y="2669233"/>
                </a:cubicBezTo>
                <a:cubicBezTo>
                  <a:pt x="2631179" y="2669233"/>
                  <a:pt x="2630118" y="2669174"/>
                  <a:pt x="2629234" y="2669056"/>
                </a:cubicBezTo>
                <a:cubicBezTo>
                  <a:pt x="2628352" y="2668939"/>
                  <a:pt x="2627614" y="2668777"/>
                  <a:pt x="2627024" y="2668570"/>
                </a:cubicBezTo>
                <a:cubicBezTo>
                  <a:pt x="2626437" y="2668364"/>
                  <a:pt x="2625980" y="2668114"/>
                  <a:pt x="2625656" y="2667819"/>
                </a:cubicBezTo>
                <a:cubicBezTo>
                  <a:pt x="2625332" y="2667525"/>
                  <a:pt x="2625110" y="2667201"/>
                  <a:pt x="2624992" y="2666847"/>
                </a:cubicBezTo>
                <a:lnTo>
                  <a:pt x="2586462" y="2566816"/>
                </a:lnTo>
                <a:lnTo>
                  <a:pt x="2586373" y="2566816"/>
                </a:lnTo>
                <a:lnTo>
                  <a:pt x="2586373" y="2666405"/>
                </a:lnTo>
                <a:cubicBezTo>
                  <a:pt x="2586373" y="2666877"/>
                  <a:pt x="2586253" y="2667289"/>
                  <a:pt x="2586010" y="2667643"/>
                </a:cubicBezTo>
                <a:cubicBezTo>
                  <a:pt x="2585768" y="2667996"/>
                  <a:pt x="2585343" y="2668276"/>
                  <a:pt x="2584736" y="2668482"/>
                </a:cubicBezTo>
                <a:cubicBezTo>
                  <a:pt x="2584128" y="2668688"/>
                  <a:pt x="2583340" y="2668865"/>
                  <a:pt x="2582369" y="2669012"/>
                </a:cubicBezTo>
                <a:cubicBezTo>
                  <a:pt x="2581398" y="2669160"/>
                  <a:pt x="2580155" y="2669233"/>
                  <a:pt x="2578638" y="2669233"/>
                </a:cubicBezTo>
                <a:cubicBezTo>
                  <a:pt x="2577181" y="2669233"/>
                  <a:pt x="2575968" y="2669160"/>
                  <a:pt x="2574997" y="2669012"/>
                </a:cubicBezTo>
                <a:cubicBezTo>
                  <a:pt x="2574027" y="2668865"/>
                  <a:pt x="2573253" y="2668688"/>
                  <a:pt x="2572676" y="2668482"/>
                </a:cubicBezTo>
                <a:cubicBezTo>
                  <a:pt x="2572099" y="2668276"/>
                  <a:pt x="2571705" y="2667996"/>
                  <a:pt x="2571493" y="2667643"/>
                </a:cubicBezTo>
                <a:cubicBezTo>
                  <a:pt x="2571281" y="2667289"/>
                  <a:pt x="2571174" y="2666877"/>
                  <a:pt x="2571174" y="2666405"/>
                </a:cubicBezTo>
                <a:lnTo>
                  <a:pt x="2571174" y="2561249"/>
                </a:lnTo>
                <a:cubicBezTo>
                  <a:pt x="2571174" y="2558775"/>
                  <a:pt x="2571833" y="2557008"/>
                  <a:pt x="2573147" y="2555947"/>
                </a:cubicBezTo>
                <a:cubicBezTo>
                  <a:pt x="2574465" y="2554887"/>
                  <a:pt x="2575930" y="2554356"/>
                  <a:pt x="2577545" y="2554356"/>
                </a:cubicBezTo>
                <a:close/>
                <a:moveTo>
                  <a:pt x="2101292" y="2554356"/>
                </a:moveTo>
                <a:lnTo>
                  <a:pt x="2110625" y="2554356"/>
                </a:lnTo>
                <a:cubicBezTo>
                  <a:pt x="2112539" y="2554356"/>
                  <a:pt x="2114214" y="2554533"/>
                  <a:pt x="2115650" y="2554887"/>
                </a:cubicBezTo>
                <a:cubicBezTo>
                  <a:pt x="2117086" y="2555240"/>
                  <a:pt x="2118342" y="2555800"/>
                  <a:pt x="2119419" y="2556566"/>
                </a:cubicBezTo>
                <a:cubicBezTo>
                  <a:pt x="2120494" y="2557332"/>
                  <a:pt x="2121392" y="2558304"/>
                  <a:pt x="2122110" y="2559482"/>
                </a:cubicBezTo>
                <a:cubicBezTo>
                  <a:pt x="2122827" y="2560660"/>
                  <a:pt x="2123456" y="2562044"/>
                  <a:pt x="2123993" y="2563635"/>
                </a:cubicBezTo>
                <a:lnTo>
                  <a:pt x="2156689" y="2646435"/>
                </a:lnTo>
                <a:lnTo>
                  <a:pt x="2157132" y="2646435"/>
                </a:lnTo>
                <a:lnTo>
                  <a:pt x="2191153" y="2563900"/>
                </a:lnTo>
                <a:cubicBezTo>
                  <a:pt x="2191810" y="2562133"/>
                  <a:pt x="2192529" y="2560631"/>
                  <a:pt x="2193306" y="2559393"/>
                </a:cubicBezTo>
                <a:cubicBezTo>
                  <a:pt x="2194085" y="2558156"/>
                  <a:pt x="2194938" y="2557170"/>
                  <a:pt x="2195865" y="2556433"/>
                </a:cubicBezTo>
                <a:cubicBezTo>
                  <a:pt x="2196794" y="2555697"/>
                  <a:pt x="2197826" y="2555167"/>
                  <a:pt x="2198964" y="2554843"/>
                </a:cubicBezTo>
                <a:cubicBezTo>
                  <a:pt x="2200100" y="2554519"/>
                  <a:pt x="2201416" y="2554356"/>
                  <a:pt x="2202915" y="2554356"/>
                </a:cubicBezTo>
                <a:lnTo>
                  <a:pt x="2212701" y="2554356"/>
                </a:lnTo>
                <a:cubicBezTo>
                  <a:pt x="2213597" y="2554356"/>
                  <a:pt x="2214452" y="2554489"/>
                  <a:pt x="2215260" y="2554754"/>
                </a:cubicBezTo>
                <a:cubicBezTo>
                  <a:pt x="2216067" y="2555019"/>
                  <a:pt x="2216755" y="2555432"/>
                  <a:pt x="2217323" y="2555991"/>
                </a:cubicBezTo>
                <a:cubicBezTo>
                  <a:pt x="2217894" y="2556551"/>
                  <a:pt x="2218357" y="2557258"/>
                  <a:pt x="2218717" y="2558112"/>
                </a:cubicBezTo>
                <a:cubicBezTo>
                  <a:pt x="2219076" y="2558966"/>
                  <a:pt x="2219255" y="2560012"/>
                  <a:pt x="2219255" y="2561249"/>
                </a:cubicBezTo>
                <a:lnTo>
                  <a:pt x="2219255" y="2666405"/>
                </a:lnTo>
                <a:cubicBezTo>
                  <a:pt x="2219255" y="2666877"/>
                  <a:pt x="2219134" y="2667289"/>
                  <a:pt x="2218891" y="2667643"/>
                </a:cubicBezTo>
                <a:cubicBezTo>
                  <a:pt x="2218648" y="2667996"/>
                  <a:pt x="2218223" y="2668276"/>
                  <a:pt x="2217617" y="2668482"/>
                </a:cubicBezTo>
                <a:cubicBezTo>
                  <a:pt x="2217010" y="2668688"/>
                  <a:pt x="2216236" y="2668865"/>
                  <a:pt x="2215296" y="2669012"/>
                </a:cubicBezTo>
                <a:cubicBezTo>
                  <a:pt x="2214356" y="2669160"/>
                  <a:pt x="2213126" y="2669233"/>
                  <a:pt x="2211609" y="2669233"/>
                </a:cubicBezTo>
                <a:cubicBezTo>
                  <a:pt x="2210214" y="2669233"/>
                  <a:pt x="2209016" y="2669160"/>
                  <a:pt x="2208014" y="2669012"/>
                </a:cubicBezTo>
                <a:cubicBezTo>
                  <a:pt x="2207012" y="2668865"/>
                  <a:pt x="2206224" y="2668688"/>
                  <a:pt x="2205646" y="2668482"/>
                </a:cubicBezTo>
                <a:cubicBezTo>
                  <a:pt x="2205071" y="2668276"/>
                  <a:pt x="2204661" y="2667996"/>
                  <a:pt x="2204417" y="2667643"/>
                </a:cubicBezTo>
                <a:cubicBezTo>
                  <a:pt x="2204174" y="2667289"/>
                  <a:pt x="2204055" y="2666877"/>
                  <a:pt x="2204055" y="2666405"/>
                </a:cubicBezTo>
                <a:lnTo>
                  <a:pt x="2204055" y="2566816"/>
                </a:lnTo>
                <a:lnTo>
                  <a:pt x="2203878" y="2566816"/>
                </a:lnTo>
                <a:lnTo>
                  <a:pt x="2163581" y="2666847"/>
                </a:lnTo>
                <a:cubicBezTo>
                  <a:pt x="2163405" y="2667260"/>
                  <a:pt x="2163155" y="2667613"/>
                  <a:pt x="2162832" y="2667908"/>
                </a:cubicBezTo>
                <a:cubicBezTo>
                  <a:pt x="2162507" y="2668202"/>
                  <a:pt x="2162036" y="2668453"/>
                  <a:pt x="2161417" y="2668659"/>
                </a:cubicBezTo>
                <a:cubicBezTo>
                  <a:pt x="2160799" y="2668865"/>
                  <a:pt x="2160063" y="2669012"/>
                  <a:pt x="2159208" y="2669101"/>
                </a:cubicBezTo>
                <a:cubicBezTo>
                  <a:pt x="2158353" y="2669189"/>
                  <a:pt x="2157337" y="2669233"/>
                  <a:pt x="2156159" y="2669233"/>
                </a:cubicBezTo>
                <a:cubicBezTo>
                  <a:pt x="2154922" y="2669233"/>
                  <a:pt x="2153863" y="2669174"/>
                  <a:pt x="2152978" y="2669056"/>
                </a:cubicBezTo>
                <a:cubicBezTo>
                  <a:pt x="2152094" y="2668939"/>
                  <a:pt x="2151357" y="2668777"/>
                  <a:pt x="2150770" y="2668570"/>
                </a:cubicBezTo>
                <a:cubicBezTo>
                  <a:pt x="2150180" y="2668364"/>
                  <a:pt x="2149723" y="2668114"/>
                  <a:pt x="2149400" y="2667819"/>
                </a:cubicBezTo>
                <a:cubicBezTo>
                  <a:pt x="2149076" y="2667525"/>
                  <a:pt x="2148855" y="2667201"/>
                  <a:pt x="2148736" y="2666847"/>
                </a:cubicBezTo>
                <a:lnTo>
                  <a:pt x="2110209" y="2566816"/>
                </a:lnTo>
                <a:lnTo>
                  <a:pt x="2110120" y="2566816"/>
                </a:lnTo>
                <a:lnTo>
                  <a:pt x="2110120" y="2666405"/>
                </a:lnTo>
                <a:cubicBezTo>
                  <a:pt x="2110120" y="2666877"/>
                  <a:pt x="2110000" y="2667289"/>
                  <a:pt x="2109756" y="2667643"/>
                </a:cubicBezTo>
                <a:cubicBezTo>
                  <a:pt x="2109515" y="2667996"/>
                  <a:pt x="2109089" y="2668276"/>
                  <a:pt x="2108483" y="2668482"/>
                </a:cubicBezTo>
                <a:cubicBezTo>
                  <a:pt x="2107876" y="2668688"/>
                  <a:pt x="2107087" y="2668865"/>
                  <a:pt x="2106116" y="2669012"/>
                </a:cubicBezTo>
                <a:cubicBezTo>
                  <a:pt x="2105145" y="2669160"/>
                  <a:pt x="2103902" y="2669233"/>
                  <a:pt x="2102386" y="2669233"/>
                </a:cubicBezTo>
                <a:cubicBezTo>
                  <a:pt x="2100929" y="2669233"/>
                  <a:pt x="2099715" y="2669160"/>
                  <a:pt x="2098745" y="2669012"/>
                </a:cubicBezTo>
                <a:cubicBezTo>
                  <a:pt x="2097774" y="2668865"/>
                  <a:pt x="2097001" y="2668688"/>
                  <a:pt x="2096424" y="2668482"/>
                </a:cubicBezTo>
                <a:cubicBezTo>
                  <a:pt x="2095847" y="2668276"/>
                  <a:pt x="2095454" y="2667996"/>
                  <a:pt x="2095241" y="2667643"/>
                </a:cubicBezTo>
                <a:cubicBezTo>
                  <a:pt x="2095028" y="2667289"/>
                  <a:pt x="2094922" y="2666877"/>
                  <a:pt x="2094922" y="2666405"/>
                </a:cubicBezTo>
                <a:lnTo>
                  <a:pt x="2094922" y="2561249"/>
                </a:lnTo>
                <a:cubicBezTo>
                  <a:pt x="2094922" y="2558775"/>
                  <a:pt x="2095580" y="2557008"/>
                  <a:pt x="2096896" y="2555947"/>
                </a:cubicBezTo>
                <a:cubicBezTo>
                  <a:pt x="2098212" y="2554887"/>
                  <a:pt x="2099678" y="2554356"/>
                  <a:pt x="2101292" y="2554356"/>
                </a:cubicBezTo>
                <a:close/>
                <a:moveTo>
                  <a:pt x="1634564" y="2554356"/>
                </a:moveTo>
                <a:lnTo>
                  <a:pt x="1643897" y="2554356"/>
                </a:lnTo>
                <a:cubicBezTo>
                  <a:pt x="1645810" y="2554356"/>
                  <a:pt x="1647495" y="2554533"/>
                  <a:pt x="1648931" y="2554887"/>
                </a:cubicBezTo>
                <a:cubicBezTo>
                  <a:pt x="1650367" y="2555240"/>
                  <a:pt x="1651624" y="2555800"/>
                  <a:pt x="1652700" y="2556566"/>
                </a:cubicBezTo>
                <a:cubicBezTo>
                  <a:pt x="1653777" y="2557332"/>
                  <a:pt x="1654674" y="2558304"/>
                  <a:pt x="1655392" y="2559482"/>
                </a:cubicBezTo>
                <a:cubicBezTo>
                  <a:pt x="1656110" y="2560660"/>
                  <a:pt x="1656738" y="2562044"/>
                  <a:pt x="1657276" y="2563635"/>
                </a:cubicBezTo>
                <a:lnTo>
                  <a:pt x="1689971" y="2646435"/>
                </a:lnTo>
                <a:lnTo>
                  <a:pt x="1690413" y="2646435"/>
                </a:lnTo>
                <a:lnTo>
                  <a:pt x="1724433" y="2563900"/>
                </a:lnTo>
                <a:cubicBezTo>
                  <a:pt x="1725091" y="2562133"/>
                  <a:pt x="1725809" y="2560631"/>
                  <a:pt x="1726588" y="2559393"/>
                </a:cubicBezTo>
                <a:cubicBezTo>
                  <a:pt x="1727366" y="2558156"/>
                  <a:pt x="1728220" y="2557170"/>
                  <a:pt x="1729147" y="2556433"/>
                </a:cubicBezTo>
                <a:cubicBezTo>
                  <a:pt x="1730076" y="2555697"/>
                  <a:pt x="1731108" y="2555167"/>
                  <a:pt x="1732244" y="2554843"/>
                </a:cubicBezTo>
                <a:cubicBezTo>
                  <a:pt x="1733381" y="2554519"/>
                  <a:pt x="1734697" y="2554356"/>
                  <a:pt x="1736194" y="2554356"/>
                </a:cubicBezTo>
                <a:lnTo>
                  <a:pt x="1745979" y="2554356"/>
                </a:lnTo>
                <a:cubicBezTo>
                  <a:pt x="1746878" y="2554356"/>
                  <a:pt x="1747731" y="2554489"/>
                  <a:pt x="1748539" y="2554754"/>
                </a:cubicBezTo>
                <a:cubicBezTo>
                  <a:pt x="1749347" y="2555019"/>
                  <a:pt x="1750035" y="2555432"/>
                  <a:pt x="1750604" y="2555991"/>
                </a:cubicBezTo>
                <a:cubicBezTo>
                  <a:pt x="1751173" y="2556551"/>
                  <a:pt x="1751636" y="2557258"/>
                  <a:pt x="1751995" y="2558112"/>
                </a:cubicBezTo>
                <a:cubicBezTo>
                  <a:pt x="1752354" y="2558966"/>
                  <a:pt x="1752533" y="2560012"/>
                  <a:pt x="1752533" y="2561249"/>
                </a:cubicBezTo>
                <a:lnTo>
                  <a:pt x="1752533" y="2666405"/>
                </a:lnTo>
                <a:cubicBezTo>
                  <a:pt x="1752533" y="2666877"/>
                  <a:pt x="1752412" y="2667289"/>
                  <a:pt x="1752170" y="2667643"/>
                </a:cubicBezTo>
                <a:cubicBezTo>
                  <a:pt x="1751927" y="2667996"/>
                  <a:pt x="1751503" y="2668276"/>
                  <a:pt x="1750896" y="2668482"/>
                </a:cubicBezTo>
                <a:cubicBezTo>
                  <a:pt x="1750288" y="2668688"/>
                  <a:pt x="1749514" y="2668865"/>
                  <a:pt x="1748575" y="2669012"/>
                </a:cubicBezTo>
                <a:cubicBezTo>
                  <a:pt x="1747634" y="2669160"/>
                  <a:pt x="1746405" y="2669233"/>
                  <a:pt x="1744889" y="2669233"/>
                </a:cubicBezTo>
                <a:cubicBezTo>
                  <a:pt x="1743493" y="2669233"/>
                  <a:pt x="1742295" y="2669160"/>
                  <a:pt x="1741295" y="2669012"/>
                </a:cubicBezTo>
                <a:cubicBezTo>
                  <a:pt x="1740292" y="2668865"/>
                  <a:pt x="1739504" y="2668688"/>
                  <a:pt x="1738927" y="2668482"/>
                </a:cubicBezTo>
                <a:cubicBezTo>
                  <a:pt x="1738351" y="2668276"/>
                  <a:pt x="1737941" y="2667996"/>
                  <a:pt x="1737698" y="2667643"/>
                </a:cubicBezTo>
                <a:cubicBezTo>
                  <a:pt x="1737456" y="2667289"/>
                  <a:pt x="1737334" y="2666877"/>
                  <a:pt x="1737334" y="2666405"/>
                </a:cubicBezTo>
                <a:lnTo>
                  <a:pt x="1737334" y="2566816"/>
                </a:lnTo>
                <a:lnTo>
                  <a:pt x="1737158" y="2566816"/>
                </a:lnTo>
                <a:lnTo>
                  <a:pt x="1696864" y="2666847"/>
                </a:lnTo>
                <a:cubicBezTo>
                  <a:pt x="1696687" y="2667260"/>
                  <a:pt x="1696437" y="2667613"/>
                  <a:pt x="1696112" y="2667908"/>
                </a:cubicBezTo>
                <a:cubicBezTo>
                  <a:pt x="1695788" y="2668202"/>
                  <a:pt x="1695317" y="2668453"/>
                  <a:pt x="1694700" y="2668659"/>
                </a:cubicBezTo>
                <a:cubicBezTo>
                  <a:pt x="1694081" y="2668865"/>
                  <a:pt x="1693343" y="2669012"/>
                  <a:pt x="1692490" y="2669101"/>
                </a:cubicBezTo>
                <a:cubicBezTo>
                  <a:pt x="1691635" y="2669189"/>
                  <a:pt x="1690620" y="2669233"/>
                  <a:pt x="1689441" y="2669233"/>
                </a:cubicBezTo>
                <a:cubicBezTo>
                  <a:pt x="1688204" y="2669233"/>
                  <a:pt x="1687144" y="2669174"/>
                  <a:pt x="1686260" y="2669056"/>
                </a:cubicBezTo>
                <a:cubicBezTo>
                  <a:pt x="1685377" y="2668939"/>
                  <a:pt x="1684640" y="2668777"/>
                  <a:pt x="1684052" y="2668570"/>
                </a:cubicBezTo>
                <a:cubicBezTo>
                  <a:pt x="1683461" y="2668364"/>
                  <a:pt x="1683005" y="2668114"/>
                  <a:pt x="1682680" y="2667819"/>
                </a:cubicBezTo>
                <a:cubicBezTo>
                  <a:pt x="1682356" y="2667525"/>
                  <a:pt x="1682136" y="2667201"/>
                  <a:pt x="1682019" y="2666847"/>
                </a:cubicBezTo>
                <a:lnTo>
                  <a:pt x="1643481" y="2566816"/>
                </a:lnTo>
                <a:lnTo>
                  <a:pt x="1643392" y="2566816"/>
                </a:lnTo>
                <a:lnTo>
                  <a:pt x="1643392" y="2666405"/>
                </a:lnTo>
                <a:cubicBezTo>
                  <a:pt x="1643392" y="2666877"/>
                  <a:pt x="1643271" y="2667289"/>
                  <a:pt x="1643028" y="2667643"/>
                </a:cubicBezTo>
                <a:cubicBezTo>
                  <a:pt x="1642787" y="2667996"/>
                  <a:pt x="1642361" y="2668276"/>
                  <a:pt x="1641754" y="2668482"/>
                </a:cubicBezTo>
                <a:cubicBezTo>
                  <a:pt x="1641147" y="2668688"/>
                  <a:pt x="1640358" y="2668865"/>
                  <a:pt x="1639387" y="2669012"/>
                </a:cubicBezTo>
                <a:cubicBezTo>
                  <a:pt x="1638417" y="2669160"/>
                  <a:pt x="1637173" y="2669233"/>
                  <a:pt x="1635656" y="2669233"/>
                </a:cubicBezTo>
                <a:cubicBezTo>
                  <a:pt x="1634200" y="2669233"/>
                  <a:pt x="1632986" y="2669160"/>
                  <a:pt x="1632016" y="2669012"/>
                </a:cubicBezTo>
                <a:cubicBezTo>
                  <a:pt x="1631045" y="2668865"/>
                  <a:pt x="1630271" y="2668688"/>
                  <a:pt x="1629695" y="2668482"/>
                </a:cubicBezTo>
                <a:cubicBezTo>
                  <a:pt x="1629118" y="2668276"/>
                  <a:pt x="1628724" y="2667996"/>
                  <a:pt x="1628511" y="2667643"/>
                </a:cubicBezTo>
                <a:cubicBezTo>
                  <a:pt x="1628299" y="2667289"/>
                  <a:pt x="1628193" y="2666877"/>
                  <a:pt x="1628193" y="2666405"/>
                </a:cubicBezTo>
                <a:lnTo>
                  <a:pt x="1628193" y="2561249"/>
                </a:lnTo>
                <a:cubicBezTo>
                  <a:pt x="1628193" y="2558775"/>
                  <a:pt x="1628851" y="2557008"/>
                  <a:pt x="1630167" y="2555947"/>
                </a:cubicBezTo>
                <a:cubicBezTo>
                  <a:pt x="1631483" y="2554887"/>
                  <a:pt x="1632949" y="2554356"/>
                  <a:pt x="1634564" y="2554356"/>
                </a:cubicBezTo>
                <a:close/>
                <a:moveTo>
                  <a:pt x="1158317" y="2554356"/>
                </a:moveTo>
                <a:lnTo>
                  <a:pt x="1167648" y="2554356"/>
                </a:lnTo>
                <a:cubicBezTo>
                  <a:pt x="1169562" y="2554356"/>
                  <a:pt x="1171238" y="2554533"/>
                  <a:pt x="1172672" y="2554887"/>
                </a:cubicBezTo>
                <a:cubicBezTo>
                  <a:pt x="1174109" y="2555240"/>
                  <a:pt x="1175365" y="2555800"/>
                  <a:pt x="1176441" y="2556566"/>
                </a:cubicBezTo>
                <a:cubicBezTo>
                  <a:pt x="1177518" y="2557332"/>
                  <a:pt x="1178415" y="2558304"/>
                  <a:pt x="1179133" y="2559482"/>
                </a:cubicBezTo>
                <a:cubicBezTo>
                  <a:pt x="1179851" y="2560660"/>
                  <a:pt x="1180479" y="2562044"/>
                  <a:pt x="1181018" y="2563635"/>
                </a:cubicBezTo>
                <a:lnTo>
                  <a:pt x="1213712" y="2646435"/>
                </a:lnTo>
                <a:lnTo>
                  <a:pt x="1214154" y="2646435"/>
                </a:lnTo>
                <a:lnTo>
                  <a:pt x="1248176" y="2563900"/>
                </a:lnTo>
                <a:cubicBezTo>
                  <a:pt x="1248834" y="2562133"/>
                  <a:pt x="1249553" y="2560631"/>
                  <a:pt x="1250332" y="2559393"/>
                </a:cubicBezTo>
                <a:cubicBezTo>
                  <a:pt x="1251110" y="2558156"/>
                  <a:pt x="1251963" y="2557170"/>
                  <a:pt x="1252890" y="2556433"/>
                </a:cubicBezTo>
                <a:cubicBezTo>
                  <a:pt x="1253818" y="2555697"/>
                  <a:pt x="1254851" y="2555167"/>
                  <a:pt x="1255987" y="2554843"/>
                </a:cubicBezTo>
                <a:cubicBezTo>
                  <a:pt x="1257124" y="2554519"/>
                  <a:pt x="1258441" y="2554356"/>
                  <a:pt x="1259937" y="2554356"/>
                </a:cubicBezTo>
                <a:lnTo>
                  <a:pt x="1269722" y="2554356"/>
                </a:lnTo>
                <a:cubicBezTo>
                  <a:pt x="1270621" y="2554356"/>
                  <a:pt x="1271474" y="2554489"/>
                  <a:pt x="1272282" y="2554754"/>
                </a:cubicBezTo>
                <a:cubicBezTo>
                  <a:pt x="1273090" y="2555019"/>
                  <a:pt x="1273779" y="2555432"/>
                  <a:pt x="1274346" y="2555991"/>
                </a:cubicBezTo>
                <a:cubicBezTo>
                  <a:pt x="1274916" y="2556551"/>
                  <a:pt x="1275381" y="2557258"/>
                  <a:pt x="1275739" y="2558112"/>
                </a:cubicBezTo>
                <a:cubicBezTo>
                  <a:pt x="1276098" y="2558966"/>
                  <a:pt x="1276278" y="2560012"/>
                  <a:pt x="1276278" y="2561249"/>
                </a:cubicBezTo>
                <a:lnTo>
                  <a:pt x="1276278" y="2666405"/>
                </a:lnTo>
                <a:cubicBezTo>
                  <a:pt x="1276278" y="2666877"/>
                  <a:pt x="1276156" y="2667289"/>
                  <a:pt x="1275913" y="2667643"/>
                </a:cubicBezTo>
                <a:cubicBezTo>
                  <a:pt x="1275671" y="2667996"/>
                  <a:pt x="1275247" y="2668276"/>
                  <a:pt x="1274639" y="2668482"/>
                </a:cubicBezTo>
                <a:cubicBezTo>
                  <a:pt x="1274032" y="2668688"/>
                  <a:pt x="1273258" y="2668865"/>
                  <a:pt x="1272318" y="2669012"/>
                </a:cubicBezTo>
                <a:cubicBezTo>
                  <a:pt x="1271377" y="2669160"/>
                  <a:pt x="1270149" y="2669233"/>
                  <a:pt x="1268633" y="2669233"/>
                </a:cubicBezTo>
                <a:cubicBezTo>
                  <a:pt x="1267237" y="2669233"/>
                  <a:pt x="1266039" y="2669160"/>
                  <a:pt x="1265037" y="2669012"/>
                </a:cubicBezTo>
                <a:cubicBezTo>
                  <a:pt x="1264036" y="2668865"/>
                  <a:pt x="1263247" y="2668688"/>
                  <a:pt x="1262670" y="2668482"/>
                </a:cubicBezTo>
                <a:cubicBezTo>
                  <a:pt x="1262094" y="2668276"/>
                  <a:pt x="1261684" y="2667996"/>
                  <a:pt x="1261442" y="2667643"/>
                </a:cubicBezTo>
                <a:cubicBezTo>
                  <a:pt x="1261200" y="2667289"/>
                  <a:pt x="1261079" y="2666877"/>
                  <a:pt x="1261079" y="2666405"/>
                </a:cubicBezTo>
                <a:lnTo>
                  <a:pt x="1261079" y="2566816"/>
                </a:lnTo>
                <a:lnTo>
                  <a:pt x="1260902" y="2566816"/>
                </a:lnTo>
                <a:lnTo>
                  <a:pt x="1220605" y="2666847"/>
                </a:lnTo>
                <a:cubicBezTo>
                  <a:pt x="1220429" y="2667260"/>
                  <a:pt x="1220177" y="2667613"/>
                  <a:pt x="1219854" y="2667908"/>
                </a:cubicBezTo>
                <a:cubicBezTo>
                  <a:pt x="1219530" y="2668202"/>
                  <a:pt x="1219058" y="2668453"/>
                  <a:pt x="1218440" y="2668659"/>
                </a:cubicBezTo>
                <a:cubicBezTo>
                  <a:pt x="1217822" y="2668865"/>
                  <a:pt x="1217085" y="2669012"/>
                  <a:pt x="1216231" y="2669101"/>
                </a:cubicBezTo>
                <a:cubicBezTo>
                  <a:pt x="1215376" y="2669189"/>
                  <a:pt x="1214360" y="2669233"/>
                  <a:pt x="1213182" y="2669233"/>
                </a:cubicBezTo>
                <a:cubicBezTo>
                  <a:pt x="1211945" y="2669233"/>
                  <a:pt x="1210884" y="2669174"/>
                  <a:pt x="1210000" y="2669056"/>
                </a:cubicBezTo>
                <a:cubicBezTo>
                  <a:pt x="1209117" y="2668939"/>
                  <a:pt x="1208381" y="2668777"/>
                  <a:pt x="1207792" y="2668570"/>
                </a:cubicBezTo>
                <a:cubicBezTo>
                  <a:pt x="1207203" y="2668364"/>
                  <a:pt x="1206746" y="2668114"/>
                  <a:pt x="1206422" y="2667819"/>
                </a:cubicBezTo>
                <a:cubicBezTo>
                  <a:pt x="1206098" y="2667525"/>
                  <a:pt x="1205877" y="2667201"/>
                  <a:pt x="1205759" y="2666847"/>
                </a:cubicBezTo>
                <a:lnTo>
                  <a:pt x="1167233" y="2566816"/>
                </a:lnTo>
                <a:lnTo>
                  <a:pt x="1167144" y="2566816"/>
                </a:lnTo>
                <a:lnTo>
                  <a:pt x="1167144" y="2666405"/>
                </a:lnTo>
                <a:cubicBezTo>
                  <a:pt x="1167144" y="2666877"/>
                  <a:pt x="1167023" y="2667289"/>
                  <a:pt x="1166781" y="2667643"/>
                </a:cubicBezTo>
                <a:cubicBezTo>
                  <a:pt x="1166538" y="2667996"/>
                  <a:pt x="1166114" y="2668276"/>
                  <a:pt x="1165507" y="2668482"/>
                </a:cubicBezTo>
                <a:cubicBezTo>
                  <a:pt x="1164899" y="2668688"/>
                  <a:pt x="1164110" y="2668865"/>
                  <a:pt x="1163140" y="2669012"/>
                </a:cubicBezTo>
                <a:cubicBezTo>
                  <a:pt x="1162169" y="2669160"/>
                  <a:pt x="1160926" y="2669233"/>
                  <a:pt x="1159409" y="2669233"/>
                </a:cubicBezTo>
                <a:cubicBezTo>
                  <a:pt x="1157952" y="2669233"/>
                  <a:pt x="1156739" y="2669160"/>
                  <a:pt x="1155768" y="2669012"/>
                </a:cubicBezTo>
                <a:cubicBezTo>
                  <a:pt x="1154798" y="2668865"/>
                  <a:pt x="1154024" y="2668688"/>
                  <a:pt x="1153447" y="2668482"/>
                </a:cubicBezTo>
                <a:cubicBezTo>
                  <a:pt x="1152870" y="2668276"/>
                  <a:pt x="1152476" y="2667996"/>
                  <a:pt x="1152264" y="2667643"/>
                </a:cubicBezTo>
                <a:cubicBezTo>
                  <a:pt x="1152052" y="2667289"/>
                  <a:pt x="1151946" y="2666877"/>
                  <a:pt x="1151946" y="2666405"/>
                </a:cubicBezTo>
                <a:lnTo>
                  <a:pt x="1151946" y="2561249"/>
                </a:lnTo>
                <a:cubicBezTo>
                  <a:pt x="1151946" y="2558775"/>
                  <a:pt x="1152604" y="2557008"/>
                  <a:pt x="1153920" y="2555947"/>
                </a:cubicBezTo>
                <a:cubicBezTo>
                  <a:pt x="1155235" y="2554887"/>
                  <a:pt x="1156701" y="2554356"/>
                  <a:pt x="1158317" y="2554356"/>
                </a:cubicBezTo>
                <a:close/>
                <a:moveTo>
                  <a:pt x="691608" y="2554356"/>
                </a:moveTo>
                <a:lnTo>
                  <a:pt x="700939" y="2554356"/>
                </a:lnTo>
                <a:cubicBezTo>
                  <a:pt x="702853" y="2554356"/>
                  <a:pt x="704528" y="2554533"/>
                  <a:pt x="705964" y="2554887"/>
                </a:cubicBezTo>
                <a:cubicBezTo>
                  <a:pt x="707400" y="2555240"/>
                  <a:pt x="708655" y="2555800"/>
                  <a:pt x="709733" y="2556566"/>
                </a:cubicBezTo>
                <a:cubicBezTo>
                  <a:pt x="710810" y="2557332"/>
                  <a:pt x="711707" y="2558304"/>
                  <a:pt x="712425" y="2559482"/>
                </a:cubicBezTo>
                <a:cubicBezTo>
                  <a:pt x="713143" y="2560660"/>
                  <a:pt x="713772" y="2562044"/>
                  <a:pt x="714309" y="2563635"/>
                </a:cubicBezTo>
                <a:lnTo>
                  <a:pt x="746995" y="2646435"/>
                </a:lnTo>
                <a:lnTo>
                  <a:pt x="747437" y="2646435"/>
                </a:lnTo>
                <a:lnTo>
                  <a:pt x="781457" y="2563900"/>
                </a:lnTo>
                <a:cubicBezTo>
                  <a:pt x="782115" y="2562133"/>
                  <a:pt x="782834" y="2560631"/>
                  <a:pt x="783611" y="2559393"/>
                </a:cubicBezTo>
                <a:cubicBezTo>
                  <a:pt x="784390" y="2558156"/>
                  <a:pt x="785244" y="2557170"/>
                  <a:pt x="786171" y="2556433"/>
                </a:cubicBezTo>
                <a:cubicBezTo>
                  <a:pt x="787099" y="2555697"/>
                  <a:pt x="788132" y="2555167"/>
                  <a:pt x="789268" y="2554843"/>
                </a:cubicBezTo>
                <a:cubicBezTo>
                  <a:pt x="790405" y="2554519"/>
                  <a:pt x="791721" y="2554356"/>
                  <a:pt x="793218" y="2554356"/>
                </a:cubicBezTo>
                <a:lnTo>
                  <a:pt x="803002" y="2554356"/>
                </a:lnTo>
                <a:cubicBezTo>
                  <a:pt x="803901" y="2554356"/>
                  <a:pt x="804753" y="2554489"/>
                  <a:pt x="805560" y="2554754"/>
                </a:cubicBezTo>
                <a:cubicBezTo>
                  <a:pt x="806369" y="2555019"/>
                  <a:pt x="807056" y="2555432"/>
                  <a:pt x="807625" y="2555991"/>
                </a:cubicBezTo>
                <a:cubicBezTo>
                  <a:pt x="808194" y="2556551"/>
                  <a:pt x="808658" y="2557258"/>
                  <a:pt x="809018" y="2558112"/>
                </a:cubicBezTo>
                <a:cubicBezTo>
                  <a:pt x="809377" y="2558966"/>
                  <a:pt x="809556" y="2560012"/>
                  <a:pt x="809556" y="2561249"/>
                </a:cubicBezTo>
                <a:lnTo>
                  <a:pt x="809556" y="2666405"/>
                </a:lnTo>
                <a:cubicBezTo>
                  <a:pt x="809556" y="2666877"/>
                  <a:pt x="809435" y="2667289"/>
                  <a:pt x="809192" y="2667643"/>
                </a:cubicBezTo>
                <a:cubicBezTo>
                  <a:pt x="808949" y="2667996"/>
                  <a:pt x="808524" y="2668276"/>
                  <a:pt x="807918" y="2668482"/>
                </a:cubicBezTo>
                <a:cubicBezTo>
                  <a:pt x="807311" y="2668688"/>
                  <a:pt x="806537" y="2668865"/>
                  <a:pt x="805598" y="2669012"/>
                </a:cubicBezTo>
                <a:cubicBezTo>
                  <a:pt x="804657" y="2669160"/>
                  <a:pt x="803429" y="2669233"/>
                  <a:pt x="801910" y="2669233"/>
                </a:cubicBezTo>
                <a:cubicBezTo>
                  <a:pt x="800517" y="2669233"/>
                  <a:pt x="799318" y="2669160"/>
                  <a:pt x="798317" y="2669012"/>
                </a:cubicBezTo>
                <a:cubicBezTo>
                  <a:pt x="797317" y="2668865"/>
                  <a:pt x="796528" y="2668688"/>
                  <a:pt x="795950" y="2668482"/>
                </a:cubicBezTo>
                <a:cubicBezTo>
                  <a:pt x="795375" y="2668276"/>
                  <a:pt x="794966" y="2667996"/>
                  <a:pt x="794723" y="2667643"/>
                </a:cubicBezTo>
                <a:cubicBezTo>
                  <a:pt x="794480" y="2667289"/>
                  <a:pt x="794359" y="2666877"/>
                  <a:pt x="794359" y="2666405"/>
                </a:cubicBezTo>
                <a:lnTo>
                  <a:pt x="794359" y="2566816"/>
                </a:lnTo>
                <a:lnTo>
                  <a:pt x="794182" y="2566816"/>
                </a:lnTo>
                <a:lnTo>
                  <a:pt x="753887" y="2666847"/>
                </a:lnTo>
                <a:cubicBezTo>
                  <a:pt x="753710" y="2667260"/>
                  <a:pt x="753460" y="2667613"/>
                  <a:pt x="753137" y="2667908"/>
                </a:cubicBezTo>
                <a:cubicBezTo>
                  <a:pt x="752812" y="2668202"/>
                  <a:pt x="752341" y="2668453"/>
                  <a:pt x="751723" y="2668659"/>
                </a:cubicBezTo>
                <a:cubicBezTo>
                  <a:pt x="751104" y="2668865"/>
                  <a:pt x="750367" y="2669012"/>
                  <a:pt x="749513" y="2669101"/>
                </a:cubicBezTo>
                <a:cubicBezTo>
                  <a:pt x="748661" y="2669189"/>
                  <a:pt x="747644" y="2669233"/>
                  <a:pt x="746466" y="2669233"/>
                </a:cubicBezTo>
                <a:cubicBezTo>
                  <a:pt x="745230" y="2669233"/>
                  <a:pt x="744172" y="2669174"/>
                  <a:pt x="743289" y="2669056"/>
                </a:cubicBezTo>
                <a:cubicBezTo>
                  <a:pt x="742406" y="2668939"/>
                  <a:pt x="741670" y="2668777"/>
                  <a:pt x="741080" y="2668570"/>
                </a:cubicBezTo>
                <a:cubicBezTo>
                  <a:pt x="740490" y="2668364"/>
                  <a:pt x="740035" y="2668114"/>
                  <a:pt x="739710" y="2667819"/>
                </a:cubicBezTo>
                <a:cubicBezTo>
                  <a:pt x="739388" y="2667525"/>
                  <a:pt x="739165" y="2667201"/>
                  <a:pt x="739048" y="2666847"/>
                </a:cubicBezTo>
                <a:lnTo>
                  <a:pt x="700524" y="2566816"/>
                </a:lnTo>
                <a:lnTo>
                  <a:pt x="700436" y="2566816"/>
                </a:lnTo>
                <a:lnTo>
                  <a:pt x="700436" y="2666405"/>
                </a:lnTo>
                <a:cubicBezTo>
                  <a:pt x="700436" y="2666877"/>
                  <a:pt x="700315" y="2667289"/>
                  <a:pt x="700072" y="2667643"/>
                </a:cubicBezTo>
                <a:cubicBezTo>
                  <a:pt x="699829" y="2667996"/>
                  <a:pt x="699404" y="2668276"/>
                  <a:pt x="698797" y="2668482"/>
                </a:cubicBezTo>
                <a:cubicBezTo>
                  <a:pt x="698190" y="2668688"/>
                  <a:pt x="697401" y="2668865"/>
                  <a:pt x="696430" y="2669012"/>
                </a:cubicBezTo>
                <a:cubicBezTo>
                  <a:pt x="695459" y="2669160"/>
                  <a:pt x="694216" y="2669233"/>
                  <a:pt x="692700" y="2669233"/>
                </a:cubicBezTo>
                <a:cubicBezTo>
                  <a:pt x="691244" y="2669233"/>
                  <a:pt x="690029" y="2669160"/>
                  <a:pt x="689060" y="2669012"/>
                </a:cubicBezTo>
                <a:cubicBezTo>
                  <a:pt x="688089" y="2668865"/>
                  <a:pt x="687316" y="2668688"/>
                  <a:pt x="686739" y="2668482"/>
                </a:cubicBezTo>
                <a:cubicBezTo>
                  <a:pt x="686162" y="2668276"/>
                  <a:pt x="685766" y="2667996"/>
                  <a:pt x="685555" y="2667643"/>
                </a:cubicBezTo>
                <a:cubicBezTo>
                  <a:pt x="685342" y="2667289"/>
                  <a:pt x="685237" y="2666877"/>
                  <a:pt x="685237" y="2666405"/>
                </a:cubicBezTo>
                <a:lnTo>
                  <a:pt x="685237" y="2561249"/>
                </a:lnTo>
                <a:cubicBezTo>
                  <a:pt x="685237" y="2558775"/>
                  <a:pt x="685895" y="2557008"/>
                  <a:pt x="687210" y="2555947"/>
                </a:cubicBezTo>
                <a:cubicBezTo>
                  <a:pt x="688527" y="2554887"/>
                  <a:pt x="689991" y="2554356"/>
                  <a:pt x="691608" y="2554356"/>
                </a:cubicBezTo>
                <a:close/>
                <a:moveTo>
                  <a:pt x="215337" y="2554356"/>
                </a:moveTo>
                <a:lnTo>
                  <a:pt x="224669" y="2554356"/>
                </a:lnTo>
                <a:cubicBezTo>
                  <a:pt x="226583" y="2554356"/>
                  <a:pt x="228258" y="2554533"/>
                  <a:pt x="229694" y="2554887"/>
                </a:cubicBezTo>
                <a:cubicBezTo>
                  <a:pt x="231130" y="2555240"/>
                  <a:pt x="232386" y="2555800"/>
                  <a:pt x="233462" y="2556566"/>
                </a:cubicBezTo>
                <a:cubicBezTo>
                  <a:pt x="234539" y="2557332"/>
                  <a:pt x="235436" y="2558304"/>
                  <a:pt x="236154" y="2559482"/>
                </a:cubicBezTo>
                <a:cubicBezTo>
                  <a:pt x="236872" y="2560660"/>
                  <a:pt x="237500" y="2562044"/>
                  <a:pt x="238039" y="2563635"/>
                </a:cubicBezTo>
                <a:lnTo>
                  <a:pt x="270734" y="2646435"/>
                </a:lnTo>
                <a:lnTo>
                  <a:pt x="271176" y="2646435"/>
                </a:lnTo>
                <a:lnTo>
                  <a:pt x="305197" y="2563900"/>
                </a:lnTo>
                <a:cubicBezTo>
                  <a:pt x="305855" y="2562133"/>
                  <a:pt x="306573" y="2560631"/>
                  <a:pt x="307352" y="2559393"/>
                </a:cubicBezTo>
                <a:cubicBezTo>
                  <a:pt x="308130" y="2558156"/>
                  <a:pt x="308983" y="2557170"/>
                  <a:pt x="309911" y="2556433"/>
                </a:cubicBezTo>
                <a:cubicBezTo>
                  <a:pt x="310839" y="2555697"/>
                  <a:pt x="311871" y="2555167"/>
                  <a:pt x="313008" y="2554843"/>
                </a:cubicBezTo>
                <a:cubicBezTo>
                  <a:pt x="314145" y="2554519"/>
                  <a:pt x="315461" y="2554356"/>
                  <a:pt x="316958" y="2554356"/>
                </a:cubicBezTo>
                <a:lnTo>
                  <a:pt x="326743" y="2554356"/>
                </a:lnTo>
                <a:cubicBezTo>
                  <a:pt x="327642" y="2554356"/>
                  <a:pt x="328495" y="2554489"/>
                  <a:pt x="329303" y="2554754"/>
                </a:cubicBezTo>
                <a:cubicBezTo>
                  <a:pt x="330110" y="2555019"/>
                  <a:pt x="330798" y="2555432"/>
                  <a:pt x="331367" y="2555991"/>
                </a:cubicBezTo>
                <a:cubicBezTo>
                  <a:pt x="331936" y="2556551"/>
                  <a:pt x="332400" y="2557258"/>
                  <a:pt x="332759" y="2558112"/>
                </a:cubicBezTo>
                <a:cubicBezTo>
                  <a:pt x="333118" y="2558966"/>
                  <a:pt x="333298" y="2560012"/>
                  <a:pt x="333298" y="2561249"/>
                </a:cubicBezTo>
                <a:lnTo>
                  <a:pt x="333298" y="2666405"/>
                </a:lnTo>
                <a:cubicBezTo>
                  <a:pt x="333298" y="2666877"/>
                  <a:pt x="333176" y="2667289"/>
                  <a:pt x="332934" y="2667643"/>
                </a:cubicBezTo>
                <a:cubicBezTo>
                  <a:pt x="332691" y="2667996"/>
                  <a:pt x="332266" y="2668276"/>
                  <a:pt x="331659" y="2668482"/>
                </a:cubicBezTo>
                <a:cubicBezTo>
                  <a:pt x="331052" y="2668688"/>
                  <a:pt x="330279" y="2668865"/>
                  <a:pt x="329338" y="2669012"/>
                </a:cubicBezTo>
                <a:cubicBezTo>
                  <a:pt x="328398" y="2669160"/>
                  <a:pt x="327170" y="2669233"/>
                  <a:pt x="325652" y="2669233"/>
                </a:cubicBezTo>
                <a:cubicBezTo>
                  <a:pt x="324257" y="2669233"/>
                  <a:pt x="323059" y="2669160"/>
                  <a:pt x="322058" y="2669012"/>
                </a:cubicBezTo>
                <a:cubicBezTo>
                  <a:pt x="321057" y="2668865"/>
                  <a:pt x="320268" y="2668688"/>
                  <a:pt x="319691" y="2668482"/>
                </a:cubicBezTo>
                <a:cubicBezTo>
                  <a:pt x="319114" y="2668276"/>
                  <a:pt x="318705" y="2667996"/>
                  <a:pt x="318462" y="2667643"/>
                </a:cubicBezTo>
                <a:cubicBezTo>
                  <a:pt x="318220" y="2667289"/>
                  <a:pt x="318098" y="2666877"/>
                  <a:pt x="318098" y="2666405"/>
                </a:cubicBezTo>
                <a:lnTo>
                  <a:pt x="318098" y="2566816"/>
                </a:lnTo>
                <a:lnTo>
                  <a:pt x="317922" y="2566816"/>
                </a:lnTo>
                <a:lnTo>
                  <a:pt x="277627" y="2666847"/>
                </a:lnTo>
                <a:cubicBezTo>
                  <a:pt x="277450" y="2667260"/>
                  <a:pt x="277200" y="2667613"/>
                  <a:pt x="276876" y="2667908"/>
                </a:cubicBezTo>
                <a:cubicBezTo>
                  <a:pt x="276552" y="2668202"/>
                  <a:pt x="276080" y="2668453"/>
                  <a:pt x="275462" y="2668659"/>
                </a:cubicBezTo>
                <a:cubicBezTo>
                  <a:pt x="274843" y="2668865"/>
                  <a:pt x="274107" y="2669012"/>
                  <a:pt x="273253" y="2669101"/>
                </a:cubicBezTo>
                <a:cubicBezTo>
                  <a:pt x="272399" y="2669189"/>
                  <a:pt x="271382" y="2669233"/>
                  <a:pt x="270204" y="2669233"/>
                </a:cubicBezTo>
                <a:cubicBezTo>
                  <a:pt x="268967" y="2669233"/>
                  <a:pt x="267906" y="2669174"/>
                  <a:pt x="267023" y="2669056"/>
                </a:cubicBezTo>
                <a:cubicBezTo>
                  <a:pt x="266139" y="2668939"/>
                  <a:pt x="265403" y="2668777"/>
                  <a:pt x="264814" y="2668570"/>
                </a:cubicBezTo>
                <a:cubicBezTo>
                  <a:pt x="264225" y="2668364"/>
                  <a:pt x="263768" y="2668114"/>
                  <a:pt x="263444" y="2667819"/>
                </a:cubicBezTo>
                <a:cubicBezTo>
                  <a:pt x="263120" y="2667525"/>
                  <a:pt x="262899" y="2667201"/>
                  <a:pt x="262781" y="2666847"/>
                </a:cubicBezTo>
                <a:lnTo>
                  <a:pt x="224254" y="2566816"/>
                </a:lnTo>
                <a:lnTo>
                  <a:pt x="224166" y="2566816"/>
                </a:lnTo>
                <a:lnTo>
                  <a:pt x="224166" y="2666405"/>
                </a:lnTo>
                <a:cubicBezTo>
                  <a:pt x="224166" y="2666877"/>
                  <a:pt x="224044" y="2667289"/>
                  <a:pt x="223802" y="2667643"/>
                </a:cubicBezTo>
                <a:cubicBezTo>
                  <a:pt x="223559" y="2667996"/>
                  <a:pt x="223134" y="2668276"/>
                  <a:pt x="222527" y="2668482"/>
                </a:cubicBezTo>
                <a:cubicBezTo>
                  <a:pt x="221920" y="2668688"/>
                  <a:pt x="221131" y="2668865"/>
                  <a:pt x="220161" y="2669012"/>
                </a:cubicBezTo>
                <a:cubicBezTo>
                  <a:pt x="219190" y="2669160"/>
                  <a:pt x="217946" y="2669233"/>
                  <a:pt x="216429" y="2669233"/>
                </a:cubicBezTo>
                <a:cubicBezTo>
                  <a:pt x="214973" y="2669233"/>
                  <a:pt x="213760" y="2669160"/>
                  <a:pt x="212789" y="2669012"/>
                </a:cubicBezTo>
                <a:cubicBezTo>
                  <a:pt x="211818" y="2668865"/>
                  <a:pt x="211045" y="2668688"/>
                  <a:pt x="210468" y="2668482"/>
                </a:cubicBezTo>
                <a:cubicBezTo>
                  <a:pt x="209892" y="2668276"/>
                  <a:pt x="209497" y="2667996"/>
                  <a:pt x="209285" y="2667643"/>
                </a:cubicBezTo>
                <a:cubicBezTo>
                  <a:pt x="209073" y="2667289"/>
                  <a:pt x="208967" y="2666877"/>
                  <a:pt x="208967" y="2666405"/>
                </a:cubicBezTo>
                <a:lnTo>
                  <a:pt x="208967" y="2561249"/>
                </a:lnTo>
                <a:cubicBezTo>
                  <a:pt x="208967" y="2558775"/>
                  <a:pt x="209624" y="2557008"/>
                  <a:pt x="210940" y="2555947"/>
                </a:cubicBezTo>
                <a:cubicBezTo>
                  <a:pt x="212256" y="2554887"/>
                  <a:pt x="213722" y="2554356"/>
                  <a:pt x="215337" y="2554356"/>
                </a:cubicBezTo>
                <a:close/>
                <a:moveTo>
                  <a:pt x="8388985" y="2553826"/>
                </a:moveTo>
                <a:cubicBezTo>
                  <a:pt x="8390459" y="2553826"/>
                  <a:pt x="8391681" y="2553900"/>
                  <a:pt x="8392653" y="2554047"/>
                </a:cubicBezTo>
                <a:cubicBezTo>
                  <a:pt x="8393625" y="2554195"/>
                  <a:pt x="8394405" y="2554371"/>
                  <a:pt x="8394994" y="2554577"/>
                </a:cubicBezTo>
                <a:cubicBezTo>
                  <a:pt x="8395584" y="2554784"/>
                  <a:pt x="8395996" y="2555063"/>
                  <a:pt x="8396231" y="2555417"/>
                </a:cubicBezTo>
                <a:cubicBezTo>
                  <a:pt x="8396467" y="2555770"/>
                  <a:pt x="8396585" y="2556183"/>
                  <a:pt x="8396585" y="2556654"/>
                </a:cubicBezTo>
                <a:lnTo>
                  <a:pt x="8396585" y="2602428"/>
                </a:lnTo>
                <a:lnTo>
                  <a:pt x="8448633" y="2602428"/>
                </a:lnTo>
                <a:lnTo>
                  <a:pt x="8448633" y="2556654"/>
                </a:lnTo>
                <a:cubicBezTo>
                  <a:pt x="8448633" y="2556183"/>
                  <a:pt x="8448751" y="2555770"/>
                  <a:pt x="8448986" y="2555417"/>
                </a:cubicBezTo>
                <a:cubicBezTo>
                  <a:pt x="8449222" y="2555063"/>
                  <a:pt x="8449635" y="2554784"/>
                  <a:pt x="8450223" y="2554577"/>
                </a:cubicBezTo>
                <a:cubicBezTo>
                  <a:pt x="8450813" y="2554371"/>
                  <a:pt x="8451579" y="2554195"/>
                  <a:pt x="8452521" y="2554047"/>
                </a:cubicBezTo>
                <a:cubicBezTo>
                  <a:pt x="8453464" y="2553900"/>
                  <a:pt x="8454701" y="2553826"/>
                  <a:pt x="8456232" y="2553826"/>
                </a:cubicBezTo>
                <a:cubicBezTo>
                  <a:pt x="8457646" y="2553826"/>
                  <a:pt x="8458839" y="2553900"/>
                  <a:pt x="8459811" y="2554047"/>
                </a:cubicBezTo>
                <a:cubicBezTo>
                  <a:pt x="8460783" y="2554195"/>
                  <a:pt x="8461564" y="2554371"/>
                  <a:pt x="8462153" y="2554577"/>
                </a:cubicBezTo>
                <a:cubicBezTo>
                  <a:pt x="8462743" y="2554784"/>
                  <a:pt x="8463155" y="2555063"/>
                  <a:pt x="8463390" y="2555417"/>
                </a:cubicBezTo>
                <a:cubicBezTo>
                  <a:pt x="8463626" y="2555770"/>
                  <a:pt x="8463744" y="2556183"/>
                  <a:pt x="8463744" y="2556654"/>
                </a:cubicBezTo>
                <a:lnTo>
                  <a:pt x="8463744" y="2666405"/>
                </a:lnTo>
                <a:cubicBezTo>
                  <a:pt x="8463744" y="2666877"/>
                  <a:pt x="8463626" y="2667289"/>
                  <a:pt x="8463390" y="2667643"/>
                </a:cubicBezTo>
                <a:cubicBezTo>
                  <a:pt x="8463155" y="2667996"/>
                  <a:pt x="8462743" y="2668276"/>
                  <a:pt x="8462153" y="2668482"/>
                </a:cubicBezTo>
                <a:cubicBezTo>
                  <a:pt x="8461564" y="2668688"/>
                  <a:pt x="8460783" y="2668865"/>
                  <a:pt x="8459811" y="2669012"/>
                </a:cubicBezTo>
                <a:cubicBezTo>
                  <a:pt x="8458839" y="2669160"/>
                  <a:pt x="8457646" y="2669233"/>
                  <a:pt x="8456232" y="2669233"/>
                </a:cubicBezTo>
                <a:cubicBezTo>
                  <a:pt x="8454701" y="2669233"/>
                  <a:pt x="8453464" y="2669160"/>
                  <a:pt x="8452521" y="2669012"/>
                </a:cubicBezTo>
                <a:cubicBezTo>
                  <a:pt x="8451579" y="2668865"/>
                  <a:pt x="8450813" y="2668688"/>
                  <a:pt x="8450223" y="2668482"/>
                </a:cubicBezTo>
                <a:cubicBezTo>
                  <a:pt x="8449635" y="2668276"/>
                  <a:pt x="8449222" y="2667996"/>
                  <a:pt x="8448986" y="2667643"/>
                </a:cubicBezTo>
                <a:cubicBezTo>
                  <a:pt x="8448751" y="2667289"/>
                  <a:pt x="8448633" y="2666877"/>
                  <a:pt x="8448633" y="2666405"/>
                </a:cubicBezTo>
                <a:lnTo>
                  <a:pt x="8448633" y="2615683"/>
                </a:lnTo>
                <a:lnTo>
                  <a:pt x="8396585" y="2615683"/>
                </a:lnTo>
                <a:lnTo>
                  <a:pt x="8396585" y="2666405"/>
                </a:lnTo>
                <a:cubicBezTo>
                  <a:pt x="8396585" y="2666877"/>
                  <a:pt x="8396467" y="2667289"/>
                  <a:pt x="8396231" y="2667643"/>
                </a:cubicBezTo>
                <a:cubicBezTo>
                  <a:pt x="8395996" y="2667996"/>
                  <a:pt x="8395584" y="2668276"/>
                  <a:pt x="8394994" y="2668482"/>
                </a:cubicBezTo>
                <a:cubicBezTo>
                  <a:pt x="8394405" y="2668688"/>
                  <a:pt x="8393625" y="2668865"/>
                  <a:pt x="8392653" y="2669012"/>
                </a:cubicBezTo>
                <a:cubicBezTo>
                  <a:pt x="8391681" y="2669160"/>
                  <a:pt x="8390459" y="2669233"/>
                  <a:pt x="8388985" y="2669233"/>
                </a:cubicBezTo>
                <a:cubicBezTo>
                  <a:pt x="8387572" y="2669233"/>
                  <a:pt x="8386364" y="2669160"/>
                  <a:pt x="8385362" y="2669012"/>
                </a:cubicBezTo>
                <a:cubicBezTo>
                  <a:pt x="8384361" y="2668865"/>
                  <a:pt x="8383566" y="2668688"/>
                  <a:pt x="8382976" y="2668482"/>
                </a:cubicBezTo>
                <a:cubicBezTo>
                  <a:pt x="8382388" y="2668276"/>
                  <a:pt x="8381975" y="2667996"/>
                  <a:pt x="8381739" y="2667643"/>
                </a:cubicBezTo>
                <a:cubicBezTo>
                  <a:pt x="8381504" y="2667289"/>
                  <a:pt x="8381386" y="2666877"/>
                  <a:pt x="8381386" y="2666405"/>
                </a:cubicBezTo>
                <a:lnTo>
                  <a:pt x="8381386" y="2556654"/>
                </a:lnTo>
                <a:cubicBezTo>
                  <a:pt x="8381386" y="2556183"/>
                  <a:pt x="8381504" y="2555770"/>
                  <a:pt x="8381739" y="2555417"/>
                </a:cubicBezTo>
                <a:cubicBezTo>
                  <a:pt x="8381975" y="2555063"/>
                  <a:pt x="8382388" y="2554784"/>
                  <a:pt x="8382976" y="2554577"/>
                </a:cubicBezTo>
                <a:cubicBezTo>
                  <a:pt x="8383566" y="2554371"/>
                  <a:pt x="8384361" y="2554195"/>
                  <a:pt x="8385362" y="2554047"/>
                </a:cubicBezTo>
                <a:cubicBezTo>
                  <a:pt x="8386364" y="2553900"/>
                  <a:pt x="8387572" y="2553826"/>
                  <a:pt x="8388985" y="2553826"/>
                </a:cubicBezTo>
                <a:close/>
                <a:moveTo>
                  <a:pt x="8138401" y="2553826"/>
                </a:moveTo>
                <a:cubicBezTo>
                  <a:pt x="8140168" y="2553826"/>
                  <a:pt x="8141597" y="2553885"/>
                  <a:pt x="8142686" y="2554003"/>
                </a:cubicBezTo>
                <a:cubicBezTo>
                  <a:pt x="8143777" y="2554121"/>
                  <a:pt x="8144646" y="2554283"/>
                  <a:pt x="8145293" y="2554489"/>
                </a:cubicBezTo>
                <a:cubicBezTo>
                  <a:pt x="8145941" y="2554695"/>
                  <a:pt x="8146428" y="2554990"/>
                  <a:pt x="8146751" y="2555373"/>
                </a:cubicBezTo>
                <a:cubicBezTo>
                  <a:pt x="8147076" y="2555756"/>
                  <a:pt x="8147385" y="2556242"/>
                  <a:pt x="8147679" y="2556831"/>
                </a:cubicBezTo>
                <a:lnTo>
                  <a:pt x="8163497" y="2589703"/>
                </a:lnTo>
                <a:cubicBezTo>
                  <a:pt x="8164965" y="2592826"/>
                  <a:pt x="8166432" y="2596095"/>
                  <a:pt x="8167895" y="2599512"/>
                </a:cubicBezTo>
                <a:cubicBezTo>
                  <a:pt x="8169359" y="2602929"/>
                  <a:pt x="8170853" y="2606375"/>
                  <a:pt x="8172377" y="2609851"/>
                </a:cubicBezTo>
                <a:lnTo>
                  <a:pt x="8172552" y="2609851"/>
                </a:lnTo>
                <a:cubicBezTo>
                  <a:pt x="8173899" y="2606493"/>
                  <a:pt x="8175289" y="2603150"/>
                  <a:pt x="8176724" y="2599821"/>
                </a:cubicBezTo>
                <a:cubicBezTo>
                  <a:pt x="8178159" y="2596493"/>
                  <a:pt x="8179612" y="2593208"/>
                  <a:pt x="8181082" y="2589968"/>
                </a:cubicBezTo>
                <a:lnTo>
                  <a:pt x="8196988" y="2556919"/>
                </a:lnTo>
                <a:cubicBezTo>
                  <a:pt x="8197165" y="2556330"/>
                  <a:pt x="8197415" y="2555829"/>
                  <a:pt x="8197739" y="2555417"/>
                </a:cubicBezTo>
                <a:cubicBezTo>
                  <a:pt x="8198063" y="2555005"/>
                  <a:pt x="8198505" y="2554695"/>
                  <a:pt x="8199064" y="2554489"/>
                </a:cubicBezTo>
                <a:cubicBezTo>
                  <a:pt x="8199624" y="2554283"/>
                  <a:pt x="8200405" y="2554121"/>
                  <a:pt x="8201406" y="2554003"/>
                </a:cubicBezTo>
                <a:cubicBezTo>
                  <a:pt x="8202408" y="2553885"/>
                  <a:pt x="8203675" y="2553826"/>
                  <a:pt x="8205206" y="2553826"/>
                </a:cubicBezTo>
                <a:cubicBezTo>
                  <a:pt x="8207327" y="2553826"/>
                  <a:pt x="8208991" y="2553900"/>
                  <a:pt x="8210199" y="2554047"/>
                </a:cubicBezTo>
                <a:cubicBezTo>
                  <a:pt x="8211407" y="2554195"/>
                  <a:pt x="8212246" y="2554475"/>
                  <a:pt x="8212717" y="2554887"/>
                </a:cubicBezTo>
                <a:cubicBezTo>
                  <a:pt x="8213189" y="2555299"/>
                  <a:pt x="8213351" y="2555888"/>
                  <a:pt x="8213203" y="2556654"/>
                </a:cubicBezTo>
                <a:cubicBezTo>
                  <a:pt x="8213056" y="2557420"/>
                  <a:pt x="8212658" y="2558451"/>
                  <a:pt x="8212010" y="2559747"/>
                </a:cubicBezTo>
                <a:lnTo>
                  <a:pt x="8179668" y="2624255"/>
                </a:lnTo>
                <a:lnTo>
                  <a:pt x="8179668" y="2666405"/>
                </a:lnTo>
                <a:cubicBezTo>
                  <a:pt x="8179668" y="2666877"/>
                  <a:pt x="8179551" y="2667289"/>
                  <a:pt x="8179317" y="2667643"/>
                </a:cubicBezTo>
                <a:cubicBezTo>
                  <a:pt x="8179082" y="2667996"/>
                  <a:pt x="8178673" y="2668276"/>
                  <a:pt x="8178087" y="2668482"/>
                </a:cubicBezTo>
                <a:cubicBezTo>
                  <a:pt x="8177501" y="2668688"/>
                  <a:pt x="8176710" y="2668865"/>
                  <a:pt x="8175715" y="2669012"/>
                </a:cubicBezTo>
                <a:cubicBezTo>
                  <a:pt x="8174719" y="2669160"/>
                  <a:pt x="8173518" y="2669233"/>
                  <a:pt x="8172113" y="2669233"/>
                </a:cubicBezTo>
                <a:cubicBezTo>
                  <a:pt x="8170648" y="2669233"/>
                  <a:pt x="8169433" y="2669160"/>
                  <a:pt x="8168466" y="2669012"/>
                </a:cubicBezTo>
                <a:cubicBezTo>
                  <a:pt x="8167500" y="2668865"/>
                  <a:pt x="8166709" y="2668688"/>
                  <a:pt x="8166094" y="2668482"/>
                </a:cubicBezTo>
                <a:cubicBezTo>
                  <a:pt x="8165479" y="2668276"/>
                  <a:pt x="8165055" y="2667996"/>
                  <a:pt x="8164821" y="2667643"/>
                </a:cubicBezTo>
                <a:cubicBezTo>
                  <a:pt x="8164586" y="2667289"/>
                  <a:pt x="8164469" y="2666877"/>
                  <a:pt x="8164469" y="2666405"/>
                </a:cubicBezTo>
                <a:lnTo>
                  <a:pt x="8164469" y="2624255"/>
                </a:lnTo>
                <a:lnTo>
                  <a:pt x="8132127" y="2559747"/>
                </a:lnTo>
                <a:cubicBezTo>
                  <a:pt x="8131479" y="2558392"/>
                  <a:pt x="8131081" y="2557332"/>
                  <a:pt x="8130934" y="2556566"/>
                </a:cubicBezTo>
                <a:cubicBezTo>
                  <a:pt x="8130787" y="2555800"/>
                  <a:pt x="8130934" y="2555211"/>
                  <a:pt x="8131376" y="2554798"/>
                </a:cubicBezTo>
                <a:cubicBezTo>
                  <a:pt x="8131817" y="2554386"/>
                  <a:pt x="8132613" y="2554121"/>
                  <a:pt x="8133761" y="2554003"/>
                </a:cubicBezTo>
                <a:cubicBezTo>
                  <a:pt x="8134910" y="2553885"/>
                  <a:pt x="8136457" y="2553826"/>
                  <a:pt x="8138401" y="2553826"/>
                </a:cubicBezTo>
                <a:close/>
                <a:moveTo>
                  <a:pt x="7912736" y="2553826"/>
                </a:moveTo>
                <a:cubicBezTo>
                  <a:pt x="7914209" y="2553826"/>
                  <a:pt x="7915431" y="2553900"/>
                  <a:pt x="7916403" y="2554047"/>
                </a:cubicBezTo>
                <a:cubicBezTo>
                  <a:pt x="7917375" y="2554195"/>
                  <a:pt x="7918156" y="2554371"/>
                  <a:pt x="7918745" y="2554577"/>
                </a:cubicBezTo>
                <a:cubicBezTo>
                  <a:pt x="7919334" y="2554784"/>
                  <a:pt x="7919746" y="2555063"/>
                  <a:pt x="7919982" y="2555417"/>
                </a:cubicBezTo>
                <a:cubicBezTo>
                  <a:pt x="7920218" y="2555770"/>
                  <a:pt x="7920335" y="2556183"/>
                  <a:pt x="7920335" y="2556654"/>
                </a:cubicBezTo>
                <a:lnTo>
                  <a:pt x="7920335" y="2602428"/>
                </a:lnTo>
                <a:lnTo>
                  <a:pt x="7972383" y="2602428"/>
                </a:lnTo>
                <a:lnTo>
                  <a:pt x="7972383" y="2556654"/>
                </a:lnTo>
                <a:cubicBezTo>
                  <a:pt x="7972383" y="2556183"/>
                  <a:pt x="7972501" y="2555770"/>
                  <a:pt x="7972736" y="2555417"/>
                </a:cubicBezTo>
                <a:cubicBezTo>
                  <a:pt x="7972972" y="2555063"/>
                  <a:pt x="7973385" y="2554784"/>
                  <a:pt x="7973973" y="2554577"/>
                </a:cubicBezTo>
                <a:cubicBezTo>
                  <a:pt x="7974563" y="2554371"/>
                  <a:pt x="7975329" y="2554195"/>
                  <a:pt x="7976271" y="2554047"/>
                </a:cubicBezTo>
                <a:cubicBezTo>
                  <a:pt x="7977214" y="2553900"/>
                  <a:pt x="7978451" y="2553826"/>
                  <a:pt x="7979982" y="2553826"/>
                </a:cubicBezTo>
                <a:cubicBezTo>
                  <a:pt x="7981396" y="2553826"/>
                  <a:pt x="7982589" y="2553900"/>
                  <a:pt x="7983561" y="2554047"/>
                </a:cubicBezTo>
                <a:cubicBezTo>
                  <a:pt x="7984533" y="2554195"/>
                  <a:pt x="7985314" y="2554371"/>
                  <a:pt x="7985903" y="2554577"/>
                </a:cubicBezTo>
                <a:cubicBezTo>
                  <a:pt x="7986493" y="2554784"/>
                  <a:pt x="7986905" y="2555063"/>
                  <a:pt x="7987140" y="2555417"/>
                </a:cubicBezTo>
                <a:cubicBezTo>
                  <a:pt x="7987376" y="2555770"/>
                  <a:pt x="7987494" y="2556183"/>
                  <a:pt x="7987494" y="2556654"/>
                </a:cubicBezTo>
                <a:lnTo>
                  <a:pt x="7987494" y="2666405"/>
                </a:lnTo>
                <a:cubicBezTo>
                  <a:pt x="7987494" y="2666877"/>
                  <a:pt x="7987376" y="2667289"/>
                  <a:pt x="7987140" y="2667643"/>
                </a:cubicBezTo>
                <a:cubicBezTo>
                  <a:pt x="7986905" y="2667996"/>
                  <a:pt x="7986493" y="2668276"/>
                  <a:pt x="7985903" y="2668482"/>
                </a:cubicBezTo>
                <a:cubicBezTo>
                  <a:pt x="7985314" y="2668688"/>
                  <a:pt x="7984533" y="2668865"/>
                  <a:pt x="7983561" y="2669012"/>
                </a:cubicBezTo>
                <a:cubicBezTo>
                  <a:pt x="7982589" y="2669160"/>
                  <a:pt x="7981396" y="2669233"/>
                  <a:pt x="7979982" y="2669233"/>
                </a:cubicBezTo>
                <a:cubicBezTo>
                  <a:pt x="7978451" y="2669233"/>
                  <a:pt x="7977214" y="2669160"/>
                  <a:pt x="7976271" y="2669012"/>
                </a:cubicBezTo>
                <a:cubicBezTo>
                  <a:pt x="7975329" y="2668865"/>
                  <a:pt x="7974563" y="2668688"/>
                  <a:pt x="7973973" y="2668482"/>
                </a:cubicBezTo>
                <a:cubicBezTo>
                  <a:pt x="7973385" y="2668276"/>
                  <a:pt x="7972972" y="2667996"/>
                  <a:pt x="7972736" y="2667643"/>
                </a:cubicBezTo>
                <a:cubicBezTo>
                  <a:pt x="7972501" y="2667289"/>
                  <a:pt x="7972383" y="2666877"/>
                  <a:pt x="7972383" y="2666405"/>
                </a:cubicBezTo>
                <a:lnTo>
                  <a:pt x="7972383" y="2615683"/>
                </a:lnTo>
                <a:lnTo>
                  <a:pt x="7920335" y="2615683"/>
                </a:lnTo>
                <a:lnTo>
                  <a:pt x="7920335" y="2666405"/>
                </a:lnTo>
                <a:cubicBezTo>
                  <a:pt x="7920335" y="2666877"/>
                  <a:pt x="7920218" y="2667289"/>
                  <a:pt x="7919982" y="2667643"/>
                </a:cubicBezTo>
                <a:cubicBezTo>
                  <a:pt x="7919746" y="2667996"/>
                  <a:pt x="7919334" y="2668276"/>
                  <a:pt x="7918745" y="2668482"/>
                </a:cubicBezTo>
                <a:cubicBezTo>
                  <a:pt x="7918156" y="2668688"/>
                  <a:pt x="7917375" y="2668865"/>
                  <a:pt x="7916403" y="2669012"/>
                </a:cubicBezTo>
                <a:cubicBezTo>
                  <a:pt x="7915431" y="2669160"/>
                  <a:pt x="7914209" y="2669233"/>
                  <a:pt x="7912736" y="2669233"/>
                </a:cubicBezTo>
                <a:cubicBezTo>
                  <a:pt x="7911322" y="2669233"/>
                  <a:pt x="7910114" y="2669160"/>
                  <a:pt x="7909113" y="2669012"/>
                </a:cubicBezTo>
                <a:cubicBezTo>
                  <a:pt x="7908111" y="2668865"/>
                  <a:pt x="7907316" y="2668688"/>
                  <a:pt x="7906727" y="2668482"/>
                </a:cubicBezTo>
                <a:cubicBezTo>
                  <a:pt x="7906138" y="2668276"/>
                  <a:pt x="7905726" y="2667996"/>
                  <a:pt x="7905490" y="2667643"/>
                </a:cubicBezTo>
                <a:cubicBezTo>
                  <a:pt x="7905254" y="2667289"/>
                  <a:pt x="7905136" y="2666877"/>
                  <a:pt x="7905136" y="2666405"/>
                </a:cubicBezTo>
                <a:lnTo>
                  <a:pt x="7905136" y="2556654"/>
                </a:lnTo>
                <a:cubicBezTo>
                  <a:pt x="7905136" y="2556183"/>
                  <a:pt x="7905254" y="2555770"/>
                  <a:pt x="7905490" y="2555417"/>
                </a:cubicBezTo>
                <a:cubicBezTo>
                  <a:pt x="7905726" y="2555063"/>
                  <a:pt x="7906138" y="2554784"/>
                  <a:pt x="7906727" y="2554577"/>
                </a:cubicBezTo>
                <a:cubicBezTo>
                  <a:pt x="7907316" y="2554371"/>
                  <a:pt x="7908111" y="2554195"/>
                  <a:pt x="7909113" y="2554047"/>
                </a:cubicBezTo>
                <a:cubicBezTo>
                  <a:pt x="7910114" y="2553900"/>
                  <a:pt x="7911322" y="2553826"/>
                  <a:pt x="7912736" y="2553826"/>
                </a:cubicBezTo>
                <a:close/>
                <a:moveTo>
                  <a:pt x="7662151" y="2553826"/>
                </a:moveTo>
                <a:cubicBezTo>
                  <a:pt x="7663918" y="2553826"/>
                  <a:pt x="7665347" y="2553885"/>
                  <a:pt x="7666437" y="2554003"/>
                </a:cubicBezTo>
                <a:cubicBezTo>
                  <a:pt x="7667527" y="2554121"/>
                  <a:pt x="7668396" y="2554283"/>
                  <a:pt x="7669044" y="2554489"/>
                </a:cubicBezTo>
                <a:cubicBezTo>
                  <a:pt x="7669692" y="2554695"/>
                  <a:pt x="7670178" y="2554990"/>
                  <a:pt x="7670502" y="2555373"/>
                </a:cubicBezTo>
                <a:cubicBezTo>
                  <a:pt x="7670826" y="2555756"/>
                  <a:pt x="7671135" y="2556242"/>
                  <a:pt x="7671429" y="2556831"/>
                </a:cubicBezTo>
                <a:lnTo>
                  <a:pt x="7687247" y="2589703"/>
                </a:lnTo>
                <a:cubicBezTo>
                  <a:pt x="7688716" y="2592826"/>
                  <a:pt x="7690182" y="2596095"/>
                  <a:pt x="7691646" y="2599512"/>
                </a:cubicBezTo>
                <a:cubicBezTo>
                  <a:pt x="7693109" y="2602929"/>
                  <a:pt x="7694604" y="2606375"/>
                  <a:pt x="7696127" y="2609851"/>
                </a:cubicBezTo>
                <a:lnTo>
                  <a:pt x="7696302" y="2609851"/>
                </a:lnTo>
                <a:cubicBezTo>
                  <a:pt x="7697649" y="2606493"/>
                  <a:pt x="7699039" y="2603150"/>
                  <a:pt x="7700475" y="2599821"/>
                </a:cubicBezTo>
                <a:cubicBezTo>
                  <a:pt x="7701910" y="2596493"/>
                  <a:pt x="7703362" y="2593208"/>
                  <a:pt x="7704832" y="2589968"/>
                </a:cubicBezTo>
                <a:lnTo>
                  <a:pt x="7720738" y="2556919"/>
                </a:lnTo>
                <a:cubicBezTo>
                  <a:pt x="7720915" y="2556330"/>
                  <a:pt x="7721165" y="2555829"/>
                  <a:pt x="7721489" y="2555417"/>
                </a:cubicBezTo>
                <a:cubicBezTo>
                  <a:pt x="7721814" y="2555005"/>
                  <a:pt x="7722255" y="2554695"/>
                  <a:pt x="7722815" y="2554489"/>
                </a:cubicBezTo>
                <a:cubicBezTo>
                  <a:pt x="7723375" y="2554283"/>
                  <a:pt x="7724155" y="2554121"/>
                  <a:pt x="7725156" y="2554003"/>
                </a:cubicBezTo>
                <a:cubicBezTo>
                  <a:pt x="7726158" y="2553885"/>
                  <a:pt x="7727425" y="2553826"/>
                  <a:pt x="7728956" y="2553826"/>
                </a:cubicBezTo>
                <a:cubicBezTo>
                  <a:pt x="7731077" y="2553826"/>
                  <a:pt x="7732741" y="2553900"/>
                  <a:pt x="7733949" y="2554047"/>
                </a:cubicBezTo>
                <a:cubicBezTo>
                  <a:pt x="7735157" y="2554195"/>
                  <a:pt x="7735996" y="2554475"/>
                  <a:pt x="7736467" y="2554887"/>
                </a:cubicBezTo>
                <a:cubicBezTo>
                  <a:pt x="7736939" y="2555299"/>
                  <a:pt x="7737101" y="2555888"/>
                  <a:pt x="7736953" y="2556654"/>
                </a:cubicBezTo>
                <a:cubicBezTo>
                  <a:pt x="7736806" y="2557420"/>
                  <a:pt x="7736409" y="2558451"/>
                  <a:pt x="7735760" y="2559747"/>
                </a:cubicBezTo>
                <a:lnTo>
                  <a:pt x="7703418" y="2624255"/>
                </a:lnTo>
                <a:lnTo>
                  <a:pt x="7703418" y="2666405"/>
                </a:lnTo>
                <a:cubicBezTo>
                  <a:pt x="7703418" y="2666877"/>
                  <a:pt x="7703301" y="2667289"/>
                  <a:pt x="7703067" y="2667643"/>
                </a:cubicBezTo>
                <a:cubicBezTo>
                  <a:pt x="7702833" y="2667996"/>
                  <a:pt x="7702423" y="2668276"/>
                  <a:pt x="7701837" y="2668482"/>
                </a:cubicBezTo>
                <a:cubicBezTo>
                  <a:pt x="7701251" y="2668688"/>
                  <a:pt x="7700460" y="2668865"/>
                  <a:pt x="7699465" y="2669012"/>
                </a:cubicBezTo>
                <a:cubicBezTo>
                  <a:pt x="7698469" y="2669160"/>
                  <a:pt x="7697269" y="2669233"/>
                  <a:pt x="7695863" y="2669233"/>
                </a:cubicBezTo>
                <a:cubicBezTo>
                  <a:pt x="7694398" y="2669233"/>
                  <a:pt x="7693183" y="2669160"/>
                  <a:pt x="7692217" y="2669012"/>
                </a:cubicBezTo>
                <a:cubicBezTo>
                  <a:pt x="7691250" y="2668865"/>
                  <a:pt x="7690459" y="2668688"/>
                  <a:pt x="7689845" y="2668482"/>
                </a:cubicBezTo>
                <a:cubicBezTo>
                  <a:pt x="7689230" y="2668276"/>
                  <a:pt x="7688805" y="2667996"/>
                  <a:pt x="7688571" y="2667643"/>
                </a:cubicBezTo>
                <a:cubicBezTo>
                  <a:pt x="7688337" y="2667289"/>
                  <a:pt x="7688219" y="2666877"/>
                  <a:pt x="7688219" y="2666405"/>
                </a:cubicBezTo>
                <a:lnTo>
                  <a:pt x="7688219" y="2624255"/>
                </a:lnTo>
                <a:lnTo>
                  <a:pt x="7655877" y="2559747"/>
                </a:lnTo>
                <a:cubicBezTo>
                  <a:pt x="7655229" y="2558392"/>
                  <a:pt x="7654832" y="2557332"/>
                  <a:pt x="7654684" y="2556566"/>
                </a:cubicBezTo>
                <a:cubicBezTo>
                  <a:pt x="7654537" y="2555800"/>
                  <a:pt x="7654684" y="2555211"/>
                  <a:pt x="7655126" y="2554798"/>
                </a:cubicBezTo>
                <a:cubicBezTo>
                  <a:pt x="7655568" y="2554386"/>
                  <a:pt x="7656363" y="2554121"/>
                  <a:pt x="7657512" y="2554003"/>
                </a:cubicBezTo>
                <a:cubicBezTo>
                  <a:pt x="7658660" y="2553885"/>
                  <a:pt x="7660207" y="2553826"/>
                  <a:pt x="7662151" y="2553826"/>
                </a:cubicBezTo>
                <a:close/>
                <a:moveTo>
                  <a:pt x="7446011" y="2553826"/>
                </a:moveTo>
                <a:cubicBezTo>
                  <a:pt x="7447484" y="2553826"/>
                  <a:pt x="7448706" y="2553900"/>
                  <a:pt x="7449678" y="2554047"/>
                </a:cubicBezTo>
                <a:cubicBezTo>
                  <a:pt x="7450650" y="2554195"/>
                  <a:pt x="7451431" y="2554371"/>
                  <a:pt x="7452020" y="2554577"/>
                </a:cubicBezTo>
                <a:cubicBezTo>
                  <a:pt x="7452609" y="2554784"/>
                  <a:pt x="7453021" y="2555063"/>
                  <a:pt x="7453257" y="2555417"/>
                </a:cubicBezTo>
                <a:cubicBezTo>
                  <a:pt x="7453493" y="2555770"/>
                  <a:pt x="7453610" y="2556183"/>
                  <a:pt x="7453610" y="2556654"/>
                </a:cubicBezTo>
                <a:lnTo>
                  <a:pt x="7453610" y="2602428"/>
                </a:lnTo>
                <a:lnTo>
                  <a:pt x="7505658" y="2602428"/>
                </a:lnTo>
                <a:lnTo>
                  <a:pt x="7505658" y="2556654"/>
                </a:lnTo>
                <a:cubicBezTo>
                  <a:pt x="7505658" y="2556183"/>
                  <a:pt x="7505776" y="2555770"/>
                  <a:pt x="7506012" y="2555417"/>
                </a:cubicBezTo>
                <a:cubicBezTo>
                  <a:pt x="7506248" y="2555063"/>
                  <a:pt x="7506660" y="2554784"/>
                  <a:pt x="7507249" y="2554577"/>
                </a:cubicBezTo>
                <a:cubicBezTo>
                  <a:pt x="7507838" y="2554371"/>
                  <a:pt x="7508604" y="2554195"/>
                  <a:pt x="7509546" y="2554047"/>
                </a:cubicBezTo>
                <a:cubicBezTo>
                  <a:pt x="7510489" y="2553900"/>
                  <a:pt x="7511726" y="2553826"/>
                  <a:pt x="7513258" y="2553826"/>
                </a:cubicBezTo>
                <a:cubicBezTo>
                  <a:pt x="7514672" y="2553826"/>
                  <a:pt x="7515865" y="2553900"/>
                  <a:pt x="7516837" y="2554047"/>
                </a:cubicBezTo>
                <a:cubicBezTo>
                  <a:pt x="7517809" y="2554195"/>
                  <a:pt x="7518589" y="2554371"/>
                  <a:pt x="7519178" y="2554577"/>
                </a:cubicBezTo>
                <a:cubicBezTo>
                  <a:pt x="7519768" y="2554784"/>
                  <a:pt x="7520180" y="2555063"/>
                  <a:pt x="7520415" y="2555417"/>
                </a:cubicBezTo>
                <a:cubicBezTo>
                  <a:pt x="7520651" y="2555770"/>
                  <a:pt x="7520769" y="2556183"/>
                  <a:pt x="7520769" y="2556654"/>
                </a:cubicBezTo>
                <a:lnTo>
                  <a:pt x="7520769" y="2666405"/>
                </a:lnTo>
                <a:cubicBezTo>
                  <a:pt x="7520769" y="2666877"/>
                  <a:pt x="7520651" y="2667289"/>
                  <a:pt x="7520415" y="2667643"/>
                </a:cubicBezTo>
                <a:cubicBezTo>
                  <a:pt x="7520180" y="2667996"/>
                  <a:pt x="7519768" y="2668276"/>
                  <a:pt x="7519178" y="2668482"/>
                </a:cubicBezTo>
                <a:cubicBezTo>
                  <a:pt x="7518589" y="2668688"/>
                  <a:pt x="7517809" y="2668865"/>
                  <a:pt x="7516837" y="2669012"/>
                </a:cubicBezTo>
                <a:cubicBezTo>
                  <a:pt x="7515865" y="2669160"/>
                  <a:pt x="7514672" y="2669233"/>
                  <a:pt x="7513258" y="2669233"/>
                </a:cubicBezTo>
                <a:cubicBezTo>
                  <a:pt x="7511726" y="2669233"/>
                  <a:pt x="7510489" y="2669160"/>
                  <a:pt x="7509546" y="2669012"/>
                </a:cubicBezTo>
                <a:cubicBezTo>
                  <a:pt x="7508604" y="2668865"/>
                  <a:pt x="7507838" y="2668688"/>
                  <a:pt x="7507249" y="2668482"/>
                </a:cubicBezTo>
                <a:cubicBezTo>
                  <a:pt x="7506660" y="2668276"/>
                  <a:pt x="7506248" y="2667996"/>
                  <a:pt x="7506012" y="2667643"/>
                </a:cubicBezTo>
                <a:cubicBezTo>
                  <a:pt x="7505776" y="2667289"/>
                  <a:pt x="7505658" y="2666877"/>
                  <a:pt x="7505658" y="2666405"/>
                </a:cubicBezTo>
                <a:lnTo>
                  <a:pt x="7505658" y="2615683"/>
                </a:lnTo>
                <a:lnTo>
                  <a:pt x="7453610" y="2615683"/>
                </a:lnTo>
                <a:lnTo>
                  <a:pt x="7453610" y="2666405"/>
                </a:lnTo>
                <a:cubicBezTo>
                  <a:pt x="7453610" y="2666877"/>
                  <a:pt x="7453493" y="2667289"/>
                  <a:pt x="7453257" y="2667643"/>
                </a:cubicBezTo>
                <a:cubicBezTo>
                  <a:pt x="7453021" y="2667996"/>
                  <a:pt x="7452609" y="2668276"/>
                  <a:pt x="7452020" y="2668482"/>
                </a:cubicBezTo>
                <a:cubicBezTo>
                  <a:pt x="7451431" y="2668688"/>
                  <a:pt x="7450650" y="2668865"/>
                  <a:pt x="7449678" y="2669012"/>
                </a:cubicBezTo>
                <a:cubicBezTo>
                  <a:pt x="7448706" y="2669160"/>
                  <a:pt x="7447484" y="2669233"/>
                  <a:pt x="7446011" y="2669233"/>
                </a:cubicBezTo>
                <a:cubicBezTo>
                  <a:pt x="7444597" y="2669233"/>
                  <a:pt x="7443389" y="2669160"/>
                  <a:pt x="7442388" y="2669012"/>
                </a:cubicBezTo>
                <a:cubicBezTo>
                  <a:pt x="7441386" y="2668865"/>
                  <a:pt x="7440591" y="2668688"/>
                  <a:pt x="7440002" y="2668482"/>
                </a:cubicBezTo>
                <a:cubicBezTo>
                  <a:pt x="7439413" y="2668276"/>
                  <a:pt x="7439001" y="2667996"/>
                  <a:pt x="7438765" y="2667643"/>
                </a:cubicBezTo>
                <a:cubicBezTo>
                  <a:pt x="7438529" y="2667289"/>
                  <a:pt x="7438411" y="2666877"/>
                  <a:pt x="7438411" y="2666405"/>
                </a:cubicBezTo>
                <a:lnTo>
                  <a:pt x="7438411" y="2556654"/>
                </a:lnTo>
                <a:cubicBezTo>
                  <a:pt x="7438411" y="2556183"/>
                  <a:pt x="7438529" y="2555770"/>
                  <a:pt x="7438765" y="2555417"/>
                </a:cubicBezTo>
                <a:cubicBezTo>
                  <a:pt x="7439001" y="2555063"/>
                  <a:pt x="7439413" y="2554784"/>
                  <a:pt x="7440002" y="2554577"/>
                </a:cubicBezTo>
                <a:cubicBezTo>
                  <a:pt x="7440591" y="2554371"/>
                  <a:pt x="7441386" y="2554195"/>
                  <a:pt x="7442388" y="2554047"/>
                </a:cubicBezTo>
                <a:cubicBezTo>
                  <a:pt x="7443389" y="2553900"/>
                  <a:pt x="7444597" y="2553826"/>
                  <a:pt x="7446011" y="2553826"/>
                </a:cubicBezTo>
                <a:close/>
                <a:moveTo>
                  <a:pt x="7195426" y="2553826"/>
                </a:moveTo>
                <a:cubicBezTo>
                  <a:pt x="7197193" y="2553826"/>
                  <a:pt x="7198622" y="2553885"/>
                  <a:pt x="7199712" y="2554003"/>
                </a:cubicBezTo>
                <a:cubicBezTo>
                  <a:pt x="7200802" y="2554121"/>
                  <a:pt x="7201671" y="2554283"/>
                  <a:pt x="7202319" y="2554489"/>
                </a:cubicBezTo>
                <a:cubicBezTo>
                  <a:pt x="7202967" y="2554695"/>
                  <a:pt x="7203453" y="2554990"/>
                  <a:pt x="7203777" y="2555373"/>
                </a:cubicBezTo>
                <a:cubicBezTo>
                  <a:pt x="7204101" y="2555756"/>
                  <a:pt x="7204410" y="2556242"/>
                  <a:pt x="7204704" y="2556831"/>
                </a:cubicBezTo>
                <a:lnTo>
                  <a:pt x="7220522" y="2589703"/>
                </a:lnTo>
                <a:cubicBezTo>
                  <a:pt x="7221991" y="2592826"/>
                  <a:pt x="7223457" y="2596095"/>
                  <a:pt x="7224921" y="2599512"/>
                </a:cubicBezTo>
                <a:cubicBezTo>
                  <a:pt x="7226384" y="2602929"/>
                  <a:pt x="7227879" y="2606375"/>
                  <a:pt x="7229402" y="2609851"/>
                </a:cubicBezTo>
                <a:lnTo>
                  <a:pt x="7229577" y="2609851"/>
                </a:lnTo>
                <a:cubicBezTo>
                  <a:pt x="7230924" y="2606493"/>
                  <a:pt x="7232314" y="2603150"/>
                  <a:pt x="7233750" y="2599821"/>
                </a:cubicBezTo>
                <a:cubicBezTo>
                  <a:pt x="7235185" y="2596493"/>
                  <a:pt x="7236637" y="2593208"/>
                  <a:pt x="7238107" y="2589968"/>
                </a:cubicBezTo>
                <a:lnTo>
                  <a:pt x="7254013" y="2556919"/>
                </a:lnTo>
                <a:cubicBezTo>
                  <a:pt x="7254190" y="2556330"/>
                  <a:pt x="7254440" y="2555829"/>
                  <a:pt x="7254764" y="2555417"/>
                </a:cubicBezTo>
                <a:cubicBezTo>
                  <a:pt x="7255089" y="2555005"/>
                  <a:pt x="7255530" y="2554695"/>
                  <a:pt x="7256090" y="2554489"/>
                </a:cubicBezTo>
                <a:cubicBezTo>
                  <a:pt x="7256650" y="2554283"/>
                  <a:pt x="7257430" y="2554121"/>
                  <a:pt x="7258431" y="2554003"/>
                </a:cubicBezTo>
                <a:cubicBezTo>
                  <a:pt x="7259433" y="2553885"/>
                  <a:pt x="7260700" y="2553826"/>
                  <a:pt x="7262231" y="2553826"/>
                </a:cubicBezTo>
                <a:cubicBezTo>
                  <a:pt x="7264352" y="2553826"/>
                  <a:pt x="7266016" y="2553900"/>
                  <a:pt x="7267224" y="2554047"/>
                </a:cubicBezTo>
                <a:cubicBezTo>
                  <a:pt x="7268432" y="2554195"/>
                  <a:pt x="7269271" y="2554475"/>
                  <a:pt x="7269742" y="2554887"/>
                </a:cubicBezTo>
                <a:cubicBezTo>
                  <a:pt x="7270214" y="2555299"/>
                  <a:pt x="7270376" y="2555888"/>
                  <a:pt x="7270228" y="2556654"/>
                </a:cubicBezTo>
                <a:cubicBezTo>
                  <a:pt x="7270081" y="2557420"/>
                  <a:pt x="7269684" y="2558451"/>
                  <a:pt x="7269035" y="2559747"/>
                </a:cubicBezTo>
                <a:lnTo>
                  <a:pt x="7236693" y="2624255"/>
                </a:lnTo>
                <a:lnTo>
                  <a:pt x="7236693" y="2666405"/>
                </a:lnTo>
                <a:cubicBezTo>
                  <a:pt x="7236693" y="2666877"/>
                  <a:pt x="7236576" y="2667289"/>
                  <a:pt x="7236342" y="2667643"/>
                </a:cubicBezTo>
                <a:cubicBezTo>
                  <a:pt x="7236108" y="2667996"/>
                  <a:pt x="7235698" y="2668276"/>
                  <a:pt x="7235112" y="2668482"/>
                </a:cubicBezTo>
                <a:cubicBezTo>
                  <a:pt x="7234526" y="2668688"/>
                  <a:pt x="7233735" y="2668865"/>
                  <a:pt x="7232740" y="2669012"/>
                </a:cubicBezTo>
                <a:cubicBezTo>
                  <a:pt x="7231744" y="2669160"/>
                  <a:pt x="7230544" y="2669233"/>
                  <a:pt x="7229138" y="2669233"/>
                </a:cubicBezTo>
                <a:cubicBezTo>
                  <a:pt x="7227673" y="2669233"/>
                  <a:pt x="7226458" y="2669160"/>
                  <a:pt x="7225492" y="2669012"/>
                </a:cubicBezTo>
                <a:cubicBezTo>
                  <a:pt x="7224525" y="2668865"/>
                  <a:pt x="7223734" y="2668688"/>
                  <a:pt x="7223120" y="2668482"/>
                </a:cubicBezTo>
                <a:cubicBezTo>
                  <a:pt x="7222505" y="2668276"/>
                  <a:pt x="7222080" y="2667996"/>
                  <a:pt x="7221846" y="2667643"/>
                </a:cubicBezTo>
                <a:cubicBezTo>
                  <a:pt x="7221612" y="2667289"/>
                  <a:pt x="7221494" y="2666877"/>
                  <a:pt x="7221494" y="2666405"/>
                </a:cubicBezTo>
                <a:lnTo>
                  <a:pt x="7221494" y="2624255"/>
                </a:lnTo>
                <a:lnTo>
                  <a:pt x="7189152" y="2559747"/>
                </a:lnTo>
                <a:cubicBezTo>
                  <a:pt x="7188504" y="2558392"/>
                  <a:pt x="7188107" y="2557332"/>
                  <a:pt x="7187959" y="2556566"/>
                </a:cubicBezTo>
                <a:cubicBezTo>
                  <a:pt x="7187812" y="2555800"/>
                  <a:pt x="7187959" y="2555211"/>
                  <a:pt x="7188401" y="2554798"/>
                </a:cubicBezTo>
                <a:cubicBezTo>
                  <a:pt x="7188843" y="2554386"/>
                  <a:pt x="7189638" y="2554121"/>
                  <a:pt x="7190787" y="2554003"/>
                </a:cubicBezTo>
                <a:cubicBezTo>
                  <a:pt x="7191935" y="2553885"/>
                  <a:pt x="7193482" y="2553826"/>
                  <a:pt x="7195426" y="2553826"/>
                </a:cubicBezTo>
                <a:close/>
                <a:moveTo>
                  <a:pt x="6969761" y="2553826"/>
                </a:moveTo>
                <a:cubicBezTo>
                  <a:pt x="6971234" y="2553826"/>
                  <a:pt x="6972456" y="2553900"/>
                  <a:pt x="6973428" y="2554047"/>
                </a:cubicBezTo>
                <a:cubicBezTo>
                  <a:pt x="6974400" y="2554195"/>
                  <a:pt x="6975181" y="2554371"/>
                  <a:pt x="6975770" y="2554577"/>
                </a:cubicBezTo>
                <a:cubicBezTo>
                  <a:pt x="6976359" y="2554784"/>
                  <a:pt x="6976771" y="2555063"/>
                  <a:pt x="6977007" y="2555417"/>
                </a:cubicBezTo>
                <a:cubicBezTo>
                  <a:pt x="6977243" y="2555770"/>
                  <a:pt x="6977360" y="2556183"/>
                  <a:pt x="6977360" y="2556654"/>
                </a:cubicBezTo>
                <a:lnTo>
                  <a:pt x="6977360" y="2602428"/>
                </a:lnTo>
                <a:lnTo>
                  <a:pt x="7029408" y="2602428"/>
                </a:lnTo>
                <a:lnTo>
                  <a:pt x="7029408" y="2556654"/>
                </a:lnTo>
                <a:cubicBezTo>
                  <a:pt x="7029408" y="2556183"/>
                  <a:pt x="7029526" y="2555770"/>
                  <a:pt x="7029762" y="2555417"/>
                </a:cubicBezTo>
                <a:cubicBezTo>
                  <a:pt x="7029998" y="2555063"/>
                  <a:pt x="7030410" y="2554784"/>
                  <a:pt x="7030999" y="2554577"/>
                </a:cubicBezTo>
                <a:cubicBezTo>
                  <a:pt x="7031588" y="2554371"/>
                  <a:pt x="7032354" y="2554195"/>
                  <a:pt x="7033296" y="2554047"/>
                </a:cubicBezTo>
                <a:cubicBezTo>
                  <a:pt x="7034239" y="2553900"/>
                  <a:pt x="7035476" y="2553826"/>
                  <a:pt x="7037008" y="2553826"/>
                </a:cubicBezTo>
                <a:cubicBezTo>
                  <a:pt x="7038422" y="2553826"/>
                  <a:pt x="7039615" y="2553900"/>
                  <a:pt x="7040587" y="2554047"/>
                </a:cubicBezTo>
                <a:cubicBezTo>
                  <a:pt x="7041559" y="2554195"/>
                  <a:pt x="7042339" y="2554371"/>
                  <a:pt x="7042928" y="2554577"/>
                </a:cubicBezTo>
                <a:cubicBezTo>
                  <a:pt x="7043518" y="2554784"/>
                  <a:pt x="7043930" y="2555063"/>
                  <a:pt x="7044165" y="2555417"/>
                </a:cubicBezTo>
                <a:cubicBezTo>
                  <a:pt x="7044401" y="2555770"/>
                  <a:pt x="7044519" y="2556183"/>
                  <a:pt x="7044519" y="2556654"/>
                </a:cubicBezTo>
                <a:lnTo>
                  <a:pt x="7044519" y="2666405"/>
                </a:lnTo>
                <a:cubicBezTo>
                  <a:pt x="7044519" y="2666877"/>
                  <a:pt x="7044401" y="2667289"/>
                  <a:pt x="7044165" y="2667643"/>
                </a:cubicBezTo>
                <a:cubicBezTo>
                  <a:pt x="7043930" y="2667996"/>
                  <a:pt x="7043518" y="2668276"/>
                  <a:pt x="7042928" y="2668482"/>
                </a:cubicBezTo>
                <a:cubicBezTo>
                  <a:pt x="7042339" y="2668688"/>
                  <a:pt x="7041559" y="2668865"/>
                  <a:pt x="7040587" y="2669012"/>
                </a:cubicBezTo>
                <a:cubicBezTo>
                  <a:pt x="7039615" y="2669160"/>
                  <a:pt x="7038422" y="2669233"/>
                  <a:pt x="7037008" y="2669233"/>
                </a:cubicBezTo>
                <a:cubicBezTo>
                  <a:pt x="7035476" y="2669233"/>
                  <a:pt x="7034239" y="2669160"/>
                  <a:pt x="7033296" y="2669012"/>
                </a:cubicBezTo>
                <a:cubicBezTo>
                  <a:pt x="7032354" y="2668865"/>
                  <a:pt x="7031588" y="2668688"/>
                  <a:pt x="7030999" y="2668482"/>
                </a:cubicBezTo>
                <a:cubicBezTo>
                  <a:pt x="7030410" y="2668276"/>
                  <a:pt x="7029998" y="2667996"/>
                  <a:pt x="7029762" y="2667643"/>
                </a:cubicBezTo>
                <a:cubicBezTo>
                  <a:pt x="7029526" y="2667289"/>
                  <a:pt x="7029408" y="2666877"/>
                  <a:pt x="7029408" y="2666405"/>
                </a:cubicBezTo>
                <a:lnTo>
                  <a:pt x="7029408" y="2615683"/>
                </a:lnTo>
                <a:lnTo>
                  <a:pt x="6977360" y="2615683"/>
                </a:lnTo>
                <a:lnTo>
                  <a:pt x="6977360" y="2666405"/>
                </a:lnTo>
                <a:cubicBezTo>
                  <a:pt x="6977360" y="2666877"/>
                  <a:pt x="6977243" y="2667289"/>
                  <a:pt x="6977007" y="2667643"/>
                </a:cubicBezTo>
                <a:cubicBezTo>
                  <a:pt x="6976771" y="2667996"/>
                  <a:pt x="6976359" y="2668276"/>
                  <a:pt x="6975770" y="2668482"/>
                </a:cubicBezTo>
                <a:cubicBezTo>
                  <a:pt x="6975181" y="2668688"/>
                  <a:pt x="6974400" y="2668865"/>
                  <a:pt x="6973428" y="2669012"/>
                </a:cubicBezTo>
                <a:cubicBezTo>
                  <a:pt x="6972456" y="2669160"/>
                  <a:pt x="6971234" y="2669233"/>
                  <a:pt x="6969761" y="2669233"/>
                </a:cubicBezTo>
                <a:cubicBezTo>
                  <a:pt x="6968347" y="2669233"/>
                  <a:pt x="6967139" y="2669160"/>
                  <a:pt x="6966138" y="2669012"/>
                </a:cubicBezTo>
                <a:cubicBezTo>
                  <a:pt x="6965136" y="2668865"/>
                  <a:pt x="6964341" y="2668688"/>
                  <a:pt x="6963752" y="2668482"/>
                </a:cubicBezTo>
                <a:cubicBezTo>
                  <a:pt x="6963163" y="2668276"/>
                  <a:pt x="6962751" y="2667996"/>
                  <a:pt x="6962515" y="2667643"/>
                </a:cubicBezTo>
                <a:cubicBezTo>
                  <a:pt x="6962279" y="2667289"/>
                  <a:pt x="6962161" y="2666877"/>
                  <a:pt x="6962161" y="2666405"/>
                </a:cubicBezTo>
                <a:lnTo>
                  <a:pt x="6962161" y="2556654"/>
                </a:lnTo>
                <a:cubicBezTo>
                  <a:pt x="6962161" y="2556183"/>
                  <a:pt x="6962279" y="2555770"/>
                  <a:pt x="6962515" y="2555417"/>
                </a:cubicBezTo>
                <a:cubicBezTo>
                  <a:pt x="6962751" y="2555063"/>
                  <a:pt x="6963163" y="2554784"/>
                  <a:pt x="6963752" y="2554577"/>
                </a:cubicBezTo>
                <a:cubicBezTo>
                  <a:pt x="6964341" y="2554371"/>
                  <a:pt x="6965136" y="2554195"/>
                  <a:pt x="6966138" y="2554047"/>
                </a:cubicBezTo>
                <a:cubicBezTo>
                  <a:pt x="6967139" y="2553900"/>
                  <a:pt x="6968347" y="2553826"/>
                  <a:pt x="6969761" y="2553826"/>
                </a:cubicBezTo>
                <a:close/>
                <a:moveTo>
                  <a:pt x="6719176" y="2553826"/>
                </a:moveTo>
                <a:cubicBezTo>
                  <a:pt x="6720943" y="2553826"/>
                  <a:pt x="6722372" y="2553885"/>
                  <a:pt x="6723462" y="2554003"/>
                </a:cubicBezTo>
                <a:cubicBezTo>
                  <a:pt x="6724552" y="2554121"/>
                  <a:pt x="6725421" y="2554283"/>
                  <a:pt x="6726069" y="2554489"/>
                </a:cubicBezTo>
                <a:cubicBezTo>
                  <a:pt x="6726717" y="2554695"/>
                  <a:pt x="6727203" y="2554990"/>
                  <a:pt x="6727527" y="2555373"/>
                </a:cubicBezTo>
                <a:cubicBezTo>
                  <a:pt x="6727851" y="2555756"/>
                  <a:pt x="6728160" y="2556242"/>
                  <a:pt x="6728454" y="2556831"/>
                </a:cubicBezTo>
                <a:lnTo>
                  <a:pt x="6744272" y="2589703"/>
                </a:lnTo>
                <a:cubicBezTo>
                  <a:pt x="6745741" y="2592826"/>
                  <a:pt x="6747207" y="2596095"/>
                  <a:pt x="6748671" y="2599512"/>
                </a:cubicBezTo>
                <a:cubicBezTo>
                  <a:pt x="6750134" y="2602929"/>
                  <a:pt x="6751629" y="2606375"/>
                  <a:pt x="6753152" y="2609851"/>
                </a:cubicBezTo>
                <a:lnTo>
                  <a:pt x="6753327" y="2609851"/>
                </a:lnTo>
                <a:cubicBezTo>
                  <a:pt x="6754674" y="2606493"/>
                  <a:pt x="6756064" y="2603150"/>
                  <a:pt x="6757500" y="2599821"/>
                </a:cubicBezTo>
                <a:cubicBezTo>
                  <a:pt x="6758935" y="2596493"/>
                  <a:pt x="6760387" y="2593208"/>
                  <a:pt x="6761857" y="2589968"/>
                </a:cubicBezTo>
                <a:lnTo>
                  <a:pt x="6777763" y="2556919"/>
                </a:lnTo>
                <a:cubicBezTo>
                  <a:pt x="6777940" y="2556330"/>
                  <a:pt x="6778190" y="2555829"/>
                  <a:pt x="6778514" y="2555417"/>
                </a:cubicBezTo>
                <a:cubicBezTo>
                  <a:pt x="6778839" y="2555005"/>
                  <a:pt x="6779280" y="2554695"/>
                  <a:pt x="6779840" y="2554489"/>
                </a:cubicBezTo>
                <a:cubicBezTo>
                  <a:pt x="6780400" y="2554283"/>
                  <a:pt x="6781180" y="2554121"/>
                  <a:pt x="6782181" y="2554003"/>
                </a:cubicBezTo>
                <a:cubicBezTo>
                  <a:pt x="6783183" y="2553885"/>
                  <a:pt x="6784450" y="2553826"/>
                  <a:pt x="6785981" y="2553826"/>
                </a:cubicBezTo>
                <a:cubicBezTo>
                  <a:pt x="6788102" y="2553826"/>
                  <a:pt x="6789766" y="2553900"/>
                  <a:pt x="6790974" y="2554047"/>
                </a:cubicBezTo>
                <a:cubicBezTo>
                  <a:pt x="6792182" y="2554195"/>
                  <a:pt x="6793021" y="2554475"/>
                  <a:pt x="6793492" y="2554887"/>
                </a:cubicBezTo>
                <a:cubicBezTo>
                  <a:pt x="6793964" y="2555299"/>
                  <a:pt x="6794126" y="2555888"/>
                  <a:pt x="6793978" y="2556654"/>
                </a:cubicBezTo>
                <a:cubicBezTo>
                  <a:pt x="6793831" y="2557420"/>
                  <a:pt x="6793434" y="2558451"/>
                  <a:pt x="6792785" y="2559747"/>
                </a:cubicBezTo>
                <a:lnTo>
                  <a:pt x="6760443" y="2624255"/>
                </a:lnTo>
                <a:lnTo>
                  <a:pt x="6760443" y="2666405"/>
                </a:lnTo>
                <a:cubicBezTo>
                  <a:pt x="6760443" y="2666877"/>
                  <a:pt x="6760326" y="2667289"/>
                  <a:pt x="6760092" y="2667643"/>
                </a:cubicBezTo>
                <a:cubicBezTo>
                  <a:pt x="6759858" y="2667996"/>
                  <a:pt x="6759448" y="2668276"/>
                  <a:pt x="6758862" y="2668482"/>
                </a:cubicBezTo>
                <a:cubicBezTo>
                  <a:pt x="6758276" y="2668688"/>
                  <a:pt x="6757485" y="2668865"/>
                  <a:pt x="6756490" y="2669012"/>
                </a:cubicBezTo>
                <a:cubicBezTo>
                  <a:pt x="6755494" y="2669160"/>
                  <a:pt x="6754294" y="2669233"/>
                  <a:pt x="6752888" y="2669233"/>
                </a:cubicBezTo>
                <a:cubicBezTo>
                  <a:pt x="6751423" y="2669233"/>
                  <a:pt x="6750208" y="2669160"/>
                  <a:pt x="6749242" y="2669012"/>
                </a:cubicBezTo>
                <a:cubicBezTo>
                  <a:pt x="6748275" y="2668865"/>
                  <a:pt x="6747484" y="2668688"/>
                  <a:pt x="6746870" y="2668482"/>
                </a:cubicBezTo>
                <a:cubicBezTo>
                  <a:pt x="6746255" y="2668276"/>
                  <a:pt x="6745830" y="2667996"/>
                  <a:pt x="6745596" y="2667643"/>
                </a:cubicBezTo>
                <a:cubicBezTo>
                  <a:pt x="6745362" y="2667289"/>
                  <a:pt x="6745244" y="2666877"/>
                  <a:pt x="6745244" y="2666405"/>
                </a:cubicBezTo>
                <a:lnTo>
                  <a:pt x="6745244" y="2624255"/>
                </a:lnTo>
                <a:lnTo>
                  <a:pt x="6712902" y="2559747"/>
                </a:lnTo>
                <a:cubicBezTo>
                  <a:pt x="6712254" y="2558392"/>
                  <a:pt x="6711857" y="2557332"/>
                  <a:pt x="6711709" y="2556566"/>
                </a:cubicBezTo>
                <a:cubicBezTo>
                  <a:pt x="6711562" y="2555800"/>
                  <a:pt x="6711709" y="2555211"/>
                  <a:pt x="6712151" y="2554798"/>
                </a:cubicBezTo>
                <a:cubicBezTo>
                  <a:pt x="6712593" y="2554386"/>
                  <a:pt x="6713388" y="2554121"/>
                  <a:pt x="6714537" y="2554003"/>
                </a:cubicBezTo>
                <a:cubicBezTo>
                  <a:pt x="6715685" y="2553885"/>
                  <a:pt x="6717232" y="2553826"/>
                  <a:pt x="6719176" y="2553826"/>
                </a:cubicBezTo>
                <a:close/>
                <a:moveTo>
                  <a:pt x="6503036" y="2553826"/>
                </a:moveTo>
                <a:cubicBezTo>
                  <a:pt x="6504509" y="2553826"/>
                  <a:pt x="6505731" y="2553900"/>
                  <a:pt x="6506703" y="2554047"/>
                </a:cubicBezTo>
                <a:cubicBezTo>
                  <a:pt x="6507675" y="2554195"/>
                  <a:pt x="6508456" y="2554371"/>
                  <a:pt x="6509045" y="2554577"/>
                </a:cubicBezTo>
                <a:cubicBezTo>
                  <a:pt x="6509634" y="2554784"/>
                  <a:pt x="6510046" y="2555063"/>
                  <a:pt x="6510282" y="2555417"/>
                </a:cubicBezTo>
                <a:cubicBezTo>
                  <a:pt x="6510518" y="2555770"/>
                  <a:pt x="6510635" y="2556183"/>
                  <a:pt x="6510635" y="2556654"/>
                </a:cubicBezTo>
                <a:lnTo>
                  <a:pt x="6510635" y="2602428"/>
                </a:lnTo>
                <a:lnTo>
                  <a:pt x="6562683" y="2602428"/>
                </a:lnTo>
                <a:lnTo>
                  <a:pt x="6562683" y="2556654"/>
                </a:lnTo>
                <a:cubicBezTo>
                  <a:pt x="6562683" y="2556183"/>
                  <a:pt x="6562801" y="2555770"/>
                  <a:pt x="6563037" y="2555417"/>
                </a:cubicBezTo>
                <a:cubicBezTo>
                  <a:pt x="6563273" y="2555063"/>
                  <a:pt x="6563685" y="2554784"/>
                  <a:pt x="6564274" y="2554577"/>
                </a:cubicBezTo>
                <a:cubicBezTo>
                  <a:pt x="6564863" y="2554371"/>
                  <a:pt x="6565629" y="2554195"/>
                  <a:pt x="6566571" y="2554047"/>
                </a:cubicBezTo>
                <a:cubicBezTo>
                  <a:pt x="6567514" y="2553900"/>
                  <a:pt x="6568751" y="2553826"/>
                  <a:pt x="6570283" y="2553826"/>
                </a:cubicBezTo>
                <a:cubicBezTo>
                  <a:pt x="6571697" y="2553826"/>
                  <a:pt x="6572890" y="2553900"/>
                  <a:pt x="6573862" y="2554047"/>
                </a:cubicBezTo>
                <a:cubicBezTo>
                  <a:pt x="6574834" y="2554195"/>
                  <a:pt x="6575614" y="2554371"/>
                  <a:pt x="6576203" y="2554577"/>
                </a:cubicBezTo>
                <a:cubicBezTo>
                  <a:pt x="6576793" y="2554784"/>
                  <a:pt x="6577205" y="2555063"/>
                  <a:pt x="6577440" y="2555417"/>
                </a:cubicBezTo>
                <a:cubicBezTo>
                  <a:pt x="6577676" y="2555770"/>
                  <a:pt x="6577794" y="2556183"/>
                  <a:pt x="6577794" y="2556654"/>
                </a:cubicBezTo>
                <a:lnTo>
                  <a:pt x="6577794" y="2666405"/>
                </a:lnTo>
                <a:cubicBezTo>
                  <a:pt x="6577794" y="2666877"/>
                  <a:pt x="6577676" y="2667289"/>
                  <a:pt x="6577440" y="2667643"/>
                </a:cubicBezTo>
                <a:cubicBezTo>
                  <a:pt x="6577205" y="2667996"/>
                  <a:pt x="6576793" y="2668276"/>
                  <a:pt x="6576203" y="2668482"/>
                </a:cubicBezTo>
                <a:cubicBezTo>
                  <a:pt x="6575614" y="2668688"/>
                  <a:pt x="6574834" y="2668865"/>
                  <a:pt x="6573862" y="2669012"/>
                </a:cubicBezTo>
                <a:cubicBezTo>
                  <a:pt x="6572890" y="2669160"/>
                  <a:pt x="6571697" y="2669233"/>
                  <a:pt x="6570283" y="2669233"/>
                </a:cubicBezTo>
                <a:cubicBezTo>
                  <a:pt x="6568751" y="2669233"/>
                  <a:pt x="6567514" y="2669160"/>
                  <a:pt x="6566571" y="2669012"/>
                </a:cubicBezTo>
                <a:cubicBezTo>
                  <a:pt x="6565629" y="2668865"/>
                  <a:pt x="6564863" y="2668688"/>
                  <a:pt x="6564274" y="2668482"/>
                </a:cubicBezTo>
                <a:cubicBezTo>
                  <a:pt x="6563685" y="2668276"/>
                  <a:pt x="6563273" y="2667996"/>
                  <a:pt x="6563037" y="2667643"/>
                </a:cubicBezTo>
                <a:cubicBezTo>
                  <a:pt x="6562801" y="2667289"/>
                  <a:pt x="6562683" y="2666877"/>
                  <a:pt x="6562683" y="2666405"/>
                </a:cubicBezTo>
                <a:lnTo>
                  <a:pt x="6562683" y="2615683"/>
                </a:lnTo>
                <a:lnTo>
                  <a:pt x="6510635" y="2615683"/>
                </a:lnTo>
                <a:lnTo>
                  <a:pt x="6510635" y="2666405"/>
                </a:lnTo>
                <a:cubicBezTo>
                  <a:pt x="6510635" y="2666877"/>
                  <a:pt x="6510518" y="2667289"/>
                  <a:pt x="6510282" y="2667643"/>
                </a:cubicBezTo>
                <a:cubicBezTo>
                  <a:pt x="6510046" y="2667996"/>
                  <a:pt x="6509634" y="2668276"/>
                  <a:pt x="6509045" y="2668482"/>
                </a:cubicBezTo>
                <a:cubicBezTo>
                  <a:pt x="6508456" y="2668688"/>
                  <a:pt x="6507675" y="2668865"/>
                  <a:pt x="6506703" y="2669012"/>
                </a:cubicBezTo>
                <a:cubicBezTo>
                  <a:pt x="6505731" y="2669160"/>
                  <a:pt x="6504509" y="2669233"/>
                  <a:pt x="6503036" y="2669233"/>
                </a:cubicBezTo>
                <a:cubicBezTo>
                  <a:pt x="6501622" y="2669233"/>
                  <a:pt x="6500414" y="2669160"/>
                  <a:pt x="6499413" y="2669012"/>
                </a:cubicBezTo>
                <a:cubicBezTo>
                  <a:pt x="6498411" y="2668865"/>
                  <a:pt x="6497616" y="2668688"/>
                  <a:pt x="6497027" y="2668482"/>
                </a:cubicBezTo>
                <a:cubicBezTo>
                  <a:pt x="6496438" y="2668276"/>
                  <a:pt x="6496026" y="2667996"/>
                  <a:pt x="6495790" y="2667643"/>
                </a:cubicBezTo>
                <a:cubicBezTo>
                  <a:pt x="6495554" y="2667289"/>
                  <a:pt x="6495436" y="2666877"/>
                  <a:pt x="6495436" y="2666405"/>
                </a:cubicBezTo>
                <a:lnTo>
                  <a:pt x="6495436" y="2556654"/>
                </a:lnTo>
                <a:cubicBezTo>
                  <a:pt x="6495436" y="2556183"/>
                  <a:pt x="6495554" y="2555770"/>
                  <a:pt x="6495790" y="2555417"/>
                </a:cubicBezTo>
                <a:cubicBezTo>
                  <a:pt x="6496026" y="2555063"/>
                  <a:pt x="6496438" y="2554784"/>
                  <a:pt x="6497027" y="2554577"/>
                </a:cubicBezTo>
                <a:cubicBezTo>
                  <a:pt x="6497616" y="2554371"/>
                  <a:pt x="6498411" y="2554195"/>
                  <a:pt x="6499413" y="2554047"/>
                </a:cubicBezTo>
                <a:cubicBezTo>
                  <a:pt x="6500414" y="2553900"/>
                  <a:pt x="6501622" y="2553826"/>
                  <a:pt x="6503036" y="2553826"/>
                </a:cubicBezTo>
                <a:close/>
                <a:moveTo>
                  <a:pt x="6252451" y="2553826"/>
                </a:moveTo>
                <a:cubicBezTo>
                  <a:pt x="6254218" y="2553826"/>
                  <a:pt x="6255647" y="2553885"/>
                  <a:pt x="6256737" y="2554003"/>
                </a:cubicBezTo>
                <a:cubicBezTo>
                  <a:pt x="6257827" y="2554121"/>
                  <a:pt x="6258696" y="2554283"/>
                  <a:pt x="6259344" y="2554489"/>
                </a:cubicBezTo>
                <a:cubicBezTo>
                  <a:pt x="6259992" y="2554695"/>
                  <a:pt x="6260478" y="2554990"/>
                  <a:pt x="6260802" y="2555373"/>
                </a:cubicBezTo>
                <a:cubicBezTo>
                  <a:pt x="6261126" y="2555756"/>
                  <a:pt x="6261435" y="2556242"/>
                  <a:pt x="6261729" y="2556831"/>
                </a:cubicBezTo>
                <a:lnTo>
                  <a:pt x="6277547" y="2589703"/>
                </a:lnTo>
                <a:cubicBezTo>
                  <a:pt x="6279016" y="2592826"/>
                  <a:pt x="6280482" y="2596095"/>
                  <a:pt x="6281946" y="2599512"/>
                </a:cubicBezTo>
                <a:cubicBezTo>
                  <a:pt x="6283409" y="2602929"/>
                  <a:pt x="6284904" y="2606375"/>
                  <a:pt x="6286427" y="2609851"/>
                </a:cubicBezTo>
                <a:lnTo>
                  <a:pt x="6286602" y="2609851"/>
                </a:lnTo>
                <a:cubicBezTo>
                  <a:pt x="6287949" y="2606493"/>
                  <a:pt x="6289339" y="2603150"/>
                  <a:pt x="6290775" y="2599821"/>
                </a:cubicBezTo>
                <a:cubicBezTo>
                  <a:pt x="6292210" y="2596493"/>
                  <a:pt x="6293662" y="2593208"/>
                  <a:pt x="6295132" y="2589968"/>
                </a:cubicBezTo>
                <a:lnTo>
                  <a:pt x="6311038" y="2556919"/>
                </a:lnTo>
                <a:cubicBezTo>
                  <a:pt x="6311215" y="2556330"/>
                  <a:pt x="6311465" y="2555829"/>
                  <a:pt x="6311789" y="2555417"/>
                </a:cubicBezTo>
                <a:cubicBezTo>
                  <a:pt x="6312114" y="2555005"/>
                  <a:pt x="6312555" y="2554695"/>
                  <a:pt x="6313115" y="2554489"/>
                </a:cubicBezTo>
                <a:cubicBezTo>
                  <a:pt x="6313675" y="2554283"/>
                  <a:pt x="6314455" y="2554121"/>
                  <a:pt x="6315456" y="2554003"/>
                </a:cubicBezTo>
                <a:cubicBezTo>
                  <a:pt x="6316458" y="2553885"/>
                  <a:pt x="6317725" y="2553826"/>
                  <a:pt x="6319256" y="2553826"/>
                </a:cubicBezTo>
                <a:cubicBezTo>
                  <a:pt x="6321377" y="2553826"/>
                  <a:pt x="6323041" y="2553900"/>
                  <a:pt x="6324249" y="2554047"/>
                </a:cubicBezTo>
                <a:cubicBezTo>
                  <a:pt x="6325457" y="2554195"/>
                  <a:pt x="6326296" y="2554475"/>
                  <a:pt x="6326767" y="2554887"/>
                </a:cubicBezTo>
                <a:cubicBezTo>
                  <a:pt x="6327239" y="2555299"/>
                  <a:pt x="6327401" y="2555888"/>
                  <a:pt x="6327253" y="2556654"/>
                </a:cubicBezTo>
                <a:cubicBezTo>
                  <a:pt x="6327106" y="2557420"/>
                  <a:pt x="6326709" y="2558451"/>
                  <a:pt x="6326060" y="2559747"/>
                </a:cubicBezTo>
                <a:lnTo>
                  <a:pt x="6293718" y="2624255"/>
                </a:lnTo>
                <a:lnTo>
                  <a:pt x="6293718" y="2666405"/>
                </a:lnTo>
                <a:cubicBezTo>
                  <a:pt x="6293718" y="2666877"/>
                  <a:pt x="6293601" y="2667289"/>
                  <a:pt x="6293367" y="2667643"/>
                </a:cubicBezTo>
                <a:cubicBezTo>
                  <a:pt x="6293133" y="2667996"/>
                  <a:pt x="6292723" y="2668276"/>
                  <a:pt x="6292137" y="2668482"/>
                </a:cubicBezTo>
                <a:cubicBezTo>
                  <a:pt x="6291551" y="2668688"/>
                  <a:pt x="6290760" y="2668865"/>
                  <a:pt x="6289765" y="2669012"/>
                </a:cubicBezTo>
                <a:cubicBezTo>
                  <a:pt x="6288769" y="2669160"/>
                  <a:pt x="6287569" y="2669233"/>
                  <a:pt x="6286163" y="2669233"/>
                </a:cubicBezTo>
                <a:cubicBezTo>
                  <a:pt x="6284698" y="2669233"/>
                  <a:pt x="6283483" y="2669160"/>
                  <a:pt x="6282517" y="2669012"/>
                </a:cubicBezTo>
                <a:cubicBezTo>
                  <a:pt x="6281550" y="2668865"/>
                  <a:pt x="6280759" y="2668688"/>
                  <a:pt x="6280145" y="2668482"/>
                </a:cubicBezTo>
                <a:cubicBezTo>
                  <a:pt x="6279530" y="2668276"/>
                  <a:pt x="6279105" y="2667996"/>
                  <a:pt x="6278871" y="2667643"/>
                </a:cubicBezTo>
                <a:cubicBezTo>
                  <a:pt x="6278637" y="2667289"/>
                  <a:pt x="6278519" y="2666877"/>
                  <a:pt x="6278519" y="2666405"/>
                </a:cubicBezTo>
                <a:lnTo>
                  <a:pt x="6278519" y="2624255"/>
                </a:lnTo>
                <a:lnTo>
                  <a:pt x="6246177" y="2559747"/>
                </a:lnTo>
                <a:cubicBezTo>
                  <a:pt x="6245529" y="2558392"/>
                  <a:pt x="6245132" y="2557332"/>
                  <a:pt x="6244984" y="2556566"/>
                </a:cubicBezTo>
                <a:cubicBezTo>
                  <a:pt x="6244837" y="2555800"/>
                  <a:pt x="6244984" y="2555211"/>
                  <a:pt x="6245426" y="2554798"/>
                </a:cubicBezTo>
                <a:cubicBezTo>
                  <a:pt x="6245868" y="2554386"/>
                  <a:pt x="6246663" y="2554121"/>
                  <a:pt x="6247812" y="2554003"/>
                </a:cubicBezTo>
                <a:cubicBezTo>
                  <a:pt x="6248960" y="2553885"/>
                  <a:pt x="6250507" y="2553826"/>
                  <a:pt x="6252451" y="2553826"/>
                </a:cubicBezTo>
                <a:close/>
                <a:moveTo>
                  <a:pt x="6026786" y="2553826"/>
                </a:moveTo>
                <a:cubicBezTo>
                  <a:pt x="6028259" y="2553826"/>
                  <a:pt x="6029481" y="2553900"/>
                  <a:pt x="6030453" y="2554047"/>
                </a:cubicBezTo>
                <a:cubicBezTo>
                  <a:pt x="6031425" y="2554195"/>
                  <a:pt x="6032206" y="2554371"/>
                  <a:pt x="6032795" y="2554577"/>
                </a:cubicBezTo>
                <a:cubicBezTo>
                  <a:pt x="6033384" y="2554784"/>
                  <a:pt x="6033796" y="2555063"/>
                  <a:pt x="6034032" y="2555417"/>
                </a:cubicBezTo>
                <a:cubicBezTo>
                  <a:pt x="6034268" y="2555770"/>
                  <a:pt x="6034385" y="2556183"/>
                  <a:pt x="6034385" y="2556654"/>
                </a:cubicBezTo>
                <a:lnTo>
                  <a:pt x="6034385" y="2602428"/>
                </a:lnTo>
                <a:lnTo>
                  <a:pt x="6086433" y="2602428"/>
                </a:lnTo>
                <a:lnTo>
                  <a:pt x="6086433" y="2556654"/>
                </a:lnTo>
                <a:cubicBezTo>
                  <a:pt x="6086433" y="2556183"/>
                  <a:pt x="6086551" y="2555770"/>
                  <a:pt x="6086787" y="2555417"/>
                </a:cubicBezTo>
                <a:cubicBezTo>
                  <a:pt x="6087023" y="2555063"/>
                  <a:pt x="6087435" y="2554784"/>
                  <a:pt x="6088024" y="2554577"/>
                </a:cubicBezTo>
                <a:cubicBezTo>
                  <a:pt x="6088613" y="2554371"/>
                  <a:pt x="6089379" y="2554195"/>
                  <a:pt x="6090321" y="2554047"/>
                </a:cubicBezTo>
                <a:cubicBezTo>
                  <a:pt x="6091264" y="2553900"/>
                  <a:pt x="6092501" y="2553826"/>
                  <a:pt x="6094033" y="2553826"/>
                </a:cubicBezTo>
                <a:cubicBezTo>
                  <a:pt x="6095447" y="2553826"/>
                  <a:pt x="6096640" y="2553900"/>
                  <a:pt x="6097612" y="2554047"/>
                </a:cubicBezTo>
                <a:cubicBezTo>
                  <a:pt x="6098584" y="2554195"/>
                  <a:pt x="6099364" y="2554371"/>
                  <a:pt x="6099953" y="2554577"/>
                </a:cubicBezTo>
                <a:cubicBezTo>
                  <a:pt x="6100543" y="2554784"/>
                  <a:pt x="6100955" y="2555063"/>
                  <a:pt x="6101190" y="2555417"/>
                </a:cubicBezTo>
                <a:cubicBezTo>
                  <a:pt x="6101426" y="2555770"/>
                  <a:pt x="6101544" y="2556183"/>
                  <a:pt x="6101544" y="2556654"/>
                </a:cubicBezTo>
                <a:lnTo>
                  <a:pt x="6101544" y="2666405"/>
                </a:lnTo>
                <a:cubicBezTo>
                  <a:pt x="6101544" y="2666877"/>
                  <a:pt x="6101426" y="2667289"/>
                  <a:pt x="6101190" y="2667643"/>
                </a:cubicBezTo>
                <a:cubicBezTo>
                  <a:pt x="6100955" y="2667996"/>
                  <a:pt x="6100543" y="2668276"/>
                  <a:pt x="6099953" y="2668482"/>
                </a:cubicBezTo>
                <a:cubicBezTo>
                  <a:pt x="6099364" y="2668688"/>
                  <a:pt x="6098584" y="2668865"/>
                  <a:pt x="6097612" y="2669012"/>
                </a:cubicBezTo>
                <a:cubicBezTo>
                  <a:pt x="6096640" y="2669160"/>
                  <a:pt x="6095447" y="2669233"/>
                  <a:pt x="6094033" y="2669233"/>
                </a:cubicBezTo>
                <a:cubicBezTo>
                  <a:pt x="6092501" y="2669233"/>
                  <a:pt x="6091264" y="2669160"/>
                  <a:pt x="6090321" y="2669012"/>
                </a:cubicBezTo>
                <a:cubicBezTo>
                  <a:pt x="6089379" y="2668865"/>
                  <a:pt x="6088613" y="2668688"/>
                  <a:pt x="6088024" y="2668482"/>
                </a:cubicBezTo>
                <a:cubicBezTo>
                  <a:pt x="6087435" y="2668276"/>
                  <a:pt x="6087023" y="2667996"/>
                  <a:pt x="6086787" y="2667643"/>
                </a:cubicBezTo>
                <a:cubicBezTo>
                  <a:pt x="6086551" y="2667289"/>
                  <a:pt x="6086433" y="2666877"/>
                  <a:pt x="6086433" y="2666405"/>
                </a:cubicBezTo>
                <a:lnTo>
                  <a:pt x="6086433" y="2615683"/>
                </a:lnTo>
                <a:lnTo>
                  <a:pt x="6034385" y="2615683"/>
                </a:lnTo>
                <a:lnTo>
                  <a:pt x="6034385" y="2666405"/>
                </a:lnTo>
                <a:cubicBezTo>
                  <a:pt x="6034385" y="2666877"/>
                  <a:pt x="6034268" y="2667289"/>
                  <a:pt x="6034032" y="2667643"/>
                </a:cubicBezTo>
                <a:cubicBezTo>
                  <a:pt x="6033796" y="2667996"/>
                  <a:pt x="6033384" y="2668276"/>
                  <a:pt x="6032795" y="2668482"/>
                </a:cubicBezTo>
                <a:cubicBezTo>
                  <a:pt x="6032206" y="2668688"/>
                  <a:pt x="6031425" y="2668865"/>
                  <a:pt x="6030453" y="2669012"/>
                </a:cubicBezTo>
                <a:cubicBezTo>
                  <a:pt x="6029481" y="2669160"/>
                  <a:pt x="6028259" y="2669233"/>
                  <a:pt x="6026786" y="2669233"/>
                </a:cubicBezTo>
                <a:cubicBezTo>
                  <a:pt x="6025372" y="2669233"/>
                  <a:pt x="6024164" y="2669160"/>
                  <a:pt x="6023163" y="2669012"/>
                </a:cubicBezTo>
                <a:cubicBezTo>
                  <a:pt x="6022161" y="2668865"/>
                  <a:pt x="6021366" y="2668688"/>
                  <a:pt x="6020777" y="2668482"/>
                </a:cubicBezTo>
                <a:cubicBezTo>
                  <a:pt x="6020188" y="2668276"/>
                  <a:pt x="6019776" y="2667996"/>
                  <a:pt x="6019540" y="2667643"/>
                </a:cubicBezTo>
                <a:cubicBezTo>
                  <a:pt x="6019304" y="2667289"/>
                  <a:pt x="6019186" y="2666877"/>
                  <a:pt x="6019186" y="2666405"/>
                </a:cubicBezTo>
                <a:lnTo>
                  <a:pt x="6019186" y="2556654"/>
                </a:lnTo>
                <a:cubicBezTo>
                  <a:pt x="6019186" y="2556183"/>
                  <a:pt x="6019304" y="2555770"/>
                  <a:pt x="6019540" y="2555417"/>
                </a:cubicBezTo>
                <a:cubicBezTo>
                  <a:pt x="6019776" y="2555063"/>
                  <a:pt x="6020188" y="2554784"/>
                  <a:pt x="6020777" y="2554577"/>
                </a:cubicBezTo>
                <a:cubicBezTo>
                  <a:pt x="6021366" y="2554371"/>
                  <a:pt x="6022161" y="2554195"/>
                  <a:pt x="6023163" y="2554047"/>
                </a:cubicBezTo>
                <a:cubicBezTo>
                  <a:pt x="6024164" y="2553900"/>
                  <a:pt x="6025372" y="2553826"/>
                  <a:pt x="6026786" y="2553826"/>
                </a:cubicBezTo>
                <a:close/>
                <a:moveTo>
                  <a:pt x="5776201" y="2553826"/>
                </a:moveTo>
                <a:cubicBezTo>
                  <a:pt x="5777968" y="2553826"/>
                  <a:pt x="5779397" y="2553885"/>
                  <a:pt x="5780487" y="2554003"/>
                </a:cubicBezTo>
                <a:cubicBezTo>
                  <a:pt x="5781577" y="2554121"/>
                  <a:pt x="5782446" y="2554283"/>
                  <a:pt x="5783094" y="2554489"/>
                </a:cubicBezTo>
                <a:cubicBezTo>
                  <a:pt x="5783742" y="2554695"/>
                  <a:pt x="5784228" y="2554990"/>
                  <a:pt x="5784552" y="2555373"/>
                </a:cubicBezTo>
                <a:cubicBezTo>
                  <a:pt x="5784876" y="2555756"/>
                  <a:pt x="5785185" y="2556242"/>
                  <a:pt x="5785479" y="2556831"/>
                </a:cubicBezTo>
                <a:lnTo>
                  <a:pt x="5801297" y="2589703"/>
                </a:lnTo>
                <a:cubicBezTo>
                  <a:pt x="5802766" y="2592826"/>
                  <a:pt x="5804232" y="2596095"/>
                  <a:pt x="5805696" y="2599512"/>
                </a:cubicBezTo>
                <a:cubicBezTo>
                  <a:pt x="5807159" y="2602929"/>
                  <a:pt x="5808654" y="2606375"/>
                  <a:pt x="5810177" y="2609851"/>
                </a:cubicBezTo>
                <a:lnTo>
                  <a:pt x="5810352" y="2609851"/>
                </a:lnTo>
                <a:cubicBezTo>
                  <a:pt x="5811699" y="2606493"/>
                  <a:pt x="5813089" y="2603150"/>
                  <a:pt x="5814525" y="2599821"/>
                </a:cubicBezTo>
                <a:cubicBezTo>
                  <a:pt x="5815960" y="2596493"/>
                  <a:pt x="5817412" y="2593208"/>
                  <a:pt x="5818882" y="2589968"/>
                </a:cubicBezTo>
                <a:lnTo>
                  <a:pt x="5834788" y="2556919"/>
                </a:lnTo>
                <a:cubicBezTo>
                  <a:pt x="5834965" y="2556330"/>
                  <a:pt x="5835215" y="2555829"/>
                  <a:pt x="5835539" y="2555417"/>
                </a:cubicBezTo>
                <a:cubicBezTo>
                  <a:pt x="5835864" y="2555005"/>
                  <a:pt x="5836305" y="2554695"/>
                  <a:pt x="5836865" y="2554489"/>
                </a:cubicBezTo>
                <a:cubicBezTo>
                  <a:pt x="5837425" y="2554283"/>
                  <a:pt x="5838205" y="2554121"/>
                  <a:pt x="5839206" y="2554003"/>
                </a:cubicBezTo>
                <a:cubicBezTo>
                  <a:pt x="5840208" y="2553885"/>
                  <a:pt x="5841475" y="2553826"/>
                  <a:pt x="5843006" y="2553826"/>
                </a:cubicBezTo>
                <a:cubicBezTo>
                  <a:pt x="5845127" y="2553826"/>
                  <a:pt x="5846791" y="2553900"/>
                  <a:pt x="5847999" y="2554047"/>
                </a:cubicBezTo>
                <a:cubicBezTo>
                  <a:pt x="5849207" y="2554195"/>
                  <a:pt x="5850046" y="2554475"/>
                  <a:pt x="5850517" y="2554887"/>
                </a:cubicBezTo>
                <a:cubicBezTo>
                  <a:pt x="5850989" y="2555299"/>
                  <a:pt x="5851151" y="2555888"/>
                  <a:pt x="5851003" y="2556654"/>
                </a:cubicBezTo>
                <a:cubicBezTo>
                  <a:pt x="5850856" y="2557420"/>
                  <a:pt x="5850459" y="2558451"/>
                  <a:pt x="5849810" y="2559747"/>
                </a:cubicBezTo>
                <a:lnTo>
                  <a:pt x="5817468" y="2624255"/>
                </a:lnTo>
                <a:lnTo>
                  <a:pt x="5817468" y="2666405"/>
                </a:lnTo>
                <a:cubicBezTo>
                  <a:pt x="5817468" y="2666877"/>
                  <a:pt x="5817351" y="2667289"/>
                  <a:pt x="5817117" y="2667643"/>
                </a:cubicBezTo>
                <a:cubicBezTo>
                  <a:pt x="5816883" y="2667996"/>
                  <a:pt x="5816473" y="2668276"/>
                  <a:pt x="5815887" y="2668482"/>
                </a:cubicBezTo>
                <a:cubicBezTo>
                  <a:pt x="5815301" y="2668688"/>
                  <a:pt x="5814510" y="2668865"/>
                  <a:pt x="5813515" y="2669012"/>
                </a:cubicBezTo>
                <a:cubicBezTo>
                  <a:pt x="5812519" y="2669160"/>
                  <a:pt x="5811319" y="2669233"/>
                  <a:pt x="5809913" y="2669233"/>
                </a:cubicBezTo>
                <a:cubicBezTo>
                  <a:pt x="5808448" y="2669233"/>
                  <a:pt x="5807233" y="2669160"/>
                  <a:pt x="5806267" y="2669012"/>
                </a:cubicBezTo>
                <a:cubicBezTo>
                  <a:pt x="5805300" y="2668865"/>
                  <a:pt x="5804509" y="2668688"/>
                  <a:pt x="5803895" y="2668482"/>
                </a:cubicBezTo>
                <a:cubicBezTo>
                  <a:pt x="5803280" y="2668276"/>
                  <a:pt x="5802855" y="2667996"/>
                  <a:pt x="5802621" y="2667643"/>
                </a:cubicBezTo>
                <a:cubicBezTo>
                  <a:pt x="5802387" y="2667289"/>
                  <a:pt x="5802269" y="2666877"/>
                  <a:pt x="5802269" y="2666405"/>
                </a:cubicBezTo>
                <a:lnTo>
                  <a:pt x="5802269" y="2624255"/>
                </a:lnTo>
                <a:lnTo>
                  <a:pt x="5769927" y="2559747"/>
                </a:lnTo>
                <a:cubicBezTo>
                  <a:pt x="5769279" y="2558392"/>
                  <a:pt x="5768882" y="2557332"/>
                  <a:pt x="5768734" y="2556566"/>
                </a:cubicBezTo>
                <a:cubicBezTo>
                  <a:pt x="5768587" y="2555800"/>
                  <a:pt x="5768734" y="2555211"/>
                  <a:pt x="5769176" y="2554798"/>
                </a:cubicBezTo>
                <a:cubicBezTo>
                  <a:pt x="5769618" y="2554386"/>
                  <a:pt x="5770413" y="2554121"/>
                  <a:pt x="5771562" y="2554003"/>
                </a:cubicBezTo>
                <a:cubicBezTo>
                  <a:pt x="5772710" y="2553885"/>
                  <a:pt x="5774257" y="2553826"/>
                  <a:pt x="5776201" y="2553826"/>
                </a:cubicBezTo>
                <a:close/>
                <a:moveTo>
                  <a:pt x="5560061" y="2553826"/>
                </a:moveTo>
                <a:cubicBezTo>
                  <a:pt x="5561534" y="2553826"/>
                  <a:pt x="5562756" y="2553900"/>
                  <a:pt x="5563728" y="2554047"/>
                </a:cubicBezTo>
                <a:cubicBezTo>
                  <a:pt x="5564700" y="2554195"/>
                  <a:pt x="5565481" y="2554371"/>
                  <a:pt x="5566070" y="2554577"/>
                </a:cubicBezTo>
                <a:cubicBezTo>
                  <a:pt x="5566659" y="2554784"/>
                  <a:pt x="5567071" y="2555063"/>
                  <a:pt x="5567307" y="2555417"/>
                </a:cubicBezTo>
                <a:cubicBezTo>
                  <a:pt x="5567543" y="2555770"/>
                  <a:pt x="5567660" y="2556183"/>
                  <a:pt x="5567660" y="2556654"/>
                </a:cubicBezTo>
                <a:lnTo>
                  <a:pt x="5567660" y="2602428"/>
                </a:lnTo>
                <a:lnTo>
                  <a:pt x="5619708" y="2602428"/>
                </a:lnTo>
                <a:lnTo>
                  <a:pt x="5619708" y="2556654"/>
                </a:lnTo>
                <a:cubicBezTo>
                  <a:pt x="5619708" y="2556183"/>
                  <a:pt x="5619826" y="2555770"/>
                  <a:pt x="5620062" y="2555417"/>
                </a:cubicBezTo>
                <a:cubicBezTo>
                  <a:pt x="5620298" y="2555063"/>
                  <a:pt x="5620710" y="2554784"/>
                  <a:pt x="5621299" y="2554577"/>
                </a:cubicBezTo>
                <a:cubicBezTo>
                  <a:pt x="5621888" y="2554371"/>
                  <a:pt x="5622654" y="2554195"/>
                  <a:pt x="5623596" y="2554047"/>
                </a:cubicBezTo>
                <a:cubicBezTo>
                  <a:pt x="5624539" y="2553900"/>
                  <a:pt x="5625776" y="2553826"/>
                  <a:pt x="5627308" y="2553826"/>
                </a:cubicBezTo>
                <a:cubicBezTo>
                  <a:pt x="5628722" y="2553826"/>
                  <a:pt x="5629915" y="2553900"/>
                  <a:pt x="5630887" y="2554047"/>
                </a:cubicBezTo>
                <a:cubicBezTo>
                  <a:pt x="5631859" y="2554195"/>
                  <a:pt x="5632639" y="2554371"/>
                  <a:pt x="5633228" y="2554577"/>
                </a:cubicBezTo>
                <a:cubicBezTo>
                  <a:pt x="5633818" y="2554784"/>
                  <a:pt x="5634230" y="2555063"/>
                  <a:pt x="5634465" y="2555417"/>
                </a:cubicBezTo>
                <a:cubicBezTo>
                  <a:pt x="5634701" y="2555770"/>
                  <a:pt x="5634819" y="2556183"/>
                  <a:pt x="5634819" y="2556654"/>
                </a:cubicBezTo>
                <a:lnTo>
                  <a:pt x="5634819" y="2666405"/>
                </a:lnTo>
                <a:cubicBezTo>
                  <a:pt x="5634819" y="2666877"/>
                  <a:pt x="5634701" y="2667289"/>
                  <a:pt x="5634465" y="2667643"/>
                </a:cubicBezTo>
                <a:cubicBezTo>
                  <a:pt x="5634230" y="2667996"/>
                  <a:pt x="5633818" y="2668276"/>
                  <a:pt x="5633228" y="2668482"/>
                </a:cubicBezTo>
                <a:cubicBezTo>
                  <a:pt x="5632639" y="2668688"/>
                  <a:pt x="5631859" y="2668865"/>
                  <a:pt x="5630887" y="2669012"/>
                </a:cubicBezTo>
                <a:cubicBezTo>
                  <a:pt x="5629915" y="2669160"/>
                  <a:pt x="5628722" y="2669233"/>
                  <a:pt x="5627308" y="2669233"/>
                </a:cubicBezTo>
                <a:cubicBezTo>
                  <a:pt x="5625776" y="2669233"/>
                  <a:pt x="5624539" y="2669160"/>
                  <a:pt x="5623596" y="2669012"/>
                </a:cubicBezTo>
                <a:cubicBezTo>
                  <a:pt x="5622654" y="2668865"/>
                  <a:pt x="5621888" y="2668688"/>
                  <a:pt x="5621299" y="2668482"/>
                </a:cubicBezTo>
                <a:cubicBezTo>
                  <a:pt x="5620710" y="2668276"/>
                  <a:pt x="5620298" y="2667996"/>
                  <a:pt x="5620062" y="2667643"/>
                </a:cubicBezTo>
                <a:cubicBezTo>
                  <a:pt x="5619826" y="2667289"/>
                  <a:pt x="5619708" y="2666877"/>
                  <a:pt x="5619708" y="2666405"/>
                </a:cubicBezTo>
                <a:lnTo>
                  <a:pt x="5619708" y="2615683"/>
                </a:lnTo>
                <a:lnTo>
                  <a:pt x="5567660" y="2615683"/>
                </a:lnTo>
                <a:lnTo>
                  <a:pt x="5567660" y="2666405"/>
                </a:lnTo>
                <a:cubicBezTo>
                  <a:pt x="5567660" y="2666877"/>
                  <a:pt x="5567543" y="2667289"/>
                  <a:pt x="5567307" y="2667643"/>
                </a:cubicBezTo>
                <a:cubicBezTo>
                  <a:pt x="5567071" y="2667996"/>
                  <a:pt x="5566659" y="2668276"/>
                  <a:pt x="5566070" y="2668482"/>
                </a:cubicBezTo>
                <a:cubicBezTo>
                  <a:pt x="5565481" y="2668688"/>
                  <a:pt x="5564700" y="2668865"/>
                  <a:pt x="5563728" y="2669012"/>
                </a:cubicBezTo>
                <a:cubicBezTo>
                  <a:pt x="5562756" y="2669160"/>
                  <a:pt x="5561534" y="2669233"/>
                  <a:pt x="5560061" y="2669233"/>
                </a:cubicBezTo>
                <a:cubicBezTo>
                  <a:pt x="5558647" y="2669233"/>
                  <a:pt x="5557439" y="2669160"/>
                  <a:pt x="5556438" y="2669012"/>
                </a:cubicBezTo>
                <a:cubicBezTo>
                  <a:pt x="5555436" y="2668865"/>
                  <a:pt x="5554641" y="2668688"/>
                  <a:pt x="5554052" y="2668482"/>
                </a:cubicBezTo>
                <a:cubicBezTo>
                  <a:pt x="5553463" y="2668276"/>
                  <a:pt x="5553051" y="2667996"/>
                  <a:pt x="5552815" y="2667643"/>
                </a:cubicBezTo>
                <a:cubicBezTo>
                  <a:pt x="5552579" y="2667289"/>
                  <a:pt x="5552461" y="2666877"/>
                  <a:pt x="5552461" y="2666405"/>
                </a:cubicBezTo>
                <a:lnTo>
                  <a:pt x="5552461" y="2556654"/>
                </a:lnTo>
                <a:cubicBezTo>
                  <a:pt x="5552461" y="2556183"/>
                  <a:pt x="5552579" y="2555770"/>
                  <a:pt x="5552815" y="2555417"/>
                </a:cubicBezTo>
                <a:cubicBezTo>
                  <a:pt x="5553051" y="2555063"/>
                  <a:pt x="5553463" y="2554784"/>
                  <a:pt x="5554052" y="2554577"/>
                </a:cubicBezTo>
                <a:cubicBezTo>
                  <a:pt x="5554641" y="2554371"/>
                  <a:pt x="5555436" y="2554195"/>
                  <a:pt x="5556438" y="2554047"/>
                </a:cubicBezTo>
                <a:cubicBezTo>
                  <a:pt x="5557439" y="2553900"/>
                  <a:pt x="5558647" y="2553826"/>
                  <a:pt x="5560061" y="2553826"/>
                </a:cubicBezTo>
                <a:close/>
                <a:moveTo>
                  <a:pt x="5309476" y="2553826"/>
                </a:moveTo>
                <a:cubicBezTo>
                  <a:pt x="5311243" y="2553826"/>
                  <a:pt x="5312672" y="2553885"/>
                  <a:pt x="5313762" y="2554003"/>
                </a:cubicBezTo>
                <a:cubicBezTo>
                  <a:pt x="5314852" y="2554121"/>
                  <a:pt x="5315721" y="2554283"/>
                  <a:pt x="5316369" y="2554489"/>
                </a:cubicBezTo>
                <a:cubicBezTo>
                  <a:pt x="5317017" y="2554695"/>
                  <a:pt x="5317503" y="2554990"/>
                  <a:pt x="5317827" y="2555373"/>
                </a:cubicBezTo>
                <a:cubicBezTo>
                  <a:pt x="5318151" y="2555756"/>
                  <a:pt x="5318460" y="2556242"/>
                  <a:pt x="5318754" y="2556831"/>
                </a:cubicBezTo>
                <a:lnTo>
                  <a:pt x="5334572" y="2589703"/>
                </a:lnTo>
                <a:cubicBezTo>
                  <a:pt x="5336041" y="2592826"/>
                  <a:pt x="5337507" y="2596095"/>
                  <a:pt x="5338971" y="2599512"/>
                </a:cubicBezTo>
                <a:cubicBezTo>
                  <a:pt x="5340434" y="2602929"/>
                  <a:pt x="5341929" y="2606375"/>
                  <a:pt x="5343452" y="2609851"/>
                </a:cubicBezTo>
                <a:lnTo>
                  <a:pt x="5343627" y="2609851"/>
                </a:lnTo>
                <a:cubicBezTo>
                  <a:pt x="5344974" y="2606493"/>
                  <a:pt x="5346364" y="2603150"/>
                  <a:pt x="5347800" y="2599821"/>
                </a:cubicBezTo>
                <a:cubicBezTo>
                  <a:pt x="5349235" y="2596493"/>
                  <a:pt x="5350687" y="2593208"/>
                  <a:pt x="5352157" y="2589968"/>
                </a:cubicBezTo>
                <a:lnTo>
                  <a:pt x="5368063" y="2556919"/>
                </a:lnTo>
                <a:cubicBezTo>
                  <a:pt x="5368240" y="2556330"/>
                  <a:pt x="5368490" y="2555829"/>
                  <a:pt x="5368814" y="2555417"/>
                </a:cubicBezTo>
                <a:cubicBezTo>
                  <a:pt x="5369139" y="2555005"/>
                  <a:pt x="5369580" y="2554695"/>
                  <a:pt x="5370140" y="2554489"/>
                </a:cubicBezTo>
                <a:cubicBezTo>
                  <a:pt x="5370700" y="2554283"/>
                  <a:pt x="5371480" y="2554121"/>
                  <a:pt x="5372481" y="2554003"/>
                </a:cubicBezTo>
                <a:cubicBezTo>
                  <a:pt x="5373483" y="2553885"/>
                  <a:pt x="5374750" y="2553826"/>
                  <a:pt x="5376281" y="2553826"/>
                </a:cubicBezTo>
                <a:cubicBezTo>
                  <a:pt x="5378402" y="2553826"/>
                  <a:pt x="5380066" y="2553900"/>
                  <a:pt x="5381274" y="2554047"/>
                </a:cubicBezTo>
                <a:cubicBezTo>
                  <a:pt x="5382482" y="2554195"/>
                  <a:pt x="5383321" y="2554475"/>
                  <a:pt x="5383792" y="2554887"/>
                </a:cubicBezTo>
                <a:cubicBezTo>
                  <a:pt x="5384264" y="2555299"/>
                  <a:pt x="5384426" y="2555888"/>
                  <a:pt x="5384278" y="2556654"/>
                </a:cubicBezTo>
                <a:cubicBezTo>
                  <a:pt x="5384131" y="2557420"/>
                  <a:pt x="5383734" y="2558451"/>
                  <a:pt x="5383085" y="2559747"/>
                </a:cubicBezTo>
                <a:lnTo>
                  <a:pt x="5350743" y="2624255"/>
                </a:lnTo>
                <a:lnTo>
                  <a:pt x="5350743" y="2666405"/>
                </a:lnTo>
                <a:cubicBezTo>
                  <a:pt x="5350743" y="2666877"/>
                  <a:pt x="5350626" y="2667289"/>
                  <a:pt x="5350392" y="2667643"/>
                </a:cubicBezTo>
                <a:cubicBezTo>
                  <a:pt x="5350158" y="2667996"/>
                  <a:pt x="5349748" y="2668276"/>
                  <a:pt x="5349162" y="2668482"/>
                </a:cubicBezTo>
                <a:cubicBezTo>
                  <a:pt x="5348576" y="2668688"/>
                  <a:pt x="5347785" y="2668865"/>
                  <a:pt x="5346790" y="2669012"/>
                </a:cubicBezTo>
                <a:cubicBezTo>
                  <a:pt x="5345794" y="2669160"/>
                  <a:pt x="5344594" y="2669233"/>
                  <a:pt x="5343188" y="2669233"/>
                </a:cubicBezTo>
                <a:cubicBezTo>
                  <a:pt x="5341723" y="2669233"/>
                  <a:pt x="5340508" y="2669160"/>
                  <a:pt x="5339542" y="2669012"/>
                </a:cubicBezTo>
                <a:cubicBezTo>
                  <a:pt x="5338575" y="2668865"/>
                  <a:pt x="5337784" y="2668688"/>
                  <a:pt x="5337170" y="2668482"/>
                </a:cubicBezTo>
                <a:cubicBezTo>
                  <a:pt x="5336555" y="2668276"/>
                  <a:pt x="5336130" y="2667996"/>
                  <a:pt x="5335896" y="2667643"/>
                </a:cubicBezTo>
                <a:cubicBezTo>
                  <a:pt x="5335662" y="2667289"/>
                  <a:pt x="5335544" y="2666877"/>
                  <a:pt x="5335544" y="2666405"/>
                </a:cubicBezTo>
                <a:lnTo>
                  <a:pt x="5335544" y="2624255"/>
                </a:lnTo>
                <a:lnTo>
                  <a:pt x="5303202" y="2559747"/>
                </a:lnTo>
                <a:cubicBezTo>
                  <a:pt x="5302554" y="2558392"/>
                  <a:pt x="5302157" y="2557332"/>
                  <a:pt x="5302009" y="2556566"/>
                </a:cubicBezTo>
                <a:cubicBezTo>
                  <a:pt x="5301862" y="2555800"/>
                  <a:pt x="5302009" y="2555211"/>
                  <a:pt x="5302451" y="2554798"/>
                </a:cubicBezTo>
                <a:cubicBezTo>
                  <a:pt x="5302893" y="2554386"/>
                  <a:pt x="5303688" y="2554121"/>
                  <a:pt x="5304837" y="2554003"/>
                </a:cubicBezTo>
                <a:cubicBezTo>
                  <a:pt x="5305985" y="2553885"/>
                  <a:pt x="5307532" y="2553826"/>
                  <a:pt x="5309476" y="2553826"/>
                </a:cubicBezTo>
                <a:close/>
                <a:moveTo>
                  <a:pt x="5083811" y="2553826"/>
                </a:moveTo>
                <a:cubicBezTo>
                  <a:pt x="5085284" y="2553826"/>
                  <a:pt x="5086506" y="2553900"/>
                  <a:pt x="5087478" y="2554047"/>
                </a:cubicBezTo>
                <a:cubicBezTo>
                  <a:pt x="5088450" y="2554195"/>
                  <a:pt x="5089231" y="2554371"/>
                  <a:pt x="5089820" y="2554577"/>
                </a:cubicBezTo>
                <a:cubicBezTo>
                  <a:pt x="5090409" y="2554784"/>
                  <a:pt x="5090821" y="2555063"/>
                  <a:pt x="5091057" y="2555417"/>
                </a:cubicBezTo>
                <a:cubicBezTo>
                  <a:pt x="5091293" y="2555770"/>
                  <a:pt x="5091410" y="2556183"/>
                  <a:pt x="5091410" y="2556654"/>
                </a:cubicBezTo>
                <a:lnTo>
                  <a:pt x="5091410" y="2602428"/>
                </a:lnTo>
                <a:lnTo>
                  <a:pt x="5143458" y="2602428"/>
                </a:lnTo>
                <a:lnTo>
                  <a:pt x="5143458" y="2556654"/>
                </a:lnTo>
                <a:cubicBezTo>
                  <a:pt x="5143458" y="2556183"/>
                  <a:pt x="5143576" y="2555770"/>
                  <a:pt x="5143812" y="2555417"/>
                </a:cubicBezTo>
                <a:cubicBezTo>
                  <a:pt x="5144048" y="2555063"/>
                  <a:pt x="5144460" y="2554784"/>
                  <a:pt x="5145049" y="2554577"/>
                </a:cubicBezTo>
                <a:cubicBezTo>
                  <a:pt x="5145638" y="2554371"/>
                  <a:pt x="5146404" y="2554195"/>
                  <a:pt x="5147346" y="2554047"/>
                </a:cubicBezTo>
                <a:cubicBezTo>
                  <a:pt x="5148289" y="2553900"/>
                  <a:pt x="5149526" y="2553826"/>
                  <a:pt x="5151058" y="2553826"/>
                </a:cubicBezTo>
                <a:cubicBezTo>
                  <a:pt x="5152472" y="2553826"/>
                  <a:pt x="5153665" y="2553900"/>
                  <a:pt x="5154637" y="2554047"/>
                </a:cubicBezTo>
                <a:cubicBezTo>
                  <a:pt x="5155609" y="2554195"/>
                  <a:pt x="5156389" y="2554371"/>
                  <a:pt x="5156978" y="2554577"/>
                </a:cubicBezTo>
                <a:cubicBezTo>
                  <a:pt x="5157568" y="2554784"/>
                  <a:pt x="5157980" y="2555063"/>
                  <a:pt x="5158215" y="2555417"/>
                </a:cubicBezTo>
                <a:cubicBezTo>
                  <a:pt x="5158451" y="2555770"/>
                  <a:pt x="5158569" y="2556183"/>
                  <a:pt x="5158569" y="2556654"/>
                </a:cubicBezTo>
                <a:lnTo>
                  <a:pt x="5158569" y="2666405"/>
                </a:lnTo>
                <a:cubicBezTo>
                  <a:pt x="5158569" y="2666877"/>
                  <a:pt x="5158451" y="2667289"/>
                  <a:pt x="5158215" y="2667643"/>
                </a:cubicBezTo>
                <a:cubicBezTo>
                  <a:pt x="5157980" y="2667996"/>
                  <a:pt x="5157568" y="2668276"/>
                  <a:pt x="5156978" y="2668482"/>
                </a:cubicBezTo>
                <a:cubicBezTo>
                  <a:pt x="5156389" y="2668688"/>
                  <a:pt x="5155609" y="2668865"/>
                  <a:pt x="5154637" y="2669012"/>
                </a:cubicBezTo>
                <a:cubicBezTo>
                  <a:pt x="5153665" y="2669160"/>
                  <a:pt x="5152472" y="2669233"/>
                  <a:pt x="5151058" y="2669233"/>
                </a:cubicBezTo>
                <a:cubicBezTo>
                  <a:pt x="5149526" y="2669233"/>
                  <a:pt x="5148289" y="2669160"/>
                  <a:pt x="5147346" y="2669012"/>
                </a:cubicBezTo>
                <a:cubicBezTo>
                  <a:pt x="5146404" y="2668865"/>
                  <a:pt x="5145638" y="2668688"/>
                  <a:pt x="5145049" y="2668482"/>
                </a:cubicBezTo>
                <a:cubicBezTo>
                  <a:pt x="5144460" y="2668276"/>
                  <a:pt x="5144048" y="2667996"/>
                  <a:pt x="5143812" y="2667643"/>
                </a:cubicBezTo>
                <a:cubicBezTo>
                  <a:pt x="5143576" y="2667289"/>
                  <a:pt x="5143458" y="2666877"/>
                  <a:pt x="5143458" y="2666405"/>
                </a:cubicBezTo>
                <a:lnTo>
                  <a:pt x="5143458" y="2615683"/>
                </a:lnTo>
                <a:lnTo>
                  <a:pt x="5091410" y="2615683"/>
                </a:lnTo>
                <a:lnTo>
                  <a:pt x="5091410" y="2666405"/>
                </a:lnTo>
                <a:cubicBezTo>
                  <a:pt x="5091410" y="2666877"/>
                  <a:pt x="5091293" y="2667289"/>
                  <a:pt x="5091057" y="2667643"/>
                </a:cubicBezTo>
                <a:cubicBezTo>
                  <a:pt x="5090821" y="2667996"/>
                  <a:pt x="5090409" y="2668276"/>
                  <a:pt x="5089820" y="2668482"/>
                </a:cubicBezTo>
                <a:cubicBezTo>
                  <a:pt x="5089231" y="2668688"/>
                  <a:pt x="5088450" y="2668865"/>
                  <a:pt x="5087478" y="2669012"/>
                </a:cubicBezTo>
                <a:cubicBezTo>
                  <a:pt x="5086506" y="2669160"/>
                  <a:pt x="5085284" y="2669233"/>
                  <a:pt x="5083811" y="2669233"/>
                </a:cubicBezTo>
                <a:cubicBezTo>
                  <a:pt x="5082397" y="2669233"/>
                  <a:pt x="5081189" y="2669160"/>
                  <a:pt x="5080188" y="2669012"/>
                </a:cubicBezTo>
                <a:cubicBezTo>
                  <a:pt x="5079186" y="2668865"/>
                  <a:pt x="5078391" y="2668688"/>
                  <a:pt x="5077802" y="2668482"/>
                </a:cubicBezTo>
                <a:cubicBezTo>
                  <a:pt x="5077213" y="2668276"/>
                  <a:pt x="5076801" y="2667996"/>
                  <a:pt x="5076565" y="2667643"/>
                </a:cubicBezTo>
                <a:cubicBezTo>
                  <a:pt x="5076329" y="2667289"/>
                  <a:pt x="5076211" y="2666877"/>
                  <a:pt x="5076211" y="2666405"/>
                </a:cubicBezTo>
                <a:lnTo>
                  <a:pt x="5076211" y="2556654"/>
                </a:lnTo>
                <a:cubicBezTo>
                  <a:pt x="5076211" y="2556183"/>
                  <a:pt x="5076329" y="2555770"/>
                  <a:pt x="5076565" y="2555417"/>
                </a:cubicBezTo>
                <a:cubicBezTo>
                  <a:pt x="5076801" y="2555063"/>
                  <a:pt x="5077213" y="2554784"/>
                  <a:pt x="5077802" y="2554577"/>
                </a:cubicBezTo>
                <a:cubicBezTo>
                  <a:pt x="5078391" y="2554371"/>
                  <a:pt x="5079186" y="2554195"/>
                  <a:pt x="5080188" y="2554047"/>
                </a:cubicBezTo>
                <a:cubicBezTo>
                  <a:pt x="5081189" y="2553900"/>
                  <a:pt x="5082397" y="2553826"/>
                  <a:pt x="5083811" y="2553826"/>
                </a:cubicBezTo>
                <a:close/>
                <a:moveTo>
                  <a:pt x="4833226" y="2553826"/>
                </a:moveTo>
                <a:cubicBezTo>
                  <a:pt x="4834993" y="2553826"/>
                  <a:pt x="4836422" y="2553885"/>
                  <a:pt x="4837512" y="2554003"/>
                </a:cubicBezTo>
                <a:cubicBezTo>
                  <a:pt x="4838602" y="2554121"/>
                  <a:pt x="4839471" y="2554283"/>
                  <a:pt x="4840119" y="2554489"/>
                </a:cubicBezTo>
                <a:cubicBezTo>
                  <a:pt x="4840767" y="2554695"/>
                  <a:pt x="4841253" y="2554990"/>
                  <a:pt x="4841577" y="2555373"/>
                </a:cubicBezTo>
                <a:cubicBezTo>
                  <a:pt x="4841901" y="2555756"/>
                  <a:pt x="4842210" y="2556242"/>
                  <a:pt x="4842504" y="2556831"/>
                </a:cubicBezTo>
                <a:lnTo>
                  <a:pt x="4858322" y="2589703"/>
                </a:lnTo>
                <a:cubicBezTo>
                  <a:pt x="4859791" y="2592826"/>
                  <a:pt x="4861257" y="2596095"/>
                  <a:pt x="4862721" y="2599512"/>
                </a:cubicBezTo>
                <a:cubicBezTo>
                  <a:pt x="4864184" y="2602929"/>
                  <a:pt x="4865679" y="2606375"/>
                  <a:pt x="4867202" y="2609851"/>
                </a:cubicBezTo>
                <a:lnTo>
                  <a:pt x="4867377" y="2609851"/>
                </a:lnTo>
                <a:cubicBezTo>
                  <a:pt x="4868724" y="2606493"/>
                  <a:pt x="4870114" y="2603150"/>
                  <a:pt x="4871550" y="2599821"/>
                </a:cubicBezTo>
                <a:cubicBezTo>
                  <a:pt x="4872985" y="2596493"/>
                  <a:pt x="4874437" y="2593208"/>
                  <a:pt x="4875907" y="2589968"/>
                </a:cubicBezTo>
                <a:lnTo>
                  <a:pt x="4891813" y="2556919"/>
                </a:lnTo>
                <a:cubicBezTo>
                  <a:pt x="4891990" y="2556330"/>
                  <a:pt x="4892240" y="2555829"/>
                  <a:pt x="4892564" y="2555417"/>
                </a:cubicBezTo>
                <a:cubicBezTo>
                  <a:pt x="4892889" y="2555005"/>
                  <a:pt x="4893330" y="2554695"/>
                  <a:pt x="4893890" y="2554489"/>
                </a:cubicBezTo>
                <a:cubicBezTo>
                  <a:pt x="4894450" y="2554283"/>
                  <a:pt x="4895230" y="2554121"/>
                  <a:pt x="4896231" y="2554003"/>
                </a:cubicBezTo>
                <a:cubicBezTo>
                  <a:pt x="4897233" y="2553885"/>
                  <a:pt x="4898500" y="2553826"/>
                  <a:pt x="4900031" y="2553826"/>
                </a:cubicBezTo>
                <a:cubicBezTo>
                  <a:pt x="4902152" y="2553826"/>
                  <a:pt x="4903816" y="2553900"/>
                  <a:pt x="4905024" y="2554047"/>
                </a:cubicBezTo>
                <a:cubicBezTo>
                  <a:pt x="4906232" y="2554195"/>
                  <a:pt x="4907071" y="2554475"/>
                  <a:pt x="4907542" y="2554887"/>
                </a:cubicBezTo>
                <a:cubicBezTo>
                  <a:pt x="4908014" y="2555299"/>
                  <a:pt x="4908176" y="2555888"/>
                  <a:pt x="4908028" y="2556654"/>
                </a:cubicBezTo>
                <a:cubicBezTo>
                  <a:pt x="4907881" y="2557420"/>
                  <a:pt x="4907484" y="2558451"/>
                  <a:pt x="4906835" y="2559747"/>
                </a:cubicBezTo>
                <a:lnTo>
                  <a:pt x="4874493" y="2624255"/>
                </a:lnTo>
                <a:lnTo>
                  <a:pt x="4874493" y="2666405"/>
                </a:lnTo>
                <a:cubicBezTo>
                  <a:pt x="4874493" y="2666877"/>
                  <a:pt x="4874376" y="2667289"/>
                  <a:pt x="4874142" y="2667643"/>
                </a:cubicBezTo>
                <a:cubicBezTo>
                  <a:pt x="4873908" y="2667996"/>
                  <a:pt x="4873498" y="2668276"/>
                  <a:pt x="4872912" y="2668482"/>
                </a:cubicBezTo>
                <a:cubicBezTo>
                  <a:pt x="4872326" y="2668688"/>
                  <a:pt x="4871535" y="2668865"/>
                  <a:pt x="4870540" y="2669012"/>
                </a:cubicBezTo>
                <a:cubicBezTo>
                  <a:pt x="4869544" y="2669160"/>
                  <a:pt x="4868344" y="2669233"/>
                  <a:pt x="4866938" y="2669233"/>
                </a:cubicBezTo>
                <a:cubicBezTo>
                  <a:pt x="4865473" y="2669233"/>
                  <a:pt x="4864258" y="2669160"/>
                  <a:pt x="4863292" y="2669012"/>
                </a:cubicBezTo>
                <a:cubicBezTo>
                  <a:pt x="4862325" y="2668865"/>
                  <a:pt x="4861534" y="2668688"/>
                  <a:pt x="4860920" y="2668482"/>
                </a:cubicBezTo>
                <a:cubicBezTo>
                  <a:pt x="4860305" y="2668276"/>
                  <a:pt x="4859880" y="2667996"/>
                  <a:pt x="4859646" y="2667643"/>
                </a:cubicBezTo>
                <a:cubicBezTo>
                  <a:pt x="4859412" y="2667289"/>
                  <a:pt x="4859294" y="2666877"/>
                  <a:pt x="4859294" y="2666405"/>
                </a:cubicBezTo>
                <a:lnTo>
                  <a:pt x="4859294" y="2624255"/>
                </a:lnTo>
                <a:lnTo>
                  <a:pt x="4826952" y="2559747"/>
                </a:lnTo>
                <a:cubicBezTo>
                  <a:pt x="4826304" y="2558392"/>
                  <a:pt x="4825907" y="2557332"/>
                  <a:pt x="4825759" y="2556566"/>
                </a:cubicBezTo>
                <a:cubicBezTo>
                  <a:pt x="4825612" y="2555800"/>
                  <a:pt x="4825759" y="2555211"/>
                  <a:pt x="4826201" y="2554798"/>
                </a:cubicBezTo>
                <a:cubicBezTo>
                  <a:pt x="4826643" y="2554386"/>
                  <a:pt x="4827438" y="2554121"/>
                  <a:pt x="4828587" y="2554003"/>
                </a:cubicBezTo>
                <a:cubicBezTo>
                  <a:pt x="4829735" y="2553885"/>
                  <a:pt x="4831282" y="2553826"/>
                  <a:pt x="4833226" y="2553826"/>
                </a:cubicBezTo>
                <a:close/>
                <a:moveTo>
                  <a:pt x="4617086" y="2553826"/>
                </a:moveTo>
                <a:cubicBezTo>
                  <a:pt x="4618559" y="2553826"/>
                  <a:pt x="4619781" y="2553900"/>
                  <a:pt x="4620753" y="2554047"/>
                </a:cubicBezTo>
                <a:cubicBezTo>
                  <a:pt x="4621725" y="2554195"/>
                  <a:pt x="4622506" y="2554371"/>
                  <a:pt x="4623095" y="2554577"/>
                </a:cubicBezTo>
                <a:cubicBezTo>
                  <a:pt x="4623684" y="2554784"/>
                  <a:pt x="4624096" y="2555063"/>
                  <a:pt x="4624332" y="2555417"/>
                </a:cubicBezTo>
                <a:cubicBezTo>
                  <a:pt x="4624568" y="2555770"/>
                  <a:pt x="4624685" y="2556183"/>
                  <a:pt x="4624685" y="2556654"/>
                </a:cubicBezTo>
                <a:lnTo>
                  <a:pt x="4624685" y="2602428"/>
                </a:lnTo>
                <a:lnTo>
                  <a:pt x="4676733" y="2602428"/>
                </a:lnTo>
                <a:lnTo>
                  <a:pt x="4676733" y="2556654"/>
                </a:lnTo>
                <a:cubicBezTo>
                  <a:pt x="4676733" y="2556183"/>
                  <a:pt x="4676851" y="2555770"/>
                  <a:pt x="4677087" y="2555417"/>
                </a:cubicBezTo>
                <a:cubicBezTo>
                  <a:pt x="4677323" y="2555063"/>
                  <a:pt x="4677735" y="2554784"/>
                  <a:pt x="4678324" y="2554577"/>
                </a:cubicBezTo>
                <a:cubicBezTo>
                  <a:pt x="4678913" y="2554371"/>
                  <a:pt x="4679679" y="2554195"/>
                  <a:pt x="4680621" y="2554047"/>
                </a:cubicBezTo>
                <a:cubicBezTo>
                  <a:pt x="4681564" y="2553900"/>
                  <a:pt x="4682801" y="2553826"/>
                  <a:pt x="4684333" y="2553826"/>
                </a:cubicBezTo>
                <a:cubicBezTo>
                  <a:pt x="4685747" y="2553826"/>
                  <a:pt x="4686940" y="2553900"/>
                  <a:pt x="4687912" y="2554047"/>
                </a:cubicBezTo>
                <a:cubicBezTo>
                  <a:pt x="4688884" y="2554195"/>
                  <a:pt x="4689664" y="2554371"/>
                  <a:pt x="4690253" y="2554577"/>
                </a:cubicBezTo>
                <a:cubicBezTo>
                  <a:pt x="4690843" y="2554784"/>
                  <a:pt x="4691255" y="2555063"/>
                  <a:pt x="4691490" y="2555417"/>
                </a:cubicBezTo>
                <a:cubicBezTo>
                  <a:pt x="4691726" y="2555770"/>
                  <a:pt x="4691844" y="2556183"/>
                  <a:pt x="4691844" y="2556654"/>
                </a:cubicBezTo>
                <a:lnTo>
                  <a:pt x="4691844" y="2666405"/>
                </a:lnTo>
                <a:cubicBezTo>
                  <a:pt x="4691844" y="2666877"/>
                  <a:pt x="4691726" y="2667289"/>
                  <a:pt x="4691490" y="2667643"/>
                </a:cubicBezTo>
                <a:cubicBezTo>
                  <a:pt x="4691255" y="2667996"/>
                  <a:pt x="4690843" y="2668276"/>
                  <a:pt x="4690253" y="2668482"/>
                </a:cubicBezTo>
                <a:cubicBezTo>
                  <a:pt x="4689664" y="2668688"/>
                  <a:pt x="4688884" y="2668865"/>
                  <a:pt x="4687912" y="2669012"/>
                </a:cubicBezTo>
                <a:cubicBezTo>
                  <a:pt x="4686940" y="2669160"/>
                  <a:pt x="4685747" y="2669233"/>
                  <a:pt x="4684333" y="2669233"/>
                </a:cubicBezTo>
                <a:cubicBezTo>
                  <a:pt x="4682801" y="2669233"/>
                  <a:pt x="4681564" y="2669160"/>
                  <a:pt x="4680621" y="2669012"/>
                </a:cubicBezTo>
                <a:cubicBezTo>
                  <a:pt x="4679679" y="2668865"/>
                  <a:pt x="4678913" y="2668688"/>
                  <a:pt x="4678324" y="2668482"/>
                </a:cubicBezTo>
                <a:cubicBezTo>
                  <a:pt x="4677735" y="2668276"/>
                  <a:pt x="4677323" y="2667996"/>
                  <a:pt x="4677087" y="2667643"/>
                </a:cubicBezTo>
                <a:cubicBezTo>
                  <a:pt x="4676851" y="2667289"/>
                  <a:pt x="4676733" y="2666877"/>
                  <a:pt x="4676733" y="2666405"/>
                </a:cubicBezTo>
                <a:lnTo>
                  <a:pt x="4676733" y="2615683"/>
                </a:lnTo>
                <a:lnTo>
                  <a:pt x="4624685" y="2615683"/>
                </a:lnTo>
                <a:lnTo>
                  <a:pt x="4624685" y="2666405"/>
                </a:lnTo>
                <a:cubicBezTo>
                  <a:pt x="4624685" y="2666877"/>
                  <a:pt x="4624568" y="2667289"/>
                  <a:pt x="4624332" y="2667643"/>
                </a:cubicBezTo>
                <a:cubicBezTo>
                  <a:pt x="4624096" y="2667996"/>
                  <a:pt x="4623684" y="2668276"/>
                  <a:pt x="4623095" y="2668482"/>
                </a:cubicBezTo>
                <a:cubicBezTo>
                  <a:pt x="4622506" y="2668688"/>
                  <a:pt x="4621725" y="2668865"/>
                  <a:pt x="4620753" y="2669012"/>
                </a:cubicBezTo>
                <a:cubicBezTo>
                  <a:pt x="4619781" y="2669160"/>
                  <a:pt x="4618559" y="2669233"/>
                  <a:pt x="4617086" y="2669233"/>
                </a:cubicBezTo>
                <a:cubicBezTo>
                  <a:pt x="4615672" y="2669233"/>
                  <a:pt x="4614464" y="2669160"/>
                  <a:pt x="4613463" y="2669012"/>
                </a:cubicBezTo>
                <a:cubicBezTo>
                  <a:pt x="4612461" y="2668865"/>
                  <a:pt x="4611666" y="2668688"/>
                  <a:pt x="4611077" y="2668482"/>
                </a:cubicBezTo>
                <a:cubicBezTo>
                  <a:pt x="4610488" y="2668276"/>
                  <a:pt x="4610076" y="2667996"/>
                  <a:pt x="4609840" y="2667643"/>
                </a:cubicBezTo>
                <a:cubicBezTo>
                  <a:pt x="4609604" y="2667289"/>
                  <a:pt x="4609486" y="2666877"/>
                  <a:pt x="4609486" y="2666405"/>
                </a:cubicBezTo>
                <a:lnTo>
                  <a:pt x="4609486" y="2556654"/>
                </a:lnTo>
                <a:cubicBezTo>
                  <a:pt x="4609486" y="2556183"/>
                  <a:pt x="4609604" y="2555770"/>
                  <a:pt x="4609840" y="2555417"/>
                </a:cubicBezTo>
                <a:cubicBezTo>
                  <a:pt x="4610076" y="2555063"/>
                  <a:pt x="4610488" y="2554784"/>
                  <a:pt x="4611077" y="2554577"/>
                </a:cubicBezTo>
                <a:cubicBezTo>
                  <a:pt x="4611666" y="2554371"/>
                  <a:pt x="4612461" y="2554195"/>
                  <a:pt x="4613463" y="2554047"/>
                </a:cubicBezTo>
                <a:cubicBezTo>
                  <a:pt x="4614464" y="2553900"/>
                  <a:pt x="4615672" y="2553826"/>
                  <a:pt x="4617086" y="2553826"/>
                </a:cubicBezTo>
                <a:close/>
                <a:moveTo>
                  <a:pt x="4366501" y="2553826"/>
                </a:moveTo>
                <a:cubicBezTo>
                  <a:pt x="4368269" y="2553826"/>
                  <a:pt x="4369697" y="2553885"/>
                  <a:pt x="4370787" y="2554003"/>
                </a:cubicBezTo>
                <a:cubicBezTo>
                  <a:pt x="4371877" y="2554121"/>
                  <a:pt x="4372746" y="2554283"/>
                  <a:pt x="4373394" y="2554489"/>
                </a:cubicBezTo>
                <a:cubicBezTo>
                  <a:pt x="4374042" y="2554695"/>
                  <a:pt x="4374528" y="2554990"/>
                  <a:pt x="4374852" y="2555373"/>
                </a:cubicBezTo>
                <a:cubicBezTo>
                  <a:pt x="4375176" y="2555756"/>
                  <a:pt x="4375485" y="2556242"/>
                  <a:pt x="4375780" y="2556831"/>
                </a:cubicBezTo>
                <a:lnTo>
                  <a:pt x="4391597" y="2589703"/>
                </a:lnTo>
                <a:cubicBezTo>
                  <a:pt x="4393066" y="2592826"/>
                  <a:pt x="4394531" y="2596095"/>
                  <a:pt x="4395996" y="2599512"/>
                </a:cubicBezTo>
                <a:cubicBezTo>
                  <a:pt x="4397460" y="2602929"/>
                  <a:pt x="4398953" y="2606375"/>
                  <a:pt x="4400477" y="2609851"/>
                </a:cubicBezTo>
                <a:lnTo>
                  <a:pt x="4400652" y="2609851"/>
                </a:lnTo>
                <a:cubicBezTo>
                  <a:pt x="4401999" y="2606493"/>
                  <a:pt x="4403390" y="2603150"/>
                  <a:pt x="4404825" y="2599821"/>
                </a:cubicBezTo>
                <a:cubicBezTo>
                  <a:pt x="4406260" y="2596493"/>
                  <a:pt x="4407712" y="2593208"/>
                  <a:pt x="4409182" y="2589968"/>
                </a:cubicBezTo>
                <a:lnTo>
                  <a:pt x="4425088" y="2556919"/>
                </a:lnTo>
                <a:cubicBezTo>
                  <a:pt x="4425265" y="2556330"/>
                  <a:pt x="4425515" y="2555829"/>
                  <a:pt x="4425839" y="2555417"/>
                </a:cubicBezTo>
                <a:cubicBezTo>
                  <a:pt x="4426163" y="2555005"/>
                  <a:pt x="4426605" y="2554695"/>
                  <a:pt x="4427165" y="2554489"/>
                </a:cubicBezTo>
                <a:cubicBezTo>
                  <a:pt x="4427725" y="2554283"/>
                  <a:pt x="4428505" y="2554121"/>
                  <a:pt x="4429506" y="2554003"/>
                </a:cubicBezTo>
                <a:cubicBezTo>
                  <a:pt x="4430508" y="2553885"/>
                  <a:pt x="4431775" y="2553826"/>
                  <a:pt x="4433306" y="2553826"/>
                </a:cubicBezTo>
                <a:cubicBezTo>
                  <a:pt x="4435427" y="2553826"/>
                  <a:pt x="4437091" y="2553900"/>
                  <a:pt x="4438299" y="2554047"/>
                </a:cubicBezTo>
                <a:cubicBezTo>
                  <a:pt x="4439507" y="2554195"/>
                  <a:pt x="4440346" y="2554475"/>
                  <a:pt x="4440817" y="2554887"/>
                </a:cubicBezTo>
                <a:cubicBezTo>
                  <a:pt x="4441289" y="2555299"/>
                  <a:pt x="4441451" y="2555888"/>
                  <a:pt x="4441303" y="2556654"/>
                </a:cubicBezTo>
                <a:cubicBezTo>
                  <a:pt x="4441156" y="2557420"/>
                  <a:pt x="4440759" y="2558451"/>
                  <a:pt x="4440110" y="2559747"/>
                </a:cubicBezTo>
                <a:lnTo>
                  <a:pt x="4407768" y="2624255"/>
                </a:lnTo>
                <a:lnTo>
                  <a:pt x="4407768" y="2666405"/>
                </a:lnTo>
                <a:cubicBezTo>
                  <a:pt x="4407768" y="2666877"/>
                  <a:pt x="4407651" y="2667289"/>
                  <a:pt x="4407417" y="2667643"/>
                </a:cubicBezTo>
                <a:cubicBezTo>
                  <a:pt x="4407183" y="2667996"/>
                  <a:pt x="4406773" y="2668276"/>
                  <a:pt x="4406187" y="2668482"/>
                </a:cubicBezTo>
                <a:cubicBezTo>
                  <a:pt x="4405601" y="2668688"/>
                  <a:pt x="4404810" y="2668865"/>
                  <a:pt x="4403815" y="2669012"/>
                </a:cubicBezTo>
                <a:cubicBezTo>
                  <a:pt x="4402819" y="2669160"/>
                  <a:pt x="4401619" y="2669233"/>
                  <a:pt x="4400213" y="2669233"/>
                </a:cubicBezTo>
                <a:cubicBezTo>
                  <a:pt x="4398749" y="2669233"/>
                  <a:pt x="4397533" y="2669160"/>
                  <a:pt x="4396567" y="2669012"/>
                </a:cubicBezTo>
                <a:cubicBezTo>
                  <a:pt x="4395600" y="2668865"/>
                  <a:pt x="4394809" y="2668688"/>
                  <a:pt x="4394195" y="2668482"/>
                </a:cubicBezTo>
                <a:cubicBezTo>
                  <a:pt x="4393580" y="2668276"/>
                  <a:pt x="4393155" y="2667996"/>
                  <a:pt x="4392921" y="2667643"/>
                </a:cubicBezTo>
                <a:cubicBezTo>
                  <a:pt x="4392687" y="2667289"/>
                  <a:pt x="4392569" y="2666877"/>
                  <a:pt x="4392569" y="2666405"/>
                </a:cubicBezTo>
                <a:lnTo>
                  <a:pt x="4392569" y="2624255"/>
                </a:lnTo>
                <a:lnTo>
                  <a:pt x="4360227" y="2559747"/>
                </a:lnTo>
                <a:cubicBezTo>
                  <a:pt x="4359579" y="2558392"/>
                  <a:pt x="4359181" y="2557332"/>
                  <a:pt x="4359034" y="2556566"/>
                </a:cubicBezTo>
                <a:cubicBezTo>
                  <a:pt x="4358887" y="2555800"/>
                  <a:pt x="4359034" y="2555211"/>
                  <a:pt x="4359476" y="2554798"/>
                </a:cubicBezTo>
                <a:cubicBezTo>
                  <a:pt x="4359918" y="2554386"/>
                  <a:pt x="4360713" y="2554121"/>
                  <a:pt x="4361862" y="2554003"/>
                </a:cubicBezTo>
                <a:cubicBezTo>
                  <a:pt x="4363011" y="2553885"/>
                  <a:pt x="4364557" y="2553826"/>
                  <a:pt x="4366501" y="2553826"/>
                </a:cubicBezTo>
                <a:close/>
                <a:moveTo>
                  <a:pt x="4140836" y="2553826"/>
                </a:moveTo>
                <a:cubicBezTo>
                  <a:pt x="4142309" y="2553826"/>
                  <a:pt x="4143531" y="2553900"/>
                  <a:pt x="4144503" y="2554047"/>
                </a:cubicBezTo>
                <a:cubicBezTo>
                  <a:pt x="4145475" y="2554195"/>
                  <a:pt x="4146256" y="2554371"/>
                  <a:pt x="4146845" y="2554577"/>
                </a:cubicBezTo>
                <a:cubicBezTo>
                  <a:pt x="4147434" y="2554784"/>
                  <a:pt x="4147846" y="2555063"/>
                  <a:pt x="4148082" y="2555417"/>
                </a:cubicBezTo>
                <a:cubicBezTo>
                  <a:pt x="4148317" y="2555770"/>
                  <a:pt x="4148435" y="2556183"/>
                  <a:pt x="4148435" y="2556654"/>
                </a:cubicBezTo>
                <a:lnTo>
                  <a:pt x="4148435" y="2602428"/>
                </a:lnTo>
                <a:lnTo>
                  <a:pt x="4200483" y="2602428"/>
                </a:lnTo>
                <a:lnTo>
                  <a:pt x="4200483" y="2556654"/>
                </a:lnTo>
                <a:cubicBezTo>
                  <a:pt x="4200483" y="2556183"/>
                  <a:pt x="4200601" y="2555770"/>
                  <a:pt x="4200837" y="2555417"/>
                </a:cubicBezTo>
                <a:cubicBezTo>
                  <a:pt x="4201072" y="2555063"/>
                  <a:pt x="4201485" y="2554784"/>
                  <a:pt x="4202074" y="2554577"/>
                </a:cubicBezTo>
                <a:cubicBezTo>
                  <a:pt x="4202663" y="2554371"/>
                  <a:pt x="4203429" y="2554195"/>
                  <a:pt x="4204372" y="2554047"/>
                </a:cubicBezTo>
                <a:cubicBezTo>
                  <a:pt x="4205314" y="2553900"/>
                  <a:pt x="4206551" y="2553826"/>
                  <a:pt x="4208083" y="2553826"/>
                </a:cubicBezTo>
                <a:cubicBezTo>
                  <a:pt x="4209497" y="2553826"/>
                  <a:pt x="4210690" y="2553900"/>
                  <a:pt x="4211662" y="2554047"/>
                </a:cubicBezTo>
                <a:cubicBezTo>
                  <a:pt x="4212634" y="2554195"/>
                  <a:pt x="4213414" y="2554371"/>
                  <a:pt x="4214004" y="2554577"/>
                </a:cubicBezTo>
                <a:cubicBezTo>
                  <a:pt x="4214592" y="2554784"/>
                  <a:pt x="4215005" y="2555063"/>
                  <a:pt x="4215241" y="2555417"/>
                </a:cubicBezTo>
                <a:cubicBezTo>
                  <a:pt x="4215476" y="2555770"/>
                  <a:pt x="4215594" y="2556183"/>
                  <a:pt x="4215594" y="2556654"/>
                </a:cubicBezTo>
                <a:lnTo>
                  <a:pt x="4215594" y="2666405"/>
                </a:lnTo>
                <a:cubicBezTo>
                  <a:pt x="4215594" y="2666877"/>
                  <a:pt x="4215476" y="2667289"/>
                  <a:pt x="4215241" y="2667643"/>
                </a:cubicBezTo>
                <a:cubicBezTo>
                  <a:pt x="4215005" y="2667996"/>
                  <a:pt x="4214592" y="2668276"/>
                  <a:pt x="4214004" y="2668482"/>
                </a:cubicBezTo>
                <a:cubicBezTo>
                  <a:pt x="4213414" y="2668688"/>
                  <a:pt x="4212634" y="2668865"/>
                  <a:pt x="4211662" y="2669012"/>
                </a:cubicBezTo>
                <a:cubicBezTo>
                  <a:pt x="4210690" y="2669160"/>
                  <a:pt x="4209497" y="2669233"/>
                  <a:pt x="4208083" y="2669233"/>
                </a:cubicBezTo>
                <a:cubicBezTo>
                  <a:pt x="4206551" y="2669233"/>
                  <a:pt x="4205314" y="2669160"/>
                  <a:pt x="4204372" y="2669012"/>
                </a:cubicBezTo>
                <a:cubicBezTo>
                  <a:pt x="4203429" y="2668865"/>
                  <a:pt x="4202663" y="2668688"/>
                  <a:pt x="4202074" y="2668482"/>
                </a:cubicBezTo>
                <a:cubicBezTo>
                  <a:pt x="4201485" y="2668276"/>
                  <a:pt x="4201072" y="2667996"/>
                  <a:pt x="4200837" y="2667643"/>
                </a:cubicBezTo>
                <a:cubicBezTo>
                  <a:pt x="4200601" y="2667289"/>
                  <a:pt x="4200483" y="2666877"/>
                  <a:pt x="4200483" y="2666405"/>
                </a:cubicBezTo>
                <a:lnTo>
                  <a:pt x="4200483" y="2615683"/>
                </a:lnTo>
                <a:lnTo>
                  <a:pt x="4148435" y="2615683"/>
                </a:lnTo>
                <a:lnTo>
                  <a:pt x="4148435" y="2666405"/>
                </a:lnTo>
                <a:cubicBezTo>
                  <a:pt x="4148435" y="2666877"/>
                  <a:pt x="4148317" y="2667289"/>
                  <a:pt x="4148082" y="2667643"/>
                </a:cubicBezTo>
                <a:cubicBezTo>
                  <a:pt x="4147846" y="2667996"/>
                  <a:pt x="4147434" y="2668276"/>
                  <a:pt x="4146845" y="2668482"/>
                </a:cubicBezTo>
                <a:cubicBezTo>
                  <a:pt x="4146256" y="2668688"/>
                  <a:pt x="4145475" y="2668865"/>
                  <a:pt x="4144503" y="2669012"/>
                </a:cubicBezTo>
                <a:cubicBezTo>
                  <a:pt x="4143531" y="2669160"/>
                  <a:pt x="4142309" y="2669233"/>
                  <a:pt x="4140836" y="2669233"/>
                </a:cubicBezTo>
                <a:cubicBezTo>
                  <a:pt x="4139422" y="2669233"/>
                  <a:pt x="4138214" y="2669160"/>
                  <a:pt x="4137213" y="2669012"/>
                </a:cubicBezTo>
                <a:cubicBezTo>
                  <a:pt x="4136211" y="2668865"/>
                  <a:pt x="4135416" y="2668688"/>
                  <a:pt x="4134827" y="2668482"/>
                </a:cubicBezTo>
                <a:cubicBezTo>
                  <a:pt x="4134238" y="2668276"/>
                  <a:pt x="4133825" y="2667996"/>
                  <a:pt x="4133590" y="2667643"/>
                </a:cubicBezTo>
                <a:cubicBezTo>
                  <a:pt x="4133354" y="2667289"/>
                  <a:pt x="4133236" y="2666877"/>
                  <a:pt x="4133236" y="2666405"/>
                </a:cubicBezTo>
                <a:lnTo>
                  <a:pt x="4133236" y="2556654"/>
                </a:lnTo>
                <a:cubicBezTo>
                  <a:pt x="4133236" y="2556183"/>
                  <a:pt x="4133354" y="2555770"/>
                  <a:pt x="4133590" y="2555417"/>
                </a:cubicBezTo>
                <a:cubicBezTo>
                  <a:pt x="4133825" y="2555063"/>
                  <a:pt x="4134238" y="2554784"/>
                  <a:pt x="4134827" y="2554577"/>
                </a:cubicBezTo>
                <a:cubicBezTo>
                  <a:pt x="4135416" y="2554371"/>
                  <a:pt x="4136211" y="2554195"/>
                  <a:pt x="4137213" y="2554047"/>
                </a:cubicBezTo>
                <a:cubicBezTo>
                  <a:pt x="4138214" y="2553900"/>
                  <a:pt x="4139422" y="2553826"/>
                  <a:pt x="4140836" y="2553826"/>
                </a:cubicBezTo>
                <a:close/>
                <a:moveTo>
                  <a:pt x="3890251" y="2553826"/>
                </a:moveTo>
                <a:cubicBezTo>
                  <a:pt x="3892019" y="2553826"/>
                  <a:pt x="3893447" y="2553885"/>
                  <a:pt x="3894537" y="2554003"/>
                </a:cubicBezTo>
                <a:cubicBezTo>
                  <a:pt x="3895627" y="2554121"/>
                  <a:pt x="3896496" y="2554283"/>
                  <a:pt x="3897144" y="2554489"/>
                </a:cubicBezTo>
                <a:cubicBezTo>
                  <a:pt x="3897792" y="2554695"/>
                  <a:pt x="3898278" y="2554990"/>
                  <a:pt x="3898602" y="2555373"/>
                </a:cubicBezTo>
                <a:cubicBezTo>
                  <a:pt x="3898926" y="2555756"/>
                  <a:pt x="3899235" y="2556242"/>
                  <a:pt x="3899530" y="2556831"/>
                </a:cubicBezTo>
                <a:lnTo>
                  <a:pt x="3915347" y="2589703"/>
                </a:lnTo>
                <a:cubicBezTo>
                  <a:pt x="3916816" y="2592826"/>
                  <a:pt x="3918281" y="2596095"/>
                  <a:pt x="3919746" y="2599512"/>
                </a:cubicBezTo>
                <a:cubicBezTo>
                  <a:pt x="3921210" y="2602929"/>
                  <a:pt x="3922703" y="2606375"/>
                  <a:pt x="3924227" y="2609851"/>
                </a:cubicBezTo>
                <a:lnTo>
                  <a:pt x="3924402" y="2609851"/>
                </a:lnTo>
                <a:cubicBezTo>
                  <a:pt x="3925749" y="2606493"/>
                  <a:pt x="3927140" y="2603150"/>
                  <a:pt x="3928575" y="2599821"/>
                </a:cubicBezTo>
                <a:cubicBezTo>
                  <a:pt x="3930010" y="2596493"/>
                  <a:pt x="3931462" y="2593208"/>
                  <a:pt x="3932932" y="2589968"/>
                </a:cubicBezTo>
                <a:lnTo>
                  <a:pt x="3948838" y="2556919"/>
                </a:lnTo>
                <a:cubicBezTo>
                  <a:pt x="3949015" y="2556330"/>
                  <a:pt x="3949265" y="2555829"/>
                  <a:pt x="3949589" y="2555417"/>
                </a:cubicBezTo>
                <a:cubicBezTo>
                  <a:pt x="3949913" y="2555005"/>
                  <a:pt x="3950355" y="2554695"/>
                  <a:pt x="3950915" y="2554489"/>
                </a:cubicBezTo>
                <a:cubicBezTo>
                  <a:pt x="3951475" y="2554283"/>
                  <a:pt x="3952255" y="2554121"/>
                  <a:pt x="3953257" y="2554003"/>
                </a:cubicBezTo>
                <a:cubicBezTo>
                  <a:pt x="3954258" y="2553885"/>
                  <a:pt x="3955525" y="2553826"/>
                  <a:pt x="3957056" y="2553826"/>
                </a:cubicBezTo>
                <a:cubicBezTo>
                  <a:pt x="3959177" y="2553826"/>
                  <a:pt x="3960841" y="2553900"/>
                  <a:pt x="3962049" y="2554047"/>
                </a:cubicBezTo>
                <a:cubicBezTo>
                  <a:pt x="3963257" y="2554195"/>
                  <a:pt x="3964096" y="2554475"/>
                  <a:pt x="3964568" y="2554887"/>
                </a:cubicBezTo>
                <a:cubicBezTo>
                  <a:pt x="3965039" y="2555299"/>
                  <a:pt x="3965201" y="2555888"/>
                  <a:pt x="3965054" y="2556654"/>
                </a:cubicBezTo>
                <a:cubicBezTo>
                  <a:pt x="3964906" y="2557420"/>
                  <a:pt x="3964509" y="2558451"/>
                  <a:pt x="3963861" y="2559747"/>
                </a:cubicBezTo>
                <a:lnTo>
                  <a:pt x="3931518" y="2624255"/>
                </a:lnTo>
                <a:lnTo>
                  <a:pt x="3931518" y="2666405"/>
                </a:lnTo>
                <a:cubicBezTo>
                  <a:pt x="3931518" y="2666877"/>
                  <a:pt x="3931401" y="2667289"/>
                  <a:pt x="3931167" y="2667643"/>
                </a:cubicBezTo>
                <a:cubicBezTo>
                  <a:pt x="3930933" y="2667996"/>
                  <a:pt x="3930523" y="2668276"/>
                  <a:pt x="3929937" y="2668482"/>
                </a:cubicBezTo>
                <a:cubicBezTo>
                  <a:pt x="3929351" y="2668688"/>
                  <a:pt x="3928560" y="2668865"/>
                  <a:pt x="3927565" y="2669012"/>
                </a:cubicBezTo>
                <a:cubicBezTo>
                  <a:pt x="3926569" y="2669160"/>
                  <a:pt x="3925369" y="2669233"/>
                  <a:pt x="3923963" y="2669233"/>
                </a:cubicBezTo>
                <a:cubicBezTo>
                  <a:pt x="3922499" y="2669233"/>
                  <a:pt x="3921283" y="2669160"/>
                  <a:pt x="3920317" y="2669012"/>
                </a:cubicBezTo>
                <a:cubicBezTo>
                  <a:pt x="3919350" y="2668865"/>
                  <a:pt x="3918559" y="2668688"/>
                  <a:pt x="3917945" y="2668482"/>
                </a:cubicBezTo>
                <a:cubicBezTo>
                  <a:pt x="3917330" y="2668276"/>
                  <a:pt x="3916905" y="2667996"/>
                  <a:pt x="3916671" y="2667643"/>
                </a:cubicBezTo>
                <a:cubicBezTo>
                  <a:pt x="3916437" y="2667289"/>
                  <a:pt x="3916319" y="2666877"/>
                  <a:pt x="3916319" y="2666405"/>
                </a:cubicBezTo>
                <a:lnTo>
                  <a:pt x="3916319" y="2624255"/>
                </a:lnTo>
                <a:lnTo>
                  <a:pt x="3883977" y="2559747"/>
                </a:lnTo>
                <a:cubicBezTo>
                  <a:pt x="3883329" y="2558392"/>
                  <a:pt x="3882931" y="2557332"/>
                  <a:pt x="3882784" y="2556566"/>
                </a:cubicBezTo>
                <a:cubicBezTo>
                  <a:pt x="3882637" y="2555800"/>
                  <a:pt x="3882784" y="2555211"/>
                  <a:pt x="3883226" y="2554798"/>
                </a:cubicBezTo>
                <a:cubicBezTo>
                  <a:pt x="3883668" y="2554386"/>
                  <a:pt x="3884463" y="2554121"/>
                  <a:pt x="3885612" y="2554003"/>
                </a:cubicBezTo>
                <a:cubicBezTo>
                  <a:pt x="3886761" y="2553885"/>
                  <a:pt x="3888307" y="2553826"/>
                  <a:pt x="3890251" y="2553826"/>
                </a:cubicBezTo>
                <a:close/>
                <a:moveTo>
                  <a:pt x="3674147" y="2553826"/>
                </a:moveTo>
                <a:cubicBezTo>
                  <a:pt x="3675620" y="2553826"/>
                  <a:pt x="3676842" y="2553900"/>
                  <a:pt x="3677814" y="2554047"/>
                </a:cubicBezTo>
                <a:cubicBezTo>
                  <a:pt x="3678786" y="2554195"/>
                  <a:pt x="3679567" y="2554371"/>
                  <a:pt x="3680156" y="2554577"/>
                </a:cubicBezTo>
                <a:cubicBezTo>
                  <a:pt x="3680744" y="2554784"/>
                  <a:pt x="3681157" y="2555063"/>
                  <a:pt x="3681393" y="2555417"/>
                </a:cubicBezTo>
                <a:cubicBezTo>
                  <a:pt x="3681628" y="2555770"/>
                  <a:pt x="3681746" y="2556183"/>
                  <a:pt x="3681746" y="2556654"/>
                </a:cubicBezTo>
                <a:lnTo>
                  <a:pt x="3681746" y="2602428"/>
                </a:lnTo>
                <a:lnTo>
                  <a:pt x="3733794" y="2602428"/>
                </a:lnTo>
                <a:lnTo>
                  <a:pt x="3733794" y="2556654"/>
                </a:lnTo>
                <a:cubicBezTo>
                  <a:pt x="3733794" y="2556183"/>
                  <a:pt x="3733912" y="2555770"/>
                  <a:pt x="3734148" y="2555417"/>
                </a:cubicBezTo>
                <a:cubicBezTo>
                  <a:pt x="3734383" y="2555063"/>
                  <a:pt x="3734795" y="2554784"/>
                  <a:pt x="3735385" y="2554577"/>
                </a:cubicBezTo>
                <a:cubicBezTo>
                  <a:pt x="3735974" y="2554371"/>
                  <a:pt x="3736740" y="2554195"/>
                  <a:pt x="3737682" y="2554047"/>
                </a:cubicBezTo>
                <a:cubicBezTo>
                  <a:pt x="3738625" y="2553900"/>
                  <a:pt x="3739862" y="2553826"/>
                  <a:pt x="3741394" y="2553826"/>
                </a:cubicBezTo>
                <a:cubicBezTo>
                  <a:pt x="3742808" y="2553826"/>
                  <a:pt x="3744001" y="2553900"/>
                  <a:pt x="3744937" y="2554047"/>
                </a:cubicBezTo>
                <a:cubicBezTo>
                  <a:pt x="3745909" y="2554195"/>
                  <a:pt x="3746689" y="2554371"/>
                  <a:pt x="3747279" y="2554577"/>
                </a:cubicBezTo>
                <a:cubicBezTo>
                  <a:pt x="3747867" y="2554784"/>
                  <a:pt x="3748280" y="2555063"/>
                  <a:pt x="3748516" y="2555417"/>
                </a:cubicBezTo>
                <a:cubicBezTo>
                  <a:pt x="3748751" y="2555770"/>
                  <a:pt x="3748869" y="2556183"/>
                  <a:pt x="3748869" y="2556654"/>
                </a:cubicBezTo>
                <a:lnTo>
                  <a:pt x="3748869" y="2666405"/>
                </a:lnTo>
                <a:cubicBezTo>
                  <a:pt x="3748869" y="2666877"/>
                  <a:pt x="3748751" y="2667289"/>
                  <a:pt x="3748516" y="2667643"/>
                </a:cubicBezTo>
                <a:cubicBezTo>
                  <a:pt x="3748280" y="2667996"/>
                  <a:pt x="3747867" y="2668276"/>
                  <a:pt x="3747279" y="2668482"/>
                </a:cubicBezTo>
                <a:cubicBezTo>
                  <a:pt x="3746689" y="2668688"/>
                  <a:pt x="3745909" y="2668865"/>
                  <a:pt x="3744937" y="2669012"/>
                </a:cubicBezTo>
                <a:cubicBezTo>
                  <a:pt x="3744001" y="2669160"/>
                  <a:pt x="3742808" y="2669233"/>
                  <a:pt x="3741394" y="2669233"/>
                </a:cubicBezTo>
                <a:cubicBezTo>
                  <a:pt x="3739862" y="2669233"/>
                  <a:pt x="3738625" y="2669160"/>
                  <a:pt x="3737682" y="2669012"/>
                </a:cubicBezTo>
                <a:cubicBezTo>
                  <a:pt x="3736740" y="2668865"/>
                  <a:pt x="3735974" y="2668688"/>
                  <a:pt x="3735385" y="2668482"/>
                </a:cubicBezTo>
                <a:cubicBezTo>
                  <a:pt x="3734795" y="2668276"/>
                  <a:pt x="3734383" y="2667996"/>
                  <a:pt x="3734148" y="2667643"/>
                </a:cubicBezTo>
                <a:cubicBezTo>
                  <a:pt x="3733912" y="2667289"/>
                  <a:pt x="3733794" y="2666877"/>
                  <a:pt x="3733794" y="2666405"/>
                </a:cubicBezTo>
                <a:lnTo>
                  <a:pt x="3733794" y="2615683"/>
                </a:lnTo>
                <a:lnTo>
                  <a:pt x="3681746" y="2615683"/>
                </a:lnTo>
                <a:lnTo>
                  <a:pt x="3681746" y="2666405"/>
                </a:lnTo>
                <a:cubicBezTo>
                  <a:pt x="3681746" y="2666877"/>
                  <a:pt x="3681628" y="2667289"/>
                  <a:pt x="3681393" y="2667643"/>
                </a:cubicBezTo>
                <a:cubicBezTo>
                  <a:pt x="3681157" y="2667996"/>
                  <a:pt x="3680744" y="2668276"/>
                  <a:pt x="3680156" y="2668482"/>
                </a:cubicBezTo>
                <a:cubicBezTo>
                  <a:pt x="3679567" y="2668688"/>
                  <a:pt x="3678786" y="2668865"/>
                  <a:pt x="3677814" y="2669012"/>
                </a:cubicBezTo>
                <a:cubicBezTo>
                  <a:pt x="3676842" y="2669160"/>
                  <a:pt x="3675620" y="2669233"/>
                  <a:pt x="3674147" y="2669233"/>
                </a:cubicBezTo>
                <a:cubicBezTo>
                  <a:pt x="3672734" y="2669233"/>
                  <a:pt x="3671525" y="2669160"/>
                  <a:pt x="3670525" y="2669012"/>
                </a:cubicBezTo>
                <a:cubicBezTo>
                  <a:pt x="3669523" y="2668865"/>
                  <a:pt x="3668728" y="2668688"/>
                  <a:pt x="3668139" y="2668482"/>
                </a:cubicBezTo>
                <a:cubicBezTo>
                  <a:pt x="3667549" y="2668276"/>
                  <a:pt x="3667137" y="2667996"/>
                  <a:pt x="3666901" y="2667643"/>
                </a:cubicBezTo>
                <a:cubicBezTo>
                  <a:pt x="3666666" y="2667289"/>
                  <a:pt x="3666548" y="2666877"/>
                  <a:pt x="3666548" y="2666405"/>
                </a:cubicBezTo>
                <a:lnTo>
                  <a:pt x="3666548" y="2556654"/>
                </a:lnTo>
                <a:cubicBezTo>
                  <a:pt x="3666548" y="2556183"/>
                  <a:pt x="3666666" y="2555770"/>
                  <a:pt x="3666901" y="2555417"/>
                </a:cubicBezTo>
                <a:cubicBezTo>
                  <a:pt x="3667137" y="2555063"/>
                  <a:pt x="3667549" y="2554784"/>
                  <a:pt x="3668139" y="2554577"/>
                </a:cubicBezTo>
                <a:cubicBezTo>
                  <a:pt x="3668728" y="2554371"/>
                  <a:pt x="3669523" y="2554195"/>
                  <a:pt x="3670525" y="2554047"/>
                </a:cubicBezTo>
                <a:cubicBezTo>
                  <a:pt x="3671525" y="2553900"/>
                  <a:pt x="3672734" y="2553826"/>
                  <a:pt x="3674147" y="2553826"/>
                </a:cubicBezTo>
                <a:close/>
                <a:moveTo>
                  <a:pt x="3423563" y="2553826"/>
                </a:moveTo>
                <a:cubicBezTo>
                  <a:pt x="3425331" y="2553826"/>
                  <a:pt x="3426759" y="2553885"/>
                  <a:pt x="3427849" y="2554003"/>
                </a:cubicBezTo>
                <a:cubicBezTo>
                  <a:pt x="3428939" y="2554121"/>
                  <a:pt x="3429808" y="2554283"/>
                  <a:pt x="3430456" y="2554489"/>
                </a:cubicBezTo>
                <a:cubicBezTo>
                  <a:pt x="3431103" y="2554695"/>
                  <a:pt x="3431590" y="2554990"/>
                  <a:pt x="3431913" y="2555373"/>
                </a:cubicBezTo>
                <a:cubicBezTo>
                  <a:pt x="3432238" y="2555756"/>
                  <a:pt x="3432547" y="2556242"/>
                  <a:pt x="3432841" y="2556831"/>
                </a:cubicBezTo>
                <a:lnTo>
                  <a:pt x="3448659" y="2589703"/>
                </a:lnTo>
                <a:cubicBezTo>
                  <a:pt x="3450128" y="2592826"/>
                  <a:pt x="3451593" y="2596095"/>
                  <a:pt x="3453058" y="2599512"/>
                </a:cubicBezTo>
                <a:cubicBezTo>
                  <a:pt x="3454522" y="2602929"/>
                  <a:pt x="3456015" y="2606375"/>
                  <a:pt x="3457539" y="2609851"/>
                </a:cubicBezTo>
                <a:lnTo>
                  <a:pt x="3457713" y="2609851"/>
                </a:lnTo>
                <a:cubicBezTo>
                  <a:pt x="3459061" y="2606493"/>
                  <a:pt x="3460452" y="2603150"/>
                  <a:pt x="3461887" y="2599821"/>
                </a:cubicBezTo>
                <a:cubicBezTo>
                  <a:pt x="3463322" y="2596493"/>
                  <a:pt x="3464774" y="2593208"/>
                  <a:pt x="3466244" y="2589968"/>
                </a:cubicBezTo>
                <a:lnTo>
                  <a:pt x="3482150" y="2556919"/>
                </a:lnTo>
                <a:cubicBezTo>
                  <a:pt x="3482327" y="2556330"/>
                  <a:pt x="3482577" y="2555829"/>
                  <a:pt x="3482901" y="2555417"/>
                </a:cubicBezTo>
                <a:cubicBezTo>
                  <a:pt x="3483225" y="2555005"/>
                  <a:pt x="3483667" y="2554695"/>
                  <a:pt x="3484227" y="2554489"/>
                </a:cubicBezTo>
                <a:cubicBezTo>
                  <a:pt x="3484787" y="2554283"/>
                  <a:pt x="3485567" y="2554121"/>
                  <a:pt x="3486569" y="2554003"/>
                </a:cubicBezTo>
                <a:cubicBezTo>
                  <a:pt x="3487570" y="2553885"/>
                  <a:pt x="3488837" y="2553826"/>
                  <a:pt x="3490368" y="2553826"/>
                </a:cubicBezTo>
                <a:cubicBezTo>
                  <a:pt x="3492489" y="2553826"/>
                  <a:pt x="3494154" y="2553900"/>
                  <a:pt x="3495361" y="2554047"/>
                </a:cubicBezTo>
                <a:cubicBezTo>
                  <a:pt x="3496569" y="2554195"/>
                  <a:pt x="3497408" y="2554475"/>
                  <a:pt x="3497880" y="2554887"/>
                </a:cubicBezTo>
                <a:cubicBezTo>
                  <a:pt x="3498351" y="2555299"/>
                  <a:pt x="3498513" y="2555888"/>
                  <a:pt x="3498366" y="2556654"/>
                </a:cubicBezTo>
                <a:cubicBezTo>
                  <a:pt x="3498218" y="2557420"/>
                  <a:pt x="3497821" y="2558451"/>
                  <a:pt x="3497173" y="2559747"/>
                </a:cubicBezTo>
                <a:lnTo>
                  <a:pt x="3464830" y="2624255"/>
                </a:lnTo>
                <a:lnTo>
                  <a:pt x="3464830" y="2666405"/>
                </a:lnTo>
                <a:cubicBezTo>
                  <a:pt x="3464830" y="2666877"/>
                  <a:pt x="3464713" y="2667289"/>
                  <a:pt x="3464478" y="2667643"/>
                </a:cubicBezTo>
                <a:cubicBezTo>
                  <a:pt x="3464245" y="2667996"/>
                  <a:pt x="3463835" y="2668276"/>
                  <a:pt x="3463249" y="2668482"/>
                </a:cubicBezTo>
                <a:cubicBezTo>
                  <a:pt x="3462662" y="2668688"/>
                  <a:pt x="3461872" y="2668865"/>
                  <a:pt x="3460877" y="2669012"/>
                </a:cubicBezTo>
                <a:cubicBezTo>
                  <a:pt x="3459881" y="2669160"/>
                  <a:pt x="3458681" y="2669233"/>
                  <a:pt x="3457275" y="2669233"/>
                </a:cubicBezTo>
                <a:cubicBezTo>
                  <a:pt x="3455811" y="2669233"/>
                  <a:pt x="3454595" y="2669160"/>
                  <a:pt x="3453628" y="2669012"/>
                </a:cubicBezTo>
                <a:cubicBezTo>
                  <a:pt x="3452662" y="2668865"/>
                  <a:pt x="3451872" y="2668688"/>
                  <a:pt x="3451257" y="2668482"/>
                </a:cubicBezTo>
                <a:cubicBezTo>
                  <a:pt x="3450641" y="2668276"/>
                  <a:pt x="3450217" y="2667996"/>
                  <a:pt x="3449983" y="2667643"/>
                </a:cubicBezTo>
                <a:cubicBezTo>
                  <a:pt x="3449749" y="2667289"/>
                  <a:pt x="3449631" y="2666877"/>
                  <a:pt x="3449631" y="2666405"/>
                </a:cubicBezTo>
                <a:lnTo>
                  <a:pt x="3449631" y="2624255"/>
                </a:lnTo>
                <a:lnTo>
                  <a:pt x="3417290" y="2559747"/>
                </a:lnTo>
                <a:cubicBezTo>
                  <a:pt x="3416641" y="2558392"/>
                  <a:pt x="3416243" y="2557332"/>
                  <a:pt x="3416096" y="2556566"/>
                </a:cubicBezTo>
                <a:cubicBezTo>
                  <a:pt x="3415949" y="2555800"/>
                  <a:pt x="3416096" y="2555211"/>
                  <a:pt x="3416538" y="2554798"/>
                </a:cubicBezTo>
                <a:cubicBezTo>
                  <a:pt x="3416980" y="2554386"/>
                  <a:pt x="3417775" y="2554121"/>
                  <a:pt x="3418924" y="2554003"/>
                </a:cubicBezTo>
                <a:cubicBezTo>
                  <a:pt x="3420073" y="2553885"/>
                  <a:pt x="3421619" y="2553826"/>
                  <a:pt x="3423563" y="2553826"/>
                </a:cubicBezTo>
                <a:close/>
                <a:moveTo>
                  <a:pt x="3197896" y="2553826"/>
                </a:moveTo>
                <a:cubicBezTo>
                  <a:pt x="3199369" y="2553826"/>
                  <a:pt x="3200591" y="2553900"/>
                  <a:pt x="3201561" y="2554047"/>
                </a:cubicBezTo>
                <a:cubicBezTo>
                  <a:pt x="3202535" y="2554195"/>
                  <a:pt x="3203314" y="2554371"/>
                  <a:pt x="3203904" y="2554577"/>
                </a:cubicBezTo>
                <a:cubicBezTo>
                  <a:pt x="3204495" y="2554784"/>
                  <a:pt x="3204906" y="2555063"/>
                  <a:pt x="3205142" y="2555417"/>
                </a:cubicBezTo>
                <a:cubicBezTo>
                  <a:pt x="3205377" y="2555770"/>
                  <a:pt x="3205495" y="2556183"/>
                  <a:pt x="3205495" y="2556654"/>
                </a:cubicBezTo>
                <a:lnTo>
                  <a:pt x="3205495" y="2602428"/>
                </a:lnTo>
                <a:lnTo>
                  <a:pt x="3257545" y="2602428"/>
                </a:lnTo>
                <a:lnTo>
                  <a:pt x="3257545" y="2556654"/>
                </a:lnTo>
                <a:cubicBezTo>
                  <a:pt x="3257545" y="2556183"/>
                  <a:pt x="3257664" y="2555770"/>
                  <a:pt x="3257898" y="2555417"/>
                </a:cubicBezTo>
                <a:cubicBezTo>
                  <a:pt x="3258135" y="2555063"/>
                  <a:pt x="3258547" y="2554784"/>
                  <a:pt x="3259137" y="2554577"/>
                </a:cubicBezTo>
                <a:cubicBezTo>
                  <a:pt x="3259726" y="2554371"/>
                  <a:pt x="3260491" y="2554195"/>
                  <a:pt x="3261434" y="2554047"/>
                </a:cubicBezTo>
                <a:cubicBezTo>
                  <a:pt x="3262376" y="2553900"/>
                  <a:pt x="3263614" y="2553826"/>
                  <a:pt x="3265145" y="2553826"/>
                </a:cubicBezTo>
                <a:cubicBezTo>
                  <a:pt x="3266560" y="2553826"/>
                  <a:pt x="3267752" y="2553900"/>
                  <a:pt x="3268724" y="2554047"/>
                </a:cubicBezTo>
                <a:cubicBezTo>
                  <a:pt x="3269697" y="2554195"/>
                  <a:pt x="3270477" y="2554371"/>
                  <a:pt x="3271066" y="2554577"/>
                </a:cubicBezTo>
                <a:cubicBezTo>
                  <a:pt x="3271655" y="2554784"/>
                  <a:pt x="3272068" y="2555063"/>
                  <a:pt x="3272303" y="2555417"/>
                </a:cubicBezTo>
                <a:cubicBezTo>
                  <a:pt x="3272539" y="2555770"/>
                  <a:pt x="3272657" y="2556183"/>
                  <a:pt x="3272657" y="2556654"/>
                </a:cubicBezTo>
                <a:lnTo>
                  <a:pt x="3272657" y="2666405"/>
                </a:lnTo>
                <a:cubicBezTo>
                  <a:pt x="3272657" y="2666877"/>
                  <a:pt x="3272539" y="2667289"/>
                  <a:pt x="3272303" y="2667643"/>
                </a:cubicBezTo>
                <a:cubicBezTo>
                  <a:pt x="3272068" y="2667996"/>
                  <a:pt x="3271655" y="2668276"/>
                  <a:pt x="3271066" y="2668482"/>
                </a:cubicBezTo>
                <a:cubicBezTo>
                  <a:pt x="3270477" y="2668688"/>
                  <a:pt x="3269697" y="2668865"/>
                  <a:pt x="3268724" y="2669012"/>
                </a:cubicBezTo>
                <a:cubicBezTo>
                  <a:pt x="3267752" y="2669160"/>
                  <a:pt x="3266560" y="2669233"/>
                  <a:pt x="3265145" y="2669233"/>
                </a:cubicBezTo>
                <a:cubicBezTo>
                  <a:pt x="3263614" y="2669233"/>
                  <a:pt x="3262376" y="2669160"/>
                  <a:pt x="3261434" y="2669012"/>
                </a:cubicBezTo>
                <a:cubicBezTo>
                  <a:pt x="3260491" y="2668865"/>
                  <a:pt x="3259726" y="2668688"/>
                  <a:pt x="3259137" y="2668482"/>
                </a:cubicBezTo>
                <a:cubicBezTo>
                  <a:pt x="3258547" y="2668276"/>
                  <a:pt x="3258135" y="2667996"/>
                  <a:pt x="3257898" y="2667643"/>
                </a:cubicBezTo>
                <a:cubicBezTo>
                  <a:pt x="3257664" y="2667289"/>
                  <a:pt x="3257545" y="2666877"/>
                  <a:pt x="3257545" y="2666405"/>
                </a:cubicBezTo>
                <a:lnTo>
                  <a:pt x="3257545" y="2615683"/>
                </a:lnTo>
                <a:lnTo>
                  <a:pt x="3205495" y="2615683"/>
                </a:lnTo>
                <a:lnTo>
                  <a:pt x="3205495" y="2666405"/>
                </a:lnTo>
                <a:cubicBezTo>
                  <a:pt x="3205495" y="2666877"/>
                  <a:pt x="3205377" y="2667289"/>
                  <a:pt x="3205142" y="2667643"/>
                </a:cubicBezTo>
                <a:cubicBezTo>
                  <a:pt x="3204906" y="2667996"/>
                  <a:pt x="3204495" y="2668276"/>
                  <a:pt x="3203904" y="2668482"/>
                </a:cubicBezTo>
                <a:cubicBezTo>
                  <a:pt x="3203314" y="2668688"/>
                  <a:pt x="3202535" y="2668865"/>
                  <a:pt x="3201561" y="2669012"/>
                </a:cubicBezTo>
                <a:cubicBezTo>
                  <a:pt x="3200591" y="2669160"/>
                  <a:pt x="3199369" y="2669233"/>
                  <a:pt x="3197896" y="2669233"/>
                </a:cubicBezTo>
                <a:cubicBezTo>
                  <a:pt x="3196483" y="2669233"/>
                  <a:pt x="3195273" y="2669160"/>
                  <a:pt x="3194272" y="2669012"/>
                </a:cubicBezTo>
                <a:cubicBezTo>
                  <a:pt x="3193271" y="2668865"/>
                  <a:pt x="3192476" y="2668688"/>
                  <a:pt x="3191888" y="2668482"/>
                </a:cubicBezTo>
                <a:cubicBezTo>
                  <a:pt x="3191298" y="2668276"/>
                  <a:pt x="3190886" y="2667996"/>
                  <a:pt x="3190650" y="2667643"/>
                </a:cubicBezTo>
                <a:cubicBezTo>
                  <a:pt x="3190414" y="2667289"/>
                  <a:pt x="3190298" y="2666877"/>
                  <a:pt x="3190298" y="2666405"/>
                </a:cubicBezTo>
                <a:lnTo>
                  <a:pt x="3190298" y="2556654"/>
                </a:lnTo>
                <a:cubicBezTo>
                  <a:pt x="3190298" y="2556183"/>
                  <a:pt x="3190414" y="2555770"/>
                  <a:pt x="3190650" y="2555417"/>
                </a:cubicBezTo>
                <a:cubicBezTo>
                  <a:pt x="3190886" y="2555063"/>
                  <a:pt x="3191298" y="2554784"/>
                  <a:pt x="3191888" y="2554577"/>
                </a:cubicBezTo>
                <a:cubicBezTo>
                  <a:pt x="3192476" y="2554371"/>
                  <a:pt x="3193271" y="2554195"/>
                  <a:pt x="3194272" y="2554047"/>
                </a:cubicBezTo>
                <a:cubicBezTo>
                  <a:pt x="3195273" y="2553900"/>
                  <a:pt x="3196483" y="2553826"/>
                  <a:pt x="3197896" y="2553826"/>
                </a:cubicBezTo>
                <a:close/>
                <a:moveTo>
                  <a:pt x="2947303" y="2553826"/>
                </a:moveTo>
                <a:cubicBezTo>
                  <a:pt x="2949078" y="2553826"/>
                  <a:pt x="2950506" y="2553885"/>
                  <a:pt x="2951596" y="2554003"/>
                </a:cubicBezTo>
                <a:cubicBezTo>
                  <a:pt x="2952681" y="2554121"/>
                  <a:pt x="2953549" y="2554283"/>
                  <a:pt x="2954196" y="2554489"/>
                </a:cubicBezTo>
                <a:cubicBezTo>
                  <a:pt x="2954848" y="2554695"/>
                  <a:pt x="2955334" y="2554990"/>
                  <a:pt x="2955656" y="2555373"/>
                </a:cubicBezTo>
                <a:cubicBezTo>
                  <a:pt x="2955980" y="2555756"/>
                  <a:pt x="2956294" y="2556242"/>
                  <a:pt x="2956583" y="2556831"/>
                </a:cubicBezTo>
                <a:lnTo>
                  <a:pt x="2972407" y="2589703"/>
                </a:lnTo>
                <a:cubicBezTo>
                  <a:pt x="2973875" y="2592826"/>
                  <a:pt x="2975341" y="2596095"/>
                  <a:pt x="2976801" y="2599512"/>
                </a:cubicBezTo>
                <a:cubicBezTo>
                  <a:pt x="2978266" y="2602929"/>
                  <a:pt x="2979764" y="2606375"/>
                  <a:pt x="2981286" y="2609851"/>
                </a:cubicBezTo>
                <a:lnTo>
                  <a:pt x="2981462" y="2609851"/>
                </a:lnTo>
                <a:cubicBezTo>
                  <a:pt x="2982808" y="2606493"/>
                  <a:pt x="2984195" y="2603150"/>
                  <a:pt x="2985635" y="2599821"/>
                </a:cubicBezTo>
                <a:cubicBezTo>
                  <a:pt x="2987071" y="2596493"/>
                  <a:pt x="2988521" y="2593208"/>
                  <a:pt x="2989991" y="2589968"/>
                </a:cubicBezTo>
                <a:lnTo>
                  <a:pt x="3005897" y="2556919"/>
                </a:lnTo>
                <a:cubicBezTo>
                  <a:pt x="3006074" y="2556330"/>
                  <a:pt x="3006324" y="2555829"/>
                  <a:pt x="3006648" y="2555417"/>
                </a:cubicBezTo>
                <a:cubicBezTo>
                  <a:pt x="3006971" y="2555005"/>
                  <a:pt x="3007415" y="2554695"/>
                  <a:pt x="3007974" y="2554489"/>
                </a:cubicBezTo>
                <a:cubicBezTo>
                  <a:pt x="3008534" y="2554283"/>
                  <a:pt x="3009315" y="2554121"/>
                  <a:pt x="3010315" y="2554003"/>
                </a:cubicBezTo>
                <a:cubicBezTo>
                  <a:pt x="3011315" y="2553885"/>
                  <a:pt x="3012584" y="2553826"/>
                  <a:pt x="3014116" y="2553826"/>
                </a:cubicBezTo>
                <a:cubicBezTo>
                  <a:pt x="3016236" y="2553826"/>
                  <a:pt x="3017900" y="2553900"/>
                  <a:pt x="3019109" y="2554047"/>
                </a:cubicBezTo>
                <a:cubicBezTo>
                  <a:pt x="3020317" y="2554195"/>
                  <a:pt x="3021157" y="2554475"/>
                  <a:pt x="3021628" y="2554887"/>
                </a:cubicBezTo>
                <a:cubicBezTo>
                  <a:pt x="3022098" y="2555299"/>
                  <a:pt x="3022261" y="2555888"/>
                  <a:pt x="3022113" y="2556654"/>
                </a:cubicBezTo>
                <a:cubicBezTo>
                  <a:pt x="3021967" y="2557420"/>
                  <a:pt x="3021568" y="2558451"/>
                  <a:pt x="3020919" y="2559747"/>
                </a:cubicBezTo>
                <a:lnTo>
                  <a:pt x="2988578" y="2624255"/>
                </a:lnTo>
                <a:lnTo>
                  <a:pt x="2988578" y="2666405"/>
                </a:lnTo>
                <a:cubicBezTo>
                  <a:pt x="2988578" y="2666877"/>
                  <a:pt x="2988458" y="2667289"/>
                  <a:pt x="2988226" y="2667643"/>
                </a:cubicBezTo>
                <a:cubicBezTo>
                  <a:pt x="2987992" y="2667996"/>
                  <a:pt x="2987582" y="2668276"/>
                  <a:pt x="2986992" y="2668482"/>
                </a:cubicBezTo>
                <a:cubicBezTo>
                  <a:pt x="2986408" y="2668688"/>
                  <a:pt x="2985616" y="2668865"/>
                  <a:pt x="2984624" y="2669012"/>
                </a:cubicBezTo>
                <a:cubicBezTo>
                  <a:pt x="2983628" y="2669160"/>
                  <a:pt x="2982428" y="2669233"/>
                  <a:pt x="2981021" y="2669233"/>
                </a:cubicBezTo>
                <a:cubicBezTo>
                  <a:pt x="2979556" y="2669233"/>
                  <a:pt x="2978342" y="2669160"/>
                  <a:pt x="2977378" y="2669012"/>
                </a:cubicBezTo>
                <a:cubicBezTo>
                  <a:pt x="2976411" y="2668865"/>
                  <a:pt x="2975619" y="2668688"/>
                  <a:pt x="2975001" y="2668482"/>
                </a:cubicBezTo>
                <a:cubicBezTo>
                  <a:pt x="2974390" y="2668276"/>
                  <a:pt x="2973962" y="2667996"/>
                  <a:pt x="2973729" y="2667643"/>
                </a:cubicBezTo>
                <a:cubicBezTo>
                  <a:pt x="2973493" y="2667289"/>
                  <a:pt x="2973379" y="2666877"/>
                  <a:pt x="2973379" y="2666405"/>
                </a:cubicBezTo>
                <a:lnTo>
                  <a:pt x="2973379" y="2624255"/>
                </a:lnTo>
                <a:lnTo>
                  <a:pt x="2941037" y="2559747"/>
                </a:lnTo>
                <a:cubicBezTo>
                  <a:pt x="2940388" y="2558392"/>
                  <a:pt x="2939988" y="2557332"/>
                  <a:pt x="2939844" y="2556566"/>
                </a:cubicBezTo>
                <a:cubicBezTo>
                  <a:pt x="2939695" y="2555800"/>
                  <a:pt x="2939844" y="2555211"/>
                  <a:pt x="2940280" y="2554798"/>
                </a:cubicBezTo>
                <a:cubicBezTo>
                  <a:pt x="2940724" y="2554386"/>
                  <a:pt x="2941516" y="2554121"/>
                  <a:pt x="2942665" y="2554003"/>
                </a:cubicBezTo>
                <a:cubicBezTo>
                  <a:pt x="2943813" y="2553885"/>
                  <a:pt x="2945364" y="2553826"/>
                  <a:pt x="2947303" y="2553826"/>
                </a:cubicBezTo>
                <a:close/>
                <a:moveTo>
                  <a:pt x="2731175" y="2553826"/>
                </a:moveTo>
                <a:cubicBezTo>
                  <a:pt x="2732648" y="2553826"/>
                  <a:pt x="2733871" y="2553900"/>
                  <a:pt x="2734842" y="2554047"/>
                </a:cubicBezTo>
                <a:cubicBezTo>
                  <a:pt x="2735814" y="2554195"/>
                  <a:pt x="2736593" y="2554371"/>
                  <a:pt x="2737183" y="2554577"/>
                </a:cubicBezTo>
                <a:cubicBezTo>
                  <a:pt x="2737773" y="2554784"/>
                  <a:pt x="2738184" y="2555063"/>
                  <a:pt x="2738421" y="2555417"/>
                </a:cubicBezTo>
                <a:cubicBezTo>
                  <a:pt x="2738656" y="2555770"/>
                  <a:pt x="2738773" y="2556183"/>
                  <a:pt x="2738773" y="2556654"/>
                </a:cubicBezTo>
                <a:lnTo>
                  <a:pt x="2738773" y="2602428"/>
                </a:lnTo>
                <a:lnTo>
                  <a:pt x="2790817" y="2602428"/>
                </a:lnTo>
                <a:lnTo>
                  <a:pt x="2790817" y="2556654"/>
                </a:lnTo>
                <a:cubicBezTo>
                  <a:pt x="2790817" y="2556183"/>
                  <a:pt x="2790935" y="2555770"/>
                  <a:pt x="2791170" y="2555417"/>
                </a:cubicBezTo>
                <a:cubicBezTo>
                  <a:pt x="2791406" y="2555063"/>
                  <a:pt x="2791818" y="2554784"/>
                  <a:pt x="2792408" y="2554577"/>
                </a:cubicBezTo>
                <a:cubicBezTo>
                  <a:pt x="2792997" y="2554371"/>
                  <a:pt x="2793763" y="2554195"/>
                  <a:pt x="2794705" y="2554047"/>
                </a:cubicBezTo>
                <a:cubicBezTo>
                  <a:pt x="2795648" y="2553900"/>
                  <a:pt x="2796885" y="2553826"/>
                  <a:pt x="2798417" y="2553826"/>
                </a:cubicBezTo>
                <a:cubicBezTo>
                  <a:pt x="2799830" y="2553826"/>
                  <a:pt x="2801023" y="2553900"/>
                  <a:pt x="2801995" y="2554047"/>
                </a:cubicBezTo>
                <a:cubicBezTo>
                  <a:pt x="2802967" y="2554195"/>
                  <a:pt x="2803748" y="2554371"/>
                  <a:pt x="2804337" y="2554577"/>
                </a:cubicBezTo>
                <a:cubicBezTo>
                  <a:pt x="2804926" y="2554784"/>
                  <a:pt x="2805339" y="2555063"/>
                  <a:pt x="2805574" y="2555417"/>
                </a:cubicBezTo>
                <a:cubicBezTo>
                  <a:pt x="2805810" y="2555770"/>
                  <a:pt x="2805928" y="2556183"/>
                  <a:pt x="2805928" y="2556654"/>
                </a:cubicBezTo>
                <a:lnTo>
                  <a:pt x="2805928" y="2666405"/>
                </a:lnTo>
                <a:cubicBezTo>
                  <a:pt x="2805928" y="2666877"/>
                  <a:pt x="2805810" y="2667289"/>
                  <a:pt x="2805574" y="2667643"/>
                </a:cubicBezTo>
                <a:cubicBezTo>
                  <a:pt x="2805339" y="2667996"/>
                  <a:pt x="2804926" y="2668276"/>
                  <a:pt x="2804337" y="2668482"/>
                </a:cubicBezTo>
                <a:cubicBezTo>
                  <a:pt x="2803748" y="2668688"/>
                  <a:pt x="2802967" y="2668865"/>
                  <a:pt x="2801995" y="2669012"/>
                </a:cubicBezTo>
                <a:cubicBezTo>
                  <a:pt x="2801023" y="2669160"/>
                  <a:pt x="2799830" y="2669233"/>
                  <a:pt x="2798417" y="2669233"/>
                </a:cubicBezTo>
                <a:cubicBezTo>
                  <a:pt x="2796885" y="2669233"/>
                  <a:pt x="2795648" y="2669160"/>
                  <a:pt x="2794705" y="2669012"/>
                </a:cubicBezTo>
                <a:cubicBezTo>
                  <a:pt x="2793763" y="2668865"/>
                  <a:pt x="2792997" y="2668688"/>
                  <a:pt x="2792408" y="2668482"/>
                </a:cubicBezTo>
                <a:cubicBezTo>
                  <a:pt x="2791818" y="2668276"/>
                  <a:pt x="2791406" y="2667996"/>
                  <a:pt x="2791170" y="2667643"/>
                </a:cubicBezTo>
                <a:cubicBezTo>
                  <a:pt x="2790935" y="2667289"/>
                  <a:pt x="2790817" y="2666877"/>
                  <a:pt x="2790817" y="2666405"/>
                </a:cubicBezTo>
                <a:lnTo>
                  <a:pt x="2790817" y="2615683"/>
                </a:lnTo>
                <a:lnTo>
                  <a:pt x="2738773" y="2615683"/>
                </a:lnTo>
                <a:lnTo>
                  <a:pt x="2738773" y="2666405"/>
                </a:lnTo>
                <a:cubicBezTo>
                  <a:pt x="2738773" y="2666877"/>
                  <a:pt x="2738656" y="2667289"/>
                  <a:pt x="2738421" y="2667643"/>
                </a:cubicBezTo>
                <a:cubicBezTo>
                  <a:pt x="2738184" y="2667996"/>
                  <a:pt x="2737773" y="2668276"/>
                  <a:pt x="2737183" y="2668482"/>
                </a:cubicBezTo>
                <a:cubicBezTo>
                  <a:pt x="2736593" y="2668688"/>
                  <a:pt x="2735814" y="2668865"/>
                  <a:pt x="2734842" y="2669012"/>
                </a:cubicBezTo>
                <a:cubicBezTo>
                  <a:pt x="2733871" y="2669160"/>
                  <a:pt x="2732648" y="2669233"/>
                  <a:pt x="2731175" y="2669233"/>
                </a:cubicBezTo>
                <a:cubicBezTo>
                  <a:pt x="2729761" y="2669233"/>
                  <a:pt x="2728553" y="2669160"/>
                  <a:pt x="2727551" y="2669012"/>
                </a:cubicBezTo>
                <a:cubicBezTo>
                  <a:pt x="2726550" y="2668865"/>
                  <a:pt x="2725755" y="2668688"/>
                  <a:pt x="2725166" y="2668482"/>
                </a:cubicBezTo>
                <a:cubicBezTo>
                  <a:pt x="2724577" y="2668276"/>
                  <a:pt x="2724165" y="2667996"/>
                  <a:pt x="2723929" y="2667643"/>
                </a:cubicBezTo>
                <a:cubicBezTo>
                  <a:pt x="2723694" y="2667289"/>
                  <a:pt x="2723576" y="2666877"/>
                  <a:pt x="2723576" y="2666405"/>
                </a:cubicBezTo>
                <a:lnTo>
                  <a:pt x="2723576" y="2556654"/>
                </a:lnTo>
                <a:cubicBezTo>
                  <a:pt x="2723576" y="2556183"/>
                  <a:pt x="2723694" y="2555770"/>
                  <a:pt x="2723929" y="2555417"/>
                </a:cubicBezTo>
                <a:cubicBezTo>
                  <a:pt x="2724165" y="2555063"/>
                  <a:pt x="2724577" y="2554784"/>
                  <a:pt x="2725166" y="2554577"/>
                </a:cubicBezTo>
                <a:cubicBezTo>
                  <a:pt x="2725755" y="2554371"/>
                  <a:pt x="2726550" y="2554195"/>
                  <a:pt x="2727551" y="2554047"/>
                </a:cubicBezTo>
                <a:cubicBezTo>
                  <a:pt x="2728553" y="2553900"/>
                  <a:pt x="2729761" y="2553826"/>
                  <a:pt x="2731175" y="2553826"/>
                </a:cubicBezTo>
                <a:close/>
                <a:moveTo>
                  <a:pt x="2480587" y="2553826"/>
                </a:moveTo>
                <a:cubicBezTo>
                  <a:pt x="2482354" y="2553826"/>
                  <a:pt x="2483782" y="2553885"/>
                  <a:pt x="2484873" y="2554003"/>
                </a:cubicBezTo>
                <a:cubicBezTo>
                  <a:pt x="2485962" y="2554121"/>
                  <a:pt x="2486832" y="2554283"/>
                  <a:pt x="2487479" y="2554489"/>
                </a:cubicBezTo>
                <a:cubicBezTo>
                  <a:pt x="2488127" y="2554695"/>
                  <a:pt x="2488614" y="2554990"/>
                  <a:pt x="2488938" y="2555373"/>
                </a:cubicBezTo>
                <a:cubicBezTo>
                  <a:pt x="2489262" y="2555756"/>
                  <a:pt x="2489570" y="2556242"/>
                  <a:pt x="2489866" y="2556831"/>
                </a:cubicBezTo>
                <a:lnTo>
                  <a:pt x="2505683" y="2589703"/>
                </a:lnTo>
                <a:cubicBezTo>
                  <a:pt x="2507151" y="2592826"/>
                  <a:pt x="2508618" y="2596095"/>
                  <a:pt x="2510082" y="2599512"/>
                </a:cubicBezTo>
                <a:cubicBezTo>
                  <a:pt x="2511546" y="2602929"/>
                  <a:pt x="2513040" y="2606375"/>
                  <a:pt x="2514564" y="2609851"/>
                </a:cubicBezTo>
                <a:lnTo>
                  <a:pt x="2514739" y="2609851"/>
                </a:lnTo>
                <a:cubicBezTo>
                  <a:pt x="2516086" y="2606493"/>
                  <a:pt x="2517477" y="2603150"/>
                  <a:pt x="2518911" y="2599821"/>
                </a:cubicBezTo>
                <a:cubicBezTo>
                  <a:pt x="2520346" y="2596493"/>
                  <a:pt x="2521800" y="2593208"/>
                  <a:pt x="2523270" y="2589968"/>
                </a:cubicBezTo>
                <a:lnTo>
                  <a:pt x="2539176" y="2556919"/>
                </a:lnTo>
                <a:cubicBezTo>
                  <a:pt x="2539353" y="2556330"/>
                  <a:pt x="2539604" y="2555829"/>
                  <a:pt x="2539928" y="2555417"/>
                </a:cubicBezTo>
                <a:cubicBezTo>
                  <a:pt x="2540251" y="2555005"/>
                  <a:pt x="2540693" y="2554695"/>
                  <a:pt x="2541253" y="2554489"/>
                </a:cubicBezTo>
                <a:cubicBezTo>
                  <a:pt x="2541813" y="2554283"/>
                  <a:pt x="2542593" y="2554121"/>
                  <a:pt x="2543595" y="2554003"/>
                </a:cubicBezTo>
                <a:cubicBezTo>
                  <a:pt x="2544596" y="2553885"/>
                  <a:pt x="2545863" y="2553826"/>
                  <a:pt x="2547395" y="2553826"/>
                </a:cubicBezTo>
                <a:cubicBezTo>
                  <a:pt x="2549516" y="2553826"/>
                  <a:pt x="2551180" y="2553900"/>
                  <a:pt x="2552387" y="2554047"/>
                </a:cubicBezTo>
                <a:cubicBezTo>
                  <a:pt x="2553595" y="2554195"/>
                  <a:pt x="2554435" y="2554475"/>
                  <a:pt x="2554906" y="2554887"/>
                </a:cubicBezTo>
                <a:cubicBezTo>
                  <a:pt x="2555376" y="2555299"/>
                  <a:pt x="2555539" y="2555888"/>
                  <a:pt x="2555391" y="2556654"/>
                </a:cubicBezTo>
                <a:cubicBezTo>
                  <a:pt x="2555244" y="2557420"/>
                  <a:pt x="2554847" y="2558451"/>
                  <a:pt x="2554199" y="2559747"/>
                </a:cubicBezTo>
                <a:lnTo>
                  <a:pt x="2521855" y="2624255"/>
                </a:lnTo>
                <a:lnTo>
                  <a:pt x="2521855" y="2666405"/>
                </a:lnTo>
                <a:cubicBezTo>
                  <a:pt x="2521855" y="2666877"/>
                  <a:pt x="2521738" y="2667289"/>
                  <a:pt x="2521504" y="2667643"/>
                </a:cubicBezTo>
                <a:cubicBezTo>
                  <a:pt x="2521269" y="2667996"/>
                  <a:pt x="2520860" y="2668276"/>
                  <a:pt x="2520274" y="2668482"/>
                </a:cubicBezTo>
                <a:cubicBezTo>
                  <a:pt x="2519688" y="2668688"/>
                  <a:pt x="2518897" y="2668865"/>
                  <a:pt x="2517902" y="2669012"/>
                </a:cubicBezTo>
                <a:cubicBezTo>
                  <a:pt x="2516906" y="2669160"/>
                  <a:pt x="2515706" y="2669233"/>
                  <a:pt x="2514300" y="2669233"/>
                </a:cubicBezTo>
                <a:cubicBezTo>
                  <a:pt x="2512835" y="2669233"/>
                  <a:pt x="2511619" y="2669160"/>
                  <a:pt x="2510653" y="2669012"/>
                </a:cubicBezTo>
                <a:cubicBezTo>
                  <a:pt x="2509686" y="2668865"/>
                  <a:pt x="2508895" y="2668688"/>
                  <a:pt x="2508281" y="2668482"/>
                </a:cubicBezTo>
                <a:cubicBezTo>
                  <a:pt x="2507665" y="2668276"/>
                  <a:pt x="2507241" y="2667996"/>
                  <a:pt x="2507008" y="2667643"/>
                </a:cubicBezTo>
                <a:cubicBezTo>
                  <a:pt x="2506772" y="2667289"/>
                  <a:pt x="2506656" y="2666877"/>
                  <a:pt x="2506656" y="2666405"/>
                </a:cubicBezTo>
                <a:lnTo>
                  <a:pt x="2506656" y="2624255"/>
                </a:lnTo>
                <a:lnTo>
                  <a:pt x="2474314" y="2559747"/>
                </a:lnTo>
                <a:cubicBezTo>
                  <a:pt x="2473666" y="2558392"/>
                  <a:pt x="2473267" y="2557332"/>
                  <a:pt x="2473121" y="2556566"/>
                </a:cubicBezTo>
                <a:cubicBezTo>
                  <a:pt x="2472972" y="2555800"/>
                  <a:pt x="2473121" y="2555211"/>
                  <a:pt x="2473563" y="2554798"/>
                </a:cubicBezTo>
                <a:cubicBezTo>
                  <a:pt x="2474004" y="2554386"/>
                  <a:pt x="2474800" y="2554121"/>
                  <a:pt x="2475948" y="2554003"/>
                </a:cubicBezTo>
                <a:cubicBezTo>
                  <a:pt x="2477097" y="2553885"/>
                  <a:pt x="2478643" y="2553826"/>
                  <a:pt x="2480587" y="2553826"/>
                </a:cubicBezTo>
                <a:close/>
                <a:moveTo>
                  <a:pt x="2254924" y="2553826"/>
                </a:moveTo>
                <a:cubicBezTo>
                  <a:pt x="2256397" y="2553826"/>
                  <a:pt x="2257619" y="2553900"/>
                  <a:pt x="2258592" y="2554047"/>
                </a:cubicBezTo>
                <a:cubicBezTo>
                  <a:pt x="2259563" y="2554195"/>
                  <a:pt x="2260344" y="2554371"/>
                  <a:pt x="2260933" y="2554577"/>
                </a:cubicBezTo>
                <a:cubicBezTo>
                  <a:pt x="2261522" y="2554784"/>
                  <a:pt x="2261934" y="2555063"/>
                  <a:pt x="2262170" y="2555417"/>
                </a:cubicBezTo>
                <a:cubicBezTo>
                  <a:pt x="2262406" y="2555770"/>
                  <a:pt x="2262524" y="2556183"/>
                  <a:pt x="2262524" y="2556654"/>
                </a:cubicBezTo>
                <a:lnTo>
                  <a:pt x="2262524" y="2602428"/>
                </a:lnTo>
                <a:lnTo>
                  <a:pt x="2314572" y="2602428"/>
                </a:lnTo>
                <a:lnTo>
                  <a:pt x="2314572" y="2556654"/>
                </a:lnTo>
                <a:cubicBezTo>
                  <a:pt x="2314572" y="2556183"/>
                  <a:pt x="2314689" y="2555770"/>
                  <a:pt x="2314925" y="2555417"/>
                </a:cubicBezTo>
                <a:cubicBezTo>
                  <a:pt x="2315160" y="2555063"/>
                  <a:pt x="2315573" y="2554784"/>
                  <a:pt x="2316161" y="2554577"/>
                </a:cubicBezTo>
                <a:cubicBezTo>
                  <a:pt x="2316751" y="2554371"/>
                  <a:pt x="2317517" y="2554195"/>
                  <a:pt x="2318459" y="2554047"/>
                </a:cubicBezTo>
                <a:cubicBezTo>
                  <a:pt x="2319402" y="2553900"/>
                  <a:pt x="2320639" y="2553826"/>
                  <a:pt x="2322171" y="2553826"/>
                </a:cubicBezTo>
                <a:cubicBezTo>
                  <a:pt x="2323585" y="2553826"/>
                  <a:pt x="2324778" y="2553900"/>
                  <a:pt x="2325750" y="2554047"/>
                </a:cubicBezTo>
                <a:cubicBezTo>
                  <a:pt x="2326722" y="2554195"/>
                  <a:pt x="2327503" y="2554371"/>
                  <a:pt x="2328091" y="2554577"/>
                </a:cubicBezTo>
                <a:cubicBezTo>
                  <a:pt x="2328681" y="2554784"/>
                  <a:pt x="2329093" y="2555063"/>
                  <a:pt x="2329328" y="2555417"/>
                </a:cubicBezTo>
                <a:cubicBezTo>
                  <a:pt x="2329564" y="2555770"/>
                  <a:pt x="2329682" y="2556183"/>
                  <a:pt x="2329682" y="2556654"/>
                </a:cubicBezTo>
                <a:lnTo>
                  <a:pt x="2329682" y="2666405"/>
                </a:lnTo>
                <a:cubicBezTo>
                  <a:pt x="2329682" y="2666877"/>
                  <a:pt x="2329564" y="2667289"/>
                  <a:pt x="2329328" y="2667643"/>
                </a:cubicBezTo>
                <a:cubicBezTo>
                  <a:pt x="2329093" y="2667996"/>
                  <a:pt x="2328681" y="2668276"/>
                  <a:pt x="2328091" y="2668482"/>
                </a:cubicBezTo>
                <a:cubicBezTo>
                  <a:pt x="2327503" y="2668688"/>
                  <a:pt x="2326722" y="2668865"/>
                  <a:pt x="2325750" y="2669012"/>
                </a:cubicBezTo>
                <a:cubicBezTo>
                  <a:pt x="2324778" y="2669160"/>
                  <a:pt x="2323585" y="2669233"/>
                  <a:pt x="2322171" y="2669233"/>
                </a:cubicBezTo>
                <a:cubicBezTo>
                  <a:pt x="2320639" y="2669233"/>
                  <a:pt x="2319402" y="2669160"/>
                  <a:pt x="2318459" y="2669012"/>
                </a:cubicBezTo>
                <a:cubicBezTo>
                  <a:pt x="2317517" y="2668865"/>
                  <a:pt x="2316751" y="2668688"/>
                  <a:pt x="2316161" y="2668482"/>
                </a:cubicBezTo>
                <a:cubicBezTo>
                  <a:pt x="2315573" y="2668276"/>
                  <a:pt x="2315160" y="2667996"/>
                  <a:pt x="2314925" y="2667643"/>
                </a:cubicBezTo>
                <a:cubicBezTo>
                  <a:pt x="2314689" y="2667289"/>
                  <a:pt x="2314572" y="2666877"/>
                  <a:pt x="2314572" y="2666405"/>
                </a:cubicBezTo>
                <a:lnTo>
                  <a:pt x="2314572" y="2615683"/>
                </a:lnTo>
                <a:lnTo>
                  <a:pt x="2262524" y="2615683"/>
                </a:lnTo>
                <a:lnTo>
                  <a:pt x="2262524" y="2666405"/>
                </a:lnTo>
                <a:cubicBezTo>
                  <a:pt x="2262524" y="2666877"/>
                  <a:pt x="2262406" y="2667289"/>
                  <a:pt x="2262170" y="2667643"/>
                </a:cubicBezTo>
                <a:cubicBezTo>
                  <a:pt x="2261934" y="2667996"/>
                  <a:pt x="2261522" y="2668276"/>
                  <a:pt x="2260933" y="2668482"/>
                </a:cubicBezTo>
                <a:cubicBezTo>
                  <a:pt x="2260344" y="2668688"/>
                  <a:pt x="2259563" y="2668865"/>
                  <a:pt x="2258592" y="2669012"/>
                </a:cubicBezTo>
                <a:cubicBezTo>
                  <a:pt x="2257619" y="2669160"/>
                  <a:pt x="2256397" y="2669233"/>
                  <a:pt x="2254924" y="2669233"/>
                </a:cubicBezTo>
                <a:cubicBezTo>
                  <a:pt x="2253511" y="2669233"/>
                  <a:pt x="2252303" y="2669160"/>
                  <a:pt x="2251302" y="2669012"/>
                </a:cubicBezTo>
                <a:cubicBezTo>
                  <a:pt x="2250299" y="2668865"/>
                  <a:pt x="2249504" y="2668688"/>
                  <a:pt x="2248916" y="2668482"/>
                </a:cubicBezTo>
                <a:cubicBezTo>
                  <a:pt x="2248326" y="2668276"/>
                  <a:pt x="2247914" y="2667996"/>
                  <a:pt x="2247678" y="2667643"/>
                </a:cubicBezTo>
                <a:cubicBezTo>
                  <a:pt x="2247443" y="2667289"/>
                  <a:pt x="2247325" y="2666877"/>
                  <a:pt x="2247325" y="2666405"/>
                </a:cubicBezTo>
                <a:lnTo>
                  <a:pt x="2247325" y="2556654"/>
                </a:lnTo>
                <a:cubicBezTo>
                  <a:pt x="2247325" y="2556183"/>
                  <a:pt x="2247443" y="2555770"/>
                  <a:pt x="2247678" y="2555417"/>
                </a:cubicBezTo>
                <a:cubicBezTo>
                  <a:pt x="2247914" y="2555063"/>
                  <a:pt x="2248326" y="2554784"/>
                  <a:pt x="2248916" y="2554577"/>
                </a:cubicBezTo>
                <a:cubicBezTo>
                  <a:pt x="2249504" y="2554371"/>
                  <a:pt x="2250299" y="2554195"/>
                  <a:pt x="2251302" y="2554047"/>
                </a:cubicBezTo>
                <a:cubicBezTo>
                  <a:pt x="2252303" y="2553900"/>
                  <a:pt x="2253511" y="2553826"/>
                  <a:pt x="2254924" y="2553826"/>
                </a:cubicBezTo>
                <a:close/>
                <a:moveTo>
                  <a:pt x="2004339" y="2553826"/>
                </a:moveTo>
                <a:cubicBezTo>
                  <a:pt x="2006105" y="2553826"/>
                  <a:pt x="2007534" y="2553885"/>
                  <a:pt x="2008624" y="2554003"/>
                </a:cubicBezTo>
                <a:cubicBezTo>
                  <a:pt x="2009713" y="2554121"/>
                  <a:pt x="2010583" y="2554283"/>
                  <a:pt x="2011231" y="2554489"/>
                </a:cubicBezTo>
                <a:cubicBezTo>
                  <a:pt x="2011879" y="2554695"/>
                  <a:pt x="2012364" y="2554990"/>
                  <a:pt x="2012688" y="2555373"/>
                </a:cubicBezTo>
                <a:cubicBezTo>
                  <a:pt x="2013012" y="2555756"/>
                  <a:pt x="2013321" y="2556242"/>
                  <a:pt x="2013617" y="2556831"/>
                </a:cubicBezTo>
                <a:lnTo>
                  <a:pt x="2029433" y="2589703"/>
                </a:lnTo>
                <a:cubicBezTo>
                  <a:pt x="2030902" y="2592826"/>
                  <a:pt x="2032367" y="2596095"/>
                  <a:pt x="2033832" y="2599512"/>
                </a:cubicBezTo>
                <a:cubicBezTo>
                  <a:pt x="2035297" y="2602929"/>
                  <a:pt x="2036789" y="2606375"/>
                  <a:pt x="2038312" y="2609851"/>
                </a:cubicBezTo>
                <a:lnTo>
                  <a:pt x="2038488" y="2609851"/>
                </a:lnTo>
                <a:cubicBezTo>
                  <a:pt x="2039835" y="2606493"/>
                  <a:pt x="2041227" y="2603150"/>
                  <a:pt x="2042661" y="2599821"/>
                </a:cubicBezTo>
                <a:cubicBezTo>
                  <a:pt x="2044095" y="2596493"/>
                  <a:pt x="2045549" y="2593208"/>
                  <a:pt x="2047019" y="2589968"/>
                </a:cubicBezTo>
                <a:lnTo>
                  <a:pt x="2062924" y="2556919"/>
                </a:lnTo>
                <a:cubicBezTo>
                  <a:pt x="2063100" y="2556330"/>
                  <a:pt x="2063352" y="2555829"/>
                  <a:pt x="2063676" y="2555417"/>
                </a:cubicBezTo>
                <a:cubicBezTo>
                  <a:pt x="2063999" y="2555005"/>
                  <a:pt x="2064441" y="2554695"/>
                  <a:pt x="2065001" y="2554489"/>
                </a:cubicBezTo>
                <a:cubicBezTo>
                  <a:pt x="2065560" y="2554283"/>
                  <a:pt x="2066342" y="2554121"/>
                  <a:pt x="2067343" y="2554003"/>
                </a:cubicBezTo>
                <a:cubicBezTo>
                  <a:pt x="2068343" y="2553885"/>
                  <a:pt x="2069611" y="2553826"/>
                  <a:pt x="2071142" y="2553826"/>
                </a:cubicBezTo>
                <a:cubicBezTo>
                  <a:pt x="2073264" y="2553826"/>
                  <a:pt x="2074927" y="2553900"/>
                  <a:pt x="2076135" y="2554047"/>
                </a:cubicBezTo>
                <a:cubicBezTo>
                  <a:pt x="2077342" y="2554195"/>
                  <a:pt x="2078183" y="2554475"/>
                  <a:pt x="2078653" y="2554887"/>
                </a:cubicBezTo>
                <a:cubicBezTo>
                  <a:pt x="2079124" y="2555299"/>
                  <a:pt x="2079287" y="2555888"/>
                  <a:pt x="2079140" y="2556654"/>
                </a:cubicBezTo>
                <a:cubicBezTo>
                  <a:pt x="2078992" y="2557420"/>
                  <a:pt x="2078595" y="2558451"/>
                  <a:pt x="2077946" y="2559747"/>
                </a:cubicBezTo>
                <a:lnTo>
                  <a:pt x="2045605" y="2624255"/>
                </a:lnTo>
                <a:lnTo>
                  <a:pt x="2045605" y="2666405"/>
                </a:lnTo>
                <a:cubicBezTo>
                  <a:pt x="2045605" y="2666877"/>
                  <a:pt x="2045488" y="2667289"/>
                  <a:pt x="2045253" y="2667643"/>
                </a:cubicBezTo>
                <a:cubicBezTo>
                  <a:pt x="2045018" y="2667996"/>
                  <a:pt x="2044608" y="2668276"/>
                  <a:pt x="2044023" y="2668482"/>
                </a:cubicBezTo>
                <a:cubicBezTo>
                  <a:pt x="2043437" y="2668688"/>
                  <a:pt x="2042647" y="2668865"/>
                  <a:pt x="2041651" y="2669012"/>
                </a:cubicBezTo>
                <a:cubicBezTo>
                  <a:pt x="2040654" y="2669160"/>
                  <a:pt x="2039454" y="2669233"/>
                  <a:pt x="2038050" y="2669233"/>
                </a:cubicBezTo>
                <a:cubicBezTo>
                  <a:pt x="2036585" y="2669233"/>
                  <a:pt x="2035368" y="2669160"/>
                  <a:pt x="2034402" y="2669012"/>
                </a:cubicBezTo>
                <a:cubicBezTo>
                  <a:pt x="2033436" y="2668865"/>
                  <a:pt x="2032646" y="2668688"/>
                  <a:pt x="2032030" y="2668482"/>
                </a:cubicBezTo>
                <a:cubicBezTo>
                  <a:pt x="2031415" y="2668276"/>
                  <a:pt x="2030991" y="2667996"/>
                  <a:pt x="2030758" y="2667643"/>
                </a:cubicBezTo>
                <a:cubicBezTo>
                  <a:pt x="2030523" y="2667289"/>
                  <a:pt x="2030405" y="2666877"/>
                  <a:pt x="2030405" y="2666405"/>
                </a:cubicBezTo>
                <a:lnTo>
                  <a:pt x="2030405" y="2624255"/>
                </a:lnTo>
                <a:lnTo>
                  <a:pt x="1998065" y="2559747"/>
                </a:lnTo>
                <a:cubicBezTo>
                  <a:pt x="1997416" y="2558392"/>
                  <a:pt x="1997018" y="2557332"/>
                  <a:pt x="1996871" y="2556566"/>
                </a:cubicBezTo>
                <a:cubicBezTo>
                  <a:pt x="1996723" y="2555800"/>
                  <a:pt x="1996871" y="2555211"/>
                  <a:pt x="1997313" y="2554798"/>
                </a:cubicBezTo>
                <a:cubicBezTo>
                  <a:pt x="1997754" y="2554386"/>
                  <a:pt x="1998550" y="2554121"/>
                  <a:pt x="1999699" y="2554003"/>
                </a:cubicBezTo>
                <a:cubicBezTo>
                  <a:pt x="2000848" y="2553885"/>
                  <a:pt x="2002394" y="2553826"/>
                  <a:pt x="2004339" y="2553826"/>
                </a:cubicBezTo>
                <a:close/>
                <a:moveTo>
                  <a:pt x="1788201" y="2553826"/>
                </a:moveTo>
                <a:cubicBezTo>
                  <a:pt x="1789673" y="2553826"/>
                  <a:pt x="1790895" y="2553900"/>
                  <a:pt x="1791869" y="2554047"/>
                </a:cubicBezTo>
                <a:cubicBezTo>
                  <a:pt x="1792840" y="2554195"/>
                  <a:pt x="1793620" y="2554371"/>
                  <a:pt x="1794209" y="2554577"/>
                </a:cubicBezTo>
                <a:cubicBezTo>
                  <a:pt x="1794799" y="2554784"/>
                  <a:pt x="1795211" y="2555063"/>
                  <a:pt x="1795447" y="2555417"/>
                </a:cubicBezTo>
                <a:cubicBezTo>
                  <a:pt x="1795682" y="2555770"/>
                  <a:pt x="1795801" y="2556183"/>
                  <a:pt x="1795801" y="2556654"/>
                </a:cubicBezTo>
                <a:lnTo>
                  <a:pt x="1795801" y="2602428"/>
                </a:lnTo>
                <a:lnTo>
                  <a:pt x="1847847" y="2602428"/>
                </a:lnTo>
                <a:lnTo>
                  <a:pt x="1847847" y="2556654"/>
                </a:lnTo>
                <a:cubicBezTo>
                  <a:pt x="1847847" y="2556183"/>
                  <a:pt x="1847964" y="2555770"/>
                  <a:pt x="1848200" y="2555417"/>
                </a:cubicBezTo>
                <a:cubicBezTo>
                  <a:pt x="1848436" y="2555063"/>
                  <a:pt x="1848848" y="2554784"/>
                  <a:pt x="1849437" y="2554577"/>
                </a:cubicBezTo>
                <a:cubicBezTo>
                  <a:pt x="1850027" y="2554371"/>
                  <a:pt x="1850793" y="2554195"/>
                  <a:pt x="1851735" y="2554047"/>
                </a:cubicBezTo>
                <a:cubicBezTo>
                  <a:pt x="1852677" y="2553900"/>
                  <a:pt x="1853914" y="2553826"/>
                  <a:pt x="1855446" y="2553826"/>
                </a:cubicBezTo>
                <a:cubicBezTo>
                  <a:pt x="1856860" y="2553826"/>
                  <a:pt x="1858053" y="2553900"/>
                  <a:pt x="1859025" y="2554047"/>
                </a:cubicBezTo>
                <a:cubicBezTo>
                  <a:pt x="1859997" y="2554195"/>
                  <a:pt x="1860777" y="2554371"/>
                  <a:pt x="1861367" y="2554577"/>
                </a:cubicBezTo>
                <a:cubicBezTo>
                  <a:pt x="1861956" y="2554784"/>
                  <a:pt x="1862368" y="2555063"/>
                  <a:pt x="1862604" y="2555417"/>
                </a:cubicBezTo>
                <a:cubicBezTo>
                  <a:pt x="1862839" y="2555770"/>
                  <a:pt x="1862958" y="2556183"/>
                  <a:pt x="1862958" y="2556654"/>
                </a:cubicBezTo>
                <a:lnTo>
                  <a:pt x="1862958" y="2666405"/>
                </a:lnTo>
                <a:cubicBezTo>
                  <a:pt x="1862958" y="2666877"/>
                  <a:pt x="1862839" y="2667289"/>
                  <a:pt x="1862604" y="2667643"/>
                </a:cubicBezTo>
                <a:cubicBezTo>
                  <a:pt x="1862368" y="2667996"/>
                  <a:pt x="1861956" y="2668276"/>
                  <a:pt x="1861367" y="2668482"/>
                </a:cubicBezTo>
                <a:cubicBezTo>
                  <a:pt x="1860777" y="2668688"/>
                  <a:pt x="1859997" y="2668865"/>
                  <a:pt x="1859025" y="2669012"/>
                </a:cubicBezTo>
                <a:cubicBezTo>
                  <a:pt x="1858053" y="2669160"/>
                  <a:pt x="1856860" y="2669233"/>
                  <a:pt x="1855446" y="2669233"/>
                </a:cubicBezTo>
                <a:cubicBezTo>
                  <a:pt x="1853914" y="2669233"/>
                  <a:pt x="1852677" y="2669160"/>
                  <a:pt x="1851735" y="2669012"/>
                </a:cubicBezTo>
                <a:cubicBezTo>
                  <a:pt x="1850793" y="2668865"/>
                  <a:pt x="1850027" y="2668688"/>
                  <a:pt x="1849437" y="2668482"/>
                </a:cubicBezTo>
                <a:cubicBezTo>
                  <a:pt x="1848848" y="2668276"/>
                  <a:pt x="1848436" y="2667996"/>
                  <a:pt x="1848200" y="2667643"/>
                </a:cubicBezTo>
                <a:cubicBezTo>
                  <a:pt x="1847964" y="2667289"/>
                  <a:pt x="1847847" y="2666877"/>
                  <a:pt x="1847847" y="2666405"/>
                </a:cubicBezTo>
                <a:lnTo>
                  <a:pt x="1847847" y="2615683"/>
                </a:lnTo>
                <a:lnTo>
                  <a:pt x="1795801" y="2615683"/>
                </a:lnTo>
                <a:lnTo>
                  <a:pt x="1795801" y="2666405"/>
                </a:lnTo>
                <a:cubicBezTo>
                  <a:pt x="1795801" y="2666877"/>
                  <a:pt x="1795682" y="2667289"/>
                  <a:pt x="1795447" y="2667643"/>
                </a:cubicBezTo>
                <a:cubicBezTo>
                  <a:pt x="1795211" y="2667996"/>
                  <a:pt x="1794799" y="2668276"/>
                  <a:pt x="1794209" y="2668482"/>
                </a:cubicBezTo>
                <a:cubicBezTo>
                  <a:pt x="1793620" y="2668688"/>
                  <a:pt x="1792840" y="2668865"/>
                  <a:pt x="1791869" y="2669012"/>
                </a:cubicBezTo>
                <a:cubicBezTo>
                  <a:pt x="1790895" y="2669160"/>
                  <a:pt x="1789673" y="2669233"/>
                  <a:pt x="1788201" y="2669233"/>
                </a:cubicBezTo>
                <a:cubicBezTo>
                  <a:pt x="1786787" y="2669233"/>
                  <a:pt x="1785579" y="2669160"/>
                  <a:pt x="1784579" y="2669012"/>
                </a:cubicBezTo>
                <a:cubicBezTo>
                  <a:pt x="1783576" y="2668865"/>
                  <a:pt x="1782781" y="2668688"/>
                  <a:pt x="1782192" y="2668482"/>
                </a:cubicBezTo>
                <a:cubicBezTo>
                  <a:pt x="1781603" y="2668276"/>
                  <a:pt x="1781190" y="2667996"/>
                  <a:pt x="1780955" y="2667643"/>
                </a:cubicBezTo>
                <a:cubicBezTo>
                  <a:pt x="1780720" y="2667289"/>
                  <a:pt x="1780602" y="2666877"/>
                  <a:pt x="1780602" y="2666405"/>
                </a:cubicBezTo>
                <a:lnTo>
                  <a:pt x="1780602" y="2556654"/>
                </a:lnTo>
                <a:cubicBezTo>
                  <a:pt x="1780602" y="2556183"/>
                  <a:pt x="1780720" y="2555770"/>
                  <a:pt x="1780955" y="2555417"/>
                </a:cubicBezTo>
                <a:cubicBezTo>
                  <a:pt x="1781190" y="2555063"/>
                  <a:pt x="1781603" y="2554784"/>
                  <a:pt x="1782192" y="2554577"/>
                </a:cubicBezTo>
                <a:cubicBezTo>
                  <a:pt x="1782781" y="2554371"/>
                  <a:pt x="1783576" y="2554195"/>
                  <a:pt x="1784579" y="2554047"/>
                </a:cubicBezTo>
                <a:cubicBezTo>
                  <a:pt x="1785579" y="2553900"/>
                  <a:pt x="1786787" y="2553826"/>
                  <a:pt x="1788201" y="2553826"/>
                </a:cubicBezTo>
                <a:close/>
                <a:moveTo>
                  <a:pt x="1537609" y="2553826"/>
                </a:moveTo>
                <a:cubicBezTo>
                  <a:pt x="1539377" y="2553826"/>
                  <a:pt x="1540805" y="2553885"/>
                  <a:pt x="1541895" y="2554003"/>
                </a:cubicBezTo>
                <a:cubicBezTo>
                  <a:pt x="1542984" y="2554121"/>
                  <a:pt x="1543854" y="2554283"/>
                  <a:pt x="1544502" y="2554489"/>
                </a:cubicBezTo>
                <a:cubicBezTo>
                  <a:pt x="1545150" y="2554695"/>
                  <a:pt x="1545636" y="2554990"/>
                  <a:pt x="1545960" y="2555373"/>
                </a:cubicBezTo>
                <a:cubicBezTo>
                  <a:pt x="1546284" y="2555756"/>
                  <a:pt x="1546593" y="2556242"/>
                  <a:pt x="1546888" y="2556831"/>
                </a:cubicBezTo>
                <a:lnTo>
                  <a:pt x="1562705" y="2589703"/>
                </a:lnTo>
                <a:cubicBezTo>
                  <a:pt x="1564173" y="2592826"/>
                  <a:pt x="1565639" y="2596095"/>
                  <a:pt x="1567103" y="2599512"/>
                </a:cubicBezTo>
                <a:cubicBezTo>
                  <a:pt x="1568567" y="2602929"/>
                  <a:pt x="1570061" y="2606375"/>
                  <a:pt x="1571584" y="2609851"/>
                </a:cubicBezTo>
                <a:lnTo>
                  <a:pt x="1571759" y="2609851"/>
                </a:lnTo>
                <a:cubicBezTo>
                  <a:pt x="1573106" y="2606493"/>
                  <a:pt x="1574497" y="2603150"/>
                  <a:pt x="1575932" y="2599821"/>
                </a:cubicBezTo>
                <a:cubicBezTo>
                  <a:pt x="1577367" y="2596493"/>
                  <a:pt x="1578819" y="2593208"/>
                  <a:pt x="1580289" y="2589968"/>
                </a:cubicBezTo>
                <a:lnTo>
                  <a:pt x="1596195" y="2556919"/>
                </a:lnTo>
                <a:cubicBezTo>
                  <a:pt x="1596372" y="2556330"/>
                  <a:pt x="1596622" y="2555829"/>
                  <a:pt x="1596946" y="2555417"/>
                </a:cubicBezTo>
                <a:cubicBezTo>
                  <a:pt x="1597270" y="2555005"/>
                  <a:pt x="1597712" y="2554695"/>
                  <a:pt x="1598271" y="2554489"/>
                </a:cubicBezTo>
                <a:cubicBezTo>
                  <a:pt x="1598831" y="2554283"/>
                  <a:pt x="1599612" y="2554121"/>
                  <a:pt x="1600614" y="2554003"/>
                </a:cubicBezTo>
                <a:cubicBezTo>
                  <a:pt x="1601615" y="2553885"/>
                  <a:pt x="1602882" y="2553826"/>
                  <a:pt x="1604413" y="2553826"/>
                </a:cubicBezTo>
                <a:cubicBezTo>
                  <a:pt x="1606534" y="2553826"/>
                  <a:pt x="1608198" y="2553900"/>
                  <a:pt x="1609406" y="2554047"/>
                </a:cubicBezTo>
                <a:cubicBezTo>
                  <a:pt x="1610613" y="2554195"/>
                  <a:pt x="1611453" y="2554475"/>
                  <a:pt x="1611924" y="2554887"/>
                </a:cubicBezTo>
                <a:cubicBezTo>
                  <a:pt x="1612396" y="2555299"/>
                  <a:pt x="1612558" y="2555888"/>
                  <a:pt x="1612410" y="2556654"/>
                </a:cubicBezTo>
                <a:cubicBezTo>
                  <a:pt x="1612263" y="2557420"/>
                  <a:pt x="1611865" y="2558451"/>
                  <a:pt x="1611217" y="2559747"/>
                </a:cubicBezTo>
                <a:lnTo>
                  <a:pt x="1578875" y="2624255"/>
                </a:lnTo>
                <a:lnTo>
                  <a:pt x="1578875" y="2666405"/>
                </a:lnTo>
                <a:cubicBezTo>
                  <a:pt x="1578875" y="2666877"/>
                  <a:pt x="1578758" y="2667289"/>
                  <a:pt x="1578524" y="2667643"/>
                </a:cubicBezTo>
                <a:cubicBezTo>
                  <a:pt x="1578290" y="2667996"/>
                  <a:pt x="1577880" y="2668276"/>
                  <a:pt x="1577293" y="2668482"/>
                </a:cubicBezTo>
                <a:cubicBezTo>
                  <a:pt x="1576708" y="2668688"/>
                  <a:pt x="1575917" y="2668865"/>
                  <a:pt x="1574922" y="2669012"/>
                </a:cubicBezTo>
                <a:cubicBezTo>
                  <a:pt x="1573927" y="2669160"/>
                  <a:pt x="1572726" y="2669233"/>
                  <a:pt x="1571321" y="2669233"/>
                </a:cubicBezTo>
                <a:cubicBezTo>
                  <a:pt x="1569856" y="2669233"/>
                  <a:pt x="1568640" y="2669160"/>
                  <a:pt x="1567674" y="2669012"/>
                </a:cubicBezTo>
                <a:cubicBezTo>
                  <a:pt x="1566708" y="2668865"/>
                  <a:pt x="1565917" y="2668688"/>
                  <a:pt x="1565302" y="2668482"/>
                </a:cubicBezTo>
                <a:cubicBezTo>
                  <a:pt x="1564687" y="2668276"/>
                  <a:pt x="1564263" y="2667996"/>
                  <a:pt x="1564028" y="2667643"/>
                </a:cubicBezTo>
                <a:cubicBezTo>
                  <a:pt x="1563794" y="2667289"/>
                  <a:pt x="1563677" y="2666877"/>
                  <a:pt x="1563677" y="2666405"/>
                </a:cubicBezTo>
                <a:lnTo>
                  <a:pt x="1563677" y="2624255"/>
                </a:lnTo>
                <a:lnTo>
                  <a:pt x="1531335" y="2559747"/>
                </a:lnTo>
                <a:cubicBezTo>
                  <a:pt x="1530687" y="2558392"/>
                  <a:pt x="1530290" y="2557332"/>
                  <a:pt x="1530142" y="2556566"/>
                </a:cubicBezTo>
                <a:cubicBezTo>
                  <a:pt x="1529995" y="2555800"/>
                  <a:pt x="1530142" y="2555211"/>
                  <a:pt x="1530584" y="2554798"/>
                </a:cubicBezTo>
                <a:cubicBezTo>
                  <a:pt x="1531026" y="2554386"/>
                  <a:pt x="1531821" y="2554121"/>
                  <a:pt x="1532970" y="2554003"/>
                </a:cubicBezTo>
                <a:cubicBezTo>
                  <a:pt x="1534119" y="2553885"/>
                  <a:pt x="1535665" y="2553826"/>
                  <a:pt x="1537609" y="2553826"/>
                </a:cubicBezTo>
                <a:close/>
                <a:moveTo>
                  <a:pt x="1311945" y="2553826"/>
                </a:moveTo>
                <a:cubicBezTo>
                  <a:pt x="1313417" y="2553826"/>
                  <a:pt x="1314640" y="2553900"/>
                  <a:pt x="1315611" y="2554047"/>
                </a:cubicBezTo>
                <a:cubicBezTo>
                  <a:pt x="1316584" y="2554195"/>
                  <a:pt x="1317364" y="2554371"/>
                  <a:pt x="1317953" y="2554577"/>
                </a:cubicBezTo>
                <a:cubicBezTo>
                  <a:pt x="1318543" y="2554784"/>
                  <a:pt x="1318955" y="2555063"/>
                  <a:pt x="1319190" y="2555417"/>
                </a:cubicBezTo>
                <a:cubicBezTo>
                  <a:pt x="1319426" y="2555770"/>
                  <a:pt x="1319544" y="2556183"/>
                  <a:pt x="1319544" y="2556654"/>
                </a:cubicBezTo>
                <a:lnTo>
                  <a:pt x="1319544" y="2602428"/>
                </a:lnTo>
                <a:lnTo>
                  <a:pt x="1371590" y="2602428"/>
                </a:lnTo>
                <a:lnTo>
                  <a:pt x="1371590" y="2556654"/>
                </a:lnTo>
                <a:cubicBezTo>
                  <a:pt x="1371590" y="2556183"/>
                  <a:pt x="1371708" y="2555770"/>
                  <a:pt x="1371944" y="2555417"/>
                </a:cubicBezTo>
                <a:cubicBezTo>
                  <a:pt x="1372180" y="2555063"/>
                  <a:pt x="1372593" y="2554784"/>
                  <a:pt x="1373181" y="2554577"/>
                </a:cubicBezTo>
                <a:cubicBezTo>
                  <a:pt x="1373770" y="2554371"/>
                  <a:pt x="1374536" y="2554195"/>
                  <a:pt x="1375479" y="2554047"/>
                </a:cubicBezTo>
                <a:cubicBezTo>
                  <a:pt x="1376422" y="2553900"/>
                  <a:pt x="1377659" y="2553826"/>
                  <a:pt x="1379191" y="2553826"/>
                </a:cubicBezTo>
                <a:cubicBezTo>
                  <a:pt x="1380605" y="2553826"/>
                  <a:pt x="1381798" y="2553900"/>
                  <a:pt x="1382768" y="2554047"/>
                </a:cubicBezTo>
                <a:cubicBezTo>
                  <a:pt x="1383741" y="2554195"/>
                  <a:pt x="1384522" y="2554371"/>
                  <a:pt x="1385111" y="2554577"/>
                </a:cubicBezTo>
                <a:cubicBezTo>
                  <a:pt x="1385701" y="2554784"/>
                  <a:pt x="1386112" y="2555063"/>
                  <a:pt x="1386349" y="2555417"/>
                </a:cubicBezTo>
                <a:cubicBezTo>
                  <a:pt x="1386584" y="2555770"/>
                  <a:pt x="1386702" y="2556183"/>
                  <a:pt x="1386702" y="2556654"/>
                </a:cubicBezTo>
                <a:lnTo>
                  <a:pt x="1386702" y="2666405"/>
                </a:lnTo>
                <a:cubicBezTo>
                  <a:pt x="1386702" y="2666877"/>
                  <a:pt x="1386584" y="2667289"/>
                  <a:pt x="1386349" y="2667643"/>
                </a:cubicBezTo>
                <a:cubicBezTo>
                  <a:pt x="1386112" y="2667996"/>
                  <a:pt x="1385701" y="2668276"/>
                  <a:pt x="1385111" y="2668482"/>
                </a:cubicBezTo>
                <a:cubicBezTo>
                  <a:pt x="1384522" y="2668688"/>
                  <a:pt x="1383741" y="2668865"/>
                  <a:pt x="1382768" y="2669012"/>
                </a:cubicBezTo>
                <a:cubicBezTo>
                  <a:pt x="1381798" y="2669160"/>
                  <a:pt x="1380605" y="2669233"/>
                  <a:pt x="1379191" y="2669233"/>
                </a:cubicBezTo>
                <a:cubicBezTo>
                  <a:pt x="1377659" y="2669233"/>
                  <a:pt x="1376422" y="2669160"/>
                  <a:pt x="1375479" y="2669012"/>
                </a:cubicBezTo>
                <a:cubicBezTo>
                  <a:pt x="1374536" y="2668865"/>
                  <a:pt x="1373770" y="2668688"/>
                  <a:pt x="1373181" y="2668482"/>
                </a:cubicBezTo>
                <a:cubicBezTo>
                  <a:pt x="1372593" y="2668276"/>
                  <a:pt x="1372180" y="2667996"/>
                  <a:pt x="1371944" y="2667643"/>
                </a:cubicBezTo>
                <a:cubicBezTo>
                  <a:pt x="1371708" y="2667289"/>
                  <a:pt x="1371590" y="2666877"/>
                  <a:pt x="1371590" y="2666405"/>
                </a:cubicBezTo>
                <a:lnTo>
                  <a:pt x="1371590" y="2615683"/>
                </a:lnTo>
                <a:lnTo>
                  <a:pt x="1319544" y="2615683"/>
                </a:lnTo>
                <a:lnTo>
                  <a:pt x="1319544" y="2666405"/>
                </a:lnTo>
                <a:cubicBezTo>
                  <a:pt x="1319544" y="2666877"/>
                  <a:pt x="1319426" y="2667289"/>
                  <a:pt x="1319190" y="2667643"/>
                </a:cubicBezTo>
                <a:cubicBezTo>
                  <a:pt x="1318955" y="2667996"/>
                  <a:pt x="1318543" y="2668276"/>
                  <a:pt x="1317953" y="2668482"/>
                </a:cubicBezTo>
                <a:cubicBezTo>
                  <a:pt x="1317364" y="2668688"/>
                  <a:pt x="1316584" y="2668865"/>
                  <a:pt x="1315611" y="2669012"/>
                </a:cubicBezTo>
                <a:cubicBezTo>
                  <a:pt x="1314640" y="2669160"/>
                  <a:pt x="1313417" y="2669233"/>
                  <a:pt x="1311945" y="2669233"/>
                </a:cubicBezTo>
                <a:cubicBezTo>
                  <a:pt x="1310530" y="2669233"/>
                  <a:pt x="1309323" y="2669160"/>
                  <a:pt x="1308321" y="2669012"/>
                </a:cubicBezTo>
                <a:cubicBezTo>
                  <a:pt x="1307320" y="2668865"/>
                  <a:pt x="1306525" y="2668688"/>
                  <a:pt x="1305935" y="2668482"/>
                </a:cubicBezTo>
                <a:cubicBezTo>
                  <a:pt x="1305346" y="2668276"/>
                  <a:pt x="1304934" y="2667996"/>
                  <a:pt x="1304698" y="2667643"/>
                </a:cubicBezTo>
                <a:cubicBezTo>
                  <a:pt x="1304463" y="2667289"/>
                  <a:pt x="1304345" y="2666877"/>
                  <a:pt x="1304345" y="2666405"/>
                </a:cubicBezTo>
                <a:lnTo>
                  <a:pt x="1304345" y="2556654"/>
                </a:lnTo>
                <a:cubicBezTo>
                  <a:pt x="1304345" y="2556183"/>
                  <a:pt x="1304463" y="2555770"/>
                  <a:pt x="1304698" y="2555417"/>
                </a:cubicBezTo>
                <a:cubicBezTo>
                  <a:pt x="1304934" y="2555063"/>
                  <a:pt x="1305346" y="2554784"/>
                  <a:pt x="1305935" y="2554577"/>
                </a:cubicBezTo>
                <a:cubicBezTo>
                  <a:pt x="1306525" y="2554371"/>
                  <a:pt x="1307320" y="2554195"/>
                  <a:pt x="1308321" y="2554047"/>
                </a:cubicBezTo>
                <a:cubicBezTo>
                  <a:pt x="1309323" y="2553900"/>
                  <a:pt x="1310530" y="2553826"/>
                  <a:pt x="1311945" y="2553826"/>
                </a:cubicBezTo>
                <a:close/>
                <a:moveTo>
                  <a:pt x="1061360" y="2553826"/>
                </a:moveTo>
                <a:cubicBezTo>
                  <a:pt x="1063127" y="2553826"/>
                  <a:pt x="1064556" y="2553885"/>
                  <a:pt x="1065646" y="2554003"/>
                </a:cubicBezTo>
                <a:cubicBezTo>
                  <a:pt x="1066735" y="2554121"/>
                  <a:pt x="1067604" y="2554283"/>
                  <a:pt x="1068252" y="2554489"/>
                </a:cubicBezTo>
                <a:cubicBezTo>
                  <a:pt x="1068900" y="2554695"/>
                  <a:pt x="1069386" y="2554990"/>
                  <a:pt x="1069710" y="2555373"/>
                </a:cubicBezTo>
                <a:cubicBezTo>
                  <a:pt x="1070034" y="2555756"/>
                  <a:pt x="1070344" y="2556242"/>
                  <a:pt x="1070638" y="2556831"/>
                </a:cubicBezTo>
                <a:lnTo>
                  <a:pt x="1086455" y="2589703"/>
                </a:lnTo>
                <a:cubicBezTo>
                  <a:pt x="1087923" y="2592826"/>
                  <a:pt x="1089389" y="2596095"/>
                  <a:pt x="1090854" y="2599512"/>
                </a:cubicBezTo>
                <a:cubicBezTo>
                  <a:pt x="1092317" y="2602929"/>
                  <a:pt x="1093811" y="2606375"/>
                  <a:pt x="1095335" y="2609851"/>
                </a:cubicBezTo>
                <a:lnTo>
                  <a:pt x="1095510" y="2609851"/>
                </a:lnTo>
                <a:cubicBezTo>
                  <a:pt x="1096857" y="2606493"/>
                  <a:pt x="1098248" y="2603150"/>
                  <a:pt x="1099683" y="2599821"/>
                </a:cubicBezTo>
                <a:cubicBezTo>
                  <a:pt x="1101118" y="2596493"/>
                  <a:pt x="1102572" y="2593208"/>
                  <a:pt x="1104042" y="2589968"/>
                </a:cubicBezTo>
                <a:lnTo>
                  <a:pt x="1119948" y="2556919"/>
                </a:lnTo>
                <a:cubicBezTo>
                  <a:pt x="1120126" y="2556330"/>
                  <a:pt x="1120375" y="2555829"/>
                  <a:pt x="1120700" y="2555417"/>
                </a:cubicBezTo>
                <a:cubicBezTo>
                  <a:pt x="1121024" y="2555005"/>
                  <a:pt x="1121466" y="2554695"/>
                  <a:pt x="1122025" y="2554489"/>
                </a:cubicBezTo>
                <a:cubicBezTo>
                  <a:pt x="1122585" y="2554283"/>
                  <a:pt x="1123365" y="2554121"/>
                  <a:pt x="1124366" y="2554003"/>
                </a:cubicBezTo>
                <a:cubicBezTo>
                  <a:pt x="1125369" y="2553885"/>
                  <a:pt x="1126635" y="2553826"/>
                  <a:pt x="1128167" y="2553826"/>
                </a:cubicBezTo>
                <a:cubicBezTo>
                  <a:pt x="1130288" y="2553826"/>
                  <a:pt x="1131952" y="2553900"/>
                  <a:pt x="1133159" y="2554047"/>
                </a:cubicBezTo>
                <a:cubicBezTo>
                  <a:pt x="1134367" y="2554195"/>
                  <a:pt x="1135207" y="2554475"/>
                  <a:pt x="1135678" y="2554887"/>
                </a:cubicBezTo>
                <a:cubicBezTo>
                  <a:pt x="1136148" y="2555299"/>
                  <a:pt x="1136311" y="2555888"/>
                  <a:pt x="1136164" y="2556654"/>
                </a:cubicBezTo>
                <a:cubicBezTo>
                  <a:pt x="1136016" y="2557420"/>
                  <a:pt x="1135619" y="2558451"/>
                  <a:pt x="1134971" y="2559747"/>
                </a:cubicBezTo>
                <a:lnTo>
                  <a:pt x="1102627" y="2624255"/>
                </a:lnTo>
                <a:lnTo>
                  <a:pt x="1102627" y="2666405"/>
                </a:lnTo>
                <a:cubicBezTo>
                  <a:pt x="1102627" y="2666877"/>
                  <a:pt x="1102510" y="2667289"/>
                  <a:pt x="1102276" y="2667643"/>
                </a:cubicBezTo>
                <a:cubicBezTo>
                  <a:pt x="1102042" y="2667996"/>
                  <a:pt x="1101631" y="2668276"/>
                  <a:pt x="1101045" y="2668482"/>
                </a:cubicBezTo>
                <a:cubicBezTo>
                  <a:pt x="1100459" y="2668688"/>
                  <a:pt x="1099669" y="2668865"/>
                  <a:pt x="1098673" y="2669012"/>
                </a:cubicBezTo>
                <a:cubicBezTo>
                  <a:pt x="1097678" y="2669160"/>
                  <a:pt x="1096477" y="2669233"/>
                  <a:pt x="1095072" y="2669233"/>
                </a:cubicBezTo>
                <a:cubicBezTo>
                  <a:pt x="1093607" y="2669233"/>
                  <a:pt x="1092392" y="2669160"/>
                  <a:pt x="1091425" y="2669012"/>
                </a:cubicBezTo>
                <a:cubicBezTo>
                  <a:pt x="1090458" y="2668865"/>
                  <a:pt x="1089667" y="2668688"/>
                  <a:pt x="1089052" y="2668482"/>
                </a:cubicBezTo>
                <a:cubicBezTo>
                  <a:pt x="1088437" y="2668276"/>
                  <a:pt x="1088013" y="2667996"/>
                  <a:pt x="1087779" y="2667643"/>
                </a:cubicBezTo>
                <a:cubicBezTo>
                  <a:pt x="1087544" y="2667289"/>
                  <a:pt x="1087427" y="2666877"/>
                  <a:pt x="1087427" y="2666405"/>
                </a:cubicBezTo>
                <a:lnTo>
                  <a:pt x="1087427" y="2624255"/>
                </a:lnTo>
                <a:lnTo>
                  <a:pt x="1055086" y="2559747"/>
                </a:lnTo>
                <a:cubicBezTo>
                  <a:pt x="1054439" y="2558392"/>
                  <a:pt x="1054041" y="2557332"/>
                  <a:pt x="1053893" y="2556566"/>
                </a:cubicBezTo>
                <a:cubicBezTo>
                  <a:pt x="1053746" y="2555800"/>
                  <a:pt x="1053893" y="2555211"/>
                  <a:pt x="1054335" y="2554798"/>
                </a:cubicBezTo>
                <a:cubicBezTo>
                  <a:pt x="1054778" y="2554386"/>
                  <a:pt x="1055573" y="2554121"/>
                  <a:pt x="1056721" y="2554003"/>
                </a:cubicBezTo>
                <a:cubicBezTo>
                  <a:pt x="1057870" y="2553885"/>
                  <a:pt x="1059416" y="2553826"/>
                  <a:pt x="1061360" y="2553826"/>
                </a:cubicBezTo>
                <a:close/>
                <a:moveTo>
                  <a:pt x="845223" y="2553826"/>
                </a:moveTo>
                <a:cubicBezTo>
                  <a:pt x="846695" y="2553826"/>
                  <a:pt x="847917" y="2553900"/>
                  <a:pt x="848889" y="2554047"/>
                </a:cubicBezTo>
                <a:cubicBezTo>
                  <a:pt x="849862" y="2554195"/>
                  <a:pt x="850642" y="2554371"/>
                  <a:pt x="851231" y="2554577"/>
                </a:cubicBezTo>
                <a:cubicBezTo>
                  <a:pt x="851822" y="2554784"/>
                  <a:pt x="852233" y="2555063"/>
                  <a:pt x="852470" y="2555417"/>
                </a:cubicBezTo>
                <a:cubicBezTo>
                  <a:pt x="852705" y="2555770"/>
                  <a:pt x="852823" y="2556183"/>
                  <a:pt x="852823" y="2556654"/>
                </a:cubicBezTo>
                <a:lnTo>
                  <a:pt x="852823" y="2602428"/>
                </a:lnTo>
                <a:lnTo>
                  <a:pt x="904869" y="2602428"/>
                </a:lnTo>
                <a:lnTo>
                  <a:pt x="904869" y="2556654"/>
                </a:lnTo>
                <a:cubicBezTo>
                  <a:pt x="904869" y="2556183"/>
                  <a:pt x="904987" y="2555770"/>
                  <a:pt x="905223" y="2555417"/>
                </a:cubicBezTo>
                <a:cubicBezTo>
                  <a:pt x="905458" y="2555063"/>
                  <a:pt x="905870" y="2554784"/>
                  <a:pt x="906460" y="2554577"/>
                </a:cubicBezTo>
                <a:cubicBezTo>
                  <a:pt x="907049" y="2554371"/>
                  <a:pt x="907815" y="2554195"/>
                  <a:pt x="908758" y="2554047"/>
                </a:cubicBezTo>
                <a:cubicBezTo>
                  <a:pt x="909700" y="2553900"/>
                  <a:pt x="910937" y="2553826"/>
                  <a:pt x="912469" y="2553826"/>
                </a:cubicBezTo>
                <a:cubicBezTo>
                  <a:pt x="913883" y="2553826"/>
                  <a:pt x="915075" y="2553900"/>
                  <a:pt x="916048" y="2554047"/>
                </a:cubicBezTo>
                <a:cubicBezTo>
                  <a:pt x="917019" y="2554195"/>
                  <a:pt x="917800" y="2554371"/>
                  <a:pt x="918389" y="2554577"/>
                </a:cubicBezTo>
                <a:cubicBezTo>
                  <a:pt x="918978" y="2554784"/>
                  <a:pt x="919390" y="2555063"/>
                  <a:pt x="919627" y="2555417"/>
                </a:cubicBezTo>
                <a:cubicBezTo>
                  <a:pt x="919862" y="2555770"/>
                  <a:pt x="919980" y="2556183"/>
                  <a:pt x="919980" y="2556654"/>
                </a:cubicBezTo>
                <a:lnTo>
                  <a:pt x="919980" y="2666405"/>
                </a:lnTo>
                <a:cubicBezTo>
                  <a:pt x="919980" y="2666877"/>
                  <a:pt x="919862" y="2667289"/>
                  <a:pt x="919627" y="2667643"/>
                </a:cubicBezTo>
                <a:cubicBezTo>
                  <a:pt x="919390" y="2667996"/>
                  <a:pt x="918978" y="2668276"/>
                  <a:pt x="918389" y="2668482"/>
                </a:cubicBezTo>
                <a:cubicBezTo>
                  <a:pt x="917800" y="2668688"/>
                  <a:pt x="917019" y="2668865"/>
                  <a:pt x="916048" y="2669012"/>
                </a:cubicBezTo>
                <a:cubicBezTo>
                  <a:pt x="915075" y="2669160"/>
                  <a:pt x="913883" y="2669233"/>
                  <a:pt x="912469" y="2669233"/>
                </a:cubicBezTo>
                <a:cubicBezTo>
                  <a:pt x="910937" y="2669233"/>
                  <a:pt x="909700" y="2669160"/>
                  <a:pt x="908758" y="2669012"/>
                </a:cubicBezTo>
                <a:cubicBezTo>
                  <a:pt x="907815" y="2668865"/>
                  <a:pt x="907049" y="2668688"/>
                  <a:pt x="906460" y="2668482"/>
                </a:cubicBezTo>
                <a:cubicBezTo>
                  <a:pt x="905870" y="2668276"/>
                  <a:pt x="905458" y="2667996"/>
                  <a:pt x="905223" y="2667643"/>
                </a:cubicBezTo>
                <a:cubicBezTo>
                  <a:pt x="904987" y="2667289"/>
                  <a:pt x="904869" y="2666877"/>
                  <a:pt x="904869" y="2666405"/>
                </a:cubicBezTo>
                <a:lnTo>
                  <a:pt x="904869" y="2615683"/>
                </a:lnTo>
                <a:lnTo>
                  <a:pt x="852823" y="2615683"/>
                </a:lnTo>
                <a:lnTo>
                  <a:pt x="852823" y="2666405"/>
                </a:lnTo>
                <a:cubicBezTo>
                  <a:pt x="852823" y="2666877"/>
                  <a:pt x="852705" y="2667289"/>
                  <a:pt x="852470" y="2667643"/>
                </a:cubicBezTo>
                <a:cubicBezTo>
                  <a:pt x="852233" y="2667996"/>
                  <a:pt x="851822" y="2668276"/>
                  <a:pt x="851231" y="2668482"/>
                </a:cubicBezTo>
                <a:cubicBezTo>
                  <a:pt x="850642" y="2668688"/>
                  <a:pt x="849862" y="2668865"/>
                  <a:pt x="848889" y="2669012"/>
                </a:cubicBezTo>
                <a:cubicBezTo>
                  <a:pt x="847917" y="2669160"/>
                  <a:pt x="846695" y="2669233"/>
                  <a:pt x="845223" y="2669233"/>
                </a:cubicBezTo>
                <a:cubicBezTo>
                  <a:pt x="843807" y="2669233"/>
                  <a:pt x="842601" y="2669160"/>
                  <a:pt x="841600" y="2669012"/>
                </a:cubicBezTo>
                <a:cubicBezTo>
                  <a:pt x="840598" y="2668865"/>
                  <a:pt x="839802" y="2668688"/>
                  <a:pt x="839213" y="2668482"/>
                </a:cubicBezTo>
                <a:cubicBezTo>
                  <a:pt x="838624" y="2668276"/>
                  <a:pt x="838212" y="2667996"/>
                  <a:pt x="837976" y="2667643"/>
                </a:cubicBezTo>
                <a:cubicBezTo>
                  <a:pt x="837741" y="2667289"/>
                  <a:pt x="837623" y="2666877"/>
                  <a:pt x="837623" y="2666405"/>
                </a:cubicBezTo>
                <a:lnTo>
                  <a:pt x="837623" y="2556654"/>
                </a:lnTo>
                <a:cubicBezTo>
                  <a:pt x="837623" y="2556183"/>
                  <a:pt x="837741" y="2555770"/>
                  <a:pt x="837976" y="2555417"/>
                </a:cubicBezTo>
                <a:cubicBezTo>
                  <a:pt x="838212" y="2555063"/>
                  <a:pt x="838624" y="2554784"/>
                  <a:pt x="839213" y="2554577"/>
                </a:cubicBezTo>
                <a:cubicBezTo>
                  <a:pt x="839802" y="2554371"/>
                  <a:pt x="840598" y="2554195"/>
                  <a:pt x="841600" y="2554047"/>
                </a:cubicBezTo>
                <a:cubicBezTo>
                  <a:pt x="842601" y="2553900"/>
                  <a:pt x="843807" y="2553826"/>
                  <a:pt x="845223" y="2553826"/>
                </a:cubicBezTo>
                <a:close/>
                <a:moveTo>
                  <a:pt x="594630" y="2553826"/>
                </a:moveTo>
                <a:cubicBezTo>
                  <a:pt x="596397" y="2553826"/>
                  <a:pt x="597826" y="2553885"/>
                  <a:pt x="598936" y="2554003"/>
                </a:cubicBezTo>
                <a:cubicBezTo>
                  <a:pt x="600026" y="2554121"/>
                  <a:pt x="600896" y="2554283"/>
                  <a:pt x="601544" y="2554489"/>
                </a:cubicBezTo>
                <a:cubicBezTo>
                  <a:pt x="602193" y="2554695"/>
                  <a:pt x="602678" y="2554990"/>
                  <a:pt x="603002" y="2555373"/>
                </a:cubicBezTo>
                <a:cubicBezTo>
                  <a:pt x="603326" y="2555756"/>
                  <a:pt x="603635" y="2556242"/>
                  <a:pt x="603929" y="2556831"/>
                </a:cubicBezTo>
                <a:lnTo>
                  <a:pt x="619747" y="2589703"/>
                </a:lnTo>
                <a:cubicBezTo>
                  <a:pt x="621215" y="2592826"/>
                  <a:pt x="622681" y="2596095"/>
                  <a:pt x="624145" y="2599512"/>
                </a:cubicBezTo>
                <a:cubicBezTo>
                  <a:pt x="625609" y="2602929"/>
                  <a:pt x="627103" y="2606375"/>
                  <a:pt x="628627" y="2609851"/>
                </a:cubicBezTo>
                <a:lnTo>
                  <a:pt x="628802" y="2609851"/>
                </a:lnTo>
                <a:cubicBezTo>
                  <a:pt x="630149" y="2606493"/>
                  <a:pt x="631539" y="2603150"/>
                  <a:pt x="632975" y="2599821"/>
                </a:cubicBezTo>
                <a:cubicBezTo>
                  <a:pt x="634409" y="2596493"/>
                  <a:pt x="635861" y="2593208"/>
                  <a:pt x="637331" y="2589968"/>
                </a:cubicBezTo>
                <a:lnTo>
                  <a:pt x="653239" y="2556919"/>
                </a:lnTo>
                <a:cubicBezTo>
                  <a:pt x="653416" y="2556330"/>
                  <a:pt x="653665" y="2555829"/>
                  <a:pt x="653989" y="2555417"/>
                </a:cubicBezTo>
                <a:cubicBezTo>
                  <a:pt x="654313" y="2555005"/>
                  <a:pt x="654755" y="2554695"/>
                  <a:pt x="655316" y="2554489"/>
                </a:cubicBezTo>
                <a:cubicBezTo>
                  <a:pt x="655875" y="2554283"/>
                  <a:pt x="656654" y="2554121"/>
                  <a:pt x="657657" y="2554003"/>
                </a:cubicBezTo>
                <a:cubicBezTo>
                  <a:pt x="658657" y="2553885"/>
                  <a:pt x="659925" y="2553826"/>
                  <a:pt x="661456" y="2553826"/>
                </a:cubicBezTo>
                <a:cubicBezTo>
                  <a:pt x="663577" y="2553826"/>
                  <a:pt x="665242" y="2553900"/>
                  <a:pt x="666449" y="2554047"/>
                </a:cubicBezTo>
                <a:cubicBezTo>
                  <a:pt x="667656" y="2554195"/>
                  <a:pt x="668496" y="2554475"/>
                  <a:pt x="668967" y="2554887"/>
                </a:cubicBezTo>
                <a:cubicBezTo>
                  <a:pt x="669439" y="2555299"/>
                  <a:pt x="669602" y="2555888"/>
                  <a:pt x="669453" y="2556654"/>
                </a:cubicBezTo>
                <a:cubicBezTo>
                  <a:pt x="669307" y="2557420"/>
                  <a:pt x="668910" y="2558451"/>
                  <a:pt x="668261" y="2559747"/>
                </a:cubicBezTo>
                <a:lnTo>
                  <a:pt x="635919" y="2624255"/>
                </a:lnTo>
                <a:lnTo>
                  <a:pt x="635919" y="2666405"/>
                </a:lnTo>
                <a:cubicBezTo>
                  <a:pt x="635919" y="2666877"/>
                  <a:pt x="635802" y="2667289"/>
                  <a:pt x="635567" y="2667643"/>
                </a:cubicBezTo>
                <a:cubicBezTo>
                  <a:pt x="635332" y="2667996"/>
                  <a:pt x="634923" y="2668276"/>
                  <a:pt x="634338" y="2668482"/>
                </a:cubicBezTo>
                <a:cubicBezTo>
                  <a:pt x="633751" y="2668688"/>
                  <a:pt x="632961" y="2668865"/>
                  <a:pt x="631965" y="2669012"/>
                </a:cubicBezTo>
                <a:cubicBezTo>
                  <a:pt x="630970" y="2669160"/>
                  <a:pt x="629769" y="2669233"/>
                  <a:pt x="628362" y="2669233"/>
                </a:cubicBezTo>
                <a:cubicBezTo>
                  <a:pt x="626898" y="2669233"/>
                  <a:pt x="625683" y="2669160"/>
                  <a:pt x="624716" y="2669012"/>
                </a:cubicBezTo>
                <a:cubicBezTo>
                  <a:pt x="623749" y="2668865"/>
                  <a:pt x="622960" y="2668688"/>
                  <a:pt x="622345" y="2668482"/>
                </a:cubicBezTo>
                <a:cubicBezTo>
                  <a:pt x="621730" y="2668276"/>
                  <a:pt x="621305" y="2667996"/>
                  <a:pt x="621070" y="2667643"/>
                </a:cubicBezTo>
                <a:cubicBezTo>
                  <a:pt x="620837" y="2667289"/>
                  <a:pt x="620720" y="2666877"/>
                  <a:pt x="620720" y="2666405"/>
                </a:cubicBezTo>
                <a:lnTo>
                  <a:pt x="620720" y="2624255"/>
                </a:lnTo>
                <a:lnTo>
                  <a:pt x="588356" y="2559747"/>
                </a:lnTo>
                <a:cubicBezTo>
                  <a:pt x="587708" y="2558392"/>
                  <a:pt x="587310" y="2557332"/>
                  <a:pt x="587163" y="2556566"/>
                </a:cubicBezTo>
                <a:cubicBezTo>
                  <a:pt x="587016" y="2555800"/>
                  <a:pt x="587163" y="2555211"/>
                  <a:pt x="587605" y="2554798"/>
                </a:cubicBezTo>
                <a:cubicBezTo>
                  <a:pt x="588046" y="2554386"/>
                  <a:pt x="588842" y="2554121"/>
                  <a:pt x="589991" y="2554003"/>
                </a:cubicBezTo>
                <a:cubicBezTo>
                  <a:pt x="591139" y="2553885"/>
                  <a:pt x="592686" y="2553826"/>
                  <a:pt x="594630" y="2553826"/>
                </a:cubicBezTo>
                <a:close/>
                <a:moveTo>
                  <a:pt x="368965" y="2553826"/>
                </a:moveTo>
                <a:cubicBezTo>
                  <a:pt x="370438" y="2553826"/>
                  <a:pt x="371660" y="2553900"/>
                  <a:pt x="372632" y="2554047"/>
                </a:cubicBezTo>
                <a:cubicBezTo>
                  <a:pt x="373604" y="2554195"/>
                  <a:pt x="374385" y="2554371"/>
                  <a:pt x="374974" y="2554577"/>
                </a:cubicBezTo>
                <a:cubicBezTo>
                  <a:pt x="375563" y="2554784"/>
                  <a:pt x="375976" y="2555063"/>
                  <a:pt x="376211" y="2555417"/>
                </a:cubicBezTo>
                <a:cubicBezTo>
                  <a:pt x="376446" y="2555770"/>
                  <a:pt x="376564" y="2556183"/>
                  <a:pt x="376564" y="2556654"/>
                </a:cubicBezTo>
                <a:lnTo>
                  <a:pt x="376564" y="2602428"/>
                </a:lnTo>
                <a:lnTo>
                  <a:pt x="428612" y="2602428"/>
                </a:lnTo>
                <a:lnTo>
                  <a:pt x="428612" y="2556654"/>
                </a:lnTo>
                <a:cubicBezTo>
                  <a:pt x="428612" y="2556183"/>
                  <a:pt x="428730" y="2555770"/>
                  <a:pt x="428966" y="2555417"/>
                </a:cubicBezTo>
                <a:cubicBezTo>
                  <a:pt x="429201" y="2555063"/>
                  <a:pt x="429614" y="2554784"/>
                  <a:pt x="430203" y="2554577"/>
                </a:cubicBezTo>
                <a:cubicBezTo>
                  <a:pt x="430792" y="2554371"/>
                  <a:pt x="431558" y="2554195"/>
                  <a:pt x="432500" y="2554047"/>
                </a:cubicBezTo>
                <a:cubicBezTo>
                  <a:pt x="433443" y="2553900"/>
                  <a:pt x="434680" y="2553826"/>
                  <a:pt x="436212" y="2553826"/>
                </a:cubicBezTo>
                <a:cubicBezTo>
                  <a:pt x="437626" y="2553826"/>
                  <a:pt x="438819" y="2553900"/>
                  <a:pt x="439790" y="2554047"/>
                </a:cubicBezTo>
                <a:cubicBezTo>
                  <a:pt x="440763" y="2554195"/>
                  <a:pt x="441543" y="2554371"/>
                  <a:pt x="442132" y="2554577"/>
                </a:cubicBezTo>
                <a:cubicBezTo>
                  <a:pt x="442721" y="2554784"/>
                  <a:pt x="443134" y="2555063"/>
                  <a:pt x="443369" y="2555417"/>
                </a:cubicBezTo>
                <a:cubicBezTo>
                  <a:pt x="443605" y="2555770"/>
                  <a:pt x="443723" y="2556183"/>
                  <a:pt x="443723" y="2556654"/>
                </a:cubicBezTo>
                <a:lnTo>
                  <a:pt x="443723" y="2666405"/>
                </a:lnTo>
                <a:cubicBezTo>
                  <a:pt x="443723" y="2666877"/>
                  <a:pt x="443605" y="2667289"/>
                  <a:pt x="443369" y="2667643"/>
                </a:cubicBezTo>
                <a:cubicBezTo>
                  <a:pt x="443134" y="2667996"/>
                  <a:pt x="442721" y="2668276"/>
                  <a:pt x="442132" y="2668482"/>
                </a:cubicBezTo>
                <a:cubicBezTo>
                  <a:pt x="441543" y="2668688"/>
                  <a:pt x="440763" y="2668865"/>
                  <a:pt x="439790" y="2669012"/>
                </a:cubicBezTo>
                <a:cubicBezTo>
                  <a:pt x="438819" y="2669160"/>
                  <a:pt x="437626" y="2669233"/>
                  <a:pt x="436212" y="2669233"/>
                </a:cubicBezTo>
                <a:cubicBezTo>
                  <a:pt x="434680" y="2669233"/>
                  <a:pt x="433443" y="2669160"/>
                  <a:pt x="432500" y="2669012"/>
                </a:cubicBezTo>
                <a:cubicBezTo>
                  <a:pt x="431558" y="2668865"/>
                  <a:pt x="430792" y="2668688"/>
                  <a:pt x="430203" y="2668482"/>
                </a:cubicBezTo>
                <a:cubicBezTo>
                  <a:pt x="429614" y="2668276"/>
                  <a:pt x="429201" y="2667996"/>
                  <a:pt x="428966" y="2667643"/>
                </a:cubicBezTo>
                <a:cubicBezTo>
                  <a:pt x="428730" y="2667289"/>
                  <a:pt x="428612" y="2666877"/>
                  <a:pt x="428612" y="2666405"/>
                </a:cubicBezTo>
                <a:lnTo>
                  <a:pt x="428612" y="2615683"/>
                </a:lnTo>
                <a:lnTo>
                  <a:pt x="376564" y="2615683"/>
                </a:lnTo>
                <a:lnTo>
                  <a:pt x="376564" y="2666405"/>
                </a:lnTo>
                <a:cubicBezTo>
                  <a:pt x="376564" y="2666877"/>
                  <a:pt x="376446" y="2667289"/>
                  <a:pt x="376211" y="2667643"/>
                </a:cubicBezTo>
                <a:cubicBezTo>
                  <a:pt x="375976" y="2667996"/>
                  <a:pt x="375563" y="2668276"/>
                  <a:pt x="374974" y="2668482"/>
                </a:cubicBezTo>
                <a:cubicBezTo>
                  <a:pt x="374385" y="2668688"/>
                  <a:pt x="373604" y="2668865"/>
                  <a:pt x="372632" y="2669012"/>
                </a:cubicBezTo>
                <a:cubicBezTo>
                  <a:pt x="371660" y="2669160"/>
                  <a:pt x="370438" y="2669233"/>
                  <a:pt x="368965" y="2669233"/>
                </a:cubicBezTo>
                <a:cubicBezTo>
                  <a:pt x="367551" y="2669233"/>
                  <a:pt x="366343" y="2669160"/>
                  <a:pt x="365342" y="2669012"/>
                </a:cubicBezTo>
                <a:cubicBezTo>
                  <a:pt x="364340" y="2668865"/>
                  <a:pt x="363545" y="2668688"/>
                  <a:pt x="362956" y="2668482"/>
                </a:cubicBezTo>
                <a:cubicBezTo>
                  <a:pt x="362367" y="2668276"/>
                  <a:pt x="361955" y="2667996"/>
                  <a:pt x="361719" y="2667643"/>
                </a:cubicBezTo>
                <a:cubicBezTo>
                  <a:pt x="361483" y="2667289"/>
                  <a:pt x="361365" y="2666877"/>
                  <a:pt x="361365" y="2666405"/>
                </a:cubicBezTo>
                <a:lnTo>
                  <a:pt x="361365" y="2556654"/>
                </a:lnTo>
                <a:cubicBezTo>
                  <a:pt x="361365" y="2556183"/>
                  <a:pt x="361483" y="2555770"/>
                  <a:pt x="361719" y="2555417"/>
                </a:cubicBezTo>
                <a:cubicBezTo>
                  <a:pt x="361955" y="2555063"/>
                  <a:pt x="362367" y="2554784"/>
                  <a:pt x="362956" y="2554577"/>
                </a:cubicBezTo>
                <a:cubicBezTo>
                  <a:pt x="363545" y="2554371"/>
                  <a:pt x="364340" y="2554195"/>
                  <a:pt x="365342" y="2554047"/>
                </a:cubicBezTo>
                <a:cubicBezTo>
                  <a:pt x="366343" y="2553900"/>
                  <a:pt x="367551" y="2553826"/>
                  <a:pt x="368965" y="2553826"/>
                </a:cubicBezTo>
                <a:close/>
                <a:moveTo>
                  <a:pt x="118382" y="2553826"/>
                </a:moveTo>
                <a:cubicBezTo>
                  <a:pt x="120149" y="2553826"/>
                  <a:pt x="121577" y="2553885"/>
                  <a:pt x="122667" y="2554003"/>
                </a:cubicBezTo>
                <a:cubicBezTo>
                  <a:pt x="123757" y="2554121"/>
                  <a:pt x="124626" y="2554283"/>
                  <a:pt x="125274" y="2554489"/>
                </a:cubicBezTo>
                <a:cubicBezTo>
                  <a:pt x="125922" y="2554695"/>
                  <a:pt x="126408" y="2554990"/>
                  <a:pt x="126732" y="2555373"/>
                </a:cubicBezTo>
                <a:cubicBezTo>
                  <a:pt x="127056" y="2555756"/>
                  <a:pt x="127366" y="2556242"/>
                  <a:pt x="127660" y="2556831"/>
                </a:cubicBezTo>
                <a:lnTo>
                  <a:pt x="143478" y="2589703"/>
                </a:lnTo>
                <a:cubicBezTo>
                  <a:pt x="144946" y="2592826"/>
                  <a:pt x="146412" y="2596095"/>
                  <a:pt x="147876" y="2599512"/>
                </a:cubicBezTo>
                <a:cubicBezTo>
                  <a:pt x="149340" y="2602929"/>
                  <a:pt x="150834" y="2606375"/>
                  <a:pt x="152357" y="2609851"/>
                </a:cubicBezTo>
                <a:lnTo>
                  <a:pt x="152533" y="2609851"/>
                </a:lnTo>
                <a:cubicBezTo>
                  <a:pt x="153879" y="2606493"/>
                  <a:pt x="155270" y="2603150"/>
                  <a:pt x="156705" y="2599821"/>
                </a:cubicBezTo>
                <a:cubicBezTo>
                  <a:pt x="158140" y="2596493"/>
                  <a:pt x="159593" y="2593208"/>
                  <a:pt x="161063" y="2589968"/>
                </a:cubicBezTo>
                <a:lnTo>
                  <a:pt x="176969" y="2556919"/>
                </a:lnTo>
                <a:cubicBezTo>
                  <a:pt x="177145" y="2556330"/>
                  <a:pt x="177396" y="2555829"/>
                  <a:pt x="177720" y="2555417"/>
                </a:cubicBezTo>
                <a:cubicBezTo>
                  <a:pt x="178044" y="2555005"/>
                  <a:pt x="178486" y="2554695"/>
                  <a:pt x="179045" y="2554489"/>
                </a:cubicBezTo>
                <a:cubicBezTo>
                  <a:pt x="179605" y="2554283"/>
                  <a:pt x="180386" y="2554121"/>
                  <a:pt x="181387" y="2554003"/>
                </a:cubicBezTo>
                <a:cubicBezTo>
                  <a:pt x="182389" y="2553885"/>
                  <a:pt x="183655" y="2553826"/>
                  <a:pt x="185187" y="2553826"/>
                </a:cubicBezTo>
                <a:cubicBezTo>
                  <a:pt x="187307" y="2553826"/>
                  <a:pt x="188972" y="2553900"/>
                  <a:pt x="190179" y="2554047"/>
                </a:cubicBezTo>
                <a:cubicBezTo>
                  <a:pt x="191387" y="2554195"/>
                  <a:pt x="192227" y="2554475"/>
                  <a:pt x="192698" y="2554887"/>
                </a:cubicBezTo>
                <a:cubicBezTo>
                  <a:pt x="193169" y="2555299"/>
                  <a:pt x="193331" y="2555888"/>
                  <a:pt x="193184" y="2556654"/>
                </a:cubicBezTo>
                <a:cubicBezTo>
                  <a:pt x="193037" y="2557420"/>
                  <a:pt x="192639" y="2558451"/>
                  <a:pt x="191991" y="2559747"/>
                </a:cubicBezTo>
                <a:lnTo>
                  <a:pt x="159649" y="2624255"/>
                </a:lnTo>
                <a:lnTo>
                  <a:pt x="159649" y="2666405"/>
                </a:lnTo>
                <a:cubicBezTo>
                  <a:pt x="159649" y="2666877"/>
                  <a:pt x="159532" y="2667289"/>
                  <a:pt x="159297" y="2667643"/>
                </a:cubicBezTo>
                <a:cubicBezTo>
                  <a:pt x="159063" y="2667996"/>
                  <a:pt x="158653" y="2668276"/>
                  <a:pt x="158067" y="2668482"/>
                </a:cubicBezTo>
                <a:cubicBezTo>
                  <a:pt x="157481" y="2668688"/>
                  <a:pt x="156691" y="2668865"/>
                  <a:pt x="155695" y="2669012"/>
                </a:cubicBezTo>
                <a:cubicBezTo>
                  <a:pt x="154700" y="2669160"/>
                  <a:pt x="153499" y="2669233"/>
                  <a:pt x="152093" y="2669233"/>
                </a:cubicBezTo>
                <a:cubicBezTo>
                  <a:pt x="150629" y="2669233"/>
                  <a:pt x="149414" y="2669160"/>
                  <a:pt x="148447" y="2669012"/>
                </a:cubicBezTo>
                <a:cubicBezTo>
                  <a:pt x="147480" y="2668865"/>
                  <a:pt x="146690" y="2668688"/>
                  <a:pt x="146075" y="2668482"/>
                </a:cubicBezTo>
                <a:cubicBezTo>
                  <a:pt x="145460" y="2668276"/>
                  <a:pt x="145035" y="2667996"/>
                  <a:pt x="144801" y="2667643"/>
                </a:cubicBezTo>
                <a:cubicBezTo>
                  <a:pt x="144567" y="2667289"/>
                  <a:pt x="144450" y="2666877"/>
                  <a:pt x="144450" y="2666405"/>
                </a:cubicBezTo>
                <a:lnTo>
                  <a:pt x="144450" y="2624255"/>
                </a:lnTo>
                <a:lnTo>
                  <a:pt x="112108" y="2559747"/>
                </a:lnTo>
                <a:cubicBezTo>
                  <a:pt x="111460" y="2558392"/>
                  <a:pt x="111062" y="2557332"/>
                  <a:pt x="110915" y="2556566"/>
                </a:cubicBezTo>
                <a:cubicBezTo>
                  <a:pt x="110767" y="2555800"/>
                  <a:pt x="110915" y="2555211"/>
                  <a:pt x="111356" y="2554798"/>
                </a:cubicBezTo>
                <a:cubicBezTo>
                  <a:pt x="111798" y="2554386"/>
                  <a:pt x="112594" y="2554121"/>
                  <a:pt x="113742" y="2554003"/>
                </a:cubicBezTo>
                <a:cubicBezTo>
                  <a:pt x="114891" y="2553885"/>
                  <a:pt x="116438" y="2553826"/>
                  <a:pt x="118382" y="2553826"/>
                </a:cubicBezTo>
                <a:close/>
                <a:moveTo>
                  <a:pt x="8524317" y="2552678"/>
                </a:moveTo>
                <a:cubicBezTo>
                  <a:pt x="8526850" y="2552678"/>
                  <a:pt x="8529398" y="2552898"/>
                  <a:pt x="8531960" y="2553340"/>
                </a:cubicBezTo>
                <a:cubicBezTo>
                  <a:pt x="8534523" y="2553782"/>
                  <a:pt x="8536939" y="2554371"/>
                  <a:pt x="8539206" y="2555108"/>
                </a:cubicBezTo>
                <a:cubicBezTo>
                  <a:pt x="8541475" y="2555844"/>
                  <a:pt x="8543492" y="2556669"/>
                  <a:pt x="8545260" y="2557582"/>
                </a:cubicBezTo>
                <a:cubicBezTo>
                  <a:pt x="8547027" y="2558495"/>
                  <a:pt x="8548191" y="2559231"/>
                  <a:pt x="8548750" y="2559791"/>
                </a:cubicBezTo>
                <a:lnTo>
                  <a:pt x="8549744" y="2560983"/>
                </a:lnTo>
                <a:lnTo>
                  <a:pt x="8549744" y="2572428"/>
                </a:lnTo>
                <a:lnTo>
                  <a:pt x="8549369" y="2573046"/>
                </a:lnTo>
                <a:cubicBezTo>
                  <a:pt x="8549045" y="2573311"/>
                  <a:pt x="8548677" y="2573444"/>
                  <a:pt x="8548264" y="2573444"/>
                </a:cubicBezTo>
                <a:cubicBezTo>
                  <a:pt x="8547616" y="2573444"/>
                  <a:pt x="8546600" y="2573032"/>
                  <a:pt x="8545215" y="2572207"/>
                </a:cubicBezTo>
                <a:cubicBezTo>
                  <a:pt x="8543831" y="2571382"/>
                  <a:pt x="8542138" y="2570454"/>
                  <a:pt x="8540134" y="2569423"/>
                </a:cubicBezTo>
                <a:cubicBezTo>
                  <a:pt x="8538132" y="2568392"/>
                  <a:pt x="8535760" y="2567450"/>
                  <a:pt x="8533021" y="2566595"/>
                </a:cubicBezTo>
                <a:cubicBezTo>
                  <a:pt x="8530281" y="2565741"/>
                  <a:pt x="8527204" y="2565314"/>
                  <a:pt x="8523786" y="2565314"/>
                </a:cubicBezTo>
                <a:cubicBezTo>
                  <a:pt x="8520605" y="2565314"/>
                  <a:pt x="8517837" y="2565741"/>
                  <a:pt x="8515480" y="2566595"/>
                </a:cubicBezTo>
                <a:cubicBezTo>
                  <a:pt x="8513124" y="2567450"/>
                  <a:pt x="8511180" y="2568584"/>
                  <a:pt x="8509648" y="2569997"/>
                </a:cubicBezTo>
                <a:cubicBezTo>
                  <a:pt x="8508116" y="2571411"/>
                  <a:pt x="8506968" y="2573090"/>
                  <a:pt x="8506201" y="2575034"/>
                </a:cubicBezTo>
                <a:cubicBezTo>
                  <a:pt x="8505436" y="2576978"/>
                  <a:pt x="8505053" y="2579040"/>
                  <a:pt x="8505053" y="2581220"/>
                </a:cubicBezTo>
                <a:cubicBezTo>
                  <a:pt x="8505053" y="2584401"/>
                  <a:pt x="8505789" y="2587141"/>
                  <a:pt x="8507262" y="2589438"/>
                </a:cubicBezTo>
                <a:cubicBezTo>
                  <a:pt x="8508735" y="2591736"/>
                  <a:pt x="8510694" y="2593768"/>
                  <a:pt x="8513138" y="2595535"/>
                </a:cubicBezTo>
                <a:cubicBezTo>
                  <a:pt x="8515583" y="2597303"/>
                  <a:pt x="8518367" y="2598923"/>
                  <a:pt x="8521489" y="2600396"/>
                </a:cubicBezTo>
                <a:cubicBezTo>
                  <a:pt x="8524611" y="2601868"/>
                  <a:pt x="8527793" y="2603356"/>
                  <a:pt x="8531033" y="2604858"/>
                </a:cubicBezTo>
                <a:cubicBezTo>
                  <a:pt x="8534273" y="2606360"/>
                  <a:pt x="8537454" y="2608010"/>
                  <a:pt x="8540576" y="2609807"/>
                </a:cubicBezTo>
                <a:cubicBezTo>
                  <a:pt x="8543699" y="2611604"/>
                  <a:pt x="8546482" y="2613724"/>
                  <a:pt x="8548927" y="2616169"/>
                </a:cubicBezTo>
                <a:lnTo>
                  <a:pt x="8549744" y="2617364"/>
                </a:lnTo>
                <a:lnTo>
                  <a:pt x="8549744" y="2656637"/>
                </a:lnTo>
                <a:lnTo>
                  <a:pt x="8545922" y="2661589"/>
                </a:lnTo>
                <a:cubicBezTo>
                  <a:pt x="8542417" y="2664506"/>
                  <a:pt x="8538294" y="2666700"/>
                  <a:pt x="8533551" y="2668173"/>
                </a:cubicBezTo>
                <a:cubicBezTo>
                  <a:pt x="8528809" y="2669646"/>
                  <a:pt x="8523698" y="2670382"/>
                  <a:pt x="8518219" y="2670382"/>
                </a:cubicBezTo>
                <a:cubicBezTo>
                  <a:pt x="8514391" y="2670382"/>
                  <a:pt x="8510841" y="2670058"/>
                  <a:pt x="8507571" y="2669410"/>
                </a:cubicBezTo>
                <a:cubicBezTo>
                  <a:pt x="8504302" y="2668762"/>
                  <a:pt x="8501385" y="2667967"/>
                  <a:pt x="8498823" y="2667024"/>
                </a:cubicBezTo>
                <a:cubicBezTo>
                  <a:pt x="8496260" y="2666082"/>
                  <a:pt x="8494110" y="2665110"/>
                  <a:pt x="8492372" y="2664108"/>
                </a:cubicBezTo>
                <a:cubicBezTo>
                  <a:pt x="8490634" y="2663107"/>
                  <a:pt x="8489427" y="2662252"/>
                  <a:pt x="8488749" y="2661545"/>
                </a:cubicBezTo>
                <a:cubicBezTo>
                  <a:pt x="8488072" y="2660838"/>
                  <a:pt x="8487571" y="2659940"/>
                  <a:pt x="8487247" y="2658850"/>
                </a:cubicBezTo>
                <a:cubicBezTo>
                  <a:pt x="8486923" y="2657760"/>
                  <a:pt x="8486761" y="2656302"/>
                  <a:pt x="8486761" y="2654476"/>
                </a:cubicBezTo>
                <a:cubicBezTo>
                  <a:pt x="8486761" y="2653180"/>
                  <a:pt x="8486820" y="2652105"/>
                  <a:pt x="8486938" y="2651251"/>
                </a:cubicBezTo>
                <a:cubicBezTo>
                  <a:pt x="8487056" y="2650397"/>
                  <a:pt x="8487232" y="2649704"/>
                  <a:pt x="8487468" y="2649174"/>
                </a:cubicBezTo>
                <a:cubicBezTo>
                  <a:pt x="8487704" y="2648644"/>
                  <a:pt x="8487998" y="2648276"/>
                  <a:pt x="8488351" y="2648069"/>
                </a:cubicBezTo>
                <a:cubicBezTo>
                  <a:pt x="8488705" y="2647863"/>
                  <a:pt x="8489118" y="2647760"/>
                  <a:pt x="8489589" y="2647760"/>
                </a:cubicBezTo>
                <a:cubicBezTo>
                  <a:pt x="8490413" y="2647760"/>
                  <a:pt x="8491577" y="2648261"/>
                  <a:pt x="8493079" y="2649262"/>
                </a:cubicBezTo>
                <a:cubicBezTo>
                  <a:pt x="8494581" y="2650264"/>
                  <a:pt x="8496511" y="2651354"/>
                  <a:pt x="8498867" y="2652532"/>
                </a:cubicBezTo>
                <a:cubicBezTo>
                  <a:pt x="8501224" y="2653710"/>
                  <a:pt x="8504066" y="2654815"/>
                  <a:pt x="8507394" y="2655846"/>
                </a:cubicBezTo>
                <a:cubicBezTo>
                  <a:pt x="8510723" y="2656877"/>
                  <a:pt x="8514567" y="2657392"/>
                  <a:pt x="8518926" y="2657392"/>
                </a:cubicBezTo>
                <a:cubicBezTo>
                  <a:pt x="8522225" y="2657392"/>
                  <a:pt x="8525245" y="2656950"/>
                  <a:pt x="8527984" y="2656067"/>
                </a:cubicBezTo>
                <a:cubicBezTo>
                  <a:pt x="8530723" y="2655183"/>
                  <a:pt x="8533080" y="2653931"/>
                  <a:pt x="8535053" y="2652311"/>
                </a:cubicBezTo>
                <a:cubicBezTo>
                  <a:pt x="8537027" y="2650691"/>
                  <a:pt x="8538544" y="2648703"/>
                  <a:pt x="8539604" y="2646346"/>
                </a:cubicBezTo>
                <a:cubicBezTo>
                  <a:pt x="8540664" y="2643990"/>
                  <a:pt x="8541195" y="2641309"/>
                  <a:pt x="8541195" y="2638305"/>
                </a:cubicBezTo>
                <a:cubicBezTo>
                  <a:pt x="8541195" y="2635065"/>
                  <a:pt x="8540459" y="2632296"/>
                  <a:pt x="8538986" y="2629998"/>
                </a:cubicBezTo>
                <a:cubicBezTo>
                  <a:pt x="8537513" y="2627701"/>
                  <a:pt x="8535569" y="2625683"/>
                  <a:pt x="8533153" y="2623945"/>
                </a:cubicBezTo>
                <a:cubicBezTo>
                  <a:pt x="8530738" y="2622208"/>
                  <a:pt x="8527984" y="2620617"/>
                  <a:pt x="8524891" y="2619173"/>
                </a:cubicBezTo>
                <a:cubicBezTo>
                  <a:pt x="8521798" y="2617730"/>
                  <a:pt x="8518632" y="2616257"/>
                  <a:pt x="8515392" y="2614755"/>
                </a:cubicBezTo>
                <a:cubicBezTo>
                  <a:pt x="8512152" y="2613253"/>
                  <a:pt x="8509000" y="2611589"/>
                  <a:pt x="8505936" y="2609762"/>
                </a:cubicBezTo>
                <a:cubicBezTo>
                  <a:pt x="8502873" y="2607936"/>
                  <a:pt x="8500134" y="2605786"/>
                  <a:pt x="8497718" y="2603312"/>
                </a:cubicBezTo>
                <a:cubicBezTo>
                  <a:pt x="8495303" y="2600837"/>
                  <a:pt x="8493344" y="2597936"/>
                  <a:pt x="8491842" y="2594608"/>
                </a:cubicBezTo>
                <a:cubicBezTo>
                  <a:pt x="8490340" y="2591279"/>
                  <a:pt x="8489589" y="2587288"/>
                  <a:pt x="8489589" y="2582634"/>
                </a:cubicBezTo>
                <a:cubicBezTo>
                  <a:pt x="8489589" y="2577862"/>
                  <a:pt x="8490458" y="2573606"/>
                  <a:pt x="8492195" y="2569865"/>
                </a:cubicBezTo>
                <a:cubicBezTo>
                  <a:pt x="8493934" y="2566124"/>
                  <a:pt x="8496349" y="2562987"/>
                  <a:pt x="8499441" y="2560454"/>
                </a:cubicBezTo>
                <a:cubicBezTo>
                  <a:pt x="8502534" y="2557921"/>
                  <a:pt x="8506217" y="2555991"/>
                  <a:pt x="8510487" y="2554666"/>
                </a:cubicBezTo>
                <a:cubicBezTo>
                  <a:pt x="8514759" y="2553340"/>
                  <a:pt x="8519368" y="2552678"/>
                  <a:pt x="8524317" y="2552678"/>
                </a:cubicBezTo>
                <a:close/>
                <a:moveTo>
                  <a:pt x="8048067" y="2552678"/>
                </a:moveTo>
                <a:cubicBezTo>
                  <a:pt x="8050600" y="2552678"/>
                  <a:pt x="8053148" y="2552898"/>
                  <a:pt x="8055710" y="2553340"/>
                </a:cubicBezTo>
                <a:cubicBezTo>
                  <a:pt x="8058273" y="2553782"/>
                  <a:pt x="8060689" y="2554371"/>
                  <a:pt x="8062956" y="2555108"/>
                </a:cubicBezTo>
                <a:cubicBezTo>
                  <a:pt x="8065225" y="2555844"/>
                  <a:pt x="8067242" y="2556669"/>
                  <a:pt x="8069010" y="2557582"/>
                </a:cubicBezTo>
                <a:cubicBezTo>
                  <a:pt x="8070777" y="2558495"/>
                  <a:pt x="8071941" y="2559231"/>
                  <a:pt x="8072500" y="2559791"/>
                </a:cubicBezTo>
                <a:cubicBezTo>
                  <a:pt x="8073060" y="2560351"/>
                  <a:pt x="8073428" y="2560793"/>
                  <a:pt x="8073605" y="2561117"/>
                </a:cubicBezTo>
                <a:cubicBezTo>
                  <a:pt x="8073781" y="2561441"/>
                  <a:pt x="8073929" y="2561853"/>
                  <a:pt x="8074046" y="2562354"/>
                </a:cubicBezTo>
                <a:cubicBezTo>
                  <a:pt x="8074164" y="2562855"/>
                  <a:pt x="8074253" y="2563458"/>
                  <a:pt x="8074312" y="2564165"/>
                </a:cubicBezTo>
                <a:cubicBezTo>
                  <a:pt x="8074371" y="2564872"/>
                  <a:pt x="8074400" y="2565785"/>
                  <a:pt x="8074400" y="2566905"/>
                </a:cubicBezTo>
                <a:cubicBezTo>
                  <a:pt x="8074400" y="2567965"/>
                  <a:pt x="8074356" y="2568908"/>
                  <a:pt x="8074267" y="2569732"/>
                </a:cubicBezTo>
                <a:cubicBezTo>
                  <a:pt x="8074179" y="2570557"/>
                  <a:pt x="8074046" y="2571249"/>
                  <a:pt x="8073870" y="2571809"/>
                </a:cubicBezTo>
                <a:cubicBezTo>
                  <a:pt x="8073693" y="2572369"/>
                  <a:pt x="8073443" y="2572781"/>
                  <a:pt x="8073119" y="2573046"/>
                </a:cubicBezTo>
                <a:cubicBezTo>
                  <a:pt x="8072795" y="2573311"/>
                  <a:pt x="8072427" y="2573444"/>
                  <a:pt x="8072014" y="2573444"/>
                </a:cubicBezTo>
                <a:cubicBezTo>
                  <a:pt x="8071366" y="2573444"/>
                  <a:pt x="8070350" y="2573032"/>
                  <a:pt x="8068965" y="2572207"/>
                </a:cubicBezTo>
                <a:cubicBezTo>
                  <a:pt x="8067581" y="2571382"/>
                  <a:pt x="8065888" y="2570454"/>
                  <a:pt x="8063884" y="2569423"/>
                </a:cubicBezTo>
                <a:cubicBezTo>
                  <a:pt x="8061882" y="2568392"/>
                  <a:pt x="8059510" y="2567450"/>
                  <a:pt x="8056771" y="2566595"/>
                </a:cubicBezTo>
                <a:cubicBezTo>
                  <a:pt x="8054031" y="2565741"/>
                  <a:pt x="8050954" y="2565314"/>
                  <a:pt x="8047536" y="2565314"/>
                </a:cubicBezTo>
                <a:cubicBezTo>
                  <a:pt x="8044355" y="2565314"/>
                  <a:pt x="8041587" y="2565741"/>
                  <a:pt x="8039230" y="2566595"/>
                </a:cubicBezTo>
                <a:cubicBezTo>
                  <a:pt x="8036874" y="2567450"/>
                  <a:pt x="8034930" y="2568584"/>
                  <a:pt x="8033398" y="2569997"/>
                </a:cubicBezTo>
                <a:cubicBezTo>
                  <a:pt x="8031866" y="2571411"/>
                  <a:pt x="8030718" y="2573090"/>
                  <a:pt x="8029951" y="2575034"/>
                </a:cubicBezTo>
                <a:cubicBezTo>
                  <a:pt x="8029186" y="2576978"/>
                  <a:pt x="8028803" y="2579040"/>
                  <a:pt x="8028803" y="2581220"/>
                </a:cubicBezTo>
                <a:cubicBezTo>
                  <a:pt x="8028803" y="2584401"/>
                  <a:pt x="8029539" y="2587141"/>
                  <a:pt x="8031012" y="2589438"/>
                </a:cubicBezTo>
                <a:cubicBezTo>
                  <a:pt x="8032485" y="2591736"/>
                  <a:pt x="8034444" y="2593768"/>
                  <a:pt x="8036888" y="2595535"/>
                </a:cubicBezTo>
                <a:cubicBezTo>
                  <a:pt x="8039333" y="2597303"/>
                  <a:pt x="8042117" y="2598923"/>
                  <a:pt x="8045239" y="2600396"/>
                </a:cubicBezTo>
                <a:cubicBezTo>
                  <a:pt x="8048361" y="2601868"/>
                  <a:pt x="8051543" y="2603356"/>
                  <a:pt x="8054783" y="2604858"/>
                </a:cubicBezTo>
                <a:cubicBezTo>
                  <a:pt x="8058023" y="2606360"/>
                  <a:pt x="8061204" y="2608010"/>
                  <a:pt x="8064326" y="2609807"/>
                </a:cubicBezTo>
                <a:cubicBezTo>
                  <a:pt x="8067449" y="2611604"/>
                  <a:pt x="8070232" y="2613724"/>
                  <a:pt x="8072677" y="2616169"/>
                </a:cubicBezTo>
                <a:cubicBezTo>
                  <a:pt x="8075122" y="2618614"/>
                  <a:pt x="8077095" y="2621501"/>
                  <a:pt x="8078597" y="2624829"/>
                </a:cubicBezTo>
                <a:cubicBezTo>
                  <a:pt x="8080100" y="2628158"/>
                  <a:pt x="8080851" y="2632090"/>
                  <a:pt x="8080851" y="2636626"/>
                </a:cubicBezTo>
                <a:cubicBezTo>
                  <a:pt x="8080851" y="2641987"/>
                  <a:pt x="8079864" y="2646759"/>
                  <a:pt x="8077890" y="2650941"/>
                </a:cubicBezTo>
                <a:cubicBezTo>
                  <a:pt x="8075917" y="2655124"/>
                  <a:pt x="8073178" y="2658673"/>
                  <a:pt x="8069672" y="2661589"/>
                </a:cubicBezTo>
                <a:cubicBezTo>
                  <a:pt x="8066167" y="2664506"/>
                  <a:pt x="8062044" y="2666700"/>
                  <a:pt x="8057301" y="2668173"/>
                </a:cubicBezTo>
                <a:cubicBezTo>
                  <a:pt x="8052559" y="2669646"/>
                  <a:pt x="8047448" y="2670382"/>
                  <a:pt x="8041969" y="2670382"/>
                </a:cubicBezTo>
                <a:cubicBezTo>
                  <a:pt x="8038141" y="2670382"/>
                  <a:pt x="8034591" y="2670058"/>
                  <a:pt x="8031321" y="2669410"/>
                </a:cubicBezTo>
                <a:cubicBezTo>
                  <a:pt x="8028052" y="2668762"/>
                  <a:pt x="8025135" y="2667967"/>
                  <a:pt x="8022573" y="2667024"/>
                </a:cubicBezTo>
                <a:cubicBezTo>
                  <a:pt x="8020010" y="2666082"/>
                  <a:pt x="8017860" y="2665110"/>
                  <a:pt x="8016122" y="2664108"/>
                </a:cubicBezTo>
                <a:cubicBezTo>
                  <a:pt x="8014384" y="2663107"/>
                  <a:pt x="8013177" y="2662252"/>
                  <a:pt x="8012499" y="2661545"/>
                </a:cubicBezTo>
                <a:cubicBezTo>
                  <a:pt x="8011822" y="2660838"/>
                  <a:pt x="8011321" y="2659940"/>
                  <a:pt x="8010997" y="2658850"/>
                </a:cubicBezTo>
                <a:cubicBezTo>
                  <a:pt x="8010673" y="2657760"/>
                  <a:pt x="8010511" y="2656302"/>
                  <a:pt x="8010511" y="2654476"/>
                </a:cubicBezTo>
                <a:cubicBezTo>
                  <a:pt x="8010511" y="2653180"/>
                  <a:pt x="8010570" y="2652105"/>
                  <a:pt x="8010688" y="2651251"/>
                </a:cubicBezTo>
                <a:cubicBezTo>
                  <a:pt x="8010806" y="2650397"/>
                  <a:pt x="8010982" y="2649704"/>
                  <a:pt x="8011218" y="2649174"/>
                </a:cubicBezTo>
                <a:cubicBezTo>
                  <a:pt x="8011454" y="2648644"/>
                  <a:pt x="8011748" y="2648276"/>
                  <a:pt x="8012101" y="2648069"/>
                </a:cubicBezTo>
                <a:cubicBezTo>
                  <a:pt x="8012455" y="2647863"/>
                  <a:pt x="8012868" y="2647760"/>
                  <a:pt x="8013339" y="2647760"/>
                </a:cubicBezTo>
                <a:cubicBezTo>
                  <a:pt x="8014163" y="2647760"/>
                  <a:pt x="8015327" y="2648261"/>
                  <a:pt x="8016829" y="2649262"/>
                </a:cubicBezTo>
                <a:cubicBezTo>
                  <a:pt x="8018331" y="2650264"/>
                  <a:pt x="8020261" y="2651354"/>
                  <a:pt x="8022617" y="2652532"/>
                </a:cubicBezTo>
                <a:cubicBezTo>
                  <a:pt x="8024974" y="2653710"/>
                  <a:pt x="8027816" y="2654815"/>
                  <a:pt x="8031144" y="2655846"/>
                </a:cubicBezTo>
                <a:cubicBezTo>
                  <a:pt x="8034473" y="2656877"/>
                  <a:pt x="8038317" y="2657392"/>
                  <a:pt x="8042676" y="2657392"/>
                </a:cubicBezTo>
                <a:cubicBezTo>
                  <a:pt x="8045975" y="2657392"/>
                  <a:pt x="8048995" y="2656950"/>
                  <a:pt x="8051734" y="2656067"/>
                </a:cubicBezTo>
                <a:cubicBezTo>
                  <a:pt x="8054473" y="2655183"/>
                  <a:pt x="8056830" y="2653931"/>
                  <a:pt x="8058803" y="2652311"/>
                </a:cubicBezTo>
                <a:cubicBezTo>
                  <a:pt x="8060777" y="2650691"/>
                  <a:pt x="8062294" y="2648703"/>
                  <a:pt x="8063354" y="2646346"/>
                </a:cubicBezTo>
                <a:cubicBezTo>
                  <a:pt x="8064414" y="2643990"/>
                  <a:pt x="8064945" y="2641309"/>
                  <a:pt x="8064945" y="2638305"/>
                </a:cubicBezTo>
                <a:cubicBezTo>
                  <a:pt x="8064945" y="2635065"/>
                  <a:pt x="8064209" y="2632296"/>
                  <a:pt x="8062736" y="2629998"/>
                </a:cubicBezTo>
                <a:cubicBezTo>
                  <a:pt x="8061263" y="2627701"/>
                  <a:pt x="8059319" y="2625683"/>
                  <a:pt x="8056903" y="2623945"/>
                </a:cubicBezTo>
                <a:cubicBezTo>
                  <a:pt x="8054488" y="2622208"/>
                  <a:pt x="8051734" y="2620617"/>
                  <a:pt x="8048641" y="2619173"/>
                </a:cubicBezTo>
                <a:cubicBezTo>
                  <a:pt x="8045548" y="2617730"/>
                  <a:pt x="8042382" y="2616257"/>
                  <a:pt x="8039142" y="2614755"/>
                </a:cubicBezTo>
                <a:cubicBezTo>
                  <a:pt x="8035902" y="2613253"/>
                  <a:pt x="8032750" y="2611589"/>
                  <a:pt x="8029686" y="2609762"/>
                </a:cubicBezTo>
                <a:cubicBezTo>
                  <a:pt x="8026623" y="2607936"/>
                  <a:pt x="8023884" y="2605786"/>
                  <a:pt x="8021468" y="2603312"/>
                </a:cubicBezTo>
                <a:cubicBezTo>
                  <a:pt x="8019053" y="2600837"/>
                  <a:pt x="8017094" y="2597936"/>
                  <a:pt x="8015592" y="2594608"/>
                </a:cubicBezTo>
                <a:cubicBezTo>
                  <a:pt x="8014090" y="2591279"/>
                  <a:pt x="8013339" y="2587288"/>
                  <a:pt x="8013339" y="2582634"/>
                </a:cubicBezTo>
                <a:cubicBezTo>
                  <a:pt x="8013339" y="2577862"/>
                  <a:pt x="8014208" y="2573606"/>
                  <a:pt x="8015945" y="2569865"/>
                </a:cubicBezTo>
                <a:cubicBezTo>
                  <a:pt x="8017684" y="2566124"/>
                  <a:pt x="8020099" y="2562987"/>
                  <a:pt x="8023191" y="2560454"/>
                </a:cubicBezTo>
                <a:cubicBezTo>
                  <a:pt x="8026284" y="2557921"/>
                  <a:pt x="8029967" y="2555991"/>
                  <a:pt x="8034237" y="2554666"/>
                </a:cubicBezTo>
                <a:cubicBezTo>
                  <a:pt x="8038509" y="2553340"/>
                  <a:pt x="8043118" y="2552678"/>
                  <a:pt x="8048067" y="2552678"/>
                </a:cubicBezTo>
                <a:close/>
                <a:moveTo>
                  <a:pt x="7581342" y="2552678"/>
                </a:moveTo>
                <a:cubicBezTo>
                  <a:pt x="7583875" y="2552678"/>
                  <a:pt x="7586423" y="2552898"/>
                  <a:pt x="7588986" y="2553340"/>
                </a:cubicBezTo>
                <a:cubicBezTo>
                  <a:pt x="7591548" y="2553782"/>
                  <a:pt x="7593964" y="2554371"/>
                  <a:pt x="7596232" y="2555108"/>
                </a:cubicBezTo>
                <a:cubicBezTo>
                  <a:pt x="7598500" y="2555844"/>
                  <a:pt x="7600517" y="2556669"/>
                  <a:pt x="7602285" y="2557582"/>
                </a:cubicBezTo>
                <a:cubicBezTo>
                  <a:pt x="7604052" y="2558495"/>
                  <a:pt x="7605216" y="2559231"/>
                  <a:pt x="7605775" y="2559791"/>
                </a:cubicBezTo>
                <a:cubicBezTo>
                  <a:pt x="7606335" y="2560351"/>
                  <a:pt x="7606703" y="2560793"/>
                  <a:pt x="7606880" y="2561117"/>
                </a:cubicBezTo>
                <a:cubicBezTo>
                  <a:pt x="7607057" y="2561441"/>
                  <a:pt x="7607204" y="2561853"/>
                  <a:pt x="7607322" y="2562354"/>
                </a:cubicBezTo>
                <a:cubicBezTo>
                  <a:pt x="7607440" y="2562855"/>
                  <a:pt x="7607528" y="2563458"/>
                  <a:pt x="7607587" y="2564165"/>
                </a:cubicBezTo>
                <a:cubicBezTo>
                  <a:pt x="7607646" y="2564872"/>
                  <a:pt x="7607675" y="2565785"/>
                  <a:pt x="7607675" y="2566905"/>
                </a:cubicBezTo>
                <a:cubicBezTo>
                  <a:pt x="7607675" y="2567965"/>
                  <a:pt x="7607631" y="2568908"/>
                  <a:pt x="7607543" y="2569732"/>
                </a:cubicBezTo>
                <a:cubicBezTo>
                  <a:pt x="7607454" y="2570557"/>
                  <a:pt x="7607322" y="2571249"/>
                  <a:pt x="7607145" y="2571809"/>
                </a:cubicBezTo>
                <a:cubicBezTo>
                  <a:pt x="7606968" y="2572369"/>
                  <a:pt x="7606718" y="2572781"/>
                  <a:pt x="7606394" y="2573046"/>
                </a:cubicBezTo>
                <a:cubicBezTo>
                  <a:pt x="7606070" y="2573311"/>
                  <a:pt x="7605702" y="2573444"/>
                  <a:pt x="7605289" y="2573444"/>
                </a:cubicBezTo>
                <a:cubicBezTo>
                  <a:pt x="7604642" y="2573444"/>
                  <a:pt x="7603625" y="2573032"/>
                  <a:pt x="7602241" y="2572207"/>
                </a:cubicBezTo>
                <a:cubicBezTo>
                  <a:pt x="7600856" y="2571382"/>
                  <a:pt x="7599163" y="2570454"/>
                  <a:pt x="7597160" y="2569423"/>
                </a:cubicBezTo>
                <a:cubicBezTo>
                  <a:pt x="7595157" y="2568392"/>
                  <a:pt x="7592785" y="2567450"/>
                  <a:pt x="7590046" y="2566595"/>
                </a:cubicBezTo>
                <a:cubicBezTo>
                  <a:pt x="7587307" y="2565741"/>
                  <a:pt x="7584229" y="2565314"/>
                  <a:pt x="7580812" y="2565314"/>
                </a:cubicBezTo>
                <a:cubicBezTo>
                  <a:pt x="7577630" y="2565314"/>
                  <a:pt x="7574862" y="2565741"/>
                  <a:pt x="7572505" y="2566595"/>
                </a:cubicBezTo>
                <a:cubicBezTo>
                  <a:pt x="7570149" y="2567450"/>
                  <a:pt x="7568205" y="2568584"/>
                  <a:pt x="7566673" y="2569997"/>
                </a:cubicBezTo>
                <a:cubicBezTo>
                  <a:pt x="7565142" y="2571411"/>
                  <a:pt x="7563993" y="2573090"/>
                  <a:pt x="7563227" y="2575034"/>
                </a:cubicBezTo>
                <a:cubicBezTo>
                  <a:pt x="7562461" y="2576978"/>
                  <a:pt x="7562078" y="2579040"/>
                  <a:pt x="7562078" y="2581220"/>
                </a:cubicBezTo>
                <a:cubicBezTo>
                  <a:pt x="7562078" y="2584401"/>
                  <a:pt x="7562815" y="2587141"/>
                  <a:pt x="7564287" y="2589438"/>
                </a:cubicBezTo>
                <a:cubicBezTo>
                  <a:pt x="7565760" y="2591736"/>
                  <a:pt x="7567719" y="2593768"/>
                  <a:pt x="7570164" y="2595535"/>
                </a:cubicBezTo>
                <a:cubicBezTo>
                  <a:pt x="7572609" y="2597303"/>
                  <a:pt x="7575392" y="2598923"/>
                  <a:pt x="7578514" y="2600396"/>
                </a:cubicBezTo>
                <a:cubicBezTo>
                  <a:pt x="7581637" y="2601868"/>
                  <a:pt x="7584818" y="2603356"/>
                  <a:pt x="7588058" y="2604858"/>
                </a:cubicBezTo>
                <a:cubicBezTo>
                  <a:pt x="7591298" y="2606360"/>
                  <a:pt x="7594479" y="2608010"/>
                  <a:pt x="7597601" y="2609807"/>
                </a:cubicBezTo>
                <a:cubicBezTo>
                  <a:pt x="7600724" y="2611604"/>
                  <a:pt x="7603507" y="2613724"/>
                  <a:pt x="7605952" y="2616169"/>
                </a:cubicBezTo>
                <a:cubicBezTo>
                  <a:pt x="7608397" y="2618614"/>
                  <a:pt x="7610370" y="2621501"/>
                  <a:pt x="7611873" y="2624829"/>
                </a:cubicBezTo>
                <a:cubicBezTo>
                  <a:pt x="7613375" y="2628158"/>
                  <a:pt x="7614126" y="2632090"/>
                  <a:pt x="7614126" y="2636626"/>
                </a:cubicBezTo>
                <a:cubicBezTo>
                  <a:pt x="7614126" y="2641987"/>
                  <a:pt x="7613139" y="2646759"/>
                  <a:pt x="7611166" y="2650941"/>
                </a:cubicBezTo>
                <a:cubicBezTo>
                  <a:pt x="7609193" y="2655124"/>
                  <a:pt x="7606453" y="2658673"/>
                  <a:pt x="7602948" y="2661589"/>
                </a:cubicBezTo>
                <a:cubicBezTo>
                  <a:pt x="7599443" y="2664506"/>
                  <a:pt x="7595319" y="2666700"/>
                  <a:pt x="7590576" y="2668173"/>
                </a:cubicBezTo>
                <a:cubicBezTo>
                  <a:pt x="7585834" y="2669646"/>
                  <a:pt x="7580723" y="2670382"/>
                  <a:pt x="7575245" y="2670382"/>
                </a:cubicBezTo>
                <a:cubicBezTo>
                  <a:pt x="7571416" y="2670382"/>
                  <a:pt x="7567866" y="2670058"/>
                  <a:pt x="7564596" y="2669410"/>
                </a:cubicBezTo>
                <a:cubicBezTo>
                  <a:pt x="7561327" y="2668762"/>
                  <a:pt x="7558411" y="2667967"/>
                  <a:pt x="7555848" y="2667024"/>
                </a:cubicBezTo>
                <a:cubicBezTo>
                  <a:pt x="7553285" y="2666082"/>
                  <a:pt x="7551136" y="2665110"/>
                  <a:pt x="7549397" y="2664108"/>
                </a:cubicBezTo>
                <a:cubicBezTo>
                  <a:pt x="7547660" y="2663107"/>
                  <a:pt x="7546452" y="2662252"/>
                  <a:pt x="7545774" y="2661545"/>
                </a:cubicBezTo>
                <a:cubicBezTo>
                  <a:pt x="7545097" y="2660838"/>
                  <a:pt x="7544596" y="2659940"/>
                  <a:pt x="7544272" y="2658850"/>
                </a:cubicBezTo>
                <a:cubicBezTo>
                  <a:pt x="7543948" y="2657760"/>
                  <a:pt x="7543786" y="2656302"/>
                  <a:pt x="7543786" y="2654476"/>
                </a:cubicBezTo>
                <a:cubicBezTo>
                  <a:pt x="7543786" y="2653180"/>
                  <a:pt x="7543845" y="2652105"/>
                  <a:pt x="7543963" y="2651251"/>
                </a:cubicBezTo>
                <a:cubicBezTo>
                  <a:pt x="7544081" y="2650397"/>
                  <a:pt x="7544258" y="2649704"/>
                  <a:pt x="7544493" y="2649174"/>
                </a:cubicBezTo>
                <a:cubicBezTo>
                  <a:pt x="7544729" y="2648644"/>
                  <a:pt x="7545023" y="2648276"/>
                  <a:pt x="7545377" y="2648069"/>
                </a:cubicBezTo>
                <a:cubicBezTo>
                  <a:pt x="7545730" y="2647863"/>
                  <a:pt x="7546143" y="2647760"/>
                  <a:pt x="7546614" y="2647760"/>
                </a:cubicBezTo>
                <a:cubicBezTo>
                  <a:pt x="7547439" y="2647760"/>
                  <a:pt x="7548602" y="2648261"/>
                  <a:pt x="7550104" y="2649262"/>
                </a:cubicBezTo>
                <a:cubicBezTo>
                  <a:pt x="7551607" y="2650264"/>
                  <a:pt x="7553536" y="2651354"/>
                  <a:pt x="7555892" y="2652532"/>
                </a:cubicBezTo>
                <a:cubicBezTo>
                  <a:pt x="7558249" y="2653710"/>
                  <a:pt x="7561091" y="2654815"/>
                  <a:pt x="7564420" y="2655846"/>
                </a:cubicBezTo>
                <a:cubicBezTo>
                  <a:pt x="7567749" y="2656877"/>
                  <a:pt x="7571592" y="2657392"/>
                  <a:pt x="7575952" y="2657392"/>
                </a:cubicBezTo>
                <a:cubicBezTo>
                  <a:pt x="7579251" y="2657392"/>
                  <a:pt x="7582270" y="2656950"/>
                  <a:pt x="7585009" y="2656067"/>
                </a:cubicBezTo>
                <a:cubicBezTo>
                  <a:pt x="7587748" y="2655183"/>
                  <a:pt x="7590105" y="2653931"/>
                  <a:pt x="7592078" y="2652311"/>
                </a:cubicBezTo>
                <a:cubicBezTo>
                  <a:pt x="7594052" y="2650691"/>
                  <a:pt x="7595569" y="2648703"/>
                  <a:pt x="7596629" y="2646346"/>
                </a:cubicBezTo>
                <a:cubicBezTo>
                  <a:pt x="7597690" y="2643990"/>
                  <a:pt x="7598220" y="2641309"/>
                  <a:pt x="7598220" y="2638305"/>
                </a:cubicBezTo>
                <a:cubicBezTo>
                  <a:pt x="7598220" y="2635065"/>
                  <a:pt x="7597484" y="2632296"/>
                  <a:pt x="7596011" y="2629998"/>
                </a:cubicBezTo>
                <a:cubicBezTo>
                  <a:pt x="7594538" y="2627701"/>
                  <a:pt x="7592594" y="2625683"/>
                  <a:pt x="7590179" y="2623945"/>
                </a:cubicBezTo>
                <a:cubicBezTo>
                  <a:pt x="7587764" y="2622208"/>
                  <a:pt x="7585009" y="2620617"/>
                  <a:pt x="7581916" y="2619173"/>
                </a:cubicBezTo>
                <a:cubicBezTo>
                  <a:pt x="7578823" y="2617730"/>
                  <a:pt x="7575657" y="2616257"/>
                  <a:pt x="7572417" y="2614755"/>
                </a:cubicBezTo>
                <a:cubicBezTo>
                  <a:pt x="7569177" y="2613253"/>
                  <a:pt x="7566025" y="2611589"/>
                  <a:pt x="7562962" y="2609762"/>
                </a:cubicBezTo>
                <a:cubicBezTo>
                  <a:pt x="7559898" y="2607936"/>
                  <a:pt x="7557159" y="2605786"/>
                  <a:pt x="7554744" y="2603312"/>
                </a:cubicBezTo>
                <a:cubicBezTo>
                  <a:pt x="7552329" y="2600837"/>
                  <a:pt x="7550369" y="2597936"/>
                  <a:pt x="7548867" y="2594608"/>
                </a:cubicBezTo>
                <a:cubicBezTo>
                  <a:pt x="7547365" y="2591279"/>
                  <a:pt x="7546614" y="2587288"/>
                  <a:pt x="7546614" y="2582634"/>
                </a:cubicBezTo>
                <a:cubicBezTo>
                  <a:pt x="7546614" y="2577862"/>
                  <a:pt x="7547483" y="2573606"/>
                  <a:pt x="7549221" y="2569865"/>
                </a:cubicBezTo>
                <a:cubicBezTo>
                  <a:pt x="7550959" y="2566124"/>
                  <a:pt x="7553374" y="2562987"/>
                  <a:pt x="7556467" y="2560454"/>
                </a:cubicBezTo>
                <a:cubicBezTo>
                  <a:pt x="7559560" y="2557921"/>
                  <a:pt x="7563242" y="2555991"/>
                  <a:pt x="7567513" y="2554666"/>
                </a:cubicBezTo>
                <a:cubicBezTo>
                  <a:pt x="7571784" y="2553340"/>
                  <a:pt x="7576393" y="2552678"/>
                  <a:pt x="7581342" y="2552678"/>
                </a:cubicBezTo>
                <a:close/>
                <a:moveTo>
                  <a:pt x="7105092" y="2552678"/>
                </a:moveTo>
                <a:cubicBezTo>
                  <a:pt x="7107625" y="2552678"/>
                  <a:pt x="7110173" y="2552898"/>
                  <a:pt x="7112736" y="2553340"/>
                </a:cubicBezTo>
                <a:cubicBezTo>
                  <a:pt x="7115298" y="2553782"/>
                  <a:pt x="7117714" y="2554371"/>
                  <a:pt x="7119982" y="2555108"/>
                </a:cubicBezTo>
                <a:cubicBezTo>
                  <a:pt x="7122250" y="2555844"/>
                  <a:pt x="7124267" y="2556669"/>
                  <a:pt x="7126035" y="2557582"/>
                </a:cubicBezTo>
                <a:cubicBezTo>
                  <a:pt x="7127802" y="2558495"/>
                  <a:pt x="7128966" y="2559231"/>
                  <a:pt x="7129525" y="2559791"/>
                </a:cubicBezTo>
                <a:cubicBezTo>
                  <a:pt x="7130085" y="2560351"/>
                  <a:pt x="7130453" y="2560793"/>
                  <a:pt x="7130630" y="2561117"/>
                </a:cubicBezTo>
                <a:cubicBezTo>
                  <a:pt x="7130807" y="2561441"/>
                  <a:pt x="7130954" y="2561853"/>
                  <a:pt x="7131072" y="2562354"/>
                </a:cubicBezTo>
                <a:cubicBezTo>
                  <a:pt x="7131190" y="2562855"/>
                  <a:pt x="7131278" y="2563458"/>
                  <a:pt x="7131337" y="2564165"/>
                </a:cubicBezTo>
                <a:cubicBezTo>
                  <a:pt x="7131396" y="2564872"/>
                  <a:pt x="7131425" y="2565785"/>
                  <a:pt x="7131425" y="2566905"/>
                </a:cubicBezTo>
                <a:cubicBezTo>
                  <a:pt x="7131425" y="2567965"/>
                  <a:pt x="7131381" y="2568908"/>
                  <a:pt x="7131293" y="2569732"/>
                </a:cubicBezTo>
                <a:cubicBezTo>
                  <a:pt x="7131204" y="2570557"/>
                  <a:pt x="7131072" y="2571249"/>
                  <a:pt x="7130895" y="2571809"/>
                </a:cubicBezTo>
                <a:cubicBezTo>
                  <a:pt x="7130718" y="2572369"/>
                  <a:pt x="7130468" y="2572781"/>
                  <a:pt x="7130144" y="2573046"/>
                </a:cubicBezTo>
                <a:cubicBezTo>
                  <a:pt x="7129820" y="2573311"/>
                  <a:pt x="7129452" y="2573444"/>
                  <a:pt x="7129039" y="2573444"/>
                </a:cubicBezTo>
                <a:cubicBezTo>
                  <a:pt x="7128392" y="2573444"/>
                  <a:pt x="7127375" y="2573032"/>
                  <a:pt x="7125991" y="2572207"/>
                </a:cubicBezTo>
                <a:cubicBezTo>
                  <a:pt x="7124606" y="2571382"/>
                  <a:pt x="7122913" y="2570454"/>
                  <a:pt x="7120910" y="2569423"/>
                </a:cubicBezTo>
                <a:cubicBezTo>
                  <a:pt x="7118907" y="2568392"/>
                  <a:pt x="7116535" y="2567450"/>
                  <a:pt x="7113796" y="2566595"/>
                </a:cubicBezTo>
                <a:cubicBezTo>
                  <a:pt x="7111057" y="2565741"/>
                  <a:pt x="7107979" y="2565314"/>
                  <a:pt x="7104562" y="2565314"/>
                </a:cubicBezTo>
                <a:cubicBezTo>
                  <a:pt x="7101380" y="2565314"/>
                  <a:pt x="7098612" y="2565741"/>
                  <a:pt x="7096255" y="2566595"/>
                </a:cubicBezTo>
                <a:cubicBezTo>
                  <a:pt x="7093899" y="2567450"/>
                  <a:pt x="7091955" y="2568584"/>
                  <a:pt x="7090423" y="2569997"/>
                </a:cubicBezTo>
                <a:cubicBezTo>
                  <a:pt x="7088892" y="2571411"/>
                  <a:pt x="7087743" y="2573090"/>
                  <a:pt x="7086977" y="2575034"/>
                </a:cubicBezTo>
                <a:cubicBezTo>
                  <a:pt x="7086211" y="2576978"/>
                  <a:pt x="7085828" y="2579040"/>
                  <a:pt x="7085828" y="2581220"/>
                </a:cubicBezTo>
                <a:cubicBezTo>
                  <a:pt x="7085828" y="2584401"/>
                  <a:pt x="7086565" y="2587141"/>
                  <a:pt x="7088037" y="2589438"/>
                </a:cubicBezTo>
                <a:cubicBezTo>
                  <a:pt x="7089510" y="2591736"/>
                  <a:pt x="7091469" y="2593768"/>
                  <a:pt x="7093914" y="2595535"/>
                </a:cubicBezTo>
                <a:cubicBezTo>
                  <a:pt x="7096359" y="2597303"/>
                  <a:pt x="7099142" y="2598923"/>
                  <a:pt x="7102264" y="2600396"/>
                </a:cubicBezTo>
                <a:cubicBezTo>
                  <a:pt x="7105387" y="2601868"/>
                  <a:pt x="7108568" y="2603356"/>
                  <a:pt x="7111808" y="2604858"/>
                </a:cubicBezTo>
                <a:cubicBezTo>
                  <a:pt x="7115048" y="2606360"/>
                  <a:pt x="7118229" y="2608010"/>
                  <a:pt x="7121351" y="2609807"/>
                </a:cubicBezTo>
                <a:cubicBezTo>
                  <a:pt x="7124474" y="2611604"/>
                  <a:pt x="7127257" y="2613724"/>
                  <a:pt x="7129702" y="2616169"/>
                </a:cubicBezTo>
                <a:cubicBezTo>
                  <a:pt x="7132147" y="2618614"/>
                  <a:pt x="7134120" y="2621501"/>
                  <a:pt x="7135623" y="2624829"/>
                </a:cubicBezTo>
                <a:cubicBezTo>
                  <a:pt x="7137125" y="2628158"/>
                  <a:pt x="7137876" y="2632090"/>
                  <a:pt x="7137876" y="2636626"/>
                </a:cubicBezTo>
                <a:cubicBezTo>
                  <a:pt x="7137876" y="2641987"/>
                  <a:pt x="7136889" y="2646759"/>
                  <a:pt x="7134916" y="2650941"/>
                </a:cubicBezTo>
                <a:cubicBezTo>
                  <a:pt x="7132943" y="2655124"/>
                  <a:pt x="7130203" y="2658673"/>
                  <a:pt x="7126698" y="2661589"/>
                </a:cubicBezTo>
                <a:cubicBezTo>
                  <a:pt x="7123193" y="2664506"/>
                  <a:pt x="7119069" y="2666700"/>
                  <a:pt x="7114326" y="2668173"/>
                </a:cubicBezTo>
                <a:cubicBezTo>
                  <a:pt x="7109584" y="2669646"/>
                  <a:pt x="7104473" y="2670382"/>
                  <a:pt x="7098995" y="2670382"/>
                </a:cubicBezTo>
                <a:cubicBezTo>
                  <a:pt x="7095166" y="2670382"/>
                  <a:pt x="7091616" y="2670058"/>
                  <a:pt x="7088346" y="2669410"/>
                </a:cubicBezTo>
                <a:cubicBezTo>
                  <a:pt x="7085077" y="2668762"/>
                  <a:pt x="7082161" y="2667967"/>
                  <a:pt x="7079598" y="2667024"/>
                </a:cubicBezTo>
                <a:cubicBezTo>
                  <a:pt x="7077035" y="2666082"/>
                  <a:pt x="7074886" y="2665110"/>
                  <a:pt x="7073147" y="2664108"/>
                </a:cubicBezTo>
                <a:cubicBezTo>
                  <a:pt x="7071410" y="2663107"/>
                  <a:pt x="7070202" y="2662252"/>
                  <a:pt x="7069524" y="2661545"/>
                </a:cubicBezTo>
                <a:cubicBezTo>
                  <a:pt x="7068847" y="2660838"/>
                  <a:pt x="7068346" y="2659940"/>
                  <a:pt x="7068022" y="2658850"/>
                </a:cubicBezTo>
                <a:cubicBezTo>
                  <a:pt x="7067698" y="2657760"/>
                  <a:pt x="7067536" y="2656302"/>
                  <a:pt x="7067536" y="2654476"/>
                </a:cubicBezTo>
                <a:cubicBezTo>
                  <a:pt x="7067536" y="2653180"/>
                  <a:pt x="7067595" y="2652105"/>
                  <a:pt x="7067713" y="2651251"/>
                </a:cubicBezTo>
                <a:cubicBezTo>
                  <a:pt x="7067831" y="2650397"/>
                  <a:pt x="7068008" y="2649704"/>
                  <a:pt x="7068243" y="2649174"/>
                </a:cubicBezTo>
                <a:cubicBezTo>
                  <a:pt x="7068479" y="2648644"/>
                  <a:pt x="7068773" y="2648276"/>
                  <a:pt x="7069127" y="2648069"/>
                </a:cubicBezTo>
                <a:cubicBezTo>
                  <a:pt x="7069480" y="2647863"/>
                  <a:pt x="7069893" y="2647760"/>
                  <a:pt x="7070364" y="2647760"/>
                </a:cubicBezTo>
                <a:cubicBezTo>
                  <a:pt x="7071189" y="2647760"/>
                  <a:pt x="7072352" y="2648261"/>
                  <a:pt x="7073854" y="2649262"/>
                </a:cubicBezTo>
                <a:cubicBezTo>
                  <a:pt x="7075357" y="2650264"/>
                  <a:pt x="7077286" y="2651354"/>
                  <a:pt x="7079642" y="2652532"/>
                </a:cubicBezTo>
                <a:cubicBezTo>
                  <a:pt x="7081999" y="2653710"/>
                  <a:pt x="7084841" y="2654815"/>
                  <a:pt x="7088170" y="2655846"/>
                </a:cubicBezTo>
                <a:cubicBezTo>
                  <a:pt x="7091499" y="2656877"/>
                  <a:pt x="7095342" y="2657392"/>
                  <a:pt x="7099702" y="2657392"/>
                </a:cubicBezTo>
                <a:cubicBezTo>
                  <a:pt x="7103001" y="2657392"/>
                  <a:pt x="7106020" y="2656950"/>
                  <a:pt x="7108759" y="2656067"/>
                </a:cubicBezTo>
                <a:cubicBezTo>
                  <a:pt x="7111498" y="2655183"/>
                  <a:pt x="7113855" y="2653931"/>
                  <a:pt x="7115828" y="2652311"/>
                </a:cubicBezTo>
                <a:cubicBezTo>
                  <a:pt x="7117802" y="2650691"/>
                  <a:pt x="7119319" y="2648703"/>
                  <a:pt x="7120379" y="2646346"/>
                </a:cubicBezTo>
                <a:cubicBezTo>
                  <a:pt x="7121440" y="2643990"/>
                  <a:pt x="7121970" y="2641309"/>
                  <a:pt x="7121970" y="2638305"/>
                </a:cubicBezTo>
                <a:cubicBezTo>
                  <a:pt x="7121970" y="2635065"/>
                  <a:pt x="7121234" y="2632296"/>
                  <a:pt x="7119761" y="2629998"/>
                </a:cubicBezTo>
                <a:cubicBezTo>
                  <a:pt x="7118288" y="2627701"/>
                  <a:pt x="7116344" y="2625683"/>
                  <a:pt x="7113929" y="2623945"/>
                </a:cubicBezTo>
                <a:cubicBezTo>
                  <a:pt x="7111514" y="2622208"/>
                  <a:pt x="7108759" y="2620617"/>
                  <a:pt x="7105666" y="2619173"/>
                </a:cubicBezTo>
                <a:cubicBezTo>
                  <a:pt x="7102573" y="2617730"/>
                  <a:pt x="7099407" y="2616257"/>
                  <a:pt x="7096167" y="2614755"/>
                </a:cubicBezTo>
                <a:cubicBezTo>
                  <a:pt x="7092927" y="2613253"/>
                  <a:pt x="7089775" y="2611589"/>
                  <a:pt x="7086712" y="2609762"/>
                </a:cubicBezTo>
                <a:cubicBezTo>
                  <a:pt x="7083648" y="2607936"/>
                  <a:pt x="7080909" y="2605786"/>
                  <a:pt x="7078494" y="2603312"/>
                </a:cubicBezTo>
                <a:cubicBezTo>
                  <a:pt x="7076079" y="2600837"/>
                  <a:pt x="7074119" y="2597936"/>
                  <a:pt x="7072617" y="2594608"/>
                </a:cubicBezTo>
                <a:cubicBezTo>
                  <a:pt x="7071115" y="2591279"/>
                  <a:pt x="7070364" y="2587288"/>
                  <a:pt x="7070364" y="2582634"/>
                </a:cubicBezTo>
                <a:cubicBezTo>
                  <a:pt x="7070364" y="2577862"/>
                  <a:pt x="7071233" y="2573606"/>
                  <a:pt x="7072971" y="2569865"/>
                </a:cubicBezTo>
                <a:cubicBezTo>
                  <a:pt x="7074709" y="2566124"/>
                  <a:pt x="7077124" y="2562987"/>
                  <a:pt x="7080217" y="2560454"/>
                </a:cubicBezTo>
                <a:cubicBezTo>
                  <a:pt x="7083310" y="2557921"/>
                  <a:pt x="7086992" y="2555991"/>
                  <a:pt x="7091263" y="2554666"/>
                </a:cubicBezTo>
                <a:cubicBezTo>
                  <a:pt x="7095534" y="2553340"/>
                  <a:pt x="7100143" y="2552678"/>
                  <a:pt x="7105092" y="2552678"/>
                </a:cubicBezTo>
                <a:close/>
                <a:moveTo>
                  <a:pt x="6638367" y="2552678"/>
                </a:moveTo>
                <a:cubicBezTo>
                  <a:pt x="6640900" y="2552678"/>
                  <a:pt x="6643448" y="2552898"/>
                  <a:pt x="6646011" y="2553340"/>
                </a:cubicBezTo>
                <a:cubicBezTo>
                  <a:pt x="6648573" y="2553782"/>
                  <a:pt x="6650989" y="2554371"/>
                  <a:pt x="6653257" y="2555108"/>
                </a:cubicBezTo>
                <a:cubicBezTo>
                  <a:pt x="6655525" y="2555844"/>
                  <a:pt x="6657542" y="2556669"/>
                  <a:pt x="6659310" y="2557582"/>
                </a:cubicBezTo>
                <a:cubicBezTo>
                  <a:pt x="6661077" y="2558495"/>
                  <a:pt x="6662241" y="2559231"/>
                  <a:pt x="6662800" y="2559791"/>
                </a:cubicBezTo>
                <a:cubicBezTo>
                  <a:pt x="6663360" y="2560351"/>
                  <a:pt x="6663728" y="2560793"/>
                  <a:pt x="6663905" y="2561117"/>
                </a:cubicBezTo>
                <a:cubicBezTo>
                  <a:pt x="6664082" y="2561441"/>
                  <a:pt x="6664229" y="2561853"/>
                  <a:pt x="6664347" y="2562354"/>
                </a:cubicBezTo>
                <a:cubicBezTo>
                  <a:pt x="6664465" y="2562855"/>
                  <a:pt x="6664553" y="2563458"/>
                  <a:pt x="6664612" y="2564165"/>
                </a:cubicBezTo>
                <a:cubicBezTo>
                  <a:pt x="6664671" y="2564872"/>
                  <a:pt x="6664700" y="2565785"/>
                  <a:pt x="6664700" y="2566905"/>
                </a:cubicBezTo>
                <a:cubicBezTo>
                  <a:pt x="6664700" y="2567965"/>
                  <a:pt x="6664656" y="2568908"/>
                  <a:pt x="6664568" y="2569732"/>
                </a:cubicBezTo>
                <a:cubicBezTo>
                  <a:pt x="6664479" y="2570557"/>
                  <a:pt x="6664347" y="2571249"/>
                  <a:pt x="6664170" y="2571809"/>
                </a:cubicBezTo>
                <a:cubicBezTo>
                  <a:pt x="6663993" y="2572369"/>
                  <a:pt x="6663743" y="2572781"/>
                  <a:pt x="6663419" y="2573046"/>
                </a:cubicBezTo>
                <a:cubicBezTo>
                  <a:pt x="6663095" y="2573311"/>
                  <a:pt x="6662727" y="2573444"/>
                  <a:pt x="6662314" y="2573444"/>
                </a:cubicBezTo>
                <a:cubicBezTo>
                  <a:pt x="6661667" y="2573444"/>
                  <a:pt x="6660650" y="2573032"/>
                  <a:pt x="6659266" y="2572207"/>
                </a:cubicBezTo>
                <a:cubicBezTo>
                  <a:pt x="6657881" y="2571382"/>
                  <a:pt x="6656188" y="2570454"/>
                  <a:pt x="6654185" y="2569423"/>
                </a:cubicBezTo>
                <a:cubicBezTo>
                  <a:pt x="6652182" y="2568392"/>
                  <a:pt x="6649810" y="2567450"/>
                  <a:pt x="6647071" y="2566595"/>
                </a:cubicBezTo>
                <a:cubicBezTo>
                  <a:pt x="6644332" y="2565741"/>
                  <a:pt x="6641254" y="2565314"/>
                  <a:pt x="6637837" y="2565314"/>
                </a:cubicBezTo>
                <a:cubicBezTo>
                  <a:pt x="6634655" y="2565314"/>
                  <a:pt x="6631887" y="2565741"/>
                  <a:pt x="6629530" y="2566595"/>
                </a:cubicBezTo>
                <a:cubicBezTo>
                  <a:pt x="6627174" y="2567450"/>
                  <a:pt x="6625230" y="2568584"/>
                  <a:pt x="6623698" y="2569997"/>
                </a:cubicBezTo>
                <a:cubicBezTo>
                  <a:pt x="6622167" y="2571411"/>
                  <a:pt x="6621018" y="2573090"/>
                  <a:pt x="6620252" y="2575034"/>
                </a:cubicBezTo>
                <a:cubicBezTo>
                  <a:pt x="6619486" y="2576978"/>
                  <a:pt x="6619103" y="2579040"/>
                  <a:pt x="6619103" y="2581220"/>
                </a:cubicBezTo>
                <a:cubicBezTo>
                  <a:pt x="6619103" y="2584401"/>
                  <a:pt x="6619840" y="2587141"/>
                  <a:pt x="6621312" y="2589438"/>
                </a:cubicBezTo>
                <a:cubicBezTo>
                  <a:pt x="6622785" y="2591736"/>
                  <a:pt x="6624744" y="2593768"/>
                  <a:pt x="6627189" y="2595535"/>
                </a:cubicBezTo>
                <a:cubicBezTo>
                  <a:pt x="6629634" y="2597303"/>
                  <a:pt x="6632417" y="2598923"/>
                  <a:pt x="6635539" y="2600396"/>
                </a:cubicBezTo>
                <a:cubicBezTo>
                  <a:pt x="6638662" y="2601868"/>
                  <a:pt x="6641843" y="2603356"/>
                  <a:pt x="6645083" y="2604858"/>
                </a:cubicBezTo>
                <a:cubicBezTo>
                  <a:pt x="6648323" y="2606360"/>
                  <a:pt x="6651504" y="2608010"/>
                  <a:pt x="6654626" y="2609807"/>
                </a:cubicBezTo>
                <a:cubicBezTo>
                  <a:pt x="6657749" y="2611604"/>
                  <a:pt x="6660532" y="2613724"/>
                  <a:pt x="6662977" y="2616169"/>
                </a:cubicBezTo>
                <a:cubicBezTo>
                  <a:pt x="6665422" y="2618614"/>
                  <a:pt x="6667395" y="2621501"/>
                  <a:pt x="6668898" y="2624829"/>
                </a:cubicBezTo>
                <a:cubicBezTo>
                  <a:pt x="6670400" y="2628158"/>
                  <a:pt x="6671151" y="2632090"/>
                  <a:pt x="6671151" y="2636626"/>
                </a:cubicBezTo>
                <a:cubicBezTo>
                  <a:pt x="6671151" y="2641987"/>
                  <a:pt x="6670164" y="2646759"/>
                  <a:pt x="6668191" y="2650941"/>
                </a:cubicBezTo>
                <a:cubicBezTo>
                  <a:pt x="6666218" y="2655124"/>
                  <a:pt x="6663478" y="2658673"/>
                  <a:pt x="6659973" y="2661589"/>
                </a:cubicBezTo>
                <a:cubicBezTo>
                  <a:pt x="6656468" y="2664506"/>
                  <a:pt x="6652344" y="2666700"/>
                  <a:pt x="6647601" y="2668173"/>
                </a:cubicBezTo>
                <a:cubicBezTo>
                  <a:pt x="6642859" y="2669646"/>
                  <a:pt x="6637748" y="2670382"/>
                  <a:pt x="6632270" y="2670382"/>
                </a:cubicBezTo>
                <a:cubicBezTo>
                  <a:pt x="6628441" y="2670382"/>
                  <a:pt x="6624891" y="2670058"/>
                  <a:pt x="6621621" y="2669410"/>
                </a:cubicBezTo>
                <a:cubicBezTo>
                  <a:pt x="6618352" y="2668762"/>
                  <a:pt x="6615436" y="2667967"/>
                  <a:pt x="6612873" y="2667024"/>
                </a:cubicBezTo>
                <a:cubicBezTo>
                  <a:pt x="6610310" y="2666082"/>
                  <a:pt x="6608161" y="2665110"/>
                  <a:pt x="6606422" y="2664108"/>
                </a:cubicBezTo>
                <a:cubicBezTo>
                  <a:pt x="6604685" y="2663107"/>
                  <a:pt x="6603477" y="2662252"/>
                  <a:pt x="6602799" y="2661545"/>
                </a:cubicBezTo>
                <a:cubicBezTo>
                  <a:pt x="6602122" y="2660838"/>
                  <a:pt x="6601621" y="2659940"/>
                  <a:pt x="6601297" y="2658850"/>
                </a:cubicBezTo>
                <a:cubicBezTo>
                  <a:pt x="6600973" y="2657760"/>
                  <a:pt x="6600811" y="2656302"/>
                  <a:pt x="6600811" y="2654476"/>
                </a:cubicBezTo>
                <a:cubicBezTo>
                  <a:pt x="6600811" y="2653180"/>
                  <a:pt x="6600870" y="2652105"/>
                  <a:pt x="6600988" y="2651251"/>
                </a:cubicBezTo>
                <a:cubicBezTo>
                  <a:pt x="6601106" y="2650397"/>
                  <a:pt x="6601283" y="2649704"/>
                  <a:pt x="6601518" y="2649174"/>
                </a:cubicBezTo>
                <a:cubicBezTo>
                  <a:pt x="6601754" y="2648644"/>
                  <a:pt x="6602048" y="2648276"/>
                  <a:pt x="6602402" y="2648069"/>
                </a:cubicBezTo>
                <a:cubicBezTo>
                  <a:pt x="6602755" y="2647863"/>
                  <a:pt x="6603168" y="2647760"/>
                  <a:pt x="6603639" y="2647760"/>
                </a:cubicBezTo>
                <a:cubicBezTo>
                  <a:pt x="6604464" y="2647760"/>
                  <a:pt x="6605627" y="2648261"/>
                  <a:pt x="6607129" y="2649262"/>
                </a:cubicBezTo>
                <a:cubicBezTo>
                  <a:pt x="6608632" y="2650264"/>
                  <a:pt x="6610561" y="2651354"/>
                  <a:pt x="6612917" y="2652532"/>
                </a:cubicBezTo>
                <a:cubicBezTo>
                  <a:pt x="6615274" y="2653710"/>
                  <a:pt x="6618116" y="2654815"/>
                  <a:pt x="6621445" y="2655846"/>
                </a:cubicBezTo>
                <a:cubicBezTo>
                  <a:pt x="6624774" y="2656877"/>
                  <a:pt x="6628617" y="2657392"/>
                  <a:pt x="6632977" y="2657392"/>
                </a:cubicBezTo>
                <a:cubicBezTo>
                  <a:pt x="6636276" y="2657392"/>
                  <a:pt x="6639295" y="2656950"/>
                  <a:pt x="6642034" y="2656067"/>
                </a:cubicBezTo>
                <a:cubicBezTo>
                  <a:pt x="6644773" y="2655183"/>
                  <a:pt x="6647130" y="2653931"/>
                  <a:pt x="6649103" y="2652311"/>
                </a:cubicBezTo>
                <a:cubicBezTo>
                  <a:pt x="6651077" y="2650691"/>
                  <a:pt x="6652594" y="2648703"/>
                  <a:pt x="6653654" y="2646346"/>
                </a:cubicBezTo>
                <a:cubicBezTo>
                  <a:pt x="6654715" y="2643990"/>
                  <a:pt x="6655245" y="2641309"/>
                  <a:pt x="6655245" y="2638305"/>
                </a:cubicBezTo>
                <a:cubicBezTo>
                  <a:pt x="6655245" y="2635065"/>
                  <a:pt x="6654509" y="2632296"/>
                  <a:pt x="6653036" y="2629998"/>
                </a:cubicBezTo>
                <a:cubicBezTo>
                  <a:pt x="6651563" y="2627701"/>
                  <a:pt x="6649619" y="2625683"/>
                  <a:pt x="6647204" y="2623945"/>
                </a:cubicBezTo>
                <a:cubicBezTo>
                  <a:pt x="6644789" y="2622208"/>
                  <a:pt x="6642034" y="2620617"/>
                  <a:pt x="6638941" y="2619173"/>
                </a:cubicBezTo>
                <a:cubicBezTo>
                  <a:pt x="6635848" y="2617730"/>
                  <a:pt x="6632682" y="2616257"/>
                  <a:pt x="6629442" y="2614755"/>
                </a:cubicBezTo>
                <a:cubicBezTo>
                  <a:pt x="6626202" y="2613253"/>
                  <a:pt x="6623050" y="2611589"/>
                  <a:pt x="6619987" y="2609762"/>
                </a:cubicBezTo>
                <a:cubicBezTo>
                  <a:pt x="6616923" y="2607936"/>
                  <a:pt x="6614184" y="2605786"/>
                  <a:pt x="6611769" y="2603312"/>
                </a:cubicBezTo>
                <a:cubicBezTo>
                  <a:pt x="6609354" y="2600837"/>
                  <a:pt x="6607394" y="2597936"/>
                  <a:pt x="6605892" y="2594608"/>
                </a:cubicBezTo>
                <a:cubicBezTo>
                  <a:pt x="6604390" y="2591279"/>
                  <a:pt x="6603639" y="2587288"/>
                  <a:pt x="6603639" y="2582634"/>
                </a:cubicBezTo>
                <a:cubicBezTo>
                  <a:pt x="6603639" y="2577862"/>
                  <a:pt x="6604508" y="2573606"/>
                  <a:pt x="6606246" y="2569865"/>
                </a:cubicBezTo>
                <a:cubicBezTo>
                  <a:pt x="6607984" y="2566124"/>
                  <a:pt x="6610399" y="2562987"/>
                  <a:pt x="6613492" y="2560454"/>
                </a:cubicBezTo>
                <a:cubicBezTo>
                  <a:pt x="6616585" y="2557921"/>
                  <a:pt x="6620267" y="2555991"/>
                  <a:pt x="6624538" y="2554666"/>
                </a:cubicBezTo>
                <a:cubicBezTo>
                  <a:pt x="6628809" y="2553340"/>
                  <a:pt x="6633418" y="2552678"/>
                  <a:pt x="6638367" y="2552678"/>
                </a:cubicBezTo>
                <a:close/>
                <a:moveTo>
                  <a:pt x="6162117" y="2552678"/>
                </a:moveTo>
                <a:cubicBezTo>
                  <a:pt x="6164650" y="2552678"/>
                  <a:pt x="6167198" y="2552898"/>
                  <a:pt x="6169761" y="2553340"/>
                </a:cubicBezTo>
                <a:cubicBezTo>
                  <a:pt x="6172323" y="2553782"/>
                  <a:pt x="6174739" y="2554371"/>
                  <a:pt x="6177007" y="2555108"/>
                </a:cubicBezTo>
                <a:cubicBezTo>
                  <a:pt x="6179275" y="2555844"/>
                  <a:pt x="6181292" y="2556669"/>
                  <a:pt x="6183060" y="2557582"/>
                </a:cubicBezTo>
                <a:cubicBezTo>
                  <a:pt x="6184827" y="2558495"/>
                  <a:pt x="6185991" y="2559231"/>
                  <a:pt x="6186550" y="2559791"/>
                </a:cubicBezTo>
                <a:cubicBezTo>
                  <a:pt x="6187110" y="2560351"/>
                  <a:pt x="6187478" y="2560793"/>
                  <a:pt x="6187655" y="2561117"/>
                </a:cubicBezTo>
                <a:cubicBezTo>
                  <a:pt x="6187832" y="2561441"/>
                  <a:pt x="6187979" y="2561853"/>
                  <a:pt x="6188097" y="2562354"/>
                </a:cubicBezTo>
                <a:cubicBezTo>
                  <a:pt x="6188215" y="2562855"/>
                  <a:pt x="6188303" y="2563458"/>
                  <a:pt x="6188362" y="2564165"/>
                </a:cubicBezTo>
                <a:cubicBezTo>
                  <a:pt x="6188421" y="2564872"/>
                  <a:pt x="6188450" y="2565785"/>
                  <a:pt x="6188450" y="2566905"/>
                </a:cubicBezTo>
                <a:cubicBezTo>
                  <a:pt x="6188450" y="2567965"/>
                  <a:pt x="6188406" y="2568908"/>
                  <a:pt x="6188318" y="2569732"/>
                </a:cubicBezTo>
                <a:cubicBezTo>
                  <a:pt x="6188229" y="2570557"/>
                  <a:pt x="6188097" y="2571249"/>
                  <a:pt x="6187920" y="2571809"/>
                </a:cubicBezTo>
                <a:cubicBezTo>
                  <a:pt x="6187743" y="2572369"/>
                  <a:pt x="6187493" y="2572781"/>
                  <a:pt x="6187169" y="2573046"/>
                </a:cubicBezTo>
                <a:cubicBezTo>
                  <a:pt x="6186845" y="2573311"/>
                  <a:pt x="6186477" y="2573444"/>
                  <a:pt x="6186064" y="2573444"/>
                </a:cubicBezTo>
                <a:cubicBezTo>
                  <a:pt x="6185417" y="2573444"/>
                  <a:pt x="6184400" y="2573032"/>
                  <a:pt x="6183016" y="2572207"/>
                </a:cubicBezTo>
                <a:cubicBezTo>
                  <a:pt x="6181631" y="2571382"/>
                  <a:pt x="6179938" y="2570454"/>
                  <a:pt x="6177935" y="2569423"/>
                </a:cubicBezTo>
                <a:cubicBezTo>
                  <a:pt x="6175932" y="2568392"/>
                  <a:pt x="6173560" y="2567450"/>
                  <a:pt x="6170821" y="2566595"/>
                </a:cubicBezTo>
                <a:cubicBezTo>
                  <a:pt x="6168082" y="2565741"/>
                  <a:pt x="6165004" y="2565314"/>
                  <a:pt x="6161587" y="2565314"/>
                </a:cubicBezTo>
                <a:cubicBezTo>
                  <a:pt x="6158405" y="2565314"/>
                  <a:pt x="6155637" y="2565741"/>
                  <a:pt x="6153280" y="2566595"/>
                </a:cubicBezTo>
                <a:cubicBezTo>
                  <a:pt x="6150924" y="2567450"/>
                  <a:pt x="6148980" y="2568584"/>
                  <a:pt x="6147448" y="2569997"/>
                </a:cubicBezTo>
                <a:cubicBezTo>
                  <a:pt x="6145917" y="2571411"/>
                  <a:pt x="6144768" y="2573090"/>
                  <a:pt x="6144002" y="2575034"/>
                </a:cubicBezTo>
                <a:cubicBezTo>
                  <a:pt x="6143236" y="2576978"/>
                  <a:pt x="6142853" y="2579040"/>
                  <a:pt x="6142853" y="2581220"/>
                </a:cubicBezTo>
                <a:cubicBezTo>
                  <a:pt x="6142853" y="2584401"/>
                  <a:pt x="6143590" y="2587141"/>
                  <a:pt x="6145062" y="2589438"/>
                </a:cubicBezTo>
                <a:cubicBezTo>
                  <a:pt x="6146535" y="2591736"/>
                  <a:pt x="6148494" y="2593768"/>
                  <a:pt x="6150939" y="2595535"/>
                </a:cubicBezTo>
                <a:cubicBezTo>
                  <a:pt x="6153384" y="2597303"/>
                  <a:pt x="6156167" y="2598923"/>
                  <a:pt x="6159289" y="2600396"/>
                </a:cubicBezTo>
                <a:cubicBezTo>
                  <a:pt x="6162412" y="2601868"/>
                  <a:pt x="6165593" y="2603356"/>
                  <a:pt x="6168833" y="2604858"/>
                </a:cubicBezTo>
                <a:cubicBezTo>
                  <a:pt x="6172073" y="2606360"/>
                  <a:pt x="6175254" y="2608010"/>
                  <a:pt x="6178376" y="2609807"/>
                </a:cubicBezTo>
                <a:cubicBezTo>
                  <a:pt x="6181499" y="2611604"/>
                  <a:pt x="6184282" y="2613724"/>
                  <a:pt x="6186727" y="2616169"/>
                </a:cubicBezTo>
                <a:cubicBezTo>
                  <a:pt x="6189172" y="2618614"/>
                  <a:pt x="6191145" y="2621501"/>
                  <a:pt x="6192648" y="2624829"/>
                </a:cubicBezTo>
                <a:cubicBezTo>
                  <a:pt x="6194150" y="2628158"/>
                  <a:pt x="6194901" y="2632090"/>
                  <a:pt x="6194901" y="2636626"/>
                </a:cubicBezTo>
                <a:cubicBezTo>
                  <a:pt x="6194901" y="2641987"/>
                  <a:pt x="6193914" y="2646759"/>
                  <a:pt x="6191941" y="2650941"/>
                </a:cubicBezTo>
                <a:cubicBezTo>
                  <a:pt x="6189968" y="2655124"/>
                  <a:pt x="6187228" y="2658673"/>
                  <a:pt x="6183723" y="2661589"/>
                </a:cubicBezTo>
                <a:cubicBezTo>
                  <a:pt x="6180218" y="2664506"/>
                  <a:pt x="6176094" y="2666700"/>
                  <a:pt x="6171351" y="2668173"/>
                </a:cubicBezTo>
                <a:cubicBezTo>
                  <a:pt x="6166609" y="2669646"/>
                  <a:pt x="6161498" y="2670382"/>
                  <a:pt x="6156020" y="2670382"/>
                </a:cubicBezTo>
                <a:cubicBezTo>
                  <a:pt x="6152191" y="2670382"/>
                  <a:pt x="6148641" y="2670058"/>
                  <a:pt x="6145371" y="2669410"/>
                </a:cubicBezTo>
                <a:cubicBezTo>
                  <a:pt x="6142102" y="2668762"/>
                  <a:pt x="6139186" y="2667967"/>
                  <a:pt x="6136623" y="2667024"/>
                </a:cubicBezTo>
                <a:cubicBezTo>
                  <a:pt x="6134060" y="2666082"/>
                  <a:pt x="6131911" y="2665110"/>
                  <a:pt x="6130172" y="2664108"/>
                </a:cubicBezTo>
                <a:cubicBezTo>
                  <a:pt x="6128435" y="2663107"/>
                  <a:pt x="6127227" y="2662252"/>
                  <a:pt x="6126549" y="2661545"/>
                </a:cubicBezTo>
                <a:cubicBezTo>
                  <a:pt x="6125872" y="2660838"/>
                  <a:pt x="6125371" y="2659940"/>
                  <a:pt x="6125047" y="2658850"/>
                </a:cubicBezTo>
                <a:cubicBezTo>
                  <a:pt x="6124723" y="2657760"/>
                  <a:pt x="6124561" y="2656302"/>
                  <a:pt x="6124561" y="2654476"/>
                </a:cubicBezTo>
                <a:cubicBezTo>
                  <a:pt x="6124561" y="2653180"/>
                  <a:pt x="6124620" y="2652105"/>
                  <a:pt x="6124738" y="2651251"/>
                </a:cubicBezTo>
                <a:cubicBezTo>
                  <a:pt x="6124856" y="2650397"/>
                  <a:pt x="6125033" y="2649704"/>
                  <a:pt x="6125268" y="2649174"/>
                </a:cubicBezTo>
                <a:cubicBezTo>
                  <a:pt x="6125504" y="2648644"/>
                  <a:pt x="6125798" y="2648276"/>
                  <a:pt x="6126152" y="2648069"/>
                </a:cubicBezTo>
                <a:cubicBezTo>
                  <a:pt x="6126505" y="2647863"/>
                  <a:pt x="6126918" y="2647760"/>
                  <a:pt x="6127389" y="2647760"/>
                </a:cubicBezTo>
                <a:cubicBezTo>
                  <a:pt x="6128214" y="2647760"/>
                  <a:pt x="6129377" y="2648261"/>
                  <a:pt x="6130879" y="2649262"/>
                </a:cubicBezTo>
                <a:cubicBezTo>
                  <a:pt x="6132382" y="2650264"/>
                  <a:pt x="6134311" y="2651354"/>
                  <a:pt x="6136667" y="2652532"/>
                </a:cubicBezTo>
                <a:cubicBezTo>
                  <a:pt x="6139024" y="2653710"/>
                  <a:pt x="6141866" y="2654815"/>
                  <a:pt x="6145195" y="2655846"/>
                </a:cubicBezTo>
                <a:cubicBezTo>
                  <a:pt x="6148524" y="2656877"/>
                  <a:pt x="6152367" y="2657392"/>
                  <a:pt x="6156727" y="2657392"/>
                </a:cubicBezTo>
                <a:cubicBezTo>
                  <a:pt x="6160026" y="2657392"/>
                  <a:pt x="6163045" y="2656950"/>
                  <a:pt x="6165784" y="2656067"/>
                </a:cubicBezTo>
                <a:cubicBezTo>
                  <a:pt x="6168523" y="2655183"/>
                  <a:pt x="6170880" y="2653931"/>
                  <a:pt x="6172853" y="2652311"/>
                </a:cubicBezTo>
                <a:cubicBezTo>
                  <a:pt x="6174827" y="2650691"/>
                  <a:pt x="6176344" y="2648703"/>
                  <a:pt x="6177404" y="2646346"/>
                </a:cubicBezTo>
                <a:cubicBezTo>
                  <a:pt x="6178465" y="2643990"/>
                  <a:pt x="6178995" y="2641309"/>
                  <a:pt x="6178995" y="2638305"/>
                </a:cubicBezTo>
                <a:cubicBezTo>
                  <a:pt x="6178995" y="2635065"/>
                  <a:pt x="6178259" y="2632296"/>
                  <a:pt x="6176786" y="2629998"/>
                </a:cubicBezTo>
                <a:cubicBezTo>
                  <a:pt x="6175313" y="2627701"/>
                  <a:pt x="6173369" y="2625683"/>
                  <a:pt x="6170954" y="2623945"/>
                </a:cubicBezTo>
                <a:cubicBezTo>
                  <a:pt x="6168539" y="2622208"/>
                  <a:pt x="6165784" y="2620617"/>
                  <a:pt x="6162691" y="2619173"/>
                </a:cubicBezTo>
                <a:cubicBezTo>
                  <a:pt x="6159598" y="2617730"/>
                  <a:pt x="6156432" y="2616257"/>
                  <a:pt x="6153192" y="2614755"/>
                </a:cubicBezTo>
                <a:cubicBezTo>
                  <a:pt x="6149952" y="2613253"/>
                  <a:pt x="6146800" y="2611589"/>
                  <a:pt x="6143737" y="2609762"/>
                </a:cubicBezTo>
                <a:cubicBezTo>
                  <a:pt x="6140673" y="2607936"/>
                  <a:pt x="6137934" y="2605786"/>
                  <a:pt x="6135519" y="2603312"/>
                </a:cubicBezTo>
                <a:cubicBezTo>
                  <a:pt x="6133104" y="2600837"/>
                  <a:pt x="6131144" y="2597936"/>
                  <a:pt x="6129642" y="2594608"/>
                </a:cubicBezTo>
                <a:cubicBezTo>
                  <a:pt x="6128140" y="2591279"/>
                  <a:pt x="6127389" y="2587288"/>
                  <a:pt x="6127389" y="2582634"/>
                </a:cubicBezTo>
                <a:cubicBezTo>
                  <a:pt x="6127389" y="2577862"/>
                  <a:pt x="6128258" y="2573606"/>
                  <a:pt x="6129996" y="2569865"/>
                </a:cubicBezTo>
                <a:cubicBezTo>
                  <a:pt x="6131734" y="2566124"/>
                  <a:pt x="6134149" y="2562987"/>
                  <a:pt x="6137242" y="2560454"/>
                </a:cubicBezTo>
                <a:cubicBezTo>
                  <a:pt x="6140335" y="2557921"/>
                  <a:pt x="6144017" y="2555991"/>
                  <a:pt x="6148288" y="2554666"/>
                </a:cubicBezTo>
                <a:cubicBezTo>
                  <a:pt x="6152559" y="2553340"/>
                  <a:pt x="6157168" y="2552678"/>
                  <a:pt x="6162117" y="2552678"/>
                </a:cubicBezTo>
                <a:close/>
                <a:moveTo>
                  <a:pt x="5695392" y="2552678"/>
                </a:moveTo>
                <a:cubicBezTo>
                  <a:pt x="5697925" y="2552678"/>
                  <a:pt x="5700473" y="2552898"/>
                  <a:pt x="5703036" y="2553340"/>
                </a:cubicBezTo>
                <a:cubicBezTo>
                  <a:pt x="5705598" y="2553782"/>
                  <a:pt x="5708014" y="2554371"/>
                  <a:pt x="5710282" y="2555108"/>
                </a:cubicBezTo>
                <a:cubicBezTo>
                  <a:pt x="5712550" y="2555844"/>
                  <a:pt x="5714567" y="2556669"/>
                  <a:pt x="5716335" y="2557582"/>
                </a:cubicBezTo>
                <a:cubicBezTo>
                  <a:pt x="5718102" y="2558495"/>
                  <a:pt x="5719266" y="2559231"/>
                  <a:pt x="5719825" y="2559791"/>
                </a:cubicBezTo>
                <a:cubicBezTo>
                  <a:pt x="5720385" y="2560351"/>
                  <a:pt x="5720753" y="2560793"/>
                  <a:pt x="5720930" y="2561117"/>
                </a:cubicBezTo>
                <a:cubicBezTo>
                  <a:pt x="5721107" y="2561441"/>
                  <a:pt x="5721254" y="2561853"/>
                  <a:pt x="5721372" y="2562354"/>
                </a:cubicBezTo>
                <a:cubicBezTo>
                  <a:pt x="5721490" y="2562855"/>
                  <a:pt x="5721578" y="2563458"/>
                  <a:pt x="5721637" y="2564165"/>
                </a:cubicBezTo>
                <a:cubicBezTo>
                  <a:pt x="5721696" y="2564872"/>
                  <a:pt x="5721725" y="2565785"/>
                  <a:pt x="5721725" y="2566905"/>
                </a:cubicBezTo>
                <a:cubicBezTo>
                  <a:pt x="5721725" y="2567965"/>
                  <a:pt x="5721681" y="2568908"/>
                  <a:pt x="5721593" y="2569732"/>
                </a:cubicBezTo>
                <a:cubicBezTo>
                  <a:pt x="5721504" y="2570557"/>
                  <a:pt x="5721372" y="2571249"/>
                  <a:pt x="5721195" y="2571809"/>
                </a:cubicBezTo>
                <a:cubicBezTo>
                  <a:pt x="5721018" y="2572369"/>
                  <a:pt x="5720768" y="2572781"/>
                  <a:pt x="5720444" y="2573046"/>
                </a:cubicBezTo>
                <a:cubicBezTo>
                  <a:pt x="5720120" y="2573311"/>
                  <a:pt x="5719752" y="2573444"/>
                  <a:pt x="5719339" y="2573444"/>
                </a:cubicBezTo>
                <a:cubicBezTo>
                  <a:pt x="5718692" y="2573444"/>
                  <a:pt x="5717675" y="2573032"/>
                  <a:pt x="5716291" y="2572207"/>
                </a:cubicBezTo>
                <a:cubicBezTo>
                  <a:pt x="5714906" y="2571382"/>
                  <a:pt x="5713213" y="2570454"/>
                  <a:pt x="5711210" y="2569423"/>
                </a:cubicBezTo>
                <a:cubicBezTo>
                  <a:pt x="5709207" y="2568392"/>
                  <a:pt x="5706835" y="2567450"/>
                  <a:pt x="5704096" y="2566595"/>
                </a:cubicBezTo>
                <a:cubicBezTo>
                  <a:pt x="5701357" y="2565741"/>
                  <a:pt x="5698279" y="2565314"/>
                  <a:pt x="5694862" y="2565314"/>
                </a:cubicBezTo>
                <a:cubicBezTo>
                  <a:pt x="5691680" y="2565314"/>
                  <a:pt x="5688912" y="2565741"/>
                  <a:pt x="5686555" y="2566595"/>
                </a:cubicBezTo>
                <a:cubicBezTo>
                  <a:pt x="5684199" y="2567450"/>
                  <a:pt x="5682255" y="2568584"/>
                  <a:pt x="5680723" y="2569997"/>
                </a:cubicBezTo>
                <a:cubicBezTo>
                  <a:pt x="5679192" y="2571411"/>
                  <a:pt x="5678043" y="2573090"/>
                  <a:pt x="5677277" y="2575034"/>
                </a:cubicBezTo>
                <a:cubicBezTo>
                  <a:pt x="5676511" y="2576978"/>
                  <a:pt x="5676128" y="2579040"/>
                  <a:pt x="5676128" y="2581220"/>
                </a:cubicBezTo>
                <a:cubicBezTo>
                  <a:pt x="5676128" y="2584401"/>
                  <a:pt x="5676865" y="2587141"/>
                  <a:pt x="5678337" y="2589438"/>
                </a:cubicBezTo>
                <a:cubicBezTo>
                  <a:pt x="5679810" y="2591736"/>
                  <a:pt x="5681769" y="2593768"/>
                  <a:pt x="5684214" y="2595535"/>
                </a:cubicBezTo>
                <a:cubicBezTo>
                  <a:pt x="5686659" y="2597303"/>
                  <a:pt x="5689442" y="2598923"/>
                  <a:pt x="5692564" y="2600396"/>
                </a:cubicBezTo>
                <a:cubicBezTo>
                  <a:pt x="5695687" y="2601868"/>
                  <a:pt x="5698868" y="2603356"/>
                  <a:pt x="5702108" y="2604858"/>
                </a:cubicBezTo>
                <a:cubicBezTo>
                  <a:pt x="5705348" y="2606360"/>
                  <a:pt x="5708529" y="2608010"/>
                  <a:pt x="5711651" y="2609807"/>
                </a:cubicBezTo>
                <a:cubicBezTo>
                  <a:pt x="5714774" y="2611604"/>
                  <a:pt x="5717557" y="2613724"/>
                  <a:pt x="5720002" y="2616169"/>
                </a:cubicBezTo>
                <a:cubicBezTo>
                  <a:pt x="5722447" y="2618614"/>
                  <a:pt x="5724420" y="2621501"/>
                  <a:pt x="5725923" y="2624829"/>
                </a:cubicBezTo>
                <a:cubicBezTo>
                  <a:pt x="5727425" y="2628158"/>
                  <a:pt x="5728176" y="2632090"/>
                  <a:pt x="5728176" y="2636626"/>
                </a:cubicBezTo>
                <a:cubicBezTo>
                  <a:pt x="5728176" y="2641987"/>
                  <a:pt x="5727189" y="2646759"/>
                  <a:pt x="5725216" y="2650941"/>
                </a:cubicBezTo>
                <a:cubicBezTo>
                  <a:pt x="5723243" y="2655124"/>
                  <a:pt x="5720503" y="2658673"/>
                  <a:pt x="5716998" y="2661589"/>
                </a:cubicBezTo>
                <a:cubicBezTo>
                  <a:pt x="5713493" y="2664506"/>
                  <a:pt x="5709369" y="2666700"/>
                  <a:pt x="5704626" y="2668173"/>
                </a:cubicBezTo>
                <a:cubicBezTo>
                  <a:pt x="5699884" y="2669646"/>
                  <a:pt x="5694773" y="2670382"/>
                  <a:pt x="5689295" y="2670382"/>
                </a:cubicBezTo>
                <a:cubicBezTo>
                  <a:pt x="5685466" y="2670382"/>
                  <a:pt x="5681916" y="2670058"/>
                  <a:pt x="5678646" y="2669410"/>
                </a:cubicBezTo>
                <a:cubicBezTo>
                  <a:pt x="5675377" y="2668762"/>
                  <a:pt x="5672461" y="2667967"/>
                  <a:pt x="5669898" y="2667024"/>
                </a:cubicBezTo>
                <a:cubicBezTo>
                  <a:pt x="5667335" y="2666082"/>
                  <a:pt x="5665186" y="2665110"/>
                  <a:pt x="5663447" y="2664108"/>
                </a:cubicBezTo>
                <a:cubicBezTo>
                  <a:pt x="5661710" y="2663107"/>
                  <a:pt x="5660502" y="2662252"/>
                  <a:pt x="5659824" y="2661545"/>
                </a:cubicBezTo>
                <a:cubicBezTo>
                  <a:pt x="5659147" y="2660838"/>
                  <a:pt x="5658646" y="2659940"/>
                  <a:pt x="5658322" y="2658850"/>
                </a:cubicBezTo>
                <a:cubicBezTo>
                  <a:pt x="5657998" y="2657760"/>
                  <a:pt x="5657836" y="2656302"/>
                  <a:pt x="5657836" y="2654476"/>
                </a:cubicBezTo>
                <a:cubicBezTo>
                  <a:pt x="5657836" y="2653180"/>
                  <a:pt x="5657895" y="2652105"/>
                  <a:pt x="5658013" y="2651251"/>
                </a:cubicBezTo>
                <a:cubicBezTo>
                  <a:pt x="5658131" y="2650397"/>
                  <a:pt x="5658308" y="2649704"/>
                  <a:pt x="5658543" y="2649174"/>
                </a:cubicBezTo>
                <a:cubicBezTo>
                  <a:pt x="5658779" y="2648644"/>
                  <a:pt x="5659073" y="2648276"/>
                  <a:pt x="5659427" y="2648069"/>
                </a:cubicBezTo>
                <a:cubicBezTo>
                  <a:pt x="5659780" y="2647863"/>
                  <a:pt x="5660193" y="2647760"/>
                  <a:pt x="5660664" y="2647760"/>
                </a:cubicBezTo>
                <a:cubicBezTo>
                  <a:pt x="5661489" y="2647760"/>
                  <a:pt x="5662652" y="2648261"/>
                  <a:pt x="5664154" y="2649262"/>
                </a:cubicBezTo>
                <a:cubicBezTo>
                  <a:pt x="5665657" y="2650264"/>
                  <a:pt x="5667586" y="2651354"/>
                  <a:pt x="5669942" y="2652532"/>
                </a:cubicBezTo>
                <a:cubicBezTo>
                  <a:pt x="5672299" y="2653710"/>
                  <a:pt x="5675141" y="2654815"/>
                  <a:pt x="5678470" y="2655846"/>
                </a:cubicBezTo>
                <a:cubicBezTo>
                  <a:pt x="5681799" y="2656877"/>
                  <a:pt x="5685642" y="2657392"/>
                  <a:pt x="5690002" y="2657392"/>
                </a:cubicBezTo>
                <a:cubicBezTo>
                  <a:pt x="5693301" y="2657392"/>
                  <a:pt x="5696320" y="2656950"/>
                  <a:pt x="5699059" y="2656067"/>
                </a:cubicBezTo>
                <a:cubicBezTo>
                  <a:pt x="5701798" y="2655183"/>
                  <a:pt x="5704155" y="2653931"/>
                  <a:pt x="5706128" y="2652311"/>
                </a:cubicBezTo>
                <a:cubicBezTo>
                  <a:pt x="5708102" y="2650691"/>
                  <a:pt x="5709619" y="2648703"/>
                  <a:pt x="5710679" y="2646346"/>
                </a:cubicBezTo>
                <a:cubicBezTo>
                  <a:pt x="5711740" y="2643990"/>
                  <a:pt x="5712270" y="2641309"/>
                  <a:pt x="5712270" y="2638305"/>
                </a:cubicBezTo>
                <a:cubicBezTo>
                  <a:pt x="5712270" y="2635065"/>
                  <a:pt x="5711534" y="2632296"/>
                  <a:pt x="5710061" y="2629998"/>
                </a:cubicBezTo>
                <a:cubicBezTo>
                  <a:pt x="5708588" y="2627701"/>
                  <a:pt x="5706644" y="2625683"/>
                  <a:pt x="5704229" y="2623945"/>
                </a:cubicBezTo>
                <a:cubicBezTo>
                  <a:pt x="5701814" y="2622208"/>
                  <a:pt x="5699059" y="2620617"/>
                  <a:pt x="5695966" y="2619173"/>
                </a:cubicBezTo>
                <a:cubicBezTo>
                  <a:pt x="5692873" y="2617730"/>
                  <a:pt x="5689707" y="2616257"/>
                  <a:pt x="5686467" y="2614755"/>
                </a:cubicBezTo>
                <a:cubicBezTo>
                  <a:pt x="5683227" y="2613253"/>
                  <a:pt x="5680075" y="2611589"/>
                  <a:pt x="5677012" y="2609762"/>
                </a:cubicBezTo>
                <a:cubicBezTo>
                  <a:pt x="5673948" y="2607936"/>
                  <a:pt x="5671209" y="2605786"/>
                  <a:pt x="5668794" y="2603312"/>
                </a:cubicBezTo>
                <a:cubicBezTo>
                  <a:pt x="5666379" y="2600837"/>
                  <a:pt x="5664419" y="2597936"/>
                  <a:pt x="5662917" y="2594608"/>
                </a:cubicBezTo>
                <a:cubicBezTo>
                  <a:pt x="5661415" y="2591279"/>
                  <a:pt x="5660664" y="2587288"/>
                  <a:pt x="5660664" y="2582634"/>
                </a:cubicBezTo>
                <a:cubicBezTo>
                  <a:pt x="5660664" y="2577862"/>
                  <a:pt x="5661533" y="2573606"/>
                  <a:pt x="5663271" y="2569865"/>
                </a:cubicBezTo>
                <a:cubicBezTo>
                  <a:pt x="5665009" y="2566124"/>
                  <a:pt x="5667424" y="2562987"/>
                  <a:pt x="5670517" y="2560454"/>
                </a:cubicBezTo>
                <a:cubicBezTo>
                  <a:pt x="5673610" y="2557921"/>
                  <a:pt x="5677292" y="2555991"/>
                  <a:pt x="5681563" y="2554666"/>
                </a:cubicBezTo>
                <a:cubicBezTo>
                  <a:pt x="5685834" y="2553340"/>
                  <a:pt x="5690443" y="2552678"/>
                  <a:pt x="5695392" y="2552678"/>
                </a:cubicBezTo>
                <a:close/>
                <a:moveTo>
                  <a:pt x="5219142" y="2552678"/>
                </a:moveTo>
                <a:cubicBezTo>
                  <a:pt x="5221675" y="2552678"/>
                  <a:pt x="5224223" y="2552898"/>
                  <a:pt x="5226786" y="2553340"/>
                </a:cubicBezTo>
                <a:cubicBezTo>
                  <a:pt x="5229348" y="2553782"/>
                  <a:pt x="5231764" y="2554371"/>
                  <a:pt x="5234032" y="2555108"/>
                </a:cubicBezTo>
                <a:cubicBezTo>
                  <a:pt x="5236300" y="2555844"/>
                  <a:pt x="5238317" y="2556669"/>
                  <a:pt x="5240085" y="2557582"/>
                </a:cubicBezTo>
                <a:cubicBezTo>
                  <a:pt x="5241852" y="2558495"/>
                  <a:pt x="5243016" y="2559231"/>
                  <a:pt x="5243575" y="2559791"/>
                </a:cubicBezTo>
                <a:cubicBezTo>
                  <a:pt x="5244135" y="2560351"/>
                  <a:pt x="5244503" y="2560793"/>
                  <a:pt x="5244680" y="2561117"/>
                </a:cubicBezTo>
                <a:cubicBezTo>
                  <a:pt x="5244857" y="2561441"/>
                  <a:pt x="5245004" y="2561853"/>
                  <a:pt x="5245122" y="2562354"/>
                </a:cubicBezTo>
                <a:cubicBezTo>
                  <a:pt x="5245240" y="2562855"/>
                  <a:pt x="5245328" y="2563458"/>
                  <a:pt x="5245387" y="2564165"/>
                </a:cubicBezTo>
                <a:cubicBezTo>
                  <a:pt x="5245446" y="2564872"/>
                  <a:pt x="5245475" y="2565785"/>
                  <a:pt x="5245475" y="2566905"/>
                </a:cubicBezTo>
                <a:cubicBezTo>
                  <a:pt x="5245475" y="2567965"/>
                  <a:pt x="5245431" y="2568908"/>
                  <a:pt x="5245343" y="2569732"/>
                </a:cubicBezTo>
                <a:cubicBezTo>
                  <a:pt x="5245254" y="2570557"/>
                  <a:pt x="5245122" y="2571249"/>
                  <a:pt x="5244945" y="2571809"/>
                </a:cubicBezTo>
                <a:cubicBezTo>
                  <a:pt x="5244768" y="2572369"/>
                  <a:pt x="5244518" y="2572781"/>
                  <a:pt x="5244194" y="2573046"/>
                </a:cubicBezTo>
                <a:cubicBezTo>
                  <a:pt x="5243870" y="2573311"/>
                  <a:pt x="5243502" y="2573444"/>
                  <a:pt x="5243089" y="2573444"/>
                </a:cubicBezTo>
                <a:cubicBezTo>
                  <a:pt x="5242442" y="2573444"/>
                  <a:pt x="5241425" y="2573032"/>
                  <a:pt x="5240041" y="2572207"/>
                </a:cubicBezTo>
                <a:cubicBezTo>
                  <a:pt x="5238656" y="2571382"/>
                  <a:pt x="5236963" y="2570454"/>
                  <a:pt x="5234960" y="2569423"/>
                </a:cubicBezTo>
                <a:cubicBezTo>
                  <a:pt x="5232957" y="2568392"/>
                  <a:pt x="5230585" y="2567450"/>
                  <a:pt x="5227846" y="2566595"/>
                </a:cubicBezTo>
                <a:cubicBezTo>
                  <a:pt x="5225107" y="2565741"/>
                  <a:pt x="5222029" y="2565314"/>
                  <a:pt x="5218612" y="2565314"/>
                </a:cubicBezTo>
                <a:cubicBezTo>
                  <a:pt x="5215430" y="2565314"/>
                  <a:pt x="5212662" y="2565741"/>
                  <a:pt x="5210305" y="2566595"/>
                </a:cubicBezTo>
                <a:cubicBezTo>
                  <a:pt x="5207949" y="2567450"/>
                  <a:pt x="5206005" y="2568584"/>
                  <a:pt x="5204473" y="2569997"/>
                </a:cubicBezTo>
                <a:cubicBezTo>
                  <a:pt x="5202942" y="2571411"/>
                  <a:pt x="5201793" y="2573090"/>
                  <a:pt x="5201027" y="2575034"/>
                </a:cubicBezTo>
                <a:cubicBezTo>
                  <a:pt x="5200261" y="2576978"/>
                  <a:pt x="5199878" y="2579040"/>
                  <a:pt x="5199878" y="2581220"/>
                </a:cubicBezTo>
                <a:cubicBezTo>
                  <a:pt x="5199878" y="2584401"/>
                  <a:pt x="5200615" y="2587141"/>
                  <a:pt x="5202087" y="2589438"/>
                </a:cubicBezTo>
                <a:cubicBezTo>
                  <a:pt x="5203560" y="2591736"/>
                  <a:pt x="5205519" y="2593768"/>
                  <a:pt x="5207964" y="2595535"/>
                </a:cubicBezTo>
                <a:cubicBezTo>
                  <a:pt x="5210409" y="2597303"/>
                  <a:pt x="5213192" y="2598923"/>
                  <a:pt x="5216314" y="2600396"/>
                </a:cubicBezTo>
                <a:cubicBezTo>
                  <a:pt x="5219437" y="2601868"/>
                  <a:pt x="5222618" y="2603356"/>
                  <a:pt x="5225858" y="2604858"/>
                </a:cubicBezTo>
                <a:cubicBezTo>
                  <a:pt x="5229098" y="2606360"/>
                  <a:pt x="5232279" y="2608010"/>
                  <a:pt x="5235401" y="2609807"/>
                </a:cubicBezTo>
                <a:cubicBezTo>
                  <a:pt x="5238524" y="2611604"/>
                  <a:pt x="5241307" y="2613724"/>
                  <a:pt x="5243752" y="2616169"/>
                </a:cubicBezTo>
                <a:cubicBezTo>
                  <a:pt x="5246197" y="2618614"/>
                  <a:pt x="5248170" y="2621501"/>
                  <a:pt x="5249673" y="2624829"/>
                </a:cubicBezTo>
                <a:cubicBezTo>
                  <a:pt x="5251175" y="2628158"/>
                  <a:pt x="5251926" y="2632090"/>
                  <a:pt x="5251926" y="2636626"/>
                </a:cubicBezTo>
                <a:cubicBezTo>
                  <a:pt x="5251926" y="2641987"/>
                  <a:pt x="5250939" y="2646759"/>
                  <a:pt x="5248966" y="2650941"/>
                </a:cubicBezTo>
                <a:cubicBezTo>
                  <a:pt x="5246993" y="2655124"/>
                  <a:pt x="5244253" y="2658673"/>
                  <a:pt x="5240748" y="2661589"/>
                </a:cubicBezTo>
                <a:cubicBezTo>
                  <a:pt x="5237243" y="2664506"/>
                  <a:pt x="5233119" y="2666700"/>
                  <a:pt x="5228376" y="2668173"/>
                </a:cubicBezTo>
                <a:cubicBezTo>
                  <a:pt x="5223634" y="2669646"/>
                  <a:pt x="5218523" y="2670382"/>
                  <a:pt x="5213045" y="2670382"/>
                </a:cubicBezTo>
                <a:cubicBezTo>
                  <a:pt x="5209216" y="2670382"/>
                  <a:pt x="5205666" y="2670058"/>
                  <a:pt x="5202396" y="2669410"/>
                </a:cubicBezTo>
                <a:cubicBezTo>
                  <a:pt x="5199127" y="2668762"/>
                  <a:pt x="5196211" y="2667967"/>
                  <a:pt x="5193648" y="2667024"/>
                </a:cubicBezTo>
                <a:cubicBezTo>
                  <a:pt x="5191085" y="2666082"/>
                  <a:pt x="5188936" y="2665110"/>
                  <a:pt x="5187197" y="2664108"/>
                </a:cubicBezTo>
                <a:cubicBezTo>
                  <a:pt x="5185460" y="2663107"/>
                  <a:pt x="5184252" y="2662252"/>
                  <a:pt x="5183574" y="2661545"/>
                </a:cubicBezTo>
                <a:cubicBezTo>
                  <a:pt x="5182897" y="2660838"/>
                  <a:pt x="5182396" y="2659940"/>
                  <a:pt x="5182072" y="2658850"/>
                </a:cubicBezTo>
                <a:cubicBezTo>
                  <a:pt x="5181748" y="2657760"/>
                  <a:pt x="5181586" y="2656302"/>
                  <a:pt x="5181586" y="2654476"/>
                </a:cubicBezTo>
                <a:cubicBezTo>
                  <a:pt x="5181586" y="2653180"/>
                  <a:pt x="5181645" y="2652105"/>
                  <a:pt x="5181763" y="2651251"/>
                </a:cubicBezTo>
                <a:cubicBezTo>
                  <a:pt x="5181881" y="2650397"/>
                  <a:pt x="5182058" y="2649704"/>
                  <a:pt x="5182293" y="2649174"/>
                </a:cubicBezTo>
                <a:cubicBezTo>
                  <a:pt x="5182529" y="2648644"/>
                  <a:pt x="5182823" y="2648276"/>
                  <a:pt x="5183177" y="2648069"/>
                </a:cubicBezTo>
                <a:cubicBezTo>
                  <a:pt x="5183530" y="2647863"/>
                  <a:pt x="5183943" y="2647760"/>
                  <a:pt x="5184414" y="2647760"/>
                </a:cubicBezTo>
                <a:cubicBezTo>
                  <a:pt x="5185239" y="2647760"/>
                  <a:pt x="5186402" y="2648261"/>
                  <a:pt x="5187904" y="2649262"/>
                </a:cubicBezTo>
                <a:cubicBezTo>
                  <a:pt x="5189407" y="2650264"/>
                  <a:pt x="5191336" y="2651354"/>
                  <a:pt x="5193692" y="2652532"/>
                </a:cubicBezTo>
                <a:cubicBezTo>
                  <a:pt x="5196049" y="2653710"/>
                  <a:pt x="5198891" y="2654815"/>
                  <a:pt x="5202220" y="2655846"/>
                </a:cubicBezTo>
                <a:cubicBezTo>
                  <a:pt x="5205549" y="2656877"/>
                  <a:pt x="5209392" y="2657392"/>
                  <a:pt x="5213752" y="2657392"/>
                </a:cubicBezTo>
                <a:cubicBezTo>
                  <a:pt x="5217051" y="2657392"/>
                  <a:pt x="5220070" y="2656950"/>
                  <a:pt x="5222809" y="2656067"/>
                </a:cubicBezTo>
                <a:cubicBezTo>
                  <a:pt x="5225548" y="2655183"/>
                  <a:pt x="5227905" y="2653931"/>
                  <a:pt x="5229878" y="2652311"/>
                </a:cubicBezTo>
                <a:cubicBezTo>
                  <a:pt x="5231852" y="2650691"/>
                  <a:pt x="5233369" y="2648703"/>
                  <a:pt x="5234429" y="2646346"/>
                </a:cubicBezTo>
                <a:cubicBezTo>
                  <a:pt x="5235490" y="2643990"/>
                  <a:pt x="5236020" y="2641309"/>
                  <a:pt x="5236020" y="2638305"/>
                </a:cubicBezTo>
                <a:cubicBezTo>
                  <a:pt x="5236020" y="2635065"/>
                  <a:pt x="5235284" y="2632296"/>
                  <a:pt x="5233811" y="2629998"/>
                </a:cubicBezTo>
                <a:cubicBezTo>
                  <a:pt x="5232338" y="2627701"/>
                  <a:pt x="5230394" y="2625683"/>
                  <a:pt x="5227979" y="2623945"/>
                </a:cubicBezTo>
                <a:cubicBezTo>
                  <a:pt x="5225564" y="2622208"/>
                  <a:pt x="5222809" y="2620617"/>
                  <a:pt x="5219716" y="2619173"/>
                </a:cubicBezTo>
                <a:cubicBezTo>
                  <a:pt x="5216623" y="2617730"/>
                  <a:pt x="5213457" y="2616257"/>
                  <a:pt x="5210217" y="2614755"/>
                </a:cubicBezTo>
                <a:cubicBezTo>
                  <a:pt x="5206977" y="2613253"/>
                  <a:pt x="5203825" y="2611589"/>
                  <a:pt x="5200762" y="2609762"/>
                </a:cubicBezTo>
                <a:cubicBezTo>
                  <a:pt x="5197698" y="2607936"/>
                  <a:pt x="5194959" y="2605786"/>
                  <a:pt x="5192544" y="2603312"/>
                </a:cubicBezTo>
                <a:cubicBezTo>
                  <a:pt x="5190129" y="2600837"/>
                  <a:pt x="5188169" y="2597936"/>
                  <a:pt x="5186667" y="2594608"/>
                </a:cubicBezTo>
                <a:cubicBezTo>
                  <a:pt x="5185165" y="2591279"/>
                  <a:pt x="5184414" y="2587288"/>
                  <a:pt x="5184414" y="2582634"/>
                </a:cubicBezTo>
                <a:cubicBezTo>
                  <a:pt x="5184414" y="2577862"/>
                  <a:pt x="5185283" y="2573606"/>
                  <a:pt x="5187021" y="2569865"/>
                </a:cubicBezTo>
                <a:cubicBezTo>
                  <a:pt x="5188759" y="2566124"/>
                  <a:pt x="5191174" y="2562987"/>
                  <a:pt x="5194267" y="2560454"/>
                </a:cubicBezTo>
                <a:cubicBezTo>
                  <a:pt x="5197360" y="2557921"/>
                  <a:pt x="5201042" y="2555991"/>
                  <a:pt x="5205313" y="2554666"/>
                </a:cubicBezTo>
                <a:cubicBezTo>
                  <a:pt x="5209584" y="2553340"/>
                  <a:pt x="5214193" y="2552678"/>
                  <a:pt x="5219142" y="2552678"/>
                </a:cubicBezTo>
                <a:close/>
                <a:moveTo>
                  <a:pt x="4752417" y="2552678"/>
                </a:moveTo>
                <a:cubicBezTo>
                  <a:pt x="4754950" y="2552678"/>
                  <a:pt x="4757498" y="2552898"/>
                  <a:pt x="4760061" y="2553340"/>
                </a:cubicBezTo>
                <a:cubicBezTo>
                  <a:pt x="4762623" y="2553782"/>
                  <a:pt x="4765039" y="2554371"/>
                  <a:pt x="4767307" y="2555108"/>
                </a:cubicBezTo>
                <a:cubicBezTo>
                  <a:pt x="4769575" y="2555844"/>
                  <a:pt x="4771592" y="2556669"/>
                  <a:pt x="4773360" y="2557582"/>
                </a:cubicBezTo>
                <a:cubicBezTo>
                  <a:pt x="4775127" y="2558495"/>
                  <a:pt x="4776291" y="2559231"/>
                  <a:pt x="4776850" y="2559791"/>
                </a:cubicBezTo>
                <a:cubicBezTo>
                  <a:pt x="4777410" y="2560351"/>
                  <a:pt x="4777778" y="2560793"/>
                  <a:pt x="4777955" y="2561117"/>
                </a:cubicBezTo>
                <a:cubicBezTo>
                  <a:pt x="4778132" y="2561441"/>
                  <a:pt x="4778279" y="2561853"/>
                  <a:pt x="4778397" y="2562354"/>
                </a:cubicBezTo>
                <a:cubicBezTo>
                  <a:pt x="4778515" y="2562855"/>
                  <a:pt x="4778603" y="2563458"/>
                  <a:pt x="4778662" y="2564165"/>
                </a:cubicBezTo>
                <a:cubicBezTo>
                  <a:pt x="4778721" y="2564872"/>
                  <a:pt x="4778750" y="2565785"/>
                  <a:pt x="4778750" y="2566905"/>
                </a:cubicBezTo>
                <a:cubicBezTo>
                  <a:pt x="4778750" y="2567965"/>
                  <a:pt x="4778706" y="2568908"/>
                  <a:pt x="4778618" y="2569732"/>
                </a:cubicBezTo>
                <a:cubicBezTo>
                  <a:pt x="4778529" y="2570557"/>
                  <a:pt x="4778397" y="2571249"/>
                  <a:pt x="4778220" y="2571809"/>
                </a:cubicBezTo>
                <a:cubicBezTo>
                  <a:pt x="4778043" y="2572369"/>
                  <a:pt x="4777793" y="2572781"/>
                  <a:pt x="4777469" y="2573046"/>
                </a:cubicBezTo>
                <a:cubicBezTo>
                  <a:pt x="4777145" y="2573311"/>
                  <a:pt x="4776777" y="2573444"/>
                  <a:pt x="4776364" y="2573444"/>
                </a:cubicBezTo>
                <a:cubicBezTo>
                  <a:pt x="4775717" y="2573444"/>
                  <a:pt x="4774700" y="2573032"/>
                  <a:pt x="4773316" y="2572207"/>
                </a:cubicBezTo>
                <a:cubicBezTo>
                  <a:pt x="4771931" y="2571382"/>
                  <a:pt x="4770238" y="2570454"/>
                  <a:pt x="4768235" y="2569423"/>
                </a:cubicBezTo>
                <a:cubicBezTo>
                  <a:pt x="4766232" y="2568392"/>
                  <a:pt x="4763860" y="2567450"/>
                  <a:pt x="4761121" y="2566595"/>
                </a:cubicBezTo>
                <a:cubicBezTo>
                  <a:pt x="4758382" y="2565741"/>
                  <a:pt x="4755304" y="2565314"/>
                  <a:pt x="4751887" y="2565314"/>
                </a:cubicBezTo>
                <a:cubicBezTo>
                  <a:pt x="4748705" y="2565314"/>
                  <a:pt x="4745937" y="2565741"/>
                  <a:pt x="4743580" y="2566595"/>
                </a:cubicBezTo>
                <a:cubicBezTo>
                  <a:pt x="4741224" y="2567450"/>
                  <a:pt x="4739280" y="2568584"/>
                  <a:pt x="4737748" y="2569997"/>
                </a:cubicBezTo>
                <a:cubicBezTo>
                  <a:pt x="4736217" y="2571411"/>
                  <a:pt x="4735068" y="2573090"/>
                  <a:pt x="4734302" y="2575034"/>
                </a:cubicBezTo>
                <a:cubicBezTo>
                  <a:pt x="4733536" y="2576978"/>
                  <a:pt x="4733153" y="2579040"/>
                  <a:pt x="4733153" y="2581220"/>
                </a:cubicBezTo>
                <a:cubicBezTo>
                  <a:pt x="4733153" y="2584401"/>
                  <a:pt x="4733890" y="2587141"/>
                  <a:pt x="4735362" y="2589438"/>
                </a:cubicBezTo>
                <a:cubicBezTo>
                  <a:pt x="4736835" y="2591736"/>
                  <a:pt x="4738794" y="2593768"/>
                  <a:pt x="4741239" y="2595535"/>
                </a:cubicBezTo>
                <a:cubicBezTo>
                  <a:pt x="4743684" y="2597303"/>
                  <a:pt x="4746467" y="2598923"/>
                  <a:pt x="4749589" y="2600396"/>
                </a:cubicBezTo>
                <a:cubicBezTo>
                  <a:pt x="4752712" y="2601868"/>
                  <a:pt x="4755893" y="2603356"/>
                  <a:pt x="4759133" y="2604858"/>
                </a:cubicBezTo>
                <a:cubicBezTo>
                  <a:pt x="4762373" y="2606360"/>
                  <a:pt x="4765554" y="2608010"/>
                  <a:pt x="4768676" y="2609807"/>
                </a:cubicBezTo>
                <a:cubicBezTo>
                  <a:pt x="4771799" y="2611604"/>
                  <a:pt x="4774582" y="2613724"/>
                  <a:pt x="4777027" y="2616169"/>
                </a:cubicBezTo>
                <a:cubicBezTo>
                  <a:pt x="4779472" y="2618614"/>
                  <a:pt x="4781445" y="2621501"/>
                  <a:pt x="4782948" y="2624829"/>
                </a:cubicBezTo>
                <a:cubicBezTo>
                  <a:pt x="4784450" y="2628158"/>
                  <a:pt x="4785201" y="2632090"/>
                  <a:pt x="4785201" y="2636626"/>
                </a:cubicBezTo>
                <a:cubicBezTo>
                  <a:pt x="4785201" y="2641987"/>
                  <a:pt x="4784214" y="2646759"/>
                  <a:pt x="4782241" y="2650941"/>
                </a:cubicBezTo>
                <a:cubicBezTo>
                  <a:pt x="4780268" y="2655124"/>
                  <a:pt x="4777528" y="2658673"/>
                  <a:pt x="4774023" y="2661589"/>
                </a:cubicBezTo>
                <a:cubicBezTo>
                  <a:pt x="4770518" y="2664506"/>
                  <a:pt x="4766394" y="2666700"/>
                  <a:pt x="4761651" y="2668173"/>
                </a:cubicBezTo>
                <a:cubicBezTo>
                  <a:pt x="4756909" y="2669646"/>
                  <a:pt x="4751798" y="2670382"/>
                  <a:pt x="4746320" y="2670382"/>
                </a:cubicBezTo>
                <a:cubicBezTo>
                  <a:pt x="4742491" y="2670382"/>
                  <a:pt x="4738941" y="2670058"/>
                  <a:pt x="4735671" y="2669410"/>
                </a:cubicBezTo>
                <a:cubicBezTo>
                  <a:pt x="4732402" y="2668762"/>
                  <a:pt x="4729486" y="2667967"/>
                  <a:pt x="4726923" y="2667024"/>
                </a:cubicBezTo>
                <a:cubicBezTo>
                  <a:pt x="4724360" y="2666082"/>
                  <a:pt x="4722211" y="2665110"/>
                  <a:pt x="4720472" y="2664108"/>
                </a:cubicBezTo>
                <a:cubicBezTo>
                  <a:pt x="4718735" y="2663107"/>
                  <a:pt x="4717527" y="2662252"/>
                  <a:pt x="4716849" y="2661545"/>
                </a:cubicBezTo>
                <a:cubicBezTo>
                  <a:pt x="4716172" y="2660838"/>
                  <a:pt x="4715671" y="2659940"/>
                  <a:pt x="4715347" y="2658850"/>
                </a:cubicBezTo>
                <a:cubicBezTo>
                  <a:pt x="4715023" y="2657760"/>
                  <a:pt x="4714861" y="2656302"/>
                  <a:pt x="4714861" y="2654476"/>
                </a:cubicBezTo>
                <a:cubicBezTo>
                  <a:pt x="4714861" y="2653180"/>
                  <a:pt x="4714920" y="2652105"/>
                  <a:pt x="4715038" y="2651251"/>
                </a:cubicBezTo>
                <a:cubicBezTo>
                  <a:pt x="4715156" y="2650397"/>
                  <a:pt x="4715333" y="2649704"/>
                  <a:pt x="4715568" y="2649174"/>
                </a:cubicBezTo>
                <a:cubicBezTo>
                  <a:pt x="4715804" y="2648644"/>
                  <a:pt x="4716098" y="2648276"/>
                  <a:pt x="4716452" y="2648069"/>
                </a:cubicBezTo>
                <a:cubicBezTo>
                  <a:pt x="4716805" y="2647863"/>
                  <a:pt x="4717218" y="2647760"/>
                  <a:pt x="4717689" y="2647760"/>
                </a:cubicBezTo>
                <a:cubicBezTo>
                  <a:pt x="4718514" y="2647760"/>
                  <a:pt x="4719677" y="2648261"/>
                  <a:pt x="4721179" y="2649262"/>
                </a:cubicBezTo>
                <a:cubicBezTo>
                  <a:pt x="4722682" y="2650264"/>
                  <a:pt x="4724611" y="2651354"/>
                  <a:pt x="4726967" y="2652532"/>
                </a:cubicBezTo>
                <a:cubicBezTo>
                  <a:pt x="4729324" y="2653710"/>
                  <a:pt x="4732166" y="2654815"/>
                  <a:pt x="4735495" y="2655846"/>
                </a:cubicBezTo>
                <a:cubicBezTo>
                  <a:pt x="4738824" y="2656877"/>
                  <a:pt x="4742667" y="2657392"/>
                  <a:pt x="4747027" y="2657392"/>
                </a:cubicBezTo>
                <a:cubicBezTo>
                  <a:pt x="4750326" y="2657392"/>
                  <a:pt x="4753345" y="2656950"/>
                  <a:pt x="4756084" y="2656067"/>
                </a:cubicBezTo>
                <a:cubicBezTo>
                  <a:pt x="4758823" y="2655183"/>
                  <a:pt x="4761180" y="2653931"/>
                  <a:pt x="4763153" y="2652311"/>
                </a:cubicBezTo>
                <a:cubicBezTo>
                  <a:pt x="4765127" y="2650691"/>
                  <a:pt x="4766644" y="2648703"/>
                  <a:pt x="4767704" y="2646346"/>
                </a:cubicBezTo>
                <a:cubicBezTo>
                  <a:pt x="4768765" y="2643990"/>
                  <a:pt x="4769295" y="2641309"/>
                  <a:pt x="4769295" y="2638305"/>
                </a:cubicBezTo>
                <a:cubicBezTo>
                  <a:pt x="4769295" y="2635065"/>
                  <a:pt x="4768559" y="2632296"/>
                  <a:pt x="4767086" y="2629998"/>
                </a:cubicBezTo>
                <a:cubicBezTo>
                  <a:pt x="4765613" y="2627701"/>
                  <a:pt x="4763669" y="2625683"/>
                  <a:pt x="4761254" y="2623945"/>
                </a:cubicBezTo>
                <a:cubicBezTo>
                  <a:pt x="4758839" y="2622208"/>
                  <a:pt x="4756084" y="2620617"/>
                  <a:pt x="4752991" y="2619173"/>
                </a:cubicBezTo>
                <a:cubicBezTo>
                  <a:pt x="4749898" y="2617730"/>
                  <a:pt x="4746732" y="2616257"/>
                  <a:pt x="4743492" y="2614755"/>
                </a:cubicBezTo>
                <a:cubicBezTo>
                  <a:pt x="4740252" y="2613253"/>
                  <a:pt x="4737100" y="2611589"/>
                  <a:pt x="4734037" y="2609762"/>
                </a:cubicBezTo>
                <a:cubicBezTo>
                  <a:pt x="4730973" y="2607936"/>
                  <a:pt x="4728234" y="2605786"/>
                  <a:pt x="4725819" y="2603312"/>
                </a:cubicBezTo>
                <a:cubicBezTo>
                  <a:pt x="4723404" y="2600837"/>
                  <a:pt x="4721444" y="2597936"/>
                  <a:pt x="4719942" y="2594608"/>
                </a:cubicBezTo>
                <a:cubicBezTo>
                  <a:pt x="4718440" y="2591279"/>
                  <a:pt x="4717689" y="2587288"/>
                  <a:pt x="4717689" y="2582634"/>
                </a:cubicBezTo>
                <a:cubicBezTo>
                  <a:pt x="4717689" y="2577862"/>
                  <a:pt x="4718558" y="2573606"/>
                  <a:pt x="4720296" y="2569865"/>
                </a:cubicBezTo>
                <a:cubicBezTo>
                  <a:pt x="4722034" y="2566124"/>
                  <a:pt x="4724449" y="2562987"/>
                  <a:pt x="4727542" y="2560454"/>
                </a:cubicBezTo>
                <a:cubicBezTo>
                  <a:pt x="4730635" y="2557921"/>
                  <a:pt x="4734317" y="2555991"/>
                  <a:pt x="4738588" y="2554666"/>
                </a:cubicBezTo>
                <a:cubicBezTo>
                  <a:pt x="4742859" y="2553340"/>
                  <a:pt x="4747468" y="2552678"/>
                  <a:pt x="4752417" y="2552678"/>
                </a:cubicBezTo>
                <a:close/>
                <a:moveTo>
                  <a:pt x="4276167" y="2552678"/>
                </a:moveTo>
                <a:cubicBezTo>
                  <a:pt x="4278700" y="2552678"/>
                  <a:pt x="4281248" y="2552898"/>
                  <a:pt x="4283811" y="2553340"/>
                </a:cubicBezTo>
                <a:cubicBezTo>
                  <a:pt x="4286374" y="2553782"/>
                  <a:pt x="4288789" y="2554371"/>
                  <a:pt x="4291057" y="2555108"/>
                </a:cubicBezTo>
                <a:cubicBezTo>
                  <a:pt x="4293325" y="2555844"/>
                  <a:pt x="4295343" y="2556669"/>
                  <a:pt x="4297110" y="2557582"/>
                </a:cubicBezTo>
                <a:cubicBezTo>
                  <a:pt x="4298877" y="2558495"/>
                  <a:pt x="4300041" y="2559231"/>
                  <a:pt x="4300601" y="2559791"/>
                </a:cubicBezTo>
                <a:cubicBezTo>
                  <a:pt x="4301160" y="2560351"/>
                  <a:pt x="4301528" y="2560793"/>
                  <a:pt x="4301705" y="2561117"/>
                </a:cubicBezTo>
                <a:cubicBezTo>
                  <a:pt x="4301882" y="2561441"/>
                  <a:pt x="4302029" y="2561853"/>
                  <a:pt x="4302147" y="2562354"/>
                </a:cubicBezTo>
                <a:cubicBezTo>
                  <a:pt x="4302265" y="2562855"/>
                  <a:pt x="4302353" y="2563458"/>
                  <a:pt x="4302412" y="2564165"/>
                </a:cubicBezTo>
                <a:cubicBezTo>
                  <a:pt x="4302471" y="2564872"/>
                  <a:pt x="4302500" y="2565785"/>
                  <a:pt x="4302500" y="2566905"/>
                </a:cubicBezTo>
                <a:cubicBezTo>
                  <a:pt x="4302500" y="2567965"/>
                  <a:pt x="4302456" y="2568908"/>
                  <a:pt x="4302368" y="2569732"/>
                </a:cubicBezTo>
                <a:cubicBezTo>
                  <a:pt x="4302280" y="2570557"/>
                  <a:pt x="4302147" y="2571249"/>
                  <a:pt x="4301970" y="2571809"/>
                </a:cubicBezTo>
                <a:cubicBezTo>
                  <a:pt x="4301794" y="2572369"/>
                  <a:pt x="4301543" y="2572781"/>
                  <a:pt x="4301219" y="2573046"/>
                </a:cubicBezTo>
                <a:cubicBezTo>
                  <a:pt x="4300895" y="2573311"/>
                  <a:pt x="4300527" y="2573444"/>
                  <a:pt x="4300115" y="2573444"/>
                </a:cubicBezTo>
                <a:cubicBezTo>
                  <a:pt x="4299467" y="2573444"/>
                  <a:pt x="4298450" y="2573032"/>
                  <a:pt x="4297066" y="2572207"/>
                </a:cubicBezTo>
                <a:cubicBezTo>
                  <a:pt x="4295681" y="2571382"/>
                  <a:pt x="4293988" y="2570454"/>
                  <a:pt x="4291985" y="2569423"/>
                </a:cubicBezTo>
                <a:cubicBezTo>
                  <a:pt x="4289982" y="2568392"/>
                  <a:pt x="4287611" y="2567450"/>
                  <a:pt x="4284871" y="2566595"/>
                </a:cubicBezTo>
                <a:cubicBezTo>
                  <a:pt x="4282132" y="2565741"/>
                  <a:pt x="4279054" y="2565314"/>
                  <a:pt x="4275637" y="2565314"/>
                </a:cubicBezTo>
                <a:cubicBezTo>
                  <a:pt x="4272456" y="2565314"/>
                  <a:pt x="4269687" y="2565741"/>
                  <a:pt x="4267331" y="2566595"/>
                </a:cubicBezTo>
                <a:cubicBezTo>
                  <a:pt x="4264974" y="2567450"/>
                  <a:pt x="4263030" y="2568584"/>
                  <a:pt x="4261498" y="2569997"/>
                </a:cubicBezTo>
                <a:cubicBezTo>
                  <a:pt x="4259966" y="2571411"/>
                  <a:pt x="4258818" y="2573090"/>
                  <a:pt x="4258052" y="2575034"/>
                </a:cubicBezTo>
                <a:cubicBezTo>
                  <a:pt x="4257286" y="2576978"/>
                  <a:pt x="4256903" y="2579040"/>
                  <a:pt x="4256903" y="2581220"/>
                </a:cubicBezTo>
                <a:cubicBezTo>
                  <a:pt x="4256903" y="2584401"/>
                  <a:pt x="4257640" y="2587141"/>
                  <a:pt x="4259112" y="2589438"/>
                </a:cubicBezTo>
                <a:cubicBezTo>
                  <a:pt x="4260585" y="2591736"/>
                  <a:pt x="4262544" y="2593768"/>
                  <a:pt x="4264989" y="2595535"/>
                </a:cubicBezTo>
                <a:cubicBezTo>
                  <a:pt x="4267433" y="2597303"/>
                  <a:pt x="4270217" y="2598923"/>
                  <a:pt x="4273339" y="2600396"/>
                </a:cubicBezTo>
                <a:cubicBezTo>
                  <a:pt x="4276462" y="2601868"/>
                  <a:pt x="4279643" y="2603356"/>
                  <a:pt x="4282883" y="2604858"/>
                </a:cubicBezTo>
                <a:cubicBezTo>
                  <a:pt x="4286123" y="2606360"/>
                  <a:pt x="4289304" y="2608010"/>
                  <a:pt x="4292427" y="2609807"/>
                </a:cubicBezTo>
                <a:cubicBezTo>
                  <a:pt x="4295549" y="2611604"/>
                  <a:pt x="4298332" y="2613724"/>
                  <a:pt x="4300777" y="2616169"/>
                </a:cubicBezTo>
                <a:cubicBezTo>
                  <a:pt x="4303222" y="2618614"/>
                  <a:pt x="4305196" y="2621501"/>
                  <a:pt x="4306698" y="2624829"/>
                </a:cubicBezTo>
                <a:cubicBezTo>
                  <a:pt x="4308200" y="2628158"/>
                  <a:pt x="4308951" y="2632090"/>
                  <a:pt x="4308951" y="2636626"/>
                </a:cubicBezTo>
                <a:cubicBezTo>
                  <a:pt x="4308951" y="2641987"/>
                  <a:pt x="4307964" y="2646759"/>
                  <a:pt x="4305991" y="2650941"/>
                </a:cubicBezTo>
                <a:cubicBezTo>
                  <a:pt x="4304018" y="2655124"/>
                  <a:pt x="4301278" y="2658673"/>
                  <a:pt x="4297773" y="2661589"/>
                </a:cubicBezTo>
                <a:cubicBezTo>
                  <a:pt x="4294268" y="2664506"/>
                  <a:pt x="4290144" y="2666700"/>
                  <a:pt x="4285402" y="2668173"/>
                </a:cubicBezTo>
                <a:cubicBezTo>
                  <a:pt x="4280659" y="2669646"/>
                  <a:pt x="4275549" y="2670382"/>
                  <a:pt x="4270070" y="2670382"/>
                </a:cubicBezTo>
                <a:cubicBezTo>
                  <a:pt x="4266240" y="2670382"/>
                  <a:pt x="4262691" y="2670058"/>
                  <a:pt x="4259422" y="2669410"/>
                </a:cubicBezTo>
                <a:cubicBezTo>
                  <a:pt x="4256152" y="2668762"/>
                  <a:pt x="4253236" y="2667967"/>
                  <a:pt x="4250673" y="2667024"/>
                </a:cubicBezTo>
                <a:cubicBezTo>
                  <a:pt x="4248111" y="2666082"/>
                  <a:pt x="4245961" y="2665110"/>
                  <a:pt x="4244223" y="2664108"/>
                </a:cubicBezTo>
                <a:cubicBezTo>
                  <a:pt x="4242485" y="2663107"/>
                  <a:pt x="4241277" y="2662252"/>
                  <a:pt x="4240600" y="2661545"/>
                </a:cubicBezTo>
                <a:cubicBezTo>
                  <a:pt x="4239922" y="2660838"/>
                  <a:pt x="4239421" y="2659940"/>
                  <a:pt x="4239097" y="2658850"/>
                </a:cubicBezTo>
                <a:cubicBezTo>
                  <a:pt x="4238773" y="2657760"/>
                  <a:pt x="4238611" y="2656302"/>
                  <a:pt x="4238611" y="2654476"/>
                </a:cubicBezTo>
                <a:cubicBezTo>
                  <a:pt x="4238611" y="2653180"/>
                  <a:pt x="4238670" y="2652105"/>
                  <a:pt x="4238788" y="2651251"/>
                </a:cubicBezTo>
                <a:cubicBezTo>
                  <a:pt x="4238906" y="2650397"/>
                  <a:pt x="4239083" y="2649704"/>
                  <a:pt x="4239318" y="2649174"/>
                </a:cubicBezTo>
                <a:cubicBezTo>
                  <a:pt x="4239554" y="2648644"/>
                  <a:pt x="4239848" y="2648276"/>
                  <a:pt x="4240202" y="2648069"/>
                </a:cubicBezTo>
                <a:cubicBezTo>
                  <a:pt x="4240555" y="2647863"/>
                  <a:pt x="4240968" y="2647760"/>
                  <a:pt x="4241439" y="2647760"/>
                </a:cubicBezTo>
                <a:cubicBezTo>
                  <a:pt x="4242264" y="2647760"/>
                  <a:pt x="4243427" y="2648261"/>
                  <a:pt x="4244930" y="2649262"/>
                </a:cubicBezTo>
                <a:cubicBezTo>
                  <a:pt x="4246432" y="2650264"/>
                  <a:pt x="4248361" y="2651354"/>
                  <a:pt x="4250718" y="2652532"/>
                </a:cubicBezTo>
                <a:cubicBezTo>
                  <a:pt x="4253074" y="2653710"/>
                  <a:pt x="4255916" y="2654815"/>
                  <a:pt x="4259245" y="2655846"/>
                </a:cubicBezTo>
                <a:cubicBezTo>
                  <a:pt x="4262573" y="2656877"/>
                  <a:pt x="4266417" y="2657392"/>
                  <a:pt x="4270777" y="2657392"/>
                </a:cubicBezTo>
                <a:cubicBezTo>
                  <a:pt x="4274076" y="2657392"/>
                  <a:pt x="4277095" y="2656950"/>
                  <a:pt x="4279834" y="2656067"/>
                </a:cubicBezTo>
                <a:cubicBezTo>
                  <a:pt x="4282574" y="2655183"/>
                  <a:pt x="4284930" y="2653931"/>
                  <a:pt x="4286904" y="2652311"/>
                </a:cubicBezTo>
                <a:cubicBezTo>
                  <a:pt x="4288877" y="2650691"/>
                  <a:pt x="4290394" y="2648703"/>
                  <a:pt x="4291455" y="2646346"/>
                </a:cubicBezTo>
                <a:cubicBezTo>
                  <a:pt x="4292515" y="2643990"/>
                  <a:pt x="4293045" y="2641309"/>
                  <a:pt x="4293045" y="2638305"/>
                </a:cubicBezTo>
                <a:cubicBezTo>
                  <a:pt x="4293045" y="2635065"/>
                  <a:pt x="4292309" y="2632296"/>
                  <a:pt x="4290836" y="2629998"/>
                </a:cubicBezTo>
                <a:cubicBezTo>
                  <a:pt x="4289363" y="2627701"/>
                  <a:pt x="4287419" y="2625683"/>
                  <a:pt x="4285004" y="2623945"/>
                </a:cubicBezTo>
                <a:cubicBezTo>
                  <a:pt x="4282589" y="2622208"/>
                  <a:pt x="4279834" y="2620617"/>
                  <a:pt x="4276742" y="2619173"/>
                </a:cubicBezTo>
                <a:cubicBezTo>
                  <a:pt x="4273649" y="2617730"/>
                  <a:pt x="4270482" y="2616257"/>
                  <a:pt x="4267242" y="2614755"/>
                </a:cubicBezTo>
                <a:cubicBezTo>
                  <a:pt x="4264002" y="2613253"/>
                  <a:pt x="4260850" y="2611589"/>
                  <a:pt x="4257787" y="2609762"/>
                </a:cubicBezTo>
                <a:cubicBezTo>
                  <a:pt x="4254723" y="2607936"/>
                  <a:pt x="4251984" y="2605786"/>
                  <a:pt x="4249569" y="2603312"/>
                </a:cubicBezTo>
                <a:cubicBezTo>
                  <a:pt x="4247154" y="2600837"/>
                  <a:pt x="4245195" y="2597936"/>
                  <a:pt x="4243692" y="2594608"/>
                </a:cubicBezTo>
                <a:cubicBezTo>
                  <a:pt x="4242190" y="2591279"/>
                  <a:pt x="4241439" y="2587288"/>
                  <a:pt x="4241439" y="2582634"/>
                </a:cubicBezTo>
                <a:cubicBezTo>
                  <a:pt x="4241439" y="2577862"/>
                  <a:pt x="4242308" y="2573606"/>
                  <a:pt x="4244046" y="2569865"/>
                </a:cubicBezTo>
                <a:cubicBezTo>
                  <a:pt x="4245784" y="2566124"/>
                  <a:pt x="4248199" y="2562987"/>
                  <a:pt x="4251292" y="2560454"/>
                </a:cubicBezTo>
                <a:cubicBezTo>
                  <a:pt x="4254385" y="2557921"/>
                  <a:pt x="4258067" y="2555991"/>
                  <a:pt x="4262338" y="2554666"/>
                </a:cubicBezTo>
                <a:cubicBezTo>
                  <a:pt x="4266609" y="2553340"/>
                  <a:pt x="4271219" y="2552678"/>
                  <a:pt x="4276167" y="2552678"/>
                </a:cubicBezTo>
                <a:close/>
                <a:moveTo>
                  <a:pt x="3809442" y="2552678"/>
                </a:moveTo>
                <a:cubicBezTo>
                  <a:pt x="3811975" y="2552678"/>
                  <a:pt x="3814523" y="2552898"/>
                  <a:pt x="3817086" y="2553340"/>
                </a:cubicBezTo>
                <a:cubicBezTo>
                  <a:pt x="3819649" y="2553782"/>
                  <a:pt x="3822064" y="2554371"/>
                  <a:pt x="3824332" y="2555108"/>
                </a:cubicBezTo>
                <a:cubicBezTo>
                  <a:pt x="3826600" y="2555844"/>
                  <a:pt x="3828618" y="2556669"/>
                  <a:pt x="3830385" y="2557582"/>
                </a:cubicBezTo>
                <a:cubicBezTo>
                  <a:pt x="3832152" y="2558495"/>
                  <a:pt x="3833316" y="2559231"/>
                  <a:pt x="3833876" y="2559791"/>
                </a:cubicBezTo>
                <a:cubicBezTo>
                  <a:pt x="3834435" y="2560351"/>
                  <a:pt x="3834803" y="2560793"/>
                  <a:pt x="3834980" y="2561117"/>
                </a:cubicBezTo>
                <a:cubicBezTo>
                  <a:pt x="3835157" y="2561441"/>
                  <a:pt x="3835304" y="2561853"/>
                  <a:pt x="3835422" y="2562354"/>
                </a:cubicBezTo>
                <a:cubicBezTo>
                  <a:pt x="3835540" y="2562855"/>
                  <a:pt x="3835628" y="2563458"/>
                  <a:pt x="3835687" y="2564165"/>
                </a:cubicBezTo>
                <a:cubicBezTo>
                  <a:pt x="3835746" y="2564872"/>
                  <a:pt x="3835775" y="2565785"/>
                  <a:pt x="3835775" y="2566905"/>
                </a:cubicBezTo>
                <a:cubicBezTo>
                  <a:pt x="3835775" y="2567965"/>
                  <a:pt x="3835731" y="2568908"/>
                  <a:pt x="3835643" y="2569732"/>
                </a:cubicBezTo>
                <a:cubicBezTo>
                  <a:pt x="3835555" y="2570557"/>
                  <a:pt x="3835422" y="2571249"/>
                  <a:pt x="3835245" y="2571809"/>
                </a:cubicBezTo>
                <a:cubicBezTo>
                  <a:pt x="3835069" y="2572369"/>
                  <a:pt x="3834818" y="2572781"/>
                  <a:pt x="3834494" y="2573046"/>
                </a:cubicBezTo>
                <a:cubicBezTo>
                  <a:pt x="3834170" y="2573311"/>
                  <a:pt x="3833802" y="2573444"/>
                  <a:pt x="3833390" y="2573444"/>
                </a:cubicBezTo>
                <a:cubicBezTo>
                  <a:pt x="3832742" y="2573444"/>
                  <a:pt x="3831725" y="2573032"/>
                  <a:pt x="3830341" y="2572207"/>
                </a:cubicBezTo>
                <a:cubicBezTo>
                  <a:pt x="3828956" y="2571382"/>
                  <a:pt x="3827263" y="2570454"/>
                  <a:pt x="3825260" y="2569423"/>
                </a:cubicBezTo>
                <a:cubicBezTo>
                  <a:pt x="3823257" y="2568392"/>
                  <a:pt x="3820886" y="2567450"/>
                  <a:pt x="3818146" y="2566595"/>
                </a:cubicBezTo>
                <a:cubicBezTo>
                  <a:pt x="3815407" y="2565741"/>
                  <a:pt x="3812329" y="2565314"/>
                  <a:pt x="3808912" y="2565314"/>
                </a:cubicBezTo>
                <a:cubicBezTo>
                  <a:pt x="3805731" y="2565314"/>
                  <a:pt x="3802962" y="2565741"/>
                  <a:pt x="3800606" y="2566595"/>
                </a:cubicBezTo>
                <a:cubicBezTo>
                  <a:pt x="3798249" y="2567450"/>
                  <a:pt x="3796305" y="2568584"/>
                  <a:pt x="3794773" y="2569997"/>
                </a:cubicBezTo>
                <a:cubicBezTo>
                  <a:pt x="3793241" y="2571411"/>
                  <a:pt x="3792093" y="2573090"/>
                  <a:pt x="3791327" y="2575034"/>
                </a:cubicBezTo>
                <a:cubicBezTo>
                  <a:pt x="3790561" y="2576978"/>
                  <a:pt x="3790178" y="2579040"/>
                  <a:pt x="3790178" y="2581220"/>
                </a:cubicBezTo>
                <a:cubicBezTo>
                  <a:pt x="3790178" y="2584401"/>
                  <a:pt x="3790915" y="2587141"/>
                  <a:pt x="3792387" y="2589438"/>
                </a:cubicBezTo>
                <a:cubicBezTo>
                  <a:pt x="3793860" y="2591736"/>
                  <a:pt x="3795819" y="2593768"/>
                  <a:pt x="3798264" y="2595535"/>
                </a:cubicBezTo>
                <a:cubicBezTo>
                  <a:pt x="3800708" y="2597303"/>
                  <a:pt x="3803492" y="2598923"/>
                  <a:pt x="3806614" y="2600396"/>
                </a:cubicBezTo>
                <a:cubicBezTo>
                  <a:pt x="3809737" y="2601868"/>
                  <a:pt x="3812918" y="2603356"/>
                  <a:pt x="3816158" y="2604858"/>
                </a:cubicBezTo>
                <a:cubicBezTo>
                  <a:pt x="3819398" y="2606360"/>
                  <a:pt x="3822579" y="2608010"/>
                  <a:pt x="3825702" y="2609807"/>
                </a:cubicBezTo>
                <a:cubicBezTo>
                  <a:pt x="3828824" y="2611604"/>
                  <a:pt x="3831607" y="2613724"/>
                  <a:pt x="3834052" y="2616169"/>
                </a:cubicBezTo>
                <a:cubicBezTo>
                  <a:pt x="3836497" y="2618614"/>
                  <a:pt x="3838471" y="2621501"/>
                  <a:pt x="3839973" y="2624829"/>
                </a:cubicBezTo>
                <a:cubicBezTo>
                  <a:pt x="3841475" y="2628158"/>
                  <a:pt x="3842226" y="2632090"/>
                  <a:pt x="3842226" y="2636626"/>
                </a:cubicBezTo>
                <a:cubicBezTo>
                  <a:pt x="3842226" y="2641987"/>
                  <a:pt x="3841239" y="2646759"/>
                  <a:pt x="3839266" y="2650941"/>
                </a:cubicBezTo>
                <a:cubicBezTo>
                  <a:pt x="3837293" y="2655124"/>
                  <a:pt x="3834553" y="2658673"/>
                  <a:pt x="3831048" y="2661589"/>
                </a:cubicBezTo>
                <a:cubicBezTo>
                  <a:pt x="3827543" y="2664506"/>
                  <a:pt x="3823419" y="2666700"/>
                  <a:pt x="3818677" y="2668173"/>
                </a:cubicBezTo>
                <a:cubicBezTo>
                  <a:pt x="3813934" y="2669646"/>
                  <a:pt x="3808824" y="2670382"/>
                  <a:pt x="3803345" y="2670382"/>
                </a:cubicBezTo>
                <a:cubicBezTo>
                  <a:pt x="3799515" y="2670382"/>
                  <a:pt x="3795966" y="2670058"/>
                  <a:pt x="3792697" y="2669410"/>
                </a:cubicBezTo>
                <a:cubicBezTo>
                  <a:pt x="3789427" y="2668762"/>
                  <a:pt x="3786511" y="2667967"/>
                  <a:pt x="3783948" y="2667024"/>
                </a:cubicBezTo>
                <a:cubicBezTo>
                  <a:pt x="3781386" y="2666082"/>
                  <a:pt x="3779236" y="2665110"/>
                  <a:pt x="3777498" y="2664108"/>
                </a:cubicBezTo>
                <a:cubicBezTo>
                  <a:pt x="3775760" y="2663107"/>
                  <a:pt x="3774552" y="2662252"/>
                  <a:pt x="3773875" y="2661545"/>
                </a:cubicBezTo>
                <a:cubicBezTo>
                  <a:pt x="3773197" y="2660838"/>
                  <a:pt x="3772696" y="2659940"/>
                  <a:pt x="3772372" y="2658850"/>
                </a:cubicBezTo>
                <a:cubicBezTo>
                  <a:pt x="3772048" y="2657760"/>
                  <a:pt x="3771886" y="2656302"/>
                  <a:pt x="3771886" y="2654476"/>
                </a:cubicBezTo>
                <a:cubicBezTo>
                  <a:pt x="3771886" y="2653180"/>
                  <a:pt x="3771945" y="2652105"/>
                  <a:pt x="3772063" y="2651251"/>
                </a:cubicBezTo>
                <a:cubicBezTo>
                  <a:pt x="3772181" y="2650397"/>
                  <a:pt x="3772358" y="2649704"/>
                  <a:pt x="3772593" y="2649174"/>
                </a:cubicBezTo>
                <a:cubicBezTo>
                  <a:pt x="3772829" y="2648644"/>
                  <a:pt x="3773123" y="2648276"/>
                  <a:pt x="3773477" y="2648069"/>
                </a:cubicBezTo>
                <a:cubicBezTo>
                  <a:pt x="3773830" y="2647863"/>
                  <a:pt x="3774243" y="2647760"/>
                  <a:pt x="3774714" y="2647760"/>
                </a:cubicBezTo>
                <a:cubicBezTo>
                  <a:pt x="3775539" y="2647760"/>
                  <a:pt x="3776702" y="2648261"/>
                  <a:pt x="3778205" y="2649262"/>
                </a:cubicBezTo>
                <a:cubicBezTo>
                  <a:pt x="3779707" y="2650264"/>
                  <a:pt x="3781636" y="2651354"/>
                  <a:pt x="3783993" y="2652532"/>
                </a:cubicBezTo>
                <a:cubicBezTo>
                  <a:pt x="3786349" y="2653710"/>
                  <a:pt x="3789191" y="2654815"/>
                  <a:pt x="3792520" y="2655846"/>
                </a:cubicBezTo>
                <a:cubicBezTo>
                  <a:pt x="3795848" y="2656877"/>
                  <a:pt x="3799692" y="2657392"/>
                  <a:pt x="3804052" y="2657392"/>
                </a:cubicBezTo>
                <a:cubicBezTo>
                  <a:pt x="3807351" y="2657392"/>
                  <a:pt x="3810370" y="2656950"/>
                  <a:pt x="3813109" y="2656067"/>
                </a:cubicBezTo>
                <a:cubicBezTo>
                  <a:pt x="3815849" y="2655183"/>
                  <a:pt x="3818205" y="2653931"/>
                  <a:pt x="3820179" y="2652311"/>
                </a:cubicBezTo>
                <a:cubicBezTo>
                  <a:pt x="3822152" y="2650691"/>
                  <a:pt x="3823669" y="2648703"/>
                  <a:pt x="3824730" y="2646346"/>
                </a:cubicBezTo>
                <a:cubicBezTo>
                  <a:pt x="3825790" y="2643990"/>
                  <a:pt x="3826320" y="2641309"/>
                  <a:pt x="3826320" y="2638305"/>
                </a:cubicBezTo>
                <a:cubicBezTo>
                  <a:pt x="3826320" y="2635065"/>
                  <a:pt x="3825584" y="2632296"/>
                  <a:pt x="3824111" y="2629998"/>
                </a:cubicBezTo>
                <a:cubicBezTo>
                  <a:pt x="3822638" y="2627701"/>
                  <a:pt x="3820694" y="2625683"/>
                  <a:pt x="3818279" y="2623945"/>
                </a:cubicBezTo>
                <a:cubicBezTo>
                  <a:pt x="3815864" y="2622208"/>
                  <a:pt x="3813109" y="2620617"/>
                  <a:pt x="3810017" y="2619173"/>
                </a:cubicBezTo>
                <a:cubicBezTo>
                  <a:pt x="3806924" y="2617730"/>
                  <a:pt x="3803757" y="2616257"/>
                  <a:pt x="3800517" y="2614755"/>
                </a:cubicBezTo>
                <a:cubicBezTo>
                  <a:pt x="3797277" y="2613253"/>
                  <a:pt x="3794125" y="2611589"/>
                  <a:pt x="3791062" y="2609762"/>
                </a:cubicBezTo>
                <a:cubicBezTo>
                  <a:pt x="3787998" y="2607936"/>
                  <a:pt x="3785259" y="2605786"/>
                  <a:pt x="3782844" y="2603312"/>
                </a:cubicBezTo>
                <a:cubicBezTo>
                  <a:pt x="3780429" y="2600837"/>
                  <a:pt x="3778470" y="2597936"/>
                  <a:pt x="3776967" y="2594608"/>
                </a:cubicBezTo>
                <a:cubicBezTo>
                  <a:pt x="3775465" y="2591279"/>
                  <a:pt x="3774714" y="2587288"/>
                  <a:pt x="3774714" y="2582634"/>
                </a:cubicBezTo>
                <a:cubicBezTo>
                  <a:pt x="3774714" y="2577862"/>
                  <a:pt x="3775583" y="2573606"/>
                  <a:pt x="3777321" y="2569865"/>
                </a:cubicBezTo>
                <a:cubicBezTo>
                  <a:pt x="3779059" y="2566124"/>
                  <a:pt x="3781474" y="2562987"/>
                  <a:pt x="3784567" y="2560454"/>
                </a:cubicBezTo>
                <a:cubicBezTo>
                  <a:pt x="3787660" y="2557921"/>
                  <a:pt x="3791342" y="2555991"/>
                  <a:pt x="3795613" y="2554666"/>
                </a:cubicBezTo>
                <a:cubicBezTo>
                  <a:pt x="3799884" y="2553340"/>
                  <a:pt x="3804494" y="2552678"/>
                  <a:pt x="3809442" y="2552678"/>
                </a:cubicBezTo>
                <a:close/>
                <a:moveTo>
                  <a:pt x="3333231" y="2552678"/>
                </a:moveTo>
                <a:cubicBezTo>
                  <a:pt x="3335763" y="2552678"/>
                  <a:pt x="3338312" y="2552898"/>
                  <a:pt x="3340874" y="2553340"/>
                </a:cubicBezTo>
                <a:cubicBezTo>
                  <a:pt x="3343436" y="2553782"/>
                  <a:pt x="3345851" y="2554371"/>
                  <a:pt x="3348119" y="2555108"/>
                </a:cubicBezTo>
                <a:cubicBezTo>
                  <a:pt x="3350388" y="2555844"/>
                  <a:pt x="3352405" y="2556669"/>
                  <a:pt x="3354172" y="2557582"/>
                </a:cubicBezTo>
                <a:cubicBezTo>
                  <a:pt x="3355939" y="2558495"/>
                  <a:pt x="3357103" y="2559231"/>
                  <a:pt x="3357663" y="2559791"/>
                </a:cubicBezTo>
                <a:cubicBezTo>
                  <a:pt x="3358222" y="2560351"/>
                  <a:pt x="3358591" y="2560793"/>
                  <a:pt x="3358767" y="2561117"/>
                </a:cubicBezTo>
                <a:cubicBezTo>
                  <a:pt x="3358944" y="2561441"/>
                  <a:pt x="3359091" y="2561853"/>
                  <a:pt x="3359209" y="2562354"/>
                </a:cubicBezTo>
                <a:cubicBezTo>
                  <a:pt x="3359327" y="2562855"/>
                  <a:pt x="3359415" y="2563458"/>
                  <a:pt x="3359474" y="2564165"/>
                </a:cubicBezTo>
                <a:cubicBezTo>
                  <a:pt x="3359533" y="2564872"/>
                  <a:pt x="3359563" y="2565785"/>
                  <a:pt x="3359563" y="2566905"/>
                </a:cubicBezTo>
                <a:cubicBezTo>
                  <a:pt x="3359563" y="2567965"/>
                  <a:pt x="3359519" y="2568908"/>
                  <a:pt x="3359430" y="2569732"/>
                </a:cubicBezTo>
                <a:cubicBezTo>
                  <a:pt x="3359342" y="2570557"/>
                  <a:pt x="3359209" y="2571249"/>
                  <a:pt x="3359033" y="2571809"/>
                </a:cubicBezTo>
                <a:cubicBezTo>
                  <a:pt x="3358856" y="2572369"/>
                  <a:pt x="3358606" y="2572781"/>
                  <a:pt x="3358282" y="2573046"/>
                </a:cubicBezTo>
                <a:cubicBezTo>
                  <a:pt x="3357957" y="2573311"/>
                  <a:pt x="3357589" y="2573444"/>
                  <a:pt x="3357177" y="2573444"/>
                </a:cubicBezTo>
                <a:cubicBezTo>
                  <a:pt x="3356529" y="2573444"/>
                  <a:pt x="3355513" y="2573032"/>
                  <a:pt x="3354128" y="2572207"/>
                </a:cubicBezTo>
                <a:cubicBezTo>
                  <a:pt x="3352744" y="2571382"/>
                  <a:pt x="3351050" y="2570454"/>
                  <a:pt x="3349047" y="2569423"/>
                </a:cubicBezTo>
                <a:cubicBezTo>
                  <a:pt x="3347044" y="2568392"/>
                  <a:pt x="3344673" y="2567450"/>
                  <a:pt x="3341935" y="2566595"/>
                </a:cubicBezTo>
                <a:cubicBezTo>
                  <a:pt x="3339195" y="2565741"/>
                  <a:pt x="3336116" y="2565314"/>
                  <a:pt x="3332700" y="2565314"/>
                </a:cubicBezTo>
                <a:cubicBezTo>
                  <a:pt x="3329519" y="2565314"/>
                  <a:pt x="3326750" y="2565741"/>
                  <a:pt x="3324393" y="2566595"/>
                </a:cubicBezTo>
                <a:cubicBezTo>
                  <a:pt x="3322037" y="2567450"/>
                  <a:pt x="3320093" y="2568584"/>
                  <a:pt x="3318561" y="2569997"/>
                </a:cubicBezTo>
                <a:cubicBezTo>
                  <a:pt x="3317029" y="2571411"/>
                  <a:pt x="3315882" y="2573090"/>
                  <a:pt x="3315115" y="2575034"/>
                </a:cubicBezTo>
                <a:cubicBezTo>
                  <a:pt x="3314349" y="2576978"/>
                  <a:pt x="3313966" y="2579040"/>
                  <a:pt x="3313966" y="2581220"/>
                </a:cubicBezTo>
                <a:cubicBezTo>
                  <a:pt x="3313966" y="2584401"/>
                  <a:pt x="3314703" y="2587141"/>
                  <a:pt x="3316176" y="2589438"/>
                </a:cubicBezTo>
                <a:cubicBezTo>
                  <a:pt x="3317648" y="2591736"/>
                  <a:pt x="3319607" y="2593768"/>
                  <a:pt x="3322052" y="2595535"/>
                </a:cubicBezTo>
                <a:cubicBezTo>
                  <a:pt x="3324497" y="2597303"/>
                  <a:pt x="3327281" y="2598923"/>
                  <a:pt x="3330403" y="2600396"/>
                </a:cubicBezTo>
                <a:cubicBezTo>
                  <a:pt x="3333526" y="2601868"/>
                  <a:pt x="3336706" y="2603356"/>
                  <a:pt x="3339946" y="2604858"/>
                </a:cubicBezTo>
                <a:cubicBezTo>
                  <a:pt x="3343186" y="2606360"/>
                  <a:pt x="3346367" y="2608010"/>
                  <a:pt x="3349490" y="2609807"/>
                </a:cubicBezTo>
                <a:cubicBezTo>
                  <a:pt x="3352611" y="2611604"/>
                  <a:pt x="3355395" y="2613724"/>
                  <a:pt x="3357839" y="2616169"/>
                </a:cubicBezTo>
                <a:cubicBezTo>
                  <a:pt x="3360285" y="2618614"/>
                  <a:pt x="3362258" y="2621501"/>
                  <a:pt x="3363760" y="2624829"/>
                </a:cubicBezTo>
                <a:cubicBezTo>
                  <a:pt x="3365262" y="2628158"/>
                  <a:pt x="3366014" y="2632090"/>
                  <a:pt x="3366014" y="2636626"/>
                </a:cubicBezTo>
                <a:cubicBezTo>
                  <a:pt x="3366014" y="2641987"/>
                  <a:pt x="3365027" y="2646759"/>
                  <a:pt x="3363054" y="2650941"/>
                </a:cubicBezTo>
                <a:cubicBezTo>
                  <a:pt x="3361080" y="2655124"/>
                  <a:pt x="3358341" y="2658673"/>
                  <a:pt x="3354835" y="2661589"/>
                </a:cubicBezTo>
                <a:cubicBezTo>
                  <a:pt x="3351330" y="2664506"/>
                  <a:pt x="3347207" y="2666700"/>
                  <a:pt x="3342464" y="2668173"/>
                </a:cubicBezTo>
                <a:cubicBezTo>
                  <a:pt x="3337722" y="2669646"/>
                  <a:pt x="3332612" y="2670382"/>
                  <a:pt x="3327133" y="2670382"/>
                </a:cubicBezTo>
                <a:cubicBezTo>
                  <a:pt x="3323303" y="2670382"/>
                  <a:pt x="3319755" y="2670058"/>
                  <a:pt x="3316485" y="2669410"/>
                </a:cubicBezTo>
                <a:cubicBezTo>
                  <a:pt x="3313216" y="2668762"/>
                  <a:pt x="3310299" y="2667967"/>
                  <a:pt x="3307736" y="2667024"/>
                </a:cubicBezTo>
                <a:cubicBezTo>
                  <a:pt x="3305174" y="2666082"/>
                  <a:pt x="3303024" y="2665110"/>
                  <a:pt x="3301286" y="2664108"/>
                </a:cubicBezTo>
                <a:cubicBezTo>
                  <a:pt x="3299547" y="2663107"/>
                  <a:pt x="3298340" y="2662252"/>
                  <a:pt x="3297663" y="2661545"/>
                </a:cubicBezTo>
                <a:cubicBezTo>
                  <a:pt x="3296985" y="2660838"/>
                  <a:pt x="3296485" y="2659940"/>
                  <a:pt x="3296160" y="2658850"/>
                </a:cubicBezTo>
                <a:cubicBezTo>
                  <a:pt x="3295836" y="2657760"/>
                  <a:pt x="3295675" y="2656302"/>
                  <a:pt x="3295675" y="2654476"/>
                </a:cubicBezTo>
                <a:cubicBezTo>
                  <a:pt x="3295675" y="2653180"/>
                  <a:pt x="3295733" y="2652105"/>
                  <a:pt x="3295850" y="2651251"/>
                </a:cubicBezTo>
                <a:cubicBezTo>
                  <a:pt x="3295968" y="2650397"/>
                  <a:pt x="3296145" y="2649704"/>
                  <a:pt x="3296381" y="2649174"/>
                </a:cubicBezTo>
                <a:cubicBezTo>
                  <a:pt x="3296617" y="2648644"/>
                  <a:pt x="3296912" y="2648276"/>
                  <a:pt x="3297265" y="2648069"/>
                </a:cubicBezTo>
                <a:cubicBezTo>
                  <a:pt x="3297618" y="2647863"/>
                  <a:pt x="3298031" y="2647760"/>
                  <a:pt x="3298502" y="2647760"/>
                </a:cubicBezTo>
                <a:cubicBezTo>
                  <a:pt x="3299327" y="2647760"/>
                  <a:pt x="3300490" y="2648261"/>
                  <a:pt x="3301992" y="2649262"/>
                </a:cubicBezTo>
                <a:cubicBezTo>
                  <a:pt x="3303495" y="2650264"/>
                  <a:pt x="3305423" y="2651354"/>
                  <a:pt x="3307780" y="2652532"/>
                </a:cubicBezTo>
                <a:cubicBezTo>
                  <a:pt x="3310137" y="2653710"/>
                  <a:pt x="3312979" y="2654815"/>
                  <a:pt x="3316308" y="2655846"/>
                </a:cubicBezTo>
                <a:cubicBezTo>
                  <a:pt x="3319637" y="2656877"/>
                  <a:pt x="3323480" y="2657392"/>
                  <a:pt x="3327840" y="2657392"/>
                </a:cubicBezTo>
                <a:cubicBezTo>
                  <a:pt x="3331139" y="2657392"/>
                  <a:pt x="3334158" y="2656950"/>
                  <a:pt x="3336897" y="2656067"/>
                </a:cubicBezTo>
                <a:cubicBezTo>
                  <a:pt x="3339637" y="2655183"/>
                  <a:pt x="3341994" y="2653931"/>
                  <a:pt x="3343967" y="2652311"/>
                </a:cubicBezTo>
                <a:cubicBezTo>
                  <a:pt x="3345940" y="2650691"/>
                  <a:pt x="3347457" y="2648703"/>
                  <a:pt x="3348517" y="2646346"/>
                </a:cubicBezTo>
                <a:cubicBezTo>
                  <a:pt x="3349577" y="2643990"/>
                  <a:pt x="3350108" y="2641309"/>
                  <a:pt x="3350108" y="2638305"/>
                </a:cubicBezTo>
                <a:cubicBezTo>
                  <a:pt x="3350108" y="2635065"/>
                  <a:pt x="3349372" y="2632296"/>
                  <a:pt x="3347899" y="2629998"/>
                </a:cubicBezTo>
                <a:cubicBezTo>
                  <a:pt x="3346426" y="2627701"/>
                  <a:pt x="3344481" y="2625683"/>
                  <a:pt x="3342067" y="2623945"/>
                </a:cubicBezTo>
                <a:cubicBezTo>
                  <a:pt x="3339651" y="2622208"/>
                  <a:pt x="3336897" y="2620617"/>
                  <a:pt x="3333805" y="2619173"/>
                </a:cubicBezTo>
                <a:cubicBezTo>
                  <a:pt x="3330711" y="2617730"/>
                  <a:pt x="3327545" y="2616257"/>
                  <a:pt x="3324306" y="2614755"/>
                </a:cubicBezTo>
                <a:cubicBezTo>
                  <a:pt x="3321065" y="2613253"/>
                  <a:pt x="3317914" y="2611589"/>
                  <a:pt x="3314849" y="2609762"/>
                </a:cubicBezTo>
                <a:cubicBezTo>
                  <a:pt x="3311787" y="2607936"/>
                  <a:pt x="3309047" y="2605786"/>
                  <a:pt x="3306632" y="2603312"/>
                </a:cubicBezTo>
                <a:cubicBezTo>
                  <a:pt x="3304217" y="2600837"/>
                  <a:pt x="3302258" y="2597936"/>
                  <a:pt x="3300755" y="2594608"/>
                </a:cubicBezTo>
                <a:cubicBezTo>
                  <a:pt x="3299254" y="2591279"/>
                  <a:pt x="3298502" y="2587288"/>
                  <a:pt x="3298502" y="2582634"/>
                </a:cubicBezTo>
                <a:cubicBezTo>
                  <a:pt x="3298502" y="2577862"/>
                  <a:pt x="3299370" y="2573606"/>
                  <a:pt x="3301109" y="2569865"/>
                </a:cubicBezTo>
                <a:cubicBezTo>
                  <a:pt x="3302847" y="2566124"/>
                  <a:pt x="3305262" y="2562987"/>
                  <a:pt x="3308356" y="2560454"/>
                </a:cubicBezTo>
                <a:cubicBezTo>
                  <a:pt x="3311448" y="2557921"/>
                  <a:pt x="3315130" y="2555991"/>
                  <a:pt x="3319401" y="2554666"/>
                </a:cubicBezTo>
                <a:cubicBezTo>
                  <a:pt x="3323671" y="2553340"/>
                  <a:pt x="3328282" y="2552678"/>
                  <a:pt x="3333231" y="2552678"/>
                </a:cubicBezTo>
                <a:close/>
                <a:moveTo>
                  <a:pt x="2866501" y="2552678"/>
                </a:moveTo>
                <a:cubicBezTo>
                  <a:pt x="2869035" y="2552678"/>
                  <a:pt x="2871581" y="2552898"/>
                  <a:pt x="2874145" y="2553340"/>
                </a:cubicBezTo>
                <a:cubicBezTo>
                  <a:pt x="2876708" y="2553782"/>
                  <a:pt x="2879123" y="2554371"/>
                  <a:pt x="2881391" y="2555108"/>
                </a:cubicBezTo>
                <a:cubicBezTo>
                  <a:pt x="2883660" y="2555844"/>
                  <a:pt x="2885678" y="2556669"/>
                  <a:pt x="2887443" y="2557582"/>
                </a:cubicBezTo>
                <a:cubicBezTo>
                  <a:pt x="2889212" y="2558495"/>
                  <a:pt x="2890375" y="2559231"/>
                  <a:pt x="2890934" y="2559791"/>
                </a:cubicBezTo>
                <a:cubicBezTo>
                  <a:pt x="2891493" y="2560351"/>
                  <a:pt x="2891861" y="2560793"/>
                  <a:pt x="2892038" y="2561117"/>
                </a:cubicBezTo>
                <a:cubicBezTo>
                  <a:pt x="2892215" y="2561441"/>
                  <a:pt x="2892360" y="2561853"/>
                  <a:pt x="2892482" y="2562354"/>
                </a:cubicBezTo>
                <a:cubicBezTo>
                  <a:pt x="2892597" y="2562855"/>
                  <a:pt x="2892686" y="2563458"/>
                  <a:pt x="2892746" y="2564165"/>
                </a:cubicBezTo>
                <a:cubicBezTo>
                  <a:pt x="2892805" y="2564872"/>
                  <a:pt x="2892832" y="2565785"/>
                  <a:pt x="2892832" y="2566905"/>
                </a:cubicBezTo>
                <a:cubicBezTo>
                  <a:pt x="2892832" y="2567965"/>
                  <a:pt x="2892789" y="2568908"/>
                  <a:pt x="2892700" y="2569732"/>
                </a:cubicBezTo>
                <a:cubicBezTo>
                  <a:pt x="2892614" y="2570557"/>
                  <a:pt x="2892482" y="2571249"/>
                  <a:pt x="2892305" y="2571809"/>
                </a:cubicBezTo>
                <a:cubicBezTo>
                  <a:pt x="2892126" y="2572369"/>
                  <a:pt x="2891878" y="2572781"/>
                  <a:pt x="2891553" y="2573046"/>
                </a:cubicBezTo>
                <a:cubicBezTo>
                  <a:pt x="2891228" y="2573311"/>
                  <a:pt x="2890862" y="2573444"/>
                  <a:pt x="2890449" y="2573444"/>
                </a:cubicBezTo>
                <a:cubicBezTo>
                  <a:pt x="2889801" y="2573444"/>
                  <a:pt x="2888784" y="2573032"/>
                  <a:pt x="2887399" y="2572207"/>
                </a:cubicBezTo>
                <a:cubicBezTo>
                  <a:pt x="2886015" y="2571382"/>
                  <a:pt x="2884322" y="2570454"/>
                  <a:pt x="2882319" y="2569423"/>
                </a:cubicBezTo>
                <a:cubicBezTo>
                  <a:pt x="2880317" y="2568392"/>
                  <a:pt x="2877945" y="2567450"/>
                  <a:pt x="2875206" y="2566595"/>
                </a:cubicBezTo>
                <a:cubicBezTo>
                  <a:pt x="2872466" y="2565741"/>
                  <a:pt x="2869387" y="2565314"/>
                  <a:pt x="2865970" y="2565314"/>
                </a:cubicBezTo>
                <a:cubicBezTo>
                  <a:pt x="2862789" y="2565314"/>
                  <a:pt x="2860020" y="2565741"/>
                  <a:pt x="2857663" y="2566595"/>
                </a:cubicBezTo>
                <a:cubicBezTo>
                  <a:pt x="2855306" y="2567450"/>
                  <a:pt x="2853364" y="2568584"/>
                  <a:pt x="2851832" y="2569997"/>
                </a:cubicBezTo>
                <a:cubicBezTo>
                  <a:pt x="2850300" y="2571411"/>
                  <a:pt x="2849152" y="2573090"/>
                  <a:pt x="2848384" y="2575034"/>
                </a:cubicBezTo>
                <a:cubicBezTo>
                  <a:pt x="2847620" y="2576978"/>
                  <a:pt x="2847237" y="2579040"/>
                  <a:pt x="2847237" y="2581220"/>
                </a:cubicBezTo>
                <a:cubicBezTo>
                  <a:pt x="2847237" y="2584401"/>
                  <a:pt x="2847973" y="2587141"/>
                  <a:pt x="2849445" y="2589438"/>
                </a:cubicBezTo>
                <a:cubicBezTo>
                  <a:pt x="2850918" y="2591736"/>
                  <a:pt x="2852877" y="2593768"/>
                  <a:pt x="2855320" y="2595535"/>
                </a:cubicBezTo>
                <a:cubicBezTo>
                  <a:pt x="2857766" y="2597303"/>
                  <a:pt x="2860549" y="2598923"/>
                  <a:pt x="2863672" y="2600396"/>
                </a:cubicBezTo>
                <a:cubicBezTo>
                  <a:pt x="2866795" y="2601868"/>
                  <a:pt x="2869977" y="2603356"/>
                  <a:pt x="2873217" y="2604858"/>
                </a:cubicBezTo>
                <a:cubicBezTo>
                  <a:pt x="2876458" y="2606360"/>
                  <a:pt x="2879639" y="2608010"/>
                  <a:pt x="2882761" y="2609807"/>
                </a:cubicBezTo>
                <a:cubicBezTo>
                  <a:pt x="2885881" y="2611604"/>
                  <a:pt x="2888667" y="2613724"/>
                  <a:pt x="2891111" y="2616169"/>
                </a:cubicBezTo>
                <a:cubicBezTo>
                  <a:pt x="2893553" y="2618614"/>
                  <a:pt x="2895526" y="2621501"/>
                  <a:pt x="2897031" y="2624829"/>
                </a:cubicBezTo>
                <a:cubicBezTo>
                  <a:pt x="2898535" y="2628158"/>
                  <a:pt x="2899285" y="2632090"/>
                  <a:pt x="2899285" y="2636626"/>
                </a:cubicBezTo>
                <a:cubicBezTo>
                  <a:pt x="2899285" y="2641987"/>
                  <a:pt x="2898295" y="2646759"/>
                  <a:pt x="2896323" y="2650941"/>
                </a:cubicBezTo>
                <a:cubicBezTo>
                  <a:pt x="2894351" y="2655124"/>
                  <a:pt x="2891612" y="2658673"/>
                  <a:pt x="2888107" y="2661589"/>
                </a:cubicBezTo>
                <a:cubicBezTo>
                  <a:pt x="2884602" y="2664506"/>
                  <a:pt x="2880478" y="2666700"/>
                  <a:pt x="2875736" y="2668173"/>
                </a:cubicBezTo>
                <a:cubicBezTo>
                  <a:pt x="2870993" y="2669646"/>
                  <a:pt x="2865881" y="2670382"/>
                  <a:pt x="2860402" y="2670382"/>
                </a:cubicBezTo>
                <a:cubicBezTo>
                  <a:pt x="2856576" y="2670382"/>
                  <a:pt x="2853022" y="2670058"/>
                  <a:pt x="2849757" y="2669410"/>
                </a:cubicBezTo>
                <a:cubicBezTo>
                  <a:pt x="2846487" y="2668762"/>
                  <a:pt x="2843571" y="2667967"/>
                  <a:pt x="2841010" y="2667024"/>
                </a:cubicBezTo>
                <a:cubicBezTo>
                  <a:pt x="2838445" y="2666082"/>
                  <a:pt x="2836292" y="2665110"/>
                  <a:pt x="2834557" y="2664108"/>
                </a:cubicBezTo>
                <a:cubicBezTo>
                  <a:pt x="2832818" y="2663107"/>
                  <a:pt x="2831610" y="2662252"/>
                  <a:pt x="2830934" y="2661545"/>
                </a:cubicBezTo>
                <a:cubicBezTo>
                  <a:pt x="2830256" y="2660838"/>
                  <a:pt x="2829756" y="2659940"/>
                  <a:pt x="2829431" y="2658850"/>
                </a:cubicBezTo>
                <a:cubicBezTo>
                  <a:pt x="2829108" y="2657760"/>
                  <a:pt x="2828945" y="2656302"/>
                  <a:pt x="2828945" y="2654476"/>
                </a:cubicBezTo>
                <a:cubicBezTo>
                  <a:pt x="2828945" y="2653180"/>
                  <a:pt x="2829004" y="2652105"/>
                  <a:pt x="2829122" y="2651251"/>
                </a:cubicBezTo>
                <a:cubicBezTo>
                  <a:pt x="2829240" y="2650397"/>
                  <a:pt x="2829416" y="2649704"/>
                  <a:pt x="2829652" y="2649174"/>
                </a:cubicBezTo>
                <a:cubicBezTo>
                  <a:pt x="2829890" y="2648644"/>
                  <a:pt x="2830182" y="2648276"/>
                  <a:pt x="2830535" y="2648069"/>
                </a:cubicBezTo>
                <a:cubicBezTo>
                  <a:pt x="2830889" y="2647863"/>
                  <a:pt x="2831300" y="2647760"/>
                  <a:pt x="2831773" y="2647760"/>
                </a:cubicBezTo>
                <a:cubicBezTo>
                  <a:pt x="2832599" y="2647760"/>
                  <a:pt x="2833761" y="2648261"/>
                  <a:pt x="2835265" y="2649262"/>
                </a:cubicBezTo>
                <a:cubicBezTo>
                  <a:pt x="2836765" y="2650264"/>
                  <a:pt x="2838693" y="2651354"/>
                  <a:pt x="2841053" y="2652532"/>
                </a:cubicBezTo>
                <a:cubicBezTo>
                  <a:pt x="2843410" y="2653710"/>
                  <a:pt x="2846253" y="2654815"/>
                  <a:pt x="2849577" y="2655846"/>
                </a:cubicBezTo>
                <a:cubicBezTo>
                  <a:pt x="2852907" y="2656877"/>
                  <a:pt x="2856750" y="2657392"/>
                  <a:pt x="2861109" y="2657392"/>
                </a:cubicBezTo>
                <a:cubicBezTo>
                  <a:pt x="2864409" y="2657392"/>
                  <a:pt x="2867428" y="2656950"/>
                  <a:pt x="2870168" y="2656067"/>
                </a:cubicBezTo>
                <a:cubicBezTo>
                  <a:pt x="2872908" y="2655183"/>
                  <a:pt x="2875265" y="2653931"/>
                  <a:pt x="2877238" y="2652311"/>
                </a:cubicBezTo>
                <a:cubicBezTo>
                  <a:pt x="2879212" y="2650691"/>
                  <a:pt x="2880729" y="2648703"/>
                  <a:pt x="2881788" y="2646346"/>
                </a:cubicBezTo>
                <a:cubicBezTo>
                  <a:pt x="2882850" y="2643990"/>
                  <a:pt x="2883381" y="2641309"/>
                  <a:pt x="2883381" y="2638305"/>
                </a:cubicBezTo>
                <a:cubicBezTo>
                  <a:pt x="2883381" y="2635065"/>
                  <a:pt x="2882644" y="2632296"/>
                  <a:pt x="2881171" y="2629998"/>
                </a:cubicBezTo>
                <a:cubicBezTo>
                  <a:pt x="2879698" y="2627701"/>
                  <a:pt x="2877753" y="2625683"/>
                  <a:pt x="2875338" y="2623945"/>
                </a:cubicBezTo>
                <a:cubicBezTo>
                  <a:pt x="2872923" y="2622208"/>
                  <a:pt x="2870168" y="2620617"/>
                  <a:pt x="2867075" y="2619173"/>
                </a:cubicBezTo>
                <a:cubicBezTo>
                  <a:pt x="2863982" y="2617730"/>
                  <a:pt x="2860813" y="2616257"/>
                  <a:pt x="2857575" y="2614755"/>
                </a:cubicBezTo>
                <a:cubicBezTo>
                  <a:pt x="2854337" y="2613253"/>
                  <a:pt x="2851181" y="2611589"/>
                  <a:pt x="2848123" y="2609762"/>
                </a:cubicBezTo>
                <a:cubicBezTo>
                  <a:pt x="2845060" y="2607936"/>
                  <a:pt x="2842322" y="2605786"/>
                  <a:pt x="2839905" y="2603312"/>
                </a:cubicBezTo>
                <a:cubicBezTo>
                  <a:pt x="2837486" y="2600837"/>
                  <a:pt x="2835529" y="2597936"/>
                  <a:pt x="2834026" y="2594608"/>
                </a:cubicBezTo>
                <a:cubicBezTo>
                  <a:pt x="2832522" y="2591279"/>
                  <a:pt x="2831773" y="2587288"/>
                  <a:pt x="2831773" y="2582634"/>
                </a:cubicBezTo>
                <a:cubicBezTo>
                  <a:pt x="2831773" y="2577862"/>
                  <a:pt x="2832642" y="2573606"/>
                  <a:pt x="2834380" y="2569865"/>
                </a:cubicBezTo>
                <a:cubicBezTo>
                  <a:pt x="2836118" y="2566124"/>
                  <a:pt x="2838537" y="2562987"/>
                  <a:pt x="2841625" y="2560454"/>
                </a:cubicBezTo>
                <a:cubicBezTo>
                  <a:pt x="2844724" y="2557921"/>
                  <a:pt x="2848400" y="2555991"/>
                  <a:pt x="2852673" y="2554666"/>
                </a:cubicBezTo>
                <a:cubicBezTo>
                  <a:pt x="2856943" y="2553340"/>
                  <a:pt x="2861552" y="2552678"/>
                  <a:pt x="2866501" y="2552678"/>
                </a:cubicBezTo>
                <a:close/>
                <a:moveTo>
                  <a:pt x="2390249" y="2552678"/>
                </a:moveTo>
                <a:cubicBezTo>
                  <a:pt x="2392782" y="2552678"/>
                  <a:pt x="2395331" y="2552898"/>
                  <a:pt x="2397894" y="2553340"/>
                </a:cubicBezTo>
                <a:cubicBezTo>
                  <a:pt x="2400456" y="2553782"/>
                  <a:pt x="2402872" y="2554371"/>
                  <a:pt x="2405140" y="2555108"/>
                </a:cubicBezTo>
                <a:cubicBezTo>
                  <a:pt x="2407408" y="2555844"/>
                  <a:pt x="2409426" y="2556669"/>
                  <a:pt x="2411192" y="2557582"/>
                </a:cubicBezTo>
                <a:cubicBezTo>
                  <a:pt x="2412961" y="2558495"/>
                  <a:pt x="2414123" y="2559231"/>
                  <a:pt x="2414685" y="2559791"/>
                </a:cubicBezTo>
                <a:cubicBezTo>
                  <a:pt x="2415244" y="2560351"/>
                  <a:pt x="2415612" y="2560793"/>
                  <a:pt x="2415787" y="2561117"/>
                </a:cubicBezTo>
                <a:cubicBezTo>
                  <a:pt x="2415964" y="2561441"/>
                  <a:pt x="2416111" y="2561853"/>
                  <a:pt x="2416230" y="2562354"/>
                </a:cubicBezTo>
                <a:cubicBezTo>
                  <a:pt x="2416348" y="2562855"/>
                  <a:pt x="2416437" y="2563458"/>
                  <a:pt x="2416495" y="2564165"/>
                </a:cubicBezTo>
                <a:cubicBezTo>
                  <a:pt x="2416555" y="2564872"/>
                  <a:pt x="2416584" y="2565785"/>
                  <a:pt x="2416584" y="2566905"/>
                </a:cubicBezTo>
                <a:cubicBezTo>
                  <a:pt x="2416584" y="2567965"/>
                  <a:pt x="2416540" y="2568908"/>
                  <a:pt x="2416451" y="2569732"/>
                </a:cubicBezTo>
                <a:cubicBezTo>
                  <a:pt x="2416363" y="2570557"/>
                  <a:pt x="2416230" y="2571249"/>
                  <a:pt x="2416052" y="2571809"/>
                </a:cubicBezTo>
                <a:cubicBezTo>
                  <a:pt x="2415877" y="2572369"/>
                  <a:pt x="2415627" y="2572781"/>
                  <a:pt x="2415302" y="2573046"/>
                </a:cubicBezTo>
                <a:cubicBezTo>
                  <a:pt x="2414978" y="2573311"/>
                  <a:pt x="2414610" y="2573444"/>
                  <a:pt x="2414198" y="2573444"/>
                </a:cubicBezTo>
                <a:cubicBezTo>
                  <a:pt x="2413550" y="2573444"/>
                  <a:pt x="2412535" y="2573032"/>
                  <a:pt x="2411148" y="2572207"/>
                </a:cubicBezTo>
                <a:cubicBezTo>
                  <a:pt x="2409764" y="2571382"/>
                  <a:pt x="2408071" y="2570454"/>
                  <a:pt x="2406068" y="2569423"/>
                </a:cubicBezTo>
                <a:cubicBezTo>
                  <a:pt x="2404064" y="2568392"/>
                  <a:pt x="2401694" y="2567450"/>
                  <a:pt x="2398954" y="2566595"/>
                </a:cubicBezTo>
                <a:cubicBezTo>
                  <a:pt x="2396214" y="2565741"/>
                  <a:pt x="2393136" y="2565314"/>
                  <a:pt x="2389719" y="2565314"/>
                </a:cubicBezTo>
                <a:cubicBezTo>
                  <a:pt x="2386538" y="2565314"/>
                  <a:pt x="2383768" y="2565741"/>
                  <a:pt x="2381413" y="2566595"/>
                </a:cubicBezTo>
                <a:cubicBezTo>
                  <a:pt x="2379058" y="2567450"/>
                  <a:pt x="2377112" y="2568584"/>
                  <a:pt x="2375581" y="2569997"/>
                </a:cubicBezTo>
                <a:cubicBezTo>
                  <a:pt x="2374049" y="2571411"/>
                  <a:pt x="2372901" y="2573090"/>
                  <a:pt x="2372134" y="2575034"/>
                </a:cubicBezTo>
                <a:cubicBezTo>
                  <a:pt x="2371369" y="2576978"/>
                  <a:pt x="2370987" y="2579040"/>
                  <a:pt x="2370987" y="2581220"/>
                </a:cubicBezTo>
                <a:cubicBezTo>
                  <a:pt x="2370987" y="2584401"/>
                  <a:pt x="2371722" y="2587141"/>
                  <a:pt x="2373196" y="2589438"/>
                </a:cubicBezTo>
                <a:cubicBezTo>
                  <a:pt x="2374667" y="2591736"/>
                  <a:pt x="2376627" y="2593768"/>
                  <a:pt x="2379071" y="2595535"/>
                </a:cubicBezTo>
                <a:cubicBezTo>
                  <a:pt x="2381515" y="2597303"/>
                  <a:pt x="2384300" y="2598923"/>
                  <a:pt x="2387422" y="2600396"/>
                </a:cubicBezTo>
                <a:cubicBezTo>
                  <a:pt x="2390545" y="2601868"/>
                  <a:pt x="2393725" y="2603356"/>
                  <a:pt x="2396966" y="2604858"/>
                </a:cubicBezTo>
                <a:cubicBezTo>
                  <a:pt x="2400206" y="2606360"/>
                  <a:pt x="2403387" y="2608010"/>
                  <a:pt x="2406509" y="2609807"/>
                </a:cubicBezTo>
                <a:cubicBezTo>
                  <a:pt x="2409631" y="2611604"/>
                  <a:pt x="2412415" y="2613724"/>
                  <a:pt x="2414860" y="2616169"/>
                </a:cubicBezTo>
                <a:cubicBezTo>
                  <a:pt x="2417305" y="2618614"/>
                  <a:pt x="2419280" y="2621501"/>
                  <a:pt x="2420782" y="2624829"/>
                </a:cubicBezTo>
                <a:cubicBezTo>
                  <a:pt x="2422282" y="2628158"/>
                  <a:pt x="2423036" y="2632090"/>
                  <a:pt x="2423036" y="2636626"/>
                </a:cubicBezTo>
                <a:cubicBezTo>
                  <a:pt x="2423036" y="2641987"/>
                  <a:pt x="2422048" y="2646759"/>
                  <a:pt x="2420074" y="2650941"/>
                </a:cubicBezTo>
                <a:cubicBezTo>
                  <a:pt x="2418101" y="2655124"/>
                  <a:pt x="2415360" y="2658673"/>
                  <a:pt x="2411855" y="2661589"/>
                </a:cubicBezTo>
                <a:cubicBezTo>
                  <a:pt x="2408350" y="2664506"/>
                  <a:pt x="2404227" y="2666700"/>
                  <a:pt x="2399484" y="2668173"/>
                </a:cubicBezTo>
                <a:cubicBezTo>
                  <a:pt x="2394742" y="2669646"/>
                  <a:pt x="2389631" y="2670382"/>
                  <a:pt x="2384153" y="2670382"/>
                </a:cubicBezTo>
                <a:cubicBezTo>
                  <a:pt x="2380322" y="2670382"/>
                  <a:pt x="2376773" y="2670058"/>
                  <a:pt x="2373505" y="2669410"/>
                </a:cubicBezTo>
                <a:cubicBezTo>
                  <a:pt x="2370235" y="2668762"/>
                  <a:pt x="2367319" y="2667967"/>
                  <a:pt x="2364757" y="2667024"/>
                </a:cubicBezTo>
                <a:cubicBezTo>
                  <a:pt x="2362196" y="2666082"/>
                  <a:pt x="2360044" y="2665110"/>
                  <a:pt x="2358307" y="2664108"/>
                </a:cubicBezTo>
                <a:cubicBezTo>
                  <a:pt x="2356571" y="2663107"/>
                  <a:pt x="2355360" y="2662252"/>
                  <a:pt x="2354684" y="2661545"/>
                </a:cubicBezTo>
                <a:cubicBezTo>
                  <a:pt x="2354005" y="2660838"/>
                  <a:pt x="2353506" y="2659940"/>
                  <a:pt x="2353182" y="2658850"/>
                </a:cubicBezTo>
                <a:cubicBezTo>
                  <a:pt x="2352857" y="2657760"/>
                  <a:pt x="2352695" y="2656302"/>
                  <a:pt x="2352695" y="2654476"/>
                </a:cubicBezTo>
                <a:cubicBezTo>
                  <a:pt x="2352695" y="2653180"/>
                  <a:pt x="2352756" y="2652105"/>
                  <a:pt x="2352873" y="2651251"/>
                </a:cubicBezTo>
                <a:cubicBezTo>
                  <a:pt x="2352991" y="2650397"/>
                  <a:pt x="2353169" y="2649704"/>
                  <a:pt x="2353403" y="2649174"/>
                </a:cubicBezTo>
                <a:cubicBezTo>
                  <a:pt x="2353637" y="2648644"/>
                  <a:pt x="2353933" y="2648276"/>
                  <a:pt x="2354287" y="2648069"/>
                </a:cubicBezTo>
                <a:cubicBezTo>
                  <a:pt x="2354641" y="2647863"/>
                  <a:pt x="2355052" y="2647760"/>
                  <a:pt x="2355523" y="2647760"/>
                </a:cubicBezTo>
                <a:cubicBezTo>
                  <a:pt x="2356346" y="2647760"/>
                  <a:pt x="2357513" y="2648261"/>
                  <a:pt x="2359013" y="2649262"/>
                </a:cubicBezTo>
                <a:cubicBezTo>
                  <a:pt x="2360517" y="2650264"/>
                  <a:pt x="2362445" y="2651354"/>
                  <a:pt x="2364800" y="2652532"/>
                </a:cubicBezTo>
                <a:cubicBezTo>
                  <a:pt x="2367159" y="2653710"/>
                  <a:pt x="2369998" y="2654815"/>
                  <a:pt x="2373327" y="2655846"/>
                </a:cubicBezTo>
                <a:cubicBezTo>
                  <a:pt x="2376655" y="2656877"/>
                  <a:pt x="2380499" y="2657392"/>
                  <a:pt x="2384859" y="2657392"/>
                </a:cubicBezTo>
                <a:cubicBezTo>
                  <a:pt x="2388159" y="2657392"/>
                  <a:pt x="2391178" y="2656950"/>
                  <a:pt x="2393916" y="2656067"/>
                </a:cubicBezTo>
                <a:cubicBezTo>
                  <a:pt x="2396657" y="2655183"/>
                  <a:pt x="2399013" y="2653931"/>
                  <a:pt x="2400986" y="2652311"/>
                </a:cubicBezTo>
                <a:cubicBezTo>
                  <a:pt x="2402960" y="2650691"/>
                  <a:pt x="2404477" y="2648703"/>
                  <a:pt x="2405537" y="2646346"/>
                </a:cubicBezTo>
                <a:cubicBezTo>
                  <a:pt x="2406597" y="2643990"/>
                  <a:pt x="2407128" y="2641309"/>
                  <a:pt x="2407128" y="2638305"/>
                </a:cubicBezTo>
                <a:cubicBezTo>
                  <a:pt x="2407128" y="2635065"/>
                  <a:pt x="2406392" y="2632296"/>
                  <a:pt x="2404919" y="2629998"/>
                </a:cubicBezTo>
                <a:cubicBezTo>
                  <a:pt x="2403446" y="2627701"/>
                  <a:pt x="2401501" y="2625683"/>
                  <a:pt x="2399087" y="2623945"/>
                </a:cubicBezTo>
                <a:cubicBezTo>
                  <a:pt x="2396671" y="2622208"/>
                  <a:pt x="2393916" y="2620617"/>
                  <a:pt x="2390824" y="2619173"/>
                </a:cubicBezTo>
                <a:cubicBezTo>
                  <a:pt x="2387732" y="2617730"/>
                  <a:pt x="2384565" y="2616257"/>
                  <a:pt x="2381324" y="2614755"/>
                </a:cubicBezTo>
                <a:cubicBezTo>
                  <a:pt x="2378086" y="2613253"/>
                  <a:pt x="2374932" y="2611589"/>
                  <a:pt x="2371869" y="2609762"/>
                </a:cubicBezTo>
                <a:cubicBezTo>
                  <a:pt x="2368806" y="2607936"/>
                  <a:pt x="2366067" y="2605786"/>
                  <a:pt x="2363651" y="2603312"/>
                </a:cubicBezTo>
                <a:cubicBezTo>
                  <a:pt x="2361237" y="2600837"/>
                  <a:pt x="2359279" y="2597936"/>
                  <a:pt x="2357776" y="2594608"/>
                </a:cubicBezTo>
                <a:cubicBezTo>
                  <a:pt x="2356274" y="2591279"/>
                  <a:pt x="2355523" y="2587288"/>
                  <a:pt x="2355523" y="2582634"/>
                </a:cubicBezTo>
                <a:cubicBezTo>
                  <a:pt x="2355523" y="2577862"/>
                  <a:pt x="2356392" y="2573606"/>
                  <a:pt x="2358131" y="2569865"/>
                </a:cubicBezTo>
                <a:cubicBezTo>
                  <a:pt x="2359868" y="2566124"/>
                  <a:pt x="2362284" y="2562987"/>
                  <a:pt x="2365375" y="2560454"/>
                </a:cubicBezTo>
                <a:cubicBezTo>
                  <a:pt x="2368467" y="2557921"/>
                  <a:pt x="2372148" y="2555991"/>
                  <a:pt x="2376419" y="2554666"/>
                </a:cubicBezTo>
                <a:cubicBezTo>
                  <a:pt x="2380690" y="2553340"/>
                  <a:pt x="2385302" y="2552678"/>
                  <a:pt x="2390249" y="2552678"/>
                </a:cubicBezTo>
                <a:close/>
                <a:moveTo>
                  <a:pt x="1923530" y="2552678"/>
                </a:moveTo>
                <a:cubicBezTo>
                  <a:pt x="1926063" y="2552678"/>
                  <a:pt x="1928611" y="2552898"/>
                  <a:pt x="1931174" y="2553340"/>
                </a:cubicBezTo>
                <a:cubicBezTo>
                  <a:pt x="1933737" y="2553782"/>
                  <a:pt x="1936152" y="2554371"/>
                  <a:pt x="1938420" y="2555108"/>
                </a:cubicBezTo>
                <a:cubicBezTo>
                  <a:pt x="1940688" y="2555844"/>
                  <a:pt x="1942705" y="2556669"/>
                  <a:pt x="1944473" y="2557582"/>
                </a:cubicBezTo>
                <a:cubicBezTo>
                  <a:pt x="1946240" y="2558495"/>
                  <a:pt x="1947404" y="2559231"/>
                  <a:pt x="1947963" y="2559791"/>
                </a:cubicBezTo>
                <a:cubicBezTo>
                  <a:pt x="1948523" y="2560351"/>
                  <a:pt x="1948891" y="2560793"/>
                  <a:pt x="1949068" y="2561117"/>
                </a:cubicBezTo>
                <a:cubicBezTo>
                  <a:pt x="1949245" y="2561441"/>
                  <a:pt x="1949392" y="2561853"/>
                  <a:pt x="1949510" y="2562354"/>
                </a:cubicBezTo>
                <a:cubicBezTo>
                  <a:pt x="1949628" y="2562855"/>
                  <a:pt x="1949715" y="2563458"/>
                  <a:pt x="1949775" y="2564165"/>
                </a:cubicBezTo>
                <a:cubicBezTo>
                  <a:pt x="1949834" y="2564872"/>
                  <a:pt x="1949864" y="2565785"/>
                  <a:pt x="1949864" y="2566905"/>
                </a:cubicBezTo>
                <a:cubicBezTo>
                  <a:pt x="1949864" y="2567965"/>
                  <a:pt x="1949819" y="2568908"/>
                  <a:pt x="1949731" y="2569732"/>
                </a:cubicBezTo>
                <a:cubicBezTo>
                  <a:pt x="1949642" y="2570557"/>
                  <a:pt x="1949510" y="2571249"/>
                  <a:pt x="1949333" y="2571809"/>
                </a:cubicBezTo>
                <a:cubicBezTo>
                  <a:pt x="1949156" y="2572369"/>
                  <a:pt x="1948906" y="2572781"/>
                  <a:pt x="1948581" y="2573046"/>
                </a:cubicBezTo>
                <a:cubicBezTo>
                  <a:pt x="1948257" y="2573311"/>
                  <a:pt x="1947889" y="2573444"/>
                  <a:pt x="1947477" y="2573444"/>
                </a:cubicBezTo>
                <a:cubicBezTo>
                  <a:pt x="1946829" y="2573444"/>
                  <a:pt x="1945812" y="2573032"/>
                  <a:pt x="1944429" y="2572207"/>
                </a:cubicBezTo>
                <a:cubicBezTo>
                  <a:pt x="1943044" y="2571382"/>
                  <a:pt x="1941351" y="2570454"/>
                  <a:pt x="1939348" y="2569423"/>
                </a:cubicBezTo>
                <a:cubicBezTo>
                  <a:pt x="1937345" y="2568392"/>
                  <a:pt x="1934973" y="2567450"/>
                  <a:pt x="1932234" y="2566595"/>
                </a:cubicBezTo>
                <a:cubicBezTo>
                  <a:pt x="1929495" y="2565741"/>
                  <a:pt x="1926417" y="2565314"/>
                  <a:pt x="1923000" y="2565314"/>
                </a:cubicBezTo>
                <a:cubicBezTo>
                  <a:pt x="1919818" y="2565314"/>
                  <a:pt x="1917050" y="2565741"/>
                  <a:pt x="1914693" y="2566595"/>
                </a:cubicBezTo>
                <a:cubicBezTo>
                  <a:pt x="1912337" y="2567450"/>
                  <a:pt x="1910393" y="2568584"/>
                  <a:pt x="1908861" y="2569997"/>
                </a:cubicBezTo>
                <a:cubicBezTo>
                  <a:pt x="1907329" y="2571411"/>
                  <a:pt x="1906181" y="2573090"/>
                  <a:pt x="1905415" y="2575034"/>
                </a:cubicBezTo>
                <a:cubicBezTo>
                  <a:pt x="1904649" y="2576978"/>
                  <a:pt x="1904266" y="2579040"/>
                  <a:pt x="1904266" y="2581220"/>
                </a:cubicBezTo>
                <a:cubicBezTo>
                  <a:pt x="1904266" y="2584401"/>
                  <a:pt x="1905003" y="2587141"/>
                  <a:pt x="1906475" y="2589438"/>
                </a:cubicBezTo>
                <a:cubicBezTo>
                  <a:pt x="1907948" y="2591736"/>
                  <a:pt x="1909907" y="2593768"/>
                  <a:pt x="1912352" y="2595535"/>
                </a:cubicBezTo>
                <a:cubicBezTo>
                  <a:pt x="1914797" y="2597303"/>
                  <a:pt x="1917580" y="2598923"/>
                  <a:pt x="1920703" y="2600396"/>
                </a:cubicBezTo>
                <a:cubicBezTo>
                  <a:pt x="1923825" y="2601868"/>
                  <a:pt x="1927006" y="2603356"/>
                  <a:pt x="1930246" y="2604858"/>
                </a:cubicBezTo>
                <a:cubicBezTo>
                  <a:pt x="1933486" y="2606360"/>
                  <a:pt x="1936667" y="2608010"/>
                  <a:pt x="1939789" y="2609807"/>
                </a:cubicBezTo>
                <a:cubicBezTo>
                  <a:pt x="1942911" y="2611604"/>
                  <a:pt x="1945695" y="2613724"/>
                  <a:pt x="1948140" y="2616169"/>
                </a:cubicBezTo>
                <a:cubicBezTo>
                  <a:pt x="1950584" y="2618614"/>
                  <a:pt x="1952559" y="2621501"/>
                  <a:pt x="1954061" y="2624829"/>
                </a:cubicBezTo>
                <a:cubicBezTo>
                  <a:pt x="1955563" y="2628158"/>
                  <a:pt x="1956313" y="2632090"/>
                  <a:pt x="1956313" y="2636626"/>
                </a:cubicBezTo>
                <a:cubicBezTo>
                  <a:pt x="1956313" y="2641987"/>
                  <a:pt x="1955327" y="2646759"/>
                  <a:pt x="1953353" y="2650941"/>
                </a:cubicBezTo>
                <a:cubicBezTo>
                  <a:pt x="1951380" y="2655124"/>
                  <a:pt x="1948641" y="2658673"/>
                  <a:pt x="1945135" y="2661589"/>
                </a:cubicBezTo>
                <a:cubicBezTo>
                  <a:pt x="1941630" y="2664506"/>
                  <a:pt x="1937507" y="2666700"/>
                  <a:pt x="1932764" y="2668173"/>
                </a:cubicBezTo>
                <a:cubicBezTo>
                  <a:pt x="1928022" y="2669646"/>
                  <a:pt x="1922911" y="2670382"/>
                  <a:pt x="1917433" y="2670382"/>
                </a:cubicBezTo>
                <a:cubicBezTo>
                  <a:pt x="1913603" y="2670382"/>
                  <a:pt x="1910054" y="2670058"/>
                  <a:pt x="1906785" y="2669410"/>
                </a:cubicBezTo>
                <a:cubicBezTo>
                  <a:pt x="1903515" y="2668762"/>
                  <a:pt x="1900599" y="2667967"/>
                  <a:pt x="1898037" y="2667024"/>
                </a:cubicBezTo>
                <a:cubicBezTo>
                  <a:pt x="1895474" y="2666082"/>
                  <a:pt x="1893324" y="2665110"/>
                  <a:pt x="1891586" y="2664108"/>
                </a:cubicBezTo>
                <a:cubicBezTo>
                  <a:pt x="1889848" y="2663107"/>
                  <a:pt x="1888640" y="2662252"/>
                  <a:pt x="1887963" y="2661545"/>
                </a:cubicBezTo>
                <a:cubicBezTo>
                  <a:pt x="1887285" y="2660838"/>
                  <a:pt x="1886784" y="2659940"/>
                  <a:pt x="1886460" y="2658850"/>
                </a:cubicBezTo>
                <a:cubicBezTo>
                  <a:pt x="1886137" y="2657760"/>
                  <a:pt x="1885975" y="2656302"/>
                  <a:pt x="1885975" y="2654476"/>
                </a:cubicBezTo>
                <a:cubicBezTo>
                  <a:pt x="1885975" y="2653180"/>
                  <a:pt x="1886033" y="2652105"/>
                  <a:pt x="1886152" y="2651251"/>
                </a:cubicBezTo>
                <a:cubicBezTo>
                  <a:pt x="1886269" y="2650397"/>
                  <a:pt x="1886445" y="2649704"/>
                  <a:pt x="1886682" y="2649174"/>
                </a:cubicBezTo>
                <a:cubicBezTo>
                  <a:pt x="1886917" y="2648644"/>
                  <a:pt x="1887212" y="2648276"/>
                  <a:pt x="1887565" y="2648069"/>
                </a:cubicBezTo>
                <a:cubicBezTo>
                  <a:pt x="1887919" y="2647863"/>
                  <a:pt x="1888331" y="2647760"/>
                  <a:pt x="1888802" y="2647760"/>
                </a:cubicBezTo>
                <a:cubicBezTo>
                  <a:pt x="1889627" y="2647760"/>
                  <a:pt x="1890790" y="2648261"/>
                  <a:pt x="1892292" y="2649262"/>
                </a:cubicBezTo>
                <a:cubicBezTo>
                  <a:pt x="1893795" y="2650264"/>
                  <a:pt x="1895724" y="2651354"/>
                  <a:pt x="1898081" y="2652532"/>
                </a:cubicBezTo>
                <a:cubicBezTo>
                  <a:pt x="1900437" y="2653710"/>
                  <a:pt x="1903279" y="2654815"/>
                  <a:pt x="1906608" y="2655846"/>
                </a:cubicBezTo>
                <a:cubicBezTo>
                  <a:pt x="1909936" y="2656877"/>
                  <a:pt x="1913780" y="2657392"/>
                  <a:pt x="1918140" y="2657392"/>
                </a:cubicBezTo>
                <a:cubicBezTo>
                  <a:pt x="1921439" y="2657392"/>
                  <a:pt x="1924458" y="2656950"/>
                  <a:pt x="1927197" y="2656067"/>
                </a:cubicBezTo>
                <a:cubicBezTo>
                  <a:pt x="1929937" y="2655183"/>
                  <a:pt x="1932293" y="2653931"/>
                  <a:pt x="1934267" y="2652311"/>
                </a:cubicBezTo>
                <a:cubicBezTo>
                  <a:pt x="1936240" y="2650691"/>
                  <a:pt x="1937757" y="2648703"/>
                  <a:pt x="1938818" y="2646346"/>
                </a:cubicBezTo>
                <a:cubicBezTo>
                  <a:pt x="1939878" y="2643990"/>
                  <a:pt x="1940408" y="2641309"/>
                  <a:pt x="1940408" y="2638305"/>
                </a:cubicBezTo>
                <a:cubicBezTo>
                  <a:pt x="1940408" y="2635065"/>
                  <a:pt x="1939672" y="2632296"/>
                  <a:pt x="1938199" y="2629998"/>
                </a:cubicBezTo>
                <a:cubicBezTo>
                  <a:pt x="1936726" y="2627701"/>
                  <a:pt x="1934782" y="2625683"/>
                  <a:pt x="1932367" y="2623945"/>
                </a:cubicBezTo>
                <a:cubicBezTo>
                  <a:pt x="1929952" y="2622208"/>
                  <a:pt x="1927197" y="2620617"/>
                  <a:pt x="1924105" y="2619173"/>
                </a:cubicBezTo>
                <a:cubicBezTo>
                  <a:pt x="1921012" y="2617730"/>
                  <a:pt x="1917845" y="2616257"/>
                  <a:pt x="1914605" y="2614755"/>
                </a:cubicBezTo>
                <a:cubicBezTo>
                  <a:pt x="1911365" y="2613253"/>
                  <a:pt x="1908214" y="2611589"/>
                  <a:pt x="1905150" y="2609762"/>
                </a:cubicBezTo>
                <a:cubicBezTo>
                  <a:pt x="1902087" y="2607936"/>
                  <a:pt x="1899347" y="2605786"/>
                  <a:pt x="1896932" y="2603312"/>
                </a:cubicBezTo>
                <a:cubicBezTo>
                  <a:pt x="1894516" y="2600837"/>
                  <a:pt x="1892558" y="2597936"/>
                  <a:pt x="1891056" y="2594608"/>
                </a:cubicBezTo>
                <a:cubicBezTo>
                  <a:pt x="1889553" y="2591279"/>
                  <a:pt x="1888802" y="2587288"/>
                  <a:pt x="1888802" y="2582634"/>
                </a:cubicBezTo>
                <a:cubicBezTo>
                  <a:pt x="1888802" y="2577862"/>
                  <a:pt x="1889671" y="2573606"/>
                  <a:pt x="1891409" y="2569865"/>
                </a:cubicBezTo>
                <a:cubicBezTo>
                  <a:pt x="1893147" y="2566124"/>
                  <a:pt x="1895562" y="2562987"/>
                  <a:pt x="1898656" y="2560454"/>
                </a:cubicBezTo>
                <a:cubicBezTo>
                  <a:pt x="1901748" y="2557921"/>
                  <a:pt x="1905430" y="2555991"/>
                  <a:pt x="1909701" y="2554666"/>
                </a:cubicBezTo>
                <a:cubicBezTo>
                  <a:pt x="1913972" y="2553340"/>
                  <a:pt x="1918582" y="2552678"/>
                  <a:pt x="1923530" y="2552678"/>
                </a:cubicBezTo>
                <a:close/>
                <a:moveTo>
                  <a:pt x="1447275" y="2552678"/>
                </a:moveTo>
                <a:cubicBezTo>
                  <a:pt x="1449809" y="2552678"/>
                  <a:pt x="1452357" y="2552898"/>
                  <a:pt x="1454920" y="2553340"/>
                </a:cubicBezTo>
                <a:cubicBezTo>
                  <a:pt x="1457483" y="2553782"/>
                  <a:pt x="1459898" y="2554371"/>
                  <a:pt x="1462165" y="2555108"/>
                </a:cubicBezTo>
                <a:cubicBezTo>
                  <a:pt x="1464432" y="2555844"/>
                  <a:pt x="1466451" y="2556669"/>
                  <a:pt x="1468219" y="2557582"/>
                </a:cubicBezTo>
                <a:cubicBezTo>
                  <a:pt x="1469986" y="2558495"/>
                  <a:pt x="1471150" y="2559231"/>
                  <a:pt x="1471710" y="2559791"/>
                </a:cubicBezTo>
                <a:cubicBezTo>
                  <a:pt x="1472269" y="2560351"/>
                  <a:pt x="1472637" y="2560793"/>
                  <a:pt x="1472814" y="2561117"/>
                </a:cubicBezTo>
                <a:cubicBezTo>
                  <a:pt x="1472990" y="2561441"/>
                  <a:pt x="1473137" y="2561853"/>
                  <a:pt x="1473255" y="2562354"/>
                </a:cubicBezTo>
                <a:cubicBezTo>
                  <a:pt x="1473374" y="2562855"/>
                  <a:pt x="1473462" y="2563458"/>
                  <a:pt x="1473522" y="2564165"/>
                </a:cubicBezTo>
                <a:cubicBezTo>
                  <a:pt x="1473580" y="2564872"/>
                  <a:pt x="1473610" y="2565785"/>
                  <a:pt x="1473610" y="2566905"/>
                </a:cubicBezTo>
                <a:cubicBezTo>
                  <a:pt x="1473610" y="2567965"/>
                  <a:pt x="1473566" y="2568908"/>
                  <a:pt x="1473477" y="2569732"/>
                </a:cubicBezTo>
                <a:cubicBezTo>
                  <a:pt x="1473388" y="2570557"/>
                  <a:pt x="1473255" y="2571249"/>
                  <a:pt x="1473079" y="2571809"/>
                </a:cubicBezTo>
                <a:cubicBezTo>
                  <a:pt x="1472903" y="2572369"/>
                  <a:pt x="1472652" y="2572781"/>
                  <a:pt x="1472328" y="2573046"/>
                </a:cubicBezTo>
                <a:cubicBezTo>
                  <a:pt x="1472003" y="2573311"/>
                  <a:pt x="1471636" y="2573444"/>
                  <a:pt x="1471224" y="2573444"/>
                </a:cubicBezTo>
                <a:cubicBezTo>
                  <a:pt x="1470576" y="2573444"/>
                  <a:pt x="1469560" y="2573032"/>
                  <a:pt x="1468174" y="2572207"/>
                </a:cubicBezTo>
                <a:cubicBezTo>
                  <a:pt x="1466790" y="2571382"/>
                  <a:pt x="1465096" y="2570454"/>
                  <a:pt x="1463094" y="2569423"/>
                </a:cubicBezTo>
                <a:cubicBezTo>
                  <a:pt x="1461090" y="2568392"/>
                  <a:pt x="1458719" y="2567450"/>
                  <a:pt x="1455981" y="2566595"/>
                </a:cubicBezTo>
                <a:cubicBezTo>
                  <a:pt x="1453241" y="2565741"/>
                  <a:pt x="1450163" y="2565314"/>
                  <a:pt x="1446746" y="2565314"/>
                </a:cubicBezTo>
                <a:cubicBezTo>
                  <a:pt x="1443564" y="2565314"/>
                  <a:pt x="1440796" y="2565741"/>
                  <a:pt x="1438439" y="2566595"/>
                </a:cubicBezTo>
                <a:cubicBezTo>
                  <a:pt x="1436083" y="2567450"/>
                  <a:pt x="1434138" y="2568584"/>
                  <a:pt x="1432607" y="2569997"/>
                </a:cubicBezTo>
                <a:cubicBezTo>
                  <a:pt x="1431075" y="2571411"/>
                  <a:pt x="1429926" y="2573090"/>
                  <a:pt x="1429160" y="2575034"/>
                </a:cubicBezTo>
                <a:cubicBezTo>
                  <a:pt x="1428395" y="2576978"/>
                  <a:pt x="1428011" y="2579040"/>
                  <a:pt x="1428011" y="2581220"/>
                </a:cubicBezTo>
                <a:cubicBezTo>
                  <a:pt x="1428011" y="2584401"/>
                  <a:pt x="1428748" y="2587141"/>
                  <a:pt x="1430221" y="2589438"/>
                </a:cubicBezTo>
                <a:cubicBezTo>
                  <a:pt x="1431693" y="2591736"/>
                  <a:pt x="1433652" y="2593768"/>
                  <a:pt x="1436097" y="2595535"/>
                </a:cubicBezTo>
                <a:cubicBezTo>
                  <a:pt x="1438543" y="2597303"/>
                  <a:pt x="1441326" y="2598923"/>
                  <a:pt x="1444448" y="2600396"/>
                </a:cubicBezTo>
                <a:cubicBezTo>
                  <a:pt x="1447571" y="2601868"/>
                  <a:pt x="1450752" y="2603356"/>
                  <a:pt x="1453992" y="2604858"/>
                </a:cubicBezTo>
                <a:cubicBezTo>
                  <a:pt x="1457232" y="2606360"/>
                  <a:pt x="1460412" y="2608010"/>
                  <a:pt x="1463534" y="2609807"/>
                </a:cubicBezTo>
                <a:cubicBezTo>
                  <a:pt x="1466657" y="2611604"/>
                  <a:pt x="1469442" y="2613724"/>
                  <a:pt x="1471886" y="2616169"/>
                </a:cubicBezTo>
                <a:cubicBezTo>
                  <a:pt x="1474331" y="2618614"/>
                  <a:pt x="1476304" y="2621501"/>
                  <a:pt x="1477807" y="2624829"/>
                </a:cubicBezTo>
                <a:cubicBezTo>
                  <a:pt x="1479308" y="2628158"/>
                  <a:pt x="1480060" y="2632090"/>
                  <a:pt x="1480060" y="2636626"/>
                </a:cubicBezTo>
                <a:cubicBezTo>
                  <a:pt x="1480060" y="2641987"/>
                  <a:pt x="1479074" y="2646759"/>
                  <a:pt x="1477099" y="2650941"/>
                </a:cubicBezTo>
                <a:cubicBezTo>
                  <a:pt x="1475126" y="2655124"/>
                  <a:pt x="1472387" y="2658673"/>
                  <a:pt x="1468882" y="2661589"/>
                </a:cubicBezTo>
                <a:cubicBezTo>
                  <a:pt x="1465376" y="2664506"/>
                  <a:pt x="1461253" y="2666700"/>
                  <a:pt x="1456511" y="2668173"/>
                </a:cubicBezTo>
                <a:cubicBezTo>
                  <a:pt x="1451768" y="2669646"/>
                  <a:pt x="1446657" y="2670382"/>
                  <a:pt x="1441179" y="2670382"/>
                </a:cubicBezTo>
                <a:cubicBezTo>
                  <a:pt x="1437350" y="2670382"/>
                  <a:pt x="1433800" y="2670058"/>
                  <a:pt x="1430530" y="2669410"/>
                </a:cubicBezTo>
                <a:cubicBezTo>
                  <a:pt x="1427261" y="2668762"/>
                  <a:pt x="1424343" y="2667967"/>
                  <a:pt x="1421781" y="2667024"/>
                </a:cubicBezTo>
                <a:cubicBezTo>
                  <a:pt x="1419218" y="2666082"/>
                  <a:pt x="1417068" y="2665110"/>
                  <a:pt x="1415331" y="2664108"/>
                </a:cubicBezTo>
                <a:cubicBezTo>
                  <a:pt x="1413593" y="2663107"/>
                  <a:pt x="1412385" y="2662252"/>
                  <a:pt x="1411707" y="2661545"/>
                </a:cubicBezTo>
                <a:cubicBezTo>
                  <a:pt x="1411030" y="2660838"/>
                  <a:pt x="1410529" y="2659940"/>
                  <a:pt x="1410205" y="2658850"/>
                </a:cubicBezTo>
                <a:cubicBezTo>
                  <a:pt x="1409881" y="2657760"/>
                  <a:pt x="1409719" y="2656302"/>
                  <a:pt x="1409719" y="2654476"/>
                </a:cubicBezTo>
                <a:cubicBezTo>
                  <a:pt x="1409719" y="2653180"/>
                  <a:pt x="1409778" y="2652105"/>
                  <a:pt x="1409896" y="2651251"/>
                </a:cubicBezTo>
                <a:cubicBezTo>
                  <a:pt x="1410013" y="2650397"/>
                  <a:pt x="1410190" y="2649704"/>
                  <a:pt x="1410426" y="2649174"/>
                </a:cubicBezTo>
                <a:cubicBezTo>
                  <a:pt x="1410662" y="2648644"/>
                  <a:pt x="1410956" y="2648276"/>
                  <a:pt x="1411310" y="2648069"/>
                </a:cubicBezTo>
                <a:cubicBezTo>
                  <a:pt x="1411663" y="2647863"/>
                  <a:pt x="1412075" y="2647760"/>
                  <a:pt x="1412547" y="2647760"/>
                </a:cubicBezTo>
                <a:cubicBezTo>
                  <a:pt x="1413371" y="2647760"/>
                  <a:pt x="1414535" y="2648261"/>
                  <a:pt x="1416038" y="2649262"/>
                </a:cubicBezTo>
                <a:cubicBezTo>
                  <a:pt x="1417539" y="2650264"/>
                  <a:pt x="1419469" y="2651354"/>
                  <a:pt x="1421825" y="2652532"/>
                </a:cubicBezTo>
                <a:cubicBezTo>
                  <a:pt x="1424182" y="2653710"/>
                  <a:pt x="1427025" y="2654815"/>
                  <a:pt x="1430354" y="2655846"/>
                </a:cubicBezTo>
                <a:cubicBezTo>
                  <a:pt x="1433682" y="2656877"/>
                  <a:pt x="1437527" y="2657392"/>
                  <a:pt x="1441886" y="2657392"/>
                </a:cubicBezTo>
                <a:cubicBezTo>
                  <a:pt x="1445184" y="2657392"/>
                  <a:pt x="1448204" y="2656950"/>
                  <a:pt x="1450943" y="2656067"/>
                </a:cubicBezTo>
                <a:cubicBezTo>
                  <a:pt x="1453684" y="2655183"/>
                  <a:pt x="1456039" y="2653931"/>
                  <a:pt x="1458013" y="2652311"/>
                </a:cubicBezTo>
                <a:cubicBezTo>
                  <a:pt x="1459985" y="2650691"/>
                  <a:pt x="1461503" y="2648703"/>
                  <a:pt x="1462563" y="2646346"/>
                </a:cubicBezTo>
                <a:cubicBezTo>
                  <a:pt x="1463623" y="2643990"/>
                  <a:pt x="1464153" y="2641309"/>
                  <a:pt x="1464153" y="2638305"/>
                </a:cubicBezTo>
                <a:cubicBezTo>
                  <a:pt x="1464153" y="2635065"/>
                  <a:pt x="1463417" y="2632296"/>
                  <a:pt x="1461944" y="2629998"/>
                </a:cubicBezTo>
                <a:cubicBezTo>
                  <a:pt x="1460471" y="2627701"/>
                  <a:pt x="1458528" y="2625683"/>
                  <a:pt x="1456113" y="2623945"/>
                </a:cubicBezTo>
                <a:cubicBezTo>
                  <a:pt x="1453697" y="2622208"/>
                  <a:pt x="1450943" y="2620617"/>
                  <a:pt x="1447850" y="2619173"/>
                </a:cubicBezTo>
                <a:cubicBezTo>
                  <a:pt x="1444757" y="2617730"/>
                  <a:pt x="1441592" y="2616257"/>
                  <a:pt x="1438351" y="2614755"/>
                </a:cubicBezTo>
                <a:cubicBezTo>
                  <a:pt x="1435111" y="2613253"/>
                  <a:pt x="1431959" y="2611589"/>
                  <a:pt x="1428895" y="2609762"/>
                </a:cubicBezTo>
                <a:cubicBezTo>
                  <a:pt x="1425831" y="2607936"/>
                  <a:pt x="1423092" y="2605786"/>
                  <a:pt x="1420676" y="2603312"/>
                </a:cubicBezTo>
                <a:cubicBezTo>
                  <a:pt x="1418261" y="2600837"/>
                  <a:pt x="1416303" y="2597936"/>
                  <a:pt x="1414800" y="2594608"/>
                </a:cubicBezTo>
                <a:cubicBezTo>
                  <a:pt x="1413298" y="2591279"/>
                  <a:pt x="1412547" y="2587288"/>
                  <a:pt x="1412547" y="2582634"/>
                </a:cubicBezTo>
                <a:cubicBezTo>
                  <a:pt x="1412547" y="2577862"/>
                  <a:pt x="1413416" y="2573606"/>
                  <a:pt x="1415154" y="2569865"/>
                </a:cubicBezTo>
                <a:cubicBezTo>
                  <a:pt x="1416891" y="2566124"/>
                  <a:pt x="1419307" y="2562987"/>
                  <a:pt x="1422399" y="2560454"/>
                </a:cubicBezTo>
                <a:cubicBezTo>
                  <a:pt x="1425493" y="2557921"/>
                  <a:pt x="1429175" y="2555991"/>
                  <a:pt x="1433447" y="2554666"/>
                </a:cubicBezTo>
                <a:cubicBezTo>
                  <a:pt x="1437718" y="2553340"/>
                  <a:pt x="1442328" y="2552678"/>
                  <a:pt x="1447275" y="2552678"/>
                </a:cubicBezTo>
                <a:close/>
                <a:moveTo>
                  <a:pt x="980551" y="2552678"/>
                </a:moveTo>
                <a:cubicBezTo>
                  <a:pt x="983084" y="2552678"/>
                  <a:pt x="985632" y="2552898"/>
                  <a:pt x="988195" y="2553340"/>
                </a:cubicBezTo>
                <a:cubicBezTo>
                  <a:pt x="990758" y="2553782"/>
                  <a:pt x="993173" y="2554371"/>
                  <a:pt x="995441" y="2555108"/>
                </a:cubicBezTo>
                <a:cubicBezTo>
                  <a:pt x="997709" y="2555844"/>
                  <a:pt x="999727" y="2556669"/>
                  <a:pt x="1001495" y="2557582"/>
                </a:cubicBezTo>
                <a:cubicBezTo>
                  <a:pt x="1003262" y="2558495"/>
                  <a:pt x="1004426" y="2559231"/>
                  <a:pt x="1004985" y="2559791"/>
                </a:cubicBezTo>
                <a:cubicBezTo>
                  <a:pt x="1005545" y="2560351"/>
                  <a:pt x="1005913" y="2560793"/>
                  <a:pt x="1006089" y="2561117"/>
                </a:cubicBezTo>
                <a:cubicBezTo>
                  <a:pt x="1006267" y="2561441"/>
                  <a:pt x="1006414" y="2561853"/>
                  <a:pt x="1006532" y="2562354"/>
                </a:cubicBezTo>
                <a:cubicBezTo>
                  <a:pt x="1006650" y="2562855"/>
                  <a:pt x="1006738" y="2563458"/>
                  <a:pt x="1006797" y="2564165"/>
                </a:cubicBezTo>
                <a:cubicBezTo>
                  <a:pt x="1006856" y="2564872"/>
                  <a:pt x="1006885" y="2565785"/>
                  <a:pt x="1006885" y="2566905"/>
                </a:cubicBezTo>
                <a:cubicBezTo>
                  <a:pt x="1006885" y="2567965"/>
                  <a:pt x="1006841" y="2568908"/>
                  <a:pt x="1006753" y="2569732"/>
                </a:cubicBezTo>
                <a:cubicBezTo>
                  <a:pt x="1006664" y="2570557"/>
                  <a:pt x="1006532" y="2571249"/>
                  <a:pt x="1006355" y="2571809"/>
                </a:cubicBezTo>
                <a:cubicBezTo>
                  <a:pt x="1006179" y="2572369"/>
                  <a:pt x="1005928" y="2572781"/>
                  <a:pt x="1005604" y="2573046"/>
                </a:cubicBezTo>
                <a:cubicBezTo>
                  <a:pt x="1005280" y="2573311"/>
                  <a:pt x="1004912" y="2573444"/>
                  <a:pt x="1004499" y="2573444"/>
                </a:cubicBezTo>
                <a:cubicBezTo>
                  <a:pt x="1003851" y="2573444"/>
                  <a:pt x="1002835" y="2573032"/>
                  <a:pt x="1001451" y="2572207"/>
                </a:cubicBezTo>
                <a:cubicBezTo>
                  <a:pt x="1000066" y="2571382"/>
                  <a:pt x="998372" y="2570454"/>
                  <a:pt x="996369" y="2569423"/>
                </a:cubicBezTo>
                <a:cubicBezTo>
                  <a:pt x="994366" y="2568392"/>
                  <a:pt x="991994" y="2567450"/>
                  <a:pt x="989255" y="2566595"/>
                </a:cubicBezTo>
                <a:cubicBezTo>
                  <a:pt x="986516" y="2565741"/>
                  <a:pt x="983438" y="2565314"/>
                  <a:pt x="980021" y="2565314"/>
                </a:cubicBezTo>
                <a:cubicBezTo>
                  <a:pt x="976840" y="2565314"/>
                  <a:pt x="974071" y="2565741"/>
                  <a:pt x="971715" y="2566595"/>
                </a:cubicBezTo>
                <a:cubicBezTo>
                  <a:pt x="969359" y="2567450"/>
                  <a:pt x="967414" y="2568584"/>
                  <a:pt x="965883" y="2569997"/>
                </a:cubicBezTo>
                <a:cubicBezTo>
                  <a:pt x="964352" y="2571411"/>
                  <a:pt x="963202" y="2573090"/>
                  <a:pt x="962436" y="2575034"/>
                </a:cubicBezTo>
                <a:cubicBezTo>
                  <a:pt x="961670" y="2576978"/>
                  <a:pt x="961288" y="2579040"/>
                  <a:pt x="961288" y="2581220"/>
                </a:cubicBezTo>
                <a:cubicBezTo>
                  <a:pt x="961288" y="2584401"/>
                  <a:pt x="962024" y="2587141"/>
                  <a:pt x="963497" y="2589438"/>
                </a:cubicBezTo>
                <a:cubicBezTo>
                  <a:pt x="964970" y="2591736"/>
                  <a:pt x="966928" y="2593768"/>
                  <a:pt x="969373" y="2595535"/>
                </a:cubicBezTo>
                <a:cubicBezTo>
                  <a:pt x="971818" y="2597303"/>
                  <a:pt x="974601" y="2598923"/>
                  <a:pt x="977724" y="2600396"/>
                </a:cubicBezTo>
                <a:cubicBezTo>
                  <a:pt x="980846" y="2601868"/>
                  <a:pt x="984027" y="2603356"/>
                  <a:pt x="987267" y="2604858"/>
                </a:cubicBezTo>
                <a:cubicBezTo>
                  <a:pt x="990507" y="2606360"/>
                  <a:pt x="993688" y="2608010"/>
                  <a:pt x="996811" y="2609807"/>
                </a:cubicBezTo>
                <a:cubicBezTo>
                  <a:pt x="999934" y="2611604"/>
                  <a:pt x="1002717" y="2613724"/>
                  <a:pt x="1005162" y="2616169"/>
                </a:cubicBezTo>
                <a:cubicBezTo>
                  <a:pt x="1007607" y="2618614"/>
                  <a:pt x="1009581" y="2621501"/>
                  <a:pt x="1011083" y="2624829"/>
                </a:cubicBezTo>
                <a:cubicBezTo>
                  <a:pt x="1012586" y="2628158"/>
                  <a:pt x="1013336" y="2632090"/>
                  <a:pt x="1013336" y="2636626"/>
                </a:cubicBezTo>
                <a:cubicBezTo>
                  <a:pt x="1013336" y="2641987"/>
                  <a:pt x="1012350" y="2646759"/>
                  <a:pt x="1010376" y="2650941"/>
                </a:cubicBezTo>
                <a:cubicBezTo>
                  <a:pt x="1008402" y="2655124"/>
                  <a:pt x="1005663" y="2658673"/>
                  <a:pt x="1002158" y="2661589"/>
                </a:cubicBezTo>
                <a:cubicBezTo>
                  <a:pt x="998652" y="2664506"/>
                  <a:pt x="994528" y="2666700"/>
                  <a:pt x="989785" y="2668173"/>
                </a:cubicBezTo>
                <a:cubicBezTo>
                  <a:pt x="985043" y="2669646"/>
                  <a:pt x="979933" y="2670382"/>
                  <a:pt x="974454" y="2670382"/>
                </a:cubicBezTo>
                <a:cubicBezTo>
                  <a:pt x="970625" y="2670382"/>
                  <a:pt x="967075" y="2670058"/>
                  <a:pt x="963807" y="2669410"/>
                </a:cubicBezTo>
                <a:cubicBezTo>
                  <a:pt x="960536" y="2668762"/>
                  <a:pt x="957620" y="2667967"/>
                  <a:pt x="955058" y="2667024"/>
                </a:cubicBezTo>
                <a:cubicBezTo>
                  <a:pt x="952496" y="2666082"/>
                  <a:pt x="950346" y="2665110"/>
                  <a:pt x="948608" y="2664108"/>
                </a:cubicBezTo>
                <a:cubicBezTo>
                  <a:pt x="946870" y="2663107"/>
                  <a:pt x="945662" y="2662252"/>
                  <a:pt x="944986" y="2661545"/>
                </a:cubicBezTo>
                <a:cubicBezTo>
                  <a:pt x="944308" y="2660838"/>
                  <a:pt x="943807" y="2659940"/>
                  <a:pt x="943483" y="2658850"/>
                </a:cubicBezTo>
                <a:cubicBezTo>
                  <a:pt x="943159" y="2657760"/>
                  <a:pt x="942997" y="2656302"/>
                  <a:pt x="942997" y="2654476"/>
                </a:cubicBezTo>
                <a:cubicBezTo>
                  <a:pt x="942997" y="2653180"/>
                  <a:pt x="943057" y="2652105"/>
                  <a:pt x="943174" y="2651251"/>
                </a:cubicBezTo>
                <a:cubicBezTo>
                  <a:pt x="943292" y="2650397"/>
                  <a:pt x="943468" y="2649704"/>
                  <a:pt x="943704" y="2649174"/>
                </a:cubicBezTo>
                <a:cubicBezTo>
                  <a:pt x="943939" y="2648644"/>
                  <a:pt x="944234" y="2648276"/>
                  <a:pt x="944588" y="2648069"/>
                </a:cubicBezTo>
                <a:cubicBezTo>
                  <a:pt x="944941" y="2647863"/>
                  <a:pt x="945355" y="2647760"/>
                  <a:pt x="945825" y="2647760"/>
                </a:cubicBezTo>
                <a:cubicBezTo>
                  <a:pt x="946649" y="2647760"/>
                  <a:pt x="947813" y="2648261"/>
                  <a:pt x="949315" y="2649262"/>
                </a:cubicBezTo>
                <a:cubicBezTo>
                  <a:pt x="950817" y="2650264"/>
                  <a:pt x="952745" y="2651354"/>
                  <a:pt x="955103" y="2652532"/>
                </a:cubicBezTo>
                <a:cubicBezTo>
                  <a:pt x="957458" y="2653710"/>
                  <a:pt x="960301" y="2654815"/>
                  <a:pt x="963629" y="2655846"/>
                </a:cubicBezTo>
                <a:cubicBezTo>
                  <a:pt x="966958" y="2656877"/>
                  <a:pt x="970802" y="2657392"/>
                  <a:pt x="975161" y="2657392"/>
                </a:cubicBezTo>
                <a:cubicBezTo>
                  <a:pt x="978460" y="2657392"/>
                  <a:pt x="981479" y="2656950"/>
                  <a:pt x="984219" y="2656067"/>
                </a:cubicBezTo>
                <a:cubicBezTo>
                  <a:pt x="986958" y="2655183"/>
                  <a:pt x="989314" y="2653931"/>
                  <a:pt x="991288" y="2652311"/>
                </a:cubicBezTo>
                <a:cubicBezTo>
                  <a:pt x="993261" y="2650691"/>
                  <a:pt x="994778" y="2648703"/>
                  <a:pt x="995839" y="2646346"/>
                </a:cubicBezTo>
                <a:cubicBezTo>
                  <a:pt x="996899" y="2643990"/>
                  <a:pt x="997429" y="2641309"/>
                  <a:pt x="997429" y="2638305"/>
                </a:cubicBezTo>
                <a:cubicBezTo>
                  <a:pt x="997429" y="2635065"/>
                  <a:pt x="996693" y="2632296"/>
                  <a:pt x="995220" y="2629998"/>
                </a:cubicBezTo>
                <a:cubicBezTo>
                  <a:pt x="993747" y="2627701"/>
                  <a:pt x="991803" y="2625683"/>
                  <a:pt x="989388" y="2623945"/>
                </a:cubicBezTo>
                <a:cubicBezTo>
                  <a:pt x="986973" y="2622208"/>
                  <a:pt x="984219" y="2620617"/>
                  <a:pt x="981126" y="2619173"/>
                </a:cubicBezTo>
                <a:cubicBezTo>
                  <a:pt x="978033" y="2617730"/>
                  <a:pt x="974867" y="2616257"/>
                  <a:pt x="971626" y="2614755"/>
                </a:cubicBezTo>
                <a:cubicBezTo>
                  <a:pt x="968386" y="2613253"/>
                  <a:pt x="965235" y="2611589"/>
                  <a:pt x="962171" y="2609762"/>
                </a:cubicBezTo>
                <a:cubicBezTo>
                  <a:pt x="959108" y="2607936"/>
                  <a:pt x="956369" y="2605786"/>
                  <a:pt x="953954" y="2603312"/>
                </a:cubicBezTo>
                <a:cubicBezTo>
                  <a:pt x="951539" y="2600837"/>
                  <a:pt x="949580" y="2597936"/>
                  <a:pt x="948078" y="2594608"/>
                </a:cubicBezTo>
                <a:cubicBezTo>
                  <a:pt x="946575" y="2591279"/>
                  <a:pt x="945825" y="2587288"/>
                  <a:pt x="945825" y="2582634"/>
                </a:cubicBezTo>
                <a:cubicBezTo>
                  <a:pt x="945825" y="2577862"/>
                  <a:pt x="946694" y="2573606"/>
                  <a:pt x="948431" y="2569865"/>
                </a:cubicBezTo>
                <a:cubicBezTo>
                  <a:pt x="950169" y="2566124"/>
                  <a:pt x="952584" y="2562987"/>
                  <a:pt x="955677" y="2560454"/>
                </a:cubicBezTo>
                <a:cubicBezTo>
                  <a:pt x="958769" y="2557921"/>
                  <a:pt x="962451" y="2555991"/>
                  <a:pt x="966723" y="2554666"/>
                </a:cubicBezTo>
                <a:cubicBezTo>
                  <a:pt x="970993" y="2553340"/>
                  <a:pt x="975603" y="2552678"/>
                  <a:pt x="980551" y="2552678"/>
                </a:cubicBezTo>
                <a:close/>
                <a:moveTo>
                  <a:pt x="504296" y="2552678"/>
                </a:moveTo>
                <a:cubicBezTo>
                  <a:pt x="506829" y="2552678"/>
                  <a:pt x="509377" y="2552898"/>
                  <a:pt x="511940" y="2553340"/>
                </a:cubicBezTo>
                <a:cubicBezTo>
                  <a:pt x="514502" y="2553782"/>
                  <a:pt x="516918" y="2554371"/>
                  <a:pt x="519186" y="2555108"/>
                </a:cubicBezTo>
                <a:cubicBezTo>
                  <a:pt x="521454" y="2555844"/>
                  <a:pt x="523472" y="2556669"/>
                  <a:pt x="525239" y="2557582"/>
                </a:cubicBezTo>
                <a:cubicBezTo>
                  <a:pt x="527006" y="2558495"/>
                  <a:pt x="528170" y="2559231"/>
                  <a:pt x="528729" y="2559791"/>
                </a:cubicBezTo>
                <a:cubicBezTo>
                  <a:pt x="529289" y="2560351"/>
                  <a:pt x="529657" y="2560793"/>
                  <a:pt x="529834" y="2561117"/>
                </a:cubicBezTo>
                <a:cubicBezTo>
                  <a:pt x="530011" y="2561441"/>
                  <a:pt x="530158" y="2561853"/>
                  <a:pt x="530276" y="2562354"/>
                </a:cubicBezTo>
                <a:cubicBezTo>
                  <a:pt x="530394" y="2562855"/>
                  <a:pt x="530482" y="2563458"/>
                  <a:pt x="530541" y="2564165"/>
                </a:cubicBezTo>
                <a:cubicBezTo>
                  <a:pt x="530600" y="2564872"/>
                  <a:pt x="530629" y="2565785"/>
                  <a:pt x="530629" y="2566905"/>
                </a:cubicBezTo>
                <a:cubicBezTo>
                  <a:pt x="530629" y="2567965"/>
                  <a:pt x="530585" y="2568908"/>
                  <a:pt x="530497" y="2569732"/>
                </a:cubicBezTo>
                <a:cubicBezTo>
                  <a:pt x="530408" y="2570557"/>
                  <a:pt x="530276" y="2571249"/>
                  <a:pt x="530099" y="2571809"/>
                </a:cubicBezTo>
                <a:cubicBezTo>
                  <a:pt x="529922" y="2572369"/>
                  <a:pt x="529672" y="2572781"/>
                  <a:pt x="529348" y="2573046"/>
                </a:cubicBezTo>
                <a:cubicBezTo>
                  <a:pt x="529024" y="2573311"/>
                  <a:pt x="528656" y="2573444"/>
                  <a:pt x="528243" y="2573444"/>
                </a:cubicBezTo>
                <a:cubicBezTo>
                  <a:pt x="527595" y="2573444"/>
                  <a:pt x="526579" y="2573032"/>
                  <a:pt x="525195" y="2572207"/>
                </a:cubicBezTo>
                <a:cubicBezTo>
                  <a:pt x="523810" y="2571382"/>
                  <a:pt x="522116" y="2570454"/>
                  <a:pt x="520113" y="2569423"/>
                </a:cubicBezTo>
                <a:cubicBezTo>
                  <a:pt x="518111" y="2568392"/>
                  <a:pt x="515739" y="2567450"/>
                  <a:pt x="513000" y="2566595"/>
                </a:cubicBezTo>
                <a:cubicBezTo>
                  <a:pt x="510261" y="2565741"/>
                  <a:pt x="507183" y="2565314"/>
                  <a:pt x="503766" y="2565314"/>
                </a:cubicBezTo>
                <a:cubicBezTo>
                  <a:pt x="500585" y="2565314"/>
                  <a:pt x="497816" y="2565741"/>
                  <a:pt x="495459" y="2566595"/>
                </a:cubicBezTo>
                <a:cubicBezTo>
                  <a:pt x="493103" y="2567450"/>
                  <a:pt x="491159" y="2568584"/>
                  <a:pt x="489627" y="2569997"/>
                </a:cubicBezTo>
                <a:cubicBezTo>
                  <a:pt x="488095" y="2571411"/>
                  <a:pt x="486947" y="2573090"/>
                  <a:pt x="486181" y="2575034"/>
                </a:cubicBezTo>
                <a:cubicBezTo>
                  <a:pt x="485415" y="2576978"/>
                  <a:pt x="485032" y="2579040"/>
                  <a:pt x="485032" y="2581220"/>
                </a:cubicBezTo>
                <a:cubicBezTo>
                  <a:pt x="485032" y="2584401"/>
                  <a:pt x="485768" y="2587141"/>
                  <a:pt x="487241" y="2589438"/>
                </a:cubicBezTo>
                <a:cubicBezTo>
                  <a:pt x="488714" y="2591736"/>
                  <a:pt x="490673" y="2593768"/>
                  <a:pt x="493118" y="2595535"/>
                </a:cubicBezTo>
                <a:cubicBezTo>
                  <a:pt x="495562" y="2597303"/>
                  <a:pt x="498346" y="2598923"/>
                  <a:pt x="501468" y="2600396"/>
                </a:cubicBezTo>
                <a:cubicBezTo>
                  <a:pt x="504591" y="2601868"/>
                  <a:pt x="507772" y="2603356"/>
                  <a:pt x="511012" y="2604858"/>
                </a:cubicBezTo>
                <a:cubicBezTo>
                  <a:pt x="514252" y="2606360"/>
                  <a:pt x="517433" y="2608010"/>
                  <a:pt x="520555" y="2609807"/>
                </a:cubicBezTo>
                <a:cubicBezTo>
                  <a:pt x="523678" y="2611604"/>
                  <a:pt x="526461" y="2613724"/>
                  <a:pt x="528906" y="2616169"/>
                </a:cubicBezTo>
                <a:cubicBezTo>
                  <a:pt x="531351" y="2618614"/>
                  <a:pt x="533324" y="2621501"/>
                  <a:pt x="534827" y="2624829"/>
                </a:cubicBezTo>
                <a:cubicBezTo>
                  <a:pt x="536329" y="2628158"/>
                  <a:pt x="537080" y="2632090"/>
                  <a:pt x="537080" y="2636626"/>
                </a:cubicBezTo>
                <a:cubicBezTo>
                  <a:pt x="537080" y="2641987"/>
                  <a:pt x="536093" y="2646759"/>
                  <a:pt x="534120" y="2650941"/>
                </a:cubicBezTo>
                <a:cubicBezTo>
                  <a:pt x="532146" y="2655124"/>
                  <a:pt x="529407" y="2658673"/>
                  <a:pt x="525902" y="2661589"/>
                </a:cubicBezTo>
                <a:cubicBezTo>
                  <a:pt x="522396" y="2664506"/>
                  <a:pt x="518273" y="2666700"/>
                  <a:pt x="513530" y="2668173"/>
                </a:cubicBezTo>
                <a:cubicBezTo>
                  <a:pt x="508788" y="2669646"/>
                  <a:pt x="503677" y="2670382"/>
                  <a:pt x="498199" y="2670382"/>
                </a:cubicBezTo>
                <a:cubicBezTo>
                  <a:pt x="494369" y="2670382"/>
                  <a:pt x="490820" y="2670058"/>
                  <a:pt x="487550" y="2669410"/>
                </a:cubicBezTo>
                <a:cubicBezTo>
                  <a:pt x="484281" y="2668762"/>
                  <a:pt x="481365" y="2667967"/>
                  <a:pt x="478802" y="2667024"/>
                </a:cubicBezTo>
                <a:cubicBezTo>
                  <a:pt x="476239" y="2666082"/>
                  <a:pt x="474089" y="2665110"/>
                  <a:pt x="472351" y="2664108"/>
                </a:cubicBezTo>
                <a:cubicBezTo>
                  <a:pt x="470614" y="2663107"/>
                  <a:pt x="469406" y="2662252"/>
                  <a:pt x="468728" y="2661545"/>
                </a:cubicBezTo>
                <a:cubicBezTo>
                  <a:pt x="468051" y="2660838"/>
                  <a:pt x="467550" y="2659940"/>
                  <a:pt x="467226" y="2658850"/>
                </a:cubicBezTo>
                <a:cubicBezTo>
                  <a:pt x="466902" y="2657760"/>
                  <a:pt x="466740" y="2656302"/>
                  <a:pt x="466740" y="2654476"/>
                </a:cubicBezTo>
                <a:cubicBezTo>
                  <a:pt x="466740" y="2653180"/>
                  <a:pt x="466799" y="2652105"/>
                  <a:pt x="466917" y="2651251"/>
                </a:cubicBezTo>
                <a:cubicBezTo>
                  <a:pt x="467035" y="2650397"/>
                  <a:pt x="467211" y="2649704"/>
                  <a:pt x="467447" y="2649174"/>
                </a:cubicBezTo>
                <a:cubicBezTo>
                  <a:pt x="467683" y="2648644"/>
                  <a:pt x="467977" y="2648276"/>
                  <a:pt x="468331" y="2648069"/>
                </a:cubicBezTo>
                <a:cubicBezTo>
                  <a:pt x="468684" y="2647863"/>
                  <a:pt x="469097" y="2647760"/>
                  <a:pt x="469568" y="2647760"/>
                </a:cubicBezTo>
                <a:cubicBezTo>
                  <a:pt x="470393" y="2647760"/>
                  <a:pt x="471556" y="2648261"/>
                  <a:pt x="473058" y="2649262"/>
                </a:cubicBezTo>
                <a:cubicBezTo>
                  <a:pt x="474561" y="2650264"/>
                  <a:pt x="476490" y="2651354"/>
                  <a:pt x="478846" y="2652532"/>
                </a:cubicBezTo>
                <a:cubicBezTo>
                  <a:pt x="481203" y="2653710"/>
                  <a:pt x="484045" y="2654815"/>
                  <a:pt x="487374" y="2655846"/>
                </a:cubicBezTo>
                <a:cubicBezTo>
                  <a:pt x="490702" y="2656877"/>
                  <a:pt x="494546" y="2657392"/>
                  <a:pt x="498906" y="2657392"/>
                </a:cubicBezTo>
                <a:cubicBezTo>
                  <a:pt x="502205" y="2657392"/>
                  <a:pt x="505224" y="2656950"/>
                  <a:pt x="507963" y="2656067"/>
                </a:cubicBezTo>
                <a:cubicBezTo>
                  <a:pt x="510702" y="2655183"/>
                  <a:pt x="513059" y="2653931"/>
                  <a:pt x="515032" y="2652311"/>
                </a:cubicBezTo>
                <a:cubicBezTo>
                  <a:pt x="517006" y="2650691"/>
                  <a:pt x="518523" y="2648703"/>
                  <a:pt x="519583" y="2646346"/>
                </a:cubicBezTo>
                <a:cubicBezTo>
                  <a:pt x="520644" y="2643990"/>
                  <a:pt x="521174" y="2641309"/>
                  <a:pt x="521174" y="2638305"/>
                </a:cubicBezTo>
                <a:cubicBezTo>
                  <a:pt x="521174" y="2635065"/>
                  <a:pt x="520438" y="2632296"/>
                  <a:pt x="518965" y="2629998"/>
                </a:cubicBezTo>
                <a:cubicBezTo>
                  <a:pt x="517492" y="2627701"/>
                  <a:pt x="515548" y="2625683"/>
                  <a:pt x="513133" y="2623945"/>
                </a:cubicBezTo>
                <a:cubicBezTo>
                  <a:pt x="510717" y="2622208"/>
                  <a:pt x="507963" y="2620617"/>
                  <a:pt x="504870" y="2619173"/>
                </a:cubicBezTo>
                <a:cubicBezTo>
                  <a:pt x="501778" y="2617730"/>
                  <a:pt x="498611" y="2616257"/>
                  <a:pt x="495371" y="2614755"/>
                </a:cubicBezTo>
                <a:cubicBezTo>
                  <a:pt x="492131" y="2613253"/>
                  <a:pt x="488979" y="2611589"/>
                  <a:pt x="485916" y="2609762"/>
                </a:cubicBezTo>
                <a:cubicBezTo>
                  <a:pt x="482852" y="2607936"/>
                  <a:pt x="480113" y="2605786"/>
                  <a:pt x="477698" y="2603312"/>
                </a:cubicBezTo>
                <a:cubicBezTo>
                  <a:pt x="475282" y="2600837"/>
                  <a:pt x="473323" y="2597936"/>
                  <a:pt x="471821" y="2594608"/>
                </a:cubicBezTo>
                <a:cubicBezTo>
                  <a:pt x="470319" y="2591279"/>
                  <a:pt x="469568" y="2587288"/>
                  <a:pt x="469568" y="2582634"/>
                </a:cubicBezTo>
                <a:cubicBezTo>
                  <a:pt x="469568" y="2577862"/>
                  <a:pt x="470437" y="2573606"/>
                  <a:pt x="472175" y="2569865"/>
                </a:cubicBezTo>
                <a:cubicBezTo>
                  <a:pt x="473913" y="2566124"/>
                  <a:pt x="476328" y="2562987"/>
                  <a:pt x="479421" y="2560454"/>
                </a:cubicBezTo>
                <a:cubicBezTo>
                  <a:pt x="482514" y="2557921"/>
                  <a:pt x="486195" y="2555991"/>
                  <a:pt x="490467" y="2554666"/>
                </a:cubicBezTo>
                <a:cubicBezTo>
                  <a:pt x="494738" y="2553340"/>
                  <a:pt x="499347" y="2552678"/>
                  <a:pt x="504296" y="2552678"/>
                </a:cubicBezTo>
                <a:close/>
                <a:moveTo>
                  <a:pt x="37573" y="2552678"/>
                </a:moveTo>
                <a:cubicBezTo>
                  <a:pt x="40106" y="2552678"/>
                  <a:pt x="42654" y="2552898"/>
                  <a:pt x="45216" y="2553340"/>
                </a:cubicBezTo>
                <a:cubicBezTo>
                  <a:pt x="47779" y="2553782"/>
                  <a:pt x="50195" y="2554371"/>
                  <a:pt x="52463" y="2555108"/>
                </a:cubicBezTo>
                <a:cubicBezTo>
                  <a:pt x="54731" y="2555844"/>
                  <a:pt x="56748" y="2556669"/>
                  <a:pt x="58516" y="2557582"/>
                </a:cubicBezTo>
                <a:cubicBezTo>
                  <a:pt x="60283" y="2558495"/>
                  <a:pt x="61446" y="2559231"/>
                  <a:pt x="62006" y="2559791"/>
                </a:cubicBezTo>
                <a:cubicBezTo>
                  <a:pt x="62566" y="2560351"/>
                  <a:pt x="62934" y="2560793"/>
                  <a:pt x="63111" y="2561117"/>
                </a:cubicBezTo>
                <a:cubicBezTo>
                  <a:pt x="63287" y="2561441"/>
                  <a:pt x="63435" y="2561853"/>
                  <a:pt x="63553" y="2562354"/>
                </a:cubicBezTo>
                <a:cubicBezTo>
                  <a:pt x="63670" y="2562855"/>
                  <a:pt x="63759" y="2563458"/>
                  <a:pt x="63818" y="2564165"/>
                </a:cubicBezTo>
                <a:cubicBezTo>
                  <a:pt x="63877" y="2564872"/>
                  <a:pt x="63906" y="2565785"/>
                  <a:pt x="63906" y="2566905"/>
                </a:cubicBezTo>
                <a:cubicBezTo>
                  <a:pt x="63906" y="2567965"/>
                  <a:pt x="63862" y="2568908"/>
                  <a:pt x="63773" y="2569732"/>
                </a:cubicBezTo>
                <a:cubicBezTo>
                  <a:pt x="63685" y="2570557"/>
                  <a:pt x="63553" y="2571249"/>
                  <a:pt x="63376" y="2571809"/>
                </a:cubicBezTo>
                <a:cubicBezTo>
                  <a:pt x="63199" y="2572369"/>
                  <a:pt x="62949" y="2572781"/>
                  <a:pt x="62625" y="2573046"/>
                </a:cubicBezTo>
                <a:cubicBezTo>
                  <a:pt x="62301" y="2573311"/>
                  <a:pt x="61932" y="2573444"/>
                  <a:pt x="61520" y="2573444"/>
                </a:cubicBezTo>
                <a:cubicBezTo>
                  <a:pt x="60872" y="2573444"/>
                  <a:pt x="59856" y="2573032"/>
                  <a:pt x="58472" y="2572207"/>
                </a:cubicBezTo>
                <a:cubicBezTo>
                  <a:pt x="57087" y="2571382"/>
                  <a:pt x="55393" y="2570454"/>
                  <a:pt x="53390" y="2569423"/>
                </a:cubicBezTo>
                <a:cubicBezTo>
                  <a:pt x="51387" y="2568392"/>
                  <a:pt x="49016" y="2567450"/>
                  <a:pt x="46277" y="2566595"/>
                </a:cubicBezTo>
                <a:cubicBezTo>
                  <a:pt x="43537" y="2565741"/>
                  <a:pt x="40459" y="2565314"/>
                  <a:pt x="37043" y="2565314"/>
                </a:cubicBezTo>
                <a:cubicBezTo>
                  <a:pt x="33861" y="2565314"/>
                  <a:pt x="31093" y="2565741"/>
                  <a:pt x="28736" y="2566595"/>
                </a:cubicBezTo>
                <a:cubicBezTo>
                  <a:pt x="26380" y="2567450"/>
                  <a:pt x="24436" y="2568584"/>
                  <a:pt x="22904" y="2569997"/>
                </a:cubicBezTo>
                <a:cubicBezTo>
                  <a:pt x="21372" y="2571411"/>
                  <a:pt x="20223" y="2573090"/>
                  <a:pt x="19457" y="2575034"/>
                </a:cubicBezTo>
                <a:cubicBezTo>
                  <a:pt x="18692" y="2576978"/>
                  <a:pt x="18309" y="2579040"/>
                  <a:pt x="18309" y="2581220"/>
                </a:cubicBezTo>
                <a:cubicBezTo>
                  <a:pt x="18309" y="2584401"/>
                  <a:pt x="19045" y="2587141"/>
                  <a:pt x="20518" y="2589438"/>
                </a:cubicBezTo>
                <a:cubicBezTo>
                  <a:pt x="21991" y="2591736"/>
                  <a:pt x="23950" y="2593768"/>
                  <a:pt x="26394" y="2595535"/>
                </a:cubicBezTo>
                <a:cubicBezTo>
                  <a:pt x="28839" y="2597303"/>
                  <a:pt x="31623" y="2598923"/>
                  <a:pt x="34745" y="2600396"/>
                </a:cubicBezTo>
                <a:cubicBezTo>
                  <a:pt x="37867" y="2601868"/>
                  <a:pt x="41049" y="2603356"/>
                  <a:pt x="44289" y="2604858"/>
                </a:cubicBezTo>
                <a:cubicBezTo>
                  <a:pt x="47529" y="2606360"/>
                  <a:pt x="50710" y="2608010"/>
                  <a:pt x="53832" y="2609807"/>
                </a:cubicBezTo>
                <a:cubicBezTo>
                  <a:pt x="56955" y="2611604"/>
                  <a:pt x="59738" y="2613724"/>
                  <a:pt x="62183" y="2616169"/>
                </a:cubicBezTo>
                <a:cubicBezTo>
                  <a:pt x="64628" y="2618614"/>
                  <a:pt x="66601" y="2621501"/>
                  <a:pt x="68103" y="2624829"/>
                </a:cubicBezTo>
                <a:cubicBezTo>
                  <a:pt x="69606" y="2628158"/>
                  <a:pt x="70357" y="2632090"/>
                  <a:pt x="70357" y="2636626"/>
                </a:cubicBezTo>
                <a:cubicBezTo>
                  <a:pt x="70357" y="2641987"/>
                  <a:pt x="69370" y="2646759"/>
                  <a:pt x="67396" y="2650941"/>
                </a:cubicBezTo>
                <a:cubicBezTo>
                  <a:pt x="65423" y="2655124"/>
                  <a:pt x="62684" y="2658673"/>
                  <a:pt x="59178" y="2661589"/>
                </a:cubicBezTo>
                <a:cubicBezTo>
                  <a:pt x="55673" y="2664506"/>
                  <a:pt x="51549" y="2666700"/>
                  <a:pt x="46807" y="2668173"/>
                </a:cubicBezTo>
                <a:cubicBezTo>
                  <a:pt x="42065" y="2669646"/>
                  <a:pt x="36954" y="2670382"/>
                  <a:pt x="31475" y="2670382"/>
                </a:cubicBezTo>
                <a:cubicBezTo>
                  <a:pt x="27646" y="2670382"/>
                  <a:pt x="24097" y="2670058"/>
                  <a:pt x="20827" y="2669410"/>
                </a:cubicBezTo>
                <a:cubicBezTo>
                  <a:pt x="17558" y="2668762"/>
                  <a:pt x="14642" y="2667967"/>
                  <a:pt x="12079" y="2667024"/>
                </a:cubicBezTo>
                <a:cubicBezTo>
                  <a:pt x="9516" y="2666082"/>
                  <a:pt x="7366" y="2665110"/>
                  <a:pt x="5628" y="2664108"/>
                </a:cubicBezTo>
                <a:cubicBezTo>
                  <a:pt x="3890" y="2663107"/>
                  <a:pt x="2683" y="2662252"/>
                  <a:pt x="2005" y="2661545"/>
                </a:cubicBezTo>
                <a:cubicBezTo>
                  <a:pt x="1328" y="2660838"/>
                  <a:pt x="827" y="2659940"/>
                  <a:pt x="503" y="2658850"/>
                </a:cubicBezTo>
                <a:cubicBezTo>
                  <a:pt x="179" y="2657760"/>
                  <a:pt x="17" y="2656302"/>
                  <a:pt x="17" y="2654476"/>
                </a:cubicBezTo>
                <a:cubicBezTo>
                  <a:pt x="17" y="2653180"/>
                  <a:pt x="76" y="2652105"/>
                  <a:pt x="194" y="2651251"/>
                </a:cubicBezTo>
                <a:cubicBezTo>
                  <a:pt x="311" y="2650397"/>
                  <a:pt x="488" y="2649704"/>
                  <a:pt x="724" y="2649174"/>
                </a:cubicBezTo>
                <a:cubicBezTo>
                  <a:pt x="959" y="2648644"/>
                  <a:pt x="1254" y="2648276"/>
                  <a:pt x="1608" y="2648069"/>
                </a:cubicBezTo>
                <a:cubicBezTo>
                  <a:pt x="1961" y="2647863"/>
                  <a:pt x="2373" y="2647760"/>
                  <a:pt x="2845" y="2647760"/>
                </a:cubicBezTo>
                <a:cubicBezTo>
                  <a:pt x="3669" y="2647760"/>
                  <a:pt x="4833" y="2648261"/>
                  <a:pt x="6335" y="2649262"/>
                </a:cubicBezTo>
                <a:cubicBezTo>
                  <a:pt x="7837" y="2650264"/>
                  <a:pt x="9767" y="2651354"/>
                  <a:pt x="12123" y="2652532"/>
                </a:cubicBezTo>
                <a:cubicBezTo>
                  <a:pt x="14480" y="2653710"/>
                  <a:pt x="17322" y="2654815"/>
                  <a:pt x="20650" y="2655846"/>
                </a:cubicBezTo>
                <a:cubicBezTo>
                  <a:pt x="23979" y="2656877"/>
                  <a:pt x="27823" y="2657392"/>
                  <a:pt x="32182" y="2657392"/>
                </a:cubicBezTo>
                <a:cubicBezTo>
                  <a:pt x="35481" y="2657392"/>
                  <a:pt x="38501" y="2656950"/>
                  <a:pt x="41240" y="2656067"/>
                </a:cubicBezTo>
                <a:cubicBezTo>
                  <a:pt x="43979" y="2655183"/>
                  <a:pt x="46336" y="2653931"/>
                  <a:pt x="48309" y="2652311"/>
                </a:cubicBezTo>
                <a:cubicBezTo>
                  <a:pt x="50283" y="2650691"/>
                  <a:pt x="51800" y="2648703"/>
                  <a:pt x="52860" y="2646346"/>
                </a:cubicBezTo>
                <a:cubicBezTo>
                  <a:pt x="53921" y="2643990"/>
                  <a:pt x="54451" y="2641309"/>
                  <a:pt x="54451" y="2638305"/>
                </a:cubicBezTo>
                <a:cubicBezTo>
                  <a:pt x="54451" y="2635065"/>
                  <a:pt x="53714" y="2632296"/>
                  <a:pt x="52242" y="2629998"/>
                </a:cubicBezTo>
                <a:cubicBezTo>
                  <a:pt x="50769" y="2627701"/>
                  <a:pt x="48825" y="2625683"/>
                  <a:pt x="46409" y="2623945"/>
                </a:cubicBezTo>
                <a:cubicBezTo>
                  <a:pt x="43994" y="2622208"/>
                  <a:pt x="41240" y="2620617"/>
                  <a:pt x="38147" y="2619173"/>
                </a:cubicBezTo>
                <a:cubicBezTo>
                  <a:pt x="35054" y="2617730"/>
                  <a:pt x="31888" y="2616257"/>
                  <a:pt x="28648" y="2614755"/>
                </a:cubicBezTo>
                <a:cubicBezTo>
                  <a:pt x="25408" y="2613253"/>
                  <a:pt x="22256" y="2611589"/>
                  <a:pt x="19192" y="2609762"/>
                </a:cubicBezTo>
                <a:cubicBezTo>
                  <a:pt x="16129" y="2607936"/>
                  <a:pt x="13390" y="2605786"/>
                  <a:pt x="10974" y="2603312"/>
                </a:cubicBezTo>
                <a:cubicBezTo>
                  <a:pt x="8559" y="2600837"/>
                  <a:pt x="6600" y="2597936"/>
                  <a:pt x="5098" y="2594608"/>
                </a:cubicBezTo>
                <a:cubicBezTo>
                  <a:pt x="3596" y="2591279"/>
                  <a:pt x="2845" y="2587288"/>
                  <a:pt x="2845" y="2582634"/>
                </a:cubicBezTo>
                <a:cubicBezTo>
                  <a:pt x="2845" y="2577862"/>
                  <a:pt x="3714" y="2573606"/>
                  <a:pt x="5451" y="2569865"/>
                </a:cubicBezTo>
                <a:cubicBezTo>
                  <a:pt x="7189" y="2566124"/>
                  <a:pt x="9605" y="2562987"/>
                  <a:pt x="12698" y="2560454"/>
                </a:cubicBezTo>
                <a:cubicBezTo>
                  <a:pt x="15790" y="2557921"/>
                  <a:pt x="19472" y="2555991"/>
                  <a:pt x="23743" y="2554666"/>
                </a:cubicBezTo>
                <a:cubicBezTo>
                  <a:pt x="28014" y="2553340"/>
                  <a:pt x="32624" y="2552678"/>
                  <a:pt x="37573" y="2552678"/>
                </a:cubicBezTo>
                <a:close/>
                <a:moveTo>
                  <a:pt x="8235357" y="2344806"/>
                </a:moveTo>
                <a:lnTo>
                  <a:pt x="8244689" y="2344806"/>
                </a:lnTo>
                <a:cubicBezTo>
                  <a:pt x="8246603" y="2344806"/>
                  <a:pt x="8248278" y="2344983"/>
                  <a:pt x="8249714" y="2345337"/>
                </a:cubicBezTo>
                <a:cubicBezTo>
                  <a:pt x="8251150" y="2345690"/>
                  <a:pt x="8252406" y="2346250"/>
                  <a:pt x="8253482" y="2347016"/>
                </a:cubicBezTo>
                <a:cubicBezTo>
                  <a:pt x="8254559" y="2347782"/>
                  <a:pt x="8255456" y="2348754"/>
                  <a:pt x="8256174" y="2349932"/>
                </a:cubicBezTo>
                <a:cubicBezTo>
                  <a:pt x="8256892" y="2351110"/>
                  <a:pt x="8257520" y="2352494"/>
                  <a:pt x="8258058" y="2354085"/>
                </a:cubicBezTo>
                <a:lnTo>
                  <a:pt x="8290754" y="2436885"/>
                </a:lnTo>
                <a:lnTo>
                  <a:pt x="8291196" y="2436885"/>
                </a:lnTo>
                <a:lnTo>
                  <a:pt x="8325217" y="2354350"/>
                </a:lnTo>
                <a:cubicBezTo>
                  <a:pt x="8325875" y="2352583"/>
                  <a:pt x="8326594" y="2351081"/>
                  <a:pt x="8327372" y="2349843"/>
                </a:cubicBezTo>
                <a:cubicBezTo>
                  <a:pt x="8328150" y="2348606"/>
                  <a:pt x="8329004" y="2347620"/>
                  <a:pt x="8329931" y="2346883"/>
                </a:cubicBezTo>
                <a:cubicBezTo>
                  <a:pt x="8330859" y="2346147"/>
                  <a:pt x="8331891" y="2345617"/>
                  <a:pt x="8333028" y="2345293"/>
                </a:cubicBezTo>
                <a:cubicBezTo>
                  <a:pt x="8334165" y="2344969"/>
                  <a:pt x="8335482" y="2344806"/>
                  <a:pt x="8336979" y="2344806"/>
                </a:cubicBezTo>
                <a:lnTo>
                  <a:pt x="8346764" y="2344806"/>
                </a:lnTo>
                <a:cubicBezTo>
                  <a:pt x="8347662" y="2344806"/>
                  <a:pt x="8348515" y="2344939"/>
                  <a:pt x="8349323" y="2345204"/>
                </a:cubicBezTo>
                <a:cubicBezTo>
                  <a:pt x="8350131" y="2345469"/>
                  <a:pt x="8350819" y="2345882"/>
                  <a:pt x="8351388" y="2346441"/>
                </a:cubicBezTo>
                <a:cubicBezTo>
                  <a:pt x="8351957" y="2347001"/>
                  <a:pt x="8352421" y="2347708"/>
                  <a:pt x="8352779" y="2348562"/>
                </a:cubicBezTo>
                <a:cubicBezTo>
                  <a:pt x="8353139" y="2349416"/>
                  <a:pt x="8353318" y="2350462"/>
                  <a:pt x="8353318" y="2351699"/>
                </a:cubicBezTo>
                <a:lnTo>
                  <a:pt x="8353318" y="2456855"/>
                </a:lnTo>
                <a:cubicBezTo>
                  <a:pt x="8353318" y="2457327"/>
                  <a:pt x="8353197" y="2457739"/>
                  <a:pt x="8352954" y="2458093"/>
                </a:cubicBezTo>
                <a:cubicBezTo>
                  <a:pt x="8352711" y="2458446"/>
                  <a:pt x="8352287" y="2458726"/>
                  <a:pt x="8351680" y="2458932"/>
                </a:cubicBezTo>
                <a:cubicBezTo>
                  <a:pt x="8351073" y="2459138"/>
                  <a:pt x="8350299" y="2459315"/>
                  <a:pt x="8349359" y="2459462"/>
                </a:cubicBezTo>
                <a:cubicBezTo>
                  <a:pt x="8348419" y="2459610"/>
                  <a:pt x="8347190" y="2459683"/>
                  <a:pt x="8345673" y="2459683"/>
                </a:cubicBezTo>
                <a:cubicBezTo>
                  <a:pt x="8344278" y="2459683"/>
                  <a:pt x="8343079" y="2459610"/>
                  <a:pt x="8342078" y="2459462"/>
                </a:cubicBezTo>
                <a:cubicBezTo>
                  <a:pt x="8341077" y="2459315"/>
                  <a:pt x="8340288" y="2459138"/>
                  <a:pt x="8339712" y="2458932"/>
                </a:cubicBezTo>
                <a:cubicBezTo>
                  <a:pt x="8339135" y="2458726"/>
                  <a:pt x="8338725" y="2458446"/>
                  <a:pt x="8338483" y="2458093"/>
                </a:cubicBezTo>
                <a:cubicBezTo>
                  <a:pt x="8338240" y="2457739"/>
                  <a:pt x="8338119" y="2457327"/>
                  <a:pt x="8338119" y="2456855"/>
                </a:cubicBezTo>
                <a:lnTo>
                  <a:pt x="8338119" y="2357266"/>
                </a:lnTo>
                <a:lnTo>
                  <a:pt x="8337942" y="2357266"/>
                </a:lnTo>
                <a:lnTo>
                  <a:pt x="8297647" y="2457297"/>
                </a:lnTo>
                <a:cubicBezTo>
                  <a:pt x="8297470" y="2457710"/>
                  <a:pt x="8297220" y="2458063"/>
                  <a:pt x="8296896" y="2458358"/>
                </a:cubicBezTo>
                <a:cubicBezTo>
                  <a:pt x="8296572" y="2458652"/>
                  <a:pt x="8296100" y="2458903"/>
                  <a:pt x="8295482" y="2459109"/>
                </a:cubicBezTo>
                <a:cubicBezTo>
                  <a:pt x="8294863" y="2459315"/>
                  <a:pt x="8294127" y="2459462"/>
                  <a:pt x="8293273" y="2459551"/>
                </a:cubicBezTo>
                <a:cubicBezTo>
                  <a:pt x="8292419" y="2459639"/>
                  <a:pt x="8291402" y="2459683"/>
                  <a:pt x="8290224" y="2459683"/>
                </a:cubicBezTo>
                <a:cubicBezTo>
                  <a:pt x="8288987" y="2459683"/>
                  <a:pt x="8287926" y="2459624"/>
                  <a:pt x="8287043" y="2459506"/>
                </a:cubicBezTo>
                <a:cubicBezTo>
                  <a:pt x="8286159" y="2459389"/>
                  <a:pt x="8285423" y="2459227"/>
                  <a:pt x="8284834" y="2459020"/>
                </a:cubicBezTo>
                <a:cubicBezTo>
                  <a:pt x="8284245" y="2458814"/>
                  <a:pt x="8283788" y="2458564"/>
                  <a:pt x="8283464" y="2458269"/>
                </a:cubicBezTo>
                <a:cubicBezTo>
                  <a:pt x="8283140" y="2457975"/>
                  <a:pt x="8282919" y="2457651"/>
                  <a:pt x="8282801" y="2457297"/>
                </a:cubicBezTo>
                <a:lnTo>
                  <a:pt x="8244273" y="2357266"/>
                </a:lnTo>
                <a:lnTo>
                  <a:pt x="8244185" y="2357266"/>
                </a:lnTo>
                <a:lnTo>
                  <a:pt x="8244185" y="2456855"/>
                </a:lnTo>
                <a:cubicBezTo>
                  <a:pt x="8244185" y="2457327"/>
                  <a:pt x="8244064" y="2457739"/>
                  <a:pt x="8243822" y="2458093"/>
                </a:cubicBezTo>
                <a:cubicBezTo>
                  <a:pt x="8243579" y="2458446"/>
                  <a:pt x="8243154" y="2458726"/>
                  <a:pt x="8242547" y="2458932"/>
                </a:cubicBezTo>
                <a:cubicBezTo>
                  <a:pt x="8241940" y="2459138"/>
                  <a:pt x="8241151" y="2459315"/>
                  <a:pt x="8240181" y="2459462"/>
                </a:cubicBezTo>
                <a:cubicBezTo>
                  <a:pt x="8239210" y="2459610"/>
                  <a:pt x="8237966" y="2459683"/>
                  <a:pt x="8236449" y="2459683"/>
                </a:cubicBezTo>
                <a:cubicBezTo>
                  <a:pt x="8234992" y="2459683"/>
                  <a:pt x="8233779" y="2459610"/>
                  <a:pt x="8232809" y="2459462"/>
                </a:cubicBezTo>
                <a:cubicBezTo>
                  <a:pt x="8231838" y="2459315"/>
                  <a:pt x="8231064" y="2459138"/>
                  <a:pt x="8230487" y="2458932"/>
                </a:cubicBezTo>
                <a:cubicBezTo>
                  <a:pt x="8229911" y="2458726"/>
                  <a:pt x="8229517" y="2458446"/>
                  <a:pt x="8229304" y="2458093"/>
                </a:cubicBezTo>
                <a:cubicBezTo>
                  <a:pt x="8229092" y="2457739"/>
                  <a:pt x="8228986" y="2457327"/>
                  <a:pt x="8228986" y="2456855"/>
                </a:cubicBezTo>
                <a:lnTo>
                  <a:pt x="8228986" y="2351699"/>
                </a:lnTo>
                <a:cubicBezTo>
                  <a:pt x="8228986" y="2349225"/>
                  <a:pt x="8229644" y="2347458"/>
                  <a:pt x="8230960" y="2346397"/>
                </a:cubicBezTo>
                <a:cubicBezTo>
                  <a:pt x="8232276" y="2345337"/>
                  <a:pt x="8233741" y="2344806"/>
                  <a:pt x="8235357" y="2344806"/>
                </a:cubicBezTo>
                <a:close/>
                <a:moveTo>
                  <a:pt x="7759107" y="2344806"/>
                </a:moveTo>
                <a:lnTo>
                  <a:pt x="7768439" y="2344806"/>
                </a:lnTo>
                <a:cubicBezTo>
                  <a:pt x="7770353" y="2344806"/>
                  <a:pt x="7772028" y="2344983"/>
                  <a:pt x="7773464" y="2345337"/>
                </a:cubicBezTo>
                <a:cubicBezTo>
                  <a:pt x="7774900" y="2345690"/>
                  <a:pt x="7776156" y="2346250"/>
                  <a:pt x="7777232" y="2347016"/>
                </a:cubicBezTo>
                <a:cubicBezTo>
                  <a:pt x="7778309" y="2347782"/>
                  <a:pt x="7779207" y="2348754"/>
                  <a:pt x="7779925" y="2349932"/>
                </a:cubicBezTo>
                <a:cubicBezTo>
                  <a:pt x="7780643" y="2351110"/>
                  <a:pt x="7781270" y="2352494"/>
                  <a:pt x="7781809" y="2354085"/>
                </a:cubicBezTo>
                <a:lnTo>
                  <a:pt x="7814504" y="2436885"/>
                </a:lnTo>
                <a:lnTo>
                  <a:pt x="7814946" y="2436885"/>
                </a:lnTo>
                <a:lnTo>
                  <a:pt x="7848967" y="2354350"/>
                </a:lnTo>
                <a:cubicBezTo>
                  <a:pt x="7849626" y="2352583"/>
                  <a:pt x="7850344" y="2351081"/>
                  <a:pt x="7851123" y="2349843"/>
                </a:cubicBezTo>
                <a:cubicBezTo>
                  <a:pt x="7851900" y="2348606"/>
                  <a:pt x="7852754" y="2347620"/>
                  <a:pt x="7853682" y="2346883"/>
                </a:cubicBezTo>
                <a:cubicBezTo>
                  <a:pt x="7854610" y="2346147"/>
                  <a:pt x="7855641" y="2345617"/>
                  <a:pt x="7856779" y="2345293"/>
                </a:cubicBezTo>
                <a:cubicBezTo>
                  <a:pt x="7857915" y="2344969"/>
                  <a:pt x="7859232" y="2344806"/>
                  <a:pt x="7860729" y="2344806"/>
                </a:cubicBezTo>
                <a:lnTo>
                  <a:pt x="7870514" y="2344806"/>
                </a:lnTo>
                <a:cubicBezTo>
                  <a:pt x="7871413" y="2344806"/>
                  <a:pt x="7872265" y="2344939"/>
                  <a:pt x="7873073" y="2345204"/>
                </a:cubicBezTo>
                <a:cubicBezTo>
                  <a:pt x="7873881" y="2345469"/>
                  <a:pt x="7874569" y="2345882"/>
                  <a:pt x="7875138" y="2346441"/>
                </a:cubicBezTo>
                <a:cubicBezTo>
                  <a:pt x="7875707" y="2347001"/>
                  <a:pt x="7876171" y="2347708"/>
                  <a:pt x="7876530" y="2348562"/>
                </a:cubicBezTo>
                <a:cubicBezTo>
                  <a:pt x="7876889" y="2349416"/>
                  <a:pt x="7877068" y="2350462"/>
                  <a:pt x="7877068" y="2351699"/>
                </a:cubicBezTo>
                <a:lnTo>
                  <a:pt x="7877068" y="2456855"/>
                </a:lnTo>
                <a:cubicBezTo>
                  <a:pt x="7877068" y="2457327"/>
                  <a:pt x="7876947" y="2457739"/>
                  <a:pt x="7876705" y="2458093"/>
                </a:cubicBezTo>
                <a:cubicBezTo>
                  <a:pt x="7876462" y="2458446"/>
                  <a:pt x="7876037" y="2458726"/>
                  <a:pt x="7875430" y="2458932"/>
                </a:cubicBezTo>
                <a:cubicBezTo>
                  <a:pt x="7874823" y="2459138"/>
                  <a:pt x="7874049" y="2459315"/>
                  <a:pt x="7873109" y="2459462"/>
                </a:cubicBezTo>
                <a:cubicBezTo>
                  <a:pt x="7872169" y="2459610"/>
                  <a:pt x="7870940" y="2459683"/>
                  <a:pt x="7869423" y="2459683"/>
                </a:cubicBezTo>
                <a:cubicBezTo>
                  <a:pt x="7868028" y="2459683"/>
                  <a:pt x="7866830" y="2459610"/>
                  <a:pt x="7865829" y="2459462"/>
                </a:cubicBezTo>
                <a:cubicBezTo>
                  <a:pt x="7864828" y="2459315"/>
                  <a:pt x="7864039" y="2459138"/>
                  <a:pt x="7863462" y="2458932"/>
                </a:cubicBezTo>
                <a:cubicBezTo>
                  <a:pt x="7862885" y="2458726"/>
                  <a:pt x="7862475" y="2458446"/>
                  <a:pt x="7862233" y="2458093"/>
                </a:cubicBezTo>
                <a:cubicBezTo>
                  <a:pt x="7861990" y="2457739"/>
                  <a:pt x="7861869" y="2457327"/>
                  <a:pt x="7861869" y="2456855"/>
                </a:cubicBezTo>
                <a:lnTo>
                  <a:pt x="7861869" y="2357266"/>
                </a:lnTo>
                <a:lnTo>
                  <a:pt x="7861692" y="2357266"/>
                </a:lnTo>
                <a:lnTo>
                  <a:pt x="7821397" y="2457297"/>
                </a:lnTo>
                <a:cubicBezTo>
                  <a:pt x="7821220" y="2457710"/>
                  <a:pt x="7820970" y="2458063"/>
                  <a:pt x="7820646" y="2458358"/>
                </a:cubicBezTo>
                <a:cubicBezTo>
                  <a:pt x="7820322" y="2458652"/>
                  <a:pt x="7819851" y="2458903"/>
                  <a:pt x="7819232" y="2459109"/>
                </a:cubicBezTo>
                <a:cubicBezTo>
                  <a:pt x="7818613" y="2459315"/>
                  <a:pt x="7817877" y="2459462"/>
                  <a:pt x="7817023" y="2459551"/>
                </a:cubicBezTo>
                <a:cubicBezTo>
                  <a:pt x="7816169" y="2459639"/>
                  <a:pt x="7815153" y="2459683"/>
                  <a:pt x="7813974" y="2459683"/>
                </a:cubicBezTo>
                <a:cubicBezTo>
                  <a:pt x="7812737" y="2459683"/>
                  <a:pt x="7811677" y="2459624"/>
                  <a:pt x="7810793" y="2459506"/>
                </a:cubicBezTo>
                <a:cubicBezTo>
                  <a:pt x="7809909" y="2459389"/>
                  <a:pt x="7809173" y="2459227"/>
                  <a:pt x="7808584" y="2459020"/>
                </a:cubicBezTo>
                <a:cubicBezTo>
                  <a:pt x="7807995" y="2458814"/>
                  <a:pt x="7807539" y="2458564"/>
                  <a:pt x="7807214" y="2458269"/>
                </a:cubicBezTo>
                <a:cubicBezTo>
                  <a:pt x="7806890" y="2457975"/>
                  <a:pt x="7806669" y="2457651"/>
                  <a:pt x="7806551" y="2457297"/>
                </a:cubicBezTo>
                <a:lnTo>
                  <a:pt x="7768024" y="2357266"/>
                </a:lnTo>
                <a:lnTo>
                  <a:pt x="7767935" y="2357266"/>
                </a:lnTo>
                <a:lnTo>
                  <a:pt x="7767935" y="2456855"/>
                </a:lnTo>
                <a:cubicBezTo>
                  <a:pt x="7767935" y="2457327"/>
                  <a:pt x="7767814" y="2457739"/>
                  <a:pt x="7767572" y="2458093"/>
                </a:cubicBezTo>
                <a:cubicBezTo>
                  <a:pt x="7767329" y="2458446"/>
                  <a:pt x="7766904" y="2458726"/>
                  <a:pt x="7766297" y="2458932"/>
                </a:cubicBezTo>
                <a:cubicBezTo>
                  <a:pt x="7765690" y="2459138"/>
                  <a:pt x="7764901" y="2459315"/>
                  <a:pt x="7763931" y="2459462"/>
                </a:cubicBezTo>
                <a:cubicBezTo>
                  <a:pt x="7762960" y="2459610"/>
                  <a:pt x="7761716" y="2459683"/>
                  <a:pt x="7760199" y="2459683"/>
                </a:cubicBezTo>
                <a:cubicBezTo>
                  <a:pt x="7758743" y="2459683"/>
                  <a:pt x="7757529" y="2459610"/>
                  <a:pt x="7756559" y="2459462"/>
                </a:cubicBezTo>
                <a:cubicBezTo>
                  <a:pt x="7755588" y="2459315"/>
                  <a:pt x="7754814" y="2459138"/>
                  <a:pt x="7754238" y="2458932"/>
                </a:cubicBezTo>
                <a:cubicBezTo>
                  <a:pt x="7753661" y="2458726"/>
                  <a:pt x="7753267" y="2458446"/>
                  <a:pt x="7753055" y="2458093"/>
                </a:cubicBezTo>
                <a:cubicBezTo>
                  <a:pt x="7752842" y="2457739"/>
                  <a:pt x="7752736" y="2457327"/>
                  <a:pt x="7752736" y="2456855"/>
                </a:cubicBezTo>
                <a:lnTo>
                  <a:pt x="7752736" y="2351699"/>
                </a:lnTo>
                <a:cubicBezTo>
                  <a:pt x="7752736" y="2349225"/>
                  <a:pt x="7753394" y="2347458"/>
                  <a:pt x="7754710" y="2346397"/>
                </a:cubicBezTo>
                <a:cubicBezTo>
                  <a:pt x="7756026" y="2345337"/>
                  <a:pt x="7757492" y="2344806"/>
                  <a:pt x="7759107" y="2344806"/>
                </a:cubicBezTo>
                <a:close/>
                <a:moveTo>
                  <a:pt x="7292382" y="2344806"/>
                </a:moveTo>
                <a:lnTo>
                  <a:pt x="7301714" y="2344806"/>
                </a:lnTo>
                <a:cubicBezTo>
                  <a:pt x="7303628" y="2344806"/>
                  <a:pt x="7305303" y="2344983"/>
                  <a:pt x="7306739" y="2345337"/>
                </a:cubicBezTo>
                <a:cubicBezTo>
                  <a:pt x="7308175" y="2345690"/>
                  <a:pt x="7309431" y="2346250"/>
                  <a:pt x="7310507" y="2347016"/>
                </a:cubicBezTo>
                <a:cubicBezTo>
                  <a:pt x="7311584" y="2347782"/>
                  <a:pt x="7312482" y="2348754"/>
                  <a:pt x="7313200" y="2349932"/>
                </a:cubicBezTo>
                <a:cubicBezTo>
                  <a:pt x="7313918" y="2351110"/>
                  <a:pt x="7314545" y="2352494"/>
                  <a:pt x="7315084" y="2354085"/>
                </a:cubicBezTo>
                <a:lnTo>
                  <a:pt x="7347779" y="2436885"/>
                </a:lnTo>
                <a:lnTo>
                  <a:pt x="7348221" y="2436885"/>
                </a:lnTo>
                <a:lnTo>
                  <a:pt x="7382242" y="2354350"/>
                </a:lnTo>
                <a:cubicBezTo>
                  <a:pt x="7382901" y="2352583"/>
                  <a:pt x="7383619" y="2351081"/>
                  <a:pt x="7384398" y="2349843"/>
                </a:cubicBezTo>
                <a:cubicBezTo>
                  <a:pt x="7385175" y="2348606"/>
                  <a:pt x="7386029" y="2347620"/>
                  <a:pt x="7386957" y="2346883"/>
                </a:cubicBezTo>
                <a:cubicBezTo>
                  <a:pt x="7387885" y="2346147"/>
                  <a:pt x="7388916" y="2345617"/>
                  <a:pt x="7390054" y="2345293"/>
                </a:cubicBezTo>
                <a:cubicBezTo>
                  <a:pt x="7391190" y="2344969"/>
                  <a:pt x="7392507" y="2344806"/>
                  <a:pt x="7394004" y="2344806"/>
                </a:cubicBezTo>
                <a:lnTo>
                  <a:pt x="7403789" y="2344806"/>
                </a:lnTo>
                <a:cubicBezTo>
                  <a:pt x="7404688" y="2344806"/>
                  <a:pt x="7405540" y="2344939"/>
                  <a:pt x="7406348" y="2345204"/>
                </a:cubicBezTo>
                <a:cubicBezTo>
                  <a:pt x="7407156" y="2345469"/>
                  <a:pt x="7407844" y="2345882"/>
                  <a:pt x="7408413" y="2346441"/>
                </a:cubicBezTo>
                <a:cubicBezTo>
                  <a:pt x="7408982" y="2347001"/>
                  <a:pt x="7409446" y="2347708"/>
                  <a:pt x="7409805" y="2348562"/>
                </a:cubicBezTo>
                <a:cubicBezTo>
                  <a:pt x="7410164" y="2349416"/>
                  <a:pt x="7410343" y="2350462"/>
                  <a:pt x="7410343" y="2351699"/>
                </a:cubicBezTo>
                <a:lnTo>
                  <a:pt x="7410343" y="2456855"/>
                </a:lnTo>
                <a:cubicBezTo>
                  <a:pt x="7410343" y="2457327"/>
                  <a:pt x="7410222" y="2457739"/>
                  <a:pt x="7409980" y="2458093"/>
                </a:cubicBezTo>
                <a:cubicBezTo>
                  <a:pt x="7409737" y="2458446"/>
                  <a:pt x="7409312" y="2458726"/>
                  <a:pt x="7408705" y="2458932"/>
                </a:cubicBezTo>
                <a:cubicBezTo>
                  <a:pt x="7408098" y="2459138"/>
                  <a:pt x="7407324" y="2459315"/>
                  <a:pt x="7406384" y="2459462"/>
                </a:cubicBezTo>
                <a:cubicBezTo>
                  <a:pt x="7405444" y="2459610"/>
                  <a:pt x="7404215" y="2459683"/>
                  <a:pt x="7402698" y="2459683"/>
                </a:cubicBezTo>
                <a:cubicBezTo>
                  <a:pt x="7401303" y="2459683"/>
                  <a:pt x="7400105" y="2459610"/>
                  <a:pt x="7399104" y="2459462"/>
                </a:cubicBezTo>
                <a:cubicBezTo>
                  <a:pt x="7398103" y="2459315"/>
                  <a:pt x="7397314" y="2459138"/>
                  <a:pt x="7396737" y="2458932"/>
                </a:cubicBezTo>
                <a:cubicBezTo>
                  <a:pt x="7396160" y="2458726"/>
                  <a:pt x="7395750" y="2458446"/>
                  <a:pt x="7395508" y="2458093"/>
                </a:cubicBezTo>
                <a:cubicBezTo>
                  <a:pt x="7395265" y="2457739"/>
                  <a:pt x="7395144" y="2457327"/>
                  <a:pt x="7395144" y="2456855"/>
                </a:cubicBezTo>
                <a:lnTo>
                  <a:pt x="7395144" y="2357266"/>
                </a:lnTo>
                <a:lnTo>
                  <a:pt x="7394967" y="2357266"/>
                </a:lnTo>
                <a:lnTo>
                  <a:pt x="7354672" y="2457297"/>
                </a:lnTo>
                <a:cubicBezTo>
                  <a:pt x="7354495" y="2457710"/>
                  <a:pt x="7354245" y="2458063"/>
                  <a:pt x="7353921" y="2458358"/>
                </a:cubicBezTo>
                <a:cubicBezTo>
                  <a:pt x="7353597" y="2458652"/>
                  <a:pt x="7353126" y="2458903"/>
                  <a:pt x="7352507" y="2459109"/>
                </a:cubicBezTo>
                <a:cubicBezTo>
                  <a:pt x="7351888" y="2459315"/>
                  <a:pt x="7351152" y="2459462"/>
                  <a:pt x="7350298" y="2459551"/>
                </a:cubicBezTo>
                <a:cubicBezTo>
                  <a:pt x="7349444" y="2459639"/>
                  <a:pt x="7348428" y="2459683"/>
                  <a:pt x="7347249" y="2459683"/>
                </a:cubicBezTo>
                <a:cubicBezTo>
                  <a:pt x="7346012" y="2459683"/>
                  <a:pt x="7344952" y="2459624"/>
                  <a:pt x="7344068" y="2459506"/>
                </a:cubicBezTo>
                <a:cubicBezTo>
                  <a:pt x="7343184" y="2459389"/>
                  <a:pt x="7342448" y="2459227"/>
                  <a:pt x="7341859" y="2459020"/>
                </a:cubicBezTo>
                <a:cubicBezTo>
                  <a:pt x="7341270" y="2458814"/>
                  <a:pt x="7340814" y="2458564"/>
                  <a:pt x="7340489" y="2458269"/>
                </a:cubicBezTo>
                <a:cubicBezTo>
                  <a:pt x="7340165" y="2457975"/>
                  <a:pt x="7339944" y="2457651"/>
                  <a:pt x="7339826" y="2457297"/>
                </a:cubicBezTo>
                <a:lnTo>
                  <a:pt x="7301299" y="2357266"/>
                </a:lnTo>
                <a:lnTo>
                  <a:pt x="7301210" y="2357266"/>
                </a:lnTo>
                <a:lnTo>
                  <a:pt x="7301210" y="2456855"/>
                </a:lnTo>
                <a:cubicBezTo>
                  <a:pt x="7301210" y="2457327"/>
                  <a:pt x="7301089" y="2457739"/>
                  <a:pt x="7300847" y="2458093"/>
                </a:cubicBezTo>
                <a:cubicBezTo>
                  <a:pt x="7300604" y="2458446"/>
                  <a:pt x="7300179" y="2458726"/>
                  <a:pt x="7299572" y="2458932"/>
                </a:cubicBezTo>
                <a:cubicBezTo>
                  <a:pt x="7298965" y="2459138"/>
                  <a:pt x="7298176" y="2459315"/>
                  <a:pt x="7297206" y="2459462"/>
                </a:cubicBezTo>
                <a:cubicBezTo>
                  <a:pt x="7296235" y="2459610"/>
                  <a:pt x="7294991" y="2459683"/>
                  <a:pt x="7293474" y="2459683"/>
                </a:cubicBezTo>
                <a:cubicBezTo>
                  <a:pt x="7292018" y="2459683"/>
                  <a:pt x="7290804" y="2459610"/>
                  <a:pt x="7289834" y="2459462"/>
                </a:cubicBezTo>
                <a:cubicBezTo>
                  <a:pt x="7288863" y="2459315"/>
                  <a:pt x="7288089" y="2459138"/>
                  <a:pt x="7287513" y="2458932"/>
                </a:cubicBezTo>
                <a:cubicBezTo>
                  <a:pt x="7286936" y="2458726"/>
                  <a:pt x="7286542" y="2458446"/>
                  <a:pt x="7286330" y="2458093"/>
                </a:cubicBezTo>
                <a:cubicBezTo>
                  <a:pt x="7286117" y="2457739"/>
                  <a:pt x="7286011" y="2457327"/>
                  <a:pt x="7286011" y="2456855"/>
                </a:cubicBezTo>
                <a:lnTo>
                  <a:pt x="7286011" y="2351699"/>
                </a:lnTo>
                <a:cubicBezTo>
                  <a:pt x="7286011" y="2349225"/>
                  <a:pt x="7286669" y="2347458"/>
                  <a:pt x="7287985" y="2346397"/>
                </a:cubicBezTo>
                <a:cubicBezTo>
                  <a:pt x="7289301" y="2345337"/>
                  <a:pt x="7290767" y="2344806"/>
                  <a:pt x="7292382" y="2344806"/>
                </a:cubicBezTo>
                <a:close/>
                <a:moveTo>
                  <a:pt x="6816132" y="2344806"/>
                </a:moveTo>
                <a:lnTo>
                  <a:pt x="6825464" y="2344806"/>
                </a:lnTo>
                <a:cubicBezTo>
                  <a:pt x="6827378" y="2344806"/>
                  <a:pt x="6829053" y="2344983"/>
                  <a:pt x="6830489" y="2345337"/>
                </a:cubicBezTo>
                <a:cubicBezTo>
                  <a:pt x="6831925" y="2345690"/>
                  <a:pt x="6833181" y="2346250"/>
                  <a:pt x="6834257" y="2347016"/>
                </a:cubicBezTo>
                <a:cubicBezTo>
                  <a:pt x="6835334" y="2347782"/>
                  <a:pt x="6836232" y="2348754"/>
                  <a:pt x="6836950" y="2349932"/>
                </a:cubicBezTo>
                <a:cubicBezTo>
                  <a:pt x="6837668" y="2351110"/>
                  <a:pt x="6838295" y="2352494"/>
                  <a:pt x="6838834" y="2354085"/>
                </a:cubicBezTo>
                <a:lnTo>
                  <a:pt x="6871529" y="2436885"/>
                </a:lnTo>
                <a:lnTo>
                  <a:pt x="6871971" y="2436885"/>
                </a:lnTo>
                <a:lnTo>
                  <a:pt x="6905992" y="2354350"/>
                </a:lnTo>
                <a:cubicBezTo>
                  <a:pt x="6906651" y="2352583"/>
                  <a:pt x="6907369" y="2351081"/>
                  <a:pt x="6908148" y="2349843"/>
                </a:cubicBezTo>
                <a:cubicBezTo>
                  <a:pt x="6908925" y="2348606"/>
                  <a:pt x="6909779" y="2347620"/>
                  <a:pt x="6910707" y="2346883"/>
                </a:cubicBezTo>
                <a:cubicBezTo>
                  <a:pt x="6911635" y="2346147"/>
                  <a:pt x="6912666" y="2345617"/>
                  <a:pt x="6913804" y="2345293"/>
                </a:cubicBezTo>
                <a:cubicBezTo>
                  <a:pt x="6914940" y="2344969"/>
                  <a:pt x="6916257" y="2344806"/>
                  <a:pt x="6917754" y="2344806"/>
                </a:cubicBezTo>
                <a:lnTo>
                  <a:pt x="6927539" y="2344806"/>
                </a:lnTo>
                <a:cubicBezTo>
                  <a:pt x="6928438" y="2344806"/>
                  <a:pt x="6929290" y="2344939"/>
                  <a:pt x="6930098" y="2345204"/>
                </a:cubicBezTo>
                <a:cubicBezTo>
                  <a:pt x="6930906" y="2345469"/>
                  <a:pt x="6931594" y="2345882"/>
                  <a:pt x="6932163" y="2346441"/>
                </a:cubicBezTo>
                <a:cubicBezTo>
                  <a:pt x="6932732" y="2347001"/>
                  <a:pt x="6933196" y="2347708"/>
                  <a:pt x="6933555" y="2348562"/>
                </a:cubicBezTo>
                <a:cubicBezTo>
                  <a:pt x="6933914" y="2349416"/>
                  <a:pt x="6934093" y="2350462"/>
                  <a:pt x="6934093" y="2351699"/>
                </a:cubicBezTo>
                <a:lnTo>
                  <a:pt x="6934093" y="2456855"/>
                </a:lnTo>
                <a:cubicBezTo>
                  <a:pt x="6934093" y="2457327"/>
                  <a:pt x="6933972" y="2457739"/>
                  <a:pt x="6933730" y="2458093"/>
                </a:cubicBezTo>
                <a:cubicBezTo>
                  <a:pt x="6933487" y="2458446"/>
                  <a:pt x="6933062" y="2458726"/>
                  <a:pt x="6932455" y="2458932"/>
                </a:cubicBezTo>
                <a:cubicBezTo>
                  <a:pt x="6931848" y="2459138"/>
                  <a:pt x="6931074" y="2459315"/>
                  <a:pt x="6930134" y="2459462"/>
                </a:cubicBezTo>
                <a:cubicBezTo>
                  <a:pt x="6929194" y="2459610"/>
                  <a:pt x="6927965" y="2459683"/>
                  <a:pt x="6926448" y="2459683"/>
                </a:cubicBezTo>
                <a:cubicBezTo>
                  <a:pt x="6925053" y="2459683"/>
                  <a:pt x="6923855" y="2459610"/>
                  <a:pt x="6922854" y="2459462"/>
                </a:cubicBezTo>
                <a:cubicBezTo>
                  <a:pt x="6921853" y="2459315"/>
                  <a:pt x="6921064" y="2459138"/>
                  <a:pt x="6920487" y="2458932"/>
                </a:cubicBezTo>
                <a:cubicBezTo>
                  <a:pt x="6919910" y="2458726"/>
                  <a:pt x="6919500" y="2458446"/>
                  <a:pt x="6919258" y="2458093"/>
                </a:cubicBezTo>
                <a:cubicBezTo>
                  <a:pt x="6919015" y="2457739"/>
                  <a:pt x="6918894" y="2457327"/>
                  <a:pt x="6918894" y="2456855"/>
                </a:cubicBezTo>
                <a:lnTo>
                  <a:pt x="6918894" y="2357266"/>
                </a:lnTo>
                <a:lnTo>
                  <a:pt x="6918717" y="2357266"/>
                </a:lnTo>
                <a:lnTo>
                  <a:pt x="6878422" y="2457297"/>
                </a:lnTo>
                <a:cubicBezTo>
                  <a:pt x="6878245" y="2457710"/>
                  <a:pt x="6877995" y="2458063"/>
                  <a:pt x="6877671" y="2458358"/>
                </a:cubicBezTo>
                <a:cubicBezTo>
                  <a:pt x="6877347" y="2458652"/>
                  <a:pt x="6876876" y="2458903"/>
                  <a:pt x="6876257" y="2459109"/>
                </a:cubicBezTo>
                <a:cubicBezTo>
                  <a:pt x="6875638" y="2459315"/>
                  <a:pt x="6874902" y="2459462"/>
                  <a:pt x="6874048" y="2459551"/>
                </a:cubicBezTo>
                <a:cubicBezTo>
                  <a:pt x="6873194" y="2459639"/>
                  <a:pt x="6872178" y="2459683"/>
                  <a:pt x="6870999" y="2459683"/>
                </a:cubicBezTo>
                <a:cubicBezTo>
                  <a:pt x="6869762" y="2459683"/>
                  <a:pt x="6868702" y="2459624"/>
                  <a:pt x="6867818" y="2459506"/>
                </a:cubicBezTo>
                <a:cubicBezTo>
                  <a:pt x="6866934" y="2459389"/>
                  <a:pt x="6866198" y="2459227"/>
                  <a:pt x="6865609" y="2459020"/>
                </a:cubicBezTo>
                <a:cubicBezTo>
                  <a:pt x="6865020" y="2458814"/>
                  <a:pt x="6864564" y="2458564"/>
                  <a:pt x="6864239" y="2458269"/>
                </a:cubicBezTo>
                <a:cubicBezTo>
                  <a:pt x="6863915" y="2457975"/>
                  <a:pt x="6863694" y="2457651"/>
                  <a:pt x="6863576" y="2457297"/>
                </a:cubicBezTo>
                <a:lnTo>
                  <a:pt x="6825049" y="2357266"/>
                </a:lnTo>
                <a:lnTo>
                  <a:pt x="6824960" y="2357266"/>
                </a:lnTo>
                <a:lnTo>
                  <a:pt x="6824960" y="2456855"/>
                </a:lnTo>
                <a:cubicBezTo>
                  <a:pt x="6824960" y="2457327"/>
                  <a:pt x="6824839" y="2457739"/>
                  <a:pt x="6824597" y="2458093"/>
                </a:cubicBezTo>
                <a:cubicBezTo>
                  <a:pt x="6824354" y="2458446"/>
                  <a:pt x="6823929" y="2458726"/>
                  <a:pt x="6823322" y="2458932"/>
                </a:cubicBezTo>
                <a:cubicBezTo>
                  <a:pt x="6822715" y="2459138"/>
                  <a:pt x="6821926" y="2459315"/>
                  <a:pt x="6820956" y="2459462"/>
                </a:cubicBezTo>
                <a:cubicBezTo>
                  <a:pt x="6819985" y="2459610"/>
                  <a:pt x="6818741" y="2459683"/>
                  <a:pt x="6817224" y="2459683"/>
                </a:cubicBezTo>
                <a:cubicBezTo>
                  <a:pt x="6815768" y="2459683"/>
                  <a:pt x="6814554" y="2459610"/>
                  <a:pt x="6813584" y="2459462"/>
                </a:cubicBezTo>
                <a:cubicBezTo>
                  <a:pt x="6812613" y="2459315"/>
                  <a:pt x="6811839" y="2459138"/>
                  <a:pt x="6811263" y="2458932"/>
                </a:cubicBezTo>
                <a:cubicBezTo>
                  <a:pt x="6810686" y="2458726"/>
                  <a:pt x="6810292" y="2458446"/>
                  <a:pt x="6810080" y="2458093"/>
                </a:cubicBezTo>
                <a:cubicBezTo>
                  <a:pt x="6809867" y="2457739"/>
                  <a:pt x="6809761" y="2457327"/>
                  <a:pt x="6809761" y="2456855"/>
                </a:cubicBezTo>
                <a:lnTo>
                  <a:pt x="6809761" y="2351699"/>
                </a:lnTo>
                <a:cubicBezTo>
                  <a:pt x="6809761" y="2349225"/>
                  <a:pt x="6810419" y="2347458"/>
                  <a:pt x="6811735" y="2346397"/>
                </a:cubicBezTo>
                <a:cubicBezTo>
                  <a:pt x="6813051" y="2345337"/>
                  <a:pt x="6814517" y="2344806"/>
                  <a:pt x="6816132" y="2344806"/>
                </a:cubicBezTo>
                <a:close/>
                <a:moveTo>
                  <a:pt x="6349407" y="2344806"/>
                </a:moveTo>
                <a:lnTo>
                  <a:pt x="6358739" y="2344806"/>
                </a:lnTo>
                <a:cubicBezTo>
                  <a:pt x="6360653" y="2344806"/>
                  <a:pt x="6362328" y="2344983"/>
                  <a:pt x="6363764" y="2345337"/>
                </a:cubicBezTo>
                <a:cubicBezTo>
                  <a:pt x="6365200" y="2345690"/>
                  <a:pt x="6366456" y="2346250"/>
                  <a:pt x="6367532" y="2347016"/>
                </a:cubicBezTo>
                <a:cubicBezTo>
                  <a:pt x="6368609" y="2347782"/>
                  <a:pt x="6369507" y="2348754"/>
                  <a:pt x="6370225" y="2349932"/>
                </a:cubicBezTo>
                <a:cubicBezTo>
                  <a:pt x="6370943" y="2351110"/>
                  <a:pt x="6371570" y="2352494"/>
                  <a:pt x="6372109" y="2354085"/>
                </a:cubicBezTo>
                <a:lnTo>
                  <a:pt x="6404804" y="2436885"/>
                </a:lnTo>
                <a:lnTo>
                  <a:pt x="6405246" y="2436885"/>
                </a:lnTo>
                <a:lnTo>
                  <a:pt x="6439267" y="2354350"/>
                </a:lnTo>
                <a:cubicBezTo>
                  <a:pt x="6439926" y="2352583"/>
                  <a:pt x="6440644" y="2351081"/>
                  <a:pt x="6441423" y="2349843"/>
                </a:cubicBezTo>
                <a:cubicBezTo>
                  <a:pt x="6442200" y="2348606"/>
                  <a:pt x="6443054" y="2347620"/>
                  <a:pt x="6443982" y="2346883"/>
                </a:cubicBezTo>
                <a:cubicBezTo>
                  <a:pt x="6444910" y="2346147"/>
                  <a:pt x="6445941" y="2345617"/>
                  <a:pt x="6447079" y="2345293"/>
                </a:cubicBezTo>
                <a:cubicBezTo>
                  <a:pt x="6448215" y="2344969"/>
                  <a:pt x="6449532" y="2344806"/>
                  <a:pt x="6451029" y="2344806"/>
                </a:cubicBezTo>
                <a:lnTo>
                  <a:pt x="6460814" y="2344806"/>
                </a:lnTo>
                <a:cubicBezTo>
                  <a:pt x="6461713" y="2344806"/>
                  <a:pt x="6462565" y="2344939"/>
                  <a:pt x="6463373" y="2345204"/>
                </a:cubicBezTo>
                <a:cubicBezTo>
                  <a:pt x="6464181" y="2345469"/>
                  <a:pt x="6464869" y="2345882"/>
                  <a:pt x="6465438" y="2346441"/>
                </a:cubicBezTo>
                <a:cubicBezTo>
                  <a:pt x="6466007" y="2347001"/>
                  <a:pt x="6466471" y="2347708"/>
                  <a:pt x="6466830" y="2348562"/>
                </a:cubicBezTo>
                <a:cubicBezTo>
                  <a:pt x="6467189" y="2349416"/>
                  <a:pt x="6467368" y="2350462"/>
                  <a:pt x="6467368" y="2351699"/>
                </a:cubicBezTo>
                <a:lnTo>
                  <a:pt x="6467368" y="2456855"/>
                </a:lnTo>
                <a:cubicBezTo>
                  <a:pt x="6467368" y="2457327"/>
                  <a:pt x="6467247" y="2457739"/>
                  <a:pt x="6467005" y="2458093"/>
                </a:cubicBezTo>
                <a:cubicBezTo>
                  <a:pt x="6466762" y="2458446"/>
                  <a:pt x="6466337" y="2458726"/>
                  <a:pt x="6465730" y="2458932"/>
                </a:cubicBezTo>
                <a:cubicBezTo>
                  <a:pt x="6465123" y="2459138"/>
                  <a:pt x="6464349" y="2459315"/>
                  <a:pt x="6463409" y="2459462"/>
                </a:cubicBezTo>
                <a:cubicBezTo>
                  <a:pt x="6462469" y="2459610"/>
                  <a:pt x="6461240" y="2459683"/>
                  <a:pt x="6459723" y="2459683"/>
                </a:cubicBezTo>
                <a:cubicBezTo>
                  <a:pt x="6458328" y="2459683"/>
                  <a:pt x="6457130" y="2459610"/>
                  <a:pt x="6456129" y="2459462"/>
                </a:cubicBezTo>
                <a:cubicBezTo>
                  <a:pt x="6455128" y="2459315"/>
                  <a:pt x="6454339" y="2459138"/>
                  <a:pt x="6453762" y="2458932"/>
                </a:cubicBezTo>
                <a:cubicBezTo>
                  <a:pt x="6453185" y="2458726"/>
                  <a:pt x="6452775" y="2458446"/>
                  <a:pt x="6452533" y="2458093"/>
                </a:cubicBezTo>
                <a:cubicBezTo>
                  <a:pt x="6452290" y="2457739"/>
                  <a:pt x="6452169" y="2457327"/>
                  <a:pt x="6452169" y="2456855"/>
                </a:cubicBezTo>
                <a:lnTo>
                  <a:pt x="6452169" y="2357266"/>
                </a:lnTo>
                <a:lnTo>
                  <a:pt x="6451992" y="2357266"/>
                </a:lnTo>
                <a:lnTo>
                  <a:pt x="6411697" y="2457297"/>
                </a:lnTo>
                <a:cubicBezTo>
                  <a:pt x="6411520" y="2457710"/>
                  <a:pt x="6411270" y="2458063"/>
                  <a:pt x="6410946" y="2458358"/>
                </a:cubicBezTo>
                <a:cubicBezTo>
                  <a:pt x="6410622" y="2458652"/>
                  <a:pt x="6410151" y="2458903"/>
                  <a:pt x="6409532" y="2459109"/>
                </a:cubicBezTo>
                <a:cubicBezTo>
                  <a:pt x="6408913" y="2459315"/>
                  <a:pt x="6408177" y="2459462"/>
                  <a:pt x="6407323" y="2459551"/>
                </a:cubicBezTo>
                <a:cubicBezTo>
                  <a:pt x="6406469" y="2459639"/>
                  <a:pt x="6405453" y="2459683"/>
                  <a:pt x="6404274" y="2459683"/>
                </a:cubicBezTo>
                <a:cubicBezTo>
                  <a:pt x="6403037" y="2459683"/>
                  <a:pt x="6401977" y="2459624"/>
                  <a:pt x="6401093" y="2459506"/>
                </a:cubicBezTo>
                <a:cubicBezTo>
                  <a:pt x="6400209" y="2459389"/>
                  <a:pt x="6399473" y="2459227"/>
                  <a:pt x="6398884" y="2459020"/>
                </a:cubicBezTo>
                <a:cubicBezTo>
                  <a:pt x="6398295" y="2458814"/>
                  <a:pt x="6397839" y="2458564"/>
                  <a:pt x="6397514" y="2458269"/>
                </a:cubicBezTo>
                <a:cubicBezTo>
                  <a:pt x="6397190" y="2457975"/>
                  <a:pt x="6396969" y="2457651"/>
                  <a:pt x="6396851" y="2457297"/>
                </a:cubicBezTo>
                <a:lnTo>
                  <a:pt x="6358324" y="2357266"/>
                </a:lnTo>
                <a:lnTo>
                  <a:pt x="6358235" y="2357266"/>
                </a:lnTo>
                <a:lnTo>
                  <a:pt x="6358235" y="2456855"/>
                </a:lnTo>
                <a:cubicBezTo>
                  <a:pt x="6358235" y="2457327"/>
                  <a:pt x="6358114" y="2457739"/>
                  <a:pt x="6357872" y="2458093"/>
                </a:cubicBezTo>
                <a:cubicBezTo>
                  <a:pt x="6357629" y="2458446"/>
                  <a:pt x="6357204" y="2458726"/>
                  <a:pt x="6356597" y="2458932"/>
                </a:cubicBezTo>
                <a:cubicBezTo>
                  <a:pt x="6355990" y="2459138"/>
                  <a:pt x="6355201" y="2459315"/>
                  <a:pt x="6354231" y="2459462"/>
                </a:cubicBezTo>
                <a:cubicBezTo>
                  <a:pt x="6353260" y="2459610"/>
                  <a:pt x="6352016" y="2459683"/>
                  <a:pt x="6350499" y="2459683"/>
                </a:cubicBezTo>
                <a:cubicBezTo>
                  <a:pt x="6349043" y="2459683"/>
                  <a:pt x="6347829" y="2459610"/>
                  <a:pt x="6346859" y="2459462"/>
                </a:cubicBezTo>
                <a:cubicBezTo>
                  <a:pt x="6345888" y="2459315"/>
                  <a:pt x="6345114" y="2459138"/>
                  <a:pt x="6344538" y="2458932"/>
                </a:cubicBezTo>
                <a:cubicBezTo>
                  <a:pt x="6343961" y="2458726"/>
                  <a:pt x="6343567" y="2458446"/>
                  <a:pt x="6343355" y="2458093"/>
                </a:cubicBezTo>
                <a:cubicBezTo>
                  <a:pt x="6343142" y="2457739"/>
                  <a:pt x="6343036" y="2457327"/>
                  <a:pt x="6343036" y="2456855"/>
                </a:cubicBezTo>
                <a:lnTo>
                  <a:pt x="6343036" y="2351699"/>
                </a:lnTo>
                <a:cubicBezTo>
                  <a:pt x="6343036" y="2349225"/>
                  <a:pt x="6343694" y="2347458"/>
                  <a:pt x="6345010" y="2346397"/>
                </a:cubicBezTo>
                <a:cubicBezTo>
                  <a:pt x="6346326" y="2345337"/>
                  <a:pt x="6347792" y="2344806"/>
                  <a:pt x="6349407" y="2344806"/>
                </a:cubicBezTo>
                <a:close/>
                <a:moveTo>
                  <a:pt x="5873157" y="2344806"/>
                </a:moveTo>
                <a:lnTo>
                  <a:pt x="5882489" y="2344806"/>
                </a:lnTo>
                <a:cubicBezTo>
                  <a:pt x="5884403" y="2344806"/>
                  <a:pt x="5886078" y="2344983"/>
                  <a:pt x="5887514" y="2345337"/>
                </a:cubicBezTo>
                <a:cubicBezTo>
                  <a:pt x="5888950" y="2345690"/>
                  <a:pt x="5890206" y="2346250"/>
                  <a:pt x="5891282" y="2347016"/>
                </a:cubicBezTo>
                <a:cubicBezTo>
                  <a:pt x="5892359" y="2347782"/>
                  <a:pt x="5893257" y="2348754"/>
                  <a:pt x="5893975" y="2349932"/>
                </a:cubicBezTo>
                <a:cubicBezTo>
                  <a:pt x="5894693" y="2351110"/>
                  <a:pt x="5895320" y="2352494"/>
                  <a:pt x="5895859" y="2354085"/>
                </a:cubicBezTo>
                <a:lnTo>
                  <a:pt x="5928554" y="2436885"/>
                </a:lnTo>
                <a:lnTo>
                  <a:pt x="5928996" y="2436885"/>
                </a:lnTo>
                <a:lnTo>
                  <a:pt x="5963017" y="2354350"/>
                </a:lnTo>
                <a:cubicBezTo>
                  <a:pt x="5963676" y="2352583"/>
                  <a:pt x="5964394" y="2351081"/>
                  <a:pt x="5965173" y="2349843"/>
                </a:cubicBezTo>
                <a:cubicBezTo>
                  <a:pt x="5965950" y="2348606"/>
                  <a:pt x="5966804" y="2347620"/>
                  <a:pt x="5967732" y="2346883"/>
                </a:cubicBezTo>
                <a:cubicBezTo>
                  <a:pt x="5968660" y="2346147"/>
                  <a:pt x="5969691" y="2345617"/>
                  <a:pt x="5970829" y="2345293"/>
                </a:cubicBezTo>
                <a:cubicBezTo>
                  <a:pt x="5971965" y="2344969"/>
                  <a:pt x="5973282" y="2344806"/>
                  <a:pt x="5974779" y="2344806"/>
                </a:cubicBezTo>
                <a:lnTo>
                  <a:pt x="5984564" y="2344806"/>
                </a:lnTo>
                <a:cubicBezTo>
                  <a:pt x="5985463" y="2344806"/>
                  <a:pt x="5986315" y="2344939"/>
                  <a:pt x="5987123" y="2345204"/>
                </a:cubicBezTo>
                <a:cubicBezTo>
                  <a:pt x="5987931" y="2345469"/>
                  <a:pt x="5988619" y="2345882"/>
                  <a:pt x="5989188" y="2346441"/>
                </a:cubicBezTo>
                <a:cubicBezTo>
                  <a:pt x="5989757" y="2347001"/>
                  <a:pt x="5990221" y="2347708"/>
                  <a:pt x="5990580" y="2348562"/>
                </a:cubicBezTo>
                <a:cubicBezTo>
                  <a:pt x="5990939" y="2349416"/>
                  <a:pt x="5991118" y="2350462"/>
                  <a:pt x="5991118" y="2351699"/>
                </a:cubicBezTo>
                <a:lnTo>
                  <a:pt x="5991118" y="2456855"/>
                </a:lnTo>
                <a:cubicBezTo>
                  <a:pt x="5991118" y="2457327"/>
                  <a:pt x="5990997" y="2457739"/>
                  <a:pt x="5990755" y="2458093"/>
                </a:cubicBezTo>
                <a:cubicBezTo>
                  <a:pt x="5990512" y="2458446"/>
                  <a:pt x="5990087" y="2458726"/>
                  <a:pt x="5989480" y="2458932"/>
                </a:cubicBezTo>
                <a:cubicBezTo>
                  <a:pt x="5988873" y="2459138"/>
                  <a:pt x="5988099" y="2459315"/>
                  <a:pt x="5987159" y="2459462"/>
                </a:cubicBezTo>
                <a:cubicBezTo>
                  <a:pt x="5986219" y="2459610"/>
                  <a:pt x="5984990" y="2459683"/>
                  <a:pt x="5983473" y="2459683"/>
                </a:cubicBezTo>
                <a:cubicBezTo>
                  <a:pt x="5982078" y="2459683"/>
                  <a:pt x="5980880" y="2459610"/>
                  <a:pt x="5979879" y="2459462"/>
                </a:cubicBezTo>
                <a:cubicBezTo>
                  <a:pt x="5978878" y="2459315"/>
                  <a:pt x="5978089" y="2459138"/>
                  <a:pt x="5977512" y="2458932"/>
                </a:cubicBezTo>
                <a:cubicBezTo>
                  <a:pt x="5976935" y="2458726"/>
                  <a:pt x="5976525" y="2458446"/>
                  <a:pt x="5976283" y="2458093"/>
                </a:cubicBezTo>
                <a:cubicBezTo>
                  <a:pt x="5976040" y="2457739"/>
                  <a:pt x="5975919" y="2457327"/>
                  <a:pt x="5975919" y="2456855"/>
                </a:cubicBezTo>
                <a:lnTo>
                  <a:pt x="5975919" y="2357266"/>
                </a:lnTo>
                <a:lnTo>
                  <a:pt x="5975742" y="2357266"/>
                </a:lnTo>
                <a:lnTo>
                  <a:pt x="5935447" y="2457297"/>
                </a:lnTo>
                <a:cubicBezTo>
                  <a:pt x="5935270" y="2457710"/>
                  <a:pt x="5935020" y="2458063"/>
                  <a:pt x="5934696" y="2458358"/>
                </a:cubicBezTo>
                <a:cubicBezTo>
                  <a:pt x="5934372" y="2458652"/>
                  <a:pt x="5933901" y="2458903"/>
                  <a:pt x="5933282" y="2459109"/>
                </a:cubicBezTo>
                <a:cubicBezTo>
                  <a:pt x="5932663" y="2459315"/>
                  <a:pt x="5931927" y="2459462"/>
                  <a:pt x="5931073" y="2459551"/>
                </a:cubicBezTo>
                <a:cubicBezTo>
                  <a:pt x="5930219" y="2459639"/>
                  <a:pt x="5929203" y="2459683"/>
                  <a:pt x="5928024" y="2459683"/>
                </a:cubicBezTo>
                <a:cubicBezTo>
                  <a:pt x="5926787" y="2459683"/>
                  <a:pt x="5925727" y="2459624"/>
                  <a:pt x="5924843" y="2459506"/>
                </a:cubicBezTo>
                <a:cubicBezTo>
                  <a:pt x="5923959" y="2459389"/>
                  <a:pt x="5923223" y="2459227"/>
                  <a:pt x="5922634" y="2459020"/>
                </a:cubicBezTo>
                <a:cubicBezTo>
                  <a:pt x="5922045" y="2458814"/>
                  <a:pt x="5921589" y="2458564"/>
                  <a:pt x="5921264" y="2458269"/>
                </a:cubicBezTo>
                <a:cubicBezTo>
                  <a:pt x="5920940" y="2457975"/>
                  <a:pt x="5920719" y="2457651"/>
                  <a:pt x="5920601" y="2457297"/>
                </a:cubicBezTo>
                <a:lnTo>
                  <a:pt x="5882074" y="2357266"/>
                </a:lnTo>
                <a:lnTo>
                  <a:pt x="5881985" y="2357266"/>
                </a:lnTo>
                <a:lnTo>
                  <a:pt x="5881985" y="2456855"/>
                </a:lnTo>
                <a:cubicBezTo>
                  <a:pt x="5881985" y="2457327"/>
                  <a:pt x="5881864" y="2457739"/>
                  <a:pt x="5881622" y="2458093"/>
                </a:cubicBezTo>
                <a:cubicBezTo>
                  <a:pt x="5881379" y="2458446"/>
                  <a:pt x="5880954" y="2458726"/>
                  <a:pt x="5880347" y="2458932"/>
                </a:cubicBezTo>
                <a:cubicBezTo>
                  <a:pt x="5879740" y="2459138"/>
                  <a:pt x="5878951" y="2459315"/>
                  <a:pt x="5877981" y="2459462"/>
                </a:cubicBezTo>
                <a:cubicBezTo>
                  <a:pt x="5877010" y="2459610"/>
                  <a:pt x="5875766" y="2459683"/>
                  <a:pt x="5874249" y="2459683"/>
                </a:cubicBezTo>
                <a:cubicBezTo>
                  <a:pt x="5872793" y="2459683"/>
                  <a:pt x="5871579" y="2459610"/>
                  <a:pt x="5870609" y="2459462"/>
                </a:cubicBezTo>
                <a:cubicBezTo>
                  <a:pt x="5869638" y="2459315"/>
                  <a:pt x="5868864" y="2459138"/>
                  <a:pt x="5868288" y="2458932"/>
                </a:cubicBezTo>
                <a:cubicBezTo>
                  <a:pt x="5867711" y="2458726"/>
                  <a:pt x="5867317" y="2458446"/>
                  <a:pt x="5867105" y="2458093"/>
                </a:cubicBezTo>
                <a:cubicBezTo>
                  <a:pt x="5866892" y="2457739"/>
                  <a:pt x="5866786" y="2457327"/>
                  <a:pt x="5866786" y="2456855"/>
                </a:cubicBezTo>
                <a:lnTo>
                  <a:pt x="5866786" y="2351699"/>
                </a:lnTo>
                <a:cubicBezTo>
                  <a:pt x="5866786" y="2349225"/>
                  <a:pt x="5867444" y="2347458"/>
                  <a:pt x="5868760" y="2346397"/>
                </a:cubicBezTo>
                <a:cubicBezTo>
                  <a:pt x="5870076" y="2345337"/>
                  <a:pt x="5871542" y="2344806"/>
                  <a:pt x="5873157" y="2344806"/>
                </a:cubicBezTo>
                <a:close/>
                <a:moveTo>
                  <a:pt x="5406432" y="2344806"/>
                </a:moveTo>
                <a:lnTo>
                  <a:pt x="5415764" y="2344806"/>
                </a:lnTo>
                <a:cubicBezTo>
                  <a:pt x="5417678" y="2344806"/>
                  <a:pt x="5419353" y="2344983"/>
                  <a:pt x="5420789" y="2345337"/>
                </a:cubicBezTo>
                <a:cubicBezTo>
                  <a:pt x="5422225" y="2345690"/>
                  <a:pt x="5423481" y="2346250"/>
                  <a:pt x="5424557" y="2347016"/>
                </a:cubicBezTo>
                <a:cubicBezTo>
                  <a:pt x="5425634" y="2347782"/>
                  <a:pt x="5426532" y="2348754"/>
                  <a:pt x="5427250" y="2349932"/>
                </a:cubicBezTo>
                <a:cubicBezTo>
                  <a:pt x="5427968" y="2351110"/>
                  <a:pt x="5428595" y="2352494"/>
                  <a:pt x="5429134" y="2354085"/>
                </a:cubicBezTo>
                <a:lnTo>
                  <a:pt x="5461829" y="2436885"/>
                </a:lnTo>
                <a:lnTo>
                  <a:pt x="5462271" y="2436885"/>
                </a:lnTo>
                <a:lnTo>
                  <a:pt x="5496292" y="2354350"/>
                </a:lnTo>
                <a:cubicBezTo>
                  <a:pt x="5496951" y="2352583"/>
                  <a:pt x="5497669" y="2351081"/>
                  <a:pt x="5498448" y="2349843"/>
                </a:cubicBezTo>
                <a:cubicBezTo>
                  <a:pt x="5499225" y="2348606"/>
                  <a:pt x="5500079" y="2347620"/>
                  <a:pt x="5501007" y="2346883"/>
                </a:cubicBezTo>
                <a:cubicBezTo>
                  <a:pt x="5501935" y="2346147"/>
                  <a:pt x="5502966" y="2345617"/>
                  <a:pt x="5504104" y="2345293"/>
                </a:cubicBezTo>
                <a:cubicBezTo>
                  <a:pt x="5505240" y="2344969"/>
                  <a:pt x="5506557" y="2344806"/>
                  <a:pt x="5508054" y="2344806"/>
                </a:cubicBezTo>
                <a:lnTo>
                  <a:pt x="5517839" y="2344806"/>
                </a:lnTo>
                <a:cubicBezTo>
                  <a:pt x="5518738" y="2344806"/>
                  <a:pt x="5519590" y="2344939"/>
                  <a:pt x="5520398" y="2345204"/>
                </a:cubicBezTo>
                <a:cubicBezTo>
                  <a:pt x="5521206" y="2345469"/>
                  <a:pt x="5521894" y="2345882"/>
                  <a:pt x="5522463" y="2346441"/>
                </a:cubicBezTo>
                <a:cubicBezTo>
                  <a:pt x="5523032" y="2347001"/>
                  <a:pt x="5523496" y="2347708"/>
                  <a:pt x="5523855" y="2348562"/>
                </a:cubicBezTo>
                <a:cubicBezTo>
                  <a:pt x="5524214" y="2349416"/>
                  <a:pt x="5524393" y="2350462"/>
                  <a:pt x="5524393" y="2351699"/>
                </a:cubicBezTo>
                <a:lnTo>
                  <a:pt x="5524393" y="2456855"/>
                </a:lnTo>
                <a:cubicBezTo>
                  <a:pt x="5524393" y="2457327"/>
                  <a:pt x="5524272" y="2457739"/>
                  <a:pt x="5524030" y="2458093"/>
                </a:cubicBezTo>
                <a:cubicBezTo>
                  <a:pt x="5523787" y="2458446"/>
                  <a:pt x="5523362" y="2458726"/>
                  <a:pt x="5522755" y="2458932"/>
                </a:cubicBezTo>
                <a:cubicBezTo>
                  <a:pt x="5522148" y="2459138"/>
                  <a:pt x="5521374" y="2459315"/>
                  <a:pt x="5520434" y="2459462"/>
                </a:cubicBezTo>
                <a:cubicBezTo>
                  <a:pt x="5519494" y="2459610"/>
                  <a:pt x="5518265" y="2459683"/>
                  <a:pt x="5516748" y="2459683"/>
                </a:cubicBezTo>
                <a:cubicBezTo>
                  <a:pt x="5515353" y="2459683"/>
                  <a:pt x="5514155" y="2459610"/>
                  <a:pt x="5513154" y="2459462"/>
                </a:cubicBezTo>
                <a:cubicBezTo>
                  <a:pt x="5512153" y="2459315"/>
                  <a:pt x="5511364" y="2459138"/>
                  <a:pt x="5510787" y="2458932"/>
                </a:cubicBezTo>
                <a:cubicBezTo>
                  <a:pt x="5510210" y="2458726"/>
                  <a:pt x="5509800" y="2458446"/>
                  <a:pt x="5509558" y="2458093"/>
                </a:cubicBezTo>
                <a:cubicBezTo>
                  <a:pt x="5509315" y="2457739"/>
                  <a:pt x="5509194" y="2457327"/>
                  <a:pt x="5509194" y="2456855"/>
                </a:cubicBezTo>
                <a:lnTo>
                  <a:pt x="5509194" y="2357266"/>
                </a:lnTo>
                <a:lnTo>
                  <a:pt x="5509017" y="2357266"/>
                </a:lnTo>
                <a:lnTo>
                  <a:pt x="5468722" y="2457297"/>
                </a:lnTo>
                <a:cubicBezTo>
                  <a:pt x="5468545" y="2457710"/>
                  <a:pt x="5468295" y="2458063"/>
                  <a:pt x="5467971" y="2458358"/>
                </a:cubicBezTo>
                <a:cubicBezTo>
                  <a:pt x="5467647" y="2458652"/>
                  <a:pt x="5467176" y="2458903"/>
                  <a:pt x="5466557" y="2459109"/>
                </a:cubicBezTo>
                <a:cubicBezTo>
                  <a:pt x="5465938" y="2459315"/>
                  <a:pt x="5465202" y="2459462"/>
                  <a:pt x="5464348" y="2459551"/>
                </a:cubicBezTo>
                <a:cubicBezTo>
                  <a:pt x="5463494" y="2459639"/>
                  <a:pt x="5462478" y="2459683"/>
                  <a:pt x="5461299" y="2459683"/>
                </a:cubicBezTo>
                <a:cubicBezTo>
                  <a:pt x="5460062" y="2459683"/>
                  <a:pt x="5459002" y="2459624"/>
                  <a:pt x="5458118" y="2459506"/>
                </a:cubicBezTo>
                <a:cubicBezTo>
                  <a:pt x="5457234" y="2459389"/>
                  <a:pt x="5456498" y="2459227"/>
                  <a:pt x="5455909" y="2459020"/>
                </a:cubicBezTo>
                <a:cubicBezTo>
                  <a:pt x="5455320" y="2458814"/>
                  <a:pt x="5454864" y="2458564"/>
                  <a:pt x="5454539" y="2458269"/>
                </a:cubicBezTo>
                <a:cubicBezTo>
                  <a:pt x="5454215" y="2457975"/>
                  <a:pt x="5453994" y="2457651"/>
                  <a:pt x="5453876" y="2457297"/>
                </a:cubicBezTo>
                <a:lnTo>
                  <a:pt x="5415349" y="2357266"/>
                </a:lnTo>
                <a:lnTo>
                  <a:pt x="5415260" y="2357266"/>
                </a:lnTo>
                <a:lnTo>
                  <a:pt x="5415260" y="2456855"/>
                </a:lnTo>
                <a:cubicBezTo>
                  <a:pt x="5415260" y="2457327"/>
                  <a:pt x="5415139" y="2457739"/>
                  <a:pt x="5414897" y="2458093"/>
                </a:cubicBezTo>
                <a:cubicBezTo>
                  <a:pt x="5414654" y="2458446"/>
                  <a:pt x="5414229" y="2458726"/>
                  <a:pt x="5413622" y="2458932"/>
                </a:cubicBezTo>
                <a:cubicBezTo>
                  <a:pt x="5413015" y="2459138"/>
                  <a:pt x="5412226" y="2459315"/>
                  <a:pt x="5411256" y="2459462"/>
                </a:cubicBezTo>
                <a:cubicBezTo>
                  <a:pt x="5410285" y="2459610"/>
                  <a:pt x="5409041" y="2459683"/>
                  <a:pt x="5407524" y="2459683"/>
                </a:cubicBezTo>
                <a:cubicBezTo>
                  <a:pt x="5406068" y="2459683"/>
                  <a:pt x="5404854" y="2459610"/>
                  <a:pt x="5403884" y="2459462"/>
                </a:cubicBezTo>
                <a:cubicBezTo>
                  <a:pt x="5402913" y="2459315"/>
                  <a:pt x="5402139" y="2459138"/>
                  <a:pt x="5401563" y="2458932"/>
                </a:cubicBezTo>
                <a:cubicBezTo>
                  <a:pt x="5400986" y="2458726"/>
                  <a:pt x="5400592" y="2458446"/>
                  <a:pt x="5400380" y="2458093"/>
                </a:cubicBezTo>
                <a:cubicBezTo>
                  <a:pt x="5400167" y="2457739"/>
                  <a:pt x="5400061" y="2457327"/>
                  <a:pt x="5400061" y="2456855"/>
                </a:cubicBezTo>
                <a:lnTo>
                  <a:pt x="5400061" y="2351699"/>
                </a:lnTo>
                <a:cubicBezTo>
                  <a:pt x="5400061" y="2349225"/>
                  <a:pt x="5400719" y="2347458"/>
                  <a:pt x="5402035" y="2346397"/>
                </a:cubicBezTo>
                <a:cubicBezTo>
                  <a:pt x="5403351" y="2345337"/>
                  <a:pt x="5404817" y="2344806"/>
                  <a:pt x="5406432" y="2344806"/>
                </a:cubicBezTo>
                <a:close/>
                <a:moveTo>
                  <a:pt x="4930182" y="2344806"/>
                </a:moveTo>
                <a:lnTo>
                  <a:pt x="4939514" y="2344806"/>
                </a:lnTo>
                <a:cubicBezTo>
                  <a:pt x="4941428" y="2344806"/>
                  <a:pt x="4943103" y="2344983"/>
                  <a:pt x="4944539" y="2345337"/>
                </a:cubicBezTo>
                <a:cubicBezTo>
                  <a:pt x="4945975" y="2345690"/>
                  <a:pt x="4947231" y="2346250"/>
                  <a:pt x="4948307" y="2347016"/>
                </a:cubicBezTo>
                <a:cubicBezTo>
                  <a:pt x="4949384" y="2347782"/>
                  <a:pt x="4950282" y="2348754"/>
                  <a:pt x="4951000" y="2349932"/>
                </a:cubicBezTo>
                <a:cubicBezTo>
                  <a:pt x="4951718" y="2351110"/>
                  <a:pt x="4952345" y="2352494"/>
                  <a:pt x="4952884" y="2354085"/>
                </a:cubicBezTo>
                <a:lnTo>
                  <a:pt x="4985579" y="2436885"/>
                </a:lnTo>
                <a:lnTo>
                  <a:pt x="4986021" y="2436885"/>
                </a:lnTo>
                <a:lnTo>
                  <a:pt x="5020042" y="2354350"/>
                </a:lnTo>
                <a:cubicBezTo>
                  <a:pt x="5020701" y="2352583"/>
                  <a:pt x="5021419" y="2351081"/>
                  <a:pt x="5022198" y="2349843"/>
                </a:cubicBezTo>
                <a:cubicBezTo>
                  <a:pt x="5022975" y="2348606"/>
                  <a:pt x="5023829" y="2347620"/>
                  <a:pt x="5024757" y="2346883"/>
                </a:cubicBezTo>
                <a:cubicBezTo>
                  <a:pt x="5025685" y="2346147"/>
                  <a:pt x="5026716" y="2345617"/>
                  <a:pt x="5027854" y="2345293"/>
                </a:cubicBezTo>
                <a:cubicBezTo>
                  <a:pt x="5028990" y="2344969"/>
                  <a:pt x="5030307" y="2344806"/>
                  <a:pt x="5031804" y="2344806"/>
                </a:cubicBezTo>
                <a:lnTo>
                  <a:pt x="5041589" y="2344806"/>
                </a:lnTo>
                <a:cubicBezTo>
                  <a:pt x="5042488" y="2344806"/>
                  <a:pt x="5043340" y="2344939"/>
                  <a:pt x="5044148" y="2345204"/>
                </a:cubicBezTo>
                <a:cubicBezTo>
                  <a:pt x="5044956" y="2345469"/>
                  <a:pt x="5045644" y="2345882"/>
                  <a:pt x="5046213" y="2346441"/>
                </a:cubicBezTo>
                <a:cubicBezTo>
                  <a:pt x="5046782" y="2347001"/>
                  <a:pt x="5047246" y="2347708"/>
                  <a:pt x="5047605" y="2348562"/>
                </a:cubicBezTo>
                <a:cubicBezTo>
                  <a:pt x="5047964" y="2349416"/>
                  <a:pt x="5048143" y="2350462"/>
                  <a:pt x="5048143" y="2351699"/>
                </a:cubicBezTo>
                <a:lnTo>
                  <a:pt x="5048143" y="2456855"/>
                </a:lnTo>
                <a:cubicBezTo>
                  <a:pt x="5048143" y="2457327"/>
                  <a:pt x="5048022" y="2457739"/>
                  <a:pt x="5047780" y="2458093"/>
                </a:cubicBezTo>
                <a:cubicBezTo>
                  <a:pt x="5047537" y="2458446"/>
                  <a:pt x="5047112" y="2458726"/>
                  <a:pt x="5046505" y="2458932"/>
                </a:cubicBezTo>
                <a:cubicBezTo>
                  <a:pt x="5045898" y="2459138"/>
                  <a:pt x="5045124" y="2459315"/>
                  <a:pt x="5044184" y="2459462"/>
                </a:cubicBezTo>
                <a:cubicBezTo>
                  <a:pt x="5043244" y="2459610"/>
                  <a:pt x="5042015" y="2459683"/>
                  <a:pt x="5040498" y="2459683"/>
                </a:cubicBezTo>
                <a:cubicBezTo>
                  <a:pt x="5039103" y="2459683"/>
                  <a:pt x="5037905" y="2459610"/>
                  <a:pt x="5036904" y="2459462"/>
                </a:cubicBezTo>
                <a:cubicBezTo>
                  <a:pt x="5035903" y="2459315"/>
                  <a:pt x="5035114" y="2459138"/>
                  <a:pt x="5034537" y="2458932"/>
                </a:cubicBezTo>
                <a:cubicBezTo>
                  <a:pt x="5033960" y="2458726"/>
                  <a:pt x="5033550" y="2458446"/>
                  <a:pt x="5033308" y="2458093"/>
                </a:cubicBezTo>
                <a:cubicBezTo>
                  <a:pt x="5033065" y="2457739"/>
                  <a:pt x="5032944" y="2457327"/>
                  <a:pt x="5032944" y="2456855"/>
                </a:cubicBezTo>
                <a:lnTo>
                  <a:pt x="5032944" y="2357266"/>
                </a:lnTo>
                <a:lnTo>
                  <a:pt x="5032767" y="2357266"/>
                </a:lnTo>
                <a:lnTo>
                  <a:pt x="4992472" y="2457297"/>
                </a:lnTo>
                <a:cubicBezTo>
                  <a:pt x="4992295" y="2457710"/>
                  <a:pt x="4992045" y="2458063"/>
                  <a:pt x="4991721" y="2458358"/>
                </a:cubicBezTo>
                <a:cubicBezTo>
                  <a:pt x="4991397" y="2458652"/>
                  <a:pt x="4990926" y="2458903"/>
                  <a:pt x="4990307" y="2459109"/>
                </a:cubicBezTo>
                <a:cubicBezTo>
                  <a:pt x="4989688" y="2459315"/>
                  <a:pt x="4988952" y="2459462"/>
                  <a:pt x="4988098" y="2459551"/>
                </a:cubicBezTo>
                <a:cubicBezTo>
                  <a:pt x="4987244" y="2459639"/>
                  <a:pt x="4986228" y="2459683"/>
                  <a:pt x="4985049" y="2459683"/>
                </a:cubicBezTo>
                <a:cubicBezTo>
                  <a:pt x="4983812" y="2459683"/>
                  <a:pt x="4982752" y="2459624"/>
                  <a:pt x="4981868" y="2459506"/>
                </a:cubicBezTo>
                <a:cubicBezTo>
                  <a:pt x="4980984" y="2459389"/>
                  <a:pt x="4980248" y="2459227"/>
                  <a:pt x="4979659" y="2459020"/>
                </a:cubicBezTo>
                <a:cubicBezTo>
                  <a:pt x="4979070" y="2458814"/>
                  <a:pt x="4978614" y="2458564"/>
                  <a:pt x="4978289" y="2458269"/>
                </a:cubicBezTo>
                <a:cubicBezTo>
                  <a:pt x="4977965" y="2457975"/>
                  <a:pt x="4977744" y="2457651"/>
                  <a:pt x="4977626" y="2457297"/>
                </a:cubicBezTo>
                <a:lnTo>
                  <a:pt x="4939099" y="2357266"/>
                </a:lnTo>
                <a:lnTo>
                  <a:pt x="4939010" y="2357266"/>
                </a:lnTo>
                <a:lnTo>
                  <a:pt x="4939010" y="2456855"/>
                </a:lnTo>
                <a:cubicBezTo>
                  <a:pt x="4939010" y="2457327"/>
                  <a:pt x="4938889" y="2457739"/>
                  <a:pt x="4938647" y="2458093"/>
                </a:cubicBezTo>
                <a:cubicBezTo>
                  <a:pt x="4938404" y="2458446"/>
                  <a:pt x="4937979" y="2458726"/>
                  <a:pt x="4937372" y="2458932"/>
                </a:cubicBezTo>
                <a:cubicBezTo>
                  <a:pt x="4936765" y="2459138"/>
                  <a:pt x="4935976" y="2459315"/>
                  <a:pt x="4935006" y="2459462"/>
                </a:cubicBezTo>
                <a:cubicBezTo>
                  <a:pt x="4934035" y="2459610"/>
                  <a:pt x="4932791" y="2459683"/>
                  <a:pt x="4931274" y="2459683"/>
                </a:cubicBezTo>
                <a:cubicBezTo>
                  <a:pt x="4929818" y="2459683"/>
                  <a:pt x="4928604" y="2459610"/>
                  <a:pt x="4927634" y="2459462"/>
                </a:cubicBezTo>
                <a:cubicBezTo>
                  <a:pt x="4926663" y="2459315"/>
                  <a:pt x="4925889" y="2459138"/>
                  <a:pt x="4925313" y="2458932"/>
                </a:cubicBezTo>
                <a:cubicBezTo>
                  <a:pt x="4924736" y="2458726"/>
                  <a:pt x="4924342" y="2458446"/>
                  <a:pt x="4924130" y="2458093"/>
                </a:cubicBezTo>
                <a:cubicBezTo>
                  <a:pt x="4923917" y="2457739"/>
                  <a:pt x="4923811" y="2457327"/>
                  <a:pt x="4923811" y="2456855"/>
                </a:cubicBezTo>
                <a:lnTo>
                  <a:pt x="4923811" y="2351699"/>
                </a:lnTo>
                <a:cubicBezTo>
                  <a:pt x="4923811" y="2349225"/>
                  <a:pt x="4924469" y="2347458"/>
                  <a:pt x="4925785" y="2346397"/>
                </a:cubicBezTo>
                <a:cubicBezTo>
                  <a:pt x="4927101" y="2345337"/>
                  <a:pt x="4928567" y="2344806"/>
                  <a:pt x="4930182" y="2344806"/>
                </a:cubicBezTo>
                <a:close/>
                <a:moveTo>
                  <a:pt x="4463457" y="2344806"/>
                </a:moveTo>
                <a:lnTo>
                  <a:pt x="4472789" y="2344806"/>
                </a:lnTo>
                <a:cubicBezTo>
                  <a:pt x="4474703" y="2344806"/>
                  <a:pt x="4476378" y="2344983"/>
                  <a:pt x="4477814" y="2345337"/>
                </a:cubicBezTo>
                <a:cubicBezTo>
                  <a:pt x="4479250" y="2345690"/>
                  <a:pt x="4480506" y="2346250"/>
                  <a:pt x="4481582" y="2347016"/>
                </a:cubicBezTo>
                <a:cubicBezTo>
                  <a:pt x="4482659" y="2347782"/>
                  <a:pt x="4483557" y="2348754"/>
                  <a:pt x="4484275" y="2349932"/>
                </a:cubicBezTo>
                <a:cubicBezTo>
                  <a:pt x="4484993" y="2351110"/>
                  <a:pt x="4485620" y="2352494"/>
                  <a:pt x="4486159" y="2354085"/>
                </a:cubicBezTo>
                <a:lnTo>
                  <a:pt x="4518854" y="2436885"/>
                </a:lnTo>
                <a:lnTo>
                  <a:pt x="4519296" y="2436885"/>
                </a:lnTo>
                <a:lnTo>
                  <a:pt x="4553317" y="2354350"/>
                </a:lnTo>
                <a:cubicBezTo>
                  <a:pt x="4553976" y="2352583"/>
                  <a:pt x="4554694" y="2351081"/>
                  <a:pt x="4555473" y="2349843"/>
                </a:cubicBezTo>
                <a:cubicBezTo>
                  <a:pt x="4556250" y="2348606"/>
                  <a:pt x="4557104" y="2347620"/>
                  <a:pt x="4558032" y="2346883"/>
                </a:cubicBezTo>
                <a:cubicBezTo>
                  <a:pt x="4558960" y="2346147"/>
                  <a:pt x="4559991" y="2345617"/>
                  <a:pt x="4561129" y="2345293"/>
                </a:cubicBezTo>
                <a:cubicBezTo>
                  <a:pt x="4562265" y="2344969"/>
                  <a:pt x="4563582" y="2344806"/>
                  <a:pt x="4565079" y="2344806"/>
                </a:cubicBezTo>
                <a:lnTo>
                  <a:pt x="4574864" y="2344806"/>
                </a:lnTo>
                <a:cubicBezTo>
                  <a:pt x="4575763" y="2344806"/>
                  <a:pt x="4576615" y="2344939"/>
                  <a:pt x="4577423" y="2345204"/>
                </a:cubicBezTo>
                <a:cubicBezTo>
                  <a:pt x="4578231" y="2345469"/>
                  <a:pt x="4578919" y="2345882"/>
                  <a:pt x="4579488" y="2346441"/>
                </a:cubicBezTo>
                <a:cubicBezTo>
                  <a:pt x="4580057" y="2347001"/>
                  <a:pt x="4580521" y="2347708"/>
                  <a:pt x="4580880" y="2348562"/>
                </a:cubicBezTo>
                <a:cubicBezTo>
                  <a:pt x="4581239" y="2349416"/>
                  <a:pt x="4581418" y="2350462"/>
                  <a:pt x="4581418" y="2351699"/>
                </a:cubicBezTo>
                <a:lnTo>
                  <a:pt x="4581418" y="2456855"/>
                </a:lnTo>
                <a:cubicBezTo>
                  <a:pt x="4581418" y="2457327"/>
                  <a:pt x="4581297" y="2457739"/>
                  <a:pt x="4581055" y="2458093"/>
                </a:cubicBezTo>
                <a:cubicBezTo>
                  <a:pt x="4580812" y="2458446"/>
                  <a:pt x="4580387" y="2458726"/>
                  <a:pt x="4579780" y="2458932"/>
                </a:cubicBezTo>
                <a:cubicBezTo>
                  <a:pt x="4579173" y="2459138"/>
                  <a:pt x="4578399" y="2459315"/>
                  <a:pt x="4577459" y="2459462"/>
                </a:cubicBezTo>
                <a:cubicBezTo>
                  <a:pt x="4576519" y="2459610"/>
                  <a:pt x="4575290" y="2459683"/>
                  <a:pt x="4573773" y="2459683"/>
                </a:cubicBezTo>
                <a:cubicBezTo>
                  <a:pt x="4572378" y="2459683"/>
                  <a:pt x="4571180" y="2459610"/>
                  <a:pt x="4570179" y="2459462"/>
                </a:cubicBezTo>
                <a:cubicBezTo>
                  <a:pt x="4569178" y="2459315"/>
                  <a:pt x="4568389" y="2459138"/>
                  <a:pt x="4567812" y="2458932"/>
                </a:cubicBezTo>
                <a:cubicBezTo>
                  <a:pt x="4567235" y="2458726"/>
                  <a:pt x="4566825" y="2458446"/>
                  <a:pt x="4566583" y="2458093"/>
                </a:cubicBezTo>
                <a:cubicBezTo>
                  <a:pt x="4566340" y="2457739"/>
                  <a:pt x="4566219" y="2457327"/>
                  <a:pt x="4566219" y="2456855"/>
                </a:cubicBezTo>
                <a:lnTo>
                  <a:pt x="4566219" y="2357266"/>
                </a:lnTo>
                <a:lnTo>
                  <a:pt x="4566042" y="2357266"/>
                </a:lnTo>
                <a:lnTo>
                  <a:pt x="4525747" y="2457297"/>
                </a:lnTo>
                <a:cubicBezTo>
                  <a:pt x="4525570" y="2457710"/>
                  <a:pt x="4525320" y="2458063"/>
                  <a:pt x="4524996" y="2458358"/>
                </a:cubicBezTo>
                <a:cubicBezTo>
                  <a:pt x="4524672" y="2458652"/>
                  <a:pt x="4524201" y="2458903"/>
                  <a:pt x="4523582" y="2459109"/>
                </a:cubicBezTo>
                <a:cubicBezTo>
                  <a:pt x="4522963" y="2459315"/>
                  <a:pt x="4522227" y="2459462"/>
                  <a:pt x="4521373" y="2459551"/>
                </a:cubicBezTo>
                <a:cubicBezTo>
                  <a:pt x="4520519" y="2459639"/>
                  <a:pt x="4519503" y="2459683"/>
                  <a:pt x="4518324" y="2459683"/>
                </a:cubicBezTo>
                <a:cubicBezTo>
                  <a:pt x="4517087" y="2459683"/>
                  <a:pt x="4516027" y="2459624"/>
                  <a:pt x="4515143" y="2459506"/>
                </a:cubicBezTo>
                <a:cubicBezTo>
                  <a:pt x="4514259" y="2459389"/>
                  <a:pt x="4513523" y="2459227"/>
                  <a:pt x="4512934" y="2459020"/>
                </a:cubicBezTo>
                <a:cubicBezTo>
                  <a:pt x="4512345" y="2458814"/>
                  <a:pt x="4511889" y="2458564"/>
                  <a:pt x="4511564" y="2458269"/>
                </a:cubicBezTo>
                <a:cubicBezTo>
                  <a:pt x="4511240" y="2457975"/>
                  <a:pt x="4511019" y="2457651"/>
                  <a:pt x="4510901" y="2457297"/>
                </a:cubicBezTo>
                <a:lnTo>
                  <a:pt x="4472374" y="2357266"/>
                </a:lnTo>
                <a:lnTo>
                  <a:pt x="4472285" y="2357266"/>
                </a:lnTo>
                <a:lnTo>
                  <a:pt x="4472285" y="2456855"/>
                </a:lnTo>
                <a:cubicBezTo>
                  <a:pt x="4472285" y="2457327"/>
                  <a:pt x="4472164" y="2457739"/>
                  <a:pt x="4471922" y="2458093"/>
                </a:cubicBezTo>
                <a:cubicBezTo>
                  <a:pt x="4471679" y="2458446"/>
                  <a:pt x="4471254" y="2458726"/>
                  <a:pt x="4470647" y="2458932"/>
                </a:cubicBezTo>
                <a:cubicBezTo>
                  <a:pt x="4470040" y="2459138"/>
                  <a:pt x="4469251" y="2459315"/>
                  <a:pt x="4468281" y="2459462"/>
                </a:cubicBezTo>
                <a:cubicBezTo>
                  <a:pt x="4467310" y="2459610"/>
                  <a:pt x="4466066" y="2459683"/>
                  <a:pt x="4464549" y="2459683"/>
                </a:cubicBezTo>
                <a:cubicBezTo>
                  <a:pt x="4463093" y="2459683"/>
                  <a:pt x="4461879" y="2459610"/>
                  <a:pt x="4460909" y="2459462"/>
                </a:cubicBezTo>
                <a:cubicBezTo>
                  <a:pt x="4459938" y="2459315"/>
                  <a:pt x="4459164" y="2459138"/>
                  <a:pt x="4458588" y="2458932"/>
                </a:cubicBezTo>
                <a:cubicBezTo>
                  <a:pt x="4458011" y="2458726"/>
                  <a:pt x="4457617" y="2458446"/>
                  <a:pt x="4457405" y="2458093"/>
                </a:cubicBezTo>
                <a:cubicBezTo>
                  <a:pt x="4457192" y="2457739"/>
                  <a:pt x="4457086" y="2457327"/>
                  <a:pt x="4457086" y="2456855"/>
                </a:cubicBezTo>
                <a:lnTo>
                  <a:pt x="4457086" y="2351699"/>
                </a:lnTo>
                <a:cubicBezTo>
                  <a:pt x="4457086" y="2349225"/>
                  <a:pt x="4457744" y="2347458"/>
                  <a:pt x="4459060" y="2346397"/>
                </a:cubicBezTo>
                <a:cubicBezTo>
                  <a:pt x="4460376" y="2345337"/>
                  <a:pt x="4461842" y="2344806"/>
                  <a:pt x="4463457" y="2344806"/>
                </a:cubicBezTo>
                <a:close/>
                <a:moveTo>
                  <a:pt x="3987207" y="2344806"/>
                </a:moveTo>
                <a:lnTo>
                  <a:pt x="3996539" y="2344806"/>
                </a:lnTo>
                <a:cubicBezTo>
                  <a:pt x="3998453" y="2344806"/>
                  <a:pt x="4000128" y="2344983"/>
                  <a:pt x="4001564" y="2345337"/>
                </a:cubicBezTo>
                <a:cubicBezTo>
                  <a:pt x="4003000" y="2345690"/>
                  <a:pt x="4004256" y="2346250"/>
                  <a:pt x="4005333" y="2347016"/>
                </a:cubicBezTo>
                <a:cubicBezTo>
                  <a:pt x="4006409" y="2347782"/>
                  <a:pt x="4007306" y="2348754"/>
                  <a:pt x="4008024" y="2349932"/>
                </a:cubicBezTo>
                <a:cubicBezTo>
                  <a:pt x="4008742" y="2351110"/>
                  <a:pt x="4009370" y="2352494"/>
                  <a:pt x="4009909" y="2354085"/>
                </a:cubicBezTo>
                <a:lnTo>
                  <a:pt x="4042605" y="2436885"/>
                </a:lnTo>
                <a:lnTo>
                  <a:pt x="4043047" y="2436885"/>
                </a:lnTo>
                <a:lnTo>
                  <a:pt x="4077068" y="2354350"/>
                </a:lnTo>
                <a:cubicBezTo>
                  <a:pt x="4077726" y="2352583"/>
                  <a:pt x="4078444" y="2351081"/>
                  <a:pt x="4079222" y="2349843"/>
                </a:cubicBezTo>
                <a:cubicBezTo>
                  <a:pt x="4080001" y="2348606"/>
                  <a:pt x="4080854" y="2347620"/>
                  <a:pt x="4081781" y="2346883"/>
                </a:cubicBezTo>
                <a:cubicBezTo>
                  <a:pt x="4082709" y="2346147"/>
                  <a:pt x="4083742" y="2345617"/>
                  <a:pt x="4084879" y="2345293"/>
                </a:cubicBezTo>
                <a:cubicBezTo>
                  <a:pt x="4086015" y="2344969"/>
                  <a:pt x="4087332" y="2344806"/>
                  <a:pt x="4088829" y="2344806"/>
                </a:cubicBezTo>
                <a:lnTo>
                  <a:pt x="4098614" y="2344806"/>
                </a:lnTo>
                <a:cubicBezTo>
                  <a:pt x="4099512" y="2344806"/>
                  <a:pt x="4100365" y="2344939"/>
                  <a:pt x="4101173" y="2345204"/>
                </a:cubicBezTo>
                <a:cubicBezTo>
                  <a:pt x="4101981" y="2345469"/>
                  <a:pt x="4102669" y="2345882"/>
                  <a:pt x="4103238" y="2346441"/>
                </a:cubicBezTo>
                <a:cubicBezTo>
                  <a:pt x="4103807" y="2347001"/>
                  <a:pt x="4104271" y="2347708"/>
                  <a:pt x="4104630" y="2348562"/>
                </a:cubicBezTo>
                <a:cubicBezTo>
                  <a:pt x="4104989" y="2349416"/>
                  <a:pt x="4105168" y="2350462"/>
                  <a:pt x="4105168" y="2351699"/>
                </a:cubicBezTo>
                <a:lnTo>
                  <a:pt x="4105168" y="2456855"/>
                </a:lnTo>
                <a:cubicBezTo>
                  <a:pt x="4105168" y="2457327"/>
                  <a:pt x="4105047" y="2457739"/>
                  <a:pt x="4104804" y="2458093"/>
                </a:cubicBezTo>
                <a:cubicBezTo>
                  <a:pt x="4104562" y="2458446"/>
                  <a:pt x="4104137" y="2458726"/>
                  <a:pt x="4103530" y="2458932"/>
                </a:cubicBezTo>
                <a:cubicBezTo>
                  <a:pt x="4102923" y="2459138"/>
                  <a:pt x="4102149" y="2459315"/>
                  <a:pt x="4101209" y="2459462"/>
                </a:cubicBezTo>
                <a:cubicBezTo>
                  <a:pt x="4100269" y="2459610"/>
                  <a:pt x="4099040" y="2459683"/>
                  <a:pt x="4097523" y="2459683"/>
                </a:cubicBezTo>
                <a:cubicBezTo>
                  <a:pt x="4096128" y="2459683"/>
                  <a:pt x="4094929" y="2459610"/>
                  <a:pt x="4093928" y="2459462"/>
                </a:cubicBezTo>
                <a:cubicBezTo>
                  <a:pt x="4092928" y="2459315"/>
                  <a:pt x="4092139" y="2459138"/>
                  <a:pt x="4091562" y="2458932"/>
                </a:cubicBezTo>
                <a:cubicBezTo>
                  <a:pt x="4090985" y="2458726"/>
                  <a:pt x="4090576" y="2458446"/>
                  <a:pt x="4090333" y="2458093"/>
                </a:cubicBezTo>
                <a:cubicBezTo>
                  <a:pt x="4090090" y="2457739"/>
                  <a:pt x="4089969" y="2457327"/>
                  <a:pt x="4089969" y="2456855"/>
                </a:cubicBezTo>
                <a:lnTo>
                  <a:pt x="4089969" y="2357266"/>
                </a:lnTo>
                <a:lnTo>
                  <a:pt x="4089793" y="2357266"/>
                </a:lnTo>
                <a:lnTo>
                  <a:pt x="4049497" y="2457297"/>
                </a:lnTo>
                <a:cubicBezTo>
                  <a:pt x="4049321" y="2457710"/>
                  <a:pt x="4049070" y="2458063"/>
                  <a:pt x="4048746" y="2458358"/>
                </a:cubicBezTo>
                <a:cubicBezTo>
                  <a:pt x="4048422" y="2458652"/>
                  <a:pt x="4047951" y="2458903"/>
                  <a:pt x="4047332" y="2459109"/>
                </a:cubicBezTo>
                <a:cubicBezTo>
                  <a:pt x="4046714" y="2459315"/>
                  <a:pt x="4045977" y="2459462"/>
                  <a:pt x="4045123" y="2459551"/>
                </a:cubicBezTo>
                <a:cubicBezTo>
                  <a:pt x="4044269" y="2459639"/>
                  <a:pt x="4043253" y="2459683"/>
                  <a:pt x="4042075" y="2459683"/>
                </a:cubicBezTo>
                <a:cubicBezTo>
                  <a:pt x="4040837" y="2459683"/>
                  <a:pt x="4039777" y="2459624"/>
                  <a:pt x="4038893" y="2459506"/>
                </a:cubicBezTo>
                <a:cubicBezTo>
                  <a:pt x="4038010" y="2459389"/>
                  <a:pt x="4037273" y="2459227"/>
                  <a:pt x="4036684" y="2459020"/>
                </a:cubicBezTo>
                <a:cubicBezTo>
                  <a:pt x="4036095" y="2458814"/>
                  <a:pt x="4035638" y="2458564"/>
                  <a:pt x="4035314" y="2458269"/>
                </a:cubicBezTo>
                <a:cubicBezTo>
                  <a:pt x="4034990" y="2457975"/>
                  <a:pt x="4034769" y="2457651"/>
                  <a:pt x="4034652" y="2457297"/>
                </a:cubicBezTo>
                <a:lnTo>
                  <a:pt x="3996124" y="2357266"/>
                </a:lnTo>
                <a:lnTo>
                  <a:pt x="3996035" y="2357266"/>
                </a:lnTo>
                <a:lnTo>
                  <a:pt x="3996035" y="2456855"/>
                </a:lnTo>
                <a:cubicBezTo>
                  <a:pt x="3996035" y="2457327"/>
                  <a:pt x="3995914" y="2457739"/>
                  <a:pt x="3995672" y="2458093"/>
                </a:cubicBezTo>
                <a:cubicBezTo>
                  <a:pt x="3995429" y="2458446"/>
                  <a:pt x="3995004" y="2458726"/>
                  <a:pt x="3994397" y="2458932"/>
                </a:cubicBezTo>
                <a:cubicBezTo>
                  <a:pt x="3993790" y="2459138"/>
                  <a:pt x="3993001" y="2459315"/>
                  <a:pt x="3992030" y="2459462"/>
                </a:cubicBezTo>
                <a:cubicBezTo>
                  <a:pt x="3991060" y="2459610"/>
                  <a:pt x="3989816" y="2459683"/>
                  <a:pt x="3988299" y="2459683"/>
                </a:cubicBezTo>
                <a:cubicBezTo>
                  <a:pt x="3986843" y="2459683"/>
                  <a:pt x="3985629" y="2459610"/>
                  <a:pt x="3984659" y="2459462"/>
                </a:cubicBezTo>
                <a:cubicBezTo>
                  <a:pt x="3983688" y="2459315"/>
                  <a:pt x="3982914" y="2459138"/>
                  <a:pt x="3982338" y="2458932"/>
                </a:cubicBezTo>
                <a:cubicBezTo>
                  <a:pt x="3981761" y="2458726"/>
                  <a:pt x="3981367" y="2458446"/>
                  <a:pt x="3981155" y="2458093"/>
                </a:cubicBezTo>
                <a:cubicBezTo>
                  <a:pt x="3980942" y="2457739"/>
                  <a:pt x="3980836" y="2457327"/>
                  <a:pt x="3980836" y="2456855"/>
                </a:cubicBezTo>
                <a:lnTo>
                  <a:pt x="3980836" y="2351699"/>
                </a:lnTo>
                <a:cubicBezTo>
                  <a:pt x="3980836" y="2349225"/>
                  <a:pt x="3981494" y="2347458"/>
                  <a:pt x="3982810" y="2346397"/>
                </a:cubicBezTo>
                <a:cubicBezTo>
                  <a:pt x="3984126" y="2345337"/>
                  <a:pt x="3985592" y="2344806"/>
                  <a:pt x="3987207" y="2344806"/>
                </a:cubicBezTo>
                <a:close/>
                <a:moveTo>
                  <a:pt x="3520522" y="2344806"/>
                </a:moveTo>
                <a:lnTo>
                  <a:pt x="3529855" y="2344806"/>
                </a:lnTo>
                <a:cubicBezTo>
                  <a:pt x="3531768" y="2344806"/>
                  <a:pt x="3533443" y="2344983"/>
                  <a:pt x="3534879" y="2345337"/>
                </a:cubicBezTo>
                <a:cubicBezTo>
                  <a:pt x="3536314" y="2345690"/>
                  <a:pt x="3537571" y="2346250"/>
                  <a:pt x="3538648" y="2347016"/>
                </a:cubicBezTo>
                <a:cubicBezTo>
                  <a:pt x="3539724" y="2347782"/>
                  <a:pt x="3540622" y="2348754"/>
                  <a:pt x="3541339" y="2349932"/>
                </a:cubicBezTo>
                <a:cubicBezTo>
                  <a:pt x="3542057" y="2351110"/>
                  <a:pt x="3542686" y="2352494"/>
                  <a:pt x="3543224" y="2354085"/>
                </a:cubicBezTo>
                <a:lnTo>
                  <a:pt x="3575920" y="2436885"/>
                </a:lnTo>
                <a:lnTo>
                  <a:pt x="3576361" y="2436885"/>
                </a:lnTo>
                <a:lnTo>
                  <a:pt x="3610382" y="2354350"/>
                </a:lnTo>
                <a:cubicBezTo>
                  <a:pt x="3611041" y="2352583"/>
                  <a:pt x="3611759" y="2351081"/>
                  <a:pt x="3612537" y="2349843"/>
                </a:cubicBezTo>
                <a:cubicBezTo>
                  <a:pt x="3613315" y="2348606"/>
                  <a:pt x="3614169" y="2347620"/>
                  <a:pt x="3615097" y="2346883"/>
                </a:cubicBezTo>
                <a:cubicBezTo>
                  <a:pt x="3616023" y="2346147"/>
                  <a:pt x="3617057" y="2345617"/>
                  <a:pt x="3618194" y="2345293"/>
                </a:cubicBezTo>
                <a:cubicBezTo>
                  <a:pt x="3619329" y="2344969"/>
                  <a:pt x="3620646" y="2344806"/>
                  <a:pt x="3622143" y="2344806"/>
                </a:cubicBezTo>
                <a:lnTo>
                  <a:pt x="3631929" y="2344806"/>
                </a:lnTo>
                <a:cubicBezTo>
                  <a:pt x="3632827" y="2344806"/>
                  <a:pt x="3633681" y="2344939"/>
                  <a:pt x="3634488" y="2345204"/>
                </a:cubicBezTo>
                <a:cubicBezTo>
                  <a:pt x="3635296" y="2345469"/>
                  <a:pt x="3635984" y="2345882"/>
                  <a:pt x="3636553" y="2346441"/>
                </a:cubicBezTo>
                <a:cubicBezTo>
                  <a:pt x="3637122" y="2347001"/>
                  <a:pt x="3637585" y="2347708"/>
                  <a:pt x="3637944" y="2348562"/>
                </a:cubicBezTo>
                <a:cubicBezTo>
                  <a:pt x="3638303" y="2349416"/>
                  <a:pt x="3638483" y="2350462"/>
                  <a:pt x="3638483" y="2351699"/>
                </a:cubicBezTo>
                <a:lnTo>
                  <a:pt x="3638483" y="2456855"/>
                </a:lnTo>
                <a:cubicBezTo>
                  <a:pt x="3638483" y="2457327"/>
                  <a:pt x="3638362" y="2457739"/>
                  <a:pt x="3638119" y="2458093"/>
                </a:cubicBezTo>
                <a:cubicBezTo>
                  <a:pt x="3637876" y="2458446"/>
                  <a:pt x="3637452" y="2458726"/>
                  <a:pt x="3636845" y="2458932"/>
                </a:cubicBezTo>
                <a:cubicBezTo>
                  <a:pt x="3636237" y="2459138"/>
                  <a:pt x="3635464" y="2459315"/>
                  <a:pt x="3634524" y="2459462"/>
                </a:cubicBezTo>
                <a:cubicBezTo>
                  <a:pt x="3633583" y="2459610"/>
                  <a:pt x="3632355" y="2459683"/>
                  <a:pt x="3630838" y="2459683"/>
                </a:cubicBezTo>
                <a:cubicBezTo>
                  <a:pt x="3629442" y="2459683"/>
                  <a:pt x="3628244" y="2459610"/>
                  <a:pt x="3627244" y="2459462"/>
                </a:cubicBezTo>
                <a:cubicBezTo>
                  <a:pt x="3626242" y="2459315"/>
                  <a:pt x="3625453" y="2459138"/>
                  <a:pt x="3624876" y="2458932"/>
                </a:cubicBezTo>
                <a:cubicBezTo>
                  <a:pt x="3624299" y="2458726"/>
                  <a:pt x="3623891" y="2458446"/>
                  <a:pt x="3623648" y="2458093"/>
                </a:cubicBezTo>
                <a:cubicBezTo>
                  <a:pt x="3623405" y="2457739"/>
                  <a:pt x="3623284" y="2457327"/>
                  <a:pt x="3623284" y="2456855"/>
                </a:cubicBezTo>
                <a:lnTo>
                  <a:pt x="3623284" y="2357266"/>
                </a:lnTo>
                <a:lnTo>
                  <a:pt x="3623107" y="2357266"/>
                </a:lnTo>
                <a:lnTo>
                  <a:pt x="3582812" y="2457297"/>
                </a:lnTo>
                <a:cubicBezTo>
                  <a:pt x="3582635" y="2457710"/>
                  <a:pt x="3582385" y="2458063"/>
                  <a:pt x="3582062" y="2458358"/>
                </a:cubicBezTo>
                <a:cubicBezTo>
                  <a:pt x="3581737" y="2458652"/>
                  <a:pt x="3581266" y="2458903"/>
                  <a:pt x="3580647" y="2459109"/>
                </a:cubicBezTo>
                <a:cubicBezTo>
                  <a:pt x="3580028" y="2459315"/>
                  <a:pt x="3579292" y="2459462"/>
                  <a:pt x="3578438" y="2459551"/>
                </a:cubicBezTo>
                <a:cubicBezTo>
                  <a:pt x="3577584" y="2459639"/>
                  <a:pt x="3576567" y="2459683"/>
                  <a:pt x="3575390" y="2459683"/>
                </a:cubicBezTo>
                <a:cubicBezTo>
                  <a:pt x="3574152" y="2459683"/>
                  <a:pt x="3573092" y="2459624"/>
                  <a:pt x="3572208" y="2459506"/>
                </a:cubicBezTo>
                <a:cubicBezTo>
                  <a:pt x="3571325" y="2459389"/>
                  <a:pt x="3570588" y="2459227"/>
                  <a:pt x="3569999" y="2459020"/>
                </a:cubicBezTo>
                <a:cubicBezTo>
                  <a:pt x="3569410" y="2458814"/>
                  <a:pt x="3568953" y="2458564"/>
                  <a:pt x="3568629" y="2458269"/>
                </a:cubicBezTo>
                <a:cubicBezTo>
                  <a:pt x="3568305" y="2457975"/>
                  <a:pt x="3568084" y="2457651"/>
                  <a:pt x="3567967" y="2457297"/>
                </a:cubicBezTo>
                <a:lnTo>
                  <a:pt x="3529439" y="2357266"/>
                </a:lnTo>
                <a:lnTo>
                  <a:pt x="3529350" y="2357266"/>
                </a:lnTo>
                <a:lnTo>
                  <a:pt x="3529350" y="2456855"/>
                </a:lnTo>
                <a:cubicBezTo>
                  <a:pt x="3529350" y="2457327"/>
                  <a:pt x="3529230" y="2457739"/>
                  <a:pt x="3528986" y="2458093"/>
                </a:cubicBezTo>
                <a:cubicBezTo>
                  <a:pt x="3528744" y="2458446"/>
                  <a:pt x="3528319" y="2458726"/>
                  <a:pt x="3527712" y="2458932"/>
                </a:cubicBezTo>
                <a:cubicBezTo>
                  <a:pt x="3527105" y="2459138"/>
                  <a:pt x="3526316" y="2459315"/>
                  <a:pt x="3525345" y="2459462"/>
                </a:cubicBezTo>
                <a:cubicBezTo>
                  <a:pt x="3524375" y="2459610"/>
                  <a:pt x="3523131" y="2459683"/>
                  <a:pt x="3521614" y="2459683"/>
                </a:cubicBezTo>
                <a:cubicBezTo>
                  <a:pt x="3520158" y="2459683"/>
                  <a:pt x="3518945" y="2459610"/>
                  <a:pt x="3517974" y="2459462"/>
                </a:cubicBezTo>
                <a:cubicBezTo>
                  <a:pt x="3517003" y="2459315"/>
                  <a:pt x="3516230" y="2459138"/>
                  <a:pt x="3515653" y="2458932"/>
                </a:cubicBezTo>
                <a:cubicBezTo>
                  <a:pt x="3515077" y="2458726"/>
                  <a:pt x="3514682" y="2458446"/>
                  <a:pt x="3514470" y="2458093"/>
                </a:cubicBezTo>
                <a:cubicBezTo>
                  <a:pt x="3514257" y="2457739"/>
                  <a:pt x="3514152" y="2457327"/>
                  <a:pt x="3514152" y="2456855"/>
                </a:cubicBezTo>
                <a:lnTo>
                  <a:pt x="3514152" y="2351699"/>
                </a:lnTo>
                <a:cubicBezTo>
                  <a:pt x="3514152" y="2349225"/>
                  <a:pt x="3514809" y="2347458"/>
                  <a:pt x="3516125" y="2346397"/>
                </a:cubicBezTo>
                <a:cubicBezTo>
                  <a:pt x="3517441" y="2345337"/>
                  <a:pt x="3518906" y="2344806"/>
                  <a:pt x="3520522" y="2344806"/>
                </a:cubicBezTo>
                <a:close/>
                <a:moveTo>
                  <a:pt x="3044272" y="2344806"/>
                </a:moveTo>
                <a:lnTo>
                  <a:pt x="3053604" y="2344806"/>
                </a:lnTo>
                <a:cubicBezTo>
                  <a:pt x="3055518" y="2344806"/>
                  <a:pt x="3057191" y="2344983"/>
                  <a:pt x="3058629" y="2345337"/>
                </a:cubicBezTo>
                <a:cubicBezTo>
                  <a:pt x="3060065" y="2345690"/>
                  <a:pt x="3061320" y="2346250"/>
                  <a:pt x="3062397" y="2347016"/>
                </a:cubicBezTo>
                <a:cubicBezTo>
                  <a:pt x="3063472" y="2347782"/>
                  <a:pt x="3064372" y="2348754"/>
                  <a:pt x="3065089" y="2349932"/>
                </a:cubicBezTo>
                <a:cubicBezTo>
                  <a:pt x="3065806" y="2351110"/>
                  <a:pt x="3066434" y="2352494"/>
                  <a:pt x="3066973" y="2354085"/>
                </a:cubicBezTo>
                <a:lnTo>
                  <a:pt x="3099669" y="2436885"/>
                </a:lnTo>
                <a:lnTo>
                  <a:pt x="3100111" y="2436885"/>
                </a:lnTo>
                <a:lnTo>
                  <a:pt x="3134131" y="2354350"/>
                </a:lnTo>
                <a:cubicBezTo>
                  <a:pt x="3134789" y="2352583"/>
                  <a:pt x="3135508" y="2351081"/>
                  <a:pt x="3136286" y="2349843"/>
                </a:cubicBezTo>
                <a:cubicBezTo>
                  <a:pt x="3137064" y="2348606"/>
                  <a:pt x="3137917" y="2347620"/>
                  <a:pt x="3138844" y="2346883"/>
                </a:cubicBezTo>
                <a:cubicBezTo>
                  <a:pt x="3139773" y="2346147"/>
                  <a:pt x="3140805" y="2345617"/>
                  <a:pt x="3141942" y="2345293"/>
                </a:cubicBezTo>
                <a:cubicBezTo>
                  <a:pt x="3143079" y="2344969"/>
                  <a:pt x="3144396" y="2344806"/>
                  <a:pt x="3145892" y="2344806"/>
                </a:cubicBezTo>
                <a:lnTo>
                  <a:pt x="3155677" y="2344806"/>
                </a:lnTo>
                <a:cubicBezTo>
                  <a:pt x="3156576" y="2344806"/>
                  <a:pt x="3157429" y="2344939"/>
                  <a:pt x="3158236" y="2345204"/>
                </a:cubicBezTo>
                <a:cubicBezTo>
                  <a:pt x="3159044" y="2345469"/>
                  <a:pt x="3159732" y="2345882"/>
                  <a:pt x="3160301" y="2346441"/>
                </a:cubicBezTo>
                <a:cubicBezTo>
                  <a:pt x="3160869" y="2347001"/>
                  <a:pt x="3161334" y="2347708"/>
                  <a:pt x="3161693" y="2348562"/>
                </a:cubicBezTo>
                <a:cubicBezTo>
                  <a:pt x="3162051" y="2349416"/>
                  <a:pt x="3162231" y="2350462"/>
                  <a:pt x="3162231" y="2351699"/>
                </a:cubicBezTo>
                <a:lnTo>
                  <a:pt x="3162231" y="2456855"/>
                </a:lnTo>
                <a:cubicBezTo>
                  <a:pt x="3162231" y="2457327"/>
                  <a:pt x="3162111" y="2457739"/>
                  <a:pt x="3161868" y="2458093"/>
                </a:cubicBezTo>
                <a:cubicBezTo>
                  <a:pt x="3161625" y="2458446"/>
                  <a:pt x="3161200" y="2458726"/>
                  <a:pt x="3160592" y="2458932"/>
                </a:cubicBezTo>
                <a:cubicBezTo>
                  <a:pt x="3159987" y="2459138"/>
                  <a:pt x="3159213" y="2459315"/>
                  <a:pt x="3158272" y="2459462"/>
                </a:cubicBezTo>
                <a:cubicBezTo>
                  <a:pt x="3157332" y="2459610"/>
                  <a:pt x="3156102" y="2459683"/>
                  <a:pt x="3154586" y="2459683"/>
                </a:cubicBezTo>
                <a:cubicBezTo>
                  <a:pt x="3153191" y="2459683"/>
                  <a:pt x="3151992" y="2459610"/>
                  <a:pt x="3150991" y="2459462"/>
                </a:cubicBezTo>
                <a:cubicBezTo>
                  <a:pt x="3149991" y="2459315"/>
                  <a:pt x="3149202" y="2459138"/>
                  <a:pt x="3148625" y="2458932"/>
                </a:cubicBezTo>
                <a:cubicBezTo>
                  <a:pt x="3148049" y="2458726"/>
                  <a:pt x="3147639" y="2458446"/>
                  <a:pt x="3147397" y="2458093"/>
                </a:cubicBezTo>
                <a:cubicBezTo>
                  <a:pt x="3147154" y="2457739"/>
                  <a:pt x="3147033" y="2457327"/>
                  <a:pt x="3147033" y="2456855"/>
                </a:cubicBezTo>
                <a:lnTo>
                  <a:pt x="3147033" y="2357266"/>
                </a:lnTo>
                <a:lnTo>
                  <a:pt x="3146856" y="2357266"/>
                </a:lnTo>
                <a:lnTo>
                  <a:pt x="3106562" y="2457297"/>
                </a:lnTo>
                <a:cubicBezTo>
                  <a:pt x="3106385" y="2457710"/>
                  <a:pt x="3106134" y="2458063"/>
                  <a:pt x="3105811" y="2458358"/>
                </a:cubicBezTo>
                <a:cubicBezTo>
                  <a:pt x="3105486" y="2458652"/>
                  <a:pt x="3105015" y="2458903"/>
                  <a:pt x="3104396" y="2459109"/>
                </a:cubicBezTo>
                <a:cubicBezTo>
                  <a:pt x="3103776" y="2459315"/>
                  <a:pt x="3103042" y="2459462"/>
                  <a:pt x="3102189" y="2459551"/>
                </a:cubicBezTo>
                <a:cubicBezTo>
                  <a:pt x="3101332" y="2459639"/>
                  <a:pt x="3100317" y="2459683"/>
                  <a:pt x="3099138" y="2459683"/>
                </a:cubicBezTo>
                <a:cubicBezTo>
                  <a:pt x="3097901" y="2459683"/>
                  <a:pt x="3096840" y="2459624"/>
                  <a:pt x="3095957" y="2459506"/>
                </a:cubicBezTo>
                <a:cubicBezTo>
                  <a:pt x="3095074" y="2459389"/>
                  <a:pt x="3094337" y="2459227"/>
                  <a:pt x="3093749" y="2459020"/>
                </a:cubicBezTo>
                <a:cubicBezTo>
                  <a:pt x="3093160" y="2458814"/>
                  <a:pt x="3092703" y="2458564"/>
                  <a:pt x="3092380" y="2458269"/>
                </a:cubicBezTo>
                <a:cubicBezTo>
                  <a:pt x="3092056" y="2457975"/>
                  <a:pt x="3091833" y="2457651"/>
                  <a:pt x="3091716" y="2457297"/>
                </a:cubicBezTo>
                <a:lnTo>
                  <a:pt x="3053189" y="2357266"/>
                </a:lnTo>
                <a:lnTo>
                  <a:pt x="3053100" y="2357266"/>
                </a:lnTo>
                <a:lnTo>
                  <a:pt x="3053100" y="2456855"/>
                </a:lnTo>
                <a:cubicBezTo>
                  <a:pt x="3053100" y="2457327"/>
                  <a:pt x="3052980" y="2457739"/>
                  <a:pt x="3052736" y="2458093"/>
                </a:cubicBezTo>
                <a:cubicBezTo>
                  <a:pt x="3052492" y="2458446"/>
                  <a:pt x="3052070" y="2458726"/>
                  <a:pt x="3051463" y="2458932"/>
                </a:cubicBezTo>
                <a:cubicBezTo>
                  <a:pt x="3050855" y="2459138"/>
                  <a:pt x="3050067" y="2459315"/>
                  <a:pt x="3049096" y="2459462"/>
                </a:cubicBezTo>
                <a:cubicBezTo>
                  <a:pt x="3048125" y="2459610"/>
                  <a:pt x="3046881" y="2459683"/>
                  <a:pt x="3045364" y="2459683"/>
                </a:cubicBezTo>
                <a:cubicBezTo>
                  <a:pt x="3043908" y="2459683"/>
                  <a:pt x="3042694" y="2459610"/>
                  <a:pt x="3041724" y="2459462"/>
                </a:cubicBezTo>
                <a:cubicBezTo>
                  <a:pt x="3040753" y="2459315"/>
                  <a:pt x="3039979" y="2459138"/>
                  <a:pt x="3039401" y="2458932"/>
                </a:cubicBezTo>
                <a:cubicBezTo>
                  <a:pt x="3038826" y="2458726"/>
                  <a:pt x="3038430" y="2458446"/>
                  <a:pt x="3038219" y="2458093"/>
                </a:cubicBezTo>
                <a:cubicBezTo>
                  <a:pt x="3038007" y="2457739"/>
                  <a:pt x="3037901" y="2457327"/>
                  <a:pt x="3037901" y="2456855"/>
                </a:cubicBezTo>
                <a:lnTo>
                  <a:pt x="3037901" y="2351699"/>
                </a:lnTo>
                <a:cubicBezTo>
                  <a:pt x="3037901" y="2349225"/>
                  <a:pt x="3038558" y="2347458"/>
                  <a:pt x="3039874" y="2346397"/>
                </a:cubicBezTo>
                <a:cubicBezTo>
                  <a:pt x="3041190" y="2345337"/>
                  <a:pt x="3042657" y="2344806"/>
                  <a:pt x="3044272" y="2344806"/>
                </a:cubicBezTo>
                <a:close/>
                <a:moveTo>
                  <a:pt x="2577548" y="2344806"/>
                </a:moveTo>
                <a:lnTo>
                  <a:pt x="2586880" y="2344806"/>
                </a:lnTo>
                <a:cubicBezTo>
                  <a:pt x="2588795" y="2344806"/>
                  <a:pt x="2590469" y="2344983"/>
                  <a:pt x="2591905" y="2345337"/>
                </a:cubicBezTo>
                <a:cubicBezTo>
                  <a:pt x="2593342" y="2345690"/>
                  <a:pt x="2594599" y="2346250"/>
                  <a:pt x="2595675" y="2347016"/>
                </a:cubicBezTo>
                <a:cubicBezTo>
                  <a:pt x="2596751" y="2347782"/>
                  <a:pt x="2597648" y="2348754"/>
                  <a:pt x="2598366" y="2349932"/>
                </a:cubicBezTo>
                <a:cubicBezTo>
                  <a:pt x="2599085" y="2351110"/>
                  <a:pt x="2599713" y="2352494"/>
                  <a:pt x="2600252" y="2354085"/>
                </a:cubicBezTo>
                <a:lnTo>
                  <a:pt x="2632950" y="2436885"/>
                </a:lnTo>
                <a:lnTo>
                  <a:pt x="2633391" y="2436885"/>
                </a:lnTo>
                <a:lnTo>
                  <a:pt x="2667414" y="2354350"/>
                </a:lnTo>
                <a:cubicBezTo>
                  <a:pt x="2668072" y="2352583"/>
                  <a:pt x="2668789" y="2351081"/>
                  <a:pt x="2669568" y="2349843"/>
                </a:cubicBezTo>
                <a:cubicBezTo>
                  <a:pt x="2670346" y="2348606"/>
                  <a:pt x="2671200" y="2347620"/>
                  <a:pt x="2672127" y="2346883"/>
                </a:cubicBezTo>
                <a:cubicBezTo>
                  <a:pt x="2673055" y="2346147"/>
                  <a:pt x="2674087" y="2345617"/>
                  <a:pt x="2675224" y="2345293"/>
                </a:cubicBezTo>
                <a:cubicBezTo>
                  <a:pt x="2676361" y="2344969"/>
                  <a:pt x="2677677" y="2344806"/>
                  <a:pt x="2679174" y="2344806"/>
                </a:cubicBezTo>
                <a:lnTo>
                  <a:pt x="2688959" y="2344806"/>
                </a:lnTo>
                <a:cubicBezTo>
                  <a:pt x="2689858" y="2344806"/>
                  <a:pt x="2690711" y="2344939"/>
                  <a:pt x="2691519" y="2345204"/>
                </a:cubicBezTo>
                <a:cubicBezTo>
                  <a:pt x="2692326" y="2345469"/>
                  <a:pt x="2693014" y="2345882"/>
                  <a:pt x="2693583" y="2346441"/>
                </a:cubicBezTo>
                <a:cubicBezTo>
                  <a:pt x="2694152" y="2347001"/>
                  <a:pt x="2694616" y="2347708"/>
                  <a:pt x="2694975" y="2348562"/>
                </a:cubicBezTo>
                <a:cubicBezTo>
                  <a:pt x="2695334" y="2349416"/>
                  <a:pt x="2695514" y="2350462"/>
                  <a:pt x="2695514" y="2351699"/>
                </a:cubicBezTo>
                <a:lnTo>
                  <a:pt x="2695514" y="2456855"/>
                </a:lnTo>
                <a:cubicBezTo>
                  <a:pt x="2695514" y="2457327"/>
                  <a:pt x="2695392" y="2457739"/>
                  <a:pt x="2695150" y="2458093"/>
                </a:cubicBezTo>
                <a:cubicBezTo>
                  <a:pt x="2694908" y="2458446"/>
                  <a:pt x="2694482" y="2458726"/>
                  <a:pt x="2693875" y="2458932"/>
                </a:cubicBezTo>
                <a:cubicBezTo>
                  <a:pt x="2693269" y="2459138"/>
                  <a:pt x="2692495" y="2459315"/>
                  <a:pt x="2691554" y="2459462"/>
                </a:cubicBezTo>
                <a:cubicBezTo>
                  <a:pt x="2690614" y="2459610"/>
                  <a:pt x="2689385" y="2459683"/>
                  <a:pt x="2687868" y="2459683"/>
                </a:cubicBezTo>
                <a:cubicBezTo>
                  <a:pt x="2686473" y="2459683"/>
                  <a:pt x="2685275" y="2459610"/>
                  <a:pt x="2684274" y="2459462"/>
                </a:cubicBezTo>
                <a:cubicBezTo>
                  <a:pt x="2683272" y="2459315"/>
                  <a:pt x="2682484" y="2459138"/>
                  <a:pt x="2681907" y="2458932"/>
                </a:cubicBezTo>
                <a:cubicBezTo>
                  <a:pt x="2681330" y="2458726"/>
                  <a:pt x="2680921" y="2458446"/>
                  <a:pt x="2680678" y="2458093"/>
                </a:cubicBezTo>
                <a:cubicBezTo>
                  <a:pt x="2680435" y="2457739"/>
                  <a:pt x="2680314" y="2457327"/>
                  <a:pt x="2680314" y="2456855"/>
                </a:cubicBezTo>
                <a:lnTo>
                  <a:pt x="2680314" y="2357266"/>
                </a:lnTo>
                <a:lnTo>
                  <a:pt x="2680138" y="2357266"/>
                </a:lnTo>
                <a:lnTo>
                  <a:pt x="2639842" y="2457297"/>
                </a:lnTo>
                <a:cubicBezTo>
                  <a:pt x="2639666" y="2457710"/>
                  <a:pt x="2639416" y="2458063"/>
                  <a:pt x="2639092" y="2458358"/>
                </a:cubicBezTo>
                <a:cubicBezTo>
                  <a:pt x="2638766" y="2458652"/>
                  <a:pt x="2638296" y="2458903"/>
                  <a:pt x="2637677" y="2459109"/>
                </a:cubicBezTo>
                <a:cubicBezTo>
                  <a:pt x="2637058" y="2459315"/>
                  <a:pt x="2636321" y="2459462"/>
                  <a:pt x="2635468" y="2459551"/>
                </a:cubicBezTo>
                <a:cubicBezTo>
                  <a:pt x="2634613" y="2459639"/>
                  <a:pt x="2633597" y="2459683"/>
                  <a:pt x="2632419" y="2459683"/>
                </a:cubicBezTo>
                <a:cubicBezTo>
                  <a:pt x="2631182" y="2459683"/>
                  <a:pt x="2630121" y="2459624"/>
                  <a:pt x="2629237" y="2459506"/>
                </a:cubicBezTo>
                <a:cubicBezTo>
                  <a:pt x="2628355" y="2459389"/>
                  <a:pt x="2627617" y="2459227"/>
                  <a:pt x="2627028" y="2459020"/>
                </a:cubicBezTo>
                <a:cubicBezTo>
                  <a:pt x="2626440" y="2458814"/>
                  <a:pt x="2625983" y="2458564"/>
                  <a:pt x="2625659" y="2458269"/>
                </a:cubicBezTo>
                <a:cubicBezTo>
                  <a:pt x="2625335" y="2457975"/>
                  <a:pt x="2625114" y="2457651"/>
                  <a:pt x="2624995" y="2457297"/>
                </a:cubicBezTo>
                <a:lnTo>
                  <a:pt x="2586465" y="2357266"/>
                </a:lnTo>
                <a:lnTo>
                  <a:pt x="2586376" y="2357266"/>
                </a:lnTo>
                <a:lnTo>
                  <a:pt x="2586376" y="2456855"/>
                </a:lnTo>
                <a:cubicBezTo>
                  <a:pt x="2586376" y="2457327"/>
                  <a:pt x="2586256" y="2457739"/>
                  <a:pt x="2586014" y="2458093"/>
                </a:cubicBezTo>
                <a:cubicBezTo>
                  <a:pt x="2585770" y="2458446"/>
                  <a:pt x="2585346" y="2458726"/>
                  <a:pt x="2584738" y="2458932"/>
                </a:cubicBezTo>
                <a:cubicBezTo>
                  <a:pt x="2584131" y="2459138"/>
                  <a:pt x="2583343" y="2459315"/>
                  <a:pt x="2582372" y="2459462"/>
                </a:cubicBezTo>
                <a:cubicBezTo>
                  <a:pt x="2581401" y="2459610"/>
                  <a:pt x="2580158" y="2459683"/>
                  <a:pt x="2578641" y="2459683"/>
                </a:cubicBezTo>
                <a:cubicBezTo>
                  <a:pt x="2577184" y="2459683"/>
                  <a:pt x="2575971" y="2459610"/>
                  <a:pt x="2574999" y="2459462"/>
                </a:cubicBezTo>
                <a:cubicBezTo>
                  <a:pt x="2574030" y="2459315"/>
                  <a:pt x="2573256" y="2459138"/>
                  <a:pt x="2572679" y="2458932"/>
                </a:cubicBezTo>
                <a:cubicBezTo>
                  <a:pt x="2572102" y="2458726"/>
                  <a:pt x="2571708" y="2458446"/>
                  <a:pt x="2571496" y="2458093"/>
                </a:cubicBezTo>
                <a:cubicBezTo>
                  <a:pt x="2571284" y="2457739"/>
                  <a:pt x="2571177" y="2457327"/>
                  <a:pt x="2571177" y="2456855"/>
                </a:cubicBezTo>
                <a:lnTo>
                  <a:pt x="2571177" y="2351699"/>
                </a:lnTo>
                <a:cubicBezTo>
                  <a:pt x="2571177" y="2349225"/>
                  <a:pt x="2571836" y="2347458"/>
                  <a:pt x="2573150" y="2346397"/>
                </a:cubicBezTo>
                <a:cubicBezTo>
                  <a:pt x="2574468" y="2345337"/>
                  <a:pt x="2575933" y="2344806"/>
                  <a:pt x="2577548" y="2344806"/>
                </a:cubicBezTo>
                <a:close/>
                <a:moveTo>
                  <a:pt x="2101295" y="2344806"/>
                </a:moveTo>
                <a:lnTo>
                  <a:pt x="2110627" y="2344806"/>
                </a:lnTo>
                <a:cubicBezTo>
                  <a:pt x="2112543" y="2344806"/>
                  <a:pt x="2114217" y="2344983"/>
                  <a:pt x="2115653" y="2345337"/>
                </a:cubicBezTo>
                <a:cubicBezTo>
                  <a:pt x="2117088" y="2345690"/>
                  <a:pt x="2118345" y="2346250"/>
                  <a:pt x="2119422" y="2347016"/>
                </a:cubicBezTo>
                <a:cubicBezTo>
                  <a:pt x="2120497" y="2347782"/>
                  <a:pt x="2121395" y="2348754"/>
                  <a:pt x="2122113" y="2349932"/>
                </a:cubicBezTo>
                <a:cubicBezTo>
                  <a:pt x="2122830" y="2351110"/>
                  <a:pt x="2123459" y="2352494"/>
                  <a:pt x="2123997" y="2354085"/>
                </a:cubicBezTo>
                <a:lnTo>
                  <a:pt x="2156692" y="2436885"/>
                </a:lnTo>
                <a:lnTo>
                  <a:pt x="2157135" y="2436885"/>
                </a:lnTo>
                <a:lnTo>
                  <a:pt x="2191155" y="2354350"/>
                </a:lnTo>
                <a:cubicBezTo>
                  <a:pt x="2191813" y="2352583"/>
                  <a:pt x="2192532" y="2351081"/>
                  <a:pt x="2193309" y="2349843"/>
                </a:cubicBezTo>
                <a:cubicBezTo>
                  <a:pt x="2194088" y="2348606"/>
                  <a:pt x="2194941" y="2347620"/>
                  <a:pt x="2195868" y="2346883"/>
                </a:cubicBezTo>
                <a:cubicBezTo>
                  <a:pt x="2196797" y="2346147"/>
                  <a:pt x="2197828" y="2345617"/>
                  <a:pt x="2198966" y="2345293"/>
                </a:cubicBezTo>
                <a:cubicBezTo>
                  <a:pt x="2200103" y="2344969"/>
                  <a:pt x="2201419" y="2344806"/>
                  <a:pt x="2202917" y="2344806"/>
                </a:cubicBezTo>
                <a:lnTo>
                  <a:pt x="2212704" y="2344806"/>
                </a:lnTo>
                <a:cubicBezTo>
                  <a:pt x="2213601" y="2344806"/>
                  <a:pt x="2214455" y="2344939"/>
                  <a:pt x="2215263" y="2345204"/>
                </a:cubicBezTo>
                <a:cubicBezTo>
                  <a:pt x="2216070" y="2345469"/>
                  <a:pt x="2216758" y="2345882"/>
                  <a:pt x="2217326" y="2346441"/>
                </a:cubicBezTo>
                <a:cubicBezTo>
                  <a:pt x="2217896" y="2347001"/>
                  <a:pt x="2218360" y="2347708"/>
                  <a:pt x="2218719" y="2348562"/>
                </a:cubicBezTo>
                <a:cubicBezTo>
                  <a:pt x="2219079" y="2349416"/>
                  <a:pt x="2219258" y="2350462"/>
                  <a:pt x="2219258" y="2351699"/>
                </a:cubicBezTo>
                <a:lnTo>
                  <a:pt x="2219258" y="2456855"/>
                </a:lnTo>
                <a:cubicBezTo>
                  <a:pt x="2219258" y="2457327"/>
                  <a:pt x="2219137" y="2457739"/>
                  <a:pt x="2218894" y="2458093"/>
                </a:cubicBezTo>
                <a:cubicBezTo>
                  <a:pt x="2218651" y="2458446"/>
                  <a:pt x="2218226" y="2458726"/>
                  <a:pt x="2217620" y="2458932"/>
                </a:cubicBezTo>
                <a:cubicBezTo>
                  <a:pt x="2217013" y="2459138"/>
                  <a:pt x="2216239" y="2459315"/>
                  <a:pt x="2215298" y="2459462"/>
                </a:cubicBezTo>
                <a:cubicBezTo>
                  <a:pt x="2214359" y="2459610"/>
                  <a:pt x="2213128" y="2459683"/>
                  <a:pt x="2211612" y="2459683"/>
                </a:cubicBezTo>
                <a:cubicBezTo>
                  <a:pt x="2210217" y="2459683"/>
                  <a:pt x="2209019" y="2459610"/>
                  <a:pt x="2208016" y="2459462"/>
                </a:cubicBezTo>
                <a:cubicBezTo>
                  <a:pt x="2207015" y="2459315"/>
                  <a:pt x="2206227" y="2459138"/>
                  <a:pt x="2205650" y="2458932"/>
                </a:cubicBezTo>
                <a:cubicBezTo>
                  <a:pt x="2205074" y="2458726"/>
                  <a:pt x="2204664" y="2458446"/>
                  <a:pt x="2204421" y="2458093"/>
                </a:cubicBezTo>
                <a:cubicBezTo>
                  <a:pt x="2204178" y="2457739"/>
                  <a:pt x="2204057" y="2457327"/>
                  <a:pt x="2204057" y="2456855"/>
                </a:cubicBezTo>
                <a:lnTo>
                  <a:pt x="2204057" y="2357266"/>
                </a:lnTo>
                <a:lnTo>
                  <a:pt x="2203881" y="2357266"/>
                </a:lnTo>
                <a:lnTo>
                  <a:pt x="2163585" y="2457297"/>
                </a:lnTo>
                <a:cubicBezTo>
                  <a:pt x="2163408" y="2457710"/>
                  <a:pt x="2163157" y="2458063"/>
                  <a:pt x="2162835" y="2458358"/>
                </a:cubicBezTo>
                <a:cubicBezTo>
                  <a:pt x="2162509" y="2458652"/>
                  <a:pt x="2162039" y="2458903"/>
                  <a:pt x="2161419" y="2459109"/>
                </a:cubicBezTo>
                <a:cubicBezTo>
                  <a:pt x="2160802" y="2459315"/>
                  <a:pt x="2160066" y="2459462"/>
                  <a:pt x="2159211" y="2459551"/>
                </a:cubicBezTo>
                <a:cubicBezTo>
                  <a:pt x="2158356" y="2459639"/>
                  <a:pt x="2157340" y="2459683"/>
                  <a:pt x="2156162" y="2459683"/>
                </a:cubicBezTo>
                <a:cubicBezTo>
                  <a:pt x="2154925" y="2459683"/>
                  <a:pt x="2153866" y="2459624"/>
                  <a:pt x="2152981" y="2459506"/>
                </a:cubicBezTo>
                <a:cubicBezTo>
                  <a:pt x="2152097" y="2459389"/>
                  <a:pt x="2151360" y="2459227"/>
                  <a:pt x="2150773" y="2459020"/>
                </a:cubicBezTo>
                <a:cubicBezTo>
                  <a:pt x="2150183" y="2458814"/>
                  <a:pt x="2149727" y="2458564"/>
                  <a:pt x="2149403" y="2458269"/>
                </a:cubicBezTo>
                <a:cubicBezTo>
                  <a:pt x="2149078" y="2457975"/>
                  <a:pt x="2148858" y="2457651"/>
                  <a:pt x="2148738" y="2457297"/>
                </a:cubicBezTo>
                <a:lnTo>
                  <a:pt x="2110212" y="2357266"/>
                </a:lnTo>
                <a:lnTo>
                  <a:pt x="2110124" y="2357266"/>
                </a:lnTo>
                <a:lnTo>
                  <a:pt x="2110124" y="2456855"/>
                </a:lnTo>
                <a:cubicBezTo>
                  <a:pt x="2110124" y="2457327"/>
                  <a:pt x="2110003" y="2457739"/>
                  <a:pt x="2109760" y="2458093"/>
                </a:cubicBezTo>
                <a:cubicBezTo>
                  <a:pt x="2109517" y="2458446"/>
                  <a:pt x="2109092" y="2458726"/>
                  <a:pt x="2108485" y="2458932"/>
                </a:cubicBezTo>
                <a:cubicBezTo>
                  <a:pt x="2107878" y="2459138"/>
                  <a:pt x="2107090" y="2459315"/>
                  <a:pt x="2106119" y="2459462"/>
                </a:cubicBezTo>
                <a:cubicBezTo>
                  <a:pt x="2105149" y="2459610"/>
                  <a:pt x="2103904" y="2459683"/>
                  <a:pt x="2102388" y="2459683"/>
                </a:cubicBezTo>
                <a:cubicBezTo>
                  <a:pt x="2100932" y="2459683"/>
                  <a:pt x="2099718" y="2459610"/>
                  <a:pt x="2098748" y="2459462"/>
                </a:cubicBezTo>
                <a:cubicBezTo>
                  <a:pt x="2097777" y="2459315"/>
                  <a:pt x="2097003" y="2459138"/>
                  <a:pt x="2096427" y="2458932"/>
                </a:cubicBezTo>
                <a:cubicBezTo>
                  <a:pt x="2095850" y="2458726"/>
                  <a:pt x="2095457" y="2458446"/>
                  <a:pt x="2095244" y="2458093"/>
                </a:cubicBezTo>
                <a:cubicBezTo>
                  <a:pt x="2095031" y="2457739"/>
                  <a:pt x="2094925" y="2457327"/>
                  <a:pt x="2094925" y="2456855"/>
                </a:cubicBezTo>
                <a:lnTo>
                  <a:pt x="2094925" y="2351699"/>
                </a:lnTo>
                <a:cubicBezTo>
                  <a:pt x="2094925" y="2349225"/>
                  <a:pt x="2095583" y="2347458"/>
                  <a:pt x="2096898" y="2346397"/>
                </a:cubicBezTo>
                <a:cubicBezTo>
                  <a:pt x="2098215" y="2345337"/>
                  <a:pt x="2099681" y="2344806"/>
                  <a:pt x="2101295" y="2344806"/>
                </a:cubicBezTo>
                <a:close/>
                <a:moveTo>
                  <a:pt x="1634567" y="2344806"/>
                </a:moveTo>
                <a:lnTo>
                  <a:pt x="1643899" y="2344806"/>
                </a:lnTo>
                <a:cubicBezTo>
                  <a:pt x="1645813" y="2344806"/>
                  <a:pt x="1647499" y="2344983"/>
                  <a:pt x="1648935" y="2345337"/>
                </a:cubicBezTo>
                <a:cubicBezTo>
                  <a:pt x="1650371" y="2345690"/>
                  <a:pt x="1651627" y="2346250"/>
                  <a:pt x="1652703" y="2347016"/>
                </a:cubicBezTo>
                <a:cubicBezTo>
                  <a:pt x="1653780" y="2347782"/>
                  <a:pt x="1654677" y="2348754"/>
                  <a:pt x="1655395" y="2349932"/>
                </a:cubicBezTo>
                <a:cubicBezTo>
                  <a:pt x="1656114" y="2351110"/>
                  <a:pt x="1656741" y="2352494"/>
                  <a:pt x="1657280" y="2354085"/>
                </a:cubicBezTo>
                <a:lnTo>
                  <a:pt x="1689974" y="2436885"/>
                </a:lnTo>
                <a:lnTo>
                  <a:pt x="1690416" y="2436885"/>
                </a:lnTo>
                <a:lnTo>
                  <a:pt x="1724436" y="2354350"/>
                </a:lnTo>
                <a:cubicBezTo>
                  <a:pt x="1725095" y="2352583"/>
                  <a:pt x="1725813" y="2351081"/>
                  <a:pt x="1726591" y="2349843"/>
                </a:cubicBezTo>
                <a:cubicBezTo>
                  <a:pt x="1727370" y="2348606"/>
                  <a:pt x="1728223" y="2347620"/>
                  <a:pt x="1729150" y="2346883"/>
                </a:cubicBezTo>
                <a:cubicBezTo>
                  <a:pt x="1730079" y="2346147"/>
                  <a:pt x="1731110" y="2345617"/>
                  <a:pt x="1732247" y="2345293"/>
                </a:cubicBezTo>
                <a:cubicBezTo>
                  <a:pt x="1733384" y="2344969"/>
                  <a:pt x="1734701" y="2344806"/>
                  <a:pt x="1736197" y="2344806"/>
                </a:cubicBezTo>
                <a:lnTo>
                  <a:pt x="1745983" y="2344806"/>
                </a:lnTo>
                <a:cubicBezTo>
                  <a:pt x="1746882" y="2344806"/>
                  <a:pt x="1747734" y="2344939"/>
                  <a:pt x="1748542" y="2345204"/>
                </a:cubicBezTo>
                <a:cubicBezTo>
                  <a:pt x="1749350" y="2345469"/>
                  <a:pt x="1750039" y="2345882"/>
                  <a:pt x="1750607" y="2346441"/>
                </a:cubicBezTo>
                <a:cubicBezTo>
                  <a:pt x="1751175" y="2347001"/>
                  <a:pt x="1751639" y="2347708"/>
                  <a:pt x="1751998" y="2348562"/>
                </a:cubicBezTo>
                <a:cubicBezTo>
                  <a:pt x="1752357" y="2349416"/>
                  <a:pt x="1752537" y="2350462"/>
                  <a:pt x="1752537" y="2351699"/>
                </a:cubicBezTo>
                <a:lnTo>
                  <a:pt x="1752537" y="2456855"/>
                </a:lnTo>
                <a:cubicBezTo>
                  <a:pt x="1752537" y="2457327"/>
                  <a:pt x="1752416" y="2457739"/>
                  <a:pt x="1752173" y="2458093"/>
                </a:cubicBezTo>
                <a:cubicBezTo>
                  <a:pt x="1751931" y="2458446"/>
                  <a:pt x="1751506" y="2458726"/>
                  <a:pt x="1750899" y="2458932"/>
                </a:cubicBezTo>
                <a:cubicBezTo>
                  <a:pt x="1750292" y="2459138"/>
                  <a:pt x="1749518" y="2459315"/>
                  <a:pt x="1748578" y="2459462"/>
                </a:cubicBezTo>
                <a:cubicBezTo>
                  <a:pt x="1747638" y="2459610"/>
                  <a:pt x="1746409" y="2459683"/>
                  <a:pt x="1744892" y="2459683"/>
                </a:cubicBezTo>
                <a:cubicBezTo>
                  <a:pt x="1743496" y="2459683"/>
                  <a:pt x="1742298" y="2459610"/>
                  <a:pt x="1741298" y="2459462"/>
                </a:cubicBezTo>
                <a:cubicBezTo>
                  <a:pt x="1740296" y="2459315"/>
                  <a:pt x="1739507" y="2459138"/>
                  <a:pt x="1738931" y="2458932"/>
                </a:cubicBezTo>
                <a:cubicBezTo>
                  <a:pt x="1738354" y="2458726"/>
                  <a:pt x="1737944" y="2458446"/>
                  <a:pt x="1737702" y="2458093"/>
                </a:cubicBezTo>
                <a:cubicBezTo>
                  <a:pt x="1737459" y="2457739"/>
                  <a:pt x="1737338" y="2457327"/>
                  <a:pt x="1737338" y="2456855"/>
                </a:cubicBezTo>
                <a:lnTo>
                  <a:pt x="1737338" y="2357266"/>
                </a:lnTo>
                <a:lnTo>
                  <a:pt x="1737161" y="2357266"/>
                </a:lnTo>
                <a:lnTo>
                  <a:pt x="1696867" y="2457297"/>
                </a:lnTo>
                <a:cubicBezTo>
                  <a:pt x="1696690" y="2457710"/>
                  <a:pt x="1696441" y="2458063"/>
                  <a:pt x="1696116" y="2458358"/>
                </a:cubicBezTo>
                <a:cubicBezTo>
                  <a:pt x="1695792" y="2458652"/>
                  <a:pt x="1695321" y="2458903"/>
                  <a:pt x="1694702" y="2459109"/>
                </a:cubicBezTo>
                <a:cubicBezTo>
                  <a:pt x="1694084" y="2459315"/>
                  <a:pt x="1693347" y="2459462"/>
                  <a:pt x="1692492" y="2459551"/>
                </a:cubicBezTo>
                <a:cubicBezTo>
                  <a:pt x="1691639" y="2459639"/>
                  <a:pt x="1690623" y="2459683"/>
                  <a:pt x="1689445" y="2459683"/>
                </a:cubicBezTo>
                <a:cubicBezTo>
                  <a:pt x="1688207" y="2459683"/>
                  <a:pt x="1687147" y="2459624"/>
                  <a:pt x="1686263" y="2459506"/>
                </a:cubicBezTo>
                <a:cubicBezTo>
                  <a:pt x="1685380" y="2459389"/>
                  <a:pt x="1684643" y="2459227"/>
                  <a:pt x="1684054" y="2459020"/>
                </a:cubicBezTo>
                <a:cubicBezTo>
                  <a:pt x="1683465" y="2458814"/>
                  <a:pt x="1683008" y="2458564"/>
                  <a:pt x="1682684" y="2458269"/>
                </a:cubicBezTo>
                <a:cubicBezTo>
                  <a:pt x="1682359" y="2457975"/>
                  <a:pt x="1682139" y="2457651"/>
                  <a:pt x="1682021" y="2457297"/>
                </a:cubicBezTo>
                <a:lnTo>
                  <a:pt x="1643484" y="2357266"/>
                </a:lnTo>
                <a:lnTo>
                  <a:pt x="1643395" y="2357266"/>
                </a:lnTo>
                <a:lnTo>
                  <a:pt x="1643395" y="2456855"/>
                </a:lnTo>
                <a:cubicBezTo>
                  <a:pt x="1643395" y="2457327"/>
                  <a:pt x="1643274" y="2457739"/>
                  <a:pt x="1643031" y="2458093"/>
                </a:cubicBezTo>
                <a:cubicBezTo>
                  <a:pt x="1642789" y="2458446"/>
                  <a:pt x="1642364" y="2458726"/>
                  <a:pt x="1641757" y="2458932"/>
                </a:cubicBezTo>
                <a:cubicBezTo>
                  <a:pt x="1641150" y="2459138"/>
                  <a:pt x="1640361" y="2459315"/>
                  <a:pt x="1639390" y="2459462"/>
                </a:cubicBezTo>
                <a:cubicBezTo>
                  <a:pt x="1638420" y="2459610"/>
                  <a:pt x="1637176" y="2459683"/>
                  <a:pt x="1635658" y="2459683"/>
                </a:cubicBezTo>
                <a:cubicBezTo>
                  <a:pt x="1634203" y="2459683"/>
                  <a:pt x="1632989" y="2459610"/>
                  <a:pt x="1632019" y="2459462"/>
                </a:cubicBezTo>
                <a:cubicBezTo>
                  <a:pt x="1631048" y="2459315"/>
                  <a:pt x="1630274" y="2459138"/>
                  <a:pt x="1629697" y="2458932"/>
                </a:cubicBezTo>
                <a:cubicBezTo>
                  <a:pt x="1629121" y="2458726"/>
                  <a:pt x="1628726" y="2458446"/>
                  <a:pt x="1628514" y="2458093"/>
                </a:cubicBezTo>
                <a:cubicBezTo>
                  <a:pt x="1628302" y="2457739"/>
                  <a:pt x="1628196" y="2457327"/>
                  <a:pt x="1628196" y="2456855"/>
                </a:cubicBezTo>
                <a:lnTo>
                  <a:pt x="1628196" y="2351699"/>
                </a:lnTo>
                <a:cubicBezTo>
                  <a:pt x="1628196" y="2349225"/>
                  <a:pt x="1628854" y="2347458"/>
                  <a:pt x="1630169" y="2346397"/>
                </a:cubicBezTo>
                <a:cubicBezTo>
                  <a:pt x="1631485" y="2345337"/>
                  <a:pt x="1632951" y="2344806"/>
                  <a:pt x="1634567" y="2344806"/>
                </a:cubicBezTo>
                <a:close/>
                <a:moveTo>
                  <a:pt x="1158319" y="2344806"/>
                </a:moveTo>
                <a:lnTo>
                  <a:pt x="1167651" y="2344806"/>
                </a:lnTo>
                <a:cubicBezTo>
                  <a:pt x="1169565" y="2344806"/>
                  <a:pt x="1171240" y="2344983"/>
                  <a:pt x="1172675" y="2345337"/>
                </a:cubicBezTo>
                <a:cubicBezTo>
                  <a:pt x="1174111" y="2345690"/>
                  <a:pt x="1175368" y="2346250"/>
                  <a:pt x="1176444" y="2347016"/>
                </a:cubicBezTo>
                <a:cubicBezTo>
                  <a:pt x="1177521" y="2347782"/>
                  <a:pt x="1178417" y="2348754"/>
                  <a:pt x="1179136" y="2349932"/>
                </a:cubicBezTo>
                <a:cubicBezTo>
                  <a:pt x="1179854" y="2351110"/>
                  <a:pt x="1180482" y="2352494"/>
                  <a:pt x="1181021" y="2354085"/>
                </a:cubicBezTo>
                <a:lnTo>
                  <a:pt x="1213715" y="2436885"/>
                </a:lnTo>
                <a:lnTo>
                  <a:pt x="1214157" y="2436885"/>
                </a:lnTo>
                <a:lnTo>
                  <a:pt x="1248179" y="2354350"/>
                </a:lnTo>
                <a:cubicBezTo>
                  <a:pt x="1248837" y="2352583"/>
                  <a:pt x="1249555" y="2351081"/>
                  <a:pt x="1250334" y="2349843"/>
                </a:cubicBezTo>
                <a:cubicBezTo>
                  <a:pt x="1251112" y="2348606"/>
                  <a:pt x="1251965" y="2347620"/>
                  <a:pt x="1252892" y="2346883"/>
                </a:cubicBezTo>
                <a:cubicBezTo>
                  <a:pt x="1253821" y="2346147"/>
                  <a:pt x="1254853" y="2345617"/>
                  <a:pt x="1255990" y="2345293"/>
                </a:cubicBezTo>
                <a:cubicBezTo>
                  <a:pt x="1257127" y="2344969"/>
                  <a:pt x="1258444" y="2344806"/>
                  <a:pt x="1259940" y="2344806"/>
                </a:cubicBezTo>
                <a:lnTo>
                  <a:pt x="1269725" y="2344806"/>
                </a:lnTo>
                <a:cubicBezTo>
                  <a:pt x="1270624" y="2344806"/>
                  <a:pt x="1271476" y="2344939"/>
                  <a:pt x="1272285" y="2345204"/>
                </a:cubicBezTo>
                <a:cubicBezTo>
                  <a:pt x="1273093" y="2345469"/>
                  <a:pt x="1273782" y="2345882"/>
                  <a:pt x="1274349" y="2346441"/>
                </a:cubicBezTo>
                <a:cubicBezTo>
                  <a:pt x="1274918" y="2347001"/>
                  <a:pt x="1275383" y="2347708"/>
                  <a:pt x="1275741" y="2348562"/>
                </a:cubicBezTo>
                <a:cubicBezTo>
                  <a:pt x="1276101" y="2349416"/>
                  <a:pt x="1276281" y="2350462"/>
                  <a:pt x="1276281" y="2351699"/>
                </a:cubicBezTo>
                <a:lnTo>
                  <a:pt x="1276281" y="2456855"/>
                </a:lnTo>
                <a:cubicBezTo>
                  <a:pt x="1276281" y="2457327"/>
                  <a:pt x="1276159" y="2457739"/>
                  <a:pt x="1275916" y="2458093"/>
                </a:cubicBezTo>
                <a:cubicBezTo>
                  <a:pt x="1275674" y="2458446"/>
                  <a:pt x="1275249" y="2458726"/>
                  <a:pt x="1274642" y="2458932"/>
                </a:cubicBezTo>
                <a:cubicBezTo>
                  <a:pt x="1274035" y="2459138"/>
                  <a:pt x="1273261" y="2459315"/>
                  <a:pt x="1272320" y="2459462"/>
                </a:cubicBezTo>
                <a:cubicBezTo>
                  <a:pt x="1271380" y="2459610"/>
                  <a:pt x="1270151" y="2459683"/>
                  <a:pt x="1268636" y="2459683"/>
                </a:cubicBezTo>
                <a:cubicBezTo>
                  <a:pt x="1267239" y="2459683"/>
                  <a:pt x="1266042" y="2459610"/>
                  <a:pt x="1265040" y="2459462"/>
                </a:cubicBezTo>
                <a:cubicBezTo>
                  <a:pt x="1264039" y="2459315"/>
                  <a:pt x="1263250" y="2459138"/>
                  <a:pt x="1262673" y="2458932"/>
                </a:cubicBezTo>
                <a:cubicBezTo>
                  <a:pt x="1262097" y="2458726"/>
                  <a:pt x="1261687" y="2458446"/>
                  <a:pt x="1261445" y="2458093"/>
                </a:cubicBezTo>
                <a:cubicBezTo>
                  <a:pt x="1261202" y="2457739"/>
                  <a:pt x="1261081" y="2457327"/>
                  <a:pt x="1261081" y="2456855"/>
                </a:cubicBezTo>
                <a:lnTo>
                  <a:pt x="1261081" y="2357266"/>
                </a:lnTo>
                <a:lnTo>
                  <a:pt x="1260904" y="2357266"/>
                </a:lnTo>
                <a:lnTo>
                  <a:pt x="1220607" y="2457297"/>
                </a:lnTo>
                <a:cubicBezTo>
                  <a:pt x="1220431" y="2457710"/>
                  <a:pt x="1220180" y="2458063"/>
                  <a:pt x="1219856" y="2458358"/>
                </a:cubicBezTo>
                <a:cubicBezTo>
                  <a:pt x="1219532" y="2458652"/>
                  <a:pt x="1219060" y="2458903"/>
                  <a:pt x="1218442" y="2459109"/>
                </a:cubicBezTo>
                <a:cubicBezTo>
                  <a:pt x="1217824" y="2459315"/>
                  <a:pt x="1217088" y="2459462"/>
                  <a:pt x="1216234" y="2459551"/>
                </a:cubicBezTo>
                <a:cubicBezTo>
                  <a:pt x="1215379" y="2459639"/>
                  <a:pt x="1214362" y="2459683"/>
                  <a:pt x="1213184" y="2459683"/>
                </a:cubicBezTo>
                <a:cubicBezTo>
                  <a:pt x="1211948" y="2459683"/>
                  <a:pt x="1210887" y="2459624"/>
                  <a:pt x="1210003" y="2459506"/>
                </a:cubicBezTo>
                <a:cubicBezTo>
                  <a:pt x="1209119" y="2459389"/>
                  <a:pt x="1208383" y="2459227"/>
                  <a:pt x="1207794" y="2459020"/>
                </a:cubicBezTo>
                <a:cubicBezTo>
                  <a:pt x="1207205" y="2458814"/>
                  <a:pt x="1206749" y="2458564"/>
                  <a:pt x="1206425" y="2458269"/>
                </a:cubicBezTo>
                <a:cubicBezTo>
                  <a:pt x="1206101" y="2457975"/>
                  <a:pt x="1205880" y="2457651"/>
                  <a:pt x="1205762" y="2457297"/>
                </a:cubicBezTo>
                <a:lnTo>
                  <a:pt x="1167236" y="2357266"/>
                </a:lnTo>
                <a:lnTo>
                  <a:pt x="1167147" y="2357266"/>
                </a:lnTo>
                <a:lnTo>
                  <a:pt x="1167147" y="2456855"/>
                </a:lnTo>
                <a:cubicBezTo>
                  <a:pt x="1167147" y="2457327"/>
                  <a:pt x="1167026" y="2457739"/>
                  <a:pt x="1166783" y="2458093"/>
                </a:cubicBezTo>
                <a:cubicBezTo>
                  <a:pt x="1166541" y="2458446"/>
                  <a:pt x="1166116" y="2458726"/>
                  <a:pt x="1165509" y="2458932"/>
                </a:cubicBezTo>
                <a:cubicBezTo>
                  <a:pt x="1164902" y="2459138"/>
                  <a:pt x="1164113" y="2459315"/>
                  <a:pt x="1163143" y="2459462"/>
                </a:cubicBezTo>
                <a:cubicBezTo>
                  <a:pt x="1162172" y="2459610"/>
                  <a:pt x="1160929" y="2459683"/>
                  <a:pt x="1159411" y="2459683"/>
                </a:cubicBezTo>
                <a:cubicBezTo>
                  <a:pt x="1157955" y="2459683"/>
                  <a:pt x="1156742" y="2459610"/>
                  <a:pt x="1155771" y="2459462"/>
                </a:cubicBezTo>
                <a:cubicBezTo>
                  <a:pt x="1154800" y="2459315"/>
                  <a:pt x="1154027" y="2459138"/>
                  <a:pt x="1153450" y="2458932"/>
                </a:cubicBezTo>
                <a:cubicBezTo>
                  <a:pt x="1152873" y="2458726"/>
                  <a:pt x="1152479" y="2458446"/>
                  <a:pt x="1152267" y="2458093"/>
                </a:cubicBezTo>
                <a:cubicBezTo>
                  <a:pt x="1152055" y="2457739"/>
                  <a:pt x="1151949" y="2457327"/>
                  <a:pt x="1151949" y="2456855"/>
                </a:cubicBezTo>
                <a:lnTo>
                  <a:pt x="1151949" y="2351699"/>
                </a:lnTo>
                <a:cubicBezTo>
                  <a:pt x="1151949" y="2349225"/>
                  <a:pt x="1152607" y="2347458"/>
                  <a:pt x="1153923" y="2346397"/>
                </a:cubicBezTo>
                <a:cubicBezTo>
                  <a:pt x="1155238" y="2345337"/>
                  <a:pt x="1156704" y="2344806"/>
                  <a:pt x="1158319" y="2344806"/>
                </a:cubicBezTo>
                <a:close/>
                <a:moveTo>
                  <a:pt x="691612" y="2344806"/>
                </a:moveTo>
                <a:lnTo>
                  <a:pt x="700943" y="2344806"/>
                </a:lnTo>
                <a:cubicBezTo>
                  <a:pt x="702857" y="2344806"/>
                  <a:pt x="704532" y="2344983"/>
                  <a:pt x="705968" y="2345337"/>
                </a:cubicBezTo>
                <a:cubicBezTo>
                  <a:pt x="707404" y="2345690"/>
                  <a:pt x="708659" y="2346250"/>
                  <a:pt x="709737" y="2347016"/>
                </a:cubicBezTo>
                <a:cubicBezTo>
                  <a:pt x="710814" y="2347782"/>
                  <a:pt x="711711" y="2348754"/>
                  <a:pt x="712429" y="2349932"/>
                </a:cubicBezTo>
                <a:cubicBezTo>
                  <a:pt x="713147" y="2351110"/>
                  <a:pt x="713775" y="2352494"/>
                  <a:pt x="714313" y="2354085"/>
                </a:cubicBezTo>
                <a:lnTo>
                  <a:pt x="746999" y="2436885"/>
                </a:lnTo>
                <a:lnTo>
                  <a:pt x="747440" y="2436885"/>
                </a:lnTo>
                <a:lnTo>
                  <a:pt x="781460" y="2354350"/>
                </a:lnTo>
                <a:cubicBezTo>
                  <a:pt x="782119" y="2352583"/>
                  <a:pt x="782837" y="2351081"/>
                  <a:pt x="783615" y="2349843"/>
                </a:cubicBezTo>
                <a:cubicBezTo>
                  <a:pt x="784393" y="2348606"/>
                  <a:pt x="785247" y="2347620"/>
                  <a:pt x="786174" y="2346883"/>
                </a:cubicBezTo>
                <a:cubicBezTo>
                  <a:pt x="787102" y="2346147"/>
                  <a:pt x="788135" y="2345617"/>
                  <a:pt x="789271" y="2345293"/>
                </a:cubicBezTo>
                <a:cubicBezTo>
                  <a:pt x="790408" y="2344969"/>
                  <a:pt x="791724" y="2344806"/>
                  <a:pt x="793221" y="2344806"/>
                </a:cubicBezTo>
                <a:lnTo>
                  <a:pt x="803006" y="2344806"/>
                </a:lnTo>
                <a:cubicBezTo>
                  <a:pt x="803904" y="2344806"/>
                  <a:pt x="804756" y="2344939"/>
                  <a:pt x="805563" y="2345204"/>
                </a:cubicBezTo>
                <a:cubicBezTo>
                  <a:pt x="806372" y="2345469"/>
                  <a:pt x="807059" y="2345882"/>
                  <a:pt x="807628" y="2346441"/>
                </a:cubicBezTo>
                <a:cubicBezTo>
                  <a:pt x="808198" y="2347001"/>
                  <a:pt x="808661" y="2347708"/>
                  <a:pt x="809021" y="2348562"/>
                </a:cubicBezTo>
                <a:cubicBezTo>
                  <a:pt x="809379" y="2349416"/>
                  <a:pt x="809558" y="2350462"/>
                  <a:pt x="809558" y="2351699"/>
                </a:cubicBezTo>
                <a:lnTo>
                  <a:pt x="809558" y="2456855"/>
                </a:lnTo>
                <a:cubicBezTo>
                  <a:pt x="809558" y="2457327"/>
                  <a:pt x="809437" y="2457739"/>
                  <a:pt x="809194" y="2458093"/>
                </a:cubicBezTo>
                <a:cubicBezTo>
                  <a:pt x="808952" y="2458446"/>
                  <a:pt x="808527" y="2458726"/>
                  <a:pt x="807921" y="2458932"/>
                </a:cubicBezTo>
                <a:cubicBezTo>
                  <a:pt x="807314" y="2459138"/>
                  <a:pt x="806541" y="2459315"/>
                  <a:pt x="805600" y="2459462"/>
                </a:cubicBezTo>
                <a:cubicBezTo>
                  <a:pt x="804661" y="2459610"/>
                  <a:pt x="803432" y="2459683"/>
                  <a:pt x="801913" y="2459683"/>
                </a:cubicBezTo>
                <a:cubicBezTo>
                  <a:pt x="800521" y="2459683"/>
                  <a:pt x="799321" y="2459610"/>
                  <a:pt x="798319" y="2459462"/>
                </a:cubicBezTo>
                <a:cubicBezTo>
                  <a:pt x="797320" y="2459315"/>
                  <a:pt x="796531" y="2459138"/>
                  <a:pt x="795954" y="2458932"/>
                </a:cubicBezTo>
                <a:cubicBezTo>
                  <a:pt x="795377" y="2458726"/>
                  <a:pt x="794969" y="2458446"/>
                  <a:pt x="794726" y="2458093"/>
                </a:cubicBezTo>
                <a:cubicBezTo>
                  <a:pt x="794484" y="2457739"/>
                  <a:pt x="794362" y="2457327"/>
                  <a:pt x="794362" y="2456855"/>
                </a:cubicBezTo>
                <a:lnTo>
                  <a:pt x="794362" y="2357266"/>
                </a:lnTo>
                <a:lnTo>
                  <a:pt x="794185" y="2357266"/>
                </a:lnTo>
                <a:lnTo>
                  <a:pt x="753890" y="2457297"/>
                </a:lnTo>
                <a:cubicBezTo>
                  <a:pt x="753713" y="2457710"/>
                  <a:pt x="753463" y="2458063"/>
                  <a:pt x="753139" y="2458358"/>
                </a:cubicBezTo>
                <a:cubicBezTo>
                  <a:pt x="752815" y="2458652"/>
                  <a:pt x="752344" y="2458903"/>
                  <a:pt x="751726" y="2459109"/>
                </a:cubicBezTo>
                <a:cubicBezTo>
                  <a:pt x="751107" y="2459315"/>
                  <a:pt x="750370" y="2459462"/>
                  <a:pt x="749517" y="2459551"/>
                </a:cubicBezTo>
                <a:cubicBezTo>
                  <a:pt x="748664" y="2459639"/>
                  <a:pt x="747647" y="2459683"/>
                  <a:pt x="746470" y="2459683"/>
                </a:cubicBezTo>
                <a:cubicBezTo>
                  <a:pt x="745234" y="2459683"/>
                  <a:pt x="744176" y="2459624"/>
                  <a:pt x="743293" y="2459506"/>
                </a:cubicBezTo>
                <a:cubicBezTo>
                  <a:pt x="742410" y="2459389"/>
                  <a:pt x="741674" y="2459227"/>
                  <a:pt x="741083" y="2459020"/>
                </a:cubicBezTo>
                <a:cubicBezTo>
                  <a:pt x="740494" y="2458814"/>
                  <a:pt x="740039" y="2458564"/>
                  <a:pt x="739714" y="2458269"/>
                </a:cubicBezTo>
                <a:cubicBezTo>
                  <a:pt x="739392" y="2457975"/>
                  <a:pt x="739169" y="2457651"/>
                  <a:pt x="739052" y="2457297"/>
                </a:cubicBezTo>
                <a:lnTo>
                  <a:pt x="700528" y="2357266"/>
                </a:lnTo>
                <a:lnTo>
                  <a:pt x="700440" y="2357266"/>
                </a:lnTo>
                <a:lnTo>
                  <a:pt x="700440" y="2456855"/>
                </a:lnTo>
                <a:cubicBezTo>
                  <a:pt x="700440" y="2457327"/>
                  <a:pt x="700319" y="2457739"/>
                  <a:pt x="700076" y="2458093"/>
                </a:cubicBezTo>
                <a:cubicBezTo>
                  <a:pt x="699833" y="2458446"/>
                  <a:pt x="699408" y="2458726"/>
                  <a:pt x="698801" y="2458932"/>
                </a:cubicBezTo>
                <a:cubicBezTo>
                  <a:pt x="698194" y="2459138"/>
                  <a:pt x="697405" y="2459315"/>
                  <a:pt x="696434" y="2459462"/>
                </a:cubicBezTo>
                <a:cubicBezTo>
                  <a:pt x="695463" y="2459610"/>
                  <a:pt x="694220" y="2459683"/>
                  <a:pt x="692704" y="2459683"/>
                </a:cubicBezTo>
                <a:cubicBezTo>
                  <a:pt x="691248" y="2459683"/>
                  <a:pt x="690033" y="2459610"/>
                  <a:pt x="689064" y="2459462"/>
                </a:cubicBezTo>
                <a:cubicBezTo>
                  <a:pt x="688093" y="2459315"/>
                  <a:pt x="687319" y="2459138"/>
                  <a:pt x="686743" y="2458932"/>
                </a:cubicBezTo>
                <a:cubicBezTo>
                  <a:pt x="686166" y="2458726"/>
                  <a:pt x="685770" y="2458446"/>
                  <a:pt x="685559" y="2458093"/>
                </a:cubicBezTo>
                <a:cubicBezTo>
                  <a:pt x="685346" y="2457739"/>
                  <a:pt x="685241" y="2457327"/>
                  <a:pt x="685241" y="2456855"/>
                </a:cubicBezTo>
                <a:lnTo>
                  <a:pt x="685241" y="2351699"/>
                </a:lnTo>
                <a:cubicBezTo>
                  <a:pt x="685241" y="2349225"/>
                  <a:pt x="685899" y="2347458"/>
                  <a:pt x="687214" y="2346397"/>
                </a:cubicBezTo>
                <a:cubicBezTo>
                  <a:pt x="688531" y="2345337"/>
                  <a:pt x="689995" y="2344806"/>
                  <a:pt x="691612" y="2344806"/>
                </a:cubicBezTo>
                <a:close/>
                <a:moveTo>
                  <a:pt x="215340" y="2344806"/>
                </a:moveTo>
                <a:lnTo>
                  <a:pt x="224672" y="2344806"/>
                </a:lnTo>
                <a:cubicBezTo>
                  <a:pt x="226586" y="2344806"/>
                  <a:pt x="228260" y="2344983"/>
                  <a:pt x="229696" y="2345337"/>
                </a:cubicBezTo>
                <a:cubicBezTo>
                  <a:pt x="231132" y="2345690"/>
                  <a:pt x="232388" y="2346250"/>
                  <a:pt x="233465" y="2347016"/>
                </a:cubicBezTo>
                <a:cubicBezTo>
                  <a:pt x="234542" y="2347782"/>
                  <a:pt x="235439" y="2348754"/>
                  <a:pt x="236157" y="2349932"/>
                </a:cubicBezTo>
                <a:cubicBezTo>
                  <a:pt x="236875" y="2351110"/>
                  <a:pt x="237503" y="2352494"/>
                  <a:pt x="238041" y="2354085"/>
                </a:cubicBezTo>
                <a:lnTo>
                  <a:pt x="270736" y="2436885"/>
                </a:lnTo>
                <a:lnTo>
                  <a:pt x="271178" y="2436885"/>
                </a:lnTo>
                <a:lnTo>
                  <a:pt x="305199" y="2354350"/>
                </a:lnTo>
                <a:cubicBezTo>
                  <a:pt x="305857" y="2352583"/>
                  <a:pt x="306576" y="2351081"/>
                  <a:pt x="307354" y="2349843"/>
                </a:cubicBezTo>
                <a:cubicBezTo>
                  <a:pt x="308132" y="2348606"/>
                  <a:pt x="308985" y="2347620"/>
                  <a:pt x="309913" y="2346883"/>
                </a:cubicBezTo>
                <a:cubicBezTo>
                  <a:pt x="310841" y="2346147"/>
                  <a:pt x="311873" y="2345617"/>
                  <a:pt x="313010" y="2345293"/>
                </a:cubicBezTo>
                <a:cubicBezTo>
                  <a:pt x="314147" y="2344969"/>
                  <a:pt x="315464" y="2344806"/>
                  <a:pt x="316960" y="2344806"/>
                </a:cubicBezTo>
                <a:lnTo>
                  <a:pt x="326746" y="2344806"/>
                </a:lnTo>
                <a:cubicBezTo>
                  <a:pt x="327644" y="2344806"/>
                  <a:pt x="328497" y="2344939"/>
                  <a:pt x="329305" y="2345204"/>
                </a:cubicBezTo>
                <a:cubicBezTo>
                  <a:pt x="330112" y="2345469"/>
                  <a:pt x="330801" y="2345882"/>
                  <a:pt x="331370" y="2346441"/>
                </a:cubicBezTo>
                <a:cubicBezTo>
                  <a:pt x="331938" y="2347001"/>
                  <a:pt x="332402" y="2347708"/>
                  <a:pt x="332762" y="2348562"/>
                </a:cubicBezTo>
                <a:cubicBezTo>
                  <a:pt x="333120" y="2349416"/>
                  <a:pt x="333300" y="2350462"/>
                  <a:pt x="333300" y="2351699"/>
                </a:cubicBezTo>
                <a:lnTo>
                  <a:pt x="333300" y="2456855"/>
                </a:lnTo>
                <a:cubicBezTo>
                  <a:pt x="333300" y="2457327"/>
                  <a:pt x="333179" y="2457739"/>
                  <a:pt x="332936" y="2458093"/>
                </a:cubicBezTo>
                <a:cubicBezTo>
                  <a:pt x="332694" y="2458446"/>
                  <a:pt x="332269" y="2458726"/>
                  <a:pt x="331662" y="2458932"/>
                </a:cubicBezTo>
                <a:cubicBezTo>
                  <a:pt x="331055" y="2459138"/>
                  <a:pt x="330281" y="2459315"/>
                  <a:pt x="329341" y="2459462"/>
                </a:cubicBezTo>
                <a:cubicBezTo>
                  <a:pt x="328400" y="2459610"/>
                  <a:pt x="327172" y="2459683"/>
                  <a:pt x="325655" y="2459683"/>
                </a:cubicBezTo>
                <a:cubicBezTo>
                  <a:pt x="324259" y="2459683"/>
                  <a:pt x="323061" y="2459610"/>
                  <a:pt x="322060" y="2459462"/>
                </a:cubicBezTo>
                <a:cubicBezTo>
                  <a:pt x="321059" y="2459315"/>
                  <a:pt x="320270" y="2459138"/>
                  <a:pt x="319694" y="2458932"/>
                </a:cubicBezTo>
                <a:cubicBezTo>
                  <a:pt x="319117" y="2458726"/>
                  <a:pt x="318707" y="2458446"/>
                  <a:pt x="318465" y="2458093"/>
                </a:cubicBezTo>
                <a:cubicBezTo>
                  <a:pt x="318222" y="2457739"/>
                  <a:pt x="318101" y="2457327"/>
                  <a:pt x="318101" y="2456855"/>
                </a:cubicBezTo>
                <a:lnTo>
                  <a:pt x="318101" y="2357266"/>
                </a:lnTo>
                <a:lnTo>
                  <a:pt x="317924" y="2357266"/>
                </a:lnTo>
                <a:lnTo>
                  <a:pt x="277629" y="2457297"/>
                </a:lnTo>
                <a:cubicBezTo>
                  <a:pt x="277452" y="2457710"/>
                  <a:pt x="277202" y="2458063"/>
                  <a:pt x="276878" y="2458358"/>
                </a:cubicBezTo>
                <a:cubicBezTo>
                  <a:pt x="276554" y="2458652"/>
                  <a:pt x="276083" y="2458903"/>
                  <a:pt x="275464" y="2459109"/>
                </a:cubicBezTo>
                <a:cubicBezTo>
                  <a:pt x="274846" y="2459315"/>
                  <a:pt x="274109" y="2459462"/>
                  <a:pt x="273255" y="2459551"/>
                </a:cubicBezTo>
                <a:cubicBezTo>
                  <a:pt x="272401" y="2459639"/>
                  <a:pt x="271384" y="2459683"/>
                  <a:pt x="270206" y="2459683"/>
                </a:cubicBezTo>
                <a:cubicBezTo>
                  <a:pt x="268969" y="2459683"/>
                  <a:pt x="267909" y="2459624"/>
                  <a:pt x="267025" y="2459506"/>
                </a:cubicBezTo>
                <a:cubicBezTo>
                  <a:pt x="266142" y="2459389"/>
                  <a:pt x="265405" y="2459227"/>
                  <a:pt x="264816" y="2459020"/>
                </a:cubicBezTo>
                <a:cubicBezTo>
                  <a:pt x="264227" y="2458814"/>
                  <a:pt x="263771" y="2458564"/>
                  <a:pt x="263446" y="2458269"/>
                </a:cubicBezTo>
                <a:cubicBezTo>
                  <a:pt x="263122" y="2457975"/>
                  <a:pt x="262902" y="2457651"/>
                  <a:pt x="262784" y="2457297"/>
                </a:cubicBezTo>
                <a:lnTo>
                  <a:pt x="224256" y="2357266"/>
                </a:lnTo>
                <a:lnTo>
                  <a:pt x="224168" y="2357266"/>
                </a:lnTo>
                <a:lnTo>
                  <a:pt x="224168" y="2456855"/>
                </a:lnTo>
                <a:cubicBezTo>
                  <a:pt x="224168" y="2457327"/>
                  <a:pt x="224047" y="2457739"/>
                  <a:pt x="223804" y="2458093"/>
                </a:cubicBezTo>
                <a:cubicBezTo>
                  <a:pt x="223562" y="2458446"/>
                  <a:pt x="223137" y="2458726"/>
                  <a:pt x="222530" y="2458932"/>
                </a:cubicBezTo>
                <a:cubicBezTo>
                  <a:pt x="221923" y="2459138"/>
                  <a:pt x="221134" y="2459315"/>
                  <a:pt x="220163" y="2459462"/>
                </a:cubicBezTo>
                <a:cubicBezTo>
                  <a:pt x="219192" y="2459610"/>
                  <a:pt x="217949" y="2459683"/>
                  <a:pt x="216432" y="2459683"/>
                </a:cubicBezTo>
                <a:cubicBezTo>
                  <a:pt x="214976" y="2459683"/>
                  <a:pt x="213762" y="2459610"/>
                  <a:pt x="212791" y="2459462"/>
                </a:cubicBezTo>
                <a:cubicBezTo>
                  <a:pt x="211821" y="2459315"/>
                  <a:pt x="211047" y="2459138"/>
                  <a:pt x="210471" y="2458932"/>
                </a:cubicBezTo>
                <a:cubicBezTo>
                  <a:pt x="209894" y="2458726"/>
                  <a:pt x="209499" y="2458446"/>
                  <a:pt x="209287" y="2458093"/>
                </a:cubicBezTo>
                <a:cubicBezTo>
                  <a:pt x="209075" y="2457739"/>
                  <a:pt x="208969" y="2457327"/>
                  <a:pt x="208969" y="2456855"/>
                </a:cubicBezTo>
                <a:lnTo>
                  <a:pt x="208969" y="2351699"/>
                </a:lnTo>
                <a:cubicBezTo>
                  <a:pt x="208969" y="2349225"/>
                  <a:pt x="209627" y="2347458"/>
                  <a:pt x="210943" y="2346397"/>
                </a:cubicBezTo>
                <a:cubicBezTo>
                  <a:pt x="212258" y="2345337"/>
                  <a:pt x="213724" y="2344806"/>
                  <a:pt x="215340" y="2344806"/>
                </a:cubicBezTo>
                <a:close/>
                <a:moveTo>
                  <a:pt x="8388985" y="2344276"/>
                </a:moveTo>
                <a:cubicBezTo>
                  <a:pt x="8390459" y="2344276"/>
                  <a:pt x="8391681" y="2344350"/>
                  <a:pt x="8392653" y="2344497"/>
                </a:cubicBezTo>
                <a:cubicBezTo>
                  <a:pt x="8393625" y="2344645"/>
                  <a:pt x="8394405" y="2344821"/>
                  <a:pt x="8394994" y="2345027"/>
                </a:cubicBezTo>
                <a:cubicBezTo>
                  <a:pt x="8395584" y="2345234"/>
                  <a:pt x="8395996" y="2345513"/>
                  <a:pt x="8396231" y="2345867"/>
                </a:cubicBezTo>
                <a:cubicBezTo>
                  <a:pt x="8396467" y="2346220"/>
                  <a:pt x="8396585" y="2346633"/>
                  <a:pt x="8396585" y="2347104"/>
                </a:cubicBezTo>
                <a:lnTo>
                  <a:pt x="8396585" y="2392878"/>
                </a:lnTo>
                <a:lnTo>
                  <a:pt x="8448633" y="2392878"/>
                </a:lnTo>
                <a:lnTo>
                  <a:pt x="8448633" y="2347104"/>
                </a:lnTo>
                <a:cubicBezTo>
                  <a:pt x="8448633" y="2346633"/>
                  <a:pt x="8448751" y="2346220"/>
                  <a:pt x="8448986" y="2345867"/>
                </a:cubicBezTo>
                <a:cubicBezTo>
                  <a:pt x="8449222" y="2345513"/>
                  <a:pt x="8449635" y="2345234"/>
                  <a:pt x="8450223" y="2345027"/>
                </a:cubicBezTo>
                <a:cubicBezTo>
                  <a:pt x="8450813" y="2344821"/>
                  <a:pt x="8451579" y="2344645"/>
                  <a:pt x="8452521" y="2344497"/>
                </a:cubicBezTo>
                <a:cubicBezTo>
                  <a:pt x="8453464" y="2344350"/>
                  <a:pt x="8454701" y="2344276"/>
                  <a:pt x="8456232" y="2344276"/>
                </a:cubicBezTo>
                <a:cubicBezTo>
                  <a:pt x="8457646" y="2344276"/>
                  <a:pt x="8458839" y="2344350"/>
                  <a:pt x="8459811" y="2344497"/>
                </a:cubicBezTo>
                <a:cubicBezTo>
                  <a:pt x="8460783" y="2344645"/>
                  <a:pt x="8461564" y="2344821"/>
                  <a:pt x="8462153" y="2345027"/>
                </a:cubicBezTo>
                <a:cubicBezTo>
                  <a:pt x="8462743" y="2345234"/>
                  <a:pt x="8463155" y="2345513"/>
                  <a:pt x="8463390" y="2345867"/>
                </a:cubicBezTo>
                <a:cubicBezTo>
                  <a:pt x="8463626" y="2346220"/>
                  <a:pt x="8463744" y="2346633"/>
                  <a:pt x="8463744" y="2347104"/>
                </a:cubicBezTo>
                <a:lnTo>
                  <a:pt x="8463744" y="2456855"/>
                </a:lnTo>
                <a:cubicBezTo>
                  <a:pt x="8463744" y="2457327"/>
                  <a:pt x="8463626" y="2457739"/>
                  <a:pt x="8463390" y="2458093"/>
                </a:cubicBezTo>
                <a:cubicBezTo>
                  <a:pt x="8463155" y="2458446"/>
                  <a:pt x="8462743" y="2458726"/>
                  <a:pt x="8462153" y="2458932"/>
                </a:cubicBezTo>
                <a:cubicBezTo>
                  <a:pt x="8461564" y="2459138"/>
                  <a:pt x="8460783" y="2459315"/>
                  <a:pt x="8459811" y="2459462"/>
                </a:cubicBezTo>
                <a:cubicBezTo>
                  <a:pt x="8458839" y="2459610"/>
                  <a:pt x="8457646" y="2459683"/>
                  <a:pt x="8456232" y="2459683"/>
                </a:cubicBezTo>
                <a:cubicBezTo>
                  <a:pt x="8454701" y="2459683"/>
                  <a:pt x="8453464" y="2459610"/>
                  <a:pt x="8452521" y="2459462"/>
                </a:cubicBezTo>
                <a:cubicBezTo>
                  <a:pt x="8451579" y="2459315"/>
                  <a:pt x="8450813" y="2459138"/>
                  <a:pt x="8450223" y="2458932"/>
                </a:cubicBezTo>
                <a:cubicBezTo>
                  <a:pt x="8449635" y="2458726"/>
                  <a:pt x="8449222" y="2458446"/>
                  <a:pt x="8448986" y="2458093"/>
                </a:cubicBezTo>
                <a:cubicBezTo>
                  <a:pt x="8448751" y="2457739"/>
                  <a:pt x="8448633" y="2457327"/>
                  <a:pt x="8448633" y="2456855"/>
                </a:cubicBezTo>
                <a:lnTo>
                  <a:pt x="8448633" y="2406133"/>
                </a:lnTo>
                <a:lnTo>
                  <a:pt x="8396585" y="2406133"/>
                </a:lnTo>
                <a:lnTo>
                  <a:pt x="8396585" y="2456855"/>
                </a:lnTo>
                <a:cubicBezTo>
                  <a:pt x="8396585" y="2457327"/>
                  <a:pt x="8396467" y="2457739"/>
                  <a:pt x="8396231" y="2458093"/>
                </a:cubicBezTo>
                <a:cubicBezTo>
                  <a:pt x="8395996" y="2458446"/>
                  <a:pt x="8395584" y="2458726"/>
                  <a:pt x="8394994" y="2458932"/>
                </a:cubicBezTo>
                <a:cubicBezTo>
                  <a:pt x="8394405" y="2459138"/>
                  <a:pt x="8393625" y="2459315"/>
                  <a:pt x="8392653" y="2459462"/>
                </a:cubicBezTo>
                <a:cubicBezTo>
                  <a:pt x="8391681" y="2459610"/>
                  <a:pt x="8390459" y="2459683"/>
                  <a:pt x="8388985" y="2459683"/>
                </a:cubicBezTo>
                <a:cubicBezTo>
                  <a:pt x="8387572" y="2459683"/>
                  <a:pt x="8386364" y="2459610"/>
                  <a:pt x="8385362" y="2459462"/>
                </a:cubicBezTo>
                <a:cubicBezTo>
                  <a:pt x="8384361" y="2459315"/>
                  <a:pt x="8383566" y="2459138"/>
                  <a:pt x="8382976" y="2458932"/>
                </a:cubicBezTo>
                <a:cubicBezTo>
                  <a:pt x="8382388" y="2458726"/>
                  <a:pt x="8381975" y="2458446"/>
                  <a:pt x="8381739" y="2458093"/>
                </a:cubicBezTo>
                <a:cubicBezTo>
                  <a:pt x="8381504" y="2457739"/>
                  <a:pt x="8381386" y="2457327"/>
                  <a:pt x="8381386" y="2456855"/>
                </a:cubicBezTo>
                <a:lnTo>
                  <a:pt x="8381386" y="2347104"/>
                </a:lnTo>
                <a:cubicBezTo>
                  <a:pt x="8381386" y="2346633"/>
                  <a:pt x="8381504" y="2346220"/>
                  <a:pt x="8381739" y="2345867"/>
                </a:cubicBezTo>
                <a:cubicBezTo>
                  <a:pt x="8381975" y="2345513"/>
                  <a:pt x="8382388" y="2345234"/>
                  <a:pt x="8382976" y="2345027"/>
                </a:cubicBezTo>
                <a:cubicBezTo>
                  <a:pt x="8383566" y="2344821"/>
                  <a:pt x="8384361" y="2344645"/>
                  <a:pt x="8385362" y="2344497"/>
                </a:cubicBezTo>
                <a:cubicBezTo>
                  <a:pt x="8386364" y="2344350"/>
                  <a:pt x="8387572" y="2344276"/>
                  <a:pt x="8388985" y="2344276"/>
                </a:cubicBezTo>
                <a:close/>
                <a:moveTo>
                  <a:pt x="8138401" y="2344276"/>
                </a:moveTo>
                <a:cubicBezTo>
                  <a:pt x="8140168" y="2344276"/>
                  <a:pt x="8141597" y="2344335"/>
                  <a:pt x="8142686" y="2344453"/>
                </a:cubicBezTo>
                <a:cubicBezTo>
                  <a:pt x="8143777" y="2344571"/>
                  <a:pt x="8144646" y="2344733"/>
                  <a:pt x="8145293" y="2344939"/>
                </a:cubicBezTo>
                <a:cubicBezTo>
                  <a:pt x="8145941" y="2345145"/>
                  <a:pt x="8146428" y="2345440"/>
                  <a:pt x="8146751" y="2345823"/>
                </a:cubicBezTo>
                <a:cubicBezTo>
                  <a:pt x="8147076" y="2346206"/>
                  <a:pt x="8147385" y="2346692"/>
                  <a:pt x="8147679" y="2347281"/>
                </a:cubicBezTo>
                <a:lnTo>
                  <a:pt x="8163497" y="2380153"/>
                </a:lnTo>
                <a:cubicBezTo>
                  <a:pt x="8164965" y="2383276"/>
                  <a:pt x="8166432" y="2386545"/>
                  <a:pt x="8167895" y="2389962"/>
                </a:cubicBezTo>
                <a:cubicBezTo>
                  <a:pt x="8169359" y="2393379"/>
                  <a:pt x="8170853" y="2396825"/>
                  <a:pt x="8172377" y="2400301"/>
                </a:cubicBezTo>
                <a:lnTo>
                  <a:pt x="8172552" y="2400301"/>
                </a:lnTo>
                <a:cubicBezTo>
                  <a:pt x="8173899" y="2396943"/>
                  <a:pt x="8175289" y="2393600"/>
                  <a:pt x="8176724" y="2390271"/>
                </a:cubicBezTo>
                <a:cubicBezTo>
                  <a:pt x="8178159" y="2386943"/>
                  <a:pt x="8179612" y="2383658"/>
                  <a:pt x="8181082" y="2380418"/>
                </a:cubicBezTo>
                <a:lnTo>
                  <a:pt x="8196988" y="2347369"/>
                </a:lnTo>
                <a:cubicBezTo>
                  <a:pt x="8197165" y="2346780"/>
                  <a:pt x="8197415" y="2346279"/>
                  <a:pt x="8197739" y="2345867"/>
                </a:cubicBezTo>
                <a:cubicBezTo>
                  <a:pt x="8198063" y="2345455"/>
                  <a:pt x="8198505" y="2345145"/>
                  <a:pt x="8199064" y="2344939"/>
                </a:cubicBezTo>
                <a:cubicBezTo>
                  <a:pt x="8199624" y="2344733"/>
                  <a:pt x="8200405" y="2344571"/>
                  <a:pt x="8201406" y="2344453"/>
                </a:cubicBezTo>
                <a:cubicBezTo>
                  <a:pt x="8202408" y="2344335"/>
                  <a:pt x="8203675" y="2344276"/>
                  <a:pt x="8205206" y="2344276"/>
                </a:cubicBezTo>
                <a:cubicBezTo>
                  <a:pt x="8207327" y="2344276"/>
                  <a:pt x="8208991" y="2344350"/>
                  <a:pt x="8210199" y="2344497"/>
                </a:cubicBezTo>
                <a:cubicBezTo>
                  <a:pt x="8211407" y="2344645"/>
                  <a:pt x="8212246" y="2344925"/>
                  <a:pt x="8212717" y="2345337"/>
                </a:cubicBezTo>
                <a:cubicBezTo>
                  <a:pt x="8213189" y="2345749"/>
                  <a:pt x="8213351" y="2346338"/>
                  <a:pt x="8213203" y="2347104"/>
                </a:cubicBezTo>
                <a:cubicBezTo>
                  <a:pt x="8213056" y="2347870"/>
                  <a:pt x="8212658" y="2348901"/>
                  <a:pt x="8212010" y="2350197"/>
                </a:cubicBezTo>
                <a:lnTo>
                  <a:pt x="8179668" y="2414705"/>
                </a:lnTo>
                <a:lnTo>
                  <a:pt x="8179668" y="2456855"/>
                </a:lnTo>
                <a:cubicBezTo>
                  <a:pt x="8179668" y="2457327"/>
                  <a:pt x="8179551" y="2457739"/>
                  <a:pt x="8179317" y="2458093"/>
                </a:cubicBezTo>
                <a:cubicBezTo>
                  <a:pt x="8179082" y="2458446"/>
                  <a:pt x="8178673" y="2458726"/>
                  <a:pt x="8178087" y="2458932"/>
                </a:cubicBezTo>
                <a:cubicBezTo>
                  <a:pt x="8177501" y="2459138"/>
                  <a:pt x="8176710" y="2459315"/>
                  <a:pt x="8175715" y="2459462"/>
                </a:cubicBezTo>
                <a:cubicBezTo>
                  <a:pt x="8174719" y="2459610"/>
                  <a:pt x="8173518" y="2459683"/>
                  <a:pt x="8172113" y="2459683"/>
                </a:cubicBezTo>
                <a:cubicBezTo>
                  <a:pt x="8170648" y="2459683"/>
                  <a:pt x="8169433" y="2459610"/>
                  <a:pt x="8168466" y="2459462"/>
                </a:cubicBezTo>
                <a:cubicBezTo>
                  <a:pt x="8167500" y="2459315"/>
                  <a:pt x="8166709" y="2459138"/>
                  <a:pt x="8166094" y="2458932"/>
                </a:cubicBezTo>
                <a:cubicBezTo>
                  <a:pt x="8165479" y="2458726"/>
                  <a:pt x="8165055" y="2458446"/>
                  <a:pt x="8164821" y="2458093"/>
                </a:cubicBezTo>
                <a:cubicBezTo>
                  <a:pt x="8164586" y="2457739"/>
                  <a:pt x="8164469" y="2457327"/>
                  <a:pt x="8164469" y="2456855"/>
                </a:cubicBezTo>
                <a:lnTo>
                  <a:pt x="8164469" y="2414705"/>
                </a:lnTo>
                <a:lnTo>
                  <a:pt x="8132127" y="2350197"/>
                </a:lnTo>
                <a:cubicBezTo>
                  <a:pt x="8131479" y="2348842"/>
                  <a:pt x="8131081" y="2347782"/>
                  <a:pt x="8130934" y="2347016"/>
                </a:cubicBezTo>
                <a:cubicBezTo>
                  <a:pt x="8130787" y="2346250"/>
                  <a:pt x="8130934" y="2345661"/>
                  <a:pt x="8131376" y="2345248"/>
                </a:cubicBezTo>
                <a:cubicBezTo>
                  <a:pt x="8131817" y="2344836"/>
                  <a:pt x="8132613" y="2344571"/>
                  <a:pt x="8133761" y="2344453"/>
                </a:cubicBezTo>
                <a:cubicBezTo>
                  <a:pt x="8134910" y="2344335"/>
                  <a:pt x="8136457" y="2344276"/>
                  <a:pt x="8138401" y="2344276"/>
                </a:cubicBezTo>
                <a:close/>
                <a:moveTo>
                  <a:pt x="7912736" y="2344276"/>
                </a:moveTo>
                <a:cubicBezTo>
                  <a:pt x="7914209" y="2344276"/>
                  <a:pt x="7915431" y="2344350"/>
                  <a:pt x="7916403" y="2344497"/>
                </a:cubicBezTo>
                <a:cubicBezTo>
                  <a:pt x="7917375" y="2344645"/>
                  <a:pt x="7918156" y="2344821"/>
                  <a:pt x="7918745" y="2345027"/>
                </a:cubicBezTo>
                <a:cubicBezTo>
                  <a:pt x="7919334" y="2345234"/>
                  <a:pt x="7919746" y="2345513"/>
                  <a:pt x="7919982" y="2345867"/>
                </a:cubicBezTo>
                <a:cubicBezTo>
                  <a:pt x="7920218" y="2346220"/>
                  <a:pt x="7920335" y="2346633"/>
                  <a:pt x="7920335" y="2347104"/>
                </a:cubicBezTo>
                <a:lnTo>
                  <a:pt x="7920335" y="2392878"/>
                </a:lnTo>
                <a:lnTo>
                  <a:pt x="7972383" y="2392878"/>
                </a:lnTo>
                <a:lnTo>
                  <a:pt x="7972383" y="2347104"/>
                </a:lnTo>
                <a:cubicBezTo>
                  <a:pt x="7972383" y="2346633"/>
                  <a:pt x="7972501" y="2346220"/>
                  <a:pt x="7972736" y="2345867"/>
                </a:cubicBezTo>
                <a:cubicBezTo>
                  <a:pt x="7972972" y="2345513"/>
                  <a:pt x="7973385" y="2345234"/>
                  <a:pt x="7973973" y="2345027"/>
                </a:cubicBezTo>
                <a:cubicBezTo>
                  <a:pt x="7974563" y="2344821"/>
                  <a:pt x="7975329" y="2344645"/>
                  <a:pt x="7976271" y="2344497"/>
                </a:cubicBezTo>
                <a:cubicBezTo>
                  <a:pt x="7977214" y="2344350"/>
                  <a:pt x="7978451" y="2344276"/>
                  <a:pt x="7979982" y="2344276"/>
                </a:cubicBezTo>
                <a:cubicBezTo>
                  <a:pt x="7981396" y="2344276"/>
                  <a:pt x="7982589" y="2344350"/>
                  <a:pt x="7983561" y="2344497"/>
                </a:cubicBezTo>
                <a:cubicBezTo>
                  <a:pt x="7984533" y="2344645"/>
                  <a:pt x="7985314" y="2344821"/>
                  <a:pt x="7985903" y="2345027"/>
                </a:cubicBezTo>
                <a:cubicBezTo>
                  <a:pt x="7986493" y="2345234"/>
                  <a:pt x="7986905" y="2345513"/>
                  <a:pt x="7987140" y="2345867"/>
                </a:cubicBezTo>
                <a:cubicBezTo>
                  <a:pt x="7987376" y="2346220"/>
                  <a:pt x="7987494" y="2346633"/>
                  <a:pt x="7987494" y="2347104"/>
                </a:cubicBezTo>
                <a:lnTo>
                  <a:pt x="7987494" y="2456855"/>
                </a:lnTo>
                <a:cubicBezTo>
                  <a:pt x="7987494" y="2457327"/>
                  <a:pt x="7987376" y="2457739"/>
                  <a:pt x="7987140" y="2458093"/>
                </a:cubicBezTo>
                <a:cubicBezTo>
                  <a:pt x="7986905" y="2458446"/>
                  <a:pt x="7986493" y="2458726"/>
                  <a:pt x="7985903" y="2458932"/>
                </a:cubicBezTo>
                <a:cubicBezTo>
                  <a:pt x="7985314" y="2459138"/>
                  <a:pt x="7984533" y="2459315"/>
                  <a:pt x="7983561" y="2459462"/>
                </a:cubicBezTo>
                <a:cubicBezTo>
                  <a:pt x="7982589" y="2459610"/>
                  <a:pt x="7981396" y="2459683"/>
                  <a:pt x="7979982" y="2459683"/>
                </a:cubicBezTo>
                <a:cubicBezTo>
                  <a:pt x="7978451" y="2459683"/>
                  <a:pt x="7977214" y="2459610"/>
                  <a:pt x="7976271" y="2459462"/>
                </a:cubicBezTo>
                <a:cubicBezTo>
                  <a:pt x="7975329" y="2459315"/>
                  <a:pt x="7974563" y="2459138"/>
                  <a:pt x="7973973" y="2458932"/>
                </a:cubicBezTo>
                <a:cubicBezTo>
                  <a:pt x="7973385" y="2458726"/>
                  <a:pt x="7972972" y="2458446"/>
                  <a:pt x="7972736" y="2458093"/>
                </a:cubicBezTo>
                <a:cubicBezTo>
                  <a:pt x="7972501" y="2457739"/>
                  <a:pt x="7972383" y="2457327"/>
                  <a:pt x="7972383" y="2456855"/>
                </a:cubicBezTo>
                <a:lnTo>
                  <a:pt x="7972383" y="2406133"/>
                </a:lnTo>
                <a:lnTo>
                  <a:pt x="7920335" y="2406133"/>
                </a:lnTo>
                <a:lnTo>
                  <a:pt x="7920335" y="2456855"/>
                </a:lnTo>
                <a:cubicBezTo>
                  <a:pt x="7920335" y="2457327"/>
                  <a:pt x="7920218" y="2457739"/>
                  <a:pt x="7919982" y="2458093"/>
                </a:cubicBezTo>
                <a:cubicBezTo>
                  <a:pt x="7919746" y="2458446"/>
                  <a:pt x="7919334" y="2458726"/>
                  <a:pt x="7918745" y="2458932"/>
                </a:cubicBezTo>
                <a:cubicBezTo>
                  <a:pt x="7918156" y="2459138"/>
                  <a:pt x="7917375" y="2459315"/>
                  <a:pt x="7916403" y="2459462"/>
                </a:cubicBezTo>
                <a:cubicBezTo>
                  <a:pt x="7915431" y="2459610"/>
                  <a:pt x="7914209" y="2459683"/>
                  <a:pt x="7912736" y="2459683"/>
                </a:cubicBezTo>
                <a:cubicBezTo>
                  <a:pt x="7911322" y="2459683"/>
                  <a:pt x="7910114" y="2459610"/>
                  <a:pt x="7909113" y="2459462"/>
                </a:cubicBezTo>
                <a:cubicBezTo>
                  <a:pt x="7908111" y="2459315"/>
                  <a:pt x="7907316" y="2459138"/>
                  <a:pt x="7906727" y="2458932"/>
                </a:cubicBezTo>
                <a:cubicBezTo>
                  <a:pt x="7906138" y="2458726"/>
                  <a:pt x="7905726" y="2458446"/>
                  <a:pt x="7905490" y="2458093"/>
                </a:cubicBezTo>
                <a:cubicBezTo>
                  <a:pt x="7905254" y="2457739"/>
                  <a:pt x="7905136" y="2457327"/>
                  <a:pt x="7905136" y="2456855"/>
                </a:cubicBezTo>
                <a:lnTo>
                  <a:pt x="7905136" y="2347104"/>
                </a:lnTo>
                <a:cubicBezTo>
                  <a:pt x="7905136" y="2346633"/>
                  <a:pt x="7905254" y="2346220"/>
                  <a:pt x="7905490" y="2345867"/>
                </a:cubicBezTo>
                <a:cubicBezTo>
                  <a:pt x="7905726" y="2345513"/>
                  <a:pt x="7906138" y="2345234"/>
                  <a:pt x="7906727" y="2345027"/>
                </a:cubicBezTo>
                <a:cubicBezTo>
                  <a:pt x="7907316" y="2344821"/>
                  <a:pt x="7908111" y="2344645"/>
                  <a:pt x="7909113" y="2344497"/>
                </a:cubicBezTo>
                <a:cubicBezTo>
                  <a:pt x="7910114" y="2344350"/>
                  <a:pt x="7911322" y="2344276"/>
                  <a:pt x="7912736" y="2344276"/>
                </a:cubicBezTo>
                <a:close/>
                <a:moveTo>
                  <a:pt x="7662151" y="2344276"/>
                </a:moveTo>
                <a:cubicBezTo>
                  <a:pt x="7663918" y="2344276"/>
                  <a:pt x="7665347" y="2344335"/>
                  <a:pt x="7666437" y="2344453"/>
                </a:cubicBezTo>
                <a:cubicBezTo>
                  <a:pt x="7667527" y="2344571"/>
                  <a:pt x="7668396" y="2344733"/>
                  <a:pt x="7669044" y="2344939"/>
                </a:cubicBezTo>
                <a:cubicBezTo>
                  <a:pt x="7669692" y="2345145"/>
                  <a:pt x="7670178" y="2345440"/>
                  <a:pt x="7670502" y="2345823"/>
                </a:cubicBezTo>
                <a:cubicBezTo>
                  <a:pt x="7670826" y="2346206"/>
                  <a:pt x="7671135" y="2346692"/>
                  <a:pt x="7671429" y="2347281"/>
                </a:cubicBezTo>
                <a:lnTo>
                  <a:pt x="7687247" y="2380153"/>
                </a:lnTo>
                <a:cubicBezTo>
                  <a:pt x="7688716" y="2383276"/>
                  <a:pt x="7690182" y="2386545"/>
                  <a:pt x="7691646" y="2389962"/>
                </a:cubicBezTo>
                <a:cubicBezTo>
                  <a:pt x="7693109" y="2393379"/>
                  <a:pt x="7694604" y="2396825"/>
                  <a:pt x="7696127" y="2400301"/>
                </a:cubicBezTo>
                <a:lnTo>
                  <a:pt x="7696302" y="2400301"/>
                </a:lnTo>
                <a:cubicBezTo>
                  <a:pt x="7697649" y="2396943"/>
                  <a:pt x="7699039" y="2393600"/>
                  <a:pt x="7700475" y="2390271"/>
                </a:cubicBezTo>
                <a:cubicBezTo>
                  <a:pt x="7701910" y="2386943"/>
                  <a:pt x="7703362" y="2383658"/>
                  <a:pt x="7704832" y="2380418"/>
                </a:cubicBezTo>
                <a:lnTo>
                  <a:pt x="7720738" y="2347369"/>
                </a:lnTo>
                <a:cubicBezTo>
                  <a:pt x="7720915" y="2346780"/>
                  <a:pt x="7721165" y="2346279"/>
                  <a:pt x="7721489" y="2345867"/>
                </a:cubicBezTo>
                <a:cubicBezTo>
                  <a:pt x="7721814" y="2345455"/>
                  <a:pt x="7722255" y="2345145"/>
                  <a:pt x="7722815" y="2344939"/>
                </a:cubicBezTo>
                <a:cubicBezTo>
                  <a:pt x="7723375" y="2344733"/>
                  <a:pt x="7724155" y="2344571"/>
                  <a:pt x="7725156" y="2344453"/>
                </a:cubicBezTo>
                <a:cubicBezTo>
                  <a:pt x="7726158" y="2344335"/>
                  <a:pt x="7727425" y="2344276"/>
                  <a:pt x="7728956" y="2344276"/>
                </a:cubicBezTo>
                <a:cubicBezTo>
                  <a:pt x="7731077" y="2344276"/>
                  <a:pt x="7732741" y="2344350"/>
                  <a:pt x="7733949" y="2344497"/>
                </a:cubicBezTo>
                <a:cubicBezTo>
                  <a:pt x="7735157" y="2344645"/>
                  <a:pt x="7735996" y="2344925"/>
                  <a:pt x="7736467" y="2345337"/>
                </a:cubicBezTo>
                <a:cubicBezTo>
                  <a:pt x="7736939" y="2345749"/>
                  <a:pt x="7737101" y="2346338"/>
                  <a:pt x="7736953" y="2347104"/>
                </a:cubicBezTo>
                <a:cubicBezTo>
                  <a:pt x="7736806" y="2347870"/>
                  <a:pt x="7736409" y="2348901"/>
                  <a:pt x="7735760" y="2350197"/>
                </a:cubicBezTo>
                <a:lnTo>
                  <a:pt x="7703418" y="2414705"/>
                </a:lnTo>
                <a:lnTo>
                  <a:pt x="7703418" y="2456855"/>
                </a:lnTo>
                <a:cubicBezTo>
                  <a:pt x="7703418" y="2457327"/>
                  <a:pt x="7703301" y="2457739"/>
                  <a:pt x="7703067" y="2458093"/>
                </a:cubicBezTo>
                <a:cubicBezTo>
                  <a:pt x="7702833" y="2458446"/>
                  <a:pt x="7702423" y="2458726"/>
                  <a:pt x="7701837" y="2458932"/>
                </a:cubicBezTo>
                <a:cubicBezTo>
                  <a:pt x="7701251" y="2459138"/>
                  <a:pt x="7700460" y="2459315"/>
                  <a:pt x="7699465" y="2459462"/>
                </a:cubicBezTo>
                <a:cubicBezTo>
                  <a:pt x="7698469" y="2459610"/>
                  <a:pt x="7697269" y="2459683"/>
                  <a:pt x="7695863" y="2459683"/>
                </a:cubicBezTo>
                <a:cubicBezTo>
                  <a:pt x="7694398" y="2459683"/>
                  <a:pt x="7693183" y="2459610"/>
                  <a:pt x="7692217" y="2459462"/>
                </a:cubicBezTo>
                <a:cubicBezTo>
                  <a:pt x="7691250" y="2459315"/>
                  <a:pt x="7690459" y="2459138"/>
                  <a:pt x="7689845" y="2458932"/>
                </a:cubicBezTo>
                <a:cubicBezTo>
                  <a:pt x="7689230" y="2458726"/>
                  <a:pt x="7688805" y="2458446"/>
                  <a:pt x="7688571" y="2458093"/>
                </a:cubicBezTo>
                <a:cubicBezTo>
                  <a:pt x="7688337" y="2457739"/>
                  <a:pt x="7688219" y="2457327"/>
                  <a:pt x="7688219" y="2456855"/>
                </a:cubicBezTo>
                <a:lnTo>
                  <a:pt x="7688219" y="2414705"/>
                </a:lnTo>
                <a:lnTo>
                  <a:pt x="7655877" y="2350197"/>
                </a:lnTo>
                <a:cubicBezTo>
                  <a:pt x="7655229" y="2348842"/>
                  <a:pt x="7654832" y="2347782"/>
                  <a:pt x="7654684" y="2347016"/>
                </a:cubicBezTo>
                <a:cubicBezTo>
                  <a:pt x="7654537" y="2346250"/>
                  <a:pt x="7654684" y="2345661"/>
                  <a:pt x="7655126" y="2345248"/>
                </a:cubicBezTo>
                <a:cubicBezTo>
                  <a:pt x="7655568" y="2344836"/>
                  <a:pt x="7656363" y="2344571"/>
                  <a:pt x="7657512" y="2344453"/>
                </a:cubicBezTo>
                <a:cubicBezTo>
                  <a:pt x="7658660" y="2344335"/>
                  <a:pt x="7660207" y="2344276"/>
                  <a:pt x="7662151" y="2344276"/>
                </a:cubicBezTo>
                <a:close/>
                <a:moveTo>
                  <a:pt x="7446011" y="2344276"/>
                </a:moveTo>
                <a:cubicBezTo>
                  <a:pt x="7447484" y="2344276"/>
                  <a:pt x="7448706" y="2344350"/>
                  <a:pt x="7449678" y="2344497"/>
                </a:cubicBezTo>
                <a:cubicBezTo>
                  <a:pt x="7450650" y="2344645"/>
                  <a:pt x="7451431" y="2344821"/>
                  <a:pt x="7452020" y="2345027"/>
                </a:cubicBezTo>
                <a:cubicBezTo>
                  <a:pt x="7452609" y="2345234"/>
                  <a:pt x="7453021" y="2345513"/>
                  <a:pt x="7453257" y="2345867"/>
                </a:cubicBezTo>
                <a:cubicBezTo>
                  <a:pt x="7453493" y="2346220"/>
                  <a:pt x="7453610" y="2346633"/>
                  <a:pt x="7453610" y="2347104"/>
                </a:cubicBezTo>
                <a:lnTo>
                  <a:pt x="7453610" y="2392878"/>
                </a:lnTo>
                <a:lnTo>
                  <a:pt x="7505658" y="2392878"/>
                </a:lnTo>
                <a:lnTo>
                  <a:pt x="7505658" y="2347104"/>
                </a:lnTo>
                <a:cubicBezTo>
                  <a:pt x="7505658" y="2346633"/>
                  <a:pt x="7505776" y="2346220"/>
                  <a:pt x="7506012" y="2345867"/>
                </a:cubicBezTo>
                <a:cubicBezTo>
                  <a:pt x="7506248" y="2345513"/>
                  <a:pt x="7506660" y="2345234"/>
                  <a:pt x="7507249" y="2345027"/>
                </a:cubicBezTo>
                <a:cubicBezTo>
                  <a:pt x="7507838" y="2344821"/>
                  <a:pt x="7508604" y="2344645"/>
                  <a:pt x="7509546" y="2344497"/>
                </a:cubicBezTo>
                <a:cubicBezTo>
                  <a:pt x="7510489" y="2344350"/>
                  <a:pt x="7511726" y="2344276"/>
                  <a:pt x="7513258" y="2344276"/>
                </a:cubicBezTo>
                <a:cubicBezTo>
                  <a:pt x="7514672" y="2344276"/>
                  <a:pt x="7515865" y="2344350"/>
                  <a:pt x="7516837" y="2344497"/>
                </a:cubicBezTo>
                <a:cubicBezTo>
                  <a:pt x="7517809" y="2344645"/>
                  <a:pt x="7518589" y="2344821"/>
                  <a:pt x="7519178" y="2345027"/>
                </a:cubicBezTo>
                <a:cubicBezTo>
                  <a:pt x="7519768" y="2345234"/>
                  <a:pt x="7520180" y="2345513"/>
                  <a:pt x="7520415" y="2345867"/>
                </a:cubicBezTo>
                <a:cubicBezTo>
                  <a:pt x="7520651" y="2346220"/>
                  <a:pt x="7520769" y="2346633"/>
                  <a:pt x="7520769" y="2347104"/>
                </a:cubicBezTo>
                <a:lnTo>
                  <a:pt x="7520769" y="2456855"/>
                </a:lnTo>
                <a:cubicBezTo>
                  <a:pt x="7520769" y="2457327"/>
                  <a:pt x="7520651" y="2457739"/>
                  <a:pt x="7520415" y="2458093"/>
                </a:cubicBezTo>
                <a:cubicBezTo>
                  <a:pt x="7520180" y="2458446"/>
                  <a:pt x="7519768" y="2458726"/>
                  <a:pt x="7519178" y="2458932"/>
                </a:cubicBezTo>
                <a:cubicBezTo>
                  <a:pt x="7518589" y="2459138"/>
                  <a:pt x="7517809" y="2459315"/>
                  <a:pt x="7516837" y="2459462"/>
                </a:cubicBezTo>
                <a:cubicBezTo>
                  <a:pt x="7515865" y="2459610"/>
                  <a:pt x="7514672" y="2459683"/>
                  <a:pt x="7513258" y="2459683"/>
                </a:cubicBezTo>
                <a:cubicBezTo>
                  <a:pt x="7511726" y="2459683"/>
                  <a:pt x="7510489" y="2459610"/>
                  <a:pt x="7509546" y="2459462"/>
                </a:cubicBezTo>
                <a:cubicBezTo>
                  <a:pt x="7508604" y="2459315"/>
                  <a:pt x="7507838" y="2459138"/>
                  <a:pt x="7507249" y="2458932"/>
                </a:cubicBezTo>
                <a:cubicBezTo>
                  <a:pt x="7506660" y="2458726"/>
                  <a:pt x="7506248" y="2458446"/>
                  <a:pt x="7506012" y="2458093"/>
                </a:cubicBezTo>
                <a:cubicBezTo>
                  <a:pt x="7505776" y="2457739"/>
                  <a:pt x="7505658" y="2457327"/>
                  <a:pt x="7505658" y="2456855"/>
                </a:cubicBezTo>
                <a:lnTo>
                  <a:pt x="7505658" y="2406133"/>
                </a:lnTo>
                <a:lnTo>
                  <a:pt x="7453610" y="2406133"/>
                </a:lnTo>
                <a:lnTo>
                  <a:pt x="7453610" y="2456855"/>
                </a:lnTo>
                <a:cubicBezTo>
                  <a:pt x="7453610" y="2457327"/>
                  <a:pt x="7453493" y="2457739"/>
                  <a:pt x="7453257" y="2458093"/>
                </a:cubicBezTo>
                <a:cubicBezTo>
                  <a:pt x="7453021" y="2458446"/>
                  <a:pt x="7452609" y="2458726"/>
                  <a:pt x="7452020" y="2458932"/>
                </a:cubicBezTo>
                <a:cubicBezTo>
                  <a:pt x="7451431" y="2459138"/>
                  <a:pt x="7450650" y="2459315"/>
                  <a:pt x="7449678" y="2459462"/>
                </a:cubicBezTo>
                <a:cubicBezTo>
                  <a:pt x="7448706" y="2459610"/>
                  <a:pt x="7447484" y="2459683"/>
                  <a:pt x="7446011" y="2459683"/>
                </a:cubicBezTo>
                <a:cubicBezTo>
                  <a:pt x="7444597" y="2459683"/>
                  <a:pt x="7443389" y="2459610"/>
                  <a:pt x="7442388" y="2459462"/>
                </a:cubicBezTo>
                <a:cubicBezTo>
                  <a:pt x="7441386" y="2459315"/>
                  <a:pt x="7440591" y="2459138"/>
                  <a:pt x="7440002" y="2458932"/>
                </a:cubicBezTo>
                <a:cubicBezTo>
                  <a:pt x="7439413" y="2458726"/>
                  <a:pt x="7439001" y="2458446"/>
                  <a:pt x="7438765" y="2458093"/>
                </a:cubicBezTo>
                <a:cubicBezTo>
                  <a:pt x="7438529" y="2457739"/>
                  <a:pt x="7438411" y="2457327"/>
                  <a:pt x="7438411" y="2456855"/>
                </a:cubicBezTo>
                <a:lnTo>
                  <a:pt x="7438411" y="2347104"/>
                </a:lnTo>
                <a:cubicBezTo>
                  <a:pt x="7438411" y="2346633"/>
                  <a:pt x="7438529" y="2346220"/>
                  <a:pt x="7438765" y="2345867"/>
                </a:cubicBezTo>
                <a:cubicBezTo>
                  <a:pt x="7439001" y="2345513"/>
                  <a:pt x="7439413" y="2345234"/>
                  <a:pt x="7440002" y="2345027"/>
                </a:cubicBezTo>
                <a:cubicBezTo>
                  <a:pt x="7440591" y="2344821"/>
                  <a:pt x="7441386" y="2344645"/>
                  <a:pt x="7442388" y="2344497"/>
                </a:cubicBezTo>
                <a:cubicBezTo>
                  <a:pt x="7443389" y="2344350"/>
                  <a:pt x="7444597" y="2344276"/>
                  <a:pt x="7446011" y="2344276"/>
                </a:cubicBezTo>
                <a:close/>
                <a:moveTo>
                  <a:pt x="7195426" y="2344276"/>
                </a:moveTo>
                <a:cubicBezTo>
                  <a:pt x="7197193" y="2344276"/>
                  <a:pt x="7198622" y="2344335"/>
                  <a:pt x="7199712" y="2344453"/>
                </a:cubicBezTo>
                <a:cubicBezTo>
                  <a:pt x="7200802" y="2344571"/>
                  <a:pt x="7201671" y="2344733"/>
                  <a:pt x="7202319" y="2344939"/>
                </a:cubicBezTo>
                <a:cubicBezTo>
                  <a:pt x="7202967" y="2345145"/>
                  <a:pt x="7203453" y="2345440"/>
                  <a:pt x="7203777" y="2345823"/>
                </a:cubicBezTo>
                <a:cubicBezTo>
                  <a:pt x="7204101" y="2346206"/>
                  <a:pt x="7204410" y="2346692"/>
                  <a:pt x="7204704" y="2347281"/>
                </a:cubicBezTo>
                <a:lnTo>
                  <a:pt x="7220522" y="2380153"/>
                </a:lnTo>
                <a:cubicBezTo>
                  <a:pt x="7221991" y="2383276"/>
                  <a:pt x="7223457" y="2386545"/>
                  <a:pt x="7224921" y="2389962"/>
                </a:cubicBezTo>
                <a:cubicBezTo>
                  <a:pt x="7226384" y="2393379"/>
                  <a:pt x="7227879" y="2396825"/>
                  <a:pt x="7229402" y="2400301"/>
                </a:cubicBezTo>
                <a:lnTo>
                  <a:pt x="7229577" y="2400301"/>
                </a:lnTo>
                <a:cubicBezTo>
                  <a:pt x="7230924" y="2396943"/>
                  <a:pt x="7232314" y="2393600"/>
                  <a:pt x="7233750" y="2390271"/>
                </a:cubicBezTo>
                <a:cubicBezTo>
                  <a:pt x="7235185" y="2386943"/>
                  <a:pt x="7236637" y="2383658"/>
                  <a:pt x="7238107" y="2380418"/>
                </a:cubicBezTo>
                <a:lnTo>
                  <a:pt x="7254013" y="2347369"/>
                </a:lnTo>
                <a:cubicBezTo>
                  <a:pt x="7254190" y="2346780"/>
                  <a:pt x="7254440" y="2346279"/>
                  <a:pt x="7254764" y="2345867"/>
                </a:cubicBezTo>
                <a:cubicBezTo>
                  <a:pt x="7255089" y="2345455"/>
                  <a:pt x="7255530" y="2345145"/>
                  <a:pt x="7256090" y="2344939"/>
                </a:cubicBezTo>
                <a:cubicBezTo>
                  <a:pt x="7256650" y="2344733"/>
                  <a:pt x="7257430" y="2344571"/>
                  <a:pt x="7258431" y="2344453"/>
                </a:cubicBezTo>
                <a:cubicBezTo>
                  <a:pt x="7259433" y="2344335"/>
                  <a:pt x="7260700" y="2344276"/>
                  <a:pt x="7262231" y="2344276"/>
                </a:cubicBezTo>
                <a:cubicBezTo>
                  <a:pt x="7264352" y="2344276"/>
                  <a:pt x="7266016" y="2344350"/>
                  <a:pt x="7267224" y="2344497"/>
                </a:cubicBezTo>
                <a:cubicBezTo>
                  <a:pt x="7268432" y="2344645"/>
                  <a:pt x="7269271" y="2344925"/>
                  <a:pt x="7269742" y="2345337"/>
                </a:cubicBezTo>
                <a:cubicBezTo>
                  <a:pt x="7270214" y="2345749"/>
                  <a:pt x="7270376" y="2346338"/>
                  <a:pt x="7270228" y="2347104"/>
                </a:cubicBezTo>
                <a:cubicBezTo>
                  <a:pt x="7270081" y="2347870"/>
                  <a:pt x="7269684" y="2348901"/>
                  <a:pt x="7269035" y="2350197"/>
                </a:cubicBezTo>
                <a:lnTo>
                  <a:pt x="7236693" y="2414705"/>
                </a:lnTo>
                <a:lnTo>
                  <a:pt x="7236693" y="2456855"/>
                </a:lnTo>
                <a:cubicBezTo>
                  <a:pt x="7236693" y="2457327"/>
                  <a:pt x="7236576" y="2457739"/>
                  <a:pt x="7236342" y="2458093"/>
                </a:cubicBezTo>
                <a:cubicBezTo>
                  <a:pt x="7236108" y="2458446"/>
                  <a:pt x="7235698" y="2458726"/>
                  <a:pt x="7235112" y="2458932"/>
                </a:cubicBezTo>
                <a:cubicBezTo>
                  <a:pt x="7234526" y="2459138"/>
                  <a:pt x="7233735" y="2459315"/>
                  <a:pt x="7232740" y="2459462"/>
                </a:cubicBezTo>
                <a:cubicBezTo>
                  <a:pt x="7231744" y="2459610"/>
                  <a:pt x="7230544" y="2459683"/>
                  <a:pt x="7229138" y="2459683"/>
                </a:cubicBezTo>
                <a:cubicBezTo>
                  <a:pt x="7227673" y="2459683"/>
                  <a:pt x="7226458" y="2459610"/>
                  <a:pt x="7225492" y="2459462"/>
                </a:cubicBezTo>
                <a:cubicBezTo>
                  <a:pt x="7224525" y="2459315"/>
                  <a:pt x="7223734" y="2459138"/>
                  <a:pt x="7223120" y="2458932"/>
                </a:cubicBezTo>
                <a:cubicBezTo>
                  <a:pt x="7222505" y="2458726"/>
                  <a:pt x="7222080" y="2458446"/>
                  <a:pt x="7221846" y="2458093"/>
                </a:cubicBezTo>
                <a:cubicBezTo>
                  <a:pt x="7221612" y="2457739"/>
                  <a:pt x="7221494" y="2457327"/>
                  <a:pt x="7221494" y="2456855"/>
                </a:cubicBezTo>
                <a:lnTo>
                  <a:pt x="7221494" y="2414705"/>
                </a:lnTo>
                <a:lnTo>
                  <a:pt x="7189152" y="2350197"/>
                </a:lnTo>
                <a:cubicBezTo>
                  <a:pt x="7188504" y="2348842"/>
                  <a:pt x="7188107" y="2347782"/>
                  <a:pt x="7187959" y="2347016"/>
                </a:cubicBezTo>
                <a:cubicBezTo>
                  <a:pt x="7187812" y="2346250"/>
                  <a:pt x="7187959" y="2345661"/>
                  <a:pt x="7188401" y="2345248"/>
                </a:cubicBezTo>
                <a:cubicBezTo>
                  <a:pt x="7188843" y="2344836"/>
                  <a:pt x="7189638" y="2344571"/>
                  <a:pt x="7190787" y="2344453"/>
                </a:cubicBezTo>
                <a:cubicBezTo>
                  <a:pt x="7191935" y="2344335"/>
                  <a:pt x="7193482" y="2344276"/>
                  <a:pt x="7195426" y="2344276"/>
                </a:cubicBezTo>
                <a:close/>
                <a:moveTo>
                  <a:pt x="6969761" y="2344276"/>
                </a:moveTo>
                <a:cubicBezTo>
                  <a:pt x="6971234" y="2344276"/>
                  <a:pt x="6972456" y="2344350"/>
                  <a:pt x="6973428" y="2344497"/>
                </a:cubicBezTo>
                <a:cubicBezTo>
                  <a:pt x="6974400" y="2344645"/>
                  <a:pt x="6975181" y="2344821"/>
                  <a:pt x="6975770" y="2345027"/>
                </a:cubicBezTo>
                <a:cubicBezTo>
                  <a:pt x="6976359" y="2345234"/>
                  <a:pt x="6976771" y="2345513"/>
                  <a:pt x="6977007" y="2345867"/>
                </a:cubicBezTo>
                <a:cubicBezTo>
                  <a:pt x="6977243" y="2346220"/>
                  <a:pt x="6977360" y="2346633"/>
                  <a:pt x="6977360" y="2347104"/>
                </a:cubicBezTo>
                <a:lnTo>
                  <a:pt x="6977360" y="2392878"/>
                </a:lnTo>
                <a:lnTo>
                  <a:pt x="7029408" y="2392878"/>
                </a:lnTo>
                <a:lnTo>
                  <a:pt x="7029408" y="2347104"/>
                </a:lnTo>
                <a:cubicBezTo>
                  <a:pt x="7029408" y="2346633"/>
                  <a:pt x="7029526" y="2346220"/>
                  <a:pt x="7029762" y="2345867"/>
                </a:cubicBezTo>
                <a:cubicBezTo>
                  <a:pt x="7029998" y="2345513"/>
                  <a:pt x="7030410" y="2345234"/>
                  <a:pt x="7030999" y="2345027"/>
                </a:cubicBezTo>
                <a:cubicBezTo>
                  <a:pt x="7031588" y="2344821"/>
                  <a:pt x="7032354" y="2344645"/>
                  <a:pt x="7033296" y="2344497"/>
                </a:cubicBezTo>
                <a:cubicBezTo>
                  <a:pt x="7034239" y="2344350"/>
                  <a:pt x="7035476" y="2344276"/>
                  <a:pt x="7037008" y="2344276"/>
                </a:cubicBezTo>
                <a:cubicBezTo>
                  <a:pt x="7038422" y="2344276"/>
                  <a:pt x="7039615" y="2344350"/>
                  <a:pt x="7040587" y="2344497"/>
                </a:cubicBezTo>
                <a:cubicBezTo>
                  <a:pt x="7041559" y="2344645"/>
                  <a:pt x="7042339" y="2344821"/>
                  <a:pt x="7042928" y="2345027"/>
                </a:cubicBezTo>
                <a:cubicBezTo>
                  <a:pt x="7043518" y="2345234"/>
                  <a:pt x="7043930" y="2345513"/>
                  <a:pt x="7044165" y="2345867"/>
                </a:cubicBezTo>
                <a:cubicBezTo>
                  <a:pt x="7044401" y="2346220"/>
                  <a:pt x="7044519" y="2346633"/>
                  <a:pt x="7044519" y="2347104"/>
                </a:cubicBezTo>
                <a:lnTo>
                  <a:pt x="7044519" y="2456855"/>
                </a:lnTo>
                <a:cubicBezTo>
                  <a:pt x="7044519" y="2457327"/>
                  <a:pt x="7044401" y="2457739"/>
                  <a:pt x="7044165" y="2458093"/>
                </a:cubicBezTo>
                <a:cubicBezTo>
                  <a:pt x="7043930" y="2458446"/>
                  <a:pt x="7043518" y="2458726"/>
                  <a:pt x="7042928" y="2458932"/>
                </a:cubicBezTo>
                <a:cubicBezTo>
                  <a:pt x="7042339" y="2459138"/>
                  <a:pt x="7041559" y="2459315"/>
                  <a:pt x="7040587" y="2459462"/>
                </a:cubicBezTo>
                <a:cubicBezTo>
                  <a:pt x="7039615" y="2459610"/>
                  <a:pt x="7038422" y="2459683"/>
                  <a:pt x="7037008" y="2459683"/>
                </a:cubicBezTo>
                <a:cubicBezTo>
                  <a:pt x="7035476" y="2459683"/>
                  <a:pt x="7034239" y="2459610"/>
                  <a:pt x="7033296" y="2459462"/>
                </a:cubicBezTo>
                <a:cubicBezTo>
                  <a:pt x="7032354" y="2459315"/>
                  <a:pt x="7031588" y="2459138"/>
                  <a:pt x="7030999" y="2458932"/>
                </a:cubicBezTo>
                <a:cubicBezTo>
                  <a:pt x="7030410" y="2458726"/>
                  <a:pt x="7029998" y="2458446"/>
                  <a:pt x="7029762" y="2458093"/>
                </a:cubicBezTo>
                <a:cubicBezTo>
                  <a:pt x="7029526" y="2457739"/>
                  <a:pt x="7029408" y="2457327"/>
                  <a:pt x="7029408" y="2456855"/>
                </a:cubicBezTo>
                <a:lnTo>
                  <a:pt x="7029408" y="2406133"/>
                </a:lnTo>
                <a:lnTo>
                  <a:pt x="6977360" y="2406133"/>
                </a:lnTo>
                <a:lnTo>
                  <a:pt x="6977360" y="2456855"/>
                </a:lnTo>
                <a:cubicBezTo>
                  <a:pt x="6977360" y="2457327"/>
                  <a:pt x="6977243" y="2457739"/>
                  <a:pt x="6977007" y="2458093"/>
                </a:cubicBezTo>
                <a:cubicBezTo>
                  <a:pt x="6976771" y="2458446"/>
                  <a:pt x="6976359" y="2458726"/>
                  <a:pt x="6975770" y="2458932"/>
                </a:cubicBezTo>
                <a:cubicBezTo>
                  <a:pt x="6975181" y="2459138"/>
                  <a:pt x="6974400" y="2459315"/>
                  <a:pt x="6973428" y="2459462"/>
                </a:cubicBezTo>
                <a:cubicBezTo>
                  <a:pt x="6972456" y="2459610"/>
                  <a:pt x="6971234" y="2459683"/>
                  <a:pt x="6969761" y="2459683"/>
                </a:cubicBezTo>
                <a:cubicBezTo>
                  <a:pt x="6968347" y="2459683"/>
                  <a:pt x="6967139" y="2459610"/>
                  <a:pt x="6966138" y="2459462"/>
                </a:cubicBezTo>
                <a:cubicBezTo>
                  <a:pt x="6965136" y="2459315"/>
                  <a:pt x="6964341" y="2459138"/>
                  <a:pt x="6963752" y="2458932"/>
                </a:cubicBezTo>
                <a:cubicBezTo>
                  <a:pt x="6963163" y="2458726"/>
                  <a:pt x="6962751" y="2458446"/>
                  <a:pt x="6962515" y="2458093"/>
                </a:cubicBezTo>
                <a:cubicBezTo>
                  <a:pt x="6962279" y="2457739"/>
                  <a:pt x="6962161" y="2457327"/>
                  <a:pt x="6962161" y="2456855"/>
                </a:cubicBezTo>
                <a:lnTo>
                  <a:pt x="6962161" y="2347104"/>
                </a:lnTo>
                <a:cubicBezTo>
                  <a:pt x="6962161" y="2346633"/>
                  <a:pt x="6962279" y="2346220"/>
                  <a:pt x="6962515" y="2345867"/>
                </a:cubicBezTo>
                <a:cubicBezTo>
                  <a:pt x="6962751" y="2345513"/>
                  <a:pt x="6963163" y="2345234"/>
                  <a:pt x="6963752" y="2345027"/>
                </a:cubicBezTo>
                <a:cubicBezTo>
                  <a:pt x="6964341" y="2344821"/>
                  <a:pt x="6965136" y="2344645"/>
                  <a:pt x="6966138" y="2344497"/>
                </a:cubicBezTo>
                <a:cubicBezTo>
                  <a:pt x="6967139" y="2344350"/>
                  <a:pt x="6968347" y="2344276"/>
                  <a:pt x="6969761" y="2344276"/>
                </a:cubicBezTo>
                <a:close/>
                <a:moveTo>
                  <a:pt x="6719176" y="2344276"/>
                </a:moveTo>
                <a:cubicBezTo>
                  <a:pt x="6720943" y="2344276"/>
                  <a:pt x="6722372" y="2344335"/>
                  <a:pt x="6723462" y="2344453"/>
                </a:cubicBezTo>
                <a:cubicBezTo>
                  <a:pt x="6724552" y="2344571"/>
                  <a:pt x="6725421" y="2344733"/>
                  <a:pt x="6726069" y="2344939"/>
                </a:cubicBezTo>
                <a:cubicBezTo>
                  <a:pt x="6726717" y="2345145"/>
                  <a:pt x="6727203" y="2345440"/>
                  <a:pt x="6727527" y="2345823"/>
                </a:cubicBezTo>
                <a:cubicBezTo>
                  <a:pt x="6727851" y="2346206"/>
                  <a:pt x="6728160" y="2346692"/>
                  <a:pt x="6728454" y="2347281"/>
                </a:cubicBezTo>
                <a:lnTo>
                  <a:pt x="6744272" y="2380153"/>
                </a:lnTo>
                <a:cubicBezTo>
                  <a:pt x="6745741" y="2383276"/>
                  <a:pt x="6747207" y="2386545"/>
                  <a:pt x="6748671" y="2389962"/>
                </a:cubicBezTo>
                <a:cubicBezTo>
                  <a:pt x="6750134" y="2393379"/>
                  <a:pt x="6751629" y="2396825"/>
                  <a:pt x="6753152" y="2400301"/>
                </a:cubicBezTo>
                <a:lnTo>
                  <a:pt x="6753327" y="2400301"/>
                </a:lnTo>
                <a:cubicBezTo>
                  <a:pt x="6754674" y="2396943"/>
                  <a:pt x="6756064" y="2393600"/>
                  <a:pt x="6757500" y="2390271"/>
                </a:cubicBezTo>
                <a:cubicBezTo>
                  <a:pt x="6758935" y="2386943"/>
                  <a:pt x="6760387" y="2383658"/>
                  <a:pt x="6761857" y="2380418"/>
                </a:cubicBezTo>
                <a:lnTo>
                  <a:pt x="6777763" y="2347369"/>
                </a:lnTo>
                <a:cubicBezTo>
                  <a:pt x="6777940" y="2346780"/>
                  <a:pt x="6778190" y="2346279"/>
                  <a:pt x="6778514" y="2345867"/>
                </a:cubicBezTo>
                <a:cubicBezTo>
                  <a:pt x="6778839" y="2345455"/>
                  <a:pt x="6779280" y="2345145"/>
                  <a:pt x="6779840" y="2344939"/>
                </a:cubicBezTo>
                <a:cubicBezTo>
                  <a:pt x="6780400" y="2344733"/>
                  <a:pt x="6781180" y="2344571"/>
                  <a:pt x="6782181" y="2344453"/>
                </a:cubicBezTo>
                <a:cubicBezTo>
                  <a:pt x="6783183" y="2344335"/>
                  <a:pt x="6784450" y="2344276"/>
                  <a:pt x="6785981" y="2344276"/>
                </a:cubicBezTo>
                <a:cubicBezTo>
                  <a:pt x="6788102" y="2344276"/>
                  <a:pt x="6789766" y="2344350"/>
                  <a:pt x="6790974" y="2344497"/>
                </a:cubicBezTo>
                <a:cubicBezTo>
                  <a:pt x="6792182" y="2344645"/>
                  <a:pt x="6793021" y="2344925"/>
                  <a:pt x="6793492" y="2345337"/>
                </a:cubicBezTo>
                <a:cubicBezTo>
                  <a:pt x="6793964" y="2345749"/>
                  <a:pt x="6794126" y="2346338"/>
                  <a:pt x="6793978" y="2347104"/>
                </a:cubicBezTo>
                <a:cubicBezTo>
                  <a:pt x="6793831" y="2347870"/>
                  <a:pt x="6793434" y="2348901"/>
                  <a:pt x="6792785" y="2350197"/>
                </a:cubicBezTo>
                <a:lnTo>
                  <a:pt x="6760443" y="2414705"/>
                </a:lnTo>
                <a:lnTo>
                  <a:pt x="6760443" y="2456855"/>
                </a:lnTo>
                <a:cubicBezTo>
                  <a:pt x="6760443" y="2457327"/>
                  <a:pt x="6760326" y="2457739"/>
                  <a:pt x="6760092" y="2458093"/>
                </a:cubicBezTo>
                <a:cubicBezTo>
                  <a:pt x="6759858" y="2458446"/>
                  <a:pt x="6759448" y="2458726"/>
                  <a:pt x="6758862" y="2458932"/>
                </a:cubicBezTo>
                <a:cubicBezTo>
                  <a:pt x="6758276" y="2459138"/>
                  <a:pt x="6757485" y="2459315"/>
                  <a:pt x="6756490" y="2459462"/>
                </a:cubicBezTo>
                <a:cubicBezTo>
                  <a:pt x="6755494" y="2459610"/>
                  <a:pt x="6754294" y="2459683"/>
                  <a:pt x="6752888" y="2459683"/>
                </a:cubicBezTo>
                <a:cubicBezTo>
                  <a:pt x="6751423" y="2459683"/>
                  <a:pt x="6750208" y="2459610"/>
                  <a:pt x="6749242" y="2459462"/>
                </a:cubicBezTo>
                <a:cubicBezTo>
                  <a:pt x="6748275" y="2459315"/>
                  <a:pt x="6747484" y="2459138"/>
                  <a:pt x="6746870" y="2458932"/>
                </a:cubicBezTo>
                <a:cubicBezTo>
                  <a:pt x="6746255" y="2458726"/>
                  <a:pt x="6745830" y="2458446"/>
                  <a:pt x="6745596" y="2458093"/>
                </a:cubicBezTo>
                <a:cubicBezTo>
                  <a:pt x="6745362" y="2457739"/>
                  <a:pt x="6745244" y="2457327"/>
                  <a:pt x="6745244" y="2456855"/>
                </a:cubicBezTo>
                <a:lnTo>
                  <a:pt x="6745244" y="2414705"/>
                </a:lnTo>
                <a:lnTo>
                  <a:pt x="6712902" y="2350197"/>
                </a:lnTo>
                <a:cubicBezTo>
                  <a:pt x="6712254" y="2348842"/>
                  <a:pt x="6711857" y="2347782"/>
                  <a:pt x="6711709" y="2347016"/>
                </a:cubicBezTo>
                <a:cubicBezTo>
                  <a:pt x="6711562" y="2346250"/>
                  <a:pt x="6711709" y="2345661"/>
                  <a:pt x="6712151" y="2345248"/>
                </a:cubicBezTo>
                <a:cubicBezTo>
                  <a:pt x="6712593" y="2344836"/>
                  <a:pt x="6713388" y="2344571"/>
                  <a:pt x="6714537" y="2344453"/>
                </a:cubicBezTo>
                <a:cubicBezTo>
                  <a:pt x="6715685" y="2344335"/>
                  <a:pt x="6717232" y="2344276"/>
                  <a:pt x="6719176" y="2344276"/>
                </a:cubicBezTo>
                <a:close/>
                <a:moveTo>
                  <a:pt x="6503036" y="2344276"/>
                </a:moveTo>
                <a:cubicBezTo>
                  <a:pt x="6504509" y="2344276"/>
                  <a:pt x="6505731" y="2344350"/>
                  <a:pt x="6506703" y="2344497"/>
                </a:cubicBezTo>
                <a:cubicBezTo>
                  <a:pt x="6507675" y="2344645"/>
                  <a:pt x="6508456" y="2344821"/>
                  <a:pt x="6509045" y="2345027"/>
                </a:cubicBezTo>
                <a:cubicBezTo>
                  <a:pt x="6509634" y="2345234"/>
                  <a:pt x="6510046" y="2345513"/>
                  <a:pt x="6510282" y="2345867"/>
                </a:cubicBezTo>
                <a:cubicBezTo>
                  <a:pt x="6510518" y="2346220"/>
                  <a:pt x="6510635" y="2346633"/>
                  <a:pt x="6510635" y="2347104"/>
                </a:cubicBezTo>
                <a:lnTo>
                  <a:pt x="6510635" y="2392878"/>
                </a:lnTo>
                <a:lnTo>
                  <a:pt x="6562683" y="2392878"/>
                </a:lnTo>
                <a:lnTo>
                  <a:pt x="6562683" y="2347104"/>
                </a:lnTo>
                <a:cubicBezTo>
                  <a:pt x="6562683" y="2346633"/>
                  <a:pt x="6562801" y="2346220"/>
                  <a:pt x="6563037" y="2345867"/>
                </a:cubicBezTo>
                <a:cubicBezTo>
                  <a:pt x="6563273" y="2345513"/>
                  <a:pt x="6563685" y="2345234"/>
                  <a:pt x="6564274" y="2345027"/>
                </a:cubicBezTo>
                <a:cubicBezTo>
                  <a:pt x="6564863" y="2344821"/>
                  <a:pt x="6565629" y="2344645"/>
                  <a:pt x="6566571" y="2344497"/>
                </a:cubicBezTo>
                <a:cubicBezTo>
                  <a:pt x="6567514" y="2344350"/>
                  <a:pt x="6568751" y="2344276"/>
                  <a:pt x="6570283" y="2344276"/>
                </a:cubicBezTo>
                <a:cubicBezTo>
                  <a:pt x="6571697" y="2344276"/>
                  <a:pt x="6572890" y="2344350"/>
                  <a:pt x="6573862" y="2344497"/>
                </a:cubicBezTo>
                <a:cubicBezTo>
                  <a:pt x="6574834" y="2344645"/>
                  <a:pt x="6575614" y="2344821"/>
                  <a:pt x="6576203" y="2345027"/>
                </a:cubicBezTo>
                <a:cubicBezTo>
                  <a:pt x="6576793" y="2345234"/>
                  <a:pt x="6577205" y="2345513"/>
                  <a:pt x="6577440" y="2345867"/>
                </a:cubicBezTo>
                <a:cubicBezTo>
                  <a:pt x="6577676" y="2346220"/>
                  <a:pt x="6577794" y="2346633"/>
                  <a:pt x="6577794" y="2347104"/>
                </a:cubicBezTo>
                <a:lnTo>
                  <a:pt x="6577794" y="2456855"/>
                </a:lnTo>
                <a:cubicBezTo>
                  <a:pt x="6577794" y="2457327"/>
                  <a:pt x="6577676" y="2457739"/>
                  <a:pt x="6577440" y="2458093"/>
                </a:cubicBezTo>
                <a:cubicBezTo>
                  <a:pt x="6577205" y="2458446"/>
                  <a:pt x="6576793" y="2458726"/>
                  <a:pt x="6576203" y="2458932"/>
                </a:cubicBezTo>
                <a:cubicBezTo>
                  <a:pt x="6575614" y="2459138"/>
                  <a:pt x="6574834" y="2459315"/>
                  <a:pt x="6573862" y="2459462"/>
                </a:cubicBezTo>
                <a:cubicBezTo>
                  <a:pt x="6572890" y="2459610"/>
                  <a:pt x="6571697" y="2459683"/>
                  <a:pt x="6570283" y="2459683"/>
                </a:cubicBezTo>
                <a:cubicBezTo>
                  <a:pt x="6568751" y="2459683"/>
                  <a:pt x="6567514" y="2459610"/>
                  <a:pt x="6566571" y="2459462"/>
                </a:cubicBezTo>
                <a:cubicBezTo>
                  <a:pt x="6565629" y="2459315"/>
                  <a:pt x="6564863" y="2459138"/>
                  <a:pt x="6564274" y="2458932"/>
                </a:cubicBezTo>
                <a:cubicBezTo>
                  <a:pt x="6563685" y="2458726"/>
                  <a:pt x="6563273" y="2458446"/>
                  <a:pt x="6563037" y="2458093"/>
                </a:cubicBezTo>
                <a:cubicBezTo>
                  <a:pt x="6562801" y="2457739"/>
                  <a:pt x="6562683" y="2457327"/>
                  <a:pt x="6562683" y="2456855"/>
                </a:cubicBezTo>
                <a:lnTo>
                  <a:pt x="6562683" y="2406133"/>
                </a:lnTo>
                <a:lnTo>
                  <a:pt x="6510635" y="2406133"/>
                </a:lnTo>
                <a:lnTo>
                  <a:pt x="6510635" y="2456855"/>
                </a:lnTo>
                <a:cubicBezTo>
                  <a:pt x="6510635" y="2457327"/>
                  <a:pt x="6510518" y="2457739"/>
                  <a:pt x="6510282" y="2458093"/>
                </a:cubicBezTo>
                <a:cubicBezTo>
                  <a:pt x="6510046" y="2458446"/>
                  <a:pt x="6509634" y="2458726"/>
                  <a:pt x="6509045" y="2458932"/>
                </a:cubicBezTo>
                <a:cubicBezTo>
                  <a:pt x="6508456" y="2459138"/>
                  <a:pt x="6507675" y="2459315"/>
                  <a:pt x="6506703" y="2459462"/>
                </a:cubicBezTo>
                <a:cubicBezTo>
                  <a:pt x="6505731" y="2459610"/>
                  <a:pt x="6504509" y="2459683"/>
                  <a:pt x="6503036" y="2459683"/>
                </a:cubicBezTo>
                <a:cubicBezTo>
                  <a:pt x="6501622" y="2459683"/>
                  <a:pt x="6500414" y="2459610"/>
                  <a:pt x="6499413" y="2459462"/>
                </a:cubicBezTo>
                <a:cubicBezTo>
                  <a:pt x="6498411" y="2459315"/>
                  <a:pt x="6497616" y="2459138"/>
                  <a:pt x="6497027" y="2458932"/>
                </a:cubicBezTo>
                <a:cubicBezTo>
                  <a:pt x="6496438" y="2458726"/>
                  <a:pt x="6496026" y="2458446"/>
                  <a:pt x="6495790" y="2458093"/>
                </a:cubicBezTo>
                <a:cubicBezTo>
                  <a:pt x="6495554" y="2457739"/>
                  <a:pt x="6495436" y="2457327"/>
                  <a:pt x="6495436" y="2456855"/>
                </a:cubicBezTo>
                <a:lnTo>
                  <a:pt x="6495436" y="2347104"/>
                </a:lnTo>
                <a:cubicBezTo>
                  <a:pt x="6495436" y="2346633"/>
                  <a:pt x="6495554" y="2346220"/>
                  <a:pt x="6495790" y="2345867"/>
                </a:cubicBezTo>
                <a:cubicBezTo>
                  <a:pt x="6496026" y="2345513"/>
                  <a:pt x="6496438" y="2345234"/>
                  <a:pt x="6497027" y="2345027"/>
                </a:cubicBezTo>
                <a:cubicBezTo>
                  <a:pt x="6497616" y="2344821"/>
                  <a:pt x="6498411" y="2344645"/>
                  <a:pt x="6499413" y="2344497"/>
                </a:cubicBezTo>
                <a:cubicBezTo>
                  <a:pt x="6500414" y="2344350"/>
                  <a:pt x="6501622" y="2344276"/>
                  <a:pt x="6503036" y="2344276"/>
                </a:cubicBezTo>
                <a:close/>
                <a:moveTo>
                  <a:pt x="6252451" y="2344276"/>
                </a:moveTo>
                <a:cubicBezTo>
                  <a:pt x="6254218" y="2344276"/>
                  <a:pt x="6255647" y="2344335"/>
                  <a:pt x="6256737" y="2344453"/>
                </a:cubicBezTo>
                <a:cubicBezTo>
                  <a:pt x="6257827" y="2344571"/>
                  <a:pt x="6258696" y="2344733"/>
                  <a:pt x="6259344" y="2344939"/>
                </a:cubicBezTo>
                <a:cubicBezTo>
                  <a:pt x="6259992" y="2345145"/>
                  <a:pt x="6260478" y="2345440"/>
                  <a:pt x="6260802" y="2345823"/>
                </a:cubicBezTo>
                <a:cubicBezTo>
                  <a:pt x="6261126" y="2346206"/>
                  <a:pt x="6261435" y="2346692"/>
                  <a:pt x="6261729" y="2347281"/>
                </a:cubicBezTo>
                <a:lnTo>
                  <a:pt x="6277547" y="2380153"/>
                </a:lnTo>
                <a:cubicBezTo>
                  <a:pt x="6279016" y="2383276"/>
                  <a:pt x="6280482" y="2386545"/>
                  <a:pt x="6281946" y="2389962"/>
                </a:cubicBezTo>
                <a:cubicBezTo>
                  <a:pt x="6283409" y="2393379"/>
                  <a:pt x="6284904" y="2396825"/>
                  <a:pt x="6286427" y="2400301"/>
                </a:cubicBezTo>
                <a:lnTo>
                  <a:pt x="6286602" y="2400301"/>
                </a:lnTo>
                <a:cubicBezTo>
                  <a:pt x="6287949" y="2396943"/>
                  <a:pt x="6289339" y="2393600"/>
                  <a:pt x="6290775" y="2390271"/>
                </a:cubicBezTo>
                <a:cubicBezTo>
                  <a:pt x="6292210" y="2386943"/>
                  <a:pt x="6293662" y="2383658"/>
                  <a:pt x="6295132" y="2380418"/>
                </a:cubicBezTo>
                <a:lnTo>
                  <a:pt x="6311038" y="2347369"/>
                </a:lnTo>
                <a:cubicBezTo>
                  <a:pt x="6311215" y="2346780"/>
                  <a:pt x="6311465" y="2346279"/>
                  <a:pt x="6311789" y="2345867"/>
                </a:cubicBezTo>
                <a:cubicBezTo>
                  <a:pt x="6312114" y="2345455"/>
                  <a:pt x="6312555" y="2345145"/>
                  <a:pt x="6313115" y="2344939"/>
                </a:cubicBezTo>
                <a:cubicBezTo>
                  <a:pt x="6313675" y="2344733"/>
                  <a:pt x="6314455" y="2344571"/>
                  <a:pt x="6315456" y="2344453"/>
                </a:cubicBezTo>
                <a:cubicBezTo>
                  <a:pt x="6316458" y="2344335"/>
                  <a:pt x="6317725" y="2344276"/>
                  <a:pt x="6319256" y="2344276"/>
                </a:cubicBezTo>
                <a:cubicBezTo>
                  <a:pt x="6321377" y="2344276"/>
                  <a:pt x="6323041" y="2344350"/>
                  <a:pt x="6324249" y="2344497"/>
                </a:cubicBezTo>
                <a:cubicBezTo>
                  <a:pt x="6325457" y="2344645"/>
                  <a:pt x="6326296" y="2344925"/>
                  <a:pt x="6326767" y="2345337"/>
                </a:cubicBezTo>
                <a:cubicBezTo>
                  <a:pt x="6327239" y="2345749"/>
                  <a:pt x="6327401" y="2346338"/>
                  <a:pt x="6327253" y="2347104"/>
                </a:cubicBezTo>
                <a:cubicBezTo>
                  <a:pt x="6327106" y="2347870"/>
                  <a:pt x="6326709" y="2348901"/>
                  <a:pt x="6326060" y="2350197"/>
                </a:cubicBezTo>
                <a:lnTo>
                  <a:pt x="6293718" y="2414705"/>
                </a:lnTo>
                <a:lnTo>
                  <a:pt x="6293718" y="2456855"/>
                </a:lnTo>
                <a:cubicBezTo>
                  <a:pt x="6293718" y="2457327"/>
                  <a:pt x="6293601" y="2457739"/>
                  <a:pt x="6293367" y="2458093"/>
                </a:cubicBezTo>
                <a:cubicBezTo>
                  <a:pt x="6293133" y="2458446"/>
                  <a:pt x="6292723" y="2458726"/>
                  <a:pt x="6292137" y="2458932"/>
                </a:cubicBezTo>
                <a:cubicBezTo>
                  <a:pt x="6291551" y="2459138"/>
                  <a:pt x="6290760" y="2459315"/>
                  <a:pt x="6289765" y="2459462"/>
                </a:cubicBezTo>
                <a:cubicBezTo>
                  <a:pt x="6288769" y="2459610"/>
                  <a:pt x="6287569" y="2459683"/>
                  <a:pt x="6286163" y="2459683"/>
                </a:cubicBezTo>
                <a:cubicBezTo>
                  <a:pt x="6284698" y="2459683"/>
                  <a:pt x="6283483" y="2459610"/>
                  <a:pt x="6282517" y="2459462"/>
                </a:cubicBezTo>
                <a:cubicBezTo>
                  <a:pt x="6281550" y="2459315"/>
                  <a:pt x="6280759" y="2459138"/>
                  <a:pt x="6280145" y="2458932"/>
                </a:cubicBezTo>
                <a:cubicBezTo>
                  <a:pt x="6279530" y="2458726"/>
                  <a:pt x="6279105" y="2458446"/>
                  <a:pt x="6278871" y="2458093"/>
                </a:cubicBezTo>
                <a:cubicBezTo>
                  <a:pt x="6278637" y="2457739"/>
                  <a:pt x="6278519" y="2457327"/>
                  <a:pt x="6278519" y="2456855"/>
                </a:cubicBezTo>
                <a:lnTo>
                  <a:pt x="6278519" y="2414705"/>
                </a:lnTo>
                <a:lnTo>
                  <a:pt x="6246177" y="2350197"/>
                </a:lnTo>
                <a:cubicBezTo>
                  <a:pt x="6245529" y="2348842"/>
                  <a:pt x="6245132" y="2347782"/>
                  <a:pt x="6244984" y="2347016"/>
                </a:cubicBezTo>
                <a:cubicBezTo>
                  <a:pt x="6244837" y="2346250"/>
                  <a:pt x="6244984" y="2345661"/>
                  <a:pt x="6245426" y="2345248"/>
                </a:cubicBezTo>
                <a:cubicBezTo>
                  <a:pt x="6245868" y="2344836"/>
                  <a:pt x="6246663" y="2344571"/>
                  <a:pt x="6247812" y="2344453"/>
                </a:cubicBezTo>
                <a:cubicBezTo>
                  <a:pt x="6248960" y="2344335"/>
                  <a:pt x="6250507" y="2344276"/>
                  <a:pt x="6252451" y="2344276"/>
                </a:cubicBezTo>
                <a:close/>
                <a:moveTo>
                  <a:pt x="6026786" y="2344276"/>
                </a:moveTo>
                <a:cubicBezTo>
                  <a:pt x="6028259" y="2344276"/>
                  <a:pt x="6029481" y="2344350"/>
                  <a:pt x="6030453" y="2344497"/>
                </a:cubicBezTo>
                <a:cubicBezTo>
                  <a:pt x="6031425" y="2344645"/>
                  <a:pt x="6032206" y="2344821"/>
                  <a:pt x="6032795" y="2345027"/>
                </a:cubicBezTo>
                <a:cubicBezTo>
                  <a:pt x="6033384" y="2345234"/>
                  <a:pt x="6033796" y="2345513"/>
                  <a:pt x="6034032" y="2345867"/>
                </a:cubicBezTo>
                <a:cubicBezTo>
                  <a:pt x="6034268" y="2346220"/>
                  <a:pt x="6034385" y="2346633"/>
                  <a:pt x="6034385" y="2347104"/>
                </a:cubicBezTo>
                <a:lnTo>
                  <a:pt x="6034385" y="2392878"/>
                </a:lnTo>
                <a:lnTo>
                  <a:pt x="6086433" y="2392878"/>
                </a:lnTo>
                <a:lnTo>
                  <a:pt x="6086433" y="2347104"/>
                </a:lnTo>
                <a:cubicBezTo>
                  <a:pt x="6086433" y="2346633"/>
                  <a:pt x="6086551" y="2346220"/>
                  <a:pt x="6086787" y="2345867"/>
                </a:cubicBezTo>
                <a:cubicBezTo>
                  <a:pt x="6087023" y="2345513"/>
                  <a:pt x="6087435" y="2345234"/>
                  <a:pt x="6088024" y="2345027"/>
                </a:cubicBezTo>
                <a:cubicBezTo>
                  <a:pt x="6088613" y="2344821"/>
                  <a:pt x="6089379" y="2344645"/>
                  <a:pt x="6090321" y="2344497"/>
                </a:cubicBezTo>
                <a:cubicBezTo>
                  <a:pt x="6091264" y="2344350"/>
                  <a:pt x="6092501" y="2344276"/>
                  <a:pt x="6094033" y="2344276"/>
                </a:cubicBezTo>
                <a:cubicBezTo>
                  <a:pt x="6095447" y="2344276"/>
                  <a:pt x="6096640" y="2344350"/>
                  <a:pt x="6097612" y="2344497"/>
                </a:cubicBezTo>
                <a:cubicBezTo>
                  <a:pt x="6098584" y="2344645"/>
                  <a:pt x="6099364" y="2344821"/>
                  <a:pt x="6099953" y="2345027"/>
                </a:cubicBezTo>
                <a:cubicBezTo>
                  <a:pt x="6100543" y="2345234"/>
                  <a:pt x="6100955" y="2345513"/>
                  <a:pt x="6101190" y="2345867"/>
                </a:cubicBezTo>
                <a:cubicBezTo>
                  <a:pt x="6101426" y="2346220"/>
                  <a:pt x="6101544" y="2346633"/>
                  <a:pt x="6101544" y="2347104"/>
                </a:cubicBezTo>
                <a:lnTo>
                  <a:pt x="6101544" y="2456855"/>
                </a:lnTo>
                <a:cubicBezTo>
                  <a:pt x="6101544" y="2457327"/>
                  <a:pt x="6101426" y="2457739"/>
                  <a:pt x="6101190" y="2458093"/>
                </a:cubicBezTo>
                <a:cubicBezTo>
                  <a:pt x="6100955" y="2458446"/>
                  <a:pt x="6100543" y="2458726"/>
                  <a:pt x="6099953" y="2458932"/>
                </a:cubicBezTo>
                <a:cubicBezTo>
                  <a:pt x="6099364" y="2459138"/>
                  <a:pt x="6098584" y="2459315"/>
                  <a:pt x="6097612" y="2459462"/>
                </a:cubicBezTo>
                <a:cubicBezTo>
                  <a:pt x="6096640" y="2459610"/>
                  <a:pt x="6095447" y="2459683"/>
                  <a:pt x="6094033" y="2459683"/>
                </a:cubicBezTo>
                <a:cubicBezTo>
                  <a:pt x="6092501" y="2459683"/>
                  <a:pt x="6091264" y="2459610"/>
                  <a:pt x="6090321" y="2459462"/>
                </a:cubicBezTo>
                <a:cubicBezTo>
                  <a:pt x="6089379" y="2459315"/>
                  <a:pt x="6088613" y="2459138"/>
                  <a:pt x="6088024" y="2458932"/>
                </a:cubicBezTo>
                <a:cubicBezTo>
                  <a:pt x="6087435" y="2458726"/>
                  <a:pt x="6087023" y="2458446"/>
                  <a:pt x="6086787" y="2458093"/>
                </a:cubicBezTo>
                <a:cubicBezTo>
                  <a:pt x="6086551" y="2457739"/>
                  <a:pt x="6086433" y="2457327"/>
                  <a:pt x="6086433" y="2456855"/>
                </a:cubicBezTo>
                <a:lnTo>
                  <a:pt x="6086433" y="2406133"/>
                </a:lnTo>
                <a:lnTo>
                  <a:pt x="6034385" y="2406133"/>
                </a:lnTo>
                <a:lnTo>
                  <a:pt x="6034385" y="2456855"/>
                </a:lnTo>
                <a:cubicBezTo>
                  <a:pt x="6034385" y="2457327"/>
                  <a:pt x="6034268" y="2457739"/>
                  <a:pt x="6034032" y="2458093"/>
                </a:cubicBezTo>
                <a:cubicBezTo>
                  <a:pt x="6033796" y="2458446"/>
                  <a:pt x="6033384" y="2458726"/>
                  <a:pt x="6032795" y="2458932"/>
                </a:cubicBezTo>
                <a:cubicBezTo>
                  <a:pt x="6032206" y="2459138"/>
                  <a:pt x="6031425" y="2459315"/>
                  <a:pt x="6030453" y="2459462"/>
                </a:cubicBezTo>
                <a:cubicBezTo>
                  <a:pt x="6029481" y="2459610"/>
                  <a:pt x="6028259" y="2459683"/>
                  <a:pt x="6026786" y="2459683"/>
                </a:cubicBezTo>
                <a:cubicBezTo>
                  <a:pt x="6025372" y="2459683"/>
                  <a:pt x="6024164" y="2459610"/>
                  <a:pt x="6023163" y="2459462"/>
                </a:cubicBezTo>
                <a:cubicBezTo>
                  <a:pt x="6022161" y="2459315"/>
                  <a:pt x="6021366" y="2459138"/>
                  <a:pt x="6020777" y="2458932"/>
                </a:cubicBezTo>
                <a:cubicBezTo>
                  <a:pt x="6020188" y="2458726"/>
                  <a:pt x="6019776" y="2458446"/>
                  <a:pt x="6019540" y="2458093"/>
                </a:cubicBezTo>
                <a:cubicBezTo>
                  <a:pt x="6019304" y="2457739"/>
                  <a:pt x="6019186" y="2457327"/>
                  <a:pt x="6019186" y="2456855"/>
                </a:cubicBezTo>
                <a:lnTo>
                  <a:pt x="6019186" y="2347104"/>
                </a:lnTo>
                <a:cubicBezTo>
                  <a:pt x="6019186" y="2346633"/>
                  <a:pt x="6019304" y="2346220"/>
                  <a:pt x="6019540" y="2345867"/>
                </a:cubicBezTo>
                <a:cubicBezTo>
                  <a:pt x="6019776" y="2345513"/>
                  <a:pt x="6020188" y="2345234"/>
                  <a:pt x="6020777" y="2345027"/>
                </a:cubicBezTo>
                <a:cubicBezTo>
                  <a:pt x="6021366" y="2344821"/>
                  <a:pt x="6022161" y="2344645"/>
                  <a:pt x="6023163" y="2344497"/>
                </a:cubicBezTo>
                <a:cubicBezTo>
                  <a:pt x="6024164" y="2344350"/>
                  <a:pt x="6025372" y="2344276"/>
                  <a:pt x="6026786" y="2344276"/>
                </a:cubicBezTo>
                <a:close/>
                <a:moveTo>
                  <a:pt x="5776201" y="2344276"/>
                </a:moveTo>
                <a:cubicBezTo>
                  <a:pt x="5777968" y="2344276"/>
                  <a:pt x="5779397" y="2344335"/>
                  <a:pt x="5780487" y="2344453"/>
                </a:cubicBezTo>
                <a:cubicBezTo>
                  <a:pt x="5781577" y="2344571"/>
                  <a:pt x="5782446" y="2344733"/>
                  <a:pt x="5783094" y="2344939"/>
                </a:cubicBezTo>
                <a:cubicBezTo>
                  <a:pt x="5783742" y="2345145"/>
                  <a:pt x="5784228" y="2345440"/>
                  <a:pt x="5784552" y="2345823"/>
                </a:cubicBezTo>
                <a:cubicBezTo>
                  <a:pt x="5784876" y="2346206"/>
                  <a:pt x="5785185" y="2346692"/>
                  <a:pt x="5785479" y="2347281"/>
                </a:cubicBezTo>
                <a:lnTo>
                  <a:pt x="5801297" y="2380153"/>
                </a:lnTo>
                <a:cubicBezTo>
                  <a:pt x="5802766" y="2383276"/>
                  <a:pt x="5804232" y="2386545"/>
                  <a:pt x="5805696" y="2389962"/>
                </a:cubicBezTo>
                <a:cubicBezTo>
                  <a:pt x="5807159" y="2393379"/>
                  <a:pt x="5808654" y="2396825"/>
                  <a:pt x="5810177" y="2400301"/>
                </a:cubicBezTo>
                <a:lnTo>
                  <a:pt x="5810352" y="2400301"/>
                </a:lnTo>
                <a:cubicBezTo>
                  <a:pt x="5811699" y="2396943"/>
                  <a:pt x="5813089" y="2393600"/>
                  <a:pt x="5814525" y="2390271"/>
                </a:cubicBezTo>
                <a:cubicBezTo>
                  <a:pt x="5815960" y="2386943"/>
                  <a:pt x="5817412" y="2383658"/>
                  <a:pt x="5818882" y="2380418"/>
                </a:cubicBezTo>
                <a:lnTo>
                  <a:pt x="5834788" y="2347369"/>
                </a:lnTo>
                <a:cubicBezTo>
                  <a:pt x="5834965" y="2346780"/>
                  <a:pt x="5835215" y="2346279"/>
                  <a:pt x="5835539" y="2345867"/>
                </a:cubicBezTo>
                <a:cubicBezTo>
                  <a:pt x="5835864" y="2345455"/>
                  <a:pt x="5836305" y="2345145"/>
                  <a:pt x="5836865" y="2344939"/>
                </a:cubicBezTo>
                <a:cubicBezTo>
                  <a:pt x="5837425" y="2344733"/>
                  <a:pt x="5838205" y="2344571"/>
                  <a:pt x="5839206" y="2344453"/>
                </a:cubicBezTo>
                <a:cubicBezTo>
                  <a:pt x="5840208" y="2344335"/>
                  <a:pt x="5841475" y="2344276"/>
                  <a:pt x="5843006" y="2344276"/>
                </a:cubicBezTo>
                <a:cubicBezTo>
                  <a:pt x="5845127" y="2344276"/>
                  <a:pt x="5846791" y="2344350"/>
                  <a:pt x="5847999" y="2344497"/>
                </a:cubicBezTo>
                <a:cubicBezTo>
                  <a:pt x="5849207" y="2344645"/>
                  <a:pt x="5850046" y="2344925"/>
                  <a:pt x="5850517" y="2345337"/>
                </a:cubicBezTo>
                <a:cubicBezTo>
                  <a:pt x="5850989" y="2345749"/>
                  <a:pt x="5851151" y="2346338"/>
                  <a:pt x="5851003" y="2347104"/>
                </a:cubicBezTo>
                <a:cubicBezTo>
                  <a:pt x="5850856" y="2347870"/>
                  <a:pt x="5850459" y="2348901"/>
                  <a:pt x="5849810" y="2350197"/>
                </a:cubicBezTo>
                <a:lnTo>
                  <a:pt x="5817468" y="2414705"/>
                </a:lnTo>
                <a:lnTo>
                  <a:pt x="5817468" y="2456855"/>
                </a:lnTo>
                <a:cubicBezTo>
                  <a:pt x="5817468" y="2457327"/>
                  <a:pt x="5817351" y="2457739"/>
                  <a:pt x="5817117" y="2458093"/>
                </a:cubicBezTo>
                <a:cubicBezTo>
                  <a:pt x="5816883" y="2458446"/>
                  <a:pt x="5816473" y="2458726"/>
                  <a:pt x="5815887" y="2458932"/>
                </a:cubicBezTo>
                <a:cubicBezTo>
                  <a:pt x="5815301" y="2459138"/>
                  <a:pt x="5814510" y="2459315"/>
                  <a:pt x="5813515" y="2459462"/>
                </a:cubicBezTo>
                <a:cubicBezTo>
                  <a:pt x="5812519" y="2459610"/>
                  <a:pt x="5811319" y="2459683"/>
                  <a:pt x="5809913" y="2459683"/>
                </a:cubicBezTo>
                <a:cubicBezTo>
                  <a:pt x="5808448" y="2459683"/>
                  <a:pt x="5807233" y="2459610"/>
                  <a:pt x="5806267" y="2459462"/>
                </a:cubicBezTo>
                <a:cubicBezTo>
                  <a:pt x="5805300" y="2459315"/>
                  <a:pt x="5804509" y="2459138"/>
                  <a:pt x="5803895" y="2458932"/>
                </a:cubicBezTo>
                <a:cubicBezTo>
                  <a:pt x="5803280" y="2458726"/>
                  <a:pt x="5802855" y="2458446"/>
                  <a:pt x="5802621" y="2458093"/>
                </a:cubicBezTo>
                <a:cubicBezTo>
                  <a:pt x="5802387" y="2457739"/>
                  <a:pt x="5802269" y="2457327"/>
                  <a:pt x="5802269" y="2456855"/>
                </a:cubicBezTo>
                <a:lnTo>
                  <a:pt x="5802269" y="2414705"/>
                </a:lnTo>
                <a:lnTo>
                  <a:pt x="5769927" y="2350197"/>
                </a:lnTo>
                <a:cubicBezTo>
                  <a:pt x="5769279" y="2348842"/>
                  <a:pt x="5768882" y="2347782"/>
                  <a:pt x="5768734" y="2347016"/>
                </a:cubicBezTo>
                <a:cubicBezTo>
                  <a:pt x="5768587" y="2346250"/>
                  <a:pt x="5768734" y="2345661"/>
                  <a:pt x="5769176" y="2345248"/>
                </a:cubicBezTo>
                <a:cubicBezTo>
                  <a:pt x="5769618" y="2344836"/>
                  <a:pt x="5770413" y="2344571"/>
                  <a:pt x="5771562" y="2344453"/>
                </a:cubicBezTo>
                <a:cubicBezTo>
                  <a:pt x="5772710" y="2344335"/>
                  <a:pt x="5774257" y="2344276"/>
                  <a:pt x="5776201" y="2344276"/>
                </a:cubicBezTo>
                <a:close/>
                <a:moveTo>
                  <a:pt x="5560061" y="2344276"/>
                </a:moveTo>
                <a:cubicBezTo>
                  <a:pt x="5561534" y="2344276"/>
                  <a:pt x="5562756" y="2344350"/>
                  <a:pt x="5563728" y="2344497"/>
                </a:cubicBezTo>
                <a:cubicBezTo>
                  <a:pt x="5564700" y="2344645"/>
                  <a:pt x="5565481" y="2344821"/>
                  <a:pt x="5566070" y="2345027"/>
                </a:cubicBezTo>
                <a:cubicBezTo>
                  <a:pt x="5566659" y="2345234"/>
                  <a:pt x="5567071" y="2345513"/>
                  <a:pt x="5567307" y="2345867"/>
                </a:cubicBezTo>
                <a:cubicBezTo>
                  <a:pt x="5567543" y="2346220"/>
                  <a:pt x="5567660" y="2346633"/>
                  <a:pt x="5567660" y="2347104"/>
                </a:cubicBezTo>
                <a:lnTo>
                  <a:pt x="5567660" y="2392878"/>
                </a:lnTo>
                <a:lnTo>
                  <a:pt x="5619708" y="2392878"/>
                </a:lnTo>
                <a:lnTo>
                  <a:pt x="5619708" y="2347104"/>
                </a:lnTo>
                <a:cubicBezTo>
                  <a:pt x="5619708" y="2346633"/>
                  <a:pt x="5619826" y="2346220"/>
                  <a:pt x="5620062" y="2345867"/>
                </a:cubicBezTo>
                <a:cubicBezTo>
                  <a:pt x="5620298" y="2345513"/>
                  <a:pt x="5620710" y="2345234"/>
                  <a:pt x="5621299" y="2345027"/>
                </a:cubicBezTo>
                <a:cubicBezTo>
                  <a:pt x="5621888" y="2344821"/>
                  <a:pt x="5622654" y="2344645"/>
                  <a:pt x="5623596" y="2344497"/>
                </a:cubicBezTo>
                <a:cubicBezTo>
                  <a:pt x="5624539" y="2344350"/>
                  <a:pt x="5625776" y="2344276"/>
                  <a:pt x="5627308" y="2344276"/>
                </a:cubicBezTo>
                <a:cubicBezTo>
                  <a:pt x="5628722" y="2344276"/>
                  <a:pt x="5629915" y="2344350"/>
                  <a:pt x="5630887" y="2344497"/>
                </a:cubicBezTo>
                <a:cubicBezTo>
                  <a:pt x="5631859" y="2344645"/>
                  <a:pt x="5632639" y="2344821"/>
                  <a:pt x="5633228" y="2345027"/>
                </a:cubicBezTo>
                <a:cubicBezTo>
                  <a:pt x="5633818" y="2345234"/>
                  <a:pt x="5634230" y="2345513"/>
                  <a:pt x="5634465" y="2345867"/>
                </a:cubicBezTo>
                <a:cubicBezTo>
                  <a:pt x="5634701" y="2346220"/>
                  <a:pt x="5634819" y="2346633"/>
                  <a:pt x="5634819" y="2347104"/>
                </a:cubicBezTo>
                <a:lnTo>
                  <a:pt x="5634819" y="2456855"/>
                </a:lnTo>
                <a:cubicBezTo>
                  <a:pt x="5634819" y="2457327"/>
                  <a:pt x="5634701" y="2457739"/>
                  <a:pt x="5634465" y="2458093"/>
                </a:cubicBezTo>
                <a:cubicBezTo>
                  <a:pt x="5634230" y="2458446"/>
                  <a:pt x="5633818" y="2458726"/>
                  <a:pt x="5633228" y="2458932"/>
                </a:cubicBezTo>
                <a:cubicBezTo>
                  <a:pt x="5632639" y="2459138"/>
                  <a:pt x="5631859" y="2459315"/>
                  <a:pt x="5630887" y="2459462"/>
                </a:cubicBezTo>
                <a:cubicBezTo>
                  <a:pt x="5629915" y="2459610"/>
                  <a:pt x="5628722" y="2459683"/>
                  <a:pt x="5627308" y="2459683"/>
                </a:cubicBezTo>
                <a:cubicBezTo>
                  <a:pt x="5625776" y="2459683"/>
                  <a:pt x="5624539" y="2459610"/>
                  <a:pt x="5623596" y="2459462"/>
                </a:cubicBezTo>
                <a:cubicBezTo>
                  <a:pt x="5622654" y="2459315"/>
                  <a:pt x="5621888" y="2459138"/>
                  <a:pt x="5621299" y="2458932"/>
                </a:cubicBezTo>
                <a:cubicBezTo>
                  <a:pt x="5620710" y="2458726"/>
                  <a:pt x="5620298" y="2458446"/>
                  <a:pt x="5620062" y="2458093"/>
                </a:cubicBezTo>
                <a:cubicBezTo>
                  <a:pt x="5619826" y="2457739"/>
                  <a:pt x="5619708" y="2457327"/>
                  <a:pt x="5619708" y="2456855"/>
                </a:cubicBezTo>
                <a:lnTo>
                  <a:pt x="5619708" y="2406133"/>
                </a:lnTo>
                <a:lnTo>
                  <a:pt x="5567660" y="2406133"/>
                </a:lnTo>
                <a:lnTo>
                  <a:pt x="5567660" y="2456855"/>
                </a:lnTo>
                <a:cubicBezTo>
                  <a:pt x="5567660" y="2457327"/>
                  <a:pt x="5567543" y="2457739"/>
                  <a:pt x="5567307" y="2458093"/>
                </a:cubicBezTo>
                <a:cubicBezTo>
                  <a:pt x="5567071" y="2458446"/>
                  <a:pt x="5566659" y="2458726"/>
                  <a:pt x="5566070" y="2458932"/>
                </a:cubicBezTo>
                <a:cubicBezTo>
                  <a:pt x="5565481" y="2459138"/>
                  <a:pt x="5564700" y="2459315"/>
                  <a:pt x="5563728" y="2459462"/>
                </a:cubicBezTo>
                <a:cubicBezTo>
                  <a:pt x="5562756" y="2459610"/>
                  <a:pt x="5561534" y="2459683"/>
                  <a:pt x="5560061" y="2459683"/>
                </a:cubicBezTo>
                <a:cubicBezTo>
                  <a:pt x="5558647" y="2459683"/>
                  <a:pt x="5557439" y="2459610"/>
                  <a:pt x="5556438" y="2459462"/>
                </a:cubicBezTo>
                <a:cubicBezTo>
                  <a:pt x="5555436" y="2459315"/>
                  <a:pt x="5554641" y="2459138"/>
                  <a:pt x="5554052" y="2458932"/>
                </a:cubicBezTo>
                <a:cubicBezTo>
                  <a:pt x="5553463" y="2458726"/>
                  <a:pt x="5553051" y="2458446"/>
                  <a:pt x="5552815" y="2458093"/>
                </a:cubicBezTo>
                <a:cubicBezTo>
                  <a:pt x="5552579" y="2457739"/>
                  <a:pt x="5552461" y="2457327"/>
                  <a:pt x="5552461" y="2456855"/>
                </a:cubicBezTo>
                <a:lnTo>
                  <a:pt x="5552461" y="2347104"/>
                </a:lnTo>
                <a:cubicBezTo>
                  <a:pt x="5552461" y="2346633"/>
                  <a:pt x="5552579" y="2346220"/>
                  <a:pt x="5552815" y="2345867"/>
                </a:cubicBezTo>
                <a:cubicBezTo>
                  <a:pt x="5553051" y="2345513"/>
                  <a:pt x="5553463" y="2345234"/>
                  <a:pt x="5554052" y="2345027"/>
                </a:cubicBezTo>
                <a:cubicBezTo>
                  <a:pt x="5554641" y="2344821"/>
                  <a:pt x="5555436" y="2344645"/>
                  <a:pt x="5556438" y="2344497"/>
                </a:cubicBezTo>
                <a:cubicBezTo>
                  <a:pt x="5557439" y="2344350"/>
                  <a:pt x="5558647" y="2344276"/>
                  <a:pt x="5560061" y="2344276"/>
                </a:cubicBezTo>
                <a:close/>
                <a:moveTo>
                  <a:pt x="5309476" y="2344276"/>
                </a:moveTo>
                <a:cubicBezTo>
                  <a:pt x="5311243" y="2344276"/>
                  <a:pt x="5312672" y="2344335"/>
                  <a:pt x="5313762" y="2344453"/>
                </a:cubicBezTo>
                <a:cubicBezTo>
                  <a:pt x="5314852" y="2344571"/>
                  <a:pt x="5315721" y="2344733"/>
                  <a:pt x="5316369" y="2344939"/>
                </a:cubicBezTo>
                <a:cubicBezTo>
                  <a:pt x="5317017" y="2345145"/>
                  <a:pt x="5317503" y="2345440"/>
                  <a:pt x="5317827" y="2345823"/>
                </a:cubicBezTo>
                <a:cubicBezTo>
                  <a:pt x="5318151" y="2346206"/>
                  <a:pt x="5318460" y="2346692"/>
                  <a:pt x="5318754" y="2347281"/>
                </a:cubicBezTo>
                <a:lnTo>
                  <a:pt x="5334572" y="2380153"/>
                </a:lnTo>
                <a:cubicBezTo>
                  <a:pt x="5336041" y="2383276"/>
                  <a:pt x="5337507" y="2386545"/>
                  <a:pt x="5338971" y="2389962"/>
                </a:cubicBezTo>
                <a:cubicBezTo>
                  <a:pt x="5340434" y="2393379"/>
                  <a:pt x="5341929" y="2396825"/>
                  <a:pt x="5343452" y="2400301"/>
                </a:cubicBezTo>
                <a:lnTo>
                  <a:pt x="5343627" y="2400301"/>
                </a:lnTo>
                <a:cubicBezTo>
                  <a:pt x="5344974" y="2396943"/>
                  <a:pt x="5346364" y="2393600"/>
                  <a:pt x="5347800" y="2390271"/>
                </a:cubicBezTo>
                <a:cubicBezTo>
                  <a:pt x="5349235" y="2386943"/>
                  <a:pt x="5350687" y="2383658"/>
                  <a:pt x="5352157" y="2380418"/>
                </a:cubicBezTo>
                <a:lnTo>
                  <a:pt x="5368063" y="2347369"/>
                </a:lnTo>
                <a:cubicBezTo>
                  <a:pt x="5368240" y="2346780"/>
                  <a:pt x="5368490" y="2346279"/>
                  <a:pt x="5368814" y="2345867"/>
                </a:cubicBezTo>
                <a:cubicBezTo>
                  <a:pt x="5369139" y="2345455"/>
                  <a:pt x="5369580" y="2345145"/>
                  <a:pt x="5370140" y="2344939"/>
                </a:cubicBezTo>
                <a:cubicBezTo>
                  <a:pt x="5370700" y="2344733"/>
                  <a:pt x="5371480" y="2344571"/>
                  <a:pt x="5372481" y="2344453"/>
                </a:cubicBezTo>
                <a:cubicBezTo>
                  <a:pt x="5373483" y="2344335"/>
                  <a:pt x="5374750" y="2344276"/>
                  <a:pt x="5376281" y="2344276"/>
                </a:cubicBezTo>
                <a:cubicBezTo>
                  <a:pt x="5378402" y="2344276"/>
                  <a:pt x="5380066" y="2344350"/>
                  <a:pt x="5381274" y="2344497"/>
                </a:cubicBezTo>
                <a:cubicBezTo>
                  <a:pt x="5382482" y="2344645"/>
                  <a:pt x="5383321" y="2344925"/>
                  <a:pt x="5383792" y="2345337"/>
                </a:cubicBezTo>
                <a:cubicBezTo>
                  <a:pt x="5384264" y="2345749"/>
                  <a:pt x="5384426" y="2346338"/>
                  <a:pt x="5384278" y="2347104"/>
                </a:cubicBezTo>
                <a:cubicBezTo>
                  <a:pt x="5384131" y="2347870"/>
                  <a:pt x="5383734" y="2348901"/>
                  <a:pt x="5383085" y="2350197"/>
                </a:cubicBezTo>
                <a:lnTo>
                  <a:pt x="5350743" y="2414705"/>
                </a:lnTo>
                <a:lnTo>
                  <a:pt x="5350743" y="2456855"/>
                </a:lnTo>
                <a:cubicBezTo>
                  <a:pt x="5350743" y="2457327"/>
                  <a:pt x="5350626" y="2457739"/>
                  <a:pt x="5350392" y="2458093"/>
                </a:cubicBezTo>
                <a:cubicBezTo>
                  <a:pt x="5350158" y="2458446"/>
                  <a:pt x="5349748" y="2458726"/>
                  <a:pt x="5349162" y="2458932"/>
                </a:cubicBezTo>
                <a:cubicBezTo>
                  <a:pt x="5348576" y="2459138"/>
                  <a:pt x="5347785" y="2459315"/>
                  <a:pt x="5346790" y="2459462"/>
                </a:cubicBezTo>
                <a:cubicBezTo>
                  <a:pt x="5345794" y="2459610"/>
                  <a:pt x="5344594" y="2459683"/>
                  <a:pt x="5343188" y="2459683"/>
                </a:cubicBezTo>
                <a:cubicBezTo>
                  <a:pt x="5341723" y="2459683"/>
                  <a:pt x="5340508" y="2459610"/>
                  <a:pt x="5339542" y="2459462"/>
                </a:cubicBezTo>
                <a:cubicBezTo>
                  <a:pt x="5338575" y="2459315"/>
                  <a:pt x="5337784" y="2459138"/>
                  <a:pt x="5337170" y="2458932"/>
                </a:cubicBezTo>
                <a:cubicBezTo>
                  <a:pt x="5336555" y="2458726"/>
                  <a:pt x="5336130" y="2458446"/>
                  <a:pt x="5335896" y="2458093"/>
                </a:cubicBezTo>
                <a:cubicBezTo>
                  <a:pt x="5335662" y="2457739"/>
                  <a:pt x="5335544" y="2457327"/>
                  <a:pt x="5335544" y="2456855"/>
                </a:cubicBezTo>
                <a:lnTo>
                  <a:pt x="5335544" y="2414705"/>
                </a:lnTo>
                <a:lnTo>
                  <a:pt x="5303202" y="2350197"/>
                </a:lnTo>
                <a:cubicBezTo>
                  <a:pt x="5302554" y="2348842"/>
                  <a:pt x="5302157" y="2347782"/>
                  <a:pt x="5302009" y="2347016"/>
                </a:cubicBezTo>
                <a:cubicBezTo>
                  <a:pt x="5301862" y="2346250"/>
                  <a:pt x="5302009" y="2345661"/>
                  <a:pt x="5302451" y="2345248"/>
                </a:cubicBezTo>
                <a:cubicBezTo>
                  <a:pt x="5302893" y="2344836"/>
                  <a:pt x="5303688" y="2344571"/>
                  <a:pt x="5304837" y="2344453"/>
                </a:cubicBezTo>
                <a:cubicBezTo>
                  <a:pt x="5305985" y="2344335"/>
                  <a:pt x="5307532" y="2344276"/>
                  <a:pt x="5309476" y="2344276"/>
                </a:cubicBezTo>
                <a:close/>
                <a:moveTo>
                  <a:pt x="5083811" y="2344276"/>
                </a:moveTo>
                <a:cubicBezTo>
                  <a:pt x="5085284" y="2344276"/>
                  <a:pt x="5086506" y="2344350"/>
                  <a:pt x="5087478" y="2344497"/>
                </a:cubicBezTo>
                <a:cubicBezTo>
                  <a:pt x="5088450" y="2344645"/>
                  <a:pt x="5089231" y="2344821"/>
                  <a:pt x="5089820" y="2345027"/>
                </a:cubicBezTo>
                <a:cubicBezTo>
                  <a:pt x="5090409" y="2345234"/>
                  <a:pt x="5090821" y="2345513"/>
                  <a:pt x="5091057" y="2345867"/>
                </a:cubicBezTo>
                <a:cubicBezTo>
                  <a:pt x="5091293" y="2346220"/>
                  <a:pt x="5091410" y="2346633"/>
                  <a:pt x="5091410" y="2347104"/>
                </a:cubicBezTo>
                <a:lnTo>
                  <a:pt x="5091410" y="2392878"/>
                </a:lnTo>
                <a:lnTo>
                  <a:pt x="5143458" y="2392878"/>
                </a:lnTo>
                <a:lnTo>
                  <a:pt x="5143458" y="2347104"/>
                </a:lnTo>
                <a:cubicBezTo>
                  <a:pt x="5143458" y="2346633"/>
                  <a:pt x="5143576" y="2346220"/>
                  <a:pt x="5143812" y="2345867"/>
                </a:cubicBezTo>
                <a:cubicBezTo>
                  <a:pt x="5144048" y="2345513"/>
                  <a:pt x="5144460" y="2345234"/>
                  <a:pt x="5145049" y="2345027"/>
                </a:cubicBezTo>
                <a:cubicBezTo>
                  <a:pt x="5145638" y="2344821"/>
                  <a:pt x="5146404" y="2344645"/>
                  <a:pt x="5147346" y="2344497"/>
                </a:cubicBezTo>
                <a:cubicBezTo>
                  <a:pt x="5148289" y="2344350"/>
                  <a:pt x="5149526" y="2344276"/>
                  <a:pt x="5151058" y="2344276"/>
                </a:cubicBezTo>
                <a:cubicBezTo>
                  <a:pt x="5152472" y="2344276"/>
                  <a:pt x="5153665" y="2344350"/>
                  <a:pt x="5154637" y="2344497"/>
                </a:cubicBezTo>
                <a:cubicBezTo>
                  <a:pt x="5155609" y="2344645"/>
                  <a:pt x="5156389" y="2344821"/>
                  <a:pt x="5156978" y="2345027"/>
                </a:cubicBezTo>
                <a:cubicBezTo>
                  <a:pt x="5157568" y="2345234"/>
                  <a:pt x="5157980" y="2345513"/>
                  <a:pt x="5158215" y="2345867"/>
                </a:cubicBezTo>
                <a:cubicBezTo>
                  <a:pt x="5158451" y="2346220"/>
                  <a:pt x="5158569" y="2346633"/>
                  <a:pt x="5158569" y="2347104"/>
                </a:cubicBezTo>
                <a:lnTo>
                  <a:pt x="5158569" y="2456855"/>
                </a:lnTo>
                <a:cubicBezTo>
                  <a:pt x="5158569" y="2457327"/>
                  <a:pt x="5158451" y="2457739"/>
                  <a:pt x="5158215" y="2458093"/>
                </a:cubicBezTo>
                <a:cubicBezTo>
                  <a:pt x="5157980" y="2458446"/>
                  <a:pt x="5157568" y="2458726"/>
                  <a:pt x="5156978" y="2458932"/>
                </a:cubicBezTo>
                <a:cubicBezTo>
                  <a:pt x="5156389" y="2459138"/>
                  <a:pt x="5155609" y="2459315"/>
                  <a:pt x="5154637" y="2459462"/>
                </a:cubicBezTo>
                <a:cubicBezTo>
                  <a:pt x="5153665" y="2459610"/>
                  <a:pt x="5152472" y="2459683"/>
                  <a:pt x="5151058" y="2459683"/>
                </a:cubicBezTo>
                <a:cubicBezTo>
                  <a:pt x="5149526" y="2459683"/>
                  <a:pt x="5148289" y="2459610"/>
                  <a:pt x="5147346" y="2459462"/>
                </a:cubicBezTo>
                <a:cubicBezTo>
                  <a:pt x="5146404" y="2459315"/>
                  <a:pt x="5145638" y="2459138"/>
                  <a:pt x="5145049" y="2458932"/>
                </a:cubicBezTo>
                <a:cubicBezTo>
                  <a:pt x="5144460" y="2458726"/>
                  <a:pt x="5144048" y="2458446"/>
                  <a:pt x="5143812" y="2458093"/>
                </a:cubicBezTo>
                <a:cubicBezTo>
                  <a:pt x="5143576" y="2457739"/>
                  <a:pt x="5143458" y="2457327"/>
                  <a:pt x="5143458" y="2456855"/>
                </a:cubicBezTo>
                <a:lnTo>
                  <a:pt x="5143458" y="2406133"/>
                </a:lnTo>
                <a:lnTo>
                  <a:pt x="5091410" y="2406133"/>
                </a:lnTo>
                <a:lnTo>
                  <a:pt x="5091410" y="2456855"/>
                </a:lnTo>
                <a:cubicBezTo>
                  <a:pt x="5091410" y="2457327"/>
                  <a:pt x="5091293" y="2457739"/>
                  <a:pt x="5091057" y="2458093"/>
                </a:cubicBezTo>
                <a:cubicBezTo>
                  <a:pt x="5090821" y="2458446"/>
                  <a:pt x="5090409" y="2458726"/>
                  <a:pt x="5089820" y="2458932"/>
                </a:cubicBezTo>
                <a:cubicBezTo>
                  <a:pt x="5089231" y="2459138"/>
                  <a:pt x="5088450" y="2459315"/>
                  <a:pt x="5087478" y="2459462"/>
                </a:cubicBezTo>
                <a:cubicBezTo>
                  <a:pt x="5086506" y="2459610"/>
                  <a:pt x="5085284" y="2459683"/>
                  <a:pt x="5083811" y="2459683"/>
                </a:cubicBezTo>
                <a:cubicBezTo>
                  <a:pt x="5082397" y="2459683"/>
                  <a:pt x="5081189" y="2459610"/>
                  <a:pt x="5080188" y="2459462"/>
                </a:cubicBezTo>
                <a:cubicBezTo>
                  <a:pt x="5079186" y="2459315"/>
                  <a:pt x="5078391" y="2459138"/>
                  <a:pt x="5077802" y="2458932"/>
                </a:cubicBezTo>
                <a:cubicBezTo>
                  <a:pt x="5077213" y="2458726"/>
                  <a:pt x="5076801" y="2458446"/>
                  <a:pt x="5076565" y="2458093"/>
                </a:cubicBezTo>
                <a:cubicBezTo>
                  <a:pt x="5076329" y="2457739"/>
                  <a:pt x="5076211" y="2457327"/>
                  <a:pt x="5076211" y="2456855"/>
                </a:cubicBezTo>
                <a:lnTo>
                  <a:pt x="5076211" y="2347104"/>
                </a:lnTo>
                <a:cubicBezTo>
                  <a:pt x="5076211" y="2346633"/>
                  <a:pt x="5076329" y="2346220"/>
                  <a:pt x="5076565" y="2345867"/>
                </a:cubicBezTo>
                <a:cubicBezTo>
                  <a:pt x="5076801" y="2345513"/>
                  <a:pt x="5077213" y="2345234"/>
                  <a:pt x="5077802" y="2345027"/>
                </a:cubicBezTo>
                <a:cubicBezTo>
                  <a:pt x="5078391" y="2344821"/>
                  <a:pt x="5079186" y="2344645"/>
                  <a:pt x="5080188" y="2344497"/>
                </a:cubicBezTo>
                <a:cubicBezTo>
                  <a:pt x="5081189" y="2344350"/>
                  <a:pt x="5082397" y="2344276"/>
                  <a:pt x="5083811" y="2344276"/>
                </a:cubicBezTo>
                <a:close/>
                <a:moveTo>
                  <a:pt x="4833226" y="2344276"/>
                </a:moveTo>
                <a:cubicBezTo>
                  <a:pt x="4834993" y="2344276"/>
                  <a:pt x="4836422" y="2344335"/>
                  <a:pt x="4837512" y="2344453"/>
                </a:cubicBezTo>
                <a:cubicBezTo>
                  <a:pt x="4838602" y="2344571"/>
                  <a:pt x="4839471" y="2344733"/>
                  <a:pt x="4840119" y="2344939"/>
                </a:cubicBezTo>
                <a:cubicBezTo>
                  <a:pt x="4840767" y="2345145"/>
                  <a:pt x="4841253" y="2345440"/>
                  <a:pt x="4841577" y="2345823"/>
                </a:cubicBezTo>
                <a:cubicBezTo>
                  <a:pt x="4841901" y="2346206"/>
                  <a:pt x="4842210" y="2346692"/>
                  <a:pt x="4842504" y="2347281"/>
                </a:cubicBezTo>
                <a:lnTo>
                  <a:pt x="4858322" y="2380153"/>
                </a:lnTo>
                <a:cubicBezTo>
                  <a:pt x="4859791" y="2383276"/>
                  <a:pt x="4861257" y="2386545"/>
                  <a:pt x="4862721" y="2389962"/>
                </a:cubicBezTo>
                <a:cubicBezTo>
                  <a:pt x="4864184" y="2393379"/>
                  <a:pt x="4865679" y="2396825"/>
                  <a:pt x="4867202" y="2400301"/>
                </a:cubicBezTo>
                <a:lnTo>
                  <a:pt x="4867377" y="2400301"/>
                </a:lnTo>
                <a:cubicBezTo>
                  <a:pt x="4868724" y="2396943"/>
                  <a:pt x="4870114" y="2393600"/>
                  <a:pt x="4871550" y="2390271"/>
                </a:cubicBezTo>
                <a:cubicBezTo>
                  <a:pt x="4872985" y="2386943"/>
                  <a:pt x="4874437" y="2383658"/>
                  <a:pt x="4875907" y="2380418"/>
                </a:cubicBezTo>
                <a:lnTo>
                  <a:pt x="4891813" y="2347369"/>
                </a:lnTo>
                <a:cubicBezTo>
                  <a:pt x="4891990" y="2346780"/>
                  <a:pt x="4892240" y="2346279"/>
                  <a:pt x="4892564" y="2345867"/>
                </a:cubicBezTo>
                <a:cubicBezTo>
                  <a:pt x="4892889" y="2345455"/>
                  <a:pt x="4893330" y="2345145"/>
                  <a:pt x="4893890" y="2344939"/>
                </a:cubicBezTo>
                <a:cubicBezTo>
                  <a:pt x="4894450" y="2344733"/>
                  <a:pt x="4895230" y="2344571"/>
                  <a:pt x="4896231" y="2344453"/>
                </a:cubicBezTo>
                <a:cubicBezTo>
                  <a:pt x="4897233" y="2344335"/>
                  <a:pt x="4898500" y="2344276"/>
                  <a:pt x="4900031" y="2344276"/>
                </a:cubicBezTo>
                <a:cubicBezTo>
                  <a:pt x="4902152" y="2344276"/>
                  <a:pt x="4903816" y="2344350"/>
                  <a:pt x="4905024" y="2344497"/>
                </a:cubicBezTo>
                <a:cubicBezTo>
                  <a:pt x="4906232" y="2344645"/>
                  <a:pt x="4907071" y="2344925"/>
                  <a:pt x="4907542" y="2345337"/>
                </a:cubicBezTo>
                <a:cubicBezTo>
                  <a:pt x="4908014" y="2345749"/>
                  <a:pt x="4908176" y="2346338"/>
                  <a:pt x="4908028" y="2347104"/>
                </a:cubicBezTo>
                <a:cubicBezTo>
                  <a:pt x="4907881" y="2347870"/>
                  <a:pt x="4907484" y="2348901"/>
                  <a:pt x="4906835" y="2350197"/>
                </a:cubicBezTo>
                <a:lnTo>
                  <a:pt x="4874493" y="2414705"/>
                </a:lnTo>
                <a:lnTo>
                  <a:pt x="4874493" y="2456855"/>
                </a:lnTo>
                <a:cubicBezTo>
                  <a:pt x="4874493" y="2457327"/>
                  <a:pt x="4874376" y="2457739"/>
                  <a:pt x="4874142" y="2458093"/>
                </a:cubicBezTo>
                <a:cubicBezTo>
                  <a:pt x="4873908" y="2458446"/>
                  <a:pt x="4873498" y="2458726"/>
                  <a:pt x="4872912" y="2458932"/>
                </a:cubicBezTo>
                <a:cubicBezTo>
                  <a:pt x="4872326" y="2459138"/>
                  <a:pt x="4871535" y="2459315"/>
                  <a:pt x="4870540" y="2459462"/>
                </a:cubicBezTo>
                <a:cubicBezTo>
                  <a:pt x="4869544" y="2459610"/>
                  <a:pt x="4868344" y="2459683"/>
                  <a:pt x="4866938" y="2459683"/>
                </a:cubicBezTo>
                <a:cubicBezTo>
                  <a:pt x="4865473" y="2459683"/>
                  <a:pt x="4864258" y="2459610"/>
                  <a:pt x="4863292" y="2459462"/>
                </a:cubicBezTo>
                <a:cubicBezTo>
                  <a:pt x="4862325" y="2459315"/>
                  <a:pt x="4861534" y="2459138"/>
                  <a:pt x="4860920" y="2458932"/>
                </a:cubicBezTo>
                <a:cubicBezTo>
                  <a:pt x="4860305" y="2458726"/>
                  <a:pt x="4859880" y="2458446"/>
                  <a:pt x="4859646" y="2458093"/>
                </a:cubicBezTo>
                <a:cubicBezTo>
                  <a:pt x="4859412" y="2457739"/>
                  <a:pt x="4859294" y="2457327"/>
                  <a:pt x="4859294" y="2456855"/>
                </a:cubicBezTo>
                <a:lnTo>
                  <a:pt x="4859294" y="2414705"/>
                </a:lnTo>
                <a:lnTo>
                  <a:pt x="4826952" y="2350197"/>
                </a:lnTo>
                <a:cubicBezTo>
                  <a:pt x="4826304" y="2348842"/>
                  <a:pt x="4825907" y="2347782"/>
                  <a:pt x="4825759" y="2347016"/>
                </a:cubicBezTo>
                <a:cubicBezTo>
                  <a:pt x="4825612" y="2346250"/>
                  <a:pt x="4825759" y="2345661"/>
                  <a:pt x="4826201" y="2345248"/>
                </a:cubicBezTo>
                <a:cubicBezTo>
                  <a:pt x="4826643" y="2344836"/>
                  <a:pt x="4827438" y="2344571"/>
                  <a:pt x="4828587" y="2344453"/>
                </a:cubicBezTo>
                <a:cubicBezTo>
                  <a:pt x="4829735" y="2344335"/>
                  <a:pt x="4831282" y="2344276"/>
                  <a:pt x="4833226" y="2344276"/>
                </a:cubicBezTo>
                <a:close/>
                <a:moveTo>
                  <a:pt x="4617086" y="2344276"/>
                </a:moveTo>
                <a:cubicBezTo>
                  <a:pt x="4618559" y="2344276"/>
                  <a:pt x="4619781" y="2344350"/>
                  <a:pt x="4620753" y="2344497"/>
                </a:cubicBezTo>
                <a:cubicBezTo>
                  <a:pt x="4621725" y="2344645"/>
                  <a:pt x="4622506" y="2344821"/>
                  <a:pt x="4623095" y="2345027"/>
                </a:cubicBezTo>
                <a:cubicBezTo>
                  <a:pt x="4623684" y="2345234"/>
                  <a:pt x="4624096" y="2345513"/>
                  <a:pt x="4624332" y="2345867"/>
                </a:cubicBezTo>
                <a:cubicBezTo>
                  <a:pt x="4624568" y="2346220"/>
                  <a:pt x="4624685" y="2346633"/>
                  <a:pt x="4624685" y="2347104"/>
                </a:cubicBezTo>
                <a:lnTo>
                  <a:pt x="4624685" y="2392878"/>
                </a:lnTo>
                <a:lnTo>
                  <a:pt x="4676733" y="2392878"/>
                </a:lnTo>
                <a:lnTo>
                  <a:pt x="4676733" y="2347104"/>
                </a:lnTo>
                <a:cubicBezTo>
                  <a:pt x="4676733" y="2346633"/>
                  <a:pt x="4676851" y="2346220"/>
                  <a:pt x="4677087" y="2345867"/>
                </a:cubicBezTo>
                <a:cubicBezTo>
                  <a:pt x="4677323" y="2345513"/>
                  <a:pt x="4677735" y="2345234"/>
                  <a:pt x="4678324" y="2345027"/>
                </a:cubicBezTo>
                <a:cubicBezTo>
                  <a:pt x="4678913" y="2344821"/>
                  <a:pt x="4679679" y="2344645"/>
                  <a:pt x="4680621" y="2344497"/>
                </a:cubicBezTo>
                <a:cubicBezTo>
                  <a:pt x="4681564" y="2344350"/>
                  <a:pt x="4682801" y="2344276"/>
                  <a:pt x="4684333" y="2344276"/>
                </a:cubicBezTo>
                <a:cubicBezTo>
                  <a:pt x="4685747" y="2344276"/>
                  <a:pt x="4686940" y="2344350"/>
                  <a:pt x="4687912" y="2344497"/>
                </a:cubicBezTo>
                <a:cubicBezTo>
                  <a:pt x="4688884" y="2344645"/>
                  <a:pt x="4689664" y="2344821"/>
                  <a:pt x="4690253" y="2345027"/>
                </a:cubicBezTo>
                <a:cubicBezTo>
                  <a:pt x="4690843" y="2345234"/>
                  <a:pt x="4691255" y="2345513"/>
                  <a:pt x="4691490" y="2345867"/>
                </a:cubicBezTo>
                <a:cubicBezTo>
                  <a:pt x="4691726" y="2346220"/>
                  <a:pt x="4691844" y="2346633"/>
                  <a:pt x="4691844" y="2347104"/>
                </a:cubicBezTo>
                <a:lnTo>
                  <a:pt x="4691844" y="2456855"/>
                </a:lnTo>
                <a:cubicBezTo>
                  <a:pt x="4691844" y="2457327"/>
                  <a:pt x="4691726" y="2457739"/>
                  <a:pt x="4691490" y="2458093"/>
                </a:cubicBezTo>
                <a:cubicBezTo>
                  <a:pt x="4691255" y="2458446"/>
                  <a:pt x="4690843" y="2458726"/>
                  <a:pt x="4690253" y="2458932"/>
                </a:cubicBezTo>
                <a:cubicBezTo>
                  <a:pt x="4689664" y="2459138"/>
                  <a:pt x="4688884" y="2459315"/>
                  <a:pt x="4687912" y="2459462"/>
                </a:cubicBezTo>
                <a:cubicBezTo>
                  <a:pt x="4686940" y="2459610"/>
                  <a:pt x="4685747" y="2459683"/>
                  <a:pt x="4684333" y="2459683"/>
                </a:cubicBezTo>
                <a:cubicBezTo>
                  <a:pt x="4682801" y="2459683"/>
                  <a:pt x="4681564" y="2459610"/>
                  <a:pt x="4680621" y="2459462"/>
                </a:cubicBezTo>
                <a:cubicBezTo>
                  <a:pt x="4679679" y="2459315"/>
                  <a:pt x="4678913" y="2459138"/>
                  <a:pt x="4678324" y="2458932"/>
                </a:cubicBezTo>
                <a:cubicBezTo>
                  <a:pt x="4677735" y="2458726"/>
                  <a:pt x="4677323" y="2458446"/>
                  <a:pt x="4677087" y="2458093"/>
                </a:cubicBezTo>
                <a:cubicBezTo>
                  <a:pt x="4676851" y="2457739"/>
                  <a:pt x="4676733" y="2457327"/>
                  <a:pt x="4676733" y="2456855"/>
                </a:cubicBezTo>
                <a:lnTo>
                  <a:pt x="4676733" y="2406133"/>
                </a:lnTo>
                <a:lnTo>
                  <a:pt x="4624685" y="2406133"/>
                </a:lnTo>
                <a:lnTo>
                  <a:pt x="4624685" y="2456855"/>
                </a:lnTo>
                <a:cubicBezTo>
                  <a:pt x="4624685" y="2457327"/>
                  <a:pt x="4624568" y="2457739"/>
                  <a:pt x="4624332" y="2458093"/>
                </a:cubicBezTo>
                <a:cubicBezTo>
                  <a:pt x="4624096" y="2458446"/>
                  <a:pt x="4623684" y="2458726"/>
                  <a:pt x="4623095" y="2458932"/>
                </a:cubicBezTo>
                <a:cubicBezTo>
                  <a:pt x="4622506" y="2459138"/>
                  <a:pt x="4621725" y="2459315"/>
                  <a:pt x="4620753" y="2459462"/>
                </a:cubicBezTo>
                <a:cubicBezTo>
                  <a:pt x="4619781" y="2459610"/>
                  <a:pt x="4618559" y="2459683"/>
                  <a:pt x="4617086" y="2459683"/>
                </a:cubicBezTo>
                <a:cubicBezTo>
                  <a:pt x="4615672" y="2459683"/>
                  <a:pt x="4614464" y="2459610"/>
                  <a:pt x="4613463" y="2459462"/>
                </a:cubicBezTo>
                <a:cubicBezTo>
                  <a:pt x="4612461" y="2459315"/>
                  <a:pt x="4611666" y="2459138"/>
                  <a:pt x="4611077" y="2458932"/>
                </a:cubicBezTo>
                <a:cubicBezTo>
                  <a:pt x="4610488" y="2458726"/>
                  <a:pt x="4610076" y="2458446"/>
                  <a:pt x="4609840" y="2458093"/>
                </a:cubicBezTo>
                <a:cubicBezTo>
                  <a:pt x="4609604" y="2457739"/>
                  <a:pt x="4609486" y="2457327"/>
                  <a:pt x="4609486" y="2456855"/>
                </a:cubicBezTo>
                <a:lnTo>
                  <a:pt x="4609486" y="2347104"/>
                </a:lnTo>
                <a:cubicBezTo>
                  <a:pt x="4609486" y="2346633"/>
                  <a:pt x="4609604" y="2346220"/>
                  <a:pt x="4609840" y="2345867"/>
                </a:cubicBezTo>
                <a:cubicBezTo>
                  <a:pt x="4610076" y="2345513"/>
                  <a:pt x="4610488" y="2345234"/>
                  <a:pt x="4611077" y="2345027"/>
                </a:cubicBezTo>
                <a:cubicBezTo>
                  <a:pt x="4611666" y="2344821"/>
                  <a:pt x="4612461" y="2344645"/>
                  <a:pt x="4613463" y="2344497"/>
                </a:cubicBezTo>
                <a:cubicBezTo>
                  <a:pt x="4614464" y="2344350"/>
                  <a:pt x="4615672" y="2344276"/>
                  <a:pt x="4617086" y="2344276"/>
                </a:cubicBezTo>
                <a:close/>
                <a:moveTo>
                  <a:pt x="4366501" y="2344276"/>
                </a:moveTo>
                <a:cubicBezTo>
                  <a:pt x="4368269" y="2344276"/>
                  <a:pt x="4369697" y="2344335"/>
                  <a:pt x="4370787" y="2344453"/>
                </a:cubicBezTo>
                <a:cubicBezTo>
                  <a:pt x="4371877" y="2344571"/>
                  <a:pt x="4372746" y="2344733"/>
                  <a:pt x="4373394" y="2344939"/>
                </a:cubicBezTo>
                <a:cubicBezTo>
                  <a:pt x="4374042" y="2345145"/>
                  <a:pt x="4374528" y="2345440"/>
                  <a:pt x="4374852" y="2345823"/>
                </a:cubicBezTo>
                <a:cubicBezTo>
                  <a:pt x="4375176" y="2346206"/>
                  <a:pt x="4375485" y="2346692"/>
                  <a:pt x="4375780" y="2347281"/>
                </a:cubicBezTo>
                <a:lnTo>
                  <a:pt x="4391597" y="2380153"/>
                </a:lnTo>
                <a:cubicBezTo>
                  <a:pt x="4393066" y="2383276"/>
                  <a:pt x="4394531" y="2386545"/>
                  <a:pt x="4395996" y="2389962"/>
                </a:cubicBezTo>
                <a:cubicBezTo>
                  <a:pt x="4397460" y="2393379"/>
                  <a:pt x="4398953" y="2396825"/>
                  <a:pt x="4400477" y="2400301"/>
                </a:cubicBezTo>
                <a:lnTo>
                  <a:pt x="4400652" y="2400301"/>
                </a:lnTo>
                <a:cubicBezTo>
                  <a:pt x="4401999" y="2396943"/>
                  <a:pt x="4403390" y="2393600"/>
                  <a:pt x="4404825" y="2390271"/>
                </a:cubicBezTo>
                <a:cubicBezTo>
                  <a:pt x="4406260" y="2386943"/>
                  <a:pt x="4407712" y="2383658"/>
                  <a:pt x="4409182" y="2380418"/>
                </a:cubicBezTo>
                <a:lnTo>
                  <a:pt x="4425088" y="2347369"/>
                </a:lnTo>
                <a:cubicBezTo>
                  <a:pt x="4425265" y="2346780"/>
                  <a:pt x="4425515" y="2346279"/>
                  <a:pt x="4425839" y="2345867"/>
                </a:cubicBezTo>
                <a:cubicBezTo>
                  <a:pt x="4426163" y="2345455"/>
                  <a:pt x="4426605" y="2345145"/>
                  <a:pt x="4427165" y="2344939"/>
                </a:cubicBezTo>
                <a:cubicBezTo>
                  <a:pt x="4427725" y="2344733"/>
                  <a:pt x="4428505" y="2344571"/>
                  <a:pt x="4429506" y="2344453"/>
                </a:cubicBezTo>
                <a:cubicBezTo>
                  <a:pt x="4430508" y="2344335"/>
                  <a:pt x="4431775" y="2344276"/>
                  <a:pt x="4433306" y="2344276"/>
                </a:cubicBezTo>
                <a:cubicBezTo>
                  <a:pt x="4435427" y="2344276"/>
                  <a:pt x="4437091" y="2344350"/>
                  <a:pt x="4438299" y="2344497"/>
                </a:cubicBezTo>
                <a:cubicBezTo>
                  <a:pt x="4439507" y="2344645"/>
                  <a:pt x="4440346" y="2344925"/>
                  <a:pt x="4440817" y="2345337"/>
                </a:cubicBezTo>
                <a:cubicBezTo>
                  <a:pt x="4441289" y="2345749"/>
                  <a:pt x="4441451" y="2346338"/>
                  <a:pt x="4441303" y="2347104"/>
                </a:cubicBezTo>
                <a:cubicBezTo>
                  <a:pt x="4441156" y="2347870"/>
                  <a:pt x="4440759" y="2348901"/>
                  <a:pt x="4440110" y="2350197"/>
                </a:cubicBezTo>
                <a:lnTo>
                  <a:pt x="4407768" y="2414705"/>
                </a:lnTo>
                <a:lnTo>
                  <a:pt x="4407768" y="2456855"/>
                </a:lnTo>
                <a:cubicBezTo>
                  <a:pt x="4407768" y="2457327"/>
                  <a:pt x="4407651" y="2457739"/>
                  <a:pt x="4407417" y="2458093"/>
                </a:cubicBezTo>
                <a:cubicBezTo>
                  <a:pt x="4407183" y="2458446"/>
                  <a:pt x="4406773" y="2458726"/>
                  <a:pt x="4406187" y="2458932"/>
                </a:cubicBezTo>
                <a:cubicBezTo>
                  <a:pt x="4405601" y="2459138"/>
                  <a:pt x="4404810" y="2459315"/>
                  <a:pt x="4403815" y="2459462"/>
                </a:cubicBezTo>
                <a:cubicBezTo>
                  <a:pt x="4402819" y="2459610"/>
                  <a:pt x="4401619" y="2459683"/>
                  <a:pt x="4400213" y="2459683"/>
                </a:cubicBezTo>
                <a:cubicBezTo>
                  <a:pt x="4398749" y="2459683"/>
                  <a:pt x="4397533" y="2459610"/>
                  <a:pt x="4396567" y="2459462"/>
                </a:cubicBezTo>
                <a:cubicBezTo>
                  <a:pt x="4395600" y="2459315"/>
                  <a:pt x="4394809" y="2459138"/>
                  <a:pt x="4394195" y="2458932"/>
                </a:cubicBezTo>
                <a:cubicBezTo>
                  <a:pt x="4393580" y="2458726"/>
                  <a:pt x="4393155" y="2458446"/>
                  <a:pt x="4392921" y="2458093"/>
                </a:cubicBezTo>
                <a:cubicBezTo>
                  <a:pt x="4392687" y="2457739"/>
                  <a:pt x="4392569" y="2457327"/>
                  <a:pt x="4392569" y="2456855"/>
                </a:cubicBezTo>
                <a:lnTo>
                  <a:pt x="4392569" y="2414705"/>
                </a:lnTo>
                <a:lnTo>
                  <a:pt x="4360227" y="2350197"/>
                </a:lnTo>
                <a:cubicBezTo>
                  <a:pt x="4359579" y="2348842"/>
                  <a:pt x="4359181" y="2347782"/>
                  <a:pt x="4359034" y="2347016"/>
                </a:cubicBezTo>
                <a:cubicBezTo>
                  <a:pt x="4358887" y="2346250"/>
                  <a:pt x="4359034" y="2345661"/>
                  <a:pt x="4359476" y="2345248"/>
                </a:cubicBezTo>
                <a:cubicBezTo>
                  <a:pt x="4359918" y="2344836"/>
                  <a:pt x="4360713" y="2344571"/>
                  <a:pt x="4361862" y="2344453"/>
                </a:cubicBezTo>
                <a:cubicBezTo>
                  <a:pt x="4363011" y="2344335"/>
                  <a:pt x="4364557" y="2344276"/>
                  <a:pt x="4366501" y="2344276"/>
                </a:cubicBezTo>
                <a:close/>
                <a:moveTo>
                  <a:pt x="4140836" y="2344276"/>
                </a:moveTo>
                <a:cubicBezTo>
                  <a:pt x="4142309" y="2344276"/>
                  <a:pt x="4143531" y="2344350"/>
                  <a:pt x="4144503" y="2344497"/>
                </a:cubicBezTo>
                <a:cubicBezTo>
                  <a:pt x="4145475" y="2344645"/>
                  <a:pt x="4146256" y="2344821"/>
                  <a:pt x="4146845" y="2345027"/>
                </a:cubicBezTo>
                <a:cubicBezTo>
                  <a:pt x="4147434" y="2345234"/>
                  <a:pt x="4147846" y="2345513"/>
                  <a:pt x="4148082" y="2345867"/>
                </a:cubicBezTo>
                <a:cubicBezTo>
                  <a:pt x="4148317" y="2346220"/>
                  <a:pt x="4148435" y="2346633"/>
                  <a:pt x="4148435" y="2347104"/>
                </a:cubicBezTo>
                <a:lnTo>
                  <a:pt x="4148435" y="2392878"/>
                </a:lnTo>
                <a:lnTo>
                  <a:pt x="4200483" y="2392878"/>
                </a:lnTo>
                <a:lnTo>
                  <a:pt x="4200483" y="2347104"/>
                </a:lnTo>
                <a:cubicBezTo>
                  <a:pt x="4200483" y="2346633"/>
                  <a:pt x="4200601" y="2346220"/>
                  <a:pt x="4200837" y="2345867"/>
                </a:cubicBezTo>
                <a:cubicBezTo>
                  <a:pt x="4201072" y="2345513"/>
                  <a:pt x="4201485" y="2345234"/>
                  <a:pt x="4202074" y="2345027"/>
                </a:cubicBezTo>
                <a:cubicBezTo>
                  <a:pt x="4202663" y="2344821"/>
                  <a:pt x="4203429" y="2344645"/>
                  <a:pt x="4204372" y="2344497"/>
                </a:cubicBezTo>
                <a:cubicBezTo>
                  <a:pt x="4205314" y="2344350"/>
                  <a:pt x="4206551" y="2344276"/>
                  <a:pt x="4208083" y="2344276"/>
                </a:cubicBezTo>
                <a:cubicBezTo>
                  <a:pt x="4209497" y="2344276"/>
                  <a:pt x="4210690" y="2344350"/>
                  <a:pt x="4211662" y="2344497"/>
                </a:cubicBezTo>
                <a:cubicBezTo>
                  <a:pt x="4212634" y="2344645"/>
                  <a:pt x="4213414" y="2344821"/>
                  <a:pt x="4214004" y="2345027"/>
                </a:cubicBezTo>
                <a:cubicBezTo>
                  <a:pt x="4214592" y="2345234"/>
                  <a:pt x="4215005" y="2345513"/>
                  <a:pt x="4215241" y="2345867"/>
                </a:cubicBezTo>
                <a:cubicBezTo>
                  <a:pt x="4215476" y="2346220"/>
                  <a:pt x="4215594" y="2346633"/>
                  <a:pt x="4215594" y="2347104"/>
                </a:cubicBezTo>
                <a:lnTo>
                  <a:pt x="4215594" y="2456855"/>
                </a:lnTo>
                <a:cubicBezTo>
                  <a:pt x="4215594" y="2457327"/>
                  <a:pt x="4215476" y="2457739"/>
                  <a:pt x="4215241" y="2458093"/>
                </a:cubicBezTo>
                <a:cubicBezTo>
                  <a:pt x="4215005" y="2458446"/>
                  <a:pt x="4214592" y="2458726"/>
                  <a:pt x="4214004" y="2458932"/>
                </a:cubicBezTo>
                <a:cubicBezTo>
                  <a:pt x="4213414" y="2459138"/>
                  <a:pt x="4212634" y="2459315"/>
                  <a:pt x="4211662" y="2459462"/>
                </a:cubicBezTo>
                <a:cubicBezTo>
                  <a:pt x="4210690" y="2459610"/>
                  <a:pt x="4209497" y="2459683"/>
                  <a:pt x="4208083" y="2459683"/>
                </a:cubicBezTo>
                <a:cubicBezTo>
                  <a:pt x="4206551" y="2459683"/>
                  <a:pt x="4205314" y="2459610"/>
                  <a:pt x="4204372" y="2459462"/>
                </a:cubicBezTo>
                <a:cubicBezTo>
                  <a:pt x="4203429" y="2459315"/>
                  <a:pt x="4202663" y="2459138"/>
                  <a:pt x="4202074" y="2458932"/>
                </a:cubicBezTo>
                <a:cubicBezTo>
                  <a:pt x="4201485" y="2458726"/>
                  <a:pt x="4201072" y="2458446"/>
                  <a:pt x="4200837" y="2458093"/>
                </a:cubicBezTo>
                <a:cubicBezTo>
                  <a:pt x="4200601" y="2457739"/>
                  <a:pt x="4200483" y="2457327"/>
                  <a:pt x="4200483" y="2456855"/>
                </a:cubicBezTo>
                <a:lnTo>
                  <a:pt x="4200483" y="2406133"/>
                </a:lnTo>
                <a:lnTo>
                  <a:pt x="4148435" y="2406133"/>
                </a:lnTo>
                <a:lnTo>
                  <a:pt x="4148435" y="2456855"/>
                </a:lnTo>
                <a:cubicBezTo>
                  <a:pt x="4148435" y="2457327"/>
                  <a:pt x="4148317" y="2457739"/>
                  <a:pt x="4148082" y="2458093"/>
                </a:cubicBezTo>
                <a:cubicBezTo>
                  <a:pt x="4147846" y="2458446"/>
                  <a:pt x="4147434" y="2458726"/>
                  <a:pt x="4146845" y="2458932"/>
                </a:cubicBezTo>
                <a:cubicBezTo>
                  <a:pt x="4146256" y="2459138"/>
                  <a:pt x="4145475" y="2459315"/>
                  <a:pt x="4144503" y="2459462"/>
                </a:cubicBezTo>
                <a:cubicBezTo>
                  <a:pt x="4143531" y="2459610"/>
                  <a:pt x="4142309" y="2459683"/>
                  <a:pt x="4140836" y="2459683"/>
                </a:cubicBezTo>
                <a:cubicBezTo>
                  <a:pt x="4139422" y="2459683"/>
                  <a:pt x="4138214" y="2459610"/>
                  <a:pt x="4137213" y="2459462"/>
                </a:cubicBezTo>
                <a:cubicBezTo>
                  <a:pt x="4136211" y="2459315"/>
                  <a:pt x="4135416" y="2459138"/>
                  <a:pt x="4134827" y="2458932"/>
                </a:cubicBezTo>
                <a:cubicBezTo>
                  <a:pt x="4134238" y="2458726"/>
                  <a:pt x="4133825" y="2458446"/>
                  <a:pt x="4133590" y="2458093"/>
                </a:cubicBezTo>
                <a:cubicBezTo>
                  <a:pt x="4133354" y="2457739"/>
                  <a:pt x="4133236" y="2457327"/>
                  <a:pt x="4133236" y="2456855"/>
                </a:cubicBezTo>
                <a:lnTo>
                  <a:pt x="4133236" y="2347104"/>
                </a:lnTo>
                <a:cubicBezTo>
                  <a:pt x="4133236" y="2346633"/>
                  <a:pt x="4133354" y="2346220"/>
                  <a:pt x="4133590" y="2345867"/>
                </a:cubicBezTo>
                <a:cubicBezTo>
                  <a:pt x="4133825" y="2345513"/>
                  <a:pt x="4134238" y="2345234"/>
                  <a:pt x="4134827" y="2345027"/>
                </a:cubicBezTo>
                <a:cubicBezTo>
                  <a:pt x="4135416" y="2344821"/>
                  <a:pt x="4136211" y="2344645"/>
                  <a:pt x="4137213" y="2344497"/>
                </a:cubicBezTo>
                <a:cubicBezTo>
                  <a:pt x="4138214" y="2344350"/>
                  <a:pt x="4139422" y="2344276"/>
                  <a:pt x="4140836" y="2344276"/>
                </a:cubicBezTo>
                <a:close/>
                <a:moveTo>
                  <a:pt x="3890251" y="2344276"/>
                </a:moveTo>
                <a:cubicBezTo>
                  <a:pt x="3892019" y="2344276"/>
                  <a:pt x="3893447" y="2344335"/>
                  <a:pt x="3894537" y="2344453"/>
                </a:cubicBezTo>
                <a:cubicBezTo>
                  <a:pt x="3895627" y="2344571"/>
                  <a:pt x="3896496" y="2344733"/>
                  <a:pt x="3897144" y="2344939"/>
                </a:cubicBezTo>
                <a:cubicBezTo>
                  <a:pt x="3897792" y="2345145"/>
                  <a:pt x="3898278" y="2345440"/>
                  <a:pt x="3898602" y="2345823"/>
                </a:cubicBezTo>
                <a:cubicBezTo>
                  <a:pt x="3898926" y="2346206"/>
                  <a:pt x="3899235" y="2346692"/>
                  <a:pt x="3899530" y="2347281"/>
                </a:cubicBezTo>
                <a:lnTo>
                  <a:pt x="3915347" y="2380153"/>
                </a:lnTo>
                <a:cubicBezTo>
                  <a:pt x="3916816" y="2383276"/>
                  <a:pt x="3918281" y="2386545"/>
                  <a:pt x="3919746" y="2389962"/>
                </a:cubicBezTo>
                <a:cubicBezTo>
                  <a:pt x="3921210" y="2393379"/>
                  <a:pt x="3922703" y="2396825"/>
                  <a:pt x="3924227" y="2400301"/>
                </a:cubicBezTo>
                <a:lnTo>
                  <a:pt x="3924402" y="2400301"/>
                </a:lnTo>
                <a:cubicBezTo>
                  <a:pt x="3925749" y="2396943"/>
                  <a:pt x="3927140" y="2393600"/>
                  <a:pt x="3928575" y="2390271"/>
                </a:cubicBezTo>
                <a:cubicBezTo>
                  <a:pt x="3930010" y="2386943"/>
                  <a:pt x="3931462" y="2383658"/>
                  <a:pt x="3932932" y="2380418"/>
                </a:cubicBezTo>
                <a:lnTo>
                  <a:pt x="3948838" y="2347369"/>
                </a:lnTo>
                <a:cubicBezTo>
                  <a:pt x="3949015" y="2346780"/>
                  <a:pt x="3949265" y="2346279"/>
                  <a:pt x="3949589" y="2345867"/>
                </a:cubicBezTo>
                <a:cubicBezTo>
                  <a:pt x="3949913" y="2345455"/>
                  <a:pt x="3950355" y="2345145"/>
                  <a:pt x="3950915" y="2344939"/>
                </a:cubicBezTo>
                <a:cubicBezTo>
                  <a:pt x="3951475" y="2344733"/>
                  <a:pt x="3952255" y="2344571"/>
                  <a:pt x="3953257" y="2344453"/>
                </a:cubicBezTo>
                <a:cubicBezTo>
                  <a:pt x="3954258" y="2344335"/>
                  <a:pt x="3955525" y="2344276"/>
                  <a:pt x="3957056" y="2344276"/>
                </a:cubicBezTo>
                <a:cubicBezTo>
                  <a:pt x="3959177" y="2344276"/>
                  <a:pt x="3960841" y="2344350"/>
                  <a:pt x="3962049" y="2344497"/>
                </a:cubicBezTo>
                <a:cubicBezTo>
                  <a:pt x="3963257" y="2344645"/>
                  <a:pt x="3964096" y="2344925"/>
                  <a:pt x="3964568" y="2345337"/>
                </a:cubicBezTo>
                <a:cubicBezTo>
                  <a:pt x="3965039" y="2345749"/>
                  <a:pt x="3965201" y="2346338"/>
                  <a:pt x="3965054" y="2347104"/>
                </a:cubicBezTo>
                <a:cubicBezTo>
                  <a:pt x="3964906" y="2347870"/>
                  <a:pt x="3964509" y="2348901"/>
                  <a:pt x="3963861" y="2350197"/>
                </a:cubicBezTo>
                <a:lnTo>
                  <a:pt x="3931518" y="2414705"/>
                </a:lnTo>
                <a:lnTo>
                  <a:pt x="3931518" y="2456855"/>
                </a:lnTo>
                <a:cubicBezTo>
                  <a:pt x="3931518" y="2457327"/>
                  <a:pt x="3931401" y="2457739"/>
                  <a:pt x="3931167" y="2458093"/>
                </a:cubicBezTo>
                <a:cubicBezTo>
                  <a:pt x="3930933" y="2458446"/>
                  <a:pt x="3930523" y="2458726"/>
                  <a:pt x="3929937" y="2458932"/>
                </a:cubicBezTo>
                <a:cubicBezTo>
                  <a:pt x="3929351" y="2459138"/>
                  <a:pt x="3928560" y="2459315"/>
                  <a:pt x="3927565" y="2459462"/>
                </a:cubicBezTo>
                <a:cubicBezTo>
                  <a:pt x="3926569" y="2459610"/>
                  <a:pt x="3925369" y="2459683"/>
                  <a:pt x="3923963" y="2459683"/>
                </a:cubicBezTo>
                <a:cubicBezTo>
                  <a:pt x="3922499" y="2459683"/>
                  <a:pt x="3921283" y="2459610"/>
                  <a:pt x="3920317" y="2459462"/>
                </a:cubicBezTo>
                <a:cubicBezTo>
                  <a:pt x="3919350" y="2459315"/>
                  <a:pt x="3918559" y="2459138"/>
                  <a:pt x="3917945" y="2458932"/>
                </a:cubicBezTo>
                <a:cubicBezTo>
                  <a:pt x="3917330" y="2458726"/>
                  <a:pt x="3916905" y="2458446"/>
                  <a:pt x="3916671" y="2458093"/>
                </a:cubicBezTo>
                <a:cubicBezTo>
                  <a:pt x="3916437" y="2457739"/>
                  <a:pt x="3916319" y="2457327"/>
                  <a:pt x="3916319" y="2456855"/>
                </a:cubicBezTo>
                <a:lnTo>
                  <a:pt x="3916319" y="2414705"/>
                </a:lnTo>
                <a:lnTo>
                  <a:pt x="3883977" y="2350197"/>
                </a:lnTo>
                <a:cubicBezTo>
                  <a:pt x="3883329" y="2348842"/>
                  <a:pt x="3882931" y="2347782"/>
                  <a:pt x="3882784" y="2347016"/>
                </a:cubicBezTo>
                <a:cubicBezTo>
                  <a:pt x="3882637" y="2346250"/>
                  <a:pt x="3882784" y="2345661"/>
                  <a:pt x="3883226" y="2345248"/>
                </a:cubicBezTo>
                <a:cubicBezTo>
                  <a:pt x="3883668" y="2344836"/>
                  <a:pt x="3884463" y="2344571"/>
                  <a:pt x="3885612" y="2344453"/>
                </a:cubicBezTo>
                <a:cubicBezTo>
                  <a:pt x="3886761" y="2344335"/>
                  <a:pt x="3888307" y="2344276"/>
                  <a:pt x="3890251" y="2344276"/>
                </a:cubicBezTo>
                <a:close/>
                <a:moveTo>
                  <a:pt x="3674150" y="2344276"/>
                </a:moveTo>
                <a:cubicBezTo>
                  <a:pt x="3675623" y="2344276"/>
                  <a:pt x="3676844" y="2344350"/>
                  <a:pt x="3677817" y="2344497"/>
                </a:cubicBezTo>
                <a:cubicBezTo>
                  <a:pt x="3678789" y="2344645"/>
                  <a:pt x="3679570" y="2344821"/>
                  <a:pt x="3680158" y="2345027"/>
                </a:cubicBezTo>
                <a:cubicBezTo>
                  <a:pt x="3680747" y="2345234"/>
                  <a:pt x="3681160" y="2345513"/>
                  <a:pt x="3681396" y="2345867"/>
                </a:cubicBezTo>
                <a:cubicBezTo>
                  <a:pt x="3681631" y="2346220"/>
                  <a:pt x="3681749" y="2346633"/>
                  <a:pt x="3681749" y="2347104"/>
                </a:cubicBezTo>
                <a:lnTo>
                  <a:pt x="3681749" y="2392878"/>
                </a:lnTo>
                <a:lnTo>
                  <a:pt x="3733798" y="2392878"/>
                </a:lnTo>
                <a:lnTo>
                  <a:pt x="3733798" y="2347104"/>
                </a:lnTo>
                <a:cubicBezTo>
                  <a:pt x="3733798" y="2346633"/>
                  <a:pt x="3733915" y="2346220"/>
                  <a:pt x="3734150" y="2345867"/>
                </a:cubicBezTo>
                <a:cubicBezTo>
                  <a:pt x="3734385" y="2345513"/>
                  <a:pt x="3734798" y="2345234"/>
                  <a:pt x="3735388" y="2345027"/>
                </a:cubicBezTo>
                <a:cubicBezTo>
                  <a:pt x="3735977" y="2344821"/>
                  <a:pt x="3736743" y="2344645"/>
                  <a:pt x="3737685" y="2344497"/>
                </a:cubicBezTo>
                <a:cubicBezTo>
                  <a:pt x="3738628" y="2344350"/>
                  <a:pt x="3739865" y="2344276"/>
                  <a:pt x="3741397" y="2344276"/>
                </a:cubicBezTo>
                <a:cubicBezTo>
                  <a:pt x="3742811" y="2344276"/>
                  <a:pt x="3744003" y="2344350"/>
                  <a:pt x="3744937" y="2344497"/>
                </a:cubicBezTo>
                <a:cubicBezTo>
                  <a:pt x="3745909" y="2344645"/>
                  <a:pt x="3746689" y="2344821"/>
                  <a:pt x="3747279" y="2345027"/>
                </a:cubicBezTo>
                <a:cubicBezTo>
                  <a:pt x="3747867" y="2345234"/>
                  <a:pt x="3748280" y="2345513"/>
                  <a:pt x="3748516" y="2345867"/>
                </a:cubicBezTo>
                <a:cubicBezTo>
                  <a:pt x="3748751" y="2346220"/>
                  <a:pt x="3748869" y="2346633"/>
                  <a:pt x="3748869" y="2347104"/>
                </a:cubicBezTo>
                <a:lnTo>
                  <a:pt x="3748869" y="2456855"/>
                </a:lnTo>
                <a:cubicBezTo>
                  <a:pt x="3748869" y="2457327"/>
                  <a:pt x="3748751" y="2457739"/>
                  <a:pt x="3748516" y="2458093"/>
                </a:cubicBezTo>
                <a:cubicBezTo>
                  <a:pt x="3748280" y="2458446"/>
                  <a:pt x="3747867" y="2458726"/>
                  <a:pt x="3747279" y="2458932"/>
                </a:cubicBezTo>
                <a:cubicBezTo>
                  <a:pt x="3746689" y="2459138"/>
                  <a:pt x="3745909" y="2459315"/>
                  <a:pt x="3744937" y="2459462"/>
                </a:cubicBezTo>
                <a:cubicBezTo>
                  <a:pt x="3744003" y="2459610"/>
                  <a:pt x="3742811" y="2459683"/>
                  <a:pt x="3741397" y="2459683"/>
                </a:cubicBezTo>
                <a:cubicBezTo>
                  <a:pt x="3739865" y="2459683"/>
                  <a:pt x="3738628" y="2459610"/>
                  <a:pt x="3737685" y="2459462"/>
                </a:cubicBezTo>
                <a:cubicBezTo>
                  <a:pt x="3736743" y="2459315"/>
                  <a:pt x="3735977" y="2459138"/>
                  <a:pt x="3735388" y="2458932"/>
                </a:cubicBezTo>
                <a:cubicBezTo>
                  <a:pt x="3734798" y="2458726"/>
                  <a:pt x="3734385" y="2458446"/>
                  <a:pt x="3734150" y="2458093"/>
                </a:cubicBezTo>
                <a:cubicBezTo>
                  <a:pt x="3733915" y="2457739"/>
                  <a:pt x="3733798" y="2457327"/>
                  <a:pt x="3733798" y="2456855"/>
                </a:cubicBezTo>
                <a:lnTo>
                  <a:pt x="3733798" y="2406133"/>
                </a:lnTo>
                <a:lnTo>
                  <a:pt x="3681749" y="2406133"/>
                </a:lnTo>
                <a:lnTo>
                  <a:pt x="3681749" y="2456855"/>
                </a:lnTo>
                <a:cubicBezTo>
                  <a:pt x="3681749" y="2457327"/>
                  <a:pt x="3681631" y="2457739"/>
                  <a:pt x="3681396" y="2458093"/>
                </a:cubicBezTo>
                <a:cubicBezTo>
                  <a:pt x="3681160" y="2458446"/>
                  <a:pt x="3680747" y="2458726"/>
                  <a:pt x="3680158" y="2458932"/>
                </a:cubicBezTo>
                <a:cubicBezTo>
                  <a:pt x="3679570" y="2459138"/>
                  <a:pt x="3678789" y="2459315"/>
                  <a:pt x="3677817" y="2459462"/>
                </a:cubicBezTo>
                <a:cubicBezTo>
                  <a:pt x="3676844" y="2459610"/>
                  <a:pt x="3675623" y="2459683"/>
                  <a:pt x="3674150" y="2459683"/>
                </a:cubicBezTo>
                <a:cubicBezTo>
                  <a:pt x="3672736" y="2459683"/>
                  <a:pt x="3671528" y="2459610"/>
                  <a:pt x="3670528" y="2459462"/>
                </a:cubicBezTo>
                <a:cubicBezTo>
                  <a:pt x="3669526" y="2459315"/>
                  <a:pt x="3668731" y="2459138"/>
                  <a:pt x="3668141" y="2458932"/>
                </a:cubicBezTo>
                <a:cubicBezTo>
                  <a:pt x="3667551" y="2458726"/>
                  <a:pt x="3667139" y="2458446"/>
                  <a:pt x="3666904" y="2458093"/>
                </a:cubicBezTo>
                <a:cubicBezTo>
                  <a:pt x="3666669" y="2457739"/>
                  <a:pt x="3666550" y="2457327"/>
                  <a:pt x="3666550" y="2456855"/>
                </a:cubicBezTo>
                <a:lnTo>
                  <a:pt x="3666550" y="2347104"/>
                </a:lnTo>
                <a:cubicBezTo>
                  <a:pt x="3666550" y="2346633"/>
                  <a:pt x="3666669" y="2346220"/>
                  <a:pt x="3666904" y="2345867"/>
                </a:cubicBezTo>
                <a:cubicBezTo>
                  <a:pt x="3667139" y="2345513"/>
                  <a:pt x="3667551" y="2345234"/>
                  <a:pt x="3668141" y="2345027"/>
                </a:cubicBezTo>
                <a:cubicBezTo>
                  <a:pt x="3668731" y="2344821"/>
                  <a:pt x="3669526" y="2344645"/>
                  <a:pt x="3670528" y="2344497"/>
                </a:cubicBezTo>
                <a:cubicBezTo>
                  <a:pt x="3671528" y="2344350"/>
                  <a:pt x="3672736" y="2344276"/>
                  <a:pt x="3674150" y="2344276"/>
                </a:cubicBezTo>
                <a:close/>
                <a:moveTo>
                  <a:pt x="3423566" y="2344276"/>
                </a:moveTo>
                <a:cubicBezTo>
                  <a:pt x="3425334" y="2344276"/>
                  <a:pt x="3426762" y="2344335"/>
                  <a:pt x="3427852" y="2344453"/>
                </a:cubicBezTo>
                <a:cubicBezTo>
                  <a:pt x="3428942" y="2344571"/>
                  <a:pt x="3429811" y="2344733"/>
                  <a:pt x="3430459" y="2344939"/>
                </a:cubicBezTo>
                <a:cubicBezTo>
                  <a:pt x="3431106" y="2345145"/>
                  <a:pt x="3431593" y="2345440"/>
                  <a:pt x="3431916" y="2345823"/>
                </a:cubicBezTo>
                <a:cubicBezTo>
                  <a:pt x="3432241" y="2346206"/>
                  <a:pt x="3432550" y="2346692"/>
                  <a:pt x="3432845" y="2347281"/>
                </a:cubicBezTo>
                <a:lnTo>
                  <a:pt x="3448662" y="2380153"/>
                </a:lnTo>
                <a:cubicBezTo>
                  <a:pt x="3450131" y="2383276"/>
                  <a:pt x="3451597" y="2386545"/>
                  <a:pt x="3453061" y="2389962"/>
                </a:cubicBezTo>
                <a:cubicBezTo>
                  <a:pt x="3454525" y="2393379"/>
                  <a:pt x="3456018" y="2396825"/>
                  <a:pt x="3457542" y="2400301"/>
                </a:cubicBezTo>
                <a:lnTo>
                  <a:pt x="3457716" y="2400301"/>
                </a:lnTo>
                <a:cubicBezTo>
                  <a:pt x="3459064" y="2396943"/>
                  <a:pt x="3460455" y="2393600"/>
                  <a:pt x="3461890" y="2390271"/>
                </a:cubicBezTo>
                <a:cubicBezTo>
                  <a:pt x="3463325" y="2386943"/>
                  <a:pt x="3464777" y="2383658"/>
                  <a:pt x="3466247" y="2380418"/>
                </a:cubicBezTo>
                <a:lnTo>
                  <a:pt x="3482153" y="2347369"/>
                </a:lnTo>
                <a:cubicBezTo>
                  <a:pt x="3482330" y="2346780"/>
                  <a:pt x="3482580" y="2346279"/>
                  <a:pt x="3482904" y="2345867"/>
                </a:cubicBezTo>
                <a:cubicBezTo>
                  <a:pt x="3483229" y="2345455"/>
                  <a:pt x="3483670" y="2345145"/>
                  <a:pt x="3484230" y="2344939"/>
                </a:cubicBezTo>
                <a:cubicBezTo>
                  <a:pt x="3484790" y="2344733"/>
                  <a:pt x="3485570" y="2344571"/>
                  <a:pt x="3486572" y="2344453"/>
                </a:cubicBezTo>
                <a:cubicBezTo>
                  <a:pt x="3487573" y="2344335"/>
                  <a:pt x="3488840" y="2344276"/>
                  <a:pt x="3490371" y="2344276"/>
                </a:cubicBezTo>
                <a:cubicBezTo>
                  <a:pt x="3492492" y="2344276"/>
                  <a:pt x="3494157" y="2344350"/>
                  <a:pt x="3495364" y="2344497"/>
                </a:cubicBezTo>
                <a:cubicBezTo>
                  <a:pt x="3496572" y="2344645"/>
                  <a:pt x="3497411" y="2344925"/>
                  <a:pt x="3497883" y="2345337"/>
                </a:cubicBezTo>
                <a:cubicBezTo>
                  <a:pt x="3498354" y="2345749"/>
                  <a:pt x="3498516" y="2346338"/>
                  <a:pt x="3498369" y="2347104"/>
                </a:cubicBezTo>
                <a:cubicBezTo>
                  <a:pt x="3498221" y="2347870"/>
                  <a:pt x="3497824" y="2348901"/>
                  <a:pt x="3497176" y="2350197"/>
                </a:cubicBezTo>
                <a:lnTo>
                  <a:pt x="3464833" y="2414705"/>
                </a:lnTo>
                <a:lnTo>
                  <a:pt x="3464833" y="2456855"/>
                </a:lnTo>
                <a:cubicBezTo>
                  <a:pt x="3464833" y="2457327"/>
                  <a:pt x="3464716" y="2457739"/>
                  <a:pt x="3464481" y="2458093"/>
                </a:cubicBezTo>
                <a:cubicBezTo>
                  <a:pt x="3464248" y="2458446"/>
                  <a:pt x="3463838" y="2458726"/>
                  <a:pt x="3463252" y="2458932"/>
                </a:cubicBezTo>
                <a:cubicBezTo>
                  <a:pt x="3462665" y="2459138"/>
                  <a:pt x="3461875" y="2459315"/>
                  <a:pt x="3460880" y="2459462"/>
                </a:cubicBezTo>
                <a:cubicBezTo>
                  <a:pt x="3459884" y="2459610"/>
                  <a:pt x="3458684" y="2459683"/>
                  <a:pt x="3457278" y="2459683"/>
                </a:cubicBezTo>
                <a:cubicBezTo>
                  <a:pt x="3455814" y="2459683"/>
                  <a:pt x="3454598" y="2459610"/>
                  <a:pt x="3453632" y="2459462"/>
                </a:cubicBezTo>
                <a:cubicBezTo>
                  <a:pt x="3452665" y="2459315"/>
                  <a:pt x="3451875" y="2459138"/>
                  <a:pt x="3451260" y="2458932"/>
                </a:cubicBezTo>
                <a:cubicBezTo>
                  <a:pt x="3450644" y="2458726"/>
                  <a:pt x="3450220" y="2458446"/>
                  <a:pt x="3449985" y="2458093"/>
                </a:cubicBezTo>
                <a:cubicBezTo>
                  <a:pt x="3449752" y="2457739"/>
                  <a:pt x="3449634" y="2457327"/>
                  <a:pt x="3449634" y="2456855"/>
                </a:cubicBezTo>
                <a:lnTo>
                  <a:pt x="3449634" y="2414705"/>
                </a:lnTo>
                <a:lnTo>
                  <a:pt x="3417293" y="2350197"/>
                </a:lnTo>
                <a:cubicBezTo>
                  <a:pt x="3416644" y="2348842"/>
                  <a:pt x="3416246" y="2347782"/>
                  <a:pt x="3416099" y="2347016"/>
                </a:cubicBezTo>
                <a:cubicBezTo>
                  <a:pt x="3415952" y="2346250"/>
                  <a:pt x="3416099" y="2345661"/>
                  <a:pt x="3416541" y="2345248"/>
                </a:cubicBezTo>
                <a:cubicBezTo>
                  <a:pt x="3416983" y="2344836"/>
                  <a:pt x="3417778" y="2344571"/>
                  <a:pt x="3418927" y="2344453"/>
                </a:cubicBezTo>
                <a:cubicBezTo>
                  <a:pt x="3420076" y="2344335"/>
                  <a:pt x="3421622" y="2344276"/>
                  <a:pt x="3423566" y="2344276"/>
                </a:cubicBezTo>
                <a:close/>
                <a:moveTo>
                  <a:pt x="3197899" y="2344276"/>
                </a:moveTo>
                <a:cubicBezTo>
                  <a:pt x="3199372" y="2344276"/>
                  <a:pt x="3200594" y="2344350"/>
                  <a:pt x="3201564" y="2344497"/>
                </a:cubicBezTo>
                <a:cubicBezTo>
                  <a:pt x="3202538" y="2344645"/>
                  <a:pt x="3203317" y="2344821"/>
                  <a:pt x="3203907" y="2345027"/>
                </a:cubicBezTo>
                <a:cubicBezTo>
                  <a:pt x="3204497" y="2345234"/>
                  <a:pt x="3204909" y="2345513"/>
                  <a:pt x="3205144" y="2345867"/>
                </a:cubicBezTo>
                <a:cubicBezTo>
                  <a:pt x="3205379" y="2346220"/>
                  <a:pt x="3205498" y="2346633"/>
                  <a:pt x="3205498" y="2347104"/>
                </a:cubicBezTo>
                <a:lnTo>
                  <a:pt x="3205498" y="2392878"/>
                </a:lnTo>
                <a:lnTo>
                  <a:pt x="3257549" y="2392878"/>
                </a:lnTo>
                <a:lnTo>
                  <a:pt x="3257549" y="2347104"/>
                </a:lnTo>
                <a:cubicBezTo>
                  <a:pt x="3257549" y="2346633"/>
                  <a:pt x="3257667" y="2346220"/>
                  <a:pt x="3257901" y="2345867"/>
                </a:cubicBezTo>
                <a:cubicBezTo>
                  <a:pt x="3258138" y="2345513"/>
                  <a:pt x="3258550" y="2345234"/>
                  <a:pt x="3259139" y="2345027"/>
                </a:cubicBezTo>
                <a:cubicBezTo>
                  <a:pt x="3259729" y="2344821"/>
                  <a:pt x="3260495" y="2344645"/>
                  <a:pt x="3261437" y="2344497"/>
                </a:cubicBezTo>
                <a:cubicBezTo>
                  <a:pt x="3262379" y="2344350"/>
                  <a:pt x="3263616" y="2344276"/>
                  <a:pt x="3265148" y="2344276"/>
                </a:cubicBezTo>
                <a:cubicBezTo>
                  <a:pt x="3266562" y="2344276"/>
                  <a:pt x="3267756" y="2344350"/>
                  <a:pt x="3268727" y="2344497"/>
                </a:cubicBezTo>
                <a:cubicBezTo>
                  <a:pt x="3269700" y="2344645"/>
                  <a:pt x="3270480" y="2344821"/>
                  <a:pt x="3271069" y="2345027"/>
                </a:cubicBezTo>
                <a:cubicBezTo>
                  <a:pt x="3271658" y="2345234"/>
                  <a:pt x="3272070" y="2345513"/>
                  <a:pt x="3272306" y="2345867"/>
                </a:cubicBezTo>
                <a:cubicBezTo>
                  <a:pt x="3272542" y="2346220"/>
                  <a:pt x="3272660" y="2346633"/>
                  <a:pt x="3272660" y="2347104"/>
                </a:cubicBezTo>
                <a:lnTo>
                  <a:pt x="3272660" y="2456855"/>
                </a:lnTo>
                <a:cubicBezTo>
                  <a:pt x="3272660" y="2457327"/>
                  <a:pt x="3272542" y="2457739"/>
                  <a:pt x="3272306" y="2458093"/>
                </a:cubicBezTo>
                <a:cubicBezTo>
                  <a:pt x="3272070" y="2458446"/>
                  <a:pt x="3271658" y="2458726"/>
                  <a:pt x="3271069" y="2458932"/>
                </a:cubicBezTo>
                <a:cubicBezTo>
                  <a:pt x="3270480" y="2459138"/>
                  <a:pt x="3269700" y="2459315"/>
                  <a:pt x="3268727" y="2459462"/>
                </a:cubicBezTo>
                <a:cubicBezTo>
                  <a:pt x="3267756" y="2459610"/>
                  <a:pt x="3266562" y="2459683"/>
                  <a:pt x="3265148" y="2459683"/>
                </a:cubicBezTo>
                <a:cubicBezTo>
                  <a:pt x="3263616" y="2459683"/>
                  <a:pt x="3262379" y="2459610"/>
                  <a:pt x="3261437" y="2459462"/>
                </a:cubicBezTo>
                <a:cubicBezTo>
                  <a:pt x="3260495" y="2459315"/>
                  <a:pt x="3259729" y="2459138"/>
                  <a:pt x="3259139" y="2458932"/>
                </a:cubicBezTo>
                <a:cubicBezTo>
                  <a:pt x="3258550" y="2458726"/>
                  <a:pt x="3258138" y="2458446"/>
                  <a:pt x="3257901" y="2458093"/>
                </a:cubicBezTo>
                <a:cubicBezTo>
                  <a:pt x="3257667" y="2457739"/>
                  <a:pt x="3257549" y="2457327"/>
                  <a:pt x="3257549" y="2456855"/>
                </a:cubicBezTo>
                <a:lnTo>
                  <a:pt x="3257549" y="2406133"/>
                </a:lnTo>
                <a:lnTo>
                  <a:pt x="3205498" y="2406133"/>
                </a:lnTo>
                <a:lnTo>
                  <a:pt x="3205498" y="2456855"/>
                </a:lnTo>
                <a:cubicBezTo>
                  <a:pt x="3205498" y="2457327"/>
                  <a:pt x="3205379" y="2457739"/>
                  <a:pt x="3205144" y="2458093"/>
                </a:cubicBezTo>
                <a:cubicBezTo>
                  <a:pt x="3204909" y="2458446"/>
                  <a:pt x="3204497" y="2458726"/>
                  <a:pt x="3203907" y="2458932"/>
                </a:cubicBezTo>
                <a:cubicBezTo>
                  <a:pt x="3203317" y="2459138"/>
                  <a:pt x="3202538" y="2459315"/>
                  <a:pt x="3201564" y="2459462"/>
                </a:cubicBezTo>
                <a:cubicBezTo>
                  <a:pt x="3200594" y="2459610"/>
                  <a:pt x="3199372" y="2459683"/>
                  <a:pt x="3197899" y="2459683"/>
                </a:cubicBezTo>
                <a:cubicBezTo>
                  <a:pt x="3196486" y="2459683"/>
                  <a:pt x="3195276" y="2459610"/>
                  <a:pt x="3194275" y="2459462"/>
                </a:cubicBezTo>
                <a:cubicBezTo>
                  <a:pt x="3193274" y="2459315"/>
                  <a:pt x="3192479" y="2459138"/>
                  <a:pt x="3191891" y="2458932"/>
                </a:cubicBezTo>
                <a:cubicBezTo>
                  <a:pt x="3191301" y="2458726"/>
                  <a:pt x="3190889" y="2458446"/>
                  <a:pt x="3190654" y="2458093"/>
                </a:cubicBezTo>
                <a:cubicBezTo>
                  <a:pt x="3190417" y="2457739"/>
                  <a:pt x="3190301" y="2457327"/>
                  <a:pt x="3190301" y="2456855"/>
                </a:cubicBezTo>
                <a:lnTo>
                  <a:pt x="3190301" y="2347104"/>
                </a:lnTo>
                <a:cubicBezTo>
                  <a:pt x="3190301" y="2346633"/>
                  <a:pt x="3190417" y="2346220"/>
                  <a:pt x="3190654" y="2345867"/>
                </a:cubicBezTo>
                <a:cubicBezTo>
                  <a:pt x="3190889" y="2345513"/>
                  <a:pt x="3191301" y="2345234"/>
                  <a:pt x="3191891" y="2345027"/>
                </a:cubicBezTo>
                <a:cubicBezTo>
                  <a:pt x="3192479" y="2344821"/>
                  <a:pt x="3193274" y="2344645"/>
                  <a:pt x="3194275" y="2344497"/>
                </a:cubicBezTo>
                <a:cubicBezTo>
                  <a:pt x="3195276" y="2344350"/>
                  <a:pt x="3196486" y="2344276"/>
                  <a:pt x="3197899" y="2344276"/>
                </a:cubicBezTo>
                <a:close/>
                <a:moveTo>
                  <a:pt x="2947307" y="2344276"/>
                </a:moveTo>
                <a:cubicBezTo>
                  <a:pt x="2949080" y="2344276"/>
                  <a:pt x="2950508" y="2344335"/>
                  <a:pt x="2951599" y="2344453"/>
                </a:cubicBezTo>
                <a:cubicBezTo>
                  <a:pt x="2952685" y="2344571"/>
                  <a:pt x="2953552" y="2344733"/>
                  <a:pt x="2954200" y="2344939"/>
                </a:cubicBezTo>
                <a:cubicBezTo>
                  <a:pt x="2954852" y="2345145"/>
                  <a:pt x="2955336" y="2345440"/>
                  <a:pt x="2955659" y="2345823"/>
                </a:cubicBezTo>
                <a:cubicBezTo>
                  <a:pt x="2955982" y="2346206"/>
                  <a:pt x="2956296" y="2346692"/>
                  <a:pt x="2956587" y="2347281"/>
                </a:cubicBezTo>
                <a:lnTo>
                  <a:pt x="2972410" y="2380153"/>
                </a:lnTo>
                <a:cubicBezTo>
                  <a:pt x="2973877" y="2383276"/>
                  <a:pt x="2975343" y="2386545"/>
                  <a:pt x="2976805" y="2389962"/>
                </a:cubicBezTo>
                <a:cubicBezTo>
                  <a:pt x="2978268" y="2393379"/>
                  <a:pt x="2979767" y="2396825"/>
                  <a:pt x="2981289" y="2400301"/>
                </a:cubicBezTo>
                <a:lnTo>
                  <a:pt x="2981464" y="2400301"/>
                </a:lnTo>
                <a:cubicBezTo>
                  <a:pt x="2982810" y="2396943"/>
                  <a:pt x="2984198" y="2393600"/>
                  <a:pt x="2985637" y="2390271"/>
                </a:cubicBezTo>
                <a:cubicBezTo>
                  <a:pt x="2987073" y="2386943"/>
                  <a:pt x="2988524" y="2383658"/>
                  <a:pt x="2989994" y="2380418"/>
                </a:cubicBezTo>
                <a:lnTo>
                  <a:pt x="3005900" y="2347369"/>
                </a:lnTo>
                <a:cubicBezTo>
                  <a:pt x="3006076" y="2346780"/>
                  <a:pt x="3006326" y="2346279"/>
                  <a:pt x="3006651" y="2345867"/>
                </a:cubicBezTo>
                <a:cubicBezTo>
                  <a:pt x="3006974" y="2345455"/>
                  <a:pt x="3007417" y="2345145"/>
                  <a:pt x="3007977" y="2344939"/>
                </a:cubicBezTo>
                <a:cubicBezTo>
                  <a:pt x="3008537" y="2344733"/>
                  <a:pt x="3009317" y="2344571"/>
                  <a:pt x="3010317" y="2344453"/>
                </a:cubicBezTo>
                <a:cubicBezTo>
                  <a:pt x="3011318" y="2344335"/>
                  <a:pt x="3012587" y="2344276"/>
                  <a:pt x="3014118" y="2344276"/>
                </a:cubicBezTo>
                <a:cubicBezTo>
                  <a:pt x="3016239" y="2344276"/>
                  <a:pt x="3017903" y="2344350"/>
                  <a:pt x="3019112" y="2344497"/>
                </a:cubicBezTo>
                <a:cubicBezTo>
                  <a:pt x="3020319" y="2344645"/>
                  <a:pt x="3021160" y="2344925"/>
                  <a:pt x="3021630" y="2345337"/>
                </a:cubicBezTo>
                <a:cubicBezTo>
                  <a:pt x="3022101" y="2345749"/>
                  <a:pt x="3022264" y="2346338"/>
                  <a:pt x="3022116" y="2347104"/>
                </a:cubicBezTo>
                <a:cubicBezTo>
                  <a:pt x="3021969" y="2347870"/>
                  <a:pt x="3021570" y="2348901"/>
                  <a:pt x="3020922" y="2350197"/>
                </a:cubicBezTo>
                <a:lnTo>
                  <a:pt x="2988580" y="2414705"/>
                </a:lnTo>
                <a:lnTo>
                  <a:pt x="2988580" y="2456855"/>
                </a:lnTo>
                <a:cubicBezTo>
                  <a:pt x="2988580" y="2457327"/>
                  <a:pt x="2988461" y="2457739"/>
                  <a:pt x="2988229" y="2458093"/>
                </a:cubicBezTo>
                <a:cubicBezTo>
                  <a:pt x="2987995" y="2458446"/>
                  <a:pt x="2987585" y="2458726"/>
                  <a:pt x="2986995" y="2458932"/>
                </a:cubicBezTo>
                <a:cubicBezTo>
                  <a:pt x="2986411" y="2459138"/>
                  <a:pt x="2985619" y="2459315"/>
                  <a:pt x="2984627" y="2459462"/>
                </a:cubicBezTo>
                <a:cubicBezTo>
                  <a:pt x="2983630" y="2459610"/>
                  <a:pt x="2982430" y="2459683"/>
                  <a:pt x="2981023" y="2459683"/>
                </a:cubicBezTo>
                <a:cubicBezTo>
                  <a:pt x="2979560" y="2459683"/>
                  <a:pt x="2978344" y="2459610"/>
                  <a:pt x="2977380" y="2459462"/>
                </a:cubicBezTo>
                <a:cubicBezTo>
                  <a:pt x="2976413" y="2459315"/>
                  <a:pt x="2975622" y="2459138"/>
                  <a:pt x="2975003" y="2458932"/>
                </a:cubicBezTo>
                <a:cubicBezTo>
                  <a:pt x="2974392" y="2458726"/>
                  <a:pt x="2973965" y="2458446"/>
                  <a:pt x="2973732" y="2458093"/>
                </a:cubicBezTo>
                <a:cubicBezTo>
                  <a:pt x="2973497" y="2457739"/>
                  <a:pt x="2973381" y="2457327"/>
                  <a:pt x="2973381" y="2456855"/>
                </a:cubicBezTo>
                <a:lnTo>
                  <a:pt x="2973381" y="2414705"/>
                </a:lnTo>
                <a:lnTo>
                  <a:pt x="2941039" y="2350197"/>
                </a:lnTo>
                <a:cubicBezTo>
                  <a:pt x="2940390" y="2348842"/>
                  <a:pt x="2939990" y="2347782"/>
                  <a:pt x="2939846" y="2347016"/>
                </a:cubicBezTo>
                <a:cubicBezTo>
                  <a:pt x="2939698" y="2346250"/>
                  <a:pt x="2939846" y="2345661"/>
                  <a:pt x="2940283" y="2345248"/>
                </a:cubicBezTo>
                <a:cubicBezTo>
                  <a:pt x="2940726" y="2344836"/>
                  <a:pt x="2941519" y="2344571"/>
                  <a:pt x="2942669" y="2344453"/>
                </a:cubicBezTo>
                <a:cubicBezTo>
                  <a:pt x="2943816" y="2344335"/>
                  <a:pt x="2945366" y="2344276"/>
                  <a:pt x="2947307" y="2344276"/>
                </a:cubicBezTo>
                <a:close/>
                <a:moveTo>
                  <a:pt x="2731178" y="2344276"/>
                </a:moveTo>
                <a:cubicBezTo>
                  <a:pt x="2732651" y="2344276"/>
                  <a:pt x="2733874" y="2344350"/>
                  <a:pt x="2734846" y="2344497"/>
                </a:cubicBezTo>
                <a:cubicBezTo>
                  <a:pt x="2735816" y="2344645"/>
                  <a:pt x="2736596" y="2344821"/>
                  <a:pt x="2737186" y="2345027"/>
                </a:cubicBezTo>
                <a:cubicBezTo>
                  <a:pt x="2737776" y="2345234"/>
                  <a:pt x="2738187" y="2345513"/>
                  <a:pt x="2738424" y="2345867"/>
                </a:cubicBezTo>
                <a:cubicBezTo>
                  <a:pt x="2738659" y="2346220"/>
                  <a:pt x="2738776" y="2346633"/>
                  <a:pt x="2738776" y="2347104"/>
                </a:cubicBezTo>
                <a:lnTo>
                  <a:pt x="2738776" y="2392878"/>
                </a:lnTo>
                <a:lnTo>
                  <a:pt x="2790820" y="2392878"/>
                </a:lnTo>
                <a:lnTo>
                  <a:pt x="2790820" y="2347104"/>
                </a:lnTo>
                <a:cubicBezTo>
                  <a:pt x="2790820" y="2346633"/>
                  <a:pt x="2790938" y="2346220"/>
                  <a:pt x="2791173" y="2345867"/>
                </a:cubicBezTo>
                <a:cubicBezTo>
                  <a:pt x="2791409" y="2345513"/>
                  <a:pt x="2791821" y="2345234"/>
                  <a:pt x="2792410" y="2345027"/>
                </a:cubicBezTo>
                <a:cubicBezTo>
                  <a:pt x="2793000" y="2344821"/>
                  <a:pt x="2793765" y="2344645"/>
                  <a:pt x="2794708" y="2344497"/>
                </a:cubicBezTo>
                <a:cubicBezTo>
                  <a:pt x="2795650" y="2344350"/>
                  <a:pt x="2796888" y="2344276"/>
                  <a:pt x="2798419" y="2344276"/>
                </a:cubicBezTo>
                <a:cubicBezTo>
                  <a:pt x="2799833" y="2344276"/>
                  <a:pt x="2801026" y="2344350"/>
                  <a:pt x="2801998" y="2344497"/>
                </a:cubicBezTo>
                <a:cubicBezTo>
                  <a:pt x="2802970" y="2344645"/>
                  <a:pt x="2803750" y="2344821"/>
                  <a:pt x="2804340" y="2345027"/>
                </a:cubicBezTo>
                <a:cubicBezTo>
                  <a:pt x="2804929" y="2345234"/>
                  <a:pt x="2805342" y="2345513"/>
                  <a:pt x="2805577" y="2345867"/>
                </a:cubicBezTo>
                <a:cubicBezTo>
                  <a:pt x="2805813" y="2346220"/>
                  <a:pt x="2805931" y="2346633"/>
                  <a:pt x="2805931" y="2347104"/>
                </a:cubicBezTo>
                <a:lnTo>
                  <a:pt x="2805931" y="2456855"/>
                </a:lnTo>
                <a:cubicBezTo>
                  <a:pt x="2805931" y="2457327"/>
                  <a:pt x="2805813" y="2457739"/>
                  <a:pt x="2805577" y="2458093"/>
                </a:cubicBezTo>
                <a:cubicBezTo>
                  <a:pt x="2805342" y="2458446"/>
                  <a:pt x="2804929" y="2458726"/>
                  <a:pt x="2804340" y="2458932"/>
                </a:cubicBezTo>
                <a:cubicBezTo>
                  <a:pt x="2803750" y="2459138"/>
                  <a:pt x="2802970" y="2459315"/>
                  <a:pt x="2801998" y="2459462"/>
                </a:cubicBezTo>
                <a:cubicBezTo>
                  <a:pt x="2801026" y="2459610"/>
                  <a:pt x="2799833" y="2459683"/>
                  <a:pt x="2798419" y="2459683"/>
                </a:cubicBezTo>
                <a:cubicBezTo>
                  <a:pt x="2796888" y="2459683"/>
                  <a:pt x="2795650" y="2459610"/>
                  <a:pt x="2794708" y="2459462"/>
                </a:cubicBezTo>
                <a:cubicBezTo>
                  <a:pt x="2793765" y="2459315"/>
                  <a:pt x="2793000" y="2459138"/>
                  <a:pt x="2792410" y="2458932"/>
                </a:cubicBezTo>
                <a:cubicBezTo>
                  <a:pt x="2791821" y="2458726"/>
                  <a:pt x="2791409" y="2458446"/>
                  <a:pt x="2791173" y="2458093"/>
                </a:cubicBezTo>
                <a:cubicBezTo>
                  <a:pt x="2790938" y="2457739"/>
                  <a:pt x="2790820" y="2457327"/>
                  <a:pt x="2790820" y="2456855"/>
                </a:cubicBezTo>
                <a:lnTo>
                  <a:pt x="2790820" y="2406133"/>
                </a:lnTo>
                <a:lnTo>
                  <a:pt x="2738776" y="2406133"/>
                </a:lnTo>
                <a:lnTo>
                  <a:pt x="2738776" y="2456855"/>
                </a:lnTo>
                <a:cubicBezTo>
                  <a:pt x="2738776" y="2457327"/>
                  <a:pt x="2738659" y="2457739"/>
                  <a:pt x="2738424" y="2458093"/>
                </a:cubicBezTo>
                <a:cubicBezTo>
                  <a:pt x="2738187" y="2458446"/>
                  <a:pt x="2737776" y="2458726"/>
                  <a:pt x="2737186" y="2458932"/>
                </a:cubicBezTo>
                <a:cubicBezTo>
                  <a:pt x="2736596" y="2459138"/>
                  <a:pt x="2735816" y="2459315"/>
                  <a:pt x="2734846" y="2459462"/>
                </a:cubicBezTo>
                <a:cubicBezTo>
                  <a:pt x="2733874" y="2459610"/>
                  <a:pt x="2732651" y="2459683"/>
                  <a:pt x="2731178" y="2459683"/>
                </a:cubicBezTo>
                <a:cubicBezTo>
                  <a:pt x="2729763" y="2459683"/>
                  <a:pt x="2728556" y="2459610"/>
                  <a:pt x="2727555" y="2459462"/>
                </a:cubicBezTo>
                <a:cubicBezTo>
                  <a:pt x="2726554" y="2459315"/>
                  <a:pt x="2725759" y="2459138"/>
                  <a:pt x="2725170" y="2458932"/>
                </a:cubicBezTo>
                <a:cubicBezTo>
                  <a:pt x="2724581" y="2458726"/>
                  <a:pt x="2724169" y="2458446"/>
                  <a:pt x="2723932" y="2458093"/>
                </a:cubicBezTo>
                <a:cubicBezTo>
                  <a:pt x="2723696" y="2457739"/>
                  <a:pt x="2723580" y="2457327"/>
                  <a:pt x="2723580" y="2456855"/>
                </a:cubicBezTo>
                <a:lnTo>
                  <a:pt x="2723580" y="2347104"/>
                </a:lnTo>
                <a:cubicBezTo>
                  <a:pt x="2723580" y="2346633"/>
                  <a:pt x="2723696" y="2346220"/>
                  <a:pt x="2723932" y="2345867"/>
                </a:cubicBezTo>
                <a:cubicBezTo>
                  <a:pt x="2724169" y="2345513"/>
                  <a:pt x="2724581" y="2345234"/>
                  <a:pt x="2725170" y="2345027"/>
                </a:cubicBezTo>
                <a:cubicBezTo>
                  <a:pt x="2725759" y="2344821"/>
                  <a:pt x="2726554" y="2344645"/>
                  <a:pt x="2727555" y="2344497"/>
                </a:cubicBezTo>
                <a:cubicBezTo>
                  <a:pt x="2728556" y="2344350"/>
                  <a:pt x="2729763" y="2344276"/>
                  <a:pt x="2731178" y="2344276"/>
                </a:cubicBezTo>
                <a:close/>
                <a:moveTo>
                  <a:pt x="2480589" y="2344276"/>
                </a:moveTo>
                <a:cubicBezTo>
                  <a:pt x="2482357" y="2344276"/>
                  <a:pt x="2483785" y="2344335"/>
                  <a:pt x="2484875" y="2344453"/>
                </a:cubicBezTo>
                <a:cubicBezTo>
                  <a:pt x="2485965" y="2344571"/>
                  <a:pt x="2486835" y="2344733"/>
                  <a:pt x="2487482" y="2344939"/>
                </a:cubicBezTo>
                <a:cubicBezTo>
                  <a:pt x="2488130" y="2345145"/>
                  <a:pt x="2488617" y="2345440"/>
                  <a:pt x="2488941" y="2345823"/>
                </a:cubicBezTo>
                <a:cubicBezTo>
                  <a:pt x="2489265" y="2346206"/>
                  <a:pt x="2489573" y="2346692"/>
                  <a:pt x="2489868" y="2347281"/>
                </a:cubicBezTo>
                <a:lnTo>
                  <a:pt x="2505686" y="2380153"/>
                </a:lnTo>
                <a:cubicBezTo>
                  <a:pt x="2507154" y="2383276"/>
                  <a:pt x="2508621" y="2386545"/>
                  <a:pt x="2510085" y="2389962"/>
                </a:cubicBezTo>
                <a:cubicBezTo>
                  <a:pt x="2511549" y="2393379"/>
                  <a:pt x="2513043" y="2396825"/>
                  <a:pt x="2514567" y="2400301"/>
                </a:cubicBezTo>
                <a:lnTo>
                  <a:pt x="2514742" y="2400301"/>
                </a:lnTo>
                <a:cubicBezTo>
                  <a:pt x="2516089" y="2396943"/>
                  <a:pt x="2517480" y="2393600"/>
                  <a:pt x="2518914" y="2390271"/>
                </a:cubicBezTo>
                <a:cubicBezTo>
                  <a:pt x="2520350" y="2386943"/>
                  <a:pt x="2521802" y="2383658"/>
                  <a:pt x="2523272" y="2380418"/>
                </a:cubicBezTo>
                <a:lnTo>
                  <a:pt x="2539178" y="2347369"/>
                </a:lnTo>
                <a:cubicBezTo>
                  <a:pt x="2539357" y="2346780"/>
                  <a:pt x="2539607" y="2346279"/>
                  <a:pt x="2539931" y="2345867"/>
                </a:cubicBezTo>
                <a:cubicBezTo>
                  <a:pt x="2540254" y="2345455"/>
                  <a:pt x="2540696" y="2345145"/>
                  <a:pt x="2541256" y="2344939"/>
                </a:cubicBezTo>
                <a:cubicBezTo>
                  <a:pt x="2541816" y="2344733"/>
                  <a:pt x="2542596" y="2344571"/>
                  <a:pt x="2543598" y="2344453"/>
                </a:cubicBezTo>
                <a:cubicBezTo>
                  <a:pt x="2544599" y="2344335"/>
                  <a:pt x="2545866" y="2344276"/>
                  <a:pt x="2547398" y="2344276"/>
                </a:cubicBezTo>
                <a:cubicBezTo>
                  <a:pt x="2549519" y="2344276"/>
                  <a:pt x="2551183" y="2344350"/>
                  <a:pt x="2552390" y="2344497"/>
                </a:cubicBezTo>
                <a:cubicBezTo>
                  <a:pt x="2553598" y="2344645"/>
                  <a:pt x="2554438" y="2344925"/>
                  <a:pt x="2554908" y="2345337"/>
                </a:cubicBezTo>
                <a:cubicBezTo>
                  <a:pt x="2555379" y="2345749"/>
                  <a:pt x="2555542" y="2346338"/>
                  <a:pt x="2555394" y="2347104"/>
                </a:cubicBezTo>
                <a:cubicBezTo>
                  <a:pt x="2555247" y="2347870"/>
                  <a:pt x="2554850" y="2348901"/>
                  <a:pt x="2554202" y="2350197"/>
                </a:cubicBezTo>
                <a:lnTo>
                  <a:pt x="2521858" y="2414705"/>
                </a:lnTo>
                <a:lnTo>
                  <a:pt x="2521858" y="2456855"/>
                </a:lnTo>
                <a:cubicBezTo>
                  <a:pt x="2521858" y="2457327"/>
                  <a:pt x="2521741" y="2457739"/>
                  <a:pt x="2521507" y="2458093"/>
                </a:cubicBezTo>
                <a:cubicBezTo>
                  <a:pt x="2521273" y="2458446"/>
                  <a:pt x="2520863" y="2458726"/>
                  <a:pt x="2520277" y="2458932"/>
                </a:cubicBezTo>
                <a:cubicBezTo>
                  <a:pt x="2519691" y="2459138"/>
                  <a:pt x="2518900" y="2459315"/>
                  <a:pt x="2517905" y="2459462"/>
                </a:cubicBezTo>
                <a:cubicBezTo>
                  <a:pt x="2516909" y="2459610"/>
                  <a:pt x="2515709" y="2459683"/>
                  <a:pt x="2514303" y="2459683"/>
                </a:cubicBezTo>
                <a:cubicBezTo>
                  <a:pt x="2512837" y="2459683"/>
                  <a:pt x="2511622" y="2459610"/>
                  <a:pt x="2510656" y="2459462"/>
                </a:cubicBezTo>
                <a:cubicBezTo>
                  <a:pt x="2509690" y="2459315"/>
                  <a:pt x="2508898" y="2459138"/>
                  <a:pt x="2508284" y="2458932"/>
                </a:cubicBezTo>
                <a:cubicBezTo>
                  <a:pt x="2507669" y="2458726"/>
                  <a:pt x="2507244" y="2458446"/>
                  <a:pt x="2507011" y="2458093"/>
                </a:cubicBezTo>
                <a:cubicBezTo>
                  <a:pt x="2506775" y="2457739"/>
                  <a:pt x="2506659" y="2457327"/>
                  <a:pt x="2506659" y="2456855"/>
                </a:cubicBezTo>
                <a:lnTo>
                  <a:pt x="2506659" y="2414705"/>
                </a:lnTo>
                <a:lnTo>
                  <a:pt x="2474317" y="2350197"/>
                </a:lnTo>
                <a:cubicBezTo>
                  <a:pt x="2473668" y="2348842"/>
                  <a:pt x="2473270" y="2347782"/>
                  <a:pt x="2473123" y="2347016"/>
                </a:cubicBezTo>
                <a:cubicBezTo>
                  <a:pt x="2472974" y="2346250"/>
                  <a:pt x="2473123" y="2345661"/>
                  <a:pt x="2473565" y="2345248"/>
                </a:cubicBezTo>
                <a:cubicBezTo>
                  <a:pt x="2474006" y="2344836"/>
                  <a:pt x="2474802" y="2344571"/>
                  <a:pt x="2475950" y="2344453"/>
                </a:cubicBezTo>
                <a:cubicBezTo>
                  <a:pt x="2477100" y="2344335"/>
                  <a:pt x="2478646" y="2344276"/>
                  <a:pt x="2480589" y="2344276"/>
                </a:cubicBezTo>
                <a:close/>
                <a:moveTo>
                  <a:pt x="2254927" y="2344276"/>
                </a:moveTo>
                <a:cubicBezTo>
                  <a:pt x="2256400" y="2344276"/>
                  <a:pt x="2257622" y="2344350"/>
                  <a:pt x="2258594" y="2344497"/>
                </a:cubicBezTo>
                <a:cubicBezTo>
                  <a:pt x="2259567" y="2344645"/>
                  <a:pt x="2260347" y="2344821"/>
                  <a:pt x="2260936" y="2345027"/>
                </a:cubicBezTo>
                <a:cubicBezTo>
                  <a:pt x="2261525" y="2345234"/>
                  <a:pt x="2261937" y="2345513"/>
                  <a:pt x="2262173" y="2345867"/>
                </a:cubicBezTo>
                <a:cubicBezTo>
                  <a:pt x="2262409" y="2346220"/>
                  <a:pt x="2262527" y="2346633"/>
                  <a:pt x="2262527" y="2347104"/>
                </a:cubicBezTo>
                <a:lnTo>
                  <a:pt x="2262527" y="2392878"/>
                </a:lnTo>
                <a:lnTo>
                  <a:pt x="2314575" y="2392878"/>
                </a:lnTo>
                <a:lnTo>
                  <a:pt x="2314575" y="2347104"/>
                </a:lnTo>
                <a:cubicBezTo>
                  <a:pt x="2314575" y="2346633"/>
                  <a:pt x="2314693" y="2346220"/>
                  <a:pt x="2314928" y="2345867"/>
                </a:cubicBezTo>
                <a:cubicBezTo>
                  <a:pt x="2315163" y="2345513"/>
                  <a:pt x="2315576" y="2345234"/>
                  <a:pt x="2316165" y="2345027"/>
                </a:cubicBezTo>
                <a:cubicBezTo>
                  <a:pt x="2316754" y="2344821"/>
                  <a:pt x="2317520" y="2344645"/>
                  <a:pt x="2318462" y="2344497"/>
                </a:cubicBezTo>
                <a:cubicBezTo>
                  <a:pt x="2319405" y="2344350"/>
                  <a:pt x="2320642" y="2344276"/>
                  <a:pt x="2322174" y="2344276"/>
                </a:cubicBezTo>
                <a:cubicBezTo>
                  <a:pt x="2323588" y="2344276"/>
                  <a:pt x="2324781" y="2344350"/>
                  <a:pt x="2325753" y="2344497"/>
                </a:cubicBezTo>
                <a:cubicBezTo>
                  <a:pt x="2326725" y="2344645"/>
                  <a:pt x="2327506" y="2344821"/>
                  <a:pt x="2328094" y="2345027"/>
                </a:cubicBezTo>
                <a:cubicBezTo>
                  <a:pt x="2328684" y="2345234"/>
                  <a:pt x="2329096" y="2345513"/>
                  <a:pt x="2329331" y="2345867"/>
                </a:cubicBezTo>
                <a:cubicBezTo>
                  <a:pt x="2329567" y="2346220"/>
                  <a:pt x="2329685" y="2346633"/>
                  <a:pt x="2329685" y="2347104"/>
                </a:cubicBezTo>
                <a:lnTo>
                  <a:pt x="2329685" y="2456855"/>
                </a:lnTo>
                <a:cubicBezTo>
                  <a:pt x="2329685" y="2457327"/>
                  <a:pt x="2329567" y="2457739"/>
                  <a:pt x="2329331" y="2458093"/>
                </a:cubicBezTo>
                <a:cubicBezTo>
                  <a:pt x="2329096" y="2458446"/>
                  <a:pt x="2328684" y="2458726"/>
                  <a:pt x="2328094" y="2458932"/>
                </a:cubicBezTo>
                <a:cubicBezTo>
                  <a:pt x="2327506" y="2459138"/>
                  <a:pt x="2326725" y="2459315"/>
                  <a:pt x="2325753" y="2459462"/>
                </a:cubicBezTo>
                <a:cubicBezTo>
                  <a:pt x="2324781" y="2459610"/>
                  <a:pt x="2323588" y="2459683"/>
                  <a:pt x="2322174" y="2459683"/>
                </a:cubicBezTo>
                <a:cubicBezTo>
                  <a:pt x="2320642" y="2459683"/>
                  <a:pt x="2319405" y="2459610"/>
                  <a:pt x="2318462" y="2459462"/>
                </a:cubicBezTo>
                <a:cubicBezTo>
                  <a:pt x="2317520" y="2459315"/>
                  <a:pt x="2316754" y="2459138"/>
                  <a:pt x="2316165" y="2458932"/>
                </a:cubicBezTo>
                <a:cubicBezTo>
                  <a:pt x="2315576" y="2458726"/>
                  <a:pt x="2315163" y="2458446"/>
                  <a:pt x="2314928" y="2458093"/>
                </a:cubicBezTo>
                <a:cubicBezTo>
                  <a:pt x="2314693" y="2457739"/>
                  <a:pt x="2314575" y="2457327"/>
                  <a:pt x="2314575" y="2456855"/>
                </a:cubicBezTo>
                <a:lnTo>
                  <a:pt x="2314575" y="2406133"/>
                </a:lnTo>
                <a:lnTo>
                  <a:pt x="2262527" y="2406133"/>
                </a:lnTo>
                <a:lnTo>
                  <a:pt x="2262527" y="2456855"/>
                </a:lnTo>
                <a:cubicBezTo>
                  <a:pt x="2262527" y="2457327"/>
                  <a:pt x="2262409" y="2457739"/>
                  <a:pt x="2262173" y="2458093"/>
                </a:cubicBezTo>
                <a:cubicBezTo>
                  <a:pt x="2261937" y="2458446"/>
                  <a:pt x="2261525" y="2458726"/>
                  <a:pt x="2260936" y="2458932"/>
                </a:cubicBezTo>
                <a:cubicBezTo>
                  <a:pt x="2260347" y="2459138"/>
                  <a:pt x="2259567" y="2459315"/>
                  <a:pt x="2258594" y="2459462"/>
                </a:cubicBezTo>
                <a:cubicBezTo>
                  <a:pt x="2257622" y="2459610"/>
                  <a:pt x="2256400" y="2459683"/>
                  <a:pt x="2254927" y="2459683"/>
                </a:cubicBezTo>
                <a:cubicBezTo>
                  <a:pt x="2253514" y="2459683"/>
                  <a:pt x="2252306" y="2459610"/>
                  <a:pt x="2251305" y="2459462"/>
                </a:cubicBezTo>
                <a:cubicBezTo>
                  <a:pt x="2250303" y="2459315"/>
                  <a:pt x="2249507" y="2459138"/>
                  <a:pt x="2248919" y="2458932"/>
                </a:cubicBezTo>
                <a:cubicBezTo>
                  <a:pt x="2248329" y="2458726"/>
                  <a:pt x="2247916" y="2458446"/>
                  <a:pt x="2247682" y="2458093"/>
                </a:cubicBezTo>
                <a:cubicBezTo>
                  <a:pt x="2247446" y="2457739"/>
                  <a:pt x="2247327" y="2457327"/>
                  <a:pt x="2247327" y="2456855"/>
                </a:cubicBezTo>
                <a:lnTo>
                  <a:pt x="2247327" y="2347104"/>
                </a:lnTo>
                <a:cubicBezTo>
                  <a:pt x="2247327" y="2346633"/>
                  <a:pt x="2247446" y="2346220"/>
                  <a:pt x="2247682" y="2345867"/>
                </a:cubicBezTo>
                <a:cubicBezTo>
                  <a:pt x="2247916" y="2345513"/>
                  <a:pt x="2248329" y="2345234"/>
                  <a:pt x="2248919" y="2345027"/>
                </a:cubicBezTo>
                <a:cubicBezTo>
                  <a:pt x="2249507" y="2344821"/>
                  <a:pt x="2250303" y="2344645"/>
                  <a:pt x="2251305" y="2344497"/>
                </a:cubicBezTo>
                <a:cubicBezTo>
                  <a:pt x="2252306" y="2344350"/>
                  <a:pt x="2253514" y="2344276"/>
                  <a:pt x="2254927" y="2344276"/>
                </a:cubicBezTo>
                <a:close/>
                <a:moveTo>
                  <a:pt x="2004342" y="2344276"/>
                </a:moveTo>
                <a:cubicBezTo>
                  <a:pt x="2006108" y="2344276"/>
                  <a:pt x="2007537" y="2344335"/>
                  <a:pt x="2008627" y="2344453"/>
                </a:cubicBezTo>
                <a:cubicBezTo>
                  <a:pt x="2009716" y="2344571"/>
                  <a:pt x="2010586" y="2344733"/>
                  <a:pt x="2011234" y="2344939"/>
                </a:cubicBezTo>
                <a:cubicBezTo>
                  <a:pt x="2011881" y="2345145"/>
                  <a:pt x="2012367" y="2345440"/>
                  <a:pt x="2012691" y="2345823"/>
                </a:cubicBezTo>
                <a:cubicBezTo>
                  <a:pt x="2013015" y="2346206"/>
                  <a:pt x="2013324" y="2346692"/>
                  <a:pt x="2013620" y="2347281"/>
                </a:cubicBezTo>
                <a:lnTo>
                  <a:pt x="2029436" y="2380153"/>
                </a:lnTo>
                <a:cubicBezTo>
                  <a:pt x="2030905" y="2383276"/>
                  <a:pt x="2032371" y="2386545"/>
                  <a:pt x="2033835" y="2389962"/>
                </a:cubicBezTo>
                <a:cubicBezTo>
                  <a:pt x="2035299" y="2393379"/>
                  <a:pt x="2036791" y="2396825"/>
                  <a:pt x="2038315" y="2400301"/>
                </a:cubicBezTo>
                <a:lnTo>
                  <a:pt x="2038490" y="2400301"/>
                </a:lnTo>
                <a:cubicBezTo>
                  <a:pt x="2039838" y="2396943"/>
                  <a:pt x="2041229" y="2393600"/>
                  <a:pt x="2042663" y="2390271"/>
                </a:cubicBezTo>
                <a:cubicBezTo>
                  <a:pt x="2044099" y="2386943"/>
                  <a:pt x="2045551" y="2383658"/>
                  <a:pt x="2047021" y="2380418"/>
                </a:cubicBezTo>
                <a:lnTo>
                  <a:pt x="2062927" y="2347369"/>
                </a:lnTo>
                <a:cubicBezTo>
                  <a:pt x="2063103" y="2346780"/>
                  <a:pt x="2063354" y="2346279"/>
                  <a:pt x="2063679" y="2345867"/>
                </a:cubicBezTo>
                <a:cubicBezTo>
                  <a:pt x="2064003" y="2345455"/>
                  <a:pt x="2064444" y="2345145"/>
                  <a:pt x="2065004" y="2344939"/>
                </a:cubicBezTo>
                <a:cubicBezTo>
                  <a:pt x="2065563" y="2344733"/>
                  <a:pt x="2066345" y="2344571"/>
                  <a:pt x="2067346" y="2344453"/>
                </a:cubicBezTo>
                <a:cubicBezTo>
                  <a:pt x="2068347" y="2344335"/>
                  <a:pt x="2069613" y="2344276"/>
                  <a:pt x="2071145" y="2344276"/>
                </a:cubicBezTo>
                <a:cubicBezTo>
                  <a:pt x="2073267" y="2344276"/>
                  <a:pt x="2074930" y="2344350"/>
                  <a:pt x="2076137" y="2344497"/>
                </a:cubicBezTo>
                <a:cubicBezTo>
                  <a:pt x="2077345" y="2344645"/>
                  <a:pt x="2078186" y="2344925"/>
                  <a:pt x="2078656" y="2345337"/>
                </a:cubicBezTo>
                <a:cubicBezTo>
                  <a:pt x="2079127" y="2345749"/>
                  <a:pt x="2079290" y="2346338"/>
                  <a:pt x="2079143" y="2347104"/>
                </a:cubicBezTo>
                <a:cubicBezTo>
                  <a:pt x="2078995" y="2347870"/>
                  <a:pt x="2078598" y="2348901"/>
                  <a:pt x="2077949" y="2350197"/>
                </a:cubicBezTo>
                <a:lnTo>
                  <a:pt x="2045607" y="2414705"/>
                </a:lnTo>
                <a:lnTo>
                  <a:pt x="2045607" y="2456855"/>
                </a:lnTo>
                <a:cubicBezTo>
                  <a:pt x="2045607" y="2457327"/>
                  <a:pt x="2045491" y="2457739"/>
                  <a:pt x="2045256" y="2458093"/>
                </a:cubicBezTo>
                <a:cubicBezTo>
                  <a:pt x="2045022" y="2458446"/>
                  <a:pt x="2044611" y="2458726"/>
                  <a:pt x="2044026" y="2458932"/>
                </a:cubicBezTo>
                <a:cubicBezTo>
                  <a:pt x="2043440" y="2459138"/>
                  <a:pt x="2042650" y="2459315"/>
                  <a:pt x="2041653" y="2459462"/>
                </a:cubicBezTo>
                <a:cubicBezTo>
                  <a:pt x="2040657" y="2459610"/>
                  <a:pt x="2039457" y="2459683"/>
                  <a:pt x="2038052" y="2459683"/>
                </a:cubicBezTo>
                <a:cubicBezTo>
                  <a:pt x="2036588" y="2459683"/>
                  <a:pt x="2035371" y="2459610"/>
                  <a:pt x="2034405" y="2459462"/>
                </a:cubicBezTo>
                <a:cubicBezTo>
                  <a:pt x="2033439" y="2459315"/>
                  <a:pt x="2032648" y="2459138"/>
                  <a:pt x="2032033" y="2458932"/>
                </a:cubicBezTo>
                <a:cubicBezTo>
                  <a:pt x="2031418" y="2458726"/>
                  <a:pt x="2030994" y="2458446"/>
                  <a:pt x="2030760" y="2458093"/>
                </a:cubicBezTo>
                <a:cubicBezTo>
                  <a:pt x="2030526" y="2457739"/>
                  <a:pt x="2030408" y="2457327"/>
                  <a:pt x="2030408" y="2456855"/>
                </a:cubicBezTo>
                <a:lnTo>
                  <a:pt x="2030408" y="2414705"/>
                </a:lnTo>
                <a:lnTo>
                  <a:pt x="1998068" y="2350197"/>
                </a:lnTo>
                <a:cubicBezTo>
                  <a:pt x="1997419" y="2348842"/>
                  <a:pt x="1997021" y="2347782"/>
                  <a:pt x="1996874" y="2347016"/>
                </a:cubicBezTo>
                <a:cubicBezTo>
                  <a:pt x="1996727" y="2346250"/>
                  <a:pt x="1996874" y="2345661"/>
                  <a:pt x="1997316" y="2345248"/>
                </a:cubicBezTo>
                <a:cubicBezTo>
                  <a:pt x="1997757" y="2344836"/>
                  <a:pt x="1998553" y="2344571"/>
                  <a:pt x="1999702" y="2344453"/>
                </a:cubicBezTo>
                <a:cubicBezTo>
                  <a:pt x="2000851" y="2344335"/>
                  <a:pt x="2002397" y="2344276"/>
                  <a:pt x="2004342" y="2344276"/>
                </a:cubicBezTo>
                <a:close/>
                <a:moveTo>
                  <a:pt x="1788204" y="2344276"/>
                </a:moveTo>
                <a:cubicBezTo>
                  <a:pt x="1789676" y="2344276"/>
                  <a:pt x="1790899" y="2344350"/>
                  <a:pt x="1791872" y="2344497"/>
                </a:cubicBezTo>
                <a:cubicBezTo>
                  <a:pt x="1792843" y="2344645"/>
                  <a:pt x="1793624" y="2344821"/>
                  <a:pt x="1794213" y="2345027"/>
                </a:cubicBezTo>
                <a:cubicBezTo>
                  <a:pt x="1794802" y="2345234"/>
                  <a:pt x="1795214" y="2345513"/>
                  <a:pt x="1795450" y="2345867"/>
                </a:cubicBezTo>
                <a:cubicBezTo>
                  <a:pt x="1795685" y="2346220"/>
                  <a:pt x="1795804" y="2346633"/>
                  <a:pt x="1795804" y="2347104"/>
                </a:cubicBezTo>
                <a:lnTo>
                  <a:pt x="1795804" y="2392878"/>
                </a:lnTo>
                <a:lnTo>
                  <a:pt x="1847849" y="2392878"/>
                </a:lnTo>
                <a:lnTo>
                  <a:pt x="1847849" y="2347104"/>
                </a:lnTo>
                <a:cubicBezTo>
                  <a:pt x="1847849" y="2346633"/>
                  <a:pt x="1847967" y="2346220"/>
                  <a:pt x="1848203" y="2345867"/>
                </a:cubicBezTo>
                <a:cubicBezTo>
                  <a:pt x="1848439" y="2345513"/>
                  <a:pt x="1848851" y="2345234"/>
                  <a:pt x="1849440" y="2345027"/>
                </a:cubicBezTo>
                <a:cubicBezTo>
                  <a:pt x="1850030" y="2344821"/>
                  <a:pt x="1850795" y="2344645"/>
                  <a:pt x="1851738" y="2344497"/>
                </a:cubicBezTo>
                <a:cubicBezTo>
                  <a:pt x="1852680" y="2344350"/>
                  <a:pt x="1853918" y="2344276"/>
                  <a:pt x="1855450" y="2344276"/>
                </a:cubicBezTo>
                <a:cubicBezTo>
                  <a:pt x="1856864" y="2344276"/>
                  <a:pt x="1858056" y="2344350"/>
                  <a:pt x="1859028" y="2344497"/>
                </a:cubicBezTo>
                <a:cubicBezTo>
                  <a:pt x="1860000" y="2344645"/>
                  <a:pt x="1860781" y="2344821"/>
                  <a:pt x="1861370" y="2345027"/>
                </a:cubicBezTo>
                <a:cubicBezTo>
                  <a:pt x="1861959" y="2345234"/>
                  <a:pt x="1862372" y="2345513"/>
                  <a:pt x="1862607" y="2345867"/>
                </a:cubicBezTo>
                <a:cubicBezTo>
                  <a:pt x="1862842" y="2346220"/>
                  <a:pt x="1862961" y="2346633"/>
                  <a:pt x="1862961" y="2347104"/>
                </a:cubicBezTo>
                <a:lnTo>
                  <a:pt x="1862961" y="2456855"/>
                </a:lnTo>
                <a:cubicBezTo>
                  <a:pt x="1862961" y="2457327"/>
                  <a:pt x="1862842" y="2457739"/>
                  <a:pt x="1862607" y="2458093"/>
                </a:cubicBezTo>
                <a:cubicBezTo>
                  <a:pt x="1862372" y="2458446"/>
                  <a:pt x="1861959" y="2458726"/>
                  <a:pt x="1861370" y="2458932"/>
                </a:cubicBezTo>
                <a:cubicBezTo>
                  <a:pt x="1860781" y="2459138"/>
                  <a:pt x="1860000" y="2459315"/>
                  <a:pt x="1859028" y="2459462"/>
                </a:cubicBezTo>
                <a:cubicBezTo>
                  <a:pt x="1858056" y="2459610"/>
                  <a:pt x="1856864" y="2459683"/>
                  <a:pt x="1855450" y="2459683"/>
                </a:cubicBezTo>
                <a:cubicBezTo>
                  <a:pt x="1853918" y="2459683"/>
                  <a:pt x="1852680" y="2459610"/>
                  <a:pt x="1851738" y="2459462"/>
                </a:cubicBezTo>
                <a:cubicBezTo>
                  <a:pt x="1850795" y="2459315"/>
                  <a:pt x="1850030" y="2459138"/>
                  <a:pt x="1849440" y="2458932"/>
                </a:cubicBezTo>
                <a:cubicBezTo>
                  <a:pt x="1848851" y="2458726"/>
                  <a:pt x="1848439" y="2458446"/>
                  <a:pt x="1848203" y="2458093"/>
                </a:cubicBezTo>
                <a:cubicBezTo>
                  <a:pt x="1847967" y="2457739"/>
                  <a:pt x="1847849" y="2457327"/>
                  <a:pt x="1847849" y="2456855"/>
                </a:cubicBezTo>
                <a:lnTo>
                  <a:pt x="1847849" y="2406133"/>
                </a:lnTo>
                <a:lnTo>
                  <a:pt x="1795804" y="2406133"/>
                </a:lnTo>
                <a:lnTo>
                  <a:pt x="1795804" y="2456855"/>
                </a:lnTo>
                <a:cubicBezTo>
                  <a:pt x="1795804" y="2457327"/>
                  <a:pt x="1795685" y="2457739"/>
                  <a:pt x="1795450" y="2458093"/>
                </a:cubicBezTo>
                <a:cubicBezTo>
                  <a:pt x="1795214" y="2458446"/>
                  <a:pt x="1794802" y="2458726"/>
                  <a:pt x="1794213" y="2458932"/>
                </a:cubicBezTo>
                <a:cubicBezTo>
                  <a:pt x="1793624" y="2459138"/>
                  <a:pt x="1792843" y="2459315"/>
                  <a:pt x="1791872" y="2459462"/>
                </a:cubicBezTo>
                <a:cubicBezTo>
                  <a:pt x="1790899" y="2459610"/>
                  <a:pt x="1789676" y="2459683"/>
                  <a:pt x="1788204" y="2459683"/>
                </a:cubicBezTo>
                <a:cubicBezTo>
                  <a:pt x="1786789" y="2459683"/>
                  <a:pt x="1785582" y="2459610"/>
                  <a:pt x="1784581" y="2459462"/>
                </a:cubicBezTo>
                <a:cubicBezTo>
                  <a:pt x="1783579" y="2459315"/>
                  <a:pt x="1782783" y="2459138"/>
                  <a:pt x="1782194" y="2458932"/>
                </a:cubicBezTo>
                <a:cubicBezTo>
                  <a:pt x="1781606" y="2458726"/>
                  <a:pt x="1781194" y="2458446"/>
                  <a:pt x="1780957" y="2458093"/>
                </a:cubicBezTo>
                <a:cubicBezTo>
                  <a:pt x="1780722" y="2457739"/>
                  <a:pt x="1780605" y="2457327"/>
                  <a:pt x="1780605" y="2456855"/>
                </a:cubicBezTo>
                <a:lnTo>
                  <a:pt x="1780605" y="2347104"/>
                </a:lnTo>
                <a:cubicBezTo>
                  <a:pt x="1780605" y="2346633"/>
                  <a:pt x="1780722" y="2346220"/>
                  <a:pt x="1780957" y="2345867"/>
                </a:cubicBezTo>
                <a:cubicBezTo>
                  <a:pt x="1781194" y="2345513"/>
                  <a:pt x="1781606" y="2345234"/>
                  <a:pt x="1782194" y="2345027"/>
                </a:cubicBezTo>
                <a:cubicBezTo>
                  <a:pt x="1782783" y="2344821"/>
                  <a:pt x="1783579" y="2344645"/>
                  <a:pt x="1784581" y="2344497"/>
                </a:cubicBezTo>
                <a:cubicBezTo>
                  <a:pt x="1785582" y="2344350"/>
                  <a:pt x="1786789" y="2344276"/>
                  <a:pt x="1788204" y="2344276"/>
                </a:cubicBezTo>
                <a:close/>
                <a:moveTo>
                  <a:pt x="1537612" y="2344276"/>
                </a:moveTo>
                <a:cubicBezTo>
                  <a:pt x="1539380" y="2344276"/>
                  <a:pt x="1540808" y="2344335"/>
                  <a:pt x="1541898" y="2344453"/>
                </a:cubicBezTo>
                <a:cubicBezTo>
                  <a:pt x="1542987" y="2344571"/>
                  <a:pt x="1543857" y="2344733"/>
                  <a:pt x="1544505" y="2344939"/>
                </a:cubicBezTo>
                <a:cubicBezTo>
                  <a:pt x="1545153" y="2345145"/>
                  <a:pt x="1545639" y="2345440"/>
                  <a:pt x="1545962" y="2345823"/>
                </a:cubicBezTo>
                <a:cubicBezTo>
                  <a:pt x="1546286" y="2346206"/>
                  <a:pt x="1546595" y="2346692"/>
                  <a:pt x="1546890" y="2347281"/>
                </a:cubicBezTo>
                <a:lnTo>
                  <a:pt x="1562707" y="2380153"/>
                </a:lnTo>
                <a:cubicBezTo>
                  <a:pt x="1564175" y="2383276"/>
                  <a:pt x="1565642" y="2386545"/>
                  <a:pt x="1567106" y="2389962"/>
                </a:cubicBezTo>
                <a:cubicBezTo>
                  <a:pt x="1568569" y="2393379"/>
                  <a:pt x="1570063" y="2396825"/>
                  <a:pt x="1571587" y="2400301"/>
                </a:cubicBezTo>
                <a:lnTo>
                  <a:pt x="1571762" y="2400301"/>
                </a:lnTo>
                <a:cubicBezTo>
                  <a:pt x="1573108" y="2396943"/>
                  <a:pt x="1574500" y="2393600"/>
                  <a:pt x="1575935" y="2390271"/>
                </a:cubicBezTo>
                <a:cubicBezTo>
                  <a:pt x="1577370" y="2386943"/>
                  <a:pt x="1578821" y="2383658"/>
                  <a:pt x="1580292" y="2380418"/>
                </a:cubicBezTo>
                <a:lnTo>
                  <a:pt x="1596198" y="2347369"/>
                </a:lnTo>
                <a:cubicBezTo>
                  <a:pt x="1596375" y="2346780"/>
                  <a:pt x="1596625" y="2346279"/>
                  <a:pt x="1596949" y="2345867"/>
                </a:cubicBezTo>
                <a:cubicBezTo>
                  <a:pt x="1597273" y="2345455"/>
                  <a:pt x="1597714" y="2345145"/>
                  <a:pt x="1598274" y="2344939"/>
                </a:cubicBezTo>
                <a:cubicBezTo>
                  <a:pt x="1598834" y="2344733"/>
                  <a:pt x="1599614" y="2344571"/>
                  <a:pt x="1600616" y="2344453"/>
                </a:cubicBezTo>
                <a:cubicBezTo>
                  <a:pt x="1601618" y="2344335"/>
                  <a:pt x="1602884" y="2344276"/>
                  <a:pt x="1604416" y="2344276"/>
                </a:cubicBezTo>
                <a:cubicBezTo>
                  <a:pt x="1606536" y="2344276"/>
                  <a:pt x="1608201" y="2344350"/>
                  <a:pt x="1609408" y="2344497"/>
                </a:cubicBezTo>
                <a:cubicBezTo>
                  <a:pt x="1610616" y="2344645"/>
                  <a:pt x="1611456" y="2344925"/>
                  <a:pt x="1611927" y="2345337"/>
                </a:cubicBezTo>
                <a:cubicBezTo>
                  <a:pt x="1612398" y="2345749"/>
                  <a:pt x="1612560" y="2346338"/>
                  <a:pt x="1612413" y="2347104"/>
                </a:cubicBezTo>
                <a:cubicBezTo>
                  <a:pt x="1612265" y="2347870"/>
                  <a:pt x="1611868" y="2348901"/>
                  <a:pt x="1611220" y="2350197"/>
                </a:cubicBezTo>
                <a:lnTo>
                  <a:pt x="1578878" y="2414705"/>
                </a:lnTo>
                <a:lnTo>
                  <a:pt x="1578878" y="2456855"/>
                </a:lnTo>
                <a:cubicBezTo>
                  <a:pt x="1578878" y="2457327"/>
                  <a:pt x="1578761" y="2457739"/>
                  <a:pt x="1578526" y="2458093"/>
                </a:cubicBezTo>
                <a:cubicBezTo>
                  <a:pt x="1578292" y="2458446"/>
                  <a:pt x="1577882" y="2458726"/>
                  <a:pt x="1577296" y="2458932"/>
                </a:cubicBezTo>
                <a:cubicBezTo>
                  <a:pt x="1576711" y="2459138"/>
                  <a:pt x="1575920" y="2459315"/>
                  <a:pt x="1574924" y="2459462"/>
                </a:cubicBezTo>
                <a:cubicBezTo>
                  <a:pt x="1573929" y="2459610"/>
                  <a:pt x="1572729" y="2459683"/>
                  <a:pt x="1571323" y="2459683"/>
                </a:cubicBezTo>
                <a:cubicBezTo>
                  <a:pt x="1569858" y="2459683"/>
                  <a:pt x="1568643" y="2459610"/>
                  <a:pt x="1567677" y="2459462"/>
                </a:cubicBezTo>
                <a:cubicBezTo>
                  <a:pt x="1566710" y="2459315"/>
                  <a:pt x="1565919" y="2459138"/>
                  <a:pt x="1565305" y="2458932"/>
                </a:cubicBezTo>
                <a:cubicBezTo>
                  <a:pt x="1564689" y="2458726"/>
                  <a:pt x="1564265" y="2458446"/>
                  <a:pt x="1564031" y="2458093"/>
                </a:cubicBezTo>
                <a:cubicBezTo>
                  <a:pt x="1563797" y="2457739"/>
                  <a:pt x="1563679" y="2457327"/>
                  <a:pt x="1563679" y="2456855"/>
                </a:cubicBezTo>
                <a:lnTo>
                  <a:pt x="1563679" y="2414705"/>
                </a:lnTo>
                <a:lnTo>
                  <a:pt x="1531338" y="2350197"/>
                </a:lnTo>
                <a:cubicBezTo>
                  <a:pt x="1530690" y="2348842"/>
                  <a:pt x="1530292" y="2347782"/>
                  <a:pt x="1530145" y="2347016"/>
                </a:cubicBezTo>
                <a:cubicBezTo>
                  <a:pt x="1529998" y="2346250"/>
                  <a:pt x="1530145" y="2345661"/>
                  <a:pt x="1530587" y="2345248"/>
                </a:cubicBezTo>
                <a:cubicBezTo>
                  <a:pt x="1531028" y="2344836"/>
                  <a:pt x="1531824" y="2344571"/>
                  <a:pt x="1532973" y="2344453"/>
                </a:cubicBezTo>
                <a:cubicBezTo>
                  <a:pt x="1534122" y="2344335"/>
                  <a:pt x="1535668" y="2344276"/>
                  <a:pt x="1537612" y="2344276"/>
                </a:cubicBezTo>
                <a:close/>
                <a:moveTo>
                  <a:pt x="1311947" y="2344276"/>
                </a:moveTo>
                <a:cubicBezTo>
                  <a:pt x="1313420" y="2344276"/>
                  <a:pt x="1314642" y="2344350"/>
                  <a:pt x="1315614" y="2344497"/>
                </a:cubicBezTo>
                <a:cubicBezTo>
                  <a:pt x="1316586" y="2344645"/>
                  <a:pt x="1317367" y="2344821"/>
                  <a:pt x="1317956" y="2345027"/>
                </a:cubicBezTo>
                <a:cubicBezTo>
                  <a:pt x="1318545" y="2345234"/>
                  <a:pt x="1318957" y="2345513"/>
                  <a:pt x="1319193" y="2345867"/>
                </a:cubicBezTo>
                <a:cubicBezTo>
                  <a:pt x="1319429" y="2346220"/>
                  <a:pt x="1319546" y="2346633"/>
                  <a:pt x="1319546" y="2347104"/>
                </a:cubicBezTo>
                <a:lnTo>
                  <a:pt x="1319546" y="2392878"/>
                </a:lnTo>
                <a:lnTo>
                  <a:pt x="1371593" y="2392878"/>
                </a:lnTo>
                <a:lnTo>
                  <a:pt x="1371593" y="2347104"/>
                </a:lnTo>
                <a:cubicBezTo>
                  <a:pt x="1371593" y="2346633"/>
                  <a:pt x="1371711" y="2346220"/>
                  <a:pt x="1371947" y="2345867"/>
                </a:cubicBezTo>
                <a:cubicBezTo>
                  <a:pt x="1372182" y="2345513"/>
                  <a:pt x="1372595" y="2345234"/>
                  <a:pt x="1373184" y="2345027"/>
                </a:cubicBezTo>
                <a:cubicBezTo>
                  <a:pt x="1373773" y="2344821"/>
                  <a:pt x="1374539" y="2344645"/>
                  <a:pt x="1375482" y="2344497"/>
                </a:cubicBezTo>
                <a:cubicBezTo>
                  <a:pt x="1376424" y="2344350"/>
                  <a:pt x="1377661" y="2344276"/>
                  <a:pt x="1379193" y="2344276"/>
                </a:cubicBezTo>
                <a:cubicBezTo>
                  <a:pt x="1380607" y="2344276"/>
                  <a:pt x="1381801" y="2344350"/>
                  <a:pt x="1382771" y="2344497"/>
                </a:cubicBezTo>
                <a:cubicBezTo>
                  <a:pt x="1383743" y="2344645"/>
                  <a:pt x="1384524" y="2344821"/>
                  <a:pt x="1385114" y="2345027"/>
                </a:cubicBezTo>
                <a:cubicBezTo>
                  <a:pt x="1385703" y="2345234"/>
                  <a:pt x="1386115" y="2345513"/>
                  <a:pt x="1386352" y="2345867"/>
                </a:cubicBezTo>
                <a:cubicBezTo>
                  <a:pt x="1386587" y="2346220"/>
                  <a:pt x="1386705" y="2346633"/>
                  <a:pt x="1386705" y="2347104"/>
                </a:cubicBezTo>
                <a:lnTo>
                  <a:pt x="1386705" y="2456855"/>
                </a:lnTo>
                <a:cubicBezTo>
                  <a:pt x="1386705" y="2457327"/>
                  <a:pt x="1386587" y="2457739"/>
                  <a:pt x="1386352" y="2458093"/>
                </a:cubicBezTo>
                <a:cubicBezTo>
                  <a:pt x="1386115" y="2458446"/>
                  <a:pt x="1385703" y="2458726"/>
                  <a:pt x="1385114" y="2458932"/>
                </a:cubicBezTo>
                <a:cubicBezTo>
                  <a:pt x="1384524" y="2459138"/>
                  <a:pt x="1383743" y="2459315"/>
                  <a:pt x="1382771" y="2459462"/>
                </a:cubicBezTo>
                <a:cubicBezTo>
                  <a:pt x="1381801" y="2459610"/>
                  <a:pt x="1380607" y="2459683"/>
                  <a:pt x="1379193" y="2459683"/>
                </a:cubicBezTo>
                <a:cubicBezTo>
                  <a:pt x="1377661" y="2459683"/>
                  <a:pt x="1376424" y="2459610"/>
                  <a:pt x="1375482" y="2459462"/>
                </a:cubicBezTo>
                <a:cubicBezTo>
                  <a:pt x="1374539" y="2459315"/>
                  <a:pt x="1373773" y="2459138"/>
                  <a:pt x="1373184" y="2458932"/>
                </a:cubicBezTo>
                <a:cubicBezTo>
                  <a:pt x="1372595" y="2458726"/>
                  <a:pt x="1372182" y="2458446"/>
                  <a:pt x="1371947" y="2458093"/>
                </a:cubicBezTo>
                <a:cubicBezTo>
                  <a:pt x="1371711" y="2457739"/>
                  <a:pt x="1371593" y="2457327"/>
                  <a:pt x="1371593" y="2456855"/>
                </a:cubicBezTo>
                <a:lnTo>
                  <a:pt x="1371593" y="2406133"/>
                </a:lnTo>
                <a:lnTo>
                  <a:pt x="1319546" y="2406133"/>
                </a:lnTo>
                <a:lnTo>
                  <a:pt x="1319546" y="2456855"/>
                </a:lnTo>
                <a:cubicBezTo>
                  <a:pt x="1319546" y="2457327"/>
                  <a:pt x="1319429" y="2457739"/>
                  <a:pt x="1319193" y="2458093"/>
                </a:cubicBezTo>
                <a:cubicBezTo>
                  <a:pt x="1318957" y="2458446"/>
                  <a:pt x="1318545" y="2458726"/>
                  <a:pt x="1317956" y="2458932"/>
                </a:cubicBezTo>
                <a:cubicBezTo>
                  <a:pt x="1317367" y="2459138"/>
                  <a:pt x="1316586" y="2459315"/>
                  <a:pt x="1315614" y="2459462"/>
                </a:cubicBezTo>
                <a:cubicBezTo>
                  <a:pt x="1314642" y="2459610"/>
                  <a:pt x="1313420" y="2459683"/>
                  <a:pt x="1311947" y="2459683"/>
                </a:cubicBezTo>
                <a:cubicBezTo>
                  <a:pt x="1310533" y="2459683"/>
                  <a:pt x="1309325" y="2459610"/>
                  <a:pt x="1308324" y="2459462"/>
                </a:cubicBezTo>
                <a:cubicBezTo>
                  <a:pt x="1307323" y="2459315"/>
                  <a:pt x="1306527" y="2459138"/>
                  <a:pt x="1305938" y="2458932"/>
                </a:cubicBezTo>
                <a:cubicBezTo>
                  <a:pt x="1305349" y="2458726"/>
                  <a:pt x="1304937" y="2458446"/>
                  <a:pt x="1304701" y="2458093"/>
                </a:cubicBezTo>
                <a:cubicBezTo>
                  <a:pt x="1304465" y="2457739"/>
                  <a:pt x="1304348" y="2457327"/>
                  <a:pt x="1304348" y="2456855"/>
                </a:cubicBezTo>
                <a:lnTo>
                  <a:pt x="1304348" y="2347104"/>
                </a:lnTo>
                <a:cubicBezTo>
                  <a:pt x="1304348" y="2346633"/>
                  <a:pt x="1304465" y="2346220"/>
                  <a:pt x="1304701" y="2345867"/>
                </a:cubicBezTo>
                <a:cubicBezTo>
                  <a:pt x="1304937" y="2345513"/>
                  <a:pt x="1305349" y="2345234"/>
                  <a:pt x="1305938" y="2345027"/>
                </a:cubicBezTo>
                <a:cubicBezTo>
                  <a:pt x="1306527" y="2344821"/>
                  <a:pt x="1307323" y="2344645"/>
                  <a:pt x="1308324" y="2344497"/>
                </a:cubicBezTo>
                <a:cubicBezTo>
                  <a:pt x="1309325" y="2344350"/>
                  <a:pt x="1310533" y="2344276"/>
                  <a:pt x="1311947" y="2344276"/>
                </a:cubicBezTo>
                <a:close/>
                <a:moveTo>
                  <a:pt x="1061362" y="2344276"/>
                </a:moveTo>
                <a:cubicBezTo>
                  <a:pt x="1063130" y="2344276"/>
                  <a:pt x="1064559" y="2344335"/>
                  <a:pt x="1065649" y="2344453"/>
                </a:cubicBezTo>
                <a:cubicBezTo>
                  <a:pt x="1066738" y="2344571"/>
                  <a:pt x="1067607" y="2344733"/>
                  <a:pt x="1068255" y="2344939"/>
                </a:cubicBezTo>
                <a:cubicBezTo>
                  <a:pt x="1068903" y="2345145"/>
                  <a:pt x="1069389" y="2345440"/>
                  <a:pt x="1069713" y="2345823"/>
                </a:cubicBezTo>
                <a:cubicBezTo>
                  <a:pt x="1070037" y="2346206"/>
                  <a:pt x="1070346" y="2346692"/>
                  <a:pt x="1070641" y="2347281"/>
                </a:cubicBezTo>
                <a:lnTo>
                  <a:pt x="1086458" y="2380153"/>
                </a:lnTo>
                <a:cubicBezTo>
                  <a:pt x="1087926" y="2383276"/>
                  <a:pt x="1089392" y="2386545"/>
                  <a:pt x="1090856" y="2389962"/>
                </a:cubicBezTo>
                <a:cubicBezTo>
                  <a:pt x="1092320" y="2393379"/>
                  <a:pt x="1093814" y="2396825"/>
                  <a:pt x="1095338" y="2400301"/>
                </a:cubicBezTo>
                <a:lnTo>
                  <a:pt x="1095513" y="2400301"/>
                </a:lnTo>
                <a:cubicBezTo>
                  <a:pt x="1096860" y="2396943"/>
                  <a:pt x="1098251" y="2393600"/>
                  <a:pt x="1099686" y="2390271"/>
                </a:cubicBezTo>
                <a:cubicBezTo>
                  <a:pt x="1101120" y="2386943"/>
                  <a:pt x="1102575" y="2383658"/>
                  <a:pt x="1104045" y="2380418"/>
                </a:cubicBezTo>
                <a:lnTo>
                  <a:pt x="1119951" y="2347369"/>
                </a:lnTo>
                <a:cubicBezTo>
                  <a:pt x="1120129" y="2346780"/>
                  <a:pt x="1120379" y="2346279"/>
                  <a:pt x="1120703" y="2345867"/>
                </a:cubicBezTo>
                <a:cubicBezTo>
                  <a:pt x="1121027" y="2345455"/>
                  <a:pt x="1121469" y="2345145"/>
                  <a:pt x="1122028" y="2344939"/>
                </a:cubicBezTo>
                <a:cubicBezTo>
                  <a:pt x="1122588" y="2344733"/>
                  <a:pt x="1123368" y="2344571"/>
                  <a:pt x="1124369" y="2344453"/>
                </a:cubicBezTo>
                <a:cubicBezTo>
                  <a:pt x="1125372" y="2344335"/>
                  <a:pt x="1126637" y="2344276"/>
                  <a:pt x="1128170" y="2344276"/>
                </a:cubicBezTo>
                <a:cubicBezTo>
                  <a:pt x="1130291" y="2344276"/>
                  <a:pt x="1131954" y="2344350"/>
                  <a:pt x="1133162" y="2344497"/>
                </a:cubicBezTo>
                <a:cubicBezTo>
                  <a:pt x="1134370" y="2344645"/>
                  <a:pt x="1135210" y="2344925"/>
                  <a:pt x="1135681" y="2345337"/>
                </a:cubicBezTo>
                <a:cubicBezTo>
                  <a:pt x="1136151" y="2345749"/>
                  <a:pt x="1136314" y="2346338"/>
                  <a:pt x="1136167" y="2347104"/>
                </a:cubicBezTo>
                <a:cubicBezTo>
                  <a:pt x="1136019" y="2347870"/>
                  <a:pt x="1135622" y="2348901"/>
                  <a:pt x="1134974" y="2350197"/>
                </a:cubicBezTo>
                <a:lnTo>
                  <a:pt x="1102629" y="2414705"/>
                </a:lnTo>
                <a:lnTo>
                  <a:pt x="1102629" y="2456855"/>
                </a:lnTo>
                <a:cubicBezTo>
                  <a:pt x="1102629" y="2457327"/>
                  <a:pt x="1102513" y="2457739"/>
                  <a:pt x="1102279" y="2458093"/>
                </a:cubicBezTo>
                <a:cubicBezTo>
                  <a:pt x="1102045" y="2458446"/>
                  <a:pt x="1101633" y="2458726"/>
                  <a:pt x="1101048" y="2458932"/>
                </a:cubicBezTo>
                <a:cubicBezTo>
                  <a:pt x="1100462" y="2459138"/>
                  <a:pt x="1099672" y="2459315"/>
                  <a:pt x="1098676" y="2459462"/>
                </a:cubicBezTo>
                <a:cubicBezTo>
                  <a:pt x="1097680" y="2459610"/>
                  <a:pt x="1096480" y="2459683"/>
                  <a:pt x="1095074" y="2459683"/>
                </a:cubicBezTo>
                <a:cubicBezTo>
                  <a:pt x="1093610" y="2459683"/>
                  <a:pt x="1092394" y="2459610"/>
                  <a:pt x="1091427" y="2459462"/>
                </a:cubicBezTo>
                <a:cubicBezTo>
                  <a:pt x="1090460" y="2459315"/>
                  <a:pt x="1089670" y="2459138"/>
                  <a:pt x="1089055" y="2458932"/>
                </a:cubicBezTo>
                <a:cubicBezTo>
                  <a:pt x="1088440" y="2458726"/>
                  <a:pt x="1088016" y="2458446"/>
                  <a:pt x="1087781" y="2458093"/>
                </a:cubicBezTo>
                <a:cubicBezTo>
                  <a:pt x="1087547" y="2457739"/>
                  <a:pt x="1087430" y="2457327"/>
                  <a:pt x="1087430" y="2456855"/>
                </a:cubicBezTo>
                <a:lnTo>
                  <a:pt x="1087430" y="2414705"/>
                </a:lnTo>
                <a:lnTo>
                  <a:pt x="1055089" y="2350197"/>
                </a:lnTo>
                <a:cubicBezTo>
                  <a:pt x="1054442" y="2348842"/>
                  <a:pt x="1054044" y="2347782"/>
                  <a:pt x="1053896" y="2347016"/>
                </a:cubicBezTo>
                <a:cubicBezTo>
                  <a:pt x="1053749" y="2346250"/>
                  <a:pt x="1053896" y="2345661"/>
                  <a:pt x="1054337" y="2345248"/>
                </a:cubicBezTo>
                <a:cubicBezTo>
                  <a:pt x="1054780" y="2344836"/>
                  <a:pt x="1055576" y="2344571"/>
                  <a:pt x="1056724" y="2344453"/>
                </a:cubicBezTo>
                <a:cubicBezTo>
                  <a:pt x="1057873" y="2344335"/>
                  <a:pt x="1059419" y="2344276"/>
                  <a:pt x="1061362" y="2344276"/>
                </a:cubicBezTo>
                <a:close/>
                <a:moveTo>
                  <a:pt x="845225" y="2344276"/>
                </a:moveTo>
                <a:cubicBezTo>
                  <a:pt x="846698" y="2344276"/>
                  <a:pt x="847920" y="2344350"/>
                  <a:pt x="848892" y="2344497"/>
                </a:cubicBezTo>
                <a:cubicBezTo>
                  <a:pt x="849864" y="2344645"/>
                  <a:pt x="850645" y="2344821"/>
                  <a:pt x="851234" y="2345027"/>
                </a:cubicBezTo>
                <a:cubicBezTo>
                  <a:pt x="851824" y="2345234"/>
                  <a:pt x="852236" y="2345513"/>
                  <a:pt x="852473" y="2345867"/>
                </a:cubicBezTo>
                <a:cubicBezTo>
                  <a:pt x="852708" y="2346220"/>
                  <a:pt x="852827" y="2346633"/>
                  <a:pt x="852827" y="2347104"/>
                </a:cubicBezTo>
                <a:lnTo>
                  <a:pt x="852827" y="2392878"/>
                </a:lnTo>
                <a:lnTo>
                  <a:pt x="904872" y="2392878"/>
                </a:lnTo>
                <a:lnTo>
                  <a:pt x="904872" y="2347104"/>
                </a:lnTo>
                <a:cubicBezTo>
                  <a:pt x="904872" y="2346633"/>
                  <a:pt x="904989" y="2346220"/>
                  <a:pt x="905226" y="2345867"/>
                </a:cubicBezTo>
                <a:cubicBezTo>
                  <a:pt x="905461" y="2345513"/>
                  <a:pt x="905873" y="2345234"/>
                  <a:pt x="906463" y="2345027"/>
                </a:cubicBezTo>
                <a:cubicBezTo>
                  <a:pt x="907052" y="2344821"/>
                  <a:pt x="907817" y="2344645"/>
                  <a:pt x="908761" y="2344497"/>
                </a:cubicBezTo>
                <a:cubicBezTo>
                  <a:pt x="909703" y="2344350"/>
                  <a:pt x="910940" y="2344276"/>
                  <a:pt x="912472" y="2344276"/>
                </a:cubicBezTo>
                <a:cubicBezTo>
                  <a:pt x="913885" y="2344276"/>
                  <a:pt x="915078" y="2344350"/>
                  <a:pt x="916051" y="2344497"/>
                </a:cubicBezTo>
                <a:cubicBezTo>
                  <a:pt x="917022" y="2344645"/>
                  <a:pt x="917803" y="2344821"/>
                  <a:pt x="918392" y="2345027"/>
                </a:cubicBezTo>
                <a:cubicBezTo>
                  <a:pt x="918980" y="2345234"/>
                  <a:pt x="919393" y="2345513"/>
                  <a:pt x="919629" y="2345867"/>
                </a:cubicBezTo>
                <a:cubicBezTo>
                  <a:pt x="919865" y="2346220"/>
                  <a:pt x="919983" y="2346633"/>
                  <a:pt x="919983" y="2347104"/>
                </a:cubicBezTo>
                <a:lnTo>
                  <a:pt x="919983" y="2456855"/>
                </a:lnTo>
                <a:cubicBezTo>
                  <a:pt x="919983" y="2457327"/>
                  <a:pt x="919865" y="2457739"/>
                  <a:pt x="919629" y="2458093"/>
                </a:cubicBezTo>
                <a:cubicBezTo>
                  <a:pt x="919393" y="2458446"/>
                  <a:pt x="918980" y="2458726"/>
                  <a:pt x="918392" y="2458932"/>
                </a:cubicBezTo>
                <a:cubicBezTo>
                  <a:pt x="917803" y="2459138"/>
                  <a:pt x="917022" y="2459315"/>
                  <a:pt x="916051" y="2459462"/>
                </a:cubicBezTo>
                <a:cubicBezTo>
                  <a:pt x="915078" y="2459610"/>
                  <a:pt x="913885" y="2459683"/>
                  <a:pt x="912472" y="2459683"/>
                </a:cubicBezTo>
                <a:cubicBezTo>
                  <a:pt x="910940" y="2459683"/>
                  <a:pt x="909703" y="2459610"/>
                  <a:pt x="908761" y="2459462"/>
                </a:cubicBezTo>
                <a:cubicBezTo>
                  <a:pt x="907817" y="2459315"/>
                  <a:pt x="907052" y="2459138"/>
                  <a:pt x="906463" y="2458932"/>
                </a:cubicBezTo>
                <a:cubicBezTo>
                  <a:pt x="905873" y="2458726"/>
                  <a:pt x="905461" y="2458446"/>
                  <a:pt x="905226" y="2458093"/>
                </a:cubicBezTo>
                <a:cubicBezTo>
                  <a:pt x="904989" y="2457739"/>
                  <a:pt x="904872" y="2457327"/>
                  <a:pt x="904872" y="2456855"/>
                </a:cubicBezTo>
                <a:lnTo>
                  <a:pt x="904872" y="2406133"/>
                </a:lnTo>
                <a:lnTo>
                  <a:pt x="852827" y="2406133"/>
                </a:lnTo>
                <a:lnTo>
                  <a:pt x="852827" y="2456855"/>
                </a:lnTo>
                <a:cubicBezTo>
                  <a:pt x="852827" y="2457327"/>
                  <a:pt x="852708" y="2457739"/>
                  <a:pt x="852473" y="2458093"/>
                </a:cubicBezTo>
                <a:cubicBezTo>
                  <a:pt x="852236" y="2458446"/>
                  <a:pt x="851824" y="2458726"/>
                  <a:pt x="851234" y="2458932"/>
                </a:cubicBezTo>
                <a:cubicBezTo>
                  <a:pt x="850645" y="2459138"/>
                  <a:pt x="849864" y="2459315"/>
                  <a:pt x="848892" y="2459462"/>
                </a:cubicBezTo>
                <a:cubicBezTo>
                  <a:pt x="847920" y="2459610"/>
                  <a:pt x="846698" y="2459683"/>
                  <a:pt x="845225" y="2459683"/>
                </a:cubicBezTo>
                <a:cubicBezTo>
                  <a:pt x="843810" y="2459683"/>
                  <a:pt x="842604" y="2459610"/>
                  <a:pt x="841603" y="2459462"/>
                </a:cubicBezTo>
                <a:cubicBezTo>
                  <a:pt x="840601" y="2459315"/>
                  <a:pt x="839805" y="2459138"/>
                  <a:pt x="839216" y="2458932"/>
                </a:cubicBezTo>
                <a:cubicBezTo>
                  <a:pt x="838627" y="2458726"/>
                  <a:pt x="838215" y="2458446"/>
                  <a:pt x="837979" y="2458093"/>
                </a:cubicBezTo>
                <a:cubicBezTo>
                  <a:pt x="837744" y="2457739"/>
                  <a:pt x="837625" y="2457327"/>
                  <a:pt x="837625" y="2456855"/>
                </a:cubicBezTo>
                <a:lnTo>
                  <a:pt x="837625" y="2347104"/>
                </a:lnTo>
                <a:cubicBezTo>
                  <a:pt x="837625" y="2346633"/>
                  <a:pt x="837744" y="2346220"/>
                  <a:pt x="837979" y="2345867"/>
                </a:cubicBezTo>
                <a:cubicBezTo>
                  <a:pt x="838215" y="2345513"/>
                  <a:pt x="838627" y="2345234"/>
                  <a:pt x="839216" y="2345027"/>
                </a:cubicBezTo>
                <a:cubicBezTo>
                  <a:pt x="839805" y="2344821"/>
                  <a:pt x="840601" y="2344645"/>
                  <a:pt x="841603" y="2344497"/>
                </a:cubicBezTo>
                <a:cubicBezTo>
                  <a:pt x="842604" y="2344350"/>
                  <a:pt x="843810" y="2344276"/>
                  <a:pt x="845225" y="2344276"/>
                </a:cubicBezTo>
                <a:close/>
                <a:moveTo>
                  <a:pt x="594632" y="2344276"/>
                </a:moveTo>
                <a:cubicBezTo>
                  <a:pt x="596399" y="2344276"/>
                  <a:pt x="597828" y="2344335"/>
                  <a:pt x="598940" y="2344453"/>
                </a:cubicBezTo>
                <a:cubicBezTo>
                  <a:pt x="600030" y="2344571"/>
                  <a:pt x="600900" y="2344733"/>
                  <a:pt x="601548" y="2344939"/>
                </a:cubicBezTo>
                <a:cubicBezTo>
                  <a:pt x="602197" y="2345145"/>
                  <a:pt x="602682" y="2345440"/>
                  <a:pt x="603006" y="2345823"/>
                </a:cubicBezTo>
                <a:cubicBezTo>
                  <a:pt x="603330" y="2346206"/>
                  <a:pt x="603639" y="2346692"/>
                  <a:pt x="603933" y="2347281"/>
                </a:cubicBezTo>
                <a:lnTo>
                  <a:pt x="619751" y="2380153"/>
                </a:lnTo>
                <a:cubicBezTo>
                  <a:pt x="621219" y="2383276"/>
                  <a:pt x="622685" y="2386545"/>
                  <a:pt x="624149" y="2389962"/>
                </a:cubicBezTo>
                <a:cubicBezTo>
                  <a:pt x="625613" y="2393379"/>
                  <a:pt x="627107" y="2396825"/>
                  <a:pt x="628631" y="2400301"/>
                </a:cubicBezTo>
                <a:lnTo>
                  <a:pt x="628806" y="2400301"/>
                </a:lnTo>
                <a:cubicBezTo>
                  <a:pt x="630153" y="2396943"/>
                  <a:pt x="631543" y="2393600"/>
                  <a:pt x="632979" y="2390271"/>
                </a:cubicBezTo>
                <a:cubicBezTo>
                  <a:pt x="634413" y="2386943"/>
                  <a:pt x="635865" y="2383658"/>
                  <a:pt x="637335" y="2380418"/>
                </a:cubicBezTo>
                <a:lnTo>
                  <a:pt x="653243" y="2347369"/>
                </a:lnTo>
                <a:cubicBezTo>
                  <a:pt x="653420" y="2346780"/>
                  <a:pt x="653669" y="2346279"/>
                  <a:pt x="653993" y="2345867"/>
                </a:cubicBezTo>
                <a:cubicBezTo>
                  <a:pt x="654317" y="2345455"/>
                  <a:pt x="654759" y="2345145"/>
                  <a:pt x="655320" y="2344939"/>
                </a:cubicBezTo>
                <a:cubicBezTo>
                  <a:pt x="655879" y="2344733"/>
                  <a:pt x="656658" y="2344571"/>
                  <a:pt x="657661" y="2344453"/>
                </a:cubicBezTo>
                <a:cubicBezTo>
                  <a:pt x="658661" y="2344335"/>
                  <a:pt x="659929" y="2344276"/>
                  <a:pt x="661460" y="2344276"/>
                </a:cubicBezTo>
                <a:cubicBezTo>
                  <a:pt x="663581" y="2344276"/>
                  <a:pt x="665246" y="2344350"/>
                  <a:pt x="666453" y="2344497"/>
                </a:cubicBezTo>
                <a:cubicBezTo>
                  <a:pt x="667660" y="2344645"/>
                  <a:pt x="668500" y="2344925"/>
                  <a:pt x="668971" y="2345337"/>
                </a:cubicBezTo>
                <a:cubicBezTo>
                  <a:pt x="669443" y="2345749"/>
                  <a:pt x="669606" y="2346338"/>
                  <a:pt x="669457" y="2347104"/>
                </a:cubicBezTo>
                <a:cubicBezTo>
                  <a:pt x="669311" y="2347870"/>
                  <a:pt x="668914" y="2348901"/>
                  <a:pt x="668265" y="2350197"/>
                </a:cubicBezTo>
                <a:lnTo>
                  <a:pt x="635923" y="2414705"/>
                </a:lnTo>
                <a:lnTo>
                  <a:pt x="635923" y="2456855"/>
                </a:lnTo>
                <a:cubicBezTo>
                  <a:pt x="635923" y="2457327"/>
                  <a:pt x="635806" y="2457739"/>
                  <a:pt x="635571" y="2458093"/>
                </a:cubicBezTo>
                <a:cubicBezTo>
                  <a:pt x="635336" y="2458446"/>
                  <a:pt x="634927" y="2458726"/>
                  <a:pt x="634342" y="2458932"/>
                </a:cubicBezTo>
                <a:cubicBezTo>
                  <a:pt x="633755" y="2459138"/>
                  <a:pt x="632965" y="2459315"/>
                  <a:pt x="631969" y="2459462"/>
                </a:cubicBezTo>
                <a:cubicBezTo>
                  <a:pt x="630974" y="2459610"/>
                  <a:pt x="629773" y="2459683"/>
                  <a:pt x="628366" y="2459683"/>
                </a:cubicBezTo>
                <a:cubicBezTo>
                  <a:pt x="626902" y="2459683"/>
                  <a:pt x="625687" y="2459610"/>
                  <a:pt x="624720" y="2459462"/>
                </a:cubicBezTo>
                <a:cubicBezTo>
                  <a:pt x="623753" y="2459315"/>
                  <a:pt x="622964" y="2459138"/>
                  <a:pt x="622349" y="2458932"/>
                </a:cubicBezTo>
                <a:cubicBezTo>
                  <a:pt x="621734" y="2458726"/>
                  <a:pt x="621309" y="2458446"/>
                  <a:pt x="621074" y="2458093"/>
                </a:cubicBezTo>
                <a:cubicBezTo>
                  <a:pt x="620841" y="2457739"/>
                  <a:pt x="620724" y="2457327"/>
                  <a:pt x="620724" y="2456855"/>
                </a:cubicBezTo>
                <a:lnTo>
                  <a:pt x="620724" y="2414705"/>
                </a:lnTo>
                <a:lnTo>
                  <a:pt x="588358" y="2350197"/>
                </a:lnTo>
                <a:cubicBezTo>
                  <a:pt x="587710" y="2348842"/>
                  <a:pt x="587312" y="2347782"/>
                  <a:pt x="587165" y="2347016"/>
                </a:cubicBezTo>
                <a:cubicBezTo>
                  <a:pt x="587018" y="2346250"/>
                  <a:pt x="587165" y="2345661"/>
                  <a:pt x="587607" y="2345248"/>
                </a:cubicBezTo>
                <a:cubicBezTo>
                  <a:pt x="588049" y="2344836"/>
                  <a:pt x="588844" y="2344571"/>
                  <a:pt x="589993" y="2344453"/>
                </a:cubicBezTo>
                <a:cubicBezTo>
                  <a:pt x="591142" y="2344335"/>
                  <a:pt x="592688" y="2344276"/>
                  <a:pt x="594632" y="2344276"/>
                </a:cubicBezTo>
                <a:close/>
                <a:moveTo>
                  <a:pt x="368967" y="2344276"/>
                </a:moveTo>
                <a:cubicBezTo>
                  <a:pt x="370440" y="2344276"/>
                  <a:pt x="371662" y="2344350"/>
                  <a:pt x="372635" y="2344497"/>
                </a:cubicBezTo>
                <a:cubicBezTo>
                  <a:pt x="373607" y="2344645"/>
                  <a:pt x="374387" y="2344821"/>
                  <a:pt x="374976" y="2345027"/>
                </a:cubicBezTo>
                <a:cubicBezTo>
                  <a:pt x="375566" y="2345234"/>
                  <a:pt x="375978" y="2345513"/>
                  <a:pt x="376213" y="2345867"/>
                </a:cubicBezTo>
                <a:cubicBezTo>
                  <a:pt x="376449" y="2346220"/>
                  <a:pt x="376567" y="2346633"/>
                  <a:pt x="376567" y="2347104"/>
                </a:cubicBezTo>
                <a:lnTo>
                  <a:pt x="376567" y="2392878"/>
                </a:lnTo>
                <a:lnTo>
                  <a:pt x="428614" y="2392878"/>
                </a:lnTo>
                <a:lnTo>
                  <a:pt x="428614" y="2347104"/>
                </a:lnTo>
                <a:cubicBezTo>
                  <a:pt x="428614" y="2346633"/>
                  <a:pt x="428732" y="2346220"/>
                  <a:pt x="428968" y="2345867"/>
                </a:cubicBezTo>
                <a:cubicBezTo>
                  <a:pt x="429204" y="2345513"/>
                  <a:pt x="429616" y="2345234"/>
                  <a:pt x="430205" y="2345027"/>
                </a:cubicBezTo>
                <a:cubicBezTo>
                  <a:pt x="430794" y="2344821"/>
                  <a:pt x="431560" y="2344645"/>
                  <a:pt x="432503" y="2344497"/>
                </a:cubicBezTo>
                <a:cubicBezTo>
                  <a:pt x="433445" y="2344350"/>
                  <a:pt x="434682" y="2344276"/>
                  <a:pt x="436214" y="2344276"/>
                </a:cubicBezTo>
                <a:cubicBezTo>
                  <a:pt x="437628" y="2344276"/>
                  <a:pt x="438821" y="2344350"/>
                  <a:pt x="439793" y="2344497"/>
                </a:cubicBezTo>
                <a:cubicBezTo>
                  <a:pt x="440765" y="2344645"/>
                  <a:pt x="441546" y="2344821"/>
                  <a:pt x="442135" y="2345027"/>
                </a:cubicBezTo>
                <a:cubicBezTo>
                  <a:pt x="442724" y="2345234"/>
                  <a:pt x="443136" y="2345513"/>
                  <a:pt x="443372" y="2345867"/>
                </a:cubicBezTo>
                <a:cubicBezTo>
                  <a:pt x="443607" y="2346220"/>
                  <a:pt x="443725" y="2346633"/>
                  <a:pt x="443725" y="2347104"/>
                </a:cubicBezTo>
                <a:lnTo>
                  <a:pt x="443725" y="2456855"/>
                </a:lnTo>
                <a:cubicBezTo>
                  <a:pt x="443725" y="2457327"/>
                  <a:pt x="443607" y="2457739"/>
                  <a:pt x="443372" y="2458093"/>
                </a:cubicBezTo>
                <a:cubicBezTo>
                  <a:pt x="443136" y="2458446"/>
                  <a:pt x="442724" y="2458726"/>
                  <a:pt x="442135" y="2458932"/>
                </a:cubicBezTo>
                <a:cubicBezTo>
                  <a:pt x="441546" y="2459138"/>
                  <a:pt x="440765" y="2459315"/>
                  <a:pt x="439793" y="2459462"/>
                </a:cubicBezTo>
                <a:cubicBezTo>
                  <a:pt x="438821" y="2459610"/>
                  <a:pt x="437628" y="2459683"/>
                  <a:pt x="436214" y="2459683"/>
                </a:cubicBezTo>
                <a:cubicBezTo>
                  <a:pt x="434682" y="2459683"/>
                  <a:pt x="433445" y="2459610"/>
                  <a:pt x="432503" y="2459462"/>
                </a:cubicBezTo>
                <a:cubicBezTo>
                  <a:pt x="431560" y="2459315"/>
                  <a:pt x="430794" y="2459138"/>
                  <a:pt x="430205" y="2458932"/>
                </a:cubicBezTo>
                <a:cubicBezTo>
                  <a:pt x="429616" y="2458726"/>
                  <a:pt x="429204" y="2458446"/>
                  <a:pt x="428968" y="2458093"/>
                </a:cubicBezTo>
                <a:cubicBezTo>
                  <a:pt x="428732" y="2457739"/>
                  <a:pt x="428614" y="2457327"/>
                  <a:pt x="428614" y="2456855"/>
                </a:cubicBezTo>
                <a:lnTo>
                  <a:pt x="428614" y="2406133"/>
                </a:lnTo>
                <a:lnTo>
                  <a:pt x="376567" y="2406133"/>
                </a:lnTo>
                <a:lnTo>
                  <a:pt x="376567" y="2456855"/>
                </a:lnTo>
                <a:cubicBezTo>
                  <a:pt x="376567" y="2457327"/>
                  <a:pt x="376449" y="2457739"/>
                  <a:pt x="376213" y="2458093"/>
                </a:cubicBezTo>
                <a:cubicBezTo>
                  <a:pt x="375978" y="2458446"/>
                  <a:pt x="375566" y="2458726"/>
                  <a:pt x="374976" y="2458932"/>
                </a:cubicBezTo>
                <a:cubicBezTo>
                  <a:pt x="374387" y="2459138"/>
                  <a:pt x="373607" y="2459315"/>
                  <a:pt x="372635" y="2459462"/>
                </a:cubicBezTo>
                <a:cubicBezTo>
                  <a:pt x="371662" y="2459610"/>
                  <a:pt x="370440" y="2459683"/>
                  <a:pt x="368967" y="2459683"/>
                </a:cubicBezTo>
                <a:cubicBezTo>
                  <a:pt x="367553" y="2459683"/>
                  <a:pt x="366346" y="2459610"/>
                  <a:pt x="365344" y="2459462"/>
                </a:cubicBezTo>
                <a:cubicBezTo>
                  <a:pt x="364343" y="2459315"/>
                  <a:pt x="363548" y="2459138"/>
                  <a:pt x="362958" y="2458932"/>
                </a:cubicBezTo>
                <a:cubicBezTo>
                  <a:pt x="362369" y="2458726"/>
                  <a:pt x="361957" y="2458446"/>
                  <a:pt x="361721" y="2458093"/>
                </a:cubicBezTo>
                <a:cubicBezTo>
                  <a:pt x="361486" y="2457739"/>
                  <a:pt x="361368" y="2457327"/>
                  <a:pt x="361368" y="2456855"/>
                </a:cubicBezTo>
                <a:lnTo>
                  <a:pt x="361368" y="2347104"/>
                </a:lnTo>
                <a:cubicBezTo>
                  <a:pt x="361368" y="2346633"/>
                  <a:pt x="361486" y="2346220"/>
                  <a:pt x="361721" y="2345867"/>
                </a:cubicBezTo>
                <a:cubicBezTo>
                  <a:pt x="361957" y="2345513"/>
                  <a:pt x="362369" y="2345234"/>
                  <a:pt x="362958" y="2345027"/>
                </a:cubicBezTo>
                <a:cubicBezTo>
                  <a:pt x="363548" y="2344821"/>
                  <a:pt x="364343" y="2344645"/>
                  <a:pt x="365344" y="2344497"/>
                </a:cubicBezTo>
                <a:cubicBezTo>
                  <a:pt x="366346" y="2344350"/>
                  <a:pt x="367553" y="2344276"/>
                  <a:pt x="368967" y="2344276"/>
                </a:cubicBezTo>
                <a:close/>
                <a:moveTo>
                  <a:pt x="118384" y="2344276"/>
                </a:moveTo>
                <a:cubicBezTo>
                  <a:pt x="120151" y="2344276"/>
                  <a:pt x="121580" y="2344335"/>
                  <a:pt x="122670" y="2344453"/>
                </a:cubicBezTo>
                <a:cubicBezTo>
                  <a:pt x="123760" y="2344571"/>
                  <a:pt x="124629" y="2344733"/>
                  <a:pt x="125277" y="2344939"/>
                </a:cubicBezTo>
                <a:cubicBezTo>
                  <a:pt x="125925" y="2345145"/>
                  <a:pt x="126411" y="2345440"/>
                  <a:pt x="126735" y="2345823"/>
                </a:cubicBezTo>
                <a:cubicBezTo>
                  <a:pt x="127059" y="2346206"/>
                  <a:pt x="127368" y="2346692"/>
                  <a:pt x="127663" y="2347281"/>
                </a:cubicBezTo>
                <a:lnTo>
                  <a:pt x="143480" y="2380153"/>
                </a:lnTo>
                <a:cubicBezTo>
                  <a:pt x="144948" y="2383276"/>
                  <a:pt x="146414" y="2386545"/>
                  <a:pt x="147878" y="2389962"/>
                </a:cubicBezTo>
                <a:cubicBezTo>
                  <a:pt x="149342" y="2393379"/>
                  <a:pt x="150836" y="2396825"/>
                  <a:pt x="152360" y="2400301"/>
                </a:cubicBezTo>
                <a:lnTo>
                  <a:pt x="152535" y="2400301"/>
                </a:lnTo>
                <a:cubicBezTo>
                  <a:pt x="153882" y="2396943"/>
                  <a:pt x="155272" y="2393600"/>
                  <a:pt x="156708" y="2390271"/>
                </a:cubicBezTo>
                <a:cubicBezTo>
                  <a:pt x="158143" y="2386943"/>
                  <a:pt x="159595" y="2383658"/>
                  <a:pt x="161065" y="2380418"/>
                </a:cubicBezTo>
                <a:lnTo>
                  <a:pt x="176971" y="2347369"/>
                </a:lnTo>
                <a:cubicBezTo>
                  <a:pt x="177148" y="2346780"/>
                  <a:pt x="177398" y="2346279"/>
                  <a:pt x="177722" y="2345867"/>
                </a:cubicBezTo>
                <a:cubicBezTo>
                  <a:pt x="178046" y="2345455"/>
                  <a:pt x="178488" y="2345145"/>
                  <a:pt x="179048" y="2344939"/>
                </a:cubicBezTo>
                <a:cubicBezTo>
                  <a:pt x="179607" y="2344733"/>
                  <a:pt x="180388" y="2344571"/>
                  <a:pt x="181389" y="2344453"/>
                </a:cubicBezTo>
                <a:cubicBezTo>
                  <a:pt x="182391" y="2344335"/>
                  <a:pt x="183657" y="2344276"/>
                  <a:pt x="185189" y="2344276"/>
                </a:cubicBezTo>
                <a:cubicBezTo>
                  <a:pt x="187310" y="2344276"/>
                  <a:pt x="188974" y="2344350"/>
                  <a:pt x="190182" y="2344497"/>
                </a:cubicBezTo>
                <a:cubicBezTo>
                  <a:pt x="191390" y="2344645"/>
                  <a:pt x="192229" y="2344925"/>
                  <a:pt x="192700" y="2345337"/>
                </a:cubicBezTo>
                <a:cubicBezTo>
                  <a:pt x="193171" y="2345749"/>
                  <a:pt x="193334" y="2346338"/>
                  <a:pt x="193186" y="2347104"/>
                </a:cubicBezTo>
                <a:cubicBezTo>
                  <a:pt x="193039" y="2347870"/>
                  <a:pt x="192641" y="2348901"/>
                  <a:pt x="191993" y="2350197"/>
                </a:cubicBezTo>
                <a:lnTo>
                  <a:pt x="159651" y="2414705"/>
                </a:lnTo>
                <a:lnTo>
                  <a:pt x="159651" y="2456855"/>
                </a:lnTo>
                <a:cubicBezTo>
                  <a:pt x="159651" y="2457327"/>
                  <a:pt x="159534" y="2457739"/>
                  <a:pt x="159300" y="2458093"/>
                </a:cubicBezTo>
                <a:cubicBezTo>
                  <a:pt x="159066" y="2458446"/>
                  <a:pt x="158656" y="2458726"/>
                  <a:pt x="158070" y="2458932"/>
                </a:cubicBezTo>
                <a:cubicBezTo>
                  <a:pt x="157484" y="2459138"/>
                  <a:pt x="156693" y="2459315"/>
                  <a:pt x="155698" y="2459462"/>
                </a:cubicBezTo>
                <a:cubicBezTo>
                  <a:pt x="154702" y="2459610"/>
                  <a:pt x="153501" y="2459683"/>
                  <a:pt x="152096" y="2459683"/>
                </a:cubicBezTo>
                <a:cubicBezTo>
                  <a:pt x="150631" y="2459683"/>
                  <a:pt x="149416" y="2459610"/>
                  <a:pt x="148449" y="2459462"/>
                </a:cubicBezTo>
                <a:cubicBezTo>
                  <a:pt x="147483" y="2459315"/>
                  <a:pt x="146692" y="2459138"/>
                  <a:pt x="146077" y="2458932"/>
                </a:cubicBezTo>
                <a:cubicBezTo>
                  <a:pt x="145462" y="2458726"/>
                  <a:pt x="145038" y="2458446"/>
                  <a:pt x="144804" y="2458093"/>
                </a:cubicBezTo>
                <a:cubicBezTo>
                  <a:pt x="144569" y="2457739"/>
                  <a:pt x="144452" y="2457327"/>
                  <a:pt x="144452" y="2456855"/>
                </a:cubicBezTo>
                <a:lnTo>
                  <a:pt x="144452" y="2414705"/>
                </a:lnTo>
                <a:lnTo>
                  <a:pt x="112110" y="2350197"/>
                </a:lnTo>
                <a:cubicBezTo>
                  <a:pt x="111462" y="2348842"/>
                  <a:pt x="111064" y="2347782"/>
                  <a:pt x="110917" y="2347016"/>
                </a:cubicBezTo>
                <a:cubicBezTo>
                  <a:pt x="110770" y="2346250"/>
                  <a:pt x="110917" y="2345661"/>
                  <a:pt x="111359" y="2345248"/>
                </a:cubicBezTo>
                <a:cubicBezTo>
                  <a:pt x="111801" y="2344836"/>
                  <a:pt x="112596" y="2344571"/>
                  <a:pt x="113745" y="2344453"/>
                </a:cubicBezTo>
                <a:cubicBezTo>
                  <a:pt x="114894" y="2344335"/>
                  <a:pt x="116440" y="2344276"/>
                  <a:pt x="118384" y="2344276"/>
                </a:cubicBezTo>
                <a:close/>
                <a:moveTo>
                  <a:pt x="8524317" y="2343128"/>
                </a:moveTo>
                <a:cubicBezTo>
                  <a:pt x="8526850" y="2343128"/>
                  <a:pt x="8529398" y="2343348"/>
                  <a:pt x="8531960" y="2343790"/>
                </a:cubicBezTo>
                <a:cubicBezTo>
                  <a:pt x="8534523" y="2344232"/>
                  <a:pt x="8536939" y="2344821"/>
                  <a:pt x="8539206" y="2345558"/>
                </a:cubicBezTo>
                <a:cubicBezTo>
                  <a:pt x="8541475" y="2346294"/>
                  <a:pt x="8543492" y="2347119"/>
                  <a:pt x="8545260" y="2348032"/>
                </a:cubicBezTo>
                <a:cubicBezTo>
                  <a:pt x="8547027" y="2348945"/>
                  <a:pt x="8548191" y="2349681"/>
                  <a:pt x="8548750" y="2350241"/>
                </a:cubicBezTo>
                <a:lnTo>
                  <a:pt x="8549744" y="2351434"/>
                </a:lnTo>
                <a:lnTo>
                  <a:pt x="8549744" y="2362878"/>
                </a:lnTo>
                <a:lnTo>
                  <a:pt x="8549369" y="2363496"/>
                </a:lnTo>
                <a:cubicBezTo>
                  <a:pt x="8549045" y="2363761"/>
                  <a:pt x="8548677" y="2363894"/>
                  <a:pt x="8548264" y="2363894"/>
                </a:cubicBezTo>
                <a:cubicBezTo>
                  <a:pt x="8547616" y="2363894"/>
                  <a:pt x="8546600" y="2363482"/>
                  <a:pt x="8545215" y="2362657"/>
                </a:cubicBezTo>
                <a:cubicBezTo>
                  <a:pt x="8543831" y="2361832"/>
                  <a:pt x="8542138" y="2360904"/>
                  <a:pt x="8540134" y="2359873"/>
                </a:cubicBezTo>
                <a:cubicBezTo>
                  <a:pt x="8538132" y="2358842"/>
                  <a:pt x="8535760" y="2357900"/>
                  <a:pt x="8533021" y="2357045"/>
                </a:cubicBezTo>
                <a:cubicBezTo>
                  <a:pt x="8530281" y="2356191"/>
                  <a:pt x="8527204" y="2355764"/>
                  <a:pt x="8523786" y="2355764"/>
                </a:cubicBezTo>
                <a:cubicBezTo>
                  <a:pt x="8520605" y="2355764"/>
                  <a:pt x="8517837" y="2356191"/>
                  <a:pt x="8515480" y="2357045"/>
                </a:cubicBezTo>
                <a:cubicBezTo>
                  <a:pt x="8513124" y="2357900"/>
                  <a:pt x="8511180" y="2359034"/>
                  <a:pt x="8509648" y="2360447"/>
                </a:cubicBezTo>
                <a:cubicBezTo>
                  <a:pt x="8508116" y="2361861"/>
                  <a:pt x="8506968" y="2363540"/>
                  <a:pt x="8506201" y="2365484"/>
                </a:cubicBezTo>
                <a:cubicBezTo>
                  <a:pt x="8505436" y="2367428"/>
                  <a:pt x="8505053" y="2369490"/>
                  <a:pt x="8505053" y="2371670"/>
                </a:cubicBezTo>
                <a:cubicBezTo>
                  <a:pt x="8505053" y="2374851"/>
                  <a:pt x="8505789" y="2377591"/>
                  <a:pt x="8507262" y="2379888"/>
                </a:cubicBezTo>
                <a:cubicBezTo>
                  <a:pt x="8508735" y="2382186"/>
                  <a:pt x="8510694" y="2384218"/>
                  <a:pt x="8513138" y="2385985"/>
                </a:cubicBezTo>
                <a:cubicBezTo>
                  <a:pt x="8515583" y="2387753"/>
                  <a:pt x="8518367" y="2389373"/>
                  <a:pt x="8521489" y="2390846"/>
                </a:cubicBezTo>
                <a:cubicBezTo>
                  <a:pt x="8524611" y="2392318"/>
                  <a:pt x="8527793" y="2393806"/>
                  <a:pt x="8531033" y="2395308"/>
                </a:cubicBezTo>
                <a:cubicBezTo>
                  <a:pt x="8534273" y="2396810"/>
                  <a:pt x="8537454" y="2398460"/>
                  <a:pt x="8540576" y="2400257"/>
                </a:cubicBezTo>
                <a:cubicBezTo>
                  <a:pt x="8543699" y="2402054"/>
                  <a:pt x="8546482" y="2404174"/>
                  <a:pt x="8548927" y="2406619"/>
                </a:cubicBezTo>
                <a:lnTo>
                  <a:pt x="8549744" y="2407814"/>
                </a:lnTo>
                <a:lnTo>
                  <a:pt x="8549744" y="2447087"/>
                </a:lnTo>
                <a:lnTo>
                  <a:pt x="8545922" y="2452039"/>
                </a:lnTo>
                <a:cubicBezTo>
                  <a:pt x="8542417" y="2454956"/>
                  <a:pt x="8538294" y="2457150"/>
                  <a:pt x="8533551" y="2458623"/>
                </a:cubicBezTo>
                <a:cubicBezTo>
                  <a:pt x="8528809" y="2460096"/>
                  <a:pt x="8523698" y="2460832"/>
                  <a:pt x="8518219" y="2460832"/>
                </a:cubicBezTo>
                <a:cubicBezTo>
                  <a:pt x="8514391" y="2460832"/>
                  <a:pt x="8510841" y="2460508"/>
                  <a:pt x="8507571" y="2459860"/>
                </a:cubicBezTo>
                <a:cubicBezTo>
                  <a:pt x="8504302" y="2459212"/>
                  <a:pt x="8501385" y="2458417"/>
                  <a:pt x="8498823" y="2457474"/>
                </a:cubicBezTo>
                <a:cubicBezTo>
                  <a:pt x="8496260" y="2456532"/>
                  <a:pt x="8494110" y="2455560"/>
                  <a:pt x="8492372" y="2454558"/>
                </a:cubicBezTo>
                <a:cubicBezTo>
                  <a:pt x="8490634" y="2453557"/>
                  <a:pt x="8489427" y="2452702"/>
                  <a:pt x="8488749" y="2451995"/>
                </a:cubicBezTo>
                <a:cubicBezTo>
                  <a:pt x="8488072" y="2451288"/>
                  <a:pt x="8487571" y="2450390"/>
                  <a:pt x="8487247" y="2449300"/>
                </a:cubicBezTo>
                <a:cubicBezTo>
                  <a:pt x="8486923" y="2448210"/>
                  <a:pt x="8486761" y="2446752"/>
                  <a:pt x="8486761" y="2444926"/>
                </a:cubicBezTo>
                <a:cubicBezTo>
                  <a:pt x="8486761" y="2443630"/>
                  <a:pt x="8486820" y="2442555"/>
                  <a:pt x="8486938" y="2441701"/>
                </a:cubicBezTo>
                <a:cubicBezTo>
                  <a:pt x="8487056" y="2440847"/>
                  <a:pt x="8487232" y="2440154"/>
                  <a:pt x="8487468" y="2439624"/>
                </a:cubicBezTo>
                <a:cubicBezTo>
                  <a:pt x="8487704" y="2439094"/>
                  <a:pt x="8487998" y="2438726"/>
                  <a:pt x="8488351" y="2438519"/>
                </a:cubicBezTo>
                <a:cubicBezTo>
                  <a:pt x="8488705" y="2438313"/>
                  <a:pt x="8489118" y="2438210"/>
                  <a:pt x="8489589" y="2438210"/>
                </a:cubicBezTo>
                <a:cubicBezTo>
                  <a:pt x="8490413" y="2438210"/>
                  <a:pt x="8491577" y="2438711"/>
                  <a:pt x="8493079" y="2439712"/>
                </a:cubicBezTo>
                <a:cubicBezTo>
                  <a:pt x="8494581" y="2440714"/>
                  <a:pt x="8496511" y="2441804"/>
                  <a:pt x="8498867" y="2442982"/>
                </a:cubicBezTo>
                <a:cubicBezTo>
                  <a:pt x="8501224" y="2444160"/>
                  <a:pt x="8504066" y="2445265"/>
                  <a:pt x="8507394" y="2446296"/>
                </a:cubicBezTo>
                <a:cubicBezTo>
                  <a:pt x="8510723" y="2447327"/>
                  <a:pt x="8514567" y="2447842"/>
                  <a:pt x="8518926" y="2447842"/>
                </a:cubicBezTo>
                <a:cubicBezTo>
                  <a:pt x="8522225" y="2447842"/>
                  <a:pt x="8525245" y="2447400"/>
                  <a:pt x="8527984" y="2446517"/>
                </a:cubicBezTo>
                <a:cubicBezTo>
                  <a:pt x="8530723" y="2445633"/>
                  <a:pt x="8533080" y="2444381"/>
                  <a:pt x="8535053" y="2442761"/>
                </a:cubicBezTo>
                <a:cubicBezTo>
                  <a:pt x="8537027" y="2441141"/>
                  <a:pt x="8538544" y="2439153"/>
                  <a:pt x="8539604" y="2436796"/>
                </a:cubicBezTo>
                <a:cubicBezTo>
                  <a:pt x="8540664" y="2434440"/>
                  <a:pt x="8541195" y="2431759"/>
                  <a:pt x="8541195" y="2428755"/>
                </a:cubicBezTo>
                <a:cubicBezTo>
                  <a:pt x="8541195" y="2425515"/>
                  <a:pt x="8540459" y="2422746"/>
                  <a:pt x="8538986" y="2420448"/>
                </a:cubicBezTo>
                <a:cubicBezTo>
                  <a:pt x="8537513" y="2418151"/>
                  <a:pt x="8535569" y="2416133"/>
                  <a:pt x="8533153" y="2414395"/>
                </a:cubicBezTo>
                <a:cubicBezTo>
                  <a:pt x="8530738" y="2412658"/>
                  <a:pt x="8527984" y="2411067"/>
                  <a:pt x="8524891" y="2409623"/>
                </a:cubicBezTo>
                <a:cubicBezTo>
                  <a:pt x="8521798" y="2408180"/>
                  <a:pt x="8518632" y="2406707"/>
                  <a:pt x="8515392" y="2405205"/>
                </a:cubicBezTo>
                <a:cubicBezTo>
                  <a:pt x="8512152" y="2403703"/>
                  <a:pt x="8509000" y="2402039"/>
                  <a:pt x="8505936" y="2400212"/>
                </a:cubicBezTo>
                <a:cubicBezTo>
                  <a:pt x="8502873" y="2398386"/>
                  <a:pt x="8500134" y="2396236"/>
                  <a:pt x="8497718" y="2393762"/>
                </a:cubicBezTo>
                <a:cubicBezTo>
                  <a:pt x="8495303" y="2391287"/>
                  <a:pt x="8493344" y="2388386"/>
                  <a:pt x="8491842" y="2385058"/>
                </a:cubicBezTo>
                <a:cubicBezTo>
                  <a:pt x="8490340" y="2381729"/>
                  <a:pt x="8489589" y="2377738"/>
                  <a:pt x="8489589" y="2373084"/>
                </a:cubicBezTo>
                <a:cubicBezTo>
                  <a:pt x="8489589" y="2368312"/>
                  <a:pt x="8490458" y="2364056"/>
                  <a:pt x="8492195" y="2360315"/>
                </a:cubicBezTo>
                <a:cubicBezTo>
                  <a:pt x="8493934" y="2356574"/>
                  <a:pt x="8496349" y="2353437"/>
                  <a:pt x="8499441" y="2350904"/>
                </a:cubicBezTo>
                <a:cubicBezTo>
                  <a:pt x="8502534" y="2348371"/>
                  <a:pt x="8506217" y="2346441"/>
                  <a:pt x="8510487" y="2345116"/>
                </a:cubicBezTo>
                <a:cubicBezTo>
                  <a:pt x="8514759" y="2343790"/>
                  <a:pt x="8519368" y="2343128"/>
                  <a:pt x="8524317" y="2343128"/>
                </a:cubicBezTo>
                <a:close/>
                <a:moveTo>
                  <a:pt x="8048067" y="2343128"/>
                </a:moveTo>
                <a:cubicBezTo>
                  <a:pt x="8050600" y="2343128"/>
                  <a:pt x="8053148" y="2343348"/>
                  <a:pt x="8055710" y="2343790"/>
                </a:cubicBezTo>
                <a:cubicBezTo>
                  <a:pt x="8058273" y="2344232"/>
                  <a:pt x="8060689" y="2344821"/>
                  <a:pt x="8062956" y="2345558"/>
                </a:cubicBezTo>
                <a:cubicBezTo>
                  <a:pt x="8065225" y="2346294"/>
                  <a:pt x="8067242" y="2347119"/>
                  <a:pt x="8069010" y="2348032"/>
                </a:cubicBezTo>
                <a:cubicBezTo>
                  <a:pt x="8070777" y="2348945"/>
                  <a:pt x="8071941" y="2349681"/>
                  <a:pt x="8072500" y="2350241"/>
                </a:cubicBezTo>
                <a:cubicBezTo>
                  <a:pt x="8073060" y="2350801"/>
                  <a:pt x="8073428" y="2351243"/>
                  <a:pt x="8073605" y="2351567"/>
                </a:cubicBezTo>
                <a:cubicBezTo>
                  <a:pt x="8073781" y="2351891"/>
                  <a:pt x="8073929" y="2352303"/>
                  <a:pt x="8074046" y="2352804"/>
                </a:cubicBezTo>
                <a:cubicBezTo>
                  <a:pt x="8074164" y="2353305"/>
                  <a:pt x="8074253" y="2353908"/>
                  <a:pt x="8074312" y="2354615"/>
                </a:cubicBezTo>
                <a:cubicBezTo>
                  <a:pt x="8074371" y="2355322"/>
                  <a:pt x="8074400" y="2356235"/>
                  <a:pt x="8074400" y="2357355"/>
                </a:cubicBezTo>
                <a:cubicBezTo>
                  <a:pt x="8074400" y="2358415"/>
                  <a:pt x="8074356" y="2359358"/>
                  <a:pt x="8074267" y="2360182"/>
                </a:cubicBezTo>
                <a:cubicBezTo>
                  <a:pt x="8074179" y="2361007"/>
                  <a:pt x="8074046" y="2361699"/>
                  <a:pt x="8073870" y="2362259"/>
                </a:cubicBezTo>
                <a:cubicBezTo>
                  <a:pt x="8073693" y="2362819"/>
                  <a:pt x="8073443" y="2363231"/>
                  <a:pt x="8073119" y="2363496"/>
                </a:cubicBezTo>
                <a:cubicBezTo>
                  <a:pt x="8072795" y="2363761"/>
                  <a:pt x="8072427" y="2363894"/>
                  <a:pt x="8072014" y="2363894"/>
                </a:cubicBezTo>
                <a:cubicBezTo>
                  <a:pt x="8071366" y="2363894"/>
                  <a:pt x="8070350" y="2363482"/>
                  <a:pt x="8068965" y="2362657"/>
                </a:cubicBezTo>
                <a:cubicBezTo>
                  <a:pt x="8067581" y="2361832"/>
                  <a:pt x="8065888" y="2360904"/>
                  <a:pt x="8063884" y="2359873"/>
                </a:cubicBezTo>
                <a:cubicBezTo>
                  <a:pt x="8061882" y="2358842"/>
                  <a:pt x="8059510" y="2357900"/>
                  <a:pt x="8056771" y="2357045"/>
                </a:cubicBezTo>
                <a:cubicBezTo>
                  <a:pt x="8054031" y="2356191"/>
                  <a:pt x="8050954" y="2355764"/>
                  <a:pt x="8047536" y="2355764"/>
                </a:cubicBezTo>
                <a:cubicBezTo>
                  <a:pt x="8044355" y="2355764"/>
                  <a:pt x="8041587" y="2356191"/>
                  <a:pt x="8039230" y="2357045"/>
                </a:cubicBezTo>
                <a:cubicBezTo>
                  <a:pt x="8036874" y="2357900"/>
                  <a:pt x="8034930" y="2359034"/>
                  <a:pt x="8033398" y="2360447"/>
                </a:cubicBezTo>
                <a:cubicBezTo>
                  <a:pt x="8031866" y="2361861"/>
                  <a:pt x="8030718" y="2363540"/>
                  <a:pt x="8029951" y="2365484"/>
                </a:cubicBezTo>
                <a:cubicBezTo>
                  <a:pt x="8029186" y="2367428"/>
                  <a:pt x="8028803" y="2369490"/>
                  <a:pt x="8028803" y="2371670"/>
                </a:cubicBezTo>
                <a:cubicBezTo>
                  <a:pt x="8028803" y="2374851"/>
                  <a:pt x="8029539" y="2377591"/>
                  <a:pt x="8031012" y="2379888"/>
                </a:cubicBezTo>
                <a:cubicBezTo>
                  <a:pt x="8032485" y="2382186"/>
                  <a:pt x="8034444" y="2384218"/>
                  <a:pt x="8036888" y="2385985"/>
                </a:cubicBezTo>
                <a:cubicBezTo>
                  <a:pt x="8039333" y="2387753"/>
                  <a:pt x="8042117" y="2389373"/>
                  <a:pt x="8045239" y="2390846"/>
                </a:cubicBezTo>
                <a:cubicBezTo>
                  <a:pt x="8048361" y="2392318"/>
                  <a:pt x="8051543" y="2393806"/>
                  <a:pt x="8054783" y="2395308"/>
                </a:cubicBezTo>
                <a:cubicBezTo>
                  <a:pt x="8058023" y="2396810"/>
                  <a:pt x="8061204" y="2398460"/>
                  <a:pt x="8064326" y="2400257"/>
                </a:cubicBezTo>
                <a:cubicBezTo>
                  <a:pt x="8067449" y="2402054"/>
                  <a:pt x="8070232" y="2404174"/>
                  <a:pt x="8072677" y="2406619"/>
                </a:cubicBezTo>
                <a:cubicBezTo>
                  <a:pt x="8075122" y="2409064"/>
                  <a:pt x="8077095" y="2411951"/>
                  <a:pt x="8078597" y="2415279"/>
                </a:cubicBezTo>
                <a:cubicBezTo>
                  <a:pt x="8080100" y="2418608"/>
                  <a:pt x="8080851" y="2422540"/>
                  <a:pt x="8080851" y="2427076"/>
                </a:cubicBezTo>
                <a:cubicBezTo>
                  <a:pt x="8080851" y="2432437"/>
                  <a:pt x="8079864" y="2437209"/>
                  <a:pt x="8077890" y="2441391"/>
                </a:cubicBezTo>
                <a:cubicBezTo>
                  <a:pt x="8075917" y="2445574"/>
                  <a:pt x="8073178" y="2449123"/>
                  <a:pt x="8069672" y="2452039"/>
                </a:cubicBezTo>
                <a:cubicBezTo>
                  <a:pt x="8066167" y="2454956"/>
                  <a:pt x="8062044" y="2457150"/>
                  <a:pt x="8057301" y="2458623"/>
                </a:cubicBezTo>
                <a:cubicBezTo>
                  <a:pt x="8052559" y="2460096"/>
                  <a:pt x="8047448" y="2460832"/>
                  <a:pt x="8041969" y="2460832"/>
                </a:cubicBezTo>
                <a:cubicBezTo>
                  <a:pt x="8038141" y="2460832"/>
                  <a:pt x="8034591" y="2460508"/>
                  <a:pt x="8031321" y="2459860"/>
                </a:cubicBezTo>
                <a:cubicBezTo>
                  <a:pt x="8028052" y="2459212"/>
                  <a:pt x="8025135" y="2458417"/>
                  <a:pt x="8022573" y="2457474"/>
                </a:cubicBezTo>
                <a:cubicBezTo>
                  <a:pt x="8020010" y="2456532"/>
                  <a:pt x="8017860" y="2455560"/>
                  <a:pt x="8016122" y="2454558"/>
                </a:cubicBezTo>
                <a:cubicBezTo>
                  <a:pt x="8014384" y="2453557"/>
                  <a:pt x="8013177" y="2452702"/>
                  <a:pt x="8012499" y="2451995"/>
                </a:cubicBezTo>
                <a:cubicBezTo>
                  <a:pt x="8011822" y="2451288"/>
                  <a:pt x="8011321" y="2450390"/>
                  <a:pt x="8010997" y="2449300"/>
                </a:cubicBezTo>
                <a:cubicBezTo>
                  <a:pt x="8010673" y="2448210"/>
                  <a:pt x="8010511" y="2446752"/>
                  <a:pt x="8010511" y="2444926"/>
                </a:cubicBezTo>
                <a:cubicBezTo>
                  <a:pt x="8010511" y="2443630"/>
                  <a:pt x="8010570" y="2442555"/>
                  <a:pt x="8010688" y="2441701"/>
                </a:cubicBezTo>
                <a:cubicBezTo>
                  <a:pt x="8010806" y="2440847"/>
                  <a:pt x="8010982" y="2440154"/>
                  <a:pt x="8011218" y="2439624"/>
                </a:cubicBezTo>
                <a:cubicBezTo>
                  <a:pt x="8011454" y="2439094"/>
                  <a:pt x="8011748" y="2438726"/>
                  <a:pt x="8012101" y="2438519"/>
                </a:cubicBezTo>
                <a:cubicBezTo>
                  <a:pt x="8012455" y="2438313"/>
                  <a:pt x="8012868" y="2438210"/>
                  <a:pt x="8013339" y="2438210"/>
                </a:cubicBezTo>
                <a:cubicBezTo>
                  <a:pt x="8014163" y="2438210"/>
                  <a:pt x="8015327" y="2438711"/>
                  <a:pt x="8016829" y="2439712"/>
                </a:cubicBezTo>
                <a:cubicBezTo>
                  <a:pt x="8018331" y="2440714"/>
                  <a:pt x="8020261" y="2441804"/>
                  <a:pt x="8022617" y="2442982"/>
                </a:cubicBezTo>
                <a:cubicBezTo>
                  <a:pt x="8024974" y="2444160"/>
                  <a:pt x="8027816" y="2445265"/>
                  <a:pt x="8031144" y="2446296"/>
                </a:cubicBezTo>
                <a:cubicBezTo>
                  <a:pt x="8034473" y="2447327"/>
                  <a:pt x="8038317" y="2447842"/>
                  <a:pt x="8042676" y="2447842"/>
                </a:cubicBezTo>
                <a:cubicBezTo>
                  <a:pt x="8045975" y="2447842"/>
                  <a:pt x="8048995" y="2447400"/>
                  <a:pt x="8051734" y="2446517"/>
                </a:cubicBezTo>
                <a:cubicBezTo>
                  <a:pt x="8054473" y="2445633"/>
                  <a:pt x="8056830" y="2444381"/>
                  <a:pt x="8058803" y="2442761"/>
                </a:cubicBezTo>
                <a:cubicBezTo>
                  <a:pt x="8060777" y="2441141"/>
                  <a:pt x="8062294" y="2439153"/>
                  <a:pt x="8063354" y="2436796"/>
                </a:cubicBezTo>
                <a:cubicBezTo>
                  <a:pt x="8064414" y="2434440"/>
                  <a:pt x="8064945" y="2431759"/>
                  <a:pt x="8064945" y="2428755"/>
                </a:cubicBezTo>
                <a:cubicBezTo>
                  <a:pt x="8064945" y="2425515"/>
                  <a:pt x="8064209" y="2422746"/>
                  <a:pt x="8062736" y="2420448"/>
                </a:cubicBezTo>
                <a:cubicBezTo>
                  <a:pt x="8061263" y="2418151"/>
                  <a:pt x="8059319" y="2416133"/>
                  <a:pt x="8056903" y="2414395"/>
                </a:cubicBezTo>
                <a:cubicBezTo>
                  <a:pt x="8054488" y="2412658"/>
                  <a:pt x="8051734" y="2411067"/>
                  <a:pt x="8048641" y="2409623"/>
                </a:cubicBezTo>
                <a:cubicBezTo>
                  <a:pt x="8045548" y="2408180"/>
                  <a:pt x="8042382" y="2406707"/>
                  <a:pt x="8039142" y="2405205"/>
                </a:cubicBezTo>
                <a:cubicBezTo>
                  <a:pt x="8035902" y="2403703"/>
                  <a:pt x="8032750" y="2402039"/>
                  <a:pt x="8029686" y="2400212"/>
                </a:cubicBezTo>
                <a:cubicBezTo>
                  <a:pt x="8026623" y="2398386"/>
                  <a:pt x="8023884" y="2396236"/>
                  <a:pt x="8021468" y="2393762"/>
                </a:cubicBezTo>
                <a:cubicBezTo>
                  <a:pt x="8019053" y="2391287"/>
                  <a:pt x="8017094" y="2388386"/>
                  <a:pt x="8015592" y="2385058"/>
                </a:cubicBezTo>
                <a:cubicBezTo>
                  <a:pt x="8014090" y="2381729"/>
                  <a:pt x="8013339" y="2377738"/>
                  <a:pt x="8013339" y="2373084"/>
                </a:cubicBezTo>
                <a:cubicBezTo>
                  <a:pt x="8013339" y="2368312"/>
                  <a:pt x="8014208" y="2364056"/>
                  <a:pt x="8015945" y="2360315"/>
                </a:cubicBezTo>
                <a:cubicBezTo>
                  <a:pt x="8017684" y="2356574"/>
                  <a:pt x="8020099" y="2353437"/>
                  <a:pt x="8023191" y="2350904"/>
                </a:cubicBezTo>
                <a:cubicBezTo>
                  <a:pt x="8026284" y="2348371"/>
                  <a:pt x="8029967" y="2346441"/>
                  <a:pt x="8034237" y="2345116"/>
                </a:cubicBezTo>
                <a:cubicBezTo>
                  <a:pt x="8038509" y="2343790"/>
                  <a:pt x="8043118" y="2343128"/>
                  <a:pt x="8048067" y="2343128"/>
                </a:cubicBezTo>
                <a:close/>
                <a:moveTo>
                  <a:pt x="7581342" y="2343128"/>
                </a:moveTo>
                <a:cubicBezTo>
                  <a:pt x="7583875" y="2343128"/>
                  <a:pt x="7586423" y="2343348"/>
                  <a:pt x="7588986" y="2343790"/>
                </a:cubicBezTo>
                <a:cubicBezTo>
                  <a:pt x="7591548" y="2344232"/>
                  <a:pt x="7593964" y="2344821"/>
                  <a:pt x="7596232" y="2345558"/>
                </a:cubicBezTo>
                <a:cubicBezTo>
                  <a:pt x="7598500" y="2346294"/>
                  <a:pt x="7600517" y="2347119"/>
                  <a:pt x="7602285" y="2348032"/>
                </a:cubicBezTo>
                <a:cubicBezTo>
                  <a:pt x="7604052" y="2348945"/>
                  <a:pt x="7605216" y="2349681"/>
                  <a:pt x="7605775" y="2350241"/>
                </a:cubicBezTo>
                <a:cubicBezTo>
                  <a:pt x="7606335" y="2350801"/>
                  <a:pt x="7606703" y="2351243"/>
                  <a:pt x="7606880" y="2351567"/>
                </a:cubicBezTo>
                <a:cubicBezTo>
                  <a:pt x="7607057" y="2351891"/>
                  <a:pt x="7607204" y="2352303"/>
                  <a:pt x="7607322" y="2352804"/>
                </a:cubicBezTo>
                <a:cubicBezTo>
                  <a:pt x="7607440" y="2353305"/>
                  <a:pt x="7607528" y="2353908"/>
                  <a:pt x="7607587" y="2354615"/>
                </a:cubicBezTo>
                <a:cubicBezTo>
                  <a:pt x="7607646" y="2355322"/>
                  <a:pt x="7607675" y="2356235"/>
                  <a:pt x="7607675" y="2357355"/>
                </a:cubicBezTo>
                <a:cubicBezTo>
                  <a:pt x="7607675" y="2358415"/>
                  <a:pt x="7607631" y="2359358"/>
                  <a:pt x="7607543" y="2360182"/>
                </a:cubicBezTo>
                <a:cubicBezTo>
                  <a:pt x="7607454" y="2361007"/>
                  <a:pt x="7607322" y="2361699"/>
                  <a:pt x="7607145" y="2362259"/>
                </a:cubicBezTo>
                <a:cubicBezTo>
                  <a:pt x="7606968" y="2362819"/>
                  <a:pt x="7606718" y="2363231"/>
                  <a:pt x="7606394" y="2363496"/>
                </a:cubicBezTo>
                <a:cubicBezTo>
                  <a:pt x="7606070" y="2363761"/>
                  <a:pt x="7605702" y="2363894"/>
                  <a:pt x="7605289" y="2363894"/>
                </a:cubicBezTo>
                <a:cubicBezTo>
                  <a:pt x="7604642" y="2363894"/>
                  <a:pt x="7603625" y="2363482"/>
                  <a:pt x="7602241" y="2362657"/>
                </a:cubicBezTo>
                <a:cubicBezTo>
                  <a:pt x="7600856" y="2361832"/>
                  <a:pt x="7599163" y="2360904"/>
                  <a:pt x="7597160" y="2359873"/>
                </a:cubicBezTo>
                <a:cubicBezTo>
                  <a:pt x="7595157" y="2358842"/>
                  <a:pt x="7592785" y="2357900"/>
                  <a:pt x="7590046" y="2357045"/>
                </a:cubicBezTo>
                <a:cubicBezTo>
                  <a:pt x="7587307" y="2356191"/>
                  <a:pt x="7584229" y="2355764"/>
                  <a:pt x="7580812" y="2355764"/>
                </a:cubicBezTo>
                <a:cubicBezTo>
                  <a:pt x="7577630" y="2355764"/>
                  <a:pt x="7574862" y="2356191"/>
                  <a:pt x="7572505" y="2357045"/>
                </a:cubicBezTo>
                <a:cubicBezTo>
                  <a:pt x="7570149" y="2357900"/>
                  <a:pt x="7568205" y="2359034"/>
                  <a:pt x="7566673" y="2360447"/>
                </a:cubicBezTo>
                <a:cubicBezTo>
                  <a:pt x="7565142" y="2361861"/>
                  <a:pt x="7563993" y="2363540"/>
                  <a:pt x="7563227" y="2365484"/>
                </a:cubicBezTo>
                <a:cubicBezTo>
                  <a:pt x="7562461" y="2367428"/>
                  <a:pt x="7562078" y="2369490"/>
                  <a:pt x="7562078" y="2371670"/>
                </a:cubicBezTo>
                <a:cubicBezTo>
                  <a:pt x="7562078" y="2374851"/>
                  <a:pt x="7562815" y="2377591"/>
                  <a:pt x="7564287" y="2379888"/>
                </a:cubicBezTo>
                <a:cubicBezTo>
                  <a:pt x="7565760" y="2382186"/>
                  <a:pt x="7567719" y="2384218"/>
                  <a:pt x="7570164" y="2385985"/>
                </a:cubicBezTo>
                <a:cubicBezTo>
                  <a:pt x="7572609" y="2387753"/>
                  <a:pt x="7575392" y="2389373"/>
                  <a:pt x="7578514" y="2390846"/>
                </a:cubicBezTo>
                <a:cubicBezTo>
                  <a:pt x="7581637" y="2392318"/>
                  <a:pt x="7584818" y="2393806"/>
                  <a:pt x="7588058" y="2395308"/>
                </a:cubicBezTo>
                <a:cubicBezTo>
                  <a:pt x="7591298" y="2396810"/>
                  <a:pt x="7594479" y="2398460"/>
                  <a:pt x="7597601" y="2400257"/>
                </a:cubicBezTo>
                <a:cubicBezTo>
                  <a:pt x="7600724" y="2402054"/>
                  <a:pt x="7603507" y="2404174"/>
                  <a:pt x="7605952" y="2406619"/>
                </a:cubicBezTo>
                <a:cubicBezTo>
                  <a:pt x="7608397" y="2409064"/>
                  <a:pt x="7610370" y="2411951"/>
                  <a:pt x="7611873" y="2415279"/>
                </a:cubicBezTo>
                <a:cubicBezTo>
                  <a:pt x="7613375" y="2418608"/>
                  <a:pt x="7614126" y="2422540"/>
                  <a:pt x="7614126" y="2427076"/>
                </a:cubicBezTo>
                <a:cubicBezTo>
                  <a:pt x="7614126" y="2432437"/>
                  <a:pt x="7613139" y="2437209"/>
                  <a:pt x="7611166" y="2441391"/>
                </a:cubicBezTo>
                <a:cubicBezTo>
                  <a:pt x="7609193" y="2445574"/>
                  <a:pt x="7606453" y="2449123"/>
                  <a:pt x="7602948" y="2452039"/>
                </a:cubicBezTo>
                <a:cubicBezTo>
                  <a:pt x="7599443" y="2454956"/>
                  <a:pt x="7595319" y="2457150"/>
                  <a:pt x="7590576" y="2458623"/>
                </a:cubicBezTo>
                <a:cubicBezTo>
                  <a:pt x="7585834" y="2460096"/>
                  <a:pt x="7580723" y="2460832"/>
                  <a:pt x="7575245" y="2460832"/>
                </a:cubicBezTo>
                <a:cubicBezTo>
                  <a:pt x="7571416" y="2460832"/>
                  <a:pt x="7567866" y="2460508"/>
                  <a:pt x="7564596" y="2459860"/>
                </a:cubicBezTo>
                <a:cubicBezTo>
                  <a:pt x="7561327" y="2459212"/>
                  <a:pt x="7558411" y="2458417"/>
                  <a:pt x="7555848" y="2457474"/>
                </a:cubicBezTo>
                <a:cubicBezTo>
                  <a:pt x="7553285" y="2456532"/>
                  <a:pt x="7551136" y="2455560"/>
                  <a:pt x="7549397" y="2454558"/>
                </a:cubicBezTo>
                <a:cubicBezTo>
                  <a:pt x="7547660" y="2453557"/>
                  <a:pt x="7546452" y="2452702"/>
                  <a:pt x="7545774" y="2451995"/>
                </a:cubicBezTo>
                <a:cubicBezTo>
                  <a:pt x="7545097" y="2451288"/>
                  <a:pt x="7544596" y="2450390"/>
                  <a:pt x="7544272" y="2449300"/>
                </a:cubicBezTo>
                <a:cubicBezTo>
                  <a:pt x="7543948" y="2448210"/>
                  <a:pt x="7543786" y="2446752"/>
                  <a:pt x="7543786" y="2444926"/>
                </a:cubicBezTo>
                <a:cubicBezTo>
                  <a:pt x="7543786" y="2443630"/>
                  <a:pt x="7543845" y="2442555"/>
                  <a:pt x="7543963" y="2441701"/>
                </a:cubicBezTo>
                <a:cubicBezTo>
                  <a:pt x="7544081" y="2440847"/>
                  <a:pt x="7544258" y="2440154"/>
                  <a:pt x="7544493" y="2439624"/>
                </a:cubicBezTo>
                <a:cubicBezTo>
                  <a:pt x="7544729" y="2439094"/>
                  <a:pt x="7545023" y="2438726"/>
                  <a:pt x="7545377" y="2438519"/>
                </a:cubicBezTo>
                <a:cubicBezTo>
                  <a:pt x="7545730" y="2438313"/>
                  <a:pt x="7546143" y="2438210"/>
                  <a:pt x="7546614" y="2438210"/>
                </a:cubicBezTo>
                <a:cubicBezTo>
                  <a:pt x="7547439" y="2438210"/>
                  <a:pt x="7548602" y="2438711"/>
                  <a:pt x="7550104" y="2439712"/>
                </a:cubicBezTo>
                <a:cubicBezTo>
                  <a:pt x="7551607" y="2440714"/>
                  <a:pt x="7553536" y="2441804"/>
                  <a:pt x="7555892" y="2442982"/>
                </a:cubicBezTo>
                <a:cubicBezTo>
                  <a:pt x="7558249" y="2444160"/>
                  <a:pt x="7561091" y="2445265"/>
                  <a:pt x="7564420" y="2446296"/>
                </a:cubicBezTo>
                <a:cubicBezTo>
                  <a:pt x="7567749" y="2447327"/>
                  <a:pt x="7571592" y="2447842"/>
                  <a:pt x="7575952" y="2447842"/>
                </a:cubicBezTo>
                <a:cubicBezTo>
                  <a:pt x="7579251" y="2447842"/>
                  <a:pt x="7582270" y="2447400"/>
                  <a:pt x="7585009" y="2446517"/>
                </a:cubicBezTo>
                <a:cubicBezTo>
                  <a:pt x="7587748" y="2445633"/>
                  <a:pt x="7590105" y="2444381"/>
                  <a:pt x="7592078" y="2442761"/>
                </a:cubicBezTo>
                <a:cubicBezTo>
                  <a:pt x="7594052" y="2441141"/>
                  <a:pt x="7595569" y="2439153"/>
                  <a:pt x="7596629" y="2436796"/>
                </a:cubicBezTo>
                <a:cubicBezTo>
                  <a:pt x="7597690" y="2434440"/>
                  <a:pt x="7598220" y="2431759"/>
                  <a:pt x="7598220" y="2428755"/>
                </a:cubicBezTo>
                <a:cubicBezTo>
                  <a:pt x="7598220" y="2425515"/>
                  <a:pt x="7597484" y="2422746"/>
                  <a:pt x="7596011" y="2420448"/>
                </a:cubicBezTo>
                <a:cubicBezTo>
                  <a:pt x="7594538" y="2418151"/>
                  <a:pt x="7592594" y="2416133"/>
                  <a:pt x="7590179" y="2414395"/>
                </a:cubicBezTo>
                <a:cubicBezTo>
                  <a:pt x="7587764" y="2412658"/>
                  <a:pt x="7585009" y="2411067"/>
                  <a:pt x="7581916" y="2409623"/>
                </a:cubicBezTo>
                <a:cubicBezTo>
                  <a:pt x="7578823" y="2408180"/>
                  <a:pt x="7575657" y="2406707"/>
                  <a:pt x="7572417" y="2405205"/>
                </a:cubicBezTo>
                <a:cubicBezTo>
                  <a:pt x="7569177" y="2403703"/>
                  <a:pt x="7566025" y="2402039"/>
                  <a:pt x="7562962" y="2400212"/>
                </a:cubicBezTo>
                <a:cubicBezTo>
                  <a:pt x="7559898" y="2398386"/>
                  <a:pt x="7557159" y="2396236"/>
                  <a:pt x="7554744" y="2393762"/>
                </a:cubicBezTo>
                <a:cubicBezTo>
                  <a:pt x="7552329" y="2391287"/>
                  <a:pt x="7550369" y="2388386"/>
                  <a:pt x="7548867" y="2385058"/>
                </a:cubicBezTo>
                <a:cubicBezTo>
                  <a:pt x="7547365" y="2381729"/>
                  <a:pt x="7546614" y="2377738"/>
                  <a:pt x="7546614" y="2373084"/>
                </a:cubicBezTo>
                <a:cubicBezTo>
                  <a:pt x="7546614" y="2368312"/>
                  <a:pt x="7547483" y="2364056"/>
                  <a:pt x="7549221" y="2360315"/>
                </a:cubicBezTo>
                <a:cubicBezTo>
                  <a:pt x="7550959" y="2356574"/>
                  <a:pt x="7553374" y="2353437"/>
                  <a:pt x="7556467" y="2350904"/>
                </a:cubicBezTo>
                <a:cubicBezTo>
                  <a:pt x="7559560" y="2348371"/>
                  <a:pt x="7563242" y="2346441"/>
                  <a:pt x="7567513" y="2345116"/>
                </a:cubicBezTo>
                <a:cubicBezTo>
                  <a:pt x="7571784" y="2343790"/>
                  <a:pt x="7576393" y="2343128"/>
                  <a:pt x="7581342" y="2343128"/>
                </a:cubicBezTo>
                <a:close/>
                <a:moveTo>
                  <a:pt x="7105092" y="2343128"/>
                </a:moveTo>
                <a:cubicBezTo>
                  <a:pt x="7107625" y="2343128"/>
                  <a:pt x="7110173" y="2343348"/>
                  <a:pt x="7112736" y="2343790"/>
                </a:cubicBezTo>
                <a:cubicBezTo>
                  <a:pt x="7115298" y="2344232"/>
                  <a:pt x="7117714" y="2344821"/>
                  <a:pt x="7119982" y="2345558"/>
                </a:cubicBezTo>
                <a:cubicBezTo>
                  <a:pt x="7122250" y="2346294"/>
                  <a:pt x="7124267" y="2347119"/>
                  <a:pt x="7126035" y="2348032"/>
                </a:cubicBezTo>
                <a:cubicBezTo>
                  <a:pt x="7127802" y="2348945"/>
                  <a:pt x="7128966" y="2349681"/>
                  <a:pt x="7129525" y="2350241"/>
                </a:cubicBezTo>
                <a:cubicBezTo>
                  <a:pt x="7130085" y="2350801"/>
                  <a:pt x="7130453" y="2351243"/>
                  <a:pt x="7130630" y="2351567"/>
                </a:cubicBezTo>
                <a:cubicBezTo>
                  <a:pt x="7130807" y="2351891"/>
                  <a:pt x="7130954" y="2352303"/>
                  <a:pt x="7131072" y="2352804"/>
                </a:cubicBezTo>
                <a:cubicBezTo>
                  <a:pt x="7131190" y="2353305"/>
                  <a:pt x="7131278" y="2353908"/>
                  <a:pt x="7131337" y="2354615"/>
                </a:cubicBezTo>
                <a:cubicBezTo>
                  <a:pt x="7131396" y="2355322"/>
                  <a:pt x="7131425" y="2356235"/>
                  <a:pt x="7131425" y="2357355"/>
                </a:cubicBezTo>
                <a:cubicBezTo>
                  <a:pt x="7131425" y="2358415"/>
                  <a:pt x="7131381" y="2359358"/>
                  <a:pt x="7131293" y="2360182"/>
                </a:cubicBezTo>
                <a:cubicBezTo>
                  <a:pt x="7131204" y="2361007"/>
                  <a:pt x="7131072" y="2361699"/>
                  <a:pt x="7130895" y="2362259"/>
                </a:cubicBezTo>
                <a:cubicBezTo>
                  <a:pt x="7130718" y="2362819"/>
                  <a:pt x="7130468" y="2363231"/>
                  <a:pt x="7130144" y="2363496"/>
                </a:cubicBezTo>
                <a:cubicBezTo>
                  <a:pt x="7129820" y="2363761"/>
                  <a:pt x="7129452" y="2363894"/>
                  <a:pt x="7129039" y="2363894"/>
                </a:cubicBezTo>
                <a:cubicBezTo>
                  <a:pt x="7128392" y="2363894"/>
                  <a:pt x="7127375" y="2363482"/>
                  <a:pt x="7125991" y="2362657"/>
                </a:cubicBezTo>
                <a:cubicBezTo>
                  <a:pt x="7124606" y="2361832"/>
                  <a:pt x="7122913" y="2360904"/>
                  <a:pt x="7120910" y="2359873"/>
                </a:cubicBezTo>
                <a:cubicBezTo>
                  <a:pt x="7118907" y="2358842"/>
                  <a:pt x="7116535" y="2357900"/>
                  <a:pt x="7113796" y="2357045"/>
                </a:cubicBezTo>
                <a:cubicBezTo>
                  <a:pt x="7111057" y="2356191"/>
                  <a:pt x="7107979" y="2355764"/>
                  <a:pt x="7104562" y="2355764"/>
                </a:cubicBezTo>
                <a:cubicBezTo>
                  <a:pt x="7101380" y="2355764"/>
                  <a:pt x="7098612" y="2356191"/>
                  <a:pt x="7096255" y="2357045"/>
                </a:cubicBezTo>
                <a:cubicBezTo>
                  <a:pt x="7093899" y="2357900"/>
                  <a:pt x="7091955" y="2359034"/>
                  <a:pt x="7090423" y="2360447"/>
                </a:cubicBezTo>
                <a:cubicBezTo>
                  <a:pt x="7088892" y="2361861"/>
                  <a:pt x="7087743" y="2363540"/>
                  <a:pt x="7086977" y="2365484"/>
                </a:cubicBezTo>
                <a:cubicBezTo>
                  <a:pt x="7086211" y="2367428"/>
                  <a:pt x="7085828" y="2369490"/>
                  <a:pt x="7085828" y="2371670"/>
                </a:cubicBezTo>
                <a:cubicBezTo>
                  <a:pt x="7085828" y="2374851"/>
                  <a:pt x="7086565" y="2377591"/>
                  <a:pt x="7088037" y="2379888"/>
                </a:cubicBezTo>
                <a:cubicBezTo>
                  <a:pt x="7089510" y="2382186"/>
                  <a:pt x="7091469" y="2384218"/>
                  <a:pt x="7093914" y="2385985"/>
                </a:cubicBezTo>
                <a:cubicBezTo>
                  <a:pt x="7096359" y="2387753"/>
                  <a:pt x="7099142" y="2389373"/>
                  <a:pt x="7102264" y="2390846"/>
                </a:cubicBezTo>
                <a:cubicBezTo>
                  <a:pt x="7105387" y="2392318"/>
                  <a:pt x="7108568" y="2393806"/>
                  <a:pt x="7111808" y="2395308"/>
                </a:cubicBezTo>
                <a:cubicBezTo>
                  <a:pt x="7115048" y="2396810"/>
                  <a:pt x="7118229" y="2398460"/>
                  <a:pt x="7121351" y="2400257"/>
                </a:cubicBezTo>
                <a:cubicBezTo>
                  <a:pt x="7124474" y="2402054"/>
                  <a:pt x="7127257" y="2404174"/>
                  <a:pt x="7129702" y="2406619"/>
                </a:cubicBezTo>
                <a:cubicBezTo>
                  <a:pt x="7132147" y="2409064"/>
                  <a:pt x="7134120" y="2411951"/>
                  <a:pt x="7135623" y="2415279"/>
                </a:cubicBezTo>
                <a:cubicBezTo>
                  <a:pt x="7137125" y="2418608"/>
                  <a:pt x="7137876" y="2422540"/>
                  <a:pt x="7137876" y="2427076"/>
                </a:cubicBezTo>
                <a:cubicBezTo>
                  <a:pt x="7137876" y="2432437"/>
                  <a:pt x="7136889" y="2437209"/>
                  <a:pt x="7134916" y="2441391"/>
                </a:cubicBezTo>
                <a:cubicBezTo>
                  <a:pt x="7132943" y="2445574"/>
                  <a:pt x="7130203" y="2449123"/>
                  <a:pt x="7126698" y="2452039"/>
                </a:cubicBezTo>
                <a:cubicBezTo>
                  <a:pt x="7123193" y="2454956"/>
                  <a:pt x="7119069" y="2457150"/>
                  <a:pt x="7114326" y="2458623"/>
                </a:cubicBezTo>
                <a:cubicBezTo>
                  <a:pt x="7109584" y="2460096"/>
                  <a:pt x="7104473" y="2460832"/>
                  <a:pt x="7098995" y="2460832"/>
                </a:cubicBezTo>
                <a:cubicBezTo>
                  <a:pt x="7095166" y="2460832"/>
                  <a:pt x="7091616" y="2460508"/>
                  <a:pt x="7088346" y="2459860"/>
                </a:cubicBezTo>
                <a:cubicBezTo>
                  <a:pt x="7085077" y="2459212"/>
                  <a:pt x="7082161" y="2458417"/>
                  <a:pt x="7079598" y="2457474"/>
                </a:cubicBezTo>
                <a:cubicBezTo>
                  <a:pt x="7077035" y="2456532"/>
                  <a:pt x="7074886" y="2455560"/>
                  <a:pt x="7073147" y="2454558"/>
                </a:cubicBezTo>
                <a:cubicBezTo>
                  <a:pt x="7071410" y="2453557"/>
                  <a:pt x="7070202" y="2452702"/>
                  <a:pt x="7069524" y="2451995"/>
                </a:cubicBezTo>
                <a:cubicBezTo>
                  <a:pt x="7068847" y="2451288"/>
                  <a:pt x="7068346" y="2450390"/>
                  <a:pt x="7068022" y="2449300"/>
                </a:cubicBezTo>
                <a:cubicBezTo>
                  <a:pt x="7067698" y="2448210"/>
                  <a:pt x="7067536" y="2446752"/>
                  <a:pt x="7067536" y="2444926"/>
                </a:cubicBezTo>
                <a:cubicBezTo>
                  <a:pt x="7067536" y="2443630"/>
                  <a:pt x="7067595" y="2442555"/>
                  <a:pt x="7067713" y="2441701"/>
                </a:cubicBezTo>
                <a:cubicBezTo>
                  <a:pt x="7067831" y="2440847"/>
                  <a:pt x="7068008" y="2440154"/>
                  <a:pt x="7068243" y="2439624"/>
                </a:cubicBezTo>
                <a:cubicBezTo>
                  <a:pt x="7068479" y="2439094"/>
                  <a:pt x="7068773" y="2438726"/>
                  <a:pt x="7069127" y="2438519"/>
                </a:cubicBezTo>
                <a:cubicBezTo>
                  <a:pt x="7069480" y="2438313"/>
                  <a:pt x="7069893" y="2438210"/>
                  <a:pt x="7070364" y="2438210"/>
                </a:cubicBezTo>
                <a:cubicBezTo>
                  <a:pt x="7071189" y="2438210"/>
                  <a:pt x="7072352" y="2438711"/>
                  <a:pt x="7073854" y="2439712"/>
                </a:cubicBezTo>
                <a:cubicBezTo>
                  <a:pt x="7075357" y="2440714"/>
                  <a:pt x="7077286" y="2441804"/>
                  <a:pt x="7079642" y="2442982"/>
                </a:cubicBezTo>
                <a:cubicBezTo>
                  <a:pt x="7081999" y="2444160"/>
                  <a:pt x="7084841" y="2445265"/>
                  <a:pt x="7088170" y="2446296"/>
                </a:cubicBezTo>
                <a:cubicBezTo>
                  <a:pt x="7091499" y="2447327"/>
                  <a:pt x="7095342" y="2447842"/>
                  <a:pt x="7099702" y="2447842"/>
                </a:cubicBezTo>
                <a:cubicBezTo>
                  <a:pt x="7103001" y="2447842"/>
                  <a:pt x="7106020" y="2447400"/>
                  <a:pt x="7108759" y="2446517"/>
                </a:cubicBezTo>
                <a:cubicBezTo>
                  <a:pt x="7111498" y="2445633"/>
                  <a:pt x="7113855" y="2444381"/>
                  <a:pt x="7115828" y="2442761"/>
                </a:cubicBezTo>
                <a:cubicBezTo>
                  <a:pt x="7117802" y="2441141"/>
                  <a:pt x="7119319" y="2439153"/>
                  <a:pt x="7120379" y="2436796"/>
                </a:cubicBezTo>
                <a:cubicBezTo>
                  <a:pt x="7121440" y="2434440"/>
                  <a:pt x="7121970" y="2431759"/>
                  <a:pt x="7121970" y="2428755"/>
                </a:cubicBezTo>
                <a:cubicBezTo>
                  <a:pt x="7121970" y="2425515"/>
                  <a:pt x="7121234" y="2422746"/>
                  <a:pt x="7119761" y="2420448"/>
                </a:cubicBezTo>
                <a:cubicBezTo>
                  <a:pt x="7118288" y="2418151"/>
                  <a:pt x="7116344" y="2416133"/>
                  <a:pt x="7113929" y="2414395"/>
                </a:cubicBezTo>
                <a:cubicBezTo>
                  <a:pt x="7111514" y="2412658"/>
                  <a:pt x="7108759" y="2411067"/>
                  <a:pt x="7105666" y="2409623"/>
                </a:cubicBezTo>
                <a:cubicBezTo>
                  <a:pt x="7102573" y="2408180"/>
                  <a:pt x="7099407" y="2406707"/>
                  <a:pt x="7096167" y="2405205"/>
                </a:cubicBezTo>
                <a:cubicBezTo>
                  <a:pt x="7092927" y="2403703"/>
                  <a:pt x="7089775" y="2402039"/>
                  <a:pt x="7086712" y="2400212"/>
                </a:cubicBezTo>
                <a:cubicBezTo>
                  <a:pt x="7083648" y="2398386"/>
                  <a:pt x="7080909" y="2396236"/>
                  <a:pt x="7078494" y="2393762"/>
                </a:cubicBezTo>
                <a:cubicBezTo>
                  <a:pt x="7076079" y="2391287"/>
                  <a:pt x="7074119" y="2388386"/>
                  <a:pt x="7072617" y="2385058"/>
                </a:cubicBezTo>
                <a:cubicBezTo>
                  <a:pt x="7071115" y="2381729"/>
                  <a:pt x="7070364" y="2377738"/>
                  <a:pt x="7070364" y="2373084"/>
                </a:cubicBezTo>
                <a:cubicBezTo>
                  <a:pt x="7070364" y="2368312"/>
                  <a:pt x="7071233" y="2364056"/>
                  <a:pt x="7072971" y="2360315"/>
                </a:cubicBezTo>
                <a:cubicBezTo>
                  <a:pt x="7074709" y="2356574"/>
                  <a:pt x="7077124" y="2353437"/>
                  <a:pt x="7080217" y="2350904"/>
                </a:cubicBezTo>
                <a:cubicBezTo>
                  <a:pt x="7083310" y="2348371"/>
                  <a:pt x="7086992" y="2346441"/>
                  <a:pt x="7091263" y="2345116"/>
                </a:cubicBezTo>
                <a:cubicBezTo>
                  <a:pt x="7095534" y="2343790"/>
                  <a:pt x="7100143" y="2343128"/>
                  <a:pt x="7105092" y="2343128"/>
                </a:cubicBezTo>
                <a:close/>
                <a:moveTo>
                  <a:pt x="6638367" y="2343128"/>
                </a:moveTo>
                <a:cubicBezTo>
                  <a:pt x="6640900" y="2343128"/>
                  <a:pt x="6643448" y="2343348"/>
                  <a:pt x="6646011" y="2343790"/>
                </a:cubicBezTo>
                <a:cubicBezTo>
                  <a:pt x="6648573" y="2344232"/>
                  <a:pt x="6650989" y="2344821"/>
                  <a:pt x="6653257" y="2345558"/>
                </a:cubicBezTo>
                <a:cubicBezTo>
                  <a:pt x="6655525" y="2346294"/>
                  <a:pt x="6657542" y="2347119"/>
                  <a:pt x="6659310" y="2348032"/>
                </a:cubicBezTo>
                <a:cubicBezTo>
                  <a:pt x="6661077" y="2348945"/>
                  <a:pt x="6662241" y="2349681"/>
                  <a:pt x="6662800" y="2350241"/>
                </a:cubicBezTo>
                <a:cubicBezTo>
                  <a:pt x="6663360" y="2350801"/>
                  <a:pt x="6663728" y="2351243"/>
                  <a:pt x="6663905" y="2351567"/>
                </a:cubicBezTo>
                <a:cubicBezTo>
                  <a:pt x="6664082" y="2351891"/>
                  <a:pt x="6664229" y="2352303"/>
                  <a:pt x="6664347" y="2352804"/>
                </a:cubicBezTo>
                <a:cubicBezTo>
                  <a:pt x="6664465" y="2353305"/>
                  <a:pt x="6664553" y="2353908"/>
                  <a:pt x="6664612" y="2354615"/>
                </a:cubicBezTo>
                <a:cubicBezTo>
                  <a:pt x="6664671" y="2355322"/>
                  <a:pt x="6664700" y="2356235"/>
                  <a:pt x="6664700" y="2357355"/>
                </a:cubicBezTo>
                <a:cubicBezTo>
                  <a:pt x="6664700" y="2358415"/>
                  <a:pt x="6664656" y="2359358"/>
                  <a:pt x="6664568" y="2360182"/>
                </a:cubicBezTo>
                <a:cubicBezTo>
                  <a:pt x="6664479" y="2361007"/>
                  <a:pt x="6664347" y="2361699"/>
                  <a:pt x="6664170" y="2362259"/>
                </a:cubicBezTo>
                <a:cubicBezTo>
                  <a:pt x="6663993" y="2362819"/>
                  <a:pt x="6663743" y="2363231"/>
                  <a:pt x="6663419" y="2363496"/>
                </a:cubicBezTo>
                <a:cubicBezTo>
                  <a:pt x="6663095" y="2363761"/>
                  <a:pt x="6662727" y="2363894"/>
                  <a:pt x="6662314" y="2363894"/>
                </a:cubicBezTo>
                <a:cubicBezTo>
                  <a:pt x="6661667" y="2363894"/>
                  <a:pt x="6660650" y="2363482"/>
                  <a:pt x="6659266" y="2362657"/>
                </a:cubicBezTo>
                <a:cubicBezTo>
                  <a:pt x="6657881" y="2361832"/>
                  <a:pt x="6656188" y="2360904"/>
                  <a:pt x="6654185" y="2359873"/>
                </a:cubicBezTo>
                <a:cubicBezTo>
                  <a:pt x="6652182" y="2358842"/>
                  <a:pt x="6649810" y="2357900"/>
                  <a:pt x="6647071" y="2357045"/>
                </a:cubicBezTo>
                <a:cubicBezTo>
                  <a:pt x="6644332" y="2356191"/>
                  <a:pt x="6641254" y="2355764"/>
                  <a:pt x="6637837" y="2355764"/>
                </a:cubicBezTo>
                <a:cubicBezTo>
                  <a:pt x="6634655" y="2355764"/>
                  <a:pt x="6631887" y="2356191"/>
                  <a:pt x="6629530" y="2357045"/>
                </a:cubicBezTo>
                <a:cubicBezTo>
                  <a:pt x="6627174" y="2357900"/>
                  <a:pt x="6625230" y="2359034"/>
                  <a:pt x="6623698" y="2360447"/>
                </a:cubicBezTo>
                <a:cubicBezTo>
                  <a:pt x="6622167" y="2361861"/>
                  <a:pt x="6621018" y="2363540"/>
                  <a:pt x="6620252" y="2365484"/>
                </a:cubicBezTo>
                <a:cubicBezTo>
                  <a:pt x="6619486" y="2367428"/>
                  <a:pt x="6619103" y="2369490"/>
                  <a:pt x="6619103" y="2371670"/>
                </a:cubicBezTo>
                <a:cubicBezTo>
                  <a:pt x="6619103" y="2374851"/>
                  <a:pt x="6619840" y="2377591"/>
                  <a:pt x="6621312" y="2379888"/>
                </a:cubicBezTo>
                <a:cubicBezTo>
                  <a:pt x="6622785" y="2382186"/>
                  <a:pt x="6624744" y="2384218"/>
                  <a:pt x="6627189" y="2385985"/>
                </a:cubicBezTo>
                <a:cubicBezTo>
                  <a:pt x="6629634" y="2387753"/>
                  <a:pt x="6632417" y="2389373"/>
                  <a:pt x="6635539" y="2390846"/>
                </a:cubicBezTo>
                <a:cubicBezTo>
                  <a:pt x="6638662" y="2392318"/>
                  <a:pt x="6641843" y="2393806"/>
                  <a:pt x="6645083" y="2395308"/>
                </a:cubicBezTo>
                <a:cubicBezTo>
                  <a:pt x="6648323" y="2396810"/>
                  <a:pt x="6651504" y="2398460"/>
                  <a:pt x="6654626" y="2400257"/>
                </a:cubicBezTo>
                <a:cubicBezTo>
                  <a:pt x="6657749" y="2402054"/>
                  <a:pt x="6660532" y="2404174"/>
                  <a:pt x="6662977" y="2406619"/>
                </a:cubicBezTo>
                <a:cubicBezTo>
                  <a:pt x="6665422" y="2409064"/>
                  <a:pt x="6667395" y="2411951"/>
                  <a:pt x="6668898" y="2415279"/>
                </a:cubicBezTo>
                <a:cubicBezTo>
                  <a:pt x="6670400" y="2418608"/>
                  <a:pt x="6671151" y="2422540"/>
                  <a:pt x="6671151" y="2427076"/>
                </a:cubicBezTo>
                <a:cubicBezTo>
                  <a:pt x="6671151" y="2432437"/>
                  <a:pt x="6670164" y="2437209"/>
                  <a:pt x="6668191" y="2441391"/>
                </a:cubicBezTo>
                <a:cubicBezTo>
                  <a:pt x="6666218" y="2445574"/>
                  <a:pt x="6663478" y="2449123"/>
                  <a:pt x="6659973" y="2452039"/>
                </a:cubicBezTo>
                <a:cubicBezTo>
                  <a:pt x="6656468" y="2454956"/>
                  <a:pt x="6652344" y="2457150"/>
                  <a:pt x="6647601" y="2458623"/>
                </a:cubicBezTo>
                <a:cubicBezTo>
                  <a:pt x="6642859" y="2460096"/>
                  <a:pt x="6637748" y="2460832"/>
                  <a:pt x="6632270" y="2460832"/>
                </a:cubicBezTo>
                <a:cubicBezTo>
                  <a:pt x="6628441" y="2460832"/>
                  <a:pt x="6624891" y="2460508"/>
                  <a:pt x="6621621" y="2459860"/>
                </a:cubicBezTo>
                <a:cubicBezTo>
                  <a:pt x="6618352" y="2459212"/>
                  <a:pt x="6615436" y="2458417"/>
                  <a:pt x="6612873" y="2457474"/>
                </a:cubicBezTo>
                <a:cubicBezTo>
                  <a:pt x="6610310" y="2456532"/>
                  <a:pt x="6608161" y="2455560"/>
                  <a:pt x="6606422" y="2454558"/>
                </a:cubicBezTo>
                <a:cubicBezTo>
                  <a:pt x="6604685" y="2453557"/>
                  <a:pt x="6603477" y="2452702"/>
                  <a:pt x="6602799" y="2451995"/>
                </a:cubicBezTo>
                <a:cubicBezTo>
                  <a:pt x="6602122" y="2451288"/>
                  <a:pt x="6601621" y="2450390"/>
                  <a:pt x="6601297" y="2449300"/>
                </a:cubicBezTo>
                <a:cubicBezTo>
                  <a:pt x="6600973" y="2448210"/>
                  <a:pt x="6600811" y="2446752"/>
                  <a:pt x="6600811" y="2444926"/>
                </a:cubicBezTo>
                <a:cubicBezTo>
                  <a:pt x="6600811" y="2443630"/>
                  <a:pt x="6600870" y="2442555"/>
                  <a:pt x="6600988" y="2441701"/>
                </a:cubicBezTo>
                <a:cubicBezTo>
                  <a:pt x="6601106" y="2440847"/>
                  <a:pt x="6601283" y="2440154"/>
                  <a:pt x="6601518" y="2439624"/>
                </a:cubicBezTo>
                <a:cubicBezTo>
                  <a:pt x="6601754" y="2439094"/>
                  <a:pt x="6602048" y="2438726"/>
                  <a:pt x="6602402" y="2438519"/>
                </a:cubicBezTo>
                <a:cubicBezTo>
                  <a:pt x="6602755" y="2438313"/>
                  <a:pt x="6603168" y="2438210"/>
                  <a:pt x="6603639" y="2438210"/>
                </a:cubicBezTo>
                <a:cubicBezTo>
                  <a:pt x="6604464" y="2438210"/>
                  <a:pt x="6605627" y="2438711"/>
                  <a:pt x="6607129" y="2439712"/>
                </a:cubicBezTo>
                <a:cubicBezTo>
                  <a:pt x="6608632" y="2440714"/>
                  <a:pt x="6610561" y="2441804"/>
                  <a:pt x="6612917" y="2442982"/>
                </a:cubicBezTo>
                <a:cubicBezTo>
                  <a:pt x="6615274" y="2444160"/>
                  <a:pt x="6618116" y="2445265"/>
                  <a:pt x="6621445" y="2446296"/>
                </a:cubicBezTo>
                <a:cubicBezTo>
                  <a:pt x="6624774" y="2447327"/>
                  <a:pt x="6628617" y="2447842"/>
                  <a:pt x="6632977" y="2447842"/>
                </a:cubicBezTo>
                <a:cubicBezTo>
                  <a:pt x="6636276" y="2447842"/>
                  <a:pt x="6639295" y="2447400"/>
                  <a:pt x="6642034" y="2446517"/>
                </a:cubicBezTo>
                <a:cubicBezTo>
                  <a:pt x="6644773" y="2445633"/>
                  <a:pt x="6647130" y="2444381"/>
                  <a:pt x="6649103" y="2442761"/>
                </a:cubicBezTo>
                <a:cubicBezTo>
                  <a:pt x="6651077" y="2441141"/>
                  <a:pt x="6652594" y="2439153"/>
                  <a:pt x="6653654" y="2436796"/>
                </a:cubicBezTo>
                <a:cubicBezTo>
                  <a:pt x="6654715" y="2434440"/>
                  <a:pt x="6655245" y="2431759"/>
                  <a:pt x="6655245" y="2428755"/>
                </a:cubicBezTo>
                <a:cubicBezTo>
                  <a:pt x="6655245" y="2425515"/>
                  <a:pt x="6654509" y="2422746"/>
                  <a:pt x="6653036" y="2420448"/>
                </a:cubicBezTo>
                <a:cubicBezTo>
                  <a:pt x="6651563" y="2418151"/>
                  <a:pt x="6649619" y="2416133"/>
                  <a:pt x="6647204" y="2414395"/>
                </a:cubicBezTo>
                <a:cubicBezTo>
                  <a:pt x="6644789" y="2412658"/>
                  <a:pt x="6642034" y="2411067"/>
                  <a:pt x="6638941" y="2409623"/>
                </a:cubicBezTo>
                <a:cubicBezTo>
                  <a:pt x="6635848" y="2408180"/>
                  <a:pt x="6632682" y="2406707"/>
                  <a:pt x="6629442" y="2405205"/>
                </a:cubicBezTo>
                <a:cubicBezTo>
                  <a:pt x="6626202" y="2403703"/>
                  <a:pt x="6623050" y="2402039"/>
                  <a:pt x="6619987" y="2400212"/>
                </a:cubicBezTo>
                <a:cubicBezTo>
                  <a:pt x="6616923" y="2398386"/>
                  <a:pt x="6614184" y="2396236"/>
                  <a:pt x="6611769" y="2393762"/>
                </a:cubicBezTo>
                <a:cubicBezTo>
                  <a:pt x="6609354" y="2391287"/>
                  <a:pt x="6607394" y="2388386"/>
                  <a:pt x="6605892" y="2385058"/>
                </a:cubicBezTo>
                <a:cubicBezTo>
                  <a:pt x="6604390" y="2381729"/>
                  <a:pt x="6603639" y="2377738"/>
                  <a:pt x="6603639" y="2373084"/>
                </a:cubicBezTo>
                <a:cubicBezTo>
                  <a:pt x="6603639" y="2368312"/>
                  <a:pt x="6604508" y="2364056"/>
                  <a:pt x="6606246" y="2360315"/>
                </a:cubicBezTo>
                <a:cubicBezTo>
                  <a:pt x="6607984" y="2356574"/>
                  <a:pt x="6610399" y="2353437"/>
                  <a:pt x="6613492" y="2350904"/>
                </a:cubicBezTo>
                <a:cubicBezTo>
                  <a:pt x="6616585" y="2348371"/>
                  <a:pt x="6620267" y="2346441"/>
                  <a:pt x="6624538" y="2345116"/>
                </a:cubicBezTo>
                <a:cubicBezTo>
                  <a:pt x="6628809" y="2343790"/>
                  <a:pt x="6633418" y="2343128"/>
                  <a:pt x="6638367" y="2343128"/>
                </a:cubicBezTo>
                <a:close/>
                <a:moveTo>
                  <a:pt x="6162117" y="2343128"/>
                </a:moveTo>
                <a:cubicBezTo>
                  <a:pt x="6164650" y="2343128"/>
                  <a:pt x="6167198" y="2343348"/>
                  <a:pt x="6169761" y="2343790"/>
                </a:cubicBezTo>
                <a:cubicBezTo>
                  <a:pt x="6172323" y="2344232"/>
                  <a:pt x="6174739" y="2344821"/>
                  <a:pt x="6177007" y="2345558"/>
                </a:cubicBezTo>
                <a:cubicBezTo>
                  <a:pt x="6179275" y="2346294"/>
                  <a:pt x="6181292" y="2347119"/>
                  <a:pt x="6183060" y="2348032"/>
                </a:cubicBezTo>
                <a:cubicBezTo>
                  <a:pt x="6184827" y="2348945"/>
                  <a:pt x="6185991" y="2349681"/>
                  <a:pt x="6186550" y="2350241"/>
                </a:cubicBezTo>
                <a:cubicBezTo>
                  <a:pt x="6187110" y="2350801"/>
                  <a:pt x="6187478" y="2351243"/>
                  <a:pt x="6187655" y="2351567"/>
                </a:cubicBezTo>
                <a:cubicBezTo>
                  <a:pt x="6187832" y="2351891"/>
                  <a:pt x="6187979" y="2352303"/>
                  <a:pt x="6188097" y="2352804"/>
                </a:cubicBezTo>
                <a:cubicBezTo>
                  <a:pt x="6188215" y="2353305"/>
                  <a:pt x="6188303" y="2353908"/>
                  <a:pt x="6188362" y="2354615"/>
                </a:cubicBezTo>
                <a:cubicBezTo>
                  <a:pt x="6188421" y="2355322"/>
                  <a:pt x="6188450" y="2356235"/>
                  <a:pt x="6188450" y="2357355"/>
                </a:cubicBezTo>
                <a:cubicBezTo>
                  <a:pt x="6188450" y="2358415"/>
                  <a:pt x="6188406" y="2359358"/>
                  <a:pt x="6188318" y="2360182"/>
                </a:cubicBezTo>
                <a:cubicBezTo>
                  <a:pt x="6188229" y="2361007"/>
                  <a:pt x="6188097" y="2361699"/>
                  <a:pt x="6187920" y="2362259"/>
                </a:cubicBezTo>
                <a:cubicBezTo>
                  <a:pt x="6187743" y="2362819"/>
                  <a:pt x="6187493" y="2363231"/>
                  <a:pt x="6187169" y="2363496"/>
                </a:cubicBezTo>
                <a:cubicBezTo>
                  <a:pt x="6186845" y="2363761"/>
                  <a:pt x="6186477" y="2363894"/>
                  <a:pt x="6186064" y="2363894"/>
                </a:cubicBezTo>
                <a:cubicBezTo>
                  <a:pt x="6185417" y="2363894"/>
                  <a:pt x="6184400" y="2363482"/>
                  <a:pt x="6183016" y="2362657"/>
                </a:cubicBezTo>
                <a:cubicBezTo>
                  <a:pt x="6181631" y="2361832"/>
                  <a:pt x="6179938" y="2360904"/>
                  <a:pt x="6177935" y="2359873"/>
                </a:cubicBezTo>
                <a:cubicBezTo>
                  <a:pt x="6175932" y="2358842"/>
                  <a:pt x="6173560" y="2357900"/>
                  <a:pt x="6170821" y="2357045"/>
                </a:cubicBezTo>
                <a:cubicBezTo>
                  <a:pt x="6168082" y="2356191"/>
                  <a:pt x="6165004" y="2355764"/>
                  <a:pt x="6161587" y="2355764"/>
                </a:cubicBezTo>
                <a:cubicBezTo>
                  <a:pt x="6158405" y="2355764"/>
                  <a:pt x="6155637" y="2356191"/>
                  <a:pt x="6153280" y="2357045"/>
                </a:cubicBezTo>
                <a:cubicBezTo>
                  <a:pt x="6150924" y="2357900"/>
                  <a:pt x="6148980" y="2359034"/>
                  <a:pt x="6147448" y="2360447"/>
                </a:cubicBezTo>
                <a:cubicBezTo>
                  <a:pt x="6145917" y="2361861"/>
                  <a:pt x="6144768" y="2363540"/>
                  <a:pt x="6144002" y="2365484"/>
                </a:cubicBezTo>
                <a:cubicBezTo>
                  <a:pt x="6143236" y="2367428"/>
                  <a:pt x="6142853" y="2369490"/>
                  <a:pt x="6142853" y="2371670"/>
                </a:cubicBezTo>
                <a:cubicBezTo>
                  <a:pt x="6142853" y="2374851"/>
                  <a:pt x="6143590" y="2377591"/>
                  <a:pt x="6145062" y="2379888"/>
                </a:cubicBezTo>
                <a:cubicBezTo>
                  <a:pt x="6146535" y="2382186"/>
                  <a:pt x="6148494" y="2384218"/>
                  <a:pt x="6150939" y="2385985"/>
                </a:cubicBezTo>
                <a:cubicBezTo>
                  <a:pt x="6153384" y="2387753"/>
                  <a:pt x="6156167" y="2389373"/>
                  <a:pt x="6159289" y="2390846"/>
                </a:cubicBezTo>
                <a:cubicBezTo>
                  <a:pt x="6162412" y="2392318"/>
                  <a:pt x="6165593" y="2393806"/>
                  <a:pt x="6168833" y="2395308"/>
                </a:cubicBezTo>
                <a:cubicBezTo>
                  <a:pt x="6172073" y="2396810"/>
                  <a:pt x="6175254" y="2398460"/>
                  <a:pt x="6178376" y="2400257"/>
                </a:cubicBezTo>
                <a:cubicBezTo>
                  <a:pt x="6181499" y="2402054"/>
                  <a:pt x="6184282" y="2404174"/>
                  <a:pt x="6186727" y="2406619"/>
                </a:cubicBezTo>
                <a:cubicBezTo>
                  <a:pt x="6189172" y="2409064"/>
                  <a:pt x="6191145" y="2411951"/>
                  <a:pt x="6192648" y="2415279"/>
                </a:cubicBezTo>
                <a:cubicBezTo>
                  <a:pt x="6194150" y="2418608"/>
                  <a:pt x="6194901" y="2422540"/>
                  <a:pt x="6194901" y="2427076"/>
                </a:cubicBezTo>
                <a:cubicBezTo>
                  <a:pt x="6194901" y="2432437"/>
                  <a:pt x="6193914" y="2437209"/>
                  <a:pt x="6191941" y="2441391"/>
                </a:cubicBezTo>
                <a:cubicBezTo>
                  <a:pt x="6189968" y="2445574"/>
                  <a:pt x="6187228" y="2449123"/>
                  <a:pt x="6183723" y="2452039"/>
                </a:cubicBezTo>
                <a:cubicBezTo>
                  <a:pt x="6180218" y="2454956"/>
                  <a:pt x="6176094" y="2457150"/>
                  <a:pt x="6171351" y="2458623"/>
                </a:cubicBezTo>
                <a:cubicBezTo>
                  <a:pt x="6166609" y="2460096"/>
                  <a:pt x="6161498" y="2460832"/>
                  <a:pt x="6156020" y="2460832"/>
                </a:cubicBezTo>
                <a:cubicBezTo>
                  <a:pt x="6152191" y="2460832"/>
                  <a:pt x="6148641" y="2460508"/>
                  <a:pt x="6145371" y="2459860"/>
                </a:cubicBezTo>
                <a:cubicBezTo>
                  <a:pt x="6142102" y="2459212"/>
                  <a:pt x="6139186" y="2458417"/>
                  <a:pt x="6136623" y="2457474"/>
                </a:cubicBezTo>
                <a:cubicBezTo>
                  <a:pt x="6134060" y="2456532"/>
                  <a:pt x="6131911" y="2455560"/>
                  <a:pt x="6130172" y="2454558"/>
                </a:cubicBezTo>
                <a:cubicBezTo>
                  <a:pt x="6128435" y="2453557"/>
                  <a:pt x="6127227" y="2452702"/>
                  <a:pt x="6126549" y="2451995"/>
                </a:cubicBezTo>
                <a:cubicBezTo>
                  <a:pt x="6125872" y="2451288"/>
                  <a:pt x="6125371" y="2450390"/>
                  <a:pt x="6125047" y="2449300"/>
                </a:cubicBezTo>
                <a:cubicBezTo>
                  <a:pt x="6124723" y="2448210"/>
                  <a:pt x="6124561" y="2446752"/>
                  <a:pt x="6124561" y="2444926"/>
                </a:cubicBezTo>
                <a:cubicBezTo>
                  <a:pt x="6124561" y="2443630"/>
                  <a:pt x="6124620" y="2442555"/>
                  <a:pt x="6124738" y="2441701"/>
                </a:cubicBezTo>
                <a:cubicBezTo>
                  <a:pt x="6124856" y="2440847"/>
                  <a:pt x="6125033" y="2440154"/>
                  <a:pt x="6125268" y="2439624"/>
                </a:cubicBezTo>
                <a:cubicBezTo>
                  <a:pt x="6125504" y="2439094"/>
                  <a:pt x="6125798" y="2438726"/>
                  <a:pt x="6126152" y="2438519"/>
                </a:cubicBezTo>
                <a:cubicBezTo>
                  <a:pt x="6126505" y="2438313"/>
                  <a:pt x="6126918" y="2438210"/>
                  <a:pt x="6127389" y="2438210"/>
                </a:cubicBezTo>
                <a:cubicBezTo>
                  <a:pt x="6128214" y="2438210"/>
                  <a:pt x="6129377" y="2438711"/>
                  <a:pt x="6130879" y="2439712"/>
                </a:cubicBezTo>
                <a:cubicBezTo>
                  <a:pt x="6132382" y="2440714"/>
                  <a:pt x="6134311" y="2441804"/>
                  <a:pt x="6136667" y="2442982"/>
                </a:cubicBezTo>
                <a:cubicBezTo>
                  <a:pt x="6139024" y="2444160"/>
                  <a:pt x="6141866" y="2445265"/>
                  <a:pt x="6145195" y="2446296"/>
                </a:cubicBezTo>
                <a:cubicBezTo>
                  <a:pt x="6148524" y="2447327"/>
                  <a:pt x="6152367" y="2447842"/>
                  <a:pt x="6156727" y="2447842"/>
                </a:cubicBezTo>
                <a:cubicBezTo>
                  <a:pt x="6160026" y="2447842"/>
                  <a:pt x="6163045" y="2447400"/>
                  <a:pt x="6165784" y="2446517"/>
                </a:cubicBezTo>
                <a:cubicBezTo>
                  <a:pt x="6168523" y="2445633"/>
                  <a:pt x="6170880" y="2444381"/>
                  <a:pt x="6172853" y="2442761"/>
                </a:cubicBezTo>
                <a:cubicBezTo>
                  <a:pt x="6174827" y="2441141"/>
                  <a:pt x="6176344" y="2439153"/>
                  <a:pt x="6177404" y="2436796"/>
                </a:cubicBezTo>
                <a:cubicBezTo>
                  <a:pt x="6178465" y="2434440"/>
                  <a:pt x="6178995" y="2431759"/>
                  <a:pt x="6178995" y="2428755"/>
                </a:cubicBezTo>
                <a:cubicBezTo>
                  <a:pt x="6178995" y="2425515"/>
                  <a:pt x="6178259" y="2422746"/>
                  <a:pt x="6176786" y="2420448"/>
                </a:cubicBezTo>
                <a:cubicBezTo>
                  <a:pt x="6175313" y="2418151"/>
                  <a:pt x="6173369" y="2416133"/>
                  <a:pt x="6170954" y="2414395"/>
                </a:cubicBezTo>
                <a:cubicBezTo>
                  <a:pt x="6168539" y="2412658"/>
                  <a:pt x="6165784" y="2411067"/>
                  <a:pt x="6162691" y="2409623"/>
                </a:cubicBezTo>
                <a:cubicBezTo>
                  <a:pt x="6159598" y="2408180"/>
                  <a:pt x="6156432" y="2406707"/>
                  <a:pt x="6153192" y="2405205"/>
                </a:cubicBezTo>
                <a:cubicBezTo>
                  <a:pt x="6149952" y="2403703"/>
                  <a:pt x="6146800" y="2402039"/>
                  <a:pt x="6143737" y="2400212"/>
                </a:cubicBezTo>
                <a:cubicBezTo>
                  <a:pt x="6140673" y="2398386"/>
                  <a:pt x="6137934" y="2396236"/>
                  <a:pt x="6135519" y="2393762"/>
                </a:cubicBezTo>
                <a:cubicBezTo>
                  <a:pt x="6133104" y="2391287"/>
                  <a:pt x="6131144" y="2388386"/>
                  <a:pt x="6129642" y="2385058"/>
                </a:cubicBezTo>
                <a:cubicBezTo>
                  <a:pt x="6128140" y="2381729"/>
                  <a:pt x="6127389" y="2377738"/>
                  <a:pt x="6127389" y="2373084"/>
                </a:cubicBezTo>
                <a:cubicBezTo>
                  <a:pt x="6127389" y="2368312"/>
                  <a:pt x="6128258" y="2364056"/>
                  <a:pt x="6129996" y="2360315"/>
                </a:cubicBezTo>
                <a:cubicBezTo>
                  <a:pt x="6131734" y="2356574"/>
                  <a:pt x="6134149" y="2353437"/>
                  <a:pt x="6137242" y="2350904"/>
                </a:cubicBezTo>
                <a:cubicBezTo>
                  <a:pt x="6140335" y="2348371"/>
                  <a:pt x="6144017" y="2346441"/>
                  <a:pt x="6148288" y="2345116"/>
                </a:cubicBezTo>
                <a:cubicBezTo>
                  <a:pt x="6152559" y="2343790"/>
                  <a:pt x="6157168" y="2343128"/>
                  <a:pt x="6162117" y="2343128"/>
                </a:cubicBezTo>
                <a:close/>
                <a:moveTo>
                  <a:pt x="5695392" y="2343128"/>
                </a:moveTo>
                <a:cubicBezTo>
                  <a:pt x="5697925" y="2343128"/>
                  <a:pt x="5700473" y="2343348"/>
                  <a:pt x="5703036" y="2343790"/>
                </a:cubicBezTo>
                <a:cubicBezTo>
                  <a:pt x="5705598" y="2344232"/>
                  <a:pt x="5708014" y="2344821"/>
                  <a:pt x="5710282" y="2345558"/>
                </a:cubicBezTo>
                <a:cubicBezTo>
                  <a:pt x="5712550" y="2346294"/>
                  <a:pt x="5714567" y="2347119"/>
                  <a:pt x="5716335" y="2348032"/>
                </a:cubicBezTo>
                <a:cubicBezTo>
                  <a:pt x="5718102" y="2348945"/>
                  <a:pt x="5719266" y="2349681"/>
                  <a:pt x="5719825" y="2350241"/>
                </a:cubicBezTo>
                <a:cubicBezTo>
                  <a:pt x="5720385" y="2350801"/>
                  <a:pt x="5720753" y="2351243"/>
                  <a:pt x="5720930" y="2351567"/>
                </a:cubicBezTo>
                <a:cubicBezTo>
                  <a:pt x="5721107" y="2351891"/>
                  <a:pt x="5721254" y="2352303"/>
                  <a:pt x="5721372" y="2352804"/>
                </a:cubicBezTo>
                <a:cubicBezTo>
                  <a:pt x="5721490" y="2353305"/>
                  <a:pt x="5721578" y="2353908"/>
                  <a:pt x="5721637" y="2354615"/>
                </a:cubicBezTo>
                <a:cubicBezTo>
                  <a:pt x="5721696" y="2355322"/>
                  <a:pt x="5721725" y="2356235"/>
                  <a:pt x="5721725" y="2357355"/>
                </a:cubicBezTo>
                <a:cubicBezTo>
                  <a:pt x="5721725" y="2358415"/>
                  <a:pt x="5721681" y="2359358"/>
                  <a:pt x="5721593" y="2360182"/>
                </a:cubicBezTo>
                <a:cubicBezTo>
                  <a:pt x="5721504" y="2361007"/>
                  <a:pt x="5721372" y="2361699"/>
                  <a:pt x="5721195" y="2362259"/>
                </a:cubicBezTo>
                <a:cubicBezTo>
                  <a:pt x="5721018" y="2362819"/>
                  <a:pt x="5720768" y="2363231"/>
                  <a:pt x="5720444" y="2363496"/>
                </a:cubicBezTo>
                <a:cubicBezTo>
                  <a:pt x="5720120" y="2363761"/>
                  <a:pt x="5719752" y="2363894"/>
                  <a:pt x="5719339" y="2363894"/>
                </a:cubicBezTo>
                <a:cubicBezTo>
                  <a:pt x="5718692" y="2363894"/>
                  <a:pt x="5717675" y="2363482"/>
                  <a:pt x="5716291" y="2362657"/>
                </a:cubicBezTo>
                <a:cubicBezTo>
                  <a:pt x="5714906" y="2361832"/>
                  <a:pt x="5713213" y="2360904"/>
                  <a:pt x="5711210" y="2359873"/>
                </a:cubicBezTo>
                <a:cubicBezTo>
                  <a:pt x="5709207" y="2358842"/>
                  <a:pt x="5706835" y="2357900"/>
                  <a:pt x="5704096" y="2357045"/>
                </a:cubicBezTo>
                <a:cubicBezTo>
                  <a:pt x="5701357" y="2356191"/>
                  <a:pt x="5698279" y="2355764"/>
                  <a:pt x="5694862" y="2355764"/>
                </a:cubicBezTo>
                <a:cubicBezTo>
                  <a:pt x="5691680" y="2355764"/>
                  <a:pt x="5688912" y="2356191"/>
                  <a:pt x="5686555" y="2357045"/>
                </a:cubicBezTo>
                <a:cubicBezTo>
                  <a:pt x="5684199" y="2357900"/>
                  <a:pt x="5682255" y="2359034"/>
                  <a:pt x="5680723" y="2360447"/>
                </a:cubicBezTo>
                <a:cubicBezTo>
                  <a:pt x="5679192" y="2361861"/>
                  <a:pt x="5678043" y="2363540"/>
                  <a:pt x="5677277" y="2365484"/>
                </a:cubicBezTo>
                <a:cubicBezTo>
                  <a:pt x="5676511" y="2367428"/>
                  <a:pt x="5676128" y="2369490"/>
                  <a:pt x="5676128" y="2371670"/>
                </a:cubicBezTo>
                <a:cubicBezTo>
                  <a:pt x="5676128" y="2374851"/>
                  <a:pt x="5676865" y="2377591"/>
                  <a:pt x="5678337" y="2379888"/>
                </a:cubicBezTo>
                <a:cubicBezTo>
                  <a:pt x="5679810" y="2382186"/>
                  <a:pt x="5681769" y="2384218"/>
                  <a:pt x="5684214" y="2385985"/>
                </a:cubicBezTo>
                <a:cubicBezTo>
                  <a:pt x="5686659" y="2387753"/>
                  <a:pt x="5689442" y="2389373"/>
                  <a:pt x="5692564" y="2390846"/>
                </a:cubicBezTo>
                <a:cubicBezTo>
                  <a:pt x="5695687" y="2392318"/>
                  <a:pt x="5698868" y="2393806"/>
                  <a:pt x="5702108" y="2395308"/>
                </a:cubicBezTo>
                <a:cubicBezTo>
                  <a:pt x="5705348" y="2396810"/>
                  <a:pt x="5708529" y="2398460"/>
                  <a:pt x="5711651" y="2400257"/>
                </a:cubicBezTo>
                <a:cubicBezTo>
                  <a:pt x="5714774" y="2402054"/>
                  <a:pt x="5717557" y="2404174"/>
                  <a:pt x="5720002" y="2406619"/>
                </a:cubicBezTo>
                <a:cubicBezTo>
                  <a:pt x="5722447" y="2409064"/>
                  <a:pt x="5724420" y="2411951"/>
                  <a:pt x="5725923" y="2415279"/>
                </a:cubicBezTo>
                <a:cubicBezTo>
                  <a:pt x="5727425" y="2418608"/>
                  <a:pt x="5728176" y="2422540"/>
                  <a:pt x="5728176" y="2427076"/>
                </a:cubicBezTo>
                <a:cubicBezTo>
                  <a:pt x="5728176" y="2432437"/>
                  <a:pt x="5727189" y="2437209"/>
                  <a:pt x="5725216" y="2441391"/>
                </a:cubicBezTo>
                <a:cubicBezTo>
                  <a:pt x="5723243" y="2445574"/>
                  <a:pt x="5720503" y="2449123"/>
                  <a:pt x="5716998" y="2452039"/>
                </a:cubicBezTo>
                <a:cubicBezTo>
                  <a:pt x="5713493" y="2454956"/>
                  <a:pt x="5709369" y="2457150"/>
                  <a:pt x="5704626" y="2458623"/>
                </a:cubicBezTo>
                <a:cubicBezTo>
                  <a:pt x="5699884" y="2460096"/>
                  <a:pt x="5694773" y="2460832"/>
                  <a:pt x="5689295" y="2460832"/>
                </a:cubicBezTo>
                <a:cubicBezTo>
                  <a:pt x="5685466" y="2460832"/>
                  <a:pt x="5681916" y="2460508"/>
                  <a:pt x="5678646" y="2459860"/>
                </a:cubicBezTo>
                <a:cubicBezTo>
                  <a:pt x="5675377" y="2459212"/>
                  <a:pt x="5672461" y="2458417"/>
                  <a:pt x="5669898" y="2457474"/>
                </a:cubicBezTo>
                <a:cubicBezTo>
                  <a:pt x="5667335" y="2456532"/>
                  <a:pt x="5665186" y="2455560"/>
                  <a:pt x="5663447" y="2454558"/>
                </a:cubicBezTo>
                <a:cubicBezTo>
                  <a:pt x="5661710" y="2453557"/>
                  <a:pt x="5660502" y="2452702"/>
                  <a:pt x="5659824" y="2451995"/>
                </a:cubicBezTo>
                <a:cubicBezTo>
                  <a:pt x="5659147" y="2451288"/>
                  <a:pt x="5658646" y="2450390"/>
                  <a:pt x="5658322" y="2449300"/>
                </a:cubicBezTo>
                <a:cubicBezTo>
                  <a:pt x="5657998" y="2448210"/>
                  <a:pt x="5657836" y="2446752"/>
                  <a:pt x="5657836" y="2444926"/>
                </a:cubicBezTo>
                <a:cubicBezTo>
                  <a:pt x="5657836" y="2443630"/>
                  <a:pt x="5657895" y="2442555"/>
                  <a:pt x="5658013" y="2441701"/>
                </a:cubicBezTo>
                <a:cubicBezTo>
                  <a:pt x="5658131" y="2440847"/>
                  <a:pt x="5658308" y="2440154"/>
                  <a:pt x="5658543" y="2439624"/>
                </a:cubicBezTo>
                <a:cubicBezTo>
                  <a:pt x="5658779" y="2439094"/>
                  <a:pt x="5659073" y="2438726"/>
                  <a:pt x="5659427" y="2438519"/>
                </a:cubicBezTo>
                <a:cubicBezTo>
                  <a:pt x="5659780" y="2438313"/>
                  <a:pt x="5660193" y="2438210"/>
                  <a:pt x="5660664" y="2438210"/>
                </a:cubicBezTo>
                <a:cubicBezTo>
                  <a:pt x="5661489" y="2438210"/>
                  <a:pt x="5662652" y="2438711"/>
                  <a:pt x="5664154" y="2439712"/>
                </a:cubicBezTo>
                <a:cubicBezTo>
                  <a:pt x="5665657" y="2440714"/>
                  <a:pt x="5667586" y="2441804"/>
                  <a:pt x="5669942" y="2442982"/>
                </a:cubicBezTo>
                <a:cubicBezTo>
                  <a:pt x="5672299" y="2444160"/>
                  <a:pt x="5675141" y="2445265"/>
                  <a:pt x="5678470" y="2446296"/>
                </a:cubicBezTo>
                <a:cubicBezTo>
                  <a:pt x="5681799" y="2447327"/>
                  <a:pt x="5685642" y="2447842"/>
                  <a:pt x="5690002" y="2447842"/>
                </a:cubicBezTo>
                <a:cubicBezTo>
                  <a:pt x="5693301" y="2447842"/>
                  <a:pt x="5696320" y="2447400"/>
                  <a:pt x="5699059" y="2446517"/>
                </a:cubicBezTo>
                <a:cubicBezTo>
                  <a:pt x="5701798" y="2445633"/>
                  <a:pt x="5704155" y="2444381"/>
                  <a:pt x="5706128" y="2442761"/>
                </a:cubicBezTo>
                <a:cubicBezTo>
                  <a:pt x="5708102" y="2441141"/>
                  <a:pt x="5709619" y="2439153"/>
                  <a:pt x="5710679" y="2436796"/>
                </a:cubicBezTo>
                <a:cubicBezTo>
                  <a:pt x="5711740" y="2434440"/>
                  <a:pt x="5712270" y="2431759"/>
                  <a:pt x="5712270" y="2428755"/>
                </a:cubicBezTo>
                <a:cubicBezTo>
                  <a:pt x="5712270" y="2425515"/>
                  <a:pt x="5711534" y="2422746"/>
                  <a:pt x="5710061" y="2420448"/>
                </a:cubicBezTo>
                <a:cubicBezTo>
                  <a:pt x="5708588" y="2418151"/>
                  <a:pt x="5706644" y="2416133"/>
                  <a:pt x="5704229" y="2414395"/>
                </a:cubicBezTo>
                <a:cubicBezTo>
                  <a:pt x="5701814" y="2412658"/>
                  <a:pt x="5699059" y="2411067"/>
                  <a:pt x="5695966" y="2409623"/>
                </a:cubicBezTo>
                <a:cubicBezTo>
                  <a:pt x="5692873" y="2408180"/>
                  <a:pt x="5689707" y="2406707"/>
                  <a:pt x="5686467" y="2405205"/>
                </a:cubicBezTo>
                <a:cubicBezTo>
                  <a:pt x="5683227" y="2403703"/>
                  <a:pt x="5680075" y="2402039"/>
                  <a:pt x="5677012" y="2400212"/>
                </a:cubicBezTo>
                <a:cubicBezTo>
                  <a:pt x="5673948" y="2398386"/>
                  <a:pt x="5671209" y="2396236"/>
                  <a:pt x="5668794" y="2393762"/>
                </a:cubicBezTo>
                <a:cubicBezTo>
                  <a:pt x="5666379" y="2391287"/>
                  <a:pt x="5664419" y="2388386"/>
                  <a:pt x="5662917" y="2385058"/>
                </a:cubicBezTo>
                <a:cubicBezTo>
                  <a:pt x="5661415" y="2381729"/>
                  <a:pt x="5660664" y="2377738"/>
                  <a:pt x="5660664" y="2373084"/>
                </a:cubicBezTo>
                <a:cubicBezTo>
                  <a:pt x="5660664" y="2368312"/>
                  <a:pt x="5661533" y="2364056"/>
                  <a:pt x="5663271" y="2360315"/>
                </a:cubicBezTo>
                <a:cubicBezTo>
                  <a:pt x="5665009" y="2356574"/>
                  <a:pt x="5667424" y="2353437"/>
                  <a:pt x="5670517" y="2350904"/>
                </a:cubicBezTo>
                <a:cubicBezTo>
                  <a:pt x="5673610" y="2348371"/>
                  <a:pt x="5677292" y="2346441"/>
                  <a:pt x="5681563" y="2345116"/>
                </a:cubicBezTo>
                <a:cubicBezTo>
                  <a:pt x="5685834" y="2343790"/>
                  <a:pt x="5690443" y="2343128"/>
                  <a:pt x="5695392" y="2343128"/>
                </a:cubicBezTo>
                <a:close/>
                <a:moveTo>
                  <a:pt x="5219142" y="2343128"/>
                </a:moveTo>
                <a:cubicBezTo>
                  <a:pt x="5221675" y="2343128"/>
                  <a:pt x="5224223" y="2343348"/>
                  <a:pt x="5226786" y="2343790"/>
                </a:cubicBezTo>
                <a:cubicBezTo>
                  <a:pt x="5229348" y="2344232"/>
                  <a:pt x="5231764" y="2344821"/>
                  <a:pt x="5234032" y="2345558"/>
                </a:cubicBezTo>
                <a:cubicBezTo>
                  <a:pt x="5236300" y="2346294"/>
                  <a:pt x="5238317" y="2347119"/>
                  <a:pt x="5240085" y="2348032"/>
                </a:cubicBezTo>
                <a:cubicBezTo>
                  <a:pt x="5241852" y="2348945"/>
                  <a:pt x="5243016" y="2349681"/>
                  <a:pt x="5243575" y="2350241"/>
                </a:cubicBezTo>
                <a:cubicBezTo>
                  <a:pt x="5244135" y="2350801"/>
                  <a:pt x="5244503" y="2351243"/>
                  <a:pt x="5244680" y="2351567"/>
                </a:cubicBezTo>
                <a:cubicBezTo>
                  <a:pt x="5244857" y="2351891"/>
                  <a:pt x="5245004" y="2352303"/>
                  <a:pt x="5245122" y="2352804"/>
                </a:cubicBezTo>
                <a:cubicBezTo>
                  <a:pt x="5245240" y="2353305"/>
                  <a:pt x="5245328" y="2353908"/>
                  <a:pt x="5245387" y="2354615"/>
                </a:cubicBezTo>
                <a:cubicBezTo>
                  <a:pt x="5245446" y="2355322"/>
                  <a:pt x="5245475" y="2356235"/>
                  <a:pt x="5245475" y="2357355"/>
                </a:cubicBezTo>
                <a:cubicBezTo>
                  <a:pt x="5245475" y="2358415"/>
                  <a:pt x="5245431" y="2359358"/>
                  <a:pt x="5245343" y="2360182"/>
                </a:cubicBezTo>
                <a:cubicBezTo>
                  <a:pt x="5245254" y="2361007"/>
                  <a:pt x="5245122" y="2361699"/>
                  <a:pt x="5244945" y="2362259"/>
                </a:cubicBezTo>
                <a:cubicBezTo>
                  <a:pt x="5244768" y="2362819"/>
                  <a:pt x="5244518" y="2363231"/>
                  <a:pt x="5244194" y="2363496"/>
                </a:cubicBezTo>
                <a:cubicBezTo>
                  <a:pt x="5243870" y="2363761"/>
                  <a:pt x="5243502" y="2363894"/>
                  <a:pt x="5243089" y="2363894"/>
                </a:cubicBezTo>
                <a:cubicBezTo>
                  <a:pt x="5242442" y="2363894"/>
                  <a:pt x="5241425" y="2363482"/>
                  <a:pt x="5240041" y="2362657"/>
                </a:cubicBezTo>
                <a:cubicBezTo>
                  <a:pt x="5238656" y="2361832"/>
                  <a:pt x="5236963" y="2360904"/>
                  <a:pt x="5234960" y="2359873"/>
                </a:cubicBezTo>
                <a:cubicBezTo>
                  <a:pt x="5232957" y="2358842"/>
                  <a:pt x="5230585" y="2357900"/>
                  <a:pt x="5227846" y="2357045"/>
                </a:cubicBezTo>
                <a:cubicBezTo>
                  <a:pt x="5225107" y="2356191"/>
                  <a:pt x="5222029" y="2355764"/>
                  <a:pt x="5218612" y="2355764"/>
                </a:cubicBezTo>
                <a:cubicBezTo>
                  <a:pt x="5215430" y="2355764"/>
                  <a:pt x="5212662" y="2356191"/>
                  <a:pt x="5210305" y="2357045"/>
                </a:cubicBezTo>
                <a:cubicBezTo>
                  <a:pt x="5207949" y="2357900"/>
                  <a:pt x="5206005" y="2359034"/>
                  <a:pt x="5204473" y="2360447"/>
                </a:cubicBezTo>
                <a:cubicBezTo>
                  <a:pt x="5202942" y="2361861"/>
                  <a:pt x="5201793" y="2363540"/>
                  <a:pt x="5201027" y="2365484"/>
                </a:cubicBezTo>
                <a:cubicBezTo>
                  <a:pt x="5200261" y="2367428"/>
                  <a:pt x="5199878" y="2369490"/>
                  <a:pt x="5199878" y="2371670"/>
                </a:cubicBezTo>
                <a:cubicBezTo>
                  <a:pt x="5199878" y="2374851"/>
                  <a:pt x="5200615" y="2377591"/>
                  <a:pt x="5202087" y="2379888"/>
                </a:cubicBezTo>
                <a:cubicBezTo>
                  <a:pt x="5203560" y="2382186"/>
                  <a:pt x="5205519" y="2384218"/>
                  <a:pt x="5207964" y="2385985"/>
                </a:cubicBezTo>
                <a:cubicBezTo>
                  <a:pt x="5210409" y="2387753"/>
                  <a:pt x="5213192" y="2389373"/>
                  <a:pt x="5216314" y="2390846"/>
                </a:cubicBezTo>
                <a:cubicBezTo>
                  <a:pt x="5219437" y="2392318"/>
                  <a:pt x="5222618" y="2393806"/>
                  <a:pt x="5225858" y="2395308"/>
                </a:cubicBezTo>
                <a:cubicBezTo>
                  <a:pt x="5229098" y="2396810"/>
                  <a:pt x="5232279" y="2398460"/>
                  <a:pt x="5235401" y="2400257"/>
                </a:cubicBezTo>
                <a:cubicBezTo>
                  <a:pt x="5238524" y="2402054"/>
                  <a:pt x="5241307" y="2404174"/>
                  <a:pt x="5243752" y="2406619"/>
                </a:cubicBezTo>
                <a:cubicBezTo>
                  <a:pt x="5246197" y="2409064"/>
                  <a:pt x="5248170" y="2411951"/>
                  <a:pt x="5249673" y="2415279"/>
                </a:cubicBezTo>
                <a:cubicBezTo>
                  <a:pt x="5251175" y="2418608"/>
                  <a:pt x="5251926" y="2422540"/>
                  <a:pt x="5251926" y="2427076"/>
                </a:cubicBezTo>
                <a:cubicBezTo>
                  <a:pt x="5251926" y="2432437"/>
                  <a:pt x="5250939" y="2437209"/>
                  <a:pt x="5248966" y="2441391"/>
                </a:cubicBezTo>
                <a:cubicBezTo>
                  <a:pt x="5246993" y="2445574"/>
                  <a:pt x="5244253" y="2449123"/>
                  <a:pt x="5240748" y="2452039"/>
                </a:cubicBezTo>
                <a:cubicBezTo>
                  <a:pt x="5237243" y="2454956"/>
                  <a:pt x="5233119" y="2457150"/>
                  <a:pt x="5228376" y="2458623"/>
                </a:cubicBezTo>
                <a:cubicBezTo>
                  <a:pt x="5223634" y="2460096"/>
                  <a:pt x="5218523" y="2460832"/>
                  <a:pt x="5213045" y="2460832"/>
                </a:cubicBezTo>
                <a:cubicBezTo>
                  <a:pt x="5209216" y="2460832"/>
                  <a:pt x="5205666" y="2460508"/>
                  <a:pt x="5202396" y="2459860"/>
                </a:cubicBezTo>
                <a:cubicBezTo>
                  <a:pt x="5199127" y="2459212"/>
                  <a:pt x="5196211" y="2458417"/>
                  <a:pt x="5193648" y="2457474"/>
                </a:cubicBezTo>
                <a:cubicBezTo>
                  <a:pt x="5191085" y="2456532"/>
                  <a:pt x="5188936" y="2455560"/>
                  <a:pt x="5187197" y="2454558"/>
                </a:cubicBezTo>
                <a:cubicBezTo>
                  <a:pt x="5185460" y="2453557"/>
                  <a:pt x="5184252" y="2452702"/>
                  <a:pt x="5183574" y="2451995"/>
                </a:cubicBezTo>
                <a:cubicBezTo>
                  <a:pt x="5182897" y="2451288"/>
                  <a:pt x="5182396" y="2450390"/>
                  <a:pt x="5182072" y="2449300"/>
                </a:cubicBezTo>
                <a:cubicBezTo>
                  <a:pt x="5181748" y="2448210"/>
                  <a:pt x="5181586" y="2446752"/>
                  <a:pt x="5181586" y="2444926"/>
                </a:cubicBezTo>
                <a:cubicBezTo>
                  <a:pt x="5181586" y="2443630"/>
                  <a:pt x="5181645" y="2442555"/>
                  <a:pt x="5181763" y="2441701"/>
                </a:cubicBezTo>
                <a:cubicBezTo>
                  <a:pt x="5181881" y="2440847"/>
                  <a:pt x="5182058" y="2440154"/>
                  <a:pt x="5182293" y="2439624"/>
                </a:cubicBezTo>
                <a:cubicBezTo>
                  <a:pt x="5182529" y="2439094"/>
                  <a:pt x="5182823" y="2438726"/>
                  <a:pt x="5183177" y="2438519"/>
                </a:cubicBezTo>
                <a:cubicBezTo>
                  <a:pt x="5183530" y="2438313"/>
                  <a:pt x="5183943" y="2438210"/>
                  <a:pt x="5184414" y="2438210"/>
                </a:cubicBezTo>
                <a:cubicBezTo>
                  <a:pt x="5185239" y="2438210"/>
                  <a:pt x="5186402" y="2438711"/>
                  <a:pt x="5187904" y="2439712"/>
                </a:cubicBezTo>
                <a:cubicBezTo>
                  <a:pt x="5189407" y="2440714"/>
                  <a:pt x="5191336" y="2441804"/>
                  <a:pt x="5193692" y="2442982"/>
                </a:cubicBezTo>
                <a:cubicBezTo>
                  <a:pt x="5196049" y="2444160"/>
                  <a:pt x="5198891" y="2445265"/>
                  <a:pt x="5202220" y="2446296"/>
                </a:cubicBezTo>
                <a:cubicBezTo>
                  <a:pt x="5205549" y="2447327"/>
                  <a:pt x="5209392" y="2447842"/>
                  <a:pt x="5213752" y="2447842"/>
                </a:cubicBezTo>
                <a:cubicBezTo>
                  <a:pt x="5217051" y="2447842"/>
                  <a:pt x="5220070" y="2447400"/>
                  <a:pt x="5222809" y="2446517"/>
                </a:cubicBezTo>
                <a:cubicBezTo>
                  <a:pt x="5225548" y="2445633"/>
                  <a:pt x="5227905" y="2444381"/>
                  <a:pt x="5229878" y="2442761"/>
                </a:cubicBezTo>
                <a:cubicBezTo>
                  <a:pt x="5231852" y="2441141"/>
                  <a:pt x="5233369" y="2439153"/>
                  <a:pt x="5234429" y="2436796"/>
                </a:cubicBezTo>
                <a:cubicBezTo>
                  <a:pt x="5235490" y="2434440"/>
                  <a:pt x="5236020" y="2431759"/>
                  <a:pt x="5236020" y="2428755"/>
                </a:cubicBezTo>
                <a:cubicBezTo>
                  <a:pt x="5236020" y="2425515"/>
                  <a:pt x="5235284" y="2422746"/>
                  <a:pt x="5233811" y="2420448"/>
                </a:cubicBezTo>
                <a:cubicBezTo>
                  <a:pt x="5232338" y="2418151"/>
                  <a:pt x="5230394" y="2416133"/>
                  <a:pt x="5227979" y="2414395"/>
                </a:cubicBezTo>
                <a:cubicBezTo>
                  <a:pt x="5225564" y="2412658"/>
                  <a:pt x="5222809" y="2411067"/>
                  <a:pt x="5219716" y="2409623"/>
                </a:cubicBezTo>
                <a:cubicBezTo>
                  <a:pt x="5216623" y="2408180"/>
                  <a:pt x="5213457" y="2406707"/>
                  <a:pt x="5210217" y="2405205"/>
                </a:cubicBezTo>
                <a:cubicBezTo>
                  <a:pt x="5206977" y="2403703"/>
                  <a:pt x="5203825" y="2402039"/>
                  <a:pt x="5200762" y="2400212"/>
                </a:cubicBezTo>
                <a:cubicBezTo>
                  <a:pt x="5197698" y="2398386"/>
                  <a:pt x="5194959" y="2396236"/>
                  <a:pt x="5192544" y="2393762"/>
                </a:cubicBezTo>
                <a:cubicBezTo>
                  <a:pt x="5190129" y="2391287"/>
                  <a:pt x="5188169" y="2388386"/>
                  <a:pt x="5186667" y="2385058"/>
                </a:cubicBezTo>
                <a:cubicBezTo>
                  <a:pt x="5185165" y="2381729"/>
                  <a:pt x="5184414" y="2377738"/>
                  <a:pt x="5184414" y="2373084"/>
                </a:cubicBezTo>
                <a:cubicBezTo>
                  <a:pt x="5184414" y="2368312"/>
                  <a:pt x="5185283" y="2364056"/>
                  <a:pt x="5187021" y="2360315"/>
                </a:cubicBezTo>
                <a:cubicBezTo>
                  <a:pt x="5188759" y="2356574"/>
                  <a:pt x="5191174" y="2353437"/>
                  <a:pt x="5194267" y="2350904"/>
                </a:cubicBezTo>
                <a:cubicBezTo>
                  <a:pt x="5197360" y="2348371"/>
                  <a:pt x="5201042" y="2346441"/>
                  <a:pt x="5205313" y="2345116"/>
                </a:cubicBezTo>
                <a:cubicBezTo>
                  <a:pt x="5209584" y="2343790"/>
                  <a:pt x="5214193" y="2343128"/>
                  <a:pt x="5219142" y="2343128"/>
                </a:cubicBezTo>
                <a:close/>
                <a:moveTo>
                  <a:pt x="4752417" y="2343128"/>
                </a:moveTo>
                <a:cubicBezTo>
                  <a:pt x="4754950" y="2343128"/>
                  <a:pt x="4757498" y="2343348"/>
                  <a:pt x="4760061" y="2343790"/>
                </a:cubicBezTo>
                <a:cubicBezTo>
                  <a:pt x="4762623" y="2344232"/>
                  <a:pt x="4765039" y="2344821"/>
                  <a:pt x="4767307" y="2345558"/>
                </a:cubicBezTo>
                <a:cubicBezTo>
                  <a:pt x="4769575" y="2346294"/>
                  <a:pt x="4771592" y="2347119"/>
                  <a:pt x="4773360" y="2348032"/>
                </a:cubicBezTo>
                <a:cubicBezTo>
                  <a:pt x="4775127" y="2348945"/>
                  <a:pt x="4776291" y="2349681"/>
                  <a:pt x="4776850" y="2350241"/>
                </a:cubicBezTo>
                <a:cubicBezTo>
                  <a:pt x="4777410" y="2350801"/>
                  <a:pt x="4777778" y="2351243"/>
                  <a:pt x="4777955" y="2351567"/>
                </a:cubicBezTo>
                <a:cubicBezTo>
                  <a:pt x="4778132" y="2351891"/>
                  <a:pt x="4778279" y="2352303"/>
                  <a:pt x="4778397" y="2352804"/>
                </a:cubicBezTo>
                <a:cubicBezTo>
                  <a:pt x="4778515" y="2353305"/>
                  <a:pt x="4778603" y="2353908"/>
                  <a:pt x="4778662" y="2354615"/>
                </a:cubicBezTo>
                <a:cubicBezTo>
                  <a:pt x="4778721" y="2355322"/>
                  <a:pt x="4778750" y="2356235"/>
                  <a:pt x="4778750" y="2357355"/>
                </a:cubicBezTo>
                <a:cubicBezTo>
                  <a:pt x="4778750" y="2358415"/>
                  <a:pt x="4778706" y="2359358"/>
                  <a:pt x="4778618" y="2360182"/>
                </a:cubicBezTo>
                <a:cubicBezTo>
                  <a:pt x="4778529" y="2361007"/>
                  <a:pt x="4778397" y="2361699"/>
                  <a:pt x="4778220" y="2362259"/>
                </a:cubicBezTo>
                <a:cubicBezTo>
                  <a:pt x="4778043" y="2362819"/>
                  <a:pt x="4777793" y="2363231"/>
                  <a:pt x="4777469" y="2363496"/>
                </a:cubicBezTo>
                <a:cubicBezTo>
                  <a:pt x="4777145" y="2363761"/>
                  <a:pt x="4776777" y="2363894"/>
                  <a:pt x="4776364" y="2363894"/>
                </a:cubicBezTo>
                <a:cubicBezTo>
                  <a:pt x="4775717" y="2363894"/>
                  <a:pt x="4774700" y="2363482"/>
                  <a:pt x="4773316" y="2362657"/>
                </a:cubicBezTo>
                <a:cubicBezTo>
                  <a:pt x="4771931" y="2361832"/>
                  <a:pt x="4770238" y="2360904"/>
                  <a:pt x="4768235" y="2359873"/>
                </a:cubicBezTo>
                <a:cubicBezTo>
                  <a:pt x="4766232" y="2358842"/>
                  <a:pt x="4763860" y="2357900"/>
                  <a:pt x="4761121" y="2357045"/>
                </a:cubicBezTo>
                <a:cubicBezTo>
                  <a:pt x="4758382" y="2356191"/>
                  <a:pt x="4755304" y="2355764"/>
                  <a:pt x="4751887" y="2355764"/>
                </a:cubicBezTo>
                <a:cubicBezTo>
                  <a:pt x="4748705" y="2355764"/>
                  <a:pt x="4745937" y="2356191"/>
                  <a:pt x="4743580" y="2357045"/>
                </a:cubicBezTo>
                <a:cubicBezTo>
                  <a:pt x="4741224" y="2357900"/>
                  <a:pt x="4739280" y="2359034"/>
                  <a:pt x="4737748" y="2360447"/>
                </a:cubicBezTo>
                <a:cubicBezTo>
                  <a:pt x="4736217" y="2361861"/>
                  <a:pt x="4735068" y="2363540"/>
                  <a:pt x="4734302" y="2365484"/>
                </a:cubicBezTo>
                <a:cubicBezTo>
                  <a:pt x="4733536" y="2367428"/>
                  <a:pt x="4733153" y="2369490"/>
                  <a:pt x="4733153" y="2371670"/>
                </a:cubicBezTo>
                <a:cubicBezTo>
                  <a:pt x="4733153" y="2374851"/>
                  <a:pt x="4733890" y="2377591"/>
                  <a:pt x="4735362" y="2379888"/>
                </a:cubicBezTo>
                <a:cubicBezTo>
                  <a:pt x="4736835" y="2382186"/>
                  <a:pt x="4738794" y="2384218"/>
                  <a:pt x="4741239" y="2385985"/>
                </a:cubicBezTo>
                <a:cubicBezTo>
                  <a:pt x="4743684" y="2387753"/>
                  <a:pt x="4746467" y="2389373"/>
                  <a:pt x="4749589" y="2390846"/>
                </a:cubicBezTo>
                <a:cubicBezTo>
                  <a:pt x="4752712" y="2392318"/>
                  <a:pt x="4755893" y="2393806"/>
                  <a:pt x="4759133" y="2395308"/>
                </a:cubicBezTo>
                <a:cubicBezTo>
                  <a:pt x="4762373" y="2396810"/>
                  <a:pt x="4765554" y="2398460"/>
                  <a:pt x="4768676" y="2400257"/>
                </a:cubicBezTo>
                <a:cubicBezTo>
                  <a:pt x="4771799" y="2402054"/>
                  <a:pt x="4774582" y="2404174"/>
                  <a:pt x="4777027" y="2406619"/>
                </a:cubicBezTo>
                <a:cubicBezTo>
                  <a:pt x="4779472" y="2409064"/>
                  <a:pt x="4781445" y="2411951"/>
                  <a:pt x="4782948" y="2415279"/>
                </a:cubicBezTo>
                <a:cubicBezTo>
                  <a:pt x="4784450" y="2418608"/>
                  <a:pt x="4785201" y="2422540"/>
                  <a:pt x="4785201" y="2427076"/>
                </a:cubicBezTo>
                <a:cubicBezTo>
                  <a:pt x="4785201" y="2432437"/>
                  <a:pt x="4784214" y="2437209"/>
                  <a:pt x="4782241" y="2441391"/>
                </a:cubicBezTo>
                <a:cubicBezTo>
                  <a:pt x="4780268" y="2445574"/>
                  <a:pt x="4777528" y="2449123"/>
                  <a:pt x="4774023" y="2452039"/>
                </a:cubicBezTo>
                <a:cubicBezTo>
                  <a:pt x="4770518" y="2454956"/>
                  <a:pt x="4766394" y="2457150"/>
                  <a:pt x="4761651" y="2458623"/>
                </a:cubicBezTo>
                <a:cubicBezTo>
                  <a:pt x="4756909" y="2460096"/>
                  <a:pt x="4751798" y="2460832"/>
                  <a:pt x="4746320" y="2460832"/>
                </a:cubicBezTo>
                <a:cubicBezTo>
                  <a:pt x="4742491" y="2460832"/>
                  <a:pt x="4738941" y="2460508"/>
                  <a:pt x="4735671" y="2459860"/>
                </a:cubicBezTo>
                <a:cubicBezTo>
                  <a:pt x="4732402" y="2459212"/>
                  <a:pt x="4729486" y="2458417"/>
                  <a:pt x="4726923" y="2457474"/>
                </a:cubicBezTo>
                <a:cubicBezTo>
                  <a:pt x="4724360" y="2456532"/>
                  <a:pt x="4722211" y="2455560"/>
                  <a:pt x="4720472" y="2454558"/>
                </a:cubicBezTo>
                <a:cubicBezTo>
                  <a:pt x="4718735" y="2453557"/>
                  <a:pt x="4717527" y="2452702"/>
                  <a:pt x="4716849" y="2451995"/>
                </a:cubicBezTo>
                <a:cubicBezTo>
                  <a:pt x="4716172" y="2451288"/>
                  <a:pt x="4715671" y="2450390"/>
                  <a:pt x="4715347" y="2449300"/>
                </a:cubicBezTo>
                <a:cubicBezTo>
                  <a:pt x="4715023" y="2448210"/>
                  <a:pt x="4714861" y="2446752"/>
                  <a:pt x="4714861" y="2444926"/>
                </a:cubicBezTo>
                <a:cubicBezTo>
                  <a:pt x="4714861" y="2443630"/>
                  <a:pt x="4714920" y="2442555"/>
                  <a:pt x="4715038" y="2441701"/>
                </a:cubicBezTo>
                <a:cubicBezTo>
                  <a:pt x="4715156" y="2440847"/>
                  <a:pt x="4715333" y="2440154"/>
                  <a:pt x="4715568" y="2439624"/>
                </a:cubicBezTo>
                <a:cubicBezTo>
                  <a:pt x="4715804" y="2439094"/>
                  <a:pt x="4716098" y="2438726"/>
                  <a:pt x="4716452" y="2438519"/>
                </a:cubicBezTo>
                <a:cubicBezTo>
                  <a:pt x="4716805" y="2438313"/>
                  <a:pt x="4717218" y="2438210"/>
                  <a:pt x="4717689" y="2438210"/>
                </a:cubicBezTo>
                <a:cubicBezTo>
                  <a:pt x="4718514" y="2438210"/>
                  <a:pt x="4719677" y="2438711"/>
                  <a:pt x="4721179" y="2439712"/>
                </a:cubicBezTo>
                <a:cubicBezTo>
                  <a:pt x="4722682" y="2440714"/>
                  <a:pt x="4724611" y="2441804"/>
                  <a:pt x="4726967" y="2442982"/>
                </a:cubicBezTo>
                <a:cubicBezTo>
                  <a:pt x="4729324" y="2444160"/>
                  <a:pt x="4732166" y="2445265"/>
                  <a:pt x="4735495" y="2446296"/>
                </a:cubicBezTo>
                <a:cubicBezTo>
                  <a:pt x="4738824" y="2447327"/>
                  <a:pt x="4742667" y="2447842"/>
                  <a:pt x="4747027" y="2447842"/>
                </a:cubicBezTo>
                <a:cubicBezTo>
                  <a:pt x="4750326" y="2447842"/>
                  <a:pt x="4753345" y="2447400"/>
                  <a:pt x="4756084" y="2446517"/>
                </a:cubicBezTo>
                <a:cubicBezTo>
                  <a:pt x="4758823" y="2445633"/>
                  <a:pt x="4761180" y="2444381"/>
                  <a:pt x="4763153" y="2442761"/>
                </a:cubicBezTo>
                <a:cubicBezTo>
                  <a:pt x="4765127" y="2441141"/>
                  <a:pt x="4766644" y="2439153"/>
                  <a:pt x="4767704" y="2436796"/>
                </a:cubicBezTo>
                <a:cubicBezTo>
                  <a:pt x="4768765" y="2434440"/>
                  <a:pt x="4769295" y="2431759"/>
                  <a:pt x="4769295" y="2428755"/>
                </a:cubicBezTo>
                <a:cubicBezTo>
                  <a:pt x="4769295" y="2425515"/>
                  <a:pt x="4768559" y="2422746"/>
                  <a:pt x="4767086" y="2420448"/>
                </a:cubicBezTo>
                <a:cubicBezTo>
                  <a:pt x="4765613" y="2418151"/>
                  <a:pt x="4763669" y="2416133"/>
                  <a:pt x="4761254" y="2414395"/>
                </a:cubicBezTo>
                <a:cubicBezTo>
                  <a:pt x="4758839" y="2412658"/>
                  <a:pt x="4756084" y="2411067"/>
                  <a:pt x="4752991" y="2409623"/>
                </a:cubicBezTo>
                <a:cubicBezTo>
                  <a:pt x="4749898" y="2408180"/>
                  <a:pt x="4746732" y="2406707"/>
                  <a:pt x="4743492" y="2405205"/>
                </a:cubicBezTo>
                <a:cubicBezTo>
                  <a:pt x="4740252" y="2403703"/>
                  <a:pt x="4737100" y="2402039"/>
                  <a:pt x="4734037" y="2400212"/>
                </a:cubicBezTo>
                <a:cubicBezTo>
                  <a:pt x="4730973" y="2398386"/>
                  <a:pt x="4728234" y="2396236"/>
                  <a:pt x="4725819" y="2393762"/>
                </a:cubicBezTo>
                <a:cubicBezTo>
                  <a:pt x="4723404" y="2391287"/>
                  <a:pt x="4721444" y="2388386"/>
                  <a:pt x="4719942" y="2385058"/>
                </a:cubicBezTo>
                <a:cubicBezTo>
                  <a:pt x="4718440" y="2381729"/>
                  <a:pt x="4717689" y="2377738"/>
                  <a:pt x="4717689" y="2373084"/>
                </a:cubicBezTo>
                <a:cubicBezTo>
                  <a:pt x="4717689" y="2368312"/>
                  <a:pt x="4718558" y="2364056"/>
                  <a:pt x="4720296" y="2360315"/>
                </a:cubicBezTo>
                <a:cubicBezTo>
                  <a:pt x="4722034" y="2356574"/>
                  <a:pt x="4724449" y="2353437"/>
                  <a:pt x="4727542" y="2350904"/>
                </a:cubicBezTo>
                <a:cubicBezTo>
                  <a:pt x="4730635" y="2348371"/>
                  <a:pt x="4734317" y="2346441"/>
                  <a:pt x="4738588" y="2345116"/>
                </a:cubicBezTo>
                <a:cubicBezTo>
                  <a:pt x="4742859" y="2343790"/>
                  <a:pt x="4747468" y="2343128"/>
                  <a:pt x="4752417" y="2343128"/>
                </a:cubicBezTo>
                <a:close/>
                <a:moveTo>
                  <a:pt x="4276167" y="2343128"/>
                </a:moveTo>
                <a:cubicBezTo>
                  <a:pt x="4278700" y="2343128"/>
                  <a:pt x="4281248" y="2343348"/>
                  <a:pt x="4283811" y="2343790"/>
                </a:cubicBezTo>
                <a:cubicBezTo>
                  <a:pt x="4286374" y="2344232"/>
                  <a:pt x="4288789" y="2344821"/>
                  <a:pt x="4291057" y="2345558"/>
                </a:cubicBezTo>
                <a:cubicBezTo>
                  <a:pt x="4293325" y="2346294"/>
                  <a:pt x="4295343" y="2347119"/>
                  <a:pt x="4297110" y="2348032"/>
                </a:cubicBezTo>
                <a:cubicBezTo>
                  <a:pt x="4298877" y="2348945"/>
                  <a:pt x="4300041" y="2349681"/>
                  <a:pt x="4300601" y="2350241"/>
                </a:cubicBezTo>
                <a:cubicBezTo>
                  <a:pt x="4301160" y="2350801"/>
                  <a:pt x="4301528" y="2351243"/>
                  <a:pt x="4301705" y="2351567"/>
                </a:cubicBezTo>
                <a:cubicBezTo>
                  <a:pt x="4301882" y="2351891"/>
                  <a:pt x="4302029" y="2352303"/>
                  <a:pt x="4302147" y="2352804"/>
                </a:cubicBezTo>
                <a:cubicBezTo>
                  <a:pt x="4302265" y="2353305"/>
                  <a:pt x="4302353" y="2353908"/>
                  <a:pt x="4302412" y="2354615"/>
                </a:cubicBezTo>
                <a:cubicBezTo>
                  <a:pt x="4302471" y="2355322"/>
                  <a:pt x="4302500" y="2356235"/>
                  <a:pt x="4302500" y="2357355"/>
                </a:cubicBezTo>
                <a:cubicBezTo>
                  <a:pt x="4302500" y="2358415"/>
                  <a:pt x="4302456" y="2359358"/>
                  <a:pt x="4302368" y="2360182"/>
                </a:cubicBezTo>
                <a:cubicBezTo>
                  <a:pt x="4302280" y="2361007"/>
                  <a:pt x="4302147" y="2361699"/>
                  <a:pt x="4301970" y="2362259"/>
                </a:cubicBezTo>
                <a:cubicBezTo>
                  <a:pt x="4301794" y="2362819"/>
                  <a:pt x="4301543" y="2363231"/>
                  <a:pt x="4301219" y="2363496"/>
                </a:cubicBezTo>
                <a:cubicBezTo>
                  <a:pt x="4300895" y="2363761"/>
                  <a:pt x="4300527" y="2363894"/>
                  <a:pt x="4300115" y="2363894"/>
                </a:cubicBezTo>
                <a:cubicBezTo>
                  <a:pt x="4299467" y="2363894"/>
                  <a:pt x="4298450" y="2363482"/>
                  <a:pt x="4297066" y="2362657"/>
                </a:cubicBezTo>
                <a:cubicBezTo>
                  <a:pt x="4295681" y="2361832"/>
                  <a:pt x="4293988" y="2360904"/>
                  <a:pt x="4291985" y="2359873"/>
                </a:cubicBezTo>
                <a:cubicBezTo>
                  <a:pt x="4289982" y="2358842"/>
                  <a:pt x="4287611" y="2357900"/>
                  <a:pt x="4284871" y="2357045"/>
                </a:cubicBezTo>
                <a:cubicBezTo>
                  <a:pt x="4282132" y="2356191"/>
                  <a:pt x="4279054" y="2355764"/>
                  <a:pt x="4275637" y="2355764"/>
                </a:cubicBezTo>
                <a:cubicBezTo>
                  <a:pt x="4272456" y="2355764"/>
                  <a:pt x="4269687" y="2356191"/>
                  <a:pt x="4267331" y="2357045"/>
                </a:cubicBezTo>
                <a:cubicBezTo>
                  <a:pt x="4264974" y="2357900"/>
                  <a:pt x="4263030" y="2359034"/>
                  <a:pt x="4261498" y="2360447"/>
                </a:cubicBezTo>
                <a:cubicBezTo>
                  <a:pt x="4259966" y="2361861"/>
                  <a:pt x="4258818" y="2363540"/>
                  <a:pt x="4258052" y="2365484"/>
                </a:cubicBezTo>
                <a:cubicBezTo>
                  <a:pt x="4257286" y="2367428"/>
                  <a:pt x="4256903" y="2369490"/>
                  <a:pt x="4256903" y="2371670"/>
                </a:cubicBezTo>
                <a:cubicBezTo>
                  <a:pt x="4256903" y="2374851"/>
                  <a:pt x="4257640" y="2377591"/>
                  <a:pt x="4259112" y="2379888"/>
                </a:cubicBezTo>
                <a:cubicBezTo>
                  <a:pt x="4260585" y="2382186"/>
                  <a:pt x="4262544" y="2384218"/>
                  <a:pt x="4264989" y="2385985"/>
                </a:cubicBezTo>
                <a:cubicBezTo>
                  <a:pt x="4267433" y="2387753"/>
                  <a:pt x="4270217" y="2389373"/>
                  <a:pt x="4273339" y="2390846"/>
                </a:cubicBezTo>
                <a:cubicBezTo>
                  <a:pt x="4276462" y="2392318"/>
                  <a:pt x="4279643" y="2393806"/>
                  <a:pt x="4282883" y="2395308"/>
                </a:cubicBezTo>
                <a:cubicBezTo>
                  <a:pt x="4286123" y="2396810"/>
                  <a:pt x="4289304" y="2398460"/>
                  <a:pt x="4292427" y="2400257"/>
                </a:cubicBezTo>
                <a:cubicBezTo>
                  <a:pt x="4295549" y="2402054"/>
                  <a:pt x="4298332" y="2404174"/>
                  <a:pt x="4300777" y="2406619"/>
                </a:cubicBezTo>
                <a:cubicBezTo>
                  <a:pt x="4303222" y="2409064"/>
                  <a:pt x="4305196" y="2411951"/>
                  <a:pt x="4306698" y="2415279"/>
                </a:cubicBezTo>
                <a:cubicBezTo>
                  <a:pt x="4308200" y="2418608"/>
                  <a:pt x="4308951" y="2422540"/>
                  <a:pt x="4308951" y="2427076"/>
                </a:cubicBezTo>
                <a:cubicBezTo>
                  <a:pt x="4308951" y="2432437"/>
                  <a:pt x="4307964" y="2437209"/>
                  <a:pt x="4305991" y="2441391"/>
                </a:cubicBezTo>
                <a:cubicBezTo>
                  <a:pt x="4304018" y="2445574"/>
                  <a:pt x="4301278" y="2449123"/>
                  <a:pt x="4297773" y="2452039"/>
                </a:cubicBezTo>
                <a:cubicBezTo>
                  <a:pt x="4294268" y="2454956"/>
                  <a:pt x="4290144" y="2457150"/>
                  <a:pt x="4285402" y="2458623"/>
                </a:cubicBezTo>
                <a:cubicBezTo>
                  <a:pt x="4280659" y="2460096"/>
                  <a:pt x="4275549" y="2460832"/>
                  <a:pt x="4270070" y="2460832"/>
                </a:cubicBezTo>
                <a:cubicBezTo>
                  <a:pt x="4266240" y="2460832"/>
                  <a:pt x="4262691" y="2460508"/>
                  <a:pt x="4259422" y="2459860"/>
                </a:cubicBezTo>
                <a:cubicBezTo>
                  <a:pt x="4256152" y="2459212"/>
                  <a:pt x="4253236" y="2458417"/>
                  <a:pt x="4250673" y="2457474"/>
                </a:cubicBezTo>
                <a:cubicBezTo>
                  <a:pt x="4248111" y="2456532"/>
                  <a:pt x="4245961" y="2455560"/>
                  <a:pt x="4244223" y="2454558"/>
                </a:cubicBezTo>
                <a:cubicBezTo>
                  <a:pt x="4242485" y="2453557"/>
                  <a:pt x="4241277" y="2452702"/>
                  <a:pt x="4240600" y="2451995"/>
                </a:cubicBezTo>
                <a:cubicBezTo>
                  <a:pt x="4239922" y="2451288"/>
                  <a:pt x="4239421" y="2450390"/>
                  <a:pt x="4239097" y="2449300"/>
                </a:cubicBezTo>
                <a:cubicBezTo>
                  <a:pt x="4238773" y="2448210"/>
                  <a:pt x="4238611" y="2446752"/>
                  <a:pt x="4238611" y="2444926"/>
                </a:cubicBezTo>
                <a:cubicBezTo>
                  <a:pt x="4238611" y="2443630"/>
                  <a:pt x="4238670" y="2442555"/>
                  <a:pt x="4238788" y="2441701"/>
                </a:cubicBezTo>
                <a:cubicBezTo>
                  <a:pt x="4238906" y="2440847"/>
                  <a:pt x="4239083" y="2440154"/>
                  <a:pt x="4239318" y="2439624"/>
                </a:cubicBezTo>
                <a:cubicBezTo>
                  <a:pt x="4239554" y="2439094"/>
                  <a:pt x="4239848" y="2438726"/>
                  <a:pt x="4240202" y="2438519"/>
                </a:cubicBezTo>
                <a:cubicBezTo>
                  <a:pt x="4240555" y="2438313"/>
                  <a:pt x="4240968" y="2438210"/>
                  <a:pt x="4241439" y="2438210"/>
                </a:cubicBezTo>
                <a:cubicBezTo>
                  <a:pt x="4242264" y="2438210"/>
                  <a:pt x="4243427" y="2438711"/>
                  <a:pt x="4244930" y="2439712"/>
                </a:cubicBezTo>
                <a:cubicBezTo>
                  <a:pt x="4246432" y="2440714"/>
                  <a:pt x="4248361" y="2441804"/>
                  <a:pt x="4250718" y="2442982"/>
                </a:cubicBezTo>
                <a:cubicBezTo>
                  <a:pt x="4253074" y="2444160"/>
                  <a:pt x="4255916" y="2445265"/>
                  <a:pt x="4259245" y="2446296"/>
                </a:cubicBezTo>
                <a:cubicBezTo>
                  <a:pt x="4262573" y="2447327"/>
                  <a:pt x="4266417" y="2447842"/>
                  <a:pt x="4270777" y="2447842"/>
                </a:cubicBezTo>
                <a:cubicBezTo>
                  <a:pt x="4274076" y="2447842"/>
                  <a:pt x="4277095" y="2447400"/>
                  <a:pt x="4279834" y="2446517"/>
                </a:cubicBezTo>
                <a:cubicBezTo>
                  <a:pt x="4282574" y="2445633"/>
                  <a:pt x="4284930" y="2444381"/>
                  <a:pt x="4286904" y="2442761"/>
                </a:cubicBezTo>
                <a:cubicBezTo>
                  <a:pt x="4288877" y="2441141"/>
                  <a:pt x="4290394" y="2439153"/>
                  <a:pt x="4291455" y="2436796"/>
                </a:cubicBezTo>
                <a:cubicBezTo>
                  <a:pt x="4292515" y="2434440"/>
                  <a:pt x="4293045" y="2431759"/>
                  <a:pt x="4293045" y="2428755"/>
                </a:cubicBezTo>
                <a:cubicBezTo>
                  <a:pt x="4293045" y="2425515"/>
                  <a:pt x="4292309" y="2422746"/>
                  <a:pt x="4290836" y="2420448"/>
                </a:cubicBezTo>
                <a:cubicBezTo>
                  <a:pt x="4289363" y="2418151"/>
                  <a:pt x="4287419" y="2416133"/>
                  <a:pt x="4285004" y="2414395"/>
                </a:cubicBezTo>
                <a:cubicBezTo>
                  <a:pt x="4282589" y="2412658"/>
                  <a:pt x="4279834" y="2411067"/>
                  <a:pt x="4276742" y="2409623"/>
                </a:cubicBezTo>
                <a:cubicBezTo>
                  <a:pt x="4273649" y="2408180"/>
                  <a:pt x="4270482" y="2406707"/>
                  <a:pt x="4267242" y="2405205"/>
                </a:cubicBezTo>
                <a:cubicBezTo>
                  <a:pt x="4264002" y="2403703"/>
                  <a:pt x="4260850" y="2402039"/>
                  <a:pt x="4257787" y="2400212"/>
                </a:cubicBezTo>
                <a:cubicBezTo>
                  <a:pt x="4254723" y="2398386"/>
                  <a:pt x="4251984" y="2396236"/>
                  <a:pt x="4249569" y="2393762"/>
                </a:cubicBezTo>
                <a:cubicBezTo>
                  <a:pt x="4247154" y="2391287"/>
                  <a:pt x="4245195" y="2388386"/>
                  <a:pt x="4243692" y="2385058"/>
                </a:cubicBezTo>
                <a:cubicBezTo>
                  <a:pt x="4242190" y="2381729"/>
                  <a:pt x="4241439" y="2377738"/>
                  <a:pt x="4241439" y="2373084"/>
                </a:cubicBezTo>
                <a:cubicBezTo>
                  <a:pt x="4241439" y="2368312"/>
                  <a:pt x="4242308" y="2364056"/>
                  <a:pt x="4244046" y="2360315"/>
                </a:cubicBezTo>
                <a:cubicBezTo>
                  <a:pt x="4245784" y="2356574"/>
                  <a:pt x="4248199" y="2353437"/>
                  <a:pt x="4251292" y="2350904"/>
                </a:cubicBezTo>
                <a:cubicBezTo>
                  <a:pt x="4254385" y="2348371"/>
                  <a:pt x="4258067" y="2346441"/>
                  <a:pt x="4262338" y="2345116"/>
                </a:cubicBezTo>
                <a:cubicBezTo>
                  <a:pt x="4266609" y="2343790"/>
                  <a:pt x="4271219" y="2343128"/>
                  <a:pt x="4276167" y="2343128"/>
                </a:cubicBezTo>
                <a:close/>
                <a:moveTo>
                  <a:pt x="3809442" y="2343128"/>
                </a:moveTo>
                <a:cubicBezTo>
                  <a:pt x="3811975" y="2343128"/>
                  <a:pt x="3814523" y="2343348"/>
                  <a:pt x="3817086" y="2343790"/>
                </a:cubicBezTo>
                <a:cubicBezTo>
                  <a:pt x="3819649" y="2344232"/>
                  <a:pt x="3822064" y="2344821"/>
                  <a:pt x="3824332" y="2345558"/>
                </a:cubicBezTo>
                <a:cubicBezTo>
                  <a:pt x="3826600" y="2346294"/>
                  <a:pt x="3828618" y="2347119"/>
                  <a:pt x="3830385" y="2348032"/>
                </a:cubicBezTo>
                <a:cubicBezTo>
                  <a:pt x="3832152" y="2348945"/>
                  <a:pt x="3833316" y="2349681"/>
                  <a:pt x="3833876" y="2350241"/>
                </a:cubicBezTo>
                <a:cubicBezTo>
                  <a:pt x="3834435" y="2350801"/>
                  <a:pt x="3834803" y="2351243"/>
                  <a:pt x="3834980" y="2351567"/>
                </a:cubicBezTo>
                <a:cubicBezTo>
                  <a:pt x="3835157" y="2351891"/>
                  <a:pt x="3835304" y="2352303"/>
                  <a:pt x="3835422" y="2352804"/>
                </a:cubicBezTo>
                <a:cubicBezTo>
                  <a:pt x="3835540" y="2353305"/>
                  <a:pt x="3835628" y="2353908"/>
                  <a:pt x="3835687" y="2354615"/>
                </a:cubicBezTo>
                <a:cubicBezTo>
                  <a:pt x="3835746" y="2355322"/>
                  <a:pt x="3835775" y="2356235"/>
                  <a:pt x="3835775" y="2357355"/>
                </a:cubicBezTo>
                <a:cubicBezTo>
                  <a:pt x="3835775" y="2358415"/>
                  <a:pt x="3835731" y="2359358"/>
                  <a:pt x="3835643" y="2360182"/>
                </a:cubicBezTo>
                <a:cubicBezTo>
                  <a:pt x="3835555" y="2361007"/>
                  <a:pt x="3835422" y="2361699"/>
                  <a:pt x="3835245" y="2362259"/>
                </a:cubicBezTo>
                <a:cubicBezTo>
                  <a:pt x="3835069" y="2362819"/>
                  <a:pt x="3834818" y="2363231"/>
                  <a:pt x="3834494" y="2363496"/>
                </a:cubicBezTo>
                <a:cubicBezTo>
                  <a:pt x="3834170" y="2363761"/>
                  <a:pt x="3833802" y="2363894"/>
                  <a:pt x="3833390" y="2363894"/>
                </a:cubicBezTo>
                <a:cubicBezTo>
                  <a:pt x="3832742" y="2363894"/>
                  <a:pt x="3831725" y="2363482"/>
                  <a:pt x="3830341" y="2362657"/>
                </a:cubicBezTo>
                <a:cubicBezTo>
                  <a:pt x="3828956" y="2361832"/>
                  <a:pt x="3827263" y="2360904"/>
                  <a:pt x="3825260" y="2359873"/>
                </a:cubicBezTo>
                <a:cubicBezTo>
                  <a:pt x="3823257" y="2358842"/>
                  <a:pt x="3820886" y="2357900"/>
                  <a:pt x="3818146" y="2357045"/>
                </a:cubicBezTo>
                <a:cubicBezTo>
                  <a:pt x="3815407" y="2356191"/>
                  <a:pt x="3812329" y="2355764"/>
                  <a:pt x="3808912" y="2355764"/>
                </a:cubicBezTo>
                <a:cubicBezTo>
                  <a:pt x="3805731" y="2355764"/>
                  <a:pt x="3802962" y="2356191"/>
                  <a:pt x="3800606" y="2357045"/>
                </a:cubicBezTo>
                <a:cubicBezTo>
                  <a:pt x="3798249" y="2357900"/>
                  <a:pt x="3796305" y="2359034"/>
                  <a:pt x="3794773" y="2360447"/>
                </a:cubicBezTo>
                <a:cubicBezTo>
                  <a:pt x="3793241" y="2361861"/>
                  <a:pt x="3792093" y="2363540"/>
                  <a:pt x="3791327" y="2365484"/>
                </a:cubicBezTo>
                <a:cubicBezTo>
                  <a:pt x="3790561" y="2367428"/>
                  <a:pt x="3790178" y="2369490"/>
                  <a:pt x="3790178" y="2371670"/>
                </a:cubicBezTo>
                <a:cubicBezTo>
                  <a:pt x="3790178" y="2374851"/>
                  <a:pt x="3790915" y="2377591"/>
                  <a:pt x="3792387" y="2379888"/>
                </a:cubicBezTo>
                <a:cubicBezTo>
                  <a:pt x="3793860" y="2382186"/>
                  <a:pt x="3795819" y="2384218"/>
                  <a:pt x="3798264" y="2385985"/>
                </a:cubicBezTo>
                <a:cubicBezTo>
                  <a:pt x="3800708" y="2387753"/>
                  <a:pt x="3803492" y="2389373"/>
                  <a:pt x="3806614" y="2390846"/>
                </a:cubicBezTo>
                <a:cubicBezTo>
                  <a:pt x="3809737" y="2392318"/>
                  <a:pt x="3812918" y="2393806"/>
                  <a:pt x="3816158" y="2395308"/>
                </a:cubicBezTo>
                <a:cubicBezTo>
                  <a:pt x="3819398" y="2396810"/>
                  <a:pt x="3822579" y="2398460"/>
                  <a:pt x="3825702" y="2400257"/>
                </a:cubicBezTo>
                <a:cubicBezTo>
                  <a:pt x="3828824" y="2402054"/>
                  <a:pt x="3831607" y="2404174"/>
                  <a:pt x="3834052" y="2406619"/>
                </a:cubicBezTo>
                <a:cubicBezTo>
                  <a:pt x="3836497" y="2409064"/>
                  <a:pt x="3838471" y="2411951"/>
                  <a:pt x="3839973" y="2415279"/>
                </a:cubicBezTo>
                <a:cubicBezTo>
                  <a:pt x="3841475" y="2418608"/>
                  <a:pt x="3842226" y="2422540"/>
                  <a:pt x="3842226" y="2427076"/>
                </a:cubicBezTo>
                <a:cubicBezTo>
                  <a:pt x="3842226" y="2432437"/>
                  <a:pt x="3841239" y="2437209"/>
                  <a:pt x="3839266" y="2441391"/>
                </a:cubicBezTo>
                <a:cubicBezTo>
                  <a:pt x="3837293" y="2445574"/>
                  <a:pt x="3834553" y="2449123"/>
                  <a:pt x="3831048" y="2452039"/>
                </a:cubicBezTo>
                <a:cubicBezTo>
                  <a:pt x="3827543" y="2454956"/>
                  <a:pt x="3823419" y="2457150"/>
                  <a:pt x="3818677" y="2458623"/>
                </a:cubicBezTo>
                <a:cubicBezTo>
                  <a:pt x="3813934" y="2460096"/>
                  <a:pt x="3808824" y="2460832"/>
                  <a:pt x="3803345" y="2460832"/>
                </a:cubicBezTo>
                <a:cubicBezTo>
                  <a:pt x="3799515" y="2460832"/>
                  <a:pt x="3795966" y="2460508"/>
                  <a:pt x="3792697" y="2459860"/>
                </a:cubicBezTo>
                <a:cubicBezTo>
                  <a:pt x="3789427" y="2459212"/>
                  <a:pt x="3786511" y="2458417"/>
                  <a:pt x="3783948" y="2457474"/>
                </a:cubicBezTo>
                <a:cubicBezTo>
                  <a:pt x="3781386" y="2456532"/>
                  <a:pt x="3779236" y="2455560"/>
                  <a:pt x="3777498" y="2454558"/>
                </a:cubicBezTo>
                <a:cubicBezTo>
                  <a:pt x="3775760" y="2453557"/>
                  <a:pt x="3774552" y="2452702"/>
                  <a:pt x="3773875" y="2451995"/>
                </a:cubicBezTo>
                <a:cubicBezTo>
                  <a:pt x="3773197" y="2451288"/>
                  <a:pt x="3772696" y="2450390"/>
                  <a:pt x="3772372" y="2449300"/>
                </a:cubicBezTo>
                <a:cubicBezTo>
                  <a:pt x="3772048" y="2448210"/>
                  <a:pt x="3771886" y="2446752"/>
                  <a:pt x="3771886" y="2444926"/>
                </a:cubicBezTo>
                <a:cubicBezTo>
                  <a:pt x="3771886" y="2443630"/>
                  <a:pt x="3771945" y="2442555"/>
                  <a:pt x="3772063" y="2441701"/>
                </a:cubicBezTo>
                <a:cubicBezTo>
                  <a:pt x="3772181" y="2440847"/>
                  <a:pt x="3772358" y="2440154"/>
                  <a:pt x="3772593" y="2439624"/>
                </a:cubicBezTo>
                <a:cubicBezTo>
                  <a:pt x="3772829" y="2439094"/>
                  <a:pt x="3773123" y="2438726"/>
                  <a:pt x="3773477" y="2438519"/>
                </a:cubicBezTo>
                <a:cubicBezTo>
                  <a:pt x="3773830" y="2438313"/>
                  <a:pt x="3774243" y="2438210"/>
                  <a:pt x="3774714" y="2438210"/>
                </a:cubicBezTo>
                <a:cubicBezTo>
                  <a:pt x="3775539" y="2438210"/>
                  <a:pt x="3776702" y="2438711"/>
                  <a:pt x="3778205" y="2439712"/>
                </a:cubicBezTo>
                <a:cubicBezTo>
                  <a:pt x="3779707" y="2440714"/>
                  <a:pt x="3781636" y="2441804"/>
                  <a:pt x="3783993" y="2442982"/>
                </a:cubicBezTo>
                <a:cubicBezTo>
                  <a:pt x="3786349" y="2444160"/>
                  <a:pt x="3789191" y="2445265"/>
                  <a:pt x="3792520" y="2446296"/>
                </a:cubicBezTo>
                <a:cubicBezTo>
                  <a:pt x="3795848" y="2447327"/>
                  <a:pt x="3799692" y="2447842"/>
                  <a:pt x="3804052" y="2447842"/>
                </a:cubicBezTo>
                <a:cubicBezTo>
                  <a:pt x="3807351" y="2447842"/>
                  <a:pt x="3810370" y="2447400"/>
                  <a:pt x="3813109" y="2446517"/>
                </a:cubicBezTo>
                <a:cubicBezTo>
                  <a:pt x="3815849" y="2445633"/>
                  <a:pt x="3818205" y="2444381"/>
                  <a:pt x="3820179" y="2442761"/>
                </a:cubicBezTo>
                <a:cubicBezTo>
                  <a:pt x="3822152" y="2441141"/>
                  <a:pt x="3823669" y="2439153"/>
                  <a:pt x="3824730" y="2436796"/>
                </a:cubicBezTo>
                <a:cubicBezTo>
                  <a:pt x="3825790" y="2434440"/>
                  <a:pt x="3826320" y="2431759"/>
                  <a:pt x="3826320" y="2428755"/>
                </a:cubicBezTo>
                <a:cubicBezTo>
                  <a:pt x="3826320" y="2425515"/>
                  <a:pt x="3825584" y="2422746"/>
                  <a:pt x="3824111" y="2420448"/>
                </a:cubicBezTo>
                <a:cubicBezTo>
                  <a:pt x="3822638" y="2418151"/>
                  <a:pt x="3820694" y="2416133"/>
                  <a:pt x="3818279" y="2414395"/>
                </a:cubicBezTo>
                <a:cubicBezTo>
                  <a:pt x="3815864" y="2412658"/>
                  <a:pt x="3813109" y="2411067"/>
                  <a:pt x="3810017" y="2409623"/>
                </a:cubicBezTo>
                <a:cubicBezTo>
                  <a:pt x="3806924" y="2408180"/>
                  <a:pt x="3803757" y="2406707"/>
                  <a:pt x="3800517" y="2405205"/>
                </a:cubicBezTo>
                <a:cubicBezTo>
                  <a:pt x="3797277" y="2403703"/>
                  <a:pt x="3794125" y="2402039"/>
                  <a:pt x="3791062" y="2400212"/>
                </a:cubicBezTo>
                <a:cubicBezTo>
                  <a:pt x="3787998" y="2398386"/>
                  <a:pt x="3785259" y="2396236"/>
                  <a:pt x="3782844" y="2393762"/>
                </a:cubicBezTo>
                <a:cubicBezTo>
                  <a:pt x="3780429" y="2391287"/>
                  <a:pt x="3778470" y="2388386"/>
                  <a:pt x="3776967" y="2385058"/>
                </a:cubicBezTo>
                <a:cubicBezTo>
                  <a:pt x="3775465" y="2381729"/>
                  <a:pt x="3774714" y="2377738"/>
                  <a:pt x="3774714" y="2373084"/>
                </a:cubicBezTo>
                <a:cubicBezTo>
                  <a:pt x="3774714" y="2368312"/>
                  <a:pt x="3775583" y="2364056"/>
                  <a:pt x="3777321" y="2360315"/>
                </a:cubicBezTo>
                <a:cubicBezTo>
                  <a:pt x="3779059" y="2356574"/>
                  <a:pt x="3781474" y="2353437"/>
                  <a:pt x="3784567" y="2350904"/>
                </a:cubicBezTo>
                <a:cubicBezTo>
                  <a:pt x="3787660" y="2348371"/>
                  <a:pt x="3791342" y="2346441"/>
                  <a:pt x="3795613" y="2345116"/>
                </a:cubicBezTo>
                <a:cubicBezTo>
                  <a:pt x="3799884" y="2343790"/>
                  <a:pt x="3804494" y="2343128"/>
                  <a:pt x="3809442" y="2343128"/>
                </a:cubicBezTo>
                <a:close/>
                <a:moveTo>
                  <a:pt x="3333233" y="2343128"/>
                </a:moveTo>
                <a:cubicBezTo>
                  <a:pt x="3335766" y="2343128"/>
                  <a:pt x="3338315" y="2343348"/>
                  <a:pt x="3340878" y="2343790"/>
                </a:cubicBezTo>
                <a:cubicBezTo>
                  <a:pt x="3343439" y="2344232"/>
                  <a:pt x="3345855" y="2344821"/>
                  <a:pt x="3348122" y="2345558"/>
                </a:cubicBezTo>
                <a:cubicBezTo>
                  <a:pt x="3350391" y="2346294"/>
                  <a:pt x="3352408" y="2347119"/>
                  <a:pt x="3354175" y="2348032"/>
                </a:cubicBezTo>
                <a:cubicBezTo>
                  <a:pt x="3355942" y="2348945"/>
                  <a:pt x="3357106" y="2349681"/>
                  <a:pt x="3357666" y="2350241"/>
                </a:cubicBezTo>
                <a:cubicBezTo>
                  <a:pt x="3358225" y="2350801"/>
                  <a:pt x="3358594" y="2351243"/>
                  <a:pt x="3358770" y="2351567"/>
                </a:cubicBezTo>
                <a:cubicBezTo>
                  <a:pt x="3358947" y="2351891"/>
                  <a:pt x="3359094" y="2352303"/>
                  <a:pt x="3359212" y="2352804"/>
                </a:cubicBezTo>
                <a:cubicBezTo>
                  <a:pt x="3359330" y="2353305"/>
                  <a:pt x="3359418" y="2353908"/>
                  <a:pt x="3359477" y="2354615"/>
                </a:cubicBezTo>
                <a:cubicBezTo>
                  <a:pt x="3359536" y="2355322"/>
                  <a:pt x="3359566" y="2356235"/>
                  <a:pt x="3359566" y="2357355"/>
                </a:cubicBezTo>
                <a:cubicBezTo>
                  <a:pt x="3359566" y="2358415"/>
                  <a:pt x="3359522" y="2359358"/>
                  <a:pt x="3359433" y="2360182"/>
                </a:cubicBezTo>
                <a:cubicBezTo>
                  <a:pt x="3359345" y="2361007"/>
                  <a:pt x="3359212" y="2361699"/>
                  <a:pt x="3359036" y="2362259"/>
                </a:cubicBezTo>
                <a:cubicBezTo>
                  <a:pt x="3358859" y="2362819"/>
                  <a:pt x="3358609" y="2363231"/>
                  <a:pt x="3358285" y="2363496"/>
                </a:cubicBezTo>
                <a:cubicBezTo>
                  <a:pt x="3357960" y="2363761"/>
                  <a:pt x="3357592" y="2363894"/>
                  <a:pt x="3357180" y="2363894"/>
                </a:cubicBezTo>
                <a:cubicBezTo>
                  <a:pt x="3356532" y="2363894"/>
                  <a:pt x="3355516" y="2363482"/>
                  <a:pt x="3354131" y="2362657"/>
                </a:cubicBezTo>
                <a:cubicBezTo>
                  <a:pt x="3352747" y="2361832"/>
                  <a:pt x="3351053" y="2360904"/>
                  <a:pt x="3349050" y="2359873"/>
                </a:cubicBezTo>
                <a:cubicBezTo>
                  <a:pt x="3347047" y="2358842"/>
                  <a:pt x="3344676" y="2357900"/>
                  <a:pt x="3341938" y="2357045"/>
                </a:cubicBezTo>
                <a:cubicBezTo>
                  <a:pt x="3339198" y="2356191"/>
                  <a:pt x="3336120" y="2355764"/>
                  <a:pt x="3332703" y="2355764"/>
                </a:cubicBezTo>
                <a:cubicBezTo>
                  <a:pt x="3329522" y="2355764"/>
                  <a:pt x="3326753" y="2356191"/>
                  <a:pt x="3324396" y="2357045"/>
                </a:cubicBezTo>
                <a:cubicBezTo>
                  <a:pt x="3322040" y="2357900"/>
                  <a:pt x="3320096" y="2359034"/>
                  <a:pt x="3318564" y="2360447"/>
                </a:cubicBezTo>
                <a:cubicBezTo>
                  <a:pt x="3317032" y="2361861"/>
                  <a:pt x="3315885" y="2363540"/>
                  <a:pt x="3315118" y="2365484"/>
                </a:cubicBezTo>
                <a:cubicBezTo>
                  <a:pt x="3314352" y="2367428"/>
                  <a:pt x="3313969" y="2369490"/>
                  <a:pt x="3313969" y="2371670"/>
                </a:cubicBezTo>
                <a:cubicBezTo>
                  <a:pt x="3313969" y="2374851"/>
                  <a:pt x="3314706" y="2377591"/>
                  <a:pt x="3316179" y="2379888"/>
                </a:cubicBezTo>
                <a:cubicBezTo>
                  <a:pt x="3317651" y="2382186"/>
                  <a:pt x="3319610" y="2384218"/>
                  <a:pt x="3322055" y="2385985"/>
                </a:cubicBezTo>
                <a:cubicBezTo>
                  <a:pt x="3324500" y="2387753"/>
                  <a:pt x="3327284" y="2389373"/>
                  <a:pt x="3330406" y="2390846"/>
                </a:cubicBezTo>
                <a:cubicBezTo>
                  <a:pt x="3333529" y="2392318"/>
                  <a:pt x="3336709" y="2393806"/>
                  <a:pt x="3339949" y="2395308"/>
                </a:cubicBezTo>
                <a:cubicBezTo>
                  <a:pt x="3343189" y="2396810"/>
                  <a:pt x="3346370" y="2398460"/>
                  <a:pt x="3349493" y="2400257"/>
                </a:cubicBezTo>
                <a:cubicBezTo>
                  <a:pt x="3352614" y="2402054"/>
                  <a:pt x="3355398" y="2404174"/>
                  <a:pt x="3357842" y="2406619"/>
                </a:cubicBezTo>
                <a:cubicBezTo>
                  <a:pt x="3360288" y="2409064"/>
                  <a:pt x="3362261" y="2411951"/>
                  <a:pt x="3363763" y="2415279"/>
                </a:cubicBezTo>
                <a:cubicBezTo>
                  <a:pt x="3365265" y="2418608"/>
                  <a:pt x="3366017" y="2422540"/>
                  <a:pt x="3366017" y="2427076"/>
                </a:cubicBezTo>
                <a:cubicBezTo>
                  <a:pt x="3366017" y="2432437"/>
                  <a:pt x="3365030" y="2437209"/>
                  <a:pt x="3363057" y="2441391"/>
                </a:cubicBezTo>
                <a:cubicBezTo>
                  <a:pt x="3361083" y="2445574"/>
                  <a:pt x="3358343" y="2449123"/>
                  <a:pt x="3354838" y="2452039"/>
                </a:cubicBezTo>
                <a:cubicBezTo>
                  <a:pt x="3351332" y="2454956"/>
                  <a:pt x="3347209" y="2457150"/>
                  <a:pt x="3342467" y="2458623"/>
                </a:cubicBezTo>
                <a:cubicBezTo>
                  <a:pt x="3337725" y="2460096"/>
                  <a:pt x="3332615" y="2460832"/>
                  <a:pt x="3327136" y="2460832"/>
                </a:cubicBezTo>
                <a:cubicBezTo>
                  <a:pt x="3323307" y="2460832"/>
                  <a:pt x="3319757" y="2460508"/>
                  <a:pt x="3316488" y="2459860"/>
                </a:cubicBezTo>
                <a:cubicBezTo>
                  <a:pt x="3313219" y="2459212"/>
                  <a:pt x="3310302" y="2458417"/>
                  <a:pt x="3307739" y="2457474"/>
                </a:cubicBezTo>
                <a:cubicBezTo>
                  <a:pt x="3305177" y="2456532"/>
                  <a:pt x="3303027" y="2455560"/>
                  <a:pt x="3301289" y="2454558"/>
                </a:cubicBezTo>
                <a:cubicBezTo>
                  <a:pt x="3299551" y="2453557"/>
                  <a:pt x="3298343" y="2452702"/>
                  <a:pt x="3297666" y="2451995"/>
                </a:cubicBezTo>
                <a:cubicBezTo>
                  <a:pt x="3296988" y="2451288"/>
                  <a:pt x="3296488" y="2450390"/>
                  <a:pt x="3296163" y="2449300"/>
                </a:cubicBezTo>
                <a:cubicBezTo>
                  <a:pt x="3295839" y="2448210"/>
                  <a:pt x="3295678" y="2446752"/>
                  <a:pt x="3295678" y="2444926"/>
                </a:cubicBezTo>
                <a:cubicBezTo>
                  <a:pt x="3295678" y="2443630"/>
                  <a:pt x="3295736" y="2442555"/>
                  <a:pt x="3295853" y="2441701"/>
                </a:cubicBezTo>
                <a:cubicBezTo>
                  <a:pt x="3295971" y="2440847"/>
                  <a:pt x="3296148" y="2440154"/>
                  <a:pt x="3296384" y="2439624"/>
                </a:cubicBezTo>
                <a:cubicBezTo>
                  <a:pt x="3296620" y="2439094"/>
                  <a:pt x="3296915" y="2438726"/>
                  <a:pt x="3297268" y="2438519"/>
                </a:cubicBezTo>
                <a:cubicBezTo>
                  <a:pt x="3297621" y="2438313"/>
                  <a:pt x="3298034" y="2438210"/>
                  <a:pt x="3298506" y="2438210"/>
                </a:cubicBezTo>
                <a:cubicBezTo>
                  <a:pt x="3299330" y="2438210"/>
                  <a:pt x="3300493" y="2438711"/>
                  <a:pt x="3301995" y="2439712"/>
                </a:cubicBezTo>
                <a:cubicBezTo>
                  <a:pt x="3303498" y="2440714"/>
                  <a:pt x="3305427" y="2441804"/>
                  <a:pt x="3307783" y="2442982"/>
                </a:cubicBezTo>
                <a:cubicBezTo>
                  <a:pt x="3310140" y="2444160"/>
                  <a:pt x="3312982" y="2445265"/>
                  <a:pt x="3316311" y="2446296"/>
                </a:cubicBezTo>
                <a:cubicBezTo>
                  <a:pt x="3319640" y="2447327"/>
                  <a:pt x="3323483" y="2447842"/>
                  <a:pt x="3327843" y="2447842"/>
                </a:cubicBezTo>
                <a:cubicBezTo>
                  <a:pt x="3331142" y="2447842"/>
                  <a:pt x="3334161" y="2447400"/>
                  <a:pt x="3336900" y="2446517"/>
                </a:cubicBezTo>
                <a:cubicBezTo>
                  <a:pt x="3339640" y="2445633"/>
                  <a:pt x="3341996" y="2444381"/>
                  <a:pt x="3343970" y="2442761"/>
                </a:cubicBezTo>
                <a:cubicBezTo>
                  <a:pt x="3345943" y="2441141"/>
                  <a:pt x="3347460" y="2439153"/>
                  <a:pt x="3348520" y="2436796"/>
                </a:cubicBezTo>
                <a:cubicBezTo>
                  <a:pt x="3349580" y="2434440"/>
                  <a:pt x="3350111" y="2431759"/>
                  <a:pt x="3350111" y="2428755"/>
                </a:cubicBezTo>
                <a:cubicBezTo>
                  <a:pt x="3350111" y="2425515"/>
                  <a:pt x="3349375" y="2422746"/>
                  <a:pt x="3347902" y="2420448"/>
                </a:cubicBezTo>
                <a:cubicBezTo>
                  <a:pt x="3346429" y="2418151"/>
                  <a:pt x="3344484" y="2416133"/>
                  <a:pt x="3342070" y="2414395"/>
                </a:cubicBezTo>
                <a:cubicBezTo>
                  <a:pt x="3339654" y="2412658"/>
                  <a:pt x="3336900" y="2411067"/>
                  <a:pt x="3333808" y="2409623"/>
                </a:cubicBezTo>
                <a:cubicBezTo>
                  <a:pt x="3330715" y="2408180"/>
                  <a:pt x="3327548" y="2406707"/>
                  <a:pt x="3324309" y="2405205"/>
                </a:cubicBezTo>
                <a:cubicBezTo>
                  <a:pt x="3321068" y="2403703"/>
                  <a:pt x="3317917" y="2402039"/>
                  <a:pt x="3314852" y="2400212"/>
                </a:cubicBezTo>
                <a:cubicBezTo>
                  <a:pt x="3311790" y="2398386"/>
                  <a:pt x="3309050" y="2396236"/>
                  <a:pt x="3306635" y="2393762"/>
                </a:cubicBezTo>
                <a:cubicBezTo>
                  <a:pt x="3304220" y="2391287"/>
                  <a:pt x="3302261" y="2388386"/>
                  <a:pt x="3300758" y="2385058"/>
                </a:cubicBezTo>
                <a:cubicBezTo>
                  <a:pt x="3299257" y="2381729"/>
                  <a:pt x="3298506" y="2377738"/>
                  <a:pt x="3298506" y="2373084"/>
                </a:cubicBezTo>
                <a:cubicBezTo>
                  <a:pt x="3298506" y="2368312"/>
                  <a:pt x="3299374" y="2364056"/>
                  <a:pt x="3301112" y="2360315"/>
                </a:cubicBezTo>
                <a:cubicBezTo>
                  <a:pt x="3302850" y="2356574"/>
                  <a:pt x="3305265" y="2353437"/>
                  <a:pt x="3308359" y="2350904"/>
                </a:cubicBezTo>
                <a:cubicBezTo>
                  <a:pt x="3311451" y="2348371"/>
                  <a:pt x="3315133" y="2346441"/>
                  <a:pt x="3319404" y="2345116"/>
                </a:cubicBezTo>
                <a:cubicBezTo>
                  <a:pt x="3323675" y="2343790"/>
                  <a:pt x="3328285" y="2343128"/>
                  <a:pt x="3333233" y="2343128"/>
                </a:cubicBezTo>
                <a:close/>
                <a:moveTo>
                  <a:pt x="2866503" y="2343128"/>
                </a:moveTo>
                <a:cubicBezTo>
                  <a:pt x="2869037" y="2343128"/>
                  <a:pt x="2871584" y="2343348"/>
                  <a:pt x="2874148" y="2343790"/>
                </a:cubicBezTo>
                <a:cubicBezTo>
                  <a:pt x="2876711" y="2344232"/>
                  <a:pt x="2879126" y="2344821"/>
                  <a:pt x="2881394" y="2345558"/>
                </a:cubicBezTo>
                <a:cubicBezTo>
                  <a:pt x="2883663" y="2346294"/>
                  <a:pt x="2885681" y="2347119"/>
                  <a:pt x="2887445" y="2348032"/>
                </a:cubicBezTo>
                <a:cubicBezTo>
                  <a:pt x="2889215" y="2348945"/>
                  <a:pt x="2890377" y="2349681"/>
                  <a:pt x="2890936" y="2350241"/>
                </a:cubicBezTo>
                <a:cubicBezTo>
                  <a:pt x="2891496" y="2350801"/>
                  <a:pt x="2891864" y="2351243"/>
                  <a:pt x="2892041" y="2351567"/>
                </a:cubicBezTo>
                <a:cubicBezTo>
                  <a:pt x="2892218" y="2351891"/>
                  <a:pt x="2892363" y="2352303"/>
                  <a:pt x="2892485" y="2352804"/>
                </a:cubicBezTo>
                <a:cubicBezTo>
                  <a:pt x="2892600" y="2353305"/>
                  <a:pt x="2892689" y="2353908"/>
                  <a:pt x="2892749" y="2354615"/>
                </a:cubicBezTo>
                <a:cubicBezTo>
                  <a:pt x="2892808" y="2355322"/>
                  <a:pt x="2892835" y="2356235"/>
                  <a:pt x="2892835" y="2357355"/>
                </a:cubicBezTo>
                <a:cubicBezTo>
                  <a:pt x="2892835" y="2358415"/>
                  <a:pt x="2892792" y="2359358"/>
                  <a:pt x="2892703" y="2360182"/>
                </a:cubicBezTo>
                <a:cubicBezTo>
                  <a:pt x="2892617" y="2361007"/>
                  <a:pt x="2892485" y="2361699"/>
                  <a:pt x="2892307" y="2362259"/>
                </a:cubicBezTo>
                <a:cubicBezTo>
                  <a:pt x="2892129" y="2362819"/>
                  <a:pt x="2891881" y="2363231"/>
                  <a:pt x="2891555" y="2363496"/>
                </a:cubicBezTo>
                <a:cubicBezTo>
                  <a:pt x="2891230" y="2363761"/>
                  <a:pt x="2890865" y="2363894"/>
                  <a:pt x="2890451" y="2363894"/>
                </a:cubicBezTo>
                <a:cubicBezTo>
                  <a:pt x="2889804" y="2363894"/>
                  <a:pt x="2888787" y="2363482"/>
                  <a:pt x="2887402" y="2362657"/>
                </a:cubicBezTo>
                <a:cubicBezTo>
                  <a:pt x="2886018" y="2361832"/>
                  <a:pt x="2884325" y="2360904"/>
                  <a:pt x="2882322" y="2359873"/>
                </a:cubicBezTo>
                <a:cubicBezTo>
                  <a:pt x="2880320" y="2358842"/>
                  <a:pt x="2877948" y="2357900"/>
                  <a:pt x="2875209" y="2357045"/>
                </a:cubicBezTo>
                <a:cubicBezTo>
                  <a:pt x="2872469" y="2356191"/>
                  <a:pt x="2869390" y="2355764"/>
                  <a:pt x="2865973" y="2355764"/>
                </a:cubicBezTo>
                <a:cubicBezTo>
                  <a:pt x="2862791" y="2355764"/>
                  <a:pt x="2860022" y="2356191"/>
                  <a:pt x="2857666" y="2357045"/>
                </a:cubicBezTo>
                <a:cubicBezTo>
                  <a:pt x="2855309" y="2357900"/>
                  <a:pt x="2853367" y="2359034"/>
                  <a:pt x="2851835" y="2360447"/>
                </a:cubicBezTo>
                <a:cubicBezTo>
                  <a:pt x="2850303" y="2361861"/>
                  <a:pt x="2849155" y="2363540"/>
                  <a:pt x="2848387" y="2365484"/>
                </a:cubicBezTo>
                <a:cubicBezTo>
                  <a:pt x="2847623" y="2367428"/>
                  <a:pt x="2847240" y="2369490"/>
                  <a:pt x="2847240" y="2371670"/>
                </a:cubicBezTo>
                <a:cubicBezTo>
                  <a:pt x="2847240" y="2374851"/>
                  <a:pt x="2847976" y="2377591"/>
                  <a:pt x="2849448" y="2379888"/>
                </a:cubicBezTo>
                <a:cubicBezTo>
                  <a:pt x="2850921" y="2382186"/>
                  <a:pt x="2852879" y="2384218"/>
                  <a:pt x="2855322" y="2385985"/>
                </a:cubicBezTo>
                <a:cubicBezTo>
                  <a:pt x="2857769" y="2387753"/>
                  <a:pt x="2860552" y="2389373"/>
                  <a:pt x="2863675" y="2390846"/>
                </a:cubicBezTo>
                <a:cubicBezTo>
                  <a:pt x="2866797" y="2392318"/>
                  <a:pt x="2869980" y="2393806"/>
                  <a:pt x="2873220" y="2395308"/>
                </a:cubicBezTo>
                <a:cubicBezTo>
                  <a:pt x="2876461" y="2396810"/>
                  <a:pt x="2879642" y="2398460"/>
                  <a:pt x="2882764" y="2400257"/>
                </a:cubicBezTo>
                <a:cubicBezTo>
                  <a:pt x="2885884" y="2402054"/>
                  <a:pt x="2888670" y="2404174"/>
                  <a:pt x="2891113" y="2406619"/>
                </a:cubicBezTo>
                <a:cubicBezTo>
                  <a:pt x="2893556" y="2409064"/>
                  <a:pt x="2895529" y="2411951"/>
                  <a:pt x="2897034" y="2415279"/>
                </a:cubicBezTo>
                <a:cubicBezTo>
                  <a:pt x="2898537" y="2418608"/>
                  <a:pt x="2899287" y="2422540"/>
                  <a:pt x="2899287" y="2427076"/>
                </a:cubicBezTo>
                <a:cubicBezTo>
                  <a:pt x="2899287" y="2432437"/>
                  <a:pt x="2898298" y="2437209"/>
                  <a:pt x="2896326" y="2441391"/>
                </a:cubicBezTo>
                <a:cubicBezTo>
                  <a:pt x="2894353" y="2445574"/>
                  <a:pt x="2891614" y="2449123"/>
                  <a:pt x="2888110" y="2452039"/>
                </a:cubicBezTo>
                <a:cubicBezTo>
                  <a:pt x="2884605" y="2454956"/>
                  <a:pt x="2880481" y="2457150"/>
                  <a:pt x="2875739" y="2458623"/>
                </a:cubicBezTo>
                <a:cubicBezTo>
                  <a:pt x="2870996" y="2460096"/>
                  <a:pt x="2865884" y="2460832"/>
                  <a:pt x="2860404" y="2460832"/>
                </a:cubicBezTo>
                <a:cubicBezTo>
                  <a:pt x="2856578" y="2460832"/>
                  <a:pt x="2853025" y="2460508"/>
                  <a:pt x="2849760" y="2459860"/>
                </a:cubicBezTo>
                <a:cubicBezTo>
                  <a:pt x="2846489" y="2459212"/>
                  <a:pt x="2843574" y="2458417"/>
                  <a:pt x="2841014" y="2457474"/>
                </a:cubicBezTo>
                <a:cubicBezTo>
                  <a:pt x="2838448" y="2456532"/>
                  <a:pt x="2836295" y="2455560"/>
                  <a:pt x="2834559" y="2454558"/>
                </a:cubicBezTo>
                <a:cubicBezTo>
                  <a:pt x="2832822" y="2453557"/>
                  <a:pt x="2831613" y="2452702"/>
                  <a:pt x="2830936" y="2451995"/>
                </a:cubicBezTo>
                <a:cubicBezTo>
                  <a:pt x="2830258" y="2451288"/>
                  <a:pt x="2829758" y="2450390"/>
                  <a:pt x="2829433" y="2449300"/>
                </a:cubicBezTo>
                <a:cubicBezTo>
                  <a:pt x="2829110" y="2448210"/>
                  <a:pt x="2828948" y="2446752"/>
                  <a:pt x="2828948" y="2444926"/>
                </a:cubicBezTo>
                <a:cubicBezTo>
                  <a:pt x="2828948" y="2443630"/>
                  <a:pt x="2829006" y="2442555"/>
                  <a:pt x="2829124" y="2441701"/>
                </a:cubicBezTo>
                <a:cubicBezTo>
                  <a:pt x="2829242" y="2440847"/>
                  <a:pt x="2829419" y="2440154"/>
                  <a:pt x="2829655" y="2439624"/>
                </a:cubicBezTo>
                <a:cubicBezTo>
                  <a:pt x="2829892" y="2439094"/>
                  <a:pt x="2830185" y="2438726"/>
                  <a:pt x="2830538" y="2438519"/>
                </a:cubicBezTo>
                <a:cubicBezTo>
                  <a:pt x="2830891" y="2438313"/>
                  <a:pt x="2831302" y="2438210"/>
                  <a:pt x="2831775" y="2438210"/>
                </a:cubicBezTo>
                <a:cubicBezTo>
                  <a:pt x="2832601" y="2438210"/>
                  <a:pt x="2833763" y="2438711"/>
                  <a:pt x="2835267" y="2439712"/>
                </a:cubicBezTo>
                <a:cubicBezTo>
                  <a:pt x="2836769" y="2440714"/>
                  <a:pt x="2838696" y="2441804"/>
                  <a:pt x="2841056" y="2442982"/>
                </a:cubicBezTo>
                <a:cubicBezTo>
                  <a:pt x="2843412" y="2444160"/>
                  <a:pt x="2846255" y="2445265"/>
                  <a:pt x="2849579" y="2446296"/>
                </a:cubicBezTo>
                <a:cubicBezTo>
                  <a:pt x="2852910" y="2447327"/>
                  <a:pt x="2856753" y="2447842"/>
                  <a:pt x="2861112" y="2447842"/>
                </a:cubicBezTo>
                <a:cubicBezTo>
                  <a:pt x="2864412" y="2447842"/>
                  <a:pt x="2867431" y="2447400"/>
                  <a:pt x="2870171" y="2446517"/>
                </a:cubicBezTo>
                <a:cubicBezTo>
                  <a:pt x="2872910" y="2445633"/>
                  <a:pt x="2875268" y="2444381"/>
                  <a:pt x="2877241" y="2442761"/>
                </a:cubicBezTo>
                <a:cubicBezTo>
                  <a:pt x="2879214" y="2441141"/>
                  <a:pt x="2880732" y="2439153"/>
                  <a:pt x="2881791" y="2436796"/>
                </a:cubicBezTo>
                <a:cubicBezTo>
                  <a:pt x="2882852" y="2434440"/>
                  <a:pt x="2883383" y="2431759"/>
                  <a:pt x="2883383" y="2428755"/>
                </a:cubicBezTo>
                <a:cubicBezTo>
                  <a:pt x="2883383" y="2425515"/>
                  <a:pt x="2882647" y="2422746"/>
                  <a:pt x="2881174" y="2420448"/>
                </a:cubicBezTo>
                <a:cubicBezTo>
                  <a:pt x="2879701" y="2418151"/>
                  <a:pt x="2877756" y="2416133"/>
                  <a:pt x="2875341" y="2414395"/>
                </a:cubicBezTo>
                <a:cubicBezTo>
                  <a:pt x="2872926" y="2412658"/>
                  <a:pt x="2870171" y="2411067"/>
                  <a:pt x="2867077" y="2409623"/>
                </a:cubicBezTo>
                <a:cubicBezTo>
                  <a:pt x="2863985" y="2408180"/>
                  <a:pt x="2860816" y="2406707"/>
                  <a:pt x="2857577" y="2405205"/>
                </a:cubicBezTo>
                <a:cubicBezTo>
                  <a:pt x="2854339" y="2403703"/>
                  <a:pt x="2851184" y="2402039"/>
                  <a:pt x="2848126" y="2400212"/>
                </a:cubicBezTo>
                <a:cubicBezTo>
                  <a:pt x="2845062" y="2398386"/>
                  <a:pt x="2842325" y="2396236"/>
                  <a:pt x="2839908" y="2393762"/>
                </a:cubicBezTo>
                <a:cubicBezTo>
                  <a:pt x="2837488" y="2391287"/>
                  <a:pt x="2835532" y="2388386"/>
                  <a:pt x="2834029" y="2385058"/>
                </a:cubicBezTo>
                <a:cubicBezTo>
                  <a:pt x="2832525" y="2381729"/>
                  <a:pt x="2831775" y="2377738"/>
                  <a:pt x="2831775" y="2373084"/>
                </a:cubicBezTo>
                <a:cubicBezTo>
                  <a:pt x="2831775" y="2368312"/>
                  <a:pt x="2832645" y="2364056"/>
                  <a:pt x="2834383" y="2360315"/>
                </a:cubicBezTo>
                <a:cubicBezTo>
                  <a:pt x="2836121" y="2356574"/>
                  <a:pt x="2838539" y="2353437"/>
                  <a:pt x="2841628" y="2350904"/>
                </a:cubicBezTo>
                <a:cubicBezTo>
                  <a:pt x="2844726" y="2348371"/>
                  <a:pt x="2848403" y="2346441"/>
                  <a:pt x="2852675" y="2345116"/>
                </a:cubicBezTo>
                <a:cubicBezTo>
                  <a:pt x="2856945" y="2343790"/>
                  <a:pt x="2861555" y="2343128"/>
                  <a:pt x="2866503" y="2343128"/>
                </a:cubicBezTo>
                <a:close/>
                <a:moveTo>
                  <a:pt x="2390252" y="2343128"/>
                </a:moveTo>
                <a:cubicBezTo>
                  <a:pt x="2392785" y="2343128"/>
                  <a:pt x="2395333" y="2343348"/>
                  <a:pt x="2397896" y="2343790"/>
                </a:cubicBezTo>
                <a:cubicBezTo>
                  <a:pt x="2400459" y="2344232"/>
                  <a:pt x="2402874" y="2344821"/>
                  <a:pt x="2405143" y="2345558"/>
                </a:cubicBezTo>
                <a:cubicBezTo>
                  <a:pt x="2407410" y="2346294"/>
                  <a:pt x="2409428" y="2347119"/>
                  <a:pt x="2411195" y="2348032"/>
                </a:cubicBezTo>
                <a:cubicBezTo>
                  <a:pt x="2412963" y="2348945"/>
                  <a:pt x="2414126" y="2349681"/>
                  <a:pt x="2414687" y="2350241"/>
                </a:cubicBezTo>
                <a:cubicBezTo>
                  <a:pt x="2415246" y="2350801"/>
                  <a:pt x="2415614" y="2351243"/>
                  <a:pt x="2415790" y="2351567"/>
                </a:cubicBezTo>
                <a:cubicBezTo>
                  <a:pt x="2415967" y="2351891"/>
                  <a:pt x="2416114" y="2352303"/>
                  <a:pt x="2416233" y="2352804"/>
                </a:cubicBezTo>
                <a:cubicBezTo>
                  <a:pt x="2416351" y="2353305"/>
                  <a:pt x="2416440" y="2353908"/>
                  <a:pt x="2416497" y="2354615"/>
                </a:cubicBezTo>
                <a:cubicBezTo>
                  <a:pt x="2416558" y="2355322"/>
                  <a:pt x="2416587" y="2356235"/>
                  <a:pt x="2416587" y="2357355"/>
                </a:cubicBezTo>
                <a:cubicBezTo>
                  <a:pt x="2416587" y="2358415"/>
                  <a:pt x="2416543" y="2359358"/>
                  <a:pt x="2416454" y="2360182"/>
                </a:cubicBezTo>
                <a:cubicBezTo>
                  <a:pt x="2416365" y="2361007"/>
                  <a:pt x="2416233" y="2361699"/>
                  <a:pt x="2416055" y="2362259"/>
                </a:cubicBezTo>
                <a:cubicBezTo>
                  <a:pt x="2415880" y="2362819"/>
                  <a:pt x="2415629" y="2363231"/>
                  <a:pt x="2415305" y="2363496"/>
                </a:cubicBezTo>
                <a:cubicBezTo>
                  <a:pt x="2414981" y="2363761"/>
                  <a:pt x="2414613" y="2363894"/>
                  <a:pt x="2414200" y="2363894"/>
                </a:cubicBezTo>
                <a:cubicBezTo>
                  <a:pt x="2413553" y="2363894"/>
                  <a:pt x="2412537" y="2363482"/>
                  <a:pt x="2411151" y="2362657"/>
                </a:cubicBezTo>
                <a:cubicBezTo>
                  <a:pt x="2409767" y="2361832"/>
                  <a:pt x="2408073" y="2360904"/>
                  <a:pt x="2406070" y="2359873"/>
                </a:cubicBezTo>
                <a:cubicBezTo>
                  <a:pt x="2404067" y="2358842"/>
                  <a:pt x="2401696" y="2357900"/>
                  <a:pt x="2398956" y="2357045"/>
                </a:cubicBezTo>
                <a:cubicBezTo>
                  <a:pt x="2396217" y="2356191"/>
                  <a:pt x="2393138" y="2355764"/>
                  <a:pt x="2389722" y="2355764"/>
                </a:cubicBezTo>
                <a:cubicBezTo>
                  <a:pt x="2386541" y="2355764"/>
                  <a:pt x="2383771" y="2356191"/>
                  <a:pt x="2381416" y="2357045"/>
                </a:cubicBezTo>
                <a:cubicBezTo>
                  <a:pt x="2379060" y="2357900"/>
                  <a:pt x="2377114" y="2359034"/>
                  <a:pt x="2375583" y="2360447"/>
                </a:cubicBezTo>
                <a:cubicBezTo>
                  <a:pt x="2374052" y="2361861"/>
                  <a:pt x="2372903" y="2363540"/>
                  <a:pt x="2372137" y="2365484"/>
                </a:cubicBezTo>
                <a:cubicBezTo>
                  <a:pt x="2371371" y="2367428"/>
                  <a:pt x="2370990" y="2369490"/>
                  <a:pt x="2370990" y="2371670"/>
                </a:cubicBezTo>
                <a:cubicBezTo>
                  <a:pt x="2370990" y="2374851"/>
                  <a:pt x="2371724" y="2377591"/>
                  <a:pt x="2373199" y="2379888"/>
                </a:cubicBezTo>
                <a:cubicBezTo>
                  <a:pt x="2374669" y="2382186"/>
                  <a:pt x="2376630" y="2384218"/>
                  <a:pt x="2379073" y="2385985"/>
                </a:cubicBezTo>
                <a:cubicBezTo>
                  <a:pt x="2381518" y="2387753"/>
                  <a:pt x="2384302" y="2389373"/>
                  <a:pt x="2387424" y="2390846"/>
                </a:cubicBezTo>
                <a:cubicBezTo>
                  <a:pt x="2390547" y="2392318"/>
                  <a:pt x="2393727" y="2393806"/>
                  <a:pt x="2396968" y="2395308"/>
                </a:cubicBezTo>
                <a:cubicBezTo>
                  <a:pt x="2400209" y="2396810"/>
                  <a:pt x="2403389" y="2398460"/>
                  <a:pt x="2406512" y="2400257"/>
                </a:cubicBezTo>
                <a:cubicBezTo>
                  <a:pt x="2409633" y="2402054"/>
                  <a:pt x="2412418" y="2404174"/>
                  <a:pt x="2414862" y="2406619"/>
                </a:cubicBezTo>
                <a:cubicBezTo>
                  <a:pt x="2417308" y="2409064"/>
                  <a:pt x="2419282" y="2411951"/>
                  <a:pt x="2420785" y="2415279"/>
                </a:cubicBezTo>
                <a:cubicBezTo>
                  <a:pt x="2422286" y="2418608"/>
                  <a:pt x="2423038" y="2422540"/>
                  <a:pt x="2423038" y="2427076"/>
                </a:cubicBezTo>
                <a:cubicBezTo>
                  <a:pt x="2423038" y="2432437"/>
                  <a:pt x="2422051" y="2437209"/>
                  <a:pt x="2420076" y="2441391"/>
                </a:cubicBezTo>
                <a:cubicBezTo>
                  <a:pt x="2418103" y="2445574"/>
                  <a:pt x="2415363" y="2449123"/>
                  <a:pt x="2411858" y="2452039"/>
                </a:cubicBezTo>
                <a:cubicBezTo>
                  <a:pt x="2408352" y="2454956"/>
                  <a:pt x="2404230" y="2457150"/>
                  <a:pt x="2399487" y="2458623"/>
                </a:cubicBezTo>
                <a:cubicBezTo>
                  <a:pt x="2394744" y="2460096"/>
                  <a:pt x="2389633" y="2460832"/>
                  <a:pt x="2384155" y="2460832"/>
                </a:cubicBezTo>
                <a:cubicBezTo>
                  <a:pt x="2380325" y="2460832"/>
                  <a:pt x="2376776" y="2460508"/>
                  <a:pt x="2373507" y="2459860"/>
                </a:cubicBezTo>
                <a:cubicBezTo>
                  <a:pt x="2370238" y="2459212"/>
                  <a:pt x="2367321" y="2458417"/>
                  <a:pt x="2364759" y="2457474"/>
                </a:cubicBezTo>
                <a:cubicBezTo>
                  <a:pt x="2362199" y="2456532"/>
                  <a:pt x="2360046" y="2455560"/>
                  <a:pt x="2358310" y="2454558"/>
                </a:cubicBezTo>
                <a:cubicBezTo>
                  <a:pt x="2356573" y="2453557"/>
                  <a:pt x="2355363" y="2452702"/>
                  <a:pt x="2354687" y="2451995"/>
                </a:cubicBezTo>
                <a:cubicBezTo>
                  <a:pt x="2354008" y="2451288"/>
                  <a:pt x="2353509" y="2450390"/>
                  <a:pt x="2353185" y="2449300"/>
                </a:cubicBezTo>
                <a:cubicBezTo>
                  <a:pt x="2352861" y="2448210"/>
                  <a:pt x="2352697" y="2446752"/>
                  <a:pt x="2352697" y="2444926"/>
                </a:cubicBezTo>
                <a:cubicBezTo>
                  <a:pt x="2352697" y="2443630"/>
                  <a:pt x="2352758" y="2442555"/>
                  <a:pt x="2352876" y="2441701"/>
                </a:cubicBezTo>
                <a:cubicBezTo>
                  <a:pt x="2352993" y="2440847"/>
                  <a:pt x="2353171" y="2440154"/>
                  <a:pt x="2353406" y="2439624"/>
                </a:cubicBezTo>
                <a:cubicBezTo>
                  <a:pt x="2353639" y="2439094"/>
                  <a:pt x="2353935" y="2438726"/>
                  <a:pt x="2354290" y="2438519"/>
                </a:cubicBezTo>
                <a:cubicBezTo>
                  <a:pt x="2354644" y="2438313"/>
                  <a:pt x="2355055" y="2438210"/>
                  <a:pt x="2355526" y="2438210"/>
                </a:cubicBezTo>
                <a:cubicBezTo>
                  <a:pt x="2356349" y="2438210"/>
                  <a:pt x="2357516" y="2438711"/>
                  <a:pt x="2359016" y="2439712"/>
                </a:cubicBezTo>
                <a:cubicBezTo>
                  <a:pt x="2360519" y="2440714"/>
                  <a:pt x="2362447" y="2441804"/>
                  <a:pt x="2364803" y="2442982"/>
                </a:cubicBezTo>
                <a:cubicBezTo>
                  <a:pt x="2367161" y="2444160"/>
                  <a:pt x="2370002" y="2445265"/>
                  <a:pt x="2373330" y="2446296"/>
                </a:cubicBezTo>
                <a:cubicBezTo>
                  <a:pt x="2376658" y="2447327"/>
                  <a:pt x="2380502" y="2447842"/>
                  <a:pt x="2384861" y="2447842"/>
                </a:cubicBezTo>
                <a:cubicBezTo>
                  <a:pt x="2388162" y="2447842"/>
                  <a:pt x="2391181" y="2447400"/>
                  <a:pt x="2393919" y="2446517"/>
                </a:cubicBezTo>
                <a:cubicBezTo>
                  <a:pt x="2396659" y="2445633"/>
                  <a:pt x="2399015" y="2444381"/>
                  <a:pt x="2400988" y="2442761"/>
                </a:cubicBezTo>
                <a:cubicBezTo>
                  <a:pt x="2402963" y="2441141"/>
                  <a:pt x="2404479" y="2439153"/>
                  <a:pt x="2405540" y="2436796"/>
                </a:cubicBezTo>
                <a:cubicBezTo>
                  <a:pt x="2406600" y="2434440"/>
                  <a:pt x="2407131" y="2431759"/>
                  <a:pt x="2407131" y="2428755"/>
                </a:cubicBezTo>
                <a:cubicBezTo>
                  <a:pt x="2407131" y="2425515"/>
                  <a:pt x="2406394" y="2422746"/>
                  <a:pt x="2404922" y="2420448"/>
                </a:cubicBezTo>
                <a:cubicBezTo>
                  <a:pt x="2403449" y="2418151"/>
                  <a:pt x="2401504" y="2416133"/>
                  <a:pt x="2399089" y="2414395"/>
                </a:cubicBezTo>
                <a:cubicBezTo>
                  <a:pt x="2396674" y="2412658"/>
                  <a:pt x="2393919" y="2411067"/>
                  <a:pt x="2390826" y="2409623"/>
                </a:cubicBezTo>
                <a:cubicBezTo>
                  <a:pt x="2387734" y="2408180"/>
                  <a:pt x="2384567" y="2406707"/>
                  <a:pt x="2381327" y="2405205"/>
                </a:cubicBezTo>
                <a:cubicBezTo>
                  <a:pt x="2378088" y="2403703"/>
                  <a:pt x="2374935" y="2402039"/>
                  <a:pt x="2371872" y="2400212"/>
                </a:cubicBezTo>
                <a:cubicBezTo>
                  <a:pt x="2368808" y="2398386"/>
                  <a:pt x="2366069" y="2396236"/>
                  <a:pt x="2363654" y="2393762"/>
                </a:cubicBezTo>
                <a:cubicBezTo>
                  <a:pt x="2361239" y="2391287"/>
                  <a:pt x="2359281" y="2388386"/>
                  <a:pt x="2357779" y="2385058"/>
                </a:cubicBezTo>
                <a:cubicBezTo>
                  <a:pt x="2356277" y="2381729"/>
                  <a:pt x="2355526" y="2377738"/>
                  <a:pt x="2355526" y="2373084"/>
                </a:cubicBezTo>
                <a:cubicBezTo>
                  <a:pt x="2355526" y="2368312"/>
                  <a:pt x="2356394" y="2364056"/>
                  <a:pt x="2358133" y="2360315"/>
                </a:cubicBezTo>
                <a:cubicBezTo>
                  <a:pt x="2359871" y="2356574"/>
                  <a:pt x="2362286" y="2353437"/>
                  <a:pt x="2365378" y="2350904"/>
                </a:cubicBezTo>
                <a:cubicBezTo>
                  <a:pt x="2368470" y="2348371"/>
                  <a:pt x="2372151" y="2346441"/>
                  <a:pt x="2376422" y="2345116"/>
                </a:cubicBezTo>
                <a:cubicBezTo>
                  <a:pt x="2380693" y="2343790"/>
                  <a:pt x="2385304" y="2343128"/>
                  <a:pt x="2390252" y="2343128"/>
                </a:cubicBezTo>
                <a:close/>
                <a:moveTo>
                  <a:pt x="1923533" y="2343128"/>
                </a:moveTo>
                <a:cubicBezTo>
                  <a:pt x="1926066" y="2343128"/>
                  <a:pt x="1928614" y="2343348"/>
                  <a:pt x="1931177" y="2343790"/>
                </a:cubicBezTo>
                <a:cubicBezTo>
                  <a:pt x="1933740" y="2344232"/>
                  <a:pt x="1936155" y="2344821"/>
                  <a:pt x="1938423" y="2345558"/>
                </a:cubicBezTo>
                <a:cubicBezTo>
                  <a:pt x="1940691" y="2346294"/>
                  <a:pt x="1942709" y="2347119"/>
                  <a:pt x="1944476" y="2348032"/>
                </a:cubicBezTo>
                <a:cubicBezTo>
                  <a:pt x="1946243" y="2348945"/>
                  <a:pt x="1947407" y="2349681"/>
                  <a:pt x="1947966" y="2350241"/>
                </a:cubicBezTo>
                <a:cubicBezTo>
                  <a:pt x="1948526" y="2350801"/>
                  <a:pt x="1948895" y="2351243"/>
                  <a:pt x="1949071" y="2351567"/>
                </a:cubicBezTo>
                <a:cubicBezTo>
                  <a:pt x="1949248" y="2351891"/>
                  <a:pt x="1949395" y="2352303"/>
                  <a:pt x="1949513" y="2352804"/>
                </a:cubicBezTo>
                <a:cubicBezTo>
                  <a:pt x="1949631" y="2353305"/>
                  <a:pt x="1949718" y="2353908"/>
                  <a:pt x="1949778" y="2354615"/>
                </a:cubicBezTo>
                <a:cubicBezTo>
                  <a:pt x="1949837" y="2355322"/>
                  <a:pt x="1949866" y="2356235"/>
                  <a:pt x="1949866" y="2357355"/>
                </a:cubicBezTo>
                <a:cubicBezTo>
                  <a:pt x="1949866" y="2358415"/>
                  <a:pt x="1949822" y="2359358"/>
                  <a:pt x="1949734" y="2360182"/>
                </a:cubicBezTo>
                <a:cubicBezTo>
                  <a:pt x="1949645" y="2361007"/>
                  <a:pt x="1949513" y="2361699"/>
                  <a:pt x="1949336" y="2362259"/>
                </a:cubicBezTo>
                <a:cubicBezTo>
                  <a:pt x="1949159" y="2362819"/>
                  <a:pt x="1948909" y="2363231"/>
                  <a:pt x="1948585" y="2363496"/>
                </a:cubicBezTo>
                <a:cubicBezTo>
                  <a:pt x="1948260" y="2363761"/>
                  <a:pt x="1947892" y="2363894"/>
                  <a:pt x="1947481" y="2363894"/>
                </a:cubicBezTo>
                <a:cubicBezTo>
                  <a:pt x="1946832" y="2363894"/>
                  <a:pt x="1945816" y="2363482"/>
                  <a:pt x="1944432" y="2362657"/>
                </a:cubicBezTo>
                <a:cubicBezTo>
                  <a:pt x="1943047" y="2361832"/>
                  <a:pt x="1941354" y="2360904"/>
                  <a:pt x="1939351" y="2359873"/>
                </a:cubicBezTo>
                <a:cubicBezTo>
                  <a:pt x="1937348" y="2358842"/>
                  <a:pt x="1934977" y="2357900"/>
                  <a:pt x="1932238" y="2357045"/>
                </a:cubicBezTo>
                <a:cubicBezTo>
                  <a:pt x="1929498" y="2356191"/>
                  <a:pt x="1926420" y="2355764"/>
                  <a:pt x="1923003" y="2355764"/>
                </a:cubicBezTo>
                <a:cubicBezTo>
                  <a:pt x="1919821" y="2355764"/>
                  <a:pt x="1917053" y="2356191"/>
                  <a:pt x="1914697" y="2357045"/>
                </a:cubicBezTo>
                <a:cubicBezTo>
                  <a:pt x="1912340" y="2357900"/>
                  <a:pt x="1910396" y="2359034"/>
                  <a:pt x="1908864" y="2360447"/>
                </a:cubicBezTo>
                <a:cubicBezTo>
                  <a:pt x="1907332" y="2361861"/>
                  <a:pt x="1906184" y="2363540"/>
                  <a:pt x="1905418" y="2365484"/>
                </a:cubicBezTo>
                <a:cubicBezTo>
                  <a:pt x="1904652" y="2367428"/>
                  <a:pt x="1904269" y="2369490"/>
                  <a:pt x="1904269" y="2371670"/>
                </a:cubicBezTo>
                <a:cubicBezTo>
                  <a:pt x="1904269" y="2374851"/>
                  <a:pt x="1905006" y="2377591"/>
                  <a:pt x="1906478" y="2379888"/>
                </a:cubicBezTo>
                <a:cubicBezTo>
                  <a:pt x="1907951" y="2382186"/>
                  <a:pt x="1909910" y="2384218"/>
                  <a:pt x="1912355" y="2385985"/>
                </a:cubicBezTo>
                <a:cubicBezTo>
                  <a:pt x="1914800" y="2387753"/>
                  <a:pt x="1917583" y="2389373"/>
                  <a:pt x="1920706" y="2390846"/>
                </a:cubicBezTo>
                <a:cubicBezTo>
                  <a:pt x="1923828" y="2392318"/>
                  <a:pt x="1927008" y="2393806"/>
                  <a:pt x="1930249" y="2395308"/>
                </a:cubicBezTo>
                <a:cubicBezTo>
                  <a:pt x="1933489" y="2396810"/>
                  <a:pt x="1936670" y="2398460"/>
                  <a:pt x="1939792" y="2400257"/>
                </a:cubicBezTo>
                <a:cubicBezTo>
                  <a:pt x="1942914" y="2402054"/>
                  <a:pt x="1945698" y="2404174"/>
                  <a:pt x="1948143" y="2406619"/>
                </a:cubicBezTo>
                <a:cubicBezTo>
                  <a:pt x="1950588" y="2409064"/>
                  <a:pt x="1952561" y="2411951"/>
                  <a:pt x="1954063" y="2415279"/>
                </a:cubicBezTo>
                <a:cubicBezTo>
                  <a:pt x="1955565" y="2418608"/>
                  <a:pt x="1956316" y="2422540"/>
                  <a:pt x="1956316" y="2427076"/>
                </a:cubicBezTo>
                <a:cubicBezTo>
                  <a:pt x="1956316" y="2432437"/>
                  <a:pt x="1955330" y="2437209"/>
                  <a:pt x="1953357" y="2441391"/>
                </a:cubicBezTo>
                <a:cubicBezTo>
                  <a:pt x="1951383" y="2445574"/>
                  <a:pt x="1948644" y="2449123"/>
                  <a:pt x="1945138" y="2452039"/>
                </a:cubicBezTo>
                <a:cubicBezTo>
                  <a:pt x="1941633" y="2454956"/>
                  <a:pt x="1937509" y="2457150"/>
                  <a:pt x="1932767" y="2458623"/>
                </a:cubicBezTo>
                <a:cubicBezTo>
                  <a:pt x="1928025" y="2460096"/>
                  <a:pt x="1922914" y="2460832"/>
                  <a:pt x="1917436" y="2460832"/>
                </a:cubicBezTo>
                <a:cubicBezTo>
                  <a:pt x="1913607" y="2460832"/>
                  <a:pt x="1910057" y="2460508"/>
                  <a:pt x="1906788" y="2459860"/>
                </a:cubicBezTo>
                <a:cubicBezTo>
                  <a:pt x="1903518" y="2459212"/>
                  <a:pt x="1900602" y="2458417"/>
                  <a:pt x="1898040" y="2457474"/>
                </a:cubicBezTo>
                <a:cubicBezTo>
                  <a:pt x="1895477" y="2456532"/>
                  <a:pt x="1893327" y="2455560"/>
                  <a:pt x="1891589" y="2454558"/>
                </a:cubicBezTo>
                <a:cubicBezTo>
                  <a:pt x="1889851" y="2453557"/>
                  <a:pt x="1888643" y="2452702"/>
                  <a:pt x="1887966" y="2451995"/>
                </a:cubicBezTo>
                <a:cubicBezTo>
                  <a:pt x="1887288" y="2451288"/>
                  <a:pt x="1886787" y="2450390"/>
                  <a:pt x="1886463" y="2449300"/>
                </a:cubicBezTo>
                <a:cubicBezTo>
                  <a:pt x="1886140" y="2448210"/>
                  <a:pt x="1885978" y="2446752"/>
                  <a:pt x="1885978" y="2444926"/>
                </a:cubicBezTo>
                <a:cubicBezTo>
                  <a:pt x="1885978" y="2443630"/>
                  <a:pt x="1886036" y="2442555"/>
                  <a:pt x="1886155" y="2441701"/>
                </a:cubicBezTo>
                <a:cubicBezTo>
                  <a:pt x="1886272" y="2440847"/>
                  <a:pt x="1886449" y="2440154"/>
                  <a:pt x="1886685" y="2439624"/>
                </a:cubicBezTo>
                <a:cubicBezTo>
                  <a:pt x="1886920" y="2439094"/>
                  <a:pt x="1887215" y="2438726"/>
                  <a:pt x="1887568" y="2438519"/>
                </a:cubicBezTo>
                <a:cubicBezTo>
                  <a:pt x="1887922" y="2438313"/>
                  <a:pt x="1888334" y="2438210"/>
                  <a:pt x="1888805" y="2438210"/>
                </a:cubicBezTo>
                <a:cubicBezTo>
                  <a:pt x="1889630" y="2438210"/>
                  <a:pt x="1890793" y="2438711"/>
                  <a:pt x="1892295" y="2439712"/>
                </a:cubicBezTo>
                <a:cubicBezTo>
                  <a:pt x="1893798" y="2440714"/>
                  <a:pt x="1895727" y="2441804"/>
                  <a:pt x="1898084" y="2442982"/>
                </a:cubicBezTo>
                <a:cubicBezTo>
                  <a:pt x="1900440" y="2444160"/>
                  <a:pt x="1903282" y="2445265"/>
                  <a:pt x="1906611" y="2446296"/>
                </a:cubicBezTo>
                <a:cubicBezTo>
                  <a:pt x="1909939" y="2447327"/>
                  <a:pt x="1913783" y="2447842"/>
                  <a:pt x="1918143" y="2447842"/>
                </a:cubicBezTo>
                <a:cubicBezTo>
                  <a:pt x="1921442" y="2447842"/>
                  <a:pt x="1924461" y="2447400"/>
                  <a:pt x="1927201" y="2446517"/>
                </a:cubicBezTo>
                <a:cubicBezTo>
                  <a:pt x="1929940" y="2445633"/>
                  <a:pt x="1932296" y="2444381"/>
                  <a:pt x="1934270" y="2442761"/>
                </a:cubicBezTo>
                <a:cubicBezTo>
                  <a:pt x="1936243" y="2441141"/>
                  <a:pt x="1937760" y="2439153"/>
                  <a:pt x="1938820" y="2436796"/>
                </a:cubicBezTo>
                <a:cubicBezTo>
                  <a:pt x="1939881" y="2434440"/>
                  <a:pt x="1940411" y="2431759"/>
                  <a:pt x="1940411" y="2428755"/>
                </a:cubicBezTo>
                <a:cubicBezTo>
                  <a:pt x="1940411" y="2425515"/>
                  <a:pt x="1939675" y="2422746"/>
                  <a:pt x="1938202" y="2420448"/>
                </a:cubicBezTo>
                <a:cubicBezTo>
                  <a:pt x="1936729" y="2418151"/>
                  <a:pt x="1934784" y="2416133"/>
                  <a:pt x="1932370" y="2414395"/>
                </a:cubicBezTo>
                <a:cubicBezTo>
                  <a:pt x="1929954" y="2412658"/>
                  <a:pt x="1927201" y="2411067"/>
                  <a:pt x="1924108" y="2409623"/>
                </a:cubicBezTo>
                <a:cubicBezTo>
                  <a:pt x="1921015" y="2408180"/>
                  <a:pt x="1917848" y="2406707"/>
                  <a:pt x="1914608" y="2405205"/>
                </a:cubicBezTo>
                <a:cubicBezTo>
                  <a:pt x="1911368" y="2403703"/>
                  <a:pt x="1908217" y="2402039"/>
                  <a:pt x="1905153" y="2400212"/>
                </a:cubicBezTo>
                <a:cubicBezTo>
                  <a:pt x="1902090" y="2398386"/>
                  <a:pt x="1899350" y="2396236"/>
                  <a:pt x="1896935" y="2393762"/>
                </a:cubicBezTo>
                <a:cubicBezTo>
                  <a:pt x="1894519" y="2391287"/>
                  <a:pt x="1892561" y="2388386"/>
                  <a:pt x="1891059" y="2385058"/>
                </a:cubicBezTo>
                <a:cubicBezTo>
                  <a:pt x="1889556" y="2381729"/>
                  <a:pt x="1888805" y="2377738"/>
                  <a:pt x="1888805" y="2373084"/>
                </a:cubicBezTo>
                <a:cubicBezTo>
                  <a:pt x="1888805" y="2368312"/>
                  <a:pt x="1889674" y="2364056"/>
                  <a:pt x="1891412" y="2360315"/>
                </a:cubicBezTo>
                <a:cubicBezTo>
                  <a:pt x="1893150" y="2356574"/>
                  <a:pt x="1895565" y="2353437"/>
                  <a:pt x="1898659" y="2350904"/>
                </a:cubicBezTo>
                <a:cubicBezTo>
                  <a:pt x="1901751" y="2348371"/>
                  <a:pt x="1905433" y="2346441"/>
                  <a:pt x="1909704" y="2345116"/>
                </a:cubicBezTo>
                <a:cubicBezTo>
                  <a:pt x="1913975" y="2343790"/>
                  <a:pt x="1918584" y="2343128"/>
                  <a:pt x="1923533" y="2343128"/>
                </a:cubicBezTo>
                <a:close/>
                <a:moveTo>
                  <a:pt x="1447278" y="2343128"/>
                </a:moveTo>
                <a:cubicBezTo>
                  <a:pt x="1449812" y="2343128"/>
                  <a:pt x="1452360" y="2343348"/>
                  <a:pt x="1454923" y="2343790"/>
                </a:cubicBezTo>
                <a:cubicBezTo>
                  <a:pt x="1457486" y="2344232"/>
                  <a:pt x="1459901" y="2344821"/>
                  <a:pt x="1462168" y="2345558"/>
                </a:cubicBezTo>
                <a:cubicBezTo>
                  <a:pt x="1464435" y="2346294"/>
                  <a:pt x="1466453" y="2347119"/>
                  <a:pt x="1468222" y="2348032"/>
                </a:cubicBezTo>
                <a:cubicBezTo>
                  <a:pt x="1469989" y="2348945"/>
                  <a:pt x="1471153" y="2349681"/>
                  <a:pt x="1471712" y="2350241"/>
                </a:cubicBezTo>
                <a:cubicBezTo>
                  <a:pt x="1472272" y="2350801"/>
                  <a:pt x="1472640" y="2351243"/>
                  <a:pt x="1472817" y="2351567"/>
                </a:cubicBezTo>
                <a:cubicBezTo>
                  <a:pt x="1472993" y="2351891"/>
                  <a:pt x="1473140" y="2352303"/>
                  <a:pt x="1473258" y="2352804"/>
                </a:cubicBezTo>
                <a:cubicBezTo>
                  <a:pt x="1473376" y="2353305"/>
                  <a:pt x="1473465" y="2353908"/>
                  <a:pt x="1473524" y="2354615"/>
                </a:cubicBezTo>
                <a:cubicBezTo>
                  <a:pt x="1473583" y="2355322"/>
                  <a:pt x="1473613" y="2356235"/>
                  <a:pt x="1473613" y="2357355"/>
                </a:cubicBezTo>
                <a:cubicBezTo>
                  <a:pt x="1473613" y="2358415"/>
                  <a:pt x="1473568" y="2359358"/>
                  <a:pt x="1473479" y="2360182"/>
                </a:cubicBezTo>
                <a:cubicBezTo>
                  <a:pt x="1473391" y="2361007"/>
                  <a:pt x="1473258" y="2361699"/>
                  <a:pt x="1473082" y="2362259"/>
                </a:cubicBezTo>
                <a:cubicBezTo>
                  <a:pt x="1472906" y="2362819"/>
                  <a:pt x="1472655" y="2363231"/>
                  <a:pt x="1472331" y="2363496"/>
                </a:cubicBezTo>
                <a:cubicBezTo>
                  <a:pt x="1472006" y="2363761"/>
                  <a:pt x="1471639" y="2363894"/>
                  <a:pt x="1471226" y="2363894"/>
                </a:cubicBezTo>
                <a:cubicBezTo>
                  <a:pt x="1470578" y="2363894"/>
                  <a:pt x="1469562" y="2363482"/>
                  <a:pt x="1468177" y="2362657"/>
                </a:cubicBezTo>
                <a:cubicBezTo>
                  <a:pt x="1466792" y="2361832"/>
                  <a:pt x="1465099" y="2360904"/>
                  <a:pt x="1463097" y="2359873"/>
                </a:cubicBezTo>
                <a:cubicBezTo>
                  <a:pt x="1461092" y="2358842"/>
                  <a:pt x="1458722" y="2357900"/>
                  <a:pt x="1455984" y="2357045"/>
                </a:cubicBezTo>
                <a:cubicBezTo>
                  <a:pt x="1453244" y="2356191"/>
                  <a:pt x="1450166" y="2355764"/>
                  <a:pt x="1446748" y="2355764"/>
                </a:cubicBezTo>
                <a:cubicBezTo>
                  <a:pt x="1443567" y="2355764"/>
                  <a:pt x="1440799" y="2356191"/>
                  <a:pt x="1438441" y="2357045"/>
                </a:cubicBezTo>
                <a:cubicBezTo>
                  <a:pt x="1436086" y="2357900"/>
                  <a:pt x="1434141" y="2359034"/>
                  <a:pt x="1432610" y="2360447"/>
                </a:cubicBezTo>
                <a:cubicBezTo>
                  <a:pt x="1431078" y="2361861"/>
                  <a:pt x="1429929" y="2363540"/>
                  <a:pt x="1429162" y="2365484"/>
                </a:cubicBezTo>
                <a:cubicBezTo>
                  <a:pt x="1428397" y="2367428"/>
                  <a:pt x="1428014" y="2369490"/>
                  <a:pt x="1428014" y="2371670"/>
                </a:cubicBezTo>
                <a:cubicBezTo>
                  <a:pt x="1428014" y="2374851"/>
                  <a:pt x="1428751" y="2377591"/>
                  <a:pt x="1430223" y="2379888"/>
                </a:cubicBezTo>
                <a:cubicBezTo>
                  <a:pt x="1431696" y="2382186"/>
                  <a:pt x="1433655" y="2384218"/>
                  <a:pt x="1436100" y="2385985"/>
                </a:cubicBezTo>
                <a:cubicBezTo>
                  <a:pt x="1438546" y="2387753"/>
                  <a:pt x="1441329" y="2389373"/>
                  <a:pt x="1444451" y="2390846"/>
                </a:cubicBezTo>
                <a:cubicBezTo>
                  <a:pt x="1447573" y="2392318"/>
                  <a:pt x="1450754" y="2393806"/>
                  <a:pt x="1453995" y="2395308"/>
                </a:cubicBezTo>
                <a:cubicBezTo>
                  <a:pt x="1457235" y="2396810"/>
                  <a:pt x="1460415" y="2398460"/>
                  <a:pt x="1463537" y="2400257"/>
                </a:cubicBezTo>
                <a:cubicBezTo>
                  <a:pt x="1466660" y="2402054"/>
                  <a:pt x="1469444" y="2404174"/>
                  <a:pt x="1471889" y="2406619"/>
                </a:cubicBezTo>
                <a:cubicBezTo>
                  <a:pt x="1474333" y="2409064"/>
                  <a:pt x="1476307" y="2411951"/>
                  <a:pt x="1477810" y="2415279"/>
                </a:cubicBezTo>
                <a:cubicBezTo>
                  <a:pt x="1479311" y="2418608"/>
                  <a:pt x="1480062" y="2422540"/>
                  <a:pt x="1480062" y="2427076"/>
                </a:cubicBezTo>
                <a:cubicBezTo>
                  <a:pt x="1480062" y="2432437"/>
                  <a:pt x="1479077" y="2437209"/>
                  <a:pt x="1477102" y="2441391"/>
                </a:cubicBezTo>
                <a:cubicBezTo>
                  <a:pt x="1475129" y="2445574"/>
                  <a:pt x="1472390" y="2449123"/>
                  <a:pt x="1468884" y="2452039"/>
                </a:cubicBezTo>
                <a:cubicBezTo>
                  <a:pt x="1465378" y="2454956"/>
                  <a:pt x="1461256" y="2457150"/>
                  <a:pt x="1456513" y="2458623"/>
                </a:cubicBezTo>
                <a:cubicBezTo>
                  <a:pt x="1451771" y="2460096"/>
                  <a:pt x="1446660" y="2460832"/>
                  <a:pt x="1441182" y="2460832"/>
                </a:cubicBezTo>
                <a:cubicBezTo>
                  <a:pt x="1437352" y="2460832"/>
                  <a:pt x="1433803" y="2460508"/>
                  <a:pt x="1430532" y="2459860"/>
                </a:cubicBezTo>
                <a:cubicBezTo>
                  <a:pt x="1427263" y="2459212"/>
                  <a:pt x="1424346" y="2458417"/>
                  <a:pt x="1421784" y="2457474"/>
                </a:cubicBezTo>
                <a:cubicBezTo>
                  <a:pt x="1419221" y="2456532"/>
                  <a:pt x="1417070" y="2455560"/>
                  <a:pt x="1415334" y="2454558"/>
                </a:cubicBezTo>
                <a:cubicBezTo>
                  <a:pt x="1413595" y="2453557"/>
                  <a:pt x="1412387" y="2452702"/>
                  <a:pt x="1411710" y="2451995"/>
                </a:cubicBezTo>
                <a:cubicBezTo>
                  <a:pt x="1411032" y="2451288"/>
                  <a:pt x="1410532" y="2450390"/>
                  <a:pt x="1410208" y="2449300"/>
                </a:cubicBezTo>
                <a:cubicBezTo>
                  <a:pt x="1409884" y="2448210"/>
                  <a:pt x="1409722" y="2446752"/>
                  <a:pt x="1409722" y="2444926"/>
                </a:cubicBezTo>
                <a:cubicBezTo>
                  <a:pt x="1409722" y="2443630"/>
                  <a:pt x="1409781" y="2442555"/>
                  <a:pt x="1409898" y="2441701"/>
                </a:cubicBezTo>
                <a:cubicBezTo>
                  <a:pt x="1410016" y="2440847"/>
                  <a:pt x="1410193" y="2440154"/>
                  <a:pt x="1410428" y="2439624"/>
                </a:cubicBezTo>
                <a:cubicBezTo>
                  <a:pt x="1410664" y="2439094"/>
                  <a:pt x="1410959" y="2438726"/>
                  <a:pt x="1411312" y="2438519"/>
                </a:cubicBezTo>
                <a:cubicBezTo>
                  <a:pt x="1411666" y="2438313"/>
                  <a:pt x="1412078" y="2438210"/>
                  <a:pt x="1412550" y="2438210"/>
                </a:cubicBezTo>
                <a:cubicBezTo>
                  <a:pt x="1413374" y="2438210"/>
                  <a:pt x="1414537" y="2438711"/>
                  <a:pt x="1416041" y="2439712"/>
                </a:cubicBezTo>
                <a:cubicBezTo>
                  <a:pt x="1417542" y="2440714"/>
                  <a:pt x="1419471" y="2441804"/>
                  <a:pt x="1421828" y="2442982"/>
                </a:cubicBezTo>
                <a:cubicBezTo>
                  <a:pt x="1424185" y="2444160"/>
                  <a:pt x="1427028" y="2445265"/>
                  <a:pt x="1430357" y="2446296"/>
                </a:cubicBezTo>
                <a:cubicBezTo>
                  <a:pt x="1433685" y="2447327"/>
                  <a:pt x="1437530" y="2447842"/>
                  <a:pt x="1441889" y="2447842"/>
                </a:cubicBezTo>
                <a:cubicBezTo>
                  <a:pt x="1445187" y="2447842"/>
                  <a:pt x="1448207" y="2447400"/>
                  <a:pt x="1450946" y="2446517"/>
                </a:cubicBezTo>
                <a:cubicBezTo>
                  <a:pt x="1453686" y="2445633"/>
                  <a:pt x="1456041" y="2444381"/>
                  <a:pt x="1458015" y="2442761"/>
                </a:cubicBezTo>
                <a:cubicBezTo>
                  <a:pt x="1459988" y="2441141"/>
                  <a:pt x="1461506" y="2439153"/>
                  <a:pt x="1462565" y="2436796"/>
                </a:cubicBezTo>
                <a:cubicBezTo>
                  <a:pt x="1463626" y="2434440"/>
                  <a:pt x="1464156" y="2431759"/>
                  <a:pt x="1464156" y="2428755"/>
                </a:cubicBezTo>
                <a:cubicBezTo>
                  <a:pt x="1464156" y="2425515"/>
                  <a:pt x="1463419" y="2422746"/>
                  <a:pt x="1461947" y="2420448"/>
                </a:cubicBezTo>
                <a:cubicBezTo>
                  <a:pt x="1460474" y="2418151"/>
                  <a:pt x="1458531" y="2416133"/>
                  <a:pt x="1456115" y="2414395"/>
                </a:cubicBezTo>
                <a:cubicBezTo>
                  <a:pt x="1453700" y="2412658"/>
                  <a:pt x="1450946" y="2411067"/>
                  <a:pt x="1447853" y="2409623"/>
                </a:cubicBezTo>
                <a:cubicBezTo>
                  <a:pt x="1444760" y="2408180"/>
                  <a:pt x="1441594" y="2406707"/>
                  <a:pt x="1438354" y="2405205"/>
                </a:cubicBezTo>
                <a:cubicBezTo>
                  <a:pt x="1435114" y="2403703"/>
                  <a:pt x="1431962" y="2402039"/>
                  <a:pt x="1428898" y="2400212"/>
                </a:cubicBezTo>
                <a:cubicBezTo>
                  <a:pt x="1425834" y="2398386"/>
                  <a:pt x="1423095" y="2396236"/>
                  <a:pt x="1420679" y="2393762"/>
                </a:cubicBezTo>
                <a:cubicBezTo>
                  <a:pt x="1418263" y="2391287"/>
                  <a:pt x="1416305" y="2388386"/>
                  <a:pt x="1414803" y="2385058"/>
                </a:cubicBezTo>
                <a:cubicBezTo>
                  <a:pt x="1413300" y="2381729"/>
                  <a:pt x="1412550" y="2377738"/>
                  <a:pt x="1412550" y="2373084"/>
                </a:cubicBezTo>
                <a:cubicBezTo>
                  <a:pt x="1412550" y="2368312"/>
                  <a:pt x="1413418" y="2364056"/>
                  <a:pt x="1415157" y="2360315"/>
                </a:cubicBezTo>
                <a:cubicBezTo>
                  <a:pt x="1416894" y="2356574"/>
                  <a:pt x="1419309" y="2353437"/>
                  <a:pt x="1422402" y="2350904"/>
                </a:cubicBezTo>
                <a:cubicBezTo>
                  <a:pt x="1425496" y="2348371"/>
                  <a:pt x="1429177" y="2346441"/>
                  <a:pt x="1433450" y="2345116"/>
                </a:cubicBezTo>
                <a:cubicBezTo>
                  <a:pt x="1437720" y="2343790"/>
                  <a:pt x="1442330" y="2343128"/>
                  <a:pt x="1447278" y="2343128"/>
                </a:cubicBezTo>
                <a:close/>
                <a:moveTo>
                  <a:pt x="980554" y="2343128"/>
                </a:moveTo>
                <a:cubicBezTo>
                  <a:pt x="983087" y="2343128"/>
                  <a:pt x="985635" y="2343348"/>
                  <a:pt x="988198" y="2343790"/>
                </a:cubicBezTo>
                <a:cubicBezTo>
                  <a:pt x="990760" y="2344232"/>
                  <a:pt x="993176" y="2344821"/>
                  <a:pt x="995444" y="2345558"/>
                </a:cubicBezTo>
                <a:cubicBezTo>
                  <a:pt x="997712" y="2346294"/>
                  <a:pt x="999730" y="2347119"/>
                  <a:pt x="1001498" y="2348032"/>
                </a:cubicBezTo>
                <a:cubicBezTo>
                  <a:pt x="1003265" y="2348945"/>
                  <a:pt x="1004428" y="2349681"/>
                  <a:pt x="1004988" y="2350241"/>
                </a:cubicBezTo>
                <a:cubicBezTo>
                  <a:pt x="1005548" y="2350801"/>
                  <a:pt x="1005916" y="2351243"/>
                  <a:pt x="1006092" y="2351567"/>
                </a:cubicBezTo>
                <a:cubicBezTo>
                  <a:pt x="1006270" y="2351891"/>
                  <a:pt x="1006416" y="2352303"/>
                  <a:pt x="1006535" y="2352804"/>
                </a:cubicBezTo>
                <a:cubicBezTo>
                  <a:pt x="1006653" y="2353305"/>
                  <a:pt x="1006741" y="2353908"/>
                  <a:pt x="1006800" y="2354615"/>
                </a:cubicBezTo>
                <a:cubicBezTo>
                  <a:pt x="1006858" y="2355322"/>
                  <a:pt x="1006888" y="2356235"/>
                  <a:pt x="1006888" y="2357355"/>
                </a:cubicBezTo>
                <a:cubicBezTo>
                  <a:pt x="1006888" y="2358415"/>
                  <a:pt x="1006844" y="2359358"/>
                  <a:pt x="1006756" y="2360182"/>
                </a:cubicBezTo>
                <a:cubicBezTo>
                  <a:pt x="1006667" y="2361007"/>
                  <a:pt x="1006535" y="2361699"/>
                  <a:pt x="1006358" y="2362259"/>
                </a:cubicBezTo>
                <a:cubicBezTo>
                  <a:pt x="1006181" y="2362819"/>
                  <a:pt x="1005930" y="2363231"/>
                  <a:pt x="1005607" y="2363496"/>
                </a:cubicBezTo>
                <a:cubicBezTo>
                  <a:pt x="1005283" y="2363761"/>
                  <a:pt x="1004914" y="2363894"/>
                  <a:pt x="1004502" y="2363894"/>
                </a:cubicBezTo>
                <a:cubicBezTo>
                  <a:pt x="1003854" y="2363894"/>
                  <a:pt x="1002838" y="2363482"/>
                  <a:pt x="1001453" y="2362657"/>
                </a:cubicBezTo>
                <a:cubicBezTo>
                  <a:pt x="1000069" y="2361832"/>
                  <a:pt x="998375" y="2360904"/>
                  <a:pt x="996372" y="2359873"/>
                </a:cubicBezTo>
                <a:cubicBezTo>
                  <a:pt x="994368" y="2358842"/>
                  <a:pt x="991997" y="2357900"/>
                  <a:pt x="989258" y="2357045"/>
                </a:cubicBezTo>
                <a:cubicBezTo>
                  <a:pt x="986519" y="2356191"/>
                  <a:pt x="983440" y="2355764"/>
                  <a:pt x="980024" y="2355764"/>
                </a:cubicBezTo>
                <a:cubicBezTo>
                  <a:pt x="976842" y="2355764"/>
                  <a:pt x="974074" y="2356191"/>
                  <a:pt x="971718" y="2357045"/>
                </a:cubicBezTo>
                <a:cubicBezTo>
                  <a:pt x="969361" y="2357900"/>
                  <a:pt x="967417" y="2359034"/>
                  <a:pt x="965886" y="2360447"/>
                </a:cubicBezTo>
                <a:cubicBezTo>
                  <a:pt x="964354" y="2361861"/>
                  <a:pt x="963205" y="2363540"/>
                  <a:pt x="962439" y="2365484"/>
                </a:cubicBezTo>
                <a:cubicBezTo>
                  <a:pt x="961673" y="2367428"/>
                  <a:pt x="961291" y="2369490"/>
                  <a:pt x="961291" y="2371670"/>
                </a:cubicBezTo>
                <a:cubicBezTo>
                  <a:pt x="961291" y="2374851"/>
                  <a:pt x="962027" y="2377591"/>
                  <a:pt x="963499" y="2379888"/>
                </a:cubicBezTo>
                <a:cubicBezTo>
                  <a:pt x="964973" y="2382186"/>
                  <a:pt x="966931" y="2384218"/>
                  <a:pt x="969376" y="2385985"/>
                </a:cubicBezTo>
                <a:cubicBezTo>
                  <a:pt x="971821" y="2387753"/>
                  <a:pt x="974604" y="2389373"/>
                  <a:pt x="977727" y="2390846"/>
                </a:cubicBezTo>
                <a:cubicBezTo>
                  <a:pt x="980848" y="2392318"/>
                  <a:pt x="984030" y="2393806"/>
                  <a:pt x="987270" y="2395308"/>
                </a:cubicBezTo>
                <a:cubicBezTo>
                  <a:pt x="990510" y="2396810"/>
                  <a:pt x="993691" y="2398460"/>
                  <a:pt x="996814" y="2400257"/>
                </a:cubicBezTo>
                <a:cubicBezTo>
                  <a:pt x="999936" y="2402054"/>
                  <a:pt x="1002720" y="2404174"/>
                  <a:pt x="1005165" y="2406619"/>
                </a:cubicBezTo>
                <a:cubicBezTo>
                  <a:pt x="1007610" y="2409064"/>
                  <a:pt x="1009583" y="2411951"/>
                  <a:pt x="1011085" y="2415279"/>
                </a:cubicBezTo>
                <a:cubicBezTo>
                  <a:pt x="1012589" y="2418608"/>
                  <a:pt x="1013340" y="2422540"/>
                  <a:pt x="1013340" y="2427076"/>
                </a:cubicBezTo>
                <a:cubicBezTo>
                  <a:pt x="1013340" y="2432437"/>
                  <a:pt x="1012353" y="2437209"/>
                  <a:pt x="1010379" y="2441391"/>
                </a:cubicBezTo>
                <a:cubicBezTo>
                  <a:pt x="1008405" y="2445574"/>
                  <a:pt x="1005666" y="2449123"/>
                  <a:pt x="1002160" y="2452039"/>
                </a:cubicBezTo>
                <a:cubicBezTo>
                  <a:pt x="998655" y="2454956"/>
                  <a:pt x="994531" y="2457150"/>
                  <a:pt x="989788" y="2458623"/>
                </a:cubicBezTo>
                <a:cubicBezTo>
                  <a:pt x="985046" y="2460096"/>
                  <a:pt x="979935" y="2460832"/>
                  <a:pt x="974457" y="2460832"/>
                </a:cubicBezTo>
                <a:cubicBezTo>
                  <a:pt x="970628" y="2460832"/>
                  <a:pt x="967078" y="2460508"/>
                  <a:pt x="963809" y="2459860"/>
                </a:cubicBezTo>
                <a:cubicBezTo>
                  <a:pt x="960539" y="2459212"/>
                  <a:pt x="957623" y="2458417"/>
                  <a:pt x="955061" y="2457474"/>
                </a:cubicBezTo>
                <a:cubicBezTo>
                  <a:pt x="952498" y="2456532"/>
                  <a:pt x="950349" y="2455560"/>
                  <a:pt x="948611" y="2454558"/>
                </a:cubicBezTo>
                <a:cubicBezTo>
                  <a:pt x="946873" y="2453557"/>
                  <a:pt x="945665" y="2452702"/>
                  <a:pt x="944988" y="2451995"/>
                </a:cubicBezTo>
                <a:cubicBezTo>
                  <a:pt x="944310" y="2451288"/>
                  <a:pt x="943810" y="2450390"/>
                  <a:pt x="943486" y="2449300"/>
                </a:cubicBezTo>
                <a:cubicBezTo>
                  <a:pt x="943162" y="2448210"/>
                  <a:pt x="943000" y="2446752"/>
                  <a:pt x="943000" y="2444926"/>
                </a:cubicBezTo>
                <a:cubicBezTo>
                  <a:pt x="943000" y="2443630"/>
                  <a:pt x="943060" y="2442555"/>
                  <a:pt x="943177" y="2441701"/>
                </a:cubicBezTo>
                <a:cubicBezTo>
                  <a:pt x="943295" y="2440847"/>
                  <a:pt x="943471" y="2440154"/>
                  <a:pt x="943706" y="2439624"/>
                </a:cubicBezTo>
                <a:cubicBezTo>
                  <a:pt x="943942" y="2439094"/>
                  <a:pt x="944237" y="2438726"/>
                  <a:pt x="944591" y="2438519"/>
                </a:cubicBezTo>
                <a:cubicBezTo>
                  <a:pt x="944944" y="2438313"/>
                  <a:pt x="945357" y="2438210"/>
                  <a:pt x="945828" y="2438210"/>
                </a:cubicBezTo>
                <a:cubicBezTo>
                  <a:pt x="946652" y="2438210"/>
                  <a:pt x="947816" y="2438711"/>
                  <a:pt x="949318" y="2439712"/>
                </a:cubicBezTo>
                <a:cubicBezTo>
                  <a:pt x="950820" y="2440714"/>
                  <a:pt x="952748" y="2441804"/>
                  <a:pt x="955105" y="2442982"/>
                </a:cubicBezTo>
                <a:cubicBezTo>
                  <a:pt x="957461" y="2444160"/>
                  <a:pt x="960304" y="2445265"/>
                  <a:pt x="963632" y="2446296"/>
                </a:cubicBezTo>
                <a:cubicBezTo>
                  <a:pt x="966960" y="2447327"/>
                  <a:pt x="970804" y="2447842"/>
                  <a:pt x="975163" y="2447842"/>
                </a:cubicBezTo>
                <a:cubicBezTo>
                  <a:pt x="978463" y="2447842"/>
                  <a:pt x="981482" y="2447400"/>
                  <a:pt x="984221" y="2446517"/>
                </a:cubicBezTo>
                <a:cubicBezTo>
                  <a:pt x="986961" y="2445633"/>
                  <a:pt x="989317" y="2444381"/>
                  <a:pt x="991290" y="2442761"/>
                </a:cubicBezTo>
                <a:cubicBezTo>
                  <a:pt x="993264" y="2441141"/>
                  <a:pt x="994781" y="2439153"/>
                  <a:pt x="995842" y="2436796"/>
                </a:cubicBezTo>
                <a:cubicBezTo>
                  <a:pt x="996902" y="2434440"/>
                  <a:pt x="997432" y="2431759"/>
                  <a:pt x="997432" y="2428755"/>
                </a:cubicBezTo>
                <a:cubicBezTo>
                  <a:pt x="997432" y="2425515"/>
                  <a:pt x="996696" y="2422746"/>
                  <a:pt x="995223" y="2420448"/>
                </a:cubicBezTo>
                <a:cubicBezTo>
                  <a:pt x="993750" y="2418151"/>
                  <a:pt x="991806" y="2416133"/>
                  <a:pt x="989391" y="2414395"/>
                </a:cubicBezTo>
                <a:cubicBezTo>
                  <a:pt x="986975" y="2412658"/>
                  <a:pt x="984221" y="2411067"/>
                  <a:pt x="981128" y="2409623"/>
                </a:cubicBezTo>
                <a:cubicBezTo>
                  <a:pt x="978036" y="2408180"/>
                  <a:pt x="974869" y="2406707"/>
                  <a:pt x="971629" y="2405205"/>
                </a:cubicBezTo>
                <a:cubicBezTo>
                  <a:pt x="968389" y="2403703"/>
                  <a:pt x="965237" y="2402039"/>
                  <a:pt x="962174" y="2400212"/>
                </a:cubicBezTo>
                <a:cubicBezTo>
                  <a:pt x="959110" y="2398386"/>
                  <a:pt x="956372" y="2396236"/>
                  <a:pt x="953956" y="2393762"/>
                </a:cubicBezTo>
                <a:cubicBezTo>
                  <a:pt x="951541" y="2391287"/>
                  <a:pt x="949583" y="2388386"/>
                  <a:pt x="948081" y="2385058"/>
                </a:cubicBezTo>
                <a:cubicBezTo>
                  <a:pt x="946578" y="2381729"/>
                  <a:pt x="945828" y="2377738"/>
                  <a:pt x="945828" y="2373084"/>
                </a:cubicBezTo>
                <a:cubicBezTo>
                  <a:pt x="945828" y="2368312"/>
                  <a:pt x="946697" y="2364056"/>
                  <a:pt x="948434" y="2360315"/>
                </a:cubicBezTo>
                <a:cubicBezTo>
                  <a:pt x="950172" y="2356574"/>
                  <a:pt x="952587" y="2353437"/>
                  <a:pt x="955679" y="2350904"/>
                </a:cubicBezTo>
                <a:cubicBezTo>
                  <a:pt x="958772" y="2348371"/>
                  <a:pt x="962454" y="2346441"/>
                  <a:pt x="966725" y="2345116"/>
                </a:cubicBezTo>
                <a:cubicBezTo>
                  <a:pt x="970995" y="2343790"/>
                  <a:pt x="975605" y="2343128"/>
                  <a:pt x="980554" y="2343128"/>
                </a:cubicBezTo>
                <a:close/>
                <a:moveTo>
                  <a:pt x="504298" y="2343128"/>
                </a:moveTo>
                <a:cubicBezTo>
                  <a:pt x="506831" y="2343128"/>
                  <a:pt x="509379" y="2343348"/>
                  <a:pt x="511942" y="2343790"/>
                </a:cubicBezTo>
                <a:cubicBezTo>
                  <a:pt x="514505" y="2344232"/>
                  <a:pt x="516920" y="2344821"/>
                  <a:pt x="519188" y="2345558"/>
                </a:cubicBezTo>
                <a:cubicBezTo>
                  <a:pt x="521456" y="2346294"/>
                  <a:pt x="523474" y="2347119"/>
                  <a:pt x="525241" y="2348032"/>
                </a:cubicBezTo>
                <a:cubicBezTo>
                  <a:pt x="527008" y="2348945"/>
                  <a:pt x="528172" y="2349681"/>
                  <a:pt x="528732" y="2350241"/>
                </a:cubicBezTo>
                <a:cubicBezTo>
                  <a:pt x="529291" y="2350801"/>
                  <a:pt x="529659" y="2351243"/>
                  <a:pt x="529836" y="2351567"/>
                </a:cubicBezTo>
                <a:cubicBezTo>
                  <a:pt x="530013" y="2351891"/>
                  <a:pt x="530160" y="2352303"/>
                  <a:pt x="530278" y="2352804"/>
                </a:cubicBezTo>
                <a:cubicBezTo>
                  <a:pt x="530396" y="2353305"/>
                  <a:pt x="530484" y="2353908"/>
                  <a:pt x="530543" y="2354615"/>
                </a:cubicBezTo>
                <a:cubicBezTo>
                  <a:pt x="530602" y="2355322"/>
                  <a:pt x="530631" y="2356235"/>
                  <a:pt x="530631" y="2357355"/>
                </a:cubicBezTo>
                <a:cubicBezTo>
                  <a:pt x="530631" y="2358415"/>
                  <a:pt x="530587" y="2359358"/>
                  <a:pt x="530499" y="2360182"/>
                </a:cubicBezTo>
                <a:cubicBezTo>
                  <a:pt x="530411" y="2361007"/>
                  <a:pt x="530278" y="2361699"/>
                  <a:pt x="530101" y="2362259"/>
                </a:cubicBezTo>
                <a:cubicBezTo>
                  <a:pt x="529925" y="2362819"/>
                  <a:pt x="529674" y="2363231"/>
                  <a:pt x="529350" y="2363496"/>
                </a:cubicBezTo>
                <a:cubicBezTo>
                  <a:pt x="529026" y="2363761"/>
                  <a:pt x="528658" y="2363894"/>
                  <a:pt x="528246" y="2363894"/>
                </a:cubicBezTo>
                <a:cubicBezTo>
                  <a:pt x="527598" y="2363894"/>
                  <a:pt x="526581" y="2363482"/>
                  <a:pt x="525197" y="2362657"/>
                </a:cubicBezTo>
                <a:cubicBezTo>
                  <a:pt x="523813" y="2361832"/>
                  <a:pt x="522119" y="2360904"/>
                  <a:pt x="520116" y="2359873"/>
                </a:cubicBezTo>
                <a:cubicBezTo>
                  <a:pt x="518113" y="2358842"/>
                  <a:pt x="515742" y="2357900"/>
                  <a:pt x="513002" y="2357045"/>
                </a:cubicBezTo>
                <a:cubicBezTo>
                  <a:pt x="510263" y="2356191"/>
                  <a:pt x="507185" y="2355764"/>
                  <a:pt x="503768" y="2355764"/>
                </a:cubicBezTo>
                <a:cubicBezTo>
                  <a:pt x="500587" y="2355764"/>
                  <a:pt x="497818" y="2356191"/>
                  <a:pt x="495461" y="2357045"/>
                </a:cubicBezTo>
                <a:cubicBezTo>
                  <a:pt x="493105" y="2357900"/>
                  <a:pt x="491161" y="2359034"/>
                  <a:pt x="489629" y="2360447"/>
                </a:cubicBezTo>
                <a:cubicBezTo>
                  <a:pt x="488098" y="2361861"/>
                  <a:pt x="486949" y="2363540"/>
                  <a:pt x="486183" y="2365484"/>
                </a:cubicBezTo>
                <a:cubicBezTo>
                  <a:pt x="485417" y="2367428"/>
                  <a:pt x="485034" y="2369490"/>
                  <a:pt x="485034" y="2371670"/>
                </a:cubicBezTo>
                <a:cubicBezTo>
                  <a:pt x="485034" y="2374851"/>
                  <a:pt x="485771" y="2377591"/>
                  <a:pt x="487243" y="2379888"/>
                </a:cubicBezTo>
                <a:cubicBezTo>
                  <a:pt x="488716" y="2382186"/>
                  <a:pt x="490675" y="2384218"/>
                  <a:pt x="493120" y="2385985"/>
                </a:cubicBezTo>
                <a:cubicBezTo>
                  <a:pt x="495565" y="2387753"/>
                  <a:pt x="498348" y="2389373"/>
                  <a:pt x="501470" y="2390846"/>
                </a:cubicBezTo>
                <a:cubicBezTo>
                  <a:pt x="504593" y="2392318"/>
                  <a:pt x="507774" y="2393806"/>
                  <a:pt x="511014" y="2395308"/>
                </a:cubicBezTo>
                <a:cubicBezTo>
                  <a:pt x="514254" y="2396810"/>
                  <a:pt x="517435" y="2398460"/>
                  <a:pt x="520558" y="2400257"/>
                </a:cubicBezTo>
                <a:cubicBezTo>
                  <a:pt x="523680" y="2402054"/>
                  <a:pt x="526464" y="2404174"/>
                  <a:pt x="528908" y="2406619"/>
                </a:cubicBezTo>
                <a:cubicBezTo>
                  <a:pt x="531353" y="2409064"/>
                  <a:pt x="533327" y="2411951"/>
                  <a:pt x="534829" y="2415279"/>
                </a:cubicBezTo>
                <a:cubicBezTo>
                  <a:pt x="536331" y="2418608"/>
                  <a:pt x="537082" y="2422540"/>
                  <a:pt x="537082" y="2427076"/>
                </a:cubicBezTo>
                <a:cubicBezTo>
                  <a:pt x="537082" y="2432437"/>
                  <a:pt x="536095" y="2437209"/>
                  <a:pt x="534122" y="2441391"/>
                </a:cubicBezTo>
                <a:cubicBezTo>
                  <a:pt x="532148" y="2445574"/>
                  <a:pt x="529409" y="2449123"/>
                  <a:pt x="525904" y="2452039"/>
                </a:cubicBezTo>
                <a:cubicBezTo>
                  <a:pt x="522399" y="2454956"/>
                  <a:pt x="518275" y="2457150"/>
                  <a:pt x="513532" y="2458623"/>
                </a:cubicBezTo>
                <a:cubicBezTo>
                  <a:pt x="508790" y="2460096"/>
                  <a:pt x="503680" y="2460832"/>
                  <a:pt x="498201" y="2460832"/>
                </a:cubicBezTo>
                <a:cubicBezTo>
                  <a:pt x="494372" y="2460832"/>
                  <a:pt x="490822" y="2460508"/>
                  <a:pt x="487553" y="2459860"/>
                </a:cubicBezTo>
                <a:cubicBezTo>
                  <a:pt x="484283" y="2459212"/>
                  <a:pt x="481367" y="2458417"/>
                  <a:pt x="478804" y="2457474"/>
                </a:cubicBezTo>
                <a:cubicBezTo>
                  <a:pt x="476242" y="2456532"/>
                  <a:pt x="474091" y="2455560"/>
                  <a:pt x="472354" y="2454558"/>
                </a:cubicBezTo>
                <a:cubicBezTo>
                  <a:pt x="470616" y="2453557"/>
                  <a:pt x="469408" y="2452702"/>
                  <a:pt x="468731" y="2451995"/>
                </a:cubicBezTo>
                <a:cubicBezTo>
                  <a:pt x="468053" y="2451288"/>
                  <a:pt x="467552" y="2450390"/>
                  <a:pt x="467228" y="2449300"/>
                </a:cubicBezTo>
                <a:cubicBezTo>
                  <a:pt x="466904" y="2448210"/>
                  <a:pt x="466742" y="2446752"/>
                  <a:pt x="466742" y="2444926"/>
                </a:cubicBezTo>
                <a:cubicBezTo>
                  <a:pt x="466742" y="2443630"/>
                  <a:pt x="466801" y="2442555"/>
                  <a:pt x="466919" y="2441701"/>
                </a:cubicBezTo>
                <a:cubicBezTo>
                  <a:pt x="467037" y="2440847"/>
                  <a:pt x="467214" y="2440154"/>
                  <a:pt x="467449" y="2439624"/>
                </a:cubicBezTo>
                <a:cubicBezTo>
                  <a:pt x="467685" y="2439094"/>
                  <a:pt x="467979" y="2438726"/>
                  <a:pt x="468333" y="2438519"/>
                </a:cubicBezTo>
                <a:cubicBezTo>
                  <a:pt x="468686" y="2438313"/>
                  <a:pt x="469099" y="2438210"/>
                  <a:pt x="469570" y="2438210"/>
                </a:cubicBezTo>
                <a:cubicBezTo>
                  <a:pt x="470395" y="2438210"/>
                  <a:pt x="471558" y="2438711"/>
                  <a:pt x="473061" y="2439712"/>
                </a:cubicBezTo>
                <a:cubicBezTo>
                  <a:pt x="474563" y="2440714"/>
                  <a:pt x="476492" y="2441804"/>
                  <a:pt x="478849" y="2442982"/>
                </a:cubicBezTo>
                <a:cubicBezTo>
                  <a:pt x="481205" y="2444160"/>
                  <a:pt x="484047" y="2445265"/>
                  <a:pt x="487376" y="2446296"/>
                </a:cubicBezTo>
                <a:cubicBezTo>
                  <a:pt x="490704" y="2447327"/>
                  <a:pt x="494548" y="2447842"/>
                  <a:pt x="498908" y="2447842"/>
                </a:cubicBezTo>
                <a:cubicBezTo>
                  <a:pt x="502207" y="2447842"/>
                  <a:pt x="505226" y="2447400"/>
                  <a:pt x="507965" y="2446517"/>
                </a:cubicBezTo>
                <a:cubicBezTo>
                  <a:pt x="510705" y="2445633"/>
                  <a:pt x="513061" y="2444381"/>
                  <a:pt x="515035" y="2442761"/>
                </a:cubicBezTo>
                <a:cubicBezTo>
                  <a:pt x="517008" y="2441141"/>
                  <a:pt x="518525" y="2439153"/>
                  <a:pt x="519586" y="2436796"/>
                </a:cubicBezTo>
                <a:cubicBezTo>
                  <a:pt x="520646" y="2434440"/>
                  <a:pt x="521176" y="2431759"/>
                  <a:pt x="521176" y="2428755"/>
                </a:cubicBezTo>
                <a:cubicBezTo>
                  <a:pt x="521176" y="2425515"/>
                  <a:pt x="520440" y="2422746"/>
                  <a:pt x="518967" y="2420448"/>
                </a:cubicBezTo>
                <a:cubicBezTo>
                  <a:pt x="517494" y="2418151"/>
                  <a:pt x="515550" y="2416133"/>
                  <a:pt x="513135" y="2414395"/>
                </a:cubicBezTo>
                <a:cubicBezTo>
                  <a:pt x="510720" y="2412658"/>
                  <a:pt x="507965" y="2411067"/>
                  <a:pt x="504873" y="2409623"/>
                </a:cubicBezTo>
                <a:cubicBezTo>
                  <a:pt x="501780" y="2408180"/>
                  <a:pt x="498613" y="2406707"/>
                  <a:pt x="495373" y="2405205"/>
                </a:cubicBezTo>
                <a:cubicBezTo>
                  <a:pt x="492133" y="2403703"/>
                  <a:pt x="488981" y="2402039"/>
                  <a:pt x="485918" y="2400212"/>
                </a:cubicBezTo>
                <a:cubicBezTo>
                  <a:pt x="482855" y="2398386"/>
                  <a:pt x="480115" y="2396236"/>
                  <a:pt x="477700" y="2393762"/>
                </a:cubicBezTo>
                <a:cubicBezTo>
                  <a:pt x="475284" y="2391287"/>
                  <a:pt x="473326" y="2388386"/>
                  <a:pt x="471823" y="2385058"/>
                </a:cubicBezTo>
                <a:cubicBezTo>
                  <a:pt x="470321" y="2381729"/>
                  <a:pt x="469570" y="2377738"/>
                  <a:pt x="469570" y="2373084"/>
                </a:cubicBezTo>
                <a:cubicBezTo>
                  <a:pt x="469570" y="2368312"/>
                  <a:pt x="470439" y="2364056"/>
                  <a:pt x="472177" y="2360315"/>
                </a:cubicBezTo>
                <a:cubicBezTo>
                  <a:pt x="473915" y="2356574"/>
                  <a:pt x="476330" y="2353437"/>
                  <a:pt x="479423" y="2350904"/>
                </a:cubicBezTo>
                <a:cubicBezTo>
                  <a:pt x="482516" y="2348371"/>
                  <a:pt x="486198" y="2346441"/>
                  <a:pt x="490469" y="2345116"/>
                </a:cubicBezTo>
                <a:cubicBezTo>
                  <a:pt x="494740" y="2343790"/>
                  <a:pt x="499350" y="2343128"/>
                  <a:pt x="504298" y="2343128"/>
                </a:cubicBezTo>
                <a:close/>
                <a:moveTo>
                  <a:pt x="37575" y="2343128"/>
                </a:moveTo>
                <a:cubicBezTo>
                  <a:pt x="40108" y="2343128"/>
                  <a:pt x="42656" y="2343348"/>
                  <a:pt x="45219" y="2343790"/>
                </a:cubicBezTo>
                <a:cubicBezTo>
                  <a:pt x="47781" y="2344232"/>
                  <a:pt x="50197" y="2344821"/>
                  <a:pt x="52465" y="2345558"/>
                </a:cubicBezTo>
                <a:cubicBezTo>
                  <a:pt x="54733" y="2346294"/>
                  <a:pt x="56751" y="2347119"/>
                  <a:pt x="58518" y="2348032"/>
                </a:cubicBezTo>
                <a:cubicBezTo>
                  <a:pt x="60285" y="2348945"/>
                  <a:pt x="61449" y="2349681"/>
                  <a:pt x="62009" y="2350241"/>
                </a:cubicBezTo>
                <a:cubicBezTo>
                  <a:pt x="62568" y="2350801"/>
                  <a:pt x="62936" y="2351243"/>
                  <a:pt x="63113" y="2351567"/>
                </a:cubicBezTo>
                <a:cubicBezTo>
                  <a:pt x="63290" y="2351891"/>
                  <a:pt x="63437" y="2352303"/>
                  <a:pt x="63555" y="2352804"/>
                </a:cubicBezTo>
                <a:cubicBezTo>
                  <a:pt x="63673" y="2353305"/>
                  <a:pt x="63761" y="2353908"/>
                  <a:pt x="63820" y="2354615"/>
                </a:cubicBezTo>
                <a:cubicBezTo>
                  <a:pt x="63879" y="2355322"/>
                  <a:pt x="63908" y="2356235"/>
                  <a:pt x="63908" y="2357355"/>
                </a:cubicBezTo>
                <a:cubicBezTo>
                  <a:pt x="63908" y="2358415"/>
                  <a:pt x="63864" y="2359358"/>
                  <a:pt x="63776" y="2360182"/>
                </a:cubicBezTo>
                <a:cubicBezTo>
                  <a:pt x="63688" y="2361007"/>
                  <a:pt x="63555" y="2361699"/>
                  <a:pt x="63378" y="2362259"/>
                </a:cubicBezTo>
                <a:cubicBezTo>
                  <a:pt x="63201" y="2362819"/>
                  <a:pt x="62951" y="2363231"/>
                  <a:pt x="62627" y="2363496"/>
                </a:cubicBezTo>
                <a:cubicBezTo>
                  <a:pt x="62303" y="2363761"/>
                  <a:pt x="61935" y="2363894"/>
                  <a:pt x="61522" y="2363894"/>
                </a:cubicBezTo>
                <a:cubicBezTo>
                  <a:pt x="60875" y="2363894"/>
                  <a:pt x="59858" y="2363482"/>
                  <a:pt x="58474" y="2362657"/>
                </a:cubicBezTo>
                <a:cubicBezTo>
                  <a:pt x="57089" y="2361832"/>
                  <a:pt x="55396" y="2360904"/>
                  <a:pt x="53393" y="2359873"/>
                </a:cubicBezTo>
                <a:cubicBezTo>
                  <a:pt x="51390" y="2358842"/>
                  <a:pt x="49019" y="2357900"/>
                  <a:pt x="46279" y="2357045"/>
                </a:cubicBezTo>
                <a:cubicBezTo>
                  <a:pt x="43540" y="2356191"/>
                  <a:pt x="40462" y="2355764"/>
                  <a:pt x="37045" y="2355764"/>
                </a:cubicBezTo>
                <a:cubicBezTo>
                  <a:pt x="33864" y="2355764"/>
                  <a:pt x="31095" y="2356191"/>
                  <a:pt x="28738" y="2357045"/>
                </a:cubicBezTo>
                <a:cubicBezTo>
                  <a:pt x="26382" y="2357900"/>
                  <a:pt x="24438" y="2359034"/>
                  <a:pt x="22906" y="2360447"/>
                </a:cubicBezTo>
                <a:cubicBezTo>
                  <a:pt x="21375" y="2361861"/>
                  <a:pt x="20226" y="2363540"/>
                  <a:pt x="19460" y="2365484"/>
                </a:cubicBezTo>
                <a:cubicBezTo>
                  <a:pt x="18694" y="2367428"/>
                  <a:pt x="18311" y="2369490"/>
                  <a:pt x="18311" y="2371670"/>
                </a:cubicBezTo>
                <a:cubicBezTo>
                  <a:pt x="18311" y="2374851"/>
                  <a:pt x="19048" y="2377591"/>
                  <a:pt x="20520" y="2379888"/>
                </a:cubicBezTo>
                <a:cubicBezTo>
                  <a:pt x="21993" y="2382186"/>
                  <a:pt x="23952" y="2384218"/>
                  <a:pt x="26397" y="2385985"/>
                </a:cubicBezTo>
                <a:cubicBezTo>
                  <a:pt x="28842" y="2387753"/>
                  <a:pt x="31625" y="2389373"/>
                  <a:pt x="34747" y="2390846"/>
                </a:cubicBezTo>
                <a:cubicBezTo>
                  <a:pt x="37870" y="2392318"/>
                  <a:pt x="41051" y="2393806"/>
                  <a:pt x="44291" y="2395308"/>
                </a:cubicBezTo>
                <a:cubicBezTo>
                  <a:pt x="47531" y="2396810"/>
                  <a:pt x="50712" y="2398460"/>
                  <a:pt x="53835" y="2400257"/>
                </a:cubicBezTo>
                <a:cubicBezTo>
                  <a:pt x="56957" y="2402054"/>
                  <a:pt x="59740" y="2404174"/>
                  <a:pt x="62185" y="2406619"/>
                </a:cubicBezTo>
                <a:cubicBezTo>
                  <a:pt x="64630" y="2409064"/>
                  <a:pt x="66604" y="2411951"/>
                  <a:pt x="68106" y="2415279"/>
                </a:cubicBezTo>
                <a:cubicBezTo>
                  <a:pt x="69608" y="2418608"/>
                  <a:pt x="70359" y="2422540"/>
                  <a:pt x="70359" y="2427076"/>
                </a:cubicBezTo>
                <a:cubicBezTo>
                  <a:pt x="70359" y="2432437"/>
                  <a:pt x="69372" y="2437209"/>
                  <a:pt x="67399" y="2441391"/>
                </a:cubicBezTo>
                <a:cubicBezTo>
                  <a:pt x="65425" y="2445574"/>
                  <a:pt x="62686" y="2449123"/>
                  <a:pt x="59181" y="2452039"/>
                </a:cubicBezTo>
                <a:cubicBezTo>
                  <a:pt x="55676" y="2454956"/>
                  <a:pt x="51552" y="2457150"/>
                  <a:pt x="46809" y="2458623"/>
                </a:cubicBezTo>
                <a:cubicBezTo>
                  <a:pt x="42067" y="2460096"/>
                  <a:pt x="36957" y="2460832"/>
                  <a:pt x="31478" y="2460832"/>
                </a:cubicBezTo>
                <a:cubicBezTo>
                  <a:pt x="27649" y="2460832"/>
                  <a:pt x="24099" y="2460508"/>
                  <a:pt x="20830" y="2459860"/>
                </a:cubicBezTo>
                <a:cubicBezTo>
                  <a:pt x="17560" y="2459212"/>
                  <a:pt x="14644" y="2458417"/>
                  <a:pt x="12081" y="2457474"/>
                </a:cubicBezTo>
                <a:cubicBezTo>
                  <a:pt x="9519" y="2456532"/>
                  <a:pt x="7368" y="2455560"/>
                  <a:pt x="5631" y="2454558"/>
                </a:cubicBezTo>
                <a:cubicBezTo>
                  <a:pt x="3893" y="2453557"/>
                  <a:pt x="2685" y="2452702"/>
                  <a:pt x="2008" y="2451995"/>
                </a:cubicBezTo>
                <a:cubicBezTo>
                  <a:pt x="1330" y="2451288"/>
                  <a:pt x="829" y="2450390"/>
                  <a:pt x="505" y="2449300"/>
                </a:cubicBezTo>
                <a:cubicBezTo>
                  <a:pt x="181" y="2448210"/>
                  <a:pt x="19" y="2446752"/>
                  <a:pt x="19" y="2444926"/>
                </a:cubicBezTo>
                <a:cubicBezTo>
                  <a:pt x="19" y="2443630"/>
                  <a:pt x="78" y="2442555"/>
                  <a:pt x="196" y="2441701"/>
                </a:cubicBezTo>
                <a:cubicBezTo>
                  <a:pt x="314" y="2440847"/>
                  <a:pt x="491" y="2440154"/>
                  <a:pt x="726" y="2439624"/>
                </a:cubicBezTo>
                <a:cubicBezTo>
                  <a:pt x="962" y="2439094"/>
                  <a:pt x="1256" y="2438726"/>
                  <a:pt x="1610" y="2438519"/>
                </a:cubicBezTo>
                <a:cubicBezTo>
                  <a:pt x="1963" y="2438313"/>
                  <a:pt x="2376" y="2438210"/>
                  <a:pt x="2847" y="2438210"/>
                </a:cubicBezTo>
                <a:cubicBezTo>
                  <a:pt x="3672" y="2438210"/>
                  <a:pt x="4835" y="2438711"/>
                  <a:pt x="6338" y="2439712"/>
                </a:cubicBezTo>
                <a:cubicBezTo>
                  <a:pt x="7840" y="2440714"/>
                  <a:pt x="9769" y="2441804"/>
                  <a:pt x="12125" y="2442982"/>
                </a:cubicBezTo>
                <a:cubicBezTo>
                  <a:pt x="14482" y="2444160"/>
                  <a:pt x="17324" y="2445265"/>
                  <a:pt x="20653" y="2446296"/>
                </a:cubicBezTo>
                <a:cubicBezTo>
                  <a:pt x="23981" y="2447327"/>
                  <a:pt x="27825" y="2447842"/>
                  <a:pt x="32185" y="2447842"/>
                </a:cubicBezTo>
                <a:cubicBezTo>
                  <a:pt x="35484" y="2447842"/>
                  <a:pt x="38503" y="2447400"/>
                  <a:pt x="41242" y="2446517"/>
                </a:cubicBezTo>
                <a:cubicBezTo>
                  <a:pt x="43982" y="2445633"/>
                  <a:pt x="46338" y="2444381"/>
                  <a:pt x="48312" y="2442761"/>
                </a:cubicBezTo>
                <a:cubicBezTo>
                  <a:pt x="50285" y="2441141"/>
                  <a:pt x="51802" y="2439153"/>
                  <a:pt x="52863" y="2436796"/>
                </a:cubicBezTo>
                <a:cubicBezTo>
                  <a:pt x="53923" y="2434440"/>
                  <a:pt x="54453" y="2431759"/>
                  <a:pt x="54453" y="2428755"/>
                </a:cubicBezTo>
                <a:cubicBezTo>
                  <a:pt x="54453" y="2425515"/>
                  <a:pt x="53717" y="2422746"/>
                  <a:pt x="52244" y="2420448"/>
                </a:cubicBezTo>
                <a:cubicBezTo>
                  <a:pt x="50771" y="2418151"/>
                  <a:pt x="48827" y="2416133"/>
                  <a:pt x="46412" y="2414395"/>
                </a:cubicBezTo>
                <a:cubicBezTo>
                  <a:pt x="43997" y="2412658"/>
                  <a:pt x="41242" y="2411067"/>
                  <a:pt x="38149" y="2409623"/>
                </a:cubicBezTo>
                <a:cubicBezTo>
                  <a:pt x="35057" y="2408180"/>
                  <a:pt x="31890" y="2406707"/>
                  <a:pt x="28650" y="2405205"/>
                </a:cubicBezTo>
                <a:cubicBezTo>
                  <a:pt x="25410" y="2403703"/>
                  <a:pt x="22258" y="2402039"/>
                  <a:pt x="19195" y="2400212"/>
                </a:cubicBezTo>
                <a:cubicBezTo>
                  <a:pt x="16131" y="2398386"/>
                  <a:pt x="13392" y="2396236"/>
                  <a:pt x="10977" y="2393762"/>
                </a:cubicBezTo>
                <a:cubicBezTo>
                  <a:pt x="8561" y="2391287"/>
                  <a:pt x="6603" y="2388386"/>
                  <a:pt x="5100" y="2385058"/>
                </a:cubicBezTo>
                <a:cubicBezTo>
                  <a:pt x="3598" y="2381729"/>
                  <a:pt x="2847" y="2377738"/>
                  <a:pt x="2847" y="2373084"/>
                </a:cubicBezTo>
                <a:cubicBezTo>
                  <a:pt x="2847" y="2368312"/>
                  <a:pt x="3716" y="2364056"/>
                  <a:pt x="5454" y="2360315"/>
                </a:cubicBezTo>
                <a:cubicBezTo>
                  <a:pt x="7192" y="2356574"/>
                  <a:pt x="9607" y="2353437"/>
                  <a:pt x="12700" y="2350904"/>
                </a:cubicBezTo>
                <a:cubicBezTo>
                  <a:pt x="15793" y="2348371"/>
                  <a:pt x="19475" y="2346441"/>
                  <a:pt x="23746" y="2345116"/>
                </a:cubicBezTo>
                <a:cubicBezTo>
                  <a:pt x="28017" y="2343790"/>
                  <a:pt x="32627" y="2343128"/>
                  <a:pt x="37575" y="2343128"/>
                </a:cubicBezTo>
                <a:close/>
                <a:moveTo>
                  <a:pt x="8527689" y="2228660"/>
                </a:moveTo>
                <a:cubicBezTo>
                  <a:pt x="8528513" y="2228660"/>
                  <a:pt x="8529677" y="2229161"/>
                  <a:pt x="8531179" y="2230162"/>
                </a:cubicBezTo>
                <a:cubicBezTo>
                  <a:pt x="8532681" y="2231164"/>
                  <a:pt x="8534611" y="2232254"/>
                  <a:pt x="8536967" y="2233432"/>
                </a:cubicBezTo>
                <a:cubicBezTo>
                  <a:pt x="8539324" y="2234610"/>
                  <a:pt x="8542166" y="2235715"/>
                  <a:pt x="8545494" y="2236746"/>
                </a:cubicBezTo>
                <a:lnTo>
                  <a:pt x="8549744" y="2237316"/>
                </a:lnTo>
                <a:lnTo>
                  <a:pt x="8549744" y="2250682"/>
                </a:lnTo>
                <a:lnTo>
                  <a:pt x="8545671" y="2250310"/>
                </a:lnTo>
                <a:cubicBezTo>
                  <a:pt x="8542402" y="2249662"/>
                  <a:pt x="8539485" y="2248867"/>
                  <a:pt x="8536923" y="2247924"/>
                </a:cubicBezTo>
                <a:cubicBezTo>
                  <a:pt x="8534360" y="2246982"/>
                  <a:pt x="8532210" y="2246010"/>
                  <a:pt x="8530472" y="2245008"/>
                </a:cubicBezTo>
                <a:cubicBezTo>
                  <a:pt x="8528734" y="2244007"/>
                  <a:pt x="8527527" y="2243152"/>
                  <a:pt x="8526849" y="2242445"/>
                </a:cubicBezTo>
                <a:cubicBezTo>
                  <a:pt x="8526172" y="2241739"/>
                  <a:pt x="8525671" y="2240840"/>
                  <a:pt x="8525347" y="2239750"/>
                </a:cubicBezTo>
                <a:cubicBezTo>
                  <a:pt x="8525023" y="2238660"/>
                  <a:pt x="8524861" y="2237203"/>
                  <a:pt x="8524861" y="2235376"/>
                </a:cubicBezTo>
                <a:cubicBezTo>
                  <a:pt x="8524861" y="2234080"/>
                  <a:pt x="8524920" y="2233005"/>
                  <a:pt x="8525038" y="2232151"/>
                </a:cubicBezTo>
                <a:cubicBezTo>
                  <a:pt x="8525156" y="2231297"/>
                  <a:pt x="8525332" y="2230604"/>
                  <a:pt x="8525568" y="2230074"/>
                </a:cubicBezTo>
                <a:cubicBezTo>
                  <a:pt x="8525804" y="2229544"/>
                  <a:pt x="8526098" y="2229176"/>
                  <a:pt x="8526451" y="2228970"/>
                </a:cubicBezTo>
                <a:cubicBezTo>
                  <a:pt x="8526805" y="2228763"/>
                  <a:pt x="8527218" y="2228660"/>
                  <a:pt x="8527689" y="2228660"/>
                </a:cubicBezTo>
                <a:close/>
                <a:moveTo>
                  <a:pt x="8549744" y="2135400"/>
                </a:moveTo>
                <a:lnTo>
                  <a:pt x="8549744" y="2149733"/>
                </a:lnTo>
                <a:lnTo>
                  <a:pt x="8547748" y="2150897"/>
                </a:lnTo>
                <a:cubicBezTo>
                  <a:pt x="8546216" y="2152312"/>
                  <a:pt x="8545068" y="2153990"/>
                  <a:pt x="8544301" y="2155935"/>
                </a:cubicBezTo>
                <a:cubicBezTo>
                  <a:pt x="8543536" y="2157878"/>
                  <a:pt x="8543153" y="2159940"/>
                  <a:pt x="8543153" y="2162120"/>
                </a:cubicBezTo>
                <a:cubicBezTo>
                  <a:pt x="8543153" y="2165302"/>
                  <a:pt x="8543889" y="2168041"/>
                  <a:pt x="8545362" y="2170338"/>
                </a:cubicBezTo>
                <a:lnTo>
                  <a:pt x="8549744" y="2174886"/>
                </a:lnTo>
                <a:lnTo>
                  <a:pt x="8549744" y="2193676"/>
                </a:lnTo>
                <a:lnTo>
                  <a:pt x="8544036" y="2190662"/>
                </a:lnTo>
                <a:cubicBezTo>
                  <a:pt x="8540973" y="2188836"/>
                  <a:pt x="8538234" y="2186686"/>
                  <a:pt x="8535818" y="2184212"/>
                </a:cubicBezTo>
                <a:cubicBezTo>
                  <a:pt x="8533403" y="2181738"/>
                  <a:pt x="8531444" y="2178836"/>
                  <a:pt x="8529942" y="2175508"/>
                </a:cubicBezTo>
                <a:cubicBezTo>
                  <a:pt x="8528440" y="2172180"/>
                  <a:pt x="8527689" y="2168188"/>
                  <a:pt x="8527689" y="2163534"/>
                </a:cubicBezTo>
                <a:cubicBezTo>
                  <a:pt x="8527689" y="2158762"/>
                  <a:pt x="8528558" y="2154506"/>
                  <a:pt x="8530295" y="2150765"/>
                </a:cubicBezTo>
                <a:cubicBezTo>
                  <a:pt x="8532034" y="2147024"/>
                  <a:pt x="8534449" y="2143887"/>
                  <a:pt x="8537541" y="2141355"/>
                </a:cubicBezTo>
                <a:cubicBezTo>
                  <a:pt x="8540634" y="2138821"/>
                  <a:pt x="8544317" y="2136891"/>
                  <a:pt x="8548587" y="2135566"/>
                </a:cubicBezTo>
                <a:close/>
                <a:moveTo>
                  <a:pt x="8273457" y="2135257"/>
                </a:moveTo>
                <a:lnTo>
                  <a:pt x="8282789" y="2135257"/>
                </a:lnTo>
                <a:cubicBezTo>
                  <a:pt x="8284703" y="2135257"/>
                  <a:pt x="8286378" y="2135433"/>
                  <a:pt x="8287814" y="2135787"/>
                </a:cubicBezTo>
                <a:cubicBezTo>
                  <a:pt x="8289250" y="2136141"/>
                  <a:pt x="8290506" y="2136700"/>
                  <a:pt x="8291582" y="2137466"/>
                </a:cubicBezTo>
                <a:cubicBezTo>
                  <a:pt x="8292659" y="2138232"/>
                  <a:pt x="8293556" y="2139204"/>
                  <a:pt x="8294274" y="2140382"/>
                </a:cubicBezTo>
                <a:cubicBezTo>
                  <a:pt x="8294992" y="2141560"/>
                  <a:pt x="8295620" y="2142945"/>
                  <a:pt x="8296158" y="2144535"/>
                </a:cubicBezTo>
                <a:lnTo>
                  <a:pt x="8328854" y="2227335"/>
                </a:lnTo>
                <a:lnTo>
                  <a:pt x="8329296" y="2227335"/>
                </a:lnTo>
                <a:lnTo>
                  <a:pt x="8363317" y="2144800"/>
                </a:lnTo>
                <a:cubicBezTo>
                  <a:pt x="8363975" y="2143033"/>
                  <a:pt x="8364694" y="2141531"/>
                  <a:pt x="8365472" y="2140294"/>
                </a:cubicBezTo>
                <a:cubicBezTo>
                  <a:pt x="8366250" y="2139056"/>
                  <a:pt x="8367104" y="2138070"/>
                  <a:pt x="8368031" y="2137333"/>
                </a:cubicBezTo>
                <a:cubicBezTo>
                  <a:pt x="8368959" y="2136597"/>
                  <a:pt x="8369991" y="2136067"/>
                  <a:pt x="8371128" y="2135743"/>
                </a:cubicBezTo>
                <a:cubicBezTo>
                  <a:pt x="8372265" y="2135419"/>
                  <a:pt x="8373582" y="2135257"/>
                  <a:pt x="8375079" y="2135257"/>
                </a:cubicBezTo>
                <a:lnTo>
                  <a:pt x="8384864" y="2135257"/>
                </a:lnTo>
                <a:cubicBezTo>
                  <a:pt x="8385762" y="2135257"/>
                  <a:pt x="8386615" y="2135390"/>
                  <a:pt x="8387423" y="2135654"/>
                </a:cubicBezTo>
                <a:cubicBezTo>
                  <a:pt x="8388231" y="2135919"/>
                  <a:pt x="8388919" y="2136332"/>
                  <a:pt x="8389488" y="2136891"/>
                </a:cubicBezTo>
                <a:cubicBezTo>
                  <a:pt x="8390057" y="2137451"/>
                  <a:pt x="8390521" y="2138158"/>
                  <a:pt x="8390879" y="2139012"/>
                </a:cubicBezTo>
                <a:cubicBezTo>
                  <a:pt x="8391239" y="2139866"/>
                  <a:pt x="8391418" y="2140912"/>
                  <a:pt x="8391418" y="2142149"/>
                </a:cubicBezTo>
                <a:lnTo>
                  <a:pt x="8391418" y="2247305"/>
                </a:lnTo>
                <a:cubicBezTo>
                  <a:pt x="8391418" y="2247777"/>
                  <a:pt x="8391297" y="2248189"/>
                  <a:pt x="8391054" y="2248543"/>
                </a:cubicBezTo>
                <a:cubicBezTo>
                  <a:pt x="8390811" y="2248896"/>
                  <a:pt x="8390387" y="2249176"/>
                  <a:pt x="8389780" y="2249382"/>
                </a:cubicBezTo>
                <a:cubicBezTo>
                  <a:pt x="8389173" y="2249588"/>
                  <a:pt x="8388399" y="2249765"/>
                  <a:pt x="8387459" y="2249913"/>
                </a:cubicBezTo>
                <a:cubicBezTo>
                  <a:pt x="8386519" y="2250060"/>
                  <a:pt x="8385290" y="2250133"/>
                  <a:pt x="8383773" y="2250133"/>
                </a:cubicBezTo>
                <a:cubicBezTo>
                  <a:pt x="8382378" y="2250133"/>
                  <a:pt x="8381179" y="2250060"/>
                  <a:pt x="8380178" y="2249913"/>
                </a:cubicBezTo>
                <a:cubicBezTo>
                  <a:pt x="8379177" y="2249765"/>
                  <a:pt x="8378388" y="2249588"/>
                  <a:pt x="8377812" y="2249382"/>
                </a:cubicBezTo>
                <a:cubicBezTo>
                  <a:pt x="8377235" y="2249176"/>
                  <a:pt x="8376825" y="2248896"/>
                  <a:pt x="8376583" y="2248543"/>
                </a:cubicBezTo>
                <a:cubicBezTo>
                  <a:pt x="8376340" y="2248189"/>
                  <a:pt x="8376219" y="2247777"/>
                  <a:pt x="8376219" y="2247305"/>
                </a:cubicBezTo>
                <a:lnTo>
                  <a:pt x="8376219" y="2147716"/>
                </a:lnTo>
                <a:lnTo>
                  <a:pt x="8376042" y="2147716"/>
                </a:lnTo>
                <a:lnTo>
                  <a:pt x="8335747" y="2247748"/>
                </a:lnTo>
                <a:cubicBezTo>
                  <a:pt x="8335570" y="2248160"/>
                  <a:pt x="8335320" y="2248513"/>
                  <a:pt x="8334996" y="2248808"/>
                </a:cubicBezTo>
                <a:cubicBezTo>
                  <a:pt x="8334672" y="2249102"/>
                  <a:pt x="8334200" y="2249353"/>
                  <a:pt x="8333582" y="2249559"/>
                </a:cubicBezTo>
                <a:cubicBezTo>
                  <a:pt x="8332963" y="2249765"/>
                  <a:pt x="8332227" y="2249913"/>
                  <a:pt x="8331373" y="2250001"/>
                </a:cubicBezTo>
                <a:cubicBezTo>
                  <a:pt x="8330519" y="2250089"/>
                  <a:pt x="8329502" y="2250133"/>
                  <a:pt x="8328324" y="2250133"/>
                </a:cubicBezTo>
                <a:cubicBezTo>
                  <a:pt x="8327087" y="2250133"/>
                  <a:pt x="8326026" y="2250074"/>
                  <a:pt x="8325143" y="2249956"/>
                </a:cubicBezTo>
                <a:cubicBezTo>
                  <a:pt x="8324259" y="2249839"/>
                  <a:pt x="8323523" y="2249677"/>
                  <a:pt x="8322934" y="2249470"/>
                </a:cubicBezTo>
                <a:cubicBezTo>
                  <a:pt x="8322345" y="2249264"/>
                  <a:pt x="8321888" y="2249014"/>
                  <a:pt x="8321564" y="2248720"/>
                </a:cubicBezTo>
                <a:cubicBezTo>
                  <a:pt x="8321240" y="2248425"/>
                  <a:pt x="8321019" y="2248101"/>
                  <a:pt x="8320901" y="2247748"/>
                </a:cubicBezTo>
                <a:lnTo>
                  <a:pt x="8282373" y="2147716"/>
                </a:lnTo>
                <a:lnTo>
                  <a:pt x="8282285" y="2147716"/>
                </a:lnTo>
                <a:lnTo>
                  <a:pt x="8282285" y="2247305"/>
                </a:lnTo>
                <a:cubicBezTo>
                  <a:pt x="8282285" y="2247777"/>
                  <a:pt x="8282164" y="2248189"/>
                  <a:pt x="8281922" y="2248543"/>
                </a:cubicBezTo>
                <a:cubicBezTo>
                  <a:pt x="8281679" y="2248896"/>
                  <a:pt x="8281254" y="2249176"/>
                  <a:pt x="8280647" y="2249382"/>
                </a:cubicBezTo>
                <a:cubicBezTo>
                  <a:pt x="8280040" y="2249588"/>
                  <a:pt x="8279251" y="2249765"/>
                  <a:pt x="8278281" y="2249913"/>
                </a:cubicBezTo>
                <a:cubicBezTo>
                  <a:pt x="8277310" y="2250060"/>
                  <a:pt x="8276066" y="2250133"/>
                  <a:pt x="8274549" y="2250133"/>
                </a:cubicBezTo>
                <a:cubicBezTo>
                  <a:pt x="8273092" y="2250133"/>
                  <a:pt x="8271879" y="2250060"/>
                  <a:pt x="8270909" y="2249913"/>
                </a:cubicBezTo>
                <a:cubicBezTo>
                  <a:pt x="8269938" y="2249765"/>
                  <a:pt x="8269164" y="2249588"/>
                  <a:pt x="8268587" y="2249382"/>
                </a:cubicBezTo>
                <a:cubicBezTo>
                  <a:pt x="8268011" y="2249176"/>
                  <a:pt x="8267617" y="2248896"/>
                  <a:pt x="8267404" y="2248543"/>
                </a:cubicBezTo>
                <a:cubicBezTo>
                  <a:pt x="8267192" y="2248189"/>
                  <a:pt x="8267086" y="2247777"/>
                  <a:pt x="8267086" y="2247305"/>
                </a:cubicBezTo>
                <a:lnTo>
                  <a:pt x="8267086" y="2142149"/>
                </a:lnTo>
                <a:cubicBezTo>
                  <a:pt x="8267086" y="2139675"/>
                  <a:pt x="8267744" y="2137908"/>
                  <a:pt x="8269060" y="2136848"/>
                </a:cubicBezTo>
                <a:cubicBezTo>
                  <a:pt x="8270376" y="2135787"/>
                  <a:pt x="8271841" y="2135257"/>
                  <a:pt x="8273457" y="2135257"/>
                </a:cubicBezTo>
                <a:close/>
                <a:moveTo>
                  <a:pt x="7806732" y="2135257"/>
                </a:moveTo>
                <a:lnTo>
                  <a:pt x="7816064" y="2135257"/>
                </a:lnTo>
                <a:cubicBezTo>
                  <a:pt x="7817978" y="2135257"/>
                  <a:pt x="7819653" y="2135433"/>
                  <a:pt x="7821089" y="2135787"/>
                </a:cubicBezTo>
                <a:cubicBezTo>
                  <a:pt x="7822525" y="2136141"/>
                  <a:pt x="7823781" y="2136700"/>
                  <a:pt x="7824857" y="2137466"/>
                </a:cubicBezTo>
                <a:cubicBezTo>
                  <a:pt x="7825934" y="2138232"/>
                  <a:pt x="7826832" y="2139204"/>
                  <a:pt x="7827550" y="2140382"/>
                </a:cubicBezTo>
                <a:cubicBezTo>
                  <a:pt x="7828268" y="2141560"/>
                  <a:pt x="7828895" y="2142945"/>
                  <a:pt x="7829434" y="2144535"/>
                </a:cubicBezTo>
                <a:lnTo>
                  <a:pt x="7862129" y="2227335"/>
                </a:lnTo>
                <a:lnTo>
                  <a:pt x="7862571" y="2227335"/>
                </a:lnTo>
                <a:lnTo>
                  <a:pt x="7896592" y="2144800"/>
                </a:lnTo>
                <a:cubicBezTo>
                  <a:pt x="7897251" y="2143033"/>
                  <a:pt x="7897969" y="2141531"/>
                  <a:pt x="7898748" y="2140294"/>
                </a:cubicBezTo>
                <a:cubicBezTo>
                  <a:pt x="7899525" y="2139056"/>
                  <a:pt x="7900379" y="2138070"/>
                  <a:pt x="7901307" y="2137333"/>
                </a:cubicBezTo>
                <a:cubicBezTo>
                  <a:pt x="7902235" y="2136597"/>
                  <a:pt x="7903266" y="2136067"/>
                  <a:pt x="7904404" y="2135743"/>
                </a:cubicBezTo>
                <a:cubicBezTo>
                  <a:pt x="7905540" y="2135419"/>
                  <a:pt x="7906857" y="2135257"/>
                  <a:pt x="7908354" y="2135257"/>
                </a:cubicBezTo>
                <a:lnTo>
                  <a:pt x="7918139" y="2135257"/>
                </a:lnTo>
                <a:cubicBezTo>
                  <a:pt x="7919038" y="2135257"/>
                  <a:pt x="7919890" y="2135390"/>
                  <a:pt x="7920698" y="2135654"/>
                </a:cubicBezTo>
                <a:cubicBezTo>
                  <a:pt x="7921506" y="2135919"/>
                  <a:pt x="7922194" y="2136332"/>
                  <a:pt x="7922763" y="2136891"/>
                </a:cubicBezTo>
                <a:cubicBezTo>
                  <a:pt x="7923332" y="2137451"/>
                  <a:pt x="7923796" y="2138158"/>
                  <a:pt x="7924155" y="2139012"/>
                </a:cubicBezTo>
                <a:cubicBezTo>
                  <a:pt x="7924514" y="2139866"/>
                  <a:pt x="7924693" y="2140912"/>
                  <a:pt x="7924693" y="2142149"/>
                </a:cubicBezTo>
                <a:lnTo>
                  <a:pt x="7924693" y="2247305"/>
                </a:lnTo>
                <a:cubicBezTo>
                  <a:pt x="7924693" y="2247777"/>
                  <a:pt x="7924572" y="2248189"/>
                  <a:pt x="7924330" y="2248543"/>
                </a:cubicBezTo>
                <a:cubicBezTo>
                  <a:pt x="7924087" y="2248896"/>
                  <a:pt x="7923662" y="2249176"/>
                  <a:pt x="7923055" y="2249382"/>
                </a:cubicBezTo>
                <a:cubicBezTo>
                  <a:pt x="7922448" y="2249588"/>
                  <a:pt x="7921674" y="2249765"/>
                  <a:pt x="7920734" y="2249913"/>
                </a:cubicBezTo>
                <a:cubicBezTo>
                  <a:pt x="7919794" y="2250060"/>
                  <a:pt x="7918565" y="2250133"/>
                  <a:pt x="7917048" y="2250133"/>
                </a:cubicBezTo>
                <a:cubicBezTo>
                  <a:pt x="7915653" y="2250133"/>
                  <a:pt x="7914455" y="2250060"/>
                  <a:pt x="7913454" y="2249913"/>
                </a:cubicBezTo>
                <a:cubicBezTo>
                  <a:pt x="7912453" y="2249765"/>
                  <a:pt x="7911664" y="2249588"/>
                  <a:pt x="7911087" y="2249382"/>
                </a:cubicBezTo>
                <a:cubicBezTo>
                  <a:pt x="7910510" y="2249176"/>
                  <a:pt x="7910100" y="2248896"/>
                  <a:pt x="7909858" y="2248543"/>
                </a:cubicBezTo>
                <a:cubicBezTo>
                  <a:pt x="7909615" y="2248189"/>
                  <a:pt x="7909494" y="2247777"/>
                  <a:pt x="7909494" y="2247305"/>
                </a:cubicBezTo>
                <a:lnTo>
                  <a:pt x="7909494" y="2147716"/>
                </a:lnTo>
                <a:lnTo>
                  <a:pt x="7909317" y="2147716"/>
                </a:lnTo>
                <a:lnTo>
                  <a:pt x="7869022" y="2247748"/>
                </a:lnTo>
                <a:cubicBezTo>
                  <a:pt x="7868845" y="2248160"/>
                  <a:pt x="7868595" y="2248513"/>
                  <a:pt x="7868271" y="2248808"/>
                </a:cubicBezTo>
                <a:cubicBezTo>
                  <a:pt x="7867947" y="2249102"/>
                  <a:pt x="7867476" y="2249353"/>
                  <a:pt x="7866857" y="2249559"/>
                </a:cubicBezTo>
                <a:cubicBezTo>
                  <a:pt x="7866238" y="2249765"/>
                  <a:pt x="7865502" y="2249913"/>
                  <a:pt x="7864648" y="2250001"/>
                </a:cubicBezTo>
                <a:cubicBezTo>
                  <a:pt x="7863794" y="2250089"/>
                  <a:pt x="7862778" y="2250133"/>
                  <a:pt x="7861599" y="2250133"/>
                </a:cubicBezTo>
                <a:cubicBezTo>
                  <a:pt x="7860362" y="2250133"/>
                  <a:pt x="7859302" y="2250074"/>
                  <a:pt x="7858418" y="2249956"/>
                </a:cubicBezTo>
                <a:cubicBezTo>
                  <a:pt x="7857534" y="2249839"/>
                  <a:pt x="7856798" y="2249677"/>
                  <a:pt x="7856209" y="2249470"/>
                </a:cubicBezTo>
                <a:cubicBezTo>
                  <a:pt x="7855620" y="2249264"/>
                  <a:pt x="7855164" y="2249014"/>
                  <a:pt x="7854839" y="2248720"/>
                </a:cubicBezTo>
                <a:cubicBezTo>
                  <a:pt x="7854515" y="2248425"/>
                  <a:pt x="7854294" y="2248101"/>
                  <a:pt x="7854176" y="2247748"/>
                </a:cubicBezTo>
                <a:lnTo>
                  <a:pt x="7815649" y="2147716"/>
                </a:lnTo>
                <a:lnTo>
                  <a:pt x="7815560" y="2147716"/>
                </a:lnTo>
                <a:lnTo>
                  <a:pt x="7815560" y="2247305"/>
                </a:lnTo>
                <a:cubicBezTo>
                  <a:pt x="7815560" y="2247777"/>
                  <a:pt x="7815439" y="2248189"/>
                  <a:pt x="7815197" y="2248543"/>
                </a:cubicBezTo>
                <a:cubicBezTo>
                  <a:pt x="7814954" y="2248896"/>
                  <a:pt x="7814529" y="2249176"/>
                  <a:pt x="7813922" y="2249382"/>
                </a:cubicBezTo>
                <a:cubicBezTo>
                  <a:pt x="7813315" y="2249588"/>
                  <a:pt x="7812526" y="2249765"/>
                  <a:pt x="7811556" y="2249913"/>
                </a:cubicBezTo>
                <a:cubicBezTo>
                  <a:pt x="7810585" y="2250060"/>
                  <a:pt x="7809341" y="2250133"/>
                  <a:pt x="7807824" y="2250133"/>
                </a:cubicBezTo>
                <a:cubicBezTo>
                  <a:pt x="7806368" y="2250133"/>
                  <a:pt x="7805154" y="2250060"/>
                  <a:pt x="7804184" y="2249913"/>
                </a:cubicBezTo>
                <a:cubicBezTo>
                  <a:pt x="7803213" y="2249765"/>
                  <a:pt x="7802439" y="2249588"/>
                  <a:pt x="7801863" y="2249382"/>
                </a:cubicBezTo>
                <a:cubicBezTo>
                  <a:pt x="7801286" y="2249176"/>
                  <a:pt x="7800892" y="2248896"/>
                  <a:pt x="7800680" y="2248543"/>
                </a:cubicBezTo>
                <a:cubicBezTo>
                  <a:pt x="7800467" y="2248189"/>
                  <a:pt x="7800361" y="2247777"/>
                  <a:pt x="7800361" y="2247305"/>
                </a:cubicBezTo>
                <a:lnTo>
                  <a:pt x="7800361" y="2142149"/>
                </a:lnTo>
                <a:cubicBezTo>
                  <a:pt x="7800361" y="2139675"/>
                  <a:pt x="7801019" y="2137908"/>
                  <a:pt x="7802335" y="2136848"/>
                </a:cubicBezTo>
                <a:cubicBezTo>
                  <a:pt x="7803651" y="2135787"/>
                  <a:pt x="7805117" y="2135257"/>
                  <a:pt x="7806732" y="2135257"/>
                </a:cubicBezTo>
                <a:close/>
                <a:moveTo>
                  <a:pt x="7330482" y="2135257"/>
                </a:moveTo>
                <a:lnTo>
                  <a:pt x="7339814" y="2135257"/>
                </a:lnTo>
                <a:cubicBezTo>
                  <a:pt x="7341728" y="2135257"/>
                  <a:pt x="7343403" y="2135433"/>
                  <a:pt x="7344839" y="2135787"/>
                </a:cubicBezTo>
                <a:cubicBezTo>
                  <a:pt x="7346275" y="2136141"/>
                  <a:pt x="7347531" y="2136700"/>
                  <a:pt x="7348607" y="2137466"/>
                </a:cubicBezTo>
                <a:cubicBezTo>
                  <a:pt x="7349684" y="2138232"/>
                  <a:pt x="7350582" y="2139204"/>
                  <a:pt x="7351300" y="2140382"/>
                </a:cubicBezTo>
                <a:cubicBezTo>
                  <a:pt x="7352018" y="2141560"/>
                  <a:pt x="7352645" y="2142945"/>
                  <a:pt x="7353184" y="2144535"/>
                </a:cubicBezTo>
                <a:lnTo>
                  <a:pt x="7385879" y="2227335"/>
                </a:lnTo>
                <a:lnTo>
                  <a:pt x="7386321" y="2227335"/>
                </a:lnTo>
                <a:lnTo>
                  <a:pt x="7420342" y="2144800"/>
                </a:lnTo>
                <a:cubicBezTo>
                  <a:pt x="7421001" y="2143033"/>
                  <a:pt x="7421719" y="2141531"/>
                  <a:pt x="7422498" y="2140294"/>
                </a:cubicBezTo>
                <a:cubicBezTo>
                  <a:pt x="7423275" y="2139056"/>
                  <a:pt x="7424129" y="2138070"/>
                  <a:pt x="7425057" y="2137333"/>
                </a:cubicBezTo>
                <a:cubicBezTo>
                  <a:pt x="7425985" y="2136597"/>
                  <a:pt x="7427016" y="2136067"/>
                  <a:pt x="7428154" y="2135743"/>
                </a:cubicBezTo>
                <a:cubicBezTo>
                  <a:pt x="7429290" y="2135419"/>
                  <a:pt x="7430607" y="2135257"/>
                  <a:pt x="7432104" y="2135257"/>
                </a:cubicBezTo>
                <a:lnTo>
                  <a:pt x="7441889" y="2135257"/>
                </a:lnTo>
                <a:cubicBezTo>
                  <a:pt x="7442788" y="2135257"/>
                  <a:pt x="7443640" y="2135390"/>
                  <a:pt x="7444448" y="2135654"/>
                </a:cubicBezTo>
                <a:cubicBezTo>
                  <a:pt x="7445256" y="2135919"/>
                  <a:pt x="7445944" y="2136332"/>
                  <a:pt x="7446513" y="2136891"/>
                </a:cubicBezTo>
                <a:cubicBezTo>
                  <a:pt x="7447082" y="2137451"/>
                  <a:pt x="7447546" y="2138158"/>
                  <a:pt x="7447905" y="2139012"/>
                </a:cubicBezTo>
                <a:cubicBezTo>
                  <a:pt x="7448264" y="2139866"/>
                  <a:pt x="7448443" y="2140912"/>
                  <a:pt x="7448443" y="2142149"/>
                </a:cubicBezTo>
                <a:lnTo>
                  <a:pt x="7448443" y="2247305"/>
                </a:lnTo>
                <a:cubicBezTo>
                  <a:pt x="7448443" y="2247777"/>
                  <a:pt x="7448322" y="2248189"/>
                  <a:pt x="7448080" y="2248543"/>
                </a:cubicBezTo>
                <a:cubicBezTo>
                  <a:pt x="7447837" y="2248896"/>
                  <a:pt x="7447412" y="2249176"/>
                  <a:pt x="7446805" y="2249382"/>
                </a:cubicBezTo>
                <a:cubicBezTo>
                  <a:pt x="7446198" y="2249588"/>
                  <a:pt x="7445424" y="2249765"/>
                  <a:pt x="7444484" y="2249913"/>
                </a:cubicBezTo>
                <a:cubicBezTo>
                  <a:pt x="7443544" y="2250060"/>
                  <a:pt x="7442315" y="2250133"/>
                  <a:pt x="7440798" y="2250133"/>
                </a:cubicBezTo>
                <a:cubicBezTo>
                  <a:pt x="7439403" y="2250133"/>
                  <a:pt x="7438205" y="2250060"/>
                  <a:pt x="7437204" y="2249913"/>
                </a:cubicBezTo>
                <a:cubicBezTo>
                  <a:pt x="7436203" y="2249765"/>
                  <a:pt x="7435414" y="2249588"/>
                  <a:pt x="7434837" y="2249382"/>
                </a:cubicBezTo>
                <a:cubicBezTo>
                  <a:pt x="7434260" y="2249176"/>
                  <a:pt x="7433850" y="2248896"/>
                  <a:pt x="7433608" y="2248543"/>
                </a:cubicBezTo>
                <a:cubicBezTo>
                  <a:pt x="7433365" y="2248189"/>
                  <a:pt x="7433244" y="2247777"/>
                  <a:pt x="7433244" y="2247305"/>
                </a:cubicBezTo>
                <a:lnTo>
                  <a:pt x="7433244" y="2147716"/>
                </a:lnTo>
                <a:lnTo>
                  <a:pt x="7433067" y="2147716"/>
                </a:lnTo>
                <a:lnTo>
                  <a:pt x="7392772" y="2247748"/>
                </a:lnTo>
                <a:cubicBezTo>
                  <a:pt x="7392595" y="2248160"/>
                  <a:pt x="7392345" y="2248513"/>
                  <a:pt x="7392021" y="2248808"/>
                </a:cubicBezTo>
                <a:cubicBezTo>
                  <a:pt x="7391697" y="2249102"/>
                  <a:pt x="7391226" y="2249353"/>
                  <a:pt x="7390607" y="2249559"/>
                </a:cubicBezTo>
                <a:cubicBezTo>
                  <a:pt x="7389988" y="2249765"/>
                  <a:pt x="7389252" y="2249913"/>
                  <a:pt x="7388398" y="2250001"/>
                </a:cubicBezTo>
                <a:cubicBezTo>
                  <a:pt x="7387544" y="2250089"/>
                  <a:pt x="7386528" y="2250133"/>
                  <a:pt x="7385349" y="2250133"/>
                </a:cubicBezTo>
                <a:cubicBezTo>
                  <a:pt x="7384112" y="2250133"/>
                  <a:pt x="7383052" y="2250074"/>
                  <a:pt x="7382168" y="2249956"/>
                </a:cubicBezTo>
                <a:cubicBezTo>
                  <a:pt x="7381284" y="2249839"/>
                  <a:pt x="7380548" y="2249677"/>
                  <a:pt x="7379959" y="2249470"/>
                </a:cubicBezTo>
                <a:cubicBezTo>
                  <a:pt x="7379370" y="2249264"/>
                  <a:pt x="7378914" y="2249014"/>
                  <a:pt x="7378589" y="2248720"/>
                </a:cubicBezTo>
                <a:cubicBezTo>
                  <a:pt x="7378265" y="2248425"/>
                  <a:pt x="7378044" y="2248101"/>
                  <a:pt x="7377926" y="2247748"/>
                </a:cubicBezTo>
                <a:lnTo>
                  <a:pt x="7339399" y="2147716"/>
                </a:lnTo>
                <a:lnTo>
                  <a:pt x="7339310" y="2147716"/>
                </a:lnTo>
                <a:lnTo>
                  <a:pt x="7339310" y="2247305"/>
                </a:lnTo>
                <a:cubicBezTo>
                  <a:pt x="7339310" y="2247777"/>
                  <a:pt x="7339189" y="2248189"/>
                  <a:pt x="7338947" y="2248543"/>
                </a:cubicBezTo>
                <a:cubicBezTo>
                  <a:pt x="7338704" y="2248896"/>
                  <a:pt x="7338279" y="2249176"/>
                  <a:pt x="7337672" y="2249382"/>
                </a:cubicBezTo>
                <a:cubicBezTo>
                  <a:pt x="7337065" y="2249588"/>
                  <a:pt x="7336276" y="2249765"/>
                  <a:pt x="7335306" y="2249913"/>
                </a:cubicBezTo>
                <a:cubicBezTo>
                  <a:pt x="7334335" y="2250060"/>
                  <a:pt x="7333091" y="2250133"/>
                  <a:pt x="7331574" y="2250133"/>
                </a:cubicBezTo>
                <a:cubicBezTo>
                  <a:pt x="7330118" y="2250133"/>
                  <a:pt x="7328904" y="2250060"/>
                  <a:pt x="7327934" y="2249913"/>
                </a:cubicBezTo>
                <a:cubicBezTo>
                  <a:pt x="7326963" y="2249765"/>
                  <a:pt x="7326189" y="2249588"/>
                  <a:pt x="7325613" y="2249382"/>
                </a:cubicBezTo>
                <a:cubicBezTo>
                  <a:pt x="7325036" y="2249176"/>
                  <a:pt x="7324642" y="2248896"/>
                  <a:pt x="7324430" y="2248543"/>
                </a:cubicBezTo>
                <a:cubicBezTo>
                  <a:pt x="7324217" y="2248189"/>
                  <a:pt x="7324111" y="2247777"/>
                  <a:pt x="7324111" y="2247305"/>
                </a:cubicBezTo>
                <a:lnTo>
                  <a:pt x="7324111" y="2142149"/>
                </a:lnTo>
                <a:cubicBezTo>
                  <a:pt x="7324111" y="2139675"/>
                  <a:pt x="7324769" y="2137908"/>
                  <a:pt x="7326085" y="2136848"/>
                </a:cubicBezTo>
                <a:cubicBezTo>
                  <a:pt x="7327401" y="2135787"/>
                  <a:pt x="7328867" y="2135257"/>
                  <a:pt x="7330482" y="2135257"/>
                </a:cubicBezTo>
                <a:close/>
                <a:moveTo>
                  <a:pt x="6863757" y="2135257"/>
                </a:moveTo>
                <a:lnTo>
                  <a:pt x="6873089" y="2135257"/>
                </a:lnTo>
                <a:cubicBezTo>
                  <a:pt x="6875003" y="2135257"/>
                  <a:pt x="6876678" y="2135433"/>
                  <a:pt x="6878114" y="2135787"/>
                </a:cubicBezTo>
                <a:cubicBezTo>
                  <a:pt x="6879550" y="2136141"/>
                  <a:pt x="6880806" y="2136700"/>
                  <a:pt x="6881882" y="2137466"/>
                </a:cubicBezTo>
                <a:cubicBezTo>
                  <a:pt x="6882959" y="2138232"/>
                  <a:pt x="6883857" y="2139204"/>
                  <a:pt x="6884575" y="2140382"/>
                </a:cubicBezTo>
                <a:cubicBezTo>
                  <a:pt x="6885293" y="2141560"/>
                  <a:pt x="6885920" y="2142945"/>
                  <a:pt x="6886459" y="2144535"/>
                </a:cubicBezTo>
                <a:lnTo>
                  <a:pt x="6919154" y="2227335"/>
                </a:lnTo>
                <a:lnTo>
                  <a:pt x="6919596" y="2227335"/>
                </a:lnTo>
                <a:lnTo>
                  <a:pt x="6953617" y="2144800"/>
                </a:lnTo>
                <a:cubicBezTo>
                  <a:pt x="6954276" y="2143033"/>
                  <a:pt x="6954994" y="2141531"/>
                  <a:pt x="6955773" y="2140294"/>
                </a:cubicBezTo>
                <a:cubicBezTo>
                  <a:pt x="6956550" y="2139056"/>
                  <a:pt x="6957404" y="2138070"/>
                  <a:pt x="6958332" y="2137333"/>
                </a:cubicBezTo>
                <a:cubicBezTo>
                  <a:pt x="6959260" y="2136597"/>
                  <a:pt x="6960291" y="2136067"/>
                  <a:pt x="6961429" y="2135743"/>
                </a:cubicBezTo>
                <a:cubicBezTo>
                  <a:pt x="6962565" y="2135419"/>
                  <a:pt x="6963882" y="2135257"/>
                  <a:pt x="6965379" y="2135257"/>
                </a:cubicBezTo>
                <a:lnTo>
                  <a:pt x="6975164" y="2135257"/>
                </a:lnTo>
                <a:cubicBezTo>
                  <a:pt x="6976063" y="2135257"/>
                  <a:pt x="6976915" y="2135390"/>
                  <a:pt x="6977723" y="2135654"/>
                </a:cubicBezTo>
                <a:cubicBezTo>
                  <a:pt x="6978531" y="2135919"/>
                  <a:pt x="6979219" y="2136332"/>
                  <a:pt x="6979788" y="2136891"/>
                </a:cubicBezTo>
                <a:cubicBezTo>
                  <a:pt x="6980357" y="2137451"/>
                  <a:pt x="6980821" y="2138158"/>
                  <a:pt x="6981180" y="2139012"/>
                </a:cubicBezTo>
                <a:cubicBezTo>
                  <a:pt x="6981539" y="2139866"/>
                  <a:pt x="6981718" y="2140912"/>
                  <a:pt x="6981718" y="2142149"/>
                </a:cubicBezTo>
                <a:lnTo>
                  <a:pt x="6981718" y="2247305"/>
                </a:lnTo>
                <a:cubicBezTo>
                  <a:pt x="6981718" y="2247777"/>
                  <a:pt x="6981597" y="2248189"/>
                  <a:pt x="6981355" y="2248543"/>
                </a:cubicBezTo>
                <a:cubicBezTo>
                  <a:pt x="6981112" y="2248896"/>
                  <a:pt x="6980687" y="2249176"/>
                  <a:pt x="6980080" y="2249382"/>
                </a:cubicBezTo>
                <a:cubicBezTo>
                  <a:pt x="6979473" y="2249588"/>
                  <a:pt x="6978699" y="2249765"/>
                  <a:pt x="6977759" y="2249913"/>
                </a:cubicBezTo>
                <a:cubicBezTo>
                  <a:pt x="6976819" y="2250060"/>
                  <a:pt x="6975590" y="2250133"/>
                  <a:pt x="6974073" y="2250133"/>
                </a:cubicBezTo>
                <a:cubicBezTo>
                  <a:pt x="6972678" y="2250133"/>
                  <a:pt x="6971480" y="2250060"/>
                  <a:pt x="6970479" y="2249913"/>
                </a:cubicBezTo>
                <a:cubicBezTo>
                  <a:pt x="6969478" y="2249765"/>
                  <a:pt x="6968689" y="2249588"/>
                  <a:pt x="6968112" y="2249382"/>
                </a:cubicBezTo>
                <a:cubicBezTo>
                  <a:pt x="6967535" y="2249176"/>
                  <a:pt x="6967125" y="2248896"/>
                  <a:pt x="6966883" y="2248543"/>
                </a:cubicBezTo>
                <a:cubicBezTo>
                  <a:pt x="6966640" y="2248189"/>
                  <a:pt x="6966519" y="2247777"/>
                  <a:pt x="6966519" y="2247305"/>
                </a:cubicBezTo>
                <a:lnTo>
                  <a:pt x="6966519" y="2147716"/>
                </a:lnTo>
                <a:lnTo>
                  <a:pt x="6966342" y="2147716"/>
                </a:lnTo>
                <a:lnTo>
                  <a:pt x="6926047" y="2247748"/>
                </a:lnTo>
                <a:cubicBezTo>
                  <a:pt x="6925870" y="2248160"/>
                  <a:pt x="6925620" y="2248513"/>
                  <a:pt x="6925296" y="2248808"/>
                </a:cubicBezTo>
                <a:cubicBezTo>
                  <a:pt x="6924972" y="2249102"/>
                  <a:pt x="6924501" y="2249353"/>
                  <a:pt x="6923882" y="2249559"/>
                </a:cubicBezTo>
                <a:cubicBezTo>
                  <a:pt x="6923263" y="2249765"/>
                  <a:pt x="6922527" y="2249913"/>
                  <a:pt x="6921673" y="2250001"/>
                </a:cubicBezTo>
                <a:cubicBezTo>
                  <a:pt x="6920819" y="2250089"/>
                  <a:pt x="6919803" y="2250133"/>
                  <a:pt x="6918624" y="2250133"/>
                </a:cubicBezTo>
                <a:cubicBezTo>
                  <a:pt x="6917387" y="2250133"/>
                  <a:pt x="6916327" y="2250074"/>
                  <a:pt x="6915443" y="2249956"/>
                </a:cubicBezTo>
                <a:cubicBezTo>
                  <a:pt x="6914559" y="2249839"/>
                  <a:pt x="6913823" y="2249677"/>
                  <a:pt x="6913234" y="2249470"/>
                </a:cubicBezTo>
                <a:cubicBezTo>
                  <a:pt x="6912645" y="2249264"/>
                  <a:pt x="6912189" y="2249014"/>
                  <a:pt x="6911864" y="2248720"/>
                </a:cubicBezTo>
                <a:cubicBezTo>
                  <a:pt x="6911540" y="2248425"/>
                  <a:pt x="6911319" y="2248101"/>
                  <a:pt x="6911201" y="2247748"/>
                </a:cubicBezTo>
                <a:lnTo>
                  <a:pt x="6872674" y="2147716"/>
                </a:lnTo>
                <a:lnTo>
                  <a:pt x="6872585" y="2147716"/>
                </a:lnTo>
                <a:lnTo>
                  <a:pt x="6872585" y="2247305"/>
                </a:lnTo>
                <a:cubicBezTo>
                  <a:pt x="6872585" y="2247777"/>
                  <a:pt x="6872464" y="2248189"/>
                  <a:pt x="6872222" y="2248543"/>
                </a:cubicBezTo>
                <a:cubicBezTo>
                  <a:pt x="6871979" y="2248896"/>
                  <a:pt x="6871554" y="2249176"/>
                  <a:pt x="6870947" y="2249382"/>
                </a:cubicBezTo>
                <a:cubicBezTo>
                  <a:pt x="6870340" y="2249588"/>
                  <a:pt x="6869551" y="2249765"/>
                  <a:pt x="6868581" y="2249913"/>
                </a:cubicBezTo>
                <a:cubicBezTo>
                  <a:pt x="6867610" y="2250060"/>
                  <a:pt x="6866366" y="2250133"/>
                  <a:pt x="6864849" y="2250133"/>
                </a:cubicBezTo>
                <a:cubicBezTo>
                  <a:pt x="6863393" y="2250133"/>
                  <a:pt x="6862179" y="2250060"/>
                  <a:pt x="6861209" y="2249913"/>
                </a:cubicBezTo>
                <a:cubicBezTo>
                  <a:pt x="6860238" y="2249765"/>
                  <a:pt x="6859464" y="2249588"/>
                  <a:pt x="6858888" y="2249382"/>
                </a:cubicBezTo>
                <a:cubicBezTo>
                  <a:pt x="6858311" y="2249176"/>
                  <a:pt x="6857917" y="2248896"/>
                  <a:pt x="6857705" y="2248543"/>
                </a:cubicBezTo>
                <a:cubicBezTo>
                  <a:pt x="6857492" y="2248189"/>
                  <a:pt x="6857386" y="2247777"/>
                  <a:pt x="6857386" y="2247305"/>
                </a:cubicBezTo>
                <a:lnTo>
                  <a:pt x="6857386" y="2142149"/>
                </a:lnTo>
                <a:cubicBezTo>
                  <a:pt x="6857386" y="2139675"/>
                  <a:pt x="6858044" y="2137908"/>
                  <a:pt x="6859360" y="2136848"/>
                </a:cubicBezTo>
                <a:cubicBezTo>
                  <a:pt x="6860676" y="2135787"/>
                  <a:pt x="6862142" y="2135257"/>
                  <a:pt x="6863757" y="2135257"/>
                </a:cubicBezTo>
                <a:close/>
                <a:moveTo>
                  <a:pt x="6387507" y="2135257"/>
                </a:moveTo>
                <a:lnTo>
                  <a:pt x="6396839" y="2135257"/>
                </a:lnTo>
                <a:cubicBezTo>
                  <a:pt x="6398753" y="2135257"/>
                  <a:pt x="6400428" y="2135433"/>
                  <a:pt x="6401864" y="2135787"/>
                </a:cubicBezTo>
                <a:cubicBezTo>
                  <a:pt x="6403300" y="2136141"/>
                  <a:pt x="6404556" y="2136700"/>
                  <a:pt x="6405632" y="2137466"/>
                </a:cubicBezTo>
                <a:cubicBezTo>
                  <a:pt x="6406709" y="2138232"/>
                  <a:pt x="6407607" y="2139204"/>
                  <a:pt x="6408325" y="2140382"/>
                </a:cubicBezTo>
                <a:cubicBezTo>
                  <a:pt x="6409043" y="2141560"/>
                  <a:pt x="6409670" y="2142945"/>
                  <a:pt x="6410209" y="2144535"/>
                </a:cubicBezTo>
                <a:lnTo>
                  <a:pt x="6442904" y="2227335"/>
                </a:lnTo>
                <a:lnTo>
                  <a:pt x="6443346" y="2227335"/>
                </a:lnTo>
                <a:lnTo>
                  <a:pt x="6477367" y="2144800"/>
                </a:lnTo>
                <a:cubicBezTo>
                  <a:pt x="6478026" y="2143033"/>
                  <a:pt x="6478744" y="2141531"/>
                  <a:pt x="6479523" y="2140294"/>
                </a:cubicBezTo>
                <a:cubicBezTo>
                  <a:pt x="6480300" y="2139056"/>
                  <a:pt x="6481154" y="2138070"/>
                  <a:pt x="6482082" y="2137333"/>
                </a:cubicBezTo>
                <a:cubicBezTo>
                  <a:pt x="6483010" y="2136597"/>
                  <a:pt x="6484041" y="2136067"/>
                  <a:pt x="6485179" y="2135743"/>
                </a:cubicBezTo>
                <a:cubicBezTo>
                  <a:pt x="6486315" y="2135419"/>
                  <a:pt x="6487632" y="2135257"/>
                  <a:pt x="6489129" y="2135257"/>
                </a:cubicBezTo>
                <a:lnTo>
                  <a:pt x="6498914" y="2135257"/>
                </a:lnTo>
                <a:cubicBezTo>
                  <a:pt x="6499813" y="2135257"/>
                  <a:pt x="6500665" y="2135390"/>
                  <a:pt x="6501473" y="2135654"/>
                </a:cubicBezTo>
                <a:cubicBezTo>
                  <a:pt x="6502281" y="2135919"/>
                  <a:pt x="6502969" y="2136332"/>
                  <a:pt x="6503538" y="2136891"/>
                </a:cubicBezTo>
                <a:cubicBezTo>
                  <a:pt x="6504107" y="2137451"/>
                  <a:pt x="6504571" y="2138158"/>
                  <a:pt x="6504930" y="2139012"/>
                </a:cubicBezTo>
                <a:cubicBezTo>
                  <a:pt x="6505289" y="2139866"/>
                  <a:pt x="6505468" y="2140912"/>
                  <a:pt x="6505468" y="2142149"/>
                </a:cubicBezTo>
                <a:lnTo>
                  <a:pt x="6505468" y="2247305"/>
                </a:lnTo>
                <a:cubicBezTo>
                  <a:pt x="6505468" y="2247777"/>
                  <a:pt x="6505347" y="2248189"/>
                  <a:pt x="6505105" y="2248543"/>
                </a:cubicBezTo>
                <a:cubicBezTo>
                  <a:pt x="6504862" y="2248896"/>
                  <a:pt x="6504437" y="2249176"/>
                  <a:pt x="6503830" y="2249382"/>
                </a:cubicBezTo>
                <a:cubicBezTo>
                  <a:pt x="6503223" y="2249588"/>
                  <a:pt x="6502449" y="2249765"/>
                  <a:pt x="6501509" y="2249913"/>
                </a:cubicBezTo>
                <a:cubicBezTo>
                  <a:pt x="6500569" y="2250060"/>
                  <a:pt x="6499340" y="2250133"/>
                  <a:pt x="6497823" y="2250133"/>
                </a:cubicBezTo>
                <a:cubicBezTo>
                  <a:pt x="6496428" y="2250133"/>
                  <a:pt x="6495230" y="2250060"/>
                  <a:pt x="6494229" y="2249913"/>
                </a:cubicBezTo>
                <a:cubicBezTo>
                  <a:pt x="6493228" y="2249765"/>
                  <a:pt x="6492439" y="2249588"/>
                  <a:pt x="6491862" y="2249382"/>
                </a:cubicBezTo>
                <a:cubicBezTo>
                  <a:pt x="6491285" y="2249176"/>
                  <a:pt x="6490875" y="2248896"/>
                  <a:pt x="6490633" y="2248543"/>
                </a:cubicBezTo>
                <a:cubicBezTo>
                  <a:pt x="6490390" y="2248189"/>
                  <a:pt x="6490269" y="2247777"/>
                  <a:pt x="6490269" y="2247305"/>
                </a:cubicBezTo>
                <a:lnTo>
                  <a:pt x="6490269" y="2147716"/>
                </a:lnTo>
                <a:lnTo>
                  <a:pt x="6490092" y="2147716"/>
                </a:lnTo>
                <a:lnTo>
                  <a:pt x="6449797" y="2247748"/>
                </a:lnTo>
                <a:cubicBezTo>
                  <a:pt x="6449620" y="2248160"/>
                  <a:pt x="6449370" y="2248513"/>
                  <a:pt x="6449046" y="2248808"/>
                </a:cubicBezTo>
                <a:cubicBezTo>
                  <a:pt x="6448722" y="2249102"/>
                  <a:pt x="6448251" y="2249353"/>
                  <a:pt x="6447632" y="2249559"/>
                </a:cubicBezTo>
                <a:cubicBezTo>
                  <a:pt x="6447013" y="2249765"/>
                  <a:pt x="6446277" y="2249913"/>
                  <a:pt x="6445423" y="2250001"/>
                </a:cubicBezTo>
                <a:cubicBezTo>
                  <a:pt x="6444569" y="2250089"/>
                  <a:pt x="6443553" y="2250133"/>
                  <a:pt x="6442374" y="2250133"/>
                </a:cubicBezTo>
                <a:cubicBezTo>
                  <a:pt x="6441137" y="2250133"/>
                  <a:pt x="6440077" y="2250074"/>
                  <a:pt x="6439193" y="2249956"/>
                </a:cubicBezTo>
                <a:cubicBezTo>
                  <a:pt x="6438309" y="2249839"/>
                  <a:pt x="6437573" y="2249677"/>
                  <a:pt x="6436984" y="2249470"/>
                </a:cubicBezTo>
                <a:cubicBezTo>
                  <a:pt x="6436395" y="2249264"/>
                  <a:pt x="6435939" y="2249014"/>
                  <a:pt x="6435614" y="2248720"/>
                </a:cubicBezTo>
                <a:cubicBezTo>
                  <a:pt x="6435290" y="2248425"/>
                  <a:pt x="6435069" y="2248101"/>
                  <a:pt x="6434951" y="2247748"/>
                </a:cubicBezTo>
                <a:lnTo>
                  <a:pt x="6396424" y="2147716"/>
                </a:lnTo>
                <a:lnTo>
                  <a:pt x="6396335" y="2147716"/>
                </a:lnTo>
                <a:lnTo>
                  <a:pt x="6396335" y="2247305"/>
                </a:lnTo>
                <a:cubicBezTo>
                  <a:pt x="6396335" y="2247777"/>
                  <a:pt x="6396214" y="2248189"/>
                  <a:pt x="6395972" y="2248543"/>
                </a:cubicBezTo>
                <a:cubicBezTo>
                  <a:pt x="6395729" y="2248896"/>
                  <a:pt x="6395304" y="2249176"/>
                  <a:pt x="6394697" y="2249382"/>
                </a:cubicBezTo>
                <a:cubicBezTo>
                  <a:pt x="6394090" y="2249588"/>
                  <a:pt x="6393301" y="2249765"/>
                  <a:pt x="6392331" y="2249913"/>
                </a:cubicBezTo>
                <a:cubicBezTo>
                  <a:pt x="6391360" y="2250060"/>
                  <a:pt x="6390116" y="2250133"/>
                  <a:pt x="6388599" y="2250133"/>
                </a:cubicBezTo>
                <a:cubicBezTo>
                  <a:pt x="6387143" y="2250133"/>
                  <a:pt x="6385929" y="2250060"/>
                  <a:pt x="6384959" y="2249913"/>
                </a:cubicBezTo>
                <a:cubicBezTo>
                  <a:pt x="6383988" y="2249765"/>
                  <a:pt x="6383214" y="2249588"/>
                  <a:pt x="6382638" y="2249382"/>
                </a:cubicBezTo>
                <a:cubicBezTo>
                  <a:pt x="6382061" y="2249176"/>
                  <a:pt x="6381667" y="2248896"/>
                  <a:pt x="6381455" y="2248543"/>
                </a:cubicBezTo>
                <a:cubicBezTo>
                  <a:pt x="6381242" y="2248189"/>
                  <a:pt x="6381136" y="2247777"/>
                  <a:pt x="6381136" y="2247305"/>
                </a:cubicBezTo>
                <a:lnTo>
                  <a:pt x="6381136" y="2142149"/>
                </a:lnTo>
                <a:cubicBezTo>
                  <a:pt x="6381136" y="2139675"/>
                  <a:pt x="6381794" y="2137908"/>
                  <a:pt x="6383110" y="2136848"/>
                </a:cubicBezTo>
                <a:cubicBezTo>
                  <a:pt x="6384426" y="2135787"/>
                  <a:pt x="6385892" y="2135257"/>
                  <a:pt x="6387507" y="2135257"/>
                </a:cubicBezTo>
                <a:close/>
                <a:moveTo>
                  <a:pt x="5920782" y="2135257"/>
                </a:moveTo>
                <a:lnTo>
                  <a:pt x="5930114" y="2135257"/>
                </a:lnTo>
                <a:cubicBezTo>
                  <a:pt x="5932028" y="2135257"/>
                  <a:pt x="5933703" y="2135433"/>
                  <a:pt x="5935139" y="2135787"/>
                </a:cubicBezTo>
                <a:cubicBezTo>
                  <a:pt x="5936575" y="2136141"/>
                  <a:pt x="5937831" y="2136700"/>
                  <a:pt x="5938907" y="2137466"/>
                </a:cubicBezTo>
                <a:cubicBezTo>
                  <a:pt x="5939984" y="2138232"/>
                  <a:pt x="5940882" y="2139204"/>
                  <a:pt x="5941600" y="2140382"/>
                </a:cubicBezTo>
                <a:cubicBezTo>
                  <a:pt x="5942318" y="2141560"/>
                  <a:pt x="5942945" y="2142945"/>
                  <a:pt x="5943484" y="2144535"/>
                </a:cubicBezTo>
                <a:lnTo>
                  <a:pt x="5976179" y="2227335"/>
                </a:lnTo>
                <a:lnTo>
                  <a:pt x="5976621" y="2227335"/>
                </a:lnTo>
                <a:lnTo>
                  <a:pt x="6010642" y="2144800"/>
                </a:lnTo>
                <a:cubicBezTo>
                  <a:pt x="6011301" y="2143033"/>
                  <a:pt x="6012019" y="2141531"/>
                  <a:pt x="6012798" y="2140294"/>
                </a:cubicBezTo>
                <a:cubicBezTo>
                  <a:pt x="6013575" y="2139056"/>
                  <a:pt x="6014429" y="2138070"/>
                  <a:pt x="6015357" y="2137333"/>
                </a:cubicBezTo>
                <a:cubicBezTo>
                  <a:pt x="6016285" y="2136597"/>
                  <a:pt x="6017316" y="2136067"/>
                  <a:pt x="6018454" y="2135743"/>
                </a:cubicBezTo>
                <a:cubicBezTo>
                  <a:pt x="6019590" y="2135419"/>
                  <a:pt x="6020907" y="2135257"/>
                  <a:pt x="6022404" y="2135257"/>
                </a:cubicBezTo>
                <a:lnTo>
                  <a:pt x="6032189" y="2135257"/>
                </a:lnTo>
                <a:cubicBezTo>
                  <a:pt x="6033088" y="2135257"/>
                  <a:pt x="6033940" y="2135390"/>
                  <a:pt x="6034748" y="2135654"/>
                </a:cubicBezTo>
                <a:cubicBezTo>
                  <a:pt x="6035556" y="2135919"/>
                  <a:pt x="6036244" y="2136332"/>
                  <a:pt x="6036813" y="2136891"/>
                </a:cubicBezTo>
                <a:cubicBezTo>
                  <a:pt x="6037382" y="2137451"/>
                  <a:pt x="6037846" y="2138158"/>
                  <a:pt x="6038205" y="2139012"/>
                </a:cubicBezTo>
                <a:cubicBezTo>
                  <a:pt x="6038564" y="2139866"/>
                  <a:pt x="6038743" y="2140912"/>
                  <a:pt x="6038743" y="2142149"/>
                </a:cubicBezTo>
                <a:lnTo>
                  <a:pt x="6038743" y="2247305"/>
                </a:lnTo>
                <a:cubicBezTo>
                  <a:pt x="6038743" y="2247777"/>
                  <a:pt x="6038622" y="2248189"/>
                  <a:pt x="6038380" y="2248543"/>
                </a:cubicBezTo>
                <a:cubicBezTo>
                  <a:pt x="6038137" y="2248896"/>
                  <a:pt x="6037712" y="2249176"/>
                  <a:pt x="6037105" y="2249382"/>
                </a:cubicBezTo>
                <a:cubicBezTo>
                  <a:pt x="6036498" y="2249588"/>
                  <a:pt x="6035724" y="2249765"/>
                  <a:pt x="6034784" y="2249913"/>
                </a:cubicBezTo>
                <a:cubicBezTo>
                  <a:pt x="6033844" y="2250060"/>
                  <a:pt x="6032615" y="2250133"/>
                  <a:pt x="6031098" y="2250133"/>
                </a:cubicBezTo>
                <a:cubicBezTo>
                  <a:pt x="6029703" y="2250133"/>
                  <a:pt x="6028505" y="2250060"/>
                  <a:pt x="6027504" y="2249913"/>
                </a:cubicBezTo>
                <a:cubicBezTo>
                  <a:pt x="6026503" y="2249765"/>
                  <a:pt x="6025714" y="2249588"/>
                  <a:pt x="6025137" y="2249382"/>
                </a:cubicBezTo>
                <a:cubicBezTo>
                  <a:pt x="6024560" y="2249176"/>
                  <a:pt x="6024150" y="2248896"/>
                  <a:pt x="6023908" y="2248543"/>
                </a:cubicBezTo>
                <a:cubicBezTo>
                  <a:pt x="6023665" y="2248189"/>
                  <a:pt x="6023544" y="2247777"/>
                  <a:pt x="6023544" y="2247305"/>
                </a:cubicBezTo>
                <a:lnTo>
                  <a:pt x="6023544" y="2147716"/>
                </a:lnTo>
                <a:lnTo>
                  <a:pt x="6023367" y="2147716"/>
                </a:lnTo>
                <a:lnTo>
                  <a:pt x="5983072" y="2247748"/>
                </a:lnTo>
                <a:cubicBezTo>
                  <a:pt x="5982895" y="2248160"/>
                  <a:pt x="5982645" y="2248513"/>
                  <a:pt x="5982321" y="2248808"/>
                </a:cubicBezTo>
                <a:cubicBezTo>
                  <a:pt x="5981997" y="2249102"/>
                  <a:pt x="5981526" y="2249353"/>
                  <a:pt x="5980907" y="2249559"/>
                </a:cubicBezTo>
                <a:cubicBezTo>
                  <a:pt x="5980288" y="2249765"/>
                  <a:pt x="5979552" y="2249913"/>
                  <a:pt x="5978698" y="2250001"/>
                </a:cubicBezTo>
                <a:cubicBezTo>
                  <a:pt x="5977844" y="2250089"/>
                  <a:pt x="5976828" y="2250133"/>
                  <a:pt x="5975649" y="2250133"/>
                </a:cubicBezTo>
                <a:cubicBezTo>
                  <a:pt x="5974412" y="2250133"/>
                  <a:pt x="5973352" y="2250074"/>
                  <a:pt x="5972468" y="2249956"/>
                </a:cubicBezTo>
                <a:cubicBezTo>
                  <a:pt x="5971584" y="2249839"/>
                  <a:pt x="5970848" y="2249677"/>
                  <a:pt x="5970259" y="2249470"/>
                </a:cubicBezTo>
                <a:cubicBezTo>
                  <a:pt x="5969670" y="2249264"/>
                  <a:pt x="5969214" y="2249014"/>
                  <a:pt x="5968889" y="2248720"/>
                </a:cubicBezTo>
                <a:cubicBezTo>
                  <a:pt x="5968565" y="2248425"/>
                  <a:pt x="5968344" y="2248101"/>
                  <a:pt x="5968226" y="2247748"/>
                </a:cubicBezTo>
                <a:lnTo>
                  <a:pt x="5929699" y="2147716"/>
                </a:lnTo>
                <a:lnTo>
                  <a:pt x="5929610" y="2147716"/>
                </a:lnTo>
                <a:lnTo>
                  <a:pt x="5929610" y="2247305"/>
                </a:lnTo>
                <a:cubicBezTo>
                  <a:pt x="5929610" y="2247777"/>
                  <a:pt x="5929489" y="2248189"/>
                  <a:pt x="5929247" y="2248543"/>
                </a:cubicBezTo>
                <a:cubicBezTo>
                  <a:pt x="5929004" y="2248896"/>
                  <a:pt x="5928579" y="2249176"/>
                  <a:pt x="5927972" y="2249382"/>
                </a:cubicBezTo>
                <a:cubicBezTo>
                  <a:pt x="5927365" y="2249588"/>
                  <a:pt x="5926576" y="2249765"/>
                  <a:pt x="5925606" y="2249913"/>
                </a:cubicBezTo>
                <a:cubicBezTo>
                  <a:pt x="5924635" y="2250060"/>
                  <a:pt x="5923391" y="2250133"/>
                  <a:pt x="5921874" y="2250133"/>
                </a:cubicBezTo>
                <a:cubicBezTo>
                  <a:pt x="5920418" y="2250133"/>
                  <a:pt x="5919204" y="2250060"/>
                  <a:pt x="5918234" y="2249913"/>
                </a:cubicBezTo>
                <a:cubicBezTo>
                  <a:pt x="5917263" y="2249765"/>
                  <a:pt x="5916489" y="2249588"/>
                  <a:pt x="5915913" y="2249382"/>
                </a:cubicBezTo>
                <a:cubicBezTo>
                  <a:pt x="5915336" y="2249176"/>
                  <a:pt x="5914942" y="2248896"/>
                  <a:pt x="5914730" y="2248543"/>
                </a:cubicBezTo>
                <a:cubicBezTo>
                  <a:pt x="5914517" y="2248189"/>
                  <a:pt x="5914411" y="2247777"/>
                  <a:pt x="5914411" y="2247305"/>
                </a:cubicBezTo>
                <a:lnTo>
                  <a:pt x="5914411" y="2142149"/>
                </a:lnTo>
                <a:cubicBezTo>
                  <a:pt x="5914411" y="2139675"/>
                  <a:pt x="5915069" y="2137908"/>
                  <a:pt x="5916385" y="2136848"/>
                </a:cubicBezTo>
                <a:cubicBezTo>
                  <a:pt x="5917701" y="2135787"/>
                  <a:pt x="5919167" y="2135257"/>
                  <a:pt x="5920782" y="2135257"/>
                </a:cubicBezTo>
                <a:close/>
                <a:moveTo>
                  <a:pt x="5444532" y="2135257"/>
                </a:moveTo>
                <a:lnTo>
                  <a:pt x="5453864" y="2135257"/>
                </a:lnTo>
                <a:cubicBezTo>
                  <a:pt x="5455778" y="2135257"/>
                  <a:pt x="5457453" y="2135433"/>
                  <a:pt x="5458889" y="2135787"/>
                </a:cubicBezTo>
                <a:cubicBezTo>
                  <a:pt x="5460325" y="2136141"/>
                  <a:pt x="5461581" y="2136700"/>
                  <a:pt x="5462657" y="2137466"/>
                </a:cubicBezTo>
                <a:cubicBezTo>
                  <a:pt x="5463734" y="2138232"/>
                  <a:pt x="5464632" y="2139204"/>
                  <a:pt x="5465350" y="2140382"/>
                </a:cubicBezTo>
                <a:cubicBezTo>
                  <a:pt x="5466068" y="2141560"/>
                  <a:pt x="5466695" y="2142945"/>
                  <a:pt x="5467234" y="2144535"/>
                </a:cubicBezTo>
                <a:lnTo>
                  <a:pt x="5499929" y="2227335"/>
                </a:lnTo>
                <a:lnTo>
                  <a:pt x="5500371" y="2227335"/>
                </a:lnTo>
                <a:lnTo>
                  <a:pt x="5534392" y="2144800"/>
                </a:lnTo>
                <a:cubicBezTo>
                  <a:pt x="5535051" y="2143033"/>
                  <a:pt x="5535769" y="2141531"/>
                  <a:pt x="5536548" y="2140294"/>
                </a:cubicBezTo>
                <a:cubicBezTo>
                  <a:pt x="5537325" y="2139056"/>
                  <a:pt x="5538179" y="2138070"/>
                  <a:pt x="5539107" y="2137333"/>
                </a:cubicBezTo>
                <a:cubicBezTo>
                  <a:pt x="5540035" y="2136597"/>
                  <a:pt x="5541066" y="2136067"/>
                  <a:pt x="5542204" y="2135743"/>
                </a:cubicBezTo>
                <a:cubicBezTo>
                  <a:pt x="5543340" y="2135419"/>
                  <a:pt x="5544657" y="2135257"/>
                  <a:pt x="5546154" y="2135257"/>
                </a:cubicBezTo>
                <a:lnTo>
                  <a:pt x="5555939" y="2135257"/>
                </a:lnTo>
                <a:cubicBezTo>
                  <a:pt x="5556838" y="2135257"/>
                  <a:pt x="5557690" y="2135390"/>
                  <a:pt x="5558498" y="2135654"/>
                </a:cubicBezTo>
                <a:cubicBezTo>
                  <a:pt x="5559306" y="2135919"/>
                  <a:pt x="5559994" y="2136332"/>
                  <a:pt x="5560563" y="2136891"/>
                </a:cubicBezTo>
                <a:cubicBezTo>
                  <a:pt x="5561132" y="2137451"/>
                  <a:pt x="5561596" y="2138158"/>
                  <a:pt x="5561955" y="2139012"/>
                </a:cubicBezTo>
                <a:cubicBezTo>
                  <a:pt x="5562314" y="2139866"/>
                  <a:pt x="5562493" y="2140912"/>
                  <a:pt x="5562493" y="2142149"/>
                </a:cubicBezTo>
                <a:lnTo>
                  <a:pt x="5562493" y="2247305"/>
                </a:lnTo>
                <a:cubicBezTo>
                  <a:pt x="5562493" y="2247777"/>
                  <a:pt x="5562372" y="2248189"/>
                  <a:pt x="5562130" y="2248543"/>
                </a:cubicBezTo>
                <a:cubicBezTo>
                  <a:pt x="5561887" y="2248896"/>
                  <a:pt x="5561462" y="2249176"/>
                  <a:pt x="5560855" y="2249382"/>
                </a:cubicBezTo>
                <a:cubicBezTo>
                  <a:pt x="5560248" y="2249588"/>
                  <a:pt x="5559474" y="2249765"/>
                  <a:pt x="5558534" y="2249913"/>
                </a:cubicBezTo>
                <a:cubicBezTo>
                  <a:pt x="5557594" y="2250060"/>
                  <a:pt x="5556365" y="2250133"/>
                  <a:pt x="5554848" y="2250133"/>
                </a:cubicBezTo>
                <a:cubicBezTo>
                  <a:pt x="5553453" y="2250133"/>
                  <a:pt x="5552255" y="2250060"/>
                  <a:pt x="5551254" y="2249913"/>
                </a:cubicBezTo>
                <a:cubicBezTo>
                  <a:pt x="5550253" y="2249765"/>
                  <a:pt x="5549464" y="2249588"/>
                  <a:pt x="5548887" y="2249382"/>
                </a:cubicBezTo>
                <a:cubicBezTo>
                  <a:pt x="5548310" y="2249176"/>
                  <a:pt x="5547900" y="2248896"/>
                  <a:pt x="5547658" y="2248543"/>
                </a:cubicBezTo>
                <a:cubicBezTo>
                  <a:pt x="5547415" y="2248189"/>
                  <a:pt x="5547294" y="2247777"/>
                  <a:pt x="5547294" y="2247305"/>
                </a:cubicBezTo>
                <a:lnTo>
                  <a:pt x="5547294" y="2147716"/>
                </a:lnTo>
                <a:lnTo>
                  <a:pt x="5547117" y="2147716"/>
                </a:lnTo>
                <a:lnTo>
                  <a:pt x="5506822" y="2247748"/>
                </a:lnTo>
                <a:cubicBezTo>
                  <a:pt x="5506645" y="2248160"/>
                  <a:pt x="5506395" y="2248513"/>
                  <a:pt x="5506071" y="2248808"/>
                </a:cubicBezTo>
                <a:cubicBezTo>
                  <a:pt x="5505747" y="2249102"/>
                  <a:pt x="5505276" y="2249353"/>
                  <a:pt x="5504657" y="2249559"/>
                </a:cubicBezTo>
                <a:cubicBezTo>
                  <a:pt x="5504038" y="2249765"/>
                  <a:pt x="5503302" y="2249913"/>
                  <a:pt x="5502448" y="2250001"/>
                </a:cubicBezTo>
                <a:cubicBezTo>
                  <a:pt x="5501594" y="2250089"/>
                  <a:pt x="5500578" y="2250133"/>
                  <a:pt x="5499399" y="2250133"/>
                </a:cubicBezTo>
                <a:cubicBezTo>
                  <a:pt x="5498162" y="2250133"/>
                  <a:pt x="5497102" y="2250074"/>
                  <a:pt x="5496218" y="2249956"/>
                </a:cubicBezTo>
                <a:cubicBezTo>
                  <a:pt x="5495334" y="2249839"/>
                  <a:pt x="5494598" y="2249677"/>
                  <a:pt x="5494009" y="2249470"/>
                </a:cubicBezTo>
                <a:cubicBezTo>
                  <a:pt x="5493420" y="2249264"/>
                  <a:pt x="5492964" y="2249014"/>
                  <a:pt x="5492639" y="2248720"/>
                </a:cubicBezTo>
                <a:cubicBezTo>
                  <a:pt x="5492315" y="2248425"/>
                  <a:pt x="5492094" y="2248101"/>
                  <a:pt x="5491976" y="2247748"/>
                </a:cubicBezTo>
                <a:lnTo>
                  <a:pt x="5453449" y="2147716"/>
                </a:lnTo>
                <a:lnTo>
                  <a:pt x="5453360" y="2147716"/>
                </a:lnTo>
                <a:lnTo>
                  <a:pt x="5453360" y="2247305"/>
                </a:lnTo>
                <a:cubicBezTo>
                  <a:pt x="5453360" y="2247777"/>
                  <a:pt x="5453239" y="2248189"/>
                  <a:pt x="5452997" y="2248543"/>
                </a:cubicBezTo>
                <a:cubicBezTo>
                  <a:pt x="5452754" y="2248896"/>
                  <a:pt x="5452329" y="2249176"/>
                  <a:pt x="5451722" y="2249382"/>
                </a:cubicBezTo>
                <a:cubicBezTo>
                  <a:pt x="5451115" y="2249588"/>
                  <a:pt x="5450326" y="2249765"/>
                  <a:pt x="5449356" y="2249913"/>
                </a:cubicBezTo>
                <a:cubicBezTo>
                  <a:pt x="5448385" y="2250060"/>
                  <a:pt x="5447141" y="2250133"/>
                  <a:pt x="5445624" y="2250133"/>
                </a:cubicBezTo>
                <a:cubicBezTo>
                  <a:pt x="5444168" y="2250133"/>
                  <a:pt x="5442954" y="2250060"/>
                  <a:pt x="5441984" y="2249913"/>
                </a:cubicBezTo>
                <a:cubicBezTo>
                  <a:pt x="5441013" y="2249765"/>
                  <a:pt x="5440239" y="2249588"/>
                  <a:pt x="5439663" y="2249382"/>
                </a:cubicBezTo>
                <a:cubicBezTo>
                  <a:pt x="5439086" y="2249176"/>
                  <a:pt x="5438692" y="2248896"/>
                  <a:pt x="5438480" y="2248543"/>
                </a:cubicBezTo>
                <a:cubicBezTo>
                  <a:pt x="5438267" y="2248189"/>
                  <a:pt x="5438161" y="2247777"/>
                  <a:pt x="5438161" y="2247305"/>
                </a:cubicBezTo>
                <a:lnTo>
                  <a:pt x="5438161" y="2142149"/>
                </a:lnTo>
                <a:cubicBezTo>
                  <a:pt x="5438161" y="2139675"/>
                  <a:pt x="5438819" y="2137908"/>
                  <a:pt x="5440135" y="2136848"/>
                </a:cubicBezTo>
                <a:cubicBezTo>
                  <a:pt x="5441451" y="2135787"/>
                  <a:pt x="5442917" y="2135257"/>
                  <a:pt x="5444532" y="2135257"/>
                </a:cubicBezTo>
                <a:close/>
                <a:moveTo>
                  <a:pt x="4977807" y="2135257"/>
                </a:moveTo>
                <a:lnTo>
                  <a:pt x="4987139" y="2135257"/>
                </a:lnTo>
                <a:cubicBezTo>
                  <a:pt x="4989053" y="2135257"/>
                  <a:pt x="4990728" y="2135433"/>
                  <a:pt x="4992164" y="2135787"/>
                </a:cubicBezTo>
                <a:cubicBezTo>
                  <a:pt x="4993600" y="2136141"/>
                  <a:pt x="4994856" y="2136700"/>
                  <a:pt x="4995932" y="2137466"/>
                </a:cubicBezTo>
                <a:cubicBezTo>
                  <a:pt x="4997009" y="2138232"/>
                  <a:pt x="4997907" y="2139204"/>
                  <a:pt x="4998625" y="2140382"/>
                </a:cubicBezTo>
                <a:cubicBezTo>
                  <a:pt x="4999343" y="2141560"/>
                  <a:pt x="4999970" y="2142945"/>
                  <a:pt x="5000509" y="2144535"/>
                </a:cubicBezTo>
                <a:lnTo>
                  <a:pt x="5033204" y="2227335"/>
                </a:lnTo>
                <a:lnTo>
                  <a:pt x="5033646" y="2227335"/>
                </a:lnTo>
                <a:lnTo>
                  <a:pt x="5067667" y="2144800"/>
                </a:lnTo>
                <a:cubicBezTo>
                  <a:pt x="5068326" y="2143033"/>
                  <a:pt x="5069044" y="2141531"/>
                  <a:pt x="5069823" y="2140294"/>
                </a:cubicBezTo>
                <a:cubicBezTo>
                  <a:pt x="5070600" y="2139056"/>
                  <a:pt x="5071454" y="2138070"/>
                  <a:pt x="5072382" y="2137333"/>
                </a:cubicBezTo>
                <a:cubicBezTo>
                  <a:pt x="5073310" y="2136597"/>
                  <a:pt x="5074341" y="2136067"/>
                  <a:pt x="5075479" y="2135743"/>
                </a:cubicBezTo>
                <a:cubicBezTo>
                  <a:pt x="5076615" y="2135419"/>
                  <a:pt x="5077932" y="2135257"/>
                  <a:pt x="5079429" y="2135257"/>
                </a:cubicBezTo>
                <a:lnTo>
                  <a:pt x="5089214" y="2135257"/>
                </a:lnTo>
                <a:cubicBezTo>
                  <a:pt x="5090113" y="2135257"/>
                  <a:pt x="5090965" y="2135390"/>
                  <a:pt x="5091773" y="2135654"/>
                </a:cubicBezTo>
                <a:cubicBezTo>
                  <a:pt x="5092581" y="2135919"/>
                  <a:pt x="5093269" y="2136332"/>
                  <a:pt x="5093838" y="2136891"/>
                </a:cubicBezTo>
                <a:cubicBezTo>
                  <a:pt x="5094407" y="2137451"/>
                  <a:pt x="5094871" y="2138158"/>
                  <a:pt x="5095230" y="2139012"/>
                </a:cubicBezTo>
                <a:cubicBezTo>
                  <a:pt x="5095589" y="2139866"/>
                  <a:pt x="5095768" y="2140912"/>
                  <a:pt x="5095768" y="2142149"/>
                </a:cubicBezTo>
                <a:lnTo>
                  <a:pt x="5095768" y="2247305"/>
                </a:lnTo>
                <a:cubicBezTo>
                  <a:pt x="5095768" y="2247777"/>
                  <a:pt x="5095647" y="2248189"/>
                  <a:pt x="5095405" y="2248543"/>
                </a:cubicBezTo>
                <a:cubicBezTo>
                  <a:pt x="5095162" y="2248896"/>
                  <a:pt x="5094737" y="2249176"/>
                  <a:pt x="5094130" y="2249382"/>
                </a:cubicBezTo>
                <a:cubicBezTo>
                  <a:pt x="5093523" y="2249588"/>
                  <a:pt x="5092749" y="2249765"/>
                  <a:pt x="5091809" y="2249913"/>
                </a:cubicBezTo>
                <a:cubicBezTo>
                  <a:pt x="5090869" y="2250060"/>
                  <a:pt x="5089640" y="2250133"/>
                  <a:pt x="5088123" y="2250133"/>
                </a:cubicBezTo>
                <a:cubicBezTo>
                  <a:pt x="5086728" y="2250133"/>
                  <a:pt x="5085530" y="2250060"/>
                  <a:pt x="5084529" y="2249913"/>
                </a:cubicBezTo>
                <a:cubicBezTo>
                  <a:pt x="5083528" y="2249765"/>
                  <a:pt x="5082739" y="2249588"/>
                  <a:pt x="5082162" y="2249382"/>
                </a:cubicBezTo>
                <a:cubicBezTo>
                  <a:pt x="5081585" y="2249176"/>
                  <a:pt x="5081175" y="2248896"/>
                  <a:pt x="5080933" y="2248543"/>
                </a:cubicBezTo>
                <a:cubicBezTo>
                  <a:pt x="5080690" y="2248189"/>
                  <a:pt x="5080569" y="2247777"/>
                  <a:pt x="5080569" y="2247305"/>
                </a:cubicBezTo>
                <a:lnTo>
                  <a:pt x="5080569" y="2147716"/>
                </a:lnTo>
                <a:lnTo>
                  <a:pt x="5080392" y="2147716"/>
                </a:lnTo>
                <a:lnTo>
                  <a:pt x="5040097" y="2247748"/>
                </a:lnTo>
                <a:cubicBezTo>
                  <a:pt x="5039920" y="2248160"/>
                  <a:pt x="5039670" y="2248513"/>
                  <a:pt x="5039346" y="2248808"/>
                </a:cubicBezTo>
                <a:cubicBezTo>
                  <a:pt x="5039022" y="2249102"/>
                  <a:pt x="5038551" y="2249353"/>
                  <a:pt x="5037932" y="2249559"/>
                </a:cubicBezTo>
                <a:cubicBezTo>
                  <a:pt x="5037313" y="2249765"/>
                  <a:pt x="5036577" y="2249913"/>
                  <a:pt x="5035723" y="2250001"/>
                </a:cubicBezTo>
                <a:cubicBezTo>
                  <a:pt x="5034869" y="2250089"/>
                  <a:pt x="5033853" y="2250133"/>
                  <a:pt x="5032674" y="2250133"/>
                </a:cubicBezTo>
                <a:cubicBezTo>
                  <a:pt x="5031437" y="2250133"/>
                  <a:pt x="5030377" y="2250074"/>
                  <a:pt x="5029493" y="2249956"/>
                </a:cubicBezTo>
                <a:cubicBezTo>
                  <a:pt x="5028609" y="2249839"/>
                  <a:pt x="5027873" y="2249677"/>
                  <a:pt x="5027284" y="2249470"/>
                </a:cubicBezTo>
                <a:cubicBezTo>
                  <a:pt x="5026695" y="2249264"/>
                  <a:pt x="5026239" y="2249014"/>
                  <a:pt x="5025914" y="2248720"/>
                </a:cubicBezTo>
                <a:cubicBezTo>
                  <a:pt x="5025590" y="2248425"/>
                  <a:pt x="5025369" y="2248101"/>
                  <a:pt x="5025251" y="2247748"/>
                </a:cubicBezTo>
                <a:lnTo>
                  <a:pt x="4986724" y="2147716"/>
                </a:lnTo>
                <a:lnTo>
                  <a:pt x="4986635" y="2147716"/>
                </a:lnTo>
                <a:lnTo>
                  <a:pt x="4986635" y="2247305"/>
                </a:lnTo>
                <a:cubicBezTo>
                  <a:pt x="4986635" y="2247777"/>
                  <a:pt x="4986514" y="2248189"/>
                  <a:pt x="4986272" y="2248543"/>
                </a:cubicBezTo>
                <a:cubicBezTo>
                  <a:pt x="4986029" y="2248896"/>
                  <a:pt x="4985604" y="2249176"/>
                  <a:pt x="4984997" y="2249382"/>
                </a:cubicBezTo>
                <a:cubicBezTo>
                  <a:pt x="4984390" y="2249588"/>
                  <a:pt x="4983601" y="2249765"/>
                  <a:pt x="4982631" y="2249913"/>
                </a:cubicBezTo>
                <a:cubicBezTo>
                  <a:pt x="4981660" y="2250060"/>
                  <a:pt x="4980416" y="2250133"/>
                  <a:pt x="4978899" y="2250133"/>
                </a:cubicBezTo>
                <a:cubicBezTo>
                  <a:pt x="4977443" y="2250133"/>
                  <a:pt x="4976229" y="2250060"/>
                  <a:pt x="4975259" y="2249913"/>
                </a:cubicBezTo>
                <a:cubicBezTo>
                  <a:pt x="4974288" y="2249765"/>
                  <a:pt x="4973514" y="2249588"/>
                  <a:pt x="4972938" y="2249382"/>
                </a:cubicBezTo>
                <a:cubicBezTo>
                  <a:pt x="4972361" y="2249176"/>
                  <a:pt x="4971967" y="2248896"/>
                  <a:pt x="4971755" y="2248543"/>
                </a:cubicBezTo>
                <a:cubicBezTo>
                  <a:pt x="4971542" y="2248189"/>
                  <a:pt x="4971436" y="2247777"/>
                  <a:pt x="4971436" y="2247305"/>
                </a:cubicBezTo>
                <a:lnTo>
                  <a:pt x="4971436" y="2142149"/>
                </a:lnTo>
                <a:cubicBezTo>
                  <a:pt x="4971436" y="2139675"/>
                  <a:pt x="4972094" y="2137908"/>
                  <a:pt x="4973410" y="2136848"/>
                </a:cubicBezTo>
                <a:cubicBezTo>
                  <a:pt x="4974726" y="2135787"/>
                  <a:pt x="4976192" y="2135257"/>
                  <a:pt x="4977807" y="2135257"/>
                </a:cubicBezTo>
                <a:close/>
                <a:moveTo>
                  <a:pt x="4501557" y="2135257"/>
                </a:moveTo>
                <a:lnTo>
                  <a:pt x="4510889" y="2135257"/>
                </a:lnTo>
                <a:cubicBezTo>
                  <a:pt x="4512803" y="2135257"/>
                  <a:pt x="4514478" y="2135433"/>
                  <a:pt x="4515914" y="2135787"/>
                </a:cubicBezTo>
                <a:cubicBezTo>
                  <a:pt x="4517350" y="2136141"/>
                  <a:pt x="4518606" y="2136700"/>
                  <a:pt x="4519682" y="2137466"/>
                </a:cubicBezTo>
                <a:cubicBezTo>
                  <a:pt x="4520759" y="2138232"/>
                  <a:pt x="4521657" y="2139204"/>
                  <a:pt x="4522375" y="2140382"/>
                </a:cubicBezTo>
                <a:cubicBezTo>
                  <a:pt x="4523093" y="2141560"/>
                  <a:pt x="4523720" y="2142945"/>
                  <a:pt x="4524259" y="2144535"/>
                </a:cubicBezTo>
                <a:lnTo>
                  <a:pt x="4556954" y="2227335"/>
                </a:lnTo>
                <a:lnTo>
                  <a:pt x="4557396" y="2227335"/>
                </a:lnTo>
                <a:lnTo>
                  <a:pt x="4591417" y="2144800"/>
                </a:lnTo>
                <a:cubicBezTo>
                  <a:pt x="4592076" y="2143033"/>
                  <a:pt x="4592794" y="2141531"/>
                  <a:pt x="4593573" y="2140294"/>
                </a:cubicBezTo>
                <a:cubicBezTo>
                  <a:pt x="4594350" y="2139056"/>
                  <a:pt x="4595204" y="2138070"/>
                  <a:pt x="4596132" y="2137333"/>
                </a:cubicBezTo>
                <a:cubicBezTo>
                  <a:pt x="4597060" y="2136597"/>
                  <a:pt x="4598091" y="2136067"/>
                  <a:pt x="4599229" y="2135743"/>
                </a:cubicBezTo>
                <a:cubicBezTo>
                  <a:pt x="4600365" y="2135419"/>
                  <a:pt x="4601682" y="2135257"/>
                  <a:pt x="4603179" y="2135257"/>
                </a:cubicBezTo>
                <a:lnTo>
                  <a:pt x="4612964" y="2135257"/>
                </a:lnTo>
                <a:cubicBezTo>
                  <a:pt x="4613863" y="2135257"/>
                  <a:pt x="4614715" y="2135390"/>
                  <a:pt x="4615523" y="2135654"/>
                </a:cubicBezTo>
                <a:cubicBezTo>
                  <a:pt x="4616331" y="2135919"/>
                  <a:pt x="4617019" y="2136332"/>
                  <a:pt x="4617588" y="2136891"/>
                </a:cubicBezTo>
                <a:cubicBezTo>
                  <a:pt x="4618157" y="2137451"/>
                  <a:pt x="4618621" y="2138158"/>
                  <a:pt x="4618980" y="2139012"/>
                </a:cubicBezTo>
                <a:cubicBezTo>
                  <a:pt x="4619339" y="2139866"/>
                  <a:pt x="4619518" y="2140912"/>
                  <a:pt x="4619518" y="2142149"/>
                </a:cubicBezTo>
                <a:lnTo>
                  <a:pt x="4619518" y="2247305"/>
                </a:lnTo>
                <a:cubicBezTo>
                  <a:pt x="4619518" y="2247777"/>
                  <a:pt x="4619397" y="2248189"/>
                  <a:pt x="4619155" y="2248543"/>
                </a:cubicBezTo>
                <a:cubicBezTo>
                  <a:pt x="4618912" y="2248896"/>
                  <a:pt x="4618487" y="2249176"/>
                  <a:pt x="4617880" y="2249382"/>
                </a:cubicBezTo>
                <a:cubicBezTo>
                  <a:pt x="4617273" y="2249588"/>
                  <a:pt x="4616499" y="2249765"/>
                  <a:pt x="4615559" y="2249913"/>
                </a:cubicBezTo>
                <a:cubicBezTo>
                  <a:pt x="4614619" y="2250060"/>
                  <a:pt x="4613390" y="2250133"/>
                  <a:pt x="4611873" y="2250133"/>
                </a:cubicBezTo>
                <a:cubicBezTo>
                  <a:pt x="4610478" y="2250133"/>
                  <a:pt x="4609280" y="2250060"/>
                  <a:pt x="4608279" y="2249913"/>
                </a:cubicBezTo>
                <a:cubicBezTo>
                  <a:pt x="4607278" y="2249765"/>
                  <a:pt x="4606489" y="2249588"/>
                  <a:pt x="4605912" y="2249382"/>
                </a:cubicBezTo>
                <a:cubicBezTo>
                  <a:pt x="4605335" y="2249176"/>
                  <a:pt x="4604925" y="2248896"/>
                  <a:pt x="4604683" y="2248543"/>
                </a:cubicBezTo>
                <a:cubicBezTo>
                  <a:pt x="4604440" y="2248189"/>
                  <a:pt x="4604319" y="2247777"/>
                  <a:pt x="4604319" y="2247305"/>
                </a:cubicBezTo>
                <a:lnTo>
                  <a:pt x="4604319" y="2147716"/>
                </a:lnTo>
                <a:lnTo>
                  <a:pt x="4604142" y="2147716"/>
                </a:lnTo>
                <a:lnTo>
                  <a:pt x="4563847" y="2247748"/>
                </a:lnTo>
                <a:cubicBezTo>
                  <a:pt x="4563670" y="2248160"/>
                  <a:pt x="4563420" y="2248513"/>
                  <a:pt x="4563096" y="2248808"/>
                </a:cubicBezTo>
                <a:cubicBezTo>
                  <a:pt x="4562772" y="2249102"/>
                  <a:pt x="4562301" y="2249353"/>
                  <a:pt x="4561682" y="2249559"/>
                </a:cubicBezTo>
                <a:cubicBezTo>
                  <a:pt x="4561063" y="2249765"/>
                  <a:pt x="4560327" y="2249913"/>
                  <a:pt x="4559473" y="2250001"/>
                </a:cubicBezTo>
                <a:cubicBezTo>
                  <a:pt x="4558619" y="2250089"/>
                  <a:pt x="4557603" y="2250133"/>
                  <a:pt x="4556424" y="2250133"/>
                </a:cubicBezTo>
                <a:cubicBezTo>
                  <a:pt x="4555187" y="2250133"/>
                  <a:pt x="4554127" y="2250074"/>
                  <a:pt x="4553243" y="2249956"/>
                </a:cubicBezTo>
                <a:cubicBezTo>
                  <a:pt x="4552359" y="2249839"/>
                  <a:pt x="4551623" y="2249677"/>
                  <a:pt x="4551034" y="2249470"/>
                </a:cubicBezTo>
                <a:cubicBezTo>
                  <a:pt x="4550445" y="2249264"/>
                  <a:pt x="4549989" y="2249014"/>
                  <a:pt x="4549664" y="2248720"/>
                </a:cubicBezTo>
                <a:cubicBezTo>
                  <a:pt x="4549340" y="2248425"/>
                  <a:pt x="4549119" y="2248101"/>
                  <a:pt x="4549001" y="2247748"/>
                </a:cubicBezTo>
                <a:lnTo>
                  <a:pt x="4510474" y="2147716"/>
                </a:lnTo>
                <a:lnTo>
                  <a:pt x="4510385" y="2147716"/>
                </a:lnTo>
                <a:lnTo>
                  <a:pt x="4510385" y="2247305"/>
                </a:lnTo>
                <a:cubicBezTo>
                  <a:pt x="4510385" y="2247777"/>
                  <a:pt x="4510264" y="2248189"/>
                  <a:pt x="4510022" y="2248543"/>
                </a:cubicBezTo>
                <a:cubicBezTo>
                  <a:pt x="4509779" y="2248896"/>
                  <a:pt x="4509354" y="2249176"/>
                  <a:pt x="4508747" y="2249382"/>
                </a:cubicBezTo>
                <a:cubicBezTo>
                  <a:pt x="4508140" y="2249588"/>
                  <a:pt x="4507351" y="2249765"/>
                  <a:pt x="4506381" y="2249913"/>
                </a:cubicBezTo>
                <a:cubicBezTo>
                  <a:pt x="4505410" y="2250060"/>
                  <a:pt x="4504166" y="2250133"/>
                  <a:pt x="4502649" y="2250133"/>
                </a:cubicBezTo>
                <a:cubicBezTo>
                  <a:pt x="4501193" y="2250133"/>
                  <a:pt x="4499979" y="2250060"/>
                  <a:pt x="4499009" y="2249913"/>
                </a:cubicBezTo>
                <a:cubicBezTo>
                  <a:pt x="4498038" y="2249765"/>
                  <a:pt x="4497264" y="2249588"/>
                  <a:pt x="4496688" y="2249382"/>
                </a:cubicBezTo>
                <a:cubicBezTo>
                  <a:pt x="4496111" y="2249176"/>
                  <a:pt x="4495717" y="2248896"/>
                  <a:pt x="4495505" y="2248543"/>
                </a:cubicBezTo>
                <a:cubicBezTo>
                  <a:pt x="4495292" y="2248189"/>
                  <a:pt x="4495186" y="2247777"/>
                  <a:pt x="4495186" y="2247305"/>
                </a:cubicBezTo>
                <a:lnTo>
                  <a:pt x="4495186" y="2142149"/>
                </a:lnTo>
                <a:cubicBezTo>
                  <a:pt x="4495186" y="2139675"/>
                  <a:pt x="4495844" y="2137908"/>
                  <a:pt x="4497160" y="2136848"/>
                </a:cubicBezTo>
                <a:cubicBezTo>
                  <a:pt x="4498476" y="2135787"/>
                  <a:pt x="4499942" y="2135257"/>
                  <a:pt x="4501557" y="2135257"/>
                </a:cubicBezTo>
                <a:close/>
                <a:moveTo>
                  <a:pt x="4034832" y="2135257"/>
                </a:moveTo>
                <a:lnTo>
                  <a:pt x="4044164" y="2135257"/>
                </a:lnTo>
                <a:cubicBezTo>
                  <a:pt x="4046078" y="2135257"/>
                  <a:pt x="4047753" y="2135433"/>
                  <a:pt x="4049189" y="2135787"/>
                </a:cubicBezTo>
                <a:cubicBezTo>
                  <a:pt x="4050625" y="2136141"/>
                  <a:pt x="4051881" y="2136700"/>
                  <a:pt x="4052958" y="2137466"/>
                </a:cubicBezTo>
                <a:cubicBezTo>
                  <a:pt x="4054034" y="2138232"/>
                  <a:pt x="4054931" y="2139204"/>
                  <a:pt x="4055649" y="2140382"/>
                </a:cubicBezTo>
                <a:cubicBezTo>
                  <a:pt x="4056367" y="2141560"/>
                  <a:pt x="4056995" y="2142945"/>
                  <a:pt x="4057534" y="2144535"/>
                </a:cubicBezTo>
                <a:lnTo>
                  <a:pt x="4090230" y="2227335"/>
                </a:lnTo>
                <a:lnTo>
                  <a:pt x="4090672" y="2227335"/>
                </a:lnTo>
                <a:lnTo>
                  <a:pt x="4124693" y="2144800"/>
                </a:lnTo>
                <a:cubicBezTo>
                  <a:pt x="4125351" y="2143033"/>
                  <a:pt x="4126069" y="2141531"/>
                  <a:pt x="4126847" y="2140294"/>
                </a:cubicBezTo>
                <a:cubicBezTo>
                  <a:pt x="4127626" y="2139056"/>
                  <a:pt x="4128479" y="2138070"/>
                  <a:pt x="4129406" y="2137333"/>
                </a:cubicBezTo>
                <a:cubicBezTo>
                  <a:pt x="4130334" y="2136597"/>
                  <a:pt x="4131367" y="2136067"/>
                  <a:pt x="4132504" y="2135743"/>
                </a:cubicBezTo>
                <a:cubicBezTo>
                  <a:pt x="4133640" y="2135419"/>
                  <a:pt x="4134957" y="2135257"/>
                  <a:pt x="4136454" y="2135257"/>
                </a:cubicBezTo>
                <a:lnTo>
                  <a:pt x="4146239" y="2135257"/>
                </a:lnTo>
                <a:cubicBezTo>
                  <a:pt x="4147137" y="2135257"/>
                  <a:pt x="4147990" y="2135390"/>
                  <a:pt x="4148798" y="2135654"/>
                </a:cubicBezTo>
                <a:cubicBezTo>
                  <a:pt x="4149606" y="2135919"/>
                  <a:pt x="4150294" y="2136332"/>
                  <a:pt x="4150863" y="2136891"/>
                </a:cubicBezTo>
                <a:cubicBezTo>
                  <a:pt x="4151432" y="2137451"/>
                  <a:pt x="4151896" y="2138158"/>
                  <a:pt x="4152255" y="2139012"/>
                </a:cubicBezTo>
                <a:cubicBezTo>
                  <a:pt x="4152614" y="2139866"/>
                  <a:pt x="4152793" y="2140912"/>
                  <a:pt x="4152793" y="2142149"/>
                </a:cubicBezTo>
                <a:lnTo>
                  <a:pt x="4152793" y="2247305"/>
                </a:lnTo>
                <a:cubicBezTo>
                  <a:pt x="4152793" y="2247777"/>
                  <a:pt x="4152672" y="2248189"/>
                  <a:pt x="4152429" y="2248543"/>
                </a:cubicBezTo>
                <a:cubicBezTo>
                  <a:pt x="4152187" y="2248896"/>
                  <a:pt x="4151762" y="2249176"/>
                  <a:pt x="4151155" y="2249382"/>
                </a:cubicBezTo>
                <a:cubicBezTo>
                  <a:pt x="4150548" y="2249588"/>
                  <a:pt x="4149774" y="2249765"/>
                  <a:pt x="4148834" y="2249913"/>
                </a:cubicBezTo>
                <a:cubicBezTo>
                  <a:pt x="4147894" y="2250060"/>
                  <a:pt x="4146665" y="2250133"/>
                  <a:pt x="4145148" y="2250133"/>
                </a:cubicBezTo>
                <a:cubicBezTo>
                  <a:pt x="4143753" y="2250133"/>
                  <a:pt x="4142554" y="2250060"/>
                  <a:pt x="4141553" y="2249913"/>
                </a:cubicBezTo>
                <a:cubicBezTo>
                  <a:pt x="4140553" y="2249765"/>
                  <a:pt x="4139764" y="2249588"/>
                  <a:pt x="4139187" y="2249382"/>
                </a:cubicBezTo>
                <a:cubicBezTo>
                  <a:pt x="4138610" y="2249176"/>
                  <a:pt x="4138201" y="2248896"/>
                  <a:pt x="4137958" y="2248543"/>
                </a:cubicBezTo>
                <a:cubicBezTo>
                  <a:pt x="4137715" y="2248189"/>
                  <a:pt x="4137594" y="2247777"/>
                  <a:pt x="4137594" y="2247305"/>
                </a:cubicBezTo>
                <a:lnTo>
                  <a:pt x="4137594" y="2147716"/>
                </a:lnTo>
                <a:lnTo>
                  <a:pt x="4137418" y="2147716"/>
                </a:lnTo>
                <a:lnTo>
                  <a:pt x="4097122" y="2247748"/>
                </a:lnTo>
                <a:cubicBezTo>
                  <a:pt x="4096946" y="2248160"/>
                  <a:pt x="4096695" y="2248513"/>
                  <a:pt x="4096371" y="2248808"/>
                </a:cubicBezTo>
                <a:cubicBezTo>
                  <a:pt x="4096047" y="2249102"/>
                  <a:pt x="4095576" y="2249353"/>
                  <a:pt x="4094957" y="2249559"/>
                </a:cubicBezTo>
                <a:cubicBezTo>
                  <a:pt x="4094339" y="2249765"/>
                  <a:pt x="4093602" y="2249913"/>
                  <a:pt x="4092748" y="2250001"/>
                </a:cubicBezTo>
                <a:cubicBezTo>
                  <a:pt x="4091894" y="2250089"/>
                  <a:pt x="4090878" y="2250133"/>
                  <a:pt x="4089700" y="2250133"/>
                </a:cubicBezTo>
                <a:cubicBezTo>
                  <a:pt x="4088462" y="2250133"/>
                  <a:pt x="4087402" y="2250074"/>
                  <a:pt x="4086518" y="2249956"/>
                </a:cubicBezTo>
                <a:cubicBezTo>
                  <a:pt x="4085635" y="2249839"/>
                  <a:pt x="4084898" y="2249677"/>
                  <a:pt x="4084309" y="2249470"/>
                </a:cubicBezTo>
                <a:cubicBezTo>
                  <a:pt x="4083720" y="2249264"/>
                  <a:pt x="4083263" y="2249014"/>
                  <a:pt x="4082939" y="2248720"/>
                </a:cubicBezTo>
                <a:cubicBezTo>
                  <a:pt x="4082615" y="2248425"/>
                  <a:pt x="4082394" y="2248101"/>
                  <a:pt x="4082277" y="2247748"/>
                </a:cubicBezTo>
                <a:lnTo>
                  <a:pt x="4043749" y="2147716"/>
                </a:lnTo>
                <a:lnTo>
                  <a:pt x="4043660" y="2147716"/>
                </a:lnTo>
                <a:lnTo>
                  <a:pt x="4043660" y="2247305"/>
                </a:lnTo>
                <a:cubicBezTo>
                  <a:pt x="4043660" y="2247777"/>
                  <a:pt x="4043539" y="2248189"/>
                  <a:pt x="4043297" y="2248543"/>
                </a:cubicBezTo>
                <a:cubicBezTo>
                  <a:pt x="4043054" y="2248896"/>
                  <a:pt x="4042629" y="2249176"/>
                  <a:pt x="4042022" y="2249382"/>
                </a:cubicBezTo>
                <a:cubicBezTo>
                  <a:pt x="4041415" y="2249588"/>
                  <a:pt x="4040626" y="2249765"/>
                  <a:pt x="4039655" y="2249913"/>
                </a:cubicBezTo>
                <a:cubicBezTo>
                  <a:pt x="4038685" y="2250060"/>
                  <a:pt x="4037441" y="2250133"/>
                  <a:pt x="4035924" y="2250133"/>
                </a:cubicBezTo>
                <a:cubicBezTo>
                  <a:pt x="4034468" y="2250133"/>
                  <a:pt x="4033254" y="2250060"/>
                  <a:pt x="4032284" y="2249913"/>
                </a:cubicBezTo>
                <a:cubicBezTo>
                  <a:pt x="4031313" y="2249765"/>
                  <a:pt x="4030539" y="2249588"/>
                  <a:pt x="4029963" y="2249382"/>
                </a:cubicBezTo>
                <a:cubicBezTo>
                  <a:pt x="4029386" y="2249176"/>
                  <a:pt x="4028992" y="2248896"/>
                  <a:pt x="4028780" y="2248543"/>
                </a:cubicBezTo>
                <a:cubicBezTo>
                  <a:pt x="4028567" y="2248189"/>
                  <a:pt x="4028461" y="2247777"/>
                  <a:pt x="4028461" y="2247305"/>
                </a:cubicBezTo>
                <a:lnTo>
                  <a:pt x="4028461" y="2142149"/>
                </a:lnTo>
                <a:cubicBezTo>
                  <a:pt x="4028461" y="2139675"/>
                  <a:pt x="4029119" y="2137908"/>
                  <a:pt x="4030435" y="2136848"/>
                </a:cubicBezTo>
                <a:cubicBezTo>
                  <a:pt x="4031751" y="2135787"/>
                  <a:pt x="4033217" y="2135257"/>
                  <a:pt x="4034832" y="2135257"/>
                </a:cubicBezTo>
                <a:close/>
                <a:moveTo>
                  <a:pt x="3520525" y="2135257"/>
                </a:moveTo>
                <a:lnTo>
                  <a:pt x="3529858" y="2135257"/>
                </a:lnTo>
                <a:cubicBezTo>
                  <a:pt x="3531771" y="2135257"/>
                  <a:pt x="3533446" y="2135433"/>
                  <a:pt x="3534882" y="2135787"/>
                </a:cubicBezTo>
                <a:cubicBezTo>
                  <a:pt x="3536317" y="2136141"/>
                  <a:pt x="3537574" y="2136700"/>
                  <a:pt x="3538651" y="2137466"/>
                </a:cubicBezTo>
                <a:cubicBezTo>
                  <a:pt x="3539727" y="2138232"/>
                  <a:pt x="3540625" y="2139204"/>
                  <a:pt x="3541342" y="2140382"/>
                </a:cubicBezTo>
                <a:cubicBezTo>
                  <a:pt x="3542060" y="2141560"/>
                  <a:pt x="3542689" y="2142945"/>
                  <a:pt x="3543227" y="2144535"/>
                </a:cubicBezTo>
                <a:lnTo>
                  <a:pt x="3575923" y="2227335"/>
                </a:lnTo>
                <a:lnTo>
                  <a:pt x="3576365" y="2227335"/>
                </a:lnTo>
                <a:lnTo>
                  <a:pt x="3610385" y="2144800"/>
                </a:lnTo>
                <a:cubicBezTo>
                  <a:pt x="3611044" y="2143033"/>
                  <a:pt x="3611762" y="2141531"/>
                  <a:pt x="3612540" y="2140294"/>
                </a:cubicBezTo>
                <a:cubicBezTo>
                  <a:pt x="3613318" y="2139056"/>
                  <a:pt x="3614172" y="2138070"/>
                  <a:pt x="3615100" y="2137333"/>
                </a:cubicBezTo>
                <a:cubicBezTo>
                  <a:pt x="3616026" y="2136597"/>
                  <a:pt x="3617060" y="2136067"/>
                  <a:pt x="3618197" y="2135743"/>
                </a:cubicBezTo>
                <a:cubicBezTo>
                  <a:pt x="3619332" y="2135419"/>
                  <a:pt x="3620649" y="2135257"/>
                  <a:pt x="3622146" y="2135257"/>
                </a:cubicBezTo>
                <a:lnTo>
                  <a:pt x="3631932" y="2135257"/>
                </a:lnTo>
                <a:cubicBezTo>
                  <a:pt x="3632830" y="2135257"/>
                  <a:pt x="3633683" y="2135390"/>
                  <a:pt x="3634491" y="2135654"/>
                </a:cubicBezTo>
                <a:cubicBezTo>
                  <a:pt x="3635299" y="2135919"/>
                  <a:pt x="3635987" y="2136332"/>
                  <a:pt x="3636556" y="2136891"/>
                </a:cubicBezTo>
                <a:cubicBezTo>
                  <a:pt x="3637125" y="2137451"/>
                  <a:pt x="3637588" y="2138158"/>
                  <a:pt x="3637947" y="2139012"/>
                </a:cubicBezTo>
                <a:cubicBezTo>
                  <a:pt x="3638306" y="2139866"/>
                  <a:pt x="3638486" y="2140912"/>
                  <a:pt x="3638486" y="2142149"/>
                </a:cubicBezTo>
                <a:lnTo>
                  <a:pt x="3638486" y="2247305"/>
                </a:lnTo>
                <a:cubicBezTo>
                  <a:pt x="3638486" y="2247777"/>
                  <a:pt x="3638365" y="2248189"/>
                  <a:pt x="3638122" y="2248543"/>
                </a:cubicBezTo>
                <a:cubicBezTo>
                  <a:pt x="3637879" y="2248896"/>
                  <a:pt x="3637455" y="2249176"/>
                  <a:pt x="3636848" y="2249382"/>
                </a:cubicBezTo>
                <a:cubicBezTo>
                  <a:pt x="3636240" y="2249588"/>
                  <a:pt x="3635467" y="2249765"/>
                  <a:pt x="3634527" y="2249913"/>
                </a:cubicBezTo>
                <a:cubicBezTo>
                  <a:pt x="3633586" y="2250060"/>
                  <a:pt x="3632358" y="2250133"/>
                  <a:pt x="3630841" y="2250133"/>
                </a:cubicBezTo>
                <a:cubicBezTo>
                  <a:pt x="3629445" y="2250133"/>
                  <a:pt x="3628247" y="2250060"/>
                  <a:pt x="3627246" y="2249913"/>
                </a:cubicBezTo>
                <a:cubicBezTo>
                  <a:pt x="3626245" y="2249765"/>
                  <a:pt x="3625456" y="2249588"/>
                  <a:pt x="3624879" y="2249382"/>
                </a:cubicBezTo>
                <a:cubicBezTo>
                  <a:pt x="3624302" y="2249176"/>
                  <a:pt x="3623894" y="2248896"/>
                  <a:pt x="3623651" y="2248543"/>
                </a:cubicBezTo>
                <a:cubicBezTo>
                  <a:pt x="3623408" y="2248189"/>
                  <a:pt x="3623287" y="2247777"/>
                  <a:pt x="3623287" y="2247305"/>
                </a:cubicBezTo>
                <a:lnTo>
                  <a:pt x="3623287" y="2147716"/>
                </a:lnTo>
                <a:lnTo>
                  <a:pt x="3623110" y="2147716"/>
                </a:lnTo>
                <a:lnTo>
                  <a:pt x="3582815" y="2247748"/>
                </a:lnTo>
                <a:cubicBezTo>
                  <a:pt x="3582638" y="2248160"/>
                  <a:pt x="3582388" y="2248513"/>
                  <a:pt x="3582064" y="2248808"/>
                </a:cubicBezTo>
                <a:cubicBezTo>
                  <a:pt x="3581740" y="2249102"/>
                  <a:pt x="3581269" y="2249353"/>
                  <a:pt x="3580650" y="2249559"/>
                </a:cubicBezTo>
                <a:cubicBezTo>
                  <a:pt x="3580031" y="2249765"/>
                  <a:pt x="3579295" y="2249913"/>
                  <a:pt x="3578441" y="2250001"/>
                </a:cubicBezTo>
                <a:cubicBezTo>
                  <a:pt x="3577587" y="2250089"/>
                  <a:pt x="3576570" y="2250133"/>
                  <a:pt x="3575393" y="2250133"/>
                </a:cubicBezTo>
                <a:cubicBezTo>
                  <a:pt x="3574155" y="2250133"/>
                  <a:pt x="3573095" y="2250074"/>
                  <a:pt x="3572211" y="2249956"/>
                </a:cubicBezTo>
                <a:cubicBezTo>
                  <a:pt x="3571328" y="2249839"/>
                  <a:pt x="3570591" y="2249677"/>
                  <a:pt x="3570002" y="2249470"/>
                </a:cubicBezTo>
                <a:cubicBezTo>
                  <a:pt x="3569413" y="2249264"/>
                  <a:pt x="3568956" y="2249014"/>
                  <a:pt x="3568632" y="2248720"/>
                </a:cubicBezTo>
                <a:cubicBezTo>
                  <a:pt x="3568308" y="2248425"/>
                  <a:pt x="3568087" y="2248101"/>
                  <a:pt x="3567970" y="2247748"/>
                </a:cubicBezTo>
                <a:lnTo>
                  <a:pt x="3529442" y="2147716"/>
                </a:lnTo>
                <a:lnTo>
                  <a:pt x="3529353" y="2147716"/>
                </a:lnTo>
                <a:lnTo>
                  <a:pt x="3529353" y="2247305"/>
                </a:lnTo>
                <a:cubicBezTo>
                  <a:pt x="3529353" y="2247777"/>
                  <a:pt x="3529233" y="2248189"/>
                  <a:pt x="3528990" y="2248543"/>
                </a:cubicBezTo>
                <a:cubicBezTo>
                  <a:pt x="3528747" y="2248896"/>
                  <a:pt x="3528322" y="2249176"/>
                  <a:pt x="3527715" y="2249382"/>
                </a:cubicBezTo>
                <a:cubicBezTo>
                  <a:pt x="3527108" y="2249588"/>
                  <a:pt x="3526319" y="2249765"/>
                  <a:pt x="3525348" y="2249913"/>
                </a:cubicBezTo>
                <a:cubicBezTo>
                  <a:pt x="3524378" y="2250060"/>
                  <a:pt x="3523134" y="2250133"/>
                  <a:pt x="3521617" y="2250133"/>
                </a:cubicBezTo>
                <a:cubicBezTo>
                  <a:pt x="3520161" y="2250133"/>
                  <a:pt x="3518948" y="2250060"/>
                  <a:pt x="3517977" y="2249913"/>
                </a:cubicBezTo>
                <a:cubicBezTo>
                  <a:pt x="3517006" y="2249765"/>
                  <a:pt x="3516233" y="2249588"/>
                  <a:pt x="3515656" y="2249382"/>
                </a:cubicBezTo>
                <a:cubicBezTo>
                  <a:pt x="3515080" y="2249176"/>
                  <a:pt x="3514685" y="2248896"/>
                  <a:pt x="3514473" y="2248543"/>
                </a:cubicBezTo>
                <a:cubicBezTo>
                  <a:pt x="3514260" y="2248189"/>
                  <a:pt x="3514155" y="2247777"/>
                  <a:pt x="3514155" y="2247305"/>
                </a:cubicBezTo>
                <a:lnTo>
                  <a:pt x="3514155" y="2142149"/>
                </a:lnTo>
                <a:cubicBezTo>
                  <a:pt x="3514155" y="2139675"/>
                  <a:pt x="3514812" y="2137908"/>
                  <a:pt x="3516128" y="2136848"/>
                </a:cubicBezTo>
                <a:cubicBezTo>
                  <a:pt x="3517444" y="2135787"/>
                  <a:pt x="3518909" y="2135257"/>
                  <a:pt x="3520525" y="2135257"/>
                </a:cubicBezTo>
                <a:close/>
                <a:moveTo>
                  <a:pt x="3044275" y="2135257"/>
                </a:moveTo>
                <a:lnTo>
                  <a:pt x="3053607" y="2135257"/>
                </a:lnTo>
                <a:cubicBezTo>
                  <a:pt x="3055521" y="2135257"/>
                  <a:pt x="3057194" y="2135433"/>
                  <a:pt x="3058632" y="2135787"/>
                </a:cubicBezTo>
                <a:cubicBezTo>
                  <a:pt x="3060068" y="2136141"/>
                  <a:pt x="3061324" y="2136700"/>
                  <a:pt x="3062399" y="2137466"/>
                </a:cubicBezTo>
                <a:cubicBezTo>
                  <a:pt x="3063475" y="2138232"/>
                  <a:pt x="3064374" y="2139204"/>
                  <a:pt x="3065092" y="2140382"/>
                </a:cubicBezTo>
                <a:cubicBezTo>
                  <a:pt x="3065809" y="2141560"/>
                  <a:pt x="3066438" y="2142945"/>
                  <a:pt x="3066976" y="2144535"/>
                </a:cubicBezTo>
                <a:lnTo>
                  <a:pt x="3099671" y="2227335"/>
                </a:lnTo>
                <a:lnTo>
                  <a:pt x="3100114" y="2227335"/>
                </a:lnTo>
                <a:lnTo>
                  <a:pt x="3134134" y="2144800"/>
                </a:lnTo>
                <a:cubicBezTo>
                  <a:pt x="3134792" y="2143033"/>
                  <a:pt x="3135511" y="2141531"/>
                  <a:pt x="3136289" y="2140294"/>
                </a:cubicBezTo>
                <a:cubicBezTo>
                  <a:pt x="3137067" y="2139056"/>
                  <a:pt x="3137920" y="2138070"/>
                  <a:pt x="3138847" y="2137333"/>
                </a:cubicBezTo>
                <a:cubicBezTo>
                  <a:pt x="3139776" y="2136597"/>
                  <a:pt x="3140808" y="2136067"/>
                  <a:pt x="3141944" y="2135743"/>
                </a:cubicBezTo>
                <a:cubicBezTo>
                  <a:pt x="3143082" y="2135419"/>
                  <a:pt x="3144398" y="2135257"/>
                  <a:pt x="3145895" y="2135257"/>
                </a:cubicBezTo>
                <a:lnTo>
                  <a:pt x="3155680" y="2135257"/>
                </a:lnTo>
                <a:cubicBezTo>
                  <a:pt x="3156579" y="2135257"/>
                  <a:pt x="3157432" y="2135390"/>
                  <a:pt x="3158240" y="2135654"/>
                </a:cubicBezTo>
                <a:cubicBezTo>
                  <a:pt x="3159047" y="2135919"/>
                  <a:pt x="3159735" y="2136332"/>
                  <a:pt x="3160304" y="2136891"/>
                </a:cubicBezTo>
                <a:cubicBezTo>
                  <a:pt x="3160871" y="2137451"/>
                  <a:pt x="3161337" y="2138158"/>
                  <a:pt x="3161696" y="2139012"/>
                </a:cubicBezTo>
                <a:cubicBezTo>
                  <a:pt x="3162054" y="2139866"/>
                  <a:pt x="3162233" y="2140912"/>
                  <a:pt x="3162233" y="2142149"/>
                </a:cubicBezTo>
                <a:lnTo>
                  <a:pt x="3162233" y="2247305"/>
                </a:lnTo>
                <a:cubicBezTo>
                  <a:pt x="3162233" y="2247777"/>
                  <a:pt x="3162114" y="2248189"/>
                  <a:pt x="3161871" y="2248543"/>
                </a:cubicBezTo>
                <a:cubicBezTo>
                  <a:pt x="3161628" y="2248896"/>
                  <a:pt x="3161202" y="2249176"/>
                  <a:pt x="3160595" y="2249382"/>
                </a:cubicBezTo>
                <a:cubicBezTo>
                  <a:pt x="3159990" y="2249588"/>
                  <a:pt x="3159216" y="2249765"/>
                  <a:pt x="3158275" y="2249913"/>
                </a:cubicBezTo>
                <a:cubicBezTo>
                  <a:pt x="3157335" y="2250060"/>
                  <a:pt x="3156105" y="2250133"/>
                  <a:pt x="3154589" y="2250133"/>
                </a:cubicBezTo>
                <a:cubicBezTo>
                  <a:pt x="3153193" y="2250133"/>
                  <a:pt x="3151995" y="2250060"/>
                  <a:pt x="3150995" y="2249913"/>
                </a:cubicBezTo>
                <a:cubicBezTo>
                  <a:pt x="3149993" y="2249765"/>
                  <a:pt x="3149205" y="2249588"/>
                  <a:pt x="3148628" y="2249382"/>
                </a:cubicBezTo>
                <a:cubicBezTo>
                  <a:pt x="3148051" y="2249176"/>
                  <a:pt x="3147641" y="2248896"/>
                  <a:pt x="3147399" y="2248543"/>
                </a:cubicBezTo>
                <a:cubicBezTo>
                  <a:pt x="3147157" y="2248189"/>
                  <a:pt x="3147036" y="2247777"/>
                  <a:pt x="3147036" y="2247305"/>
                </a:cubicBezTo>
                <a:lnTo>
                  <a:pt x="3147036" y="2147716"/>
                </a:lnTo>
                <a:lnTo>
                  <a:pt x="3146859" y="2147716"/>
                </a:lnTo>
                <a:lnTo>
                  <a:pt x="3106565" y="2247748"/>
                </a:lnTo>
                <a:cubicBezTo>
                  <a:pt x="3106388" y="2248160"/>
                  <a:pt x="3106137" y="2248513"/>
                  <a:pt x="3105814" y="2248808"/>
                </a:cubicBezTo>
                <a:cubicBezTo>
                  <a:pt x="3105489" y="2249102"/>
                  <a:pt x="3105018" y="2249353"/>
                  <a:pt x="3104399" y="2249559"/>
                </a:cubicBezTo>
                <a:cubicBezTo>
                  <a:pt x="3103779" y="2249765"/>
                  <a:pt x="3103045" y="2249913"/>
                  <a:pt x="3102192" y="2250001"/>
                </a:cubicBezTo>
                <a:cubicBezTo>
                  <a:pt x="3101335" y="2250089"/>
                  <a:pt x="3100319" y="2250133"/>
                  <a:pt x="3099141" y="2250133"/>
                </a:cubicBezTo>
                <a:cubicBezTo>
                  <a:pt x="3097904" y="2250133"/>
                  <a:pt x="3096842" y="2250074"/>
                  <a:pt x="3095960" y="2249956"/>
                </a:cubicBezTo>
                <a:cubicBezTo>
                  <a:pt x="3095077" y="2249839"/>
                  <a:pt x="3094340" y="2249677"/>
                  <a:pt x="3093751" y="2249470"/>
                </a:cubicBezTo>
                <a:cubicBezTo>
                  <a:pt x="3093162" y="2249264"/>
                  <a:pt x="3092706" y="2249014"/>
                  <a:pt x="3092383" y="2248720"/>
                </a:cubicBezTo>
                <a:cubicBezTo>
                  <a:pt x="3092058" y="2248425"/>
                  <a:pt x="3091836" y="2248101"/>
                  <a:pt x="3091719" y="2247748"/>
                </a:cubicBezTo>
                <a:lnTo>
                  <a:pt x="3053192" y="2147716"/>
                </a:lnTo>
                <a:lnTo>
                  <a:pt x="3053104" y="2147716"/>
                </a:lnTo>
                <a:lnTo>
                  <a:pt x="3053104" y="2247305"/>
                </a:lnTo>
                <a:cubicBezTo>
                  <a:pt x="3053104" y="2247777"/>
                  <a:pt x="3052983" y="2248189"/>
                  <a:pt x="3052739" y="2248543"/>
                </a:cubicBezTo>
                <a:cubicBezTo>
                  <a:pt x="3052495" y="2248896"/>
                  <a:pt x="3052073" y="2249176"/>
                  <a:pt x="3051465" y="2249382"/>
                </a:cubicBezTo>
                <a:cubicBezTo>
                  <a:pt x="3050858" y="2249588"/>
                  <a:pt x="3050070" y="2249765"/>
                  <a:pt x="3049099" y="2249913"/>
                </a:cubicBezTo>
                <a:cubicBezTo>
                  <a:pt x="3048128" y="2250060"/>
                  <a:pt x="3046884" y="2250133"/>
                  <a:pt x="3045367" y="2250133"/>
                </a:cubicBezTo>
                <a:cubicBezTo>
                  <a:pt x="3043911" y="2250133"/>
                  <a:pt x="3042697" y="2250060"/>
                  <a:pt x="3041726" y="2249913"/>
                </a:cubicBezTo>
                <a:cubicBezTo>
                  <a:pt x="3040756" y="2249765"/>
                  <a:pt x="3039982" y="2249588"/>
                  <a:pt x="3039404" y="2249382"/>
                </a:cubicBezTo>
                <a:cubicBezTo>
                  <a:pt x="3038829" y="2249176"/>
                  <a:pt x="3038433" y="2248896"/>
                  <a:pt x="3038222" y="2248543"/>
                </a:cubicBezTo>
                <a:cubicBezTo>
                  <a:pt x="3038010" y="2248189"/>
                  <a:pt x="3037904" y="2247777"/>
                  <a:pt x="3037904" y="2247305"/>
                </a:cubicBezTo>
                <a:lnTo>
                  <a:pt x="3037904" y="2142149"/>
                </a:lnTo>
                <a:cubicBezTo>
                  <a:pt x="3037904" y="2139675"/>
                  <a:pt x="3038561" y="2137908"/>
                  <a:pt x="3039877" y="2136848"/>
                </a:cubicBezTo>
                <a:cubicBezTo>
                  <a:pt x="3041193" y="2135787"/>
                  <a:pt x="3042660" y="2135257"/>
                  <a:pt x="3044275" y="2135257"/>
                </a:cubicBezTo>
                <a:close/>
                <a:moveTo>
                  <a:pt x="2577551" y="2135257"/>
                </a:moveTo>
                <a:lnTo>
                  <a:pt x="2586884" y="2135257"/>
                </a:lnTo>
                <a:cubicBezTo>
                  <a:pt x="2588798" y="2135257"/>
                  <a:pt x="2590472" y="2135433"/>
                  <a:pt x="2591909" y="2135787"/>
                </a:cubicBezTo>
                <a:cubicBezTo>
                  <a:pt x="2593345" y="2136141"/>
                  <a:pt x="2594602" y="2136700"/>
                  <a:pt x="2595678" y="2137466"/>
                </a:cubicBezTo>
                <a:cubicBezTo>
                  <a:pt x="2596754" y="2138232"/>
                  <a:pt x="2597651" y="2139204"/>
                  <a:pt x="2598370" y="2140382"/>
                </a:cubicBezTo>
                <a:cubicBezTo>
                  <a:pt x="2599088" y="2141560"/>
                  <a:pt x="2599716" y="2142945"/>
                  <a:pt x="2600255" y="2144535"/>
                </a:cubicBezTo>
                <a:lnTo>
                  <a:pt x="2632953" y="2227335"/>
                </a:lnTo>
                <a:lnTo>
                  <a:pt x="2633395" y="2227335"/>
                </a:lnTo>
                <a:lnTo>
                  <a:pt x="2667418" y="2144800"/>
                </a:lnTo>
                <a:cubicBezTo>
                  <a:pt x="2668075" y="2143033"/>
                  <a:pt x="2668793" y="2141531"/>
                  <a:pt x="2669571" y="2140294"/>
                </a:cubicBezTo>
                <a:cubicBezTo>
                  <a:pt x="2670349" y="2139056"/>
                  <a:pt x="2671203" y="2138070"/>
                  <a:pt x="2672131" y="2137333"/>
                </a:cubicBezTo>
                <a:cubicBezTo>
                  <a:pt x="2673058" y="2136597"/>
                  <a:pt x="2674091" y="2136067"/>
                  <a:pt x="2675227" y="2135743"/>
                </a:cubicBezTo>
                <a:cubicBezTo>
                  <a:pt x="2676364" y="2135419"/>
                  <a:pt x="2677680" y="2135257"/>
                  <a:pt x="2679178" y="2135257"/>
                </a:cubicBezTo>
                <a:lnTo>
                  <a:pt x="2688963" y="2135257"/>
                </a:lnTo>
                <a:cubicBezTo>
                  <a:pt x="2689861" y="2135257"/>
                  <a:pt x="2690714" y="2135390"/>
                  <a:pt x="2691522" y="2135654"/>
                </a:cubicBezTo>
                <a:cubicBezTo>
                  <a:pt x="2692330" y="2135919"/>
                  <a:pt x="2693018" y="2136332"/>
                  <a:pt x="2693587" y="2136891"/>
                </a:cubicBezTo>
                <a:cubicBezTo>
                  <a:pt x="2694155" y="2137451"/>
                  <a:pt x="2694620" y="2138158"/>
                  <a:pt x="2694979" y="2139012"/>
                </a:cubicBezTo>
                <a:cubicBezTo>
                  <a:pt x="2695337" y="2139866"/>
                  <a:pt x="2695517" y="2140912"/>
                  <a:pt x="2695517" y="2142149"/>
                </a:cubicBezTo>
                <a:lnTo>
                  <a:pt x="2695517" y="2247305"/>
                </a:lnTo>
                <a:cubicBezTo>
                  <a:pt x="2695517" y="2247777"/>
                  <a:pt x="2695396" y="2248189"/>
                  <a:pt x="2695153" y="2248543"/>
                </a:cubicBezTo>
                <a:cubicBezTo>
                  <a:pt x="2694911" y="2248896"/>
                  <a:pt x="2694486" y="2249176"/>
                  <a:pt x="2693879" y="2249382"/>
                </a:cubicBezTo>
                <a:cubicBezTo>
                  <a:pt x="2693272" y="2249588"/>
                  <a:pt x="2692498" y="2249765"/>
                  <a:pt x="2691558" y="2249913"/>
                </a:cubicBezTo>
                <a:cubicBezTo>
                  <a:pt x="2690617" y="2250060"/>
                  <a:pt x="2689389" y="2250133"/>
                  <a:pt x="2687872" y="2250133"/>
                </a:cubicBezTo>
                <a:cubicBezTo>
                  <a:pt x="2686476" y="2250133"/>
                  <a:pt x="2685278" y="2250060"/>
                  <a:pt x="2684277" y="2249913"/>
                </a:cubicBezTo>
                <a:cubicBezTo>
                  <a:pt x="2683276" y="2249765"/>
                  <a:pt x="2682487" y="2249588"/>
                  <a:pt x="2681911" y="2249382"/>
                </a:cubicBezTo>
                <a:cubicBezTo>
                  <a:pt x="2681334" y="2249176"/>
                  <a:pt x="2680924" y="2248896"/>
                  <a:pt x="2680682" y="2248543"/>
                </a:cubicBezTo>
                <a:cubicBezTo>
                  <a:pt x="2680439" y="2248189"/>
                  <a:pt x="2680318" y="2247777"/>
                  <a:pt x="2680318" y="2247305"/>
                </a:cubicBezTo>
                <a:lnTo>
                  <a:pt x="2680318" y="2147716"/>
                </a:lnTo>
                <a:lnTo>
                  <a:pt x="2680141" y="2147716"/>
                </a:lnTo>
                <a:lnTo>
                  <a:pt x="2639845" y="2247748"/>
                </a:lnTo>
                <a:cubicBezTo>
                  <a:pt x="2639669" y="2248160"/>
                  <a:pt x="2639419" y="2248513"/>
                  <a:pt x="2639095" y="2248808"/>
                </a:cubicBezTo>
                <a:cubicBezTo>
                  <a:pt x="2638770" y="2249102"/>
                  <a:pt x="2638299" y="2249353"/>
                  <a:pt x="2637680" y="2249559"/>
                </a:cubicBezTo>
                <a:cubicBezTo>
                  <a:pt x="2637061" y="2249765"/>
                  <a:pt x="2636325" y="2249913"/>
                  <a:pt x="2635471" y="2250001"/>
                </a:cubicBezTo>
                <a:cubicBezTo>
                  <a:pt x="2634617" y="2250089"/>
                  <a:pt x="2633601" y="2250133"/>
                  <a:pt x="2632423" y="2250133"/>
                </a:cubicBezTo>
                <a:cubicBezTo>
                  <a:pt x="2631185" y="2250133"/>
                  <a:pt x="2630125" y="2250074"/>
                  <a:pt x="2629240" y="2249956"/>
                </a:cubicBezTo>
                <a:cubicBezTo>
                  <a:pt x="2628359" y="2249839"/>
                  <a:pt x="2627620" y="2249677"/>
                  <a:pt x="2627031" y="2249470"/>
                </a:cubicBezTo>
                <a:cubicBezTo>
                  <a:pt x="2626443" y="2249264"/>
                  <a:pt x="2625986" y="2249014"/>
                  <a:pt x="2625662" y="2248720"/>
                </a:cubicBezTo>
                <a:cubicBezTo>
                  <a:pt x="2625338" y="2248425"/>
                  <a:pt x="2625117" y="2248101"/>
                  <a:pt x="2624998" y="2247748"/>
                </a:cubicBezTo>
                <a:lnTo>
                  <a:pt x="2586468" y="2147716"/>
                </a:lnTo>
                <a:lnTo>
                  <a:pt x="2586380" y="2147716"/>
                </a:lnTo>
                <a:lnTo>
                  <a:pt x="2586380" y="2247305"/>
                </a:lnTo>
                <a:cubicBezTo>
                  <a:pt x="2586380" y="2247777"/>
                  <a:pt x="2586259" y="2248189"/>
                  <a:pt x="2586017" y="2248543"/>
                </a:cubicBezTo>
                <a:cubicBezTo>
                  <a:pt x="2585774" y="2248896"/>
                  <a:pt x="2585349" y="2249176"/>
                  <a:pt x="2584742" y="2249382"/>
                </a:cubicBezTo>
                <a:cubicBezTo>
                  <a:pt x="2584134" y="2249588"/>
                  <a:pt x="2583346" y="2249765"/>
                  <a:pt x="2582375" y="2249913"/>
                </a:cubicBezTo>
                <a:cubicBezTo>
                  <a:pt x="2581404" y="2250060"/>
                  <a:pt x="2580161" y="2250133"/>
                  <a:pt x="2578644" y="2250133"/>
                </a:cubicBezTo>
                <a:cubicBezTo>
                  <a:pt x="2577187" y="2250133"/>
                  <a:pt x="2575974" y="2250060"/>
                  <a:pt x="2575003" y="2249913"/>
                </a:cubicBezTo>
                <a:cubicBezTo>
                  <a:pt x="2574033" y="2249765"/>
                  <a:pt x="2573259" y="2249588"/>
                  <a:pt x="2572682" y="2249382"/>
                </a:cubicBezTo>
                <a:cubicBezTo>
                  <a:pt x="2572105" y="2249176"/>
                  <a:pt x="2571711" y="2248896"/>
                  <a:pt x="2571499" y="2248543"/>
                </a:cubicBezTo>
                <a:cubicBezTo>
                  <a:pt x="2571287" y="2248189"/>
                  <a:pt x="2571180" y="2247777"/>
                  <a:pt x="2571180" y="2247305"/>
                </a:cubicBezTo>
                <a:lnTo>
                  <a:pt x="2571180" y="2142149"/>
                </a:lnTo>
                <a:cubicBezTo>
                  <a:pt x="2571180" y="2139675"/>
                  <a:pt x="2571839" y="2137908"/>
                  <a:pt x="2573154" y="2136848"/>
                </a:cubicBezTo>
                <a:cubicBezTo>
                  <a:pt x="2574471" y="2135787"/>
                  <a:pt x="2575936" y="2135257"/>
                  <a:pt x="2577551" y="2135257"/>
                </a:cubicBezTo>
                <a:close/>
                <a:moveTo>
                  <a:pt x="2101298" y="2135257"/>
                </a:moveTo>
                <a:lnTo>
                  <a:pt x="2110630" y="2135257"/>
                </a:lnTo>
                <a:cubicBezTo>
                  <a:pt x="2112545" y="2135257"/>
                  <a:pt x="2114220" y="2135433"/>
                  <a:pt x="2115656" y="2135787"/>
                </a:cubicBezTo>
                <a:cubicBezTo>
                  <a:pt x="2117092" y="2136141"/>
                  <a:pt x="2118349" y="2136700"/>
                  <a:pt x="2119424" y="2137466"/>
                </a:cubicBezTo>
                <a:cubicBezTo>
                  <a:pt x="2120500" y="2138232"/>
                  <a:pt x="2121398" y="2139204"/>
                  <a:pt x="2122116" y="2140382"/>
                </a:cubicBezTo>
                <a:cubicBezTo>
                  <a:pt x="2122833" y="2141560"/>
                  <a:pt x="2123462" y="2142945"/>
                  <a:pt x="2124000" y="2144535"/>
                </a:cubicBezTo>
                <a:lnTo>
                  <a:pt x="2156695" y="2227335"/>
                </a:lnTo>
                <a:lnTo>
                  <a:pt x="2157138" y="2227335"/>
                </a:lnTo>
                <a:lnTo>
                  <a:pt x="2191158" y="2144800"/>
                </a:lnTo>
                <a:cubicBezTo>
                  <a:pt x="2191816" y="2143033"/>
                  <a:pt x="2192535" y="2141531"/>
                  <a:pt x="2193312" y="2140294"/>
                </a:cubicBezTo>
                <a:cubicBezTo>
                  <a:pt x="2194091" y="2139056"/>
                  <a:pt x="2194944" y="2138070"/>
                  <a:pt x="2195871" y="2137333"/>
                </a:cubicBezTo>
                <a:cubicBezTo>
                  <a:pt x="2196799" y="2136597"/>
                  <a:pt x="2197831" y="2136067"/>
                  <a:pt x="2198969" y="2135743"/>
                </a:cubicBezTo>
                <a:cubicBezTo>
                  <a:pt x="2200106" y="2135419"/>
                  <a:pt x="2201422" y="2135257"/>
                  <a:pt x="2202920" y="2135257"/>
                </a:cubicBezTo>
                <a:lnTo>
                  <a:pt x="2212707" y="2135257"/>
                </a:lnTo>
                <a:cubicBezTo>
                  <a:pt x="2213603" y="2135257"/>
                  <a:pt x="2214458" y="2135390"/>
                  <a:pt x="2215266" y="2135654"/>
                </a:cubicBezTo>
                <a:cubicBezTo>
                  <a:pt x="2216073" y="2135919"/>
                  <a:pt x="2216761" y="2136332"/>
                  <a:pt x="2217330" y="2136891"/>
                </a:cubicBezTo>
                <a:cubicBezTo>
                  <a:pt x="2217900" y="2137451"/>
                  <a:pt x="2218363" y="2138158"/>
                  <a:pt x="2218722" y="2139012"/>
                </a:cubicBezTo>
                <a:cubicBezTo>
                  <a:pt x="2219082" y="2139866"/>
                  <a:pt x="2219261" y="2140912"/>
                  <a:pt x="2219261" y="2142149"/>
                </a:cubicBezTo>
                <a:lnTo>
                  <a:pt x="2219261" y="2247305"/>
                </a:lnTo>
                <a:cubicBezTo>
                  <a:pt x="2219261" y="2247777"/>
                  <a:pt x="2219140" y="2248189"/>
                  <a:pt x="2218897" y="2248543"/>
                </a:cubicBezTo>
                <a:cubicBezTo>
                  <a:pt x="2218654" y="2248896"/>
                  <a:pt x="2218229" y="2249176"/>
                  <a:pt x="2217623" y="2249382"/>
                </a:cubicBezTo>
                <a:cubicBezTo>
                  <a:pt x="2217016" y="2249588"/>
                  <a:pt x="2216241" y="2249765"/>
                  <a:pt x="2215302" y="2249913"/>
                </a:cubicBezTo>
                <a:cubicBezTo>
                  <a:pt x="2214362" y="2250060"/>
                  <a:pt x="2213131" y="2250133"/>
                  <a:pt x="2211615" y="2250133"/>
                </a:cubicBezTo>
                <a:cubicBezTo>
                  <a:pt x="2210219" y="2250133"/>
                  <a:pt x="2209022" y="2250060"/>
                  <a:pt x="2208019" y="2249913"/>
                </a:cubicBezTo>
                <a:cubicBezTo>
                  <a:pt x="2207018" y="2249765"/>
                  <a:pt x="2206229" y="2249588"/>
                  <a:pt x="2205652" y="2249382"/>
                </a:cubicBezTo>
                <a:cubicBezTo>
                  <a:pt x="2205076" y="2249176"/>
                  <a:pt x="2204666" y="2248896"/>
                  <a:pt x="2204424" y="2248543"/>
                </a:cubicBezTo>
                <a:cubicBezTo>
                  <a:pt x="2204180" y="2248189"/>
                  <a:pt x="2204060" y="2247777"/>
                  <a:pt x="2204060" y="2247305"/>
                </a:cubicBezTo>
                <a:lnTo>
                  <a:pt x="2204060" y="2147716"/>
                </a:lnTo>
                <a:lnTo>
                  <a:pt x="2203884" y="2147716"/>
                </a:lnTo>
                <a:lnTo>
                  <a:pt x="2163587" y="2247748"/>
                </a:lnTo>
                <a:cubicBezTo>
                  <a:pt x="2163410" y="2248160"/>
                  <a:pt x="2163160" y="2248513"/>
                  <a:pt x="2162837" y="2248808"/>
                </a:cubicBezTo>
                <a:cubicBezTo>
                  <a:pt x="2162513" y="2249102"/>
                  <a:pt x="2162042" y="2249353"/>
                  <a:pt x="2161423" y="2249559"/>
                </a:cubicBezTo>
                <a:cubicBezTo>
                  <a:pt x="2160804" y="2249765"/>
                  <a:pt x="2160068" y="2249913"/>
                  <a:pt x="2159213" y="2250001"/>
                </a:cubicBezTo>
                <a:cubicBezTo>
                  <a:pt x="2158360" y="2250089"/>
                  <a:pt x="2157343" y="2250133"/>
                  <a:pt x="2156164" y="2250133"/>
                </a:cubicBezTo>
                <a:cubicBezTo>
                  <a:pt x="2154928" y="2250133"/>
                  <a:pt x="2153868" y="2250074"/>
                  <a:pt x="2152983" y="2249956"/>
                </a:cubicBezTo>
                <a:cubicBezTo>
                  <a:pt x="2152100" y="2249839"/>
                  <a:pt x="2151363" y="2249677"/>
                  <a:pt x="2150776" y="2249470"/>
                </a:cubicBezTo>
                <a:cubicBezTo>
                  <a:pt x="2150186" y="2249264"/>
                  <a:pt x="2149729" y="2249014"/>
                  <a:pt x="2149406" y="2248720"/>
                </a:cubicBezTo>
                <a:cubicBezTo>
                  <a:pt x="2149081" y="2248425"/>
                  <a:pt x="2148861" y="2248101"/>
                  <a:pt x="2148742" y="2247748"/>
                </a:cubicBezTo>
                <a:lnTo>
                  <a:pt x="2110215" y="2147716"/>
                </a:lnTo>
                <a:lnTo>
                  <a:pt x="2110126" y="2147716"/>
                </a:lnTo>
                <a:lnTo>
                  <a:pt x="2110126" y="2247305"/>
                </a:lnTo>
                <a:cubicBezTo>
                  <a:pt x="2110126" y="2247777"/>
                  <a:pt x="2110006" y="2248189"/>
                  <a:pt x="2109762" y="2248543"/>
                </a:cubicBezTo>
                <a:cubicBezTo>
                  <a:pt x="2109520" y="2248896"/>
                  <a:pt x="2109095" y="2249176"/>
                  <a:pt x="2108488" y="2249382"/>
                </a:cubicBezTo>
                <a:cubicBezTo>
                  <a:pt x="2107881" y="2249588"/>
                  <a:pt x="2107093" y="2249765"/>
                  <a:pt x="2106122" y="2249913"/>
                </a:cubicBezTo>
                <a:cubicBezTo>
                  <a:pt x="2105151" y="2250060"/>
                  <a:pt x="2103907" y="2250133"/>
                  <a:pt x="2102392" y="2250133"/>
                </a:cubicBezTo>
                <a:cubicBezTo>
                  <a:pt x="2100934" y="2250133"/>
                  <a:pt x="2099721" y="2250060"/>
                  <a:pt x="2098751" y="2249913"/>
                </a:cubicBezTo>
                <a:cubicBezTo>
                  <a:pt x="2097779" y="2249765"/>
                  <a:pt x="2097006" y="2249588"/>
                  <a:pt x="2096430" y="2249382"/>
                </a:cubicBezTo>
                <a:cubicBezTo>
                  <a:pt x="2095853" y="2249176"/>
                  <a:pt x="2095460" y="2248896"/>
                  <a:pt x="2095247" y="2248543"/>
                </a:cubicBezTo>
                <a:cubicBezTo>
                  <a:pt x="2095034" y="2248189"/>
                  <a:pt x="2094928" y="2247777"/>
                  <a:pt x="2094928" y="2247305"/>
                </a:cubicBezTo>
                <a:lnTo>
                  <a:pt x="2094928" y="2142149"/>
                </a:lnTo>
                <a:cubicBezTo>
                  <a:pt x="2094928" y="2139675"/>
                  <a:pt x="2095586" y="2137908"/>
                  <a:pt x="2096901" y="2136848"/>
                </a:cubicBezTo>
                <a:cubicBezTo>
                  <a:pt x="2098218" y="2135787"/>
                  <a:pt x="2099684" y="2135257"/>
                  <a:pt x="2101298" y="2135257"/>
                </a:cubicBezTo>
                <a:close/>
                <a:moveTo>
                  <a:pt x="1634569" y="2135257"/>
                </a:moveTo>
                <a:lnTo>
                  <a:pt x="1643902" y="2135257"/>
                </a:lnTo>
                <a:cubicBezTo>
                  <a:pt x="1645815" y="2135257"/>
                  <a:pt x="1647502" y="2135433"/>
                  <a:pt x="1648938" y="2135787"/>
                </a:cubicBezTo>
                <a:cubicBezTo>
                  <a:pt x="1650374" y="2136141"/>
                  <a:pt x="1651630" y="2136700"/>
                  <a:pt x="1652707" y="2137466"/>
                </a:cubicBezTo>
                <a:cubicBezTo>
                  <a:pt x="1653783" y="2138232"/>
                  <a:pt x="1654680" y="2139204"/>
                  <a:pt x="1655398" y="2140382"/>
                </a:cubicBezTo>
                <a:cubicBezTo>
                  <a:pt x="1656116" y="2141560"/>
                  <a:pt x="1656745" y="2142945"/>
                  <a:pt x="1657283" y="2144535"/>
                </a:cubicBezTo>
                <a:lnTo>
                  <a:pt x="1689978" y="2227335"/>
                </a:lnTo>
                <a:lnTo>
                  <a:pt x="1690419" y="2227335"/>
                </a:lnTo>
                <a:lnTo>
                  <a:pt x="1724440" y="2144800"/>
                </a:lnTo>
                <a:cubicBezTo>
                  <a:pt x="1725098" y="2143033"/>
                  <a:pt x="1725815" y="2141531"/>
                  <a:pt x="1726594" y="2140294"/>
                </a:cubicBezTo>
                <a:cubicBezTo>
                  <a:pt x="1727373" y="2139056"/>
                  <a:pt x="1728226" y="2138070"/>
                  <a:pt x="1729153" y="2137333"/>
                </a:cubicBezTo>
                <a:cubicBezTo>
                  <a:pt x="1730082" y="2136597"/>
                  <a:pt x="1731114" y="2136067"/>
                  <a:pt x="1732250" y="2135743"/>
                </a:cubicBezTo>
                <a:cubicBezTo>
                  <a:pt x="1733387" y="2135419"/>
                  <a:pt x="1734704" y="2135257"/>
                  <a:pt x="1736200" y="2135257"/>
                </a:cubicBezTo>
                <a:lnTo>
                  <a:pt x="1745985" y="2135257"/>
                </a:lnTo>
                <a:cubicBezTo>
                  <a:pt x="1746884" y="2135257"/>
                  <a:pt x="1747738" y="2135390"/>
                  <a:pt x="1748545" y="2135654"/>
                </a:cubicBezTo>
                <a:cubicBezTo>
                  <a:pt x="1749353" y="2135919"/>
                  <a:pt x="1750041" y="2136332"/>
                  <a:pt x="1750610" y="2136891"/>
                </a:cubicBezTo>
                <a:cubicBezTo>
                  <a:pt x="1751179" y="2137451"/>
                  <a:pt x="1751642" y="2138158"/>
                  <a:pt x="1752002" y="2139012"/>
                </a:cubicBezTo>
                <a:cubicBezTo>
                  <a:pt x="1752360" y="2139866"/>
                  <a:pt x="1752540" y="2140912"/>
                  <a:pt x="1752540" y="2142149"/>
                </a:cubicBezTo>
                <a:lnTo>
                  <a:pt x="1752540" y="2247305"/>
                </a:lnTo>
                <a:cubicBezTo>
                  <a:pt x="1752540" y="2247777"/>
                  <a:pt x="1752419" y="2248189"/>
                  <a:pt x="1752176" y="2248543"/>
                </a:cubicBezTo>
                <a:cubicBezTo>
                  <a:pt x="1751934" y="2248896"/>
                  <a:pt x="1751509" y="2249176"/>
                  <a:pt x="1750902" y="2249382"/>
                </a:cubicBezTo>
                <a:cubicBezTo>
                  <a:pt x="1750295" y="2249588"/>
                  <a:pt x="1749521" y="2249765"/>
                  <a:pt x="1748581" y="2249913"/>
                </a:cubicBezTo>
                <a:cubicBezTo>
                  <a:pt x="1747640" y="2250060"/>
                  <a:pt x="1746411" y="2250133"/>
                  <a:pt x="1744895" y="2250133"/>
                </a:cubicBezTo>
                <a:cubicBezTo>
                  <a:pt x="1743499" y="2250133"/>
                  <a:pt x="1742301" y="2250060"/>
                  <a:pt x="1741301" y="2249913"/>
                </a:cubicBezTo>
                <a:cubicBezTo>
                  <a:pt x="1740299" y="2249765"/>
                  <a:pt x="1739510" y="2249588"/>
                  <a:pt x="1738934" y="2249382"/>
                </a:cubicBezTo>
                <a:cubicBezTo>
                  <a:pt x="1738357" y="2249176"/>
                  <a:pt x="1737947" y="2248896"/>
                  <a:pt x="1737705" y="2248543"/>
                </a:cubicBezTo>
                <a:cubicBezTo>
                  <a:pt x="1737462" y="2248189"/>
                  <a:pt x="1737341" y="2247777"/>
                  <a:pt x="1737341" y="2247305"/>
                </a:cubicBezTo>
                <a:lnTo>
                  <a:pt x="1737341" y="2147716"/>
                </a:lnTo>
                <a:lnTo>
                  <a:pt x="1737165" y="2147716"/>
                </a:lnTo>
                <a:lnTo>
                  <a:pt x="1696870" y="2247748"/>
                </a:lnTo>
                <a:cubicBezTo>
                  <a:pt x="1696693" y="2248160"/>
                  <a:pt x="1696444" y="2248513"/>
                  <a:pt x="1696119" y="2248808"/>
                </a:cubicBezTo>
                <a:cubicBezTo>
                  <a:pt x="1695794" y="2249102"/>
                  <a:pt x="1695324" y="2249353"/>
                  <a:pt x="1694706" y="2249559"/>
                </a:cubicBezTo>
                <a:cubicBezTo>
                  <a:pt x="1694087" y="2249765"/>
                  <a:pt x="1693350" y="2249913"/>
                  <a:pt x="1692496" y="2250001"/>
                </a:cubicBezTo>
                <a:cubicBezTo>
                  <a:pt x="1691643" y="2250089"/>
                  <a:pt x="1690626" y="2250133"/>
                  <a:pt x="1689448" y="2250133"/>
                </a:cubicBezTo>
                <a:cubicBezTo>
                  <a:pt x="1688211" y="2250133"/>
                  <a:pt x="1687151" y="2250074"/>
                  <a:pt x="1686266" y="2249956"/>
                </a:cubicBezTo>
                <a:cubicBezTo>
                  <a:pt x="1685383" y="2249839"/>
                  <a:pt x="1684647" y="2249677"/>
                  <a:pt x="1684058" y="2249470"/>
                </a:cubicBezTo>
                <a:cubicBezTo>
                  <a:pt x="1683468" y="2249264"/>
                  <a:pt x="1683012" y="2249014"/>
                  <a:pt x="1682687" y="2248720"/>
                </a:cubicBezTo>
                <a:cubicBezTo>
                  <a:pt x="1682363" y="2248425"/>
                  <a:pt x="1682142" y="2248101"/>
                  <a:pt x="1682025" y="2247748"/>
                </a:cubicBezTo>
                <a:lnTo>
                  <a:pt x="1643486" y="2147716"/>
                </a:lnTo>
                <a:lnTo>
                  <a:pt x="1643397" y="2147716"/>
                </a:lnTo>
                <a:lnTo>
                  <a:pt x="1643397" y="2247305"/>
                </a:lnTo>
                <a:cubicBezTo>
                  <a:pt x="1643397" y="2247777"/>
                  <a:pt x="1643276" y="2248189"/>
                  <a:pt x="1643033" y="2248543"/>
                </a:cubicBezTo>
                <a:cubicBezTo>
                  <a:pt x="1642792" y="2248896"/>
                  <a:pt x="1642367" y="2249176"/>
                  <a:pt x="1641760" y="2249382"/>
                </a:cubicBezTo>
                <a:cubicBezTo>
                  <a:pt x="1641152" y="2249588"/>
                  <a:pt x="1640363" y="2249765"/>
                  <a:pt x="1639392" y="2249913"/>
                </a:cubicBezTo>
                <a:cubicBezTo>
                  <a:pt x="1638422" y="2250060"/>
                  <a:pt x="1637178" y="2250133"/>
                  <a:pt x="1635661" y="2250133"/>
                </a:cubicBezTo>
                <a:cubicBezTo>
                  <a:pt x="1634205" y="2250133"/>
                  <a:pt x="1632991" y="2250060"/>
                  <a:pt x="1632021" y="2249913"/>
                </a:cubicBezTo>
                <a:cubicBezTo>
                  <a:pt x="1631050" y="2249765"/>
                  <a:pt x="1630276" y="2249588"/>
                  <a:pt x="1629700" y="2249382"/>
                </a:cubicBezTo>
                <a:cubicBezTo>
                  <a:pt x="1629123" y="2249176"/>
                  <a:pt x="1628729" y="2248896"/>
                  <a:pt x="1628516" y="2248543"/>
                </a:cubicBezTo>
                <a:cubicBezTo>
                  <a:pt x="1628304" y="2248189"/>
                  <a:pt x="1628199" y="2247777"/>
                  <a:pt x="1628199" y="2247305"/>
                </a:cubicBezTo>
                <a:lnTo>
                  <a:pt x="1628199" y="2142149"/>
                </a:lnTo>
                <a:cubicBezTo>
                  <a:pt x="1628199" y="2139675"/>
                  <a:pt x="1628856" y="2137908"/>
                  <a:pt x="1630172" y="2136848"/>
                </a:cubicBezTo>
                <a:cubicBezTo>
                  <a:pt x="1631488" y="2135787"/>
                  <a:pt x="1632954" y="2135257"/>
                  <a:pt x="1634569" y="2135257"/>
                </a:cubicBezTo>
                <a:close/>
                <a:moveTo>
                  <a:pt x="1158322" y="2135257"/>
                </a:moveTo>
                <a:lnTo>
                  <a:pt x="1167654" y="2135257"/>
                </a:lnTo>
                <a:cubicBezTo>
                  <a:pt x="1169567" y="2135257"/>
                  <a:pt x="1171243" y="2135433"/>
                  <a:pt x="1172678" y="2135787"/>
                </a:cubicBezTo>
                <a:cubicBezTo>
                  <a:pt x="1174114" y="2136141"/>
                  <a:pt x="1175370" y="2136700"/>
                  <a:pt x="1176446" y="2137466"/>
                </a:cubicBezTo>
                <a:cubicBezTo>
                  <a:pt x="1177524" y="2138232"/>
                  <a:pt x="1178420" y="2139204"/>
                  <a:pt x="1179139" y="2140382"/>
                </a:cubicBezTo>
                <a:cubicBezTo>
                  <a:pt x="1179857" y="2141560"/>
                  <a:pt x="1180484" y="2142945"/>
                  <a:pt x="1181023" y="2144535"/>
                </a:cubicBezTo>
                <a:lnTo>
                  <a:pt x="1213717" y="2227335"/>
                </a:lnTo>
                <a:lnTo>
                  <a:pt x="1214159" y="2227335"/>
                </a:lnTo>
                <a:lnTo>
                  <a:pt x="1248181" y="2144800"/>
                </a:lnTo>
                <a:cubicBezTo>
                  <a:pt x="1248840" y="2143033"/>
                  <a:pt x="1249558" y="2141531"/>
                  <a:pt x="1250337" y="2140294"/>
                </a:cubicBezTo>
                <a:cubicBezTo>
                  <a:pt x="1251115" y="2139056"/>
                  <a:pt x="1251968" y="2138070"/>
                  <a:pt x="1252895" y="2137333"/>
                </a:cubicBezTo>
                <a:cubicBezTo>
                  <a:pt x="1253824" y="2136597"/>
                  <a:pt x="1254856" y="2136067"/>
                  <a:pt x="1255992" y="2135743"/>
                </a:cubicBezTo>
                <a:cubicBezTo>
                  <a:pt x="1257129" y="2135419"/>
                  <a:pt x="1258446" y="2135257"/>
                  <a:pt x="1259943" y="2135257"/>
                </a:cubicBezTo>
                <a:lnTo>
                  <a:pt x="1269727" y="2135257"/>
                </a:lnTo>
                <a:cubicBezTo>
                  <a:pt x="1270627" y="2135257"/>
                  <a:pt x="1271479" y="2135390"/>
                  <a:pt x="1272288" y="2135654"/>
                </a:cubicBezTo>
                <a:cubicBezTo>
                  <a:pt x="1273095" y="2135919"/>
                  <a:pt x="1273784" y="2136332"/>
                  <a:pt x="1274352" y="2136891"/>
                </a:cubicBezTo>
                <a:cubicBezTo>
                  <a:pt x="1274921" y="2137451"/>
                  <a:pt x="1275386" y="2138158"/>
                  <a:pt x="1275744" y="2139012"/>
                </a:cubicBezTo>
                <a:cubicBezTo>
                  <a:pt x="1276104" y="2139866"/>
                  <a:pt x="1276283" y="2140912"/>
                  <a:pt x="1276283" y="2142149"/>
                </a:cubicBezTo>
                <a:lnTo>
                  <a:pt x="1276283" y="2247305"/>
                </a:lnTo>
                <a:cubicBezTo>
                  <a:pt x="1276283" y="2247777"/>
                  <a:pt x="1276162" y="2248189"/>
                  <a:pt x="1275919" y="2248543"/>
                </a:cubicBezTo>
                <a:cubicBezTo>
                  <a:pt x="1275676" y="2248896"/>
                  <a:pt x="1275252" y="2249176"/>
                  <a:pt x="1274644" y="2249382"/>
                </a:cubicBezTo>
                <a:cubicBezTo>
                  <a:pt x="1274037" y="2249588"/>
                  <a:pt x="1273263" y="2249765"/>
                  <a:pt x="1272323" y="2249913"/>
                </a:cubicBezTo>
                <a:cubicBezTo>
                  <a:pt x="1271382" y="2250060"/>
                  <a:pt x="1270154" y="2250133"/>
                  <a:pt x="1268638" y="2250133"/>
                </a:cubicBezTo>
                <a:cubicBezTo>
                  <a:pt x="1267242" y="2250133"/>
                  <a:pt x="1266045" y="2250060"/>
                  <a:pt x="1265042" y="2249913"/>
                </a:cubicBezTo>
                <a:cubicBezTo>
                  <a:pt x="1264042" y="2249765"/>
                  <a:pt x="1263253" y="2249588"/>
                  <a:pt x="1262675" y="2249382"/>
                </a:cubicBezTo>
                <a:cubicBezTo>
                  <a:pt x="1262100" y="2249176"/>
                  <a:pt x="1261689" y="2248896"/>
                  <a:pt x="1261447" y="2248543"/>
                </a:cubicBezTo>
                <a:cubicBezTo>
                  <a:pt x="1261205" y="2248189"/>
                  <a:pt x="1261084" y="2247777"/>
                  <a:pt x="1261084" y="2247305"/>
                </a:cubicBezTo>
                <a:lnTo>
                  <a:pt x="1261084" y="2147716"/>
                </a:lnTo>
                <a:lnTo>
                  <a:pt x="1260907" y="2147716"/>
                </a:lnTo>
                <a:lnTo>
                  <a:pt x="1220610" y="2247748"/>
                </a:lnTo>
                <a:cubicBezTo>
                  <a:pt x="1220434" y="2248160"/>
                  <a:pt x="1220183" y="2248513"/>
                  <a:pt x="1219859" y="2248808"/>
                </a:cubicBezTo>
                <a:cubicBezTo>
                  <a:pt x="1219535" y="2249102"/>
                  <a:pt x="1219063" y="2249353"/>
                  <a:pt x="1218445" y="2249559"/>
                </a:cubicBezTo>
                <a:cubicBezTo>
                  <a:pt x="1217827" y="2249765"/>
                  <a:pt x="1217090" y="2249913"/>
                  <a:pt x="1216236" y="2250001"/>
                </a:cubicBezTo>
                <a:cubicBezTo>
                  <a:pt x="1215382" y="2250089"/>
                  <a:pt x="1214365" y="2250133"/>
                  <a:pt x="1213187" y="2250133"/>
                </a:cubicBezTo>
                <a:cubicBezTo>
                  <a:pt x="1211950" y="2250133"/>
                  <a:pt x="1210889" y="2250074"/>
                  <a:pt x="1210006" y="2249956"/>
                </a:cubicBezTo>
                <a:cubicBezTo>
                  <a:pt x="1209122" y="2249839"/>
                  <a:pt x="1208386" y="2249677"/>
                  <a:pt x="1207797" y="2249470"/>
                </a:cubicBezTo>
                <a:cubicBezTo>
                  <a:pt x="1207208" y="2249264"/>
                  <a:pt x="1206751" y="2249014"/>
                  <a:pt x="1206428" y="2248720"/>
                </a:cubicBezTo>
                <a:cubicBezTo>
                  <a:pt x="1206103" y="2248425"/>
                  <a:pt x="1205882" y="2248101"/>
                  <a:pt x="1205764" y="2247748"/>
                </a:cubicBezTo>
                <a:lnTo>
                  <a:pt x="1167238" y="2147716"/>
                </a:lnTo>
                <a:lnTo>
                  <a:pt x="1167150" y="2147716"/>
                </a:lnTo>
                <a:lnTo>
                  <a:pt x="1167150" y="2247305"/>
                </a:lnTo>
                <a:cubicBezTo>
                  <a:pt x="1167150" y="2247777"/>
                  <a:pt x="1167029" y="2248189"/>
                  <a:pt x="1166786" y="2248543"/>
                </a:cubicBezTo>
                <a:cubicBezTo>
                  <a:pt x="1166544" y="2248896"/>
                  <a:pt x="1166119" y="2249176"/>
                  <a:pt x="1165512" y="2249382"/>
                </a:cubicBezTo>
                <a:cubicBezTo>
                  <a:pt x="1164905" y="2249588"/>
                  <a:pt x="1164115" y="2249765"/>
                  <a:pt x="1163146" y="2249913"/>
                </a:cubicBezTo>
                <a:cubicBezTo>
                  <a:pt x="1162174" y="2250060"/>
                  <a:pt x="1160931" y="2250133"/>
                  <a:pt x="1159414" y="2250133"/>
                </a:cubicBezTo>
                <a:cubicBezTo>
                  <a:pt x="1157958" y="2250133"/>
                  <a:pt x="1156744" y="2250060"/>
                  <a:pt x="1155774" y="2249913"/>
                </a:cubicBezTo>
                <a:cubicBezTo>
                  <a:pt x="1154803" y="2249765"/>
                  <a:pt x="1154030" y="2249588"/>
                  <a:pt x="1153453" y="2249382"/>
                </a:cubicBezTo>
                <a:cubicBezTo>
                  <a:pt x="1152876" y="2249176"/>
                  <a:pt x="1152481" y="2248896"/>
                  <a:pt x="1152270" y="2248543"/>
                </a:cubicBezTo>
                <a:cubicBezTo>
                  <a:pt x="1152058" y="2248189"/>
                  <a:pt x="1151952" y="2247777"/>
                  <a:pt x="1151952" y="2247305"/>
                </a:cubicBezTo>
                <a:lnTo>
                  <a:pt x="1151952" y="2142149"/>
                </a:lnTo>
                <a:cubicBezTo>
                  <a:pt x="1151952" y="2139675"/>
                  <a:pt x="1152610" y="2137908"/>
                  <a:pt x="1153925" y="2136848"/>
                </a:cubicBezTo>
                <a:cubicBezTo>
                  <a:pt x="1155241" y="2135787"/>
                  <a:pt x="1156706" y="2135257"/>
                  <a:pt x="1158322" y="2135257"/>
                </a:cubicBezTo>
                <a:close/>
                <a:moveTo>
                  <a:pt x="691616" y="2135257"/>
                </a:moveTo>
                <a:lnTo>
                  <a:pt x="700947" y="2135257"/>
                </a:lnTo>
                <a:cubicBezTo>
                  <a:pt x="702861" y="2135257"/>
                  <a:pt x="704536" y="2135433"/>
                  <a:pt x="705972" y="2135787"/>
                </a:cubicBezTo>
                <a:cubicBezTo>
                  <a:pt x="707408" y="2136141"/>
                  <a:pt x="708663" y="2136700"/>
                  <a:pt x="709741" y="2137466"/>
                </a:cubicBezTo>
                <a:cubicBezTo>
                  <a:pt x="710818" y="2138232"/>
                  <a:pt x="711715" y="2139204"/>
                  <a:pt x="712433" y="2140382"/>
                </a:cubicBezTo>
                <a:cubicBezTo>
                  <a:pt x="713151" y="2141560"/>
                  <a:pt x="713779" y="2142945"/>
                  <a:pt x="714317" y="2144535"/>
                </a:cubicBezTo>
                <a:lnTo>
                  <a:pt x="747002" y="2227335"/>
                </a:lnTo>
                <a:lnTo>
                  <a:pt x="747444" y="2227335"/>
                </a:lnTo>
                <a:lnTo>
                  <a:pt x="781463" y="2144800"/>
                </a:lnTo>
                <a:cubicBezTo>
                  <a:pt x="782122" y="2143033"/>
                  <a:pt x="782840" y="2141531"/>
                  <a:pt x="783617" y="2140294"/>
                </a:cubicBezTo>
                <a:cubicBezTo>
                  <a:pt x="784396" y="2139056"/>
                  <a:pt x="785250" y="2138070"/>
                  <a:pt x="786177" y="2137333"/>
                </a:cubicBezTo>
                <a:cubicBezTo>
                  <a:pt x="787106" y="2136597"/>
                  <a:pt x="788138" y="2136067"/>
                  <a:pt x="789274" y="2135743"/>
                </a:cubicBezTo>
                <a:cubicBezTo>
                  <a:pt x="790411" y="2135419"/>
                  <a:pt x="791727" y="2135257"/>
                  <a:pt x="793225" y="2135257"/>
                </a:cubicBezTo>
                <a:lnTo>
                  <a:pt x="803009" y="2135257"/>
                </a:lnTo>
                <a:cubicBezTo>
                  <a:pt x="803906" y="2135257"/>
                  <a:pt x="804759" y="2135390"/>
                  <a:pt x="805566" y="2135654"/>
                </a:cubicBezTo>
                <a:cubicBezTo>
                  <a:pt x="806375" y="2135919"/>
                  <a:pt x="807062" y="2136332"/>
                  <a:pt x="807631" y="2136891"/>
                </a:cubicBezTo>
                <a:cubicBezTo>
                  <a:pt x="808201" y="2137451"/>
                  <a:pt x="808665" y="2138158"/>
                  <a:pt x="809024" y="2139012"/>
                </a:cubicBezTo>
                <a:cubicBezTo>
                  <a:pt x="809383" y="2139866"/>
                  <a:pt x="809562" y="2140912"/>
                  <a:pt x="809562" y="2142149"/>
                </a:cubicBezTo>
                <a:lnTo>
                  <a:pt x="809562" y="2247305"/>
                </a:lnTo>
                <a:cubicBezTo>
                  <a:pt x="809562" y="2247777"/>
                  <a:pt x="809440" y="2248189"/>
                  <a:pt x="809198" y="2248543"/>
                </a:cubicBezTo>
                <a:cubicBezTo>
                  <a:pt x="808955" y="2248896"/>
                  <a:pt x="808530" y="2249176"/>
                  <a:pt x="807924" y="2249382"/>
                </a:cubicBezTo>
                <a:cubicBezTo>
                  <a:pt x="807317" y="2249588"/>
                  <a:pt x="806543" y="2249765"/>
                  <a:pt x="805603" y="2249913"/>
                </a:cubicBezTo>
                <a:cubicBezTo>
                  <a:pt x="804664" y="2250060"/>
                  <a:pt x="803435" y="2250133"/>
                  <a:pt x="801916" y="2250133"/>
                </a:cubicBezTo>
                <a:cubicBezTo>
                  <a:pt x="800523" y="2250133"/>
                  <a:pt x="799324" y="2250060"/>
                  <a:pt x="798323" y="2249913"/>
                </a:cubicBezTo>
                <a:cubicBezTo>
                  <a:pt x="797324" y="2249765"/>
                  <a:pt x="796535" y="2249588"/>
                  <a:pt x="795956" y="2249382"/>
                </a:cubicBezTo>
                <a:cubicBezTo>
                  <a:pt x="795381" y="2249176"/>
                  <a:pt x="794972" y="2248896"/>
                  <a:pt x="794729" y="2248543"/>
                </a:cubicBezTo>
                <a:cubicBezTo>
                  <a:pt x="794486" y="2248189"/>
                  <a:pt x="794365" y="2247777"/>
                  <a:pt x="794365" y="2247305"/>
                </a:cubicBezTo>
                <a:lnTo>
                  <a:pt x="794365" y="2147716"/>
                </a:lnTo>
                <a:lnTo>
                  <a:pt x="794188" y="2147716"/>
                </a:lnTo>
                <a:lnTo>
                  <a:pt x="753893" y="2247748"/>
                </a:lnTo>
                <a:cubicBezTo>
                  <a:pt x="753716" y="2248160"/>
                  <a:pt x="753466" y="2248513"/>
                  <a:pt x="753143" y="2248808"/>
                </a:cubicBezTo>
                <a:cubicBezTo>
                  <a:pt x="752818" y="2249102"/>
                  <a:pt x="752348" y="2249353"/>
                  <a:pt x="751729" y="2249559"/>
                </a:cubicBezTo>
                <a:cubicBezTo>
                  <a:pt x="751110" y="2249765"/>
                  <a:pt x="750373" y="2249913"/>
                  <a:pt x="749520" y="2250001"/>
                </a:cubicBezTo>
                <a:cubicBezTo>
                  <a:pt x="748667" y="2250089"/>
                  <a:pt x="747651" y="2250133"/>
                  <a:pt x="746474" y="2250133"/>
                </a:cubicBezTo>
                <a:cubicBezTo>
                  <a:pt x="745238" y="2250133"/>
                  <a:pt x="744180" y="2250074"/>
                  <a:pt x="743297" y="2249956"/>
                </a:cubicBezTo>
                <a:cubicBezTo>
                  <a:pt x="742413" y="2249839"/>
                  <a:pt x="741678" y="2249677"/>
                  <a:pt x="741087" y="2249470"/>
                </a:cubicBezTo>
                <a:cubicBezTo>
                  <a:pt x="740498" y="2249264"/>
                  <a:pt x="740043" y="2249014"/>
                  <a:pt x="739718" y="2248720"/>
                </a:cubicBezTo>
                <a:cubicBezTo>
                  <a:pt x="739396" y="2248425"/>
                  <a:pt x="739173" y="2248101"/>
                  <a:pt x="739056" y="2247748"/>
                </a:cubicBezTo>
                <a:lnTo>
                  <a:pt x="700532" y="2147716"/>
                </a:lnTo>
                <a:lnTo>
                  <a:pt x="700444" y="2147716"/>
                </a:lnTo>
                <a:lnTo>
                  <a:pt x="700444" y="2247305"/>
                </a:lnTo>
                <a:cubicBezTo>
                  <a:pt x="700444" y="2247777"/>
                  <a:pt x="700323" y="2248189"/>
                  <a:pt x="700080" y="2248543"/>
                </a:cubicBezTo>
                <a:cubicBezTo>
                  <a:pt x="699837" y="2248896"/>
                  <a:pt x="699412" y="2249176"/>
                  <a:pt x="698805" y="2249382"/>
                </a:cubicBezTo>
                <a:cubicBezTo>
                  <a:pt x="698198" y="2249588"/>
                  <a:pt x="697409" y="2249765"/>
                  <a:pt x="696438" y="2249913"/>
                </a:cubicBezTo>
                <a:cubicBezTo>
                  <a:pt x="695467" y="2250060"/>
                  <a:pt x="694224" y="2250133"/>
                  <a:pt x="692708" y="2250133"/>
                </a:cubicBezTo>
                <a:cubicBezTo>
                  <a:pt x="691252" y="2250133"/>
                  <a:pt x="690037" y="2250060"/>
                  <a:pt x="689068" y="2249913"/>
                </a:cubicBezTo>
                <a:cubicBezTo>
                  <a:pt x="688097" y="2249765"/>
                  <a:pt x="687323" y="2249588"/>
                  <a:pt x="686747" y="2249382"/>
                </a:cubicBezTo>
                <a:cubicBezTo>
                  <a:pt x="686170" y="2249176"/>
                  <a:pt x="685774" y="2248896"/>
                  <a:pt x="685563" y="2248543"/>
                </a:cubicBezTo>
                <a:cubicBezTo>
                  <a:pt x="685350" y="2248189"/>
                  <a:pt x="685245" y="2247777"/>
                  <a:pt x="685245" y="2247305"/>
                </a:cubicBezTo>
                <a:lnTo>
                  <a:pt x="685245" y="2142149"/>
                </a:lnTo>
                <a:cubicBezTo>
                  <a:pt x="685245" y="2139675"/>
                  <a:pt x="685903" y="2137908"/>
                  <a:pt x="687218" y="2136848"/>
                </a:cubicBezTo>
                <a:cubicBezTo>
                  <a:pt x="688535" y="2135787"/>
                  <a:pt x="689999" y="2135257"/>
                  <a:pt x="691616" y="2135257"/>
                </a:cubicBezTo>
                <a:close/>
                <a:moveTo>
                  <a:pt x="215342" y="2135257"/>
                </a:moveTo>
                <a:lnTo>
                  <a:pt x="224674" y="2135257"/>
                </a:lnTo>
                <a:cubicBezTo>
                  <a:pt x="226588" y="2135257"/>
                  <a:pt x="228263" y="2135433"/>
                  <a:pt x="229699" y="2135787"/>
                </a:cubicBezTo>
                <a:cubicBezTo>
                  <a:pt x="231135" y="2136141"/>
                  <a:pt x="232391" y="2136700"/>
                  <a:pt x="233467" y="2137466"/>
                </a:cubicBezTo>
                <a:cubicBezTo>
                  <a:pt x="234544" y="2138232"/>
                  <a:pt x="235441" y="2139204"/>
                  <a:pt x="236159" y="2140382"/>
                </a:cubicBezTo>
                <a:cubicBezTo>
                  <a:pt x="236877" y="2141560"/>
                  <a:pt x="237505" y="2142945"/>
                  <a:pt x="238044" y="2144535"/>
                </a:cubicBezTo>
                <a:lnTo>
                  <a:pt x="270739" y="2227335"/>
                </a:lnTo>
                <a:lnTo>
                  <a:pt x="271181" y="2227335"/>
                </a:lnTo>
                <a:lnTo>
                  <a:pt x="305202" y="2144800"/>
                </a:lnTo>
                <a:cubicBezTo>
                  <a:pt x="305860" y="2143033"/>
                  <a:pt x="306578" y="2141531"/>
                  <a:pt x="307356" y="2140294"/>
                </a:cubicBezTo>
                <a:cubicBezTo>
                  <a:pt x="308134" y="2139056"/>
                  <a:pt x="308988" y="2138070"/>
                  <a:pt x="309915" y="2137333"/>
                </a:cubicBezTo>
                <a:cubicBezTo>
                  <a:pt x="310843" y="2136597"/>
                  <a:pt x="311876" y="2136067"/>
                  <a:pt x="313012" y="2135743"/>
                </a:cubicBezTo>
                <a:cubicBezTo>
                  <a:pt x="314149" y="2135419"/>
                  <a:pt x="315466" y="2135257"/>
                  <a:pt x="316963" y="2135257"/>
                </a:cubicBezTo>
                <a:lnTo>
                  <a:pt x="326748" y="2135257"/>
                </a:lnTo>
                <a:cubicBezTo>
                  <a:pt x="327646" y="2135257"/>
                  <a:pt x="328499" y="2135390"/>
                  <a:pt x="329307" y="2135654"/>
                </a:cubicBezTo>
                <a:cubicBezTo>
                  <a:pt x="330115" y="2135919"/>
                  <a:pt x="330803" y="2136332"/>
                  <a:pt x="331372" y="2136891"/>
                </a:cubicBezTo>
                <a:cubicBezTo>
                  <a:pt x="331941" y="2137451"/>
                  <a:pt x="332405" y="2138158"/>
                  <a:pt x="332764" y="2139012"/>
                </a:cubicBezTo>
                <a:cubicBezTo>
                  <a:pt x="333123" y="2139866"/>
                  <a:pt x="333302" y="2140912"/>
                  <a:pt x="333302" y="2142149"/>
                </a:cubicBezTo>
                <a:lnTo>
                  <a:pt x="333302" y="2247305"/>
                </a:lnTo>
                <a:cubicBezTo>
                  <a:pt x="333302" y="2247777"/>
                  <a:pt x="333181" y="2248189"/>
                  <a:pt x="332938" y="2248543"/>
                </a:cubicBezTo>
                <a:cubicBezTo>
                  <a:pt x="332696" y="2248896"/>
                  <a:pt x="332271" y="2249176"/>
                  <a:pt x="331664" y="2249382"/>
                </a:cubicBezTo>
                <a:cubicBezTo>
                  <a:pt x="331057" y="2249588"/>
                  <a:pt x="330283" y="2249765"/>
                  <a:pt x="329343" y="2249913"/>
                </a:cubicBezTo>
                <a:cubicBezTo>
                  <a:pt x="328403" y="2250060"/>
                  <a:pt x="327174" y="2250133"/>
                  <a:pt x="325657" y="2250133"/>
                </a:cubicBezTo>
                <a:cubicBezTo>
                  <a:pt x="324262" y="2250133"/>
                  <a:pt x="323063" y="2250060"/>
                  <a:pt x="322062" y="2249913"/>
                </a:cubicBezTo>
                <a:cubicBezTo>
                  <a:pt x="321061" y="2249765"/>
                  <a:pt x="320272" y="2249588"/>
                  <a:pt x="319696" y="2249382"/>
                </a:cubicBezTo>
                <a:cubicBezTo>
                  <a:pt x="319119" y="2249176"/>
                  <a:pt x="318710" y="2248896"/>
                  <a:pt x="318467" y="2248543"/>
                </a:cubicBezTo>
                <a:cubicBezTo>
                  <a:pt x="318225" y="2248189"/>
                  <a:pt x="318103" y="2247777"/>
                  <a:pt x="318103" y="2247305"/>
                </a:cubicBezTo>
                <a:lnTo>
                  <a:pt x="318103" y="2147716"/>
                </a:lnTo>
                <a:lnTo>
                  <a:pt x="317926" y="2147716"/>
                </a:lnTo>
                <a:lnTo>
                  <a:pt x="277632" y="2247748"/>
                </a:lnTo>
                <a:cubicBezTo>
                  <a:pt x="277455" y="2248160"/>
                  <a:pt x="277204" y="2248513"/>
                  <a:pt x="276880" y="2248808"/>
                </a:cubicBezTo>
                <a:cubicBezTo>
                  <a:pt x="276556" y="2249102"/>
                  <a:pt x="276085" y="2249353"/>
                  <a:pt x="275466" y="2249559"/>
                </a:cubicBezTo>
                <a:cubicBezTo>
                  <a:pt x="274848" y="2249765"/>
                  <a:pt x="274111" y="2249913"/>
                  <a:pt x="273257" y="2250001"/>
                </a:cubicBezTo>
                <a:cubicBezTo>
                  <a:pt x="272403" y="2250089"/>
                  <a:pt x="271387" y="2250133"/>
                  <a:pt x="270208" y="2250133"/>
                </a:cubicBezTo>
                <a:cubicBezTo>
                  <a:pt x="268972" y="2250133"/>
                  <a:pt x="267911" y="2250074"/>
                  <a:pt x="267028" y="2249956"/>
                </a:cubicBezTo>
                <a:cubicBezTo>
                  <a:pt x="266144" y="2249839"/>
                  <a:pt x="265407" y="2249677"/>
                  <a:pt x="264818" y="2249470"/>
                </a:cubicBezTo>
                <a:cubicBezTo>
                  <a:pt x="264229" y="2249264"/>
                  <a:pt x="263773" y="2249014"/>
                  <a:pt x="263449" y="2248720"/>
                </a:cubicBezTo>
                <a:cubicBezTo>
                  <a:pt x="263125" y="2248425"/>
                  <a:pt x="262904" y="2248101"/>
                  <a:pt x="262786" y="2247748"/>
                </a:cubicBezTo>
                <a:lnTo>
                  <a:pt x="224258" y="2147716"/>
                </a:lnTo>
                <a:lnTo>
                  <a:pt x="224170" y="2147716"/>
                </a:lnTo>
                <a:lnTo>
                  <a:pt x="224170" y="2247305"/>
                </a:lnTo>
                <a:cubicBezTo>
                  <a:pt x="224170" y="2247777"/>
                  <a:pt x="224049" y="2248189"/>
                  <a:pt x="223807" y="2248543"/>
                </a:cubicBezTo>
                <a:cubicBezTo>
                  <a:pt x="223564" y="2248896"/>
                  <a:pt x="223139" y="2249176"/>
                  <a:pt x="222532" y="2249382"/>
                </a:cubicBezTo>
                <a:cubicBezTo>
                  <a:pt x="221925" y="2249588"/>
                  <a:pt x="221136" y="2249765"/>
                  <a:pt x="220166" y="2249913"/>
                </a:cubicBezTo>
                <a:cubicBezTo>
                  <a:pt x="219195" y="2250060"/>
                  <a:pt x="217951" y="2250133"/>
                  <a:pt x="216434" y="2250133"/>
                </a:cubicBezTo>
                <a:cubicBezTo>
                  <a:pt x="214978" y="2250133"/>
                  <a:pt x="213764" y="2250060"/>
                  <a:pt x="212794" y="2249913"/>
                </a:cubicBezTo>
                <a:cubicBezTo>
                  <a:pt x="211823" y="2249765"/>
                  <a:pt x="211050" y="2249588"/>
                  <a:pt x="210473" y="2249382"/>
                </a:cubicBezTo>
                <a:cubicBezTo>
                  <a:pt x="209896" y="2249176"/>
                  <a:pt x="209502" y="2248896"/>
                  <a:pt x="209290" y="2248543"/>
                </a:cubicBezTo>
                <a:cubicBezTo>
                  <a:pt x="209077" y="2248189"/>
                  <a:pt x="208971" y="2247777"/>
                  <a:pt x="208971" y="2247305"/>
                </a:cubicBezTo>
                <a:lnTo>
                  <a:pt x="208971" y="2142149"/>
                </a:lnTo>
                <a:cubicBezTo>
                  <a:pt x="208971" y="2139675"/>
                  <a:pt x="209629" y="2137908"/>
                  <a:pt x="210945" y="2136848"/>
                </a:cubicBezTo>
                <a:cubicBezTo>
                  <a:pt x="212261" y="2135787"/>
                  <a:pt x="213727" y="2135257"/>
                  <a:pt x="215342" y="2135257"/>
                </a:cubicBezTo>
                <a:close/>
                <a:moveTo>
                  <a:pt x="8427085" y="2134727"/>
                </a:moveTo>
                <a:cubicBezTo>
                  <a:pt x="8428559" y="2134727"/>
                  <a:pt x="8429781" y="2134800"/>
                  <a:pt x="8430753" y="2134947"/>
                </a:cubicBezTo>
                <a:cubicBezTo>
                  <a:pt x="8431725" y="2135095"/>
                  <a:pt x="8432505" y="2135272"/>
                  <a:pt x="8433094" y="2135478"/>
                </a:cubicBezTo>
                <a:cubicBezTo>
                  <a:pt x="8433684" y="2135684"/>
                  <a:pt x="8434096" y="2135964"/>
                  <a:pt x="8434331" y="2136317"/>
                </a:cubicBezTo>
                <a:cubicBezTo>
                  <a:pt x="8434567" y="2136671"/>
                  <a:pt x="8434685" y="2137083"/>
                  <a:pt x="8434685" y="2137554"/>
                </a:cubicBezTo>
                <a:lnTo>
                  <a:pt x="8434685" y="2183328"/>
                </a:lnTo>
                <a:lnTo>
                  <a:pt x="8486733" y="2183328"/>
                </a:lnTo>
                <a:lnTo>
                  <a:pt x="8486733" y="2137554"/>
                </a:lnTo>
                <a:cubicBezTo>
                  <a:pt x="8486733" y="2137083"/>
                  <a:pt x="8486851" y="2136671"/>
                  <a:pt x="8487086" y="2136317"/>
                </a:cubicBezTo>
                <a:cubicBezTo>
                  <a:pt x="8487322" y="2135964"/>
                  <a:pt x="8487735" y="2135684"/>
                  <a:pt x="8488323" y="2135478"/>
                </a:cubicBezTo>
                <a:cubicBezTo>
                  <a:pt x="8488913" y="2135272"/>
                  <a:pt x="8489679" y="2135095"/>
                  <a:pt x="8490621" y="2134947"/>
                </a:cubicBezTo>
                <a:cubicBezTo>
                  <a:pt x="8491564" y="2134800"/>
                  <a:pt x="8492801" y="2134727"/>
                  <a:pt x="8494332" y="2134727"/>
                </a:cubicBezTo>
                <a:cubicBezTo>
                  <a:pt x="8495746" y="2134727"/>
                  <a:pt x="8496939" y="2134800"/>
                  <a:pt x="8497911" y="2134947"/>
                </a:cubicBezTo>
                <a:cubicBezTo>
                  <a:pt x="8498883" y="2135095"/>
                  <a:pt x="8499664" y="2135272"/>
                  <a:pt x="8500253" y="2135478"/>
                </a:cubicBezTo>
                <a:cubicBezTo>
                  <a:pt x="8500843" y="2135684"/>
                  <a:pt x="8501255" y="2135964"/>
                  <a:pt x="8501490" y="2136317"/>
                </a:cubicBezTo>
                <a:cubicBezTo>
                  <a:pt x="8501726" y="2136671"/>
                  <a:pt x="8501844" y="2137083"/>
                  <a:pt x="8501844" y="2137554"/>
                </a:cubicBezTo>
                <a:lnTo>
                  <a:pt x="8501844" y="2247305"/>
                </a:lnTo>
                <a:cubicBezTo>
                  <a:pt x="8501844" y="2247777"/>
                  <a:pt x="8501726" y="2248189"/>
                  <a:pt x="8501490" y="2248543"/>
                </a:cubicBezTo>
                <a:cubicBezTo>
                  <a:pt x="8501255" y="2248896"/>
                  <a:pt x="8500843" y="2249176"/>
                  <a:pt x="8500253" y="2249382"/>
                </a:cubicBezTo>
                <a:cubicBezTo>
                  <a:pt x="8499664" y="2249588"/>
                  <a:pt x="8498883" y="2249765"/>
                  <a:pt x="8497911" y="2249913"/>
                </a:cubicBezTo>
                <a:cubicBezTo>
                  <a:pt x="8496939" y="2250060"/>
                  <a:pt x="8495746" y="2250133"/>
                  <a:pt x="8494332" y="2250133"/>
                </a:cubicBezTo>
                <a:cubicBezTo>
                  <a:pt x="8492801" y="2250133"/>
                  <a:pt x="8491564" y="2250060"/>
                  <a:pt x="8490621" y="2249913"/>
                </a:cubicBezTo>
                <a:cubicBezTo>
                  <a:pt x="8489679" y="2249765"/>
                  <a:pt x="8488913" y="2249588"/>
                  <a:pt x="8488323" y="2249382"/>
                </a:cubicBezTo>
                <a:cubicBezTo>
                  <a:pt x="8487735" y="2249176"/>
                  <a:pt x="8487322" y="2248896"/>
                  <a:pt x="8487086" y="2248543"/>
                </a:cubicBezTo>
                <a:cubicBezTo>
                  <a:pt x="8486851" y="2248189"/>
                  <a:pt x="8486733" y="2247777"/>
                  <a:pt x="8486733" y="2247305"/>
                </a:cubicBezTo>
                <a:lnTo>
                  <a:pt x="8486733" y="2196583"/>
                </a:lnTo>
                <a:lnTo>
                  <a:pt x="8434685" y="2196583"/>
                </a:lnTo>
                <a:lnTo>
                  <a:pt x="8434685" y="2247305"/>
                </a:lnTo>
                <a:cubicBezTo>
                  <a:pt x="8434685" y="2247777"/>
                  <a:pt x="8434567" y="2248189"/>
                  <a:pt x="8434331" y="2248543"/>
                </a:cubicBezTo>
                <a:cubicBezTo>
                  <a:pt x="8434096" y="2248896"/>
                  <a:pt x="8433684" y="2249176"/>
                  <a:pt x="8433094" y="2249382"/>
                </a:cubicBezTo>
                <a:cubicBezTo>
                  <a:pt x="8432505" y="2249588"/>
                  <a:pt x="8431725" y="2249765"/>
                  <a:pt x="8430753" y="2249913"/>
                </a:cubicBezTo>
                <a:cubicBezTo>
                  <a:pt x="8429781" y="2250060"/>
                  <a:pt x="8428559" y="2250133"/>
                  <a:pt x="8427085" y="2250133"/>
                </a:cubicBezTo>
                <a:cubicBezTo>
                  <a:pt x="8425672" y="2250133"/>
                  <a:pt x="8424464" y="2250060"/>
                  <a:pt x="8423462" y="2249913"/>
                </a:cubicBezTo>
                <a:cubicBezTo>
                  <a:pt x="8422461" y="2249765"/>
                  <a:pt x="8421666" y="2249588"/>
                  <a:pt x="8421076" y="2249382"/>
                </a:cubicBezTo>
                <a:cubicBezTo>
                  <a:pt x="8420488" y="2249176"/>
                  <a:pt x="8420075" y="2248896"/>
                  <a:pt x="8419839" y="2248543"/>
                </a:cubicBezTo>
                <a:cubicBezTo>
                  <a:pt x="8419604" y="2248189"/>
                  <a:pt x="8419486" y="2247777"/>
                  <a:pt x="8419486" y="2247305"/>
                </a:cubicBezTo>
                <a:lnTo>
                  <a:pt x="8419486" y="2137554"/>
                </a:lnTo>
                <a:cubicBezTo>
                  <a:pt x="8419486" y="2137083"/>
                  <a:pt x="8419604" y="2136671"/>
                  <a:pt x="8419839" y="2136317"/>
                </a:cubicBezTo>
                <a:cubicBezTo>
                  <a:pt x="8420075" y="2135964"/>
                  <a:pt x="8420488" y="2135684"/>
                  <a:pt x="8421076" y="2135478"/>
                </a:cubicBezTo>
                <a:cubicBezTo>
                  <a:pt x="8421666" y="2135272"/>
                  <a:pt x="8422461" y="2135095"/>
                  <a:pt x="8423462" y="2134947"/>
                </a:cubicBezTo>
                <a:cubicBezTo>
                  <a:pt x="8424464" y="2134800"/>
                  <a:pt x="8425672" y="2134727"/>
                  <a:pt x="8427085" y="2134727"/>
                </a:cubicBezTo>
                <a:close/>
                <a:moveTo>
                  <a:pt x="8176501" y="2134727"/>
                </a:moveTo>
                <a:cubicBezTo>
                  <a:pt x="8178268" y="2134727"/>
                  <a:pt x="8179697" y="2134786"/>
                  <a:pt x="8180786" y="2134903"/>
                </a:cubicBezTo>
                <a:cubicBezTo>
                  <a:pt x="8181877" y="2135022"/>
                  <a:pt x="8182746" y="2135183"/>
                  <a:pt x="8183393" y="2135390"/>
                </a:cubicBezTo>
                <a:cubicBezTo>
                  <a:pt x="8184041" y="2135596"/>
                  <a:pt x="8184528" y="2135890"/>
                  <a:pt x="8184851" y="2136273"/>
                </a:cubicBezTo>
                <a:cubicBezTo>
                  <a:pt x="8185176" y="2136656"/>
                  <a:pt x="8185485" y="2137142"/>
                  <a:pt x="8185779" y="2137731"/>
                </a:cubicBezTo>
                <a:lnTo>
                  <a:pt x="8201597" y="2170603"/>
                </a:lnTo>
                <a:cubicBezTo>
                  <a:pt x="8203065" y="2173726"/>
                  <a:pt x="8204532" y="2176996"/>
                  <a:pt x="8205995" y="2180413"/>
                </a:cubicBezTo>
                <a:cubicBezTo>
                  <a:pt x="8207459" y="2183829"/>
                  <a:pt x="8208953" y="2187275"/>
                  <a:pt x="8210477" y="2190751"/>
                </a:cubicBezTo>
                <a:lnTo>
                  <a:pt x="8210652" y="2190751"/>
                </a:lnTo>
                <a:cubicBezTo>
                  <a:pt x="8211999" y="2187393"/>
                  <a:pt x="8213389" y="2184050"/>
                  <a:pt x="8214824" y="2180721"/>
                </a:cubicBezTo>
                <a:cubicBezTo>
                  <a:pt x="8216259" y="2177394"/>
                  <a:pt x="8217712" y="2174108"/>
                  <a:pt x="8219182" y="2170868"/>
                </a:cubicBezTo>
                <a:lnTo>
                  <a:pt x="8235088" y="2137819"/>
                </a:lnTo>
                <a:cubicBezTo>
                  <a:pt x="8235265" y="2137230"/>
                  <a:pt x="8235515" y="2136730"/>
                  <a:pt x="8235839" y="2136317"/>
                </a:cubicBezTo>
                <a:cubicBezTo>
                  <a:pt x="8236163" y="2135905"/>
                  <a:pt x="8236605" y="2135596"/>
                  <a:pt x="8237164" y="2135390"/>
                </a:cubicBezTo>
                <a:cubicBezTo>
                  <a:pt x="8237724" y="2135183"/>
                  <a:pt x="8238505" y="2135022"/>
                  <a:pt x="8239506" y="2134903"/>
                </a:cubicBezTo>
                <a:cubicBezTo>
                  <a:pt x="8240508" y="2134786"/>
                  <a:pt x="8241775" y="2134727"/>
                  <a:pt x="8243306" y="2134727"/>
                </a:cubicBezTo>
                <a:cubicBezTo>
                  <a:pt x="8245427" y="2134727"/>
                  <a:pt x="8247091" y="2134800"/>
                  <a:pt x="8248299" y="2134947"/>
                </a:cubicBezTo>
                <a:cubicBezTo>
                  <a:pt x="8249507" y="2135095"/>
                  <a:pt x="8250346" y="2135375"/>
                  <a:pt x="8250817" y="2135787"/>
                </a:cubicBezTo>
                <a:cubicBezTo>
                  <a:pt x="8251289" y="2136199"/>
                  <a:pt x="8251451" y="2136789"/>
                  <a:pt x="8251303" y="2137554"/>
                </a:cubicBezTo>
                <a:cubicBezTo>
                  <a:pt x="8251156" y="2138320"/>
                  <a:pt x="8250758" y="2139351"/>
                  <a:pt x="8250110" y="2140647"/>
                </a:cubicBezTo>
                <a:lnTo>
                  <a:pt x="8217768" y="2205155"/>
                </a:lnTo>
                <a:lnTo>
                  <a:pt x="8217768" y="2247305"/>
                </a:lnTo>
                <a:cubicBezTo>
                  <a:pt x="8217768" y="2247777"/>
                  <a:pt x="8217651" y="2248189"/>
                  <a:pt x="8217417" y="2248543"/>
                </a:cubicBezTo>
                <a:cubicBezTo>
                  <a:pt x="8217182" y="2248896"/>
                  <a:pt x="8216773" y="2249176"/>
                  <a:pt x="8216187" y="2249382"/>
                </a:cubicBezTo>
                <a:cubicBezTo>
                  <a:pt x="8215601" y="2249588"/>
                  <a:pt x="8214810" y="2249765"/>
                  <a:pt x="8213815" y="2249913"/>
                </a:cubicBezTo>
                <a:cubicBezTo>
                  <a:pt x="8212819" y="2250060"/>
                  <a:pt x="8211618" y="2250133"/>
                  <a:pt x="8210213" y="2250133"/>
                </a:cubicBezTo>
                <a:cubicBezTo>
                  <a:pt x="8208748" y="2250133"/>
                  <a:pt x="8207533" y="2250060"/>
                  <a:pt x="8206566" y="2249913"/>
                </a:cubicBezTo>
                <a:cubicBezTo>
                  <a:pt x="8205600" y="2249765"/>
                  <a:pt x="8204809" y="2249588"/>
                  <a:pt x="8204194" y="2249382"/>
                </a:cubicBezTo>
                <a:cubicBezTo>
                  <a:pt x="8203579" y="2249176"/>
                  <a:pt x="8203155" y="2248896"/>
                  <a:pt x="8202921" y="2248543"/>
                </a:cubicBezTo>
                <a:cubicBezTo>
                  <a:pt x="8202686" y="2248189"/>
                  <a:pt x="8202569" y="2247777"/>
                  <a:pt x="8202569" y="2247305"/>
                </a:cubicBezTo>
                <a:lnTo>
                  <a:pt x="8202569" y="2205155"/>
                </a:lnTo>
                <a:lnTo>
                  <a:pt x="8170227" y="2140647"/>
                </a:lnTo>
                <a:cubicBezTo>
                  <a:pt x="8169579" y="2139292"/>
                  <a:pt x="8169181" y="2138232"/>
                  <a:pt x="8169034" y="2137466"/>
                </a:cubicBezTo>
                <a:cubicBezTo>
                  <a:pt x="8168887" y="2136700"/>
                  <a:pt x="8169034" y="2136111"/>
                  <a:pt x="8169476" y="2135699"/>
                </a:cubicBezTo>
                <a:cubicBezTo>
                  <a:pt x="8169917" y="2135286"/>
                  <a:pt x="8170713" y="2135022"/>
                  <a:pt x="8171861" y="2134903"/>
                </a:cubicBezTo>
                <a:cubicBezTo>
                  <a:pt x="8173010" y="2134786"/>
                  <a:pt x="8174557" y="2134727"/>
                  <a:pt x="8176501" y="2134727"/>
                </a:cubicBezTo>
                <a:close/>
                <a:moveTo>
                  <a:pt x="7960360" y="2134727"/>
                </a:moveTo>
                <a:cubicBezTo>
                  <a:pt x="7961834" y="2134727"/>
                  <a:pt x="7963056" y="2134800"/>
                  <a:pt x="7964028" y="2134947"/>
                </a:cubicBezTo>
                <a:cubicBezTo>
                  <a:pt x="7965000" y="2135095"/>
                  <a:pt x="7965780" y="2135272"/>
                  <a:pt x="7966369" y="2135478"/>
                </a:cubicBezTo>
                <a:cubicBezTo>
                  <a:pt x="7966959" y="2135684"/>
                  <a:pt x="7967371" y="2135964"/>
                  <a:pt x="7967606" y="2136317"/>
                </a:cubicBezTo>
                <a:cubicBezTo>
                  <a:pt x="7967842" y="2136671"/>
                  <a:pt x="7967960" y="2137083"/>
                  <a:pt x="7967960" y="2137554"/>
                </a:cubicBezTo>
                <a:lnTo>
                  <a:pt x="7967960" y="2183328"/>
                </a:lnTo>
                <a:lnTo>
                  <a:pt x="8020008" y="2183328"/>
                </a:lnTo>
                <a:lnTo>
                  <a:pt x="8020008" y="2137554"/>
                </a:lnTo>
                <a:cubicBezTo>
                  <a:pt x="8020008" y="2137083"/>
                  <a:pt x="8020126" y="2136671"/>
                  <a:pt x="8020361" y="2136317"/>
                </a:cubicBezTo>
                <a:cubicBezTo>
                  <a:pt x="8020597" y="2135964"/>
                  <a:pt x="8021010" y="2135684"/>
                  <a:pt x="8021598" y="2135478"/>
                </a:cubicBezTo>
                <a:cubicBezTo>
                  <a:pt x="8022188" y="2135272"/>
                  <a:pt x="8022954" y="2135095"/>
                  <a:pt x="8023896" y="2134947"/>
                </a:cubicBezTo>
                <a:cubicBezTo>
                  <a:pt x="8024839" y="2134800"/>
                  <a:pt x="8026076" y="2134727"/>
                  <a:pt x="8027607" y="2134727"/>
                </a:cubicBezTo>
                <a:cubicBezTo>
                  <a:pt x="8029021" y="2134727"/>
                  <a:pt x="8030214" y="2134800"/>
                  <a:pt x="8031186" y="2134947"/>
                </a:cubicBezTo>
                <a:cubicBezTo>
                  <a:pt x="8032158" y="2135095"/>
                  <a:pt x="8032939" y="2135272"/>
                  <a:pt x="8033528" y="2135478"/>
                </a:cubicBezTo>
                <a:cubicBezTo>
                  <a:pt x="8034118" y="2135684"/>
                  <a:pt x="8034530" y="2135964"/>
                  <a:pt x="8034765" y="2136317"/>
                </a:cubicBezTo>
                <a:cubicBezTo>
                  <a:pt x="8035001" y="2136671"/>
                  <a:pt x="8035119" y="2137083"/>
                  <a:pt x="8035119" y="2137554"/>
                </a:cubicBezTo>
                <a:lnTo>
                  <a:pt x="8035119" y="2247305"/>
                </a:lnTo>
                <a:cubicBezTo>
                  <a:pt x="8035119" y="2247777"/>
                  <a:pt x="8035001" y="2248189"/>
                  <a:pt x="8034765" y="2248543"/>
                </a:cubicBezTo>
                <a:cubicBezTo>
                  <a:pt x="8034530" y="2248896"/>
                  <a:pt x="8034118" y="2249176"/>
                  <a:pt x="8033528" y="2249382"/>
                </a:cubicBezTo>
                <a:cubicBezTo>
                  <a:pt x="8032939" y="2249588"/>
                  <a:pt x="8032158" y="2249765"/>
                  <a:pt x="8031186" y="2249913"/>
                </a:cubicBezTo>
                <a:cubicBezTo>
                  <a:pt x="8030214" y="2250060"/>
                  <a:pt x="8029021" y="2250133"/>
                  <a:pt x="8027607" y="2250133"/>
                </a:cubicBezTo>
                <a:cubicBezTo>
                  <a:pt x="8026076" y="2250133"/>
                  <a:pt x="8024839" y="2250060"/>
                  <a:pt x="8023896" y="2249913"/>
                </a:cubicBezTo>
                <a:cubicBezTo>
                  <a:pt x="8022954" y="2249765"/>
                  <a:pt x="8022188" y="2249588"/>
                  <a:pt x="8021598" y="2249382"/>
                </a:cubicBezTo>
                <a:cubicBezTo>
                  <a:pt x="8021010" y="2249176"/>
                  <a:pt x="8020597" y="2248896"/>
                  <a:pt x="8020361" y="2248543"/>
                </a:cubicBezTo>
                <a:cubicBezTo>
                  <a:pt x="8020126" y="2248189"/>
                  <a:pt x="8020008" y="2247777"/>
                  <a:pt x="8020008" y="2247305"/>
                </a:cubicBezTo>
                <a:lnTo>
                  <a:pt x="8020008" y="2196583"/>
                </a:lnTo>
                <a:lnTo>
                  <a:pt x="7967960" y="2196583"/>
                </a:lnTo>
                <a:lnTo>
                  <a:pt x="7967960" y="2247305"/>
                </a:lnTo>
                <a:cubicBezTo>
                  <a:pt x="7967960" y="2247777"/>
                  <a:pt x="7967842" y="2248189"/>
                  <a:pt x="7967606" y="2248543"/>
                </a:cubicBezTo>
                <a:cubicBezTo>
                  <a:pt x="7967371" y="2248896"/>
                  <a:pt x="7966959" y="2249176"/>
                  <a:pt x="7966369" y="2249382"/>
                </a:cubicBezTo>
                <a:cubicBezTo>
                  <a:pt x="7965780" y="2249588"/>
                  <a:pt x="7965000" y="2249765"/>
                  <a:pt x="7964028" y="2249913"/>
                </a:cubicBezTo>
                <a:cubicBezTo>
                  <a:pt x="7963056" y="2250060"/>
                  <a:pt x="7961834" y="2250133"/>
                  <a:pt x="7960360" y="2250133"/>
                </a:cubicBezTo>
                <a:cubicBezTo>
                  <a:pt x="7958947" y="2250133"/>
                  <a:pt x="7957739" y="2250060"/>
                  <a:pt x="7956737" y="2249913"/>
                </a:cubicBezTo>
                <a:cubicBezTo>
                  <a:pt x="7955736" y="2249765"/>
                  <a:pt x="7954941" y="2249588"/>
                  <a:pt x="7954351" y="2249382"/>
                </a:cubicBezTo>
                <a:cubicBezTo>
                  <a:pt x="7953763" y="2249176"/>
                  <a:pt x="7953350" y="2248896"/>
                  <a:pt x="7953114" y="2248543"/>
                </a:cubicBezTo>
                <a:cubicBezTo>
                  <a:pt x="7952879" y="2248189"/>
                  <a:pt x="7952761" y="2247777"/>
                  <a:pt x="7952761" y="2247305"/>
                </a:cubicBezTo>
                <a:lnTo>
                  <a:pt x="7952761" y="2137554"/>
                </a:lnTo>
                <a:cubicBezTo>
                  <a:pt x="7952761" y="2137083"/>
                  <a:pt x="7952879" y="2136671"/>
                  <a:pt x="7953114" y="2136317"/>
                </a:cubicBezTo>
                <a:cubicBezTo>
                  <a:pt x="7953350" y="2135964"/>
                  <a:pt x="7953763" y="2135684"/>
                  <a:pt x="7954351" y="2135478"/>
                </a:cubicBezTo>
                <a:cubicBezTo>
                  <a:pt x="7954941" y="2135272"/>
                  <a:pt x="7955736" y="2135095"/>
                  <a:pt x="7956737" y="2134947"/>
                </a:cubicBezTo>
                <a:cubicBezTo>
                  <a:pt x="7957739" y="2134800"/>
                  <a:pt x="7958947" y="2134727"/>
                  <a:pt x="7960360" y="2134727"/>
                </a:cubicBezTo>
                <a:close/>
                <a:moveTo>
                  <a:pt x="7709776" y="2134727"/>
                </a:moveTo>
                <a:cubicBezTo>
                  <a:pt x="7711543" y="2134727"/>
                  <a:pt x="7712972" y="2134786"/>
                  <a:pt x="7714062" y="2134903"/>
                </a:cubicBezTo>
                <a:cubicBezTo>
                  <a:pt x="7715152" y="2135022"/>
                  <a:pt x="7716021" y="2135183"/>
                  <a:pt x="7716669" y="2135390"/>
                </a:cubicBezTo>
                <a:cubicBezTo>
                  <a:pt x="7717317" y="2135596"/>
                  <a:pt x="7717803" y="2135890"/>
                  <a:pt x="7718127" y="2136273"/>
                </a:cubicBezTo>
                <a:cubicBezTo>
                  <a:pt x="7718451" y="2136656"/>
                  <a:pt x="7718760" y="2137142"/>
                  <a:pt x="7719054" y="2137731"/>
                </a:cubicBezTo>
                <a:lnTo>
                  <a:pt x="7734872" y="2170603"/>
                </a:lnTo>
                <a:cubicBezTo>
                  <a:pt x="7736341" y="2173726"/>
                  <a:pt x="7737807" y="2176996"/>
                  <a:pt x="7739271" y="2180413"/>
                </a:cubicBezTo>
                <a:cubicBezTo>
                  <a:pt x="7740734" y="2183829"/>
                  <a:pt x="7742229" y="2187275"/>
                  <a:pt x="7743752" y="2190751"/>
                </a:cubicBezTo>
                <a:lnTo>
                  <a:pt x="7743927" y="2190751"/>
                </a:lnTo>
                <a:cubicBezTo>
                  <a:pt x="7745274" y="2187393"/>
                  <a:pt x="7746664" y="2184050"/>
                  <a:pt x="7748100" y="2180721"/>
                </a:cubicBezTo>
                <a:cubicBezTo>
                  <a:pt x="7749535" y="2177394"/>
                  <a:pt x="7750987" y="2174108"/>
                  <a:pt x="7752457" y="2170868"/>
                </a:cubicBezTo>
                <a:lnTo>
                  <a:pt x="7768363" y="2137819"/>
                </a:lnTo>
                <a:cubicBezTo>
                  <a:pt x="7768540" y="2137230"/>
                  <a:pt x="7768790" y="2136730"/>
                  <a:pt x="7769114" y="2136317"/>
                </a:cubicBezTo>
                <a:cubicBezTo>
                  <a:pt x="7769439" y="2135905"/>
                  <a:pt x="7769880" y="2135596"/>
                  <a:pt x="7770440" y="2135390"/>
                </a:cubicBezTo>
                <a:cubicBezTo>
                  <a:pt x="7771000" y="2135183"/>
                  <a:pt x="7771780" y="2135022"/>
                  <a:pt x="7772781" y="2134903"/>
                </a:cubicBezTo>
                <a:cubicBezTo>
                  <a:pt x="7773783" y="2134786"/>
                  <a:pt x="7775050" y="2134727"/>
                  <a:pt x="7776581" y="2134727"/>
                </a:cubicBezTo>
                <a:cubicBezTo>
                  <a:pt x="7778702" y="2134727"/>
                  <a:pt x="7780366" y="2134800"/>
                  <a:pt x="7781574" y="2134947"/>
                </a:cubicBezTo>
                <a:cubicBezTo>
                  <a:pt x="7782782" y="2135095"/>
                  <a:pt x="7783621" y="2135375"/>
                  <a:pt x="7784092" y="2135787"/>
                </a:cubicBezTo>
                <a:cubicBezTo>
                  <a:pt x="7784564" y="2136199"/>
                  <a:pt x="7784726" y="2136789"/>
                  <a:pt x="7784578" y="2137554"/>
                </a:cubicBezTo>
                <a:cubicBezTo>
                  <a:pt x="7784431" y="2138320"/>
                  <a:pt x="7784034" y="2139351"/>
                  <a:pt x="7783385" y="2140647"/>
                </a:cubicBezTo>
                <a:lnTo>
                  <a:pt x="7751043" y="2205155"/>
                </a:lnTo>
                <a:lnTo>
                  <a:pt x="7751043" y="2247305"/>
                </a:lnTo>
                <a:cubicBezTo>
                  <a:pt x="7751043" y="2247777"/>
                  <a:pt x="7750926" y="2248189"/>
                  <a:pt x="7750692" y="2248543"/>
                </a:cubicBezTo>
                <a:cubicBezTo>
                  <a:pt x="7750458" y="2248896"/>
                  <a:pt x="7750048" y="2249176"/>
                  <a:pt x="7749462" y="2249382"/>
                </a:cubicBezTo>
                <a:cubicBezTo>
                  <a:pt x="7748876" y="2249588"/>
                  <a:pt x="7748085" y="2249765"/>
                  <a:pt x="7747090" y="2249913"/>
                </a:cubicBezTo>
                <a:cubicBezTo>
                  <a:pt x="7746094" y="2250060"/>
                  <a:pt x="7744894" y="2250133"/>
                  <a:pt x="7743488" y="2250133"/>
                </a:cubicBezTo>
                <a:cubicBezTo>
                  <a:pt x="7742023" y="2250133"/>
                  <a:pt x="7740808" y="2250060"/>
                  <a:pt x="7739842" y="2249913"/>
                </a:cubicBezTo>
                <a:cubicBezTo>
                  <a:pt x="7738875" y="2249765"/>
                  <a:pt x="7738084" y="2249588"/>
                  <a:pt x="7737470" y="2249382"/>
                </a:cubicBezTo>
                <a:cubicBezTo>
                  <a:pt x="7736855" y="2249176"/>
                  <a:pt x="7736430" y="2248896"/>
                  <a:pt x="7736196" y="2248543"/>
                </a:cubicBezTo>
                <a:cubicBezTo>
                  <a:pt x="7735962" y="2248189"/>
                  <a:pt x="7735844" y="2247777"/>
                  <a:pt x="7735844" y="2247305"/>
                </a:cubicBezTo>
                <a:lnTo>
                  <a:pt x="7735844" y="2205155"/>
                </a:lnTo>
                <a:lnTo>
                  <a:pt x="7703502" y="2140647"/>
                </a:lnTo>
                <a:cubicBezTo>
                  <a:pt x="7702854" y="2139292"/>
                  <a:pt x="7702457" y="2138232"/>
                  <a:pt x="7702309" y="2137466"/>
                </a:cubicBezTo>
                <a:cubicBezTo>
                  <a:pt x="7702162" y="2136700"/>
                  <a:pt x="7702309" y="2136111"/>
                  <a:pt x="7702751" y="2135699"/>
                </a:cubicBezTo>
                <a:cubicBezTo>
                  <a:pt x="7703193" y="2135286"/>
                  <a:pt x="7703988" y="2135022"/>
                  <a:pt x="7705137" y="2134903"/>
                </a:cubicBezTo>
                <a:cubicBezTo>
                  <a:pt x="7706285" y="2134786"/>
                  <a:pt x="7707832" y="2134727"/>
                  <a:pt x="7709776" y="2134727"/>
                </a:cubicBezTo>
                <a:close/>
                <a:moveTo>
                  <a:pt x="7484111" y="2134727"/>
                </a:moveTo>
                <a:cubicBezTo>
                  <a:pt x="7485584" y="2134727"/>
                  <a:pt x="7486806" y="2134800"/>
                  <a:pt x="7487778" y="2134947"/>
                </a:cubicBezTo>
                <a:cubicBezTo>
                  <a:pt x="7488750" y="2135095"/>
                  <a:pt x="7489531" y="2135272"/>
                  <a:pt x="7490120" y="2135478"/>
                </a:cubicBezTo>
                <a:cubicBezTo>
                  <a:pt x="7490709" y="2135684"/>
                  <a:pt x="7491121" y="2135964"/>
                  <a:pt x="7491357" y="2136317"/>
                </a:cubicBezTo>
                <a:cubicBezTo>
                  <a:pt x="7491593" y="2136671"/>
                  <a:pt x="7491710" y="2137083"/>
                  <a:pt x="7491710" y="2137554"/>
                </a:cubicBezTo>
                <a:lnTo>
                  <a:pt x="7491710" y="2183328"/>
                </a:lnTo>
                <a:lnTo>
                  <a:pt x="7543758" y="2183328"/>
                </a:lnTo>
                <a:lnTo>
                  <a:pt x="7543758" y="2137554"/>
                </a:lnTo>
                <a:cubicBezTo>
                  <a:pt x="7543758" y="2137083"/>
                  <a:pt x="7543876" y="2136671"/>
                  <a:pt x="7544112" y="2136317"/>
                </a:cubicBezTo>
                <a:cubicBezTo>
                  <a:pt x="7544348" y="2135964"/>
                  <a:pt x="7544760" y="2135684"/>
                  <a:pt x="7545349" y="2135478"/>
                </a:cubicBezTo>
                <a:cubicBezTo>
                  <a:pt x="7545938" y="2135272"/>
                  <a:pt x="7546704" y="2135095"/>
                  <a:pt x="7547646" y="2134947"/>
                </a:cubicBezTo>
                <a:cubicBezTo>
                  <a:pt x="7548589" y="2134800"/>
                  <a:pt x="7549826" y="2134727"/>
                  <a:pt x="7551358" y="2134727"/>
                </a:cubicBezTo>
                <a:cubicBezTo>
                  <a:pt x="7552772" y="2134727"/>
                  <a:pt x="7553965" y="2134800"/>
                  <a:pt x="7554937" y="2134947"/>
                </a:cubicBezTo>
                <a:cubicBezTo>
                  <a:pt x="7555909" y="2135095"/>
                  <a:pt x="7556689" y="2135272"/>
                  <a:pt x="7557278" y="2135478"/>
                </a:cubicBezTo>
                <a:cubicBezTo>
                  <a:pt x="7557868" y="2135684"/>
                  <a:pt x="7558280" y="2135964"/>
                  <a:pt x="7558515" y="2136317"/>
                </a:cubicBezTo>
                <a:cubicBezTo>
                  <a:pt x="7558751" y="2136671"/>
                  <a:pt x="7558869" y="2137083"/>
                  <a:pt x="7558869" y="2137554"/>
                </a:cubicBezTo>
                <a:lnTo>
                  <a:pt x="7558869" y="2247305"/>
                </a:lnTo>
                <a:cubicBezTo>
                  <a:pt x="7558869" y="2247777"/>
                  <a:pt x="7558751" y="2248189"/>
                  <a:pt x="7558515" y="2248543"/>
                </a:cubicBezTo>
                <a:cubicBezTo>
                  <a:pt x="7558280" y="2248896"/>
                  <a:pt x="7557868" y="2249176"/>
                  <a:pt x="7557278" y="2249382"/>
                </a:cubicBezTo>
                <a:cubicBezTo>
                  <a:pt x="7556689" y="2249588"/>
                  <a:pt x="7555909" y="2249765"/>
                  <a:pt x="7554937" y="2249913"/>
                </a:cubicBezTo>
                <a:cubicBezTo>
                  <a:pt x="7553965" y="2250060"/>
                  <a:pt x="7552772" y="2250133"/>
                  <a:pt x="7551358" y="2250133"/>
                </a:cubicBezTo>
                <a:cubicBezTo>
                  <a:pt x="7549826" y="2250133"/>
                  <a:pt x="7548589" y="2250060"/>
                  <a:pt x="7547646" y="2249913"/>
                </a:cubicBezTo>
                <a:cubicBezTo>
                  <a:pt x="7546704" y="2249765"/>
                  <a:pt x="7545938" y="2249588"/>
                  <a:pt x="7545349" y="2249382"/>
                </a:cubicBezTo>
                <a:cubicBezTo>
                  <a:pt x="7544760" y="2249176"/>
                  <a:pt x="7544348" y="2248896"/>
                  <a:pt x="7544112" y="2248543"/>
                </a:cubicBezTo>
                <a:cubicBezTo>
                  <a:pt x="7543876" y="2248189"/>
                  <a:pt x="7543758" y="2247777"/>
                  <a:pt x="7543758" y="2247305"/>
                </a:cubicBezTo>
                <a:lnTo>
                  <a:pt x="7543758" y="2196583"/>
                </a:lnTo>
                <a:lnTo>
                  <a:pt x="7491710" y="2196583"/>
                </a:lnTo>
                <a:lnTo>
                  <a:pt x="7491710" y="2247305"/>
                </a:lnTo>
                <a:cubicBezTo>
                  <a:pt x="7491710" y="2247777"/>
                  <a:pt x="7491593" y="2248189"/>
                  <a:pt x="7491357" y="2248543"/>
                </a:cubicBezTo>
                <a:cubicBezTo>
                  <a:pt x="7491121" y="2248896"/>
                  <a:pt x="7490709" y="2249176"/>
                  <a:pt x="7490120" y="2249382"/>
                </a:cubicBezTo>
                <a:cubicBezTo>
                  <a:pt x="7489531" y="2249588"/>
                  <a:pt x="7488750" y="2249765"/>
                  <a:pt x="7487778" y="2249913"/>
                </a:cubicBezTo>
                <a:cubicBezTo>
                  <a:pt x="7486806" y="2250060"/>
                  <a:pt x="7485584" y="2250133"/>
                  <a:pt x="7484111" y="2250133"/>
                </a:cubicBezTo>
                <a:cubicBezTo>
                  <a:pt x="7482697" y="2250133"/>
                  <a:pt x="7481489" y="2250060"/>
                  <a:pt x="7480488" y="2249913"/>
                </a:cubicBezTo>
                <a:cubicBezTo>
                  <a:pt x="7479486" y="2249765"/>
                  <a:pt x="7478691" y="2249588"/>
                  <a:pt x="7478102" y="2249382"/>
                </a:cubicBezTo>
                <a:cubicBezTo>
                  <a:pt x="7477513" y="2249176"/>
                  <a:pt x="7477101" y="2248896"/>
                  <a:pt x="7476865" y="2248543"/>
                </a:cubicBezTo>
                <a:cubicBezTo>
                  <a:pt x="7476629" y="2248189"/>
                  <a:pt x="7476511" y="2247777"/>
                  <a:pt x="7476511" y="2247305"/>
                </a:cubicBezTo>
                <a:lnTo>
                  <a:pt x="7476511" y="2137554"/>
                </a:lnTo>
                <a:cubicBezTo>
                  <a:pt x="7476511" y="2137083"/>
                  <a:pt x="7476629" y="2136671"/>
                  <a:pt x="7476865" y="2136317"/>
                </a:cubicBezTo>
                <a:cubicBezTo>
                  <a:pt x="7477101" y="2135964"/>
                  <a:pt x="7477513" y="2135684"/>
                  <a:pt x="7478102" y="2135478"/>
                </a:cubicBezTo>
                <a:cubicBezTo>
                  <a:pt x="7478691" y="2135272"/>
                  <a:pt x="7479486" y="2135095"/>
                  <a:pt x="7480488" y="2134947"/>
                </a:cubicBezTo>
                <a:cubicBezTo>
                  <a:pt x="7481489" y="2134800"/>
                  <a:pt x="7482697" y="2134727"/>
                  <a:pt x="7484111" y="2134727"/>
                </a:cubicBezTo>
                <a:close/>
                <a:moveTo>
                  <a:pt x="7233526" y="2134727"/>
                </a:moveTo>
                <a:cubicBezTo>
                  <a:pt x="7235293" y="2134727"/>
                  <a:pt x="7236722" y="2134786"/>
                  <a:pt x="7237812" y="2134903"/>
                </a:cubicBezTo>
                <a:cubicBezTo>
                  <a:pt x="7238902" y="2135022"/>
                  <a:pt x="7239771" y="2135183"/>
                  <a:pt x="7240419" y="2135390"/>
                </a:cubicBezTo>
                <a:cubicBezTo>
                  <a:pt x="7241067" y="2135596"/>
                  <a:pt x="7241553" y="2135890"/>
                  <a:pt x="7241877" y="2136273"/>
                </a:cubicBezTo>
                <a:cubicBezTo>
                  <a:pt x="7242201" y="2136656"/>
                  <a:pt x="7242510" y="2137142"/>
                  <a:pt x="7242804" y="2137731"/>
                </a:cubicBezTo>
                <a:lnTo>
                  <a:pt x="7258622" y="2170603"/>
                </a:lnTo>
                <a:cubicBezTo>
                  <a:pt x="7260091" y="2173726"/>
                  <a:pt x="7261557" y="2176996"/>
                  <a:pt x="7263021" y="2180413"/>
                </a:cubicBezTo>
                <a:cubicBezTo>
                  <a:pt x="7264484" y="2183829"/>
                  <a:pt x="7265979" y="2187275"/>
                  <a:pt x="7267502" y="2190751"/>
                </a:cubicBezTo>
                <a:lnTo>
                  <a:pt x="7267677" y="2190751"/>
                </a:lnTo>
                <a:cubicBezTo>
                  <a:pt x="7269024" y="2187393"/>
                  <a:pt x="7270414" y="2184050"/>
                  <a:pt x="7271850" y="2180721"/>
                </a:cubicBezTo>
                <a:cubicBezTo>
                  <a:pt x="7273285" y="2177394"/>
                  <a:pt x="7274737" y="2174108"/>
                  <a:pt x="7276207" y="2170868"/>
                </a:cubicBezTo>
                <a:lnTo>
                  <a:pt x="7292113" y="2137819"/>
                </a:lnTo>
                <a:cubicBezTo>
                  <a:pt x="7292290" y="2137230"/>
                  <a:pt x="7292540" y="2136730"/>
                  <a:pt x="7292864" y="2136317"/>
                </a:cubicBezTo>
                <a:cubicBezTo>
                  <a:pt x="7293189" y="2135905"/>
                  <a:pt x="7293630" y="2135596"/>
                  <a:pt x="7294190" y="2135390"/>
                </a:cubicBezTo>
                <a:cubicBezTo>
                  <a:pt x="7294750" y="2135183"/>
                  <a:pt x="7295530" y="2135022"/>
                  <a:pt x="7296531" y="2134903"/>
                </a:cubicBezTo>
                <a:cubicBezTo>
                  <a:pt x="7297533" y="2134786"/>
                  <a:pt x="7298800" y="2134727"/>
                  <a:pt x="7300331" y="2134727"/>
                </a:cubicBezTo>
                <a:cubicBezTo>
                  <a:pt x="7302452" y="2134727"/>
                  <a:pt x="7304116" y="2134800"/>
                  <a:pt x="7305324" y="2134947"/>
                </a:cubicBezTo>
                <a:cubicBezTo>
                  <a:pt x="7306532" y="2135095"/>
                  <a:pt x="7307371" y="2135375"/>
                  <a:pt x="7307842" y="2135787"/>
                </a:cubicBezTo>
                <a:cubicBezTo>
                  <a:pt x="7308314" y="2136199"/>
                  <a:pt x="7308476" y="2136789"/>
                  <a:pt x="7308328" y="2137554"/>
                </a:cubicBezTo>
                <a:cubicBezTo>
                  <a:pt x="7308181" y="2138320"/>
                  <a:pt x="7307784" y="2139351"/>
                  <a:pt x="7307135" y="2140647"/>
                </a:cubicBezTo>
                <a:lnTo>
                  <a:pt x="7274793" y="2205155"/>
                </a:lnTo>
                <a:lnTo>
                  <a:pt x="7274793" y="2247305"/>
                </a:lnTo>
                <a:cubicBezTo>
                  <a:pt x="7274793" y="2247777"/>
                  <a:pt x="7274676" y="2248189"/>
                  <a:pt x="7274442" y="2248543"/>
                </a:cubicBezTo>
                <a:cubicBezTo>
                  <a:pt x="7274208" y="2248896"/>
                  <a:pt x="7273798" y="2249176"/>
                  <a:pt x="7273212" y="2249382"/>
                </a:cubicBezTo>
                <a:cubicBezTo>
                  <a:pt x="7272626" y="2249588"/>
                  <a:pt x="7271835" y="2249765"/>
                  <a:pt x="7270840" y="2249913"/>
                </a:cubicBezTo>
                <a:cubicBezTo>
                  <a:pt x="7269844" y="2250060"/>
                  <a:pt x="7268644" y="2250133"/>
                  <a:pt x="7267238" y="2250133"/>
                </a:cubicBezTo>
                <a:cubicBezTo>
                  <a:pt x="7265773" y="2250133"/>
                  <a:pt x="7264558" y="2250060"/>
                  <a:pt x="7263592" y="2249913"/>
                </a:cubicBezTo>
                <a:cubicBezTo>
                  <a:pt x="7262625" y="2249765"/>
                  <a:pt x="7261834" y="2249588"/>
                  <a:pt x="7261220" y="2249382"/>
                </a:cubicBezTo>
                <a:cubicBezTo>
                  <a:pt x="7260605" y="2249176"/>
                  <a:pt x="7260180" y="2248896"/>
                  <a:pt x="7259946" y="2248543"/>
                </a:cubicBezTo>
                <a:cubicBezTo>
                  <a:pt x="7259712" y="2248189"/>
                  <a:pt x="7259594" y="2247777"/>
                  <a:pt x="7259594" y="2247305"/>
                </a:cubicBezTo>
                <a:lnTo>
                  <a:pt x="7259594" y="2205155"/>
                </a:lnTo>
                <a:lnTo>
                  <a:pt x="7227252" y="2140647"/>
                </a:lnTo>
                <a:cubicBezTo>
                  <a:pt x="7226604" y="2139292"/>
                  <a:pt x="7226207" y="2138232"/>
                  <a:pt x="7226059" y="2137466"/>
                </a:cubicBezTo>
                <a:cubicBezTo>
                  <a:pt x="7225912" y="2136700"/>
                  <a:pt x="7226059" y="2136111"/>
                  <a:pt x="7226501" y="2135699"/>
                </a:cubicBezTo>
                <a:cubicBezTo>
                  <a:pt x="7226943" y="2135286"/>
                  <a:pt x="7227738" y="2135022"/>
                  <a:pt x="7228887" y="2134903"/>
                </a:cubicBezTo>
                <a:cubicBezTo>
                  <a:pt x="7230035" y="2134786"/>
                  <a:pt x="7231582" y="2134727"/>
                  <a:pt x="7233526" y="2134727"/>
                </a:cubicBezTo>
                <a:close/>
                <a:moveTo>
                  <a:pt x="7017386" y="2134727"/>
                </a:moveTo>
                <a:cubicBezTo>
                  <a:pt x="7018859" y="2134727"/>
                  <a:pt x="7020081" y="2134800"/>
                  <a:pt x="7021053" y="2134947"/>
                </a:cubicBezTo>
                <a:cubicBezTo>
                  <a:pt x="7022025" y="2135095"/>
                  <a:pt x="7022806" y="2135272"/>
                  <a:pt x="7023395" y="2135478"/>
                </a:cubicBezTo>
                <a:cubicBezTo>
                  <a:pt x="7023984" y="2135684"/>
                  <a:pt x="7024396" y="2135964"/>
                  <a:pt x="7024632" y="2136317"/>
                </a:cubicBezTo>
                <a:cubicBezTo>
                  <a:pt x="7024868" y="2136671"/>
                  <a:pt x="7024985" y="2137083"/>
                  <a:pt x="7024985" y="2137554"/>
                </a:cubicBezTo>
                <a:lnTo>
                  <a:pt x="7024985" y="2183328"/>
                </a:lnTo>
                <a:lnTo>
                  <a:pt x="7077033" y="2183328"/>
                </a:lnTo>
                <a:lnTo>
                  <a:pt x="7077033" y="2137554"/>
                </a:lnTo>
                <a:cubicBezTo>
                  <a:pt x="7077033" y="2137083"/>
                  <a:pt x="7077151" y="2136671"/>
                  <a:pt x="7077387" y="2136317"/>
                </a:cubicBezTo>
                <a:cubicBezTo>
                  <a:pt x="7077623" y="2135964"/>
                  <a:pt x="7078035" y="2135684"/>
                  <a:pt x="7078624" y="2135478"/>
                </a:cubicBezTo>
                <a:cubicBezTo>
                  <a:pt x="7079213" y="2135272"/>
                  <a:pt x="7079979" y="2135095"/>
                  <a:pt x="7080921" y="2134947"/>
                </a:cubicBezTo>
                <a:cubicBezTo>
                  <a:pt x="7081864" y="2134800"/>
                  <a:pt x="7083101" y="2134727"/>
                  <a:pt x="7084633" y="2134727"/>
                </a:cubicBezTo>
                <a:cubicBezTo>
                  <a:pt x="7086047" y="2134727"/>
                  <a:pt x="7087240" y="2134800"/>
                  <a:pt x="7088212" y="2134947"/>
                </a:cubicBezTo>
                <a:cubicBezTo>
                  <a:pt x="7089184" y="2135095"/>
                  <a:pt x="7089964" y="2135272"/>
                  <a:pt x="7090553" y="2135478"/>
                </a:cubicBezTo>
                <a:cubicBezTo>
                  <a:pt x="7091143" y="2135684"/>
                  <a:pt x="7091555" y="2135964"/>
                  <a:pt x="7091790" y="2136317"/>
                </a:cubicBezTo>
                <a:cubicBezTo>
                  <a:pt x="7092026" y="2136671"/>
                  <a:pt x="7092144" y="2137083"/>
                  <a:pt x="7092144" y="2137554"/>
                </a:cubicBezTo>
                <a:lnTo>
                  <a:pt x="7092144" y="2247305"/>
                </a:lnTo>
                <a:cubicBezTo>
                  <a:pt x="7092144" y="2247777"/>
                  <a:pt x="7092026" y="2248189"/>
                  <a:pt x="7091790" y="2248543"/>
                </a:cubicBezTo>
                <a:cubicBezTo>
                  <a:pt x="7091555" y="2248896"/>
                  <a:pt x="7091143" y="2249176"/>
                  <a:pt x="7090553" y="2249382"/>
                </a:cubicBezTo>
                <a:cubicBezTo>
                  <a:pt x="7089964" y="2249588"/>
                  <a:pt x="7089184" y="2249765"/>
                  <a:pt x="7088212" y="2249913"/>
                </a:cubicBezTo>
                <a:cubicBezTo>
                  <a:pt x="7087240" y="2250060"/>
                  <a:pt x="7086047" y="2250133"/>
                  <a:pt x="7084633" y="2250133"/>
                </a:cubicBezTo>
                <a:cubicBezTo>
                  <a:pt x="7083101" y="2250133"/>
                  <a:pt x="7081864" y="2250060"/>
                  <a:pt x="7080921" y="2249913"/>
                </a:cubicBezTo>
                <a:cubicBezTo>
                  <a:pt x="7079979" y="2249765"/>
                  <a:pt x="7079213" y="2249588"/>
                  <a:pt x="7078624" y="2249382"/>
                </a:cubicBezTo>
                <a:cubicBezTo>
                  <a:pt x="7078035" y="2249176"/>
                  <a:pt x="7077623" y="2248896"/>
                  <a:pt x="7077387" y="2248543"/>
                </a:cubicBezTo>
                <a:cubicBezTo>
                  <a:pt x="7077151" y="2248189"/>
                  <a:pt x="7077033" y="2247777"/>
                  <a:pt x="7077033" y="2247305"/>
                </a:cubicBezTo>
                <a:lnTo>
                  <a:pt x="7077033" y="2196583"/>
                </a:lnTo>
                <a:lnTo>
                  <a:pt x="7024985" y="2196583"/>
                </a:lnTo>
                <a:lnTo>
                  <a:pt x="7024985" y="2247305"/>
                </a:lnTo>
                <a:cubicBezTo>
                  <a:pt x="7024985" y="2247777"/>
                  <a:pt x="7024868" y="2248189"/>
                  <a:pt x="7024632" y="2248543"/>
                </a:cubicBezTo>
                <a:cubicBezTo>
                  <a:pt x="7024396" y="2248896"/>
                  <a:pt x="7023984" y="2249176"/>
                  <a:pt x="7023395" y="2249382"/>
                </a:cubicBezTo>
                <a:cubicBezTo>
                  <a:pt x="7022806" y="2249588"/>
                  <a:pt x="7022025" y="2249765"/>
                  <a:pt x="7021053" y="2249913"/>
                </a:cubicBezTo>
                <a:cubicBezTo>
                  <a:pt x="7020081" y="2250060"/>
                  <a:pt x="7018859" y="2250133"/>
                  <a:pt x="7017386" y="2250133"/>
                </a:cubicBezTo>
                <a:cubicBezTo>
                  <a:pt x="7015972" y="2250133"/>
                  <a:pt x="7014764" y="2250060"/>
                  <a:pt x="7013763" y="2249913"/>
                </a:cubicBezTo>
                <a:cubicBezTo>
                  <a:pt x="7012761" y="2249765"/>
                  <a:pt x="7011966" y="2249588"/>
                  <a:pt x="7011377" y="2249382"/>
                </a:cubicBezTo>
                <a:cubicBezTo>
                  <a:pt x="7010788" y="2249176"/>
                  <a:pt x="7010376" y="2248896"/>
                  <a:pt x="7010140" y="2248543"/>
                </a:cubicBezTo>
                <a:cubicBezTo>
                  <a:pt x="7009904" y="2248189"/>
                  <a:pt x="7009786" y="2247777"/>
                  <a:pt x="7009786" y="2247305"/>
                </a:cubicBezTo>
                <a:lnTo>
                  <a:pt x="7009786" y="2137554"/>
                </a:lnTo>
                <a:cubicBezTo>
                  <a:pt x="7009786" y="2137083"/>
                  <a:pt x="7009904" y="2136671"/>
                  <a:pt x="7010140" y="2136317"/>
                </a:cubicBezTo>
                <a:cubicBezTo>
                  <a:pt x="7010376" y="2135964"/>
                  <a:pt x="7010788" y="2135684"/>
                  <a:pt x="7011377" y="2135478"/>
                </a:cubicBezTo>
                <a:cubicBezTo>
                  <a:pt x="7011966" y="2135272"/>
                  <a:pt x="7012761" y="2135095"/>
                  <a:pt x="7013763" y="2134947"/>
                </a:cubicBezTo>
                <a:cubicBezTo>
                  <a:pt x="7014764" y="2134800"/>
                  <a:pt x="7015972" y="2134727"/>
                  <a:pt x="7017386" y="2134727"/>
                </a:cubicBezTo>
                <a:close/>
                <a:moveTo>
                  <a:pt x="6766801" y="2134727"/>
                </a:moveTo>
                <a:cubicBezTo>
                  <a:pt x="6768568" y="2134727"/>
                  <a:pt x="6769997" y="2134786"/>
                  <a:pt x="6771087" y="2134903"/>
                </a:cubicBezTo>
                <a:cubicBezTo>
                  <a:pt x="6772177" y="2135022"/>
                  <a:pt x="6773046" y="2135183"/>
                  <a:pt x="6773694" y="2135390"/>
                </a:cubicBezTo>
                <a:cubicBezTo>
                  <a:pt x="6774342" y="2135596"/>
                  <a:pt x="6774828" y="2135890"/>
                  <a:pt x="6775152" y="2136273"/>
                </a:cubicBezTo>
                <a:cubicBezTo>
                  <a:pt x="6775476" y="2136656"/>
                  <a:pt x="6775785" y="2137142"/>
                  <a:pt x="6776079" y="2137731"/>
                </a:cubicBezTo>
                <a:lnTo>
                  <a:pt x="6791897" y="2170603"/>
                </a:lnTo>
                <a:cubicBezTo>
                  <a:pt x="6793366" y="2173726"/>
                  <a:pt x="6794832" y="2176996"/>
                  <a:pt x="6796296" y="2180413"/>
                </a:cubicBezTo>
                <a:cubicBezTo>
                  <a:pt x="6797759" y="2183829"/>
                  <a:pt x="6799254" y="2187275"/>
                  <a:pt x="6800777" y="2190751"/>
                </a:cubicBezTo>
                <a:lnTo>
                  <a:pt x="6800952" y="2190751"/>
                </a:lnTo>
                <a:cubicBezTo>
                  <a:pt x="6802299" y="2187393"/>
                  <a:pt x="6803689" y="2184050"/>
                  <a:pt x="6805125" y="2180721"/>
                </a:cubicBezTo>
                <a:cubicBezTo>
                  <a:pt x="6806560" y="2177394"/>
                  <a:pt x="6808012" y="2174108"/>
                  <a:pt x="6809482" y="2170868"/>
                </a:cubicBezTo>
                <a:lnTo>
                  <a:pt x="6825388" y="2137819"/>
                </a:lnTo>
                <a:cubicBezTo>
                  <a:pt x="6825565" y="2137230"/>
                  <a:pt x="6825815" y="2136730"/>
                  <a:pt x="6826139" y="2136317"/>
                </a:cubicBezTo>
                <a:cubicBezTo>
                  <a:pt x="6826464" y="2135905"/>
                  <a:pt x="6826905" y="2135596"/>
                  <a:pt x="6827465" y="2135390"/>
                </a:cubicBezTo>
                <a:cubicBezTo>
                  <a:pt x="6828025" y="2135183"/>
                  <a:pt x="6828805" y="2135022"/>
                  <a:pt x="6829806" y="2134903"/>
                </a:cubicBezTo>
                <a:cubicBezTo>
                  <a:pt x="6830808" y="2134786"/>
                  <a:pt x="6832075" y="2134727"/>
                  <a:pt x="6833606" y="2134727"/>
                </a:cubicBezTo>
                <a:cubicBezTo>
                  <a:pt x="6835727" y="2134727"/>
                  <a:pt x="6837391" y="2134800"/>
                  <a:pt x="6838599" y="2134947"/>
                </a:cubicBezTo>
                <a:cubicBezTo>
                  <a:pt x="6839807" y="2135095"/>
                  <a:pt x="6840646" y="2135375"/>
                  <a:pt x="6841117" y="2135787"/>
                </a:cubicBezTo>
                <a:cubicBezTo>
                  <a:pt x="6841589" y="2136199"/>
                  <a:pt x="6841751" y="2136789"/>
                  <a:pt x="6841603" y="2137554"/>
                </a:cubicBezTo>
                <a:cubicBezTo>
                  <a:pt x="6841456" y="2138320"/>
                  <a:pt x="6841059" y="2139351"/>
                  <a:pt x="6840410" y="2140647"/>
                </a:cubicBezTo>
                <a:lnTo>
                  <a:pt x="6808068" y="2205155"/>
                </a:lnTo>
                <a:lnTo>
                  <a:pt x="6808068" y="2247305"/>
                </a:lnTo>
                <a:cubicBezTo>
                  <a:pt x="6808068" y="2247777"/>
                  <a:pt x="6807951" y="2248189"/>
                  <a:pt x="6807717" y="2248543"/>
                </a:cubicBezTo>
                <a:cubicBezTo>
                  <a:pt x="6807483" y="2248896"/>
                  <a:pt x="6807073" y="2249176"/>
                  <a:pt x="6806487" y="2249382"/>
                </a:cubicBezTo>
                <a:cubicBezTo>
                  <a:pt x="6805901" y="2249588"/>
                  <a:pt x="6805110" y="2249765"/>
                  <a:pt x="6804115" y="2249913"/>
                </a:cubicBezTo>
                <a:cubicBezTo>
                  <a:pt x="6803119" y="2250060"/>
                  <a:pt x="6801919" y="2250133"/>
                  <a:pt x="6800513" y="2250133"/>
                </a:cubicBezTo>
                <a:cubicBezTo>
                  <a:pt x="6799048" y="2250133"/>
                  <a:pt x="6797833" y="2250060"/>
                  <a:pt x="6796867" y="2249913"/>
                </a:cubicBezTo>
                <a:cubicBezTo>
                  <a:pt x="6795900" y="2249765"/>
                  <a:pt x="6795109" y="2249588"/>
                  <a:pt x="6794495" y="2249382"/>
                </a:cubicBezTo>
                <a:cubicBezTo>
                  <a:pt x="6793880" y="2249176"/>
                  <a:pt x="6793455" y="2248896"/>
                  <a:pt x="6793221" y="2248543"/>
                </a:cubicBezTo>
                <a:cubicBezTo>
                  <a:pt x="6792987" y="2248189"/>
                  <a:pt x="6792869" y="2247777"/>
                  <a:pt x="6792869" y="2247305"/>
                </a:cubicBezTo>
                <a:lnTo>
                  <a:pt x="6792869" y="2205155"/>
                </a:lnTo>
                <a:lnTo>
                  <a:pt x="6760527" y="2140647"/>
                </a:lnTo>
                <a:cubicBezTo>
                  <a:pt x="6759879" y="2139292"/>
                  <a:pt x="6759482" y="2138232"/>
                  <a:pt x="6759334" y="2137466"/>
                </a:cubicBezTo>
                <a:cubicBezTo>
                  <a:pt x="6759187" y="2136700"/>
                  <a:pt x="6759334" y="2136111"/>
                  <a:pt x="6759776" y="2135699"/>
                </a:cubicBezTo>
                <a:cubicBezTo>
                  <a:pt x="6760218" y="2135286"/>
                  <a:pt x="6761013" y="2135022"/>
                  <a:pt x="6762162" y="2134903"/>
                </a:cubicBezTo>
                <a:cubicBezTo>
                  <a:pt x="6763310" y="2134786"/>
                  <a:pt x="6764857" y="2134727"/>
                  <a:pt x="6766801" y="2134727"/>
                </a:cubicBezTo>
                <a:close/>
                <a:moveTo>
                  <a:pt x="6541136" y="2134727"/>
                </a:moveTo>
                <a:cubicBezTo>
                  <a:pt x="6542609" y="2134727"/>
                  <a:pt x="6543831" y="2134800"/>
                  <a:pt x="6544803" y="2134947"/>
                </a:cubicBezTo>
                <a:cubicBezTo>
                  <a:pt x="6545775" y="2135095"/>
                  <a:pt x="6546556" y="2135272"/>
                  <a:pt x="6547145" y="2135478"/>
                </a:cubicBezTo>
                <a:cubicBezTo>
                  <a:pt x="6547734" y="2135684"/>
                  <a:pt x="6548146" y="2135964"/>
                  <a:pt x="6548382" y="2136317"/>
                </a:cubicBezTo>
                <a:cubicBezTo>
                  <a:pt x="6548618" y="2136671"/>
                  <a:pt x="6548735" y="2137083"/>
                  <a:pt x="6548735" y="2137554"/>
                </a:cubicBezTo>
                <a:lnTo>
                  <a:pt x="6548735" y="2183328"/>
                </a:lnTo>
                <a:lnTo>
                  <a:pt x="6600783" y="2183328"/>
                </a:lnTo>
                <a:lnTo>
                  <a:pt x="6600783" y="2137554"/>
                </a:lnTo>
                <a:cubicBezTo>
                  <a:pt x="6600783" y="2137083"/>
                  <a:pt x="6600901" y="2136671"/>
                  <a:pt x="6601137" y="2136317"/>
                </a:cubicBezTo>
                <a:cubicBezTo>
                  <a:pt x="6601373" y="2135964"/>
                  <a:pt x="6601785" y="2135684"/>
                  <a:pt x="6602374" y="2135478"/>
                </a:cubicBezTo>
                <a:cubicBezTo>
                  <a:pt x="6602963" y="2135272"/>
                  <a:pt x="6603729" y="2135095"/>
                  <a:pt x="6604671" y="2134947"/>
                </a:cubicBezTo>
                <a:cubicBezTo>
                  <a:pt x="6605614" y="2134800"/>
                  <a:pt x="6606851" y="2134727"/>
                  <a:pt x="6608383" y="2134727"/>
                </a:cubicBezTo>
                <a:cubicBezTo>
                  <a:pt x="6609797" y="2134727"/>
                  <a:pt x="6610990" y="2134800"/>
                  <a:pt x="6611962" y="2134947"/>
                </a:cubicBezTo>
                <a:cubicBezTo>
                  <a:pt x="6612934" y="2135095"/>
                  <a:pt x="6613714" y="2135272"/>
                  <a:pt x="6614303" y="2135478"/>
                </a:cubicBezTo>
                <a:cubicBezTo>
                  <a:pt x="6614893" y="2135684"/>
                  <a:pt x="6615305" y="2135964"/>
                  <a:pt x="6615540" y="2136317"/>
                </a:cubicBezTo>
                <a:cubicBezTo>
                  <a:pt x="6615776" y="2136671"/>
                  <a:pt x="6615894" y="2137083"/>
                  <a:pt x="6615894" y="2137554"/>
                </a:cubicBezTo>
                <a:lnTo>
                  <a:pt x="6615894" y="2247305"/>
                </a:lnTo>
                <a:cubicBezTo>
                  <a:pt x="6615894" y="2247777"/>
                  <a:pt x="6615776" y="2248189"/>
                  <a:pt x="6615540" y="2248543"/>
                </a:cubicBezTo>
                <a:cubicBezTo>
                  <a:pt x="6615305" y="2248896"/>
                  <a:pt x="6614893" y="2249176"/>
                  <a:pt x="6614303" y="2249382"/>
                </a:cubicBezTo>
                <a:cubicBezTo>
                  <a:pt x="6613714" y="2249588"/>
                  <a:pt x="6612934" y="2249765"/>
                  <a:pt x="6611962" y="2249913"/>
                </a:cubicBezTo>
                <a:cubicBezTo>
                  <a:pt x="6610990" y="2250060"/>
                  <a:pt x="6609797" y="2250133"/>
                  <a:pt x="6608383" y="2250133"/>
                </a:cubicBezTo>
                <a:cubicBezTo>
                  <a:pt x="6606851" y="2250133"/>
                  <a:pt x="6605614" y="2250060"/>
                  <a:pt x="6604671" y="2249913"/>
                </a:cubicBezTo>
                <a:cubicBezTo>
                  <a:pt x="6603729" y="2249765"/>
                  <a:pt x="6602963" y="2249588"/>
                  <a:pt x="6602374" y="2249382"/>
                </a:cubicBezTo>
                <a:cubicBezTo>
                  <a:pt x="6601785" y="2249176"/>
                  <a:pt x="6601373" y="2248896"/>
                  <a:pt x="6601137" y="2248543"/>
                </a:cubicBezTo>
                <a:cubicBezTo>
                  <a:pt x="6600901" y="2248189"/>
                  <a:pt x="6600783" y="2247777"/>
                  <a:pt x="6600783" y="2247305"/>
                </a:cubicBezTo>
                <a:lnTo>
                  <a:pt x="6600783" y="2196583"/>
                </a:lnTo>
                <a:lnTo>
                  <a:pt x="6548735" y="2196583"/>
                </a:lnTo>
                <a:lnTo>
                  <a:pt x="6548735" y="2247305"/>
                </a:lnTo>
                <a:cubicBezTo>
                  <a:pt x="6548735" y="2247777"/>
                  <a:pt x="6548618" y="2248189"/>
                  <a:pt x="6548382" y="2248543"/>
                </a:cubicBezTo>
                <a:cubicBezTo>
                  <a:pt x="6548146" y="2248896"/>
                  <a:pt x="6547734" y="2249176"/>
                  <a:pt x="6547145" y="2249382"/>
                </a:cubicBezTo>
                <a:cubicBezTo>
                  <a:pt x="6546556" y="2249588"/>
                  <a:pt x="6545775" y="2249765"/>
                  <a:pt x="6544803" y="2249913"/>
                </a:cubicBezTo>
                <a:cubicBezTo>
                  <a:pt x="6543831" y="2250060"/>
                  <a:pt x="6542609" y="2250133"/>
                  <a:pt x="6541136" y="2250133"/>
                </a:cubicBezTo>
                <a:cubicBezTo>
                  <a:pt x="6539722" y="2250133"/>
                  <a:pt x="6538514" y="2250060"/>
                  <a:pt x="6537513" y="2249913"/>
                </a:cubicBezTo>
                <a:cubicBezTo>
                  <a:pt x="6536511" y="2249765"/>
                  <a:pt x="6535716" y="2249588"/>
                  <a:pt x="6535127" y="2249382"/>
                </a:cubicBezTo>
                <a:cubicBezTo>
                  <a:pt x="6534538" y="2249176"/>
                  <a:pt x="6534126" y="2248896"/>
                  <a:pt x="6533890" y="2248543"/>
                </a:cubicBezTo>
                <a:cubicBezTo>
                  <a:pt x="6533654" y="2248189"/>
                  <a:pt x="6533536" y="2247777"/>
                  <a:pt x="6533536" y="2247305"/>
                </a:cubicBezTo>
                <a:lnTo>
                  <a:pt x="6533536" y="2137554"/>
                </a:lnTo>
                <a:cubicBezTo>
                  <a:pt x="6533536" y="2137083"/>
                  <a:pt x="6533654" y="2136671"/>
                  <a:pt x="6533890" y="2136317"/>
                </a:cubicBezTo>
                <a:cubicBezTo>
                  <a:pt x="6534126" y="2135964"/>
                  <a:pt x="6534538" y="2135684"/>
                  <a:pt x="6535127" y="2135478"/>
                </a:cubicBezTo>
                <a:cubicBezTo>
                  <a:pt x="6535716" y="2135272"/>
                  <a:pt x="6536511" y="2135095"/>
                  <a:pt x="6537513" y="2134947"/>
                </a:cubicBezTo>
                <a:cubicBezTo>
                  <a:pt x="6538514" y="2134800"/>
                  <a:pt x="6539722" y="2134727"/>
                  <a:pt x="6541136" y="2134727"/>
                </a:cubicBezTo>
                <a:close/>
                <a:moveTo>
                  <a:pt x="6290551" y="2134727"/>
                </a:moveTo>
                <a:cubicBezTo>
                  <a:pt x="6292318" y="2134727"/>
                  <a:pt x="6293747" y="2134786"/>
                  <a:pt x="6294837" y="2134903"/>
                </a:cubicBezTo>
                <a:cubicBezTo>
                  <a:pt x="6295927" y="2135022"/>
                  <a:pt x="6296796" y="2135183"/>
                  <a:pt x="6297444" y="2135390"/>
                </a:cubicBezTo>
                <a:cubicBezTo>
                  <a:pt x="6298092" y="2135596"/>
                  <a:pt x="6298578" y="2135890"/>
                  <a:pt x="6298902" y="2136273"/>
                </a:cubicBezTo>
                <a:cubicBezTo>
                  <a:pt x="6299226" y="2136656"/>
                  <a:pt x="6299535" y="2137142"/>
                  <a:pt x="6299829" y="2137731"/>
                </a:cubicBezTo>
                <a:lnTo>
                  <a:pt x="6315647" y="2170603"/>
                </a:lnTo>
                <a:cubicBezTo>
                  <a:pt x="6317116" y="2173726"/>
                  <a:pt x="6318582" y="2176996"/>
                  <a:pt x="6320046" y="2180413"/>
                </a:cubicBezTo>
                <a:cubicBezTo>
                  <a:pt x="6321509" y="2183829"/>
                  <a:pt x="6323004" y="2187275"/>
                  <a:pt x="6324527" y="2190751"/>
                </a:cubicBezTo>
                <a:lnTo>
                  <a:pt x="6324702" y="2190751"/>
                </a:lnTo>
                <a:cubicBezTo>
                  <a:pt x="6326049" y="2187393"/>
                  <a:pt x="6327439" y="2184050"/>
                  <a:pt x="6328875" y="2180721"/>
                </a:cubicBezTo>
                <a:cubicBezTo>
                  <a:pt x="6330310" y="2177394"/>
                  <a:pt x="6331762" y="2174108"/>
                  <a:pt x="6333232" y="2170868"/>
                </a:cubicBezTo>
                <a:lnTo>
                  <a:pt x="6349138" y="2137819"/>
                </a:lnTo>
                <a:cubicBezTo>
                  <a:pt x="6349315" y="2137230"/>
                  <a:pt x="6349565" y="2136730"/>
                  <a:pt x="6349889" y="2136317"/>
                </a:cubicBezTo>
                <a:cubicBezTo>
                  <a:pt x="6350214" y="2135905"/>
                  <a:pt x="6350655" y="2135596"/>
                  <a:pt x="6351215" y="2135390"/>
                </a:cubicBezTo>
                <a:cubicBezTo>
                  <a:pt x="6351775" y="2135183"/>
                  <a:pt x="6352555" y="2135022"/>
                  <a:pt x="6353556" y="2134903"/>
                </a:cubicBezTo>
                <a:cubicBezTo>
                  <a:pt x="6354558" y="2134786"/>
                  <a:pt x="6355825" y="2134727"/>
                  <a:pt x="6357356" y="2134727"/>
                </a:cubicBezTo>
                <a:cubicBezTo>
                  <a:pt x="6359477" y="2134727"/>
                  <a:pt x="6361141" y="2134800"/>
                  <a:pt x="6362349" y="2134947"/>
                </a:cubicBezTo>
                <a:cubicBezTo>
                  <a:pt x="6363557" y="2135095"/>
                  <a:pt x="6364396" y="2135375"/>
                  <a:pt x="6364867" y="2135787"/>
                </a:cubicBezTo>
                <a:cubicBezTo>
                  <a:pt x="6365339" y="2136199"/>
                  <a:pt x="6365501" y="2136789"/>
                  <a:pt x="6365353" y="2137554"/>
                </a:cubicBezTo>
                <a:cubicBezTo>
                  <a:pt x="6365206" y="2138320"/>
                  <a:pt x="6364809" y="2139351"/>
                  <a:pt x="6364160" y="2140647"/>
                </a:cubicBezTo>
                <a:lnTo>
                  <a:pt x="6331818" y="2205155"/>
                </a:lnTo>
                <a:lnTo>
                  <a:pt x="6331818" y="2247305"/>
                </a:lnTo>
                <a:cubicBezTo>
                  <a:pt x="6331818" y="2247777"/>
                  <a:pt x="6331701" y="2248189"/>
                  <a:pt x="6331467" y="2248543"/>
                </a:cubicBezTo>
                <a:cubicBezTo>
                  <a:pt x="6331233" y="2248896"/>
                  <a:pt x="6330823" y="2249176"/>
                  <a:pt x="6330237" y="2249382"/>
                </a:cubicBezTo>
                <a:cubicBezTo>
                  <a:pt x="6329651" y="2249588"/>
                  <a:pt x="6328860" y="2249765"/>
                  <a:pt x="6327865" y="2249913"/>
                </a:cubicBezTo>
                <a:cubicBezTo>
                  <a:pt x="6326869" y="2250060"/>
                  <a:pt x="6325669" y="2250133"/>
                  <a:pt x="6324263" y="2250133"/>
                </a:cubicBezTo>
                <a:cubicBezTo>
                  <a:pt x="6322798" y="2250133"/>
                  <a:pt x="6321583" y="2250060"/>
                  <a:pt x="6320617" y="2249913"/>
                </a:cubicBezTo>
                <a:cubicBezTo>
                  <a:pt x="6319650" y="2249765"/>
                  <a:pt x="6318859" y="2249588"/>
                  <a:pt x="6318245" y="2249382"/>
                </a:cubicBezTo>
                <a:cubicBezTo>
                  <a:pt x="6317630" y="2249176"/>
                  <a:pt x="6317205" y="2248896"/>
                  <a:pt x="6316971" y="2248543"/>
                </a:cubicBezTo>
                <a:cubicBezTo>
                  <a:pt x="6316737" y="2248189"/>
                  <a:pt x="6316619" y="2247777"/>
                  <a:pt x="6316619" y="2247305"/>
                </a:cubicBezTo>
                <a:lnTo>
                  <a:pt x="6316619" y="2205155"/>
                </a:lnTo>
                <a:lnTo>
                  <a:pt x="6284277" y="2140647"/>
                </a:lnTo>
                <a:cubicBezTo>
                  <a:pt x="6283629" y="2139292"/>
                  <a:pt x="6283232" y="2138232"/>
                  <a:pt x="6283084" y="2137466"/>
                </a:cubicBezTo>
                <a:cubicBezTo>
                  <a:pt x="6282937" y="2136700"/>
                  <a:pt x="6283084" y="2136111"/>
                  <a:pt x="6283526" y="2135699"/>
                </a:cubicBezTo>
                <a:cubicBezTo>
                  <a:pt x="6283968" y="2135286"/>
                  <a:pt x="6284763" y="2135022"/>
                  <a:pt x="6285912" y="2134903"/>
                </a:cubicBezTo>
                <a:cubicBezTo>
                  <a:pt x="6287060" y="2134786"/>
                  <a:pt x="6288607" y="2134727"/>
                  <a:pt x="6290551" y="2134727"/>
                </a:cubicBezTo>
                <a:close/>
                <a:moveTo>
                  <a:pt x="6074411" y="2134727"/>
                </a:moveTo>
                <a:cubicBezTo>
                  <a:pt x="6075884" y="2134727"/>
                  <a:pt x="6077106" y="2134800"/>
                  <a:pt x="6078078" y="2134947"/>
                </a:cubicBezTo>
                <a:cubicBezTo>
                  <a:pt x="6079050" y="2135095"/>
                  <a:pt x="6079831" y="2135272"/>
                  <a:pt x="6080420" y="2135478"/>
                </a:cubicBezTo>
                <a:cubicBezTo>
                  <a:pt x="6081009" y="2135684"/>
                  <a:pt x="6081421" y="2135964"/>
                  <a:pt x="6081657" y="2136317"/>
                </a:cubicBezTo>
                <a:cubicBezTo>
                  <a:pt x="6081893" y="2136671"/>
                  <a:pt x="6082010" y="2137083"/>
                  <a:pt x="6082010" y="2137554"/>
                </a:cubicBezTo>
                <a:lnTo>
                  <a:pt x="6082010" y="2183328"/>
                </a:lnTo>
                <a:lnTo>
                  <a:pt x="6134058" y="2183328"/>
                </a:lnTo>
                <a:lnTo>
                  <a:pt x="6134058" y="2137554"/>
                </a:lnTo>
                <a:cubicBezTo>
                  <a:pt x="6134058" y="2137083"/>
                  <a:pt x="6134176" y="2136671"/>
                  <a:pt x="6134412" y="2136317"/>
                </a:cubicBezTo>
                <a:cubicBezTo>
                  <a:pt x="6134648" y="2135964"/>
                  <a:pt x="6135060" y="2135684"/>
                  <a:pt x="6135649" y="2135478"/>
                </a:cubicBezTo>
                <a:cubicBezTo>
                  <a:pt x="6136238" y="2135272"/>
                  <a:pt x="6137004" y="2135095"/>
                  <a:pt x="6137946" y="2134947"/>
                </a:cubicBezTo>
                <a:cubicBezTo>
                  <a:pt x="6138889" y="2134800"/>
                  <a:pt x="6140126" y="2134727"/>
                  <a:pt x="6141658" y="2134727"/>
                </a:cubicBezTo>
                <a:cubicBezTo>
                  <a:pt x="6143072" y="2134727"/>
                  <a:pt x="6144265" y="2134800"/>
                  <a:pt x="6145237" y="2134947"/>
                </a:cubicBezTo>
                <a:cubicBezTo>
                  <a:pt x="6146209" y="2135095"/>
                  <a:pt x="6146989" y="2135272"/>
                  <a:pt x="6147578" y="2135478"/>
                </a:cubicBezTo>
                <a:cubicBezTo>
                  <a:pt x="6148168" y="2135684"/>
                  <a:pt x="6148580" y="2135964"/>
                  <a:pt x="6148815" y="2136317"/>
                </a:cubicBezTo>
                <a:cubicBezTo>
                  <a:pt x="6149051" y="2136671"/>
                  <a:pt x="6149169" y="2137083"/>
                  <a:pt x="6149169" y="2137554"/>
                </a:cubicBezTo>
                <a:lnTo>
                  <a:pt x="6149169" y="2247305"/>
                </a:lnTo>
                <a:cubicBezTo>
                  <a:pt x="6149169" y="2247777"/>
                  <a:pt x="6149051" y="2248189"/>
                  <a:pt x="6148815" y="2248543"/>
                </a:cubicBezTo>
                <a:cubicBezTo>
                  <a:pt x="6148580" y="2248896"/>
                  <a:pt x="6148168" y="2249176"/>
                  <a:pt x="6147578" y="2249382"/>
                </a:cubicBezTo>
                <a:cubicBezTo>
                  <a:pt x="6146989" y="2249588"/>
                  <a:pt x="6146209" y="2249765"/>
                  <a:pt x="6145237" y="2249913"/>
                </a:cubicBezTo>
                <a:cubicBezTo>
                  <a:pt x="6144265" y="2250060"/>
                  <a:pt x="6143072" y="2250133"/>
                  <a:pt x="6141658" y="2250133"/>
                </a:cubicBezTo>
                <a:cubicBezTo>
                  <a:pt x="6140126" y="2250133"/>
                  <a:pt x="6138889" y="2250060"/>
                  <a:pt x="6137946" y="2249913"/>
                </a:cubicBezTo>
                <a:cubicBezTo>
                  <a:pt x="6137004" y="2249765"/>
                  <a:pt x="6136238" y="2249588"/>
                  <a:pt x="6135649" y="2249382"/>
                </a:cubicBezTo>
                <a:cubicBezTo>
                  <a:pt x="6135060" y="2249176"/>
                  <a:pt x="6134648" y="2248896"/>
                  <a:pt x="6134412" y="2248543"/>
                </a:cubicBezTo>
                <a:cubicBezTo>
                  <a:pt x="6134176" y="2248189"/>
                  <a:pt x="6134058" y="2247777"/>
                  <a:pt x="6134058" y="2247305"/>
                </a:cubicBezTo>
                <a:lnTo>
                  <a:pt x="6134058" y="2196583"/>
                </a:lnTo>
                <a:lnTo>
                  <a:pt x="6082010" y="2196583"/>
                </a:lnTo>
                <a:lnTo>
                  <a:pt x="6082010" y="2247305"/>
                </a:lnTo>
                <a:cubicBezTo>
                  <a:pt x="6082010" y="2247777"/>
                  <a:pt x="6081893" y="2248189"/>
                  <a:pt x="6081657" y="2248543"/>
                </a:cubicBezTo>
                <a:cubicBezTo>
                  <a:pt x="6081421" y="2248896"/>
                  <a:pt x="6081009" y="2249176"/>
                  <a:pt x="6080420" y="2249382"/>
                </a:cubicBezTo>
                <a:cubicBezTo>
                  <a:pt x="6079831" y="2249588"/>
                  <a:pt x="6079050" y="2249765"/>
                  <a:pt x="6078078" y="2249913"/>
                </a:cubicBezTo>
                <a:cubicBezTo>
                  <a:pt x="6077106" y="2250060"/>
                  <a:pt x="6075884" y="2250133"/>
                  <a:pt x="6074411" y="2250133"/>
                </a:cubicBezTo>
                <a:cubicBezTo>
                  <a:pt x="6072997" y="2250133"/>
                  <a:pt x="6071789" y="2250060"/>
                  <a:pt x="6070788" y="2249913"/>
                </a:cubicBezTo>
                <a:cubicBezTo>
                  <a:pt x="6069786" y="2249765"/>
                  <a:pt x="6068991" y="2249588"/>
                  <a:pt x="6068402" y="2249382"/>
                </a:cubicBezTo>
                <a:cubicBezTo>
                  <a:pt x="6067813" y="2249176"/>
                  <a:pt x="6067401" y="2248896"/>
                  <a:pt x="6067165" y="2248543"/>
                </a:cubicBezTo>
                <a:cubicBezTo>
                  <a:pt x="6066929" y="2248189"/>
                  <a:pt x="6066811" y="2247777"/>
                  <a:pt x="6066811" y="2247305"/>
                </a:cubicBezTo>
                <a:lnTo>
                  <a:pt x="6066811" y="2137554"/>
                </a:lnTo>
                <a:cubicBezTo>
                  <a:pt x="6066811" y="2137083"/>
                  <a:pt x="6066929" y="2136671"/>
                  <a:pt x="6067165" y="2136317"/>
                </a:cubicBezTo>
                <a:cubicBezTo>
                  <a:pt x="6067401" y="2135964"/>
                  <a:pt x="6067813" y="2135684"/>
                  <a:pt x="6068402" y="2135478"/>
                </a:cubicBezTo>
                <a:cubicBezTo>
                  <a:pt x="6068991" y="2135272"/>
                  <a:pt x="6069786" y="2135095"/>
                  <a:pt x="6070788" y="2134947"/>
                </a:cubicBezTo>
                <a:cubicBezTo>
                  <a:pt x="6071789" y="2134800"/>
                  <a:pt x="6072997" y="2134727"/>
                  <a:pt x="6074411" y="2134727"/>
                </a:cubicBezTo>
                <a:close/>
                <a:moveTo>
                  <a:pt x="5823826" y="2134727"/>
                </a:moveTo>
                <a:cubicBezTo>
                  <a:pt x="5825593" y="2134727"/>
                  <a:pt x="5827022" y="2134786"/>
                  <a:pt x="5828112" y="2134903"/>
                </a:cubicBezTo>
                <a:cubicBezTo>
                  <a:pt x="5829202" y="2135022"/>
                  <a:pt x="5830071" y="2135183"/>
                  <a:pt x="5830719" y="2135390"/>
                </a:cubicBezTo>
                <a:cubicBezTo>
                  <a:pt x="5831367" y="2135596"/>
                  <a:pt x="5831853" y="2135890"/>
                  <a:pt x="5832177" y="2136273"/>
                </a:cubicBezTo>
                <a:cubicBezTo>
                  <a:pt x="5832501" y="2136656"/>
                  <a:pt x="5832810" y="2137142"/>
                  <a:pt x="5833104" y="2137731"/>
                </a:cubicBezTo>
                <a:lnTo>
                  <a:pt x="5848922" y="2170603"/>
                </a:lnTo>
                <a:cubicBezTo>
                  <a:pt x="5850391" y="2173726"/>
                  <a:pt x="5851857" y="2176996"/>
                  <a:pt x="5853321" y="2180413"/>
                </a:cubicBezTo>
                <a:cubicBezTo>
                  <a:pt x="5854784" y="2183829"/>
                  <a:pt x="5856279" y="2187275"/>
                  <a:pt x="5857802" y="2190751"/>
                </a:cubicBezTo>
                <a:lnTo>
                  <a:pt x="5857977" y="2190751"/>
                </a:lnTo>
                <a:cubicBezTo>
                  <a:pt x="5859324" y="2187393"/>
                  <a:pt x="5860714" y="2184050"/>
                  <a:pt x="5862150" y="2180721"/>
                </a:cubicBezTo>
                <a:cubicBezTo>
                  <a:pt x="5863585" y="2177394"/>
                  <a:pt x="5865037" y="2174108"/>
                  <a:pt x="5866507" y="2170868"/>
                </a:cubicBezTo>
                <a:lnTo>
                  <a:pt x="5882413" y="2137819"/>
                </a:lnTo>
                <a:cubicBezTo>
                  <a:pt x="5882590" y="2137230"/>
                  <a:pt x="5882840" y="2136730"/>
                  <a:pt x="5883164" y="2136317"/>
                </a:cubicBezTo>
                <a:cubicBezTo>
                  <a:pt x="5883489" y="2135905"/>
                  <a:pt x="5883930" y="2135596"/>
                  <a:pt x="5884490" y="2135390"/>
                </a:cubicBezTo>
                <a:cubicBezTo>
                  <a:pt x="5885050" y="2135183"/>
                  <a:pt x="5885830" y="2135022"/>
                  <a:pt x="5886831" y="2134903"/>
                </a:cubicBezTo>
                <a:cubicBezTo>
                  <a:pt x="5887833" y="2134786"/>
                  <a:pt x="5889100" y="2134727"/>
                  <a:pt x="5890631" y="2134727"/>
                </a:cubicBezTo>
                <a:cubicBezTo>
                  <a:pt x="5892752" y="2134727"/>
                  <a:pt x="5894416" y="2134800"/>
                  <a:pt x="5895624" y="2134947"/>
                </a:cubicBezTo>
                <a:cubicBezTo>
                  <a:pt x="5896832" y="2135095"/>
                  <a:pt x="5897671" y="2135375"/>
                  <a:pt x="5898142" y="2135787"/>
                </a:cubicBezTo>
                <a:cubicBezTo>
                  <a:pt x="5898614" y="2136199"/>
                  <a:pt x="5898776" y="2136789"/>
                  <a:pt x="5898628" y="2137554"/>
                </a:cubicBezTo>
                <a:cubicBezTo>
                  <a:pt x="5898481" y="2138320"/>
                  <a:pt x="5898084" y="2139351"/>
                  <a:pt x="5897435" y="2140647"/>
                </a:cubicBezTo>
                <a:lnTo>
                  <a:pt x="5865093" y="2205155"/>
                </a:lnTo>
                <a:lnTo>
                  <a:pt x="5865093" y="2247305"/>
                </a:lnTo>
                <a:cubicBezTo>
                  <a:pt x="5865093" y="2247777"/>
                  <a:pt x="5864976" y="2248189"/>
                  <a:pt x="5864742" y="2248543"/>
                </a:cubicBezTo>
                <a:cubicBezTo>
                  <a:pt x="5864508" y="2248896"/>
                  <a:pt x="5864098" y="2249176"/>
                  <a:pt x="5863512" y="2249382"/>
                </a:cubicBezTo>
                <a:cubicBezTo>
                  <a:pt x="5862926" y="2249588"/>
                  <a:pt x="5862135" y="2249765"/>
                  <a:pt x="5861140" y="2249913"/>
                </a:cubicBezTo>
                <a:cubicBezTo>
                  <a:pt x="5860144" y="2250060"/>
                  <a:pt x="5858944" y="2250133"/>
                  <a:pt x="5857538" y="2250133"/>
                </a:cubicBezTo>
                <a:cubicBezTo>
                  <a:pt x="5856073" y="2250133"/>
                  <a:pt x="5854858" y="2250060"/>
                  <a:pt x="5853892" y="2249913"/>
                </a:cubicBezTo>
                <a:cubicBezTo>
                  <a:pt x="5852925" y="2249765"/>
                  <a:pt x="5852134" y="2249588"/>
                  <a:pt x="5851520" y="2249382"/>
                </a:cubicBezTo>
                <a:cubicBezTo>
                  <a:pt x="5850905" y="2249176"/>
                  <a:pt x="5850480" y="2248896"/>
                  <a:pt x="5850246" y="2248543"/>
                </a:cubicBezTo>
                <a:cubicBezTo>
                  <a:pt x="5850012" y="2248189"/>
                  <a:pt x="5849894" y="2247777"/>
                  <a:pt x="5849894" y="2247305"/>
                </a:cubicBezTo>
                <a:lnTo>
                  <a:pt x="5849894" y="2205155"/>
                </a:lnTo>
                <a:lnTo>
                  <a:pt x="5817552" y="2140647"/>
                </a:lnTo>
                <a:cubicBezTo>
                  <a:pt x="5816904" y="2139292"/>
                  <a:pt x="5816507" y="2138232"/>
                  <a:pt x="5816359" y="2137466"/>
                </a:cubicBezTo>
                <a:cubicBezTo>
                  <a:pt x="5816212" y="2136700"/>
                  <a:pt x="5816359" y="2136111"/>
                  <a:pt x="5816801" y="2135699"/>
                </a:cubicBezTo>
                <a:cubicBezTo>
                  <a:pt x="5817243" y="2135286"/>
                  <a:pt x="5818038" y="2135022"/>
                  <a:pt x="5819187" y="2134903"/>
                </a:cubicBezTo>
                <a:cubicBezTo>
                  <a:pt x="5820335" y="2134786"/>
                  <a:pt x="5821882" y="2134727"/>
                  <a:pt x="5823826" y="2134727"/>
                </a:cubicBezTo>
                <a:close/>
                <a:moveTo>
                  <a:pt x="5598161" y="2134727"/>
                </a:moveTo>
                <a:cubicBezTo>
                  <a:pt x="5599634" y="2134727"/>
                  <a:pt x="5600856" y="2134800"/>
                  <a:pt x="5601828" y="2134947"/>
                </a:cubicBezTo>
                <a:cubicBezTo>
                  <a:pt x="5602800" y="2135095"/>
                  <a:pt x="5603581" y="2135272"/>
                  <a:pt x="5604170" y="2135478"/>
                </a:cubicBezTo>
                <a:cubicBezTo>
                  <a:pt x="5604759" y="2135684"/>
                  <a:pt x="5605171" y="2135964"/>
                  <a:pt x="5605407" y="2136317"/>
                </a:cubicBezTo>
                <a:cubicBezTo>
                  <a:pt x="5605643" y="2136671"/>
                  <a:pt x="5605760" y="2137083"/>
                  <a:pt x="5605760" y="2137554"/>
                </a:cubicBezTo>
                <a:lnTo>
                  <a:pt x="5605760" y="2183328"/>
                </a:lnTo>
                <a:lnTo>
                  <a:pt x="5657808" y="2183328"/>
                </a:lnTo>
                <a:lnTo>
                  <a:pt x="5657808" y="2137554"/>
                </a:lnTo>
                <a:cubicBezTo>
                  <a:pt x="5657808" y="2137083"/>
                  <a:pt x="5657926" y="2136671"/>
                  <a:pt x="5658162" y="2136317"/>
                </a:cubicBezTo>
                <a:cubicBezTo>
                  <a:pt x="5658398" y="2135964"/>
                  <a:pt x="5658810" y="2135684"/>
                  <a:pt x="5659399" y="2135478"/>
                </a:cubicBezTo>
                <a:cubicBezTo>
                  <a:pt x="5659988" y="2135272"/>
                  <a:pt x="5660754" y="2135095"/>
                  <a:pt x="5661696" y="2134947"/>
                </a:cubicBezTo>
                <a:cubicBezTo>
                  <a:pt x="5662639" y="2134800"/>
                  <a:pt x="5663876" y="2134727"/>
                  <a:pt x="5665408" y="2134727"/>
                </a:cubicBezTo>
                <a:cubicBezTo>
                  <a:pt x="5666822" y="2134727"/>
                  <a:pt x="5668015" y="2134800"/>
                  <a:pt x="5668987" y="2134947"/>
                </a:cubicBezTo>
                <a:cubicBezTo>
                  <a:pt x="5669959" y="2135095"/>
                  <a:pt x="5670739" y="2135272"/>
                  <a:pt x="5671328" y="2135478"/>
                </a:cubicBezTo>
                <a:cubicBezTo>
                  <a:pt x="5671918" y="2135684"/>
                  <a:pt x="5672330" y="2135964"/>
                  <a:pt x="5672565" y="2136317"/>
                </a:cubicBezTo>
                <a:cubicBezTo>
                  <a:pt x="5672801" y="2136671"/>
                  <a:pt x="5672919" y="2137083"/>
                  <a:pt x="5672919" y="2137554"/>
                </a:cubicBezTo>
                <a:lnTo>
                  <a:pt x="5672919" y="2247305"/>
                </a:lnTo>
                <a:cubicBezTo>
                  <a:pt x="5672919" y="2247777"/>
                  <a:pt x="5672801" y="2248189"/>
                  <a:pt x="5672565" y="2248543"/>
                </a:cubicBezTo>
                <a:cubicBezTo>
                  <a:pt x="5672330" y="2248896"/>
                  <a:pt x="5671918" y="2249176"/>
                  <a:pt x="5671328" y="2249382"/>
                </a:cubicBezTo>
                <a:cubicBezTo>
                  <a:pt x="5670739" y="2249588"/>
                  <a:pt x="5669959" y="2249765"/>
                  <a:pt x="5668987" y="2249913"/>
                </a:cubicBezTo>
                <a:cubicBezTo>
                  <a:pt x="5668015" y="2250060"/>
                  <a:pt x="5666822" y="2250133"/>
                  <a:pt x="5665408" y="2250133"/>
                </a:cubicBezTo>
                <a:cubicBezTo>
                  <a:pt x="5663876" y="2250133"/>
                  <a:pt x="5662639" y="2250060"/>
                  <a:pt x="5661696" y="2249913"/>
                </a:cubicBezTo>
                <a:cubicBezTo>
                  <a:pt x="5660754" y="2249765"/>
                  <a:pt x="5659988" y="2249588"/>
                  <a:pt x="5659399" y="2249382"/>
                </a:cubicBezTo>
                <a:cubicBezTo>
                  <a:pt x="5658810" y="2249176"/>
                  <a:pt x="5658398" y="2248896"/>
                  <a:pt x="5658162" y="2248543"/>
                </a:cubicBezTo>
                <a:cubicBezTo>
                  <a:pt x="5657926" y="2248189"/>
                  <a:pt x="5657808" y="2247777"/>
                  <a:pt x="5657808" y="2247305"/>
                </a:cubicBezTo>
                <a:lnTo>
                  <a:pt x="5657808" y="2196583"/>
                </a:lnTo>
                <a:lnTo>
                  <a:pt x="5605760" y="2196583"/>
                </a:lnTo>
                <a:lnTo>
                  <a:pt x="5605760" y="2247305"/>
                </a:lnTo>
                <a:cubicBezTo>
                  <a:pt x="5605760" y="2247777"/>
                  <a:pt x="5605643" y="2248189"/>
                  <a:pt x="5605407" y="2248543"/>
                </a:cubicBezTo>
                <a:cubicBezTo>
                  <a:pt x="5605171" y="2248896"/>
                  <a:pt x="5604759" y="2249176"/>
                  <a:pt x="5604170" y="2249382"/>
                </a:cubicBezTo>
                <a:cubicBezTo>
                  <a:pt x="5603581" y="2249588"/>
                  <a:pt x="5602800" y="2249765"/>
                  <a:pt x="5601828" y="2249913"/>
                </a:cubicBezTo>
                <a:cubicBezTo>
                  <a:pt x="5600856" y="2250060"/>
                  <a:pt x="5599634" y="2250133"/>
                  <a:pt x="5598161" y="2250133"/>
                </a:cubicBezTo>
                <a:cubicBezTo>
                  <a:pt x="5596747" y="2250133"/>
                  <a:pt x="5595539" y="2250060"/>
                  <a:pt x="5594538" y="2249913"/>
                </a:cubicBezTo>
                <a:cubicBezTo>
                  <a:pt x="5593536" y="2249765"/>
                  <a:pt x="5592741" y="2249588"/>
                  <a:pt x="5592152" y="2249382"/>
                </a:cubicBezTo>
                <a:cubicBezTo>
                  <a:pt x="5591563" y="2249176"/>
                  <a:pt x="5591151" y="2248896"/>
                  <a:pt x="5590915" y="2248543"/>
                </a:cubicBezTo>
                <a:cubicBezTo>
                  <a:pt x="5590679" y="2248189"/>
                  <a:pt x="5590561" y="2247777"/>
                  <a:pt x="5590561" y="2247305"/>
                </a:cubicBezTo>
                <a:lnTo>
                  <a:pt x="5590561" y="2137554"/>
                </a:lnTo>
                <a:cubicBezTo>
                  <a:pt x="5590561" y="2137083"/>
                  <a:pt x="5590679" y="2136671"/>
                  <a:pt x="5590915" y="2136317"/>
                </a:cubicBezTo>
                <a:cubicBezTo>
                  <a:pt x="5591151" y="2135964"/>
                  <a:pt x="5591563" y="2135684"/>
                  <a:pt x="5592152" y="2135478"/>
                </a:cubicBezTo>
                <a:cubicBezTo>
                  <a:pt x="5592741" y="2135272"/>
                  <a:pt x="5593536" y="2135095"/>
                  <a:pt x="5594538" y="2134947"/>
                </a:cubicBezTo>
                <a:cubicBezTo>
                  <a:pt x="5595539" y="2134800"/>
                  <a:pt x="5596747" y="2134727"/>
                  <a:pt x="5598161" y="2134727"/>
                </a:cubicBezTo>
                <a:close/>
                <a:moveTo>
                  <a:pt x="5347576" y="2134727"/>
                </a:moveTo>
                <a:cubicBezTo>
                  <a:pt x="5349343" y="2134727"/>
                  <a:pt x="5350772" y="2134786"/>
                  <a:pt x="5351862" y="2134903"/>
                </a:cubicBezTo>
                <a:cubicBezTo>
                  <a:pt x="5352952" y="2135022"/>
                  <a:pt x="5353821" y="2135183"/>
                  <a:pt x="5354469" y="2135390"/>
                </a:cubicBezTo>
                <a:cubicBezTo>
                  <a:pt x="5355117" y="2135596"/>
                  <a:pt x="5355603" y="2135890"/>
                  <a:pt x="5355927" y="2136273"/>
                </a:cubicBezTo>
                <a:cubicBezTo>
                  <a:pt x="5356251" y="2136656"/>
                  <a:pt x="5356560" y="2137142"/>
                  <a:pt x="5356854" y="2137731"/>
                </a:cubicBezTo>
                <a:lnTo>
                  <a:pt x="5372672" y="2170603"/>
                </a:lnTo>
                <a:cubicBezTo>
                  <a:pt x="5374141" y="2173726"/>
                  <a:pt x="5375607" y="2176996"/>
                  <a:pt x="5377071" y="2180413"/>
                </a:cubicBezTo>
                <a:cubicBezTo>
                  <a:pt x="5378534" y="2183829"/>
                  <a:pt x="5380029" y="2187275"/>
                  <a:pt x="5381552" y="2190751"/>
                </a:cubicBezTo>
                <a:lnTo>
                  <a:pt x="5381727" y="2190751"/>
                </a:lnTo>
                <a:cubicBezTo>
                  <a:pt x="5383074" y="2187393"/>
                  <a:pt x="5384464" y="2184050"/>
                  <a:pt x="5385900" y="2180721"/>
                </a:cubicBezTo>
                <a:cubicBezTo>
                  <a:pt x="5387335" y="2177394"/>
                  <a:pt x="5388787" y="2174108"/>
                  <a:pt x="5390257" y="2170868"/>
                </a:cubicBezTo>
                <a:lnTo>
                  <a:pt x="5406163" y="2137819"/>
                </a:lnTo>
                <a:cubicBezTo>
                  <a:pt x="5406340" y="2137230"/>
                  <a:pt x="5406590" y="2136730"/>
                  <a:pt x="5406914" y="2136317"/>
                </a:cubicBezTo>
                <a:cubicBezTo>
                  <a:pt x="5407239" y="2135905"/>
                  <a:pt x="5407680" y="2135596"/>
                  <a:pt x="5408240" y="2135390"/>
                </a:cubicBezTo>
                <a:cubicBezTo>
                  <a:pt x="5408800" y="2135183"/>
                  <a:pt x="5409580" y="2135022"/>
                  <a:pt x="5410581" y="2134903"/>
                </a:cubicBezTo>
                <a:cubicBezTo>
                  <a:pt x="5411583" y="2134786"/>
                  <a:pt x="5412850" y="2134727"/>
                  <a:pt x="5414381" y="2134727"/>
                </a:cubicBezTo>
                <a:cubicBezTo>
                  <a:pt x="5416502" y="2134727"/>
                  <a:pt x="5418166" y="2134800"/>
                  <a:pt x="5419374" y="2134947"/>
                </a:cubicBezTo>
                <a:cubicBezTo>
                  <a:pt x="5420582" y="2135095"/>
                  <a:pt x="5421421" y="2135375"/>
                  <a:pt x="5421892" y="2135787"/>
                </a:cubicBezTo>
                <a:cubicBezTo>
                  <a:pt x="5422364" y="2136199"/>
                  <a:pt x="5422526" y="2136789"/>
                  <a:pt x="5422378" y="2137554"/>
                </a:cubicBezTo>
                <a:cubicBezTo>
                  <a:pt x="5422231" y="2138320"/>
                  <a:pt x="5421834" y="2139351"/>
                  <a:pt x="5421185" y="2140647"/>
                </a:cubicBezTo>
                <a:lnTo>
                  <a:pt x="5388843" y="2205155"/>
                </a:lnTo>
                <a:lnTo>
                  <a:pt x="5388843" y="2247305"/>
                </a:lnTo>
                <a:cubicBezTo>
                  <a:pt x="5388843" y="2247777"/>
                  <a:pt x="5388726" y="2248189"/>
                  <a:pt x="5388492" y="2248543"/>
                </a:cubicBezTo>
                <a:cubicBezTo>
                  <a:pt x="5388258" y="2248896"/>
                  <a:pt x="5387848" y="2249176"/>
                  <a:pt x="5387262" y="2249382"/>
                </a:cubicBezTo>
                <a:cubicBezTo>
                  <a:pt x="5386676" y="2249588"/>
                  <a:pt x="5385885" y="2249765"/>
                  <a:pt x="5384890" y="2249913"/>
                </a:cubicBezTo>
                <a:cubicBezTo>
                  <a:pt x="5383894" y="2250060"/>
                  <a:pt x="5382694" y="2250133"/>
                  <a:pt x="5381288" y="2250133"/>
                </a:cubicBezTo>
                <a:cubicBezTo>
                  <a:pt x="5379823" y="2250133"/>
                  <a:pt x="5378608" y="2250060"/>
                  <a:pt x="5377642" y="2249913"/>
                </a:cubicBezTo>
                <a:cubicBezTo>
                  <a:pt x="5376675" y="2249765"/>
                  <a:pt x="5375884" y="2249588"/>
                  <a:pt x="5375270" y="2249382"/>
                </a:cubicBezTo>
                <a:cubicBezTo>
                  <a:pt x="5374655" y="2249176"/>
                  <a:pt x="5374230" y="2248896"/>
                  <a:pt x="5373996" y="2248543"/>
                </a:cubicBezTo>
                <a:cubicBezTo>
                  <a:pt x="5373762" y="2248189"/>
                  <a:pt x="5373644" y="2247777"/>
                  <a:pt x="5373644" y="2247305"/>
                </a:cubicBezTo>
                <a:lnTo>
                  <a:pt x="5373644" y="2205155"/>
                </a:lnTo>
                <a:lnTo>
                  <a:pt x="5341302" y="2140647"/>
                </a:lnTo>
                <a:cubicBezTo>
                  <a:pt x="5340654" y="2139292"/>
                  <a:pt x="5340257" y="2138232"/>
                  <a:pt x="5340109" y="2137466"/>
                </a:cubicBezTo>
                <a:cubicBezTo>
                  <a:pt x="5339962" y="2136700"/>
                  <a:pt x="5340109" y="2136111"/>
                  <a:pt x="5340551" y="2135699"/>
                </a:cubicBezTo>
                <a:cubicBezTo>
                  <a:pt x="5340993" y="2135286"/>
                  <a:pt x="5341788" y="2135022"/>
                  <a:pt x="5342937" y="2134903"/>
                </a:cubicBezTo>
                <a:cubicBezTo>
                  <a:pt x="5344085" y="2134786"/>
                  <a:pt x="5345632" y="2134727"/>
                  <a:pt x="5347576" y="2134727"/>
                </a:cubicBezTo>
                <a:close/>
                <a:moveTo>
                  <a:pt x="5131436" y="2134727"/>
                </a:moveTo>
                <a:cubicBezTo>
                  <a:pt x="5132909" y="2134727"/>
                  <a:pt x="5134131" y="2134800"/>
                  <a:pt x="5135103" y="2134947"/>
                </a:cubicBezTo>
                <a:cubicBezTo>
                  <a:pt x="5136075" y="2135095"/>
                  <a:pt x="5136856" y="2135272"/>
                  <a:pt x="5137445" y="2135478"/>
                </a:cubicBezTo>
                <a:cubicBezTo>
                  <a:pt x="5138034" y="2135684"/>
                  <a:pt x="5138446" y="2135964"/>
                  <a:pt x="5138682" y="2136317"/>
                </a:cubicBezTo>
                <a:cubicBezTo>
                  <a:pt x="5138918" y="2136671"/>
                  <a:pt x="5139035" y="2137083"/>
                  <a:pt x="5139035" y="2137554"/>
                </a:cubicBezTo>
                <a:lnTo>
                  <a:pt x="5139035" y="2183328"/>
                </a:lnTo>
                <a:lnTo>
                  <a:pt x="5191083" y="2183328"/>
                </a:lnTo>
                <a:lnTo>
                  <a:pt x="5191083" y="2137554"/>
                </a:lnTo>
                <a:cubicBezTo>
                  <a:pt x="5191083" y="2137083"/>
                  <a:pt x="5191201" y="2136671"/>
                  <a:pt x="5191437" y="2136317"/>
                </a:cubicBezTo>
                <a:cubicBezTo>
                  <a:pt x="5191673" y="2135964"/>
                  <a:pt x="5192085" y="2135684"/>
                  <a:pt x="5192674" y="2135478"/>
                </a:cubicBezTo>
                <a:cubicBezTo>
                  <a:pt x="5193263" y="2135272"/>
                  <a:pt x="5194029" y="2135095"/>
                  <a:pt x="5194971" y="2134947"/>
                </a:cubicBezTo>
                <a:cubicBezTo>
                  <a:pt x="5195914" y="2134800"/>
                  <a:pt x="5197151" y="2134727"/>
                  <a:pt x="5198683" y="2134727"/>
                </a:cubicBezTo>
                <a:cubicBezTo>
                  <a:pt x="5200097" y="2134727"/>
                  <a:pt x="5201290" y="2134800"/>
                  <a:pt x="5202262" y="2134947"/>
                </a:cubicBezTo>
                <a:cubicBezTo>
                  <a:pt x="5203234" y="2135095"/>
                  <a:pt x="5204014" y="2135272"/>
                  <a:pt x="5204603" y="2135478"/>
                </a:cubicBezTo>
                <a:cubicBezTo>
                  <a:pt x="5205193" y="2135684"/>
                  <a:pt x="5205605" y="2135964"/>
                  <a:pt x="5205840" y="2136317"/>
                </a:cubicBezTo>
                <a:cubicBezTo>
                  <a:pt x="5206076" y="2136671"/>
                  <a:pt x="5206194" y="2137083"/>
                  <a:pt x="5206194" y="2137554"/>
                </a:cubicBezTo>
                <a:lnTo>
                  <a:pt x="5206194" y="2247305"/>
                </a:lnTo>
                <a:cubicBezTo>
                  <a:pt x="5206194" y="2247777"/>
                  <a:pt x="5206076" y="2248189"/>
                  <a:pt x="5205840" y="2248543"/>
                </a:cubicBezTo>
                <a:cubicBezTo>
                  <a:pt x="5205605" y="2248896"/>
                  <a:pt x="5205193" y="2249176"/>
                  <a:pt x="5204603" y="2249382"/>
                </a:cubicBezTo>
                <a:cubicBezTo>
                  <a:pt x="5204014" y="2249588"/>
                  <a:pt x="5203234" y="2249765"/>
                  <a:pt x="5202262" y="2249913"/>
                </a:cubicBezTo>
                <a:cubicBezTo>
                  <a:pt x="5201290" y="2250060"/>
                  <a:pt x="5200097" y="2250133"/>
                  <a:pt x="5198683" y="2250133"/>
                </a:cubicBezTo>
                <a:cubicBezTo>
                  <a:pt x="5197151" y="2250133"/>
                  <a:pt x="5195914" y="2250060"/>
                  <a:pt x="5194971" y="2249913"/>
                </a:cubicBezTo>
                <a:cubicBezTo>
                  <a:pt x="5194029" y="2249765"/>
                  <a:pt x="5193263" y="2249588"/>
                  <a:pt x="5192674" y="2249382"/>
                </a:cubicBezTo>
                <a:cubicBezTo>
                  <a:pt x="5192085" y="2249176"/>
                  <a:pt x="5191673" y="2248896"/>
                  <a:pt x="5191437" y="2248543"/>
                </a:cubicBezTo>
                <a:cubicBezTo>
                  <a:pt x="5191201" y="2248189"/>
                  <a:pt x="5191083" y="2247777"/>
                  <a:pt x="5191083" y="2247305"/>
                </a:cubicBezTo>
                <a:lnTo>
                  <a:pt x="5191083" y="2196583"/>
                </a:lnTo>
                <a:lnTo>
                  <a:pt x="5139035" y="2196583"/>
                </a:lnTo>
                <a:lnTo>
                  <a:pt x="5139035" y="2247305"/>
                </a:lnTo>
                <a:cubicBezTo>
                  <a:pt x="5139035" y="2247777"/>
                  <a:pt x="5138918" y="2248189"/>
                  <a:pt x="5138682" y="2248543"/>
                </a:cubicBezTo>
                <a:cubicBezTo>
                  <a:pt x="5138446" y="2248896"/>
                  <a:pt x="5138034" y="2249176"/>
                  <a:pt x="5137445" y="2249382"/>
                </a:cubicBezTo>
                <a:cubicBezTo>
                  <a:pt x="5136856" y="2249588"/>
                  <a:pt x="5136075" y="2249765"/>
                  <a:pt x="5135103" y="2249913"/>
                </a:cubicBezTo>
                <a:cubicBezTo>
                  <a:pt x="5134131" y="2250060"/>
                  <a:pt x="5132909" y="2250133"/>
                  <a:pt x="5131436" y="2250133"/>
                </a:cubicBezTo>
                <a:cubicBezTo>
                  <a:pt x="5130022" y="2250133"/>
                  <a:pt x="5128814" y="2250060"/>
                  <a:pt x="5127813" y="2249913"/>
                </a:cubicBezTo>
                <a:cubicBezTo>
                  <a:pt x="5126811" y="2249765"/>
                  <a:pt x="5126016" y="2249588"/>
                  <a:pt x="5125427" y="2249382"/>
                </a:cubicBezTo>
                <a:cubicBezTo>
                  <a:pt x="5124838" y="2249176"/>
                  <a:pt x="5124426" y="2248896"/>
                  <a:pt x="5124190" y="2248543"/>
                </a:cubicBezTo>
                <a:cubicBezTo>
                  <a:pt x="5123954" y="2248189"/>
                  <a:pt x="5123836" y="2247777"/>
                  <a:pt x="5123836" y="2247305"/>
                </a:cubicBezTo>
                <a:lnTo>
                  <a:pt x="5123836" y="2137554"/>
                </a:lnTo>
                <a:cubicBezTo>
                  <a:pt x="5123836" y="2137083"/>
                  <a:pt x="5123954" y="2136671"/>
                  <a:pt x="5124190" y="2136317"/>
                </a:cubicBezTo>
                <a:cubicBezTo>
                  <a:pt x="5124426" y="2135964"/>
                  <a:pt x="5124838" y="2135684"/>
                  <a:pt x="5125427" y="2135478"/>
                </a:cubicBezTo>
                <a:cubicBezTo>
                  <a:pt x="5126016" y="2135272"/>
                  <a:pt x="5126811" y="2135095"/>
                  <a:pt x="5127813" y="2134947"/>
                </a:cubicBezTo>
                <a:cubicBezTo>
                  <a:pt x="5128814" y="2134800"/>
                  <a:pt x="5130022" y="2134727"/>
                  <a:pt x="5131436" y="2134727"/>
                </a:cubicBezTo>
                <a:close/>
                <a:moveTo>
                  <a:pt x="4880851" y="2134727"/>
                </a:moveTo>
                <a:cubicBezTo>
                  <a:pt x="4882618" y="2134727"/>
                  <a:pt x="4884047" y="2134786"/>
                  <a:pt x="4885137" y="2134903"/>
                </a:cubicBezTo>
                <a:cubicBezTo>
                  <a:pt x="4886227" y="2135022"/>
                  <a:pt x="4887096" y="2135183"/>
                  <a:pt x="4887744" y="2135390"/>
                </a:cubicBezTo>
                <a:cubicBezTo>
                  <a:pt x="4888392" y="2135596"/>
                  <a:pt x="4888878" y="2135890"/>
                  <a:pt x="4889202" y="2136273"/>
                </a:cubicBezTo>
                <a:cubicBezTo>
                  <a:pt x="4889526" y="2136656"/>
                  <a:pt x="4889835" y="2137142"/>
                  <a:pt x="4890129" y="2137731"/>
                </a:cubicBezTo>
                <a:lnTo>
                  <a:pt x="4905947" y="2170603"/>
                </a:lnTo>
                <a:cubicBezTo>
                  <a:pt x="4907416" y="2173726"/>
                  <a:pt x="4908882" y="2176996"/>
                  <a:pt x="4910346" y="2180413"/>
                </a:cubicBezTo>
                <a:cubicBezTo>
                  <a:pt x="4911809" y="2183829"/>
                  <a:pt x="4913304" y="2187275"/>
                  <a:pt x="4914827" y="2190751"/>
                </a:cubicBezTo>
                <a:lnTo>
                  <a:pt x="4915002" y="2190751"/>
                </a:lnTo>
                <a:cubicBezTo>
                  <a:pt x="4916349" y="2187393"/>
                  <a:pt x="4917739" y="2184050"/>
                  <a:pt x="4919175" y="2180721"/>
                </a:cubicBezTo>
                <a:cubicBezTo>
                  <a:pt x="4920610" y="2177394"/>
                  <a:pt x="4922062" y="2174108"/>
                  <a:pt x="4923532" y="2170868"/>
                </a:cubicBezTo>
                <a:lnTo>
                  <a:pt x="4939438" y="2137819"/>
                </a:lnTo>
                <a:cubicBezTo>
                  <a:pt x="4939615" y="2137230"/>
                  <a:pt x="4939865" y="2136730"/>
                  <a:pt x="4940189" y="2136317"/>
                </a:cubicBezTo>
                <a:cubicBezTo>
                  <a:pt x="4940514" y="2135905"/>
                  <a:pt x="4940955" y="2135596"/>
                  <a:pt x="4941515" y="2135390"/>
                </a:cubicBezTo>
                <a:cubicBezTo>
                  <a:pt x="4942075" y="2135183"/>
                  <a:pt x="4942855" y="2135022"/>
                  <a:pt x="4943856" y="2134903"/>
                </a:cubicBezTo>
                <a:cubicBezTo>
                  <a:pt x="4944858" y="2134786"/>
                  <a:pt x="4946125" y="2134727"/>
                  <a:pt x="4947656" y="2134727"/>
                </a:cubicBezTo>
                <a:cubicBezTo>
                  <a:pt x="4949777" y="2134727"/>
                  <a:pt x="4951441" y="2134800"/>
                  <a:pt x="4952649" y="2134947"/>
                </a:cubicBezTo>
                <a:cubicBezTo>
                  <a:pt x="4953857" y="2135095"/>
                  <a:pt x="4954696" y="2135375"/>
                  <a:pt x="4955167" y="2135787"/>
                </a:cubicBezTo>
                <a:cubicBezTo>
                  <a:pt x="4955639" y="2136199"/>
                  <a:pt x="4955801" y="2136789"/>
                  <a:pt x="4955653" y="2137554"/>
                </a:cubicBezTo>
                <a:cubicBezTo>
                  <a:pt x="4955506" y="2138320"/>
                  <a:pt x="4955109" y="2139351"/>
                  <a:pt x="4954460" y="2140647"/>
                </a:cubicBezTo>
                <a:lnTo>
                  <a:pt x="4922118" y="2205155"/>
                </a:lnTo>
                <a:lnTo>
                  <a:pt x="4922118" y="2247305"/>
                </a:lnTo>
                <a:cubicBezTo>
                  <a:pt x="4922118" y="2247777"/>
                  <a:pt x="4922001" y="2248189"/>
                  <a:pt x="4921767" y="2248543"/>
                </a:cubicBezTo>
                <a:cubicBezTo>
                  <a:pt x="4921533" y="2248896"/>
                  <a:pt x="4921123" y="2249176"/>
                  <a:pt x="4920537" y="2249382"/>
                </a:cubicBezTo>
                <a:cubicBezTo>
                  <a:pt x="4919951" y="2249588"/>
                  <a:pt x="4919160" y="2249765"/>
                  <a:pt x="4918165" y="2249913"/>
                </a:cubicBezTo>
                <a:cubicBezTo>
                  <a:pt x="4917169" y="2250060"/>
                  <a:pt x="4915969" y="2250133"/>
                  <a:pt x="4914563" y="2250133"/>
                </a:cubicBezTo>
                <a:cubicBezTo>
                  <a:pt x="4913098" y="2250133"/>
                  <a:pt x="4911883" y="2250060"/>
                  <a:pt x="4910917" y="2249913"/>
                </a:cubicBezTo>
                <a:cubicBezTo>
                  <a:pt x="4909950" y="2249765"/>
                  <a:pt x="4909159" y="2249588"/>
                  <a:pt x="4908545" y="2249382"/>
                </a:cubicBezTo>
                <a:cubicBezTo>
                  <a:pt x="4907930" y="2249176"/>
                  <a:pt x="4907505" y="2248896"/>
                  <a:pt x="4907271" y="2248543"/>
                </a:cubicBezTo>
                <a:cubicBezTo>
                  <a:pt x="4907037" y="2248189"/>
                  <a:pt x="4906919" y="2247777"/>
                  <a:pt x="4906919" y="2247305"/>
                </a:cubicBezTo>
                <a:lnTo>
                  <a:pt x="4906919" y="2205155"/>
                </a:lnTo>
                <a:lnTo>
                  <a:pt x="4874577" y="2140647"/>
                </a:lnTo>
                <a:cubicBezTo>
                  <a:pt x="4873929" y="2139292"/>
                  <a:pt x="4873532" y="2138232"/>
                  <a:pt x="4873384" y="2137466"/>
                </a:cubicBezTo>
                <a:cubicBezTo>
                  <a:pt x="4873237" y="2136700"/>
                  <a:pt x="4873384" y="2136111"/>
                  <a:pt x="4873826" y="2135699"/>
                </a:cubicBezTo>
                <a:cubicBezTo>
                  <a:pt x="4874268" y="2135286"/>
                  <a:pt x="4875063" y="2135022"/>
                  <a:pt x="4876212" y="2134903"/>
                </a:cubicBezTo>
                <a:cubicBezTo>
                  <a:pt x="4877360" y="2134786"/>
                  <a:pt x="4878907" y="2134727"/>
                  <a:pt x="4880851" y="2134727"/>
                </a:cubicBezTo>
                <a:close/>
                <a:moveTo>
                  <a:pt x="4655186" y="2134727"/>
                </a:moveTo>
                <a:cubicBezTo>
                  <a:pt x="4656659" y="2134727"/>
                  <a:pt x="4657881" y="2134800"/>
                  <a:pt x="4658853" y="2134947"/>
                </a:cubicBezTo>
                <a:cubicBezTo>
                  <a:pt x="4659825" y="2135095"/>
                  <a:pt x="4660606" y="2135272"/>
                  <a:pt x="4661195" y="2135478"/>
                </a:cubicBezTo>
                <a:cubicBezTo>
                  <a:pt x="4661784" y="2135684"/>
                  <a:pt x="4662196" y="2135964"/>
                  <a:pt x="4662432" y="2136317"/>
                </a:cubicBezTo>
                <a:cubicBezTo>
                  <a:pt x="4662668" y="2136671"/>
                  <a:pt x="4662785" y="2137083"/>
                  <a:pt x="4662785" y="2137554"/>
                </a:cubicBezTo>
                <a:lnTo>
                  <a:pt x="4662785" y="2183328"/>
                </a:lnTo>
                <a:lnTo>
                  <a:pt x="4714833" y="2183328"/>
                </a:lnTo>
                <a:lnTo>
                  <a:pt x="4714833" y="2137554"/>
                </a:lnTo>
                <a:cubicBezTo>
                  <a:pt x="4714833" y="2137083"/>
                  <a:pt x="4714951" y="2136671"/>
                  <a:pt x="4715187" y="2136317"/>
                </a:cubicBezTo>
                <a:cubicBezTo>
                  <a:pt x="4715423" y="2135964"/>
                  <a:pt x="4715835" y="2135684"/>
                  <a:pt x="4716424" y="2135478"/>
                </a:cubicBezTo>
                <a:cubicBezTo>
                  <a:pt x="4717013" y="2135272"/>
                  <a:pt x="4717779" y="2135095"/>
                  <a:pt x="4718721" y="2134947"/>
                </a:cubicBezTo>
                <a:cubicBezTo>
                  <a:pt x="4719664" y="2134800"/>
                  <a:pt x="4720901" y="2134727"/>
                  <a:pt x="4722433" y="2134727"/>
                </a:cubicBezTo>
                <a:cubicBezTo>
                  <a:pt x="4723847" y="2134727"/>
                  <a:pt x="4725040" y="2134800"/>
                  <a:pt x="4726012" y="2134947"/>
                </a:cubicBezTo>
                <a:cubicBezTo>
                  <a:pt x="4726984" y="2135095"/>
                  <a:pt x="4727764" y="2135272"/>
                  <a:pt x="4728353" y="2135478"/>
                </a:cubicBezTo>
                <a:cubicBezTo>
                  <a:pt x="4728943" y="2135684"/>
                  <a:pt x="4729355" y="2135964"/>
                  <a:pt x="4729590" y="2136317"/>
                </a:cubicBezTo>
                <a:cubicBezTo>
                  <a:pt x="4729826" y="2136671"/>
                  <a:pt x="4729944" y="2137083"/>
                  <a:pt x="4729944" y="2137554"/>
                </a:cubicBezTo>
                <a:lnTo>
                  <a:pt x="4729944" y="2247305"/>
                </a:lnTo>
                <a:cubicBezTo>
                  <a:pt x="4729944" y="2247777"/>
                  <a:pt x="4729826" y="2248189"/>
                  <a:pt x="4729590" y="2248543"/>
                </a:cubicBezTo>
                <a:cubicBezTo>
                  <a:pt x="4729355" y="2248896"/>
                  <a:pt x="4728943" y="2249176"/>
                  <a:pt x="4728353" y="2249382"/>
                </a:cubicBezTo>
                <a:cubicBezTo>
                  <a:pt x="4727764" y="2249588"/>
                  <a:pt x="4726984" y="2249765"/>
                  <a:pt x="4726012" y="2249913"/>
                </a:cubicBezTo>
                <a:cubicBezTo>
                  <a:pt x="4725040" y="2250060"/>
                  <a:pt x="4723847" y="2250133"/>
                  <a:pt x="4722433" y="2250133"/>
                </a:cubicBezTo>
                <a:cubicBezTo>
                  <a:pt x="4720901" y="2250133"/>
                  <a:pt x="4719664" y="2250060"/>
                  <a:pt x="4718721" y="2249913"/>
                </a:cubicBezTo>
                <a:cubicBezTo>
                  <a:pt x="4717779" y="2249765"/>
                  <a:pt x="4717013" y="2249588"/>
                  <a:pt x="4716424" y="2249382"/>
                </a:cubicBezTo>
                <a:cubicBezTo>
                  <a:pt x="4715835" y="2249176"/>
                  <a:pt x="4715423" y="2248896"/>
                  <a:pt x="4715187" y="2248543"/>
                </a:cubicBezTo>
                <a:cubicBezTo>
                  <a:pt x="4714951" y="2248189"/>
                  <a:pt x="4714833" y="2247777"/>
                  <a:pt x="4714833" y="2247305"/>
                </a:cubicBezTo>
                <a:lnTo>
                  <a:pt x="4714833" y="2196583"/>
                </a:lnTo>
                <a:lnTo>
                  <a:pt x="4662785" y="2196583"/>
                </a:lnTo>
                <a:lnTo>
                  <a:pt x="4662785" y="2247305"/>
                </a:lnTo>
                <a:cubicBezTo>
                  <a:pt x="4662785" y="2247777"/>
                  <a:pt x="4662668" y="2248189"/>
                  <a:pt x="4662432" y="2248543"/>
                </a:cubicBezTo>
                <a:cubicBezTo>
                  <a:pt x="4662196" y="2248896"/>
                  <a:pt x="4661784" y="2249176"/>
                  <a:pt x="4661195" y="2249382"/>
                </a:cubicBezTo>
                <a:cubicBezTo>
                  <a:pt x="4660606" y="2249588"/>
                  <a:pt x="4659825" y="2249765"/>
                  <a:pt x="4658853" y="2249913"/>
                </a:cubicBezTo>
                <a:cubicBezTo>
                  <a:pt x="4657881" y="2250060"/>
                  <a:pt x="4656659" y="2250133"/>
                  <a:pt x="4655186" y="2250133"/>
                </a:cubicBezTo>
                <a:cubicBezTo>
                  <a:pt x="4653772" y="2250133"/>
                  <a:pt x="4652564" y="2250060"/>
                  <a:pt x="4651563" y="2249913"/>
                </a:cubicBezTo>
                <a:cubicBezTo>
                  <a:pt x="4650561" y="2249765"/>
                  <a:pt x="4649766" y="2249588"/>
                  <a:pt x="4649177" y="2249382"/>
                </a:cubicBezTo>
                <a:cubicBezTo>
                  <a:pt x="4648588" y="2249176"/>
                  <a:pt x="4648176" y="2248896"/>
                  <a:pt x="4647940" y="2248543"/>
                </a:cubicBezTo>
                <a:cubicBezTo>
                  <a:pt x="4647704" y="2248189"/>
                  <a:pt x="4647586" y="2247777"/>
                  <a:pt x="4647586" y="2247305"/>
                </a:cubicBezTo>
                <a:lnTo>
                  <a:pt x="4647586" y="2137554"/>
                </a:lnTo>
                <a:cubicBezTo>
                  <a:pt x="4647586" y="2137083"/>
                  <a:pt x="4647704" y="2136671"/>
                  <a:pt x="4647940" y="2136317"/>
                </a:cubicBezTo>
                <a:cubicBezTo>
                  <a:pt x="4648176" y="2135964"/>
                  <a:pt x="4648588" y="2135684"/>
                  <a:pt x="4649177" y="2135478"/>
                </a:cubicBezTo>
                <a:cubicBezTo>
                  <a:pt x="4649766" y="2135272"/>
                  <a:pt x="4650561" y="2135095"/>
                  <a:pt x="4651563" y="2134947"/>
                </a:cubicBezTo>
                <a:cubicBezTo>
                  <a:pt x="4652564" y="2134800"/>
                  <a:pt x="4653772" y="2134727"/>
                  <a:pt x="4655186" y="2134727"/>
                </a:cubicBezTo>
                <a:close/>
                <a:moveTo>
                  <a:pt x="4404601" y="2134727"/>
                </a:moveTo>
                <a:cubicBezTo>
                  <a:pt x="4406369" y="2134727"/>
                  <a:pt x="4407797" y="2134786"/>
                  <a:pt x="4408887" y="2134903"/>
                </a:cubicBezTo>
                <a:cubicBezTo>
                  <a:pt x="4409977" y="2135022"/>
                  <a:pt x="4410846" y="2135183"/>
                  <a:pt x="4411494" y="2135390"/>
                </a:cubicBezTo>
                <a:cubicBezTo>
                  <a:pt x="4412142" y="2135596"/>
                  <a:pt x="4412628" y="2135890"/>
                  <a:pt x="4412952" y="2136273"/>
                </a:cubicBezTo>
                <a:cubicBezTo>
                  <a:pt x="4413276" y="2136656"/>
                  <a:pt x="4413585" y="2137142"/>
                  <a:pt x="4413880" y="2137731"/>
                </a:cubicBezTo>
                <a:lnTo>
                  <a:pt x="4429697" y="2170603"/>
                </a:lnTo>
                <a:cubicBezTo>
                  <a:pt x="4431166" y="2173726"/>
                  <a:pt x="4432632" y="2176996"/>
                  <a:pt x="4434096" y="2180413"/>
                </a:cubicBezTo>
                <a:cubicBezTo>
                  <a:pt x="4435559" y="2183829"/>
                  <a:pt x="4437054" y="2187275"/>
                  <a:pt x="4438577" y="2190751"/>
                </a:cubicBezTo>
                <a:lnTo>
                  <a:pt x="4438752" y="2190751"/>
                </a:lnTo>
                <a:cubicBezTo>
                  <a:pt x="4440099" y="2187393"/>
                  <a:pt x="4441489" y="2184050"/>
                  <a:pt x="4442925" y="2180721"/>
                </a:cubicBezTo>
                <a:cubicBezTo>
                  <a:pt x="4444360" y="2177394"/>
                  <a:pt x="4445812" y="2174108"/>
                  <a:pt x="4447282" y="2170868"/>
                </a:cubicBezTo>
                <a:lnTo>
                  <a:pt x="4463188" y="2137819"/>
                </a:lnTo>
                <a:cubicBezTo>
                  <a:pt x="4463365" y="2137230"/>
                  <a:pt x="4463615" y="2136730"/>
                  <a:pt x="4463939" y="2136317"/>
                </a:cubicBezTo>
                <a:cubicBezTo>
                  <a:pt x="4464264" y="2135905"/>
                  <a:pt x="4464705" y="2135596"/>
                  <a:pt x="4465265" y="2135390"/>
                </a:cubicBezTo>
                <a:cubicBezTo>
                  <a:pt x="4465825" y="2135183"/>
                  <a:pt x="4466605" y="2135022"/>
                  <a:pt x="4467606" y="2134903"/>
                </a:cubicBezTo>
                <a:cubicBezTo>
                  <a:pt x="4468608" y="2134786"/>
                  <a:pt x="4469875" y="2134727"/>
                  <a:pt x="4471406" y="2134727"/>
                </a:cubicBezTo>
                <a:cubicBezTo>
                  <a:pt x="4473527" y="2134727"/>
                  <a:pt x="4475191" y="2134800"/>
                  <a:pt x="4476399" y="2134947"/>
                </a:cubicBezTo>
                <a:cubicBezTo>
                  <a:pt x="4477607" y="2135095"/>
                  <a:pt x="4478446" y="2135375"/>
                  <a:pt x="4478917" y="2135787"/>
                </a:cubicBezTo>
                <a:cubicBezTo>
                  <a:pt x="4479389" y="2136199"/>
                  <a:pt x="4479551" y="2136789"/>
                  <a:pt x="4479403" y="2137554"/>
                </a:cubicBezTo>
                <a:cubicBezTo>
                  <a:pt x="4479256" y="2138320"/>
                  <a:pt x="4478859" y="2139351"/>
                  <a:pt x="4478210" y="2140647"/>
                </a:cubicBezTo>
                <a:lnTo>
                  <a:pt x="4445868" y="2205155"/>
                </a:lnTo>
                <a:lnTo>
                  <a:pt x="4445868" y="2247305"/>
                </a:lnTo>
                <a:cubicBezTo>
                  <a:pt x="4445868" y="2247777"/>
                  <a:pt x="4445751" y="2248189"/>
                  <a:pt x="4445517" y="2248543"/>
                </a:cubicBezTo>
                <a:cubicBezTo>
                  <a:pt x="4445283" y="2248896"/>
                  <a:pt x="4444873" y="2249176"/>
                  <a:pt x="4444287" y="2249382"/>
                </a:cubicBezTo>
                <a:cubicBezTo>
                  <a:pt x="4443701" y="2249588"/>
                  <a:pt x="4442910" y="2249765"/>
                  <a:pt x="4441915" y="2249913"/>
                </a:cubicBezTo>
                <a:cubicBezTo>
                  <a:pt x="4440919" y="2250060"/>
                  <a:pt x="4439719" y="2250133"/>
                  <a:pt x="4438313" y="2250133"/>
                </a:cubicBezTo>
                <a:cubicBezTo>
                  <a:pt x="4436848" y="2250133"/>
                  <a:pt x="4435633" y="2250060"/>
                  <a:pt x="4434667" y="2249913"/>
                </a:cubicBezTo>
                <a:cubicBezTo>
                  <a:pt x="4433700" y="2249765"/>
                  <a:pt x="4432909" y="2249588"/>
                  <a:pt x="4432295" y="2249382"/>
                </a:cubicBezTo>
                <a:cubicBezTo>
                  <a:pt x="4431680" y="2249176"/>
                  <a:pt x="4431255" y="2248896"/>
                  <a:pt x="4431021" y="2248543"/>
                </a:cubicBezTo>
                <a:cubicBezTo>
                  <a:pt x="4430787" y="2248189"/>
                  <a:pt x="4430669" y="2247777"/>
                  <a:pt x="4430669" y="2247305"/>
                </a:cubicBezTo>
                <a:lnTo>
                  <a:pt x="4430669" y="2205155"/>
                </a:lnTo>
                <a:lnTo>
                  <a:pt x="4398327" y="2140647"/>
                </a:lnTo>
                <a:cubicBezTo>
                  <a:pt x="4397679" y="2139292"/>
                  <a:pt x="4397281" y="2138232"/>
                  <a:pt x="4397134" y="2137466"/>
                </a:cubicBezTo>
                <a:cubicBezTo>
                  <a:pt x="4396987" y="2136700"/>
                  <a:pt x="4397134" y="2136111"/>
                  <a:pt x="4397576" y="2135699"/>
                </a:cubicBezTo>
                <a:cubicBezTo>
                  <a:pt x="4398018" y="2135286"/>
                  <a:pt x="4398813" y="2135022"/>
                  <a:pt x="4399962" y="2134903"/>
                </a:cubicBezTo>
                <a:cubicBezTo>
                  <a:pt x="4401111" y="2134786"/>
                  <a:pt x="4402657" y="2134727"/>
                  <a:pt x="4404601" y="2134727"/>
                </a:cubicBezTo>
                <a:close/>
                <a:moveTo>
                  <a:pt x="4188461" y="2134727"/>
                </a:moveTo>
                <a:cubicBezTo>
                  <a:pt x="4189934" y="2134727"/>
                  <a:pt x="4191156" y="2134800"/>
                  <a:pt x="4192128" y="2134947"/>
                </a:cubicBezTo>
                <a:cubicBezTo>
                  <a:pt x="4193100" y="2135095"/>
                  <a:pt x="4193881" y="2135272"/>
                  <a:pt x="4194470" y="2135478"/>
                </a:cubicBezTo>
                <a:cubicBezTo>
                  <a:pt x="4195059" y="2135684"/>
                  <a:pt x="4195471" y="2135964"/>
                  <a:pt x="4195707" y="2136317"/>
                </a:cubicBezTo>
                <a:cubicBezTo>
                  <a:pt x="4195942" y="2136671"/>
                  <a:pt x="4196060" y="2137083"/>
                  <a:pt x="4196060" y="2137554"/>
                </a:cubicBezTo>
                <a:lnTo>
                  <a:pt x="4196060" y="2183328"/>
                </a:lnTo>
                <a:lnTo>
                  <a:pt x="4248108" y="2183328"/>
                </a:lnTo>
                <a:lnTo>
                  <a:pt x="4248108" y="2137554"/>
                </a:lnTo>
                <a:cubicBezTo>
                  <a:pt x="4248108" y="2137083"/>
                  <a:pt x="4248226" y="2136671"/>
                  <a:pt x="4248462" y="2136317"/>
                </a:cubicBezTo>
                <a:cubicBezTo>
                  <a:pt x="4248697" y="2135964"/>
                  <a:pt x="4249110" y="2135684"/>
                  <a:pt x="4249699" y="2135478"/>
                </a:cubicBezTo>
                <a:cubicBezTo>
                  <a:pt x="4250288" y="2135272"/>
                  <a:pt x="4251054" y="2135095"/>
                  <a:pt x="4251997" y="2134947"/>
                </a:cubicBezTo>
                <a:cubicBezTo>
                  <a:pt x="4252939" y="2134800"/>
                  <a:pt x="4254176" y="2134727"/>
                  <a:pt x="4255708" y="2134727"/>
                </a:cubicBezTo>
                <a:cubicBezTo>
                  <a:pt x="4257122" y="2134727"/>
                  <a:pt x="4258315" y="2134800"/>
                  <a:pt x="4259287" y="2134947"/>
                </a:cubicBezTo>
                <a:cubicBezTo>
                  <a:pt x="4260259" y="2135095"/>
                  <a:pt x="4261039" y="2135272"/>
                  <a:pt x="4261629" y="2135478"/>
                </a:cubicBezTo>
                <a:cubicBezTo>
                  <a:pt x="4262217" y="2135684"/>
                  <a:pt x="4262630" y="2135964"/>
                  <a:pt x="4262866" y="2136317"/>
                </a:cubicBezTo>
                <a:cubicBezTo>
                  <a:pt x="4263101" y="2136671"/>
                  <a:pt x="4263219" y="2137083"/>
                  <a:pt x="4263219" y="2137554"/>
                </a:cubicBezTo>
                <a:lnTo>
                  <a:pt x="4263219" y="2247305"/>
                </a:lnTo>
                <a:cubicBezTo>
                  <a:pt x="4263219" y="2247777"/>
                  <a:pt x="4263101" y="2248189"/>
                  <a:pt x="4262866" y="2248543"/>
                </a:cubicBezTo>
                <a:cubicBezTo>
                  <a:pt x="4262630" y="2248896"/>
                  <a:pt x="4262217" y="2249176"/>
                  <a:pt x="4261629" y="2249382"/>
                </a:cubicBezTo>
                <a:cubicBezTo>
                  <a:pt x="4261039" y="2249588"/>
                  <a:pt x="4260259" y="2249765"/>
                  <a:pt x="4259287" y="2249913"/>
                </a:cubicBezTo>
                <a:cubicBezTo>
                  <a:pt x="4258315" y="2250060"/>
                  <a:pt x="4257122" y="2250133"/>
                  <a:pt x="4255708" y="2250133"/>
                </a:cubicBezTo>
                <a:cubicBezTo>
                  <a:pt x="4254176" y="2250133"/>
                  <a:pt x="4252939" y="2250060"/>
                  <a:pt x="4251997" y="2249913"/>
                </a:cubicBezTo>
                <a:cubicBezTo>
                  <a:pt x="4251054" y="2249765"/>
                  <a:pt x="4250288" y="2249588"/>
                  <a:pt x="4249699" y="2249382"/>
                </a:cubicBezTo>
                <a:cubicBezTo>
                  <a:pt x="4249110" y="2249176"/>
                  <a:pt x="4248697" y="2248896"/>
                  <a:pt x="4248462" y="2248543"/>
                </a:cubicBezTo>
                <a:cubicBezTo>
                  <a:pt x="4248226" y="2248189"/>
                  <a:pt x="4248108" y="2247777"/>
                  <a:pt x="4248108" y="2247305"/>
                </a:cubicBezTo>
                <a:lnTo>
                  <a:pt x="4248108" y="2196583"/>
                </a:lnTo>
                <a:lnTo>
                  <a:pt x="4196060" y="2196583"/>
                </a:lnTo>
                <a:lnTo>
                  <a:pt x="4196060" y="2247305"/>
                </a:lnTo>
                <a:cubicBezTo>
                  <a:pt x="4196060" y="2247777"/>
                  <a:pt x="4195942" y="2248189"/>
                  <a:pt x="4195707" y="2248543"/>
                </a:cubicBezTo>
                <a:cubicBezTo>
                  <a:pt x="4195471" y="2248896"/>
                  <a:pt x="4195059" y="2249176"/>
                  <a:pt x="4194470" y="2249382"/>
                </a:cubicBezTo>
                <a:cubicBezTo>
                  <a:pt x="4193881" y="2249588"/>
                  <a:pt x="4193100" y="2249765"/>
                  <a:pt x="4192128" y="2249913"/>
                </a:cubicBezTo>
                <a:cubicBezTo>
                  <a:pt x="4191156" y="2250060"/>
                  <a:pt x="4189934" y="2250133"/>
                  <a:pt x="4188461" y="2250133"/>
                </a:cubicBezTo>
                <a:cubicBezTo>
                  <a:pt x="4187047" y="2250133"/>
                  <a:pt x="4185839" y="2250060"/>
                  <a:pt x="4184838" y="2249913"/>
                </a:cubicBezTo>
                <a:cubicBezTo>
                  <a:pt x="4183836" y="2249765"/>
                  <a:pt x="4183041" y="2249588"/>
                  <a:pt x="4182452" y="2249382"/>
                </a:cubicBezTo>
                <a:cubicBezTo>
                  <a:pt x="4181863" y="2249176"/>
                  <a:pt x="4181450" y="2248896"/>
                  <a:pt x="4181215" y="2248543"/>
                </a:cubicBezTo>
                <a:cubicBezTo>
                  <a:pt x="4180979" y="2248189"/>
                  <a:pt x="4180861" y="2247777"/>
                  <a:pt x="4180861" y="2247305"/>
                </a:cubicBezTo>
                <a:lnTo>
                  <a:pt x="4180861" y="2137554"/>
                </a:lnTo>
                <a:cubicBezTo>
                  <a:pt x="4180861" y="2137083"/>
                  <a:pt x="4180979" y="2136671"/>
                  <a:pt x="4181215" y="2136317"/>
                </a:cubicBezTo>
                <a:cubicBezTo>
                  <a:pt x="4181450" y="2135964"/>
                  <a:pt x="4181863" y="2135684"/>
                  <a:pt x="4182452" y="2135478"/>
                </a:cubicBezTo>
                <a:cubicBezTo>
                  <a:pt x="4183041" y="2135272"/>
                  <a:pt x="4183836" y="2135095"/>
                  <a:pt x="4184838" y="2134947"/>
                </a:cubicBezTo>
                <a:cubicBezTo>
                  <a:pt x="4185839" y="2134800"/>
                  <a:pt x="4187047" y="2134727"/>
                  <a:pt x="4188461" y="2134727"/>
                </a:cubicBezTo>
                <a:close/>
                <a:moveTo>
                  <a:pt x="3937876" y="2134727"/>
                </a:moveTo>
                <a:cubicBezTo>
                  <a:pt x="3939644" y="2134727"/>
                  <a:pt x="3941072" y="2134786"/>
                  <a:pt x="3942162" y="2134903"/>
                </a:cubicBezTo>
                <a:cubicBezTo>
                  <a:pt x="3943252" y="2135022"/>
                  <a:pt x="3944121" y="2135183"/>
                  <a:pt x="3944769" y="2135390"/>
                </a:cubicBezTo>
                <a:cubicBezTo>
                  <a:pt x="3945417" y="2135596"/>
                  <a:pt x="3945903" y="2135890"/>
                  <a:pt x="3946227" y="2136273"/>
                </a:cubicBezTo>
                <a:cubicBezTo>
                  <a:pt x="3946551" y="2136656"/>
                  <a:pt x="3946860" y="2137142"/>
                  <a:pt x="3947155" y="2137731"/>
                </a:cubicBezTo>
                <a:lnTo>
                  <a:pt x="3962972" y="2170603"/>
                </a:lnTo>
                <a:cubicBezTo>
                  <a:pt x="3964441" y="2173726"/>
                  <a:pt x="3965906" y="2176996"/>
                  <a:pt x="3967371" y="2180413"/>
                </a:cubicBezTo>
                <a:cubicBezTo>
                  <a:pt x="3968835" y="2183829"/>
                  <a:pt x="3970328" y="2187275"/>
                  <a:pt x="3971852" y="2190751"/>
                </a:cubicBezTo>
                <a:lnTo>
                  <a:pt x="3972027" y="2190751"/>
                </a:lnTo>
                <a:cubicBezTo>
                  <a:pt x="3973374" y="2187393"/>
                  <a:pt x="3974765" y="2184050"/>
                  <a:pt x="3976200" y="2180721"/>
                </a:cubicBezTo>
                <a:cubicBezTo>
                  <a:pt x="3977635" y="2177394"/>
                  <a:pt x="3979087" y="2174108"/>
                  <a:pt x="3980557" y="2170868"/>
                </a:cubicBezTo>
                <a:lnTo>
                  <a:pt x="3996463" y="2137819"/>
                </a:lnTo>
                <a:cubicBezTo>
                  <a:pt x="3996640" y="2137230"/>
                  <a:pt x="3996890" y="2136730"/>
                  <a:pt x="3997214" y="2136317"/>
                </a:cubicBezTo>
                <a:cubicBezTo>
                  <a:pt x="3997538" y="2135905"/>
                  <a:pt x="3997980" y="2135596"/>
                  <a:pt x="3998540" y="2135390"/>
                </a:cubicBezTo>
                <a:cubicBezTo>
                  <a:pt x="3999100" y="2135183"/>
                  <a:pt x="3999880" y="2135022"/>
                  <a:pt x="4000882" y="2134903"/>
                </a:cubicBezTo>
                <a:cubicBezTo>
                  <a:pt x="4001883" y="2134786"/>
                  <a:pt x="4003150" y="2134727"/>
                  <a:pt x="4004681" y="2134727"/>
                </a:cubicBezTo>
                <a:cubicBezTo>
                  <a:pt x="4006802" y="2134727"/>
                  <a:pt x="4008466" y="2134800"/>
                  <a:pt x="4009674" y="2134947"/>
                </a:cubicBezTo>
                <a:cubicBezTo>
                  <a:pt x="4010882" y="2135095"/>
                  <a:pt x="4011721" y="2135375"/>
                  <a:pt x="4012193" y="2135787"/>
                </a:cubicBezTo>
                <a:cubicBezTo>
                  <a:pt x="4012664" y="2136199"/>
                  <a:pt x="4012826" y="2136789"/>
                  <a:pt x="4012679" y="2137554"/>
                </a:cubicBezTo>
                <a:cubicBezTo>
                  <a:pt x="4012531" y="2138320"/>
                  <a:pt x="4012134" y="2139351"/>
                  <a:pt x="4011486" y="2140647"/>
                </a:cubicBezTo>
                <a:lnTo>
                  <a:pt x="3979143" y="2205155"/>
                </a:lnTo>
                <a:lnTo>
                  <a:pt x="3979143" y="2247305"/>
                </a:lnTo>
                <a:cubicBezTo>
                  <a:pt x="3979143" y="2247777"/>
                  <a:pt x="3979026" y="2248189"/>
                  <a:pt x="3978792" y="2248543"/>
                </a:cubicBezTo>
                <a:cubicBezTo>
                  <a:pt x="3978558" y="2248896"/>
                  <a:pt x="3978148" y="2249176"/>
                  <a:pt x="3977562" y="2249382"/>
                </a:cubicBezTo>
                <a:cubicBezTo>
                  <a:pt x="3976976" y="2249588"/>
                  <a:pt x="3976185" y="2249765"/>
                  <a:pt x="3975190" y="2249913"/>
                </a:cubicBezTo>
                <a:cubicBezTo>
                  <a:pt x="3974194" y="2250060"/>
                  <a:pt x="3972994" y="2250133"/>
                  <a:pt x="3971588" y="2250133"/>
                </a:cubicBezTo>
                <a:cubicBezTo>
                  <a:pt x="3970124" y="2250133"/>
                  <a:pt x="3968908" y="2250060"/>
                  <a:pt x="3967942" y="2249913"/>
                </a:cubicBezTo>
                <a:cubicBezTo>
                  <a:pt x="3966975" y="2249765"/>
                  <a:pt x="3966184" y="2249588"/>
                  <a:pt x="3965570" y="2249382"/>
                </a:cubicBezTo>
                <a:cubicBezTo>
                  <a:pt x="3964955" y="2249176"/>
                  <a:pt x="3964530" y="2248896"/>
                  <a:pt x="3964296" y="2248543"/>
                </a:cubicBezTo>
                <a:cubicBezTo>
                  <a:pt x="3964062" y="2248189"/>
                  <a:pt x="3963944" y="2247777"/>
                  <a:pt x="3963944" y="2247305"/>
                </a:cubicBezTo>
                <a:lnTo>
                  <a:pt x="3963944" y="2205155"/>
                </a:lnTo>
                <a:lnTo>
                  <a:pt x="3931602" y="2140647"/>
                </a:lnTo>
                <a:cubicBezTo>
                  <a:pt x="3930954" y="2139292"/>
                  <a:pt x="3930556" y="2138232"/>
                  <a:pt x="3930409" y="2137466"/>
                </a:cubicBezTo>
                <a:cubicBezTo>
                  <a:pt x="3930262" y="2136700"/>
                  <a:pt x="3930409" y="2136111"/>
                  <a:pt x="3930851" y="2135699"/>
                </a:cubicBezTo>
                <a:cubicBezTo>
                  <a:pt x="3931293" y="2135286"/>
                  <a:pt x="3932088" y="2135022"/>
                  <a:pt x="3933237" y="2134903"/>
                </a:cubicBezTo>
                <a:cubicBezTo>
                  <a:pt x="3934386" y="2134786"/>
                  <a:pt x="3935932" y="2134727"/>
                  <a:pt x="3937876" y="2134727"/>
                </a:cubicBezTo>
                <a:close/>
                <a:moveTo>
                  <a:pt x="3674153" y="2134727"/>
                </a:moveTo>
                <a:cubicBezTo>
                  <a:pt x="3675626" y="2134727"/>
                  <a:pt x="3676848" y="2134800"/>
                  <a:pt x="3677820" y="2134947"/>
                </a:cubicBezTo>
                <a:cubicBezTo>
                  <a:pt x="3678792" y="2135095"/>
                  <a:pt x="3679573" y="2135272"/>
                  <a:pt x="3680161" y="2135478"/>
                </a:cubicBezTo>
                <a:cubicBezTo>
                  <a:pt x="3680750" y="2135684"/>
                  <a:pt x="3681162" y="2135964"/>
                  <a:pt x="3681399" y="2136317"/>
                </a:cubicBezTo>
                <a:cubicBezTo>
                  <a:pt x="3681634" y="2136671"/>
                  <a:pt x="3681752" y="2137083"/>
                  <a:pt x="3681752" y="2137554"/>
                </a:cubicBezTo>
                <a:lnTo>
                  <a:pt x="3681752" y="2183328"/>
                </a:lnTo>
                <a:lnTo>
                  <a:pt x="3733800" y="2183328"/>
                </a:lnTo>
                <a:lnTo>
                  <a:pt x="3733800" y="2137554"/>
                </a:lnTo>
                <a:cubicBezTo>
                  <a:pt x="3733800" y="2137083"/>
                  <a:pt x="3733918" y="2136671"/>
                  <a:pt x="3734154" y="2136317"/>
                </a:cubicBezTo>
                <a:cubicBezTo>
                  <a:pt x="3734388" y="2135964"/>
                  <a:pt x="3734801" y="2135684"/>
                  <a:pt x="3735391" y="2135478"/>
                </a:cubicBezTo>
                <a:cubicBezTo>
                  <a:pt x="3735980" y="2135272"/>
                  <a:pt x="3736746" y="2135095"/>
                  <a:pt x="3737688" y="2134947"/>
                </a:cubicBezTo>
                <a:cubicBezTo>
                  <a:pt x="3738631" y="2134800"/>
                  <a:pt x="3739868" y="2134727"/>
                  <a:pt x="3741400" y="2134727"/>
                </a:cubicBezTo>
                <a:cubicBezTo>
                  <a:pt x="3742814" y="2134727"/>
                  <a:pt x="3744006" y="2134800"/>
                  <a:pt x="3744937" y="2134947"/>
                </a:cubicBezTo>
                <a:cubicBezTo>
                  <a:pt x="3745909" y="2135095"/>
                  <a:pt x="3746689" y="2135272"/>
                  <a:pt x="3747279" y="2135478"/>
                </a:cubicBezTo>
                <a:cubicBezTo>
                  <a:pt x="3747867" y="2135684"/>
                  <a:pt x="3748280" y="2135964"/>
                  <a:pt x="3748516" y="2136317"/>
                </a:cubicBezTo>
                <a:cubicBezTo>
                  <a:pt x="3748751" y="2136671"/>
                  <a:pt x="3748869" y="2137083"/>
                  <a:pt x="3748869" y="2137554"/>
                </a:cubicBezTo>
                <a:lnTo>
                  <a:pt x="3748869" y="2247305"/>
                </a:lnTo>
                <a:cubicBezTo>
                  <a:pt x="3748869" y="2247777"/>
                  <a:pt x="3748751" y="2248189"/>
                  <a:pt x="3748516" y="2248543"/>
                </a:cubicBezTo>
                <a:cubicBezTo>
                  <a:pt x="3748280" y="2248896"/>
                  <a:pt x="3747867" y="2249176"/>
                  <a:pt x="3747279" y="2249382"/>
                </a:cubicBezTo>
                <a:cubicBezTo>
                  <a:pt x="3746689" y="2249588"/>
                  <a:pt x="3745909" y="2249765"/>
                  <a:pt x="3744937" y="2249913"/>
                </a:cubicBezTo>
                <a:cubicBezTo>
                  <a:pt x="3744006" y="2250060"/>
                  <a:pt x="3742814" y="2250133"/>
                  <a:pt x="3741400" y="2250133"/>
                </a:cubicBezTo>
                <a:cubicBezTo>
                  <a:pt x="3739868" y="2250133"/>
                  <a:pt x="3738631" y="2250060"/>
                  <a:pt x="3737688" y="2249913"/>
                </a:cubicBezTo>
                <a:cubicBezTo>
                  <a:pt x="3736746" y="2249765"/>
                  <a:pt x="3735980" y="2249588"/>
                  <a:pt x="3735391" y="2249382"/>
                </a:cubicBezTo>
                <a:cubicBezTo>
                  <a:pt x="3734801" y="2249176"/>
                  <a:pt x="3734388" y="2248896"/>
                  <a:pt x="3734154" y="2248543"/>
                </a:cubicBezTo>
                <a:cubicBezTo>
                  <a:pt x="3733918" y="2248189"/>
                  <a:pt x="3733800" y="2247777"/>
                  <a:pt x="3733800" y="2247305"/>
                </a:cubicBezTo>
                <a:lnTo>
                  <a:pt x="3733800" y="2196583"/>
                </a:lnTo>
                <a:lnTo>
                  <a:pt x="3681752" y="2196583"/>
                </a:lnTo>
                <a:lnTo>
                  <a:pt x="3681752" y="2247305"/>
                </a:lnTo>
                <a:cubicBezTo>
                  <a:pt x="3681752" y="2247777"/>
                  <a:pt x="3681634" y="2248189"/>
                  <a:pt x="3681399" y="2248543"/>
                </a:cubicBezTo>
                <a:cubicBezTo>
                  <a:pt x="3681162" y="2248896"/>
                  <a:pt x="3680750" y="2249176"/>
                  <a:pt x="3680161" y="2249382"/>
                </a:cubicBezTo>
                <a:cubicBezTo>
                  <a:pt x="3679573" y="2249588"/>
                  <a:pt x="3678792" y="2249765"/>
                  <a:pt x="3677820" y="2249913"/>
                </a:cubicBezTo>
                <a:cubicBezTo>
                  <a:pt x="3676848" y="2250060"/>
                  <a:pt x="3675626" y="2250133"/>
                  <a:pt x="3674153" y="2250133"/>
                </a:cubicBezTo>
                <a:cubicBezTo>
                  <a:pt x="3672739" y="2250133"/>
                  <a:pt x="3671531" y="2250060"/>
                  <a:pt x="3670530" y="2249913"/>
                </a:cubicBezTo>
                <a:cubicBezTo>
                  <a:pt x="3669528" y="2249765"/>
                  <a:pt x="3668734" y="2249588"/>
                  <a:pt x="3668144" y="2249382"/>
                </a:cubicBezTo>
                <a:cubicBezTo>
                  <a:pt x="3667554" y="2249176"/>
                  <a:pt x="3667142" y="2248896"/>
                  <a:pt x="3666907" y="2248543"/>
                </a:cubicBezTo>
                <a:cubicBezTo>
                  <a:pt x="3666672" y="2248189"/>
                  <a:pt x="3666554" y="2247777"/>
                  <a:pt x="3666554" y="2247305"/>
                </a:cubicBezTo>
                <a:lnTo>
                  <a:pt x="3666554" y="2137554"/>
                </a:lnTo>
                <a:cubicBezTo>
                  <a:pt x="3666554" y="2137083"/>
                  <a:pt x="3666672" y="2136671"/>
                  <a:pt x="3666907" y="2136317"/>
                </a:cubicBezTo>
                <a:cubicBezTo>
                  <a:pt x="3667142" y="2135964"/>
                  <a:pt x="3667554" y="2135684"/>
                  <a:pt x="3668144" y="2135478"/>
                </a:cubicBezTo>
                <a:cubicBezTo>
                  <a:pt x="3668734" y="2135272"/>
                  <a:pt x="3669528" y="2135095"/>
                  <a:pt x="3670530" y="2134947"/>
                </a:cubicBezTo>
                <a:cubicBezTo>
                  <a:pt x="3671531" y="2134800"/>
                  <a:pt x="3672739" y="2134727"/>
                  <a:pt x="3674153" y="2134727"/>
                </a:cubicBezTo>
                <a:close/>
                <a:moveTo>
                  <a:pt x="3423569" y="2134727"/>
                </a:moveTo>
                <a:cubicBezTo>
                  <a:pt x="3425337" y="2134727"/>
                  <a:pt x="3426765" y="2134786"/>
                  <a:pt x="3427855" y="2134903"/>
                </a:cubicBezTo>
                <a:cubicBezTo>
                  <a:pt x="3428945" y="2135022"/>
                  <a:pt x="3429814" y="2135183"/>
                  <a:pt x="3430462" y="2135390"/>
                </a:cubicBezTo>
                <a:cubicBezTo>
                  <a:pt x="3431109" y="2135596"/>
                  <a:pt x="3431596" y="2135890"/>
                  <a:pt x="3431919" y="2136273"/>
                </a:cubicBezTo>
                <a:cubicBezTo>
                  <a:pt x="3432244" y="2136656"/>
                  <a:pt x="3432553" y="2137142"/>
                  <a:pt x="3432847" y="2137731"/>
                </a:cubicBezTo>
                <a:lnTo>
                  <a:pt x="3448665" y="2170603"/>
                </a:lnTo>
                <a:cubicBezTo>
                  <a:pt x="3450134" y="2173726"/>
                  <a:pt x="3451599" y="2176996"/>
                  <a:pt x="3453064" y="2180413"/>
                </a:cubicBezTo>
                <a:cubicBezTo>
                  <a:pt x="3454528" y="2183829"/>
                  <a:pt x="3456021" y="2187275"/>
                  <a:pt x="3457545" y="2190751"/>
                </a:cubicBezTo>
                <a:lnTo>
                  <a:pt x="3457719" y="2190751"/>
                </a:lnTo>
                <a:cubicBezTo>
                  <a:pt x="3459067" y="2187393"/>
                  <a:pt x="3460458" y="2184050"/>
                  <a:pt x="3461893" y="2180721"/>
                </a:cubicBezTo>
                <a:cubicBezTo>
                  <a:pt x="3463327" y="2177394"/>
                  <a:pt x="3464780" y="2174108"/>
                  <a:pt x="3466250" y="2170868"/>
                </a:cubicBezTo>
                <a:lnTo>
                  <a:pt x="3482156" y="2137819"/>
                </a:lnTo>
                <a:cubicBezTo>
                  <a:pt x="3482333" y="2137230"/>
                  <a:pt x="3482583" y="2136730"/>
                  <a:pt x="3482907" y="2136317"/>
                </a:cubicBezTo>
                <a:cubicBezTo>
                  <a:pt x="3483231" y="2135905"/>
                  <a:pt x="3483673" y="2135596"/>
                  <a:pt x="3484233" y="2135390"/>
                </a:cubicBezTo>
                <a:cubicBezTo>
                  <a:pt x="3484793" y="2135183"/>
                  <a:pt x="3485573" y="2135022"/>
                  <a:pt x="3486575" y="2134903"/>
                </a:cubicBezTo>
                <a:cubicBezTo>
                  <a:pt x="3487576" y="2134786"/>
                  <a:pt x="3488843" y="2134727"/>
                  <a:pt x="3490374" y="2134727"/>
                </a:cubicBezTo>
                <a:cubicBezTo>
                  <a:pt x="3492495" y="2134727"/>
                  <a:pt x="3494160" y="2134800"/>
                  <a:pt x="3495367" y="2134947"/>
                </a:cubicBezTo>
                <a:cubicBezTo>
                  <a:pt x="3496575" y="2135095"/>
                  <a:pt x="3497414" y="2135375"/>
                  <a:pt x="3497886" y="2135787"/>
                </a:cubicBezTo>
                <a:cubicBezTo>
                  <a:pt x="3498357" y="2136199"/>
                  <a:pt x="3498519" y="2136789"/>
                  <a:pt x="3498372" y="2137554"/>
                </a:cubicBezTo>
                <a:cubicBezTo>
                  <a:pt x="3498224" y="2138320"/>
                  <a:pt x="3497827" y="2139351"/>
                  <a:pt x="3497179" y="2140647"/>
                </a:cubicBezTo>
                <a:lnTo>
                  <a:pt x="3464836" y="2205155"/>
                </a:lnTo>
                <a:lnTo>
                  <a:pt x="3464836" y="2247305"/>
                </a:lnTo>
                <a:cubicBezTo>
                  <a:pt x="3464836" y="2247777"/>
                  <a:pt x="3464719" y="2248189"/>
                  <a:pt x="3464484" y="2248543"/>
                </a:cubicBezTo>
                <a:cubicBezTo>
                  <a:pt x="3464251" y="2248896"/>
                  <a:pt x="3463841" y="2249176"/>
                  <a:pt x="3463255" y="2249382"/>
                </a:cubicBezTo>
                <a:cubicBezTo>
                  <a:pt x="3462668" y="2249588"/>
                  <a:pt x="3461878" y="2249765"/>
                  <a:pt x="3460883" y="2249913"/>
                </a:cubicBezTo>
                <a:cubicBezTo>
                  <a:pt x="3459887" y="2250060"/>
                  <a:pt x="3458687" y="2250133"/>
                  <a:pt x="3457281" y="2250133"/>
                </a:cubicBezTo>
                <a:cubicBezTo>
                  <a:pt x="3455817" y="2250133"/>
                  <a:pt x="3454601" y="2250060"/>
                  <a:pt x="3453634" y="2249913"/>
                </a:cubicBezTo>
                <a:cubicBezTo>
                  <a:pt x="3452668" y="2249765"/>
                  <a:pt x="3451878" y="2249588"/>
                  <a:pt x="3451263" y="2249382"/>
                </a:cubicBezTo>
                <a:cubicBezTo>
                  <a:pt x="3450647" y="2249176"/>
                  <a:pt x="3450223" y="2248896"/>
                  <a:pt x="3449988" y="2248543"/>
                </a:cubicBezTo>
                <a:cubicBezTo>
                  <a:pt x="3449755" y="2248189"/>
                  <a:pt x="3449637" y="2247777"/>
                  <a:pt x="3449637" y="2247305"/>
                </a:cubicBezTo>
                <a:lnTo>
                  <a:pt x="3449637" y="2205155"/>
                </a:lnTo>
                <a:lnTo>
                  <a:pt x="3417296" y="2140647"/>
                </a:lnTo>
                <a:cubicBezTo>
                  <a:pt x="3416647" y="2139292"/>
                  <a:pt x="3416249" y="2138232"/>
                  <a:pt x="3416102" y="2137466"/>
                </a:cubicBezTo>
                <a:cubicBezTo>
                  <a:pt x="3415955" y="2136700"/>
                  <a:pt x="3416102" y="2136111"/>
                  <a:pt x="3416544" y="2135699"/>
                </a:cubicBezTo>
                <a:cubicBezTo>
                  <a:pt x="3416986" y="2135286"/>
                  <a:pt x="3417781" y="2135022"/>
                  <a:pt x="3418930" y="2134903"/>
                </a:cubicBezTo>
                <a:cubicBezTo>
                  <a:pt x="3420078" y="2134786"/>
                  <a:pt x="3421625" y="2134727"/>
                  <a:pt x="3423569" y="2134727"/>
                </a:cubicBezTo>
                <a:close/>
                <a:moveTo>
                  <a:pt x="3197902" y="2134727"/>
                </a:moveTo>
                <a:cubicBezTo>
                  <a:pt x="3199375" y="2134727"/>
                  <a:pt x="3200597" y="2134800"/>
                  <a:pt x="3201567" y="2134947"/>
                </a:cubicBezTo>
                <a:cubicBezTo>
                  <a:pt x="3202541" y="2135095"/>
                  <a:pt x="3203320" y="2135272"/>
                  <a:pt x="3203909" y="2135478"/>
                </a:cubicBezTo>
                <a:cubicBezTo>
                  <a:pt x="3204500" y="2135684"/>
                  <a:pt x="3204912" y="2135964"/>
                  <a:pt x="3205147" y="2136317"/>
                </a:cubicBezTo>
                <a:cubicBezTo>
                  <a:pt x="3205382" y="2136671"/>
                  <a:pt x="3205501" y="2137083"/>
                  <a:pt x="3205501" y="2137554"/>
                </a:cubicBezTo>
                <a:lnTo>
                  <a:pt x="3205501" y="2183328"/>
                </a:lnTo>
                <a:lnTo>
                  <a:pt x="3257551" y="2183328"/>
                </a:lnTo>
                <a:lnTo>
                  <a:pt x="3257551" y="2137554"/>
                </a:lnTo>
                <a:cubicBezTo>
                  <a:pt x="3257551" y="2137083"/>
                  <a:pt x="3257670" y="2136671"/>
                  <a:pt x="3257905" y="2136317"/>
                </a:cubicBezTo>
                <a:cubicBezTo>
                  <a:pt x="3258141" y="2135964"/>
                  <a:pt x="3258553" y="2135684"/>
                  <a:pt x="3259143" y="2135478"/>
                </a:cubicBezTo>
                <a:cubicBezTo>
                  <a:pt x="3259732" y="2135272"/>
                  <a:pt x="3260497" y="2135095"/>
                  <a:pt x="3261440" y="2134947"/>
                </a:cubicBezTo>
                <a:cubicBezTo>
                  <a:pt x="3262382" y="2134800"/>
                  <a:pt x="3263620" y="2134727"/>
                  <a:pt x="3265151" y="2134727"/>
                </a:cubicBezTo>
                <a:cubicBezTo>
                  <a:pt x="3266566" y="2134727"/>
                  <a:pt x="3267758" y="2134800"/>
                  <a:pt x="3268730" y="2134947"/>
                </a:cubicBezTo>
                <a:cubicBezTo>
                  <a:pt x="3269703" y="2135095"/>
                  <a:pt x="3270483" y="2135272"/>
                  <a:pt x="3271072" y="2135478"/>
                </a:cubicBezTo>
                <a:cubicBezTo>
                  <a:pt x="3271661" y="2135684"/>
                  <a:pt x="3272074" y="2135964"/>
                  <a:pt x="3272309" y="2136317"/>
                </a:cubicBezTo>
                <a:cubicBezTo>
                  <a:pt x="3272545" y="2136671"/>
                  <a:pt x="3272663" y="2137083"/>
                  <a:pt x="3272663" y="2137554"/>
                </a:cubicBezTo>
                <a:lnTo>
                  <a:pt x="3272663" y="2247305"/>
                </a:lnTo>
                <a:cubicBezTo>
                  <a:pt x="3272663" y="2247777"/>
                  <a:pt x="3272545" y="2248189"/>
                  <a:pt x="3272309" y="2248543"/>
                </a:cubicBezTo>
                <a:cubicBezTo>
                  <a:pt x="3272074" y="2248896"/>
                  <a:pt x="3271661" y="2249176"/>
                  <a:pt x="3271072" y="2249382"/>
                </a:cubicBezTo>
                <a:cubicBezTo>
                  <a:pt x="3270483" y="2249588"/>
                  <a:pt x="3269703" y="2249765"/>
                  <a:pt x="3268730" y="2249913"/>
                </a:cubicBezTo>
                <a:cubicBezTo>
                  <a:pt x="3267758" y="2250060"/>
                  <a:pt x="3266566" y="2250133"/>
                  <a:pt x="3265151" y="2250133"/>
                </a:cubicBezTo>
                <a:cubicBezTo>
                  <a:pt x="3263620" y="2250133"/>
                  <a:pt x="3262382" y="2250060"/>
                  <a:pt x="3261440" y="2249913"/>
                </a:cubicBezTo>
                <a:cubicBezTo>
                  <a:pt x="3260497" y="2249765"/>
                  <a:pt x="3259732" y="2249588"/>
                  <a:pt x="3259143" y="2249382"/>
                </a:cubicBezTo>
                <a:cubicBezTo>
                  <a:pt x="3258553" y="2249176"/>
                  <a:pt x="3258141" y="2248896"/>
                  <a:pt x="3257905" y="2248543"/>
                </a:cubicBezTo>
                <a:cubicBezTo>
                  <a:pt x="3257670" y="2248189"/>
                  <a:pt x="3257551" y="2247777"/>
                  <a:pt x="3257551" y="2247305"/>
                </a:cubicBezTo>
                <a:lnTo>
                  <a:pt x="3257551" y="2196583"/>
                </a:lnTo>
                <a:lnTo>
                  <a:pt x="3205501" y="2196583"/>
                </a:lnTo>
                <a:lnTo>
                  <a:pt x="3205501" y="2247305"/>
                </a:lnTo>
                <a:cubicBezTo>
                  <a:pt x="3205501" y="2247777"/>
                  <a:pt x="3205382" y="2248189"/>
                  <a:pt x="3205147" y="2248543"/>
                </a:cubicBezTo>
                <a:cubicBezTo>
                  <a:pt x="3204912" y="2248896"/>
                  <a:pt x="3204500" y="2249176"/>
                  <a:pt x="3203909" y="2249382"/>
                </a:cubicBezTo>
                <a:cubicBezTo>
                  <a:pt x="3203320" y="2249588"/>
                  <a:pt x="3202541" y="2249765"/>
                  <a:pt x="3201567" y="2249913"/>
                </a:cubicBezTo>
                <a:cubicBezTo>
                  <a:pt x="3200597" y="2250060"/>
                  <a:pt x="3199375" y="2250133"/>
                  <a:pt x="3197902" y="2250133"/>
                </a:cubicBezTo>
                <a:cubicBezTo>
                  <a:pt x="3196488" y="2250133"/>
                  <a:pt x="3195279" y="2250060"/>
                  <a:pt x="3194279" y="2249913"/>
                </a:cubicBezTo>
                <a:cubicBezTo>
                  <a:pt x="3193277" y="2249765"/>
                  <a:pt x="3192481" y="2249588"/>
                  <a:pt x="3191894" y="2249382"/>
                </a:cubicBezTo>
                <a:cubicBezTo>
                  <a:pt x="3191304" y="2249176"/>
                  <a:pt x="3190892" y="2248896"/>
                  <a:pt x="3190657" y="2248543"/>
                </a:cubicBezTo>
                <a:cubicBezTo>
                  <a:pt x="3190420" y="2248189"/>
                  <a:pt x="3190303" y="2247777"/>
                  <a:pt x="3190303" y="2247305"/>
                </a:cubicBezTo>
                <a:lnTo>
                  <a:pt x="3190303" y="2137554"/>
                </a:lnTo>
                <a:cubicBezTo>
                  <a:pt x="3190303" y="2137083"/>
                  <a:pt x="3190420" y="2136671"/>
                  <a:pt x="3190657" y="2136317"/>
                </a:cubicBezTo>
                <a:cubicBezTo>
                  <a:pt x="3190892" y="2135964"/>
                  <a:pt x="3191304" y="2135684"/>
                  <a:pt x="3191894" y="2135478"/>
                </a:cubicBezTo>
                <a:cubicBezTo>
                  <a:pt x="3192481" y="2135272"/>
                  <a:pt x="3193277" y="2135095"/>
                  <a:pt x="3194279" y="2134947"/>
                </a:cubicBezTo>
                <a:cubicBezTo>
                  <a:pt x="3195279" y="2134800"/>
                  <a:pt x="3196488" y="2134727"/>
                  <a:pt x="3197902" y="2134727"/>
                </a:cubicBezTo>
                <a:close/>
                <a:moveTo>
                  <a:pt x="2947310" y="2134727"/>
                </a:moveTo>
                <a:cubicBezTo>
                  <a:pt x="2949082" y="2134727"/>
                  <a:pt x="2950510" y="2134786"/>
                  <a:pt x="2951601" y="2134903"/>
                </a:cubicBezTo>
                <a:cubicBezTo>
                  <a:pt x="2952688" y="2135022"/>
                  <a:pt x="2953555" y="2135183"/>
                  <a:pt x="2954203" y="2135390"/>
                </a:cubicBezTo>
                <a:cubicBezTo>
                  <a:pt x="2954855" y="2135596"/>
                  <a:pt x="2955338" y="2135890"/>
                  <a:pt x="2955661" y="2136273"/>
                </a:cubicBezTo>
                <a:cubicBezTo>
                  <a:pt x="2955985" y="2136656"/>
                  <a:pt x="2956298" y="2137142"/>
                  <a:pt x="2956590" y="2137731"/>
                </a:cubicBezTo>
                <a:lnTo>
                  <a:pt x="2972412" y="2170603"/>
                </a:lnTo>
                <a:cubicBezTo>
                  <a:pt x="2973880" y="2173726"/>
                  <a:pt x="2975347" y="2176996"/>
                  <a:pt x="2976808" y="2180413"/>
                </a:cubicBezTo>
                <a:cubicBezTo>
                  <a:pt x="2978271" y="2183829"/>
                  <a:pt x="2979769" y="2187275"/>
                  <a:pt x="2981292" y="2190751"/>
                </a:cubicBezTo>
                <a:lnTo>
                  <a:pt x="2981465" y="2190751"/>
                </a:lnTo>
                <a:cubicBezTo>
                  <a:pt x="2982813" y="2187393"/>
                  <a:pt x="2984202" y="2184050"/>
                  <a:pt x="2985640" y="2180721"/>
                </a:cubicBezTo>
                <a:cubicBezTo>
                  <a:pt x="2987076" y="2177394"/>
                  <a:pt x="2988527" y="2174108"/>
                  <a:pt x="2989997" y="2170868"/>
                </a:cubicBezTo>
                <a:lnTo>
                  <a:pt x="3005902" y="2137819"/>
                </a:lnTo>
                <a:cubicBezTo>
                  <a:pt x="3006079" y="2137230"/>
                  <a:pt x="3006329" y="2136730"/>
                  <a:pt x="3006654" y="2136317"/>
                </a:cubicBezTo>
                <a:cubicBezTo>
                  <a:pt x="3006977" y="2135905"/>
                  <a:pt x="3007420" y="2135596"/>
                  <a:pt x="3007979" y="2135390"/>
                </a:cubicBezTo>
                <a:cubicBezTo>
                  <a:pt x="3008540" y="2135183"/>
                  <a:pt x="3009320" y="2135022"/>
                  <a:pt x="3010320" y="2134903"/>
                </a:cubicBezTo>
                <a:cubicBezTo>
                  <a:pt x="3011321" y="2134786"/>
                  <a:pt x="3012590" y="2134727"/>
                  <a:pt x="3014121" y="2134727"/>
                </a:cubicBezTo>
                <a:cubicBezTo>
                  <a:pt x="3016241" y="2134727"/>
                  <a:pt x="3017906" y="2134800"/>
                  <a:pt x="3019115" y="2134947"/>
                </a:cubicBezTo>
                <a:cubicBezTo>
                  <a:pt x="3020322" y="2135095"/>
                  <a:pt x="3021162" y="2135375"/>
                  <a:pt x="3021634" y="2135787"/>
                </a:cubicBezTo>
                <a:cubicBezTo>
                  <a:pt x="3022104" y="2136199"/>
                  <a:pt x="3022266" y="2136789"/>
                  <a:pt x="3022119" y="2137554"/>
                </a:cubicBezTo>
                <a:cubicBezTo>
                  <a:pt x="3021971" y="2138320"/>
                  <a:pt x="3021573" y="2139351"/>
                  <a:pt x="3020924" y="2140647"/>
                </a:cubicBezTo>
                <a:lnTo>
                  <a:pt x="2988583" y="2205155"/>
                </a:lnTo>
                <a:lnTo>
                  <a:pt x="2988583" y="2247305"/>
                </a:lnTo>
                <a:cubicBezTo>
                  <a:pt x="2988583" y="2247777"/>
                  <a:pt x="2988463" y="2248189"/>
                  <a:pt x="2988231" y="2248543"/>
                </a:cubicBezTo>
                <a:cubicBezTo>
                  <a:pt x="2987997" y="2248896"/>
                  <a:pt x="2987588" y="2249176"/>
                  <a:pt x="2986998" y="2249382"/>
                </a:cubicBezTo>
                <a:cubicBezTo>
                  <a:pt x="2986413" y="2249588"/>
                  <a:pt x="2985623" y="2249765"/>
                  <a:pt x="2984629" y="2249913"/>
                </a:cubicBezTo>
                <a:cubicBezTo>
                  <a:pt x="2983633" y="2250060"/>
                  <a:pt x="2982432" y="2250133"/>
                  <a:pt x="2981026" y="2250133"/>
                </a:cubicBezTo>
                <a:cubicBezTo>
                  <a:pt x="2979563" y="2250133"/>
                  <a:pt x="2978346" y="2250060"/>
                  <a:pt x="2977382" y="2249913"/>
                </a:cubicBezTo>
                <a:cubicBezTo>
                  <a:pt x="2976415" y="2249765"/>
                  <a:pt x="2975624" y="2249588"/>
                  <a:pt x="2975006" y="2249382"/>
                </a:cubicBezTo>
                <a:cubicBezTo>
                  <a:pt x="2974394" y="2249176"/>
                  <a:pt x="2973968" y="2248896"/>
                  <a:pt x="2973735" y="2248543"/>
                </a:cubicBezTo>
                <a:cubicBezTo>
                  <a:pt x="2973500" y="2248189"/>
                  <a:pt x="2973383" y="2247777"/>
                  <a:pt x="2973383" y="2247305"/>
                </a:cubicBezTo>
                <a:lnTo>
                  <a:pt x="2973383" y="2205155"/>
                </a:lnTo>
                <a:lnTo>
                  <a:pt x="2941041" y="2140647"/>
                </a:lnTo>
                <a:cubicBezTo>
                  <a:pt x="2940392" y="2139292"/>
                  <a:pt x="2939992" y="2138232"/>
                  <a:pt x="2939848" y="2137466"/>
                </a:cubicBezTo>
                <a:cubicBezTo>
                  <a:pt x="2939700" y="2136700"/>
                  <a:pt x="2939848" y="2136111"/>
                  <a:pt x="2940286" y="2135699"/>
                </a:cubicBezTo>
                <a:cubicBezTo>
                  <a:pt x="2940728" y="2135286"/>
                  <a:pt x="2941522" y="2135022"/>
                  <a:pt x="2942672" y="2134903"/>
                </a:cubicBezTo>
                <a:cubicBezTo>
                  <a:pt x="2943820" y="2134786"/>
                  <a:pt x="2945368" y="2134727"/>
                  <a:pt x="2947310" y="2134727"/>
                </a:cubicBezTo>
                <a:close/>
                <a:moveTo>
                  <a:pt x="2731181" y="2134727"/>
                </a:moveTo>
                <a:cubicBezTo>
                  <a:pt x="2732654" y="2134727"/>
                  <a:pt x="2733877" y="2134800"/>
                  <a:pt x="2734849" y="2134947"/>
                </a:cubicBezTo>
                <a:cubicBezTo>
                  <a:pt x="2735820" y="2135095"/>
                  <a:pt x="2736600" y="2135272"/>
                  <a:pt x="2737189" y="2135478"/>
                </a:cubicBezTo>
                <a:cubicBezTo>
                  <a:pt x="2737779" y="2135684"/>
                  <a:pt x="2738190" y="2135964"/>
                  <a:pt x="2738427" y="2136317"/>
                </a:cubicBezTo>
                <a:cubicBezTo>
                  <a:pt x="2738662" y="2136671"/>
                  <a:pt x="2738779" y="2137083"/>
                  <a:pt x="2738779" y="2137554"/>
                </a:cubicBezTo>
                <a:lnTo>
                  <a:pt x="2738779" y="2183328"/>
                </a:lnTo>
                <a:lnTo>
                  <a:pt x="2790823" y="2183328"/>
                </a:lnTo>
                <a:lnTo>
                  <a:pt x="2790823" y="2137554"/>
                </a:lnTo>
                <a:cubicBezTo>
                  <a:pt x="2790823" y="2137083"/>
                  <a:pt x="2790940" y="2136671"/>
                  <a:pt x="2791176" y="2136317"/>
                </a:cubicBezTo>
                <a:cubicBezTo>
                  <a:pt x="2791411" y="2135964"/>
                  <a:pt x="2791824" y="2135684"/>
                  <a:pt x="2792413" y="2135478"/>
                </a:cubicBezTo>
                <a:cubicBezTo>
                  <a:pt x="2793002" y="2135272"/>
                  <a:pt x="2793768" y="2135095"/>
                  <a:pt x="2794711" y="2134947"/>
                </a:cubicBezTo>
                <a:cubicBezTo>
                  <a:pt x="2795653" y="2134800"/>
                  <a:pt x="2796890" y="2134727"/>
                  <a:pt x="2798422" y="2134727"/>
                </a:cubicBezTo>
                <a:cubicBezTo>
                  <a:pt x="2799836" y="2134727"/>
                  <a:pt x="2801029" y="2134800"/>
                  <a:pt x="2802001" y="2134947"/>
                </a:cubicBezTo>
                <a:cubicBezTo>
                  <a:pt x="2802973" y="2135095"/>
                  <a:pt x="2803753" y="2135272"/>
                  <a:pt x="2804343" y="2135478"/>
                </a:cubicBezTo>
                <a:cubicBezTo>
                  <a:pt x="2804931" y="2135684"/>
                  <a:pt x="2805344" y="2135964"/>
                  <a:pt x="2805580" y="2136317"/>
                </a:cubicBezTo>
                <a:cubicBezTo>
                  <a:pt x="2805815" y="2136671"/>
                  <a:pt x="2805934" y="2137083"/>
                  <a:pt x="2805934" y="2137554"/>
                </a:cubicBezTo>
                <a:lnTo>
                  <a:pt x="2805934" y="2247305"/>
                </a:lnTo>
                <a:cubicBezTo>
                  <a:pt x="2805934" y="2247777"/>
                  <a:pt x="2805815" y="2248189"/>
                  <a:pt x="2805580" y="2248543"/>
                </a:cubicBezTo>
                <a:cubicBezTo>
                  <a:pt x="2805344" y="2248896"/>
                  <a:pt x="2804931" y="2249176"/>
                  <a:pt x="2804343" y="2249382"/>
                </a:cubicBezTo>
                <a:cubicBezTo>
                  <a:pt x="2803753" y="2249588"/>
                  <a:pt x="2802973" y="2249765"/>
                  <a:pt x="2802001" y="2249913"/>
                </a:cubicBezTo>
                <a:cubicBezTo>
                  <a:pt x="2801029" y="2250060"/>
                  <a:pt x="2799836" y="2250133"/>
                  <a:pt x="2798422" y="2250133"/>
                </a:cubicBezTo>
                <a:cubicBezTo>
                  <a:pt x="2796890" y="2250133"/>
                  <a:pt x="2795653" y="2250060"/>
                  <a:pt x="2794711" y="2249913"/>
                </a:cubicBezTo>
                <a:cubicBezTo>
                  <a:pt x="2793768" y="2249765"/>
                  <a:pt x="2793002" y="2249588"/>
                  <a:pt x="2792413" y="2249382"/>
                </a:cubicBezTo>
                <a:cubicBezTo>
                  <a:pt x="2791824" y="2249176"/>
                  <a:pt x="2791411" y="2248896"/>
                  <a:pt x="2791176" y="2248543"/>
                </a:cubicBezTo>
                <a:cubicBezTo>
                  <a:pt x="2790940" y="2248189"/>
                  <a:pt x="2790823" y="2247777"/>
                  <a:pt x="2790823" y="2247305"/>
                </a:cubicBezTo>
                <a:lnTo>
                  <a:pt x="2790823" y="2196583"/>
                </a:lnTo>
                <a:lnTo>
                  <a:pt x="2738779" y="2196583"/>
                </a:lnTo>
                <a:lnTo>
                  <a:pt x="2738779" y="2247305"/>
                </a:lnTo>
                <a:cubicBezTo>
                  <a:pt x="2738779" y="2247777"/>
                  <a:pt x="2738662" y="2248189"/>
                  <a:pt x="2738427" y="2248543"/>
                </a:cubicBezTo>
                <a:cubicBezTo>
                  <a:pt x="2738190" y="2248896"/>
                  <a:pt x="2737779" y="2249176"/>
                  <a:pt x="2737189" y="2249382"/>
                </a:cubicBezTo>
                <a:cubicBezTo>
                  <a:pt x="2736600" y="2249588"/>
                  <a:pt x="2735820" y="2249765"/>
                  <a:pt x="2734849" y="2249913"/>
                </a:cubicBezTo>
                <a:cubicBezTo>
                  <a:pt x="2733877" y="2250060"/>
                  <a:pt x="2732654" y="2250133"/>
                  <a:pt x="2731181" y="2250133"/>
                </a:cubicBezTo>
                <a:cubicBezTo>
                  <a:pt x="2729767" y="2250133"/>
                  <a:pt x="2728559" y="2250060"/>
                  <a:pt x="2727557" y="2249913"/>
                </a:cubicBezTo>
                <a:cubicBezTo>
                  <a:pt x="2726557" y="2249765"/>
                  <a:pt x="2725761" y="2249588"/>
                  <a:pt x="2725173" y="2249382"/>
                </a:cubicBezTo>
                <a:cubicBezTo>
                  <a:pt x="2724584" y="2249176"/>
                  <a:pt x="2724172" y="2248896"/>
                  <a:pt x="2723935" y="2248543"/>
                </a:cubicBezTo>
                <a:cubicBezTo>
                  <a:pt x="2723700" y="2248189"/>
                  <a:pt x="2723583" y="2247777"/>
                  <a:pt x="2723583" y="2247305"/>
                </a:cubicBezTo>
                <a:lnTo>
                  <a:pt x="2723583" y="2137554"/>
                </a:lnTo>
                <a:cubicBezTo>
                  <a:pt x="2723583" y="2137083"/>
                  <a:pt x="2723700" y="2136671"/>
                  <a:pt x="2723935" y="2136317"/>
                </a:cubicBezTo>
                <a:cubicBezTo>
                  <a:pt x="2724172" y="2135964"/>
                  <a:pt x="2724584" y="2135684"/>
                  <a:pt x="2725173" y="2135478"/>
                </a:cubicBezTo>
                <a:cubicBezTo>
                  <a:pt x="2725761" y="2135272"/>
                  <a:pt x="2726557" y="2135095"/>
                  <a:pt x="2727557" y="2134947"/>
                </a:cubicBezTo>
                <a:cubicBezTo>
                  <a:pt x="2728559" y="2134800"/>
                  <a:pt x="2729767" y="2134727"/>
                  <a:pt x="2731181" y="2134727"/>
                </a:cubicBezTo>
                <a:close/>
                <a:moveTo>
                  <a:pt x="2480592" y="2134727"/>
                </a:moveTo>
                <a:cubicBezTo>
                  <a:pt x="2482360" y="2134727"/>
                  <a:pt x="2483788" y="2134786"/>
                  <a:pt x="2484879" y="2134903"/>
                </a:cubicBezTo>
                <a:cubicBezTo>
                  <a:pt x="2485967" y="2135022"/>
                  <a:pt x="2486837" y="2135183"/>
                  <a:pt x="2487485" y="2135390"/>
                </a:cubicBezTo>
                <a:cubicBezTo>
                  <a:pt x="2488133" y="2135596"/>
                  <a:pt x="2488620" y="2135890"/>
                  <a:pt x="2488944" y="2136273"/>
                </a:cubicBezTo>
                <a:cubicBezTo>
                  <a:pt x="2489267" y="2136656"/>
                  <a:pt x="2489576" y="2137142"/>
                  <a:pt x="2489871" y="2137731"/>
                </a:cubicBezTo>
                <a:lnTo>
                  <a:pt x="2505689" y="2170603"/>
                </a:lnTo>
                <a:cubicBezTo>
                  <a:pt x="2507157" y="2173726"/>
                  <a:pt x="2508624" y="2176996"/>
                  <a:pt x="2510088" y="2180413"/>
                </a:cubicBezTo>
                <a:cubicBezTo>
                  <a:pt x="2511552" y="2183829"/>
                  <a:pt x="2513046" y="2187275"/>
                  <a:pt x="2514570" y="2190751"/>
                </a:cubicBezTo>
                <a:lnTo>
                  <a:pt x="2514745" y="2190751"/>
                </a:lnTo>
                <a:cubicBezTo>
                  <a:pt x="2516091" y="2187393"/>
                  <a:pt x="2517483" y="2184050"/>
                  <a:pt x="2518917" y="2180721"/>
                </a:cubicBezTo>
                <a:cubicBezTo>
                  <a:pt x="2520352" y="2177394"/>
                  <a:pt x="2521806" y="2174108"/>
                  <a:pt x="2523276" y="2170868"/>
                </a:cubicBezTo>
                <a:lnTo>
                  <a:pt x="2539181" y="2137819"/>
                </a:lnTo>
                <a:cubicBezTo>
                  <a:pt x="2539359" y="2137230"/>
                  <a:pt x="2539610" y="2136730"/>
                  <a:pt x="2539934" y="2136317"/>
                </a:cubicBezTo>
                <a:cubicBezTo>
                  <a:pt x="2540257" y="2135905"/>
                  <a:pt x="2540700" y="2135596"/>
                  <a:pt x="2541259" y="2135390"/>
                </a:cubicBezTo>
                <a:cubicBezTo>
                  <a:pt x="2541819" y="2135183"/>
                  <a:pt x="2542599" y="2135022"/>
                  <a:pt x="2543601" y="2134903"/>
                </a:cubicBezTo>
                <a:cubicBezTo>
                  <a:pt x="2544602" y="2134786"/>
                  <a:pt x="2545869" y="2134727"/>
                  <a:pt x="2547401" y="2134727"/>
                </a:cubicBezTo>
                <a:cubicBezTo>
                  <a:pt x="2549522" y="2134727"/>
                  <a:pt x="2551186" y="2134800"/>
                  <a:pt x="2552393" y="2134947"/>
                </a:cubicBezTo>
                <a:cubicBezTo>
                  <a:pt x="2553601" y="2135095"/>
                  <a:pt x="2554441" y="2135375"/>
                  <a:pt x="2554911" y="2135787"/>
                </a:cubicBezTo>
                <a:cubicBezTo>
                  <a:pt x="2555382" y="2136199"/>
                  <a:pt x="2555545" y="2136789"/>
                  <a:pt x="2555398" y="2137554"/>
                </a:cubicBezTo>
                <a:cubicBezTo>
                  <a:pt x="2555250" y="2138320"/>
                  <a:pt x="2554853" y="2139351"/>
                  <a:pt x="2554205" y="2140647"/>
                </a:cubicBezTo>
                <a:lnTo>
                  <a:pt x="2521861" y="2205155"/>
                </a:lnTo>
                <a:lnTo>
                  <a:pt x="2521861" y="2247305"/>
                </a:lnTo>
                <a:cubicBezTo>
                  <a:pt x="2521861" y="2247777"/>
                  <a:pt x="2521744" y="2248189"/>
                  <a:pt x="2521510" y="2248543"/>
                </a:cubicBezTo>
                <a:cubicBezTo>
                  <a:pt x="2521275" y="2248896"/>
                  <a:pt x="2520866" y="2249176"/>
                  <a:pt x="2520280" y="2249382"/>
                </a:cubicBezTo>
                <a:cubicBezTo>
                  <a:pt x="2519694" y="2249588"/>
                  <a:pt x="2518903" y="2249765"/>
                  <a:pt x="2517908" y="2249913"/>
                </a:cubicBezTo>
                <a:cubicBezTo>
                  <a:pt x="2516912" y="2250060"/>
                  <a:pt x="2515712" y="2250133"/>
                  <a:pt x="2514306" y="2250133"/>
                </a:cubicBezTo>
                <a:cubicBezTo>
                  <a:pt x="2512840" y="2250133"/>
                  <a:pt x="2511625" y="2250060"/>
                  <a:pt x="2510659" y="2249913"/>
                </a:cubicBezTo>
                <a:cubicBezTo>
                  <a:pt x="2509692" y="2249765"/>
                  <a:pt x="2508901" y="2249588"/>
                  <a:pt x="2508287" y="2249382"/>
                </a:cubicBezTo>
                <a:cubicBezTo>
                  <a:pt x="2507671" y="2249176"/>
                  <a:pt x="2507247" y="2248896"/>
                  <a:pt x="2507014" y="2248543"/>
                </a:cubicBezTo>
                <a:cubicBezTo>
                  <a:pt x="2506778" y="2248189"/>
                  <a:pt x="2506662" y="2247777"/>
                  <a:pt x="2506662" y="2247305"/>
                </a:cubicBezTo>
                <a:lnTo>
                  <a:pt x="2506662" y="2205155"/>
                </a:lnTo>
                <a:lnTo>
                  <a:pt x="2474320" y="2140647"/>
                </a:lnTo>
                <a:cubicBezTo>
                  <a:pt x="2473672" y="2139292"/>
                  <a:pt x="2473272" y="2138232"/>
                  <a:pt x="2473126" y="2137466"/>
                </a:cubicBezTo>
                <a:cubicBezTo>
                  <a:pt x="2472977" y="2136700"/>
                  <a:pt x="2473126" y="2136111"/>
                  <a:pt x="2473568" y="2135699"/>
                </a:cubicBezTo>
                <a:cubicBezTo>
                  <a:pt x="2474009" y="2135286"/>
                  <a:pt x="2474805" y="2135022"/>
                  <a:pt x="2475953" y="2134903"/>
                </a:cubicBezTo>
                <a:cubicBezTo>
                  <a:pt x="2477102" y="2134786"/>
                  <a:pt x="2478649" y="2134727"/>
                  <a:pt x="2480592" y="2134727"/>
                </a:cubicBezTo>
                <a:close/>
                <a:moveTo>
                  <a:pt x="2254930" y="2134727"/>
                </a:moveTo>
                <a:cubicBezTo>
                  <a:pt x="2256403" y="2134727"/>
                  <a:pt x="2257625" y="2134800"/>
                  <a:pt x="2258598" y="2134947"/>
                </a:cubicBezTo>
                <a:cubicBezTo>
                  <a:pt x="2259570" y="2135095"/>
                  <a:pt x="2260350" y="2135272"/>
                  <a:pt x="2260939" y="2135478"/>
                </a:cubicBezTo>
                <a:cubicBezTo>
                  <a:pt x="2261528" y="2135684"/>
                  <a:pt x="2261940" y="2135964"/>
                  <a:pt x="2262176" y="2136317"/>
                </a:cubicBezTo>
                <a:cubicBezTo>
                  <a:pt x="2262412" y="2136671"/>
                  <a:pt x="2262530" y="2137083"/>
                  <a:pt x="2262530" y="2137554"/>
                </a:cubicBezTo>
                <a:lnTo>
                  <a:pt x="2262530" y="2183328"/>
                </a:lnTo>
                <a:lnTo>
                  <a:pt x="2314578" y="2183328"/>
                </a:lnTo>
                <a:lnTo>
                  <a:pt x="2314578" y="2137554"/>
                </a:lnTo>
                <a:cubicBezTo>
                  <a:pt x="2314578" y="2137083"/>
                  <a:pt x="2314695" y="2136671"/>
                  <a:pt x="2314931" y="2136317"/>
                </a:cubicBezTo>
                <a:cubicBezTo>
                  <a:pt x="2315166" y="2135964"/>
                  <a:pt x="2315579" y="2135684"/>
                  <a:pt x="2316167" y="2135478"/>
                </a:cubicBezTo>
                <a:cubicBezTo>
                  <a:pt x="2316757" y="2135272"/>
                  <a:pt x="2317523" y="2135095"/>
                  <a:pt x="2318465" y="2134947"/>
                </a:cubicBezTo>
                <a:cubicBezTo>
                  <a:pt x="2319409" y="2134800"/>
                  <a:pt x="2320645" y="2134727"/>
                  <a:pt x="2322177" y="2134727"/>
                </a:cubicBezTo>
                <a:cubicBezTo>
                  <a:pt x="2323591" y="2134727"/>
                  <a:pt x="2324784" y="2134800"/>
                  <a:pt x="2325756" y="2134947"/>
                </a:cubicBezTo>
                <a:cubicBezTo>
                  <a:pt x="2326728" y="2135095"/>
                  <a:pt x="2327509" y="2135272"/>
                  <a:pt x="2328097" y="2135478"/>
                </a:cubicBezTo>
                <a:cubicBezTo>
                  <a:pt x="2328687" y="2135684"/>
                  <a:pt x="2329099" y="2135964"/>
                  <a:pt x="2329335" y="2136317"/>
                </a:cubicBezTo>
                <a:cubicBezTo>
                  <a:pt x="2329570" y="2136671"/>
                  <a:pt x="2329688" y="2137083"/>
                  <a:pt x="2329688" y="2137554"/>
                </a:cubicBezTo>
                <a:lnTo>
                  <a:pt x="2329688" y="2247305"/>
                </a:lnTo>
                <a:cubicBezTo>
                  <a:pt x="2329688" y="2247777"/>
                  <a:pt x="2329570" y="2248189"/>
                  <a:pt x="2329335" y="2248543"/>
                </a:cubicBezTo>
                <a:cubicBezTo>
                  <a:pt x="2329099" y="2248896"/>
                  <a:pt x="2328687" y="2249176"/>
                  <a:pt x="2328097" y="2249382"/>
                </a:cubicBezTo>
                <a:cubicBezTo>
                  <a:pt x="2327509" y="2249588"/>
                  <a:pt x="2326728" y="2249765"/>
                  <a:pt x="2325756" y="2249913"/>
                </a:cubicBezTo>
                <a:cubicBezTo>
                  <a:pt x="2324784" y="2250060"/>
                  <a:pt x="2323591" y="2250133"/>
                  <a:pt x="2322177" y="2250133"/>
                </a:cubicBezTo>
                <a:cubicBezTo>
                  <a:pt x="2320645" y="2250133"/>
                  <a:pt x="2319409" y="2250060"/>
                  <a:pt x="2318465" y="2249913"/>
                </a:cubicBezTo>
                <a:cubicBezTo>
                  <a:pt x="2317523" y="2249765"/>
                  <a:pt x="2316757" y="2249588"/>
                  <a:pt x="2316167" y="2249382"/>
                </a:cubicBezTo>
                <a:cubicBezTo>
                  <a:pt x="2315579" y="2249176"/>
                  <a:pt x="2315166" y="2248896"/>
                  <a:pt x="2314931" y="2248543"/>
                </a:cubicBezTo>
                <a:cubicBezTo>
                  <a:pt x="2314695" y="2248189"/>
                  <a:pt x="2314578" y="2247777"/>
                  <a:pt x="2314578" y="2247305"/>
                </a:cubicBezTo>
                <a:lnTo>
                  <a:pt x="2314578" y="2196583"/>
                </a:lnTo>
                <a:lnTo>
                  <a:pt x="2262530" y="2196583"/>
                </a:lnTo>
                <a:lnTo>
                  <a:pt x="2262530" y="2247305"/>
                </a:lnTo>
                <a:cubicBezTo>
                  <a:pt x="2262530" y="2247777"/>
                  <a:pt x="2262412" y="2248189"/>
                  <a:pt x="2262176" y="2248543"/>
                </a:cubicBezTo>
                <a:cubicBezTo>
                  <a:pt x="2261940" y="2248896"/>
                  <a:pt x="2261528" y="2249176"/>
                  <a:pt x="2260939" y="2249382"/>
                </a:cubicBezTo>
                <a:cubicBezTo>
                  <a:pt x="2260350" y="2249588"/>
                  <a:pt x="2259570" y="2249765"/>
                  <a:pt x="2258598" y="2249913"/>
                </a:cubicBezTo>
                <a:cubicBezTo>
                  <a:pt x="2257625" y="2250060"/>
                  <a:pt x="2256403" y="2250133"/>
                  <a:pt x="2254930" y="2250133"/>
                </a:cubicBezTo>
                <a:cubicBezTo>
                  <a:pt x="2253517" y="2250133"/>
                  <a:pt x="2252309" y="2250060"/>
                  <a:pt x="2251308" y="2249913"/>
                </a:cubicBezTo>
                <a:cubicBezTo>
                  <a:pt x="2250305" y="2249765"/>
                  <a:pt x="2249510" y="2249588"/>
                  <a:pt x="2248922" y="2249382"/>
                </a:cubicBezTo>
                <a:cubicBezTo>
                  <a:pt x="2248332" y="2249176"/>
                  <a:pt x="2247920" y="2248896"/>
                  <a:pt x="2247685" y="2248543"/>
                </a:cubicBezTo>
                <a:cubicBezTo>
                  <a:pt x="2247449" y="2248189"/>
                  <a:pt x="2247330" y="2247777"/>
                  <a:pt x="2247330" y="2247305"/>
                </a:cubicBezTo>
                <a:lnTo>
                  <a:pt x="2247330" y="2137554"/>
                </a:lnTo>
                <a:cubicBezTo>
                  <a:pt x="2247330" y="2137083"/>
                  <a:pt x="2247449" y="2136671"/>
                  <a:pt x="2247685" y="2136317"/>
                </a:cubicBezTo>
                <a:cubicBezTo>
                  <a:pt x="2247920" y="2135964"/>
                  <a:pt x="2248332" y="2135684"/>
                  <a:pt x="2248922" y="2135478"/>
                </a:cubicBezTo>
                <a:cubicBezTo>
                  <a:pt x="2249510" y="2135272"/>
                  <a:pt x="2250305" y="2135095"/>
                  <a:pt x="2251308" y="2134947"/>
                </a:cubicBezTo>
                <a:cubicBezTo>
                  <a:pt x="2252309" y="2134800"/>
                  <a:pt x="2253517" y="2134727"/>
                  <a:pt x="2254930" y="2134727"/>
                </a:cubicBezTo>
                <a:close/>
                <a:moveTo>
                  <a:pt x="2004344" y="2134727"/>
                </a:moveTo>
                <a:cubicBezTo>
                  <a:pt x="2006111" y="2134727"/>
                  <a:pt x="2007540" y="2134786"/>
                  <a:pt x="2008630" y="2134903"/>
                </a:cubicBezTo>
                <a:cubicBezTo>
                  <a:pt x="2009719" y="2135022"/>
                  <a:pt x="2010588" y="2135183"/>
                  <a:pt x="2011236" y="2135390"/>
                </a:cubicBezTo>
                <a:cubicBezTo>
                  <a:pt x="2011884" y="2135596"/>
                  <a:pt x="2012370" y="2135890"/>
                  <a:pt x="2012694" y="2136273"/>
                </a:cubicBezTo>
                <a:cubicBezTo>
                  <a:pt x="2013018" y="2136656"/>
                  <a:pt x="2013327" y="2137142"/>
                  <a:pt x="2013623" y="2137731"/>
                </a:cubicBezTo>
                <a:lnTo>
                  <a:pt x="2029439" y="2170603"/>
                </a:lnTo>
                <a:cubicBezTo>
                  <a:pt x="2030907" y="2173726"/>
                  <a:pt x="2032373" y="2176996"/>
                  <a:pt x="2033837" y="2180413"/>
                </a:cubicBezTo>
                <a:cubicBezTo>
                  <a:pt x="2035302" y="2183829"/>
                  <a:pt x="2036795" y="2187275"/>
                  <a:pt x="2038318" y="2190751"/>
                </a:cubicBezTo>
                <a:lnTo>
                  <a:pt x="2038493" y="2190751"/>
                </a:lnTo>
                <a:cubicBezTo>
                  <a:pt x="2039841" y="2187393"/>
                  <a:pt x="2041232" y="2184050"/>
                  <a:pt x="2042667" y="2180721"/>
                </a:cubicBezTo>
                <a:cubicBezTo>
                  <a:pt x="2044101" y="2177394"/>
                  <a:pt x="2045554" y="2174108"/>
                  <a:pt x="2047024" y="2170868"/>
                </a:cubicBezTo>
                <a:lnTo>
                  <a:pt x="2062930" y="2137819"/>
                </a:lnTo>
                <a:cubicBezTo>
                  <a:pt x="2063106" y="2137230"/>
                  <a:pt x="2063357" y="2136730"/>
                  <a:pt x="2063681" y="2136317"/>
                </a:cubicBezTo>
                <a:cubicBezTo>
                  <a:pt x="2064005" y="2135905"/>
                  <a:pt x="2064447" y="2135596"/>
                  <a:pt x="2065007" y="2135390"/>
                </a:cubicBezTo>
                <a:cubicBezTo>
                  <a:pt x="2065566" y="2135183"/>
                  <a:pt x="2066348" y="2135022"/>
                  <a:pt x="2067349" y="2134903"/>
                </a:cubicBezTo>
                <a:cubicBezTo>
                  <a:pt x="2068349" y="2134786"/>
                  <a:pt x="2069616" y="2134727"/>
                  <a:pt x="2071148" y="2134727"/>
                </a:cubicBezTo>
                <a:cubicBezTo>
                  <a:pt x="2073270" y="2134727"/>
                  <a:pt x="2074933" y="2134800"/>
                  <a:pt x="2076141" y="2134947"/>
                </a:cubicBezTo>
                <a:cubicBezTo>
                  <a:pt x="2077348" y="2135095"/>
                  <a:pt x="2078188" y="2135375"/>
                  <a:pt x="2078659" y="2135787"/>
                </a:cubicBezTo>
                <a:cubicBezTo>
                  <a:pt x="2079130" y="2136199"/>
                  <a:pt x="2079292" y="2136789"/>
                  <a:pt x="2079146" y="2137554"/>
                </a:cubicBezTo>
                <a:cubicBezTo>
                  <a:pt x="2078997" y="2138320"/>
                  <a:pt x="2078601" y="2139351"/>
                  <a:pt x="2077952" y="2140647"/>
                </a:cubicBezTo>
                <a:lnTo>
                  <a:pt x="2045610" y="2205155"/>
                </a:lnTo>
                <a:lnTo>
                  <a:pt x="2045610" y="2247305"/>
                </a:lnTo>
                <a:cubicBezTo>
                  <a:pt x="2045610" y="2247777"/>
                  <a:pt x="2045494" y="2248189"/>
                  <a:pt x="2045259" y="2248543"/>
                </a:cubicBezTo>
                <a:cubicBezTo>
                  <a:pt x="2045024" y="2248896"/>
                  <a:pt x="2044614" y="2249176"/>
                  <a:pt x="2044028" y="2249382"/>
                </a:cubicBezTo>
                <a:cubicBezTo>
                  <a:pt x="2043443" y="2249588"/>
                  <a:pt x="2042653" y="2249765"/>
                  <a:pt x="2041656" y="2249913"/>
                </a:cubicBezTo>
                <a:cubicBezTo>
                  <a:pt x="2040660" y="2250060"/>
                  <a:pt x="2039460" y="2250133"/>
                  <a:pt x="2038055" y="2250133"/>
                </a:cubicBezTo>
                <a:cubicBezTo>
                  <a:pt x="2036590" y="2250133"/>
                  <a:pt x="2035374" y="2250060"/>
                  <a:pt x="2034408" y="2249913"/>
                </a:cubicBezTo>
                <a:cubicBezTo>
                  <a:pt x="2033441" y="2249765"/>
                  <a:pt x="2032651" y="2249588"/>
                  <a:pt x="2032036" y="2249382"/>
                </a:cubicBezTo>
                <a:cubicBezTo>
                  <a:pt x="2031420" y="2249176"/>
                  <a:pt x="2030997" y="2248896"/>
                  <a:pt x="2030763" y="2248543"/>
                </a:cubicBezTo>
                <a:cubicBezTo>
                  <a:pt x="2030529" y="2248189"/>
                  <a:pt x="2030411" y="2247777"/>
                  <a:pt x="2030411" y="2247305"/>
                </a:cubicBezTo>
                <a:lnTo>
                  <a:pt x="2030411" y="2205155"/>
                </a:lnTo>
                <a:lnTo>
                  <a:pt x="1998071" y="2140647"/>
                </a:lnTo>
                <a:cubicBezTo>
                  <a:pt x="1997422" y="2139292"/>
                  <a:pt x="1997024" y="2138232"/>
                  <a:pt x="1996877" y="2137466"/>
                </a:cubicBezTo>
                <a:cubicBezTo>
                  <a:pt x="1996729" y="2136700"/>
                  <a:pt x="1996877" y="2136111"/>
                  <a:pt x="1997319" y="2135699"/>
                </a:cubicBezTo>
                <a:cubicBezTo>
                  <a:pt x="1997760" y="2135286"/>
                  <a:pt x="1998556" y="2135022"/>
                  <a:pt x="1999705" y="2134903"/>
                </a:cubicBezTo>
                <a:cubicBezTo>
                  <a:pt x="2000853" y="2134786"/>
                  <a:pt x="2002400" y="2134727"/>
                  <a:pt x="2004344" y="2134727"/>
                </a:cubicBezTo>
                <a:close/>
                <a:moveTo>
                  <a:pt x="1788207" y="2134727"/>
                </a:moveTo>
                <a:cubicBezTo>
                  <a:pt x="1789679" y="2134727"/>
                  <a:pt x="1790902" y="2134800"/>
                  <a:pt x="1791875" y="2134947"/>
                </a:cubicBezTo>
                <a:cubicBezTo>
                  <a:pt x="1792846" y="2135095"/>
                  <a:pt x="1793626" y="2135272"/>
                  <a:pt x="1794216" y="2135478"/>
                </a:cubicBezTo>
                <a:cubicBezTo>
                  <a:pt x="1794805" y="2135684"/>
                  <a:pt x="1795217" y="2135964"/>
                  <a:pt x="1795453" y="2136317"/>
                </a:cubicBezTo>
                <a:cubicBezTo>
                  <a:pt x="1795688" y="2136671"/>
                  <a:pt x="1795808" y="2137083"/>
                  <a:pt x="1795808" y="2137554"/>
                </a:cubicBezTo>
                <a:lnTo>
                  <a:pt x="1795808" y="2183328"/>
                </a:lnTo>
                <a:lnTo>
                  <a:pt x="1847853" y="2183328"/>
                </a:lnTo>
                <a:lnTo>
                  <a:pt x="1847853" y="2137554"/>
                </a:lnTo>
                <a:cubicBezTo>
                  <a:pt x="1847853" y="2137083"/>
                  <a:pt x="1847970" y="2136671"/>
                  <a:pt x="1848206" y="2136317"/>
                </a:cubicBezTo>
                <a:cubicBezTo>
                  <a:pt x="1848442" y="2135964"/>
                  <a:pt x="1848854" y="2135684"/>
                  <a:pt x="1849444" y="2135478"/>
                </a:cubicBezTo>
                <a:cubicBezTo>
                  <a:pt x="1850033" y="2135272"/>
                  <a:pt x="1850799" y="2135095"/>
                  <a:pt x="1851741" y="2134947"/>
                </a:cubicBezTo>
                <a:cubicBezTo>
                  <a:pt x="1852683" y="2134800"/>
                  <a:pt x="1853920" y="2134727"/>
                  <a:pt x="1855453" y="2134727"/>
                </a:cubicBezTo>
                <a:cubicBezTo>
                  <a:pt x="1856866" y="2134727"/>
                  <a:pt x="1858059" y="2134800"/>
                  <a:pt x="1859031" y="2134947"/>
                </a:cubicBezTo>
                <a:cubicBezTo>
                  <a:pt x="1860003" y="2135095"/>
                  <a:pt x="1860784" y="2135272"/>
                  <a:pt x="1861373" y="2135478"/>
                </a:cubicBezTo>
                <a:cubicBezTo>
                  <a:pt x="1861962" y="2135684"/>
                  <a:pt x="1862374" y="2135964"/>
                  <a:pt x="1862610" y="2136317"/>
                </a:cubicBezTo>
                <a:cubicBezTo>
                  <a:pt x="1862845" y="2136671"/>
                  <a:pt x="1862964" y="2137083"/>
                  <a:pt x="1862964" y="2137554"/>
                </a:cubicBezTo>
                <a:lnTo>
                  <a:pt x="1862964" y="2247305"/>
                </a:lnTo>
                <a:cubicBezTo>
                  <a:pt x="1862964" y="2247777"/>
                  <a:pt x="1862845" y="2248189"/>
                  <a:pt x="1862610" y="2248543"/>
                </a:cubicBezTo>
                <a:cubicBezTo>
                  <a:pt x="1862374" y="2248896"/>
                  <a:pt x="1861962" y="2249176"/>
                  <a:pt x="1861373" y="2249382"/>
                </a:cubicBezTo>
                <a:cubicBezTo>
                  <a:pt x="1860784" y="2249588"/>
                  <a:pt x="1860003" y="2249765"/>
                  <a:pt x="1859031" y="2249913"/>
                </a:cubicBezTo>
                <a:cubicBezTo>
                  <a:pt x="1858059" y="2250060"/>
                  <a:pt x="1856866" y="2250133"/>
                  <a:pt x="1855453" y="2250133"/>
                </a:cubicBezTo>
                <a:cubicBezTo>
                  <a:pt x="1853920" y="2250133"/>
                  <a:pt x="1852683" y="2250060"/>
                  <a:pt x="1851741" y="2249913"/>
                </a:cubicBezTo>
                <a:cubicBezTo>
                  <a:pt x="1850799" y="2249765"/>
                  <a:pt x="1850033" y="2249588"/>
                  <a:pt x="1849444" y="2249382"/>
                </a:cubicBezTo>
                <a:cubicBezTo>
                  <a:pt x="1848854" y="2249176"/>
                  <a:pt x="1848442" y="2248896"/>
                  <a:pt x="1848206" y="2248543"/>
                </a:cubicBezTo>
                <a:cubicBezTo>
                  <a:pt x="1847970" y="2248189"/>
                  <a:pt x="1847853" y="2247777"/>
                  <a:pt x="1847853" y="2247305"/>
                </a:cubicBezTo>
                <a:lnTo>
                  <a:pt x="1847853" y="2196583"/>
                </a:lnTo>
                <a:lnTo>
                  <a:pt x="1795808" y="2196583"/>
                </a:lnTo>
                <a:lnTo>
                  <a:pt x="1795808" y="2247305"/>
                </a:lnTo>
                <a:cubicBezTo>
                  <a:pt x="1795808" y="2247777"/>
                  <a:pt x="1795688" y="2248189"/>
                  <a:pt x="1795453" y="2248543"/>
                </a:cubicBezTo>
                <a:cubicBezTo>
                  <a:pt x="1795217" y="2248896"/>
                  <a:pt x="1794805" y="2249176"/>
                  <a:pt x="1794216" y="2249382"/>
                </a:cubicBezTo>
                <a:cubicBezTo>
                  <a:pt x="1793626" y="2249588"/>
                  <a:pt x="1792846" y="2249765"/>
                  <a:pt x="1791875" y="2249913"/>
                </a:cubicBezTo>
                <a:cubicBezTo>
                  <a:pt x="1790902" y="2250060"/>
                  <a:pt x="1789679" y="2250133"/>
                  <a:pt x="1788207" y="2250133"/>
                </a:cubicBezTo>
                <a:cubicBezTo>
                  <a:pt x="1786793" y="2250133"/>
                  <a:pt x="1785586" y="2250060"/>
                  <a:pt x="1784585" y="2249913"/>
                </a:cubicBezTo>
                <a:cubicBezTo>
                  <a:pt x="1783583" y="2249765"/>
                  <a:pt x="1782787" y="2249588"/>
                  <a:pt x="1782198" y="2249382"/>
                </a:cubicBezTo>
                <a:cubicBezTo>
                  <a:pt x="1781609" y="2249176"/>
                  <a:pt x="1781197" y="2248896"/>
                  <a:pt x="1780961" y="2248543"/>
                </a:cubicBezTo>
                <a:cubicBezTo>
                  <a:pt x="1780726" y="2248189"/>
                  <a:pt x="1780609" y="2247777"/>
                  <a:pt x="1780609" y="2247305"/>
                </a:cubicBezTo>
                <a:lnTo>
                  <a:pt x="1780609" y="2137554"/>
                </a:lnTo>
                <a:cubicBezTo>
                  <a:pt x="1780609" y="2137083"/>
                  <a:pt x="1780726" y="2136671"/>
                  <a:pt x="1780961" y="2136317"/>
                </a:cubicBezTo>
                <a:cubicBezTo>
                  <a:pt x="1781197" y="2135964"/>
                  <a:pt x="1781609" y="2135684"/>
                  <a:pt x="1782198" y="2135478"/>
                </a:cubicBezTo>
                <a:cubicBezTo>
                  <a:pt x="1782787" y="2135272"/>
                  <a:pt x="1783583" y="2135095"/>
                  <a:pt x="1784585" y="2134947"/>
                </a:cubicBezTo>
                <a:cubicBezTo>
                  <a:pt x="1785586" y="2134800"/>
                  <a:pt x="1786793" y="2134727"/>
                  <a:pt x="1788207" y="2134727"/>
                </a:cubicBezTo>
                <a:close/>
                <a:moveTo>
                  <a:pt x="1537615" y="2134727"/>
                </a:moveTo>
                <a:cubicBezTo>
                  <a:pt x="1539382" y="2134727"/>
                  <a:pt x="1540810" y="2134786"/>
                  <a:pt x="1541900" y="2134903"/>
                </a:cubicBezTo>
                <a:cubicBezTo>
                  <a:pt x="1542990" y="2135022"/>
                  <a:pt x="1543859" y="2135183"/>
                  <a:pt x="1544507" y="2135390"/>
                </a:cubicBezTo>
                <a:cubicBezTo>
                  <a:pt x="1545155" y="2135596"/>
                  <a:pt x="1545641" y="2135890"/>
                  <a:pt x="1545965" y="2136273"/>
                </a:cubicBezTo>
                <a:cubicBezTo>
                  <a:pt x="1546289" y="2136656"/>
                  <a:pt x="1546598" y="2137142"/>
                  <a:pt x="1546893" y="2137731"/>
                </a:cubicBezTo>
                <a:lnTo>
                  <a:pt x="1562710" y="2170603"/>
                </a:lnTo>
                <a:cubicBezTo>
                  <a:pt x="1564178" y="2173726"/>
                  <a:pt x="1565644" y="2176996"/>
                  <a:pt x="1567108" y="2180413"/>
                </a:cubicBezTo>
                <a:cubicBezTo>
                  <a:pt x="1568572" y="2183829"/>
                  <a:pt x="1570066" y="2187275"/>
                  <a:pt x="1571589" y="2190751"/>
                </a:cubicBezTo>
                <a:lnTo>
                  <a:pt x="1571765" y="2190751"/>
                </a:lnTo>
                <a:cubicBezTo>
                  <a:pt x="1573111" y="2187393"/>
                  <a:pt x="1574502" y="2184050"/>
                  <a:pt x="1575937" y="2180721"/>
                </a:cubicBezTo>
                <a:cubicBezTo>
                  <a:pt x="1577372" y="2177394"/>
                  <a:pt x="1578824" y="2174108"/>
                  <a:pt x="1580295" y="2170868"/>
                </a:cubicBezTo>
                <a:lnTo>
                  <a:pt x="1596200" y="2137819"/>
                </a:lnTo>
                <a:cubicBezTo>
                  <a:pt x="1596377" y="2137230"/>
                  <a:pt x="1596627" y="2136730"/>
                  <a:pt x="1596951" y="2136317"/>
                </a:cubicBezTo>
                <a:cubicBezTo>
                  <a:pt x="1597275" y="2135905"/>
                  <a:pt x="1597717" y="2135596"/>
                  <a:pt x="1598277" y="2135390"/>
                </a:cubicBezTo>
                <a:cubicBezTo>
                  <a:pt x="1598836" y="2135183"/>
                  <a:pt x="1599617" y="2135022"/>
                  <a:pt x="1600619" y="2134903"/>
                </a:cubicBezTo>
                <a:cubicBezTo>
                  <a:pt x="1601620" y="2134786"/>
                  <a:pt x="1602887" y="2134727"/>
                  <a:pt x="1604418" y="2134727"/>
                </a:cubicBezTo>
                <a:cubicBezTo>
                  <a:pt x="1606539" y="2134727"/>
                  <a:pt x="1608203" y="2134800"/>
                  <a:pt x="1609411" y="2134947"/>
                </a:cubicBezTo>
                <a:cubicBezTo>
                  <a:pt x="1610619" y="2135095"/>
                  <a:pt x="1611458" y="2135375"/>
                  <a:pt x="1611930" y="2135787"/>
                </a:cubicBezTo>
                <a:cubicBezTo>
                  <a:pt x="1612401" y="2136199"/>
                  <a:pt x="1612563" y="2136789"/>
                  <a:pt x="1612415" y="2137554"/>
                </a:cubicBezTo>
                <a:cubicBezTo>
                  <a:pt x="1612268" y="2138320"/>
                  <a:pt x="1611871" y="2139351"/>
                  <a:pt x="1611222" y="2140647"/>
                </a:cubicBezTo>
                <a:lnTo>
                  <a:pt x="1578881" y="2205155"/>
                </a:lnTo>
                <a:lnTo>
                  <a:pt x="1578881" y="2247305"/>
                </a:lnTo>
                <a:cubicBezTo>
                  <a:pt x="1578881" y="2247777"/>
                  <a:pt x="1578763" y="2248189"/>
                  <a:pt x="1578529" y="2248543"/>
                </a:cubicBezTo>
                <a:cubicBezTo>
                  <a:pt x="1578295" y="2248896"/>
                  <a:pt x="1577885" y="2249176"/>
                  <a:pt x="1577299" y="2249382"/>
                </a:cubicBezTo>
                <a:cubicBezTo>
                  <a:pt x="1576713" y="2249588"/>
                  <a:pt x="1575922" y="2249765"/>
                  <a:pt x="1574927" y="2249913"/>
                </a:cubicBezTo>
                <a:cubicBezTo>
                  <a:pt x="1573932" y="2250060"/>
                  <a:pt x="1572731" y="2250133"/>
                  <a:pt x="1571326" y="2250133"/>
                </a:cubicBezTo>
                <a:cubicBezTo>
                  <a:pt x="1569861" y="2250133"/>
                  <a:pt x="1568645" y="2250060"/>
                  <a:pt x="1567680" y="2249913"/>
                </a:cubicBezTo>
                <a:cubicBezTo>
                  <a:pt x="1566713" y="2249765"/>
                  <a:pt x="1565922" y="2249588"/>
                  <a:pt x="1565307" y="2249382"/>
                </a:cubicBezTo>
                <a:cubicBezTo>
                  <a:pt x="1564692" y="2249176"/>
                  <a:pt x="1564268" y="2248896"/>
                  <a:pt x="1564033" y="2248543"/>
                </a:cubicBezTo>
                <a:cubicBezTo>
                  <a:pt x="1563799" y="2248189"/>
                  <a:pt x="1563682" y="2247777"/>
                  <a:pt x="1563682" y="2247305"/>
                </a:cubicBezTo>
                <a:lnTo>
                  <a:pt x="1563682" y="2205155"/>
                </a:lnTo>
                <a:lnTo>
                  <a:pt x="1531341" y="2140647"/>
                </a:lnTo>
                <a:cubicBezTo>
                  <a:pt x="1530693" y="2139292"/>
                  <a:pt x="1530295" y="2138232"/>
                  <a:pt x="1530148" y="2137466"/>
                </a:cubicBezTo>
                <a:cubicBezTo>
                  <a:pt x="1530001" y="2136700"/>
                  <a:pt x="1530148" y="2136111"/>
                  <a:pt x="1530589" y="2135699"/>
                </a:cubicBezTo>
                <a:cubicBezTo>
                  <a:pt x="1531031" y="2135286"/>
                  <a:pt x="1531827" y="2135022"/>
                  <a:pt x="1532976" y="2134903"/>
                </a:cubicBezTo>
                <a:cubicBezTo>
                  <a:pt x="1534124" y="2134786"/>
                  <a:pt x="1535670" y="2134727"/>
                  <a:pt x="1537615" y="2134727"/>
                </a:cubicBezTo>
                <a:close/>
                <a:moveTo>
                  <a:pt x="1311950" y="2134727"/>
                </a:moveTo>
                <a:cubicBezTo>
                  <a:pt x="1313422" y="2134727"/>
                  <a:pt x="1314645" y="2134800"/>
                  <a:pt x="1315617" y="2134947"/>
                </a:cubicBezTo>
                <a:cubicBezTo>
                  <a:pt x="1316589" y="2135095"/>
                  <a:pt x="1317369" y="2135272"/>
                  <a:pt x="1317958" y="2135478"/>
                </a:cubicBezTo>
                <a:cubicBezTo>
                  <a:pt x="1318548" y="2135684"/>
                  <a:pt x="1318960" y="2135964"/>
                  <a:pt x="1319196" y="2136317"/>
                </a:cubicBezTo>
                <a:cubicBezTo>
                  <a:pt x="1319431" y="2136671"/>
                  <a:pt x="1319549" y="2137083"/>
                  <a:pt x="1319549" y="2137554"/>
                </a:cubicBezTo>
                <a:lnTo>
                  <a:pt x="1319549" y="2183328"/>
                </a:lnTo>
                <a:lnTo>
                  <a:pt x="1371596" y="2183328"/>
                </a:lnTo>
                <a:lnTo>
                  <a:pt x="1371596" y="2137554"/>
                </a:lnTo>
                <a:cubicBezTo>
                  <a:pt x="1371596" y="2137083"/>
                  <a:pt x="1371714" y="2136671"/>
                  <a:pt x="1371949" y="2136317"/>
                </a:cubicBezTo>
                <a:cubicBezTo>
                  <a:pt x="1372185" y="2135964"/>
                  <a:pt x="1372598" y="2135684"/>
                  <a:pt x="1373186" y="2135478"/>
                </a:cubicBezTo>
                <a:cubicBezTo>
                  <a:pt x="1373775" y="2135272"/>
                  <a:pt x="1374541" y="2135095"/>
                  <a:pt x="1375484" y="2134947"/>
                </a:cubicBezTo>
                <a:cubicBezTo>
                  <a:pt x="1376426" y="2134800"/>
                  <a:pt x="1377664" y="2134727"/>
                  <a:pt x="1379196" y="2134727"/>
                </a:cubicBezTo>
                <a:cubicBezTo>
                  <a:pt x="1380610" y="2134727"/>
                  <a:pt x="1381803" y="2134800"/>
                  <a:pt x="1382774" y="2134947"/>
                </a:cubicBezTo>
                <a:cubicBezTo>
                  <a:pt x="1383746" y="2135095"/>
                  <a:pt x="1384527" y="2135272"/>
                  <a:pt x="1385117" y="2135478"/>
                </a:cubicBezTo>
                <a:cubicBezTo>
                  <a:pt x="1385706" y="2135684"/>
                  <a:pt x="1386117" y="2135964"/>
                  <a:pt x="1386354" y="2136317"/>
                </a:cubicBezTo>
                <a:cubicBezTo>
                  <a:pt x="1386589" y="2136671"/>
                  <a:pt x="1386707" y="2137083"/>
                  <a:pt x="1386707" y="2137554"/>
                </a:cubicBezTo>
                <a:lnTo>
                  <a:pt x="1386707" y="2247305"/>
                </a:lnTo>
                <a:cubicBezTo>
                  <a:pt x="1386707" y="2247777"/>
                  <a:pt x="1386589" y="2248189"/>
                  <a:pt x="1386354" y="2248543"/>
                </a:cubicBezTo>
                <a:cubicBezTo>
                  <a:pt x="1386117" y="2248896"/>
                  <a:pt x="1385706" y="2249176"/>
                  <a:pt x="1385117" y="2249382"/>
                </a:cubicBezTo>
                <a:cubicBezTo>
                  <a:pt x="1384527" y="2249588"/>
                  <a:pt x="1383746" y="2249765"/>
                  <a:pt x="1382774" y="2249913"/>
                </a:cubicBezTo>
                <a:cubicBezTo>
                  <a:pt x="1381803" y="2250060"/>
                  <a:pt x="1380610" y="2250133"/>
                  <a:pt x="1379196" y="2250133"/>
                </a:cubicBezTo>
                <a:cubicBezTo>
                  <a:pt x="1377664" y="2250133"/>
                  <a:pt x="1376426" y="2250060"/>
                  <a:pt x="1375484" y="2249913"/>
                </a:cubicBezTo>
                <a:cubicBezTo>
                  <a:pt x="1374541" y="2249765"/>
                  <a:pt x="1373775" y="2249588"/>
                  <a:pt x="1373186" y="2249382"/>
                </a:cubicBezTo>
                <a:cubicBezTo>
                  <a:pt x="1372598" y="2249176"/>
                  <a:pt x="1372185" y="2248896"/>
                  <a:pt x="1371949" y="2248543"/>
                </a:cubicBezTo>
                <a:cubicBezTo>
                  <a:pt x="1371714" y="2248189"/>
                  <a:pt x="1371596" y="2247777"/>
                  <a:pt x="1371596" y="2247305"/>
                </a:cubicBezTo>
                <a:lnTo>
                  <a:pt x="1371596" y="2196583"/>
                </a:lnTo>
                <a:lnTo>
                  <a:pt x="1319549" y="2196583"/>
                </a:lnTo>
                <a:lnTo>
                  <a:pt x="1319549" y="2247305"/>
                </a:lnTo>
                <a:cubicBezTo>
                  <a:pt x="1319549" y="2247777"/>
                  <a:pt x="1319431" y="2248189"/>
                  <a:pt x="1319196" y="2248543"/>
                </a:cubicBezTo>
                <a:cubicBezTo>
                  <a:pt x="1318960" y="2248896"/>
                  <a:pt x="1318548" y="2249176"/>
                  <a:pt x="1317958" y="2249382"/>
                </a:cubicBezTo>
                <a:cubicBezTo>
                  <a:pt x="1317369" y="2249588"/>
                  <a:pt x="1316589" y="2249765"/>
                  <a:pt x="1315617" y="2249913"/>
                </a:cubicBezTo>
                <a:cubicBezTo>
                  <a:pt x="1314645" y="2250060"/>
                  <a:pt x="1313422" y="2250133"/>
                  <a:pt x="1311950" y="2250133"/>
                </a:cubicBezTo>
                <a:cubicBezTo>
                  <a:pt x="1310536" y="2250133"/>
                  <a:pt x="1309328" y="2250060"/>
                  <a:pt x="1308326" y="2249913"/>
                </a:cubicBezTo>
                <a:cubicBezTo>
                  <a:pt x="1307325" y="2249765"/>
                  <a:pt x="1306530" y="2249588"/>
                  <a:pt x="1305941" y="2249382"/>
                </a:cubicBezTo>
                <a:cubicBezTo>
                  <a:pt x="1305351" y="2249176"/>
                  <a:pt x="1304939" y="2248896"/>
                  <a:pt x="1304704" y="2248543"/>
                </a:cubicBezTo>
                <a:cubicBezTo>
                  <a:pt x="1304468" y="2248189"/>
                  <a:pt x="1304350" y="2247777"/>
                  <a:pt x="1304350" y="2247305"/>
                </a:cubicBezTo>
                <a:lnTo>
                  <a:pt x="1304350" y="2137554"/>
                </a:lnTo>
                <a:cubicBezTo>
                  <a:pt x="1304350" y="2137083"/>
                  <a:pt x="1304468" y="2136671"/>
                  <a:pt x="1304704" y="2136317"/>
                </a:cubicBezTo>
                <a:cubicBezTo>
                  <a:pt x="1304939" y="2135964"/>
                  <a:pt x="1305351" y="2135684"/>
                  <a:pt x="1305941" y="2135478"/>
                </a:cubicBezTo>
                <a:cubicBezTo>
                  <a:pt x="1306530" y="2135272"/>
                  <a:pt x="1307325" y="2135095"/>
                  <a:pt x="1308326" y="2134947"/>
                </a:cubicBezTo>
                <a:cubicBezTo>
                  <a:pt x="1309328" y="2134800"/>
                  <a:pt x="1310536" y="2134727"/>
                  <a:pt x="1311950" y="2134727"/>
                </a:cubicBezTo>
                <a:close/>
                <a:moveTo>
                  <a:pt x="1061365" y="2134727"/>
                </a:moveTo>
                <a:cubicBezTo>
                  <a:pt x="1063132" y="2134727"/>
                  <a:pt x="1064561" y="2134786"/>
                  <a:pt x="1065651" y="2134903"/>
                </a:cubicBezTo>
                <a:cubicBezTo>
                  <a:pt x="1066741" y="2135022"/>
                  <a:pt x="1067610" y="2135183"/>
                  <a:pt x="1068258" y="2135390"/>
                </a:cubicBezTo>
                <a:cubicBezTo>
                  <a:pt x="1068905" y="2135596"/>
                  <a:pt x="1069391" y="2135890"/>
                  <a:pt x="1069716" y="2136273"/>
                </a:cubicBezTo>
                <a:cubicBezTo>
                  <a:pt x="1070039" y="2136656"/>
                  <a:pt x="1070349" y="2137142"/>
                  <a:pt x="1070643" y="2137731"/>
                </a:cubicBezTo>
                <a:lnTo>
                  <a:pt x="1086460" y="2170603"/>
                </a:lnTo>
                <a:cubicBezTo>
                  <a:pt x="1087928" y="2173726"/>
                  <a:pt x="1089395" y="2176996"/>
                  <a:pt x="1090859" y="2180413"/>
                </a:cubicBezTo>
                <a:cubicBezTo>
                  <a:pt x="1092323" y="2183829"/>
                  <a:pt x="1093817" y="2187275"/>
                  <a:pt x="1095341" y="2190751"/>
                </a:cubicBezTo>
                <a:lnTo>
                  <a:pt x="1095515" y="2190751"/>
                </a:lnTo>
                <a:cubicBezTo>
                  <a:pt x="1096863" y="2187393"/>
                  <a:pt x="1098253" y="2184050"/>
                  <a:pt x="1099688" y="2180721"/>
                </a:cubicBezTo>
                <a:cubicBezTo>
                  <a:pt x="1101123" y="2177394"/>
                  <a:pt x="1102577" y="2174108"/>
                  <a:pt x="1104047" y="2170868"/>
                </a:cubicBezTo>
                <a:lnTo>
                  <a:pt x="1119954" y="2137819"/>
                </a:lnTo>
                <a:cubicBezTo>
                  <a:pt x="1120131" y="2137230"/>
                  <a:pt x="1120381" y="2136730"/>
                  <a:pt x="1120706" y="2136317"/>
                </a:cubicBezTo>
                <a:cubicBezTo>
                  <a:pt x="1121029" y="2135905"/>
                  <a:pt x="1121472" y="2135596"/>
                  <a:pt x="1122030" y="2135390"/>
                </a:cubicBezTo>
                <a:cubicBezTo>
                  <a:pt x="1122591" y="2135183"/>
                  <a:pt x="1123370" y="2135022"/>
                  <a:pt x="1124372" y="2134903"/>
                </a:cubicBezTo>
                <a:cubicBezTo>
                  <a:pt x="1125374" y="2134786"/>
                  <a:pt x="1126640" y="2134727"/>
                  <a:pt x="1128172" y="2134727"/>
                </a:cubicBezTo>
                <a:cubicBezTo>
                  <a:pt x="1130294" y="2134727"/>
                  <a:pt x="1131958" y="2134800"/>
                  <a:pt x="1133165" y="2134947"/>
                </a:cubicBezTo>
                <a:cubicBezTo>
                  <a:pt x="1134372" y="2135095"/>
                  <a:pt x="1135213" y="2135375"/>
                  <a:pt x="1135684" y="2135787"/>
                </a:cubicBezTo>
                <a:cubicBezTo>
                  <a:pt x="1136154" y="2136199"/>
                  <a:pt x="1136317" y="2136789"/>
                  <a:pt x="1136170" y="2137554"/>
                </a:cubicBezTo>
                <a:cubicBezTo>
                  <a:pt x="1136022" y="2138320"/>
                  <a:pt x="1135624" y="2139351"/>
                  <a:pt x="1134976" y="2140647"/>
                </a:cubicBezTo>
                <a:lnTo>
                  <a:pt x="1102632" y="2205155"/>
                </a:lnTo>
                <a:lnTo>
                  <a:pt x="1102632" y="2247305"/>
                </a:lnTo>
                <a:cubicBezTo>
                  <a:pt x="1102632" y="2247777"/>
                  <a:pt x="1102515" y="2248189"/>
                  <a:pt x="1102281" y="2248543"/>
                </a:cubicBezTo>
                <a:cubicBezTo>
                  <a:pt x="1102047" y="2248896"/>
                  <a:pt x="1101636" y="2249176"/>
                  <a:pt x="1101050" y="2249382"/>
                </a:cubicBezTo>
                <a:cubicBezTo>
                  <a:pt x="1100465" y="2249588"/>
                  <a:pt x="1099674" y="2249765"/>
                  <a:pt x="1098678" y="2249913"/>
                </a:cubicBezTo>
                <a:cubicBezTo>
                  <a:pt x="1097683" y="2250060"/>
                  <a:pt x="1096483" y="2250133"/>
                  <a:pt x="1095077" y="2250133"/>
                </a:cubicBezTo>
                <a:cubicBezTo>
                  <a:pt x="1093612" y="2250133"/>
                  <a:pt x="1092397" y="2250060"/>
                  <a:pt x="1091430" y="2249913"/>
                </a:cubicBezTo>
                <a:cubicBezTo>
                  <a:pt x="1090463" y="2249765"/>
                  <a:pt x="1089672" y="2249588"/>
                  <a:pt x="1089058" y="2249382"/>
                </a:cubicBezTo>
                <a:cubicBezTo>
                  <a:pt x="1088443" y="2249176"/>
                  <a:pt x="1088018" y="2248896"/>
                  <a:pt x="1087784" y="2248543"/>
                </a:cubicBezTo>
                <a:cubicBezTo>
                  <a:pt x="1087549" y="2248189"/>
                  <a:pt x="1087433" y="2247777"/>
                  <a:pt x="1087433" y="2247305"/>
                </a:cubicBezTo>
                <a:lnTo>
                  <a:pt x="1087433" y="2205155"/>
                </a:lnTo>
                <a:lnTo>
                  <a:pt x="1055092" y="2140647"/>
                </a:lnTo>
                <a:cubicBezTo>
                  <a:pt x="1054444" y="2139292"/>
                  <a:pt x="1054046" y="2138232"/>
                  <a:pt x="1053899" y="2137466"/>
                </a:cubicBezTo>
                <a:cubicBezTo>
                  <a:pt x="1053751" y="2136700"/>
                  <a:pt x="1053899" y="2136111"/>
                  <a:pt x="1054340" y="2135699"/>
                </a:cubicBezTo>
                <a:cubicBezTo>
                  <a:pt x="1054783" y="2135286"/>
                  <a:pt x="1055578" y="2135022"/>
                  <a:pt x="1056727" y="2134903"/>
                </a:cubicBezTo>
                <a:cubicBezTo>
                  <a:pt x="1057876" y="2134786"/>
                  <a:pt x="1059422" y="2134727"/>
                  <a:pt x="1061365" y="2134727"/>
                </a:cubicBezTo>
                <a:close/>
                <a:moveTo>
                  <a:pt x="845228" y="2134727"/>
                </a:moveTo>
                <a:cubicBezTo>
                  <a:pt x="846701" y="2134727"/>
                  <a:pt x="847923" y="2134800"/>
                  <a:pt x="848895" y="2134947"/>
                </a:cubicBezTo>
                <a:cubicBezTo>
                  <a:pt x="849867" y="2135095"/>
                  <a:pt x="850648" y="2135272"/>
                  <a:pt x="851237" y="2135478"/>
                </a:cubicBezTo>
                <a:cubicBezTo>
                  <a:pt x="851828" y="2135684"/>
                  <a:pt x="852239" y="2135964"/>
                  <a:pt x="852476" y="2136317"/>
                </a:cubicBezTo>
                <a:cubicBezTo>
                  <a:pt x="852711" y="2136671"/>
                  <a:pt x="852830" y="2137083"/>
                  <a:pt x="852830" y="2137554"/>
                </a:cubicBezTo>
                <a:lnTo>
                  <a:pt x="852830" y="2183328"/>
                </a:lnTo>
                <a:lnTo>
                  <a:pt x="904875" y="2183328"/>
                </a:lnTo>
                <a:lnTo>
                  <a:pt x="904875" y="2137554"/>
                </a:lnTo>
                <a:cubicBezTo>
                  <a:pt x="904875" y="2137083"/>
                  <a:pt x="904992" y="2136671"/>
                  <a:pt x="905229" y="2136317"/>
                </a:cubicBezTo>
                <a:cubicBezTo>
                  <a:pt x="905463" y="2135964"/>
                  <a:pt x="905876" y="2135684"/>
                  <a:pt x="906466" y="2135478"/>
                </a:cubicBezTo>
                <a:cubicBezTo>
                  <a:pt x="907055" y="2135272"/>
                  <a:pt x="907820" y="2135095"/>
                  <a:pt x="908763" y="2134947"/>
                </a:cubicBezTo>
                <a:cubicBezTo>
                  <a:pt x="909705" y="2134800"/>
                  <a:pt x="910943" y="2134727"/>
                  <a:pt x="912474" y="2134727"/>
                </a:cubicBezTo>
                <a:cubicBezTo>
                  <a:pt x="913888" y="2134727"/>
                  <a:pt x="915081" y="2134800"/>
                  <a:pt x="916053" y="2134947"/>
                </a:cubicBezTo>
                <a:cubicBezTo>
                  <a:pt x="917025" y="2135095"/>
                  <a:pt x="917805" y="2135272"/>
                  <a:pt x="918395" y="2135478"/>
                </a:cubicBezTo>
                <a:cubicBezTo>
                  <a:pt x="918983" y="2135684"/>
                  <a:pt x="919396" y="2135964"/>
                  <a:pt x="919632" y="2136317"/>
                </a:cubicBezTo>
                <a:cubicBezTo>
                  <a:pt x="919868" y="2136671"/>
                  <a:pt x="919986" y="2137083"/>
                  <a:pt x="919986" y="2137554"/>
                </a:cubicBezTo>
                <a:lnTo>
                  <a:pt x="919986" y="2247305"/>
                </a:lnTo>
                <a:cubicBezTo>
                  <a:pt x="919986" y="2247777"/>
                  <a:pt x="919868" y="2248189"/>
                  <a:pt x="919632" y="2248543"/>
                </a:cubicBezTo>
                <a:cubicBezTo>
                  <a:pt x="919396" y="2248896"/>
                  <a:pt x="918983" y="2249176"/>
                  <a:pt x="918395" y="2249382"/>
                </a:cubicBezTo>
                <a:cubicBezTo>
                  <a:pt x="917805" y="2249588"/>
                  <a:pt x="917025" y="2249765"/>
                  <a:pt x="916053" y="2249913"/>
                </a:cubicBezTo>
                <a:cubicBezTo>
                  <a:pt x="915081" y="2250060"/>
                  <a:pt x="913888" y="2250133"/>
                  <a:pt x="912474" y="2250133"/>
                </a:cubicBezTo>
                <a:cubicBezTo>
                  <a:pt x="910943" y="2250133"/>
                  <a:pt x="909705" y="2250060"/>
                  <a:pt x="908763" y="2249913"/>
                </a:cubicBezTo>
                <a:cubicBezTo>
                  <a:pt x="907820" y="2249765"/>
                  <a:pt x="907055" y="2249588"/>
                  <a:pt x="906466" y="2249382"/>
                </a:cubicBezTo>
                <a:cubicBezTo>
                  <a:pt x="905876" y="2249176"/>
                  <a:pt x="905463" y="2248896"/>
                  <a:pt x="905229" y="2248543"/>
                </a:cubicBezTo>
                <a:cubicBezTo>
                  <a:pt x="904992" y="2248189"/>
                  <a:pt x="904875" y="2247777"/>
                  <a:pt x="904875" y="2247305"/>
                </a:cubicBezTo>
                <a:lnTo>
                  <a:pt x="904875" y="2196583"/>
                </a:lnTo>
                <a:lnTo>
                  <a:pt x="852830" y="2196583"/>
                </a:lnTo>
                <a:lnTo>
                  <a:pt x="852830" y="2247305"/>
                </a:lnTo>
                <a:cubicBezTo>
                  <a:pt x="852830" y="2247777"/>
                  <a:pt x="852711" y="2248189"/>
                  <a:pt x="852476" y="2248543"/>
                </a:cubicBezTo>
                <a:cubicBezTo>
                  <a:pt x="852239" y="2248896"/>
                  <a:pt x="851828" y="2249176"/>
                  <a:pt x="851237" y="2249382"/>
                </a:cubicBezTo>
                <a:cubicBezTo>
                  <a:pt x="850648" y="2249588"/>
                  <a:pt x="849867" y="2249765"/>
                  <a:pt x="848895" y="2249913"/>
                </a:cubicBezTo>
                <a:cubicBezTo>
                  <a:pt x="847923" y="2250060"/>
                  <a:pt x="846701" y="2250133"/>
                  <a:pt x="845228" y="2250133"/>
                </a:cubicBezTo>
                <a:cubicBezTo>
                  <a:pt x="843813" y="2250133"/>
                  <a:pt x="842607" y="2250060"/>
                  <a:pt x="841605" y="2249913"/>
                </a:cubicBezTo>
                <a:cubicBezTo>
                  <a:pt x="840604" y="2249765"/>
                  <a:pt x="839808" y="2249588"/>
                  <a:pt x="839218" y="2249382"/>
                </a:cubicBezTo>
                <a:cubicBezTo>
                  <a:pt x="838630" y="2249176"/>
                  <a:pt x="838218" y="2248896"/>
                  <a:pt x="837982" y="2248543"/>
                </a:cubicBezTo>
                <a:cubicBezTo>
                  <a:pt x="837746" y="2248189"/>
                  <a:pt x="837628" y="2247777"/>
                  <a:pt x="837628" y="2247305"/>
                </a:cubicBezTo>
                <a:lnTo>
                  <a:pt x="837628" y="2137554"/>
                </a:lnTo>
                <a:cubicBezTo>
                  <a:pt x="837628" y="2137083"/>
                  <a:pt x="837746" y="2136671"/>
                  <a:pt x="837982" y="2136317"/>
                </a:cubicBezTo>
                <a:cubicBezTo>
                  <a:pt x="838218" y="2135964"/>
                  <a:pt x="838630" y="2135684"/>
                  <a:pt x="839218" y="2135478"/>
                </a:cubicBezTo>
                <a:cubicBezTo>
                  <a:pt x="839808" y="2135272"/>
                  <a:pt x="840604" y="2135095"/>
                  <a:pt x="841605" y="2134947"/>
                </a:cubicBezTo>
                <a:cubicBezTo>
                  <a:pt x="842607" y="2134800"/>
                  <a:pt x="843813" y="2134727"/>
                  <a:pt x="845228" y="2134727"/>
                </a:cubicBezTo>
                <a:close/>
                <a:moveTo>
                  <a:pt x="594634" y="2134727"/>
                </a:moveTo>
                <a:cubicBezTo>
                  <a:pt x="596402" y="2134727"/>
                  <a:pt x="597830" y="2134786"/>
                  <a:pt x="598944" y="2134903"/>
                </a:cubicBezTo>
                <a:cubicBezTo>
                  <a:pt x="600034" y="2135022"/>
                  <a:pt x="600904" y="2135183"/>
                  <a:pt x="601552" y="2135390"/>
                </a:cubicBezTo>
                <a:cubicBezTo>
                  <a:pt x="602201" y="2135596"/>
                  <a:pt x="602686" y="2135890"/>
                  <a:pt x="603010" y="2136273"/>
                </a:cubicBezTo>
                <a:cubicBezTo>
                  <a:pt x="603334" y="2136656"/>
                  <a:pt x="603643" y="2137142"/>
                  <a:pt x="603937" y="2137731"/>
                </a:cubicBezTo>
                <a:lnTo>
                  <a:pt x="619755" y="2170603"/>
                </a:lnTo>
                <a:cubicBezTo>
                  <a:pt x="621223" y="2173726"/>
                  <a:pt x="622689" y="2176996"/>
                  <a:pt x="624153" y="2180413"/>
                </a:cubicBezTo>
                <a:cubicBezTo>
                  <a:pt x="625617" y="2183829"/>
                  <a:pt x="627111" y="2187275"/>
                  <a:pt x="628635" y="2190751"/>
                </a:cubicBezTo>
                <a:lnTo>
                  <a:pt x="628810" y="2190751"/>
                </a:lnTo>
                <a:cubicBezTo>
                  <a:pt x="630156" y="2187393"/>
                  <a:pt x="631547" y="2184050"/>
                  <a:pt x="632983" y="2180721"/>
                </a:cubicBezTo>
                <a:cubicBezTo>
                  <a:pt x="634417" y="2177394"/>
                  <a:pt x="635869" y="2174108"/>
                  <a:pt x="637339" y="2170868"/>
                </a:cubicBezTo>
                <a:lnTo>
                  <a:pt x="653247" y="2137819"/>
                </a:lnTo>
                <a:cubicBezTo>
                  <a:pt x="653424" y="2137230"/>
                  <a:pt x="653673" y="2136730"/>
                  <a:pt x="653997" y="2136317"/>
                </a:cubicBezTo>
                <a:cubicBezTo>
                  <a:pt x="654321" y="2135905"/>
                  <a:pt x="654763" y="2135596"/>
                  <a:pt x="655324" y="2135390"/>
                </a:cubicBezTo>
                <a:cubicBezTo>
                  <a:pt x="655883" y="2135183"/>
                  <a:pt x="656662" y="2135022"/>
                  <a:pt x="657665" y="2134903"/>
                </a:cubicBezTo>
                <a:cubicBezTo>
                  <a:pt x="658665" y="2134786"/>
                  <a:pt x="659932" y="2134727"/>
                  <a:pt x="661464" y="2134727"/>
                </a:cubicBezTo>
                <a:cubicBezTo>
                  <a:pt x="663585" y="2134727"/>
                  <a:pt x="665250" y="2134800"/>
                  <a:pt x="666457" y="2134947"/>
                </a:cubicBezTo>
                <a:cubicBezTo>
                  <a:pt x="667664" y="2135095"/>
                  <a:pt x="668504" y="2135375"/>
                  <a:pt x="668975" y="2135787"/>
                </a:cubicBezTo>
                <a:cubicBezTo>
                  <a:pt x="669447" y="2136199"/>
                  <a:pt x="669610" y="2136789"/>
                  <a:pt x="669461" y="2137554"/>
                </a:cubicBezTo>
                <a:cubicBezTo>
                  <a:pt x="669315" y="2138320"/>
                  <a:pt x="668918" y="2139351"/>
                  <a:pt x="668269" y="2140647"/>
                </a:cubicBezTo>
                <a:lnTo>
                  <a:pt x="635927" y="2205155"/>
                </a:lnTo>
                <a:lnTo>
                  <a:pt x="635927" y="2247305"/>
                </a:lnTo>
                <a:cubicBezTo>
                  <a:pt x="635927" y="2247777"/>
                  <a:pt x="635810" y="2248189"/>
                  <a:pt x="635575" y="2248543"/>
                </a:cubicBezTo>
                <a:cubicBezTo>
                  <a:pt x="635340" y="2248896"/>
                  <a:pt x="634931" y="2249176"/>
                  <a:pt x="634346" y="2249382"/>
                </a:cubicBezTo>
                <a:cubicBezTo>
                  <a:pt x="633759" y="2249588"/>
                  <a:pt x="632969" y="2249765"/>
                  <a:pt x="631973" y="2249913"/>
                </a:cubicBezTo>
                <a:cubicBezTo>
                  <a:pt x="630978" y="2250060"/>
                  <a:pt x="629777" y="2250133"/>
                  <a:pt x="628370" y="2250133"/>
                </a:cubicBezTo>
                <a:cubicBezTo>
                  <a:pt x="626906" y="2250133"/>
                  <a:pt x="625691" y="2250060"/>
                  <a:pt x="624724" y="2249913"/>
                </a:cubicBezTo>
                <a:cubicBezTo>
                  <a:pt x="623757" y="2249765"/>
                  <a:pt x="622968" y="2249588"/>
                  <a:pt x="622353" y="2249382"/>
                </a:cubicBezTo>
                <a:cubicBezTo>
                  <a:pt x="621738" y="2249176"/>
                  <a:pt x="621313" y="2248896"/>
                  <a:pt x="621078" y="2248543"/>
                </a:cubicBezTo>
                <a:cubicBezTo>
                  <a:pt x="620845" y="2248189"/>
                  <a:pt x="620728" y="2247777"/>
                  <a:pt x="620728" y="2247305"/>
                </a:cubicBezTo>
                <a:lnTo>
                  <a:pt x="620728" y="2205155"/>
                </a:lnTo>
                <a:lnTo>
                  <a:pt x="588360" y="2140647"/>
                </a:lnTo>
                <a:cubicBezTo>
                  <a:pt x="587712" y="2139292"/>
                  <a:pt x="587315" y="2138232"/>
                  <a:pt x="587167" y="2137466"/>
                </a:cubicBezTo>
                <a:cubicBezTo>
                  <a:pt x="587020" y="2136700"/>
                  <a:pt x="587167" y="2136111"/>
                  <a:pt x="587609" y="2135699"/>
                </a:cubicBezTo>
                <a:cubicBezTo>
                  <a:pt x="588051" y="2135286"/>
                  <a:pt x="588846" y="2135022"/>
                  <a:pt x="589995" y="2134903"/>
                </a:cubicBezTo>
                <a:cubicBezTo>
                  <a:pt x="591144" y="2134786"/>
                  <a:pt x="592690" y="2134727"/>
                  <a:pt x="594634" y="2134727"/>
                </a:cubicBezTo>
                <a:close/>
                <a:moveTo>
                  <a:pt x="368970" y="2134727"/>
                </a:moveTo>
                <a:cubicBezTo>
                  <a:pt x="370443" y="2134727"/>
                  <a:pt x="371665" y="2134800"/>
                  <a:pt x="372637" y="2134947"/>
                </a:cubicBezTo>
                <a:cubicBezTo>
                  <a:pt x="373609" y="2135095"/>
                  <a:pt x="374389" y="2135272"/>
                  <a:pt x="374978" y="2135478"/>
                </a:cubicBezTo>
                <a:cubicBezTo>
                  <a:pt x="375568" y="2135684"/>
                  <a:pt x="375980" y="2135964"/>
                  <a:pt x="376216" y="2136317"/>
                </a:cubicBezTo>
                <a:cubicBezTo>
                  <a:pt x="376451" y="2136671"/>
                  <a:pt x="376569" y="2137083"/>
                  <a:pt x="376569" y="2137554"/>
                </a:cubicBezTo>
                <a:lnTo>
                  <a:pt x="376569" y="2183328"/>
                </a:lnTo>
                <a:lnTo>
                  <a:pt x="428617" y="2183328"/>
                </a:lnTo>
                <a:lnTo>
                  <a:pt x="428617" y="2137554"/>
                </a:lnTo>
                <a:cubicBezTo>
                  <a:pt x="428617" y="2137083"/>
                  <a:pt x="428734" y="2136671"/>
                  <a:pt x="428970" y="2136317"/>
                </a:cubicBezTo>
                <a:cubicBezTo>
                  <a:pt x="429206" y="2135964"/>
                  <a:pt x="429618" y="2135684"/>
                  <a:pt x="430207" y="2135478"/>
                </a:cubicBezTo>
                <a:cubicBezTo>
                  <a:pt x="430796" y="2135272"/>
                  <a:pt x="431562" y="2135095"/>
                  <a:pt x="432505" y="2134947"/>
                </a:cubicBezTo>
                <a:cubicBezTo>
                  <a:pt x="433448" y="2134800"/>
                  <a:pt x="434685" y="2134727"/>
                  <a:pt x="436216" y="2134727"/>
                </a:cubicBezTo>
                <a:cubicBezTo>
                  <a:pt x="437630" y="2134727"/>
                  <a:pt x="438823" y="2134800"/>
                  <a:pt x="439795" y="2134947"/>
                </a:cubicBezTo>
                <a:cubicBezTo>
                  <a:pt x="440767" y="2135095"/>
                  <a:pt x="441548" y="2135272"/>
                  <a:pt x="442137" y="2135478"/>
                </a:cubicBezTo>
                <a:cubicBezTo>
                  <a:pt x="442726" y="2135684"/>
                  <a:pt x="443138" y="2135964"/>
                  <a:pt x="443374" y="2136317"/>
                </a:cubicBezTo>
                <a:cubicBezTo>
                  <a:pt x="443610" y="2136671"/>
                  <a:pt x="443727" y="2137083"/>
                  <a:pt x="443727" y="2137554"/>
                </a:cubicBezTo>
                <a:lnTo>
                  <a:pt x="443727" y="2247305"/>
                </a:lnTo>
                <a:cubicBezTo>
                  <a:pt x="443727" y="2247777"/>
                  <a:pt x="443610" y="2248189"/>
                  <a:pt x="443374" y="2248543"/>
                </a:cubicBezTo>
                <a:cubicBezTo>
                  <a:pt x="443138" y="2248896"/>
                  <a:pt x="442726" y="2249176"/>
                  <a:pt x="442137" y="2249382"/>
                </a:cubicBezTo>
                <a:cubicBezTo>
                  <a:pt x="441548" y="2249588"/>
                  <a:pt x="440767" y="2249765"/>
                  <a:pt x="439795" y="2249913"/>
                </a:cubicBezTo>
                <a:cubicBezTo>
                  <a:pt x="438823" y="2250060"/>
                  <a:pt x="437630" y="2250133"/>
                  <a:pt x="436216" y="2250133"/>
                </a:cubicBezTo>
                <a:cubicBezTo>
                  <a:pt x="434685" y="2250133"/>
                  <a:pt x="433448" y="2250060"/>
                  <a:pt x="432505" y="2249913"/>
                </a:cubicBezTo>
                <a:cubicBezTo>
                  <a:pt x="431562" y="2249765"/>
                  <a:pt x="430796" y="2249588"/>
                  <a:pt x="430207" y="2249382"/>
                </a:cubicBezTo>
                <a:cubicBezTo>
                  <a:pt x="429618" y="2249176"/>
                  <a:pt x="429206" y="2248896"/>
                  <a:pt x="428970" y="2248543"/>
                </a:cubicBezTo>
                <a:cubicBezTo>
                  <a:pt x="428734" y="2248189"/>
                  <a:pt x="428617" y="2247777"/>
                  <a:pt x="428617" y="2247305"/>
                </a:cubicBezTo>
                <a:lnTo>
                  <a:pt x="428617" y="2196583"/>
                </a:lnTo>
                <a:lnTo>
                  <a:pt x="376569" y="2196583"/>
                </a:lnTo>
                <a:lnTo>
                  <a:pt x="376569" y="2247305"/>
                </a:lnTo>
                <a:cubicBezTo>
                  <a:pt x="376569" y="2247777"/>
                  <a:pt x="376451" y="2248189"/>
                  <a:pt x="376216" y="2248543"/>
                </a:cubicBezTo>
                <a:cubicBezTo>
                  <a:pt x="375980" y="2248896"/>
                  <a:pt x="375568" y="2249176"/>
                  <a:pt x="374978" y="2249382"/>
                </a:cubicBezTo>
                <a:cubicBezTo>
                  <a:pt x="374389" y="2249588"/>
                  <a:pt x="373609" y="2249765"/>
                  <a:pt x="372637" y="2249913"/>
                </a:cubicBezTo>
                <a:cubicBezTo>
                  <a:pt x="371665" y="2250060"/>
                  <a:pt x="370443" y="2250133"/>
                  <a:pt x="368970" y="2250133"/>
                </a:cubicBezTo>
                <a:cubicBezTo>
                  <a:pt x="367556" y="2250133"/>
                  <a:pt x="366348" y="2250060"/>
                  <a:pt x="365347" y="2249913"/>
                </a:cubicBezTo>
                <a:cubicBezTo>
                  <a:pt x="364345" y="2249765"/>
                  <a:pt x="363550" y="2249588"/>
                  <a:pt x="362961" y="2249382"/>
                </a:cubicBezTo>
                <a:cubicBezTo>
                  <a:pt x="362372" y="2249176"/>
                  <a:pt x="361959" y="2248896"/>
                  <a:pt x="361724" y="2248543"/>
                </a:cubicBezTo>
                <a:cubicBezTo>
                  <a:pt x="361488" y="2248189"/>
                  <a:pt x="361370" y="2247777"/>
                  <a:pt x="361370" y="2247305"/>
                </a:cubicBezTo>
                <a:lnTo>
                  <a:pt x="361370" y="2137554"/>
                </a:lnTo>
                <a:cubicBezTo>
                  <a:pt x="361370" y="2137083"/>
                  <a:pt x="361488" y="2136671"/>
                  <a:pt x="361724" y="2136317"/>
                </a:cubicBezTo>
                <a:cubicBezTo>
                  <a:pt x="361959" y="2135964"/>
                  <a:pt x="362372" y="2135684"/>
                  <a:pt x="362961" y="2135478"/>
                </a:cubicBezTo>
                <a:cubicBezTo>
                  <a:pt x="363550" y="2135272"/>
                  <a:pt x="364345" y="2135095"/>
                  <a:pt x="365347" y="2134947"/>
                </a:cubicBezTo>
                <a:cubicBezTo>
                  <a:pt x="366348" y="2134800"/>
                  <a:pt x="367556" y="2134727"/>
                  <a:pt x="368970" y="2134727"/>
                </a:cubicBezTo>
                <a:close/>
                <a:moveTo>
                  <a:pt x="118386" y="2134727"/>
                </a:moveTo>
                <a:cubicBezTo>
                  <a:pt x="120154" y="2134727"/>
                  <a:pt x="121582" y="2134786"/>
                  <a:pt x="122672" y="2134903"/>
                </a:cubicBezTo>
                <a:cubicBezTo>
                  <a:pt x="123762" y="2135022"/>
                  <a:pt x="124631" y="2135183"/>
                  <a:pt x="125279" y="2135390"/>
                </a:cubicBezTo>
                <a:cubicBezTo>
                  <a:pt x="125927" y="2135596"/>
                  <a:pt x="126413" y="2135890"/>
                  <a:pt x="126737" y="2136273"/>
                </a:cubicBezTo>
                <a:cubicBezTo>
                  <a:pt x="127061" y="2136656"/>
                  <a:pt x="127370" y="2137142"/>
                  <a:pt x="127665" y="2137731"/>
                </a:cubicBezTo>
                <a:lnTo>
                  <a:pt x="143483" y="2170603"/>
                </a:lnTo>
                <a:cubicBezTo>
                  <a:pt x="144951" y="2173726"/>
                  <a:pt x="146417" y="2176996"/>
                  <a:pt x="147881" y="2180413"/>
                </a:cubicBezTo>
                <a:cubicBezTo>
                  <a:pt x="149345" y="2183829"/>
                  <a:pt x="150839" y="2187275"/>
                  <a:pt x="152362" y="2190751"/>
                </a:cubicBezTo>
                <a:lnTo>
                  <a:pt x="152537" y="2190751"/>
                </a:lnTo>
                <a:cubicBezTo>
                  <a:pt x="153884" y="2187393"/>
                  <a:pt x="155275" y="2184050"/>
                  <a:pt x="156710" y="2180721"/>
                </a:cubicBezTo>
                <a:cubicBezTo>
                  <a:pt x="158145" y="2177394"/>
                  <a:pt x="159598" y="2174108"/>
                  <a:pt x="161068" y="2170868"/>
                </a:cubicBezTo>
                <a:lnTo>
                  <a:pt x="176973" y="2137819"/>
                </a:lnTo>
                <a:cubicBezTo>
                  <a:pt x="177150" y="2137230"/>
                  <a:pt x="177401" y="2136730"/>
                  <a:pt x="177725" y="2136317"/>
                </a:cubicBezTo>
                <a:cubicBezTo>
                  <a:pt x="178049" y="2135905"/>
                  <a:pt x="178491" y="2135596"/>
                  <a:pt x="179050" y="2135390"/>
                </a:cubicBezTo>
                <a:cubicBezTo>
                  <a:pt x="179610" y="2135183"/>
                  <a:pt x="180390" y="2135022"/>
                  <a:pt x="181392" y="2134903"/>
                </a:cubicBezTo>
                <a:cubicBezTo>
                  <a:pt x="182393" y="2134786"/>
                  <a:pt x="183660" y="2134727"/>
                  <a:pt x="185191" y="2134727"/>
                </a:cubicBezTo>
                <a:cubicBezTo>
                  <a:pt x="187312" y="2134727"/>
                  <a:pt x="188976" y="2134800"/>
                  <a:pt x="190184" y="2134947"/>
                </a:cubicBezTo>
                <a:cubicBezTo>
                  <a:pt x="191392" y="2135095"/>
                  <a:pt x="192231" y="2135375"/>
                  <a:pt x="192703" y="2135787"/>
                </a:cubicBezTo>
                <a:cubicBezTo>
                  <a:pt x="193174" y="2136199"/>
                  <a:pt x="193336" y="2136789"/>
                  <a:pt x="193189" y="2137554"/>
                </a:cubicBezTo>
                <a:cubicBezTo>
                  <a:pt x="193041" y="2138320"/>
                  <a:pt x="192644" y="2139351"/>
                  <a:pt x="191996" y="2140647"/>
                </a:cubicBezTo>
                <a:lnTo>
                  <a:pt x="159654" y="2205155"/>
                </a:lnTo>
                <a:lnTo>
                  <a:pt x="159654" y="2247305"/>
                </a:lnTo>
                <a:cubicBezTo>
                  <a:pt x="159654" y="2247777"/>
                  <a:pt x="159537" y="2248189"/>
                  <a:pt x="159302" y="2248543"/>
                </a:cubicBezTo>
                <a:cubicBezTo>
                  <a:pt x="159068" y="2248896"/>
                  <a:pt x="158658" y="2249176"/>
                  <a:pt x="158072" y="2249382"/>
                </a:cubicBezTo>
                <a:cubicBezTo>
                  <a:pt x="157486" y="2249588"/>
                  <a:pt x="156695" y="2249765"/>
                  <a:pt x="155700" y="2249913"/>
                </a:cubicBezTo>
                <a:cubicBezTo>
                  <a:pt x="154704" y="2250060"/>
                  <a:pt x="153504" y="2250133"/>
                  <a:pt x="152098" y="2250133"/>
                </a:cubicBezTo>
                <a:cubicBezTo>
                  <a:pt x="150634" y="2250133"/>
                  <a:pt x="149418" y="2250060"/>
                  <a:pt x="148452" y="2249913"/>
                </a:cubicBezTo>
                <a:cubicBezTo>
                  <a:pt x="147485" y="2249765"/>
                  <a:pt x="146695" y="2249588"/>
                  <a:pt x="146080" y="2249382"/>
                </a:cubicBezTo>
                <a:cubicBezTo>
                  <a:pt x="145465" y="2249176"/>
                  <a:pt x="145040" y="2248896"/>
                  <a:pt x="144806" y="2248543"/>
                </a:cubicBezTo>
                <a:cubicBezTo>
                  <a:pt x="144572" y="2248189"/>
                  <a:pt x="144455" y="2247777"/>
                  <a:pt x="144455" y="2247305"/>
                </a:cubicBezTo>
                <a:lnTo>
                  <a:pt x="144455" y="2205155"/>
                </a:lnTo>
                <a:lnTo>
                  <a:pt x="112112" y="2140647"/>
                </a:lnTo>
                <a:cubicBezTo>
                  <a:pt x="111464" y="2139292"/>
                  <a:pt x="111067" y="2138232"/>
                  <a:pt x="110919" y="2137466"/>
                </a:cubicBezTo>
                <a:cubicBezTo>
                  <a:pt x="110772" y="2136700"/>
                  <a:pt x="110919" y="2136111"/>
                  <a:pt x="111361" y="2135699"/>
                </a:cubicBezTo>
                <a:cubicBezTo>
                  <a:pt x="111803" y="2135286"/>
                  <a:pt x="112598" y="2135022"/>
                  <a:pt x="113747" y="2134903"/>
                </a:cubicBezTo>
                <a:cubicBezTo>
                  <a:pt x="114896" y="2134786"/>
                  <a:pt x="116442" y="2134727"/>
                  <a:pt x="118386" y="2134727"/>
                </a:cubicBezTo>
                <a:close/>
                <a:moveTo>
                  <a:pt x="8095692" y="2133578"/>
                </a:moveTo>
                <a:cubicBezTo>
                  <a:pt x="8098225" y="2133578"/>
                  <a:pt x="8100773" y="2133799"/>
                  <a:pt x="8103335" y="2134241"/>
                </a:cubicBezTo>
                <a:cubicBezTo>
                  <a:pt x="8105898" y="2134682"/>
                  <a:pt x="8108314" y="2135272"/>
                  <a:pt x="8110581" y="2136008"/>
                </a:cubicBezTo>
                <a:cubicBezTo>
                  <a:pt x="8112850" y="2136744"/>
                  <a:pt x="8114867" y="2137569"/>
                  <a:pt x="8116635" y="2138482"/>
                </a:cubicBezTo>
                <a:cubicBezTo>
                  <a:pt x="8118402" y="2139395"/>
                  <a:pt x="8119566" y="2140132"/>
                  <a:pt x="8120125" y="2140691"/>
                </a:cubicBezTo>
                <a:cubicBezTo>
                  <a:pt x="8120685" y="2141251"/>
                  <a:pt x="8121053" y="2141693"/>
                  <a:pt x="8121230" y="2142017"/>
                </a:cubicBezTo>
                <a:cubicBezTo>
                  <a:pt x="8121406" y="2142341"/>
                  <a:pt x="8121554" y="2142754"/>
                  <a:pt x="8121671" y="2143254"/>
                </a:cubicBezTo>
                <a:cubicBezTo>
                  <a:pt x="8121789" y="2143755"/>
                  <a:pt x="8121878" y="2144359"/>
                  <a:pt x="8121937" y="2145065"/>
                </a:cubicBezTo>
                <a:cubicBezTo>
                  <a:pt x="8121996" y="2145772"/>
                  <a:pt x="8122025" y="2146686"/>
                  <a:pt x="8122025" y="2147805"/>
                </a:cubicBezTo>
                <a:cubicBezTo>
                  <a:pt x="8122025" y="2148865"/>
                  <a:pt x="8121981" y="2149808"/>
                  <a:pt x="8121892" y="2150633"/>
                </a:cubicBezTo>
                <a:cubicBezTo>
                  <a:pt x="8121804" y="2151457"/>
                  <a:pt x="8121671" y="2152149"/>
                  <a:pt x="8121495" y="2152709"/>
                </a:cubicBezTo>
                <a:cubicBezTo>
                  <a:pt x="8121318" y="2153269"/>
                  <a:pt x="8121068" y="2153681"/>
                  <a:pt x="8120744" y="2153946"/>
                </a:cubicBezTo>
                <a:cubicBezTo>
                  <a:pt x="8120420" y="2154211"/>
                  <a:pt x="8120052" y="2154344"/>
                  <a:pt x="8119639" y="2154344"/>
                </a:cubicBezTo>
                <a:cubicBezTo>
                  <a:pt x="8118991" y="2154344"/>
                  <a:pt x="8117975" y="2153932"/>
                  <a:pt x="8116590" y="2153107"/>
                </a:cubicBezTo>
                <a:cubicBezTo>
                  <a:pt x="8115206" y="2152282"/>
                  <a:pt x="8113513" y="2151354"/>
                  <a:pt x="8111509" y="2150323"/>
                </a:cubicBezTo>
                <a:cubicBezTo>
                  <a:pt x="8109507" y="2149292"/>
                  <a:pt x="8107135" y="2148350"/>
                  <a:pt x="8104396" y="2147496"/>
                </a:cubicBezTo>
                <a:cubicBezTo>
                  <a:pt x="8101656" y="2146641"/>
                  <a:pt x="8098579" y="2146214"/>
                  <a:pt x="8095161" y="2146214"/>
                </a:cubicBezTo>
                <a:cubicBezTo>
                  <a:pt x="8091980" y="2146214"/>
                  <a:pt x="8089212" y="2146641"/>
                  <a:pt x="8086855" y="2147496"/>
                </a:cubicBezTo>
                <a:cubicBezTo>
                  <a:pt x="8084499" y="2148350"/>
                  <a:pt x="8082555" y="2149484"/>
                  <a:pt x="8081023" y="2150897"/>
                </a:cubicBezTo>
                <a:cubicBezTo>
                  <a:pt x="8079491" y="2152312"/>
                  <a:pt x="8078343" y="2153990"/>
                  <a:pt x="8077576" y="2155935"/>
                </a:cubicBezTo>
                <a:cubicBezTo>
                  <a:pt x="8076811" y="2157878"/>
                  <a:pt x="8076428" y="2159940"/>
                  <a:pt x="8076428" y="2162120"/>
                </a:cubicBezTo>
                <a:cubicBezTo>
                  <a:pt x="8076428" y="2165302"/>
                  <a:pt x="8077164" y="2168041"/>
                  <a:pt x="8078637" y="2170338"/>
                </a:cubicBezTo>
                <a:cubicBezTo>
                  <a:pt x="8080110" y="2172636"/>
                  <a:pt x="8082069" y="2174668"/>
                  <a:pt x="8084513" y="2176436"/>
                </a:cubicBezTo>
                <a:cubicBezTo>
                  <a:pt x="8086958" y="2178203"/>
                  <a:pt x="8089742" y="2179823"/>
                  <a:pt x="8092864" y="2181296"/>
                </a:cubicBezTo>
                <a:cubicBezTo>
                  <a:pt x="8095986" y="2182768"/>
                  <a:pt x="8099168" y="2184256"/>
                  <a:pt x="8102408" y="2185758"/>
                </a:cubicBezTo>
                <a:cubicBezTo>
                  <a:pt x="8105648" y="2187261"/>
                  <a:pt x="8108829" y="2188910"/>
                  <a:pt x="8111951" y="2190707"/>
                </a:cubicBezTo>
                <a:cubicBezTo>
                  <a:pt x="8115074" y="2192504"/>
                  <a:pt x="8117857" y="2194624"/>
                  <a:pt x="8120302" y="2197069"/>
                </a:cubicBezTo>
                <a:cubicBezTo>
                  <a:pt x="8122747" y="2199514"/>
                  <a:pt x="8124720" y="2202401"/>
                  <a:pt x="8126222" y="2205729"/>
                </a:cubicBezTo>
                <a:cubicBezTo>
                  <a:pt x="8127725" y="2209058"/>
                  <a:pt x="8128476" y="2212990"/>
                  <a:pt x="8128476" y="2217526"/>
                </a:cubicBezTo>
                <a:cubicBezTo>
                  <a:pt x="8128476" y="2222887"/>
                  <a:pt x="8127489" y="2227659"/>
                  <a:pt x="8125515" y="2231841"/>
                </a:cubicBezTo>
                <a:cubicBezTo>
                  <a:pt x="8123542" y="2236024"/>
                  <a:pt x="8120803" y="2239574"/>
                  <a:pt x="8117297" y="2242489"/>
                </a:cubicBezTo>
                <a:cubicBezTo>
                  <a:pt x="8113792" y="2245406"/>
                  <a:pt x="8109669" y="2247600"/>
                  <a:pt x="8104926" y="2249073"/>
                </a:cubicBezTo>
                <a:cubicBezTo>
                  <a:pt x="8100184" y="2250546"/>
                  <a:pt x="8095073" y="2251282"/>
                  <a:pt x="8089594" y="2251282"/>
                </a:cubicBezTo>
                <a:cubicBezTo>
                  <a:pt x="8085766" y="2251282"/>
                  <a:pt x="8082216" y="2250958"/>
                  <a:pt x="8078946" y="2250310"/>
                </a:cubicBezTo>
                <a:cubicBezTo>
                  <a:pt x="8075677" y="2249662"/>
                  <a:pt x="8072760" y="2248867"/>
                  <a:pt x="8070198" y="2247924"/>
                </a:cubicBezTo>
                <a:cubicBezTo>
                  <a:pt x="8067635" y="2246982"/>
                  <a:pt x="8065485" y="2246010"/>
                  <a:pt x="8063747" y="2245008"/>
                </a:cubicBezTo>
                <a:cubicBezTo>
                  <a:pt x="8062009" y="2244007"/>
                  <a:pt x="8060802" y="2243152"/>
                  <a:pt x="8060124" y="2242445"/>
                </a:cubicBezTo>
                <a:cubicBezTo>
                  <a:pt x="8059447" y="2241739"/>
                  <a:pt x="8058946" y="2240840"/>
                  <a:pt x="8058622" y="2239750"/>
                </a:cubicBezTo>
                <a:cubicBezTo>
                  <a:pt x="8058298" y="2238660"/>
                  <a:pt x="8058136" y="2237203"/>
                  <a:pt x="8058136" y="2235376"/>
                </a:cubicBezTo>
                <a:cubicBezTo>
                  <a:pt x="8058136" y="2234080"/>
                  <a:pt x="8058195" y="2233005"/>
                  <a:pt x="8058313" y="2232151"/>
                </a:cubicBezTo>
                <a:cubicBezTo>
                  <a:pt x="8058431" y="2231297"/>
                  <a:pt x="8058607" y="2230604"/>
                  <a:pt x="8058843" y="2230074"/>
                </a:cubicBezTo>
                <a:cubicBezTo>
                  <a:pt x="8059079" y="2229544"/>
                  <a:pt x="8059373" y="2229176"/>
                  <a:pt x="8059726" y="2228970"/>
                </a:cubicBezTo>
                <a:cubicBezTo>
                  <a:pt x="8060080" y="2228763"/>
                  <a:pt x="8060493" y="2228660"/>
                  <a:pt x="8060964" y="2228660"/>
                </a:cubicBezTo>
                <a:cubicBezTo>
                  <a:pt x="8061788" y="2228660"/>
                  <a:pt x="8062952" y="2229161"/>
                  <a:pt x="8064454" y="2230162"/>
                </a:cubicBezTo>
                <a:cubicBezTo>
                  <a:pt x="8065956" y="2231164"/>
                  <a:pt x="8067886" y="2232254"/>
                  <a:pt x="8070242" y="2233432"/>
                </a:cubicBezTo>
                <a:cubicBezTo>
                  <a:pt x="8072599" y="2234610"/>
                  <a:pt x="8075441" y="2235715"/>
                  <a:pt x="8078769" y="2236746"/>
                </a:cubicBezTo>
                <a:cubicBezTo>
                  <a:pt x="8082098" y="2237777"/>
                  <a:pt x="8085942" y="2238292"/>
                  <a:pt x="8090301" y="2238292"/>
                </a:cubicBezTo>
                <a:cubicBezTo>
                  <a:pt x="8093600" y="2238292"/>
                  <a:pt x="8096620" y="2237850"/>
                  <a:pt x="8099359" y="2236967"/>
                </a:cubicBezTo>
                <a:cubicBezTo>
                  <a:pt x="8102098" y="2236083"/>
                  <a:pt x="8104455" y="2234831"/>
                  <a:pt x="8106428" y="2233211"/>
                </a:cubicBezTo>
                <a:cubicBezTo>
                  <a:pt x="8108402" y="2231591"/>
                  <a:pt x="8109919" y="2229603"/>
                  <a:pt x="8110979" y="2227246"/>
                </a:cubicBezTo>
                <a:cubicBezTo>
                  <a:pt x="8112039" y="2224890"/>
                  <a:pt x="8112570" y="2222209"/>
                  <a:pt x="8112570" y="2219205"/>
                </a:cubicBezTo>
                <a:cubicBezTo>
                  <a:pt x="8112570" y="2215965"/>
                  <a:pt x="8111834" y="2213196"/>
                  <a:pt x="8110361" y="2210898"/>
                </a:cubicBezTo>
                <a:cubicBezTo>
                  <a:pt x="8108888" y="2208601"/>
                  <a:pt x="8106944" y="2206583"/>
                  <a:pt x="8104528" y="2204846"/>
                </a:cubicBezTo>
                <a:cubicBezTo>
                  <a:pt x="8102113" y="2203108"/>
                  <a:pt x="8099359" y="2201517"/>
                  <a:pt x="8096266" y="2200073"/>
                </a:cubicBezTo>
                <a:cubicBezTo>
                  <a:pt x="8093173" y="2198630"/>
                  <a:pt x="8090007" y="2197158"/>
                  <a:pt x="8086767" y="2195655"/>
                </a:cubicBezTo>
                <a:cubicBezTo>
                  <a:pt x="8083527" y="2194153"/>
                  <a:pt x="8080375" y="2192489"/>
                  <a:pt x="8077311" y="2190662"/>
                </a:cubicBezTo>
                <a:cubicBezTo>
                  <a:pt x="8074248" y="2188836"/>
                  <a:pt x="8071509" y="2186686"/>
                  <a:pt x="8069093" y="2184212"/>
                </a:cubicBezTo>
                <a:cubicBezTo>
                  <a:pt x="8066678" y="2181738"/>
                  <a:pt x="8064719" y="2178836"/>
                  <a:pt x="8063217" y="2175508"/>
                </a:cubicBezTo>
                <a:cubicBezTo>
                  <a:pt x="8061715" y="2172180"/>
                  <a:pt x="8060964" y="2168188"/>
                  <a:pt x="8060964" y="2163534"/>
                </a:cubicBezTo>
                <a:cubicBezTo>
                  <a:pt x="8060964" y="2158762"/>
                  <a:pt x="8061833" y="2154506"/>
                  <a:pt x="8063570" y="2150765"/>
                </a:cubicBezTo>
                <a:cubicBezTo>
                  <a:pt x="8065309" y="2147024"/>
                  <a:pt x="8067724" y="2143887"/>
                  <a:pt x="8070816" y="2141355"/>
                </a:cubicBezTo>
                <a:cubicBezTo>
                  <a:pt x="8073909" y="2138821"/>
                  <a:pt x="8077592" y="2136891"/>
                  <a:pt x="8081862" y="2135566"/>
                </a:cubicBezTo>
                <a:cubicBezTo>
                  <a:pt x="8086134" y="2134241"/>
                  <a:pt x="8090743" y="2133578"/>
                  <a:pt x="8095692" y="2133578"/>
                </a:cubicBezTo>
                <a:close/>
                <a:moveTo>
                  <a:pt x="7619442" y="2133578"/>
                </a:moveTo>
                <a:cubicBezTo>
                  <a:pt x="7621975" y="2133578"/>
                  <a:pt x="7624523" y="2133799"/>
                  <a:pt x="7627086" y="2134241"/>
                </a:cubicBezTo>
                <a:cubicBezTo>
                  <a:pt x="7629648" y="2134682"/>
                  <a:pt x="7632064" y="2135272"/>
                  <a:pt x="7634332" y="2136008"/>
                </a:cubicBezTo>
                <a:cubicBezTo>
                  <a:pt x="7636600" y="2136744"/>
                  <a:pt x="7638617" y="2137569"/>
                  <a:pt x="7640385" y="2138482"/>
                </a:cubicBezTo>
                <a:cubicBezTo>
                  <a:pt x="7642152" y="2139395"/>
                  <a:pt x="7643316" y="2140132"/>
                  <a:pt x="7643875" y="2140691"/>
                </a:cubicBezTo>
                <a:cubicBezTo>
                  <a:pt x="7644435" y="2141251"/>
                  <a:pt x="7644803" y="2141693"/>
                  <a:pt x="7644980" y="2142017"/>
                </a:cubicBezTo>
                <a:cubicBezTo>
                  <a:pt x="7645157" y="2142341"/>
                  <a:pt x="7645304" y="2142754"/>
                  <a:pt x="7645422" y="2143254"/>
                </a:cubicBezTo>
                <a:cubicBezTo>
                  <a:pt x="7645540" y="2143755"/>
                  <a:pt x="7645628" y="2144359"/>
                  <a:pt x="7645687" y="2145065"/>
                </a:cubicBezTo>
                <a:cubicBezTo>
                  <a:pt x="7645746" y="2145772"/>
                  <a:pt x="7645775" y="2146686"/>
                  <a:pt x="7645775" y="2147805"/>
                </a:cubicBezTo>
                <a:cubicBezTo>
                  <a:pt x="7645775" y="2148865"/>
                  <a:pt x="7645731" y="2149808"/>
                  <a:pt x="7645643" y="2150633"/>
                </a:cubicBezTo>
                <a:cubicBezTo>
                  <a:pt x="7645554" y="2151457"/>
                  <a:pt x="7645422" y="2152149"/>
                  <a:pt x="7645245" y="2152709"/>
                </a:cubicBezTo>
                <a:cubicBezTo>
                  <a:pt x="7645068" y="2153269"/>
                  <a:pt x="7644818" y="2153681"/>
                  <a:pt x="7644494" y="2153946"/>
                </a:cubicBezTo>
                <a:cubicBezTo>
                  <a:pt x="7644170" y="2154211"/>
                  <a:pt x="7643802" y="2154344"/>
                  <a:pt x="7643389" y="2154344"/>
                </a:cubicBezTo>
                <a:cubicBezTo>
                  <a:pt x="7642742" y="2154344"/>
                  <a:pt x="7641725" y="2153932"/>
                  <a:pt x="7640341" y="2153107"/>
                </a:cubicBezTo>
                <a:cubicBezTo>
                  <a:pt x="7638956" y="2152282"/>
                  <a:pt x="7637263" y="2151354"/>
                  <a:pt x="7635260" y="2150323"/>
                </a:cubicBezTo>
                <a:cubicBezTo>
                  <a:pt x="7633257" y="2149292"/>
                  <a:pt x="7630885" y="2148350"/>
                  <a:pt x="7628146" y="2147496"/>
                </a:cubicBezTo>
                <a:cubicBezTo>
                  <a:pt x="7625407" y="2146641"/>
                  <a:pt x="7622329" y="2146214"/>
                  <a:pt x="7618912" y="2146214"/>
                </a:cubicBezTo>
                <a:cubicBezTo>
                  <a:pt x="7615730" y="2146214"/>
                  <a:pt x="7612962" y="2146641"/>
                  <a:pt x="7610605" y="2147496"/>
                </a:cubicBezTo>
                <a:cubicBezTo>
                  <a:pt x="7608249" y="2148350"/>
                  <a:pt x="7606305" y="2149484"/>
                  <a:pt x="7604773" y="2150897"/>
                </a:cubicBezTo>
                <a:cubicBezTo>
                  <a:pt x="7603242" y="2152312"/>
                  <a:pt x="7602093" y="2153990"/>
                  <a:pt x="7601327" y="2155935"/>
                </a:cubicBezTo>
                <a:cubicBezTo>
                  <a:pt x="7600561" y="2157878"/>
                  <a:pt x="7600178" y="2159940"/>
                  <a:pt x="7600178" y="2162120"/>
                </a:cubicBezTo>
                <a:cubicBezTo>
                  <a:pt x="7600178" y="2165302"/>
                  <a:pt x="7600915" y="2168041"/>
                  <a:pt x="7602387" y="2170338"/>
                </a:cubicBezTo>
                <a:cubicBezTo>
                  <a:pt x="7603860" y="2172636"/>
                  <a:pt x="7605819" y="2174668"/>
                  <a:pt x="7608264" y="2176436"/>
                </a:cubicBezTo>
                <a:cubicBezTo>
                  <a:pt x="7610709" y="2178203"/>
                  <a:pt x="7613492" y="2179823"/>
                  <a:pt x="7616614" y="2181296"/>
                </a:cubicBezTo>
                <a:cubicBezTo>
                  <a:pt x="7619737" y="2182768"/>
                  <a:pt x="7622918" y="2184256"/>
                  <a:pt x="7626158" y="2185758"/>
                </a:cubicBezTo>
                <a:cubicBezTo>
                  <a:pt x="7629398" y="2187261"/>
                  <a:pt x="7632579" y="2188910"/>
                  <a:pt x="7635701" y="2190707"/>
                </a:cubicBezTo>
                <a:cubicBezTo>
                  <a:pt x="7638824" y="2192504"/>
                  <a:pt x="7641607" y="2194624"/>
                  <a:pt x="7644052" y="2197069"/>
                </a:cubicBezTo>
                <a:cubicBezTo>
                  <a:pt x="7646497" y="2199514"/>
                  <a:pt x="7648470" y="2202401"/>
                  <a:pt x="7649973" y="2205729"/>
                </a:cubicBezTo>
                <a:cubicBezTo>
                  <a:pt x="7651475" y="2209058"/>
                  <a:pt x="7652226" y="2212990"/>
                  <a:pt x="7652226" y="2217526"/>
                </a:cubicBezTo>
                <a:cubicBezTo>
                  <a:pt x="7652226" y="2222887"/>
                  <a:pt x="7651239" y="2227659"/>
                  <a:pt x="7649266" y="2231841"/>
                </a:cubicBezTo>
                <a:cubicBezTo>
                  <a:pt x="7647293" y="2236024"/>
                  <a:pt x="7644553" y="2239574"/>
                  <a:pt x="7641048" y="2242489"/>
                </a:cubicBezTo>
                <a:cubicBezTo>
                  <a:pt x="7637543" y="2245406"/>
                  <a:pt x="7633419" y="2247600"/>
                  <a:pt x="7628676" y="2249073"/>
                </a:cubicBezTo>
                <a:cubicBezTo>
                  <a:pt x="7623934" y="2250546"/>
                  <a:pt x="7618823" y="2251282"/>
                  <a:pt x="7613345" y="2251282"/>
                </a:cubicBezTo>
                <a:cubicBezTo>
                  <a:pt x="7609516" y="2251282"/>
                  <a:pt x="7605966" y="2250958"/>
                  <a:pt x="7602696" y="2250310"/>
                </a:cubicBezTo>
                <a:cubicBezTo>
                  <a:pt x="7599427" y="2249662"/>
                  <a:pt x="7596511" y="2248867"/>
                  <a:pt x="7593948" y="2247924"/>
                </a:cubicBezTo>
                <a:cubicBezTo>
                  <a:pt x="7591385" y="2246982"/>
                  <a:pt x="7589236" y="2246010"/>
                  <a:pt x="7587497" y="2245008"/>
                </a:cubicBezTo>
                <a:cubicBezTo>
                  <a:pt x="7585760" y="2244007"/>
                  <a:pt x="7584552" y="2243152"/>
                  <a:pt x="7583874" y="2242445"/>
                </a:cubicBezTo>
                <a:cubicBezTo>
                  <a:pt x="7583197" y="2241739"/>
                  <a:pt x="7582696" y="2240840"/>
                  <a:pt x="7582372" y="2239750"/>
                </a:cubicBezTo>
                <a:cubicBezTo>
                  <a:pt x="7582048" y="2238660"/>
                  <a:pt x="7581886" y="2237203"/>
                  <a:pt x="7581886" y="2235376"/>
                </a:cubicBezTo>
                <a:cubicBezTo>
                  <a:pt x="7581886" y="2234080"/>
                  <a:pt x="7581945" y="2233005"/>
                  <a:pt x="7582063" y="2232151"/>
                </a:cubicBezTo>
                <a:cubicBezTo>
                  <a:pt x="7582181" y="2231297"/>
                  <a:pt x="7582358" y="2230604"/>
                  <a:pt x="7582593" y="2230074"/>
                </a:cubicBezTo>
                <a:cubicBezTo>
                  <a:pt x="7582829" y="2229544"/>
                  <a:pt x="7583123" y="2229176"/>
                  <a:pt x="7583477" y="2228970"/>
                </a:cubicBezTo>
                <a:cubicBezTo>
                  <a:pt x="7583830" y="2228763"/>
                  <a:pt x="7584243" y="2228660"/>
                  <a:pt x="7584714" y="2228660"/>
                </a:cubicBezTo>
                <a:cubicBezTo>
                  <a:pt x="7585539" y="2228660"/>
                  <a:pt x="7586702" y="2229161"/>
                  <a:pt x="7588204" y="2230162"/>
                </a:cubicBezTo>
                <a:cubicBezTo>
                  <a:pt x="7589707" y="2231164"/>
                  <a:pt x="7591636" y="2232254"/>
                  <a:pt x="7593992" y="2233432"/>
                </a:cubicBezTo>
                <a:cubicBezTo>
                  <a:pt x="7596349" y="2234610"/>
                  <a:pt x="7599191" y="2235715"/>
                  <a:pt x="7602520" y="2236746"/>
                </a:cubicBezTo>
                <a:cubicBezTo>
                  <a:pt x="7605849" y="2237777"/>
                  <a:pt x="7609692" y="2238292"/>
                  <a:pt x="7614052" y="2238292"/>
                </a:cubicBezTo>
                <a:cubicBezTo>
                  <a:pt x="7617351" y="2238292"/>
                  <a:pt x="7620370" y="2237850"/>
                  <a:pt x="7623109" y="2236967"/>
                </a:cubicBezTo>
                <a:cubicBezTo>
                  <a:pt x="7625848" y="2236083"/>
                  <a:pt x="7628205" y="2234831"/>
                  <a:pt x="7630178" y="2233211"/>
                </a:cubicBezTo>
                <a:cubicBezTo>
                  <a:pt x="7632152" y="2231591"/>
                  <a:pt x="7633669" y="2229603"/>
                  <a:pt x="7634729" y="2227246"/>
                </a:cubicBezTo>
                <a:cubicBezTo>
                  <a:pt x="7635790" y="2224890"/>
                  <a:pt x="7636320" y="2222209"/>
                  <a:pt x="7636320" y="2219205"/>
                </a:cubicBezTo>
                <a:cubicBezTo>
                  <a:pt x="7636320" y="2215965"/>
                  <a:pt x="7635584" y="2213196"/>
                  <a:pt x="7634111" y="2210898"/>
                </a:cubicBezTo>
                <a:cubicBezTo>
                  <a:pt x="7632638" y="2208601"/>
                  <a:pt x="7630694" y="2206583"/>
                  <a:pt x="7628279" y="2204846"/>
                </a:cubicBezTo>
                <a:cubicBezTo>
                  <a:pt x="7625864" y="2203108"/>
                  <a:pt x="7623109" y="2201517"/>
                  <a:pt x="7620016" y="2200073"/>
                </a:cubicBezTo>
                <a:cubicBezTo>
                  <a:pt x="7616923" y="2198630"/>
                  <a:pt x="7613757" y="2197158"/>
                  <a:pt x="7610517" y="2195655"/>
                </a:cubicBezTo>
                <a:cubicBezTo>
                  <a:pt x="7607277" y="2194153"/>
                  <a:pt x="7604125" y="2192489"/>
                  <a:pt x="7601062" y="2190662"/>
                </a:cubicBezTo>
                <a:cubicBezTo>
                  <a:pt x="7597998" y="2188836"/>
                  <a:pt x="7595259" y="2186686"/>
                  <a:pt x="7592844" y="2184212"/>
                </a:cubicBezTo>
                <a:cubicBezTo>
                  <a:pt x="7590429" y="2181738"/>
                  <a:pt x="7588469" y="2178836"/>
                  <a:pt x="7586967" y="2175508"/>
                </a:cubicBezTo>
                <a:cubicBezTo>
                  <a:pt x="7585465" y="2172180"/>
                  <a:pt x="7584714" y="2168188"/>
                  <a:pt x="7584714" y="2163534"/>
                </a:cubicBezTo>
                <a:cubicBezTo>
                  <a:pt x="7584714" y="2158762"/>
                  <a:pt x="7585583" y="2154506"/>
                  <a:pt x="7587321" y="2150765"/>
                </a:cubicBezTo>
                <a:cubicBezTo>
                  <a:pt x="7589059" y="2147024"/>
                  <a:pt x="7591474" y="2143887"/>
                  <a:pt x="7594567" y="2141355"/>
                </a:cubicBezTo>
                <a:cubicBezTo>
                  <a:pt x="7597660" y="2138821"/>
                  <a:pt x="7601342" y="2136891"/>
                  <a:pt x="7605613" y="2135566"/>
                </a:cubicBezTo>
                <a:cubicBezTo>
                  <a:pt x="7609884" y="2134241"/>
                  <a:pt x="7614493" y="2133578"/>
                  <a:pt x="7619442" y="2133578"/>
                </a:cubicBezTo>
                <a:close/>
                <a:moveTo>
                  <a:pt x="7152717" y="2133578"/>
                </a:moveTo>
                <a:cubicBezTo>
                  <a:pt x="7155250" y="2133578"/>
                  <a:pt x="7157798" y="2133799"/>
                  <a:pt x="7160361" y="2134241"/>
                </a:cubicBezTo>
                <a:cubicBezTo>
                  <a:pt x="7162923" y="2134682"/>
                  <a:pt x="7165339" y="2135272"/>
                  <a:pt x="7167607" y="2136008"/>
                </a:cubicBezTo>
                <a:cubicBezTo>
                  <a:pt x="7169875" y="2136744"/>
                  <a:pt x="7171892" y="2137569"/>
                  <a:pt x="7173660" y="2138482"/>
                </a:cubicBezTo>
                <a:cubicBezTo>
                  <a:pt x="7175427" y="2139395"/>
                  <a:pt x="7176591" y="2140132"/>
                  <a:pt x="7177150" y="2140691"/>
                </a:cubicBezTo>
                <a:cubicBezTo>
                  <a:pt x="7177710" y="2141251"/>
                  <a:pt x="7178078" y="2141693"/>
                  <a:pt x="7178255" y="2142017"/>
                </a:cubicBezTo>
                <a:cubicBezTo>
                  <a:pt x="7178432" y="2142341"/>
                  <a:pt x="7178579" y="2142754"/>
                  <a:pt x="7178697" y="2143254"/>
                </a:cubicBezTo>
                <a:cubicBezTo>
                  <a:pt x="7178815" y="2143755"/>
                  <a:pt x="7178903" y="2144359"/>
                  <a:pt x="7178962" y="2145065"/>
                </a:cubicBezTo>
                <a:cubicBezTo>
                  <a:pt x="7179021" y="2145772"/>
                  <a:pt x="7179050" y="2146686"/>
                  <a:pt x="7179050" y="2147805"/>
                </a:cubicBezTo>
                <a:cubicBezTo>
                  <a:pt x="7179050" y="2148865"/>
                  <a:pt x="7179006" y="2149808"/>
                  <a:pt x="7178918" y="2150633"/>
                </a:cubicBezTo>
                <a:cubicBezTo>
                  <a:pt x="7178829" y="2151457"/>
                  <a:pt x="7178697" y="2152149"/>
                  <a:pt x="7178520" y="2152709"/>
                </a:cubicBezTo>
                <a:cubicBezTo>
                  <a:pt x="7178343" y="2153269"/>
                  <a:pt x="7178093" y="2153681"/>
                  <a:pt x="7177769" y="2153946"/>
                </a:cubicBezTo>
                <a:cubicBezTo>
                  <a:pt x="7177445" y="2154211"/>
                  <a:pt x="7177077" y="2154344"/>
                  <a:pt x="7176664" y="2154344"/>
                </a:cubicBezTo>
                <a:cubicBezTo>
                  <a:pt x="7176017" y="2154344"/>
                  <a:pt x="7175000" y="2153932"/>
                  <a:pt x="7173616" y="2153107"/>
                </a:cubicBezTo>
                <a:cubicBezTo>
                  <a:pt x="7172231" y="2152282"/>
                  <a:pt x="7170538" y="2151354"/>
                  <a:pt x="7168535" y="2150323"/>
                </a:cubicBezTo>
                <a:cubicBezTo>
                  <a:pt x="7166532" y="2149292"/>
                  <a:pt x="7164160" y="2148350"/>
                  <a:pt x="7161421" y="2147496"/>
                </a:cubicBezTo>
                <a:cubicBezTo>
                  <a:pt x="7158682" y="2146641"/>
                  <a:pt x="7155604" y="2146214"/>
                  <a:pt x="7152187" y="2146214"/>
                </a:cubicBezTo>
                <a:cubicBezTo>
                  <a:pt x="7149005" y="2146214"/>
                  <a:pt x="7146237" y="2146641"/>
                  <a:pt x="7143880" y="2147496"/>
                </a:cubicBezTo>
                <a:cubicBezTo>
                  <a:pt x="7141524" y="2148350"/>
                  <a:pt x="7139580" y="2149484"/>
                  <a:pt x="7138048" y="2150897"/>
                </a:cubicBezTo>
                <a:cubicBezTo>
                  <a:pt x="7136517" y="2152312"/>
                  <a:pt x="7135368" y="2153990"/>
                  <a:pt x="7134602" y="2155935"/>
                </a:cubicBezTo>
                <a:cubicBezTo>
                  <a:pt x="7133836" y="2157878"/>
                  <a:pt x="7133453" y="2159940"/>
                  <a:pt x="7133453" y="2162120"/>
                </a:cubicBezTo>
                <a:cubicBezTo>
                  <a:pt x="7133453" y="2165302"/>
                  <a:pt x="7134190" y="2168041"/>
                  <a:pt x="7135662" y="2170338"/>
                </a:cubicBezTo>
                <a:cubicBezTo>
                  <a:pt x="7137135" y="2172636"/>
                  <a:pt x="7139094" y="2174668"/>
                  <a:pt x="7141539" y="2176436"/>
                </a:cubicBezTo>
                <a:cubicBezTo>
                  <a:pt x="7143984" y="2178203"/>
                  <a:pt x="7146767" y="2179823"/>
                  <a:pt x="7149889" y="2181296"/>
                </a:cubicBezTo>
                <a:cubicBezTo>
                  <a:pt x="7153012" y="2182768"/>
                  <a:pt x="7156193" y="2184256"/>
                  <a:pt x="7159433" y="2185758"/>
                </a:cubicBezTo>
                <a:cubicBezTo>
                  <a:pt x="7162673" y="2187261"/>
                  <a:pt x="7165854" y="2188910"/>
                  <a:pt x="7168976" y="2190707"/>
                </a:cubicBezTo>
                <a:cubicBezTo>
                  <a:pt x="7172099" y="2192504"/>
                  <a:pt x="7174882" y="2194624"/>
                  <a:pt x="7177327" y="2197069"/>
                </a:cubicBezTo>
                <a:cubicBezTo>
                  <a:pt x="7179772" y="2199514"/>
                  <a:pt x="7181745" y="2202401"/>
                  <a:pt x="7183248" y="2205729"/>
                </a:cubicBezTo>
                <a:cubicBezTo>
                  <a:pt x="7184750" y="2209058"/>
                  <a:pt x="7185501" y="2212990"/>
                  <a:pt x="7185501" y="2217526"/>
                </a:cubicBezTo>
                <a:cubicBezTo>
                  <a:pt x="7185501" y="2222887"/>
                  <a:pt x="7184514" y="2227659"/>
                  <a:pt x="7182541" y="2231841"/>
                </a:cubicBezTo>
                <a:cubicBezTo>
                  <a:pt x="7180568" y="2236024"/>
                  <a:pt x="7177828" y="2239574"/>
                  <a:pt x="7174323" y="2242489"/>
                </a:cubicBezTo>
                <a:cubicBezTo>
                  <a:pt x="7170818" y="2245406"/>
                  <a:pt x="7166694" y="2247600"/>
                  <a:pt x="7161951" y="2249073"/>
                </a:cubicBezTo>
                <a:cubicBezTo>
                  <a:pt x="7157209" y="2250546"/>
                  <a:pt x="7152098" y="2251282"/>
                  <a:pt x="7146620" y="2251282"/>
                </a:cubicBezTo>
                <a:cubicBezTo>
                  <a:pt x="7142791" y="2251282"/>
                  <a:pt x="7139241" y="2250958"/>
                  <a:pt x="7135971" y="2250310"/>
                </a:cubicBezTo>
                <a:cubicBezTo>
                  <a:pt x="7132702" y="2249662"/>
                  <a:pt x="7129786" y="2248867"/>
                  <a:pt x="7127223" y="2247924"/>
                </a:cubicBezTo>
                <a:cubicBezTo>
                  <a:pt x="7124660" y="2246982"/>
                  <a:pt x="7122511" y="2246010"/>
                  <a:pt x="7120772" y="2245008"/>
                </a:cubicBezTo>
                <a:cubicBezTo>
                  <a:pt x="7119035" y="2244007"/>
                  <a:pt x="7117827" y="2243152"/>
                  <a:pt x="7117149" y="2242445"/>
                </a:cubicBezTo>
                <a:cubicBezTo>
                  <a:pt x="7116472" y="2241739"/>
                  <a:pt x="7115971" y="2240840"/>
                  <a:pt x="7115647" y="2239750"/>
                </a:cubicBezTo>
                <a:cubicBezTo>
                  <a:pt x="7115323" y="2238660"/>
                  <a:pt x="7115161" y="2237203"/>
                  <a:pt x="7115161" y="2235376"/>
                </a:cubicBezTo>
                <a:cubicBezTo>
                  <a:pt x="7115161" y="2234080"/>
                  <a:pt x="7115220" y="2233005"/>
                  <a:pt x="7115338" y="2232151"/>
                </a:cubicBezTo>
                <a:cubicBezTo>
                  <a:pt x="7115456" y="2231297"/>
                  <a:pt x="7115633" y="2230604"/>
                  <a:pt x="7115868" y="2230074"/>
                </a:cubicBezTo>
                <a:cubicBezTo>
                  <a:pt x="7116104" y="2229544"/>
                  <a:pt x="7116398" y="2229176"/>
                  <a:pt x="7116752" y="2228970"/>
                </a:cubicBezTo>
                <a:cubicBezTo>
                  <a:pt x="7117105" y="2228763"/>
                  <a:pt x="7117518" y="2228660"/>
                  <a:pt x="7117989" y="2228660"/>
                </a:cubicBezTo>
                <a:cubicBezTo>
                  <a:pt x="7118814" y="2228660"/>
                  <a:pt x="7119977" y="2229161"/>
                  <a:pt x="7121479" y="2230162"/>
                </a:cubicBezTo>
                <a:cubicBezTo>
                  <a:pt x="7122982" y="2231164"/>
                  <a:pt x="7124911" y="2232254"/>
                  <a:pt x="7127267" y="2233432"/>
                </a:cubicBezTo>
                <a:cubicBezTo>
                  <a:pt x="7129624" y="2234610"/>
                  <a:pt x="7132466" y="2235715"/>
                  <a:pt x="7135795" y="2236746"/>
                </a:cubicBezTo>
                <a:cubicBezTo>
                  <a:pt x="7139124" y="2237777"/>
                  <a:pt x="7142967" y="2238292"/>
                  <a:pt x="7147327" y="2238292"/>
                </a:cubicBezTo>
                <a:cubicBezTo>
                  <a:pt x="7150626" y="2238292"/>
                  <a:pt x="7153645" y="2237850"/>
                  <a:pt x="7156384" y="2236967"/>
                </a:cubicBezTo>
                <a:cubicBezTo>
                  <a:pt x="7159123" y="2236083"/>
                  <a:pt x="7161480" y="2234831"/>
                  <a:pt x="7163453" y="2233211"/>
                </a:cubicBezTo>
                <a:cubicBezTo>
                  <a:pt x="7165427" y="2231591"/>
                  <a:pt x="7166944" y="2229603"/>
                  <a:pt x="7168004" y="2227246"/>
                </a:cubicBezTo>
                <a:cubicBezTo>
                  <a:pt x="7169065" y="2224890"/>
                  <a:pt x="7169595" y="2222209"/>
                  <a:pt x="7169595" y="2219205"/>
                </a:cubicBezTo>
                <a:cubicBezTo>
                  <a:pt x="7169595" y="2215965"/>
                  <a:pt x="7168859" y="2213196"/>
                  <a:pt x="7167386" y="2210898"/>
                </a:cubicBezTo>
                <a:cubicBezTo>
                  <a:pt x="7165913" y="2208601"/>
                  <a:pt x="7163969" y="2206583"/>
                  <a:pt x="7161554" y="2204846"/>
                </a:cubicBezTo>
                <a:cubicBezTo>
                  <a:pt x="7159139" y="2203108"/>
                  <a:pt x="7156384" y="2201517"/>
                  <a:pt x="7153291" y="2200073"/>
                </a:cubicBezTo>
                <a:cubicBezTo>
                  <a:pt x="7150198" y="2198630"/>
                  <a:pt x="7147032" y="2197158"/>
                  <a:pt x="7143792" y="2195655"/>
                </a:cubicBezTo>
                <a:cubicBezTo>
                  <a:pt x="7140552" y="2194153"/>
                  <a:pt x="7137400" y="2192489"/>
                  <a:pt x="7134337" y="2190662"/>
                </a:cubicBezTo>
                <a:cubicBezTo>
                  <a:pt x="7131273" y="2188836"/>
                  <a:pt x="7128534" y="2186686"/>
                  <a:pt x="7126119" y="2184212"/>
                </a:cubicBezTo>
                <a:cubicBezTo>
                  <a:pt x="7123704" y="2181738"/>
                  <a:pt x="7121744" y="2178836"/>
                  <a:pt x="7120242" y="2175508"/>
                </a:cubicBezTo>
                <a:cubicBezTo>
                  <a:pt x="7118740" y="2172180"/>
                  <a:pt x="7117989" y="2168188"/>
                  <a:pt x="7117989" y="2163534"/>
                </a:cubicBezTo>
                <a:cubicBezTo>
                  <a:pt x="7117989" y="2158762"/>
                  <a:pt x="7118858" y="2154506"/>
                  <a:pt x="7120596" y="2150765"/>
                </a:cubicBezTo>
                <a:cubicBezTo>
                  <a:pt x="7122334" y="2147024"/>
                  <a:pt x="7124749" y="2143887"/>
                  <a:pt x="7127842" y="2141355"/>
                </a:cubicBezTo>
                <a:cubicBezTo>
                  <a:pt x="7130935" y="2138821"/>
                  <a:pt x="7134617" y="2136891"/>
                  <a:pt x="7138888" y="2135566"/>
                </a:cubicBezTo>
                <a:cubicBezTo>
                  <a:pt x="7143159" y="2134241"/>
                  <a:pt x="7147768" y="2133578"/>
                  <a:pt x="7152717" y="2133578"/>
                </a:cubicBezTo>
                <a:close/>
                <a:moveTo>
                  <a:pt x="6676467" y="2133578"/>
                </a:moveTo>
                <a:cubicBezTo>
                  <a:pt x="6679000" y="2133578"/>
                  <a:pt x="6681548" y="2133799"/>
                  <a:pt x="6684111" y="2134241"/>
                </a:cubicBezTo>
                <a:cubicBezTo>
                  <a:pt x="6686673" y="2134682"/>
                  <a:pt x="6689089" y="2135272"/>
                  <a:pt x="6691357" y="2136008"/>
                </a:cubicBezTo>
                <a:cubicBezTo>
                  <a:pt x="6693625" y="2136744"/>
                  <a:pt x="6695642" y="2137569"/>
                  <a:pt x="6697410" y="2138482"/>
                </a:cubicBezTo>
                <a:cubicBezTo>
                  <a:pt x="6699177" y="2139395"/>
                  <a:pt x="6700341" y="2140132"/>
                  <a:pt x="6700900" y="2140691"/>
                </a:cubicBezTo>
                <a:cubicBezTo>
                  <a:pt x="6701460" y="2141251"/>
                  <a:pt x="6701828" y="2141693"/>
                  <a:pt x="6702005" y="2142017"/>
                </a:cubicBezTo>
                <a:cubicBezTo>
                  <a:pt x="6702182" y="2142341"/>
                  <a:pt x="6702329" y="2142754"/>
                  <a:pt x="6702447" y="2143254"/>
                </a:cubicBezTo>
                <a:cubicBezTo>
                  <a:pt x="6702565" y="2143755"/>
                  <a:pt x="6702653" y="2144359"/>
                  <a:pt x="6702712" y="2145065"/>
                </a:cubicBezTo>
                <a:cubicBezTo>
                  <a:pt x="6702771" y="2145772"/>
                  <a:pt x="6702800" y="2146686"/>
                  <a:pt x="6702800" y="2147805"/>
                </a:cubicBezTo>
                <a:cubicBezTo>
                  <a:pt x="6702800" y="2148865"/>
                  <a:pt x="6702756" y="2149808"/>
                  <a:pt x="6702668" y="2150633"/>
                </a:cubicBezTo>
                <a:cubicBezTo>
                  <a:pt x="6702579" y="2151457"/>
                  <a:pt x="6702447" y="2152149"/>
                  <a:pt x="6702270" y="2152709"/>
                </a:cubicBezTo>
                <a:cubicBezTo>
                  <a:pt x="6702093" y="2153269"/>
                  <a:pt x="6701843" y="2153681"/>
                  <a:pt x="6701519" y="2153946"/>
                </a:cubicBezTo>
                <a:cubicBezTo>
                  <a:pt x="6701195" y="2154211"/>
                  <a:pt x="6700827" y="2154344"/>
                  <a:pt x="6700414" y="2154344"/>
                </a:cubicBezTo>
                <a:cubicBezTo>
                  <a:pt x="6699767" y="2154344"/>
                  <a:pt x="6698750" y="2153932"/>
                  <a:pt x="6697366" y="2153107"/>
                </a:cubicBezTo>
                <a:cubicBezTo>
                  <a:pt x="6695981" y="2152282"/>
                  <a:pt x="6694288" y="2151354"/>
                  <a:pt x="6692285" y="2150323"/>
                </a:cubicBezTo>
                <a:cubicBezTo>
                  <a:pt x="6690282" y="2149292"/>
                  <a:pt x="6687910" y="2148350"/>
                  <a:pt x="6685171" y="2147496"/>
                </a:cubicBezTo>
                <a:cubicBezTo>
                  <a:pt x="6682432" y="2146641"/>
                  <a:pt x="6679354" y="2146214"/>
                  <a:pt x="6675937" y="2146214"/>
                </a:cubicBezTo>
                <a:cubicBezTo>
                  <a:pt x="6672755" y="2146214"/>
                  <a:pt x="6669987" y="2146641"/>
                  <a:pt x="6667630" y="2147496"/>
                </a:cubicBezTo>
                <a:cubicBezTo>
                  <a:pt x="6665274" y="2148350"/>
                  <a:pt x="6663330" y="2149484"/>
                  <a:pt x="6661798" y="2150897"/>
                </a:cubicBezTo>
                <a:cubicBezTo>
                  <a:pt x="6660267" y="2152312"/>
                  <a:pt x="6659118" y="2153990"/>
                  <a:pt x="6658352" y="2155935"/>
                </a:cubicBezTo>
                <a:cubicBezTo>
                  <a:pt x="6657586" y="2157878"/>
                  <a:pt x="6657203" y="2159940"/>
                  <a:pt x="6657203" y="2162120"/>
                </a:cubicBezTo>
                <a:cubicBezTo>
                  <a:pt x="6657203" y="2165302"/>
                  <a:pt x="6657940" y="2168041"/>
                  <a:pt x="6659412" y="2170338"/>
                </a:cubicBezTo>
                <a:cubicBezTo>
                  <a:pt x="6660885" y="2172636"/>
                  <a:pt x="6662844" y="2174668"/>
                  <a:pt x="6665289" y="2176436"/>
                </a:cubicBezTo>
                <a:cubicBezTo>
                  <a:pt x="6667734" y="2178203"/>
                  <a:pt x="6670517" y="2179823"/>
                  <a:pt x="6673639" y="2181296"/>
                </a:cubicBezTo>
                <a:cubicBezTo>
                  <a:pt x="6676762" y="2182768"/>
                  <a:pt x="6679943" y="2184256"/>
                  <a:pt x="6683183" y="2185758"/>
                </a:cubicBezTo>
                <a:cubicBezTo>
                  <a:pt x="6686423" y="2187261"/>
                  <a:pt x="6689604" y="2188910"/>
                  <a:pt x="6692726" y="2190707"/>
                </a:cubicBezTo>
                <a:cubicBezTo>
                  <a:pt x="6695849" y="2192504"/>
                  <a:pt x="6698632" y="2194624"/>
                  <a:pt x="6701077" y="2197069"/>
                </a:cubicBezTo>
                <a:cubicBezTo>
                  <a:pt x="6703522" y="2199514"/>
                  <a:pt x="6705495" y="2202401"/>
                  <a:pt x="6706998" y="2205729"/>
                </a:cubicBezTo>
                <a:cubicBezTo>
                  <a:pt x="6708500" y="2209058"/>
                  <a:pt x="6709251" y="2212990"/>
                  <a:pt x="6709251" y="2217526"/>
                </a:cubicBezTo>
                <a:cubicBezTo>
                  <a:pt x="6709251" y="2222887"/>
                  <a:pt x="6708264" y="2227659"/>
                  <a:pt x="6706291" y="2231841"/>
                </a:cubicBezTo>
                <a:cubicBezTo>
                  <a:pt x="6704318" y="2236024"/>
                  <a:pt x="6701578" y="2239574"/>
                  <a:pt x="6698073" y="2242489"/>
                </a:cubicBezTo>
                <a:cubicBezTo>
                  <a:pt x="6694568" y="2245406"/>
                  <a:pt x="6690444" y="2247600"/>
                  <a:pt x="6685701" y="2249073"/>
                </a:cubicBezTo>
                <a:cubicBezTo>
                  <a:pt x="6680959" y="2250546"/>
                  <a:pt x="6675848" y="2251282"/>
                  <a:pt x="6670370" y="2251282"/>
                </a:cubicBezTo>
                <a:cubicBezTo>
                  <a:pt x="6666541" y="2251282"/>
                  <a:pt x="6662991" y="2250958"/>
                  <a:pt x="6659721" y="2250310"/>
                </a:cubicBezTo>
                <a:cubicBezTo>
                  <a:pt x="6656452" y="2249662"/>
                  <a:pt x="6653536" y="2248867"/>
                  <a:pt x="6650973" y="2247924"/>
                </a:cubicBezTo>
                <a:cubicBezTo>
                  <a:pt x="6648410" y="2246982"/>
                  <a:pt x="6646261" y="2246010"/>
                  <a:pt x="6644522" y="2245008"/>
                </a:cubicBezTo>
                <a:cubicBezTo>
                  <a:pt x="6642785" y="2244007"/>
                  <a:pt x="6641577" y="2243152"/>
                  <a:pt x="6640899" y="2242445"/>
                </a:cubicBezTo>
                <a:cubicBezTo>
                  <a:pt x="6640222" y="2241739"/>
                  <a:pt x="6639721" y="2240840"/>
                  <a:pt x="6639397" y="2239750"/>
                </a:cubicBezTo>
                <a:cubicBezTo>
                  <a:pt x="6639073" y="2238660"/>
                  <a:pt x="6638911" y="2237203"/>
                  <a:pt x="6638911" y="2235376"/>
                </a:cubicBezTo>
                <a:cubicBezTo>
                  <a:pt x="6638911" y="2234080"/>
                  <a:pt x="6638970" y="2233005"/>
                  <a:pt x="6639088" y="2232151"/>
                </a:cubicBezTo>
                <a:cubicBezTo>
                  <a:pt x="6639206" y="2231297"/>
                  <a:pt x="6639383" y="2230604"/>
                  <a:pt x="6639618" y="2230074"/>
                </a:cubicBezTo>
                <a:cubicBezTo>
                  <a:pt x="6639854" y="2229544"/>
                  <a:pt x="6640148" y="2229176"/>
                  <a:pt x="6640502" y="2228970"/>
                </a:cubicBezTo>
                <a:cubicBezTo>
                  <a:pt x="6640855" y="2228763"/>
                  <a:pt x="6641268" y="2228660"/>
                  <a:pt x="6641739" y="2228660"/>
                </a:cubicBezTo>
                <a:cubicBezTo>
                  <a:pt x="6642564" y="2228660"/>
                  <a:pt x="6643727" y="2229161"/>
                  <a:pt x="6645229" y="2230162"/>
                </a:cubicBezTo>
                <a:cubicBezTo>
                  <a:pt x="6646732" y="2231164"/>
                  <a:pt x="6648661" y="2232254"/>
                  <a:pt x="6651017" y="2233432"/>
                </a:cubicBezTo>
                <a:cubicBezTo>
                  <a:pt x="6653374" y="2234610"/>
                  <a:pt x="6656216" y="2235715"/>
                  <a:pt x="6659545" y="2236746"/>
                </a:cubicBezTo>
                <a:cubicBezTo>
                  <a:pt x="6662874" y="2237777"/>
                  <a:pt x="6666717" y="2238292"/>
                  <a:pt x="6671077" y="2238292"/>
                </a:cubicBezTo>
                <a:cubicBezTo>
                  <a:pt x="6674376" y="2238292"/>
                  <a:pt x="6677395" y="2237850"/>
                  <a:pt x="6680134" y="2236967"/>
                </a:cubicBezTo>
                <a:cubicBezTo>
                  <a:pt x="6682873" y="2236083"/>
                  <a:pt x="6685230" y="2234831"/>
                  <a:pt x="6687203" y="2233211"/>
                </a:cubicBezTo>
                <a:cubicBezTo>
                  <a:pt x="6689177" y="2231591"/>
                  <a:pt x="6690694" y="2229603"/>
                  <a:pt x="6691754" y="2227246"/>
                </a:cubicBezTo>
                <a:cubicBezTo>
                  <a:pt x="6692815" y="2224890"/>
                  <a:pt x="6693345" y="2222209"/>
                  <a:pt x="6693345" y="2219205"/>
                </a:cubicBezTo>
                <a:cubicBezTo>
                  <a:pt x="6693345" y="2215965"/>
                  <a:pt x="6692609" y="2213196"/>
                  <a:pt x="6691136" y="2210898"/>
                </a:cubicBezTo>
                <a:cubicBezTo>
                  <a:pt x="6689663" y="2208601"/>
                  <a:pt x="6687719" y="2206583"/>
                  <a:pt x="6685304" y="2204846"/>
                </a:cubicBezTo>
                <a:cubicBezTo>
                  <a:pt x="6682889" y="2203108"/>
                  <a:pt x="6680134" y="2201517"/>
                  <a:pt x="6677041" y="2200073"/>
                </a:cubicBezTo>
                <a:cubicBezTo>
                  <a:pt x="6673948" y="2198630"/>
                  <a:pt x="6670782" y="2197158"/>
                  <a:pt x="6667542" y="2195655"/>
                </a:cubicBezTo>
                <a:cubicBezTo>
                  <a:pt x="6664302" y="2194153"/>
                  <a:pt x="6661150" y="2192489"/>
                  <a:pt x="6658087" y="2190662"/>
                </a:cubicBezTo>
                <a:cubicBezTo>
                  <a:pt x="6655023" y="2188836"/>
                  <a:pt x="6652284" y="2186686"/>
                  <a:pt x="6649869" y="2184212"/>
                </a:cubicBezTo>
                <a:cubicBezTo>
                  <a:pt x="6647454" y="2181738"/>
                  <a:pt x="6645494" y="2178836"/>
                  <a:pt x="6643992" y="2175508"/>
                </a:cubicBezTo>
                <a:cubicBezTo>
                  <a:pt x="6642490" y="2172180"/>
                  <a:pt x="6641739" y="2168188"/>
                  <a:pt x="6641739" y="2163534"/>
                </a:cubicBezTo>
                <a:cubicBezTo>
                  <a:pt x="6641739" y="2158762"/>
                  <a:pt x="6642608" y="2154506"/>
                  <a:pt x="6644346" y="2150765"/>
                </a:cubicBezTo>
                <a:cubicBezTo>
                  <a:pt x="6646084" y="2147024"/>
                  <a:pt x="6648499" y="2143887"/>
                  <a:pt x="6651592" y="2141355"/>
                </a:cubicBezTo>
                <a:cubicBezTo>
                  <a:pt x="6654685" y="2138821"/>
                  <a:pt x="6658367" y="2136891"/>
                  <a:pt x="6662638" y="2135566"/>
                </a:cubicBezTo>
                <a:cubicBezTo>
                  <a:pt x="6666909" y="2134241"/>
                  <a:pt x="6671518" y="2133578"/>
                  <a:pt x="6676467" y="2133578"/>
                </a:cubicBezTo>
                <a:close/>
                <a:moveTo>
                  <a:pt x="6209742" y="2133578"/>
                </a:moveTo>
                <a:cubicBezTo>
                  <a:pt x="6212275" y="2133578"/>
                  <a:pt x="6214823" y="2133799"/>
                  <a:pt x="6217386" y="2134241"/>
                </a:cubicBezTo>
                <a:cubicBezTo>
                  <a:pt x="6219948" y="2134682"/>
                  <a:pt x="6222364" y="2135272"/>
                  <a:pt x="6224632" y="2136008"/>
                </a:cubicBezTo>
                <a:cubicBezTo>
                  <a:pt x="6226900" y="2136744"/>
                  <a:pt x="6228917" y="2137569"/>
                  <a:pt x="6230685" y="2138482"/>
                </a:cubicBezTo>
                <a:cubicBezTo>
                  <a:pt x="6232452" y="2139395"/>
                  <a:pt x="6233616" y="2140132"/>
                  <a:pt x="6234175" y="2140691"/>
                </a:cubicBezTo>
                <a:cubicBezTo>
                  <a:pt x="6234735" y="2141251"/>
                  <a:pt x="6235103" y="2141693"/>
                  <a:pt x="6235280" y="2142017"/>
                </a:cubicBezTo>
                <a:cubicBezTo>
                  <a:pt x="6235457" y="2142341"/>
                  <a:pt x="6235604" y="2142754"/>
                  <a:pt x="6235722" y="2143254"/>
                </a:cubicBezTo>
                <a:cubicBezTo>
                  <a:pt x="6235840" y="2143755"/>
                  <a:pt x="6235928" y="2144359"/>
                  <a:pt x="6235987" y="2145065"/>
                </a:cubicBezTo>
                <a:cubicBezTo>
                  <a:pt x="6236046" y="2145772"/>
                  <a:pt x="6236075" y="2146686"/>
                  <a:pt x="6236075" y="2147805"/>
                </a:cubicBezTo>
                <a:cubicBezTo>
                  <a:pt x="6236075" y="2148865"/>
                  <a:pt x="6236031" y="2149808"/>
                  <a:pt x="6235943" y="2150633"/>
                </a:cubicBezTo>
                <a:cubicBezTo>
                  <a:pt x="6235854" y="2151457"/>
                  <a:pt x="6235722" y="2152149"/>
                  <a:pt x="6235545" y="2152709"/>
                </a:cubicBezTo>
                <a:cubicBezTo>
                  <a:pt x="6235368" y="2153269"/>
                  <a:pt x="6235118" y="2153681"/>
                  <a:pt x="6234794" y="2153946"/>
                </a:cubicBezTo>
                <a:cubicBezTo>
                  <a:pt x="6234470" y="2154211"/>
                  <a:pt x="6234102" y="2154344"/>
                  <a:pt x="6233689" y="2154344"/>
                </a:cubicBezTo>
                <a:cubicBezTo>
                  <a:pt x="6233042" y="2154344"/>
                  <a:pt x="6232025" y="2153932"/>
                  <a:pt x="6230641" y="2153107"/>
                </a:cubicBezTo>
                <a:cubicBezTo>
                  <a:pt x="6229256" y="2152282"/>
                  <a:pt x="6227563" y="2151354"/>
                  <a:pt x="6225560" y="2150323"/>
                </a:cubicBezTo>
                <a:cubicBezTo>
                  <a:pt x="6223557" y="2149292"/>
                  <a:pt x="6221185" y="2148350"/>
                  <a:pt x="6218446" y="2147496"/>
                </a:cubicBezTo>
                <a:cubicBezTo>
                  <a:pt x="6215707" y="2146641"/>
                  <a:pt x="6212629" y="2146214"/>
                  <a:pt x="6209212" y="2146214"/>
                </a:cubicBezTo>
                <a:cubicBezTo>
                  <a:pt x="6206030" y="2146214"/>
                  <a:pt x="6203262" y="2146641"/>
                  <a:pt x="6200905" y="2147496"/>
                </a:cubicBezTo>
                <a:cubicBezTo>
                  <a:pt x="6198549" y="2148350"/>
                  <a:pt x="6196605" y="2149484"/>
                  <a:pt x="6195073" y="2150897"/>
                </a:cubicBezTo>
                <a:cubicBezTo>
                  <a:pt x="6193542" y="2152312"/>
                  <a:pt x="6192393" y="2153990"/>
                  <a:pt x="6191627" y="2155935"/>
                </a:cubicBezTo>
                <a:cubicBezTo>
                  <a:pt x="6190861" y="2157878"/>
                  <a:pt x="6190478" y="2159940"/>
                  <a:pt x="6190478" y="2162120"/>
                </a:cubicBezTo>
                <a:cubicBezTo>
                  <a:pt x="6190478" y="2165302"/>
                  <a:pt x="6191215" y="2168041"/>
                  <a:pt x="6192687" y="2170338"/>
                </a:cubicBezTo>
                <a:cubicBezTo>
                  <a:pt x="6194160" y="2172636"/>
                  <a:pt x="6196119" y="2174668"/>
                  <a:pt x="6198564" y="2176436"/>
                </a:cubicBezTo>
                <a:cubicBezTo>
                  <a:pt x="6201009" y="2178203"/>
                  <a:pt x="6203792" y="2179823"/>
                  <a:pt x="6206914" y="2181296"/>
                </a:cubicBezTo>
                <a:cubicBezTo>
                  <a:pt x="6210037" y="2182768"/>
                  <a:pt x="6213218" y="2184256"/>
                  <a:pt x="6216458" y="2185758"/>
                </a:cubicBezTo>
                <a:cubicBezTo>
                  <a:pt x="6219698" y="2187261"/>
                  <a:pt x="6222879" y="2188910"/>
                  <a:pt x="6226001" y="2190707"/>
                </a:cubicBezTo>
                <a:cubicBezTo>
                  <a:pt x="6229124" y="2192504"/>
                  <a:pt x="6231907" y="2194624"/>
                  <a:pt x="6234352" y="2197069"/>
                </a:cubicBezTo>
                <a:cubicBezTo>
                  <a:pt x="6236797" y="2199514"/>
                  <a:pt x="6238770" y="2202401"/>
                  <a:pt x="6240273" y="2205729"/>
                </a:cubicBezTo>
                <a:cubicBezTo>
                  <a:pt x="6241775" y="2209058"/>
                  <a:pt x="6242526" y="2212990"/>
                  <a:pt x="6242526" y="2217526"/>
                </a:cubicBezTo>
                <a:cubicBezTo>
                  <a:pt x="6242526" y="2222887"/>
                  <a:pt x="6241539" y="2227659"/>
                  <a:pt x="6239566" y="2231841"/>
                </a:cubicBezTo>
                <a:cubicBezTo>
                  <a:pt x="6237593" y="2236024"/>
                  <a:pt x="6234853" y="2239574"/>
                  <a:pt x="6231348" y="2242489"/>
                </a:cubicBezTo>
                <a:cubicBezTo>
                  <a:pt x="6227843" y="2245406"/>
                  <a:pt x="6223719" y="2247600"/>
                  <a:pt x="6218976" y="2249073"/>
                </a:cubicBezTo>
                <a:cubicBezTo>
                  <a:pt x="6214234" y="2250546"/>
                  <a:pt x="6209123" y="2251282"/>
                  <a:pt x="6203645" y="2251282"/>
                </a:cubicBezTo>
                <a:cubicBezTo>
                  <a:pt x="6199816" y="2251282"/>
                  <a:pt x="6196266" y="2250958"/>
                  <a:pt x="6192996" y="2250310"/>
                </a:cubicBezTo>
                <a:cubicBezTo>
                  <a:pt x="6189727" y="2249662"/>
                  <a:pt x="6186811" y="2248867"/>
                  <a:pt x="6184248" y="2247924"/>
                </a:cubicBezTo>
                <a:cubicBezTo>
                  <a:pt x="6181685" y="2246982"/>
                  <a:pt x="6179536" y="2246010"/>
                  <a:pt x="6177797" y="2245008"/>
                </a:cubicBezTo>
                <a:cubicBezTo>
                  <a:pt x="6176060" y="2244007"/>
                  <a:pt x="6174852" y="2243152"/>
                  <a:pt x="6174174" y="2242445"/>
                </a:cubicBezTo>
                <a:cubicBezTo>
                  <a:pt x="6173497" y="2241739"/>
                  <a:pt x="6172996" y="2240840"/>
                  <a:pt x="6172672" y="2239750"/>
                </a:cubicBezTo>
                <a:cubicBezTo>
                  <a:pt x="6172348" y="2238660"/>
                  <a:pt x="6172186" y="2237203"/>
                  <a:pt x="6172186" y="2235376"/>
                </a:cubicBezTo>
                <a:cubicBezTo>
                  <a:pt x="6172186" y="2234080"/>
                  <a:pt x="6172245" y="2233005"/>
                  <a:pt x="6172363" y="2232151"/>
                </a:cubicBezTo>
                <a:cubicBezTo>
                  <a:pt x="6172481" y="2231297"/>
                  <a:pt x="6172658" y="2230604"/>
                  <a:pt x="6172893" y="2230074"/>
                </a:cubicBezTo>
                <a:cubicBezTo>
                  <a:pt x="6173129" y="2229544"/>
                  <a:pt x="6173423" y="2229176"/>
                  <a:pt x="6173777" y="2228970"/>
                </a:cubicBezTo>
                <a:cubicBezTo>
                  <a:pt x="6174130" y="2228763"/>
                  <a:pt x="6174543" y="2228660"/>
                  <a:pt x="6175014" y="2228660"/>
                </a:cubicBezTo>
                <a:cubicBezTo>
                  <a:pt x="6175839" y="2228660"/>
                  <a:pt x="6177002" y="2229161"/>
                  <a:pt x="6178504" y="2230162"/>
                </a:cubicBezTo>
                <a:cubicBezTo>
                  <a:pt x="6180007" y="2231164"/>
                  <a:pt x="6181936" y="2232254"/>
                  <a:pt x="6184292" y="2233432"/>
                </a:cubicBezTo>
                <a:cubicBezTo>
                  <a:pt x="6186649" y="2234610"/>
                  <a:pt x="6189491" y="2235715"/>
                  <a:pt x="6192820" y="2236746"/>
                </a:cubicBezTo>
                <a:cubicBezTo>
                  <a:pt x="6196149" y="2237777"/>
                  <a:pt x="6199992" y="2238292"/>
                  <a:pt x="6204352" y="2238292"/>
                </a:cubicBezTo>
                <a:cubicBezTo>
                  <a:pt x="6207651" y="2238292"/>
                  <a:pt x="6210670" y="2237850"/>
                  <a:pt x="6213409" y="2236967"/>
                </a:cubicBezTo>
                <a:cubicBezTo>
                  <a:pt x="6216148" y="2236083"/>
                  <a:pt x="6218505" y="2234831"/>
                  <a:pt x="6220478" y="2233211"/>
                </a:cubicBezTo>
                <a:cubicBezTo>
                  <a:pt x="6222452" y="2231591"/>
                  <a:pt x="6223969" y="2229603"/>
                  <a:pt x="6225029" y="2227246"/>
                </a:cubicBezTo>
                <a:cubicBezTo>
                  <a:pt x="6226090" y="2224890"/>
                  <a:pt x="6226620" y="2222209"/>
                  <a:pt x="6226620" y="2219205"/>
                </a:cubicBezTo>
                <a:cubicBezTo>
                  <a:pt x="6226620" y="2215965"/>
                  <a:pt x="6225884" y="2213196"/>
                  <a:pt x="6224411" y="2210898"/>
                </a:cubicBezTo>
                <a:cubicBezTo>
                  <a:pt x="6222938" y="2208601"/>
                  <a:pt x="6220994" y="2206583"/>
                  <a:pt x="6218579" y="2204846"/>
                </a:cubicBezTo>
                <a:cubicBezTo>
                  <a:pt x="6216164" y="2203108"/>
                  <a:pt x="6213409" y="2201517"/>
                  <a:pt x="6210316" y="2200073"/>
                </a:cubicBezTo>
                <a:cubicBezTo>
                  <a:pt x="6207223" y="2198630"/>
                  <a:pt x="6204057" y="2197158"/>
                  <a:pt x="6200817" y="2195655"/>
                </a:cubicBezTo>
                <a:cubicBezTo>
                  <a:pt x="6197577" y="2194153"/>
                  <a:pt x="6194425" y="2192489"/>
                  <a:pt x="6191362" y="2190662"/>
                </a:cubicBezTo>
                <a:cubicBezTo>
                  <a:pt x="6188298" y="2188836"/>
                  <a:pt x="6185559" y="2186686"/>
                  <a:pt x="6183144" y="2184212"/>
                </a:cubicBezTo>
                <a:cubicBezTo>
                  <a:pt x="6180729" y="2181738"/>
                  <a:pt x="6178769" y="2178836"/>
                  <a:pt x="6177267" y="2175508"/>
                </a:cubicBezTo>
                <a:cubicBezTo>
                  <a:pt x="6175765" y="2172180"/>
                  <a:pt x="6175014" y="2168188"/>
                  <a:pt x="6175014" y="2163534"/>
                </a:cubicBezTo>
                <a:cubicBezTo>
                  <a:pt x="6175014" y="2158762"/>
                  <a:pt x="6175883" y="2154506"/>
                  <a:pt x="6177621" y="2150765"/>
                </a:cubicBezTo>
                <a:cubicBezTo>
                  <a:pt x="6179359" y="2147024"/>
                  <a:pt x="6181774" y="2143887"/>
                  <a:pt x="6184867" y="2141355"/>
                </a:cubicBezTo>
                <a:cubicBezTo>
                  <a:pt x="6187960" y="2138821"/>
                  <a:pt x="6191642" y="2136891"/>
                  <a:pt x="6195913" y="2135566"/>
                </a:cubicBezTo>
                <a:cubicBezTo>
                  <a:pt x="6200184" y="2134241"/>
                  <a:pt x="6204793" y="2133578"/>
                  <a:pt x="6209742" y="2133578"/>
                </a:cubicBezTo>
                <a:close/>
                <a:moveTo>
                  <a:pt x="5733492" y="2133578"/>
                </a:moveTo>
                <a:cubicBezTo>
                  <a:pt x="5736025" y="2133578"/>
                  <a:pt x="5738573" y="2133799"/>
                  <a:pt x="5741136" y="2134241"/>
                </a:cubicBezTo>
                <a:cubicBezTo>
                  <a:pt x="5743698" y="2134682"/>
                  <a:pt x="5746114" y="2135272"/>
                  <a:pt x="5748382" y="2136008"/>
                </a:cubicBezTo>
                <a:cubicBezTo>
                  <a:pt x="5750650" y="2136744"/>
                  <a:pt x="5752667" y="2137569"/>
                  <a:pt x="5754435" y="2138482"/>
                </a:cubicBezTo>
                <a:cubicBezTo>
                  <a:pt x="5756202" y="2139395"/>
                  <a:pt x="5757366" y="2140132"/>
                  <a:pt x="5757925" y="2140691"/>
                </a:cubicBezTo>
                <a:cubicBezTo>
                  <a:pt x="5758485" y="2141251"/>
                  <a:pt x="5758853" y="2141693"/>
                  <a:pt x="5759030" y="2142017"/>
                </a:cubicBezTo>
                <a:cubicBezTo>
                  <a:pt x="5759207" y="2142341"/>
                  <a:pt x="5759354" y="2142754"/>
                  <a:pt x="5759472" y="2143254"/>
                </a:cubicBezTo>
                <a:cubicBezTo>
                  <a:pt x="5759590" y="2143755"/>
                  <a:pt x="5759678" y="2144359"/>
                  <a:pt x="5759737" y="2145065"/>
                </a:cubicBezTo>
                <a:cubicBezTo>
                  <a:pt x="5759796" y="2145772"/>
                  <a:pt x="5759825" y="2146686"/>
                  <a:pt x="5759825" y="2147805"/>
                </a:cubicBezTo>
                <a:cubicBezTo>
                  <a:pt x="5759825" y="2148865"/>
                  <a:pt x="5759781" y="2149808"/>
                  <a:pt x="5759693" y="2150633"/>
                </a:cubicBezTo>
                <a:cubicBezTo>
                  <a:pt x="5759604" y="2151457"/>
                  <a:pt x="5759472" y="2152149"/>
                  <a:pt x="5759295" y="2152709"/>
                </a:cubicBezTo>
                <a:cubicBezTo>
                  <a:pt x="5759118" y="2153269"/>
                  <a:pt x="5758868" y="2153681"/>
                  <a:pt x="5758544" y="2153946"/>
                </a:cubicBezTo>
                <a:cubicBezTo>
                  <a:pt x="5758220" y="2154211"/>
                  <a:pt x="5757852" y="2154344"/>
                  <a:pt x="5757439" y="2154344"/>
                </a:cubicBezTo>
                <a:cubicBezTo>
                  <a:pt x="5756792" y="2154344"/>
                  <a:pt x="5755775" y="2153932"/>
                  <a:pt x="5754391" y="2153107"/>
                </a:cubicBezTo>
                <a:cubicBezTo>
                  <a:pt x="5753006" y="2152282"/>
                  <a:pt x="5751313" y="2151354"/>
                  <a:pt x="5749310" y="2150323"/>
                </a:cubicBezTo>
                <a:cubicBezTo>
                  <a:pt x="5747307" y="2149292"/>
                  <a:pt x="5744935" y="2148350"/>
                  <a:pt x="5742196" y="2147496"/>
                </a:cubicBezTo>
                <a:cubicBezTo>
                  <a:pt x="5739457" y="2146641"/>
                  <a:pt x="5736379" y="2146214"/>
                  <a:pt x="5732962" y="2146214"/>
                </a:cubicBezTo>
                <a:cubicBezTo>
                  <a:pt x="5729780" y="2146214"/>
                  <a:pt x="5727012" y="2146641"/>
                  <a:pt x="5724655" y="2147496"/>
                </a:cubicBezTo>
                <a:cubicBezTo>
                  <a:pt x="5722299" y="2148350"/>
                  <a:pt x="5720355" y="2149484"/>
                  <a:pt x="5718823" y="2150897"/>
                </a:cubicBezTo>
                <a:cubicBezTo>
                  <a:pt x="5717292" y="2152312"/>
                  <a:pt x="5716143" y="2153990"/>
                  <a:pt x="5715377" y="2155935"/>
                </a:cubicBezTo>
                <a:cubicBezTo>
                  <a:pt x="5714611" y="2157878"/>
                  <a:pt x="5714228" y="2159940"/>
                  <a:pt x="5714228" y="2162120"/>
                </a:cubicBezTo>
                <a:cubicBezTo>
                  <a:pt x="5714228" y="2165302"/>
                  <a:pt x="5714965" y="2168041"/>
                  <a:pt x="5716437" y="2170338"/>
                </a:cubicBezTo>
                <a:cubicBezTo>
                  <a:pt x="5717910" y="2172636"/>
                  <a:pt x="5719869" y="2174668"/>
                  <a:pt x="5722314" y="2176436"/>
                </a:cubicBezTo>
                <a:cubicBezTo>
                  <a:pt x="5724759" y="2178203"/>
                  <a:pt x="5727542" y="2179823"/>
                  <a:pt x="5730664" y="2181296"/>
                </a:cubicBezTo>
                <a:cubicBezTo>
                  <a:pt x="5733787" y="2182768"/>
                  <a:pt x="5736968" y="2184256"/>
                  <a:pt x="5740208" y="2185758"/>
                </a:cubicBezTo>
                <a:cubicBezTo>
                  <a:pt x="5743448" y="2187261"/>
                  <a:pt x="5746629" y="2188910"/>
                  <a:pt x="5749751" y="2190707"/>
                </a:cubicBezTo>
                <a:cubicBezTo>
                  <a:pt x="5752874" y="2192504"/>
                  <a:pt x="5755657" y="2194624"/>
                  <a:pt x="5758102" y="2197069"/>
                </a:cubicBezTo>
                <a:cubicBezTo>
                  <a:pt x="5760547" y="2199514"/>
                  <a:pt x="5762520" y="2202401"/>
                  <a:pt x="5764023" y="2205729"/>
                </a:cubicBezTo>
                <a:cubicBezTo>
                  <a:pt x="5765525" y="2209058"/>
                  <a:pt x="5766276" y="2212990"/>
                  <a:pt x="5766276" y="2217526"/>
                </a:cubicBezTo>
                <a:cubicBezTo>
                  <a:pt x="5766276" y="2222887"/>
                  <a:pt x="5765289" y="2227659"/>
                  <a:pt x="5763316" y="2231841"/>
                </a:cubicBezTo>
                <a:cubicBezTo>
                  <a:pt x="5761343" y="2236024"/>
                  <a:pt x="5758603" y="2239574"/>
                  <a:pt x="5755098" y="2242489"/>
                </a:cubicBezTo>
                <a:cubicBezTo>
                  <a:pt x="5751593" y="2245406"/>
                  <a:pt x="5747469" y="2247600"/>
                  <a:pt x="5742726" y="2249073"/>
                </a:cubicBezTo>
                <a:cubicBezTo>
                  <a:pt x="5737984" y="2250546"/>
                  <a:pt x="5732873" y="2251282"/>
                  <a:pt x="5727395" y="2251282"/>
                </a:cubicBezTo>
                <a:cubicBezTo>
                  <a:pt x="5723566" y="2251282"/>
                  <a:pt x="5720016" y="2250958"/>
                  <a:pt x="5716746" y="2250310"/>
                </a:cubicBezTo>
                <a:cubicBezTo>
                  <a:pt x="5713477" y="2249662"/>
                  <a:pt x="5710561" y="2248867"/>
                  <a:pt x="5707998" y="2247924"/>
                </a:cubicBezTo>
                <a:cubicBezTo>
                  <a:pt x="5705435" y="2246982"/>
                  <a:pt x="5703286" y="2246010"/>
                  <a:pt x="5701547" y="2245008"/>
                </a:cubicBezTo>
                <a:cubicBezTo>
                  <a:pt x="5699810" y="2244007"/>
                  <a:pt x="5698602" y="2243152"/>
                  <a:pt x="5697924" y="2242445"/>
                </a:cubicBezTo>
                <a:cubicBezTo>
                  <a:pt x="5697247" y="2241739"/>
                  <a:pt x="5696746" y="2240840"/>
                  <a:pt x="5696422" y="2239750"/>
                </a:cubicBezTo>
                <a:cubicBezTo>
                  <a:pt x="5696098" y="2238660"/>
                  <a:pt x="5695936" y="2237203"/>
                  <a:pt x="5695936" y="2235376"/>
                </a:cubicBezTo>
                <a:cubicBezTo>
                  <a:pt x="5695936" y="2234080"/>
                  <a:pt x="5695995" y="2233005"/>
                  <a:pt x="5696113" y="2232151"/>
                </a:cubicBezTo>
                <a:cubicBezTo>
                  <a:pt x="5696231" y="2231297"/>
                  <a:pt x="5696408" y="2230604"/>
                  <a:pt x="5696643" y="2230074"/>
                </a:cubicBezTo>
                <a:cubicBezTo>
                  <a:pt x="5696879" y="2229544"/>
                  <a:pt x="5697173" y="2229176"/>
                  <a:pt x="5697527" y="2228970"/>
                </a:cubicBezTo>
                <a:cubicBezTo>
                  <a:pt x="5697880" y="2228763"/>
                  <a:pt x="5698293" y="2228660"/>
                  <a:pt x="5698764" y="2228660"/>
                </a:cubicBezTo>
                <a:cubicBezTo>
                  <a:pt x="5699589" y="2228660"/>
                  <a:pt x="5700752" y="2229161"/>
                  <a:pt x="5702254" y="2230162"/>
                </a:cubicBezTo>
                <a:cubicBezTo>
                  <a:pt x="5703757" y="2231164"/>
                  <a:pt x="5705686" y="2232254"/>
                  <a:pt x="5708042" y="2233432"/>
                </a:cubicBezTo>
                <a:cubicBezTo>
                  <a:pt x="5710399" y="2234610"/>
                  <a:pt x="5713241" y="2235715"/>
                  <a:pt x="5716570" y="2236746"/>
                </a:cubicBezTo>
                <a:cubicBezTo>
                  <a:pt x="5719899" y="2237777"/>
                  <a:pt x="5723742" y="2238292"/>
                  <a:pt x="5728102" y="2238292"/>
                </a:cubicBezTo>
                <a:cubicBezTo>
                  <a:pt x="5731401" y="2238292"/>
                  <a:pt x="5734420" y="2237850"/>
                  <a:pt x="5737159" y="2236967"/>
                </a:cubicBezTo>
                <a:cubicBezTo>
                  <a:pt x="5739898" y="2236083"/>
                  <a:pt x="5742255" y="2234831"/>
                  <a:pt x="5744228" y="2233211"/>
                </a:cubicBezTo>
                <a:cubicBezTo>
                  <a:pt x="5746202" y="2231591"/>
                  <a:pt x="5747719" y="2229603"/>
                  <a:pt x="5748779" y="2227246"/>
                </a:cubicBezTo>
                <a:cubicBezTo>
                  <a:pt x="5749840" y="2224890"/>
                  <a:pt x="5750370" y="2222209"/>
                  <a:pt x="5750370" y="2219205"/>
                </a:cubicBezTo>
                <a:cubicBezTo>
                  <a:pt x="5750370" y="2215965"/>
                  <a:pt x="5749634" y="2213196"/>
                  <a:pt x="5748161" y="2210898"/>
                </a:cubicBezTo>
                <a:cubicBezTo>
                  <a:pt x="5746688" y="2208601"/>
                  <a:pt x="5744744" y="2206583"/>
                  <a:pt x="5742329" y="2204846"/>
                </a:cubicBezTo>
                <a:cubicBezTo>
                  <a:pt x="5739914" y="2203108"/>
                  <a:pt x="5737159" y="2201517"/>
                  <a:pt x="5734066" y="2200073"/>
                </a:cubicBezTo>
                <a:cubicBezTo>
                  <a:pt x="5730973" y="2198630"/>
                  <a:pt x="5727807" y="2197158"/>
                  <a:pt x="5724567" y="2195655"/>
                </a:cubicBezTo>
                <a:cubicBezTo>
                  <a:pt x="5721327" y="2194153"/>
                  <a:pt x="5718175" y="2192489"/>
                  <a:pt x="5715112" y="2190662"/>
                </a:cubicBezTo>
                <a:cubicBezTo>
                  <a:pt x="5712048" y="2188836"/>
                  <a:pt x="5709309" y="2186686"/>
                  <a:pt x="5706894" y="2184212"/>
                </a:cubicBezTo>
                <a:cubicBezTo>
                  <a:pt x="5704479" y="2181738"/>
                  <a:pt x="5702519" y="2178836"/>
                  <a:pt x="5701017" y="2175508"/>
                </a:cubicBezTo>
                <a:cubicBezTo>
                  <a:pt x="5699515" y="2172180"/>
                  <a:pt x="5698764" y="2168188"/>
                  <a:pt x="5698764" y="2163534"/>
                </a:cubicBezTo>
                <a:cubicBezTo>
                  <a:pt x="5698764" y="2158762"/>
                  <a:pt x="5699633" y="2154506"/>
                  <a:pt x="5701371" y="2150765"/>
                </a:cubicBezTo>
                <a:cubicBezTo>
                  <a:pt x="5703109" y="2147024"/>
                  <a:pt x="5705524" y="2143887"/>
                  <a:pt x="5708617" y="2141355"/>
                </a:cubicBezTo>
                <a:cubicBezTo>
                  <a:pt x="5711710" y="2138821"/>
                  <a:pt x="5715392" y="2136891"/>
                  <a:pt x="5719663" y="2135566"/>
                </a:cubicBezTo>
                <a:cubicBezTo>
                  <a:pt x="5723934" y="2134241"/>
                  <a:pt x="5728543" y="2133578"/>
                  <a:pt x="5733492" y="2133578"/>
                </a:cubicBezTo>
                <a:close/>
                <a:moveTo>
                  <a:pt x="5266767" y="2133578"/>
                </a:moveTo>
                <a:cubicBezTo>
                  <a:pt x="5269300" y="2133578"/>
                  <a:pt x="5271848" y="2133799"/>
                  <a:pt x="5274411" y="2134241"/>
                </a:cubicBezTo>
                <a:cubicBezTo>
                  <a:pt x="5276973" y="2134682"/>
                  <a:pt x="5279389" y="2135272"/>
                  <a:pt x="5281657" y="2136008"/>
                </a:cubicBezTo>
                <a:cubicBezTo>
                  <a:pt x="5283925" y="2136744"/>
                  <a:pt x="5285942" y="2137569"/>
                  <a:pt x="5287710" y="2138482"/>
                </a:cubicBezTo>
                <a:cubicBezTo>
                  <a:pt x="5289477" y="2139395"/>
                  <a:pt x="5290641" y="2140132"/>
                  <a:pt x="5291200" y="2140691"/>
                </a:cubicBezTo>
                <a:cubicBezTo>
                  <a:pt x="5291760" y="2141251"/>
                  <a:pt x="5292128" y="2141693"/>
                  <a:pt x="5292305" y="2142017"/>
                </a:cubicBezTo>
                <a:cubicBezTo>
                  <a:pt x="5292482" y="2142341"/>
                  <a:pt x="5292629" y="2142754"/>
                  <a:pt x="5292747" y="2143254"/>
                </a:cubicBezTo>
                <a:cubicBezTo>
                  <a:pt x="5292865" y="2143755"/>
                  <a:pt x="5292953" y="2144359"/>
                  <a:pt x="5293012" y="2145065"/>
                </a:cubicBezTo>
                <a:cubicBezTo>
                  <a:pt x="5293071" y="2145772"/>
                  <a:pt x="5293100" y="2146686"/>
                  <a:pt x="5293100" y="2147805"/>
                </a:cubicBezTo>
                <a:cubicBezTo>
                  <a:pt x="5293100" y="2148865"/>
                  <a:pt x="5293056" y="2149808"/>
                  <a:pt x="5292968" y="2150633"/>
                </a:cubicBezTo>
                <a:cubicBezTo>
                  <a:pt x="5292879" y="2151457"/>
                  <a:pt x="5292747" y="2152149"/>
                  <a:pt x="5292570" y="2152709"/>
                </a:cubicBezTo>
                <a:cubicBezTo>
                  <a:pt x="5292393" y="2153269"/>
                  <a:pt x="5292143" y="2153681"/>
                  <a:pt x="5291819" y="2153946"/>
                </a:cubicBezTo>
                <a:cubicBezTo>
                  <a:pt x="5291495" y="2154211"/>
                  <a:pt x="5291127" y="2154344"/>
                  <a:pt x="5290714" y="2154344"/>
                </a:cubicBezTo>
                <a:cubicBezTo>
                  <a:pt x="5290067" y="2154344"/>
                  <a:pt x="5289050" y="2153932"/>
                  <a:pt x="5287666" y="2153107"/>
                </a:cubicBezTo>
                <a:cubicBezTo>
                  <a:pt x="5286281" y="2152282"/>
                  <a:pt x="5284588" y="2151354"/>
                  <a:pt x="5282585" y="2150323"/>
                </a:cubicBezTo>
                <a:cubicBezTo>
                  <a:pt x="5280582" y="2149292"/>
                  <a:pt x="5278210" y="2148350"/>
                  <a:pt x="5275471" y="2147496"/>
                </a:cubicBezTo>
                <a:cubicBezTo>
                  <a:pt x="5272732" y="2146641"/>
                  <a:pt x="5269654" y="2146214"/>
                  <a:pt x="5266237" y="2146214"/>
                </a:cubicBezTo>
                <a:cubicBezTo>
                  <a:pt x="5263055" y="2146214"/>
                  <a:pt x="5260287" y="2146641"/>
                  <a:pt x="5257930" y="2147496"/>
                </a:cubicBezTo>
                <a:cubicBezTo>
                  <a:pt x="5255574" y="2148350"/>
                  <a:pt x="5253630" y="2149484"/>
                  <a:pt x="5252098" y="2150897"/>
                </a:cubicBezTo>
                <a:cubicBezTo>
                  <a:pt x="5250567" y="2152312"/>
                  <a:pt x="5249418" y="2153990"/>
                  <a:pt x="5248652" y="2155935"/>
                </a:cubicBezTo>
                <a:cubicBezTo>
                  <a:pt x="5247886" y="2157878"/>
                  <a:pt x="5247503" y="2159940"/>
                  <a:pt x="5247503" y="2162120"/>
                </a:cubicBezTo>
                <a:cubicBezTo>
                  <a:pt x="5247503" y="2165302"/>
                  <a:pt x="5248240" y="2168041"/>
                  <a:pt x="5249712" y="2170338"/>
                </a:cubicBezTo>
                <a:cubicBezTo>
                  <a:pt x="5251185" y="2172636"/>
                  <a:pt x="5253144" y="2174668"/>
                  <a:pt x="5255589" y="2176436"/>
                </a:cubicBezTo>
                <a:cubicBezTo>
                  <a:pt x="5258034" y="2178203"/>
                  <a:pt x="5260817" y="2179823"/>
                  <a:pt x="5263939" y="2181296"/>
                </a:cubicBezTo>
                <a:cubicBezTo>
                  <a:pt x="5267062" y="2182768"/>
                  <a:pt x="5270243" y="2184256"/>
                  <a:pt x="5273483" y="2185758"/>
                </a:cubicBezTo>
                <a:cubicBezTo>
                  <a:pt x="5276723" y="2187261"/>
                  <a:pt x="5279904" y="2188910"/>
                  <a:pt x="5283026" y="2190707"/>
                </a:cubicBezTo>
                <a:cubicBezTo>
                  <a:pt x="5286149" y="2192504"/>
                  <a:pt x="5288932" y="2194624"/>
                  <a:pt x="5291377" y="2197069"/>
                </a:cubicBezTo>
                <a:cubicBezTo>
                  <a:pt x="5293822" y="2199514"/>
                  <a:pt x="5295795" y="2202401"/>
                  <a:pt x="5297298" y="2205729"/>
                </a:cubicBezTo>
                <a:cubicBezTo>
                  <a:pt x="5298800" y="2209058"/>
                  <a:pt x="5299551" y="2212990"/>
                  <a:pt x="5299551" y="2217526"/>
                </a:cubicBezTo>
                <a:cubicBezTo>
                  <a:pt x="5299551" y="2222887"/>
                  <a:pt x="5298564" y="2227659"/>
                  <a:pt x="5296591" y="2231841"/>
                </a:cubicBezTo>
                <a:cubicBezTo>
                  <a:pt x="5294618" y="2236024"/>
                  <a:pt x="5291878" y="2239574"/>
                  <a:pt x="5288373" y="2242489"/>
                </a:cubicBezTo>
                <a:cubicBezTo>
                  <a:pt x="5284868" y="2245406"/>
                  <a:pt x="5280744" y="2247600"/>
                  <a:pt x="5276001" y="2249073"/>
                </a:cubicBezTo>
                <a:cubicBezTo>
                  <a:pt x="5271259" y="2250546"/>
                  <a:pt x="5266148" y="2251282"/>
                  <a:pt x="5260670" y="2251282"/>
                </a:cubicBezTo>
                <a:cubicBezTo>
                  <a:pt x="5256841" y="2251282"/>
                  <a:pt x="5253291" y="2250958"/>
                  <a:pt x="5250021" y="2250310"/>
                </a:cubicBezTo>
                <a:cubicBezTo>
                  <a:pt x="5246752" y="2249662"/>
                  <a:pt x="5243836" y="2248867"/>
                  <a:pt x="5241273" y="2247924"/>
                </a:cubicBezTo>
                <a:cubicBezTo>
                  <a:pt x="5238710" y="2246982"/>
                  <a:pt x="5236561" y="2246010"/>
                  <a:pt x="5234822" y="2245008"/>
                </a:cubicBezTo>
                <a:cubicBezTo>
                  <a:pt x="5233085" y="2244007"/>
                  <a:pt x="5231877" y="2243152"/>
                  <a:pt x="5231199" y="2242445"/>
                </a:cubicBezTo>
                <a:cubicBezTo>
                  <a:pt x="5230522" y="2241739"/>
                  <a:pt x="5230021" y="2240840"/>
                  <a:pt x="5229697" y="2239750"/>
                </a:cubicBezTo>
                <a:cubicBezTo>
                  <a:pt x="5229373" y="2238660"/>
                  <a:pt x="5229211" y="2237203"/>
                  <a:pt x="5229211" y="2235376"/>
                </a:cubicBezTo>
                <a:cubicBezTo>
                  <a:pt x="5229211" y="2234080"/>
                  <a:pt x="5229270" y="2233005"/>
                  <a:pt x="5229388" y="2232151"/>
                </a:cubicBezTo>
                <a:cubicBezTo>
                  <a:pt x="5229506" y="2231297"/>
                  <a:pt x="5229683" y="2230604"/>
                  <a:pt x="5229918" y="2230074"/>
                </a:cubicBezTo>
                <a:cubicBezTo>
                  <a:pt x="5230154" y="2229544"/>
                  <a:pt x="5230448" y="2229176"/>
                  <a:pt x="5230802" y="2228970"/>
                </a:cubicBezTo>
                <a:cubicBezTo>
                  <a:pt x="5231155" y="2228763"/>
                  <a:pt x="5231568" y="2228660"/>
                  <a:pt x="5232039" y="2228660"/>
                </a:cubicBezTo>
                <a:cubicBezTo>
                  <a:pt x="5232864" y="2228660"/>
                  <a:pt x="5234027" y="2229161"/>
                  <a:pt x="5235529" y="2230162"/>
                </a:cubicBezTo>
                <a:cubicBezTo>
                  <a:pt x="5237032" y="2231164"/>
                  <a:pt x="5238961" y="2232254"/>
                  <a:pt x="5241317" y="2233432"/>
                </a:cubicBezTo>
                <a:cubicBezTo>
                  <a:pt x="5243674" y="2234610"/>
                  <a:pt x="5246516" y="2235715"/>
                  <a:pt x="5249845" y="2236746"/>
                </a:cubicBezTo>
                <a:cubicBezTo>
                  <a:pt x="5253174" y="2237777"/>
                  <a:pt x="5257017" y="2238292"/>
                  <a:pt x="5261377" y="2238292"/>
                </a:cubicBezTo>
                <a:cubicBezTo>
                  <a:pt x="5264676" y="2238292"/>
                  <a:pt x="5267695" y="2237850"/>
                  <a:pt x="5270434" y="2236967"/>
                </a:cubicBezTo>
                <a:cubicBezTo>
                  <a:pt x="5273173" y="2236083"/>
                  <a:pt x="5275530" y="2234831"/>
                  <a:pt x="5277503" y="2233211"/>
                </a:cubicBezTo>
                <a:cubicBezTo>
                  <a:pt x="5279477" y="2231591"/>
                  <a:pt x="5280994" y="2229603"/>
                  <a:pt x="5282054" y="2227246"/>
                </a:cubicBezTo>
                <a:cubicBezTo>
                  <a:pt x="5283115" y="2224890"/>
                  <a:pt x="5283645" y="2222209"/>
                  <a:pt x="5283645" y="2219205"/>
                </a:cubicBezTo>
                <a:cubicBezTo>
                  <a:pt x="5283645" y="2215965"/>
                  <a:pt x="5282909" y="2213196"/>
                  <a:pt x="5281436" y="2210898"/>
                </a:cubicBezTo>
                <a:cubicBezTo>
                  <a:pt x="5279963" y="2208601"/>
                  <a:pt x="5278019" y="2206583"/>
                  <a:pt x="5275604" y="2204846"/>
                </a:cubicBezTo>
                <a:cubicBezTo>
                  <a:pt x="5273189" y="2203108"/>
                  <a:pt x="5270434" y="2201517"/>
                  <a:pt x="5267341" y="2200073"/>
                </a:cubicBezTo>
                <a:cubicBezTo>
                  <a:pt x="5264248" y="2198630"/>
                  <a:pt x="5261082" y="2197158"/>
                  <a:pt x="5257842" y="2195655"/>
                </a:cubicBezTo>
                <a:cubicBezTo>
                  <a:pt x="5254602" y="2194153"/>
                  <a:pt x="5251450" y="2192489"/>
                  <a:pt x="5248387" y="2190662"/>
                </a:cubicBezTo>
                <a:cubicBezTo>
                  <a:pt x="5245323" y="2188836"/>
                  <a:pt x="5242584" y="2186686"/>
                  <a:pt x="5240169" y="2184212"/>
                </a:cubicBezTo>
                <a:cubicBezTo>
                  <a:pt x="5237754" y="2181738"/>
                  <a:pt x="5235794" y="2178836"/>
                  <a:pt x="5234292" y="2175508"/>
                </a:cubicBezTo>
                <a:cubicBezTo>
                  <a:pt x="5232790" y="2172180"/>
                  <a:pt x="5232039" y="2168188"/>
                  <a:pt x="5232039" y="2163534"/>
                </a:cubicBezTo>
                <a:cubicBezTo>
                  <a:pt x="5232039" y="2158762"/>
                  <a:pt x="5232908" y="2154506"/>
                  <a:pt x="5234646" y="2150765"/>
                </a:cubicBezTo>
                <a:cubicBezTo>
                  <a:pt x="5236384" y="2147024"/>
                  <a:pt x="5238799" y="2143887"/>
                  <a:pt x="5241892" y="2141355"/>
                </a:cubicBezTo>
                <a:cubicBezTo>
                  <a:pt x="5244985" y="2138821"/>
                  <a:pt x="5248667" y="2136891"/>
                  <a:pt x="5252938" y="2135566"/>
                </a:cubicBezTo>
                <a:cubicBezTo>
                  <a:pt x="5257209" y="2134241"/>
                  <a:pt x="5261818" y="2133578"/>
                  <a:pt x="5266767" y="2133578"/>
                </a:cubicBezTo>
                <a:close/>
                <a:moveTo>
                  <a:pt x="4790517" y="2133578"/>
                </a:moveTo>
                <a:cubicBezTo>
                  <a:pt x="4793050" y="2133578"/>
                  <a:pt x="4795598" y="2133799"/>
                  <a:pt x="4798161" y="2134241"/>
                </a:cubicBezTo>
                <a:cubicBezTo>
                  <a:pt x="4800723" y="2134682"/>
                  <a:pt x="4803139" y="2135272"/>
                  <a:pt x="4805407" y="2136008"/>
                </a:cubicBezTo>
                <a:cubicBezTo>
                  <a:pt x="4807675" y="2136744"/>
                  <a:pt x="4809692" y="2137569"/>
                  <a:pt x="4811460" y="2138482"/>
                </a:cubicBezTo>
                <a:cubicBezTo>
                  <a:pt x="4813227" y="2139395"/>
                  <a:pt x="4814391" y="2140132"/>
                  <a:pt x="4814950" y="2140691"/>
                </a:cubicBezTo>
                <a:cubicBezTo>
                  <a:pt x="4815510" y="2141251"/>
                  <a:pt x="4815878" y="2141693"/>
                  <a:pt x="4816055" y="2142017"/>
                </a:cubicBezTo>
                <a:cubicBezTo>
                  <a:pt x="4816232" y="2142341"/>
                  <a:pt x="4816379" y="2142754"/>
                  <a:pt x="4816497" y="2143254"/>
                </a:cubicBezTo>
                <a:cubicBezTo>
                  <a:pt x="4816615" y="2143755"/>
                  <a:pt x="4816703" y="2144359"/>
                  <a:pt x="4816762" y="2145065"/>
                </a:cubicBezTo>
                <a:cubicBezTo>
                  <a:pt x="4816821" y="2145772"/>
                  <a:pt x="4816850" y="2146686"/>
                  <a:pt x="4816850" y="2147805"/>
                </a:cubicBezTo>
                <a:cubicBezTo>
                  <a:pt x="4816850" y="2148865"/>
                  <a:pt x="4816806" y="2149808"/>
                  <a:pt x="4816718" y="2150633"/>
                </a:cubicBezTo>
                <a:cubicBezTo>
                  <a:pt x="4816629" y="2151457"/>
                  <a:pt x="4816497" y="2152149"/>
                  <a:pt x="4816320" y="2152709"/>
                </a:cubicBezTo>
                <a:cubicBezTo>
                  <a:pt x="4816143" y="2153269"/>
                  <a:pt x="4815893" y="2153681"/>
                  <a:pt x="4815569" y="2153946"/>
                </a:cubicBezTo>
                <a:cubicBezTo>
                  <a:pt x="4815245" y="2154211"/>
                  <a:pt x="4814877" y="2154344"/>
                  <a:pt x="4814464" y="2154344"/>
                </a:cubicBezTo>
                <a:cubicBezTo>
                  <a:pt x="4813817" y="2154344"/>
                  <a:pt x="4812800" y="2153932"/>
                  <a:pt x="4811416" y="2153107"/>
                </a:cubicBezTo>
                <a:cubicBezTo>
                  <a:pt x="4810031" y="2152282"/>
                  <a:pt x="4808338" y="2151354"/>
                  <a:pt x="4806335" y="2150323"/>
                </a:cubicBezTo>
                <a:cubicBezTo>
                  <a:pt x="4804332" y="2149292"/>
                  <a:pt x="4801960" y="2148350"/>
                  <a:pt x="4799221" y="2147496"/>
                </a:cubicBezTo>
                <a:cubicBezTo>
                  <a:pt x="4796482" y="2146641"/>
                  <a:pt x="4793404" y="2146214"/>
                  <a:pt x="4789987" y="2146214"/>
                </a:cubicBezTo>
                <a:cubicBezTo>
                  <a:pt x="4786805" y="2146214"/>
                  <a:pt x="4784037" y="2146641"/>
                  <a:pt x="4781680" y="2147496"/>
                </a:cubicBezTo>
                <a:cubicBezTo>
                  <a:pt x="4779324" y="2148350"/>
                  <a:pt x="4777380" y="2149484"/>
                  <a:pt x="4775848" y="2150897"/>
                </a:cubicBezTo>
                <a:cubicBezTo>
                  <a:pt x="4774317" y="2152312"/>
                  <a:pt x="4773168" y="2153990"/>
                  <a:pt x="4772402" y="2155935"/>
                </a:cubicBezTo>
                <a:cubicBezTo>
                  <a:pt x="4771636" y="2157878"/>
                  <a:pt x="4771253" y="2159940"/>
                  <a:pt x="4771253" y="2162120"/>
                </a:cubicBezTo>
                <a:cubicBezTo>
                  <a:pt x="4771253" y="2165302"/>
                  <a:pt x="4771990" y="2168041"/>
                  <a:pt x="4773462" y="2170338"/>
                </a:cubicBezTo>
                <a:cubicBezTo>
                  <a:pt x="4774935" y="2172636"/>
                  <a:pt x="4776894" y="2174668"/>
                  <a:pt x="4779339" y="2176436"/>
                </a:cubicBezTo>
                <a:cubicBezTo>
                  <a:pt x="4781784" y="2178203"/>
                  <a:pt x="4784567" y="2179823"/>
                  <a:pt x="4787689" y="2181296"/>
                </a:cubicBezTo>
                <a:cubicBezTo>
                  <a:pt x="4790812" y="2182768"/>
                  <a:pt x="4793993" y="2184256"/>
                  <a:pt x="4797233" y="2185758"/>
                </a:cubicBezTo>
                <a:cubicBezTo>
                  <a:pt x="4800473" y="2187261"/>
                  <a:pt x="4803654" y="2188910"/>
                  <a:pt x="4806776" y="2190707"/>
                </a:cubicBezTo>
                <a:cubicBezTo>
                  <a:pt x="4809899" y="2192504"/>
                  <a:pt x="4812682" y="2194624"/>
                  <a:pt x="4815127" y="2197069"/>
                </a:cubicBezTo>
                <a:cubicBezTo>
                  <a:pt x="4817572" y="2199514"/>
                  <a:pt x="4819545" y="2202401"/>
                  <a:pt x="4821048" y="2205729"/>
                </a:cubicBezTo>
                <a:cubicBezTo>
                  <a:pt x="4822550" y="2209058"/>
                  <a:pt x="4823301" y="2212990"/>
                  <a:pt x="4823301" y="2217526"/>
                </a:cubicBezTo>
                <a:cubicBezTo>
                  <a:pt x="4823301" y="2222887"/>
                  <a:pt x="4822314" y="2227659"/>
                  <a:pt x="4820341" y="2231841"/>
                </a:cubicBezTo>
                <a:cubicBezTo>
                  <a:pt x="4818368" y="2236024"/>
                  <a:pt x="4815628" y="2239574"/>
                  <a:pt x="4812123" y="2242489"/>
                </a:cubicBezTo>
                <a:cubicBezTo>
                  <a:pt x="4808618" y="2245406"/>
                  <a:pt x="4804494" y="2247600"/>
                  <a:pt x="4799751" y="2249073"/>
                </a:cubicBezTo>
                <a:cubicBezTo>
                  <a:pt x="4795009" y="2250546"/>
                  <a:pt x="4789898" y="2251282"/>
                  <a:pt x="4784420" y="2251282"/>
                </a:cubicBezTo>
                <a:cubicBezTo>
                  <a:pt x="4780591" y="2251282"/>
                  <a:pt x="4777041" y="2250958"/>
                  <a:pt x="4773771" y="2250310"/>
                </a:cubicBezTo>
                <a:cubicBezTo>
                  <a:pt x="4770502" y="2249662"/>
                  <a:pt x="4767586" y="2248867"/>
                  <a:pt x="4765023" y="2247924"/>
                </a:cubicBezTo>
                <a:cubicBezTo>
                  <a:pt x="4762460" y="2246982"/>
                  <a:pt x="4760311" y="2246010"/>
                  <a:pt x="4758572" y="2245008"/>
                </a:cubicBezTo>
                <a:cubicBezTo>
                  <a:pt x="4756835" y="2244007"/>
                  <a:pt x="4755627" y="2243152"/>
                  <a:pt x="4754949" y="2242445"/>
                </a:cubicBezTo>
                <a:cubicBezTo>
                  <a:pt x="4754272" y="2241739"/>
                  <a:pt x="4753771" y="2240840"/>
                  <a:pt x="4753447" y="2239750"/>
                </a:cubicBezTo>
                <a:cubicBezTo>
                  <a:pt x="4753123" y="2238660"/>
                  <a:pt x="4752961" y="2237203"/>
                  <a:pt x="4752961" y="2235376"/>
                </a:cubicBezTo>
                <a:cubicBezTo>
                  <a:pt x="4752961" y="2234080"/>
                  <a:pt x="4753020" y="2233005"/>
                  <a:pt x="4753138" y="2232151"/>
                </a:cubicBezTo>
                <a:cubicBezTo>
                  <a:pt x="4753256" y="2231297"/>
                  <a:pt x="4753433" y="2230604"/>
                  <a:pt x="4753668" y="2230074"/>
                </a:cubicBezTo>
                <a:cubicBezTo>
                  <a:pt x="4753904" y="2229544"/>
                  <a:pt x="4754198" y="2229176"/>
                  <a:pt x="4754552" y="2228970"/>
                </a:cubicBezTo>
                <a:cubicBezTo>
                  <a:pt x="4754905" y="2228763"/>
                  <a:pt x="4755318" y="2228660"/>
                  <a:pt x="4755789" y="2228660"/>
                </a:cubicBezTo>
                <a:cubicBezTo>
                  <a:pt x="4756614" y="2228660"/>
                  <a:pt x="4757777" y="2229161"/>
                  <a:pt x="4759279" y="2230162"/>
                </a:cubicBezTo>
                <a:cubicBezTo>
                  <a:pt x="4760782" y="2231164"/>
                  <a:pt x="4762711" y="2232254"/>
                  <a:pt x="4765067" y="2233432"/>
                </a:cubicBezTo>
                <a:cubicBezTo>
                  <a:pt x="4767424" y="2234610"/>
                  <a:pt x="4770266" y="2235715"/>
                  <a:pt x="4773595" y="2236746"/>
                </a:cubicBezTo>
                <a:cubicBezTo>
                  <a:pt x="4776924" y="2237777"/>
                  <a:pt x="4780767" y="2238292"/>
                  <a:pt x="4785127" y="2238292"/>
                </a:cubicBezTo>
                <a:cubicBezTo>
                  <a:pt x="4788426" y="2238292"/>
                  <a:pt x="4791445" y="2237850"/>
                  <a:pt x="4794184" y="2236967"/>
                </a:cubicBezTo>
                <a:cubicBezTo>
                  <a:pt x="4796923" y="2236083"/>
                  <a:pt x="4799280" y="2234831"/>
                  <a:pt x="4801253" y="2233211"/>
                </a:cubicBezTo>
                <a:cubicBezTo>
                  <a:pt x="4803227" y="2231591"/>
                  <a:pt x="4804744" y="2229603"/>
                  <a:pt x="4805804" y="2227246"/>
                </a:cubicBezTo>
                <a:cubicBezTo>
                  <a:pt x="4806865" y="2224890"/>
                  <a:pt x="4807395" y="2222209"/>
                  <a:pt x="4807395" y="2219205"/>
                </a:cubicBezTo>
                <a:cubicBezTo>
                  <a:pt x="4807395" y="2215965"/>
                  <a:pt x="4806659" y="2213196"/>
                  <a:pt x="4805186" y="2210898"/>
                </a:cubicBezTo>
                <a:cubicBezTo>
                  <a:pt x="4803713" y="2208601"/>
                  <a:pt x="4801769" y="2206583"/>
                  <a:pt x="4799354" y="2204846"/>
                </a:cubicBezTo>
                <a:cubicBezTo>
                  <a:pt x="4796939" y="2203108"/>
                  <a:pt x="4794184" y="2201517"/>
                  <a:pt x="4791091" y="2200073"/>
                </a:cubicBezTo>
                <a:cubicBezTo>
                  <a:pt x="4787998" y="2198630"/>
                  <a:pt x="4784832" y="2197158"/>
                  <a:pt x="4781592" y="2195655"/>
                </a:cubicBezTo>
                <a:cubicBezTo>
                  <a:pt x="4778352" y="2194153"/>
                  <a:pt x="4775200" y="2192489"/>
                  <a:pt x="4772137" y="2190662"/>
                </a:cubicBezTo>
                <a:cubicBezTo>
                  <a:pt x="4769073" y="2188836"/>
                  <a:pt x="4766334" y="2186686"/>
                  <a:pt x="4763919" y="2184212"/>
                </a:cubicBezTo>
                <a:cubicBezTo>
                  <a:pt x="4761504" y="2181738"/>
                  <a:pt x="4759544" y="2178836"/>
                  <a:pt x="4758042" y="2175508"/>
                </a:cubicBezTo>
                <a:cubicBezTo>
                  <a:pt x="4756540" y="2172180"/>
                  <a:pt x="4755789" y="2168188"/>
                  <a:pt x="4755789" y="2163534"/>
                </a:cubicBezTo>
                <a:cubicBezTo>
                  <a:pt x="4755789" y="2158762"/>
                  <a:pt x="4756658" y="2154506"/>
                  <a:pt x="4758396" y="2150765"/>
                </a:cubicBezTo>
                <a:cubicBezTo>
                  <a:pt x="4760134" y="2147024"/>
                  <a:pt x="4762549" y="2143887"/>
                  <a:pt x="4765642" y="2141355"/>
                </a:cubicBezTo>
                <a:cubicBezTo>
                  <a:pt x="4768735" y="2138821"/>
                  <a:pt x="4772417" y="2136891"/>
                  <a:pt x="4776688" y="2135566"/>
                </a:cubicBezTo>
                <a:cubicBezTo>
                  <a:pt x="4780959" y="2134241"/>
                  <a:pt x="4785568" y="2133578"/>
                  <a:pt x="4790517" y="2133578"/>
                </a:cubicBezTo>
                <a:close/>
                <a:moveTo>
                  <a:pt x="4323792" y="2133578"/>
                </a:moveTo>
                <a:cubicBezTo>
                  <a:pt x="4326325" y="2133578"/>
                  <a:pt x="4328873" y="2133799"/>
                  <a:pt x="4331436" y="2134241"/>
                </a:cubicBezTo>
                <a:cubicBezTo>
                  <a:pt x="4333999" y="2134682"/>
                  <a:pt x="4336414" y="2135272"/>
                  <a:pt x="4338682" y="2136008"/>
                </a:cubicBezTo>
                <a:cubicBezTo>
                  <a:pt x="4340950" y="2136744"/>
                  <a:pt x="4342968" y="2137569"/>
                  <a:pt x="4344735" y="2138482"/>
                </a:cubicBezTo>
                <a:cubicBezTo>
                  <a:pt x="4346502" y="2139395"/>
                  <a:pt x="4347666" y="2140132"/>
                  <a:pt x="4348226" y="2140691"/>
                </a:cubicBezTo>
                <a:cubicBezTo>
                  <a:pt x="4348785" y="2141251"/>
                  <a:pt x="4349153" y="2141693"/>
                  <a:pt x="4349330" y="2142017"/>
                </a:cubicBezTo>
                <a:cubicBezTo>
                  <a:pt x="4349507" y="2142341"/>
                  <a:pt x="4349654" y="2142754"/>
                  <a:pt x="4349772" y="2143254"/>
                </a:cubicBezTo>
                <a:cubicBezTo>
                  <a:pt x="4349890" y="2143755"/>
                  <a:pt x="4349978" y="2144359"/>
                  <a:pt x="4350037" y="2145065"/>
                </a:cubicBezTo>
                <a:cubicBezTo>
                  <a:pt x="4350096" y="2145772"/>
                  <a:pt x="4350125" y="2146686"/>
                  <a:pt x="4350125" y="2147805"/>
                </a:cubicBezTo>
                <a:cubicBezTo>
                  <a:pt x="4350125" y="2148865"/>
                  <a:pt x="4350081" y="2149808"/>
                  <a:pt x="4349993" y="2150633"/>
                </a:cubicBezTo>
                <a:cubicBezTo>
                  <a:pt x="4349905" y="2151457"/>
                  <a:pt x="4349772" y="2152149"/>
                  <a:pt x="4349595" y="2152709"/>
                </a:cubicBezTo>
                <a:cubicBezTo>
                  <a:pt x="4349419" y="2153269"/>
                  <a:pt x="4349168" y="2153681"/>
                  <a:pt x="4348844" y="2153946"/>
                </a:cubicBezTo>
                <a:cubicBezTo>
                  <a:pt x="4348520" y="2154211"/>
                  <a:pt x="4348152" y="2154344"/>
                  <a:pt x="4347740" y="2154344"/>
                </a:cubicBezTo>
                <a:cubicBezTo>
                  <a:pt x="4347092" y="2154344"/>
                  <a:pt x="4346075" y="2153932"/>
                  <a:pt x="4344691" y="2153107"/>
                </a:cubicBezTo>
                <a:cubicBezTo>
                  <a:pt x="4343306" y="2152282"/>
                  <a:pt x="4341613" y="2151354"/>
                  <a:pt x="4339610" y="2150323"/>
                </a:cubicBezTo>
                <a:cubicBezTo>
                  <a:pt x="4337607" y="2149292"/>
                  <a:pt x="4335236" y="2148350"/>
                  <a:pt x="4332496" y="2147496"/>
                </a:cubicBezTo>
                <a:cubicBezTo>
                  <a:pt x="4329757" y="2146641"/>
                  <a:pt x="4326679" y="2146214"/>
                  <a:pt x="4323262" y="2146214"/>
                </a:cubicBezTo>
                <a:cubicBezTo>
                  <a:pt x="4320081" y="2146214"/>
                  <a:pt x="4317312" y="2146641"/>
                  <a:pt x="4314956" y="2147496"/>
                </a:cubicBezTo>
                <a:cubicBezTo>
                  <a:pt x="4312599" y="2148350"/>
                  <a:pt x="4310655" y="2149484"/>
                  <a:pt x="4309123" y="2150897"/>
                </a:cubicBezTo>
                <a:cubicBezTo>
                  <a:pt x="4307591" y="2152312"/>
                  <a:pt x="4306443" y="2153990"/>
                  <a:pt x="4305677" y="2155935"/>
                </a:cubicBezTo>
                <a:cubicBezTo>
                  <a:pt x="4304911" y="2157878"/>
                  <a:pt x="4304528" y="2159940"/>
                  <a:pt x="4304528" y="2162120"/>
                </a:cubicBezTo>
                <a:cubicBezTo>
                  <a:pt x="4304528" y="2165302"/>
                  <a:pt x="4305265" y="2168041"/>
                  <a:pt x="4306737" y="2170338"/>
                </a:cubicBezTo>
                <a:cubicBezTo>
                  <a:pt x="4308210" y="2172636"/>
                  <a:pt x="4310169" y="2174668"/>
                  <a:pt x="4312614" y="2176436"/>
                </a:cubicBezTo>
                <a:cubicBezTo>
                  <a:pt x="4315058" y="2178203"/>
                  <a:pt x="4317842" y="2179823"/>
                  <a:pt x="4320964" y="2181296"/>
                </a:cubicBezTo>
                <a:cubicBezTo>
                  <a:pt x="4324087" y="2182768"/>
                  <a:pt x="4327268" y="2184256"/>
                  <a:pt x="4330508" y="2185758"/>
                </a:cubicBezTo>
                <a:cubicBezTo>
                  <a:pt x="4333748" y="2187261"/>
                  <a:pt x="4336929" y="2188910"/>
                  <a:pt x="4340052" y="2190707"/>
                </a:cubicBezTo>
                <a:cubicBezTo>
                  <a:pt x="4343174" y="2192504"/>
                  <a:pt x="4345957" y="2194624"/>
                  <a:pt x="4348402" y="2197069"/>
                </a:cubicBezTo>
                <a:cubicBezTo>
                  <a:pt x="4350847" y="2199514"/>
                  <a:pt x="4352821" y="2202401"/>
                  <a:pt x="4354323" y="2205729"/>
                </a:cubicBezTo>
                <a:cubicBezTo>
                  <a:pt x="4355825" y="2209058"/>
                  <a:pt x="4356576" y="2212990"/>
                  <a:pt x="4356576" y="2217526"/>
                </a:cubicBezTo>
                <a:cubicBezTo>
                  <a:pt x="4356576" y="2222887"/>
                  <a:pt x="4355589" y="2227659"/>
                  <a:pt x="4353616" y="2231841"/>
                </a:cubicBezTo>
                <a:cubicBezTo>
                  <a:pt x="4351643" y="2236024"/>
                  <a:pt x="4348903" y="2239574"/>
                  <a:pt x="4345398" y="2242489"/>
                </a:cubicBezTo>
                <a:cubicBezTo>
                  <a:pt x="4341893" y="2245406"/>
                  <a:pt x="4337769" y="2247600"/>
                  <a:pt x="4333027" y="2249073"/>
                </a:cubicBezTo>
                <a:cubicBezTo>
                  <a:pt x="4328284" y="2250546"/>
                  <a:pt x="4323174" y="2251282"/>
                  <a:pt x="4317695" y="2251282"/>
                </a:cubicBezTo>
                <a:cubicBezTo>
                  <a:pt x="4313865" y="2251282"/>
                  <a:pt x="4310316" y="2250958"/>
                  <a:pt x="4307047" y="2250310"/>
                </a:cubicBezTo>
                <a:cubicBezTo>
                  <a:pt x="4303777" y="2249662"/>
                  <a:pt x="4300861" y="2248867"/>
                  <a:pt x="4298298" y="2247924"/>
                </a:cubicBezTo>
                <a:cubicBezTo>
                  <a:pt x="4295736" y="2246982"/>
                  <a:pt x="4293586" y="2246010"/>
                  <a:pt x="4291848" y="2245008"/>
                </a:cubicBezTo>
                <a:cubicBezTo>
                  <a:pt x="4290110" y="2244007"/>
                  <a:pt x="4288902" y="2243152"/>
                  <a:pt x="4288225" y="2242445"/>
                </a:cubicBezTo>
                <a:cubicBezTo>
                  <a:pt x="4287547" y="2241739"/>
                  <a:pt x="4287046" y="2240840"/>
                  <a:pt x="4286722" y="2239750"/>
                </a:cubicBezTo>
                <a:cubicBezTo>
                  <a:pt x="4286398" y="2238660"/>
                  <a:pt x="4286236" y="2237203"/>
                  <a:pt x="4286236" y="2235376"/>
                </a:cubicBezTo>
                <a:cubicBezTo>
                  <a:pt x="4286236" y="2234080"/>
                  <a:pt x="4286295" y="2233005"/>
                  <a:pt x="4286413" y="2232151"/>
                </a:cubicBezTo>
                <a:cubicBezTo>
                  <a:pt x="4286531" y="2231297"/>
                  <a:pt x="4286708" y="2230604"/>
                  <a:pt x="4286943" y="2230074"/>
                </a:cubicBezTo>
                <a:cubicBezTo>
                  <a:pt x="4287179" y="2229544"/>
                  <a:pt x="4287473" y="2229176"/>
                  <a:pt x="4287827" y="2228970"/>
                </a:cubicBezTo>
                <a:cubicBezTo>
                  <a:pt x="4288180" y="2228763"/>
                  <a:pt x="4288593" y="2228660"/>
                  <a:pt x="4289064" y="2228660"/>
                </a:cubicBezTo>
                <a:cubicBezTo>
                  <a:pt x="4289889" y="2228660"/>
                  <a:pt x="4291052" y="2229161"/>
                  <a:pt x="4292555" y="2230162"/>
                </a:cubicBezTo>
                <a:cubicBezTo>
                  <a:pt x="4294057" y="2231164"/>
                  <a:pt x="4295986" y="2232254"/>
                  <a:pt x="4298343" y="2233432"/>
                </a:cubicBezTo>
                <a:cubicBezTo>
                  <a:pt x="4300699" y="2234610"/>
                  <a:pt x="4303541" y="2235715"/>
                  <a:pt x="4306870" y="2236746"/>
                </a:cubicBezTo>
                <a:cubicBezTo>
                  <a:pt x="4310198" y="2237777"/>
                  <a:pt x="4314042" y="2238292"/>
                  <a:pt x="4318402" y="2238292"/>
                </a:cubicBezTo>
                <a:cubicBezTo>
                  <a:pt x="4321701" y="2238292"/>
                  <a:pt x="4324720" y="2237850"/>
                  <a:pt x="4327459" y="2236967"/>
                </a:cubicBezTo>
                <a:cubicBezTo>
                  <a:pt x="4330199" y="2236083"/>
                  <a:pt x="4332555" y="2234831"/>
                  <a:pt x="4334529" y="2233211"/>
                </a:cubicBezTo>
                <a:cubicBezTo>
                  <a:pt x="4336502" y="2231591"/>
                  <a:pt x="4338019" y="2229603"/>
                  <a:pt x="4339080" y="2227246"/>
                </a:cubicBezTo>
                <a:cubicBezTo>
                  <a:pt x="4340140" y="2224890"/>
                  <a:pt x="4340670" y="2222209"/>
                  <a:pt x="4340670" y="2219205"/>
                </a:cubicBezTo>
                <a:cubicBezTo>
                  <a:pt x="4340670" y="2215965"/>
                  <a:pt x="4339934" y="2213196"/>
                  <a:pt x="4338461" y="2210898"/>
                </a:cubicBezTo>
                <a:cubicBezTo>
                  <a:pt x="4336988" y="2208601"/>
                  <a:pt x="4335044" y="2206583"/>
                  <a:pt x="4332629" y="2204846"/>
                </a:cubicBezTo>
                <a:cubicBezTo>
                  <a:pt x="4330214" y="2203108"/>
                  <a:pt x="4327459" y="2201517"/>
                  <a:pt x="4324367" y="2200073"/>
                </a:cubicBezTo>
                <a:cubicBezTo>
                  <a:pt x="4321274" y="2198630"/>
                  <a:pt x="4318107" y="2197158"/>
                  <a:pt x="4314867" y="2195655"/>
                </a:cubicBezTo>
                <a:cubicBezTo>
                  <a:pt x="4311627" y="2194153"/>
                  <a:pt x="4308475" y="2192489"/>
                  <a:pt x="4305412" y="2190662"/>
                </a:cubicBezTo>
                <a:cubicBezTo>
                  <a:pt x="4302348" y="2188836"/>
                  <a:pt x="4299609" y="2186686"/>
                  <a:pt x="4297194" y="2184212"/>
                </a:cubicBezTo>
                <a:cubicBezTo>
                  <a:pt x="4294779" y="2181738"/>
                  <a:pt x="4292820" y="2178836"/>
                  <a:pt x="4291317" y="2175508"/>
                </a:cubicBezTo>
                <a:cubicBezTo>
                  <a:pt x="4289815" y="2172180"/>
                  <a:pt x="4289064" y="2168188"/>
                  <a:pt x="4289064" y="2163534"/>
                </a:cubicBezTo>
                <a:cubicBezTo>
                  <a:pt x="4289064" y="2158762"/>
                  <a:pt x="4289933" y="2154506"/>
                  <a:pt x="4291671" y="2150765"/>
                </a:cubicBezTo>
                <a:cubicBezTo>
                  <a:pt x="4293409" y="2147024"/>
                  <a:pt x="4295824" y="2143887"/>
                  <a:pt x="4298917" y="2141355"/>
                </a:cubicBezTo>
                <a:cubicBezTo>
                  <a:pt x="4302010" y="2138821"/>
                  <a:pt x="4305692" y="2136891"/>
                  <a:pt x="4309963" y="2135566"/>
                </a:cubicBezTo>
                <a:cubicBezTo>
                  <a:pt x="4314234" y="2134241"/>
                  <a:pt x="4318844" y="2133578"/>
                  <a:pt x="4323792" y="2133578"/>
                </a:cubicBezTo>
                <a:close/>
                <a:moveTo>
                  <a:pt x="3809442" y="2133578"/>
                </a:moveTo>
                <a:cubicBezTo>
                  <a:pt x="3811975" y="2133578"/>
                  <a:pt x="3814523" y="2133799"/>
                  <a:pt x="3817086" y="2134241"/>
                </a:cubicBezTo>
                <a:cubicBezTo>
                  <a:pt x="3819649" y="2134682"/>
                  <a:pt x="3822064" y="2135272"/>
                  <a:pt x="3824332" y="2136008"/>
                </a:cubicBezTo>
                <a:cubicBezTo>
                  <a:pt x="3826600" y="2136744"/>
                  <a:pt x="3828618" y="2137569"/>
                  <a:pt x="3830385" y="2138482"/>
                </a:cubicBezTo>
                <a:cubicBezTo>
                  <a:pt x="3832152" y="2139395"/>
                  <a:pt x="3833316" y="2140132"/>
                  <a:pt x="3833876" y="2140691"/>
                </a:cubicBezTo>
                <a:cubicBezTo>
                  <a:pt x="3834435" y="2141251"/>
                  <a:pt x="3834803" y="2141693"/>
                  <a:pt x="3834980" y="2142017"/>
                </a:cubicBezTo>
                <a:cubicBezTo>
                  <a:pt x="3835157" y="2142341"/>
                  <a:pt x="3835304" y="2142754"/>
                  <a:pt x="3835422" y="2143254"/>
                </a:cubicBezTo>
                <a:cubicBezTo>
                  <a:pt x="3835540" y="2143755"/>
                  <a:pt x="3835628" y="2144359"/>
                  <a:pt x="3835687" y="2145065"/>
                </a:cubicBezTo>
                <a:cubicBezTo>
                  <a:pt x="3835746" y="2145772"/>
                  <a:pt x="3835775" y="2146686"/>
                  <a:pt x="3835775" y="2147805"/>
                </a:cubicBezTo>
                <a:cubicBezTo>
                  <a:pt x="3835775" y="2148865"/>
                  <a:pt x="3835731" y="2149808"/>
                  <a:pt x="3835643" y="2150633"/>
                </a:cubicBezTo>
                <a:cubicBezTo>
                  <a:pt x="3835555" y="2151457"/>
                  <a:pt x="3835422" y="2152149"/>
                  <a:pt x="3835245" y="2152709"/>
                </a:cubicBezTo>
                <a:cubicBezTo>
                  <a:pt x="3835069" y="2153269"/>
                  <a:pt x="3834818" y="2153681"/>
                  <a:pt x="3834494" y="2153946"/>
                </a:cubicBezTo>
                <a:cubicBezTo>
                  <a:pt x="3834170" y="2154211"/>
                  <a:pt x="3833802" y="2154344"/>
                  <a:pt x="3833390" y="2154344"/>
                </a:cubicBezTo>
                <a:cubicBezTo>
                  <a:pt x="3832742" y="2154344"/>
                  <a:pt x="3831725" y="2153932"/>
                  <a:pt x="3830341" y="2153107"/>
                </a:cubicBezTo>
                <a:cubicBezTo>
                  <a:pt x="3828956" y="2152282"/>
                  <a:pt x="3827263" y="2151354"/>
                  <a:pt x="3825260" y="2150323"/>
                </a:cubicBezTo>
                <a:cubicBezTo>
                  <a:pt x="3823257" y="2149292"/>
                  <a:pt x="3820886" y="2148350"/>
                  <a:pt x="3818146" y="2147496"/>
                </a:cubicBezTo>
                <a:cubicBezTo>
                  <a:pt x="3815407" y="2146641"/>
                  <a:pt x="3812329" y="2146214"/>
                  <a:pt x="3808912" y="2146214"/>
                </a:cubicBezTo>
                <a:cubicBezTo>
                  <a:pt x="3805731" y="2146214"/>
                  <a:pt x="3802962" y="2146641"/>
                  <a:pt x="3800606" y="2147496"/>
                </a:cubicBezTo>
                <a:cubicBezTo>
                  <a:pt x="3798249" y="2148350"/>
                  <a:pt x="3796305" y="2149484"/>
                  <a:pt x="3794773" y="2150897"/>
                </a:cubicBezTo>
                <a:cubicBezTo>
                  <a:pt x="3793241" y="2152312"/>
                  <a:pt x="3792093" y="2153990"/>
                  <a:pt x="3791327" y="2155935"/>
                </a:cubicBezTo>
                <a:cubicBezTo>
                  <a:pt x="3790561" y="2157878"/>
                  <a:pt x="3790178" y="2159940"/>
                  <a:pt x="3790178" y="2162120"/>
                </a:cubicBezTo>
                <a:cubicBezTo>
                  <a:pt x="3790178" y="2165302"/>
                  <a:pt x="3790915" y="2168041"/>
                  <a:pt x="3792387" y="2170338"/>
                </a:cubicBezTo>
                <a:cubicBezTo>
                  <a:pt x="3793860" y="2172636"/>
                  <a:pt x="3795819" y="2174668"/>
                  <a:pt x="3798264" y="2176436"/>
                </a:cubicBezTo>
                <a:cubicBezTo>
                  <a:pt x="3800708" y="2178203"/>
                  <a:pt x="3803492" y="2179823"/>
                  <a:pt x="3806614" y="2181296"/>
                </a:cubicBezTo>
                <a:cubicBezTo>
                  <a:pt x="3809737" y="2182768"/>
                  <a:pt x="3812918" y="2184256"/>
                  <a:pt x="3816158" y="2185758"/>
                </a:cubicBezTo>
                <a:cubicBezTo>
                  <a:pt x="3819398" y="2187261"/>
                  <a:pt x="3822579" y="2188910"/>
                  <a:pt x="3825702" y="2190707"/>
                </a:cubicBezTo>
                <a:cubicBezTo>
                  <a:pt x="3828824" y="2192504"/>
                  <a:pt x="3831607" y="2194624"/>
                  <a:pt x="3834052" y="2197069"/>
                </a:cubicBezTo>
                <a:cubicBezTo>
                  <a:pt x="3836497" y="2199514"/>
                  <a:pt x="3838471" y="2202401"/>
                  <a:pt x="3839973" y="2205729"/>
                </a:cubicBezTo>
                <a:cubicBezTo>
                  <a:pt x="3841475" y="2209058"/>
                  <a:pt x="3842226" y="2212990"/>
                  <a:pt x="3842226" y="2217526"/>
                </a:cubicBezTo>
                <a:cubicBezTo>
                  <a:pt x="3842226" y="2222887"/>
                  <a:pt x="3841239" y="2227659"/>
                  <a:pt x="3839266" y="2231841"/>
                </a:cubicBezTo>
                <a:cubicBezTo>
                  <a:pt x="3837293" y="2236024"/>
                  <a:pt x="3834553" y="2239574"/>
                  <a:pt x="3831048" y="2242489"/>
                </a:cubicBezTo>
                <a:cubicBezTo>
                  <a:pt x="3827543" y="2245406"/>
                  <a:pt x="3823419" y="2247600"/>
                  <a:pt x="3818677" y="2249073"/>
                </a:cubicBezTo>
                <a:cubicBezTo>
                  <a:pt x="3813934" y="2250546"/>
                  <a:pt x="3808824" y="2251282"/>
                  <a:pt x="3803345" y="2251282"/>
                </a:cubicBezTo>
                <a:cubicBezTo>
                  <a:pt x="3799515" y="2251282"/>
                  <a:pt x="3795966" y="2250958"/>
                  <a:pt x="3792697" y="2250310"/>
                </a:cubicBezTo>
                <a:cubicBezTo>
                  <a:pt x="3789427" y="2249662"/>
                  <a:pt x="3786511" y="2248867"/>
                  <a:pt x="3783948" y="2247924"/>
                </a:cubicBezTo>
                <a:cubicBezTo>
                  <a:pt x="3781386" y="2246982"/>
                  <a:pt x="3779236" y="2246010"/>
                  <a:pt x="3777498" y="2245008"/>
                </a:cubicBezTo>
                <a:cubicBezTo>
                  <a:pt x="3775760" y="2244007"/>
                  <a:pt x="3774552" y="2243152"/>
                  <a:pt x="3773875" y="2242445"/>
                </a:cubicBezTo>
                <a:cubicBezTo>
                  <a:pt x="3773197" y="2241739"/>
                  <a:pt x="3772696" y="2240840"/>
                  <a:pt x="3772372" y="2239750"/>
                </a:cubicBezTo>
                <a:cubicBezTo>
                  <a:pt x="3772048" y="2238660"/>
                  <a:pt x="3771886" y="2237203"/>
                  <a:pt x="3771886" y="2235376"/>
                </a:cubicBezTo>
                <a:cubicBezTo>
                  <a:pt x="3771886" y="2234080"/>
                  <a:pt x="3771945" y="2233005"/>
                  <a:pt x="3772063" y="2232151"/>
                </a:cubicBezTo>
                <a:cubicBezTo>
                  <a:pt x="3772181" y="2231297"/>
                  <a:pt x="3772358" y="2230604"/>
                  <a:pt x="3772593" y="2230074"/>
                </a:cubicBezTo>
                <a:cubicBezTo>
                  <a:pt x="3772829" y="2229544"/>
                  <a:pt x="3773123" y="2229176"/>
                  <a:pt x="3773477" y="2228970"/>
                </a:cubicBezTo>
                <a:cubicBezTo>
                  <a:pt x="3773830" y="2228763"/>
                  <a:pt x="3774243" y="2228660"/>
                  <a:pt x="3774714" y="2228660"/>
                </a:cubicBezTo>
                <a:cubicBezTo>
                  <a:pt x="3775539" y="2228660"/>
                  <a:pt x="3776702" y="2229161"/>
                  <a:pt x="3778205" y="2230162"/>
                </a:cubicBezTo>
                <a:cubicBezTo>
                  <a:pt x="3779707" y="2231164"/>
                  <a:pt x="3781636" y="2232254"/>
                  <a:pt x="3783993" y="2233432"/>
                </a:cubicBezTo>
                <a:cubicBezTo>
                  <a:pt x="3786349" y="2234610"/>
                  <a:pt x="3789191" y="2235715"/>
                  <a:pt x="3792520" y="2236746"/>
                </a:cubicBezTo>
                <a:cubicBezTo>
                  <a:pt x="3795848" y="2237777"/>
                  <a:pt x="3799692" y="2238292"/>
                  <a:pt x="3804052" y="2238292"/>
                </a:cubicBezTo>
                <a:cubicBezTo>
                  <a:pt x="3807351" y="2238292"/>
                  <a:pt x="3810370" y="2237850"/>
                  <a:pt x="3813109" y="2236967"/>
                </a:cubicBezTo>
                <a:cubicBezTo>
                  <a:pt x="3815849" y="2236083"/>
                  <a:pt x="3818205" y="2234831"/>
                  <a:pt x="3820179" y="2233211"/>
                </a:cubicBezTo>
                <a:cubicBezTo>
                  <a:pt x="3822152" y="2231591"/>
                  <a:pt x="3823669" y="2229603"/>
                  <a:pt x="3824730" y="2227246"/>
                </a:cubicBezTo>
                <a:cubicBezTo>
                  <a:pt x="3825790" y="2224890"/>
                  <a:pt x="3826320" y="2222209"/>
                  <a:pt x="3826320" y="2219205"/>
                </a:cubicBezTo>
                <a:cubicBezTo>
                  <a:pt x="3826320" y="2215965"/>
                  <a:pt x="3825584" y="2213196"/>
                  <a:pt x="3824111" y="2210898"/>
                </a:cubicBezTo>
                <a:cubicBezTo>
                  <a:pt x="3822638" y="2208601"/>
                  <a:pt x="3820694" y="2206583"/>
                  <a:pt x="3818279" y="2204846"/>
                </a:cubicBezTo>
                <a:cubicBezTo>
                  <a:pt x="3815864" y="2203108"/>
                  <a:pt x="3813109" y="2201517"/>
                  <a:pt x="3810017" y="2200073"/>
                </a:cubicBezTo>
                <a:cubicBezTo>
                  <a:pt x="3806924" y="2198630"/>
                  <a:pt x="3803757" y="2197158"/>
                  <a:pt x="3800517" y="2195655"/>
                </a:cubicBezTo>
                <a:cubicBezTo>
                  <a:pt x="3797277" y="2194153"/>
                  <a:pt x="3794125" y="2192489"/>
                  <a:pt x="3791062" y="2190662"/>
                </a:cubicBezTo>
                <a:cubicBezTo>
                  <a:pt x="3787998" y="2188836"/>
                  <a:pt x="3785259" y="2186686"/>
                  <a:pt x="3782844" y="2184212"/>
                </a:cubicBezTo>
                <a:cubicBezTo>
                  <a:pt x="3780429" y="2181738"/>
                  <a:pt x="3778470" y="2178836"/>
                  <a:pt x="3776967" y="2175508"/>
                </a:cubicBezTo>
                <a:cubicBezTo>
                  <a:pt x="3775465" y="2172180"/>
                  <a:pt x="3774714" y="2168188"/>
                  <a:pt x="3774714" y="2163534"/>
                </a:cubicBezTo>
                <a:cubicBezTo>
                  <a:pt x="3774714" y="2158762"/>
                  <a:pt x="3775583" y="2154506"/>
                  <a:pt x="3777321" y="2150765"/>
                </a:cubicBezTo>
                <a:cubicBezTo>
                  <a:pt x="3779059" y="2147024"/>
                  <a:pt x="3781474" y="2143887"/>
                  <a:pt x="3784567" y="2141355"/>
                </a:cubicBezTo>
                <a:cubicBezTo>
                  <a:pt x="3787660" y="2138821"/>
                  <a:pt x="3791342" y="2136891"/>
                  <a:pt x="3795613" y="2135566"/>
                </a:cubicBezTo>
                <a:cubicBezTo>
                  <a:pt x="3799884" y="2134241"/>
                  <a:pt x="3804494" y="2133578"/>
                  <a:pt x="3809442" y="2133578"/>
                </a:cubicBezTo>
                <a:close/>
                <a:moveTo>
                  <a:pt x="3333237" y="2133578"/>
                </a:moveTo>
                <a:cubicBezTo>
                  <a:pt x="3335769" y="2133578"/>
                  <a:pt x="3338318" y="2133799"/>
                  <a:pt x="3340881" y="2134241"/>
                </a:cubicBezTo>
                <a:cubicBezTo>
                  <a:pt x="3343442" y="2134682"/>
                  <a:pt x="3345857" y="2135272"/>
                  <a:pt x="3348125" y="2136008"/>
                </a:cubicBezTo>
                <a:cubicBezTo>
                  <a:pt x="3350394" y="2136744"/>
                  <a:pt x="3352411" y="2137569"/>
                  <a:pt x="3354178" y="2138482"/>
                </a:cubicBezTo>
                <a:cubicBezTo>
                  <a:pt x="3355946" y="2139395"/>
                  <a:pt x="3357109" y="2140132"/>
                  <a:pt x="3357669" y="2140691"/>
                </a:cubicBezTo>
                <a:cubicBezTo>
                  <a:pt x="3358228" y="2141251"/>
                  <a:pt x="3358597" y="2141693"/>
                  <a:pt x="3358773" y="2142017"/>
                </a:cubicBezTo>
                <a:cubicBezTo>
                  <a:pt x="3358950" y="2142341"/>
                  <a:pt x="3359097" y="2142754"/>
                  <a:pt x="3359215" y="2143254"/>
                </a:cubicBezTo>
                <a:cubicBezTo>
                  <a:pt x="3359333" y="2143755"/>
                  <a:pt x="3359421" y="2144359"/>
                  <a:pt x="3359480" y="2145065"/>
                </a:cubicBezTo>
                <a:cubicBezTo>
                  <a:pt x="3359539" y="2145772"/>
                  <a:pt x="3359569" y="2146686"/>
                  <a:pt x="3359569" y="2147805"/>
                </a:cubicBezTo>
                <a:cubicBezTo>
                  <a:pt x="3359569" y="2148865"/>
                  <a:pt x="3359525" y="2149808"/>
                  <a:pt x="3359437" y="2150633"/>
                </a:cubicBezTo>
                <a:cubicBezTo>
                  <a:pt x="3359348" y="2151457"/>
                  <a:pt x="3359215" y="2152149"/>
                  <a:pt x="3359039" y="2152709"/>
                </a:cubicBezTo>
                <a:cubicBezTo>
                  <a:pt x="3358861" y="2153269"/>
                  <a:pt x="3358612" y="2153681"/>
                  <a:pt x="3358288" y="2153946"/>
                </a:cubicBezTo>
                <a:cubicBezTo>
                  <a:pt x="3357963" y="2154211"/>
                  <a:pt x="3357595" y="2154344"/>
                  <a:pt x="3357183" y="2154344"/>
                </a:cubicBezTo>
                <a:cubicBezTo>
                  <a:pt x="3356535" y="2154344"/>
                  <a:pt x="3355519" y="2153932"/>
                  <a:pt x="3354134" y="2153107"/>
                </a:cubicBezTo>
                <a:cubicBezTo>
                  <a:pt x="3352750" y="2152282"/>
                  <a:pt x="3351056" y="2151354"/>
                  <a:pt x="3349053" y="2150323"/>
                </a:cubicBezTo>
                <a:cubicBezTo>
                  <a:pt x="3347050" y="2149292"/>
                  <a:pt x="3344679" y="2148350"/>
                  <a:pt x="3341941" y="2147496"/>
                </a:cubicBezTo>
                <a:cubicBezTo>
                  <a:pt x="3339201" y="2146641"/>
                  <a:pt x="3336123" y="2146214"/>
                  <a:pt x="3332706" y="2146214"/>
                </a:cubicBezTo>
                <a:cubicBezTo>
                  <a:pt x="3329525" y="2146214"/>
                  <a:pt x="3326756" y="2146641"/>
                  <a:pt x="3324399" y="2147496"/>
                </a:cubicBezTo>
                <a:cubicBezTo>
                  <a:pt x="3322043" y="2148350"/>
                  <a:pt x="3320099" y="2149484"/>
                  <a:pt x="3318567" y="2150897"/>
                </a:cubicBezTo>
                <a:cubicBezTo>
                  <a:pt x="3317035" y="2152312"/>
                  <a:pt x="3315888" y="2153990"/>
                  <a:pt x="3315121" y="2155935"/>
                </a:cubicBezTo>
                <a:cubicBezTo>
                  <a:pt x="3314356" y="2157878"/>
                  <a:pt x="3313972" y="2159940"/>
                  <a:pt x="3313972" y="2162120"/>
                </a:cubicBezTo>
                <a:cubicBezTo>
                  <a:pt x="3313972" y="2165302"/>
                  <a:pt x="3314709" y="2168041"/>
                  <a:pt x="3316182" y="2170338"/>
                </a:cubicBezTo>
                <a:cubicBezTo>
                  <a:pt x="3317654" y="2172636"/>
                  <a:pt x="3319613" y="2174668"/>
                  <a:pt x="3322058" y="2176436"/>
                </a:cubicBezTo>
                <a:cubicBezTo>
                  <a:pt x="3324503" y="2178203"/>
                  <a:pt x="3327287" y="2179823"/>
                  <a:pt x="3330409" y="2181296"/>
                </a:cubicBezTo>
                <a:cubicBezTo>
                  <a:pt x="3333532" y="2182768"/>
                  <a:pt x="3336712" y="2184256"/>
                  <a:pt x="3339952" y="2185758"/>
                </a:cubicBezTo>
                <a:cubicBezTo>
                  <a:pt x="3343192" y="2187261"/>
                  <a:pt x="3346373" y="2188910"/>
                  <a:pt x="3349496" y="2190707"/>
                </a:cubicBezTo>
                <a:cubicBezTo>
                  <a:pt x="3352617" y="2192504"/>
                  <a:pt x="3355401" y="2194624"/>
                  <a:pt x="3357845" y="2197069"/>
                </a:cubicBezTo>
                <a:cubicBezTo>
                  <a:pt x="3360291" y="2199514"/>
                  <a:pt x="3362264" y="2202401"/>
                  <a:pt x="3363766" y="2205729"/>
                </a:cubicBezTo>
                <a:cubicBezTo>
                  <a:pt x="3365268" y="2209058"/>
                  <a:pt x="3366020" y="2212990"/>
                  <a:pt x="3366020" y="2217526"/>
                </a:cubicBezTo>
                <a:cubicBezTo>
                  <a:pt x="3366020" y="2222887"/>
                  <a:pt x="3365033" y="2227659"/>
                  <a:pt x="3363060" y="2231841"/>
                </a:cubicBezTo>
                <a:cubicBezTo>
                  <a:pt x="3361085" y="2236024"/>
                  <a:pt x="3358347" y="2239574"/>
                  <a:pt x="3354841" y="2242489"/>
                </a:cubicBezTo>
                <a:cubicBezTo>
                  <a:pt x="3351335" y="2245406"/>
                  <a:pt x="3347213" y="2247600"/>
                  <a:pt x="3342470" y="2249073"/>
                </a:cubicBezTo>
                <a:cubicBezTo>
                  <a:pt x="3337728" y="2250546"/>
                  <a:pt x="3332618" y="2251282"/>
                  <a:pt x="3327139" y="2251282"/>
                </a:cubicBezTo>
                <a:cubicBezTo>
                  <a:pt x="3323310" y="2251282"/>
                  <a:pt x="3319761" y="2250958"/>
                  <a:pt x="3316491" y="2250310"/>
                </a:cubicBezTo>
                <a:cubicBezTo>
                  <a:pt x="3313222" y="2249662"/>
                  <a:pt x="3310305" y="2248867"/>
                  <a:pt x="3307742" y="2247924"/>
                </a:cubicBezTo>
                <a:cubicBezTo>
                  <a:pt x="3305180" y="2246982"/>
                  <a:pt x="3303030" y="2246010"/>
                  <a:pt x="3301292" y="2245008"/>
                </a:cubicBezTo>
                <a:cubicBezTo>
                  <a:pt x="3299553" y="2244007"/>
                  <a:pt x="3298346" y="2243152"/>
                  <a:pt x="3297669" y="2242445"/>
                </a:cubicBezTo>
                <a:cubicBezTo>
                  <a:pt x="3296991" y="2241739"/>
                  <a:pt x="3296491" y="2240840"/>
                  <a:pt x="3296166" y="2239750"/>
                </a:cubicBezTo>
                <a:cubicBezTo>
                  <a:pt x="3295842" y="2238660"/>
                  <a:pt x="3295681" y="2237203"/>
                  <a:pt x="3295681" y="2235376"/>
                </a:cubicBezTo>
                <a:cubicBezTo>
                  <a:pt x="3295681" y="2234080"/>
                  <a:pt x="3295739" y="2233005"/>
                  <a:pt x="3295857" y="2232151"/>
                </a:cubicBezTo>
                <a:cubicBezTo>
                  <a:pt x="3295974" y="2231297"/>
                  <a:pt x="3296151" y="2230604"/>
                  <a:pt x="3296387" y="2230074"/>
                </a:cubicBezTo>
                <a:cubicBezTo>
                  <a:pt x="3296623" y="2229544"/>
                  <a:pt x="3296918" y="2229176"/>
                  <a:pt x="3297271" y="2228970"/>
                </a:cubicBezTo>
                <a:cubicBezTo>
                  <a:pt x="3297624" y="2228763"/>
                  <a:pt x="3298037" y="2228660"/>
                  <a:pt x="3298509" y="2228660"/>
                </a:cubicBezTo>
                <a:cubicBezTo>
                  <a:pt x="3299333" y="2228660"/>
                  <a:pt x="3300496" y="2229161"/>
                  <a:pt x="3301999" y="2230162"/>
                </a:cubicBezTo>
                <a:cubicBezTo>
                  <a:pt x="3303501" y="2231164"/>
                  <a:pt x="3305429" y="2232254"/>
                  <a:pt x="3307786" y="2233432"/>
                </a:cubicBezTo>
                <a:cubicBezTo>
                  <a:pt x="3310143" y="2234610"/>
                  <a:pt x="3312985" y="2235715"/>
                  <a:pt x="3316314" y="2236746"/>
                </a:cubicBezTo>
                <a:cubicBezTo>
                  <a:pt x="3319643" y="2237777"/>
                  <a:pt x="3323486" y="2238292"/>
                  <a:pt x="3327845" y="2238292"/>
                </a:cubicBezTo>
                <a:cubicBezTo>
                  <a:pt x="3331145" y="2238292"/>
                  <a:pt x="3334164" y="2237850"/>
                  <a:pt x="3336903" y="2236967"/>
                </a:cubicBezTo>
                <a:cubicBezTo>
                  <a:pt x="3339643" y="2236083"/>
                  <a:pt x="3342000" y="2234831"/>
                  <a:pt x="3343973" y="2233211"/>
                </a:cubicBezTo>
                <a:cubicBezTo>
                  <a:pt x="3345946" y="2231591"/>
                  <a:pt x="3347463" y="2229603"/>
                  <a:pt x="3348523" y="2227246"/>
                </a:cubicBezTo>
                <a:cubicBezTo>
                  <a:pt x="3349583" y="2224890"/>
                  <a:pt x="3350114" y="2222209"/>
                  <a:pt x="3350114" y="2219205"/>
                </a:cubicBezTo>
                <a:cubicBezTo>
                  <a:pt x="3350114" y="2215965"/>
                  <a:pt x="3349378" y="2213196"/>
                  <a:pt x="3347905" y="2210898"/>
                </a:cubicBezTo>
                <a:cubicBezTo>
                  <a:pt x="3346432" y="2208601"/>
                  <a:pt x="3344487" y="2206583"/>
                  <a:pt x="3342073" y="2204846"/>
                </a:cubicBezTo>
                <a:cubicBezTo>
                  <a:pt x="3339657" y="2203108"/>
                  <a:pt x="3336903" y="2201517"/>
                  <a:pt x="3333811" y="2200073"/>
                </a:cubicBezTo>
                <a:cubicBezTo>
                  <a:pt x="3330718" y="2198630"/>
                  <a:pt x="3327551" y="2197158"/>
                  <a:pt x="3324312" y="2195655"/>
                </a:cubicBezTo>
                <a:cubicBezTo>
                  <a:pt x="3321071" y="2194153"/>
                  <a:pt x="3317919" y="2192489"/>
                  <a:pt x="3314855" y="2190662"/>
                </a:cubicBezTo>
                <a:cubicBezTo>
                  <a:pt x="3311793" y="2188836"/>
                  <a:pt x="3309053" y="2186686"/>
                  <a:pt x="3306638" y="2184212"/>
                </a:cubicBezTo>
                <a:cubicBezTo>
                  <a:pt x="3304223" y="2181738"/>
                  <a:pt x="3302264" y="2178836"/>
                  <a:pt x="3300762" y="2175508"/>
                </a:cubicBezTo>
                <a:cubicBezTo>
                  <a:pt x="3299260" y="2172180"/>
                  <a:pt x="3298509" y="2168188"/>
                  <a:pt x="3298509" y="2163534"/>
                </a:cubicBezTo>
                <a:cubicBezTo>
                  <a:pt x="3298509" y="2158762"/>
                  <a:pt x="3299377" y="2154506"/>
                  <a:pt x="3301115" y="2150765"/>
                </a:cubicBezTo>
                <a:cubicBezTo>
                  <a:pt x="3302853" y="2147024"/>
                  <a:pt x="3305268" y="2143887"/>
                  <a:pt x="3308362" y="2141355"/>
                </a:cubicBezTo>
                <a:cubicBezTo>
                  <a:pt x="3311454" y="2138821"/>
                  <a:pt x="3315136" y="2136891"/>
                  <a:pt x="3319407" y="2135566"/>
                </a:cubicBezTo>
                <a:cubicBezTo>
                  <a:pt x="3323678" y="2134241"/>
                  <a:pt x="3328288" y="2133578"/>
                  <a:pt x="3333237" y="2133578"/>
                </a:cubicBezTo>
                <a:close/>
                <a:moveTo>
                  <a:pt x="2866506" y="2133578"/>
                </a:moveTo>
                <a:cubicBezTo>
                  <a:pt x="2869040" y="2133578"/>
                  <a:pt x="2871587" y="2133799"/>
                  <a:pt x="2874151" y="2134241"/>
                </a:cubicBezTo>
                <a:cubicBezTo>
                  <a:pt x="2876713" y="2134682"/>
                  <a:pt x="2879128" y="2135272"/>
                  <a:pt x="2881397" y="2136008"/>
                </a:cubicBezTo>
                <a:cubicBezTo>
                  <a:pt x="2883665" y="2136744"/>
                  <a:pt x="2885684" y="2137569"/>
                  <a:pt x="2887448" y="2138482"/>
                </a:cubicBezTo>
                <a:cubicBezTo>
                  <a:pt x="2889217" y="2139395"/>
                  <a:pt x="2890380" y="2140132"/>
                  <a:pt x="2890939" y="2140691"/>
                </a:cubicBezTo>
                <a:cubicBezTo>
                  <a:pt x="2891499" y="2141251"/>
                  <a:pt x="2891867" y="2141693"/>
                  <a:pt x="2892044" y="2142017"/>
                </a:cubicBezTo>
                <a:cubicBezTo>
                  <a:pt x="2892221" y="2142341"/>
                  <a:pt x="2892367" y="2142754"/>
                  <a:pt x="2892487" y="2143254"/>
                </a:cubicBezTo>
                <a:cubicBezTo>
                  <a:pt x="2892603" y="2143755"/>
                  <a:pt x="2892692" y="2144359"/>
                  <a:pt x="2892752" y="2145065"/>
                </a:cubicBezTo>
                <a:cubicBezTo>
                  <a:pt x="2892810" y="2145772"/>
                  <a:pt x="2892838" y="2146686"/>
                  <a:pt x="2892838" y="2147805"/>
                </a:cubicBezTo>
                <a:cubicBezTo>
                  <a:pt x="2892838" y="2148865"/>
                  <a:pt x="2892795" y="2149808"/>
                  <a:pt x="2892706" y="2150633"/>
                </a:cubicBezTo>
                <a:cubicBezTo>
                  <a:pt x="2892619" y="2151457"/>
                  <a:pt x="2892487" y="2152149"/>
                  <a:pt x="2892309" y="2152709"/>
                </a:cubicBezTo>
                <a:cubicBezTo>
                  <a:pt x="2892132" y="2153269"/>
                  <a:pt x="2891883" y="2153681"/>
                  <a:pt x="2891558" y="2153946"/>
                </a:cubicBezTo>
                <a:cubicBezTo>
                  <a:pt x="2891233" y="2154211"/>
                  <a:pt x="2890868" y="2154344"/>
                  <a:pt x="2890454" y="2154344"/>
                </a:cubicBezTo>
                <a:cubicBezTo>
                  <a:pt x="2889806" y="2154344"/>
                  <a:pt x="2888790" y="2153932"/>
                  <a:pt x="2887406" y="2153107"/>
                </a:cubicBezTo>
                <a:cubicBezTo>
                  <a:pt x="2886021" y="2152282"/>
                  <a:pt x="2884328" y="2151354"/>
                  <a:pt x="2882324" y="2150323"/>
                </a:cubicBezTo>
                <a:cubicBezTo>
                  <a:pt x="2880322" y="2149292"/>
                  <a:pt x="2877951" y="2148350"/>
                  <a:pt x="2875211" y="2147496"/>
                </a:cubicBezTo>
                <a:cubicBezTo>
                  <a:pt x="2872471" y="2146641"/>
                  <a:pt x="2869393" y="2146214"/>
                  <a:pt x="2865975" y="2146214"/>
                </a:cubicBezTo>
                <a:cubicBezTo>
                  <a:pt x="2862794" y="2146214"/>
                  <a:pt x="2860024" y="2146641"/>
                  <a:pt x="2857669" y="2147496"/>
                </a:cubicBezTo>
                <a:cubicBezTo>
                  <a:pt x="2855311" y="2148350"/>
                  <a:pt x="2853369" y="2149484"/>
                  <a:pt x="2851837" y="2150897"/>
                </a:cubicBezTo>
                <a:cubicBezTo>
                  <a:pt x="2850305" y="2152312"/>
                  <a:pt x="2849157" y="2153990"/>
                  <a:pt x="2848389" y="2155935"/>
                </a:cubicBezTo>
                <a:cubicBezTo>
                  <a:pt x="2847626" y="2157878"/>
                  <a:pt x="2847242" y="2159940"/>
                  <a:pt x="2847242" y="2162120"/>
                </a:cubicBezTo>
                <a:cubicBezTo>
                  <a:pt x="2847242" y="2165302"/>
                  <a:pt x="2847978" y="2168041"/>
                  <a:pt x="2849451" y="2170338"/>
                </a:cubicBezTo>
                <a:cubicBezTo>
                  <a:pt x="2850924" y="2172636"/>
                  <a:pt x="2852882" y="2174668"/>
                  <a:pt x="2855325" y="2176436"/>
                </a:cubicBezTo>
                <a:cubicBezTo>
                  <a:pt x="2857771" y="2178203"/>
                  <a:pt x="2860555" y="2179823"/>
                  <a:pt x="2863678" y="2181296"/>
                </a:cubicBezTo>
                <a:cubicBezTo>
                  <a:pt x="2866800" y="2182768"/>
                  <a:pt x="2869983" y="2184256"/>
                  <a:pt x="2873222" y="2185758"/>
                </a:cubicBezTo>
                <a:cubicBezTo>
                  <a:pt x="2876463" y="2187261"/>
                  <a:pt x="2879645" y="2188910"/>
                  <a:pt x="2882767" y="2190707"/>
                </a:cubicBezTo>
                <a:cubicBezTo>
                  <a:pt x="2885887" y="2192504"/>
                  <a:pt x="2888672" y="2194624"/>
                  <a:pt x="2891116" y="2197069"/>
                </a:cubicBezTo>
                <a:cubicBezTo>
                  <a:pt x="2893559" y="2199514"/>
                  <a:pt x="2895531" y="2202401"/>
                  <a:pt x="2897036" y="2205729"/>
                </a:cubicBezTo>
                <a:cubicBezTo>
                  <a:pt x="2898540" y="2209058"/>
                  <a:pt x="2899289" y="2212990"/>
                  <a:pt x="2899289" y="2217526"/>
                </a:cubicBezTo>
                <a:cubicBezTo>
                  <a:pt x="2899289" y="2222887"/>
                  <a:pt x="2898301" y="2227659"/>
                  <a:pt x="2896329" y="2231841"/>
                </a:cubicBezTo>
                <a:cubicBezTo>
                  <a:pt x="2894356" y="2236024"/>
                  <a:pt x="2891617" y="2239574"/>
                  <a:pt x="2888113" y="2242489"/>
                </a:cubicBezTo>
                <a:cubicBezTo>
                  <a:pt x="2884608" y="2245406"/>
                  <a:pt x="2880484" y="2247600"/>
                  <a:pt x="2875742" y="2249073"/>
                </a:cubicBezTo>
                <a:cubicBezTo>
                  <a:pt x="2870999" y="2250546"/>
                  <a:pt x="2865887" y="2251282"/>
                  <a:pt x="2860407" y="2251282"/>
                </a:cubicBezTo>
                <a:cubicBezTo>
                  <a:pt x="2856580" y="2251282"/>
                  <a:pt x="2853028" y="2250958"/>
                  <a:pt x="2849762" y="2250310"/>
                </a:cubicBezTo>
                <a:cubicBezTo>
                  <a:pt x="2846492" y="2249662"/>
                  <a:pt x="2843576" y="2248867"/>
                  <a:pt x="2841017" y="2247924"/>
                </a:cubicBezTo>
                <a:cubicBezTo>
                  <a:pt x="2838451" y="2246982"/>
                  <a:pt x="2836298" y="2246010"/>
                  <a:pt x="2834562" y="2245008"/>
                </a:cubicBezTo>
                <a:cubicBezTo>
                  <a:pt x="2832825" y="2244007"/>
                  <a:pt x="2831616" y="2243152"/>
                  <a:pt x="2830939" y="2242445"/>
                </a:cubicBezTo>
                <a:cubicBezTo>
                  <a:pt x="2830260" y="2241739"/>
                  <a:pt x="2829761" y="2240840"/>
                  <a:pt x="2829436" y="2239750"/>
                </a:cubicBezTo>
                <a:cubicBezTo>
                  <a:pt x="2829112" y="2238660"/>
                  <a:pt x="2828950" y="2237203"/>
                  <a:pt x="2828950" y="2235376"/>
                </a:cubicBezTo>
                <a:cubicBezTo>
                  <a:pt x="2828950" y="2234080"/>
                  <a:pt x="2829009" y="2233005"/>
                  <a:pt x="2829127" y="2232151"/>
                </a:cubicBezTo>
                <a:cubicBezTo>
                  <a:pt x="2829245" y="2231297"/>
                  <a:pt x="2829421" y="2230604"/>
                  <a:pt x="2829658" y="2230074"/>
                </a:cubicBezTo>
                <a:cubicBezTo>
                  <a:pt x="2829894" y="2229544"/>
                  <a:pt x="2830188" y="2229176"/>
                  <a:pt x="2830541" y="2228970"/>
                </a:cubicBezTo>
                <a:cubicBezTo>
                  <a:pt x="2830894" y="2228763"/>
                  <a:pt x="2831305" y="2228660"/>
                  <a:pt x="2831777" y="2228660"/>
                </a:cubicBezTo>
                <a:cubicBezTo>
                  <a:pt x="2832603" y="2228660"/>
                  <a:pt x="2833766" y="2229161"/>
                  <a:pt x="2835269" y="2230162"/>
                </a:cubicBezTo>
                <a:cubicBezTo>
                  <a:pt x="2836772" y="2231164"/>
                  <a:pt x="2838698" y="2232254"/>
                  <a:pt x="2841059" y="2233432"/>
                </a:cubicBezTo>
                <a:cubicBezTo>
                  <a:pt x="2843415" y="2234610"/>
                  <a:pt x="2846258" y="2235715"/>
                  <a:pt x="2849582" y="2236746"/>
                </a:cubicBezTo>
                <a:cubicBezTo>
                  <a:pt x="2852912" y="2237777"/>
                  <a:pt x="2856756" y="2238292"/>
                  <a:pt x="2861114" y="2238292"/>
                </a:cubicBezTo>
                <a:cubicBezTo>
                  <a:pt x="2864415" y="2238292"/>
                  <a:pt x="2867434" y="2237850"/>
                  <a:pt x="2870174" y="2236967"/>
                </a:cubicBezTo>
                <a:cubicBezTo>
                  <a:pt x="2872913" y="2236083"/>
                  <a:pt x="2875271" y="2234831"/>
                  <a:pt x="2877244" y="2233211"/>
                </a:cubicBezTo>
                <a:cubicBezTo>
                  <a:pt x="2879216" y="2231591"/>
                  <a:pt x="2880735" y="2229603"/>
                  <a:pt x="2881794" y="2227246"/>
                </a:cubicBezTo>
                <a:cubicBezTo>
                  <a:pt x="2882855" y="2224890"/>
                  <a:pt x="2883386" y="2222209"/>
                  <a:pt x="2883386" y="2219205"/>
                </a:cubicBezTo>
                <a:cubicBezTo>
                  <a:pt x="2883386" y="2215965"/>
                  <a:pt x="2882649" y="2213196"/>
                  <a:pt x="2881177" y="2210898"/>
                </a:cubicBezTo>
                <a:cubicBezTo>
                  <a:pt x="2879703" y="2208601"/>
                  <a:pt x="2877759" y="2206583"/>
                  <a:pt x="2875344" y="2204846"/>
                </a:cubicBezTo>
                <a:cubicBezTo>
                  <a:pt x="2872928" y="2203108"/>
                  <a:pt x="2870174" y="2201517"/>
                  <a:pt x="2867080" y="2200073"/>
                </a:cubicBezTo>
                <a:cubicBezTo>
                  <a:pt x="2863987" y="2198630"/>
                  <a:pt x="2860819" y="2197158"/>
                  <a:pt x="2857580" y="2195655"/>
                </a:cubicBezTo>
                <a:cubicBezTo>
                  <a:pt x="2854341" y="2194153"/>
                  <a:pt x="2851187" y="2192489"/>
                  <a:pt x="2848128" y="2190662"/>
                </a:cubicBezTo>
                <a:cubicBezTo>
                  <a:pt x="2845065" y="2188836"/>
                  <a:pt x="2842329" y="2186686"/>
                  <a:pt x="2839912" y="2184212"/>
                </a:cubicBezTo>
                <a:cubicBezTo>
                  <a:pt x="2837491" y="2181738"/>
                  <a:pt x="2835535" y="2178836"/>
                  <a:pt x="2834032" y="2175508"/>
                </a:cubicBezTo>
                <a:cubicBezTo>
                  <a:pt x="2832527" y="2172180"/>
                  <a:pt x="2831777" y="2168188"/>
                  <a:pt x="2831777" y="2163534"/>
                </a:cubicBezTo>
                <a:cubicBezTo>
                  <a:pt x="2831777" y="2158762"/>
                  <a:pt x="2832647" y="2154506"/>
                  <a:pt x="2834386" y="2150765"/>
                </a:cubicBezTo>
                <a:cubicBezTo>
                  <a:pt x="2836124" y="2147024"/>
                  <a:pt x="2838542" y="2143887"/>
                  <a:pt x="2841632" y="2141355"/>
                </a:cubicBezTo>
                <a:cubicBezTo>
                  <a:pt x="2844729" y="2138821"/>
                  <a:pt x="2848406" y="2136891"/>
                  <a:pt x="2852679" y="2135566"/>
                </a:cubicBezTo>
                <a:cubicBezTo>
                  <a:pt x="2856947" y="2134241"/>
                  <a:pt x="2861557" y="2133578"/>
                  <a:pt x="2866506" y="2133578"/>
                </a:cubicBezTo>
                <a:close/>
                <a:moveTo>
                  <a:pt x="2390254" y="2133578"/>
                </a:moveTo>
                <a:cubicBezTo>
                  <a:pt x="2392788" y="2133578"/>
                  <a:pt x="2395336" y="2133799"/>
                  <a:pt x="2397899" y="2134241"/>
                </a:cubicBezTo>
                <a:cubicBezTo>
                  <a:pt x="2400461" y="2134682"/>
                  <a:pt x="2402877" y="2135272"/>
                  <a:pt x="2405145" y="2136008"/>
                </a:cubicBezTo>
                <a:cubicBezTo>
                  <a:pt x="2407413" y="2136744"/>
                  <a:pt x="2409431" y="2137569"/>
                  <a:pt x="2411198" y="2138482"/>
                </a:cubicBezTo>
                <a:cubicBezTo>
                  <a:pt x="2412966" y="2139395"/>
                  <a:pt x="2414128" y="2140132"/>
                  <a:pt x="2414690" y="2140691"/>
                </a:cubicBezTo>
                <a:cubicBezTo>
                  <a:pt x="2415249" y="2141251"/>
                  <a:pt x="2415617" y="2141693"/>
                  <a:pt x="2415793" y="2142017"/>
                </a:cubicBezTo>
                <a:cubicBezTo>
                  <a:pt x="2415970" y="2142341"/>
                  <a:pt x="2416117" y="2142754"/>
                  <a:pt x="2416235" y="2143254"/>
                </a:cubicBezTo>
                <a:cubicBezTo>
                  <a:pt x="2416354" y="2143755"/>
                  <a:pt x="2416442" y="2144359"/>
                  <a:pt x="2416500" y="2145065"/>
                </a:cubicBezTo>
                <a:cubicBezTo>
                  <a:pt x="2416561" y="2145772"/>
                  <a:pt x="2416589" y="2146686"/>
                  <a:pt x="2416589" y="2147805"/>
                </a:cubicBezTo>
                <a:cubicBezTo>
                  <a:pt x="2416589" y="2148865"/>
                  <a:pt x="2416545" y="2149808"/>
                  <a:pt x="2416456" y="2150633"/>
                </a:cubicBezTo>
                <a:cubicBezTo>
                  <a:pt x="2416368" y="2151457"/>
                  <a:pt x="2416235" y="2152149"/>
                  <a:pt x="2416058" y="2152709"/>
                </a:cubicBezTo>
                <a:cubicBezTo>
                  <a:pt x="2415883" y="2153269"/>
                  <a:pt x="2415632" y="2153681"/>
                  <a:pt x="2415308" y="2153946"/>
                </a:cubicBezTo>
                <a:cubicBezTo>
                  <a:pt x="2414984" y="2154211"/>
                  <a:pt x="2414616" y="2154344"/>
                  <a:pt x="2414202" y="2154344"/>
                </a:cubicBezTo>
                <a:cubicBezTo>
                  <a:pt x="2413555" y="2154344"/>
                  <a:pt x="2412540" y="2153932"/>
                  <a:pt x="2411154" y="2153107"/>
                </a:cubicBezTo>
                <a:cubicBezTo>
                  <a:pt x="2409770" y="2152282"/>
                  <a:pt x="2408076" y="2151354"/>
                  <a:pt x="2406073" y="2150323"/>
                </a:cubicBezTo>
                <a:cubicBezTo>
                  <a:pt x="2404069" y="2149292"/>
                  <a:pt x="2401699" y="2148350"/>
                  <a:pt x="2398959" y="2147496"/>
                </a:cubicBezTo>
                <a:cubicBezTo>
                  <a:pt x="2396220" y="2146641"/>
                  <a:pt x="2393141" y="2146214"/>
                  <a:pt x="2389724" y="2146214"/>
                </a:cubicBezTo>
                <a:cubicBezTo>
                  <a:pt x="2386544" y="2146214"/>
                  <a:pt x="2383773" y="2146641"/>
                  <a:pt x="2381418" y="2147496"/>
                </a:cubicBezTo>
                <a:cubicBezTo>
                  <a:pt x="2379063" y="2148350"/>
                  <a:pt x="2377118" y="2149484"/>
                  <a:pt x="2375586" y="2150897"/>
                </a:cubicBezTo>
                <a:cubicBezTo>
                  <a:pt x="2374054" y="2152312"/>
                  <a:pt x="2372906" y="2153990"/>
                  <a:pt x="2372140" y="2155935"/>
                </a:cubicBezTo>
                <a:cubicBezTo>
                  <a:pt x="2371374" y="2157878"/>
                  <a:pt x="2370992" y="2159940"/>
                  <a:pt x="2370992" y="2162120"/>
                </a:cubicBezTo>
                <a:cubicBezTo>
                  <a:pt x="2370992" y="2165302"/>
                  <a:pt x="2371727" y="2168041"/>
                  <a:pt x="2373201" y="2170338"/>
                </a:cubicBezTo>
                <a:cubicBezTo>
                  <a:pt x="2374672" y="2172636"/>
                  <a:pt x="2376632" y="2174668"/>
                  <a:pt x="2379076" y="2176436"/>
                </a:cubicBezTo>
                <a:cubicBezTo>
                  <a:pt x="2381520" y="2178203"/>
                  <a:pt x="2384305" y="2179823"/>
                  <a:pt x="2387427" y="2181296"/>
                </a:cubicBezTo>
                <a:cubicBezTo>
                  <a:pt x="2390550" y="2182768"/>
                  <a:pt x="2393730" y="2184256"/>
                  <a:pt x="2396971" y="2185758"/>
                </a:cubicBezTo>
                <a:cubicBezTo>
                  <a:pt x="2400212" y="2187261"/>
                  <a:pt x="2403392" y="2188910"/>
                  <a:pt x="2406514" y="2190707"/>
                </a:cubicBezTo>
                <a:cubicBezTo>
                  <a:pt x="2409636" y="2192504"/>
                  <a:pt x="2412420" y="2194624"/>
                  <a:pt x="2414865" y="2197069"/>
                </a:cubicBezTo>
                <a:cubicBezTo>
                  <a:pt x="2417311" y="2199514"/>
                  <a:pt x="2419285" y="2202401"/>
                  <a:pt x="2420788" y="2205729"/>
                </a:cubicBezTo>
                <a:cubicBezTo>
                  <a:pt x="2422288" y="2209058"/>
                  <a:pt x="2423041" y="2212990"/>
                  <a:pt x="2423041" y="2217526"/>
                </a:cubicBezTo>
                <a:cubicBezTo>
                  <a:pt x="2423041" y="2222887"/>
                  <a:pt x="2422053" y="2227659"/>
                  <a:pt x="2420080" y="2231841"/>
                </a:cubicBezTo>
                <a:cubicBezTo>
                  <a:pt x="2418106" y="2236024"/>
                  <a:pt x="2415366" y="2239574"/>
                  <a:pt x="2411861" y="2242489"/>
                </a:cubicBezTo>
                <a:cubicBezTo>
                  <a:pt x="2408355" y="2245406"/>
                  <a:pt x="2404232" y="2247600"/>
                  <a:pt x="2399490" y="2249073"/>
                </a:cubicBezTo>
                <a:cubicBezTo>
                  <a:pt x="2394747" y="2250546"/>
                  <a:pt x="2389636" y="2251282"/>
                  <a:pt x="2384157" y="2251282"/>
                </a:cubicBezTo>
                <a:cubicBezTo>
                  <a:pt x="2380328" y="2251282"/>
                  <a:pt x="2376779" y="2250958"/>
                  <a:pt x="2373510" y="2250310"/>
                </a:cubicBezTo>
                <a:cubicBezTo>
                  <a:pt x="2370240" y="2249662"/>
                  <a:pt x="2367324" y="2248867"/>
                  <a:pt x="2364762" y="2247924"/>
                </a:cubicBezTo>
                <a:cubicBezTo>
                  <a:pt x="2362201" y="2246982"/>
                  <a:pt x="2360049" y="2246010"/>
                  <a:pt x="2358313" y="2245008"/>
                </a:cubicBezTo>
                <a:cubicBezTo>
                  <a:pt x="2356575" y="2244007"/>
                  <a:pt x="2355367" y="2243152"/>
                  <a:pt x="2354689" y="2242445"/>
                </a:cubicBezTo>
                <a:cubicBezTo>
                  <a:pt x="2354011" y="2241739"/>
                  <a:pt x="2353512" y="2240840"/>
                  <a:pt x="2353188" y="2239750"/>
                </a:cubicBezTo>
                <a:cubicBezTo>
                  <a:pt x="2352864" y="2238660"/>
                  <a:pt x="2352700" y="2237203"/>
                  <a:pt x="2352700" y="2235376"/>
                </a:cubicBezTo>
                <a:cubicBezTo>
                  <a:pt x="2352700" y="2234080"/>
                  <a:pt x="2352761" y="2233005"/>
                  <a:pt x="2352878" y="2232151"/>
                </a:cubicBezTo>
                <a:cubicBezTo>
                  <a:pt x="2352996" y="2231297"/>
                  <a:pt x="2353174" y="2230604"/>
                  <a:pt x="2353408" y="2230074"/>
                </a:cubicBezTo>
                <a:cubicBezTo>
                  <a:pt x="2353642" y="2229544"/>
                  <a:pt x="2353938" y="2229176"/>
                  <a:pt x="2354293" y="2228970"/>
                </a:cubicBezTo>
                <a:cubicBezTo>
                  <a:pt x="2354646" y="2228763"/>
                  <a:pt x="2355057" y="2228660"/>
                  <a:pt x="2355529" y="2228660"/>
                </a:cubicBezTo>
                <a:cubicBezTo>
                  <a:pt x="2356352" y="2228660"/>
                  <a:pt x="2357518" y="2229161"/>
                  <a:pt x="2359019" y="2230162"/>
                </a:cubicBezTo>
                <a:cubicBezTo>
                  <a:pt x="2360522" y="2231164"/>
                  <a:pt x="2362450" y="2232254"/>
                  <a:pt x="2364806" y="2233432"/>
                </a:cubicBezTo>
                <a:cubicBezTo>
                  <a:pt x="2367164" y="2234610"/>
                  <a:pt x="2370004" y="2235715"/>
                  <a:pt x="2373332" y="2236746"/>
                </a:cubicBezTo>
                <a:cubicBezTo>
                  <a:pt x="2376661" y="2237777"/>
                  <a:pt x="2380505" y="2238292"/>
                  <a:pt x="2384864" y="2238292"/>
                </a:cubicBezTo>
                <a:cubicBezTo>
                  <a:pt x="2388164" y="2238292"/>
                  <a:pt x="2391183" y="2237850"/>
                  <a:pt x="2393922" y="2236967"/>
                </a:cubicBezTo>
                <a:cubicBezTo>
                  <a:pt x="2396661" y="2236083"/>
                  <a:pt x="2399018" y="2234831"/>
                  <a:pt x="2400991" y="2233211"/>
                </a:cubicBezTo>
                <a:cubicBezTo>
                  <a:pt x="2402965" y="2231591"/>
                  <a:pt x="2404482" y="2229603"/>
                  <a:pt x="2405543" y="2227246"/>
                </a:cubicBezTo>
                <a:cubicBezTo>
                  <a:pt x="2406603" y="2224890"/>
                  <a:pt x="2407134" y="2222209"/>
                  <a:pt x="2407134" y="2219205"/>
                </a:cubicBezTo>
                <a:cubicBezTo>
                  <a:pt x="2407134" y="2215965"/>
                  <a:pt x="2406397" y="2213196"/>
                  <a:pt x="2404924" y="2210898"/>
                </a:cubicBezTo>
                <a:cubicBezTo>
                  <a:pt x="2403452" y="2208601"/>
                  <a:pt x="2401507" y="2206583"/>
                  <a:pt x="2399092" y="2204846"/>
                </a:cubicBezTo>
                <a:cubicBezTo>
                  <a:pt x="2396677" y="2203108"/>
                  <a:pt x="2393922" y="2201517"/>
                  <a:pt x="2390829" y="2200073"/>
                </a:cubicBezTo>
                <a:cubicBezTo>
                  <a:pt x="2387736" y="2198630"/>
                  <a:pt x="2384570" y="2197158"/>
                  <a:pt x="2381329" y="2195655"/>
                </a:cubicBezTo>
                <a:cubicBezTo>
                  <a:pt x="2378090" y="2194153"/>
                  <a:pt x="2374937" y="2192489"/>
                  <a:pt x="2371874" y="2190662"/>
                </a:cubicBezTo>
                <a:cubicBezTo>
                  <a:pt x="2368811" y="2188836"/>
                  <a:pt x="2366072" y="2186686"/>
                  <a:pt x="2363657" y="2184212"/>
                </a:cubicBezTo>
                <a:cubicBezTo>
                  <a:pt x="2361242" y="2181738"/>
                  <a:pt x="2359284" y="2178836"/>
                  <a:pt x="2357782" y="2175508"/>
                </a:cubicBezTo>
                <a:cubicBezTo>
                  <a:pt x="2356279" y="2172180"/>
                  <a:pt x="2355529" y="2168188"/>
                  <a:pt x="2355529" y="2163534"/>
                </a:cubicBezTo>
                <a:cubicBezTo>
                  <a:pt x="2355529" y="2158762"/>
                  <a:pt x="2356396" y="2154506"/>
                  <a:pt x="2358136" y="2150765"/>
                </a:cubicBezTo>
                <a:cubicBezTo>
                  <a:pt x="2359874" y="2147024"/>
                  <a:pt x="2362289" y="2143887"/>
                  <a:pt x="2365380" y="2141355"/>
                </a:cubicBezTo>
                <a:cubicBezTo>
                  <a:pt x="2368472" y="2138821"/>
                  <a:pt x="2372153" y="2136891"/>
                  <a:pt x="2376425" y="2135566"/>
                </a:cubicBezTo>
                <a:cubicBezTo>
                  <a:pt x="2380696" y="2134241"/>
                  <a:pt x="2385307" y="2133578"/>
                  <a:pt x="2390254" y="2133578"/>
                </a:cubicBezTo>
                <a:close/>
                <a:moveTo>
                  <a:pt x="1923536" y="2133578"/>
                </a:moveTo>
                <a:cubicBezTo>
                  <a:pt x="1926069" y="2133578"/>
                  <a:pt x="1928617" y="2133799"/>
                  <a:pt x="1931180" y="2134241"/>
                </a:cubicBezTo>
                <a:cubicBezTo>
                  <a:pt x="1933743" y="2134682"/>
                  <a:pt x="1936158" y="2135272"/>
                  <a:pt x="1938426" y="2136008"/>
                </a:cubicBezTo>
                <a:cubicBezTo>
                  <a:pt x="1940694" y="2136744"/>
                  <a:pt x="1942711" y="2137569"/>
                  <a:pt x="1944479" y="2138482"/>
                </a:cubicBezTo>
                <a:cubicBezTo>
                  <a:pt x="1946246" y="2139395"/>
                  <a:pt x="1947410" y="2140132"/>
                  <a:pt x="1947969" y="2140691"/>
                </a:cubicBezTo>
                <a:cubicBezTo>
                  <a:pt x="1948529" y="2141251"/>
                  <a:pt x="1948897" y="2141693"/>
                  <a:pt x="1949074" y="2142017"/>
                </a:cubicBezTo>
                <a:cubicBezTo>
                  <a:pt x="1949251" y="2142341"/>
                  <a:pt x="1949398" y="2142754"/>
                  <a:pt x="1949516" y="2143254"/>
                </a:cubicBezTo>
                <a:cubicBezTo>
                  <a:pt x="1949634" y="2143755"/>
                  <a:pt x="1949721" y="2144359"/>
                  <a:pt x="1949781" y="2145065"/>
                </a:cubicBezTo>
                <a:cubicBezTo>
                  <a:pt x="1949840" y="2145772"/>
                  <a:pt x="1949870" y="2146686"/>
                  <a:pt x="1949870" y="2147805"/>
                </a:cubicBezTo>
                <a:cubicBezTo>
                  <a:pt x="1949870" y="2148865"/>
                  <a:pt x="1949825" y="2149808"/>
                  <a:pt x="1949737" y="2150633"/>
                </a:cubicBezTo>
                <a:cubicBezTo>
                  <a:pt x="1949648" y="2151457"/>
                  <a:pt x="1949516" y="2152149"/>
                  <a:pt x="1949339" y="2152709"/>
                </a:cubicBezTo>
                <a:cubicBezTo>
                  <a:pt x="1949162" y="2153269"/>
                  <a:pt x="1948912" y="2153681"/>
                  <a:pt x="1948587" y="2153946"/>
                </a:cubicBezTo>
                <a:cubicBezTo>
                  <a:pt x="1948263" y="2154211"/>
                  <a:pt x="1947895" y="2154344"/>
                  <a:pt x="1947483" y="2154344"/>
                </a:cubicBezTo>
                <a:cubicBezTo>
                  <a:pt x="1946835" y="2154344"/>
                  <a:pt x="1945818" y="2153932"/>
                  <a:pt x="1944435" y="2153107"/>
                </a:cubicBezTo>
                <a:cubicBezTo>
                  <a:pt x="1943050" y="2152282"/>
                  <a:pt x="1941357" y="2151354"/>
                  <a:pt x="1939354" y="2150323"/>
                </a:cubicBezTo>
                <a:cubicBezTo>
                  <a:pt x="1937350" y="2149292"/>
                  <a:pt x="1934979" y="2148350"/>
                  <a:pt x="1932241" y="2147496"/>
                </a:cubicBezTo>
                <a:cubicBezTo>
                  <a:pt x="1929501" y="2146641"/>
                  <a:pt x="1926423" y="2146214"/>
                  <a:pt x="1923006" y="2146214"/>
                </a:cubicBezTo>
                <a:cubicBezTo>
                  <a:pt x="1919824" y="2146214"/>
                  <a:pt x="1917056" y="2146641"/>
                  <a:pt x="1914699" y="2147496"/>
                </a:cubicBezTo>
                <a:cubicBezTo>
                  <a:pt x="1912343" y="2148350"/>
                  <a:pt x="1910399" y="2149484"/>
                  <a:pt x="1908867" y="2150897"/>
                </a:cubicBezTo>
                <a:cubicBezTo>
                  <a:pt x="1907335" y="2152312"/>
                  <a:pt x="1906187" y="2153990"/>
                  <a:pt x="1905421" y="2155935"/>
                </a:cubicBezTo>
                <a:cubicBezTo>
                  <a:pt x="1904655" y="2157878"/>
                  <a:pt x="1904272" y="2159940"/>
                  <a:pt x="1904272" y="2162120"/>
                </a:cubicBezTo>
                <a:cubicBezTo>
                  <a:pt x="1904272" y="2165302"/>
                  <a:pt x="1905009" y="2168041"/>
                  <a:pt x="1906481" y="2170338"/>
                </a:cubicBezTo>
                <a:cubicBezTo>
                  <a:pt x="1907954" y="2172636"/>
                  <a:pt x="1909913" y="2174668"/>
                  <a:pt x="1912358" y="2176436"/>
                </a:cubicBezTo>
                <a:cubicBezTo>
                  <a:pt x="1914803" y="2178203"/>
                  <a:pt x="1917586" y="2179823"/>
                  <a:pt x="1920709" y="2181296"/>
                </a:cubicBezTo>
                <a:cubicBezTo>
                  <a:pt x="1923831" y="2182768"/>
                  <a:pt x="1927012" y="2184256"/>
                  <a:pt x="1930252" y="2185758"/>
                </a:cubicBezTo>
                <a:cubicBezTo>
                  <a:pt x="1933491" y="2187261"/>
                  <a:pt x="1936673" y="2188910"/>
                  <a:pt x="1939795" y="2190707"/>
                </a:cubicBezTo>
                <a:cubicBezTo>
                  <a:pt x="1942917" y="2192504"/>
                  <a:pt x="1945701" y="2194624"/>
                  <a:pt x="1948146" y="2197069"/>
                </a:cubicBezTo>
                <a:cubicBezTo>
                  <a:pt x="1950590" y="2199514"/>
                  <a:pt x="1952565" y="2202401"/>
                  <a:pt x="1954067" y="2205729"/>
                </a:cubicBezTo>
                <a:cubicBezTo>
                  <a:pt x="1955569" y="2209058"/>
                  <a:pt x="1956319" y="2212990"/>
                  <a:pt x="1956319" y="2217526"/>
                </a:cubicBezTo>
                <a:cubicBezTo>
                  <a:pt x="1956319" y="2222887"/>
                  <a:pt x="1955333" y="2227659"/>
                  <a:pt x="1953359" y="2231841"/>
                </a:cubicBezTo>
                <a:cubicBezTo>
                  <a:pt x="1951386" y="2236024"/>
                  <a:pt x="1948647" y="2239574"/>
                  <a:pt x="1945141" y="2242489"/>
                </a:cubicBezTo>
                <a:cubicBezTo>
                  <a:pt x="1941636" y="2245406"/>
                  <a:pt x="1937513" y="2247600"/>
                  <a:pt x="1932770" y="2249073"/>
                </a:cubicBezTo>
                <a:cubicBezTo>
                  <a:pt x="1928028" y="2250546"/>
                  <a:pt x="1922917" y="2251282"/>
                  <a:pt x="1917439" y="2251282"/>
                </a:cubicBezTo>
                <a:cubicBezTo>
                  <a:pt x="1913609" y="2251282"/>
                  <a:pt x="1910060" y="2250958"/>
                  <a:pt x="1906791" y="2250310"/>
                </a:cubicBezTo>
                <a:cubicBezTo>
                  <a:pt x="1903521" y="2249662"/>
                  <a:pt x="1900605" y="2248867"/>
                  <a:pt x="1898043" y="2247924"/>
                </a:cubicBezTo>
                <a:cubicBezTo>
                  <a:pt x="1895480" y="2246982"/>
                  <a:pt x="1893330" y="2246010"/>
                  <a:pt x="1891593" y="2245008"/>
                </a:cubicBezTo>
                <a:cubicBezTo>
                  <a:pt x="1889854" y="2244007"/>
                  <a:pt x="1888646" y="2243152"/>
                  <a:pt x="1887969" y="2242445"/>
                </a:cubicBezTo>
                <a:cubicBezTo>
                  <a:pt x="1887291" y="2241739"/>
                  <a:pt x="1886790" y="2240840"/>
                  <a:pt x="1886466" y="2239750"/>
                </a:cubicBezTo>
                <a:cubicBezTo>
                  <a:pt x="1886143" y="2238660"/>
                  <a:pt x="1885981" y="2237203"/>
                  <a:pt x="1885981" y="2235376"/>
                </a:cubicBezTo>
                <a:cubicBezTo>
                  <a:pt x="1885981" y="2234080"/>
                  <a:pt x="1886039" y="2233005"/>
                  <a:pt x="1886158" y="2232151"/>
                </a:cubicBezTo>
                <a:cubicBezTo>
                  <a:pt x="1886275" y="2231297"/>
                  <a:pt x="1886452" y="2230604"/>
                  <a:pt x="1886688" y="2230074"/>
                </a:cubicBezTo>
                <a:cubicBezTo>
                  <a:pt x="1886923" y="2229544"/>
                  <a:pt x="1887218" y="2229176"/>
                  <a:pt x="1887571" y="2228970"/>
                </a:cubicBezTo>
                <a:cubicBezTo>
                  <a:pt x="1887925" y="2228763"/>
                  <a:pt x="1888337" y="2228660"/>
                  <a:pt x="1888808" y="2228660"/>
                </a:cubicBezTo>
                <a:cubicBezTo>
                  <a:pt x="1889633" y="2228660"/>
                  <a:pt x="1890797" y="2229161"/>
                  <a:pt x="1892298" y="2230162"/>
                </a:cubicBezTo>
                <a:cubicBezTo>
                  <a:pt x="1893801" y="2231164"/>
                  <a:pt x="1895730" y="2232254"/>
                  <a:pt x="1898087" y="2233432"/>
                </a:cubicBezTo>
                <a:cubicBezTo>
                  <a:pt x="1900443" y="2234610"/>
                  <a:pt x="1903285" y="2235715"/>
                  <a:pt x="1906614" y="2236746"/>
                </a:cubicBezTo>
                <a:cubicBezTo>
                  <a:pt x="1909942" y="2237777"/>
                  <a:pt x="1913786" y="2238292"/>
                  <a:pt x="1918146" y="2238292"/>
                </a:cubicBezTo>
                <a:cubicBezTo>
                  <a:pt x="1921445" y="2238292"/>
                  <a:pt x="1924464" y="2237850"/>
                  <a:pt x="1927203" y="2236967"/>
                </a:cubicBezTo>
                <a:cubicBezTo>
                  <a:pt x="1929943" y="2236083"/>
                  <a:pt x="1932299" y="2234831"/>
                  <a:pt x="1934273" y="2233211"/>
                </a:cubicBezTo>
                <a:cubicBezTo>
                  <a:pt x="1936246" y="2231591"/>
                  <a:pt x="1937763" y="2229603"/>
                  <a:pt x="1938824" y="2227246"/>
                </a:cubicBezTo>
                <a:cubicBezTo>
                  <a:pt x="1939884" y="2224890"/>
                  <a:pt x="1940414" y="2222209"/>
                  <a:pt x="1940414" y="2219205"/>
                </a:cubicBezTo>
                <a:cubicBezTo>
                  <a:pt x="1940414" y="2215965"/>
                  <a:pt x="1939678" y="2213196"/>
                  <a:pt x="1938205" y="2210898"/>
                </a:cubicBezTo>
                <a:cubicBezTo>
                  <a:pt x="1936732" y="2208601"/>
                  <a:pt x="1934788" y="2206583"/>
                  <a:pt x="1932373" y="2204846"/>
                </a:cubicBezTo>
                <a:cubicBezTo>
                  <a:pt x="1929958" y="2203108"/>
                  <a:pt x="1927203" y="2201517"/>
                  <a:pt x="1924111" y="2200073"/>
                </a:cubicBezTo>
                <a:cubicBezTo>
                  <a:pt x="1921018" y="2198630"/>
                  <a:pt x="1917851" y="2197158"/>
                  <a:pt x="1914611" y="2195655"/>
                </a:cubicBezTo>
                <a:cubicBezTo>
                  <a:pt x="1911371" y="2194153"/>
                  <a:pt x="1908220" y="2192489"/>
                  <a:pt x="1905156" y="2190662"/>
                </a:cubicBezTo>
                <a:cubicBezTo>
                  <a:pt x="1902093" y="2188836"/>
                  <a:pt x="1899353" y="2186686"/>
                  <a:pt x="1896938" y="2184212"/>
                </a:cubicBezTo>
                <a:cubicBezTo>
                  <a:pt x="1894522" y="2181738"/>
                  <a:pt x="1892564" y="2178836"/>
                  <a:pt x="1891062" y="2175508"/>
                </a:cubicBezTo>
                <a:cubicBezTo>
                  <a:pt x="1889559" y="2172180"/>
                  <a:pt x="1888808" y="2168188"/>
                  <a:pt x="1888808" y="2163534"/>
                </a:cubicBezTo>
                <a:cubicBezTo>
                  <a:pt x="1888808" y="2158762"/>
                  <a:pt x="1889677" y="2154506"/>
                  <a:pt x="1891415" y="2150765"/>
                </a:cubicBezTo>
                <a:cubicBezTo>
                  <a:pt x="1893153" y="2147024"/>
                  <a:pt x="1895568" y="2143887"/>
                  <a:pt x="1898662" y="2141355"/>
                </a:cubicBezTo>
                <a:cubicBezTo>
                  <a:pt x="1901754" y="2138821"/>
                  <a:pt x="1905436" y="2136891"/>
                  <a:pt x="1909707" y="2135566"/>
                </a:cubicBezTo>
                <a:cubicBezTo>
                  <a:pt x="1913978" y="2134241"/>
                  <a:pt x="1918588" y="2133578"/>
                  <a:pt x="1923536" y="2133578"/>
                </a:cubicBezTo>
                <a:close/>
                <a:moveTo>
                  <a:pt x="1447280" y="2133578"/>
                </a:moveTo>
                <a:cubicBezTo>
                  <a:pt x="1449815" y="2133578"/>
                  <a:pt x="1452363" y="2133799"/>
                  <a:pt x="1454926" y="2134241"/>
                </a:cubicBezTo>
                <a:cubicBezTo>
                  <a:pt x="1457489" y="2134682"/>
                  <a:pt x="1459904" y="2135272"/>
                  <a:pt x="1462170" y="2136008"/>
                </a:cubicBezTo>
                <a:cubicBezTo>
                  <a:pt x="1464437" y="2136744"/>
                  <a:pt x="1466456" y="2137569"/>
                  <a:pt x="1468224" y="2138482"/>
                </a:cubicBezTo>
                <a:cubicBezTo>
                  <a:pt x="1469992" y="2139395"/>
                  <a:pt x="1471155" y="2140132"/>
                  <a:pt x="1471715" y="2140691"/>
                </a:cubicBezTo>
                <a:cubicBezTo>
                  <a:pt x="1472274" y="2141251"/>
                  <a:pt x="1472642" y="2141693"/>
                  <a:pt x="1472820" y="2142017"/>
                </a:cubicBezTo>
                <a:cubicBezTo>
                  <a:pt x="1472996" y="2142341"/>
                  <a:pt x="1473142" y="2142754"/>
                  <a:pt x="1473261" y="2143254"/>
                </a:cubicBezTo>
                <a:cubicBezTo>
                  <a:pt x="1473379" y="2143755"/>
                  <a:pt x="1473468" y="2144359"/>
                  <a:pt x="1473527" y="2145065"/>
                </a:cubicBezTo>
                <a:cubicBezTo>
                  <a:pt x="1473585" y="2145772"/>
                  <a:pt x="1473615" y="2146686"/>
                  <a:pt x="1473615" y="2147805"/>
                </a:cubicBezTo>
                <a:cubicBezTo>
                  <a:pt x="1473615" y="2148865"/>
                  <a:pt x="1473571" y="2149808"/>
                  <a:pt x="1473482" y="2150633"/>
                </a:cubicBezTo>
                <a:cubicBezTo>
                  <a:pt x="1473393" y="2151457"/>
                  <a:pt x="1473261" y="2152149"/>
                  <a:pt x="1473084" y="2152709"/>
                </a:cubicBezTo>
                <a:cubicBezTo>
                  <a:pt x="1472909" y="2153269"/>
                  <a:pt x="1472657" y="2153681"/>
                  <a:pt x="1472334" y="2153946"/>
                </a:cubicBezTo>
                <a:cubicBezTo>
                  <a:pt x="1472009" y="2154211"/>
                  <a:pt x="1471641" y="2154344"/>
                  <a:pt x="1471229" y="2154344"/>
                </a:cubicBezTo>
                <a:cubicBezTo>
                  <a:pt x="1470581" y="2154344"/>
                  <a:pt x="1469565" y="2153932"/>
                  <a:pt x="1468179" y="2153107"/>
                </a:cubicBezTo>
                <a:cubicBezTo>
                  <a:pt x="1466795" y="2152282"/>
                  <a:pt x="1465101" y="2151354"/>
                  <a:pt x="1463099" y="2150323"/>
                </a:cubicBezTo>
                <a:cubicBezTo>
                  <a:pt x="1461095" y="2149292"/>
                  <a:pt x="1458724" y="2148350"/>
                  <a:pt x="1455986" y="2147496"/>
                </a:cubicBezTo>
                <a:cubicBezTo>
                  <a:pt x="1453246" y="2146641"/>
                  <a:pt x="1450169" y="2146214"/>
                  <a:pt x="1446751" y="2146214"/>
                </a:cubicBezTo>
                <a:cubicBezTo>
                  <a:pt x="1443569" y="2146214"/>
                  <a:pt x="1440802" y="2146641"/>
                  <a:pt x="1438444" y="2147496"/>
                </a:cubicBezTo>
                <a:cubicBezTo>
                  <a:pt x="1436089" y="2148350"/>
                  <a:pt x="1434144" y="2149484"/>
                  <a:pt x="1432612" y="2150897"/>
                </a:cubicBezTo>
                <a:cubicBezTo>
                  <a:pt x="1431081" y="2152312"/>
                  <a:pt x="1429931" y="2153990"/>
                  <a:pt x="1429165" y="2155935"/>
                </a:cubicBezTo>
                <a:cubicBezTo>
                  <a:pt x="1428400" y="2157878"/>
                  <a:pt x="1428016" y="2159940"/>
                  <a:pt x="1428016" y="2162120"/>
                </a:cubicBezTo>
                <a:cubicBezTo>
                  <a:pt x="1428016" y="2165302"/>
                  <a:pt x="1428753" y="2168041"/>
                  <a:pt x="1430226" y="2170338"/>
                </a:cubicBezTo>
                <a:cubicBezTo>
                  <a:pt x="1431699" y="2172636"/>
                  <a:pt x="1433658" y="2174668"/>
                  <a:pt x="1436103" y="2176436"/>
                </a:cubicBezTo>
                <a:cubicBezTo>
                  <a:pt x="1438548" y="2178203"/>
                  <a:pt x="1441332" y="2179823"/>
                  <a:pt x="1444453" y="2181296"/>
                </a:cubicBezTo>
                <a:cubicBezTo>
                  <a:pt x="1447576" y="2182768"/>
                  <a:pt x="1450757" y="2184256"/>
                  <a:pt x="1453998" y="2185758"/>
                </a:cubicBezTo>
                <a:cubicBezTo>
                  <a:pt x="1457238" y="2187261"/>
                  <a:pt x="1460417" y="2188910"/>
                  <a:pt x="1463540" y="2190707"/>
                </a:cubicBezTo>
                <a:cubicBezTo>
                  <a:pt x="1466663" y="2192504"/>
                  <a:pt x="1469447" y="2194624"/>
                  <a:pt x="1471891" y="2197069"/>
                </a:cubicBezTo>
                <a:cubicBezTo>
                  <a:pt x="1474336" y="2199514"/>
                  <a:pt x="1476310" y="2202401"/>
                  <a:pt x="1477812" y="2205729"/>
                </a:cubicBezTo>
                <a:cubicBezTo>
                  <a:pt x="1479314" y="2209058"/>
                  <a:pt x="1480065" y="2212990"/>
                  <a:pt x="1480065" y="2217526"/>
                </a:cubicBezTo>
                <a:cubicBezTo>
                  <a:pt x="1480065" y="2222887"/>
                  <a:pt x="1479080" y="2227659"/>
                  <a:pt x="1477105" y="2231841"/>
                </a:cubicBezTo>
                <a:cubicBezTo>
                  <a:pt x="1475132" y="2236024"/>
                  <a:pt x="1472392" y="2239574"/>
                  <a:pt x="1468887" y="2242489"/>
                </a:cubicBezTo>
                <a:cubicBezTo>
                  <a:pt x="1465381" y="2245406"/>
                  <a:pt x="1461259" y="2247600"/>
                  <a:pt x="1456516" y="2249073"/>
                </a:cubicBezTo>
                <a:cubicBezTo>
                  <a:pt x="1451774" y="2250546"/>
                  <a:pt x="1446662" y="2251282"/>
                  <a:pt x="1441185" y="2251282"/>
                </a:cubicBezTo>
                <a:cubicBezTo>
                  <a:pt x="1437355" y="2251282"/>
                  <a:pt x="1433805" y="2250958"/>
                  <a:pt x="1430535" y="2250310"/>
                </a:cubicBezTo>
                <a:cubicBezTo>
                  <a:pt x="1427266" y="2249662"/>
                  <a:pt x="1424349" y="2248867"/>
                  <a:pt x="1421786" y="2247924"/>
                </a:cubicBezTo>
                <a:cubicBezTo>
                  <a:pt x="1419223" y="2246982"/>
                  <a:pt x="1417073" y="2246010"/>
                  <a:pt x="1415336" y="2245008"/>
                </a:cubicBezTo>
                <a:cubicBezTo>
                  <a:pt x="1413598" y="2244007"/>
                  <a:pt x="1412390" y="2243152"/>
                  <a:pt x="1411712" y="2242445"/>
                </a:cubicBezTo>
                <a:cubicBezTo>
                  <a:pt x="1411035" y="2241739"/>
                  <a:pt x="1410534" y="2240840"/>
                  <a:pt x="1410210" y="2239750"/>
                </a:cubicBezTo>
                <a:cubicBezTo>
                  <a:pt x="1409886" y="2238660"/>
                  <a:pt x="1409724" y="2237203"/>
                  <a:pt x="1409724" y="2235376"/>
                </a:cubicBezTo>
                <a:cubicBezTo>
                  <a:pt x="1409724" y="2234080"/>
                  <a:pt x="1409783" y="2233005"/>
                  <a:pt x="1409901" y="2232151"/>
                </a:cubicBezTo>
                <a:cubicBezTo>
                  <a:pt x="1410018" y="2231297"/>
                  <a:pt x="1410196" y="2230604"/>
                  <a:pt x="1410431" y="2230074"/>
                </a:cubicBezTo>
                <a:cubicBezTo>
                  <a:pt x="1410667" y="2229544"/>
                  <a:pt x="1410961" y="2229176"/>
                  <a:pt x="1411315" y="2228970"/>
                </a:cubicBezTo>
                <a:cubicBezTo>
                  <a:pt x="1411668" y="2228763"/>
                  <a:pt x="1412080" y="2228660"/>
                  <a:pt x="1412552" y="2228660"/>
                </a:cubicBezTo>
                <a:cubicBezTo>
                  <a:pt x="1413377" y="2228660"/>
                  <a:pt x="1414540" y="2229161"/>
                  <a:pt x="1416043" y="2230162"/>
                </a:cubicBezTo>
                <a:cubicBezTo>
                  <a:pt x="1417544" y="2231164"/>
                  <a:pt x="1419474" y="2232254"/>
                  <a:pt x="1421830" y="2233432"/>
                </a:cubicBezTo>
                <a:cubicBezTo>
                  <a:pt x="1424187" y="2234610"/>
                  <a:pt x="1427031" y="2235715"/>
                  <a:pt x="1430359" y="2236746"/>
                </a:cubicBezTo>
                <a:cubicBezTo>
                  <a:pt x="1433687" y="2237777"/>
                  <a:pt x="1437532" y="2238292"/>
                  <a:pt x="1441891" y="2238292"/>
                </a:cubicBezTo>
                <a:cubicBezTo>
                  <a:pt x="1445190" y="2238292"/>
                  <a:pt x="1448210" y="2237850"/>
                  <a:pt x="1450948" y="2236967"/>
                </a:cubicBezTo>
                <a:cubicBezTo>
                  <a:pt x="1453689" y="2236083"/>
                  <a:pt x="1456044" y="2234831"/>
                  <a:pt x="1458018" y="2233211"/>
                </a:cubicBezTo>
                <a:cubicBezTo>
                  <a:pt x="1459990" y="2231591"/>
                  <a:pt x="1461509" y="2229603"/>
                  <a:pt x="1462568" y="2227246"/>
                </a:cubicBezTo>
                <a:cubicBezTo>
                  <a:pt x="1463629" y="2224890"/>
                  <a:pt x="1464159" y="2222209"/>
                  <a:pt x="1464159" y="2219205"/>
                </a:cubicBezTo>
                <a:cubicBezTo>
                  <a:pt x="1464159" y="2215965"/>
                  <a:pt x="1463422" y="2213196"/>
                  <a:pt x="1461949" y="2210898"/>
                </a:cubicBezTo>
                <a:cubicBezTo>
                  <a:pt x="1460477" y="2208601"/>
                  <a:pt x="1458534" y="2206583"/>
                  <a:pt x="1456118" y="2204846"/>
                </a:cubicBezTo>
                <a:cubicBezTo>
                  <a:pt x="1453703" y="2203108"/>
                  <a:pt x="1450948" y="2201517"/>
                  <a:pt x="1447855" y="2200073"/>
                </a:cubicBezTo>
                <a:cubicBezTo>
                  <a:pt x="1444762" y="2198630"/>
                  <a:pt x="1441597" y="2197158"/>
                  <a:pt x="1438357" y="2195655"/>
                </a:cubicBezTo>
                <a:cubicBezTo>
                  <a:pt x="1435117" y="2194153"/>
                  <a:pt x="1431965" y="2192489"/>
                  <a:pt x="1428901" y="2190662"/>
                </a:cubicBezTo>
                <a:cubicBezTo>
                  <a:pt x="1425836" y="2188836"/>
                  <a:pt x="1423098" y="2186686"/>
                  <a:pt x="1420682" y="2184212"/>
                </a:cubicBezTo>
                <a:cubicBezTo>
                  <a:pt x="1418266" y="2181738"/>
                  <a:pt x="1416307" y="2178836"/>
                  <a:pt x="1414805" y="2175508"/>
                </a:cubicBezTo>
                <a:cubicBezTo>
                  <a:pt x="1413303" y="2172180"/>
                  <a:pt x="1412552" y="2168188"/>
                  <a:pt x="1412552" y="2163534"/>
                </a:cubicBezTo>
                <a:cubicBezTo>
                  <a:pt x="1412552" y="2158762"/>
                  <a:pt x="1413421" y="2154506"/>
                  <a:pt x="1415159" y="2150765"/>
                </a:cubicBezTo>
                <a:cubicBezTo>
                  <a:pt x="1416896" y="2147024"/>
                  <a:pt x="1419312" y="2143887"/>
                  <a:pt x="1422405" y="2141355"/>
                </a:cubicBezTo>
                <a:cubicBezTo>
                  <a:pt x="1425499" y="2138821"/>
                  <a:pt x="1429180" y="2136891"/>
                  <a:pt x="1433452" y="2135566"/>
                </a:cubicBezTo>
                <a:cubicBezTo>
                  <a:pt x="1437723" y="2134241"/>
                  <a:pt x="1442333" y="2133578"/>
                  <a:pt x="1447280" y="2133578"/>
                </a:cubicBezTo>
                <a:close/>
                <a:moveTo>
                  <a:pt x="980557" y="2133578"/>
                </a:moveTo>
                <a:cubicBezTo>
                  <a:pt x="983090" y="2133578"/>
                  <a:pt x="985638" y="2133799"/>
                  <a:pt x="988200" y="2134241"/>
                </a:cubicBezTo>
                <a:cubicBezTo>
                  <a:pt x="990763" y="2134682"/>
                  <a:pt x="993178" y="2135272"/>
                  <a:pt x="995447" y="2136008"/>
                </a:cubicBezTo>
                <a:cubicBezTo>
                  <a:pt x="997715" y="2136744"/>
                  <a:pt x="999733" y="2137569"/>
                  <a:pt x="1001500" y="2138482"/>
                </a:cubicBezTo>
                <a:cubicBezTo>
                  <a:pt x="1003267" y="2139395"/>
                  <a:pt x="1004431" y="2140132"/>
                  <a:pt x="1004991" y="2140691"/>
                </a:cubicBezTo>
                <a:cubicBezTo>
                  <a:pt x="1005550" y="2141251"/>
                  <a:pt x="1005919" y="2141693"/>
                  <a:pt x="1006095" y="2142017"/>
                </a:cubicBezTo>
                <a:cubicBezTo>
                  <a:pt x="1006273" y="2142341"/>
                  <a:pt x="1006419" y="2142754"/>
                  <a:pt x="1006538" y="2143254"/>
                </a:cubicBezTo>
                <a:cubicBezTo>
                  <a:pt x="1006656" y="2143755"/>
                  <a:pt x="1006743" y="2144359"/>
                  <a:pt x="1006803" y="2145065"/>
                </a:cubicBezTo>
                <a:cubicBezTo>
                  <a:pt x="1006861" y="2145772"/>
                  <a:pt x="1006891" y="2146686"/>
                  <a:pt x="1006891" y="2147805"/>
                </a:cubicBezTo>
                <a:cubicBezTo>
                  <a:pt x="1006891" y="2148865"/>
                  <a:pt x="1006847" y="2149808"/>
                  <a:pt x="1006758" y="2150633"/>
                </a:cubicBezTo>
                <a:cubicBezTo>
                  <a:pt x="1006670" y="2151457"/>
                  <a:pt x="1006538" y="2152149"/>
                  <a:pt x="1006361" y="2152709"/>
                </a:cubicBezTo>
                <a:cubicBezTo>
                  <a:pt x="1006184" y="2153269"/>
                  <a:pt x="1005933" y="2153681"/>
                  <a:pt x="1005609" y="2153946"/>
                </a:cubicBezTo>
                <a:cubicBezTo>
                  <a:pt x="1005286" y="2154211"/>
                  <a:pt x="1004917" y="2154344"/>
                  <a:pt x="1004505" y="2154344"/>
                </a:cubicBezTo>
                <a:cubicBezTo>
                  <a:pt x="1003857" y="2154344"/>
                  <a:pt x="1002840" y="2153932"/>
                  <a:pt x="1001456" y="2153107"/>
                </a:cubicBezTo>
                <a:cubicBezTo>
                  <a:pt x="1000072" y="2152282"/>
                  <a:pt x="998377" y="2151354"/>
                  <a:pt x="996375" y="2150323"/>
                </a:cubicBezTo>
                <a:cubicBezTo>
                  <a:pt x="994371" y="2149292"/>
                  <a:pt x="992000" y="2148350"/>
                  <a:pt x="989261" y="2147496"/>
                </a:cubicBezTo>
                <a:cubicBezTo>
                  <a:pt x="986522" y="2146641"/>
                  <a:pt x="983443" y="2146214"/>
                  <a:pt x="980027" y="2146214"/>
                </a:cubicBezTo>
                <a:cubicBezTo>
                  <a:pt x="976845" y="2146214"/>
                  <a:pt x="974077" y="2146641"/>
                  <a:pt x="971720" y="2147496"/>
                </a:cubicBezTo>
                <a:cubicBezTo>
                  <a:pt x="969364" y="2148350"/>
                  <a:pt x="967420" y="2149484"/>
                  <a:pt x="965888" y="2150897"/>
                </a:cubicBezTo>
                <a:cubicBezTo>
                  <a:pt x="964357" y="2152312"/>
                  <a:pt x="963208" y="2153990"/>
                  <a:pt x="962442" y="2155935"/>
                </a:cubicBezTo>
                <a:cubicBezTo>
                  <a:pt x="961676" y="2157878"/>
                  <a:pt x="961293" y="2159940"/>
                  <a:pt x="961293" y="2162120"/>
                </a:cubicBezTo>
                <a:cubicBezTo>
                  <a:pt x="961293" y="2165302"/>
                  <a:pt x="962029" y="2168041"/>
                  <a:pt x="963502" y="2170338"/>
                </a:cubicBezTo>
                <a:cubicBezTo>
                  <a:pt x="964975" y="2172636"/>
                  <a:pt x="966934" y="2174668"/>
                  <a:pt x="969379" y="2176436"/>
                </a:cubicBezTo>
                <a:cubicBezTo>
                  <a:pt x="971824" y="2178203"/>
                  <a:pt x="974606" y="2179823"/>
                  <a:pt x="977729" y="2181296"/>
                </a:cubicBezTo>
                <a:cubicBezTo>
                  <a:pt x="980851" y="2182768"/>
                  <a:pt x="984033" y="2184256"/>
                  <a:pt x="987272" y="2185758"/>
                </a:cubicBezTo>
                <a:cubicBezTo>
                  <a:pt x="990512" y="2187261"/>
                  <a:pt x="993694" y="2188910"/>
                  <a:pt x="996816" y="2190707"/>
                </a:cubicBezTo>
                <a:cubicBezTo>
                  <a:pt x="999939" y="2192504"/>
                  <a:pt x="1002723" y="2194624"/>
                  <a:pt x="1005168" y="2197069"/>
                </a:cubicBezTo>
                <a:cubicBezTo>
                  <a:pt x="1007612" y="2199514"/>
                  <a:pt x="1009586" y="2202401"/>
                  <a:pt x="1011088" y="2205729"/>
                </a:cubicBezTo>
                <a:cubicBezTo>
                  <a:pt x="1012591" y="2209058"/>
                  <a:pt x="1013342" y="2212990"/>
                  <a:pt x="1013342" y="2217526"/>
                </a:cubicBezTo>
                <a:cubicBezTo>
                  <a:pt x="1013342" y="2222887"/>
                  <a:pt x="1012356" y="2227659"/>
                  <a:pt x="1010382" y="2231841"/>
                </a:cubicBezTo>
                <a:cubicBezTo>
                  <a:pt x="1008408" y="2236024"/>
                  <a:pt x="1005669" y="2239574"/>
                  <a:pt x="1002163" y="2242489"/>
                </a:cubicBezTo>
                <a:cubicBezTo>
                  <a:pt x="998657" y="2245406"/>
                  <a:pt x="994533" y="2247600"/>
                  <a:pt x="989791" y="2249073"/>
                </a:cubicBezTo>
                <a:cubicBezTo>
                  <a:pt x="985049" y="2250546"/>
                  <a:pt x="979938" y="2251282"/>
                  <a:pt x="974459" y="2251282"/>
                </a:cubicBezTo>
                <a:cubicBezTo>
                  <a:pt x="970631" y="2251282"/>
                  <a:pt x="967081" y="2250958"/>
                  <a:pt x="963812" y="2250310"/>
                </a:cubicBezTo>
                <a:cubicBezTo>
                  <a:pt x="960542" y="2249662"/>
                  <a:pt x="957626" y="2248867"/>
                  <a:pt x="955064" y="2247924"/>
                </a:cubicBezTo>
                <a:cubicBezTo>
                  <a:pt x="952501" y="2246982"/>
                  <a:pt x="950352" y="2246010"/>
                  <a:pt x="948614" y="2245008"/>
                </a:cubicBezTo>
                <a:cubicBezTo>
                  <a:pt x="946875" y="2244007"/>
                  <a:pt x="945668" y="2243152"/>
                  <a:pt x="944991" y="2242445"/>
                </a:cubicBezTo>
                <a:cubicBezTo>
                  <a:pt x="944313" y="2241739"/>
                  <a:pt x="943813" y="2240840"/>
                  <a:pt x="943489" y="2239750"/>
                </a:cubicBezTo>
                <a:cubicBezTo>
                  <a:pt x="943165" y="2238660"/>
                  <a:pt x="943002" y="2237203"/>
                  <a:pt x="943002" y="2235376"/>
                </a:cubicBezTo>
                <a:cubicBezTo>
                  <a:pt x="943002" y="2234080"/>
                  <a:pt x="943063" y="2233005"/>
                  <a:pt x="943180" y="2232151"/>
                </a:cubicBezTo>
                <a:cubicBezTo>
                  <a:pt x="943298" y="2231297"/>
                  <a:pt x="943474" y="2230604"/>
                  <a:pt x="943709" y="2230074"/>
                </a:cubicBezTo>
                <a:cubicBezTo>
                  <a:pt x="943945" y="2229544"/>
                  <a:pt x="944240" y="2229176"/>
                  <a:pt x="944594" y="2228970"/>
                </a:cubicBezTo>
                <a:cubicBezTo>
                  <a:pt x="944946" y="2228763"/>
                  <a:pt x="945360" y="2228660"/>
                  <a:pt x="945831" y="2228660"/>
                </a:cubicBezTo>
                <a:cubicBezTo>
                  <a:pt x="946655" y="2228660"/>
                  <a:pt x="947818" y="2229161"/>
                  <a:pt x="949320" y="2230162"/>
                </a:cubicBezTo>
                <a:cubicBezTo>
                  <a:pt x="950822" y="2231164"/>
                  <a:pt x="952751" y="2232254"/>
                  <a:pt x="955108" y="2233432"/>
                </a:cubicBezTo>
                <a:cubicBezTo>
                  <a:pt x="957464" y="2234610"/>
                  <a:pt x="960306" y="2235715"/>
                  <a:pt x="963635" y="2236746"/>
                </a:cubicBezTo>
                <a:cubicBezTo>
                  <a:pt x="966963" y="2237777"/>
                  <a:pt x="970807" y="2238292"/>
                  <a:pt x="975166" y="2238292"/>
                </a:cubicBezTo>
                <a:cubicBezTo>
                  <a:pt x="978465" y="2238292"/>
                  <a:pt x="981485" y="2237850"/>
                  <a:pt x="984224" y="2236967"/>
                </a:cubicBezTo>
                <a:cubicBezTo>
                  <a:pt x="986963" y="2236083"/>
                  <a:pt x="989320" y="2234831"/>
                  <a:pt x="991293" y="2233211"/>
                </a:cubicBezTo>
                <a:cubicBezTo>
                  <a:pt x="993267" y="2231591"/>
                  <a:pt x="994784" y="2229603"/>
                  <a:pt x="995845" y="2227246"/>
                </a:cubicBezTo>
                <a:cubicBezTo>
                  <a:pt x="996905" y="2224890"/>
                  <a:pt x="997435" y="2222209"/>
                  <a:pt x="997435" y="2219205"/>
                </a:cubicBezTo>
                <a:cubicBezTo>
                  <a:pt x="997435" y="2215965"/>
                  <a:pt x="996699" y="2213196"/>
                  <a:pt x="995226" y="2210898"/>
                </a:cubicBezTo>
                <a:cubicBezTo>
                  <a:pt x="993753" y="2208601"/>
                  <a:pt x="991809" y="2206583"/>
                  <a:pt x="989393" y="2204846"/>
                </a:cubicBezTo>
                <a:cubicBezTo>
                  <a:pt x="986978" y="2203108"/>
                  <a:pt x="984224" y="2201517"/>
                  <a:pt x="981131" y="2200073"/>
                </a:cubicBezTo>
                <a:cubicBezTo>
                  <a:pt x="978038" y="2198630"/>
                  <a:pt x="974872" y="2197158"/>
                  <a:pt x="971632" y="2195655"/>
                </a:cubicBezTo>
                <a:cubicBezTo>
                  <a:pt x="968392" y="2194153"/>
                  <a:pt x="965240" y="2192489"/>
                  <a:pt x="962177" y="2190662"/>
                </a:cubicBezTo>
                <a:cubicBezTo>
                  <a:pt x="959113" y="2188836"/>
                  <a:pt x="956375" y="2186686"/>
                  <a:pt x="953959" y="2184212"/>
                </a:cubicBezTo>
                <a:cubicBezTo>
                  <a:pt x="951544" y="2181738"/>
                  <a:pt x="949586" y="2178836"/>
                  <a:pt x="948084" y="2175508"/>
                </a:cubicBezTo>
                <a:cubicBezTo>
                  <a:pt x="946581" y="2172180"/>
                  <a:pt x="945831" y="2168188"/>
                  <a:pt x="945831" y="2163534"/>
                </a:cubicBezTo>
                <a:cubicBezTo>
                  <a:pt x="945831" y="2158762"/>
                  <a:pt x="946700" y="2154506"/>
                  <a:pt x="948437" y="2150765"/>
                </a:cubicBezTo>
                <a:cubicBezTo>
                  <a:pt x="950175" y="2147024"/>
                  <a:pt x="952590" y="2143887"/>
                  <a:pt x="955682" y="2141355"/>
                </a:cubicBezTo>
                <a:cubicBezTo>
                  <a:pt x="958775" y="2138821"/>
                  <a:pt x="962457" y="2136891"/>
                  <a:pt x="966728" y="2135566"/>
                </a:cubicBezTo>
                <a:cubicBezTo>
                  <a:pt x="970998" y="2134241"/>
                  <a:pt x="975608" y="2133578"/>
                  <a:pt x="980557" y="2133578"/>
                </a:cubicBezTo>
                <a:close/>
                <a:moveTo>
                  <a:pt x="504300" y="2133578"/>
                </a:moveTo>
                <a:cubicBezTo>
                  <a:pt x="506834" y="2133578"/>
                  <a:pt x="509381" y="2133799"/>
                  <a:pt x="511944" y="2134241"/>
                </a:cubicBezTo>
                <a:cubicBezTo>
                  <a:pt x="514507" y="2134682"/>
                  <a:pt x="516922" y="2135272"/>
                  <a:pt x="519190" y="2136008"/>
                </a:cubicBezTo>
                <a:cubicBezTo>
                  <a:pt x="521458" y="2136744"/>
                  <a:pt x="523476" y="2137569"/>
                  <a:pt x="525243" y="2138482"/>
                </a:cubicBezTo>
                <a:cubicBezTo>
                  <a:pt x="527011" y="2139395"/>
                  <a:pt x="528174" y="2140132"/>
                  <a:pt x="528734" y="2140691"/>
                </a:cubicBezTo>
                <a:cubicBezTo>
                  <a:pt x="529293" y="2141251"/>
                  <a:pt x="529662" y="2141693"/>
                  <a:pt x="529838" y="2142017"/>
                </a:cubicBezTo>
                <a:cubicBezTo>
                  <a:pt x="530015" y="2142341"/>
                  <a:pt x="530162" y="2142754"/>
                  <a:pt x="530280" y="2143254"/>
                </a:cubicBezTo>
                <a:cubicBezTo>
                  <a:pt x="530398" y="2143755"/>
                  <a:pt x="530486" y="2144359"/>
                  <a:pt x="530545" y="2145065"/>
                </a:cubicBezTo>
                <a:cubicBezTo>
                  <a:pt x="530604" y="2145772"/>
                  <a:pt x="530634" y="2146686"/>
                  <a:pt x="530634" y="2147805"/>
                </a:cubicBezTo>
                <a:cubicBezTo>
                  <a:pt x="530634" y="2148865"/>
                  <a:pt x="530590" y="2149808"/>
                  <a:pt x="530501" y="2150633"/>
                </a:cubicBezTo>
                <a:cubicBezTo>
                  <a:pt x="530413" y="2151457"/>
                  <a:pt x="530280" y="2152149"/>
                  <a:pt x="530104" y="2152709"/>
                </a:cubicBezTo>
                <a:cubicBezTo>
                  <a:pt x="529927" y="2153269"/>
                  <a:pt x="529676" y="2153681"/>
                  <a:pt x="529352" y="2153946"/>
                </a:cubicBezTo>
                <a:cubicBezTo>
                  <a:pt x="529028" y="2154211"/>
                  <a:pt x="528660" y="2154344"/>
                  <a:pt x="528248" y="2154344"/>
                </a:cubicBezTo>
                <a:cubicBezTo>
                  <a:pt x="527600" y="2154344"/>
                  <a:pt x="526584" y="2153932"/>
                  <a:pt x="525199" y="2153107"/>
                </a:cubicBezTo>
                <a:cubicBezTo>
                  <a:pt x="523815" y="2152282"/>
                  <a:pt x="522121" y="2151354"/>
                  <a:pt x="520118" y="2150323"/>
                </a:cubicBezTo>
                <a:cubicBezTo>
                  <a:pt x="518115" y="2149292"/>
                  <a:pt x="515744" y="2148350"/>
                  <a:pt x="513005" y="2147496"/>
                </a:cubicBezTo>
                <a:cubicBezTo>
                  <a:pt x="510265" y="2146641"/>
                  <a:pt x="507187" y="2146214"/>
                  <a:pt x="503770" y="2146214"/>
                </a:cubicBezTo>
                <a:cubicBezTo>
                  <a:pt x="500589" y="2146214"/>
                  <a:pt x="497820" y="2146641"/>
                  <a:pt x="495464" y="2147496"/>
                </a:cubicBezTo>
                <a:cubicBezTo>
                  <a:pt x="493107" y="2148350"/>
                  <a:pt x="491163" y="2149484"/>
                  <a:pt x="489632" y="2150897"/>
                </a:cubicBezTo>
                <a:cubicBezTo>
                  <a:pt x="488100" y="2152312"/>
                  <a:pt x="486951" y="2153990"/>
                  <a:pt x="486185" y="2155935"/>
                </a:cubicBezTo>
                <a:cubicBezTo>
                  <a:pt x="485419" y="2157878"/>
                  <a:pt x="485037" y="2159940"/>
                  <a:pt x="485037" y="2162120"/>
                </a:cubicBezTo>
                <a:cubicBezTo>
                  <a:pt x="485037" y="2165302"/>
                  <a:pt x="485773" y="2168041"/>
                  <a:pt x="487246" y="2170338"/>
                </a:cubicBezTo>
                <a:cubicBezTo>
                  <a:pt x="488719" y="2172636"/>
                  <a:pt x="490677" y="2174668"/>
                  <a:pt x="493122" y="2176436"/>
                </a:cubicBezTo>
                <a:cubicBezTo>
                  <a:pt x="495567" y="2178203"/>
                  <a:pt x="498350" y="2179823"/>
                  <a:pt x="501473" y="2181296"/>
                </a:cubicBezTo>
                <a:cubicBezTo>
                  <a:pt x="504595" y="2182768"/>
                  <a:pt x="507776" y="2184256"/>
                  <a:pt x="511016" y="2185758"/>
                </a:cubicBezTo>
                <a:cubicBezTo>
                  <a:pt x="514256" y="2187261"/>
                  <a:pt x="517438" y="2188910"/>
                  <a:pt x="520560" y="2190707"/>
                </a:cubicBezTo>
                <a:cubicBezTo>
                  <a:pt x="523682" y="2192504"/>
                  <a:pt x="526466" y="2194624"/>
                  <a:pt x="528911" y="2197069"/>
                </a:cubicBezTo>
                <a:cubicBezTo>
                  <a:pt x="531355" y="2199514"/>
                  <a:pt x="533329" y="2202401"/>
                  <a:pt x="534831" y="2205729"/>
                </a:cubicBezTo>
                <a:cubicBezTo>
                  <a:pt x="536333" y="2209058"/>
                  <a:pt x="537084" y="2212990"/>
                  <a:pt x="537084" y="2217526"/>
                </a:cubicBezTo>
                <a:cubicBezTo>
                  <a:pt x="537084" y="2222887"/>
                  <a:pt x="536098" y="2227659"/>
                  <a:pt x="534124" y="2231841"/>
                </a:cubicBezTo>
                <a:cubicBezTo>
                  <a:pt x="532151" y="2236024"/>
                  <a:pt x="529411" y="2239574"/>
                  <a:pt x="525906" y="2242489"/>
                </a:cubicBezTo>
                <a:cubicBezTo>
                  <a:pt x="522401" y="2245406"/>
                  <a:pt x="518277" y="2247600"/>
                  <a:pt x="513535" y="2249073"/>
                </a:cubicBezTo>
                <a:cubicBezTo>
                  <a:pt x="508792" y="2250546"/>
                  <a:pt x="503682" y="2251282"/>
                  <a:pt x="498203" y="2251282"/>
                </a:cubicBezTo>
                <a:cubicBezTo>
                  <a:pt x="494374" y="2251282"/>
                  <a:pt x="490824" y="2250958"/>
                  <a:pt x="487555" y="2250310"/>
                </a:cubicBezTo>
                <a:cubicBezTo>
                  <a:pt x="484285" y="2249662"/>
                  <a:pt x="481369" y="2248867"/>
                  <a:pt x="478807" y="2247924"/>
                </a:cubicBezTo>
                <a:cubicBezTo>
                  <a:pt x="476244" y="2246982"/>
                  <a:pt x="474094" y="2246010"/>
                  <a:pt x="472356" y="2245008"/>
                </a:cubicBezTo>
                <a:cubicBezTo>
                  <a:pt x="470618" y="2244007"/>
                  <a:pt x="469410" y="2243152"/>
                  <a:pt x="468733" y="2242445"/>
                </a:cubicBezTo>
                <a:cubicBezTo>
                  <a:pt x="468055" y="2241739"/>
                  <a:pt x="467555" y="2240840"/>
                  <a:pt x="467231" y="2239750"/>
                </a:cubicBezTo>
                <a:cubicBezTo>
                  <a:pt x="466907" y="2238660"/>
                  <a:pt x="466745" y="2237203"/>
                  <a:pt x="466745" y="2235376"/>
                </a:cubicBezTo>
                <a:cubicBezTo>
                  <a:pt x="466745" y="2234080"/>
                  <a:pt x="466803" y="2233005"/>
                  <a:pt x="466921" y="2232151"/>
                </a:cubicBezTo>
                <a:cubicBezTo>
                  <a:pt x="467039" y="2231297"/>
                  <a:pt x="467216" y="2230604"/>
                  <a:pt x="467451" y="2230074"/>
                </a:cubicBezTo>
                <a:cubicBezTo>
                  <a:pt x="467687" y="2229544"/>
                  <a:pt x="467982" y="2229176"/>
                  <a:pt x="468335" y="2228970"/>
                </a:cubicBezTo>
                <a:cubicBezTo>
                  <a:pt x="468689" y="2228763"/>
                  <a:pt x="469101" y="2228660"/>
                  <a:pt x="469572" y="2228660"/>
                </a:cubicBezTo>
                <a:cubicBezTo>
                  <a:pt x="470397" y="2228660"/>
                  <a:pt x="471561" y="2229161"/>
                  <a:pt x="473063" y="2230162"/>
                </a:cubicBezTo>
                <a:cubicBezTo>
                  <a:pt x="474565" y="2231164"/>
                  <a:pt x="476494" y="2232254"/>
                  <a:pt x="478851" y="2233432"/>
                </a:cubicBezTo>
                <a:cubicBezTo>
                  <a:pt x="481207" y="2234610"/>
                  <a:pt x="484050" y="2235715"/>
                  <a:pt x="487378" y="2236746"/>
                </a:cubicBezTo>
                <a:cubicBezTo>
                  <a:pt x="490707" y="2237777"/>
                  <a:pt x="494551" y="2238292"/>
                  <a:pt x="498910" y="2238292"/>
                </a:cubicBezTo>
                <a:cubicBezTo>
                  <a:pt x="502209" y="2238292"/>
                  <a:pt x="505228" y="2237850"/>
                  <a:pt x="507968" y="2236967"/>
                </a:cubicBezTo>
                <a:cubicBezTo>
                  <a:pt x="510707" y="2236083"/>
                  <a:pt x="513063" y="2234831"/>
                  <a:pt x="515037" y="2233211"/>
                </a:cubicBezTo>
                <a:cubicBezTo>
                  <a:pt x="517011" y="2231591"/>
                  <a:pt x="518527" y="2229603"/>
                  <a:pt x="519588" y="2227246"/>
                </a:cubicBezTo>
                <a:cubicBezTo>
                  <a:pt x="520648" y="2224890"/>
                  <a:pt x="521179" y="2222209"/>
                  <a:pt x="521179" y="2219205"/>
                </a:cubicBezTo>
                <a:cubicBezTo>
                  <a:pt x="521179" y="2215965"/>
                  <a:pt x="520442" y="2213196"/>
                  <a:pt x="518969" y="2210898"/>
                </a:cubicBezTo>
                <a:cubicBezTo>
                  <a:pt x="517497" y="2208601"/>
                  <a:pt x="515553" y="2206583"/>
                  <a:pt x="513137" y="2204846"/>
                </a:cubicBezTo>
                <a:cubicBezTo>
                  <a:pt x="510722" y="2203108"/>
                  <a:pt x="507968" y="2201517"/>
                  <a:pt x="504875" y="2200073"/>
                </a:cubicBezTo>
                <a:cubicBezTo>
                  <a:pt x="501782" y="2198630"/>
                  <a:pt x="498616" y="2197158"/>
                  <a:pt x="495375" y="2195655"/>
                </a:cubicBezTo>
                <a:cubicBezTo>
                  <a:pt x="492135" y="2194153"/>
                  <a:pt x="488984" y="2192489"/>
                  <a:pt x="485920" y="2190662"/>
                </a:cubicBezTo>
                <a:cubicBezTo>
                  <a:pt x="482857" y="2188836"/>
                  <a:pt x="480118" y="2186686"/>
                  <a:pt x="477702" y="2184212"/>
                </a:cubicBezTo>
                <a:cubicBezTo>
                  <a:pt x="475287" y="2181738"/>
                  <a:pt x="473328" y="2178836"/>
                  <a:pt x="471826" y="2175508"/>
                </a:cubicBezTo>
                <a:cubicBezTo>
                  <a:pt x="470323" y="2172180"/>
                  <a:pt x="469572" y="2168188"/>
                  <a:pt x="469572" y="2163534"/>
                </a:cubicBezTo>
                <a:cubicBezTo>
                  <a:pt x="469572" y="2158762"/>
                  <a:pt x="470441" y="2154506"/>
                  <a:pt x="472179" y="2150765"/>
                </a:cubicBezTo>
                <a:cubicBezTo>
                  <a:pt x="473917" y="2147024"/>
                  <a:pt x="476332" y="2143887"/>
                  <a:pt x="479425" y="2141355"/>
                </a:cubicBezTo>
                <a:cubicBezTo>
                  <a:pt x="482518" y="2138821"/>
                  <a:pt x="486200" y="2136891"/>
                  <a:pt x="490471" y="2135566"/>
                </a:cubicBezTo>
                <a:cubicBezTo>
                  <a:pt x="494742" y="2134241"/>
                  <a:pt x="499352" y="2133578"/>
                  <a:pt x="504300" y="2133578"/>
                </a:cubicBezTo>
                <a:close/>
                <a:moveTo>
                  <a:pt x="37578" y="2133578"/>
                </a:moveTo>
                <a:cubicBezTo>
                  <a:pt x="40111" y="2133578"/>
                  <a:pt x="42659" y="2133799"/>
                  <a:pt x="45221" y="2134241"/>
                </a:cubicBezTo>
                <a:cubicBezTo>
                  <a:pt x="47784" y="2134682"/>
                  <a:pt x="50199" y="2135272"/>
                  <a:pt x="52467" y="2136008"/>
                </a:cubicBezTo>
                <a:cubicBezTo>
                  <a:pt x="54735" y="2136744"/>
                  <a:pt x="56753" y="2137569"/>
                  <a:pt x="58520" y="2138482"/>
                </a:cubicBezTo>
                <a:cubicBezTo>
                  <a:pt x="60288" y="2139395"/>
                  <a:pt x="61451" y="2140132"/>
                  <a:pt x="62011" y="2140691"/>
                </a:cubicBezTo>
                <a:cubicBezTo>
                  <a:pt x="62571" y="2141251"/>
                  <a:pt x="62939" y="2141693"/>
                  <a:pt x="63115" y="2142017"/>
                </a:cubicBezTo>
                <a:cubicBezTo>
                  <a:pt x="63292" y="2142341"/>
                  <a:pt x="63440" y="2142754"/>
                  <a:pt x="63557" y="2143254"/>
                </a:cubicBezTo>
                <a:cubicBezTo>
                  <a:pt x="63675" y="2143755"/>
                  <a:pt x="63764" y="2144359"/>
                  <a:pt x="63822" y="2145065"/>
                </a:cubicBezTo>
                <a:cubicBezTo>
                  <a:pt x="63881" y="2145772"/>
                  <a:pt x="63911" y="2146686"/>
                  <a:pt x="63911" y="2147805"/>
                </a:cubicBezTo>
                <a:cubicBezTo>
                  <a:pt x="63911" y="2148865"/>
                  <a:pt x="63867" y="2149808"/>
                  <a:pt x="63778" y="2150633"/>
                </a:cubicBezTo>
                <a:cubicBezTo>
                  <a:pt x="63690" y="2151457"/>
                  <a:pt x="63557" y="2152149"/>
                  <a:pt x="63381" y="2152709"/>
                </a:cubicBezTo>
                <a:cubicBezTo>
                  <a:pt x="63204" y="2153269"/>
                  <a:pt x="62954" y="2153681"/>
                  <a:pt x="62629" y="2153946"/>
                </a:cubicBezTo>
                <a:cubicBezTo>
                  <a:pt x="62305" y="2154211"/>
                  <a:pt x="61937" y="2154344"/>
                  <a:pt x="61525" y="2154344"/>
                </a:cubicBezTo>
                <a:cubicBezTo>
                  <a:pt x="60877" y="2154344"/>
                  <a:pt x="59861" y="2153932"/>
                  <a:pt x="58476" y="2153107"/>
                </a:cubicBezTo>
                <a:cubicBezTo>
                  <a:pt x="57092" y="2152282"/>
                  <a:pt x="55398" y="2151354"/>
                  <a:pt x="53395" y="2150323"/>
                </a:cubicBezTo>
                <a:cubicBezTo>
                  <a:pt x="51392" y="2149292"/>
                  <a:pt x="49021" y="2148350"/>
                  <a:pt x="46282" y="2147496"/>
                </a:cubicBezTo>
                <a:cubicBezTo>
                  <a:pt x="43542" y="2146641"/>
                  <a:pt x="40464" y="2146214"/>
                  <a:pt x="37047" y="2146214"/>
                </a:cubicBezTo>
                <a:cubicBezTo>
                  <a:pt x="33866" y="2146214"/>
                  <a:pt x="31097" y="2146641"/>
                  <a:pt x="28741" y="2147496"/>
                </a:cubicBezTo>
                <a:cubicBezTo>
                  <a:pt x="26384" y="2148350"/>
                  <a:pt x="24440" y="2149484"/>
                  <a:pt x="22909" y="2150897"/>
                </a:cubicBezTo>
                <a:cubicBezTo>
                  <a:pt x="21377" y="2152312"/>
                  <a:pt x="20228" y="2153990"/>
                  <a:pt x="19462" y="2155935"/>
                </a:cubicBezTo>
                <a:cubicBezTo>
                  <a:pt x="18697" y="2157878"/>
                  <a:pt x="18314" y="2159940"/>
                  <a:pt x="18314" y="2162120"/>
                </a:cubicBezTo>
                <a:cubicBezTo>
                  <a:pt x="18314" y="2165302"/>
                  <a:pt x="19050" y="2168041"/>
                  <a:pt x="20523" y="2170338"/>
                </a:cubicBezTo>
                <a:cubicBezTo>
                  <a:pt x="21995" y="2172636"/>
                  <a:pt x="23954" y="2174668"/>
                  <a:pt x="26399" y="2176436"/>
                </a:cubicBezTo>
                <a:cubicBezTo>
                  <a:pt x="28844" y="2178203"/>
                  <a:pt x="31628" y="2179823"/>
                  <a:pt x="34750" y="2181296"/>
                </a:cubicBezTo>
                <a:cubicBezTo>
                  <a:pt x="37872" y="2182768"/>
                  <a:pt x="41053" y="2184256"/>
                  <a:pt x="44293" y="2185758"/>
                </a:cubicBezTo>
                <a:cubicBezTo>
                  <a:pt x="47534" y="2187261"/>
                  <a:pt x="50715" y="2188910"/>
                  <a:pt x="53837" y="2190707"/>
                </a:cubicBezTo>
                <a:cubicBezTo>
                  <a:pt x="56959" y="2192504"/>
                  <a:pt x="59743" y="2194624"/>
                  <a:pt x="62188" y="2197069"/>
                </a:cubicBezTo>
                <a:cubicBezTo>
                  <a:pt x="64633" y="2199514"/>
                  <a:pt x="66606" y="2202401"/>
                  <a:pt x="68108" y="2205729"/>
                </a:cubicBezTo>
                <a:cubicBezTo>
                  <a:pt x="69610" y="2209058"/>
                  <a:pt x="70362" y="2212990"/>
                  <a:pt x="70362" y="2217526"/>
                </a:cubicBezTo>
                <a:cubicBezTo>
                  <a:pt x="70362" y="2222887"/>
                  <a:pt x="69375" y="2227659"/>
                  <a:pt x="67401" y="2231841"/>
                </a:cubicBezTo>
                <a:cubicBezTo>
                  <a:pt x="65428" y="2236024"/>
                  <a:pt x="62688" y="2239574"/>
                  <a:pt x="59183" y="2242489"/>
                </a:cubicBezTo>
                <a:cubicBezTo>
                  <a:pt x="55678" y="2245406"/>
                  <a:pt x="51554" y="2247600"/>
                  <a:pt x="46812" y="2249073"/>
                </a:cubicBezTo>
                <a:cubicBezTo>
                  <a:pt x="42070" y="2250546"/>
                  <a:pt x="36959" y="2251282"/>
                  <a:pt x="31480" y="2251282"/>
                </a:cubicBezTo>
                <a:cubicBezTo>
                  <a:pt x="27651" y="2251282"/>
                  <a:pt x="24102" y="2250958"/>
                  <a:pt x="20832" y="2250310"/>
                </a:cubicBezTo>
                <a:cubicBezTo>
                  <a:pt x="17563" y="2249662"/>
                  <a:pt x="14646" y="2248867"/>
                  <a:pt x="12084" y="2247924"/>
                </a:cubicBezTo>
                <a:cubicBezTo>
                  <a:pt x="9521" y="2246982"/>
                  <a:pt x="7371" y="2246010"/>
                  <a:pt x="5633" y="2245008"/>
                </a:cubicBezTo>
                <a:cubicBezTo>
                  <a:pt x="3895" y="2244007"/>
                  <a:pt x="2687" y="2243152"/>
                  <a:pt x="2010" y="2242445"/>
                </a:cubicBezTo>
                <a:cubicBezTo>
                  <a:pt x="1333" y="2241739"/>
                  <a:pt x="832" y="2240840"/>
                  <a:pt x="508" y="2239750"/>
                </a:cubicBezTo>
                <a:cubicBezTo>
                  <a:pt x="184" y="2238660"/>
                  <a:pt x="22" y="2237203"/>
                  <a:pt x="22" y="2235376"/>
                </a:cubicBezTo>
                <a:cubicBezTo>
                  <a:pt x="22" y="2234080"/>
                  <a:pt x="81" y="2233005"/>
                  <a:pt x="198" y="2232151"/>
                </a:cubicBezTo>
                <a:cubicBezTo>
                  <a:pt x="316" y="2231297"/>
                  <a:pt x="493" y="2230604"/>
                  <a:pt x="729" y="2230074"/>
                </a:cubicBezTo>
                <a:cubicBezTo>
                  <a:pt x="964" y="2229544"/>
                  <a:pt x="1259" y="2229176"/>
                  <a:pt x="1612" y="2228970"/>
                </a:cubicBezTo>
                <a:cubicBezTo>
                  <a:pt x="1966" y="2228763"/>
                  <a:pt x="2378" y="2228660"/>
                  <a:pt x="2849" y="2228660"/>
                </a:cubicBezTo>
                <a:cubicBezTo>
                  <a:pt x="3674" y="2228660"/>
                  <a:pt x="4838" y="2229161"/>
                  <a:pt x="6340" y="2230162"/>
                </a:cubicBezTo>
                <a:cubicBezTo>
                  <a:pt x="7842" y="2231164"/>
                  <a:pt x="9771" y="2232254"/>
                  <a:pt x="12128" y="2233432"/>
                </a:cubicBezTo>
                <a:cubicBezTo>
                  <a:pt x="14484" y="2234610"/>
                  <a:pt x="17327" y="2235715"/>
                  <a:pt x="20655" y="2236746"/>
                </a:cubicBezTo>
                <a:cubicBezTo>
                  <a:pt x="23984" y="2237777"/>
                  <a:pt x="27828" y="2238292"/>
                  <a:pt x="32187" y="2238292"/>
                </a:cubicBezTo>
                <a:cubicBezTo>
                  <a:pt x="35486" y="2238292"/>
                  <a:pt x="38505" y="2237850"/>
                  <a:pt x="41245" y="2236967"/>
                </a:cubicBezTo>
                <a:cubicBezTo>
                  <a:pt x="43984" y="2236083"/>
                  <a:pt x="46341" y="2234831"/>
                  <a:pt x="48314" y="2233211"/>
                </a:cubicBezTo>
                <a:cubicBezTo>
                  <a:pt x="50288" y="2231591"/>
                  <a:pt x="51805" y="2229603"/>
                  <a:pt x="52865" y="2227246"/>
                </a:cubicBezTo>
                <a:cubicBezTo>
                  <a:pt x="53925" y="2224890"/>
                  <a:pt x="54456" y="2222209"/>
                  <a:pt x="54456" y="2219205"/>
                </a:cubicBezTo>
                <a:cubicBezTo>
                  <a:pt x="54456" y="2215965"/>
                  <a:pt x="53719" y="2213196"/>
                  <a:pt x="52246" y="2210898"/>
                </a:cubicBezTo>
                <a:cubicBezTo>
                  <a:pt x="50774" y="2208601"/>
                  <a:pt x="48830" y="2206583"/>
                  <a:pt x="46414" y="2204846"/>
                </a:cubicBezTo>
                <a:cubicBezTo>
                  <a:pt x="43999" y="2203108"/>
                  <a:pt x="41245" y="2201517"/>
                  <a:pt x="38152" y="2200073"/>
                </a:cubicBezTo>
                <a:cubicBezTo>
                  <a:pt x="35059" y="2198630"/>
                  <a:pt x="31893" y="2197158"/>
                  <a:pt x="28653" y="2195655"/>
                </a:cubicBezTo>
                <a:cubicBezTo>
                  <a:pt x="25412" y="2194153"/>
                  <a:pt x="22261" y="2192489"/>
                  <a:pt x="19197" y="2190662"/>
                </a:cubicBezTo>
                <a:cubicBezTo>
                  <a:pt x="16134" y="2188836"/>
                  <a:pt x="13394" y="2186686"/>
                  <a:pt x="10979" y="2184212"/>
                </a:cubicBezTo>
                <a:cubicBezTo>
                  <a:pt x="8564" y="2181738"/>
                  <a:pt x="6605" y="2178836"/>
                  <a:pt x="5103" y="2175508"/>
                </a:cubicBezTo>
                <a:cubicBezTo>
                  <a:pt x="3601" y="2172180"/>
                  <a:pt x="2849" y="2168188"/>
                  <a:pt x="2849" y="2163534"/>
                </a:cubicBezTo>
                <a:cubicBezTo>
                  <a:pt x="2849" y="2158762"/>
                  <a:pt x="3718" y="2154506"/>
                  <a:pt x="5456" y="2150765"/>
                </a:cubicBezTo>
                <a:cubicBezTo>
                  <a:pt x="7194" y="2147024"/>
                  <a:pt x="9610" y="2143887"/>
                  <a:pt x="12702" y="2141355"/>
                </a:cubicBezTo>
                <a:cubicBezTo>
                  <a:pt x="15795" y="2138821"/>
                  <a:pt x="19477" y="2136891"/>
                  <a:pt x="23748" y="2135566"/>
                </a:cubicBezTo>
                <a:cubicBezTo>
                  <a:pt x="28019" y="2134241"/>
                  <a:pt x="32629" y="2133578"/>
                  <a:pt x="37578" y="2133578"/>
                </a:cubicBezTo>
                <a:close/>
                <a:moveTo>
                  <a:pt x="8235357" y="1916182"/>
                </a:moveTo>
                <a:lnTo>
                  <a:pt x="8244689" y="1916182"/>
                </a:lnTo>
                <a:cubicBezTo>
                  <a:pt x="8246603" y="1916182"/>
                  <a:pt x="8248278" y="1916359"/>
                  <a:pt x="8249714" y="1916712"/>
                </a:cubicBezTo>
                <a:cubicBezTo>
                  <a:pt x="8251150" y="1917066"/>
                  <a:pt x="8252406" y="1917625"/>
                  <a:pt x="8253482" y="1918391"/>
                </a:cubicBezTo>
                <a:cubicBezTo>
                  <a:pt x="8254559" y="1919157"/>
                  <a:pt x="8255456" y="1920129"/>
                  <a:pt x="8256174" y="1921307"/>
                </a:cubicBezTo>
                <a:cubicBezTo>
                  <a:pt x="8256892" y="1922486"/>
                  <a:pt x="8257520" y="1923870"/>
                  <a:pt x="8258058" y="1925460"/>
                </a:cubicBezTo>
                <a:lnTo>
                  <a:pt x="8290754" y="2008260"/>
                </a:lnTo>
                <a:lnTo>
                  <a:pt x="8291196" y="2008260"/>
                </a:lnTo>
                <a:lnTo>
                  <a:pt x="8325217" y="1925726"/>
                </a:lnTo>
                <a:cubicBezTo>
                  <a:pt x="8325875" y="1923958"/>
                  <a:pt x="8326594" y="1922456"/>
                  <a:pt x="8327372" y="1921219"/>
                </a:cubicBezTo>
                <a:cubicBezTo>
                  <a:pt x="8328150" y="1919982"/>
                  <a:pt x="8329004" y="1918995"/>
                  <a:pt x="8329931" y="1918258"/>
                </a:cubicBezTo>
                <a:cubicBezTo>
                  <a:pt x="8330859" y="1917523"/>
                  <a:pt x="8331891" y="1916992"/>
                  <a:pt x="8333028" y="1916668"/>
                </a:cubicBezTo>
                <a:cubicBezTo>
                  <a:pt x="8334165" y="1916344"/>
                  <a:pt x="8335482" y="1916182"/>
                  <a:pt x="8336979" y="1916182"/>
                </a:cubicBezTo>
                <a:lnTo>
                  <a:pt x="8346764" y="1916182"/>
                </a:lnTo>
                <a:cubicBezTo>
                  <a:pt x="8347662" y="1916182"/>
                  <a:pt x="8348515" y="1916314"/>
                  <a:pt x="8349323" y="1916580"/>
                </a:cubicBezTo>
                <a:cubicBezTo>
                  <a:pt x="8350131" y="1916845"/>
                  <a:pt x="8350819" y="1917257"/>
                  <a:pt x="8351388" y="1917817"/>
                </a:cubicBezTo>
                <a:cubicBezTo>
                  <a:pt x="8351957" y="1918377"/>
                  <a:pt x="8352421" y="1919084"/>
                  <a:pt x="8352779" y="1919937"/>
                </a:cubicBezTo>
                <a:cubicBezTo>
                  <a:pt x="8353139" y="1920792"/>
                  <a:pt x="8353318" y="1921837"/>
                  <a:pt x="8353318" y="1923074"/>
                </a:cubicBezTo>
                <a:lnTo>
                  <a:pt x="8353318" y="2028231"/>
                </a:lnTo>
                <a:cubicBezTo>
                  <a:pt x="8353318" y="2028702"/>
                  <a:pt x="8353197" y="2029114"/>
                  <a:pt x="8352954" y="2029468"/>
                </a:cubicBezTo>
                <a:cubicBezTo>
                  <a:pt x="8352711" y="2029821"/>
                  <a:pt x="8352287" y="2030101"/>
                  <a:pt x="8351680" y="2030307"/>
                </a:cubicBezTo>
                <a:cubicBezTo>
                  <a:pt x="8351073" y="2030514"/>
                  <a:pt x="8350299" y="2030690"/>
                  <a:pt x="8349359" y="2030838"/>
                </a:cubicBezTo>
                <a:cubicBezTo>
                  <a:pt x="8348419" y="2030985"/>
                  <a:pt x="8347190" y="2031059"/>
                  <a:pt x="8345673" y="2031059"/>
                </a:cubicBezTo>
                <a:cubicBezTo>
                  <a:pt x="8344278" y="2031059"/>
                  <a:pt x="8343079" y="2030985"/>
                  <a:pt x="8342078" y="2030838"/>
                </a:cubicBezTo>
                <a:cubicBezTo>
                  <a:pt x="8341077" y="2030690"/>
                  <a:pt x="8340288" y="2030514"/>
                  <a:pt x="8339712" y="2030307"/>
                </a:cubicBezTo>
                <a:cubicBezTo>
                  <a:pt x="8339135" y="2030101"/>
                  <a:pt x="8338725" y="2029821"/>
                  <a:pt x="8338483" y="2029468"/>
                </a:cubicBezTo>
                <a:cubicBezTo>
                  <a:pt x="8338240" y="2029114"/>
                  <a:pt x="8338119" y="2028702"/>
                  <a:pt x="8338119" y="2028231"/>
                </a:cubicBezTo>
                <a:lnTo>
                  <a:pt x="8338119" y="1928642"/>
                </a:lnTo>
                <a:lnTo>
                  <a:pt x="8337942" y="1928642"/>
                </a:lnTo>
                <a:lnTo>
                  <a:pt x="8297647" y="2028673"/>
                </a:lnTo>
                <a:cubicBezTo>
                  <a:pt x="8297470" y="2029085"/>
                  <a:pt x="8297220" y="2029438"/>
                  <a:pt x="8296896" y="2029733"/>
                </a:cubicBezTo>
                <a:cubicBezTo>
                  <a:pt x="8296572" y="2030028"/>
                  <a:pt x="8296100" y="2030278"/>
                  <a:pt x="8295482" y="2030484"/>
                </a:cubicBezTo>
                <a:cubicBezTo>
                  <a:pt x="8294863" y="2030690"/>
                  <a:pt x="8294127" y="2030838"/>
                  <a:pt x="8293273" y="2030926"/>
                </a:cubicBezTo>
                <a:cubicBezTo>
                  <a:pt x="8292419" y="2031014"/>
                  <a:pt x="8291402" y="2031059"/>
                  <a:pt x="8290224" y="2031059"/>
                </a:cubicBezTo>
                <a:cubicBezTo>
                  <a:pt x="8288987" y="2031059"/>
                  <a:pt x="8287926" y="2031000"/>
                  <a:pt x="8287043" y="2030882"/>
                </a:cubicBezTo>
                <a:cubicBezTo>
                  <a:pt x="8286159" y="2030764"/>
                  <a:pt x="8285423" y="2030602"/>
                  <a:pt x="8284834" y="2030396"/>
                </a:cubicBezTo>
                <a:cubicBezTo>
                  <a:pt x="8284245" y="2030190"/>
                  <a:pt x="8283788" y="2029940"/>
                  <a:pt x="8283464" y="2029645"/>
                </a:cubicBezTo>
                <a:cubicBezTo>
                  <a:pt x="8283140" y="2029350"/>
                  <a:pt x="8282919" y="2029026"/>
                  <a:pt x="8282801" y="2028673"/>
                </a:cubicBezTo>
                <a:lnTo>
                  <a:pt x="8244273" y="1928642"/>
                </a:lnTo>
                <a:lnTo>
                  <a:pt x="8244185" y="1928642"/>
                </a:lnTo>
                <a:lnTo>
                  <a:pt x="8244185" y="2028231"/>
                </a:lnTo>
                <a:cubicBezTo>
                  <a:pt x="8244185" y="2028702"/>
                  <a:pt x="8244064" y="2029114"/>
                  <a:pt x="8243822" y="2029468"/>
                </a:cubicBezTo>
                <a:cubicBezTo>
                  <a:pt x="8243579" y="2029821"/>
                  <a:pt x="8243154" y="2030101"/>
                  <a:pt x="8242547" y="2030307"/>
                </a:cubicBezTo>
                <a:cubicBezTo>
                  <a:pt x="8241940" y="2030514"/>
                  <a:pt x="8241151" y="2030690"/>
                  <a:pt x="8240181" y="2030838"/>
                </a:cubicBezTo>
                <a:cubicBezTo>
                  <a:pt x="8239210" y="2030985"/>
                  <a:pt x="8237966" y="2031059"/>
                  <a:pt x="8236449" y="2031059"/>
                </a:cubicBezTo>
                <a:cubicBezTo>
                  <a:pt x="8234992" y="2031059"/>
                  <a:pt x="8233779" y="2030985"/>
                  <a:pt x="8232809" y="2030838"/>
                </a:cubicBezTo>
                <a:cubicBezTo>
                  <a:pt x="8231838" y="2030690"/>
                  <a:pt x="8231064" y="2030514"/>
                  <a:pt x="8230487" y="2030307"/>
                </a:cubicBezTo>
                <a:cubicBezTo>
                  <a:pt x="8229911" y="2030101"/>
                  <a:pt x="8229517" y="2029821"/>
                  <a:pt x="8229304" y="2029468"/>
                </a:cubicBezTo>
                <a:cubicBezTo>
                  <a:pt x="8229092" y="2029114"/>
                  <a:pt x="8228986" y="2028702"/>
                  <a:pt x="8228986" y="2028231"/>
                </a:cubicBezTo>
                <a:lnTo>
                  <a:pt x="8228986" y="1923074"/>
                </a:lnTo>
                <a:cubicBezTo>
                  <a:pt x="8228986" y="1920600"/>
                  <a:pt x="8229644" y="1918833"/>
                  <a:pt x="8230960" y="1917772"/>
                </a:cubicBezTo>
                <a:cubicBezTo>
                  <a:pt x="8232276" y="1916712"/>
                  <a:pt x="8233741" y="1916182"/>
                  <a:pt x="8235357" y="1916182"/>
                </a:cubicBezTo>
                <a:close/>
                <a:moveTo>
                  <a:pt x="7759107" y="1916182"/>
                </a:moveTo>
                <a:lnTo>
                  <a:pt x="7768439" y="1916182"/>
                </a:lnTo>
                <a:cubicBezTo>
                  <a:pt x="7770353" y="1916182"/>
                  <a:pt x="7772028" y="1916359"/>
                  <a:pt x="7773464" y="1916712"/>
                </a:cubicBezTo>
                <a:cubicBezTo>
                  <a:pt x="7774900" y="1917066"/>
                  <a:pt x="7776156" y="1917625"/>
                  <a:pt x="7777232" y="1918391"/>
                </a:cubicBezTo>
                <a:cubicBezTo>
                  <a:pt x="7778309" y="1919157"/>
                  <a:pt x="7779207" y="1920129"/>
                  <a:pt x="7779925" y="1921307"/>
                </a:cubicBezTo>
                <a:cubicBezTo>
                  <a:pt x="7780643" y="1922486"/>
                  <a:pt x="7781270" y="1923870"/>
                  <a:pt x="7781809" y="1925460"/>
                </a:cubicBezTo>
                <a:lnTo>
                  <a:pt x="7814504" y="2008260"/>
                </a:lnTo>
                <a:lnTo>
                  <a:pt x="7814946" y="2008260"/>
                </a:lnTo>
                <a:lnTo>
                  <a:pt x="7848967" y="1925726"/>
                </a:lnTo>
                <a:cubicBezTo>
                  <a:pt x="7849626" y="1923958"/>
                  <a:pt x="7850344" y="1922456"/>
                  <a:pt x="7851123" y="1921219"/>
                </a:cubicBezTo>
                <a:cubicBezTo>
                  <a:pt x="7851900" y="1919982"/>
                  <a:pt x="7852754" y="1918995"/>
                  <a:pt x="7853682" y="1918258"/>
                </a:cubicBezTo>
                <a:cubicBezTo>
                  <a:pt x="7854610" y="1917523"/>
                  <a:pt x="7855641" y="1916992"/>
                  <a:pt x="7856779" y="1916668"/>
                </a:cubicBezTo>
                <a:cubicBezTo>
                  <a:pt x="7857915" y="1916344"/>
                  <a:pt x="7859232" y="1916182"/>
                  <a:pt x="7860729" y="1916182"/>
                </a:cubicBezTo>
                <a:lnTo>
                  <a:pt x="7870514" y="1916182"/>
                </a:lnTo>
                <a:cubicBezTo>
                  <a:pt x="7871413" y="1916182"/>
                  <a:pt x="7872265" y="1916314"/>
                  <a:pt x="7873073" y="1916580"/>
                </a:cubicBezTo>
                <a:cubicBezTo>
                  <a:pt x="7873881" y="1916845"/>
                  <a:pt x="7874569" y="1917257"/>
                  <a:pt x="7875138" y="1917817"/>
                </a:cubicBezTo>
                <a:cubicBezTo>
                  <a:pt x="7875707" y="1918377"/>
                  <a:pt x="7876171" y="1919084"/>
                  <a:pt x="7876530" y="1919937"/>
                </a:cubicBezTo>
                <a:cubicBezTo>
                  <a:pt x="7876889" y="1920792"/>
                  <a:pt x="7877068" y="1921837"/>
                  <a:pt x="7877068" y="1923074"/>
                </a:cubicBezTo>
                <a:lnTo>
                  <a:pt x="7877068" y="2028231"/>
                </a:lnTo>
                <a:cubicBezTo>
                  <a:pt x="7877068" y="2028702"/>
                  <a:pt x="7876947" y="2029114"/>
                  <a:pt x="7876705" y="2029468"/>
                </a:cubicBezTo>
                <a:cubicBezTo>
                  <a:pt x="7876462" y="2029821"/>
                  <a:pt x="7876037" y="2030101"/>
                  <a:pt x="7875430" y="2030307"/>
                </a:cubicBezTo>
                <a:cubicBezTo>
                  <a:pt x="7874823" y="2030514"/>
                  <a:pt x="7874049" y="2030690"/>
                  <a:pt x="7873109" y="2030838"/>
                </a:cubicBezTo>
                <a:cubicBezTo>
                  <a:pt x="7872169" y="2030985"/>
                  <a:pt x="7870940" y="2031059"/>
                  <a:pt x="7869423" y="2031059"/>
                </a:cubicBezTo>
                <a:cubicBezTo>
                  <a:pt x="7868028" y="2031059"/>
                  <a:pt x="7866830" y="2030985"/>
                  <a:pt x="7865829" y="2030838"/>
                </a:cubicBezTo>
                <a:cubicBezTo>
                  <a:pt x="7864828" y="2030690"/>
                  <a:pt x="7864039" y="2030514"/>
                  <a:pt x="7863462" y="2030307"/>
                </a:cubicBezTo>
                <a:cubicBezTo>
                  <a:pt x="7862885" y="2030101"/>
                  <a:pt x="7862475" y="2029821"/>
                  <a:pt x="7862233" y="2029468"/>
                </a:cubicBezTo>
                <a:cubicBezTo>
                  <a:pt x="7861990" y="2029114"/>
                  <a:pt x="7861869" y="2028702"/>
                  <a:pt x="7861869" y="2028231"/>
                </a:cubicBezTo>
                <a:lnTo>
                  <a:pt x="7861869" y="1928642"/>
                </a:lnTo>
                <a:lnTo>
                  <a:pt x="7861692" y="1928642"/>
                </a:lnTo>
                <a:lnTo>
                  <a:pt x="7821397" y="2028673"/>
                </a:lnTo>
                <a:cubicBezTo>
                  <a:pt x="7821220" y="2029085"/>
                  <a:pt x="7820970" y="2029438"/>
                  <a:pt x="7820646" y="2029733"/>
                </a:cubicBezTo>
                <a:cubicBezTo>
                  <a:pt x="7820322" y="2030028"/>
                  <a:pt x="7819851" y="2030278"/>
                  <a:pt x="7819232" y="2030484"/>
                </a:cubicBezTo>
                <a:cubicBezTo>
                  <a:pt x="7818613" y="2030690"/>
                  <a:pt x="7817877" y="2030838"/>
                  <a:pt x="7817023" y="2030926"/>
                </a:cubicBezTo>
                <a:cubicBezTo>
                  <a:pt x="7816169" y="2031014"/>
                  <a:pt x="7815153" y="2031059"/>
                  <a:pt x="7813974" y="2031059"/>
                </a:cubicBezTo>
                <a:cubicBezTo>
                  <a:pt x="7812737" y="2031059"/>
                  <a:pt x="7811677" y="2031000"/>
                  <a:pt x="7810793" y="2030882"/>
                </a:cubicBezTo>
                <a:cubicBezTo>
                  <a:pt x="7809909" y="2030764"/>
                  <a:pt x="7809173" y="2030602"/>
                  <a:pt x="7808584" y="2030396"/>
                </a:cubicBezTo>
                <a:cubicBezTo>
                  <a:pt x="7807995" y="2030190"/>
                  <a:pt x="7807539" y="2029940"/>
                  <a:pt x="7807214" y="2029645"/>
                </a:cubicBezTo>
                <a:cubicBezTo>
                  <a:pt x="7806890" y="2029350"/>
                  <a:pt x="7806669" y="2029026"/>
                  <a:pt x="7806551" y="2028673"/>
                </a:cubicBezTo>
                <a:lnTo>
                  <a:pt x="7768024" y="1928642"/>
                </a:lnTo>
                <a:lnTo>
                  <a:pt x="7767935" y="1928642"/>
                </a:lnTo>
                <a:lnTo>
                  <a:pt x="7767935" y="2028231"/>
                </a:lnTo>
                <a:cubicBezTo>
                  <a:pt x="7767935" y="2028702"/>
                  <a:pt x="7767814" y="2029114"/>
                  <a:pt x="7767572" y="2029468"/>
                </a:cubicBezTo>
                <a:cubicBezTo>
                  <a:pt x="7767329" y="2029821"/>
                  <a:pt x="7766904" y="2030101"/>
                  <a:pt x="7766297" y="2030307"/>
                </a:cubicBezTo>
                <a:cubicBezTo>
                  <a:pt x="7765690" y="2030514"/>
                  <a:pt x="7764901" y="2030690"/>
                  <a:pt x="7763931" y="2030838"/>
                </a:cubicBezTo>
                <a:cubicBezTo>
                  <a:pt x="7762960" y="2030985"/>
                  <a:pt x="7761716" y="2031059"/>
                  <a:pt x="7760199" y="2031059"/>
                </a:cubicBezTo>
                <a:cubicBezTo>
                  <a:pt x="7758743" y="2031059"/>
                  <a:pt x="7757529" y="2030985"/>
                  <a:pt x="7756559" y="2030838"/>
                </a:cubicBezTo>
                <a:cubicBezTo>
                  <a:pt x="7755588" y="2030690"/>
                  <a:pt x="7754814" y="2030514"/>
                  <a:pt x="7754238" y="2030307"/>
                </a:cubicBezTo>
                <a:cubicBezTo>
                  <a:pt x="7753661" y="2030101"/>
                  <a:pt x="7753267" y="2029821"/>
                  <a:pt x="7753055" y="2029468"/>
                </a:cubicBezTo>
                <a:cubicBezTo>
                  <a:pt x="7752842" y="2029114"/>
                  <a:pt x="7752736" y="2028702"/>
                  <a:pt x="7752736" y="2028231"/>
                </a:cubicBezTo>
                <a:lnTo>
                  <a:pt x="7752736" y="1923074"/>
                </a:lnTo>
                <a:cubicBezTo>
                  <a:pt x="7752736" y="1920600"/>
                  <a:pt x="7753394" y="1918833"/>
                  <a:pt x="7754710" y="1917772"/>
                </a:cubicBezTo>
                <a:cubicBezTo>
                  <a:pt x="7756026" y="1916712"/>
                  <a:pt x="7757492" y="1916182"/>
                  <a:pt x="7759107" y="1916182"/>
                </a:cubicBezTo>
                <a:close/>
                <a:moveTo>
                  <a:pt x="7292382" y="1916182"/>
                </a:moveTo>
                <a:lnTo>
                  <a:pt x="7301714" y="1916182"/>
                </a:lnTo>
                <a:cubicBezTo>
                  <a:pt x="7303628" y="1916182"/>
                  <a:pt x="7305303" y="1916359"/>
                  <a:pt x="7306739" y="1916712"/>
                </a:cubicBezTo>
                <a:cubicBezTo>
                  <a:pt x="7308175" y="1917066"/>
                  <a:pt x="7309431" y="1917625"/>
                  <a:pt x="7310507" y="1918391"/>
                </a:cubicBezTo>
                <a:cubicBezTo>
                  <a:pt x="7311584" y="1919157"/>
                  <a:pt x="7312482" y="1920129"/>
                  <a:pt x="7313200" y="1921307"/>
                </a:cubicBezTo>
                <a:cubicBezTo>
                  <a:pt x="7313918" y="1922486"/>
                  <a:pt x="7314545" y="1923870"/>
                  <a:pt x="7315084" y="1925460"/>
                </a:cubicBezTo>
                <a:lnTo>
                  <a:pt x="7347779" y="2008260"/>
                </a:lnTo>
                <a:lnTo>
                  <a:pt x="7348221" y="2008260"/>
                </a:lnTo>
                <a:lnTo>
                  <a:pt x="7382242" y="1925726"/>
                </a:lnTo>
                <a:cubicBezTo>
                  <a:pt x="7382901" y="1923958"/>
                  <a:pt x="7383619" y="1922456"/>
                  <a:pt x="7384398" y="1921219"/>
                </a:cubicBezTo>
                <a:cubicBezTo>
                  <a:pt x="7385175" y="1919982"/>
                  <a:pt x="7386029" y="1918995"/>
                  <a:pt x="7386957" y="1918258"/>
                </a:cubicBezTo>
                <a:cubicBezTo>
                  <a:pt x="7387885" y="1917523"/>
                  <a:pt x="7388916" y="1916992"/>
                  <a:pt x="7390054" y="1916668"/>
                </a:cubicBezTo>
                <a:cubicBezTo>
                  <a:pt x="7391190" y="1916344"/>
                  <a:pt x="7392507" y="1916182"/>
                  <a:pt x="7394004" y="1916182"/>
                </a:cubicBezTo>
                <a:lnTo>
                  <a:pt x="7403789" y="1916182"/>
                </a:lnTo>
                <a:cubicBezTo>
                  <a:pt x="7404688" y="1916182"/>
                  <a:pt x="7405540" y="1916314"/>
                  <a:pt x="7406348" y="1916580"/>
                </a:cubicBezTo>
                <a:cubicBezTo>
                  <a:pt x="7407156" y="1916845"/>
                  <a:pt x="7407844" y="1917257"/>
                  <a:pt x="7408413" y="1917817"/>
                </a:cubicBezTo>
                <a:cubicBezTo>
                  <a:pt x="7408982" y="1918377"/>
                  <a:pt x="7409446" y="1919084"/>
                  <a:pt x="7409805" y="1919937"/>
                </a:cubicBezTo>
                <a:cubicBezTo>
                  <a:pt x="7410164" y="1920792"/>
                  <a:pt x="7410343" y="1921837"/>
                  <a:pt x="7410343" y="1923074"/>
                </a:cubicBezTo>
                <a:lnTo>
                  <a:pt x="7410343" y="2028231"/>
                </a:lnTo>
                <a:cubicBezTo>
                  <a:pt x="7410343" y="2028702"/>
                  <a:pt x="7410222" y="2029114"/>
                  <a:pt x="7409980" y="2029468"/>
                </a:cubicBezTo>
                <a:cubicBezTo>
                  <a:pt x="7409737" y="2029821"/>
                  <a:pt x="7409312" y="2030101"/>
                  <a:pt x="7408705" y="2030307"/>
                </a:cubicBezTo>
                <a:cubicBezTo>
                  <a:pt x="7408098" y="2030514"/>
                  <a:pt x="7407324" y="2030690"/>
                  <a:pt x="7406384" y="2030838"/>
                </a:cubicBezTo>
                <a:cubicBezTo>
                  <a:pt x="7405444" y="2030985"/>
                  <a:pt x="7404215" y="2031059"/>
                  <a:pt x="7402698" y="2031059"/>
                </a:cubicBezTo>
                <a:cubicBezTo>
                  <a:pt x="7401303" y="2031059"/>
                  <a:pt x="7400105" y="2030985"/>
                  <a:pt x="7399104" y="2030838"/>
                </a:cubicBezTo>
                <a:cubicBezTo>
                  <a:pt x="7398103" y="2030690"/>
                  <a:pt x="7397314" y="2030514"/>
                  <a:pt x="7396737" y="2030307"/>
                </a:cubicBezTo>
                <a:cubicBezTo>
                  <a:pt x="7396160" y="2030101"/>
                  <a:pt x="7395750" y="2029821"/>
                  <a:pt x="7395508" y="2029468"/>
                </a:cubicBezTo>
                <a:cubicBezTo>
                  <a:pt x="7395265" y="2029114"/>
                  <a:pt x="7395144" y="2028702"/>
                  <a:pt x="7395144" y="2028231"/>
                </a:cubicBezTo>
                <a:lnTo>
                  <a:pt x="7395144" y="1928642"/>
                </a:lnTo>
                <a:lnTo>
                  <a:pt x="7394967" y="1928642"/>
                </a:lnTo>
                <a:lnTo>
                  <a:pt x="7354672" y="2028673"/>
                </a:lnTo>
                <a:cubicBezTo>
                  <a:pt x="7354495" y="2029085"/>
                  <a:pt x="7354245" y="2029438"/>
                  <a:pt x="7353921" y="2029733"/>
                </a:cubicBezTo>
                <a:cubicBezTo>
                  <a:pt x="7353597" y="2030028"/>
                  <a:pt x="7353126" y="2030278"/>
                  <a:pt x="7352507" y="2030484"/>
                </a:cubicBezTo>
                <a:cubicBezTo>
                  <a:pt x="7351888" y="2030690"/>
                  <a:pt x="7351152" y="2030838"/>
                  <a:pt x="7350298" y="2030926"/>
                </a:cubicBezTo>
                <a:cubicBezTo>
                  <a:pt x="7349444" y="2031014"/>
                  <a:pt x="7348428" y="2031059"/>
                  <a:pt x="7347249" y="2031059"/>
                </a:cubicBezTo>
                <a:cubicBezTo>
                  <a:pt x="7346012" y="2031059"/>
                  <a:pt x="7344952" y="2031000"/>
                  <a:pt x="7344068" y="2030882"/>
                </a:cubicBezTo>
                <a:cubicBezTo>
                  <a:pt x="7343184" y="2030764"/>
                  <a:pt x="7342448" y="2030602"/>
                  <a:pt x="7341859" y="2030396"/>
                </a:cubicBezTo>
                <a:cubicBezTo>
                  <a:pt x="7341270" y="2030190"/>
                  <a:pt x="7340814" y="2029940"/>
                  <a:pt x="7340489" y="2029645"/>
                </a:cubicBezTo>
                <a:cubicBezTo>
                  <a:pt x="7340165" y="2029350"/>
                  <a:pt x="7339944" y="2029026"/>
                  <a:pt x="7339826" y="2028673"/>
                </a:cubicBezTo>
                <a:lnTo>
                  <a:pt x="7301299" y="1928642"/>
                </a:lnTo>
                <a:lnTo>
                  <a:pt x="7301210" y="1928642"/>
                </a:lnTo>
                <a:lnTo>
                  <a:pt x="7301210" y="2028231"/>
                </a:lnTo>
                <a:cubicBezTo>
                  <a:pt x="7301210" y="2028702"/>
                  <a:pt x="7301089" y="2029114"/>
                  <a:pt x="7300847" y="2029468"/>
                </a:cubicBezTo>
                <a:cubicBezTo>
                  <a:pt x="7300604" y="2029821"/>
                  <a:pt x="7300179" y="2030101"/>
                  <a:pt x="7299572" y="2030307"/>
                </a:cubicBezTo>
                <a:cubicBezTo>
                  <a:pt x="7298965" y="2030514"/>
                  <a:pt x="7298176" y="2030690"/>
                  <a:pt x="7297206" y="2030838"/>
                </a:cubicBezTo>
                <a:cubicBezTo>
                  <a:pt x="7296235" y="2030985"/>
                  <a:pt x="7294991" y="2031059"/>
                  <a:pt x="7293474" y="2031059"/>
                </a:cubicBezTo>
                <a:cubicBezTo>
                  <a:pt x="7292018" y="2031059"/>
                  <a:pt x="7290804" y="2030985"/>
                  <a:pt x="7289834" y="2030838"/>
                </a:cubicBezTo>
                <a:cubicBezTo>
                  <a:pt x="7288863" y="2030690"/>
                  <a:pt x="7288089" y="2030514"/>
                  <a:pt x="7287513" y="2030307"/>
                </a:cubicBezTo>
                <a:cubicBezTo>
                  <a:pt x="7286936" y="2030101"/>
                  <a:pt x="7286542" y="2029821"/>
                  <a:pt x="7286330" y="2029468"/>
                </a:cubicBezTo>
                <a:cubicBezTo>
                  <a:pt x="7286117" y="2029114"/>
                  <a:pt x="7286011" y="2028702"/>
                  <a:pt x="7286011" y="2028231"/>
                </a:cubicBezTo>
                <a:lnTo>
                  <a:pt x="7286011" y="1923074"/>
                </a:lnTo>
                <a:cubicBezTo>
                  <a:pt x="7286011" y="1920600"/>
                  <a:pt x="7286669" y="1918833"/>
                  <a:pt x="7287985" y="1917772"/>
                </a:cubicBezTo>
                <a:cubicBezTo>
                  <a:pt x="7289301" y="1916712"/>
                  <a:pt x="7290767" y="1916182"/>
                  <a:pt x="7292382" y="1916182"/>
                </a:cubicBezTo>
                <a:close/>
                <a:moveTo>
                  <a:pt x="6816132" y="1916182"/>
                </a:moveTo>
                <a:lnTo>
                  <a:pt x="6825464" y="1916182"/>
                </a:lnTo>
                <a:cubicBezTo>
                  <a:pt x="6827378" y="1916182"/>
                  <a:pt x="6829053" y="1916359"/>
                  <a:pt x="6830489" y="1916712"/>
                </a:cubicBezTo>
                <a:cubicBezTo>
                  <a:pt x="6831925" y="1917066"/>
                  <a:pt x="6833181" y="1917625"/>
                  <a:pt x="6834257" y="1918391"/>
                </a:cubicBezTo>
                <a:cubicBezTo>
                  <a:pt x="6835334" y="1919157"/>
                  <a:pt x="6836232" y="1920129"/>
                  <a:pt x="6836950" y="1921307"/>
                </a:cubicBezTo>
                <a:cubicBezTo>
                  <a:pt x="6837668" y="1922486"/>
                  <a:pt x="6838295" y="1923870"/>
                  <a:pt x="6838834" y="1925460"/>
                </a:cubicBezTo>
                <a:lnTo>
                  <a:pt x="6871529" y="2008260"/>
                </a:lnTo>
                <a:lnTo>
                  <a:pt x="6871971" y="2008260"/>
                </a:lnTo>
                <a:lnTo>
                  <a:pt x="6905992" y="1925726"/>
                </a:lnTo>
                <a:cubicBezTo>
                  <a:pt x="6906651" y="1923958"/>
                  <a:pt x="6907369" y="1922456"/>
                  <a:pt x="6908148" y="1921219"/>
                </a:cubicBezTo>
                <a:cubicBezTo>
                  <a:pt x="6908925" y="1919982"/>
                  <a:pt x="6909779" y="1918995"/>
                  <a:pt x="6910707" y="1918258"/>
                </a:cubicBezTo>
                <a:cubicBezTo>
                  <a:pt x="6911635" y="1917523"/>
                  <a:pt x="6912666" y="1916992"/>
                  <a:pt x="6913804" y="1916668"/>
                </a:cubicBezTo>
                <a:cubicBezTo>
                  <a:pt x="6914940" y="1916344"/>
                  <a:pt x="6916257" y="1916182"/>
                  <a:pt x="6917754" y="1916182"/>
                </a:cubicBezTo>
                <a:lnTo>
                  <a:pt x="6927539" y="1916182"/>
                </a:lnTo>
                <a:cubicBezTo>
                  <a:pt x="6928438" y="1916182"/>
                  <a:pt x="6929290" y="1916314"/>
                  <a:pt x="6930098" y="1916580"/>
                </a:cubicBezTo>
                <a:cubicBezTo>
                  <a:pt x="6930906" y="1916845"/>
                  <a:pt x="6931594" y="1917257"/>
                  <a:pt x="6932163" y="1917817"/>
                </a:cubicBezTo>
                <a:cubicBezTo>
                  <a:pt x="6932732" y="1918377"/>
                  <a:pt x="6933196" y="1919084"/>
                  <a:pt x="6933555" y="1919937"/>
                </a:cubicBezTo>
                <a:cubicBezTo>
                  <a:pt x="6933914" y="1920792"/>
                  <a:pt x="6934093" y="1921837"/>
                  <a:pt x="6934093" y="1923074"/>
                </a:cubicBezTo>
                <a:lnTo>
                  <a:pt x="6934093" y="2028231"/>
                </a:lnTo>
                <a:cubicBezTo>
                  <a:pt x="6934093" y="2028702"/>
                  <a:pt x="6933972" y="2029114"/>
                  <a:pt x="6933730" y="2029468"/>
                </a:cubicBezTo>
                <a:cubicBezTo>
                  <a:pt x="6933487" y="2029821"/>
                  <a:pt x="6933062" y="2030101"/>
                  <a:pt x="6932455" y="2030307"/>
                </a:cubicBezTo>
                <a:cubicBezTo>
                  <a:pt x="6931848" y="2030514"/>
                  <a:pt x="6931074" y="2030690"/>
                  <a:pt x="6930134" y="2030838"/>
                </a:cubicBezTo>
                <a:cubicBezTo>
                  <a:pt x="6929194" y="2030985"/>
                  <a:pt x="6927965" y="2031059"/>
                  <a:pt x="6926448" y="2031059"/>
                </a:cubicBezTo>
                <a:cubicBezTo>
                  <a:pt x="6925053" y="2031059"/>
                  <a:pt x="6923855" y="2030985"/>
                  <a:pt x="6922854" y="2030838"/>
                </a:cubicBezTo>
                <a:cubicBezTo>
                  <a:pt x="6921853" y="2030690"/>
                  <a:pt x="6921064" y="2030514"/>
                  <a:pt x="6920487" y="2030307"/>
                </a:cubicBezTo>
                <a:cubicBezTo>
                  <a:pt x="6919910" y="2030101"/>
                  <a:pt x="6919500" y="2029821"/>
                  <a:pt x="6919258" y="2029468"/>
                </a:cubicBezTo>
                <a:cubicBezTo>
                  <a:pt x="6919015" y="2029114"/>
                  <a:pt x="6918894" y="2028702"/>
                  <a:pt x="6918894" y="2028231"/>
                </a:cubicBezTo>
                <a:lnTo>
                  <a:pt x="6918894" y="1928642"/>
                </a:lnTo>
                <a:lnTo>
                  <a:pt x="6918717" y="1928642"/>
                </a:lnTo>
                <a:lnTo>
                  <a:pt x="6878422" y="2028673"/>
                </a:lnTo>
                <a:cubicBezTo>
                  <a:pt x="6878245" y="2029085"/>
                  <a:pt x="6877995" y="2029438"/>
                  <a:pt x="6877671" y="2029733"/>
                </a:cubicBezTo>
                <a:cubicBezTo>
                  <a:pt x="6877347" y="2030028"/>
                  <a:pt x="6876876" y="2030278"/>
                  <a:pt x="6876257" y="2030484"/>
                </a:cubicBezTo>
                <a:cubicBezTo>
                  <a:pt x="6875638" y="2030690"/>
                  <a:pt x="6874902" y="2030838"/>
                  <a:pt x="6874048" y="2030926"/>
                </a:cubicBezTo>
                <a:cubicBezTo>
                  <a:pt x="6873194" y="2031014"/>
                  <a:pt x="6872178" y="2031059"/>
                  <a:pt x="6870999" y="2031059"/>
                </a:cubicBezTo>
                <a:cubicBezTo>
                  <a:pt x="6869762" y="2031059"/>
                  <a:pt x="6868702" y="2031000"/>
                  <a:pt x="6867818" y="2030882"/>
                </a:cubicBezTo>
                <a:cubicBezTo>
                  <a:pt x="6866934" y="2030764"/>
                  <a:pt x="6866198" y="2030602"/>
                  <a:pt x="6865609" y="2030396"/>
                </a:cubicBezTo>
                <a:cubicBezTo>
                  <a:pt x="6865020" y="2030190"/>
                  <a:pt x="6864564" y="2029940"/>
                  <a:pt x="6864239" y="2029645"/>
                </a:cubicBezTo>
                <a:cubicBezTo>
                  <a:pt x="6863915" y="2029350"/>
                  <a:pt x="6863694" y="2029026"/>
                  <a:pt x="6863576" y="2028673"/>
                </a:cubicBezTo>
                <a:lnTo>
                  <a:pt x="6825049" y="1928642"/>
                </a:lnTo>
                <a:lnTo>
                  <a:pt x="6824960" y="1928642"/>
                </a:lnTo>
                <a:lnTo>
                  <a:pt x="6824960" y="2028231"/>
                </a:lnTo>
                <a:cubicBezTo>
                  <a:pt x="6824960" y="2028702"/>
                  <a:pt x="6824839" y="2029114"/>
                  <a:pt x="6824597" y="2029468"/>
                </a:cubicBezTo>
                <a:cubicBezTo>
                  <a:pt x="6824354" y="2029821"/>
                  <a:pt x="6823929" y="2030101"/>
                  <a:pt x="6823322" y="2030307"/>
                </a:cubicBezTo>
                <a:cubicBezTo>
                  <a:pt x="6822715" y="2030514"/>
                  <a:pt x="6821926" y="2030690"/>
                  <a:pt x="6820956" y="2030838"/>
                </a:cubicBezTo>
                <a:cubicBezTo>
                  <a:pt x="6819985" y="2030985"/>
                  <a:pt x="6818741" y="2031059"/>
                  <a:pt x="6817224" y="2031059"/>
                </a:cubicBezTo>
                <a:cubicBezTo>
                  <a:pt x="6815768" y="2031059"/>
                  <a:pt x="6814554" y="2030985"/>
                  <a:pt x="6813584" y="2030838"/>
                </a:cubicBezTo>
                <a:cubicBezTo>
                  <a:pt x="6812613" y="2030690"/>
                  <a:pt x="6811839" y="2030514"/>
                  <a:pt x="6811263" y="2030307"/>
                </a:cubicBezTo>
                <a:cubicBezTo>
                  <a:pt x="6810686" y="2030101"/>
                  <a:pt x="6810292" y="2029821"/>
                  <a:pt x="6810080" y="2029468"/>
                </a:cubicBezTo>
                <a:cubicBezTo>
                  <a:pt x="6809867" y="2029114"/>
                  <a:pt x="6809761" y="2028702"/>
                  <a:pt x="6809761" y="2028231"/>
                </a:cubicBezTo>
                <a:lnTo>
                  <a:pt x="6809761" y="1923074"/>
                </a:lnTo>
                <a:cubicBezTo>
                  <a:pt x="6809761" y="1920600"/>
                  <a:pt x="6810419" y="1918833"/>
                  <a:pt x="6811735" y="1917772"/>
                </a:cubicBezTo>
                <a:cubicBezTo>
                  <a:pt x="6813051" y="1916712"/>
                  <a:pt x="6814517" y="1916182"/>
                  <a:pt x="6816132" y="1916182"/>
                </a:cubicBezTo>
                <a:close/>
                <a:moveTo>
                  <a:pt x="6349407" y="1916182"/>
                </a:moveTo>
                <a:lnTo>
                  <a:pt x="6358739" y="1916182"/>
                </a:lnTo>
                <a:cubicBezTo>
                  <a:pt x="6360653" y="1916182"/>
                  <a:pt x="6362328" y="1916359"/>
                  <a:pt x="6363764" y="1916712"/>
                </a:cubicBezTo>
                <a:cubicBezTo>
                  <a:pt x="6365200" y="1917066"/>
                  <a:pt x="6366456" y="1917625"/>
                  <a:pt x="6367532" y="1918391"/>
                </a:cubicBezTo>
                <a:cubicBezTo>
                  <a:pt x="6368609" y="1919157"/>
                  <a:pt x="6369507" y="1920129"/>
                  <a:pt x="6370225" y="1921307"/>
                </a:cubicBezTo>
                <a:cubicBezTo>
                  <a:pt x="6370943" y="1922486"/>
                  <a:pt x="6371570" y="1923870"/>
                  <a:pt x="6372109" y="1925460"/>
                </a:cubicBezTo>
                <a:lnTo>
                  <a:pt x="6404804" y="2008260"/>
                </a:lnTo>
                <a:lnTo>
                  <a:pt x="6405246" y="2008260"/>
                </a:lnTo>
                <a:lnTo>
                  <a:pt x="6439267" y="1925726"/>
                </a:lnTo>
                <a:cubicBezTo>
                  <a:pt x="6439926" y="1923958"/>
                  <a:pt x="6440644" y="1922456"/>
                  <a:pt x="6441423" y="1921219"/>
                </a:cubicBezTo>
                <a:cubicBezTo>
                  <a:pt x="6442200" y="1919982"/>
                  <a:pt x="6443054" y="1918995"/>
                  <a:pt x="6443982" y="1918258"/>
                </a:cubicBezTo>
                <a:cubicBezTo>
                  <a:pt x="6444910" y="1917523"/>
                  <a:pt x="6445941" y="1916992"/>
                  <a:pt x="6447079" y="1916668"/>
                </a:cubicBezTo>
                <a:cubicBezTo>
                  <a:pt x="6448215" y="1916344"/>
                  <a:pt x="6449532" y="1916182"/>
                  <a:pt x="6451029" y="1916182"/>
                </a:cubicBezTo>
                <a:lnTo>
                  <a:pt x="6460814" y="1916182"/>
                </a:lnTo>
                <a:cubicBezTo>
                  <a:pt x="6461713" y="1916182"/>
                  <a:pt x="6462565" y="1916314"/>
                  <a:pt x="6463373" y="1916580"/>
                </a:cubicBezTo>
                <a:cubicBezTo>
                  <a:pt x="6464181" y="1916845"/>
                  <a:pt x="6464869" y="1917257"/>
                  <a:pt x="6465438" y="1917817"/>
                </a:cubicBezTo>
                <a:cubicBezTo>
                  <a:pt x="6466007" y="1918377"/>
                  <a:pt x="6466471" y="1919084"/>
                  <a:pt x="6466830" y="1919937"/>
                </a:cubicBezTo>
                <a:cubicBezTo>
                  <a:pt x="6467189" y="1920792"/>
                  <a:pt x="6467368" y="1921837"/>
                  <a:pt x="6467368" y="1923074"/>
                </a:cubicBezTo>
                <a:lnTo>
                  <a:pt x="6467368" y="2028231"/>
                </a:lnTo>
                <a:cubicBezTo>
                  <a:pt x="6467368" y="2028702"/>
                  <a:pt x="6467247" y="2029114"/>
                  <a:pt x="6467005" y="2029468"/>
                </a:cubicBezTo>
                <a:cubicBezTo>
                  <a:pt x="6466762" y="2029821"/>
                  <a:pt x="6466337" y="2030101"/>
                  <a:pt x="6465730" y="2030307"/>
                </a:cubicBezTo>
                <a:cubicBezTo>
                  <a:pt x="6465123" y="2030514"/>
                  <a:pt x="6464349" y="2030690"/>
                  <a:pt x="6463409" y="2030838"/>
                </a:cubicBezTo>
                <a:cubicBezTo>
                  <a:pt x="6462469" y="2030985"/>
                  <a:pt x="6461240" y="2031059"/>
                  <a:pt x="6459723" y="2031059"/>
                </a:cubicBezTo>
                <a:cubicBezTo>
                  <a:pt x="6458328" y="2031059"/>
                  <a:pt x="6457130" y="2030985"/>
                  <a:pt x="6456129" y="2030838"/>
                </a:cubicBezTo>
                <a:cubicBezTo>
                  <a:pt x="6455128" y="2030690"/>
                  <a:pt x="6454339" y="2030514"/>
                  <a:pt x="6453762" y="2030307"/>
                </a:cubicBezTo>
                <a:cubicBezTo>
                  <a:pt x="6453185" y="2030101"/>
                  <a:pt x="6452775" y="2029821"/>
                  <a:pt x="6452533" y="2029468"/>
                </a:cubicBezTo>
                <a:cubicBezTo>
                  <a:pt x="6452290" y="2029114"/>
                  <a:pt x="6452169" y="2028702"/>
                  <a:pt x="6452169" y="2028231"/>
                </a:cubicBezTo>
                <a:lnTo>
                  <a:pt x="6452169" y="1928642"/>
                </a:lnTo>
                <a:lnTo>
                  <a:pt x="6451992" y="1928642"/>
                </a:lnTo>
                <a:lnTo>
                  <a:pt x="6411697" y="2028673"/>
                </a:lnTo>
                <a:cubicBezTo>
                  <a:pt x="6411520" y="2029085"/>
                  <a:pt x="6411270" y="2029438"/>
                  <a:pt x="6410946" y="2029733"/>
                </a:cubicBezTo>
                <a:cubicBezTo>
                  <a:pt x="6410622" y="2030028"/>
                  <a:pt x="6410151" y="2030278"/>
                  <a:pt x="6409532" y="2030484"/>
                </a:cubicBezTo>
                <a:cubicBezTo>
                  <a:pt x="6408913" y="2030690"/>
                  <a:pt x="6408177" y="2030838"/>
                  <a:pt x="6407323" y="2030926"/>
                </a:cubicBezTo>
                <a:cubicBezTo>
                  <a:pt x="6406469" y="2031014"/>
                  <a:pt x="6405453" y="2031059"/>
                  <a:pt x="6404274" y="2031059"/>
                </a:cubicBezTo>
                <a:cubicBezTo>
                  <a:pt x="6403037" y="2031059"/>
                  <a:pt x="6401977" y="2031000"/>
                  <a:pt x="6401093" y="2030882"/>
                </a:cubicBezTo>
                <a:cubicBezTo>
                  <a:pt x="6400209" y="2030764"/>
                  <a:pt x="6399473" y="2030602"/>
                  <a:pt x="6398884" y="2030396"/>
                </a:cubicBezTo>
                <a:cubicBezTo>
                  <a:pt x="6398295" y="2030190"/>
                  <a:pt x="6397839" y="2029940"/>
                  <a:pt x="6397514" y="2029645"/>
                </a:cubicBezTo>
                <a:cubicBezTo>
                  <a:pt x="6397190" y="2029350"/>
                  <a:pt x="6396969" y="2029026"/>
                  <a:pt x="6396851" y="2028673"/>
                </a:cubicBezTo>
                <a:lnTo>
                  <a:pt x="6358324" y="1928642"/>
                </a:lnTo>
                <a:lnTo>
                  <a:pt x="6358235" y="1928642"/>
                </a:lnTo>
                <a:lnTo>
                  <a:pt x="6358235" y="2028231"/>
                </a:lnTo>
                <a:cubicBezTo>
                  <a:pt x="6358235" y="2028702"/>
                  <a:pt x="6358114" y="2029114"/>
                  <a:pt x="6357872" y="2029468"/>
                </a:cubicBezTo>
                <a:cubicBezTo>
                  <a:pt x="6357629" y="2029821"/>
                  <a:pt x="6357204" y="2030101"/>
                  <a:pt x="6356597" y="2030307"/>
                </a:cubicBezTo>
                <a:cubicBezTo>
                  <a:pt x="6355990" y="2030514"/>
                  <a:pt x="6355201" y="2030690"/>
                  <a:pt x="6354231" y="2030838"/>
                </a:cubicBezTo>
                <a:cubicBezTo>
                  <a:pt x="6353260" y="2030985"/>
                  <a:pt x="6352016" y="2031059"/>
                  <a:pt x="6350499" y="2031059"/>
                </a:cubicBezTo>
                <a:cubicBezTo>
                  <a:pt x="6349043" y="2031059"/>
                  <a:pt x="6347829" y="2030985"/>
                  <a:pt x="6346859" y="2030838"/>
                </a:cubicBezTo>
                <a:cubicBezTo>
                  <a:pt x="6345888" y="2030690"/>
                  <a:pt x="6345114" y="2030514"/>
                  <a:pt x="6344538" y="2030307"/>
                </a:cubicBezTo>
                <a:cubicBezTo>
                  <a:pt x="6343961" y="2030101"/>
                  <a:pt x="6343567" y="2029821"/>
                  <a:pt x="6343355" y="2029468"/>
                </a:cubicBezTo>
                <a:cubicBezTo>
                  <a:pt x="6343142" y="2029114"/>
                  <a:pt x="6343036" y="2028702"/>
                  <a:pt x="6343036" y="2028231"/>
                </a:cubicBezTo>
                <a:lnTo>
                  <a:pt x="6343036" y="1923074"/>
                </a:lnTo>
                <a:cubicBezTo>
                  <a:pt x="6343036" y="1920600"/>
                  <a:pt x="6343694" y="1918833"/>
                  <a:pt x="6345010" y="1917772"/>
                </a:cubicBezTo>
                <a:cubicBezTo>
                  <a:pt x="6346326" y="1916712"/>
                  <a:pt x="6347792" y="1916182"/>
                  <a:pt x="6349407" y="1916182"/>
                </a:cubicBezTo>
                <a:close/>
                <a:moveTo>
                  <a:pt x="5873157" y="1916182"/>
                </a:moveTo>
                <a:lnTo>
                  <a:pt x="5882489" y="1916182"/>
                </a:lnTo>
                <a:cubicBezTo>
                  <a:pt x="5884403" y="1916182"/>
                  <a:pt x="5886078" y="1916359"/>
                  <a:pt x="5887514" y="1916712"/>
                </a:cubicBezTo>
                <a:cubicBezTo>
                  <a:pt x="5888950" y="1917066"/>
                  <a:pt x="5890206" y="1917625"/>
                  <a:pt x="5891282" y="1918391"/>
                </a:cubicBezTo>
                <a:cubicBezTo>
                  <a:pt x="5892359" y="1919157"/>
                  <a:pt x="5893257" y="1920129"/>
                  <a:pt x="5893975" y="1921307"/>
                </a:cubicBezTo>
                <a:cubicBezTo>
                  <a:pt x="5894693" y="1922486"/>
                  <a:pt x="5895320" y="1923870"/>
                  <a:pt x="5895859" y="1925460"/>
                </a:cubicBezTo>
                <a:lnTo>
                  <a:pt x="5928554" y="2008260"/>
                </a:lnTo>
                <a:lnTo>
                  <a:pt x="5928996" y="2008260"/>
                </a:lnTo>
                <a:lnTo>
                  <a:pt x="5963017" y="1925726"/>
                </a:lnTo>
                <a:cubicBezTo>
                  <a:pt x="5963676" y="1923958"/>
                  <a:pt x="5964394" y="1922456"/>
                  <a:pt x="5965173" y="1921219"/>
                </a:cubicBezTo>
                <a:cubicBezTo>
                  <a:pt x="5965950" y="1919982"/>
                  <a:pt x="5966804" y="1918995"/>
                  <a:pt x="5967732" y="1918258"/>
                </a:cubicBezTo>
                <a:cubicBezTo>
                  <a:pt x="5968660" y="1917523"/>
                  <a:pt x="5969691" y="1916992"/>
                  <a:pt x="5970829" y="1916668"/>
                </a:cubicBezTo>
                <a:cubicBezTo>
                  <a:pt x="5971965" y="1916344"/>
                  <a:pt x="5973282" y="1916182"/>
                  <a:pt x="5974779" y="1916182"/>
                </a:cubicBezTo>
                <a:lnTo>
                  <a:pt x="5984564" y="1916182"/>
                </a:lnTo>
                <a:cubicBezTo>
                  <a:pt x="5985463" y="1916182"/>
                  <a:pt x="5986315" y="1916314"/>
                  <a:pt x="5987123" y="1916580"/>
                </a:cubicBezTo>
                <a:cubicBezTo>
                  <a:pt x="5987931" y="1916845"/>
                  <a:pt x="5988619" y="1917257"/>
                  <a:pt x="5989188" y="1917817"/>
                </a:cubicBezTo>
                <a:cubicBezTo>
                  <a:pt x="5989757" y="1918377"/>
                  <a:pt x="5990221" y="1919084"/>
                  <a:pt x="5990580" y="1919937"/>
                </a:cubicBezTo>
                <a:cubicBezTo>
                  <a:pt x="5990939" y="1920792"/>
                  <a:pt x="5991118" y="1921837"/>
                  <a:pt x="5991118" y="1923074"/>
                </a:cubicBezTo>
                <a:lnTo>
                  <a:pt x="5991118" y="2028231"/>
                </a:lnTo>
                <a:cubicBezTo>
                  <a:pt x="5991118" y="2028702"/>
                  <a:pt x="5990997" y="2029114"/>
                  <a:pt x="5990755" y="2029468"/>
                </a:cubicBezTo>
                <a:cubicBezTo>
                  <a:pt x="5990512" y="2029821"/>
                  <a:pt x="5990087" y="2030101"/>
                  <a:pt x="5989480" y="2030307"/>
                </a:cubicBezTo>
                <a:cubicBezTo>
                  <a:pt x="5988873" y="2030514"/>
                  <a:pt x="5988099" y="2030690"/>
                  <a:pt x="5987159" y="2030838"/>
                </a:cubicBezTo>
                <a:cubicBezTo>
                  <a:pt x="5986219" y="2030985"/>
                  <a:pt x="5984990" y="2031059"/>
                  <a:pt x="5983473" y="2031059"/>
                </a:cubicBezTo>
                <a:cubicBezTo>
                  <a:pt x="5982078" y="2031059"/>
                  <a:pt x="5980880" y="2030985"/>
                  <a:pt x="5979879" y="2030838"/>
                </a:cubicBezTo>
                <a:cubicBezTo>
                  <a:pt x="5978878" y="2030690"/>
                  <a:pt x="5978089" y="2030514"/>
                  <a:pt x="5977512" y="2030307"/>
                </a:cubicBezTo>
                <a:cubicBezTo>
                  <a:pt x="5976935" y="2030101"/>
                  <a:pt x="5976525" y="2029821"/>
                  <a:pt x="5976283" y="2029468"/>
                </a:cubicBezTo>
                <a:cubicBezTo>
                  <a:pt x="5976040" y="2029114"/>
                  <a:pt x="5975919" y="2028702"/>
                  <a:pt x="5975919" y="2028231"/>
                </a:cubicBezTo>
                <a:lnTo>
                  <a:pt x="5975919" y="1928642"/>
                </a:lnTo>
                <a:lnTo>
                  <a:pt x="5975742" y="1928642"/>
                </a:lnTo>
                <a:lnTo>
                  <a:pt x="5935447" y="2028673"/>
                </a:lnTo>
                <a:cubicBezTo>
                  <a:pt x="5935270" y="2029085"/>
                  <a:pt x="5935020" y="2029438"/>
                  <a:pt x="5934696" y="2029733"/>
                </a:cubicBezTo>
                <a:cubicBezTo>
                  <a:pt x="5934372" y="2030028"/>
                  <a:pt x="5933901" y="2030278"/>
                  <a:pt x="5933282" y="2030484"/>
                </a:cubicBezTo>
                <a:cubicBezTo>
                  <a:pt x="5932663" y="2030690"/>
                  <a:pt x="5931927" y="2030838"/>
                  <a:pt x="5931073" y="2030926"/>
                </a:cubicBezTo>
                <a:cubicBezTo>
                  <a:pt x="5930219" y="2031014"/>
                  <a:pt x="5929203" y="2031059"/>
                  <a:pt x="5928024" y="2031059"/>
                </a:cubicBezTo>
                <a:cubicBezTo>
                  <a:pt x="5926787" y="2031059"/>
                  <a:pt x="5925727" y="2031000"/>
                  <a:pt x="5924843" y="2030882"/>
                </a:cubicBezTo>
                <a:cubicBezTo>
                  <a:pt x="5923959" y="2030764"/>
                  <a:pt x="5923223" y="2030602"/>
                  <a:pt x="5922634" y="2030396"/>
                </a:cubicBezTo>
                <a:cubicBezTo>
                  <a:pt x="5922045" y="2030190"/>
                  <a:pt x="5921589" y="2029940"/>
                  <a:pt x="5921264" y="2029645"/>
                </a:cubicBezTo>
                <a:cubicBezTo>
                  <a:pt x="5920940" y="2029350"/>
                  <a:pt x="5920719" y="2029026"/>
                  <a:pt x="5920601" y="2028673"/>
                </a:cubicBezTo>
                <a:lnTo>
                  <a:pt x="5882074" y="1928642"/>
                </a:lnTo>
                <a:lnTo>
                  <a:pt x="5881985" y="1928642"/>
                </a:lnTo>
                <a:lnTo>
                  <a:pt x="5881985" y="2028231"/>
                </a:lnTo>
                <a:cubicBezTo>
                  <a:pt x="5881985" y="2028702"/>
                  <a:pt x="5881864" y="2029114"/>
                  <a:pt x="5881622" y="2029468"/>
                </a:cubicBezTo>
                <a:cubicBezTo>
                  <a:pt x="5881379" y="2029821"/>
                  <a:pt x="5880954" y="2030101"/>
                  <a:pt x="5880347" y="2030307"/>
                </a:cubicBezTo>
                <a:cubicBezTo>
                  <a:pt x="5879740" y="2030514"/>
                  <a:pt x="5878951" y="2030690"/>
                  <a:pt x="5877981" y="2030838"/>
                </a:cubicBezTo>
                <a:cubicBezTo>
                  <a:pt x="5877010" y="2030985"/>
                  <a:pt x="5875766" y="2031059"/>
                  <a:pt x="5874249" y="2031059"/>
                </a:cubicBezTo>
                <a:cubicBezTo>
                  <a:pt x="5872793" y="2031059"/>
                  <a:pt x="5871579" y="2030985"/>
                  <a:pt x="5870609" y="2030838"/>
                </a:cubicBezTo>
                <a:cubicBezTo>
                  <a:pt x="5869638" y="2030690"/>
                  <a:pt x="5868864" y="2030514"/>
                  <a:pt x="5868288" y="2030307"/>
                </a:cubicBezTo>
                <a:cubicBezTo>
                  <a:pt x="5867711" y="2030101"/>
                  <a:pt x="5867317" y="2029821"/>
                  <a:pt x="5867105" y="2029468"/>
                </a:cubicBezTo>
                <a:cubicBezTo>
                  <a:pt x="5866892" y="2029114"/>
                  <a:pt x="5866786" y="2028702"/>
                  <a:pt x="5866786" y="2028231"/>
                </a:cubicBezTo>
                <a:lnTo>
                  <a:pt x="5866786" y="1923074"/>
                </a:lnTo>
                <a:cubicBezTo>
                  <a:pt x="5866786" y="1920600"/>
                  <a:pt x="5867444" y="1918833"/>
                  <a:pt x="5868760" y="1917772"/>
                </a:cubicBezTo>
                <a:cubicBezTo>
                  <a:pt x="5870076" y="1916712"/>
                  <a:pt x="5871542" y="1916182"/>
                  <a:pt x="5873157" y="1916182"/>
                </a:cubicBezTo>
                <a:close/>
                <a:moveTo>
                  <a:pt x="5406432" y="1916182"/>
                </a:moveTo>
                <a:lnTo>
                  <a:pt x="5415764" y="1916182"/>
                </a:lnTo>
                <a:cubicBezTo>
                  <a:pt x="5417678" y="1916182"/>
                  <a:pt x="5419353" y="1916359"/>
                  <a:pt x="5420789" y="1916712"/>
                </a:cubicBezTo>
                <a:cubicBezTo>
                  <a:pt x="5422225" y="1917066"/>
                  <a:pt x="5423481" y="1917625"/>
                  <a:pt x="5424557" y="1918391"/>
                </a:cubicBezTo>
                <a:cubicBezTo>
                  <a:pt x="5425634" y="1919157"/>
                  <a:pt x="5426532" y="1920129"/>
                  <a:pt x="5427250" y="1921307"/>
                </a:cubicBezTo>
                <a:cubicBezTo>
                  <a:pt x="5427968" y="1922486"/>
                  <a:pt x="5428595" y="1923870"/>
                  <a:pt x="5429134" y="1925460"/>
                </a:cubicBezTo>
                <a:lnTo>
                  <a:pt x="5461829" y="2008260"/>
                </a:lnTo>
                <a:lnTo>
                  <a:pt x="5462271" y="2008260"/>
                </a:lnTo>
                <a:lnTo>
                  <a:pt x="5496292" y="1925726"/>
                </a:lnTo>
                <a:cubicBezTo>
                  <a:pt x="5496951" y="1923958"/>
                  <a:pt x="5497669" y="1922456"/>
                  <a:pt x="5498448" y="1921219"/>
                </a:cubicBezTo>
                <a:cubicBezTo>
                  <a:pt x="5499225" y="1919982"/>
                  <a:pt x="5500079" y="1918995"/>
                  <a:pt x="5501007" y="1918258"/>
                </a:cubicBezTo>
                <a:cubicBezTo>
                  <a:pt x="5501935" y="1917523"/>
                  <a:pt x="5502966" y="1916992"/>
                  <a:pt x="5504104" y="1916668"/>
                </a:cubicBezTo>
                <a:cubicBezTo>
                  <a:pt x="5505240" y="1916344"/>
                  <a:pt x="5506557" y="1916182"/>
                  <a:pt x="5508054" y="1916182"/>
                </a:cubicBezTo>
                <a:lnTo>
                  <a:pt x="5517839" y="1916182"/>
                </a:lnTo>
                <a:cubicBezTo>
                  <a:pt x="5518738" y="1916182"/>
                  <a:pt x="5519590" y="1916314"/>
                  <a:pt x="5520398" y="1916580"/>
                </a:cubicBezTo>
                <a:cubicBezTo>
                  <a:pt x="5521206" y="1916845"/>
                  <a:pt x="5521894" y="1917257"/>
                  <a:pt x="5522463" y="1917817"/>
                </a:cubicBezTo>
                <a:cubicBezTo>
                  <a:pt x="5523032" y="1918377"/>
                  <a:pt x="5523496" y="1919084"/>
                  <a:pt x="5523855" y="1919937"/>
                </a:cubicBezTo>
                <a:cubicBezTo>
                  <a:pt x="5524214" y="1920792"/>
                  <a:pt x="5524393" y="1921837"/>
                  <a:pt x="5524393" y="1923074"/>
                </a:cubicBezTo>
                <a:lnTo>
                  <a:pt x="5524393" y="2028231"/>
                </a:lnTo>
                <a:cubicBezTo>
                  <a:pt x="5524393" y="2028702"/>
                  <a:pt x="5524272" y="2029114"/>
                  <a:pt x="5524030" y="2029468"/>
                </a:cubicBezTo>
                <a:cubicBezTo>
                  <a:pt x="5523787" y="2029821"/>
                  <a:pt x="5523362" y="2030101"/>
                  <a:pt x="5522755" y="2030307"/>
                </a:cubicBezTo>
                <a:cubicBezTo>
                  <a:pt x="5522148" y="2030514"/>
                  <a:pt x="5521374" y="2030690"/>
                  <a:pt x="5520434" y="2030838"/>
                </a:cubicBezTo>
                <a:cubicBezTo>
                  <a:pt x="5519494" y="2030985"/>
                  <a:pt x="5518265" y="2031059"/>
                  <a:pt x="5516748" y="2031059"/>
                </a:cubicBezTo>
                <a:cubicBezTo>
                  <a:pt x="5515353" y="2031059"/>
                  <a:pt x="5514155" y="2030985"/>
                  <a:pt x="5513154" y="2030838"/>
                </a:cubicBezTo>
                <a:cubicBezTo>
                  <a:pt x="5512153" y="2030690"/>
                  <a:pt x="5511364" y="2030514"/>
                  <a:pt x="5510787" y="2030307"/>
                </a:cubicBezTo>
                <a:cubicBezTo>
                  <a:pt x="5510210" y="2030101"/>
                  <a:pt x="5509800" y="2029821"/>
                  <a:pt x="5509558" y="2029468"/>
                </a:cubicBezTo>
                <a:cubicBezTo>
                  <a:pt x="5509315" y="2029114"/>
                  <a:pt x="5509194" y="2028702"/>
                  <a:pt x="5509194" y="2028231"/>
                </a:cubicBezTo>
                <a:lnTo>
                  <a:pt x="5509194" y="1928642"/>
                </a:lnTo>
                <a:lnTo>
                  <a:pt x="5509017" y="1928642"/>
                </a:lnTo>
                <a:lnTo>
                  <a:pt x="5468722" y="2028673"/>
                </a:lnTo>
                <a:cubicBezTo>
                  <a:pt x="5468545" y="2029085"/>
                  <a:pt x="5468295" y="2029438"/>
                  <a:pt x="5467971" y="2029733"/>
                </a:cubicBezTo>
                <a:cubicBezTo>
                  <a:pt x="5467647" y="2030028"/>
                  <a:pt x="5467176" y="2030278"/>
                  <a:pt x="5466557" y="2030484"/>
                </a:cubicBezTo>
                <a:cubicBezTo>
                  <a:pt x="5465938" y="2030690"/>
                  <a:pt x="5465202" y="2030838"/>
                  <a:pt x="5464348" y="2030926"/>
                </a:cubicBezTo>
                <a:cubicBezTo>
                  <a:pt x="5463494" y="2031014"/>
                  <a:pt x="5462478" y="2031059"/>
                  <a:pt x="5461299" y="2031059"/>
                </a:cubicBezTo>
                <a:cubicBezTo>
                  <a:pt x="5460062" y="2031059"/>
                  <a:pt x="5459002" y="2031000"/>
                  <a:pt x="5458118" y="2030882"/>
                </a:cubicBezTo>
                <a:cubicBezTo>
                  <a:pt x="5457234" y="2030764"/>
                  <a:pt x="5456498" y="2030602"/>
                  <a:pt x="5455909" y="2030396"/>
                </a:cubicBezTo>
                <a:cubicBezTo>
                  <a:pt x="5455320" y="2030190"/>
                  <a:pt x="5454864" y="2029940"/>
                  <a:pt x="5454539" y="2029645"/>
                </a:cubicBezTo>
                <a:cubicBezTo>
                  <a:pt x="5454215" y="2029350"/>
                  <a:pt x="5453994" y="2029026"/>
                  <a:pt x="5453876" y="2028673"/>
                </a:cubicBezTo>
                <a:lnTo>
                  <a:pt x="5415349" y="1928642"/>
                </a:lnTo>
                <a:lnTo>
                  <a:pt x="5415260" y="1928642"/>
                </a:lnTo>
                <a:lnTo>
                  <a:pt x="5415260" y="2028231"/>
                </a:lnTo>
                <a:cubicBezTo>
                  <a:pt x="5415260" y="2028702"/>
                  <a:pt x="5415139" y="2029114"/>
                  <a:pt x="5414897" y="2029468"/>
                </a:cubicBezTo>
                <a:cubicBezTo>
                  <a:pt x="5414654" y="2029821"/>
                  <a:pt x="5414229" y="2030101"/>
                  <a:pt x="5413622" y="2030307"/>
                </a:cubicBezTo>
                <a:cubicBezTo>
                  <a:pt x="5413015" y="2030514"/>
                  <a:pt x="5412226" y="2030690"/>
                  <a:pt x="5411256" y="2030838"/>
                </a:cubicBezTo>
                <a:cubicBezTo>
                  <a:pt x="5410285" y="2030985"/>
                  <a:pt x="5409041" y="2031059"/>
                  <a:pt x="5407524" y="2031059"/>
                </a:cubicBezTo>
                <a:cubicBezTo>
                  <a:pt x="5406068" y="2031059"/>
                  <a:pt x="5404854" y="2030985"/>
                  <a:pt x="5403884" y="2030838"/>
                </a:cubicBezTo>
                <a:cubicBezTo>
                  <a:pt x="5402913" y="2030690"/>
                  <a:pt x="5402139" y="2030514"/>
                  <a:pt x="5401563" y="2030307"/>
                </a:cubicBezTo>
                <a:cubicBezTo>
                  <a:pt x="5400986" y="2030101"/>
                  <a:pt x="5400592" y="2029821"/>
                  <a:pt x="5400380" y="2029468"/>
                </a:cubicBezTo>
                <a:cubicBezTo>
                  <a:pt x="5400167" y="2029114"/>
                  <a:pt x="5400061" y="2028702"/>
                  <a:pt x="5400061" y="2028231"/>
                </a:cubicBezTo>
                <a:lnTo>
                  <a:pt x="5400061" y="1923074"/>
                </a:lnTo>
                <a:cubicBezTo>
                  <a:pt x="5400061" y="1920600"/>
                  <a:pt x="5400719" y="1918833"/>
                  <a:pt x="5402035" y="1917772"/>
                </a:cubicBezTo>
                <a:cubicBezTo>
                  <a:pt x="5403351" y="1916712"/>
                  <a:pt x="5404817" y="1916182"/>
                  <a:pt x="5406432" y="1916182"/>
                </a:cubicBezTo>
                <a:close/>
                <a:moveTo>
                  <a:pt x="4930182" y="1916182"/>
                </a:moveTo>
                <a:lnTo>
                  <a:pt x="4939514" y="1916182"/>
                </a:lnTo>
                <a:cubicBezTo>
                  <a:pt x="4941428" y="1916182"/>
                  <a:pt x="4943103" y="1916359"/>
                  <a:pt x="4944539" y="1916712"/>
                </a:cubicBezTo>
                <a:cubicBezTo>
                  <a:pt x="4945975" y="1917066"/>
                  <a:pt x="4947231" y="1917625"/>
                  <a:pt x="4948307" y="1918391"/>
                </a:cubicBezTo>
                <a:cubicBezTo>
                  <a:pt x="4949384" y="1919157"/>
                  <a:pt x="4950282" y="1920129"/>
                  <a:pt x="4951000" y="1921307"/>
                </a:cubicBezTo>
                <a:cubicBezTo>
                  <a:pt x="4951718" y="1922486"/>
                  <a:pt x="4952345" y="1923870"/>
                  <a:pt x="4952884" y="1925460"/>
                </a:cubicBezTo>
                <a:lnTo>
                  <a:pt x="4985579" y="2008260"/>
                </a:lnTo>
                <a:lnTo>
                  <a:pt x="4986021" y="2008260"/>
                </a:lnTo>
                <a:lnTo>
                  <a:pt x="5020042" y="1925726"/>
                </a:lnTo>
                <a:cubicBezTo>
                  <a:pt x="5020701" y="1923958"/>
                  <a:pt x="5021419" y="1922456"/>
                  <a:pt x="5022198" y="1921219"/>
                </a:cubicBezTo>
                <a:cubicBezTo>
                  <a:pt x="5022975" y="1919982"/>
                  <a:pt x="5023829" y="1918995"/>
                  <a:pt x="5024757" y="1918258"/>
                </a:cubicBezTo>
                <a:cubicBezTo>
                  <a:pt x="5025685" y="1917523"/>
                  <a:pt x="5026716" y="1916992"/>
                  <a:pt x="5027854" y="1916668"/>
                </a:cubicBezTo>
                <a:cubicBezTo>
                  <a:pt x="5028990" y="1916344"/>
                  <a:pt x="5030307" y="1916182"/>
                  <a:pt x="5031804" y="1916182"/>
                </a:cubicBezTo>
                <a:lnTo>
                  <a:pt x="5041589" y="1916182"/>
                </a:lnTo>
                <a:cubicBezTo>
                  <a:pt x="5042488" y="1916182"/>
                  <a:pt x="5043340" y="1916314"/>
                  <a:pt x="5044148" y="1916580"/>
                </a:cubicBezTo>
                <a:cubicBezTo>
                  <a:pt x="5044956" y="1916845"/>
                  <a:pt x="5045644" y="1917257"/>
                  <a:pt x="5046213" y="1917817"/>
                </a:cubicBezTo>
                <a:cubicBezTo>
                  <a:pt x="5046782" y="1918377"/>
                  <a:pt x="5047246" y="1919084"/>
                  <a:pt x="5047605" y="1919937"/>
                </a:cubicBezTo>
                <a:cubicBezTo>
                  <a:pt x="5047964" y="1920792"/>
                  <a:pt x="5048143" y="1921837"/>
                  <a:pt x="5048143" y="1923074"/>
                </a:cubicBezTo>
                <a:lnTo>
                  <a:pt x="5048143" y="2028231"/>
                </a:lnTo>
                <a:cubicBezTo>
                  <a:pt x="5048143" y="2028702"/>
                  <a:pt x="5048022" y="2029114"/>
                  <a:pt x="5047780" y="2029468"/>
                </a:cubicBezTo>
                <a:cubicBezTo>
                  <a:pt x="5047537" y="2029821"/>
                  <a:pt x="5047112" y="2030101"/>
                  <a:pt x="5046505" y="2030307"/>
                </a:cubicBezTo>
                <a:cubicBezTo>
                  <a:pt x="5045898" y="2030514"/>
                  <a:pt x="5045124" y="2030690"/>
                  <a:pt x="5044184" y="2030838"/>
                </a:cubicBezTo>
                <a:cubicBezTo>
                  <a:pt x="5043244" y="2030985"/>
                  <a:pt x="5042015" y="2031059"/>
                  <a:pt x="5040498" y="2031059"/>
                </a:cubicBezTo>
                <a:cubicBezTo>
                  <a:pt x="5039103" y="2031059"/>
                  <a:pt x="5037905" y="2030985"/>
                  <a:pt x="5036904" y="2030838"/>
                </a:cubicBezTo>
                <a:cubicBezTo>
                  <a:pt x="5035903" y="2030690"/>
                  <a:pt x="5035114" y="2030514"/>
                  <a:pt x="5034537" y="2030307"/>
                </a:cubicBezTo>
                <a:cubicBezTo>
                  <a:pt x="5033960" y="2030101"/>
                  <a:pt x="5033550" y="2029821"/>
                  <a:pt x="5033308" y="2029468"/>
                </a:cubicBezTo>
                <a:cubicBezTo>
                  <a:pt x="5033065" y="2029114"/>
                  <a:pt x="5032944" y="2028702"/>
                  <a:pt x="5032944" y="2028231"/>
                </a:cubicBezTo>
                <a:lnTo>
                  <a:pt x="5032944" y="1928642"/>
                </a:lnTo>
                <a:lnTo>
                  <a:pt x="5032767" y="1928642"/>
                </a:lnTo>
                <a:lnTo>
                  <a:pt x="4992472" y="2028673"/>
                </a:lnTo>
                <a:cubicBezTo>
                  <a:pt x="4992295" y="2029085"/>
                  <a:pt x="4992045" y="2029438"/>
                  <a:pt x="4991721" y="2029733"/>
                </a:cubicBezTo>
                <a:cubicBezTo>
                  <a:pt x="4991397" y="2030028"/>
                  <a:pt x="4990926" y="2030278"/>
                  <a:pt x="4990307" y="2030484"/>
                </a:cubicBezTo>
                <a:cubicBezTo>
                  <a:pt x="4989688" y="2030690"/>
                  <a:pt x="4988952" y="2030838"/>
                  <a:pt x="4988098" y="2030926"/>
                </a:cubicBezTo>
                <a:cubicBezTo>
                  <a:pt x="4987244" y="2031014"/>
                  <a:pt x="4986228" y="2031059"/>
                  <a:pt x="4985049" y="2031059"/>
                </a:cubicBezTo>
                <a:cubicBezTo>
                  <a:pt x="4983812" y="2031059"/>
                  <a:pt x="4982752" y="2031000"/>
                  <a:pt x="4981868" y="2030882"/>
                </a:cubicBezTo>
                <a:cubicBezTo>
                  <a:pt x="4980984" y="2030764"/>
                  <a:pt x="4980248" y="2030602"/>
                  <a:pt x="4979659" y="2030396"/>
                </a:cubicBezTo>
                <a:cubicBezTo>
                  <a:pt x="4979070" y="2030190"/>
                  <a:pt x="4978614" y="2029940"/>
                  <a:pt x="4978289" y="2029645"/>
                </a:cubicBezTo>
                <a:cubicBezTo>
                  <a:pt x="4977965" y="2029350"/>
                  <a:pt x="4977744" y="2029026"/>
                  <a:pt x="4977626" y="2028673"/>
                </a:cubicBezTo>
                <a:lnTo>
                  <a:pt x="4939099" y="1928642"/>
                </a:lnTo>
                <a:lnTo>
                  <a:pt x="4939010" y="1928642"/>
                </a:lnTo>
                <a:lnTo>
                  <a:pt x="4939010" y="2028231"/>
                </a:lnTo>
                <a:cubicBezTo>
                  <a:pt x="4939010" y="2028702"/>
                  <a:pt x="4938889" y="2029114"/>
                  <a:pt x="4938647" y="2029468"/>
                </a:cubicBezTo>
                <a:cubicBezTo>
                  <a:pt x="4938404" y="2029821"/>
                  <a:pt x="4937979" y="2030101"/>
                  <a:pt x="4937372" y="2030307"/>
                </a:cubicBezTo>
                <a:cubicBezTo>
                  <a:pt x="4936765" y="2030514"/>
                  <a:pt x="4935976" y="2030690"/>
                  <a:pt x="4935006" y="2030838"/>
                </a:cubicBezTo>
                <a:cubicBezTo>
                  <a:pt x="4934035" y="2030985"/>
                  <a:pt x="4932791" y="2031059"/>
                  <a:pt x="4931274" y="2031059"/>
                </a:cubicBezTo>
                <a:cubicBezTo>
                  <a:pt x="4929818" y="2031059"/>
                  <a:pt x="4928604" y="2030985"/>
                  <a:pt x="4927634" y="2030838"/>
                </a:cubicBezTo>
                <a:cubicBezTo>
                  <a:pt x="4926663" y="2030690"/>
                  <a:pt x="4925889" y="2030514"/>
                  <a:pt x="4925313" y="2030307"/>
                </a:cubicBezTo>
                <a:cubicBezTo>
                  <a:pt x="4924736" y="2030101"/>
                  <a:pt x="4924342" y="2029821"/>
                  <a:pt x="4924130" y="2029468"/>
                </a:cubicBezTo>
                <a:cubicBezTo>
                  <a:pt x="4923917" y="2029114"/>
                  <a:pt x="4923811" y="2028702"/>
                  <a:pt x="4923811" y="2028231"/>
                </a:cubicBezTo>
                <a:lnTo>
                  <a:pt x="4923811" y="1923074"/>
                </a:lnTo>
                <a:cubicBezTo>
                  <a:pt x="4923811" y="1920600"/>
                  <a:pt x="4924469" y="1918833"/>
                  <a:pt x="4925785" y="1917772"/>
                </a:cubicBezTo>
                <a:cubicBezTo>
                  <a:pt x="4927101" y="1916712"/>
                  <a:pt x="4928567" y="1916182"/>
                  <a:pt x="4930182" y="1916182"/>
                </a:cubicBezTo>
                <a:close/>
                <a:moveTo>
                  <a:pt x="4463457" y="1916182"/>
                </a:moveTo>
                <a:lnTo>
                  <a:pt x="4472789" y="1916182"/>
                </a:lnTo>
                <a:cubicBezTo>
                  <a:pt x="4474703" y="1916182"/>
                  <a:pt x="4476378" y="1916359"/>
                  <a:pt x="4477814" y="1916712"/>
                </a:cubicBezTo>
                <a:cubicBezTo>
                  <a:pt x="4479250" y="1917066"/>
                  <a:pt x="4480506" y="1917625"/>
                  <a:pt x="4481582" y="1918391"/>
                </a:cubicBezTo>
                <a:cubicBezTo>
                  <a:pt x="4482659" y="1919157"/>
                  <a:pt x="4483557" y="1920129"/>
                  <a:pt x="4484275" y="1921307"/>
                </a:cubicBezTo>
                <a:cubicBezTo>
                  <a:pt x="4484993" y="1922486"/>
                  <a:pt x="4485620" y="1923870"/>
                  <a:pt x="4486159" y="1925460"/>
                </a:cubicBezTo>
                <a:lnTo>
                  <a:pt x="4518854" y="2008260"/>
                </a:lnTo>
                <a:lnTo>
                  <a:pt x="4519296" y="2008260"/>
                </a:lnTo>
                <a:lnTo>
                  <a:pt x="4553317" y="1925726"/>
                </a:lnTo>
                <a:cubicBezTo>
                  <a:pt x="4553976" y="1923958"/>
                  <a:pt x="4554694" y="1922456"/>
                  <a:pt x="4555473" y="1921219"/>
                </a:cubicBezTo>
                <a:cubicBezTo>
                  <a:pt x="4556250" y="1919982"/>
                  <a:pt x="4557104" y="1918995"/>
                  <a:pt x="4558032" y="1918258"/>
                </a:cubicBezTo>
                <a:cubicBezTo>
                  <a:pt x="4558960" y="1917523"/>
                  <a:pt x="4559991" y="1916992"/>
                  <a:pt x="4561129" y="1916668"/>
                </a:cubicBezTo>
                <a:cubicBezTo>
                  <a:pt x="4562265" y="1916344"/>
                  <a:pt x="4563582" y="1916182"/>
                  <a:pt x="4565079" y="1916182"/>
                </a:cubicBezTo>
                <a:lnTo>
                  <a:pt x="4574864" y="1916182"/>
                </a:lnTo>
                <a:cubicBezTo>
                  <a:pt x="4575763" y="1916182"/>
                  <a:pt x="4576615" y="1916314"/>
                  <a:pt x="4577423" y="1916580"/>
                </a:cubicBezTo>
                <a:cubicBezTo>
                  <a:pt x="4578231" y="1916845"/>
                  <a:pt x="4578919" y="1917257"/>
                  <a:pt x="4579488" y="1917817"/>
                </a:cubicBezTo>
                <a:cubicBezTo>
                  <a:pt x="4580057" y="1918377"/>
                  <a:pt x="4580521" y="1919084"/>
                  <a:pt x="4580880" y="1919937"/>
                </a:cubicBezTo>
                <a:cubicBezTo>
                  <a:pt x="4581239" y="1920792"/>
                  <a:pt x="4581418" y="1921837"/>
                  <a:pt x="4581418" y="1923074"/>
                </a:cubicBezTo>
                <a:lnTo>
                  <a:pt x="4581418" y="2028231"/>
                </a:lnTo>
                <a:cubicBezTo>
                  <a:pt x="4581418" y="2028702"/>
                  <a:pt x="4581297" y="2029114"/>
                  <a:pt x="4581055" y="2029468"/>
                </a:cubicBezTo>
                <a:cubicBezTo>
                  <a:pt x="4580812" y="2029821"/>
                  <a:pt x="4580387" y="2030101"/>
                  <a:pt x="4579780" y="2030307"/>
                </a:cubicBezTo>
                <a:cubicBezTo>
                  <a:pt x="4579173" y="2030514"/>
                  <a:pt x="4578399" y="2030690"/>
                  <a:pt x="4577459" y="2030838"/>
                </a:cubicBezTo>
                <a:cubicBezTo>
                  <a:pt x="4576519" y="2030985"/>
                  <a:pt x="4575290" y="2031059"/>
                  <a:pt x="4573773" y="2031059"/>
                </a:cubicBezTo>
                <a:cubicBezTo>
                  <a:pt x="4572378" y="2031059"/>
                  <a:pt x="4571180" y="2030985"/>
                  <a:pt x="4570179" y="2030838"/>
                </a:cubicBezTo>
                <a:cubicBezTo>
                  <a:pt x="4569178" y="2030690"/>
                  <a:pt x="4568389" y="2030514"/>
                  <a:pt x="4567812" y="2030307"/>
                </a:cubicBezTo>
                <a:cubicBezTo>
                  <a:pt x="4567235" y="2030101"/>
                  <a:pt x="4566825" y="2029821"/>
                  <a:pt x="4566583" y="2029468"/>
                </a:cubicBezTo>
                <a:cubicBezTo>
                  <a:pt x="4566340" y="2029114"/>
                  <a:pt x="4566219" y="2028702"/>
                  <a:pt x="4566219" y="2028231"/>
                </a:cubicBezTo>
                <a:lnTo>
                  <a:pt x="4566219" y="1928642"/>
                </a:lnTo>
                <a:lnTo>
                  <a:pt x="4566042" y="1928642"/>
                </a:lnTo>
                <a:lnTo>
                  <a:pt x="4525747" y="2028673"/>
                </a:lnTo>
                <a:cubicBezTo>
                  <a:pt x="4525570" y="2029085"/>
                  <a:pt x="4525320" y="2029438"/>
                  <a:pt x="4524996" y="2029733"/>
                </a:cubicBezTo>
                <a:cubicBezTo>
                  <a:pt x="4524672" y="2030028"/>
                  <a:pt x="4524201" y="2030278"/>
                  <a:pt x="4523582" y="2030484"/>
                </a:cubicBezTo>
                <a:cubicBezTo>
                  <a:pt x="4522963" y="2030690"/>
                  <a:pt x="4522227" y="2030838"/>
                  <a:pt x="4521373" y="2030926"/>
                </a:cubicBezTo>
                <a:cubicBezTo>
                  <a:pt x="4520519" y="2031014"/>
                  <a:pt x="4519503" y="2031059"/>
                  <a:pt x="4518324" y="2031059"/>
                </a:cubicBezTo>
                <a:cubicBezTo>
                  <a:pt x="4517087" y="2031059"/>
                  <a:pt x="4516027" y="2031000"/>
                  <a:pt x="4515143" y="2030882"/>
                </a:cubicBezTo>
                <a:cubicBezTo>
                  <a:pt x="4514259" y="2030764"/>
                  <a:pt x="4513523" y="2030602"/>
                  <a:pt x="4512934" y="2030396"/>
                </a:cubicBezTo>
                <a:cubicBezTo>
                  <a:pt x="4512345" y="2030190"/>
                  <a:pt x="4511889" y="2029940"/>
                  <a:pt x="4511564" y="2029645"/>
                </a:cubicBezTo>
                <a:cubicBezTo>
                  <a:pt x="4511240" y="2029350"/>
                  <a:pt x="4511019" y="2029026"/>
                  <a:pt x="4510901" y="2028673"/>
                </a:cubicBezTo>
                <a:lnTo>
                  <a:pt x="4472374" y="1928642"/>
                </a:lnTo>
                <a:lnTo>
                  <a:pt x="4472285" y="1928642"/>
                </a:lnTo>
                <a:lnTo>
                  <a:pt x="4472285" y="2028231"/>
                </a:lnTo>
                <a:cubicBezTo>
                  <a:pt x="4472285" y="2028702"/>
                  <a:pt x="4472164" y="2029114"/>
                  <a:pt x="4471922" y="2029468"/>
                </a:cubicBezTo>
                <a:cubicBezTo>
                  <a:pt x="4471679" y="2029821"/>
                  <a:pt x="4471254" y="2030101"/>
                  <a:pt x="4470647" y="2030307"/>
                </a:cubicBezTo>
                <a:cubicBezTo>
                  <a:pt x="4470040" y="2030514"/>
                  <a:pt x="4469251" y="2030690"/>
                  <a:pt x="4468281" y="2030838"/>
                </a:cubicBezTo>
                <a:cubicBezTo>
                  <a:pt x="4467310" y="2030985"/>
                  <a:pt x="4466066" y="2031059"/>
                  <a:pt x="4464549" y="2031059"/>
                </a:cubicBezTo>
                <a:cubicBezTo>
                  <a:pt x="4463093" y="2031059"/>
                  <a:pt x="4461879" y="2030985"/>
                  <a:pt x="4460909" y="2030838"/>
                </a:cubicBezTo>
                <a:cubicBezTo>
                  <a:pt x="4459938" y="2030690"/>
                  <a:pt x="4459164" y="2030514"/>
                  <a:pt x="4458588" y="2030307"/>
                </a:cubicBezTo>
                <a:cubicBezTo>
                  <a:pt x="4458011" y="2030101"/>
                  <a:pt x="4457617" y="2029821"/>
                  <a:pt x="4457405" y="2029468"/>
                </a:cubicBezTo>
                <a:cubicBezTo>
                  <a:pt x="4457192" y="2029114"/>
                  <a:pt x="4457086" y="2028702"/>
                  <a:pt x="4457086" y="2028231"/>
                </a:cubicBezTo>
                <a:lnTo>
                  <a:pt x="4457086" y="1923074"/>
                </a:lnTo>
                <a:cubicBezTo>
                  <a:pt x="4457086" y="1920600"/>
                  <a:pt x="4457744" y="1918833"/>
                  <a:pt x="4459060" y="1917772"/>
                </a:cubicBezTo>
                <a:cubicBezTo>
                  <a:pt x="4460376" y="1916712"/>
                  <a:pt x="4461842" y="1916182"/>
                  <a:pt x="4463457" y="1916182"/>
                </a:cubicBezTo>
                <a:close/>
                <a:moveTo>
                  <a:pt x="3987207" y="1916182"/>
                </a:moveTo>
                <a:lnTo>
                  <a:pt x="3996539" y="1916182"/>
                </a:lnTo>
                <a:cubicBezTo>
                  <a:pt x="3998453" y="1916182"/>
                  <a:pt x="4000128" y="1916359"/>
                  <a:pt x="4001564" y="1916712"/>
                </a:cubicBezTo>
                <a:cubicBezTo>
                  <a:pt x="4003000" y="1917066"/>
                  <a:pt x="4004256" y="1917625"/>
                  <a:pt x="4005333" y="1918391"/>
                </a:cubicBezTo>
                <a:cubicBezTo>
                  <a:pt x="4006409" y="1919157"/>
                  <a:pt x="4007306" y="1920129"/>
                  <a:pt x="4008024" y="1921307"/>
                </a:cubicBezTo>
                <a:cubicBezTo>
                  <a:pt x="4008742" y="1922486"/>
                  <a:pt x="4009370" y="1923870"/>
                  <a:pt x="4009909" y="1925460"/>
                </a:cubicBezTo>
                <a:lnTo>
                  <a:pt x="4042605" y="2008260"/>
                </a:lnTo>
                <a:lnTo>
                  <a:pt x="4043047" y="2008260"/>
                </a:lnTo>
                <a:lnTo>
                  <a:pt x="4077068" y="1925726"/>
                </a:lnTo>
                <a:cubicBezTo>
                  <a:pt x="4077726" y="1923958"/>
                  <a:pt x="4078444" y="1922456"/>
                  <a:pt x="4079222" y="1921219"/>
                </a:cubicBezTo>
                <a:cubicBezTo>
                  <a:pt x="4080001" y="1919982"/>
                  <a:pt x="4080854" y="1918995"/>
                  <a:pt x="4081781" y="1918258"/>
                </a:cubicBezTo>
                <a:cubicBezTo>
                  <a:pt x="4082709" y="1917523"/>
                  <a:pt x="4083742" y="1916992"/>
                  <a:pt x="4084879" y="1916668"/>
                </a:cubicBezTo>
                <a:cubicBezTo>
                  <a:pt x="4086015" y="1916344"/>
                  <a:pt x="4087332" y="1916182"/>
                  <a:pt x="4088829" y="1916182"/>
                </a:cubicBezTo>
                <a:lnTo>
                  <a:pt x="4098614" y="1916182"/>
                </a:lnTo>
                <a:cubicBezTo>
                  <a:pt x="4099512" y="1916182"/>
                  <a:pt x="4100365" y="1916314"/>
                  <a:pt x="4101173" y="1916580"/>
                </a:cubicBezTo>
                <a:cubicBezTo>
                  <a:pt x="4101981" y="1916845"/>
                  <a:pt x="4102669" y="1917257"/>
                  <a:pt x="4103238" y="1917817"/>
                </a:cubicBezTo>
                <a:cubicBezTo>
                  <a:pt x="4103807" y="1918377"/>
                  <a:pt x="4104271" y="1919084"/>
                  <a:pt x="4104630" y="1919937"/>
                </a:cubicBezTo>
                <a:cubicBezTo>
                  <a:pt x="4104989" y="1920792"/>
                  <a:pt x="4105168" y="1921837"/>
                  <a:pt x="4105168" y="1923074"/>
                </a:cubicBezTo>
                <a:lnTo>
                  <a:pt x="4105168" y="2028231"/>
                </a:lnTo>
                <a:cubicBezTo>
                  <a:pt x="4105168" y="2028702"/>
                  <a:pt x="4105047" y="2029114"/>
                  <a:pt x="4104804" y="2029468"/>
                </a:cubicBezTo>
                <a:cubicBezTo>
                  <a:pt x="4104562" y="2029821"/>
                  <a:pt x="4104137" y="2030101"/>
                  <a:pt x="4103530" y="2030307"/>
                </a:cubicBezTo>
                <a:cubicBezTo>
                  <a:pt x="4102923" y="2030514"/>
                  <a:pt x="4102149" y="2030690"/>
                  <a:pt x="4101209" y="2030838"/>
                </a:cubicBezTo>
                <a:cubicBezTo>
                  <a:pt x="4100269" y="2030985"/>
                  <a:pt x="4099040" y="2031059"/>
                  <a:pt x="4097523" y="2031059"/>
                </a:cubicBezTo>
                <a:cubicBezTo>
                  <a:pt x="4096128" y="2031059"/>
                  <a:pt x="4094929" y="2030985"/>
                  <a:pt x="4093928" y="2030838"/>
                </a:cubicBezTo>
                <a:cubicBezTo>
                  <a:pt x="4092928" y="2030690"/>
                  <a:pt x="4092139" y="2030514"/>
                  <a:pt x="4091562" y="2030307"/>
                </a:cubicBezTo>
                <a:cubicBezTo>
                  <a:pt x="4090985" y="2030101"/>
                  <a:pt x="4090576" y="2029821"/>
                  <a:pt x="4090333" y="2029468"/>
                </a:cubicBezTo>
                <a:cubicBezTo>
                  <a:pt x="4090090" y="2029114"/>
                  <a:pt x="4089969" y="2028702"/>
                  <a:pt x="4089969" y="2028231"/>
                </a:cubicBezTo>
                <a:lnTo>
                  <a:pt x="4089969" y="1928642"/>
                </a:lnTo>
                <a:lnTo>
                  <a:pt x="4089793" y="1928642"/>
                </a:lnTo>
                <a:lnTo>
                  <a:pt x="4049497" y="2028673"/>
                </a:lnTo>
                <a:cubicBezTo>
                  <a:pt x="4049321" y="2029085"/>
                  <a:pt x="4049070" y="2029438"/>
                  <a:pt x="4048746" y="2029733"/>
                </a:cubicBezTo>
                <a:cubicBezTo>
                  <a:pt x="4048422" y="2030028"/>
                  <a:pt x="4047951" y="2030278"/>
                  <a:pt x="4047332" y="2030484"/>
                </a:cubicBezTo>
                <a:cubicBezTo>
                  <a:pt x="4046714" y="2030690"/>
                  <a:pt x="4045977" y="2030838"/>
                  <a:pt x="4045123" y="2030926"/>
                </a:cubicBezTo>
                <a:cubicBezTo>
                  <a:pt x="4044269" y="2031014"/>
                  <a:pt x="4043253" y="2031059"/>
                  <a:pt x="4042075" y="2031059"/>
                </a:cubicBezTo>
                <a:cubicBezTo>
                  <a:pt x="4040837" y="2031059"/>
                  <a:pt x="4039777" y="2031000"/>
                  <a:pt x="4038893" y="2030882"/>
                </a:cubicBezTo>
                <a:cubicBezTo>
                  <a:pt x="4038010" y="2030764"/>
                  <a:pt x="4037273" y="2030602"/>
                  <a:pt x="4036684" y="2030396"/>
                </a:cubicBezTo>
                <a:cubicBezTo>
                  <a:pt x="4036095" y="2030190"/>
                  <a:pt x="4035638" y="2029940"/>
                  <a:pt x="4035314" y="2029645"/>
                </a:cubicBezTo>
                <a:cubicBezTo>
                  <a:pt x="4034990" y="2029350"/>
                  <a:pt x="4034769" y="2029026"/>
                  <a:pt x="4034652" y="2028673"/>
                </a:cubicBezTo>
                <a:lnTo>
                  <a:pt x="3996124" y="1928642"/>
                </a:lnTo>
                <a:lnTo>
                  <a:pt x="3996035" y="1928642"/>
                </a:lnTo>
                <a:lnTo>
                  <a:pt x="3996035" y="2028231"/>
                </a:lnTo>
                <a:cubicBezTo>
                  <a:pt x="3996035" y="2028702"/>
                  <a:pt x="3995914" y="2029114"/>
                  <a:pt x="3995672" y="2029468"/>
                </a:cubicBezTo>
                <a:cubicBezTo>
                  <a:pt x="3995429" y="2029821"/>
                  <a:pt x="3995004" y="2030101"/>
                  <a:pt x="3994397" y="2030307"/>
                </a:cubicBezTo>
                <a:cubicBezTo>
                  <a:pt x="3993790" y="2030514"/>
                  <a:pt x="3993001" y="2030690"/>
                  <a:pt x="3992030" y="2030838"/>
                </a:cubicBezTo>
                <a:cubicBezTo>
                  <a:pt x="3991060" y="2030985"/>
                  <a:pt x="3989816" y="2031059"/>
                  <a:pt x="3988299" y="2031059"/>
                </a:cubicBezTo>
                <a:cubicBezTo>
                  <a:pt x="3986843" y="2031059"/>
                  <a:pt x="3985629" y="2030985"/>
                  <a:pt x="3984659" y="2030838"/>
                </a:cubicBezTo>
                <a:cubicBezTo>
                  <a:pt x="3983688" y="2030690"/>
                  <a:pt x="3982914" y="2030514"/>
                  <a:pt x="3982338" y="2030307"/>
                </a:cubicBezTo>
                <a:cubicBezTo>
                  <a:pt x="3981761" y="2030101"/>
                  <a:pt x="3981367" y="2029821"/>
                  <a:pt x="3981155" y="2029468"/>
                </a:cubicBezTo>
                <a:cubicBezTo>
                  <a:pt x="3980942" y="2029114"/>
                  <a:pt x="3980836" y="2028702"/>
                  <a:pt x="3980836" y="2028231"/>
                </a:cubicBezTo>
                <a:lnTo>
                  <a:pt x="3980836" y="1923074"/>
                </a:lnTo>
                <a:cubicBezTo>
                  <a:pt x="3980836" y="1920600"/>
                  <a:pt x="3981494" y="1918833"/>
                  <a:pt x="3982810" y="1917772"/>
                </a:cubicBezTo>
                <a:cubicBezTo>
                  <a:pt x="3984126" y="1916712"/>
                  <a:pt x="3985592" y="1916182"/>
                  <a:pt x="3987207" y="1916182"/>
                </a:cubicBezTo>
                <a:close/>
                <a:moveTo>
                  <a:pt x="3520528" y="1916182"/>
                </a:moveTo>
                <a:lnTo>
                  <a:pt x="3529861" y="1916182"/>
                </a:lnTo>
                <a:cubicBezTo>
                  <a:pt x="3531774" y="1916182"/>
                  <a:pt x="3533449" y="1916359"/>
                  <a:pt x="3534885" y="1916712"/>
                </a:cubicBezTo>
                <a:cubicBezTo>
                  <a:pt x="3536320" y="1917066"/>
                  <a:pt x="3537577" y="1917625"/>
                  <a:pt x="3538654" y="1918391"/>
                </a:cubicBezTo>
                <a:cubicBezTo>
                  <a:pt x="3539730" y="1919157"/>
                  <a:pt x="3540628" y="1920129"/>
                  <a:pt x="3541345" y="1921307"/>
                </a:cubicBezTo>
                <a:cubicBezTo>
                  <a:pt x="3542063" y="1922486"/>
                  <a:pt x="3542692" y="1923870"/>
                  <a:pt x="3543230" y="1925460"/>
                </a:cubicBezTo>
                <a:lnTo>
                  <a:pt x="3575926" y="2008260"/>
                </a:lnTo>
                <a:lnTo>
                  <a:pt x="3576367" y="2008260"/>
                </a:lnTo>
                <a:lnTo>
                  <a:pt x="3610388" y="1925726"/>
                </a:lnTo>
                <a:cubicBezTo>
                  <a:pt x="3611047" y="1923958"/>
                  <a:pt x="3611765" y="1922456"/>
                  <a:pt x="3612543" y="1921219"/>
                </a:cubicBezTo>
                <a:cubicBezTo>
                  <a:pt x="3613321" y="1919982"/>
                  <a:pt x="3614175" y="1918995"/>
                  <a:pt x="3615102" y="1918258"/>
                </a:cubicBezTo>
                <a:cubicBezTo>
                  <a:pt x="3616029" y="1917523"/>
                  <a:pt x="3617063" y="1916992"/>
                  <a:pt x="3618200" y="1916668"/>
                </a:cubicBezTo>
                <a:cubicBezTo>
                  <a:pt x="3619335" y="1916344"/>
                  <a:pt x="3620652" y="1916182"/>
                  <a:pt x="3622149" y="1916182"/>
                </a:cubicBezTo>
                <a:lnTo>
                  <a:pt x="3631935" y="1916182"/>
                </a:lnTo>
                <a:cubicBezTo>
                  <a:pt x="3632833" y="1916182"/>
                  <a:pt x="3633687" y="1916314"/>
                  <a:pt x="3634494" y="1916580"/>
                </a:cubicBezTo>
                <a:cubicBezTo>
                  <a:pt x="3635302" y="1916845"/>
                  <a:pt x="3635990" y="1917257"/>
                  <a:pt x="3636559" y="1917817"/>
                </a:cubicBezTo>
                <a:cubicBezTo>
                  <a:pt x="3637128" y="1918377"/>
                  <a:pt x="3637591" y="1919084"/>
                  <a:pt x="3637950" y="1919937"/>
                </a:cubicBezTo>
                <a:cubicBezTo>
                  <a:pt x="3638309" y="1920792"/>
                  <a:pt x="3638489" y="1921837"/>
                  <a:pt x="3638489" y="1923074"/>
                </a:cubicBezTo>
                <a:lnTo>
                  <a:pt x="3638489" y="2028231"/>
                </a:lnTo>
                <a:cubicBezTo>
                  <a:pt x="3638489" y="2028702"/>
                  <a:pt x="3638368" y="2029114"/>
                  <a:pt x="3638125" y="2029468"/>
                </a:cubicBezTo>
                <a:cubicBezTo>
                  <a:pt x="3637882" y="2029821"/>
                  <a:pt x="3637458" y="2030101"/>
                  <a:pt x="3636851" y="2030307"/>
                </a:cubicBezTo>
                <a:cubicBezTo>
                  <a:pt x="3636243" y="2030514"/>
                  <a:pt x="3635470" y="2030690"/>
                  <a:pt x="3634530" y="2030838"/>
                </a:cubicBezTo>
                <a:cubicBezTo>
                  <a:pt x="3633589" y="2030985"/>
                  <a:pt x="3632361" y="2031059"/>
                  <a:pt x="3630844" y="2031059"/>
                </a:cubicBezTo>
                <a:cubicBezTo>
                  <a:pt x="3629448" y="2031059"/>
                  <a:pt x="3628250" y="2030985"/>
                  <a:pt x="3627250" y="2030838"/>
                </a:cubicBezTo>
                <a:cubicBezTo>
                  <a:pt x="3626248" y="2030690"/>
                  <a:pt x="3625459" y="2030514"/>
                  <a:pt x="3624882" y="2030307"/>
                </a:cubicBezTo>
                <a:cubicBezTo>
                  <a:pt x="3624306" y="2030101"/>
                  <a:pt x="3623897" y="2029821"/>
                  <a:pt x="3623654" y="2029468"/>
                </a:cubicBezTo>
                <a:cubicBezTo>
                  <a:pt x="3623411" y="2029114"/>
                  <a:pt x="3623290" y="2028702"/>
                  <a:pt x="3623290" y="2028231"/>
                </a:cubicBezTo>
                <a:lnTo>
                  <a:pt x="3623290" y="1928642"/>
                </a:lnTo>
                <a:lnTo>
                  <a:pt x="3623113" y="1928642"/>
                </a:lnTo>
                <a:lnTo>
                  <a:pt x="3582818" y="2028673"/>
                </a:lnTo>
                <a:cubicBezTo>
                  <a:pt x="3582641" y="2029085"/>
                  <a:pt x="3582391" y="2029438"/>
                  <a:pt x="3582068" y="2029733"/>
                </a:cubicBezTo>
                <a:cubicBezTo>
                  <a:pt x="3581743" y="2030028"/>
                  <a:pt x="3581272" y="2030278"/>
                  <a:pt x="3580653" y="2030484"/>
                </a:cubicBezTo>
                <a:cubicBezTo>
                  <a:pt x="3580034" y="2030690"/>
                  <a:pt x="3579298" y="2030838"/>
                  <a:pt x="3578444" y="2030926"/>
                </a:cubicBezTo>
                <a:cubicBezTo>
                  <a:pt x="3577590" y="2031014"/>
                  <a:pt x="3576573" y="2031059"/>
                  <a:pt x="3575396" y="2031059"/>
                </a:cubicBezTo>
                <a:cubicBezTo>
                  <a:pt x="3574158" y="2031059"/>
                  <a:pt x="3573098" y="2031000"/>
                  <a:pt x="3572214" y="2030882"/>
                </a:cubicBezTo>
                <a:cubicBezTo>
                  <a:pt x="3571331" y="2030764"/>
                  <a:pt x="3570594" y="2030602"/>
                  <a:pt x="3570005" y="2030396"/>
                </a:cubicBezTo>
                <a:cubicBezTo>
                  <a:pt x="3569416" y="2030190"/>
                  <a:pt x="3568959" y="2029940"/>
                  <a:pt x="3568635" y="2029645"/>
                </a:cubicBezTo>
                <a:cubicBezTo>
                  <a:pt x="3568311" y="2029350"/>
                  <a:pt x="3568090" y="2029026"/>
                  <a:pt x="3567973" y="2028673"/>
                </a:cubicBezTo>
                <a:lnTo>
                  <a:pt x="3529445" y="1928642"/>
                </a:lnTo>
                <a:lnTo>
                  <a:pt x="3529356" y="1928642"/>
                </a:lnTo>
                <a:lnTo>
                  <a:pt x="3529356" y="2028231"/>
                </a:lnTo>
                <a:cubicBezTo>
                  <a:pt x="3529356" y="2028702"/>
                  <a:pt x="3529236" y="2029114"/>
                  <a:pt x="3528992" y="2029468"/>
                </a:cubicBezTo>
                <a:cubicBezTo>
                  <a:pt x="3528750" y="2029821"/>
                  <a:pt x="3528325" y="2030101"/>
                  <a:pt x="3527718" y="2030307"/>
                </a:cubicBezTo>
                <a:cubicBezTo>
                  <a:pt x="3527111" y="2030514"/>
                  <a:pt x="3526322" y="2030690"/>
                  <a:pt x="3525351" y="2030838"/>
                </a:cubicBezTo>
                <a:cubicBezTo>
                  <a:pt x="3524381" y="2030985"/>
                  <a:pt x="3523137" y="2031059"/>
                  <a:pt x="3521620" y="2031059"/>
                </a:cubicBezTo>
                <a:cubicBezTo>
                  <a:pt x="3520164" y="2031059"/>
                  <a:pt x="3518951" y="2030985"/>
                  <a:pt x="3517980" y="2030838"/>
                </a:cubicBezTo>
                <a:cubicBezTo>
                  <a:pt x="3517009" y="2030690"/>
                  <a:pt x="3516236" y="2030514"/>
                  <a:pt x="3515659" y="2030307"/>
                </a:cubicBezTo>
                <a:cubicBezTo>
                  <a:pt x="3515083" y="2030101"/>
                  <a:pt x="3514688" y="2029821"/>
                  <a:pt x="3514476" y="2029468"/>
                </a:cubicBezTo>
                <a:cubicBezTo>
                  <a:pt x="3514263" y="2029114"/>
                  <a:pt x="3514158" y="2028702"/>
                  <a:pt x="3514158" y="2028231"/>
                </a:cubicBezTo>
                <a:lnTo>
                  <a:pt x="3514158" y="1923074"/>
                </a:lnTo>
                <a:cubicBezTo>
                  <a:pt x="3514158" y="1920600"/>
                  <a:pt x="3514815" y="1918833"/>
                  <a:pt x="3516131" y="1917772"/>
                </a:cubicBezTo>
                <a:cubicBezTo>
                  <a:pt x="3517447" y="1916712"/>
                  <a:pt x="3518912" y="1916182"/>
                  <a:pt x="3520528" y="1916182"/>
                </a:cubicBezTo>
                <a:close/>
                <a:moveTo>
                  <a:pt x="3044278" y="1916182"/>
                </a:moveTo>
                <a:lnTo>
                  <a:pt x="3053610" y="1916182"/>
                </a:lnTo>
                <a:cubicBezTo>
                  <a:pt x="3055524" y="1916182"/>
                  <a:pt x="3057197" y="1916359"/>
                  <a:pt x="3058634" y="1916712"/>
                </a:cubicBezTo>
                <a:cubicBezTo>
                  <a:pt x="3060071" y="1917066"/>
                  <a:pt x="3061327" y="1917625"/>
                  <a:pt x="3062402" y="1918391"/>
                </a:cubicBezTo>
                <a:cubicBezTo>
                  <a:pt x="3063479" y="1919157"/>
                  <a:pt x="3064377" y="1920129"/>
                  <a:pt x="3065095" y="1921307"/>
                </a:cubicBezTo>
                <a:cubicBezTo>
                  <a:pt x="3065812" y="1922486"/>
                  <a:pt x="3066441" y="1923870"/>
                  <a:pt x="3066979" y="1925460"/>
                </a:cubicBezTo>
                <a:lnTo>
                  <a:pt x="3099674" y="2008260"/>
                </a:lnTo>
                <a:lnTo>
                  <a:pt x="3100117" y="2008260"/>
                </a:lnTo>
                <a:lnTo>
                  <a:pt x="3134137" y="1925726"/>
                </a:lnTo>
                <a:cubicBezTo>
                  <a:pt x="3134795" y="1923958"/>
                  <a:pt x="3135513" y="1922456"/>
                  <a:pt x="3136291" y="1921219"/>
                </a:cubicBezTo>
                <a:cubicBezTo>
                  <a:pt x="3137070" y="1919982"/>
                  <a:pt x="3137922" y="1918995"/>
                  <a:pt x="3138850" y="1918258"/>
                </a:cubicBezTo>
                <a:cubicBezTo>
                  <a:pt x="3139779" y="1917523"/>
                  <a:pt x="3140811" y="1916992"/>
                  <a:pt x="3141948" y="1916668"/>
                </a:cubicBezTo>
                <a:cubicBezTo>
                  <a:pt x="3143085" y="1916344"/>
                  <a:pt x="3144401" y="1916182"/>
                  <a:pt x="3145898" y="1916182"/>
                </a:cubicBezTo>
                <a:lnTo>
                  <a:pt x="3155683" y="1916182"/>
                </a:lnTo>
                <a:cubicBezTo>
                  <a:pt x="3156581" y="1916182"/>
                  <a:pt x="3157435" y="1916314"/>
                  <a:pt x="3158242" y="1916580"/>
                </a:cubicBezTo>
                <a:cubicBezTo>
                  <a:pt x="3159049" y="1916845"/>
                  <a:pt x="3159738" y="1917257"/>
                  <a:pt x="3160306" y="1917817"/>
                </a:cubicBezTo>
                <a:cubicBezTo>
                  <a:pt x="3160874" y="1918377"/>
                  <a:pt x="3161339" y="1919084"/>
                  <a:pt x="3161699" y="1919937"/>
                </a:cubicBezTo>
                <a:cubicBezTo>
                  <a:pt x="3162056" y="1920792"/>
                  <a:pt x="3162236" y="1921837"/>
                  <a:pt x="3162236" y="1923074"/>
                </a:cubicBezTo>
                <a:lnTo>
                  <a:pt x="3162236" y="2028231"/>
                </a:lnTo>
                <a:cubicBezTo>
                  <a:pt x="3162236" y="2028702"/>
                  <a:pt x="3162117" y="2029114"/>
                  <a:pt x="3161873" y="2029468"/>
                </a:cubicBezTo>
                <a:cubicBezTo>
                  <a:pt x="3161631" y="2029821"/>
                  <a:pt x="3161205" y="2030101"/>
                  <a:pt x="3160598" y="2030307"/>
                </a:cubicBezTo>
                <a:cubicBezTo>
                  <a:pt x="3159992" y="2030514"/>
                  <a:pt x="3159218" y="2030690"/>
                  <a:pt x="3158277" y="2030838"/>
                </a:cubicBezTo>
                <a:cubicBezTo>
                  <a:pt x="3157338" y="2030985"/>
                  <a:pt x="3156108" y="2031059"/>
                  <a:pt x="3154592" y="2031059"/>
                </a:cubicBezTo>
                <a:cubicBezTo>
                  <a:pt x="3153197" y="2031059"/>
                  <a:pt x="3151998" y="2030985"/>
                  <a:pt x="3150997" y="2030838"/>
                </a:cubicBezTo>
                <a:cubicBezTo>
                  <a:pt x="3149996" y="2030690"/>
                  <a:pt x="3149208" y="2030514"/>
                  <a:pt x="3148631" y="2030307"/>
                </a:cubicBezTo>
                <a:cubicBezTo>
                  <a:pt x="3148055" y="2030101"/>
                  <a:pt x="3147644" y="2029821"/>
                  <a:pt x="3147402" y="2029468"/>
                </a:cubicBezTo>
                <a:cubicBezTo>
                  <a:pt x="3147160" y="2029114"/>
                  <a:pt x="3147039" y="2028702"/>
                  <a:pt x="3147039" y="2028231"/>
                </a:cubicBezTo>
                <a:lnTo>
                  <a:pt x="3147039" y="1928642"/>
                </a:lnTo>
                <a:lnTo>
                  <a:pt x="3146862" y="1928642"/>
                </a:lnTo>
                <a:lnTo>
                  <a:pt x="3106568" y="2028673"/>
                </a:lnTo>
                <a:cubicBezTo>
                  <a:pt x="3106390" y="2029085"/>
                  <a:pt x="3106140" y="2029438"/>
                  <a:pt x="3105817" y="2029733"/>
                </a:cubicBezTo>
                <a:cubicBezTo>
                  <a:pt x="3105492" y="2030028"/>
                  <a:pt x="3105021" y="2030278"/>
                  <a:pt x="3104402" y="2030484"/>
                </a:cubicBezTo>
                <a:cubicBezTo>
                  <a:pt x="3103782" y="2030690"/>
                  <a:pt x="3103048" y="2030838"/>
                  <a:pt x="3102195" y="2030926"/>
                </a:cubicBezTo>
                <a:cubicBezTo>
                  <a:pt x="3101337" y="2031014"/>
                  <a:pt x="3100322" y="2031059"/>
                  <a:pt x="3099144" y="2031059"/>
                </a:cubicBezTo>
                <a:cubicBezTo>
                  <a:pt x="3097907" y="2031059"/>
                  <a:pt x="3096846" y="2031000"/>
                  <a:pt x="3095963" y="2030882"/>
                </a:cubicBezTo>
                <a:cubicBezTo>
                  <a:pt x="3095080" y="2030764"/>
                  <a:pt x="3094342" y="2030602"/>
                  <a:pt x="3093754" y="2030396"/>
                </a:cubicBezTo>
                <a:cubicBezTo>
                  <a:pt x="3093166" y="2030190"/>
                  <a:pt x="3092709" y="2029940"/>
                  <a:pt x="3092386" y="2029645"/>
                </a:cubicBezTo>
                <a:cubicBezTo>
                  <a:pt x="3092062" y="2029350"/>
                  <a:pt x="3091839" y="2029026"/>
                  <a:pt x="3091722" y="2028673"/>
                </a:cubicBezTo>
                <a:lnTo>
                  <a:pt x="3053195" y="1928642"/>
                </a:lnTo>
                <a:lnTo>
                  <a:pt x="3053106" y="1928642"/>
                </a:lnTo>
                <a:lnTo>
                  <a:pt x="3053106" y="2028231"/>
                </a:lnTo>
                <a:cubicBezTo>
                  <a:pt x="3053106" y="2028702"/>
                  <a:pt x="3052985" y="2029114"/>
                  <a:pt x="3052742" y="2029468"/>
                </a:cubicBezTo>
                <a:cubicBezTo>
                  <a:pt x="3052498" y="2029821"/>
                  <a:pt x="3052075" y="2030101"/>
                  <a:pt x="3051467" y="2030307"/>
                </a:cubicBezTo>
                <a:cubicBezTo>
                  <a:pt x="3050861" y="2030514"/>
                  <a:pt x="3050073" y="2030690"/>
                  <a:pt x="3049102" y="2030838"/>
                </a:cubicBezTo>
                <a:cubicBezTo>
                  <a:pt x="3048131" y="2030985"/>
                  <a:pt x="3046887" y="2031059"/>
                  <a:pt x="3045370" y="2031059"/>
                </a:cubicBezTo>
                <a:cubicBezTo>
                  <a:pt x="3043914" y="2031059"/>
                  <a:pt x="3042699" y="2030985"/>
                  <a:pt x="3041729" y="2030838"/>
                </a:cubicBezTo>
                <a:cubicBezTo>
                  <a:pt x="3040759" y="2030690"/>
                  <a:pt x="3039985" y="2030514"/>
                  <a:pt x="3039408" y="2030307"/>
                </a:cubicBezTo>
                <a:cubicBezTo>
                  <a:pt x="3038832" y="2030101"/>
                  <a:pt x="3038436" y="2029821"/>
                  <a:pt x="3038225" y="2029468"/>
                </a:cubicBezTo>
                <a:cubicBezTo>
                  <a:pt x="3038013" y="2029114"/>
                  <a:pt x="3037907" y="2028702"/>
                  <a:pt x="3037907" y="2028231"/>
                </a:cubicBezTo>
                <a:lnTo>
                  <a:pt x="3037907" y="1923074"/>
                </a:lnTo>
                <a:cubicBezTo>
                  <a:pt x="3037907" y="1920600"/>
                  <a:pt x="3038564" y="1918833"/>
                  <a:pt x="3039880" y="1917772"/>
                </a:cubicBezTo>
                <a:cubicBezTo>
                  <a:pt x="3041196" y="1916712"/>
                  <a:pt x="3042663" y="1916182"/>
                  <a:pt x="3044278" y="1916182"/>
                </a:cubicBezTo>
                <a:close/>
                <a:moveTo>
                  <a:pt x="2577554" y="1916182"/>
                </a:moveTo>
                <a:lnTo>
                  <a:pt x="2586887" y="1916182"/>
                </a:lnTo>
                <a:cubicBezTo>
                  <a:pt x="2588801" y="1916182"/>
                  <a:pt x="2590475" y="1916359"/>
                  <a:pt x="2591911" y="1916712"/>
                </a:cubicBezTo>
                <a:cubicBezTo>
                  <a:pt x="2593348" y="1917066"/>
                  <a:pt x="2594605" y="1917625"/>
                  <a:pt x="2595681" y="1918391"/>
                </a:cubicBezTo>
                <a:cubicBezTo>
                  <a:pt x="2596757" y="1919157"/>
                  <a:pt x="2597654" y="1920129"/>
                  <a:pt x="2598373" y="1921307"/>
                </a:cubicBezTo>
                <a:cubicBezTo>
                  <a:pt x="2599091" y="1922486"/>
                  <a:pt x="2599719" y="1923870"/>
                  <a:pt x="2600258" y="1925460"/>
                </a:cubicBezTo>
                <a:lnTo>
                  <a:pt x="2632956" y="2008260"/>
                </a:lnTo>
                <a:lnTo>
                  <a:pt x="2633398" y="2008260"/>
                </a:lnTo>
                <a:lnTo>
                  <a:pt x="2667421" y="1925726"/>
                </a:lnTo>
                <a:cubicBezTo>
                  <a:pt x="2668078" y="1923958"/>
                  <a:pt x="2668796" y="1922456"/>
                  <a:pt x="2669574" y="1921219"/>
                </a:cubicBezTo>
                <a:cubicBezTo>
                  <a:pt x="2670353" y="1919982"/>
                  <a:pt x="2671207" y="1918995"/>
                  <a:pt x="2672134" y="1918258"/>
                </a:cubicBezTo>
                <a:cubicBezTo>
                  <a:pt x="2673061" y="1917523"/>
                  <a:pt x="2674094" y="1916992"/>
                  <a:pt x="2675230" y="1916668"/>
                </a:cubicBezTo>
                <a:cubicBezTo>
                  <a:pt x="2676367" y="1916344"/>
                  <a:pt x="2677684" y="1916182"/>
                  <a:pt x="2679181" y="1916182"/>
                </a:cubicBezTo>
                <a:lnTo>
                  <a:pt x="2688966" y="1916182"/>
                </a:lnTo>
                <a:cubicBezTo>
                  <a:pt x="2689864" y="1916182"/>
                  <a:pt x="2690717" y="1916314"/>
                  <a:pt x="2691525" y="1916580"/>
                </a:cubicBezTo>
                <a:cubicBezTo>
                  <a:pt x="2692333" y="1916845"/>
                  <a:pt x="2693021" y="1917257"/>
                  <a:pt x="2693590" y="1917817"/>
                </a:cubicBezTo>
                <a:cubicBezTo>
                  <a:pt x="2694159" y="1918377"/>
                  <a:pt x="2694623" y="1919084"/>
                  <a:pt x="2694982" y="1919937"/>
                </a:cubicBezTo>
                <a:cubicBezTo>
                  <a:pt x="2695341" y="1920792"/>
                  <a:pt x="2695520" y="1921837"/>
                  <a:pt x="2695520" y="1923074"/>
                </a:cubicBezTo>
                <a:lnTo>
                  <a:pt x="2695520" y="2028231"/>
                </a:lnTo>
                <a:cubicBezTo>
                  <a:pt x="2695520" y="2028702"/>
                  <a:pt x="2695399" y="2029114"/>
                  <a:pt x="2695156" y="2029468"/>
                </a:cubicBezTo>
                <a:cubicBezTo>
                  <a:pt x="2694914" y="2029821"/>
                  <a:pt x="2694489" y="2030101"/>
                  <a:pt x="2693882" y="2030307"/>
                </a:cubicBezTo>
                <a:cubicBezTo>
                  <a:pt x="2693275" y="2030514"/>
                  <a:pt x="2692502" y="2030690"/>
                  <a:pt x="2691561" y="2030838"/>
                </a:cubicBezTo>
                <a:cubicBezTo>
                  <a:pt x="2690620" y="2030985"/>
                  <a:pt x="2689392" y="2031059"/>
                  <a:pt x="2687875" y="2031059"/>
                </a:cubicBezTo>
                <a:cubicBezTo>
                  <a:pt x="2686480" y="2031059"/>
                  <a:pt x="2685281" y="2030985"/>
                  <a:pt x="2684280" y="2030838"/>
                </a:cubicBezTo>
                <a:cubicBezTo>
                  <a:pt x="2683279" y="2030690"/>
                  <a:pt x="2682490" y="2030514"/>
                  <a:pt x="2681914" y="2030307"/>
                </a:cubicBezTo>
                <a:cubicBezTo>
                  <a:pt x="2681337" y="2030101"/>
                  <a:pt x="2680927" y="2029821"/>
                  <a:pt x="2680685" y="2029468"/>
                </a:cubicBezTo>
                <a:cubicBezTo>
                  <a:pt x="2680442" y="2029114"/>
                  <a:pt x="2680321" y="2028702"/>
                  <a:pt x="2680321" y="2028231"/>
                </a:cubicBezTo>
                <a:lnTo>
                  <a:pt x="2680321" y="1928642"/>
                </a:lnTo>
                <a:lnTo>
                  <a:pt x="2680145" y="1928642"/>
                </a:lnTo>
                <a:lnTo>
                  <a:pt x="2639849" y="2028673"/>
                </a:lnTo>
                <a:cubicBezTo>
                  <a:pt x="2639673" y="2029085"/>
                  <a:pt x="2639422" y="2029438"/>
                  <a:pt x="2639098" y="2029733"/>
                </a:cubicBezTo>
                <a:cubicBezTo>
                  <a:pt x="2638773" y="2030028"/>
                  <a:pt x="2638303" y="2030278"/>
                  <a:pt x="2637684" y="2030484"/>
                </a:cubicBezTo>
                <a:cubicBezTo>
                  <a:pt x="2637065" y="2030690"/>
                  <a:pt x="2636328" y="2030838"/>
                  <a:pt x="2635474" y="2030926"/>
                </a:cubicBezTo>
                <a:cubicBezTo>
                  <a:pt x="2634620" y="2031014"/>
                  <a:pt x="2633604" y="2031059"/>
                  <a:pt x="2632426" y="2031059"/>
                </a:cubicBezTo>
                <a:cubicBezTo>
                  <a:pt x="2631189" y="2031059"/>
                  <a:pt x="2630128" y="2031000"/>
                  <a:pt x="2629244" y="2030882"/>
                </a:cubicBezTo>
                <a:cubicBezTo>
                  <a:pt x="2628362" y="2030764"/>
                  <a:pt x="2627623" y="2030602"/>
                  <a:pt x="2627034" y="2030396"/>
                </a:cubicBezTo>
                <a:cubicBezTo>
                  <a:pt x="2626447" y="2030190"/>
                  <a:pt x="2625989" y="2029940"/>
                  <a:pt x="2625665" y="2029645"/>
                </a:cubicBezTo>
                <a:cubicBezTo>
                  <a:pt x="2625341" y="2029350"/>
                  <a:pt x="2625120" y="2029026"/>
                  <a:pt x="2625001" y="2028673"/>
                </a:cubicBezTo>
                <a:lnTo>
                  <a:pt x="2586471" y="1928642"/>
                </a:lnTo>
                <a:lnTo>
                  <a:pt x="2586383" y="1928642"/>
                </a:lnTo>
                <a:lnTo>
                  <a:pt x="2586383" y="2028231"/>
                </a:lnTo>
                <a:cubicBezTo>
                  <a:pt x="2586383" y="2028702"/>
                  <a:pt x="2586262" y="2029114"/>
                  <a:pt x="2586020" y="2029468"/>
                </a:cubicBezTo>
                <a:cubicBezTo>
                  <a:pt x="2585776" y="2029821"/>
                  <a:pt x="2585352" y="2030101"/>
                  <a:pt x="2584745" y="2030307"/>
                </a:cubicBezTo>
                <a:cubicBezTo>
                  <a:pt x="2584137" y="2030514"/>
                  <a:pt x="2583350" y="2030690"/>
                  <a:pt x="2582378" y="2030838"/>
                </a:cubicBezTo>
                <a:cubicBezTo>
                  <a:pt x="2581407" y="2030985"/>
                  <a:pt x="2580164" y="2031059"/>
                  <a:pt x="2578647" y="2031059"/>
                </a:cubicBezTo>
                <a:cubicBezTo>
                  <a:pt x="2577190" y="2031059"/>
                  <a:pt x="2575977" y="2030985"/>
                  <a:pt x="2575006" y="2030838"/>
                </a:cubicBezTo>
                <a:cubicBezTo>
                  <a:pt x="2574036" y="2030690"/>
                  <a:pt x="2573262" y="2030514"/>
                  <a:pt x="2572685" y="2030307"/>
                </a:cubicBezTo>
                <a:cubicBezTo>
                  <a:pt x="2572108" y="2030101"/>
                  <a:pt x="2571714" y="2029821"/>
                  <a:pt x="2571503" y="2029468"/>
                </a:cubicBezTo>
                <a:cubicBezTo>
                  <a:pt x="2571290" y="2029114"/>
                  <a:pt x="2571183" y="2028702"/>
                  <a:pt x="2571183" y="2028231"/>
                </a:cubicBezTo>
                <a:lnTo>
                  <a:pt x="2571183" y="1923074"/>
                </a:lnTo>
                <a:cubicBezTo>
                  <a:pt x="2571183" y="1920600"/>
                  <a:pt x="2571842" y="1918833"/>
                  <a:pt x="2573157" y="1917772"/>
                </a:cubicBezTo>
                <a:cubicBezTo>
                  <a:pt x="2574474" y="1916712"/>
                  <a:pt x="2575939" y="1916182"/>
                  <a:pt x="2577554" y="1916182"/>
                </a:cubicBezTo>
                <a:close/>
                <a:moveTo>
                  <a:pt x="2101301" y="1916182"/>
                </a:moveTo>
                <a:lnTo>
                  <a:pt x="2110633" y="1916182"/>
                </a:lnTo>
                <a:cubicBezTo>
                  <a:pt x="2112548" y="1916182"/>
                  <a:pt x="2114222" y="1916359"/>
                  <a:pt x="2115659" y="1916712"/>
                </a:cubicBezTo>
                <a:cubicBezTo>
                  <a:pt x="2117094" y="1917066"/>
                  <a:pt x="2118351" y="1917625"/>
                  <a:pt x="2119427" y="1918391"/>
                </a:cubicBezTo>
                <a:cubicBezTo>
                  <a:pt x="2120502" y="1919157"/>
                  <a:pt x="2121400" y="1920129"/>
                  <a:pt x="2122119" y="1921307"/>
                </a:cubicBezTo>
                <a:cubicBezTo>
                  <a:pt x="2122835" y="1922486"/>
                  <a:pt x="2123465" y="1923870"/>
                  <a:pt x="2124002" y="1925460"/>
                </a:cubicBezTo>
                <a:lnTo>
                  <a:pt x="2156698" y="2008260"/>
                </a:lnTo>
                <a:lnTo>
                  <a:pt x="2157140" y="2008260"/>
                </a:lnTo>
                <a:lnTo>
                  <a:pt x="2191161" y="1925726"/>
                </a:lnTo>
                <a:cubicBezTo>
                  <a:pt x="2191818" y="1923958"/>
                  <a:pt x="2192537" y="1922456"/>
                  <a:pt x="2193314" y="1921219"/>
                </a:cubicBezTo>
                <a:cubicBezTo>
                  <a:pt x="2194093" y="1919982"/>
                  <a:pt x="2194946" y="1918995"/>
                  <a:pt x="2195874" y="1918258"/>
                </a:cubicBezTo>
                <a:cubicBezTo>
                  <a:pt x="2196802" y="1917523"/>
                  <a:pt x="2197834" y="1916992"/>
                  <a:pt x="2198971" y="1916668"/>
                </a:cubicBezTo>
                <a:cubicBezTo>
                  <a:pt x="2200109" y="1916344"/>
                  <a:pt x="2201425" y="1916182"/>
                  <a:pt x="2202923" y="1916182"/>
                </a:cubicBezTo>
                <a:lnTo>
                  <a:pt x="2212709" y="1916182"/>
                </a:lnTo>
                <a:cubicBezTo>
                  <a:pt x="2213607" y="1916182"/>
                  <a:pt x="2214460" y="1916314"/>
                  <a:pt x="2215269" y="1916580"/>
                </a:cubicBezTo>
                <a:cubicBezTo>
                  <a:pt x="2216076" y="1916845"/>
                  <a:pt x="2216764" y="1917257"/>
                  <a:pt x="2217332" y="1917817"/>
                </a:cubicBezTo>
                <a:cubicBezTo>
                  <a:pt x="2217902" y="1918377"/>
                  <a:pt x="2218365" y="1919084"/>
                  <a:pt x="2218725" y="1919937"/>
                </a:cubicBezTo>
                <a:cubicBezTo>
                  <a:pt x="2219085" y="1920792"/>
                  <a:pt x="2219264" y="1921837"/>
                  <a:pt x="2219264" y="1923074"/>
                </a:cubicBezTo>
                <a:lnTo>
                  <a:pt x="2219264" y="2028231"/>
                </a:lnTo>
                <a:cubicBezTo>
                  <a:pt x="2219264" y="2028702"/>
                  <a:pt x="2219142" y="2029114"/>
                  <a:pt x="2218900" y="2029468"/>
                </a:cubicBezTo>
                <a:cubicBezTo>
                  <a:pt x="2218657" y="2029821"/>
                  <a:pt x="2218232" y="2030101"/>
                  <a:pt x="2217626" y="2030307"/>
                </a:cubicBezTo>
                <a:cubicBezTo>
                  <a:pt x="2217018" y="2030514"/>
                  <a:pt x="2216245" y="2030690"/>
                  <a:pt x="2215304" y="2030838"/>
                </a:cubicBezTo>
                <a:cubicBezTo>
                  <a:pt x="2214364" y="2030985"/>
                  <a:pt x="2213134" y="2031059"/>
                  <a:pt x="2211618" y="2031059"/>
                </a:cubicBezTo>
                <a:cubicBezTo>
                  <a:pt x="2210222" y="2031059"/>
                  <a:pt x="2209024" y="2030985"/>
                  <a:pt x="2208022" y="2030838"/>
                </a:cubicBezTo>
                <a:cubicBezTo>
                  <a:pt x="2207020" y="2030690"/>
                  <a:pt x="2206232" y="2030514"/>
                  <a:pt x="2205655" y="2030307"/>
                </a:cubicBezTo>
                <a:cubicBezTo>
                  <a:pt x="2205079" y="2030101"/>
                  <a:pt x="2204669" y="2029821"/>
                  <a:pt x="2204427" y="2029468"/>
                </a:cubicBezTo>
                <a:cubicBezTo>
                  <a:pt x="2204183" y="2029114"/>
                  <a:pt x="2204063" y="2028702"/>
                  <a:pt x="2204063" y="2028231"/>
                </a:cubicBezTo>
                <a:lnTo>
                  <a:pt x="2204063" y="1928642"/>
                </a:lnTo>
                <a:lnTo>
                  <a:pt x="2203886" y="1928642"/>
                </a:lnTo>
                <a:lnTo>
                  <a:pt x="2163590" y="2028673"/>
                </a:lnTo>
                <a:cubicBezTo>
                  <a:pt x="2163414" y="2029085"/>
                  <a:pt x="2163162" y="2029438"/>
                  <a:pt x="2162840" y="2029733"/>
                </a:cubicBezTo>
                <a:cubicBezTo>
                  <a:pt x="2162515" y="2030028"/>
                  <a:pt x="2162044" y="2030278"/>
                  <a:pt x="2161425" y="2030484"/>
                </a:cubicBezTo>
                <a:cubicBezTo>
                  <a:pt x="2160807" y="2030690"/>
                  <a:pt x="2160071" y="2030838"/>
                  <a:pt x="2159217" y="2030926"/>
                </a:cubicBezTo>
                <a:cubicBezTo>
                  <a:pt x="2158362" y="2031014"/>
                  <a:pt x="2157345" y="2031059"/>
                  <a:pt x="2156167" y="2031059"/>
                </a:cubicBezTo>
                <a:cubicBezTo>
                  <a:pt x="2154931" y="2031059"/>
                  <a:pt x="2153871" y="2031000"/>
                  <a:pt x="2152987" y="2030882"/>
                </a:cubicBezTo>
                <a:cubicBezTo>
                  <a:pt x="2152103" y="2030764"/>
                  <a:pt x="2151366" y="2030602"/>
                  <a:pt x="2150779" y="2030396"/>
                </a:cubicBezTo>
                <a:cubicBezTo>
                  <a:pt x="2150189" y="2030190"/>
                  <a:pt x="2149732" y="2029940"/>
                  <a:pt x="2149409" y="2029645"/>
                </a:cubicBezTo>
                <a:cubicBezTo>
                  <a:pt x="2149084" y="2029350"/>
                  <a:pt x="2148864" y="2029026"/>
                  <a:pt x="2148744" y="2028673"/>
                </a:cubicBezTo>
                <a:lnTo>
                  <a:pt x="2110218" y="1928642"/>
                </a:lnTo>
                <a:lnTo>
                  <a:pt x="2110129" y="1928642"/>
                </a:lnTo>
                <a:lnTo>
                  <a:pt x="2110129" y="2028231"/>
                </a:lnTo>
                <a:cubicBezTo>
                  <a:pt x="2110129" y="2028702"/>
                  <a:pt x="2110008" y="2029114"/>
                  <a:pt x="2109765" y="2029468"/>
                </a:cubicBezTo>
                <a:cubicBezTo>
                  <a:pt x="2109523" y="2029821"/>
                  <a:pt x="2109098" y="2030101"/>
                  <a:pt x="2108491" y="2030307"/>
                </a:cubicBezTo>
                <a:cubicBezTo>
                  <a:pt x="2107884" y="2030514"/>
                  <a:pt x="2107096" y="2030690"/>
                  <a:pt x="2106125" y="2030838"/>
                </a:cubicBezTo>
                <a:cubicBezTo>
                  <a:pt x="2105154" y="2030985"/>
                  <a:pt x="2103910" y="2031059"/>
                  <a:pt x="2102394" y="2031059"/>
                </a:cubicBezTo>
                <a:cubicBezTo>
                  <a:pt x="2100938" y="2031059"/>
                  <a:pt x="2099724" y="2030985"/>
                  <a:pt x="2098754" y="2030838"/>
                </a:cubicBezTo>
                <a:cubicBezTo>
                  <a:pt x="2097783" y="2030690"/>
                  <a:pt x="2097009" y="2030514"/>
                  <a:pt x="2096433" y="2030307"/>
                </a:cubicBezTo>
                <a:cubicBezTo>
                  <a:pt x="2095856" y="2030101"/>
                  <a:pt x="2095462" y="2029821"/>
                  <a:pt x="2095250" y="2029468"/>
                </a:cubicBezTo>
                <a:cubicBezTo>
                  <a:pt x="2095037" y="2029114"/>
                  <a:pt x="2094931" y="2028702"/>
                  <a:pt x="2094931" y="2028231"/>
                </a:cubicBezTo>
                <a:lnTo>
                  <a:pt x="2094931" y="1923074"/>
                </a:lnTo>
                <a:cubicBezTo>
                  <a:pt x="2094931" y="1920600"/>
                  <a:pt x="2095589" y="1918833"/>
                  <a:pt x="2096904" y="1917772"/>
                </a:cubicBezTo>
                <a:cubicBezTo>
                  <a:pt x="2098221" y="1916712"/>
                  <a:pt x="2099687" y="1916182"/>
                  <a:pt x="2101301" y="1916182"/>
                </a:cubicBezTo>
                <a:close/>
                <a:moveTo>
                  <a:pt x="1634572" y="1916182"/>
                </a:moveTo>
                <a:lnTo>
                  <a:pt x="1643904" y="1916182"/>
                </a:lnTo>
                <a:cubicBezTo>
                  <a:pt x="1645818" y="1916182"/>
                  <a:pt x="1647505" y="1916359"/>
                  <a:pt x="1648941" y="1916712"/>
                </a:cubicBezTo>
                <a:cubicBezTo>
                  <a:pt x="1650377" y="1917066"/>
                  <a:pt x="1651634" y="1917625"/>
                  <a:pt x="1652710" y="1918391"/>
                </a:cubicBezTo>
                <a:cubicBezTo>
                  <a:pt x="1653787" y="1919157"/>
                  <a:pt x="1654684" y="1920129"/>
                  <a:pt x="1655402" y="1921307"/>
                </a:cubicBezTo>
                <a:cubicBezTo>
                  <a:pt x="1656120" y="1922486"/>
                  <a:pt x="1656748" y="1923870"/>
                  <a:pt x="1657286" y="1925460"/>
                </a:cubicBezTo>
                <a:lnTo>
                  <a:pt x="1689980" y="2008260"/>
                </a:lnTo>
                <a:lnTo>
                  <a:pt x="1690423" y="2008260"/>
                </a:lnTo>
                <a:lnTo>
                  <a:pt x="1724443" y="1925726"/>
                </a:lnTo>
                <a:cubicBezTo>
                  <a:pt x="1725101" y="1923958"/>
                  <a:pt x="1725819" y="1922456"/>
                  <a:pt x="1726597" y="1921219"/>
                </a:cubicBezTo>
                <a:cubicBezTo>
                  <a:pt x="1727376" y="1919982"/>
                  <a:pt x="1728229" y="1918995"/>
                  <a:pt x="1729157" y="1918258"/>
                </a:cubicBezTo>
                <a:cubicBezTo>
                  <a:pt x="1730085" y="1917523"/>
                  <a:pt x="1731117" y="1916992"/>
                  <a:pt x="1732254" y="1916668"/>
                </a:cubicBezTo>
                <a:cubicBezTo>
                  <a:pt x="1733390" y="1916344"/>
                  <a:pt x="1734707" y="1916182"/>
                  <a:pt x="1736204" y="1916182"/>
                </a:cubicBezTo>
                <a:lnTo>
                  <a:pt x="1745989" y="1916182"/>
                </a:lnTo>
                <a:cubicBezTo>
                  <a:pt x="1746888" y="1916182"/>
                  <a:pt x="1747741" y="1916314"/>
                  <a:pt x="1748549" y="1916580"/>
                </a:cubicBezTo>
                <a:cubicBezTo>
                  <a:pt x="1749357" y="1916845"/>
                  <a:pt x="1750045" y="1917257"/>
                  <a:pt x="1750614" y="1917817"/>
                </a:cubicBezTo>
                <a:cubicBezTo>
                  <a:pt x="1751182" y="1918377"/>
                  <a:pt x="1751646" y="1919084"/>
                  <a:pt x="1752005" y="1919937"/>
                </a:cubicBezTo>
                <a:cubicBezTo>
                  <a:pt x="1752364" y="1920792"/>
                  <a:pt x="1752543" y="1921837"/>
                  <a:pt x="1752543" y="1923074"/>
                </a:cubicBezTo>
                <a:lnTo>
                  <a:pt x="1752543" y="2028231"/>
                </a:lnTo>
                <a:cubicBezTo>
                  <a:pt x="1752543" y="2028702"/>
                  <a:pt x="1752422" y="2029114"/>
                  <a:pt x="1752179" y="2029468"/>
                </a:cubicBezTo>
                <a:cubicBezTo>
                  <a:pt x="1751937" y="2029821"/>
                  <a:pt x="1751513" y="2030101"/>
                  <a:pt x="1750905" y="2030307"/>
                </a:cubicBezTo>
                <a:cubicBezTo>
                  <a:pt x="1750298" y="2030514"/>
                  <a:pt x="1749524" y="2030690"/>
                  <a:pt x="1748585" y="2030838"/>
                </a:cubicBezTo>
                <a:cubicBezTo>
                  <a:pt x="1747644" y="2030985"/>
                  <a:pt x="1746415" y="2031059"/>
                  <a:pt x="1744899" y="2031059"/>
                </a:cubicBezTo>
                <a:cubicBezTo>
                  <a:pt x="1743503" y="2031059"/>
                  <a:pt x="1742305" y="2030985"/>
                  <a:pt x="1741304" y="2030838"/>
                </a:cubicBezTo>
                <a:cubicBezTo>
                  <a:pt x="1740302" y="2030690"/>
                  <a:pt x="1739514" y="2030514"/>
                  <a:pt x="1738937" y="2030307"/>
                </a:cubicBezTo>
                <a:cubicBezTo>
                  <a:pt x="1738360" y="2030101"/>
                  <a:pt x="1737951" y="2029821"/>
                  <a:pt x="1737708" y="2029468"/>
                </a:cubicBezTo>
                <a:cubicBezTo>
                  <a:pt x="1737465" y="2029114"/>
                  <a:pt x="1737344" y="2028702"/>
                  <a:pt x="1737344" y="2028231"/>
                </a:cubicBezTo>
                <a:lnTo>
                  <a:pt x="1737344" y="1928642"/>
                </a:lnTo>
                <a:lnTo>
                  <a:pt x="1737167" y="1928642"/>
                </a:lnTo>
                <a:lnTo>
                  <a:pt x="1696873" y="2028673"/>
                </a:lnTo>
                <a:cubicBezTo>
                  <a:pt x="1696697" y="2029085"/>
                  <a:pt x="1696447" y="2029438"/>
                  <a:pt x="1696122" y="2029733"/>
                </a:cubicBezTo>
                <a:cubicBezTo>
                  <a:pt x="1695798" y="2030028"/>
                  <a:pt x="1695327" y="2030278"/>
                  <a:pt x="1694709" y="2030484"/>
                </a:cubicBezTo>
                <a:cubicBezTo>
                  <a:pt x="1694091" y="2030690"/>
                  <a:pt x="1693353" y="2030838"/>
                  <a:pt x="1692500" y="2030926"/>
                </a:cubicBezTo>
                <a:cubicBezTo>
                  <a:pt x="1691646" y="2031014"/>
                  <a:pt x="1690629" y="2031059"/>
                  <a:pt x="1689451" y="2031059"/>
                </a:cubicBezTo>
                <a:cubicBezTo>
                  <a:pt x="1688214" y="2031059"/>
                  <a:pt x="1687153" y="2031000"/>
                  <a:pt x="1686270" y="2030882"/>
                </a:cubicBezTo>
                <a:cubicBezTo>
                  <a:pt x="1685387" y="2030764"/>
                  <a:pt x="1684650" y="2030602"/>
                  <a:pt x="1684061" y="2030396"/>
                </a:cubicBezTo>
                <a:cubicBezTo>
                  <a:pt x="1683472" y="2030190"/>
                  <a:pt x="1683015" y="2029940"/>
                  <a:pt x="1682691" y="2029645"/>
                </a:cubicBezTo>
                <a:cubicBezTo>
                  <a:pt x="1682366" y="2029350"/>
                  <a:pt x="1682146" y="2029026"/>
                  <a:pt x="1682029" y="2028673"/>
                </a:cubicBezTo>
                <a:lnTo>
                  <a:pt x="1643489" y="1928642"/>
                </a:lnTo>
                <a:lnTo>
                  <a:pt x="1643400" y="1928642"/>
                </a:lnTo>
                <a:lnTo>
                  <a:pt x="1643400" y="2028231"/>
                </a:lnTo>
                <a:cubicBezTo>
                  <a:pt x="1643400" y="2028702"/>
                  <a:pt x="1643279" y="2029114"/>
                  <a:pt x="1643036" y="2029468"/>
                </a:cubicBezTo>
                <a:cubicBezTo>
                  <a:pt x="1642795" y="2029821"/>
                  <a:pt x="1642369" y="2030101"/>
                  <a:pt x="1641762" y="2030307"/>
                </a:cubicBezTo>
                <a:cubicBezTo>
                  <a:pt x="1641155" y="2030514"/>
                  <a:pt x="1640366" y="2030690"/>
                  <a:pt x="1639395" y="2030838"/>
                </a:cubicBezTo>
                <a:cubicBezTo>
                  <a:pt x="1638425" y="2030985"/>
                  <a:pt x="1637181" y="2031059"/>
                  <a:pt x="1635663" y="2031059"/>
                </a:cubicBezTo>
                <a:cubicBezTo>
                  <a:pt x="1634208" y="2031059"/>
                  <a:pt x="1632994" y="2030985"/>
                  <a:pt x="1632024" y="2030838"/>
                </a:cubicBezTo>
                <a:cubicBezTo>
                  <a:pt x="1631053" y="2030690"/>
                  <a:pt x="1630279" y="2030514"/>
                  <a:pt x="1629702" y="2030307"/>
                </a:cubicBezTo>
                <a:cubicBezTo>
                  <a:pt x="1629126" y="2030101"/>
                  <a:pt x="1628731" y="2029821"/>
                  <a:pt x="1628519" y="2029468"/>
                </a:cubicBezTo>
                <a:cubicBezTo>
                  <a:pt x="1628307" y="2029114"/>
                  <a:pt x="1628201" y="2028702"/>
                  <a:pt x="1628201" y="2028231"/>
                </a:cubicBezTo>
                <a:lnTo>
                  <a:pt x="1628201" y="1923074"/>
                </a:lnTo>
                <a:cubicBezTo>
                  <a:pt x="1628201" y="1920600"/>
                  <a:pt x="1628859" y="1918833"/>
                  <a:pt x="1630174" y="1917772"/>
                </a:cubicBezTo>
                <a:cubicBezTo>
                  <a:pt x="1631490" y="1916712"/>
                  <a:pt x="1632956" y="1916182"/>
                  <a:pt x="1634572" y="1916182"/>
                </a:cubicBezTo>
                <a:close/>
                <a:moveTo>
                  <a:pt x="1158325" y="1916182"/>
                </a:moveTo>
                <a:lnTo>
                  <a:pt x="1167656" y="1916182"/>
                </a:lnTo>
                <a:cubicBezTo>
                  <a:pt x="1169570" y="1916182"/>
                  <a:pt x="1171246" y="1916359"/>
                  <a:pt x="1172681" y="1916712"/>
                </a:cubicBezTo>
                <a:cubicBezTo>
                  <a:pt x="1174116" y="1917066"/>
                  <a:pt x="1175373" y="1917625"/>
                  <a:pt x="1176449" y="1918391"/>
                </a:cubicBezTo>
                <a:cubicBezTo>
                  <a:pt x="1177526" y="1919157"/>
                  <a:pt x="1178423" y="1920129"/>
                  <a:pt x="1179141" y="1921307"/>
                </a:cubicBezTo>
                <a:cubicBezTo>
                  <a:pt x="1179860" y="1922486"/>
                  <a:pt x="1180487" y="1923870"/>
                  <a:pt x="1181026" y="1925460"/>
                </a:cubicBezTo>
                <a:lnTo>
                  <a:pt x="1213720" y="2008260"/>
                </a:lnTo>
                <a:lnTo>
                  <a:pt x="1214162" y="2008260"/>
                </a:lnTo>
                <a:lnTo>
                  <a:pt x="1248184" y="1925726"/>
                </a:lnTo>
                <a:cubicBezTo>
                  <a:pt x="1248842" y="1923958"/>
                  <a:pt x="1249560" y="1922456"/>
                  <a:pt x="1250339" y="1921219"/>
                </a:cubicBezTo>
                <a:cubicBezTo>
                  <a:pt x="1251117" y="1919982"/>
                  <a:pt x="1251970" y="1918995"/>
                  <a:pt x="1252898" y="1918258"/>
                </a:cubicBezTo>
                <a:cubicBezTo>
                  <a:pt x="1253826" y="1917523"/>
                  <a:pt x="1254859" y="1916992"/>
                  <a:pt x="1255995" y="1916668"/>
                </a:cubicBezTo>
                <a:cubicBezTo>
                  <a:pt x="1257132" y="1916344"/>
                  <a:pt x="1258449" y="1916182"/>
                  <a:pt x="1259945" y="1916182"/>
                </a:cubicBezTo>
                <a:lnTo>
                  <a:pt x="1269730" y="1916182"/>
                </a:lnTo>
                <a:cubicBezTo>
                  <a:pt x="1270629" y="1916182"/>
                  <a:pt x="1271482" y="1916314"/>
                  <a:pt x="1272290" y="1916580"/>
                </a:cubicBezTo>
                <a:cubicBezTo>
                  <a:pt x="1273098" y="1916845"/>
                  <a:pt x="1273787" y="1917257"/>
                  <a:pt x="1274354" y="1917817"/>
                </a:cubicBezTo>
                <a:cubicBezTo>
                  <a:pt x="1274924" y="1918377"/>
                  <a:pt x="1275389" y="1919084"/>
                  <a:pt x="1275746" y="1919937"/>
                </a:cubicBezTo>
                <a:cubicBezTo>
                  <a:pt x="1276106" y="1920792"/>
                  <a:pt x="1276286" y="1921837"/>
                  <a:pt x="1276286" y="1923074"/>
                </a:cubicBezTo>
                <a:lnTo>
                  <a:pt x="1276286" y="2028231"/>
                </a:lnTo>
                <a:cubicBezTo>
                  <a:pt x="1276286" y="2028702"/>
                  <a:pt x="1276164" y="2029114"/>
                  <a:pt x="1275921" y="2029468"/>
                </a:cubicBezTo>
                <a:cubicBezTo>
                  <a:pt x="1275679" y="2029821"/>
                  <a:pt x="1275255" y="2030101"/>
                  <a:pt x="1274647" y="2030307"/>
                </a:cubicBezTo>
                <a:cubicBezTo>
                  <a:pt x="1274040" y="2030514"/>
                  <a:pt x="1273266" y="2030690"/>
                  <a:pt x="1272325" y="2030838"/>
                </a:cubicBezTo>
                <a:cubicBezTo>
                  <a:pt x="1271385" y="2030985"/>
                  <a:pt x="1270157" y="2031059"/>
                  <a:pt x="1268641" y="2031059"/>
                </a:cubicBezTo>
                <a:cubicBezTo>
                  <a:pt x="1267244" y="2031059"/>
                  <a:pt x="1266047" y="2030985"/>
                  <a:pt x="1265045" y="2030838"/>
                </a:cubicBezTo>
                <a:cubicBezTo>
                  <a:pt x="1264044" y="2030690"/>
                  <a:pt x="1263256" y="2030514"/>
                  <a:pt x="1262678" y="2030307"/>
                </a:cubicBezTo>
                <a:cubicBezTo>
                  <a:pt x="1262102" y="2030101"/>
                  <a:pt x="1261692" y="2029821"/>
                  <a:pt x="1261450" y="2029468"/>
                </a:cubicBezTo>
                <a:cubicBezTo>
                  <a:pt x="1261207" y="2029114"/>
                  <a:pt x="1261087" y="2028702"/>
                  <a:pt x="1261087" y="2028231"/>
                </a:cubicBezTo>
                <a:lnTo>
                  <a:pt x="1261087" y="1928642"/>
                </a:lnTo>
                <a:lnTo>
                  <a:pt x="1260910" y="1928642"/>
                </a:lnTo>
                <a:lnTo>
                  <a:pt x="1220612" y="2028673"/>
                </a:lnTo>
                <a:cubicBezTo>
                  <a:pt x="1220437" y="2029085"/>
                  <a:pt x="1220185" y="2029438"/>
                  <a:pt x="1219861" y="2029733"/>
                </a:cubicBezTo>
                <a:cubicBezTo>
                  <a:pt x="1219537" y="2030028"/>
                  <a:pt x="1219065" y="2030278"/>
                  <a:pt x="1218447" y="2030484"/>
                </a:cubicBezTo>
                <a:cubicBezTo>
                  <a:pt x="1217829" y="2030690"/>
                  <a:pt x="1217093" y="2030838"/>
                  <a:pt x="1216239" y="2030926"/>
                </a:cubicBezTo>
                <a:cubicBezTo>
                  <a:pt x="1215384" y="2031014"/>
                  <a:pt x="1214368" y="2031059"/>
                  <a:pt x="1213189" y="2031059"/>
                </a:cubicBezTo>
                <a:cubicBezTo>
                  <a:pt x="1211953" y="2031059"/>
                  <a:pt x="1210892" y="2031000"/>
                  <a:pt x="1210008" y="2030882"/>
                </a:cubicBezTo>
                <a:cubicBezTo>
                  <a:pt x="1209124" y="2030764"/>
                  <a:pt x="1208388" y="2030602"/>
                  <a:pt x="1207800" y="2030396"/>
                </a:cubicBezTo>
                <a:cubicBezTo>
                  <a:pt x="1207210" y="2030190"/>
                  <a:pt x="1206754" y="2029940"/>
                  <a:pt x="1206430" y="2029645"/>
                </a:cubicBezTo>
                <a:cubicBezTo>
                  <a:pt x="1206106" y="2029350"/>
                  <a:pt x="1205885" y="2029026"/>
                  <a:pt x="1205767" y="2028673"/>
                </a:cubicBezTo>
                <a:lnTo>
                  <a:pt x="1167241" y="1928642"/>
                </a:lnTo>
                <a:lnTo>
                  <a:pt x="1167153" y="1928642"/>
                </a:lnTo>
                <a:lnTo>
                  <a:pt x="1167153" y="2028231"/>
                </a:lnTo>
                <a:cubicBezTo>
                  <a:pt x="1167153" y="2028702"/>
                  <a:pt x="1167032" y="2029114"/>
                  <a:pt x="1166788" y="2029468"/>
                </a:cubicBezTo>
                <a:cubicBezTo>
                  <a:pt x="1166546" y="2029821"/>
                  <a:pt x="1166122" y="2030101"/>
                  <a:pt x="1165515" y="2030307"/>
                </a:cubicBezTo>
                <a:cubicBezTo>
                  <a:pt x="1164908" y="2030514"/>
                  <a:pt x="1164118" y="2030690"/>
                  <a:pt x="1163148" y="2030838"/>
                </a:cubicBezTo>
                <a:cubicBezTo>
                  <a:pt x="1162177" y="2030985"/>
                  <a:pt x="1160934" y="2031059"/>
                  <a:pt x="1159417" y="2031059"/>
                </a:cubicBezTo>
                <a:cubicBezTo>
                  <a:pt x="1157961" y="2031059"/>
                  <a:pt x="1156747" y="2030985"/>
                  <a:pt x="1155776" y="2030838"/>
                </a:cubicBezTo>
                <a:cubicBezTo>
                  <a:pt x="1154806" y="2030690"/>
                  <a:pt x="1154032" y="2030514"/>
                  <a:pt x="1153455" y="2030307"/>
                </a:cubicBezTo>
                <a:cubicBezTo>
                  <a:pt x="1152879" y="2030101"/>
                  <a:pt x="1152484" y="2029821"/>
                  <a:pt x="1152272" y="2029468"/>
                </a:cubicBezTo>
                <a:cubicBezTo>
                  <a:pt x="1152060" y="2029114"/>
                  <a:pt x="1151955" y="2028702"/>
                  <a:pt x="1151955" y="2028231"/>
                </a:cubicBezTo>
                <a:lnTo>
                  <a:pt x="1151955" y="1923074"/>
                </a:lnTo>
                <a:cubicBezTo>
                  <a:pt x="1151955" y="1920600"/>
                  <a:pt x="1152612" y="1918833"/>
                  <a:pt x="1153928" y="1917772"/>
                </a:cubicBezTo>
                <a:cubicBezTo>
                  <a:pt x="1155244" y="1916712"/>
                  <a:pt x="1156709" y="1916182"/>
                  <a:pt x="1158325" y="1916182"/>
                </a:cubicBezTo>
                <a:close/>
                <a:moveTo>
                  <a:pt x="691620" y="1916182"/>
                </a:moveTo>
                <a:lnTo>
                  <a:pt x="700951" y="1916182"/>
                </a:lnTo>
                <a:cubicBezTo>
                  <a:pt x="702865" y="1916182"/>
                  <a:pt x="704540" y="1916359"/>
                  <a:pt x="705976" y="1916712"/>
                </a:cubicBezTo>
                <a:cubicBezTo>
                  <a:pt x="707412" y="1917066"/>
                  <a:pt x="708667" y="1917625"/>
                  <a:pt x="709745" y="1918391"/>
                </a:cubicBezTo>
                <a:cubicBezTo>
                  <a:pt x="710822" y="1919157"/>
                  <a:pt x="711719" y="1920129"/>
                  <a:pt x="712437" y="1921307"/>
                </a:cubicBezTo>
                <a:cubicBezTo>
                  <a:pt x="713155" y="1922486"/>
                  <a:pt x="713783" y="1923870"/>
                  <a:pt x="714321" y="1925460"/>
                </a:cubicBezTo>
                <a:lnTo>
                  <a:pt x="747005" y="2008260"/>
                </a:lnTo>
                <a:lnTo>
                  <a:pt x="747447" y="2008260"/>
                </a:lnTo>
                <a:lnTo>
                  <a:pt x="781467" y="1925726"/>
                </a:lnTo>
                <a:cubicBezTo>
                  <a:pt x="782125" y="1923958"/>
                  <a:pt x="782843" y="1922456"/>
                  <a:pt x="783621" y="1921219"/>
                </a:cubicBezTo>
                <a:cubicBezTo>
                  <a:pt x="784399" y="1919982"/>
                  <a:pt x="785253" y="1918995"/>
                  <a:pt x="786180" y="1918258"/>
                </a:cubicBezTo>
                <a:cubicBezTo>
                  <a:pt x="787108" y="1917523"/>
                  <a:pt x="788141" y="1916992"/>
                  <a:pt x="789277" y="1916668"/>
                </a:cubicBezTo>
                <a:cubicBezTo>
                  <a:pt x="790414" y="1916344"/>
                  <a:pt x="791731" y="1916182"/>
                  <a:pt x="793227" y="1916182"/>
                </a:cubicBezTo>
                <a:lnTo>
                  <a:pt x="803012" y="1916182"/>
                </a:lnTo>
                <a:cubicBezTo>
                  <a:pt x="803909" y="1916182"/>
                  <a:pt x="804762" y="1916314"/>
                  <a:pt x="805570" y="1916580"/>
                </a:cubicBezTo>
                <a:cubicBezTo>
                  <a:pt x="806378" y="1916845"/>
                  <a:pt x="807066" y="1917257"/>
                  <a:pt x="807634" y="1917817"/>
                </a:cubicBezTo>
                <a:cubicBezTo>
                  <a:pt x="808204" y="1918377"/>
                  <a:pt x="808667" y="1919084"/>
                  <a:pt x="809026" y="1919937"/>
                </a:cubicBezTo>
                <a:cubicBezTo>
                  <a:pt x="809386" y="1920792"/>
                  <a:pt x="809564" y="1921837"/>
                  <a:pt x="809564" y="1923074"/>
                </a:cubicBezTo>
                <a:lnTo>
                  <a:pt x="809564" y="2028231"/>
                </a:lnTo>
                <a:cubicBezTo>
                  <a:pt x="809564" y="2028702"/>
                  <a:pt x="809443" y="2029114"/>
                  <a:pt x="809201" y="2029468"/>
                </a:cubicBezTo>
                <a:cubicBezTo>
                  <a:pt x="808958" y="2029821"/>
                  <a:pt x="808534" y="2030101"/>
                  <a:pt x="807927" y="2030307"/>
                </a:cubicBezTo>
                <a:cubicBezTo>
                  <a:pt x="807320" y="2030514"/>
                  <a:pt x="806546" y="2030690"/>
                  <a:pt x="805606" y="2030838"/>
                </a:cubicBezTo>
                <a:cubicBezTo>
                  <a:pt x="804667" y="2030985"/>
                  <a:pt x="803438" y="2031059"/>
                  <a:pt x="801920" y="2031059"/>
                </a:cubicBezTo>
                <a:cubicBezTo>
                  <a:pt x="800526" y="2031059"/>
                  <a:pt x="799326" y="2030985"/>
                  <a:pt x="798326" y="2030838"/>
                </a:cubicBezTo>
                <a:cubicBezTo>
                  <a:pt x="797327" y="2030690"/>
                  <a:pt x="796537" y="2030514"/>
                  <a:pt x="795960" y="2030307"/>
                </a:cubicBezTo>
                <a:cubicBezTo>
                  <a:pt x="795384" y="2030101"/>
                  <a:pt x="794975" y="2029821"/>
                  <a:pt x="794732" y="2029468"/>
                </a:cubicBezTo>
                <a:cubicBezTo>
                  <a:pt x="794490" y="2029114"/>
                  <a:pt x="794368" y="2028702"/>
                  <a:pt x="794368" y="2028231"/>
                </a:cubicBezTo>
                <a:lnTo>
                  <a:pt x="794368" y="1928642"/>
                </a:lnTo>
                <a:lnTo>
                  <a:pt x="794191" y="1928642"/>
                </a:lnTo>
                <a:lnTo>
                  <a:pt x="753896" y="2028673"/>
                </a:lnTo>
                <a:cubicBezTo>
                  <a:pt x="753720" y="2029085"/>
                  <a:pt x="753469" y="2029438"/>
                  <a:pt x="753146" y="2029733"/>
                </a:cubicBezTo>
                <a:cubicBezTo>
                  <a:pt x="752821" y="2030028"/>
                  <a:pt x="752350" y="2030278"/>
                  <a:pt x="751732" y="2030484"/>
                </a:cubicBezTo>
                <a:cubicBezTo>
                  <a:pt x="751113" y="2030690"/>
                  <a:pt x="750376" y="2030838"/>
                  <a:pt x="749523" y="2030926"/>
                </a:cubicBezTo>
                <a:cubicBezTo>
                  <a:pt x="748670" y="2031014"/>
                  <a:pt x="747653" y="2031059"/>
                  <a:pt x="746478" y="2031059"/>
                </a:cubicBezTo>
                <a:cubicBezTo>
                  <a:pt x="745240" y="2031059"/>
                  <a:pt x="744184" y="2031000"/>
                  <a:pt x="743301" y="2030882"/>
                </a:cubicBezTo>
                <a:cubicBezTo>
                  <a:pt x="742416" y="2030764"/>
                  <a:pt x="741681" y="2030602"/>
                  <a:pt x="741091" y="2030396"/>
                </a:cubicBezTo>
                <a:cubicBezTo>
                  <a:pt x="740502" y="2030190"/>
                  <a:pt x="740047" y="2029940"/>
                  <a:pt x="739722" y="2029645"/>
                </a:cubicBezTo>
                <a:cubicBezTo>
                  <a:pt x="739400" y="2029350"/>
                  <a:pt x="739177" y="2029026"/>
                  <a:pt x="739059" y="2028673"/>
                </a:cubicBezTo>
                <a:lnTo>
                  <a:pt x="700536" y="1928642"/>
                </a:lnTo>
                <a:lnTo>
                  <a:pt x="700448" y="1928642"/>
                </a:lnTo>
                <a:lnTo>
                  <a:pt x="700448" y="2028231"/>
                </a:lnTo>
                <a:cubicBezTo>
                  <a:pt x="700448" y="2028702"/>
                  <a:pt x="700327" y="2029114"/>
                  <a:pt x="700084" y="2029468"/>
                </a:cubicBezTo>
                <a:cubicBezTo>
                  <a:pt x="699841" y="2029821"/>
                  <a:pt x="699416" y="2030101"/>
                  <a:pt x="698809" y="2030307"/>
                </a:cubicBezTo>
                <a:cubicBezTo>
                  <a:pt x="698202" y="2030514"/>
                  <a:pt x="697413" y="2030690"/>
                  <a:pt x="696442" y="2030838"/>
                </a:cubicBezTo>
                <a:cubicBezTo>
                  <a:pt x="695471" y="2030985"/>
                  <a:pt x="694228" y="2031059"/>
                  <a:pt x="692712" y="2031059"/>
                </a:cubicBezTo>
                <a:cubicBezTo>
                  <a:pt x="691256" y="2031059"/>
                  <a:pt x="690041" y="2030985"/>
                  <a:pt x="689072" y="2030838"/>
                </a:cubicBezTo>
                <a:cubicBezTo>
                  <a:pt x="688101" y="2030690"/>
                  <a:pt x="687327" y="2030514"/>
                  <a:pt x="686751" y="2030307"/>
                </a:cubicBezTo>
                <a:cubicBezTo>
                  <a:pt x="686174" y="2030101"/>
                  <a:pt x="685778" y="2029821"/>
                  <a:pt x="685567" y="2029468"/>
                </a:cubicBezTo>
                <a:cubicBezTo>
                  <a:pt x="685354" y="2029114"/>
                  <a:pt x="685249" y="2028702"/>
                  <a:pt x="685249" y="2028231"/>
                </a:cubicBezTo>
                <a:lnTo>
                  <a:pt x="685249" y="1923074"/>
                </a:lnTo>
                <a:cubicBezTo>
                  <a:pt x="685249" y="1920600"/>
                  <a:pt x="685907" y="1918833"/>
                  <a:pt x="687222" y="1917772"/>
                </a:cubicBezTo>
                <a:cubicBezTo>
                  <a:pt x="688539" y="1916712"/>
                  <a:pt x="690003" y="1916182"/>
                  <a:pt x="691620" y="1916182"/>
                </a:cubicBezTo>
                <a:close/>
                <a:moveTo>
                  <a:pt x="215344" y="1916182"/>
                </a:moveTo>
                <a:lnTo>
                  <a:pt x="224676" y="1916182"/>
                </a:lnTo>
                <a:cubicBezTo>
                  <a:pt x="226590" y="1916182"/>
                  <a:pt x="228265" y="1916359"/>
                  <a:pt x="229701" y="1916712"/>
                </a:cubicBezTo>
                <a:cubicBezTo>
                  <a:pt x="231137" y="1917066"/>
                  <a:pt x="232393" y="1917625"/>
                  <a:pt x="233470" y="1918391"/>
                </a:cubicBezTo>
                <a:cubicBezTo>
                  <a:pt x="234546" y="1919157"/>
                  <a:pt x="235443" y="1920129"/>
                  <a:pt x="236161" y="1921307"/>
                </a:cubicBezTo>
                <a:cubicBezTo>
                  <a:pt x="236880" y="1922486"/>
                  <a:pt x="237508" y="1923870"/>
                  <a:pt x="238046" y="1925460"/>
                </a:cubicBezTo>
                <a:lnTo>
                  <a:pt x="270741" y="2008260"/>
                </a:lnTo>
                <a:lnTo>
                  <a:pt x="271183" y="2008260"/>
                </a:lnTo>
                <a:lnTo>
                  <a:pt x="305204" y="1925726"/>
                </a:lnTo>
                <a:cubicBezTo>
                  <a:pt x="305862" y="1923958"/>
                  <a:pt x="306580" y="1922456"/>
                  <a:pt x="307358" y="1921219"/>
                </a:cubicBezTo>
                <a:cubicBezTo>
                  <a:pt x="308137" y="1919982"/>
                  <a:pt x="308990" y="1918995"/>
                  <a:pt x="309918" y="1918258"/>
                </a:cubicBezTo>
                <a:cubicBezTo>
                  <a:pt x="310845" y="1917523"/>
                  <a:pt x="311878" y="1916992"/>
                  <a:pt x="313015" y="1916668"/>
                </a:cubicBezTo>
                <a:cubicBezTo>
                  <a:pt x="314151" y="1916344"/>
                  <a:pt x="315468" y="1916182"/>
                  <a:pt x="316965" y="1916182"/>
                </a:cubicBezTo>
                <a:lnTo>
                  <a:pt x="326750" y="1916182"/>
                </a:lnTo>
                <a:cubicBezTo>
                  <a:pt x="327649" y="1916182"/>
                  <a:pt x="328502" y="1916314"/>
                  <a:pt x="329309" y="1916580"/>
                </a:cubicBezTo>
                <a:cubicBezTo>
                  <a:pt x="330117" y="1916845"/>
                  <a:pt x="330805" y="1917257"/>
                  <a:pt x="331374" y="1917817"/>
                </a:cubicBezTo>
                <a:cubicBezTo>
                  <a:pt x="331943" y="1918377"/>
                  <a:pt x="332407" y="1919084"/>
                  <a:pt x="332766" y="1919937"/>
                </a:cubicBezTo>
                <a:cubicBezTo>
                  <a:pt x="333125" y="1920792"/>
                  <a:pt x="333305" y="1921837"/>
                  <a:pt x="333305" y="1923074"/>
                </a:cubicBezTo>
                <a:lnTo>
                  <a:pt x="333305" y="2028231"/>
                </a:lnTo>
                <a:cubicBezTo>
                  <a:pt x="333305" y="2028702"/>
                  <a:pt x="333183" y="2029114"/>
                  <a:pt x="332941" y="2029468"/>
                </a:cubicBezTo>
                <a:cubicBezTo>
                  <a:pt x="332698" y="2029821"/>
                  <a:pt x="332273" y="2030101"/>
                  <a:pt x="331666" y="2030307"/>
                </a:cubicBezTo>
                <a:cubicBezTo>
                  <a:pt x="331059" y="2030514"/>
                  <a:pt x="330286" y="2030690"/>
                  <a:pt x="329345" y="2030838"/>
                </a:cubicBezTo>
                <a:cubicBezTo>
                  <a:pt x="328405" y="2030985"/>
                  <a:pt x="327176" y="2031059"/>
                  <a:pt x="325659" y="2031059"/>
                </a:cubicBezTo>
                <a:cubicBezTo>
                  <a:pt x="324264" y="2031059"/>
                  <a:pt x="323066" y="2030985"/>
                  <a:pt x="322065" y="2030838"/>
                </a:cubicBezTo>
                <a:cubicBezTo>
                  <a:pt x="321064" y="2030690"/>
                  <a:pt x="320275" y="2030514"/>
                  <a:pt x="319698" y="2030307"/>
                </a:cubicBezTo>
                <a:cubicBezTo>
                  <a:pt x="319121" y="2030101"/>
                  <a:pt x="318712" y="2029821"/>
                  <a:pt x="318469" y="2029468"/>
                </a:cubicBezTo>
                <a:cubicBezTo>
                  <a:pt x="318227" y="2029114"/>
                  <a:pt x="318105" y="2028702"/>
                  <a:pt x="318105" y="2028231"/>
                </a:cubicBezTo>
                <a:lnTo>
                  <a:pt x="318105" y="1928642"/>
                </a:lnTo>
                <a:lnTo>
                  <a:pt x="317929" y="1928642"/>
                </a:lnTo>
                <a:lnTo>
                  <a:pt x="277634" y="2028673"/>
                </a:lnTo>
                <a:cubicBezTo>
                  <a:pt x="277457" y="2029085"/>
                  <a:pt x="277207" y="2029438"/>
                  <a:pt x="276883" y="2029733"/>
                </a:cubicBezTo>
                <a:cubicBezTo>
                  <a:pt x="276559" y="2030028"/>
                  <a:pt x="276087" y="2030278"/>
                  <a:pt x="275469" y="2030484"/>
                </a:cubicBezTo>
                <a:cubicBezTo>
                  <a:pt x="274850" y="2030690"/>
                  <a:pt x="274114" y="2030838"/>
                  <a:pt x="273260" y="2030926"/>
                </a:cubicBezTo>
                <a:cubicBezTo>
                  <a:pt x="272406" y="2031014"/>
                  <a:pt x="271389" y="2031059"/>
                  <a:pt x="270211" y="2031059"/>
                </a:cubicBezTo>
                <a:cubicBezTo>
                  <a:pt x="268974" y="2031059"/>
                  <a:pt x="267913" y="2031000"/>
                  <a:pt x="267030" y="2030882"/>
                </a:cubicBezTo>
                <a:cubicBezTo>
                  <a:pt x="266146" y="2030764"/>
                  <a:pt x="265410" y="2030602"/>
                  <a:pt x="264820" y="2030396"/>
                </a:cubicBezTo>
                <a:cubicBezTo>
                  <a:pt x="264232" y="2030190"/>
                  <a:pt x="263775" y="2029940"/>
                  <a:pt x="263451" y="2029645"/>
                </a:cubicBezTo>
                <a:cubicBezTo>
                  <a:pt x="263127" y="2029350"/>
                  <a:pt x="262906" y="2029026"/>
                  <a:pt x="262788" y="2028673"/>
                </a:cubicBezTo>
                <a:lnTo>
                  <a:pt x="224261" y="1928642"/>
                </a:lnTo>
                <a:lnTo>
                  <a:pt x="224173" y="1928642"/>
                </a:lnTo>
                <a:lnTo>
                  <a:pt x="224173" y="2028231"/>
                </a:lnTo>
                <a:cubicBezTo>
                  <a:pt x="224173" y="2028702"/>
                  <a:pt x="224051" y="2029114"/>
                  <a:pt x="223809" y="2029468"/>
                </a:cubicBezTo>
                <a:cubicBezTo>
                  <a:pt x="223566" y="2029821"/>
                  <a:pt x="223142" y="2030101"/>
                  <a:pt x="222534" y="2030307"/>
                </a:cubicBezTo>
                <a:cubicBezTo>
                  <a:pt x="221927" y="2030514"/>
                  <a:pt x="221138" y="2030690"/>
                  <a:pt x="220168" y="2030838"/>
                </a:cubicBezTo>
                <a:cubicBezTo>
                  <a:pt x="219197" y="2030985"/>
                  <a:pt x="217953" y="2031059"/>
                  <a:pt x="216436" y="2031059"/>
                </a:cubicBezTo>
                <a:cubicBezTo>
                  <a:pt x="214980" y="2031059"/>
                  <a:pt x="213767" y="2030985"/>
                  <a:pt x="212796" y="2030838"/>
                </a:cubicBezTo>
                <a:cubicBezTo>
                  <a:pt x="211826" y="2030690"/>
                  <a:pt x="211052" y="2030514"/>
                  <a:pt x="210475" y="2030307"/>
                </a:cubicBezTo>
                <a:cubicBezTo>
                  <a:pt x="209899" y="2030101"/>
                  <a:pt x="209504" y="2029821"/>
                  <a:pt x="209292" y="2029468"/>
                </a:cubicBezTo>
                <a:cubicBezTo>
                  <a:pt x="209080" y="2029114"/>
                  <a:pt x="208974" y="2028702"/>
                  <a:pt x="208974" y="2028231"/>
                </a:cubicBezTo>
                <a:lnTo>
                  <a:pt x="208974" y="1923074"/>
                </a:lnTo>
                <a:cubicBezTo>
                  <a:pt x="208974" y="1920600"/>
                  <a:pt x="209632" y="1918833"/>
                  <a:pt x="210947" y="1917772"/>
                </a:cubicBezTo>
                <a:cubicBezTo>
                  <a:pt x="212263" y="1916712"/>
                  <a:pt x="213729" y="1916182"/>
                  <a:pt x="215344" y="1916182"/>
                </a:cubicBezTo>
                <a:close/>
                <a:moveTo>
                  <a:pt x="8388985" y="1915652"/>
                </a:moveTo>
                <a:cubicBezTo>
                  <a:pt x="8390459" y="1915652"/>
                  <a:pt x="8391681" y="1915725"/>
                  <a:pt x="8392653" y="1915873"/>
                </a:cubicBezTo>
                <a:cubicBezTo>
                  <a:pt x="8393625" y="1916020"/>
                  <a:pt x="8394405" y="1916196"/>
                  <a:pt x="8394994" y="1916403"/>
                </a:cubicBezTo>
                <a:cubicBezTo>
                  <a:pt x="8395584" y="1916609"/>
                  <a:pt x="8395996" y="1916888"/>
                  <a:pt x="8396231" y="1917243"/>
                </a:cubicBezTo>
                <a:cubicBezTo>
                  <a:pt x="8396467" y="1917596"/>
                  <a:pt x="8396585" y="1918008"/>
                  <a:pt x="8396585" y="1918479"/>
                </a:cubicBezTo>
                <a:lnTo>
                  <a:pt x="8396585" y="1964253"/>
                </a:lnTo>
                <a:lnTo>
                  <a:pt x="8448633" y="1964253"/>
                </a:lnTo>
                <a:lnTo>
                  <a:pt x="8448633" y="1918479"/>
                </a:lnTo>
                <a:cubicBezTo>
                  <a:pt x="8448633" y="1918008"/>
                  <a:pt x="8448751" y="1917596"/>
                  <a:pt x="8448986" y="1917243"/>
                </a:cubicBezTo>
                <a:cubicBezTo>
                  <a:pt x="8449222" y="1916888"/>
                  <a:pt x="8449635" y="1916609"/>
                  <a:pt x="8450223" y="1916403"/>
                </a:cubicBezTo>
                <a:cubicBezTo>
                  <a:pt x="8450813" y="1916196"/>
                  <a:pt x="8451579" y="1916020"/>
                  <a:pt x="8452521" y="1915873"/>
                </a:cubicBezTo>
                <a:cubicBezTo>
                  <a:pt x="8453464" y="1915725"/>
                  <a:pt x="8454701" y="1915652"/>
                  <a:pt x="8456232" y="1915652"/>
                </a:cubicBezTo>
                <a:cubicBezTo>
                  <a:pt x="8457646" y="1915652"/>
                  <a:pt x="8458839" y="1915725"/>
                  <a:pt x="8459811" y="1915873"/>
                </a:cubicBezTo>
                <a:cubicBezTo>
                  <a:pt x="8460783" y="1916020"/>
                  <a:pt x="8461564" y="1916196"/>
                  <a:pt x="8462153" y="1916403"/>
                </a:cubicBezTo>
                <a:cubicBezTo>
                  <a:pt x="8462743" y="1916609"/>
                  <a:pt x="8463155" y="1916888"/>
                  <a:pt x="8463390" y="1917243"/>
                </a:cubicBezTo>
                <a:cubicBezTo>
                  <a:pt x="8463626" y="1917596"/>
                  <a:pt x="8463744" y="1918008"/>
                  <a:pt x="8463744" y="1918479"/>
                </a:cubicBezTo>
                <a:lnTo>
                  <a:pt x="8463744" y="2028231"/>
                </a:lnTo>
                <a:cubicBezTo>
                  <a:pt x="8463744" y="2028702"/>
                  <a:pt x="8463626" y="2029114"/>
                  <a:pt x="8463390" y="2029468"/>
                </a:cubicBezTo>
                <a:cubicBezTo>
                  <a:pt x="8463155" y="2029821"/>
                  <a:pt x="8462743" y="2030101"/>
                  <a:pt x="8462153" y="2030307"/>
                </a:cubicBezTo>
                <a:cubicBezTo>
                  <a:pt x="8461564" y="2030514"/>
                  <a:pt x="8460783" y="2030690"/>
                  <a:pt x="8459811" y="2030838"/>
                </a:cubicBezTo>
                <a:cubicBezTo>
                  <a:pt x="8458839" y="2030985"/>
                  <a:pt x="8457646" y="2031059"/>
                  <a:pt x="8456232" y="2031059"/>
                </a:cubicBezTo>
                <a:cubicBezTo>
                  <a:pt x="8454701" y="2031059"/>
                  <a:pt x="8453464" y="2030985"/>
                  <a:pt x="8452521" y="2030838"/>
                </a:cubicBezTo>
                <a:cubicBezTo>
                  <a:pt x="8451579" y="2030690"/>
                  <a:pt x="8450813" y="2030514"/>
                  <a:pt x="8450223" y="2030307"/>
                </a:cubicBezTo>
                <a:cubicBezTo>
                  <a:pt x="8449635" y="2030101"/>
                  <a:pt x="8449222" y="2029821"/>
                  <a:pt x="8448986" y="2029468"/>
                </a:cubicBezTo>
                <a:cubicBezTo>
                  <a:pt x="8448751" y="2029114"/>
                  <a:pt x="8448633" y="2028702"/>
                  <a:pt x="8448633" y="2028231"/>
                </a:cubicBezTo>
                <a:lnTo>
                  <a:pt x="8448633" y="1977508"/>
                </a:lnTo>
                <a:lnTo>
                  <a:pt x="8396585" y="1977508"/>
                </a:lnTo>
                <a:lnTo>
                  <a:pt x="8396585" y="2028231"/>
                </a:lnTo>
                <a:cubicBezTo>
                  <a:pt x="8396585" y="2028702"/>
                  <a:pt x="8396467" y="2029114"/>
                  <a:pt x="8396231" y="2029468"/>
                </a:cubicBezTo>
                <a:cubicBezTo>
                  <a:pt x="8395996" y="2029821"/>
                  <a:pt x="8395584" y="2030101"/>
                  <a:pt x="8394994" y="2030307"/>
                </a:cubicBezTo>
                <a:cubicBezTo>
                  <a:pt x="8394405" y="2030514"/>
                  <a:pt x="8393625" y="2030690"/>
                  <a:pt x="8392653" y="2030838"/>
                </a:cubicBezTo>
                <a:cubicBezTo>
                  <a:pt x="8391681" y="2030985"/>
                  <a:pt x="8390459" y="2031059"/>
                  <a:pt x="8388985" y="2031059"/>
                </a:cubicBezTo>
                <a:cubicBezTo>
                  <a:pt x="8387572" y="2031059"/>
                  <a:pt x="8386364" y="2030985"/>
                  <a:pt x="8385362" y="2030838"/>
                </a:cubicBezTo>
                <a:cubicBezTo>
                  <a:pt x="8384361" y="2030690"/>
                  <a:pt x="8383566" y="2030514"/>
                  <a:pt x="8382976" y="2030307"/>
                </a:cubicBezTo>
                <a:cubicBezTo>
                  <a:pt x="8382388" y="2030101"/>
                  <a:pt x="8381975" y="2029821"/>
                  <a:pt x="8381739" y="2029468"/>
                </a:cubicBezTo>
                <a:cubicBezTo>
                  <a:pt x="8381504" y="2029114"/>
                  <a:pt x="8381386" y="2028702"/>
                  <a:pt x="8381386" y="2028231"/>
                </a:cubicBezTo>
                <a:lnTo>
                  <a:pt x="8381386" y="1918479"/>
                </a:lnTo>
                <a:cubicBezTo>
                  <a:pt x="8381386" y="1918008"/>
                  <a:pt x="8381504" y="1917596"/>
                  <a:pt x="8381739" y="1917243"/>
                </a:cubicBezTo>
                <a:cubicBezTo>
                  <a:pt x="8381975" y="1916888"/>
                  <a:pt x="8382388" y="1916609"/>
                  <a:pt x="8382976" y="1916403"/>
                </a:cubicBezTo>
                <a:cubicBezTo>
                  <a:pt x="8383566" y="1916196"/>
                  <a:pt x="8384361" y="1916020"/>
                  <a:pt x="8385362" y="1915873"/>
                </a:cubicBezTo>
                <a:cubicBezTo>
                  <a:pt x="8386364" y="1915725"/>
                  <a:pt x="8387572" y="1915652"/>
                  <a:pt x="8388985" y="1915652"/>
                </a:cubicBezTo>
                <a:close/>
                <a:moveTo>
                  <a:pt x="8138401" y="1915652"/>
                </a:moveTo>
                <a:cubicBezTo>
                  <a:pt x="8140168" y="1915652"/>
                  <a:pt x="8141597" y="1915710"/>
                  <a:pt x="8142686" y="1915828"/>
                </a:cubicBezTo>
                <a:cubicBezTo>
                  <a:pt x="8143777" y="1915947"/>
                  <a:pt x="8144646" y="1916108"/>
                  <a:pt x="8145293" y="1916314"/>
                </a:cubicBezTo>
                <a:cubicBezTo>
                  <a:pt x="8145941" y="1916521"/>
                  <a:pt x="8146428" y="1916816"/>
                  <a:pt x="8146751" y="1917198"/>
                </a:cubicBezTo>
                <a:cubicBezTo>
                  <a:pt x="8147076" y="1917581"/>
                  <a:pt x="8147385" y="1918067"/>
                  <a:pt x="8147679" y="1918656"/>
                </a:cubicBezTo>
                <a:lnTo>
                  <a:pt x="8163497" y="1951529"/>
                </a:lnTo>
                <a:cubicBezTo>
                  <a:pt x="8164965" y="1954651"/>
                  <a:pt x="8166432" y="1957920"/>
                  <a:pt x="8167895" y="1961337"/>
                </a:cubicBezTo>
                <a:cubicBezTo>
                  <a:pt x="8169359" y="1964755"/>
                  <a:pt x="8170853" y="1968200"/>
                  <a:pt x="8172377" y="1971676"/>
                </a:cubicBezTo>
                <a:lnTo>
                  <a:pt x="8172552" y="1971676"/>
                </a:lnTo>
                <a:cubicBezTo>
                  <a:pt x="8173899" y="1968318"/>
                  <a:pt x="8175289" y="1964975"/>
                  <a:pt x="8176724" y="1961646"/>
                </a:cubicBezTo>
                <a:cubicBezTo>
                  <a:pt x="8178159" y="1958318"/>
                  <a:pt x="8179612" y="1955034"/>
                  <a:pt x="8181082" y="1951794"/>
                </a:cubicBezTo>
                <a:lnTo>
                  <a:pt x="8196988" y="1918744"/>
                </a:lnTo>
                <a:cubicBezTo>
                  <a:pt x="8197165" y="1918156"/>
                  <a:pt x="8197415" y="1917655"/>
                  <a:pt x="8197739" y="1917243"/>
                </a:cubicBezTo>
                <a:cubicBezTo>
                  <a:pt x="8198063" y="1916830"/>
                  <a:pt x="8198505" y="1916521"/>
                  <a:pt x="8199064" y="1916314"/>
                </a:cubicBezTo>
                <a:cubicBezTo>
                  <a:pt x="8199624" y="1916108"/>
                  <a:pt x="8200405" y="1915947"/>
                  <a:pt x="8201406" y="1915828"/>
                </a:cubicBezTo>
                <a:cubicBezTo>
                  <a:pt x="8202408" y="1915710"/>
                  <a:pt x="8203675" y="1915652"/>
                  <a:pt x="8205206" y="1915652"/>
                </a:cubicBezTo>
                <a:cubicBezTo>
                  <a:pt x="8207327" y="1915652"/>
                  <a:pt x="8208991" y="1915725"/>
                  <a:pt x="8210199" y="1915873"/>
                </a:cubicBezTo>
                <a:cubicBezTo>
                  <a:pt x="8211407" y="1916020"/>
                  <a:pt x="8212246" y="1916301"/>
                  <a:pt x="8212717" y="1916712"/>
                </a:cubicBezTo>
                <a:cubicBezTo>
                  <a:pt x="8213189" y="1917124"/>
                  <a:pt x="8213351" y="1917714"/>
                  <a:pt x="8213203" y="1918479"/>
                </a:cubicBezTo>
                <a:cubicBezTo>
                  <a:pt x="8213056" y="1919245"/>
                  <a:pt x="8212658" y="1920277"/>
                  <a:pt x="8212010" y="1921572"/>
                </a:cubicBezTo>
                <a:lnTo>
                  <a:pt x="8179668" y="1986080"/>
                </a:lnTo>
                <a:lnTo>
                  <a:pt x="8179668" y="2028231"/>
                </a:lnTo>
                <a:cubicBezTo>
                  <a:pt x="8179668" y="2028702"/>
                  <a:pt x="8179551" y="2029114"/>
                  <a:pt x="8179317" y="2029468"/>
                </a:cubicBezTo>
                <a:cubicBezTo>
                  <a:pt x="8179082" y="2029821"/>
                  <a:pt x="8178673" y="2030101"/>
                  <a:pt x="8178087" y="2030307"/>
                </a:cubicBezTo>
                <a:cubicBezTo>
                  <a:pt x="8177501" y="2030514"/>
                  <a:pt x="8176710" y="2030690"/>
                  <a:pt x="8175715" y="2030838"/>
                </a:cubicBezTo>
                <a:cubicBezTo>
                  <a:pt x="8174719" y="2030985"/>
                  <a:pt x="8173518" y="2031059"/>
                  <a:pt x="8172113" y="2031059"/>
                </a:cubicBezTo>
                <a:cubicBezTo>
                  <a:pt x="8170648" y="2031059"/>
                  <a:pt x="8169433" y="2030985"/>
                  <a:pt x="8168466" y="2030838"/>
                </a:cubicBezTo>
                <a:cubicBezTo>
                  <a:pt x="8167500" y="2030690"/>
                  <a:pt x="8166709" y="2030514"/>
                  <a:pt x="8166094" y="2030307"/>
                </a:cubicBezTo>
                <a:cubicBezTo>
                  <a:pt x="8165479" y="2030101"/>
                  <a:pt x="8165055" y="2029821"/>
                  <a:pt x="8164821" y="2029468"/>
                </a:cubicBezTo>
                <a:cubicBezTo>
                  <a:pt x="8164586" y="2029114"/>
                  <a:pt x="8164469" y="2028702"/>
                  <a:pt x="8164469" y="2028231"/>
                </a:cubicBezTo>
                <a:lnTo>
                  <a:pt x="8164469" y="1986080"/>
                </a:lnTo>
                <a:lnTo>
                  <a:pt x="8132127" y="1921572"/>
                </a:lnTo>
                <a:cubicBezTo>
                  <a:pt x="8131479" y="1920217"/>
                  <a:pt x="8131081" y="1919157"/>
                  <a:pt x="8130934" y="1918391"/>
                </a:cubicBezTo>
                <a:cubicBezTo>
                  <a:pt x="8130787" y="1917625"/>
                  <a:pt x="8130934" y="1917036"/>
                  <a:pt x="8131376" y="1916624"/>
                </a:cubicBezTo>
                <a:cubicBezTo>
                  <a:pt x="8131817" y="1916212"/>
                  <a:pt x="8132613" y="1915947"/>
                  <a:pt x="8133761" y="1915828"/>
                </a:cubicBezTo>
                <a:cubicBezTo>
                  <a:pt x="8134910" y="1915710"/>
                  <a:pt x="8136457" y="1915652"/>
                  <a:pt x="8138401" y="1915652"/>
                </a:cubicBezTo>
                <a:close/>
                <a:moveTo>
                  <a:pt x="7912736" y="1915652"/>
                </a:moveTo>
                <a:cubicBezTo>
                  <a:pt x="7914209" y="1915652"/>
                  <a:pt x="7915431" y="1915725"/>
                  <a:pt x="7916403" y="1915873"/>
                </a:cubicBezTo>
                <a:cubicBezTo>
                  <a:pt x="7917375" y="1916020"/>
                  <a:pt x="7918156" y="1916196"/>
                  <a:pt x="7918745" y="1916403"/>
                </a:cubicBezTo>
                <a:cubicBezTo>
                  <a:pt x="7919334" y="1916609"/>
                  <a:pt x="7919746" y="1916888"/>
                  <a:pt x="7919982" y="1917243"/>
                </a:cubicBezTo>
                <a:cubicBezTo>
                  <a:pt x="7920218" y="1917596"/>
                  <a:pt x="7920335" y="1918008"/>
                  <a:pt x="7920335" y="1918479"/>
                </a:cubicBezTo>
                <a:lnTo>
                  <a:pt x="7920335" y="1964253"/>
                </a:lnTo>
                <a:lnTo>
                  <a:pt x="7972383" y="1964253"/>
                </a:lnTo>
                <a:lnTo>
                  <a:pt x="7972383" y="1918479"/>
                </a:lnTo>
                <a:cubicBezTo>
                  <a:pt x="7972383" y="1918008"/>
                  <a:pt x="7972501" y="1917596"/>
                  <a:pt x="7972736" y="1917243"/>
                </a:cubicBezTo>
                <a:cubicBezTo>
                  <a:pt x="7972972" y="1916888"/>
                  <a:pt x="7973385" y="1916609"/>
                  <a:pt x="7973973" y="1916403"/>
                </a:cubicBezTo>
                <a:cubicBezTo>
                  <a:pt x="7974563" y="1916196"/>
                  <a:pt x="7975329" y="1916020"/>
                  <a:pt x="7976271" y="1915873"/>
                </a:cubicBezTo>
                <a:cubicBezTo>
                  <a:pt x="7977214" y="1915725"/>
                  <a:pt x="7978451" y="1915652"/>
                  <a:pt x="7979982" y="1915652"/>
                </a:cubicBezTo>
                <a:cubicBezTo>
                  <a:pt x="7981396" y="1915652"/>
                  <a:pt x="7982589" y="1915725"/>
                  <a:pt x="7983561" y="1915873"/>
                </a:cubicBezTo>
                <a:cubicBezTo>
                  <a:pt x="7984533" y="1916020"/>
                  <a:pt x="7985314" y="1916196"/>
                  <a:pt x="7985903" y="1916403"/>
                </a:cubicBezTo>
                <a:cubicBezTo>
                  <a:pt x="7986493" y="1916609"/>
                  <a:pt x="7986905" y="1916888"/>
                  <a:pt x="7987140" y="1917243"/>
                </a:cubicBezTo>
                <a:cubicBezTo>
                  <a:pt x="7987376" y="1917596"/>
                  <a:pt x="7987494" y="1918008"/>
                  <a:pt x="7987494" y="1918479"/>
                </a:cubicBezTo>
                <a:lnTo>
                  <a:pt x="7987494" y="2028231"/>
                </a:lnTo>
                <a:cubicBezTo>
                  <a:pt x="7987494" y="2028702"/>
                  <a:pt x="7987376" y="2029114"/>
                  <a:pt x="7987140" y="2029468"/>
                </a:cubicBezTo>
                <a:cubicBezTo>
                  <a:pt x="7986905" y="2029821"/>
                  <a:pt x="7986493" y="2030101"/>
                  <a:pt x="7985903" y="2030307"/>
                </a:cubicBezTo>
                <a:cubicBezTo>
                  <a:pt x="7985314" y="2030514"/>
                  <a:pt x="7984533" y="2030690"/>
                  <a:pt x="7983561" y="2030838"/>
                </a:cubicBezTo>
                <a:cubicBezTo>
                  <a:pt x="7982589" y="2030985"/>
                  <a:pt x="7981396" y="2031059"/>
                  <a:pt x="7979982" y="2031059"/>
                </a:cubicBezTo>
                <a:cubicBezTo>
                  <a:pt x="7978451" y="2031059"/>
                  <a:pt x="7977214" y="2030985"/>
                  <a:pt x="7976271" y="2030838"/>
                </a:cubicBezTo>
                <a:cubicBezTo>
                  <a:pt x="7975329" y="2030690"/>
                  <a:pt x="7974563" y="2030514"/>
                  <a:pt x="7973973" y="2030307"/>
                </a:cubicBezTo>
                <a:cubicBezTo>
                  <a:pt x="7973385" y="2030101"/>
                  <a:pt x="7972972" y="2029821"/>
                  <a:pt x="7972736" y="2029468"/>
                </a:cubicBezTo>
                <a:cubicBezTo>
                  <a:pt x="7972501" y="2029114"/>
                  <a:pt x="7972383" y="2028702"/>
                  <a:pt x="7972383" y="2028231"/>
                </a:cubicBezTo>
                <a:lnTo>
                  <a:pt x="7972383" y="1977508"/>
                </a:lnTo>
                <a:lnTo>
                  <a:pt x="7920335" y="1977508"/>
                </a:lnTo>
                <a:lnTo>
                  <a:pt x="7920335" y="2028231"/>
                </a:lnTo>
                <a:cubicBezTo>
                  <a:pt x="7920335" y="2028702"/>
                  <a:pt x="7920218" y="2029114"/>
                  <a:pt x="7919982" y="2029468"/>
                </a:cubicBezTo>
                <a:cubicBezTo>
                  <a:pt x="7919746" y="2029821"/>
                  <a:pt x="7919334" y="2030101"/>
                  <a:pt x="7918745" y="2030307"/>
                </a:cubicBezTo>
                <a:cubicBezTo>
                  <a:pt x="7918156" y="2030514"/>
                  <a:pt x="7917375" y="2030690"/>
                  <a:pt x="7916403" y="2030838"/>
                </a:cubicBezTo>
                <a:cubicBezTo>
                  <a:pt x="7915431" y="2030985"/>
                  <a:pt x="7914209" y="2031059"/>
                  <a:pt x="7912736" y="2031059"/>
                </a:cubicBezTo>
                <a:cubicBezTo>
                  <a:pt x="7911322" y="2031059"/>
                  <a:pt x="7910114" y="2030985"/>
                  <a:pt x="7909113" y="2030838"/>
                </a:cubicBezTo>
                <a:cubicBezTo>
                  <a:pt x="7908111" y="2030690"/>
                  <a:pt x="7907316" y="2030514"/>
                  <a:pt x="7906727" y="2030307"/>
                </a:cubicBezTo>
                <a:cubicBezTo>
                  <a:pt x="7906138" y="2030101"/>
                  <a:pt x="7905726" y="2029821"/>
                  <a:pt x="7905490" y="2029468"/>
                </a:cubicBezTo>
                <a:cubicBezTo>
                  <a:pt x="7905254" y="2029114"/>
                  <a:pt x="7905136" y="2028702"/>
                  <a:pt x="7905136" y="2028231"/>
                </a:cubicBezTo>
                <a:lnTo>
                  <a:pt x="7905136" y="1918479"/>
                </a:lnTo>
                <a:cubicBezTo>
                  <a:pt x="7905136" y="1918008"/>
                  <a:pt x="7905254" y="1917596"/>
                  <a:pt x="7905490" y="1917243"/>
                </a:cubicBezTo>
                <a:cubicBezTo>
                  <a:pt x="7905726" y="1916888"/>
                  <a:pt x="7906138" y="1916609"/>
                  <a:pt x="7906727" y="1916403"/>
                </a:cubicBezTo>
                <a:cubicBezTo>
                  <a:pt x="7907316" y="1916196"/>
                  <a:pt x="7908111" y="1916020"/>
                  <a:pt x="7909113" y="1915873"/>
                </a:cubicBezTo>
                <a:cubicBezTo>
                  <a:pt x="7910114" y="1915725"/>
                  <a:pt x="7911322" y="1915652"/>
                  <a:pt x="7912736" y="1915652"/>
                </a:cubicBezTo>
                <a:close/>
                <a:moveTo>
                  <a:pt x="7662151" y="1915652"/>
                </a:moveTo>
                <a:cubicBezTo>
                  <a:pt x="7663918" y="1915652"/>
                  <a:pt x="7665347" y="1915710"/>
                  <a:pt x="7666437" y="1915828"/>
                </a:cubicBezTo>
                <a:cubicBezTo>
                  <a:pt x="7667527" y="1915947"/>
                  <a:pt x="7668396" y="1916108"/>
                  <a:pt x="7669044" y="1916314"/>
                </a:cubicBezTo>
                <a:cubicBezTo>
                  <a:pt x="7669692" y="1916521"/>
                  <a:pt x="7670178" y="1916816"/>
                  <a:pt x="7670502" y="1917198"/>
                </a:cubicBezTo>
                <a:cubicBezTo>
                  <a:pt x="7670826" y="1917581"/>
                  <a:pt x="7671135" y="1918067"/>
                  <a:pt x="7671429" y="1918656"/>
                </a:cubicBezTo>
                <a:lnTo>
                  <a:pt x="7687247" y="1951529"/>
                </a:lnTo>
                <a:cubicBezTo>
                  <a:pt x="7688716" y="1954651"/>
                  <a:pt x="7690182" y="1957920"/>
                  <a:pt x="7691646" y="1961337"/>
                </a:cubicBezTo>
                <a:cubicBezTo>
                  <a:pt x="7693109" y="1964755"/>
                  <a:pt x="7694604" y="1968200"/>
                  <a:pt x="7696127" y="1971676"/>
                </a:cubicBezTo>
                <a:lnTo>
                  <a:pt x="7696302" y="1971676"/>
                </a:lnTo>
                <a:cubicBezTo>
                  <a:pt x="7697649" y="1968318"/>
                  <a:pt x="7699039" y="1964975"/>
                  <a:pt x="7700475" y="1961646"/>
                </a:cubicBezTo>
                <a:cubicBezTo>
                  <a:pt x="7701910" y="1958318"/>
                  <a:pt x="7703362" y="1955034"/>
                  <a:pt x="7704832" y="1951794"/>
                </a:cubicBezTo>
                <a:lnTo>
                  <a:pt x="7720738" y="1918744"/>
                </a:lnTo>
                <a:cubicBezTo>
                  <a:pt x="7720915" y="1918156"/>
                  <a:pt x="7721165" y="1917655"/>
                  <a:pt x="7721489" y="1917243"/>
                </a:cubicBezTo>
                <a:cubicBezTo>
                  <a:pt x="7721814" y="1916830"/>
                  <a:pt x="7722255" y="1916521"/>
                  <a:pt x="7722815" y="1916314"/>
                </a:cubicBezTo>
                <a:cubicBezTo>
                  <a:pt x="7723375" y="1916108"/>
                  <a:pt x="7724155" y="1915947"/>
                  <a:pt x="7725156" y="1915828"/>
                </a:cubicBezTo>
                <a:cubicBezTo>
                  <a:pt x="7726158" y="1915710"/>
                  <a:pt x="7727425" y="1915652"/>
                  <a:pt x="7728956" y="1915652"/>
                </a:cubicBezTo>
                <a:cubicBezTo>
                  <a:pt x="7731077" y="1915652"/>
                  <a:pt x="7732741" y="1915725"/>
                  <a:pt x="7733949" y="1915873"/>
                </a:cubicBezTo>
                <a:cubicBezTo>
                  <a:pt x="7735157" y="1916020"/>
                  <a:pt x="7735996" y="1916301"/>
                  <a:pt x="7736467" y="1916712"/>
                </a:cubicBezTo>
                <a:cubicBezTo>
                  <a:pt x="7736939" y="1917124"/>
                  <a:pt x="7737101" y="1917714"/>
                  <a:pt x="7736953" y="1918479"/>
                </a:cubicBezTo>
                <a:cubicBezTo>
                  <a:pt x="7736806" y="1919245"/>
                  <a:pt x="7736409" y="1920277"/>
                  <a:pt x="7735760" y="1921572"/>
                </a:cubicBezTo>
                <a:lnTo>
                  <a:pt x="7703418" y="1986080"/>
                </a:lnTo>
                <a:lnTo>
                  <a:pt x="7703418" y="2028231"/>
                </a:lnTo>
                <a:cubicBezTo>
                  <a:pt x="7703418" y="2028702"/>
                  <a:pt x="7703301" y="2029114"/>
                  <a:pt x="7703067" y="2029468"/>
                </a:cubicBezTo>
                <a:cubicBezTo>
                  <a:pt x="7702833" y="2029821"/>
                  <a:pt x="7702423" y="2030101"/>
                  <a:pt x="7701837" y="2030307"/>
                </a:cubicBezTo>
                <a:cubicBezTo>
                  <a:pt x="7701251" y="2030514"/>
                  <a:pt x="7700460" y="2030690"/>
                  <a:pt x="7699465" y="2030838"/>
                </a:cubicBezTo>
                <a:cubicBezTo>
                  <a:pt x="7698469" y="2030985"/>
                  <a:pt x="7697269" y="2031059"/>
                  <a:pt x="7695863" y="2031059"/>
                </a:cubicBezTo>
                <a:cubicBezTo>
                  <a:pt x="7694398" y="2031059"/>
                  <a:pt x="7693183" y="2030985"/>
                  <a:pt x="7692217" y="2030838"/>
                </a:cubicBezTo>
                <a:cubicBezTo>
                  <a:pt x="7691250" y="2030690"/>
                  <a:pt x="7690459" y="2030514"/>
                  <a:pt x="7689845" y="2030307"/>
                </a:cubicBezTo>
                <a:cubicBezTo>
                  <a:pt x="7689230" y="2030101"/>
                  <a:pt x="7688805" y="2029821"/>
                  <a:pt x="7688571" y="2029468"/>
                </a:cubicBezTo>
                <a:cubicBezTo>
                  <a:pt x="7688337" y="2029114"/>
                  <a:pt x="7688219" y="2028702"/>
                  <a:pt x="7688219" y="2028231"/>
                </a:cubicBezTo>
                <a:lnTo>
                  <a:pt x="7688219" y="1986080"/>
                </a:lnTo>
                <a:lnTo>
                  <a:pt x="7655877" y="1921572"/>
                </a:lnTo>
                <a:cubicBezTo>
                  <a:pt x="7655229" y="1920217"/>
                  <a:pt x="7654832" y="1919157"/>
                  <a:pt x="7654684" y="1918391"/>
                </a:cubicBezTo>
                <a:cubicBezTo>
                  <a:pt x="7654537" y="1917625"/>
                  <a:pt x="7654684" y="1917036"/>
                  <a:pt x="7655126" y="1916624"/>
                </a:cubicBezTo>
                <a:cubicBezTo>
                  <a:pt x="7655568" y="1916212"/>
                  <a:pt x="7656363" y="1915947"/>
                  <a:pt x="7657512" y="1915828"/>
                </a:cubicBezTo>
                <a:cubicBezTo>
                  <a:pt x="7658660" y="1915710"/>
                  <a:pt x="7660207" y="1915652"/>
                  <a:pt x="7662151" y="1915652"/>
                </a:cubicBezTo>
                <a:close/>
                <a:moveTo>
                  <a:pt x="7446011" y="1915652"/>
                </a:moveTo>
                <a:cubicBezTo>
                  <a:pt x="7447484" y="1915652"/>
                  <a:pt x="7448706" y="1915725"/>
                  <a:pt x="7449678" y="1915873"/>
                </a:cubicBezTo>
                <a:cubicBezTo>
                  <a:pt x="7450650" y="1916020"/>
                  <a:pt x="7451431" y="1916196"/>
                  <a:pt x="7452020" y="1916403"/>
                </a:cubicBezTo>
                <a:cubicBezTo>
                  <a:pt x="7452609" y="1916609"/>
                  <a:pt x="7453021" y="1916888"/>
                  <a:pt x="7453257" y="1917243"/>
                </a:cubicBezTo>
                <a:cubicBezTo>
                  <a:pt x="7453493" y="1917596"/>
                  <a:pt x="7453610" y="1918008"/>
                  <a:pt x="7453610" y="1918479"/>
                </a:cubicBezTo>
                <a:lnTo>
                  <a:pt x="7453610" y="1964253"/>
                </a:lnTo>
                <a:lnTo>
                  <a:pt x="7505658" y="1964253"/>
                </a:lnTo>
                <a:lnTo>
                  <a:pt x="7505658" y="1918479"/>
                </a:lnTo>
                <a:cubicBezTo>
                  <a:pt x="7505658" y="1918008"/>
                  <a:pt x="7505776" y="1917596"/>
                  <a:pt x="7506012" y="1917243"/>
                </a:cubicBezTo>
                <a:cubicBezTo>
                  <a:pt x="7506248" y="1916888"/>
                  <a:pt x="7506660" y="1916609"/>
                  <a:pt x="7507249" y="1916403"/>
                </a:cubicBezTo>
                <a:cubicBezTo>
                  <a:pt x="7507838" y="1916196"/>
                  <a:pt x="7508604" y="1916020"/>
                  <a:pt x="7509546" y="1915873"/>
                </a:cubicBezTo>
                <a:cubicBezTo>
                  <a:pt x="7510489" y="1915725"/>
                  <a:pt x="7511726" y="1915652"/>
                  <a:pt x="7513258" y="1915652"/>
                </a:cubicBezTo>
                <a:cubicBezTo>
                  <a:pt x="7514672" y="1915652"/>
                  <a:pt x="7515865" y="1915725"/>
                  <a:pt x="7516837" y="1915873"/>
                </a:cubicBezTo>
                <a:cubicBezTo>
                  <a:pt x="7517809" y="1916020"/>
                  <a:pt x="7518589" y="1916196"/>
                  <a:pt x="7519178" y="1916403"/>
                </a:cubicBezTo>
                <a:cubicBezTo>
                  <a:pt x="7519768" y="1916609"/>
                  <a:pt x="7520180" y="1916888"/>
                  <a:pt x="7520415" y="1917243"/>
                </a:cubicBezTo>
                <a:cubicBezTo>
                  <a:pt x="7520651" y="1917596"/>
                  <a:pt x="7520769" y="1918008"/>
                  <a:pt x="7520769" y="1918479"/>
                </a:cubicBezTo>
                <a:lnTo>
                  <a:pt x="7520769" y="2028231"/>
                </a:lnTo>
                <a:cubicBezTo>
                  <a:pt x="7520769" y="2028702"/>
                  <a:pt x="7520651" y="2029114"/>
                  <a:pt x="7520415" y="2029468"/>
                </a:cubicBezTo>
                <a:cubicBezTo>
                  <a:pt x="7520180" y="2029821"/>
                  <a:pt x="7519768" y="2030101"/>
                  <a:pt x="7519178" y="2030307"/>
                </a:cubicBezTo>
                <a:cubicBezTo>
                  <a:pt x="7518589" y="2030514"/>
                  <a:pt x="7517809" y="2030690"/>
                  <a:pt x="7516837" y="2030838"/>
                </a:cubicBezTo>
                <a:cubicBezTo>
                  <a:pt x="7515865" y="2030985"/>
                  <a:pt x="7514672" y="2031059"/>
                  <a:pt x="7513258" y="2031059"/>
                </a:cubicBezTo>
                <a:cubicBezTo>
                  <a:pt x="7511726" y="2031059"/>
                  <a:pt x="7510489" y="2030985"/>
                  <a:pt x="7509546" y="2030838"/>
                </a:cubicBezTo>
                <a:cubicBezTo>
                  <a:pt x="7508604" y="2030690"/>
                  <a:pt x="7507838" y="2030514"/>
                  <a:pt x="7507249" y="2030307"/>
                </a:cubicBezTo>
                <a:cubicBezTo>
                  <a:pt x="7506660" y="2030101"/>
                  <a:pt x="7506248" y="2029821"/>
                  <a:pt x="7506012" y="2029468"/>
                </a:cubicBezTo>
                <a:cubicBezTo>
                  <a:pt x="7505776" y="2029114"/>
                  <a:pt x="7505658" y="2028702"/>
                  <a:pt x="7505658" y="2028231"/>
                </a:cubicBezTo>
                <a:lnTo>
                  <a:pt x="7505658" y="1977508"/>
                </a:lnTo>
                <a:lnTo>
                  <a:pt x="7453610" y="1977508"/>
                </a:lnTo>
                <a:lnTo>
                  <a:pt x="7453610" y="2028231"/>
                </a:lnTo>
                <a:cubicBezTo>
                  <a:pt x="7453610" y="2028702"/>
                  <a:pt x="7453493" y="2029114"/>
                  <a:pt x="7453257" y="2029468"/>
                </a:cubicBezTo>
                <a:cubicBezTo>
                  <a:pt x="7453021" y="2029821"/>
                  <a:pt x="7452609" y="2030101"/>
                  <a:pt x="7452020" y="2030307"/>
                </a:cubicBezTo>
                <a:cubicBezTo>
                  <a:pt x="7451431" y="2030514"/>
                  <a:pt x="7450650" y="2030690"/>
                  <a:pt x="7449678" y="2030838"/>
                </a:cubicBezTo>
                <a:cubicBezTo>
                  <a:pt x="7448706" y="2030985"/>
                  <a:pt x="7447484" y="2031059"/>
                  <a:pt x="7446011" y="2031059"/>
                </a:cubicBezTo>
                <a:cubicBezTo>
                  <a:pt x="7444597" y="2031059"/>
                  <a:pt x="7443389" y="2030985"/>
                  <a:pt x="7442388" y="2030838"/>
                </a:cubicBezTo>
                <a:cubicBezTo>
                  <a:pt x="7441386" y="2030690"/>
                  <a:pt x="7440591" y="2030514"/>
                  <a:pt x="7440002" y="2030307"/>
                </a:cubicBezTo>
                <a:cubicBezTo>
                  <a:pt x="7439413" y="2030101"/>
                  <a:pt x="7439001" y="2029821"/>
                  <a:pt x="7438765" y="2029468"/>
                </a:cubicBezTo>
                <a:cubicBezTo>
                  <a:pt x="7438529" y="2029114"/>
                  <a:pt x="7438411" y="2028702"/>
                  <a:pt x="7438411" y="2028231"/>
                </a:cubicBezTo>
                <a:lnTo>
                  <a:pt x="7438411" y="1918479"/>
                </a:lnTo>
                <a:cubicBezTo>
                  <a:pt x="7438411" y="1918008"/>
                  <a:pt x="7438529" y="1917596"/>
                  <a:pt x="7438765" y="1917243"/>
                </a:cubicBezTo>
                <a:cubicBezTo>
                  <a:pt x="7439001" y="1916888"/>
                  <a:pt x="7439413" y="1916609"/>
                  <a:pt x="7440002" y="1916403"/>
                </a:cubicBezTo>
                <a:cubicBezTo>
                  <a:pt x="7440591" y="1916196"/>
                  <a:pt x="7441386" y="1916020"/>
                  <a:pt x="7442388" y="1915873"/>
                </a:cubicBezTo>
                <a:cubicBezTo>
                  <a:pt x="7443389" y="1915725"/>
                  <a:pt x="7444597" y="1915652"/>
                  <a:pt x="7446011" y="1915652"/>
                </a:cubicBezTo>
                <a:close/>
                <a:moveTo>
                  <a:pt x="7195426" y="1915652"/>
                </a:moveTo>
                <a:cubicBezTo>
                  <a:pt x="7197193" y="1915652"/>
                  <a:pt x="7198622" y="1915710"/>
                  <a:pt x="7199712" y="1915828"/>
                </a:cubicBezTo>
                <a:cubicBezTo>
                  <a:pt x="7200802" y="1915947"/>
                  <a:pt x="7201671" y="1916108"/>
                  <a:pt x="7202319" y="1916314"/>
                </a:cubicBezTo>
                <a:cubicBezTo>
                  <a:pt x="7202967" y="1916521"/>
                  <a:pt x="7203453" y="1916816"/>
                  <a:pt x="7203777" y="1917198"/>
                </a:cubicBezTo>
                <a:cubicBezTo>
                  <a:pt x="7204101" y="1917581"/>
                  <a:pt x="7204410" y="1918067"/>
                  <a:pt x="7204704" y="1918656"/>
                </a:cubicBezTo>
                <a:lnTo>
                  <a:pt x="7220522" y="1951529"/>
                </a:lnTo>
                <a:cubicBezTo>
                  <a:pt x="7221991" y="1954651"/>
                  <a:pt x="7223457" y="1957920"/>
                  <a:pt x="7224921" y="1961337"/>
                </a:cubicBezTo>
                <a:cubicBezTo>
                  <a:pt x="7226384" y="1964755"/>
                  <a:pt x="7227879" y="1968200"/>
                  <a:pt x="7229402" y="1971676"/>
                </a:cubicBezTo>
                <a:lnTo>
                  <a:pt x="7229577" y="1971676"/>
                </a:lnTo>
                <a:cubicBezTo>
                  <a:pt x="7230924" y="1968318"/>
                  <a:pt x="7232314" y="1964975"/>
                  <a:pt x="7233750" y="1961646"/>
                </a:cubicBezTo>
                <a:cubicBezTo>
                  <a:pt x="7235185" y="1958318"/>
                  <a:pt x="7236637" y="1955034"/>
                  <a:pt x="7238107" y="1951794"/>
                </a:cubicBezTo>
                <a:lnTo>
                  <a:pt x="7254013" y="1918744"/>
                </a:lnTo>
                <a:cubicBezTo>
                  <a:pt x="7254190" y="1918156"/>
                  <a:pt x="7254440" y="1917655"/>
                  <a:pt x="7254764" y="1917243"/>
                </a:cubicBezTo>
                <a:cubicBezTo>
                  <a:pt x="7255089" y="1916830"/>
                  <a:pt x="7255530" y="1916521"/>
                  <a:pt x="7256090" y="1916314"/>
                </a:cubicBezTo>
                <a:cubicBezTo>
                  <a:pt x="7256650" y="1916108"/>
                  <a:pt x="7257430" y="1915947"/>
                  <a:pt x="7258431" y="1915828"/>
                </a:cubicBezTo>
                <a:cubicBezTo>
                  <a:pt x="7259433" y="1915710"/>
                  <a:pt x="7260700" y="1915652"/>
                  <a:pt x="7262231" y="1915652"/>
                </a:cubicBezTo>
                <a:cubicBezTo>
                  <a:pt x="7264352" y="1915652"/>
                  <a:pt x="7266016" y="1915725"/>
                  <a:pt x="7267224" y="1915873"/>
                </a:cubicBezTo>
                <a:cubicBezTo>
                  <a:pt x="7268432" y="1916020"/>
                  <a:pt x="7269271" y="1916301"/>
                  <a:pt x="7269742" y="1916712"/>
                </a:cubicBezTo>
                <a:cubicBezTo>
                  <a:pt x="7270214" y="1917124"/>
                  <a:pt x="7270376" y="1917714"/>
                  <a:pt x="7270228" y="1918479"/>
                </a:cubicBezTo>
                <a:cubicBezTo>
                  <a:pt x="7270081" y="1919245"/>
                  <a:pt x="7269684" y="1920277"/>
                  <a:pt x="7269035" y="1921572"/>
                </a:cubicBezTo>
                <a:lnTo>
                  <a:pt x="7236693" y="1986080"/>
                </a:lnTo>
                <a:lnTo>
                  <a:pt x="7236693" y="2028231"/>
                </a:lnTo>
                <a:cubicBezTo>
                  <a:pt x="7236693" y="2028702"/>
                  <a:pt x="7236576" y="2029114"/>
                  <a:pt x="7236342" y="2029468"/>
                </a:cubicBezTo>
                <a:cubicBezTo>
                  <a:pt x="7236108" y="2029821"/>
                  <a:pt x="7235698" y="2030101"/>
                  <a:pt x="7235112" y="2030307"/>
                </a:cubicBezTo>
                <a:cubicBezTo>
                  <a:pt x="7234526" y="2030514"/>
                  <a:pt x="7233735" y="2030690"/>
                  <a:pt x="7232740" y="2030838"/>
                </a:cubicBezTo>
                <a:cubicBezTo>
                  <a:pt x="7231744" y="2030985"/>
                  <a:pt x="7230544" y="2031059"/>
                  <a:pt x="7229138" y="2031059"/>
                </a:cubicBezTo>
                <a:cubicBezTo>
                  <a:pt x="7227673" y="2031059"/>
                  <a:pt x="7226458" y="2030985"/>
                  <a:pt x="7225492" y="2030838"/>
                </a:cubicBezTo>
                <a:cubicBezTo>
                  <a:pt x="7224525" y="2030690"/>
                  <a:pt x="7223734" y="2030514"/>
                  <a:pt x="7223120" y="2030307"/>
                </a:cubicBezTo>
                <a:cubicBezTo>
                  <a:pt x="7222505" y="2030101"/>
                  <a:pt x="7222080" y="2029821"/>
                  <a:pt x="7221846" y="2029468"/>
                </a:cubicBezTo>
                <a:cubicBezTo>
                  <a:pt x="7221612" y="2029114"/>
                  <a:pt x="7221494" y="2028702"/>
                  <a:pt x="7221494" y="2028231"/>
                </a:cubicBezTo>
                <a:lnTo>
                  <a:pt x="7221494" y="1986080"/>
                </a:lnTo>
                <a:lnTo>
                  <a:pt x="7189152" y="1921572"/>
                </a:lnTo>
                <a:cubicBezTo>
                  <a:pt x="7188504" y="1920217"/>
                  <a:pt x="7188107" y="1919157"/>
                  <a:pt x="7187959" y="1918391"/>
                </a:cubicBezTo>
                <a:cubicBezTo>
                  <a:pt x="7187812" y="1917625"/>
                  <a:pt x="7187959" y="1917036"/>
                  <a:pt x="7188401" y="1916624"/>
                </a:cubicBezTo>
                <a:cubicBezTo>
                  <a:pt x="7188843" y="1916212"/>
                  <a:pt x="7189638" y="1915947"/>
                  <a:pt x="7190787" y="1915828"/>
                </a:cubicBezTo>
                <a:cubicBezTo>
                  <a:pt x="7191935" y="1915710"/>
                  <a:pt x="7193482" y="1915652"/>
                  <a:pt x="7195426" y="1915652"/>
                </a:cubicBezTo>
                <a:close/>
                <a:moveTo>
                  <a:pt x="6969761" y="1915652"/>
                </a:moveTo>
                <a:cubicBezTo>
                  <a:pt x="6971234" y="1915652"/>
                  <a:pt x="6972456" y="1915725"/>
                  <a:pt x="6973428" y="1915873"/>
                </a:cubicBezTo>
                <a:cubicBezTo>
                  <a:pt x="6974400" y="1916020"/>
                  <a:pt x="6975181" y="1916196"/>
                  <a:pt x="6975770" y="1916403"/>
                </a:cubicBezTo>
                <a:cubicBezTo>
                  <a:pt x="6976359" y="1916609"/>
                  <a:pt x="6976771" y="1916888"/>
                  <a:pt x="6977007" y="1917243"/>
                </a:cubicBezTo>
                <a:cubicBezTo>
                  <a:pt x="6977243" y="1917596"/>
                  <a:pt x="6977360" y="1918008"/>
                  <a:pt x="6977360" y="1918479"/>
                </a:cubicBezTo>
                <a:lnTo>
                  <a:pt x="6977360" y="1964253"/>
                </a:lnTo>
                <a:lnTo>
                  <a:pt x="7029408" y="1964253"/>
                </a:lnTo>
                <a:lnTo>
                  <a:pt x="7029408" y="1918479"/>
                </a:lnTo>
                <a:cubicBezTo>
                  <a:pt x="7029408" y="1918008"/>
                  <a:pt x="7029526" y="1917596"/>
                  <a:pt x="7029762" y="1917243"/>
                </a:cubicBezTo>
                <a:cubicBezTo>
                  <a:pt x="7029998" y="1916888"/>
                  <a:pt x="7030410" y="1916609"/>
                  <a:pt x="7030999" y="1916403"/>
                </a:cubicBezTo>
                <a:cubicBezTo>
                  <a:pt x="7031588" y="1916196"/>
                  <a:pt x="7032354" y="1916020"/>
                  <a:pt x="7033296" y="1915873"/>
                </a:cubicBezTo>
                <a:cubicBezTo>
                  <a:pt x="7034239" y="1915725"/>
                  <a:pt x="7035476" y="1915652"/>
                  <a:pt x="7037008" y="1915652"/>
                </a:cubicBezTo>
                <a:cubicBezTo>
                  <a:pt x="7038422" y="1915652"/>
                  <a:pt x="7039615" y="1915725"/>
                  <a:pt x="7040587" y="1915873"/>
                </a:cubicBezTo>
                <a:cubicBezTo>
                  <a:pt x="7041559" y="1916020"/>
                  <a:pt x="7042339" y="1916196"/>
                  <a:pt x="7042928" y="1916403"/>
                </a:cubicBezTo>
                <a:cubicBezTo>
                  <a:pt x="7043518" y="1916609"/>
                  <a:pt x="7043930" y="1916888"/>
                  <a:pt x="7044165" y="1917243"/>
                </a:cubicBezTo>
                <a:cubicBezTo>
                  <a:pt x="7044401" y="1917596"/>
                  <a:pt x="7044519" y="1918008"/>
                  <a:pt x="7044519" y="1918479"/>
                </a:cubicBezTo>
                <a:lnTo>
                  <a:pt x="7044519" y="2028231"/>
                </a:lnTo>
                <a:cubicBezTo>
                  <a:pt x="7044519" y="2028702"/>
                  <a:pt x="7044401" y="2029114"/>
                  <a:pt x="7044165" y="2029468"/>
                </a:cubicBezTo>
                <a:cubicBezTo>
                  <a:pt x="7043930" y="2029821"/>
                  <a:pt x="7043518" y="2030101"/>
                  <a:pt x="7042928" y="2030307"/>
                </a:cubicBezTo>
                <a:cubicBezTo>
                  <a:pt x="7042339" y="2030514"/>
                  <a:pt x="7041559" y="2030690"/>
                  <a:pt x="7040587" y="2030838"/>
                </a:cubicBezTo>
                <a:cubicBezTo>
                  <a:pt x="7039615" y="2030985"/>
                  <a:pt x="7038422" y="2031059"/>
                  <a:pt x="7037008" y="2031059"/>
                </a:cubicBezTo>
                <a:cubicBezTo>
                  <a:pt x="7035476" y="2031059"/>
                  <a:pt x="7034239" y="2030985"/>
                  <a:pt x="7033296" y="2030838"/>
                </a:cubicBezTo>
                <a:cubicBezTo>
                  <a:pt x="7032354" y="2030690"/>
                  <a:pt x="7031588" y="2030514"/>
                  <a:pt x="7030999" y="2030307"/>
                </a:cubicBezTo>
                <a:cubicBezTo>
                  <a:pt x="7030410" y="2030101"/>
                  <a:pt x="7029998" y="2029821"/>
                  <a:pt x="7029762" y="2029468"/>
                </a:cubicBezTo>
                <a:cubicBezTo>
                  <a:pt x="7029526" y="2029114"/>
                  <a:pt x="7029408" y="2028702"/>
                  <a:pt x="7029408" y="2028231"/>
                </a:cubicBezTo>
                <a:lnTo>
                  <a:pt x="7029408" y="1977508"/>
                </a:lnTo>
                <a:lnTo>
                  <a:pt x="6977360" y="1977508"/>
                </a:lnTo>
                <a:lnTo>
                  <a:pt x="6977360" y="2028231"/>
                </a:lnTo>
                <a:cubicBezTo>
                  <a:pt x="6977360" y="2028702"/>
                  <a:pt x="6977243" y="2029114"/>
                  <a:pt x="6977007" y="2029468"/>
                </a:cubicBezTo>
                <a:cubicBezTo>
                  <a:pt x="6976771" y="2029821"/>
                  <a:pt x="6976359" y="2030101"/>
                  <a:pt x="6975770" y="2030307"/>
                </a:cubicBezTo>
                <a:cubicBezTo>
                  <a:pt x="6975181" y="2030514"/>
                  <a:pt x="6974400" y="2030690"/>
                  <a:pt x="6973428" y="2030838"/>
                </a:cubicBezTo>
                <a:cubicBezTo>
                  <a:pt x="6972456" y="2030985"/>
                  <a:pt x="6971234" y="2031059"/>
                  <a:pt x="6969761" y="2031059"/>
                </a:cubicBezTo>
                <a:cubicBezTo>
                  <a:pt x="6968347" y="2031059"/>
                  <a:pt x="6967139" y="2030985"/>
                  <a:pt x="6966138" y="2030838"/>
                </a:cubicBezTo>
                <a:cubicBezTo>
                  <a:pt x="6965136" y="2030690"/>
                  <a:pt x="6964341" y="2030514"/>
                  <a:pt x="6963752" y="2030307"/>
                </a:cubicBezTo>
                <a:cubicBezTo>
                  <a:pt x="6963163" y="2030101"/>
                  <a:pt x="6962751" y="2029821"/>
                  <a:pt x="6962515" y="2029468"/>
                </a:cubicBezTo>
                <a:cubicBezTo>
                  <a:pt x="6962279" y="2029114"/>
                  <a:pt x="6962161" y="2028702"/>
                  <a:pt x="6962161" y="2028231"/>
                </a:cubicBezTo>
                <a:lnTo>
                  <a:pt x="6962161" y="1918479"/>
                </a:lnTo>
                <a:cubicBezTo>
                  <a:pt x="6962161" y="1918008"/>
                  <a:pt x="6962279" y="1917596"/>
                  <a:pt x="6962515" y="1917243"/>
                </a:cubicBezTo>
                <a:cubicBezTo>
                  <a:pt x="6962751" y="1916888"/>
                  <a:pt x="6963163" y="1916609"/>
                  <a:pt x="6963752" y="1916403"/>
                </a:cubicBezTo>
                <a:cubicBezTo>
                  <a:pt x="6964341" y="1916196"/>
                  <a:pt x="6965136" y="1916020"/>
                  <a:pt x="6966138" y="1915873"/>
                </a:cubicBezTo>
                <a:cubicBezTo>
                  <a:pt x="6967139" y="1915725"/>
                  <a:pt x="6968347" y="1915652"/>
                  <a:pt x="6969761" y="1915652"/>
                </a:cubicBezTo>
                <a:close/>
                <a:moveTo>
                  <a:pt x="6719176" y="1915652"/>
                </a:moveTo>
                <a:cubicBezTo>
                  <a:pt x="6720943" y="1915652"/>
                  <a:pt x="6722372" y="1915710"/>
                  <a:pt x="6723462" y="1915828"/>
                </a:cubicBezTo>
                <a:cubicBezTo>
                  <a:pt x="6724552" y="1915947"/>
                  <a:pt x="6725421" y="1916108"/>
                  <a:pt x="6726069" y="1916314"/>
                </a:cubicBezTo>
                <a:cubicBezTo>
                  <a:pt x="6726717" y="1916521"/>
                  <a:pt x="6727203" y="1916816"/>
                  <a:pt x="6727527" y="1917198"/>
                </a:cubicBezTo>
                <a:cubicBezTo>
                  <a:pt x="6727851" y="1917581"/>
                  <a:pt x="6728160" y="1918067"/>
                  <a:pt x="6728454" y="1918656"/>
                </a:cubicBezTo>
                <a:lnTo>
                  <a:pt x="6744272" y="1951529"/>
                </a:lnTo>
                <a:cubicBezTo>
                  <a:pt x="6745741" y="1954651"/>
                  <a:pt x="6747207" y="1957920"/>
                  <a:pt x="6748671" y="1961337"/>
                </a:cubicBezTo>
                <a:cubicBezTo>
                  <a:pt x="6750134" y="1964755"/>
                  <a:pt x="6751629" y="1968200"/>
                  <a:pt x="6753152" y="1971676"/>
                </a:cubicBezTo>
                <a:lnTo>
                  <a:pt x="6753327" y="1971676"/>
                </a:lnTo>
                <a:cubicBezTo>
                  <a:pt x="6754674" y="1968318"/>
                  <a:pt x="6756064" y="1964975"/>
                  <a:pt x="6757500" y="1961646"/>
                </a:cubicBezTo>
                <a:cubicBezTo>
                  <a:pt x="6758935" y="1958318"/>
                  <a:pt x="6760387" y="1955034"/>
                  <a:pt x="6761857" y="1951794"/>
                </a:cubicBezTo>
                <a:lnTo>
                  <a:pt x="6777763" y="1918744"/>
                </a:lnTo>
                <a:cubicBezTo>
                  <a:pt x="6777940" y="1918156"/>
                  <a:pt x="6778190" y="1917655"/>
                  <a:pt x="6778514" y="1917243"/>
                </a:cubicBezTo>
                <a:cubicBezTo>
                  <a:pt x="6778839" y="1916830"/>
                  <a:pt x="6779280" y="1916521"/>
                  <a:pt x="6779840" y="1916314"/>
                </a:cubicBezTo>
                <a:cubicBezTo>
                  <a:pt x="6780400" y="1916108"/>
                  <a:pt x="6781180" y="1915947"/>
                  <a:pt x="6782181" y="1915828"/>
                </a:cubicBezTo>
                <a:cubicBezTo>
                  <a:pt x="6783183" y="1915710"/>
                  <a:pt x="6784450" y="1915652"/>
                  <a:pt x="6785981" y="1915652"/>
                </a:cubicBezTo>
                <a:cubicBezTo>
                  <a:pt x="6788102" y="1915652"/>
                  <a:pt x="6789766" y="1915725"/>
                  <a:pt x="6790974" y="1915873"/>
                </a:cubicBezTo>
                <a:cubicBezTo>
                  <a:pt x="6792182" y="1916020"/>
                  <a:pt x="6793021" y="1916301"/>
                  <a:pt x="6793492" y="1916712"/>
                </a:cubicBezTo>
                <a:cubicBezTo>
                  <a:pt x="6793964" y="1917124"/>
                  <a:pt x="6794126" y="1917714"/>
                  <a:pt x="6793978" y="1918479"/>
                </a:cubicBezTo>
                <a:cubicBezTo>
                  <a:pt x="6793831" y="1919245"/>
                  <a:pt x="6793434" y="1920277"/>
                  <a:pt x="6792785" y="1921572"/>
                </a:cubicBezTo>
                <a:lnTo>
                  <a:pt x="6760443" y="1986080"/>
                </a:lnTo>
                <a:lnTo>
                  <a:pt x="6760443" y="2028231"/>
                </a:lnTo>
                <a:cubicBezTo>
                  <a:pt x="6760443" y="2028702"/>
                  <a:pt x="6760326" y="2029114"/>
                  <a:pt x="6760092" y="2029468"/>
                </a:cubicBezTo>
                <a:cubicBezTo>
                  <a:pt x="6759858" y="2029821"/>
                  <a:pt x="6759448" y="2030101"/>
                  <a:pt x="6758862" y="2030307"/>
                </a:cubicBezTo>
                <a:cubicBezTo>
                  <a:pt x="6758276" y="2030514"/>
                  <a:pt x="6757485" y="2030690"/>
                  <a:pt x="6756490" y="2030838"/>
                </a:cubicBezTo>
                <a:cubicBezTo>
                  <a:pt x="6755494" y="2030985"/>
                  <a:pt x="6754294" y="2031059"/>
                  <a:pt x="6752888" y="2031059"/>
                </a:cubicBezTo>
                <a:cubicBezTo>
                  <a:pt x="6751423" y="2031059"/>
                  <a:pt x="6750208" y="2030985"/>
                  <a:pt x="6749242" y="2030838"/>
                </a:cubicBezTo>
                <a:cubicBezTo>
                  <a:pt x="6748275" y="2030690"/>
                  <a:pt x="6747484" y="2030514"/>
                  <a:pt x="6746870" y="2030307"/>
                </a:cubicBezTo>
                <a:cubicBezTo>
                  <a:pt x="6746255" y="2030101"/>
                  <a:pt x="6745830" y="2029821"/>
                  <a:pt x="6745596" y="2029468"/>
                </a:cubicBezTo>
                <a:cubicBezTo>
                  <a:pt x="6745362" y="2029114"/>
                  <a:pt x="6745244" y="2028702"/>
                  <a:pt x="6745244" y="2028231"/>
                </a:cubicBezTo>
                <a:lnTo>
                  <a:pt x="6745244" y="1986080"/>
                </a:lnTo>
                <a:lnTo>
                  <a:pt x="6712902" y="1921572"/>
                </a:lnTo>
                <a:cubicBezTo>
                  <a:pt x="6712254" y="1920217"/>
                  <a:pt x="6711857" y="1919157"/>
                  <a:pt x="6711709" y="1918391"/>
                </a:cubicBezTo>
                <a:cubicBezTo>
                  <a:pt x="6711562" y="1917625"/>
                  <a:pt x="6711709" y="1917036"/>
                  <a:pt x="6712151" y="1916624"/>
                </a:cubicBezTo>
                <a:cubicBezTo>
                  <a:pt x="6712593" y="1916212"/>
                  <a:pt x="6713388" y="1915947"/>
                  <a:pt x="6714537" y="1915828"/>
                </a:cubicBezTo>
                <a:cubicBezTo>
                  <a:pt x="6715685" y="1915710"/>
                  <a:pt x="6717232" y="1915652"/>
                  <a:pt x="6719176" y="1915652"/>
                </a:cubicBezTo>
                <a:close/>
                <a:moveTo>
                  <a:pt x="6503036" y="1915652"/>
                </a:moveTo>
                <a:cubicBezTo>
                  <a:pt x="6504509" y="1915652"/>
                  <a:pt x="6505731" y="1915725"/>
                  <a:pt x="6506703" y="1915873"/>
                </a:cubicBezTo>
                <a:cubicBezTo>
                  <a:pt x="6507675" y="1916020"/>
                  <a:pt x="6508456" y="1916196"/>
                  <a:pt x="6509045" y="1916403"/>
                </a:cubicBezTo>
                <a:cubicBezTo>
                  <a:pt x="6509634" y="1916609"/>
                  <a:pt x="6510046" y="1916888"/>
                  <a:pt x="6510282" y="1917243"/>
                </a:cubicBezTo>
                <a:cubicBezTo>
                  <a:pt x="6510518" y="1917596"/>
                  <a:pt x="6510635" y="1918008"/>
                  <a:pt x="6510635" y="1918479"/>
                </a:cubicBezTo>
                <a:lnTo>
                  <a:pt x="6510635" y="1964253"/>
                </a:lnTo>
                <a:lnTo>
                  <a:pt x="6562683" y="1964253"/>
                </a:lnTo>
                <a:lnTo>
                  <a:pt x="6562683" y="1918479"/>
                </a:lnTo>
                <a:cubicBezTo>
                  <a:pt x="6562683" y="1918008"/>
                  <a:pt x="6562801" y="1917596"/>
                  <a:pt x="6563037" y="1917243"/>
                </a:cubicBezTo>
                <a:cubicBezTo>
                  <a:pt x="6563273" y="1916888"/>
                  <a:pt x="6563685" y="1916609"/>
                  <a:pt x="6564274" y="1916403"/>
                </a:cubicBezTo>
                <a:cubicBezTo>
                  <a:pt x="6564863" y="1916196"/>
                  <a:pt x="6565629" y="1916020"/>
                  <a:pt x="6566571" y="1915873"/>
                </a:cubicBezTo>
                <a:cubicBezTo>
                  <a:pt x="6567514" y="1915725"/>
                  <a:pt x="6568751" y="1915652"/>
                  <a:pt x="6570283" y="1915652"/>
                </a:cubicBezTo>
                <a:cubicBezTo>
                  <a:pt x="6571697" y="1915652"/>
                  <a:pt x="6572890" y="1915725"/>
                  <a:pt x="6573862" y="1915873"/>
                </a:cubicBezTo>
                <a:cubicBezTo>
                  <a:pt x="6574834" y="1916020"/>
                  <a:pt x="6575614" y="1916196"/>
                  <a:pt x="6576203" y="1916403"/>
                </a:cubicBezTo>
                <a:cubicBezTo>
                  <a:pt x="6576793" y="1916609"/>
                  <a:pt x="6577205" y="1916888"/>
                  <a:pt x="6577440" y="1917243"/>
                </a:cubicBezTo>
                <a:cubicBezTo>
                  <a:pt x="6577676" y="1917596"/>
                  <a:pt x="6577794" y="1918008"/>
                  <a:pt x="6577794" y="1918479"/>
                </a:cubicBezTo>
                <a:lnTo>
                  <a:pt x="6577794" y="2028231"/>
                </a:lnTo>
                <a:cubicBezTo>
                  <a:pt x="6577794" y="2028702"/>
                  <a:pt x="6577676" y="2029114"/>
                  <a:pt x="6577440" y="2029468"/>
                </a:cubicBezTo>
                <a:cubicBezTo>
                  <a:pt x="6577205" y="2029821"/>
                  <a:pt x="6576793" y="2030101"/>
                  <a:pt x="6576203" y="2030307"/>
                </a:cubicBezTo>
                <a:cubicBezTo>
                  <a:pt x="6575614" y="2030514"/>
                  <a:pt x="6574834" y="2030690"/>
                  <a:pt x="6573862" y="2030838"/>
                </a:cubicBezTo>
                <a:cubicBezTo>
                  <a:pt x="6572890" y="2030985"/>
                  <a:pt x="6571697" y="2031059"/>
                  <a:pt x="6570283" y="2031059"/>
                </a:cubicBezTo>
                <a:cubicBezTo>
                  <a:pt x="6568751" y="2031059"/>
                  <a:pt x="6567514" y="2030985"/>
                  <a:pt x="6566571" y="2030838"/>
                </a:cubicBezTo>
                <a:cubicBezTo>
                  <a:pt x="6565629" y="2030690"/>
                  <a:pt x="6564863" y="2030514"/>
                  <a:pt x="6564274" y="2030307"/>
                </a:cubicBezTo>
                <a:cubicBezTo>
                  <a:pt x="6563685" y="2030101"/>
                  <a:pt x="6563273" y="2029821"/>
                  <a:pt x="6563037" y="2029468"/>
                </a:cubicBezTo>
                <a:cubicBezTo>
                  <a:pt x="6562801" y="2029114"/>
                  <a:pt x="6562683" y="2028702"/>
                  <a:pt x="6562683" y="2028231"/>
                </a:cubicBezTo>
                <a:lnTo>
                  <a:pt x="6562683" y="1977508"/>
                </a:lnTo>
                <a:lnTo>
                  <a:pt x="6510635" y="1977508"/>
                </a:lnTo>
                <a:lnTo>
                  <a:pt x="6510635" y="2028231"/>
                </a:lnTo>
                <a:cubicBezTo>
                  <a:pt x="6510635" y="2028702"/>
                  <a:pt x="6510518" y="2029114"/>
                  <a:pt x="6510282" y="2029468"/>
                </a:cubicBezTo>
                <a:cubicBezTo>
                  <a:pt x="6510046" y="2029821"/>
                  <a:pt x="6509634" y="2030101"/>
                  <a:pt x="6509045" y="2030307"/>
                </a:cubicBezTo>
                <a:cubicBezTo>
                  <a:pt x="6508456" y="2030514"/>
                  <a:pt x="6507675" y="2030690"/>
                  <a:pt x="6506703" y="2030838"/>
                </a:cubicBezTo>
                <a:cubicBezTo>
                  <a:pt x="6505731" y="2030985"/>
                  <a:pt x="6504509" y="2031059"/>
                  <a:pt x="6503036" y="2031059"/>
                </a:cubicBezTo>
                <a:cubicBezTo>
                  <a:pt x="6501622" y="2031059"/>
                  <a:pt x="6500414" y="2030985"/>
                  <a:pt x="6499413" y="2030838"/>
                </a:cubicBezTo>
                <a:cubicBezTo>
                  <a:pt x="6498411" y="2030690"/>
                  <a:pt x="6497616" y="2030514"/>
                  <a:pt x="6497027" y="2030307"/>
                </a:cubicBezTo>
                <a:cubicBezTo>
                  <a:pt x="6496438" y="2030101"/>
                  <a:pt x="6496026" y="2029821"/>
                  <a:pt x="6495790" y="2029468"/>
                </a:cubicBezTo>
                <a:cubicBezTo>
                  <a:pt x="6495554" y="2029114"/>
                  <a:pt x="6495436" y="2028702"/>
                  <a:pt x="6495436" y="2028231"/>
                </a:cubicBezTo>
                <a:lnTo>
                  <a:pt x="6495436" y="1918479"/>
                </a:lnTo>
                <a:cubicBezTo>
                  <a:pt x="6495436" y="1918008"/>
                  <a:pt x="6495554" y="1917596"/>
                  <a:pt x="6495790" y="1917243"/>
                </a:cubicBezTo>
                <a:cubicBezTo>
                  <a:pt x="6496026" y="1916888"/>
                  <a:pt x="6496438" y="1916609"/>
                  <a:pt x="6497027" y="1916403"/>
                </a:cubicBezTo>
                <a:cubicBezTo>
                  <a:pt x="6497616" y="1916196"/>
                  <a:pt x="6498411" y="1916020"/>
                  <a:pt x="6499413" y="1915873"/>
                </a:cubicBezTo>
                <a:cubicBezTo>
                  <a:pt x="6500414" y="1915725"/>
                  <a:pt x="6501622" y="1915652"/>
                  <a:pt x="6503036" y="1915652"/>
                </a:cubicBezTo>
                <a:close/>
                <a:moveTo>
                  <a:pt x="6252451" y="1915652"/>
                </a:moveTo>
                <a:cubicBezTo>
                  <a:pt x="6254218" y="1915652"/>
                  <a:pt x="6255647" y="1915710"/>
                  <a:pt x="6256737" y="1915828"/>
                </a:cubicBezTo>
                <a:cubicBezTo>
                  <a:pt x="6257827" y="1915947"/>
                  <a:pt x="6258696" y="1916108"/>
                  <a:pt x="6259344" y="1916314"/>
                </a:cubicBezTo>
                <a:cubicBezTo>
                  <a:pt x="6259992" y="1916521"/>
                  <a:pt x="6260478" y="1916816"/>
                  <a:pt x="6260802" y="1917198"/>
                </a:cubicBezTo>
                <a:cubicBezTo>
                  <a:pt x="6261126" y="1917581"/>
                  <a:pt x="6261435" y="1918067"/>
                  <a:pt x="6261729" y="1918656"/>
                </a:cubicBezTo>
                <a:lnTo>
                  <a:pt x="6277547" y="1951529"/>
                </a:lnTo>
                <a:cubicBezTo>
                  <a:pt x="6279016" y="1954651"/>
                  <a:pt x="6280482" y="1957920"/>
                  <a:pt x="6281946" y="1961337"/>
                </a:cubicBezTo>
                <a:cubicBezTo>
                  <a:pt x="6283409" y="1964755"/>
                  <a:pt x="6284904" y="1968200"/>
                  <a:pt x="6286427" y="1971676"/>
                </a:cubicBezTo>
                <a:lnTo>
                  <a:pt x="6286602" y="1971676"/>
                </a:lnTo>
                <a:cubicBezTo>
                  <a:pt x="6287949" y="1968318"/>
                  <a:pt x="6289339" y="1964975"/>
                  <a:pt x="6290775" y="1961646"/>
                </a:cubicBezTo>
                <a:cubicBezTo>
                  <a:pt x="6292210" y="1958318"/>
                  <a:pt x="6293662" y="1955034"/>
                  <a:pt x="6295132" y="1951794"/>
                </a:cubicBezTo>
                <a:lnTo>
                  <a:pt x="6311038" y="1918744"/>
                </a:lnTo>
                <a:cubicBezTo>
                  <a:pt x="6311215" y="1918156"/>
                  <a:pt x="6311465" y="1917655"/>
                  <a:pt x="6311789" y="1917243"/>
                </a:cubicBezTo>
                <a:cubicBezTo>
                  <a:pt x="6312114" y="1916830"/>
                  <a:pt x="6312555" y="1916521"/>
                  <a:pt x="6313115" y="1916314"/>
                </a:cubicBezTo>
                <a:cubicBezTo>
                  <a:pt x="6313675" y="1916108"/>
                  <a:pt x="6314455" y="1915947"/>
                  <a:pt x="6315456" y="1915828"/>
                </a:cubicBezTo>
                <a:cubicBezTo>
                  <a:pt x="6316458" y="1915710"/>
                  <a:pt x="6317725" y="1915652"/>
                  <a:pt x="6319256" y="1915652"/>
                </a:cubicBezTo>
                <a:cubicBezTo>
                  <a:pt x="6321377" y="1915652"/>
                  <a:pt x="6323041" y="1915725"/>
                  <a:pt x="6324249" y="1915873"/>
                </a:cubicBezTo>
                <a:cubicBezTo>
                  <a:pt x="6325457" y="1916020"/>
                  <a:pt x="6326296" y="1916301"/>
                  <a:pt x="6326767" y="1916712"/>
                </a:cubicBezTo>
                <a:cubicBezTo>
                  <a:pt x="6327239" y="1917124"/>
                  <a:pt x="6327401" y="1917714"/>
                  <a:pt x="6327253" y="1918479"/>
                </a:cubicBezTo>
                <a:cubicBezTo>
                  <a:pt x="6327106" y="1919245"/>
                  <a:pt x="6326709" y="1920277"/>
                  <a:pt x="6326060" y="1921572"/>
                </a:cubicBezTo>
                <a:lnTo>
                  <a:pt x="6293718" y="1986080"/>
                </a:lnTo>
                <a:lnTo>
                  <a:pt x="6293718" y="2028231"/>
                </a:lnTo>
                <a:cubicBezTo>
                  <a:pt x="6293718" y="2028702"/>
                  <a:pt x="6293601" y="2029114"/>
                  <a:pt x="6293367" y="2029468"/>
                </a:cubicBezTo>
                <a:cubicBezTo>
                  <a:pt x="6293133" y="2029821"/>
                  <a:pt x="6292723" y="2030101"/>
                  <a:pt x="6292137" y="2030307"/>
                </a:cubicBezTo>
                <a:cubicBezTo>
                  <a:pt x="6291551" y="2030514"/>
                  <a:pt x="6290760" y="2030690"/>
                  <a:pt x="6289765" y="2030838"/>
                </a:cubicBezTo>
                <a:cubicBezTo>
                  <a:pt x="6288769" y="2030985"/>
                  <a:pt x="6287569" y="2031059"/>
                  <a:pt x="6286163" y="2031059"/>
                </a:cubicBezTo>
                <a:cubicBezTo>
                  <a:pt x="6284698" y="2031059"/>
                  <a:pt x="6283483" y="2030985"/>
                  <a:pt x="6282517" y="2030838"/>
                </a:cubicBezTo>
                <a:cubicBezTo>
                  <a:pt x="6281550" y="2030690"/>
                  <a:pt x="6280759" y="2030514"/>
                  <a:pt x="6280145" y="2030307"/>
                </a:cubicBezTo>
                <a:cubicBezTo>
                  <a:pt x="6279530" y="2030101"/>
                  <a:pt x="6279105" y="2029821"/>
                  <a:pt x="6278871" y="2029468"/>
                </a:cubicBezTo>
                <a:cubicBezTo>
                  <a:pt x="6278637" y="2029114"/>
                  <a:pt x="6278519" y="2028702"/>
                  <a:pt x="6278519" y="2028231"/>
                </a:cubicBezTo>
                <a:lnTo>
                  <a:pt x="6278519" y="1986080"/>
                </a:lnTo>
                <a:lnTo>
                  <a:pt x="6246177" y="1921572"/>
                </a:lnTo>
                <a:cubicBezTo>
                  <a:pt x="6245529" y="1920217"/>
                  <a:pt x="6245132" y="1919157"/>
                  <a:pt x="6244984" y="1918391"/>
                </a:cubicBezTo>
                <a:cubicBezTo>
                  <a:pt x="6244837" y="1917625"/>
                  <a:pt x="6244984" y="1917036"/>
                  <a:pt x="6245426" y="1916624"/>
                </a:cubicBezTo>
                <a:cubicBezTo>
                  <a:pt x="6245868" y="1916212"/>
                  <a:pt x="6246663" y="1915947"/>
                  <a:pt x="6247812" y="1915828"/>
                </a:cubicBezTo>
                <a:cubicBezTo>
                  <a:pt x="6248960" y="1915710"/>
                  <a:pt x="6250507" y="1915652"/>
                  <a:pt x="6252451" y="1915652"/>
                </a:cubicBezTo>
                <a:close/>
                <a:moveTo>
                  <a:pt x="6026786" y="1915652"/>
                </a:moveTo>
                <a:cubicBezTo>
                  <a:pt x="6028259" y="1915652"/>
                  <a:pt x="6029481" y="1915725"/>
                  <a:pt x="6030453" y="1915873"/>
                </a:cubicBezTo>
                <a:cubicBezTo>
                  <a:pt x="6031425" y="1916020"/>
                  <a:pt x="6032206" y="1916196"/>
                  <a:pt x="6032795" y="1916403"/>
                </a:cubicBezTo>
                <a:cubicBezTo>
                  <a:pt x="6033384" y="1916609"/>
                  <a:pt x="6033796" y="1916888"/>
                  <a:pt x="6034032" y="1917243"/>
                </a:cubicBezTo>
                <a:cubicBezTo>
                  <a:pt x="6034268" y="1917596"/>
                  <a:pt x="6034385" y="1918008"/>
                  <a:pt x="6034385" y="1918479"/>
                </a:cubicBezTo>
                <a:lnTo>
                  <a:pt x="6034385" y="1964253"/>
                </a:lnTo>
                <a:lnTo>
                  <a:pt x="6086433" y="1964253"/>
                </a:lnTo>
                <a:lnTo>
                  <a:pt x="6086433" y="1918479"/>
                </a:lnTo>
                <a:cubicBezTo>
                  <a:pt x="6086433" y="1918008"/>
                  <a:pt x="6086551" y="1917596"/>
                  <a:pt x="6086787" y="1917243"/>
                </a:cubicBezTo>
                <a:cubicBezTo>
                  <a:pt x="6087023" y="1916888"/>
                  <a:pt x="6087435" y="1916609"/>
                  <a:pt x="6088024" y="1916403"/>
                </a:cubicBezTo>
                <a:cubicBezTo>
                  <a:pt x="6088613" y="1916196"/>
                  <a:pt x="6089379" y="1916020"/>
                  <a:pt x="6090321" y="1915873"/>
                </a:cubicBezTo>
                <a:cubicBezTo>
                  <a:pt x="6091264" y="1915725"/>
                  <a:pt x="6092501" y="1915652"/>
                  <a:pt x="6094033" y="1915652"/>
                </a:cubicBezTo>
                <a:cubicBezTo>
                  <a:pt x="6095447" y="1915652"/>
                  <a:pt x="6096640" y="1915725"/>
                  <a:pt x="6097612" y="1915873"/>
                </a:cubicBezTo>
                <a:cubicBezTo>
                  <a:pt x="6098584" y="1916020"/>
                  <a:pt x="6099364" y="1916196"/>
                  <a:pt x="6099953" y="1916403"/>
                </a:cubicBezTo>
                <a:cubicBezTo>
                  <a:pt x="6100543" y="1916609"/>
                  <a:pt x="6100955" y="1916888"/>
                  <a:pt x="6101190" y="1917243"/>
                </a:cubicBezTo>
                <a:cubicBezTo>
                  <a:pt x="6101426" y="1917596"/>
                  <a:pt x="6101544" y="1918008"/>
                  <a:pt x="6101544" y="1918479"/>
                </a:cubicBezTo>
                <a:lnTo>
                  <a:pt x="6101544" y="2028231"/>
                </a:lnTo>
                <a:cubicBezTo>
                  <a:pt x="6101544" y="2028702"/>
                  <a:pt x="6101426" y="2029114"/>
                  <a:pt x="6101190" y="2029468"/>
                </a:cubicBezTo>
                <a:cubicBezTo>
                  <a:pt x="6100955" y="2029821"/>
                  <a:pt x="6100543" y="2030101"/>
                  <a:pt x="6099953" y="2030307"/>
                </a:cubicBezTo>
                <a:cubicBezTo>
                  <a:pt x="6099364" y="2030514"/>
                  <a:pt x="6098584" y="2030690"/>
                  <a:pt x="6097612" y="2030838"/>
                </a:cubicBezTo>
                <a:cubicBezTo>
                  <a:pt x="6096640" y="2030985"/>
                  <a:pt x="6095447" y="2031059"/>
                  <a:pt x="6094033" y="2031059"/>
                </a:cubicBezTo>
                <a:cubicBezTo>
                  <a:pt x="6092501" y="2031059"/>
                  <a:pt x="6091264" y="2030985"/>
                  <a:pt x="6090321" y="2030838"/>
                </a:cubicBezTo>
                <a:cubicBezTo>
                  <a:pt x="6089379" y="2030690"/>
                  <a:pt x="6088613" y="2030514"/>
                  <a:pt x="6088024" y="2030307"/>
                </a:cubicBezTo>
                <a:cubicBezTo>
                  <a:pt x="6087435" y="2030101"/>
                  <a:pt x="6087023" y="2029821"/>
                  <a:pt x="6086787" y="2029468"/>
                </a:cubicBezTo>
                <a:cubicBezTo>
                  <a:pt x="6086551" y="2029114"/>
                  <a:pt x="6086433" y="2028702"/>
                  <a:pt x="6086433" y="2028231"/>
                </a:cubicBezTo>
                <a:lnTo>
                  <a:pt x="6086433" y="1977508"/>
                </a:lnTo>
                <a:lnTo>
                  <a:pt x="6034385" y="1977508"/>
                </a:lnTo>
                <a:lnTo>
                  <a:pt x="6034385" y="2028231"/>
                </a:lnTo>
                <a:cubicBezTo>
                  <a:pt x="6034385" y="2028702"/>
                  <a:pt x="6034268" y="2029114"/>
                  <a:pt x="6034032" y="2029468"/>
                </a:cubicBezTo>
                <a:cubicBezTo>
                  <a:pt x="6033796" y="2029821"/>
                  <a:pt x="6033384" y="2030101"/>
                  <a:pt x="6032795" y="2030307"/>
                </a:cubicBezTo>
                <a:cubicBezTo>
                  <a:pt x="6032206" y="2030514"/>
                  <a:pt x="6031425" y="2030690"/>
                  <a:pt x="6030453" y="2030838"/>
                </a:cubicBezTo>
                <a:cubicBezTo>
                  <a:pt x="6029481" y="2030985"/>
                  <a:pt x="6028259" y="2031059"/>
                  <a:pt x="6026786" y="2031059"/>
                </a:cubicBezTo>
                <a:cubicBezTo>
                  <a:pt x="6025372" y="2031059"/>
                  <a:pt x="6024164" y="2030985"/>
                  <a:pt x="6023163" y="2030838"/>
                </a:cubicBezTo>
                <a:cubicBezTo>
                  <a:pt x="6022161" y="2030690"/>
                  <a:pt x="6021366" y="2030514"/>
                  <a:pt x="6020777" y="2030307"/>
                </a:cubicBezTo>
                <a:cubicBezTo>
                  <a:pt x="6020188" y="2030101"/>
                  <a:pt x="6019776" y="2029821"/>
                  <a:pt x="6019540" y="2029468"/>
                </a:cubicBezTo>
                <a:cubicBezTo>
                  <a:pt x="6019304" y="2029114"/>
                  <a:pt x="6019186" y="2028702"/>
                  <a:pt x="6019186" y="2028231"/>
                </a:cubicBezTo>
                <a:lnTo>
                  <a:pt x="6019186" y="1918479"/>
                </a:lnTo>
                <a:cubicBezTo>
                  <a:pt x="6019186" y="1918008"/>
                  <a:pt x="6019304" y="1917596"/>
                  <a:pt x="6019540" y="1917243"/>
                </a:cubicBezTo>
                <a:cubicBezTo>
                  <a:pt x="6019776" y="1916888"/>
                  <a:pt x="6020188" y="1916609"/>
                  <a:pt x="6020777" y="1916403"/>
                </a:cubicBezTo>
                <a:cubicBezTo>
                  <a:pt x="6021366" y="1916196"/>
                  <a:pt x="6022161" y="1916020"/>
                  <a:pt x="6023163" y="1915873"/>
                </a:cubicBezTo>
                <a:cubicBezTo>
                  <a:pt x="6024164" y="1915725"/>
                  <a:pt x="6025372" y="1915652"/>
                  <a:pt x="6026786" y="1915652"/>
                </a:cubicBezTo>
                <a:close/>
                <a:moveTo>
                  <a:pt x="5776201" y="1915652"/>
                </a:moveTo>
                <a:cubicBezTo>
                  <a:pt x="5777968" y="1915652"/>
                  <a:pt x="5779397" y="1915710"/>
                  <a:pt x="5780487" y="1915828"/>
                </a:cubicBezTo>
                <a:cubicBezTo>
                  <a:pt x="5781577" y="1915947"/>
                  <a:pt x="5782446" y="1916108"/>
                  <a:pt x="5783094" y="1916314"/>
                </a:cubicBezTo>
                <a:cubicBezTo>
                  <a:pt x="5783742" y="1916521"/>
                  <a:pt x="5784228" y="1916816"/>
                  <a:pt x="5784552" y="1917198"/>
                </a:cubicBezTo>
                <a:cubicBezTo>
                  <a:pt x="5784876" y="1917581"/>
                  <a:pt x="5785185" y="1918067"/>
                  <a:pt x="5785479" y="1918656"/>
                </a:cubicBezTo>
                <a:lnTo>
                  <a:pt x="5801297" y="1951529"/>
                </a:lnTo>
                <a:cubicBezTo>
                  <a:pt x="5802766" y="1954651"/>
                  <a:pt x="5804232" y="1957920"/>
                  <a:pt x="5805696" y="1961337"/>
                </a:cubicBezTo>
                <a:cubicBezTo>
                  <a:pt x="5807159" y="1964755"/>
                  <a:pt x="5808654" y="1968200"/>
                  <a:pt x="5810177" y="1971676"/>
                </a:cubicBezTo>
                <a:lnTo>
                  <a:pt x="5810352" y="1971676"/>
                </a:lnTo>
                <a:cubicBezTo>
                  <a:pt x="5811699" y="1968318"/>
                  <a:pt x="5813089" y="1964975"/>
                  <a:pt x="5814525" y="1961646"/>
                </a:cubicBezTo>
                <a:cubicBezTo>
                  <a:pt x="5815960" y="1958318"/>
                  <a:pt x="5817412" y="1955034"/>
                  <a:pt x="5818882" y="1951794"/>
                </a:cubicBezTo>
                <a:lnTo>
                  <a:pt x="5834788" y="1918744"/>
                </a:lnTo>
                <a:cubicBezTo>
                  <a:pt x="5834965" y="1918156"/>
                  <a:pt x="5835215" y="1917655"/>
                  <a:pt x="5835539" y="1917243"/>
                </a:cubicBezTo>
                <a:cubicBezTo>
                  <a:pt x="5835864" y="1916830"/>
                  <a:pt x="5836305" y="1916521"/>
                  <a:pt x="5836865" y="1916314"/>
                </a:cubicBezTo>
                <a:cubicBezTo>
                  <a:pt x="5837425" y="1916108"/>
                  <a:pt x="5838205" y="1915947"/>
                  <a:pt x="5839206" y="1915828"/>
                </a:cubicBezTo>
                <a:cubicBezTo>
                  <a:pt x="5840208" y="1915710"/>
                  <a:pt x="5841475" y="1915652"/>
                  <a:pt x="5843006" y="1915652"/>
                </a:cubicBezTo>
                <a:cubicBezTo>
                  <a:pt x="5845127" y="1915652"/>
                  <a:pt x="5846791" y="1915725"/>
                  <a:pt x="5847999" y="1915873"/>
                </a:cubicBezTo>
                <a:cubicBezTo>
                  <a:pt x="5849207" y="1916020"/>
                  <a:pt x="5850046" y="1916301"/>
                  <a:pt x="5850517" y="1916712"/>
                </a:cubicBezTo>
                <a:cubicBezTo>
                  <a:pt x="5850989" y="1917124"/>
                  <a:pt x="5851151" y="1917714"/>
                  <a:pt x="5851003" y="1918479"/>
                </a:cubicBezTo>
                <a:cubicBezTo>
                  <a:pt x="5850856" y="1919245"/>
                  <a:pt x="5850459" y="1920277"/>
                  <a:pt x="5849810" y="1921572"/>
                </a:cubicBezTo>
                <a:lnTo>
                  <a:pt x="5817468" y="1986080"/>
                </a:lnTo>
                <a:lnTo>
                  <a:pt x="5817468" y="2028231"/>
                </a:lnTo>
                <a:cubicBezTo>
                  <a:pt x="5817468" y="2028702"/>
                  <a:pt x="5817351" y="2029114"/>
                  <a:pt x="5817117" y="2029468"/>
                </a:cubicBezTo>
                <a:cubicBezTo>
                  <a:pt x="5816883" y="2029821"/>
                  <a:pt x="5816473" y="2030101"/>
                  <a:pt x="5815887" y="2030307"/>
                </a:cubicBezTo>
                <a:cubicBezTo>
                  <a:pt x="5815301" y="2030514"/>
                  <a:pt x="5814510" y="2030690"/>
                  <a:pt x="5813515" y="2030838"/>
                </a:cubicBezTo>
                <a:cubicBezTo>
                  <a:pt x="5812519" y="2030985"/>
                  <a:pt x="5811319" y="2031059"/>
                  <a:pt x="5809913" y="2031059"/>
                </a:cubicBezTo>
                <a:cubicBezTo>
                  <a:pt x="5808448" y="2031059"/>
                  <a:pt x="5807233" y="2030985"/>
                  <a:pt x="5806267" y="2030838"/>
                </a:cubicBezTo>
                <a:cubicBezTo>
                  <a:pt x="5805300" y="2030690"/>
                  <a:pt x="5804509" y="2030514"/>
                  <a:pt x="5803895" y="2030307"/>
                </a:cubicBezTo>
                <a:cubicBezTo>
                  <a:pt x="5803280" y="2030101"/>
                  <a:pt x="5802855" y="2029821"/>
                  <a:pt x="5802621" y="2029468"/>
                </a:cubicBezTo>
                <a:cubicBezTo>
                  <a:pt x="5802387" y="2029114"/>
                  <a:pt x="5802269" y="2028702"/>
                  <a:pt x="5802269" y="2028231"/>
                </a:cubicBezTo>
                <a:lnTo>
                  <a:pt x="5802269" y="1986080"/>
                </a:lnTo>
                <a:lnTo>
                  <a:pt x="5769927" y="1921572"/>
                </a:lnTo>
                <a:cubicBezTo>
                  <a:pt x="5769279" y="1920217"/>
                  <a:pt x="5768882" y="1919157"/>
                  <a:pt x="5768734" y="1918391"/>
                </a:cubicBezTo>
                <a:cubicBezTo>
                  <a:pt x="5768587" y="1917625"/>
                  <a:pt x="5768734" y="1917036"/>
                  <a:pt x="5769176" y="1916624"/>
                </a:cubicBezTo>
                <a:cubicBezTo>
                  <a:pt x="5769618" y="1916212"/>
                  <a:pt x="5770413" y="1915947"/>
                  <a:pt x="5771562" y="1915828"/>
                </a:cubicBezTo>
                <a:cubicBezTo>
                  <a:pt x="5772710" y="1915710"/>
                  <a:pt x="5774257" y="1915652"/>
                  <a:pt x="5776201" y="1915652"/>
                </a:cubicBezTo>
                <a:close/>
                <a:moveTo>
                  <a:pt x="5560061" y="1915652"/>
                </a:moveTo>
                <a:cubicBezTo>
                  <a:pt x="5561534" y="1915652"/>
                  <a:pt x="5562756" y="1915725"/>
                  <a:pt x="5563728" y="1915873"/>
                </a:cubicBezTo>
                <a:cubicBezTo>
                  <a:pt x="5564700" y="1916020"/>
                  <a:pt x="5565481" y="1916196"/>
                  <a:pt x="5566070" y="1916403"/>
                </a:cubicBezTo>
                <a:cubicBezTo>
                  <a:pt x="5566659" y="1916609"/>
                  <a:pt x="5567071" y="1916888"/>
                  <a:pt x="5567307" y="1917243"/>
                </a:cubicBezTo>
                <a:cubicBezTo>
                  <a:pt x="5567543" y="1917596"/>
                  <a:pt x="5567660" y="1918008"/>
                  <a:pt x="5567660" y="1918479"/>
                </a:cubicBezTo>
                <a:lnTo>
                  <a:pt x="5567660" y="1964253"/>
                </a:lnTo>
                <a:lnTo>
                  <a:pt x="5619708" y="1964253"/>
                </a:lnTo>
                <a:lnTo>
                  <a:pt x="5619708" y="1918479"/>
                </a:lnTo>
                <a:cubicBezTo>
                  <a:pt x="5619708" y="1918008"/>
                  <a:pt x="5619826" y="1917596"/>
                  <a:pt x="5620062" y="1917243"/>
                </a:cubicBezTo>
                <a:cubicBezTo>
                  <a:pt x="5620298" y="1916888"/>
                  <a:pt x="5620710" y="1916609"/>
                  <a:pt x="5621299" y="1916403"/>
                </a:cubicBezTo>
                <a:cubicBezTo>
                  <a:pt x="5621888" y="1916196"/>
                  <a:pt x="5622654" y="1916020"/>
                  <a:pt x="5623596" y="1915873"/>
                </a:cubicBezTo>
                <a:cubicBezTo>
                  <a:pt x="5624539" y="1915725"/>
                  <a:pt x="5625776" y="1915652"/>
                  <a:pt x="5627308" y="1915652"/>
                </a:cubicBezTo>
                <a:cubicBezTo>
                  <a:pt x="5628722" y="1915652"/>
                  <a:pt x="5629915" y="1915725"/>
                  <a:pt x="5630887" y="1915873"/>
                </a:cubicBezTo>
                <a:cubicBezTo>
                  <a:pt x="5631859" y="1916020"/>
                  <a:pt x="5632639" y="1916196"/>
                  <a:pt x="5633228" y="1916403"/>
                </a:cubicBezTo>
                <a:cubicBezTo>
                  <a:pt x="5633818" y="1916609"/>
                  <a:pt x="5634230" y="1916888"/>
                  <a:pt x="5634465" y="1917243"/>
                </a:cubicBezTo>
                <a:cubicBezTo>
                  <a:pt x="5634701" y="1917596"/>
                  <a:pt x="5634819" y="1918008"/>
                  <a:pt x="5634819" y="1918479"/>
                </a:cubicBezTo>
                <a:lnTo>
                  <a:pt x="5634819" y="2028231"/>
                </a:lnTo>
                <a:cubicBezTo>
                  <a:pt x="5634819" y="2028702"/>
                  <a:pt x="5634701" y="2029114"/>
                  <a:pt x="5634465" y="2029468"/>
                </a:cubicBezTo>
                <a:cubicBezTo>
                  <a:pt x="5634230" y="2029821"/>
                  <a:pt x="5633818" y="2030101"/>
                  <a:pt x="5633228" y="2030307"/>
                </a:cubicBezTo>
                <a:cubicBezTo>
                  <a:pt x="5632639" y="2030514"/>
                  <a:pt x="5631859" y="2030690"/>
                  <a:pt x="5630887" y="2030838"/>
                </a:cubicBezTo>
                <a:cubicBezTo>
                  <a:pt x="5629915" y="2030985"/>
                  <a:pt x="5628722" y="2031059"/>
                  <a:pt x="5627308" y="2031059"/>
                </a:cubicBezTo>
                <a:cubicBezTo>
                  <a:pt x="5625776" y="2031059"/>
                  <a:pt x="5624539" y="2030985"/>
                  <a:pt x="5623596" y="2030838"/>
                </a:cubicBezTo>
                <a:cubicBezTo>
                  <a:pt x="5622654" y="2030690"/>
                  <a:pt x="5621888" y="2030514"/>
                  <a:pt x="5621299" y="2030307"/>
                </a:cubicBezTo>
                <a:cubicBezTo>
                  <a:pt x="5620710" y="2030101"/>
                  <a:pt x="5620298" y="2029821"/>
                  <a:pt x="5620062" y="2029468"/>
                </a:cubicBezTo>
                <a:cubicBezTo>
                  <a:pt x="5619826" y="2029114"/>
                  <a:pt x="5619708" y="2028702"/>
                  <a:pt x="5619708" y="2028231"/>
                </a:cubicBezTo>
                <a:lnTo>
                  <a:pt x="5619708" y="1977508"/>
                </a:lnTo>
                <a:lnTo>
                  <a:pt x="5567660" y="1977508"/>
                </a:lnTo>
                <a:lnTo>
                  <a:pt x="5567660" y="2028231"/>
                </a:lnTo>
                <a:cubicBezTo>
                  <a:pt x="5567660" y="2028702"/>
                  <a:pt x="5567543" y="2029114"/>
                  <a:pt x="5567307" y="2029468"/>
                </a:cubicBezTo>
                <a:cubicBezTo>
                  <a:pt x="5567071" y="2029821"/>
                  <a:pt x="5566659" y="2030101"/>
                  <a:pt x="5566070" y="2030307"/>
                </a:cubicBezTo>
                <a:cubicBezTo>
                  <a:pt x="5565481" y="2030514"/>
                  <a:pt x="5564700" y="2030690"/>
                  <a:pt x="5563728" y="2030838"/>
                </a:cubicBezTo>
                <a:cubicBezTo>
                  <a:pt x="5562756" y="2030985"/>
                  <a:pt x="5561534" y="2031059"/>
                  <a:pt x="5560061" y="2031059"/>
                </a:cubicBezTo>
                <a:cubicBezTo>
                  <a:pt x="5558647" y="2031059"/>
                  <a:pt x="5557439" y="2030985"/>
                  <a:pt x="5556438" y="2030838"/>
                </a:cubicBezTo>
                <a:cubicBezTo>
                  <a:pt x="5555436" y="2030690"/>
                  <a:pt x="5554641" y="2030514"/>
                  <a:pt x="5554052" y="2030307"/>
                </a:cubicBezTo>
                <a:cubicBezTo>
                  <a:pt x="5553463" y="2030101"/>
                  <a:pt x="5553051" y="2029821"/>
                  <a:pt x="5552815" y="2029468"/>
                </a:cubicBezTo>
                <a:cubicBezTo>
                  <a:pt x="5552579" y="2029114"/>
                  <a:pt x="5552461" y="2028702"/>
                  <a:pt x="5552461" y="2028231"/>
                </a:cubicBezTo>
                <a:lnTo>
                  <a:pt x="5552461" y="1918479"/>
                </a:lnTo>
                <a:cubicBezTo>
                  <a:pt x="5552461" y="1918008"/>
                  <a:pt x="5552579" y="1917596"/>
                  <a:pt x="5552815" y="1917243"/>
                </a:cubicBezTo>
                <a:cubicBezTo>
                  <a:pt x="5553051" y="1916888"/>
                  <a:pt x="5553463" y="1916609"/>
                  <a:pt x="5554052" y="1916403"/>
                </a:cubicBezTo>
                <a:cubicBezTo>
                  <a:pt x="5554641" y="1916196"/>
                  <a:pt x="5555436" y="1916020"/>
                  <a:pt x="5556438" y="1915873"/>
                </a:cubicBezTo>
                <a:cubicBezTo>
                  <a:pt x="5557439" y="1915725"/>
                  <a:pt x="5558647" y="1915652"/>
                  <a:pt x="5560061" y="1915652"/>
                </a:cubicBezTo>
                <a:close/>
                <a:moveTo>
                  <a:pt x="5309476" y="1915652"/>
                </a:moveTo>
                <a:cubicBezTo>
                  <a:pt x="5311243" y="1915652"/>
                  <a:pt x="5312672" y="1915710"/>
                  <a:pt x="5313762" y="1915828"/>
                </a:cubicBezTo>
                <a:cubicBezTo>
                  <a:pt x="5314852" y="1915947"/>
                  <a:pt x="5315721" y="1916108"/>
                  <a:pt x="5316369" y="1916314"/>
                </a:cubicBezTo>
                <a:cubicBezTo>
                  <a:pt x="5317017" y="1916521"/>
                  <a:pt x="5317503" y="1916816"/>
                  <a:pt x="5317827" y="1917198"/>
                </a:cubicBezTo>
                <a:cubicBezTo>
                  <a:pt x="5318151" y="1917581"/>
                  <a:pt x="5318460" y="1918067"/>
                  <a:pt x="5318754" y="1918656"/>
                </a:cubicBezTo>
                <a:lnTo>
                  <a:pt x="5334572" y="1951529"/>
                </a:lnTo>
                <a:cubicBezTo>
                  <a:pt x="5336041" y="1954651"/>
                  <a:pt x="5337507" y="1957920"/>
                  <a:pt x="5338971" y="1961337"/>
                </a:cubicBezTo>
                <a:cubicBezTo>
                  <a:pt x="5340434" y="1964755"/>
                  <a:pt x="5341929" y="1968200"/>
                  <a:pt x="5343452" y="1971676"/>
                </a:cubicBezTo>
                <a:lnTo>
                  <a:pt x="5343627" y="1971676"/>
                </a:lnTo>
                <a:cubicBezTo>
                  <a:pt x="5344974" y="1968318"/>
                  <a:pt x="5346364" y="1964975"/>
                  <a:pt x="5347800" y="1961646"/>
                </a:cubicBezTo>
                <a:cubicBezTo>
                  <a:pt x="5349235" y="1958318"/>
                  <a:pt x="5350687" y="1955034"/>
                  <a:pt x="5352157" y="1951794"/>
                </a:cubicBezTo>
                <a:lnTo>
                  <a:pt x="5368063" y="1918744"/>
                </a:lnTo>
                <a:cubicBezTo>
                  <a:pt x="5368240" y="1918156"/>
                  <a:pt x="5368490" y="1917655"/>
                  <a:pt x="5368814" y="1917243"/>
                </a:cubicBezTo>
                <a:cubicBezTo>
                  <a:pt x="5369139" y="1916830"/>
                  <a:pt x="5369580" y="1916521"/>
                  <a:pt x="5370140" y="1916314"/>
                </a:cubicBezTo>
                <a:cubicBezTo>
                  <a:pt x="5370700" y="1916108"/>
                  <a:pt x="5371480" y="1915947"/>
                  <a:pt x="5372481" y="1915828"/>
                </a:cubicBezTo>
                <a:cubicBezTo>
                  <a:pt x="5373483" y="1915710"/>
                  <a:pt x="5374750" y="1915652"/>
                  <a:pt x="5376281" y="1915652"/>
                </a:cubicBezTo>
                <a:cubicBezTo>
                  <a:pt x="5378402" y="1915652"/>
                  <a:pt x="5380066" y="1915725"/>
                  <a:pt x="5381274" y="1915873"/>
                </a:cubicBezTo>
                <a:cubicBezTo>
                  <a:pt x="5382482" y="1916020"/>
                  <a:pt x="5383321" y="1916301"/>
                  <a:pt x="5383792" y="1916712"/>
                </a:cubicBezTo>
                <a:cubicBezTo>
                  <a:pt x="5384264" y="1917124"/>
                  <a:pt x="5384426" y="1917714"/>
                  <a:pt x="5384278" y="1918479"/>
                </a:cubicBezTo>
                <a:cubicBezTo>
                  <a:pt x="5384131" y="1919245"/>
                  <a:pt x="5383734" y="1920277"/>
                  <a:pt x="5383085" y="1921572"/>
                </a:cubicBezTo>
                <a:lnTo>
                  <a:pt x="5350743" y="1986080"/>
                </a:lnTo>
                <a:lnTo>
                  <a:pt x="5350743" y="2028231"/>
                </a:lnTo>
                <a:cubicBezTo>
                  <a:pt x="5350743" y="2028702"/>
                  <a:pt x="5350626" y="2029114"/>
                  <a:pt x="5350392" y="2029468"/>
                </a:cubicBezTo>
                <a:cubicBezTo>
                  <a:pt x="5350158" y="2029821"/>
                  <a:pt x="5349748" y="2030101"/>
                  <a:pt x="5349162" y="2030307"/>
                </a:cubicBezTo>
                <a:cubicBezTo>
                  <a:pt x="5348576" y="2030514"/>
                  <a:pt x="5347785" y="2030690"/>
                  <a:pt x="5346790" y="2030838"/>
                </a:cubicBezTo>
                <a:cubicBezTo>
                  <a:pt x="5345794" y="2030985"/>
                  <a:pt x="5344594" y="2031059"/>
                  <a:pt x="5343188" y="2031059"/>
                </a:cubicBezTo>
                <a:cubicBezTo>
                  <a:pt x="5341723" y="2031059"/>
                  <a:pt x="5340508" y="2030985"/>
                  <a:pt x="5339542" y="2030838"/>
                </a:cubicBezTo>
                <a:cubicBezTo>
                  <a:pt x="5338575" y="2030690"/>
                  <a:pt x="5337784" y="2030514"/>
                  <a:pt x="5337170" y="2030307"/>
                </a:cubicBezTo>
                <a:cubicBezTo>
                  <a:pt x="5336555" y="2030101"/>
                  <a:pt x="5336130" y="2029821"/>
                  <a:pt x="5335896" y="2029468"/>
                </a:cubicBezTo>
                <a:cubicBezTo>
                  <a:pt x="5335662" y="2029114"/>
                  <a:pt x="5335544" y="2028702"/>
                  <a:pt x="5335544" y="2028231"/>
                </a:cubicBezTo>
                <a:lnTo>
                  <a:pt x="5335544" y="1986080"/>
                </a:lnTo>
                <a:lnTo>
                  <a:pt x="5303202" y="1921572"/>
                </a:lnTo>
                <a:cubicBezTo>
                  <a:pt x="5302554" y="1920217"/>
                  <a:pt x="5302157" y="1919157"/>
                  <a:pt x="5302009" y="1918391"/>
                </a:cubicBezTo>
                <a:cubicBezTo>
                  <a:pt x="5301862" y="1917625"/>
                  <a:pt x="5302009" y="1917036"/>
                  <a:pt x="5302451" y="1916624"/>
                </a:cubicBezTo>
                <a:cubicBezTo>
                  <a:pt x="5302893" y="1916212"/>
                  <a:pt x="5303688" y="1915947"/>
                  <a:pt x="5304837" y="1915828"/>
                </a:cubicBezTo>
                <a:cubicBezTo>
                  <a:pt x="5305985" y="1915710"/>
                  <a:pt x="5307532" y="1915652"/>
                  <a:pt x="5309476" y="1915652"/>
                </a:cubicBezTo>
                <a:close/>
                <a:moveTo>
                  <a:pt x="5083811" y="1915652"/>
                </a:moveTo>
                <a:cubicBezTo>
                  <a:pt x="5085284" y="1915652"/>
                  <a:pt x="5086506" y="1915725"/>
                  <a:pt x="5087478" y="1915873"/>
                </a:cubicBezTo>
                <a:cubicBezTo>
                  <a:pt x="5088450" y="1916020"/>
                  <a:pt x="5089231" y="1916196"/>
                  <a:pt x="5089820" y="1916403"/>
                </a:cubicBezTo>
                <a:cubicBezTo>
                  <a:pt x="5090409" y="1916609"/>
                  <a:pt x="5090821" y="1916888"/>
                  <a:pt x="5091057" y="1917243"/>
                </a:cubicBezTo>
                <a:cubicBezTo>
                  <a:pt x="5091293" y="1917596"/>
                  <a:pt x="5091410" y="1918008"/>
                  <a:pt x="5091410" y="1918479"/>
                </a:cubicBezTo>
                <a:lnTo>
                  <a:pt x="5091410" y="1964253"/>
                </a:lnTo>
                <a:lnTo>
                  <a:pt x="5143458" y="1964253"/>
                </a:lnTo>
                <a:lnTo>
                  <a:pt x="5143458" y="1918479"/>
                </a:lnTo>
                <a:cubicBezTo>
                  <a:pt x="5143458" y="1918008"/>
                  <a:pt x="5143576" y="1917596"/>
                  <a:pt x="5143812" y="1917243"/>
                </a:cubicBezTo>
                <a:cubicBezTo>
                  <a:pt x="5144048" y="1916888"/>
                  <a:pt x="5144460" y="1916609"/>
                  <a:pt x="5145049" y="1916403"/>
                </a:cubicBezTo>
                <a:cubicBezTo>
                  <a:pt x="5145638" y="1916196"/>
                  <a:pt x="5146404" y="1916020"/>
                  <a:pt x="5147346" y="1915873"/>
                </a:cubicBezTo>
                <a:cubicBezTo>
                  <a:pt x="5148289" y="1915725"/>
                  <a:pt x="5149526" y="1915652"/>
                  <a:pt x="5151058" y="1915652"/>
                </a:cubicBezTo>
                <a:cubicBezTo>
                  <a:pt x="5152472" y="1915652"/>
                  <a:pt x="5153665" y="1915725"/>
                  <a:pt x="5154637" y="1915873"/>
                </a:cubicBezTo>
                <a:cubicBezTo>
                  <a:pt x="5155609" y="1916020"/>
                  <a:pt x="5156389" y="1916196"/>
                  <a:pt x="5156978" y="1916403"/>
                </a:cubicBezTo>
                <a:cubicBezTo>
                  <a:pt x="5157568" y="1916609"/>
                  <a:pt x="5157980" y="1916888"/>
                  <a:pt x="5158215" y="1917243"/>
                </a:cubicBezTo>
                <a:cubicBezTo>
                  <a:pt x="5158451" y="1917596"/>
                  <a:pt x="5158569" y="1918008"/>
                  <a:pt x="5158569" y="1918479"/>
                </a:cubicBezTo>
                <a:lnTo>
                  <a:pt x="5158569" y="2028231"/>
                </a:lnTo>
                <a:cubicBezTo>
                  <a:pt x="5158569" y="2028702"/>
                  <a:pt x="5158451" y="2029114"/>
                  <a:pt x="5158215" y="2029468"/>
                </a:cubicBezTo>
                <a:cubicBezTo>
                  <a:pt x="5157980" y="2029821"/>
                  <a:pt x="5157568" y="2030101"/>
                  <a:pt x="5156978" y="2030307"/>
                </a:cubicBezTo>
                <a:cubicBezTo>
                  <a:pt x="5156389" y="2030514"/>
                  <a:pt x="5155609" y="2030690"/>
                  <a:pt x="5154637" y="2030838"/>
                </a:cubicBezTo>
                <a:cubicBezTo>
                  <a:pt x="5153665" y="2030985"/>
                  <a:pt x="5152472" y="2031059"/>
                  <a:pt x="5151058" y="2031059"/>
                </a:cubicBezTo>
                <a:cubicBezTo>
                  <a:pt x="5149526" y="2031059"/>
                  <a:pt x="5148289" y="2030985"/>
                  <a:pt x="5147346" y="2030838"/>
                </a:cubicBezTo>
                <a:cubicBezTo>
                  <a:pt x="5146404" y="2030690"/>
                  <a:pt x="5145638" y="2030514"/>
                  <a:pt x="5145049" y="2030307"/>
                </a:cubicBezTo>
                <a:cubicBezTo>
                  <a:pt x="5144460" y="2030101"/>
                  <a:pt x="5144048" y="2029821"/>
                  <a:pt x="5143812" y="2029468"/>
                </a:cubicBezTo>
                <a:cubicBezTo>
                  <a:pt x="5143576" y="2029114"/>
                  <a:pt x="5143458" y="2028702"/>
                  <a:pt x="5143458" y="2028231"/>
                </a:cubicBezTo>
                <a:lnTo>
                  <a:pt x="5143458" y="1977508"/>
                </a:lnTo>
                <a:lnTo>
                  <a:pt x="5091410" y="1977508"/>
                </a:lnTo>
                <a:lnTo>
                  <a:pt x="5091410" y="2028231"/>
                </a:lnTo>
                <a:cubicBezTo>
                  <a:pt x="5091410" y="2028702"/>
                  <a:pt x="5091293" y="2029114"/>
                  <a:pt x="5091057" y="2029468"/>
                </a:cubicBezTo>
                <a:cubicBezTo>
                  <a:pt x="5090821" y="2029821"/>
                  <a:pt x="5090409" y="2030101"/>
                  <a:pt x="5089820" y="2030307"/>
                </a:cubicBezTo>
                <a:cubicBezTo>
                  <a:pt x="5089231" y="2030514"/>
                  <a:pt x="5088450" y="2030690"/>
                  <a:pt x="5087478" y="2030838"/>
                </a:cubicBezTo>
                <a:cubicBezTo>
                  <a:pt x="5086506" y="2030985"/>
                  <a:pt x="5085284" y="2031059"/>
                  <a:pt x="5083811" y="2031059"/>
                </a:cubicBezTo>
                <a:cubicBezTo>
                  <a:pt x="5082397" y="2031059"/>
                  <a:pt x="5081189" y="2030985"/>
                  <a:pt x="5080188" y="2030838"/>
                </a:cubicBezTo>
                <a:cubicBezTo>
                  <a:pt x="5079186" y="2030690"/>
                  <a:pt x="5078391" y="2030514"/>
                  <a:pt x="5077802" y="2030307"/>
                </a:cubicBezTo>
                <a:cubicBezTo>
                  <a:pt x="5077213" y="2030101"/>
                  <a:pt x="5076801" y="2029821"/>
                  <a:pt x="5076565" y="2029468"/>
                </a:cubicBezTo>
                <a:cubicBezTo>
                  <a:pt x="5076329" y="2029114"/>
                  <a:pt x="5076211" y="2028702"/>
                  <a:pt x="5076211" y="2028231"/>
                </a:cubicBezTo>
                <a:lnTo>
                  <a:pt x="5076211" y="1918479"/>
                </a:lnTo>
                <a:cubicBezTo>
                  <a:pt x="5076211" y="1918008"/>
                  <a:pt x="5076329" y="1917596"/>
                  <a:pt x="5076565" y="1917243"/>
                </a:cubicBezTo>
                <a:cubicBezTo>
                  <a:pt x="5076801" y="1916888"/>
                  <a:pt x="5077213" y="1916609"/>
                  <a:pt x="5077802" y="1916403"/>
                </a:cubicBezTo>
                <a:cubicBezTo>
                  <a:pt x="5078391" y="1916196"/>
                  <a:pt x="5079186" y="1916020"/>
                  <a:pt x="5080188" y="1915873"/>
                </a:cubicBezTo>
                <a:cubicBezTo>
                  <a:pt x="5081189" y="1915725"/>
                  <a:pt x="5082397" y="1915652"/>
                  <a:pt x="5083811" y="1915652"/>
                </a:cubicBezTo>
                <a:close/>
                <a:moveTo>
                  <a:pt x="4833226" y="1915652"/>
                </a:moveTo>
                <a:cubicBezTo>
                  <a:pt x="4834993" y="1915652"/>
                  <a:pt x="4836422" y="1915710"/>
                  <a:pt x="4837512" y="1915828"/>
                </a:cubicBezTo>
                <a:cubicBezTo>
                  <a:pt x="4838602" y="1915947"/>
                  <a:pt x="4839471" y="1916108"/>
                  <a:pt x="4840119" y="1916314"/>
                </a:cubicBezTo>
                <a:cubicBezTo>
                  <a:pt x="4840767" y="1916521"/>
                  <a:pt x="4841253" y="1916816"/>
                  <a:pt x="4841577" y="1917198"/>
                </a:cubicBezTo>
                <a:cubicBezTo>
                  <a:pt x="4841901" y="1917581"/>
                  <a:pt x="4842210" y="1918067"/>
                  <a:pt x="4842504" y="1918656"/>
                </a:cubicBezTo>
                <a:lnTo>
                  <a:pt x="4858322" y="1951529"/>
                </a:lnTo>
                <a:cubicBezTo>
                  <a:pt x="4859791" y="1954651"/>
                  <a:pt x="4861257" y="1957920"/>
                  <a:pt x="4862721" y="1961337"/>
                </a:cubicBezTo>
                <a:cubicBezTo>
                  <a:pt x="4864184" y="1964755"/>
                  <a:pt x="4865679" y="1968200"/>
                  <a:pt x="4867202" y="1971676"/>
                </a:cubicBezTo>
                <a:lnTo>
                  <a:pt x="4867377" y="1971676"/>
                </a:lnTo>
                <a:cubicBezTo>
                  <a:pt x="4868724" y="1968318"/>
                  <a:pt x="4870114" y="1964975"/>
                  <a:pt x="4871550" y="1961646"/>
                </a:cubicBezTo>
                <a:cubicBezTo>
                  <a:pt x="4872985" y="1958318"/>
                  <a:pt x="4874437" y="1955034"/>
                  <a:pt x="4875907" y="1951794"/>
                </a:cubicBezTo>
                <a:lnTo>
                  <a:pt x="4891813" y="1918744"/>
                </a:lnTo>
                <a:cubicBezTo>
                  <a:pt x="4891990" y="1918156"/>
                  <a:pt x="4892240" y="1917655"/>
                  <a:pt x="4892564" y="1917243"/>
                </a:cubicBezTo>
                <a:cubicBezTo>
                  <a:pt x="4892889" y="1916830"/>
                  <a:pt x="4893330" y="1916521"/>
                  <a:pt x="4893890" y="1916314"/>
                </a:cubicBezTo>
                <a:cubicBezTo>
                  <a:pt x="4894450" y="1916108"/>
                  <a:pt x="4895230" y="1915947"/>
                  <a:pt x="4896231" y="1915828"/>
                </a:cubicBezTo>
                <a:cubicBezTo>
                  <a:pt x="4897233" y="1915710"/>
                  <a:pt x="4898500" y="1915652"/>
                  <a:pt x="4900031" y="1915652"/>
                </a:cubicBezTo>
                <a:cubicBezTo>
                  <a:pt x="4902152" y="1915652"/>
                  <a:pt x="4903816" y="1915725"/>
                  <a:pt x="4905024" y="1915873"/>
                </a:cubicBezTo>
                <a:cubicBezTo>
                  <a:pt x="4906232" y="1916020"/>
                  <a:pt x="4907071" y="1916301"/>
                  <a:pt x="4907542" y="1916712"/>
                </a:cubicBezTo>
                <a:cubicBezTo>
                  <a:pt x="4908014" y="1917124"/>
                  <a:pt x="4908176" y="1917714"/>
                  <a:pt x="4908028" y="1918479"/>
                </a:cubicBezTo>
                <a:cubicBezTo>
                  <a:pt x="4907881" y="1919245"/>
                  <a:pt x="4907484" y="1920277"/>
                  <a:pt x="4906835" y="1921572"/>
                </a:cubicBezTo>
                <a:lnTo>
                  <a:pt x="4874493" y="1986080"/>
                </a:lnTo>
                <a:lnTo>
                  <a:pt x="4874493" y="2028231"/>
                </a:lnTo>
                <a:cubicBezTo>
                  <a:pt x="4874493" y="2028702"/>
                  <a:pt x="4874376" y="2029114"/>
                  <a:pt x="4874142" y="2029468"/>
                </a:cubicBezTo>
                <a:cubicBezTo>
                  <a:pt x="4873908" y="2029821"/>
                  <a:pt x="4873498" y="2030101"/>
                  <a:pt x="4872912" y="2030307"/>
                </a:cubicBezTo>
                <a:cubicBezTo>
                  <a:pt x="4872326" y="2030514"/>
                  <a:pt x="4871535" y="2030690"/>
                  <a:pt x="4870540" y="2030838"/>
                </a:cubicBezTo>
                <a:cubicBezTo>
                  <a:pt x="4869544" y="2030985"/>
                  <a:pt x="4868344" y="2031059"/>
                  <a:pt x="4866938" y="2031059"/>
                </a:cubicBezTo>
                <a:cubicBezTo>
                  <a:pt x="4865473" y="2031059"/>
                  <a:pt x="4864258" y="2030985"/>
                  <a:pt x="4863292" y="2030838"/>
                </a:cubicBezTo>
                <a:cubicBezTo>
                  <a:pt x="4862325" y="2030690"/>
                  <a:pt x="4861534" y="2030514"/>
                  <a:pt x="4860920" y="2030307"/>
                </a:cubicBezTo>
                <a:cubicBezTo>
                  <a:pt x="4860305" y="2030101"/>
                  <a:pt x="4859880" y="2029821"/>
                  <a:pt x="4859646" y="2029468"/>
                </a:cubicBezTo>
                <a:cubicBezTo>
                  <a:pt x="4859412" y="2029114"/>
                  <a:pt x="4859294" y="2028702"/>
                  <a:pt x="4859294" y="2028231"/>
                </a:cubicBezTo>
                <a:lnTo>
                  <a:pt x="4859294" y="1986080"/>
                </a:lnTo>
                <a:lnTo>
                  <a:pt x="4826952" y="1921572"/>
                </a:lnTo>
                <a:cubicBezTo>
                  <a:pt x="4826304" y="1920217"/>
                  <a:pt x="4825907" y="1919157"/>
                  <a:pt x="4825759" y="1918391"/>
                </a:cubicBezTo>
                <a:cubicBezTo>
                  <a:pt x="4825612" y="1917625"/>
                  <a:pt x="4825759" y="1917036"/>
                  <a:pt x="4826201" y="1916624"/>
                </a:cubicBezTo>
                <a:cubicBezTo>
                  <a:pt x="4826643" y="1916212"/>
                  <a:pt x="4827438" y="1915947"/>
                  <a:pt x="4828587" y="1915828"/>
                </a:cubicBezTo>
                <a:cubicBezTo>
                  <a:pt x="4829735" y="1915710"/>
                  <a:pt x="4831282" y="1915652"/>
                  <a:pt x="4833226" y="1915652"/>
                </a:cubicBezTo>
                <a:close/>
                <a:moveTo>
                  <a:pt x="4617086" y="1915652"/>
                </a:moveTo>
                <a:cubicBezTo>
                  <a:pt x="4618559" y="1915652"/>
                  <a:pt x="4619781" y="1915725"/>
                  <a:pt x="4620753" y="1915873"/>
                </a:cubicBezTo>
                <a:cubicBezTo>
                  <a:pt x="4621725" y="1916020"/>
                  <a:pt x="4622506" y="1916196"/>
                  <a:pt x="4623095" y="1916403"/>
                </a:cubicBezTo>
                <a:cubicBezTo>
                  <a:pt x="4623684" y="1916609"/>
                  <a:pt x="4624096" y="1916888"/>
                  <a:pt x="4624332" y="1917243"/>
                </a:cubicBezTo>
                <a:cubicBezTo>
                  <a:pt x="4624568" y="1917596"/>
                  <a:pt x="4624685" y="1918008"/>
                  <a:pt x="4624685" y="1918479"/>
                </a:cubicBezTo>
                <a:lnTo>
                  <a:pt x="4624685" y="1964253"/>
                </a:lnTo>
                <a:lnTo>
                  <a:pt x="4676733" y="1964253"/>
                </a:lnTo>
                <a:lnTo>
                  <a:pt x="4676733" y="1918479"/>
                </a:lnTo>
                <a:cubicBezTo>
                  <a:pt x="4676733" y="1918008"/>
                  <a:pt x="4676851" y="1917596"/>
                  <a:pt x="4677087" y="1917243"/>
                </a:cubicBezTo>
                <a:cubicBezTo>
                  <a:pt x="4677323" y="1916888"/>
                  <a:pt x="4677735" y="1916609"/>
                  <a:pt x="4678324" y="1916403"/>
                </a:cubicBezTo>
                <a:cubicBezTo>
                  <a:pt x="4678913" y="1916196"/>
                  <a:pt x="4679679" y="1916020"/>
                  <a:pt x="4680621" y="1915873"/>
                </a:cubicBezTo>
                <a:cubicBezTo>
                  <a:pt x="4681564" y="1915725"/>
                  <a:pt x="4682801" y="1915652"/>
                  <a:pt x="4684333" y="1915652"/>
                </a:cubicBezTo>
                <a:cubicBezTo>
                  <a:pt x="4685747" y="1915652"/>
                  <a:pt x="4686940" y="1915725"/>
                  <a:pt x="4687912" y="1915873"/>
                </a:cubicBezTo>
                <a:cubicBezTo>
                  <a:pt x="4688884" y="1916020"/>
                  <a:pt x="4689664" y="1916196"/>
                  <a:pt x="4690253" y="1916403"/>
                </a:cubicBezTo>
                <a:cubicBezTo>
                  <a:pt x="4690843" y="1916609"/>
                  <a:pt x="4691255" y="1916888"/>
                  <a:pt x="4691490" y="1917243"/>
                </a:cubicBezTo>
                <a:cubicBezTo>
                  <a:pt x="4691726" y="1917596"/>
                  <a:pt x="4691844" y="1918008"/>
                  <a:pt x="4691844" y="1918479"/>
                </a:cubicBezTo>
                <a:lnTo>
                  <a:pt x="4691844" y="2028231"/>
                </a:lnTo>
                <a:cubicBezTo>
                  <a:pt x="4691844" y="2028702"/>
                  <a:pt x="4691726" y="2029114"/>
                  <a:pt x="4691490" y="2029468"/>
                </a:cubicBezTo>
                <a:cubicBezTo>
                  <a:pt x="4691255" y="2029821"/>
                  <a:pt x="4690843" y="2030101"/>
                  <a:pt x="4690253" y="2030307"/>
                </a:cubicBezTo>
                <a:cubicBezTo>
                  <a:pt x="4689664" y="2030514"/>
                  <a:pt x="4688884" y="2030690"/>
                  <a:pt x="4687912" y="2030838"/>
                </a:cubicBezTo>
                <a:cubicBezTo>
                  <a:pt x="4686940" y="2030985"/>
                  <a:pt x="4685747" y="2031059"/>
                  <a:pt x="4684333" y="2031059"/>
                </a:cubicBezTo>
                <a:cubicBezTo>
                  <a:pt x="4682801" y="2031059"/>
                  <a:pt x="4681564" y="2030985"/>
                  <a:pt x="4680621" y="2030838"/>
                </a:cubicBezTo>
                <a:cubicBezTo>
                  <a:pt x="4679679" y="2030690"/>
                  <a:pt x="4678913" y="2030514"/>
                  <a:pt x="4678324" y="2030307"/>
                </a:cubicBezTo>
                <a:cubicBezTo>
                  <a:pt x="4677735" y="2030101"/>
                  <a:pt x="4677323" y="2029821"/>
                  <a:pt x="4677087" y="2029468"/>
                </a:cubicBezTo>
                <a:cubicBezTo>
                  <a:pt x="4676851" y="2029114"/>
                  <a:pt x="4676733" y="2028702"/>
                  <a:pt x="4676733" y="2028231"/>
                </a:cubicBezTo>
                <a:lnTo>
                  <a:pt x="4676733" y="1977508"/>
                </a:lnTo>
                <a:lnTo>
                  <a:pt x="4624685" y="1977508"/>
                </a:lnTo>
                <a:lnTo>
                  <a:pt x="4624685" y="2028231"/>
                </a:lnTo>
                <a:cubicBezTo>
                  <a:pt x="4624685" y="2028702"/>
                  <a:pt x="4624568" y="2029114"/>
                  <a:pt x="4624332" y="2029468"/>
                </a:cubicBezTo>
                <a:cubicBezTo>
                  <a:pt x="4624096" y="2029821"/>
                  <a:pt x="4623684" y="2030101"/>
                  <a:pt x="4623095" y="2030307"/>
                </a:cubicBezTo>
                <a:cubicBezTo>
                  <a:pt x="4622506" y="2030514"/>
                  <a:pt x="4621725" y="2030690"/>
                  <a:pt x="4620753" y="2030838"/>
                </a:cubicBezTo>
                <a:cubicBezTo>
                  <a:pt x="4619781" y="2030985"/>
                  <a:pt x="4618559" y="2031059"/>
                  <a:pt x="4617086" y="2031059"/>
                </a:cubicBezTo>
                <a:cubicBezTo>
                  <a:pt x="4615672" y="2031059"/>
                  <a:pt x="4614464" y="2030985"/>
                  <a:pt x="4613463" y="2030838"/>
                </a:cubicBezTo>
                <a:cubicBezTo>
                  <a:pt x="4612461" y="2030690"/>
                  <a:pt x="4611666" y="2030514"/>
                  <a:pt x="4611077" y="2030307"/>
                </a:cubicBezTo>
                <a:cubicBezTo>
                  <a:pt x="4610488" y="2030101"/>
                  <a:pt x="4610076" y="2029821"/>
                  <a:pt x="4609840" y="2029468"/>
                </a:cubicBezTo>
                <a:cubicBezTo>
                  <a:pt x="4609604" y="2029114"/>
                  <a:pt x="4609486" y="2028702"/>
                  <a:pt x="4609486" y="2028231"/>
                </a:cubicBezTo>
                <a:lnTo>
                  <a:pt x="4609486" y="1918479"/>
                </a:lnTo>
                <a:cubicBezTo>
                  <a:pt x="4609486" y="1918008"/>
                  <a:pt x="4609604" y="1917596"/>
                  <a:pt x="4609840" y="1917243"/>
                </a:cubicBezTo>
                <a:cubicBezTo>
                  <a:pt x="4610076" y="1916888"/>
                  <a:pt x="4610488" y="1916609"/>
                  <a:pt x="4611077" y="1916403"/>
                </a:cubicBezTo>
                <a:cubicBezTo>
                  <a:pt x="4611666" y="1916196"/>
                  <a:pt x="4612461" y="1916020"/>
                  <a:pt x="4613463" y="1915873"/>
                </a:cubicBezTo>
                <a:cubicBezTo>
                  <a:pt x="4614464" y="1915725"/>
                  <a:pt x="4615672" y="1915652"/>
                  <a:pt x="4617086" y="1915652"/>
                </a:cubicBezTo>
                <a:close/>
                <a:moveTo>
                  <a:pt x="4366501" y="1915652"/>
                </a:moveTo>
                <a:cubicBezTo>
                  <a:pt x="4368269" y="1915652"/>
                  <a:pt x="4369697" y="1915710"/>
                  <a:pt x="4370787" y="1915828"/>
                </a:cubicBezTo>
                <a:cubicBezTo>
                  <a:pt x="4371877" y="1915947"/>
                  <a:pt x="4372746" y="1916108"/>
                  <a:pt x="4373394" y="1916314"/>
                </a:cubicBezTo>
                <a:cubicBezTo>
                  <a:pt x="4374042" y="1916521"/>
                  <a:pt x="4374528" y="1916816"/>
                  <a:pt x="4374852" y="1917198"/>
                </a:cubicBezTo>
                <a:cubicBezTo>
                  <a:pt x="4375176" y="1917581"/>
                  <a:pt x="4375485" y="1918067"/>
                  <a:pt x="4375780" y="1918656"/>
                </a:cubicBezTo>
                <a:lnTo>
                  <a:pt x="4391597" y="1951529"/>
                </a:lnTo>
                <a:cubicBezTo>
                  <a:pt x="4393066" y="1954651"/>
                  <a:pt x="4394531" y="1957920"/>
                  <a:pt x="4395996" y="1961337"/>
                </a:cubicBezTo>
                <a:cubicBezTo>
                  <a:pt x="4397460" y="1964755"/>
                  <a:pt x="4398953" y="1968200"/>
                  <a:pt x="4400477" y="1971676"/>
                </a:cubicBezTo>
                <a:lnTo>
                  <a:pt x="4400652" y="1971676"/>
                </a:lnTo>
                <a:cubicBezTo>
                  <a:pt x="4401999" y="1968318"/>
                  <a:pt x="4403390" y="1964975"/>
                  <a:pt x="4404825" y="1961646"/>
                </a:cubicBezTo>
                <a:cubicBezTo>
                  <a:pt x="4406260" y="1958318"/>
                  <a:pt x="4407712" y="1955034"/>
                  <a:pt x="4409182" y="1951794"/>
                </a:cubicBezTo>
                <a:lnTo>
                  <a:pt x="4425088" y="1918744"/>
                </a:lnTo>
                <a:cubicBezTo>
                  <a:pt x="4425265" y="1918156"/>
                  <a:pt x="4425515" y="1917655"/>
                  <a:pt x="4425839" y="1917243"/>
                </a:cubicBezTo>
                <a:cubicBezTo>
                  <a:pt x="4426163" y="1916830"/>
                  <a:pt x="4426605" y="1916521"/>
                  <a:pt x="4427165" y="1916314"/>
                </a:cubicBezTo>
                <a:cubicBezTo>
                  <a:pt x="4427725" y="1916108"/>
                  <a:pt x="4428505" y="1915947"/>
                  <a:pt x="4429506" y="1915828"/>
                </a:cubicBezTo>
                <a:cubicBezTo>
                  <a:pt x="4430508" y="1915710"/>
                  <a:pt x="4431775" y="1915652"/>
                  <a:pt x="4433306" y="1915652"/>
                </a:cubicBezTo>
                <a:cubicBezTo>
                  <a:pt x="4435427" y="1915652"/>
                  <a:pt x="4437091" y="1915725"/>
                  <a:pt x="4438299" y="1915873"/>
                </a:cubicBezTo>
                <a:cubicBezTo>
                  <a:pt x="4439507" y="1916020"/>
                  <a:pt x="4440346" y="1916301"/>
                  <a:pt x="4440817" y="1916712"/>
                </a:cubicBezTo>
                <a:cubicBezTo>
                  <a:pt x="4441289" y="1917124"/>
                  <a:pt x="4441451" y="1917714"/>
                  <a:pt x="4441303" y="1918479"/>
                </a:cubicBezTo>
                <a:cubicBezTo>
                  <a:pt x="4441156" y="1919245"/>
                  <a:pt x="4440759" y="1920277"/>
                  <a:pt x="4440110" y="1921572"/>
                </a:cubicBezTo>
                <a:lnTo>
                  <a:pt x="4407768" y="1986080"/>
                </a:lnTo>
                <a:lnTo>
                  <a:pt x="4407768" y="2028231"/>
                </a:lnTo>
                <a:cubicBezTo>
                  <a:pt x="4407768" y="2028702"/>
                  <a:pt x="4407651" y="2029114"/>
                  <a:pt x="4407417" y="2029468"/>
                </a:cubicBezTo>
                <a:cubicBezTo>
                  <a:pt x="4407183" y="2029821"/>
                  <a:pt x="4406773" y="2030101"/>
                  <a:pt x="4406187" y="2030307"/>
                </a:cubicBezTo>
                <a:cubicBezTo>
                  <a:pt x="4405601" y="2030514"/>
                  <a:pt x="4404810" y="2030690"/>
                  <a:pt x="4403815" y="2030838"/>
                </a:cubicBezTo>
                <a:cubicBezTo>
                  <a:pt x="4402819" y="2030985"/>
                  <a:pt x="4401619" y="2031059"/>
                  <a:pt x="4400213" y="2031059"/>
                </a:cubicBezTo>
                <a:cubicBezTo>
                  <a:pt x="4398749" y="2031059"/>
                  <a:pt x="4397533" y="2030985"/>
                  <a:pt x="4396567" y="2030838"/>
                </a:cubicBezTo>
                <a:cubicBezTo>
                  <a:pt x="4395600" y="2030690"/>
                  <a:pt x="4394809" y="2030514"/>
                  <a:pt x="4394195" y="2030307"/>
                </a:cubicBezTo>
                <a:cubicBezTo>
                  <a:pt x="4393580" y="2030101"/>
                  <a:pt x="4393155" y="2029821"/>
                  <a:pt x="4392921" y="2029468"/>
                </a:cubicBezTo>
                <a:cubicBezTo>
                  <a:pt x="4392687" y="2029114"/>
                  <a:pt x="4392569" y="2028702"/>
                  <a:pt x="4392569" y="2028231"/>
                </a:cubicBezTo>
                <a:lnTo>
                  <a:pt x="4392569" y="1986080"/>
                </a:lnTo>
                <a:lnTo>
                  <a:pt x="4360227" y="1921572"/>
                </a:lnTo>
                <a:cubicBezTo>
                  <a:pt x="4359579" y="1920217"/>
                  <a:pt x="4359181" y="1919157"/>
                  <a:pt x="4359034" y="1918391"/>
                </a:cubicBezTo>
                <a:cubicBezTo>
                  <a:pt x="4358887" y="1917625"/>
                  <a:pt x="4359034" y="1917036"/>
                  <a:pt x="4359476" y="1916624"/>
                </a:cubicBezTo>
                <a:cubicBezTo>
                  <a:pt x="4359918" y="1916212"/>
                  <a:pt x="4360713" y="1915947"/>
                  <a:pt x="4361862" y="1915828"/>
                </a:cubicBezTo>
                <a:cubicBezTo>
                  <a:pt x="4363011" y="1915710"/>
                  <a:pt x="4364557" y="1915652"/>
                  <a:pt x="4366501" y="1915652"/>
                </a:cubicBezTo>
                <a:close/>
                <a:moveTo>
                  <a:pt x="4140836" y="1915652"/>
                </a:moveTo>
                <a:cubicBezTo>
                  <a:pt x="4142309" y="1915652"/>
                  <a:pt x="4143531" y="1915725"/>
                  <a:pt x="4144503" y="1915873"/>
                </a:cubicBezTo>
                <a:cubicBezTo>
                  <a:pt x="4145475" y="1916020"/>
                  <a:pt x="4146256" y="1916196"/>
                  <a:pt x="4146845" y="1916403"/>
                </a:cubicBezTo>
                <a:cubicBezTo>
                  <a:pt x="4147434" y="1916609"/>
                  <a:pt x="4147846" y="1916888"/>
                  <a:pt x="4148082" y="1917243"/>
                </a:cubicBezTo>
                <a:cubicBezTo>
                  <a:pt x="4148317" y="1917596"/>
                  <a:pt x="4148435" y="1918008"/>
                  <a:pt x="4148435" y="1918479"/>
                </a:cubicBezTo>
                <a:lnTo>
                  <a:pt x="4148435" y="1964253"/>
                </a:lnTo>
                <a:lnTo>
                  <a:pt x="4200483" y="1964253"/>
                </a:lnTo>
                <a:lnTo>
                  <a:pt x="4200483" y="1918479"/>
                </a:lnTo>
                <a:cubicBezTo>
                  <a:pt x="4200483" y="1918008"/>
                  <a:pt x="4200601" y="1917596"/>
                  <a:pt x="4200837" y="1917243"/>
                </a:cubicBezTo>
                <a:cubicBezTo>
                  <a:pt x="4201072" y="1916888"/>
                  <a:pt x="4201485" y="1916609"/>
                  <a:pt x="4202074" y="1916403"/>
                </a:cubicBezTo>
                <a:cubicBezTo>
                  <a:pt x="4202663" y="1916196"/>
                  <a:pt x="4203429" y="1916020"/>
                  <a:pt x="4204372" y="1915873"/>
                </a:cubicBezTo>
                <a:cubicBezTo>
                  <a:pt x="4205314" y="1915725"/>
                  <a:pt x="4206551" y="1915652"/>
                  <a:pt x="4208083" y="1915652"/>
                </a:cubicBezTo>
                <a:cubicBezTo>
                  <a:pt x="4209497" y="1915652"/>
                  <a:pt x="4210690" y="1915725"/>
                  <a:pt x="4211662" y="1915873"/>
                </a:cubicBezTo>
                <a:cubicBezTo>
                  <a:pt x="4212634" y="1916020"/>
                  <a:pt x="4213414" y="1916196"/>
                  <a:pt x="4214004" y="1916403"/>
                </a:cubicBezTo>
                <a:cubicBezTo>
                  <a:pt x="4214592" y="1916609"/>
                  <a:pt x="4215005" y="1916888"/>
                  <a:pt x="4215241" y="1917243"/>
                </a:cubicBezTo>
                <a:cubicBezTo>
                  <a:pt x="4215476" y="1917596"/>
                  <a:pt x="4215594" y="1918008"/>
                  <a:pt x="4215594" y="1918479"/>
                </a:cubicBezTo>
                <a:lnTo>
                  <a:pt x="4215594" y="2028231"/>
                </a:lnTo>
                <a:cubicBezTo>
                  <a:pt x="4215594" y="2028702"/>
                  <a:pt x="4215476" y="2029114"/>
                  <a:pt x="4215241" y="2029468"/>
                </a:cubicBezTo>
                <a:cubicBezTo>
                  <a:pt x="4215005" y="2029821"/>
                  <a:pt x="4214592" y="2030101"/>
                  <a:pt x="4214004" y="2030307"/>
                </a:cubicBezTo>
                <a:cubicBezTo>
                  <a:pt x="4213414" y="2030514"/>
                  <a:pt x="4212634" y="2030690"/>
                  <a:pt x="4211662" y="2030838"/>
                </a:cubicBezTo>
                <a:cubicBezTo>
                  <a:pt x="4210690" y="2030985"/>
                  <a:pt x="4209497" y="2031059"/>
                  <a:pt x="4208083" y="2031059"/>
                </a:cubicBezTo>
                <a:cubicBezTo>
                  <a:pt x="4206551" y="2031059"/>
                  <a:pt x="4205314" y="2030985"/>
                  <a:pt x="4204372" y="2030838"/>
                </a:cubicBezTo>
                <a:cubicBezTo>
                  <a:pt x="4203429" y="2030690"/>
                  <a:pt x="4202663" y="2030514"/>
                  <a:pt x="4202074" y="2030307"/>
                </a:cubicBezTo>
                <a:cubicBezTo>
                  <a:pt x="4201485" y="2030101"/>
                  <a:pt x="4201072" y="2029821"/>
                  <a:pt x="4200837" y="2029468"/>
                </a:cubicBezTo>
                <a:cubicBezTo>
                  <a:pt x="4200601" y="2029114"/>
                  <a:pt x="4200483" y="2028702"/>
                  <a:pt x="4200483" y="2028231"/>
                </a:cubicBezTo>
                <a:lnTo>
                  <a:pt x="4200483" y="1977508"/>
                </a:lnTo>
                <a:lnTo>
                  <a:pt x="4148435" y="1977508"/>
                </a:lnTo>
                <a:lnTo>
                  <a:pt x="4148435" y="2028231"/>
                </a:lnTo>
                <a:cubicBezTo>
                  <a:pt x="4148435" y="2028702"/>
                  <a:pt x="4148317" y="2029114"/>
                  <a:pt x="4148082" y="2029468"/>
                </a:cubicBezTo>
                <a:cubicBezTo>
                  <a:pt x="4147846" y="2029821"/>
                  <a:pt x="4147434" y="2030101"/>
                  <a:pt x="4146845" y="2030307"/>
                </a:cubicBezTo>
                <a:cubicBezTo>
                  <a:pt x="4146256" y="2030514"/>
                  <a:pt x="4145475" y="2030690"/>
                  <a:pt x="4144503" y="2030838"/>
                </a:cubicBezTo>
                <a:cubicBezTo>
                  <a:pt x="4143531" y="2030985"/>
                  <a:pt x="4142309" y="2031059"/>
                  <a:pt x="4140836" y="2031059"/>
                </a:cubicBezTo>
                <a:cubicBezTo>
                  <a:pt x="4139422" y="2031059"/>
                  <a:pt x="4138214" y="2030985"/>
                  <a:pt x="4137213" y="2030838"/>
                </a:cubicBezTo>
                <a:cubicBezTo>
                  <a:pt x="4136211" y="2030690"/>
                  <a:pt x="4135416" y="2030514"/>
                  <a:pt x="4134827" y="2030307"/>
                </a:cubicBezTo>
                <a:cubicBezTo>
                  <a:pt x="4134238" y="2030101"/>
                  <a:pt x="4133825" y="2029821"/>
                  <a:pt x="4133590" y="2029468"/>
                </a:cubicBezTo>
                <a:cubicBezTo>
                  <a:pt x="4133354" y="2029114"/>
                  <a:pt x="4133236" y="2028702"/>
                  <a:pt x="4133236" y="2028231"/>
                </a:cubicBezTo>
                <a:lnTo>
                  <a:pt x="4133236" y="1918479"/>
                </a:lnTo>
                <a:cubicBezTo>
                  <a:pt x="4133236" y="1918008"/>
                  <a:pt x="4133354" y="1917596"/>
                  <a:pt x="4133590" y="1917243"/>
                </a:cubicBezTo>
                <a:cubicBezTo>
                  <a:pt x="4133825" y="1916888"/>
                  <a:pt x="4134238" y="1916609"/>
                  <a:pt x="4134827" y="1916403"/>
                </a:cubicBezTo>
                <a:cubicBezTo>
                  <a:pt x="4135416" y="1916196"/>
                  <a:pt x="4136211" y="1916020"/>
                  <a:pt x="4137213" y="1915873"/>
                </a:cubicBezTo>
                <a:cubicBezTo>
                  <a:pt x="4138214" y="1915725"/>
                  <a:pt x="4139422" y="1915652"/>
                  <a:pt x="4140836" y="1915652"/>
                </a:cubicBezTo>
                <a:close/>
                <a:moveTo>
                  <a:pt x="3890251" y="1915652"/>
                </a:moveTo>
                <a:cubicBezTo>
                  <a:pt x="3892019" y="1915652"/>
                  <a:pt x="3893447" y="1915710"/>
                  <a:pt x="3894537" y="1915828"/>
                </a:cubicBezTo>
                <a:cubicBezTo>
                  <a:pt x="3895627" y="1915947"/>
                  <a:pt x="3896496" y="1916108"/>
                  <a:pt x="3897144" y="1916314"/>
                </a:cubicBezTo>
                <a:cubicBezTo>
                  <a:pt x="3897792" y="1916521"/>
                  <a:pt x="3898278" y="1916816"/>
                  <a:pt x="3898602" y="1917198"/>
                </a:cubicBezTo>
                <a:cubicBezTo>
                  <a:pt x="3898926" y="1917581"/>
                  <a:pt x="3899235" y="1918067"/>
                  <a:pt x="3899530" y="1918656"/>
                </a:cubicBezTo>
                <a:lnTo>
                  <a:pt x="3915347" y="1951529"/>
                </a:lnTo>
                <a:cubicBezTo>
                  <a:pt x="3916816" y="1954651"/>
                  <a:pt x="3918281" y="1957920"/>
                  <a:pt x="3919746" y="1961337"/>
                </a:cubicBezTo>
                <a:cubicBezTo>
                  <a:pt x="3921210" y="1964755"/>
                  <a:pt x="3922703" y="1968200"/>
                  <a:pt x="3924227" y="1971676"/>
                </a:cubicBezTo>
                <a:lnTo>
                  <a:pt x="3924402" y="1971676"/>
                </a:lnTo>
                <a:cubicBezTo>
                  <a:pt x="3925749" y="1968318"/>
                  <a:pt x="3927140" y="1964975"/>
                  <a:pt x="3928575" y="1961646"/>
                </a:cubicBezTo>
                <a:cubicBezTo>
                  <a:pt x="3930010" y="1958318"/>
                  <a:pt x="3931462" y="1955034"/>
                  <a:pt x="3932932" y="1951794"/>
                </a:cubicBezTo>
                <a:lnTo>
                  <a:pt x="3948838" y="1918744"/>
                </a:lnTo>
                <a:cubicBezTo>
                  <a:pt x="3949015" y="1918156"/>
                  <a:pt x="3949265" y="1917655"/>
                  <a:pt x="3949589" y="1917243"/>
                </a:cubicBezTo>
                <a:cubicBezTo>
                  <a:pt x="3949913" y="1916830"/>
                  <a:pt x="3950355" y="1916521"/>
                  <a:pt x="3950915" y="1916314"/>
                </a:cubicBezTo>
                <a:cubicBezTo>
                  <a:pt x="3951475" y="1916108"/>
                  <a:pt x="3952255" y="1915947"/>
                  <a:pt x="3953257" y="1915828"/>
                </a:cubicBezTo>
                <a:cubicBezTo>
                  <a:pt x="3954258" y="1915710"/>
                  <a:pt x="3955525" y="1915652"/>
                  <a:pt x="3957056" y="1915652"/>
                </a:cubicBezTo>
                <a:cubicBezTo>
                  <a:pt x="3959177" y="1915652"/>
                  <a:pt x="3960841" y="1915725"/>
                  <a:pt x="3962049" y="1915873"/>
                </a:cubicBezTo>
                <a:cubicBezTo>
                  <a:pt x="3963257" y="1916020"/>
                  <a:pt x="3964096" y="1916301"/>
                  <a:pt x="3964568" y="1916712"/>
                </a:cubicBezTo>
                <a:cubicBezTo>
                  <a:pt x="3965039" y="1917124"/>
                  <a:pt x="3965201" y="1917714"/>
                  <a:pt x="3965054" y="1918479"/>
                </a:cubicBezTo>
                <a:cubicBezTo>
                  <a:pt x="3964906" y="1919245"/>
                  <a:pt x="3964509" y="1920277"/>
                  <a:pt x="3963861" y="1921572"/>
                </a:cubicBezTo>
                <a:lnTo>
                  <a:pt x="3931518" y="1986080"/>
                </a:lnTo>
                <a:lnTo>
                  <a:pt x="3931518" y="2028231"/>
                </a:lnTo>
                <a:cubicBezTo>
                  <a:pt x="3931518" y="2028702"/>
                  <a:pt x="3931401" y="2029114"/>
                  <a:pt x="3931167" y="2029468"/>
                </a:cubicBezTo>
                <a:cubicBezTo>
                  <a:pt x="3930933" y="2029821"/>
                  <a:pt x="3930523" y="2030101"/>
                  <a:pt x="3929937" y="2030307"/>
                </a:cubicBezTo>
                <a:cubicBezTo>
                  <a:pt x="3929351" y="2030514"/>
                  <a:pt x="3928560" y="2030690"/>
                  <a:pt x="3927565" y="2030838"/>
                </a:cubicBezTo>
                <a:cubicBezTo>
                  <a:pt x="3926569" y="2030985"/>
                  <a:pt x="3925369" y="2031059"/>
                  <a:pt x="3923963" y="2031059"/>
                </a:cubicBezTo>
                <a:cubicBezTo>
                  <a:pt x="3922499" y="2031059"/>
                  <a:pt x="3921283" y="2030985"/>
                  <a:pt x="3920317" y="2030838"/>
                </a:cubicBezTo>
                <a:cubicBezTo>
                  <a:pt x="3919350" y="2030690"/>
                  <a:pt x="3918559" y="2030514"/>
                  <a:pt x="3917945" y="2030307"/>
                </a:cubicBezTo>
                <a:cubicBezTo>
                  <a:pt x="3917330" y="2030101"/>
                  <a:pt x="3916905" y="2029821"/>
                  <a:pt x="3916671" y="2029468"/>
                </a:cubicBezTo>
                <a:cubicBezTo>
                  <a:pt x="3916437" y="2029114"/>
                  <a:pt x="3916319" y="2028702"/>
                  <a:pt x="3916319" y="2028231"/>
                </a:cubicBezTo>
                <a:lnTo>
                  <a:pt x="3916319" y="1986080"/>
                </a:lnTo>
                <a:lnTo>
                  <a:pt x="3883977" y="1921572"/>
                </a:lnTo>
                <a:cubicBezTo>
                  <a:pt x="3883329" y="1920217"/>
                  <a:pt x="3882931" y="1919157"/>
                  <a:pt x="3882784" y="1918391"/>
                </a:cubicBezTo>
                <a:cubicBezTo>
                  <a:pt x="3882637" y="1917625"/>
                  <a:pt x="3882784" y="1917036"/>
                  <a:pt x="3883226" y="1916624"/>
                </a:cubicBezTo>
                <a:cubicBezTo>
                  <a:pt x="3883668" y="1916212"/>
                  <a:pt x="3884463" y="1915947"/>
                  <a:pt x="3885612" y="1915828"/>
                </a:cubicBezTo>
                <a:cubicBezTo>
                  <a:pt x="3886761" y="1915710"/>
                  <a:pt x="3888307" y="1915652"/>
                  <a:pt x="3890251" y="1915652"/>
                </a:cubicBezTo>
                <a:close/>
                <a:moveTo>
                  <a:pt x="3674156" y="1915652"/>
                </a:moveTo>
                <a:cubicBezTo>
                  <a:pt x="3675629" y="1915652"/>
                  <a:pt x="3676850" y="1915725"/>
                  <a:pt x="3677823" y="1915873"/>
                </a:cubicBezTo>
                <a:cubicBezTo>
                  <a:pt x="3678795" y="1916020"/>
                  <a:pt x="3679575" y="1916196"/>
                  <a:pt x="3680164" y="1916403"/>
                </a:cubicBezTo>
                <a:cubicBezTo>
                  <a:pt x="3680753" y="1916609"/>
                  <a:pt x="3681165" y="1916888"/>
                  <a:pt x="3681402" y="1917243"/>
                </a:cubicBezTo>
                <a:cubicBezTo>
                  <a:pt x="3681637" y="1917596"/>
                  <a:pt x="3681755" y="1918008"/>
                  <a:pt x="3681755" y="1918479"/>
                </a:cubicBezTo>
                <a:lnTo>
                  <a:pt x="3681755" y="1964253"/>
                </a:lnTo>
                <a:lnTo>
                  <a:pt x="3733803" y="1964253"/>
                </a:lnTo>
                <a:lnTo>
                  <a:pt x="3733803" y="1918479"/>
                </a:lnTo>
                <a:cubicBezTo>
                  <a:pt x="3733803" y="1918008"/>
                  <a:pt x="3733921" y="1917596"/>
                  <a:pt x="3734156" y="1917243"/>
                </a:cubicBezTo>
                <a:cubicBezTo>
                  <a:pt x="3734391" y="1916888"/>
                  <a:pt x="3734804" y="1916609"/>
                  <a:pt x="3735394" y="1916403"/>
                </a:cubicBezTo>
                <a:cubicBezTo>
                  <a:pt x="3735982" y="1916196"/>
                  <a:pt x="3736749" y="1916020"/>
                  <a:pt x="3737691" y="1915873"/>
                </a:cubicBezTo>
                <a:cubicBezTo>
                  <a:pt x="3738634" y="1915725"/>
                  <a:pt x="3739871" y="1915652"/>
                  <a:pt x="3741403" y="1915652"/>
                </a:cubicBezTo>
                <a:cubicBezTo>
                  <a:pt x="3742817" y="1915652"/>
                  <a:pt x="3744009" y="1915725"/>
                  <a:pt x="3744937" y="1915873"/>
                </a:cubicBezTo>
                <a:cubicBezTo>
                  <a:pt x="3745909" y="1916020"/>
                  <a:pt x="3746689" y="1916196"/>
                  <a:pt x="3747279" y="1916403"/>
                </a:cubicBezTo>
                <a:cubicBezTo>
                  <a:pt x="3747867" y="1916609"/>
                  <a:pt x="3748280" y="1916888"/>
                  <a:pt x="3748516" y="1917243"/>
                </a:cubicBezTo>
                <a:cubicBezTo>
                  <a:pt x="3748751" y="1917596"/>
                  <a:pt x="3748869" y="1918008"/>
                  <a:pt x="3748869" y="1918479"/>
                </a:cubicBezTo>
                <a:lnTo>
                  <a:pt x="3748869" y="2028231"/>
                </a:lnTo>
                <a:cubicBezTo>
                  <a:pt x="3748869" y="2028702"/>
                  <a:pt x="3748751" y="2029114"/>
                  <a:pt x="3748516" y="2029468"/>
                </a:cubicBezTo>
                <a:cubicBezTo>
                  <a:pt x="3748280" y="2029821"/>
                  <a:pt x="3747867" y="2030101"/>
                  <a:pt x="3747279" y="2030307"/>
                </a:cubicBezTo>
                <a:cubicBezTo>
                  <a:pt x="3746689" y="2030514"/>
                  <a:pt x="3745909" y="2030690"/>
                  <a:pt x="3744937" y="2030838"/>
                </a:cubicBezTo>
                <a:cubicBezTo>
                  <a:pt x="3744009" y="2030985"/>
                  <a:pt x="3742817" y="2031059"/>
                  <a:pt x="3741403" y="2031059"/>
                </a:cubicBezTo>
                <a:cubicBezTo>
                  <a:pt x="3739871" y="2031059"/>
                  <a:pt x="3738634" y="2030985"/>
                  <a:pt x="3737691" y="2030838"/>
                </a:cubicBezTo>
                <a:cubicBezTo>
                  <a:pt x="3736749" y="2030690"/>
                  <a:pt x="3735982" y="2030514"/>
                  <a:pt x="3735394" y="2030307"/>
                </a:cubicBezTo>
                <a:cubicBezTo>
                  <a:pt x="3734804" y="2030101"/>
                  <a:pt x="3734391" y="2029821"/>
                  <a:pt x="3734156" y="2029468"/>
                </a:cubicBezTo>
                <a:cubicBezTo>
                  <a:pt x="3733921" y="2029114"/>
                  <a:pt x="3733803" y="2028702"/>
                  <a:pt x="3733803" y="2028231"/>
                </a:cubicBezTo>
                <a:lnTo>
                  <a:pt x="3733803" y="1977508"/>
                </a:lnTo>
                <a:lnTo>
                  <a:pt x="3681755" y="1977508"/>
                </a:lnTo>
                <a:lnTo>
                  <a:pt x="3681755" y="2028231"/>
                </a:lnTo>
                <a:cubicBezTo>
                  <a:pt x="3681755" y="2028702"/>
                  <a:pt x="3681637" y="2029114"/>
                  <a:pt x="3681402" y="2029468"/>
                </a:cubicBezTo>
                <a:cubicBezTo>
                  <a:pt x="3681165" y="2029821"/>
                  <a:pt x="3680753" y="2030101"/>
                  <a:pt x="3680164" y="2030307"/>
                </a:cubicBezTo>
                <a:cubicBezTo>
                  <a:pt x="3679575" y="2030514"/>
                  <a:pt x="3678795" y="2030690"/>
                  <a:pt x="3677823" y="2030838"/>
                </a:cubicBezTo>
                <a:cubicBezTo>
                  <a:pt x="3676850" y="2030985"/>
                  <a:pt x="3675629" y="2031059"/>
                  <a:pt x="3674156" y="2031059"/>
                </a:cubicBezTo>
                <a:cubicBezTo>
                  <a:pt x="3672742" y="2031059"/>
                  <a:pt x="3671534" y="2030985"/>
                  <a:pt x="3670533" y="2030838"/>
                </a:cubicBezTo>
                <a:cubicBezTo>
                  <a:pt x="3669531" y="2030690"/>
                  <a:pt x="3668736" y="2030514"/>
                  <a:pt x="3668147" y="2030307"/>
                </a:cubicBezTo>
                <a:cubicBezTo>
                  <a:pt x="3667557" y="2030101"/>
                  <a:pt x="3667145" y="2029821"/>
                  <a:pt x="3666910" y="2029468"/>
                </a:cubicBezTo>
                <a:cubicBezTo>
                  <a:pt x="3666675" y="2029114"/>
                  <a:pt x="3666556" y="2028702"/>
                  <a:pt x="3666556" y="2028231"/>
                </a:cubicBezTo>
                <a:lnTo>
                  <a:pt x="3666556" y="1918479"/>
                </a:lnTo>
                <a:cubicBezTo>
                  <a:pt x="3666556" y="1918008"/>
                  <a:pt x="3666675" y="1917596"/>
                  <a:pt x="3666910" y="1917243"/>
                </a:cubicBezTo>
                <a:cubicBezTo>
                  <a:pt x="3667145" y="1916888"/>
                  <a:pt x="3667557" y="1916609"/>
                  <a:pt x="3668147" y="1916403"/>
                </a:cubicBezTo>
                <a:cubicBezTo>
                  <a:pt x="3668736" y="1916196"/>
                  <a:pt x="3669531" y="1916020"/>
                  <a:pt x="3670533" y="1915873"/>
                </a:cubicBezTo>
                <a:cubicBezTo>
                  <a:pt x="3671534" y="1915725"/>
                  <a:pt x="3672742" y="1915652"/>
                  <a:pt x="3674156" y="1915652"/>
                </a:cubicBezTo>
                <a:close/>
                <a:moveTo>
                  <a:pt x="3423572" y="1915652"/>
                </a:moveTo>
                <a:cubicBezTo>
                  <a:pt x="3425340" y="1915652"/>
                  <a:pt x="3426768" y="1915710"/>
                  <a:pt x="3427858" y="1915828"/>
                </a:cubicBezTo>
                <a:cubicBezTo>
                  <a:pt x="3428948" y="1915947"/>
                  <a:pt x="3429817" y="1916108"/>
                  <a:pt x="3430465" y="1916314"/>
                </a:cubicBezTo>
                <a:cubicBezTo>
                  <a:pt x="3431112" y="1916521"/>
                  <a:pt x="3431599" y="1916816"/>
                  <a:pt x="3431922" y="1917198"/>
                </a:cubicBezTo>
                <a:cubicBezTo>
                  <a:pt x="3432247" y="1917581"/>
                  <a:pt x="3432556" y="1918067"/>
                  <a:pt x="3432851" y="1918656"/>
                </a:cubicBezTo>
                <a:lnTo>
                  <a:pt x="3448668" y="1951529"/>
                </a:lnTo>
                <a:cubicBezTo>
                  <a:pt x="3450137" y="1954651"/>
                  <a:pt x="3451603" y="1957920"/>
                  <a:pt x="3453067" y="1961337"/>
                </a:cubicBezTo>
                <a:cubicBezTo>
                  <a:pt x="3454531" y="1964755"/>
                  <a:pt x="3456024" y="1968200"/>
                  <a:pt x="3457548" y="1971676"/>
                </a:cubicBezTo>
                <a:lnTo>
                  <a:pt x="3457722" y="1971676"/>
                </a:lnTo>
                <a:cubicBezTo>
                  <a:pt x="3459070" y="1968318"/>
                  <a:pt x="3460460" y="1964975"/>
                  <a:pt x="3461896" y="1961646"/>
                </a:cubicBezTo>
                <a:cubicBezTo>
                  <a:pt x="3463330" y="1958318"/>
                  <a:pt x="3464783" y="1955034"/>
                  <a:pt x="3466253" y="1951794"/>
                </a:cubicBezTo>
                <a:lnTo>
                  <a:pt x="3482159" y="1918744"/>
                </a:lnTo>
                <a:cubicBezTo>
                  <a:pt x="3482336" y="1918156"/>
                  <a:pt x="3482586" y="1917655"/>
                  <a:pt x="3482910" y="1917243"/>
                </a:cubicBezTo>
                <a:cubicBezTo>
                  <a:pt x="3483235" y="1916830"/>
                  <a:pt x="3483676" y="1916521"/>
                  <a:pt x="3484236" y="1916314"/>
                </a:cubicBezTo>
                <a:cubicBezTo>
                  <a:pt x="3484796" y="1916108"/>
                  <a:pt x="3485576" y="1915947"/>
                  <a:pt x="3486578" y="1915828"/>
                </a:cubicBezTo>
                <a:cubicBezTo>
                  <a:pt x="3487579" y="1915710"/>
                  <a:pt x="3488846" y="1915652"/>
                  <a:pt x="3490378" y="1915652"/>
                </a:cubicBezTo>
                <a:cubicBezTo>
                  <a:pt x="3492498" y="1915652"/>
                  <a:pt x="3494163" y="1915725"/>
                  <a:pt x="3495370" y="1915873"/>
                </a:cubicBezTo>
                <a:cubicBezTo>
                  <a:pt x="3496578" y="1916020"/>
                  <a:pt x="3497417" y="1916301"/>
                  <a:pt x="3497889" y="1916712"/>
                </a:cubicBezTo>
                <a:cubicBezTo>
                  <a:pt x="3498360" y="1917124"/>
                  <a:pt x="3498522" y="1917714"/>
                  <a:pt x="3498375" y="1918479"/>
                </a:cubicBezTo>
                <a:cubicBezTo>
                  <a:pt x="3498227" y="1919245"/>
                  <a:pt x="3497830" y="1920277"/>
                  <a:pt x="3497182" y="1921572"/>
                </a:cubicBezTo>
                <a:lnTo>
                  <a:pt x="3464839" y="1986080"/>
                </a:lnTo>
                <a:lnTo>
                  <a:pt x="3464839" y="2028231"/>
                </a:lnTo>
                <a:cubicBezTo>
                  <a:pt x="3464839" y="2028702"/>
                  <a:pt x="3464722" y="2029114"/>
                  <a:pt x="3464487" y="2029468"/>
                </a:cubicBezTo>
                <a:cubicBezTo>
                  <a:pt x="3464253" y="2029821"/>
                  <a:pt x="3463843" y="2030101"/>
                  <a:pt x="3463258" y="2030307"/>
                </a:cubicBezTo>
                <a:cubicBezTo>
                  <a:pt x="3462671" y="2030514"/>
                  <a:pt x="3461881" y="2030690"/>
                  <a:pt x="3460886" y="2030838"/>
                </a:cubicBezTo>
                <a:cubicBezTo>
                  <a:pt x="3459890" y="2030985"/>
                  <a:pt x="3458690" y="2031059"/>
                  <a:pt x="3457284" y="2031059"/>
                </a:cubicBezTo>
                <a:cubicBezTo>
                  <a:pt x="3455820" y="2031059"/>
                  <a:pt x="3454605" y="2030985"/>
                  <a:pt x="3453638" y="2030838"/>
                </a:cubicBezTo>
                <a:cubicBezTo>
                  <a:pt x="3452671" y="2030690"/>
                  <a:pt x="3451881" y="2030514"/>
                  <a:pt x="3451266" y="2030307"/>
                </a:cubicBezTo>
                <a:cubicBezTo>
                  <a:pt x="3450650" y="2030101"/>
                  <a:pt x="3450226" y="2029821"/>
                  <a:pt x="3449991" y="2029468"/>
                </a:cubicBezTo>
                <a:cubicBezTo>
                  <a:pt x="3449758" y="2029114"/>
                  <a:pt x="3449640" y="2028702"/>
                  <a:pt x="3449640" y="2028231"/>
                </a:cubicBezTo>
                <a:lnTo>
                  <a:pt x="3449640" y="1986080"/>
                </a:lnTo>
                <a:lnTo>
                  <a:pt x="3417299" y="1921572"/>
                </a:lnTo>
                <a:cubicBezTo>
                  <a:pt x="3416650" y="1920217"/>
                  <a:pt x="3416252" y="1919157"/>
                  <a:pt x="3416105" y="1918391"/>
                </a:cubicBezTo>
                <a:cubicBezTo>
                  <a:pt x="3415958" y="1917625"/>
                  <a:pt x="3416105" y="1917036"/>
                  <a:pt x="3416547" y="1916624"/>
                </a:cubicBezTo>
                <a:cubicBezTo>
                  <a:pt x="3416989" y="1916212"/>
                  <a:pt x="3417784" y="1915947"/>
                  <a:pt x="3418933" y="1915828"/>
                </a:cubicBezTo>
                <a:cubicBezTo>
                  <a:pt x="3420081" y="1915710"/>
                  <a:pt x="3421628" y="1915652"/>
                  <a:pt x="3423572" y="1915652"/>
                </a:cubicBezTo>
                <a:close/>
                <a:moveTo>
                  <a:pt x="3197905" y="1915652"/>
                </a:moveTo>
                <a:cubicBezTo>
                  <a:pt x="3199377" y="1915652"/>
                  <a:pt x="3200599" y="1915725"/>
                  <a:pt x="3201570" y="1915873"/>
                </a:cubicBezTo>
                <a:cubicBezTo>
                  <a:pt x="3202543" y="1916020"/>
                  <a:pt x="3203323" y="1916196"/>
                  <a:pt x="3203912" y="1916403"/>
                </a:cubicBezTo>
                <a:cubicBezTo>
                  <a:pt x="3204503" y="1916609"/>
                  <a:pt x="3204914" y="1916888"/>
                  <a:pt x="3205150" y="1917243"/>
                </a:cubicBezTo>
                <a:cubicBezTo>
                  <a:pt x="3205385" y="1917596"/>
                  <a:pt x="3205503" y="1918008"/>
                  <a:pt x="3205503" y="1918479"/>
                </a:cubicBezTo>
                <a:lnTo>
                  <a:pt x="3205503" y="1964253"/>
                </a:lnTo>
                <a:lnTo>
                  <a:pt x="3257555" y="1964253"/>
                </a:lnTo>
                <a:lnTo>
                  <a:pt x="3257555" y="1918479"/>
                </a:lnTo>
                <a:cubicBezTo>
                  <a:pt x="3257555" y="1918008"/>
                  <a:pt x="3257673" y="1917596"/>
                  <a:pt x="3257907" y="1917243"/>
                </a:cubicBezTo>
                <a:cubicBezTo>
                  <a:pt x="3258144" y="1916888"/>
                  <a:pt x="3258556" y="1916609"/>
                  <a:pt x="3259146" y="1916403"/>
                </a:cubicBezTo>
                <a:cubicBezTo>
                  <a:pt x="3259735" y="1916196"/>
                  <a:pt x="3260501" y="1916020"/>
                  <a:pt x="3261443" y="1915873"/>
                </a:cubicBezTo>
                <a:cubicBezTo>
                  <a:pt x="3262385" y="1915725"/>
                  <a:pt x="3263622" y="1915652"/>
                  <a:pt x="3265154" y="1915652"/>
                </a:cubicBezTo>
                <a:cubicBezTo>
                  <a:pt x="3266568" y="1915652"/>
                  <a:pt x="3267762" y="1915725"/>
                  <a:pt x="3268733" y="1915873"/>
                </a:cubicBezTo>
                <a:cubicBezTo>
                  <a:pt x="3269706" y="1916020"/>
                  <a:pt x="3270486" y="1916196"/>
                  <a:pt x="3271075" y="1916403"/>
                </a:cubicBezTo>
                <a:cubicBezTo>
                  <a:pt x="3271664" y="1916609"/>
                  <a:pt x="3272076" y="1916888"/>
                  <a:pt x="3272312" y="1917243"/>
                </a:cubicBezTo>
                <a:cubicBezTo>
                  <a:pt x="3272548" y="1917596"/>
                  <a:pt x="3272666" y="1918008"/>
                  <a:pt x="3272666" y="1918479"/>
                </a:cubicBezTo>
                <a:lnTo>
                  <a:pt x="3272666" y="2028231"/>
                </a:lnTo>
                <a:cubicBezTo>
                  <a:pt x="3272666" y="2028702"/>
                  <a:pt x="3272548" y="2029114"/>
                  <a:pt x="3272312" y="2029468"/>
                </a:cubicBezTo>
                <a:cubicBezTo>
                  <a:pt x="3272076" y="2029821"/>
                  <a:pt x="3271664" y="2030101"/>
                  <a:pt x="3271075" y="2030307"/>
                </a:cubicBezTo>
                <a:cubicBezTo>
                  <a:pt x="3270486" y="2030514"/>
                  <a:pt x="3269706" y="2030690"/>
                  <a:pt x="3268733" y="2030838"/>
                </a:cubicBezTo>
                <a:cubicBezTo>
                  <a:pt x="3267762" y="2030985"/>
                  <a:pt x="3266568" y="2031059"/>
                  <a:pt x="3265154" y="2031059"/>
                </a:cubicBezTo>
                <a:cubicBezTo>
                  <a:pt x="3263622" y="2031059"/>
                  <a:pt x="3262385" y="2030985"/>
                  <a:pt x="3261443" y="2030838"/>
                </a:cubicBezTo>
                <a:cubicBezTo>
                  <a:pt x="3260501" y="2030690"/>
                  <a:pt x="3259735" y="2030514"/>
                  <a:pt x="3259146" y="2030307"/>
                </a:cubicBezTo>
                <a:cubicBezTo>
                  <a:pt x="3258556" y="2030101"/>
                  <a:pt x="3258144" y="2029821"/>
                  <a:pt x="3257907" y="2029468"/>
                </a:cubicBezTo>
                <a:cubicBezTo>
                  <a:pt x="3257673" y="2029114"/>
                  <a:pt x="3257555" y="2028702"/>
                  <a:pt x="3257555" y="2028231"/>
                </a:cubicBezTo>
                <a:lnTo>
                  <a:pt x="3257555" y="1977508"/>
                </a:lnTo>
                <a:lnTo>
                  <a:pt x="3205503" y="1977508"/>
                </a:lnTo>
                <a:lnTo>
                  <a:pt x="3205503" y="2028231"/>
                </a:lnTo>
                <a:cubicBezTo>
                  <a:pt x="3205503" y="2028702"/>
                  <a:pt x="3205385" y="2029114"/>
                  <a:pt x="3205150" y="2029468"/>
                </a:cubicBezTo>
                <a:cubicBezTo>
                  <a:pt x="3204914" y="2029821"/>
                  <a:pt x="3204503" y="2030101"/>
                  <a:pt x="3203912" y="2030307"/>
                </a:cubicBezTo>
                <a:cubicBezTo>
                  <a:pt x="3203323" y="2030514"/>
                  <a:pt x="3202543" y="2030690"/>
                  <a:pt x="3201570" y="2030838"/>
                </a:cubicBezTo>
                <a:cubicBezTo>
                  <a:pt x="3200599" y="2030985"/>
                  <a:pt x="3199377" y="2031059"/>
                  <a:pt x="3197905" y="2031059"/>
                </a:cubicBezTo>
                <a:cubicBezTo>
                  <a:pt x="3196491" y="2031059"/>
                  <a:pt x="3195282" y="2030985"/>
                  <a:pt x="3194282" y="2030838"/>
                </a:cubicBezTo>
                <a:cubicBezTo>
                  <a:pt x="3193279" y="2030690"/>
                  <a:pt x="3192484" y="2030514"/>
                  <a:pt x="3191897" y="2030307"/>
                </a:cubicBezTo>
                <a:cubicBezTo>
                  <a:pt x="3191307" y="2030101"/>
                  <a:pt x="3190895" y="2029821"/>
                  <a:pt x="3190659" y="2029468"/>
                </a:cubicBezTo>
                <a:cubicBezTo>
                  <a:pt x="3190423" y="2029114"/>
                  <a:pt x="3190306" y="2028702"/>
                  <a:pt x="3190306" y="2028231"/>
                </a:cubicBezTo>
                <a:lnTo>
                  <a:pt x="3190306" y="1918479"/>
                </a:lnTo>
                <a:cubicBezTo>
                  <a:pt x="3190306" y="1918008"/>
                  <a:pt x="3190423" y="1917596"/>
                  <a:pt x="3190659" y="1917243"/>
                </a:cubicBezTo>
                <a:cubicBezTo>
                  <a:pt x="3190895" y="1916888"/>
                  <a:pt x="3191307" y="1916609"/>
                  <a:pt x="3191897" y="1916403"/>
                </a:cubicBezTo>
                <a:cubicBezTo>
                  <a:pt x="3192484" y="1916196"/>
                  <a:pt x="3193279" y="1916020"/>
                  <a:pt x="3194282" y="1915873"/>
                </a:cubicBezTo>
                <a:cubicBezTo>
                  <a:pt x="3195282" y="1915725"/>
                  <a:pt x="3196491" y="1915652"/>
                  <a:pt x="3197905" y="1915652"/>
                </a:cubicBezTo>
                <a:close/>
                <a:moveTo>
                  <a:pt x="2947313" y="1915652"/>
                </a:moveTo>
                <a:cubicBezTo>
                  <a:pt x="2949084" y="1915652"/>
                  <a:pt x="2950512" y="1915710"/>
                  <a:pt x="2951603" y="1915828"/>
                </a:cubicBezTo>
                <a:cubicBezTo>
                  <a:pt x="2952691" y="1915947"/>
                  <a:pt x="2953559" y="1916108"/>
                  <a:pt x="2954206" y="1916314"/>
                </a:cubicBezTo>
                <a:cubicBezTo>
                  <a:pt x="2954858" y="1916521"/>
                  <a:pt x="2955341" y="1916816"/>
                  <a:pt x="2955664" y="1917198"/>
                </a:cubicBezTo>
                <a:cubicBezTo>
                  <a:pt x="2955989" y="1917581"/>
                  <a:pt x="2956300" y="1918067"/>
                  <a:pt x="2956593" y="1918656"/>
                </a:cubicBezTo>
                <a:lnTo>
                  <a:pt x="2972415" y="1951529"/>
                </a:lnTo>
                <a:cubicBezTo>
                  <a:pt x="2973882" y="1954651"/>
                  <a:pt x="2975349" y="1957920"/>
                  <a:pt x="2976811" y="1961337"/>
                </a:cubicBezTo>
                <a:cubicBezTo>
                  <a:pt x="2978275" y="1964755"/>
                  <a:pt x="2979771" y="1968200"/>
                  <a:pt x="2981294" y="1971676"/>
                </a:cubicBezTo>
                <a:lnTo>
                  <a:pt x="2981467" y="1971676"/>
                </a:lnTo>
                <a:cubicBezTo>
                  <a:pt x="2982816" y="1968318"/>
                  <a:pt x="2984205" y="1964975"/>
                  <a:pt x="2985642" y="1961646"/>
                </a:cubicBezTo>
                <a:cubicBezTo>
                  <a:pt x="2987078" y="1958318"/>
                  <a:pt x="2988529" y="1955034"/>
                  <a:pt x="2989999" y="1951794"/>
                </a:cubicBezTo>
                <a:lnTo>
                  <a:pt x="3005905" y="1918744"/>
                </a:lnTo>
                <a:cubicBezTo>
                  <a:pt x="3006082" y="1918156"/>
                  <a:pt x="3006332" y="1917655"/>
                  <a:pt x="3006657" y="1917243"/>
                </a:cubicBezTo>
                <a:cubicBezTo>
                  <a:pt x="3006979" y="1916830"/>
                  <a:pt x="3007423" y="1916521"/>
                  <a:pt x="3007982" y="1916314"/>
                </a:cubicBezTo>
                <a:cubicBezTo>
                  <a:pt x="3008542" y="1916108"/>
                  <a:pt x="3009323" y="1915947"/>
                  <a:pt x="3010322" y="1915828"/>
                </a:cubicBezTo>
                <a:cubicBezTo>
                  <a:pt x="3011323" y="1915710"/>
                  <a:pt x="3012592" y="1915652"/>
                  <a:pt x="3014123" y="1915652"/>
                </a:cubicBezTo>
                <a:cubicBezTo>
                  <a:pt x="3016244" y="1915652"/>
                  <a:pt x="3017909" y="1915725"/>
                  <a:pt x="3019117" y="1915873"/>
                </a:cubicBezTo>
                <a:cubicBezTo>
                  <a:pt x="3020325" y="1916020"/>
                  <a:pt x="3021165" y="1916301"/>
                  <a:pt x="3021636" y="1916712"/>
                </a:cubicBezTo>
                <a:cubicBezTo>
                  <a:pt x="3022106" y="1917124"/>
                  <a:pt x="3022269" y="1917714"/>
                  <a:pt x="3022121" y="1918479"/>
                </a:cubicBezTo>
                <a:cubicBezTo>
                  <a:pt x="3021974" y="1919245"/>
                  <a:pt x="3021576" y="1920277"/>
                  <a:pt x="3020928" y="1921572"/>
                </a:cubicBezTo>
                <a:lnTo>
                  <a:pt x="2988585" y="1986080"/>
                </a:lnTo>
                <a:lnTo>
                  <a:pt x="2988585" y="2028231"/>
                </a:lnTo>
                <a:cubicBezTo>
                  <a:pt x="2988585" y="2028702"/>
                  <a:pt x="2988467" y="2029114"/>
                  <a:pt x="2988234" y="2029468"/>
                </a:cubicBezTo>
                <a:cubicBezTo>
                  <a:pt x="2988000" y="2029821"/>
                  <a:pt x="2987590" y="2030101"/>
                  <a:pt x="2987001" y="2030307"/>
                </a:cubicBezTo>
                <a:cubicBezTo>
                  <a:pt x="2986417" y="2030514"/>
                  <a:pt x="2985626" y="2030690"/>
                  <a:pt x="2984632" y="2030838"/>
                </a:cubicBezTo>
                <a:cubicBezTo>
                  <a:pt x="2983636" y="2030985"/>
                  <a:pt x="2982434" y="2031059"/>
                  <a:pt x="2981030" y="2031059"/>
                </a:cubicBezTo>
                <a:cubicBezTo>
                  <a:pt x="2979566" y="2031059"/>
                  <a:pt x="2978349" y="2030985"/>
                  <a:pt x="2977384" y="2030838"/>
                </a:cubicBezTo>
                <a:cubicBezTo>
                  <a:pt x="2976417" y="2030690"/>
                  <a:pt x="2975627" y="2030514"/>
                  <a:pt x="2975009" y="2030307"/>
                </a:cubicBezTo>
                <a:cubicBezTo>
                  <a:pt x="2974396" y="2030101"/>
                  <a:pt x="2973971" y="2029821"/>
                  <a:pt x="2973738" y="2029468"/>
                </a:cubicBezTo>
                <a:cubicBezTo>
                  <a:pt x="2973503" y="2029114"/>
                  <a:pt x="2973385" y="2028702"/>
                  <a:pt x="2973385" y="2028231"/>
                </a:cubicBezTo>
                <a:lnTo>
                  <a:pt x="2973385" y="1986080"/>
                </a:lnTo>
                <a:lnTo>
                  <a:pt x="2941043" y="1921572"/>
                </a:lnTo>
                <a:cubicBezTo>
                  <a:pt x="2940394" y="1920217"/>
                  <a:pt x="2939995" y="1919157"/>
                  <a:pt x="2939850" y="1918391"/>
                </a:cubicBezTo>
                <a:cubicBezTo>
                  <a:pt x="2939702" y="1917625"/>
                  <a:pt x="2939850" y="1917036"/>
                  <a:pt x="2940290" y="1916624"/>
                </a:cubicBezTo>
                <a:cubicBezTo>
                  <a:pt x="2940731" y="1916212"/>
                  <a:pt x="2941526" y="1915947"/>
                  <a:pt x="2942675" y="1915828"/>
                </a:cubicBezTo>
                <a:cubicBezTo>
                  <a:pt x="2943823" y="1915710"/>
                  <a:pt x="2945371" y="1915652"/>
                  <a:pt x="2947313" y="1915652"/>
                </a:cubicBezTo>
                <a:close/>
                <a:moveTo>
                  <a:pt x="2731184" y="1915652"/>
                </a:moveTo>
                <a:cubicBezTo>
                  <a:pt x="2732657" y="1915652"/>
                  <a:pt x="2733880" y="1915725"/>
                  <a:pt x="2734852" y="1915873"/>
                </a:cubicBezTo>
                <a:cubicBezTo>
                  <a:pt x="2735822" y="1916020"/>
                  <a:pt x="2736602" y="1916196"/>
                  <a:pt x="2737192" y="1916403"/>
                </a:cubicBezTo>
                <a:cubicBezTo>
                  <a:pt x="2737782" y="1916609"/>
                  <a:pt x="2738193" y="1916888"/>
                  <a:pt x="2738430" y="1917243"/>
                </a:cubicBezTo>
                <a:cubicBezTo>
                  <a:pt x="2738665" y="1917596"/>
                  <a:pt x="2738781" y="1918008"/>
                  <a:pt x="2738781" y="1918479"/>
                </a:cubicBezTo>
                <a:lnTo>
                  <a:pt x="2738781" y="1964253"/>
                </a:lnTo>
                <a:lnTo>
                  <a:pt x="2790825" y="1964253"/>
                </a:lnTo>
                <a:lnTo>
                  <a:pt x="2790825" y="1918479"/>
                </a:lnTo>
                <a:cubicBezTo>
                  <a:pt x="2790825" y="1918008"/>
                  <a:pt x="2790943" y="1917596"/>
                  <a:pt x="2791178" y="1917243"/>
                </a:cubicBezTo>
                <a:cubicBezTo>
                  <a:pt x="2791414" y="1916888"/>
                  <a:pt x="2791826" y="1916609"/>
                  <a:pt x="2792416" y="1916403"/>
                </a:cubicBezTo>
                <a:cubicBezTo>
                  <a:pt x="2793005" y="1916196"/>
                  <a:pt x="2793771" y="1916020"/>
                  <a:pt x="2794713" y="1915873"/>
                </a:cubicBezTo>
                <a:cubicBezTo>
                  <a:pt x="2795656" y="1915725"/>
                  <a:pt x="2796893" y="1915652"/>
                  <a:pt x="2798425" y="1915652"/>
                </a:cubicBezTo>
                <a:cubicBezTo>
                  <a:pt x="2799838" y="1915652"/>
                  <a:pt x="2801031" y="1915725"/>
                  <a:pt x="2802003" y="1915873"/>
                </a:cubicBezTo>
                <a:cubicBezTo>
                  <a:pt x="2802976" y="1916020"/>
                  <a:pt x="2803756" y="1916196"/>
                  <a:pt x="2804345" y="1916403"/>
                </a:cubicBezTo>
                <a:cubicBezTo>
                  <a:pt x="2804934" y="1916609"/>
                  <a:pt x="2805347" y="1916888"/>
                  <a:pt x="2805582" y="1917243"/>
                </a:cubicBezTo>
                <a:cubicBezTo>
                  <a:pt x="2805818" y="1917596"/>
                  <a:pt x="2805936" y="1918008"/>
                  <a:pt x="2805936" y="1918479"/>
                </a:cubicBezTo>
                <a:lnTo>
                  <a:pt x="2805936" y="2028231"/>
                </a:lnTo>
                <a:cubicBezTo>
                  <a:pt x="2805936" y="2028702"/>
                  <a:pt x="2805818" y="2029114"/>
                  <a:pt x="2805582" y="2029468"/>
                </a:cubicBezTo>
                <a:cubicBezTo>
                  <a:pt x="2805347" y="2029821"/>
                  <a:pt x="2804934" y="2030101"/>
                  <a:pt x="2804345" y="2030307"/>
                </a:cubicBezTo>
                <a:cubicBezTo>
                  <a:pt x="2803756" y="2030514"/>
                  <a:pt x="2802976" y="2030690"/>
                  <a:pt x="2802003" y="2030838"/>
                </a:cubicBezTo>
                <a:cubicBezTo>
                  <a:pt x="2801031" y="2030985"/>
                  <a:pt x="2799838" y="2031059"/>
                  <a:pt x="2798425" y="2031059"/>
                </a:cubicBezTo>
                <a:cubicBezTo>
                  <a:pt x="2796893" y="2031059"/>
                  <a:pt x="2795656" y="2030985"/>
                  <a:pt x="2794713" y="2030838"/>
                </a:cubicBezTo>
                <a:cubicBezTo>
                  <a:pt x="2793771" y="2030690"/>
                  <a:pt x="2793005" y="2030514"/>
                  <a:pt x="2792416" y="2030307"/>
                </a:cubicBezTo>
                <a:cubicBezTo>
                  <a:pt x="2791826" y="2030101"/>
                  <a:pt x="2791414" y="2029821"/>
                  <a:pt x="2791178" y="2029468"/>
                </a:cubicBezTo>
                <a:cubicBezTo>
                  <a:pt x="2790943" y="2029114"/>
                  <a:pt x="2790825" y="2028702"/>
                  <a:pt x="2790825" y="2028231"/>
                </a:cubicBezTo>
                <a:lnTo>
                  <a:pt x="2790825" y="1977508"/>
                </a:lnTo>
                <a:lnTo>
                  <a:pt x="2738781" y="1977508"/>
                </a:lnTo>
                <a:lnTo>
                  <a:pt x="2738781" y="2028231"/>
                </a:lnTo>
                <a:cubicBezTo>
                  <a:pt x="2738781" y="2028702"/>
                  <a:pt x="2738665" y="2029114"/>
                  <a:pt x="2738430" y="2029468"/>
                </a:cubicBezTo>
                <a:cubicBezTo>
                  <a:pt x="2738193" y="2029821"/>
                  <a:pt x="2737782" y="2030101"/>
                  <a:pt x="2737192" y="2030307"/>
                </a:cubicBezTo>
                <a:cubicBezTo>
                  <a:pt x="2736602" y="2030514"/>
                  <a:pt x="2735822" y="2030690"/>
                  <a:pt x="2734852" y="2030838"/>
                </a:cubicBezTo>
                <a:cubicBezTo>
                  <a:pt x="2733880" y="2030985"/>
                  <a:pt x="2732657" y="2031059"/>
                  <a:pt x="2731184" y="2031059"/>
                </a:cubicBezTo>
                <a:cubicBezTo>
                  <a:pt x="2729770" y="2031059"/>
                  <a:pt x="2728562" y="2030985"/>
                  <a:pt x="2727561" y="2030838"/>
                </a:cubicBezTo>
                <a:cubicBezTo>
                  <a:pt x="2726560" y="2030690"/>
                  <a:pt x="2725765" y="2030514"/>
                  <a:pt x="2725176" y="2030307"/>
                </a:cubicBezTo>
                <a:cubicBezTo>
                  <a:pt x="2724587" y="2030101"/>
                  <a:pt x="2724175" y="2029821"/>
                  <a:pt x="2723938" y="2029468"/>
                </a:cubicBezTo>
                <a:cubicBezTo>
                  <a:pt x="2723703" y="2029114"/>
                  <a:pt x="2723586" y="2028702"/>
                  <a:pt x="2723586" y="2028231"/>
                </a:cubicBezTo>
                <a:lnTo>
                  <a:pt x="2723586" y="1918479"/>
                </a:lnTo>
                <a:cubicBezTo>
                  <a:pt x="2723586" y="1918008"/>
                  <a:pt x="2723703" y="1917596"/>
                  <a:pt x="2723938" y="1917243"/>
                </a:cubicBezTo>
                <a:cubicBezTo>
                  <a:pt x="2724175" y="1916888"/>
                  <a:pt x="2724587" y="1916609"/>
                  <a:pt x="2725176" y="1916403"/>
                </a:cubicBezTo>
                <a:cubicBezTo>
                  <a:pt x="2725765" y="1916196"/>
                  <a:pt x="2726560" y="1916020"/>
                  <a:pt x="2727561" y="1915873"/>
                </a:cubicBezTo>
                <a:cubicBezTo>
                  <a:pt x="2728562" y="1915725"/>
                  <a:pt x="2729770" y="1915652"/>
                  <a:pt x="2731184" y="1915652"/>
                </a:cubicBezTo>
                <a:close/>
                <a:moveTo>
                  <a:pt x="2480595" y="1915652"/>
                </a:moveTo>
                <a:cubicBezTo>
                  <a:pt x="2482363" y="1915652"/>
                  <a:pt x="2483791" y="1915710"/>
                  <a:pt x="2484881" y="1915828"/>
                </a:cubicBezTo>
                <a:cubicBezTo>
                  <a:pt x="2485971" y="1915947"/>
                  <a:pt x="2486840" y="1916108"/>
                  <a:pt x="2487487" y="1916314"/>
                </a:cubicBezTo>
                <a:cubicBezTo>
                  <a:pt x="2488136" y="1916521"/>
                  <a:pt x="2488623" y="1916816"/>
                  <a:pt x="2488947" y="1917198"/>
                </a:cubicBezTo>
                <a:cubicBezTo>
                  <a:pt x="2489270" y="1917581"/>
                  <a:pt x="2489579" y="1918067"/>
                  <a:pt x="2489874" y="1918656"/>
                </a:cubicBezTo>
                <a:lnTo>
                  <a:pt x="2505692" y="1951529"/>
                </a:lnTo>
                <a:cubicBezTo>
                  <a:pt x="2507160" y="1954651"/>
                  <a:pt x="2508627" y="1957920"/>
                  <a:pt x="2510091" y="1961337"/>
                </a:cubicBezTo>
                <a:cubicBezTo>
                  <a:pt x="2511555" y="1964755"/>
                  <a:pt x="2513049" y="1968200"/>
                  <a:pt x="2514573" y="1971676"/>
                </a:cubicBezTo>
                <a:lnTo>
                  <a:pt x="2514748" y="1971676"/>
                </a:lnTo>
                <a:cubicBezTo>
                  <a:pt x="2516094" y="1968318"/>
                  <a:pt x="2517486" y="1964975"/>
                  <a:pt x="2518920" y="1961646"/>
                </a:cubicBezTo>
                <a:cubicBezTo>
                  <a:pt x="2520355" y="1958318"/>
                  <a:pt x="2521808" y="1955034"/>
                  <a:pt x="2523278" y="1951794"/>
                </a:cubicBezTo>
                <a:lnTo>
                  <a:pt x="2539184" y="1918744"/>
                </a:lnTo>
                <a:cubicBezTo>
                  <a:pt x="2539362" y="1918156"/>
                  <a:pt x="2539613" y="1917655"/>
                  <a:pt x="2539937" y="1917243"/>
                </a:cubicBezTo>
                <a:cubicBezTo>
                  <a:pt x="2540260" y="1916830"/>
                  <a:pt x="2540703" y="1916521"/>
                  <a:pt x="2541262" y="1916314"/>
                </a:cubicBezTo>
                <a:cubicBezTo>
                  <a:pt x="2541822" y="1916108"/>
                  <a:pt x="2542602" y="1915947"/>
                  <a:pt x="2543604" y="1915828"/>
                </a:cubicBezTo>
                <a:cubicBezTo>
                  <a:pt x="2544606" y="1915710"/>
                  <a:pt x="2545872" y="1915652"/>
                  <a:pt x="2547404" y="1915652"/>
                </a:cubicBezTo>
                <a:cubicBezTo>
                  <a:pt x="2549525" y="1915652"/>
                  <a:pt x="2551189" y="1915725"/>
                  <a:pt x="2552396" y="1915873"/>
                </a:cubicBezTo>
                <a:cubicBezTo>
                  <a:pt x="2553604" y="1916020"/>
                  <a:pt x="2554444" y="1916301"/>
                  <a:pt x="2554914" y="1916712"/>
                </a:cubicBezTo>
                <a:cubicBezTo>
                  <a:pt x="2555385" y="1917124"/>
                  <a:pt x="2555548" y="1917714"/>
                  <a:pt x="2555401" y="1918479"/>
                </a:cubicBezTo>
                <a:cubicBezTo>
                  <a:pt x="2555253" y="1919245"/>
                  <a:pt x="2554856" y="1920277"/>
                  <a:pt x="2554208" y="1921572"/>
                </a:cubicBezTo>
                <a:lnTo>
                  <a:pt x="2521864" y="1986080"/>
                </a:lnTo>
                <a:lnTo>
                  <a:pt x="2521864" y="2028231"/>
                </a:lnTo>
                <a:cubicBezTo>
                  <a:pt x="2521864" y="2028702"/>
                  <a:pt x="2521747" y="2029114"/>
                  <a:pt x="2521513" y="2029468"/>
                </a:cubicBezTo>
                <a:cubicBezTo>
                  <a:pt x="2521278" y="2029821"/>
                  <a:pt x="2520869" y="2030101"/>
                  <a:pt x="2520283" y="2030307"/>
                </a:cubicBezTo>
                <a:cubicBezTo>
                  <a:pt x="2519697" y="2030514"/>
                  <a:pt x="2518906" y="2030690"/>
                  <a:pt x="2517911" y="2030838"/>
                </a:cubicBezTo>
                <a:cubicBezTo>
                  <a:pt x="2516915" y="2030985"/>
                  <a:pt x="2515715" y="2031059"/>
                  <a:pt x="2514309" y="2031059"/>
                </a:cubicBezTo>
                <a:cubicBezTo>
                  <a:pt x="2512843" y="2031059"/>
                  <a:pt x="2511628" y="2030985"/>
                  <a:pt x="2510662" y="2030838"/>
                </a:cubicBezTo>
                <a:cubicBezTo>
                  <a:pt x="2509695" y="2030690"/>
                  <a:pt x="2508904" y="2030514"/>
                  <a:pt x="2508290" y="2030307"/>
                </a:cubicBezTo>
                <a:cubicBezTo>
                  <a:pt x="2507674" y="2030101"/>
                  <a:pt x="2507250" y="2029821"/>
                  <a:pt x="2507017" y="2029468"/>
                </a:cubicBezTo>
                <a:cubicBezTo>
                  <a:pt x="2506781" y="2029114"/>
                  <a:pt x="2506665" y="2028702"/>
                  <a:pt x="2506665" y="2028231"/>
                </a:cubicBezTo>
                <a:lnTo>
                  <a:pt x="2506665" y="1986080"/>
                </a:lnTo>
                <a:lnTo>
                  <a:pt x="2474323" y="1921572"/>
                </a:lnTo>
                <a:cubicBezTo>
                  <a:pt x="2473674" y="1920217"/>
                  <a:pt x="2473275" y="1919157"/>
                  <a:pt x="2473129" y="1918391"/>
                </a:cubicBezTo>
                <a:cubicBezTo>
                  <a:pt x="2472980" y="1917625"/>
                  <a:pt x="2473129" y="1917036"/>
                  <a:pt x="2473571" y="1916624"/>
                </a:cubicBezTo>
                <a:cubicBezTo>
                  <a:pt x="2474012" y="1916212"/>
                  <a:pt x="2474808" y="1915947"/>
                  <a:pt x="2475956" y="1915828"/>
                </a:cubicBezTo>
                <a:cubicBezTo>
                  <a:pt x="2477105" y="1915710"/>
                  <a:pt x="2478652" y="1915652"/>
                  <a:pt x="2480595" y="1915652"/>
                </a:cubicBezTo>
                <a:close/>
                <a:moveTo>
                  <a:pt x="2254933" y="1915652"/>
                </a:moveTo>
                <a:cubicBezTo>
                  <a:pt x="2256406" y="1915652"/>
                  <a:pt x="2257628" y="1915725"/>
                  <a:pt x="2258601" y="1915873"/>
                </a:cubicBezTo>
                <a:cubicBezTo>
                  <a:pt x="2259573" y="1916020"/>
                  <a:pt x="2260353" y="1916196"/>
                  <a:pt x="2260942" y="1916403"/>
                </a:cubicBezTo>
                <a:cubicBezTo>
                  <a:pt x="2261531" y="1916609"/>
                  <a:pt x="2261944" y="1916888"/>
                  <a:pt x="2262179" y="1917243"/>
                </a:cubicBezTo>
                <a:cubicBezTo>
                  <a:pt x="2262415" y="1917596"/>
                  <a:pt x="2262533" y="1918008"/>
                  <a:pt x="2262533" y="1918479"/>
                </a:cubicBezTo>
                <a:lnTo>
                  <a:pt x="2262533" y="1964253"/>
                </a:lnTo>
                <a:lnTo>
                  <a:pt x="2314581" y="1964253"/>
                </a:lnTo>
                <a:lnTo>
                  <a:pt x="2314581" y="1918479"/>
                </a:lnTo>
                <a:cubicBezTo>
                  <a:pt x="2314581" y="1918008"/>
                  <a:pt x="2314699" y="1917596"/>
                  <a:pt x="2314934" y="1917243"/>
                </a:cubicBezTo>
                <a:cubicBezTo>
                  <a:pt x="2315169" y="1916888"/>
                  <a:pt x="2315582" y="1916609"/>
                  <a:pt x="2316171" y="1916403"/>
                </a:cubicBezTo>
                <a:cubicBezTo>
                  <a:pt x="2316760" y="1916196"/>
                  <a:pt x="2317526" y="1916020"/>
                  <a:pt x="2318468" y="1915873"/>
                </a:cubicBezTo>
                <a:cubicBezTo>
                  <a:pt x="2319411" y="1915725"/>
                  <a:pt x="2320648" y="1915652"/>
                  <a:pt x="2322180" y="1915652"/>
                </a:cubicBezTo>
                <a:cubicBezTo>
                  <a:pt x="2323594" y="1915652"/>
                  <a:pt x="2324787" y="1915725"/>
                  <a:pt x="2325759" y="1915873"/>
                </a:cubicBezTo>
                <a:cubicBezTo>
                  <a:pt x="2326731" y="1916020"/>
                  <a:pt x="2327512" y="1916196"/>
                  <a:pt x="2328100" y="1916403"/>
                </a:cubicBezTo>
                <a:cubicBezTo>
                  <a:pt x="2328690" y="1916609"/>
                  <a:pt x="2329102" y="1916888"/>
                  <a:pt x="2329338" y="1917243"/>
                </a:cubicBezTo>
                <a:cubicBezTo>
                  <a:pt x="2329574" y="1917596"/>
                  <a:pt x="2329691" y="1918008"/>
                  <a:pt x="2329691" y="1918479"/>
                </a:cubicBezTo>
                <a:lnTo>
                  <a:pt x="2329691" y="2028231"/>
                </a:lnTo>
                <a:cubicBezTo>
                  <a:pt x="2329691" y="2028702"/>
                  <a:pt x="2329574" y="2029114"/>
                  <a:pt x="2329338" y="2029468"/>
                </a:cubicBezTo>
                <a:cubicBezTo>
                  <a:pt x="2329102" y="2029821"/>
                  <a:pt x="2328690" y="2030101"/>
                  <a:pt x="2328100" y="2030307"/>
                </a:cubicBezTo>
                <a:cubicBezTo>
                  <a:pt x="2327512" y="2030514"/>
                  <a:pt x="2326731" y="2030690"/>
                  <a:pt x="2325759" y="2030838"/>
                </a:cubicBezTo>
                <a:cubicBezTo>
                  <a:pt x="2324787" y="2030985"/>
                  <a:pt x="2323594" y="2031059"/>
                  <a:pt x="2322180" y="2031059"/>
                </a:cubicBezTo>
                <a:cubicBezTo>
                  <a:pt x="2320648" y="2031059"/>
                  <a:pt x="2319411" y="2030985"/>
                  <a:pt x="2318468" y="2030838"/>
                </a:cubicBezTo>
                <a:cubicBezTo>
                  <a:pt x="2317526" y="2030690"/>
                  <a:pt x="2316760" y="2030514"/>
                  <a:pt x="2316171" y="2030307"/>
                </a:cubicBezTo>
                <a:cubicBezTo>
                  <a:pt x="2315582" y="2030101"/>
                  <a:pt x="2315169" y="2029821"/>
                  <a:pt x="2314934" y="2029468"/>
                </a:cubicBezTo>
                <a:cubicBezTo>
                  <a:pt x="2314699" y="2029114"/>
                  <a:pt x="2314581" y="2028702"/>
                  <a:pt x="2314581" y="2028231"/>
                </a:cubicBezTo>
                <a:lnTo>
                  <a:pt x="2314581" y="1977508"/>
                </a:lnTo>
                <a:lnTo>
                  <a:pt x="2262533" y="1977508"/>
                </a:lnTo>
                <a:lnTo>
                  <a:pt x="2262533" y="2028231"/>
                </a:lnTo>
                <a:cubicBezTo>
                  <a:pt x="2262533" y="2028702"/>
                  <a:pt x="2262415" y="2029114"/>
                  <a:pt x="2262179" y="2029468"/>
                </a:cubicBezTo>
                <a:cubicBezTo>
                  <a:pt x="2261944" y="2029821"/>
                  <a:pt x="2261531" y="2030101"/>
                  <a:pt x="2260942" y="2030307"/>
                </a:cubicBezTo>
                <a:cubicBezTo>
                  <a:pt x="2260353" y="2030514"/>
                  <a:pt x="2259573" y="2030690"/>
                  <a:pt x="2258601" y="2030838"/>
                </a:cubicBezTo>
                <a:cubicBezTo>
                  <a:pt x="2257628" y="2030985"/>
                  <a:pt x="2256406" y="2031059"/>
                  <a:pt x="2254933" y="2031059"/>
                </a:cubicBezTo>
                <a:cubicBezTo>
                  <a:pt x="2253520" y="2031059"/>
                  <a:pt x="2252312" y="2030985"/>
                  <a:pt x="2251311" y="2030838"/>
                </a:cubicBezTo>
                <a:cubicBezTo>
                  <a:pt x="2250309" y="2030690"/>
                  <a:pt x="2249514" y="2030514"/>
                  <a:pt x="2248925" y="2030307"/>
                </a:cubicBezTo>
                <a:cubicBezTo>
                  <a:pt x="2248335" y="2030101"/>
                  <a:pt x="2247922" y="2029821"/>
                  <a:pt x="2247687" y="2029468"/>
                </a:cubicBezTo>
                <a:cubicBezTo>
                  <a:pt x="2247452" y="2029114"/>
                  <a:pt x="2247334" y="2028702"/>
                  <a:pt x="2247334" y="2028231"/>
                </a:cubicBezTo>
                <a:lnTo>
                  <a:pt x="2247334" y="1918479"/>
                </a:lnTo>
                <a:cubicBezTo>
                  <a:pt x="2247334" y="1918008"/>
                  <a:pt x="2247452" y="1917596"/>
                  <a:pt x="2247687" y="1917243"/>
                </a:cubicBezTo>
                <a:cubicBezTo>
                  <a:pt x="2247922" y="1916888"/>
                  <a:pt x="2248335" y="1916609"/>
                  <a:pt x="2248925" y="1916403"/>
                </a:cubicBezTo>
                <a:cubicBezTo>
                  <a:pt x="2249514" y="1916196"/>
                  <a:pt x="2250309" y="1916020"/>
                  <a:pt x="2251311" y="1915873"/>
                </a:cubicBezTo>
                <a:cubicBezTo>
                  <a:pt x="2252312" y="1915725"/>
                  <a:pt x="2253520" y="1915652"/>
                  <a:pt x="2254933" y="1915652"/>
                </a:cubicBezTo>
                <a:close/>
                <a:moveTo>
                  <a:pt x="2004347" y="1915652"/>
                </a:moveTo>
                <a:cubicBezTo>
                  <a:pt x="2006114" y="1915652"/>
                  <a:pt x="2007543" y="1915710"/>
                  <a:pt x="2008633" y="1915828"/>
                </a:cubicBezTo>
                <a:cubicBezTo>
                  <a:pt x="2009722" y="1915947"/>
                  <a:pt x="2010591" y="1916108"/>
                  <a:pt x="2011240" y="1916314"/>
                </a:cubicBezTo>
                <a:cubicBezTo>
                  <a:pt x="2011887" y="1916521"/>
                  <a:pt x="2012373" y="1916816"/>
                  <a:pt x="2012697" y="1917198"/>
                </a:cubicBezTo>
                <a:cubicBezTo>
                  <a:pt x="2013021" y="1917581"/>
                  <a:pt x="2013330" y="1918067"/>
                  <a:pt x="2013625" y="1918656"/>
                </a:cubicBezTo>
                <a:lnTo>
                  <a:pt x="2029441" y="1951529"/>
                </a:lnTo>
                <a:cubicBezTo>
                  <a:pt x="2030911" y="1954651"/>
                  <a:pt x="2032376" y="1957920"/>
                  <a:pt x="2033841" y="1961337"/>
                </a:cubicBezTo>
                <a:cubicBezTo>
                  <a:pt x="2035305" y="1964755"/>
                  <a:pt x="2036797" y="1968200"/>
                  <a:pt x="2038321" y="1971676"/>
                </a:cubicBezTo>
                <a:lnTo>
                  <a:pt x="2038496" y="1971676"/>
                </a:lnTo>
                <a:cubicBezTo>
                  <a:pt x="2039844" y="1968318"/>
                  <a:pt x="2041235" y="1964975"/>
                  <a:pt x="2042669" y="1961646"/>
                </a:cubicBezTo>
                <a:cubicBezTo>
                  <a:pt x="2044105" y="1958318"/>
                  <a:pt x="2045557" y="1955034"/>
                  <a:pt x="2047027" y="1951794"/>
                </a:cubicBezTo>
                <a:lnTo>
                  <a:pt x="2062933" y="1918744"/>
                </a:lnTo>
                <a:cubicBezTo>
                  <a:pt x="2063109" y="1918156"/>
                  <a:pt x="2063360" y="1917655"/>
                  <a:pt x="2063684" y="1917243"/>
                </a:cubicBezTo>
                <a:cubicBezTo>
                  <a:pt x="2064008" y="1916830"/>
                  <a:pt x="2064450" y="1916521"/>
                  <a:pt x="2065009" y="1916314"/>
                </a:cubicBezTo>
                <a:cubicBezTo>
                  <a:pt x="2065569" y="1916108"/>
                  <a:pt x="2066350" y="1915947"/>
                  <a:pt x="2067351" y="1915828"/>
                </a:cubicBezTo>
                <a:cubicBezTo>
                  <a:pt x="2068353" y="1915710"/>
                  <a:pt x="2069619" y="1915652"/>
                  <a:pt x="2071151" y="1915652"/>
                </a:cubicBezTo>
                <a:cubicBezTo>
                  <a:pt x="2073272" y="1915652"/>
                  <a:pt x="2074936" y="1915725"/>
                  <a:pt x="2076143" y="1915873"/>
                </a:cubicBezTo>
                <a:cubicBezTo>
                  <a:pt x="2077352" y="1916020"/>
                  <a:pt x="2078191" y="1916301"/>
                  <a:pt x="2078662" y="1916712"/>
                </a:cubicBezTo>
                <a:cubicBezTo>
                  <a:pt x="2079133" y="1917124"/>
                  <a:pt x="2079295" y="1917714"/>
                  <a:pt x="2079149" y="1918479"/>
                </a:cubicBezTo>
                <a:cubicBezTo>
                  <a:pt x="2079001" y="1919245"/>
                  <a:pt x="2078603" y="1920277"/>
                  <a:pt x="2077955" y="1921572"/>
                </a:cubicBezTo>
                <a:lnTo>
                  <a:pt x="2045613" y="1986080"/>
                </a:lnTo>
                <a:lnTo>
                  <a:pt x="2045613" y="2028231"/>
                </a:lnTo>
                <a:cubicBezTo>
                  <a:pt x="2045613" y="2028702"/>
                  <a:pt x="2045496" y="2029114"/>
                  <a:pt x="2045262" y="2029468"/>
                </a:cubicBezTo>
                <a:cubicBezTo>
                  <a:pt x="2045028" y="2029821"/>
                  <a:pt x="2044617" y="2030101"/>
                  <a:pt x="2044031" y="2030307"/>
                </a:cubicBezTo>
                <a:cubicBezTo>
                  <a:pt x="2043446" y="2030514"/>
                  <a:pt x="2042655" y="2030690"/>
                  <a:pt x="2041659" y="2030838"/>
                </a:cubicBezTo>
                <a:cubicBezTo>
                  <a:pt x="2040663" y="2030985"/>
                  <a:pt x="2039463" y="2031059"/>
                  <a:pt x="2038058" y="2031059"/>
                </a:cubicBezTo>
                <a:cubicBezTo>
                  <a:pt x="2036594" y="2031059"/>
                  <a:pt x="2035377" y="2030985"/>
                  <a:pt x="2034411" y="2030838"/>
                </a:cubicBezTo>
                <a:cubicBezTo>
                  <a:pt x="2033445" y="2030690"/>
                  <a:pt x="2032654" y="2030514"/>
                  <a:pt x="2032039" y="2030307"/>
                </a:cubicBezTo>
                <a:cubicBezTo>
                  <a:pt x="2031424" y="2030101"/>
                  <a:pt x="2031000" y="2029821"/>
                  <a:pt x="2030766" y="2029468"/>
                </a:cubicBezTo>
                <a:cubicBezTo>
                  <a:pt x="2030531" y="2029114"/>
                  <a:pt x="2030414" y="2028702"/>
                  <a:pt x="2030414" y="2028231"/>
                </a:cubicBezTo>
                <a:lnTo>
                  <a:pt x="2030414" y="1986080"/>
                </a:lnTo>
                <a:lnTo>
                  <a:pt x="1998074" y="1921572"/>
                </a:lnTo>
                <a:cubicBezTo>
                  <a:pt x="1997425" y="1920217"/>
                  <a:pt x="1997027" y="1919157"/>
                  <a:pt x="1996880" y="1918391"/>
                </a:cubicBezTo>
                <a:cubicBezTo>
                  <a:pt x="1996732" y="1917625"/>
                  <a:pt x="1996880" y="1917036"/>
                  <a:pt x="1997322" y="1916624"/>
                </a:cubicBezTo>
                <a:cubicBezTo>
                  <a:pt x="1997763" y="1916212"/>
                  <a:pt x="1998559" y="1915947"/>
                  <a:pt x="1999708" y="1915828"/>
                </a:cubicBezTo>
                <a:cubicBezTo>
                  <a:pt x="2000856" y="1915710"/>
                  <a:pt x="2002403" y="1915652"/>
                  <a:pt x="2004347" y="1915652"/>
                </a:cubicBezTo>
                <a:close/>
                <a:moveTo>
                  <a:pt x="1788211" y="1915652"/>
                </a:moveTo>
                <a:cubicBezTo>
                  <a:pt x="1789683" y="1915652"/>
                  <a:pt x="1790905" y="1915725"/>
                  <a:pt x="1791878" y="1915873"/>
                </a:cubicBezTo>
                <a:cubicBezTo>
                  <a:pt x="1792850" y="1916020"/>
                  <a:pt x="1793630" y="1916196"/>
                  <a:pt x="1794219" y="1916403"/>
                </a:cubicBezTo>
                <a:cubicBezTo>
                  <a:pt x="1794809" y="1916609"/>
                  <a:pt x="1795220" y="1916888"/>
                  <a:pt x="1795456" y="1917243"/>
                </a:cubicBezTo>
                <a:cubicBezTo>
                  <a:pt x="1795691" y="1917596"/>
                  <a:pt x="1795810" y="1918008"/>
                  <a:pt x="1795810" y="1918479"/>
                </a:cubicBezTo>
                <a:lnTo>
                  <a:pt x="1795810" y="1964253"/>
                </a:lnTo>
                <a:lnTo>
                  <a:pt x="1847855" y="1964253"/>
                </a:lnTo>
                <a:lnTo>
                  <a:pt x="1847855" y="1918479"/>
                </a:lnTo>
                <a:cubicBezTo>
                  <a:pt x="1847855" y="1918008"/>
                  <a:pt x="1847974" y="1917596"/>
                  <a:pt x="1848209" y="1917243"/>
                </a:cubicBezTo>
                <a:cubicBezTo>
                  <a:pt x="1848445" y="1916888"/>
                  <a:pt x="1848857" y="1916609"/>
                  <a:pt x="1849446" y="1916403"/>
                </a:cubicBezTo>
                <a:cubicBezTo>
                  <a:pt x="1850036" y="1916196"/>
                  <a:pt x="1850801" y="1916020"/>
                  <a:pt x="1851744" y="1915873"/>
                </a:cubicBezTo>
                <a:cubicBezTo>
                  <a:pt x="1852686" y="1915725"/>
                  <a:pt x="1853924" y="1915652"/>
                  <a:pt x="1855456" y="1915652"/>
                </a:cubicBezTo>
                <a:cubicBezTo>
                  <a:pt x="1856870" y="1915652"/>
                  <a:pt x="1858062" y="1915725"/>
                  <a:pt x="1859034" y="1915873"/>
                </a:cubicBezTo>
                <a:cubicBezTo>
                  <a:pt x="1860006" y="1916020"/>
                  <a:pt x="1860787" y="1916196"/>
                  <a:pt x="1861376" y="1916403"/>
                </a:cubicBezTo>
                <a:cubicBezTo>
                  <a:pt x="1861965" y="1916609"/>
                  <a:pt x="1862378" y="1916888"/>
                  <a:pt x="1862613" y="1917243"/>
                </a:cubicBezTo>
                <a:cubicBezTo>
                  <a:pt x="1862848" y="1917596"/>
                  <a:pt x="1862967" y="1918008"/>
                  <a:pt x="1862967" y="1918479"/>
                </a:cubicBezTo>
                <a:lnTo>
                  <a:pt x="1862967" y="2028231"/>
                </a:lnTo>
                <a:cubicBezTo>
                  <a:pt x="1862967" y="2028702"/>
                  <a:pt x="1862848" y="2029114"/>
                  <a:pt x="1862613" y="2029468"/>
                </a:cubicBezTo>
                <a:cubicBezTo>
                  <a:pt x="1862378" y="2029821"/>
                  <a:pt x="1861965" y="2030101"/>
                  <a:pt x="1861376" y="2030307"/>
                </a:cubicBezTo>
                <a:cubicBezTo>
                  <a:pt x="1860787" y="2030514"/>
                  <a:pt x="1860006" y="2030690"/>
                  <a:pt x="1859034" y="2030838"/>
                </a:cubicBezTo>
                <a:cubicBezTo>
                  <a:pt x="1858062" y="2030985"/>
                  <a:pt x="1856870" y="2031059"/>
                  <a:pt x="1855456" y="2031059"/>
                </a:cubicBezTo>
                <a:cubicBezTo>
                  <a:pt x="1853924" y="2031059"/>
                  <a:pt x="1852686" y="2030985"/>
                  <a:pt x="1851744" y="2030838"/>
                </a:cubicBezTo>
                <a:cubicBezTo>
                  <a:pt x="1850801" y="2030690"/>
                  <a:pt x="1850036" y="2030514"/>
                  <a:pt x="1849446" y="2030307"/>
                </a:cubicBezTo>
                <a:cubicBezTo>
                  <a:pt x="1848857" y="2030101"/>
                  <a:pt x="1848445" y="2029821"/>
                  <a:pt x="1848209" y="2029468"/>
                </a:cubicBezTo>
                <a:cubicBezTo>
                  <a:pt x="1847974" y="2029114"/>
                  <a:pt x="1847855" y="2028702"/>
                  <a:pt x="1847855" y="2028231"/>
                </a:cubicBezTo>
                <a:lnTo>
                  <a:pt x="1847855" y="1977508"/>
                </a:lnTo>
                <a:lnTo>
                  <a:pt x="1795810" y="1977508"/>
                </a:lnTo>
                <a:lnTo>
                  <a:pt x="1795810" y="2028231"/>
                </a:lnTo>
                <a:cubicBezTo>
                  <a:pt x="1795810" y="2028702"/>
                  <a:pt x="1795691" y="2029114"/>
                  <a:pt x="1795456" y="2029468"/>
                </a:cubicBezTo>
                <a:cubicBezTo>
                  <a:pt x="1795220" y="2029821"/>
                  <a:pt x="1794809" y="2030101"/>
                  <a:pt x="1794219" y="2030307"/>
                </a:cubicBezTo>
                <a:cubicBezTo>
                  <a:pt x="1793630" y="2030514"/>
                  <a:pt x="1792850" y="2030690"/>
                  <a:pt x="1791878" y="2030838"/>
                </a:cubicBezTo>
                <a:cubicBezTo>
                  <a:pt x="1790905" y="2030985"/>
                  <a:pt x="1789683" y="2031059"/>
                  <a:pt x="1788211" y="2031059"/>
                </a:cubicBezTo>
                <a:cubicBezTo>
                  <a:pt x="1786796" y="2031059"/>
                  <a:pt x="1785589" y="2030985"/>
                  <a:pt x="1784588" y="2030838"/>
                </a:cubicBezTo>
                <a:cubicBezTo>
                  <a:pt x="1783586" y="2030690"/>
                  <a:pt x="1782790" y="2030514"/>
                  <a:pt x="1782201" y="2030307"/>
                </a:cubicBezTo>
                <a:cubicBezTo>
                  <a:pt x="1781613" y="2030101"/>
                  <a:pt x="1781200" y="2029821"/>
                  <a:pt x="1780964" y="2029468"/>
                </a:cubicBezTo>
                <a:cubicBezTo>
                  <a:pt x="1780729" y="2029114"/>
                  <a:pt x="1780612" y="2028702"/>
                  <a:pt x="1780612" y="2028231"/>
                </a:cubicBezTo>
                <a:lnTo>
                  <a:pt x="1780612" y="1918479"/>
                </a:lnTo>
                <a:cubicBezTo>
                  <a:pt x="1780612" y="1918008"/>
                  <a:pt x="1780729" y="1917596"/>
                  <a:pt x="1780964" y="1917243"/>
                </a:cubicBezTo>
                <a:cubicBezTo>
                  <a:pt x="1781200" y="1916888"/>
                  <a:pt x="1781613" y="1916609"/>
                  <a:pt x="1782201" y="1916403"/>
                </a:cubicBezTo>
                <a:cubicBezTo>
                  <a:pt x="1782790" y="1916196"/>
                  <a:pt x="1783586" y="1916020"/>
                  <a:pt x="1784588" y="1915873"/>
                </a:cubicBezTo>
                <a:cubicBezTo>
                  <a:pt x="1785589" y="1915725"/>
                  <a:pt x="1786796" y="1915652"/>
                  <a:pt x="1788211" y="1915652"/>
                </a:cubicBezTo>
                <a:close/>
                <a:moveTo>
                  <a:pt x="1537617" y="1915652"/>
                </a:moveTo>
                <a:cubicBezTo>
                  <a:pt x="1539385" y="1915652"/>
                  <a:pt x="1540813" y="1915710"/>
                  <a:pt x="1541903" y="1915828"/>
                </a:cubicBezTo>
                <a:cubicBezTo>
                  <a:pt x="1542993" y="1915947"/>
                  <a:pt x="1543862" y="1916108"/>
                  <a:pt x="1544510" y="1916314"/>
                </a:cubicBezTo>
                <a:cubicBezTo>
                  <a:pt x="1545158" y="1916521"/>
                  <a:pt x="1545644" y="1916816"/>
                  <a:pt x="1545968" y="1917198"/>
                </a:cubicBezTo>
                <a:cubicBezTo>
                  <a:pt x="1546292" y="1917581"/>
                  <a:pt x="1546601" y="1918067"/>
                  <a:pt x="1546895" y="1918656"/>
                </a:cubicBezTo>
                <a:lnTo>
                  <a:pt x="1562713" y="1951529"/>
                </a:lnTo>
                <a:cubicBezTo>
                  <a:pt x="1564181" y="1954651"/>
                  <a:pt x="1565647" y="1957920"/>
                  <a:pt x="1567111" y="1961337"/>
                </a:cubicBezTo>
                <a:cubicBezTo>
                  <a:pt x="1568575" y="1964755"/>
                  <a:pt x="1570069" y="1968200"/>
                  <a:pt x="1571592" y="1971676"/>
                </a:cubicBezTo>
                <a:lnTo>
                  <a:pt x="1571767" y="1971676"/>
                </a:lnTo>
                <a:cubicBezTo>
                  <a:pt x="1573113" y="1968318"/>
                  <a:pt x="1574505" y="1964975"/>
                  <a:pt x="1575940" y="1961646"/>
                </a:cubicBezTo>
                <a:cubicBezTo>
                  <a:pt x="1577375" y="1958318"/>
                  <a:pt x="1578827" y="1955034"/>
                  <a:pt x="1580297" y="1951794"/>
                </a:cubicBezTo>
                <a:lnTo>
                  <a:pt x="1596203" y="1918744"/>
                </a:lnTo>
                <a:cubicBezTo>
                  <a:pt x="1596380" y="1918156"/>
                  <a:pt x="1596630" y="1917655"/>
                  <a:pt x="1596954" y="1917243"/>
                </a:cubicBezTo>
                <a:cubicBezTo>
                  <a:pt x="1597278" y="1916830"/>
                  <a:pt x="1597720" y="1916521"/>
                  <a:pt x="1598279" y="1916314"/>
                </a:cubicBezTo>
                <a:cubicBezTo>
                  <a:pt x="1598839" y="1916108"/>
                  <a:pt x="1599620" y="1915947"/>
                  <a:pt x="1600621" y="1915828"/>
                </a:cubicBezTo>
                <a:cubicBezTo>
                  <a:pt x="1601623" y="1915710"/>
                  <a:pt x="1602889" y="1915652"/>
                  <a:pt x="1604421" y="1915652"/>
                </a:cubicBezTo>
                <a:cubicBezTo>
                  <a:pt x="1606542" y="1915652"/>
                  <a:pt x="1608206" y="1915725"/>
                  <a:pt x="1609414" y="1915873"/>
                </a:cubicBezTo>
                <a:cubicBezTo>
                  <a:pt x="1610621" y="1916020"/>
                  <a:pt x="1611461" y="1916301"/>
                  <a:pt x="1611932" y="1916712"/>
                </a:cubicBezTo>
                <a:cubicBezTo>
                  <a:pt x="1612403" y="1917124"/>
                  <a:pt x="1612565" y="1917714"/>
                  <a:pt x="1612418" y="1918479"/>
                </a:cubicBezTo>
                <a:cubicBezTo>
                  <a:pt x="1612270" y="1919245"/>
                  <a:pt x="1611873" y="1920277"/>
                  <a:pt x="1611225" y="1921572"/>
                </a:cubicBezTo>
                <a:lnTo>
                  <a:pt x="1578883" y="1986080"/>
                </a:lnTo>
                <a:lnTo>
                  <a:pt x="1578883" y="2028231"/>
                </a:lnTo>
                <a:cubicBezTo>
                  <a:pt x="1578883" y="2028702"/>
                  <a:pt x="1578766" y="2029114"/>
                  <a:pt x="1578531" y="2029468"/>
                </a:cubicBezTo>
                <a:cubicBezTo>
                  <a:pt x="1578297" y="2029821"/>
                  <a:pt x="1577887" y="2030101"/>
                  <a:pt x="1577301" y="2030307"/>
                </a:cubicBezTo>
                <a:cubicBezTo>
                  <a:pt x="1576716" y="2030514"/>
                  <a:pt x="1575925" y="2030690"/>
                  <a:pt x="1574930" y="2030838"/>
                </a:cubicBezTo>
                <a:cubicBezTo>
                  <a:pt x="1573934" y="2030985"/>
                  <a:pt x="1572734" y="2031059"/>
                  <a:pt x="1571328" y="2031059"/>
                </a:cubicBezTo>
                <a:cubicBezTo>
                  <a:pt x="1569863" y="2031059"/>
                  <a:pt x="1568648" y="2030985"/>
                  <a:pt x="1567682" y="2030838"/>
                </a:cubicBezTo>
                <a:cubicBezTo>
                  <a:pt x="1566715" y="2030690"/>
                  <a:pt x="1565925" y="2030514"/>
                  <a:pt x="1565310" y="2030307"/>
                </a:cubicBezTo>
                <a:cubicBezTo>
                  <a:pt x="1564694" y="2030101"/>
                  <a:pt x="1564270" y="2029821"/>
                  <a:pt x="1564036" y="2029468"/>
                </a:cubicBezTo>
                <a:cubicBezTo>
                  <a:pt x="1563802" y="2029114"/>
                  <a:pt x="1563684" y="2028702"/>
                  <a:pt x="1563684" y="2028231"/>
                </a:cubicBezTo>
                <a:lnTo>
                  <a:pt x="1563684" y="1986080"/>
                </a:lnTo>
                <a:lnTo>
                  <a:pt x="1531343" y="1921572"/>
                </a:lnTo>
                <a:cubicBezTo>
                  <a:pt x="1530695" y="1920217"/>
                  <a:pt x="1530297" y="1919157"/>
                  <a:pt x="1530150" y="1918391"/>
                </a:cubicBezTo>
                <a:cubicBezTo>
                  <a:pt x="1530003" y="1917625"/>
                  <a:pt x="1530150" y="1917036"/>
                  <a:pt x="1530592" y="1916624"/>
                </a:cubicBezTo>
                <a:cubicBezTo>
                  <a:pt x="1531033" y="1916212"/>
                  <a:pt x="1531829" y="1915947"/>
                  <a:pt x="1532978" y="1915828"/>
                </a:cubicBezTo>
                <a:cubicBezTo>
                  <a:pt x="1534127" y="1915710"/>
                  <a:pt x="1535673" y="1915652"/>
                  <a:pt x="1537617" y="1915652"/>
                </a:cubicBezTo>
                <a:close/>
                <a:moveTo>
                  <a:pt x="1311952" y="1915652"/>
                </a:moveTo>
                <a:cubicBezTo>
                  <a:pt x="1313425" y="1915652"/>
                  <a:pt x="1314648" y="1915725"/>
                  <a:pt x="1315619" y="1915873"/>
                </a:cubicBezTo>
                <a:cubicBezTo>
                  <a:pt x="1316591" y="1916020"/>
                  <a:pt x="1317372" y="1916196"/>
                  <a:pt x="1317961" y="1916403"/>
                </a:cubicBezTo>
                <a:cubicBezTo>
                  <a:pt x="1318551" y="1916609"/>
                  <a:pt x="1318963" y="1916888"/>
                  <a:pt x="1319198" y="1917243"/>
                </a:cubicBezTo>
                <a:cubicBezTo>
                  <a:pt x="1319434" y="1917596"/>
                  <a:pt x="1319552" y="1918008"/>
                  <a:pt x="1319552" y="1918479"/>
                </a:cubicBezTo>
                <a:lnTo>
                  <a:pt x="1319552" y="1964253"/>
                </a:lnTo>
                <a:lnTo>
                  <a:pt x="1371598" y="1964253"/>
                </a:lnTo>
                <a:lnTo>
                  <a:pt x="1371598" y="1918479"/>
                </a:lnTo>
                <a:cubicBezTo>
                  <a:pt x="1371598" y="1918008"/>
                  <a:pt x="1371716" y="1917596"/>
                  <a:pt x="1371952" y="1917243"/>
                </a:cubicBezTo>
                <a:cubicBezTo>
                  <a:pt x="1372187" y="1916888"/>
                  <a:pt x="1372600" y="1916609"/>
                  <a:pt x="1373188" y="1916403"/>
                </a:cubicBezTo>
                <a:cubicBezTo>
                  <a:pt x="1373778" y="1916196"/>
                  <a:pt x="1374544" y="1916020"/>
                  <a:pt x="1375487" y="1915873"/>
                </a:cubicBezTo>
                <a:cubicBezTo>
                  <a:pt x="1376429" y="1915725"/>
                  <a:pt x="1377666" y="1915652"/>
                  <a:pt x="1379198" y="1915652"/>
                </a:cubicBezTo>
                <a:cubicBezTo>
                  <a:pt x="1380612" y="1915652"/>
                  <a:pt x="1381806" y="1915725"/>
                  <a:pt x="1382776" y="1915873"/>
                </a:cubicBezTo>
                <a:cubicBezTo>
                  <a:pt x="1383749" y="1916020"/>
                  <a:pt x="1384529" y="1916196"/>
                  <a:pt x="1385119" y="1916403"/>
                </a:cubicBezTo>
                <a:cubicBezTo>
                  <a:pt x="1385709" y="1916609"/>
                  <a:pt x="1386120" y="1916888"/>
                  <a:pt x="1386357" y="1917243"/>
                </a:cubicBezTo>
                <a:cubicBezTo>
                  <a:pt x="1386592" y="1917596"/>
                  <a:pt x="1386710" y="1918008"/>
                  <a:pt x="1386710" y="1918479"/>
                </a:cubicBezTo>
                <a:lnTo>
                  <a:pt x="1386710" y="2028231"/>
                </a:lnTo>
                <a:cubicBezTo>
                  <a:pt x="1386710" y="2028702"/>
                  <a:pt x="1386592" y="2029114"/>
                  <a:pt x="1386357" y="2029468"/>
                </a:cubicBezTo>
                <a:cubicBezTo>
                  <a:pt x="1386120" y="2029821"/>
                  <a:pt x="1385709" y="2030101"/>
                  <a:pt x="1385119" y="2030307"/>
                </a:cubicBezTo>
                <a:cubicBezTo>
                  <a:pt x="1384529" y="2030514"/>
                  <a:pt x="1383749" y="2030690"/>
                  <a:pt x="1382776" y="2030838"/>
                </a:cubicBezTo>
                <a:cubicBezTo>
                  <a:pt x="1381806" y="2030985"/>
                  <a:pt x="1380612" y="2031059"/>
                  <a:pt x="1379198" y="2031059"/>
                </a:cubicBezTo>
                <a:cubicBezTo>
                  <a:pt x="1377666" y="2031059"/>
                  <a:pt x="1376429" y="2030985"/>
                  <a:pt x="1375487" y="2030838"/>
                </a:cubicBezTo>
                <a:cubicBezTo>
                  <a:pt x="1374544" y="2030690"/>
                  <a:pt x="1373778" y="2030514"/>
                  <a:pt x="1373188" y="2030307"/>
                </a:cubicBezTo>
                <a:cubicBezTo>
                  <a:pt x="1372600" y="2030101"/>
                  <a:pt x="1372187" y="2029821"/>
                  <a:pt x="1371952" y="2029468"/>
                </a:cubicBezTo>
                <a:cubicBezTo>
                  <a:pt x="1371716" y="2029114"/>
                  <a:pt x="1371598" y="2028702"/>
                  <a:pt x="1371598" y="2028231"/>
                </a:cubicBezTo>
                <a:lnTo>
                  <a:pt x="1371598" y="1977508"/>
                </a:lnTo>
                <a:lnTo>
                  <a:pt x="1319552" y="1977508"/>
                </a:lnTo>
                <a:lnTo>
                  <a:pt x="1319552" y="2028231"/>
                </a:lnTo>
                <a:cubicBezTo>
                  <a:pt x="1319552" y="2028702"/>
                  <a:pt x="1319434" y="2029114"/>
                  <a:pt x="1319198" y="2029468"/>
                </a:cubicBezTo>
                <a:cubicBezTo>
                  <a:pt x="1318963" y="2029821"/>
                  <a:pt x="1318551" y="2030101"/>
                  <a:pt x="1317961" y="2030307"/>
                </a:cubicBezTo>
                <a:cubicBezTo>
                  <a:pt x="1317372" y="2030514"/>
                  <a:pt x="1316591" y="2030690"/>
                  <a:pt x="1315619" y="2030838"/>
                </a:cubicBezTo>
                <a:cubicBezTo>
                  <a:pt x="1314648" y="2030985"/>
                  <a:pt x="1313425" y="2031059"/>
                  <a:pt x="1311952" y="2031059"/>
                </a:cubicBezTo>
                <a:cubicBezTo>
                  <a:pt x="1310539" y="2031059"/>
                  <a:pt x="1309331" y="2030985"/>
                  <a:pt x="1308329" y="2030838"/>
                </a:cubicBezTo>
                <a:cubicBezTo>
                  <a:pt x="1307328" y="2030690"/>
                  <a:pt x="1306533" y="2030514"/>
                  <a:pt x="1305944" y="2030307"/>
                </a:cubicBezTo>
                <a:cubicBezTo>
                  <a:pt x="1305354" y="2030101"/>
                  <a:pt x="1304942" y="2029821"/>
                  <a:pt x="1304706" y="2029468"/>
                </a:cubicBezTo>
                <a:cubicBezTo>
                  <a:pt x="1304471" y="2029114"/>
                  <a:pt x="1304353" y="2028702"/>
                  <a:pt x="1304353" y="2028231"/>
                </a:cubicBezTo>
                <a:lnTo>
                  <a:pt x="1304353" y="1918479"/>
                </a:lnTo>
                <a:cubicBezTo>
                  <a:pt x="1304353" y="1918008"/>
                  <a:pt x="1304471" y="1917596"/>
                  <a:pt x="1304706" y="1917243"/>
                </a:cubicBezTo>
                <a:cubicBezTo>
                  <a:pt x="1304942" y="1916888"/>
                  <a:pt x="1305354" y="1916609"/>
                  <a:pt x="1305944" y="1916403"/>
                </a:cubicBezTo>
                <a:cubicBezTo>
                  <a:pt x="1306533" y="1916196"/>
                  <a:pt x="1307328" y="1916020"/>
                  <a:pt x="1308329" y="1915873"/>
                </a:cubicBezTo>
                <a:cubicBezTo>
                  <a:pt x="1309331" y="1915725"/>
                  <a:pt x="1310539" y="1915652"/>
                  <a:pt x="1311952" y="1915652"/>
                </a:cubicBezTo>
                <a:close/>
                <a:moveTo>
                  <a:pt x="1061368" y="1915652"/>
                </a:moveTo>
                <a:cubicBezTo>
                  <a:pt x="1063135" y="1915652"/>
                  <a:pt x="1064564" y="1915710"/>
                  <a:pt x="1065654" y="1915828"/>
                </a:cubicBezTo>
                <a:cubicBezTo>
                  <a:pt x="1066743" y="1915947"/>
                  <a:pt x="1067612" y="1916108"/>
                  <a:pt x="1068260" y="1916314"/>
                </a:cubicBezTo>
                <a:cubicBezTo>
                  <a:pt x="1068908" y="1916521"/>
                  <a:pt x="1069394" y="1916816"/>
                  <a:pt x="1069718" y="1917198"/>
                </a:cubicBezTo>
                <a:cubicBezTo>
                  <a:pt x="1070042" y="1917581"/>
                  <a:pt x="1070351" y="1918067"/>
                  <a:pt x="1070646" y="1918656"/>
                </a:cubicBezTo>
                <a:lnTo>
                  <a:pt x="1086463" y="1951529"/>
                </a:lnTo>
                <a:cubicBezTo>
                  <a:pt x="1087931" y="1954651"/>
                  <a:pt x="1089397" y="1957920"/>
                  <a:pt x="1090862" y="1961337"/>
                </a:cubicBezTo>
                <a:cubicBezTo>
                  <a:pt x="1092325" y="1964755"/>
                  <a:pt x="1093819" y="1968200"/>
                  <a:pt x="1095343" y="1971676"/>
                </a:cubicBezTo>
                <a:lnTo>
                  <a:pt x="1095518" y="1971676"/>
                </a:lnTo>
                <a:cubicBezTo>
                  <a:pt x="1096865" y="1968318"/>
                  <a:pt x="1098256" y="1964975"/>
                  <a:pt x="1099691" y="1961646"/>
                </a:cubicBezTo>
                <a:cubicBezTo>
                  <a:pt x="1101126" y="1958318"/>
                  <a:pt x="1102580" y="1955034"/>
                  <a:pt x="1104050" y="1951794"/>
                </a:cubicBezTo>
                <a:lnTo>
                  <a:pt x="1119956" y="1918744"/>
                </a:lnTo>
                <a:cubicBezTo>
                  <a:pt x="1120134" y="1918156"/>
                  <a:pt x="1120384" y="1917655"/>
                  <a:pt x="1120708" y="1917243"/>
                </a:cubicBezTo>
                <a:cubicBezTo>
                  <a:pt x="1121032" y="1916830"/>
                  <a:pt x="1121475" y="1916521"/>
                  <a:pt x="1122034" y="1916314"/>
                </a:cubicBezTo>
                <a:cubicBezTo>
                  <a:pt x="1122593" y="1916108"/>
                  <a:pt x="1123373" y="1915947"/>
                  <a:pt x="1124375" y="1915828"/>
                </a:cubicBezTo>
                <a:cubicBezTo>
                  <a:pt x="1125378" y="1915710"/>
                  <a:pt x="1126643" y="1915652"/>
                  <a:pt x="1128175" y="1915652"/>
                </a:cubicBezTo>
                <a:cubicBezTo>
                  <a:pt x="1130297" y="1915652"/>
                  <a:pt x="1131960" y="1915725"/>
                  <a:pt x="1133168" y="1915873"/>
                </a:cubicBezTo>
                <a:cubicBezTo>
                  <a:pt x="1134375" y="1916020"/>
                  <a:pt x="1135216" y="1916301"/>
                  <a:pt x="1135686" y="1916712"/>
                </a:cubicBezTo>
                <a:cubicBezTo>
                  <a:pt x="1136157" y="1917124"/>
                  <a:pt x="1136320" y="1917714"/>
                  <a:pt x="1136173" y="1918479"/>
                </a:cubicBezTo>
                <a:cubicBezTo>
                  <a:pt x="1136025" y="1919245"/>
                  <a:pt x="1135628" y="1920277"/>
                  <a:pt x="1134979" y="1921572"/>
                </a:cubicBezTo>
                <a:lnTo>
                  <a:pt x="1102634" y="1986080"/>
                </a:lnTo>
                <a:lnTo>
                  <a:pt x="1102634" y="2028231"/>
                </a:lnTo>
                <a:cubicBezTo>
                  <a:pt x="1102634" y="2028702"/>
                  <a:pt x="1102518" y="2029114"/>
                  <a:pt x="1102284" y="2029468"/>
                </a:cubicBezTo>
                <a:cubicBezTo>
                  <a:pt x="1102050" y="2029821"/>
                  <a:pt x="1101639" y="2030101"/>
                  <a:pt x="1101053" y="2030307"/>
                </a:cubicBezTo>
                <a:cubicBezTo>
                  <a:pt x="1100467" y="2030514"/>
                  <a:pt x="1099677" y="2030690"/>
                  <a:pt x="1098681" y="2030838"/>
                </a:cubicBezTo>
                <a:cubicBezTo>
                  <a:pt x="1097686" y="2030985"/>
                  <a:pt x="1096486" y="2031059"/>
                  <a:pt x="1095080" y="2031059"/>
                </a:cubicBezTo>
                <a:cubicBezTo>
                  <a:pt x="1093615" y="2031059"/>
                  <a:pt x="1092400" y="2030985"/>
                  <a:pt x="1091432" y="2030838"/>
                </a:cubicBezTo>
                <a:cubicBezTo>
                  <a:pt x="1090466" y="2030690"/>
                  <a:pt x="1089675" y="2030514"/>
                  <a:pt x="1089061" y="2030307"/>
                </a:cubicBezTo>
                <a:cubicBezTo>
                  <a:pt x="1088445" y="2030101"/>
                  <a:pt x="1088021" y="2029821"/>
                  <a:pt x="1087787" y="2029468"/>
                </a:cubicBezTo>
                <a:cubicBezTo>
                  <a:pt x="1087552" y="2029114"/>
                  <a:pt x="1087435" y="2028702"/>
                  <a:pt x="1087435" y="2028231"/>
                </a:cubicBezTo>
                <a:lnTo>
                  <a:pt x="1087435" y="1986080"/>
                </a:lnTo>
                <a:lnTo>
                  <a:pt x="1055094" y="1921572"/>
                </a:lnTo>
                <a:cubicBezTo>
                  <a:pt x="1054447" y="1920217"/>
                  <a:pt x="1054049" y="1919157"/>
                  <a:pt x="1053901" y="1918391"/>
                </a:cubicBezTo>
                <a:cubicBezTo>
                  <a:pt x="1053754" y="1917625"/>
                  <a:pt x="1053901" y="1917036"/>
                  <a:pt x="1054343" y="1916624"/>
                </a:cubicBezTo>
                <a:cubicBezTo>
                  <a:pt x="1054786" y="1916212"/>
                  <a:pt x="1055581" y="1915947"/>
                  <a:pt x="1056729" y="1915828"/>
                </a:cubicBezTo>
                <a:cubicBezTo>
                  <a:pt x="1057879" y="1915710"/>
                  <a:pt x="1059424" y="1915652"/>
                  <a:pt x="1061368" y="1915652"/>
                </a:cubicBezTo>
                <a:close/>
                <a:moveTo>
                  <a:pt x="845231" y="1915652"/>
                </a:moveTo>
                <a:cubicBezTo>
                  <a:pt x="846704" y="1915652"/>
                  <a:pt x="847926" y="1915725"/>
                  <a:pt x="848898" y="1915873"/>
                </a:cubicBezTo>
                <a:cubicBezTo>
                  <a:pt x="849870" y="1916020"/>
                  <a:pt x="850651" y="1916196"/>
                  <a:pt x="851240" y="1916403"/>
                </a:cubicBezTo>
                <a:cubicBezTo>
                  <a:pt x="851831" y="1916609"/>
                  <a:pt x="852242" y="1916888"/>
                  <a:pt x="852479" y="1917243"/>
                </a:cubicBezTo>
                <a:cubicBezTo>
                  <a:pt x="852714" y="1917596"/>
                  <a:pt x="852832" y="1918008"/>
                  <a:pt x="852832" y="1918479"/>
                </a:cubicBezTo>
                <a:lnTo>
                  <a:pt x="852832" y="1964253"/>
                </a:lnTo>
                <a:lnTo>
                  <a:pt x="904877" y="1964253"/>
                </a:lnTo>
                <a:lnTo>
                  <a:pt x="904877" y="1918479"/>
                </a:lnTo>
                <a:cubicBezTo>
                  <a:pt x="904877" y="1918008"/>
                  <a:pt x="904995" y="1917596"/>
                  <a:pt x="905231" y="1917243"/>
                </a:cubicBezTo>
                <a:cubicBezTo>
                  <a:pt x="905466" y="1916888"/>
                  <a:pt x="905879" y="1916609"/>
                  <a:pt x="906468" y="1916403"/>
                </a:cubicBezTo>
                <a:cubicBezTo>
                  <a:pt x="907057" y="1916196"/>
                  <a:pt x="907823" y="1916020"/>
                  <a:pt x="908766" y="1915873"/>
                </a:cubicBezTo>
                <a:cubicBezTo>
                  <a:pt x="909708" y="1915725"/>
                  <a:pt x="910945" y="1915652"/>
                  <a:pt x="912477" y="1915652"/>
                </a:cubicBezTo>
                <a:cubicBezTo>
                  <a:pt x="913891" y="1915652"/>
                  <a:pt x="915084" y="1915725"/>
                  <a:pt x="916056" y="1915873"/>
                </a:cubicBezTo>
                <a:cubicBezTo>
                  <a:pt x="917028" y="1916020"/>
                  <a:pt x="917808" y="1916196"/>
                  <a:pt x="918398" y="1916403"/>
                </a:cubicBezTo>
                <a:cubicBezTo>
                  <a:pt x="918986" y="1916609"/>
                  <a:pt x="919399" y="1916888"/>
                  <a:pt x="919635" y="1917243"/>
                </a:cubicBezTo>
                <a:cubicBezTo>
                  <a:pt x="919871" y="1917596"/>
                  <a:pt x="919989" y="1918008"/>
                  <a:pt x="919989" y="1918479"/>
                </a:cubicBezTo>
                <a:lnTo>
                  <a:pt x="919989" y="2028231"/>
                </a:lnTo>
                <a:cubicBezTo>
                  <a:pt x="919989" y="2028702"/>
                  <a:pt x="919871" y="2029114"/>
                  <a:pt x="919635" y="2029468"/>
                </a:cubicBezTo>
                <a:cubicBezTo>
                  <a:pt x="919399" y="2029821"/>
                  <a:pt x="918986" y="2030101"/>
                  <a:pt x="918398" y="2030307"/>
                </a:cubicBezTo>
                <a:cubicBezTo>
                  <a:pt x="917808" y="2030514"/>
                  <a:pt x="917028" y="2030690"/>
                  <a:pt x="916056" y="2030838"/>
                </a:cubicBezTo>
                <a:cubicBezTo>
                  <a:pt x="915084" y="2030985"/>
                  <a:pt x="913891" y="2031059"/>
                  <a:pt x="912477" y="2031059"/>
                </a:cubicBezTo>
                <a:cubicBezTo>
                  <a:pt x="910945" y="2031059"/>
                  <a:pt x="909708" y="2030985"/>
                  <a:pt x="908766" y="2030838"/>
                </a:cubicBezTo>
                <a:cubicBezTo>
                  <a:pt x="907823" y="2030690"/>
                  <a:pt x="907057" y="2030514"/>
                  <a:pt x="906468" y="2030307"/>
                </a:cubicBezTo>
                <a:cubicBezTo>
                  <a:pt x="905879" y="2030101"/>
                  <a:pt x="905466" y="2029821"/>
                  <a:pt x="905231" y="2029468"/>
                </a:cubicBezTo>
                <a:cubicBezTo>
                  <a:pt x="904995" y="2029114"/>
                  <a:pt x="904877" y="2028702"/>
                  <a:pt x="904877" y="2028231"/>
                </a:cubicBezTo>
                <a:lnTo>
                  <a:pt x="904877" y="1977508"/>
                </a:lnTo>
                <a:lnTo>
                  <a:pt x="852832" y="1977508"/>
                </a:lnTo>
                <a:lnTo>
                  <a:pt x="852832" y="2028231"/>
                </a:lnTo>
                <a:cubicBezTo>
                  <a:pt x="852832" y="2028702"/>
                  <a:pt x="852714" y="2029114"/>
                  <a:pt x="852479" y="2029468"/>
                </a:cubicBezTo>
                <a:cubicBezTo>
                  <a:pt x="852242" y="2029821"/>
                  <a:pt x="851831" y="2030101"/>
                  <a:pt x="851240" y="2030307"/>
                </a:cubicBezTo>
                <a:cubicBezTo>
                  <a:pt x="850651" y="2030514"/>
                  <a:pt x="849870" y="2030690"/>
                  <a:pt x="848898" y="2030838"/>
                </a:cubicBezTo>
                <a:cubicBezTo>
                  <a:pt x="847926" y="2030985"/>
                  <a:pt x="846704" y="2031059"/>
                  <a:pt x="845231" y="2031059"/>
                </a:cubicBezTo>
                <a:cubicBezTo>
                  <a:pt x="843816" y="2031059"/>
                  <a:pt x="842610" y="2030985"/>
                  <a:pt x="841608" y="2030838"/>
                </a:cubicBezTo>
                <a:cubicBezTo>
                  <a:pt x="840607" y="2030690"/>
                  <a:pt x="839810" y="2030514"/>
                  <a:pt x="839221" y="2030307"/>
                </a:cubicBezTo>
                <a:cubicBezTo>
                  <a:pt x="838633" y="2030101"/>
                  <a:pt x="838220" y="2029821"/>
                  <a:pt x="837985" y="2029468"/>
                </a:cubicBezTo>
                <a:cubicBezTo>
                  <a:pt x="837749" y="2029114"/>
                  <a:pt x="837631" y="2028702"/>
                  <a:pt x="837631" y="2028231"/>
                </a:cubicBezTo>
                <a:lnTo>
                  <a:pt x="837631" y="1918479"/>
                </a:lnTo>
                <a:cubicBezTo>
                  <a:pt x="837631" y="1918008"/>
                  <a:pt x="837749" y="1917596"/>
                  <a:pt x="837985" y="1917243"/>
                </a:cubicBezTo>
                <a:cubicBezTo>
                  <a:pt x="838220" y="1916888"/>
                  <a:pt x="838633" y="1916609"/>
                  <a:pt x="839221" y="1916403"/>
                </a:cubicBezTo>
                <a:cubicBezTo>
                  <a:pt x="839810" y="1916196"/>
                  <a:pt x="840607" y="1916020"/>
                  <a:pt x="841608" y="1915873"/>
                </a:cubicBezTo>
                <a:cubicBezTo>
                  <a:pt x="842610" y="1915725"/>
                  <a:pt x="843816" y="1915652"/>
                  <a:pt x="845231" y="1915652"/>
                </a:cubicBezTo>
                <a:close/>
                <a:moveTo>
                  <a:pt x="594637" y="1915652"/>
                </a:moveTo>
                <a:cubicBezTo>
                  <a:pt x="596404" y="1915652"/>
                  <a:pt x="597832" y="1915710"/>
                  <a:pt x="598948" y="1915828"/>
                </a:cubicBezTo>
                <a:cubicBezTo>
                  <a:pt x="600038" y="1915947"/>
                  <a:pt x="600908" y="1916108"/>
                  <a:pt x="601556" y="1916314"/>
                </a:cubicBezTo>
                <a:cubicBezTo>
                  <a:pt x="602205" y="1916521"/>
                  <a:pt x="602690" y="1916816"/>
                  <a:pt x="603014" y="1917198"/>
                </a:cubicBezTo>
                <a:cubicBezTo>
                  <a:pt x="603338" y="1917581"/>
                  <a:pt x="603647" y="1918067"/>
                  <a:pt x="603941" y="1918656"/>
                </a:cubicBezTo>
                <a:lnTo>
                  <a:pt x="619759" y="1951529"/>
                </a:lnTo>
                <a:cubicBezTo>
                  <a:pt x="621227" y="1954651"/>
                  <a:pt x="622693" y="1957920"/>
                  <a:pt x="624157" y="1961337"/>
                </a:cubicBezTo>
                <a:cubicBezTo>
                  <a:pt x="625621" y="1964755"/>
                  <a:pt x="627115" y="1968200"/>
                  <a:pt x="628639" y="1971676"/>
                </a:cubicBezTo>
                <a:lnTo>
                  <a:pt x="628814" y="1971676"/>
                </a:lnTo>
                <a:cubicBezTo>
                  <a:pt x="630160" y="1968318"/>
                  <a:pt x="631551" y="1964975"/>
                  <a:pt x="632987" y="1961646"/>
                </a:cubicBezTo>
                <a:cubicBezTo>
                  <a:pt x="634421" y="1958318"/>
                  <a:pt x="635873" y="1955034"/>
                  <a:pt x="637343" y="1951794"/>
                </a:cubicBezTo>
                <a:lnTo>
                  <a:pt x="653251" y="1918744"/>
                </a:lnTo>
                <a:cubicBezTo>
                  <a:pt x="653428" y="1918156"/>
                  <a:pt x="653677" y="1917655"/>
                  <a:pt x="654001" y="1917243"/>
                </a:cubicBezTo>
                <a:cubicBezTo>
                  <a:pt x="654325" y="1916830"/>
                  <a:pt x="654767" y="1916521"/>
                  <a:pt x="655328" y="1916314"/>
                </a:cubicBezTo>
                <a:cubicBezTo>
                  <a:pt x="655887" y="1916108"/>
                  <a:pt x="656666" y="1915947"/>
                  <a:pt x="657669" y="1915828"/>
                </a:cubicBezTo>
                <a:cubicBezTo>
                  <a:pt x="658669" y="1915710"/>
                  <a:pt x="659936" y="1915652"/>
                  <a:pt x="661468" y="1915652"/>
                </a:cubicBezTo>
                <a:cubicBezTo>
                  <a:pt x="663589" y="1915652"/>
                  <a:pt x="665254" y="1915725"/>
                  <a:pt x="666461" y="1915873"/>
                </a:cubicBezTo>
                <a:cubicBezTo>
                  <a:pt x="667668" y="1916020"/>
                  <a:pt x="668508" y="1916301"/>
                  <a:pt x="668979" y="1916712"/>
                </a:cubicBezTo>
                <a:cubicBezTo>
                  <a:pt x="669451" y="1917124"/>
                  <a:pt x="669614" y="1917714"/>
                  <a:pt x="669465" y="1918479"/>
                </a:cubicBezTo>
                <a:cubicBezTo>
                  <a:pt x="669319" y="1919245"/>
                  <a:pt x="668922" y="1920277"/>
                  <a:pt x="668273" y="1921572"/>
                </a:cubicBezTo>
                <a:lnTo>
                  <a:pt x="635931" y="1986080"/>
                </a:lnTo>
                <a:lnTo>
                  <a:pt x="635931" y="2028231"/>
                </a:lnTo>
                <a:cubicBezTo>
                  <a:pt x="635931" y="2028702"/>
                  <a:pt x="635814" y="2029114"/>
                  <a:pt x="635579" y="2029468"/>
                </a:cubicBezTo>
                <a:cubicBezTo>
                  <a:pt x="635344" y="2029821"/>
                  <a:pt x="634935" y="2030101"/>
                  <a:pt x="634350" y="2030307"/>
                </a:cubicBezTo>
                <a:cubicBezTo>
                  <a:pt x="633763" y="2030514"/>
                  <a:pt x="632973" y="2030690"/>
                  <a:pt x="631977" y="2030838"/>
                </a:cubicBezTo>
                <a:cubicBezTo>
                  <a:pt x="630982" y="2030985"/>
                  <a:pt x="629781" y="2031059"/>
                  <a:pt x="628374" y="2031059"/>
                </a:cubicBezTo>
                <a:cubicBezTo>
                  <a:pt x="626910" y="2031059"/>
                  <a:pt x="625695" y="2030985"/>
                  <a:pt x="624728" y="2030838"/>
                </a:cubicBezTo>
                <a:cubicBezTo>
                  <a:pt x="623761" y="2030690"/>
                  <a:pt x="622972" y="2030514"/>
                  <a:pt x="622357" y="2030307"/>
                </a:cubicBezTo>
                <a:cubicBezTo>
                  <a:pt x="621742" y="2030101"/>
                  <a:pt x="621317" y="2029821"/>
                  <a:pt x="621082" y="2029468"/>
                </a:cubicBezTo>
                <a:cubicBezTo>
                  <a:pt x="620849" y="2029114"/>
                  <a:pt x="620732" y="2028702"/>
                  <a:pt x="620732" y="2028231"/>
                </a:cubicBezTo>
                <a:lnTo>
                  <a:pt x="620732" y="1986080"/>
                </a:lnTo>
                <a:lnTo>
                  <a:pt x="588363" y="1921572"/>
                </a:lnTo>
                <a:cubicBezTo>
                  <a:pt x="587715" y="1920217"/>
                  <a:pt x="587317" y="1919157"/>
                  <a:pt x="587170" y="1918391"/>
                </a:cubicBezTo>
                <a:cubicBezTo>
                  <a:pt x="587022" y="1917625"/>
                  <a:pt x="587170" y="1917036"/>
                  <a:pt x="587611" y="1916624"/>
                </a:cubicBezTo>
                <a:cubicBezTo>
                  <a:pt x="588053" y="1916212"/>
                  <a:pt x="588849" y="1915947"/>
                  <a:pt x="589997" y="1915828"/>
                </a:cubicBezTo>
                <a:cubicBezTo>
                  <a:pt x="591146" y="1915710"/>
                  <a:pt x="592692" y="1915652"/>
                  <a:pt x="594637" y="1915652"/>
                </a:cubicBezTo>
                <a:close/>
                <a:moveTo>
                  <a:pt x="368972" y="1915652"/>
                </a:moveTo>
                <a:cubicBezTo>
                  <a:pt x="370445" y="1915652"/>
                  <a:pt x="371667" y="1915725"/>
                  <a:pt x="372639" y="1915873"/>
                </a:cubicBezTo>
                <a:cubicBezTo>
                  <a:pt x="373611" y="1916020"/>
                  <a:pt x="374392" y="1916196"/>
                  <a:pt x="374981" y="1916403"/>
                </a:cubicBezTo>
                <a:cubicBezTo>
                  <a:pt x="375570" y="1916609"/>
                  <a:pt x="375982" y="1916888"/>
                  <a:pt x="376218" y="1917243"/>
                </a:cubicBezTo>
                <a:cubicBezTo>
                  <a:pt x="376453" y="1917596"/>
                  <a:pt x="376571" y="1918008"/>
                  <a:pt x="376571" y="1918479"/>
                </a:cubicBezTo>
                <a:lnTo>
                  <a:pt x="376571" y="1964253"/>
                </a:lnTo>
                <a:lnTo>
                  <a:pt x="428619" y="1964253"/>
                </a:lnTo>
                <a:lnTo>
                  <a:pt x="428619" y="1918479"/>
                </a:lnTo>
                <a:cubicBezTo>
                  <a:pt x="428619" y="1918008"/>
                  <a:pt x="428737" y="1917596"/>
                  <a:pt x="428972" y="1917243"/>
                </a:cubicBezTo>
                <a:cubicBezTo>
                  <a:pt x="429208" y="1916888"/>
                  <a:pt x="429620" y="1916609"/>
                  <a:pt x="430210" y="1916403"/>
                </a:cubicBezTo>
                <a:cubicBezTo>
                  <a:pt x="430799" y="1916196"/>
                  <a:pt x="431564" y="1916020"/>
                  <a:pt x="432507" y="1915873"/>
                </a:cubicBezTo>
                <a:cubicBezTo>
                  <a:pt x="433450" y="1915725"/>
                  <a:pt x="434687" y="1915652"/>
                  <a:pt x="436219" y="1915652"/>
                </a:cubicBezTo>
                <a:cubicBezTo>
                  <a:pt x="437632" y="1915652"/>
                  <a:pt x="438825" y="1915725"/>
                  <a:pt x="439797" y="1915873"/>
                </a:cubicBezTo>
                <a:cubicBezTo>
                  <a:pt x="440769" y="1916020"/>
                  <a:pt x="441550" y="1916196"/>
                  <a:pt x="442139" y="1916403"/>
                </a:cubicBezTo>
                <a:cubicBezTo>
                  <a:pt x="442728" y="1916609"/>
                  <a:pt x="443141" y="1916888"/>
                  <a:pt x="443376" y="1917243"/>
                </a:cubicBezTo>
                <a:cubicBezTo>
                  <a:pt x="443612" y="1917596"/>
                  <a:pt x="443730" y="1918008"/>
                  <a:pt x="443730" y="1918479"/>
                </a:cubicBezTo>
                <a:lnTo>
                  <a:pt x="443730" y="2028231"/>
                </a:lnTo>
                <a:cubicBezTo>
                  <a:pt x="443730" y="2028702"/>
                  <a:pt x="443612" y="2029114"/>
                  <a:pt x="443376" y="2029468"/>
                </a:cubicBezTo>
                <a:cubicBezTo>
                  <a:pt x="443141" y="2029821"/>
                  <a:pt x="442728" y="2030101"/>
                  <a:pt x="442139" y="2030307"/>
                </a:cubicBezTo>
                <a:cubicBezTo>
                  <a:pt x="441550" y="2030514"/>
                  <a:pt x="440769" y="2030690"/>
                  <a:pt x="439797" y="2030838"/>
                </a:cubicBezTo>
                <a:cubicBezTo>
                  <a:pt x="438825" y="2030985"/>
                  <a:pt x="437632" y="2031059"/>
                  <a:pt x="436219" y="2031059"/>
                </a:cubicBezTo>
                <a:cubicBezTo>
                  <a:pt x="434687" y="2031059"/>
                  <a:pt x="433450" y="2030985"/>
                  <a:pt x="432507" y="2030838"/>
                </a:cubicBezTo>
                <a:cubicBezTo>
                  <a:pt x="431564" y="2030690"/>
                  <a:pt x="430799" y="2030514"/>
                  <a:pt x="430210" y="2030307"/>
                </a:cubicBezTo>
                <a:cubicBezTo>
                  <a:pt x="429620" y="2030101"/>
                  <a:pt x="429208" y="2029821"/>
                  <a:pt x="428972" y="2029468"/>
                </a:cubicBezTo>
                <a:cubicBezTo>
                  <a:pt x="428737" y="2029114"/>
                  <a:pt x="428619" y="2028702"/>
                  <a:pt x="428619" y="2028231"/>
                </a:cubicBezTo>
                <a:lnTo>
                  <a:pt x="428619" y="1977508"/>
                </a:lnTo>
                <a:lnTo>
                  <a:pt x="376571" y="1977508"/>
                </a:lnTo>
                <a:lnTo>
                  <a:pt x="376571" y="2028231"/>
                </a:lnTo>
                <a:cubicBezTo>
                  <a:pt x="376571" y="2028702"/>
                  <a:pt x="376453" y="2029114"/>
                  <a:pt x="376218" y="2029468"/>
                </a:cubicBezTo>
                <a:cubicBezTo>
                  <a:pt x="375982" y="2029821"/>
                  <a:pt x="375570" y="2030101"/>
                  <a:pt x="374981" y="2030307"/>
                </a:cubicBezTo>
                <a:cubicBezTo>
                  <a:pt x="374392" y="2030514"/>
                  <a:pt x="373611" y="2030690"/>
                  <a:pt x="372639" y="2030838"/>
                </a:cubicBezTo>
                <a:cubicBezTo>
                  <a:pt x="371667" y="2030985"/>
                  <a:pt x="370445" y="2031059"/>
                  <a:pt x="368972" y="2031059"/>
                </a:cubicBezTo>
                <a:cubicBezTo>
                  <a:pt x="367558" y="2031059"/>
                  <a:pt x="366350" y="2030985"/>
                  <a:pt x="365349" y="2030838"/>
                </a:cubicBezTo>
                <a:cubicBezTo>
                  <a:pt x="364347" y="2030690"/>
                  <a:pt x="363552" y="2030514"/>
                  <a:pt x="362963" y="2030307"/>
                </a:cubicBezTo>
                <a:cubicBezTo>
                  <a:pt x="362374" y="2030101"/>
                  <a:pt x="361962" y="2029821"/>
                  <a:pt x="361726" y="2029468"/>
                </a:cubicBezTo>
                <a:cubicBezTo>
                  <a:pt x="361490" y="2029114"/>
                  <a:pt x="361372" y="2028702"/>
                  <a:pt x="361372" y="2028231"/>
                </a:cubicBezTo>
                <a:lnTo>
                  <a:pt x="361372" y="1918479"/>
                </a:lnTo>
                <a:cubicBezTo>
                  <a:pt x="361372" y="1918008"/>
                  <a:pt x="361490" y="1917596"/>
                  <a:pt x="361726" y="1917243"/>
                </a:cubicBezTo>
                <a:cubicBezTo>
                  <a:pt x="361962" y="1916888"/>
                  <a:pt x="362374" y="1916609"/>
                  <a:pt x="362963" y="1916403"/>
                </a:cubicBezTo>
                <a:cubicBezTo>
                  <a:pt x="363552" y="1916196"/>
                  <a:pt x="364347" y="1916020"/>
                  <a:pt x="365349" y="1915873"/>
                </a:cubicBezTo>
                <a:cubicBezTo>
                  <a:pt x="366350" y="1915725"/>
                  <a:pt x="367558" y="1915652"/>
                  <a:pt x="368972" y="1915652"/>
                </a:cubicBezTo>
                <a:close/>
                <a:moveTo>
                  <a:pt x="118389" y="1915652"/>
                </a:moveTo>
                <a:cubicBezTo>
                  <a:pt x="120156" y="1915652"/>
                  <a:pt x="121585" y="1915710"/>
                  <a:pt x="122675" y="1915828"/>
                </a:cubicBezTo>
                <a:cubicBezTo>
                  <a:pt x="123765" y="1915947"/>
                  <a:pt x="124633" y="1916108"/>
                  <a:pt x="125281" y="1916314"/>
                </a:cubicBezTo>
                <a:cubicBezTo>
                  <a:pt x="125929" y="1916521"/>
                  <a:pt x="126415" y="1916816"/>
                  <a:pt x="126739" y="1917198"/>
                </a:cubicBezTo>
                <a:cubicBezTo>
                  <a:pt x="127063" y="1917581"/>
                  <a:pt x="127373" y="1918067"/>
                  <a:pt x="127667" y="1918656"/>
                </a:cubicBezTo>
                <a:lnTo>
                  <a:pt x="143485" y="1951529"/>
                </a:lnTo>
                <a:cubicBezTo>
                  <a:pt x="144953" y="1954651"/>
                  <a:pt x="146419" y="1957920"/>
                  <a:pt x="147883" y="1961337"/>
                </a:cubicBezTo>
                <a:cubicBezTo>
                  <a:pt x="149347" y="1964755"/>
                  <a:pt x="150841" y="1968200"/>
                  <a:pt x="152365" y="1971676"/>
                </a:cubicBezTo>
                <a:lnTo>
                  <a:pt x="152540" y="1971676"/>
                </a:lnTo>
                <a:cubicBezTo>
                  <a:pt x="153887" y="1968318"/>
                  <a:pt x="155277" y="1964975"/>
                  <a:pt x="156712" y="1961646"/>
                </a:cubicBezTo>
                <a:cubicBezTo>
                  <a:pt x="158147" y="1958318"/>
                  <a:pt x="159600" y="1955034"/>
                  <a:pt x="161070" y="1951794"/>
                </a:cubicBezTo>
                <a:lnTo>
                  <a:pt x="176976" y="1918744"/>
                </a:lnTo>
                <a:cubicBezTo>
                  <a:pt x="177153" y="1918156"/>
                  <a:pt x="177403" y="1917655"/>
                  <a:pt x="177727" y="1917243"/>
                </a:cubicBezTo>
                <a:cubicBezTo>
                  <a:pt x="178051" y="1916830"/>
                  <a:pt x="178493" y="1916521"/>
                  <a:pt x="179052" y="1916314"/>
                </a:cubicBezTo>
                <a:cubicBezTo>
                  <a:pt x="179612" y="1916108"/>
                  <a:pt x="180393" y="1915947"/>
                  <a:pt x="181394" y="1915828"/>
                </a:cubicBezTo>
                <a:cubicBezTo>
                  <a:pt x="182396" y="1915710"/>
                  <a:pt x="183662" y="1915652"/>
                  <a:pt x="185194" y="1915652"/>
                </a:cubicBezTo>
                <a:cubicBezTo>
                  <a:pt x="187315" y="1915652"/>
                  <a:pt x="188979" y="1915725"/>
                  <a:pt x="190186" y="1915873"/>
                </a:cubicBezTo>
                <a:cubicBezTo>
                  <a:pt x="191394" y="1916020"/>
                  <a:pt x="192234" y="1916301"/>
                  <a:pt x="192705" y="1916712"/>
                </a:cubicBezTo>
                <a:cubicBezTo>
                  <a:pt x="193176" y="1917124"/>
                  <a:pt x="193338" y="1917714"/>
                  <a:pt x="193191" y="1918479"/>
                </a:cubicBezTo>
                <a:cubicBezTo>
                  <a:pt x="193044" y="1919245"/>
                  <a:pt x="192646" y="1920277"/>
                  <a:pt x="191998" y="1921572"/>
                </a:cubicBezTo>
                <a:lnTo>
                  <a:pt x="159656" y="1986080"/>
                </a:lnTo>
                <a:lnTo>
                  <a:pt x="159656" y="2028231"/>
                </a:lnTo>
                <a:cubicBezTo>
                  <a:pt x="159656" y="2028702"/>
                  <a:pt x="159539" y="2029114"/>
                  <a:pt x="159305" y="2029468"/>
                </a:cubicBezTo>
                <a:cubicBezTo>
                  <a:pt x="159070" y="2029821"/>
                  <a:pt x="158660" y="2030101"/>
                  <a:pt x="158074" y="2030307"/>
                </a:cubicBezTo>
                <a:cubicBezTo>
                  <a:pt x="157489" y="2030514"/>
                  <a:pt x="156698" y="2030690"/>
                  <a:pt x="155702" y="2030838"/>
                </a:cubicBezTo>
                <a:cubicBezTo>
                  <a:pt x="154707" y="2030985"/>
                  <a:pt x="153506" y="2031059"/>
                  <a:pt x="152101" y="2031059"/>
                </a:cubicBezTo>
                <a:cubicBezTo>
                  <a:pt x="150636" y="2031059"/>
                  <a:pt x="149421" y="2030985"/>
                  <a:pt x="148454" y="2030838"/>
                </a:cubicBezTo>
                <a:cubicBezTo>
                  <a:pt x="147488" y="2030690"/>
                  <a:pt x="146697" y="2030514"/>
                  <a:pt x="146082" y="2030307"/>
                </a:cubicBezTo>
                <a:cubicBezTo>
                  <a:pt x="145467" y="2030101"/>
                  <a:pt x="145043" y="2029821"/>
                  <a:pt x="144808" y="2029468"/>
                </a:cubicBezTo>
                <a:cubicBezTo>
                  <a:pt x="144574" y="2029114"/>
                  <a:pt x="144457" y="2028702"/>
                  <a:pt x="144457" y="2028231"/>
                </a:cubicBezTo>
                <a:lnTo>
                  <a:pt x="144457" y="1986080"/>
                </a:lnTo>
                <a:lnTo>
                  <a:pt x="112115" y="1921572"/>
                </a:lnTo>
                <a:cubicBezTo>
                  <a:pt x="111467" y="1920217"/>
                  <a:pt x="111069" y="1919157"/>
                  <a:pt x="110922" y="1918391"/>
                </a:cubicBezTo>
                <a:cubicBezTo>
                  <a:pt x="110774" y="1917625"/>
                  <a:pt x="110922" y="1917036"/>
                  <a:pt x="111364" y="1916624"/>
                </a:cubicBezTo>
                <a:cubicBezTo>
                  <a:pt x="111806" y="1916212"/>
                  <a:pt x="112601" y="1915947"/>
                  <a:pt x="113750" y="1915828"/>
                </a:cubicBezTo>
                <a:cubicBezTo>
                  <a:pt x="114898" y="1915710"/>
                  <a:pt x="116445" y="1915652"/>
                  <a:pt x="118389" y="1915652"/>
                </a:cubicBezTo>
                <a:close/>
                <a:moveTo>
                  <a:pt x="8524317" y="1914503"/>
                </a:moveTo>
                <a:cubicBezTo>
                  <a:pt x="8526850" y="1914503"/>
                  <a:pt x="8529398" y="1914723"/>
                  <a:pt x="8531960" y="1915166"/>
                </a:cubicBezTo>
                <a:cubicBezTo>
                  <a:pt x="8534523" y="1915607"/>
                  <a:pt x="8536939" y="1916196"/>
                  <a:pt x="8539206" y="1916933"/>
                </a:cubicBezTo>
                <a:cubicBezTo>
                  <a:pt x="8541475" y="1917669"/>
                  <a:pt x="8543492" y="1918494"/>
                  <a:pt x="8545260" y="1919408"/>
                </a:cubicBezTo>
                <a:cubicBezTo>
                  <a:pt x="8547027" y="1920321"/>
                  <a:pt x="8548191" y="1921057"/>
                  <a:pt x="8548750" y="1921617"/>
                </a:cubicBezTo>
                <a:lnTo>
                  <a:pt x="8549744" y="1922809"/>
                </a:lnTo>
                <a:lnTo>
                  <a:pt x="8549744" y="1934254"/>
                </a:lnTo>
                <a:lnTo>
                  <a:pt x="8549369" y="1934871"/>
                </a:lnTo>
                <a:cubicBezTo>
                  <a:pt x="8549045" y="1935137"/>
                  <a:pt x="8548677" y="1935269"/>
                  <a:pt x="8548264" y="1935269"/>
                </a:cubicBezTo>
                <a:cubicBezTo>
                  <a:pt x="8547616" y="1935269"/>
                  <a:pt x="8546600" y="1934857"/>
                  <a:pt x="8545215" y="1934032"/>
                </a:cubicBezTo>
                <a:cubicBezTo>
                  <a:pt x="8543831" y="1933208"/>
                  <a:pt x="8542138" y="1932280"/>
                  <a:pt x="8540134" y="1931249"/>
                </a:cubicBezTo>
                <a:cubicBezTo>
                  <a:pt x="8538132" y="1930218"/>
                  <a:pt x="8535760" y="1929275"/>
                  <a:pt x="8533021" y="1928420"/>
                </a:cubicBezTo>
                <a:cubicBezTo>
                  <a:pt x="8530281" y="1927567"/>
                  <a:pt x="8527204" y="1927140"/>
                  <a:pt x="8523786" y="1927140"/>
                </a:cubicBezTo>
                <a:cubicBezTo>
                  <a:pt x="8520605" y="1927140"/>
                  <a:pt x="8517837" y="1927567"/>
                  <a:pt x="8515480" y="1928420"/>
                </a:cubicBezTo>
                <a:cubicBezTo>
                  <a:pt x="8513124" y="1929275"/>
                  <a:pt x="8511180" y="1930409"/>
                  <a:pt x="8509648" y="1931823"/>
                </a:cubicBezTo>
                <a:cubicBezTo>
                  <a:pt x="8508116" y="1933237"/>
                  <a:pt x="8506968" y="1934915"/>
                  <a:pt x="8506201" y="1936860"/>
                </a:cubicBezTo>
                <a:cubicBezTo>
                  <a:pt x="8505436" y="1938804"/>
                  <a:pt x="8505053" y="1940866"/>
                  <a:pt x="8505053" y="1943045"/>
                </a:cubicBezTo>
                <a:cubicBezTo>
                  <a:pt x="8505053" y="1946227"/>
                  <a:pt x="8505789" y="1948966"/>
                  <a:pt x="8507262" y="1951264"/>
                </a:cubicBezTo>
                <a:cubicBezTo>
                  <a:pt x="8508735" y="1953561"/>
                  <a:pt x="8510694" y="1955594"/>
                  <a:pt x="8513138" y="1957361"/>
                </a:cubicBezTo>
                <a:cubicBezTo>
                  <a:pt x="8515583" y="1959128"/>
                  <a:pt x="8518367" y="1960748"/>
                  <a:pt x="8521489" y="1962221"/>
                </a:cubicBezTo>
                <a:cubicBezTo>
                  <a:pt x="8524611" y="1963694"/>
                  <a:pt x="8527793" y="1965181"/>
                  <a:pt x="8531033" y="1966684"/>
                </a:cubicBezTo>
                <a:cubicBezTo>
                  <a:pt x="8534273" y="1968186"/>
                  <a:pt x="8537454" y="1969835"/>
                  <a:pt x="8540576" y="1971632"/>
                </a:cubicBezTo>
                <a:cubicBezTo>
                  <a:pt x="8543699" y="1973429"/>
                  <a:pt x="8546482" y="1975550"/>
                  <a:pt x="8548927" y="1977995"/>
                </a:cubicBezTo>
                <a:lnTo>
                  <a:pt x="8549744" y="1979190"/>
                </a:lnTo>
                <a:lnTo>
                  <a:pt x="8549744" y="2018463"/>
                </a:lnTo>
                <a:lnTo>
                  <a:pt x="8545922" y="2023415"/>
                </a:lnTo>
                <a:cubicBezTo>
                  <a:pt x="8542417" y="2026331"/>
                  <a:pt x="8538294" y="2028526"/>
                  <a:pt x="8533551" y="2029998"/>
                </a:cubicBezTo>
                <a:cubicBezTo>
                  <a:pt x="8528809" y="2031471"/>
                  <a:pt x="8523698" y="2032207"/>
                  <a:pt x="8518219" y="2032207"/>
                </a:cubicBezTo>
                <a:cubicBezTo>
                  <a:pt x="8514391" y="2032207"/>
                  <a:pt x="8510841" y="2031884"/>
                  <a:pt x="8507571" y="2031236"/>
                </a:cubicBezTo>
                <a:cubicBezTo>
                  <a:pt x="8504302" y="2030587"/>
                  <a:pt x="8501385" y="2029792"/>
                  <a:pt x="8498823" y="2028850"/>
                </a:cubicBezTo>
                <a:cubicBezTo>
                  <a:pt x="8496260" y="2027907"/>
                  <a:pt x="8494110" y="2026935"/>
                  <a:pt x="8492372" y="2025933"/>
                </a:cubicBezTo>
                <a:cubicBezTo>
                  <a:pt x="8490634" y="2024932"/>
                  <a:pt x="8489427" y="2024078"/>
                  <a:pt x="8488749" y="2023371"/>
                </a:cubicBezTo>
                <a:cubicBezTo>
                  <a:pt x="8488072" y="2022664"/>
                  <a:pt x="8487571" y="2021765"/>
                  <a:pt x="8487247" y="2020675"/>
                </a:cubicBezTo>
                <a:cubicBezTo>
                  <a:pt x="8486923" y="2019586"/>
                  <a:pt x="8486761" y="2018128"/>
                  <a:pt x="8486761" y="2016301"/>
                </a:cubicBezTo>
                <a:cubicBezTo>
                  <a:pt x="8486761" y="2015006"/>
                  <a:pt x="8486820" y="2013930"/>
                  <a:pt x="8486938" y="2013076"/>
                </a:cubicBezTo>
                <a:cubicBezTo>
                  <a:pt x="8487056" y="2012222"/>
                  <a:pt x="8487232" y="2011530"/>
                  <a:pt x="8487468" y="2010999"/>
                </a:cubicBezTo>
                <a:cubicBezTo>
                  <a:pt x="8487704" y="2010470"/>
                  <a:pt x="8487998" y="2010101"/>
                  <a:pt x="8488351" y="2009895"/>
                </a:cubicBezTo>
                <a:cubicBezTo>
                  <a:pt x="8488705" y="2009689"/>
                  <a:pt x="8489118" y="2009586"/>
                  <a:pt x="8489589" y="2009586"/>
                </a:cubicBezTo>
                <a:cubicBezTo>
                  <a:pt x="8490413" y="2009586"/>
                  <a:pt x="8491577" y="2010087"/>
                  <a:pt x="8493079" y="2011088"/>
                </a:cubicBezTo>
                <a:cubicBezTo>
                  <a:pt x="8494581" y="2012089"/>
                  <a:pt x="8496511" y="2013179"/>
                  <a:pt x="8498867" y="2014357"/>
                </a:cubicBezTo>
                <a:cubicBezTo>
                  <a:pt x="8501224" y="2015536"/>
                  <a:pt x="8504066" y="2016640"/>
                  <a:pt x="8507394" y="2017671"/>
                </a:cubicBezTo>
                <a:cubicBezTo>
                  <a:pt x="8510723" y="2018702"/>
                  <a:pt x="8514567" y="2019218"/>
                  <a:pt x="8518926" y="2019218"/>
                </a:cubicBezTo>
                <a:cubicBezTo>
                  <a:pt x="8522225" y="2019218"/>
                  <a:pt x="8525245" y="2018775"/>
                  <a:pt x="8527984" y="2017892"/>
                </a:cubicBezTo>
                <a:cubicBezTo>
                  <a:pt x="8530723" y="2017008"/>
                  <a:pt x="8533080" y="2015756"/>
                  <a:pt x="8535053" y="2014137"/>
                </a:cubicBezTo>
                <a:cubicBezTo>
                  <a:pt x="8537027" y="2012517"/>
                  <a:pt x="8538544" y="2010528"/>
                  <a:pt x="8539604" y="2008171"/>
                </a:cubicBezTo>
                <a:cubicBezTo>
                  <a:pt x="8540664" y="2005815"/>
                  <a:pt x="8541195" y="2003135"/>
                  <a:pt x="8541195" y="2000130"/>
                </a:cubicBezTo>
                <a:cubicBezTo>
                  <a:pt x="8541195" y="1996891"/>
                  <a:pt x="8540459" y="1994121"/>
                  <a:pt x="8538986" y="1991824"/>
                </a:cubicBezTo>
                <a:cubicBezTo>
                  <a:pt x="8537513" y="1989526"/>
                  <a:pt x="8535569" y="1987509"/>
                  <a:pt x="8533153" y="1985771"/>
                </a:cubicBezTo>
                <a:cubicBezTo>
                  <a:pt x="8530738" y="1984034"/>
                  <a:pt x="8527984" y="1982442"/>
                  <a:pt x="8524891" y="1980999"/>
                </a:cubicBezTo>
                <a:cubicBezTo>
                  <a:pt x="8521798" y="1979555"/>
                  <a:pt x="8518632" y="1978083"/>
                  <a:pt x="8515392" y="1976580"/>
                </a:cubicBezTo>
                <a:cubicBezTo>
                  <a:pt x="8512152" y="1975078"/>
                  <a:pt x="8509000" y="1973414"/>
                  <a:pt x="8505936" y="1971588"/>
                </a:cubicBezTo>
                <a:cubicBezTo>
                  <a:pt x="8502873" y="1969762"/>
                  <a:pt x="8500134" y="1967611"/>
                  <a:pt x="8497718" y="1965137"/>
                </a:cubicBezTo>
                <a:cubicBezTo>
                  <a:pt x="8495303" y="1962663"/>
                  <a:pt x="8493344" y="1959761"/>
                  <a:pt x="8491842" y="1956433"/>
                </a:cubicBezTo>
                <a:cubicBezTo>
                  <a:pt x="8490340" y="1953105"/>
                  <a:pt x="8489589" y="1949114"/>
                  <a:pt x="8489589" y="1944460"/>
                </a:cubicBezTo>
                <a:cubicBezTo>
                  <a:pt x="8489589" y="1939688"/>
                  <a:pt x="8490458" y="1935431"/>
                  <a:pt x="8492195" y="1931691"/>
                </a:cubicBezTo>
                <a:cubicBezTo>
                  <a:pt x="8493934" y="1927950"/>
                  <a:pt x="8496349" y="1924813"/>
                  <a:pt x="8499441" y="1922279"/>
                </a:cubicBezTo>
                <a:cubicBezTo>
                  <a:pt x="8502534" y="1919746"/>
                  <a:pt x="8506217" y="1917817"/>
                  <a:pt x="8510487" y="1916491"/>
                </a:cubicBezTo>
                <a:cubicBezTo>
                  <a:pt x="8514759" y="1915166"/>
                  <a:pt x="8519368" y="1914503"/>
                  <a:pt x="8524317" y="1914503"/>
                </a:cubicBezTo>
                <a:close/>
                <a:moveTo>
                  <a:pt x="8048067" y="1914503"/>
                </a:moveTo>
                <a:cubicBezTo>
                  <a:pt x="8050600" y="1914503"/>
                  <a:pt x="8053148" y="1914723"/>
                  <a:pt x="8055710" y="1915166"/>
                </a:cubicBezTo>
                <a:cubicBezTo>
                  <a:pt x="8058273" y="1915607"/>
                  <a:pt x="8060689" y="1916196"/>
                  <a:pt x="8062956" y="1916933"/>
                </a:cubicBezTo>
                <a:cubicBezTo>
                  <a:pt x="8065225" y="1917669"/>
                  <a:pt x="8067242" y="1918494"/>
                  <a:pt x="8069010" y="1919408"/>
                </a:cubicBezTo>
                <a:cubicBezTo>
                  <a:pt x="8070777" y="1920321"/>
                  <a:pt x="8071941" y="1921057"/>
                  <a:pt x="8072500" y="1921617"/>
                </a:cubicBezTo>
                <a:cubicBezTo>
                  <a:pt x="8073060" y="1922176"/>
                  <a:pt x="8073428" y="1922618"/>
                  <a:pt x="8073605" y="1922942"/>
                </a:cubicBezTo>
                <a:cubicBezTo>
                  <a:pt x="8073781" y="1923266"/>
                  <a:pt x="8073929" y="1923679"/>
                  <a:pt x="8074046" y="1924179"/>
                </a:cubicBezTo>
                <a:cubicBezTo>
                  <a:pt x="8074164" y="1924681"/>
                  <a:pt x="8074253" y="1925284"/>
                  <a:pt x="8074312" y="1925990"/>
                </a:cubicBezTo>
                <a:cubicBezTo>
                  <a:pt x="8074371" y="1926697"/>
                  <a:pt x="8074400" y="1927610"/>
                  <a:pt x="8074400" y="1928730"/>
                </a:cubicBezTo>
                <a:cubicBezTo>
                  <a:pt x="8074400" y="1929790"/>
                  <a:pt x="8074356" y="1930733"/>
                  <a:pt x="8074267" y="1931558"/>
                </a:cubicBezTo>
                <a:cubicBezTo>
                  <a:pt x="8074179" y="1932383"/>
                  <a:pt x="8074046" y="1933075"/>
                  <a:pt x="8073870" y="1933634"/>
                </a:cubicBezTo>
                <a:cubicBezTo>
                  <a:pt x="8073693" y="1934195"/>
                  <a:pt x="8073443" y="1934606"/>
                  <a:pt x="8073119" y="1934871"/>
                </a:cubicBezTo>
                <a:cubicBezTo>
                  <a:pt x="8072795" y="1935137"/>
                  <a:pt x="8072427" y="1935269"/>
                  <a:pt x="8072014" y="1935269"/>
                </a:cubicBezTo>
                <a:cubicBezTo>
                  <a:pt x="8071366" y="1935269"/>
                  <a:pt x="8070350" y="1934857"/>
                  <a:pt x="8068965" y="1934032"/>
                </a:cubicBezTo>
                <a:cubicBezTo>
                  <a:pt x="8067581" y="1933208"/>
                  <a:pt x="8065888" y="1932280"/>
                  <a:pt x="8063884" y="1931249"/>
                </a:cubicBezTo>
                <a:cubicBezTo>
                  <a:pt x="8061882" y="1930218"/>
                  <a:pt x="8059510" y="1929275"/>
                  <a:pt x="8056771" y="1928420"/>
                </a:cubicBezTo>
                <a:cubicBezTo>
                  <a:pt x="8054031" y="1927567"/>
                  <a:pt x="8050954" y="1927140"/>
                  <a:pt x="8047536" y="1927140"/>
                </a:cubicBezTo>
                <a:cubicBezTo>
                  <a:pt x="8044355" y="1927140"/>
                  <a:pt x="8041587" y="1927567"/>
                  <a:pt x="8039230" y="1928420"/>
                </a:cubicBezTo>
                <a:cubicBezTo>
                  <a:pt x="8036874" y="1929275"/>
                  <a:pt x="8034930" y="1930409"/>
                  <a:pt x="8033398" y="1931823"/>
                </a:cubicBezTo>
                <a:cubicBezTo>
                  <a:pt x="8031866" y="1933237"/>
                  <a:pt x="8030718" y="1934915"/>
                  <a:pt x="8029951" y="1936860"/>
                </a:cubicBezTo>
                <a:cubicBezTo>
                  <a:pt x="8029186" y="1938804"/>
                  <a:pt x="8028803" y="1940866"/>
                  <a:pt x="8028803" y="1943045"/>
                </a:cubicBezTo>
                <a:cubicBezTo>
                  <a:pt x="8028803" y="1946227"/>
                  <a:pt x="8029539" y="1948966"/>
                  <a:pt x="8031012" y="1951264"/>
                </a:cubicBezTo>
                <a:cubicBezTo>
                  <a:pt x="8032485" y="1953561"/>
                  <a:pt x="8034444" y="1955594"/>
                  <a:pt x="8036888" y="1957361"/>
                </a:cubicBezTo>
                <a:cubicBezTo>
                  <a:pt x="8039333" y="1959128"/>
                  <a:pt x="8042117" y="1960748"/>
                  <a:pt x="8045239" y="1962221"/>
                </a:cubicBezTo>
                <a:cubicBezTo>
                  <a:pt x="8048361" y="1963694"/>
                  <a:pt x="8051543" y="1965181"/>
                  <a:pt x="8054783" y="1966684"/>
                </a:cubicBezTo>
                <a:cubicBezTo>
                  <a:pt x="8058023" y="1968186"/>
                  <a:pt x="8061204" y="1969835"/>
                  <a:pt x="8064326" y="1971632"/>
                </a:cubicBezTo>
                <a:cubicBezTo>
                  <a:pt x="8067449" y="1973429"/>
                  <a:pt x="8070232" y="1975550"/>
                  <a:pt x="8072677" y="1977995"/>
                </a:cubicBezTo>
                <a:cubicBezTo>
                  <a:pt x="8075122" y="1980439"/>
                  <a:pt x="8077095" y="1983326"/>
                  <a:pt x="8078597" y="1986655"/>
                </a:cubicBezTo>
                <a:cubicBezTo>
                  <a:pt x="8080100" y="1989983"/>
                  <a:pt x="8080851" y="1993915"/>
                  <a:pt x="8080851" y="1998451"/>
                </a:cubicBezTo>
                <a:cubicBezTo>
                  <a:pt x="8080851" y="2003812"/>
                  <a:pt x="8079864" y="2008584"/>
                  <a:pt x="8077890" y="2012767"/>
                </a:cubicBezTo>
                <a:cubicBezTo>
                  <a:pt x="8075917" y="2016950"/>
                  <a:pt x="8073178" y="2020499"/>
                  <a:pt x="8069672" y="2023415"/>
                </a:cubicBezTo>
                <a:cubicBezTo>
                  <a:pt x="8066167" y="2026331"/>
                  <a:pt x="8062044" y="2028526"/>
                  <a:pt x="8057301" y="2029998"/>
                </a:cubicBezTo>
                <a:cubicBezTo>
                  <a:pt x="8052559" y="2031471"/>
                  <a:pt x="8047448" y="2032207"/>
                  <a:pt x="8041969" y="2032207"/>
                </a:cubicBezTo>
                <a:cubicBezTo>
                  <a:pt x="8038141" y="2032207"/>
                  <a:pt x="8034591" y="2031884"/>
                  <a:pt x="8031321" y="2031236"/>
                </a:cubicBezTo>
                <a:cubicBezTo>
                  <a:pt x="8028052" y="2030587"/>
                  <a:pt x="8025135" y="2029792"/>
                  <a:pt x="8022573" y="2028850"/>
                </a:cubicBezTo>
                <a:cubicBezTo>
                  <a:pt x="8020010" y="2027907"/>
                  <a:pt x="8017860" y="2026935"/>
                  <a:pt x="8016122" y="2025933"/>
                </a:cubicBezTo>
                <a:cubicBezTo>
                  <a:pt x="8014384" y="2024932"/>
                  <a:pt x="8013177" y="2024078"/>
                  <a:pt x="8012499" y="2023371"/>
                </a:cubicBezTo>
                <a:cubicBezTo>
                  <a:pt x="8011822" y="2022664"/>
                  <a:pt x="8011321" y="2021765"/>
                  <a:pt x="8010997" y="2020675"/>
                </a:cubicBezTo>
                <a:cubicBezTo>
                  <a:pt x="8010673" y="2019586"/>
                  <a:pt x="8010511" y="2018128"/>
                  <a:pt x="8010511" y="2016301"/>
                </a:cubicBezTo>
                <a:cubicBezTo>
                  <a:pt x="8010511" y="2015006"/>
                  <a:pt x="8010570" y="2013930"/>
                  <a:pt x="8010688" y="2013076"/>
                </a:cubicBezTo>
                <a:cubicBezTo>
                  <a:pt x="8010806" y="2012222"/>
                  <a:pt x="8010982" y="2011530"/>
                  <a:pt x="8011218" y="2010999"/>
                </a:cubicBezTo>
                <a:cubicBezTo>
                  <a:pt x="8011454" y="2010470"/>
                  <a:pt x="8011748" y="2010101"/>
                  <a:pt x="8012101" y="2009895"/>
                </a:cubicBezTo>
                <a:cubicBezTo>
                  <a:pt x="8012455" y="2009689"/>
                  <a:pt x="8012868" y="2009586"/>
                  <a:pt x="8013339" y="2009586"/>
                </a:cubicBezTo>
                <a:cubicBezTo>
                  <a:pt x="8014163" y="2009586"/>
                  <a:pt x="8015327" y="2010087"/>
                  <a:pt x="8016829" y="2011088"/>
                </a:cubicBezTo>
                <a:cubicBezTo>
                  <a:pt x="8018331" y="2012089"/>
                  <a:pt x="8020261" y="2013179"/>
                  <a:pt x="8022617" y="2014357"/>
                </a:cubicBezTo>
                <a:cubicBezTo>
                  <a:pt x="8024974" y="2015536"/>
                  <a:pt x="8027816" y="2016640"/>
                  <a:pt x="8031144" y="2017671"/>
                </a:cubicBezTo>
                <a:cubicBezTo>
                  <a:pt x="8034473" y="2018702"/>
                  <a:pt x="8038317" y="2019218"/>
                  <a:pt x="8042676" y="2019218"/>
                </a:cubicBezTo>
                <a:cubicBezTo>
                  <a:pt x="8045975" y="2019218"/>
                  <a:pt x="8048995" y="2018775"/>
                  <a:pt x="8051734" y="2017892"/>
                </a:cubicBezTo>
                <a:cubicBezTo>
                  <a:pt x="8054473" y="2017008"/>
                  <a:pt x="8056830" y="2015756"/>
                  <a:pt x="8058803" y="2014137"/>
                </a:cubicBezTo>
                <a:cubicBezTo>
                  <a:pt x="8060777" y="2012517"/>
                  <a:pt x="8062294" y="2010528"/>
                  <a:pt x="8063354" y="2008171"/>
                </a:cubicBezTo>
                <a:cubicBezTo>
                  <a:pt x="8064414" y="2005815"/>
                  <a:pt x="8064945" y="2003135"/>
                  <a:pt x="8064945" y="2000130"/>
                </a:cubicBezTo>
                <a:cubicBezTo>
                  <a:pt x="8064945" y="1996891"/>
                  <a:pt x="8064209" y="1994121"/>
                  <a:pt x="8062736" y="1991824"/>
                </a:cubicBezTo>
                <a:cubicBezTo>
                  <a:pt x="8061263" y="1989526"/>
                  <a:pt x="8059319" y="1987509"/>
                  <a:pt x="8056903" y="1985771"/>
                </a:cubicBezTo>
                <a:cubicBezTo>
                  <a:pt x="8054488" y="1984034"/>
                  <a:pt x="8051734" y="1982442"/>
                  <a:pt x="8048641" y="1980999"/>
                </a:cubicBezTo>
                <a:cubicBezTo>
                  <a:pt x="8045548" y="1979555"/>
                  <a:pt x="8042382" y="1978083"/>
                  <a:pt x="8039142" y="1976580"/>
                </a:cubicBezTo>
                <a:cubicBezTo>
                  <a:pt x="8035902" y="1975078"/>
                  <a:pt x="8032750" y="1973414"/>
                  <a:pt x="8029686" y="1971588"/>
                </a:cubicBezTo>
                <a:cubicBezTo>
                  <a:pt x="8026623" y="1969762"/>
                  <a:pt x="8023884" y="1967611"/>
                  <a:pt x="8021468" y="1965137"/>
                </a:cubicBezTo>
                <a:cubicBezTo>
                  <a:pt x="8019053" y="1962663"/>
                  <a:pt x="8017094" y="1959761"/>
                  <a:pt x="8015592" y="1956433"/>
                </a:cubicBezTo>
                <a:cubicBezTo>
                  <a:pt x="8014090" y="1953105"/>
                  <a:pt x="8013339" y="1949114"/>
                  <a:pt x="8013339" y="1944460"/>
                </a:cubicBezTo>
                <a:cubicBezTo>
                  <a:pt x="8013339" y="1939688"/>
                  <a:pt x="8014208" y="1935431"/>
                  <a:pt x="8015945" y="1931691"/>
                </a:cubicBezTo>
                <a:cubicBezTo>
                  <a:pt x="8017684" y="1927950"/>
                  <a:pt x="8020099" y="1924813"/>
                  <a:pt x="8023191" y="1922279"/>
                </a:cubicBezTo>
                <a:cubicBezTo>
                  <a:pt x="8026284" y="1919746"/>
                  <a:pt x="8029967" y="1917817"/>
                  <a:pt x="8034237" y="1916491"/>
                </a:cubicBezTo>
                <a:cubicBezTo>
                  <a:pt x="8038509" y="1915166"/>
                  <a:pt x="8043118" y="1914503"/>
                  <a:pt x="8048067" y="1914503"/>
                </a:cubicBezTo>
                <a:close/>
                <a:moveTo>
                  <a:pt x="7581342" y="1914503"/>
                </a:moveTo>
                <a:cubicBezTo>
                  <a:pt x="7583875" y="1914503"/>
                  <a:pt x="7586423" y="1914723"/>
                  <a:pt x="7588986" y="1915166"/>
                </a:cubicBezTo>
                <a:cubicBezTo>
                  <a:pt x="7591548" y="1915607"/>
                  <a:pt x="7593964" y="1916196"/>
                  <a:pt x="7596232" y="1916933"/>
                </a:cubicBezTo>
                <a:cubicBezTo>
                  <a:pt x="7598500" y="1917669"/>
                  <a:pt x="7600517" y="1918494"/>
                  <a:pt x="7602285" y="1919408"/>
                </a:cubicBezTo>
                <a:cubicBezTo>
                  <a:pt x="7604052" y="1920321"/>
                  <a:pt x="7605216" y="1921057"/>
                  <a:pt x="7605775" y="1921617"/>
                </a:cubicBezTo>
                <a:cubicBezTo>
                  <a:pt x="7606335" y="1922176"/>
                  <a:pt x="7606703" y="1922618"/>
                  <a:pt x="7606880" y="1922942"/>
                </a:cubicBezTo>
                <a:cubicBezTo>
                  <a:pt x="7607057" y="1923266"/>
                  <a:pt x="7607204" y="1923679"/>
                  <a:pt x="7607322" y="1924179"/>
                </a:cubicBezTo>
                <a:cubicBezTo>
                  <a:pt x="7607440" y="1924681"/>
                  <a:pt x="7607528" y="1925284"/>
                  <a:pt x="7607587" y="1925990"/>
                </a:cubicBezTo>
                <a:cubicBezTo>
                  <a:pt x="7607646" y="1926697"/>
                  <a:pt x="7607675" y="1927610"/>
                  <a:pt x="7607675" y="1928730"/>
                </a:cubicBezTo>
                <a:cubicBezTo>
                  <a:pt x="7607675" y="1929790"/>
                  <a:pt x="7607631" y="1930733"/>
                  <a:pt x="7607543" y="1931558"/>
                </a:cubicBezTo>
                <a:cubicBezTo>
                  <a:pt x="7607454" y="1932383"/>
                  <a:pt x="7607322" y="1933075"/>
                  <a:pt x="7607145" y="1933634"/>
                </a:cubicBezTo>
                <a:cubicBezTo>
                  <a:pt x="7606968" y="1934195"/>
                  <a:pt x="7606718" y="1934606"/>
                  <a:pt x="7606394" y="1934871"/>
                </a:cubicBezTo>
                <a:cubicBezTo>
                  <a:pt x="7606070" y="1935137"/>
                  <a:pt x="7605702" y="1935269"/>
                  <a:pt x="7605289" y="1935269"/>
                </a:cubicBezTo>
                <a:cubicBezTo>
                  <a:pt x="7604642" y="1935269"/>
                  <a:pt x="7603625" y="1934857"/>
                  <a:pt x="7602241" y="1934032"/>
                </a:cubicBezTo>
                <a:cubicBezTo>
                  <a:pt x="7600856" y="1933208"/>
                  <a:pt x="7599163" y="1932280"/>
                  <a:pt x="7597160" y="1931249"/>
                </a:cubicBezTo>
                <a:cubicBezTo>
                  <a:pt x="7595157" y="1930218"/>
                  <a:pt x="7592785" y="1929275"/>
                  <a:pt x="7590046" y="1928420"/>
                </a:cubicBezTo>
                <a:cubicBezTo>
                  <a:pt x="7587307" y="1927567"/>
                  <a:pt x="7584229" y="1927140"/>
                  <a:pt x="7580812" y="1927140"/>
                </a:cubicBezTo>
                <a:cubicBezTo>
                  <a:pt x="7577630" y="1927140"/>
                  <a:pt x="7574862" y="1927567"/>
                  <a:pt x="7572505" y="1928420"/>
                </a:cubicBezTo>
                <a:cubicBezTo>
                  <a:pt x="7570149" y="1929275"/>
                  <a:pt x="7568205" y="1930409"/>
                  <a:pt x="7566673" y="1931823"/>
                </a:cubicBezTo>
                <a:cubicBezTo>
                  <a:pt x="7565142" y="1933237"/>
                  <a:pt x="7563993" y="1934915"/>
                  <a:pt x="7563227" y="1936860"/>
                </a:cubicBezTo>
                <a:cubicBezTo>
                  <a:pt x="7562461" y="1938804"/>
                  <a:pt x="7562078" y="1940866"/>
                  <a:pt x="7562078" y="1943045"/>
                </a:cubicBezTo>
                <a:cubicBezTo>
                  <a:pt x="7562078" y="1946227"/>
                  <a:pt x="7562815" y="1948966"/>
                  <a:pt x="7564287" y="1951264"/>
                </a:cubicBezTo>
                <a:cubicBezTo>
                  <a:pt x="7565760" y="1953561"/>
                  <a:pt x="7567719" y="1955594"/>
                  <a:pt x="7570164" y="1957361"/>
                </a:cubicBezTo>
                <a:cubicBezTo>
                  <a:pt x="7572609" y="1959128"/>
                  <a:pt x="7575392" y="1960748"/>
                  <a:pt x="7578514" y="1962221"/>
                </a:cubicBezTo>
                <a:cubicBezTo>
                  <a:pt x="7581637" y="1963694"/>
                  <a:pt x="7584818" y="1965181"/>
                  <a:pt x="7588058" y="1966684"/>
                </a:cubicBezTo>
                <a:cubicBezTo>
                  <a:pt x="7591298" y="1968186"/>
                  <a:pt x="7594479" y="1969835"/>
                  <a:pt x="7597601" y="1971632"/>
                </a:cubicBezTo>
                <a:cubicBezTo>
                  <a:pt x="7600724" y="1973429"/>
                  <a:pt x="7603507" y="1975550"/>
                  <a:pt x="7605952" y="1977995"/>
                </a:cubicBezTo>
                <a:cubicBezTo>
                  <a:pt x="7608397" y="1980439"/>
                  <a:pt x="7610370" y="1983326"/>
                  <a:pt x="7611873" y="1986655"/>
                </a:cubicBezTo>
                <a:cubicBezTo>
                  <a:pt x="7613375" y="1989983"/>
                  <a:pt x="7614126" y="1993915"/>
                  <a:pt x="7614126" y="1998451"/>
                </a:cubicBezTo>
                <a:cubicBezTo>
                  <a:pt x="7614126" y="2003812"/>
                  <a:pt x="7613139" y="2008584"/>
                  <a:pt x="7611166" y="2012767"/>
                </a:cubicBezTo>
                <a:cubicBezTo>
                  <a:pt x="7609193" y="2016950"/>
                  <a:pt x="7606453" y="2020499"/>
                  <a:pt x="7602948" y="2023415"/>
                </a:cubicBezTo>
                <a:cubicBezTo>
                  <a:pt x="7599443" y="2026331"/>
                  <a:pt x="7595319" y="2028526"/>
                  <a:pt x="7590576" y="2029998"/>
                </a:cubicBezTo>
                <a:cubicBezTo>
                  <a:pt x="7585834" y="2031471"/>
                  <a:pt x="7580723" y="2032207"/>
                  <a:pt x="7575245" y="2032207"/>
                </a:cubicBezTo>
                <a:cubicBezTo>
                  <a:pt x="7571416" y="2032207"/>
                  <a:pt x="7567866" y="2031884"/>
                  <a:pt x="7564596" y="2031236"/>
                </a:cubicBezTo>
                <a:cubicBezTo>
                  <a:pt x="7561327" y="2030587"/>
                  <a:pt x="7558411" y="2029792"/>
                  <a:pt x="7555848" y="2028850"/>
                </a:cubicBezTo>
                <a:cubicBezTo>
                  <a:pt x="7553285" y="2027907"/>
                  <a:pt x="7551136" y="2026935"/>
                  <a:pt x="7549397" y="2025933"/>
                </a:cubicBezTo>
                <a:cubicBezTo>
                  <a:pt x="7547660" y="2024932"/>
                  <a:pt x="7546452" y="2024078"/>
                  <a:pt x="7545774" y="2023371"/>
                </a:cubicBezTo>
                <a:cubicBezTo>
                  <a:pt x="7545097" y="2022664"/>
                  <a:pt x="7544596" y="2021765"/>
                  <a:pt x="7544272" y="2020675"/>
                </a:cubicBezTo>
                <a:cubicBezTo>
                  <a:pt x="7543948" y="2019586"/>
                  <a:pt x="7543786" y="2018128"/>
                  <a:pt x="7543786" y="2016301"/>
                </a:cubicBezTo>
                <a:cubicBezTo>
                  <a:pt x="7543786" y="2015006"/>
                  <a:pt x="7543845" y="2013930"/>
                  <a:pt x="7543963" y="2013076"/>
                </a:cubicBezTo>
                <a:cubicBezTo>
                  <a:pt x="7544081" y="2012222"/>
                  <a:pt x="7544258" y="2011530"/>
                  <a:pt x="7544493" y="2010999"/>
                </a:cubicBezTo>
                <a:cubicBezTo>
                  <a:pt x="7544729" y="2010470"/>
                  <a:pt x="7545023" y="2010101"/>
                  <a:pt x="7545377" y="2009895"/>
                </a:cubicBezTo>
                <a:cubicBezTo>
                  <a:pt x="7545730" y="2009689"/>
                  <a:pt x="7546143" y="2009586"/>
                  <a:pt x="7546614" y="2009586"/>
                </a:cubicBezTo>
                <a:cubicBezTo>
                  <a:pt x="7547439" y="2009586"/>
                  <a:pt x="7548602" y="2010087"/>
                  <a:pt x="7550104" y="2011088"/>
                </a:cubicBezTo>
                <a:cubicBezTo>
                  <a:pt x="7551607" y="2012089"/>
                  <a:pt x="7553536" y="2013179"/>
                  <a:pt x="7555892" y="2014357"/>
                </a:cubicBezTo>
                <a:cubicBezTo>
                  <a:pt x="7558249" y="2015536"/>
                  <a:pt x="7561091" y="2016640"/>
                  <a:pt x="7564420" y="2017671"/>
                </a:cubicBezTo>
                <a:cubicBezTo>
                  <a:pt x="7567749" y="2018702"/>
                  <a:pt x="7571592" y="2019218"/>
                  <a:pt x="7575952" y="2019218"/>
                </a:cubicBezTo>
                <a:cubicBezTo>
                  <a:pt x="7579251" y="2019218"/>
                  <a:pt x="7582270" y="2018775"/>
                  <a:pt x="7585009" y="2017892"/>
                </a:cubicBezTo>
                <a:cubicBezTo>
                  <a:pt x="7587748" y="2017008"/>
                  <a:pt x="7590105" y="2015756"/>
                  <a:pt x="7592078" y="2014137"/>
                </a:cubicBezTo>
                <a:cubicBezTo>
                  <a:pt x="7594052" y="2012517"/>
                  <a:pt x="7595569" y="2010528"/>
                  <a:pt x="7596629" y="2008171"/>
                </a:cubicBezTo>
                <a:cubicBezTo>
                  <a:pt x="7597690" y="2005815"/>
                  <a:pt x="7598220" y="2003135"/>
                  <a:pt x="7598220" y="2000130"/>
                </a:cubicBezTo>
                <a:cubicBezTo>
                  <a:pt x="7598220" y="1996891"/>
                  <a:pt x="7597484" y="1994121"/>
                  <a:pt x="7596011" y="1991824"/>
                </a:cubicBezTo>
                <a:cubicBezTo>
                  <a:pt x="7594538" y="1989526"/>
                  <a:pt x="7592594" y="1987509"/>
                  <a:pt x="7590179" y="1985771"/>
                </a:cubicBezTo>
                <a:cubicBezTo>
                  <a:pt x="7587764" y="1984034"/>
                  <a:pt x="7585009" y="1982442"/>
                  <a:pt x="7581916" y="1980999"/>
                </a:cubicBezTo>
                <a:cubicBezTo>
                  <a:pt x="7578823" y="1979555"/>
                  <a:pt x="7575657" y="1978083"/>
                  <a:pt x="7572417" y="1976580"/>
                </a:cubicBezTo>
                <a:cubicBezTo>
                  <a:pt x="7569177" y="1975078"/>
                  <a:pt x="7566025" y="1973414"/>
                  <a:pt x="7562962" y="1971588"/>
                </a:cubicBezTo>
                <a:cubicBezTo>
                  <a:pt x="7559898" y="1969762"/>
                  <a:pt x="7557159" y="1967611"/>
                  <a:pt x="7554744" y="1965137"/>
                </a:cubicBezTo>
                <a:cubicBezTo>
                  <a:pt x="7552329" y="1962663"/>
                  <a:pt x="7550369" y="1959761"/>
                  <a:pt x="7548867" y="1956433"/>
                </a:cubicBezTo>
                <a:cubicBezTo>
                  <a:pt x="7547365" y="1953105"/>
                  <a:pt x="7546614" y="1949114"/>
                  <a:pt x="7546614" y="1944460"/>
                </a:cubicBezTo>
                <a:cubicBezTo>
                  <a:pt x="7546614" y="1939688"/>
                  <a:pt x="7547483" y="1935431"/>
                  <a:pt x="7549221" y="1931691"/>
                </a:cubicBezTo>
                <a:cubicBezTo>
                  <a:pt x="7550959" y="1927950"/>
                  <a:pt x="7553374" y="1924813"/>
                  <a:pt x="7556467" y="1922279"/>
                </a:cubicBezTo>
                <a:cubicBezTo>
                  <a:pt x="7559560" y="1919746"/>
                  <a:pt x="7563242" y="1917817"/>
                  <a:pt x="7567513" y="1916491"/>
                </a:cubicBezTo>
                <a:cubicBezTo>
                  <a:pt x="7571784" y="1915166"/>
                  <a:pt x="7576393" y="1914503"/>
                  <a:pt x="7581342" y="1914503"/>
                </a:cubicBezTo>
                <a:close/>
                <a:moveTo>
                  <a:pt x="7105092" y="1914503"/>
                </a:moveTo>
                <a:cubicBezTo>
                  <a:pt x="7107625" y="1914503"/>
                  <a:pt x="7110173" y="1914723"/>
                  <a:pt x="7112736" y="1915166"/>
                </a:cubicBezTo>
                <a:cubicBezTo>
                  <a:pt x="7115298" y="1915607"/>
                  <a:pt x="7117714" y="1916196"/>
                  <a:pt x="7119982" y="1916933"/>
                </a:cubicBezTo>
                <a:cubicBezTo>
                  <a:pt x="7122250" y="1917669"/>
                  <a:pt x="7124267" y="1918494"/>
                  <a:pt x="7126035" y="1919408"/>
                </a:cubicBezTo>
                <a:cubicBezTo>
                  <a:pt x="7127802" y="1920321"/>
                  <a:pt x="7128966" y="1921057"/>
                  <a:pt x="7129525" y="1921617"/>
                </a:cubicBezTo>
                <a:cubicBezTo>
                  <a:pt x="7130085" y="1922176"/>
                  <a:pt x="7130453" y="1922618"/>
                  <a:pt x="7130630" y="1922942"/>
                </a:cubicBezTo>
                <a:cubicBezTo>
                  <a:pt x="7130807" y="1923266"/>
                  <a:pt x="7130954" y="1923679"/>
                  <a:pt x="7131072" y="1924179"/>
                </a:cubicBezTo>
                <a:cubicBezTo>
                  <a:pt x="7131190" y="1924681"/>
                  <a:pt x="7131278" y="1925284"/>
                  <a:pt x="7131337" y="1925990"/>
                </a:cubicBezTo>
                <a:cubicBezTo>
                  <a:pt x="7131396" y="1926697"/>
                  <a:pt x="7131425" y="1927610"/>
                  <a:pt x="7131425" y="1928730"/>
                </a:cubicBezTo>
                <a:cubicBezTo>
                  <a:pt x="7131425" y="1929790"/>
                  <a:pt x="7131381" y="1930733"/>
                  <a:pt x="7131293" y="1931558"/>
                </a:cubicBezTo>
                <a:cubicBezTo>
                  <a:pt x="7131204" y="1932383"/>
                  <a:pt x="7131072" y="1933075"/>
                  <a:pt x="7130895" y="1933634"/>
                </a:cubicBezTo>
                <a:cubicBezTo>
                  <a:pt x="7130718" y="1934195"/>
                  <a:pt x="7130468" y="1934606"/>
                  <a:pt x="7130144" y="1934871"/>
                </a:cubicBezTo>
                <a:cubicBezTo>
                  <a:pt x="7129820" y="1935137"/>
                  <a:pt x="7129452" y="1935269"/>
                  <a:pt x="7129039" y="1935269"/>
                </a:cubicBezTo>
                <a:cubicBezTo>
                  <a:pt x="7128392" y="1935269"/>
                  <a:pt x="7127375" y="1934857"/>
                  <a:pt x="7125991" y="1934032"/>
                </a:cubicBezTo>
                <a:cubicBezTo>
                  <a:pt x="7124606" y="1933208"/>
                  <a:pt x="7122913" y="1932280"/>
                  <a:pt x="7120910" y="1931249"/>
                </a:cubicBezTo>
                <a:cubicBezTo>
                  <a:pt x="7118907" y="1930218"/>
                  <a:pt x="7116535" y="1929275"/>
                  <a:pt x="7113796" y="1928420"/>
                </a:cubicBezTo>
                <a:cubicBezTo>
                  <a:pt x="7111057" y="1927567"/>
                  <a:pt x="7107979" y="1927140"/>
                  <a:pt x="7104562" y="1927140"/>
                </a:cubicBezTo>
                <a:cubicBezTo>
                  <a:pt x="7101380" y="1927140"/>
                  <a:pt x="7098612" y="1927567"/>
                  <a:pt x="7096255" y="1928420"/>
                </a:cubicBezTo>
                <a:cubicBezTo>
                  <a:pt x="7093899" y="1929275"/>
                  <a:pt x="7091955" y="1930409"/>
                  <a:pt x="7090423" y="1931823"/>
                </a:cubicBezTo>
                <a:cubicBezTo>
                  <a:pt x="7088892" y="1933237"/>
                  <a:pt x="7087743" y="1934915"/>
                  <a:pt x="7086977" y="1936860"/>
                </a:cubicBezTo>
                <a:cubicBezTo>
                  <a:pt x="7086211" y="1938804"/>
                  <a:pt x="7085828" y="1940866"/>
                  <a:pt x="7085828" y="1943045"/>
                </a:cubicBezTo>
                <a:cubicBezTo>
                  <a:pt x="7085828" y="1946227"/>
                  <a:pt x="7086565" y="1948966"/>
                  <a:pt x="7088037" y="1951264"/>
                </a:cubicBezTo>
                <a:cubicBezTo>
                  <a:pt x="7089510" y="1953561"/>
                  <a:pt x="7091469" y="1955594"/>
                  <a:pt x="7093914" y="1957361"/>
                </a:cubicBezTo>
                <a:cubicBezTo>
                  <a:pt x="7096359" y="1959128"/>
                  <a:pt x="7099142" y="1960748"/>
                  <a:pt x="7102264" y="1962221"/>
                </a:cubicBezTo>
                <a:cubicBezTo>
                  <a:pt x="7105387" y="1963694"/>
                  <a:pt x="7108568" y="1965181"/>
                  <a:pt x="7111808" y="1966684"/>
                </a:cubicBezTo>
                <a:cubicBezTo>
                  <a:pt x="7115048" y="1968186"/>
                  <a:pt x="7118229" y="1969835"/>
                  <a:pt x="7121351" y="1971632"/>
                </a:cubicBezTo>
                <a:cubicBezTo>
                  <a:pt x="7124474" y="1973429"/>
                  <a:pt x="7127257" y="1975550"/>
                  <a:pt x="7129702" y="1977995"/>
                </a:cubicBezTo>
                <a:cubicBezTo>
                  <a:pt x="7132147" y="1980439"/>
                  <a:pt x="7134120" y="1983326"/>
                  <a:pt x="7135623" y="1986655"/>
                </a:cubicBezTo>
                <a:cubicBezTo>
                  <a:pt x="7137125" y="1989983"/>
                  <a:pt x="7137876" y="1993915"/>
                  <a:pt x="7137876" y="1998451"/>
                </a:cubicBezTo>
                <a:cubicBezTo>
                  <a:pt x="7137876" y="2003812"/>
                  <a:pt x="7136889" y="2008584"/>
                  <a:pt x="7134916" y="2012767"/>
                </a:cubicBezTo>
                <a:cubicBezTo>
                  <a:pt x="7132943" y="2016950"/>
                  <a:pt x="7130203" y="2020499"/>
                  <a:pt x="7126698" y="2023415"/>
                </a:cubicBezTo>
                <a:cubicBezTo>
                  <a:pt x="7123193" y="2026331"/>
                  <a:pt x="7119069" y="2028526"/>
                  <a:pt x="7114326" y="2029998"/>
                </a:cubicBezTo>
                <a:cubicBezTo>
                  <a:pt x="7109584" y="2031471"/>
                  <a:pt x="7104473" y="2032207"/>
                  <a:pt x="7098995" y="2032207"/>
                </a:cubicBezTo>
                <a:cubicBezTo>
                  <a:pt x="7095166" y="2032207"/>
                  <a:pt x="7091616" y="2031884"/>
                  <a:pt x="7088346" y="2031236"/>
                </a:cubicBezTo>
                <a:cubicBezTo>
                  <a:pt x="7085077" y="2030587"/>
                  <a:pt x="7082161" y="2029792"/>
                  <a:pt x="7079598" y="2028850"/>
                </a:cubicBezTo>
                <a:cubicBezTo>
                  <a:pt x="7077035" y="2027907"/>
                  <a:pt x="7074886" y="2026935"/>
                  <a:pt x="7073147" y="2025933"/>
                </a:cubicBezTo>
                <a:cubicBezTo>
                  <a:pt x="7071410" y="2024932"/>
                  <a:pt x="7070202" y="2024078"/>
                  <a:pt x="7069524" y="2023371"/>
                </a:cubicBezTo>
                <a:cubicBezTo>
                  <a:pt x="7068847" y="2022664"/>
                  <a:pt x="7068346" y="2021765"/>
                  <a:pt x="7068022" y="2020675"/>
                </a:cubicBezTo>
                <a:cubicBezTo>
                  <a:pt x="7067698" y="2019586"/>
                  <a:pt x="7067536" y="2018128"/>
                  <a:pt x="7067536" y="2016301"/>
                </a:cubicBezTo>
                <a:cubicBezTo>
                  <a:pt x="7067536" y="2015006"/>
                  <a:pt x="7067595" y="2013930"/>
                  <a:pt x="7067713" y="2013076"/>
                </a:cubicBezTo>
                <a:cubicBezTo>
                  <a:pt x="7067831" y="2012222"/>
                  <a:pt x="7068008" y="2011530"/>
                  <a:pt x="7068243" y="2010999"/>
                </a:cubicBezTo>
                <a:cubicBezTo>
                  <a:pt x="7068479" y="2010470"/>
                  <a:pt x="7068773" y="2010101"/>
                  <a:pt x="7069127" y="2009895"/>
                </a:cubicBezTo>
                <a:cubicBezTo>
                  <a:pt x="7069480" y="2009689"/>
                  <a:pt x="7069893" y="2009586"/>
                  <a:pt x="7070364" y="2009586"/>
                </a:cubicBezTo>
                <a:cubicBezTo>
                  <a:pt x="7071189" y="2009586"/>
                  <a:pt x="7072352" y="2010087"/>
                  <a:pt x="7073854" y="2011088"/>
                </a:cubicBezTo>
                <a:cubicBezTo>
                  <a:pt x="7075357" y="2012089"/>
                  <a:pt x="7077286" y="2013179"/>
                  <a:pt x="7079642" y="2014357"/>
                </a:cubicBezTo>
                <a:cubicBezTo>
                  <a:pt x="7081999" y="2015536"/>
                  <a:pt x="7084841" y="2016640"/>
                  <a:pt x="7088170" y="2017671"/>
                </a:cubicBezTo>
                <a:cubicBezTo>
                  <a:pt x="7091499" y="2018702"/>
                  <a:pt x="7095342" y="2019218"/>
                  <a:pt x="7099702" y="2019218"/>
                </a:cubicBezTo>
                <a:cubicBezTo>
                  <a:pt x="7103001" y="2019218"/>
                  <a:pt x="7106020" y="2018775"/>
                  <a:pt x="7108759" y="2017892"/>
                </a:cubicBezTo>
                <a:cubicBezTo>
                  <a:pt x="7111498" y="2017008"/>
                  <a:pt x="7113855" y="2015756"/>
                  <a:pt x="7115828" y="2014137"/>
                </a:cubicBezTo>
                <a:cubicBezTo>
                  <a:pt x="7117802" y="2012517"/>
                  <a:pt x="7119319" y="2010528"/>
                  <a:pt x="7120379" y="2008171"/>
                </a:cubicBezTo>
                <a:cubicBezTo>
                  <a:pt x="7121440" y="2005815"/>
                  <a:pt x="7121970" y="2003135"/>
                  <a:pt x="7121970" y="2000130"/>
                </a:cubicBezTo>
                <a:cubicBezTo>
                  <a:pt x="7121970" y="1996891"/>
                  <a:pt x="7121234" y="1994121"/>
                  <a:pt x="7119761" y="1991824"/>
                </a:cubicBezTo>
                <a:cubicBezTo>
                  <a:pt x="7118288" y="1989526"/>
                  <a:pt x="7116344" y="1987509"/>
                  <a:pt x="7113929" y="1985771"/>
                </a:cubicBezTo>
                <a:cubicBezTo>
                  <a:pt x="7111514" y="1984034"/>
                  <a:pt x="7108759" y="1982442"/>
                  <a:pt x="7105666" y="1980999"/>
                </a:cubicBezTo>
                <a:cubicBezTo>
                  <a:pt x="7102573" y="1979555"/>
                  <a:pt x="7099407" y="1978083"/>
                  <a:pt x="7096167" y="1976580"/>
                </a:cubicBezTo>
                <a:cubicBezTo>
                  <a:pt x="7092927" y="1975078"/>
                  <a:pt x="7089775" y="1973414"/>
                  <a:pt x="7086712" y="1971588"/>
                </a:cubicBezTo>
                <a:cubicBezTo>
                  <a:pt x="7083648" y="1969762"/>
                  <a:pt x="7080909" y="1967611"/>
                  <a:pt x="7078494" y="1965137"/>
                </a:cubicBezTo>
                <a:cubicBezTo>
                  <a:pt x="7076079" y="1962663"/>
                  <a:pt x="7074119" y="1959761"/>
                  <a:pt x="7072617" y="1956433"/>
                </a:cubicBezTo>
                <a:cubicBezTo>
                  <a:pt x="7071115" y="1953105"/>
                  <a:pt x="7070364" y="1949114"/>
                  <a:pt x="7070364" y="1944460"/>
                </a:cubicBezTo>
                <a:cubicBezTo>
                  <a:pt x="7070364" y="1939688"/>
                  <a:pt x="7071233" y="1935431"/>
                  <a:pt x="7072971" y="1931691"/>
                </a:cubicBezTo>
                <a:cubicBezTo>
                  <a:pt x="7074709" y="1927950"/>
                  <a:pt x="7077124" y="1924813"/>
                  <a:pt x="7080217" y="1922279"/>
                </a:cubicBezTo>
                <a:cubicBezTo>
                  <a:pt x="7083310" y="1919746"/>
                  <a:pt x="7086992" y="1917817"/>
                  <a:pt x="7091263" y="1916491"/>
                </a:cubicBezTo>
                <a:cubicBezTo>
                  <a:pt x="7095534" y="1915166"/>
                  <a:pt x="7100143" y="1914503"/>
                  <a:pt x="7105092" y="1914503"/>
                </a:cubicBezTo>
                <a:close/>
                <a:moveTo>
                  <a:pt x="6638367" y="1914503"/>
                </a:moveTo>
                <a:cubicBezTo>
                  <a:pt x="6640900" y="1914503"/>
                  <a:pt x="6643448" y="1914723"/>
                  <a:pt x="6646011" y="1915166"/>
                </a:cubicBezTo>
                <a:cubicBezTo>
                  <a:pt x="6648573" y="1915607"/>
                  <a:pt x="6650989" y="1916196"/>
                  <a:pt x="6653257" y="1916933"/>
                </a:cubicBezTo>
                <a:cubicBezTo>
                  <a:pt x="6655525" y="1917669"/>
                  <a:pt x="6657542" y="1918494"/>
                  <a:pt x="6659310" y="1919408"/>
                </a:cubicBezTo>
                <a:cubicBezTo>
                  <a:pt x="6661077" y="1920321"/>
                  <a:pt x="6662241" y="1921057"/>
                  <a:pt x="6662800" y="1921617"/>
                </a:cubicBezTo>
                <a:cubicBezTo>
                  <a:pt x="6663360" y="1922176"/>
                  <a:pt x="6663728" y="1922618"/>
                  <a:pt x="6663905" y="1922942"/>
                </a:cubicBezTo>
                <a:cubicBezTo>
                  <a:pt x="6664082" y="1923266"/>
                  <a:pt x="6664229" y="1923679"/>
                  <a:pt x="6664347" y="1924179"/>
                </a:cubicBezTo>
                <a:cubicBezTo>
                  <a:pt x="6664465" y="1924681"/>
                  <a:pt x="6664553" y="1925284"/>
                  <a:pt x="6664612" y="1925990"/>
                </a:cubicBezTo>
                <a:cubicBezTo>
                  <a:pt x="6664671" y="1926697"/>
                  <a:pt x="6664700" y="1927610"/>
                  <a:pt x="6664700" y="1928730"/>
                </a:cubicBezTo>
                <a:cubicBezTo>
                  <a:pt x="6664700" y="1929790"/>
                  <a:pt x="6664656" y="1930733"/>
                  <a:pt x="6664568" y="1931558"/>
                </a:cubicBezTo>
                <a:cubicBezTo>
                  <a:pt x="6664479" y="1932383"/>
                  <a:pt x="6664347" y="1933075"/>
                  <a:pt x="6664170" y="1933634"/>
                </a:cubicBezTo>
                <a:cubicBezTo>
                  <a:pt x="6663993" y="1934195"/>
                  <a:pt x="6663743" y="1934606"/>
                  <a:pt x="6663419" y="1934871"/>
                </a:cubicBezTo>
                <a:cubicBezTo>
                  <a:pt x="6663095" y="1935137"/>
                  <a:pt x="6662727" y="1935269"/>
                  <a:pt x="6662314" y="1935269"/>
                </a:cubicBezTo>
                <a:cubicBezTo>
                  <a:pt x="6661667" y="1935269"/>
                  <a:pt x="6660650" y="1934857"/>
                  <a:pt x="6659266" y="1934032"/>
                </a:cubicBezTo>
                <a:cubicBezTo>
                  <a:pt x="6657881" y="1933208"/>
                  <a:pt x="6656188" y="1932280"/>
                  <a:pt x="6654185" y="1931249"/>
                </a:cubicBezTo>
                <a:cubicBezTo>
                  <a:pt x="6652182" y="1930218"/>
                  <a:pt x="6649810" y="1929275"/>
                  <a:pt x="6647071" y="1928420"/>
                </a:cubicBezTo>
                <a:cubicBezTo>
                  <a:pt x="6644332" y="1927567"/>
                  <a:pt x="6641254" y="1927140"/>
                  <a:pt x="6637837" y="1927140"/>
                </a:cubicBezTo>
                <a:cubicBezTo>
                  <a:pt x="6634655" y="1927140"/>
                  <a:pt x="6631887" y="1927567"/>
                  <a:pt x="6629530" y="1928420"/>
                </a:cubicBezTo>
                <a:cubicBezTo>
                  <a:pt x="6627174" y="1929275"/>
                  <a:pt x="6625230" y="1930409"/>
                  <a:pt x="6623698" y="1931823"/>
                </a:cubicBezTo>
                <a:cubicBezTo>
                  <a:pt x="6622167" y="1933237"/>
                  <a:pt x="6621018" y="1934915"/>
                  <a:pt x="6620252" y="1936860"/>
                </a:cubicBezTo>
                <a:cubicBezTo>
                  <a:pt x="6619486" y="1938804"/>
                  <a:pt x="6619103" y="1940866"/>
                  <a:pt x="6619103" y="1943045"/>
                </a:cubicBezTo>
                <a:cubicBezTo>
                  <a:pt x="6619103" y="1946227"/>
                  <a:pt x="6619840" y="1948966"/>
                  <a:pt x="6621312" y="1951264"/>
                </a:cubicBezTo>
                <a:cubicBezTo>
                  <a:pt x="6622785" y="1953561"/>
                  <a:pt x="6624744" y="1955594"/>
                  <a:pt x="6627189" y="1957361"/>
                </a:cubicBezTo>
                <a:cubicBezTo>
                  <a:pt x="6629634" y="1959128"/>
                  <a:pt x="6632417" y="1960748"/>
                  <a:pt x="6635539" y="1962221"/>
                </a:cubicBezTo>
                <a:cubicBezTo>
                  <a:pt x="6638662" y="1963694"/>
                  <a:pt x="6641843" y="1965181"/>
                  <a:pt x="6645083" y="1966684"/>
                </a:cubicBezTo>
                <a:cubicBezTo>
                  <a:pt x="6648323" y="1968186"/>
                  <a:pt x="6651504" y="1969835"/>
                  <a:pt x="6654626" y="1971632"/>
                </a:cubicBezTo>
                <a:cubicBezTo>
                  <a:pt x="6657749" y="1973429"/>
                  <a:pt x="6660532" y="1975550"/>
                  <a:pt x="6662977" y="1977995"/>
                </a:cubicBezTo>
                <a:cubicBezTo>
                  <a:pt x="6665422" y="1980439"/>
                  <a:pt x="6667395" y="1983326"/>
                  <a:pt x="6668898" y="1986655"/>
                </a:cubicBezTo>
                <a:cubicBezTo>
                  <a:pt x="6670400" y="1989983"/>
                  <a:pt x="6671151" y="1993915"/>
                  <a:pt x="6671151" y="1998451"/>
                </a:cubicBezTo>
                <a:cubicBezTo>
                  <a:pt x="6671151" y="2003812"/>
                  <a:pt x="6670164" y="2008584"/>
                  <a:pt x="6668191" y="2012767"/>
                </a:cubicBezTo>
                <a:cubicBezTo>
                  <a:pt x="6666218" y="2016950"/>
                  <a:pt x="6663478" y="2020499"/>
                  <a:pt x="6659973" y="2023415"/>
                </a:cubicBezTo>
                <a:cubicBezTo>
                  <a:pt x="6656468" y="2026331"/>
                  <a:pt x="6652344" y="2028526"/>
                  <a:pt x="6647601" y="2029998"/>
                </a:cubicBezTo>
                <a:cubicBezTo>
                  <a:pt x="6642859" y="2031471"/>
                  <a:pt x="6637748" y="2032207"/>
                  <a:pt x="6632270" y="2032207"/>
                </a:cubicBezTo>
                <a:cubicBezTo>
                  <a:pt x="6628441" y="2032207"/>
                  <a:pt x="6624891" y="2031884"/>
                  <a:pt x="6621621" y="2031236"/>
                </a:cubicBezTo>
                <a:cubicBezTo>
                  <a:pt x="6618352" y="2030587"/>
                  <a:pt x="6615436" y="2029792"/>
                  <a:pt x="6612873" y="2028850"/>
                </a:cubicBezTo>
                <a:cubicBezTo>
                  <a:pt x="6610310" y="2027907"/>
                  <a:pt x="6608161" y="2026935"/>
                  <a:pt x="6606422" y="2025933"/>
                </a:cubicBezTo>
                <a:cubicBezTo>
                  <a:pt x="6604685" y="2024932"/>
                  <a:pt x="6603477" y="2024078"/>
                  <a:pt x="6602799" y="2023371"/>
                </a:cubicBezTo>
                <a:cubicBezTo>
                  <a:pt x="6602122" y="2022664"/>
                  <a:pt x="6601621" y="2021765"/>
                  <a:pt x="6601297" y="2020675"/>
                </a:cubicBezTo>
                <a:cubicBezTo>
                  <a:pt x="6600973" y="2019586"/>
                  <a:pt x="6600811" y="2018128"/>
                  <a:pt x="6600811" y="2016301"/>
                </a:cubicBezTo>
                <a:cubicBezTo>
                  <a:pt x="6600811" y="2015006"/>
                  <a:pt x="6600870" y="2013930"/>
                  <a:pt x="6600988" y="2013076"/>
                </a:cubicBezTo>
                <a:cubicBezTo>
                  <a:pt x="6601106" y="2012222"/>
                  <a:pt x="6601283" y="2011530"/>
                  <a:pt x="6601518" y="2010999"/>
                </a:cubicBezTo>
                <a:cubicBezTo>
                  <a:pt x="6601754" y="2010470"/>
                  <a:pt x="6602048" y="2010101"/>
                  <a:pt x="6602402" y="2009895"/>
                </a:cubicBezTo>
                <a:cubicBezTo>
                  <a:pt x="6602755" y="2009689"/>
                  <a:pt x="6603168" y="2009586"/>
                  <a:pt x="6603639" y="2009586"/>
                </a:cubicBezTo>
                <a:cubicBezTo>
                  <a:pt x="6604464" y="2009586"/>
                  <a:pt x="6605627" y="2010087"/>
                  <a:pt x="6607129" y="2011088"/>
                </a:cubicBezTo>
                <a:cubicBezTo>
                  <a:pt x="6608632" y="2012089"/>
                  <a:pt x="6610561" y="2013179"/>
                  <a:pt x="6612917" y="2014357"/>
                </a:cubicBezTo>
                <a:cubicBezTo>
                  <a:pt x="6615274" y="2015536"/>
                  <a:pt x="6618116" y="2016640"/>
                  <a:pt x="6621445" y="2017671"/>
                </a:cubicBezTo>
                <a:cubicBezTo>
                  <a:pt x="6624774" y="2018702"/>
                  <a:pt x="6628617" y="2019218"/>
                  <a:pt x="6632977" y="2019218"/>
                </a:cubicBezTo>
                <a:cubicBezTo>
                  <a:pt x="6636276" y="2019218"/>
                  <a:pt x="6639295" y="2018775"/>
                  <a:pt x="6642034" y="2017892"/>
                </a:cubicBezTo>
                <a:cubicBezTo>
                  <a:pt x="6644773" y="2017008"/>
                  <a:pt x="6647130" y="2015756"/>
                  <a:pt x="6649103" y="2014137"/>
                </a:cubicBezTo>
                <a:cubicBezTo>
                  <a:pt x="6651077" y="2012517"/>
                  <a:pt x="6652594" y="2010528"/>
                  <a:pt x="6653654" y="2008171"/>
                </a:cubicBezTo>
                <a:cubicBezTo>
                  <a:pt x="6654715" y="2005815"/>
                  <a:pt x="6655245" y="2003135"/>
                  <a:pt x="6655245" y="2000130"/>
                </a:cubicBezTo>
                <a:cubicBezTo>
                  <a:pt x="6655245" y="1996891"/>
                  <a:pt x="6654509" y="1994121"/>
                  <a:pt x="6653036" y="1991824"/>
                </a:cubicBezTo>
                <a:cubicBezTo>
                  <a:pt x="6651563" y="1989526"/>
                  <a:pt x="6649619" y="1987509"/>
                  <a:pt x="6647204" y="1985771"/>
                </a:cubicBezTo>
                <a:cubicBezTo>
                  <a:pt x="6644789" y="1984034"/>
                  <a:pt x="6642034" y="1982442"/>
                  <a:pt x="6638941" y="1980999"/>
                </a:cubicBezTo>
                <a:cubicBezTo>
                  <a:pt x="6635848" y="1979555"/>
                  <a:pt x="6632682" y="1978083"/>
                  <a:pt x="6629442" y="1976580"/>
                </a:cubicBezTo>
                <a:cubicBezTo>
                  <a:pt x="6626202" y="1975078"/>
                  <a:pt x="6623050" y="1973414"/>
                  <a:pt x="6619987" y="1971588"/>
                </a:cubicBezTo>
                <a:cubicBezTo>
                  <a:pt x="6616923" y="1969762"/>
                  <a:pt x="6614184" y="1967611"/>
                  <a:pt x="6611769" y="1965137"/>
                </a:cubicBezTo>
                <a:cubicBezTo>
                  <a:pt x="6609354" y="1962663"/>
                  <a:pt x="6607394" y="1959761"/>
                  <a:pt x="6605892" y="1956433"/>
                </a:cubicBezTo>
                <a:cubicBezTo>
                  <a:pt x="6604390" y="1953105"/>
                  <a:pt x="6603639" y="1949114"/>
                  <a:pt x="6603639" y="1944460"/>
                </a:cubicBezTo>
                <a:cubicBezTo>
                  <a:pt x="6603639" y="1939688"/>
                  <a:pt x="6604508" y="1935431"/>
                  <a:pt x="6606246" y="1931691"/>
                </a:cubicBezTo>
                <a:cubicBezTo>
                  <a:pt x="6607984" y="1927950"/>
                  <a:pt x="6610399" y="1924813"/>
                  <a:pt x="6613492" y="1922279"/>
                </a:cubicBezTo>
                <a:cubicBezTo>
                  <a:pt x="6616585" y="1919746"/>
                  <a:pt x="6620267" y="1917817"/>
                  <a:pt x="6624538" y="1916491"/>
                </a:cubicBezTo>
                <a:cubicBezTo>
                  <a:pt x="6628809" y="1915166"/>
                  <a:pt x="6633418" y="1914503"/>
                  <a:pt x="6638367" y="1914503"/>
                </a:cubicBezTo>
                <a:close/>
                <a:moveTo>
                  <a:pt x="6162117" y="1914503"/>
                </a:moveTo>
                <a:cubicBezTo>
                  <a:pt x="6164650" y="1914503"/>
                  <a:pt x="6167198" y="1914723"/>
                  <a:pt x="6169761" y="1915166"/>
                </a:cubicBezTo>
                <a:cubicBezTo>
                  <a:pt x="6172323" y="1915607"/>
                  <a:pt x="6174739" y="1916196"/>
                  <a:pt x="6177007" y="1916933"/>
                </a:cubicBezTo>
                <a:cubicBezTo>
                  <a:pt x="6179275" y="1917669"/>
                  <a:pt x="6181292" y="1918494"/>
                  <a:pt x="6183060" y="1919408"/>
                </a:cubicBezTo>
                <a:cubicBezTo>
                  <a:pt x="6184827" y="1920321"/>
                  <a:pt x="6185991" y="1921057"/>
                  <a:pt x="6186550" y="1921617"/>
                </a:cubicBezTo>
                <a:cubicBezTo>
                  <a:pt x="6187110" y="1922176"/>
                  <a:pt x="6187478" y="1922618"/>
                  <a:pt x="6187655" y="1922942"/>
                </a:cubicBezTo>
                <a:cubicBezTo>
                  <a:pt x="6187832" y="1923266"/>
                  <a:pt x="6187979" y="1923679"/>
                  <a:pt x="6188097" y="1924179"/>
                </a:cubicBezTo>
                <a:cubicBezTo>
                  <a:pt x="6188215" y="1924681"/>
                  <a:pt x="6188303" y="1925284"/>
                  <a:pt x="6188362" y="1925990"/>
                </a:cubicBezTo>
                <a:cubicBezTo>
                  <a:pt x="6188421" y="1926697"/>
                  <a:pt x="6188450" y="1927610"/>
                  <a:pt x="6188450" y="1928730"/>
                </a:cubicBezTo>
                <a:cubicBezTo>
                  <a:pt x="6188450" y="1929790"/>
                  <a:pt x="6188406" y="1930733"/>
                  <a:pt x="6188318" y="1931558"/>
                </a:cubicBezTo>
                <a:cubicBezTo>
                  <a:pt x="6188229" y="1932383"/>
                  <a:pt x="6188097" y="1933075"/>
                  <a:pt x="6187920" y="1933634"/>
                </a:cubicBezTo>
                <a:cubicBezTo>
                  <a:pt x="6187743" y="1934195"/>
                  <a:pt x="6187493" y="1934606"/>
                  <a:pt x="6187169" y="1934871"/>
                </a:cubicBezTo>
                <a:cubicBezTo>
                  <a:pt x="6186845" y="1935137"/>
                  <a:pt x="6186477" y="1935269"/>
                  <a:pt x="6186064" y="1935269"/>
                </a:cubicBezTo>
                <a:cubicBezTo>
                  <a:pt x="6185417" y="1935269"/>
                  <a:pt x="6184400" y="1934857"/>
                  <a:pt x="6183016" y="1934032"/>
                </a:cubicBezTo>
                <a:cubicBezTo>
                  <a:pt x="6181631" y="1933208"/>
                  <a:pt x="6179938" y="1932280"/>
                  <a:pt x="6177935" y="1931249"/>
                </a:cubicBezTo>
                <a:cubicBezTo>
                  <a:pt x="6175932" y="1930218"/>
                  <a:pt x="6173560" y="1929275"/>
                  <a:pt x="6170821" y="1928420"/>
                </a:cubicBezTo>
                <a:cubicBezTo>
                  <a:pt x="6168082" y="1927567"/>
                  <a:pt x="6165004" y="1927140"/>
                  <a:pt x="6161587" y="1927140"/>
                </a:cubicBezTo>
                <a:cubicBezTo>
                  <a:pt x="6158405" y="1927140"/>
                  <a:pt x="6155637" y="1927567"/>
                  <a:pt x="6153280" y="1928420"/>
                </a:cubicBezTo>
                <a:cubicBezTo>
                  <a:pt x="6150924" y="1929275"/>
                  <a:pt x="6148980" y="1930409"/>
                  <a:pt x="6147448" y="1931823"/>
                </a:cubicBezTo>
                <a:cubicBezTo>
                  <a:pt x="6145917" y="1933237"/>
                  <a:pt x="6144768" y="1934915"/>
                  <a:pt x="6144002" y="1936860"/>
                </a:cubicBezTo>
                <a:cubicBezTo>
                  <a:pt x="6143236" y="1938804"/>
                  <a:pt x="6142853" y="1940866"/>
                  <a:pt x="6142853" y="1943045"/>
                </a:cubicBezTo>
                <a:cubicBezTo>
                  <a:pt x="6142853" y="1946227"/>
                  <a:pt x="6143590" y="1948966"/>
                  <a:pt x="6145062" y="1951264"/>
                </a:cubicBezTo>
                <a:cubicBezTo>
                  <a:pt x="6146535" y="1953561"/>
                  <a:pt x="6148494" y="1955594"/>
                  <a:pt x="6150939" y="1957361"/>
                </a:cubicBezTo>
                <a:cubicBezTo>
                  <a:pt x="6153384" y="1959128"/>
                  <a:pt x="6156167" y="1960748"/>
                  <a:pt x="6159289" y="1962221"/>
                </a:cubicBezTo>
                <a:cubicBezTo>
                  <a:pt x="6162412" y="1963694"/>
                  <a:pt x="6165593" y="1965181"/>
                  <a:pt x="6168833" y="1966684"/>
                </a:cubicBezTo>
                <a:cubicBezTo>
                  <a:pt x="6172073" y="1968186"/>
                  <a:pt x="6175254" y="1969835"/>
                  <a:pt x="6178376" y="1971632"/>
                </a:cubicBezTo>
                <a:cubicBezTo>
                  <a:pt x="6181499" y="1973429"/>
                  <a:pt x="6184282" y="1975550"/>
                  <a:pt x="6186727" y="1977995"/>
                </a:cubicBezTo>
                <a:cubicBezTo>
                  <a:pt x="6189172" y="1980439"/>
                  <a:pt x="6191145" y="1983326"/>
                  <a:pt x="6192648" y="1986655"/>
                </a:cubicBezTo>
                <a:cubicBezTo>
                  <a:pt x="6194150" y="1989983"/>
                  <a:pt x="6194901" y="1993915"/>
                  <a:pt x="6194901" y="1998451"/>
                </a:cubicBezTo>
                <a:cubicBezTo>
                  <a:pt x="6194901" y="2003812"/>
                  <a:pt x="6193914" y="2008584"/>
                  <a:pt x="6191941" y="2012767"/>
                </a:cubicBezTo>
                <a:cubicBezTo>
                  <a:pt x="6189968" y="2016950"/>
                  <a:pt x="6187228" y="2020499"/>
                  <a:pt x="6183723" y="2023415"/>
                </a:cubicBezTo>
                <a:cubicBezTo>
                  <a:pt x="6180218" y="2026331"/>
                  <a:pt x="6176094" y="2028526"/>
                  <a:pt x="6171351" y="2029998"/>
                </a:cubicBezTo>
                <a:cubicBezTo>
                  <a:pt x="6166609" y="2031471"/>
                  <a:pt x="6161498" y="2032207"/>
                  <a:pt x="6156020" y="2032207"/>
                </a:cubicBezTo>
                <a:cubicBezTo>
                  <a:pt x="6152191" y="2032207"/>
                  <a:pt x="6148641" y="2031884"/>
                  <a:pt x="6145371" y="2031236"/>
                </a:cubicBezTo>
                <a:cubicBezTo>
                  <a:pt x="6142102" y="2030587"/>
                  <a:pt x="6139186" y="2029792"/>
                  <a:pt x="6136623" y="2028850"/>
                </a:cubicBezTo>
                <a:cubicBezTo>
                  <a:pt x="6134060" y="2027907"/>
                  <a:pt x="6131911" y="2026935"/>
                  <a:pt x="6130172" y="2025933"/>
                </a:cubicBezTo>
                <a:cubicBezTo>
                  <a:pt x="6128435" y="2024932"/>
                  <a:pt x="6127227" y="2024078"/>
                  <a:pt x="6126549" y="2023371"/>
                </a:cubicBezTo>
                <a:cubicBezTo>
                  <a:pt x="6125872" y="2022664"/>
                  <a:pt x="6125371" y="2021765"/>
                  <a:pt x="6125047" y="2020675"/>
                </a:cubicBezTo>
                <a:cubicBezTo>
                  <a:pt x="6124723" y="2019586"/>
                  <a:pt x="6124561" y="2018128"/>
                  <a:pt x="6124561" y="2016301"/>
                </a:cubicBezTo>
                <a:cubicBezTo>
                  <a:pt x="6124561" y="2015006"/>
                  <a:pt x="6124620" y="2013930"/>
                  <a:pt x="6124738" y="2013076"/>
                </a:cubicBezTo>
                <a:cubicBezTo>
                  <a:pt x="6124856" y="2012222"/>
                  <a:pt x="6125033" y="2011530"/>
                  <a:pt x="6125268" y="2010999"/>
                </a:cubicBezTo>
                <a:cubicBezTo>
                  <a:pt x="6125504" y="2010470"/>
                  <a:pt x="6125798" y="2010101"/>
                  <a:pt x="6126152" y="2009895"/>
                </a:cubicBezTo>
                <a:cubicBezTo>
                  <a:pt x="6126505" y="2009689"/>
                  <a:pt x="6126918" y="2009586"/>
                  <a:pt x="6127389" y="2009586"/>
                </a:cubicBezTo>
                <a:cubicBezTo>
                  <a:pt x="6128214" y="2009586"/>
                  <a:pt x="6129377" y="2010087"/>
                  <a:pt x="6130879" y="2011088"/>
                </a:cubicBezTo>
                <a:cubicBezTo>
                  <a:pt x="6132382" y="2012089"/>
                  <a:pt x="6134311" y="2013179"/>
                  <a:pt x="6136667" y="2014357"/>
                </a:cubicBezTo>
                <a:cubicBezTo>
                  <a:pt x="6139024" y="2015536"/>
                  <a:pt x="6141866" y="2016640"/>
                  <a:pt x="6145195" y="2017671"/>
                </a:cubicBezTo>
                <a:cubicBezTo>
                  <a:pt x="6148524" y="2018702"/>
                  <a:pt x="6152367" y="2019218"/>
                  <a:pt x="6156727" y="2019218"/>
                </a:cubicBezTo>
                <a:cubicBezTo>
                  <a:pt x="6160026" y="2019218"/>
                  <a:pt x="6163045" y="2018775"/>
                  <a:pt x="6165784" y="2017892"/>
                </a:cubicBezTo>
                <a:cubicBezTo>
                  <a:pt x="6168523" y="2017008"/>
                  <a:pt x="6170880" y="2015756"/>
                  <a:pt x="6172853" y="2014137"/>
                </a:cubicBezTo>
                <a:cubicBezTo>
                  <a:pt x="6174827" y="2012517"/>
                  <a:pt x="6176344" y="2010528"/>
                  <a:pt x="6177404" y="2008171"/>
                </a:cubicBezTo>
                <a:cubicBezTo>
                  <a:pt x="6178465" y="2005815"/>
                  <a:pt x="6178995" y="2003135"/>
                  <a:pt x="6178995" y="2000130"/>
                </a:cubicBezTo>
                <a:cubicBezTo>
                  <a:pt x="6178995" y="1996891"/>
                  <a:pt x="6178259" y="1994121"/>
                  <a:pt x="6176786" y="1991824"/>
                </a:cubicBezTo>
                <a:cubicBezTo>
                  <a:pt x="6175313" y="1989526"/>
                  <a:pt x="6173369" y="1987509"/>
                  <a:pt x="6170954" y="1985771"/>
                </a:cubicBezTo>
                <a:cubicBezTo>
                  <a:pt x="6168539" y="1984034"/>
                  <a:pt x="6165784" y="1982442"/>
                  <a:pt x="6162691" y="1980999"/>
                </a:cubicBezTo>
                <a:cubicBezTo>
                  <a:pt x="6159598" y="1979555"/>
                  <a:pt x="6156432" y="1978083"/>
                  <a:pt x="6153192" y="1976580"/>
                </a:cubicBezTo>
                <a:cubicBezTo>
                  <a:pt x="6149952" y="1975078"/>
                  <a:pt x="6146800" y="1973414"/>
                  <a:pt x="6143737" y="1971588"/>
                </a:cubicBezTo>
                <a:cubicBezTo>
                  <a:pt x="6140673" y="1969762"/>
                  <a:pt x="6137934" y="1967611"/>
                  <a:pt x="6135519" y="1965137"/>
                </a:cubicBezTo>
                <a:cubicBezTo>
                  <a:pt x="6133104" y="1962663"/>
                  <a:pt x="6131144" y="1959761"/>
                  <a:pt x="6129642" y="1956433"/>
                </a:cubicBezTo>
                <a:cubicBezTo>
                  <a:pt x="6128140" y="1953105"/>
                  <a:pt x="6127389" y="1949114"/>
                  <a:pt x="6127389" y="1944460"/>
                </a:cubicBezTo>
                <a:cubicBezTo>
                  <a:pt x="6127389" y="1939688"/>
                  <a:pt x="6128258" y="1935431"/>
                  <a:pt x="6129996" y="1931691"/>
                </a:cubicBezTo>
                <a:cubicBezTo>
                  <a:pt x="6131734" y="1927950"/>
                  <a:pt x="6134149" y="1924813"/>
                  <a:pt x="6137242" y="1922279"/>
                </a:cubicBezTo>
                <a:cubicBezTo>
                  <a:pt x="6140335" y="1919746"/>
                  <a:pt x="6144017" y="1917817"/>
                  <a:pt x="6148288" y="1916491"/>
                </a:cubicBezTo>
                <a:cubicBezTo>
                  <a:pt x="6152559" y="1915166"/>
                  <a:pt x="6157168" y="1914503"/>
                  <a:pt x="6162117" y="1914503"/>
                </a:cubicBezTo>
                <a:close/>
                <a:moveTo>
                  <a:pt x="5695392" y="1914503"/>
                </a:moveTo>
                <a:cubicBezTo>
                  <a:pt x="5697925" y="1914503"/>
                  <a:pt x="5700473" y="1914723"/>
                  <a:pt x="5703036" y="1915166"/>
                </a:cubicBezTo>
                <a:cubicBezTo>
                  <a:pt x="5705598" y="1915607"/>
                  <a:pt x="5708014" y="1916196"/>
                  <a:pt x="5710282" y="1916933"/>
                </a:cubicBezTo>
                <a:cubicBezTo>
                  <a:pt x="5712550" y="1917669"/>
                  <a:pt x="5714567" y="1918494"/>
                  <a:pt x="5716335" y="1919408"/>
                </a:cubicBezTo>
                <a:cubicBezTo>
                  <a:pt x="5718102" y="1920321"/>
                  <a:pt x="5719266" y="1921057"/>
                  <a:pt x="5719825" y="1921617"/>
                </a:cubicBezTo>
                <a:cubicBezTo>
                  <a:pt x="5720385" y="1922176"/>
                  <a:pt x="5720753" y="1922618"/>
                  <a:pt x="5720930" y="1922942"/>
                </a:cubicBezTo>
                <a:cubicBezTo>
                  <a:pt x="5721107" y="1923266"/>
                  <a:pt x="5721254" y="1923679"/>
                  <a:pt x="5721372" y="1924179"/>
                </a:cubicBezTo>
                <a:cubicBezTo>
                  <a:pt x="5721490" y="1924681"/>
                  <a:pt x="5721578" y="1925284"/>
                  <a:pt x="5721637" y="1925990"/>
                </a:cubicBezTo>
                <a:cubicBezTo>
                  <a:pt x="5721696" y="1926697"/>
                  <a:pt x="5721725" y="1927610"/>
                  <a:pt x="5721725" y="1928730"/>
                </a:cubicBezTo>
                <a:cubicBezTo>
                  <a:pt x="5721725" y="1929790"/>
                  <a:pt x="5721681" y="1930733"/>
                  <a:pt x="5721593" y="1931558"/>
                </a:cubicBezTo>
                <a:cubicBezTo>
                  <a:pt x="5721504" y="1932383"/>
                  <a:pt x="5721372" y="1933075"/>
                  <a:pt x="5721195" y="1933634"/>
                </a:cubicBezTo>
                <a:cubicBezTo>
                  <a:pt x="5721018" y="1934195"/>
                  <a:pt x="5720768" y="1934606"/>
                  <a:pt x="5720444" y="1934871"/>
                </a:cubicBezTo>
                <a:cubicBezTo>
                  <a:pt x="5720120" y="1935137"/>
                  <a:pt x="5719752" y="1935269"/>
                  <a:pt x="5719339" y="1935269"/>
                </a:cubicBezTo>
                <a:cubicBezTo>
                  <a:pt x="5718692" y="1935269"/>
                  <a:pt x="5717675" y="1934857"/>
                  <a:pt x="5716291" y="1934032"/>
                </a:cubicBezTo>
                <a:cubicBezTo>
                  <a:pt x="5714906" y="1933208"/>
                  <a:pt x="5713213" y="1932280"/>
                  <a:pt x="5711210" y="1931249"/>
                </a:cubicBezTo>
                <a:cubicBezTo>
                  <a:pt x="5709207" y="1930218"/>
                  <a:pt x="5706835" y="1929275"/>
                  <a:pt x="5704096" y="1928420"/>
                </a:cubicBezTo>
                <a:cubicBezTo>
                  <a:pt x="5701357" y="1927567"/>
                  <a:pt x="5698279" y="1927140"/>
                  <a:pt x="5694862" y="1927140"/>
                </a:cubicBezTo>
                <a:cubicBezTo>
                  <a:pt x="5691680" y="1927140"/>
                  <a:pt x="5688912" y="1927567"/>
                  <a:pt x="5686555" y="1928420"/>
                </a:cubicBezTo>
                <a:cubicBezTo>
                  <a:pt x="5684199" y="1929275"/>
                  <a:pt x="5682255" y="1930409"/>
                  <a:pt x="5680723" y="1931823"/>
                </a:cubicBezTo>
                <a:cubicBezTo>
                  <a:pt x="5679192" y="1933237"/>
                  <a:pt x="5678043" y="1934915"/>
                  <a:pt x="5677277" y="1936860"/>
                </a:cubicBezTo>
                <a:cubicBezTo>
                  <a:pt x="5676511" y="1938804"/>
                  <a:pt x="5676128" y="1940866"/>
                  <a:pt x="5676128" y="1943045"/>
                </a:cubicBezTo>
                <a:cubicBezTo>
                  <a:pt x="5676128" y="1946227"/>
                  <a:pt x="5676865" y="1948966"/>
                  <a:pt x="5678337" y="1951264"/>
                </a:cubicBezTo>
                <a:cubicBezTo>
                  <a:pt x="5679810" y="1953561"/>
                  <a:pt x="5681769" y="1955594"/>
                  <a:pt x="5684214" y="1957361"/>
                </a:cubicBezTo>
                <a:cubicBezTo>
                  <a:pt x="5686659" y="1959128"/>
                  <a:pt x="5689442" y="1960748"/>
                  <a:pt x="5692564" y="1962221"/>
                </a:cubicBezTo>
                <a:cubicBezTo>
                  <a:pt x="5695687" y="1963694"/>
                  <a:pt x="5698868" y="1965181"/>
                  <a:pt x="5702108" y="1966684"/>
                </a:cubicBezTo>
                <a:cubicBezTo>
                  <a:pt x="5705348" y="1968186"/>
                  <a:pt x="5708529" y="1969835"/>
                  <a:pt x="5711651" y="1971632"/>
                </a:cubicBezTo>
                <a:cubicBezTo>
                  <a:pt x="5714774" y="1973429"/>
                  <a:pt x="5717557" y="1975550"/>
                  <a:pt x="5720002" y="1977995"/>
                </a:cubicBezTo>
                <a:cubicBezTo>
                  <a:pt x="5722447" y="1980439"/>
                  <a:pt x="5724420" y="1983326"/>
                  <a:pt x="5725923" y="1986655"/>
                </a:cubicBezTo>
                <a:cubicBezTo>
                  <a:pt x="5727425" y="1989983"/>
                  <a:pt x="5728176" y="1993915"/>
                  <a:pt x="5728176" y="1998451"/>
                </a:cubicBezTo>
                <a:cubicBezTo>
                  <a:pt x="5728176" y="2003812"/>
                  <a:pt x="5727189" y="2008584"/>
                  <a:pt x="5725216" y="2012767"/>
                </a:cubicBezTo>
                <a:cubicBezTo>
                  <a:pt x="5723243" y="2016950"/>
                  <a:pt x="5720503" y="2020499"/>
                  <a:pt x="5716998" y="2023415"/>
                </a:cubicBezTo>
                <a:cubicBezTo>
                  <a:pt x="5713493" y="2026331"/>
                  <a:pt x="5709369" y="2028526"/>
                  <a:pt x="5704626" y="2029998"/>
                </a:cubicBezTo>
                <a:cubicBezTo>
                  <a:pt x="5699884" y="2031471"/>
                  <a:pt x="5694773" y="2032207"/>
                  <a:pt x="5689295" y="2032207"/>
                </a:cubicBezTo>
                <a:cubicBezTo>
                  <a:pt x="5685466" y="2032207"/>
                  <a:pt x="5681916" y="2031884"/>
                  <a:pt x="5678646" y="2031236"/>
                </a:cubicBezTo>
                <a:cubicBezTo>
                  <a:pt x="5675377" y="2030587"/>
                  <a:pt x="5672461" y="2029792"/>
                  <a:pt x="5669898" y="2028850"/>
                </a:cubicBezTo>
                <a:cubicBezTo>
                  <a:pt x="5667335" y="2027907"/>
                  <a:pt x="5665186" y="2026935"/>
                  <a:pt x="5663447" y="2025933"/>
                </a:cubicBezTo>
                <a:cubicBezTo>
                  <a:pt x="5661710" y="2024932"/>
                  <a:pt x="5660502" y="2024078"/>
                  <a:pt x="5659824" y="2023371"/>
                </a:cubicBezTo>
                <a:cubicBezTo>
                  <a:pt x="5659147" y="2022664"/>
                  <a:pt x="5658646" y="2021765"/>
                  <a:pt x="5658322" y="2020675"/>
                </a:cubicBezTo>
                <a:cubicBezTo>
                  <a:pt x="5657998" y="2019586"/>
                  <a:pt x="5657836" y="2018128"/>
                  <a:pt x="5657836" y="2016301"/>
                </a:cubicBezTo>
                <a:cubicBezTo>
                  <a:pt x="5657836" y="2015006"/>
                  <a:pt x="5657895" y="2013930"/>
                  <a:pt x="5658013" y="2013076"/>
                </a:cubicBezTo>
                <a:cubicBezTo>
                  <a:pt x="5658131" y="2012222"/>
                  <a:pt x="5658308" y="2011530"/>
                  <a:pt x="5658543" y="2010999"/>
                </a:cubicBezTo>
                <a:cubicBezTo>
                  <a:pt x="5658779" y="2010470"/>
                  <a:pt x="5659073" y="2010101"/>
                  <a:pt x="5659427" y="2009895"/>
                </a:cubicBezTo>
                <a:cubicBezTo>
                  <a:pt x="5659780" y="2009689"/>
                  <a:pt x="5660193" y="2009586"/>
                  <a:pt x="5660664" y="2009586"/>
                </a:cubicBezTo>
                <a:cubicBezTo>
                  <a:pt x="5661489" y="2009586"/>
                  <a:pt x="5662652" y="2010087"/>
                  <a:pt x="5664154" y="2011088"/>
                </a:cubicBezTo>
                <a:cubicBezTo>
                  <a:pt x="5665657" y="2012089"/>
                  <a:pt x="5667586" y="2013179"/>
                  <a:pt x="5669942" y="2014357"/>
                </a:cubicBezTo>
                <a:cubicBezTo>
                  <a:pt x="5672299" y="2015536"/>
                  <a:pt x="5675141" y="2016640"/>
                  <a:pt x="5678470" y="2017671"/>
                </a:cubicBezTo>
                <a:cubicBezTo>
                  <a:pt x="5681799" y="2018702"/>
                  <a:pt x="5685642" y="2019218"/>
                  <a:pt x="5690002" y="2019218"/>
                </a:cubicBezTo>
                <a:cubicBezTo>
                  <a:pt x="5693301" y="2019218"/>
                  <a:pt x="5696320" y="2018775"/>
                  <a:pt x="5699059" y="2017892"/>
                </a:cubicBezTo>
                <a:cubicBezTo>
                  <a:pt x="5701798" y="2017008"/>
                  <a:pt x="5704155" y="2015756"/>
                  <a:pt x="5706128" y="2014137"/>
                </a:cubicBezTo>
                <a:cubicBezTo>
                  <a:pt x="5708102" y="2012517"/>
                  <a:pt x="5709619" y="2010528"/>
                  <a:pt x="5710679" y="2008171"/>
                </a:cubicBezTo>
                <a:cubicBezTo>
                  <a:pt x="5711740" y="2005815"/>
                  <a:pt x="5712270" y="2003135"/>
                  <a:pt x="5712270" y="2000130"/>
                </a:cubicBezTo>
                <a:cubicBezTo>
                  <a:pt x="5712270" y="1996891"/>
                  <a:pt x="5711534" y="1994121"/>
                  <a:pt x="5710061" y="1991824"/>
                </a:cubicBezTo>
                <a:cubicBezTo>
                  <a:pt x="5708588" y="1989526"/>
                  <a:pt x="5706644" y="1987509"/>
                  <a:pt x="5704229" y="1985771"/>
                </a:cubicBezTo>
                <a:cubicBezTo>
                  <a:pt x="5701814" y="1984034"/>
                  <a:pt x="5699059" y="1982442"/>
                  <a:pt x="5695966" y="1980999"/>
                </a:cubicBezTo>
                <a:cubicBezTo>
                  <a:pt x="5692873" y="1979555"/>
                  <a:pt x="5689707" y="1978083"/>
                  <a:pt x="5686467" y="1976580"/>
                </a:cubicBezTo>
                <a:cubicBezTo>
                  <a:pt x="5683227" y="1975078"/>
                  <a:pt x="5680075" y="1973414"/>
                  <a:pt x="5677012" y="1971588"/>
                </a:cubicBezTo>
                <a:cubicBezTo>
                  <a:pt x="5673948" y="1969762"/>
                  <a:pt x="5671209" y="1967611"/>
                  <a:pt x="5668794" y="1965137"/>
                </a:cubicBezTo>
                <a:cubicBezTo>
                  <a:pt x="5666379" y="1962663"/>
                  <a:pt x="5664419" y="1959761"/>
                  <a:pt x="5662917" y="1956433"/>
                </a:cubicBezTo>
                <a:cubicBezTo>
                  <a:pt x="5661415" y="1953105"/>
                  <a:pt x="5660664" y="1949114"/>
                  <a:pt x="5660664" y="1944460"/>
                </a:cubicBezTo>
                <a:cubicBezTo>
                  <a:pt x="5660664" y="1939688"/>
                  <a:pt x="5661533" y="1935431"/>
                  <a:pt x="5663271" y="1931691"/>
                </a:cubicBezTo>
                <a:cubicBezTo>
                  <a:pt x="5665009" y="1927950"/>
                  <a:pt x="5667424" y="1924813"/>
                  <a:pt x="5670517" y="1922279"/>
                </a:cubicBezTo>
                <a:cubicBezTo>
                  <a:pt x="5673610" y="1919746"/>
                  <a:pt x="5677292" y="1917817"/>
                  <a:pt x="5681563" y="1916491"/>
                </a:cubicBezTo>
                <a:cubicBezTo>
                  <a:pt x="5685834" y="1915166"/>
                  <a:pt x="5690443" y="1914503"/>
                  <a:pt x="5695392" y="1914503"/>
                </a:cubicBezTo>
                <a:close/>
                <a:moveTo>
                  <a:pt x="5219142" y="1914503"/>
                </a:moveTo>
                <a:cubicBezTo>
                  <a:pt x="5221675" y="1914503"/>
                  <a:pt x="5224223" y="1914723"/>
                  <a:pt x="5226786" y="1915166"/>
                </a:cubicBezTo>
                <a:cubicBezTo>
                  <a:pt x="5229348" y="1915607"/>
                  <a:pt x="5231764" y="1916196"/>
                  <a:pt x="5234032" y="1916933"/>
                </a:cubicBezTo>
                <a:cubicBezTo>
                  <a:pt x="5236300" y="1917669"/>
                  <a:pt x="5238317" y="1918494"/>
                  <a:pt x="5240085" y="1919408"/>
                </a:cubicBezTo>
                <a:cubicBezTo>
                  <a:pt x="5241852" y="1920321"/>
                  <a:pt x="5243016" y="1921057"/>
                  <a:pt x="5243575" y="1921617"/>
                </a:cubicBezTo>
                <a:cubicBezTo>
                  <a:pt x="5244135" y="1922176"/>
                  <a:pt x="5244503" y="1922618"/>
                  <a:pt x="5244680" y="1922942"/>
                </a:cubicBezTo>
                <a:cubicBezTo>
                  <a:pt x="5244857" y="1923266"/>
                  <a:pt x="5245004" y="1923679"/>
                  <a:pt x="5245122" y="1924179"/>
                </a:cubicBezTo>
                <a:cubicBezTo>
                  <a:pt x="5245240" y="1924681"/>
                  <a:pt x="5245328" y="1925284"/>
                  <a:pt x="5245387" y="1925990"/>
                </a:cubicBezTo>
                <a:cubicBezTo>
                  <a:pt x="5245446" y="1926697"/>
                  <a:pt x="5245475" y="1927610"/>
                  <a:pt x="5245475" y="1928730"/>
                </a:cubicBezTo>
                <a:cubicBezTo>
                  <a:pt x="5245475" y="1929790"/>
                  <a:pt x="5245431" y="1930733"/>
                  <a:pt x="5245343" y="1931558"/>
                </a:cubicBezTo>
                <a:cubicBezTo>
                  <a:pt x="5245254" y="1932383"/>
                  <a:pt x="5245122" y="1933075"/>
                  <a:pt x="5244945" y="1933634"/>
                </a:cubicBezTo>
                <a:cubicBezTo>
                  <a:pt x="5244768" y="1934195"/>
                  <a:pt x="5244518" y="1934606"/>
                  <a:pt x="5244194" y="1934871"/>
                </a:cubicBezTo>
                <a:cubicBezTo>
                  <a:pt x="5243870" y="1935137"/>
                  <a:pt x="5243502" y="1935269"/>
                  <a:pt x="5243089" y="1935269"/>
                </a:cubicBezTo>
                <a:cubicBezTo>
                  <a:pt x="5242442" y="1935269"/>
                  <a:pt x="5241425" y="1934857"/>
                  <a:pt x="5240041" y="1934032"/>
                </a:cubicBezTo>
                <a:cubicBezTo>
                  <a:pt x="5238656" y="1933208"/>
                  <a:pt x="5236963" y="1932280"/>
                  <a:pt x="5234960" y="1931249"/>
                </a:cubicBezTo>
                <a:cubicBezTo>
                  <a:pt x="5232957" y="1930218"/>
                  <a:pt x="5230585" y="1929275"/>
                  <a:pt x="5227846" y="1928420"/>
                </a:cubicBezTo>
                <a:cubicBezTo>
                  <a:pt x="5225107" y="1927567"/>
                  <a:pt x="5222029" y="1927140"/>
                  <a:pt x="5218612" y="1927140"/>
                </a:cubicBezTo>
                <a:cubicBezTo>
                  <a:pt x="5215430" y="1927140"/>
                  <a:pt x="5212662" y="1927567"/>
                  <a:pt x="5210305" y="1928420"/>
                </a:cubicBezTo>
                <a:cubicBezTo>
                  <a:pt x="5207949" y="1929275"/>
                  <a:pt x="5206005" y="1930409"/>
                  <a:pt x="5204473" y="1931823"/>
                </a:cubicBezTo>
                <a:cubicBezTo>
                  <a:pt x="5202942" y="1933237"/>
                  <a:pt x="5201793" y="1934915"/>
                  <a:pt x="5201027" y="1936860"/>
                </a:cubicBezTo>
                <a:cubicBezTo>
                  <a:pt x="5200261" y="1938804"/>
                  <a:pt x="5199878" y="1940866"/>
                  <a:pt x="5199878" y="1943045"/>
                </a:cubicBezTo>
                <a:cubicBezTo>
                  <a:pt x="5199878" y="1946227"/>
                  <a:pt x="5200615" y="1948966"/>
                  <a:pt x="5202087" y="1951264"/>
                </a:cubicBezTo>
                <a:cubicBezTo>
                  <a:pt x="5203560" y="1953561"/>
                  <a:pt x="5205519" y="1955594"/>
                  <a:pt x="5207964" y="1957361"/>
                </a:cubicBezTo>
                <a:cubicBezTo>
                  <a:pt x="5210409" y="1959128"/>
                  <a:pt x="5213192" y="1960748"/>
                  <a:pt x="5216314" y="1962221"/>
                </a:cubicBezTo>
                <a:cubicBezTo>
                  <a:pt x="5219437" y="1963694"/>
                  <a:pt x="5222618" y="1965181"/>
                  <a:pt x="5225858" y="1966684"/>
                </a:cubicBezTo>
                <a:cubicBezTo>
                  <a:pt x="5229098" y="1968186"/>
                  <a:pt x="5232279" y="1969835"/>
                  <a:pt x="5235401" y="1971632"/>
                </a:cubicBezTo>
                <a:cubicBezTo>
                  <a:pt x="5238524" y="1973429"/>
                  <a:pt x="5241307" y="1975550"/>
                  <a:pt x="5243752" y="1977995"/>
                </a:cubicBezTo>
                <a:cubicBezTo>
                  <a:pt x="5246197" y="1980439"/>
                  <a:pt x="5248170" y="1983326"/>
                  <a:pt x="5249673" y="1986655"/>
                </a:cubicBezTo>
                <a:cubicBezTo>
                  <a:pt x="5251175" y="1989983"/>
                  <a:pt x="5251926" y="1993915"/>
                  <a:pt x="5251926" y="1998451"/>
                </a:cubicBezTo>
                <a:cubicBezTo>
                  <a:pt x="5251926" y="2003812"/>
                  <a:pt x="5250939" y="2008584"/>
                  <a:pt x="5248966" y="2012767"/>
                </a:cubicBezTo>
                <a:cubicBezTo>
                  <a:pt x="5246993" y="2016950"/>
                  <a:pt x="5244253" y="2020499"/>
                  <a:pt x="5240748" y="2023415"/>
                </a:cubicBezTo>
                <a:cubicBezTo>
                  <a:pt x="5237243" y="2026331"/>
                  <a:pt x="5233119" y="2028526"/>
                  <a:pt x="5228376" y="2029998"/>
                </a:cubicBezTo>
                <a:cubicBezTo>
                  <a:pt x="5223634" y="2031471"/>
                  <a:pt x="5218523" y="2032207"/>
                  <a:pt x="5213045" y="2032207"/>
                </a:cubicBezTo>
                <a:cubicBezTo>
                  <a:pt x="5209216" y="2032207"/>
                  <a:pt x="5205666" y="2031884"/>
                  <a:pt x="5202396" y="2031236"/>
                </a:cubicBezTo>
                <a:cubicBezTo>
                  <a:pt x="5199127" y="2030587"/>
                  <a:pt x="5196211" y="2029792"/>
                  <a:pt x="5193648" y="2028850"/>
                </a:cubicBezTo>
                <a:cubicBezTo>
                  <a:pt x="5191085" y="2027907"/>
                  <a:pt x="5188936" y="2026935"/>
                  <a:pt x="5187197" y="2025933"/>
                </a:cubicBezTo>
                <a:cubicBezTo>
                  <a:pt x="5185460" y="2024932"/>
                  <a:pt x="5184252" y="2024078"/>
                  <a:pt x="5183574" y="2023371"/>
                </a:cubicBezTo>
                <a:cubicBezTo>
                  <a:pt x="5182897" y="2022664"/>
                  <a:pt x="5182396" y="2021765"/>
                  <a:pt x="5182072" y="2020675"/>
                </a:cubicBezTo>
                <a:cubicBezTo>
                  <a:pt x="5181748" y="2019586"/>
                  <a:pt x="5181586" y="2018128"/>
                  <a:pt x="5181586" y="2016301"/>
                </a:cubicBezTo>
                <a:cubicBezTo>
                  <a:pt x="5181586" y="2015006"/>
                  <a:pt x="5181645" y="2013930"/>
                  <a:pt x="5181763" y="2013076"/>
                </a:cubicBezTo>
                <a:cubicBezTo>
                  <a:pt x="5181881" y="2012222"/>
                  <a:pt x="5182058" y="2011530"/>
                  <a:pt x="5182293" y="2010999"/>
                </a:cubicBezTo>
                <a:cubicBezTo>
                  <a:pt x="5182529" y="2010470"/>
                  <a:pt x="5182823" y="2010101"/>
                  <a:pt x="5183177" y="2009895"/>
                </a:cubicBezTo>
                <a:cubicBezTo>
                  <a:pt x="5183530" y="2009689"/>
                  <a:pt x="5183943" y="2009586"/>
                  <a:pt x="5184414" y="2009586"/>
                </a:cubicBezTo>
                <a:cubicBezTo>
                  <a:pt x="5185239" y="2009586"/>
                  <a:pt x="5186402" y="2010087"/>
                  <a:pt x="5187904" y="2011088"/>
                </a:cubicBezTo>
                <a:cubicBezTo>
                  <a:pt x="5189407" y="2012089"/>
                  <a:pt x="5191336" y="2013179"/>
                  <a:pt x="5193692" y="2014357"/>
                </a:cubicBezTo>
                <a:cubicBezTo>
                  <a:pt x="5196049" y="2015536"/>
                  <a:pt x="5198891" y="2016640"/>
                  <a:pt x="5202220" y="2017671"/>
                </a:cubicBezTo>
                <a:cubicBezTo>
                  <a:pt x="5205549" y="2018702"/>
                  <a:pt x="5209392" y="2019218"/>
                  <a:pt x="5213752" y="2019218"/>
                </a:cubicBezTo>
                <a:cubicBezTo>
                  <a:pt x="5217051" y="2019218"/>
                  <a:pt x="5220070" y="2018775"/>
                  <a:pt x="5222809" y="2017892"/>
                </a:cubicBezTo>
                <a:cubicBezTo>
                  <a:pt x="5225548" y="2017008"/>
                  <a:pt x="5227905" y="2015756"/>
                  <a:pt x="5229878" y="2014137"/>
                </a:cubicBezTo>
                <a:cubicBezTo>
                  <a:pt x="5231852" y="2012517"/>
                  <a:pt x="5233369" y="2010528"/>
                  <a:pt x="5234429" y="2008171"/>
                </a:cubicBezTo>
                <a:cubicBezTo>
                  <a:pt x="5235490" y="2005815"/>
                  <a:pt x="5236020" y="2003135"/>
                  <a:pt x="5236020" y="2000130"/>
                </a:cubicBezTo>
                <a:cubicBezTo>
                  <a:pt x="5236020" y="1996891"/>
                  <a:pt x="5235284" y="1994121"/>
                  <a:pt x="5233811" y="1991824"/>
                </a:cubicBezTo>
                <a:cubicBezTo>
                  <a:pt x="5232338" y="1989526"/>
                  <a:pt x="5230394" y="1987509"/>
                  <a:pt x="5227979" y="1985771"/>
                </a:cubicBezTo>
                <a:cubicBezTo>
                  <a:pt x="5225564" y="1984034"/>
                  <a:pt x="5222809" y="1982442"/>
                  <a:pt x="5219716" y="1980999"/>
                </a:cubicBezTo>
                <a:cubicBezTo>
                  <a:pt x="5216623" y="1979555"/>
                  <a:pt x="5213457" y="1978083"/>
                  <a:pt x="5210217" y="1976580"/>
                </a:cubicBezTo>
                <a:cubicBezTo>
                  <a:pt x="5206977" y="1975078"/>
                  <a:pt x="5203825" y="1973414"/>
                  <a:pt x="5200762" y="1971588"/>
                </a:cubicBezTo>
                <a:cubicBezTo>
                  <a:pt x="5197698" y="1969762"/>
                  <a:pt x="5194959" y="1967611"/>
                  <a:pt x="5192544" y="1965137"/>
                </a:cubicBezTo>
                <a:cubicBezTo>
                  <a:pt x="5190129" y="1962663"/>
                  <a:pt x="5188169" y="1959761"/>
                  <a:pt x="5186667" y="1956433"/>
                </a:cubicBezTo>
                <a:cubicBezTo>
                  <a:pt x="5185165" y="1953105"/>
                  <a:pt x="5184414" y="1949114"/>
                  <a:pt x="5184414" y="1944460"/>
                </a:cubicBezTo>
                <a:cubicBezTo>
                  <a:pt x="5184414" y="1939688"/>
                  <a:pt x="5185283" y="1935431"/>
                  <a:pt x="5187021" y="1931691"/>
                </a:cubicBezTo>
                <a:cubicBezTo>
                  <a:pt x="5188759" y="1927950"/>
                  <a:pt x="5191174" y="1924813"/>
                  <a:pt x="5194267" y="1922279"/>
                </a:cubicBezTo>
                <a:cubicBezTo>
                  <a:pt x="5197360" y="1919746"/>
                  <a:pt x="5201042" y="1917817"/>
                  <a:pt x="5205313" y="1916491"/>
                </a:cubicBezTo>
                <a:cubicBezTo>
                  <a:pt x="5209584" y="1915166"/>
                  <a:pt x="5214193" y="1914503"/>
                  <a:pt x="5219142" y="1914503"/>
                </a:cubicBezTo>
                <a:close/>
                <a:moveTo>
                  <a:pt x="4752417" y="1914503"/>
                </a:moveTo>
                <a:cubicBezTo>
                  <a:pt x="4754950" y="1914503"/>
                  <a:pt x="4757498" y="1914723"/>
                  <a:pt x="4760061" y="1915166"/>
                </a:cubicBezTo>
                <a:cubicBezTo>
                  <a:pt x="4762623" y="1915607"/>
                  <a:pt x="4765039" y="1916196"/>
                  <a:pt x="4767307" y="1916933"/>
                </a:cubicBezTo>
                <a:cubicBezTo>
                  <a:pt x="4769575" y="1917669"/>
                  <a:pt x="4771592" y="1918494"/>
                  <a:pt x="4773360" y="1919408"/>
                </a:cubicBezTo>
                <a:cubicBezTo>
                  <a:pt x="4775127" y="1920321"/>
                  <a:pt x="4776291" y="1921057"/>
                  <a:pt x="4776850" y="1921617"/>
                </a:cubicBezTo>
                <a:cubicBezTo>
                  <a:pt x="4777410" y="1922176"/>
                  <a:pt x="4777778" y="1922618"/>
                  <a:pt x="4777955" y="1922942"/>
                </a:cubicBezTo>
                <a:cubicBezTo>
                  <a:pt x="4778132" y="1923266"/>
                  <a:pt x="4778279" y="1923679"/>
                  <a:pt x="4778397" y="1924179"/>
                </a:cubicBezTo>
                <a:cubicBezTo>
                  <a:pt x="4778515" y="1924681"/>
                  <a:pt x="4778603" y="1925284"/>
                  <a:pt x="4778662" y="1925990"/>
                </a:cubicBezTo>
                <a:cubicBezTo>
                  <a:pt x="4778721" y="1926697"/>
                  <a:pt x="4778750" y="1927610"/>
                  <a:pt x="4778750" y="1928730"/>
                </a:cubicBezTo>
                <a:cubicBezTo>
                  <a:pt x="4778750" y="1929790"/>
                  <a:pt x="4778706" y="1930733"/>
                  <a:pt x="4778618" y="1931558"/>
                </a:cubicBezTo>
                <a:cubicBezTo>
                  <a:pt x="4778529" y="1932383"/>
                  <a:pt x="4778397" y="1933075"/>
                  <a:pt x="4778220" y="1933634"/>
                </a:cubicBezTo>
                <a:cubicBezTo>
                  <a:pt x="4778043" y="1934195"/>
                  <a:pt x="4777793" y="1934606"/>
                  <a:pt x="4777469" y="1934871"/>
                </a:cubicBezTo>
                <a:cubicBezTo>
                  <a:pt x="4777145" y="1935137"/>
                  <a:pt x="4776777" y="1935269"/>
                  <a:pt x="4776364" y="1935269"/>
                </a:cubicBezTo>
                <a:cubicBezTo>
                  <a:pt x="4775717" y="1935269"/>
                  <a:pt x="4774700" y="1934857"/>
                  <a:pt x="4773316" y="1934032"/>
                </a:cubicBezTo>
                <a:cubicBezTo>
                  <a:pt x="4771931" y="1933208"/>
                  <a:pt x="4770238" y="1932280"/>
                  <a:pt x="4768235" y="1931249"/>
                </a:cubicBezTo>
                <a:cubicBezTo>
                  <a:pt x="4766232" y="1930218"/>
                  <a:pt x="4763860" y="1929275"/>
                  <a:pt x="4761121" y="1928420"/>
                </a:cubicBezTo>
                <a:cubicBezTo>
                  <a:pt x="4758382" y="1927567"/>
                  <a:pt x="4755304" y="1927140"/>
                  <a:pt x="4751887" y="1927140"/>
                </a:cubicBezTo>
                <a:cubicBezTo>
                  <a:pt x="4748705" y="1927140"/>
                  <a:pt x="4745937" y="1927567"/>
                  <a:pt x="4743580" y="1928420"/>
                </a:cubicBezTo>
                <a:cubicBezTo>
                  <a:pt x="4741224" y="1929275"/>
                  <a:pt x="4739280" y="1930409"/>
                  <a:pt x="4737748" y="1931823"/>
                </a:cubicBezTo>
                <a:cubicBezTo>
                  <a:pt x="4736217" y="1933237"/>
                  <a:pt x="4735068" y="1934915"/>
                  <a:pt x="4734302" y="1936860"/>
                </a:cubicBezTo>
                <a:cubicBezTo>
                  <a:pt x="4733536" y="1938804"/>
                  <a:pt x="4733153" y="1940866"/>
                  <a:pt x="4733153" y="1943045"/>
                </a:cubicBezTo>
                <a:cubicBezTo>
                  <a:pt x="4733153" y="1946227"/>
                  <a:pt x="4733890" y="1948966"/>
                  <a:pt x="4735362" y="1951264"/>
                </a:cubicBezTo>
                <a:cubicBezTo>
                  <a:pt x="4736835" y="1953561"/>
                  <a:pt x="4738794" y="1955594"/>
                  <a:pt x="4741239" y="1957361"/>
                </a:cubicBezTo>
                <a:cubicBezTo>
                  <a:pt x="4743684" y="1959128"/>
                  <a:pt x="4746467" y="1960748"/>
                  <a:pt x="4749589" y="1962221"/>
                </a:cubicBezTo>
                <a:cubicBezTo>
                  <a:pt x="4752712" y="1963694"/>
                  <a:pt x="4755893" y="1965181"/>
                  <a:pt x="4759133" y="1966684"/>
                </a:cubicBezTo>
                <a:cubicBezTo>
                  <a:pt x="4762373" y="1968186"/>
                  <a:pt x="4765554" y="1969835"/>
                  <a:pt x="4768676" y="1971632"/>
                </a:cubicBezTo>
                <a:cubicBezTo>
                  <a:pt x="4771799" y="1973429"/>
                  <a:pt x="4774582" y="1975550"/>
                  <a:pt x="4777027" y="1977995"/>
                </a:cubicBezTo>
                <a:cubicBezTo>
                  <a:pt x="4779472" y="1980439"/>
                  <a:pt x="4781445" y="1983326"/>
                  <a:pt x="4782948" y="1986655"/>
                </a:cubicBezTo>
                <a:cubicBezTo>
                  <a:pt x="4784450" y="1989983"/>
                  <a:pt x="4785201" y="1993915"/>
                  <a:pt x="4785201" y="1998451"/>
                </a:cubicBezTo>
                <a:cubicBezTo>
                  <a:pt x="4785201" y="2003812"/>
                  <a:pt x="4784214" y="2008584"/>
                  <a:pt x="4782241" y="2012767"/>
                </a:cubicBezTo>
                <a:cubicBezTo>
                  <a:pt x="4780268" y="2016950"/>
                  <a:pt x="4777528" y="2020499"/>
                  <a:pt x="4774023" y="2023415"/>
                </a:cubicBezTo>
                <a:cubicBezTo>
                  <a:pt x="4770518" y="2026331"/>
                  <a:pt x="4766394" y="2028526"/>
                  <a:pt x="4761651" y="2029998"/>
                </a:cubicBezTo>
                <a:cubicBezTo>
                  <a:pt x="4756909" y="2031471"/>
                  <a:pt x="4751798" y="2032207"/>
                  <a:pt x="4746320" y="2032207"/>
                </a:cubicBezTo>
                <a:cubicBezTo>
                  <a:pt x="4742491" y="2032207"/>
                  <a:pt x="4738941" y="2031884"/>
                  <a:pt x="4735671" y="2031236"/>
                </a:cubicBezTo>
                <a:cubicBezTo>
                  <a:pt x="4732402" y="2030587"/>
                  <a:pt x="4729486" y="2029792"/>
                  <a:pt x="4726923" y="2028850"/>
                </a:cubicBezTo>
                <a:cubicBezTo>
                  <a:pt x="4724360" y="2027907"/>
                  <a:pt x="4722211" y="2026935"/>
                  <a:pt x="4720472" y="2025933"/>
                </a:cubicBezTo>
                <a:cubicBezTo>
                  <a:pt x="4718735" y="2024932"/>
                  <a:pt x="4717527" y="2024078"/>
                  <a:pt x="4716849" y="2023371"/>
                </a:cubicBezTo>
                <a:cubicBezTo>
                  <a:pt x="4716172" y="2022664"/>
                  <a:pt x="4715671" y="2021765"/>
                  <a:pt x="4715347" y="2020675"/>
                </a:cubicBezTo>
                <a:cubicBezTo>
                  <a:pt x="4715023" y="2019586"/>
                  <a:pt x="4714861" y="2018128"/>
                  <a:pt x="4714861" y="2016301"/>
                </a:cubicBezTo>
                <a:cubicBezTo>
                  <a:pt x="4714861" y="2015006"/>
                  <a:pt x="4714920" y="2013930"/>
                  <a:pt x="4715038" y="2013076"/>
                </a:cubicBezTo>
                <a:cubicBezTo>
                  <a:pt x="4715156" y="2012222"/>
                  <a:pt x="4715333" y="2011530"/>
                  <a:pt x="4715568" y="2010999"/>
                </a:cubicBezTo>
                <a:cubicBezTo>
                  <a:pt x="4715804" y="2010470"/>
                  <a:pt x="4716098" y="2010101"/>
                  <a:pt x="4716452" y="2009895"/>
                </a:cubicBezTo>
                <a:cubicBezTo>
                  <a:pt x="4716805" y="2009689"/>
                  <a:pt x="4717218" y="2009586"/>
                  <a:pt x="4717689" y="2009586"/>
                </a:cubicBezTo>
                <a:cubicBezTo>
                  <a:pt x="4718514" y="2009586"/>
                  <a:pt x="4719677" y="2010087"/>
                  <a:pt x="4721179" y="2011088"/>
                </a:cubicBezTo>
                <a:cubicBezTo>
                  <a:pt x="4722682" y="2012089"/>
                  <a:pt x="4724611" y="2013179"/>
                  <a:pt x="4726967" y="2014357"/>
                </a:cubicBezTo>
                <a:cubicBezTo>
                  <a:pt x="4729324" y="2015536"/>
                  <a:pt x="4732166" y="2016640"/>
                  <a:pt x="4735495" y="2017671"/>
                </a:cubicBezTo>
                <a:cubicBezTo>
                  <a:pt x="4738824" y="2018702"/>
                  <a:pt x="4742667" y="2019218"/>
                  <a:pt x="4747027" y="2019218"/>
                </a:cubicBezTo>
                <a:cubicBezTo>
                  <a:pt x="4750326" y="2019218"/>
                  <a:pt x="4753345" y="2018775"/>
                  <a:pt x="4756084" y="2017892"/>
                </a:cubicBezTo>
                <a:cubicBezTo>
                  <a:pt x="4758823" y="2017008"/>
                  <a:pt x="4761180" y="2015756"/>
                  <a:pt x="4763153" y="2014137"/>
                </a:cubicBezTo>
                <a:cubicBezTo>
                  <a:pt x="4765127" y="2012517"/>
                  <a:pt x="4766644" y="2010528"/>
                  <a:pt x="4767704" y="2008171"/>
                </a:cubicBezTo>
                <a:cubicBezTo>
                  <a:pt x="4768765" y="2005815"/>
                  <a:pt x="4769295" y="2003135"/>
                  <a:pt x="4769295" y="2000130"/>
                </a:cubicBezTo>
                <a:cubicBezTo>
                  <a:pt x="4769295" y="1996891"/>
                  <a:pt x="4768559" y="1994121"/>
                  <a:pt x="4767086" y="1991824"/>
                </a:cubicBezTo>
                <a:cubicBezTo>
                  <a:pt x="4765613" y="1989526"/>
                  <a:pt x="4763669" y="1987509"/>
                  <a:pt x="4761254" y="1985771"/>
                </a:cubicBezTo>
                <a:cubicBezTo>
                  <a:pt x="4758839" y="1984034"/>
                  <a:pt x="4756084" y="1982442"/>
                  <a:pt x="4752991" y="1980999"/>
                </a:cubicBezTo>
                <a:cubicBezTo>
                  <a:pt x="4749898" y="1979555"/>
                  <a:pt x="4746732" y="1978083"/>
                  <a:pt x="4743492" y="1976580"/>
                </a:cubicBezTo>
                <a:cubicBezTo>
                  <a:pt x="4740252" y="1975078"/>
                  <a:pt x="4737100" y="1973414"/>
                  <a:pt x="4734037" y="1971588"/>
                </a:cubicBezTo>
                <a:cubicBezTo>
                  <a:pt x="4730973" y="1969762"/>
                  <a:pt x="4728234" y="1967611"/>
                  <a:pt x="4725819" y="1965137"/>
                </a:cubicBezTo>
                <a:cubicBezTo>
                  <a:pt x="4723404" y="1962663"/>
                  <a:pt x="4721444" y="1959761"/>
                  <a:pt x="4719942" y="1956433"/>
                </a:cubicBezTo>
                <a:cubicBezTo>
                  <a:pt x="4718440" y="1953105"/>
                  <a:pt x="4717689" y="1949114"/>
                  <a:pt x="4717689" y="1944460"/>
                </a:cubicBezTo>
                <a:cubicBezTo>
                  <a:pt x="4717689" y="1939688"/>
                  <a:pt x="4718558" y="1935431"/>
                  <a:pt x="4720296" y="1931691"/>
                </a:cubicBezTo>
                <a:cubicBezTo>
                  <a:pt x="4722034" y="1927950"/>
                  <a:pt x="4724449" y="1924813"/>
                  <a:pt x="4727542" y="1922279"/>
                </a:cubicBezTo>
                <a:cubicBezTo>
                  <a:pt x="4730635" y="1919746"/>
                  <a:pt x="4734317" y="1917817"/>
                  <a:pt x="4738588" y="1916491"/>
                </a:cubicBezTo>
                <a:cubicBezTo>
                  <a:pt x="4742859" y="1915166"/>
                  <a:pt x="4747468" y="1914503"/>
                  <a:pt x="4752417" y="1914503"/>
                </a:cubicBezTo>
                <a:close/>
                <a:moveTo>
                  <a:pt x="4276167" y="1914503"/>
                </a:moveTo>
                <a:cubicBezTo>
                  <a:pt x="4278700" y="1914503"/>
                  <a:pt x="4281248" y="1914723"/>
                  <a:pt x="4283811" y="1915166"/>
                </a:cubicBezTo>
                <a:cubicBezTo>
                  <a:pt x="4286374" y="1915607"/>
                  <a:pt x="4288789" y="1916196"/>
                  <a:pt x="4291057" y="1916933"/>
                </a:cubicBezTo>
                <a:cubicBezTo>
                  <a:pt x="4293325" y="1917669"/>
                  <a:pt x="4295343" y="1918494"/>
                  <a:pt x="4297110" y="1919408"/>
                </a:cubicBezTo>
                <a:cubicBezTo>
                  <a:pt x="4298877" y="1920321"/>
                  <a:pt x="4300041" y="1921057"/>
                  <a:pt x="4300601" y="1921617"/>
                </a:cubicBezTo>
                <a:cubicBezTo>
                  <a:pt x="4301160" y="1922176"/>
                  <a:pt x="4301528" y="1922618"/>
                  <a:pt x="4301705" y="1922942"/>
                </a:cubicBezTo>
                <a:cubicBezTo>
                  <a:pt x="4301882" y="1923266"/>
                  <a:pt x="4302029" y="1923679"/>
                  <a:pt x="4302147" y="1924179"/>
                </a:cubicBezTo>
                <a:cubicBezTo>
                  <a:pt x="4302265" y="1924681"/>
                  <a:pt x="4302353" y="1925284"/>
                  <a:pt x="4302412" y="1925990"/>
                </a:cubicBezTo>
                <a:cubicBezTo>
                  <a:pt x="4302471" y="1926697"/>
                  <a:pt x="4302500" y="1927610"/>
                  <a:pt x="4302500" y="1928730"/>
                </a:cubicBezTo>
                <a:cubicBezTo>
                  <a:pt x="4302500" y="1929790"/>
                  <a:pt x="4302456" y="1930733"/>
                  <a:pt x="4302368" y="1931558"/>
                </a:cubicBezTo>
                <a:cubicBezTo>
                  <a:pt x="4302280" y="1932383"/>
                  <a:pt x="4302147" y="1933075"/>
                  <a:pt x="4301970" y="1933634"/>
                </a:cubicBezTo>
                <a:cubicBezTo>
                  <a:pt x="4301794" y="1934195"/>
                  <a:pt x="4301543" y="1934606"/>
                  <a:pt x="4301219" y="1934871"/>
                </a:cubicBezTo>
                <a:cubicBezTo>
                  <a:pt x="4300895" y="1935137"/>
                  <a:pt x="4300527" y="1935269"/>
                  <a:pt x="4300115" y="1935269"/>
                </a:cubicBezTo>
                <a:cubicBezTo>
                  <a:pt x="4299467" y="1935269"/>
                  <a:pt x="4298450" y="1934857"/>
                  <a:pt x="4297066" y="1934032"/>
                </a:cubicBezTo>
                <a:cubicBezTo>
                  <a:pt x="4295681" y="1933208"/>
                  <a:pt x="4293988" y="1932280"/>
                  <a:pt x="4291985" y="1931249"/>
                </a:cubicBezTo>
                <a:cubicBezTo>
                  <a:pt x="4289982" y="1930218"/>
                  <a:pt x="4287611" y="1929275"/>
                  <a:pt x="4284871" y="1928420"/>
                </a:cubicBezTo>
                <a:cubicBezTo>
                  <a:pt x="4282132" y="1927567"/>
                  <a:pt x="4279054" y="1927140"/>
                  <a:pt x="4275637" y="1927140"/>
                </a:cubicBezTo>
                <a:cubicBezTo>
                  <a:pt x="4272456" y="1927140"/>
                  <a:pt x="4269687" y="1927567"/>
                  <a:pt x="4267331" y="1928420"/>
                </a:cubicBezTo>
                <a:cubicBezTo>
                  <a:pt x="4264974" y="1929275"/>
                  <a:pt x="4263030" y="1930409"/>
                  <a:pt x="4261498" y="1931823"/>
                </a:cubicBezTo>
                <a:cubicBezTo>
                  <a:pt x="4259966" y="1933237"/>
                  <a:pt x="4258818" y="1934915"/>
                  <a:pt x="4258052" y="1936860"/>
                </a:cubicBezTo>
                <a:cubicBezTo>
                  <a:pt x="4257286" y="1938804"/>
                  <a:pt x="4256903" y="1940866"/>
                  <a:pt x="4256903" y="1943045"/>
                </a:cubicBezTo>
                <a:cubicBezTo>
                  <a:pt x="4256903" y="1946227"/>
                  <a:pt x="4257640" y="1948966"/>
                  <a:pt x="4259112" y="1951264"/>
                </a:cubicBezTo>
                <a:cubicBezTo>
                  <a:pt x="4260585" y="1953561"/>
                  <a:pt x="4262544" y="1955594"/>
                  <a:pt x="4264989" y="1957361"/>
                </a:cubicBezTo>
                <a:cubicBezTo>
                  <a:pt x="4267433" y="1959128"/>
                  <a:pt x="4270217" y="1960748"/>
                  <a:pt x="4273339" y="1962221"/>
                </a:cubicBezTo>
                <a:cubicBezTo>
                  <a:pt x="4276462" y="1963694"/>
                  <a:pt x="4279643" y="1965181"/>
                  <a:pt x="4282883" y="1966684"/>
                </a:cubicBezTo>
                <a:cubicBezTo>
                  <a:pt x="4286123" y="1968186"/>
                  <a:pt x="4289304" y="1969835"/>
                  <a:pt x="4292427" y="1971632"/>
                </a:cubicBezTo>
                <a:cubicBezTo>
                  <a:pt x="4295549" y="1973429"/>
                  <a:pt x="4298332" y="1975550"/>
                  <a:pt x="4300777" y="1977995"/>
                </a:cubicBezTo>
                <a:cubicBezTo>
                  <a:pt x="4303222" y="1980439"/>
                  <a:pt x="4305196" y="1983326"/>
                  <a:pt x="4306698" y="1986655"/>
                </a:cubicBezTo>
                <a:cubicBezTo>
                  <a:pt x="4308200" y="1989983"/>
                  <a:pt x="4308951" y="1993915"/>
                  <a:pt x="4308951" y="1998451"/>
                </a:cubicBezTo>
                <a:cubicBezTo>
                  <a:pt x="4308951" y="2003812"/>
                  <a:pt x="4307964" y="2008584"/>
                  <a:pt x="4305991" y="2012767"/>
                </a:cubicBezTo>
                <a:cubicBezTo>
                  <a:pt x="4304018" y="2016950"/>
                  <a:pt x="4301278" y="2020499"/>
                  <a:pt x="4297773" y="2023415"/>
                </a:cubicBezTo>
                <a:cubicBezTo>
                  <a:pt x="4294268" y="2026331"/>
                  <a:pt x="4290144" y="2028526"/>
                  <a:pt x="4285402" y="2029998"/>
                </a:cubicBezTo>
                <a:cubicBezTo>
                  <a:pt x="4280659" y="2031471"/>
                  <a:pt x="4275549" y="2032207"/>
                  <a:pt x="4270070" y="2032207"/>
                </a:cubicBezTo>
                <a:cubicBezTo>
                  <a:pt x="4266240" y="2032207"/>
                  <a:pt x="4262691" y="2031884"/>
                  <a:pt x="4259422" y="2031236"/>
                </a:cubicBezTo>
                <a:cubicBezTo>
                  <a:pt x="4256152" y="2030587"/>
                  <a:pt x="4253236" y="2029792"/>
                  <a:pt x="4250673" y="2028850"/>
                </a:cubicBezTo>
                <a:cubicBezTo>
                  <a:pt x="4248111" y="2027907"/>
                  <a:pt x="4245961" y="2026935"/>
                  <a:pt x="4244223" y="2025933"/>
                </a:cubicBezTo>
                <a:cubicBezTo>
                  <a:pt x="4242485" y="2024932"/>
                  <a:pt x="4241277" y="2024078"/>
                  <a:pt x="4240600" y="2023371"/>
                </a:cubicBezTo>
                <a:cubicBezTo>
                  <a:pt x="4239922" y="2022664"/>
                  <a:pt x="4239421" y="2021765"/>
                  <a:pt x="4239097" y="2020675"/>
                </a:cubicBezTo>
                <a:cubicBezTo>
                  <a:pt x="4238773" y="2019586"/>
                  <a:pt x="4238611" y="2018128"/>
                  <a:pt x="4238611" y="2016301"/>
                </a:cubicBezTo>
                <a:cubicBezTo>
                  <a:pt x="4238611" y="2015006"/>
                  <a:pt x="4238670" y="2013930"/>
                  <a:pt x="4238788" y="2013076"/>
                </a:cubicBezTo>
                <a:cubicBezTo>
                  <a:pt x="4238906" y="2012222"/>
                  <a:pt x="4239083" y="2011530"/>
                  <a:pt x="4239318" y="2010999"/>
                </a:cubicBezTo>
                <a:cubicBezTo>
                  <a:pt x="4239554" y="2010470"/>
                  <a:pt x="4239848" y="2010101"/>
                  <a:pt x="4240202" y="2009895"/>
                </a:cubicBezTo>
                <a:cubicBezTo>
                  <a:pt x="4240555" y="2009689"/>
                  <a:pt x="4240968" y="2009586"/>
                  <a:pt x="4241439" y="2009586"/>
                </a:cubicBezTo>
                <a:cubicBezTo>
                  <a:pt x="4242264" y="2009586"/>
                  <a:pt x="4243427" y="2010087"/>
                  <a:pt x="4244930" y="2011088"/>
                </a:cubicBezTo>
                <a:cubicBezTo>
                  <a:pt x="4246432" y="2012089"/>
                  <a:pt x="4248361" y="2013179"/>
                  <a:pt x="4250718" y="2014357"/>
                </a:cubicBezTo>
                <a:cubicBezTo>
                  <a:pt x="4253074" y="2015536"/>
                  <a:pt x="4255916" y="2016640"/>
                  <a:pt x="4259245" y="2017671"/>
                </a:cubicBezTo>
                <a:cubicBezTo>
                  <a:pt x="4262573" y="2018702"/>
                  <a:pt x="4266417" y="2019218"/>
                  <a:pt x="4270777" y="2019218"/>
                </a:cubicBezTo>
                <a:cubicBezTo>
                  <a:pt x="4274076" y="2019218"/>
                  <a:pt x="4277095" y="2018775"/>
                  <a:pt x="4279834" y="2017892"/>
                </a:cubicBezTo>
                <a:cubicBezTo>
                  <a:pt x="4282574" y="2017008"/>
                  <a:pt x="4284930" y="2015756"/>
                  <a:pt x="4286904" y="2014137"/>
                </a:cubicBezTo>
                <a:cubicBezTo>
                  <a:pt x="4288877" y="2012517"/>
                  <a:pt x="4290394" y="2010528"/>
                  <a:pt x="4291455" y="2008171"/>
                </a:cubicBezTo>
                <a:cubicBezTo>
                  <a:pt x="4292515" y="2005815"/>
                  <a:pt x="4293045" y="2003135"/>
                  <a:pt x="4293045" y="2000130"/>
                </a:cubicBezTo>
                <a:cubicBezTo>
                  <a:pt x="4293045" y="1996891"/>
                  <a:pt x="4292309" y="1994121"/>
                  <a:pt x="4290836" y="1991824"/>
                </a:cubicBezTo>
                <a:cubicBezTo>
                  <a:pt x="4289363" y="1989526"/>
                  <a:pt x="4287419" y="1987509"/>
                  <a:pt x="4285004" y="1985771"/>
                </a:cubicBezTo>
                <a:cubicBezTo>
                  <a:pt x="4282589" y="1984034"/>
                  <a:pt x="4279834" y="1982442"/>
                  <a:pt x="4276742" y="1980999"/>
                </a:cubicBezTo>
                <a:cubicBezTo>
                  <a:pt x="4273649" y="1979555"/>
                  <a:pt x="4270482" y="1978083"/>
                  <a:pt x="4267242" y="1976580"/>
                </a:cubicBezTo>
                <a:cubicBezTo>
                  <a:pt x="4264002" y="1975078"/>
                  <a:pt x="4260850" y="1973414"/>
                  <a:pt x="4257787" y="1971588"/>
                </a:cubicBezTo>
                <a:cubicBezTo>
                  <a:pt x="4254723" y="1969762"/>
                  <a:pt x="4251984" y="1967611"/>
                  <a:pt x="4249569" y="1965137"/>
                </a:cubicBezTo>
                <a:cubicBezTo>
                  <a:pt x="4247154" y="1962663"/>
                  <a:pt x="4245195" y="1959761"/>
                  <a:pt x="4243692" y="1956433"/>
                </a:cubicBezTo>
                <a:cubicBezTo>
                  <a:pt x="4242190" y="1953105"/>
                  <a:pt x="4241439" y="1949114"/>
                  <a:pt x="4241439" y="1944460"/>
                </a:cubicBezTo>
                <a:cubicBezTo>
                  <a:pt x="4241439" y="1939688"/>
                  <a:pt x="4242308" y="1935431"/>
                  <a:pt x="4244046" y="1931691"/>
                </a:cubicBezTo>
                <a:cubicBezTo>
                  <a:pt x="4245784" y="1927950"/>
                  <a:pt x="4248199" y="1924813"/>
                  <a:pt x="4251292" y="1922279"/>
                </a:cubicBezTo>
                <a:cubicBezTo>
                  <a:pt x="4254385" y="1919746"/>
                  <a:pt x="4258067" y="1917817"/>
                  <a:pt x="4262338" y="1916491"/>
                </a:cubicBezTo>
                <a:cubicBezTo>
                  <a:pt x="4266609" y="1915166"/>
                  <a:pt x="4271219" y="1914503"/>
                  <a:pt x="4276167" y="1914503"/>
                </a:cubicBezTo>
                <a:close/>
                <a:moveTo>
                  <a:pt x="3809442" y="1914503"/>
                </a:moveTo>
                <a:cubicBezTo>
                  <a:pt x="3811975" y="1914503"/>
                  <a:pt x="3814523" y="1914723"/>
                  <a:pt x="3817086" y="1915166"/>
                </a:cubicBezTo>
                <a:cubicBezTo>
                  <a:pt x="3819649" y="1915607"/>
                  <a:pt x="3822064" y="1916196"/>
                  <a:pt x="3824332" y="1916933"/>
                </a:cubicBezTo>
                <a:cubicBezTo>
                  <a:pt x="3826600" y="1917669"/>
                  <a:pt x="3828618" y="1918494"/>
                  <a:pt x="3830385" y="1919408"/>
                </a:cubicBezTo>
                <a:cubicBezTo>
                  <a:pt x="3832152" y="1920321"/>
                  <a:pt x="3833316" y="1921057"/>
                  <a:pt x="3833876" y="1921617"/>
                </a:cubicBezTo>
                <a:cubicBezTo>
                  <a:pt x="3834435" y="1922176"/>
                  <a:pt x="3834803" y="1922618"/>
                  <a:pt x="3834980" y="1922942"/>
                </a:cubicBezTo>
                <a:cubicBezTo>
                  <a:pt x="3835157" y="1923266"/>
                  <a:pt x="3835304" y="1923679"/>
                  <a:pt x="3835422" y="1924179"/>
                </a:cubicBezTo>
                <a:cubicBezTo>
                  <a:pt x="3835540" y="1924681"/>
                  <a:pt x="3835628" y="1925284"/>
                  <a:pt x="3835687" y="1925990"/>
                </a:cubicBezTo>
                <a:cubicBezTo>
                  <a:pt x="3835746" y="1926697"/>
                  <a:pt x="3835775" y="1927610"/>
                  <a:pt x="3835775" y="1928730"/>
                </a:cubicBezTo>
                <a:cubicBezTo>
                  <a:pt x="3835775" y="1929790"/>
                  <a:pt x="3835731" y="1930733"/>
                  <a:pt x="3835643" y="1931558"/>
                </a:cubicBezTo>
                <a:cubicBezTo>
                  <a:pt x="3835555" y="1932383"/>
                  <a:pt x="3835422" y="1933075"/>
                  <a:pt x="3835245" y="1933634"/>
                </a:cubicBezTo>
                <a:cubicBezTo>
                  <a:pt x="3835069" y="1934195"/>
                  <a:pt x="3834818" y="1934606"/>
                  <a:pt x="3834494" y="1934871"/>
                </a:cubicBezTo>
                <a:cubicBezTo>
                  <a:pt x="3834170" y="1935137"/>
                  <a:pt x="3833802" y="1935269"/>
                  <a:pt x="3833390" y="1935269"/>
                </a:cubicBezTo>
                <a:cubicBezTo>
                  <a:pt x="3832742" y="1935269"/>
                  <a:pt x="3831725" y="1934857"/>
                  <a:pt x="3830341" y="1934032"/>
                </a:cubicBezTo>
                <a:cubicBezTo>
                  <a:pt x="3828956" y="1933208"/>
                  <a:pt x="3827263" y="1932280"/>
                  <a:pt x="3825260" y="1931249"/>
                </a:cubicBezTo>
                <a:cubicBezTo>
                  <a:pt x="3823257" y="1930218"/>
                  <a:pt x="3820886" y="1929275"/>
                  <a:pt x="3818146" y="1928420"/>
                </a:cubicBezTo>
                <a:cubicBezTo>
                  <a:pt x="3815407" y="1927567"/>
                  <a:pt x="3812329" y="1927140"/>
                  <a:pt x="3808912" y="1927140"/>
                </a:cubicBezTo>
                <a:cubicBezTo>
                  <a:pt x="3805731" y="1927140"/>
                  <a:pt x="3802962" y="1927567"/>
                  <a:pt x="3800606" y="1928420"/>
                </a:cubicBezTo>
                <a:cubicBezTo>
                  <a:pt x="3798249" y="1929275"/>
                  <a:pt x="3796305" y="1930409"/>
                  <a:pt x="3794773" y="1931823"/>
                </a:cubicBezTo>
                <a:cubicBezTo>
                  <a:pt x="3793241" y="1933237"/>
                  <a:pt x="3792093" y="1934915"/>
                  <a:pt x="3791327" y="1936860"/>
                </a:cubicBezTo>
                <a:cubicBezTo>
                  <a:pt x="3790561" y="1938804"/>
                  <a:pt x="3790178" y="1940866"/>
                  <a:pt x="3790178" y="1943045"/>
                </a:cubicBezTo>
                <a:cubicBezTo>
                  <a:pt x="3790178" y="1946227"/>
                  <a:pt x="3790915" y="1948966"/>
                  <a:pt x="3792387" y="1951264"/>
                </a:cubicBezTo>
                <a:cubicBezTo>
                  <a:pt x="3793860" y="1953561"/>
                  <a:pt x="3795819" y="1955594"/>
                  <a:pt x="3798264" y="1957361"/>
                </a:cubicBezTo>
                <a:cubicBezTo>
                  <a:pt x="3800708" y="1959128"/>
                  <a:pt x="3803492" y="1960748"/>
                  <a:pt x="3806614" y="1962221"/>
                </a:cubicBezTo>
                <a:cubicBezTo>
                  <a:pt x="3809737" y="1963694"/>
                  <a:pt x="3812918" y="1965181"/>
                  <a:pt x="3816158" y="1966684"/>
                </a:cubicBezTo>
                <a:cubicBezTo>
                  <a:pt x="3819398" y="1968186"/>
                  <a:pt x="3822579" y="1969835"/>
                  <a:pt x="3825702" y="1971632"/>
                </a:cubicBezTo>
                <a:cubicBezTo>
                  <a:pt x="3828824" y="1973429"/>
                  <a:pt x="3831607" y="1975550"/>
                  <a:pt x="3834052" y="1977995"/>
                </a:cubicBezTo>
                <a:cubicBezTo>
                  <a:pt x="3836497" y="1980439"/>
                  <a:pt x="3838471" y="1983326"/>
                  <a:pt x="3839973" y="1986655"/>
                </a:cubicBezTo>
                <a:cubicBezTo>
                  <a:pt x="3841475" y="1989983"/>
                  <a:pt x="3842226" y="1993915"/>
                  <a:pt x="3842226" y="1998451"/>
                </a:cubicBezTo>
                <a:cubicBezTo>
                  <a:pt x="3842226" y="2003812"/>
                  <a:pt x="3841239" y="2008584"/>
                  <a:pt x="3839266" y="2012767"/>
                </a:cubicBezTo>
                <a:cubicBezTo>
                  <a:pt x="3837293" y="2016950"/>
                  <a:pt x="3834553" y="2020499"/>
                  <a:pt x="3831048" y="2023415"/>
                </a:cubicBezTo>
                <a:cubicBezTo>
                  <a:pt x="3827543" y="2026331"/>
                  <a:pt x="3823419" y="2028526"/>
                  <a:pt x="3818677" y="2029998"/>
                </a:cubicBezTo>
                <a:cubicBezTo>
                  <a:pt x="3813934" y="2031471"/>
                  <a:pt x="3808824" y="2032207"/>
                  <a:pt x="3803345" y="2032207"/>
                </a:cubicBezTo>
                <a:cubicBezTo>
                  <a:pt x="3799515" y="2032207"/>
                  <a:pt x="3795966" y="2031884"/>
                  <a:pt x="3792697" y="2031236"/>
                </a:cubicBezTo>
                <a:cubicBezTo>
                  <a:pt x="3789427" y="2030587"/>
                  <a:pt x="3786511" y="2029792"/>
                  <a:pt x="3783948" y="2028850"/>
                </a:cubicBezTo>
                <a:cubicBezTo>
                  <a:pt x="3781386" y="2027907"/>
                  <a:pt x="3779236" y="2026935"/>
                  <a:pt x="3777498" y="2025933"/>
                </a:cubicBezTo>
                <a:cubicBezTo>
                  <a:pt x="3775760" y="2024932"/>
                  <a:pt x="3774552" y="2024078"/>
                  <a:pt x="3773875" y="2023371"/>
                </a:cubicBezTo>
                <a:cubicBezTo>
                  <a:pt x="3773197" y="2022664"/>
                  <a:pt x="3772696" y="2021765"/>
                  <a:pt x="3772372" y="2020675"/>
                </a:cubicBezTo>
                <a:cubicBezTo>
                  <a:pt x="3772048" y="2019586"/>
                  <a:pt x="3771886" y="2018128"/>
                  <a:pt x="3771886" y="2016301"/>
                </a:cubicBezTo>
                <a:cubicBezTo>
                  <a:pt x="3771886" y="2015006"/>
                  <a:pt x="3771945" y="2013930"/>
                  <a:pt x="3772063" y="2013076"/>
                </a:cubicBezTo>
                <a:cubicBezTo>
                  <a:pt x="3772181" y="2012222"/>
                  <a:pt x="3772358" y="2011530"/>
                  <a:pt x="3772593" y="2010999"/>
                </a:cubicBezTo>
                <a:cubicBezTo>
                  <a:pt x="3772829" y="2010470"/>
                  <a:pt x="3773123" y="2010101"/>
                  <a:pt x="3773477" y="2009895"/>
                </a:cubicBezTo>
                <a:cubicBezTo>
                  <a:pt x="3773830" y="2009689"/>
                  <a:pt x="3774243" y="2009586"/>
                  <a:pt x="3774714" y="2009586"/>
                </a:cubicBezTo>
                <a:cubicBezTo>
                  <a:pt x="3775539" y="2009586"/>
                  <a:pt x="3776702" y="2010087"/>
                  <a:pt x="3778205" y="2011088"/>
                </a:cubicBezTo>
                <a:cubicBezTo>
                  <a:pt x="3779707" y="2012089"/>
                  <a:pt x="3781636" y="2013179"/>
                  <a:pt x="3783993" y="2014357"/>
                </a:cubicBezTo>
                <a:cubicBezTo>
                  <a:pt x="3786349" y="2015536"/>
                  <a:pt x="3789191" y="2016640"/>
                  <a:pt x="3792520" y="2017671"/>
                </a:cubicBezTo>
                <a:cubicBezTo>
                  <a:pt x="3795848" y="2018702"/>
                  <a:pt x="3799692" y="2019218"/>
                  <a:pt x="3804052" y="2019218"/>
                </a:cubicBezTo>
                <a:cubicBezTo>
                  <a:pt x="3807351" y="2019218"/>
                  <a:pt x="3810370" y="2018775"/>
                  <a:pt x="3813109" y="2017892"/>
                </a:cubicBezTo>
                <a:cubicBezTo>
                  <a:pt x="3815849" y="2017008"/>
                  <a:pt x="3818205" y="2015756"/>
                  <a:pt x="3820179" y="2014137"/>
                </a:cubicBezTo>
                <a:cubicBezTo>
                  <a:pt x="3822152" y="2012517"/>
                  <a:pt x="3823669" y="2010528"/>
                  <a:pt x="3824730" y="2008171"/>
                </a:cubicBezTo>
                <a:cubicBezTo>
                  <a:pt x="3825790" y="2005815"/>
                  <a:pt x="3826320" y="2003135"/>
                  <a:pt x="3826320" y="2000130"/>
                </a:cubicBezTo>
                <a:cubicBezTo>
                  <a:pt x="3826320" y="1996891"/>
                  <a:pt x="3825584" y="1994121"/>
                  <a:pt x="3824111" y="1991824"/>
                </a:cubicBezTo>
                <a:cubicBezTo>
                  <a:pt x="3822638" y="1989526"/>
                  <a:pt x="3820694" y="1987509"/>
                  <a:pt x="3818279" y="1985771"/>
                </a:cubicBezTo>
                <a:cubicBezTo>
                  <a:pt x="3815864" y="1984034"/>
                  <a:pt x="3813109" y="1982442"/>
                  <a:pt x="3810017" y="1980999"/>
                </a:cubicBezTo>
                <a:cubicBezTo>
                  <a:pt x="3806924" y="1979555"/>
                  <a:pt x="3803757" y="1978083"/>
                  <a:pt x="3800517" y="1976580"/>
                </a:cubicBezTo>
                <a:cubicBezTo>
                  <a:pt x="3797277" y="1975078"/>
                  <a:pt x="3794125" y="1973414"/>
                  <a:pt x="3791062" y="1971588"/>
                </a:cubicBezTo>
                <a:cubicBezTo>
                  <a:pt x="3787998" y="1969762"/>
                  <a:pt x="3785259" y="1967611"/>
                  <a:pt x="3782844" y="1965137"/>
                </a:cubicBezTo>
                <a:cubicBezTo>
                  <a:pt x="3780429" y="1962663"/>
                  <a:pt x="3778470" y="1959761"/>
                  <a:pt x="3776967" y="1956433"/>
                </a:cubicBezTo>
                <a:cubicBezTo>
                  <a:pt x="3775465" y="1953105"/>
                  <a:pt x="3774714" y="1949114"/>
                  <a:pt x="3774714" y="1944460"/>
                </a:cubicBezTo>
                <a:cubicBezTo>
                  <a:pt x="3774714" y="1939688"/>
                  <a:pt x="3775583" y="1935431"/>
                  <a:pt x="3777321" y="1931691"/>
                </a:cubicBezTo>
                <a:cubicBezTo>
                  <a:pt x="3779059" y="1927950"/>
                  <a:pt x="3781474" y="1924813"/>
                  <a:pt x="3784567" y="1922279"/>
                </a:cubicBezTo>
                <a:cubicBezTo>
                  <a:pt x="3787660" y="1919746"/>
                  <a:pt x="3791342" y="1917817"/>
                  <a:pt x="3795613" y="1916491"/>
                </a:cubicBezTo>
                <a:cubicBezTo>
                  <a:pt x="3799884" y="1915166"/>
                  <a:pt x="3804494" y="1914503"/>
                  <a:pt x="3809442" y="1914503"/>
                </a:cubicBezTo>
                <a:close/>
                <a:moveTo>
                  <a:pt x="3333240" y="1914503"/>
                </a:moveTo>
                <a:cubicBezTo>
                  <a:pt x="3335772" y="1914503"/>
                  <a:pt x="3338320" y="1914723"/>
                  <a:pt x="3340884" y="1915166"/>
                </a:cubicBezTo>
                <a:cubicBezTo>
                  <a:pt x="3343446" y="1915607"/>
                  <a:pt x="3345861" y="1916196"/>
                  <a:pt x="3348128" y="1916933"/>
                </a:cubicBezTo>
                <a:cubicBezTo>
                  <a:pt x="3350397" y="1917669"/>
                  <a:pt x="3352414" y="1918494"/>
                  <a:pt x="3354181" y="1919408"/>
                </a:cubicBezTo>
                <a:cubicBezTo>
                  <a:pt x="3355949" y="1920321"/>
                  <a:pt x="3357112" y="1921057"/>
                  <a:pt x="3357672" y="1921617"/>
                </a:cubicBezTo>
                <a:cubicBezTo>
                  <a:pt x="3358231" y="1922176"/>
                  <a:pt x="3358600" y="1922618"/>
                  <a:pt x="3358776" y="1922942"/>
                </a:cubicBezTo>
                <a:cubicBezTo>
                  <a:pt x="3358953" y="1923266"/>
                  <a:pt x="3359100" y="1923679"/>
                  <a:pt x="3359218" y="1924179"/>
                </a:cubicBezTo>
                <a:cubicBezTo>
                  <a:pt x="3359336" y="1924681"/>
                  <a:pt x="3359424" y="1925284"/>
                  <a:pt x="3359483" y="1925990"/>
                </a:cubicBezTo>
                <a:cubicBezTo>
                  <a:pt x="3359542" y="1926697"/>
                  <a:pt x="3359572" y="1927610"/>
                  <a:pt x="3359572" y="1928730"/>
                </a:cubicBezTo>
                <a:cubicBezTo>
                  <a:pt x="3359572" y="1929790"/>
                  <a:pt x="3359528" y="1930733"/>
                  <a:pt x="3359440" y="1931558"/>
                </a:cubicBezTo>
                <a:cubicBezTo>
                  <a:pt x="3359351" y="1932383"/>
                  <a:pt x="3359218" y="1933075"/>
                  <a:pt x="3359042" y="1933634"/>
                </a:cubicBezTo>
                <a:cubicBezTo>
                  <a:pt x="3358864" y="1934195"/>
                  <a:pt x="3358615" y="1934606"/>
                  <a:pt x="3358291" y="1934871"/>
                </a:cubicBezTo>
                <a:cubicBezTo>
                  <a:pt x="3357967" y="1935137"/>
                  <a:pt x="3357599" y="1935269"/>
                  <a:pt x="3357186" y="1935269"/>
                </a:cubicBezTo>
                <a:cubicBezTo>
                  <a:pt x="3356538" y="1935269"/>
                  <a:pt x="3355522" y="1934857"/>
                  <a:pt x="3354137" y="1934032"/>
                </a:cubicBezTo>
                <a:cubicBezTo>
                  <a:pt x="3352753" y="1933208"/>
                  <a:pt x="3351059" y="1932280"/>
                  <a:pt x="3349056" y="1931249"/>
                </a:cubicBezTo>
                <a:cubicBezTo>
                  <a:pt x="3347053" y="1930218"/>
                  <a:pt x="3344683" y="1929275"/>
                  <a:pt x="3341944" y="1928420"/>
                </a:cubicBezTo>
                <a:cubicBezTo>
                  <a:pt x="3339204" y="1927567"/>
                  <a:pt x="3336126" y="1927140"/>
                  <a:pt x="3332709" y="1927140"/>
                </a:cubicBezTo>
                <a:cubicBezTo>
                  <a:pt x="3329528" y="1927140"/>
                  <a:pt x="3326759" y="1927567"/>
                  <a:pt x="3324402" y="1928420"/>
                </a:cubicBezTo>
                <a:cubicBezTo>
                  <a:pt x="3322046" y="1929275"/>
                  <a:pt x="3320102" y="1930409"/>
                  <a:pt x="3318570" y="1931823"/>
                </a:cubicBezTo>
                <a:cubicBezTo>
                  <a:pt x="3317038" y="1933237"/>
                  <a:pt x="3315891" y="1934915"/>
                  <a:pt x="3315124" y="1936860"/>
                </a:cubicBezTo>
                <a:cubicBezTo>
                  <a:pt x="3314359" y="1938804"/>
                  <a:pt x="3313975" y="1940866"/>
                  <a:pt x="3313975" y="1943045"/>
                </a:cubicBezTo>
                <a:cubicBezTo>
                  <a:pt x="3313975" y="1946227"/>
                  <a:pt x="3314712" y="1948966"/>
                  <a:pt x="3316185" y="1951264"/>
                </a:cubicBezTo>
                <a:cubicBezTo>
                  <a:pt x="3317657" y="1953561"/>
                  <a:pt x="3319616" y="1955594"/>
                  <a:pt x="3322061" y="1957361"/>
                </a:cubicBezTo>
                <a:cubicBezTo>
                  <a:pt x="3324506" y="1959128"/>
                  <a:pt x="3327290" y="1960748"/>
                  <a:pt x="3330412" y="1962221"/>
                </a:cubicBezTo>
                <a:cubicBezTo>
                  <a:pt x="3333535" y="1963694"/>
                  <a:pt x="3336715" y="1965181"/>
                  <a:pt x="3339955" y="1966684"/>
                </a:cubicBezTo>
                <a:cubicBezTo>
                  <a:pt x="3343195" y="1968186"/>
                  <a:pt x="3346376" y="1969835"/>
                  <a:pt x="3349499" y="1971632"/>
                </a:cubicBezTo>
                <a:cubicBezTo>
                  <a:pt x="3352619" y="1973429"/>
                  <a:pt x="3355403" y="1975550"/>
                  <a:pt x="3357848" y="1977995"/>
                </a:cubicBezTo>
                <a:cubicBezTo>
                  <a:pt x="3360294" y="1980439"/>
                  <a:pt x="3362267" y="1983326"/>
                  <a:pt x="3363769" y="1986655"/>
                </a:cubicBezTo>
                <a:cubicBezTo>
                  <a:pt x="3365271" y="1989983"/>
                  <a:pt x="3366023" y="1993915"/>
                  <a:pt x="3366023" y="1998451"/>
                </a:cubicBezTo>
                <a:cubicBezTo>
                  <a:pt x="3366023" y="2003812"/>
                  <a:pt x="3365036" y="2008584"/>
                  <a:pt x="3363063" y="2012767"/>
                </a:cubicBezTo>
                <a:cubicBezTo>
                  <a:pt x="3361088" y="2016950"/>
                  <a:pt x="3358349" y="2020499"/>
                  <a:pt x="3354844" y="2023415"/>
                </a:cubicBezTo>
                <a:cubicBezTo>
                  <a:pt x="3351338" y="2026331"/>
                  <a:pt x="3347215" y="2028526"/>
                  <a:pt x="3342473" y="2029998"/>
                </a:cubicBezTo>
                <a:cubicBezTo>
                  <a:pt x="3337731" y="2031471"/>
                  <a:pt x="3332621" y="2032207"/>
                  <a:pt x="3327142" y="2032207"/>
                </a:cubicBezTo>
                <a:cubicBezTo>
                  <a:pt x="3323313" y="2032207"/>
                  <a:pt x="3319763" y="2031884"/>
                  <a:pt x="3316494" y="2031236"/>
                </a:cubicBezTo>
                <a:cubicBezTo>
                  <a:pt x="3313225" y="2030587"/>
                  <a:pt x="3310308" y="2029792"/>
                  <a:pt x="3307746" y="2028850"/>
                </a:cubicBezTo>
                <a:cubicBezTo>
                  <a:pt x="3305183" y="2027907"/>
                  <a:pt x="3303033" y="2026935"/>
                  <a:pt x="3301295" y="2025933"/>
                </a:cubicBezTo>
                <a:cubicBezTo>
                  <a:pt x="3299557" y="2024932"/>
                  <a:pt x="3298349" y="2024078"/>
                  <a:pt x="3297672" y="2023371"/>
                </a:cubicBezTo>
                <a:cubicBezTo>
                  <a:pt x="3296994" y="2022664"/>
                  <a:pt x="3296494" y="2021765"/>
                  <a:pt x="3296169" y="2020675"/>
                </a:cubicBezTo>
                <a:cubicBezTo>
                  <a:pt x="3295845" y="2019586"/>
                  <a:pt x="3295684" y="2018128"/>
                  <a:pt x="3295684" y="2016301"/>
                </a:cubicBezTo>
                <a:cubicBezTo>
                  <a:pt x="3295684" y="2015006"/>
                  <a:pt x="3295742" y="2013930"/>
                  <a:pt x="3295860" y="2013076"/>
                </a:cubicBezTo>
                <a:cubicBezTo>
                  <a:pt x="3295977" y="2012222"/>
                  <a:pt x="3296154" y="2011530"/>
                  <a:pt x="3296390" y="2010999"/>
                </a:cubicBezTo>
                <a:cubicBezTo>
                  <a:pt x="3296626" y="2010470"/>
                  <a:pt x="3296921" y="2010101"/>
                  <a:pt x="3297275" y="2009895"/>
                </a:cubicBezTo>
                <a:cubicBezTo>
                  <a:pt x="3297627" y="2009689"/>
                  <a:pt x="3298040" y="2009586"/>
                  <a:pt x="3298512" y="2009586"/>
                </a:cubicBezTo>
                <a:cubicBezTo>
                  <a:pt x="3299336" y="2009586"/>
                  <a:pt x="3300499" y="2010087"/>
                  <a:pt x="3302002" y="2011088"/>
                </a:cubicBezTo>
                <a:cubicBezTo>
                  <a:pt x="3303504" y="2012089"/>
                  <a:pt x="3305433" y="2013179"/>
                  <a:pt x="3307789" y="2014357"/>
                </a:cubicBezTo>
                <a:cubicBezTo>
                  <a:pt x="3310146" y="2015536"/>
                  <a:pt x="3312988" y="2016640"/>
                  <a:pt x="3316317" y="2017671"/>
                </a:cubicBezTo>
                <a:cubicBezTo>
                  <a:pt x="3319646" y="2018702"/>
                  <a:pt x="3323490" y="2019218"/>
                  <a:pt x="3327849" y="2019218"/>
                </a:cubicBezTo>
                <a:cubicBezTo>
                  <a:pt x="3331148" y="2019218"/>
                  <a:pt x="3334167" y="2018775"/>
                  <a:pt x="3336907" y="2017892"/>
                </a:cubicBezTo>
                <a:cubicBezTo>
                  <a:pt x="3339646" y="2017008"/>
                  <a:pt x="3342003" y="2015756"/>
                  <a:pt x="3343976" y="2014137"/>
                </a:cubicBezTo>
                <a:cubicBezTo>
                  <a:pt x="3345949" y="2012517"/>
                  <a:pt x="3347466" y="2010528"/>
                  <a:pt x="3348526" y="2008171"/>
                </a:cubicBezTo>
                <a:cubicBezTo>
                  <a:pt x="3349586" y="2005815"/>
                  <a:pt x="3350117" y="2003135"/>
                  <a:pt x="3350117" y="2000130"/>
                </a:cubicBezTo>
                <a:cubicBezTo>
                  <a:pt x="3350117" y="1996891"/>
                  <a:pt x="3349381" y="1994121"/>
                  <a:pt x="3347908" y="1991824"/>
                </a:cubicBezTo>
                <a:cubicBezTo>
                  <a:pt x="3346435" y="1989526"/>
                  <a:pt x="3344490" y="1987509"/>
                  <a:pt x="3342076" y="1985771"/>
                </a:cubicBezTo>
                <a:cubicBezTo>
                  <a:pt x="3339660" y="1984034"/>
                  <a:pt x="3336907" y="1982442"/>
                  <a:pt x="3333814" y="1980999"/>
                </a:cubicBezTo>
                <a:cubicBezTo>
                  <a:pt x="3330721" y="1979555"/>
                  <a:pt x="3327554" y="1978083"/>
                  <a:pt x="3324315" y="1976580"/>
                </a:cubicBezTo>
                <a:cubicBezTo>
                  <a:pt x="3321074" y="1975078"/>
                  <a:pt x="3317923" y="1973414"/>
                  <a:pt x="3314859" y="1971588"/>
                </a:cubicBezTo>
                <a:cubicBezTo>
                  <a:pt x="3311796" y="1969762"/>
                  <a:pt x="3309056" y="1967611"/>
                  <a:pt x="3306642" y="1965137"/>
                </a:cubicBezTo>
                <a:cubicBezTo>
                  <a:pt x="3304226" y="1962663"/>
                  <a:pt x="3302267" y="1959761"/>
                  <a:pt x="3300765" y="1956433"/>
                </a:cubicBezTo>
                <a:cubicBezTo>
                  <a:pt x="3299263" y="1953105"/>
                  <a:pt x="3298512" y="1949114"/>
                  <a:pt x="3298512" y="1944460"/>
                </a:cubicBezTo>
                <a:cubicBezTo>
                  <a:pt x="3298512" y="1939688"/>
                  <a:pt x="3299380" y="1935431"/>
                  <a:pt x="3301118" y="1931691"/>
                </a:cubicBezTo>
                <a:cubicBezTo>
                  <a:pt x="3302855" y="1927950"/>
                  <a:pt x="3305271" y="1924813"/>
                  <a:pt x="3308365" y="1922279"/>
                </a:cubicBezTo>
                <a:cubicBezTo>
                  <a:pt x="3311457" y="1919746"/>
                  <a:pt x="3315139" y="1917817"/>
                  <a:pt x="3319410" y="1916491"/>
                </a:cubicBezTo>
                <a:cubicBezTo>
                  <a:pt x="3323681" y="1915166"/>
                  <a:pt x="3328291" y="1914503"/>
                  <a:pt x="3333240" y="1914503"/>
                </a:cubicBezTo>
                <a:close/>
                <a:moveTo>
                  <a:pt x="2866509" y="1914503"/>
                </a:moveTo>
                <a:cubicBezTo>
                  <a:pt x="2869042" y="1914503"/>
                  <a:pt x="2871590" y="1914723"/>
                  <a:pt x="2874153" y="1915166"/>
                </a:cubicBezTo>
                <a:cubicBezTo>
                  <a:pt x="2876716" y="1915607"/>
                  <a:pt x="2879131" y="1916196"/>
                  <a:pt x="2881400" y="1916933"/>
                </a:cubicBezTo>
                <a:cubicBezTo>
                  <a:pt x="2883668" y="1917669"/>
                  <a:pt x="2885686" y="1918494"/>
                  <a:pt x="2887451" y="1919408"/>
                </a:cubicBezTo>
                <a:cubicBezTo>
                  <a:pt x="2889219" y="1920321"/>
                  <a:pt x="2890383" y="1921057"/>
                  <a:pt x="2890942" y="1921617"/>
                </a:cubicBezTo>
                <a:cubicBezTo>
                  <a:pt x="2891502" y="1922176"/>
                  <a:pt x="2891870" y="1922618"/>
                  <a:pt x="2892046" y="1922942"/>
                </a:cubicBezTo>
                <a:cubicBezTo>
                  <a:pt x="2892223" y="1923266"/>
                  <a:pt x="2892370" y="1923679"/>
                  <a:pt x="2892489" y="1924179"/>
                </a:cubicBezTo>
                <a:cubicBezTo>
                  <a:pt x="2892606" y="1924681"/>
                  <a:pt x="2892695" y="1925284"/>
                  <a:pt x="2892754" y="1925990"/>
                </a:cubicBezTo>
                <a:cubicBezTo>
                  <a:pt x="2892812" y="1926697"/>
                  <a:pt x="2892840" y="1927610"/>
                  <a:pt x="2892840" y="1928730"/>
                </a:cubicBezTo>
                <a:cubicBezTo>
                  <a:pt x="2892840" y="1929790"/>
                  <a:pt x="2892797" y="1930733"/>
                  <a:pt x="2892708" y="1931558"/>
                </a:cubicBezTo>
                <a:cubicBezTo>
                  <a:pt x="2892622" y="1932383"/>
                  <a:pt x="2892489" y="1933075"/>
                  <a:pt x="2892312" y="1933634"/>
                </a:cubicBezTo>
                <a:cubicBezTo>
                  <a:pt x="2892135" y="1934195"/>
                  <a:pt x="2891885" y="1934606"/>
                  <a:pt x="2891561" y="1934871"/>
                </a:cubicBezTo>
                <a:cubicBezTo>
                  <a:pt x="2891236" y="1935137"/>
                  <a:pt x="2890870" y="1935269"/>
                  <a:pt x="2890457" y="1935269"/>
                </a:cubicBezTo>
                <a:cubicBezTo>
                  <a:pt x="2889809" y="1935269"/>
                  <a:pt x="2888793" y="1934857"/>
                  <a:pt x="2887409" y="1934032"/>
                </a:cubicBezTo>
                <a:cubicBezTo>
                  <a:pt x="2886024" y="1933208"/>
                  <a:pt x="2884331" y="1932280"/>
                  <a:pt x="2882327" y="1931249"/>
                </a:cubicBezTo>
                <a:cubicBezTo>
                  <a:pt x="2880325" y="1930218"/>
                  <a:pt x="2877953" y="1929275"/>
                  <a:pt x="2875214" y="1928420"/>
                </a:cubicBezTo>
                <a:cubicBezTo>
                  <a:pt x="2872474" y="1927567"/>
                  <a:pt x="2869395" y="1927140"/>
                  <a:pt x="2865978" y="1927140"/>
                </a:cubicBezTo>
                <a:cubicBezTo>
                  <a:pt x="2862797" y="1927140"/>
                  <a:pt x="2860027" y="1927567"/>
                  <a:pt x="2857672" y="1928420"/>
                </a:cubicBezTo>
                <a:cubicBezTo>
                  <a:pt x="2855314" y="1929275"/>
                  <a:pt x="2853371" y="1930409"/>
                  <a:pt x="2851840" y="1931823"/>
                </a:cubicBezTo>
                <a:cubicBezTo>
                  <a:pt x="2850308" y="1933237"/>
                  <a:pt x="2849160" y="1934915"/>
                  <a:pt x="2848392" y="1936860"/>
                </a:cubicBezTo>
                <a:cubicBezTo>
                  <a:pt x="2847628" y="1938804"/>
                  <a:pt x="2847246" y="1940866"/>
                  <a:pt x="2847246" y="1943045"/>
                </a:cubicBezTo>
                <a:cubicBezTo>
                  <a:pt x="2847246" y="1946227"/>
                  <a:pt x="2847981" y="1948966"/>
                  <a:pt x="2849454" y="1951264"/>
                </a:cubicBezTo>
                <a:cubicBezTo>
                  <a:pt x="2850926" y="1953561"/>
                  <a:pt x="2852885" y="1955594"/>
                  <a:pt x="2855328" y="1957361"/>
                </a:cubicBezTo>
                <a:cubicBezTo>
                  <a:pt x="2857774" y="1959128"/>
                  <a:pt x="2860558" y="1960748"/>
                  <a:pt x="2863681" y="1962221"/>
                </a:cubicBezTo>
                <a:cubicBezTo>
                  <a:pt x="2866803" y="1963694"/>
                  <a:pt x="2869986" y="1965181"/>
                  <a:pt x="2873224" y="1966684"/>
                </a:cubicBezTo>
                <a:cubicBezTo>
                  <a:pt x="2876466" y="1968186"/>
                  <a:pt x="2879648" y="1969835"/>
                  <a:pt x="2882770" y="1971632"/>
                </a:cubicBezTo>
                <a:cubicBezTo>
                  <a:pt x="2885890" y="1973429"/>
                  <a:pt x="2888675" y="1975550"/>
                  <a:pt x="2891119" y="1977995"/>
                </a:cubicBezTo>
                <a:cubicBezTo>
                  <a:pt x="2893562" y="1980439"/>
                  <a:pt x="2895534" y="1983326"/>
                  <a:pt x="2897039" y="1986655"/>
                </a:cubicBezTo>
                <a:cubicBezTo>
                  <a:pt x="2898543" y="1989983"/>
                  <a:pt x="2899291" y="1993915"/>
                  <a:pt x="2899291" y="1998451"/>
                </a:cubicBezTo>
                <a:cubicBezTo>
                  <a:pt x="2899291" y="2003812"/>
                  <a:pt x="2898304" y="2008584"/>
                  <a:pt x="2896331" y="2012767"/>
                </a:cubicBezTo>
                <a:cubicBezTo>
                  <a:pt x="2894359" y="2016950"/>
                  <a:pt x="2891619" y="2020499"/>
                  <a:pt x="2888115" y="2023415"/>
                </a:cubicBezTo>
                <a:cubicBezTo>
                  <a:pt x="2884611" y="2026331"/>
                  <a:pt x="2880486" y="2028526"/>
                  <a:pt x="2875745" y="2029998"/>
                </a:cubicBezTo>
                <a:cubicBezTo>
                  <a:pt x="2871001" y="2031471"/>
                  <a:pt x="2865890" y="2032207"/>
                  <a:pt x="2860410" y="2032207"/>
                </a:cubicBezTo>
                <a:cubicBezTo>
                  <a:pt x="2856583" y="2032207"/>
                  <a:pt x="2853030" y="2031884"/>
                  <a:pt x="2849765" y="2031236"/>
                </a:cubicBezTo>
                <a:cubicBezTo>
                  <a:pt x="2846495" y="2030587"/>
                  <a:pt x="2843579" y="2029792"/>
                  <a:pt x="2841020" y="2028850"/>
                </a:cubicBezTo>
                <a:cubicBezTo>
                  <a:pt x="2838453" y="2027907"/>
                  <a:pt x="2836300" y="2026935"/>
                  <a:pt x="2834565" y="2025933"/>
                </a:cubicBezTo>
                <a:cubicBezTo>
                  <a:pt x="2832828" y="2024932"/>
                  <a:pt x="2831619" y="2024078"/>
                  <a:pt x="2830942" y="2023371"/>
                </a:cubicBezTo>
                <a:cubicBezTo>
                  <a:pt x="2830262" y="2022664"/>
                  <a:pt x="2829764" y="2021765"/>
                  <a:pt x="2829439" y="2020675"/>
                </a:cubicBezTo>
                <a:cubicBezTo>
                  <a:pt x="2829115" y="2019586"/>
                  <a:pt x="2828953" y="2018128"/>
                  <a:pt x="2828953" y="2016301"/>
                </a:cubicBezTo>
                <a:cubicBezTo>
                  <a:pt x="2828953" y="2015006"/>
                  <a:pt x="2829012" y="2013930"/>
                  <a:pt x="2829130" y="2013076"/>
                </a:cubicBezTo>
                <a:cubicBezTo>
                  <a:pt x="2829248" y="2012222"/>
                  <a:pt x="2829424" y="2011530"/>
                  <a:pt x="2829660" y="2010999"/>
                </a:cubicBezTo>
                <a:cubicBezTo>
                  <a:pt x="2829897" y="2010470"/>
                  <a:pt x="2830190" y="2010101"/>
                  <a:pt x="2830543" y="2009895"/>
                </a:cubicBezTo>
                <a:cubicBezTo>
                  <a:pt x="2830897" y="2009689"/>
                  <a:pt x="2831308" y="2009586"/>
                  <a:pt x="2831780" y="2009586"/>
                </a:cubicBezTo>
                <a:cubicBezTo>
                  <a:pt x="2832605" y="2009586"/>
                  <a:pt x="2833769" y="2010087"/>
                  <a:pt x="2835271" y="2011088"/>
                </a:cubicBezTo>
                <a:cubicBezTo>
                  <a:pt x="2836775" y="2012089"/>
                  <a:pt x="2838702" y="2013179"/>
                  <a:pt x="2841063" y="2014357"/>
                </a:cubicBezTo>
                <a:cubicBezTo>
                  <a:pt x="2843418" y="2015536"/>
                  <a:pt x="2846261" y="2016640"/>
                  <a:pt x="2849585" y="2017671"/>
                </a:cubicBezTo>
                <a:cubicBezTo>
                  <a:pt x="2852914" y="2018702"/>
                  <a:pt x="2856759" y="2019218"/>
                  <a:pt x="2861117" y="2019218"/>
                </a:cubicBezTo>
                <a:cubicBezTo>
                  <a:pt x="2864417" y="2019218"/>
                  <a:pt x="2867436" y="2018775"/>
                  <a:pt x="2870176" y="2017892"/>
                </a:cubicBezTo>
                <a:cubicBezTo>
                  <a:pt x="2872916" y="2017008"/>
                  <a:pt x="2875273" y="2015756"/>
                  <a:pt x="2877247" y="2014137"/>
                </a:cubicBezTo>
                <a:cubicBezTo>
                  <a:pt x="2879219" y="2012517"/>
                  <a:pt x="2880738" y="2010528"/>
                  <a:pt x="2881796" y="2008171"/>
                </a:cubicBezTo>
                <a:cubicBezTo>
                  <a:pt x="2882858" y="2005815"/>
                  <a:pt x="2883389" y="2003135"/>
                  <a:pt x="2883389" y="2000130"/>
                </a:cubicBezTo>
                <a:cubicBezTo>
                  <a:pt x="2883389" y="1996891"/>
                  <a:pt x="2882652" y="1994121"/>
                  <a:pt x="2881179" y="1991824"/>
                </a:cubicBezTo>
                <a:cubicBezTo>
                  <a:pt x="2879706" y="1989526"/>
                  <a:pt x="2877762" y="1987509"/>
                  <a:pt x="2875346" y="1985771"/>
                </a:cubicBezTo>
                <a:cubicBezTo>
                  <a:pt x="2872931" y="1984034"/>
                  <a:pt x="2870176" y="1982442"/>
                  <a:pt x="2867083" y="1980999"/>
                </a:cubicBezTo>
                <a:cubicBezTo>
                  <a:pt x="2863989" y="1979555"/>
                  <a:pt x="2860821" y="1978083"/>
                  <a:pt x="2857583" y="1976580"/>
                </a:cubicBezTo>
                <a:cubicBezTo>
                  <a:pt x="2854344" y="1975078"/>
                  <a:pt x="2851190" y="1973414"/>
                  <a:pt x="2848131" y="1971588"/>
                </a:cubicBezTo>
                <a:cubicBezTo>
                  <a:pt x="2845068" y="1969762"/>
                  <a:pt x="2842332" y="1967611"/>
                  <a:pt x="2839915" y="1965137"/>
                </a:cubicBezTo>
                <a:cubicBezTo>
                  <a:pt x="2837494" y="1962663"/>
                  <a:pt x="2835538" y="1959761"/>
                  <a:pt x="2834034" y="1956433"/>
                </a:cubicBezTo>
                <a:cubicBezTo>
                  <a:pt x="2832530" y="1953105"/>
                  <a:pt x="2831780" y="1949114"/>
                  <a:pt x="2831780" y="1944460"/>
                </a:cubicBezTo>
                <a:cubicBezTo>
                  <a:pt x="2831780" y="1939688"/>
                  <a:pt x="2832649" y="1935431"/>
                  <a:pt x="2834389" y="1931691"/>
                </a:cubicBezTo>
                <a:cubicBezTo>
                  <a:pt x="2836126" y="1927950"/>
                  <a:pt x="2838545" y="1924813"/>
                  <a:pt x="2841635" y="1922279"/>
                </a:cubicBezTo>
                <a:cubicBezTo>
                  <a:pt x="2844732" y="1919746"/>
                  <a:pt x="2848408" y="1917817"/>
                  <a:pt x="2852681" y="1916491"/>
                </a:cubicBezTo>
                <a:cubicBezTo>
                  <a:pt x="2856949" y="1915166"/>
                  <a:pt x="2861560" y="1914503"/>
                  <a:pt x="2866509" y="1914503"/>
                </a:cubicBezTo>
                <a:close/>
                <a:moveTo>
                  <a:pt x="2390257" y="1914503"/>
                </a:moveTo>
                <a:cubicBezTo>
                  <a:pt x="2392790" y="1914503"/>
                  <a:pt x="2395338" y="1914723"/>
                  <a:pt x="2397901" y="1915166"/>
                </a:cubicBezTo>
                <a:cubicBezTo>
                  <a:pt x="2400464" y="1915607"/>
                  <a:pt x="2402879" y="1916196"/>
                  <a:pt x="2405148" y="1916933"/>
                </a:cubicBezTo>
                <a:cubicBezTo>
                  <a:pt x="2407415" y="1917669"/>
                  <a:pt x="2409433" y="1918494"/>
                  <a:pt x="2411200" y="1919408"/>
                </a:cubicBezTo>
                <a:cubicBezTo>
                  <a:pt x="2412968" y="1920321"/>
                  <a:pt x="2414131" y="1921057"/>
                  <a:pt x="2414693" y="1921617"/>
                </a:cubicBezTo>
                <a:cubicBezTo>
                  <a:pt x="2415252" y="1922176"/>
                  <a:pt x="2415620" y="1922618"/>
                  <a:pt x="2415795" y="1922942"/>
                </a:cubicBezTo>
                <a:cubicBezTo>
                  <a:pt x="2415972" y="1923266"/>
                  <a:pt x="2416119" y="1923679"/>
                  <a:pt x="2416238" y="1924179"/>
                </a:cubicBezTo>
                <a:cubicBezTo>
                  <a:pt x="2416356" y="1924681"/>
                  <a:pt x="2416445" y="1925284"/>
                  <a:pt x="2416503" y="1925990"/>
                </a:cubicBezTo>
                <a:cubicBezTo>
                  <a:pt x="2416563" y="1926697"/>
                  <a:pt x="2416591" y="1927610"/>
                  <a:pt x="2416591" y="1928730"/>
                </a:cubicBezTo>
                <a:cubicBezTo>
                  <a:pt x="2416591" y="1929790"/>
                  <a:pt x="2416548" y="1930733"/>
                  <a:pt x="2416459" y="1931558"/>
                </a:cubicBezTo>
                <a:cubicBezTo>
                  <a:pt x="2416370" y="1932383"/>
                  <a:pt x="2416238" y="1933075"/>
                  <a:pt x="2416060" y="1933634"/>
                </a:cubicBezTo>
                <a:cubicBezTo>
                  <a:pt x="2415885" y="1934195"/>
                  <a:pt x="2415634" y="1934606"/>
                  <a:pt x="2415311" y="1934871"/>
                </a:cubicBezTo>
                <a:cubicBezTo>
                  <a:pt x="2414986" y="1935137"/>
                  <a:pt x="2414618" y="1935269"/>
                  <a:pt x="2414205" y="1935269"/>
                </a:cubicBezTo>
                <a:cubicBezTo>
                  <a:pt x="2413558" y="1935269"/>
                  <a:pt x="2412543" y="1934857"/>
                  <a:pt x="2411156" y="1934032"/>
                </a:cubicBezTo>
                <a:cubicBezTo>
                  <a:pt x="2409772" y="1933208"/>
                  <a:pt x="2408079" y="1932280"/>
                  <a:pt x="2406075" y="1931249"/>
                </a:cubicBezTo>
                <a:cubicBezTo>
                  <a:pt x="2404072" y="1930218"/>
                  <a:pt x="2401702" y="1929275"/>
                  <a:pt x="2398961" y="1928420"/>
                </a:cubicBezTo>
                <a:cubicBezTo>
                  <a:pt x="2396222" y="1927567"/>
                  <a:pt x="2393144" y="1927140"/>
                  <a:pt x="2389727" y="1927140"/>
                </a:cubicBezTo>
                <a:cubicBezTo>
                  <a:pt x="2386546" y="1927140"/>
                  <a:pt x="2383776" y="1927567"/>
                  <a:pt x="2381421" y="1928420"/>
                </a:cubicBezTo>
                <a:cubicBezTo>
                  <a:pt x="2379065" y="1929275"/>
                  <a:pt x="2377121" y="1930409"/>
                  <a:pt x="2375588" y="1931823"/>
                </a:cubicBezTo>
                <a:cubicBezTo>
                  <a:pt x="2374056" y="1933237"/>
                  <a:pt x="2372908" y="1934915"/>
                  <a:pt x="2372142" y="1936860"/>
                </a:cubicBezTo>
                <a:cubicBezTo>
                  <a:pt x="2371377" y="1938804"/>
                  <a:pt x="2370995" y="1940866"/>
                  <a:pt x="2370995" y="1943045"/>
                </a:cubicBezTo>
                <a:cubicBezTo>
                  <a:pt x="2370995" y="1946227"/>
                  <a:pt x="2371729" y="1948966"/>
                  <a:pt x="2373204" y="1951264"/>
                </a:cubicBezTo>
                <a:cubicBezTo>
                  <a:pt x="2374675" y="1953561"/>
                  <a:pt x="2376634" y="1955594"/>
                  <a:pt x="2379078" y="1957361"/>
                </a:cubicBezTo>
                <a:cubicBezTo>
                  <a:pt x="2381523" y="1959128"/>
                  <a:pt x="2384307" y="1960748"/>
                  <a:pt x="2387429" y="1962221"/>
                </a:cubicBezTo>
                <a:cubicBezTo>
                  <a:pt x="2390552" y="1963694"/>
                  <a:pt x="2393733" y="1965181"/>
                  <a:pt x="2396974" y="1966684"/>
                </a:cubicBezTo>
                <a:cubicBezTo>
                  <a:pt x="2400214" y="1968186"/>
                  <a:pt x="2403395" y="1969835"/>
                  <a:pt x="2406517" y="1971632"/>
                </a:cubicBezTo>
                <a:cubicBezTo>
                  <a:pt x="2409639" y="1973429"/>
                  <a:pt x="2412423" y="1975550"/>
                  <a:pt x="2414868" y="1977995"/>
                </a:cubicBezTo>
                <a:cubicBezTo>
                  <a:pt x="2417313" y="1980439"/>
                  <a:pt x="2419288" y="1983326"/>
                  <a:pt x="2420790" y="1986655"/>
                </a:cubicBezTo>
                <a:cubicBezTo>
                  <a:pt x="2422291" y="1989983"/>
                  <a:pt x="2423044" y="1993915"/>
                  <a:pt x="2423044" y="1998451"/>
                </a:cubicBezTo>
                <a:cubicBezTo>
                  <a:pt x="2423044" y="2003812"/>
                  <a:pt x="2422056" y="2008584"/>
                  <a:pt x="2420082" y="2012767"/>
                </a:cubicBezTo>
                <a:cubicBezTo>
                  <a:pt x="2418109" y="2016950"/>
                  <a:pt x="2415368" y="2020499"/>
                  <a:pt x="2411863" y="2023415"/>
                </a:cubicBezTo>
                <a:cubicBezTo>
                  <a:pt x="2408358" y="2026331"/>
                  <a:pt x="2404235" y="2028526"/>
                  <a:pt x="2399492" y="2029998"/>
                </a:cubicBezTo>
                <a:cubicBezTo>
                  <a:pt x="2394750" y="2031471"/>
                  <a:pt x="2389638" y="2032207"/>
                  <a:pt x="2384160" y="2032207"/>
                </a:cubicBezTo>
                <a:cubicBezTo>
                  <a:pt x="2380330" y="2032207"/>
                  <a:pt x="2376781" y="2031884"/>
                  <a:pt x="2373513" y="2031236"/>
                </a:cubicBezTo>
                <a:cubicBezTo>
                  <a:pt x="2370243" y="2030587"/>
                  <a:pt x="2367327" y="2029792"/>
                  <a:pt x="2364765" y="2028850"/>
                </a:cubicBezTo>
                <a:cubicBezTo>
                  <a:pt x="2362204" y="2027907"/>
                  <a:pt x="2360052" y="2026935"/>
                  <a:pt x="2358315" y="2025933"/>
                </a:cubicBezTo>
                <a:cubicBezTo>
                  <a:pt x="2356578" y="2024932"/>
                  <a:pt x="2355370" y="2024078"/>
                  <a:pt x="2354692" y="2023371"/>
                </a:cubicBezTo>
                <a:cubicBezTo>
                  <a:pt x="2354015" y="2022664"/>
                  <a:pt x="2353515" y="2021765"/>
                  <a:pt x="2353191" y="2020675"/>
                </a:cubicBezTo>
                <a:cubicBezTo>
                  <a:pt x="2352867" y="2019586"/>
                  <a:pt x="2352703" y="2018128"/>
                  <a:pt x="2352703" y="2016301"/>
                </a:cubicBezTo>
                <a:cubicBezTo>
                  <a:pt x="2352703" y="2015006"/>
                  <a:pt x="2352763" y="2013930"/>
                  <a:pt x="2352881" y="2013076"/>
                </a:cubicBezTo>
                <a:cubicBezTo>
                  <a:pt x="2352999" y="2012222"/>
                  <a:pt x="2353176" y="2011530"/>
                  <a:pt x="2353412" y="2010999"/>
                </a:cubicBezTo>
                <a:cubicBezTo>
                  <a:pt x="2353645" y="2010470"/>
                  <a:pt x="2353941" y="2010101"/>
                  <a:pt x="2354295" y="2009895"/>
                </a:cubicBezTo>
                <a:cubicBezTo>
                  <a:pt x="2354649" y="2009689"/>
                  <a:pt x="2355060" y="2009586"/>
                  <a:pt x="2355532" y="2009586"/>
                </a:cubicBezTo>
                <a:cubicBezTo>
                  <a:pt x="2356355" y="2009586"/>
                  <a:pt x="2357520" y="2010087"/>
                  <a:pt x="2359022" y="2011088"/>
                </a:cubicBezTo>
                <a:cubicBezTo>
                  <a:pt x="2360524" y="2012089"/>
                  <a:pt x="2362453" y="2013179"/>
                  <a:pt x="2364809" y="2014357"/>
                </a:cubicBezTo>
                <a:cubicBezTo>
                  <a:pt x="2367166" y="2015536"/>
                  <a:pt x="2370006" y="2016640"/>
                  <a:pt x="2373335" y="2017671"/>
                </a:cubicBezTo>
                <a:cubicBezTo>
                  <a:pt x="2376664" y="2018702"/>
                  <a:pt x="2380507" y="2019218"/>
                  <a:pt x="2384867" y="2019218"/>
                </a:cubicBezTo>
                <a:cubicBezTo>
                  <a:pt x="2388167" y="2019218"/>
                  <a:pt x="2391186" y="2018775"/>
                  <a:pt x="2393924" y="2017892"/>
                </a:cubicBezTo>
                <a:cubicBezTo>
                  <a:pt x="2396664" y="2017008"/>
                  <a:pt x="2399020" y="2015756"/>
                  <a:pt x="2400994" y="2014137"/>
                </a:cubicBezTo>
                <a:cubicBezTo>
                  <a:pt x="2402968" y="2012517"/>
                  <a:pt x="2404485" y="2010528"/>
                  <a:pt x="2405545" y="2008171"/>
                </a:cubicBezTo>
                <a:cubicBezTo>
                  <a:pt x="2406605" y="2005815"/>
                  <a:pt x="2407136" y="2003135"/>
                  <a:pt x="2407136" y="2000130"/>
                </a:cubicBezTo>
                <a:cubicBezTo>
                  <a:pt x="2407136" y="1996891"/>
                  <a:pt x="2406400" y="1994121"/>
                  <a:pt x="2404927" y="1991824"/>
                </a:cubicBezTo>
                <a:cubicBezTo>
                  <a:pt x="2403454" y="1989526"/>
                  <a:pt x="2401509" y="1987509"/>
                  <a:pt x="2399094" y="1985771"/>
                </a:cubicBezTo>
                <a:cubicBezTo>
                  <a:pt x="2396679" y="1984034"/>
                  <a:pt x="2393924" y="1982442"/>
                  <a:pt x="2390832" y="1980999"/>
                </a:cubicBezTo>
                <a:cubicBezTo>
                  <a:pt x="2387739" y="1979555"/>
                  <a:pt x="2384572" y="1978083"/>
                  <a:pt x="2381332" y="1976580"/>
                </a:cubicBezTo>
                <a:cubicBezTo>
                  <a:pt x="2378093" y="1975078"/>
                  <a:pt x="2374939" y="1973414"/>
                  <a:pt x="2371877" y="1971588"/>
                </a:cubicBezTo>
                <a:cubicBezTo>
                  <a:pt x="2368813" y="1969762"/>
                  <a:pt x="2366075" y="1967611"/>
                  <a:pt x="2363660" y="1965137"/>
                </a:cubicBezTo>
                <a:cubicBezTo>
                  <a:pt x="2361244" y="1962663"/>
                  <a:pt x="2359286" y="1959761"/>
                  <a:pt x="2357785" y="1956433"/>
                </a:cubicBezTo>
                <a:cubicBezTo>
                  <a:pt x="2356282" y="1953105"/>
                  <a:pt x="2355532" y="1949114"/>
                  <a:pt x="2355532" y="1944460"/>
                </a:cubicBezTo>
                <a:cubicBezTo>
                  <a:pt x="2355532" y="1939688"/>
                  <a:pt x="2356400" y="1935431"/>
                  <a:pt x="2358138" y="1931691"/>
                </a:cubicBezTo>
                <a:cubicBezTo>
                  <a:pt x="2359877" y="1927950"/>
                  <a:pt x="2362292" y="1924813"/>
                  <a:pt x="2365383" y="1922279"/>
                </a:cubicBezTo>
                <a:cubicBezTo>
                  <a:pt x="2368475" y="1919746"/>
                  <a:pt x="2372157" y="1917817"/>
                  <a:pt x="2376427" y="1916491"/>
                </a:cubicBezTo>
                <a:cubicBezTo>
                  <a:pt x="2380698" y="1915166"/>
                  <a:pt x="2385309" y="1914503"/>
                  <a:pt x="2390257" y="1914503"/>
                </a:cubicBezTo>
                <a:close/>
                <a:moveTo>
                  <a:pt x="1923539" y="1914503"/>
                </a:moveTo>
                <a:cubicBezTo>
                  <a:pt x="1926072" y="1914503"/>
                  <a:pt x="1928620" y="1914723"/>
                  <a:pt x="1931183" y="1915166"/>
                </a:cubicBezTo>
                <a:cubicBezTo>
                  <a:pt x="1933746" y="1915607"/>
                  <a:pt x="1936161" y="1916196"/>
                  <a:pt x="1938429" y="1916933"/>
                </a:cubicBezTo>
                <a:cubicBezTo>
                  <a:pt x="1940697" y="1917669"/>
                  <a:pt x="1942715" y="1918494"/>
                  <a:pt x="1944482" y="1919408"/>
                </a:cubicBezTo>
                <a:cubicBezTo>
                  <a:pt x="1946249" y="1920321"/>
                  <a:pt x="1947413" y="1921057"/>
                  <a:pt x="1947972" y="1921617"/>
                </a:cubicBezTo>
                <a:cubicBezTo>
                  <a:pt x="1948532" y="1922176"/>
                  <a:pt x="1948901" y="1922618"/>
                  <a:pt x="1949077" y="1922942"/>
                </a:cubicBezTo>
                <a:cubicBezTo>
                  <a:pt x="1949254" y="1923266"/>
                  <a:pt x="1949401" y="1923679"/>
                  <a:pt x="1949518" y="1924179"/>
                </a:cubicBezTo>
                <a:cubicBezTo>
                  <a:pt x="1949637" y="1924681"/>
                  <a:pt x="1949724" y="1925284"/>
                  <a:pt x="1949784" y="1925990"/>
                </a:cubicBezTo>
                <a:cubicBezTo>
                  <a:pt x="1949842" y="1926697"/>
                  <a:pt x="1949872" y="1927610"/>
                  <a:pt x="1949872" y="1928730"/>
                </a:cubicBezTo>
                <a:cubicBezTo>
                  <a:pt x="1949872" y="1929790"/>
                  <a:pt x="1949828" y="1930733"/>
                  <a:pt x="1949740" y="1931558"/>
                </a:cubicBezTo>
                <a:cubicBezTo>
                  <a:pt x="1949651" y="1932383"/>
                  <a:pt x="1949518" y="1933075"/>
                  <a:pt x="1949342" y="1933634"/>
                </a:cubicBezTo>
                <a:cubicBezTo>
                  <a:pt x="1949165" y="1934195"/>
                  <a:pt x="1948915" y="1934606"/>
                  <a:pt x="1948591" y="1934871"/>
                </a:cubicBezTo>
                <a:cubicBezTo>
                  <a:pt x="1948266" y="1935137"/>
                  <a:pt x="1947898" y="1935269"/>
                  <a:pt x="1947487" y="1935269"/>
                </a:cubicBezTo>
                <a:cubicBezTo>
                  <a:pt x="1946838" y="1935269"/>
                  <a:pt x="1945822" y="1934857"/>
                  <a:pt x="1944438" y="1934032"/>
                </a:cubicBezTo>
                <a:cubicBezTo>
                  <a:pt x="1943053" y="1933208"/>
                  <a:pt x="1941360" y="1932280"/>
                  <a:pt x="1939357" y="1931249"/>
                </a:cubicBezTo>
                <a:cubicBezTo>
                  <a:pt x="1937354" y="1930218"/>
                  <a:pt x="1934983" y="1929275"/>
                  <a:pt x="1932244" y="1928420"/>
                </a:cubicBezTo>
                <a:cubicBezTo>
                  <a:pt x="1929504" y="1927567"/>
                  <a:pt x="1926426" y="1927140"/>
                  <a:pt x="1923009" y="1927140"/>
                </a:cubicBezTo>
                <a:cubicBezTo>
                  <a:pt x="1919827" y="1927140"/>
                  <a:pt x="1917059" y="1927567"/>
                  <a:pt x="1914703" y="1928420"/>
                </a:cubicBezTo>
                <a:cubicBezTo>
                  <a:pt x="1912346" y="1929275"/>
                  <a:pt x="1910402" y="1930409"/>
                  <a:pt x="1908870" y="1931823"/>
                </a:cubicBezTo>
                <a:cubicBezTo>
                  <a:pt x="1907339" y="1933237"/>
                  <a:pt x="1906190" y="1934915"/>
                  <a:pt x="1905424" y="1936860"/>
                </a:cubicBezTo>
                <a:cubicBezTo>
                  <a:pt x="1904658" y="1938804"/>
                  <a:pt x="1904275" y="1940866"/>
                  <a:pt x="1904275" y="1943045"/>
                </a:cubicBezTo>
                <a:cubicBezTo>
                  <a:pt x="1904275" y="1946227"/>
                  <a:pt x="1905012" y="1948966"/>
                  <a:pt x="1906484" y="1951264"/>
                </a:cubicBezTo>
                <a:cubicBezTo>
                  <a:pt x="1907957" y="1953561"/>
                  <a:pt x="1909916" y="1955594"/>
                  <a:pt x="1912361" y="1957361"/>
                </a:cubicBezTo>
                <a:cubicBezTo>
                  <a:pt x="1914806" y="1959128"/>
                  <a:pt x="1917589" y="1960748"/>
                  <a:pt x="1920712" y="1962221"/>
                </a:cubicBezTo>
                <a:cubicBezTo>
                  <a:pt x="1923834" y="1963694"/>
                  <a:pt x="1927014" y="1965181"/>
                  <a:pt x="1930255" y="1966684"/>
                </a:cubicBezTo>
                <a:cubicBezTo>
                  <a:pt x="1933495" y="1968186"/>
                  <a:pt x="1936676" y="1969835"/>
                  <a:pt x="1939798" y="1971632"/>
                </a:cubicBezTo>
                <a:cubicBezTo>
                  <a:pt x="1942920" y="1973429"/>
                  <a:pt x="1945704" y="1975550"/>
                  <a:pt x="1948149" y="1977995"/>
                </a:cubicBezTo>
                <a:cubicBezTo>
                  <a:pt x="1950594" y="1980439"/>
                  <a:pt x="1952567" y="1983326"/>
                  <a:pt x="1954069" y="1986655"/>
                </a:cubicBezTo>
                <a:cubicBezTo>
                  <a:pt x="1955571" y="1989983"/>
                  <a:pt x="1956322" y="1993915"/>
                  <a:pt x="1956322" y="1998451"/>
                </a:cubicBezTo>
                <a:cubicBezTo>
                  <a:pt x="1956322" y="2003812"/>
                  <a:pt x="1955336" y="2008584"/>
                  <a:pt x="1953363" y="2012767"/>
                </a:cubicBezTo>
                <a:cubicBezTo>
                  <a:pt x="1951389" y="2016950"/>
                  <a:pt x="1948650" y="2020499"/>
                  <a:pt x="1945144" y="2023415"/>
                </a:cubicBezTo>
                <a:cubicBezTo>
                  <a:pt x="1941639" y="2026331"/>
                  <a:pt x="1937516" y="2028526"/>
                  <a:pt x="1932773" y="2029998"/>
                </a:cubicBezTo>
                <a:cubicBezTo>
                  <a:pt x="1928031" y="2031471"/>
                  <a:pt x="1922920" y="2032207"/>
                  <a:pt x="1917442" y="2032207"/>
                </a:cubicBezTo>
                <a:cubicBezTo>
                  <a:pt x="1913613" y="2032207"/>
                  <a:pt x="1910063" y="2031884"/>
                  <a:pt x="1906794" y="2031236"/>
                </a:cubicBezTo>
                <a:cubicBezTo>
                  <a:pt x="1903524" y="2030587"/>
                  <a:pt x="1900608" y="2029792"/>
                  <a:pt x="1898046" y="2028850"/>
                </a:cubicBezTo>
                <a:cubicBezTo>
                  <a:pt x="1895483" y="2027907"/>
                  <a:pt x="1893333" y="2026935"/>
                  <a:pt x="1891595" y="2025933"/>
                </a:cubicBezTo>
                <a:cubicBezTo>
                  <a:pt x="1889857" y="2024932"/>
                  <a:pt x="1888649" y="2024078"/>
                  <a:pt x="1887972" y="2023371"/>
                </a:cubicBezTo>
                <a:cubicBezTo>
                  <a:pt x="1887294" y="2022664"/>
                  <a:pt x="1886793" y="2021765"/>
                  <a:pt x="1886469" y="2020675"/>
                </a:cubicBezTo>
                <a:cubicBezTo>
                  <a:pt x="1886146" y="2019586"/>
                  <a:pt x="1885984" y="2018128"/>
                  <a:pt x="1885984" y="2016301"/>
                </a:cubicBezTo>
                <a:cubicBezTo>
                  <a:pt x="1885984" y="2015006"/>
                  <a:pt x="1886042" y="2013930"/>
                  <a:pt x="1886161" y="2013076"/>
                </a:cubicBezTo>
                <a:cubicBezTo>
                  <a:pt x="1886278" y="2012222"/>
                  <a:pt x="1886455" y="2011530"/>
                  <a:pt x="1886691" y="2010999"/>
                </a:cubicBezTo>
                <a:cubicBezTo>
                  <a:pt x="1886926" y="2010470"/>
                  <a:pt x="1887221" y="2010101"/>
                  <a:pt x="1887574" y="2009895"/>
                </a:cubicBezTo>
                <a:cubicBezTo>
                  <a:pt x="1887928" y="2009689"/>
                  <a:pt x="1888340" y="2009586"/>
                  <a:pt x="1888811" y="2009586"/>
                </a:cubicBezTo>
                <a:cubicBezTo>
                  <a:pt x="1889636" y="2009586"/>
                  <a:pt x="1890799" y="2010087"/>
                  <a:pt x="1892301" y="2011088"/>
                </a:cubicBezTo>
                <a:cubicBezTo>
                  <a:pt x="1893804" y="2012089"/>
                  <a:pt x="1895733" y="2013179"/>
                  <a:pt x="1898090" y="2014357"/>
                </a:cubicBezTo>
                <a:cubicBezTo>
                  <a:pt x="1900446" y="2015536"/>
                  <a:pt x="1903288" y="2016640"/>
                  <a:pt x="1906617" y="2017671"/>
                </a:cubicBezTo>
                <a:cubicBezTo>
                  <a:pt x="1909945" y="2018702"/>
                  <a:pt x="1913789" y="2019218"/>
                  <a:pt x="1918149" y="2019218"/>
                </a:cubicBezTo>
                <a:cubicBezTo>
                  <a:pt x="1921448" y="2019218"/>
                  <a:pt x="1924467" y="2018775"/>
                  <a:pt x="1927207" y="2017892"/>
                </a:cubicBezTo>
                <a:cubicBezTo>
                  <a:pt x="1929946" y="2017008"/>
                  <a:pt x="1932302" y="2015756"/>
                  <a:pt x="1934276" y="2014137"/>
                </a:cubicBezTo>
                <a:cubicBezTo>
                  <a:pt x="1936249" y="2012517"/>
                  <a:pt x="1937766" y="2010528"/>
                  <a:pt x="1938826" y="2008171"/>
                </a:cubicBezTo>
                <a:cubicBezTo>
                  <a:pt x="1939887" y="2005815"/>
                  <a:pt x="1940417" y="2003135"/>
                  <a:pt x="1940417" y="2000130"/>
                </a:cubicBezTo>
                <a:cubicBezTo>
                  <a:pt x="1940417" y="1996891"/>
                  <a:pt x="1939681" y="1994121"/>
                  <a:pt x="1938208" y="1991824"/>
                </a:cubicBezTo>
                <a:cubicBezTo>
                  <a:pt x="1936735" y="1989526"/>
                  <a:pt x="1934790" y="1987509"/>
                  <a:pt x="1932376" y="1985771"/>
                </a:cubicBezTo>
                <a:cubicBezTo>
                  <a:pt x="1929960" y="1984034"/>
                  <a:pt x="1927207" y="1982442"/>
                  <a:pt x="1924114" y="1980999"/>
                </a:cubicBezTo>
                <a:cubicBezTo>
                  <a:pt x="1921021" y="1979555"/>
                  <a:pt x="1917854" y="1978083"/>
                  <a:pt x="1914614" y="1976580"/>
                </a:cubicBezTo>
                <a:cubicBezTo>
                  <a:pt x="1911374" y="1975078"/>
                  <a:pt x="1908223" y="1973414"/>
                  <a:pt x="1905159" y="1971588"/>
                </a:cubicBezTo>
                <a:cubicBezTo>
                  <a:pt x="1902096" y="1969762"/>
                  <a:pt x="1899356" y="1967611"/>
                  <a:pt x="1896941" y="1965137"/>
                </a:cubicBezTo>
                <a:cubicBezTo>
                  <a:pt x="1894525" y="1962663"/>
                  <a:pt x="1892567" y="1959761"/>
                  <a:pt x="1891065" y="1956433"/>
                </a:cubicBezTo>
                <a:cubicBezTo>
                  <a:pt x="1889562" y="1953105"/>
                  <a:pt x="1888811" y="1949114"/>
                  <a:pt x="1888811" y="1944460"/>
                </a:cubicBezTo>
                <a:cubicBezTo>
                  <a:pt x="1888811" y="1939688"/>
                  <a:pt x="1889680" y="1935431"/>
                  <a:pt x="1891418" y="1931691"/>
                </a:cubicBezTo>
                <a:cubicBezTo>
                  <a:pt x="1893156" y="1927950"/>
                  <a:pt x="1895571" y="1924813"/>
                  <a:pt x="1898665" y="1922279"/>
                </a:cubicBezTo>
                <a:cubicBezTo>
                  <a:pt x="1901757" y="1919746"/>
                  <a:pt x="1905439" y="1917817"/>
                  <a:pt x="1909710" y="1916491"/>
                </a:cubicBezTo>
                <a:cubicBezTo>
                  <a:pt x="1913981" y="1915166"/>
                  <a:pt x="1918590" y="1914503"/>
                  <a:pt x="1923539" y="1914503"/>
                </a:cubicBezTo>
                <a:close/>
                <a:moveTo>
                  <a:pt x="1447283" y="1914503"/>
                </a:moveTo>
                <a:cubicBezTo>
                  <a:pt x="1449817" y="1914503"/>
                  <a:pt x="1452365" y="1914723"/>
                  <a:pt x="1454928" y="1915166"/>
                </a:cubicBezTo>
                <a:cubicBezTo>
                  <a:pt x="1457491" y="1915607"/>
                  <a:pt x="1459907" y="1916196"/>
                  <a:pt x="1462173" y="1916933"/>
                </a:cubicBezTo>
                <a:cubicBezTo>
                  <a:pt x="1464440" y="1917669"/>
                  <a:pt x="1466458" y="1918494"/>
                  <a:pt x="1468227" y="1919408"/>
                </a:cubicBezTo>
                <a:cubicBezTo>
                  <a:pt x="1469995" y="1920321"/>
                  <a:pt x="1471158" y="1921057"/>
                  <a:pt x="1471718" y="1921617"/>
                </a:cubicBezTo>
                <a:cubicBezTo>
                  <a:pt x="1472277" y="1922176"/>
                  <a:pt x="1472645" y="1922618"/>
                  <a:pt x="1472823" y="1922942"/>
                </a:cubicBezTo>
                <a:cubicBezTo>
                  <a:pt x="1472998" y="1923266"/>
                  <a:pt x="1473145" y="1923679"/>
                  <a:pt x="1473263" y="1924179"/>
                </a:cubicBezTo>
                <a:cubicBezTo>
                  <a:pt x="1473381" y="1924681"/>
                  <a:pt x="1473470" y="1925284"/>
                  <a:pt x="1473530" y="1925990"/>
                </a:cubicBezTo>
                <a:cubicBezTo>
                  <a:pt x="1473588" y="1926697"/>
                  <a:pt x="1473618" y="1927610"/>
                  <a:pt x="1473618" y="1928730"/>
                </a:cubicBezTo>
                <a:cubicBezTo>
                  <a:pt x="1473618" y="1929790"/>
                  <a:pt x="1473574" y="1930733"/>
                  <a:pt x="1473485" y="1931558"/>
                </a:cubicBezTo>
                <a:cubicBezTo>
                  <a:pt x="1473396" y="1932383"/>
                  <a:pt x="1473263" y="1933075"/>
                  <a:pt x="1473087" y="1933634"/>
                </a:cubicBezTo>
                <a:cubicBezTo>
                  <a:pt x="1472911" y="1934195"/>
                  <a:pt x="1472660" y="1934606"/>
                  <a:pt x="1472336" y="1934871"/>
                </a:cubicBezTo>
                <a:cubicBezTo>
                  <a:pt x="1472011" y="1935137"/>
                  <a:pt x="1471644" y="1935269"/>
                  <a:pt x="1471232" y="1935269"/>
                </a:cubicBezTo>
                <a:cubicBezTo>
                  <a:pt x="1470584" y="1935269"/>
                  <a:pt x="1469568" y="1934857"/>
                  <a:pt x="1468182" y="1934032"/>
                </a:cubicBezTo>
                <a:cubicBezTo>
                  <a:pt x="1466797" y="1933208"/>
                  <a:pt x="1465104" y="1932280"/>
                  <a:pt x="1463102" y="1931249"/>
                </a:cubicBezTo>
                <a:cubicBezTo>
                  <a:pt x="1461097" y="1930218"/>
                  <a:pt x="1458727" y="1929275"/>
                  <a:pt x="1455989" y="1928420"/>
                </a:cubicBezTo>
                <a:cubicBezTo>
                  <a:pt x="1453249" y="1927567"/>
                  <a:pt x="1450171" y="1927140"/>
                  <a:pt x="1446754" y="1927140"/>
                </a:cubicBezTo>
                <a:cubicBezTo>
                  <a:pt x="1443572" y="1927140"/>
                  <a:pt x="1440804" y="1927567"/>
                  <a:pt x="1438447" y="1928420"/>
                </a:cubicBezTo>
                <a:cubicBezTo>
                  <a:pt x="1436091" y="1929275"/>
                  <a:pt x="1434147" y="1930409"/>
                  <a:pt x="1432615" y="1931823"/>
                </a:cubicBezTo>
                <a:cubicBezTo>
                  <a:pt x="1431083" y="1933237"/>
                  <a:pt x="1429934" y="1934915"/>
                  <a:pt x="1429167" y="1936860"/>
                </a:cubicBezTo>
                <a:cubicBezTo>
                  <a:pt x="1428402" y="1938804"/>
                  <a:pt x="1428019" y="1940866"/>
                  <a:pt x="1428019" y="1943045"/>
                </a:cubicBezTo>
                <a:cubicBezTo>
                  <a:pt x="1428019" y="1946227"/>
                  <a:pt x="1428756" y="1948966"/>
                  <a:pt x="1430229" y="1951264"/>
                </a:cubicBezTo>
                <a:cubicBezTo>
                  <a:pt x="1431701" y="1953561"/>
                  <a:pt x="1433661" y="1955594"/>
                  <a:pt x="1436105" y="1957361"/>
                </a:cubicBezTo>
                <a:cubicBezTo>
                  <a:pt x="1438551" y="1959128"/>
                  <a:pt x="1441334" y="1960748"/>
                  <a:pt x="1444456" y="1962221"/>
                </a:cubicBezTo>
                <a:cubicBezTo>
                  <a:pt x="1447579" y="1963694"/>
                  <a:pt x="1450760" y="1965181"/>
                  <a:pt x="1454000" y="1966684"/>
                </a:cubicBezTo>
                <a:cubicBezTo>
                  <a:pt x="1457240" y="1968186"/>
                  <a:pt x="1460420" y="1969835"/>
                  <a:pt x="1463542" y="1971632"/>
                </a:cubicBezTo>
                <a:cubicBezTo>
                  <a:pt x="1466665" y="1973429"/>
                  <a:pt x="1469450" y="1975550"/>
                  <a:pt x="1471894" y="1977995"/>
                </a:cubicBezTo>
                <a:cubicBezTo>
                  <a:pt x="1474338" y="1980439"/>
                  <a:pt x="1476312" y="1983326"/>
                  <a:pt x="1477815" y="1986655"/>
                </a:cubicBezTo>
                <a:cubicBezTo>
                  <a:pt x="1479316" y="1989983"/>
                  <a:pt x="1480067" y="1993915"/>
                  <a:pt x="1480067" y="1998451"/>
                </a:cubicBezTo>
                <a:cubicBezTo>
                  <a:pt x="1480067" y="2003812"/>
                  <a:pt x="1479082" y="2008584"/>
                  <a:pt x="1477107" y="2012767"/>
                </a:cubicBezTo>
                <a:cubicBezTo>
                  <a:pt x="1475134" y="2016950"/>
                  <a:pt x="1472395" y="2020499"/>
                  <a:pt x="1468890" y="2023415"/>
                </a:cubicBezTo>
                <a:cubicBezTo>
                  <a:pt x="1465384" y="2026331"/>
                  <a:pt x="1461261" y="2028526"/>
                  <a:pt x="1456518" y="2029998"/>
                </a:cubicBezTo>
                <a:cubicBezTo>
                  <a:pt x="1451776" y="2031471"/>
                  <a:pt x="1446665" y="2032207"/>
                  <a:pt x="1441187" y="2032207"/>
                </a:cubicBezTo>
                <a:cubicBezTo>
                  <a:pt x="1437358" y="2032207"/>
                  <a:pt x="1433808" y="2031884"/>
                  <a:pt x="1430538" y="2031236"/>
                </a:cubicBezTo>
                <a:cubicBezTo>
                  <a:pt x="1427269" y="2030587"/>
                  <a:pt x="1424351" y="2029792"/>
                  <a:pt x="1421789" y="2028850"/>
                </a:cubicBezTo>
                <a:cubicBezTo>
                  <a:pt x="1419226" y="2027907"/>
                  <a:pt x="1417076" y="2026935"/>
                  <a:pt x="1415339" y="2025933"/>
                </a:cubicBezTo>
                <a:cubicBezTo>
                  <a:pt x="1413600" y="2024932"/>
                  <a:pt x="1412392" y="2024078"/>
                  <a:pt x="1411715" y="2023371"/>
                </a:cubicBezTo>
                <a:cubicBezTo>
                  <a:pt x="1411038" y="2022664"/>
                  <a:pt x="1410537" y="2021765"/>
                  <a:pt x="1410213" y="2020675"/>
                </a:cubicBezTo>
                <a:cubicBezTo>
                  <a:pt x="1409889" y="2019586"/>
                  <a:pt x="1409727" y="2018128"/>
                  <a:pt x="1409727" y="2016301"/>
                </a:cubicBezTo>
                <a:cubicBezTo>
                  <a:pt x="1409727" y="2015006"/>
                  <a:pt x="1409786" y="2013930"/>
                  <a:pt x="1409903" y="2013076"/>
                </a:cubicBezTo>
                <a:cubicBezTo>
                  <a:pt x="1410021" y="2012222"/>
                  <a:pt x="1410198" y="2011530"/>
                  <a:pt x="1410434" y="2010999"/>
                </a:cubicBezTo>
                <a:cubicBezTo>
                  <a:pt x="1410670" y="2010470"/>
                  <a:pt x="1410964" y="2010101"/>
                  <a:pt x="1411317" y="2009895"/>
                </a:cubicBezTo>
                <a:cubicBezTo>
                  <a:pt x="1411671" y="2009689"/>
                  <a:pt x="1412083" y="2009586"/>
                  <a:pt x="1412554" y="2009586"/>
                </a:cubicBezTo>
                <a:cubicBezTo>
                  <a:pt x="1413379" y="2009586"/>
                  <a:pt x="1414543" y="2010087"/>
                  <a:pt x="1416046" y="2011088"/>
                </a:cubicBezTo>
                <a:cubicBezTo>
                  <a:pt x="1417547" y="2012089"/>
                  <a:pt x="1419477" y="2013179"/>
                  <a:pt x="1421833" y="2014357"/>
                </a:cubicBezTo>
                <a:cubicBezTo>
                  <a:pt x="1424190" y="2015536"/>
                  <a:pt x="1427033" y="2016640"/>
                  <a:pt x="1430362" y="2017671"/>
                </a:cubicBezTo>
                <a:cubicBezTo>
                  <a:pt x="1433690" y="2018702"/>
                  <a:pt x="1437535" y="2019218"/>
                  <a:pt x="1441894" y="2019218"/>
                </a:cubicBezTo>
                <a:cubicBezTo>
                  <a:pt x="1445193" y="2019218"/>
                  <a:pt x="1448213" y="2018775"/>
                  <a:pt x="1450951" y="2017892"/>
                </a:cubicBezTo>
                <a:cubicBezTo>
                  <a:pt x="1453692" y="2017008"/>
                  <a:pt x="1456047" y="2015756"/>
                  <a:pt x="1458020" y="2014137"/>
                </a:cubicBezTo>
                <a:cubicBezTo>
                  <a:pt x="1459993" y="2012517"/>
                  <a:pt x="1461511" y="2010528"/>
                  <a:pt x="1462570" y="2008171"/>
                </a:cubicBezTo>
                <a:cubicBezTo>
                  <a:pt x="1463631" y="2005815"/>
                  <a:pt x="1464161" y="2003135"/>
                  <a:pt x="1464161" y="2000130"/>
                </a:cubicBezTo>
                <a:cubicBezTo>
                  <a:pt x="1464161" y="1996891"/>
                  <a:pt x="1463424" y="1994121"/>
                  <a:pt x="1461952" y="1991824"/>
                </a:cubicBezTo>
                <a:cubicBezTo>
                  <a:pt x="1460479" y="1989526"/>
                  <a:pt x="1458537" y="1987509"/>
                  <a:pt x="1456121" y="1985771"/>
                </a:cubicBezTo>
                <a:cubicBezTo>
                  <a:pt x="1453705" y="1984034"/>
                  <a:pt x="1450951" y="1982442"/>
                  <a:pt x="1447858" y="1980999"/>
                </a:cubicBezTo>
                <a:cubicBezTo>
                  <a:pt x="1444765" y="1979555"/>
                  <a:pt x="1441600" y="1978083"/>
                  <a:pt x="1438359" y="1976580"/>
                </a:cubicBezTo>
                <a:cubicBezTo>
                  <a:pt x="1435119" y="1975078"/>
                  <a:pt x="1431967" y="1973414"/>
                  <a:pt x="1428904" y="1971588"/>
                </a:cubicBezTo>
                <a:cubicBezTo>
                  <a:pt x="1425839" y="1969762"/>
                  <a:pt x="1423100" y="1967611"/>
                  <a:pt x="1420684" y="1965137"/>
                </a:cubicBezTo>
                <a:cubicBezTo>
                  <a:pt x="1418269" y="1962663"/>
                  <a:pt x="1416310" y="1959761"/>
                  <a:pt x="1414808" y="1956433"/>
                </a:cubicBezTo>
                <a:cubicBezTo>
                  <a:pt x="1413306" y="1953105"/>
                  <a:pt x="1412554" y="1949114"/>
                  <a:pt x="1412554" y="1944460"/>
                </a:cubicBezTo>
                <a:cubicBezTo>
                  <a:pt x="1412554" y="1939688"/>
                  <a:pt x="1413423" y="1935431"/>
                  <a:pt x="1415162" y="1931691"/>
                </a:cubicBezTo>
                <a:cubicBezTo>
                  <a:pt x="1416899" y="1927950"/>
                  <a:pt x="1419315" y="1924813"/>
                  <a:pt x="1422408" y="1922279"/>
                </a:cubicBezTo>
                <a:cubicBezTo>
                  <a:pt x="1425501" y="1919746"/>
                  <a:pt x="1429183" y="1917817"/>
                  <a:pt x="1433455" y="1916491"/>
                </a:cubicBezTo>
                <a:cubicBezTo>
                  <a:pt x="1437726" y="1915166"/>
                  <a:pt x="1442336" y="1914503"/>
                  <a:pt x="1447283" y="1914503"/>
                </a:cubicBezTo>
                <a:close/>
                <a:moveTo>
                  <a:pt x="980560" y="1914503"/>
                </a:moveTo>
                <a:cubicBezTo>
                  <a:pt x="983092" y="1914503"/>
                  <a:pt x="985640" y="1914723"/>
                  <a:pt x="988203" y="1915166"/>
                </a:cubicBezTo>
                <a:cubicBezTo>
                  <a:pt x="990766" y="1915607"/>
                  <a:pt x="993181" y="1916196"/>
                  <a:pt x="995450" y="1916933"/>
                </a:cubicBezTo>
                <a:cubicBezTo>
                  <a:pt x="997717" y="1917669"/>
                  <a:pt x="999736" y="1918494"/>
                  <a:pt x="1001503" y="1919408"/>
                </a:cubicBezTo>
                <a:cubicBezTo>
                  <a:pt x="1003270" y="1920321"/>
                  <a:pt x="1004434" y="1921057"/>
                  <a:pt x="1004993" y="1921617"/>
                </a:cubicBezTo>
                <a:cubicBezTo>
                  <a:pt x="1005553" y="1922176"/>
                  <a:pt x="1005922" y="1922618"/>
                  <a:pt x="1006097" y="1922942"/>
                </a:cubicBezTo>
                <a:cubicBezTo>
                  <a:pt x="1006275" y="1923266"/>
                  <a:pt x="1006422" y="1923679"/>
                  <a:pt x="1006541" y="1924179"/>
                </a:cubicBezTo>
                <a:cubicBezTo>
                  <a:pt x="1006658" y="1924681"/>
                  <a:pt x="1006746" y="1925284"/>
                  <a:pt x="1006806" y="1925990"/>
                </a:cubicBezTo>
                <a:cubicBezTo>
                  <a:pt x="1006864" y="1926697"/>
                  <a:pt x="1006893" y="1927610"/>
                  <a:pt x="1006893" y="1928730"/>
                </a:cubicBezTo>
                <a:cubicBezTo>
                  <a:pt x="1006893" y="1929790"/>
                  <a:pt x="1006849" y="1930733"/>
                  <a:pt x="1006761" y="1931558"/>
                </a:cubicBezTo>
                <a:cubicBezTo>
                  <a:pt x="1006673" y="1932383"/>
                  <a:pt x="1006541" y="1933075"/>
                  <a:pt x="1006363" y="1933634"/>
                </a:cubicBezTo>
                <a:cubicBezTo>
                  <a:pt x="1006187" y="1934195"/>
                  <a:pt x="1005936" y="1934606"/>
                  <a:pt x="1005612" y="1934871"/>
                </a:cubicBezTo>
                <a:cubicBezTo>
                  <a:pt x="1005288" y="1935137"/>
                  <a:pt x="1004920" y="1935269"/>
                  <a:pt x="1004507" y="1935269"/>
                </a:cubicBezTo>
                <a:cubicBezTo>
                  <a:pt x="1003859" y="1935269"/>
                  <a:pt x="1002843" y="1934857"/>
                  <a:pt x="1001459" y="1934032"/>
                </a:cubicBezTo>
                <a:cubicBezTo>
                  <a:pt x="1000074" y="1933208"/>
                  <a:pt x="998380" y="1932280"/>
                  <a:pt x="996377" y="1931249"/>
                </a:cubicBezTo>
                <a:cubicBezTo>
                  <a:pt x="994374" y="1930218"/>
                  <a:pt x="992002" y="1929275"/>
                  <a:pt x="989263" y="1928420"/>
                </a:cubicBezTo>
                <a:cubicBezTo>
                  <a:pt x="986524" y="1927567"/>
                  <a:pt x="983446" y="1927140"/>
                  <a:pt x="980029" y="1927140"/>
                </a:cubicBezTo>
                <a:cubicBezTo>
                  <a:pt x="976848" y="1927140"/>
                  <a:pt x="974079" y="1927567"/>
                  <a:pt x="971723" y="1928420"/>
                </a:cubicBezTo>
                <a:cubicBezTo>
                  <a:pt x="969367" y="1929275"/>
                  <a:pt x="967422" y="1930409"/>
                  <a:pt x="965891" y="1931823"/>
                </a:cubicBezTo>
                <a:cubicBezTo>
                  <a:pt x="964360" y="1933237"/>
                  <a:pt x="963210" y="1934915"/>
                  <a:pt x="962444" y="1936860"/>
                </a:cubicBezTo>
                <a:cubicBezTo>
                  <a:pt x="961678" y="1938804"/>
                  <a:pt x="961296" y="1940866"/>
                  <a:pt x="961296" y="1943045"/>
                </a:cubicBezTo>
                <a:cubicBezTo>
                  <a:pt x="961296" y="1946227"/>
                  <a:pt x="962032" y="1948966"/>
                  <a:pt x="963505" y="1951264"/>
                </a:cubicBezTo>
                <a:cubicBezTo>
                  <a:pt x="964978" y="1953561"/>
                  <a:pt x="966936" y="1955594"/>
                  <a:pt x="969381" y="1957361"/>
                </a:cubicBezTo>
                <a:cubicBezTo>
                  <a:pt x="971826" y="1959128"/>
                  <a:pt x="974609" y="1960748"/>
                  <a:pt x="977732" y="1962221"/>
                </a:cubicBezTo>
                <a:cubicBezTo>
                  <a:pt x="980854" y="1963694"/>
                  <a:pt x="984035" y="1965181"/>
                  <a:pt x="987275" y="1966684"/>
                </a:cubicBezTo>
                <a:cubicBezTo>
                  <a:pt x="990515" y="1968186"/>
                  <a:pt x="993696" y="1969835"/>
                  <a:pt x="996819" y="1971632"/>
                </a:cubicBezTo>
                <a:cubicBezTo>
                  <a:pt x="999942" y="1973429"/>
                  <a:pt x="1002725" y="1975550"/>
                  <a:pt x="1005170" y="1977995"/>
                </a:cubicBezTo>
                <a:cubicBezTo>
                  <a:pt x="1007615" y="1980439"/>
                  <a:pt x="1009589" y="1983326"/>
                  <a:pt x="1011091" y="1986655"/>
                </a:cubicBezTo>
                <a:cubicBezTo>
                  <a:pt x="1012594" y="1989983"/>
                  <a:pt x="1013345" y="1993915"/>
                  <a:pt x="1013345" y="1998451"/>
                </a:cubicBezTo>
                <a:cubicBezTo>
                  <a:pt x="1013345" y="2003812"/>
                  <a:pt x="1012358" y="2008584"/>
                  <a:pt x="1010384" y="2012767"/>
                </a:cubicBezTo>
                <a:cubicBezTo>
                  <a:pt x="1008410" y="2016950"/>
                  <a:pt x="1005671" y="2020499"/>
                  <a:pt x="1002166" y="2023415"/>
                </a:cubicBezTo>
                <a:cubicBezTo>
                  <a:pt x="998660" y="2026331"/>
                  <a:pt x="994536" y="2028526"/>
                  <a:pt x="989793" y="2029998"/>
                </a:cubicBezTo>
                <a:cubicBezTo>
                  <a:pt x="985051" y="2031471"/>
                  <a:pt x="979941" y="2032207"/>
                  <a:pt x="974462" y="2032207"/>
                </a:cubicBezTo>
                <a:cubicBezTo>
                  <a:pt x="970634" y="2032207"/>
                  <a:pt x="967084" y="2031884"/>
                  <a:pt x="963815" y="2031236"/>
                </a:cubicBezTo>
                <a:cubicBezTo>
                  <a:pt x="960544" y="2030587"/>
                  <a:pt x="957628" y="2029792"/>
                  <a:pt x="955066" y="2028850"/>
                </a:cubicBezTo>
                <a:cubicBezTo>
                  <a:pt x="952504" y="2027907"/>
                  <a:pt x="950354" y="2026935"/>
                  <a:pt x="948616" y="2025933"/>
                </a:cubicBezTo>
                <a:cubicBezTo>
                  <a:pt x="946878" y="2024932"/>
                  <a:pt x="945671" y="2024078"/>
                  <a:pt x="944994" y="2023371"/>
                </a:cubicBezTo>
                <a:cubicBezTo>
                  <a:pt x="944316" y="2022664"/>
                  <a:pt x="943816" y="2021765"/>
                  <a:pt x="943492" y="2020675"/>
                </a:cubicBezTo>
                <a:cubicBezTo>
                  <a:pt x="943168" y="2019586"/>
                  <a:pt x="943006" y="2018128"/>
                  <a:pt x="943006" y="2016301"/>
                </a:cubicBezTo>
                <a:cubicBezTo>
                  <a:pt x="943006" y="2015006"/>
                  <a:pt x="943066" y="2013930"/>
                  <a:pt x="943183" y="2013076"/>
                </a:cubicBezTo>
                <a:cubicBezTo>
                  <a:pt x="943300" y="2012222"/>
                  <a:pt x="943477" y="2011530"/>
                  <a:pt x="943712" y="2010999"/>
                </a:cubicBezTo>
                <a:cubicBezTo>
                  <a:pt x="943948" y="2010470"/>
                  <a:pt x="944243" y="2010101"/>
                  <a:pt x="944597" y="2009895"/>
                </a:cubicBezTo>
                <a:cubicBezTo>
                  <a:pt x="944949" y="2009689"/>
                  <a:pt x="945363" y="2009586"/>
                  <a:pt x="945834" y="2009586"/>
                </a:cubicBezTo>
                <a:cubicBezTo>
                  <a:pt x="946658" y="2009586"/>
                  <a:pt x="947821" y="2010087"/>
                  <a:pt x="949323" y="2011088"/>
                </a:cubicBezTo>
                <a:cubicBezTo>
                  <a:pt x="950825" y="2012089"/>
                  <a:pt x="952754" y="2013179"/>
                  <a:pt x="955111" y="2014357"/>
                </a:cubicBezTo>
                <a:cubicBezTo>
                  <a:pt x="957467" y="2015536"/>
                  <a:pt x="960310" y="2016640"/>
                  <a:pt x="963637" y="2017671"/>
                </a:cubicBezTo>
                <a:cubicBezTo>
                  <a:pt x="966966" y="2018702"/>
                  <a:pt x="970810" y="2019218"/>
                  <a:pt x="975169" y="2019218"/>
                </a:cubicBezTo>
                <a:cubicBezTo>
                  <a:pt x="978468" y="2019218"/>
                  <a:pt x="981487" y="2018775"/>
                  <a:pt x="984227" y="2017892"/>
                </a:cubicBezTo>
                <a:cubicBezTo>
                  <a:pt x="986966" y="2017008"/>
                  <a:pt x="989322" y="2015756"/>
                  <a:pt x="991296" y="2014137"/>
                </a:cubicBezTo>
                <a:cubicBezTo>
                  <a:pt x="993269" y="2012517"/>
                  <a:pt x="994786" y="2010528"/>
                  <a:pt x="995847" y="2008171"/>
                </a:cubicBezTo>
                <a:cubicBezTo>
                  <a:pt x="996907" y="2005815"/>
                  <a:pt x="997437" y="2003135"/>
                  <a:pt x="997437" y="2000130"/>
                </a:cubicBezTo>
                <a:cubicBezTo>
                  <a:pt x="997437" y="1996891"/>
                  <a:pt x="996701" y="1994121"/>
                  <a:pt x="995228" y="1991824"/>
                </a:cubicBezTo>
                <a:cubicBezTo>
                  <a:pt x="993756" y="1989526"/>
                  <a:pt x="991811" y="1987509"/>
                  <a:pt x="989396" y="1985771"/>
                </a:cubicBezTo>
                <a:cubicBezTo>
                  <a:pt x="986981" y="1984034"/>
                  <a:pt x="984227" y="1982442"/>
                  <a:pt x="981134" y="1980999"/>
                </a:cubicBezTo>
                <a:cubicBezTo>
                  <a:pt x="978041" y="1979555"/>
                  <a:pt x="974875" y="1978083"/>
                  <a:pt x="971635" y="1976580"/>
                </a:cubicBezTo>
                <a:cubicBezTo>
                  <a:pt x="968394" y="1975078"/>
                  <a:pt x="965243" y="1973414"/>
                  <a:pt x="962180" y="1971588"/>
                </a:cubicBezTo>
                <a:cubicBezTo>
                  <a:pt x="959116" y="1969762"/>
                  <a:pt x="956378" y="1967611"/>
                  <a:pt x="953962" y="1965137"/>
                </a:cubicBezTo>
                <a:cubicBezTo>
                  <a:pt x="951547" y="1962663"/>
                  <a:pt x="949588" y="1959761"/>
                  <a:pt x="948087" y="1956433"/>
                </a:cubicBezTo>
                <a:cubicBezTo>
                  <a:pt x="946584" y="1953105"/>
                  <a:pt x="945834" y="1949114"/>
                  <a:pt x="945834" y="1944460"/>
                </a:cubicBezTo>
                <a:cubicBezTo>
                  <a:pt x="945834" y="1939688"/>
                  <a:pt x="946702" y="1935431"/>
                  <a:pt x="948440" y="1931691"/>
                </a:cubicBezTo>
                <a:cubicBezTo>
                  <a:pt x="950178" y="1927950"/>
                  <a:pt x="952592" y="1924813"/>
                  <a:pt x="955685" y="1922279"/>
                </a:cubicBezTo>
                <a:cubicBezTo>
                  <a:pt x="958777" y="1919746"/>
                  <a:pt x="962459" y="1917817"/>
                  <a:pt x="966731" y="1916491"/>
                </a:cubicBezTo>
                <a:cubicBezTo>
                  <a:pt x="971001" y="1915166"/>
                  <a:pt x="975611" y="1914503"/>
                  <a:pt x="980560" y="1914503"/>
                </a:cubicBezTo>
                <a:close/>
                <a:moveTo>
                  <a:pt x="504303" y="1914503"/>
                </a:moveTo>
                <a:cubicBezTo>
                  <a:pt x="506836" y="1914503"/>
                  <a:pt x="509384" y="1914723"/>
                  <a:pt x="511946" y="1915166"/>
                </a:cubicBezTo>
                <a:cubicBezTo>
                  <a:pt x="514509" y="1915607"/>
                  <a:pt x="516924" y="1916196"/>
                  <a:pt x="519192" y="1916933"/>
                </a:cubicBezTo>
                <a:cubicBezTo>
                  <a:pt x="521461" y="1917669"/>
                  <a:pt x="523478" y="1918494"/>
                  <a:pt x="525246" y="1919408"/>
                </a:cubicBezTo>
                <a:cubicBezTo>
                  <a:pt x="527013" y="1920321"/>
                  <a:pt x="528176" y="1921057"/>
                  <a:pt x="528736" y="1921617"/>
                </a:cubicBezTo>
                <a:cubicBezTo>
                  <a:pt x="529296" y="1922176"/>
                  <a:pt x="529664" y="1922618"/>
                  <a:pt x="529841" y="1922942"/>
                </a:cubicBezTo>
                <a:cubicBezTo>
                  <a:pt x="530017" y="1923266"/>
                  <a:pt x="530165" y="1923679"/>
                  <a:pt x="530283" y="1924179"/>
                </a:cubicBezTo>
                <a:cubicBezTo>
                  <a:pt x="530400" y="1924681"/>
                  <a:pt x="530489" y="1925284"/>
                  <a:pt x="530548" y="1925990"/>
                </a:cubicBezTo>
                <a:cubicBezTo>
                  <a:pt x="530607" y="1926697"/>
                  <a:pt x="530636" y="1927610"/>
                  <a:pt x="530636" y="1928730"/>
                </a:cubicBezTo>
                <a:cubicBezTo>
                  <a:pt x="530636" y="1929790"/>
                  <a:pt x="530592" y="1930733"/>
                  <a:pt x="530503" y="1931558"/>
                </a:cubicBezTo>
                <a:cubicBezTo>
                  <a:pt x="530415" y="1932383"/>
                  <a:pt x="530283" y="1933075"/>
                  <a:pt x="530106" y="1933634"/>
                </a:cubicBezTo>
                <a:cubicBezTo>
                  <a:pt x="529929" y="1934195"/>
                  <a:pt x="529679" y="1934606"/>
                  <a:pt x="529355" y="1934871"/>
                </a:cubicBezTo>
                <a:cubicBezTo>
                  <a:pt x="529031" y="1935137"/>
                  <a:pt x="528662" y="1935269"/>
                  <a:pt x="528250" y="1935269"/>
                </a:cubicBezTo>
                <a:cubicBezTo>
                  <a:pt x="527602" y="1935269"/>
                  <a:pt x="526586" y="1934857"/>
                  <a:pt x="525201" y="1934032"/>
                </a:cubicBezTo>
                <a:cubicBezTo>
                  <a:pt x="523817" y="1933208"/>
                  <a:pt x="522123" y="1932280"/>
                  <a:pt x="520120" y="1931249"/>
                </a:cubicBezTo>
                <a:cubicBezTo>
                  <a:pt x="518117" y="1930218"/>
                  <a:pt x="515746" y="1929275"/>
                  <a:pt x="513007" y="1928420"/>
                </a:cubicBezTo>
                <a:cubicBezTo>
                  <a:pt x="510268" y="1927567"/>
                  <a:pt x="507189" y="1927140"/>
                  <a:pt x="503773" y="1927140"/>
                </a:cubicBezTo>
                <a:cubicBezTo>
                  <a:pt x="500591" y="1927140"/>
                  <a:pt x="497822" y="1927567"/>
                  <a:pt x="495466" y="1928420"/>
                </a:cubicBezTo>
                <a:cubicBezTo>
                  <a:pt x="493110" y="1929275"/>
                  <a:pt x="491166" y="1930409"/>
                  <a:pt x="489634" y="1931823"/>
                </a:cubicBezTo>
                <a:cubicBezTo>
                  <a:pt x="488102" y="1933237"/>
                  <a:pt x="486953" y="1934915"/>
                  <a:pt x="486188" y="1936860"/>
                </a:cubicBezTo>
                <a:cubicBezTo>
                  <a:pt x="485422" y="1938804"/>
                  <a:pt x="485039" y="1940866"/>
                  <a:pt x="485039" y="1943045"/>
                </a:cubicBezTo>
                <a:cubicBezTo>
                  <a:pt x="485039" y="1946227"/>
                  <a:pt x="485775" y="1948966"/>
                  <a:pt x="487248" y="1951264"/>
                </a:cubicBezTo>
                <a:cubicBezTo>
                  <a:pt x="488721" y="1953561"/>
                  <a:pt x="490679" y="1955594"/>
                  <a:pt x="493124" y="1957361"/>
                </a:cubicBezTo>
                <a:cubicBezTo>
                  <a:pt x="495569" y="1959128"/>
                  <a:pt x="498353" y="1960748"/>
                  <a:pt x="501475" y="1962221"/>
                </a:cubicBezTo>
                <a:cubicBezTo>
                  <a:pt x="504597" y="1963694"/>
                  <a:pt x="507778" y="1965181"/>
                  <a:pt x="511019" y="1966684"/>
                </a:cubicBezTo>
                <a:cubicBezTo>
                  <a:pt x="514259" y="1968186"/>
                  <a:pt x="517440" y="1969835"/>
                  <a:pt x="520562" y="1971632"/>
                </a:cubicBezTo>
                <a:cubicBezTo>
                  <a:pt x="523685" y="1973429"/>
                  <a:pt x="526468" y="1975550"/>
                  <a:pt x="528913" y="1977995"/>
                </a:cubicBezTo>
                <a:cubicBezTo>
                  <a:pt x="531358" y="1980439"/>
                  <a:pt x="533331" y="1983326"/>
                  <a:pt x="534833" y="1986655"/>
                </a:cubicBezTo>
                <a:cubicBezTo>
                  <a:pt x="536336" y="1989983"/>
                  <a:pt x="537087" y="1993915"/>
                  <a:pt x="537087" y="1998451"/>
                </a:cubicBezTo>
                <a:cubicBezTo>
                  <a:pt x="537087" y="2003812"/>
                  <a:pt x="536100" y="2008584"/>
                  <a:pt x="534126" y="2012767"/>
                </a:cubicBezTo>
                <a:cubicBezTo>
                  <a:pt x="532153" y="2016950"/>
                  <a:pt x="529414" y="2020499"/>
                  <a:pt x="525908" y="2023415"/>
                </a:cubicBezTo>
                <a:cubicBezTo>
                  <a:pt x="522403" y="2026331"/>
                  <a:pt x="518279" y="2028526"/>
                  <a:pt x="513537" y="2029998"/>
                </a:cubicBezTo>
                <a:cubicBezTo>
                  <a:pt x="508795" y="2031471"/>
                  <a:pt x="503684" y="2032207"/>
                  <a:pt x="498205" y="2032207"/>
                </a:cubicBezTo>
                <a:cubicBezTo>
                  <a:pt x="494376" y="2032207"/>
                  <a:pt x="490827" y="2031884"/>
                  <a:pt x="487557" y="2031236"/>
                </a:cubicBezTo>
                <a:cubicBezTo>
                  <a:pt x="484288" y="2030587"/>
                  <a:pt x="481372" y="2029792"/>
                  <a:pt x="478809" y="2028850"/>
                </a:cubicBezTo>
                <a:cubicBezTo>
                  <a:pt x="476246" y="2027907"/>
                  <a:pt x="474096" y="2026935"/>
                  <a:pt x="472358" y="2025933"/>
                </a:cubicBezTo>
                <a:cubicBezTo>
                  <a:pt x="470620" y="2024932"/>
                  <a:pt x="469413" y="2024078"/>
                  <a:pt x="468735" y="2023371"/>
                </a:cubicBezTo>
                <a:cubicBezTo>
                  <a:pt x="468058" y="2022664"/>
                  <a:pt x="467557" y="2021765"/>
                  <a:pt x="467233" y="2020675"/>
                </a:cubicBezTo>
                <a:cubicBezTo>
                  <a:pt x="466909" y="2019586"/>
                  <a:pt x="466747" y="2018128"/>
                  <a:pt x="466747" y="2016301"/>
                </a:cubicBezTo>
                <a:cubicBezTo>
                  <a:pt x="466747" y="2015006"/>
                  <a:pt x="466806" y="2013930"/>
                  <a:pt x="466924" y="2013076"/>
                </a:cubicBezTo>
                <a:cubicBezTo>
                  <a:pt x="467041" y="2012222"/>
                  <a:pt x="467218" y="2011530"/>
                  <a:pt x="467454" y="2010999"/>
                </a:cubicBezTo>
                <a:cubicBezTo>
                  <a:pt x="467689" y="2010470"/>
                  <a:pt x="467984" y="2010101"/>
                  <a:pt x="468338" y="2009895"/>
                </a:cubicBezTo>
                <a:cubicBezTo>
                  <a:pt x="468691" y="2009689"/>
                  <a:pt x="469103" y="2009586"/>
                  <a:pt x="469575" y="2009586"/>
                </a:cubicBezTo>
                <a:cubicBezTo>
                  <a:pt x="470399" y="2009586"/>
                  <a:pt x="471563" y="2010087"/>
                  <a:pt x="473065" y="2011088"/>
                </a:cubicBezTo>
                <a:cubicBezTo>
                  <a:pt x="474567" y="2012089"/>
                  <a:pt x="476497" y="2013179"/>
                  <a:pt x="478853" y="2014357"/>
                </a:cubicBezTo>
                <a:cubicBezTo>
                  <a:pt x="481210" y="2015536"/>
                  <a:pt x="484052" y="2016640"/>
                  <a:pt x="487380" y="2017671"/>
                </a:cubicBezTo>
                <a:cubicBezTo>
                  <a:pt x="490709" y="2018702"/>
                  <a:pt x="494553" y="2019218"/>
                  <a:pt x="498912" y="2019218"/>
                </a:cubicBezTo>
                <a:cubicBezTo>
                  <a:pt x="502211" y="2019218"/>
                  <a:pt x="505231" y="2018775"/>
                  <a:pt x="507970" y="2017892"/>
                </a:cubicBezTo>
                <a:cubicBezTo>
                  <a:pt x="510709" y="2017008"/>
                  <a:pt x="513066" y="2015756"/>
                  <a:pt x="515039" y="2014137"/>
                </a:cubicBezTo>
                <a:cubicBezTo>
                  <a:pt x="517013" y="2012517"/>
                  <a:pt x="518530" y="2010528"/>
                  <a:pt x="519590" y="2008171"/>
                </a:cubicBezTo>
                <a:cubicBezTo>
                  <a:pt x="520650" y="2005815"/>
                  <a:pt x="521181" y="2003135"/>
                  <a:pt x="521181" y="2000130"/>
                </a:cubicBezTo>
                <a:cubicBezTo>
                  <a:pt x="521181" y="1996891"/>
                  <a:pt x="520444" y="1994121"/>
                  <a:pt x="518972" y="1991824"/>
                </a:cubicBezTo>
                <a:cubicBezTo>
                  <a:pt x="517499" y="1989526"/>
                  <a:pt x="515555" y="1987509"/>
                  <a:pt x="513139" y="1985771"/>
                </a:cubicBezTo>
                <a:cubicBezTo>
                  <a:pt x="510724" y="1984034"/>
                  <a:pt x="507970" y="1982442"/>
                  <a:pt x="504877" y="1980999"/>
                </a:cubicBezTo>
                <a:cubicBezTo>
                  <a:pt x="501784" y="1979555"/>
                  <a:pt x="498618" y="1978083"/>
                  <a:pt x="495378" y="1976580"/>
                </a:cubicBezTo>
                <a:cubicBezTo>
                  <a:pt x="492138" y="1975078"/>
                  <a:pt x="488986" y="1973414"/>
                  <a:pt x="485922" y="1971588"/>
                </a:cubicBezTo>
                <a:cubicBezTo>
                  <a:pt x="482859" y="1969762"/>
                  <a:pt x="480120" y="1967611"/>
                  <a:pt x="477704" y="1965137"/>
                </a:cubicBezTo>
                <a:cubicBezTo>
                  <a:pt x="475289" y="1962663"/>
                  <a:pt x="473330" y="1959761"/>
                  <a:pt x="471828" y="1956433"/>
                </a:cubicBezTo>
                <a:cubicBezTo>
                  <a:pt x="470326" y="1953105"/>
                  <a:pt x="469575" y="1949114"/>
                  <a:pt x="469575" y="1944460"/>
                </a:cubicBezTo>
                <a:cubicBezTo>
                  <a:pt x="469575" y="1939688"/>
                  <a:pt x="470444" y="1935431"/>
                  <a:pt x="472181" y="1931691"/>
                </a:cubicBezTo>
                <a:cubicBezTo>
                  <a:pt x="473919" y="1927950"/>
                  <a:pt x="476335" y="1924813"/>
                  <a:pt x="479428" y="1922279"/>
                </a:cubicBezTo>
                <a:cubicBezTo>
                  <a:pt x="482520" y="1919746"/>
                  <a:pt x="486202" y="1917817"/>
                  <a:pt x="490473" y="1916491"/>
                </a:cubicBezTo>
                <a:cubicBezTo>
                  <a:pt x="494744" y="1915166"/>
                  <a:pt x="499354" y="1914503"/>
                  <a:pt x="504303" y="1914503"/>
                </a:cubicBezTo>
                <a:close/>
                <a:moveTo>
                  <a:pt x="37580" y="1914503"/>
                </a:moveTo>
                <a:cubicBezTo>
                  <a:pt x="40113" y="1914503"/>
                  <a:pt x="42661" y="1914723"/>
                  <a:pt x="45224" y="1915166"/>
                </a:cubicBezTo>
                <a:cubicBezTo>
                  <a:pt x="47786" y="1915607"/>
                  <a:pt x="50202" y="1916196"/>
                  <a:pt x="52470" y="1916933"/>
                </a:cubicBezTo>
                <a:cubicBezTo>
                  <a:pt x="54738" y="1917669"/>
                  <a:pt x="56756" y="1918494"/>
                  <a:pt x="58523" y="1919408"/>
                </a:cubicBezTo>
                <a:cubicBezTo>
                  <a:pt x="60290" y="1920321"/>
                  <a:pt x="61454" y="1921057"/>
                  <a:pt x="62013" y="1921617"/>
                </a:cubicBezTo>
                <a:cubicBezTo>
                  <a:pt x="62573" y="1922176"/>
                  <a:pt x="62941" y="1922618"/>
                  <a:pt x="63118" y="1922942"/>
                </a:cubicBezTo>
                <a:cubicBezTo>
                  <a:pt x="63295" y="1923266"/>
                  <a:pt x="63442" y="1923679"/>
                  <a:pt x="63560" y="1924179"/>
                </a:cubicBezTo>
                <a:cubicBezTo>
                  <a:pt x="63678" y="1924681"/>
                  <a:pt x="63766" y="1925284"/>
                  <a:pt x="63825" y="1925990"/>
                </a:cubicBezTo>
                <a:cubicBezTo>
                  <a:pt x="63884" y="1926697"/>
                  <a:pt x="63913" y="1927610"/>
                  <a:pt x="63913" y="1928730"/>
                </a:cubicBezTo>
                <a:cubicBezTo>
                  <a:pt x="63913" y="1929790"/>
                  <a:pt x="63869" y="1930733"/>
                  <a:pt x="63781" y="1931558"/>
                </a:cubicBezTo>
                <a:cubicBezTo>
                  <a:pt x="63692" y="1932383"/>
                  <a:pt x="63560" y="1933075"/>
                  <a:pt x="63383" y="1933634"/>
                </a:cubicBezTo>
                <a:cubicBezTo>
                  <a:pt x="63206" y="1934195"/>
                  <a:pt x="62956" y="1934606"/>
                  <a:pt x="62632" y="1934871"/>
                </a:cubicBezTo>
                <a:cubicBezTo>
                  <a:pt x="62308" y="1935137"/>
                  <a:pt x="61940" y="1935269"/>
                  <a:pt x="61527" y="1935269"/>
                </a:cubicBezTo>
                <a:cubicBezTo>
                  <a:pt x="60879" y="1935269"/>
                  <a:pt x="59863" y="1934857"/>
                  <a:pt x="58479" y="1934032"/>
                </a:cubicBezTo>
                <a:cubicBezTo>
                  <a:pt x="57094" y="1933208"/>
                  <a:pt x="55401" y="1932280"/>
                  <a:pt x="53398" y="1931249"/>
                </a:cubicBezTo>
                <a:cubicBezTo>
                  <a:pt x="51395" y="1930218"/>
                  <a:pt x="49023" y="1929275"/>
                  <a:pt x="46284" y="1928420"/>
                </a:cubicBezTo>
                <a:cubicBezTo>
                  <a:pt x="43545" y="1927567"/>
                  <a:pt x="40467" y="1927140"/>
                  <a:pt x="37050" y="1927140"/>
                </a:cubicBezTo>
                <a:cubicBezTo>
                  <a:pt x="33869" y="1927140"/>
                  <a:pt x="31100" y="1927567"/>
                  <a:pt x="28743" y="1928420"/>
                </a:cubicBezTo>
                <a:cubicBezTo>
                  <a:pt x="26387" y="1929275"/>
                  <a:pt x="24443" y="1930409"/>
                  <a:pt x="22911" y="1931823"/>
                </a:cubicBezTo>
                <a:cubicBezTo>
                  <a:pt x="21379" y="1933237"/>
                  <a:pt x="20231" y="1934915"/>
                  <a:pt x="19465" y="1936860"/>
                </a:cubicBezTo>
                <a:cubicBezTo>
                  <a:pt x="18699" y="1938804"/>
                  <a:pt x="18316" y="1940866"/>
                  <a:pt x="18316" y="1943045"/>
                </a:cubicBezTo>
                <a:cubicBezTo>
                  <a:pt x="18316" y="1946227"/>
                  <a:pt x="19052" y="1948966"/>
                  <a:pt x="20525" y="1951264"/>
                </a:cubicBezTo>
                <a:cubicBezTo>
                  <a:pt x="21998" y="1953561"/>
                  <a:pt x="23957" y="1955594"/>
                  <a:pt x="26401" y="1957361"/>
                </a:cubicBezTo>
                <a:cubicBezTo>
                  <a:pt x="28846" y="1959128"/>
                  <a:pt x="31630" y="1960748"/>
                  <a:pt x="34752" y="1962221"/>
                </a:cubicBezTo>
                <a:cubicBezTo>
                  <a:pt x="37874" y="1963694"/>
                  <a:pt x="41056" y="1965181"/>
                  <a:pt x="44296" y="1966684"/>
                </a:cubicBezTo>
                <a:cubicBezTo>
                  <a:pt x="47536" y="1968186"/>
                  <a:pt x="50717" y="1969835"/>
                  <a:pt x="53839" y="1971632"/>
                </a:cubicBezTo>
                <a:cubicBezTo>
                  <a:pt x="56962" y="1973429"/>
                  <a:pt x="59745" y="1975550"/>
                  <a:pt x="62190" y="1977995"/>
                </a:cubicBezTo>
                <a:cubicBezTo>
                  <a:pt x="64635" y="1980439"/>
                  <a:pt x="66608" y="1983326"/>
                  <a:pt x="68111" y="1986655"/>
                </a:cubicBezTo>
                <a:cubicBezTo>
                  <a:pt x="69613" y="1989983"/>
                  <a:pt x="70364" y="1993915"/>
                  <a:pt x="70364" y="1998451"/>
                </a:cubicBezTo>
                <a:cubicBezTo>
                  <a:pt x="70364" y="2003812"/>
                  <a:pt x="69377" y="2008584"/>
                  <a:pt x="67404" y="2012767"/>
                </a:cubicBezTo>
                <a:cubicBezTo>
                  <a:pt x="65430" y="2016950"/>
                  <a:pt x="62691" y="2020499"/>
                  <a:pt x="59186" y="2023415"/>
                </a:cubicBezTo>
                <a:cubicBezTo>
                  <a:pt x="55680" y="2026331"/>
                  <a:pt x="51557" y="2028526"/>
                  <a:pt x="46814" y="2029998"/>
                </a:cubicBezTo>
                <a:cubicBezTo>
                  <a:pt x="42072" y="2031471"/>
                  <a:pt x="36961" y="2032207"/>
                  <a:pt x="31483" y="2032207"/>
                </a:cubicBezTo>
                <a:cubicBezTo>
                  <a:pt x="27653" y="2032207"/>
                  <a:pt x="24104" y="2031884"/>
                  <a:pt x="20834" y="2031236"/>
                </a:cubicBezTo>
                <a:cubicBezTo>
                  <a:pt x="17565" y="2030587"/>
                  <a:pt x="14649" y="2029792"/>
                  <a:pt x="12086" y="2028850"/>
                </a:cubicBezTo>
                <a:cubicBezTo>
                  <a:pt x="9523" y="2027907"/>
                  <a:pt x="7373" y="2026935"/>
                  <a:pt x="5635" y="2025933"/>
                </a:cubicBezTo>
                <a:cubicBezTo>
                  <a:pt x="3897" y="2024932"/>
                  <a:pt x="2690" y="2024078"/>
                  <a:pt x="2012" y="2023371"/>
                </a:cubicBezTo>
                <a:cubicBezTo>
                  <a:pt x="1335" y="2022664"/>
                  <a:pt x="834" y="2021765"/>
                  <a:pt x="510" y="2020675"/>
                </a:cubicBezTo>
                <a:cubicBezTo>
                  <a:pt x="186" y="2019586"/>
                  <a:pt x="24" y="2018128"/>
                  <a:pt x="24" y="2016301"/>
                </a:cubicBezTo>
                <a:cubicBezTo>
                  <a:pt x="24" y="2015006"/>
                  <a:pt x="83" y="2013930"/>
                  <a:pt x="201" y="2013076"/>
                </a:cubicBezTo>
                <a:cubicBezTo>
                  <a:pt x="319" y="2012222"/>
                  <a:pt x="495" y="2011530"/>
                  <a:pt x="731" y="2010999"/>
                </a:cubicBezTo>
                <a:cubicBezTo>
                  <a:pt x="967" y="2010470"/>
                  <a:pt x="1261" y="2010101"/>
                  <a:pt x="1615" y="2009895"/>
                </a:cubicBezTo>
                <a:cubicBezTo>
                  <a:pt x="1968" y="2009689"/>
                  <a:pt x="2380" y="2009586"/>
                  <a:pt x="2852" y="2009586"/>
                </a:cubicBezTo>
                <a:cubicBezTo>
                  <a:pt x="3677" y="2009586"/>
                  <a:pt x="4840" y="2010087"/>
                  <a:pt x="6342" y="2011088"/>
                </a:cubicBezTo>
                <a:cubicBezTo>
                  <a:pt x="7844" y="2012089"/>
                  <a:pt x="9774" y="2013179"/>
                  <a:pt x="12130" y="2014357"/>
                </a:cubicBezTo>
                <a:cubicBezTo>
                  <a:pt x="14487" y="2015536"/>
                  <a:pt x="17329" y="2016640"/>
                  <a:pt x="20658" y="2017671"/>
                </a:cubicBezTo>
                <a:cubicBezTo>
                  <a:pt x="23986" y="2018702"/>
                  <a:pt x="27830" y="2019218"/>
                  <a:pt x="32190" y="2019218"/>
                </a:cubicBezTo>
                <a:cubicBezTo>
                  <a:pt x="35489" y="2019218"/>
                  <a:pt x="38508" y="2018775"/>
                  <a:pt x="41247" y="2017892"/>
                </a:cubicBezTo>
                <a:cubicBezTo>
                  <a:pt x="43987" y="2017008"/>
                  <a:pt x="46343" y="2015756"/>
                  <a:pt x="48316" y="2014137"/>
                </a:cubicBezTo>
                <a:cubicBezTo>
                  <a:pt x="50290" y="2012517"/>
                  <a:pt x="51807" y="2010528"/>
                  <a:pt x="52867" y="2008171"/>
                </a:cubicBezTo>
                <a:cubicBezTo>
                  <a:pt x="53928" y="2005815"/>
                  <a:pt x="54458" y="2003135"/>
                  <a:pt x="54458" y="2000130"/>
                </a:cubicBezTo>
                <a:cubicBezTo>
                  <a:pt x="54458" y="1996891"/>
                  <a:pt x="53722" y="1994121"/>
                  <a:pt x="52249" y="1991824"/>
                </a:cubicBezTo>
                <a:cubicBezTo>
                  <a:pt x="50776" y="1989526"/>
                  <a:pt x="48832" y="1987509"/>
                  <a:pt x="46417" y="1985771"/>
                </a:cubicBezTo>
                <a:cubicBezTo>
                  <a:pt x="44001" y="1984034"/>
                  <a:pt x="41247" y="1982442"/>
                  <a:pt x="38154" y="1980999"/>
                </a:cubicBezTo>
                <a:cubicBezTo>
                  <a:pt x="35061" y="1979555"/>
                  <a:pt x="31895" y="1978083"/>
                  <a:pt x="28655" y="1976580"/>
                </a:cubicBezTo>
                <a:cubicBezTo>
                  <a:pt x="25415" y="1975078"/>
                  <a:pt x="22263" y="1973414"/>
                  <a:pt x="19200" y="1971588"/>
                </a:cubicBezTo>
                <a:cubicBezTo>
                  <a:pt x="16136" y="1969762"/>
                  <a:pt x="13397" y="1967611"/>
                  <a:pt x="10982" y="1965137"/>
                </a:cubicBezTo>
                <a:cubicBezTo>
                  <a:pt x="8566" y="1962663"/>
                  <a:pt x="6607" y="1959761"/>
                  <a:pt x="5105" y="1956433"/>
                </a:cubicBezTo>
                <a:cubicBezTo>
                  <a:pt x="3603" y="1953105"/>
                  <a:pt x="2852" y="1949114"/>
                  <a:pt x="2852" y="1944460"/>
                </a:cubicBezTo>
                <a:cubicBezTo>
                  <a:pt x="2852" y="1939688"/>
                  <a:pt x="3721" y="1935431"/>
                  <a:pt x="5459" y="1931691"/>
                </a:cubicBezTo>
                <a:cubicBezTo>
                  <a:pt x="7197" y="1927950"/>
                  <a:pt x="9612" y="1924813"/>
                  <a:pt x="12705" y="1922279"/>
                </a:cubicBezTo>
                <a:cubicBezTo>
                  <a:pt x="15797" y="1919746"/>
                  <a:pt x="19479" y="1917817"/>
                  <a:pt x="23751" y="1916491"/>
                </a:cubicBezTo>
                <a:cubicBezTo>
                  <a:pt x="28022" y="1915166"/>
                  <a:pt x="32631" y="1914503"/>
                  <a:pt x="37580" y="1914503"/>
                </a:cubicBezTo>
                <a:close/>
                <a:moveTo>
                  <a:pt x="8235357" y="1706632"/>
                </a:moveTo>
                <a:lnTo>
                  <a:pt x="8244689" y="1706632"/>
                </a:lnTo>
                <a:cubicBezTo>
                  <a:pt x="8246603" y="1706632"/>
                  <a:pt x="8248278" y="1706808"/>
                  <a:pt x="8249714" y="1707162"/>
                </a:cubicBezTo>
                <a:cubicBezTo>
                  <a:pt x="8251150" y="1707515"/>
                  <a:pt x="8252406" y="1708075"/>
                  <a:pt x="8253482" y="1708841"/>
                </a:cubicBezTo>
                <a:cubicBezTo>
                  <a:pt x="8254559" y="1709607"/>
                  <a:pt x="8255456" y="1710579"/>
                  <a:pt x="8256174" y="1711757"/>
                </a:cubicBezTo>
                <a:cubicBezTo>
                  <a:pt x="8256892" y="1712935"/>
                  <a:pt x="8257520" y="1714320"/>
                  <a:pt x="8258058" y="1715911"/>
                </a:cubicBezTo>
                <a:lnTo>
                  <a:pt x="8290754" y="1798710"/>
                </a:lnTo>
                <a:lnTo>
                  <a:pt x="8291196" y="1798710"/>
                </a:lnTo>
                <a:lnTo>
                  <a:pt x="8325217" y="1716176"/>
                </a:lnTo>
                <a:cubicBezTo>
                  <a:pt x="8325875" y="1714408"/>
                  <a:pt x="8326594" y="1712906"/>
                  <a:pt x="8327372" y="1711669"/>
                </a:cubicBezTo>
                <a:cubicBezTo>
                  <a:pt x="8328150" y="1710432"/>
                  <a:pt x="8329004" y="1709445"/>
                  <a:pt x="8329931" y="1708708"/>
                </a:cubicBezTo>
                <a:cubicBezTo>
                  <a:pt x="8330859" y="1707972"/>
                  <a:pt x="8331891" y="1707442"/>
                  <a:pt x="8333028" y="1707118"/>
                </a:cubicBezTo>
                <a:cubicBezTo>
                  <a:pt x="8334165" y="1706794"/>
                  <a:pt x="8335482" y="1706632"/>
                  <a:pt x="8336979" y="1706632"/>
                </a:cubicBezTo>
                <a:lnTo>
                  <a:pt x="8346764" y="1706632"/>
                </a:lnTo>
                <a:cubicBezTo>
                  <a:pt x="8347662" y="1706632"/>
                  <a:pt x="8348515" y="1706765"/>
                  <a:pt x="8349323" y="1707029"/>
                </a:cubicBezTo>
                <a:cubicBezTo>
                  <a:pt x="8350131" y="1707295"/>
                  <a:pt x="8350819" y="1707707"/>
                  <a:pt x="8351388" y="1708267"/>
                </a:cubicBezTo>
                <a:cubicBezTo>
                  <a:pt x="8351957" y="1708827"/>
                  <a:pt x="8352421" y="1709534"/>
                  <a:pt x="8352779" y="1710388"/>
                </a:cubicBezTo>
                <a:cubicBezTo>
                  <a:pt x="8353139" y="1711242"/>
                  <a:pt x="8353318" y="1712287"/>
                  <a:pt x="8353318" y="1713525"/>
                </a:cubicBezTo>
                <a:lnTo>
                  <a:pt x="8353318" y="1818681"/>
                </a:lnTo>
                <a:cubicBezTo>
                  <a:pt x="8353318" y="1819153"/>
                  <a:pt x="8353197" y="1819564"/>
                  <a:pt x="8352954" y="1819918"/>
                </a:cubicBezTo>
                <a:cubicBezTo>
                  <a:pt x="8352711" y="1820272"/>
                  <a:pt x="8352287" y="1820551"/>
                  <a:pt x="8351680" y="1820758"/>
                </a:cubicBezTo>
                <a:cubicBezTo>
                  <a:pt x="8351073" y="1820964"/>
                  <a:pt x="8350299" y="1821141"/>
                  <a:pt x="8349359" y="1821287"/>
                </a:cubicBezTo>
                <a:cubicBezTo>
                  <a:pt x="8348419" y="1821435"/>
                  <a:pt x="8347190" y="1821508"/>
                  <a:pt x="8345673" y="1821508"/>
                </a:cubicBezTo>
                <a:cubicBezTo>
                  <a:pt x="8344278" y="1821508"/>
                  <a:pt x="8343079" y="1821435"/>
                  <a:pt x="8342078" y="1821287"/>
                </a:cubicBezTo>
                <a:cubicBezTo>
                  <a:pt x="8341077" y="1821141"/>
                  <a:pt x="8340288" y="1820964"/>
                  <a:pt x="8339712" y="1820758"/>
                </a:cubicBezTo>
                <a:cubicBezTo>
                  <a:pt x="8339135" y="1820551"/>
                  <a:pt x="8338725" y="1820272"/>
                  <a:pt x="8338483" y="1819918"/>
                </a:cubicBezTo>
                <a:cubicBezTo>
                  <a:pt x="8338240" y="1819564"/>
                  <a:pt x="8338119" y="1819153"/>
                  <a:pt x="8338119" y="1818681"/>
                </a:cubicBezTo>
                <a:lnTo>
                  <a:pt x="8338119" y="1719092"/>
                </a:lnTo>
                <a:lnTo>
                  <a:pt x="8337942" y="1719092"/>
                </a:lnTo>
                <a:lnTo>
                  <a:pt x="8297647" y="1819123"/>
                </a:lnTo>
                <a:cubicBezTo>
                  <a:pt x="8297470" y="1819535"/>
                  <a:pt x="8297220" y="1819889"/>
                  <a:pt x="8296896" y="1820183"/>
                </a:cubicBezTo>
                <a:cubicBezTo>
                  <a:pt x="8296572" y="1820477"/>
                  <a:pt x="8296100" y="1820728"/>
                  <a:pt x="8295482" y="1820935"/>
                </a:cubicBezTo>
                <a:cubicBezTo>
                  <a:pt x="8294863" y="1821141"/>
                  <a:pt x="8294127" y="1821287"/>
                  <a:pt x="8293273" y="1821376"/>
                </a:cubicBezTo>
                <a:cubicBezTo>
                  <a:pt x="8292419" y="1821464"/>
                  <a:pt x="8291402" y="1821508"/>
                  <a:pt x="8290224" y="1821508"/>
                </a:cubicBezTo>
                <a:cubicBezTo>
                  <a:pt x="8288987" y="1821508"/>
                  <a:pt x="8287926" y="1821451"/>
                  <a:pt x="8287043" y="1821332"/>
                </a:cubicBezTo>
                <a:cubicBezTo>
                  <a:pt x="8286159" y="1821214"/>
                  <a:pt x="8285423" y="1821053"/>
                  <a:pt x="8284834" y="1820846"/>
                </a:cubicBezTo>
                <a:cubicBezTo>
                  <a:pt x="8284245" y="1820639"/>
                  <a:pt x="8283788" y="1820389"/>
                  <a:pt x="8283464" y="1820095"/>
                </a:cubicBezTo>
                <a:cubicBezTo>
                  <a:pt x="8283140" y="1819801"/>
                  <a:pt x="8282919" y="1819476"/>
                  <a:pt x="8282801" y="1819123"/>
                </a:cubicBezTo>
                <a:lnTo>
                  <a:pt x="8244273" y="1719092"/>
                </a:lnTo>
                <a:lnTo>
                  <a:pt x="8244185" y="1719092"/>
                </a:lnTo>
                <a:lnTo>
                  <a:pt x="8244185" y="1818681"/>
                </a:lnTo>
                <a:cubicBezTo>
                  <a:pt x="8244185" y="1819153"/>
                  <a:pt x="8244064" y="1819564"/>
                  <a:pt x="8243822" y="1819918"/>
                </a:cubicBezTo>
                <a:cubicBezTo>
                  <a:pt x="8243579" y="1820272"/>
                  <a:pt x="8243154" y="1820551"/>
                  <a:pt x="8242547" y="1820758"/>
                </a:cubicBezTo>
                <a:cubicBezTo>
                  <a:pt x="8241940" y="1820964"/>
                  <a:pt x="8241151" y="1821141"/>
                  <a:pt x="8240181" y="1821287"/>
                </a:cubicBezTo>
                <a:cubicBezTo>
                  <a:pt x="8239210" y="1821435"/>
                  <a:pt x="8237966" y="1821508"/>
                  <a:pt x="8236449" y="1821508"/>
                </a:cubicBezTo>
                <a:cubicBezTo>
                  <a:pt x="8234992" y="1821508"/>
                  <a:pt x="8233779" y="1821435"/>
                  <a:pt x="8232809" y="1821287"/>
                </a:cubicBezTo>
                <a:cubicBezTo>
                  <a:pt x="8231838" y="1821141"/>
                  <a:pt x="8231064" y="1820964"/>
                  <a:pt x="8230487" y="1820758"/>
                </a:cubicBezTo>
                <a:cubicBezTo>
                  <a:pt x="8229911" y="1820551"/>
                  <a:pt x="8229517" y="1820272"/>
                  <a:pt x="8229304" y="1819918"/>
                </a:cubicBezTo>
                <a:cubicBezTo>
                  <a:pt x="8229092" y="1819564"/>
                  <a:pt x="8228986" y="1819153"/>
                  <a:pt x="8228986" y="1818681"/>
                </a:cubicBezTo>
                <a:lnTo>
                  <a:pt x="8228986" y="1713525"/>
                </a:lnTo>
                <a:cubicBezTo>
                  <a:pt x="8228986" y="1711050"/>
                  <a:pt x="8229644" y="1709283"/>
                  <a:pt x="8230960" y="1708222"/>
                </a:cubicBezTo>
                <a:cubicBezTo>
                  <a:pt x="8232276" y="1707162"/>
                  <a:pt x="8233741" y="1706632"/>
                  <a:pt x="8235357" y="1706632"/>
                </a:cubicBezTo>
                <a:close/>
                <a:moveTo>
                  <a:pt x="7759107" y="1706632"/>
                </a:moveTo>
                <a:lnTo>
                  <a:pt x="7768439" y="1706632"/>
                </a:lnTo>
                <a:cubicBezTo>
                  <a:pt x="7770353" y="1706632"/>
                  <a:pt x="7772028" y="1706808"/>
                  <a:pt x="7773464" y="1707162"/>
                </a:cubicBezTo>
                <a:cubicBezTo>
                  <a:pt x="7774900" y="1707515"/>
                  <a:pt x="7776156" y="1708075"/>
                  <a:pt x="7777232" y="1708841"/>
                </a:cubicBezTo>
                <a:cubicBezTo>
                  <a:pt x="7778309" y="1709607"/>
                  <a:pt x="7779207" y="1710579"/>
                  <a:pt x="7779925" y="1711757"/>
                </a:cubicBezTo>
                <a:cubicBezTo>
                  <a:pt x="7780643" y="1712935"/>
                  <a:pt x="7781270" y="1714320"/>
                  <a:pt x="7781809" y="1715911"/>
                </a:cubicBezTo>
                <a:lnTo>
                  <a:pt x="7814504" y="1798710"/>
                </a:lnTo>
                <a:lnTo>
                  <a:pt x="7814946" y="1798710"/>
                </a:lnTo>
                <a:lnTo>
                  <a:pt x="7848967" y="1716176"/>
                </a:lnTo>
                <a:cubicBezTo>
                  <a:pt x="7849626" y="1714408"/>
                  <a:pt x="7850344" y="1712906"/>
                  <a:pt x="7851123" y="1711669"/>
                </a:cubicBezTo>
                <a:cubicBezTo>
                  <a:pt x="7851900" y="1710432"/>
                  <a:pt x="7852754" y="1709445"/>
                  <a:pt x="7853682" y="1708708"/>
                </a:cubicBezTo>
                <a:cubicBezTo>
                  <a:pt x="7854610" y="1707972"/>
                  <a:pt x="7855641" y="1707442"/>
                  <a:pt x="7856779" y="1707118"/>
                </a:cubicBezTo>
                <a:cubicBezTo>
                  <a:pt x="7857915" y="1706794"/>
                  <a:pt x="7859232" y="1706632"/>
                  <a:pt x="7860729" y="1706632"/>
                </a:cubicBezTo>
                <a:lnTo>
                  <a:pt x="7870514" y="1706632"/>
                </a:lnTo>
                <a:cubicBezTo>
                  <a:pt x="7871413" y="1706632"/>
                  <a:pt x="7872265" y="1706765"/>
                  <a:pt x="7873073" y="1707029"/>
                </a:cubicBezTo>
                <a:cubicBezTo>
                  <a:pt x="7873881" y="1707295"/>
                  <a:pt x="7874569" y="1707707"/>
                  <a:pt x="7875138" y="1708267"/>
                </a:cubicBezTo>
                <a:cubicBezTo>
                  <a:pt x="7875707" y="1708827"/>
                  <a:pt x="7876171" y="1709534"/>
                  <a:pt x="7876530" y="1710388"/>
                </a:cubicBezTo>
                <a:cubicBezTo>
                  <a:pt x="7876889" y="1711242"/>
                  <a:pt x="7877068" y="1712287"/>
                  <a:pt x="7877068" y="1713525"/>
                </a:cubicBezTo>
                <a:lnTo>
                  <a:pt x="7877068" y="1818681"/>
                </a:lnTo>
                <a:cubicBezTo>
                  <a:pt x="7877068" y="1819153"/>
                  <a:pt x="7876947" y="1819564"/>
                  <a:pt x="7876705" y="1819918"/>
                </a:cubicBezTo>
                <a:cubicBezTo>
                  <a:pt x="7876462" y="1820272"/>
                  <a:pt x="7876037" y="1820551"/>
                  <a:pt x="7875430" y="1820758"/>
                </a:cubicBezTo>
                <a:cubicBezTo>
                  <a:pt x="7874823" y="1820964"/>
                  <a:pt x="7874049" y="1821141"/>
                  <a:pt x="7873109" y="1821287"/>
                </a:cubicBezTo>
                <a:cubicBezTo>
                  <a:pt x="7872169" y="1821435"/>
                  <a:pt x="7870940" y="1821508"/>
                  <a:pt x="7869423" y="1821508"/>
                </a:cubicBezTo>
                <a:cubicBezTo>
                  <a:pt x="7868028" y="1821508"/>
                  <a:pt x="7866830" y="1821435"/>
                  <a:pt x="7865829" y="1821287"/>
                </a:cubicBezTo>
                <a:cubicBezTo>
                  <a:pt x="7864828" y="1821141"/>
                  <a:pt x="7864039" y="1820964"/>
                  <a:pt x="7863462" y="1820758"/>
                </a:cubicBezTo>
                <a:cubicBezTo>
                  <a:pt x="7862885" y="1820551"/>
                  <a:pt x="7862475" y="1820272"/>
                  <a:pt x="7862233" y="1819918"/>
                </a:cubicBezTo>
                <a:cubicBezTo>
                  <a:pt x="7861990" y="1819564"/>
                  <a:pt x="7861869" y="1819153"/>
                  <a:pt x="7861869" y="1818681"/>
                </a:cubicBezTo>
                <a:lnTo>
                  <a:pt x="7861869" y="1719092"/>
                </a:lnTo>
                <a:lnTo>
                  <a:pt x="7861692" y="1719092"/>
                </a:lnTo>
                <a:lnTo>
                  <a:pt x="7821397" y="1819123"/>
                </a:lnTo>
                <a:cubicBezTo>
                  <a:pt x="7821220" y="1819535"/>
                  <a:pt x="7820970" y="1819889"/>
                  <a:pt x="7820646" y="1820183"/>
                </a:cubicBezTo>
                <a:cubicBezTo>
                  <a:pt x="7820322" y="1820477"/>
                  <a:pt x="7819851" y="1820728"/>
                  <a:pt x="7819232" y="1820935"/>
                </a:cubicBezTo>
                <a:cubicBezTo>
                  <a:pt x="7818613" y="1821141"/>
                  <a:pt x="7817877" y="1821287"/>
                  <a:pt x="7817023" y="1821376"/>
                </a:cubicBezTo>
                <a:cubicBezTo>
                  <a:pt x="7816169" y="1821464"/>
                  <a:pt x="7815153" y="1821508"/>
                  <a:pt x="7813974" y="1821508"/>
                </a:cubicBezTo>
                <a:cubicBezTo>
                  <a:pt x="7812737" y="1821508"/>
                  <a:pt x="7811677" y="1821451"/>
                  <a:pt x="7810793" y="1821332"/>
                </a:cubicBezTo>
                <a:cubicBezTo>
                  <a:pt x="7809909" y="1821214"/>
                  <a:pt x="7809173" y="1821053"/>
                  <a:pt x="7808584" y="1820846"/>
                </a:cubicBezTo>
                <a:cubicBezTo>
                  <a:pt x="7807995" y="1820639"/>
                  <a:pt x="7807539" y="1820389"/>
                  <a:pt x="7807214" y="1820095"/>
                </a:cubicBezTo>
                <a:cubicBezTo>
                  <a:pt x="7806890" y="1819801"/>
                  <a:pt x="7806669" y="1819476"/>
                  <a:pt x="7806551" y="1819123"/>
                </a:cubicBezTo>
                <a:lnTo>
                  <a:pt x="7768024" y="1719092"/>
                </a:lnTo>
                <a:lnTo>
                  <a:pt x="7767935" y="1719092"/>
                </a:lnTo>
                <a:lnTo>
                  <a:pt x="7767935" y="1818681"/>
                </a:lnTo>
                <a:cubicBezTo>
                  <a:pt x="7767935" y="1819153"/>
                  <a:pt x="7767814" y="1819564"/>
                  <a:pt x="7767572" y="1819918"/>
                </a:cubicBezTo>
                <a:cubicBezTo>
                  <a:pt x="7767329" y="1820272"/>
                  <a:pt x="7766904" y="1820551"/>
                  <a:pt x="7766297" y="1820758"/>
                </a:cubicBezTo>
                <a:cubicBezTo>
                  <a:pt x="7765690" y="1820964"/>
                  <a:pt x="7764901" y="1821141"/>
                  <a:pt x="7763931" y="1821287"/>
                </a:cubicBezTo>
                <a:cubicBezTo>
                  <a:pt x="7762960" y="1821435"/>
                  <a:pt x="7761716" y="1821508"/>
                  <a:pt x="7760199" y="1821508"/>
                </a:cubicBezTo>
                <a:cubicBezTo>
                  <a:pt x="7758743" y="1821508"/>
                  <a:pt x="7757529" y="1821435"/>
                  <a:pt x="7756559" y="1821287"/>
                </a:cubicBezTo>
                <a:cubicBezTo>
                  <a:pt x="7755588" y="1821141"/>
                  <a:pt x="7754814" y="1820964"/>
                  <a:pt x="7754238" y="1820758"/>
                </a:cubicBezTo>
                <a:cubicBezTo>
                  <a:pt x="7753661" y="1820551"/>
                  <a:pt x="7753267" y="1820272"/>
                  <a:pt x="7753055" y="1819918"/>
                </a:cubicBezTo>
                <a:cubicBezTo>
                  <a:pt x="7752842" y="1819564"/>
                  <a:pt x="7752736" y="1819153"/>
                  <a:pt x="7752736" y="1818681"/>
                </a:cubicBezTo>
                <a:lnTo>
                  <a:pt x="7752736" y="1713525"/>
                </a:lnTo>
                <a:cubicBezTo>
                  <a:pt x="7752736" y="1711050"/>
                  <a:pt x="7753394" y="1709283"/>
                  <a:pt x="7754710" y="1708222"/>
                </a:cubicBezTo>
                <a:cubicBezTo>
                  <a:pt x="7756026" y="1707162"/>
                  <a:pt x="7757492" y="1706632"/>
                  <a:pt x="7759107" y="1706632"/>
                </a:cubicBezTo>
                <a:close/>
                <a:moveTo>
                  <a:pt x="7292382" y="1706632"/>
                </a:moveTo>
                <a:lnTo>
                  <a:pt x="7301714" y="1706632"/>
                </a:lnTo>
                <a:cubicBezTo>
                  <a:pt x="7303628" y="1706632"/>
                  <a:pt x="7305303" y="1706808"/>
                  <a:pt x="7306739" y="1707162"/>
                </a:cubicBezTo>
                <a:cubicBezTo>
                  <a:pt x="7308175" y="1707515"/>
                  <a:pt x="7309431" y="1708075"/>
                  <a:pt x="7310507" y="1708841"/>
                </a:cubicBezTo>
                <a:cubicBezTo>
                  <a:pt x="7311584" y="1709607"/>
                  <a:pt x="7312482" y="1710579"/>
                  <a:pt x="7313200" y="1711757"/>
                </a:cubicBezTo>
                <a:cubicBezTo>
                  <a:pt x="7313918" y="1712935"/>
                  <a:pt x="7314545" y="1714320"/>
                  <a:pt x="7315084" y="1715911"/>
                </a:cubicBezTo>
                <a:lnTo>
                  <a:pt x="7347779" y="1798710"/>
                </a:lnTo>
                <a:lnTo>
                  <a:pt x="7348221" y="1798710"/>
                </a:lnTo>
                <a:lnTo>
                  <a:pt x="7382242" y="1716176"/>
                </a:lnTo>
                <a:cubicBezTo>
                  <a:pt x="7382901" y="1714408"/>
                  <a:pt x="7383619" y="1712906"/>
                  <a:pt x="7384398" y="1711669"/>
                </a:cubicBezTo>
                <a:cubicBezTo>
                  <a:pt x="7385175" y="1710432"/>
                  <a:pt x="7386029" y="1709445"/>
                  <a:pt x="7386957" y="1708708"/>
                </a:cubicBezTo>
                <a:cubicBezTo>
                  <a:pt x="7387885" y="1707972"/>
                  <a:pt x="7388916" y="1707442"/>
                  <a:pt x="7390054" y="1707118"/>
                </a:cubicBezTo>
                <a:cubicBezTo>
                  <a:pt x="7391190" y="1706794"/>
                  <a:pt x="7392507" y="1706632"/>
                  <a:pt x="7394004" y="1706632"/>
                </a:cubicBezTo>
                <a:lnTo>
                  <a:pt x="7403789" y="1706632"/>
                </a:lnTo>
                <a:cubicBezTo>
                  <a:pt x="7404688" y="1706632"/>
                  <a:pt x="7405540" y="1706765"/>
                  <a:pt x="7406348" y="1707029"/>
                </a:cubicBezTo>
                <a:cubicBezTo>
                  <a:pt x="7407156" y="1707295"/>
                  <a:pt x="7407844" y="1707707"/>
                  <a:pt x="7408413" y="1708267"/>
                </a:cubicBezTo>
                <a:cubicBezTo>
                  <a:pt x="7408982" y="1708827"/>
                  <a:pt x="7409446" y="1709534"/>
                  <a:pt x="7409805" y="1710388"/>
                </a:cubicBezTo>
                <a:cubicBezTo>
                  <a:pt x="7410164" y="1711242"/>
                  <a:pt x="7410343" y="1712287"/>
                  <a:pt x="7410343" y="1713525"/>
                </a:cubicBezTo>
                <a:lnTo>
                  <a:pt x="7410343" y="1818681"/>
                </a:lnTo>
                <a:cubicBezTo>
                  <a:pt x="7410343" y="1819153"/>
                  <a:pt x="7410222" y="1819564"/>
                  <a:pt x="7409980" y="1819918"/>
                </a:cubicBezTo>
                <a:cubicBezTo>
                  <a:pt x="7409737" y="1820272"/>
                  <a:pt x="7409312" y="1820551"/>
                  <a:pt x="7408705" y="1820758"/>
                </a:cubicBezTo>
                <a:cubicBezTo>
                  <a:pt x="7408098" y="1820964"/>
                  <a:pt x="7407324" y="1821141"/>
                  <a:pt x="7406384" y="1821287"/>
                </a:cubicBezTo>
                <a:cubicBezTo>
                  <a:pt x="7405444" y="1821435"/>
                  <a:pt x="7404215" y="1821508"/>
                  <a:pt x="7402698" y="1821508"/>
                </a:cubicBezTo>
                <a:cubicBezTo>
                  <a:pt x="7401303" y="1821508"/>
                  <a:pt x="7400105" y="1821435"/>
                  <a:pt x="7399104" y="1821287"/>
                </a:cubicBezTo>
                <a:cubicBezTo>
                  <a:pt x="7398103" y="1821141"/>
                  <a:pt x="7397314" y="1820964"/>
                  <a:pt x="7396737" y="1820758"/>
                </a:cubicBezTo>
                <a:cubicBezTo>
                  <a:pt x="7396160" y="1820551"/>
                  <a:pt x="7395750" y="1820272"/>
                  <a:pt x="7395508" y="1819918"/>
                </a:cubicBezTo>
                <a:cubicBezTo>
                  <a:pt x="7395265" y="1819564"/>
                  <a:pt x="7395144" y="1819153"/>
                  <a:pt x="7395144" y="1818681"/>
                </a:cubicBezTo>
                <a:lnTo>
                  <a:pt x="7395144" y="1719092"/>
                </a:lnTo>
                <a:lnTo>
                  <a:pt x="7394967" y="1719092"/>
                </a:lnTo>
                <a:lnTo>
                  <a:pt x="7354672" y="1819123"/>
                </a:lnTo>
                <a:cubicBezTo>
                  <a:pt x="7354495" y="1819535"/>
                  <a:pt x="7354245" y="1819889"/>
                  <a:pt x="7353921" y="1820183"/>
                </a:cubicBezTo>
                <a:cubicBezTo>
                  <a:pt x="7353597" y="1820477"/>
                  <a:pt x="7353126" y="1820728"/>
                  <a:pt x="7352507" y="1820935"/>
                </a:cubicBezTo>
                <a:cubicBezTo>
                  <a:pt x="7351888" y="1821141"/>
                  <a:pt x="7351152" y="1821287"/>
                  <a:pt x="7350298" y="1821376"/>
                </a:cubicBezTo>
                <a:cubicBezTo>
                  <a:pt x="7349444" y="1821464"/>
                  <a:pt x="7348428" y="1821508"/>
                  <a:pt x="7347249" y="1821508"/>
                </a:cubicBezTo>
                <a:cubicBezTo>
                  <a:pt x="7346012" y="1821508"/>
                  <a:pt x="7344952" y="1821451"/>
                  <a:pt x="7344068" y="1821332"/>
                </a:cubicBezTo>
                <a:cubicBezTo>
                  <a:pt x="7343184" y="1821214"/>
                  <a:pt x="7342448" y="1821053"/>
                  <a:pt x="7341859" y="1820846"/>
                </a:cubicBezTo>
                <a:cubicBezTo>
                  <a:pt x="7341270" y="1820639"/>
                  <a:pt x="7340814" y="1820389"/>
                  <a:pt x="7340489" y="1820095"/>
                </a:cubicBezTo>
                <a:cubicBezTo>
                  <a:pt x="7340165" y="1819801"/>
                  <a:pt x="7339944" y="1819476"/>
                  <a:pt x="7339826" y="1819123"/>
                </a:cubicBezTo>
                <a:lnTo>
                  <a:pt x="7301299" y="1719092"/>
                </a:lnTo>
                <a:lnTo>
                  <a:pt x="7301210" y="1719092"/>
                </a:lnTo>
                <a:lnTo>
                  <a:pt x="7301210" y="1818681"/>
                </a:lnTo>
                <a:cubicBezTo>
                  <a:pt x="7301210" y="1819153"/>
                  <a:pt x="7301089" y="1819564"/>
                  <a:pt x="7300847" y="1819918"/>
                </a:cubicBezTo>
                <a:cubicBezTo>
                  <a:pt x="7300604" y="1820272"/>
                  <a:pt x="7300179" y="1820551"/>
                  <a:pt x="7299572" y="1820758"/>
                </a:cubicBezTo>
                <a:cubicBezTo>
                  <a:pt x="7298965" y="1820964"/>
                  <a:pt x="7298176" y="1821141"/>
                  <a:pt x="7297206" y="1821287"/>
                </a:cubicBezTo>
                <a:cubicBezTo>
                  <a:pt x="7296235" y="1821435"/>
                  <a:pt x="7294991" y="1821508"/>
                  <a:pt x="7293474" y="1821508"/>
                </a:cubicBezTo>
                <a:cubicBezTo>
                  <a:pt x="7292018" y="1821508"/>
                  <a:pt x="7290804" y="1821435"/>
                  <a:pt x="7289834" y="1821287"/>
                </a:cubicBezTo>
                <a:cubicBezTo>
                  <a:pt x="7288863" y="1821141"/>
                  <a:pt x="7288089" y="1820964"/>
                  <a:pt x="7287513" y="1820758"/>
                </a:cubicBezTo>
                <a:cubicBezTo>
                  <a:pt x="7286936" y="1820551"/>
                  <a:pt x="7286542" y="1820272"/>
                  <a:pt x="7286330" y="1819918"/>
                </a:cubicBezTo>
                <a:cubicBezTo>
                  <a:pt x="7286117" y="1819564"/>
                  <a:pt x="7286011" y="1819153"/>
                  <a:pt x="7286011" y="1818681"/>
                </a:cubicBezTo>
                <a:lnTo>
                  <a:pt x="7286011" y="1713525"/>
                </a:lnTo>
                <a:cubicBezTo>
                  <a:pt x="7286011" y="1711050"/>
                  <a:pt x="7286669" y="1709283"/>
                  <a:pt x="7287985" y="1708222"/>
                </a:cubicBezTo>
                <a:cubicBezTo>
                  <a:pt x="7289301" y="1707162"/>
                  <a:pt x="7290767" y="1706632"/>
                  <a:pt x="7292382" y="1706632"/>
                </a:cubicBezTo>
                <a:close/>
                <a:moveTo>
                  <a:pt x="6816132" y="1706632"/>
                </a:moveTo>
                <a:lnTo>
                  <a:pt x="6825464" y="1706632"/>
                </a:lnTo>
                <a:cubicBezTo>
                  <a:pt x="6827378" y="1706632"/>
                  <a:pt x="6829053" y="1706808"/>
                  <a:pt x="6830489" y="1707162"/>
                </a:cubicBezTo>
                <a:cubicBezTo>
                  <a:pt x="6831925" y="1707515"/>
                  <a:pt x="6833181" y="1708075"/>
                  <a:pt x="6834257" y="1708841"/>
                </a:cubicBezTo>
                <a:cubicBezTo>
                  <a:pt x="6835334" y="1709607"/>
                  <a:pt x="6836232" y="1710579"/>
                  <a:pt x="6836950" y="1711757"/>
                </a:cubicBezTo>
                <a:cubicBezTo>
                  <a:pt x="6837668" y="1712935"/>
                  <a:pt x="6838295" y="1714320"/>
                  <a:pt x="6838834" y="1715911"/>
                </a:cubicBezTo>
                <a:lnTo>
                  <a:pt x="6871529" y="1798710"/>
                </a:lnTo>
                <a:lnTo>
                  <a:pt x="6871971" y="1798710"/>
                </a:lnTo>
                <a:lnTo>
                  <a:pt x="6905992" y="1716176"/>
                </a:lnTo>
                <a:cubicBezTo>
                  <a:pt x="6906651" y="1714408"/>
                  <a:pt x="6907369" y="1712906"/>
                  <a:pt x="6908148" y="1711669"/>
                </a:cubicBezTo>
                <a:cubicBezTo>
                  <a:pt x="6908925" y="1710432"/>
                  <a:pt x="6909779" y="1709445"/>
                  <a:pt x="6910707" y="1708708"/>
                </a:cubicBezTo>
                <a:cubicBezTo>
                  <a:pt x="6911635" y="1707972"/>
                  <a:pt x="6912666" y="1707442"/>
                  <a:pt x="6913804" y="1707118"/>
                </a:cubicBezTo>
                <a:cubicBezTo>
                  <a:pt x="6914940" y="1706794"/>
                  <a:pt x="6916257" y="1706632"/>
                  <a:pt x="6917754" y="1706632"/>
                </a:cubicBezTo>
                <a:lnTo>
                  <a:pt x="6927539" y="1706632"/>
                </a:lnTo>
                <a:cubicBezTo>
                  <a:pt x="6928438" y="1706632"/>
                  <a:pt x="6929290" y="1706765"/>
                  <a:pt x="6930098" y="1707029"/>
                </a:cubicBezTo>
                <a:cubicBezTo>
                  <a:pt x="6930906" y="1707295"/>
                  <a:pt x="6931594" y="1707707"/>
                  <a:pt x="6932163" y="1708267"/>
                </a:cubicBezTo>
                <a:cubicBezTo>
                  <a:pt x="6932732" y="1708827"/>
                  <a:pt x="6933196" y="1709534"/>
                  <a:pt x="6933555" y="1710388"/>
                </a:cubicBezTo>
                <a:cubicBezTo>
                  <a:pt x="6933914" y="1711242"/>
                  <a:pt x="6934093" y="1712287"/>
                  <a:pt x="6934093" y="1713525"/>
                </a:cubicBezTo>
                <a:lnTo>
                  <a:pt x="6934093" y="1818681"/>
                </a:lnTo>
                <a:cubicBezTo>
                  <a:pt x="6934093" y="1819153"/>
                  <a:pt x="6933972" y="1819564"/>
                  <a:pt x="6933730" y="1819918"/>
                </a:cubicBezTo>
                <a:cubicBezTo>
                  <a:pt x="6933487" y="1820272"/>
                  <a:pt x="6933062" y="1820551"/>
                  <a:pt x="6932455" y="1820758"/>
                </a:cubicBezTo>
                <a:cubicBezTo>
                  <a:pt x="6931848" y="1820964"/>
                  <a:pt x="6931074" y="1821141"/>
                  <a:pt x="6930134" y="1821287"/>
                </a:cubicBezTo>
                <a:cubicBezTo>
                  <a:pt x="6929194" y="1821435"/>
                  <a:pt x="6927965" y="1821508"/>
                  <a:pt x="6926448" y="1821508"/>
                </a:cubicBezTo>
                <a:cubicBezTo>
                  <a:pt x="6925053" y="1821508"/>
                  <a:pt x="6923855" y="1821435"/>
                  <a:pt x="6922854" y="1821287"/>
                </a:cubicBezTo>
                <a:cubicBezTo>
                  <a:pt x="6921853" y="1821141"/>
                  <a:pt x="6921064" y="1820964"/>
                  <a:pt x="6920487" y="1820758"/>
                </a:cubicBezTo>
                <a:cubicBezTo>
                  <a:pt x="6919910" y="1820551"/>
                  <a:pt x="6919500" y="1820272"/>
                  <a:pt x="6919258" y="1819918"/>
                </a:cubicBezTo>
                <a:cubicBezTo>
                  <a:pt x="6919015" y="1819564"/>
                  <a:pt x="6918894" y="1819153"/>
                  <a:pt x="6918894" y="1818681"/>
                </a:cubicBezTo>
                <a:lnTo>
                  <a:pt x="6918894" y="1719092"/>
                </a:lnTo>
                <a:lnTo>
                  <a:pt x="6918717" y="1719092"/>
                </a:lnTo>
                <a:lnTo>
                  <a:pt x="6878422" y="1819123"/>
                </a:lnTo>
                <a:cubicBezTo>
                  <a:pt x="6878245" y="1819535"/>
                  <a:pt x="6877995" y="1819889"/>
                  <a:pt x="6877671" y="1820183"/>
                </a:cubicBezTo>
                <a:cubicBezTo>
                  <a:pt x="6877347" y="1820477"/>
                  <a:pt x="6876876" y="1820728"/>
                  <a:pt x="6876257" y="1820935"/>
                </a:cubicBezTo>
                <a:cubicBezTo>
                  <a:pt x="6875638" y="1821141"/>
                  <a:pt x="6874902" y="1821287"/>
                  <a:pt x="6874048" y="1821376"/>
                </a:cubicBezTo>
                <a:cubicBezTo>
                  <a:pt x="6873194" y="1821464"/>
                  <a:pt x="6872178" y="1821508"/>
                  <a:pt x="6870999" y="1821508"/>
                </a:cubicBezTo>
                <a:cubicBezTo>
                  <a:pt x="6869762" y="1821508"/>
                  <a:pt x="6868702" y="1821451"/>
                  <a:pt x="6867818" y="1821332"/>
                </a:cubicBezTo>
                <a:cubicBezTo>
                  <a:pt x="6866934" y="1821214"/>
                  <a:pt x="6866198" y="1821053"/>
                  <a:pt x="6865609" y="1820846"/>
                </a:cubicBezTo>
                <a:cubicBezTo>
                  <a:pt x="6865020" y="1820639"/>
                  <a:pt x="6864564" y="1820389"/>
                  <a:pt x="6864239" y="1820095"/>
                </a:cubicBezTo>
                <a:cubicBezTo>
                  <a:pt x="6863915" y="1819801"/>
                  <a:pt x="6863694" y="1819476"/>
                  <a:pt x="6863576" y="1819123"/>
                </a:cubicBezTo>
                <a:lnTo>
                  <a:pt x="6825049" y="1719092"/>
                </a:lnTo>
                <a:lnTo>
                  <a:pt x="6824960" y="1719092"/>
                </a:lnTo>
                <a:lnTo>
                  <a:pt x="6824960" y="1818681"/>
                </a:lnTo>
                <a:cubicBezTo>
                  <a:pt x="6824960" y="1819153"/>
                  <a:pt x="6824839" y="1819564"/>
                  <a:pt x="6824597" y="1819918"/>
                </a:cubicBezTo>
                <a:cubicBezTo>
                  <a:pt x="6824354" y="1820272"/>
                  <a:pt x="6823929" y="1820551"/>
                  <a:pt x="6823322" y="1820758"/>
                </a:cubicBezTo>
                <a:cubicBezTo>
                  <a:pt x="6822715" y="1820964"/>
                  <a:pt x="6821926" y="1821141"/>
                  <a:pt x="6820956" y="1821287"/>
                </a:cubicBezTo>
                <a:cubicBezTo>
                  <a:pt x="6819985" y="1821435"/>
                  <a:pt x="6818741" y="1821508"/>
                  <a:pt x="6817224" y="1821508"/>
                </a:cubicBezTo>
                <a:cubicBezTo>
                  <a:pt x="6815768" y="1821508"/>
                  <a:pt x="6814554" y="1821435"/>
                  <a:pt x="6813584" y="1821287"/>
                </a:cubicBezTo>
                <a:cubicBezTo>
                  <a:pt x="6812613" y="1821141"/>
                  <a:pt x="6811839" y="1820964"/>
                  <a:pt x="6811263" y="1820758"/>
                </a:cubicBezTo>
                <a:cubicBezTo>
                  <a:pt x="6810686" y="1820551"/>
                  <a:pt x="6810292" y="1820272"/>
                  <a:pt x="6810080" y="1819918"/>
                </a:cubicBezTo>
                <a:cubicBezTo>
                  <a:pt x="6809867" y="1819564"/>
                  <a:pt x="6809761" y="1819153"/>
                  <a:pt x="6809761" y="1818681"/>
                </a:cubicBezTo>
                <a:lnTo>
                  <a:pt x="6809761" y="1713525"/>
                </a:lnTo>
                <a:cubicBezTo>
                  <a:pt x="6809761" y="1711050"/>
                  <a:pt x="6810419" y="1709283"/>
                  <a:pt x="6811735" y="1708222"/>
                </a:cubicBezTo>
                <a:cubicBezTo>
                  <a:pt x="6813051" y="1707162"/>
                  <a:pt x="6814517" y="1706632"/>
                  <a:pt x="6816132" y="1706632"/>
                </a:cubicBezTo>
                <a:close/>
                <a:moveTo>
                  <a:pt x="6349407" y="1706632"/>
                </a:moveTo>
                <a:lnTo>
                  <a:pt x="6358739" y="1706632"/>
                </a:lnTo>
                <a:cubicBezTo>
                  <a:pt x="6360653" y="1706632"/>
                  <a:pt x="6362328" y="1706808"/>
                  <a:pt x="6363764" y="1707162"/>
                </a:cubicBezTo>
                <a:cubicBezTo>
                  <a:pt x="6365200" y="1707515"/>
                  <a:pt x="6366456" y="1708075"/>
                  <a:pt x="6367532" y="1708841"/>
                </a:cubicBezTo>
                <a:cubicBezTo>
                  <a:pt x="6368609" y="1709607"/>
                  <a:pt x="6369507" y="1710579"/>
                  <a:pt x="6370225" y="1711757"/>
                </a:cubicBezTo>
                <a:cubicBezTo>
                  <a:pt x="6370943" y="1712935"/>
                  <a:pt x="6371570" y="1714320"/>
                  <a:pt x="6372109" y="1715911"/>
                </a:cubicBezTo>
                <a:lnTo>
                  <a:pt x="6404804" y="1798710"/>
                </a:lnTo>
                <a:lnTo>
                  <a:pt x="6405246" y="1798710"/>
                </a:lnTo>
                <a:lnTo>
                  <a:pt x="6439267" y="1716176"/>
                </a:lnTo>
                <a:cubicBezTo>
                  <a:pt x="6439926" y="1714408"/>
                  <a:pt x="6440644" y="1712906"/>
                  <a:pt x="6441423" y="1711669"/>
                </a:cubicBezTo>
                <a:cubicBezTo>
                  <a:pt x="6442200" y="1710432"/>
                  <a:pt x="6443054" y="1709445"/>
                  <a:pt x="6443982" y="1708708"/>
                </a:cubicBezTo>
                <a:cubicBezTo>
                  <a:pt x="6444910" y="1707972"/>
                  <a:pt x="6445941" y="1707442"/>
                  <a:pt x="6447079" y="1707118"/>
                </a:cubicBezTo>
                <a:cubicBezTo>
                  <a:pt x="6448215" y="1706794"/>
                  <a:pt x="6449532" y="1706632"/>
                  <a:pt x="6451029" y="1706632"/>
                </a:cubicBezTo>
                <a:lnTo>
                  <a:pt x="6460814" y="1706632"/>
                </a:lnTo>
                <a:cubicBezTo>
                  <a:pt x="6461713" y="1706632"/>
                  <a:pt x="6462565" y="1706765"/>
                  <a:pt x="6463373" y="1707029"/>
                </a:cubicBezTo>
                <a:cubicBezTo>
                  <a:pt x="6464181" y="1707295"/>
                  <a:pt x="6464869" y="1707707"/>
                  <a:pt x="6465438" y="1708267"/>
                </a:cubicBezTo>
                <a:cubicBezTo>
                  <a:pt x="6466007" y="1708827"/>
                  <a:pt x="6466471" y="1709534"/>
                  <a:pt x="6466830" y="1710388"/>
                </a:cubicBezTo>
                <a:cubicBezTo>
                  <a:pt x="6467189" y="1711242"/>
                  <a:pt x="6467368" y="1712287"/>
                  <a:pt x="6467368" y="1713525"/>
                </a:cubicBezTo>
                <a:lnTo>
                  <a:pt x="6467368" y="1818681"/>
                </a:lnTo>
                <a:cubicBezTo>
                  <a:pt x="6467368" y="1819153"/>
                  <a:pt x="6467247" y="1819564"/>
                  <a:pt x="6467005" y="1819918"/>
                </a:cubicBezTo>
                <a:cubicBezTo>
                  <a:pt x="6466762" y="1820272"/>
                  <a:pt x="6466337" y="1820551"/>
                  <a:pt x="6465730" y="1820758"/>
                </a:cubicBezTo>
                <a:cubicBezTo>
                  <a:pt x="6465123" y="1820964"/>
                  <a:pt x="6464349" y="1821141"/>
                  <a:pt x="6463409" y="1821287"/>
                </a:cubicBezTo>
                <a:cubicBezTo>
                  <a:pt x="6462469" y="1821435"/>
                  <a:pt x="6461240" y="1821508"/>
                  <a:pt x="6459723" y="1821508"/>
                </a:cubicBezTo>
                <a:cubicBezTo>
                  <a:pt x="6458328" y="1821508"/>
                  <a:pt x="6457130" y="1821435"/>
                  <a:pt x="6456129" y="1821287"/>
                </a:cubicBezTo>
                <a:cubicBezTo>
                  <a:pt x="6455128" y="1821141"/>
                  <a:pt x="6454339" y="1820964"/>
                  <a:pt x="6453762" y="1820758"/>
                </a:cubicBezTo>
                <a:cubicBezTo>
                  <a:pt x="6453185" y="1820551"/>
                  <a:pt x="6452775" y="1820272"/>
                  <a:pt x="6452533" y="1819918"/>
                </a:cubicBezTo>
                <a:cubicBezTo>
                  <a:pt x="6452290" y="1819564"/>
                  <a:pt x="6452169" y="1819153"/>
                  <a:pt x="6452169" y="1818681"/>
                </a:cubicBezTo>
                <a:lnTo>
                  <a:pt x="6452169" y="1719092"/>
                </a:lnTo>
                <a:lnTo>
                  <a:pt x="6451992" y="1719092"/>
                </a:lnTo>
                <a:lnTo>
                  <a:pt x="6411697" y="1819123"/>
                </a:lnTo>
                <a:cubicBezTo>
                  <a:pt x="6411520" y="1819535"/>
                  <a:pt x="6411270" y="1819889"/>
                  <a:pt x="6410946" y="1820183"/>
                </a:cubicBezTo>
                <a:cubicBezTo>
                  <a:pt x="6410622" y="1820477"/>
                  <a:pt x="6410151" y="1820728"/>
                  <a:pt x="6409532" y="1820935"/>
                </a:cubicBezTo>
                <a:cubicBezTo>
                  <a:pt x="6408913" y="1821141"/>
                  <a:pt x="6408177" y="1821287"/>
                  <a:pt x="6407323" y="1821376"/>
                </a:cubicBezTo>
                <a:cubicBezTo>
                  <a:pt x="6406469" y="1821464"/>
                  <a:pt x="6405453" y="1821508"/>
                  <a:pt x="6404274" y="1821508"/>
                </a:cubicBezTo>
                <a:cubicBezTo>
                  <a:pt x="6403037" y="1821508"/>
                  <a:pt x="6401977" y="1821451"/>
                  <a:pt x="6401093" y="1821332"/>
                </a:cubicBezTo>
                <a:cubicBezTo>
                  <a:pt x="6400209" y="1821214"/>
                  <a:pt x="6399473" y="1821053"/>
                  <a:pt x="6398884" y="1820846"/>
                </a:cubicBezTo>
                <a:cubicBezTo>
                  <a:pt x="6398295" y="1820639"/>
                  <a:pt x="6397839" y="1820389"/>
                  <a:pt x="6397514" y="1820095"/>
                </a:cubicBezTo>
                <a:cubicBezTo>
                  <a:pt x="6397190" y="1819801"/>
                  <a:pt x="6396969" y="1819476"/>
                  <a:pt x="6396851" y="1819123"/>
                </a:cubicBezTo>
                <a:lnTo>
                  <a:pt x="6358324" y="1719092"/>
                </a:lnTo>
                <a:lnTo>
                  <a:pt x="6358235" y="1719092"/>
                </a:lnTo>
                <a:lnTo>
                  <a:pt x="6358235" y="1818681"/>
                </a:lnTo>
                <a:cubicBezTo>
                  <a:pt x="6358235" y="1819153"/>
                  <a:pt x="6358114" y="1819564"/>
                  <a:pt x="6357872" y="1819918"/>
                </a:cubicBezTo>
                <a:cubicBezTo>
                  <a:pt x="6357629" y="1820272"/>
                  <a:pt x="6357204" y="1820551"/>
                  <a:pt x="6356597" y="1820758"/>
                </a:cubicBezTo>
                <a:cubicBezTo>
                  <a:pt x="6355990" y="1820964"/>
                  <a:pt x="6355201" y="1821141"/>
                  <a:pt x="6354231" y="1821287"/>
                </a:cubicBezTo>
                <a:cubicBezTo>
                  <a:pt x="6353260" y="1821435"/>
                  <a:pt x="6352016" y="1821508"/>
                  <a:pt x="6350499" y="1821508"/>
                </a:cubicBezTo>
                <a:cubicBezTo>
                  <a:pt x="6349043" y="1821508"/>
                  <a:pt x="6347829" y="1821435"/>
                  <a:pt x="6346859" y="1821287"/>
                </a:cubicBezTo>
                <a:cubicBezTo>
                  <a:pt x="6345888" y="1821141"/>
                  <a:pt x="6345114" y="1820964"/>
                  <a:pt x="6344538" y="1820758"/>
                </a:cubicBezTo>
                <a:cubicBezTo>
                  <a:pt x="6343961" y="1820551"/>
                  <a:pt x="6343567" y="1820272"/>
                  <a:pt x="6343355" y="1819918"/>
                </a:cubicBezTo>
                <a:cubicBezTo>
                  <a:pt x="6343142" y="1819564"/>
                  <a:pt x="6343036" y="1819153"/>
                  <a:pt x="6343036" y="1818681"/>
                </a:cubicBezTo>
                <a:lnTo>
                  <a:pt x="6343036" y="1713525"/>
                </a:lnTo>
                <a:cubicBezTo>
                  <a:pt x="6343036" y="1711050"/>
                  <a:pt x="6343694" y="1709283"/>
                  <a:pt x="6345010" y="1708222"/>
                </a:cubicBezTo>
                <a:cubicBezTo>
                  <a:pt x="6346326" y="1707162"/>
                  <a:pt x="6347792" y="1706632"/>
                  <a:pt x="6349407" y="1706632"/>
                </a:cubicBezTo>
                <a:close/>
                <a:moveTo>
                  <a:pt x="5873157" y="1706632"/>
                </a:moveTo>
                <a:lnTo>
                  <a:pt x="5882489" y="1706632"/>
                </a:lnTo>
                <a:cubicBezTo>
                  <a:pt x="5884403" y="1706632"/>
                  <a:pt x="5886078" y="1706808"/>
                  <a:pt x="5887514" y="1707162"/>
                </a:cubicBezTo>
                <a:cubicBezTo>
                  <a:pt x="5888950" y="1707515"/>
                  <a:pt x="5890206" y="1708075"/>
                  <a:pt x="5891282" y="1708841"/>
                </a:cubicBezTo>
                <a:cubicBezTo>
                  <a:pt x="5892359" y="1709607"/>
                  <a:pt x="5893257" y="1710579"/>
                  <a:pt x="5893975" y="1711757"/>
                </a:cubicBezTo>
                <a:cubicBezTo>
                  <a:pt x="5894693" y="1712935"/>
                  <a:pt x="5895320" y="1714320"/>
                  <a:pt x="5895859" y="1715911"/>
                </a:cubicBezTo>
                <a:lnTo>
                  <a:pt x="5928554" y="1798710"/>
                </a:lnTo>
                <a:lnTo>
                  <a:pt x="5928996" y="1798710"/>
                </a:lnTo>
                <a:lnTo>
                  <a:pt x="5963017" y="1716176"/>
                </a:lnTo>
                <a:cubicBezTo>
                  <a:pt x="5963676" y="1714408"/>
                  <a:pt x="5964394" y="1712906"/>
                  <a:pt x="5965173" y="1711669"/>
                </a:cubicBezTo>
                <a:cubicBezTo>
                  <a:pt x="5965950" y="1710432"/>
                  <a:pt x="5966804" y="1709445"/>
                  <a:pt x="5967732" y="1708708"/>
                </a:cubicBezTo>
                <a:cubicBezTo>
                  <a:pt x="5968660" y="1707972"/>
                  <a:pt x="5969691" y="1707442"/>
                  <a:pt x="5970829" y="1707118"/>
                </a:cubicBezTo>
                <a:cubicBezTo>
                  <a:pt x="5971965" y="1706794"/>
                  <a:pt x="5973282" y="1706632"/>
                  <a:pt x="5974779" y="1706632"/>
                </a:cubicBezTo>
                <a:lnTo>
                  <a:pt x="5984564" y="1706632"/>
                </a:lnTo>
                <a:cubicBezTo>
                  <a:pt x="5985463" y="1706632"/>
                  <a:pt x="5986315" y="1706765"/>
                  <a:pt x="5987123" y="1707029"/>
                </a:cubicBezTo>
                <a:cubicBezTo>
                  <a:pt x="5987931" y="1707295"/>
                  <a:pt x="5988619" y="1707707"/>
                  <a:pt x="5989188" y="1708267"/>
                </a:cubicBezTo>
                <a:cubicBezTo>
                  <a:pt x="5989757" y="1708827"/>
                  <a:pt x="5990221" y="1709534"/>
                  <a:pt x="5990580" y="1710388"/>
                </a:cubicBezTo>
                <a:cubicBezTo>
                  <a:pt x="5990939" y="1711242"/>
                  <a:pt x="5991118" y="1712287"/>
                  <a:pt x="5991118" y="1713525"/>
                </a:cubicBezTo>
                <a:lnTo>
                  <a:pt x="5991118" y="1818681"/>
                </a:lnTo>
                <a:cubicBezTo>
                  <a:pt x="5991118" y="1819153"/>
                  <a:pt x="5990997" y="1819564"/>
                  <a:pt x="5990755" y="1819918"/>
                </a:cubicBezTo>
                <a:cubicBezTo>
                  <a:pt x="5990512" y="1820272"/>
                  <a:pt x="5990087" y="1820551"/>
                  <a:pt x="5989480" y="1820758"/>
                </a:cubicBezTo>
                <a:cubicBezTo>
                  <a:pt x="5988873" y="1820964"/>
                  <a:pt x="5988099" y="1821141"/>
                  <a:pt x="5987159" y="1821287"/>
                </a:cubicBezTo>
                <a:cubicBezTo>
                  <a:pt x="5986219" y="1821435"/>
                  <a:pt x="5984990" y="1821508"/>
                  <a:pt x="5983473" y="1821508"/>
                </a:cubicBezTo>
                <a:cubicBezTo>
                  <a:pt x="5982078" y="1821508"/>
                  <a:pt x="5980880" y="1821435"/>
                  <a:pt x="5979879" y="1821287"/>
                </a:cubicBezTo>
                <a:cubicBezTo>
                  <a:pt x="5978878" y="1821141"/>
                  <a:pt x="5978089" y="1820964"/>
                  <a:pt x="5977512" y="1820758"/>
                </a:cubicBezTo>
                <a:cubicBezTo>
                  <a:pt x="5976935" y="1820551"/>
                  <a:pt x="5976525" y="1820272"/>
                  <a:pt x="5976283" y="1819918"/>
                </a:cubicBezTo>
                <a:cubicBezTo>
                  <a:pt x="5976040" y="1819564"/>
                  <a:pt x="5975919" y="1819153"/>
                  <a:pt x="5975919" y="1818681"/>
                </a:cubicBezTo>
                <a:lnTo>
                  <a:pt x="5975919" y="1719092"/>
                </a:lnTo>
                <a:lnTo>
                  <a:pt x="5975742" y="1719092"/>
                </a:lnTo>
                <a:lnTo>
                  <a:pt x="5935447" y="1819123"/>
                </a:lnTo>
                <a:cubicBezTo>
                  <a:pt x="5935270" y="1819535"/>
                  <a:pt x="5935020" y="1819889"/>
                  <a:pt x="5934696" y="1820183"/>
                </a:cubicBezTo>
                <a:cubicBezTo>
                  <a:pt x="5934372" y="1820477"/>
                  <a:pt x="5933901" y="1820728"/>
                  <a:pt x="5933282" y="1820935"/>
                </a:cubicBezTo>
                <a:cubicBezTo>
                  <a:pt x="5932663" y="1821141"/>
                  <a:pt x="5931927" y="1821287"/>
                  <a:pt x="5931073" y="1821376"/>
                </a:cubicBezTo>
                <a:cubicBezTo>
                  <a:pt x="5930219" y="1821464"/>
                  <a:pt x="5929203" y="1821508"/>
                  <a:pt x="5928024" y="1821508"/>
                </a:cubicBezTo>
                <a:cubicBezTo>
                  <a:pt x="5926787" y="1821508"/>
                  <a:pt x="5925727" y="1821451"/>
                  <a:pt x="5924843" y="1821332"/>
                </a:cubicBezTo>
                <a:cubicBezTo>
                  <a:pt x="5923959" y="1821214"/>
                  <a:pt x="5923223" y="1821053"/>
                  <a:pt x="5922634" y="1820846"/>
                </a:cubicBezTo>
                <a:cubicBezTo>
                  <a:pt x="5922045" y="1820639"/>
                  <a:pt x="5921589" y="1820389"/>
                  <a:pt x="5921264" y="1820095"/>
                </a:cubicBezTo>
                <a:cubicBezTo>
                  <a:pt x="5920940" y="1819801"/>
                  <a:pt x="5920719" y="1819476"/>
                  <a:pt x="5920601" y="1819123"/>
                </a:cubicBezTo>
                <a:lnTo>
                  <a:pt x="5882074" y="1719092"/>
                </a:lnTo>
                <a:lnTo>
                  <a:pt x="5881985" y="1719092"/>
                </a:lnTo>
                <a:lnTo>
                  <a:pt x="5881985" y="1818681"/>
                </a:lnTo>
                <a:cubicBezTo>
                  <a:pt x="5881985" y="1819153"/>
                  <a:pt x="5881864" y="1819564"/>
                  <a:pt x="5881622" y="1819918"/>
                </a:cubicBezTo>
                <a:cubicBezTo>
                  <a:pt x="5881379" y="1820272"/>
                  <a:pt x="5880954" y="1820551"/>
                  <a:pt x="5880347" y="1820758"/>
                </a:cubicBezTo>
                <a:cubicBezTo>
                  <a:pt x="5879740" y="1820964"/>
                  <a:pt x="5878951" y="1821141"/>
                  <a:pt x="5877981" y="1821287"/>
                </a:cubicBezTo>
                <a:cubicBezTo>
                  <a:pt x="5877010" y="1821435"/>
                  <a:pt x="5875766" y="1821508"/>
                  <a:pt x="5874249" y="1821508"/>
                </a:cubicBezTo>
                <a:cubicBezTo>
                  <a:pt x="5872793" y="1821508"/>
                  <a:pt x="5871579" y="1821435"/>
                  <a:pt x="5870609" y="1821287"/>
                </a:cubicBezTo>
                <a:cubicBezTo>
                  <a:pt x="5869638" y="1821141"/>
                  <a:pt x="5868864" y="1820964"/>
                  <a:pt x="5868288" y="1820758"/>
                </a:cubicBezTo>
                <a:cubicBezTo>
                  <a:pt x="5867711" y="1820551"/>
                  <a:pt x="5867317" y="1820272"/>
                  <a:pt x="5867105" y="1819918"/>
                </a:cubicBezTo>
                <a:cubicBezTo>
                  <a:pt x="5866892" y="1819564"/>
                  <a:pt x="5866786" y="1819153"/>
                  <a:pt x="5866786" y="1818681"/>
                </a:cubicBezTo>
                <a:lnTo>
                  <a:pt x="5866786" y="1713525"/>
                </a:lnTo>
                <a:cubicBezTo>
                  <a:pt x="5866786" y="1711050"/>
                  <a:pt x="5867444" y="1709283"/>
                  <a:pt x="5868760" y="1708222"/>
                </a:cubicBezTo>
                <a:cubicBezTo>
                  <a:pt x="5870076" y="1707162"/>
                  <a:pt x="5871542" y="1706632"/>
                  <a:pt x="5873157" y="1706632"/>
                </a:cubicBezTo>
                <a:close/>
                <a:moveTo>
                  <a:pt x="5406432" y="1706632"/>
                </a:moveTo>
                <a:lnTo>
                  <a:pt x="5415764" y="1706632"/>
                </a:lnTo>
                <a:cubicBezTo>
                  <a:pt x="5417678" y="1706632"/>
                  <a:pt x="5419353" y="1706808"/>
                  <a:pt x="5420789" y="1707162"/>
                </a:cubicBezTo>
                <a:cubicBezTo>
                  <a:pt x="5422225" y="1707515"/>
                  <a:pt x="5423481" y="1708075"/>
                  <a:pt x="5424557" y="1708841"/>
                </a:cubicBezTo>
                <a:cubicBezTo>
                  <a:pt x="5425634" y="1709607"/>
                  <a:pt x="5426532" y="1710579"/>
                  <a:pt x="5427250" y="1711757"/>
                </a:cubicBezTo>
                <a:cubicBezTo>
                  <a:pt x="5427968" y="1712935"/>
                  <a:pt x="5428595" y="1714320"/>
                  <a:pt x="5429134" y="1715911"/>
                </a:cubicBezTo>
                <a:lnTo>
                  <a:pt x="5461829" y="1798710"/>
                </a:lnTo>
                <a:lnTo>
                  <a:pt x="5462271" y="1798710"/>
                </a:lnTo>
                <a:lnTo>
                  <a:pt x="5496292" y="1716176"/>
                </a:lnTo>
                <a:cubicBezTo>
                  <a:pt x="5496951" y="1714408"/>
                  <a:pt x="5497669" y="1712906"/>
                  <a:pt x="5498448" y="1711669"/>
                </a:cubicBezTo>
                <a:cubicBezTo>
                  <a:pt x="5499225" y="1710432"/>
                  <a:pt x="5500079" y="1709445"/>
                  <a:pt x="5501007" y="1708708"/>
                </a:cubicBezTo>
                <a:cubicBezTo>
                  <a:pt x="5501935" y="1707972"/>
                  <a:pt x="5502966" y="1707442"/>
                  <a:pt x="5504104" y="1707118"/>
                </a:cubicBezTo>
                <a:cubicBezTo>
                  <a:pt x="5505240" y="1706794"/>
                  <a:pt x="5506557" y="1706632"/>
                  <a:pt x="5508054" y="1706632"/>
                </a:cubicBezTo>
                <a:lnTo>
                  <a:pt x="5517839" y="1706632"/>
                </a:lnTo>
                <a:cubicBezTo>
                  <a:pt x="5518738" y="1706632"/>
                  <a:pt x="5519590" y="1706765"/>
                  <a:pt x="5520398" y="1707029"/>
                </a:cubicBezTo>
                <a:cubicBezTo>
                  <a:pt x="5521206" y="1707295"/>
                  <a:pt x="5521894" y="1707707"/>
                  <a:pt x="5522463" y="1708267"/>
                </a:cubicBezTo>
                <a:cubicBezTo>
                  <a:pt x="5523032" y="1708827"/>
                  <a:pt x="5523496" y="1709534"/>
                  <a:pt x="5523855" y="1710388"/>
                </a:cubicBezTo>
                <a:cubicBezTo>
                  <a:pt x="5524214" y="1711242"/>
                  <a:pt x="5524393" y="1712287"/>
                  <a:pt x="5524393" y="1713525"/>
                </a:cubicBezTo>
                <a:lnTo>
                  <a:pt x="5524393" y="1818681"/>
                </a:lnTo>
                <a:cubicBezTo>
                  <a:pt x="5524393" y="1819153"/>
                  <a:pt x="5524272" y="1819564"/>
                  <a:pt x="5524030" y="1819918"/>
                </a:cubicBezTo>
                <a:cubicBezTo>
                  <a:pt x="5523787" y="1820272"/>
                  <a:pt x="5523362" y="1820551"/>
                  <a:pt x="5522755" y="1820758"/>
                </a:cubicBezTo>
                <a:cubicBezTo>
                  <a:pt x="5522148" y="1820964"/>
                  <a:pt x="5521374" y="1821141"/>
                  <a:pt x="5520434" y="1821287"/>
                </a:cubicBezTo>
                <a:cubicBezTo>
                  <a:pt x="5519494" y="1821435"/>
                  <a:pt x="5518265" y="1821508"/>
                  <a:pt x="5516748" y="1821508"/>
                </a:cubicBezTo>
                <a:cubicBezTo>
                  <a:pt x="5515353" y="1821508"/>
                  <a:pt x="5514155" y="1821435"/>
                  <a:pt x="5513154" y="1821287"/>
                </a:cubicBezTo>
                <a:cubicBezTo>
                  <a:pt x="5512153" y="1821141"/>
                  <a:pt x="5511364" y="1820964"/>
                  <a:pt x="5510787" y="1820758"/>
                </a:cubicBezTo>
                <a:cubicBezTo>
                  <a:pt x="5510210" y="1820551"/>
                  <a:pt x="5509800" y="1820272"/>
                  <a:pt x="5509558" y="1819918"/>
                </a:cubicBezTo>
                <a:cubicBezTo>
                  <a:pt x="5509315" y="1819564"/>
                  <a:pt x="5509194" y="1819153"/>
                  <a:pt x="5509194" y="1818681"/>
                </a:cubicBezTo>
                <a:lnTo>
                  <a:pt x="5509194" y="1719092"/>
                </a:lnTo>
                <a:lnTo>
                  <a:pt x="5509017" y="1719092"/>
                </a:lnTo>
                <a:lnTo>
                  <a:pt x="5468722" y="1819123"/>
                </a:lnTo>
                <a:cubicBezTo>
                  <a:pt x="5468545" y="1819535"/>
                  <a:pt x="5468295" y="1819889"/>
                  <a:pt x="5467971" y="1820183"/>
                </a:cubicBezTo>
                <a:cubicBezTo>
                  <a:pt x="5467647" y="1820477"/>
                  <a:pt x="5467176" y="1820728"/>
                  <a:pt x="5466557" y="1820935"/>
                </a:cubicBezTo>
                <a:cubicBezTo>
                  <a:pt x="5465938" y="1821141"/>
                  <a:pt x="5465202" y="1821287"/>
                  <a:pt x="5464348" y="1821376"/>
                </a:cubicBezTo>
                <a:cubicBezTo>
                  <a:pt x="5463494" y="1821464"/>
                  <a:pt x="5462478" y="1821508"/>
                  <a:pt x="5461299" y="1821508"/>
                </a:cubicBezTo>
                <a:cubicBezTo>
                  <a:pt x="5460062" y="1821508"/>
                  <a:pt x="5459002" y="1821451"/>
                  <a:pt x="5458118" y="1821332"/>
                </a:cubicBezTo>
                <a:cubicBezTo>
                  <a:pt x="5457234" y="1821214"/>
                  <a:pt x="5456498" y="1821053"/>
                  <a:pt x="5455909" y="1820846"/>
                </a:cubicBezTo>
                <a:cubicBezTo>
                  <a:pt x="5455320" y="1820639"/>
                  <a:pt x="5454864" y="1820389"/>
                  <a:pt x="5454539" y="1820095"/>
                </a:cubicBezTo>
                <a:cubicBezTo>
                  <a:pt x="5454215" y="1819801"/>
                  <a:pt x="5453994" y="1819476"/>
                  <a:pt x="5453876" y="1819123"/>
                </a:cubicBezTo>
                <a:lnTo>
                  <a:pt x="5415349" y="1719092"/>
                </a:lnTo>
                <a:lnTo>
                  <a:pt x="5415260" y="1719092"/>
                </a:lnTo>
                <a:lnTo>
                  <a:pt x="5415260" y="1818681"/>
                </a:lnTo>
                <a:cubicBezTo>
                  <a:pt x="5415260" y="1819153"/>
                  <a:pt x="5415139" y="1819564"/>
                  <a:pt x="5414897" y="1819918"/>
                </a:cubicBezTo>
                <a:cubicBezTo>
                  <a:pt x="5414654" y="1820272"/>
                  <a:pt x="5414229" y="1820551"/>
                  <a:pt x="5413622" y="1820758"/>
                </a:cubicBezTo>
                <a:cubicBezTo>
                  <a:pt x="5413015" y="1820964"/>
                  <a:pt x="5412226" y="1821141"/>
                  <a:pt x="5411256" y="1821287"/>
                </a:cubicBezTo>
                <a:cubicBezTo>
                  <a:pt x="5410285" y="1821435"/>
                  <a:pt x="5409041" y="1821508"/>
                  <a:pt x="5407524" y="1821508"/>
                </a:cubicBezTo>
                <a:cubicBezTo>
                  <a:pt x="5406068" y="1821508"/>
                  <a:pt x="5404854" y="1821435"/>
                  <a:pt x="5403884" y="1821287"/>
                </a:cubicBezTo>
                <a:cubicBezTo>
                  <a:pt x="5402913" y="1821141"/>
                  <a:pt x="5402139" y="1820964"/>
                  <a:pt x="5401563" y="1820758"/>
                </a:cubicBezTo>
                <a:cubicBezTo>
                  <a:pt x="5400986" y="1820551"/>
                  <a:pt x="5400592" y="1820272"/>
                  <a:pt x="5400380" y="1819918"/>
                </a:cubicBezTo>
                <a:cubicBezTo>
                  <a:pt x="5400167" y="1819564"/>
                  <a:pt x="5400061" y="1819153"/>
                  <a:pt x="5400061" y="1818681"/>
                </a:cubicBezTo>
                <a:lnTo>
                  <a:pt x="5400061" y="1713525"/>
                </a:lnTo>
                <a:cubicBezTo>
                  <a:pt x="5400061" y="1711050"/>
                  <a:pt x="5400719" y="1709283"/>
                  <a:pt x="5402035" y="1708222"/>
                </a:cubicBezTo>
                <a:cubicBezTo>
                  <a:pt x="5403351" y="1707162"/>
                  <a:pt x="5404817" y="1706632"/>
                  <a:pt x="5406432" y="1706632"/>
                </a:cubicBezTo>
                <a:close/>
                <a:moveTo>
                  <a:pt x="4930182" y="1706632"/>
                </a:moveTo>
                <a:lnTo>
                  <a:pt x="4939514" y="1706632"/>
                </a:lnTo>
                <a:cubicBezTo>
                  <a:pt x="4941428" y="1706632"/>
                  <a:pt x="4943103" y="1706808"/>
                  <a:pt x="4944539" y="1707162"/>
                </a:cubicBezTo>
                <a:cubicBezTo>
                  <a:pt x="4945975" y="1707515"/>
                  <a:pt x="4947231" y="1708075"/>
                  <a:pt x="4948307" y="1708841"/>
                </a:cubicBezTo>
                <a:cubicBezTo>
                  <a:pt x="4949384" y="1709607"/>
                  <a:pt x="4950282" y="1710579"/>
                  <a:pt x="4951000" y="1711757"/>
                </a:cubicBezTo>
                <a:cubicBezTo>
                  <a:pt x="4951718" y="1712935"/>
                  <a:pt x="4952345" y="1714320"/>
                  <a:pt x="4952884" y="1715911"/>
                </a:cubicBezTo>
                <a:lnTo>
                  <a:pt x="4985579" y="1798710"/>
                </a:lnTo>
                <a:lnTo>
                  <a:pt x="4986021" y="1798710"/>
                </a:lnTo>
                <a:lnTo>
                  <a:pt x="5020042" y="1716176"/>
                </a:lnTo>
                <a:cubicBezTo>
                  <a:pt x="5020701" y="1714408"/>
                  <a:pt x="5021419" y="1712906"/>
                  <a:pt x="5022198" y="1711669"/>
                </a:cubicBezTo>
                <a:cubicBezTo>
                  <a:pt x="5022975" y="1710432"/>
                  <a:pt x="5023829" y="1709445"/>
                  <a:pt x="5024757" y="1708708"/>
                </a:cubicBezTo>
                <a:cubicBezTo>
                  <a:pt x="5025685" y="1707972"/>
                  <a:pt x="5026716" y="1707442"/>
                  <a:pt x="5027854" y="1707118"/>
                </a:cubicBezTo>
                <a:cubicBezTo>
                  <a:pt x="5028990" y="1706794"/>
                  <a:pt x="5030307" y="1706632"/>
                  <a:pt x="5031804" y="1706632"/>
                </a:cubicBezTo>
                <a:lnTo>
                  <a:pt x="5041589" y="1706632"/>
                </a:lnTo>
                <a:cubicBezTo>
                  <a:pt x="5042488" y="1706632"/>
                  <a:pt x="5043340" y="1706765"/>
                  <a:pt x="5044148" y="1707029"/>
                </a:cubicBezTo>
                <a:cubicBezTo>
                  <a:pt x="5044956" y="1707295"/>
                  <a:pt x="5045644" y="1707707"/>
                  <a:pt x="5046213" y="1708267"/>
                </a:cubicBezTo>
                <a:cubicBezTo>
                  <a:pt x="5046782" y="1708827"/>
                  <a:pt x="5047246" y="1709534"/>
                  <a:pt x="5047605" y="1710388"/>
                </a:cubicBezTo>
                <a:cubicBezTo>
                  <a:pt x="5047964" y="1711242"/>
                  <a:pt x="5048143" y="1712287"/>
                  <a:pt x="5048143" y="1713525"/>
                </a:cubicBezTo>
                <a:lnTo>
                  <a:pt x="5048143" y="1818681"/>
                </a:lnTo>
                <a:cubicBezTo>
                  <a:pt x="5048143" y="1819153"/>
                  <a:pt x="5048022" y="1819564"/>
                  <a:pt x="5047780" y="1819918"/>
                </a:cubicBezTo>
                <a:cubicBezTo>
                  <a:pt x="5047537" y="1820272"/>
                  <a:pt x="5047112" y="1820551"/>
                  <a:pt x="5046505" y="1820758"/>
                </a:cubicBezTo>
                <a:cubicBezTo>
                  <a:pt x="5045898" y="1820964"/>
                  <a:pt x="5045124" y="1821141"/>
                  <a:pt x="5044184" y="1821287"/>
                </a:cubicBezTo>
                <a:cubicBezTo>
                  <a:pt x="5043244" y="1821435"/>
                  <a:pt x="5042015" y="1821508"/>
                  <a:pt x="5040498" y="1821508"/>
                </a:cubicBezTo>
                <a:cubicBezTo>
                  <a:pt x="5039103" y="1821508"/>
                  <a:pt x="5037905" y="1821435"/>
                  <a:pt x="5036904" y="1821287"/>
                </a:cubicBezTo>
                <a:cubicBezTo>
                  <a:pt x="5035903" y="1821141"/>
                  <a:pt x="5035114" y="1820964"/>
                  <a:pt x="5034537" y="1820758"/>
                </a:cubicBezTo>
                <a:cubicBezTo>
                  <a:pt x="5033960" y="1820551"/>
                  <a:pt x="5033550" y="1820272"/>
                  <a:pt x="5033308" y="1819918"/>
                </a:cubicBezTo>
                <a:cubicBezTo>
                  <a:pt x="5033065" y="1819564"/>
                  <a:pt x="5032944" y="1819153"/>
                  <a:pt x="5032944" y="1818681"/>
                </a:cubicBezTo>
                <a:lnTo>
                  <a:pt x="5032944" y="1719092"/>
                </a:lnTo>
                <a:lnTo>
                  <a:pt x="5032767" y="1719092"/>
                </a:lnTo>
                <a:lnTo>
                  <a:pt x="4992472" y="1819123"/>
                </a:lnTo>
                <a:cubicBezTo>
                  <a:pt x="4992295" y="1819535"/>
                  <a:pt x="4992045" y="1819889"/>
                  <a:pt x="4991721" y="1820183"/>
                </a:cubicBezTo>
                <a:cubicBezTo>
                  <a:pt x="4991397" y="1820477"/>
                  <a:pt x="4990926" y="1820728"/>
                  <a:pt x="4990307" y="1820935"/>
                </a:cubicBezTo>
                <a:cubicBezTo>
                  <a:pt x="4989688" y="1821141"/>
                  <a:pt x="4988952" y="1821287"/>
                  <a:pt x="4988098" y="1821376"/>
                </a:cubicBezTo>
                <a:cubicBezTo>
                  <a:pt x="4987244" y="1821464"/>
                  <a:pt x="4986228" y="1821508"/>
                  <a:pt x="4985049" y="1821508"/>
                </a:cubicBezTo>
                <a:cubicBezTo>
                  <a:pt x="4983812" y="1821508"/>
                  <a:pt x="4982752" y="1821451"/>
                  <a:pt x="4981868" y="1821332"/>
                </a:cubicBezTo>
                <a:cubicBezTo>
                  <a:pt x="4980984" y="1821214"/>
                  <a:pt x="4980248" y="1821053"/>
                  <a:pt x="4979659" y="1820846"/>
                </a:cubicBezTo>
                <a:cubicBezTo>
                  <a:pt x="4979070" y="1820639"/>
                  <a:pt x="4978614" y="1820389"/>
                  <a:pt x="4978289" y="1820095"/>
                </a:cubicBezTo>
                <a:cubicBezTo>
                  <a:pt x="4977965" y="1819801"/>
                  <a:pt x="4977744" y="1819476"/>
                  <a:pt x="4977626" y="1819123"/>
                </a:cubicBezTo>
                <a:lnTo>
                  <a:pt x="4939099" y="1719092"/>
                </a:lnTo>
                <a:lnTo>
                  <a:pt x="4939010" y="1719092"/>
                </a:lnTo>
                <a:lnTo>
                  <a:pt x="4939010" y="1818681"/>
                </a:lnTo>
                <a:cubicBezTo>
                  <a:pt x="4939010" y="1819153"/>
                  <a:pt x="4938889" y="1819564"/>
                  <a:pt x="4938647" y="1819918"/>
                </a:cubicBezTo>
                <a:cubicBezTo>
                  <a:pt x="4938404" y="1820272"/>
                  <a:pt x="4937979" y="1820551"/>
                  <a:pt x="4937372" y="1820758"/>
                </a:cubicBezTo>
                <a:cubicBezTo>
                  <a:pt x="4936765" y="1820964"/>
                  <a:pt x="4935976" y="1821141"/>
                  <a:pt x="4935006" y="1821287"/>
                </a:cubicBezTo>
                <a:cubicBezTo>
                  <a:pt x="4934035" y="1821435"/>
                  <a:pt x="4932791" y="1821508"/>
                  <a:pt x="4931274" y="1821508"/>
                </a:cubicBezTo>
                <a:cubicBezTo>
                  <a:pt x="4929818" y="1821508"/>
                  <a:pt x="4928604" y="1821435"/>
                  <a:pt x="4927634" y="1821287"/>
                </a:cubicBezTo>
                <a:cubicBezTo>
                  <a:pt x="4926663" y="1821141"/>
                  <a:pt x="4925889" y="1820964"/>
                  <a:pt x="4925313" y="1820758"/>
                </a:cubicBezTo>
                <a:cubicBezTo>
                  <a:pt x="4924736" y="1820551"/>
                  <a:pt x="4924342" y="1820272"/>
                  <a:pt x="4924130" y="1819918"/>
                </a:cubicBezTo>
                <a:cubicBezTo>
                  <a:pt x="4923917" y="1819564"/>
                  <a:pt x="4923811" y="1819153"/>
                  <a:pt x="4923811" y="1818681"/>
                </a:cubicBezTo>
                <a:lnTo>
                  <a:pt x="4923811" y="1713525"/>
                </a:lnTo>
                <a:cubicBezTo>
                  <a:pt x="4923811" y="1711050"/>
                  <a:pt x="4924469" y="1709283"/>
                  <a:pt x="4925785" y="1708222"/>
                </a:cubicBezTo>
                <a:cubicBezTo>
                  <a:pt x="4927101" y="1707162"/>
                  <a:pt x="4928567" y="1706632"/>
                  <a:pt x="4930182" y="1706632"/>
                </a:cubicBezTo>
                <a:close/>
                <a:moveTo>
                  <a:pt x="4463457" y="1706632"/>
                </a:moveTo>
                <a:lnTo>
                  <a:pt x="4472789" y="1706632"/>
                </a:lnTo>
                <a:cubicBezTo>
                  <a:pt x="4474703" y="1706632"/>
                  <a:pt x="4476378" y="1706808"/>
                  <a:pt x="4477814" y="1707162"/>
                </a:cubicBezTo>
                <a:cubicBezTo>
                  <a:pt x="4479250" y="1707515"/>
                  <a:pt x="4480506" y="1708075"/>
                  <a:pt x="4481582" y="1708841"/>
                </a:cubicBezTo>
                <a:cubicBezTo>
                  <a:pt x="4482659" y="1709607"/>
                  <a:pt x="4483557" y="1710579"/>
                  <a:pt x="4484275" y="1711757"/>
                </a:cubicBezTo>
                <a:cubicBezTo>
                  <a:pt x="4484993" y="1712935"/>
                  <a:pt x="4485620" y="1714320"/>
                  <a:pt x="4486159" y="1715911"/>
                </a:cubicBezTo>
                <a:lnTo>
                  <a:pt x="4518854" y="1798710"/>
                </a:lnTo>
                <a:lnTo>
                  <a:pt x="4519296" y="1798710"/>
                </a:lnTo>
                <a:lnTo>
                  <a:pt x="4553317" y="1716176"/>
                </a:lnTo>
                <a:cubicBezTo>
                  <a:pt x="4553976" y="1714408"/>
                  <a:pt x="4554694" y="1712906"/>
                  <a:pt x="4555473" y="1711669"/>
                </a:cubicBezTo>
                <a:cubicBezTo>
                  <a:pt x="4556250" y="1710432"/>
                  <a:pt x="4557104" y="1709445"/>
                  <a:pt x="4558032" y="1708708"/>
                </a:cubicBezTo>
                <a:cubicBezTo>
                  <a:pt x="4558960" y="1707972"/>
                  <a:pt x="4559991" y="1707442"/>
                  <a:pt x="4561129" y="1707118"/>
                </a:cubicBezTo>
                <a:cubicBezTo>
                  <a:pt x="4562265" y="1706794"/>
                  <a:pt x="4563582" y="1706632"/>
                  <a:pt x="4565079" y="1706632"/>
                </a:cubicBezTo>
                <a:lnTo>
                  <a:pt x="4574864" y="1706632"/>
                </a:lnTo>
                <a:cubicBezTo>
                  <a:pt x="4575763" y="1706632"/>
                  <a:pt x="4576615" y="1706765"/>
                  <a:pt x="4577423" y="1707029"/>
                </a:cubicBezTo>
                <a:cubicBezTo>
                  <a:pt x="4578231" y="1707295"/>
                  <a:pt x="4578919" y="1707707"/>
                  <a:pt x="4579488" y="1708267"/>
                </a:cubicBezTo>
                <a:cubicBezTo>
                  <a:pt x="4580057" y="1708827"/>
                  <a:pt x="4580521" y="1709534"/>
                  <a:pt x="4580880" y="1710388"/>
                </a:cubicBezTo>
                <a:cubicBezTo>
                  <a:pt x="4581239" y="1711242"/>
                  <a:pt x="4581418" y="1712287"/>
                  <a:pt x="4581418" y="1713525"/>
                </a:cubicBezTo>
                <a:lnTo>
                  <a:pt x="4581418" y="1818681"/>
                </a:lnTo>
                <a:cubicBezTo>
                  <a:pt x="4581418" y="1819153"/>
                  <a:pt x="4581297" y="1819564"/>
                  <a:pt x="4581055" y="1819918"/>
                </a:cubicBezTo>
                <a:cubicBezTo>
                  <a:pt x="4580812" y="1820272"/>
                  <a:pt x="4580387" y="1820551"/>
                  <a:pt x="4579780" y="1820758"/>
                </a:cubicBezTo>
                <a:cubicBezTo>
                  <a:pt x="4579173" y="1820964"/>
                  <a:pt x="4578399" y="1821141"/>
                  <a:pt x="4577459" y="1821287"/>
                </a:cubicBezTo>
                <a:cubicBezTo>
                  <a:pt x="4576519" y="1821435"/>
                  <a:pt x="4575290" y="1821508"/>
                  <a:pt x="4573773" y="1821508"/>
                </a:cubicBezTo>
                <a:cubicBezTo>
                  <a:pt x="4572378" y="1821508"/>
                  <a:pt x="4571180" y="1821435"/>
                  <a:pt x="4570179" y="1821287"/>
                </a:cubicBezTo>
                <a:cubicBezTo>
                  <a:pt x="4569178" y="1821141"/>
                  <a:pt x="4568389" y="1820964"/>
                  <a:pt x="4567812" y="1820758"/>
                </a:cubicBezTo>
                <a:cubicBezTo>
                  <a:pt x="4567235" y="1820551"/>
                  <a:pt x="4566825" y="1820272"/>
                  <a:pt x="4566583" y="1819918"/>
                </a:cubicBezTo>
                <a:cubicBezTo>
                  <a:pt x="4566340" y="1819564"/>
                  <a:pt x="4566219" y="1819153"/>
                  <a:pt x="4566219" y="1818681"/>
                </a:cubicBezTo>
                <a:lnTo>
                  <a:pt x="4566219" y="1719092"/>
                </a:lnTo>
                <a:lnTo>
                  <a:pt x="4566042" y="1719092"/>
                </a:lnTo>
                <a:lnTo>
                  <a:pt x="4525747" y="1819123"/>
                </a:lnTo>
                <a:cubicBezTo>
                  <a:pt x="4525570" y="1819535"/>
                  <a:pt x="4525320" y="1819889"/>
                  <a:pt x="4524996" y="1820183"/>
                </a:cubicBezTo>
                <a:cubicBezTo>
                  <a:pt x="4524672" y="1820477"/>
                  <a:pt x="4524201" y="1820728"/>
                  <a:pt x="4523582" y="1820935"/>
                </a:cubicBezTo>
                <a:cubicBezTo>
                  <a:pt x="4522963" y="1821141"/>
                  <a:pt x="4522227" y="1821287"/>
                  <a:pt x="4521373" y="1821376"/>
                </a:cubicBezTo>
                <a:cubicBezTo>
                  <a:pt x="4520519" y="1821464"/>
                  <a:pt x="4519503" y="1821508"/>
                  <a:pt x="4518324" y="1821508"/>
                </a:cubicBezTo>
                <a:cubicBezTo>
                  <a:pt x="4517087" y="1821508"/>
                  <a:pt x="4516027" y="1821451"/>
                  <a:pt x="4515143" y="1821332"/>
                </a:cubicBezTo>
                <a:cubicBezTo>
                  <a:pt x="4514259" y="1821214"/>
                  <a:pt x="4513523" y="1821053"/>
                  <a:pt x="4512934" y="1820846"/>
                </a:cubicBezTo>
                <a:cubicBezTo>
                  <a:pt x="4512345" y="1820639"/>
                  <a:pt x="4511889" y="1820389"/>
                  <a:pt x="4511564" y="1820095"/>
                </a:cubicBezTo>
                <a:cubicBezTo>
                  <a:pt x="4511240" y="1819801"/>
                  <a:pt x="4511019" y="1819476"/>
                  <a:pt x="4510901" y="1819123"/>
                </a:cubicBezTo>
                <a:lnTo>
                  <a:pt x="4472374" y="1719092"/>
                </a:lnTo>
                <a:lnTo>
                  <a:pt x="4472285" y="1719092"/>
                </a:lnTo>
                <a:lnTo>
                  <a:pt x="4472285" y="1818681"/>
                </a:lnTo>
                <a:cubicBezTo>
                  <a:pt x="4472285" y="1819153"/>
                  <a:pt x="4472164" y="1819564"/>
                  <a:pt x="4471922" y="1819918"/>
                </a:cubicBezTo>
                <a:cubicBezTo>
                  <a:pt x="4471679" y="1820272"/>
                  <a:pt x="4471254" y="1820551"/>
                  <a:pt x="4470647" y="1820758"/>
                </a:cubicBezTo>
                <a:cubicBezTo>
                  <a:pt x="4470040" y="1820964"/>
                  <a:pt x="4469251" y="1821141"/>
                  <a:pt x="4468281" y="1821287"/>
                </a:cubicBezTo>
                <a:cubicBezTo>
                  <a:pt x="4467310" y="1821435"/>
                  <a:pt x="4466066" y="1821508"/>
                  <a:pt x="4464549" y="1821508"/>
                </a:cubicBezTo>
                <a:cubicBezTo>
                  <a:pt x="4463093" y="1821508"/>
                  <a:pt x="4461879" y="1821435"/>
                  <a:pt x="4460909" y="1821287"/>
                </a:cubicBezTo>
                <a:cubicBezTo>
                  <a:pt x="4459938" y="1821141"/>
                  <a:pt x="4459164" y="1820964"/>
                  <a:pt x="4458588" y="1820758"/>
                </a:cubicBezTo>
                <a:cubicBezTo>
                  <a:pt x="4458011" y="1820551"/>
                  <a:pt x="4457617" y="1820272"/>
                  <a:pt x="4457405" y="1819918"/>
                </a:cubicBezTo>
                <a:cubicBezTo>
                  <a:pt x="4457192" y="1819564"/>
                  <a:pt x="4457086" y="1819153"/>
                  <a:pt x="4457086" y="1818681"/>
                </a:cubicBezTo>
                <a:lnTo>
                  <a:pt x="4457086" y="1713525"/>
                </a:lnTo>
                <a:cubicBezTo>
                  <a:pt x="4457086" y="1711050"/>
                  <a:pt x="4457744" y="1709283"/>
                  <a:pt x="4459060" y="1708222"/>
                </a:cubicBezTo>
                <a:cubicBezTo>
                  <a:pt x="4460376" y="1707162"/>
                  <a:pt x="4461842" y="1706632"/>
                  <a:pt x="4463457" y="1706632"/>
                </a:cubicBezTo>
                <a:close/>
                <a:moveTo>
                  <a:pt x="3987207" y="1706632"/>
                </a:moveTo>
                <a:lnTo>
                  <a:pt x="3996539" y="1706632"/>
                </a:lnTo>
                <a:cubicBezTo>
                  <a:pt x="3998453" y="1706632"/>
                  <a:pt x="4000128" y="1706808"/>
                  <a:pt x="4001564" y="1707162"/>
                </a:cubicBezTo>
                <a:cubicBezTo>
                  <a:pt x="4003000" y="1707515"/>
                  <a:pt x="4004256" y="1708075"/>
                  <a:pt x="4005333" y="1708841"/>
                </a:cubicBezTo>
                <a:cubicBezTo>
                  <a:pt x="4006409" y="1709607"/>
                  <a:pt x="4007306" y="1710579"/>
                  <a:pt x="4008024" y="1711757"/>
                </a:cubicBezTo>
                <a:cubicBezTo>
                  <a:pt x="4008742" y="1712935"/>
                  <a:pt x="4009370" y="1714320"/>
                  <a:pt x="4009909" y="1715911"/>
                </a:cubicBezTo>
                <a:lnTo>
                  <a:pt x="4042605" y="1798710"/>
                </a:lnTo>
                <a:lnTo>
                  <a:pt x="4043047" y="1798710"/>
                </a:lnTo>
                <a:lnTo>
                  <a:pt x="4077068" y="1716176"/>
                </a:lnTo>
                <a:cubicBezTo>
                  <a:pt x="4077726" y="1714408"/>
                  <a:pt x="4078444" y="1712906"/>
                  <a:pt x="4079222" y="1711669"/>
                </a:cubicBezTo>
                <a:cubicBezTo>
                  <a:pt x="4080001" y="1710432"/>
                  <a:pt x="4080854" y="1709445"/>
                  <a:pt x="4081781" y="1708708"/>
                </a:cubicBezTo>
                <a:cubicBezTo>
                  <a:pt x="4082709" y="1707972"/>
                  <a:pt x="4083742" y="1707442"/>
                  <a:pt x="4084879" y="1707118"/>
                </a:cubicBezTo>
                <a:cubicBezTo>
                  <a:pt x="4086015" y="1706794"/>
                  <a:pt x="4087332" y="1706632"/>
                  <a:pt x="4088829" y="1706632"/>
                </a:cubicBezTo>
                <a:lnTo>
                  <a:pt x="4098614" y="1706632"/>
                </a:lnTo>
                <a:cubicBezTo>
                  <a:pt x="4099512" y="1706632"/>
                  <a:pt x="4100365" y="1706765"/>
                  <a:pt x="4101173" y="1707029"/>
                </a:cubicBezTo>
                <a:cubicBezTo>
                  <a:pt x="4101981" y="1707295"/>
                  <a:pt x="4102669" y="1707707"/>
                  <a:pt x="4103238" y="1708267"/>
                </a:cubicBezTo>
                <a:cubicBezTo>
                  <a:pt x="4103807" y="1708827"/>
                  <a:pt x="4104271" y="1709534"/>
                  <a:pt x="4104630" y="1710388"/>
                </a:cubicBezTo>
                <a:cubicBezTo>
                  <a:pt x="4104989" y="1711242"/>
                  <a:pt x="4105168" y="1712287"/>
                  <a:pt x="4105168" y="1713525"/>
                </a:cubicBezTo>
                <a:lnTo>
                  <a:pt x="4105168" y="1818681"/>
                </a:lnTo>
                <a:cubicBezTo>
                  <a:pt x="4105168" y="1819153"/>
                  <a:pt x="4105047" y="1819564"/>
                  <a:pt x="4104804" y="1819918"/>
                </a:cubicBezTo>
                <a:cubicBezTo>
                  <a:pt x="4104562" y="1820272"/>
                  <a:pt x="4104137" y="1820551"/>
                  <a:pt x="4103530" y="1820758"/>
                </a:cubicBezTo>
                <a:cubicBezTo>
                  <a:pt x="4102923" y="1820964"/>
                  <a:pt x="4102149" y="1821141"/>
                  <a:pt x="4101209" y="1821287"/>
                </a:cubicBezTo>
                <a:cubicBezTo>
                  <a:pt x="4100269" y="1821435"/>
                  <a:pt x="4099040" y="1821508"/>
                  <a:pt x="4097523" y="1821508"/>
                </a:cubicBezTo>
                <a:cubicBezTo>
                  <a:pt x="4096128" y="1821508"/>
                  <a:pt x="4094929" y="1821435"/>
                  <a:pt x="4093928" y="1821287"/>
                </a:cubicBezTo>
                <a:cubicBezTo>
                  <a:pt x="4092928" y="1821141"/>
                  <a:pt x="4092139" y="1820964"/>
                  <a:pt x="4091562" y="1820758"/>
                </a:cubicBezTo>
                <a:cubicBezTo>
                  <a:pt x="4090985" y="1820551"/>
                  <a:pt x="4090576" y="1820272"/>
                  <a:pt x="4090333" y="1819918"/>
                </a:cubicBezTo>
                <a:cubicBezTo>
                  <a:pt x="4090090" y="1819564"/>
                  <a:pt x="4089969" y="1819153"/>
                  <a:pt x="4089969" y="1818681"/>
                </a:cubicBezTo>
                <a:lnTo>
                  <a:pt x="4089969" y="1719092"/>
                </a:lnTo>
                <a:lnTo>
                  <a:pt x="4089793" y="1719092"/>
                </a:lnTo>
                <a:lnTo>
                  <a:pt x="4049497" y="1819123"/>
                </a:lnTo>
                <a:cubicBezTo>
                  <a:pt x="4049321" y="1819535"/>
                  <a:pt x="4049070" y="1819889"/>
                  <a:pt x="4048746" y="1820183"/>
                </a:cubicBezTo>
                <a:cubicBezTo>
                  <a:pt x="4048422" y="1820477"/>
                  <a:pt x="4047951" y="1820728"/>
                  <a:pt x="4047332" y="1820935"/>
                </a:cubicBezTo>
                <a:cubicBezTo>
                  <a:pt x="4046714" y="1821141"/>
                  <a:pt x="4045977" y="1821287"/>
                  <a:pt x="4045123" y="1821376"/>
                </a:cubicBezTo>
                <a:cubicBezTo>
                  <a:pt x="4044269" y="1821464"/>
                  <a:pt x="4043253" y="1821508"/>
                  <a:pt x="4042075" y="1821508"/>
                </a:cubicBezTo>
                <a:cubicBezTo>
                  <a:pt x="4040837" y="1821508"/>
                  <a:pt x="4039777" y="1821451"/>
                  <a:pt x="4038893" y="1821332"/>
                </a:cubicBezTo>
                <a:cubicBezTo>
                  <a:pt x="4038010" y="1821214"/>
                  <a:pt x="4037273" y="1821053"/>
                  <a:pt x="4036684" y="1820846"/>
                </a:cubicBezTo>
                <a:cubicBezTo>
                  <a:pt x="4036095" y="1820639"/>
                  <a:pt x="4035638" y="1820389"/>
                  <a:pt x="4035314" y="1820095"/>
                </a:cubicBezTo>
                <a:cubicBezTo>
                  <a:pt x="4034990" y="1819801"/>
                  <a:pt x="4034769" y="1819476"/>
                  <a:pt x="4034652" y="1819123"/>
                </a:cubicBezTo>
                <a:lnTo>
                  <a:pt x="3996124" y="1719092"/>
                </a:lnTo>
                <a:lnTo>
                  <a:pt x="3996035" y="1719092"/>
                </a:lnTo>
                <a:lnTo>
                  <a:pt x="3996035" y="1818681"/>
                </a:lnTo>
                <a:cubicBezTo>
                  <a:pt x="3996035" y="1819153"/>
                  <a:pt x="3995914" y="1819564"/>
                  <a:pt x="3995672" y="1819918"/>
                </a:cubicBezTo>
                <a:cubicBezTo>
                  <a:pt x="3995429" y="1820272"/>
                  <a:pt x="3995004" y="1820551"/>
                  <a:pt x="3994397" y="1820758"/>
                </a:cubicBezTo>
                <a:cubicBezTo>
                  <a:pt x="3993790" y="1820964"/>
                  <a:pt x="3993001" y="1821141"/>
                  <a:pt x="3992030" y="1821287"/>
                </a:cubicBezTo>
                <a:cubicBezTo>
                  <a:pt x="3991060" y="1821435"/>
                  <a:pt x="3989816" y="1821508"/>
                  <a:pt x="3988299" y="1821508"/>
                </a:cubicBezTo>
                <a:cubicBezTo>
                  <a:pt x="3986843" y="1821508"/>
                  <a:pt x="3985629" y="1821435"/>
                  <a:pt x="3984659" y="1821287"/>
                </a:cubicBezTo>
                <a:cubicBezTo>
                  <a:pt x="3983688" y="1821141"/>
                  <a:pt x="3982914" y="1820964"/>
                  <a:pt x="3982338" y="1820758"/>
                </a:cubicBezTo>
                <a:cubicBezTo>
                  <a:pt x="3981761" y="1820551"/>
                  <a:pt x="3981367" y="1820272"/>
                  <a:pt x="3981155" y="1819918"/>
                </a:cubicBezTo>
                <a:cubicBezTo>
                  <a:pt x="3980942" y="1819564"/>
                  <a:pt x="3980836" y="1819153"/>
                  <a:pt x="3980836" y="1818681"/>
                </a:cubicBezTo>
                <a:lnTo>
                  <a:pt x="3980836" y="1713525"/>
                </a:lnTo>
                <a:cubicBezTo>
                  <a:pt x="3980836" y="1711050"/>
                  <a:pt x="3981494" y="1709283"/>
                  <a:pt x="3982810" y="1708222"/>
                </a:cubicBezTo>
                <a:cubicBezTo>
                  <a:pt x="3984126" y="1707162"/>
                  <a:pt x="3985592" y="1706632"/>
                  <a:pt x="3987207" y="1706632"/>
                </a:cubicBezTo>
                <a:close/>
                <a:moveTo>
                  <a:pt x="3520531" y="1706632"/>
                </a:moveTo>
                <a:lnTo>
                  <a:pt x="3529864" y="1706632"/>
                </a:lnTo>
                <a:cubicBezTo>
                  <a:pt x="3531777" y="1706632"/>
                  <a:pt x="3533452" y="1706808"/>
                  <a:pt x="3534888" y="1707162"/>
                </a:cubicBezTo>
                <a:cubicBezTo>
                  <a:pt x="3536324" y="1707515"/>
                  <a:pt x="3537580" y="1708075"/>
                  <a:pt x="3538657" y="1708841"/>
                </a:cubicBezTo>
                <a:cubicBezTo>
                  <a:pt x="3539733" y="1709607"/>
                  <a:pt x="3540631" y="1710579"/>
                  <a:pt x="3541348" y="1711757"/>
                </a:cubicBezTo>
                <a:cubicBezTo>
                  <a:pt x="3542066" y="1712935"/>
                  <a:pt x="3542695" y="1714320"/>
                  <a:pt x="3543233" y="1715911"/>
                </a:cubicBezTo>
                <a:lnTo>
                  <a:pt x="3575929" y="1798710"/>
                </a:lnTo>
                <a:lnTo>
                  <a:pt x="3576371" y="1798710"/>
                </a:lnTo>
                <a:lnTo>
                  <a:pt x="3610391" y="1716176"/>
                </a:lnTo>
                <a:cubicBezTo>
                  <a:pt x="3611050" y="1714408"/>
                  <a:pt x="3611768" y="1712906"/>
                  <a:pt x="3612546" y="1711669"/>
                </a:cubicBezTo>
                <a:cubicBezTo>
                  <a:pt x="3613324" y="1710432"/>
                  <a:pt x="3614178" y="1709445"/>
                  <a:pt x="3615105" y="1708708"/>
                </a:cubicBezTo>
                <a:cubicBezTo>
                  <a:pt x="3616032" y="1707972"/>
                  <a:pt x="3617066" y="1707442"/>
                  <a:pt x="3618203" y="1707118"/>
                </a:cubicBezTo>
                <a:cubicBezTo>
                  <a:pt x="3619338" y="1706794"/>
                  <a:pt x="3620655" y="1706632"/>
                  <a:pt x="3622152" y="1706632"/>
                </a:cubicBezTo>
                <a:lnTo>
                  <a:pt x="3631938" y="1706632"/>
                </a:lnTo>
                <a:cubicBezTo>
                  <a:pt x="3632836" y="1706632"/>
                  <a:pt x="3633689" y="1706765"/>
                  <a:pt x="3634497" y="1707029"/>
                </a:cubicBezTo>
                <a:cubicBezTo>
                  <a:pt x="3635304" y="1707295"/>
                  <a:pt x="3635993" y="1707707"/>
                  <a:pt x="3636562" y="1708267"/>
                </a:cubicBezTo>
                <a:cubicBezTo>
                  <a:pt x="3637131" y="1708827"/>
                  <a:pt x="3637594" y="1709534"/>
                  <a:pt x="3637953" y="1710388"/>
                </a:cubicBezTo>
                <a:cubicBezTo>
                  <a:pt x="3638312" y="1711242"/>
                  <a:pt x="3638492" y="1712287"/>
                  <a:pt x="3638492" y="1713525"/>
                </a:cubicBezTo>
                <a:lnTo>
                  <a:pt x="3638492" y="1818681"/>
                </a:lnTo>
                <a:cubicBezTo>
                  <a:pt x="3638492" y="1819153"/>
                  <a:pt x="3638371" y="1819564"/>
                  <a:pt x="3638128" y="1819918"/>
                </a:cubicBezTo>
                <a:cubicBezTo>
                  <a:pt x="3637885" y="1820272"/>
                  <a:pt x="3637461" y="1820551"/>
                  <a:pt x="3636854" y="1820758"/>
                </a:cubicBezTo>
                <a:cubicBezTo>
                  <a:pt x="3636247" y="1820964"/>
                  <a:pt x="3635473" y="1821141"/>
                  <a:pt x="3634533" y="1821287"/>
                </a:cubicBezTo>
                <a:cubicBezTo>
                  <a:pt x="3633592" y="1821435"/>
                  <a:pt x="3632364" y="1821508"/>
                  <a:pt x="3630847" y="1821508"/>
                </a:cubicBezTo>
                <a:cubicBezTo>
                  <a:pt x="3629452" y="1821508"/>
                  <a:pt x="3628253" y="1821435"/>
                  <a:pt x="3627252" y="1821287"/>
                </a:cubicBezTo>
                <a:cubicBezTo>
                  <a:pt x="3626251" y="1821141"/>
                  <a:pt x="3625462" y="1820964"/>
                  <a:pt x="3624885" y="1820758"/>
                </a:cubicBezTo>
                <a:cubicBezTo>
                  <a:pt x="3624308" y="1820551"/>
                  <a:pt x="3623900" y="1820272"/>
                  <a:pt x="3623657" y="1819918"/>
                </a:cubicBezTo>
                <a:cubicBezTo>
                  <a:pt x="3623414" y="1819564"/>
                  <a:pt x="3623293" y="1819153"/>
                  <a:pt x="3623293" y="1818681"/>
                </a:cubicBezTo>
                <a:lnTo>
                  <a:pt x="3623293" y="1719092"/>
                </a:lnTo>
                <a:lnTo>
                  <a:pt x="3623116" y="1719092"/>
                </a:lnTo>
                <a:lnTo>
                  <a:pt x="3582821" y="1819123"/>
                </a:lnTo>
                <a:cubicBezTo>
                  <a:pt x="3582644" y="1819535"/>
                  <a:pt x="3582394" y="1819889"/>
                  <a:pt x="3582070" y="1820183"/>
                </a:cubicBezTo>
                <a:cubicBezTo>
                  <a:pt x="3581746" y="1820477"/>
                  <a:pt x="3581275" y="1820728"/>
                  <a:pt x="3580656" y="1820935"/>
                </a:cubicBezTo>
                <a:cubicBezTo>
                  <a:pt x="3580037" y="1821141"/>
                  <a:pt x="3579301" y="1821287"/>
                  <a:pt x="3578447" y="1821376"/>
                </a:cubicBezTo>
                <a:cubicBezTo>
                  <a:pt x="3577593" y="1821464"/>
                  <a:pt x="3576576" y="1821508"/>
                  <a:pt x="3575399" y="1821508"/>
                </a:cubicBezTo>
                <a:cubicBezTo>
                  <a:pt x="3574161" y="1821508"/>
                  <a:pt x="3573101" y="1821451"/>
                  <a:pt x="3572217" y="1821332"/>
                </a:cubicBezTo>
                <a:cubicBezTo>
                  <a:pt x="3571334" y="1821214"/>
                  <a:pt x="3570597" y="1821053"/>
                  <a:pt x="3570008" y="1820846"/>
                </a:cubicBezTo>
                <a:cubicBezTo>
                  <a:pt x="3569419" y="1820639"/>
                  <a:pt x="3568962" y="1820389"/>
                  <a:pt x="3568638" y="1820095"/>
                </a:cubicBezTo>
                <a:cubicBezTo>
                  <a:pt x="3568314" y="1819801"/>
                  <a:pt x="3568093" y="1819476"/>
                  <a:pt x="3567976" y="1819123"/>
                </a:cubicBezTo>
                <a:lnTo>
                  <a:pt x="3529448" y="1719092"/>
                </a:lnTo>
                <a:lnTo>
                  <a:pt x="3529359" y="1719092"/>
                </a:lnTo>
                <a:lnTo>
                  <a:pt x="3529359" y="1818681"/>
                </a:lnTo>
                <a:cubicBezTo>
                  <a:pt x="3529359" y="1819153"/>
                  <a:pt x="3529239" y="1819564"/>
                  <a:pt x="3528996" y="1819918"/>
                </a:cubicBezTo>
                <a:cubicBezTo>
                  <a:pt x="3528753" y="1820272"/>
                  <a:pt x="3528328" y="1820551"/>
                  <a:pt x="3527721" y="1820758"/>
                </a:cubicBezTo>
                <a:cubicBezTo>
                  <a:pt x="3527114" y="1820964"/>
                  <a:pt x="3526325" y="1821141"/>
                  <a:pt x="3525354" y="1821287"/>
                </a:cubicBezTo>
                <a:cubicBezTo>
                  <a:pt x="3524384" y="1821435"/>
                  <a:pt x="3523140" y="1821508"/>
                  <a:pt x="3521624" y="1821508"/>
                </a:cubicBezTo>
                <a:cubicBezTo>
                  <a:pt x="3520167" y="1821508"/>
                  <a:pt x="3518954" y="1821435"/>
                  <a:pt x="3517983" y="1821287"/>
                </a:cubicBezTo>
                <a:cubicBezTo>
                  <a:pt x="3517012" y="1821141"/>
                  <a:pt x="3516239" y="1820964"/>
                  <a:pt x="3515662" y="1820758"/>
                </a:cubicBezTo>
                <a:cubicBezTo>
                  <a:pt x="3515086" y="1820551"/>
                  <a:pt x="3514691" y="1820272"/>
                  <a:pt x="3514479" y="1819918"/>
                </a:cubicBezTo>
                <a:cubicBezTo>
                  <a:pt x="3514266" y="1819564"/>
                  <a:pt x="3514161" y="1819153"/>
                  <a:pt x="3514161" y="1818681"/>
                </a:cubicBezTo>
                <a:lnTo>
                  <a:pt x="3514161" y="1713525"/>
                </a:lnTo>
                <a:cubicBezTo>
                  <a:pt x="3514161" y="1711050"/>
                  <a:pt x="3514819" y="1709283"/>
                  <a:pt x="3516134" y="1708222"/>
                </a:cubicBezTo>
                <a:cubicBezTo>
                  <a:pt x="3517450" y="1707162"/>
                  <a:pt x="3518915" y="1706632"/>
                  <a:pt x="3520531" y="1706632"/>
                </a:cubicBezTo>
                <a:close/>
                <a:moveTo>
                  <a:pt x="3044282" y="1706632"/>
                </a:moveTo>
                <a:lnTo>
                  <a:pt x="3053612" y="1706632"/>
                </a:lnTo>
                <a:cubicBezTo>
                  <a:pt x="3055527" y="1706632"/>
                  <a:pt x="3057200" y="1706808"/>
                  <a:pt x="3058637" y="1707162"/>
                </a:cubicBezTo>
                <a:cubicBezTo>
                  <a:pt x="3060074" y="1707515"/>
                  <a:pt x="3061329" y="1708075"/>
                  <a:pt x="3062405" y="1708841"/>
                </a:cubicBezTo>
                <a:cubicBezTo>
                  <a:pt x="3063482" y="1709607"/>
                  <a:pt x="3064380" y="1710579"/>
                  <a:pt x="3065098" y="1711757"/>
                </a:cubicBezTo>
                <a:cubicBezTo>
                  <a:pt x="3065815" y="1712935"/>
                  <a:pt x="3066444" y="1714320"/>
                  <a:pt x="3066982" y="1715911"/>
                </a:cubicBezTo>
                <a:lnTo>
                  <a:pt x="3099677" y="1798710"/>
                </a:lnTo>
                <a:lnTo>
                  <a:pt x="3100120" y="1798710"/>
                </a:lnTo>
                <a:lnTo>
                  <a:pt x="3134139" y="1716176"/>
                </a:lnTo>
                <a:cubicBezTo>
                  <a:pt x="3134797" y="1714408"/>
                  <a:pt x="3135516" y="1712906"/>
                  <a:pt x="3136294" y="1711669"/>
                </a:cubicBezTo>
                <a:cubicBezTo>
                  <a:pt x="3137073" y="1710432"/>
                  <a:pt x="3137925" y="1709445"/>
                  <a:pt x="3138853" y="1708708"/>
                </a:cubicBezTo>
                <a:cubicBezTo>
                  <a:pt x="3139782" y="1707972"/>
                  <a:pt x="3140814" y="1707442"/>
                  <a:pt x="3141950" y="1707118"/>
                </a:cubicBezTo>
                <a:cubicBezTo>
                  <a:pt x="3143088" y="1706794"/>
                  <a:pt x="3144404" y="1706632"/>
                  <a:pt x="3145901" y="1706632"/>
                </a:cubicBezTo>
                <a:lnTo>
                  <a:pt x="3155686" y="1706632"/>
                </a:lnTo>
                <a:cubicBezTo>
                  <a:pt x="3156585" y="1706632"/>
                  <a:pt x="3157438" y="1706765"/>
                  <a:pt x="3158245" y="1707029"/>
                </a:cubicBezTo>
                <a:cubicBezTo>
                  <a:pt x="3159052" y="1707295"/>
                  <a:pt x="3159741" y="1707707"/>
                  <a:pt x="3160309" y="1708267"/>
                </a:cubicBezTo>
                <a:cubicBezTo>
                  <a:pt x="3160877" y="1708827"/>
                  <a:pt x="3161342" y="1709534"/>
                  <a:pt x="3161702" y="1710388"/>
                </a:cubicBezTo>
                <a:cubicBezTo>
                  <a:pt x="3162059" y="1711242"/>
                  <a:pt x="3162239" y="1712287"/>
                  <a:pt x="3162239" y="1713525"/>
                </a:cubicBezTo>
                <a:lnTo>
                  <a:pt x="3162239" y="1818681"/>
                </a:lnTo>
                <a:cubicBezTo>
                  <a:pt x="3162239" y="1819153"/>
                  <a:pt x="3162120" y="1819564"/>
                  <a:pt x="3161876" y="1819918"/>
                </a:cubicBezTo>
                <a:cubicBezTo>
                  <a:pt x="3161634" y="1820272"/>
                  <a:pt x="3161208" y="1820551"/>
                  <a:pt x="3160601" y="1820758"/>
                </a:cubicBezTo>
                <a:cubicBezTo>
                  <a:pt x="3159995" y="1820964"/>
                  <a:pt x="3159221" y="1821141"/>
                  <a:pt x="3158280" y="1821287"/>
                </a:cubicBezTo>
                <a:cubicBezTo>
                  <a:pt x="3157341" y="1821435"/>
                  <a:pt x="3156111" y="1821508"/>
                  <a:pt x="3154595" y="1821508"/>
                </a:cubicBezTo>
                <a:cubicBezTo>
                  <a:pt x="3153199" y="1821508"/>
                  <a:pt x="3152001" y="1821435"/>
                  <a:pt x="3151000" y="1821287"/>
                </a:cubicBezTo>
                <a:cubicBezTo>
                  <a:pt x="3149999" y="1821141"/>
                  <a:pt x="3149211" y="1820964"/>
                  <a:pt x="3148634" y="1820758"/>
                </a:cubicBezTo>
                <a:cubicBezTo>
                  <a:pt x="3148057" y="1820551"/>
                  <a:pt x="3147647" y="1820272"/>
                  <a:pt x="3147405" y="1819918"/>
                </a:cubicBezTo>
                <a:cubicBezTo>
                  <a:pt x="3147163" y="1819564"/>
                  <a:pt x="3147042" y="1819153"/>
                  <a:pt x="3147042" y="1818681"/>
                </a:cubicBezTo>
                <a:lnTo>
                  <a:pt x="3147042" y="1719092"/>
                </a:lnTo>
                <a:lnTo>
                  <a:pt x="3146865" y="1719092"/>
                </a:lnTo>
                <a:lnTo>
                  <a:pt x="3106571" y="1819123"/>
                </a:lnTo>
                <a:cubicBezTo>
                  <a:pt x="3106394" y="1819535"/>
                  <a:pt x="3106143" y="1819889"/>
                  <a:pt x="3105820" y="1820183"/>
                </a:cubicBezTo>
                <a:cubicBezTo>
                  <a:pt x="3105495" y="1820477"/>
                  <a:pt x="3105024" y="1820728"/>
                  <a:pt x="3104405" y="1820935"/>
                </a:cubicBezTo>
                <a:cubicBezTo>
                  <a:pt x="3103785" y="1821141"/>
                  <a:pt x="3103051" y="1821287"/>
                  <a:pt x="3102198" y="1821376"/>
                </a:cubicBezTo>
                <a:cubicBezTo>
                  <a:pt x="3101341" y="1821464"/>
                  <a:pt x="3100325" y="1821508"/>
                  <a:pt x="3099147" y="1821508"/>
                </a:cubicBezTo>
                <a:cubicBezTo>
                  <a:pt x="3097910" y="1821508"/>
                  <a:pt x="3096849" y="1821451"/>
                  <a:pt x="3095966" y="1821332"/>
                </a:cubicBezTo>
                <a:cubicBezTo>
                  <a:pt x="3095083" y="1821214"/>
                  <a:pt x="3094345" y="1821053"/>
                  <a:pt x="3093757" y="1820846"/>
                </a:cubicBezTo>
                <a:cubicBezTo>
                  <a:pt x="3093168" y="1820639"/>
                  <a:pt x="3092712" y="1820389"/>
                  <a:pt x="3092389" y="1820095"/>
                </a:cubicBezTo>
                <a:cubicBezTo>
                  <a:pt x="3092064" y="1819801"/>
                  <a:pt x="3091842" y="1819476"/>
                  <a:pt x="3091725" y="1819123"/>
                </a:cubicBezTo>
                <a:lnTo>
                  <a:pt x="3053198" y="1719092"/>
                </a:lnTo>
                <a:lnTo>
                  <a:pt x="3053109" y="1719092"/>
                </a:lnTo>
                <a:lnTo>
                  <a:pt x="3053109" y="1818681"/>
                </a:lnTo>
                <a:cubicBezTo>
                  <a:pt x="3053109" y="1819153"/>
                  <a:pt x="3052989" y="1819564"/>
                  <a:pt x="3052745" y="1819918"/>
                </a:cubicBezTo>
                <a:cubicBezTo>
                  <a:pt x="3052502" y="1820272"/>
                  <a:pt x="3052078" y="1820551"/>
                  <a:pt x="3051470" y="1820758"/>
                </a:cubicBezTo>
                <a:cubicBezTo>
                  <a:pt x="3050864" y="1820964"/>
                  <a:pt x="3050076" y="1821141"/>
                  <a:pt x="3049105" y="1821287"/>
                </a:cubicBezTo>
                <a:cubicBezTo>
                  <a:pt x="3048134" y="1821435"/>
                  <a:pt x="3046890" y="1821508"/>
                  <a:pt x="3045372" y="1821508"/>
                </a:cubicBezTo>
                <a:cubicBezTo>
                  <a:pt x="3043917" y="1821508"/>
                  <a:pt x="3042703" y="1821435"/>
                  <a:pt x="3041732" y="1821287"/>
                </a:cubicBezTo>
                <a:cubicBezTo>
                  <a:pt x="3040761" y="1821141"/>
                  <a:pt x="3039988" y="1820964"/>
                  <a:pt x="3039411" y="1820758"/>
                </a:cubicBezTo>
                <a:cubicBezTo>
                  <a:pt x="3038835" y="1820551"/>
                  <a:pt x="3038438" y="1820272"/>
                  <a:pt x="3038227" y="1819918"/>
                </a:cubicBezTo>
                <a:cubicBezTo>
                  <a:pt x="3038016" y="1819564"/>
                  <a:pt x="3037910" y="1819153"/>
                  <a:pt x="3037910" y="1818681"/>
                </a:cubicBezTo>
                <a:lnTo>
                  <a:pt x="3037910" y="1713525"/>
                </a:lnTo>
                <a:cubicBezTo>
                  <a:pt x="3037910" y="1711050"/>
                  <a:pt x="3038567" y="1709283"/>
                  <a:pt x="3039883" y="1708222"/>
                </a:cubicBezTo>
                <a:cubicBezTo>
                  <a:pt x="3041199" y="1707162"/>
                  <a:pt x="3042666" y="1706632"/>
                  <a:pt x="3044282" y="1706632"/>
                </a:cubicBezTo>
                <a:close/>
                <a:moveTo>
                  <a:pt x="2577557" y="1706632"/>
                </a:moveTo>
                <a:lnTo>
                  <a:pt x="2586890" y="1706632"/>
                </a:lnTo>
                <a:cubicBezTo>
                  <a:pt x="2588804" y="1706632"/>
                  <a:pt x="2590479" y="1706808"/>
                  <a:pt x="2591915" y="1707162"/>
                </a:cubicBezTo>
                <a:cubicBezTo>
                  <a:pt x="2593351" y="1707515"/>
                  <a:pt x="2594608" y="1708075"/>
                  <a:pt x="2595684" y="1708841"/>
                </a:cubicBezTo>
                <a:cubicBezTo>
                  <a:pt x="2596761" y="1709607"/>
                  <a:pt x="2597658" y="1710579"/>
                  <a:pt x="2598376" y="1711757"/>
                </a:cubicBezTo>
                <a:cubicBezTo>
                  <a:pt x="2599094" y="1712935"/>
                  <a:pt x="2599722" y="1714320"/>
                  <a:pt x="2600261" y="1715911"/>
                </a:cubicBezTo>
                <a:lnTo>
                  <a:pt x="2632960" y="1798710"/>
                </a:lnTo>
                <a:lnTo>
                  <a:pt x="2633401" y="1798710"/>
                </a:lnTo>
                <a:lnTo>
                  <a:pt x="2667424" y="1716176"/>
                </a:lnTo>
                <a:cubicBezTo>
                  <a:pt x="2668082" y="1714408"/>
                  <a:pt x="2668799" y="1712906"/>
                  <a:pt x="2669578" y="1711669"/>
                </a:cubicBezTo>
                <a:cubicBezTo>
                  <a:pt x="2670356" y="1710432"/>
                  <a:pt x="2671210" y="1709445"/>
                  <a:pt x="2672138" y="1708708"/>
                </a:cubicBezTo>
                <a:cubicBezTo>
                  <a:pt x="2673065" y="1707972"/>
                  <a:pt x="2674097" y="1707442"/>
                  <a:pt x="2675234" y="1707118"/>
                </a:cubicBezTo>
                <a:cubicBezTo>
                  <a:pt x="2676371" y="1706794"/>
                  <a:pt x="2677687" y="1706632"/>
                  <a:pt x="2679184" y="1706632"/>
                </a:cubicBezTo>
                <a:lnTo>
                  <a:pt x="2688969" y="1706632"/>
                </a:lnTo>
                <a:cubicBezTo>
                  <a:pt x="2689868" y="1706632"/>
                  <a:pt x="2690721" y="1706765"/>
                  <a:pt x="2691529" y="1707029"/>
                </a:cubicBezTo>
                <a:cubicBezTo>
                  <a:pt x="2692336" y="1707295"/>
                  <a:pt x="2693024" y="1707707"/>
                  <a:pt x="2693594" y="1708267"/>
                </a:cubicBezTo>
                <a:cubicBezTo>
                  <a:pt x="2694162" y="1708827"/>
                  <a:pt x="2694626" y="1709534"/>
                  <a:pt x="2694986" y="1710388"/>
                </a:cubicBezTo>
                <a:cubicBezTo>
                  <a:pt x="2695344" y="1711242"/>
                  <a:pt x="2695524" y="1712287"/>
                  <a:pt x="2695524" y="1713525"/>
                </a:cubicBezTo>
                <a:lnTo>
                  <a:pt x="2695524" y="1818681"/>
                </a:lnTo>
                <a:cubicBezTo>
                  <a:pt x="2695524" y="1819153"/>
                  <a:pt x="2695403" y="1819564"/>
                  <a:pt x="2695160" y="1819918"/>
                </a:cubicBezTo>
                <a:cubicBezTo>
                  <a:pt x="2694918" y="1820272"/>
                  <a:pt x="2694492" y="1820551"/>
                  <a:pt x="2693886" y="1820758"/>
                </a:cubicBezTo>
                <a:cubicBezTo>
                  <a:pt x="2693279" y="1820964"/>
                  <a:pt x="2692505" y="1821141"/>
                  <a:pt x="2691564" y="1821287"/>
                </a:cubicBezTo>
                <a:cubicBezTo>
                  <a:pt x="2690624" y="1821435"/>
                  <a:pt x="2689396" y="1821508"/>
                  <a:pt x="2687878" y="1821508"/>
                </a:cubicBezTo>
                <a:cubicBezTo>
                  <a:pt x="2686483" y="1821508"/>
                  <a:pt x="2685285" y="1821435"/>
                  <a:pt x="2684284" y="1821287"/>
                </a:cubicBezTo>
                <a:cubicBezTo>
                  <a:pt x="2683283" y="1821141"/>
                  <a:pt x="2682494" y="1820964"/>
                  <a:pt x="2681918" y="1820758"/>
                </a:cubicBezTo>
                <a:cubicBezTo>
                  <a:pt x="2681340" y="1820551"/>
                  <a:pt x="2680931" y="1820272"/>
                  <a:pt x="2680688" y="1819918"/>
                </a:cubicBezTo>
                <a:cubicBezTo>
                  <a:pt x="2680446" y="1819564"/>
                  <a:pt x="2680324" y="1819153"/>
                  <a:pt x="2680324" y="1818681"/>
                </a:cubicBezTo>
                <a:lnTo>
                  <a:pt x="2680324" y="1719092"/>
                </a:lnTo>
                <a:lnTo>
                  <a:pt x="2680148" y="1719092"/>
                </a:lnTo>
                <a:lnTo>
                  <a:pt x="2639852" y="1819123"/>
                </a:lnTo>
                <a:cubicBezTo>
                  <a:pt x="2639676" y="1819535"/>
                  <a:pt x="2639426" y="1819889"/>
                  <a:pt x="2639101" y="1820183"/>
                </a:cubicBezTo>
                <a:cubicBezTo>
                  <a:pt x="2638776" y="1820477"/>
                  <a:pt x="2638306" y="1820728"/>
                  <a:pt x="2637687" y="1820935"/>
                </a:cubicBezTo>
                <a:cubicBezTo>
                  <a:pt x="2637068" y="1821141"/>
                  <a:pt x="2636331" y="1821287"/>
                  <a:pt x="2635478" y="1821376"/>
                </a:cubicBezTo>
                <a:cubicBezTo>
                  <a:pt x="2634623" y="1821464"/>
                  <a:pt x="2633607" y="1821508"/>
                  <a:pt x="2632430" y="1821508"/>
                </a:cubicBezTo>
                <a:cubicBezTo>
                  <a:pt x="2631192" y="1821508"/>
                  <a:pt x="2630131" y="1821451"/>
                  <a:pt x="2629247" y="1821332"/>
                </a:cubicBezTo>
                <a:cubicBezTo>
                  <a:pt x="2628365" y="1821214"/>
                  <a:pt x="2627627" y="1821053"/>
                  <a:pt x="2627038" y="1820846"/>
                </a:cubicBezTo>
                <a:cubicBezTo>
                  <a:pt x="2626450" y="1820639"/>
                  <a:pt x="2625992" y="1820389"/>
                  <a:pt x="2625669" y="1820095"/>
                </a:cubicBezTo>
                <a:cubicBezTo>
                  <a:pt x="2625345" y="1819801"/>
                  <a:pt x="2625124" y="1819476"/>
                  <a:pt x="2625005" y="1819123"/>
                </a:cubicBezTo>
                <a:lnTo>
                  <a:pt x="2586475" y="1719092"/>
                </a:lnTo>
                <a:lnTo>
                  <a:pt x="2586386" y="1719092"/>
                </a:lnTo>
                <a:lnTo>
                  <a:pt x="2586386" y="1818681"/>
                </a:lnTo>
                <a:cubicBezTo>
                  <a:pt x="2586386" y="1819153"/>
                  <a:pt x="2586265" y="1819564"/>
                  <a:pt x="2586023" y="1819918"/>
                </a:cubicBezTo>
                <a:cubicBezTo>
                  <a:pt x="2585780" y="1820272"/>
                  <a:pt x="2585355" y="1820551"/>
                  <a:pt x="2584748" y="1820758"/>
                </a:cubicBezTo>
                <a:cubicBezTo>
                  <a:pt x="2584140" y="1820964"/>
                  <a:pt x="2583353" y="1821141"/>
                  <a:pt x="2582381" y="1821287"/>
                </a:cubicBezTo>
                <a:cubicBezTo>
                  <a:pt x="2581410" y="1821435"/>
                  <a:pt x="2580167" y="1821508"/>
                  <a:pt x="2578650" y="1821508"/>
                </a:cubicBezTo>
                <a:cubicBezTo>
                  <a:pt x="2577194" y="1821508"/>
                  <a:pt x="2575980" y="1821435"/>
                  <a:pt x="2575009" y="1821287"/>
                </a:cubicBezTo>
                <a:cubicBezTo>
                  <a:pt x="2574039" y="1821141"/>
                  <a:pt x="2573266" y="1820964"/>
                  <a:pt x="2572688" y="1820758"/>
                </a:cubicBezTo>
                <a:cubicBezTo>
                  <a:pt x="2572111" y="1820551"/>
                  <a:pt x="2571717" y="1820272"/>
                  <a:pt x="2571506" y="1819918"/>
                </a:cubicBezTo>
                <a:cubicBezTo>
                  <a:pt x="2571293" y="1819564"/>
                  <a:pt x="2571186" y="1819153"/>
                  <a:pt x="2571186" y="1818681"/>
                </a:cubicBezTo>
                <a:lnTo>
                  <a:pt x="2571186" y="1713525"/>
                </a:lnTo>
                <a:cubicBezTo>
                  <a:pt x="2571186" y="1711050"/>
                  <a:pt x="2571845" y="1709283"/>
                  <a:pt x="2573160" y="1708222"/>
                </a:cubicBezTo>
                <a:cubicBezTo>
                  <a:pt x="2574477" y="1707162"/>
                  <a:pt x="2575942" y="1706632"/>
                  <a:pt x="2577557" y="1706632"/>
                </a:cubicBezTo>
                <a:close/>
                <a:moveTo>
                  <a:pt x="2101304" y="1706632"/>
                </a:moveTo>
                <a:lnTo>
                  <a:pt x="2110636" y="1706632"/>
                </a:lnTo>
                <a:cubicBezTo>
                  <a:pt x="2112551" y="1706632"/>
                  <a:pt x="2114226" y="1706808"/>
                  <a:pt x="2115662" y="1707162"/>
                </a:cubicBezTo>
                <a:cubicBezTo>
                  <a:pt x="2117098" y="1707515"/>
                  <a:pt x="2118354" y="1708075"/>
                  <a:pt x="2119430" y="1708841"/>
                </a:cubicBezTo>
                <a:cubicBezTo>
                  <a:pt x="2120505" y="1709607"/>
                  <a:pt x="2121403" y="1710579"/>
                  <a:pt x="2122121" y="1711757"/>
                </a:cubicBezTo>
                <a:cubicBezTo>
                  <a:pt x="2122838" y="1712935"/>
                  <a:pt x="2123468" y="1714320"/>
                  <a:pt x="2124005" y="1715911"/>
                </a:cubicBezTo>
                <a:lnTo>
                  <a:pt x="2156700" y="1798710"/>
                </a:lnTo>
                <a:lnTo>
                  <a:pt x="2157143" y="1798710"/>
                </a:lnTo>
                <a:lnTo>
                  <a:pt x="2191163" y="1716176"/>
                </a:lnTo>
                <a:cubicBezTo>
                  <a:pt x="2191821" y="1714408"/>
                  <a:pt x="2192540" y="1712906"/>
                  <a:pt x="2193317" y="1711669"/>
                </a:cubicBezTo>
                <a:cubicBezTo>
                  <a:pt x="2194096" y="1710432"/>
                  <a:pt x="2194949" y="1709445"/>
                  <a:pt x="2195877" y="1708708"/>
                </a:cubicBezTo>
                <a:cubicBezTo>
                  <a:pt x="2196805" y="1707972"/>
                  <a:pt x="2197836" y="1707442"/>
                  <a:pt x="2198974" y="1707118"/>
                </a:cubicBezTo>
                <a:cubicBezTo>
                  <a:pt x="2200111" y="1706794"/>
                  <a:pt x="2201428" y="1706632"/>
                  <a:pt x="2202925" y="1706632"/>
                </a:cubicBezTo>
                <a:lnTo>
                  <a:pt x="2212712" y="1706632"/>
                </a:lnTo>
                <a:cubicBezTo>
                  <a:pt x="2213610" y="1706632"/>
                  <a:pt x="2214464" y="1706765"/>
                  <a:pt x="2215272" y="1707029"/>
                </a:cubicBezTo>
                <a:cubicBezTo>
                  <a:pt x="2216079" y="1707295"/>
                  <a:pt x="2216768" y="1707707"/>
                  <a:pt x="2217336" y="1708267"/>
                </a:cubicBezTo>
                <a:cubicBezTo>
                  <a:pt x="2217905" y="1708827"/>
                  <a:pt x="2218368" y="1709534"/>
                  <a:pt x="2218728" y="1710388"/>
                </a:cubicBezTo>
                <a:cubicBezTo>
                  <a:pt x="2219087" y="1711242"/>
                  <a:pt x="2219267" y="1712287"/>
                  <a:pt x="2219267" y="1713525"/>
                </a:cubicBezTo>
                <a:lnTo>
                  <a:pt x="2219267" y="1818681"/>
                </a:lnTo>
                <a:cubicBezTo>
                  <a:pt x="2219267" y="1819153"/>
                  <a:pt x="2219145" y="1819564"/>
                  <a:pt x="2218902" y="1819918"/>
                </a:cubicBezTo>
                <a:cubicBezTo>
                  <a:pt x="2218660" y="1820272"/>
                  <a:pt x="2218236" y="1820551"/>
                  <a:pt x="2217629" y="1820758"/>
                </a:cubicBezTo>
                <a:cubicBezTo>
                  <a:pt x="2217021" y="1820964"/>
                  <a:pt x="2216247" y="1821141"/>
                  <a:pt x="2215307" y="1821287"/>
                </a:cubicBezTo>
                <a:cubicBezTo>
                  <a:pt x="2214367" y="1821435"/>
                  <a:pt x="2213137" y="1821508"/>
                  <a:pt x="2211622" y="1821508"/>
                </a:cubicBezTo>
                <a:cubicBezTo>
                  <a:pt x="2210225" y="1821508"/>
                  <a:pt x="2209027" y="1821435"/>
                  <a:pt x="2208025" y="1821287"/>
                </a:cubicBezTo>
                <a:cubicBezTo>
                  <a:pt x="2207023" y="1821141"/>
                  <a:pt x="2206235" y="1820964"/>
                  <a:pt x="2205658" y="1820758"/>
                </a:cubicBezTo>
                <a:cubicBezTo>
                  <a:pt x="2205082" y="1820551"/>
                  <a:pt x="2204672" y="1820272"/>
                  <a:pt x="2204429" y="1819918"/>
                </a:cubicBezTo>
                <a:cubicBezTo>
                  <a:pt x="2204186" y="1819564"/>
                  <a:pt x="2204065" y="1819153"/>
                  <a:pt x="2204065" y="1818681"/>
                </a:cubicBezTo>
                <a:lnTo>
                  <a:pt x="2204065" y="1719092"/>
                </a:lnTo>
                <a:lnTo>
                  <a:pt x="2203889" y="1719092"/>
                </a:lnTo>
                <a:lnTo>
                  <a:pt x="2163593" y="1819123"/>
                </a:lnTo>
                <a:cubicBezTo>
                  <a:pt x="2163417" y="1819535"/>
                  <a:pt x="2163165" y="1819889"/>
                  <a:pt x="2162843" y="1820183"/>
                </a:cubicBezTo>
                <a:cubicBezTo>
                  <a:pt x="2162518" y="1820477"/>
                  <a:pt x="2162047" y="1820728"/>
                  <a:pt x="2161428" y="1820935"/>
                </a:cubicBezTo>
                <a:cubicBezTo>
                  <a:pt x="2160810" y="1821141"/>
                  <a:pt x="2160074" y="1821287"/>
                  <a:pt x="2159219" y="1821376"/>
                </a:cubicBezTo>
                <a:cubicBezTo>
                  <a:pt x="2158365" y="1821464"/>
                  <a:pt x="2157349" y="1821508"/>
                  <a:pt x="2156170" y="1821508"/>
                </a:cubicBezTo>
                <a:cubicBezTo>
                  <a:pt x="2154934" y="1821508"/>
                  <a:pt x="2153874" y="1821451"/>
                  <a:pt x="2152990" y="1821332"/>
                </a:cubicBezTo>
                <a:cubicBezTo>
                  <a:pt x="2152106" y="1821214"/>
                  <a:pt x="2151369" y="1821053"/>
                  <a:pt x="2150782" y="1820846"/>
                </a:cubicBezTo>
                <a:cubicBezTo>
                  <a:pt x="2150192" y="1820639"/>
                  <a:pt x="2149735" y="1820389"/>
                  <a:pt x="2149412" y="1820095"/>
                </a:cubicBezTo>
                <a:cubicBezTo>
                  <a:pt x="2149087" y="1819801"/>
                  <a:pt x="2148867" y="1819476"/>
                  <a:pt x="2148748" y="1819123"/>
                </a:cubicBezTo>
                <a:lnTo>
                  <a:pt x="2110220" y="1719092"/>
                </a:lnTo>
                <a:lnTo>
                  <a:pt x="2110132" y="1719092"/>
                </a:lnTo>
                <a:lnTo>
                  <a:pt x="2110132" y="1818681"/>
                </a:lnTo>
                <a:cubicBezTo>
                  <a:pt x="2110132" y="1819153"/>
                  <a:pt x="2110011" y="1819564"/>
                  <a:pt x="2109768" y="1819918"/>
                </a:cubicBezTo>
                <a:cubicBezTo>
                  <a:pt x="2109526" y="1820272"/>
                  <a:pt x="2109101" y="1820551"/>
                  <a:pt x="2108494" y="1820758"/>
                </a:cubicBezTo>
                <a:cubicBezTo>
                  <a:pt x="2107887" y="1820964"/>
                  <a:pt x="2107098" y="1821141"/>
                  <a:pt x="2106128" y="1821287"/>
                </a:cubicBezTo>
                <a:cubicBezTo>
                  <a:pt x="2105157" y="1821435"/>
                  <a:pt x="2103913" y="1821508"/>
                  <a:pt x="2102397" y="1821508"/>
                </a:cubicBezTo>
                <a:cubicBezTo>
                  <a:pt x="2100940" y="1821508"/>
                  <a:pt x="2099727" y="1821435"/>
                  <a:pt x="2098757" y="1821287"/>
                </a:cubicBezTo>
                <a:cubicBezTo>
                  <a:pt x="2097785" y="1821141"/>
                  <a:pt x="2097013" y="1820964"/>
                  <a:pt x="2096435" y="1820758"/>
                </a:cubicBezTo>
                <a:cubicBezTo>
                  <a:pt x="2095859" y="1820551"/>
                  <a:pt x="2095465" y="1820272"/>
                  <a:pt x="2095253" y="1819918"/>
                </a:cubicBezTo>
                <a:cubicBezTo>
                  <a:pt x="2095040" y="1819564"/>
                  <a:pt x="2094934" y="1819153"/>
                  <a:pt x="2094934" y="1818681"/>
                </a:cubicBezTo>
                <a:lnTo>
                  <a:pt x="2094934" y="1713525"/>
                </a:lnTo>
                <a:cubicBezTo>
                  <a:pt x="2094934" y="1711050"/>
                  <a:pt x="2095591" y="1709283"/>
                  <a:pt x="2096907" y="1708222"/>
                </a:cubicBezTo>
                <a:cubicBezTo>
                  <a:pt x="2098223" y="1707162"/>
                  <a:pt x="2099689" y="1706632"/>
                  <a:pt x="2101304" y="1706632"/>
                </a:cubicBezTo>
                <a:close/>
                <a:moveTo>
                  <a:pt x="1634574" y="1706632"/>
                </a:moveTo>
                <a:lnTo>
                  <a:pt x="1643907" y="1706632"/>
                </a:lnTo>
                <a:cubicBezTo>
                  <a:pt x="1645821" y="1706632"/>
                  <a:pt x="1647509" y="1706808"/>
                  <a:pt x="1648945" y="1707162"/>
                </a:cubicBezTo>
                <a:cubicBezTo>
                  <a:pt x="1650381" y="1707515"/>
                  <a:pt x="1651637" y="1708075"/>
                  <a:pt x="1652713" y="1708841"/>
                </a:cubicBezTo>
                <a:cubicBezTo>
                  <a:pt x="1653791" y="1709607"/>
                  <a:pt x="1654687" y="1710579"/>
                  <a:pt x="1655405" y="1711757"/>
                </a:cubicBezTo>
                <a:cubicBezTo>
                  <a:pt x="1656124" y="1712935"/>
                  <a:pt x="1656751" y="1714320"/>
                  <a:pt x="1657290" y="1715911"/>
                </a:cubicBezTo>
                <a:lnTo>
                  <a:pt x="1689984" y="1798710"/>
                </a:lnTo>
                <a:lnTo>
                  <a:pt x="1690426" y="1798710"/>
                </a:lnTo>
                <a:lnTo>
                  <a:pt x="1724446" y="1716176"/>
                </a:lnTo>
                <a:cubicBezTo>
                  <a:pt x="1725104" y="1714408"/>
                  <a:pt x="1725822" y="1712906"/>
                  <a:pt x="1726601" y="1711669"/>
                </a:cubicBezTo>
                <a:cubicBezTo>
                  <a:pt x="1727379" y="1710432"/>
                  <a:pt x="1728232" y="1709445"/>
                  <a:pt x="1729160" y="1708708"/>
                </a:cubicBezTo>
                <a:cubicBezTo>
                  <a:pt x="1730088" y="1707972"/>
                  <a:pt x="1731120" y="1707442"/>
                  <a:pt x="1732256" y="1707118"/>
                </a:cubicBezTo>
                <a:cubicBezTo>
                  <a:pt x="1733394" y="1706794"/>
                  <a:pt x="1734710" y="1706632"/>
                  <a:pt x="1736207" y="1706632"/>
                </a:cubicBezTo>
                <a:lnTo>
                  <a:pt x="1745992" y="1706632"/>
                </a:lnTo>
                <a:cubicBezTo>
                  <a:pt x="1746891" y="1706632"/>
                  <a:pt x="1747744" y="1706765"/>
                  <a:pt x="1748551" y="1707029"/>
                </a:cubicBezTo>
                <a:cubicBezTo>
                  <a:pt x="1749359" y="1707295"/>
                  <a:pt x="1750048" y="1707707"/>
                  <a:pt x="1750616" y="1708267"/>
                </a:cubicBezTo>
                <a:cubicBezTo>
                  <a:pt x="1751185" y="1708827"/>
                  <a:pt x="1751649" y="1709534"/>
                  <a:pt x="1752008" y="1710388"/>
                </a:cubicBezTo>
                <a:cubicBezTo>
                  <a:pt x="1752367" y="1711242"/>
                  <a:pt x="1752546" y="1712287"/>
                  <a:pt x="1752546" y="1713525"/>
                </a:cubicBezTo>
                <a:lnTo>
                  <a:pt x="1752546" y="1818681"/>
                </a:lnTo>
                <a:cubicBezTo>
                  <a:pt x="1752546" y="1819153"/>
                  <a:pt x="1752426" y="1819564"/>
                  <a:pt x="1752183" y="1819918"/>
                </a:cubicBezTo>
                <a:cubicBezTo>
                  <a:pt x="1751940" y="1820272"/>
                  <a:pt x="1751515" y="1820551"/>
                  <a:pt x="1750908" y="1820758"/>
                </a:cubicBezTo>
                <a:cubicBezTo>
                  <a:pt x="1750301" y="1820964"/>
                  <a:pt x="1749528" y="1821141"/>
                  <a:pt x="1748587" y="1821287"/>
                </a:cubicBezTo>
                <a:cubicBezTo>
                  <a:pt x="1747647" y="1821435"/>
                  <a:pt x="1746418" y="1821508"/>
                  <a:pt x="1744901" y="1821508"/>
                </a:cubicBezTo>
                <a:cubicBezTo>
                  <a:pt x="1743506" y="1821508"/>
                  <a:pt x="1742307" y="1821435"/>
                  <a:pt x="1741307" y="1821287"/>
                </a:cubicBezTo>
                <a:cubicBezTo>
                  <a:pt x="1740306" y="1821141"/>
                  <a:pt x="1739517" y="1820964"/>
                  <a:pt x="1738940" y="1820758"/>
                </a:cubicBezTo>
                <a:cubicBezTo>
                  <a:pt x="1738363" y="1820551"/>
                  <a:pt x="1737953" y="1820272"/>
                  <a:pt x="1737712" y="1819918"/>
                </a:cubicBezTo>
                <a:cubicBezTo>
                  <a:pt x="1737469" y="1819564"/>
                  <a:pt x="1737348" y="1819153"/>
                  <a:pt x="1737348" y="1818681"/>
                </a:cubicBezTo>
                <a:lnTo>
                  <a:pt x="1737348" y="1719092"/>
                </a:lnTo>
                <a:lnTo>
                  <a:pt x="1737171" y="1719092"/>
                </a:lnTo>
                <a:lnTo>
                  <a:pt x="1696876" y="1819123"/>
                </a:lnTo>
                <a:cubicBezTo>
                  <a:pt x="1696700" y="1819535"/>
                  <a:pt x="1696450" y="1819889"/>
                  <a:pt x="1696126" y="1820183"/>
                </a:cubicBezTo>
                <a:cubicBezTo>
                  <a:pt x="1695802" y="1820477"/>
                  <a:pt x="1695331" y="1820728"/>
                  <a:pt x="1694712" y="1820935"/>
                </a:cubicBezTo>
                <a:cubicBezTo>
                  <a:pt x="1694094" y="1821141"/>
                  <a:pt x="1693357" y="1821287"/>
                  <a:pt x="1692502" y="1821376"/>
                </a:cubicBezTo>
                <a:cubicBezTo>
                  <a:pt x="1691649" y="1821464"/>
                  <a:pt x="1690632" y="1821508"/>
                  <a:pt x="1689455" y="1821508"/>
                </a:cubicBezTo>
                <a:cubicBezTo>
                  <a:pt x="1688217" y="1821508"/>
                  <a:pt x="1687157" y="1821451"/>
                  <a:pt x="1686273" y="1821332"/>
                </a:cubicBezTo>
                <a:cubicBezTo>
                  <a:pt x="1685389" y="1821214"/>
                  <a:pt x="1684653" y="1821053"/>
                  <a:pt x="1684064" y="1820846"/>
                </a:cubicBezTo>
                <a:cubicBezTo>
                  <a:pt x="1683475" y="1820639"/>
                  <a:pt x="1683018" y="1820389"/>
                  <a:pt x="1682694" y="1820095"/>
                </a:cubicBezTo>
                <a:cubicBezTo>
                  <a:pt x="1682370" y="1819801"/>
                  <a:pt x="1682149" y="1819476"/>
                  <a:pt x="1682031" y="1819123"/>
                </a:cubicBezTo>
                <a:lnTo>
                  <a:pt x="1643491" y="1719092"/>
                </a:lnTo>
                <a:lnTo>
                  <a:pt x="1643402" y="1719092"/>
                </a:lnTo>
                <a:lnTo>
                  <a:pt x="1643402" y="1818681"/>
                </a:lnTo>
                <a:cubicBezTo>
                  <a:pt x="1643402" y="1819153"/>
                  <a:pt x="1643281" y="1819564"/>
                  <a:pt x="1643039" y="1819918"/>
                </a:cubicBezTo>
                <a:cubicBezTo>
                  <a:pt x="1642797" y="1820272"/>
                  <a:pt x="1642372" y="1820551"/>
                  <a:pt x="1641765" y="1820758"/>
                </a:cubicBezTo>
                <a:cubicBezTo>
                  <a:pt x="1641158" y="1820964"/>
                  <a:pt x="1640368" y="1821141"/>
                  <a:pt x="1639397" y="1821287"/>
                </a:cubicBezTo>
                <a:cubicBezTo>
                  <a:pt x="1638428" y="1821435"/>
                  <a:pt x="1637183" y="1821508"/>
                  <a:pt x="1635666" y="1821508"/>
                </a:cubicBezTo>
                <a:cubicBezTo>
                  <a:pt x="1634210" y="1821508"/>
                  <a:pt x="1632996" y="1821435"/>
                  <a:pt x="1632026" y="1821287"/>
                </a:cubicBezTo>
                <a:cubicBezTo>
                  <a:pt x="1631055" y="1821141"/>
                  <a:pt x="1630282" y="1820964"/>
                  <a:pt x="1629705" y="1820758"/>
                </a:cubicBezTo>
                <a:cubicBezTo>
                  <a:pt x="1629128" y="1820551"/>
                  <a:pt x="1628734" y="1820272"/>
                  <a:pt x="1628522" y="1819918"/>
                </a:cubicBezTo>
                <a:cubicBezTo>
                  <a:pt x="1628309" y="1819564"/>
                  <a:pt x="1628204" y="1819153"/>
                  <a:pt x="1628204" y="1818681"/>
                </a:cubicBezTo>
                <a:lnTo>
                  <a:pt x="1628204" y="1713525"/>
                </a:lnTo>
                <a:cubicBezTo>
                  <a:pt x="1628204" y="1711050"/>
                  <a:pt x="1628861" y="1709283"/>
                  <a:pt x="1630177" y="1708222"/>
                </a:cubicBezTo>
                <a:cubicBezTo>
                  <a:pt x="1631493" y="1707162"/>
                  <a:pt x="1632959" y="1706632"/>
                  <a:pt x="1634574" y="1706632"/>
                </a:cubicBezTo>
                <a:close/>
                <a:moveTo>
                  <a:pt x="1158328" y="1706632"/>
                </a:moveTo>
                <a:lnTo>
                  <a:pt x="1167659" y="1706632"/>
                </a:lnTo>
                <a:cubicBezTo>
                  <a:pt x="1169572" y="1706632"/>
                  <a:pt x="1171248" y="1706808"/>
                  <a:pt x="1172683" y="1707162"/>
                </a:cubicBezTo>
                <a:cubicBezTo>
                  <a:pt x="1174119" y="1707515"/>
                  <a:pt x="1175375" y="1708075"/>
                  <a:pt x="1176452" y="1708841"/>
                </a:cubicBezTo>
                <a:cubicBezTo>
                  <a:pt x="1177529" y="1709607"/>
                  <a:pt x="1178425" y="1710579"/>
                  <a:pt x="1179144" y="1711757"/>
                </a:cubicBezTo>
                <a:cubicBezTo>
                  <a:pt x="1179862" y="1712935"/>
                  <a:pt x="1180489" y="1714320"/>
                  <a:pt x="1181029" y="1715911"/>
                </a:cubicBezTo>
                <a:lnTo>
                  <a:pt x="1213723" y="1798710"/>
                </a:lnTo>
                <a:lnTo>
                  <a:pt x="1214164" y="1798710"/>
                </a:lnTo>
                <a:lnTo>
                  <a:pt x="1248187" y="1716176"/>
                </a:lnTo>
                <a:cubicBezTo>
                  <a:pt x="1248845" y="1714408"/>
                  <a:pt x="1249563" y="1712906"/>
                  <a:pt x="1250342" y="1711669"/>
                </a:cubicBezTo>
                <a:cubicBezTo>
                  <a:pt x="1251120" y="1710432"/>
                  <a:pt x="1251973" y="1709445"/>
                  <a:pt x="1252900" y="1708708"/>
                </a:cubicBezTo>
                <a:cubicBezTo>
                  <a:pt x="1253829" y="1707972"/>
                  <a:pt x="1254861" y="1707442"/>
                  <a:pt x="1255998" y="1707118"/>
                </a:cubicBezTo>
                <a:cubicBezTo>
                  <a:pt x="1257135" y="1706794"/>
                  <a:pt x="1258452" y="1706632"/>
                  <a:pt x="1259948" y="1706632"/>
                </a:cubicBezTo>
                <a:lnTo>
                  <a:pt x="1269733" y="1706632"/>
                </a:lnTo>
                <a:cubicBezTo>
                  <a:pt x="1270632" y="1706632"/>
                  <a:pt x="1271485" y="1706765"/>
                  <a:pt x="1272293" y="1707029"/>
                </a:cubicBezTo>
                <a:cubicBezTo>
                  <a:pt x="1273101" y="1707295"/>
                  <a:pt x="1273790" y="1707707"/>
                  <a:pt x="1274357" y="1708267"/>
                </a:cubicBezTo>
                <a:cubicBezTo>
                  <a:pt x="1274927" y="1708827"/>
                  <a:pt x="1275392" y="1709534"/>
                  <a:pt x="1275749" y="1710388"/>
                </a:cubicBezTo>
                <a:cubicBezTo>
                  <a:pt x="1276109" y="1711242"/>
                  <a:pt x="1276289" y="1712287"/>
                  <a:pt x="1276289" y="1713525"/>
                </a:cubicBezTo>
                <a:lnTo>
                  <a:pt x="1276289" y="1818681"/>
                </a:lnTo>
                <a:cubicBezTo>
                  <a:pt x="1276289" y="1819153"/>
                  <a:pt x="1276167" y="1819564"/>
                  <a:pt x="1275924" y="1819918"/>
                </a:cubicBezTo>
                <a:cubicBezTo>
                  <a:pt x="1275682" y="1820272"/>
                  <a:pt x="1275257" y="1820551"/>
                  <a:pt x="1274650" y="1820758"/>
                </a:cubicBezTo>
                <a:cubicBezTo>
                  <a:pt x="1274043" y="1820964"/>
                  <a:pt x="1273269" y="1821141"/>
                  <a:pt x="1272328" y="1821287"/>
                </a:cubicBezTo>
                <a:cubicBezTo>
                  <a:pt x="1271388" y="1821435"/>
                  <a:pt x="1270159" y="1821508"/>
                  <a:pt x="1268644" y="1821508"/>
                </a:cubicBezTo>
                <a:cubicBezTo>
                  <a:pt x="1267247" y="1821508"/>
                  <a:pt x="1266050" y="1821435"/>
                  <a:pt x="1265048" y="1821287"/>
                </a:cubicBezTo>
                <a:cubicBezTo>
                  <a:pt x="1264047" y="1821141"/>
                  <a:pt x="1263258" y="1820964"/>
                  <a:pt x="1262681" y="1820758"/>
                </a:cubicBezTo>
                <a:cubicBezTo>
                  <a:pt x="1262105" y="1820551"/>
                  <a:pt x="1261695" y="1820272"/>
                  <a:pt x="1261453" y="1819918"/>
                </a:cubicBezTo>
                <a:cubicBezTo>
                  <a:pt x="1261210" y="1819564"/>
                  <a:pt x="1261089" y="1819153"/>
                  <a:pt x="1261089" y="1818681"/>
                </a:cubicBezTo>
                <a:lnTo>
                  <a:pt x="1261089" y="1719092"/>
                </a:lnTo>
                <a:lnTo>
                  <a:pt x="1260912" y="1719092"/>
                </a:lnTo>
                <a:lnTo>
                  <a:pt x="1220615" y="1819123"/>
                </a:lnTo>
                <a:cubicBezTo>
                  <a:pt x="1220439" y="1819535"/>
                  <a:pt x="1220188" y="1819889"/>
                  <a:pt x="1219864" y="1820183"/>
                </a:cubicBezTo>
                <a:cubicBezTo>
                  <a:pt x="1219540" y="1820477"/>
                  <a:pt x="1219068" y="1820728"/>
                  <a:pt x="1218450" y="1820935"/>
                </a:cubicBezTo>
                <a:cubicBezTo>
                  <a:pt x="1217832" y="1821141"/>
                  <a:pt x="1217095" y="1821287"/>
                  <a:pt x="1216241" y="1821376"/>
                </a:cubicBezTo>
                <a:cubicBezTo>
                  <a:pt x="1215387" y="1821464"/>
                  <a:pt x="1214370" y="1821508"/>
                  <a:pt x="1213192" y="1821508"/>
                </a:cubicBezTo>
                <a:cubicBezTo>
                  <a:pt x="1211955" y="1821508"/>
                  <a:pt x="1210894" y="1821451"/>
                  <a:pt x="1210011" y="1821332"/>
                </a:cubicBezTo>
                <a:cubicBezTo>
                  <a:pt x="1209127" y="1821214"/>
                  <a:pt x="1208391" y="1821053"/>
                  <a:pt x="1207802" y="1820846"/>
                </a:cubicBezTo>
                <a:cubicBezTo>
                  <a:pt x="1207213" y="1820639"/>
                  <a:pt x="1206756" y="1820389"/>
                  <a:pt x="1206433" y="1820095"/>
                </a:cubicBezTo>
                <a:cubicBezTo>
                  <a:pt x="1206108" y="1819801"/>
                  <a:pt x="1205887" y="1819476"/>
                  <a:pt x="1205769" y="1819123"/>
                </a:cubicBezTo>
                <a:lnTo>
                  <a:pt x="1167244" y="1719092"/>
                </a:lnTo>
                <a:lnTo>
                  <a:pt x="1167155" y="1719092"/>
                </a:lnTo>
                <a:lnTo>
                  <a:pt x="1167155" y="1818681"/>
                </a:lnTo>
                <a:cubicBezTo>
                  <a:pt x="1167155" y="1819153"/>
                  <a:pt x="1167034" y="1819564"/>
                  <a:pt x="1166791" y="1819918"/>
                </a:cubicBezTo>
                <a:cubicBezTo>
                  <a:pt x="1166549" y="1820272"/>
                  <a:pt x="1166124" y="1820551"/>
                  <a:pt x="1165517" y="1820758"/>
                </a:cubicBezTo>
                <a:cubicBezTo>
                  <a:pt x="1164910" y="1820964"/>
                  <a:pt x="1164121" y="1821141"/>
                  <a:pt x="1163151" y="1821287"/>
                </a:cubicBezTo>
                <a:cubicBezTo>
                  <a:pt x="1162180" y="1821435"/>
                  <a:pt x="1160937" y="1821508"/>
                  <a:pt x="1159419" y="1821508"/>
                </a:cubicBezTo>
                <a:cubicBezTo>
                  <a:pt x="1157963" y="1821508"/>
                  <a:pt x="1156750" y="1821435"/>
                  <a:pt x="1155779" y="1821287"/>
                </a:cubicBezTo>
                <a:cubicBezTo>
                  <a:pt x="1154808" y="1821141"/>
                  <a:pt x="1154035" y="1820964"/>
                  <a:pt x="1153458" y="1820758"/>
                </a:cubicBezTo>
                <a:cubicBezTo>
                  <a:pt x="1152882" y="1820551"/>
                  <a:pt x="1152487" y="1820272"/>
                  <a:pt x="1152275" y="1819918"/>
                </a:cubicBezTo>
                <a:cubicBezTo>
                  <a:pt x="1152063" y="1819564"/>
                  <a:pt x="1151957" y="1819153"/>
                  <a:pt x="1151957" y="1818681"/>
                </a:cubicBezTo>
                <a:lnTo>
                  <a:pt x="1151957" y="1713525"/>
                </a:lnTo>
                <a:cubicBezTo>
                  <a:pt x="1151957" y="1711050"/>
                  <a:pt x="1152615" y="1709283"/>
                  <a:pt x="1153931" y="1708222"/>
                </a:cubicBezTo>
                <a:cubicBezTo>
                  <a:pt x="1155246" y="1707162"/>
                  <a:pt x="1156712" y="1706632"/>
                  <a:pt x="1158328" y="1706632"/>
                </a:cubicBezTo>
                <a:close/>
                <a:moveTo>
                  <a:pt x="691624" y="1706632"/>
                </a:moveTo>
                <a:lnTo>
                  <a:pt x="700955" y="1706632"/>
                </a:lnTo>
                <a:cubicBezTo>
                  <a:pt x="702869" y="1706632"/>
                  <a:pt x="704544" y="1706808"/>
                  <a:pt x="705980" y="1707162"/>
                </a:cubicBezTo>
                <a:cubicBezTo>
                  <a:pt x="707416" y="1707515"/>
                  <a:pt x="708671" y="1708075"/>
                  <a:pt x="709749" y="1708841"/>
                </a:cubicBezTo>
                <a:cubicBezTo>
                  <a:pt x="710826" y="1709607"/>
                  <a:pt x="711723" y="1710579"/>
                  <a:pt x="712441" y="1711757"/>
                </a:cubicBezTo>
                <a:cubicBezTo>
                  <a:pt x="713159" y="1712935"/>
                  <a:pt x="713787" y="1714320"/>
                  <a:pt x="714325" y="1715911"/>
                </a:cubicBezTo>
                <a:lnTo>
                  <a:pt x="747008" y="1798710"/>
                </a:lnTo>
                <a:lnTo>
                  <a:pt x="747450" y="1798710"/>
                </a:lnTo>
                <a:lnTo>
                  <a:pt x="781470" y="1716176"/>
                </a:lnTo>
                <a:cubicBezTo>
                  <a:pt x="782128" y="1714408"/>
                  <a:pt x="782846" y="1712906"/>
                  <a:pt x="783623" y="1711669"/>
                </a:cubicBezTo>
                <a:cubicBezTo>
                  <a:pt x="784402" y="1710432"/>
                  <a:pt x="785256" y="1709445"/>
                  <a:pt x="786183" y="1708708"/>
                </a:cubicBezTo>
                <a:cubicBezTo>
                  <a:pt x="787112" y="1707972"/>
                  <a:pt x="788144" y="1707442"/>
                  <a:pt x="789280" y="1707118"/>
                </a:cubicBezTo>
                <a:cubicBezTo>
                  <a:pt x="790418" y="1706794"/>
                  <a:pt x="791733" y="1706632"/>
                  <a:pt x="793231" y="1706632"/>
                </a:cubicBezTo>
                <a:lnTo>
                  <a:pt x="803015" y="1706632"/>
                </a:lnTo>
                <a:cubicBezTo>
                  <a:pt x="803913" y="1706632"/>
                  <a:pt x="804765" y="1706765"/>
                  <a:pt x="805572" y="1707029"/>
                </a:cubicBezTo>
                <a:cubicBezTo>
                  <a:pt x="806381" y="1707295"/>
                  <a:pt x="807068" y="1707707"/>
                  <a:pt x="807637" y="1708267"/>
                </a:cubicBezTo>
                <a:cubicBezTo>
                  <a:pt x="808207" y="1708827"/>
                  <a:pt x="808671" y="1709534"/>
                  <a:pt x="809029" y="1710388"/>
                </a:cubicBezTo>
                <a:cubicBezTo>
                  <a:pt x="809389" y="1711242"/>
                  <a:pt x="809568" y="1712287"/>
                  <a:pt x="809568" y="1713525"/>
                </a:cubicBezTo>
                <a:lnTo>
                  <a:pt x="809568" y="1818681"/>
                </a:lnTo>
                <a:cubicBezTo>
                  <a:pt x="809568" y="1819153"/>
                  <a:pt x="809446" y="1819564"/>
                  <a:pt x="809204" y="1819918"/>
                </a:cubicBezTo>
                <a:cubicBezTo>
                  <a:pt x="808961" y="1820272"/>
                  <a:pt x="808536" y="1820551"/>
                  <a:pt x="807929" y="1820758"/>
                </a:cubicBezTo>
                <a:cubicBezTo>
                  <a:pt x="807323" y="1820964"/>
                  <a:pt x="806549" y="1821141"/>
                  <a:pt x="805609" y="1821287"/>
                </a:cubicBezTo>
                <a:cubicBezTo>
                  <a:pt x="804670" y="1821435"/>
                  <a:pt x="803441" y="1821508"/>
                  <a:pt x="801922" y="1821508"/>
                </a:cubicBezTo>
                <a:cubicBezTo>
                  <a:pt x="800529" y="1821508"/>
                  <a:pt x="799330" y="1821435"/>
                  <a:pt x="798329" y="1821287"/>
                </a:cubicBezTo>
                <a:cubicBezTo>
                  <a:pt x="797329" y="1821141"/>
                  <a:pt x="796541" y="1820964"/>
                  <a:pt x="795962" y="1820758"/>
                </a:cubicBezTo>
                <a:cubicBezTo>
                  <a:pt x="795387" y="1820551"/>
                  <a:pt x="794978" y="1820272"/>
                  <a:pt x="794735" y="1819918"/>
                </a:cubicBezTo>
                <a:cubicBezTo>
                  <a:pt x="794492" y="1819564"/>
                  <a:pt x="794371" y="1819153"/>
                  <a:pt x="794371" y="1818681"/>
                </a:cubicBezTo>
                <a:lnTo>
                  <a:pt x="794371" y="1719092"/>
                </a:lnTo>
                <a:lnTo>
                  <a:pt x="794194" y="1719092"/>
                </a:lnTo>
                <a:lnTo>
                  <a:pt x="753899" y="1819123"/>
                </a:lnTo>
                <a:cubicBezTo>
                  <a:pt x="753723" y="1819535"/>
                  <a:pt x="753472" y="1819889"/>
                  <a:pt x="753149" y="1820183"/>
                </a:cubicBezTo>
                <a:cubicBezTo>
                  <a:pt x="752825" y="1820477"/>
                  <a:pt x="752354" y="1820728"/>
                  <a:pt x="751735" y="1820935"/>
                </a:cubicBezTo>
                <a:cubicBezTo>
                  <a:pt x="751116" y="1821141"/>
                  <a:pt x="750379" y="1821287"/>
                  <a:pt x="749526" y="1821376"/>
                </a:cubicBezTo>
                <a:cubicBezTo>
                  <a:pt x="748674" y="1821464"/>
                  <a:pt x="747657" y="1821508"/>
                  <a:pt x="746481" y="1821508"/>
                </a:cubicBezTo>
                <a:cubicBezTo>
                  <a:pt x="745244" y="1821508"/>
                  <a:pt x="744186" y="1821451"/>
                  <a:pt x="743305" y="1821332"/>
                </a:cubicBezTo>
                <a:cubicBezTo>
                  <a:pt x="742419" y="1821214"/>
                  <a:pt x="741684" y="1821053"/>
                  <a:pt x="741095" y="1820846"/>
                </a:cubicBezTo>
                <a:cubicBezTo>
                  <a:pt x="740506" y="1820639"/>
                  <a:pt x="740050" y="1820389"/>
                  <a:pt x="739726" y="1820095"/>
                </a:cubicBezTo>
                <a:cubicBezTo>
                  <a:pt x="739404" y="1819801"/>
                  <a:pt x="739180" y="1819476"/>
                  <a:pt x="739062" y="1819123"/>
                </a:cubicBezTo>
                <a:lnTo>
                  <a:pt x="700540" y="1719092"/>
                </a:lnTo>
                <a:lnTo>
                  <a:pt x="700452" y="1719092"/>
                </a:lnTo>
                <a:lnTo>
                  <a:pt x="700452" y="1818681"/>
                </a:lnTo>
                <a:cubicBezTo>
                  <a:pt x="700452" y="1819153"/>
                  <a:pt x="700331" y="1819564"/>
                  <a:pt x="700088" y="1819918"/>
                </a:cubicBezTo>
                <a:cubicBezTo>
                  <a:pt x="699845" y="1820272"/>
                  <a:pt x="699420" y="1820551"/>
                  <a:pt x="698813" y="1820758"/>
                </a:cubicBezTo>
                <a:cubicBezTo>
                  <a:pt x="698206" y="1820964"/>
                  <a:pt x="697417" y="1821141"/>
                  <a:pt x="696446" y="1821287"/>
                </a:cubicBezTo>
                <a:cubicBezTo>
                  <a:pt x="695475" y="1821435"/>
                  <a:pt x="694232" y="1821508"/>
                  <a:pt x="692716" y="1821508"/>
                </a:cubicBezTo>
                <a:cubicBezTo>
                  <a:pt x="691260" y="1821508"/>
                  <a:pt x="690045" y="1821435"/>
                  <a:pt x="689076" y="1821287"/>
                </a:cubicBezTo>
                <a:cubicBezTo>
                  <a:pt x="688105" y="1821141"/>
                  <a:pt x="687331" y="1820964"/>
                  <a:pt x="686755" y="1820758"/>
                </a:cubicBezTo>
                <a:cubicBezTo>
                  <a:pt x="686178" y="1820551"/>
                  <a:pt x="685782" y="1820272"/>
                  <a:pt x="685571" y="1819918"/>
                </a:cubicBezTo>
                <a:cubicBezTo>
                  <a:pt x="685358" y="1819564"/>
                  <a:pt x="685253" y="1819153"/>
                  <a:pt x="685253" y="1818681"/>
                </a:cubicBezTo>
                <a:lnTo>
                  <a:pt x="685253" y="1713525"/>
                </a:lnTo>
                <a:cubicBezTo>
                  <a:pt x="685253" y="1711050"/>
                  <a:pt x="685911" y="1709283"/>
                  <a:pt x="687226" y="1708222"/>
                </a:cubicBezTo>
                <a:cubicBezTo>
                  <a:pt x="688543" y="1707162"/>
                  <a:pt x="690007" y="1706632"/>
                  <a:pt x="691624" y="1706632"/>
                </a:cubicBezTo>
                <a:close/>
                <a:moveTo>
                  <a:pt x="215347" y="1706632"/>
                </a:moveTo>
                <a:lnTo>
                  <a:pt x="224679" y="1706632"/>
                </a:lnTo>
                <a:cubicBezTo>
                  <a:pt x="226593" y="1706632"/>
                  <a:pt x="228267" y="1706808"/>
                  <a:pt x="229703" y="1707162"/>
                </a:cubicBezTo>
                <a:cubicBezTo>
                  <a:pt x="231139" y="1707515"/>
                  <a:pt x="232396" y="1708075"/>
                  <a:pt x="233472" y="1708841"/>
                </a:cubicBezTo>
                <a:cubicBezTo>
                  <a:pt x="234549" y="1709607"/>
                  <a:pt x="235446" y="1710579"/>
                  <a:pt x="236164" y="1711757"/>
                </a:cubicBezTo>
                <a:cubicBezTo>
                  <a:pt x="236882" y="1712935"/>
                  <a:pt x="237510" y="1714320"/>
                  <a:pt x="238049" y="1715911"/>
                </a:cubicBezTo>
                <a:lnTo>
                  <a:pt x="270743" y="1798710"/>
                </a:lnTo>
                <a:lnTo>
                  <a:pt x="271185" y="1798710"/>
                </a:lnTo>
                <a:lnTo>
                  <a:pt x="305206" y="1716176"/>
                </a:lnTo>
                <a:cubicBezTo>
                  <a:pt x="305864" y="1714408"/>
                  <a:pt x="306583" y="1712906"/>
                  <a:pt x="307361" y="1711669"/>
                </a:cubicBezTo>
                <a:cubicBezTo>
                  <a:pt x="308139" y="1710432"/>
                  <a:pt x="308992" y="1709445"/>
                  <a:pt x="309920" y="1708708"/>
                </a:cubicBezTo>
                <a:cubicBezTo>
                  <a:pt x="310848" y="1707972"/>
                  <a:pt x="311880" y="1707442"/>
                  <a:pt x="313017" y="1707118"/>
                </a:cubicBezTo>
                <a:cubicBezTo>
                  <a:pt x="314154" y="1706794"/>
                  <a:pt x="315471" y="1706632"/>
                  <a:pt x="316967" y="1706632"/>
                </a:cubicBezTo>
                <a:lnTo>
                  <a:pt x="326753" y="1706632"/>
                </a:lnTo>
                <a:cubicBezTo>
                  <a:pt x="327651" y="1706632"/>
                  <a:pt x="328504" y="1706765"/>
                  <a:pt x="329312" y="1707029"/>
                </a:cubicBezTo>
                <a:cubicBezTo>
                  <a:pt x="330119" y="1707295"/>
                  <a:pt x="330808" y="1707707"/>
                  <a:pt x="331377" y="1708267"/>
                </a:cubicBezTo>
                <a:cubicBezTo>
                  <a:pt x="331945" y="1708827"/>
                  <a:pt x="332409" y="1709534"/>
                  <a:pt x="332768" y="1710388"/>
                </a:cubicBezTo>
                <a:cubicBezTo>
                  <a:pt x="333127" y="1711242"/>
                  <a:pt x="333307" y="1712287"/>
                  <a:pt x="333307" y="1713525"/>
                </a:cubicBezTo>
                <a:lnTo>
                  <a:pt x="333307" y="1818681"/>
                </a:lnTo>
                <a:cubicBezTo>
                  <a:pt x="333307" y="1819153"/>
                  <a:pt x="333186" y="1819564"/>
                  <a:pt x="332943" y="1819918"/>
                </a:cubicBezTo>
                <a:cubicBezTo>
                  <a:pt x="332700" y="1820272"/>
                  <a:pt x="332276" y="1820551"/>
                  <a:pt x="331669" y="1820758"/>
                </a:cubicBezTo>
                <a:cubicBezTo>
                  <a:pt x="331062" y="1820964"/>
                  <a:pt x="330288" y="1821141"/>
                  <a:pt x="329348" y="1821287"/>
                </a:cubicBezTo>
                <a:cubicBezTo>
                  <a:pt x="328407" y="1821435"/>
                  <a:pt x="327179" y="1821508"/>
                  <a:pt x="325662" y="1821508"/>
                </a:cubicBezTo>
                <a:cubicBezTo>
                  <a:pt x="324266" y="1821508"/>
                  <a:pt x="323068" y="1821435"/>
                  <a:pt x="322067" y="1821287"/>
                </a:cubicBezTo>
                <a:cubicBezTo>
                  <a:pt x="321066" y="1821141"/>
                  <a:pt x="320277" y="1820964"/>
                  <a:pt x="319701" y="1820758"/>
                </a:cubicBezTo>
                <a:cubicBezTo>
                  <a:pt x="319124" y="1820551"/>
                  <a:pt x="318714" y="1820272"/>
                  <a:pt x="318472" y="1819918"/>
                </a:cubicBezTo>
                <a:cubicBezTo>
                  <a:pt x="318229" y="1819564"/>
                  <a:pt x="318108" y="1819153"/>
                  <a:pt x="318108" y="1818681"/>
                </a:cubicBezTo>
                <a:lnTo>
                  <a:pt x="318108" y="1719092"/>
                </a:lnTo>
                <a:lnTo>
                  <a:pt x="317931" y="1719092"/>
                </a:lnTo>
                <a:lnTo>
                  <a:pt x="277636" y="1819123"/>
                </a:lnTo>
                <a:cubicBezTo>
                  <a:pt x="277459" y="1819535"/>
                  <a:pt x="277209" y="1819889"/>
                  <a:pt x="276885" y="1820183"/>
                </a:cubicBezTo>
                <a:cubicBezTo>
                  <a:pt x="276561" y="1820477"/>
                  <a:pt x="276090" y="1820728"/>
                  <a:pt x="275471" y="1820935"/>
                </a:cubicBezTo>
                <a:cubicBezTo>
                  <a:pt x="274853" y="1821141"/>
                  <a:pt x="274116" y="1821287"/>
                  <a:pt x="273262" y="1821376"/>
                </a:cubicBezTo>
                <a:cubicBezTo>
                  <a:pt x="272408" y="1821464"/>
                  <a:pt x="271391" y="1821508"/>
                  <a:pt x="270213" y="1821508"/>
                </a:cubicBezTo>
                <a:cubicBezTo>
                  <a:pt x="268976" y="1821508"/>
                  <a:pt x="267916" y="1821451"/>
                  <a:pt x="267032" y="1821332"/>
                </a:cubicBezTo>
                <a:cubicBezTo>
                  <a:pt x="266149" y="1821214"/>
                  <a:pt x="265412" y="1821053"/>
                  <a:pt x="264823" y="1820846"/>
                </a:cubicBezTo>
                <a:cubicBezTo>
                  <a:pt x="264234" y="1820639"/>
                  <a:pt x="263777" y="1820389"/>
                  <a:pt x="263453" y="1820095"/>
                </a:cubicBezTo>
                <a:cubicBezTo>
                  <a:pt x="263129" y="1819801"/>
                  <a:pt x="262909" y="1819476"/>
                  <a:pt x="262791" y="1819123"/>
                </a:cubicBezTo>
                <a:lnTo>
                  <a:pt x="224263" y="1719092"/>
                </a:lnTo>
                <a:lnTo>
                  <a:pt x="224175" y="1719092"/>
                </a:lnTo>
                <a:lnTo>
                  <a:pt x="224175" y="1818681"/>
                </a:lnTo>
                <a:cubicBezTo>
                  <a:pt x="224175" y="1819153"/>
                  <a:pt x="224054" y="1819564"/>
                  <a:pt x="223811" y="1819918"/>
                </a:cubicBezTo>
                <a:cubicBezTo>
                  <a:pt x="223569" y="1820272"/>
                  <a:pt x="223144" y="1820551"/>
                  <a:pt x="222537" y="1820758"/>
                </a:cubicBezTo>
                <a:cubicBezTo>
                  <a:pt x="221930" y="1820964"/>
                  <a:pt x="221141" y="1821141"/>
                  <a:pt x="220170" y="1821287"/>
                </a:cubicBezTo>
                <a:cubicBezTo>
                  <a:pt x="219199" y="1821435"/>
                  <a:pt x="217956" y="1821508"/>
                  <a:pt x="216439" y="1821508"/>
                </a:cubicBezTo>
                <a:cubicBezTo>
                  <a:pt x="214983" y="1821508"/>
                  <a:pt x="213769" y="1821435"/>
                  <a:pt x="212799" y="1821287"/>
                </a:cubicBezTo>
                <a:cubicBezTo>
                  <a:pt x="211828" y="1821141"/>
                  <a:pt x="211054" y="1820964"/>
                  <a:pt x="210478" y="1820758"/>
                </a:cubicBezTo>
                <a:cubicBezTo>
                  <a:pt x="209901" y="1820551"/>
                  <a:pt x="209506" y="1820272"/>
                  <a:pt x="209294" y="1819918"/>
                </a:cubicBezTo>
                <a:cubicBezTo>
                  <a:pt x="209082" y="1819564"/>
                  <a:pt x="208976" y="1819153"/>
                  <a:pt x="208976" y="1818681"/>
                </a:cubicBezTo>
                <a:lnTo>
                  <a:pt x="208976" y="1713525"/>
                </a:lnTo>
                <a:cubicBezTo>
                  <a:pt x="208976" y="1711050"/>
                  <a:pt x="209634" y="1709283"/>
                  <a:pt x="210950" y="1708222"/>
                </a:cubicBezTo>
                <a:cubicBezTo>
                  <a:pt x="212265" y="1707162"/>
                  <a:pt x="213731" y="1706632"/>
                  <a:pt x="215347" y="1706632"/>
                </a:cubicBezTo>
                <a:close/>
                <a:moveTo>
                  <a:pt x="8388985" y="1706102"/>
                </a:moveTo>
                <a:cubicBezTo>
                  <a:pt x="8390459" y="1706102"/>
                  <a:pt x="8391681" y="1706176"/>
                  <a:pt x="8392653" y="1706323"/>
                </a:cubicBezTo>
                <a:cubicBezTo>
                  <a:pt x="8393625" y="1706470"/>
                  <a:pt x="8394405" y="1706647"/>
                  <a:pt x="8394994" y="1706853"/>
                </a:cubicBezTo>
                <a:cubicBezTo>
                  <a:pt x="8395584" y="1707059"/>
                  <a:pt x="8395996" y="1707339"/>
                  <a:pt x="8396231" y="1707692"/>
                </a:cubicBezTo>
                <a:cubicBezTo>
                  <a:pt x="8396467" y="1708046"/>
                  <a:pt x="8396585" y="1708458"/>
                  <a:pt x="8396585" y="1708929"/>
                </a:cubicBezTo>
                <a:lnTo>
                  <a:pt x="8396585" y="1754703"/>
                </a:lnTo>
                <a:lnTo>
                  <a:pt x="8448633" y="1754703"/>
                </a:lnTo>
                <a:lnTo>
                  <a:pt x="8448633" y="1708929"/>
                </a:lnTo>
                <a:cubicBezTo>
                  <a:pt x="8448633" y="1708458"/>
                  <a:pt x="8448751" y="1708046"/>
                  <a:pt x="8448986" y="1707692"/>
                </a:cubicBezTo>
                <a:cubicBezTo>
                  <a:pt x="8449222" y="1707339"/>
                  <a:pt x="8449635" y="1707059"/>
                  <a:pt x="8450223" y="1706853"/>
                </a:cubicBezTo>
                <a:cubicBezTo>
                  <a:pt x="8450813" y="1706647"/>
                  <a:pt x="8451579" y="1706470"/>
                  <a:pt x="8452521" y="1706323"/>
                </a:cubicBezTo>
                <a:cubicBezTo>
                  <a:pt x="8453464" y="1706176"/>
                  <a:pt x="8454701" y="1706102"/>
                  <a:pt x="8456232" y="1706102"/>
                </a:cubicBezTo>
                <a:cubicBezTo>
                  <a:pt x="8457646" y="1706102"/>
                  <a:pt x="8458839" y="1706176"/>
                  <a:pt x="8459811" y="1706323"/>
                </a:cubicBezTo>
                <a:cubicBezTo>
                  <a:pt x="8460783" y="1706470"/>
                  <a:pt x="8461564" y="1706647"/>
                  <a:pt x="8462153" y="1706853"/>
                </a:cubicBezTo>
                <a:cubicBezTo>
                  <a:pt x="8462743" y="1707059"/>
                  <a:pt x="8463155" y="1707339"/>
                  <a:pt x="8463390" y="1707692"/>
                </a:cubicBezTo>
                <a:cubicBezTo>
                  <a:pt x="8463626" y="1708046"/>
                  <a:pt x="8463744" y="1708458"/>
                  <a:pt x="8463744" y="1708929"/>
                </a:cubicBezTo>
                <a:lnTo>
                  <a:pt x="8463744" y="1818681"/>
                </a:lnTo>
                <a:cubicBezTo>
                  <a:pt x="8463744" y="1819153"/>
                  <a:pt x="8463626" y="1819564"/>
                  <a:pt x="8463390" y="1819918"/>
                </a:cubicBezTo>
                <a:cubicBezTo>
                  <a:pt x="8463155" y="1820272"/>
                  <a:pt x="8462743" y="1820551"/>
                  <a:pt x="8462153" y="1820758"/>
                </a:cubicBezTo>
                <a:cubicBezTo>
                  <a:pt x="8461564" y="1820964"/>
                  <a:pt x="8460783" y="1821141"/>
                  <a:pt x="8459811" y="1821287"/>
                </a:cubicBezTo>
                <a:cubicBezTo>
                  <a:pt x="8458839" y="1821435"/>
                  <a:pt x="8457646" y="1821508"/>
                  <a:pt x="8456232" y="1821508"/>
                </a:cubicBezTo>
                <a:cubicBezTo>
                  <a:pt x="8454701" y="1821508"/>
                  <a:pt x="8453464" y="1821435"/>
                  <a:pt x="8452521" y="1821287"/>
                </a:cubicBezTo>
                <a:cubicBezTo>
                  <a:pt x="8451579" y="1821141"/>
                  <a:pt x="8450813" y="1820964"/>
                  <a:pt x="8450223" y="1820758"/>
                </a:cubicBezTo>
                <a:cubicBezTo>
                  <a:pt x="8449635" y="1820551"/>
                  <a:pt x="8449222" y="1820272"/>
                  <a:pt x="8448986" y="1819918"/>
                </a:cubicBezTo>
                <a:cubicBezTo>
                  <a:pt x="8448751" y="1819564"/>
                  <a:pt x="8448633" y="1819153"/>
                  <a:pt x="8448633" y="1818681"/>
                </a:cubicBezTo>
                <a:lnTo>
                  <a:pt x="8448633" y="1767958"/>
                </a:lnTo>
                <a:lnTo>
                  <a:pt x="8396585" y="1767958"/>
                </a:lnTo>
                <a:lnTo>
                  <a:pt x="8396585" y="1818681"/>
                </a:lnTo>
                <a:cubicBezTo>
                  <a:pt x="8396585" y="1819153"/>
                  <a:pt x="8396467" y="1819564"/>
                  <a:pt x="8396231" y="1819918"/>
                </a:cubicBezTo>
                <a:cubicBezTo>
                  <a:pt x="8395996" y="1820272"/>
                  <a:pt x="8395584" y="1820551"/>
                  <a:pt x="8394994" y="1820758"/>
                </a:cubicBezTo>
                <a:cubicBezTo>
                  <a:pt x="8394405" y="1820964"/>
                  <a:pt x="8393625" y="1821141"/>
                  <a:pt x="8392653" y="1821287"/>
                </a:cubicBezTo>
                <a:cubicBezTo>
                  <a:pt x="8391681" y="1821435"/>
                  <a:pt x="8390459" y="1821508"/>
                  <a:pt x="8388985" y="1821508"/>
                </a:cubicBezTo>
                <a:cubicBezTo>
                  <a:pt x="8387572" y="1821508"/>
                  <a:pt x="8386364" y="1821435"/>
                  <a:pt x="8385362" y="1821287"/>
                </a:cubicBezTo>
                <a:cubicBezTo>
                  <a:pt x="8384361" y="1821141"/>
                  <a:pt x="8383566" y="1820964"/>
                  <a:pt x="8382976" y="1820758"/>
                </a:cubicBezTo>
                <a:cubicBezTo>
                  <a:pt x="8382388" y="1820551"/>
                  <a:pt x="8381975" y="1820272"/>
                  <a:pt x="8381739" y="1819918"/>
                </a:cubicBezTo>
                <a:cubicBezTo>
                  <a:pt x="8381504" y="1819564"/>
                  <a:pt x="8381386" y="1819153"/>
                  <a:pt x="8381386" y="1818681"/>
                </a:cubicBezTo>
                <a:lnTo>
                  <a:pt x="8381386" y="1708929"/>
                </a:lnTo>
                <a:cubicBezTo>
                  <a:pt x="8381386" y="1708458"/>
                  <a:pt x="8381504" y="1708046"/>
                  <a:pt x="8381739" y="1707692"/>
                </a:cubicBezTo>
                <a:cubicBezTo>
                  <a:pt x="8381975" y="1707339"/>
                  <a:pt x="8382388" y="1707059"/>
                  <a:pt x="8382976" y="1706853"/>
                </a:cubicBezTo>
                <a:cubicBezTo>
                  <a:pt x="8383566" y="1706647"/>
                  <a:pt x="8384361" y="1706470"/>
                  <a:pt x="8385362" y="1706323"/>
                </a:cubicBezTo>
                <a:cubicBezTo>
                  <a:pt x="8386364" y="1706176"/>
                  <a:pt x="8387572" y="1706102"/>
                  <a:pt x="8388985" y="1706102"/>
                </a:cubicBezTo>
                <a:close/>
                <a:moveTo>
                  <a:pt x="8138401" y="1706102"/>
                </a:moveTo>
                <a:cubicBezTo>
                  <a:pt x="8140168" y="1706102"/>
                  <a:pt x="8141597" y="1706161"/>
                  <a:pt x="8142686" y="1706278"/>
                </a:cubicBezTo>
                <a:cubicBezTo>
                  <a:pt x="8143777" y="1706396"/>
                  <a:pt x="8144646" y="1706558"/>
                  <a:pt x="8145293" y="1706765"/>
                </a:cubicBezTo>
                <a:cubicBezTo>
                  <a:pt x="8145941" y="1706971"/>
                  <a:pt x="8146428" y="1707265"/>
                  <a:pt x="8146751" y="1707648"/>
                </a:cubicBezTo>
                <a:cubicBezTo>
                  <a:pt x="8147076" y="1708031"/>
                  <a:pt x="8147385" y="1708517"/>
                  <a:pt x="8147679" y="1709106"/>
                </a:cubicBezTo>
                <a:lnTo>
                  <a:pt x="8163497" y="1741979"/>
                </a:lnTo>
                <a:cubicBezTo>
                  <a:pt x="8164965" y="1745102"/>
                  <a:pt x="8166432" y="1748370"/>
                  <a:pt x="8167895" y="1751787"/>
                </a:cubicBezTo>
                <a:cubicBezTo>
                  <a:pt x="8169359" y="1755204"/>
                  <a:pt x="8170853" y="1758650"/>
                  <a:pt x="8172377" y="1762127"/>
                </a:cubicBezTo>
                <a:lnTo>
                  <a:pt x="8172552" y="1762127"/>
                </a:lnTo>
                <a:cubicBezTo>
                  <a:pt x="8173899" y="1758768"/>
                  <a:pt x="8175289" y="1755425"/>
                  <a:pt x="8176724" y="1752097"/>
                </a:cubicBezTo>
                <a:cubicBezTo>
                  <a:pt x="8178159" y="1748768"/>
                  <a:pt x="8179612" y="1745484"/>
                  <a:pt x="8181082" y="1742244"/>
                </a:cubicBezTo>
                <a:lnTo>
                  <a:pt x="8196988" y="1709195"/>
                </a:lnTo>
                <a:cubicBezTo>
                  <a:pt x="8197165" y="1708605"/>
                  <a:pt x="8197415" y="1708105"/>
                  <a:pt x="8197739" y="1707692"/>
                </a:cubicBezTo>
                <a:cubicBezTo>
                  <a:pt x="8198063" y="1707280"/>
                  <a:pt x="8198505" y="1706971"/>
                  <a:pt x="8199064" y="1706765"/>
                </a:cubicBezTo>
                <a:cubicBezTo>
                  <a:pt x="8199624" y="1706558"/>
                  <a:pt x="8200405" y="1706396"/>
                  <a:pt x="8201406" y="1706278"/>
                </a:cubicBezTo>
                <a:cubicBezTo>
                  <a:pt x="8202408" y="1706161"/>
                  <a:pt x="8203675" y="1706102"/>
                  <a:pt x="8205206" y="1706102"/>
                </a:cubicBezTo>
                <a:cubicBezTo>
                  <a:pt x="8207327" y="1706102"/>
                  <a:pt x="8208991" y="1706176"/>
                  <a:pt x="8210199" y="1706323"/>
                </a:cubicBezTo>
                <a:cubicBezTo>
                  <a:pt x="8211407" y="1706470"/>
                  <a:pt x="8212246" y="1706750"/>
                  <a:pt x="8212717" y="1707162"/>
                </a:cubicBezTo>
                <a:cubicBezTo>
                  <a:pt x="8213189" y="1707574"/>
                  <a:pt x="8213351" y="1708164"/>
                  <a:pt x="8213203" y="1708929"/>
                </a:cubicBezTo>
                <a:cubicBezTo>
                  <a:pt x="8213056" y="1709695"/>
                  <a:pt x="8212658" y="1710727"/>
                  <a:pt x="8212010" y="1712022"/>
                </a:cubicBezTo>
                <a:lnTo>
                  <a:pt x="8179668" y="1776530"/>
                </a:lnTo>
                <a:lnTo>
                  <a:pt x="8179668" y="1818681"/>
                </a:lnTo>
                <a:cubicBezTo>
                  <a:pt x="8179668" y="1819153"/>
                  <a:pt x="8179551" y="1819564"/>
                  <a:pt x="8179317" y="1819918"/>
                </a:cubicBezTo>
                <a:cubicBezTo>
                  <a:pt x="8179082" y="1820272"/>
                  <a:pt x="8178673" y="1820551"/>
                  <a:pt x="8178087" y="1820758"/>
                </a:cubicBezTo>
                <a:cubicBezTo>
                  <a:pt x="8177501" y="1820964"/>
                  <a:pt x="8176710" y="1821141"/>
                  <a:pt x="8175715" y="1821287"/>
                </a:cubicBezTo>
                <a:cubicBezTo>
                  <a:pt x="8174719" y="1821435"/>
                  <a:pt x="8173518" y="1821508"/>
                  <a:pt x="8172113" y="1821508"/>
                </a:cubicBezTo>
                <a:cubicBezTo>
                  <a:pt x="8170648" y="1821508"/>
                  <a:pt x="8169433" y="1821435"/>
                  <a:pt x="8168466" y="1821287"/>
                </a:cubicBezTo>
                <a:cubicBezTo>
                  <a:pt x="8167500" y="1821141"/>
                  <a:pt x="8166709" y="1820964"/>
                  <a:pt x="8166094" y="1820758"/>
                </a:cubicBezTo>
                <a:cubicBezTo>
                  <a:pt x="8165479" y="1820551"/>
                  <a:pt x="8165055" y="1820272"/>
                  <a:pt x="8164821" y="1819918"/>
                </a:cubicBezTo>
                <a:cubicBezTo>
                  <a:pt x="8164586" y="1819564"/>
                  <a:pt x="8164469" y="1819153"/>
                  <a:pt x="8164469" y="1818681"/>
                </a:cubicBezTo>
                <a:lnTo>
                  <a:pt x="8164469" y="1776530"/>
                </a:lnTo>
                <a:lnTo>
                  <a:pt x="8132127" y="1712022"/>
                </a:lnTo>
                <a:cubicBezTo>
                  <a:pt x="8131479" y="1710667"/>
                  <a:pt x="8131081" y="1709607"/>
                  <a:pt x="8130934" y="1708841"/>
                </a:cubicBezTo>
                <a:cubicBezTo>
                  <a:pt x="8130787" y="1708075"/>
                  <a:pt x="8130934" y="1707486"/>
                  <a:pt x="8131376" y="1707074"/>
                </a:cubicBezTo>
                <a:cubicBezTo>
                  <a:pt x="8131817" y="1706661"/>
                  <a:pt x="8132613" y="1706396"/>
                  <a:pt x="8133761" y="1706278"/>
                </a:cubicBezTo>
                <a:cubicBezTo>
                  <a:pt x="8134910" y="1706161"/>
                  <a:pt x="8136457" y="1706102"/>
                  <a:pt x="8138401" y="1706102"/>
                </a:cubicBezTo>
                <a:close/>
                <a:moveTo>
                  <a:pt x="7912736" y="1706102"/>
                </a:moveTo>
                <a:cubicBezTo>
                  <a:pt x="7914209" y="1706102"/>
                  <a:pt x="7915431" y="1706176"/>
                  <a:pt x="7916403" y="1706323"/>
                </a:cubicBezTo>
                <a:cubicBezTo>
                  <a:pt x="7917375" y="1706470"/>
                  <a:pt x="7918156" y="1706647"/>
                  <a:pt x="7918745" y="1706853"/>
                </a:cubicBezTo>
                <a:cubicBezTo>
                  <a:pt x="7919334" y="1707059"/>
                  <a:pt x="7919746" y="1707339"/>
                  <a:pt x="7919982" y="1707692"/>
                </a:cubicBezTo>
                <a:cubicBezTo>
                  <a:pt x="7920218" y="1708046"/>
                  <a:pt x="7920335" y="1708458"/>
                  <a:pt x="7920335" y="1708929"/>
                </a:cubicBezTo>
                <a:lnTo>
                  <a:pt x="7920335" y="1754703"/>
                </a:lnTo>
                <a:lnTo>
                  <a:pt x="7972383" y="1754703"/>
                </a:lnTo>
                <a:lnTo>
                  <a:pt x="7972383" y="1708929"/>
                </a:lnTo>
                <a:cubicBezTo>
                  <a:pt x="7972383" y="1708458"/>
                  <a:pt x="7972501" y="1708046"/>
                  <a:pt x="7972736" y="1707692"/>
                </a:cubicBezTo>
                <a:cubicBezTo>
                  <a:pt x="7972972" y="1707339"/>
                  <a:pt x="7973385" y="1707059"/>
                  <a:pt x="7973973" y="1706853"/>
                </a:cubicBezTo>
                <a:cubicBezTo>
                  <a:pt x="7974563" y="1706647"/>
                  <a:pt x="7975329" y="1706470"/>
                  <a:pt x="7976271" y="1706323"/>
                </a:cubicBezTo>
                <a:cubicBezTo>
                  <a:pt x="7977214" y="1706176"/>
                  <a:pt x="7978451" y="1706102"/>
                  <a:pt x="7979982" y="1706102"/>
                </a:cubicBezTo>
                <a:cubicBezTo>
                  <a:pt x="7981396" y="1706102"/>
                  <a:pt x="7982589" y="1706176"/>
                  <a:pt x="7983561" y="1706323"/>
                </a:cubicBezTo>
                <a:cubicBezTo>
                  <a:pt x="7984533" y="1706470"/>
                  <a:pt x="7985314" y="1706647"/>
                  <a:pt x="7985903" y="1706853"/>
                </a:cubicBezTo>
                <a:cubicBezTo>
                  <a:pt x="7986493" y="1707059"/>
                  <a:pt x="7986905" y="1707339"/>
                  <a:pt x="7987140" y="1707692"/>
                </a:cubicBezTo>
                <a:cubicBezTo>
                  <a:pt x="7987376" y="1708046"/>
                  <a:pt x="7987494" y="1708458"/>
                  <a:pt x="7987494" y="1708929"/>
                </a:cubicBezTo>
                <a:lnTo>
                  <a:pt x="7987494" y="1818681"/>
                </a:lnTo>
                <a:cubicBezTo>
                  <a:pt x="7987494" y="1819153"/>
                  <a:pt x="7987376" y="1819564"/>
                  <a:pt x="7987140" y="1819918"/>
                </a:cubicBezTo>
                <a:cubicBezTo>
                  <a:pt x="7986905" y="1820272"/>
                  <a:pt x="7986493" y="1820551"/>
                  <a:pt x="7985903" y="1820758"/>
                </a:cubicBezTo>
                <a:cubicBezTo>
                  <a:pt x="7985314" y="1820964"/>
                  <a:pt x="7984533" y="1821141"/>
                  <a:pt x="7983561" y="1821287"/>
                </a:cubicBezTo>
                <a:cubicBezTo>
                  <a:pt x="7982589" y="1821435"/>
                  <a:pt x="7981396" y="1821508"/>
                  <a:pt x="7979982" y="1821508"/>
                </a:cubicBezTo>
                <a:cubicBezTo>
                  <a:pt x="7978451" y="1821508"/>
                  <a:pt x="7977214" y="1821435"/>
                  <a:pt x="7976271" y="1821287"/>
                </a:cubicBezTo>
                <a:cubicBezTo>
                  <a:pt x="7975329" y="1821141"/>
                  <a:pt x="7974563" y="1820964"/>
                  <a:pt x="7973973" y="1820758"/>
                </a:cubicBezTo>
                <a:cubicBezTo>
                  <a:pt x="7973385" y="1820551"/>
                  <a:pt x="7972972" y="1820272"/>
                  <a:pt x="7972736" y="1819918"/>
                </a:cubicBezTo>
                <a:cubicBezTo>
                  <a:pt x="7972501" y="1819564"/>
                  <a:pt x="7972383" y="1819153"/>
                  <a:pt x="7972383" y="1818681"/>
                </a:cubicBezTo>
                <a:lnTo>
                  <a:pt x="7972383" y="1767958"/>
                </a:lnTo>
                <a:lnTo>
                  <a:pt x="7920335" y="1767958"/>
                </a:lnTo>
                <a:lnTo>
                  <a:pt x="7920335" y="1818681"/>
                </a:lnTo>
                <a:cubicBezTo>
                  <a:pt x="7920335" y="1819153"/>
                  <a:pt x="7920218" y="1819564"/>
                  <a:pt x="7919982" y="1819918"/>
                </a:cubicBezTo>
                <a:cubicBezTo>
                  <a:pt x="7919746" y="1820272"/>
                  <a:pt x="7919334" y="1820551"/>
                  <a:pt x="7918745" y="1820758"/>
                </a:cubicBezTo>
                <a:cubicBezTo>
                  <a:pt x="7918156" y="1820964"/>
                  <a:pt x="7917375" y="1821141"/>
                  <a:pt x="7916403" y="1821287"/>
                </a:cubicBezTo>
                <a:cubicBezTo>
                  <a:pt x="7915431" y="1821435"/>
                  <a:pt x="7914209" y="1821508"/>
                  <a:pt x="7912736" y="1821508"/>
                </a:cubicBezTo>
                <a:cubicBezTo>
                  <a:pt x="7911322" y="1821508"/>
                  <a:pt x="7910114" y="1821435"/>
                  <a:pt x="7909113" y="1821287"/>
                </a:cubicBezTo>
                <a:cubicBezTo>
                  <a:pt x="7908111" y="1821141"/>
                  <a:pt x="7907316" y="1820964"/>
                  <a:pt x="7906727" y="1820758"/>
                </a:cubicBezTo>
                <a:cubicBezTo>
                  <a:pt x="7906138" y="1820551"/>
                  <a:pt x="7905726" y="1820272"/>
                  <a:pt x="7905490" y="1819918"/>
                </a:cubicBezTo>
                <a:cubicBezTo>
                  <a:pt x="7905254" y="1819564"/>
                  <a:pt x="7905136" y="1819153"/>
                  <a:pt x="7905136" y="1818681"/>
                </a:cubicBezTo>
                <a:lnTo>
                  <a:pt x="7905136" y="1708929"/>
                </a:lnTo>
                <a:cubicBezTo>
                  <a:pt x="7905136" y="1708458"/>
                  <a:pt x="7905254" y="1708046"/>
                  <a:pt x="7905490" y="1707692"/>
                </a:cubicBezTo>
                <a:cubicBezTo>
                  <a:pt x="7905726" y="1707339"/>
                  <a:pt x="7906138" y="1707059"/>
                  <a:pt x="7906727" y="1706853"/>
                </a:cubicBezTo>
                <a:cubicBezTo>
                  <a:pt x="7907316" y="1706647"/>
                  <a:pt x="7908111" y="1706470"/>
                  <a:pt x="7909113" y="1706323"/>
                </a:cubicBezTo>
                <a:cubicBezTo>
                  <a:pt x="7910114" y="1706176"/>
                  <a:pt x="7911322" y="1706102"/>
                  <a:pt x="7912736" y="1706102"/>
                </a:cubicBezTo>
                <a:close/>
                <a:moveTo>
                  <a:pt x="7662151" y="1706102"/>
                </a:moveTo>
                <a:cubicBezTo>
                  <a:pt x="7663918" y="1706102"/>
                  <a:pt x="7665347" y="1706161"/>
                  <a:pt x="7666437" y="1706278"/>
                </a:cubicBezTo>
                <a:cubicBezTo>
                  <a:pt x="7667527" y="1706396"/>
                  <a:pt x="7668396" y="1706558"/>
                  <a:pt x="7669044" y="1706765"/>
                </a:cubicBezTo>
                <a:cubicBezTo>
                  <a:pt x="7669692" y="1706971"/>
                  <a:pt x="7670178" y="1707265"/>
                  <a:pt x="7670502" y="1707648"/>
                </a:cubicBezTo>
                <a:cubicBezTo>
                  <a:pt x="7670826" y="1708031"/>
                  <a:pt x="7671135" y="1708517"/>
                  <a:pt x="7671429" y="1709106"/>
                </a:cubicBezTo>
                <a:lnTo>
                  <a:pt x="7687247" y="1741979"/>
                </a:lnTo>
                <a:cubicBezTo>
                  <a:pt x="7688716" y="1745102"/>
                  <a:pt x="7690182" y="1748370"/>
                  <a:pt x="7691646" y="1751787"/>
                </a:cubicBezTo>
                <a:cubicBezTo>
                  <a:pt x="7693109" y="1755204"/>
                  <a:pt x="7694604" y="1758650"/>
                  <a:pt x="7696127" y="1762127"/>
                </a:cubicBezTo>
                <a:lnTo>
                  <a:pt x="7696302" y="1762127"/>
                </a:lnTo>
                <a:cubicBezTo>
                  <a:pt x="7697649" y="1758768"/>
                  <a:pt x="7699039" y="1755425"/>
                  <a:pt x="7700475" y="1752097"/>
                </a:cubicBezTo>
                <a:cubicBezTo>
                  <a:pt x="7701910" y="1748768"/>
                  <a:pt x="7703362" y="1745484"/>
                  <a:pt x="7704832" y="1742244"/>
                </a:cubicBezTo>
                <a:lnTo>
                  <a:pt x="7720738" y="1709195"/>
                </a:lnTo>
                <a:cubicBezTo>
                  <a:pt x="7720915" y="1708605"/>
                  <a:pt x="7721165" y="1708105"/>
                  <a:pt x="7721489" y="1707692"/>
                </a:cubicBezTo>
                <a:cubicBezTo>
                  <a:pt x="7721814" y="1707280"/>
                  <a:pt x="7722255" y="1706971"/>
                  <a:pt x="7722815" y="1706765"/>
                </a:cubicBezTo>
                <a:cubicBezTo>
                  <a:pt x="7723375" y="1706558"/>
                  <a:pt x="7724155" y="1706396"/>
                  <a:pt x="7725156" y="1706278"/>
                </a:cubicBezTo>
                <a:cubicBezTo>
                  <a:pt x="7726158" y="1706161"/>
                  <a:pt x="7727425" y="1706102"/>
                  <a:pt x="7728956" y="1706102"/>
                </a:cubicBezTo>
                <a:cubicBezTo>
                  <a:pt x="7731077" y="1706102"/>
                  <a:pt x="7732741" y="1706176"/>
                  <a:pt x="7733949" y="1706323"/>
                </a:cubicBezTo>
                <a:cubicBezTo>
                  <a:pt x="7735157" y="1706470"/>
                  <a:pt x="7735996" y="1706750"/>
                  <a:pt x="7736467" y="1707162"/>
                </a:cubicBezTo>
                <a:cubicBezTo>
                  <a:pt x="7736939" y="1707574"/>
                  <a:pt x="7737101" y="1708164"/>
                  <a:pt x="7736953" y="1708929"/>
                </a:cubicBezTo>
                <a:cubicBezTo>
                  <a:pt x="7736806" y="1709695"/>
                  <a:pt x="7736409" y="1710727"/>
                  <a:pt x="7735760" y="1712022"/>
                </a:cubicBezTo>
                <a:lnTo>
                  <a:pt x="7703418" y="1776530"/>
                </a:lnTo>
                <a:lnTo>
                  <a:pt x="7703418" y="1818681"/>
                </a:lnTo>
                <a:cubicBezTo>
                  <a:pt x="7703418" y="1819153"/>
                  <a:pt x="7703301" y="1819564"/>
                  <a:pt x="7703067" y="1819918"/>
                </a:cubicBezTo>
                <a:cubicBezTo>
                  <a:pt x="7702833" y="1820272"/>
                  <a:pt x="7702423" y="1820551"/>
                  <a:pt x="7701837" y="1820758"/>
                </a:cubicBezTo>
                <a:cubicBezTo>
                  <a:pt x="7701251" y="1820964"/>
                  <a:pt x="7700460" y="1821141"/>
                  <a:pt x="7699465" y="1821287"/>
                </a:cubicBezTo>
                <a:cubicBezTo>
                  <a:pt x="7698469" y="1821435"/>
                  <a:pt x="7697269" y="1821508"/>
                  <a:pt x="7695863" y="1821508"/>
                </a:cubicBezTo>
                <a:cubicBezTo>
                  <a:pt x="7694398" y="1821508"/>
                  <a:pt x="7693183" y="1821435"/>
                  <a:pt x="7692217" y="1821287"/>
                </a:cubicBezTo>
                <a:cubicBezTo>
                  <a:pt x="7691250" y="1821141"/>
                  <a:pt x="7690459" y="1820964"/>
                  <a:pt x="7689845" y="1820758"/>
                </a:cubicBezTo>
                <a:cubicBezTo>
                  <a:pt x="7689230" y="1820551"/>
                  <a:pt x="7688805" y="1820272"/>
                  <a:pt x="7688571" y="1819918"/>
                </a:cubicBezTo>
                <a:cubicBezTo>
                  <a:pt x="7688337" y="1819564"/>
                  <a:pt x="7688219" y="1819153"/>
                  <a:pt x="7688219" y="1818681"/>
                </a:cubicBezTo>
                <a:lnTo>
                  <a:pt x="7688219" y="1776530"/>
                </a:lnTo>
                <a:lnTo>
                  <a:pt x="7655877" y="1712022"/>
                </a:lnTo>
                <a:cubicBezTo>
                  <a:pt x="7655229" y="1710667"/>
                  <a:pt x="7654832" y="1709607"/>
                  <a:pt x="7654684" y="1708841"/>
                </a:cubicBezTo>
                <a:cubicBezTo>
                  <a:pt x="7654537" y="1708075"/>
                  <a:pt x="7654684" y="1707486"/>
                  <a:pt x="7655126" y="1707074"/>
                </a:cubicBezTo>
                <a:cubicBezTo>
                  <a:pt x="7655568" y="1706661"/>
                  <a:pt x="7656363" y="1706396"/>
                  <a:pt x="7657512" y="1706278"/>
                </a:cubicBezTo>
                <a:cubicBezTo>
                  <a:pt x="7658660" y="1706161"/>
                  <a:pt x="7660207" y="1706102"/>
                  <a:pt x="7662151" y="1706102"/>
                </a:cubicBezTo>
                <a:close/>
                <a:moveTo>
                  <a:pt x="7446011" y="1706102"/>
                </a:moveTo>
                <a:cubicBezTo>
                  <a:pt x="7447484" y="1706102"/>
                  <a:pt x="7448706" y="1706176"/>
                  <a:pt x="7449678" y="1706323"/>
                </a:cubicBezTo>
                <a:cubicBezTo>
                  <a:pt x="7450650" y="1706470"/>
                  <a:pt x="7451431" y="1706647"/>
                  <a:pt x="7452020" y="1706853"/>
                </a:cubicBezTo>
                <a:cubicBezTo>
                  <a:pt x="7452609" y="1707059"/>
                  <a:pt x="7453021" y="1707339"/>
                  <a:pt x="7453257" y="1707692"/>
                </a:cubicBezTo>
                <a:cubicBezTo>
                  <a:pt x="7453493" y="1708046"/>
                  <a:pt x="7453610" y="1708458"/>
                  <a:pt x="7453610" y="1708929"/>
                </a:cubicBezTo>
                <a:lnTo>
                  <a:pt x="7453610" y="1754703"/>
                </a:lnTo>
                <a:lnTo>
                  <a:pt x="7505658" y="1754703"/>
                </a:lnTo>
                <a:lnTo>
                  <a:pt x="7505658" y="1708929"/>
                </a:lnTo>
                <a:cubicBezTo>
                  <a:pt x="7505658" y="1708458"/>
                  <a:pt x="7505776" y="1708046"/>
                  <a:pt x="7506012" y="1707692"/>
                </a:cubicBezTo>
                <a:cubicBezTo>
                  <a:pt x="7506248" y="1707339"/>
                  <a:pt x="7506660" y="1707059"/>
                  <a:pt x="7507249" y="1706853"/>
                </a:cubicBezTo>
                <a:cubicBezTo>
                  <a:pt x="7507838" y="1706647"/>
                  <a:pt x="7508604" y="1706470"/>
                  <a:pt x="7509546" y="1706323"/>
                </a:cubicBezTo>
                <a:cubicBezTo>
                  <a:pt x="7510489" y="1706176"/>
                  <a:pt x="7511726" y="1706102"/>
                  <a:pt x="7513258" y="1706102"/>
                </a:cubicBezTo>
                <a:cubicBezTo>
                  <a:pt x="7514672" y="1706102"/>
                  <a:pt x="7515865" y="1706176"/>
                  <a:pt x="7516837" y="1706323"/>
                </a:cubicBezTo>
                <a:cubicBezTo>
                  <a:pt x="7517809" y="1706470"/>
                  <a:pt x="7518589" y="1706647"/>
                  <a:pt x="7519178" y="1706853"/>
                </a:cubicBezTo>
                <a:cubicBezTo>
                  <a:pt x="7519768" y="1707059"/>
                  <a:pt x="7520180" y="1707339"/>
                  <a:pt x="7520415" y="1707692"/>
                </a:cubicBezTo>
                <a:cubicBezTo>
                  <a:pt x="7520651" y="1708046"/>
                  <a:pt x="7520769" y="1708458"/>
                  <a:pt x="7520769" y="1708929"/>
                </a:cubicBezTo>
                <a:lnTo>
                  <a:pt x="7520769" y="1818681"/>
                </a:lnTo>
                <a:cubicBezTo>
                  <a:pt x="7520769" y="1819153"/>
                  <a:pt x="7520651" y="1819564"/>
                  <a:pt x="7520415" y="1819918"/>
                </a:cubicBezTo>
                <a:cubicBezTo>
                  <a:pt x="7520180" y="1820272"/>
                  <a:pt x="7519768" y="1820551"/>
                  <a:pt x="7519178" y="1820758"/>
                </a:cubicBezTo>
                <a:cubicBezTo>
                  <a:pt x="7518589" y="1820964"/>
                  <a:pt x="7517809" y="1821141"/>
                  <a:pt x="7516837" y="1821287"/>
                </a:cubicBezTo>
                <a:cubicBezTo>
                  <a:pt x="7515865" y="1821435"/>
                  <a:pt x="7514672" y="1821508"/>
                  <a:pt x="7513258" y="1821508"/>
                </a:cubicBezTo>
                <a:cubicBezTo>
                  <a:pt x="7511726" y="1821508"/>
                  <a:pt x="7510489" y="1821435"/>
                  <a:pt x="7509546" y="1821287"/>
                </a:cubicBezTo>
                <a:cubicBezTo>
                  <a:pt x="7508604" y="1821141"/>
                  <a:pt x="7507838" y="1820964"/>
                  <a:pt x="7507249" y="1820758"/>
                </a:cubicBezTo>
                <a:cubicBezTo>
                  <a:pt x="7506660" y="1820551"/>
                  <a:pt x="7506248" y="1820272"/>
                  <a:pt x="7506012" y="1819918"/>
                </a:cubicBezTo>
                <a:cubicBezTo>
                  <a:pt x="7505776" y="1819564"/>
                  <a:pt x="7505658" y="1819153"/>
                  <a:pt x="7505658" y="1818681"/>
                </a:cubicBezTo>
                <a:lnTo>
                  <a:pt x="7505658" y="1767958"/>
                </a:lnTo>
                <a:lnTo>
                  <a:pt x="7453610" y="1767958"/>
                </a:lnTo>
                <a:lnTo>
                  <a:pt x="7453610" y="1818681"/>
                </a:lnTo>
                <a:cubicBezTo>
                  <a:pt x="7453610" y="1819153"/>
                  <a:pt x="7453493" y="1819564"/>
                  <a:pt x="7453257" y="1819918"/>
                </a:cubicBezTo>
                <a:cubicBezTo>
                  <a:pt x="7453021" y="1820272"/>
                  <a:pt x="7452609" y="1820551"/>
                  <a:pt x="7452020" y="1820758"/>
                </a:cubicBezTo>
                <a:cubicBezTo>
                  <a:pt x="7451431" y="1820964"/>
                  <a:pt x="7450650" y="1821141"/>
                  <a:pt x="7449678" y="1821287"/>
                </a:cubicBezTo>
                <a:cubicBezTo>
                  <a:pt x="7448706" y="1821435"/>
                  <a:pt x="7447484" y="1821508"/>
                  <a:pt x="7446011" y="1821508"/>
                </a:cubicBezTo>
                <a:cubicBezTo>
                  <a:pt x="7444597" y="1821508"/>
                  <a:pt x="7443389" y="1821435"/>
                  <a:pt x="7442388" y="1821287"/>
                </a:cubicBezTo>
                <a:cubicBezTo>
                  <a:pt x="7441386" y="1821141"/>
                  <a:pt x="7440591" y="1820964"/>
                  <a:pt x="7440002" y="1820758"/>
                </a:cubicBezTo>
                <a:cubicBezTo>
                  <a:pt x="7439413" y="1820551"/>
                  <a:pt x="7439001" y="1820272"/>
                  <a:pt x="7438765" y="1819918"/>
                </a:cubicBezTo>
                <a:cubicBezTo>
                  <a:pt x="7438529" y="1819564"/>
                  <a:pt x="7438411" y="1819153"/>
                  <a:pt x="7438411" y="1818681"/>
                </a:cubicBezTo>
                <a:lnTo>
                  <a:pt x="7438411" y="1708929"/>
                </a:lnTo>
                <a:cubicBezTo>
                  <a:pt x="7438411" y="1708458"/>
                  <a:pt x="7438529" y="1708046"/>
                  <a:pt x="7438765" y="1707692"/>
                </a:cubicBezTo>
                <a:cubicBezTo>
                  <a:pt x="7439001" y="1707339"/>
                  <a:pt x="7439413" y="1707059"/>
                  <a:pt x="7440002" y="1706853"/>
                </a:cubicBezTo>
                <a:cubicBezTo>
                  <a:pt x="7440591" y="1706647"/>
                  <a:pt x="7441386" y="1706470"/>
                  <a:pt x="7442388" y="1706323"/>
                </a:cubicBezTo>
                <a:cubicBezTo>
                  <a:pt x="7443389" y="1706176"/>
                  <a:pt x="7444597" y="1706102"/>
                  <a:pt x="7446011" y="1706102"/>
                </a:cubicBezTo>
                <a:close/>
                <a:moveTo>
                  <a:pt x="7195426" y="1706102"/>
                </a:moveTo>
                <a:cubicBezTo>
                  <a:pt x="7197193" y="1706102"/>
                  <a:pt x="7198622" y="1706161"/>
                  <a:pt x="7199712" y="1706278"/>
                </a:cubicBezTo>
                <a:cubicBezTo>
                  <a:pt x="7200802" y="1706396"/>
                  <a:pt x="7201671" y="1706558"/>
                  <a:pt x="7202319" y="1706765"/>
                </a:cubicBezTo>
                <a:cubicBezTo>
                  <a:pt x="7202967" y="1706971"/>
                  <a:pt x="7203453" y="1707265"/>
                  <a:pt x="7203777" y="1707648"/>
                </a:cubicBezTo>
                <a:cubicBezTo>
                  <a:pt x="7204101" y="1708031"/>
                  <a:pt x="7204410" y="1708517"/>
                  <a:pt x="7204704" y="1709106"/>
                </a:cubicBezTo>
                <a:lnTo>
                  <a:pt x="7220522" y="1741979"/>
                </a:lnTo>
                <a:cubicBezTo>
                  <a:pt x="7221991" y="1745102"/>
                  <a:pt x="7223457" y="1748370"/>
                  <a:pt x="7224921" y="1751787"/>
                </a:cubicBezTo>
                <a:cubicBezTo>
                  <a:pt x="7226384" y="1755204"/>
                  <a:pt x="7227879" y="1758650"/>
                  <a:pt x="7229402" y="1762127"/>
                </a:cubicBezTo>
                <a:lnTo>
                  <a:pt x="7229577" y="1762127"/>
                </a:lnTo>
                <a:cubicBezTo>
                  <a:pt x="7230924" y="1758768"/>
                  <a:pt x="7232314" y="1755425"/>
                  <a:pt x="7233750" y="1752097"/>
                </a:cubicBezTo>
                <a:cubicBezTo>
                  <a:pt x="7235185" y="1748768"/>
                  <a:pt x="7236637" y="1745484"/>
                  <a:pt x="7238107" y="1742244"/>
                </a:cubicBezTo>
                <a:lnTo>
                  <a:pt x="7254013" y="1709195"/>
                </a:lnTo>
                <a:cubicBezTo>
                  <a:pt x="7254190" y="1708605"/>
                  <a:pt x="7254440" y="1708105"/>
                  <a:pt x="7254764" y="1707692"/>
                </a:cubicBezTo>
                <a:cubicBezTo>
                  <a:pt x="7255089" y="1707280"/>
                  <a:pt x="7255530" y="1706971"/>
                  <a:pt x="7256090" y="1706765"/>
                </a:cubicBezTo>
                <a:cubicBezTo>
                  <a:pt x="7256650" y="1706558"/>
                  <a:pt x="7257430" y="1706396"/>
                  <a:pt x="7258431" y="1706278"/>
                </a:cubicBezTo>
                <a:cubicBezTo>
                  <a:pt x="7259433" y="1706161"/>
                  <a:pt x="7260700" y="1706102"/>
                  <a:pt x="7262231" y="1706102"/>
                </a:cubicBezTo>
                <a:cubicBezTo>
                  <a:pt x="7264352" y="1706102"/>
                  <a:pt x="7266016" y="1706176"/>
                  <a:pt x="7267224" y="1706323"/>
                </a:cubicBezTo>
                <a:cubicBezTo>
                  <a:pt x="7268432" y="1706470"/>
                  <a:pt x="7269271" y="1706750"/>
                  <a:pt x="7269742" y="1707162"/>
                </a:cubicBezTo>
                <a:cubicBezTo>
                  <a:pt x="7270214" y="1707574"/>
                  <a:pt x="7270376" y="1708164"/>
                  <a:pt x="7270228" y="1708929"/>
                </a:cubicBezTo>
                <a:cubicBezTo>
                  <a:pt x="7270081" y="1709695"/>
                  <a:pt x="7269684" y="1710727"/>
                  <a:pt x="7269035" y="1712022"/>
                </a:cubicBezTo>
                <a:lnTo>
                  <a:pt x="7236693" y="1776530"/>
                </a:lnTo>
                <a:lnTo>
                  <a:pt x="7236693" y="1818681"/>
                </a:lnTo>
                <a:cubicBezTo>
                  <a:pt x="7236693" y="1819153"/>
                  <a:pt x="7236576" y="1819564"/>
                  <a:pt x="7236342" y="1819918"/>
                </a:cubicBezTo>
                <a:cubicBezTo>
                  <a:pt x="7236108" y="1820272"/>
                  <a:pt x="7235698" y="1820551"/>
                  <a:pt x="7235112" y="1820758"/>
                </a:cubicBezTo>
                <a:cubicBezTo>
                  <a:pt x="7234526" y="1820964"/>
                  <a:pt x="7233735" y="1821141"/>
                  <a:pt x="7232740" y="1821287"/>
                </a:cubicBezTo>
                <a:cubicBezTo>
                  <a:pt x="7231744" y="1821435"/>
                  <a:pt x="7230544" y="1821508"/>
                  <a:pt x="7229138" y="1821508"/>
                </a:cubicBezTo>
                <a:cubicBezTo>
                  <a:pt x="7227673" y="1821508"/>
                  <a:pt x="7226458" y="1821435"/>
                  <a:pt x="7225492" y="1821287"/>
                </a:cubicBezTo>
                <a:cubicBezTo>
                  <a:pt x="7224525" y="1821141"/>
                  <a:pt x="7223734" y="1820964"/>
                  <a:pt x="7223120" y="1820758"/>
                </a:cubicBezTo>
                <a:cubicBezTo>
                  <a:pt x="7222505" y="1820551"/>
                  <a:pt x="7222080" y="1820272"/>
                  <a:pt x="7221846" y="1819918"/>
                </a:cubicBezTo>
                <a:cubicBezTo>
                  <a:pt x="7221612" y="1819564"/>
                  <a:pt x="7221494" y="1819153"/>
                  <a:pt x="7221494" y="1818681"/>
                </a:cubicBezTo>
                <a:lnTo>
                  <a:pt x="7221494" y="1776530"/>
                </a:lnTo>
                <a:lnTo>
                  <a:pt x="7189152" y="1712022"/>
                </a:lnTo>
                <a:cubicBezTo>
                  <a:pt x="7188504" y="1710667"/>
                  <a:pt x="7188107" y="1709607"/>
                  <a:pt x="7187959" y="1708841"/>
                </a:cubicBezTo>
                <a:cubicBezTo>
                  <a:pt x="7187812" y="1708075"/>
                  <a:pt x="7187959" y="1707486"/>
                  <a:pt x="7188401" y="1707074"/>
                </a:cubicBezTo>
                <a:cubicBezTo>
                  <a:pt x="7188843" y="1706661"/>
                  <a:pt x="7189638" y="1706396"/>
                  <a:pt x="7190787" y="1706278"/>
                </a:cubicBezTo>
                <a:cubicBezTo>
                  <a:pt x="7191935" y="1706161"/>
                  <a:pt x="7193482" y="1706102"/>
                  <a:pt x="7195426" y="1706102"/>
                </a:cubicBezTo>
                <a:close/>
                <a:moveTo>
                  <a:pt x="6969761" y="1706102"/>
                </a:moveTo>
                <a:cubicBezTo>
                  <a:pt x="6971234" y="1706102"/>
                  <a:pt x="6972456" y="1706176"/>
                  <a:pt x="6973428" y="1706323"/>
                </a:cubicBezTo>
                <a:cubicBezTo>
                  <a:pt x="6974400" y="1706470"/>
                  <a:pt x="6975181" y="1706647"/>
                  <a:pt x="6975770" y="1706853"/>
                </a:cubicBezTo>
                <a:cubicBezTo>
                  <a:pt x="6976359" y="1707059"/>
                  <a:pt x="6976771" y="1707339"/>
                  <a:pt x="6977007" y="1707692"/>
                </a:cubicBezTo>
                <a:cubicBezTo>
                  <a:pt x="6977243" y="1708046"/>
                  <a:pt x="6977360" y="1708458"/>
                  <a:pt x="6977360" y="1708929"/>
                </a:cubicBezTo>
                <a:lnTo>
                  <a:pt x="6977360" y="1754703"/>
                </a:lnTo>
                <a:lnTo>
                  <a:pt x="7029408" y="1754703"/>
                </a:lnTo>
                <a:lnTo>
                  <a:pt x="7029408" y="1708929"/>
                </a:lnTo>
                <a:cubicBezTo>
                  <a:pt x="7029408" y="1708458"/>
                  <a:pt x="7029526" y="1708046"/>
                  <a:pt x="7029762" y="1707692"/>
                </a:cubicBezTo>
                <a:cubicBezTo>
                  <a:pt x="7029998" y="1707339"/>
                  <a:pt x="7030410" y="1707059"/>
                  <a:pt x="7030999" y="1706853"/>
                </a:cubicBezTo>
                <a:cubicBezTo>
                  <a:pt x="7031588" y="1706647"/>
                  <a:pt x="7032354" y="1706470"/>
                  <a:pt x="7033296" y="1706323"/>
                </a:cubicBezTo>
                <a:cubicBezTo>
                  <a:pt x="7034239" y="1706176"/>
                  <a:pt x="7035476" y="1706102"/>
                  <a:pt x="7037008" y="1706102"/>
                </a:cubicBezTo>
                <a:cubicBezTo>
                  <a:pt x="7038422" y="1706102"/>
                  <a:pt x="7039615" y="1706176"/>
                  <a:pt x="7040587" y="1706323"/>
                </a:cubicBezTo>
                <a:cubicBezTo>
                  <a:pt x="7041559" y="1706470"/>
                  <a:pt x="7042339" y="1706647"/>
                  <a:pt x="7042928" y="1706853"/>
                </a:cubicBezTo>
                <a:cubicBezTo>
                  <a:pt x="7043518" y="1707059"/>
                  <a:pt x="7043930" y="1707339"/>
                  <a:pt x="7044165" y="1707692"/>
                </a:cubicBezTo>
                <a:cubicBezTo>
                  <a:pt x="7044401" y="1708046"/>
                  <a:pt x="7044519" y="1708458"/>
                  <a:pt x="7044519" y="1708929"/>
                </a:cubicBezTo>
                <a:lnTo>
                  <a:pt x="7044519" y="1818681"/>
                </a:lnTo>
                <a:cubicBezTo>
                  <a:pt x="7044519" y="1819153"/>
                  <a:pt x="7044401" y="1819564"/>
                  <a:pt x="7044165" y="1819918"/>
                </a:cubicBezTo>
                <a:cubicBezTo>
                  <a:pt x="7043930" y="1820272"/>
                  <a:pt x="7043518" y="1820551"/>
                  <a:pt x="7042928" y="1820758"/>
                </a:cubicBezTo>
                <a:cubicBezTo>
                  <a:pt x="7042339" y="1820964"/>
                  <a:pt x="7041559" y="1821141"/>
                  <a:pt x="7040587" y="1821287"/>
                </a:cubicBezTo>
                <a:cubicBezTo>
                  <a:pt x="7039615" y="1821435"/>
                  <a:pt x="7038422" y="1821508"/>
                  <a:pt x="7037008" y="1821508"/>
                </a:cubicBezTo>
                <a:cubicBezTo>
                  <a:pt x="7035476" y="1821508"/>
                  <a:pt x="7034239" y="1821435"/>
                  <a:pt x="7033296" y="1821287"/>
                </a:cubicBezTo>
                <a:cubicBezTo>
                  <a:pt x="7032354" y="1821141"/>
                  <a:pt x="7031588" y="1820964"/>
                  <a:pt x="7030999" y="1820758"/>
                </a:cubicBezTo>
                <a:cubicBezTo>
                  <a:pt x="7030410" y="1820551"/>
                  <a:pt x="7029998" y="1820272"/>
                  <a:pt x="7029762" y="1819918"/>
                </a:cubicBezTo>
                <a:cubicBezTo>
                  <a:pt x="7029526" y="1819564"/>
                  <a:pt x="7029408" y="1819153"/>
                  <a:pt x="7029408" y="1818681"/>
                </a:cubicBezTo>
                <a:lnTo>
                  <a:pt x="7029408" y="1767958"/>
                </a:lnTo>
                <a:lnTo>
                  <a:pt x="6977360" y="1767958"/>
                </a:lnTo>
                <a:lnTo>
                  <a:pt x="6977360" y="1818681"/>
                </a:lnTo>
                <a:cubicBezTo>
                  <a:pt x="6977360" y="1819153"/>
                  <a:pt x="6977243" y="1819564"/>
                  <a:pt x="6977007" y="1819918"/>
                </a:cubicBezTo>
                <a:cubicBezTo>
                  <a:pt x="6976771" y="1820272"/>
                  <a:pt x="6976359" y="1820551"/>
                  <a:pt x="6975770" y="1820758"/>
                </a:cubicBezTo>
                <a:cubicBezTo>
                  <a:pt x="6975181" y="1820964"/>
                  <a:pt x="6974400" y="1821141"/>
                  <a:pt x="6973428" y="1821287"/>
                </a:cubicBezTo>
                <a:cubicBezTo>
                  <a:pt x="6972456" y="1821435"/>
                  <a:pt x="6971234" y="1821508"/>
                  <a:pt x="6969761" y="1821508"/>
                </a:cubicBezTo>
                <a:cubicBezTo>
                  <a:pt x="6968347" y="1821508"/>
                  <a:pt x="6967139" y="1821435"/>
                  <a:pt x="6966138" y="1821287"/>
                </a:cubicBezTo>
                <a:cubicBezTo>
                  <a:pt x="6965136" y="1821141"/>
                  <a:pt x="6964341" y="1820964"/>
                  <a:pt x="6963752" y="1820758"/>
                </a:cubicBezTo>
                <a:cubicBezTo>
                  <a:pt x="6963163" y="1820551"/>
                  <a:pt x="6962751" y="1820272"/>
                  <a:pt x="6962515" y="1819918"/>
                </a:cubicBezTo>
                <a:cubicBezTo>
                  <a:pt x="6962279" y="1819564"/>
                  <a:pt x="6962161" y="1819153"/>
                  <a:pt x="6962161" y="1818681"/>
                </a:cubicBezTo>
                <a:lnTo>
                  <a:pt x="6962161" y="1708929"/>
                </a:lnTo>
                <a:cubicBezTo>
                  <a:pt x="6962161" y="1708458"/>
                  <a:pt x="6962279" y="1708046"/>
                  <a:pt x="6962515" y="1707692"/>
                </a:cubicBezTo>
                <a:cubicBezTo>
                  <a:pt x="6962751" y="1707339"/>
                  <a:pt x="6963163" y="1707059"/>
                  <a:pt x="6963752" y="1706853"/>
                </a:cubicBezTo>
                <a:cubicBezTo>
                  <a:pt x="6964341" y="1706647"/>
                  <a:pt x="6965136" y="1706470"/>
                  <a:pt x="6966138" y="1706323"/>
                </a:cubicBezTo>
                <a:cubicBezTo>
                  <a:pt x="6967139" y="1706176"/>
                  <a:pt x="6968347" y="1706102"/>
                  <a:pt x="6969761" y="1706102"/>
                </a:cubicBezTo>
                <a:close/>
                <a:moveTo>
                  <a:pt x="6719176" y="1706102"/>
                </a:moveTo>
                <a:cubicBezTo>
                  <a:pt x="6720943" y="1706102"/>
                  <a:pt x="6722372" y="1706161"/>
                  <a:pt x="6723462" y="1706278"/>
                </a:cubicBezTo>
                <a:cubicBezTo>
                  <a:pt x="6724552" y="1706396"/>
                  <a:pt x="6725421" y="1706558"/>
                  <a:pt x="6726069" y="1706765"/>
                </a:cubicBezTo>
                <a:cubicBezTo>
                  <a:pt x="6726717" y="1706971"/>
                  <a:pt x="6727203" y="1707265"/>
                  <a:pt x="6727527" y="1707648"/>
                </a:cubicBezTo>
                <a:cubicBezTo>
                  <a:pt x="6727851" y="1708031"/>
                  <a:pt x="6728160" y="1708517"/>
                  <a:pt x="6728454" y="1709106"/>
                </a:cubicBezTo>
                <a:lnTo>
                  <a:pt x="6744272" y="1741979"/>
                </a:lnTo>
                <a:cubicBezTo>
                  <a:pt x="6745741" y="1745102"/>
                  <a:pt x="6747207" y="1748370"/>
                  <a:pt x="6748671" y="1751787"/>
                </a:cubicBezTo>
                <a:cubicBezTo>
                  <a:pt x="6750134" y="1755204"/>
                  <a:pt x="6751629" y="1758650"/>
                  <a:pt x="6753152" y="1762127"/>
                </a:cubicBezTo>
                <a:lnTo>
                  <a:pt x="6753327" y="1762127"/>
                </a:lnTo>
                <a:cubicBezTo>
                  <a:pt x="6754674" y="1758768"/>
                  <a:pt x="6756064" y="1755425"/>
                  <a:pt x="6757500" y="1752097"/>
                </a:cubicBezTo>
                <a:cubicBezTo>
                  <a:pt x="6758935" y="1748768"/>
                  <a:pt x="6760387" y="1745484"/>
                  <a:pt x="6761857" y="1742244"/>
                </a:cubicBezTo>
                <a:lnTo>
                  <a:pt x="6777763" y="1709195"/>
                </a:lnTo>
                <a:cubicBezTo>
                  <a:pt x="6777940" y="1708605"/>
                  <a:pt x="6778190" y="1708105"/>
                  <a:pt x="6778514" y="1707692"/>
                </a:cubicBezTo>
                <a:cubicBezTo>
                  <a:pt x="6778839" y="1707280"/>
                  <a:pt x="6779280" y="1706971"/>
                  <a:pt x="6779840" y="1706765"/>
                </a:cubicBezTo>
                <a:cubicBezTo>
                  <a:pt x="6780400" y="1706558"/>
                  <a:pt x="6781180" y="1706396"/>
                  <a:pt x="6782181" y="1706278"/>
                </a:cubicBezTo>
                <a:cubicBezTo>
                  <a:pt x="6783183" y="1706161"/>
                  <a:pt x="6784450" y="1706102"/>
                  <a:pt x="6785981" y="1706102"/>
                </a:cubicBezTo>
                <a:cubicBezTo>
                  <a:pt x="6788102" y="1706102"/>
                  <a:pt x="6789766" y="1706176"/>
                  <a:pt x="6790974" y="1706323"/>
                </a:cubicBezTo>
                <a:cubicBezTo>
                  <a:pt x="6792182" y="1706470"/>
                  <a:pt x="6793021" y="1706750"/>
                  <a:pt x="6793492" y="1707162"/>
                </a:cubicBezTo>
                <a:cubicBezTo>
                  <a:pt x="6793964" y="1707574"/>
                  <a:pt x="6794126" y="1708164"/>
                  <a:pt x="6793978" y="1708929"/>
                </a:cubicBezTo>
                <a:cubicBezTo>
                  <a:pt x="6793831" y="1709695"/>
                  <a:pt x="6793434" y="1710727"/>
                  <a:pt x="6792785" y="1712022"/>
                </a:cubicBezTo>
                <a:lnTo>
                  <a:pt x="6760443" y="1776530"/>
                </a:lnTo>
                <a:lnTo>
                  <a:pt x="6760443" y="1818681"/>
                </a:lnTo>
                <a:cubicBezTo>
                  <a:pt x="6760443" y="1819153"/>
                  <a:pt x="6760326" y="1819564"/>
                  <a:pt x="6760092" y="1819918"/>
                </a:cubicBezTo>
                <a:cubicBezTo>
                  <a:pt x="6759858" y="1820272"/>
                  <a:pt x="6759448" y="1820551"/>
                  <a:pt x="6758862" y="1820758"/>
                </a:cubicBezTo>
                <a:cubicBezTo>
                  <a:pt x="6758276" y="1820964"/>
                  <a:pt x="6757485" y="1821141"/>
                  <a:pt x="6756490" y="1821287"/>
                </a:cubicBezTo>
                <a:cubicBezTo>
                  <a:pt x="6755494" y="1821435"/>
                  <a:pt x="6754294" y="1821508"/>
                  <a:pt x="6752888" y="1821508"/>
                </a:cubicBezTo>
                <a:cubicBezTo>
                  <a:pt x="6751423" y="1821508"/>
                  <a:pt x="6750208" y="1821435"/>
                  <a:pt x="6749242" y="1821287"/>
                </a:cubicBezTo>
                <a:cubicBezTo>
                  <a:pt x="6748275" y="1821141"/>
                  <a:pt x="6747484" y="1820964"/>
                  <a:pt x="6746870" y="1820758"/>
                </a:cubicBezTo>
                <a:cubicBezTo>
                  <a:pt x="6746255" y="1820551"/>
                  <a:pt x="6745830" y="1820272"/>
                  <a:pt x="6745596" y="1819918"/>
                </a:cubicBezTo>
                <a:cubicBezTo>
                  <a:pt x="6745362" y="1819564"/>
                  <a:pt x="6745244" y="1819153"/>
                  <a:pt x="6745244" y="1818681"/>
                </a:cubicBezTo>
                <a:lnTo>
                  <a:pt x="6745244" y="1776530"/>
                </a:lnTo>
                <a:lnTo>
                  <a:pt x="6712902" y="1712022"/>
                </a:lnTo>
                <a:cubicBezTo>
                  <a:pt x="6712254" y="1710667"/>
                  <a:pt x="6711857" y="1709607"/>
                  <a:pt x="6711709" y="1708841"/>
                </a:cubicBezTo>
                <a:cubicBezTo>
                  <a:pt x="6711562" y="1708075"/>
                  <a:pt x="6711709" y="1707486"/>
                  <a:pt x="6712151" y="1707074"/>
                </a:cubicBezTo>
                <a:cubicBezTo>
                  <a:pt x="6712593" y="1706661"/>
                  <a:pt x="6713388" y="1706396"/>
                  <a:pt x="6714537" y="1706278"/>
                </a:cubicBezTo>
                <a:cubicBezTo>
                  <a:pt x="6715685" y="1706161"/>
                  <a:pt x="6717232" y="1706102"/>
                  <a:pt x="6719176" y="1706102"/>
                </a:cubicBezTo>
                <a:close/>
                <a:moveTo>
                  <a:pt x="6503036" y="1706102"/>
                </a:moveTo>
                <a:cubicBezTo>
                  <a:pt x="6504509" y="1706102"/>
                  <a:pt x="6505731" y="1706176"/>
                  <a:pt x="6506703" y="1706323"/>
                </a:cubicBezTo>
                <a:cubicBezTo>
                  <a:pt x="6507675" y="1706470"/>
                  <a:pt x="6508456" y="1706647"/>
                  <a:pt x="6509045" y="1706853"/>
                </a:cubicBezTo>
                <a:cubicBezTo>
                  <a:pt x="6509634" y="1707059"/>
                  <a:pt x="6510046" y="1707339"/>
                  <a:pt x="6510282" y="1707692"/>
                </a:cubicBezTo>
                <a:cubicBezTo>
                  <a:pt x="6510518" y="1708046"/>
                  <a:pt x="6510635" y="1708458"/>
                  <a:pt x="6510635" y="1708929"/>
                </a:cubicBezTo>
                <a:lnTo>
                  <a:pt x="6510635" y="1754703"/>
                </a:lnTo>
                <a:lnTo>
                  <a:pt x="6562683" y="1754703"/>
                </a:lnTo>
                <a:lnTo>
                  <a:pt x="6562683" y="1708929"/>
                </a:lnTo>
                <a:cubicBezTo>
                  <a:pt x="6562683" y="1708458"/>
                  <a:pt x="6562801" y="1708046"/>
                  <a:pt x="6563037" y="1707692"/>
                </a:cubicBezTo>
                <a:cubicBezTo>
                  <a:pt x="6563273" y="1707339"/>
                  <a:pt x="6563685" y="1707059"/>
                  <a:pt x="6564274" y="1706853"/>
                </a:cubicBezTo>
                <a:cubicBezTo>
                  <a:pt x="6564863" y="1706647"/>
                  <a:pt x="6565629" y="1706470"/>
                  <a:pt x="6566571" y="1706323"/>
                </a:cubicBezTo>
                <a:cubicBezTo>
                  <a:pt x="6567514" y="1706176"/>
                  <a:pt x="6568751" y="1706102"/>
                  <a:pt x="6570283" y="1706102"/>
                </a:cubicBezTo>
                <a:cubicBezTo>
                  <a:pt x="6571697" y="1706102"/>
                  <a:pt x="6572890" y="1706176"/>
                  <a:pt x="6573862" y="1706323"/>
                </a:cubicBezTo>
                <a:cubicBezTo>
                  <a:pt x="6574834" y="1706470"/>
                  <a:pt x="6575614" y="1706647"/>
                  <a:pt x="6576203" y="1706853"/>
                </a:cubicBezTo>
                <a:cubicBezTo>
                  <a:pt x="6576793" y="1707059"/>
                  <a:pt x="6577205" y="1707339"/>
                  <a:pt x="6577440" y="1707692"/>
                </a:cubicBezTo>
                <a:cubicBezTo>
                  <a:pt x="6577676" y="1708046"/>
                  <a:pt x="6577794" y="1708458"/>
                  <a:pt x="6577794" y="1708929"/>
                </a:cubicBezTo>
                <a:lnTo>
                  <a:pt x="6577794" y="1818681"/>
                </a:lnTo>
                <a:cubicBezTo>
                  <a:pt x="6577794" y="1819153"/>
                  <a:pt x="6577676" y="1819564"/>
                  <a:pt x="6577440" y="1819918"/>
                </a:cubicBezTo>
                <a:cubicBezTo>
                  <a:pt x="6577205" y="1820272"/>
                  <a:pt x="6576793" y="1820551"/>
                  <a:pt x="6576203" y="1820758"/>
                </a:cubicBezTo>
                <a:cubicBezTo>
                  <a:pt x="6575614" y="1820964"/>
                  <a:pt x="6574834" y="1821141"/>
                  <a:pt x="6573862" y="1821287"/>
                </a:cubicBezTo>
                <a:cubicBezTo>
                  <a:pt x="6572890" y="1821435"/>
                  <a:pt x="6571697" y="1821508"/>
                  <a:pt x="6570283" y="1821508"/>
                </a:cubicBezTo>
                <a:cubicBezTo>
                  <a:pt x="6568751" y="1821508"/>
                  <a:pt x="6567514" y="1821435"/>
                  <a:pt x="6566571" y="1821287"/>
                </a:cubicBezTo>
                <a:cubicBezTo>
                  <a:pt x="6565629" y="1821141"/>
                  <a:pt x="6564863" y="1820964"/>
                  <a:pt x="6564274" y="1820758"/>
                </a:cubicBezTo>
                <a:cubicBezTo>
                  <a:pt x="6563685" y="1820551"/>
                  <a:pt x="6563273" y="1820272"/>
                  <a:pt x="6563037" y="1819918"/>
                </a:cubicBezTo>
                <a:cubicBezTo>
                  <a:pt x="6562801" y="1819564"/>
                  <a:pt x="6562683" y="1819153"/>
                  <a:pt x="6562683" y="1818681"/>
                </a:cubicBezTo>
                <a:lnTo>
                  <a:pt x="6562683" y="1767958"/>
                </a:lnTo>
                <a:lnTo>
                  <a:pt x="6510635" y="1767958"/>
                </a:lnTo>
                <a:lnTo>
                  <a:pt x="6510635" y="1818681"/>
                </a:lnTo>
                <a:cubicBezTo>
                  <a:pt x="6510635" y="1819153"/>
                  <a:pt x="6510518" y="1819564"/>
                  <a:pt x="6510282" y="1819918"/>
                </a:cubicBezTo>
                <a:cubicBezTo>
                  <a:pt x="6510046" y="1820272"/>
                  <a:pt x="6509634" y="1820551"/>
                  <a:pt x="6509045" y="1820758"/>
                </a:cubicBezTo>
                <a:cubicBezTo>
                  <a:pt x="6508456" y="1820964"/>
                  <a:pt x="6507675" y="1821141"/>
                  <a:pt x="6506703" y="1821287"/>
                </a:cubicBezTo>
                <a:cubicBezTo>
                  <a:pt x="6505731" y="1821435"/>
                  <a:pt x="6504509" y="1821508"/>
                  <a:pt x="6503036" y="1821508"/>
                </a:cubicBezTo>
                <a:cubicBezTo>
                  <a:pt x="6501622" y="1821508"/>
                  <a:pt x="6500414" y="1821435"/>
                  <a:pt x="6499413" y="1821287"/>
                </a:cubicBezTo>
                <a:cubicBezTo>
                  <a:pt x="6498411" y="1821141"/>
                  <a:pt x="6497616" y="1820964"/>
                  <a:pt x="6497027" y="1820758"/>
                </a:cubicBezTo>
                <a:cubicBezTo>
                  <a:pt x="6496438" y="1820551"/>
                  <a:pt x="6496026" y="1820272"/>
                  <a:pt x="6495790" y="1819918"/>
                </a:cubicBezTo>
                <a:cubicBezTo>
                  <a:pt x="6495554" y="1819564"/>
                  <a:pt x="6495436" y="1819153"/>
                  <a:pt x="6495436" y="1818681"/>
                </a:cubicBezTo>
                <a:lnTo>
                  <a:pt x="6495436" y="1708929"/>
                </a:lnTo>
                <a:cubicBezTo>
                  <a:pt x="6495436" y="1708458"/>
                  <a:pt x="6495554" y="1708046"/>
                  <a:pt x="6495790" y="1707692"/>
                </a:cubicBezTo>
                <a:cubicBezTo>
                  <a:pt x="6496026" y="1707339"/>
                  <a:pt x="6496438" y="1707059"/>
                  <a:pt x="6497027" y="1706853"/>
                </a:cubicBezTo>
                <a:cubicBezTo>
                  <a:pt x="6497616" y="1706647"/>
                  <a:pt x="6498411" y="1706470"/>
                  <a:pt x="6499413" y="1706323"/>
                </a:cubicBezTo>
                <a:cubicBezTo>
                  <a:pt x="6500414" y="1706176"/>
                  <a:pt x="6501622" y="1706102"/>
                  <a:pt x="6503036" y="1706102"/>
                </a:cubicBezTo>
                <a:close/>
                <a:moveTo>
                  <a:pt x="6252451" y="1706102"/>
                </a:moveTo>
                <a:cubicBezTo>
                  <a:pt x="6254218" y="1706102"/>
                  <a:pt x="6255647" y="1706161"/>
                  <a:pt x="6256737" y="1706278"/>
                </a:cubicBezTo>
                <a:cubicBezTo>
                  <a:pt x="6257827" y="1706396"/>
                  <a:pt x="6258696" y="1706558"/>
                  <a:pt x="6259344" y="1706765"/>
                </a:cubicBezTo>
                <a:cubicBezTo>
                  <a:pt x="6259992" y="1706971"/>
                  <a:pt x="6260478" y="1707265"/>
                  <a:pt x="6260802" y="1707648"/>
                </a:cubicBezTo>
                <a:cubicBezTo>
                  <a:pt x="6261126" y="1708031"/>
                  <a:pt x="6261435" y="1708517"/>
                  <a:pt x="6261729" y="1709106"/>
                </a:cubicBezTo>
                <a:lnTo>
                  <a:pt x="6277547" y="1741979"/>
                </a:lnTo>
                <a:cubicBezTo>
                  <a:pt x="6279016" y="1745102"/>
                  <a:pt x="6280482" y="1748370"/>
                  <a:pt x="6281946" y="1751787"/>
                </a:cubicBezTo>
                <a:cubicBezTo>
                  <a:pt x="6283409" y="1755204"/>
                  <a:pt x="6284904" y="1758650"/>
                  <a:pt x="6286427" y="1762127"/>
                </a:cubicBezTo>
                <a:lnTo>
                  <a:pt x="6286602" y="1762127"/>
                </a:lnTo>
                <a:cubicBezTo>
                  <a:pt x="6287949" y="1758768"/>
                  <a:pt x="6289339" y="1755425"/>
                  <a:pt x="6290775" y="1752097"/>
                </a:cubicBezTo>
                <a:cubicBezTo>
                  <a:pt x="6292210" y="1748768"/>
                  <a:pt x="6293662" y="1745484"/>
                  <a:pt x="6295132" y="1742244"/>
                </a:cubicBezTo>
                <a:lnTo>
                  <a:pt x="6311038" y="1709195"/>
                </a:lnTo>
                <a:cubicBezTo>
                  <a:pt x="6311215" y="1708605"/>
                  <a:pt x="6311465" y="1708105"/>
                  <a:pt x="6311789" y="1707692"/>
                </a:cubicBezTo>
                <a:cubicBezTo>
                  <a:pt x="6312114" y="1707280"/>
                  <a:pt x="6312555" y="1706971"/>
                  <a:pt x="6313115" y="1706765"/>
                </a:cubicBezTo>
                <a:cubicBezTo>
                  <a:pt x="6313675" y="1706558"/>
                  <a:pt x="6314455" y="1706396"/>
                  <a:pt x="6315456" y="1706278"/>
                </a:cubicBezTo>
                <a:cubicBezTo>
                  <a:pt x="6316458" y="1706161"/>
                  <a:pt x="6317725" y="1706102"/>
                  <a:pt x="6319256" y="1706102"/>
                </a:cubicBezTo>
                <a:cubicBezTo>
                  <a:pt x="6321377" y="1706102"/>
                  <a:pt x="6323041" y="1706176"/>
                  <a:pt x="6324249" y="1706323"/>
                </a:cubicBezTo>
                <a:cubicBezTo>
                  <a:pt x="6325457" y="1706470"/>
                  <a:pt x="6326296" y="1706750"/>
                  <a:pt x="6326767" y="1707162"/>
                </a:cubicBezTo>
                <a:cubicBezTo>
                  <a:pt x="6327239" y="1707574"/>
                  <a:pt x="6327401" y="1708164"/>
                  <a:pt x="6327253" y="1708929"/>
                </a:cubicBezTo>
                <a:cubicBezTo>
                  <a:pt x="6327106" y="1709695"/>
                  <a:pt x="6326709" y="1710727"/>
                  <a:pt x="6326060" y="1712022"/>
                </a:cubicBezTo>
                <a:lnTo>
                  <a:pt x="6293718" y="1776530"/>
                </a:lnTo>
                <a:lnTo>
                  <a:pt x="6293718" y="1818681"/>
                </a:lnTo>
                <a:cubicBezTo>
                  <a:pt x="6293718" y="1819153"/>
                  <a:pt x="6293601" y="1819564"/>
                  <a:pt x="6293367" y="1819918"/>
                </a:cubicBezTo>
                <a:cubicBezTo>
                  <a:pt x="6293133" y="1820272"/>
                  <a:pt x="6292723" y="1820551"/>
                  <a:pt x="6292137" y="1820758"/>
                </a:cubicBezTo>
                <a:cubicBezTo>
                  <a:pt x="6291551" y="1820964"/>
                  <a:pt x="6290760" y="1821141"/>
                  <a:pt x="6289765" y="1821287"/>
                </a:cubicBezTo>
                <a:cubicBezTo>
                  <a:pt x="6288769" y="1821435"/>
                  <a:pt x="6287569" y="1821508"/>
                  <a:pt x="6286163" y="1821508"/>
                </a:cubicBezTo>
                <a:cubicBezTo>
                  <a:pt x="6284698" y="1821508"/>
                  <a:pt x="6283483" y="1821435"/>
                  <a:pt x="6282517" y="1821287"/>
                </a:cubicBezTo>
                <a:cubicBezTo>
                  <a:pt x="6281550" y="1821141"/>
                  <a:pt x="6280759" y="1820964"/>
                  <a:pt x="6280145" y="1820758"/>
                </a:cubicBezTo>
                <a:cubicBezTo>
                  <a:pt x="6279530" y="1820551"/>
                  <a:pt x="6279105" y="1820272"/>
                  <a:pt x="6278871" y="1819918"/>
                </a:cubicBezTo>
                <a:cubicBezTo>
                  <a:pt x="6278637" y="1819564"/>
                  <a:pt x="6278519" y="1819153"/>
                  <a:pt x="6278519" y="1818681"/>
                </a:cubicBezTo>
                <a:lnTo>
                  <a:pt x="6278519" y="1776530"/>
                </a:lnTo>
                <a:lnTo>
                  <a:pt x="6246177" y="1712022"/>
                </a:lnTo>
                <a:cubicBezTo>
                  <a:pt x="6245529" y="1710667"/>
                  <a:pt x="6245132" y="1709607"/>
                  <a:pt x="6244984" y="1708841"/>
                </a:cubicBezTo>
                <a:cubicBezTo>
                  <a:pt x="6244837" y="1708075"/>
                  <a:pt x="6244984" y="1707486"/>
                  <a:pt x="6245426" y="1707074"/>
                </a:cubicBezTo>
                <a:cubicBezTo>
                  <a:pt x="6245868" y="1706661"/>
                  <a:pt x="6246663" y="1706396"/>
                  <a:pt x="6247812" y="1706278"/>
                </a:cubicBezTo>
                <a:cubicBezTo>
                  <a:pt x="6248960" y="1706161"/>
                  <a:pt x="6250507" y="1706102"/>
                  <a:pt x="6252451" y="1706102"/>
                </a:cubicBezTo>
                <a:close/>
                <a:moveTo>
                  <a:pt x="6026786" y="1706102"/>
                </a:moveTo>
                <a:cubicBezTo>
                  <a:pt x="6028259" y="1706102"/>
                  <a:pt x="6029481" y="1706176"/>
                  <a:pt x="6030453" y="1706323"/>
                </a:cubicBezTo>
                <a:cubicBezTo>
                  <a:pt x="6031425" y="1706470"/>
                  <a:pt x="6032206" y="1706647"/>
                  <a:pt x="6032795" y="1706853"/>
                </a:cubicBezTo>
                <a:cubicBezTo>
                  <a:pt x="6033384" y="1707059"/>
                  <a:pt x="6033796" y="1707339"/>
                  <a:pt x="6034032" y="1707692"/>
                </a:cubicBezTo>
                <a:cubicBezTo>
                  <a:pt x="6034268" y="1708046"/>
                  <a:pt x="6034385" y="1708458"/>
                  <a:pt x="6034385" y="1708929"/>
                </a:cubicBezTo>
                <a:lnTo>
                  <a:pt x="6034385" y="1754703"/>
                </a:lnTo>
                <a:lnTo>
                  <a:pt x="6086433" y="1754703"/>
                </a:lnTo>
                <a:lnTo>
                  <a:pt x="6086433" y="1708929"/>
                </a:lnTo>
                <a:cubicBezTo>
                  <a:pt x="6086433" y="1708458"/>
                  <a:pt x="6086551" y="1708046"/>
                  <a:pt x="6086787" y="1707692"/>
                </a:cubicBezTo>
                <a:cubicBezTo>
                  <a:pt x="6087023" y="1707339"/>
                  <a:pt x="6087435" y="1707059"/>
                  <a:pt x="6088024" y="1706853"/>
                </a:cubicBezTo>
                <a:cubicBezTo>
                  <a:pt x="6088613" y="1706647"/>
                  <a:pt x="6089379" y="1706470"/>
                  <a:pt x="6090321" y="1706323"/>
                </a:cubicBezTo>
                <a:cubicBezTo>
                  <a:pt x="6091264" y="1706176"/>
                  <a:pt x="6092501" y="1706102"/>
                  <a:pt x="6094033" y="1706102"/>
                </a:cubicBezTo>
                <a:cubicBezTo>
                  <a:pt x="6095447" y="1706102"/>
                  <a:pt x="6096640" y="1706176"/>
                  <a:pt x="6097612" y="1706323"/>
                </a:cubicBezTo>
                <a:cubicBezTo>
                  <a:pt x="6098584" y="1706470"/>
                  <a:pt x="6099364" y="1706647"/>
                  <a:pt x="6099953" y="1706853"/>
                </a:cubicBezTo>
                <a:cubicBezTo>
                  <a:pt x="6100543" y="1707059"/>
                  <a:pt x="6100955" y="1707339"/>
                  <a:pt x="6101190" y="1707692"/>
                </a:cubicBezTo>
                <a:cubicBezTo>
                  <a:pt x="6101426" y="1708046"/>
                  <a:pt x="6101544" y="1708458"/>
                  <a:pt x="6101544" y="1708929"/>
                </a:cubicBezTo>
                <a:lnTo>
                  <a:pt x="6101544" y="1818681"/>
                </a:lnTo>
                <a:cubicBezTo>
                  <a:pt x="6101544" y="1819153"/>
                  <a:pt x="6101426" y="1819564"/>
                  <a:pt x="6101190" y="1819918"/>
                </a:cubicBezTo>
                <a:cubicBezTo>
                  <a:pt x="6100955" y="1820272"/>
                  <a:pt x="6100543" y="1820551"/>
                  <a:pt x="6099953" y="1820758"/>
                </a:cubicBezTo>
                <a:cubicBezTo>
                  <a:pt x="6099364" y="1820964"/>
                  <a:pt x="6098584" y="1821141"/>
                  <a:pt x="6097612" y="1821287"/>
                </a:cubicBezTo>
                <a:cubicBezTo>
                  <a:pt x="6096640" y="1821435"/>
                  <a:pt x="6095447" y="1821508"/>
                  <a:pt x="6094033" y="1821508"/>
                </a:cubicBezTo>
                <a:cubicBezTo>
                  <a:pt x="6092501" y="1821508"/>
                  <a:pt x="6091264" y="1821435"/>
                  <a:pt x="6090321" y="1821287"/>
                </a:cubicBezTo>
                <a:cubicBezTo>
                  <a:pt x="6089379" y="1821141"/>
                  <a:pt x="6088613" y="1820964"/>
                  <a:pt x="6088024" y="1820758"/>
                </a:cubicBezTo>
                <a:cubicBezTo>
                  <a:pt x="6087435" y="1820551"/>
                  <a:pt x="6087023" y="1820272"/>
                  <a:pt x="6086787" y="1819918"/>
                </a:cubicBezTo>
                <a:cubicBezTo>
                  <a:pt x="6086551" y="1819564"/>
                  <a:pt x="6086433" y="1819153"/>
                  <a:pt x="6086433" y="1818681"/>
                </a:cubicBezTo>
                <a:lnTo>
                  <a:pt x="6086433" y="1767958"/>
                </a:lnTo>
                <a:lnTo>
                  <a:pt x="6034385" y="1767958"/>
                </a:lnTo>
                <a:lnTo>
                  <a:pt x="6034385" y="1818681"/>
                </a:lnTo>
                <a:cubicBezTo>
                  <a:pt x="6034385" y="1819153"/>
                  <a:pt x="6034268" y="1819564"/>
                  <a:pt x="6034032" y="1819918"/>
                </a:cubicBezTo>
                <a:cubicBezTo>
                  <a:pt x="6033796" y="1820272"/>
                  <a:pt x="6033384" y="1820551"/>
                  <a:pt x="6032795" y="1820758"/>
                </a:cubicBezTo>
                <a:cubicBezTo>
                  <a:pt x="6032206" y="1820964"/>
                  <a:pt x="6031425" y="1821141"/>
                  <a:pt x="6030453" y="1821287"/>
                </a:cubicBezTo>
                <a:cubicBezTo>
                  <a:pt x="6029481" y="1821435"/>
                  <a:pt x="6028259" y="1821508"/>
                  <a:pt x="6026786" y="1821508"/>
                </a:cubicBezTo>
                <a:cubicBezTo>
                  <a:pt x="6025372" y="1821508"/>
                  <a:pt x="6024164" y="1821435"/>
                  <a:pt x="6023163" y="1821287"/>
                </a:cubicBezTo>
                <a:cubicBezTo>
                  <a:pt x="6022161" y="1821141"/>
                  <a:pt x="6021366" y="1820964"/>
                  <a:pt x="6020777" y="1820758"/>
                </a:cubicBezTo>
                <a:cubicBezTo>
                  <a:pt x="6020188" y="1820551"/>
                  <a:pt x="6019776" y="1820272"/>
                  <a:pt x="6019540" y="1819918"/>
                </a:cubicBezTo>
                <a:cubicBezTo>
                  <a:pt x="6019304" y="1819564"/>
                  <a:pt x="6019186" y="1819153"/>
                  <a:pt x="6019186" y="1818681"/>
                </a:cubicBezTo>
                <a:lnTo>
                  <a:pt x="6019186" y="1708929"/>
                </a:lnTo>
                <a:cubicBezTo>
                  <a:pt x="6019186" y="1708458"/>
                  <a:pt x="6019304" y="1708046"/>
                  <a:pt x="6019540" y="1707692"/>
                </a:cubicBezTo>
                <a:cubicBezTo>
                  <a:pt x="6019776" y="1707339"/>
                  <a:pt x="6020188" y="1707059"/>
                  <a:pt x="6020777" y="1706853"/>
                </a:cubicBezTo>
                <a:cubicBezTo>
                  <a:pt x="6021366" y="1706647"/>
                  <a:pt x="6022161" y="1706470"/>
                  <a:pt x="6023163" y="1706323"/>
                </a:cubicBezTo>
                <a:cubicBezTo>
                  <a:pt x="6024164" y="1706176"/>
                  <a:pt x="6025372" y="1706102"/>
                  <a:pt x="6026786" y="1706102"/>
                </a:cubicBezTo>
                <a:close/>
                <a:moveTo>
                  <a:pt x="5776201" y="1706102"/>
                </a:moveTo>
                <a:cubicBezTo>
                  <a:pt x="5777968" y="1706102"/>
                  <a:pt x="5779397" y="1706161"/>
                  <a:pt x="5780487" y="1706278"/>
                </a:cubicBezTo>
                <a:cubicBezTo>
                  <a:pt x="5781577" y="1706396"/>
                  <a:pt x="5782446" y="1706558"/>
                  <a:pt x="5783094" y="1706765"/>
                </a:cubicBezTo>
                <a:cubicBezTo>
                  <a:pt x="5783742" y="1706971"/>
                  <a:pt x="5784228" y="1707265"/>
                  <a:pt x="5784552" y="1707648"/>
                </a:cubicBezTo>
                <a:cubicBezTo>
                  <a:pt x="5784876" y="1708031"/>
                  <a:pt x="5785185" y="1708517"/>
                  <a:pt x="5785479" y="1709106"/>
                </a:cubicBezTo>
                <a:lnTo>
                  <a:pt x="5801297" y="1741979"/>
                </a:lnTo>
                <a:cubicBezTo>
                  <a:pt x="5802766" y="1745102"/>
                  <a:pt x="5804232" y="1748370"/>
                  <a:pt x="5805696" y="1751787"/>
                </a:cubicBezTo>
                <a:cubicBezTo>
                  <a:pt x="5807159" y="1755204"/>
                  <a:pt x="5808654" y="1758650"/>
                  <a:pt x="5810177" y="1762127"/>
                </a:cubicBezTo>
                <a:lnTo>
                  <a:pt x="5810352" y="1762127"/>
                </a:lnTo>
                <a:cubicBezTo>
                  <a:pt x="5811699" y="1758768"/>
                  <a:pt x="5813089" y="1755425"/>
                  <a:pt x="5814525" y="1752097"/>
                </a:cubicBezTo>
                <a:cubicBezTo>
                  <a:pt x="5815960" y="1748768"/>
                  <a:pt x="5817412" y="1745484"/>
                  <a:pt x="5818882" y="1742244"/>
                </a:cubicBezTo>
                <a:lnTo>
                  <a:pt x="5834788" y="1709195"/>
                </a:lnTo>
                <a:cubicBezTo>
                  <a:pt x="5834965" y="1708605"/>
                  <a:pt x="5835215" y="1708105"/>
                  <a:pt x="5835539" y="1707692"/>
                </a:cubicBezTo>
                <a:cubicBezTo>
                  <a:pt x="5835864" y="1707280"/>
                  <a:pt x="5836305" y="1706971"/>
                  <a:pt x="5836865" y="1706765"/>
                </a:cubicBezTo>
                <a:cubicBezTo>
                  <a:pt x="5837425" y="1706558"/>
                  <a:pt x="5838205" y="1706396"/>
                  <a:pt x="5839206" y="1706278"/>
                </a:cubicBezTo>
                <a:cubicBezTo>
                  <a:pt x="5840208" y="1706161"/>
                  <a:pt x="5841475" y="1706102"/>
                  <a:pt x="5843006" y="1706102"/>
                </a:cubicBezTo>
                <a:cubicBezTo>
                  <a:pt x="5845127" y="1706102"/>
                  <a:pt x="5846791" y="1706176"/>
                  <a:pt x="5847999" y="1706323"/>
                </a:cubicBezTo>
                <a:cubicBezTo>
                  <a:pt x="5849207" y="1706470"/>
                  <a:pt x="5850046" y="1706750"/>
                  <a:pt x="5850517" y="1707162"/>
                </a:cubicBezTo>
                <a:cubicBezTo>
                  <a:pt x="5850989" y="1707574"/>
                  <a:pt x="5851151" y="1708164"/>
                  <a:pt x="5851003" y="1708929"/>
                </a:cubicBezTo>
                <a:cubicBezTo>
                  <a:pt x="5850856" y="1709695"/>
                  <a:pt x="5850459" y="1710727"/>
                  <a:pt x="5849810" y="1712022"/>
                </a:cubicBezTo>
                <a:lnTo>
                  <a:pt x="5817468" y="1776530"/>
                </a:lnTo>
                <a:lnTo>
                  <a:pt x="5817468" y="1818681"/>
                </a:lnTo>
                <a:cubicBezTo>
                  <a:pt x="5817468" y="1819153"/>
                  <a:pt x="5817351" y="1819564"/>
                  <a:pt x="5817117" y="1819918"/>
                </a:cubicBezTo>
                <a:cubicBezTo>
                  <a:pt x="5816883" y="1820272"/>
                  <a:pt x="5816473" y="1820551"/>
                  <a:pt x="5815887" y="1820758"/>
                </a:cubicBezTo>
                <a:cubicBezTo>
                  <a:pt x="5815301" y="1820964"/>
                  <a:pt x="5814510" y="1821141"/>
                  <a:pt x="5813515" y="1821287"/>
                </a:cubicBezTo>
                <a:cubicBezTo>
                  <a:pt x="5812519" y="1821435"/>
                  <a:pt x="5811319" y="1821508"/>
                  <a:pt x="5809913" y="1821508"/>
                </a:cubicBezTo>
                <a:cubicBezTo>
                  <a:pt x="5808448" y="1821508"/>
                  <a:pt x="5807233" y="1821435"/>
                  <a:pt x="5806267" y="1821287"/>
                </a:cubicBezTo>
                <a:cubicBezTo>
                  <a:pt x="5805300" y="1821141"/>
                  <a:pt x="5804509" y="1820964"/>
                  <a:pt x="5803895" y="1820758"/>
                </a:cubicBezTo>
                <a:cubicBezTo>
                  <a:pt x="5803280" y="1820551"/>
                  <a:pt x="5802855" y="1820272"/>
                  <a:pt x="5802621" y="1819918"/>
                </a:cubicBezTo>
                <a:cubicBezTo>
                  <a:pt x="5802387" y="1819564"/>
                  <a:pt x="5802269" y="1819153"/>
                  <a:pt x="5802269" y="1818681"/>
                </a:cubicBezTo>
                <a:lnTo>
                  <a:pt x="5802269" y="1776530"/>
                </a:lnTo>
                <a:lnTo>
                  <a:pt x="5769927" y="1712022"/>
                </a:lnTo>
                <a:cubicBezTo>
                  <a:pt x="5769279" y="1710667"/>
                  <a:pt x="5768882" y="1709607"/>
                  <a:pt x="5768734" y="1708841"/>
                </a:cubicBezTo>
                <a:cubicBezTo>
                  <a:pt x="5768587" y="1708075"/>
                  <a:pt x="5768734" y="1707486"/>
                  <a:pt x="5769176" y="1707074"/>
                </a:cubicBezTo>
                <a:cubicBezTo>
                  <a:pt x="5769618" y="1706661"/>
                  <a:pt x="5770413" y="1706396"/>
                  <a:pt x="5771562" y="1706278"/>
                </a:cubicBezTo>
                <a:cubicBezTo>
                  <a:pt x="5772710" y="1706161"/>
                  <a:pt x="5774257" y="1706102"/>
                  <a:pt x="5776201" y="1706102"/>
                </a:cubicBezTo>
                <a:close/>
                <a:moveTo>
                  <a:pt x="5560061" y="1706102"/>
                </a:moveTo>
                <a:cubicBezTo>
                  <a:pt x="5561534" y="1706102"/>
                  <a:pt x="5562756" y="1706176"/>
                  <a:pt x="5563728" y="1706323"/>
                </a:cubicBezTo>
                <a:cubicBezTo>
                  <a:pt x="5564700" y="1706470"/>
                  <a:pt x="5565481" y="1706647"/>
                  <a:pt x="5566070" y="1706853"/>
                </a:cubicBezTo>
                <a:cubicBezTo>
                  <a:pt x="5566659" y="1707059"/>
                  <a:pt x="5567071" y="1707339"/>
                  <a:pt x="5567307" y="1707692"/>
                </a:cubicBezTo>
                <a:cubicBezTo>
                  <a:pt x="5567543" y="1708046"/>
                  <a:pt x="5567660" y="1708458"/>
                  <a:pt x="5567660" y="1708929"/>
                </a:cubicBezTo>
                <a:lnTo>
                  <a:pt x="5567660" y="1754703"/>
                </a:lnTo>
                <a:lnTo>
                  <a:pt x="5619708" y="1754703"/>
                </a:lnTo>
                <a:lnTo>
                  <a:pt x="5619708" y="1708929"/>
                </a:lnTo>
                <a:cubicBezTo>
                  <a:pt x="5619708" y="1708458"/>
                  <a:pt x="5619826" y="1708046"/>
                  <a:pt x="5620062" y="1707692"/>
                </a:cubicBezTo>
                <a:cubicBezTo>
                  <a:pt x="5620298" y="1707339"/>
                  <a:pt x="5620710" y="1707059"/>
                  <a:pt x="5621299" y="1706853"/>
                </a:cubicBezTo>
                <a:cubicBezTo>
                  <a:pt x="5621888" y="1706647"/>
                  <a:pt x="5622654" y="1706470"/>
                  <a:pt x="5623596" y="1706323"/>
                </a:cubicBezTo>
                <a:cubicBezTo>
                  <a:pt x="5624539" y="1706176"/>
                  <a:pt x="5625776" y="1706102"/>
                  <a:pt x="5627308" y="1706102"/>
                </a:cubicBezTo>
                <a:cubicBezTo>
                  <a:pt x="5628722" y="1706102"/>
                  <a:pt x="5629915" y="1706176"/>
                  <a:pt x="5630887" y="1706323"/>
                </a:cubicBezTo>
                <a:cubicBezTo>
                  <a:pt x="5631859" y="1706470"/>
                  <a:pt x="5632639" y="1706647"/>
                  <a:pt x="5633228" y="1706853"/>
                </a:cubicBezTo>
                <a:cubicBezTo>
                  <a:pt x="5633818" y="1707059"/>
                  <a:pt x="5634230" y="1707339"/>
                  <a:pt x="5634465" y="1707692"/>
                </a:cubicBezTo>
                <a:cubicBezTo>
                  <a:pt x="5634701" y="1708046"/>
                  <a:pt x="5634819" y="1708458"/>
                  <a:pt x="5634819" y="1708929"/>
                </a:cubicBezTo>
                <a:lnTo>
                  <a:pt x="5634819" y="1818681"/>
                </a:lnTo>
                <a:cubicBezTo>
                  <a:pt x="5634819" y="1819153"/>
                  <a:pt x="5634701" y="1819564"/>
                  <a:pt x="5634465" y="1819918"/>
                </a:cubicBezTo>
                <a:cubicBezTo>
                  <a:pt x="5634230" y="1820272"/>
                  <a:pt x="5633818" y="1820551"/>
                  <a:pt x="5633228" y="1820758"/>
                </a:cubicBezTo>
                <a:cubicBezTo>
                  <a:pt x="5632639" y="1820964"/>
                  <a:pt x="5631859" y="1821141"/>
                  <a:pt x="5630887" y="1821287"/>
                </a:cubicBezTo>
                <a:cubicBezTo>
                  <a:pt x="5629915" y="1821435"/>
                  <a:pt x="5628722" y="1821508"/>
                  <a:pt x="5627308" y="1821508"/>
                </a:cubicBezTo>
                <a:cubicBezTo>
                  <a:pt x="5625776" y="1821508"/>
                  <a:pt x="5624539" y="1821435"/>
                  <a:pt x="5623596" y="1821287"/>
                </a:cubicBezTo>
                <a:cubicBezTo>
                  <a:pt x="5622654" y="1821141"/>
                  <a:pt x="5621888" y="1820964"/>
                  <a:pt x="5621299" y="1820758"/>
                </a:cubicBezTo>
                <a:cubicBezTo>
                  <a:pt x="5620710" y="1820551"/>
                  <a:pt x="5620298" y="1820272"/>
                  <a:pt x="5620062" y="1819918"/>
                </a:cubicBezTo>
                <a:cubicBezTo>
                  <a:pt x="5619826" y="1819564"/>
                  <a:pt x="5619708" y="1819153"/>
                  <a:pt x="5619708" y="1818681"/>
                </a:cubicBezTo>
                <a:lnTo>
                  <a:pt x="5619708" y="1767958"/>
                </a:lnTo>
                <a:lnTo>
                  <a:pt x="5567660" y="1767958"/>
                </a:lnTo>
                <a:lnTo>
                  <a:pt x="5567660" y="1818681"/>
                </a:lnTo>
                <a:cubicBezTo>
                  <a:pt x="5567660" y="1819153"/>
                  <a:pt x="5567543" y="1819564"/>
                  <a:pt x="5567307" y="1819918"/>
                </a:cubicBezTo>
                <a:cubicBezTo>
                  <a:pt x="5567071" y="1820272"/>
                  <a:pt x="5566659" y="1820551"/>
                  <a:pt x="5566070" y="1820758"/>
                </a:cubicBezTo>
                <a:cubicBezTo>
                  <a:pt x="5565481" y="1820964"/>
                  <a:pt x="5564700" y="1821141"/>
                  <a:pt x="5563728" y="1821287"/>
                </a:cubicBezTo>
                <a:cubicBezTo>
                  <a:pt x="5562756" y="1821435"/>
                  <a:pt x="5561534" y="1821508"/>
                  <a:pt x="5560061" y="1821508"/>
                </a:cubicBezTo>
                <a:cubicBezTo>
                  <a:pt x="5558647" y="1821508"/>
                  <a:pt x="5557439" y="1821435"/>
                  <a:pt x="5556438" y="1821287"/>
                </a:cubicBezTo>
                <a:cubicBezTo>
                  <a:pt x="5555436" y="1821141"/>
                  <a:pt x="5554641" y="1820964"/>
                  <a:pt x="5554052" y="1820758"/>
                </a:cubicBezTo>
                <a:cubicBezTo>
                  <a:pt x="5553463" y="1820551"/>
                  <a:pt x="5553051" y="1820272"/>
                  <a:pt x="5552815" y="1819918"/>
                </a:cubicBezTo>
                <a:cubicBezTo>
                  <a:pt x="5552579" y="1819564"/>
                  <a:pt x="5552461" y="1819153"/>
                  <a:pt x="5552461" y="1818681"/>
                </a:cubicBezTo>
                <a:lnTo>
                  <a:pt x="5552461" y="1708929"/>
                </a:lnTo>
                <a:cubicBezTo>
                  <a:pt x="5552461" y="1708458"/>
                  <a:pt x="5552579" y="1708046"/>
                  <a:pt x="5552815" y="1707692"/>
                </a:cubicBezTo>
                <a:cubicBezTo>
                  <a:pt x="5553051" y="1707339"/>
                  <a:pt x="5553463" y="1707059"/>
                  <a:pt x="5554052" y="1706853"/>
                </a:cubicBezTo>
                <a:cubicBezTo>
                  <a:pt x="5554641" y="1706647"/>
                  <a:pt x="5555436" y="1706470"/>
                  <a:pt x="5556438" y="1706323"/>
                </a:cubicBezTo>
                <a:cubicBezTo>
                  <a:pt x="5557439" y="1706176"/>
                  <a:pt x="5558647" y="1706102"/>
                  <a:pt x="5560061" y="1706102"/>
                </a:cubicBezTo>
                <a:close/>
                <a:moveTo>
                  <a:pt x="5309476" y="1706102"/>
                </a:moveTo>
                <a:cubicBezTo>
                  <a:pt x="5311243" y="1706102"/>
                  <a:pt x="5312672" y="1706161"/>
                  <a:pt x="5313762" y="1706278"/>
                </a:cubicBezTo>
                <a:cubicBezTo>
                  <a:pt x="5314852" y="1706396"/>
                  <a:pt x="5315721" y="1706558"/>
                  <a:pt x="5316369" y="1706765"/>
                </a:cubicBezTo>
                <a:cubicBezTo>
                  <a:pt x="5317017" y="1706971"/>
                  <a:pt x="5317503" y="1707265"/>
                  <a:pt x="5317827" y="1707648"/>
                </a:cubicBezTo>
                <a:cubicBezTo>
                  <a:pt x="5318151" y="1708031"/>
                  <a:pt x="5318460" y="1708517"/>
                  <a:pt x="5318754" y="1709106"/>
                </a:cubicBezTo>
                <a:lnTo>
                  <a:pt x="5334572" y="1741979"/>
                </a:lnTo>
                <a:cubicBezTo>
                  <a:pt x="5336041" y="1745102"/>
                  <a:pt x="5337507" y="1748370"/>
                  <a:pt x="5338971" y="1751787"/>
                </a:cubicBezTo>
                <a:cubicBezTo>
                  <a:pt x="5340434" y="1755204"/>
                  <a:pt x="5341929" y="1758650"/>
                  <a:pt x="5343452" y="1762127"/>
                </a:cubicBezTo>
                <a:lnTo>
                  <a:pt x="5343627" y="1762127"/>
                </a:lnTo>
                <a:cubicBezTo>
                  <a:pt x="5344974" y="1758768"/>
                  <a:pt x="5346364" y="1755425"/>
                  <a:pt x="5347800" y="1752097"/>
                </a:cubicBezTo>
                <a:cubicBezTo>
                  <a:pt x="5349235" y="1748768"/>
                  <a:pt x="5350687" y="1745484"/>
                  <a:pt x="5352157" y="1742244"/>
                </a:cubicBezTo>
                <a:lnTo>
                  <a:pt x="5368063" y="1709195"/>
                </a:lnTo>
                <a:cubicBezTo>
                  <a:pt x="5368240" y="1708605"/>
                  <a:pt x="5368490" y="1708105"/>
                  <a:pt x="5368814" y="1707692"/>
                </a:cubicBezTo>
                <a:cubicBezTo>
                  <a:pt x="5369139" y="1707280"/>
                  <a:pt x="5369580" y="1706971"/>
                  <a:pt x="5370140" y="1706765"/>
                </a:cubicBezTo>
                <a:cubicBezTo>
                  <a:pt x="5370700" y="1706558"/>
                  <a:pt x="5371480" y="1706396"/>
                  <a:pt x="5372481" y="1706278"/>
                </a:cubicBezTo>
                <a:cubicBezTo>
                  <a:pt x="5373483" y="1706161"/>
                  <a:pt x="5374750" y="1706102"/>
                  <a:pt x="5376281" y="1706102"/>
                </a:cubicBezTo>
                <a:cubicBezTo>
                  <a:pt x="5378402" y="1706102"/>
                  <a:pt x="5380066" y="1706176"/>
                  <a:pt x="5381274" y="1706323"/>
                </a:cubicBezTo>
                <a:cubicBezTo>
                  <a:pt x="5382482" y="1706470"/>
                  <a:pt x="5383321" y="1706750"/>
                  <a:pt x="5383792" y="1707162"/>
                </a:cubicBezTo>
                <a:cubicBezTo>
                  <a:pt x="5384264" y="1707574"/>
                  <a:pt x="5384426" y="1708164"/>
                  <a:pt x="5384278" y="1708929"/>
                </a:cubicBezTo>
                <a:cubicBezTo>
                  <a:pt x="5384131" y="1709695"/>
                  <a:pt x="5383734" y="1710727"/>
                  <a:pt x="5383085" y="1712022"/>
                </a:cubicBezTo>
                <a:lnTo>
                  <a:pt x="5350743" y="1776530"/>
                </a:lnTo>
                <a:lnTo>
                  <a:pt x="5350743" y="1818681"/>
                </a:lnTo>
                <a:cubicBezTo>
                  <a:pt x="5350743" y="1819153"/>
                  <a:pt x="5350626" y="1819564"/>
                  <a:pt x="5350392" y="1819918"/>
                </a:cubicBezTo>
                <a:cubicBezTo>
                  <a:pt x="5350158" y="1820272"/>
                  <a:pt x="5349748" y="1820551"/>
                  <a:pt x="5349162" y="1820758"/>
                </a:cubicBezTo>
                <a:cubicBezTo>
                  <a:pt x="5348576" y="1820964"/>
                  <a:pt x="5347785" y="1821141"/>
                  <a:pt x="5346790" y="1821287"/>
                </a:cubicBezTo>
                <a:cubicBezTo>
                  <a:pt x="5345794" y="1821435"/>
                  <a:pt x="5344594" y="1821508"/>
                  <a:pt x="5343188" y="1821508"/>
                </a:cubicBezTo>
                <a:cubicBezTo>
                  <a:pt x="5341723" y="1821508"/>
                  <a:pt x="5340508" y="1821435"/>
                  <a:pt x="5339542" y="1821287"/>
                </a:cubicBezTo>
                <a:cubicBezTo>
                  <a:pt x="5338575" y="1821141"/>
                  <a:pt x="5337784" y="1820964"/>
                  <a:pt x="5337170" y="1820758"/>
                </a:cubicBezTo>
                <a:cubicBezTo>
                  <a:pt x="5336555" y="1820551"/>
                  <a:pt x="5336130" y="1820272"/>
                  <a:pt x="5335896" y="1819918"/>
                </a:cubicBezTo>
                <a:cubicBezTo>
                  <a:pt x="5335662" y="1819564"/>
                  <a:pt x="5335544" y="1819153"/>
                  <a:pt x="5335544" y="1818681"/>
                </a:cubicBezTo>
                <a:lnTo>
                  <a:pt x="5335544" y="1776530"/>
                </a:lnTo>
                <a:lnTo>
                  <a:pt x="5303202" y="1712022"/>
                </a:lnTo>
                <a:cubicBezTo>
                  <a:pt x="5302554" y="1710667"/>
                  <a:pt x="5302157" y="1709607"/>
                  <a:pt x="5302009" y="1708841"/>
                </a:cubicBezTo>
                <a:cubicBezTo>
                  <a:pt x="5301862" y="1708075"/>
                  <a:pt x="5302009" y="1707486"/>
                  <a:pt x="5302451" y="1707074"/>
                </a:cubicBezTo>
                <a:cubicBezTo>
                  <a:pt x="5302893" y="1706661"/>
                  <a:pt x="5303688" y="1706396"/>
                  <a:pt x="5304837" y="1706278"/>
                </a:cubicBezTo>
                <a:cubicBezTo>
                  <a:pt x="5305985" y="1706161"/>
                  <a:pt x="5307532" y="1706102"/>
                  <a:pt x="5309476" y="1706102"/>
                </a:cubicBezTo>
                <a:close/>
                <a:moveTo>
                  <a:pt x="5083811" y="1706102"/>
                </a:moveTo>
                <a:cubicBezTo>
                  <a:pt x="5085284" y="1706102"/>
                  <a:pt x="5086506" y="1706176"/>
                  <a:pt x="5087478" y="1706323"/>
                </a:cubicBezTo>
                <a:cubicBezTo>
                  <a:pt x="5088450" y="1706470"/>
                  <a:pt x="5089231" y="1706647"/>
                  <a:pt x="5089820" y="1706853"/>
                </a:cubicBezTo>
                <a:cubicBezTo>
                  <a:pt x="5090409" y="1707059"/>
                  <a:pt x="5090821" y="1707339"/>
                  <a:pt x="5091057" y="1707692"/>
                </a:cubicBezTo>
                <a:cubicBezTo>
                  <a:pt x="5091293" y="1708046"/>
                  <a:pt x="5091410" y="1708458"/>
                  <a:pt x="5091410" y="1708929"/>
                </a:cubicBezTo>
                <a:lnTo>
                  <a:pt x="5091410" y="1754703"/>
                </a:lnTo>
                <a:lnTo>
                  <a:pt x="5143458" y="1754703"/>
                </a:lnTo>
                <a:lnTo>
                  <a:pt x="5143458" y="1708929"/>
                </a:lnTo>
                <a:cubicBezTo>
                  <a:pt x="5143458" y="1708458"/>
                  <a:pt x="5143576" y="1708046"/>
                  <a:pt x="5143812" y="1707692"/>
                </a:cubicBezTo>
                <a:cubicBezTo>
                  <a:pt x="5144048" y="1707339"/>
                  <a:pt x="5144460" y="1707059"/>
                  <a:pt x="5145049" y="1706853"/>
                </a:cubicBezTo>
                <a:cubicBezTo>
                  <a:pt x="5145638" y="1706647"/>
                  <a:pt x="5146404" y="1706470"/>
                  <a:pt x="5147346" y="1706323"/>
                </a:cubicBezTo>
                <a:cubicBezTo>
                  <a:pt x="5148289" y="1706176"/>
                  <a:pt x="5149526" y="1706102"/>
                  <a:pt x="5151058" y="1706102"/>
                </a:cubicBezTo>
                <a:cubicBezTo>
                  <a:pt x="5152472" y="1706102"/>
                  <a:pt x="5153665" y="1706176"/>
                  <a:pt x="5154637" y="1706323"/>
                </a:cubicBezTo>
                <a:cubicBezTo>
                  <a:pt x="5155609" y="1706470"/>
                  <a:pt x="5156389" y="1706647"/>
                  <a:pt x="5156978" y="1706853"/>
                </a:cubicBezTo>
                <a:cubicBezTo>
                  <a:pt x="5157568" y="1707059"/>
                  <a:pt x="5157980" y="1707339"/>
                  <a:pt x="5158215" y="1707692"/>
                </a:cubicBezTo>
                <a:cubicBezTo>
                  <a:pt x="5158451" y="1708046"/>
                  <a:pt x="5158569" y="1708458"/>
                  <a:pt x="5158569" y="1708929"/>
                </a:cubicBezTo>
                <a:lnTo>
                  <a:pt x="5158569" y="1818681"/>
                </a:lnTo>
                <a:cubicBezTo>
                  <a:pt x="5158569" y="1819153"/>
                  <a:pt x="5158451" y="1819564"/>
                  <a:pt x="5158215" y="1819918"/>
                </a:cubicBezTo>
                <a:cubicBezTo>
                  <a:pt x="5157980" y="1820272"/>
                  <a:pt x="5157568" y="1820551"/>
                  <a:pt x="5156978" y="1820758"/>
                </a:cubicBezTo>
                <a:cubicBezTo>
                  <a:pt x="5156389" y="1820964"/>
                  <a:pt x="5155609" y="1821141"/>
                  <a:pt x="5154637" y="1821287"/>
                </a:cubicBezTo>
                <a:cubicBezTo>
                  <a:pt x="5153665" y="1821435"/>
                  <a:pt x="5152472" y="1821508"/>
                  <a:pt x="5151058" y="1821508"/>
                </a:cubicBezTo>
                <a:cubicBezTo>
                  <a:pt x="5149526" y="1821508"/>
                  <a:pt x="5148289" y="1821435"/>
                  <a:pt x="5147346" y="1821287"/>
                </a:cubicBezTo>
                <a:cubicBezTo>
                  <a:pt x="5146404" y="1821141"/>
                  <a:pt x="5145638" y="1820964"/>
                  <a:pt x="5145049" y="1820758"/>
                </a:cubicBezTo>
                <a:cubicBezTo>
                  <a:pt x="5144460" y="1820551"/>
                  <a:pt x="5144048" y="1820272"/>
                  <a:pt x="5143812" y="1819918"/>
                </a:cubicBezTo>
                <a:cubicBezTo>
                  <a:pt x="5143576" y="1819564"/>
                  <a:pt x="5143458" y="1819153"/>
                  <a:pt x="5143458" y="1818681"/>
                </a:cubicBezTo>
                <a:lnTo>
                  <a:pt x="5143458" y="1767958"/>
                </a:lnTo>
                <a:lnTo>
                  <a:pt x="5091410" y="1767958"/>
                </a:lnTo>
                <a:lnTo>
                  <a:pt x="5091410" y="1818681"/>
                </a:lnTo>
                <a:cubicBezTo>
                  <a:pt x="5091410" y="1819153"/>
                  <a:pt x="5091293" y="1819564"/>
                  <a:pt x="5091057" y="1819918"/>
                </a:cubicBezTo>
                <a:cubicBezTo>
                  <a:pt x="5090821" y="1820272"/>
                  <a:pt x="5090409" y="1820551"/>
                  <a:pt x="5089820" y="1820758"/>
                </a:cubicBezTo>
                <a:cubicBezTo>
                  <a:pt x="5089231" y="1820964"/>
                  <a:pt x="5088450" y="1821141"/>
                  <a:pt x="5087478" y="1821287"/>
                </a:cubicBezTo>
                <a:cubicBezTo>
                  <a:pt x="5086506" y="1821435"/>
                  <a:pt x="5085284" y="1821508"/>
                  <a:pt x="5083811" y="1821508"/>
                </a:cubicBezTo>
                <a:cubicBezTo>
                  <a:pt x="5082397" y="1821508"/>
                  <a:pt x="5081189" y="1821435"/>
                  <a:pt x="5080188" y="1821287"/>
                </a:cubicBezTo>
                <a:cubicBezTo>
                  <a:pt x="5079186" y="1821141"/>
                  <a:pt x="5078391" y="1820964"/>
                  <a:pt x="5077802" y="1820758"/>
                </a:cubicBezTo>
                <a:cubicBezTo>
                  <a:pt x="5077213" y="1820551"/>
                  <a:pt x="5076801" y="1820272"/>
                  <a:pt x="5076565" y="1819918"/>
                </a:cubicBezTo>
                <a:cubicBezTo>
                  <a:pt x="5076329" y="1819564"/>
                  <a:pt x="5076211" y="1819153"/>
                  <a:pt x="5076211" y="1818681"/>
                </a:cubicBezTo>
                <a:lnTo>
                  <a:pt x="5076211" y="1708929"/>
                </a:lnTo>
                <a:cubicBezTo>
                  <a:pt x="5076211" y="1708458"/>
                  <a:pt x="5076329" y="1708046"/>
                  <a:pt x="5076565" y="1707692"/>
                </a:cubicBezTo>
                <a:cubicBezTo>
                  <a:pt x="5076801" y="1707339"/>
                  <a:pt x="5077213" y="1707059"/>
                  <a:pt x="5077802" y="1706853"/>
                </a:cubicBezTo>
                <a:cubicBezTo>
                  <a:pt x="5078391" y="1706647"/>
                  <a:pt x="5079186" y="1706470"/>
                  <a:pt x="5080188" y="1706323"/>
                </a:cubicBezTo>
                <a:cubicBezTo>
                  <a:pt x="5081189" y="1706176"/>
                  <a:pt x="5082397" y="1706102"/>
                  <a:pt x="5083811" y="1706102"/>
                </a:cubicBezTo>
                <a:close/>
                <a:moveTo>
                  <a:pt x="4833226" y="1706102"/>
                </a:moveTo>
                <a:cubicBezTo>
                  <a:pt x="4834993" y="1706102"/>
                  <a:pt x="4836422" y="1706161"/>
                  <a:pt x="4837512" y="1706278"/>
                </a:cubicBezTo>
                <a:cubicBezTo>
                  <a:pt x="4838602" y="1706396"/>
                  <a:pt x="4839471" y="1706558"/>
                  <a:pt x="4840119" y="1706765"/>
                </a:cubicBezTo>
                <a:cubicBezTo>
                  <a:pt x="4840767" y="1706971"/>
                  <a:pt x="4841253" y="1707265"/>
                  <a:pt x="4841577" y="1707648"/>
                </a:cubicBezTo>
                <a:cubicBezTo>
                  <a:pt x="4841901" y="1708031"/>
                  <a:pt x="4842210" y="1708517"/>
                  <a:pt x="4842504" y="1709106"/>
                </a:cubicBezTo>
                <a:lnTo>
                  <a:pt x="4858322" y="1741979"/>
                </a:lnTo>
                <a:cubicBezTo>
                  <a:pt x="4859791" y="1745102"/>
                  <a:pt x="4861257" y="1748370"/>
                  <a:pt x="4862721" y="1751787"/>
                </a:cubicBezTo>
                <a:cubicBezTo>
                  <a:pt x="4864184" y="1755204"/>
                  <a:pt x="4865679" y="1758650"/>
                  <a:pt x="4867202" y="1762127"/>
                </a:cubicBezTo>
                <a:lnTo>
                  <a:pt x="4867377" y="1762127"/>
                </a:lnTo>
                <a:cubicBezTo>
                  <a:pt x="4868724" y="1758768"/>
                  <a:pt x="4870114" y="1755425"/>
                  <a:pt x="4871550" y="1752097"/>
                </a:cubicBezTo>
                <a:cubicBezTo>
                  <a:pt x="4872985" y="1748768"/>
                  <a:pt x="4874437" y="1745484"/>
                  <a:pt x="4875907" y="1742244"/>
                </a:cubicBezTo>
                <a:lnTo>
                  <a:pt x="4891813" y="1709195"/>
                </a:lnTo>
                <a:cubicBezTo>
                  <a:pt x="4891990" y="1708605"/>
                  <a:pt x="4892240" y="1708105"/>
                  <a:pt x="4892564" y="1707692"/>
                </a:cubicBezTo>
                <a:cubicBezTo>
                  <a:pt x="4892889" y="1707280"/>
                  <a:pt x="4893330" y="1706971"/>
                  <a:pt x="4893890" y="1706765"/>
                </a:cubicBezTo>
                <a:cubicBezTo>
                  <a:pt x="4894450" y="1706558"/>
                  <a:pt x="4895230" y="1706396"/>
                  <a:pt x="4896231" y="1706278"/>
                </a:cubicBezTo>
                <a:cubicBezTo>
                  <a:pt x="4897233" y="1706161"/>
                  <a:pt x="4898500" y="1706102"/>
                  <a:pt x="4900031" y="1706102"/>
                </a:cubicBezTo>
                <a:cubicBezTo>
                  <a:pt x="4902152" y="1706102"/>
                  <a:pt x="4903816" y="1706176"/>
                  <a:pt x="4905024" y="1706323"/>
                </a:cubicBezTo>
                <a:cubicBezTo>
                  <a:pt x="4906232" y="1706470"/>
                  <a:pt x="4907071" y="1706750"/>
                  <a:pt x="4907542" y="1707162"/>
                </a:cubicBezTo>
                <a:cubicBezTo>
                  <a:pt x="4908014" y="1707574"/>
                  <a:pt x="4908176" y="1708164"/>
                  <a:pt x="4908028" y="1708929"/>
                </a:cubicBezTo>
                <a:cubicBezTo>
                  <a:pt x="4907881" y="1709695"/>
                  <a:pt x="4907484" y="1710727"/>
                  <a:pt x="4906835" y="1712022"/>
                </a:cubicBezTo>
                <a:lnTo>
                  <a:pt x="4874493" y="1776530"/>
                </a:lnTo>
                <a:lnTo>
                  <a:pt x="4874493" y="1818681"/>
                </a:lnTo>
                <a:cubicBezTo>
                  <a:pt x="4874493" y="1819153"/>
                  <a:pt x="4874376" y="1819564"/>
                  <a:pt x="4874142" y="1819918"/>
                </a:cubicBezTo>
                <a:cubicBezTo>
                  <a:pt x="4873908" y="1820272"/>
                  <a:pt x="4873498" y="1820551"/>
                  <a:pt x="4872912" y="1820758"/>
                </a:cubicBezTo>
                <a:cubicBezTo>
                  <a:pt x="4872326" y="1820964"/>
                  <a:pt x="4871535" y="1821141"/>
                  <a:pt x="4870540" y="1821287"/>
                </a:cubicBezTo>
                <a:cubicBezTo>
                  <a:pt x="4869544" y="1821435"/>
                  <a:pt x="4868344" y="1821508"/>
                  <a:pt x="4866938" y="1821508"/>
                </a:cubicBezTo>
                <a:cubicBezTo>
                  <a:pt x="4865473" y="1821508"/>
                  <a:pt x="4864258" y="1821435"/>
                  <a:pt x="4863292" y="1821287"/>
                </a:cubicBezTo>
                <a:cubicBezTo>
                  <a:pt x="4862325" y="1821141"/>
                  <a:pt x="4861534" y="1820964"/>
                  <a:pt x="4860920" y="1820758"/>
                </a:cubicBezTo>
                <a:cubicBezTo>
                  <a:pt x="4860305" y="1820551"/>
                  <a:pt x="4859880" y="1820272"/>
                  <a:pt x="4859646" y="1819918"/>
                </a:cubicBezTo>
                <a:cubicBezTo>
                  <a:pt x="4859412" y="1819564"/>
                  <a:pt x="4859294" y="1819153"/>
                  <a:pt x="4859294" y="1818681"/>
                </a:cubicBezTo>
                <a:lnTo>
                  <a:pt x="4859294" y="1776530"/>
                </a:lnTo>
                <a:lnTo>
                  <a:pt x="4826952" y="1712022"/>
                </a:lnTo>
                <a:cubicBezTo>
                  <a:pt x="4826304" y="1710667"/>
                  <a:pt x="4825907" y="1709607"/>
                  <a:pt x="4825759" y="1708841"/>
                </a:cubicBezTo>
                <a:cubicBezTo>
                  <a:pt x="4825612" y="1708075"/>
                  <a:pt x="4825759" y="1707486"/>
                  <a:pt x="4826201" y="1707074"/>
                </a:cubicBezTo>
                <a:cubicBezTo>
                  <a:pt x="4826643" y="1706661"/>
                  <a:pt x="4827438" y="1706396"/>
                  <a:pt x="4828587" y="1706278"/>
                </a:cubicBezTo>
                <a:cubicBezTo>
                  <a:pt x="4829735" y="1706161"/>
                  <a:pt x="4831282" y="1706102"/>
                  <a:pt x="4833226" y="1706102"/>
                </a:cubicBezTo>
                <a:close/>
                <a:moveTo>
                  <a:pt x="4617086" y="1706102"/>
                </a:moveTo>
                <a:cubicBezTo>
                  <a:pt x="4618559" y="1706102"/>
                  <a:pt x="4619781" y="1706176"/>
                  <a:pt x="4620753" y="1706323"/>
                </a:cubicBezTo>
                <a:cubicBezTo>
                  <a:pt x="4621725" y="1706470"/>
                  <a:pt x="4622506" y="1706647"/>
                  <a:pt x="4623095" y="1706853"/>
                </a:cubicBezTo>
                <a:cubicBezTo>
                  <a:pt x="4623684" y="1707059"/>
                  <a:pt x="4624096" y="1707339"/>
                  <a:pt x="4624332" y="1707692"/>
                </a:cubicBezTo>
                <a:cubicBezTo>
                  <a:pt x="4624568" y="1708046"/>
                  <a:pt x="4624685" y="1708458"/>
                  <a:pt x="4624685" y="1708929"/>
                </a:cubicBezTo>
                <a:lnTo>
                  <a:pt x="4624685" y="1754703"/>
                </a:lnTo>
                <a:lnTo>
                  <a:pt x="4676733" y="1754703"/>
                </a:lnTo>
                <a:lnTo>
                  <a:pt x="4676733" y="1708929"/>
                </a:lnTo>
                <a:cubicBezTo>
                  <a:pt x="4676733" y="1708458"/>
                  <a:pt x="4676851" y="1708046"/>
                  <a:pt x="4677087" y="1707692"/>
                </a:cubicBezTo>
                <a:cubicBezTo>
                  <a:pt x="4677323" y="1707339"/>
                  <a:pt x="4677735" y="1707059"/>
                  <a:pt x="4678324" y="1706853"/>
                </a:cubicBezTo>
                <a:cubicBezTo>
                  <a:pt x="4678913" y="1706647"/>
                  <a:pt x="4679679" y="1706470"/>
                  <a:pt x="4680621" y="1706323"/>
                </a:cubicBezTo>
                <a:cubicBezTo>
                  <a:pt x="4681564" y="1706176"/>
                  <a:pt x="4682801" y="1706102"/>
                  <a:pt x="4684333" y="1706102"/>
                </a:cubicBezTo>
                <a:cubicBezTo>
                  <a:pt x="4685747" y="1706102"/>
                  <a:pt x="4686940" y="1706176"/>
                  <a:pt x="4687912" y="1706323"/>
                </a:cubicBezTo>
                <a:cubicBezTo>
                  <a:pt x="4688884" y="1706470"/>
                  <a:pt x="4689664" y="1706647"/>
                  <a:pt x="4690253" y="1706853"/>
                </a:cubicBezTo>
                <a:cubicBezTo>
                  <a:pt x="4690843" y="1707059"/>
                  <a:pt x="4691255" y="1707339"/>
                  <a:pt x="4691490" y="1707692"/>
                </a:cubicBezTo>
                <a:cubicBezTo>
                  <a:pt x="4691726" y="1708046"/>
                  <a:pt x="4691844" y="1708458"/>
                  <a:pt x="4691844" y="1708929"/>
                </a:cubicBezTo>
                <a:lnTo>
                  <a:pt x="4691844" y="1818681"/>
                </a:lnTo>
                <a:cubicBezTo>
                  <a:pt x="4691844" y="1819153"/>
                  <a:pt x="4691726" y="1819564"/>
                  <a:pt x="4691490" y="1819918"/>
                </a:cubicBezTo>
                <a:cubicBezTo>
                  <a:pt x="4691255" y="1820272"/>
                  <a:pt x="4690843" y="1820551"/>
                  <a:pt x="4690253" y="1820758"/>
                </a:cubicBezTo>
                <a:cubicBezTo>
                  <a:pt x="4689664" y="1820964"/>
                  <a:pt x="4688884" y="1821141"/>
                  <a:pt x="4687912" y="1821287"/>
                </a:cubicBezTo>
                <a:cubicBezTo>
                  <a:pt x="4686940" y="1821435"/>
                  <a:pt x="4685747" y="1821508"/>
                  <a:pt x="4684333" y="1821508"/>
                </a:cubicBezTo>
                <a:cubicBezTo>
                  <a:pt x="4682801" y="1821508"/>
                  <a:pt x="4681564" y="1821435"/>
                  <a:pt x="4680621" y="1821287"/>
                </a:cubicBezTo>
                <a:cubicBezTo>
                  <a:pt x="4679679" y="1821141"/>
                  <a:pt x="4678913" y="1820964"/>
                  <a:pt x="4678324" y="1820758"/>
                </a:cubicBezTo>
                <a:cubicBezTo>
                  <a:pt x="4677735" y="1820551"/>
                  <a:pt x="4677323" y="1820272"/>
                  <a:pt x="4677087" y="1819918"/>
                </a:cubicBezTo>
                <a:cubicBezTo>
                  <a:pt x="4676851" y="1819564"/>
                  <a:pt x="4676733" y="1819153"/>
                  <a:pt x="4676733" y="1818681"/>
                </a:cubicBezTo>
                <a:lnTo>
                  <a:pt x="4676733" y="1767958"/>
                </a:lnTo>
                <a:lnTo>
                  <a:pt x="4624685" y="1767958"/>
                </a:lnTo>
                <a:lnTo>
                  <a:pt x="4624685" y="1818681"/>
                </a:lnTo>
                <a:cubicBezTo>
                  <a:pt x="4624685" y="1819153"/>
                  <a:pt x="4624568" y="1819564"/>
                  <a:pt x="4624332" y="1819918"/>
                </a:cubicBezTo>
                <a:cubicBezTo>
                  <a:pt x="4624096" y="1820272"/>
                  <a:pt x="4623684" y="1820551"/>
                  <a:pt x="4623095" y="1820758"/>
                </a:cubicBezTo>
                <a:cubicBezTo>
                  <a:pt x="4622506" y="1820964"/>
                  <a:pt x="4621725" y="1821141"/>
                  <a:pt x="4620753" y="1821287"/>
                </a:cubicBezTo>
                <a:cubicBezTo>
                  <a:pt x="4619781" y="1821435"/>
                  <a:pt x="4618559" y="1821508"/>
                  <a:pt x="4617086" y="1821508"/>
                </a:cubicBezTo>
                <a:cubicBezTo>
                  <a:pt x="4615672" y="1821508"/>
                  <a:pt x="4614464" y="1821435"/>
                  <a:pt x="4613463" y="1821287"/>
                </a:cubicBezTo>
                <a:cubicBezTo>
                  <a:pt x="4612461" y="1821141"/>
                  <a:pt x="4611666" y="1820964"/>
                  <a:pt x="4611077" y="1820758"/>
                </a:cubicBezTo>
                <a:cubicBezTo>
                  <a:pt x="4610488" y="1820551"/>
                  <a:pt x="4610076" y="1820272"/>
                  <a:pt x="4609840" y="1819918"/>
                </a:cubicBezTo>
                <a:cubicBezTo>
                  <a:pt x="4609604" y="1819564"/>
                  <a:pt x="4609486" y="1819153"/>
                  <a:pt x="4609486" y="1818681"/>
                </a:cubicBezTo>
                <a:lnTo>
                  <a:pt x="4609486" y="1708929"/>
                </a:lnTo>
                <a:cubicBezTo>
                  <a:pt x="4609486" y="1708458"/>
                  <a:pt x="4609604" y="1708046"/>
                  <a:pt x="4609840" y="1707692"/>
                </a:cubicBezTo>
                <a:cubicBezTo>
                  <a:pt x="4610076" y="1707339"/>
                  <a:pt x="4610488" y="1707059"/>
                  <a:pt x="4611077" y="1706853"/>
                </a:cubicBezTo>
                <a:cubicBezTo>
                  <a:pt x="4611666" y="1706647"/>
                  <a:pt x="4612461" y="1706470"/>
                  <a:pt x="4613463" y="1706323"/>
                </a:cubicBezTo>
                <a:cubicBezTo>
                  <a:pt x="4614464" y="1706176"/>
                  <a:pt x="4615672" y="1706102"/>
                  <a:pt x="4617086" y="1706102"/>
                </a:cubicBezTo>
                <a:close/>
                <a:moveTo>
                  <a:pt x="4366501" y="1706102"/>
                </a:moveTo>
                <a:cubicBezTo>
                  <a:pt x="4368269" y="1706102"/>
                  <a:pt x="4369697" y="1706161"/>
                  <a:pt x="4370787" y="1706278"/>
                </a:cubicBezTo>
                <a:cubicBezTo>
                  <a:pt x="4371877" y="1706396"/>
                  <a:pt x="4372746" y="1706558"/>
                  <a:pt x="4373394" y="1706765"/>
                </a:cubicBezTo>
                <a:cubicBezTo>
                  <a:pt x="4374042" y="1706971"/>
                  <a:pt x="4374528" y="1707265"/>
                  <a:pt x="4374852" y="1707648"/>
                </a:cubicBezTo>
                <a:cubicBezTo>
                  <a:pt x="4375176" y="1708031"/>
                  <a:pt x="4375485" y="1708517"/>
                  <a:pt x="4375780" y="1709106"/>
                </a:cubicBezTo>
                <a:lnTo>
                  <a:pt x="4391597" y="1741979"/>
                </a:lnTo>
                <a:cubicBezTo>
                  <a:pt x="4393066" y="1745102"/>
                  <a:pt x="4394531" y="1748370"/>
                  <a:pt x="4395996" y="1751787"/>
                </a:cubicBezTo>
                <a:cubicBezTo>
                  <a:pt x="4397460" y="1755204"/>
                  <a:pt x="4398953" y="1758650"/>
                  <a:pt x="4400477" y="1762127"/>
                </a:cubicBezTo>
                <a:lnTo>
                  <a:pt x="4400652" y="1762127"/>
                </a:lnTo>
                <a:cubicBezTo>
                  <a:pt x="4401999" y="1758768"/>
                  <a:pt x="4403390" y="1755425"/>
                  <a:pt x="4404825" y="1752097"/>
                </a:cubicBezTo>
                <a:cubicBezTo>
                  <a:pt x="4406260" y="1748768"/>
                  <a:pt x="4407712" y="1745484"/>
                  <a:pt x="4409182" y="1742244"/>
                </a:cubicBezTo>
                <a:lnTo>
                  <a:pt x="4425088" y="1709195"/>
                </a:lnTo>
                <a:cubicBezTo>
                  <a:pt x="4425265" y="1708605"/>
                  <a:pt x="4425515" y="1708105"/>
                  <a:pt x="4425839" y="1707692"/>
                </a:cubicBezTo>
                <a:cubicBezTo>
                  <a:pt x="4426163" y="1707280"/>
                  <a:pt x="4426605" y="1706971"/>
                  <a:pt x="4427165" y="1706765"/>
                </a:cubicBezTo>
                <a:cubicBezTo>
                  <a:pt x="4427725" y="1706558"/>
                  <a:pt x="4428505" y="1706396"/>
                  <a:pt x="4429506" y="1706278"/>
                </a:cubicBezTo>
                <a:cubicBezTo>
                  <a:pt x="4430508" y="1706161"/>
                  <a:pt x="4431775" y="1706102"/>
                  <a:pt x="4433306" y="1706102"/>
                </a:cubicBezTo>
                <a:cubicBezTo>
                  <a:pt x="4435427" y="1706102"/>
                  <a:pt x="4437091" y="1706176"/>
                  <a:pt x="4438299" y="1706323"/>
                </a:cubicBezTo>
                <a:cubicBezTo>
                  <a:pt x="4439507" y="1706470"/>
                  <a:pt x="4440346" y="1706750"/>
                  <a:pt x="4440817" y="1707162"/>
                </a:cubicBezTo>
                <a:cubicBezTo>
                  <a:pt x="4441289" y="1707574"/>
                  <a:pt x="4441451" y="1708164"/>
                  <a:pt x="4441303" y="1708929"/>
                </a:cubicBezTo>
                <a:cubicBezTo>
                  <a:pt x="4441156" y="1709695"/>
                  <a:pt x="4440759" y="1710727"/>
                  <a:pt x="4440110" y="1712022"/>
                </a:cubicBezTo>
                <a:lnTo>
                  <a:pt x="4407768" y="1776530"/>
                </a:lnTo>
                <a:lnTo>
                  <a:pt x="4407768" y="1818681"/>
                </a:lnTo>
                <a:cubicBezTo>
                  <a:pt x="4407768" y="1819153"/>
                  <a:pt x="4407651" y="1819564"/>
                  <a:pt x="4407417" y="1819918"/>
                </a:cubicBezTo>
                <a:cubicBezTo>
                  <a:pt x="4407183" y="1820272"/>
                  <a:pt x="4406773" y="1820551"/>
                  <a:pt x="4406187" y="1820758"/>
                </a:cubicBezTo>
                <a:cubicBezTo>
                  <a:pt x="4405601" y="1820964"/>
                  <a:pt x="4404810" y="1821141"/>
                  <a:pt x="4403815" y="1821287"/>
                </a:cubicBezTo>
                <a:cubicBezTo>
                  <a:pt x="4402819" y="1821435"/>
                  <a:pt x="4401619" y="1821508"/>
                  <a:pt x="4400213" y="1821508"/>
                </a:cubicBezTo>
                <a:cubicBezTo>
                  <a:pt x="4398749" y="1821508"/>
                  <a:pt x="4397533" y="1821435"/>
                  <a:pt x="4396567" y="1821287"/>
                </a:cubicBezTo>
                <a:cubicBezTo>
                  <a:pt x="4395600" y="1821141"/>
                  <a:pt x="4394809" y="1820964"/>
                  <a:pt x="4394195" y="1820758"/>
                </a:cubicBezTo>
                <a:cubicBezTo>
                  <a:pt x="4393580" y="1820551"/>
                  <a:pt x="4393155" y="1820272"/>
                  <a:pt x="4392921" y="1819918"/>
                </a:cubicBezTo>
                <a:cubicBezTo>
                  <a:pt x="4392687" y="1819564"/>
                  <a:pt x="4392569" y="1819153"/>
                  <a:pt x="4392569" y="1818681"/>
                </a:cubicBezTo>
                <a:lnTo>
                  <a:pt x="4392569" y="1776530"/>
                </a:lnTo>
                <a:lnTo>
                  <a:pt x="4360227" y="1712022"/>
                </a:lnTo>
                <a:cubicBezTo>
                  <a:pt x="4359579" y="1710667"/>
                  <a:pt x="4359181" y="1709607"/>
                  <a:pt x="4359034" y="1708841"/>
                </a:cubicBezTo>
                <a:cubicBezTo>
                  <a:pt x="4358887" y="1708075"/>
                  <a:pt x="4359034" y="1707486"/>
                  <a:pt x="4359476" y="1707074"/>
                </a:cubicBezTo>
                <a:cubicBezTo>
                  <a:pt x="4359918" y="1706661"/>
                  <a:pt x="4360713" y="1706396"/>
                  <a:pt x="4361862" y="1706278"/>
                </a:cubicBezTo>
                <a:cubicBezTo>
                  <a:pt x="4363011" y="1706161"/>
                  <a:pt x="4364557" y="1706102"/>
                  <a:pt x="4366501" y="1706102"/>
                </a:cubicBezTo>
                <a:close/>
                <a:moveTo>
                  <a:pt x="4140836" y="1706102"/>
                </a:moveTo>
                <a:cubicBezTo>
                  <a:pt x="4142309" y="1706102"/>
                  <a:pt x="4143531" y="1706176"/>
                  <a:pt x="4144503" y="1706323"/>
                </a:cubicBezTo>
                <a:cubicBezTo>
                  <a:pt x="4145475" y="1706470"/>
                  <a:pt x="4146256" y="1706647"/>
                  <a:pt x="4146845" y="1706853"/>
                </a:cubicBezTo>
                <a:cubicBezTo>
                  <a:pt x="4147434" y="1707059"/>
                  <a:pt x="4147846" y="1707339"/>
                  <a:pt x="4148082" y="1707692"/>
                </a:cubicBezTo>
                <a:cubicBezTo>
                  <a:pt x="4148317" y="1708046"/>
                  <a:pt x="4148435" y="1708458"/>
                  <a:pt x="4148435" y="1708929"/>
                </a:cubicBezTo>
                <a:lnTo>
                  <a:pt x="4148435" y="1754703"/>
                </a:lnTo>
                <a:lnTo>
                  <a:pt x="4200483" y="1754703"/>
                </a:lnTo>
                <a:lnTo>
                  <a:pt x="4200483" y="1708929"/>
                </a:lnTo>
                <a:cubicBezTo>
                  <a:pt x="4200483" y="1708458"/>
                  <a:pt x="4200601" y="1708046"/>
                  <a:pt x="4200837" y="1707692"/>
                </a:cubicBezTo>
                <a:cubicBezTo>
                  <a:pt x="4201072" y="1707339"/>
                  <a:pt x="4201485" y="1707059"/>
                  <a:pt x="4202074" y="1706853"/>
                </a:cubicBezTo>
                <a:cubicBezTo>
                  <a:pt x="4202663" y="1706647"/>
                  <a:pt x="4203429" y="1706470"/>
                  <a:pt x="4204372" y="1706323"/>
                </a:cubicBezTo>
                <a:cubicBezTo>
                  <a:pt x="4205314" y="1706176"/>
                  <a:pt x="4206551" y="1706102"/>
                  <a:pt x="4208083" y="1706102"/>
                </a:cubicBezTo>
                <a:cubicBezTo>
                  <a:pt x="4209497" y="1706102"/>
                  <a:pt x="4210690" y="1706176"/>
                  <a:pt x="4211662" y="1706323"/>
                </a:cubicBezTo>
                <a:cubicBezTo>
                  <a:pt x="4212634" y="1706470"/>
                  <a:pt x="4213414" y="1706647"/>
                  <a:pt x="4214004" y="1706853"/>
                </a:cubicBezTo>
                <a:cubicBezTo>
                  <a:pt x="4214592" y="1707059"/>
                  <a:pt x="4215005" y="1707339"/>
                  <a:pt x="4215241" y="1707692"/>
                </a:cubicBezTo>
                <a:cubicBezTo>
                  <a:pt x="4215476" y="1708046"/>
                  <a:pt x="4215594" y="1708458"/>
                  <a:pt x="4215594" y="1708929"/>
                </a:cubicBezTo>
                <a:lnTo>
                  <a:pt x="4215594" y="1818681"/>
                </a:lnTo>
                <a:cubicBezTo>
                  <a:pt x="4215594" y="1819153"/>
                  <a:pt x="4215476" y="1819564"/>
                  <a:pt x="4215241" y="1819918"/>
                </a:cubicBezTo>
                <a:cubicBezTo>
                  <a:pt x="4215005" y="1820272"/>
                  <a:pt x="4214592" y="1820551"/>
                  <a:pt x="4214004" y="1820758"/>
                </a:cubicBezTo>
                <a:cubicBezTo>
                  <a:pt x="4213414" y="1820964"/>
                  <a:pt x="4212634" y="1821141"/>
                  <a:pt x="4211662" y="1821287"/>
                </a:cubicBezTo>
                <a:cubicBezTo>
                  <a:pt x="4210690" y="1821435"/>
                  <a:pt x="4209497" y="1821508"/>
                  <a:pt x="4208083" y="1821508"/>
                </a:cubicBezTo>
                <a:cubicBezTo>
                  <a:pt x="4206551" y="1821508"/>
                  <a:pt x="4205314" y="1821435"/>
                  <a:pt x="4204372" y="1821287"/>
                </a:cubicBezTo>
                <a:cubicBezTo>
                  <a:pt x="4203429" y="1821141"/>
                  <a:pt x="4202663" y="1820964"/>
                  <a:pt x="4202074" y="1820758"/>
                </a:cubicBezTo>
                <a:cubicBezTo>
                  <a:pt x="4201485" y="1820551"/>
                  <a:pt x="4201072" y="1820272"/>
                  <a:pt x="4200837" y="1819918"/>
                </a:cubicBezTo>
                <a:cubicBezTo>
                  <a:pt x="4200601" y="1819564"/>
                  <a:pt x="4200483" y="1819153"/>
                  <a:pt x="4200483" y="1818681"/>
                </a:cubicBezTo>
                <a:lnTo>
                  <a:pt x="4200483" y="1767958"/>
                </a:lnTo>
                <a:lnTo>
                  <a:pt x="4148435" y="1767958"/>
                </a:lnTo>
                <a:lnTo>
                  <a:pt x="4148435" y="1818681"/>
                </a:lnTo>
                <a:cubicBezTo>
                  <a:pt x="4148435" y="1819153"/>
                  <a:pt x="4148317" y="1819564"/>
                  <a:pt x="4148082" y="1819918"/>
                </a:cubicBezTo>
                <a:cubicBezTo>
                  <a:pt x="4147846" y="1820272"/>
                  <a:pt x="4147434" y="1820551"/>
                  <a:pt x="4146845" y="1820758"/>
                </a:cubicBezTo>
                <a:cubicBezTo>
                  <a:pt x="4146256" y="1820964"/>
                  <a:pt x="4145475" y="1821141"/>
                  <a:pt x="4144503" y="1821287"/>
                </a:cubicBezTo>
                <a:cubicBezTo>
                  <a:pt x="4143531" y="1821435"/>
                  <a:pt x="4142309" y="1821508"/>
                  <a:pt x="4140836" y="1821508"/>
                </a:cubicBezTo>
                <a:cubicBezTo>
                  <a:pt x="4139422" y="1821508"/>
                  <a:pt x="4138214" y="1821435"/>
                  <a:pt x="4137213" y="1821287"/>
                </a:cubicBezTo>
                <a:cubicBezTo>
                  <a:pt x="4136211" y="1821141"/>
                  <a:pt x="4135416" y="1820964"/>
                  <a:pt x="4134827" y="1820758"/>
                </a:cubicBezTo>
                <a:cubicBezTo>
                  <a:pt x="4134238" y="1820551"/>
                  <a:pt x="4133825" y="1820272"/>
                  <a:pt x="4133590" y="1819918"/>
                </a:cubicBezTo>
                <a:cubicBezTo>
                  <a:pt x="4133354" y="1819564"/>
                  <a:pt x="4133236" y="1819153"/>
                  <a:pt x="4133236" y="1818681"/>
                </a:cubicBezTo>
                <a:lnTo>
                  <a:pt x="4133236" y="1708929"/>
                </a:lnTo>
                <a:cubicBezTo>
                  <a:pt x="4133236" y="1708458"/>
                  <a:pt x="4133354" y="1708046"/>
                  <a:pt x="4133590" y="1707692"/>
                </a:cubicBezTo>
                <a:cubicBezTo>
                  <a:pt x="4133825" y="1707339"/>
                  <a:pt x="4134238" y="1707059"/>
                  <a:pt x="4134827" y="1706853"/>
                </a:cubicBezTo>
                <a:cubicBezTo>
                  <a:pt x="4135416" y="1706647"/>
                  <a:pt x="4136211" y="1706470"/>
                  <a:pt x="4137213" y="1706323"/>
                </a:cubicBezTo>
                <a:cubicBezTo>
                  <a:pt x="4138214" y="1706176"/>
                  <a:pt x="4139422" y="1706102"/>
                  <a:pt x="4140836" y="1706102"/>
                </a:cubicBezTo>
                <a:close/>
                <a:moveTo>
                  <a:pt x="3890251" y="1706102"/>
                </a:moveTo>
                <a:cubicBezTo>
                  <a:pt x="3892019" y="1706102"/>
                  <a:pt x="3893447" y="1706161"/>
                  <a:pt x="3894537" y="1706278"/>
                </a:cubicBezTo>
                <a:cubicBezTo>
                  <a:pt x="3895627" y="1706396"/>
                  <a:pt x="3896496" y="1706558"/>
                  <a:pt x="3897144" y="1706765"/>
                </a:cubicBezTo>
                <a:cubicBezTo>
                  <a:pt x="3897792" y="1706971"/>
                  <a:pt x="3898278" y="1707265"/>
                  <a:pt x="3898602" y="1707648"/>
                </a:cubicBezTo>
                <a:cubicBezTo>
                  <a:pt x="3898926" y="1708031"/>
                  <a:pt x="3899235" y="1708517"/>
                  <a:pt x="3899530" y="1709106"/>
                </a:cubicBezTo>
                <a:lnTo>
                  <a:pt x="3915347" y="1741979"/>
                </a:lnTo>
                <a:cubicBezTo>
                  <a:pt x="3916816" y="1745102"/>
                  <a:pt x="3918281" y="1748370"/>
                  <a:pt x="3919746" y="1751787"/>
                </a:cubicBezTo>
                <a:cubicBezTo>
                  <a:pt x="3921210" y="1755204"/>
                  <a:pt x="3922703" y="1758650"/>
                  <a:pt x="3924227" y="1762127"/>
                </a:cubicBezTo>
                <a:lnTo>
                  <a:pt x="3924402" y="1762127"/>
                </a:lnTo>
                <a:cubicBezTo>
                  <a:pt x="3925749" y="1758768"/>
                  <a:pt x="3927140" y="1755425"/>
                  <a:pt x="3928575" y="1752097"/>
                </a:cubicBezTo>
                <a:cubicBezTo>
                  <a:pt x="3930010" y="1748768"/>
                  <a:pt x="3931462" y="1745484"/>
                  <a:pt x="3932932" y="1742244"/>
                </a:cubicBezTo>
                <a:lnTo>
                  <a:pt x="3948838" y="1709195"/>
                </a:lnTo>
                <a:cubicBezTo>
                  <a:pt x="3949015" y="1708605"/>
                  <a:pt x="3949265" y="1708105"/>
                  <a:pt x="3949589" y="1707692"/>
                </a:cubicBezTo>
                <a:cubicBezTo>
                  <a:pt x="3949913" y="1707280"/>
                  <a:pt x="3950355" y="1706971"/>
                  <a:pt x="3950915" y="1706765"/>
                </a:cubicBezTo>
                <a:cubicBezTo>
                  <a:pt x="3951475" y="1706558"/>
                  <a:pt x="3952255" y="1706396"/>
                  <a:pt x="3953257" y="1706278"/>
                </a:cubicBezTo>
                <a:cubicBezTo>
                  <a:pt x="3954258" y="1706161"/>
                  <a:pt x="3955525" y="1706102"/>
                  <a:pt x="3957056" y="1706102"/>
                </a:cubicBezTo>
                <a:cubicBezTo>
                  <a:pt x="3959177" y="1706102"/>
                  <a:pt x="3960841" y="1706176"/>
                  <a:pt x="3962049" y="1706323"/>
                </a:cubicBezTo>
                <a:cubicBezTo>
                  <a:pt x="3963257" y="1706470"/>
                  <a:pt x="3964096" y="1706750"/>
                  <a:pt x="3964568" y="1707162"/>
                </a:cubicBezTo>
                <a:cubicBezTo>
                  <a:pt x="3965039" y="1707574"/>
                  <a:pt x="3965201" y="1708164"/>
                  <a:pt x="3965054" y="1708929"/>
                </a:cubicBezTo>
                <a:cubicBezTo>
                  <a:pt x="3964906" y="1709695"/>
                  <a:pt x="3964509" y="1710727"/>
                  <a:pt x="3963861" y="1712022"/>
                </a:cubicBezTo>
                <a:lnTo>
                  <a:pt x="3931518" y="1776530"/>
                </a:lnTo>
                <a:lnTo>
                  <a:pt x="3931518" y="1818681"/>
                </a:lnTo>
                <a:cubicBezTo>
                  <a:pt x="3931518" y="1819153"/>
                  <a:pt x="3931401" y="1819564"/>
                  <a:pt x="3931167" y="1819918"/>
                </a:cubicBezTo>
                <a:cubicBezTo>
                  <a:pt x="3930933" y="1820272"/>
                  <a:pt x="3930523" y="1820551"/>
                  <a:pt x="3929937" y="1820758"/>
                </a:cubicBezTo>
                <a:cubicBezTo>
                  <a:pt x="3929351" y="1820964"/>
                  <a:pt x="3928560" y="1821141"/>
                  <a:pt x="3927565" y="1821287"/>
                </a:cubicBezTo>
                <a:cubicBezTo>
                  <a:pt x="3926569" y="1821435"/>
                  <a:pt x="3925369" y="1821508"/>
                  <a:pt x="3923963" y="1821508"/>
                </a:cubicBezTo>
                <a:cubicBezTo>
                  <a:pt x="3922499" y="1821508"/>
                  <a:pt x="3921283" y="1821435"/>
                  <a:pt x="3920317" y="1821287"/>
                </a:cubicBezTo>
                <a:cubicBezTo>
                  <a:pt x="3919350" y="1821141"/>
                  <a:pt x="3918559" y="1820964"/>
                  <a:pt x="3917945" y="1820758"/>
                </a:cubicBezTo>
                <a:cubicBezTo>
                  <a:pt x="3917330" y="1820551"/>
                  <a:pt x="3916905" y="1820272"/>
                  <a:pt x="3916671" y="1819918"/>
                </a:cubicBezTo>
                <a:cubicBezTo>
                  <a:pt x="3916437" y="1819564"/>
                  <a:pt x="3916319" y="1819153"/>
                  <a:pt x="3916319" y="1818681"/>
                </a:cubicBezTo>
                <a:lnTo>
                  <a:pt x="3916319" y="1776530"/>
                </a:lnTo>
                <a:lnTo>
                  <a:pt x="3883977" y="1712022"/>
                </a:lnTo>
                <a:cubicBezTo>
                  <a:pt x="3883329" y="1710667"/>
                  <a:pt x="3882931" y="1709607"/>
                  <a:pt x="3882784" y="1708841"/>
                </a:cubicBezTo>
                <a:cubicBezTo>
                  <a:pt x="3882637" y="1708075"/>
                  <a:pt x="3882784" y="1707486"/>
                  <a:pt x="3883226" y="1707074"/>
                </a:cubicBezTo>
                <a:cubicBezTo>
                  <a:pt x="3883668" y="1706661"/>
                  <a:pt x="3884463" y="1706396"/>
                  <a:pt x="3885612" y="1706278"/>
                </a:cubicBezTo>
                <a:cubicBezTo>
                  <a:pt x="3886761" y="1706161"/>
                  <a:pt x="3888307" y="1706102"/>
                  <a:pt x="3890251" y="1706102"/>
                </a:cubicBezTo>
                <a:close/>
                <a:moveTo>
                  <a:pt x="3674159" y="1706102"/>
                </a:moveTo>
                <a:cubicBezTo>
                  <a:pt x="3675631" y="1706102"/>
                  <a:pt x="3676854" y="1706176"/>
                  <a:pt x="3677826" y="1706323"/>
                </a:cubicBezTo>
                <a:cubicBezTo>
                  <a:pt x="3678797" y="1706470"/>
                  <a:pt x="3679578" y="1706647"/>
                  <a:pt x="3680167" y="1706853"/>
                </a:cubicBezTo>
                <a:cubicBezTo>
                  <a:pt x="3680756" y="1707059"/>
                  <a:pt x="3681168" y="1707339"/>
                  <a:pt x="3681405" y="1707692"/>
                </a:cubicBezTo>
                <a:cubicBezTo>
                  <a:pt x="3681640" y="1708046"/>
                  <a:pt x="3681758" y="1708458"/>
                  <a:pt x="3681758" y="1708929"/>
                </a:cubicBezTo>
                <a:lnTo>
                  <a:pt x="3681758" y="1754703"/>
                </a:lnTo>
                <a:lnTo>
                  <a:pt x="3733806" y="1754703"/>
                </a:lnTo>
                <a:lnTo>
                  <a:pt x="3733806" y="1708929"/>
                </a:lnTo>
                <a:cubicBezTo>
                  <a:pt x="3733806" y="1708458"/>
                  <a:pt x="3733924" y="1708046"/>
                  <a:pt x="3734160" y="1707692"/>
                </a:cubicBezTo>
                <a:cubicBezTo>
                  <a:pt x="3734394" y="1707339"/>
                  <a:pt x="3734807" y="1707059"/>
                  <a:pt x="3735397" y="1706853"/>
                </a:cubicBezTo>
                <a:cubicBezTo>
                  <a:pt x="3735986" y="1706647"/>
                  <a:pt x="3736752" y="1706470"/>
                  <a:pt x="3737694" y="1706323"/>
                </a:cubicBezTo>
                <a:cubicBezTo>
                  <a:pt x="3738636" y="1706176"/>
                  <a:pt x="3739874" y="1706102"/>
                  <a:pt x="3741406" y="1706102"/>
                </a:cubicBezTo>
                <a:cubicBezTo>
                  <a:pt x="3742819" y="1706102"/>
                  <a:pt x="3744012" y="1706176"/>
                  <a:pt x="3744937" y="1706323"/>
                </a:cubicBezTo>
                <a:cubicBezTo>
                  <a:pt x="3745909" y="1706470"/>
                  <a:pt x="3746689" y="1706647"/>
                  <a:pt x="3747279" y="1706853"/>
                </a:cubicBezTo>
                <a:cubicBezTo>
                  <a:pt x="3747867" y="1707059"/>
                  <a:pt x="3748280" y="1707339"/>
                  <a:pt x="3748516" y="1707692"/>
                </a:cubicBezTo>
                <a:cubicBezTo>
                  <a:pt x="3748751" y="1708046"/>
                  <a:pt x="3748869" y="1708458"/>
                  <a:pt x="3748869" y="1708929"/>
                </a:cubicBezTo>
                <a:lnTo>
                  <a:pt x="3748869" y="1818681"/>
                </a:lnTo>
                <a:cubicBezTo>
                  <a:pt x="3748869" y="1819153"/>
                  <a:pt x="3748751" y="1819564"/>
                  <a:pt x="3748516" y="1819918"/>
                </a:cubicBezTo>
                <a:cubicBezTo>
                  <a:pt x="3748280" y="1820272"/>
                  <a:pt x="3747867" y="1820551"/>
                  <a:pt x="3747279" y="1820758"/>
                </a:cubicBezTo>
                <a:cubicBezTo>
                  <a:pt x="3746689" y="1820964"/>
                  <a:pt x="3745909" y="1821141"/>
                  <a:pt x="3744937" y="1821287"/>
                </a:cubicBezTo>
                <a:cubicBezTo>
                  <a:pt x="3744012" y="1821435"/>
                  <a:pt x="3742819" y="1821508"/>
                  <a:pt x="3741406" y="1821508"/>
                </a:cubicBezTo>
                <a:cubicBezTo>
                  <a:pt x="3739874" y="1821508"/>
                  <a:pt x="3738636" y="1821435"/>
                  <a:pt x="3737694" y="1821287"/>
                </a:cubicBezTo>
                <a:cubicBezTo>
                  <a:pt x="3736752" y="1821141"/>
                  <a:pt x="3735986" y="1820964"/>
                  <a:pt x="3735397" y="1820758"/>
                </a:cubicBezTo>
                <a:cubicBezTo>
                  <a:pt x="3734807" y="1820551"/>
                  <a:pt x="3734394" y="1820272"/>
                  <a:pt x="3734160" y="1819918"/>
                </a:cubicBezTo>
                <a:cubicBezTo>
                  <a:pt x="3733924" y="1819564"/>
                  <a:pt x="3733806" y="1819153"/>
                  <a:pt x="3733806" y="1818681"/>
                </a:cubicBezTo>
                <a:lnTo>
                  <a:pt x="3733806" y="1767958"/>
                </a:lnTo>
                <a:lnTo>
                  <a:pt x="3681758" y="1767958"/>
                </a:lnTo>
                <a:lnTo>
                  <a:pt x="3681758" y="1818681"/>
                </a:lnTo>
                <a:cubicBezTo>
                  <a:pt x="3681758" y="1819153"/>
                  <a:pt x="3681640" y="1819564"/>
                  <a:pt x="3681405" y="1819918"/>
                </a:cubicBezTo>
                <a:cubicBezTo>
                  <a:pt x="3681168" y="1820272"/>
                  <a:pt x="3680756" y="1820551"/>
                  <a:pt x="3680167" y="1820758"/>
                </a:cubicBezTo>
                <a:cubicBezTo>
                  <a:pt x="3679578" y="1820964"/>
                  <a:pt x="3678797" y="1821141"/>
                  <a:pt x="3677826" y="1821287"/>
                </a:cubicBezTo>
                <a:cubicBezTo>
                  <a:pt x="3676854" y="1821435"/>
                  <a:pt x="3675631" y="1821508"/>
                  <a:pt x="3674159" y="1821508"/>
                </a:cubicBezTo>
                <a:cubicBezTo>
                  <a:pt x="3672745" y="1821508"/>
                  <a:pt x="3671537" y="1821435"/>
                  <a:pt x="3670536" y="1821287"/>
                </a:cubicBezTo>
                <a:cubicBezTo>
                  <a:pt x="3669534" y="1821141"/>
                  <a:pt x="3668739" y="1820964"/>
                  <a:pt x="3668150" y="1820758"/>
                </a:cubicBezTo>
                <a:cubicBezTo>
                  <a:pt x="3667560" y="1820551"/>
                  <a:pt x="3667148" y="1820272"/>
                  <a:pt x="3666913" y="1819918"/>
                </a:cubicBezTo>
                <a:cubicBezTo>
                  <a:pt x="3666677" y="1819564"/>
                  <a:pt x="3666560" y="1819153"/>
                  <a:pt x="3666560" y="1818681"/>
                </a:cubicBezTo>
                <a:lnTo>
                  <a:pt x="3666560" y="1708929"/>
                </a:lnTo>
                <a:cubicBezTo>
                  <a:pt x="3666560" y="1708458"/>
                  <a:pt x="3666677" y="1708046"/>
                  <a:pt x="3666913" y="1707692"/>
                </a:cubicBezTo>
                <a:cubicBezTo>
                  <a:pt x="3667148" y="1707339"/>
                  <a:pt x="3667560" y="1707059"/>
                  <a:pt x="3668150" y="1706853"/>
                </a:cubicBezTo>
                <a:cubicBezTo>
                  <a:pt x="3668739" y="1706647"/>
                  <a:pt x="3669534" y="1706470"/>
                  <a:pt x="3670536" y="1706323"/>
                </a:cubicBezTo>
                <a:cubicBezTo>
                  <a:pt x="3671537" y="1706176"/>
                  <a:pt x="3672745" y="1706102"/>
                  <a:pt x="3674159" y="1706102"/>
                </a:cubicBezTo>
                <a:close/>
                <a:moveTo>
                  <a:pt x="3423575" y="1706102"/>
                </a:moveTo>
                <a:cubicBezTo>
                  <a:pt x="3425343" y="1706102"/>
                  <a:pt x="3426771" y="1706161"/>
                  <a:pt x="3427861" y="1706278"/>
                </a:cubicBezTo>
                <a:cubicBezTo>
                  <a:pt x="3428951" y="1706396"/>
                  <a:pt x="3429819" y="1706558"/>
                  <a:pt x="3430468" y="1706765"/>
                </a:cubicBezTo>
                <a:cubicBezTo>
                  <a:pt x="3431115" y="1706971"/>
                  <a:pt x="3431601" y="1707265"/>
                  <a:pt x="3431925" y="1707648"/>
                </a:cubicBezTo>
                <a:cubicBezTo>
                  <a:pt x="3432250" y="1708031"/>
                  <a:pt x="3432559" y="1708517"/>
                  <a:pt x="3432853" y="1709106"/>
                </a:cubicBezTo>
                <a:lnTo>
                  <a:pt x="3448671" y="1741979"/>
                </a:lnTo>
                <a:cubicBezTo>
                  <a:pt x="3450140" y="1745102"/>
                  <a:pt x="3451605" y="1748370"/>
                  <a:pt x="3453069" y="1751787"/>
                </a:cubicBezTo>
                <a:cubicBezTo>
                  <a:pt x="3454534" y="1755204"/>
                  <a:pt x="3456027" y="1758650"/>
                  <a:pt x="3457551" y="1762127"/>
                </a:cubicBezTo>
                <a:lnTo>
                  <a:pt x="3457725" y="1762127"/>
                </a:lnTo>
                <a:cubicBezTo>
                  <a:pt x="3459073" y="1758768"/>
                  <a:pt x="3460463" y="1755425"/>
                  <a:pt x="3461899" y="1752097"/>
                </a:cubicBezTo>
                <a:cubicBezTo>
                  <a:pt x="3463333" y="1748768"/>
                  <a:pt x="3464786" y="1745484"/>
                  <a:pt x="3466256" y="1742244"/>
                </a:cubicBezTo>
                <a:lnTo>
                  <a:pt x="3482162" y="1709195"/>
                </a:lnTo>
                <a:cubicBezTo>
                  <a:pt x="3482339" y="1708605"/>
                  <a:pt x="3482589" y="1708105"/>
                  <a:pt x="3482913" y="1707692"/>
                </a:cubicBezTo>
                <a:cubicBezTo>
                  <a:pt x="3483238" y="1707280"/>
                  <a:pt x="3483679" y="1706971"/>
                  <a:pt x="3484239" y="1706765"/>
                </a:cubicBezTo>
                <a:cubicBezTo>
                  <a:pt x="3484799" y="1706558"/>
                  <a:pt x="3485579" y="1706396"/>
                  <a:pt x="3486581" y="1706278"/>
                </a:cubicBezTo>
                <a:cubicBezTo>
                  <a:pt x="3487582" y="1706161"/>
                  <a:pt x="3488849" y="1706102"/>
                  <a:pt x="3490380" y="1706102"/>
                </a:cubicBezTo>
                <a:cubicBezTo>
                  <a:pt x="3492501" y="1706102"/>
                  <a:pt x="3494166" y="1706176"/>
                  <a:pt x="3495373" y="1706323"/>
                </a:cubicBezTo>
                <a:cubicBezTo>
                  <a:pt x="3496581" y="1706470"/>
                  <a:pt x="3497420" y="1706750"/>
                  <a:pt x="3497892" y="1707162"/>
                </a:cubicBezTo>
                <a:cubicBezTo>
                  <a:pt x="3498363" y="1707574"/>
                  <a:pt x="3498525" y="1708164"/>
                  <a:pt x="3498378" y="1708929"/>
                </a:cubicBezTo>
                <a:cubicBezTo>
                  <a:pt x="3498230" y="1709695"/>
                  <a:pt x="3497833" y="1710727"/>
                  <a:pt x="3497185" y="1712022"/>
                </a:cubicBezTo>
                <a:lnTo>
                  <a:pt x="3464842" y="1776530"/>
                </a:lnTo>
                <a:lnTo>
                  <a:pt x="3464842" y="1818681"/>
                </a:lnTo>
                <a:cubicBezTo>
                  <a:pt x="3464842" y="1819153"/>
                  <a:pt x="3464725" y="1819564"/>
                  <a:pt x="3464490" y="1819918"/>
                </a:cubicBezTo>
                <a:cubicBezTo>
                  <a:pt x="3464256" y="1820272"/>
                  <a:pt x="3463846" y="1820551"/>
                  <a:pt x="3463261" y="1820758"/>
                </a:cubicBezTo>
                <a:cubicBezTo>
                  <a:pt x="3462674" y="1820964"/>
                  <a:pt x="3461884" y="1821141"/>
                  <a:pt x="3460889" y="1821287"/>
                </a:cubicBezTo>
                <a:cubicBezTo>
                  <a:pt x="3459893" y="1821435"/>
                  <a:pt x="3458693" y="1821508"/>
                  <a:pt x="3457287" y="1821508"/>
                </a:cubicBezTo>
                <a:cubicBezTo>
                  <a:pt x="3455823" y="1821508"/>
                  <a:pt x="3454608" y="1821435"/>
                  <a:pt x="3453640" y="1821287"/>
                </a:cubicBezTo>
                <a:cubicBezTo>
                  <a:pt x="3452674" y="1821141"/>
                  <a:pt x="3451884" y="1820964"/>
                  <a:pt x="3451269" y="1820758"/>
                </a:cubicBezTo>
                <a:cubicBezTo>
                  <a:pt x="3450653" y="1820551"/>
                  <a:pt x="3450229" y="1820272"/>
                  <a:pt x="3449994" y="1819918"/>
                </a:cubicBezTo>
                <a:cubicBezTo>
                  <a:pt x="3449761" y="1819564"/>
                  <a:pt x="3449643" y="1819153"/>
                  <a:pt x="3449643" y="1818681"/>
                </a:cubicBezTo>
                <a:lnTo>
                  <a:pt x="3449643" y="1776530"/>
                </a:lnTo>
                <a:lnTo>
                  <a:pt x="3417302" y="1712022"/>
                </a:lnTo>
                <a:cubicBezTo>
                  <a:pt x="3416653" y="1710667"/>
                  <a:pt x="3416255" y="1709607"/>
                  <a:pt x="3416108" y="1708841"/>
                </a:cubicBezTo>
                <a:cubicBezTo>
                  <a:pt x="3415961" y="1708075"/>
                  <a:pt x="3416108" y="1707486"/>
                  <a:pt x="3416550" y="1707074"/>
                </a:cubicBezTo>
                <a:cubicBezTo>
                  <a:pt x="3416992" y="1706661"/>
                  <a:pt x="3417787" y="1706396"/>
                  <a:pt x="3418936" y="1706278"/>
                </a:cubicBezTo>
                <a:cubicBezTo>
                  <a:pt x="3420084" y="1706161"/>
                  <a:pt x="3421631" y="1706102"/>
                  <a:pt x="3423575" y="1706102"/>
                </a:cubicBezTo>
                <a:close/>
                <a:moveTo>
                  <a:pt x="3197907" y="1706102"/>
                </a:moveTo>
                <a:cubicBezTo>
                  <a:pt x="3199380" y="1706102"/>
                  <a:pt x="3200602" y="1706176"/>
                  <a:pt x="3201573" y="1706323"/>
                </a:cubicBezTo>
                <a:cubicBezTo>
                  <a:pt x="3202546" y="1706470"/>
                  <a:pt x="3203326" y="1706647"/>
                  <a:pt x="3203915" y="1706853"/>
                </a:cubicBezTo>
                <a:cubicBezTo>
                  <a:pt x="3204505" y="1707059"/>
                  <a:pt x="3204917" y="1707339"/>
                  <a:pt x="3205153" y="1707692"/>
                </a:cubicBezTo>
                <a:cubicBezTo>
                  <a:pt x="3205388" y="1708046"/>
                  <a:pt x="3205506" y="1708458"/>
                  <a:pt x="3205506" y="1708929"/>
                </a:cubicBezTo>
                <a:lnTo>
                  <a:pt x="3205506" y="1754703"/>
                </a:lnTo>
                <a:lnTo>
                  <a:pt x="3257557" y="1754703"/>
                </a:lnTo>
                <a:lnTo>
                  <a:pt x="3257557" y="1708929"/>
                </a:lnTo>
                <a:cubicBezTo>
                  <a:pt x="3257557" y="1708458"/>
                  <a:pt x="3257676" y="1708046"/>
                  <a:pt x="3257911" y="1707692"/>
                </a:cubicBezTo>
                <a:cubicBezTo>
                  <a:pt x="3258147" y="1707339"/>
                  <a:pt x="3258559" y="1707059"/>
                  <a:pt x="3259149" y="1706853"/>
                </a:cubicBezTo>
                <a:cubicBezTo>
                  <a:pt x="3259738" y="1706647"/>
                  <a:pt x="3260503" y="1706470"/>
                  <a:pt x="3261446" y="1706323"/>
                </a:cubicBezTo>
                <a:cubicBezTo>
                  <a:pt x="3262388" y="1706176"/>
                  <a:pt x="3263626" y="1706102"/>
                  <a:pt x="3265157" y="1706102"/>
                </a:cubicBezTo>
                <a:cubicBezTo>
                  <a:pt x="3266572" y="1706102"/>
                  <a:pt x="3267764" y="1706176"/>
                  <a:pt x="3268736" y="1706323"/>
                </a:cubicBezTo>
                <a:cubicBezTo>
                  <a:pt x="3269709" y="1706470"/>
                  <a:pt x="3270489" y="1706647"/>
                  <a:pt x="3271078" y="1706853"/>
                </a:cubicBezTo>
                <a:cubicBezTo>
                  <a:pt x="3271667" y="1707059"/>
                  <a:pt x="3272080" y="1707339"/>
                  <a:pt x="3272315" y="1707692"/>
                </a:cubicBezTo>
                <a:cubicBezTo>
                  <a:pt x="3272551" y="1708046"/>
                  <a:pt x="3272669" y="1708458"/>
                  <a:pt x="3272669" y="1708929"/>
                </a:cubicBezTo>
                <a:lnTo>
                  <a:pt x="3272669" y="1818681"/>
                </a:lnTo>
                <a:cubicBezTo>
                  <a:pt x="3272669" y="1819153"/>
                  <a:pt x="3272551" y="1819564"/>
                  <a:pt x="3272315" y="1819918"/>
                </a:cubicBezTo>
                <a:cubicBezTo>
                  <a:pt x="3272080" y="1820272"/>
                  <a:pt x="3271667" y="1820551"/>
                  <a:pt x="3271078" y="1820758"/>
                </a:cubicBezTo>
                <a:cubicBezTo>
                  <a:pt x="3270489" y="1820964"/>
                  <a:pt x="3269709" y="1821141"/>
                  <a:pt x="3268736" y="1821287"/>
                </a:cubicBezTo>
                <a:cubicBezTo>
                  <a:pt x="3267764" y="1821435"/>
                  <a:pt x="3266572" y="1821508"/>
                  <a:pt x="3265157" y="1821508"/>
                </a:cubicBezTo>
                <a:cubicBezTo>
                  <a:pt x="3263626" y="1821508"/>
                  <a:pt x="3262388" y="1821435"/>
                  <a:pt x="3261446" y="1821287"/>
                </a:cubicBezTo>
                <a:cubicBezTo>
                  <a:pt x="3260503" y="1821141"/>
                  <a:pt x="3259738" y="1820964"/>
                  <a:pt x="3259149" y="1820758"/>
                </a:cubicBezTo>
                <a:cubicBezTo>
                  <a:pt x="3258559" y="1820551"/>
                  <a:pt x="3258147" y="1820272"/>
                  <a:pt x="3257911" y="1819918"/>
                </a:cubicBezTo>
                <a:cubicBezTo>
                  <a:pt x="3257676" y="1819564"/>
                  <a:pt x="3257557" y="1819153"/>
                  <a:pt x="3257557" y="1818681"/>
                </a:cubicBezTo>
                <a:lnTo>
                  <a:pt x="3257557" y="1767958"/>
                </a:lnTo>
                <a:lnTo>
                  <a:pt x="3205506" y="1767958"/>
                </a:lnTo>
                <a:lnTo>
                  <a:pt x="3205506" y="1818681"/>
                </a:lnTo>
                <a:cubicBezTo>
                  <a:pt x="3205506" y="1819153"/>
                  <a:pt x="3205388" y="1819564"/>
                  <a:pt x="3205153" y="1819918"/>
                </a:cubicBezTo>
                <a:cubicBezTo>
                  <a:pt x="3204917" y="1820272"/>
                  <a:pt x="3204505" y="1820551"/>
                  <a:pt x="3203915" y="1820758"/>
                </a:cubicBezTo>
                <a:cubicBezTo>
                  <a:pt x="3203326" y="1820964"/>
                  <a:pt x="3202546" y="1821141"/>
                  <a:pt x="3201573" y="1821287"/>
                </a:cubicBezTo>
                <a:cubicBezTo>
                  <a:pt x="3200602" y="1821435"/>
                  <a:pt x="3199380" y="1821508"/>
                  <a:pt x="3197907" y="1821508"/>
                </a:cubicBezTo>
                <a:cubicBezTo>
                  <a:pt x="3196494" y="1821508"/>
                  <a:pt x="3195284" y="1821435"/>
                  <a:pt x="3194284" y="1821287"/>
                </a:cubicBezTo>
                <a:cubicBezTo>
                  <a:pt x="3193282" y="1821141"/>
                  <a:pt x="3192487" y="1820964"/>
                  <a:pt x="3191899" y="1820758"/>
                </a:cubicBezTo>
                <a:cubicBezTo>
                  <a:pt x="3191310" y="1820551"/>
                  <a:pt x="3190897" y="1820272"/>
                  <a:pt x="3190662" y="1819918"/>
                </a:cubicBezTo>
                <a:cubicBezTo>
                  <a:pt x="3190425" y="1819564"/>
                  <a:pt x="3190309" y="1819153"/>
                  <a:pt x="3190309" y="1818681"/>
                </a:cubicBezTo>
                <a:lnTo>
                  <a:pt x="3190309" y="1708929"/>
                </a:lnTo>
                <a:cubicBezTo>
                  <a:pt x="3190309" y="1708458"/>
                  <a:pt x="3190425" y="1708046"/>
                  <a:pt x="3190662" y="1707692"/>
                </a:cubicBezTo>
                <a:cubicBezTo>
                  <a:pt x="3190897" y="1707339"/>
                  <a:pt x="3191310" y="1707059"/>
                  <a:pt x="3191899" y="1706853"/>
                </a:cubicBezTo>
                <a:cubicBezTo>
                  <a:pt x="3192487" y="1706647"/>
                  <a:pt x="3193282" y="1706470"/>
                  <a:pt x="3194284" y="1706323"/>
                </a:cubicBezTo>
                <a:cubicBezTo>
                  <a:pt x="3195284" y="1706176"/>
                  <a:pt x="3196494" y="1706102"/>
                  <a:pt x="3197907" y="1706102"/>
                </a:cubicBezTo>
                <a:close/>
                <a:moveTo>
                  <a:pt x="2947317" y="1706102"/>
                </a:moveTo>
                <a:cubicBezTo>
                  <a:pt x="2949086" y="1706102"/>
                  <a:pt x="2950515" y="1706161"/>
                  <a:pt x="2951605" y="1706278"/>
                </a:cubicBezTo>
                <a:cubicBezTo>
                  <a:pt x="2952695" y="1706396"/>
                  <a:pt x="2953562" y="1706558"/>
                  <a:pt x="2954210" y="1706765"/>
                </a:cubicBezTo>
                <a:cubicBezTo>
                  <a:pt x="2954860" y="1706971"/>
                  <a:pt x="2955344" y="1707265"/>
                  <a:pt x="2955668" y="1707648"/>
                </a:cubicBezTo>
                <a:cubicBezTo>
                  <a:pt x="2955992" y="1708031"/>
                  <a:pt x="2956302" y="1708517"/>
                  <a:pt x="2956597" y="1709106"/>
                </a:cubicBezTo>
                <a:lnTo>
                  <a:pt x="2972417" y="1741979"/>
                </a:lnTo>
                <a:cubicBezTo>
                  <a:pt x="2973885" y="1745102"/>
                  <a:pt x="2975352" y="1748370"/>
                  <a:pt x="2976813" y="1751787"/>
                </a:cubicBezTo>
                <a:cubicBezTo>
                  <a:pt x="2978278" y="1755204"/>
                  <a:pt x="2979773" y="1758650"/>
                  <a:pt x="2981297" y="1762127"/>
                </a:cubicBezTo>
                <a:lnTo>
                  <a:pt x="2981469" y="1762127"/>
                </a:lnTo>
                <a:cubicBezTo>
                  <a:pt x="2982819" y="1758768"/>
                  <a:pt x="2984207" y="1755425"/>
                  <a:pt x="2985645" y="1752097"/>
                </a:cubicBezTo>
                <a:cubicBezTo>
                  <a:pt x="2987081" y="1748768"/>
                  <a:pt x="2988532" y="1745484"/>
                  <a:pt x="2990002" y="1742244"/>
                </a:cubicBezTo>
                <a:lnTo>
                  <a:pt x="3005907" y="1709195"/>
                </a:lnTo>
                <a:cubicBezTo>
                  <a:pt x="3006085" y="1708605"/>
                  <a:pt x="3006334" y="1708105"/>
                  <a:pt x="3006660" y="1707692"/>
                </a:cubicBezTo>
                <a:cubicBezTo>
                  <a:pt x="3006982" y="1707280"/>
                  <a:pt x="3007426" y="1706971"/>
                  <a:pt x="3007985" y="1706765"/>
                </a:cubicBezTo>
                <a:cubicBezTo>
                  <a:pt x="3008545" y="1706558"/>
                  <a:pt x="3009325" y="1706396"/>
                  <a:pt x="3010325" y="1706278"/>
                </a:cubicBezTo>
                <a:cubicBezTo>
                  <a:pt x="3011326" y="1706161"/>
                  <a:pt x="3012595" y="1706102"/>
                  <a:pt x="3014126" y="1706102"/>
                </a:cubicBezTo>
                <a:cubicBezTo>
                  <a:pt x="3016247" y="1706102"/>
                  <a:pt x="3017912" y="1706176"/>
                  <a:pt x="3019120" y="1706323"/>
                </a:cubicBezTo>
                <a:cubicBezTo>
                  <a:pt x="3020328" y="1706470"/>
                  <a:pt x="3021168" y="1706750"/>
                  <a:pt x="3021639" y="1707162"/>
                </a:cubicBezTo>
                <a:cubicBezTo>
                  <a:pt x="3022109" y="1707574"/>
                  <a:pt x="3022272" y="1708164"/>
                  <a:pt x="3022124" y="1708929"/>
                </a:cubicBezTo>
                <a:cubicBezTo>
                  <a:pt x="3021977" y="1709695"/>
                  <a:pt x="3021579" y="1710727"/>
                  <a:pt x="3020931" y="1712022"/>
                </a:cubicBezTo>
                <a:lnTo>
                  <a:pt x="2988587" y="1776530"/>
                </a:lnTo>
                <a:lnTo>
                  <a:pt x="2988587" y="1818681"/>
                </a:lnTo>
                <a:cubicBezTo>
                  <a:pt x="2988587" y="1819153"/>
                  <a:pt x="2988470" y="1819564"/>
                  <a:pt x="2988237" y="1819918"/>
                </a:cubicBezTo>
                <a:cubicBezTo>
                  <a:pt x="2988003" y="1820272"/>
                  <a:pt x="2987593" y="1820551"/>
                  <a:pt x="2987004" y="1820758"/>
                </a:cubicBezTo>
                <a:cubicBezTo>
                  <a:pt x="2986419" y="1820964"/>
                  <a:pt x="2985629" y="1821141"/>
                  <a:pt x="2984634" y="1821287"/>
                </a:cubicBezTo>
                <a:cubicBezTo>
                  <a:pt x="2983638" y="1821435"/>
                  <a:pt x="2982437" y="1821508"/>
                  <a:pt x="2981033" y="1821508"/>
                </a:cubicBezTo>
                <a:cubicBezTo>
                  <a:pt x="2979568" y="1821508"/>
                  <a:pt x="2978352" y="1821435"/>
                  <a:pt x="2977387" y="1821287"/>
                </a:cubicBezTo>
                <a:cubicBezTo>
                  <a:pt x="2976420" y="1821141"/>
                  <a:pt x="2975629" y="1820964"/>
                  <a:pt x="2975012" y="1820758"/>
                </a:cubicBezTo>
                <a:cubicBezTo>
                  <a:pt x="2974399" y="1820551"/>
                  <a:pt x="2973973" y="1820272"/>
                  <a:pt x="2973741" y="1819918"/>
                </a:cubicBezTo>
                <a:cubicBezTo>
                  <a:pt x="2973505" y="1819564"/>
                  <a:pt x="2973388" y="1819153"/>
                  <a:pt x="2973388" y="1818681"/>
                </a:cubicBezTo>
                <a:lnTo>
                  <a:pt x="2973388" y="1776530"/>
                </a:lnTo>
                <a:lnTo>
                  <a:pt x="2941045" y="1712022"/>
                </a:lnTo>
                <a:cubicBezTo>
                  <a:pt x="2940396" y="1710667"/>
                  <a:pt x="2939997" y="1709607"/>
                  <a:pt x="2939852" y="1708841"/>
                </a:cubicBezTo>
                <a:cubicBezTo>
                  <a:pt x="2939704" y="1708075"/>
                  <a:pt x="2939852" y="1707486"/>
                  <a:pt x="2940293" y="1707074"/>
                </a:cubicBezTo>
                <a:cubicBezTo>
                  <a:pt x="2940734" y="1706661"/>
                  <a:pt x="2941529" y="1706396"/>
                  <a:pt x="2942679" y="1706278"/>
                </a:cubicBezTo>
                <a:cubicBezTo>
                  <a:pt x="2943826" y="1706161"/>
                  <a:pt x="2945374" y="1706102"/>
                  <a:pt x="2947317" y="1706102"/>
                </a:cubicBezTo>
                <a:close/>
                <a:moveTo>
                  <a:pt x="2731187" y="1706102"/>
                </a:moveTo>
                <a:cubicBezTo>
                  <a:pt x="2732661" y="1706102"/>
                  <a:pt x="2733883" y="1706176"/>
                  <a:pt x="2734855" y="1706323"/>
                </a:cubicBezTo>
                <a:cubicBezTo>
                  <a:pt x="2735826" y="1706470"/>
                  <a:pt x="2736606" y="1706647"/>
                  <a:pt x="2737195" y="1706853"/>
                </a:cubicBezTo>
                <a:cubicBezTo>
                  <a:pt x="2737786" y="1707059"/>
                  <a:pt x="2738196" y="1707339"/>
                  <a:pt x="2738433" y="1707692"/>
                </a:cubicBezTo>
                <a:cubicBezTo>
                  <a:pt x="2738668" y="1708046"/>
                  <a:pt x="2738785" y="1708458"/>
                  <a:pt x="2738785" y="1708929"/>
                </a:cubicBezTo>
                <a:lnTo>
                  <a:pt x="2738785" y="1754703"/>
                </a:lnTo>
                <a:lnTo>
                  <a:pt x="2790828" y="1754703"/>
                </a:lnTo>
                <a:lnTo>
                  <a:pt x="2790828" y="1708929"/>
                </a:lnTo>
                <a:cubicBezTo>
                  <a:pt x="2790828" y="1708458"/>
                  <a:pt x="2790946" y="1708046"/>
                  <a:pt x="2791181" y="1707692"/>
                </a:cubicBezTo>
                <a:cubicBezTo>
                  <a:pt x="2791417" y="1707339"/>
                  <a:pt x="2791829" y="1707059"/>
                  <a:pt x="2792418" y="1706853"/>
                </a:cubicBezTo>
                <a:cubicBezTo>
                  <a:pt x="2793008" y="1706647"/>
                  <a:pt x="2793773" y="1706470"/>
                  <a:pt x="2794716" y="1706323"/>
                </a:cubicBezTo>
                <a:cubicBezTo>
                  <a:pt x="2795658" y="1706176"/>
                  <a:pt x="2796896" y="1706102"/>
                  <a:pt x="2798427" y="1706102"/>
                </a:cubicBezTo>
                <a:cubicBezTo>
                  <a:pt x="2799841" y="1706102"/>
                  <a:pt x="2801034" y="1706176"/>
                  <a:pt x="2802006" y="1706323"/>
                </a:cubicBezTo>
                <a:cubicBezTo>
                  <a:pt x="2802978" y="1706470"/>
                  <a:pt x="2803758" y="1706647"/>
                  <a:pt x="2804348" y="1706853"/>
                </a:cubicBezTo>
                <a:cubicBezTo>
                  <a:pt x="2804937" y="1707059"/>
                  <a:pt x="2805350" y="1707339"/>
                  <a:pt x="2805585" y="1707692"/>
                </a:cubicBezTo>
                <a:cubicBezTo>
                  <a:pt x="2805821" y="1708046"/>
                  <a:pt x="2805939" y="1708458"/>
                  <a:pt x="2805939" y="1708929"/>
                </a:cubicBezTo>
                <a:lnTo>
                  <a:pt x="2805939" y="1818681"/>
                </a:lnTo>
                <a:cubicBezTo>
                  <a:pt x="2805939" y="1819153"/>
                  <a:pt x="2805821" y="1819564"/>
                  <a:pt x="2805585" y="1819918"/>
                </a:cubicBezTo>
                <a:cubicBezTo>
                  <a:pt x="2805350" y="1820272"/>
                  <a:pt x="2804937" y="1820551"/>
                  <a:pt x="2804348" y="1820758"/>
                </a:cubicBezTo>
                <a:cubicBezTo>
                  <a:pt x="2803758" y="1820964"/>
                  <a:pt x="2802978" y="1821141"/>
                  <a:pt x="2802006" y="1821287"/>
                </a:cubicBezTo>
                <a:cubicBezTo>
                  <a:pt x="2801034" y="1821435"/>
                  <a:pt x="2799841" y="1821508"/>
                  <a:pt x="2798427" y="1821508"/>
                </a:cubicBezTo>
                <a:cubicBezTo>
                  <a:pt x="2796896" y="1821508"/>
                  <a:pt x="2795658" y="1821435"/>
                  <a:pt x="2794716" y="1821287"/>
                </a:cubicBezTo>
                <a:cubicBezTo>
                  <a:pt x="2793773" y="1821141"/>
                  <a:pt x="2793008" y="1820964"/>
                  <a:pt x="2792418" y="1820758"/>
                </a:cubicBezTo>
                <a:cubicBezTo>
                  <a:pt x="2791829" y="1820551"/>
                  <a:pt x="2791417" y="1820272"/>
                  <a:pt x="2791181" y="1819918"/>
                </a:cubicBezTo>
                <a:cubicBezTo>
                  <a:pt x="2790946" y="1819564"/>
                  <a:pt x="2790828" y="1819153"/>
                  <a:pt x="2790828" y="1818681"/>
                </a:cubicBezTo>
                <a:lnTo>
                  <a:pt x="2790828" y="1767958"/>
                </a:lnTo>
                <a:lnTo>
                  <a:pt x="2738785" y="1767958"/>
                </a:lnTo>
                <a:lnTo>
                  <a:pt x="2738785" y="1818681"/>
                </a:lnTo>
                <a:cubicBezTo>
                  <a:pt x="2738785" y="1819153"/>
                  <a:pt x="2738668" y="1819564"/>
                  <a:pt x="2738433" y="1819918"/>
                </a:cubicBezTo>
                <a:cubicBezTo>
                  <a:pt x="2738196" y="1820272"/>
                  <a:pt x="2737786" y="1820551"/>
                  <a:pt x="2737195" y="1820758"/>
                </a:cubicBezTo>
                <a:cubicBezTo>
                  <a:pt x="2736606" y="1820964"/>
                  <a:pt x="2735826" y="1821141"/>
                  <a:pt x="2734855" y="1821287"/>
                </a:cubicBezTo>
                <a:cubicBezTo>
                  <a:pt x="2733883" y="1821435"/>
                  <a:pt x="2732661" y="1821508"/>
                  <a:pt x="2731187" y="1821508"/>
                </a:cubicBezTo>
                <a:cubicBezTo>
                  <a:pt x="2729774" y="1821508"/>
                  <a:pt x="2728565" y="1821435"/>
                  <a:pt x="2727564" y="1821287"/>
                </a:cubicBezTo>
                <a:cubicBezTo>
                  <a:pt x="2726563" y="1821141"/>
                  <a:pt x="2725768" y="1820964"/>
                  <a:pt x="2725179" y="1820758"/>
                </a:cubicBezTo>
                <a:cubicBezTo>
                  <a:pt x="2724590" y="1820551"/>
                  <a:pt x="2724178" y="1820272"/>
                  <a:pt x="2723941" y="1819918"/>
                </a:cubicBezTo>
                <a:cubicBezTo>
                  <a:pt x="2723706" y="1819564"/>
                  <a:pt x="2723589" y="1819153"/>
                  <a:pt x="2723589" y="1818681"/>
                </a:cubicBezTo>
                <a:lnTo>
                  <a:pt x="2723589" y="1708929"/>
                </a:lnTo>
                <a:cubicBezTo>
                  <a:pt x="2723589" y="1708458"/>
                  <a:pt x="2723706" y="1708046"/>
                  <a:pt x="2723941" y="1707692"/>
                </a:cubicBezTo>
                <a:cubicBezTo>
                  <a:pt x="2724178" y="1707339"/>
                  <a:pt x="2724590" y="1707059"/>
                  <a:pt x="2725179" y="1706853"/>
                </a:cubicBezTo>
                <a:cubicBezTo>
                  <a:pt x="2725768" y="1706647"/>
                  <a:pt x="2726563" y="1706470"/>
                  <a:pt x="2727564" y="1706323"/>
                </a:cubicBezTo>
                <a:cubicBezTo>
                  <a:pt x="2728565" y="1706176"/>
                  <a:pt x="2729774" y="1706102"/>
                  <a:pt x="2731187" y="1706102"/>
                </a:cubicBezTo>
                <a:close/>
                <a:moveTo>
                  <a:pt x="2480598" y="1706102"/>
                </a:moveTo>
                <a:cubicBezTo>
                  <a:pt x="2482366" y="1706102"/>
                  <a:pt x="2483794" y="1706161"/>
                  <a:pt x="2484885" y="1706278"/>
                </a:cubicBezTo>
                <a:cubicBezTo>
                  <a:pt x="2485973" y="1706396"/>
                  <a:pt x="2486843" y="1706558"/>
                  <a:pt x="2487490" y="1706765"/>
                </a:cubicBezTo>
                <a:cubicBezTo>
                  <a:pt x="2488139" y="1706971"/>
                  <a:pt x="2488625" y="1707265"/>
                  <a:pt x="2488949" y="1707648"/>
                </a:cubicBezTo>
                <a:cubicBezTo>
                  <a:pt x="2489273" y="1708031"/>
                  <a:pt x="2489582" y="1708517"/>
                  <a:pt x="2489877" y="1709106"/>
                </a:cubicBezTo>
                <a:lnTo>
                  <a:pt x="2505695" y="1741979"/>
                </a:lnTo>
                <a:cubicBezTo>
                  <a:pt x="2507163" y="1745102"/>
                  <a:pt x="2508630" y="1748370"/>
                  <a:pt x="2510094" y="1751787"/>
                </a:cubicBezTo>
                <a:cubicBezTo>
                  <a:pt x="2511558" y="1755204"/>
                  <a:pt x="2513052" y="1758650"/>
                  <a:pt x="2514576" y="1762127"/>
                </a:cubicBezTo>
                <a:lnTo>
                  <a:pt x="2514751" y="1762127"/>
                </a:lnTo>
                <a:cubicBezTo>
                  <a:pt x="2516097" y="1758768"/>
                  <a:pt x="2517489" y="1755425"/>
                  <a:pt x="2518923" y="1752097"/>
                </a:cubicBezTo>
                <a:cubicBezTo>
                  <a:pt x="2520358" y="1748768"/>
                  <a:pt x="2521812" y="1745484"/>
                  <a:pt x="2523282" y="1742244"/>
                </a:cubicBezTo>
                <a:lnTo>
                  <a:pt x="2539188" y="1709195"/>
                </a:lnTo>
                <a:cubicBezTo>
                  <a:pt x="2539365" y="1708605"/>
                  <a:pt x="2539616" y="1708105"/>
                  <a:pt x="2539940" y="1707692"/>
                </a:cubicBezTo>
                <a:cubicBezTo>
                  <a:pt x="2540263" y="1707280"/>
                  <a:pt x="2540706" y="1706971"/>
                  <a:pt x="2541265" y="1706765"/>
                </a:cubicBezTo>
                <a:cubicBezTo>
                  <a:pt x="2541825" y="1706558"/>
                  <a:pt x="2542605" y="1706396"/>
                  <a:pt x="2543607" y="1706278"/>
                </a:cubicBezTo>
                <a:cubicBezTo>
                  <a:pt x="2544608" y="1706161"/>
                  <a:pt x="2545875" y="1706102"/>
                  <a:pt x="2547407" y="1706102"/>
                </a:cubicBezTo>
                <a:cubicBezTo>
                  <a:pt x="2549528" y="1706102"/>
                  <a:pt x="2551192" y="1706176"/>
                  <a:pt x="2552400" y="1706323"/>
                </a:cubicBezTo>
                <a:cubicBezTo>
                  <a:pt x="2553607" y="1706470"/>
                  <a:pt x="2554447" y="1706750"/>
                  <a:pt x="2554917" y="1707162"/>
                </a:cubicBezTo>
                <a:cubicBezTo>
                  <a:pt x="2555388" y="1707574"/>
                  <a:pt x="2555551" y="1708164"/>
                  <a:pt x="2555404" y="1708929"/>
                </a:cubicBezTo>
                <a:cubicBezTo>
                  <a:pt x="2555256" y="1709695"/>
                  <a:pt x="2554859" y="1710727"/>
                  <a:pt x="2554211" y="1712022"/>
                </a:cubicBezTo>
                <a:lnTo>
                  <a:pt x="2521867" y="1776530"/>
                </a:lnTo>
                <a:lnTo>
                  <a:pt x="2521867" y="1818681"/>
                </a:lnTo>
                <a:cubicBezTo>
                  <a:pt x="2521867" y="1819153"/>
                  <a:pt x="2521750" y="1819564"/>
                  <a:pt x="2521516" y="1819918"/>
                </a:cubicBezTo>
                <a:cubicBezTo>
                  <a:pt x="2521281" y="1820272"/>
                  <a:pt x="2520871" y="1820551"/>
                  <a:pt x="2520286" y="1820758"/>
                </a:cubicBezTo>
                <a:cubicBezTo>
                  <a:pt x="2519700" y="1820964"/>
                  <a:pt x="2518909" y="1821141"/>
                  <a:pt x="2517914" y="1821287"/>
                </a:cubicBezTo>
                <a:cubicBezTo>
                  <a:pt x="2516918" y="1821435"/>
                  <a:pt x="2515718" y="1821508"/>
                  <a:pt x="2514312" y="1821508"/>
                </a:cubicBezTo>
                <a:cubicBezTo>
                  <a:pt x="2512846" y="1821508"/>
                  <a:pt x="2511631" y="1821435"/>
                  <a:pt x="2510665" y="1821287"/>
                </a:cubicBezTo>
                <a:cubicBezTo>
                  <a:pt x="2509698" y="1821141"/>
                  <a:pt x="2508907" y="1820964"/>
                  <a:pt x="2508292" y="1820758"/>
                </a:cubicBezTo>
                <a:cubicBezTo>
                  <a:pt x="2507677" y="1820551"/>
                  <a:pt x="2507253" y="1820272"/>
                  <a:pt x="2507020" y="1819918"/>
                </a:cubicBezTo>
                <a:cubicBezTo>
                  <a:pt x="2506784" y="1819564"/>
                  <a:pt x="2506668" y="1819153"/>
                  <a:pt x="2506668" y="1818681"/>
                </a:cubicBezTo>
                <a:lnTo>
                  <a:pt x="2506668" y="1776530"/>
                </a:lnTo>
                <a:lnTo>
                  <a:pt x="2474326" y="1712022"/>
                </a:lnTo>
                <a:cubicBezTo>
                  <a:pt x="2473677" y="1710667"/>
                  <a:pt x="2473278" y="1709607"/>
                  <a:pt x="2473132" y="1708841"/>
                </a:cubicBezTo>
                <a:cubicBezTo>
                  <a:pt x="2472983" y="1708075"/>
                  <a:pt x="2473132" y="1707486"/>
                  <a:pt x="2473574" y="1707074"/>
                </a:cubicBezTo>
                <a:cubicBezTo>
                  <a:pt x="2474015" y="1706661"/>
                  <a:pt x="2474810" y="1706396"/>
                  <a:pt x="2475959" y="1706278"/>
                </a:cubicBezTo>
                <a:cubicBezTo>
                  <a:pt x="2477108" y="1706161"/>
                  <a:pt x="2478655" y="1706102"/>
                  <a:pt x="2480598" y="1706102"/>
                </a:cubicBezTo>
                <a:close/>
                <a:moveTo>
                  <a:pt x="2254936" y="1706102"/>
                </a:moveTo>
                <a:cubicBezTo>
                  <a:pt x="2256409" y="1706102"/>
                  <a:pt x="2257631" y="1706176"/>
                  <a:pt x="2258604" y="1706323"/>
                </a:cubicBezTo>
                <a:cubicBezTo>
                  <a:pt x="2259576" y="1706470"/>
                  <a:pt x="2260357" y="1706647"/>
                  <a:pt x="2260945" y="1706853"/>
                </a:cubicBezTo>
                <a:cubicBezTo>
                  <a:pt x="2261534" y="1707059"/>
                  <a:pt x="2261946" y="1707339"/>
                  <a:pt x="2262182" y="1707692"/>
                </a:cubicBezTo>
                <a:cubicBezTo>
                  <a:pt x="2262418" y="1708046"/>
                  <a:pt x="2262536" y="1708458"/>
                  <a:pt x="2262536" y="1708929"/>
                </a:cubicBezTo>
                <a:lnTo>
                  <a:pt x="2262536" y="1754703"/>
                </a:lnTo>
                <a:lnTo>
                  <a:pt x="2314584" y="1754703"/>
                </a:lnTo>
                <a:lnTo>
                  <a:pt x="2314584" y="1708929"/>
                </a:lnTo>
                <a:cubicBezTo>
                  <a:pt x="2314584" y="1708458"/>
                  <a:pt x="2314702" y="1708046"/>
                  <a:pt x="2314938" y="1707692"/>
                </a:cubicBezTo>
                <a:cubicBezTo>
                  <a:pt x="2315172" y="1707339"/>
                  <a:pt x="2315585" y="1707059"/>
                  <a:pt x="2316174" y="1706853"/>
                </a:cubicBezTo>
                <a:cubicBezTo>
                  <a:pt x="2316763" y="1706647"/>
                  <a:pt x="2317529" y="1706470"/>
                  <a:pt x="2318471" y="1706323"/>
                </a:cubicBezTo>
                <a:cubicBezTo>
                  <a:pt x="2319415" y="1706176"/>
                  <a:pt x="2320651" y="1706102"/>
                  <a:pt x="2322183" y="1706102"/>
                </a:cubicBezTo>
                <a:cubicBezTo>
                  <a:pt x="2323597" y="1706102"/>
                  <a:pt x="2324790" y="1706176"/>
                  <a:pt x="2325762" y="1706323"/>
                </a:cubicBezTo>
                <a:cubicBezTo>
                  <a:pt x="2326734" y="1706470"/>
                  <a:pt x="2327515" y="1706647"/>
                  <a:pt x="2328104" y="1706853"/>
                </a:cubicBezTo>
                <a:cubicBezTo>
                  <a:pt x="2328693" y="1707059"/>
                  <a:pt x="2329105" y="1707339"/>
                  <a:pt x="2329341" y="1707692"/>
                </a:cubicBezTo>
                <a:cubicBezTo>
                  <a:pt x="2329576" y="1708046"/>
                  <a:pt x="2329694" y="1708458"/>
                  <a:pt x="2329694" y="1708929"/>
                </a:cubicBezTo>
                <a:lnTo>
                  <a:pt x="2329694" y="1818681"/>
                </a:lnTo>
                <a:cubicBezTo>
                  <a:pt x="2329694" y="1819153"/>
                  <a:pt x="2329576" y="1819564"/>
                  <a:pt x="2329341" y="1819918"/>
                </a:cubicBezTo>
                <a:cubicBezTo>
                  <a:pt x="2329105" y="1820272"/>
                  <a:pt x="2328693" y="1820551"/>
                  <a:pt x="2328104" y="1820758"/>
                </a:cubicBezTo>
                <a:cubicBezTo>
                  <a:pt x="2327515" y="1820964"/>
                  <a:pt x="2326734" y="1821141"/>
                  <a:pt x="2325762" y="1821287"/>
                </a:cubicBezTo>
                <a:cubicBezTo>
                  <a:pt x="2324790" y="1821435"/>
                  <a:pt x="2323597" y="1821508"/>
                  <a:pt x="2322183" y="1821508"/>
                </a:cubicBezTo>
                <a:cubicBezTo>
                  <a:pt x="2320651" y="1821508"/>
                  <a:pt x="2319415" y="1821435"/>
                  <a:pt x="2318471" y="1821287"/>
                </a:cubicBezTo>
                <a:cubicBezTo>
                  <a:pt x="2317529" y="1821141"/>
                  <a:pt x="2316763" y="1820964"/>
                  <a:pt x="2316174" y="1820758"/>
                </a:cubicBezTo>
                <a:cubicBezTo>
                  <a:pt x="2315585" y="1820551"/>
                  <a:pt x="2315172" y="1820272"/>
                  <a:pt x="2314938" y="1819918"/>
                </a:cubicBezTo>
                <a:cubicBezTo>
                  <a:pt x="2314702" y="1819564"/>
                  <a:pt x="2314584" y="1819153"/>
                  <a:pt x="2314584" y="1818681"/>
                </a:cubicBezTo>
                <a:lnTo>
                  <a:pt x="2314584" y="1767958"/>
                </a:lnTo>
                <a:lnTo>
                  <a:pt x="2262536" y="1767958"/>
                </a:lnTo>
                <a:lnTo>
                  <a:pt x="2262536" y="1818681"/>
                </a:lnTo>
                <a:cubicBezTo>
                  <a:pt x="2262536" y="1819153"/>
                  <a:pt x="2262418" y="1819564"/>
                  <a:pt x="2262182" y="1819918"/>
                </a:cubicBezTo>
                <a:cubicBezTo>
                  <a:pt x="2261946" y="1820272"/>
                  <a:pt x="2261534" y="1820551"/>
                  <a:pt x="2260945" y="1820758"/>
                </a:cubicBezTo>
                <a:cubicBezTo>
                  <a:pt x="2260357" y="1820964"/>
                  <a:pt x="2259576" y="1821141"/>
                  <a:pt x="2258604" y="1821287"/>
                </a:cubicBezTo>
                <a:cubicBezTo>
                  <a:pt x="2257631" y="1821435"/>
                  <a:pt x="2256409" y="1821508"/>
                  <a:pt x="2254936" y="1821508"/>
                </a:cubicBezTo>
                <a:cubicBezTo>
                  <a:pt x="2253523" y="1821508"/>
                  <a:pt x="2252315" y="1821435"/>
                  <a:pt x="2251314" y="1821287"/>
                </a:cubicBezTo>
                <a:cubicBezTo>
                  <a:pt x="2250311" y="1821141"/>
                  <a:pt x="2249516" y="1820964"/>
                  <a:pt x="2248928" y="1820758"/>
                </a:cubicBezTo>
                <a:cubicBezTo>
                  <a:pt x="2248338" y="1820551"/>
                  <a:pt x="2247926" y="1820272"/>
                  <a:pt x="2247691" y="1819918"/>
                </a:cubicBezTo>
                <a:cubicBezTo>
                  <a:pt x="2247455" y="1819564"/>
                  <a:pt x="2247337" y="1819153"/>
                  <a:pt x="2247337" y="1818681"/>
                </a:cubicBezTo>
                <a:lnTo>
                  <a:pt x="2247337" y="1708929"/>
                </a:lnTo>
                <a:cubicBezTo>
                  <a:pt x="2247337" y="1708458"/>
                  <a:pt x="2247455" y="1708046"/>
                  <a:pt x="2247691" y="1707692"/>
                </a:cubicBezTo>
                <a:cubicBezTo>
                  <a:pt x="2247926" y="1707339"/>
                  <a:pt x="2248338" y="1707059"/>
                  <a:pt x="2248928" y="1706853"/>
                </a:cubicBezTo>
                <a:cubicBezTo>
                  <a:pt x="2249516" y="1706647"/>
                  <a:pt x="2250311" y="1706470"/>
                  <a:pt x="2251314" y="1706323"/>
                </a:cubicBezTo>
                <a:cubicBezTo>
                  <a:pt x="2252315" y="1706176"/>
                  <a:pt x="2253523" y="1706102"/>
                  <a:pt x="2254936" y="1706102"/>
                </a:cubicBezTo>
                <a:close/>
                <a:moveTo>
                  <a:pt x="2004350" y="1706102"/>
                </a:moveTo>
                <a:cubicBezTo>
                  <a:pt x="2006117" y="1706102"/>
                  <a:pt x="2007546" y="1706161"/>
                  <a:pt x="2008636" y="1706278"/>
                </a:cubicBezTo>
                <a:cubicBezTo>
                  <a:pt x="2009724" y="1706396"/>
                  <a:pt x="2010594" y="1706558"/>
                  <a:pt x="2011242" y="1706765"/>
                </a:cubicBezTo>
                <a:cubicBezTo>
                  <a:pt x="2011890" y="1706971"/>
                  <a:pt x="2012376" y="1707265"/>
                  <a:pt x="2012700" y="1707648"/>
                </a:cubicBezTo>
                <a:cubicBezTo>
                  <a:pt x="2013024" y="1708031"/>
                  <a:pt x="2013333" y="1708517"/>
                  <a:pt x="2013629" y="1709106"/>
                </a:cubicBezTo>
                <a:lnTo>
                  <a:pt x="2029445" y="1741979"/>
                </a:lnTo>
                <a:cubicBezTo>
                  <a:pt x="2030913" y="1745102"/>
                  <a:pt x="2032379" y="1748370"/>
                  <a:pt x="2033843" y="1751787"/>
                </a:cubicBezTo>
                <a:cubicBezTo>
                  <a:pt x="2035307" y="1755204"/>
                  <a:pt x="2036800" y="1758650"/>
                  <a:pt x="2038324" y="1762127"/>
                </a:cubicBezTo>
                <a:lnTo>
                  <a:pt x="2038499" y="1762127"/>
                </a:lnTo>
                <a:cubicBezTo>
                  <a:pt x="2039846" y="1758768"/>
                  <a:pt x="2041238" y="1755425"/>
                  <a:pt x="2042672" y="1752097"/>
                </a:cubicBezTo>
                <a:cubicBezTo>
                  <a:pt x="2044107" y="1748768"/>
                  <a:pt x="2045560" y="1745484"/>
                  <a:pt x="2047030" y="1742244"/>
                </a:cubicBezTo>
                <a:lnTo>
                  <a:pt x="2062936" y="1709195"/>
                </a:lnTo>
                <a:cubicBezTo>
                  <a:pt x="2063112" y="1708605"/>
                  <a:pt x="2063363" y="1708105"/>
                  <a:pt x="2063687" y="1707692"/>
                </a:cubicBezTo>
                <a:cubicBezTo>
                  <a:pt x="2064011" y="1707280"/>
                  <a:pt x="2064453" y="1706971"/>
                  <a:pt x="2065012" y="1706765"/>
                </a:cubicBezTo>
                <a:cubicBezTo>
                  <a:pt x="2065571" y="1706558"/>
                  <a:pt x="2066353" y="1706396"/>
                  <a:pt x="2067354" y="1706278"/>
                </a:cubicBezTo>
                <a:cubicBezTo>
                  <a:pt x="2068355" y="1706161"/>
                  <a:pt x="2069622" y="1706102"/>
                  <a:pt x="2071154" y="1706102"/>
                </a:cubicBezTo>
                <a:cubicBezTo>
                  <a:pt x="2073275" y="1706102"/>
                  <a:pt x="2074938" y="1706176"/>
                  <a:pt x="2076146" y="1706323"/>
                </a:cubicBezTo>
                <a:cubicBezTo>
                  <a:pt x="2077354" y="1706470"/>
                  <a:pt x="2078194" y="1706750"/>
                  <a:pt x="2078665" y="1707162"/>
                </a:cubicBezTo>
                <a:cubicBezTo>
                  <a:pt x="2079136" y="1707574"/>
                  <a:pt x="2079298" y="1708164"/>
                  <a:pt x="2079152" y="1708929"/>
                </a:cubicBezTo>
                <a:cubicBezTo>
                  <a:pt x="2079003" y="1709695"/>
                  <a:pt x="2078606" y="1710727"/>
                  <a:pt x="2077958" y="1712022"/>
                </a:cubicBezTo>
                <a:lnTo>
                  <a:pt x="2045616" y="1776530"/>
                </a:lnTo>
                <a:lnTo>
                  <a:pt x="2045616" y="1818681"/>
                </a:lnTo>
                <a:cubicBezTo>
                  <a:pt x="2045616" y="1819153"/>
                  <a:pt x="2045499" y="1819564"/>
                  <a:pt x="2045265" y="1819918"/>
                </a:cubicBezTo>
                <a:cubicBezTo>
                  <a:pt x="2045030" y="1820272"/>
                  <a:pt x="2044620" y="1820551"/>
                  <a:pt x="2044034" y="1820758"/>
                </a:cubicBezTo>
                <a:cubicBezTo>
                  <a:pt x="2043449" y="1820964"/>
                  <a:pt x="2042659" y="1821141"/>
                  <a:pt x="2041662" y="1821287"/>
                </a:cubicBezTo>
                <a:cubicBezTo>
                  <a:pt x="2040666" y="1821435"/>
                  <a:pt x="2039466" y="1821508"/>
                  <a:pt x="2038060" y="1821508"/>
                </a:cubicBezTo>
                <a:cubicBezTo>
                  <a:pt x="2036596" y="1821508"/>
                  <a:pt x="2035380" y="1821435"/>
                  <a:pt x="2034414" y="1821287"/>
                </a:cubicBezTo>
                <a:cubicBezTo>
                  <a:pt x="2033447" y="1821141"/>
                  <a:pt x="2032657" y="1820964"/>
                  <a:pt x="2032042" y="1820758"/>
                </a:cubicBezTo>
                <a:cubicBezTo>
                  <a:pt x="2031426" y="1820551"/>
                  <a:pt x="2031003" y="1820272"/>
                  <a:pt x="2030769" y="1819918"/>
                </a:cubicBezTo>
                <a:cubicBezTo>
                  <a:pt x="2030535" y="1819564"/>
                  <a:pt x="2030417" y="1819153"/>
                  <a:pt x="2030417" y="1818681"/>
                </a:cubicBezTo>
                <a:lnTo>
                  <a:pt x="2030417" y="1776530"/>
                </a:lnTo>
                <a:lnTo>
                  <a:pt x="1998077" y="1712022"/>
                </a:lnTo>
                <a:cubicBezTo>
                  <a:pt x="1997428" y="1710667"/>
                  <a:pt x="1997031" y="1709607"/>
                  <a:pt x="1996883" y="1708841"/>
                </a:cubicBezTo>
                <a:cubicBezTo>
                  <a:pt x="1996735" y="1708075"/>
                  <a:pt x="1996883" y="1707486"/>
                  <a:pt x="1997325" y="1707074"/>
                </a:cubicBezTo>
                <a:cubicBezTo>
                  <a:pt x="1997767" y="1706661"/>
                  <a:pt x="1998561" y="1706396"/>
                  <a:pt x="1999711" y="1706278"/>
                </a:cubicBezTo>
                <a:cubicBezTo>
                  <a:pt x="2000859" y="1706161"/>
                  <a:pt x="2002406" y="1706102"/>
                  <a:pt x="2004350" y="1706102"/>
                </a:cubicBezTo>
                <a:close/>
                <a:moveTo>
                  <a:pt x="1788214" y="1706102"/>
                </a:moveTo>
                <a:cubicBezTo>
                  <a:pt x="1789686" y="1706102"/>
                  <a:pt x="1790908" y="1706176"/>
                  <a:pt x="1791881" y="1706323"/>
                </a:cubicBezTo>
                <a:cubicBezTo>
                  <a:pt x="1792852" y="1706470"/>
                  <a:pt x="1793633" y="1706647"/>
                  <a:pt x="1794222" y="1706853"/>
                </a:cubicBezTo>
                <a:cubicBezTo>
                  <a:pt x="1794812" y="1707059"/>
                  <a:pt x="1795223" y="1707339"/>
                  <a:pt x="1795460" y="1707692"/>
                </a:cubicBezTo>
                <a:cubicBezTo>
                  <a:pt x="1795695" y="1708046"/>
                  <a:pt x="1795814" y="1708458"/>
                  <a:pt x="1795814" y="1708929"/>
                </a:cubicBezTo>
                <a:lnTo>
                  <a:pt x="1795814" y="1754703"/>
                </a:lnTo>
                <a:lnTo>
                  <a:pt x="1847859" y="1754703"/>
                </a:lnTo>
                <a:lnTo>
                  <a:pt x="1847859" y="1708929"/>
                </a:lnTo>
                <a:cubicBezTo>
                  <a:pt x="1847859" y="1708458"/>
                  <a:pt x="1847976" y="1708046"/>
                  <a:pt x="1848213" y="1707692"/>
                </a:cubicBezTo>
                <a:cubicBezTo>
                  <a:pt x="1848448" y="1707339"/>
                  <a:pt x="1848860" y="1707059"/>
                  <a:pt x="1849450" y="1706853"/>
                </a:cubicBezTo>
                <a:cubicBezTo>
                  <a:pt x="1850039" y="1706647"/>
                  <a:pt x="1850805" y="1706470"/>
                  <a:pt x="1851747" y="1706323"/>
                </a:cubicBezTo>
                <a:cubicBezTo>
                  <a:pt x="1852689" y="1706176"/>
                  <a:pt x="1853926" y="1706102"/>
                  <a:pt x="1855459" y="1706102"/>
                </a:cubicBezTo>
                <a:cubicBezTo>
                  <a:pt x="1856872" y="1706102"/>
                  <a:pt x="1858065" y="1706176"/>
                  <a:pt x="1859037" y="1706323"/>
                </a:cubicBezTo>
                <a:cubicBezTo>
                  <a:pt x="1860009" y="1706470"/>
                  <a:pt x="1860790" y="1706647"/>
                  <a:pt x="1861379" y="1706853"/>
                </a:cubicBezTo>
                <a:cubicBezTo>
                  <a:pt x="1861968" y="1707059"/>
                  <a:pt x="1862380" y="1707339"/>
                  <a:pt x="1862617" y="1707692"/>
                </a:cubicBezTo>
                <a:cubicBezTo>
                  <a:pt x="1862851" y="1708046"/>
                  <a:pt x="1862970" y="1708458"/>
                  <a:pt x="1862970" y="1708929"/>
                </a:cubicBezTo>
                <a:lnTo>
                  <a:pt x="1862970" y="1818681"/>
                </a:lnTo>
                <a:cubicBezTo>
                  <a:pt x="1862970" y="1819153"/>
                  <a:pt x="1862851" y="1819564"/>
                  <a:pt x="1862617" y="1819918"/>
                </a:cubicBezTo>
                <a:cubicBezTo>
                  <a:pt x="1862380" y="1820272"/>
                  <a:pt x="1861968" y="1820551"/>
                  <a:pt x="1861379" y="1820758"/>
                </a:cubicBezTo>
                <a:cubicBezTo>
                  <a:pt x="1860790" y="1820964"/>
                  <a:pt x="1860009" y="1821141"/>
                  <a:pt x="1859037" y="1821287"/>
                </a:cubicBezTo>
                <a:cubicBezTo>
                  <a:pt x="1858065" y="1821435"/>
                  <a:pt x="1856872" y="1821508"/>
                  <a:pt x="1855459" y="1821508"/>
                </a:cubicBezTo>
                <a:cubicBezTo>
                  <a:pt x="1853926" y="1821508"/>
                  <a:pt x="1852689" y="1821435"/>
                  <a:pt x="1851747" y="1821287"/>
                </a:cubicBezTo>
                <a:cubicBezTo>
                  <a:pt x="1850805" y="1821141"/>
                  <a:pt x="1850039" y="1820964"/>
                  <a:pt x="1849450" y="1820758"/>
                </a:cubicBezTo>
                <a:cubicBezTo>
                  <a:pt x="1848860" y="1820551"/>
                  <a:pt x="1848448" y="1820272"/>
                  <a:pt x="1848213" y="1819918"/>
                </a:cubicBezTo>
                <a:cubicBezTo>
                  <a:pt x="1847976" y="1819564"/>
                  <a:pt x="1847859" y="1819153"/>
                  <a:pt x="1847859" y="1818681"/>
                </a:cubicBezTo>
                <a:lnTo>
                  <a:pt x="1847859" y="1767958"/>
                </a:lnTo>
                <a:lnTo>
                  <a:pt x="1795814" y="1767958"/>
                </a:lnTo>
                <a:lnTo>
                  <a:pt x="1795814" y="1818681"/>
                </a:lnTo>
                <a:cubicBezTo>
                  <a:pt x="1795814" y="1819153"/>
                  <a:pt x="1795695" y="1819564"/>
                  <a:pt x="1795460" y="1819918"/>
                </a:cubicBezTo>
                <a:cubicBezTo>
                  <a:pt x="1795223" y="1820272"/>
                  <a:pt x="1794812" y="1820551"/>
                  <a:pt x="1794222" y="1820758"/>
                </a:cubicBezTo>
                <a:cubicBezTo>
                  <a:pt x="1793633" y="1820964"/>
                  <a:pt x="1792852" y="1821141"/>
                  <a:pt x="1791881" y="1821287"/>
                </a:cubicBezTo>
                <a:cubicBezTo>
                  <a:pt x="1790908" y="1821435"/>
                  <a:pt x="1789686" y="1821508"/>
                  <a:pt x="1788214" y="1821508"/>
                </a:cubicBezTo>
                <a:cubicBezTo>
                  <a:pt x="1786799" y="1821508"/>
                  <a:pt x="1785592" y="1821435"/>
                  <a:pt x="1784591" y="1821287"/>
                </a:cubicBezTo>
                <a:cubicBezTo>
                  <a:pt x="1783589" y="1821141"/>
                  <a:pt x="1782793" y="1820964"/>
                  <a:pt x="1782204" y="1820758"/>
                </a:cubicBezTo>
                <a:cubicBezTo>
                  <a:pt x="1781616" y="1820551"/>
                  <a:pt x="1781203" y="1820272"/>
                  <a:pt x="1780967" y="1819918"/>
                </a:cubicBezTo>
                <a:cubicBezTo>
                  <a:pt x="1780732" y="1819564"/>
                  <a:pt x="1780615" y="1819153"/>
                  <a:pt x="1780615" y="1818681"/>
                </a:cubicBezTo>
                <a:lnTo>
                  <a:pt x="1780615" y="1708929"/>
                </a:lnTo>
                <a:cubicBezTo>
                  <a:pt x="1780615" y="1708458"/>
                  <a:pt x="1780732" y="1708046"/>
                  <a:pt x="1780967" y="1707692"/>
                </a:cubicBezTo>
                <a:cubicBezTo>
                  <a:pt x="1781203" y="1707339"/>
                  <a:pt x="1781616" y="1707059"/>
                  <a:pt x="1782204" y="1706853"/>
                </a:cubicBezTo>
                <a:cubicBezTo>
                  <a:pt x="1782793" y="1706647"/>
                  <a:pt x="1783589" y="1706470"/>
                  <a:pt x="1784591" y="1706323"/>
                </a:cubicBezTo>
                <a:cubicBezTo>
                  <a:pt x="1785592" y="1706176"/>
                  <a:pt x="1786799" y="1706102"/>
                  <a:pt x="1788214" y="1706102"/>
                </a:cubicBezTo>
                <a:close/>
                <a:moveTo>
                  <a:pt x="1537620" y="1706102"/>
                </a:moveTo>
                <a:cubicBezTo>
                  <a:pt x="1539387" y="1706102"/>
                  <a:pt x="1540816" y="1706161"/>
                  <a:pt x="1541906" y="1706278"/>
                </a:cubicBezTo>
                <a:cubicBezTo>
                  <a:pt x="1542995" y="1706396"/>
                  <a:pt x="1543864" y="1706558"/>
                  <a:pt x="1544513" y="1706765"/>
                </a:cubicBezTo>
                <a:cubicBezTo>
                  <a:pt x="1545161" y="1706971"/>
                  <a:pt x="1545646" y="1707265"/>
                  <a:pt x="1545970" y="1707648"/>
                </a:cubicBezTo>
                <a:cubicBezTo>
                  <a:pt x="1546294" y="1708031"/>
                  <a:pt x="1546603" y="1708517"/>
                  <a:pt x="1546898" y="1709106"/>
                </a:cubicBezTo>
                <a:lnTo>
                  <a:pt x="1562715" y="1741979"/>
                </a:lnTo>
                <a:cubicBezTo>
                  <a:pt x="1564183" y="1745102"/>
                  <a:pt x="1565649" y="1748370"/>
                  <a:pt x="1567113" y="1751787"/>
                </a:cubicBezTo>
                <a:cubicBezTo>
                  <a:pt x="1568577" y="1755204"/>
                  <a:pt x="1570071" y="1758650"/>
                  <a:pt x="1571594" y="1762127"/>
                </a:cubicBezTo>
                <a:lnTo>
                  <a:pt x="1571770" y="1762127"/>
                </a:lnTo>
                <a:cubicBezTo>
                  <a:pt x="1573116" y="1758768"/>
                  <a:pt x="1574507" y="1755425"/>
                  <a:pt x="1575943" y="1752097"/>
                </a:cubicBezTo>
                <a:cubicBezTo>
                  <a:pt x="1577377" y="1748768"/>
                  <a:pt x="1578829" y="1745484"/>
                  <a:pt x="1580300" y="1742244"/>
                </a:cubicBezTo>
                <a:lnTo>
                  <a:pt x="1596205" y="1709195"/>
                </a:lnTo>
                <a:cubicBezTo>
                  <a:pt x="1596382" y="1708605"/>
                  <a:pt x="1596632" y="1708105"/>
                  <a:pt x="1596956" y="1707692"/>
                </a:cubicBezTo>
                <a:cubicBezTo>
                  <a:pt x="1597280" y="1707280"/>
                  <a:pt x="1597722" y="1706971"/>
                  <a:pt x="1598282" y="1706765"/>
                </a:cubicBezTo>
                <a:cubicBezTo>
                  <a:pt x="1598841" y="1706558"/>
                  <a:pt x="1599622" y="1706396"/>
                  <a:pt x="1600624" y="1706278"/>
                </a:cubicBezTo>
                <a:cubicBezTo>
                  <a:pt x="1601625" y="1706161"/>
                  <a:pt x="1602892" y="1706102"/>
                  <a:pt x="1604423" y="1706102"/>
                </a:cubicBezTo>
                <a:cubicBezTo>
                  <a:pt x="1606544" y="1706102"/>
                  <a:pt x="1608208" y="1706176"/>
                  <a:pt x="1609416" y="1706323"/>
                </a:cubicBezTo>
                <a:cubicBezTo>
                  <a:pt x="1610624" y="1706470"/>
                  <a:pt x="1611463" y="1706750"/>
                  <a:pt x="1611935" y="1707162"/>
                </a:cubicBezTo>
                <a:cubicBezTo>
                  <a:pt x="1612406" y="1707574"/>
                  <a:pt x="1612568" y="1708164"/>
                  <a:pt x="1612420" y="1708929"/>
                </a:cubicBezTo>
                <a:cubicBezTo>
                  <a:pt x="1612273" y="1709695"/>
                  <a:pt x="1611876" y="1710727"/>
                  <a:pt x="1611228" y="1712022"/>
                </a:cubicBezTo>
                <a:lnTo>
                  <a:pt x="1578886" y="1776530"/>
                </a:lnTo>
                <a:lnTo>
                  <a:pt x="1578886" y="1818681"/>
                </a:lnTo>
                <a:cubicBezTo>
                  <a:pt x="1578886" y="1819153"/>
                  <a:pt x="1578769" y="1819564"/>
                  <a:pt x="1578534" y="1819918"/>
                </a:cubicBezTo>
                <a:cubicBezTo>
                  <a:pt x="1578300" y="1820272"/>
                  <a:pt x="1577890" y="1820551"/>
                  <a:pt x="1577304" y="1820758"/>
                </a:cubicBezTo>
                <a:cubicBezTo>
                  <a:pt x="1576718" y="1820964"/>
                  <a:pt x="1575927" y="1821141"/>
                  <a:pt x="1574932" y="1821287"/>
                </a:cubicBezTo>
                <a:cubicBezTo>
                  <a:pt x="1573937" y="1821435"/>
                  <a:pt x="1572736" y="1821508"/>
                  <a:pt x="1571331" y="1821508"/>
                </a:cubicBezTo>
                <a:cubicBezTo>
                  <a:pt x="1569866" y="1821508"/>
                  <a:pt x="1568650" y="1821435"/>
                  <a:pt x="1567685" y="1821287"/>
                </a:cubicBezTo>
                <a:cubicBezTo>
                  <a:pt x="1566718" y="1821141"/>
                  <a:pt x="1565927" y="1820964"/>
                  <a:pt x="1565312" y="1820758"/>
                </a:cubicBezTo>
                <a:cubicBezTo>
                  <a:pt x="1564697" y="1820551"/>
                  <a:pt x="1564273" y="1820272"/>
                  <a:pt x="1564038" y="1819918"/>
                </a:cubicBezTo>
                <a:cubicBezTo>
                  <a:pt x="1563804" y="1819564"/>
                  <a:pt x="1563687" y="1819153"/>
                  <a:pt x="1563687" y="1818681"/>
                </a:cubicBezTo>
                <a:lnTo>
                  <a:pt x="1563687" y="1776530"/>
                </a:lnTo>
                <a:lnTo>
                  <a:pt x="1531346" y="1712022"/>
                </a:lnTo>
                <a:cubicBezTo>
                  <a:pt x="1530698" y="1710667"/>
                  <a:pt x="1530300" y="1709607"/>
                  <a:pt x="1530153" y="1708841"/>
                </a:cubicBezTo>
                <a:cubicBezTo>
                  <a:pt x="1530006" y="1708075"/>
                  <a:pt x="1530153" y="1707486"/>
                  <a:pt x="1530595" y="1707074"/>
                </a:cubicBezTo>
                <a:cubicBezTo>
                  <a:pt x="1531036" y="1706661"/>
                  <a:pt x="1531832" y="1706396"/>
                  <a:pt x="1532981" y="1706278"/>
                </a:cubicBezTo>
                <a:cubicBezTo>
                  <a:pt x="1534129" y="1706161"/>
                  <a:pt x="1535676" y="1706102"/>
                  <a:pt x="1537620" y="1706102"/>
                </a:cubicBezTo>
                <a:close/>
                <a:moveTo>
                  <a:pt x="1311955" y="1706102"/>
                </a:moveTo>
                <a:cubicBezTo>
                  <a:pt x="1313428" y="1706102"/>
                  <a:pt x="1314650" y="1706176"/>
                  <a:pt x="1315622" y="1706323"/>
                </a:cubicBezTo>
                <a:cubicBezTo>
                  <a:pt x="1316594" y="1706470"/>
                  <a:pt x="1317375" y="1706647"/>
                  <a:pt x="1317964" y="1706853"/>
                </a:cubicBezTo>
                <a:cubicBezTo>
                  <a:pt x="1318553" y="1707059"/>
                  <a:pt x="1318965" y="1707339"/>
                  <a:pt x="1319201" y="1707692"/>
                </a:cubicBezTo>
                <a:cubicBezTo>
                  <a:pt x="1319437" y="1708046"/>
                  <a:pt x="1319554" y="1708458"/>
                  <a:pt x="1319554" y="1708929"/>
                </a:cubicBezTo>
                <a:lnTo>
                  <a:pt x="1319554" y="1754703"/>
                </a:lnTo>
                <a:lnTo>
                  <a:pt x="1371601" y="1754703"/>
                </a:lnTo>
                <a:lnTo>
                  <a:pt x="1371601" y="1708929"/>
                </a:lnTo>
                <a:cubicBezTo>
                  <a:pt x="1371601" y="1708458"/>
                  <a:pt x="1371718" y="1708046"/>
                  <a:pt x="1371954" y="1707692"/>
                </a:cubicBezTo>
                <a:cubicBezTo>
                  <a:pt x="1372190" y="1707339"/>
                  <a:pt x="1372603" y="1707059"/>
                  <a:pt x="1373191" y="1706853"/>
                </a:cubicBezTo>
                <a:cubicBezTo>
                  <a:pt x="1373780" y="1706647"/>
                  <a:pt x="1374547" y="1706470"/>
                  <a:pt x="1375490" y="1706323"/>
                </a:cubicBezTo>
                <a:cubicBezTo>
                  <a:pt x="1376432" y="1706176"/>
                  <a:pt x="1377669" y="1706102"/>
                  <a:pt x="1379201" y="1706102"/>
                </a:cubicBezTo>
                <a:cubicBezTo>
                  <a:pt x="1380615" y="1706102"/>
                  <a:pt x="1381809" y="1706176"/>
                  <a:pt x="1382779" y="1706323"/>
                </a:cubicBezTo>
                <a:cubicBezTo>
                  <a:pt x="1383752" y="1706470"/>
                  <a:pt x="1384532" y="1706647"/>
                  <a:pt x="1385122" y="1706853"/>
                </a:cubicBezTo>
                <a:cubicBezTo>
                  <a:pt x="1385712" y="1707059"/>
                  <a:pt x="1386123" y="1707339"/>
                  <a:pt x="1386360" y="1707692"/>
                </a:cubicBezTo>
                <a:cubicBezTo>
                  <a:pt x="1386595" y="1708046"/>
                  <a:pt x="1386712" y="1708458"/>
                  <a:pt x="1386712" y="1708929"/>
                </a:cubicBezTo>
                <a:lnTo>
                  <a:pt x="1386712" y="1818681"/>
                </a:lnTo>
                <a:cubicBezTo>
                  <a:pt x="1386712" y="1819153"/>
                  <a:pt x="1386595" y="1819564"/>
                  <a:pt x="1386360" y="1819918"/>
                </a:cubicBezTo>
                <a:cubicBezTo>
                  <a:pt x="1386123" y="1820272"/>
                  <a:pt x="1385712" y="1820551"/>
                  <a:pt x="1385122" y="1820758"/>
                </a:cubicBezTo>
                <a:cubicBezTo>
                  <a:pt x="1384532" y="1820964"/>
                  <a:pt x="1383752" y="1821141"/>
                  <a:pt x="1382779" y="1821287"/>
                </a:cubicBezTo>
                <a:cubicBezTo>
                  <a:pt x="1381809" y="1821435"/>
                  <a:pt x="1380615" y="1821508"/>
                  <a:pt x="1379201" y="1821508"/>
                </a:cubicBezTo>
                <a:cubicBezTo>
                  <a:pt x="1377669" y="1821508"/>
                  <a:pt x="1376432" y="1821435"/>
                  <a:pt x="1375490" y="1821287"/>
                </a:cubicBezTo>
                <a:cubicBezTo>
                  <a:pt x="1374547" y="1821141"/>
                  <a:pt x="1373780" y="1820964"/>
                  <a:pt x="1373191" y="1820758"/>
                </a:cubicBezTo>
                <a:cubicBezTo>
                  <a:pt x="1372603" y="1820551"/>
                  <a:pt x="1372190" y="1820272"/>
                  <a:pt x="1371954" y="1819918"/>
                </a:cubicBezTo>
                <a:cubicBezTo>
                  <a:pt x="1371718" y="1819564"/>
                  <a:pt x="1371601" y="1819153"/>
                  <a:pt x="1371601" y="1818681"/>
                </a:cubicBezTo>
                <a:lnTo>
                  <a:pt x="1371601" y="1767958"/>
                </a:lnTo>
                <a:lnTo>
                  <a:pt x="1319554" y="1767958"/>
                </a:lnTo>
                <a:lnTo>
                  <a:pt x="1319554" y="1818681"/>
                </a:lnTo>
                <a:cubicBezTo>
                  <a:pt x="1319554" y="1819153"/>
                  <a:pt x="1319437" y="1819564"/>
                  <a:pt x="1319201" y="1819918"/>
                </a:cubicBezTo>
                <a:cubicBezTo>
                  <a:pt x="1318965" y="1820272"/>
                  <a:pt x="1318553" y="1820551"/>
                  <a:pt x="1317964" y="1820758"/>
                </a:cubicBezTo>
                <a:cubicBezTo>
                  <a:pt x="1317375" y="1820964"/>
                  <a:pt x="1316594" y="1821141"/>
                  <a:pt x="1315622" y="1821287"/>
                </a:cubicBezTo>
                <a:cubicBezTo>
                  <a:pt x="1314650" y="1821435"/>
                  <a:pt x="1313428" y="1821508"/>
                  <a:pt x="1311955" y="1821508"/>
                </a:cubicBezTo>
                <a:cubicBezTo>
                  <a:pt x="1310541" y="1821508"/>
                  <a:pt x="1309333" y="1821435"/>
                  <a:pt x="1308332" y="1821287"/>
                </a:cubicBezTo>
                <a:cubicBezTo>
                  <a:pt x="1307331" y="1821141"/>
                  <a:pt x="1306535" y="1820964"/>
                  <a:pt x="1305946" y="1820758"/>
                </a:cubicBezTo>
                <a:cubicBezTo>
                  <a:pt x="1305357" y="1820551"/>
                  <a:pt x="1304945" y="1820272"/>
                  <a:pt x="1304709" y="1819918"/>
                </a:cubicBezTo>
                <a:cubicBezTo>
                  <a:pt x="1304473" y="1819564"/>
                  <a:pt x="1304355" y="1819153"/>
                  <a:pt x="1304355" y="1818681"/>
                </a:cubicBezTo>
                <a:lnTo>
                  <a:pt x="1304355" y="1708929"/>
                </a:lnTo>
                <a:cubicBezTo>
                  <a:pt x="1304355" y="1708458"/>
                  <a:pt x="1304473" y="1708046"/>
                  <a:pt x="1304709" y="1707692"/>
                </a:cubicBezTo>
                <a:cubicBezTo>
                  <a:pt x="1304945" y="1707339"/>
                  <a:pt x="1305357" y="1707059"/>
                  <a:pt x="1305946" y="1706853"/>
                </a:cubicBezTo>
                <a:cubicBezTo>
                  <a:pt x="1306535" y="1706647"/>
                  <a:pt x="1307331" y="1706470"/>
                  <a:pt x="1308332" y="1706323"/>
                </a:cubicBezTo>
                <a:cubicBezTo>
                  <a:pt x="1309333" y="1706176"/>
                  <a:pt x="1310541" y="1706102"/>
                  <a:pt x="1311955" y="1706102"/>
                </a:cubicBezTo>
                <a:close/>
                <a:moveTo>
                  <a:pt x="1061371" y="1706102"/>
                </a:moveTo>
                <a:cubicBezTo>
                  <a:pt x="1063137" y="1706102"/>
                  <a:pt x="1064566" y="1706161"/>
                  <a:pt x="1065657" y="1706278"/>
                </a:cubicBezTo>
                <a:cubicBezTo>
                  <a:pt x="1066746" y="1706396"/>
                  <a:pt x="1067615" y="1706558"/>
                  <a:pt x="1068263" y="1706765"/>
                </a:cubicBezTo>
                <a:cubicBezTo>
                  <a:pt x="1068911" y="1706971"/>
                  <a:pt x="1069397" y="1707265"/>
                  <a:pt x="1069721" y="1707648"/>
                </a:cubicBezTo>
                <a:cubicBezTo>
                  <a:pt x="1070045" y="1708031"/>
                  <a:pt x="1070354" y="1708517"/>
                  <a:pt x="1070649" y="1709106"/>
                </a:cubicBezTo>
                <a:lnTo>
                  <a:pt x="1086466" y="1741979"/>
                </a:lnTo>
                <a:cubicBezTo>
                  <a:pt x="1087934" y="1745102"/>
                  <a:pt x="1089400" y="1748370"/>
                  <a:pt x="1090864" y="1751787"/>
                </a:cubicBezTo>
                <a:cubicBezTo>
                  <a:pt x="1092328" y="1755204"/>
                  <a:pt x="1093822" y="1758650"/>
                  <a:pt x="1095346" y="1762127"/>
                </a:cubicBezTo>
                <a:lnTo>
                  <a:pt x="1095521" y="1762127"/>
                </a:lnTo>
                <a:cubicBezTo>
                  <a:pt x="1096868" y="1758768"/>
                  <a:pt x="1098259" y="1755425"/>
                  <a:pt x="1099693" y="1752097"/>
                </a:cubicBezTo>
                <a:cubicBezTo>
                  <a:pt x="1101128" y="1748768"/>
                  <a:pt x="1102582" y="1745484"/>
                  <a:pt x="1104052" y="1742244"/>
                </a:cubicBezTo>
                <a:lnTo>
                  <a:pt x="1119959" y="1709195"/>
                </a:lnTo>
                <a:cubicBezTo>
                  <a:pt x="1120137" y="1708605"/>
                  <a:pt x="1120387" y="1708105"/>
                  <a:pt x="1120711" y="1707692"/>
                </a:cubicBezTo>
                <a:cubicBezTo>
                  <a:pt x="1121034" y="1707280"/>
                  <a:pt x="1121477" y="1706971"/>
                  <a:pt x="1122036" y="1706765"/>
                </a:cubicBezTo>
                <a:cubicBezTo>
                  <a:pt x="1122596" y="1706558"/>
                  <a:pt x="1123376" y="1706396"/>
                  <a:pt x="1124378" y="1706278"/>
                </a:cubicBezTo>
                <a:cubicBezTo>
                  <a:pt x="1125380" y="1706161"/>
                  <a:pt x="1126646" y="1706102"/>
                  <a:pt x="1128178" y="1706102"/>
                </a:cubicBezTo>
                <a:cubicBezTo>
                  <a:pt x="1130299" y="1706102"/>
                  <a:pt x="1131963" y="1706176"/>
                  <a:pt x="1133171" y="1706323"/>
                </a:cubicBezTo>
                <a:cubicBezTo>
                  <a:pt x="1134378" y="1706470"/>
                  <a:pt x="1135219" y="1706750"/>
                  <a:pt x="1135689" y="1707162"/>
                </a:cubicBezTo>
                <a:cubicBezTo>
                  <a:pt x="1136160" y="1707574"/>
                  <a:pt x="1136323" y="1708164"/>
                  <a:pt x="1136175" y="1708929"/>
                </a:cubicBezTo>
                <a:cubicBezTo>
                  <a:pt x="1136028" y="1709695"/>
                  <a:pt x="1135630" y="1710727"/>
                  <a:pt x="1134982" y="1712022"/>
                </a:cubicBezTo>
                <a:lnTo>
                  <a:pt x="1102637" y="1776530"/>
                </a:lnTo>
                <a:lnTo>
                  <a:pt x="1102637" y="1818681"/>
                </a:lnTo>
                <a:cubicBezTo>
                  <a:pt x="1102637" y="1819153"/>
                  <a:pt x="1102520" y="1819564"/>
                  <a:pt x="1102287" y="1819918"/>
                </a:cubicBezTo>
                <a:cubicBezTo>
                  <a:pt x="1102053" y="1820272"/>
                  <a:pt x="1101641" y="1820551"/>
                  <a:pt x="1101056" y="1820758"/>
                </a:cubicBezTo>
                <a:cubicBezTo>
                  <a:pt x="1100470" y="1820964"/>
                  <a:pt x="1099680" y="1821141"/>
                  <a:pt x="1098683" y="1821287"/>
                </a:cubicBezTo>
                <a:cubicBezTo>
                  <a:pt x="1097688" y="1821435"/>
                  <a:pt x="1096488" y="1821508"/>
                  <a:pt x="1095083" y="1821508"/>
                </a:cubicBezTo>
                <a:cubicBezTo>
                  <a:pt x="1093618" y="1821508"/>
                  <a:pt x="1092402" y="1821435"/>
                  <a:pt x="1091435" y="1821287"/>
                </a:cubicBezTo>
                <a:cubicBezTo>
                  <a:pt x="1090468" y="1821141"/>
                  <a:pt x="1089678" y="1820964"/>
                  <a:pt x="1089063" y="1820758"/>
                </a:cubicBezTo>
                <a:cubicBezTo>
                  <a:pt x="1088448" y="1820551"/>
                  <a:pt x="1088023" y="1820272"/>
                  <a:pt x="1087789" y="1819918"/>
                </a:cubicBezTo>
                <a:cubicBezTo>
                  <a:pt x="1087555" y="1819564"/>
                  <a:pt x="1087438" y="1819153"/>
                  <a:pt x="1087438" y="1818681"/>
                </a:cubicBezTo>
                <a:lnTo>
                  <a:pt x="1087438" y="1776530"/>
                </a:lnTo>
                <a:lnTo>
                  <a:pt x="1055097" y="1712022"/>
                </a:lnTo>
                <a:cubicBezTo>
                  <a:pt x="1054450" y="1710667"/>
                  <a:pt x="1054052" y="1709607"/>
                  <a:pt x="1053904" y="1708841"/>
                </a:cubicBezTo>
                <a:cubicBezTo>
                  <a:pt x="1053757" y="1708075"/>
                  <a:pt x="1053904" y="1707486"/>
                  <a:pt x="1054345" y="1707074"/>
                </a:cubicBezTo>
                <a:cubicBezTo>
                  <a:pt x="1054788" y="1706661"/>
                  <a:pt x="1055584" y="1706396"/>
                  <a:pt x="1056732" y="1706278"/>
                </a:cubicBezTo>
                <a:cubicBezTo>
                  <a:pt x="1057882" y="1706161"/>
                  <a:pt x="1059427" y="1706102"/>
                  <a:pt x="1061371" y="1706102"/>
                </a:cubicBezTo>
                <a:close/>
                <a:moveTo>
                  <a:pt x="845234" y="1706102"/>
                </a:moveTo>
                <a:cubicBezTo>
                  <a:pt x="846707" y="1706102"/>
                  <a:pt x="847929" y="1706176"/>
                  <a:pt x="848901" y="1706323"/>
                </a:cubicBezTo>
                <a:cubicBezTo>
                  <a:pt x="849872" y="1706470"/>
                  <a:pt x="850653" y="1706647"/>
                  <a:pt x="851243" y="1706853"/>
                </a:cubicBezTo>
                <a:cubicBezTo>
                  <a:pt x="851834" y="1707059"/>
                  <a:pt x="852246" y="1707339"/>
                  <a:pt x="852482" y="1707692"/>
                </a:cubicBezTo>
                <a:cubicBezTo>
                  <a:pt x="852717" y="1708046"/>
                  <a:pt x="852835" y="1708458"/>
                  <a:pt x="852835" y="1708929"/>
                </a:cubicBezTo>
                <a:lnTo>
                  <a:pt x="852835" y="1754703"/>
                </a:lnTo>
                <a:lnTo>
                  <a:pt x="904880" y="1754703"/>
                </a:lnTo>
                <a:lnTo>
                  <a:pt x="904880" y="1708929"/>
                </a:lnTo>
                <a:cubicBezTo>
                  <a:pt x="904880" y="1708458"/>
                  <a:pt x="904998" y="1708046"/>
                  <a:pt x="905234" y="1707692"/>
                </a:cubicBezTo>
                <a:cubicBezTo>
                  <a:pt x="905469" y="1707339"/>
                  <a:pt x="905882" y="1707059"/>
                  <a:pt x="906471" y="1706853"/>
                </a:cubicBezTo>
                <a:cubicBezTo>
                  <a:pt x="907060" y="1706647"/>
                  <a:pt x="907826" y="1706470"/>
                  <a:pt x="908769" y="1706323"/>
                </a:cubicBezTo>
                <a:cubicBezTo>
                  <a:pt x="909711" y="1706176"/>
                  <a:pt x="910948" y="1706102"/>
                  <a:pt x="912480" y="1706102"/>
                </a:cubicBezTo>
                <a:cubicBezTo>
                  <a:pt x="913894" y="1706102"/>
                  <a:pt x="915087" y="1706176"/>
                  <a:pt x="916059" y="1706323"/>
                </a:cubicBezTo>
                <a:cubicBezTo>
                  <a:pt x="917031" y="1706470"/>
                  <a:pt x="917811" y="1706647"/>
                  <a:pt x="918401" y="1706853"/>
                </a:cubicBezTo>
                <a:cubicBezTo>
                  <a:pt x="918989" y="1707059"/>
                  <a:pt x="919401" y="1707339"/>
                  <a:pt x="919638" y="1707692"/>
                </a:cubicBezTo>
                <a:cubicBezTo>
                  <a:pt x="919874" y="1708046"/>
                  <a:pt x="919992" y="1708458"/>
                  <a:pt x="919992" y="1708929"/>
                </a:cubicBezTo>
                <a:lnTo>
                  <a:pt x="919992" y="1818681"/>
                </a:lnTo>
                <a:cubicBezTo>
                  <a:pt x="919992" y="1819153"/>
                  <a:pt x="919874" y="1819564"/>
                  <a:pt x="919638" y="1819918"/>
                </a:cubicBezTo>
                <a:cubicBezTo>
                  <a:pt x="919401" y="1820272"/>
                  <a:pt x="918989" y="1820551"/>
                  <a:pt x="918401" y="1820758"/>
                </a:cubicBezTo>
                <a:cubicBezTo>
                  <a:pt x="917811" y="1820964"/>
                  <a:pt x="917031" y="1821141"/>
                  <a:pt x="916059" y="1821287"/>
                </a:cubicBezTo>
                <a:cubicBezTo>
                  <a:pt x="915087" y="1821435"/>
                  <a:pt x="913894" y="1821508"/>
                  <a:pt x="912480" y="1821508"/>
                </a:cubicBezTo>
                <a:cubicBezTo>
                  <a:pt x="910948" y="1821508"/>
                  <a:pt x="909711" y="1821435"/>
                  <a:pt x="908769" y="1821287"/>
                </a:cubicBezTo>
                <a:cubicBezTo>
                  <a:pt x="907826" y="1821141"/>
                  <a:pt x="907060" y="1820964"/>
                  <a:pt x="906471" y="1820758"/>
                </a:cubicBezTo>
                <a:cubicBezTo>
                  <a:pt x="905882" y="1820551"/>
                  <a:pt x="905469" y="1820272"/>
                  <a:pt x="905234" y="1819918"/>
                </a:cubicBezTo>
                <a:cubicBezTo>
                  <a:pt x="904998" y="1819564"/>
                  <a:pt x="904880" y="1819153"/>
                  <a:pt x="904880" y="1818681"/>
                </a:cubicBezTo>
                <a:lnTo>
                  <a:pt x="904880" y="1767958"/>
                </a:lnTo>
                <a:lnTo>
                  <a:pt x="852835" y="1767958"/>
                </a:lnTo>
                <a:lnTo>
                  <a:pt x="852835" y="1818681"/>
                </a:lnTo>
                <a:cubicBezTo>
                  <a:pt x="852835" y="1819153"/>
                  <a:pt x="852717" y="1819564"/>
                  <a:pt x="852482" y="1819918"/>
                </a:cubicBezTo>
                <a:cubicBezTo>
                  <a:pt x="852246" y="1820272"/>
                  <a:pt x="851834" y="1820551"/>
                  <a:pt x="851243" y="1820758"/>
                </a:cubicBezTo>
                <a:cubicBezTo>
                  <a:pt x="850653" y="1820964"/>
                  <a:pt x="849872" y="1821141"/>
                  <a:pt x="848901" y="1821287"/>
                </a:cubicBezTo>
                <a:cubicBezTo>
                  <a:pt x="847929" y="1821435"/>
                  <a:pt x="846707" y="1821508"/>
                  <a:pt x="845234" y="1821508"/>
                </a:cubicBezTo>
                <a:cubicBezTo>
                  <a:pt x="843820" y="1821508"/>
                  <a:pt x="842612" y="1821435"/>
                  <a:pt x="841611" y="1821287"/>
                </a:cubicBezTo>
                <a:cubicBezTo>
                  <a:pt x="840609" y="1821141"/>
                  <a:pt x="839813" y="1820964"/>
                  <a:pt x="839225" y="1820758"/>
                </a:cubicBezTo>
                <a:cubicBezTo>
                  <a:pt x="838635" y="1820551"/>
                  <a:pt x="838223" y="1820272"/>
                  <a:pt x="837988" y="1819918"/>
                </a:cubicBezTo>
                <a:cubicBezTo>
                  <a:pt x="837752" y="1819564"/>
                  <a:pt x="837634" y="1819153"/>
                  <a:pt x="837634" y="1818681"/>
                </a:cubicBezTo>
                <a:lnTo>
                  <a:pt x="837634" y="1708929"/>
                </a:lnTo>
                <a:cubicBezTo>
                  <a:pt x="837634" y="1708458"/>
                  <a:pt x="837752" y="1708046"/>
                  <a:pt x="837988" y="1707692"/>
                </a:cubicBezTo>
                <a:cubicBezTo>
                  <a:pt x="838223" y="1707339"/>
                  <a:pt x="838635" y="1707059"/>
                  <a:pt x="839225" y="1706853"/>
                </a:cubicBezTo>
                <a:cubicBezTo>
                  <a:pt x="839813" y="1706647"/>
                  <a:pt x="840609" y="1706470"/>
                  <a:pt x="841611" y="1706323"/>
                </a:cubicBezTo>
                <a:cubicBezTo>
                  <a:pt x="842612" y="1706176"/>
                  <a:pt x="843820" y="1706102"/>
                  <a:pt x="845234" y="1706102"/>
                </a:cubicBezTo>
                <a:close/>
                <a:moveTo>
                  <a:pt x="594639" y="1706102"/>
                </a:moveTo>
                <a:cubicBezTo>
                  <a:pt x="596406" y="1706102"/>
                  <a:pt x="597835" y="1706161"/>
                  <a:pt x="598952" y="1706278"/>
                </a:cubicBezTo>
                <a:cubicBezTo>
                  <a:pt x="600042" y="1706396"/>
                  <a:pt x="600912" y="1706558"/>
                  <a:pt x="601560" y="1706765"/>
                </a:cubicBezTo>
                <a:cubicBezTo>
                  <a:pt x="602209" y="1706971"/>
                  <a:pt x="602694" y="1707265"/>
                  <a:pt x="603018" y="1707648"/>
                </a:cubicBezTo>
                <a:cubicBezTo>
                  <a:pt x="603342" y="1708031"/>
                  <a:pt x="603651" y="1708517"/>
                  <a:pt x="603945" y="1709106"/>
                </a:cubicBezTo>
                <a:lnTo>
                  <a:pt x="619763" y="1741979"/>
                </a:lnTo>
                <a:cubicBezTo>
                  <a:pt x="621231" y="1745102"/>
                  <a:pt x="622697" y="1748370"/>
                  <a:pt x="624161" y="1751787"/>
                </a:cubicBezTo>
                <a:cubicBezTo>
                  <a:pt x="625625" y="1755204"/>
                  <a:pt x="627119" y="1758650"/>
                  <a:pt x="628643" y="1762127"/>
                </a:cubicBezTo>
                <a:lnTo>
                  <a:pt x="628818" y="1762127"/>
                </a:lnTo>
                <a:cubicBezTo>
                  <a:pt x="630164" y="1758768"/>
                  <a:pt x="631555" y="1755425"/>
                  <a:pt x="632991" y="1752097"/>
                </a:cubicBezTo>
                <a:cubicBezTo>
                  <a:pt x="634425" y="1748768"/>
                  <a:pt x="635877" y="1745484"/>
                  <a:pt x="637347" y="1742244"/>
                </a:cubicBezTo>
                <a:lnTo>
                  <a:pt x="653255" y="1709195"/>
                </a:lnTo>
                <a:cubicBezTo>
                  <a:pt x="653432" y="1708605"/>
                  <a:pt x="653681" y="1708105"/>
                  <a:pt x="654005" y="1707692"/>
                </a:cubicBezTo>
                <a:cubicBezTo>
                  <a:pt x="654329" y="1707280"/>
                  <a:pt x="654771" y="1706971"/>
                  <a:pt x="655332" y="1706765"/>
                </a:cubicBezTo>
                <a:cubicBezTo>
                  <a:pt x="655890" y="1706558"/>
                  <a:pt x="656670" y="1706396"/>
                  <a:pt x="657673" y="1706278"/>
                </a:cubicBezTo>
                <a:cubicBezTo>
                  <a:pt x="658673" y="1706161"/>
                  <a:pt x="659940" y="1706102"/>
                  <a:pt x="661472" y="1706102"/>
                </a:cubicBezTo>
                <a:cubicBezTo>
                  <a:pt x="663593" y="1706102"/>
                  <a:pt x="665258" y="1706176"/>
                  <a:pt x="666465" y="1706323"/>
                </a:cubicBezTo>
                <a:cubicBezTo>
                  <a:pt x="667672" y="1706470"/>
                  <a:pt x="668512" y="1706750"/>
                  <a:pt x="668983" y="1707162"/>
                </a:cubicBezTo>
                <a:cubicBezTo>
                  <a:pt x="669455" y="1707574"/>
                  <a:pt x="669618" y="1708164"/>
                  <a:pt x="669469" y="1708929"/>
                </a:cubicBezTo>
                <a:cubicBezTo>
                  <a:pt x="669323" y="1709695"/>
                  <a:pt x="668926" y="1710727"/>
                  <a:pt x="668277" y="1712022"/>
                </a:cubicBezTo>
                <a:lnTo>
                  <a:pt x="635935" y="1776530"/>
                </a:lnTo>
                <a:lnTo>
                  <a:pt x="635935" y="1818681"/>
                </a:lnTo>
                <a:cubicBezTo>
                  <a:pt x="635935" y="1819153"/>
                  <a:pt x="635818" y="1819564"/>
                  <a:pt x="635583" y="1819918"/>
                </a:cubicBezTo>
                <a:cubicBezTo>
                  <a:pt x="635348" y="1820272"/>
                  <a:pt x="634938" y="1820551"/>
                  <a:pt x="634354" y="1820758"/>
                </a:cubicBezTo>
                <a:cubicBezTo>
                  <a:pt x="633767" y="1820964"/>
                  <a:pt x="632977" y="1821141"/>
                  <a:pt x="631981" y="1821287"/>
                </a:cubicBezTo>
                <a:cubicBezTo>
                  <a:pt x="630986" y="1821435"/>
                  <a:pt x="629785" y="1821508"/>
                  <a:pt x="628378" y="1821508"/>
                </a:cubicBezTo>
                <a:cubicBezTo>
                  <a:pt x="626914" y="1821508"/>
                  <a:pt x="625699" y="1821435"/>
                  <a:pt x="624732" y="1821287"/>
                </a:cubicBezTo>
                <a:cubicBezTo>
                  <a:pt x="623765" y="1821141"/>
                  <a:pt x="622976" y="1820964"/>
                  <a:pt x="622361" y="1820758"/>
                </a:cubicBezTo>
                <a:cubicBezTo>
                  <a:pt x="621746" y="1820551"/>
                  <a:pt x="621321" y="1820272"/>
                  <a:pt x="621086" y="1819918"/>
                </a:cubicBezTo>
                <a:cubicBezTo>
                  <a:pt x="620853" y="1819564"/>
                  <a:pt x="620736" y="1819153"/>
                  <a:pt x="620736" y="1818681"/>
                </a:cubicBezTo>
                <a:lnTo>
                  <a:pt x="620736" y="1776530"/>
                </a:lnTo>
                <a:lnTo>
                  <a:pt x="588365" y="1712022"/>
                </a:lnTo>
                <a:cubicBezTo>
                  <a:pt x="587717" y="1710667"/>
                  <a:pt x="587319" y="1709607"/>
                  <a:pt x="587172" y="1708841"/>
                </a:cubicBezTo>
                <a:cubicBezTo>
                  <a:pt x="587025" y="1708075"/>
                  <a:pt x="587172" y="1707486"/>
                  <a:pt x="587614" y="1707074"/>
                </a:cubicBezTo>
                <a:cubicBezTo>
                  <a:pt x="588055" y="1706661"/>
                  <a:pt x="588851" y="1706396"/>
                  <a:pt x="590000" y="1706278"/>
                </a:cubicBezTo>
                <a:cubicBezTo>
                  <a:pt x="591148" y="1706161"/>
                  <a:pt x="592695" y="1706102"/>
                  <a:pt x="594639" y="1706102"/>
                </a:cubicBezTo>
                <a:close/>
                <a:moveTo>
                  <a:pt x="368974" y="1706102"/>
                </a:moveTo>
                <a:cubicBezTo>
                  <a:pt x="370447" y="1706102"/>
                  <a:pt x="371669" y="1706176"/>
                  <a:pt x="372641" y="1706323"/>
                </a:cubicBezTo>
                <a:cubicBezTo>
                  <a:pt x="373614" y="1706470"/>
                  <a:pt x="374394" y="1706647"/>
                  <a:pt x="374983" y="1706853"/>
                </a:cubicBezTo>
                <a:cubicBezTo>
                  <a:pt x="375573" y="1707059"/>
                  <a:pt x="375985" y="1707339"/>
                  <a:pt x="376220" y="1707692"/>
                </a:cubicBezTo>
                <a:cubicBezTo>
                  <a:pt x="376456" y="1708046"/>
                  <a:pt x="376574" y="1708458"/>
                  <a:pt x="376574" y="1708929"/>
                </a:cubicBezTo>
                <a:lnTo>
                  <a:pt x="376574" y="1754703"/>
                </a:lnTo>
                <a:lnTo>
                  <a:pt x="428621" y="1754703"/>
                </a:lnTo>
                <a:lnTo>
                  <a:pt x="428621" y="1708929"/>
                </a:lnTo>
                <a:cubicBezTo>
                  <a:pt x="428621" y="1708458"/>
                  <a:pt x="428739" y="1708046"/>
                  <a:pt x="428975" y="1707692"/>
                </a:cubicBezTo>
                <a:cubicBezTo>
                  <a:pt x="429210" y="1707339"/>
                  <a:pt x="429623" y="1707059"/>
                  <a:pt x="430212" y="1706853"/>
                </a:cubicBezTo>
                <a:cubicBezTo>
                  <a:pt x="430801" y="1706647"/>
                  <a:pt x="431567" y="1706470"/>
                  <a:pt x="432509" y="1706323"/>
                </a:cubicBezTo>
                <a:cubicBezTo>
                  <a:pt x="433452" y="1706176"/>
                  <a:pt x="434689" y="1706102"/>
                  <a:pt x="436221" y="1706102"/>
                </a:cubicBezTo>
                <a:cubicBezTo>
                  <a:pt x="437635" y="1706102"/>
                  <a:pt x="438828" y="1706176"/>
                  <a:pt x="439800" y="1706323"/>
                </a:cubicBezTo>
                <a:cubicBezTo>
                  <a:pt x="440772" y="1706470"/>
                  <a:pt x="441552" y="1706647"/>
                  <a:pt x="442141" y="1706853"/>
                </a:cubicBezTo>
                <a:cubicBezTo>
                  <a:pt x="442730" y="1707059"/>
                  <a:pt x="443143" y="1707339"/>
                  <a:pt x="443378" y="1707692"/>
                </a:cubicBezTo>
                <a:cubicBezTo>
                  <a:pt x="443614" y="1708046"/>
                  <a:pt x="443732" y="1708458"/>
                  <a:pt x="443732" y="1708929"/>
                </a:cubicBezTo>
                <a:lnTo>
                  <a:pt x="443732" y="1818681"/>
                </a:lnTo>
                <a:cubicBezTo>
                  <a:pt x="443732" y="1819153"/>
                  <a:pt x="443614" y="1819564"/>
                  <a:pt x="443378" y="1819918"/>
                </a:cubicBezTo>
                <a:cubicBezTo>
                  <a:pt x="443143" y="1820272"/>
                  <a:pt x="442730" y="1820551"/>
                  <a:pt x="442141" y="1820758"/>
                </a:cubicBezTo>
                <a:cubicBezTo>
                  <a:pt x="441552" y="1820964"/>
                  <a:pt x="440772" y="1821141"/>
                  <a:pt x="439800" y="1821287"/>
                </a:cubicBezTo>
                <a:cubicBezTo>
                  <a:pt x="438828" y="1821435"/>
                  <a:pt x="437635" y="1821508"/>
                  <a:pt x="436221" y="1821508"/>
                </a:cubicBezTo>
                <a:cubicBezTo>
                  <a:pt x="434689" y="1821508"/>
                  <a:pt x="433452" y="1821435"/>
                  <a:pt x="432509" y="1821287"/>
                </a:cubicBezTo>
                <a:cubicBezTo>
                  <a:pt x="431567" y="1821141"/>
                  <a:pt x="430801" y="1820964"/>
                  <a:pt x="430212" y="1820758"/>
                </a:cubicBezTo>
                <a:cubicBezTo>
                  <a:pt x="429623" y="1820551"/>
                  <a:pt x="429210" y="1820272"/>
                  <a:pt x="428975" y="1819918"/>
                </a:cubicBezTo>
                <a:cubicBezTo>
                  <a:pt x="428739" y="1819564"/>
                  <a:pt x="428621" y="1819153"/>
                  <a:pt x="428621" y="1818681"/>
                </a:cubicBezTo>
                <a:lnTo>
                  <a:pt x="428621" y="1767958"/>
                </a:lnTo>
                <a:lnTo>
                  <a:pt x="376574" y="1767958"/>
                </a:lnTo>
                <a:lnTo>
                  <a:pt x="376574" y="1818681"/>
                </a:lnTo>
                <a:cubicBezTo>
                  <a:pt x="376574" y="1819153"/>
                  <a:pt x="376456" y="1819564"/>
                  <a:pt x="376220" y="1819918"/>
                </a:cubicBezTo>
                <a:cubicBezTo>
                  <a:pt x="375985" y="1820272"/>
                  <a:pt x="375573" y="1820551"/>
                  <a:pt x="374983" y="1820758"/>
                </a:cubicBezTo>
                <a:cubicBezTo>
                  <a:pt x="374394" y="1820964"/>
                  <a:pt x="373614" y="1821141"/>
                  <a:pt x="372641" y="1821287"/>
                </a:cubicBezTo>
                <a:cubicBezTo>
                  <a:pt x="371669" y="1821435"/>
                  <a:pt x="370447" y="1821508"/>
                  <a:pt x="368974" y="1821508"/>
                </a:cubicBezTo>
                <a:cubicBezTo>
                  <a:pt x="367560" y="1821508"/>
                  <a:pt x="366353" y="1821435"/>
                  <a:pt x="365351" y="1821287"/>
                </a:cubicBezTo>
                <a:cubicBezTo>
                  <a:pt x="364350" y="1821141"/>
                  <a:pt x="363554" y="1820964"/>
                  <a:pt x="362965" y="1820758"/>
                </a:cubicBezTo>
                <a:cubicBezTo>
                  <a:pt x="362376" y="1820551"/>
                  <a:pt x="361964" y="1820272"/>
                  <a:pt x="361728" y="1819918"/>
                </a:cubicBezTo>
                <a:cubicBezTo>
                  <a:pt x="361492" y="1819564"/>
                  <a:pt x="361374" y="1819153"/>
                  <a:pt x="361374" y="1818681"/>
                </a:cubicBezTo>
                <a:lnTo>
                  <a:pt x="361374" y="1708929"/>
                </a:lnTo>
                <a:cubicBezTo>
                  <a:pt x="361374" y="1708458"/>
                  <a:pt x="361492" y="1708046"/>
                  <a:pt x="361728" y="1707692"/>
                </a:cubicBezTo>
                <a:cubicBezTo>
                  <a:pt x="361964" y="1707339"/>
                  <a:pt x="362376" y="1707059"/>
                  <a:pt x="362965" y="1706853"/>
                </a:cubicBezTo>
                <a:cubicBezTo>
                  <a:pt x="363554" y="1706647"/>
                  <a:pt x="364350" y="1706470"/>
                  <a:pt x="365351" y="1706323"/>
                </a:cubicBezTo>
                <a:cubicBezTo>
                  <a:pt x="366353" y="1706176"/>
                  <a:pt x="367560" y="1706102"/>
                  <a:pt x="368974" y="1706102"/>
                </a:cubicBezTo>
                <a:close/>
                <a:moveTo>
                  <a:pt x="118391" y="1706102"/>
                </a:moveTo>
                <a:cubicBezTo>
                  <a:pt x="120159" y="1706102"/>
                  <a:pt x="121587" y="1706161"/>
                  <a:pt x="122677" y="1706278"/>
                </a:cubicBezTo>
                <a:cubicBezTo>
                  <a:pt x="123767" y="1706396"/>
                  <a:pt x="124636" y="1706558"/>
                  <a:pt x="125284" y="1706765"/>
                </a:cubicBezTo>
                <a:cubicBezTo>
                  <a:pt x="125932" y="1706971"/>
                  <a:pt x="126418" y="1707265"/>
                  <a:pt x="126742" y="1707648"/>
                </a:cubicBezTo>
                <a:cubicBezTo>
                  <a:pt x="127066" y="1708031"/>
                  <a:pt x="127375" y="1708517"/>
                  <a:pt x="127670" y="1709106"/>
                </a:cubicBezTo>
                <a:lnTo>
                  <a:pt x="143487" y="1741979"/>
                </a:lnTo>
                <a:cubicBezTo>
                  <a:pt x="144956" y="1745102"/>
                  <a:pt x="146422" y="1748370"/>
                  <a:pt x="147886" y="1751787"/>
                </a:cubicBezTo>
                <a:cubicBezTo>
                  <a:pt x="149350" y="1755204"/>
                  <a:pt x="150843" y="1758650"/>
                  <a:pt x="152367" y="1762127"/>
                </a:cubicBezTo>
                <a:lnTo>
                  <a:pt x="152542" y="1762127"/>
                </a:lnTo>
                <a:cubicBezTo>
                  <a:pt x="153889" y="1758768"/>
                  <a:pt x="155280" y="1755425"/>
                  <a:pt x="156715" y="1752097"/>
                </a:cubicBezTo>
                <a:cubicBezTo>
                  <a:pt x="158150" y="1748768"/>
                  <a:pt x="159602" y="1745484"/>
                  <a:pt x="161072" y="1742244"/>
                </a:cubicBezTo>
                <a:lnTo>
                  <a:pt x="176978" y="1709195"/>
                </a:lnTo>
                <a:cubicBezTo>
                  <a:pt x="177155" y="1708605"/>
                  <a:pt x="177405" y="1708105"/>
                  <a:pt x="177729" y="1707692"/>
                </a:cubicBezTo>
                <a:cubicBezTo>
                  <a:pt x="178054" y="1707280"/>
                  <a:pt x="178495" y="1706971"/>
                  <a:pt x="179055" y="1706765"/>
                </a:cubicBezTo>
                <a:cubicBezTo>
                  <a:pt x="179615" y="1706558"/>
                  <a:pt x="180395" y="1706396"/>
                  <a:pt x="181396" y="1706278"/>
                </a:cubicBezTo>
                <a:cubicBezTo>
                  <a:pt x="182398" y="1706161"/>
                  <a:pt x="183665" y="1706102"/>
                  <a:pt x="185196" y="1706102"/>
                </a:cubicBezTo>
                <a:cubicBezTo>
                  <a:pt x="187317" y="1706102"/>
                  <a:pt x="188981" y="1706176"/>
                  <a:pt x="190189" y="1706323"/>
                </a:cubicBezTo>
                <a:cubicBezTo>
                  <a:pt x="191397" y="1706470"/>
                  <a:pt x="192236" y="1706750"/>
                  <a:pt x="192707" y="1707162"/>
                </a:cubicBezTo>
                <a:cubicBezTo>
                  <a:pt x="193179" y="1707574"/>
                  <a:pt x="193341" y="1708164"/>
                  <a:pt x="193193" y="1708929"/>
                </a:cubicBezTo>
                <a:cubicBezTo>
                  <a:pt x="193046" y="1709695"/>
                  <a:pt x="192648" y="1710727"/>
                  <a:pt x="192001" y="1712022"/>
                </a:cubicBezTo>
                <a:lnTo>
                  <a:pt x="159658" y="1776530"/>
                </a:lnTo>
                <a:lnTo>
                  <a:pt x="159658" y="1818681"/>
                </a:lnTo>
                <a:cubicBezTo>
                  <a:pt x="159658" y="1819153"/>
                  <a:pt x="159541" y="1819564"/>
                  <a:pt x="159307" y="1819918"/>
                </a:cubicBezTo>
                <a:cubicBezTo>
                  <a:pt x="159073" y="1820272"/>
                  <a:pt x="158663" y="1820551"/>
                  <a:pt x="158077" y="1820758"/>
                </a:cubicBezTo>
                <a:cubicBezTo>
                  <a:pt x="157491" y="1820964"/>
                  <a:pt x="156700" y="1821141"/>
                  <a:pt x="155705" y="1821287"/>
                </a:cubicBezTo>
                <a:cubicBezTo>
                  <a:pt x="154709" y="1821435"/>
                  <a:pt x="153509" y="1821508"/>
                  <a:pt x="152103" y="1821508"/>
                </a:cubicBezTo>
                <a:cubicBezTo>
                  <a:pt x="150639" y="1821508"/>
                  <a:pt x="149423" y="1821435"/>
                  <a:pt x="148457" y="1821287"/>
                </a:cubicBezTo>
                <a:cubicBezTo>
                  <a:pt x="147490" y="1821141"/>
                  <a:pt x="146699" y="1820964"/>
                  <a:pt x="146085" y="1820758"/>
                </a:cubicBezTo>
                <a:cubicBezTo>
                  <a:pt x="145470" y="1820551"/>
                  <a:pt x="145045" y="1820272"/>
                  <a:pt x="144811" y="1819918"/>
                </a:cubicBezTo>
                <a:cubicBezTo>
                  <a:pt x="144576" y="1819564"/>
                  <a:pt x="144459" y="1819153"/>
                  <a:pt x="144459" y="1818681"/>
                </a:cubicBezTo>
                <a:lnTo>
                  <a:pt x="144459" y="1776530"/>
                </a:lnTo>
                <a:lnTo>
                  <a:pt x="112117" y="1712022"/>
                </a:lnTo>
                <a:cubicBezTo>
                  <a:pt x="111469" y="1710667"/>
                  <a:pt x="111072" y="1709607"/>
                  <a:pt x="110924" y="1708841"/>
                </a:cubicBezTo>
                <a:cubicBezTo>
                  <a:pt x="110777" y="1708075"/>
                  <a:pt x="110924" y="1707486"/>
                  <a:pt x="111366" y="1707074"/>
                </a:cubicBezTo>
                <a:cubicBezTo>
                  <a:pt x="111808" y="1706661"/>
                  <a:pt x="112603" y="1706396"/>
                  <a:pt x="113752" y="1706278"/>
                </a:cubicBezTo>
                <a:cubicBezTo>
                  <a:pt x="114901" y="1706161"/>
                  <a:pt x="116447" y="1706102"/>
                  <a:pt x="118391" y="1706102"/>
                </a:cubicBezTo>
                <a:close/>
                <a:moveTo>
                  <a:pt x="8524317" y="1704953"/>
                </a:moveTo>
                <a:cubicBezTo>
                  <a:pt x="8526850" y="1704953"/>
                  <a:pt x="8529398" y="1705174"/>
                  <a:pt x="8531960" y="1705616"/>
                </a:cubicBezTo>
                <a:cubicBezTo>
                  <a:pt x="8534523" y="1706057"/>
                  <a:pt x="8536939" y="1706647"/>
                  <a:pt x="8539206" y="1707383"/>
                </a:cubicBezTo>
                <a:cubicBezTo>
                  <a:pt x="8541475" y="1708120"/>
                  <a:pt x="8543492" y="1708944"/>
                  <a:pt x="8545260" y="1709857"/>
                </a:cubicBezTo>
                <a:cubicBezTo>
                  <a:pt x="8547027" y="1710770"/>
                  <a:pt x="8548191" y="1711507"/>
                  <a:pt x="8548750" y="1712066"/>
                </a:cubicBezTo>
                <a:lnTo>
                  <a:pt x="8549744" y="1713259"/>
                </a:lnTo>
                <a:lnTo>
                  <a:pt x="8549744" y="1724704"/>
                </a:lnTo>
                <a:lnTo>
                  <a:pt x="8549369" y="1725322"/>
                </a:lnTo>
                <a:cubicBezTo>
                  <a:pt x="8549045" y="1725587"/>
                  <a:pt x="8548677" y="1725719"/>
                  <a:pt x="8548264" y="1725719"/>
                </a:cubicBezTo>
                <a:cubicBezTo>
                  <a:pt x="8547616" y="1725719"/>
                  <a:pt x="8546600" y="1725307"/>
                  <a:pt x="8545215" y="1724482"/>
                </a:cubicBezTo>
                <a:cubicBezTo>
                  <a:pt x="8543831" y="1723657"/>
                  <a:pt x="8542138" y="1722729"/>
                  <a:pt x="8540134" y="1721699"/>
                </a:cubicBezTo>
                <a:cubicBezTo>
                  <a:pt x="8538132" y="1720668"/>
                  <a:pt x="8535760" y="1719725"/>
                  <a:pt x="8533021" y="1718871"/>
                </a:cubicBezTo>
                <a:cubicBezTo>
                  <a:pt x="8530281" y="1718017"/>
                  <a:pt x="8527204" y="1717590"/>
                  <a:pt x="8523786" y="1717590"/>
                </a:cubicBezTo>
                <a:cubicBezTo>
                  <a:pt x="8520605" y="1717590"/>
                  <a:pt x="8517837" y="1718017"/>
                  <a:pt x="8515480" y="1718871"/>
                </a:cubicBezTo>
                <a:cubicBezTo>
                  <a:pt x="8513124" y="1719725"/>
                  <a:pt x="8511180" y="1720859"/>
                  <a:pt x="8509648" y="1722273"/>
                </a:cubicBezTo>
                <a:cubicBezTo>
                  <a:pt x="8508116" y="1723687"/>
                  <a:pt x="8506968" y="1725366"/>
                  <a:pt x="8506201" y="1727310"/>
                </a:cubicBezTo>
                <a:cubicBezTo>
                  <a:pt x="8505436" y="1729254"/>
                  <a:pt x="8505053" y="1731316"/>
                  <a:pt x="8505053" y="1733495"/>
                </a:cubicBezTo>
                <a:cubicBezTo>
                  <a:pt x="8505053" y="1736677"/>
                  <a:pt x="8505789" y="1739416"/>
                  <a:pt x="8507262" y="1741714"/>
                </a:cubicBezTo>
                <a:cubicBezTo>
                  <a:pt x="8508735" y="1744011"/>
                  <a:pt x="8510694" y="1746044"/>
                  <a:pt x="8513138" y="1747811"/>
                </a:cubicBezTo>
                <a:cubicBezTo>
                  <a:pt x="8515583" y="1749578"/>
                  <a:pt x="8518367" y="1751198"/>
                  <a:pt x="8521489" y="1752672"/>
                </a:cubicBezTo>
                <a:cubicBezTo>
                  <a:pt x="8524611" y="1754144"/>
                  <a:pt x="8527793" y="1755631"/>
                  <a:pt x="8531033" y="1757134"/>
                </a:cubicBezTo>
                <a:cubicBezTo>
                  <a:pt x="8534273" y="1758636"/>
                  <a:pt x="8537454" y="1760285"/>
                  <a:pt x="8540576" y="1762082"/>
                </a:cubicBezTo>
                <a:cubicBezTo>
                  <a:pt x="8543699" y="1763879"/>
                  <a:pt x="8546482" y="1766000"/>
                  <a:pt x="8548927" y="1768444"/>
                </a:cubicBezTo>
                <a:lnTo>
                  <a:pt x="8549744" y="1769640"/>
                </a:lnTo>
                <a:lnTo>
                  <a:pt x="8549744" y="1808913"/>
                </a:lnTo>
                <a:lnTo>
                  <a:pt x="8545922" y="1813865"/>
                </a:lnTo>
                <a:cubicBezTo>
                  <a:pt x="8542417" y="1816781"/>
                  <a:pt x="8538294" y="1818976"/>
                  <a:pt x="8533551" y="1820449"/>
                </a:cubicBezTo>
                <a:cubicBezTo>
                  <a:pt x="8528809" y="1821921"/>
                  <a:pt x="8523698" y="1822658"/>
                  <a:pt x="8518219" y="1822658"/>
                </a:cubicBezTo>
                <a:cubicBezTo>
                  <a:pt x="8514391" y="1822658"/>
                  <a:pt x="8510841" y="1822333"/>
                  <a:pt x="8507571" y="1821685"/>
                </a:cubicBezTo>
                <a:cubicBezTo>
                  <a:pt x="8504302" y="1821037"/>
                  <a:pt x="8501385" y="1820243"/>
                  <a:pt x="8498823" y="1819299"/>
                </a:cubicBezTo>
                <a:cubicBezTo>
                  <a:pt x="8496260" y="1818357"/>
                  <a:pt x="8494110" y="1817385"/>
                  <a:pt x="8492372" y="1816384"/>
                </a:cubicBezTo>
                <a:cubicBezTo>
                  <a:pt x="8490634" y="1815382"/>
                  <a:pt x="8489427" y="1814528"/>
                  <a:pt x="8488749" y="1813821"/>
                </a:cubicBezTo>
                <a:cubicBezTo>
                  <a:pt x="8488072" y="1813113"/>
                  <a:pt x="8487571" y="1812215"/>
                  <a:pt x="8487247" y="1811126"/>
                </a:cubicBezTo>
                <a:cubicBezTo>
                  <a:pt x="8486923" y="1810036"/>
                  <a:pt x="8486761" y="1808577"/>
                  <a:pt x="8486761" y="1806751"/>
                </a:cubicBezTo>
                <a:cubicBezTo>
                  <a:pt x="8486761" y="1805456"/>
                  <a:pt x="8486820" y="1804380"/>
                  <a:pt x="8486938" y="1803526"/>
                </a:cubicBezTo>
                <a:cubicBezTo>
                  <a:pt x="8487056" y="1802672"/>
                  <a:pt x="8487232" y="1801980"/>
                  <a:pt x="8487468" y="1801449"/>
                </a:cubicBezTo>
                <a:cubicBezTo>
                  <a:pt x="8487704" y="1800919"/>
                  <a:pt x="8487998" y="1800551"/>
                  <a:pt x="8488351" y="1800345"/>
                </a:cubicBezTo>
                <a:cubicBezTo>
                  <a:pt x="8488705" y="1800139"/>
                  <a:pt x="8489118" y="1800036"/>
                  <a:pt x="8489589" y="1800036"/>
                </a:cubicBezTo>
                <a:cubicBezTo>
                  <a:pt x="8490413" y="1800036"/>
                  <a:pt x="8491577" y="1800536"/>
                  <a:pt x="8493079" y="1801538"/>
                </a:cubicBezTo>
                <a:cubicBezTo>
                  <a:pt x="8494581" y="1802539"/>
                  <a:pt x="8496511" y="1803630"/>
                  <a:pt x="8498867" y="1804807"/>
                </a:cubicBezTo>
                <a:cubicBezTo>
                  <a:pt x="8501224" y="1805986"/>
                  <a:pt x="8504066" y="1807091"/>
                  <a:pt x="8507394" y="1808121"/>
                </a:cubicBezTo>
                <a:cubicBezTo>
                  <a:pt x="8510723" y="1809152"/>
                  <a:pt x="8514567" y="1809667"/>
                  <a:pt x="8518926" y="1809667"/>
                </a:cubicBezTo>
                <a:cubicBezTo>
                  <a:pt x="8522225" y="1809667"/>
                  <a:pt x="8525245" y="1809225"/>
                  <a:pt x="8527984" y="1808343"/>
                </a:cubicBezTo>
                <a:cubicBezTo>
                  <a:pt x="8530723" y="1807458"/>
                  <a:pt x="8533080" y="1806206"/>
                  <a:pt x="8535053" y="1804587"/>
                </a:cubicBezTo>
                <a:cubicBezTo>
                  <a:pt x="8537027" y="1802966"/>
                  <a:pt x="8538544" y="1800978"/>
                  <a:pt x="8539604" y="1798621"/>
                </a:cubicBezTo>
                <a:cubicBezTo>
                  <a:pt x="8540664" y="1796265"/>
                  <a:pt x="8541195" y="1793585"/>
                  <a:pt x="8541195" y="1790581"/>
                </a:cubicBezTo>
                <a:cubicBezTo>
                  <a:pt x="8541195" y="1787340"/>
                  <a:pt x="8540459" y="1784571"/>
                  <a:pt x="8538986" y="1782274"/>
                </a:cubicBezTo>
                <a:cubicBezTo>
                  <a:pt x="8537513" y="1779977"/>
                  <a:pt x="8535569" y="1777959"/>
                  <a:pt x="8533153" y="1776221"/>
                </a:cubicBezTo>
                <a:cubicBezTo>
                  <a:pt x="8530738" y="1774483"/>
                  <a:pt x="8527984" y="1772892"/>
                  <a:pt x="8524891" y="1771449"/>
                </a:cubicBezTo>
                <a:cubicBezTo>
                  <a:pt x="8521798" y="1770006"/>
                  <a:pt x="8518632" y="1768532"/>
                  <a:pt x="8515392" y="1767031"/>
                </a:cubicBezTo>
                <a:cubicBezTo>
                  <a:pt x="8512152" y="1765528"/>
                  <a:pt x="8509000" y="1763865"/>
                  <a:pt x="8505936" y="1762038"/>
                </a:cubicBezTo>
                <a:cubicBezTo>
                  <a:pt x="8502873" y="1760212"/>
                  <a:pt x="8500134" y="1758061"/>
                  <a:pt x="8497718" y="1755587"/>
                </a:cubicBezTo>
                <a:cubicBezTo>
                  <a:pt x="8495303" y="1753113"/>
                  <a:pt x="8493344" y="1750212"/>
                  <a:pt x="8491842" y="1746883"/>
                </a:cubicBezTo>
                <a:cubicBezTo>
                  <a:pt x="8490340" y="1743555"/>
                  <a:pt x="8489589" y="1739563"/>
                  <a:pt x="8489589" y="1734909"/>
                </a:cubicBezTo>
                <a:cubicBezTo>
                  <a:pt x="8489589" y="1730137"/>
                  <a:pt x="8490458" y="1725881"/>
                  <a:pt x="8492195" y="1722140"/>
                </a:cubicBezTo>
                <a:cubicBezTo>
                  <a:pt x="8493934" y="1718399"/>
                  <a:pt x="8496349" y="1715262"/>
                  <a:pt x="8499441" y="1712729"/>
                </a:cubicBezTo>
                <a:cubicBezTo>
                  <a:pt x="8502534" y="1710196"/>
                  <a:pt x="8506217" y="1708267"/>
                  <a:pt x="8510487" y="1706941"/>
                </a:cubicBezTo>
                <a:cubicBezTo>
                  <a:pt x="8514759" y="1705616"/>
                  <a:pt x="8519368" y="1704953"/>
                  <a:pt x="8524317" y="1704953"/>
                </a:cubicBezTo>
                <a:close/>
                <a:moveTo>
                  <a:pt x="8048067" y="1704953"/>
                </a:moveTo>
                <a:cubicBezTo>
                  <a:pt x="8050600" y="1704953"/>
                  <a:pt x="8053148" y="1705174"/>
                  <a:pt x="8055710" y="1705616"/>
                </a:cubicBezTo>
                <a:cubicBezTo>
                  <a:pt x="8058273" y="1706057"/>
                  <a:pt x="8060689" y="1706647"/>
                  <a:pt x="8062956" y="1707383"/>
                </a:cubicBezTo>
                <a:cubicBezTo>
                  <a:pt x="8065225" y="1708120"/>
                  <a:pt x="8067242" y="1708944"/>
                  <a:pt x="8069010" y="1709857"/>
                </a:cubicBezTo>
                <a:cubicBezTo>
                  <a:pt x="8070777" y="1710770"/>
                  <a:pt x="8071941" y="1711507"/>
                  <a:pt x="8072500" y="1712066"/>
                </a:cubicBezTo>
                <a:cubicBezTo>
                  <a:pt x="8073060" y="1712626"/>
                  <a:pt x="8073428" y="1713068"/>
                  <a:pt x="8073605" y="1713392"/>
                </a:cubicBezTo>
                <a:cubicBezTo>
                  <a:pt x="8073781" y="1713716"/>
                  <a:pt x="8073929" y="1714128"/>
                  <a:pt x="8074046" y="1714629"/>
                </a:cubicBezTo>
                <a:cubicBezTo>
                  <a:pt x="8074164" y="1715130"/>
                  <a:pt x="8074253" y="1715734"/>
                  <a:pt x="8074312" y="1716440"/>
                </a:cubicBezTo>
                <a:cubicBezTo>
                  <a:pt x="8074371" y="1717148"/>
                  <a:pt x="8074400" y="1718061"/>
                  <a:pt x="8074400" y="1719180"/>
                </a:cubicBezTo>
                <a:cubicBezTo>
                  <a:pt x="8074400" y="1720240"/>
                  <a:pt x="8074356" y="1721183"/>
                  <a:pt x="8074267" y="1722008"/>
                </a:cubicBezTo>
                <a:cubicBezTo>
                  <a:pt x="8074179" y="1722833"/>
                  <a:pt x="8074046" y="1723525"/>
                  <a:pt x="8073870" y="1724085"/>
                </a:cubicBezTo>
                <a:cubicBezTo>
                  <a:pt x="8073693" y="1724645"/>
                  <a:pt x="8073443" y="1725056"/>
                  <a:pt x="8073119" y="1725322"/>
                </a:cubicBezTo>
                <a:cubicBezTo>
                  <a:pt x="8072795" y="1725587"/>
                  <a:pt x="8072427" y="1725719"/>
                  <a:pt x="8072014" y="1725719"/>
                </a:cubicBezTo>
                <a:cubicBezTo>
                  <a:pt x="8071366" y="1725719"/>
                  <a:pt x="8070350" y="1725307"/>
                  <a:pt x="8068965" y="1724482"/>
                </a:cubicBezTo>
                <a:cubicBezTo>
                  <a:pt x="8067581" y="1723657"/>
                  <a:pt x="8065888" y="1722729"/>
                  <a:pt x="8063884" y="1721699"/>
                </a:cubicBezTo>
                <a:cubicBezTo>
                  <a:pt x="8061882" y="1720668"/>
                  <a:pt x="8059510" y="1719725"/>
                  <a:pt x="8056771" y="1718871"/>
                </a:cubicBezTo>
                <a:cubicBezTo>
                  <a:pt x="8054031" y="1718017"/>
                  <a:pt x="8050954" y="1717590"/>
                  <a:pt x="8047536" y="1717590"/>
                </a:cubicBezTo>
                <a:cubicBezTo>
                  <a:pt x="8044355" y="1717590"/>
                  <a:pt x="8041587" y="1718017"/>
                  <a:pt x="8039230" y="1718871"/>
                </a:cubicBezTo>
                <a:cubicBezTo>
                  <a:pt x="8036874" y="1719725"/>
                  <a:pt x="8034930" y="1720859"/>
                  <a:pt x="8033398" y="1722273"/>
                </a:cubicBezTo>
                <a:cubicBezTo>
                  <a:pt x="8031866" y="1723687"/>
                  <a:pt x="8030718" y="1725366"/>
                  <a:pt x="8029951" y="1727310"/>
                </a:cubicBezTo>
                <a:cubicBezTo>
                  <a:pt x="8029186" y="1729254"/>
                  <a:pt x="8028803" y="1731316"/>
                  <a:pt x="8028803" y="1733495"/>
                </a:cubicBezTo>
                <a:cubicBezTo>
                  <a:pt x="8028803" y="1736677"/>
                  <a:pt x="8029539" y="1739416"/>
                  <a:pt x="8031012" y="1741714"/>
                </a:cubicBezTo>
                <a:cubicBezTo>
                  <a:pt x="8032485" y="1744011"/>
                  <a:pt x="8034444" y="1746044"/>
                  <a:pt x="8036888" y="1747811"/>
                </a:cubicBezTo>
                <a:cubicBezTo>
                  <a:pt x="8039333" y="1749578"/>
                  <a:pt x="8042117" y="1751198"/>
                  <a:pt x="8045239" y="1752672"/>
                </a:cubicBezTo>
                <a:cubicBezTo>
                  <a:pt x="8048361" y="1754144"/>
                  <a:pt x="8051543" y="1755631"/>
                  <a:pt x="8054783" y="1757134"/>
                </a:cubicBezTo>
                <a:cubicBezTo>
                  <a:pt x="8058023" y="1758636"/>
                  <a:pt x="8061204" y="1760285"/>
                  <a:pt x="8064326" y="1762082"/>
                </a:cubicBezTo>
                <a:cubicBezTo>
                  <a:pt x="8067449" y="1763879"/>
                  <a:pt x="8070232" y="1766000"/>
                  <a:pt x="8072677" y="1768444"/>
                </a:cubicBezTo>
                <a:cubicBezTo>
                  <a:pt x="8075122" y="1770889"/>
                  <a:pt x="8077095" y="1773776"/>
                  <a:pt x="8078597" y="1777104"/>
                </a:cubicBezTo>
                <a:cubicBezTo>
                  <a:pt x="8080100" y="1780433"/>
                  <a:pt x="8080851" y="1784365"/>
                  <a:pt x="8080851" y="1788901"/>
                </a:cubicBezTo>
                <a:cubicBezTo>
                  <a:pt x="8080851" y="1794262"/>
                  <a:pt x="8079864" y="1799034"/>
                  <a:pt x="8077890" y="1803217"/>
                </a:cubicBezTo>
                <a:cubicBezTo>
                  <a:pt x="8075917" y="1807400"/>
                  <a:pt x="8073178" y="1810949"/>
                  <a:pt x="8069672" y="1813865"/>
                </a:cubicBezTo>
                <a:cubicBezTo>
                  <a:pt x="8066167" y="1816781"/>
                  <a:pt x="8062044" y="1818976"/>
                  <a:pt x="8057301" y="1820449"/>
                </a:cubicBezTo>
                <a:cubicBezTo>
                  <a:pt x="8052559" y="1821921"/>
                  <a:pt x="8047448" y="1822658"/>
                  <a:pt x="8041969" y="1822658"/>
                </a:cubicBezTo>
                <a:cubicBezTo>
                  <a:pt x="8038141" y="1822658"/>
                  <a:pt x="8034591" y="1822333"/>
                  <a:pt x="8031321" y="1821685"/>
                </a:cubicBezTo>
                <a:cubicBezTo>
                  <a:pt x="8028052" y="1821037"/>
                  <a:pt x="8025135" y="1820243"/>
                  <a:pt x="8022573" y="1819299"/>
                </a:cubicBezTo>
                <a:cubicBezTo>
                  <a:pt x="8020010" y="1818357"/>
                  <a:pt x="8017860" y="1817385"/>
                  <a:pt x="8016122" y="1816384"/>
                </a:cubicBezTo>
                <a:cubicBezTo>
                  <a:pt x="8014384" y="1815382"/>
                  <a:pt x="8013177" y="1814528"/>
                  <a:pt x="8012499" y="1813821"/>
                </a:cubicBezTo>
                <a:cubicBezTo>
                  <a:pt x="8011822" y="1813113"/>
                  <a:pt x="8011321" y="1812215"/>
                  <a:pt x="8010997" y="1811126"/>
                </a:cubicBezTo>
                <a:cubicBezTo>
                  <a:pt x="8010673" y="1810036"/>
                  <a:pt x="8010511" y="1808577"/>
                  <a:pt x="8010511" y="1806751"/>
                </a:cubicBezTo>
                <a:cubicBezTo>
                  <a:pt x="8010511" y="1805456"/>
                  <a:pt x="8010570" y="1804380"/>
                  <a:pt x="8010688" y="1803526"/>
                </a:cubicBezTo>
                <a:cubicBezTo>
                  <a:pt x="8010806" y="1802672"/>
                  <a:pt x="8010982" y="1801980"/>
                  <a:pt x="8011218" y="1801449"/>
                </a:cubicBezTo>
                <a:cubicBezTo>
                  <a:pt x="8011454" y="1800919"/>
                  <a:pt x="8011748" y="1800551"/>
                  <a:pt x="8012101" y="1800345"/>
                </a:cubicBezTo>
                <a:cubicBezTo>
                  <a:pt x="8012455" y="1800139"/>
                  <a:pt x="8012868" y="1800036"/>
                  <a:pt x="8013339" y="1800036"/>
                </a:cubicBezTo>
                <a:cubicBezTo>
                  <a:pt x="8014163" y="1800036"/>
                  <a:pt x="8015327" y="1800536"/>
                  <a:pt x="8016829" y="1801538"/>
                </a:cubicBezTo>
                <a:cubicBezTo>
                  <a:pt x="8018331" y="1802539"/>
                  <a:pt x="8020261" y="1803630"/>
                  <a:pt x="8022617" y="1804807"/>
                </a:cubicBezTo>
                <a:cubicBezTo>
                  <a:pt x="8024974" y="1805986"/>
                  <a:pt x="8027816" y="1807091"/>
                  <a:pt x="8031144" y="1808121"/>
                </a:cubicBezTo>
                <a:cubicBezTo>
                  <a:pt x="8034473" y="1809152"/>
                  <a:pt x="8038317" y="1809667"/>
                  <a:pt x="8042676" y="1809667"/>
                </a:cubicBezTo>
                <a:cubicBezTo>
                  <a:pt x="8045975" y="1809667"/>
                  <a:pt x="8048995" y="1809225"/>
                  <a:pt x="8051734" y="1808343"/>
                </a:cubicBezTo>
                <a:cubicBezTo>
                  <a:pt x="8054473" y="1807458"/>
                  <a:pt x="8056830" y="1806206"/>
                  <a:pt x="8058803" y="1804587"/>
                </a:cubicBezTo>
                <a:cubicBezTo>
                  <a:pt x="8060777" y="1802966"/>
                  <a:pt x="8062294" y="1800978"/>
                  <a:pt x="8063354" y="1798621"/>
                </a:cubicBezTo>
                <a:cubicBezTo>
                  <a:pt x="8064414" y="1796265"/>
                  <a:pt x="8064945" y="1793585"/>
                  <a:pt x="8064945" y="1790581"/>
                </a:cubicBezTo>
                <a:cubicBezTo>
                  <a:pt x="8064945" y="1787340"/>
                  <a:pt x="8064209" y="1784571"/>
                  <a:pt x="8062736" y="1782274"/>
                </a:cubicBezTo>
                <a:cubicBezTo>
                  <a:pt x="8061263" y="1779977"/>
                  <a:pt x="8059319" y="1777959"/>
                  <a:pt x="8056903" y="1776221"/>
                </a:cubicBezTo>
                <a:cubicBezTo>
                  <a:pt x="8054488" y="1774483"/>
                  <a:pt x="8051734" y="1772892"/>
                  <a:pt x="8048641" y="1771449"/>
                </a:cubicBezTo>
                <a:cubicBezTo>
                  <a:pt x="8045548" y="1770006"/>
                  <a:pt x="8042382" y="1768532"/>
                  <a:pt x="8039142" y="1767031"/>
                </a:cubicBezTo>
                <a:cubicBezTo>
                  <a:pt x="8035902" y="1765528"/>
                  <a:pt x="8032750" y="1763865"/>
                  <a:pt x="8029686" y="1762038"/>
                </a:cubicBezTo>
                <a:cubicBezTo>
                  <a:pt x="8026623" y="1760212"/>
                  <a:pt x="8023884" y="1758061"/>
                  <a:pt x="8021468" y="1755587"/>
                </a:cubicBezTo>
                <a:cubicBezTo>
                  <a:pt x="8019053" y="1753113"/>
                  <a:pt x="8017094" y="1750212"/>
                  <a:pt x="8015592" y="1746883"/>
                </a:cubicBezTo>
                <a:cubicBezTo>
                  <a:pt x="8014090" y="1743555"/>
                  <a:pt x="8013339" y="1739563"/>
                  <a:pt x="8013339" y="1734909"/>
                </a:cubicBezTo>
                <a:cubicBezTo>
                  <a:pt x="8013339" y="1730137"/>
                  <a:pt x="8014208" y="1725881"/>
                  <a:pt x="8015945" y="1722140"/>
                </a:cubicBezTo>
                <a:cubicBezTo>
                  <a:pt x="8017684" y="1718399"/>
                  <a:pt x="8020099" y="1715262"/>
                  <a:pt x="8023191" y="1712729"/>
                </a:cubicBezTo>
                <a:cubicBezTo>
                  <a:pt x="8026284" y="1710196"/>
                  <a:pt x="8029967" y="1708267"/>
                  <a:pt x="8034237" y="1706941"/>
                </a:cubicBezTo>
                <a:cubicBezTo>
                  <a:pt x="8038509" y="1705616"/>
                  <a:pt x="8043118" y="1704953"/>
                  <a:pt x="8048067" y="1704953"/>
                </a:cubicBezTo>
                <a:close/>
                <a:moveTo>
                  <a:pt x="7581342" y="1704953"/>
                </a:moveTo>
                <a:cubicBezTo>
                  <a:pt x="7583875" y="1704953"/>
                  <a:pt x="7586423" y="1705174"/>
                  <a:pt x="7588986" y="1705616"/>
                </a:cubicBezTo>
                <a:cubicBezTo>
                  <a:pt x="7591548" y="1706057"/>
                  <a:pt x="7593964" y="1706647"/>
                  <a:pt x="7596232" y="1707383"/>
                </a:cubicBezTo>
                <a:cubicBezTo>
                  <a:pt x="7598500" y="1708120"/>
                  <a:pt x="7600517" y="1708944"/>
                  <a:pt x="7602285" y="1709857"/>
                </a:cubicBezTo>
                <a:cubicBezTo>
                  <a:pt x="7604052" y="1710770"/>
                  <a:pt x="7605216" y="1711507"/>
                  <a:pt x="7605775" y="1712066"/>
                </a:cubicBezTo>
                <a:cubicBezTo>
                  <a:pt x="7606335" y="1712626"/>
                  <a:pt x="7606703" y="1713068"/>
                  <a:pt x="7606880" y="1713392"/>
                </a:cubicBezTo>
                <a:cubicBezTo>
                  <a:pt x="7607057" y="1713716"/>
                  <a:pt x="7607204" y="1714128"/>
                  <a:pt x="7607322" y="1714629"/>
                </a:cubicBezTo>
                <a:cubicBezTo>
                  <a:pt x="7607440" y="1715130"/>
                  <a:pt x="7607528" y="1715734"/>
                  <a:pt x="7607587" y="1716440"/>
                </a:cubicBezTo>
                <a:cubicBezTo>
                  <a:pt x="7607646" y="1717148"/>
                  <a:pt x="7607675" y="1718061"/>
                  <a:pt x="7607675" y="1719180"/>
                </a:cubicBezTo>
                <a:cubicBezTo>
                  <a:pt x="7607675" y="1720240"/>
                  <a:pt x="7607631" y="1721183"/>
                  <a:pt x="7607543" y="1722008"/>
                </a:cubicBezTo>
                <a:cubicBezTo>
                  <a:pt x="7607454" y="1722833"/>
                  <a:pt x="7607322" y="1723525"/>
                  <a:pt x="7607145" y="1724085"/>
                </a:cubicBezTo>
                <a:cubicBezTo>
                  <a:pt x="7606968" y="1724645"/>
                  <a:pt x="7606718" y="1725056"/>
                  <a:pt x="7606394" y="1725322"/>
                </a:cubicBezTo>
                <a:cubicBezTo>
                  <a:pt x="7606070" y="1725587"/>
                  <a:pt x="7605702" y="1725719"/>
                  <a:pt x="7605289" y="1725719"/>
                </a:cubicBezTo>
                <a:cubicBezTo>
                  <a:pt x="7604642" y="1725719"/>
                  <a:pt x="7603625" y="1725307"/>
                  <a:pt x="7602241" y="1724482"/>
                </a:cubicBezTo>
                <a:cubicBezTo>
                  <a:pt x="7600856" y="1723657"/>
                  <a:pt x="7599163" y="1722729"/>
                  <a:pt x="7597160" y="1721699"/>
                </a:cubicBezTo>
                <a:cubicBezTo>
                  <a:pt x="7595157" y="1720668"/>
                  <a:pt x="7592785" y="1719725"/>
                  <a:pt x="7590046" y="1718871"/>
                </a:cubicBezTo>
                <a:cubicBezTo>
                  <a:pt x="7587307" y="1718017"/>
                  <a:pt x="7584229" y="1717590"/>
                  <a:pt x="7580812" y="1717590"/>
                </a:cubicBezTo>
                <a:cubicBezTo>
                  <a:pt x="7577630" y="1717590"/>
                  <a:pt x="7574862" y="1718017"/>
                  <a:pt x="7572505" y="1718871"/>
                </a:cubicBezTo>
                <a:cubicBezTo>
                  <a:pt x="7570149" y="1719725"/>
                  <a:pt x="7568205" y="1720859"/>
                  <a:pt x="7566673" y="1722273"/>
                </a:cubicBezTo>
                <a:cubicBezTo>
                  <a:pt x="7565142" y="1723687"/>
                  <a:pt x="7563993" y="1725366"/>
                  <a:pt x="7563227" y="1727310"/>
                </a:cubicBezTo>
                <a:cubicBezTo>
                  <a:pt x="7562461" y="1729254"/>
                  <a:pt x="7562078" y="1731316"/>
                  <a:pt x="7562078" y="1733495"/>
                </a:cubicBezTo>
                <a:cubicBezTo>
                  <a:pt x="7562078" y="1736677"/>
                  <a:pt x="7562815" y="1739416"/>
                  <a:pt x="7564287" y="1741714"/>
                </a:cubicBezTo>
                <a:cubicBezTo>
                  <a:pt x="7565760" y="1744011"/>
                  <a:pt x="7567719" y="1746044"/>
                  <a:pt x="7570164" y="1747811"/>
                </a:cubicBezTo>
                <a:cubicBezTo>
                  <a:pt x="7572609" y="1749578"/>
                  <a:pt x="7575392" y="1751198"/>
                  <a:pt x="7578514" y="1752672"/>
                </a:cubicBezTo>
                <a:cubicBezTo>
                  <a:pt x="7581637" y="1754144"/>
                  <a:pt x="7584818" y="1755631"/>
                  <a:pt x="7588058" y="1757134"/>
                </a:cubicBezTo>
                <a:cubicBezTo>
                  <a:pt x="7591298" y="1758636"/>
                  <a:pt x="7594479" y="1760285"/>
                  <a:pt x="7597601" y="1762082"/>
                </a:cubicBezTo>
                <a:cubicBezTo>
                  <a:pt x="7600724" y="1763879"/>
                  <a:pt x="7603507" y="1766000"/>
                  <a:pt x="7605952" y="1768444"/>
                </a:cubicBezTo>
                <a:cubicBezTo>
                  <a:pt x="7608397" y="1770889"/>
                  <a:pt x="7610370" y="1773776"/>
                  <a:pt x="7611873" y="1777104"/>
                </a:cubicBezTo>
                <a:cubicBezTo>
                  <a:pt x="7613375" y="1780433"/>
                  <a:pt x="7614126" y="1784365"/>
                  <a:pt x="7614126" y="1788901"/>
                </a:cubicBezTo>
                <a:cubicBezTo>
                  <a:pt x="7614126" y="1794262"/>
                  <a:pt x="7613139" y="1799034"/>
                  <a:pt x="7611166" y="1803217"/>
                </a:cubicBezTo>
                <a:cubicBezTo>
                  <a:pt x="7609193" y="1807400"/>
                  <a:pt x="7606453" y="1810949"/>
                  <a:pt x="7602948" y="1813865"/>
                </a:cubicBezTo>
                <a:cubicBezTo>
                  <a:pt x="7599443" y="1816781"/>
                  <a:pt x="7595319" y="1818976"/>
                  <a:pt x="7590576" y="1820449"/>
                </a:cubicBezTo>
                <a:cubicBezTo>
                  <a:pt x="7585834" y="1821921"/>
                  <a:pt x="7580723" y="1822658"/>
                  <a:pt x="7575245" y="1822658"/>
                </a:cubicBezTo>
                <a:cubicBezTo>
                  <a:pt x="7571416" y="1822658"/>
                  <a:pt x="7567866" y="1822333"/>
                  <a:pt x="7564596" y="1821685"/>
                </a:cubicBezTo>
                <a:cubicBezTo>
                  <a:pt x="7561327" y="1821037"/>
                  <a:pt x="7558411" y="1820243"/>
                  <a:pt x="7555848" y="1819299"/>
                </a:cubicBezTo>
                <a:cubicBezTo>
                  <a:pt x="7553285" y="1818357"/>
                  <a:pt x="7551136" y="1817385"/>
                  <a:pt x="7549397" y="1816384"/>
                </a:cubicBezTo>
                <a:cubicBezTo>
                  <a:pt x="7547660" y="1815382"/>
                  <a:pt x="7546452" y="1814528"/>
                  <a:pt x="7545774" y="1813821"/>
                </a:cubicBezTo>
                <a:cubicBezTo>
                  <a:pt x="7545097" y="1813113"/>
                  <a:pt x="7544596" y="1812215"/>
                  <a:pt x="7544272" y="1811126"/>
                </a:cubicBezTo>
                <a:cubicBezTo>
                  <a:pt x="7543948" y="1810036"/>
                  <a:pt x="7543786" y="1808577"/>
                  <a:pt x="7543786" y="1806751"/>
                </a:cubicBezTo>
                <a:cubicBezTo>
                  <a:pt x="7543786" y="1805456"/>
                  <a:pt x="7543845" y="1804380"/>
                  <a:pt x="7543963" y="1803526"/>
                </a:cubicBezTo>
                <a:cubicBezTo>
                  <a:pt x="7544081" y="1802672"/>
                  <a:pt x="7544258" y="1801980"/>
                  <a:pt x="7544493" y="1801449"/>
                </a:cubicBezTo>
                <a:cubicBezTo>
                  <a:pt x="7544729" y="1800919"/>
                  <a:pt x="7545023" y="1800551"/>
                  <a:pt x="7545377" y="1800345"/>
                </a:cubicBezTo>
                <a:cubicBezTo>
                  <a:pt x="7545730" y="1800139"/>
                  <a:pt x="7546143" y="1800036"/>
                  <a:pt x="7546614" y="1800036"/>
                </a:cubicBezTo>
                <a:cubicBezTo>
                  <a:pt x="7547439" y="1800036"/>
                  <a:pt x="7548602" y="1800536"/>
                  <a:pt x="7550104" y="1801538"/>
                </a:cubicBezTo>
                <a:cubicBezTo>
                  <a:pt x="7551607" y="1802539"/>
                  <a:pt x="7553536" y="1803630"/>
                  <a:pt x="7555892" y="1804807"/>
                </a:cubicBezTo>
                <a:cubicBezTo>
                  <a:pt x="7558249" y="1805986"/>
                  <a:pt x="7561091" y="1807091"/>
                  <a:pt x="7564420" y="1808121"/>
                </a:cubicBezTo>
                <a:cubicBezTo>
                  <a:pt x="7567749" y="1809152"/>
                  <a:pt x="7571592" y="1809667"/>
                  <a:pt x="7575952" y="1809667"/>
                </a:cubicBezTo>
                <a:cubicBezTo>
                  <a:pt x="7579251" y="1809667"/>
                  <a:pt x="7582270" y="1809225"/>
                  <a:pt x="7585009" y="1808343"/>
                </a:cubicBezTo>
                <a:cubicBezTo>
                  <a:pt x="7587748" y="1807458"/>
                  <a:pt x="7590105" y="1806206"/>
                  <a:pt x="7592078" y="1804587"/>
                </a:cubicBezTo>
                <a:cubicBezTo>
                  <a:pt x="7594052" y="1802966"/>
                  <a:pt x="7595569" y="1800978"/>
                  <a:pt x="7596629" y="1798621"/>
                </a:cubicBezTo>
                <a:cubicBezTo>
                  <a:pt x="7597690" y="1796265"/>
                  <a:pt x="7598220" y="1793585"/>
                  <a:pt x="7598220" y="1790581"/>
                </a:cubicBezTo>
                <a:cubicBezTo>
                  <a:pt x="7598220" y="1787340"/>
                  <a:pt x="7597484" y="1784571"/>
                  <a:pt x="7596011" y="1782274"/>
                </a:cubicBezTo>
                <a:cubicBezTo>
                  <a:pt x="7594538" y="1779977"/>
                  <a:pt x="7592594" y="1777959"/>
                  <a:pt x="7590179" y="1776221"/>
                </a:cubicBezTo>
                <a:cubicBezTo>
                  <a:pt x="7587764" y="1774483"/>
                  <a:pt x="7585009" y="1772892"/>
                  <a:pt x="7581916" y="1771449"/>
                </a:cubicBezTo>
                <a:cubicBezTo>
                  <a:pt x="7578823" y="1770006"/>
                  <a:pt x="7575657" y="1768532"/>
                  <a:pt x="7572417" y="1767031"/>
                </a:cubicBezTo>
                <a:cubicBezTo>
                  <a:pt x="7569177" y="1765528"/>
                  <a:pt x="7566025" y="1763865"/>
                  <a:pt x="7562962" y="1762038"/>
                </a:cubicBezTo>
                <a:cubicBezTo>
                  <a:pt x="7559898" y="1760212"/>
                  <a:pt x="7557159" y="1758061"/>
                  <a:pt x="7554744" y="1755587"/>
                </a:cubicBezTo>
                <a:cubicBezTo>
                  <a:pt x="7552329" y="1753113"/>
                  <a:pt x="7550369" y="1750212"/>
                  <a:pt x="7548867" y="1746883"/>
                </a:cubicBezTo>
                <a:cubicBezTo>
                  <a:pt x="7547365" y="1743555"/>
                  <a:pt x="7546614" y="1739563"/>
                  <a:pt x="7546614" y="1734909"/>
                </a:cubicBezTo>
                <a:cubicBezTo>
                  <a:pt x="7546614" y="1730137"/>
                  <a:pt x="7547483" y="1725881"/>
                  <a:pt x="7549221" y="1722140"/>
                </a:cubicBezTo>
                <a:cubicBezTo>
                  <a:pt x="7550959" y="1718399"/>
                  <a:pt x="7553374" y="1715262"/>
                  <a:pt x="7556467" y="1712729"/>
                </a:cubicBezTo>
                <a:cubicBezTo>
                  <a:pt x="7559560" y="1710196"/>
                  <a:pt x="7563242" y="1708267"/>
                  <a:pt x="7567513" y="1706941"/>
                </a:cubicBezTo>
                <a:cubicBezTo>
                  <a:pt x="7571784" y="1705616"/>
                  <a:pt x="7576393" y="1704953"/>
                  <a:pt x="7581342" y="1704953"/>
                </a:cubicBezTo>
                <a:close/>
                <a:moveTo>
                  <a:pt x="7105092" y="1704953"/>
                </a:moveTo>
                <a:cubicBezTo>
                  <a:pt x="7107625" y="1704953"/>
                  <a:pt x="7110173" y="1705174"/>
                  <a:pt x="7112736" y="1705616"/>
                </a:cubicBezTo>
                <a:cubicBezTo>
                  <a:pt x="7115298" y="1706057"/>
                  <a:pt x="7117714" y="1706647"/>
                  <a:pt x="7119982" y="1707383"/>
                </a:cubicBezTo>
                <a:cubicBezTo>
                  <a:pt x="7122250" y="1708120"/>
                  <a:pt x="7124267" y="1708944"/>
                  <a:pt x="7126035" y="1709857"/>
                </a:cubicBezTo>
                <a:cubicBezTo>
                  <a:pt x="7127802" y="1710770"/>
                  <a:pt x="7128966" y="1711507"/>
                  <a:pt x="7129525" y="1712066"/>
                </a:cubicBezTo>
                <a:cubicBezTo>
                  <a:pt x="7130085" y="1712626"/>
                  <a:pt x="7130453" y="1713068"/>
                  <a:pt x="7130630" y="1713392"/>
                </a:cubicBezTo>
                <a:cubicBezTo>
                  <a:pt x="7130807" y="1713716"/>
                  <a:pt x="7130954" y="1714128"/>
                  <a:pt x="7131072" y="1714629"/>
                </a:cubicBezTo>
                <a:cubicBezTo>
                  <a:pt x="7131190" y="1715130"/>
                  <a:pt x="7131278" y="1715734"/>
                  <a:pt x="7131337" y="1716440"/>
                </a:cubicBezTo>
                <a:cubicBezTo>
                  <a:pt x="7131396" y="1717148"/>
                  <a:pt x="7131425" y="1718061"/>
                  <a:pt x="7131425" y="1719180"/>
                </a:cubicBezTo>
                <a:cubicBezTo>
                  <a:pt x="7131425" y="1720240"/>
                  <a:pt x="7131381" y="1721183"/>
                  <a:pt x="7131293" y="1722008"/>
                </a:cubicBezTo>
                <a:cubicBezTo>
                  <a:pt x="7131204" y="1722833"/>
                  <a:pt x="7131072" y="1723525"/>
                  <a:pt x="7130895" y="1724085"/>
                </a:cubicBezTo>
                <a:cubicBezTo>
                  <a:pt x="7130718" y="1724645"/>
                  <a:pt x="7130468" y="1725056"/>
                  <a:pt x="7130144" y="1725322"/>
                </a:cubicBezTo>
                <a:cubicBezTo>
                  <a:pt x="7129820" y="1725587"/>
                  <a:pt x="7129452" y="1725719"/>
                  <a:pt x="7129039" y="1725719"/>
                </a:cubicBezTo>
                <a:cubicBezTo>
                  <a:pt x="7128392" y="1725719"/>
                  <a:pt x="7127375" y="1725307"/>
                  <a:pt x="7125991" y="1724482"/>
                </a:cubicBezTo>
                <a:cubicBezTo>
                  <a:pt x="7124606" y="1723657"/>
                  <a:pt x="7122913" y="1722729"/>
                  <a:pt x="7120910" y="1721699"/>
                </a:cubicBezTo>
                <a:cubicBezTo>
                  <a:pt x="7118907" y="1720668"/>
                  <a:pt x="7116535" y="1719725"/>
                  <a:pt x="7113796" y="1718871"/>
                </a:cubicBezTo>
                <a:cubicBezTo>
                  <a:pt x="7111057" y="1718017"/>
                  <a:pt x="7107979" y="1717590"/>
                  <a:pt x="7104562" y="1717590"/>
                </a:cubicBezTo>
                <a:cubicBezTo>
                  <a:pt x="7101380" y="1717590"/>
                  <a:pt x="7098612" y="1718017"/>
                  <a:pt x="7096255" y="1718871"/>
                </a:cubicBezTo>
                <a:cubicBezTo>
                  <a:pt x="7093899" y="1719725"/>
                  <a:pt x="7091955" y="1720859"/>
                  <a:pt x="7090423" y="1722273"/>
                </a:cubicBezTo>
                <a:cubicBezTo>
                  <a:pt x="7088892" y="1723687"/>
                  <a:pt x="7087743" y="1725366"/>
                  <a:pt x="7086977" y="1727310"/>
                </a:cubicBezTo>
                <a:cubicBezTo>
                  <a:pt x="7086211" y="1729254"/>
                  <a:pt x="7085828" y="1731316"/>
                  <a:pt x="7085828" y="1733495"/>
                </a:cubicBezTo>
                <a:cubicBezTo>
                  <a:pt x="7085828" y="1736677"/>
                  <a:pt x="7086565" y="1739416"/>
                  <a:pt x="7088037" y="1741714"/>
                </a:cubicBezTo>
                <a:cubicBezTo>
                  <a:pt x="7089510" y="1744011"/>
                  <a:pt x="7091469" y="1746044"/>
                  <a:pt x="7093914" y="1747811"/>
                </a:cubicBezTo>
                <a:cubicBezTo>
                  <a:pt x="7096359" y="1749578"/>
                  <a:pt x="7099142" y="1751198"/>
                  <a:pt x="7102264" y="1752672"/>
                </a:cubicBezTo>
                <a:cubicBezTo>
                  <a:pt x="7105387" y="1754144"/>
                  <a:pt x="7108568" y="1755631"/>
                  <a:pt x="7111808" y="1757134"/>
                </a:cubicBezTo>
                <a:cubicBezTo>
                  <a:pt x="7115048" y="1758636"/>
                  <a:pt x="7118229" y="1760285"/>
                  <a:pt x="7121351" y="1762082"/>
                </a:cubicBezTo>
                <a:cubicBezTo>
                  <a:pt x="7124474" y="1763879"/>
                  <a:pt x="7127257" y="1766000"/>
                  <a:pt x="7129702" y="1768444"/>
                </a:cubicBezTo>
                <a:cubicBezTo>
                  <a:pt x="7132147" y="1770889"/>
                  <a:pt x="7134120" y="1773776"/>
                  <a:pt x="7135623" y="1777104"/>
                </a:cubicBezTo>
                <a:cubicBezTo>
                  <a:pt x="7137125" y="1780433"/>
                  <a:pt x="7137876" y="1784365"/>
                  <a:pt x="7137876" y="1788901"/>
                </a:cubicBezTo>
                <a:cubicBezTo>
                  <a:pt x="7137876" y="1794262"/>
                  <a:pt x="7136889" y="1799034"/>
                  <a:pt x="7134916" y="1803217"/>
                </a:cubicBezTo>
                <a:cubicBezTo>
                  <a:pt x="7132943" y="1807400"/>
                  <a:pt x="7130203" y="1810949"/>
                  <a:pt x="7126698" y="1813865"/>
                </a:cubicBezTo>
                <a:cubicBezTo>
                  <a:pt x="7123193" y="1816781"/>
                  <a:pt x="7119069" y="1818976"/>
                  <a:pt x="7114326" y="1820449"/>
                </a:cubicBezTo>
                <a:cubicBezTo>
                  <a:pt x="7109584" y="1821921"/>
                  <a:pt x="7104473" y="1822658"/>
                  <a:pt x="7098995" y="1822658"/>
                </a:cubicBezTo>
                <a:cubicBezTo>
                  <a:pt x="7095166" y="1822658"/>
                  <a:pt x="7091616" y="1822333"/>
                  <a:pt x="7088346" y="1821685"/>
                </a:cubicBezTo>
                <a:cubicBezTo>
                  <a:pt x="7085077" y="1821037"/>
                  <a:pt x="7082161" y="1820243"/>
                  <a:pt x="7079598" y="1819299"/>
                </a:cubicBezTo>
                <a:cubicBezTo>
                  <a:pt x="7077035" y="1818357"/>
                  <a:pt x="7074886" y="1817385"/>
                  <a:pt x="7073147" y="1816384"/>
                </a:cubicBezTo>
                <a:cubicBezTo>
                  <a:pt x="7071410" y="1815382"/>
                  <a:pt x="7070202" y="1814528"/>
                  <a:pt x="7069524" y="1813821"/>
                </a:cubicBezTo>
                <a:cubicBezTo>
                  <a:pt x="7068847" y="1813113"/>
                  <a:pt x="7068346" y="1812215"/>
                  <a:pt x="7068022" y="1811126"/>
                </a:cubicBezTo>
                <a:cubicBezTo>
                  <a:pt x="7067698" y="1810036"/>
                  <a:pt x="7067536" y="1808577"/>
                  <a:pt x="7067536" y="1806751"/>
                </a:cubicBezTo>
                <a:cubicBezTo>
                  <a:pt x="7067536" y="1805456"/>
                  <a:pt x="7067595" y="1804380"/>
                  <a:pt x="7067713" y="1803526"/>
                </a:cubicBezTo>
                <a:cubicBezTo>
                  <a:pt x="7067831" y="1802672"/>
                  <a:pt x="7068008" y="1801980"/>
                  <a:pt x="7068243" y="1801449"/>
                </a:cubicBezTo>
                <a:cubicBezTo>
                  <a:pt x="7068479" y="1800919"/>
                  <a:pt x="7068773" y="1800551"/>
                  <a:pt x="7069127" y="1800345"/>
                </a:cubicBezTo>
                <a:cubicBezTo>
                  <a:pt x="7069480" y="1800139"/>
                  <a:pt x="7069893" y="1800036"/>
                  <a:pt x="7070364" y="1800036"/>
                </a:cubicBezTo>
                <a:cubicBezTo>
                  <a:pt x="7071189" y="1800036"/>
                  <a:pt x="7072352" y="1800536"/>
                  <a:pt x="7073854" y="1801538"/>
                </a:cubicBezTo>
                <a:cubicBezTo>
                  <a:pt x="7075357" y="1802539"/>
                  <a:pt x="7077286" y="1803630"/>
                  <a:pt x="7079642" y="1804807"/>
                </a:cubicBezTo>
                <a:cubicBezTo>
                  <a:pt x="7081999" y="1805986"/>
                  <a:pt x="7084841" y="1807091"/>
                  <a:pt x="7088170" y="1808121"/>
                </a:cubicBezTo>
                <a:cubicBezTo>
                  <a:pt x="7091499" y="1809152"/>
                  <a:pt x="7095342" y="1809667"/>
                  <a:pt x="7099702" y="1809667"/>
                </a:cubicBezTo>
                <a:cubicBezTo>
                  <a:pt x="7103001" y="1809667"/>
                  <a:pt x="7106020" y="1809225"/>
                  <a:pt x="7108759" y="1808343"/>
                </a:cubicBezTo>
                <a:cubicBezTo>
                  <a:pt x="7111498" y="1807458"/>
                  <a:pt x="7113855" y="1806206"/>
                  <a:pt x="7115828" y="1804587"/>
                </a:cubicBezTo>
                <a:cubicBezTo>
                  <a:pt x="7117802" y="1802966"/>
                  <a:pt x="7119319" y="1800978"/>
                  <a:pt x="7120379" y="1798621"/>
                </a:cubicBezTo>
                <a:cubicBezTo>
                  <a:pt x="7121440" y="1796265"/>
                  <a:pt x="7121970" y="1793585"/>
                  <a:pt x="7121970" y="1790581"/>
                </a:cubicBezTo>
                <a:cubicBezTo>
                  <a:pt x="7121970" y="1787340"/>
                  <a:pt x="7121234" y="1784571"/>
                  <a:pt x="7119761" y="1782274"/>
                </a:cubicBezTo>
                <a:cubicBezTo>
                  <a:pt x="7118288" y="1779977"/>
                  <a:pt x="7116344" y="1777959"/>
                  <a:pt x="7113929" y="1776221"/>
                </a:cubicBezTo>
                <a:cubicBezTo>
                  <a:pt x="7111514" y="1774483"/>
                  <a:pt x="7108759" y="1772892"/>
                  <a:pt x="7105666" y="1771449"/>
                </a:cubicBezTo>
                <a:cubicBezTo>
                  <a:pt x="7102573" y="1770006"/>
                  <a:pt x="7099407" y="1768532"/>
                  <a:pt x="7096167" y="1767031"/>
                </a:cubicBezTo>
                <a:cubicBezTo>
                  <a:pt x="7092927" y="1765528"/>
                  <a:pt x="7089775" y="1763865"/>
                  <a:pt x="7086712" y="1762038"/>
                </a:cubicBezTo>
                <a:cubicBezTo>
                  <a:pt x="7083648" y="1760212"/>
                  <a:pt x="7080909" y="1758061"/>
                  <a:pt x="7078494" y="1755587"/>
                </a:cubicBezTo>
                <a:cubicBezTo>
                  <a:pt x="7076079" y="1753113"/>
                  <a:pt x="7074119" y="1750212"/>
                  <a:pt x="7072617" y="1746883"/>
                </a:cubicBezTo>
                <a:cubicBezTo>
                  <a:pt x="7071115" y="1743555"/>
                  <a:pt x="7070364" y="1739563"/>
                  <a:pt x="7070364" y="1734909"/>
                </a:cubicBezTo>
                <a:cubicBezTo>
                  <a:pt x="7070364" y="1730137"/>
                  <a:pt x="7071233" y="1725881"/>
                  <a:pt x="7072971" y="1722140"/>
                </a:cubicBezTo>
                <a:cubicBezTo>
                  <a:pt x="7074709" y="1718399"/>
                  <a:pt x="7077124" y="1715262"/>
                  <a:pt x="7080217" y="1712729"/>
                </a:cubicBezTo>
                <a:cubicBezTo>
                  <a:pt x="7083310" y="1710196"/>
                  <a:pt x="7086992" y="1708267"/>
                  <a:pt x="7091263" y="1706941"/>
                </a:cubicBezTo>
                <a:cubicBezTo>
                  <a:pt x="7095534" y="1705616"/>
                  <a:pt x="7100143" y="1704953"/>
                  <a:pt x="7105092" y="1704953"/>
                </a:cubicBezTo>
                <a:close/>
                <a:moveTo>
                  <a:pt x="6638367" y="1704953"/>
                </a:moveTo>
                <a:cubicBezTo>
                  <a:pt x="6640900" y="1704953"/>
                  <a:pt x="6643448" y="1705174"/>
                  <a:pt x="6646011" y="1705616"/>
                </a:cubicBezTo>
                <a:cubicBezTo>
                  <a:pt x="6648573" y="1706057"/>
                  <a:pt x="6650989" y="1706647"/>
                  <a:pt x="6653257" y="1707383"/>
                </a:cubicBezTo>
                <a:cubicBezTo>
                  <a:pt x="6655525" y="1708120"/>
                  <a:pt x="6657542" y="1708944"/>
                  <a:pt x="6659310" y="1709857"/>
                </a:cubicBezTo>
                <a:cubicBezTo>
                  <a:pt x="6661077" y="1710770"/>
                  <a:pt x="6662241" y="1711507"/>
                  <a:pt x="6662800" y="1712066"/>
                </a:cubicBezTo>
                <a:cubicBezTo>
                  <a:pt x="6663360" y="1712626"/>
                  <a:pt x="6663728" y="1713068"/>
                  <a:pt x="6663905" y="1713392"/>
                </a:cubicBezTo>
                <a:cubicBezTo>
                  <a:pt x="6664082" y="1713716"/>
                  <a:pt x="6664229" y="1714128"/>
                  <a:pt x="6664347" y="1714629"/>
                </a:cubicBezTo>
                <a:cubicBezTo>
                  <a:pt x="6664465" y="1715130"/>
                  <a:pt x="6664553" y="1715734"/>
                  <a:pt x="6664612" y="1716440"/>
                </a:cubicBezTo>
                <a:cubicBezTo>
                  <a:pt x="6664671" y="1717148"/>
                  <a:pt x="6664700" y="1718061"/>
                  <a:pt x="6664700" y="1719180"/>
                </a:cubicBezTo>
                <a:cubicBezTo>
                  <a:pt x="6664700" y="1720240"/>
                  <a:pt x="6664656" y="1721183"/>
                  <a:pt x="6664568" y="1722008"/>
                </a:cubicBezTo>
                <a:cubicBezTo>
                  <a:pt x="6664479" y="1722833"/>
                  <a:pt x="6664347" y="1723525"/>
                  <a:pt x="6664170" y="1724085"/>
                </a:cubicBezTo>
                <a:cubicBezTo>
                  <a:pt x="6663993" y="1724645"/>
                  <a:pt x="6663743" y="1725056"/>
                  <a:pt x="6663419" y="1725322"/>
                </a:cubicBezTo>
                <a:cubicBezTo>
                  <a:pt x="6663095" y="1725587"/>
                  <a:pt x="6662727" y="1725719"/>
                  <a:pt x="6662314" y="1725719"/>
                </a:cubicBezTo>
                <a:cubicBezTo>
                  <a:pt x="6661667" y="1725719"/>
                  <a:pt x="6660650" y="1725307"/>
                  <a:pt x="6659266" y="1724482"/>
                </a:cubicBezTo>
                <a:cubicBezTo>
                  <a:pt x="6657881" y="1723657"/>
                  <a:pt x="6656188" y="1722729"/>
                  <a:pt x="6654185" y="1721699"/>
                </a:cubicBezTo>
                <a:cubicBezTo>
                  <a:pt x="6652182" y="1720668"/>
                  <a:pt x="6649810" y="1719725"/>
                  <a:pt x="6647071" y="1718871"/>
                </a:cubicBezTo>
                <a:cubicBezTo>
                  <a:pt x="6644332" y="1718017"/>
                  <a:pt x="6641254" y="1717590"/>
                  <a:pt x="6637837" y="1717590"/>
                </a:cubicBezTo>
                <a:cubicBezTo>
                  <a:pt x="6634655" y="1717590"/>
                  <a:pt x="6631887" y="1718017"/>
                  <a:pt x="6629530" y="1718871"/>
                </a:cubicBezTo>
                <a:cubicBezTo>
                  <a:pt x="6627174" y="1719725"/>
                  <a:pt x="6625230" y="1720859"/>
                  <a:pt x="6623698" y="1722273"/>
                </a:cubicBezTo>
                <a:cubicBezTo>
                  <a:pt x="6622167" y="1723687"/>
                  <a:pt x="6621018" y="1725366"/>
                  <a:pt x="6620252" y="1727310"/>
                </a:cubicBezTo>
                <a:cubicBezTo>
                  <a:pt x="6619486" y="1729254"/>
                  <a:pt x="6619103" y="1731316"/>
                  <a:pt x="6619103" y="1733495"/>
                </a:cubicBezTo>
                <a:cubicBezTo>
                  <a:pt x="6619103" y="1736677"/>
                  <a:pt x="6619840" y="1739416"/>
                  <a:pt x="6621312" y="1741714"/>
                </a:cubicBezTo>
                <a:cubicBezTo>
                  <a:pt x="6622785" y="1744011"/>
                  <a:pt x="6624744" y="1746044"/>
                  <a:pt x="6627189" y="1747811"/>
                </a:cubicBezTo>
                <a:cubicBezTo>
                  <a:pt x="6629634" y="1749578"/>
                  <a:pt x="6632417" y="1751198"/>
                  <a:pt x="6635539" y="1752672"/>
                </a:cubicBezTo>
                <a:cubicBezTo>
                  <a:pt x="6638662" y="1754144"/>
                  <a:pt x="6641843" y="1755631"/>
                  <a:pt x="6645083" y="1757134"/>
                </a:cubicBezTo>
                <a:cubicBezTo>
                  <a:pt x="6648323" y="1758636"/>
                  <a:pt x="6651504" y="1760285"/>
                  <a:pt x="6654626" y="1762082"/>
                </a:cubicBezTo>
                <a:cubicBezTo>
                  <a:pt x="6657749" y="1763879"/>
                  <a:pt x="6660532" y="1766000"/>
                  <a:pt x="6662977" y="1768444"/>
                </a:cubicBezTo>
                <a:cubicBezTo>
                  <a:pt x="6665422" y="1770889"/>
                  <a:pt x="6667395" y="1773776"/>
                  <a:pt x="6668898" y="1777104"/>
                </a:cubicBezTo>
                <a:cubicBezTo>
                  <a:pt x="6670400" y="1780433"/>
                  <a:pt x="6671151" y="1784365"/>
                  <a:pt x="6671151" y="1788901"/>
                </a:cubicBezTo>
                <a:cubicBezTo>
                  <a:pt x="6671151" y="1794262"/>
                  <a:pt x="6670164" y="1799034"/>
                  <a:pt x="6668191" y="1803217"/>
                </a:cubicBezTo>
                <a:cubicBezTo>
                  <a:pt x="6666218" y="1807400"/>
                  <a:pt x="6663478" y="1810949"/>
                  <a:pt x="6659973" y="1813865"/>
                </a:cubicBezTo>
                <a:cubicBezTo>
                  <a:pt x="6656468" y="1816781"/>
                  <a:pt x="6652344" y="1818976"/>
                  <a:pt x="6647601" y="1820449"/>
                </a:cubicBezTo>
                <a:cubicBezTo>
                  <a:pt x="6642859" y="1821921"/>
                  <a:pt x="6637748" y="1822658"/>
                  <a:pt x="6632270" y="1822658"/>
                </a:cubicBezTo>
                <a:cubicBezTo>
                  <a:pt x="6628441" y="1822658"/>
                  <a:pt x="6624891" y="1822333"/>
                  <a:pt x="6621621" y="1821685"/>
                </a:cubicBezTo>
                <a:cubicBezTo>
                  <a:pt x="6618352" y="1821037"/>
                  <a:pt x="6615436" y="1820243"/>
                  <a:pt x="6612873" y="1819299"/>
                </a:cubicBezTo>
                <a:cubicBezTo>
                  <a:pt x="6610310" y="1818357"/>
                  <a:pt x="6608161" y="1817385"/>
                  <a:pt x="6606422" y="1816384"/>
                </a:cubicBezTo>
                <a:cubicBezTo>
                  <a:pt x="6604685" y="1815382"/>
                  <a:pt x="6603477" y="1814528"/>
                  <a:pt x="6602799" y="1813821"/>
                </a:cubicBezTo>
                <a:cubicBezTo>
                  <a:pt x="6602122" y="1813113"/>
                  <a:pt x="6601621" y="1812215"/>
                  <a:pt x="6601297" y="1811126"/>
                </a:cubicBezTo>
                <a:cubicBezTo>
                  <a:pt x="6600973" y="1810036"/>
                  <a:pt x="6600811" y="1808577"/>
                  <a:pt x="6600811" y="1806751"/>
                </a:cubicBezTo>
                <a:cubicBezTo>
                  <a:pt x="6600811" y="1805456"/>
                  <a:pt x="6600870" y="1804380"/>
                  <a:pt x="6600988" y="1803526"/>
                </a:cubicBezTo>
                <a:cubicBezTo>
                  <a:pt x="6601106" y="1802672"/>
                  <a:pt x="6601283" y="1801980"/>
                  <a:pt x="6601518" y="1801449"/>
                </a:cubicBezTo>
                <a:cubicBezTo>
                  <a:pt x="6601754" y="1800919"/>
                  <a:pt x="6602048" y="1800551"/>
                  <a:pt x="6602402" y="1800345"/>
                </a:cubicBezTo>
                <a:cubicBezTo>
                  <a:pt x="6602755" y="1800139"/>
                  <a:pt x="6603168" y="1800036"/>
                  <a:pt x="6603639" y="1800036"/>
                </a:cubicBezTo>
                <a:cubicBezTo>
                  <a:pt x="6604464" y="1800036"/>
                  <a:pt x="6605627" y="1800536"/>
                  <a:pt x="6607129" y="1801538"/>
                </a:cubicBezTo>
                <a:cubicBezTo>
                  <a:pt x="6608632" y="1802539"/>
                  <a:pt x="6610561" y="1803630"/>
                  <a:pt x="6612917" y="1804807"/>
                </a:cubicBezTo>
                <a:cubicBezTo>
                  <a:pt x="6615274" y="1805986"/>
                  <a:pt x="6618116" y="1807091"/>
                  <a:pt x="6621445" y="1808121"/>
                </a:cubicBezTo>
                <a:cubicBezTo>
                  <a:pt x="6624774" y="1809152"/>
                  <a:pt x="6628617" y="1809667"/>
                  <a:pt x="6632977" y="1809667"/>
                </a:cubicBezTo>
                <a:cubicBezTo>
                  <a:pt x="6636276" y="1809667"/>
                  <a:pt x="6639295" y="1809225"/>
                  <a:pt x="6642034" y="1808343"/>
                </a:cubicBezTo>
                <a:cubicBezTo>
                  <a:pt x="6644773" y="1807458"/>
                  <a:pt x="6647130" y="1806206"/>
                  <a:pt x="6649103" y="1804587"/>
                </a:cubicBezTo>
                <a:cubicBezTo>
                  <a:pt x="6651077" y="1802966"/>
                  <a:pt x="6652594" y="1800978"/>
                  <a:pt x="6653654" y="1798621"/>
                </a:cubicBezTo>
                <a:cubicBezTo>
                  <a:pt x="6654715" y="1796265"/>
                  <a:pt x="6655245" y="1793585"/>
                  <a:pt x="6655245" y="1790581"/>
                </a:cubicBezTo>
                <a:cubicBezTo>
                  <a:pt x="6655245" y="1787340"/>
                  <a:pt x="6654509" y="1784571"/>
                  <a:pt x="6653036" y="1782274"/>
                </a:cubicBezTo>
                <a:cubicBezTo>
                  <a:pt x="6651563" y="1779977"/>
                  <a:pt x="6649619" y="1777959"/>
                  <a:pt x="6647204" y="1776221"/>
                </a:cubicBezTo>
                <a:cubicBezTo>
                  <a:pt x="6644789" y="1774483"/>
                  <a:pt x="6642034" y="1772892"/>
                  <a:pt x="6638941" y="1771449"/>
                </a:cubicBezTo>
                <a:cubicBezTo>
                  <a:pt x="6635848" y="1770006"/>
                  <a:pt x="6632682" y="1768532"/>
                  <a:pt x="6629442" y="1767031"/>
                </a:cubicBezTo>
                <a:cubicBezTo>
                  <a:pt x="6626202" y="1765528"/>
                  <a:pt x="6623050" y="1763865"/>
                  <a:pt x="6619987" y="1762038"/>
                </a:cubicBezTo>
                <a:cubicBezTo>
                  <a:pt x="6616923" y="1760212"/>
                  <a:pt x="6614184" y="1758061"/>
                  <a:pt x="6611769" y="1755587"/>
                </a:cubicBezTo>
                <a:cubicBezTo>
                  <a:pt x="6609354" y="1753113"/>
                  <a:pt x="6607394" y="1750212"/>
                  <a:pt x="6605892" y="1746883"/>
                </a:cubicBezTo>
                <a:cubicBezTo>
                  <a:pt x="6604390" y="1743555"/>
                  <a:pt x="6603639" y="1739563"/>
                  <a:pt x="6603639" y="1734909"/>
                </a:cubicBezTo>
                <a:cubicBezTo>
                  <a:pt x="6603639" y="1730137"/>
                  <a:pt x="6604508" y="1725881"/>
                  <a:pt x="6606246" y="1722140"/>
                </a:cubicBezTo>
                <a:cubicBezTo>
                  <a:pt x="6607984" y="1718399"/>
                  <a:pt x="6610399" y="1715262"/>
                  <a:pt x="6613492" y="1712729"/>
                </a:cubicBezTo>
                <a:cubicBezTo>
                  <a:pt x="6616585" y="1710196"/>
                  <a:pt x="6620267" y="1708267"/>
                  <a:pt x="6624538" y="1706941"/>
                </a:cubicBezTo>
                <a:cubicBezTo>
                  <a:pt x="6628809" y="1705616"/>
                  <a:pt x="6633418" y="1704953"/>
                  <a:pt x="6638367" y="1704953"/>
                </a:cubicBezTo>
                <a:close/>
                <a:moveTo>
                  <a:pt x="6162117" y="1704953"/>
                </a:moveTo>
                <a:cubicBezTo>
                  <a:pt x="6164650" y="1704953"/>
                  <a:pt x="6167198" y="1705174"/>
                  <a:pt x="6169761" y="1705616"/>
                </a:cubicBezTo>
                <a:cubicBezTo>
                  <a:pt x="6172323" y="1706057"/>
                  <a:pt x="6174739" y="1706647"/>
                  <a:pt x="6177007" y="1707383"/>
                </a:cubicBezTo>
                <a:cubicBezTo>
                  <a:pt x="6179275" y="1708120"/>
                  <a:pt x="6181292" y="1708944"/>
                  <a:pt x="6183060" y="1709857"/>
                </a:cubicBezTo>
                <a:cubicBezTo>
                  <a:pt x="6184827" y="1710770"/>
                  <a:pt x="6185991" y="1711507"/>
                  <a:pt x="6186550" y="1712066"/>
                </a:cubicBezTo>
                <a:cubicBezTo>
                  <a:pt x="6187110" y="1712626"/>
                  <a:pt x="6187478" y="1713068"/>
                  <a:pt x="6187655" y="1713392"/>
                </a:cubicBezTo>
                <a:cubicBezTo>
                  <a:pt x="6187832" y="1713716"/>
                  <a:pt x="6187979" y="1714128"/>
                  <a:pt x="6188097" y="1714629"/>
                </a:cubicBezTo>
                <a:cubicBezTo>
                  <a:pt x="6188215" y="1715130"/>
                  <a:pt x="6188303" y="1715734"/>
                  <a:pt x="6188362" y="1716440"/>
                </a:cubicBezTo>
                <a:cubicBezTo>
                  <a:pt x="6188421" y="1717148"/>
                  <a:pt x="6188450" y="1718061"/>
                  <a:pt x="6188450" y="1719180"/>
                </a:cubicBezTo>
                <a:cubicBezTo>
                  <a:pt x="6188450" y="1720240"/>
                  <a:pt x="6188406" y="1721183"/>
                  <a:pt x="6188318" y="1722008"/>
                </a:cubicBezTo>
                <a:cubicBezTo>
                  <a:pt x="6188229" y="1722833"/>
                  <a:pt x="6188097" y="1723525"/>
                  <a:pt x="6187920" y="1724085"/>
                </a:cubicBezTo>
                <a:cubicBezTo>
                  <a:pt x="6187743" y="1724645"/>
                  <a:pt x="6187493" y="1725056"/>
                  <a:pt x="6187169" y="1725322"/>
                </a:cubicBezTo>
                <a:cubicBezTo>
                  <a:pt x="6186845" y="1725587"/>
                  <a:pt x="6186477" y="1725719"/>
                  <a:pt x="6186064" y="1725719"/>
                </a:cubicBezTo>
                <a:cubicBezTo>
                  <a:pt x="6185417" y="1725719"/>
                  <a:pt x="6184400" y="1725307"/>
                  <a:pt x="6183016" y="1724482"/>
                </a:cubicBezTo>
                <a:cubicBezTo>
                  <a:pt x="6181631" y="1723657"/>
                  <a:pt x="6179938" y="1722729"/>
                  <a:pt x="6177935" y="1721699"/>
                </a:cubicBezTo>
                <a:cubicBezTo>
                  <a:pt x="6175932" y="1720668"/>
                  <a:pt x="6173560" y="1719725"/>
                  <a:pt x="6170821" y="1718871"/>
                </a:cubicBezTo>
                <a:cubicBezTo>
                  <a:pt x="6168082" y="1718017"/>
                  <a:pt x="6165004" y="1717590"/>
                  <a:pt x="6161587" y="1717590"/>
                </a:cubicBezTo>
                <a:cubicBezTo>
                  <a:pt x="6158405" y="1717590"/>
                  <a:pt x="6155637" y="1718017"/>
                  <a:pt x="6153280" y="1718871"/>
                </a:cubicBezTo>
                <a:cubicBezTo>
                  <a:pt x="6150924" y="1719725"/>
                  <a:pt x="6148980" y="1720859"/>
                  <a:pt x="6147448" y="1722273"/>
                </a:cubicBezTo>
                <a:cubicBezTo>
                  <a:pt x="6145917" y="1723687"/>
                  <a:pt x="6144768" y="1725366"/>
                  <a:pt x="6144002" y="1727310"/>
                </a:cubicBezTo>
                <a:cubicBezTo>
                  <a:pt x="6143236" y="1729254"/>
                  <a:pt x="6142853" y="1731316"/>
                  <a:pt x="6142853" y="1733495"/>
                </a:cubicBezTo>
                <a:cubicBezTo>
                  <a:pt x="6142853" y="1736677"/>
                  <a:pt x="6143590" y="1739416"/>
                  <a:pt x="6145062" y="1741714"/>
                </a:cubicBezTo>
                <a:cubicBezTo>
                  <a:pt x="6146535" y="1744011"/>
                  <a:pt x="6148494" y="1746044"/>
                  <a:pt x="6150939" y="1747811"/>
                </a:cubicBezTo>
                <a:cubicBezTo>
                  <a:pt x="6153384" y="1749578"/>
                  <a:pt x="6156167" y="1751198"/>
                  <a:pt x="6159289" y="1752672"/>
                </a:cubicBezTo>
                <a:cubicBezTo>
                  <a:pt x="6162412" y="1754144"/>
                  <a:pt x="6165593" y="1755631"/>
                  <a:pt x="6168833" y="1757134"/>
                </a:cubicBezTo>
                <a:cubicBezTo>
                  <a:pt x="6172073" y="1758636"/>
                  <a:pt x="6175254" y="1760285"/>
                  <a:pt x="6178376" y="1762082"/>
                </a:cubicBezTo>
                <a:cubicBezTo>
                  <a:pt x="6181499" y="1763879"/>
                  <a:pt x="6184282" y="1766000"/>
                  <a:pt x="6186727" y="1768444"/>
                </a:cubicBezTo>
                <a:cubicBezTo>
                  <a:pt x="6189172" y="1770889"/>
                  <a:pt x="6191145" y="1773776"/>
                  <a:pt x="6192648" y="1777104"/>
                </a:cubicBezTo>
                <a:cubicBezTo>
                  <a:pt x="6194150" y="1780433"/>
                  <a:pt x="6194901" y="1784365"/>
                  <a:pt x="6194901" y="1788901"/>
                </a:cubicBezTo>
                <a:cubicBezTo>
                  <a:pt x="6194901" y="1794262"/>
                  <a:pt x="6193914" y="1799034"/>
                  <a:pt x="6191941" y="1803217"/>
                </a:cubicBezTo>
                <a:cubicBezTo>
                  <a:pt x="6189968" y="1807400"/>
                  <a:pt x="6187228" y="1810949"/>
                  <a:pt x="6183723" y="1813865"/>
                </a:cubicBezTo>
                <a:cubicBezTo>
                  <a:pt x="6180218" y="1816781"/>
                  <a:pt x="6176094" y="1818976"/>
                  <a:pt x="6171351" y="1820449"/>
                </a:cubicBezTo>
                <a:cubicBezTo>
                  <a:pt x="6166609" y="1821921"/>
                  <a:pt x="6161498" y="1822658"/>
                  <a:pt x="6156020" y="1822658"/>
                </a:cubicBezTo>
                <a:cubicBezTo>
                  <a:pt x="6152191" y="1822658"/>
                  <a:pt x="6148641" y="1822333"/>
                  <a:pt x="6145371" y="1821685"/>
                </a:cubicBezTo>
                <a:cubicBezTo>
                  <a:pt x="6142102" y="1821037"/>
                  <a:pt x="6139186" y="1820243"/>
                  <a:pt x="6136623" y="1819299"/>
                </a:cubicBezTo>
                <a:cubicBezTo>
                  <a:pt x="6134060" y="1818357"/>
                  <a:pt x="6131911" y="1817385"/>
                  <a:pt x="6130172" y="1816384"/>
                </a:cubicBezTo>
                <a:cubicBezTo>
                  <a:pt x="6128435" y="1815382"/>
                  <a:pt x="6127227" y="1814528"/>
                  <a:pt x="6126549" y="1813821"/>
                </a:cubicBezTo>
                <a:cubicBezTo>
                  <a:pt x="6125872" y="1813113"/>
                  <a:pt x="6125371" y="1812215"/>
                  <a:pt x="6125047" y="1811126"/>
                </a:cubicBezTo>
                <a:cubicBezTo>
                  <a:pt x="6124723" y="1810036"/>
                  <a:pt x="6124561" y="1808577"/>
                  <a:pt x="6124561" y="1806751"/>
                </a:cubicBezTo>
                <a:cubicBezTo>
                  <a:pt x="6124561" y="1805456"/>
                  <a:pt x="6124620" y="1804380"/>
                  <a:pt x="6124738" y="1803526"/>
                </a:cubicBezTo>
                <a:cubicBezTo>
                  <a:pt x="6124856" y="1802672"/>
                  <a:pt x="6125033" y="1801980"/>
                  <a:pt x="6125268" y="1801449"/>
                </a:cubicBezTo>
                <a:cubicBezTo>
                  <a:pt x="6125504" y="1800919"/>
                  <a:pt x="6125798" y="1800551"/>
                  <a:pt x="6126152" y="1800345"/>
                </a:cubicBezTo>
                <a:cubicBezTo>
                  <a:pt x="6126505" y="1800139"/>
                  <a:pt x="6126918" y="1800036"/>
                  <a:pt x="6127389" y="1800036"/>
                </a:cubicBezTo>
                <a:cubicBezTo>
                  <a:pt x="6128214" y="1800036"/>
                  <a:pt x="6129377" y="1800536"/>
                  <a:pt x="6130879" y="1801538"/>
                </a:cubicBezTo>
                <a:cubicBezTo>
                  <a:pt x="6132382" y="1802539"/>
                  <a:pt x="6134311" y="1803630"/>
                  <a:pt x="6136667" y="1804807"/>
                </a:cubicBezTo>
                <a:cubicBezTo>
                  <a:pt x="6139024" y="1805986"/>
                  <a:pt x="6141866" y="1807091"/>
                  <a:pt x="6145195" y="1808121"/>
                </a:cubicBezTo>
                <a:cubicBezTo>
                  <a:pt x="6148524" y="1809152"/>
                  <a:pt x="6152367" y="1809667"/>
                  <a:pt x="6156727" y="1809667"/>
                </a:cubicBezTo>
                <a:cubicBezTo>
                  <a:pt x="6160026" y="1809667"/>
                  <a:pt x="6163045" y="1809225"/>
                  <a:pt x="6165784" y="1808343"/>
                </a:cubicBezTo>
                <a:cubicBezTo>
                  <a:pt x="6168523" y="1807458"/>
                  <a:pt x="6170880" y="1806206"/>
                  <a:pt x="6172853" y="1804587"/>
                </a:cubicBezTo>
                <a:cubicBezTo>
                  <a:pt x="6174827" y="1802966"/>
                  <a:pt x="6176344" y="1800978"/>
                  <a:pt x="6177404" y="1798621"/>
                </a:cubicBezTo>
                <a:cubicBezTo>
                  <a:pt x="6178465" y="1796265"/>
                  <a:pt x="6178995" y="1793585"/>
                  <a:pt x="6178995" y="1790581"/>
                </a:cubicBezTo>
                <a:cubicBezTo>
                  <a:pt x="6178995" y="1787340"/>
                  <a:pt x="6178259" y="1784571"/>
                  <a:pt x="6176786" y="1782274"/>
                </a:cubicBezTo>
                <a:cubicBezTo>
                  <a:pt x="6175313" y="1779977"/>
                  <a:pt x="6173369" y="1777959"/>
                  <a:pt x="6170954" y="1776221"/>
                </a:cubicBezTo>
                <a:cubicBezTo>
                  <a:pt x="6168539" y="1774483"/>
                  <a:pt x="6165784" y="1772892"/>
                  <a:pt x="6162691" y="1771449"/>
                </a:cubicBezTo>
                <a:cubicBezTo>
                  <a:pt x="6159598" y="1770006"/>
                  <a:pt x="6156432" y="1768532"/>
                  <a:pt x="6153192" y="1767031"/>
                </a:cubicBezTo>
                <a:cubicBezTo>
                  <a:pt x="6149952" y="1765528"/>
                  <a:pt x="6146800" y="1763865"/>
                  <a:pt x="6143737" y="1762038"/>
                </a:cubicBezTo>
                <a:cubicBezTo>
                  <a:pt x="6140673" y="1760212"/>
                  <a:pt x="6137934" y="1758061"/>
                  <a:pt x="6135519" y="1755587"/>
                </a:cubicBezTo>
                <a:cubicBezTo>
                  <a:pt x="6133104" y="1753113"/>
                  <a:pt x="6131144" y="1750212"/>
                  <a:pt x="6129642" y="1746883"/>
                </a:cubicBezTo>
                <a:cubicBezTo>
                  <a:pt x="6128140" y="1743555"/>
                  <a:pt x="6127389" y="1739563"/>
                  <a:pt x="6127389" y="1734909"/>
                </a:cubicBezTo>
                <a:cubicBezTo>
                  <a:pt x="6127389" y="1730137"/>
                  <a:pt x="6128258" y="1725881"/>
                  <a:pt x="6129996" y="1722140"/>
                </a:cubicBezTo>
                <a:cubicBezTo>
                  <a:pt x="6131734" y="1718399"/>
                  <a:pt x="6134149" y="1715262"/>
                  <a:pt x="6137242" y="1712729"/>
                </a:cubicBezTo>
                <a:cubicBezTo>
                  <a:pt x="6140335" y="1710196"/>
                  <a:pt x="6144017" y="1708267"/>
                  <a:pt x="6148288" y="1706941"/>
                </a:cubicBezTo>
                <a:cubicBezTo>
                  <a:pt x="6152559" y="1705616"/>
                  <a:pt x="6157168" y="1704953"/>
                  <a:pt x="6162117" y="1704953"/>
                </a:cubicBezTo>
                <a:close/>
                <a:moveTo>
                  <a:pt x="5695392" y="1704953"/>
                </a:moveTo>
                <a:cubicBezTo>
                  <a:pt x="5697925" y="1704953"/>
                  <a:pt x="5700473" y="1705174"/>
                  <a:pt x="5703036" y="1705616"/>
                </a:cubicBezTo>
                <a:cubicBezTo>
                  <a:pt x="5705598" y="1706057"/>
                  <a:pt x="5708014" y="1706647"/>
                  <a:pt x="5710282" y="1707383"/>
                </a:cubicBezTo>
                <a:cubicBezTo>
                  <a:pt x="5712550" y="1708120"/>
                  <a:pt x="5714567" y="1708944"/>
                  <a:pt x="5716335" y="1709857"/>
                </a:cubicBezTo>
                <a:cubicBezTo>
                  <a:pt x="5718102" y="1710770"/>
                  <a:pt x="5719266" y="1711507"/>
                  <a:pt x="5719825" y="1712066"/>
                </a:cubicBezTo>
                <a:cubicBezTo>
                  <a:pt x="5720385" y="1712626"/>
                  <a:pt x="5720753" y="1713068"/>
                  <a:pt x="5720930" y="1713392"/>
                </a:cubicBezTo>
                <a:cubicBezTo>
                  <a:pt x="5721107" y="1713716"/>
                  <a:pt x="5721254" y="1714128"/>
                  <a:pt x="5721372" y="1714629"/>
                </a:cubicBezTo>
                <a:cubicBezTo>
                  <a:pt x="5721490" y="1715130"/>
                  <a:pt x="5721578" y="1715734"/>
                  <a:pt x="5721637" y="1716440"/>
                </a:cubicBezTo>
                <a:cubicBezTo>
                  <a:pt x="5721696" y="1717148"/>
                  <a:pt x="5721725" y="1718061"/>
                  <a:pt x="5721725" y="1719180"/>
                </a:cubicBezTo>
                <a:cubicBezTo>
                  <a:pt x="5721725" y="1720240"/>
                  <a:pt x="5721681" y="1721183"/>
                  <a:pt x="5721593" y="1722008"/>
                </a:cubicBezTo>
                <a:cubicBezTo>
                  <a:pt x="5721504" y="1722833"/>
                  <a:pt x="5721372" y="1723525"/>
                  <a:pt x="5721195" y="1724085"/>
                </a:cubicBezTo>
                <a:cubicBezTo>
                  <a:pt x="5721018" y="1724645"/>
                  <a:pt x="5720768" y="1725056"/>
                  <a:pt x="5720444" y="1725322"/>
                </a:cubicBezTo>
                <a:cubicBezTo>
                  <a:pt x="5720120" y="1725587"/>
                  <a:pt x="5719752" y="1725719"/>
                  <a:pt x="5719339" y="1725719"/>
                </a:cubicBezTo>
                <a:cubicBezTo>
                  <a:pt x="5718692" y="1725719"/>
                  <a:pt x="5717675" y="1725307"/>
                  <a:pt x="5716291" y="1724482"/>
                </a:cubicBezTo>
                <a:cubicBezTo>
                  <a:pt x="5714906" y="1723657"/>
                  <a:pt x="5713213" y="1722729"/>
                  <a:pt x="5711210" y="1721699"/>
                </a:cubicBezTo>
                <a:cubicBezTo>
                  <a:pt x="5709207" y="1720668"/>
                  <a:pt x="5706835" y="1719725"/>
                  <a:pt x="5704096" y="1718871"/>
                </a:cubicBezTo>
                <a:cubicBezTo>
                  <a:pt x="5701357" y="1718017"/>
                  <a:pt x="5698279" y="1717590"/>
                  <a:pt x="5694862" y="1717590"/>
                </a:cubicBezTo>
                <a:cubicBezTo>
                  <a:pt x="5691680" y="1717590"/>
                  <a:pt x="5688912" y="1718017"/>
                  <a:pt x="5686555" y="1718871"/>
                </a:cubicBezTo>
                <a:cubicBezTo>
                  <a:pt x="5684199" y="1719725"/>
                  <a:pt x="5682255" y="1720859"/>
                  <a:pt x="5680723" y="1722273"/>
                </a:cubicBezTo>
                <a:cubicBezTo>
                  <a:pt x="5679192" y="1723687"/>
                  <a:pt x="5678043" y="1725366"/>
                  <a:pt x="5677277" y="1727310"/>
                </a:cubicBezTo>
                <a:cubicBezTo>
                  <a:pt x="5676511" y="1729254"/>
                  <a:pt x="5676128" y="1731316"/>
                  <a:pt x="5676128" y="1733495"/>
                </a:cubicBezTo>
                <a:cubicBezTo>
                  <a:pt x="5676128" y="1736677"/>
                  <a:pt x="5676865" y="1739416"/>
                  <a:pt x="5678337" y="1741714"/>
                </a:cubicBezTo>
                <a:cubicBezTo>
                  <a:pt x="5679810" y="1744011"/>
                  <a:pt x="5681769" y="1746044"/>
                  <a:pt x="5684214" y="1747811"/>
                </a:cubicBezTo>
                <a:cubicBezTo>
                  <a:pt x="5686659" y="1749578"/>
                  <a:pt x="5689442" y="1751198"/>
                  <a:pt x="5692564" y="1752672"/>
                </a:cubicBezTo>
                <a:cubicBezTo>
                  <a:pt x="5695687" y="1754144"/>
                  <a:pt x="5698868" y="1755631"/>
                  <a:pt x="5702108" y="1757134"/>
                </a:cubicBezTo>
                <a:cubicBezTo>
                  <a:pt x="5705348" y="1758636"/>
                  <a:pt x="5708529" y="1760285"/>
                  <a:pt x="5711651" y="1762082"/>
                </a:cubicBezTo>
                <a:cubicBezTo>
                  <a:pt x="5714774" y="1763879"/>
                  <a:pt x="5717557" y="1766000"/>
                  <a:pt x="5720002" y="1768444"/>
                </a:cubicBezTo>
                <a:cubicBezTo>
                  <a:pt x="5722447" y="1770889"/>
                  <a:pt x="5724420" y="1773776"/>
                  <a:pt x="5725923" y="1777104"/>
                </a:cubicBezTo>
                <a:cubicBezTo>
                  <a:pt x="5727425" y="1780433"/>
                  <a:pt x="5728176" y="1784365"/>
                  <a:pt x="5728176" y="1788901"/>
                </a:cubicBezTo>
                <a:cubicBezTo>
                  <a:pt x="5728176" y="1794262"/>
                  <a:pt x="5727189" y="1799034"/>
                  <a:pt x="5725216" y="1803217"/>
                </a:cubicBezTo>
                <a:cubicBezTo>
                  <a:pt x="5723243" y="1807400"/>
                  <a:pt x="5720503" y="1810949"/>
                  <a:pt x="5716998" y="1813865"/>
                </a:cubicBezTo>
                <a:cubicBezTo>
                  <a:pt x="5713493" y="1816781"/>
                  <a:pt x="5709369" y="1818976"/>
                  <a:pt x="5704626" y="1820449"/>
                </a:cubicBezTo>
                <a:cubicBezTo>
                  <a:pt x="5699884" y="1821921"/>
                  <a:pt x="5694773" y="1822658"/>
                  <a:pt x="5689295" y="1822658"/>
                </a:cubicBezTo>
                <a:cubicBezTo>
                  <a:pt x="5685466" y="1822658"/>
                  <a:pt x="5681916" y="1822333"/>
                  <a:pt x="5678646" y="1821685"/>
                </a:cubicBezTo>
                <a:cubicBezTo>
                  <a:pt x="5675377" y="1821037"/>
                  <a:pt x="5672461" y="1820243"/>
                  <a:pt x="5669898" y="1819299"/>
                </a:cubicBezTo>
                <a:cubicBezTo>
                  <a:pt x="5667335" y="1818357"/>
                  <a:pt x="5665186" y="1817385"/>
                  <a:pt x="5663447" y="1816384"/>
                </a:cubicBezTo>
                <a:cubicBezTo>
                  <a:pt x="5661710" y="1815382"/>
                  <a:pt x="5660502" y="1814528"/>
                  <a:pt x="5659824" y="1813821"/>
                </a:cubicBezTo>
                <a:cubicBezTo>
                  <a:pt x="5659147" y="1813113"/>
                  <a:pt x="5658646" y="1812215"/>
                  <a:pt x="5658322" y="1811126"/>
                </a:cubicBezTo>
                <a:cubicBezTo>
                  <a:pt x="5657998" y="1810036"/>
                  <a:pt x="5657836" y="1808577"/>
                  <a:pt x="5657836" y="1806751"/>
                </a:cubicBezTo>
                <a:cubicBezTo>
                  <a:pt x="5657836" y="1805456"/>
                  <a:pt x="5657895" y="1804380"/>
                  <a:pt x="5658013" y="1803526"/>
                </a:cubicBezTo>
                <a:cubicBezTo>
                  <a:pt x="5658131" y="1802672"/>
                  <a:pt x="5658308" y="1801980"/>
                  <a:pt x="5658543" y="1801449"/>
                </a:cubicBezTo>
                <a:cubicBezTo>
                  <a:pt x="5658779" y="1800919"/>
                  <a:pt x="5659073" y="1800551"/>
                  <a:pt x="5659427" y="1800345"/>
                </a:cubicBezTo>
                <a:cubicBezTo>
                  <a:pt x="5659780" y="1800139"/>
                  <a:pt x="5660193" y="1800036"/>
                  <a:pt x="5660664" y="1800036"/>
                </a:cubicBezTo>
                <a:cubicBezTo>
                  <a:pt x="5661489" y="1800036"/>
                  <a:pt x="5662652" y="1800536"/>
                  <a:pt x="5664154" y="1801538"/>
                </a:cubicBezTo>
                <a:cubicBezTo>
                  <a:pt x="5665657" y="1802539"/>
                  <a:pt x="5667586" y="1803630"/>
                  <a:pt x="5669942" y="1804807"/>
                </a:cubicBezTo>
                <a:cubicBezTo>
                  <a:pt x="5672299" y="1805986"/>
                  <a:pt x="5675141" y="1807091"/>
                  <a:pt x="5678470" y="1808121"/>
                </a:cubicBezTo>
                <a:cubicBezTo>
                  <a:pt x="5681799" y="1809152"/>
                  <a:pt x="5685642" y="1809667"/>
                  <a:pt x="5690002" y="1809667"/>
                </a:cubicBezTo>
                <a:cubicBezTo>
                  <a:pt x="5693301" y="1809667"/>
                  <a:pt x="5696320" y="1809225"/>
                  <a:pt x="5699059" y="1808343"/>
                </a:cubicBezTo>
                <a:cubicBezTo>
                  <a:pt x="5701798" y="1807458"/>
                  <a:pt x="5704155" y="1806206"/>
                  <a:pt x="5706128" y="1804587"/>
                </a:cubicBezTo>
                <a:cubicBezTo>
                  <a:pt x="5708102" y="1802966"/>
                  <a:pt x="5709619" y="1800978"/>
                  <a:pt x="5710679" y="1798621"/>
                </a:cubicBezTo>
                <a:cubicBezTo>
                  <a:pt x="5711740" y="1796265"/>
                  <a:pt x="5712270" y="1793585"/>
                  <a:pt x="5712270" y="1790581"/>
                </a:cubicBezTo>
                <a:cubicBezTo>
                  <a:pt x="5712270" y="1787340"/>
                  <a:pt x="5711534" y="1784571"/>
                  <a:pt x="5710061" y="1782274"/>
                </a:cubicBezTo>
                <a:cubicBezTo>
                  <a:pt x="5708588" y="1779977"/>
                  <a:pt x="5706644" y="1777959"/>
                  <a:pt x="5704229" y="1776221"/>
                </a:cubicBezTo>
                <a:cubicBezTo>
                  <a:pt x="5701814" y="1774483"/>
                  <a:pt x="5699059" y="1772892"/>
                  <a:pt x="5695966" y="1771449"/>
                </a:cubicBezTo>
                <a:cubicBezTo>
                  <a:pt x="5692873" y="1770006"/>
                  <a:pt x="5689707" y="1768532"/>
                  <a:pt x="5686467" y="1767031"/>
                </a:cubicBezTo>
                <a:cubicBezTo>
                  <a:pt x="5683227" y="1765528"/>
                  <a:pt x="5680075" y="1763865"/>
                  <a:pt x="5677012" y="1762038"/>
                </a:cubicBezTo>
                <a:cubicBezTo>
                  <a:pt x="5673948" y="1760212"/>
                  <a:pt x="5671209" y="1758061"/>
                  <a:pt x="5668794" y="1755587"/>
                </a:cubicBezTo>
                <a:cubicBezTo>
                  <a:pt x="5666379" y="1753113"/>
                  <a:pt x="5664419" y="1750212"/>
                  <a:pt x="5662917" y="1746883"/>
                </a:cubicBezTo>
                <a:cubicBezTo>
                  <a:pt x="5661415" y="1743555"/>
                  <a:pt x="5660664" y="1739563"/>
                  <a:pt x="5660664" y="1734909"/>
                </a:cubicBezTo>
                <a:cubicBezTo>
                  <a:pt x="5660664" y="1730137"/>
                  <a:pt x="5661533" y="1725881"/>
                  <a:pt x="5663271" y="1722140"/>
                </a:cubicBezTo>
                <a:cubicBezTo>
                  <a:pt x="5665009" y="1718399"/>
                  <a:pt x="5667424" y="1715262"/>
                  <a:pt x="5670517" y="1712729"/>
                </a:cubicBezTo>
                <a:cubicBezTo>
                  <a:pt x="5673610" y="1710196"/>
                  <a:pt x="5677292" y="1708267"/>
                  <a:pt x="5681563" y="1706941"/>
                </a:cubicBezTo>
                <a:cubicBezTo>
                  <a:pt x="5685834" y="1705616"/>
                  <a:pt x="5690443" y="1704953"/>
                  <a:pt x="5695392" y="1704953"/>
                </a:cubicBezTo>
                <a:close/>
                <a:moveTo>
                  <a:pt x="5219142" y="1704953"/>
                </a:moveTo>
                <a:cubicBezTo>
                  <a:pt x="5221675" y="1704953"/>
                  <a:pt x="5224223" y="1705174"/>
                  <a:pt x="5226786" y="1705616"/>
                </a:cubicBezTo>
                <a:cubicBezTo>
                  <a:pt x="5229348" y="1706057"/>
                  <a:pt x="5231764" y="1706647"/>
                  <a:pt x="5234032" y="1707383"/>
                </a:cubicBezTo>
                <a:cubicBezTo>
                  <a:pt x="5236300" y="1708120"/>
                  <a:pt x="5238317" y="1708944"/>
                  <a:pt x="5240085" y="1709857"/>
                </a:cubicBezTo>
                <a:cubicBezTo>
                  <a:pt x="5241852" y="1710770"/>
                  <a:pt x="5243016" y="1711507"/>
                  <a:pt x="5243575" y="1712066"/>
                </a:cubicBezTo>
                <a:cubicBezTo>
                  <a:pt x="5244135" y="1712626"/>
                  <a:pt x="5244503" y="1713068"/>
                  <a:pt x="5244680" y="1713392"/>
                </a:cubicBezTo>
                <a:cubicBezTo>
                  <a:pt x="5244857" y="1713716"/>
                  <a:pt x="5245004" y="1714128"/>
                  <a:pt x="5245122" y="1714629"/>
                </a:cubicBezTo>
                <a:cubicBezTo>
                  <a:pt x="5245240" y="1715130"/>
                  <a:pt x="5245328" y="1715734"/>
                  <a:pt x="5245387" y="1716440"/>
                </a:cubicBezTo>
                <a:cubicBezTo>
                  <a:pt x="5245446" y="1717148"/>
                  <a:pt x="5245475" y="1718061"/>
                  <a:pt x="5245475" y="1719180"/>
                </a:cubicBezTo>
                <a:cubicBezTo>
                  <a:pt x="5245475" y="1720240"/>
                  <a:pt x="5245431" y="1721183"/>
                  <a:pt x="5245343" y="1722008"/>
                </a:cubicBezTo>
                <a:cubicBezTo>
                  <a:pt x="5245254" y="1722833"/>
                  <a:pt x="5245122" y="1723525"/>
                  <a:pt x="5244945" y="1724085"/>
                </a:cubicBezTo>
                <a:cubicBezTo>
                  <a:pt x="5244768" y="1724645"/>
                  <a:pt x="5244518" y="1725056"/>
                  <a:pt x="5244194" y="1725322"/>
                </a:cubicBezTo>
                <a:cubicBezTo>
                  <a:pt x="5243870" y="1725587"/>
                  <a:pt x="5243502" y="1725719"/>
                  <a:pt x="5243089" y="1725719"/>
                </a:cubicBezTo>
                <a:cubicBezTo>
                  <a:pt x="5242442" y="1725719"/>
                  <a:pt x="5241425" y="1725307"/>
                  <a:pt x="5240041" y="1724482"/>
                </a:cubicBezTo>
                <a:cubicBezTo>
                  <a:pt x="5238656" y="1723657"/>
                  <a:pt x="5236963" y="1722729"/>
                  <a:pt x="5234960" y="1721699"/>
                </a:cubicBezTo>
                <a:cubicBezTo>
                  <a:pt x="5232957" y="1720668"/>
                  <a:pt x="5230585" y="1719725"/>
                  <a:pt x="5227846" y="1718871"/>
                </a:cubicBezTo>
                <a:cubicBezTo>
                  <a:pt x="5225107" y="1718017"/>
                  <a:pt x="5222029" y="1717590"/>
                  <a:pt x="5218612" y="1717590"/>
                </a:cubicBezTo>
                <a:cubicBezTo>
                  <a:pt x="5215430" y="1717590"/>
                  <a:pt x="5212662" y="1718017"/>
                  <a:pt x="5210305" y="1718871"/>
                </a:cubicBezTo>
                <a:cubicBezTo>
                  <a:pt x="5207949" y="1719725"/>
                  <a:pt x="5206005" y="1720859"/>
                  <a:pt x="5204473" y="1722273"/>
                </a:cubicBezTo>
                <a:cubicBezTo>
                  <a:pt x="5202942" y="1723687"/>
                  <a:pt x="5201793" y="1725366"/>
                  <a:pt x="5201027" y="1727310"/>
                </a:cubicBezTo>
                <a:cubicBezTo>
                  <a:pt x="5200261" y="1729254"/>
                  <a:pt x="5199878" y="1731316"/>
                  <a:pt x="5199878" y="1733495"/>
                </a:cubicBezTo>
                <a:cubicBezTo>
                  <a:pt x="5199878" y="1736677"/>
                  <a:pt x="5200615" y="1739416"/>
                  <a:pt x="5202087" y="1741714"/>
                </a:cubicBezTo>
                <a:cubicBezTo>
                  <a:pt x="5203560" y="1744011"/>
                  <a:pt x="5205519" y="1746044"/>
                  <a:pt x="5207964" y="1747811"/>
                </a:cubicBezTo>
                <a:cubicBezTo>
                  <a:pt x="5210409" y="1749578"/>
                  <a:pt x="5213192" y="1751198"/>
                  <a:pt x="5216314" y="1752672"/>
                </a:cubicBezTo>
                <a:cubicBezTo>
                  <a:pt x="5219437" y="1754144"/>
                  <a:pt x="5222618" y="1755631"/>
                  <a:pt x="5225858" y="1757134"/>
                </a:cubicBezTo>
                <a:cubicBezTo>
                  <a:pt x="5229098" y="1758636"/>
                  <a:pt x="5232279" y="1760285"/>
                  <a:pt x="5235401" y="1762082"/>
                </a:cubicBezTo>
                <a:cubicBezTo>
                  <a:pt x="5238524" y="1763879"/>
                  <a:pt x="5241307" y="1766000"/>
                  <a:pt x="5243752" y="1768444"/>
                </a:cubicBezTo>
                <a:cubicBezTo>
                  <a:pt x="5246197" y="1770889"/>
                  <a:pt x="5248170" y="1773776"/>
                  <a:pt x="5249673" y="1777104"/>
                </a:cubicBezTo>
                <a:cubicBezTo>
                  <a:pt x="5251175" y="1780433"/>
                  <a:pt x="5251926" y="1784365"/>
                  <a:pt x="5251926" y="1788901"/>
                </a:cubicBezTo>
                <a:cubicBezTo>
                  <a:pt x="5251926" y="1794262"/>
                  <a:pt x="5250939" y="1799034"/>
                  <a:pt x="5248966" y="1803217"/>
                </a:cubicBezTo>
                <a:cubicBezTo>
                  <a:pt x="5246993" y="1807400"/>
                  <a:pt x="5244253" y="1810949"/>
                  <a:pt x="5240748" y="1813865"/>
                </a:cubicBezTo>
                <a:cubicBezTo>
                  <a:pt x="5237243" y="1816781"/>
                  <a:pt x="5233119" y="1818976"/>
                  <a:pt x="5228376" y="1820449"/>
                </a:cubicBezTo>
                <a:cubicBezTo>
                  <a:pt x="5223634" y="1821921"/>
                  <a:pt x="5218523" y="1822658"/>
                  <a:pt x="5213045" y="1822658"/>
                </a:cubicBezTo>
                <a:cubicBezTo>
                  <a:pt x="5209216" y="1822658"/>
                  <a:pt x="5205666" y="1822333"/>
                  <a:pt x="5202396" y="1821685"/>
                </a:cubicBezTo>
                <a:cubicBezTo>
                  <a:pt x="5199127" y="1821037"/>
                  <a:pt x="5196211" y="1820243"/>
                  <a:pt x="5193648" y="1819299"/>
                </a:cubicBezTo>
                <a:cubicBezTo>
                  <a:pt x="5191085" y="1818357"/>
                  <a:pt x="5188936" y="1817385"/>
                  <a:pt x="5187197" y="1816384"/>
                </a:cubicBezTo>
                <a:cubicBezTo>
                  <a:pt x="5185460" y="1815382"/>
                  <a:pt x="5184252" y="1814528"/>
                  <a:pt x="5183574" y="1813821"/>
                </a:cubicBezTo>
                <a:cubicBezTo>
                  <a:pt x="5182897" y="1813113"/>
                  <a:pt x="5182396" y="1812215"/>
                  <a:pt x="5182072" y="1811126"/>
                </a:cubicBezTo>
                <a:cubicBezTo>
                  <a:pt x="5181748" y="1810036"/>
                  <a:pt x="5181586" y="1808577"/>
                  <a:pt x="5181586" y="1806751"/>
                </a:cubicBezTo>
                <a:cubicBezTo>
                  <a:pt x="5181586" y="1805456"/>
                  <a:pt x="5181645" y="1804380"/>
                  <a:pt x="5181763" y="1803526"/>
                </a:cubicBezTo>
                <a:cubicBezTo>
                  <a:pt x="5181881" y="1802672"/>
                  <a:pt x="5182058" y="1801980"/>
                  <a:pt x="5182293" y="1801449"/>
                </a:cubicBezTo>
                <a:cubicBezTo>
                  <a:pt x="5182529" y="1800919"/>
                  <a:pt x="5182823" y="1800551"/>
                  <a:pt x="5183177" y="1800345"/>
                </a:cubicBezTo>
                <a:cubicBezTo>
                  <a:pt x="5183530" y="1800139"/>
                  <a:pt x="5183943" y="1800036"/>
                  <a:pt x="5184414" y="1800036"/>
                </a:cubicBezTo>
                <a:cubicBezTo>
                  <a:pt x="5185239" y="1800036"/>
                  <a:pt x="5186402" y="1800536"/>
                  <a:pt x="5187904" y="1801538"/>
                </a:cubicBezTo>
                <a:cubicBezTo>
                  <a:pt x="5189407" y="1802539"/>
                  <a:pt x="5191336" y="1803630"/>
                  <a:pt x="5193692" y="1804807"/>
                </a:cubicBezTo>
                <a:cubicBezTo>
                  <a:pt x="5196049" y="1805986"/>
                  <a:pt x="5198891" y="1807091"/>
                  <a:pt x="5202220" y="1808121"/>
                </a:cubicBezTo>
                <a:cubicBezTo>
                  <a:pt x="5205549" y="1809152"/>
                  <a:pt x="5209392" y="1809667"/>
                  <a:pt x="5213752" y="1809667"/>
                </a:cubicBezTo>
                <a:cubicBezTo>
                  <a:pt x="5217051" y="1809667"/>
                  <a:pt x="5220070" y="1809225"/>
                  <a:pt x="5222809" y="1808343"/>
                </a:cubicBezTo>
                <a:cubicBezTo>
                  <a:pt x="5225548" y="1807458"/>
                  <a:pt x="5227905" y="1806206"/>
                  <a:pt x="5229878" y="1804587"/>
                </a:cubicBezTo>
                <a:cubicBezTo>
                  <a:pt x="5231852" y="1802966"/>
                  <a:pt x="5233369" y="1800978"/>
                  <a:pt x="5234429" y="1798621"/>
                </a:cubicBezTo>
                <a:cubicBezTo>
                  <a:pt x="5235490" y="1796265"/>
                  <a:pt x="5236020" y="1793585"/>
                  <a:pt x="5236020" y="1790581"/>
                </a:cubicBezTo>
                <a:cubicBezTo>
                  <a:pt x="5236020" y="1787340"/>
                  <a:pt x="5235284" y="1784571"/>
                  <a:pt x="5233811" y="1782274"/>
                </a:cubicBezTo>
                <a:cubicBezTo>
                  <a:pt x="5232338" y="1779977"/>
                  <a:pt x="5230394" y="1777959"/>
                  <a:pt x="5227979" y="1776221"/>
                </a:cubicBezTo>
                <a:cubicBezTo>
                  <a:pt x="5225564" y="1774483"/>
                  <a:pt x="5222809" y="1772892"/>
                  <a:pt x="5219716" y="1771449"/>
                </a:cubicBezTo>
                <a:cubicBezTo>
                  <a:pt x="5216623" y="1770006"/>
                  <a:pt x="5213457" y="1768532"/>
                  <a:pt x="5210217" y="1767031"/>
                </a:cubicBezTo>
                <a:cubicBezTo>
                  <a:pt x="5206977" y="1765528"/>
                  <a:pt x="5203825" y="1763865"/>
                  <a:pt x="5200762" y="1762038"/>
                </a:cubicBezTo>
                <a:cubicBezTo>
                  <a:pt x="5197698" y="1760212"/>
                  <a:pt x="5194959" y="1758061"/>
                  <a:pt x="5192544" y="1755587"/>
                </a:cubicBezTo>
                <a:cubicBezTo>
                  <a:pt x="5190129" y="1753113"/>
                  <a:pt x="5188169" y="1750212"/>
                  <a:pt x="5186667" y="1746883"/>
                </a:cubicBezTo>
                <a:cubicBezTo>
                  <a:pt x="5185165" y="1743555"/>
                  <a:pt x="5184414" y="1739563"/>
                  <a:pt x="5184414" y="1734909"/>
                </a:cubicBezTo>
                <a:cubicBezTo>
                  <a:pt x="5184414" y="1730137"/>
                  <a:pt x="5185283" y="1725881"/>
                  <a:pt x="5187021" y="1722140"/>
                </a:cubicBezTo>
                <a:cubicBezTo>
                  <a:pt x="5188759" y="1718399"/>
                  <a:pt x="5191174" y="1715262"/>
                  <a:pt x="5194267" y="1712729"/>
                </a:cubicBezTo>
                <a:cubicBezTo>
                  <a:pt x="5197360" y="1710196"/>
                  <a:pt x="5201042" y="1708267"/>
                  <a:pt x="5205313" y="1706941"/>
                </a:cubicBezTo>
                <a:cubicBezTo>
                  <a:pt x="5209584" y="1705616"/>
                  <a:pt x="5214193" y="1704953"/>
                  <a:pt x="5219142" y="1704953"/>
                </a:cubicBezTo>
                <a:close/>
                <a:moveTo>
                  <a:pt x="4752417" y="1704953"/>
                </a:moveTo>
                <a:cubicBezTo>
                  <a:pt x="4754950" y="1704953"/>
                  <a:pt x="4757498" y="1705174"/>
                  <a:pt x="4760061" y="1705616"/>
                </a:cubicBezTo>
                <a:cubicBezTo>
                  <a:pt x="4762623" y="1706057"/>
                  <a:pt x="4765039" y="1706647"/>
                  <a:pt x="4767307" y="1707383"/>
                </a:cubicBezTo>
                <a:cubicBezTo>
                  <a:pt x="4769575" y="1708120"/>
                  <a:pt x="4771592" y="1708944"/>
                  <a:pt x="4773360" y="1709857"/>
                </a:cubicBezTo>
                <a:cubicBezTo>
                  <a:pt x="4775127" y="1710770"/>
                  <a:pt x="4776291" y="1711507"/>
                  <a:pt x="4776850" y="1712066"/>
                </a:cubicBezTo>
                <a:cubicBezTo>
                  <a:pt x="4777410" y="1712626"/>
                  <a:pt x="4777778" y="1713068"/>
                  <a:pt x="4777955" y="1713392"/>
                </a:cubicBezTo>
                <a:cubicBezTo>
                  <a:pt x="4778132" y="1713716"/>
                  <a:pt x="4778279" y="1714128"/>
                  <a:pt x="4778397" y="1714629"/>
                </a:cubicBezTo>
                <a:cubicBezTo>
                  <a:pt x="4778515" y="1715130"/>
                  <a:pt x="4778603" y="1715734"/>
                  <a:pt x="4778662" y="1716440"/>
                </a:cubicBezTo>
                <a:cubicBezTo>
                  <a:pt x="4778721" y="1717148"/>
                  <a:pt x="4778750" y="1718061"/>
                  <a:pt x="4778750" y="1719180"/>
                </a:cubicBezTo>
                <a:cubicBezTo>
                  <a:pt x="4778750" y="1720240"/>
                  <a:pt x="4778706" y="1721183"/>
                  <a:pt x="4778618" y="1722008"/>
                </a:cubicBezTo>
                <a:cubicBezTo>
                  <a:pt x="4778529" y="1722833"/>
                  <a:pt x="4778397" y="1723525"/>
                  <a:pt x="4778220" y="1724085"/>
                </a:cubicBezTo>
                <a:cubicBezTo>
                  <a:pt x="4778043" y="1724645"/>
                  <a:pt x="4777793" y="1725056"/>
                  <a:pt x="4777469" y="1725322"/>
                </a:cubicBezTo>
                <a:cubicBezTo>
                  <a:pt x="4777145" y="1725587"/>
                  <a:pt x="4776777" y="1725719"/>
                  <a:pt x="4776364" y="1725719"/>
                </a:cubicBezTo>
                <a:cubicBezTo>
                  <a:pt x="4775717" y="1725719"/>
                  <a:pt x="4774700" y="1725307"/>
                  <a:pt x="4773316" y="1724482"/>
                </a:cubicBezTo>
                <a:cubicBezTo>
                  <a:pt x="4771931" y="1723657"/>
                  <a:pt x="4770238" y="1722729"/>
                  <a:pt x="4768235" y="1721699"/>
                </a:cubicBezTo>
                <a:cubicBezTo>
                  <a:pt x="4766232" y="1720668"/>
                  <a:pt x="4763860" y="1719725"/>
                  <a:pt x="4761121" y="1718871"/>
                </a:cubicBezTo>
                <a:cubicBezTo>
                  <a:pt x="4758382" y="1718017"/>
                  <a:pt x="4755304" y="1717590"/>
                  <a:pt x="4751887" y="1717590"/>
                </a:cubicBezTo>
                <a:cubicBezTo>
                  <a:pt x="4748705" y="1717590"/>
                  <a:pt x="4745937" y="1718017"/>
                  <a:pt x="4743580" y="1718871"/>
                </a:cubicBezTo>
                <a:cubicBezTo>
                  <a:pt x="4741224" y="1719725"/>
                  <a:pt x="4739280" y="1720859"/>
                  <a:pt x="4737748" y="1722273"/>
                </a:cubicBezTo>
                <a:cubicBezTo>
                  <a:pt x="4736217" y="1723687"/>
                  <a:pt x="4735068" y="1725366"/>
                  <a:pt x="4734302" y="1727310"/>
                </a:cubicBezTo>
                <a:cubicBezTo>
                  <a:pt x="4733536" y="1729254"/>
                  <a:pt x="4733153" y="1731316"/>
                  <a:pt x="4733153" y="1733495"/>
                </a:cubicBezTo>
                <a:cubicBezTo>
                  <a:pt x="4733153" y="1736677"/>
                  <a:pt x="4733890" y="1739416"/>
                  <a:pt x="4735362" y="1741714"/>
                </a:cubicBezTo>
                <a:cubicBezTo>
                  <a:pt x="4736835" y="1744011"/>
                  <a:pt x="4738794" y="1746044"/>
                  <a:pt x="4741239" y="1747811"/>
                </a:cubicBezTo>
                <a:cubicBezTo>
                  <a:pt x="4743684" y="1749578"/>
                  <a:pt x="4746467" y="1751198"/>
                  <a:pt x="4749589" y="1752672"/>
                </a:cubicBezTo>
                <a:cubicBezTo>
                  <a:pt x="4752712" y="1754144"/>
                  <a:pt x="4755893" y="1755631"/>
                  <a:pt x="4759133" y="1757134"/>
                </a:cubicBezTo>
                <a:cubicBezTo>
                  <a:pt x="4762373" y="1758636"/>
                  <a:pt x="4765554" y="1760285"/>
                  <a:pt x="4768676" y="1762082"/>
                </a:cubicBezTo>
                <a:cubicBezTo>
                  <a:pt x="4771799" y="1763879"/>
                  <a:pt x="4774582" y="1766000"/>
                  <a:pt x="4777027" y="1768444"/>
                </a:cubicBezTo>
                <a:cubicBezTo>
                  <a:pt x="4779472" y="1770889"/>
                  <a:pt x="4781445" y="1773776"/>
                  <a:pt x="4782948" y="1777104"/>
                </a:cubicBezTo>
                <a:cubicBezTo>
                  <a:pt x="4784450" y="1780433"/>
                  <a:pt x="4785201" y="1784365"/>
                  <a:pt x="4785201" y="1788901"/>
                </a:cubicBezTo>
                <a:cubicBezTo>
                  <a:pt x="4785201" y="1794262"/>
                  <a:pt x="4784214" y="1799034"/>
                  <a:pt x="4782241" y="1803217"/>
                </a:cubicBezTo>
                <a:cubicBezTo>
                  <a:pt x="4780268" y="1807400"/>
                  <a:pt x="4777528" y="1810949"/>
                  <a:pt x="4774023" y="1813865"/>
                </a:cubicBezTo>
                <a:cubicBezTo>
                  <a:pt x="4770518" y="1816781"/>
                  <a:pt x="4766394" y="1818976"/>
                  <a:pt x="4761651" y="1820449"/>
                </a:cubicBezTo>
                <a:cubicBezTo>
                  <a:pt x="4756909" y="1821921"/>
                  <a:pt x="4751798" y="1822658"/>
                  <a:pt x="4746320" y="1822658"/>
                </a:cubicBezTo>
                <a:cubicBezTo>
                  <a:pt x="4742491" y="1822658"/>
                  <a:pt x="4738941" y="1822333"/>
                  <a:pt x="4735671" y="1821685"/>
                </a:cubicBezTo>
                <a:cubicBezTo>
                  <a:pt x="4732402" y="1821037"/>
                  <a:pt x="4729486" y="1820243"/>
                  <a:pt x="4726923" y="1819299"/>
                </a:cubicBezTo>
                <a:cubicBezTo>
                  <a:pt x="4724360" y="1818357"/>
                  <a:pt x="4722211" y="1817385"/>
                  <a:pt x="4720472" y="1816384"/>
                </a:cubicBezTo>
                <a:cubicBezTo>
                  <a:pt x="4718735" y="1815382"/>
                  <a:pt x="4717527" y="1814528"/>
                  <a:pt x="4716849" y="1813821"/>
                </a:cubicBezTo>
                <a:cubicBezTo>
                  <a:pt x="4716172" y="1813113"/>
                  <a:pt x="4715671" y="1812215"/>
                  <a:pt x="4715347" y="1811126"/>
                </a:cubicBezTo>
                <a:cubicBezTo>
                  <a:pt x="4715023" y="1810036"/>
                  <a:pt x="4714861" y="1808577"/>
                  <a:pt x="4714861" y="1806751"/>
                </a:cubicBezTo>
                <a:cubicBezTo>
                  <a:pt x="4714861" y="1805456"/>
                  <a:pt x="4714920" y="1804380"/>
                  <a:pt x="4715038" y="1803526"/>
                </a:cubicBezTo>
                <a:cubicBezTo>
                  <a:pt x="4715156" y="1802672"/>
                  <a:pt x="4715333" y="1801980"/>
                  <a:pt x="4715568" y="1801449"/>
                </a:cubicBezTo>
                <a:cubicBezTo>
                  <a:pt x="4715804" y="1800919"/>
                  <a:pt x="4716098" y="1800551"/>
                  <a:pt x="4716452" y="1800345"/>
                </a:cubicBezTo>
                <a:cubicBezTo>
                  <a:pt x="4716805" y="1800139"/>
                  <a:pt x="4717218" y="1800036"/>
                  <a:pt x="4717689" y="1800036"/>
                </a:cubicBezTo>
                <a:cubicBezTo>
                  <a:pt x="4718514" y="1800036"/>
                  <a:pt x="4719677" y="1800536"/>
                  <a:pt x="4721179" y="1801538"/>
                </a:cubicBezTo>
                <a:cubicBezTo>
                  <a:pt x="4722682" y="1802539"/>
                  <a:pt x="4724611" y="1803630"/>
                  <a:pt x="4726967" y="1804807"/>
                </a:cubicBezTo>
                <a:cubicBezTo>
                  <a:pt x="4729324" y="1805986"/>
                  <a:pt x="4732166" y="1807091"/>
                  <a:pt x="4735495" y="1808121"/>
                </a:cubicBezTo>
                <a:cubicBezTo>
                  <a:pt x="4738824" y="1809152"/>
                  <a:pt x="4742667" y="1809667"/>
                  <a:pt x="4747027" y="1809667"/>
                </a:cubicBezTo>
                <a:cubicBezTo>
                  <a:pt x="4750326" y="1809667"/>
                  <a:pt x="4753345" y="1809225"/>
                  <a:pt x="4756084" y="1808343"/>
                </a:cubicBezTo>
                <a:cubicBezTo>
                  <a:pt x="4758823" y="1807458"/>
                  <a:pt x="4761180" y="1806206"/>
                  <a:pt x="4763153" y="1804587"/>
                </a:cubicBezTo>
                <a:cubicBezTo>
                  <a:pt x="4765127" y="1802966"/>
                  <a:pt x="4766644" y="1800978"/>
                  <a:pt x="4767704" y="1798621"/>
                </a:cubicBezTo>
                <a:cubicBezTo>
                  <a:pt x="4768765" y="1796265"/>
                  <a:pt x="4769295" y="1793585"/>
                  <a:pt x="4769295" y="1790581"/>
                </a:cubicBezTo>
                <a:cubicBezTo>
                  <a:pt x="4769295" y="1787340"/>
                  <a:pt x="4768559" y="1784571"/>
                  <a:pt x="4767086" y="1782274"/>
                </a:cubicBezTo>
                <a:cubicBezTo>
                  <a:pt x="4765613" y="1779977"/>
                  <a:pt x="4763669" y="1777959"/>
                  <a:pt x="4761254" y="1776221"/>
                </a:cubicBezTo>
                <a:cubicBezTo>
                  <a:pt x="4758839" y="1774483"/>
                  <a:pt x="4756084" y="1772892"/>
                  <a:pt x="4752991" y="1771449"/>
                </a:cubicBezTo>
                <a:cubicBezTo>
                  <a:pt x="4749898" y="1770006"/>
                  <a:pt x="4746732" y="1768532"/>
                  <a:pt x="4743492" y="1767031"/>
                </a:cubicBezTo>
                <a:cubicBezTo>
                  <a:pt x="4740252" y="1765528"/>
                  <a:pt x="4737100" y="1763865"/>
                  <a:pt x="4734037" y="1762038"/>
                </a:cubicBezTo>
                <a:cubicBezTo>
                  <a:pt x="4730973" y="1760212"/>
                  <a:pt x="4728234" y="1758061"/>
                  <a:pt x="4725819" y="1755587"/>
                </a:cubicBezTo>
                <a:cubicBezTo>
                  <a:pt x="4723404" y="1753113"/>
                  <a:pt x="4721444" y="1750212"/>
                  <a:pt x="4719942" y="1746883"/>
                </a:cubicBezTo>
                <a:cubicBezTo>
                  <a:pt x="4718440" y="1743555"/>
                  <a:pt x="4717689" y="1739563"/>
                  <a:pt x="4717689" y="1734909"/>
                </a:cubicBezTo>
                <a:cubicBezTo>
                  <a:pt x="4717689" y="1730137"/>
                  <a:pt x="4718558" y="1725881"/>
                  <a:pt x="4720296" y="1722140"/>
                </a:cubicBezTo>
                <a:cubicBezTo>
                  <a:pt x="4722034" y="1718399"/>
                  <a:pt x="4724449" y="1715262"/>
                  <a:pt x="4727542" y="1712729"/>
                </a:cubicBezTo>
                <a:cubicBezTo>
                  <a:pt x="4730635" y="1710196"/>
                  <a:pt x="4734317" y="1708267"/>
                  <a:pt x="4738588" y="1706941"/>
                </a:cubicBezTo>
                <a:cubicBezTo>
                  <a:pt x="4742859" y="1705616"/>
                  <a:pt x="4747468" y="1704953"/>
                  <a:pt x="4752417" y="1704953"/>
                </a:cubicBezTo>
                <a:close/>
                <a:moveTo>
                  <a:pt x="4276167" y="1704953"/>
                </a:moveTo>
                <a:cubicBezTo>
                  <a:pt x="4278700" y="1704953"/>
                  <a:pt x="4281248" y="1705174"/>
                  <a:pt x="4283811" y="1705616"/>
                </a:cubicBezTo>
                <a:cubicBezTo>
                  <a:pt x="4286374" y="1706057"/>
                  <a:pt x="4288789" y="1706647"/>
                  <a:pt x="4291057" y="1707383"/>
                </a:cubicBezTo>
                <a:cubicBezTo>
                  <a:pt x="4293325" y="1708120"/>
                  <a:pt x="4295343" y="1708944"/>
                  <a:pt x="4297110" y="1709857"/>
                </a:cubicBezTo>
                <a:cubicBezTo>
                  <a:pt x="4298877" y="1710770"/>
                  <a:pt x="4300041" y="1711507"/>
                  <a:pt x="4300601" y="1712066"/>
                </a:cubicBezTo>
                <a:cubicBezTo>
                  <a:pt x="4301160" y="1712626"/>
                  <a:pt x="4301528" y="1713068"/>
                  <a:pt x="4301705" y="1713392"/>
                </a:cubicBezTo>
                <a:cubicBezTo>
                  <a:pt x="4301882" y="1713716"/>
                  <a:pt x="4302029" y="1714128"/>
                  <a:pt x="4302147" y="1714629"/>
                </a:cubicBezTo>
                <a:cubicBezTo>
                  <a:pt x="4302265" y="1715130"/>
                  <a:pt x="4302353" y="1715734"/>
                  <a:pt x="4302412" y="1716440"/>
                </a:cubicBezTo>
                <a:cubicBezTo>
                  <a:pt x="4302471" y="1717148"/>
                  <a:pt x="4302500" y="1718061"/>
                  <a:pt x="4302500" y="1719180"/>
                </a:cubicBezTo>
                <a:cubicBezTo>
                  <a:pt x="4302500" y="1720240"/>
                  <a:pt x="4302456" y="1721183"/>
                  <a:pt x="4302368" y="1722008"/>
                </a:cubicBezTo>
                <a:cubicBezTo>
                  <a:pt x="4302280" y="1722833"/>
                  <a:pt x="4302147" y="1723525"/>
                  <a:pt x="4301970" y="1724085"/>
                </a:cubicBezTo>
                <a:cubicBezTo>
                  <a:pt x="4301794" y="1724645"/>
                  <a:pt x="4301543" y="1725056"/>
                  <a:pt x="4301219" y="1725322"/>
                </a:cubicBezTo>
                <a:cubicBezTo>
                  <a:pt x="4300895" y="1725587"/>
                  <a:pt x="4300527" y="1725719"/>
                  <a:pt x="4300115" y="1725719"/>
                </a:cubicBezTo>
                <a:cubicBezTo>
                  <a:pt x="4299467" y="1725719"/>
                  <a:pt x="4298450" y="1725307"/>
                  <a:pt x="4297066" y="1724482"/>
                </a:cubicBezTo>
                <a:cubicBezTo>
                  <a:pt x="4295681" y="1723657"/>
                  <a:pt x="4293988" y="1722729"/>
                  <a:pt x="4291985" y="1721699"/>
                </a:cubicBezTo>
                <a:cubicBezTo>
                  <a:pt x="4289982" y="1720668"/>
                  <a:pt x="4287611" y="1719725"/>
                  <a:pt x="4284871" y="1718871"/>
                </a:cubicBezTo>
                <a:cubicBezTo>
                  <a:pt x="4282132" y="1718017"/>
                  <a:pt x="4279054" y="1717590"/>
                  <a:pt x="4275637" y="1717590"/>
                </a:cubicBezTo>
                <a:cubicBezTo>
                  <a:pt x="4272456" y="1717590"/>
                  <a:pt x="4269687" y="1718017"/>
                  <a:pt x="4267331" y="1718871"/>
                </a:cubicBezTo>
                <a:cubicBezTo>
                  <a:pt x="4264974" y="1719725"/>
                  <a:pt x="4263030" y="1720859"/>
                  <a:pt x="4261498" y="1722273"/>
                </a:cubicBezTo>
                <a:cubicBezTo>
                  <a:pt x="4259966" y="1723687"/>
                  <a:pt x="4258818" y="1725366"/>
                  <a:pt x="4258052" y="1727310"/>
                </a:cubicBezTo>
                <a:cubicBezTo>
                  <a:pt x="4257286" y="1729254"/>
                  <a:pt x="4256903" y="1731316"/>
                  <a:pt x="4256903" y="1733495"/>
                </a:cubicBezTo>
                <a:cubicBezTo>
                  <a:pt x="4256903" y="1736677"/>
                  <a:pt x="4257640" y="1739416"/>
                  <a:pt x="4259112" y="1741714"/>
                </a:cubicBezTo>
                <a:cubicBezTo>
                  <a:pt x="4260585" y="1744011"/>
                  <a:pt x="4262544" y="1746044"/>
                  <a:pt x="4264989" y="1747811"/>
                </a:cubicBezTo>
                <a:cubicBezTo>
                  <a:pt x="4267433" y="1749578"/>
                  <a:pt x="4270217" y="1751198"/>
                  <a:pt x="4273339" y="1752672"/>
                </a:cubicBezTo>
                <a:cubicBezTo>
                  <a:pt x="4276462" y="1754144"/>
                  <a:pt x="4279643" y="1755631"/>
                  <a:pt x="4282883" y="1757134"/>
                </a:cubicBezTo>
                <a:cubicBezTo>
                  <a:pt x="4286123" y="1758636"/>
                  <a:pt x="4289304" y="1760285"/>
                  <a:pt x="4292427" y="1762082"/>
                </a:cubicBezTo>
                <a:cubicBezTo>
                  <a:pt x="4295549" y="1763879"/>
                  <a:pt x="4298332" y="1766000"/>
                  <a:pt x="4300777" y="1768444"/>
                </a:cubicBezTo>
                <a:cubicBezTo>
                  <a:pt x="4303222" y="1770889"/>
                  <a:pt x="4305196" y="1773776"/>
                  <a:pt x="4306698" y="1777104"/>
                </a:cubicBezTo>
                <a:cubicBezTo>
                  <a:pt x="4308200" y="1780433"/>
                  <a:pt x="4308951" y="1784365"/>
                  <a:pt x="4308951" y="1788901"/>
                </a:cubicBezTo>
                <a:cubicBezTo>
                  <a:pt x="4308951" y="1794262"/>
                  <a:pt x="4307964" y="1799034"/>
                  <a:pt x="4305991" y="1803217"/>
                </a:cubicBezTo>
                <a:cubicBezTo>
                  <a:pt x="4304018" y="1807400"/>
                  <a:pt x="4301278" y="1810949"/>
                  <a:pt x="4297773" y="1813865"/>
                </a:cubicBezTo>
                <a:cubicBezTo>
                  <a:pt x="4294268" y="1816781"/>
                  <a:pt x="4290144" y="1818976"/>
                  <a:pt x="4285402" y="1820449"/>
                </a:cubicBezTo>
                <a:cubicBezTo>
                  <a:pt x="4280659" y="1821921"/>
                  <a:pt x="4275549" y="1822658"/>
                  <a:pt x="4270070" y="1822658"/>
                </a:cubicBezTo>
                <a:cubicBezTo>
                  <a:pt x="4266240" y="1822658"/>
                  <a:pt x="4262691" y="1822333"/>
                  <a:pt x="4259422" y="1821685"/>
                </a:cubicBezTo>
                <a:cubicBezTo>
                  <a:pt x="4256152" y="1821037"/>
                  <a:pt x="4253236" y="1820243"/>
                  <a:pt x="4250673" y="1819299"/>
                </a:cubicBezTo>
                <a:cubicBezTo>
                  <a:pt x="4248111" y="1818357"/>
                  <a:pt x="4245961" y="1817385"/>
                  <a:pt x="4244223" y="1816384"/>
                </a:cubicBezTo>
                <a:cubicBezTo>
                  <a:pt x="4242485" y="1815382"/>
                  <a:pt x="4241277" y="1814528"/>
                  <a:pt x="4240600" y="1813821"/>
                </a:cubicBezTo>
                <a:cubicBezTo>
                  <a:pt x="4239922" y="1813113"/>
                  <a:pt x="4239421" y="1812215"/>
                  <a:pt x="4239097" y="1811126"/>
                </a:cubicBezTo>
                <a:cubicBezTo>
                  <a:pt x="4238773" y="1810036"/>
                  <a:pt x="4238611" y="1808577"/>
                  <a:pt x="4238611" y="1806751"/>
                </a:cubicBezTo>
                <a:cubicBezTo>
                  <a:pt x="4238611" y="1805456"/>
                  <a:pt x="4238670" y="1804380"/>
                  <a:pt x="4238788" y="1803526"/>
                </a:cubicBezTo>
                <a:cubicBezTo>
                  <a:pt x="4238906" y="1802672"/>
                  <a:pt x="4239083" y="1801980"/>
                  <a:pt x="4239318" y="1801449"/>
                </a:cubicBezTo>
                <a:cubicBezTo>
                  <a:pt x="4239554" y="1800919"/>
                  <a:pt x="4239848" y="1800551"/>
                  <a:pt x="4240202" y="1800345"/>
                </a:cubicBezTo>
                <a:cubicBezTo>
                  <a:pt x="4240555" y="1800139"/>
                  <a:pt x="4240968" y="1800036"/>
                  <a:pt x="4241439" y="1800036"/>
                </a:cubicBezTo>
                <a:cubicBezTo>
                  <a:pt x="4242264" y="1800036"/>
                  <a:pt x="4243427" y="1800536"/>
                  <a:pt x="4244930" y="1801538"/>
                </a:cubicBezTo>
                <a:cubicBezTo>
                  <a:pt x="4246432" y="1802539"/>
                  <a:pt x="4248361" y="1803630"/>
                  <a:pt x="4250718" y="1804807"/>
                </a:cubicBezTo>
                <a:cubicBezTo>
                  <a:pt x="4253074" y="1805986"/>
                  <a:pt x="4255916" y="1807091"/>
                  <a:pt x="4259245" y="1808121"/>
                </a:cubicBezTo>
                <a:cubicBezTo>
                  <a:pt x="4262573" y="1809152"/>
                  <a:pt x="4266417" y="1809667"/>
                  <a:pt x="4270777" y="1809667"/>
                </a:cubicBezTo>
                <a:cubicBezTo>
                  <a:pt x="4274076" y="1809667"/>
                  <a:pt x="4277095" y="1809225"/>
                  <a:pt x="4279834" y="1808343"/>
                </a:cubicBezTo>
                <a:cubicBezTo>
                  <a:pt x="4282574" y="1807458"/>
                  <a:pt x="4284930" y="1806206"/>
                  <a:pt x="4286904" y="1804587"/>
                </a:cubicBezTo>
                <a:cubicBezTo>
                  <a:pt x="4288877" y="1802966"/>
                  <a:pt x="4290394" y="1800978"/>
                  <a:pt x="4291455" y="1798621"/>
                </a:cubicBezTo>
                <a:cubicBezTo>
                  <a:pt x="4292515" y="1796265"/>
                  <a:pt x="4293045" y="1793585"/>
                  <a:pt x="4293045" y="1790581"/>
                </a:cubicBezTo>
                <a:cubicBezTo>
                  <a:pt x="4293045" y="1787340"/>
                  <a:pt x="4292309" y="1784571"/>
                  <a:pt x="4290836" y="1782274"/>
                </a:cubicBezTo>
                <a:cubicBezTo>
                  <a:pt x="4289363" y="1779977"/>
                  <a:pt x="4287419" y="1777959"/>
                  <a:pt x="4285004" y="1776221"/>
                </a:cubicBezTo>
                <a:cubicBezTo>
                  <a:pt x="4282589" y="1774483"/>
                  <a:pt x="4279834" y="1772892"/>
                  <a:pt x="4276742" y="1771449"/>
                </a:cubicBezTo>
                <a:cubicBezTo>
                  <a:pt x="4273649" y="1770006"/>
                  <a:pt x="4270482" y="1768532"/>
                  <a:pt x="4267242" y="1767031"/>
                </a:cubicBezTo>
                <a:cubicBezTo>
                  <a:pt x="4264002" y="1765528"/>
                  <a:pt x="4260850" y="1763865"/>
                  <a:pt x="4257787" y="1762038"/>
                </a:cubicBezTo>
                <a:cubicBezTo>
                  <a:pt x="4254723" y="1760212"/>
                  <a:pt x="4251984" y="1758061"/>
                  <a:pt x="4249569" y="1755587"/>
                </a:cubicBezTo>
                <a:cubicBezTo>
                  <a:pt x="4247154" y="1753113"/>
                  <a:pt x="4245195" y="1750212"/>
                  <a:pt x="4243692" y="1746883"/>
                </a:cubicBezTo>
                <a:cubicBezTo>
                  <a:pt x="4242190" y="1743555"/>
                  <a:pt x="4241439" y="1739563"/>
                  <a:pt x="4241439" y="1734909"/>
                </a:cubicBezTo>
                <a:cubicBezTo>
                  <a:pt x="4241439" y="1730137"/>
                  <a:pt x="4242308" y="1725881"/>
                  <a:pt x="4244046" y="1722140"/>
                </a:cubicBezTo>
                <a:cubicBezTo>
                  <a:pt x="4245784" y="1718399"/>
                  <a:pt x="4248199" y="1715262"/>
                  <a:pt x="4251292" y="1712729"/>
                </a:cubicBezTo>
                <a:cubicBezTo>
                  <a:pt x="4254385" y="1710196"/>
                  <a:pt x="4258067" y="1708267"/>
                  <a:pt x="4262338" y="1706941"/>
                </a:cubicBezTo>
                <a:cubicBezTo>
                  <a:pt x="4266609" y="1705616"/>
                  <a:pt x="4271219" y="1704953"/>
                  <a:pt x="4276167" y="1704953"/>
                </a:cubicBezTo>
                <a:close/>
                <a:moveTo>
                  <a:pt x="3809442" y="1704953"/>
                </a:moveTo>
                <a:cubicBezTo>
                  <a:pt x="3811975" y="1704953"/>
                  <a:pt x="3814523" y="1705174"/>
                  <a:pt x="3817086" y="1705616"/>
                </a:cubicBezTo>
                <a:cubicBezTo>
                  <a:pt x="3819649" y="1706057"/>
                  <a:pt x="3822064" y="1706647"/>
                  <a:pt x="3824332" y="1707383"/>
                </a:cubicBezTo>
                <a:cubicBezTo>
                  <a:pt x="3826600" y="1708120"/>
                  <a:pt x="3828618" y="1708944"/>
                  <a:pt x="3830385" y="1709857"/>
                </a:cubicBezTo>
                <a:cubicBezTo>
                  <a:pt x="3832152" y="1710770"/>
                  <a:pt x="3833316" y="1711507"/>
                  <a:pt x="3833876" y="1712066"/>
                </a:cubicBezTo>
                <a:cubicBezTo>
                  <a:pt x="3834435" y="1712626"/>
                  <a:pt x="3834803" y="1713068"/>
                  <a:pt x="3834980" y="1713392"/>
                </a:cubicBezTo>
                <a:cubicBezTo>
                  <a:pt x="3835157" y="1713716"/>
                  <a:pt x="3835304" y="1714128"/>
                  <a:pt x="3835422" y="1714629"/>
                </a:cubicBezTo>
                <a:cubicBezTo>
                  <a:pt x="3835540" y="1715130"/>
                  <a:pt x="3835628" y="1715734"/>
                  <a:pt x="3835687" y="1716440"/>
                </a:cubicBezTo>
                <a:cubicBezTo>
                  <a:pt x="3835746" y="1717148"/>
                  <a:pt x="3835775" y="1718061"/>
                  <a:pt x="3835775" y="1719180"/>
                </a:cubicBezTo>
                <a:cubicBezTo>
                  <a:pt x="3835775" y="1720240"/>
                  <a:pt x="3835731" y="1721183"/>
                  <a:pt x="3835643" y="1722008"/>
                </a:cubicBezTo>
                <a:cubicBezTo>
                  <a:pt x="3835555" y="1722833"/>
                  <a:pt x="3835422" y="1723525"/>
                  <a:pt x="3835245" y="1724085"/>
                </a:cubicBezTo>
                <a:cubicBezTo>
                  <a:pt x="3835069" y="1724645"/>
                  <a:pt x="3834818" y="1725056"/>
                  <a:pt x="3834494" y="1725322"/>
                </a:cubicBezTo>
                <a:cubicBezTo>
                  <a:pt x="3834170" y="1725587"/>
                  <a:pt x="3833802" y="1725719"/>
                  <a:pt x="3833390" y="1725719"/>
                </a:cubicBezTo>
                <a:cubicBezTo>
                  <a:pt x="3832742" y="1725719"/>
                  <a:pt x="3831725" y="1725307"/>
                  <a:pt x="3830341" y="1724482"/>
                </a:cubicBezTo>
                <a:cubicBezTo>
                  <a:pt x="3828956" y="1723657"/>
                  <a:pt x="3827263" y="1722729"/>
                  <a:pt x="3825260" y="1721699"/>
                </a:cubicBezTo>
                <a:cubicBezTo>
                  <a:pt x="3823257" y="1720668"/>
                  <a:pt x="3820886" y="1719725"/>
                  <a:pt x="3818146" y="1718871"/>
                </a:cubicBezTo>
                <a:cubicBezTo>
                  <a:pt x="3815407" y="1718017"/>
                  <a:pt x="3812329" y="1717590"/>
                  <a:pt x="3808912" y="1717590"/>
                </a:cubicBezTo>
                <a:cubicBezTo>
                  <a:pt x="3805731" y="1717590"/>
                  <a:pt x="3802962" y="1718017"/>
                  <a:pt x="3800606" y="1718871"/>
                </a:cubicBezTo>
                <a:cubicBezTo>
                  <a:pt x="3798249" y="1719725"/>
                  <a:pt x="3796305" y="1720859"/>
                  <a:pt x="3794773" y="1722273"/>
                </a:cubicBezTo>
                <a:cubicBezTo>
                  <a:pt x="3793241" y="1723687"/>
                  <a:pt x="3792093" y="1725366"/>
                  <a:pt x="3791327" y="1727310"/>
                </a:cubicBezTo>
                <a:cubicBezTo>
                  <a:pt x="3790561" y="1729254"/>
                  <a:pt x="3790178" y="1731316"/>
                  <a:pt x="3790178" y="1733495"/>
                </a:cubicBezTo>
                <a:cubicBezTo>
                  <a:pt x="3790178" y="1736677"/>
                  <a:pt x="3790915" y="1739416"/>
                  <a:pt x="3792387" y="1741714"/>
                </a:cubicBezTo>
                <a:cubicBezTo>
                  <a:pt x="3793860" y="1744011"/>
                  <a:pt x="3795819" y="1746044"/>
                  <a:pt x="3798264" y="1747811"/>
                </a:cubicBezTo>
                <a:cubicBezTo>
                  <a:pt x="3800708" y="1749578"/>
                  <a:pt x="3803492" y="1751198"/>
                  <a:pt x="3806614" y="1752672"/>
                </a:cubicBezTo>
                <a:cubicBezTo>
                  <a:pt x="3809737" y="1754144"/>
                  <a:pt x="3812918" y="1755631"/>
                  <a:pt x="3816158" y="1757134"/>
                </a:cubicBezTo>
                <a:cubicBezTo>
                  <a:pt x="3819398" y="1758636"/>
                  <a:pt x="3822579" y="1760285"/>
                  <a:pt x="3825702" y="1762082"/>
                </a:cubicBezTo>
                <a:cubicBezTo>
                  <a:pt x="3828824" y="1763879"/>
                  <a:pt x="3831607" y="1766000"/>
                  <a:pt x="3834052" y="1768444"/>
                </a:cubicBezTo>
                <a:cubicBezTo>
                  <a:pt x="3836497" y="1770889"/>
                  <a:pt x="3838471" y="1773776"/>
                  <a:pt x="3839973" y="1777104"/>
                </a:cubicBezTo>
                <a:cubicBezTo>
                  <a:pt x="3841475" y="1780433"/>
                  <a:pt x="3842226" y="1784365"/>
                  <a:pt x="3842226" y="1788901"/>
                </a:cubicBezTo>
                <a:cubicBezTo>
                  <a:pt x="3842226" y="1794262"/>
                  <a:pt x="3841239" y="1799034"/>
                  <a:pt x="3839266" y="1803217"/>
                </a:cubicBezTo>
                <a:cubicBezTo>
                  <a:pt x="3837293" y="1807400"/>
                  <a:pt x="3834553" y="1810949"/>
                  <a:pt x="3831048" y="1813865"/>
                </a:cubicBezTo>
                <a:cubicBezTo>
                  <a:pt x="3827543" y="1816781"/>
                  <a:pt x="3823419" y="1818976"/>
                  <a:pt x="3818677" y="1820449"/>
                </a:cubicBezTo>
                <a:cubicBezTo>
                  <a:pt x="3813934" y="1821921"/>
                  <a:pt x="3808824" y="1822658"/>
                  <a:pt x="3803345" y="1822658"/>
                </a:cubicBezTo>
                <a:cubicBezTo>
                  <a:pt x="3799515" y="1822658"/>
                  <a:pt x="3795966" y="1822333"/>
                  <a:pt x="3792697" y="1821685"/>
                </a:cubicBezTo>
                <a:cubicBezTo>
                  <a:pt x="3789427" y="1821037"/>
                  <a:pt x="3786511" y="1820243"/>
                  <a:pt x="3783948" y="1819299"/>
                </a:cubicBezTo>
                <a:cubicBezTo>
                  <a:pt x="3781386" y="1818357"/>
                  <a:pt x="3779236" y="1817385"/>
                  <a:pt x="3777498" y="1816384"/>
                </a:cubicBezTo>
                <a:cubicBezTo>
                  <a:pt x="3775760" y="1815382"/>
                  <a:pt x="3774552" y="1814528"/>
                  <a:pt x="3773875" y="1813821"/>
                </a:cubicBezTo>
                <a:cubicBezTo>
                  <a:pt x="3773197" y="1813113"/>
                  <a:pt x="3772696" y="1812215"/>
                  <a:pt x="3772372" y="1811126"/>
                </a:cubicBezTo>
                <a:cubicBezTo>
                  <a:pt x="3772048" y="1810036"/>
                  <a:pt x="3771886" y="1808577"/>
                  <a:pt x="3771886" y="1806751"/>
                </a:cubicBezTo>
                <a:cubicBezTo>
                  <a:pt x="3771886" y="1805456"/>
                  <a:pt x="3771945" y="1804380"/>
                  <a:pt x="3772063" y="1803526"/>
                </a:cubicBezTo>
                <a:cubicBezTo>
                  <a:pt x="3772181" y="1802672"/>
                  <a:pt x="3772358" y="1801980"/>
                  <a:pt x="3772593" y="1801449"/>
                </a:cubicBezTo>
                <a:cubicBezTo>
                  <a:pt x="3772829" y="1800919"/>
                  <a:pt x="3773123" y="1800551"/>
                  <a:pt x="3773477" y="1800345"/>
                </a:cubicBezTo>
                <a:cubicBezTo>
                  <a:pt x="3773830" y="1800139"/>
                  <a:pt x="3774243" y="1800036"/>
                  <a:pt x="3774714" y="1800036"/>
                </a:cubicBezTo>
                <a:cubicBezTo>
                  <a:pt x="3775539" y="1800036"/>
                  <a:pt x="3776702" y="1800536"/>
                  <a:pt x="3778205" y="1801538"/>
                </a:cubicBezTo>
                <a:cubicBezTo>
                  <a:pt x="3779707" y="1802539"/>
                  <a:pt x="3781636" y="1803630"/>
                  <a:pt x="3783993" y="1804807"/>
                </a:cubicBezTo>
                <a:cubicBezTo>
                  <a:pt x="3786349" y="1805986"/>
                  <a:pt x="3789191" y="1807091"/>
                  <a:pt x="3792520" y="1808121"/>
                </a:cubicBezTo>
                <a:cubicBezTo>
                  <a:pt x="3795848" y="1809152"/>
                  <a:pt x="3799692" y="1809667"/>
                  <a:pt x="3804052" y="1809667"/>
                </a:cubicBezTo>
                <a:cubicBezTo>
                  <a:pt x="3807351" y="1809667"/>
                  <a:pt x="3810370" y="1809225"/>
                  <a:pt x="3813109" y="1808343"/>
                </a:cubicBezTo>
                <a:cubicBezTo>
                  <a:pt x="3815849" y="1807458"/>
                  <a:pt x="3818205" y="1806206"/>
                  <a:pt x="3820179" y="1804587"/>
                </a:cubicBezTo>
                <a:cubicBezTo>
                  <a:pt x="3822152" y="1802966"/>
                  <a:pt x="3823669" y="1800978"/>
                  <a:pt x="3824730" y="1798621"/>
                </a:cubicBezTo>
                <a:cubicBezTo>
                  <a:pt x="3825790" y="1796265"/>
                  <a:pt x="3826320" y="1793585"/>
                  <a:pt x="3826320" y="1790581"/>
                </a:cubicBezTo>
                <a:cubicBezTo>
                  <a:pt x="3826320" y="1787340"/>
                  <a:pt x="3825584" y="1784571"/>
                  <a:pt x="3824111" y="1782274"/>
                </a:cubicBezTo>
                <a:cubicBezTo>
                  <a:pt x="3822638" y="1779977"/>
                  <a:pt x="3820694" y="1777959"/>
                  <a:pt x="3818279" y="1776221"/>
                </a:cubicBezTo>
                <a:cubicBezTo>
                  <a:pt x="3815864" y="1774483"/>
                  <a:pt x="3813109" y="1772892"/>
                  <a:pt x="3810017" y="1771449"/>
                </a:cubicBezTo>
                <a:cubicBezTo>
                  <a:pt x="3806924" y="1770006"/>
                  <a:pt x="3803757" y="1768532"/>
                  <a:pt x="3800517" y="1767031"/>
                </a:cubicBezTo>
                <a:cubicBezTo>
                  <a:pt x="3797277" y="1765528"/>
                  <a:pt x="3794125" y="1763865"/>
                  <a:pt x="3791062" y="1762038"/>
                </a:cubicBezTo>
                <a:cubicBezTo>
                  <a:pt x="3787998" y="1760212"/>
                  <a:pt x="3785259" y="1758061"/>
                  <a:pt x="3782844" y="1755587"/>
                </a:cubicBezTo>
                <a:cubicBezTo>
                  <a:pt x="3780429" y="1753113"/>
                  <a:pt x="3778470" y="1750212"/>
                  <a:pt x="3776967" y="1746883"/>
                </a:cubicBezTo>
                <a:cubicBezTo>
                  <a:pt x="3775465" y="1743555"/>
                  <a:pt x="3774714" y="1739563"/>
                  <a:pt x="3774714" y="1734909"/>
                </a:cubicBezTo>
                <a:cubicBezTo>
                  <a:pt x="3774714" y="1730137"/>
                  <a:pt x="3775583" y="1725881"/>
                  <a:pt x="3777321" y="1722140"/>
                </a:cubicBezTo>
                <a:cubicBezTo>
                  <a:pt x="3779059" y="1718399"/>
                  <a:pt x="3781474" y="1715262"/>
                  <a:pt x="3784567" y="1712729"/>
                </a:cubicBezTo>
                <a:cubicBezTo>
                  <a:pt x="3787660" y="1710196"/>
                  <a:pt x="3791342" y="1708267"/>
                  <a:pt x="3795613" y="1706941"/>
                </a:cubicBezTo>
                <a:cubicBezTo>
                  <a:pt x="3799884" y="1705616"/>
                  <a:pt x="3804494" y="1704953"/>
                  <a:pt x="3809442" y="1704953"/>
                </a:cubicBezTo>
                <a:close/>
                <a:moveTo>
                  <a:pt x="3333243" y="1704953"/>
                </a:moveTo>
                <a:cubicBezTo>
                  <a:pt x="3335775" y="1704953"/>
                  <a:pt x="3338324" y="1705174"/>
                  <a:pt x="3340887" y="1705616"/>
                </a:cubicBezTo>
                <a:cubicBezTo>
                  <a:pt x="3343449" y="1706057"/>
                  <a:pt x="3345864" y="1706647"/>
                  <a:pt x="3348131" y="1707383"/>
                </a:cubicBezTo>
                <a:cubicBezTo>
                  <a:pt x="3350400" y="1708120"/>
                  <a:pt x="3352417" y="1708944"/>
                  <a:pt x="3354184" y="1709857"/>
                </a:cubicBezTo>
                <a:cubicBezTo>
                  <a:pt x="3355952" y="1710770"/>
                  <a:pt x="3357115" y="1711507"/>
                  <a:pt x="3357675" y="1712066"/>
                </a:cubicBezTo>
                <a:cubicBezTo>
                  <a:pt x="3358234" y="1712626"/>
                  <a:pt x="3358603" y="1713068"/>
                  <a:pt x="3358779" y="1713392"/>
                </a:cubicBezTo>
                <a:cubicBezTo>
                  <a:pt x="3358956" y="1713716"/>
                  <a:pt x="3359103" y="1714128"/>
                  <a:pt x="3359221" y="1714629"/>
                </a:cubicBezTo>
                <a:cubicBezTo>
                  <a:pt x="3359339" y="1715130"/>
                  <a:pt x="3359427" y="1715734"/>
                  <a:pt x="3359486" y="1716440"/>
                </a:cubicBezTo>
                <a:cubicBezTo>
                  <a:pt x="3359545" y="1717148"/>
                  <a:pt x="3359575" y="1718061"/>
                  <a:pt x="3359575" y="1719180"/>
                </a:cubicBezTo>
                <a:cubicBezTo>
                  <a:pt x="3359575" y="1720240"/>
                  <a:pt x="3359531" y="1721183"/>
                  <a:pt x="3359443" y="1722008"/>
                </a:cubicBezTo>
                <a:cubicBezTo>
                  <a:pt x="3359354" y="1722833"/>
                  <a:pt x="3359221" y="1723525"/>
                  <a:pt x="3359045" y="1724085"/>
                </a:cubicBezTo>
                <a:cubicBezTo>
                  <a:pt x="3358867" y="1724645"/>
                  <a:pt x="3358618" y="1725056"/>
                  <a:pt x="3358294" y="1725322"/>
                </a:cubicBezTo>
                <a:cubicBezTo>
                  <a:pt x="3357970" y="1725587"/>
                  <a:pt x="3357602" y="1725719"/>
                  <a:pt x="3357189" y="1725719"/>
                </a:cubicBezTo>
                <a:cubicBezTo>
                  <a:pt x="3356541" y="1725719"/>
                  <a:pt x="3355525" y="1725307"/>
                  <a:pt x="3354140" y="1724482"/>
                </a:cubicBezTo>
                <a:cubicBezTo>
                  <a:pt x="3352756" y="1723657"/>
                  <a:pt x="3351062" y="1722729"/>
                  <a:pt x="3349059" y="1721699"/>
                </a:cubicBezTo>
                <a:cubicBezTo>
                  <a:pt x="3347056" y="1720668"/>
                  <a:pt x="3344686" y="1719725"/>
                  <a:pt x="3341947" y="1718871"/>
                </a:cubicBezTo>
                <a:cubicBezTo>
                  <a:pt x="3339207" y="1718017"/>
                  <a:pt x="3336129" y="1717590"/>
                  <a:pt x="3332712" y="1717590"/>
                </a:cubicBezTo>
                <a:cubicBezTo>
                  <a:pt x="3329531" y="1717590"/>
                  <a:pt x="3326762" y="1718017"/>
                  <a:pt x="3324405" y="1718871"/>
                </a:cubicBezTo>
                <a:cubicBezTo>
                  <a:pt x="3322049" y="1719725"/>
                  <a:pt x="3320105" y="1720859"/>
                  <a:pt x="3318573" y="1722273"/>
                </a:cubicBezTo>
                <a:cubicBezTo>
                  <a:pt x="3317041" y="1723687"/>
                  <a:pt x="3315894" y="1725366"/>
                  <a:pt x="3315127" y="1727310"/>
                </a:cubicBezTo>
                <a:cubicBezTo>
                  <a:pt x="3314362" y="1729254"/>
                  <a:pt x="3313978" y="1731316"/>
                  <a:pt x="3313978" y="1733495"/>
                </a:cubicBezTo>
                <a:cubicBezTo>
                  <a:pt x="3313978" y="1736677"/>
                  <a:pt x="3314715" y="1739416"/>
                  <a:pt x="3316188" y="1741714"/>
                </a:cubicBezTo>
                <a:cubicBezTo>
                  <a:pt x="3317660" y="1744011"/>
                  <a:pt x="3319619" y="1746044"/>
                  <a:pt x="3322064" y="1747811"/>
                </a:cubicBezTo>
                <a:cubicBezTo>
                  <a:pt x="3324509" y="1749578"/>
                  <a:pt x="3327292" y="1751198"/>
                  <a:pt x="3330415" y="1752672"/>
                </a:cubicBezTo>
                <a:cubicBezTo>
                  <a:pt x="3333538" y="1754144"/>
                  <a:pt x="3336718" y="1755631"/>
                  <a:pt x="3339959" y="1757134"/>
                </a:cubicBezTo>
                <a:cubicBezTo>
                  <a:pt x="3343198" y="1758636"/>
                  <a:pt x="3346379" y="1760285"/>
                  <a:pt x="3349502" y="1762082"/>
                </a:cubicBezTo>
                <a:cubicBezTo>
                  <a:pt x="3352622" y="1763879"/>
                  <a:pt x="3355407" y="1766000"/>
                  <a:pt x="3357851" y="1768444"/>
                </a:cubicBezTo>
                <a:cubicBezTo>
                  <a:pt x="3360297" y="1770889"/>
                  <a:pt x="3362270" y="1773776"/>
                  <a:pt x="3363772" y="1777104"/>
                </a:cubicBezTo>
                <a:cubicBezTo>
                  <a:pt x="3365274" y="1780433"/>
                  <a:pt x="3366026" y="1784365"/>
                  <a:pt x="3366026" y="1788901"/>
                </a:cubicBezTo>
                <a:cubicBezTo>
                  <a:pt x="3366026" y="1794262"/>
                  <a:pt x="3365039" y="1799034"/>
                  <a:pt x="3363066" y="1803217"/>
                </a:cubicBezTo>
                <a:cubicBezTo>
                  <a:pt x="3361092" y="1807400"/>
                  <a:pt x="3358353" y="1810949"/>
                  <a:pt x="3354847" y="1813865"/>
                </a:cubicBezTo>
                <a:cubicBezTo>
                  <a:pt x="3351341" y="1816781"/>
                  <a:pt x="3347219" y="1818976"/>
                  <a:pt x="3342477" y="1820449"/>
                </a:cubicBezTo>
                <a:cubicBezTo>
                  <a:pt x="3337734" y="1821921"/>
                  <a:pt x="3332623" y="1822658"/>
                  <a:pt x="3327145" y="1822658"/>
                </a:cubicBezTo>
                <a:cubicBezTo>
                  <a:pt x="3323316" y="1822658"/>
                  <a:pt x="3319767" y="1822333"/>
                  <a:pt x="3316497" y="1821685"/>
                </a:cubicBezTo>
                <a:cubicBezTo>
                  <a:pt x="3313228" y="1821037"/>
                  <a:pt x="3310311" y="1820243"/>
                  <a:pt x="3307749" y="1819299"/>
                </a:cubicBezTo>
                <a:cubicBezTo>
                  <a:pt x="3305186" y="1818357"/>
                  <a:pt x="3303036" y="1817385"/>
                  <a:pt x="3301298" y="1816384"/>
                </a:cubicBezTo>
                <a:cubicBezTo>
                  <a:pt x="3299560" y="1815382"/>
                  <a:pt x="3298352" y="1814528"/>
                  <a:pt x="3297675" y="1813821"/>
                </a:cubicBezTo>
                <a:cubicBezTo>
                  <a:pt x="3296997" y="1813113"/>
                  <a:pt x="3296497" y="1812215"/>
                  <a:pt x="3296172" y="1811126"/>
                </a:cubicBezTo>
                <a:cubicBezTo>
                  <a:pt x="3295848" y="1810036"/>
                  <a:pt x="3295686" y="1808577"/>
                  <a:pt x="3295686" y="1806751"/>
                </a:cubicBezTo>
                <a:cubicBezTo>
                  <a:pt x="3295686" y="1805456"/>
                  <a:pt x="3295745" y="1804380"/>
                  <a:pt x="3295863" y="1803526"/>
                </a:cubicBezTo>
                <a:cubicBezTo>
                  <a:pt x="3295980" y="1802672"/>
                  <a:pt x="3296157" y="1801980"/>
                  <a:pt x="3296393" y="1801449"/>
                </a:cubicBezTo>
                <a:cubicBezTo>
                  <a:pt x="3296629" y="1800919"/>
                  <a:pt x="3296924" y="1800551"/>
                  <a:pt x="3297278" y="1800345"/>
                </a:cubicBezTo>
                <a:cubicBezTo>
                  <a:pt x="3297630" y="1800139"/>
                  <a:pt x="3298043" y="1800036"/>
                  <a:pt x="3298515" y="1800036"/>
                </a:cubicBezTo>
                <a:cubicBezTo>
                  <a:pt x="3299339" y="1800036"/>
                  <a:pt x="3300502" y="1800536"/>
                  <a:pt x="3302005" y="1801538"/>
                </a:cubicBezTo>
                <a:cubicBezTo>
                  <a:pt x="3303507" y="1802539"/>
                  <a:pt x="3305435" y="1803630"/>
                  <a:pt x="3307792" y="1804807"/>
                </a:cubicBezTo>
                <a:cubicBezTo>
                  <a:pt x="3310149" y="1805986"/>
                  <a:pt x="3312991" y="1807091"/>
                  <a:pt x="3316320" y="1808121"/>
                </a:cubicBezTo>
                <a:cubicBezTo>
                  <a:pt x="3319649" y="1809152"/>
                  <a:pt x="3323493" y="1809667"/>
                  <a:pt x="3327852" y="1809667"/>
                </a:cubicBezTo>
                <a:cubicBezTo>
                  <a:pt x="3331151" y="1809667"/>
                  <a:pt x="3334170" y="1809225"/>
                  <a:pt x="3336909" y="1808343"/>
                </a:cubicBezTo>
                <a:cubicBezTo>
                  <a:pt x="3339649" y="1807458"/>
                  <a:pt x="3342006" y="1806206"/>
                  <a:pt x="3343979" y="1804587"/>
                </a:cubicBezTo>
                <a:cubicBezTo>
                  <a:pt x="3345952" y="1802966"/>
                  <a:pt x="3347469" y="1800978"/>
                  <a:pt x="3348529" y="1798621"/>
                </a:cubicBezTo>
                <a:cubicBezTo>
                  <a:pt x="3349589" y="1796265"/>
                  <a:pt x="3350120" y="1793585"/>
                  <a:pt x="3350120" y="1790581"/>
                </a:cubicBezTo>
                <a:cubicBezTo>
                  <a:pt x="3350120" y="1787340"/>
                  <a:pt x="3349384" y="1784571"/>
                  <a:pt x="3347911" y="1782274"/>
                </a:cubicBezTo>
                <a:cubicBezTo>
                  <a:pt x="3346438" y="1779977"/>
                  <a:pt x="3344493" y="1777959"/>
                  <a:pt x="3342079" y="1776221"/>
                </a:cubicBezTo>
                <a:cubicBezTo>
                  <a:pt x="3339664" y="1774483"/>
                  <a:pt x="3336909" y="1772892"/>
                  <a:pt x="3333817" y="1771449"/>
                </a:cubicBezTo>
                <a:cubicBezTo>
                  <a:pt x="3330724" y="1770006"/>
                  <a:pt x="3327557" y="1768532"/>
                  <a:pt x="3324318" y="1767031"/>
                </a:cubicBezTo>
                <a:cubicBezTo>
                  <a:pt x="3321077" y="1765528"/>
                  <a:pt x="3317925" y="1763865"/>
                  <a:pt x="3314862" y="1762038"/>
                </a:cubicBezTo>
                <a:cubicBezTo>
                  <a:pt x="3311799" y="1760212"/>
                  <a:pt x="3309059" y="1758061"/>
                  <a:pt x="3306645" y="1755587"/>
                </a:cubicBezTo>
                <a:cubicBezTo>
                  <a:pt x="3304229" y="1753113"/>
                  <a:pt x="3302270" y="1750212"/>
                  <a:pt x="3300768" y="1746883"/>
                </a:cubicBezTo>
                <a:cubicBezTo>
                  <a:pt x="3299266" y="1743555"/>
                  <a:pt x="3298515" y="1739563"/>
                  <a:pt x="3298515" y="1734909"/>
                </a:cubicBezTo>
                <a:cubicBezTo>
                  <a:pt x="3298515" y="1730137"/>
                  <a:pt x="3299383" y="1725881"/>
                  <a:pt x="3301121" y="1722140"/>
                </a:cubicBezTo>
                <a:cubicBezTo>
                  <a:pt x="3302859" y="1718399"/>
                  <a:pt x="3305274" y="1715262"/>
                  <a:pt x="3308367" y="1712729"/>
                </a:cubicBezTo>
                <a:cubicBezTo>
                  <a:pt x="3311460" y="1710196"/>
                  <a:pt x="3315142" y="1708267"/>
                  <a:pt x="3319413" y="1706941"/>
                </a:cubicBezTo>
                <a:cubicBezTo>
                  <a:pt x="3323684" y="1705616"/>
                  <a:pt x="3328294" y="1704953"/>
                  <a:pt x="3333243" y="1704953"/>
                </a:cubicBezTo>
                <a:close/>
                <a:moveTo>
                  <a:pt x="2866512" y="1704953"/>
                </a:moveTo>
                <a:cubicBezTo>
                  <a:pt x="2869045" y="1704953"/>
                  <a:pt x="2871593" y="1705174"/>
                  <a:pt x="2874156" y="1705616"/>
                </a:cubicBezTo>
                <a:cubicBezTo>
                  <a:pt x="2876719" y="1706057"/>
                  <a:pt x="2879134" y="1706647"/>
                  <a:pt x="2881403" y="1707383"/>
                </a:cubicBezTo>
                <a:cubicBezTo>
                  <a:pt x="2883670" y="1708120"/>
                  <a:pt x="2885689" y="1708944"/>
                  <a:pt x="2887454" y="1709857"/>
                </a:cubicBezTo>
                <a:cubicBezTo>
                  <a:pt x="2889222" y="1710770"/>
                  <a:pt x="2890385" y="1711507"/>
                  <a:pt x="2890945" y="1712066"/>
                </a:cubicBezTo>
                <a:cubicBezTo>
                  <a:pt x="2891505" y="1712626"/>
                  <a:pt x="2891873" y="1713068"/>
                  <a:pt x="2892049" y="1713392"/>
                </a:cubicBezTo>
                <a:cubicBezTo>
                  <a:pt x="2892226" y="1713716"/>
                  <a:pt x="2892373" y="1714128"/>
                  <a:pt x="2892492" y="1714629"/>
                </a:cubicBezTo>
                <a:cubicBezTo>
                  <a:pt x="2892609" y="1715130"/>
                  <a:pt x="2892698" y="1715734"/>
                  <a:pt x="2892756" y="1716440"/>
                </a:cubicBezTo>
                <a:cubicBezTo>
                  <a:pt x="2892814" y="1717148"/>
                  <a:pt x="2892843" y="1718061"/>
                  <a:pt x="2892843" y="1719180"/>
                </a:cubicBezTo>
                <a:cubicBezTo>
                  <a:pt x="2892843" y="1720240"/>
                  <a:pt x="2892800" y="1721183"/>
                  <a:pt x="2892710" y="1722008"/>
                </a:cubicBezTo>
                <a:cubicBezTo>
                  <a:pt x="2892624" y="1722833"/>
                  <a:pt x="2892492" y="1723525"/>
                  <a:pt x="2892315" y="1724085"/>
                </a:cubicBezTo>
                <a:cubicBezTo>
                  <a:pt x="2892138" y="1724645"/>
                  <a:pt x="2891888" y="1725056"/>
                  <a:pt x="2891563" y="1725322"/>
                </a:cubicBezTo>
                <a:cubicBezTo>
                  <a:pt x="2891238" y="1725587"/>
                  <a:pt x="2890872" y="1725719"/>
                  <a:pt x="2890459" y="1725719"/>
                </a:cubicBezTo>
                <a:cubicBezTo>
                  <a:pt x="2889812" y="1725719"/>
                  <a:pt x="2888796" y="1725307"/>
                  <a:pt x="2887412" y="1724482"/>
                </a:cubicBezTo>
                <a:cubicBezTo>
                  <a:pt x="2886027" y="1723657"/>
                  <a:pt x="2884334" y="1722729"/>
                  <a:pt x="2882330" y="1721699"/>
                </a:cubicBezTo>
                <a:cubicBezTo>
                  <a:pt x="2880328" y="1720668"/>
                  <a:pt x="2877956" y="1719725"/>
                  <a:pt x="2875217" y="1718871"/>
                </a:cubicBezTo>
                <a:cubicBezTo>
                  <a:pt x="2872477" y="1718017"/>
                  <a:pt x="2869398" y="1717590"/>
                  <a:pt x="2865981" y="1717590"/>
                </a:cubicBezTo>
                <a:cubicBezTo>
                  <a:pt x="2862799" y="1717590"/>
                  <a:pt x="2860029" y="1718017"/>
                  <a:pt x="2857675" y="1718871"/>
                </a:cubicBezTo>
                <a:cubicBezTo>
                  <a:pt x="2855317" y="1719725"/>
                  <a:pt x="2853374" y="1720859"/>
                  <a:pt x="2851843" y="1722273"/>
                </a:cubicBezTo>
                <a:cubicBezTo>
                  <a:pt x="2850311" y="1723687"/>
                  <a:pt x="2849163" y="1725366"/>
                  <a:pt x="2848395" y="1727310"/>
                </a:cubicBezTo>
                <a:cubicBezTo>
                  <a:pt x="2847631" y="1729254"/>
                  <a:pt x="2847249" y="1731316"/>
                  <a:pt x="2847249" y="1733495"/>
                </a:cubicBezTo>
                <a:cubicBezTo>
                  <a:pt x="2847249" y="1736677"/>
                  <a:pt x="2847984" y="1739416"/>
                  <a:pt x="2849456" y="1741714"/>
                </a:cubicBezTo>
                <a:cubicBezTo>
                  <a:pt x="2850929" y="1744011"/>
                  <a:pt x="2852887" y="1746044"/>
                  <a:pt x="2855330" y="1747811"/>
                </a:cubicBezTo>
                <a:cubicBezTo>
                  <a:pt x="2857777" y="1749578"/>
                  <a:pt x="2860561" y="1751198"/>
                  <a:pt x="2863683" y="1752672"/>
                </a:cubicBezTo>
                <a:cubicBezTo>
                  <a:pt x="2866806" y="1754144"/>
                  <a:pt x="2869988" y="1755631"/>
                  <a:pt x="2873227" y="1757134"/>
                </a:cubicBezTo>
                <a:cubicBezTo>
                  <a:pt x="2876469" y="1758636"/>
                  <a:pt x="2879651" y="1760285"/>
                  <a:pt x="2882773" y="1762082"/>
                </a:cubicBezTo>
                <a:cubicBezTo>
                  <a:pt x="2885893" y="1763879"/>
                  <a:pt x="2888678" y="1766000"/>
                  <a:pt x="2891121" y="1768444"/>
                </a:cubicBezTo>
                <a:cubicBezTo>
                  <a:pt x="2893565" y="1770889"/>
                  <a:pt x="2895537" y="1773776"/>
                  <a:pt x="2897041" y="1777104"/>
                </a:cubicBezTo>
                <a:cubicBezTo>
                  <a:pt x="2898545" y="1780433"/>
                  <a:pt x="2899293" y="1784365"/>
                  <a:pt x="2899293" y="1788901"/>
                </a:cubicBezTo>
                <a:cubicBezTo>
                  <a:pt x="2899293" y="1794262"/>
                  <a:pt x="2898307" y="1799034"/>
                  <a:pt x="2896334" y="1803217"/>
                </a:cubicBezTo>
                <a:cubicBezTo>
                  <a:pt x="2894361" y="1807400"/>
                  <a:pt x="2891621" y="1810949"/>
                  <a:pt x="2888118" y="1813865"/>
                </a:cubicBezTo>
                <a:cubicBezTo>
                  <a:pt x="2884614" y="1816781"/>
                  <a:pt x="2880489" y="1818976"/>
                  <a:pt x="2875747" y="1820449"/>
                </a:cubicBezTo>
                <a:cubicBezTo>
                  <a:pt x="2871004" y="1821921"/>
                  <a:pt x="2865892" y="1822658"/>
                  <a:pt x="2860412" y="1822658"/>
                </a:cubicBezTo>
                <a:cubicBezTo>
                  <a:pt x="2856586" y="1822658"/>
                  <a:pt x="2853033" y="1822333"/>
                  <a:pt x="2849768" y="1821685"/>
                </a:cubicBezTo>
                <a:cubicBezTo>
                  <a:pt x="2846497" y="1821037"/>
                  <a:pt x="2843582" y="1820243"/>
                  <a:pt x="2841023" y="1819299"/>
                </a:cubicBezTo>
                <a:cubicBezTo>
                  <a:pt x="2838456" y="1818357"/>
                  <a:pt x="2836303" y="1817385"/>
                  <a:pt x="2834567" y="1816384"/>
                </a:cubicBezTo>
                <a:cubicBezTo>
                  <a:pt x="2832830" y="1815382"/>
                  <a:pt x="2831623" y="1814528"/>
                  <a:pt x="2830944" y="1813821"/>
                </a:cubicBezTo>
                <a:cubicBezTo>
                  <a:pt x="2830265" y="1813113"/>
                  <a:pt x="2829766" y="1812215"/>
                  <a:pt x="2829442" y="1811126"/>
                </a:cubicBezTo>
                <a:cubicBezTo>
                  <a:pt x="2829118" y="1810036"/>
                  <a:pt x="2828956" y="1808577"/>
                  <a:pt x="2828956" y="1806751"/>
                </a:cubicBezTo>
                <a:cubicBezTo>
                  <a:pt x="2828956" y="1805456"/>
                  <a:pt x="2829014" y="1804380"/>
                  <a:pt x="2829133" y="1803526"/>
                </a:cubicBezTo>
                <a:cubicBezTo>
                  <a:pt x="2829250" y="1802672"/>
                  <a:pt x="2829427" y="1801980"/>
                  <a:pt x="2829663" y="1801449"/>
                </a:cubicBezTo>
                <a:cubicBezTo>
                  <a:pt x="2829900" y="1800919"/>
                  <a:pt x="2830193" y="1800551"/>
                  <a:pt x="2830546" y="1800345"/>
                </a:cubicBezTo>
                <a:cubicBezTo>
                  <a:pt x="2830899" y="1800139"/>
                  <a:pt x="2831311" y="1800036"/>
                  <a:pt x="2831783" y="1800036"/>
                </a:cubicBezTo>
                <a:cubicBezTo>
                  <a:pt x="2832608" y="1800036"/>
                  <a:pt x="2833771" y="1800536"/>
                  <a:pt x="2835274" y="1801538"/>
                </a:cubicBezTo>
                <a:cubicBezTo>
                  <a:pt x="2836778" y="1802539"/>
                  <a:pt x="2838705" y="1803630"/>
                  <a:pt x="2841065" y="1804807"/>
                </a:cubicBezTo>
                <a:cubicBezTo>
                  <a:pt x="2843420" y="1805986"/>
                  <a:pt x="2846263" y="1807091"/>
                  <a:pt x="2849588" y="1808121"/>
                </a:cubicBezTo>
                <a:cubicBezTo>
                  <a:pt x="2852917" y="1809152"/>
                  <a:pt x="2856761" y="1809667"/>
                  <a:pt x="2861120" y="1809667"/>
                </a:cubicBezTo>
                <a:cubicBezTo>
                  <a:pt x="2864420" y="1809667"/>
                  <a:pt x="2867438" y="1809225"/>
                  <a:pt x="2870179" y="1808343"/>
                </a:cubicBezTo>
                <a:cubicBezTo>
                  <a:pt x="2872918" y="1807458"/>
                  <a:pt x="2875276" y="1806206"/>
                  <a:pt x="2877249" y="1804587"/>
                </a:cubicBezTo>
                <a:cubicBezTo>
                  <a:pt x="2879222" y="1802966"/>
                  <a:pt x="2880740" y="1800978"/>
                  <a:pt x="2881799" y="1798621"/>
                </a:cubicBezTo>
                <a:cubicBezTo>
                  <a:pt x="2882861" y="1796265"/>
                  <a:pt x="2883391" y="1793585"/>
                  <a:pt x="2883391" y="1790581"/>
                </a:cubicBezTo>
                <a:cubicBezTo>
                  <a:pt x="2883391" y="1787340"/>
                  <a:pt x="2882655" y="1784571"/>
                  <a:pt x="2881182" y="1782274"/>
                </a:cubicBezTo>
                <a:cubicBezTo>
                  <a:pt x="2879709" y="1779977"/>
                  <a:pt x="2877765" y="1777959"/>
                  <a:pt x="2875349" y="1776221"/>
                </a:cubicBezTo>
                <a:cubicBezTo>
                  <a:pt x="2872933" y="1774483"/>
                  <a:pt x="2870179" y="1772892"/>
                  <a:pt x="2867086" y="1771449"/>
                </a:cubicBezTo>
                <a:cubicBezTo>
                  <a:pt x="2863992" y="1770006"/>
                  <a:pt x="2860824" y="1768532"/>
                  <a:pt x="2857586" y="1767031"/>
                </a:cubicBezTo>
                <a:cubicBezTo>
                  <a:pt x="2854347" y="1765528"/>
                  <a:pt x="2851192" y="1763865"/>
                  <a:pt x="2848134" y="1762038"/>
                </a:cubicBezTo>
                <a:cubicBezTo>
                  <a:pt x="2845071" y="1760212"/>
                  <a:pt x="2842335" y="1758061"/>
                  <a:pt x="2839918" y="1755587"/>
                </a:cubicBezTo>
                <a:cubicBezTo>
                  <a:pt x="2837497" y="1753113"/>
                  <a:pt x="2835540" y="1750212"/>
                  <a:pt x="2834037" y="1746883"/>
                </a:cubicBezTo>
                <a:cubicBezTo>
                  <a:pt x="2832533" y="1743555"/>
                  <a:pt x="2831783" y="1739563"/>
                  <a:pt x="2831783" y="1734909"/>
                </a:cubicBezTo>
                <a:cubicBezTo>
                  <a:pt x="2831783" y="1730137"/>
                  <a:pt x="2832651" y="1725881"/>
                  <a:pt x="2834392" y="1722140"/>
                </a:cubicBezTo>
                <a:cubicBezTo>
                  <a:pt x="2836130" y="1718399"/>
                  <a:pt x="2838547" y="1715262"/>
                  <a:pt x="2841638" y="1712729"/>
                </a:cubicBezTo>
                <a:cubicBezTo>
                  <a:pt x="2844734" y="1710196"/>
                  <a:pt x="2848410" y="1708267"/>
                  <a:pt x="2852684" y="1706941"/>
                </a:cubicBezTo>
                <a:cubicBezTo>
                  <a:pt x="2856952" y="1705616"/>
                  <a:pt x="2861563" y="1704953"/>
                  <a:pt x="2866512" y="1704953"/>
                </a:cubicBezTo>
                <a:close/>
                <a:moveTo>
                  <a:pt x="2390260" y="1704953"/>
                </a:moveTo>
                <a:cubicBezTo>
                  <a:pt x="2392793" y="1704953"/>
                  <a:pt x="2395341" y="1705174"/>
                  <a:pt x="2397904" y="1705616"/>
                </a:cubicBezTo>
                <a:cubicBezTo>
                  <a:pt x="2400467" y="1706057"/>
                  <a:pt x="2402882" y="1706647"/>
                  <a:pt x="2405151" y="1707383"/>
                </a:cubicBezTo>
                <a:cubicBezTo>
                  <a:pt x="2407418" y="1708120"/>
                  <a:pt x="2409436" y="1708944"/>
                  <a:pt x="2411203" y="1709857"/>
                </a:cubicBezTo>
                <a:cubicBezTo>
                  <a:pt x="2412971" y="1710770"/>
                  <a:pt x="2414134" y="1711507"/>
                  <a:pt x="2414695" y="1712066"/>
                </a:cubicBezTo>
                <a:cubicBezTo>
                  <a:pt x="2415254" y="1712626"/>
                  <a:pt x="2415622" y="1713068"/>
                  <a:pt x="2415798" y="1713392"/>
                </a:cubicBezTo>
                <a:cubicBezTo>
                  <a:pt x="2415975" y="1713716"/>
                  <a:pt x="2416122" y="1714128"/>
                  <a:pt x="2416241" y="1714629"/>
                </a:cubicBezTo>
                <a:cubicBezTo>
                  <a:pt x="2416359" y="1715130"/>
                  <a:pt x="2416448" y="1715734"/>
                  <a:pt x="2416505" y="1716440"/>
                </a:cubicBezTo>
                <a:cubicBezTo>
                  <a:pt x="2416566" y="1717148"/>
                  <a:pt x="2416594" y="1718061"/>
                  <a:pt x="2416594" y="1719180"/>
                </a:cubicBezTo>
                <a:cubicBezTo>
                  <a:pt x="2416594" y="1720240"/>
                  <a:pt x="2416550" y="1721183"/>
                  <a:pt x="2416462" y="1722008"/>
                </a:cubicBezTo>
                <a:cubicBezTo>
                  <a:pt x="2416373" y="1722833"/>
                  <a:pt x="2416241" y="1723525"/>
                  <a:pt x="2416063" y="1724085"/>
                </a:cubicBezTo>
                <a:cubicBezTo>
                  <a:pt x="2415888" y="1724645"/>
                  <a:pt x="2415637" y="1725056"/>
                  <a:pt x="2415314" y="1725322"/>
                </a:cubicBezTo>
                <a:cubicBezTo>
                  <a:pt x="2414989" y="1725587"/>
                  <a:pt x="2414621" y="1725719"/>
                  <a:pt x="2414207" y="1725719"/>
                </a:cubicBezTo>
                <a:cubicBezTo>
                  <a:pt x="2413561" y="1725719"/>
                  <a:pt x="2412545" y="1725307"/>
                  <a:pt x="2411159" y="1724482"/>
                </a:cubicBezTo>
                <a:cubicBezTo>
                  <a:pt x="2409775" y="1723657"/>
                  <a:pt x="2408081" y="1722729"/>
                  <a:pt x="2406078" y="1721699"/>
                </a:cubicBezTo>
                <a:cubicBezTo>
                  <a:pt x="2404075" y="1720668"/>
                  <a:pt x="2401704" y="1719725"/>
                  <a:pt x="2398964" y="1718871"/>
                </a:cubicBezTo>
                <a:cubicBezTo>
                  <a:pt x="2396225" y="1718017"/>
                  <a:pt x="2393146" y="1717590"/>
                  <a:pt x="2389729" y="1717590"/>
                </a:cubicBezTo>
                <a:cubicBezTo>
                  <a:pt x="2386548" y="1717590"/>
                  <a:pt x="2383779" y="1718017"/>
                  <a:pt x="2381424" y="1718871"/>
                </a:cubicBezTo>
                <a:cubicBezTo>
                  <a:pt x="2379068" y="1719725"/>
                  <a:pt x="2377123" y="1720859"/>
                  <a:pt x="2375591" y="1722273"/>
                </a:cubicBezTo>
                <a:cubicBezTo>
                  <a:pt x="2374059" y="1723687"/>
                  <a:pt x="2372911" y="1725366"/>
                  <a:pt x="2372145" y="1727310"/>
                </a:cubicBezTo>
                <a:cubicBezTo>
                  <a:pt x="2371380" y="1729254"/>
                  <a:pt x="2370997" y="1731316"/>
                  <a:pt x="2370997" y="1733495"/>
                </a:cubicBezTo>
                <a:cubicBezTo>
                  <a:pt x="2370997" y="1736677"/>
                  <a:pt x="2371732" y="1739416"/>
                  <a:pt x="2373207" y="1741714"/>
                </a:cubicBezTo>
                <a:cubicBezTo>
                  <a:pt x="2374677" y="1744011"/>
                  <a:pt x="2376637" y="1746044"/>
                  <a:pt x="2379081" y="1747811"/>
                </a:cubicBezTo>
                <a:cubicBezTo>
                  <a:pt x="2381526" y="1749578"/>
                  <a:pt x="2384310" y="1751198"/>
                  <a:pt x="2387432" y="1752672"/>
                </a:cubicBezTo>
                <a:cubicBezTo>
                  <a:pt x="2390555" y="1754144"/>
                  <a:pt x="2393735" y="1755631"/>
                  <a:pt x="2396976" y="1757134"/>
                </a:cubicBezTo>
                <a:cubicBezTo>
                  <a:pt x="2400217" y="1758636"/>
                  <a:pt x="2403397" y="1760285"/>
                  <a:pt x="2406520" y="1762082"/>
                </a:cubicBezTo>
                <a:cubicBezTo>
                  <a:pt x="2409641" y="1763879"/>
                  <a:pt x="2412426" y="1766000"/>
                  <a:pt x="2414870" y="1768444"/>
                </a:cubicBezTo>
                <a:cubicBezTo>
                  <a:pt x="2417316" y="1770889"/>
                  <a:pt x="2419290" y="1773776"/>
                  <a:pt x="2420793" y="1777104"/>
                </a:cubicBezTo>
                <a:cubicBezTo>
                  <a:pt x="2422294" y="1780433"/>
                  <a:pt x="2423046" y="1784365"/>
                  <a:pt x="2423046" y="1788901"/>
                </a:cubicBezTo>
                <a:cubicBezTo>
                  <a:pt x="2423046" y="1794262"/>
                  <a:pt x="2422059" y="1799034"/>
                  <a:pt x="2420084" y="1803217"/>
                </a:cubicBezTo>
                <a:cubicBezTo>
                  <a:pt x="2418112" y="1807400"/>
                  <a:pt x="2415371" y="1810949"/>
                  <a:pt x="2411866" y="1813865"/>
                </a:cubicBezTo>
                <a:cubicBezTo>
                  <a:pt x="2408360" y="1816781"/>
                  <a:pt x="2404237" y="1818976"/>
                  <a:pt x="2399494" y="1820449"/>
                </a:cubicBezTo>
                <a:cubicBezTo>
                  <a:pt x="2394752" y="1821921"/>
                  <a:pt x="2389641" y="1822658"/>
                  <a:pt x="2384163" y="1822658"/>
                </a:cubicBezTo>
                <a:cubicBezTo>
                  <a:pt x="2380333" y="1822658"/>
                  <a:pt x="2376783" y="1822333"/>
                  <a:pt x="2373515" y="1821685"/>
                </a:cubicBezTo>
                <a:cubicBezTo>
                  <a:pt x="2370245" y="1821037"/>
                  <a:pt x="2367329" y="1820243"/>
                  <a:pt x="2364767" y="1819299"/>
                </a:cubicBezTo>
                <a:cubicBezTo>
                  <a:pt x="2362206" y="1818357"/>
                  <a:pt x="2360055" y="1817385"/>
                  <a:pt x="2358318" y="1816384"/>
                </a:cubicBezTo>
                <a:cubicBezTo>
                  <a:pt x="2356581" y="1815382"/>
                  <a:pt x="2355373" y="1814528"/>
                  <a:pt x="2354694" y="1813821"/>
                </a:cubicBezTo>
                <a:cubicBezTo>
                  <a:pt x="2354017" y="1813113"/>
                  <a:pt x="2353517" y="1812215"/>
                  <a:pt x="2353193" y="1811126"/>
                </a:cubicBezTo>
                <a:cubicBezTo>
                  <a:pt x="2352870" y="1810036"/>
                  <a:pt x="2352706" y="1808577"/>
                  <a:pt x="2352706" y="1806751"/>
                </a:cubicBezTo>
                <a:cubicBezTo>
                  <a:pt x="2352706" y="1805456"/>
                  <a:pt x="2352766" y="1804380"/>
                  <a:pt x="2352884" y="1803526"/>
                </a:cubicBezTo>
                <a:cubicBezTo>
                  <a:pt x="2353002" y="1802672"/>
                  <a:pt x="2353179" y="1801980"/>
                  <a:pt x="2353415" y="1801449"/>
                </a:cubicBezTo>
                <a:cubicBezTo>
                  <a:pt x="2353649" y="1800919"/>
                  <a:pt x="2353944" y="1800551"/>
                  <a:pt x="2354298" y="1800345"/>
                </a:cubicBezTo>
                <a:cubicBezTo>
                  <a:pt x="2354652" y="1800139"/>
                  <a:pt x="2355063" y="1800036"/>
                  <a:pt x="2355535" y="1800036"/>
                </a:cubicBezTo>
                <a:cubicBezTo>
                  <a:pt x="2356358" y="1800036"/>
                  <a:pt x="2357524" y="1800536"/>
                  <a:pt x="2359025" y="1801538"/>
                </a:cubicBezTo>
                <a:cubicBezTo>
                  <a:pt x="2360527" y="1802539"/>
                  <a:pt x="2362455" y="1803630"/>
                  <a:pt x="2364812" y="1804807"/>
                </a:cubicBezTo>
                <a:cubicBezTo>
                  <a:pt x="2367169" y="1805986"/>
                  <a:pt x="2370009" y="1807091"/>
                  <a:pt x="2373337" y="1808121"/>
                </a:cubicBezTo>
                <a:cubicBezTo>
                  <a:pt x="2376666" y="1809152"/>
                  <a:pt x="2380510" y="1809667"/>
                  <a:pt x="2384869" y="1809667"/>
                </a:cubicBezTo>
                <a:cubicBezTo>
                  <a:pt x="2388169" y="1809667"/>
                  <a:pt x="2391188" y="1809225"/>
                  <a:pt x="2393927" y="1808343"/>
                </a:cubicBezTo>
                <a:cubicBezTo>
                  <a:pt x="2396667" y="1807458"/>
                  <a:pt x="2399023" y="1806206"/>
                  <a:pt x="2400996" y="1804587"/>
                </a:cubicBezTo>
                <a:cubicBezTo>
                  <a:pt x="2402971" y="1802966"/>
                  <a:pt x="2404487" y="1800978"/>
                  <a:pt x="2405548" y="1798621"/>
                </a:cubicBezTo>
                <a:cubicBezTo>
                  <a:pt x="2406608" y="1796265"/>
                  <a:pt x="2407138" y="1793585"/>
                  <a:pt x="2407138" y="1790581"/>
                </a:cubicBezTo>
                <a:cubicBezTo>
                  <a:pt x="2407138" y="1787340"/>
                  <a:pt x="2406402" y="1784571"/>
                  <a:pt x="2404930" y="1782274"/>
                </a:cubicBezTo>
                <a:cubicBezTo>
                  <a:pt x="2403456" y="1779977"/>
                  <a:pt x="2401512" y="1777959"/>
                  <a:pt x="2399097" y="1776221"/>
                </a:cubicBezTo>
                <a:cubicBezTo>
                  <a:pt x="2396682" y="1774483"/>
                  <a:pt x="2393927" y="1772892"/>
                  <a:pt x="2390835" y="1771449"/>
                </a:cubicBezTo>
                <a:cubicBezTo>
                  <a:pt x="2387741" y="1770006"/>
                  <a:pt x="2384575" y="1768532"/>
                  <a:pt x="2381335" y="1767031"/>
                </a:cubicBezTo>
                <a:cubicBezTo>
                  <a:pt x="2378096" y="1765528"/>
                  <a:pt x="2374942" y="1763865"/>
                  <a:pt x="2371880" y="1762038"/>
                </a:cubicBezTo>
                <a:cubicBezTo>
                  <a:pt x="2368816" y="1760212"/>
                  <a:pt x="2366078" y="1758061"/>
                  <a:pt x="2363663" y="1755587"/>
                </a:cubicBezTo>
                <a:cubicBezTo>
                  <a:pt x="2361248" y="1753113"/>
                  <a:pt x="2359289" y="1750212"/>
                  <a:pt x="2357787" y="1746883"/>
                </a:cubicBezTo>
                <a:cubicBezTo>
                  <a:pt x="2356285" y="1743555"/>
                  <a:pt x="2355535" y="1739563"/>
                  <a:pt x="2355535" y="1734909"/>
                </a:cubicBezTo>
                <a:cubicBezTo>
                  <a:pt x="2355535" y="1730137"/>
                  <a:pt x="2356402" y="1725881"/>
                  <a:pt x="2358141" y="1722140"/>
                </a:cubicBezTo>
                <a:cubicBezTo>
                  <a:pt x="2359879" y="1718399"/>
                  <a:pt x="2362294" y="1715262"/>
                  <a:pt x="2365386" y="1712729"/>
                </a:cubicBezTo>
                <a:cubicBezTo>
                  <a:pt x="2368477" y="1710196"/>
                  <a:pt x="2372160" y="1708267"/>
                  <a:pt x="2376431" y="1706941"/>
                </a:cubicBezTo>
                <a:cubicBezTo>
                  <a:pt x="2380701" y="1705616"/>
                  <a:pt x="2385312" y="1704953"/>
                  <a:pt x="2390260" y="1704953"/>
                </a:cubicBezTo>
                <a:close/>
                <a:moveTo>
                  <a:pt x="1923542" y="1704953"/>
                </a:moveTo>
                <a:cubicBezTo>
                  <a:pt x="1926075" y="1704953"/>
                  <a:pt x="1928623" y="1705174"/>
                  <a:pt x="1931186" y="1705616"/>
                </a:cubicBezTo>
                <a:cubicBezTo>
                  <a:pt x="1933749" y="1706057"/>
                  <a:pt x="1936164" y="1706647"/>
                  <a:pt x="1938432" y="1707383"/>
                </a:cubicBezTo>
                <a:cubicBezTo>
                  <a:pt x="1940700" y="1708120"/>
                  <a:pt x="1942718" y="1708944"/>
                  <a:pt x="1944485" y="1709857"/>
                </a:cubicBezTo>
                <a:cubicBezTo>
                  <a:pt x="1946252" y="1710770"/>
                  <a:pt x="1947416" y="1711507"/>
                  <a:pt x="1947975" y="1712066"/>
                </a:cubicBezTo>
                <a:cubicBezTo>
                  <a:pt x="1948535" y="1712626"/>
                  <a:pt x="1948904" y="1713068"/>
                  <a:pt x="1949080" y="1713392"/>
                </a:cubicBezTo>
                <a:cubicBezTo>
                  <a:pt x="1949257" y="1713716"/>
                  <a:pt x="1949404" y="1714128"/>
                  <a:pt x="1949521" y="1714629"/>
                </a:cubicBezTo>
                <a:cubicBezTo>
                  <a:pt x="1949640" y="1715130"/>
                  <a:pt x="1949727" y="1715734"/>
                  <a:pt x="1949787" y="1716440"/>
                </a:cubicBezTo>
                <a:cubicBezTo>
                  <a:pt x="1949846" y="1717148"/>
                  <a:pt x="1949876" y="1718061"/>
                  <a:pt x="1949876" y="1719180"/>
                </a:cubicBezTo>
                <a:cubicBezTo>
                  <a:pt x="1949876" y="1720240"/>
                  <a:pt x="1949831" y="1721183"/>
                  <a:pt x="1949743" y="1722008"/>
                </a:cubicBezTo>
                <a:cubicBezTo>
                  <a:pt x="1949654" y="1722833"/>
                  <a:pt x="1949521" y="1723525"/>
                  <a:pt x="1949345" y="1724085"/>
                </a:cubicBezTo>
                <a:cubicBezTo>
                  <a:pt x="1949168" y="1724645"/>
                  <a:pt x="1948918" y="1725056"/>
                  <a:pt x="1948594" y="1725322"/>
                </a:cubicBezTo>
                <a:cubicBezTo>
                  <a:pt x="1948269" y="1725587"/>
                  <a:pt x="1947901" y="1725719"/>
                  <a:pt x="1947489" y="1725719"/>
                </a:cubicBezTo>
                <a:cubicBezTo>
                  <a:pt x="1946841" y="1725719"/>
                  <a:pt x="1945824" y="1725307"/>
                  <a:pt x="1944441" y="1724482"/>
                </a:cubicBezTo>
                <a:cubicBezTo>
                  <a:pt x="1943056" y="1723657"/>
                  <a:pt x="1941363" y="1722729"/>
                  <a:pt x="1939360" y="1721699"/>
                </a:cubicBezTo>
                <a:cubicBezTo>
                  <a:pt x="1937356" y="1720668"/>
                  <a:pt x="1934985" y="1719725"/>
                  <a:pt x="1932247" y="1718871"/>
                </a:cubicBezTo>
                <a:cubicBezTo>
                  <a:pt x="1929507" y="1718017"/>
                  <a:pt x="1926429" y="1717590"/>
                  <a:pt x="1923012" y="1717590"/>
                </a:cubicBezTo>
                <a:cubicBezTo>
                  <a:pt x="1919830" y="1717590"/>
                  <a:pt x="1917062" y="1718017"/>
                  <a:pt x="1914705" y="1718871"/>
                </a:cubicBezTo>
                <a:cubicBezTo>
                  <a:pt x="1912349" y="1719725"/>
                  <a:pt x="1910405" y="1720859"/>
                  <a:pt x="1908873" y="1722273"/>
                </a:cubicBezTo>
                <a:cubicBezTo>
                  <a:pt x="1907341" y="1723687"/>
                  <a:pt x="1906193" y="1725366"/>
                  <a:pt x="1905427" y="1727310"/>
                </a:cubicBezTo>
                <a:cubicBezTo>
                  <a:pt x="1904661" y="1729254"/>
                  <a:pt x="1904278" y="1731316"/>
                  <a:pt x="1904278" y="1733495"/>
                </a:cubicBezTo>
                <a:cubicBezTo>
                  <a:pt x="1904278" y="1736677"/>
                  <a:pt x="1905015" y="1739416"/>
                  <a:pt x="1906487" y="1741714"/>
                </a:cubicBezTo>
                <a:cubicBezTo>
                  <a:pt x="1907960" y="1744011"/>
                  <a:pt x="1909919" y="1746044"/>
                  <a:pt x="1912364" y="1747811"/>
                </a:cubicBezTo>
                <a:cubicBezTo>
                  <a:pt x="1914809" y="1749578"/>
                  <a:pt x="1917592" y="1751198"/>
                  <a:pt x="1920715" y="1752672"/>
                </a:cubicBezTo>
                <a:cubicBezTo>
                  <a:pt x="1923837" y="1754144"/>
                  <a:pt x="1927018" y="1755631"/>
                  <a:pt x="1930258" y="1757134"/>
                </a:cubicBezTo>
                <a:cubicBezTo>
                  <a:pt x="1933497" y="1758636"/>
                  <a:pt x="1936679" y="1760285"/>
                  <a:pt x="1939801" y="1762082"/>
                </a:cubicBezTo>
                <a:cubicBezTo>
                  <a:pt x="1942923" y="1763879"/>
                  <a:pt x="1945707" y="1766000"/>
                  <a:pt x="1948152" y="1768444"/>
                </a:cubicBezTo>
                <a:cubicBezTo>
                  <a:pt x="1950596" y="1770889"/>
                  <a:pt x="1952571" y="1773776"/>
                  <a:pt x="1954073" y="1777104"/>
                </a:cubicBezTo>
                <a:cubicBezTo>
                  <a:pt x="1955575" y="1780433"/>
                  <a:pt x="1956325" y="1784365"/>
                  <a:pt x="1956325" y="1788901"/>
                </a:cubicBezTo>
                <a:cubicBezTo>
                  <a:pt x="1956325" y="1794262"/>
                  <a:pt x="1955339" y="1799034"/>
                  <a:pt x="1953365" y="1803217"/>
                </a:cubicBezTo>
                <a:cubicBezTo>
                  <a:pt x="1951392" y="1807400"/>
                  <a:pt x="1948653" y="1810949"/>
                  <a:pt x="1945147" y="1813865"/>
                </a:cubicBezTo>
                <a:cubicBezTo>
                  <a:pt x="1941642" y="1816781"/>
                  <a:pt x="1937519" y="1818976"/>
                  <a:pt x="1932776" y="1820449"/>
                </a:cubicBezTo>
                <a:cubicBezTo>
                  <a:pt x="1928034" y="1821921"/>
                  <a:pt x="1922923" y="1822658"/>
                  <a:pt x="1917446" y="1822658"/>
                </a:cubicBezTo>
                <a:cubicBezTo>
                  <a:pt x="1913615" y="1822658"/>
                  <a:pt x="1910066" y="1822333"/>
                  <a:pt x="1906797" y="1821685"/>
                </a:cubicBezTo>
                <a:cubicBezTo>
                  <a:pt x="1903527" y="1821037"/>
                  <a:pt x="1900611" y="1820243"/>
                  <a:pt x="1898049" y="1819299"/>
                </a:cubicBezTo>
                <a:cubicBezTo>
                  <a:pt x="1895486" y="1818357"/>
                  <a:pt x="1893336" y="1817385"/>
                  <a:pt x="1891599" y="1816384"/>
                </a:cubicBezTo>
                <a:cubicBezTo>
                  <a:pt x="1889860" y="1815382"/>
                  <a:pt x="1888653" y="1814528"/>
                  <a:pt x="1887975" y="1813821"/>
                </a:cubicBezTo>
                <a:cubicBezTo>
                  <a:pt x="1887297" y="1813113"/>
                  <a:pt x="1886796" y="1812215"/>
                  <a:pt x="1886472" y="1811126"/>
                </a:cubicBezTo>
                <a:cubicBezTo>
                  <a:pt x="1886149" y="1810036"/>
                  <a:pt x="1885987" y="1808577"/>
                  <a:pt x="1885987" y="1806751"/>
                </a:cubicBezTo>
                <a:cubicBezTo>
                  <a:pt x="1885987" y="1805456"/>
                  <a:pt x="1886045" y="1804380"/>
                  <a:pt x="1886164" y="1803526"/>
                </a:cubicBezTo>
                <a:cubicBezTo>
                  <a:pt x="1886281" y="1802672"/>
                  <a:pt x="1886458" y="1801980"/>
                  <a:pt x="1886694" y="1801449"/>
                </a:cubicBezTo>
                <a:cubicBezTo>
                  <a:pt x="1886929" y="1800919"/>
                  <a:pt x="1887224" y="1800551"/>
                  <a:pt x="1887577" y="1800345"/>
                </a:cubicBezTo>
                <a:cubicBezTo>
                  <a:pt x="1887931" y="1800139"/>
                  <a:pt x="1888343" y="1800036"/>
                  <a:pt x="1888814" y="1800036"/>
                </a:cubicBezTo>
                <a:cubicBezTo>
                  <a:pt x="1889639" y="1800036"/>
                  <a:pt x="1890803" y="1800536"/>
                  <a:pt x="1892304" y="1801538"/>
                </a:cubicBezTo>
                <a:cubicBezTo>
                  <a:pt x="1893807" y="1802539"/>
                  <a:pt x="1895736" y="1803630"/>
                  <a:pt x="1898093" y="1804807"/>
                </a:cubicBezTo>
                <a:cubicBezTo>
                  <a:pt x="1900449" y="1805986"/>
                  <a:pt x="1903291" y="1807091"/>
                  <a:pt x="1906620" y="1808121"/>
                </a:cubicBezTo>
                <a:cubicBezTo>
                  <a:pt x="1909948" y="1809152"/>
                  <a:pt x="1913792" y="1809667"/>
                  <a:pt x="1918152" y="1809667"/>
                </a:cubicBezTo>
                <a:cubicBezTo>
                  <a:pt x="1921451" y="1809667"/>
                  <a:pt x="1924470" y="1809225"/>
                  <a:pt x="1927209" y="1808343"/>
                </a:cubicBezTo>
                <a:cubicBezTo>
                  <a:pt x="1929949" y="1807458"/>
                  <a:pt x="1932305" y="1806206"/>
                  <a:pt x="1934279" y="1804587"/>
                </a:cubicBezTo>
                <a:cubicBezTo>
                  <a:pt x="1936252" y="1802966"/>
                  <a:pt x="1937769" y="1800978"/>
                  <a:pt x="1938830" y="1798621"/>
                </a:cubicBezTo>
                <a:cubicBezTo>
                  <a:pt x="1939890" y="1796265"/>
                  <a:pt x="1940420" y="1793585"/>
                  <a:pt x="1940420" y="1790581"/>
                </a:cubicBezTo>
                <a:cubicBezTo>
                  <a:pt x="1940420" y="1787340"/>
                  <a:pt x="1939684" y="1784571"/>
                  <a:pt x="1938211" y="1782274"/>
                </a:cubicBezTo>
                <a:cubicBezTo>
                  <a:pt x="1936738" y="1779977"/>
                  <a:pt x="1934794" y="1777959"/>
                  <a:pt x="1932379" y="1776221"/>
                </a:cubicBezTo>
                <a:cubicBezTo>
                  <a:pt x="1929964" y="1774483"/>
                  <a:pt x="1927209" y="1772892"/>
                  <a:pt x="1924117" y="1771449"/>
                </a:cubicBezTo>
                <a:cubicBezTo>
                  <a:pt x="1921024" y="1770006"/>
                  <a:pt x="1917857" y="1768532"/>
                  <a:pt x="1914617" y="1767031"/>
                </a:cubicBezTo>
                <a:cubicBezTo>
                  <a:pt x="1911377" y="1765528"/>
                  <a:pt x="1908226" y="1763865"/>
                  <a:pt x="1905162" y="1762038"/>
                </a:cubicBezTo>
                <a:cubicBezTo>
                  <a:pt x="1902099" y="1760212"/>
                  <a:pt x="1899359" y="1758061"/>
                  <a:pt x="1896944" y="1755587"/>
                </a:cubicBezTo>
                <a:cubicBezTo>
                  <a:pt x="1894528" y="1753113"/>
                  <a:pt x="1892570" y="1750212"/>
                  <a:pt x="1891068" y="1746883"/>
                </a:cubicBezTo>
                <a:cubicBezTo>
                  <a:pt x="1889565" y="1743555"/>
                  <a:pt x="1888814" y="1739563"/>
                  <a:pt x="1888814" y="1734909"/>
                </a:cubicBezTo>
                <a:cubicBezTo>
                  <a:pt x="1888814" y="1730137"/>
                  <a:pt x="1889683" y="1725881"/>
                  <a:pt x="1891421" y="1722140"/>
                </a:cubicBezTo>
                <a:cubicBezTo>
                  <a:pt x="1893159" y="1718399"/>
                  <a:pt x="1895575" y="1715262"/>
                  <a:pt x="1898668" y="1712729"/>
                </a:cubicBezTo>
                <a:cubicBezTo>
                  <a:pt x="1901760" y="1710196"/>
                  <a:pt x="1905442" y="1708267"/>
                  <a:pt x="1909713" y="1706941"/>
                </a:cubicBezTo>
                <a:cubicBezTo>
                  <a:pt x="1913984" y="1705616"/>
                  <a:pt x="1918594" y="1704953"/>
                  <a:pt x="1923542" y="1704953"/>
                </a:cubicBezTo>
                <a:close/>
                <a:moveTo>
                  <a:pt x="1447285" y="1704953"/>
                </a:moveTo>
                <a:cubicBezTo>
                  <a:pt x="1449820" y="1704953"/>
                  <a:pt x="1452368" y="1705174"/>
                  <a:pt x="1454931" y="1705616"/>
                </a:cubicBezTo>
                <a:cubicBezTo>
                  <a:pt x="1457494" y="1706057"/>
                  <a:pt x="1459910" y="1706647"/>
                  <a:pt x="1462175" y="1707383"/>
                </a:cubicBezTo>
                <a:cubicBezTo>
                  <a:pt x="1464443" y="1708120"/>
                  <a:pt x="1466461" y="1708944"/>
                  <a:pt x="1468230" y="1709857"/>
                </a:cubicBezTo>
                <a:cubicBezTo>
                  <a:pt x="1469997" y="1710770"/>
                  <a:pt x="1471161" y="1711507"/>
                  <a:pt x="1471721" y="1712066"/>
                </a:cubicBezTo>
                <a:cubicBezTo>
                  <a:pt x="1472280" y="1712626"/>
                  <a:pt x="1472648" y="1713068"/>
                  <a:pt x="1472825" y="1713392"/>
                </a:cubicBezTo>
                <a:cubicBezTo>
                  <a:pt x="1473001" y="1713716"/>
                  <a:pt x="1473148" y="1714128"/>
                  <a:pt x="1473266" y="1714629"/>
                </a:cubicBezTo>
                <a:cubicBezTo>
                  <a:pt x="1473384" y="1715130"/>
                  <a:pt x="1473473" y="1715734"/>
                  <a:pt x="1473532" y="1716440"/>
                </a:cubicBezTo>
                <a:cubicBezTo>
                  <a:pt x="1473591" y="1717148"/>
                  <a:pt x="1473621" y="1718061"/>
                  <a:pt x="1473621" y="1719180"/>
                </a:cubicBezTo>
                <a:cubicBezTo>
                  <a:pt x="1473621" y="1720240"/>
                  <a:pt x="1473576" y="1721183"/>
                  <a:pt x="1473488" y="1722008"/>
                </a:cubicBezTo>
                <a:cubicBezTo>
                  <a:pt x="1473399" y="1722833"/>
                  <a:pt x="1473266" y="1723525"/>
                  <a:pt x="1473090" y="1724085"/>
                </a:cubicBezTo>
                <a:cubicBezTo>
                  <a:pt x="1472914" y="1724645"/>
                  <a:pt x="1472663" y="1725056"/>
                  <a:pt x="1472339" y="1725322"/>
                </a:cubicBezTo>
                <a:cubicBezTo>
                  <a:pt x="1472014" y="1725587"/>
                  <a:pt x="1471647" y="1725719"/>
                  <a:pt x="1471234" y="1725719"/>
                </a:cubicBezTo>
                <a:cubicBezTo>
                  <a:pt x="1470586" y="1725719"/>
                  <a:pt x="1469571" y="1725307"/>
                  <a:pt x="1468184" y="1724482"/>
                </a:cubicBezTo>
                <a:cubicBezTo>
                  <a:pt x="1466800" y="1723657"/>
                  <a:pt x="1465107" y="1722729"/>
                  <a:pt x="1463105" y="1721699"/>
                </a:cubicBezTo>
                <a:cubicBezTo>
                  <a:pt x="1461100" y="1720668"/>
                  <a:pt x="1458730" y="1719725"/>
                  <a:pt x="1455992" y="1718871"/>
                </a:cubicBezTo>
                <a:cubicBezTo>
                  <a:pt x="1453252" y="1718017"/>
                  <a:pt x="1450174" y="1717590"/>
                  <a:pt x="1446756" y="1717590"/>
                </a:cubicBezTo>
                <a:cubicBezTo>
                  <a:pt x="1443575" y="1717590"/>
                  <a:pt x="1440807" y="1718017"/>
                  <a:pt x="1438450" y="1718871"/>
                </a:cubicBezTo>
                <a:cubicBezTo>
                  <a:pt x="1436094" y="1719725"/>
                  <a:pt x="1434149" y="1720859"/>
                  <a:pt x="1432618" y="1722273"/>
                </a:cubicBezTo>
                <a:cubicBezTo>
                  <a:pt x="1431086" y="1723687"/>
                  <a:pt x="1429936" y="1725366"/>
                  <a:pt x="1429170" y="1727310"/>
                </a:cubicBezTo>
                <a:cubicBezTo>
                  <a:pt x="1428405" y="1729254"/>
                  <a:pt x="1428022" y="1731316"/>
                  <a:pt x="1428022" y="1733495"/>
                </a:cubicBezTo>
                <a:cubicBezTo>
                  <a:pt x="1428022" y="1736677"/>
                  <a:pt x="1428759" y="1739416"/>
                  <a:pt x="1430231" y="1741714"/>
                </a:cubicBezTo>
                <a:cubicBezTo>
                  <a:pt x="1431704" y="1744011"/>
                  <a:pt x="1433663" y="1746044"/>
                  <a:pt x="1436108" y="1747811"/>
                </a:cubicBezTo>
                <a:cubicBezTo>
                  <a:pt x="1438554" y="1749578"/>
                  <a:pt x="1441337" y="1751198"/>
                  <a:pt x="1444459" y="1752672"/>
                </a:cubicBezTo>
                <a:cubicBezTo>
                  <a:pt x="1447581" y="1754144"/>
                  <a:pt x="1450763" y="1755631"/>
                  <a:pt x="1454003" y="1757134"/>
                </a:cubicBezTo>
                <a:cubicBezTo>
                  <a:pt x="1457243" y="1758636"/>
                  <a:pt x="1460423" y="1760285"/>
                  <a:pt x="1463545" y="1762082"/>
                </a:cubicBezTo>
                <a:cubicBezTo>
                  <a:pt x="1466668" y="1763879"/>
                  <a:pt x="1469452" y="1766000"/>
                  <a:pt x="1471897" y="1768444"/>
                </a:cubicBezTo>
                <a:cubicBezTo>
                  <a:pt x="1474341" y="1770889"/>
                  <a:pt x="1476315" y="1773776"/>
                  <a:pt x="1477817" y="1777104"/>
                </a:cubicBezTo>
                <a:cubicBezTo>
                  <a:pt x="1479319" y="1780433"/>
                  <a:pt x="1480070" y="1784365"/>
                  <a:pt x="1480070" y="1788901"/>
                </a:cubicBezTo>
                <a:cubicBezTo>
                  <a:pt x="1480070" y="1794262"/>
                  <a:pt x="1479085" y="1799034"/>
                  <a:pt x="1477110" y="1803217"/>
                </a:cubicBezTo>
                <a:cubicBezTo>
                  <a:pt x="1475137" y="1807400"/>
                  <a:pt x="1472398" y="1810949"/>
                  <a:pt x="1468893" y="1813865"/>
                </a:cubicBezTo>
                <a:cubicBezTo>
                  <a:pt x="1465386" y="1816781"/>
                  <a:pt x="1461264" y="1818976"/>
                  <a:pt x="1456521" y="1820449"/>
                </a:cubicBezTo>
                <a:cubicBezTo>
                  <a:pt x="1451779" y="1821921"/>
                  <a:pt x="1446668" y="1822658"/>
                  <a:pt x="1441190" y="1822658"/>
                </a:cubicBezTo>
                <a:cubicBezTo>
                  <a:pt x="1437361" y="1822658"/>
                  <a:pt x="1433811" y="1822333"/>
                  <a:pt x="1430540" y="1821685"/>
                </a:cubicBezTo>
                <a:cubicBezTo>
                  <a:pt x="1427271" y="1821037"/>
                  <a:pt x="1424354" y="1820243"/>
                  <a:pt x="1421791" y="1819299"/>
                </a:cubicBezTo>
                <a:cubicBezTo>
                  <a:pt x="1419229" y="1818357"/>
                  <a:pt x="1417079" y="1817385"/>
                  <a:pt x="1415342" y="1816384"/>
                </a:cubicBezTo>
                <a:cubicBezTo>
                  <a:pt x="1413603" y="1815382"/>
                  <a:pt x="1412395" y="1814528"/>
                  <a:pt x="1411718" y="1813821"/>
                </a:cubicBezTo>
                <a:cubicBezTo>
                  <a:pt x="1411040" y="1813113"/>
                  <a:pt x="1410540" y="1812215"/>
                  <a:pt x="1410215" y="1811126"/>
                </a:cubicBezTo>
                <a:cubicBezTo>
                  <a:pt x="1409892" y="1810036"/>
                  <a:pt x="1409729" y="1808577"/>
                  <a:pt x="1409729" y="1806751"/>
                </a:cubicBezTo>
                <a:cubicBezTo>
                  <a:pt x="1409729" y="1805456"/>
                  <a:pt x="1409789" y="1804380"/>
                  <a:pt x="1409906" y="1803526"/>
                </a:cubicBezTo>
                <a:cubicBezTo>
                  <a:pt x="1410024" y="1802672"/>
                  <a:pt x="1410201" y="1801980"/>
                  <a:pt x="1410436" y="1801449"/>
                </a:cubicBezTo>
                <a:cubicBezTo>
                  <a:pt x="1410672" y="1800919"/>
                  <a:pt x="1410966" y="1800551"/>
                  <a:pt x="1411320" y="1800345"/>
                </a:cubicBezTo>
                <a:cubicBezTo>
                  <a:pt x="1411673" y="1800139"/>
                  <a:pt x="1412086" y="1800036"/>
                  <a:pt x="1412557" y="1800036"/>
                </a:cubicBezTo>
                <a:cubicBezTo>
                  <a:pt x="1413382" y="1800036"/>
                  <a:pt x="1414545" y="1800536"/>
                  <a:pt x="1416049" y="1801538"/>
                </a:cubicBezTo>
                <a:cubicBezTo>
                  <a:pt x="1417550" y="1802539"/>
                  <a:pt x="1419479" y="1803630"/>
                  <a:pt x="1421836" y="1804807"/>
                </a:cubicBezTo>
                <a:cubicBezTo>
                  <a:pt x="1424192" y="1805986"/>
                  <a:pt x="1427036" y="1807091"/>
                  <a:pt x="1430364" y="1808121"/>
                </a:cubicBezTo>
                <a:cubicBezTo>
                  <a:pt x="1433693" y="1809152"/>
                  <a:pt x="1437538" y="1809667"/>
                  <a:pt x="1441897" y="1809667"/>
                </a:cubicBezTo>
                <a:cubicBezTo>
                  <a:pt x="1445195" y="1809667"/>
                  <a:pt x="1448215" y="1809225"/>
                  <a:pt x="1450954" y="1808343"/>
                </a:cubicBezTo>
                <a:cubicBezTo>
                  <a:pt x="1453694" y="1807458"/>
                  <a:pt x="1456049" y="1806206"/>
                  <a:pt x="1458023" y="1804587"/>
                </a:cubicBezTo>
                <a:cubicBezTo>
                  <a:pt x="1459996" y="1802966"/>
                  <a:pt x="1461514" y="1800978"/>
                  <a:pt x="1462573" y="1798621"/>
                </a:cubicBezTo>
                <a:cubicBezTo>
                  <a:pt x="1463634" y="1796265"/>
                  <a:pt x="1464164" y="1793585"/>
                  <a:pt x="1464164" y="1790581"/>
                </a:cubicBezTo>
                <a:cubicBezTo>
                  <a:pt x="1464164" y="1787340"/>
                  <a:pt x="1463427" y="1784571"/>
                  <a:pt x="1461955" y="1782274"/>
                </a:cubicBezTo>
                <a:cubicBezTo>
                  <a:pt x="1460482" y="1779977"/>
                  <a:pt x="1458539" y="1777959"/>
                  <a:pt x="1456124" y="1776221"/>
                </a:cubicBezTo>
                <a:cubicBezTo>
                  <a:pt x="1453708" y="1774483"/>
                  <a:pt x="1450954" y="1772892"/>
                  <a:pt x="1447861" y="1771449"/>
                </a:cubicBezTo>
                <a:cubicBezTo>
                  <a:pt x="1444768" y="1770006"/>
                  <a:pt x="1441603" y="1768532"/>
                  <a:pt x="1438362" y="1767031"/>
                </a:cubicBezTo>
                <a:cubicBezTo>
                  <a:pt x="1435122" y="1765528"/>
                  <a:pt x="1431970" y="1763865"/>
                  <a:pt x="1428907" y="1762038"/>
                </a:cubicBezTo>
                <a:cubicBezTo>
                  <a:pt x="1425842" y="1760212"/>
                  <a:pt x="1423103" y="1758061"/>
                  <a:pt x="1420687" y="1755587"/>
                </a:cubicBezTo>
                <a:cubicBezTo>
                  <a:pt x="1418271" y="1753113"/>
                  <a:pt x="1416313" y="1750212"/>
                  <a:pt x="1414810" y="1746883"/>
                </a:cubicBezTo>
                <a:cubicBezTo>
                  <a:pt x="1413308" y="1743555"/>
                  <a:pt x="1412557" y="1739563"/>
                  <a:pt x="1412557" y="1734909"/>
                </a:cubicBezTo>
                <a:cubicBezTo>
                  <a:pt x="1412557" y="1730137"/>
                  <a:pt x="1413426" y="1725881"/>
                  <a:pt x="1415164" y="1722140"/>
                </a:cubicBezTo>
                <a:cubicBezTo>
                  <a:pt x="1416901" y="1718399"/>
                  <a:pt x="1419317" y="1715262"/>
                  <a:pt x="1422410" y="1712729"/>
                </a:cubicBezTo>
                <a:cubicBezTo>
                  <a:pt x="1425504" y="1710196"/>
                  <a:pt x="1429185" y="1708267"/>
                  <a:pt x="1433457" y="1706941"/>
                </a:cubicBezTo>
                <a:cubicBezTo>
                  <a:pt x="1437729" y="1705616"/>
                  <a:pt x="1442339" y="1704953"/>
                  <a:pt x="1447285" y="1704953"/>
                </a:cubicBezTo>
                <a:close/>
                <a:moveTo>
                  <a:pt x="980562" y="1704953"/>
                </a:moveTo>
                <a:cubicBezTo>
                  <a:pt x="983095" y="1704953"/>
                  <a:pt x="985643" y="1705174"/>
                  <a:pt x="988206" y="1705616"/>
                </a:cubicBezTo>
                <a:cubicBezTo>
                  <a:pt x="990768" y="1706057"/>
                  <a:pt x="993184" y="1706647"/>
                  <a:pt x="995452" y="1707383"/>
                </a:cubicBezTo>
                <a:cubicBezTo>
                  <a:pt x="997720" y="1708120"/>
                  <a:pt x="999738" y="1708944"/>
                  <a:pt x="1001506" y="1709857"/>
                </a:cubicBezTo>
                <a:cubicBezTo>
                  <a:pt x="1003273" y="1710770"/>
                  <a:pt x="1004436" y="1711507"/>
                  <a:pt x="1004996" y="1712066"/>
                </a:cubicBezTo>
                <a:cubicBezTo>
                  <a:pt x="1005556" y="1712626"/>
                  <a:pt x="1005925" y="1713068"/>
                  <a:pt x="1006100" y="1713392"/>
                </a:cubicBezTo>
                <a:cubicBezTo>
                  <a:pt x="1006278" y="1713716"/>
                  <a:pt x="1006425" y="1714128"/>
                  <a:pt x="1006544" y="1714629"/>
                </a:cubicBezTo>
                <a:cubicBezTo>
                  <a:pt x="1006661" y="1715130"/>
                  <a:pt x="1006749" y="1715734"/>
                  <a:pt x="1006808" y="1716440"/>
                </a:cubicBezTo>
                <a:cubicBezTo>
                  <a:pt x="1006867" y="1717148"/>
                  <a:pt x="1006896" y="1718061"/>
                  <a:pt x="1006896" y="1719180"/>
                </a:cubicBezTo>
                <a:cubicBezTo>
                  <a:pt x="1006896" y="1720240"/>
                  <a:pt x="1006852" y="1721183"/>
                  <a:pt x="1006764" y="1722008"/>
                </a:cubicBezTo>
                <a:cubicBezTo>
                  <a:pt x="1006675" y="1722833"/>
                  <a:pt x="1006544" y="1723525"/>
                  <a:pt x="1006366" y="1724085"/>
                </a:cubicBezTo>
                <a:cubicBezTo>
                  <a:pt x="1006189" y="1724645"/>
                  <a:pt x="1005939" y="1725056"/>
                  <a:pt x="1005615" y="1725322"/>
                </a:cubicBezTo>
                <a:cubicBezTo>
                  <a:pt x="1005291" y="1725587"/>
                  <a:pt x="1004923" y="1725719"/>
                  <a:pt x="1004510" y="1725719"/>
                </a:cubicBezTo>
                <a:cubicBezTo>
                  <a:pt x="1003862" y="1725719"/>
                  <a:pt x="1002846" y="1725307"/>
                  <a:pt x="1001461" y="1724482"/>
                </a:cubicBezTo>
                <a:cubicBezTo>
                  <a:pt x="1000077" y="1723657"/>
                  <a:pt x="998383" y="1722729"/>
                  <a:pt x="996380" y="1721699"/>
                </a:cubicBezTo>
                <a:cubicBezTo>
                  <a:pt x="994377" y="1720668"/>
                  <a:pt x="992005" y="1719725"/>
                  <a:pt x="989266" y="1718871"/>
                </a:cubicBezTo>
                <a:cubicBezTo>
                  <a:pt x="986527" y="1718017"/>
                  <a:pt x="983448" y="1717590"/>
                  <a:pt x="980032" y="1717590"/>
                </a:cubicBezTo>
                <a:cubicBezTo>
                  <a:pt x="976850" y="1717590"/>
                  <a:pt x="974082" y="1718017"/>
                  <a:pt x="971726" y="1718871"/>
                </a:cubicBezTo>
                <a:cubicBezTo>
                  <a:pt x="969369" y="1719725"/>
                  <a:pt x="967425" y="1720859"/>
                  <a:pt x="965894" y="1722273"/>
                </a:cubicBezTo>
                <a:cubicBezTo>
                  <a:pt x="964362" y="1723687"/>
                  <a:pt x="963213" y="1725366"/>
                  <a:pt x="962447" y="1727310"/>
                </a:cubicBezTo>
                <a:cubicBezTo>
                  <a:pt x="961681" y="1729254"/>
                  <a:pt x="961299" y="1731316"/>
                  <a:pt x="961299" y="1733495"/>
                </a:cubicBezTo>
                <a:cubicBezTo>
                  <a:pt x="961299" y="1736677"/>
                  <a:pt x="962035" y="1739416"/>
                  <a:pt x="963508" y="1741714"/>
                </a:cubicBezTo>
                <a:cubicBezTo>
                  <a:pt x="964981" y="1744011"/>
                  <a:pt x="966939" y="1746044"/>
                  <a:pt x="969384" y="1747811"/>
                </a:cubicBezTo>
                <a:cubicBezTo>
                  <a:pt x="971829" y="1749578"/>
                  <a:pt x="974612" y="1751198"/>
                  <a:pt x="977735" y="1752672"/>
                </a:cubicBezTo>
                <a:cubicBezTo>
                  <a:pt x="980856" y="1754144"/>
                  <a:pt x="984038" y="1755631"/>
                  <a:pt x="987278" y="1757134"/>
                </a:cubicBezTo>
                <a:cubicBezTo>
                  <a:pt x="990518" y="1758636"/>
                  <a:pt x="993699" y="1760285"/>
                  <a:pt x="996822" y="1762082"/>
                </a:cubicBezTo>
                <a:cubicBezTo>
                  <a:pt x="999944" y="1763879"/>
                  <a:pt x="1002728" y="1766000"/>
                  <a:pt x="1005173" y="1768444"/>
                </a:cubicBezTo>
                <a:cubicBezTo>
                  <a:pt x="1007618" y="1770889"/>
                  <a:pt x="1009592" y="1773776"/>
                  <a:pt x="1011094" y="1777104"/>
                </a:cubicBezTo>
                <a:cubicBezTo>
                  <a:pt x="1012597" y="1780433"/>
                  <a:pt x="1013348" y="1784365"/>
                  <a:pt x="1013348" y="1788901"/>
                </a:cubicBezTo>
                <a:cubicBezTo>
                  <a:pt x="1013348" y="1794262"/>
                  <a:pt x="1012361" y="1799034"/>
                  <a:pt x="1010387" y="1803217"/>
                </a:cubicBezTo>
                <a:cubicBezTo>
                  <a:pt x="1008413" y="1807400"/>
                  <a:pt x="1005674" y="1810949"/>
                  <a:pt x="1002169" y="1813865"/>
                </a:cubicBezTo>
                <a:cubicBezTo>
                  <a:pt x="998663" y="1816781"/>
                  <a:pt x="994539" y="1818976"/>
                  <a:pt x="989796" y="1820449"/>
                </a:cubicBezTo>
                <a:cubicBezTo>
                  <a:pt x="985054" y="1821921"/>
                  <a:pt x="979944" y="1822658"/>
                  <a:pt x="974465" y="1822658"/>
                </a:cubicBezTo>
                <a:cubicBezTo>
                  <a:pt x="970636" y="1822658"/>
                  <a:pt x="967087" y="1822333"/>
                  <a:pt x="963817" y="1821685"/>
                </a:cubicBezTo>
                <a:cubicBezTo>
                  <a:pt x="960547" y="1821037"/>
                  <a:pt x="957631" y="1820243"/>
                  <a:pt x="955069" y="1819299"/>
                </a:cubicBezTo>
                <a:cubicBezTo>
                  <a:pt x="952507" y="1818357"/>
                  <a:pt x="950357" y="1817385"/>
                  <a:pt x="948619" y="1816384"/>
                </a:cubicBezTo>
                <a:cubicBezTo>
                  <a:pt x="946881" y="1815382"/>
                  <a:pt x="945674" y="1814528"/>
                  <a:pt x="944997" y="1813821"/>
                </a:cubicBezTo>
                <a:cubicBezTo>
                  <a:pt x="944319" y="1813113"/>
                  <a:pt x="943819" y="1812215"/>
                  <a:pt x="943494" y="1811126"/>
                </a:cubicBezTo>
                <a:cubicBezTo>
                  <a:pt x="943170" y="1810036"/>
                  <a:pt x="943008" y="1808577"/>
                  <a:pt x="943008" y="1806751"/>
                </a:cubicBezTo>
                <a:cubicBezTo>
                  <a:pt x="943008" y="1805456"/>
                  <a:pt x="943069" y="1804380"/>
                  <a:pt x="943185" y="1803526"/>
                </a:cubicBezTo>
                <a:cubicBezTo>
                  <a:pt x="943303" y="1802672"/>
                  <a:pt x="943480" y="1801980"/>
                  <a:pt x="943715" y="1801449"/>
                </a:cubicBezTo>
                <a:cubicBezTo>
                  <a:pt x="943951" y="1800919"/>
                  <a:pt x="944246" y="1800551"/>
                  <a:pt x="944600" y="1800345"/>
                </a:cubicBezTo>
                <a:cubicBezTo>
                  <a:pt x="944952" y="1800139"/>
                  <a:pt x="945366" y="1800036"/>
                  <a:pt x="945837" y="1800036"/>
                </a:cubicBezTo>
                <a:cubicBezTo>
                  <a:pt x="946661" y="1800036"/>
                  <a:pt x="947824" y="1800536"/>
                  <a:pt x="949326" y="1801538"/>
                </a:cubicBezTo>
                <a:cubicBezTo>
                  <a:pt x="950828" y="1802539"/>
                  <a:pt x="952756" y="1803630"/>
                  <a:pt x="955113" y="1804807"/>
                </a:cubicBezTo>
                <a:cubicBezTo>
                  <a:pt x="957470" y="1805986"/>
                  <a:pt x="960312" y="1807091"/>
                  <a:pt x="963640" y="1808121"/>
                </a:cubicBezTo>
                <a:cubicBezTo>
                  <a:pt x="966968" y="1809152"/>
                  <a:pt x="970813" y="1809667"/>
                  <a:pt x="975171" y="1809667"/>
                </a:cubicBezTo>
                <a:cubicBezTo>
                  <a:pt x="978471" y="1809667"/>
                  <a:pt x="981490" y="1809225"/>
                  <a:pt x="984230" y="1808343"/>
                </a:cubicBezTo>
                <a:cubicBezTo>
                  <a:pt x="986969" y="1807458"/>
                  <a:pt x="989325" y="1806206"/>
                  <a:pt x="991298" y="1804587"/>
                </a:cubicBezTo>
                <a:cubicBezTo>
                  <a:pt x="993272" y="1802966"/>
                  <a:pt x="994789" y="1800978"/>
                  <a:pt x="995850" y="1798621"/>
                </a:cubicBezTo>
                <a:cubicBezTo>
                  <a:pt x="996910" y="1796265"/>
                  <a:pt x="997440" y="1793585"/>
                  <a:pt x="997440" y="1790581"/>
                </a:cubicBezTo>
                <a:cubicBezTo>
                  <a:pt x="997440" y="1787340"/>
                  <a:pt x="996704" y="1784571"/>
                  <a:pt x="995231" y="1782274"/>
                </a:cubicBezTo>
                <a:cubicBezTo>
                  <a:pt x="993758" y="1779977"/>
                  <a:pt x="991814" y="1777959"/>
                  <a:pt x="989398" y="1776221"/>
                </a:cubicBezTo>
                <a:cubicBezTo>
                  <a:pt x="986983" y="1774483"/>
                  <a:pt x="984230" y="1772892"/>
                  <a:pt x="981136" y="1771449"/>
                </a:cubicBezTo>
                <a:cubicBezTo>
                  <a:pt x="978044" y="1770006"/>
                  <a:pt x="974878" y="1768532"/>
                  <a:pt x="971637" y="1767031"/>
                </a:cubicBezTo>
                <a:cubicBezTo>
                  <a:pt x="968398" y="1765528"/>
                  <a:pt x="965246" y="1763865"/>
                  <a:pt x="962182" y="1762038"/>
                </a:cubicBezTo>
                <a:cubicBezTo>
                  <a:pt x="959119" y="1760212"/>
                  <a:pt x="956380" y="1758061"/>
                  <a:pt x="953964" y="1755587"/>
                </a:cubicBezTo>
                <a:cubicBezTo>
                  <a:pt x="951550" y="1753113"/>
                  <a:pt x="949591" y="1750212"/>
                  <a:pt x="948089" y="1746883"/>
                </a:cubicBezTo>
                <a:cubicBezTo>
                  <a:pt x="946586" y="1743555"/>
                  <a:pt x="945837" y="1739563"/>
                  <a:pt x="945837" y="1734909"/>
                </a:cubicBezTo>
                <a:cubicBezTo>
                  <a:pt x="945837" y="1730137"/>
                  <a:pt x="946705" y="1725881"/>
                  <a:pt x="948442" y="1722140"/>
                </a:cubicBezTo>
                <a:cubicBezTo>
                  <a:pt x="950181" y="1718399"/>
                  <a:pt x="952595" y="1715262"/>
                  <a:pt x="955688" y="1712729"/>
                </a:cubicBezTo>
                <a:cubicBezTo>
                  <a:pt x="958780" y="1710196"/>
                  <a:pt x="962462" y="1708267"/>
                  <a:pt x="966733" y="1706941"/>
                </a:cubicBezTo>
                <a:cubicBezTo>
                  <a:pt x="971004" y="1705616"/>
                  <a:pt x="975614" y="1704953"/>
                  <a:pt x="980562" y="1704953"/>
                </a:cubicBezTo>
                <a:close/>
                <a:moveTo>
                  <a:pt x="504305" y="1704953"/>
                </a:moveTo>
                <a:cubicBezTo>
                  <a:pt x="506838" y="1704953"/>
                  <a:pt x="509386" y="1705174"/>
                  <a:pt x="511949" y="1705616"/>
                </a:cubicBezTo>
                <a:cubicBezTo>
                  <a:pt x="514511" y="1706057"/>
                  <a:pt x="516927" y="1706647"/>
                  <a:pt x="519195" y="1707383"/>
                </a:cubicBezTo>
                <a:cubicBezTo>
                  <a:pt x="521463" y="1708120"/>
                  <a:pt x="523481" y="1708944"/>
                  <a:pt x="525248" y="1709857"/>
                </a:cubicBezTo>
                <a:cubicBezTo>
                  <a:pt x="527015" y="1710770"/>
                  <a:pt x="528179" y="1711507"/>
                  <a:pt x="528738" y="1712066"/>
                </a:cubicBezTo>
                <a:cubicBezTo>
                  <a:pt x="529298" y="1712626"/>
                  <a:pt x="529666" y="1713068"/>
                  <a:pt x="529843" y="1713392"/>
                </a:cubicBezTo>
                <a:cubicBezTo>
                  <a:pt x="530020" y="1713716"/>
                  <a:pt x="530167" y="1714128"/>
                  <a:pt x="530285" y="1714629"/>
                </a:cubicBezTo>
                <a:cubicBezTo>
                  <a:pt x="530403" y="1715130"/>
                  <a:pt x="530491" y="1715734"/>
                  <a:pt x="530550" y="1716440"/>
                </a:cubicBezTo>
                <a:cubicBezTo>
                  <a:pt x="530609" y="1717148"/>
                  <a:pt x="530638" y="1718061"/>
                  <a:pt x="530638" y="1719180"/>
                </a:cubicBezTo>
                <a:cubicBezTo>
                  <a:pt x="530638" y="1720240"/>
                  <a:pt x="530594" y="1721183"/>
                  <a:pt x="530506" y="1722008"/>
                </a:cubicBezTo>
                <a:cubicBezTo>
                  <a:pt x="530417" y="1722833"/>
                  <a:pt x="530285" y="1723525"/>
                  <a:pt x="530108" y="1724085"/>
                </a:cubicBezTo>
                <a:cubicBezTo>
                  <a:pt x="529931" y="1724645"/>
                  <a:pt x="529681" y="1725056"/>
                  <a:pt x="529357" y="1725322"/>
                </a:cubicBezTo>
                <a:cubicBezTo>
                  <a:pt x="529033" y="1725587"/>
                  <a:pt x="528665" y="1725719"/>
                  <a:pt x="528252" y="1725719"/>
                </a:cubicBezTo>
                <a:cubicBezTo>
                  <a:pt x="527604" y="1725719"/>
                  <a:pt x="526588" y="1725307"/>
                  <a:pt x="525204" y="1724482"/>
                </a:cubicBezTo>
                <a:cubicBezTo>
                  <a:pt x="523819" y="1723657"/>
                  <a:pt x="522126" y="1722729"/>
                  <a:pt x="520123" y="1721699"/>
                </a:cubicBezTo>
                <a:cubicBezTo>
                  <a:pt x="518120" y="1720668"/>
                  <a:pt x="515748" y="1719725"/>
                  <a:pt x="513009" y="1718871"/>
                </a:cubicBezTo>
                <a:cubicBezTo>
                  <a:pt x="510270" y="1718017"/>
                  <a:pt x="507192" y="1717590"/>
                  <a:pt x="503775" y="1717590"/>
                </a:cubicBezTo>
                <a:cubicBezTo>
                  <a:pt x="500594" y="1717590"/>
                  <a:pt x="497825" y="1718017"/>
                  <a:pt x="495468" y="1718871"/>
                </a:cubicBezTo>
                <a:cubicBezTo>
                  <a:pt x="493112" y="1719725"/>
                  <a:pt x="491168" y="1720859"/>
                  <a:pt x="489636" y="1722273"/>
                </a:cubicBezTo>
                <a:cubicBezTo>
                  <a:pt x="488104" y="1723687"/>
                  <a:pt x="486956" y="1725366"/>
                  <a:pt x="486190" y="1727310"/>
                </a:cubicBezTo>
                <a:cubicBezTo>
                  <a:pt x="485424" y="1729254"/>
                  <a:pt x="485041" y="1731316"/>
                  <a:pt x="485041" y="1733495"/>
                </a:cubicBezTo>
                <a:cubicBezTo>
                  <a:pt x="485041" y="1736677"/>
                  <a:pt x="485777" y="1739416"/>
                  <a:pt x="487250" y="1741714"/>
                </a:cubicBezTo>
                <a:cubicBezTo>
                  <a:pt x="488723" y="1744011"/>
                  <a:pt x="490682" y="1746044"/>
                  <a:pt x="493127" y="1747811"/>
                </a:cubicBezTo>
                <a:cubicBezTo>
                  <a:pt x="495571" y="1749578"/>
                  <a:pt x="498355" y="1751198"/>
                  <a:pt x="501477" y="1752672"/>
                </a:cubicBezTo>
                <a:cubicBezTo>
                  <a:pt x="504600" y="1754144"/>
                  <a:pt x="507781" y="1755631"/>
                  <a:pt x="511021" y="1757134"/>
                </a:cubicBezTo>
                <a:cubicBezTo>
                  <a:pt x="514261" y="1758636"/>
                  <a:pt x="517442" y="1760285"/>
                  <a:pt x="520564" y="1762082"/>
                </a:cubicBezTo>
                <a:cubicBezTo>
                  <a:pt x="523687" y="1763879"/>
                  <a:pt x="526470" y="1766000"/>
                  <a:pt x="528915" y="1768444"/>
                </a:cubicBezTo>
                <a:cubicBezTo>
                  <a:pt x="531360" y="1770889"/>
                  <a:pt x="533333" y="1773776"/>
                  <a:pt x="534836" y="1777104"/>
                </a:cubicBezTo>
                <a:cubicBezTo>
                  <a:pt x="536338" y="1780433"/>
                  <a:pt x="537089" y="1784365"/>
                  <a:pt x="537089" y="1788901"/>
                </a:cubicBezTo>
                <a:cubicBezTo>
                  <a:pt x="537089" y="1794262"/>
                  <a:pt x="536102" y="1799034"/>
                  <a:pt x="534129" y="1803217"/>
                </a:cubicBezTo>
                <a:cubicBezTo>
                  <a:pt x="532155" y="1807400"/>
                  <a:pt x="529416" y="1810949"/>
                  <a:pt x="525911" y="1813865"/>
                </a:cubicBezTo>
                <a:cubicBezTo>
                  <a:pt x="522406" y="1816781"/>
                  <a:pt x="518282" y="1818976"/>
                  <a:pt x="513539" y="1820449"/>
                </a:cubicBezTo>
                <a:cubicBezTo>
                  <a:pt x="508797" y="1821921"/>
                  <a:pt x="503686" y="1822658"/>
                  <a:pt x="498208" y="1822658"/>
                </a:cubicBezTo>
                <a:cubicBezTo>
                  <a:pt x="494378" y="1822658"/>
                  <a:pt x="490829" y="1822333"/>
                  <a:pt x="487560" y="1821685"/>
                </a:cubicBezTo>
                <a:cubicBezTo>
                  <a:pt x="484290" y="1821037"/>
                  <a:pt x="481374" y="1820243"/>
                  <a:pt x="478811" y="1819299"/>
                </a:cubicBezTo>
                <a:cubicBezTo>
                  <a:pt x="476249" y="1818357"/>
                  <a:pt x="474098" y="1817385"/>
                  <a:pt x="472360" y="1816384"/>
                </a:cubicBezTo>
                <a:cubicBezTo>
                  <a:pt x="470623" y="1815382"/>
                  <a:pt x="469415" y="1814528"/>
                  <a:pt x="468737" y="1813821"/>
                </a:cubicBezTo>
                <a:cubicBezTo>
                  <a:pt x="468060" y="1813113"/>
                  <a:pt x="467559" y="1812215"/>
                  <a:pt x="467235" y="1811126"/>
                </a:cubicBezTo>
                <a:cubicBezTo>
                  <a:pt x="466911" y="1810036"/>
                  <a:pt x="466749" y="1808577"/>
                  <a:pt x="466749" y="1806751"/>
                </a:cubicBezTo>
                <a:cubicBezTo>
                  <a:pt x="466749" y="1805456"/>
                  <a:pt x="466808" y="1804380"/>
                  <a:pt x="466926" y="1803526"/>
                </a:cubicBezTo>
                <a:cubicBezTo>
                  <a:pt x="467044" y="1802672"/>
                  <a:pt x="467220" y="1801980"/>
                  <a:pt x="467456" y="1801449"/>
                </a:cubicBezTo>
                <a:cubicBezTo>
                  <a:pt x="467692" y="1800919"/>
                  <a:pt x="467986" y="1800551"/>
                  <a:pt x="468340" y="1800345"/>
                </a:cubicBezTo>
                <a:cubicBezTo>
                  <a:pt x="468693" y="1800139"/>
                  <a:pt x="469106" y="1800036"/>
                  <a:pt x="469577" y="1800036"/>
                </a:cubicBezTo>
                <a:cubicBezTo>
                  <a:pt x="470402" y="1800036"/>
                  <a:pt x="471565" y="1800536"/>
                  <a:pt x="473067" y="1801538"/>
                </a:cubicBezTo>
                <a:cubicBezTo>
                  <a:pt x="474570" y="1802539"/>
                  <a:pt x="476499" y="1803630"/>
                  <a:pt x="478855" y="1804807"/>
                </a:cubicBezTo>
                <a:cubicBezTo>
                  <a:pt x="481212" y="1805986"/>
                  <a:pt x="484054" y="1807091"/>
                  <a:pt x="487383" y="1808121"/>
                </a:cubicBezTo>
                <a:cubicBezTo>
                  <a:pt x="490711" y="1809152"/>
                  <a:pt x="494555" y="1809667"/>
                  <a:pt x="498915" y="1809667"/>
                </a:cubicBezTo>
                <a:cubicBezTo>
                  <a:pt x="502214" y="1809667"/>
                  <a:pt x="505233" y="1809225"/>
                  <a:pt x="507972" y="1808343"/>
                </a:cubicBezTo>
                <a:cubicBezTo>
                  <a:pt x="510712" y="1807458"/>
                  <a:pt x="513068" y="1806206"/>
                  <a:pt x="515042" y="1804587"/>
                </a:cubicBezTo>
                <a:cubicBezTo>
                  <a:pt x="517015" y="1802966"/>
                  <a:pt x="518532" y="1800978"/>
                  <a:pt x="519592" y="1798621"/>
                </a:cubicBezTo>
                <a:cubicBezTo>
                  <a:pt x="520653" y="1796265"/>
                  <a:pt x="521183" y="1793585"/>
                  <a:pt x="521183" y="1790581"/>
                </a:cubicBezTo>
                <a:cubicBezTo>
                  <a:pt x="521183" y="1787340"/>
                  <a:pt x="520447" y="1784571"/>
                  <a:pt x="518974" y="1782274"/>
                </a:cubicBezTo>
                <a:cubicBezTo>
                  <a:pt x="517501" y="1779977"/>
                  <a:pt x="515557" y="1777959"/>
                  <a:pt x="513142" y="1776221"/>
                </a:cubicBezTo>
                <a:cubicBezTo>
                  <a:pt x="510726" y="1774483"/>
                  <a:pt x="507972" y="1772892"/>
                  <a:pt x="504879" y="1771449"/>
                </a:cubicBezTo>
                <a:cubicBezTo>
                  <a:pt x="501787" y="1770006"/>
                  <a:pt x="498620" y="1768532"/>
                  <a:pt x="495380" y="1767031"/>
                </a:cubicBezTo>
                <a:cubicBezTo>
                  <a:pt x="492140" y="1765528"/>
                  <a:pt x="488988" y="1763865"/>
                  <a:pt x="485925" y="1762038"/>
                </a:cubicBezTo>
                <a:cubicBezTo>
                  <a:pt x="482861" y="1760212"/>
                  <a:pt x="480122" y="1758061"/>
                  <a:pt x="477707" y="1755587"/>
                </a:cubicBezTo>
                <a:cubicBezTo>
                  <a:pt x="475291" y="1753113"/>
                  <a:pt x="473332" y="1750212"/>
                  <a:pt x="471830" y="1746883"/>
                </a:cubicBezTo>
                <a:cubicBezTo>
                  <a:pt x="470328" y="1743555"/>
                  <a:pt x="469577" y="1739563"/>
                  <a:pt x="469577" y="1734909"/>
                </a:cubicBezTo>
                <a:cubicBezTo>
                  <a:pt x="469577" y="1730137"/>
                  <a:pt x="470446" y="1725881"/>
                  <a:pt x="472184" y="1722140"/>
                </a:cubicBezTo>
                <a:cubicBezTo>
                  <a:pt x="473922" y="1718399"/>
                  <a:pt x="476337" y="1715262"/>
                  <a:pt x="479430" y="1712729"/>
                </a:cubicBezTo>
                <a:cubicBezTo>
                  <a:pt x="482523" y="1710196"/>
                  <a:pt x="486205" y="1708267"/>
                  <a:pt x="490476" y="1706941"/>
                </a:cubicBezTo>
                <a:cubicBezTo>
                  <a:pt x="494747" y="1705616"/>
                  <a:pt x="499356" y="1704953"/>
                  <a:pt x="504305" y="1704953"/>
                </a:cubicBezTo>
                <a:close/>
                <a:moveTo>
                  <a:pt x="37582" y="1704953"/>
                </a:moveTo>
                <a:cubicBezTo>
                  <a:pt x="40116" y="1704953"/>
                  <a:pt x="42663" y="1705174"/>
                  <a:pt x="45226" y="1705616"/>
                </a:cubicBezTo>
                <a:cubicBezTo>
                  <a:pt x="47789" y="1706057"/>
                  <a:pt x="50204" y="1706647"/>
                  <a:pt x="52472" y="1707383"/>
                </a:cubicBezTo>
                <a:cubicBezTo>
                  <a:pt x="54740" y="1708120"/>
                  <a:pt x="56758" y="1708944"/>
                  <a:pt x="58525" y="1709857"/>
                </a:cubicBezTo>
                <a:cubicBezTo>
                  <a:pt x="60293" y="1710770"/>
                  <a:pt x="61456" y="1711507"/>
                  <a:pt x="62016" y="1712066"/>
                </a:cubicBezTo>
                <a:cubicBezTo>
                  <a:pt x="62575" y="1712626"/>
                  <a:pt x="62944" y="1713068"/>
                  <a:pt x="63120" y="1713392"/>
                </a:cubicBezTo>
                <a:cubicBezTo>
                  <a:pt x="63297" y="1713716"/>
                  <a:pt x="63444" y="1714128"/>
                  <a:pt x="63562" y="1714629"/>
                </a:cubicBezTo>
                <a:cubicBezTo>
                  <a:pt x="63680" y="1715130"/>
                  <a:pt x="63768" y="1715734"/>
                  <a:pt x="63827" y="1716440"/>
                </a:cubicBezTo>
                <a:cubicBezTo>
                  <a:pt x="63886" y="1717148"/>
                  <a:pt x="63916" y="1718061"/>
                  <a:pt x="63916" y="1719180"/>
                </a:cubicBezTo>
                <a:cubicBezTo>
                  <a:pt x="63916" y="1720240"/>
                  <a:pt x="63871" y="1721183"/>
                  <a:pt x="63783" y="1722008"/>
                </a:cubicBezTo>
                <a:cubicBezTo>
                  <a:pt x="63695" y="1722833"/>
                  <a:pt x="63562" y="1723525"/>
                  <a:pt x="63385" y="1724085"/>
                </a:cubicBezTo>
                <a:cubicBezTo>
                  <a:pt x="63209" y="1724645"/>
                  <a:pt x="62958" y="1725056"/>
                  <a:pt x="62634" y="1725322"/>
                </a:cubicBezTo>
                <a:cubicBezTo>
                  <a:pt x="62310" y="1725587"/>
                  <a:pt x="61942" y="1725719"/>
                  <a:pt x="61530" y="1725719"/>
                </a:cubicBezTo>
                <a:cubicBezTo>
                  <a:pt x="60882" y="1725719"/>
                  <a:pt x="59865" y="1725307"/>
                  <a:pt x="58481" y="1724482"/>
                </a:cubicBezTo>
                <a:cubicBezTo>
                  <a:pt x="57097" y="1723657"/>
                  <a:pt x="55403" y="1722729"/>
                  <a:pt x="53400" y="1721699"/>
                </a:cubicBezTo>
                <a:cubicBezTo>
                  <a:pt x="51397" y="1720668"/>
                  <a:pt x="49026" y="1719725"/>
                  <a:pt x="46286" y="1718871"/>
                </a:cubicBezTo>
                <a:cubicBezTo>
                  <a:pt x="43547" y="1718017"/>
                  <a:pt x="40469" y="1717590"/>
                  <a:pt x="37052" y="1717590"/>
                </a:cubicBezTo>
                <a:cubicBezTo>
                  <a:pt x="33871" y="1717590"/>
                  <a:pt x="31102" y="1718017"/>
                  <a:pt x="28746" y="1718871"/>
                </a:cubicBezTo>
                <a:cubicBezTo>
                  <a:pt x="26389" y="1719725"/>
                  <a:pt x="24445" y="1720859"/>
                  <a:pt x="22913" y="1722273"/>
                </a:cubicBezTo>
                <a:cubicBezTo>
                  <a:pt x="21382" y="1723687"/>
                  <a:pt x="20233" y="1725366"/>
                  <a:pt x="19467" y="1727310"/>
                </a:cubicBezTo>
                <a:cubicBezTo>
                  <a:pt x="18701" y="1729254"/>
                  <a:pt x="18318" y="1731316"/>
                  <a:pt x="18318" y="1733495"/>
                </a:cubicBezTo>
                <a:cubicBezTo>
                  <a:pt x="18318" y="1736677"/>
                  <a:pt x="19055" y="1739416"/>
                  <a:pt x="20528" y="1741714"/>
                </a:cubicBezTo>
                <a:cubicBezTo>
                  <a:pt x="22000" y="1744011"/>
                  <a:pt x="23959" y="1746044"/>
                  <a:pt x="26404" y="1747811"/>
                </a:cubicBezTo>
                <a:cubicBezTo>
                  <a:pt x="28849" y="1749578"/>
                  <a:pt x="31632" y="1751198"/>
                  <a:pt x="34755" y="1752672"/>
                </a:cubicBezTo>
                <a:cubicBezTo>
                  <a:pt x="37877" y="1754144"/>
                  <a:pt x="41058" y="1755631"/>
                  <a:pt x="44298" y="1757134"/>
                </a:cubicBezTo>
                <a:cubicBezTo>
                  <a:pt x="47538" y="1758636"/>
                  <a:pt x="50719" y="1760285"/>
                  <a:pt x="53842" y="1762082"/>
                </a:cubicBezTo>
                <a:cubicBezTo>
                  <a:pt x="56964" y="1763879"/>
                  <a:pt x="59748" y="1766000"/>
                  <a:pt x="62192" y="1768444"/>
                </a:cubicBezTo>
                <a:cubicBezTo>
                  <a:pt x="64637" y="1770889"/>
                  <a:pt x="66611" y="1773776"/>
                  <a:pt x="68113" y="1777104"/>
                </a:cubicBezTo>
                <a:cubicBezTo>
                  <a:pt x="69615" y="1780433"/>
                  <a:pt x="70366" y="1784365"/>
                  <a:pt x="70366" y="1788901"/>
                </a:cubicBezTo>
                <a:cubicBezTo>
                  <a:pt x="70366" y="1794262"/>
                  <a:pt x="69380" y="1799034"/>
                  <a:pt x="67406" y="1803217"/>
                </a:cubicBezTo>
                <a:cubicBezTo>
                  <a:pt x="65433" y="1807400"/>
                  <a:pt x="62693" y="1810949"/>
                  <a:pt x="59188" y="1813865"/>
                </a:cubicBezTo>
                <a:cubicBezTo>
                  <a:pt x="55683" y="1816781"/>
                  <a:pt x="51559" y="1818976"/>
                  <a:pt x="46817" y="1820449"/>
                </a:cubicBezTo>
                <a:cubicBezTo>
                  <a:pt x="42074" y="1821921"/>
                  <a:pt x="36964" y="1822658"/>
                  <a:pt x="31485" y="1822658"/>
                </a:cubicBezTo>
                <a:cubicBezTo>
                  <a:pt x="27656" y="1822658"/>
                  <a:pt x="24106" y="1822333"/>
                  <a:pt x="20837" y="1821685"/>
                </a:cubicBezTo>
                <a:cubicBezTo>
                  <a:pt x="17567" y="1821037"/>
                  <a:pt x="14651" y="1820243"/>
                  <a:pt x="12089" y="1819299"/>
                </a:cubicBezTo>
                <a:cubicBezTo>
                  <a:pt x="9526" y="1818357"/>
                  <a:pt x="7376" y="1817385"/>
                  <a:pt x="5638" y="1816384"/>
                </a:cubicBezTo>
                <a:cubicBezTo>
                  <a:pt x="3900" y="1815382"/>
                  <a:pt x="2692" y="1814528"/>
                  <a:pt x="2015" y="1813821"/>
                </a:cubicBezTo>
                <a:cubicBezTo>
                  <a:pt x="1337" y="1813113"/>
                  <a:pt x="836" y="1812215"/>
                  <a:pt x="512" y="1811126"/>
                </a:cubicBezTo>
                <a:cubicBezTo>
                  <a:pt x="188" y="1810036"/>
                  <a:pt x="26" y="1808577"/>
                  <a:pt x="26" y="1806751"/>
                </a:cubicBezTo>
                <a:cubicBezTo>
                  <a:pt x="26" y="1805456"/>
                  <a:pt x="85" y="1804380"/>
                  <a:pt x="203" y="1803526"/>
                </a:cubicBezTo>
                <a:cubicBezTo>
                  <a:pt x="321" y="1802672"/>
                  <a:pt x="498" y="1801980"/>
                  <a:pt x="733" y="1801449"/>
                </a:cubicBezTo>
                <a:cubicBezTo>
                  <a:pt x="969" y="1800919"/>
                  <a:pt x="1264" y="1800551"/>
                  <a:pt x="1617" y="1800345"/>
                </a:cubicBezTo>
                <a:cubicBezTo>
                  <a:pt x="1971" y="1800139"/>
                  <a:pt x="2383" y="1800036"/>
                  <a:pt x="2854" y="1800036"/>
                </a:cubicBezTo>
                <a:cubicBezTo>
                  <a:pt x="3679" y="1800036"/>
                  <a:pt x="4842" y="1800536"/>
                  <a:pt x="6345" y="1801538"/>
                </a:cubicBezTo>
                <a:cubicBezTo>
                  <a:pt x="7847" y="1802539"/>
                  <a:pt x="9776" y="1803630"/>
                  <a:pt x="12133" y="1804807"/>
                </a:cubicBezTo>
                <a:cubicBezTo>
                  <a:pt x="14489" y="1805986"/>
                  <a:pt x="17332" y="1807091"/>
                  <a:pt x="20660" y="1808121"/>
                </a:cubicBezTo>
                <a:cubicBezTo>
                  <a:pt x="23989" y="1809152"/>
                  <a:pt x="27833" y="1809667"/>
                  <a:pt x="32192" y="1809667"/>
                </a:cubicBezTo>
                <a:cubicBezTo>
                  <a:pt x="35491" y="1809667"/>
                  <a:pt x="38510" y="1809225"/>
                  <a:pt x="41250" y="1808343"/>
                </a:cubicBezTo>
                <a:cubicBezTo>
                  <a:pt x="43989" y="1807458"/>
                  <a:pt x="46345" y="1806206"/>
                  <a:pt x="48319" y="1804587"/>
                </a:cubicBezTo>
                <a:cubicBezTo>
                  <a:pt x="50292" y="1802966"/>
                  <a:pt x="51809" y="1800978"/>
                  <a:pt x="52870" y="1798621"/>
                </a:cubicBezTo>
                <a:cubicBezTo>
                  <a:pt x="53930" y="1796265"/>
                  <a:pt x="54460" y="1793585"/>
                  <a:pt x="54460" y="1790581"/>
                </a:cubicBezTo>
                <a:cubicBezTo>
                  <a:pt x="54460" y="1787340"/>
                  <a:pt x="53724" y="1784571"/>
                  <a:pt x="52251" y="1782274"/>
                </a:cubicBezTo>
                <a:cubicBezTo>
                  <a:pt x="50778" y="1779977"/>
                  <a:pt x="48834" y="1777959"/>
                  <a:pt x="46419" y="1776221"/>
                </a:cubicBezTo>
                <a:cubicBezTo>
                  <a:pt x="44004" y="1774483"/>
                  <a:pt x="41250" y="1772892"/>
                  <a:pt x="38157" y="1771449"/>
                </a:cubicBezTo>
                <a:cubicBezTo>
                  <a:pt x="35064" y="1770006"/>
                  <a:pt x="31897" y="1768532"/>
                  <a:pt x="28657" y="1767031"/>
                </a:cubicBezTo>
                <a:cubicBezTo>
                  <a:pt x="25417" y="1765528"/>
                  <a:pt x="22265" y="1763865"/>
                  <a:pt x="19202" y="1762038"/>
                </a:cubicBezTo>
                <a:cubicBezTo>
                  <a:pt x="16139" y="1760212"/>
                  <a:pt x="13399" y="1758061"/>
                  <a:pt x="10984" y="1755587"/>
                </a:cubicBezTo>
                <a:cubicBezTo>
                  <a:pt x="8569" y="1753113"/>
                  <a:pt x="6610" y="1750212"/>
                  <a:pt x="5108" y="1746883"/>
                </a:cubicBezTo>
                <a:cubicBezTo>
                  <a:pt x="3605" y="1743555"/>
                  <a:pt x="2854" y="1739563"/>
                  <a:pt x="2854" y="1734909"/>
                </a:cubicBezTo>
                <a:cubicBezTo>
                  <a:pt x="2854" y="1730137"/>
                  <a:pt x="3723" y="1725881"/>
                  <a:pt x="5461" y="1722140"/>
                </a:cubicBezTo>
                <a:cubicBezTo>
                  <a:pt x="7199" y="1718399"/>
                  <a:pt x="9614" y="1715262"/>
                  <a:pt x="12707" y="1712729"/>
                </a:cubicBezTo>
                <a:cubicBezTo>
                  <a:pt x="15800" y="1710196"/>
                  <a:pt x="19482" y="1708267"/>
                  <a:pt x="23753" y="1706941"/>
                </a:cubicBezTo>
                <a:cubicBezTo>
                  <a:pt x="28024" y="1705616"/>
                  <a:pt x="32634" y="1704953"/>
                  <a:pt x="37582" y="1704953"/>
                </a:cubicBezTo>
                <a:close/>
                <a:moveTo>
                  <a:pt x="8527689" y="1580961"/>
                </a:moveTo>
                <a:cubicBezTo>
                  <a:pt x="8528513" y="1580961"/>
                  <a:pt x="8529677" y="1581462"/>
                  <a:pt x="8531179" y="1582463"/>
                </a:cubicBezTo>
                <a:cubicBezTo>
                  <a:pt x="8532681" y="1583465"/>
                  <a:pt x="8534611" y="1584555"/>
                  <a:pt x="8536967" y="1585733"/>
                </a:cubicBezTo>
                <a:cubicBezTo>
                  <a:pt x="8539324" y="1586911"/>
                  <a:pt x="8542166" y="1588016"/>
                  <a:pt x="8545494" y="1589046"/>
                </a:cubicBezTo>
                <a:lnTo>
                  <a:pt x="8549744" y="1589616"/>
                </a:lnTo>
                <a:lnTo>
                  <a:pt x="8549744" y="1602982"/>
                </a:lnTo>
                <a:lnTo>
                  <a:pt x="8545671" y="1602610"/>
                </a:lnTo>
                <a:cubicBezTo>
                  <a:pt x="8542402" y="1601963"/>
                  <a:pt x="8539485" y="1601167"/>
                  <a:pt x="8536923" y="1600224"/>
                </a:cubicBezTo>
                <a:cubicBezTo>
                  <a:pt x="8534360" y="1599282"/>
                  <a:pt x="8532210" y="1598310"/>
                  <a:pt x="8530472" y="1597309"/>
                </a:cubicBezTo>
                <a:cubicBezTo>
                  <a:pt x="8528734" y="1596307"/>
                  <a:pt x="8527527" y="1595453"/>
                  <a:pt x="8526849" y="1594746"/>
                </a:cubicBezTo>
                <a:cubicBezTo>
                  <a:pt x="8526172" y="1594039"/>
                  <a:pt x="8525671" y="1593140"/>
                  <a:pt x="8525347" y="1592051"/>
                </a:cubicBezTo>
                <a:cubicBezTo>
                  <a:pt x="8525023" y="1590961"/>
                  <a:pt x="8524861" y="1589503"/>
                  <a:pt x="8524861" y="1587677"/>
                </a:cubicBezTo>
                <a:cubicBezTo>
                  <a:pt x="8524861" y="1586381"/>
                  <a:pt x="8524920" y="1585305"/>
                  <a:pt x="8525038" y="1584451"/>
                </a:cubicBezTo>
                <a:cubicBezTo>
                  <a:pt x="8525156" y="1583598"/>
                  <a:pt x="8525332" y="1582905"/>
                  <a:pt x="8525568" y="1582375"/>
                </a:cubicBezTo>
                <a:cubicBezTo>
                  <a:pt x="8525804" y="1581845"/>
                  <a:pt x="8526098" y="1581477"/>
                  <a:pt x="8526451" y="1581271"/>
                </a:cubicBezTo>
                <a:cubicBezTo>
                  <a:pt x="8526805" y="1581064"/>
                  <a:pt x="8527218" y="1580961"/>
                  <a:pt x="8527689" y="1580961"/>
                </a:cubicBezTo>
                <a:close/>
                <a:moveTo>
                  <a:pt x="8549744" y="1487700"/>
                </a:moveTo>
                <a:lnTo>
                  <a:pt x="8549744" y="1502034"/>
                </a:lnTo>
                <a:lnTo>
                  <a:pt x="8547748" y="1503198"/>
                </a:lnTo>
                <a:cubicBezTo>
                  <a:pt x="8546216" y="1504612"/>
                  <a:pt x="8545068" y="1506291"/>
                  <a:pt x="8544301" y="1508235"/>
                </a:cubicBezTo>
                <a:cubicBezTo>
                  <a:pt x="8543536" y="1510179"/>
                  <a:pt x="8543153" y="1512241"/>
                  <a:pt x="8543153" y="1514420"/>
                </a:cubicBezTo>
                <a:cubicBezTo>
                  <a:pt x="8543153" y="1517602"/>
                  <a:pt x="8543889" y="1520341"/>
                  <a:pt x="8545362" y="1522639"/>
                </a:cubicBezTo>
                <a:lnTo>
                  <a:pt x="8549744" y="1527186"/>
                </a:lnTo>
                <a:lnTo>
                  <a:pt x="8549744" y="1545977"/>
                </a:lnTo>
                <a:lnTo>
                  <a:pt x="8544036" y="1542963"/>
                </a:lnTo>
                <a:cubicBezTo>
                  <a:pt x="8540973" y="1541137"/>
                  <a:pt x="8538234" y="1538987"/>
                  <a:pt x="8535818" y="1536513"/>
                </a:cubicBezTo>
                <a:cubicBezTo>
                  <a:pt x="8533403" y="1534039"/>
                  <a:pt x="8531444" y="1531137"/>
                  <a:pt x="8529942" y="1527808"/>
                </a:cubicBezTo>
                <a:cubicBezTo>
                  <a:pt x="8528440" y="1524480"/>
                  <a:pt x="8527689" y="1520488"/>
                  <a:pt x="8527689" y="1515834"/>
                </a:cubicBezTo>
                <a:cubicBezTo>
                  <a:pt x="8527689" y="1511062"/>
                  <a:pt x="8528558" y="1506807"/>
                  <a:pt x="8530295" y="1503065"/>
                </a:cubicBezTo>
                <a:cubicBezTo>
                  <a:pt x="8532034" y="1499324"/>
                  <a:pt x="8534449" y="1496187"/>
                  <a:pt x="8537541" y="1493654"/>
                </a:cubicBezTo>
                <a:cubicBezTo>
                  <a:pt x="8540634" y="1491121"/>
                  <a:pt x="8544317" y="1489192"/>
                  <a:pt x="8548587" y="1487866"/>
                </a:cubicBezTo>
                <a:close/>
                <a:moveTo>
                  <a:pt x="8273457" y="1487557"/>
                </a:moveTo>
                <a:lnTo>
                  <a:pt x="8282789" y="1487557"/>
                </a:lnTo>
                <a:cubicBezTo>
                  <a:pt x="8284703" y="1487557"/>
                  <a:pt x="8286378" y="1487734"/>
                  <a:pt x="8287814" y="1488087"/>
                </a:cubicBezTo>
                <a:cubicBezTo>
                  <a:pt x="8289250" y="1488440"/>
                  <a:pt x="8290506" y="1489000"/>
                  <a:pt x="8291582" y="1489766"/>
                </a:cubicBezTo>
                <a:cubicBezTo>
                  <a:pt x="8292659" y="1490532"/>
                  <a:pt x="8293556" y="1491504"/>
                  <a:pt x="8294274" y="1492682"/>
                </a:cubicBezTo>
                <a:cubicBezTo>
                  <a:pt x="8294992" y="1493860"/>
                  <a:pt x="8295620" y="1495245"/>
                  <a:pt x="8296158" y="1496835"/>
                </a:cubicBezTo>
                <a:lnTo>
                  <a:pt x="8328854" y="1579636"/>
                </a:lnTo>
                <a:lnTo>
                  <a:pt x="8329296" y="1579636"/>
                </a:lnTo>
                <a:lnTo>
                  <a:pt x="8363317" y="1497101"/>
                </a:lnTo>
                <a:cubicBezTo>
                  <a:pt x="8363975" y="1495334"/>
                  <a:pt x="8364694" y="1493832"/>
                  <a:pt x="8365472" y="1492594"/>
                </a:cubicBezTo>
                <a:cubicBezTo>
                  <a:pt x="8366250" y="1491357"/>
                  <a:pt x="8367104" y="1490370"/>
                  <a:pt x="8368031" y="1489634"/>
                </a:cubicBezTo>
                <a:cubicBezTo>
                  <a:pt x="8368959" y="1488897"/>
                  <a:pt x="8369991" y="1488367"/>
                  <a:pt x="8371128" y="1488043"/>
                </a:cubicBezTo>
                <a:cubicBezTo>
                  <a:pt x="8372265" y="1487719"/>
                  <a:pt x="8373582" y="1487557"/>
                  <a:pt x="8375079" y="1487557"/>
                </a:cubicBezTo>
                <a:lnTo>
                  <a:pt x="8384864" y="1487557"/>
                </a:lnTo>
                <a:cubicBezTo>
                  <a:pt x="8385762" y="1487557"/>
                  <a:pt x="8386615" y="1487689"/>
                  <a:pt x="8387423" y="1487955"/>
                </a:cubicBezTo>
                <a:cubicBezTo>
                  <a:pt x="8388231" y="1488220"/>
                  <a:pt x="8388919" y="1488632"/>
                  <a:pt x="8389488" y="1489192"/>
                </a:cubicBezTo>
                <a:cubicBezTo>
                  <a:pt x="8390057" y="1489751"/>
                  <a:pt x="8390521" y="1490458"/>
                  <a:pt x="8390879" y="1491312"/>
                </a:cubicBezTo>
                <a:cubicBezTo>
                  <a:pt x="8391239" y="1492166"/>
                  <a:pt x="8391418" y="1493213"/>
                  <a:pt x="8391418" y="1494450"/>
                </a:cubicBezTo>
                <a:lnTo>
                  <a:pt x="8391418" y="1599606"/>
                </a:lnTo>
                <a:cubicBezTo>
                  <a:pt x="8391418" y="1600077"/>
                  <a:pt x="8391297" y="1600490"/>
                  <a:pt x="8391054" y="1600844"/>
                </a:cubicBezTo>
                <a:cubicBezTo>
                  <a:pt x="8390811" y="1601197"/>
                  <a:pt x="8390387" y="1601476"/>
                  <a:pt x="8389780" y="1601683"/>
                </a:cubicBezTo>
                <a:cubicBezTo>
                  <a:pt x="8389173" y="1601889"/>
                  <a:pt x="8388399" y="1602065"/>
                  <a:pt x="8387459" y="1602213"/>
                </a:cubicBezTo>
                <a:cubicBezTo>
                  <a:pt x="8386519" y="1602360"/>
                  <a:pt x="8385290" y="1602433"/>
                  <a:pt x="8383773" y="1602433"/>
                </a:cubicBezTo>
                <a:cubicBezTo>
                  <a:pt x="8382378" y="1602433"/>
                  <a:pt x="8381179" y="1602360"/>
                  <a:pt x="8380178" y="1602213"/>
                </a:cubicBezTo>
                <a:cubicBezTo>
                  <a:pt x="8379177" y="1602065"/>
                  <a:pt x="8378388" y="1601889"/>
                  <a:pt x="8377812" y="1601683"/>
                </a:cubicBezTo>
                <a:cubicBezTo>
                  <a:pt x="8377235" y="1601476"/>
                  <a:pt x="8376825" y="1601197"/>
                  <a:pt x="8376583" y="1600844"/>
                </a:cubicBezTo>
                <a:cubicBezTo>
                  <a:pt x="8376340" y="1600490"/>
                  <a:pt x="8376219" y="1600077"/>
                  <a:pt x="8376219" y="1599606"/>
                </a:cubicBezTo>
                <a:lnTo>
                  <a:pt x="8376219" y="1500017"/>
                </a:lnTo>
                <a:lnTo>
                  <a:pt x="8376042" y="1500017"/>
                </a:lnTo>
                <a:lnTo>
                  <a:pt x="8335747" y="1600048"/>
                </a:lnTo>
                <a:cubicBezTo>
                  <a:pt x="8335570" y="1600460"/>
                  <a:pt x="8335320" y="1600813"/>
                  <a:pt x="8334996" y="1601108"/>
                </a:cubicBezTo>
                <a:cubicBezTo>
                  <a:pt x="8334672" y="1601404"/>
                  <a:pt x="8334200" y="1601653"/>
                  <a:pt x="8333582" y="1601859"/>
                </a:cubicBezTo>
                <a:cubicBezTo>
                  <a:pt x="8332963" y="1602065"/>
                  <a:pt x="8332227" y="1602213"/>
                  <a:pt x="8331373" y="1602302"/>
                </a:cubicBezTo>
                <a:cubicBezTo>
                  <a:pt x="8330519" y="1602390"/>
                  <a:pt x="8329502" y="1602433"/>
                  <a:pt x="8328324" y="1602433"/>
                </a:cubicBezTo>
                <a:cubicBezTo>
                  <a:pt x="8327087" y="1602433"/>
                  <a:pt x="8326026" y="1602375"/>
                  <a:pt x="8325143" y="1602257"/>
                </a:cubicBezTo>
                <a:cubicBezTo>
                  <a:pt x="8324259" y="1602139"/>
                  <a:pt x="8323523" y="1601977"/>
                  <a:pt x="8322934" y="1601771"/>
                </a:cubicBezTo>
                <a:cubicBezTo>
                  <a:pt x="8322345" y="1601565"/>
                  <a:pt x="8321888" y="1601314"/>
                  <a:pt x="8321564" y="1601020"/>
                </a:cubicBezTo>
                <a:cubicBezTo>
                  <a:pt x="8321240" y="1600725"/>
                  <a:pt x="8321019" y="1600401"/>
                  <a:pt x="8320901" y="1600048"/>
                </a:cubicBezTo>
                <a:lnTo>
                  <a:pt x="8282373" y="1500017"/>
                </a:lnTo>
                <a:lnTo>
                  <a:pt x="8282285" y="1500017"/>
                </a:lnTo>
                <a:lnTo>
                  <a:pt x="8282285" y="1599606"/>
                </a:lnTo>
                <a:cubicBezTo>
                  <a:pt x="8282285" y="1600077"/>
                  <a:pt x="8282164" y="1600490"/>
                  <a:pt x="8281922" y="1600844"/>
                </a:cubicBezTo>
                <a:cubicBezTo>
                  <a:pt x="8281679" y="1601197"/>
                  <a:pt x="8281254" y="1601476"/>
                  <a:pt x="8280647" y="1601683"/>
                </a:cubicBezTo>
                <a:cubicBezTo>
                  <a:pt x="8280040" y="1601889"/>
                  <a:pt x="8279251" y="1602065"/>
                  <a:pt x="8278281" y="1602213"/>
                </a:cubicBezTo>
                <a:cubicBezTo>
                  <a:pt x="8277310" y="1602360"/>
                  <a:pt x="8276066" y="1602433"/>
                  <a:pt x="8274549" y="1602433"/>
                </a:cubicBezTo>
                <a:cubicBezTo>
                  <a:pt x="8273092" y="1602433"/>
                  <a:pt x="8271879" y="1602360"/>
                  <a:pt x="8270909" y="1602213"/>
                </a:cubicBezTo>
                <a:cubicBezTo>
                  <a:pt x="8269938" y="1602065"/>
                  <a:pt x="8269164" y="1601889"/>
                  <a:pt x="8268587" y="1601683"/>
                </a:cubicBezTo>
                <a:cubicBezTo>
                  <a:pt x="8268011" y="1601476"/>
                  <a:pt x="8267617" y="1601197"/>
                  <a:pt x="8267404" y="1600844"/>
                </a:cubicBezTo>
                <a:cubicBezTo>
                  <a:pt x="8267192" y="1600490"/>
                  <a:pt x="8267086" y="1600077"/>
                  <a:pt x="8267086" y="1599606"/>
                </a:cubicBezTo>
                <a:lnTo>
                  <a:pt x="8267086" y="1494450"/>
                </a:lnTo>
                <a:cubicBezTo>
                  <a:pt x="8267086" y="1491975"/>
                  <a:pt x="8267744" y="1490208"/>
                  <a:pt x="8269060" y="1489148"/>
                </a:cubicBezTo>
                <a:cubicBezTo>
                  <a:pt x="8270376" y="1488087"/>
                  <a:pt x="8271841" y="1487557"/>
                  <a:pt x="8273457" y="1487557"/>
                </a:cubicBezTo>
                <a:close/>
                <a:moveTo>
                  <a:pt x="7759107" y="1487557"/>
                </a:moveTo>
                <a:lnTo>
                  <a:pt x="7768439" y="1487557"/>
                </a:lnTo>
                <a:cubicBezTo>
                  <a:pt x="7770353" y="1487557"/>
                  <a:pt x="7772028" y="1487734"/>
                  <a:pt x="7773464" y="1488087"/>
                </a:cubicBezTo>
                <a:cubicBezTo>
                  <a:pt x="7774900" y="1488440"/>
                  <a:pt x="7776156" y="1489000"/>
                  <a:pt x="7777232" y="1489766"/>
                </a:cubicBezTo>
                <a:cubicBezTo>
                  <a:pt x="7778309" y="1490532"/>
                  <a:pt x="7779207" y="1491504"/>
                  <a:pt x="7779925" y="1492682"/>
                </a:cubicBezTo>
                <a:cubicBezTo>
                  <a:pt x="7780643" y="1493860"/>
                  <a:pt x="7781270" y="1495245"/>
                  <a:pt x="7781809" y="1496835"/>
                </a:cubicBezTo>
                <a:lnTo>
                  <a:pt x="7814504" y="1579636"/>
                </a:lnTo>
                <a:lnTo>
                  <a:pt x="7814946" y="1579636"/>
                </a:lnTo>
                <a:lnTo>
                  <a:pt x="7848967" y="1497101"/>
                </a:lnTo>
                <a:cubicBezTo>
                  <a:pt x="7849626" y="1495334"/>
                  <a:pt x="7850344" y="1493832"/>
                  <a:pt x="7851123" y="1492594"/>
                </a:cubicBezTo>
                <a:cubicBezTo>
                  <a:pt x="7851900" y="1491357"/>
                  <a:pt x="7852754" y="1490370"/>
                  <a:pt x="7853682" y="1489634"/>
                </a:cubicBezTo>
                <a:cubicBezTo>
                  <a:pt x="7854610" y="1488897"/>
                  <a:pt x="7855641" y="1488367"/>
                  <a:pt x="7856779" y="1488043"/>
                </a:cubicBezTo>
                <a:cubicBezTo>
                  <a:pt x="7857915" y="1487719"/>
                  <a:pt x="7859232" y="1487557"/>
                  <a:pt x="7860729" y="1487557"/>
                </a:cubicBezTo>
                <a:lnTo>
                  <a:pt x="7870514" y="1487557"/>
                </a:lnTo>
                <a:cubicBezTo>
                  <a:pt x="7871413" y="1487557"/>
                  <a:pt x="7872265" y="1487689"/>
                  <a:pt x="7873073" y="1487955"/>
                </a:cubicBezTo>
                <a:cubicBezTo>
                  <a:pt x="7873881" y="1488220"/>
                  <a:pt x="7874569" y="1488632"/>
                  <a:pt x="7875138" y="1489192"/>
                </a:cubicBezTo>
                <a:cubicBezTo>
                  <a:pt x="7875707" y="1489751"/>
                  <a:pt x="7876171" y="1490458"/>
                  <a:pt x="7876530" y="1491312"/>
                </a:cubicBezTo>
                <a:cubicBezTo>
                  <a:pt x="7876889" y="1492166"/>
                  <a:pt x="7877068" y="1493213"/>
                  <a:pt x="7877068" y="1494450"/>
                </a:cubicBezTo>
                <a:lnTo>
                  <a:pt x="7877068" y="1599606"/>
                </a:lnTo>
                <a:cubicBezTo>
                  <a:pt x="7877068" y="1600077"/>
                  <a:pt x="7876947" y="1600490"/>
                  <a:pt x="7876705" y="1600844"/>
                </a:cubicBezTo>
                <a:cubicBezTo>
                  <a:pt x="7876462" y="1601197"/>
                  <a:pt x="7876037" y="1601476"/>
                  <a:pt x="7875430" y="1601683"/>
                </a:cubicBezTo>
                <a:cubicBezTo>
                  <a:pt x="7874823" y="1601889"/>
                  <a:pt x="7874049" y="1602065"/>
                  <a:pt x="7873109" y="1602213"/>
                </a:cubicBezTo>
                <a:cubicBezTo>
                  <a:pt x="7872169" y="1602360"/>
                  <a:pt x="7870940" y="1602433"/>
                  <a:pt x="7869423" y="1602433"/>
                </a:cubicBezTo>
                <a:cubicBezTo>
                  <a:pt x="7868028" y="1602433"/>
                  <a:pt x="7866830" y="1602360"/>
                  <a:pt x="7865829" y="1602213"/>
                </a:cubicBezTo>
                <a:cubicBezTo>
                  <a:pt x="7864828" y="1602065"/>
                  <a:pt x="7864039" y="1601889"/>
                  <a:pt x="7863462" y="1601683"/>
                </a:cubicBezTo>
                <a:cubicBezTo>
                  <a:pt x="7862885" y="1601476"/>
                  <a:pt x="7862475" y="1601197"/>
                  <a:pt x="7862233" y="1600844"/>
                </a:cubicBezTo>
                <a:cubicBezTo>
                  <a:pt x="7861990" y="1600490"/>
                  <a:pt x="7861869" y="1600077"/>
                  <a:pt x="7861869" y="1599606"/>
                </a:cubicBezTo>
                <a:lnTo>
                  <a:pt x="7861869" y="1500017"/>
                </a:lnTo>
                <a:lnTo>
                  <a:pt x="7861692" y="1500017"/>
                </a:lnTo>
                <a:lnTo>
                  <a:pt x="7821397" y="1600048"/>
                </a:lnTo>
                <a:cubicBezTo>
                  <a:pt x="7821220" y="1600460"/>
                  <a:pt x="7820970" y="1600813"/>
                  <a:pt x="7820646" y="1601108"/>
                </a:cubicBezTo>
                <a:cubicBezTo>
                  <a:pt x="7820322" y="1601404"/>
                  <a:pt x="7819851" y="1601653"/>
                  <a:pt x="7819232" y="1601859"/>
                </a:cubicBezTo>
                <a:cubicBezTo>
                  <a:pt x="7818613" y="1602065"/>
                  <a:pt x="7817877" y="1602213"/>
                  <a:pt x="7817023" y="1602302"/>
                </a:cubicBezTo>
                <a:cubicBezTo>
                  <a:pt x="7816169" y="1602390"/>
                  <a:pt x="7815153" y="1602433"/>
                  <a:pt x="7813974" y="1602433"/>
                </a:cubicBezTo>
                <a:cubicBezTo>
                  <a:pt x="7812737" y="1602433"/>
                  <a:pt x="7811677" y="1602375"/>
                  <a:pt x="7810793" y="1602257"/>
                </a:cubicBezTo>
                <a:cubicBezTo>
                  <a:pt x="7809909" y="1602139"/>
                  <a:pt x="7809173" y="1601977"/>
                  <a:pt x="7808584" y="1601771"/>
                </a:cubicBezTo>
                <a:cubicBezTo>
                  <a:pt x="7807995" y="1601565"/>
                  <a:pt x="7807539" y="1601314"/>
                  <a:pt x="7807214" y="1601020"/>
                </a:cubicBezTo>
                <a:cubicBezTo>
                  <a:pt x="7806890" y="1600725"/>
                  <a:pt x="7806669" y="1600401"/>
                  <a:pt x="7806551" y="1600048"/>
                </a:cubicBezTo>
                <a:lnTo>
                  <a:pt x="7768024" y="1500017"/>
                </a:lnTo>
                <a:lnTo>
                  <a:pt x="7767935" y="1500017"/>
                </a:lnTo>
                <a:lnTo>
                  <a:pt x="7767935" y="1599606"/>
                </a:lnTo>
                <a:cubicBezTo>
                  <a:pt x="7767935" y="1600077"/>
                  <a:pt x="7767814" y="1600490"/>
                  <a:pt x="7767572" y="1600844"/>
                </a:cubicBezTo>
                <a:cubicBezTo>
                  <a:pt x="7767329" y="1601197"/>
                  <a:pt x="7766904" y="1601476"/>
                  <a:pt x="7766297" y="1601683"/>
                </a:cubicBezTo>
                <a:cubicBezTo>
                  <a:pt x="7765690" y="1601889"/>
                  <a:pt x="7764901" y="1602065"/>
                  <a:pt x="7763931" y="1602213"/>
                </a:cubicBezTo>
                <a:cubicBezTo>
                  <a:pt x="7762960" y="1602360"/>
                  <a:pt x="7761716" y="1602433"/>
                  <a:pt x="7760199" y="1602433"/>
                </a:cubicBezTo>
                <a:cubicBezTo>
                  <a:pt x="7758743" y="1602433"/>
                  <a:pt x="7757529" y="1602360"/>
                  <a:pt x="7756559" y="1602213"/>
                </a:cubicBezTo>
                <a:cubicBezTo>
                  <a:pt x="7755588" y="1602065"/>
                  <a:pt x="7754814" y="1601889"/>
                  <a:pt x="7754238" y="1601683"/>
                </a:cubicBezTo>
                <a:cubicBezTo>
                  <a:pt x="7753661" y="1601476"/>
                  <a:pt x="7753267" y="1601197"/>
                  <a:pt x="7753055" y="1600844"/>
                </a:cubicBezTo>
                <a:cubicBezTo>
                  <a:pt x="7752842" y="1600490"/>
                  <a:pt x="7752736" y="1600077"/>
                  <a:pt x="7752736" y="1599606"/>
                </a:cubicBezTo>
                <a:lnTo>
                  <a:pt x="7752736" y="1494450"/>
                </a:lnTo>
                <a:cubicBezTo>
                  <a:pt x="7752736" y="1491975"/>
                  <a:pt x="7753394" y="1490208"/>
                  <a:pt x="7754710" y="1489148"/>
                </a:cubicBezTo>
                <a:cubicBezTo>
                  <a:pt x="7756026" y="1488087"/>
                  <a:pt x="7757492" y="1487557"/>
                  <a:pt x="7759107" y="1487557"/>
                </a:cubicBezTo>
                <a:close/>
                <a:moveTo>
                  <a:pt x="7292382" y="1487557"/>
                </a:moveTo>
                <a:lnTo>
                  <a:pt x="7301714" y="1487557"/>
                </a:lnTo>
                <a:cubicBezTo>
                  <a:pt x="7303628" y="1487557"/>
                  <a:pt x="7305303" y="1487734"/>
                  <a:pt x="7306739" y="1488087"/>
                </a:cubicBezTo>
                <a:cubicBezTo>
                  <a:pt x="7308175" y="1488440"/>
                  <a:pt x="7309431" y="1489000"/>
                  <a:pt x="7310507" y="1489766"/>
                </a:cubicBezTo>
                <a:cubicBezTo>
                  <a:pt x="7311584" y="1490532"/>
                  <a:pt x="7312482" y="1491504"/>
                  <a:pt x="7313200" y="1492682"/>
                </a:cubicBezTo>
                <a:cubicBezTo>
                  <a:pt x="7313918" y="1493860"/>
                  <a:pt x="7314545" y="1495245"/>
                  <a:pt x="7315084" y="1496835"/>
                </a:cubicBezTo>
                <a:lnTo>
                  <a:pt x="7347779" y="1579636"/>
                </a:lnTo>
                <a:lnTo>
                  <a:pt x="7348221" y="1579636"/>
                </a:lnTo>
                <a:lnTo>
                  <a:pt x="7382242" y="1497101"/>
                </a:lnTo>
                <a:cubicBezTo>
                  <a:pt x="7382901" y="1495334"/>
                  <a:pt x="7383619" y="1493832"/>
                  <a:pt x="7384398" y="1492594"/>
                </a:cubicBezTo>
                <a:cubicBezTo>
                  <a:pt x="7385175" y="1491357"/>
                  <a:pt x="7386029" y="1490370"/>
                  <a:pt x="7386957" y="1489634"/>
                </a:cubicBezTo>
                <a:cubicBezTo>
                  <a:pt x="7387885" y="1488897"/>
                  <a:pt x="7388916" y="1488367"/>
                  <a:pt x="7390054" y="1488043"/>
                </a:cubicBezTo>
                <a:cubicBezTo>
                  <a:pt x="7391190" y="1487719"/>
                  <a:pt x="7392507" y="1487557"/>
                  <a:pt x="7394004" y="1487557"/>
                </a:cubicBezTo>
                <a:lnTo>
                  <a:pt x="7403789" y="1487557"/>
                </a:lnTo>
                <a:cubicBezTo>
                  <a:pt x="7404688" y="1487557"/>
                  <a:pt x="7405540" y="1487689"/>
                  <a:pt x="7406348" y="1487955"/>
                </a:cubicBezTo>
                <a:cubicBezTo>
                  <a:pt x="7407156" y="1488220"/>
                  <a:pt x="7407844" y="1488632"/>
                  <a:pt x="7408413" y="1489192"/>
                </a:cubicBezTo>
                <a:cubicBezTo>
                  <a:pt x="7408982" y="1489751"/>
                  <a:pt x="7409446" y="1490458"/>
                  <a:pt x="7409805" y="1491312"/>
                </a:cubicBezTo>
                <a:cubicBezTo>
                  <a:pt x="7410164" y="1492166"/>
                  <a:pt x="7410343" y="1493213"/>
                  <a:pt x="7410343" y="1494450"/>
                </a:cubicBezTo>
                <a:lnTo>
                  <a:pt x="7410343" y="1599606"/>
                </a:lnTo>
                <a:cubicBezTo>
                  <a:pt x="7410343" y="1600077"/>
                  <a:pt x="7410222" y="1600490"/>
                  <a:pt x="7409980" y="1600844"/>
                </a:cubicBezTo>
                <a:cubicBezTo>
                  <a:pt x="7409737" y="1601197"/>
                  <a:pt x="7409312" y="1601476"/>
                  <a:pt x="7408705" y="1601683"/>
                </a:cubicBezTo>
                <a:cubicBezTo>
                  <a:pt x="7408098" y="1601889"/>
                  <a:pt x="7407324" y="1602065"/>
                  <a:pt x="7406384" y="1602213"/>
                </a:cubicBezTo>
                <a:cubicBezTo>
                  <a:pt x="7405444" y="1602360"/>
                  <a:pt x="7404215" y="1602433"/>
                  <a:pt x="7402698" y="1602433"/>
                </a:cubicBezTo>
                <a:cubicBezTo>
                  <a:pt x="7401303" y="1602433"/>
                  <a:pt x="7400105" y="1602360"/>
                  <a:pt x="7399104" y="1602213"/>
                </a:cubicBezTo>
                <a:cubicBezTo>
                  <a:pt x="7398103" y="1602065"/>
                  <a:pt x="7397314" y="1601889"/>
                  <a:pt x="7396737" y="1601683"/>
                </a:cubicBezTo>
                <a:cubicBezTo>
                  <a:pt x="7396160" y="1601476"/>
                  <a:pt x="7395750" y="1601197"/>
                  <a:pt x="7395508" y="1600844"/>
                </a:cubicBezTo>
                <a:cubicBezTo>
                  <a:pt x="7395265" y="1600490"/>
                  <a:pt x="7395144" y="1600077"/>
                  <a:pt x="7395144" y="1599606"/>
                </a:cubicBezTo>
                <a:lnTo>
                  <a:pt x="7395144" y="1500017"/>
                </a:lnTo>
                <a:lnTo>
                  <a:pt x="7394967" y="1500017"/>
                </a:lnTo>
                <a:lnTo>
                  <a:pt x="7354672" y="1600048"/>
                </a:lnTo>
                <a:cubicBezTo>
                  <a:pt x="7354495" y="1600460"/>
                  <a:pt x="7354245" y="1600813"/>
                  <a:pt x="7353921" y="1601108"/>
                </a:cubicBezTo>
                <a:cubicBezTo>
                  <a:pt x="7353597" y="1601404"/>
                  <a:pt x="7353126" y="1601653"/>
                  <a:pt x="7352507" y="1601859"/>
                </a:cubicBezTo>
                <a:cubicBezTo>
                  <a:pt x="7351888" y="1602065"/>
                  <a:pt x="7351152" y="1602213"/>
                  <a:pt x="7350298" y="1602302"/>
                </a:cubicBezTo>
                <a:cubicBezTo>
                  <a:pt x="7349444" y="1602390"/>
                  <a:pt x="7348428" y="1602433"/>
                  <a:pt x="7347249" y="1602433"/>
                </a:cubicBezTo>
                <a:cubicBezTo>
                  <a:pt x="7346012" y="1602433"/>
                  <a:pt x="7344952" y="1602375"/>
                  <a:pt x="7344068" y="1602257"/>
                </a:cubicBezTo>
                <a:cubicBezTo>
                  <a:pt x="7343184" y="1602139"/>
                  <a:pt x="7342448" y="1601977"/>
                  <a:pt x="7341859" y="1601771"/>
                </a:cubicBezTo>
                <a:cubicBezTo>
                  <a:pt x="7341270" y="1601565"/>
                  <a:pt x="7340814" y="1601314"/>
                  <a:pt x="7340489" y="1601020"/>
                </a:cubicBezTo>
                <a:cubicBezTo>
                  <a:pt x="7340165" y="1600725"/>
                  <a:pt x="7339944" y="1600401"/>
                  <a:pt x="7339826" y="1600048"/>
                </a:cubicBezTo>
                <a:lnTo>
                  <a:pt x="7301299" y="1500017"/>
                </a:lnTo>
                <a:lnTo>
                  <a:pt x="7301210" y="1500017"/>
                </a:lnTo>
                <a:lnTo>
                  <a:pt x="7301210" y="1599606"/>
                </a:lnTo>
                <a:cubicBezTo>
                  <a:pt x="7301210" y="1600077"/>
                  <a:pt x="7301089" y="1600490"/>
                  <a:pt x="7300847" y="1600844"/>
                </a:cubicBezTo>
                <a:cubicBezTo>
                  <a:pt x="7300604" y="1601197"/>
                  <a:pt x="7300179" y="1601476"/>
                  <a:pt x="7299572" y="1601683"/>
                </a:cubicBezTo>
                <a:cubicBezTo>
                  <a:pt x="7298965" y="1601889"/>
                  <a:pt x="7298176" y="1602065"/>
                  <a:pt x="7297206" y="1602213"/>
                </a:cubicBezTo>
                <a:cubicBezTo>
                  <a:pt x="7296235" y="1602360"/>
                  <a:pt x="7294991" y="1602433"/>
                  <a:pt x="7293474" y="1602433"/>
                </a:cubicBezTo>
                <a:cubicBezTo>
                  <a:pt x="7292018" y="1602433"/>
                  <a:pt x="7290804" y="1602360"/>
                  <a:pt x="7289834" y="1602213"/>
                </a:cubicBezTo>
                <a:cubicBezTo>
                  <a:pt x="7288863" y="1602065"/>
                  <a:pt x="7288089" y="1601889"/>
                  <a:pt x="7287513" y="1601683"/>
                </a:cubicBezTo>
                <a:cubicBezTo>
                  <a:pt x="7286936" y="1601476"/>
                  <a:pt x="7286542" y="1601197"/>
                  <a:pt x="7286330" y="1600844"/>
                </a:cubicBezTo>
                <a:cubicBezTo>
                  <a:pt x="7286117" y="1600490"/>
                  <a:pt x="7286011" y="1600077"/>
                  <a:pt x="7286011" y="1599606"/>
                </a:cubicBezTo>
                <a:lnTo>
                  <a:pt x="7286011" y="1494450"/>
                </a:lnTo>
                <a:cubicBezTo>
                  <a:pt x="7286011" y="1491975"/>
                  <a:pt x="7286669" y="1490208"/>
                  <a:pt x="7287985" y="1489148"/>
                </a:cubicBezTo>
                <a:cubicBezTo>
                  <a:pt x="7289301" y="1488087"/>
                  <a:pt x="7290767" y="1487557"/>
                  <a:pt x="7292382" y="1487557"/>
                </a:cubicBezTo>
                <a:close/>
                <a:moveTo>
                  <a:pt x="6816132" y="1487557"/>
                </a:moveTo>
                <a:lnTo>
                  <a:pt x="6825464" y="1487557"/>
                </a:lnTo>
                <a:cubicBezTo>
                  <a:pt x="6827378" y="1487557"/>
                  <a:pt x="6829053" y="1487734"/>
                  <a:pt x="6830489" y="1488087"/>
                </a:cubicBezTo>
                <a:cubicBezTo>
                  <a:pt x="6831925" y="1488440"/>
                  <a:pt x="6833181" y="1489000"/>
                  <a:pt x="6834257" y="1489766"/>
                </a:cubicBezTo>
                <a:cubicBezTo>
                  <a:pt x="6835334" y="1490532"/>
                  <a:pt x="6836232" y="1491504"/>
                  <a:pt x="6836950" y="1492682"/>
                </a:cubicBezTo>
                <a:cubicBezTo>
                  <a:pt x="6837668" y="1493860"/>
                  <a:pt x="6838295" y="1495245"/>
                  <a:pt x="6838834" y="1496835"/>
                </a:cubicBezTo>
                <a:lnTo>
                  <a:pt x="6871529" y="1579636"/>
                </a:lnTo>
                <a:lnTo>
                  <a:pt x="6871971" y="1579636"/>
                </a:lnTo>
                <a:lnTo>
                  <a:pt x="6905992" y="1497101"/>
                </a:lnTo>
                <a:cubicBezTo>
                  <a:pt x="6906651" y="1495334"/>
                  <a:pt x="6907369" y="1493832"/>
                  <a:pt x="6908148" y="1492594"/>
                </a:cubicBezTo>
                <a:cubicBezTo>
                  <a:pt x="6908925" y="1491357"/>
                  <a:pt x="6909779" y="1490370"/>
                  <a:pt x="6910707" y="1489634"/>
                </a:cubicBezTo>
                <a:cubicBezTo>
                  <a:pt x="6911635" y="1488897"/>
                  <a:pt x="6912666" y="1488367"/>
                  <a:pt x="6913804" y="1488043"/>
                </a:cubicBezTo>
                <a:cubicBezTo>
                  <a:pt x="6914940" y="1487719"/>
                  <a:pt x="6916257" y="1487557"/>
                  <a:pt x="6917754" y="1487557"/>
                </a:cubicBezTo>
                <a:lnTo>
                  <a:pt x="6927539" y="1487557"/>
                </a:lnTo>
                <a:cubicBezTo>
                  <a:pt x="6928438" y="1487557"/>
                  <a:pt x="6929290" y="1487689"/>
                  <a:pt x="6930098" y="1487955"/>
                </a:cubicBezTo>
                <a:cubicBezTo>
                  <a:pt x="6930906" y="1488220"/>
                  <a:pt x="6931594" y="1488632"/>
                  <a:pt x="6932163" y="1489192"/>
                </a:cubicBezTo>
                <a:cubicBezTo>
                  <a:pt x="6932732" y="1489751"/>
                  <a:pt x="6933196" y="1490458"/>
                  <a:pt x="6933555" y="1491312"/>
                </a:cubicBezTo>
                <a:cubicBezTo>
                  <a:pt x="6933914" y="1492166"/>
                  <a:pt x="6934093" y="1493213"/>
                  <a:pt x="6934093" y="1494450"/>
                </a:cubicBezTo>
                <a:lnTo>
                  <a:pt x="6934093" y="1599606"/>
                </a:lnTo>
                <a:cubicBezTo>
                  <a:pt x="6934093" y="1600077"/>
                  <a:pt x="6933972" y="1600490"/>
                  <a:pt x="6933730" y="1600844"/>
                </a:cubicBezTo>
                <a:cubicBezTo>
                  <a:pt x="6933487" y="1601197"/>
                  <a:pt x="6933062" y="1601476"/>
                  <a:pt x="6932455" y="1601683"/>
                </a:cubicBezTo>
                <a:cubicBezTo>
                  <a:pt x="6931848" y="1601889"/>
                  <a:pt x="6931074" y="1602065"/>
                  <a:pt x="6930134" y="1602213"/>
                </a:cubicBezTo>
                <a:cubicBezTo>
                  <a:pt x="6929194" y="1602360"/>
                  <a:pt x="6927965" y="1602433"/>
                  <a:pt x="6926448" y="1602433"/>
                </a:cubicBezTo>
                <a:cubicBezTo>
                  <a:pt x="6925053" y="1602433"/>
                  <a:pt x="6923855" y="1602360"/>
                  <a:pt x="6922854" y="1602213"/>
                </a:cubicBezTo>
                <a:cubicBezTo>
                  <a:pt x="6921853" y="1602065"/>
                  <a:pt x="6921064" y="1601889"/>
                  <a:pt x="6920487" y="1601683"/>
                </a:cubicBezTo>
                <a:cubicBezTo>
                  <a:pt x="6919910" y="1601476"/>
                  <a:pt x="6919500" y="1601197"/>
                  <a:pt x="6919258" y="1600844"/>
                </a:cubicBezTo>
                <a:cubicBezTo>
                  <a:pt x="6919015" y="1600490"/>
                  <a:pt x="6918894" y="1600077"/>
                  <a:pt x="6918894" y="1599606"/>
                </a:cubicBezTo>
                <a:lnTo>
                  <a:pt x="6918894" y="1500017"/>
                </a:lnTo>
                <a:lnTo>
                  <a:pt x="6918717" y="1500017"/>
                </a:lnTo>
                <a:lnTo>
                  <a:pt x="6878422" y="1600048"/>
                </a:lnTo>
                <a:cubicBezTo>
                  <a:pt x="6878245" y="1600460"/>
                  <a:pt x="6877995" y="1600813"/>
                  <a:pt x="6877671" y="1601108"/>
                </a:cubicBezTo>
                <a:cubicBezTo>
                  <a:pt x="6877347" y="1601404"/>
                  <a:pt x="6876876" y="1601653"/>
                  <a:pt x="6876257" y="1601859"/>
                </a:cubicBezTo>
                <a:cubicBezTo>
                  <a:pt x="6875638" y="1602065"/>
                  <a:pt x="6874902" y="1602213"/>
                  <a:pt x="6874048" y="1602302"/>
                </a:cubicBezTo>
                <a:cubicBezTo>
                  <a:pt x="6873194" y="1602390"/>
                  <a:pt x="6872178" y="1602433"/>
                  <a:pt x="6870999" y="1602433"/>
                </a:cubicBezTo>
                <a:cubicBezTo>
                  <a:pt x="6869762" y="1602433"/>
                  <a:pt x="6868702" y="1602375"/>
                  <a:pt x="6867818" y="1602257"/>
                </a:cubicBezTo>
                <a:cubicBezTo>
                  <a:pt x="6866934" y="1602139"/>
                  <a:pt x="6866198" y="1601977"/>
                  <a:pt x="6865609" y="1601771"/>
                </a:cubicBezTo>
                <a:cubicBezTo>
                  <a:pt x="6865020" y="1601565"/>
                  <a:pt x="6864564" y="1601314"/>
                  <a:pt x="6864239" y="1601020"/>
                </a:cubicBezTo>
                <a:cubicBezTo>
                  <a:pt x="6863915" y="1600725"/>
                  <a:pt x="6863694" y="1600401"/>
                  <a:pt x="6863576" y="1600048"/>
                </a:cubicBezTo>
                <a:lnTo>
                  <a:pt x="6825049" y="1500017"/>
                </a:lnTo>
                <a:lnTo>
                  <a:pt x="6824960" y="1500017"/>
                </a:lnTo>
                <a:lnTo>
                  <a:pt x="6824960" y="1599606"/>
                </a:lnTo>
                <a:cubicBezTo>
                  <a:pt x="6824960" y="1600077"/>
                  <a:pt x="6824839" y="1600490"/>
                  <a:pt x="6824597" y="1600844"/>
                </a:cubicBezTo>
                <a:cubicBezTo>
                  <a:pt x="6824354" y="1601197"/>
                  <a:pt x="6823929" y="1601476"/>
                  <a:pt x="6823322" y="1601683"/>
                </a:cubicBezTo>
                <a:cubicBezTo>
                  <a:pt x="6822715" y="1601889"/>
                  <a:pt x="6821926" y="1602065"/>
                  <a:pt x="6820956" y="1602213"/>
                </a:cubicBezTo>
                <a:cubicBezTo>
                  <a:pt x="6819985" y="1602360"/>
                  <a:pt x="6818741" y="1602433"/>
                  <a:pt x="6817224" y="1602433"/>
                </a:cubicBezTo>
                <a:cubicBezTo>
                  <a:pt x="6815768" y="1602433"/>
                  <a:pt x="6814554" y="1602360"/>
                  <a:pt x="6813584" y="1602213"/>
                </a:cubicBezTo>
                <a:cubicBezTo>
                  <a:pt x="6812613" y="1602065"/>
                  <a:pt x="6811839" y="1601889"/>
                  <a:pt x="6811263" y="1601683"/>
                </a:cubicBezTo>
                <a:cubicBezTo>
                  <a:pt x="6810686" y="1601476"/>
                  <a:pt x="6810292" y="1601197"/>
                  <a:pt x="6810080" y="1600844"/>
                </a:cubicBezTo>
                <a:cubicBezTo>
                  <a:pt x="6809867" y="1600490"/>
                  <a:pt x="6809761" y="1600077"/>
                  <a:pt x="6809761" y="1599606"/>
                </a:cubicBezTo>
                <a:lnTo>
                  <a:pt x="6809761" y="1494450"/>
                </a:lnTo>
                <a:cubicBezTo>
                  <a:pt x="6809761" y="1491975"/>
                  <a:pt x="6810419" y="1490208"/>
                  <a:pt x="6811735" y="1489148"/>
                </a:cubicBezTo>
                <a:cubicBezTo>
                  <a:pt x="6813051" y="1488087"/>
                  <a:pt x="6814517" y="1487557"/>
                  <a:pt x="6816132" y="1487557"/>
                </a:cubicBezTo>
                <a:close/>
                <a:moveTo>
                  <a:pt x="6349407" y="1487557"/>
                </a:moveTo>
                <a:lnTo>
                  <a:pt x="6358739" y="1487557"/>
                </a:lnTo>
                <a:cubicBezTo>
                  <a:pt x="6360653" y="1487557"/>
                  <a:pt x="6362328" y="1487734"/>
                  <a:pt x="6363764" y="1488087"/>
                </a:cubicBezTo>
                <a:cubicBezTo>
                  <a:pt x="6365200" y="1488440"/>
                  <a:pt x="6366456" y="1489000"/>
                  <a:pt x="6367532" y="1489766"/>
                </a:cubicBezTo>
                <a:cubicBezTo>
                  <a:pt x="6368609" y="1490532"/>
                  <a:pt x="6369507" y="1491504"/>
                  <a:pt x="6370225" y="1492682"/>
                </a:cubicBezTo>
                <a:cubicBezTo>
                  <a:pt x="6370943" y="1493860"/>
                  <a:pt x="6371570" y="1495245"/>
                  <a:pt x="6372109" y="1496835"/>
                </a:cubicBezTo>
                <a:lnTo>
                  <a:pt x="6404804" y="1579636"/>
                </a:lnTo>
                <a:lnTo>
                  <a:pt x="6405246" y="1579636"/>
                </a:lnTo>
                <a:lnTo>
                  <a:pt x="6439267" y="1497101"/>
                </a:lnTo>
                <a:cubicBezTo>
                  <a:pt x="6439926" y="1495334"/>
                  <a:pt x="6440644" y="1493832"/>
                  <a:pt x="6441423" y="1492594"/>
                </a:cubicBezTo>
                <a:cubicBezTo>
                  <a:pt x="6442200" y="1491357"/>
                  <a:pt x="6443054" y="1490370"/>
                  <a:pt x="6443982" y="1489634"/>
                </a:cubicBezTo>
                <a:cubicBezTo>
                  <a:pt x="6444910" y="1488897"/>
                  <a:pt x="6445941" y="1488367"/>
                  <a:pt x="6447079" y="1488043"/>
                </a:cubicBezTo>
                <a:cubicBezTo>
                  <a:pt x="6448215" y="1487719"/>
                  <a:pt x="6449532" y="1487557"/>
                  <a:pt x="6451029" y="1487557"/>
                </a:cubicBezTo>
                <a:lnTo>
                  <a:pt x="6460814" y="1487557"/>
                </a:lnTo>
                <a:cubicBezTo>
                  <a:pt x="6461713" y="1487557"/>
                  <a:pt x="6462565" y="1487689"/>
                  <a:pt x="6463373" y="1487955"/>
                </a:cubicBezTo>
                <a:cubicBezTo>
                  <a:pt x="6464181" y="1488220"/>
                  <a:pt x="6464869" y="1488632"/>
                  <a:pt x="6465438" y="1489192"/>
                </a:cubicBezTo>
                <a:cubicBezTo>
                  <a:pt x="6466007" y="1489751"/>
                  <a:pt x="6466471" y="1490458"/>
                  <a:pt x="6466830" y="1491312"/>
                </a:cubicBezTo>
                <a:cubicBezTo>
                  <a:pt x="6467189" y="1492166"/>
                  <a:pt x="6467368" y="1493213"/>
                  <a:pt x="6467368" y="1494450"/>
                </a:cubicBezTo>
                <a:lnTo>
                  <a:pt x="6467368" y="1599606"/>
                </a:lnTo>
                <a:cubicBezTo>
                  <a:pt x="6467368" y="1600077"/>
                  <a:pt x="6467247" y="1600490"/>
                  <a:pt x="6467005" y="1600844"/>
                </a:cubicBezTo>
                <a:cubicBezTo>
                  <a:pt x="6466762" y="1601197"/>
                  <a:pt x="6466337" y="1601476"/>
                  <a:pt x="6465730" y="1601683"/>
                </a:cubicBezTo>
                <a:cubicBezTo>
                  <a:pt x="6465123" y="1601889"/>
                  <a:pt x="6464349" y="1602065"/>
                  <a:pt x="6463409" y="1602213"/>
                </a:cubicBezTo>
                <a:cubicBezTo>
                  <a:pt x="6462469" y="1602360"/>
                  <a:pt x="6461240" y="1602433"/>
                  <a:pt x="6459723" y="1602433"/>
                </a:cubicBezTo>
                <a:cubicBezTo>
                  <a:pt x="6458328" y="1602433"/>
                  <a:pt x="6457130" y="1602360"/>
                  <a:pt x="6456129" y="1602213"/>
                </a:cubicBezTo>
                <a:cubicBezTo>
                  <a:pt x="6455128" y="1602065"/>
                  <a:pt x="6454339" y="1601889"/>
                  <a:pt x="6453762" y="1601683"/>
                </a:cubicBezTo>
                <a:cubicBezTo>
                  <a:pt x="6453185" y="1601476"/>
                  <a:pt x="6452775" y="1601197"/>
                  <a:pt x="6452533" y="1600844"/>
                </a:cubicBezTo>
                <a:cubicBezTo>
                  <a:pt x="6452290" y="1600490"/>
                  <a:pt x="6452169" y="1600077"/>
                  <a:pt x="6452169" y="1599606"/>
                </a:cubicBezTo>
                <a:lnTo>
                  <a:pt x="6452169" y="1500017"/>
                </a:lnTo>
                <a:lnTo>
                  <a:pt x="6451992" y="1500017"/>
                </a:lnTo>
                <a:lnTo>
                  <a:pt x="6411697" y="1600048"/>
                </a:lnTo>
                <a:cubicBezTo>
                  <a:pt x="6411520" y="1600460"/>
                  <a:pt x="6411270" y="1600813"/>
                  <a:pt x="6410946" y="1601108"/>
                </a:cubicBezTo>
                <a:cubicBezTo>
                  <a:pt x="6410622" y="1601404"/>
                  <a:pt x="6410151" y="1601653"/>
                  <a:pt x="6409532" y="1601859"/>
                </a:cubicBezTo>
                <a:cubicBezTo>
                  <a:pt x="6408913" y="1602065"/>
                  <a:pt x="6408177" y="1602213"/>
                  <a:pt x="6407323" y="1602302"/>
                </a:cubicBezTo>
                <a:cubicBezTo>
                  <a:pt x="6406469" y="1602390"/>
                  <a:pt x="6405453" y="1602433"/>
                  <a:pt x="6404274" y="1602433"/>
                </a:cubicBezTo>
                <a:cubicBezTo>
                  <a:pt x="6403037" y="1602433"/>
                  <a:pt x="6401977" y="1602375"/>
                  <a:pt x="6401093" y="1602257"/>
                </a:cubicBezTo>
                <a:cubicBezTo>
                  <a:pt x="6400209" y="1602139"/>
                  <a:pt x="6399473" y="1601977"/>
                  <a:pt x="6398884" y="1601771"/>
                </a:cubicBezTo>
                <a:cubicBezTo>
                  <a:pt x="6398295" y="1601565"/>
                  <a:pt x="6397839" y="1601314"/>
                  <a:pt x="6397514" y="1601020"/>
                </a:cubicBezTo>
                <a:cubicBezTo>
                  <a:pt x="6397190" y="1600725"/>
                  <a:pt x="6396969" y="1600401"/>
                  <a:pt x="6396851" y="1600048"/>
                </a:cubicBezTo>
                <a:lnTo>
                  <a:pt x="6358324" y="1500017"/>
                </a:lnTo>
                <a:lnTo>
                  <a:pt x="6358235" y="1500017"/>
                </a:lnTo>
                <a:lnTo>
                  <a:pt x="6358235" y="1599606"/>
                </a:lnTo>
                <a:cubicBezTo>
                  <a:pt x="6358235" y="1600077"/>
                  <a:pt x="6358114" y="1600490"/>
                  <a:pt x="6357872" y="1600844"/>
                </a:cubicBezTo>
                <a:cubicBezTo>
                  <a:pt x="6357629" y="1601197"/>
                  <a:pt x="6357204" y="1601476"/>
                  <a:pt x="6356597" y="1601683"/>
                </a:cubicBezTo>
                <a:cubicBezTo>
                  <a:pt x="6355990" y="1601889"/>
                  <a:pt x="6355201" y="1602065"/>
                  <a:pt x="6354231" y="1602213"/>
                </a:cubicBezTo>
                <a:cubicBezTo>
                  <a:pt x="6353260" y="1602360"/>
                  <a:pt x="6352016" y="1602433"/>
                  <a:pt x="6350499" y="1602433"/>
                </a:cubicBezTo>
                <a:cubicBezTo>
                  <a:pt x="6349043" y="1602433"/>
                  <a:pt x="6347829" y="1602360"/>
                  <a:pt x="6346859" y="1602213"/>
                </a:cubicBezTo>
                <a:cubicBezTo>
                  <a:pt x="6345888" y="1602065"/>
                  <a:pt x="6345114" y="1601889"/>
                  <a:pt x="6344538" y="1601683"/>
                </a:cubicBezTo>
                <a:cubicBezTo>
                  <a:pt x="6343961" y="1601476"/>
                  <a:pt x="6343567" y="1601197"/>
                  <a:pt x="6343355" y="1600844"/>
                </a:cubicBezTo>
                <a:cubicBezTo>
                  <a:pt x="6343142" y="1600490"/>
                  <a:pt x="6343036" y="1600077"/>
                  <a:pt x="6343036" y="1599606"/>
                </a:cubicBezTo>
                <a:lnTo>
                  <a:pt x="6343036" y="1494450"/>
                </a:lnTo>
                <a:cubicBezTo>
                  <a:pt x="6343036" y="1491975"/>
                  <a:pt x="6343694" y="1490208"/>
                  <a:pt x="6345010" y="1489148"/>
                </a:cubicBezTo>
                <a:cubicBezTo>
                  <a:pt x="6346326" y="1488087"/>
                  <a:pt x="6347792" y="1487557"/>
                  <a:pt x="6349407" y="1487557"/>
                </a:cubicBezTo>
                <a:close/>
                <a:moveTo>
                  <a:pt x="5873157" y="1487557"/>
                </a:moveTo>
                <a:lnTo>
                  <a:pt x="5882489" y="1487557"/>
                </a:lnTo>
                <a:cubicBezTo>
                  <a:pt x="5884403" y="1487557"/>
                  <a:pt x="5886078" y="1487734"/>
                  <a:pt x="5887514" y="1488087"/>
                </a:cubicBezTo>
                <a:cubicBezTo>
                  <a:pt x="5888950" y="1488440"/>
                  <a:pt x="5890206" y="1489000"/>
                  <a:pt x="5891282" y="1489766"/>
                </a:cubicBezTo>
                <a:cubicBezTo>
                  <a:pt x="5892359" y="1490532"/>
                  <a:pt x="5893257" y="1491504"/>
                  <a:pt x="5893975" y="1492682"/>
                </a:cubicBezTo>
                <a:cubicBezTo>
                  <a:pt x="5894693" y="1493860"/>
                  <a:pt x="5895320" y="1495245"/>
                  <a:pt x="5895859" y="1496835"/>
                </a:cubicBezTo>
                <a:lnTo>
                  <a:pt x="5928554" y="1579636"/>
                </a:lnTo>
                <a:lnTo>
                  <a:pt x="5928996" y="1579636"/>
                </a:lnTo>
                <a:lnTo>
                  <a:pt x="5963017" y="1497101"/>
                </a:lnTo>
                <a:cubicBezTo>
                  <a:pt x="5963676" y="1495334"/>
                  <a:pt x="5964394" y="1493832"/>
                  <a:pt x="5965173" y="1492594"/>
                </a:cubicBezTo>
                <a:cubicBezTo>
                  <a:pt x="5965950" y="1491357"/>
                  <a:pt x="5966804" y="1490370"/>
                  <a:pt x="5967732" y="1489634"/>
                </a:cubicBezTo>
                <a:cubicBezTo>
                  <a:pt x="5968660" y="1488897"/>
                  <a:pt x="5969691" y="1488367"/>
                  <a:pt x="5970829" y="1488043"/>
                </a:cubicBezTo>
                <a:cubicBezTo>
                  <a:pt x="5971965" y="1487719"/>
                  <a:pt x="5973282" y="1487557"/>
                  <a:pt x="5974779" y="1487557"/>
                </a:cubicBezTo>
                <a:lnTo>
                  <a:pt x="5984564" y="1487557"/>
                </a:lnTo>
                <a:cubicBezTo>
                  <a:pt x="5985463" y="1487557"/>
                  <a:pt x="5986315" y="1487689"/>
                  <a:pt x="5987123" y="1487955"/>
                </a:cubicBezTo>
                <a:cubicBezTo>
                  <a:pt x="5987931" y="1488220"/>
                  <a:pt x="5988619" y="1488632"/>
                  <a:pt x="5989188" y="1489192"/>
                </a:cubicBezTo>
                <a:cubicBezTo>
                  <a:pt x="5989757" y="1489751"/>
                  <a:pt x="5990221" y="1490458"/>
                  <a:pt x="5990580" y="1491312"/>
                </a:cubicBezTo>
                <a:cubicBezTo>
                  <a:pt x="5990939" y="1492166"/>
                  <a:pt x="5991118" y="1493213"/>
                  <a:pt x="5991118" y="1494450"/>
                </a:cubicBezTo>
                <a:lnTo>
                  <a:pt x="5991118" y="1599606"/>
                </a:lnTo>
                <a:cubicBezTo>
                  <a:pt x="5991118" y="1600077"/>
                  <a:pt x="5990997" y="1600490"/>
                  <a:pt x="5990755" y="1600844"/>
                </a:cubicBezTo>
                <a:cubicBezTo>
                  <a:pt x="5990512" y="1601197"/>
                  <a:pt x="5990087" y="1601476"/>
                  <a:pt x="5989480" y="1601683"/>
                </a:cubicBezTo>
                <a:cubicBezTo>
                  <a:pt x="5988873" y="1601889"/>
                  <a:pt x="5988099" y="1602065"/>
                  <a:pt x="5987159" y="1602213"/>
                </a:cubicBezTo>
                <a:cubicBezTo>
                  <a:pt x="5986219" y="1602360"/>
                  <a:pt x="5984990" y="1602433"/>
                  <a:pt x="5983473" y="1602433"/>
                </a:cubicBezTo>
                <a:cubicBezTo>
                  <a:pt x="5982078" y="1602433"/>
                  <a:pt x="5980880" y="1602360"/>
                  <a:pt x="5979879" y="1602213"/>
                </a:cubicBezTo>
                <a:cubicBezTo>
                  <a:pt x="5978878" y="1602065"/>
                  <a:pt x="5978089" y="1601889"/>
                  <a:pt x="5977512" y="1601683"/>
                </a:cubicBezTo>
                <a:cubicBezTo>
                  <a:pt x="5976935" y="1601476"/>
                  <a:pt x="5976525" y="1601197"/>
                  <a:pt x="5976283" y="1600844"/>
                </a:cubicBezTo>
                <a:cubicBezTo>
                  <a:pt x="5976040" y="1600490"/>
                  <a:pt x="5975919" y="1600077"/>
                  <a:pt x="5975919" y="1599606"/>
                </a:cubicBezTo>
                <a:lnTo>
                  <a:pt x="5975919" y="1500017"/>
                </a:lnTo>
                <a:lnTo>
                  <a:pt x="5975742" y="1500017"/>
                </a:lnTo>
                <a:lnTo>
                  <a:pt x="5935447" y="1600048"/>
                </a:lnTo>
                <a:cubicBezTo>
                  <a:pt x="5935270" y="1600460"/>
                  <a:pt x="5935020" y="1600813"/>
                  <a:pt x="5934696" y="1601108"/>
                </a:cubicBezTo>
                <a:cubicBezTo>
                  <a:pt x="5934372" y="1601404"/>
                  <a:pt x="5933901" y="1601653"/>
                  <a:pt x="5933282" y="1601859"/>
                </a:cubicBezTo>
                <a:cubicBezTo>
                  <a:pt x="5932663" y="1602065"/>
                  <a:pt x="5931927" y="1602213"/>
                  <a:pt x="5931073" y="1602302"/>
                </a:cubicBezTo>
                <a:cubicBezTo>
                  <a:pt x="5930219" y="1602390"/>
                  <a:pt x="5929203" y="1602433"/>
                  <a:pt x="5928024" y="1602433"/>
                </a:cubicBezTo>
                <a:cubicBezTo>
                  <a:pt x="5926787" y="1602433"/>
                  <a:pt x="5925727" y="1602375"/>
                  <a:pt x="5924843" y="1602257"/>
                </a:cubicBezTo>
                <a:cubicBezTo>
                  <a:pt x="5923959" y="1602139"/>
                  <a:pt x="5923223" y="1601977"/>
                  <a:pt x="5922634" y="1601771"/>
                </a:cubicBezTo>
                <a:cubicBezTo>
                  <a:pt x="5922045" y="1601565"/>
                  <a:pt x="5921589" y="1601314"/>
                  <a:pt x="5921264" y="1601020"/>
                </a:cubicBezTo>
                <a:cubicBezTo>
                  <a:pt x="5920940" y="1600725"/>
                  <a:pt x="5920719" y="1600401"/>
                  <a:pt x="5920601" y="1600048"/>
                </a:cubicBezTo>
                <a:lnTo>
                  <a:pt x="5882074" y="1500017"/>
                </a:lnTo>
                <a:lnTo>
                  <a:pt x="5881985" y="1500017"/>
                </a:lnTo>
                <a:lnTo>
                  <a:pt x="5881985" y="1599606"/>
                </a:lnTo>
                <a:cubicBezTo>
                  <a:pt x="5881985" y="1600077"/>
                  <a:pt x="5881864" y="1600490"/>
                  <a:pt x="5881622" y="1600844"/>
                </a:cubicBezTo>
                <a:cubicBezTo>
                  <a:pt x="5881379" y="1601197"/>
                  <a:pt x="5880954" y="1601476"/>
                  <a:pt x="5880347" y="1601683"/>
                </a:cubicBezTo>
                <a:cubicBezTo>
                  <a:pt x="5879740" y="1601889"/>
                  <a:pt x="5878951" y="1602065"/>
                  <a:pt x="5877981" y="1602213"/>
                </a:cubicBezTo>
                <a:cubicBezTo>
                  <a:pt x="5877010" y="1602360"/>
                  <a:pt x="5875766" y="1602433"/>
                  <a:pt x="5874249" y="1602433"/>
                </a:cubicBezTo>
                <a:cubicBezTo>
                  <a:pt x="5872793" y="1602433"/>
                  <a:pt x="5871579" y="1602360"/>
                  <a:pt x="5870609" y="1602213"/>
                </a:cubicBezTo>
                <a:cubicBezTo>
                  <a:pt x="5869638" y="1602065"/>
                  <a:pt x="5868864" y="1601889"/>
                  <a:pt x="5868288" y="1601683"/>
                </a:cubicBezTo>
                <a:cubicBezTo>
                  <a:pt x="5867711" y="1601476"/>
                  <a:pt x="5867317" y="1601197"/>
                  <a:pt x="5867105" y="1600844"/>
                </a:cubicBezTo>
                <a:cubicBezTo>
                  <a:pt x="5866892" y="1600490"/>
                  <a:pt x="5866786" y="1600077"/>
                  <a:pt x="5866786" y="1599606"/>
                </a:cubicBezTo>
                <a:lnTo>
                  <a:pt x="5866786" y="1494450"/>
                </a:lnTo>
                <a:cubicBezTo>
                  <a:pt x="5866786" y="1491975"/>
                  <a:pt x="5867444" y="1490208"/>
                  <a:pt x="5868760" y="1489148"/>
                </a:cubicBezTo>
                <a:cubicBezTo>
                  <a:pt x="5870076" y="1488087"/>
                  <a:pt x="5871542" y="1487557"/>
                  <a:pt x="5873157" y="1487557"/>
                </a:cubicBezTo>
                <a:close/>
                <a:moveTo>
                  <a:pt x="5406432" y="1487557"/>
                </a:moveTo>
                <a:lnTo>
                  <a:pt x="5415764" y="1487557"/>
                </a:lnTo>
                <a:cubicBezTo>
                  <a:pt x="5417678" y="1487557"/>
                  <a:pt x="5419353" y="1487734"/>
                  <a:pt x="5420789" y="1488087"/>
                </a:cubicBezTo>
                <a:cubicBezTo>
                  <a:pt x="5422225" y="1488440"/>
                  <a:pt x="5423481" y="1489000"/>
                  <a:pt x="5424557" y="1489766"/>
                </a:cubicBezTo>
                <a:cubicBezTo>
                  <a:pt x="5425634" y="1490532"/>
                  <a:pt x="5426532" y="1491504"/>
                  <a:pt x="5427250" y="1492682"/>
                </a:cubicBezTo>
                <a:cubicBezTo>
                  <a:pt x="5427968" y="1493860"/>
                  <a:pt x="5428595" y="1495245"/>
                  <a:pt x="5429134" y="1496835"/>
                </a:cubicBezTo>
                <a:lnTo>
                  <a:pt x="5461829" y="1579636"/>
                </a:lnTo>
                <a:lnTo>
                  <a:pt x="5462271" y="1579636"/>
                </a:lnTo>
                <a:lnTo>
                  <a:pt x="5496292" y="1497101"/>
                </a:lnTo>
                <a:cubicBezTo>
                  <a:pt x="5496951" y="1495334"/>
                  <a:pt x="5497669" y="1493832"/>
                  <a:pt x="5498448" y="1492594"/>
                </a:cubicBezTo>
                <a:cubicBezTo>
                  <a:pt x="5499225" y="1491357"/>
                  <a:pt x="5500079" y="1490370"/>
                  <a:pt x="5501007" y="1489634"/>
                </a:cubicBezTo>
                <a:cubicBezTo>
                  <a:pt x="5501935" y="1488897"/>
                  <a:pt x="5502966" y="1488367"/>
                  <a:pt x="5504104" y="1488043"/>
                </a:cubicBezTo>
                <a:cubicBezTo>
                  <a:pt x="5505240" y="1487719"/>
                  <a:pt x="5506557" y="1487557"/>
                  <a:pt x="5508054" y="1487557"/>
                </a:cubicBezTo>
                <a:lnTo>
                  <a:pt x="5517839" y="1487557"/>
                </a:lnTo>
                <a:cubicBezTo>
                  <a:pt x="5518738" y="1487557"/>
                  <a:pt x="5519590" y="1487689"/>
                  <a:pt x="5520398" y="1487955"/>
                </a:cubicBezTo>
                <a:cubicBezTo>
                  <a:pt x="5521206" y="1488220"/>
                  <a:pt x="5521894" y="1488632"/>
                  <a:pt x="5522463" y="1489192"/>
                </a:cubicBezTo>
                <a:cubicBezTo>
                  <a:pt x="5523032" y="1489751"/>
                  <a:pt x="5523496" y="1490458"/>
                  <a:pt x="5523855" y="1491312"/>
                </a:cubicBezTo>
                <a:cubicBezTo>
                  <a:pt x="5524214" y="1492166"/>
                  <a:pt x="5524393" y="1493213"/>
                  <a:pt x="5524393" y="1494450"/>
                </a:cubicBezTo>
                <a:lnTo>
                  <a:pt x="5524393" y="1599606"/>
                </a:lnTo>
                <a:cubicBezTo>
                  <a:pt x="5524393" y="1600077"/>
                  <a:pt x="5524272" y="1600490"/>
                  <a:pt x="5524030" y="1600844"/>
                </a:cubicBezTo>
                <a:cubicBezTo>
                  <a:pt x="5523787" y="1601197"/>
                  <a:pt x="5523362" y="1601476"/>
                  <a:pt x="5522755" y="1601683"/>
                </a:cubicBezTo>
                <a:cubicBezTo>
                  <a:pt x="5522148" y="1601889"/>
                  <a:pt x="5521374" y="1602065"/>
                  <a:pt x="5520434" y="1602213"/>
                </a:cubicBezTo>
                <a:cubicBezTo>
                  <a:pt x="5519494" y="1602360"/>
                  <a:pt x="5518265" y="1602433"/>
                  <a:pt x="5516748" y="1602433"/>
                </a:cubicBezTo>
                <a:cubicBezTo>
                  <a:pt x="5515353" y="1602433"/>
                  <a:pt x="5514155" y="1602360"/>
                  <a:pt x="5513154" y="1602213"/>
                </a:cubicBezTo>
                <a:cubicBezTo>
                  <a:pt x="5512153" y="1602065"/>
                  <a:pt x="5511364" y="1601889"/>
                  <a:pt x="5510787" y="1601683"/>
                </a:cubicBezTo>
                <a:cubicBezTo>
                  <a:pt x="5510210" y="1601476"/>
                  <a:pt x="5509800" y="1601197"/>
                  <a:pt x="5509558" y="1600844"/>
                </a:cubicBezTo>
                <a:cubicBezTo>
                  <a:pt x="5509315" y="1600490"/>
                  <a:pt x="5509194" y="1600077"/>
                  <a:pt x="5509194" y="1599606"/>
                </a:cubicBezTo>
                <a:lnTo>
                  <a:pt x="5509194" y="1500017"/>
                </a:lnTo>
                <a:lnTo>
                  <a:pt x="5509017" y="1500017"/>
                </a:lnTo>
                <a:lnTo>
                  <a:pt x="5468722" y="1600048"/>
                </a:lnTo>
                <a:cubicBezTo>
                  <a:pt x="5468545" y="1600460"/>
                  <a:pt x="5468295" y="1600813"/>
                  <a:pt x="5467971" y="1601108"/>
                </a:cubicBezTo>
                <a:cubicBezTo>
                  <a:pt x="5467647" y="1601404"/>
                  <a:pt x="5467176" y="1601653"/>
                  <a:pt x="5466557" y="1601859"/>
                </a:cubicBezTo>
                <a:cubicBezTo>
                  <a:pt x="5465938" y="1602065"/>
                  <a:pt x="5465202" y="1602213"/>
                  <a:pt x="5464348" y="1602302"/>
                </a:cubicBezTo>
                <a:cubicBezTo>
                  <a:pt x="5463494" y="1602390"/>
                  <a:pt x="5462478" y="1602433"/>
                  <a:pt x="5461299" y="1602433"/>
                </a:cubicBezTo>
                <a:cubicBezTo>
                  <a:pt x="5460062" y="1602433"/>
                  <a:pt x="5459002" y="1602375"/>
                  <a:pt x="5458118" y="1602257"/>
                </a:cubicBezTo>
                <a:cubicBezTo>
                  <a:pt x="5457234" y="1602139"/>
                  <a:pt x="5456498" y="1601977"/>
                  <a:pt x="5455909" y="1601771"/>
                </a:cubicBezTo>
                <a:cubicBezTo>
                  <a:pt x="5455320" y="1601565"/>
                  <a:pt x="5454864" y="1601314"/>
                  <a:pt x="5454539" y="1601020"/>
                </a:cubicBezTo>
                <a:cubicBezTo>
                  <a:pt x="5454215" y="1600725"/>
                  <a:pt x="5453994" y="1600401"/>
                  <a:pt x="5453876" y="1600048"/>
                </a:cubicBezTo>
                <a:lnTo>
                  <a:pt x="5415349" y="1500017"/>
                </a:lnTo>
                <a:lnTo>
                  <a:pt x="5415260" y="1500017"/>
                </a:lnTo>
                <a:lnTo>
                  <a:pt x="5415260" y="1599606"/>
                </a:lnTo>
                <a:cubicBezTo>
                  <a:pt x="5415260" y="1600077"/>
                  <a:pt x="5415139" y="1600490"/>
                  <a:pt x="5414897" y="1600844"/>
                </a:cubicBezTo>
                <a:cubicBezTo>
                  <a:pt x="5414654" y="1601197"/>
                  <a:pt x="5414229" y="1601476"/>
                  <a:pt x="5413622" y="1601683"/>
                </a:cubicBezTo>
                <a:cubicBezTo>
                  <a:pt x="5413015" y="1601889"/>
                  <a:pt x="5412226" y="1602065"/>
                  <a:pt x="5411256" y="1602213"/>
                </a:cubicBezTo>
                <a:cubicBezTo>
                  <a:pt x="5410285" y="1602360"/>
                  <a:pt x="5409041" y="1602433"/>
                  <a:pt x="5407524" y="1602433"/>
                </a:cubicBezTo>
                <a:cubicBezTo>
                  <a:pt x="5406068" y="1602433"/>
                  <a:pt x="5404854" y="1602360"/>
                  <a:pt x="5403884" y="1602213"/>
                </a:cubicBezTo>
                <a:cubicBezTo>
                  <a:pt x="5402913" y="1602065"/>
                  <a:pt x="5402139" y="1601889"/>
                  <a:pt x="5401563" y="1601683"/>
                </a:cubicBezTo>
                <a:cubicBezTo>
                  <a:pt x="5400986" y="1601476"/>
                  <a:pt x="5400592" y="1601197"/>
                  <a:pt x="5400380" y="1600844"/>
                </a:cubicBezTo>
                <a:cubicBezTo>
                  <a:pt x="5400167" y="1600490"/>
                  <a:pt x="5400061" y="1600077"/>
                  <a:pt x="5400061" y="1599606"/>
                </a:cubicBezTo>
                <a:lnTo>
                  <a:pt x="5400061" y="1494450"/>
                </a:lnTo>
                <a:cubicBezTo>
                  <a:pt x="5400061" y="1491975"/>
                  <a:pt x="5400719" y="1490208"/>
                  <a:pt x="5402035" y="1489148"/>
                </a:cubicBezTo>
                <a:cubicBezTo>
                  <a:pt x="5403351" y="1488087"/>
                  <a:pt x="5404817" y="1487557"/>
                  <a:pt x="5406432" y="1487557"/>
                </a:cubicBezTo>
                <a:close/>
                <a:moveTo>
                  <a:pt x="4930182" y="1487557"/>
                </a:moveTo>
                <a:lnTo>
                  <a:pt x="4939514" y="1487557"/>
                </a:lnTo>
                <a:cubicBezTo>
                  <a:pt x="4941428" y="1487557"/>
                  <a:pt x="4943103" y="1487734"/>
                  <a:pt x="4944539" y="1488087"/>
                </a:cubicBezTo>
                <a:cubicBezTo>
                  <a:pt x="4945975" y="1488440"/>
                  <a:pt x="4947231" y="1489000"/>
                  <a:pt x="4948307" y="1489766"/>
                </a:cubicBezTo>
                <a:cubicBezTo>
                  <a:pt x="4949384" y="1490532"/>
                  <a:pt x="4950282" y="1491504"/>
                  <a:pt x="4951000" y="1492682"/>
                </a:cubicBezTo>
                <a:cubicBezTo>
                  <a:pt x="4951718" y="1493860"/>
                  <a:pt x="4952345" y="1495245"/>
                  <a:pt x="4952884" y="1496835"/>
                </a:cubicBezTo>
                <a:lnTo>
                  <a:pt x="4985579" y="1579636"/>
                </a:lnTo>
                <a:lnTo>
                  <a:pt x="4986021" y="1579636"/>
                </a:lnTo>
                <a:lnTo>
                  <a:pt x="5020042" y="1497101"/>
                </a:lnTo>
                <a:cubicBezTo>
                  <a:pt x="5020701" y="1495334"/>
                  <a:pt x="5021419" y="1493832"/>
                  <a:pt x="5022198" y="1492594"/>
                </a:cubicBezTo>
                <a:cubicBezTo>
                  <a:pt x="5022975" y="1491357"/>
                  <a:pt x="5023829" y="1490370"/>
                  <a:pt x="5024757" y="1489634"/>
                </a:cubicBezTo>
                <a:cubicBezTo>
                  <a:pt x="5025685" y="1488897"/>
                  <a:pt x="5026716" y="1488367"/>
                  <a:pt x="5027854" y="1488043"/>
                </a:cubicBezTo>
                <a:cubicBezTo>
                  <a:pt x="5028990" y="1487719"/>
                  <a:pt x="5030307" y="1487557"/>
                  <a:pt x="5031804" y="1487557"/>
                </a:cubicBezTo>
                <a:lnTo>
                  <a:pt x="5041589" y="1487557"/>
                </a:lnTo>
                <a:cubicBezTo>
                  <a:pt x="5042488" y="1487557"/>
                  <a:pt x="5043340" y="1487689"/>
                  <a:pt x="5044148" y="1487955"/>
                </a:cubicBezTo>
                <a:cubicBezTo>
                  <a:pt x="5044956" y="1488220"/>
                  <a:pt x="5045644" y="1488632"/>
                  <a:pt x="5046213" y="1489192"/>
                </a:cubicBezTo>
                <a:cubicBezTo>
                  <a:pt x="5046782" y="1489751"/>
                  <a:pt x="5047246" y="1490458"/>
                  <a:pt x="5047605" y="1491312"/>
                </a:cubicBezTo>
                <a:cubicBezTo>
                  <a:pt x="5047964" y="1492166"/>
                  <a:pt x="5048143" y="1493213"/>
                  <a:pt x="5048143" y="1494450"/>
                </a:cubicBezTo>
                <a:lnTo>
                  <a:pt x="5048143" y="1599606"/>
                </a:lnTo>
                <a:cubicBezTo>
                  <a:pt x="5048143" y="1600077"/>
                  <a:pt x="5048022" y="1600490"/>
                  <a:pt x="5047780" y="1600844"/>
                </a:cubicBezTo>
                <a:cubicBezTo>
                  <a:pt x="5047537" y="1601197"/>
                  <a:pt x="5047112" y="1601476"/>
                  <a:pt x="5046505" y="1601683"/>
                </a:cubicBezTo>
                <a:cubicBezTo>
                  <a:pt x="5045898" y="1601889"/>
                  <a:pt x="5045124" y="1602065"/>
                  <a:pt x="5044184" y="1602213"/>
                </a:cubicBezTo>
                <a:cubicBezTo>
                  <a:pt x="5043244" y="1602360"/>
                  <a:pt x="5042015" y="1602433"/>
                  <a:pt x="5040498" y="1602433"/>
                </a:cubicBezTo>
                <a:cubicBezTo>
                  <a:pt x="5039103" y="1602433"/>
                  <a:pt x="5037905" y="1602360"/>
                  <a:pt x="5036904" y="1602213"/>
                </a:cubicBezTo>
                <a:cubicBezTo>
                  <a:pt x="5035903" y="1602065"/>
                  <a:pt x="5035114" y="1601889"/>
                  <a:pt x="5034537" y="1601683"/>
                </a:cubicBezTo>
                <a:cubicBezTo>
                  <a:pt x="5033960" y="1601476"/>
                  <a:pt x="5033550" y="1601197"/>
                  <a:pt x="5033308" y="1600844"/>
                </a:cubicBezTo>
                <a:cubicBezTo>
                  <a:pt x="5033065" y="1600490"/>
                  <a:pt x="5032944" y="1600077"/>
                  <a:pt x="5032944" y="1599606"/>
                </a:cubicBezTo>
                <a:lnTo>
                  <a:pt x="5032944" y="1500017"/>
                </a:lnTo>
                <a:lnTo>
                  <a:pt x="5032767" y="1500017"/>
                </a:lnTo>
                <a:lnTo>
                  <a:pt x="4992472" y="1600048"/>
                </a:lnTo>
                <a:cubicBezTo>
                  <a:pt x="4992295" y="1600460"/>
                  <a:pt x="4992045" y="1600813"/>
                  <a:pt x="4991721" y="1601108"/>
                </a:cubicBezTo>
                <a:cubicBezTo>
                  <a:pt x="4991397" y="1601404"/>
                  <a:pt x="4990926" y="1601653"/>
                  <a:pt x="4990307" y="1601859"/>
                </a:cubicBezTo>
                <a:cubicBezTo>
                  <a:pt x="4989688" y="1602065"/>
                  <a:pt x="4988952" y="1602213"/>
                  <a:pt x="4988098" y="1602302"/>
                </a:cubicBezTo>
                <a:cubicBezTo>
                  <a:pt x="4987244" y="1602390"/>
                  <a:pt x="4986228" y="1602433"/>
                  <a:pt x="4985049" y="1602433"/>
                </a:cubicBezTo>
                <a:cubicBezTo>
                  <a:pt x="4983812" y="1602433"/>
                  <a:pt x="4982752" y="1602375"/>
                  <a:pt x="4981868" y="1602257"/>
                </a:cubicBezTo>
                <a:cubicBezTo>
                  <a:pt x="4980984" y="1602139"/>
                  <a:pt x="4980248" y="1601977"/>
                  <a:pt x="4979659" y="1601771"/>
                </a:cubicBezTo>
                <a:cubicBezTo>
                  <a:pt x="4979070" y="1601565"/>
                  <a:pt x="4978614" y="1601314"/>
                  <a:pt x="4978289" y="1601020"/>
                </a:cubicBezTo>
                <a:cubicBezTo>
                  <a:pt x="4977965" y="1600725"/>
                  <a:pt x="4977744" y="1600401"/>
                  <a:pt x="4977626" y="1600048"/>
                </a:cubicBezTo>
                <a:lnTo>
                  <a:pt x="4939099" y="1500017"/>
                </a:lnTo>
                <a:lnTo>
                  <a:pt x="4939010" y="1500017"/>
                </a:lnTo>
                <a:lnTo>
                  <a:pt x="4939010" y="1599606"/>
                </a:lnTo>
                <a:cubicBezTo>
                  <a:pt x="4939010" y="1600077"/>
                  <a:pt x="4938889" y="1600490"/>
                  <a:pt x="4938647" y="1600844"/>
                </a:cubicBezTo>
                <a:cubicBezTo>
                  <a:pt x="4938404" y="1601197"/>
                  <a:pt x="4937979" y="1601476"/>
                  <a:pt x="4937372" y="1601683"/>
                </a:cubicBezTo>
                <a:cubicBezTo>
                  <a:pt x="4936765" y="1601889"/>
                  <a:pt x="4935976" y="1602065"/>
                  <a:pt x="4935006" y="1602213"/>
                </a:cubicBezTo>
                <a:cubicBezTo>
                  <a:pt x="4934035" y="1602360"/>
                  <a:pt x="4932791" y="1602433"/>
                  <a:pt x="4931274" y="1602433"/>
                </a:cubicBezTo>
                <a:cubicBezTo>
                  <a:pt x="4929818" y="1602433"/>
                  <a:pt x="4928604" y="1602360"/>
                  <a:pt x="4927634" y="1602213"/>
                </a:cubicBezTo>
                <a:cubicBezTo>
                  <a:pt x="4926663" y="1602065"/>
                  <a:pt x="4925889" y="1601889"/>
                  <a:pt x="4925313" y="1601683"/>
                </a:cubicBezTo>
                <a:cubicBezTo>
                  <a:pt x="4924736" y="1601476"/>
                  <a:pt x="4924342" y="1601197"/>
                  <a:pt x="4924130" y="1600844"/>
                </a:cubicBezTo>
                <a:cubicBezTo>
                  <a:pt x="4923917" y="1600490"/>
                  <a:pt x="4923811" y="1600077"/>
                  <a:pt x="4923811" y="1599606"/>
                </a:cubicBezTo>
                <a:lnTo>
                  <a:pt x="4923811" y="1494450"/>
                </a:lnTo>
                <a:cubicBezTo>
                  <a:pt x="4923811" y="1491975"/>
                  <a:pt x="4924469" y="1490208"/>
                  <a:pt x="4925785" y="1489148"/>
                </a:cubicBezTo>
                <a:cubicBezTo>
                  <a:pt x="4927101" y="1488087"/>
                  <a:pt x="4928567" y="1487557"/>
                  <a:pt x="4930182" y="1487557"/>
                </a:cubicBezTo>
                <a:close/>
                <a:moveTo>
                  <a:pt x="4463457" y="1487557"/>
                </a:moveTo>
                <a:lnTo>
                  <a:pt x="4472789" y="1487557"/>
                </a:lnTo>
                <a:cubicBezTo>
                  <a:pt x="4474703" y="1487557"/>
                  <a:pt x="4476378" y="1487734"/>
                  <a:pt x="4477814" y="1488087"/>
                </a:cubicBezTo>
                <a:cubicBezTo>
                  <a:pt x="4479250" y="1488440"/>
                  <a:pt x="4480506" y="1489000"/>
                  <a:pt x="4481582" y="1489766"/>
                </a:cubicBezTo>
                <a:cubicBezTo>
                  <a:pt x="4482659" y="1490532"/>
                  <a:pt x="4483557" y="1491504"/>
                  <a:pt x="4484275" y="1492682"/>
                </a:cubicBezTo>
                <a:cubicBezTo>
                  <a:pt x="4484993" y="1493860"/>
                  <a:pt x="4485620" y="1495245"/>
                  <a:pt x="4486159" y="1496835"/>
                </a:cubicBezTo>
                <a:lnTo>
                  <a:pt x="4518854" y="1579636"/>
                </a:lnTo>
                <a:lnTo>
                  <a:pt x="4519296" y="1579636"/>
                </a:lnTo>
                <a:lnTo>
                  <a:pt x="4553317" y="1497101"/>
                </a:lnTo>
                <a:cubicBezTo>
                  <a:pt x="4553976" y="1495334"/>
                  <a:pt x="4554694" y="1493832"/>
                  <a:pt x="4555473" y="1492594"/>
                </a:cubicBezTo>
                <a:cubicBezTo>
                  <a:pt x="4556250" y="1491357"/>
                  <a:pt x="4557104" y="1490370"/>
                  <a:pt x="4558032" y="1489634"/>
                </a:cubicBezTo>
                <a:cubicBezTo>
                  <a:pt x="4558960" y="1488897"/>
                  <a:pt x="4559991" y="1488367"/>
                  <a:pt x="4561129" y="1488043"/>
                </a:cubicBezTo>
                <a:cubicBezTo>
                  <a:pt x="4562265" y="1487719"/>
                  <a:pt x="4563582" y="1487557"/>
                  <a:pt x="4565079" y="1487557"/>
                </a:cubicBezTo>
                <a:lnTo>
                  <a:pt x="4574864" y="1487557"/>
                </a:lnTo>
                <a:cubicBezTo>
                  <a:pt x="4575763" y="1487557"/>
                  <a:pt x="4576615" y="1487689"/>
                  <a:pt x="4577423" y="1487955"/>
                </a:cubicBezTo>
                <a:cubicBezTo>
                  <a:pt x="4578231" y="1488220"/>
                  <a:pt x="4578919" y="1488632"/>
                  <a:pt x="4579488" y="1489192"/>
                </a:cubicBezTo>
                <a:cubicBezTo>
                  <a:pt x="4580057" y="1489751"/>
                  <a:pt x="4580521" y="1490458"/>
                  <a:pt x="4580880" y="1491312"/>
                </a:cubicBezTo>
                <a:cubicBezTo>
                  <a:pt x="4581239" y="1492166"/>
                  <a:pt x="4581418" y="1493213"/>
                  <a:pt x="4581418" y="1494450"/>
                </a:cubicBezTo>
                <a:lnTo>
                  <a:pt x="4581418" y="1599606"/>
                </a:lnTo>
                <a:cubicBezTo>
                  <a:pt x="4581418" y="1600077"/>
                  <a:pt x="4581297" y="1600490"/>
                  <a:pt x="4581055" y="1600844"/>
                </a:cubicBezTo>
                <a:cubicBezTo>
                  <a:pt x="4580812" y="1601197"/>
                  <a:pt x="4580387" y="1601476"/>
                  <a:pt x="4579780" y="1601683"/>
                </a:cubicBezTo>
                <a:cubicBezTo>
                  <a:pt x="4579173" y="1601889"/>
                  <a:pt x="4578399" y="1602065"/>
                  <a:pt x="4577459" y="1602213"/>
                </a:cubicBezTo>
                <a:cubicBezTo>
                  <a:pt x="4576519" y="1602360"/>
                  <a:pt x="4575290" y="1602433"/>
                  <a:pt x="4573773" y="1602433"/>
                </a:cubicBezTo>
                <a:cubicBezTo>
                  <a:pt x="4572378" y="1602433"/>
                  <a:pt x="4571180" y="1602360"/>
                  <a:pt x="4570179" y="1602213"/>
                </a:cubicBezTo>
                <a:cubicBezTo>
                  <a:pt x="4569178" y="1602065"/>
                  <a:pt x="4568389" y="1601889"/>
                  <a:pt x="4567812" y="1601683"/>
                </a:cubicBezTo>
                <a:cubicBezTo>
                  <a:pt x="4567235" y="1601476"/>
                  <a:pt x="4566825" y="1601197"/>
                  <a:pt x="4566583" y="1600844"/>
                </a:cubicBezTo>
                <a:cubicBezTo>
                  <a:pt x="4566340" y="1600490"/>
                  <a:pt x="4566219" y="1600077"/>
                  <a:pt x="4566219" y="1599606"/>
                </a:cubicBezTo>
                <a:lnTo>
                  <a:pt x="4566219" y="1500017"/>
                </a:lnTo>
                <a:lnTo>
                  <a:pt x="4566042" y="1500017"/>
                </a:lnTo>
                <a:lnTo>
                  <a:pt x="4525747" y="1600048"/>
                </a:lnTo>
                <a:cubicBezTo>
                  <a:pt x="4525570" y="1600460"/>
                  <a:pt x="4525320" y="1600813"/>
                  <a:pt x="4524996" y="1601108"/>
                </a:cubicBezTo>
                <a:cubicBezTo>
                  <a:pt x="4524672" y="1601404"/>
                  <a:pt x="4524201" y="1601653"/>
                  <a:pt x="4523582" y="1601859"/>
                </a:cubicBezTo>
                <a:cubicBezTo>
                  <a:pt x="4522963" y="1602065"/>
                  <a:pt x="4522227" y="1602213"/>
                  <a:pt x="4521373" y="1602302"/>
                </a:cubicBezTo>
                <a:cubicBezTo>
                  <a:pt x="4520519" y="1602390"/>
                  <a:pt x="4519503" y="1602433"/>
                  <a:pt x="4518324" y="1602433"/>
                </a:cubicBezTo>
                <a:cubicBezTo>
                  <a:pt x="4517087" y="1602433"/>
                  <a:pt x="4516027" y="1602375"/>
                  <a:pt x="4515143" y="1602257"/>
                </a:cubicBezTo>
                <a:cubicBezTo>
                  <a:pt x="4514259" y="1602139"/>
                  <a:pt x="4513523" y="1601977"/>
                  <a:pt x="4512934" y="1601771"/>
                </a:cubicBezTo>
                <a:cubicBezTo>
                  <a:pt x="4512345" y="1601565"/>
                  <a:pt x="4511889" y="1601314"/>
                  <a:pt x="4511564" y="1601020"/>
                </a:cubicBezTo>
                <a:cubicBezTo>
                  <a:pt x="4511240" y="1600725"/>
                  <a:pt x="4511019" y="1600401"/>
                  <a:pt x="4510901" y="1600048"/>
                </a:cubicBezTo>
                <a:lnTo>
                  <a:pt x="4472374" y="1500017"/>
                </a:lnTo>
                <a:lnTo>
                  <a:pt x="4472285" y="1500017"/>
                </a:lnTo>
                <a:lnTo>
                  <a:pt x="4472285" y="1599606"/>
                </a:lnTo>
                <a:cubicBezTo>
                  <a:pt x="4472285" y="1600077"/>
                  <a:pt x="4472164" y="1600490"/>
                  <a:pt x="4471922" y="1600844"/>
                </a:cubicBezTo>
                <a:cubicBezTo>
                  <a:pt x="4471679" y="1601197"/>
                  <a:pt x="4471254" y="1601476"/>
                  <a:pt x="4470647" y="1601683"/>
                </a:cubicBezTo>
                <a:cubicBezTo>
                  <a:pt x="4470040" y="1601889"/>
                  <a:pt x="4469251" y="1602065"/>
                  <a:pt x="4468281" y="1602213"/>
                </a:cubicBezTo>
                <a:cubicBezTo>
                  <a:pt x="4467310" y="1602360"/>
                  <a:pt x="4466066" y="1602433"/>
                  <a:pt x="4464549" y="1602433"/>
                </a:cubicBezTo>
                <a:cubicBezTo>
                  <a:pt x="4463093" y="1602433"/>
                  <a:pt x="4461879" y="1602360"/>
                  <a:pt x="4460909" y="1602213"/>
                </a:cubicBezTo>
                <a:cubicBezTo>
                  <a:pt x="4459938" y="1602065"/>
                  <a:pt x="4459164" y="1601889"/>
                  <a:pt x="4458588" y="1601683"/>
                </a:cubicBezTo>
                <a:cubicBezTo>
                  <a:pt x="4458011" y="1601476"/>
                  <a:pt x="4457617" y="1601197"/>
                  <a:pt x="4457405" y="1600844"/>
                </a:cubicBezTo>
                <a:cubicBezTo>
                  <a:pt x="4457192" y="1600490"/>
                  <a:pt x="4457086" y="1600077"/>
                  <a:pt x="4457086" y="1599606"/>
                </a:cubicBezTo>
                <a:lnTo>
                  <a:pt x="4457086" y="1494450"/>
                </a:lnTo>
                <a:cubicBezTo>
                  <a:pt x="4457086" y="1491975"/>
                  <a:pt x="4457744" y="1490208"/>
                  <a:pt x="4459060" y="1489148"/>
                </a:cubicBezTo>
                <a:cubicBezTo>
                  <a:pt x="4460376" y="1488087"/>
                  <a:pt x="4461842" y="1487557"/>
                  <a:pt x="4463457" y="1487557"/>
                </a:cubicBezTo>
                <a:close/>
                <a:moveTo>
                  <a:pt x="3987207" y="1487557"/>
                </a:moveTo>
                <a:lnTo>
                  <a:pt x="3996539" y="1487557"/>
                </a:lnTo>
                <a:cubicBezTo>
                  <a:pt x="3998453" y="1487557"/>
                  <a:pt x="4000128" y="1487734"/>
                  <a:pt x="4001564" y="1488087"/>
                </a:cubicBezTo>
                <a:cubicBezTo>
                  <a:pt x="4003000" y="1488440"/>
                  <a:pt x="4004256" y="1489000"/>
                  <a:pt x="4005333" y="1489766"/>
                </a:cubicBezTo>
                <a:cubicBezTo>
                  <a:pt x="4006409" y="1490532"/>
                  <a:pt x="4007306" y="1491504"/>
                  <a:pt x="4008024" y="1492682"/>
                </a:cubicBezTo>
                <a:cubicBezTo>
                  <a:pt x="4008742" y="1493860"/>
                  <a:pt x="4009370" y="1495245"/>
                  <a:pt x="4009909" y="1496835"/>
                </a:cubicBezTo>
                <a:lnTo>
                  <a:pt x="4042605" y="1579636"/>
                </a:lnTo>
                <a:lnTo>
                  <a:pt x="4043047" y="1579636"/>
                </a:lnTo>
                <a:lnTo>
                  <a:pt x="4077068" y="1497101"/>
                </a:lnTo>
                <a:cubicBezTo>
                  <a:pt x="4077726" y="1495334"/>
                  <a:pt x="4078444" y="1493832"/>
                  <a:pt x="4079222" y="1492594"/>
                </a:cubicBezTo>
                <a:cubicBezTo>
                  <a:pt x="4080001" y="1491357"/>
                  <a:pt x="4080854" y="1490370"/>
                  <a:pt x="4081781" y="1489634"/>
                </a:cubicBezTo>
                <a:cubicBezTo>
                  <a:pt x="4082709" y="1488897"/>
                  <a:pt x="4083742" y="1488367"/>
                  <a:pt x="4084879" y="1488043"/>
                </a:cubicBezTo>
                <a:cubicBezTo>
                  <a:pt x="4086015" y="1487719"/>
                  <a:pt x="4087332" y="1487557"/>
                  <a:pt x="4088829" y="1487557"/>
                </a:cubicBezTo>
                <a:lnTo>
                  <a:pt x="4098614" y="1487557"/>
                </a:lnTo>
                <a:cubicBezTo>
                  <a:pt x="4099512" y="1487557"/>
                  <a:pt x="4100365" y="1487689"/>
                  <a:pt x="4101173" y="1487955"/>
                </a:cubicBezTo>
                <a:cubicBezTo>
                  <a:pt x="4101981" y="1488220"/>
                  <a:pt x="4102669" y="1488632"/>
                  <a:pt x="4103238" y="1489192"/>
                </a:cubicBezTo>
                <a:cubicBezTo>
                  <a:pt x="4103807" y="1489751"/>
                  <a:pt x="4104271" y="1490458"/>
                  <a:pt x="4104630" y="1491312"/>
                </a:cubicBezTo>
                <a:cubicBezTo>
                  <a:pt x="4104989" y="1492166"/>
                  <a:pt x="4105168" y="1493213"/>
                  <a:pt x="4105168" y="1494450"/>
                </a:cubicBezTo>
                <a:lnTo>
                  <a:pt x="4105168" y="1599606"/>
                </a:lnTo>
                <a:cubicBezTo>
                  <a:pt x="4105168" y="1600077"/>
                  <a:pt x="4105047" y="1600490"/>
                  <a:pt x="4104804" y="1600844"/>
                </a:cubicBezTo>
                <a:cubicBezTo>
                  <a:pt x="4104562" y="1601197"/>
                  <a:pt x="4104137" y="1601476"/>
                  <a:pt x="4103530" y="1601683"/>
                </a:cubicBezTo>
                <a:cubicBezTo>
                  <a:pt x="4102923" y="1601889"/>
                  <a:pt x="4102149" y="1602065"/>
                  <a:pt x="4101209" y="1602213"/>
                </a:cubicBezTo>
                <a:cubicBezTo>
                  <a:pt x="4100269" y="1602360"/>
                  <a:pt x="4099040" y="1602433"/>
                  <a:pt x="4097523" y="1602433"/>
                </a:cubicBezTo>
                <a:cubicBezTo>
                  <a:pt x="4096128" y="1602433"/>
                  <a:pt x="4094929" y="1602360"/>
                  <a:pt x="4093928" y="1602213"/>
                </a:cubicBezTo>
                <a:cubicBezTo>
                  <a:pt x="4092928" y="1602065"/>
                  <a:pt x="4092139" y="1601889"/>
                  <a:pt x="4091562" y="1601683"/>
                </a:cubicBezTo>
                <a:cubicBezTo>
                  <a:pt x="4090985" y="1601476"/>
                  <a:pt x="4090576" y="1601197"/>
                  <a:pt x="4090333" y="1600844"/>
                </a:cubicBezTo>
                <a:cubicBezTo>
                  <a:pt x="4090090" y="1600490"/>
                  <a:pt x="4089969" y="1600077"/>
                  <a:pt x="4089969" y="1599606"/>
                </a:cubicBezTo>
                <a:lnTo>
                  <a:pt x="4089969" y="1500017"/>
                </a:lnTo>
                <a:lnTo>
                  <a:pt x="4089793" y="1500017"/>
                </a:lnTo>
                <a:lnTo>
                  <a:pt x="4049497" y="1600048"/>
                </a:lnTo>
                <a:cubicBezTo>
                  <a:pt x="4049321" y="1600460"/>
                  <a:pt x="4049070" y="1600813"/>
                  <a:pt x="4048746" y="1601108"/>
                </a:cubicBezTo>
                <a:cubicBezTo>
                  <a:pt x="4048422" y="1601404"/>
                  <a:pt x="4047951" y="1601653"/>
                  <a:pt x="4047332" y="1601859"/>
                </a:cubicBezTo>
                <a:cubicBezTo>
                  <a:pt x="4046714" y="1602065"/>
                  <a:pt x="4045977" y="1602213"/>
                  <a:pt x="4045123" y="1602302"/>
                </a:cubicBezTo>
                <a:cubicBezTo>
                  <a:pt x="4044269" y="1602390"/>
                  <a:pt x="4043253" y="1602433"/>
                  <a:pt x="4042075" y="1602433"/>
                </a:cubicBezTo>
                <a:cubicBezTo>
                  <a:pt x="4040837" y="1602433"/>
                  <a:pt x="4039777" y="1602375"/>
                  <a:pt x="4038893" y="1602257"/>
                </a:cubicBezTo>
                <a:cubicBezTo>
                  <a:pt x="4038010" y="1602139"/>
                  <a:pt x="4037273" y="1601977"/>
                  <a:pt x="4036684" y="1601771"/>
                </a:cubicBezTo>
                <a:cubicBezTo>
                  <a:pt x="4036095" y="1601565"/>
                  <a:pt x="4035638" y="1601314"/>
                  <a:pt x="4035314" y="1601020"/>
                </a:cubicBezTo>
                <a:cubicBezTo>
                  <a:pt x="4034990" y="1600725"/>
                  <a:pt x="4034769" y="1600401"/>
                  <a:pt x="4034652" y="1600048"/>
                </a:cubicBezTo>
                <a:lnTo>
                  <a:pt x="3996124" y="1500017"/>
                </a:lnTo>
                <a:lnTo>
                  <a:pt x="3996035" y="1500017"/>
                </a:lnTo>
                <a:lnTo>
                  <a:pt x="3996035" y="1599606"/>
                </a:lnTo>
                <a:cubicBezTo>
                  <a:pt x="3996035" y="1600077"/>
                  <a:pt x="3995914" y="1600490"/>
                  <a:pt x="3995672" y="1600844"/>
                </a:cubicBezTo>
                <a:cubicBezTo>
                  <a:pt x="3995429" y="1601197"/>
                  <a:pt x="3995004" y="1601476"/>
                  <a:pt x="3994397" y="1601683"/>
                </a:cubicBezTo>
                <a:cubicBezTo>
                  <a:pt x="3993790" y="1601889"/>
                  <a:pt x="3993001" y="1602065"/>
                  <a:pt x="3992030" y="1602213"/>
                </a:cubicBezTo>
                <a:cubicBezTo>
                  <a:pt x="3991060" y="1602360"/>
                  <a:pt x="3989816" y="1602433"/>
                  <a:pt x="3988299" y="1602433"/>
                </a:cubicBezTo>
                <a:cubicBezTo>
                  <a:pt x="3986843" y="1602433"/>
                  <a:pt x="3985629" y="1602360"/>
                  <a:pt x="3984659" y="1602213"/>
                </a:cubicBezTo>
                <a:cubicBezTo>
                  <a:pt x="3983688" y="1602065"/>
                  <a:pt x="3982914" y="1601889"/>
                  <a:pt x="3982338" y="1601683"/>
                </a:cubicBezTo>
                <a:cubicBezTo>
                  <a:pt x="3981761" y="1601476"/>
                  <a:pt x="3981367" y="1601197"/>
                  <a:pt x="3981155" y="1600844"/>
                </a:cubicBezTo>
                <a:cubicBezTo>
                  <a:pt x="3980942" y="1600490"/>
                  <a:pt x="3980836" y="1600077"/>
                  <a:pt x="3980836" y="1599606"/>
                </a:cubicBezTo>
                <a:lnTo>
                  <a:pt x="3980836" y="1494450"/>
                </a:lnTo>
                <a:cubicBezTo>
                  <a:pt x="3980836" y="1491975"/>
                  <a:pt x="3981494" y="1490208"/>
                  <a:pt x="3982810" y="1489148"/>
                </a:cubicBezTo>
                <a:cubicBezTo>
                  <a:pt x="3984126" y="1488087"/>
                  <a:pt x="3985592" y="1487557"/>
                  <a:pt x="3987207" y="1487557"/>
                </a:cubicBezTo>
                <a:close/>
                <a:moveTo>
                  <a:pt x="3520534" y="1487557"/>
                </a:moveTo>
                <a:lnTo>
                  <a:pt x="3529867" y="1487557"/>
                </a:lnTo>
                <a:cubicBezTo>
                  <a:pt x="3531780" y="1487557"/>
                  <a:pt x="3533455" y="1487734"/>
                  <a:pt x="3534891" y="1488087"/>
                </a:cubicBezTo>
                <a:cubicBezTo>
                  <a:pt x="3536327" y="1488440"/>
                  <a:pt x="3537583" y="1489000"/>
                  <a:pt x="3538660" y="1489766"/>
                </a:cubicBezTo>
                <a:cubicBezTo>
                  <a:pt x="3539736" y="1490532"/>
                  <a:pt x="3540634" y="1491504"/>
                  <a:pt x="3541351" y="1492682"/>
                </a:cubicBezTo>
                <a:cubicBezTo>
                  <a:pt x="3542069" y="1493860"/>
                  <a:pt x="3542698" y="1495245"/>
                  <a:pt x="3543236" y="1496835"/>
                </a:cubicBezTo>
                <a:lnTo>
                  <a:pt x="3575932" y="1579636"/>
                </a:lnTo>
                <a:lnTo>
                  <a:pt x="3576373" y="1579636"/>
                </a:lnTo>
                <a:lnTo>
                  <a:pt x="3610394" y="1497101"/>
                </a:lnTo>
                <a:cubicBezTo>
                  <a:pt x="3611053" y="1495334"/>
                  <a:pt x="3611771" y="1493832"/>
                  <a:pt x="3612550" y="1492594"/>
                </a:cubicBezTo>
                <a:cubicBezTo>
                  <a:pt x="3613327" y="1491357"/>
                  <a:pt x="3614181" y="1490370"/>
                  <a:pt x="3615108" y="1489634"/>
                </a:cubicBezTo>
                <a:cubicBezTo>
                  <a:pt x="3616035" y="1488897"/>
                  <a:pt x="3617069" y="1488367"/>
                  <a:pt x="3618206" y="1488043"/>
                </a:cubicBezTo>
                <a:cubicBezTo>
                  <a:pt x="3619341" y="1487719"/>
                  <a:pt x="3620658" y="1487557"/>
                  <a:pt x="3622155" y="1487557"/>
                </a:cubicBezTo>
                <a:lnTo>
                  <a:pt x="3631941" y="1487557"/>
                </a:lnTo>
                <a:cubicBezTo>
                  <a:pt x="3632839" y="1487557"/>
                  <a:pt x="3633692" y="1487689"/>
                  <a:pt x="3634500" y="1487955"/>
                </a:cubicBezTo>
                <a:cubicBezTo>
                  <a:pt x="3635307" y="1488220"/>
                  <a:pt x="3635996" y="1488632"/>
                  <a:pt x="3636565" y="1489192"/>
                </a:cubicBezTo>
                <a:cubicBezTo>
                  <a:pt x="3637134" y="1489751"/>
                  <a:pt x="3637597" y="1490458"/>
                  <a:pt x="3637956" y="1491312"/>
                </a:cubicBezTo>
                <a:cubicBezTo>
                  <a:pt x="3638315" y="1492166"/>
                  <a:pt x="3638495" y="1493213"/>
                  <a:pt x="3638495" y="1494450"/>
                </a:cubicBezTo>
                <a:lnTo>
                  <a:pt x="3638495" y="1599606"/>
                </a:lnTo>
                <a:cubicBezTo>
                  <a:pt x="3638495" y="1600077"/>
                  <a:pt x="3638374" y="1600490"/>
                  <a:pt x="3638131" y="1600844"/>
                </a:cubicBezTo>
                <a:cubicBezTo>
                  <a:pt x="3637888" y="1601197"/>
                  <a:pt x="3637464" y="1601476"/>
                  <a:pt x="3636857" y="1601683"/>
                </a:cubicBezTo>
                <a:cubicBezTo>
                  <a:pt x="3636249" y="1601889"/>
                  <a:pt x="3635476" y="1602065"/>
                  <a:pt x="3634536" y="1602213"/>
                </a:cubicBezTo>
                <a:cubicBezTo>
                  <a:pt x="3633595" y="1602360"/>
                  <a:pt x="3632366" y="1602433"/>
                  <a:pt x="3630850" y="1602433"/>
                </a:cubicBezTo>
                <a:cubicBezTo>
                  <a:pt x="3629454" y="1602433"/>
                  <a:pt x="3628256" y="1602360"/>
                  <a:pt x="3627256" y="1602213"/>
                </a:cubicBezTo>
                <a:cubicBezTo>
                  <a:pt x="3626254" y="1602065"/>
                  <a:pt x="3625465" y="1601889"/>
                  <a:pt x="3624888" y="1601683"/>
                </a:cubicBezTo>
                <a:cubicBezTo>
                  <a:pt x="3624312" y="1601476"/>
                  <a:pt x="3623903" y="1601197"/>
                  <a:pt x="3623660" y="1600844"/>
                </a:cubicBezTo>
                <a:cubicBezTo>
                  <a:pt x="3623417" y="1600490"/>
                  <a:pt x="3623296" y="1600077"/>
                  <a:pt x="3623296" y="1599606"/>
                </a:cubicBezTo>
                <a:lnTo>
                  <a:pt x="3623296" y="1500017"/>
                </a:lnTo>
                <a:lnTo>
                  <a:pt x="3623119" y="1500017"/>
                </a:lnTo>
                <a:lnTo>
                  <a:pt x="3582824" y="1600048"/>
                </a:lnTo>
                <a:cubicBezTo>
                  <a:pt x="3582647" y="1600460"/>
                  <a:pt x="3582397" y="1600813"/>
                  <a:pt x="3582073" y="1601108"/>
                </a:cubicBezTo>
                <a:cubicBezTo>
                  <a:pt x="3581749" y="1601404"/>
                  <a:pt x="3581278" y="1601653"/>
                  <a:pt x="3580659" y="1601859"/>
                </a:cubicBezTo>
                <a:cubicBezTo>
                  <a:pt x="3580041" y="1602065"/>
                  <a:pt x="3579305" y="1602213"/>
                  <a:pt x="3578450" y="1602302"/>
                </a:cubicBezTo>
                <a:cubicBezTo>
                  <a:pt x="3577596" y="1602390"/>
                  <a:pt x="3576579" y="1602433"/>
                  <a:pt x="3575402" y="1602433"/>
                </a:cubicBezTo>
                <a:cubicBezTo>
                  <a:pt x="3574165" y="1602433"/>
                  <a:pt x="3573104" y="1602375"/>
                  <a:pt x="3572220" y="1602257"/>
                </a:cubicBezTo>
                <a:cubicBezTo>
                  <a:pt x="3571337" y="1602139"/>
                  <a:pt x="3570600" y="1601977"/>
                  <a:pt x="3570011" y="1601771"/>
                </a:cubicBezTo>
                <a:cubicBezTo>
                  <a:pt x="3569422" y="1601565"/>
                  <a:pt x="3568965" y="1601314"/>
                  <a:pt x="3568641" y="1601020"/>
                </a:cubicBezTo>
                <a:cubicBezTo>
                  <a:pt x="3568317" y="1600725"/>
                  <a:pt x="3568096" y="1600401"/>
                  <a:pt x="3567979" y="1600048"/>
                </a:cubicBezTo>
                <a:lnTo>
                  <a:pt x="3529451" y="1500017"/>
                </a:lnTo>
                <a:lnTo>
                  <a:pt x="3529362" y="1500017"/>
                </a:lnTo>
                <a:lnTo>
                  <a:pt x="3529362" y="1599606"/>
                </a:lnTo>
                <a:cubicBezTo>
                  <a:pt x="3529362" y="1600077"/>
                  <a:pt x="3529242" y="1600490"/>
                  <a:pt x="3528998" y="1600844"/>
                </a:cubicBezTo>
                <a:cubicBezTo>
                  <a:pt x="3528756" y="1601197"/>
                  <a:pt x="3528331" y="1601476"/>
                  <a:pt x="3527724" y="1601683"/>
                </a:cubicBezTo>
                <a:cubicBezTo>
                  <a:pt x="3527117" y="1601889"/>
                  <a:pt x="3526328" y="1602065"/>
                  <a:pt x="3525357" y="1602213"/>
                </a:cubicBezTo>
                <a:cubicBezTo>
                  <a:pt x="3524387" y="1602360"/>
                  <a:pt x="3523143" y="1602433"/>
                  <a:pt x="3521627" y="1602433"/>
                </a:cubicBezTo>
                <a:cubicBezTo>
                  <a:pt x="3520170" y="1602433"/>
                  <a:pt x="3518957" y="1602360"/>
                  <a:pt x="3517986" y="1602213"/>
                </a:cubicBezTo>
                <a:cubicBezTo>
                  <a:pt x="3517015" y="1602065"/>
                  <a:pt x="3516242" y="1601889"/>
                  <a:pt x="3515665" y="1601683"/>
                </a:cubicBezTo>
                <a:cubicBezTo>
                  <a:pt x="3515089" y="1601476"/>
                  <a:pt x="3514694" y="1601197"/>
                  <a:pt x="3514482" y="1600844"/>
                </a:cubicBezTo>
                <a:cubicBezTo>
                  <a:pt x="3514270" y="1600490"/>
                  <a:pt x="3514164" y="1600077"/>
                  <a:pt x="3514164" y="1599606"/>
                </a:cubicBezTo>
                <a:lnTo>
                  <a:pt x="3514164" y="1494450"/>
                </a:lnTo>
                <a:cubicBezTo>
                  <a:pt x="3514164" y="1491975"/>
                  <a:pt x="3514821" y="1490208"/>
                  <a:pt x="3516137" y="1489148"/>
                </a:cubicBezTo>
                <a:cubicBezTo>
                  <a:pt x="3517453" y="1488087"/>
                  <a:pt x="3518918" y="1487557"/>
                  <a:pt x="3520534" y="1487557"/>
                </a:cubicBezTo>
                <a:close/>
                <a:moveTo>
                  <a:pt x="3044284" y="1487557"/>
                </a:moveTo>
                <a:lnTo>
                  <a:pt x="3053615" y="1487557"/>
                </a:lnTo>
                <a:cubicBezTo>
                  <a:pt x="3055530" y="1487557"/>
                  <a:pt x="3057203" y="1487734"/>
                  <a:pt x="3058640" y="1488087"/>
                </a:cubicBezTo>
                <a:cubicBezTo>
                  <a:pt x="3060077" y="1488440"/>
                  <a:pt x="3061332" y="1489000"/>
                  <a:pt x="3062408" y="1489766"/>
                </a:cubicBezTo>
                <a:cubicBezTo>
                  <a:pt x="3063485" y="1490532"/>
                  <a:pt x="3064383" y="1491504"/>
                  <a:pt x="3065101" y="1492682"/>
                </a:cubicBezTo>
                <a:cubicBezTo>
                  <a:pt x="3065818" y="1493860"/>
                  <a:pt x="3066447" y="1495245"/>
                  <a:pt x="3066985" y="1496835"/>
                </a:cubicBezTo>
                <a:lnTo>
                  <a:pt x="3099680" y="1579636"/>
                </a:lnTo>
                <a:lnTo>
                  <a:pt x="3100123" y="1579636"/>
                </a:lnTo>
                <a:lnTo>
                  <a:pt x="3134143" y="1497101"/>
                </a:lnTo>
                <a:cubicBezTo>
                  <a:pt x="3134800" y="1495334"/>
                  <a:pt x="3135519" y="1493832"/>
                  <a:pt x="3136297" y="1492594"/>
                </a:cubicBezTo>
                <a:cubicBezTo>
                  <a:pt x="3137076" y="1491357"/>
                  <a:pt x="3137928" y="1490370"/>
                  <a:pt x="3138856" y="1489634"/>
                </a:cubicBezTo>
                <a:cubicBezTo>
                  <a:pt x="3139784" y="1488897"/>
                  <a:pt x="3140816" y="1488367"/>
                  <a:pt x="3141953" y="1488043"/>
                </a:cubicBezTo>
                <a:cubicBezTo>
                  <a:pt x="3143090" y="1487719"/>
                  <a:pt x="3144407" y="1487557"/>
                  <a:pt x="3145903" y="1487557"/>
                </a:cubicBezTo>
                <a:lnTo>
                  <a:pt x="3155688" y="1487557"/>
                </a:lnTo>
                <a:cubicBezTo>
                  <a:pt x="3156587" y="1487557"/>
                  <a:pt x="3157440" y="1487689"/>
                  <a:pt x="3158248" y="1487955"/>
                </a:cubicBezTo>
                <a:cubicBezTo>
                  <a:pt x="3159055" y="1488220"/>
                  <a:pt x="3159744" y="1488632"/>
                  <a:pt x="3160312" y="1489192"/>
                </a:cubicBezTo>
                <a:cubicBezTo>
                  <a:pt x="3160880" y="1489751"/>
                  <a:pt x="3161345" y="1490458"/>
                  <a:pt x="3161705" y="1491312"/>
                </a:cubicBezTo>
                <a:cubicBezTo>
                  <a:pt x="3162062" y="1492166"/>
                  <a:pt x="3162241" y="1493213"/>
                  <a:pt x="3162241" y="1494450"/>
                </a:cubicBezTo>
                <a:lnTo>
                  <a:pt x="3162241" y="1599606"/>
                </a:lnTo>
                <a:cubicBezTo>
                  <a:pt x="3162241" y="1600077"/>
                  <a:pt x="3162123" y="1600490"/>
                  <a:pt x="3161879" y="1600844"/>
                </a:cubicBezTo>
                <a:cubicBezTo>
                  <a:pt x="3161637" y="1601197"/>
                  <a:pt x="3161211" y="1601476"/>
                  <a:pt x="3160603" y="1601683"/>
                </a:cubicBezTo>
                <a:cubicBezTo>
                  <a:pt x="3159998" y="1601889"/>
                  <a:pt x="3159224" y="1602065"/>
                  <a:pt x="3158283" y="1602213"/>
                </a:cubicBezTo>
                <a:cubicBezTo>
                  <a:pt x="3157343" y="1602360"/>
                  <a:pt x="3156113" y="1602433"/>
                  <a:pt x="3154598" y="1602433"/>
                </a:cubicBezTo>
                <a:cubicBezTo>
                  <a:pt x="3153202" y="1602433"/>
                  <a:pt x="3152004" y="1602360"/>
                  <a:pt x="3151003" y="1602213"/>
                </a:cubicBezTo>
                <a:cubicBezTo>
                  <a:pt x="3150002" y="1602065"/>
                  <a:pt x="3149213" y="1601889"/>
                  <a:pt x="3148637" y="1601683"/>
                </a:cubicBezTo>
                <a:cubicBezTo>
                  <a:pt x="3148060" y="1601476"/>
                  <a:pt x="3147650" y="1601197"/>
                  <a:pt x="3147408" y="1600844"/>
                </a:cubicBezTo>
                <a:cubicBezTo>
                  <a:pt x="3147166" y="1600490"/>
                  <a:pt x="3147045" y="1600077"/>
                  <a:pt x="3147045" y="1599606"/>
                </a:cubicBezTo>
                <a:lnTo>
                  <a:pt x="3147045" y="1500017"/>
                </a:lnTo>
                <a:lnTo>
                  <a:pt x="3146868" y="1500017"/>
                </a:lnTo>
                <a:lnTo>
                  <a:pt x="3106573" y="1600048"/>
                </a:lnTo>
                <a:cubicBezTo>
                  <a:pt x="3106396" y="1600460"/>
                  <a:pt x="3106145" y="1600813"/>
                  <a:pt x="3105822" y="1601108"/>
                </a:cubicBezTo>
                <a:cubicBezTo>
                  <a:pt x="3105497" y="1601404"/>
                  <a:pt x="3105027" y="1601653"/>
                  <a:pt x="3104408" y="1601859"/>
                </a:cubicBezTo>
                <a:cubicBezTo>
                  <a:pt x="3103788" y="1602065"/>
                  <a:pt x="3103054" y="1602213"/>
                  <a:pt x="3102201" y="1602302"/>
                </a:cubicBezTo>
                <a:cubicBezTo>
                  <a:pt x="3101344" y="1602390"/>
                  <a:pt x="3100327" y="1602433"/>
                  <a:pt x="3099149" y="1602433"/>
                </a:cubicBezTo>
                <a:cubicBezTo>
                  <a:pt x="3097913" y="1602433"/>
                  <a:pt x="3096852" y="1602375"/>
                  <a:pt x="3095969" y="1602257"/>
                </a:cubicBezTo>
                <a:cubicBezTo>
                  <a:pt x="3095086" y="1602139"/>
                  <a:pt x="3094348" y="1601977"/>
                  <a:pt x="3093760" y="1601771"/>
                </a:cubicBezTo>
                <a:cubicBezTo>
                  <a:pt x="3093172" y="1601565"/>
                  <a:pt x="3092715" y="1601314"/>
                  <a:pt x="3092392" y="1601020"/>
                </a:cubicBezTo>
                <a:cubicBezTo>
                  <a:pt x="3092068" y="1600725"/>
                  <a:pt x="3091845" y="1600401"/>
                  <a:pt x="3091728" y="1600048"/>
                </a:cubicBezTo>
                <a:lnTo>
                  <a:pt x="3053201" y="1500017"/>
                </a:lnTo>
                <a:lnTo>
                  <a:pt x="3053112" y="1500017"/>
                </a:lnTo>
                <a:lnTo>
                  <a:pt x="3053112" y="1599606"/>
                </a:lnTo>
                <a:cubicBezTo>
                  <a:pt x="3053112" y="1600077"/>
                  <a:pt x="3052992" y="1600490"/>
                  <a:pt x="3052748" y="1600844"/>
                </a:cubicBezTo>
                <a:cubicBezTo>
                  <a:pt x="3052505" y="1601197"/>
                  <a:pt x="3052081" y="1601476"/>
                  <a:pt x="3051473" y="1601683"/>
                </a:cubicBezTo>
                <a:cubicBezTo>
                  <a:pt x="3050868" y="1601889"/>
                  <a:pt x="3050079" y="1602065"/>
                  <a:pt x="3049108" y="1602213"/>
                </a:cubicBezTo>
                <a:cubicBezTo>
                  <a:pt x="3048137" y="1602360"/>
                  <a:pt x="3046893" y="1602433"/>
                  <a:pt x="3045376" y="1602433"/>
                </a:cubicBezTo>
                <a:cubicBezTo>
                  <a:pt x="3043920" y="1602433"/>
                  <a:pt x="3042706" y="1602360"/>
                  <a:pt x="3041735" y="1602213"/>
                </a:cubicBezTo>
                <a:cubicBezTo>
                  <a:pt x="3040764" y="1602065"/>
                  <a:pt x="3039991" y="1601889"/>
                  <a:pt x="3039414" y="1601683"/>
                </a:cubicBezTo>
                <a:cubicBezTo>
                  <a:pt x="3038838" y="1601476"/>
                  <a:pt x="3038441" y="1601197"/>
                  <a:pt x="3038230" y="1600844"/>
                </a:cubicBezTo>
                <a:cubicBezTo>
                  <a:pt x="3038019" y="1600490"/>
                  <a:pt x="3037913" y="1600077"/>
                  <a:pt x="3037913" y="1599606"/>
                </a:cubicBezTo>
                <a:lnTo>
                  <a:pt x="3037913" y="1494450"/>
                </a:lnTo>
                <a:cubicBezTo>
                  <a:pt x="3037913" y="1491975"/>
                  <a:pt x="3038570" y="1490208"/>
                  <a:pt x="3039886" y="1489148"/>
                </a:cubicBezTo>
                <a:cubicBezTo>
                  <a:pt x="3041202" y="1488087"/>
                  <a:pt x="3042669" y="1487557"/>
                  <a:pt x="3044284" y="1487557"/>
                </a:cubicBezTo>
                <a:close/>
                <a:moveTo>
                  <a:pt x="2577560" y="1487557"/>
                </a:moveTo>
                <a:lnTo>
                  <a:pt x="2586893" y="1487557"/>
                </a:lnTo>
                <a:cubicBezTo>
                  <a:pt x="2588807" y="1487557"/>
                  <a:pt x="2590482" y="1487734"/>
                  <a:pt x="2591918" y="1488087"/>
                </a:cubicBezTo>
                <a:cubicBezTo>
                  <a:pt x="2593354" y="1488440"/>
                  <a:pt x="2594611" y="1489000"/>
                  <a:pt x="2595688" y="1489766"/>
                </a:cubicBezTo>
                <a:cubicBezTo>
                  <a:pt x="2596764" y="1490532"/>
                  <a:pt x="2597661" y="1491504"/>
                  <a:pt x="2598379" y="1492682"/>
                </a:cubicBezTo>
                <a:cubicBezTo>
                  <a:pt x="2599097" y="1493860"/>
                  <a:pt x="2599726" y="1495245"/>
                  <a:pt x="2600264" y="1496835"/>
                </a:cubicBezTo>
                <a:lnTo>
                  <a:pt x="2632963" y="1579636"/>
                </a:lnTo>
                <a:lnTo>
                  <a:pt x="2633404" y="1579636"/>
                </a:lnTo>
                <a:lnTo>
                  <a:pt x="2667428" y="1497101"/>
                </a:lnTo>
                <a:cubicBezTo>
                  <a:pt x="2668085" y="1495334"/>
                  <a:pt x="2668803" y="1493832"/>
                  <a:pt x="2669581" y="1492594"/>
                </a:cubicBezTo>
                <a:cubicBezTo>
                  <a:pt x="2670360" y="1491357"/>
                  <a:pt x="2671213" y="1490370"/>
                  <a:pt x="2672141" y="1489634"/>
                </a:cubicBezTo>
                <a:cubicBezTo>
                  <a:pt x="2673068" y="1488897"/>
                  <a:pt x="2674101" y="1488367"/>
                  <a:pt x="2675237" y="1488043"/>
                </a:cubicBezTo>
                <a:cubicBezTo>
                  <a:pt x="2676374" y="1487719"/>
                  <a:pt x="2677691" y="1487557"/>
                  <a:pt x="2679188" y="1487557"/>
                </a:cubicBezTo>
                <a:lnTo>
                  <a:pt x="2688973" y="1487557"/>
                </a:lnTo>
                <a:cubicBezTo>
                  <a:pt x="2689871" y="1487557"/>
                  <a:pt x="2690724" y="1487689"/>
                  <a:pt x="2691532" y="1487955"/>
                </a:cubicBezTo>
                <a:cubicBezTo>
                  <a:pt x="2692340" y="1488220"/>
                  <a:pt x="2693028" y="1488632"/>
                  <a:pt x="2693597" y="1489192"/>
                </a:cubicBezTo>
                <a:cubicBezTo>
                  <a:pt x="2694165" y="1489751"/>
                  <a:pt x="2694630" y="1490458"/>
                  <a:pt x="2694989" y="1491312"/>
                </a:cubicBezTo>
                <a:cubicBezTo>
                  <a:pt x="2695348" y="1492166"/>
                  <a:pt x="2695527" y="1493213"/>
                  <a:pt x="2695527" y="1494450"/>
                </a:cubicBezTo>
                <a:lnTo>
                  <a:pt x="2695527" y="1599606"/>
                </a:lnTo>
                <a:cubicBezTo>
                  <a:pt x="2695527" y="1600077"/>
                  <a:pt x="2695406" y="1600490"/>
                  <a:pt x="2695163" y="1600844"/>
                </a:cubicBezTo>
                <a:cubicBezTo>
                  <a:pt x="2694921" y="1601197"/>
                  <a:pt x="2694496" y="1601476"/>
                  <a:pt x="2693889" y="1601683"/>
                </a:cubicBezTo>
                <a:cubicBezTo>
                  <a:pt x="2693282" y="1601889"/>
                  <a:pt x="2692508" y="1602065"/>
                  <a:pt x="2691568" y="1602213"/>
                </a:cubicBezTo>
                <a:cubicBezTo>
                  <a:pt x="2690627" y="1602360"/>
                  <a:pt x="2689399" y="1602433"/>
                  <a:pt x="2687882" y="1602433"/>
                </a:cubicBezTo>
                <a:cubicBezTo>
                  <a:pt x="2686486" y="1602433"/>
                  <a:pt x="2685288" y="1602360"/>
                  <a:pt x="2684287" y="1602213"/>
                </a:cubicBezTo>
                <a:cubicBezTo>
                  <a:pt x="2683286" y="1602065"/>
                  <a:pt x="2682497" y="1601889"/>
                  <a:pt x="2681921" y="1601683"/>
                </a:cubicBezTo>
                <a:cubicBezTo>
                  <a:pt x="2681344" y="1601476"/>
                  <a:pt x="2680934" y="1601197"/>
                  <a:pt x="2680692" y="1600844"/>
                </a:cubicBezTo>
                <a:cubicBezTo>
                  <a:pt x="2680449" y="1600490"/>
                  <a:pt x="2680328" y="1600077"/>
                  <a:pt x="2680328" y="1599606"/>
                </a:cubicBezTo>
                <a:lnTo>
                  <a:pt x="2680328" y="1500017"/>
                </a:lnTo>
                <a:lnTo>
                  <a:pt x="2680152" y="1500017"/>
                </a:lnTo>
                <a:lnTo>
                  <a:pt x="2639855" y="1600048"/>
                </a:lnTo>
                <a:cubicBezTo>
                  <a:pt x="2639679" y="1600460"/>
                  <a:pt x="2639429" y="1600813"/>
                  <a:pt x="2639105" y="1601108"/>
                </a:cubicBezTo>
                <a:cubicBezTo>
                  <a:pt x="2638779" y="1601404"/>
                  <a:pt x="2638310" y="1601653"/>
                  <a:pt x="2637690" y="1601859"/>
                </a:cubicBezTo>
                <a:cubicBezTo>
                  <a:pt x="2637071" y="1602065"/>
                  <a:pt x="2636335" y="1602213"/>
                  <a:pt x="2635481" y="1602302"/>
                </a:cubicBezTo>
                <a:cubicBezTo>
                  <a:pt x="2634626" y="1602390"/>
                  <a:pt x="2633610" y="1602433"/>
                  <a:pt x="2632433" y="1602433"/>
                </a:cubicBezTo>
                <a:cubicBezTo>
                  <a:pt x="2631195" y="1602433"/>
                  <a:pt x="2630135" y="1602375"/>
                  <a:pt x="2629250" y="1602257"/>
                </a:cubicBezTo>
                <a:cubicBezTo>
                  <a:pt x="2628369" y="1602139"/>
                  <a:pt x="2627630" y="1601977"/>
                  <a:pt x="2627041" y="1601771"/>
                </a:cubicBezTo>
                <a:cubicBezTo>
                  <a:pt x="2626453" y="1601565"/>
                  <a:pt x="2625996" y="1601314"/>
                  <a:pt x="2625672" y="1601020"/>
                </a:cubicBezTo>
                <a:cubicBezTo>
                  <a:pt x="2625348" y="1600725"/>
                  <a:pt x="2625127" y="1600401"/>
                  <a:pt x="2625008" y="1600048"/>
                </a:cubicBezTo>
                <a:lnTo>
                  <a:pt x="2586478" y="1500017"/>
                </a:lnTo>
                <a:lnTo>
                  <a:pt x="2586389" y="1500017"/>
                </a:lnTo>
                <a:lnTo>
                  <a:pt x="2586389" y="1599606"/>
                </a:lnTo>
                <a:cubicBezTo>
                  <a:pt x="2586389" y="1600077"/>
                  <a:pt x="2586268" y="1600490"/>
                  <a:pt x="2586025" y="1600844"/>
                </a:cubicBezTo>
                <a:cubicBezTo>
                  <a:pt x="2585783" y="1601197"/>
                  <a:pt x="2585358" y="1601476"/>
                  <a:pt x="2584751" y="1601683"/>
                </a:cubicBezTo>
                <a:cubicBezTo>
                  <a:pt x="2584143" y="1601889"/>
                  <a:pt x="2583356" y="1602065"/>
                  <a:pt x="2582384" y="1602213"/>
                </a:cubicBezTo>
                <a:cubicBezTo>
                  <a:pt x="2581413" y="1602360"/>
                  <a:pt x="2580170" y="1602433"/>
                  <a:pt x="2578653" y="1602433"/>
                </a:cubicBezTo>
                <a:cubicBezTo>
                  <a:pt x="2577197" y="1602433"/>
                  <a:pt x="2575983" y="1602360"/>
                  <a:pt x="2575012" y="1602213"/>
                </a:cubicBezTo>
                <a:cubicBezTo>
                  <a:pt x="2574042" y="1602065"/>
                  <a:pt x="2573268" y="1601889"/>
                  <a:pt x="2572691" y="1601683"/>
                </a:cubicBezTo>
                <a:cubicBezTo>
                  <a:pt x="2572115" y="1601476"/>
                  <a:pt x="2571720" y="1601197"/>
                  <a:pt x="2571508" y="1600844"/>
                </a:cubicBezTo>
                <a:cubicBezTo>
                  <a:pt x="2571296" y="1600490"/>
                  <a:pt x="2571189" y="1600077"/>
                  <a:pt x="2571189" y="1599606"/>
                </a:cubicBezTo>
                <a:lnTo>
                  <a:pt x="2571189" y="1494450"/>
                </a:lnTo>
                <a:cubicBezTo>
                  <a:pt x="2571189" y="1491975"/>
                  <a:pt x="2571848" y="1490208"/>
                  <a:pt x="2573163" y="1489148"/>
                </a:cubicBezTo>
                <a:cubicBezTo>
                  <a:pt x="2574480" y="1488087"/>
                  <a:pt x="2575945" y="1487557"/>
                  <a:pt x="2577560" y="1487557"/>
                </a:cubicBezTo>
                <a:close/>
                <a:moveTo>
                  <a:pt x="2101307" y="1487557"/>
                </a:moveTo>
                <a:lnTo>
                  <a:pt x="2110639" y="1487557"/>
                </a:lnTo>
                <a:cubicBezTo>
                  <a:pt x="2112554" y="1487557"/>
                  <a:pt x="2114229" y="1487734"/>
                  <a:pt x="2115664" y="1488087"/>
                </a:cubicBezTo>
                <a:cubicBezTo>
                  <a:pt x="2117100" y="1488440"/>
                  <a:pt x="2118357" y="1489000"/>
                  <a:pt x="2119433" y="1489766"/>
                </a:cubicBezTo>
                <a:cubicBezTo>
                  <a:pt x="2120508" y="1490532"/>
                  <a:pt x="2121406" y="1491504"/>
                  <a:pt x="2122125" y="1492682"/>
                </a:cubicBezTo>
                <a:cubicBezTo>
                  <a:pt x="2122841" y="1493860"/>
                  <a:pt x="2123470" y="1495245"/>
                  <a:pt x="2124008" y="1496835"/>
                </a:cubicBezTo>
                <a:lnTo>
                  <a:pt x="2156703" y="1579636"/>
                </a:lnTo>
                <a:lnTo>
                  <a:pt x="2157146" y="1579636"/>
                </a:lnTo>
                <a:lnTo>
                  <a:pt x="2191166" y="1497101"/>
                </a:lnTo>
                <a:cubicBezTo>
                  <a:pt x="2191824" y="1495334"/>
                  <a:pt x="2192542" y="1493832"/>
                  <a:pt x="2193319" y="1492594"/>
                </a:cubicBezTo>
                <a:cubicBezTo>
                  <a:pt x="2194099" y="1491357"/>
                  <a:pt x="2194952" y="1490370"/>
                  <a:pt x="2195880" y="1489634"/>
                </a:cubicBezTo>
                <a:cubicBezTo>
                  <a:pt x="2196807" y="1488897"/>
                  <a:pt x="2197839" y="1488367"/>
                  <a:pt x="2198977" y="1488043"/>
                </a:cubicBezTo>
                <a:cubicBezTo>
                  <a:pt x="2200114" y="1487719"/>
                  <a:pt x="2201431" y="1487557"/>
                  <a:pt x="2202928" y="1487557"/>
                </a:cubicBezTo>
                <a:lnTo>
                  <a:pt x="2212715" y="1487557"/>
                </a:lnTo>
                <a:cubicBezTo>
                  <a:pt x="2213613" y="1487557"/>
                  <a:pt x="2214467" y="1487689"/>
                  <a:pt x="2215274" y="1487955"/>
                </a:cubicBezTo>
                <a:cubicBezTo>
                  <a:pt x="2216082" y="1488220"/>
                  <a:pt x="2216770" y="1488632"/>
                  <a:pt x="2217338" y="1489192"/>
                </a:cubicBezTo>
                <a:cubicBezTo>
                  <a:pt x="2217908" y="1489751"/>
                  <a:pt x="2218371" y="1490458"/>
                  <a:pt x="2218731" y="1491312"/>
                </a:cubicBezTo>
                <a:cubicBezTo>
                  <a:pt x="2219090" y="1492166"/>
                  <a:pt x="2219270" y="1493213"/>
                  <a:pt x="2219270" y="1494450"/>
                </a:cubicBezTo>
                <a:lnTo>
                  <a:pt x="2219270" y="1599606"/>
                </a:lnTo>
                <a:cubicBezTo>
                  <a:pt x="2219270" y="1600077"/>
                  <a:pt x="2219148" y="1600490"/>
                  <a:pt x="2218905" y="1600844"/>
                </a:cubicBezTo>
                <a:cubicBezTo>
                  <a:pt x="2218663" y="1601197"/>
                  <a:pt x="2218238" y="1601476"/>
                  <a:pt x="2217631" y="1601683"/>
                </a:cubicBezTo>
                <a:cubicBezTo>
                  <a:pt x="2217024" y="1601889"/>
                  <a:pt x="2216250" y="1602065"/>
                  <a:pt x="2215311" y="1602213"/>
                </a:cubicBezTo>
                <a:cubicBezTo>
                  <a:pt x="2214370" y="1602360"/>
                  <a:pt x="2213140" y="1602433"/>
                  <a:pt x="2211624" y="1602433"/>
                </a:cubicBezTo>
                <a:cubicBezTo>
                  <a:pt x="2210228" y="1602433"/>
                  <a:pt x="2209030" y="1602360"/>
                  <a:pt x="2208027" y="1602213"/>
                </a:cubicBezTo>
                <a:cubicBezTo>
                  <a:pt x="2207026" y="1602065"/>
                  <a:pt x="2206237" y="1601889"/>
                  <a:pt x="2205661" y="1601683"/>
                </a:cubicBezTo>
                <a:cubicBezTo>
                  <a:pt x="2205085" y="1601476"/>
                  <a:pt x="2204674" y="1601197"/>
                  <a:pt x="2204432" y="1600844"/>
                </a:cubicBezTo>
                <a:cubicBezTo>
                  <a:pt x="2204189" y="1600490"/>
                  <a:pt x="2204068" y="1600077"/>
                  <a:pt x="2204068" y="1599606"/>
                </a:cubicBezTo>
                <a:lnTo>
                  <a:pt x="2204068" y="1500017"/>
                </a:lnTo>
                <a:lnTo>
                  <a:pt x="2203891" y="1500017"/>
                </a:lnTo>
                <a:lnTo>
                  <a:pt x="2163595" y="1600048"/>
                </a:lnTo>
                <a:cubicBezTo>
                  <a:pt x="2163420" y="1600460"/>
                  <a:pt x="2163168" y="1600813"/>
                  <a:pt x="2162845" y="1601108"/>
                </a:cubicBezTo>
                <a:cubicBezTo>
                  <a:pt x="2162521" y="1601404"/>
                  <a:pt x="2162050" y="1601653"/>
                  <a:pt x="2161431" y="1601859"/>
                </a:cubicBezTo>
                <a:cubicBezTo>
                  <a:pt x="2160813" y="1602065"/>
                  <a:pt x="2160077" y="1602213"/>
                  <a:pt x="2159222" y="1602302"/>
                </a:cubicBezTo>
                <a:cubicBezTo>
                  <a:pt x="2158368" y="1602390"/>
                  <a:pt x="2157352" y="1602433"/>
                  <a:pt x="2156173" y="1602433"/>
                </a:cubicBezTo>
                <a:cubicBezTo>
                  <a:pt x="2154936" y="1602433"/>
                  <a:pt x="2153876" y="1602375"/>
                  <a:pt x="2152992" y="1602257"/>
                </a:cubicBezTo>
                <a:cubicBezTo>
                  <a:pt x="2152109" y="1602139"/>
                  <a:pt x="2151371" y="1601977"/>
                  <a:pt x="2150785" y="1601771"/>
                </a:cubicBezTo>
                <a:cubicBezTo>
                  <a:pt x="2150194" y="1601565"/>
                  <a:pt x="2149737" y="1601314"/>
                  <a:pt x="2149415" y="1601020"/>
                </a:cubicBezTo>
                <a:cubicBezTo>
                  <a:pt x="2149090" y="1600725"/>
                  <a:pt x="2148869" y="1600401"/>
                  <a:pt x="2148750" y="1600048"/>
                </a:cubicBezTo>
                <a:lnTo>
                  <a:pt x="2110223" y="1500017"/>
                </a:lnTo>
                <a:lnTo>
                  <a:pt x="2110134" y="1500017"/>
                </a:lnTo>
                <a:lnTo>
                  <a:pt x="2110134" y="1599606"/>
                </a:lnTo>
                <a:cubicBezTo>
                  <a:pt x="2110134" y="1600077"/>
                  <a:pt x="2110014" y="1600490"/>
                  <a:pt x="2109771" y="1600844"/>
                </a:cubicBezTo>
                <a:cubicBezTo>
                  <a:pt x="2109529" y="1601197"/>
                  <a:pt x="2109103" y="1601476"/>
                  <a:pt x="2108497" y="1601683"/>
                </a:cubicBezTo>
                <a:cubicBezTo>
                  <a:pt x="2107890" y="1601889"/>
                  <a:pt x="2107101" y="1602065"/>
                  <a:pt x="2106131" y="1602213"/>
                </a:cubicBezTo>
                <a:cubicBezTo>
                  <a:pt x="2105160" y="1602360"/>
                  <a:pt x="2103916" y="1602433"/>
                  <a:pt x="2102400" y="1602433"/>
                </a:cubicBezTo>
                <a:cubicBezTo>
                  <a:pt x="2100943" y="1602433"/>
                  <a:pt x="2099730" y="1602360"/>
                  <a:pt x="2098760" y="1602213"/>
                </a:cubicBezTo>
                <a:cubicBezTo>
                  <a:pt x="2097788" y="1602065"/>
                  <a:pt x="2097015" y="1601889"/>
                  <a:pt x="2096438" y="1601683"/>
                </a:cubicBezTo>
                <a:cubicBezTo>
                  <a:pt x="2095862" y="1601476"/>
                  <a:pt x="2095468" y="1601197"/>
                  <a:pt x="2095256" y="1600844"/>
                </a:cubicBezTo>
                <a:cubicBezTo>
                  <a:pt x="2095043" y="1600490"/>
                  <a:pt x="2094937" y="1600077"/>
                  <a:pt x="2094937" y="1599606"/>
                </a:cubicBezTo>
                <a:lnTo>
                  <a:pt x="2094937" y="1494450"/>
                </a:lnTo>
                <a:cubicBezTo>
                  <a:pt x="2094937" y="1491975"/>
                  <a:pt x="2095595" y="1490208"/>
                  <a:pt x="2096910" y="1489148"/>
                </a:cubicBezTo>
                <a:cubicBezTo>
                  <a:pt x="2098226" y="1488087"/>
                  <a:pt x="2099692" y="1487557"/>
                  <a:pt x="2101307" y="1487557"/>
                </a:cubicBezTo>
                <a:close/>
                <a:moveTo>
                  <a:pt x="1634577" y="1487557"/>
                </a:moveTo>
                <a:lnTo>
                  <a:pt x="1643909" y="1487557"/>
                </a:lnTo>
                <a:cubicBezTo>
                  <a:pt x="1645823" y="1487557"/>
                  <a:pt x="1647512" y="1487734"/>
                  <a:pt x="1648947" y="1488087"/>
                </a:cubicBezTo>
                <a:cubicBezTo>
                  <a:pt x="1650384" y="1488440"/>
                  <a:pt x="1651640" y="1489000"/>
                  <a:pt x="1652717" y="1489766"/>
                </a:cubicBezTo>
                <a:cubicBezTo>
                  <a:pt x="1653794" y="1490532"/>
                  <a:pt x="1654690" y="1491504"/>
                  <a:pt x="1655408" y="1492682"/>
                </a:cubicBezTo>
                <a:cubicBezTo>
                  <a:pt x="1656127" y="1493860"/>
                  <a:pt x="1656755" y="1495245"/>
                  <a:pt x="1657293" y="1496835"/>
                </a:cubicBezTo>
                <a:lnTo>
                  <a:pt x="1689988" y="1579636"/>
                </a:lnTo>
                <a:lnTo>
                  <a:pt x="1690429" y="1579636"/>
                </a:lnTo>
                <a:lnTo>
                  <a:pt x="1724449" y="1497101"/>
                </a:lnTo>
                <a:cubicBezTo>
                  <a:pt x="1725107" y="1495334"/>
                  <a:pt x="1725825" y="1493832"/>
                  <a:pt x="1726604" y="1492594"/>
                </a:cubicBezTo>
                <a:cubicBezTo>
                  <a:pt x="1727382" y="1491357"/>
                  <a:pt x="1728236" y="1490370"/>
                  <a:pt x="1729163" y="1489634"/>
                </a:cubicBezTo>
                <a:cubicBezTo>
                  <a:pt x="1730092" y="1488897"/>
                  <a:pt x="1731124" y="1488367"/>
                  <a:pt x="1732260" y="1488043"/>
                </a:cubicBezTo>
                <a:cubicBezTo>
                  <a:pt x="1733397" y="1487719"/>
                  <a:pt x="1734714" y="1487557"/>
                  <a:pt x="1736210" y="1487557"/>
                </a:cubicBezTo>
                <a:lnTo>
                  <a:pt x="1745995" y="1487557"/>
                </a:lnTo>
                <a:cubicBezTo>
                  <a:pt x="1746894" y="1487557"/>
                  <a:pt x="1747747" y="1487689"/>
                  <a:pt x="1748555" y="1487955"/>
                </a:cubicBezTo>
                <a:cubicBezTo>
                  <a:pt x="1749363" y="1488220"/>
                  <a:pt x="1750051" y="1488632"/>
                  <a:pt x="1750620" y="1489192"/>
                </a:cubicBezTo>
                <a:cubicBezTo>
                  <a:pt x="1751189" y="1489751"/>
                  <a:pt x="1751652" y="1490458"/>
                  <a:pt x="1752011" y="1491312"/>
                </a:cubicBezTo>
                <a:cubicBezTo>
                  <a:pt x="1752370" y="1492166"/>
                  <a:pt x="1752549" y="1493213"/>
                  <a:pt x="1752549" y="1494450"/>
                </a:cubicBezTo>
                <a:lnTo>
                  <a:pt x="1752549" y="1599606"/>
                </a:lnTo>
                <a:cubicBezTo>
                  <a:pt x="1752549" y="1600077"/>
                  <a:pt x="1752428" y="1600490"/>
                  <a:pt x="1752186" y="1600844"/>
                </a:cubicBezTo>
                <a:cubicBezTo>
                  <a:pt x="1751943" y="1601197"/>
                  <a:pt x="1751519" y="1601476"/>
                  <a:pt x="1750912" y="1601683"/>
                </a:cubicBezTo>
                <a:cubicBezTo>
                  <a:pt x="1750304" y="1601889"/>
                  <a:pt x="1749530" y="1602065"/>
                  <a:pt x="1748591" y="1602213"/>
                </a:cubicBezTo>
                <a:cubicBezTo>
                  <a:pt x="1747650" y="1602360"/>
                  <a:pt x="1746421" y="1602433"/>
                  <a:pt x="1744905" y="1602433"/>
                </a:cubicBezTo>
                <a:cubicBezTo>
                  <a:pt x="1743509" y="1602433"/>
                  <a:pt x="1742311" y="1602360"/>
                  <a:pt x="1741311" y="1602213"/>
                </a:cubicBezTo>
                <a:cubicBezTo>
                  <a:pt x="1740308" y="1602065"/>
                  <a:pt x="1739520" y="1601889"/>
                  <a:pt x="1738943" y="1601683"/>
                </a:cubicBezTo>
                <a:cubicBezTo>
                  <a:pt x="1738367" y="1601476"/>
                  <a:pt x="1737957" y="1601197"/>
                  <a:pt x="1737714" y="1600844"/>
                </a:cubicBezTo>
                <a:cubicBezTo>
                  <a:pt x="1737472" y="1600490"/>
                  <a:pt x="1737350" y="1600077"/>
                  <a:pt x="1737350" y="1599606"/>
                </a:cubicBezTo>
                <a:lnTo>
                  <a:pt x="1737350" y="1500017"/>
                </a:lnTo>
                <a:lnTo>
                  <a:pt x="1737174" y="1500017"/>
                </a:lnTo>
                <a:lnTo>
                  <a:pt x="1696880" y="1600048"/>
                </a:lnTo>
                <a:cubicBezTo>
                  <a:pt x="1696703" y="1600460"/>
                  <a:pt x="1696453" y="1600813"/>
                  <a:pt x="1696129" y="1601108"/>
                </a:cubicBezTo>
                <a:cubicBezTo>
                  <a:pt x="1695804" y="1601404"/>
                  <a:pt x="1695334" y="1601653"/>
                  <a:pt x="1694716" y="1601859"/>
                </a:cubicBezTo>
                <a:cubicBezTo>
                  <a:pt x="1694097" y="1602065"/>
                  <a:pt x="1693360" y="1602213"/>
                  <a:pt x="1692506" y="1602302"/>
                </a:cubicBezTo>
                <a:cubicBezTo>
                  <a:pt x="1691653" y="1602390"/>
                  <a:pt x="1690636" y="1602433"/>
                  <a:pt x="1689458" y="1602433"/>
                </a:cubicBezTo>
                <a:cubicBezTo>
                  <a:pt x="1688221" y="1602433"/>
                  <a:pt x="1687161" y="1602375"/>
                  <a:pt x="1686276" y="1602257"/>
                </a:cubicBezTo>
                <a:cubicBezTo>
                  <a:pt x="1685393" y="1602139"/>
                  <a:pt x="1684657" y="1601977"/>
                  <a:pt x="1684068" y="1601771"/>
                </a:cubicBezTo>
                <a:cubicBezTo>
                  <a:pt x="1683479" y="1601565"/>
                  <a:pt x="1683022" y="1601314"/>
                  <a:pt x="1682697" y="1601020"/>
                </a:cubicBezTo>
                <a:cubicBezTo>
                  <a:pt x="1682373" y="1600725"/>
                  <a:pt x="1682152" y="1600401"/>
                  <a:pt x="1682035" y="1600048"/>
                </a:cubicBezTo>
                <a:lnTo>
                  <a:pt x="1643494" y="1500017"/>
                </a:lnTo>
                <a:lnTo>
                  <a:pt x="1643405" y="1500017"/>
                </a:lnTo>
                <a:lnTo>
                  <a:pt x="1643405" y="1599606"/>
                </a:lnTo>
                <a:cubicBezTo>
                  <a:pt x="1643405" y="1600077"/>
                  <a:pt x="1643284" y="1600490"/>
                  <a:pt x="1643041" y="1600844"/>
                </a:cubicBezTo>
                <a:cubicBezTo>
                  <a:pt x="1642800" y="1601197"/>
                  <a:pt x="1642374" y="1601476"/>
                  <a:pt x="1641767" y="1601683"/>
                </a:cubicBezTo>
                <a:cubicBezTo>
                  <a:pt x="1641160" y="1601889"/>
                  <a:pt x="1640371" y="1602065"/>
                  <a:pt x="1639400" y="1602213"/>
                </a:cubicBezTo>
                <a:cubicBezTo>
                  <a:pt x="1638430" y="1602360"/>
                  <a:pt x="1637186" y="1602433"/>
                  <a:pt x="1635669" y="1602433"/>
                </a:cubicBezTo>
                <a:cubicBezTo>
                  <a:pt x="1634213" y="1602433"/>
                  <a:pt x="1632999" y="1602360"/>
                  <a:pt x="1632029" y="1602213"/>
                </a:cubicBezTo>
                <a:cubicBezTo>
                  <a:pt x="1631058" y="1602065"/>
                  <a:pt x="1630284" y="1601889"/>
                  <a:pt x="1629707" y="1601683"/>
                </a:cubicBezTo>
                <a:cubicBezTo>
                  <a:pt x="1629131" y="1601476"/>
                  <a:pt x="1628736" y="1601197"/>
                  <a:pt x="1628524" y="1600844"/>
                </a:cubicBezTo>
                <a:cubicBezTo>
                  <a:pt x="1628312" y="1600490"/>
                  <a:pt x="1628206" y="1600077"/>
                  <a:pt x="1628206" y="1599606"/>
                </a:cubicBezTo>
                <a:lnTo>
                  <a:pt x="1628206" y="1494450"/>
                </a:lnTo>
                <a:cubicBezTo>
                  <a:pt x="1628206" y="1491975"/>
                  <a:pt x="1628864" y="1490208"/>
                  <a:pt x="1630180" y="1489148"/>
                </a:cubicBezTo>
                <a:cubicBezTo>
                  <a:pt x="1631495" y="1488087"/>
                  <a:pt x="1632961" y="1487557"/>
                  <a:pt x="1634577" y="1487557"/>
                </a:cubicBezTo>
                <a:close/>
                <a:moveTo>
                  <a:pt x="1158330" y="1487557"/>
                </a:moveTo>
                <a:lnTo>
                  <a:pt x="1167662" y="1487557"/>
                </a:lnTo>
                <a:cubicBezTo>
                  <a:pt x="1169575" y="1487557"/>
                  <a:pt x="1171251" y="1487734"/>
                  <a:pt x="1172686" y="1488087"/>
                </a:cubicBezTo>
                <a:cubicBezTo>
                  <a:pt x="1174122" y="1488440"/>
                  <a:pt x="1175378" y="1489000"/>
                  <a:pt x="1176454" y="1489766"/>
                </a:cubicBezTo>
                <a:cubicBezTo>
                  <a:pt x="1177532" y="1490532"/>
                  <a:pt x="1178428" y="1491504"/>
                  <a:pt x="1179147" y="1492682"/>
                </a:cubicBezTo>
                <a:cubicBezTo>
                  <a:pt x="1179865" y="1493860"/>
                  <a:pt x="1180492" y="1495245"/>
                  <a:pt x="1181031" y="1496835"/>
                </a:cubicBezTo>
                <a:lnTo>
                  <a:pt x="1213725" y="1579636"/>
                </a:lnTo>
                <a:lnTo>
                  <a:pt x="1214167" y="1579636"/>
                </a:lnTo>
                <a:lnTo>
                  <a:pt x="1248190" y="1497101"/>
                </a:lnTo>
                <a:cubicBezTo>
                  <a:pt x="1248847" y="1495334"/>
                  <a:pt x="1249566" y="1493832"/>
                  <a:pt x="1250344" y="1492594"/>
                </a:cubicBezTo>
                <a:cubicBezTo>
                  <a:pt x="1251122" y="1491357"/>
                  <a:pt x="1251975" y="1490370"/>
                  <a:pt x="1252903" y="1489634"/>
                </a:cubicBezTo>
                <a:cubicBezTo>
                  <a:pt x="1253831" y="1488897"/>
                  <a:pt x="1254864" y="1488367"/>
                  <a:pt x="1256001" y="1488043"/>
                </a:cubicBezTo>
                <a:cubicBezTo>
                  <a:pt x="1257137" y="1487719"/>
                  <a:pt x="1258454" y="1487557"/>
                  <a:pt x="1259951" y="1487557"/>
                </a:cubicBezTo>
                <a:lnTo>
                  <a:pt x="1269736" y="1487557"/>
                </a:lnTo>
                <a:cubicBezTo>
                  <a:pt x="1270635" y="1487557"/>
                  <a:pt x="1271487" y="1487689"/>
                  <a:pt x="1272296" y="1487955"/>
                </a:cubicBezTo>
                <a:cubicBezTo>
                  <a:pt x="1273103" y="1488220"/>
                  <a:pt x="1273792" y="1488632"/>
                  <a:pt x="1274360" y="1489192"/>
                </a:cubicBezTo>
                <a:cubicBezTo>
                  <a:pt x="1274929" y="1489751"/>
                  <a:pt x="1275394" y="1490458"/>
                  <a:pt x="1275752" y="1491312"/>
                </a:cubicBezTo>
                <a:cubicBezTo>
                  <a:pt x="1276112" y="1492166"/>
                  <a:pt x="1276292" y="1493213"/>
                  <a:pt x="1276292" y="1494450"/>
                </a:cubicBezTo>
                <a:lnTo>
                  <a:pt x="1276292" y="1599606"/>
                </a:lnTo>
                <a:cubicBezTo>
                  <a:pt x="1276292" y="1600077"/>
                  <a:pt x="1276170" y="1600490"/>
                  <a:pt x="1275926" y="1600844"/>
                </a:cubicBezTo>
                <a:cubicBezTo>
                  <a:pt x="1275684" y="1601197"/>
                  <a:pt x="1275260" y="1601476"/>
                  <a:pt x="1274653" y="1601683"/>
                </a:cubicBezTo>
                <a:cubicBezTo>
                  <a:pt x="1274045" y="1601889"/>
                  <a:pt x="1273271" y="1602065"/>
                  <a:pt x="1272331" y="1602213"/>
                </a:cubicBezTo>
                <a:cubicBezTo>
                  <a:pt x="1271391" y="1602360"/>
                  <a:pt x="1270162" y="1602433"/>
                  <a:pt x="1268646" y="1602433"/>
                </a:cubicBezTo>
                <a:cubicBezTo>
                  <a:pt x="1267250" y="1602433"/>
                  <a:pt x="1266053" y="1602360"/>
                  <a:pt x="1265050" y="1602213"/>
                </a:cubicBezTo>
                <a:cubicBezTo>
                  <a:pt x="1264049" y="1602065"/>
                  <a:pt x="1263261" y="1601889"/>
                  <a:pt x="1262684" y="1601683"/>
                </a:cubicBezTo>
                <a:cubicBezTo>
                  <a:pt x="1262108" y="1601476"/>
                  <a:pt x="1261698" y="1601197"/>
                  <a:pt x="1261455" y="1600844"/>
                </a:cubicBezTo>
                <a:cubicBezTo>
                  <a:pt x="1261213" y="1600490"/>
                  <a:pt x="1261092" y="1600077"/>
                  <a:pt x="1261092" y="1599606"/>
                </a:cubicBezTo>
                <a:lnTo>
                  <a:pt x="1261092" y="1500017"/>
                </a:lnTo>
                <a:lnTo>
                  <a:pt x="1260915" y="1500017"/>
                </a:lnTo>
                <a:lnTo>
                  <a:pt x="1220618" y="1600048"/>
                </a:lnTo>
                <a:cubicBezTo>
                  <a:pt x="1220442" y="1600460"/>
                  <a:pt x="1220190" y="1600813"/>
                  <a:pt x="1219866" y="1601108"/>
                </a:cubicBezTo>
                <a:cubicBezTo>
                  <a:pt x="1219542" y="1601404"/>
                  <a:pt x="1219070" y="1601653"/>
                  <a:pt x="1218452" y="1601859"/>
                </a:cubicBezTo>
                <a:cubicBezTo>
                  <a:pt x="1217834" y="1602065"/>
                  <a:pt x="1217098" y="1602213"/>
                  <a:pt x="1216244" y="1602302"/>
                </a:cubicBezTo>
                <a:cubicBezTo>
                  <a:pt x="1215389" y="1602390"/>
                  <a:pt x="1214373" y="1602433"/>
                  <a:pt x="1213194" y="1602433"/>
                </a:cubicBezTo>
                <a:cubicBezTo>
                  <a:pt x="1211958" y="1602433"/>
                  <a:pt x="1210897" y="1602375"/>
                  <a:pt x="1210013" y="1602257"/>
                </a:cubicBezTo>
                <a:cubicBezTo>
                  <a:pt x="1209130" y="1602139"/>
                  <a:pt x="1208394" y="1601977"/>
                  <a:pt x="1207805" y="1601771"/>
                </a:cubicBezTo>
                <a:cubicBezTo>
                  <a:pt x="1207215" y="1601565"/>
                  <a:pt x="1206759" y="1601314"/>
                  <a:pt x="1206435" y="1601020"/>
                </a:cubicBezTo>
                <a:cubicBezTo>
                  <a:pt x="1206111" y="1600725"/>
                  <a:pt x="1205890" y="1600401"/>
                  <a:pt x="1205772" y="1600048"/>
                </a:cubicBezTo>
                <a:lnTo>
                  <a:pt x="1167247" y="1500017"/>
                </a:lnTo>
                <a:lnTo>
                  <a:pt x="1167158" y="1500017"/>
                </a:lnTo>
                <a:lnTo>
                  <a:pt x="1167158" y="1599606"/>
                </a:lnTo>
                <a:cubicBezTo>
                  <a:pt x="1167158" y="1600077"/>
                  <a:pt x="1167037" y="1600490"/>
                  <a:pt x="1166794" y="1600844"/>
                </a:cubicBezTo>
                <a:cubicBezTo>
                  <a:pt x="1166552" y="1601197"/>
                  <a:pt x="1166127" y="1601476"/>
                  <a:pt x="1165520" y="1601683"/>
                </a:cubicBezTo>
                <a:cubicBezTo>
                  <a:pt x="1164913" y="1601889"/>
                  <a:pt x="1164124" y="1602065"/>
                  <a:pt x="1163154" y="1602213"/>
                </a:cubicBezTo>
                <a:cubicBezTo>
                  <a:pt x="1162183" y="1602360"/>
                  <a:pt x="1160939" y="1602433"/>
                  <a:pt x="1159422" y="1602433"/>
                </a:cubicBezTo>
                <a:cubicBezTo>
                  <a:pt x="1157966" y="1602433"/>
                  <a:pt x="1156753" y="1602360"/>
                  <a:pt x="1155782" y="1602213"/>
                </a:cubicBezTo>
                <a:cubicBezTo>
                  <a:pt x="1154811" y="1602065"/>
                  <a:pt x="1154038" y="1601889"/>
                  <a:pt x="1153461" y="1601683"/>
                </a:cubicBezTo>
                <a:cubicBezTo>
                  <a:pt x="1152884" y="1601476"/>
                  <a:pt x="1152490" y="1601197"/>
                  <a:pt x="1152278" y="1600844"/>
                </a:cubicBezTo>
                <a:cubicBezTo>
                  <a:pt x="1152066" y="1600490"/>
                  <a:pt x="1151960" y="1600077"/>
                  <a:pt x="1151960" y="1599606"/>
                </a:cubicBezTo>
                <a:lnTo>
                  <a:pt x="1151960" y="1494450"/>
                </a:lnTo>
                <a:cubicBezTo>
                  <a:pt x="1151960" y="1491975"/>
                  <a:pt x="1152618" y="1490208"/>
                  <a:pt x="1153934" y="1489148"/>
                </a:cubicBezTo>
                <a:cubicBezTo>
                  <a:pt x="1155249" y="1488087"/>
                  <a:pt x="1156715" y="1487557"/>
                  <a:pt x="1158330" y="1487557"/>
                </a:cubicBezTo>
                <a:close/>
                <a:moveTo>
                  <a:pt x="691628" y="1487557"/>
                </a:moveTo>
                <a:lnTo>
                  <a:pt x="700959" y="1487557"/>
                </a:lnTo>
                <a:cubicBezTo>
                  <a:pt x="702873" y="1487557"/>
                  <a:pt x="704548" y="1487734"/>
                  <a:pt x="705984" y="1488087"/>
                </a:cubicBezTo>
                <a:cubicBezTo>
                  <a:pt x="707420" y="1488440"/>
                  <a:pt x="708675" y="1489000"/>
                  <a:pt x="709753" y="1489766"/>
                </a:cubicBezTo>
                <a:cubicBezTo>
                  <a:pt x="710830" y="1490532"/>
                  <a:pt x="711727" y="1491504"/>
                  <a:pt x="712445" y="1492682"/>
                </a:cubicBezTo>
                <a:cubicBezTo>
                  <a:pt x="713163" y="1493860"/>
                  <a:pt x="713791" y="1495245"/>
                  <a:pt x="714328" y="1496835"/>
                </a:cubicBezTo>
                <a:lnTo>
                  <a:pt x="747011" y="1579636"/>
                </a:lnTo>
                <a:lnTo>
                  <a:pt x="747453" y="1579636"/>
                </a:lnTo>
                <a:lnTo>
                  <a:pt x="781473" y="1497101"/>
                </a:lnTo>
                <a:cubicBezTo>
                  <a:pt x="782131" y="1495334"/>
                  <a:pt x="782849" y="1493832"/>
                  <a:pt x="783627" y="1492594"/>
                </a:cubicBezTo>
                <a:cubicBezTo>
                  <a:pt x="784405" y="1491357"/>
                  <a:pt x="785259" y="1490370"/>
                  <a:pt x="786187" y="1489634"/>
                </a:cubicBezTo>
                <a:cubicBezTo>
                  <a:pt x="787114" y="1488897"/>
                  <a:pt x="788147" y="1488367"/>
                  <a:pt x="789284" y="1488043"/>
                </a:cubicBezTo>
                <a:cubicBezTo>
                  <a:pt x="790420" y="1487719"/>
                  <a:pt x="791737" y="1487557"/>
                  <a:pt x="793234" y="1487557"/>
                </a:cubicBezTo>
                <a:lnTo>
                  <a:pt x="803018" y="1487557"/>
                </a:lnTo>
                <a:cubicBezTo>
                  <a:pt x="803915" y="1487557"/>
                  <a:pt x="804768" y="1487689"/>
                  <a:pt x="805576" y="1487955"/>
                </a:cubicBezTo>
                <a:cubicBezTo>
                  <a:pt x="806384" y="1488220"/>
                  <a:pt x="807072" y="1488632"/>
                  <a:pt x="807640" y="1489192"/>
                </a:cubicBezTo>
                <a:cubicBezTo>
                  <a:pt x="808210" y="1489751"/>
                  <a:pt x="808673" y="1490458"/>
                  <a:pt x="809033" y="1491312"/>
                </a:cubicBezTo>
                <a:cubicBezTo>
                  <a:pt x="809392" y="1492166"/>
                  <a:pt x="809571" y="1493213"/>
                  <a:pt x="809571" y="1494450"/>
                </a:cubicBezTo>
                <a:lnTo>
                  <a:pt x="809571" y="1599606"/>
                </a:lnTo>
                <a:cubicBezTo>
                  <a:pt x="809571" y="1600077"/>
                  <a:pt x="809449" y="1600490"/>
                  <a:pt x="809207" y="1600844"/>
                </a:cubicBezTo>
                <a:cubicBezTo>
                  <a:pt x="808964" y="1601197"/>
                  <a:pt x="808540" y="1601476"/>
                  <a:pt x="807933" y="1601683"/>
                </a:cubicBezTo>
                <a:cubicBezTo>
                  <a:pt x="807326" y="1601889"/>
                  <a:pt x="806552" y="1602065"/>
                  <a:pt x="805612" y="1602213"/>
                </a:cubicBezTo>
                <a:cubicBezTo>
                  <a:pt x="804673" y="1602360"/>
                  <a:pt x="803444" y="1602433"/>
                  <a:pt x="801926" y="1602433"/>
                </a:cubicBezTo>
                <a:cubicBezTo>
                  <a:pt x="800532" y="1602433"/>
                  <a:pt x="799333" y="1602360"/>
                  <a:pt x="798332" y="1602213"/>
                </a:cubicBezTo>
                <a:cubicBezTo>
                  <a:pt x="797332" y="1602065"/>
                  <a:pt x="796543" y="1601889"/>
                  <a:pt x="795966" y="1601683"/>
                </a:cubicBezTo>
                <a:cubicBezTo>
                  <a:pt x="795389" y="1601476"/>
                  <a:pt x="794981" y="1601197"/>
                  <a:pt x="794738" y="1600844"/>
                </a:cubicBezTo>
                <a:cubicBezTo>
                  <a:pt x="794496" y="1600490"/>
                  <a:pt x="794374" y="1600077"/>
                  <a:pt x="794374" y="1599606"/>
                </a:cubicBezTo>
                <a:lnTo>
                  <a:pt x="794374" y="1500017"/>
                </a:lnTo>
                <a:lnTo>
                  <a:pt x="794197" y="1500017"/>
                </a:lnTo>
                <a:lnTo>
                  <a:pt x="753903" y="1600048"/>
                </a:lnTo>
                <a:cubicBezTo>
                  <a:pt x="753726" y="1600460"/>
                  <a:pt x="753475" y="1600813"/>
                  <a:pt x="753152" y="1601108"/>
                </a:cubicBezTo>
                <a:cubicBezTo>
                  <a:pt x="752828" y="1601404"/>
                  <a:pt x="752357" y="1601653"/>
                  <a:pt x="751738" y="1601859"/>
                </a:cubicBezTo>
                <a:cubicBezTo>
                  <a:pt x="751120" y="1602065"/>
                  <a:pt x="750382" y="1602213"/>
                  <a:pt x="749529" y="1602302"/>
                </a:cubicBezTo>
                <a:cubicBezTo>
                  <a:pt x="748678" y="1602390"/>
                  <a:pt x="747660" y="1602433"/>
                  <a:pt x="746484" y="1602433"/>
                </a:cubicBezTo>
                <a:cubicBezTo>
                  <a:pt x="745248" y="1602433"/>
                  <a:pt x="744190" y="1602375"/>
                  <a:pt x="743308" y="1602257"/>
                </a:cubicBezTo>
                <a:cubicBezTo>
                  <a:pt x="742424" y="1602139"/>
                  <a:pt x="741688" y="1601977"/>
                  <a:pt x="741099" y="1601771"/>
                </a:cubicBezTo>
                <a:cubicBezTo>
                  <a:pt x="740510" y="1601565"/>
                  <a:pt x="740053" y="1601314"/>
                  <a:pt x="739728" y="1601020"/>
                </a:cubicBezTo>
                <a:cubicBezTo>
                  <a:pt x="739408" y="1600725"/>
                  <a:pt x="739183" y="1600401"/>
                  <a:pt x="739066" y="1600048"/>
                </a:cubicBezTo>
                <a:lnTo>
                  <a:pt x="700544" y="1500017"/>
                </a:lnTo>
                <a:lnTo>
                  <a:pt x="700456" y="1500017"/>
                </a:lnTo>
                <a:lnTo>
                  <a:pt x="700456" y="1599606"/>
                </a:lnTo>
                <a:cubicBezTo>
                  <a:pt x="700456" y="1600077"/>
                  <a:pt x="700335" y="1600490"/>
                  <a:pt x="700092" y="1600844"/>
                </a:cubicBezTo>
                <a:cubicBezTo>
                  <a:pt x="699849" y="1601197"/>
                  <a:pt x="699424" y="1601476"/>
                  <a:pt x="698817" y="1601683"/>
                </a:cubicBezTo>
                <a:cubicBezTo>
                  <a:pt x="698210" y="1601889"/>
                  <a:pt x="697421" y="1602065"/>
                  <a:pt x="696450" y="1602213"/>
                </a:cubicBezTo>
                <a:cubicBezTo>
                  <a:pt x="695479" y="1602360"/>
                  <a:pt x="694236" y="1602433"/>
                  <a:pt x="692720" y="1602433"/>
                </a:cubicBezTo>
                <a:cubicBezTo>
                  <a:pt x="691264" y="1602433"/>
                  <a:pt x="690049" y="1602360"/>
                  <a:pt x="689080" y="1602213"/>
                </a:cubicBezTo>
                <a:cubicBezTo>
                  <a:pt x="688109" y="1602065"/>
                  <a:pt x="687335" y="1601889"/>
                  <a:pt x="686759" y="1601683"/>
                </a:cubicBezTo>
                <a:cubicBezTo>
                  <a:pt x="686182" y="1601476"/>
                  <a:pt x="685786" y="1601197"/>
                  <a:pt x="685575" y="1600844"/>
                </a:cubicBezTo>
                <a:cubicBezTo>
                  <a:pt x="685362" y="1600490"/>
                  <a:pt x="685257" y="1600077"/>
                  <a:pt x="685257" y="1599606"/>
                </a:cubicBezTo>
                <a:lnTo>
                  <a:pt x="685257" y="1494450"/>
                </a:lnTo>
                <a:cubicBezTo>
                  <a:pt x="685257" y="1491975"/>
                  <a:pt x="685915" y="1490208"/>
                  <a:pt x="687230" y="1489148"/>
                </a:cubicBezTo>
                <a:cubicBezTo>
                  <a:pt x="688547" y="1488087"/>
                  <a:pt x="690011" y="1487557"/>
                  <a:pt x="691628" y="1487557"/>
                </a:cubicBezTo>
                <a:close/>
                <a:moveTo>
                  <a:pt x="215349" y="1487557"/>
                </a:moveTo>
                <a:lnTo>
                  <a:pt x="224681" y="1487557"/>
                </a:lnTo>
                <a:cubicBezTo>
                  <a:pt x="226595" y="1487557"/>
                  <a:pt x="228270" y="1487734"/>
                  <a:pt x="229706" y="1488087"/>
                </a:cubicBezTo>
                <a:cubicBezTo>
                  <a:pt x="231142" y="1488440"/>
                  <a:pt x="232398" y="1489000"/>
                  <a:pt x="233474" y="1489766"/>
                </a:cubicBezTo>
                <a:cubicBezTo>
                  <a:pt x="234551" y="1490532"/>
                  <a:pt x="235448" y="1491504"/>
                  <a:pt x="236166" y="1492682"/>
                </a:cubicBezTo>
                <a:cubicBezTo>
                  <a:pt x="236884" y="1493860"/>
                  <a:pt x="237512" y="1495245"/>
                  <a:pt x="238051" y="1496835"/>
                </a:cubicBezTo>
                <a:lnTo>
                  <a:pt x="270746" y="1579636"/>
                </a:lnTo>
                <a:lnTo>
                  <a:pt x="271188" y="1579636"/>
                </a:lnTo>
                <a:lnTo>
                  <a:pt x="305209" y="1497101"/>
                </a:lnTo>
                <a:cubicBezTo>
                  <a:pt x="305867" y="1495334"/>
                  <a:pt x="306585" y="1493832"/>
                  <a:pt x="307363" y="1492594"/>
                </a:cubicBezTo>
                <a:cubicBezTo>
                  <a:pt x="308141" y="1491357"/>
                  <a:pt x="308995" y="1490370"/>
                  <a:pt x="309922" y="1489634"/>
                </a:cubicBezTo>
                <a:cubicBezTo>
                  <a:pt x="310850" y="1488897"/>
                  <a:pt x="311883" y="1488367"/>
                  <a:pt x="313019" y="1488043"/>
                </a:cubicBezTo>
                <a:cubicBezTo>
                  <a:pt x="314156" y="1487719"/>
                  <a:pt x="315473" y="1487557"/>
                  <a:pt x="316970" y="1487557"/>
                </a:cubicBezTo>
                <a:lnTo>
                  <a:pt x="326755" y="1487557"/>
                </a:lnTo>
                <a:cubicBezTo>
                  <a:pt x="327653" y="1487557"/>
                  <a:pt x="328506" y="1487689"/>
                  <a:pt x="329314" y="1487955"/>
                </a:cubicBezTo>
                <a:cubicBezTo>
                  <a:pt x="330122" y="1488220"/>
                  <a:pt x="330810" y="1488632"/>
                  <a:pt x="331379" y="1489192"/>
                </a:cubicBezTo>
                <a:cubicBezTo>
                  <a:pt x="331948" y="1489751"/>
                  <a:pt x="332412" y="1490458"/>
                  <a:pt x="332771" y="1491312"/>
                </a:cubicBezTo>
                <a:cubicBezTo>
                  <a:pt x="333130" y="1492166"/>
                  <a:pt x="333309" y="1493213"/>
                  <a:pt x="333309" y="1494450"/>
                </a:cubicBezTo>
                <a:lnTo>
                  <a:pt x="333309" y="1599606"/>
                </a:lnTo>
                <a:cubicBezTo>
                  <a:pt x="333309" y="1600077"/>
                  <a:pt x="333188" y="1600490"/>
                  <a:pt x="332945" y="1600844"/>
                </a:cubicBezTo>
                <a:cubicBezTo>
                  <a:pt x="332703" y="1601197"/>
                  <a:pt x="332278" y="1601476"/>
                  <a:pt x="331671" y="1601683"/>
                </a:cubicBezTo>
                <a:cubicBezTo>
                  <a:pt x="331064" y="1601889"/>
                  <a:pt x="330290" y="1602065"/>
                  <a:pt x="329350" y="1602213"/>
                </a:cubicBezTo>
                <a:cubicBezTo>
                  <a:pt x="328410" y="1602360"/>
                  <a:pt x="327181" y="1602433"/>
                  <a:pt x="325664" y="1602433"/>
                </a:cubicBezTo>
                <a:cubicBezTo>
                  <a:pt x="324269" y="1602433"/>
                  <a:pt x="323070" y="1602360"/>
                  <a:pt x="322069" y="1602213"/>
                </a:cubicBezTo>
                <a:cubicBezTo>
                  <a:pt x="321068" y="1602065"/>
                  <a:pt x="320279" y="1601889"/>
                  <a:pt x="319703" y="1601683"/>
                </a:cubicBezTo>
                <a:cubicBezTo>
                  <a:pt x="319126" y="1601476"/>
                  <a:pt x="318716" y="1601197"/>
                  <a:pt x="318474" y="1600844"/>
                </a:cubicBezTo>
                <a:cubicBezTo>
                  <a:pt x="318231" y="1600490"/>
                  <a:pt x="318110" y="1600077"/>
                  <a:pt x="318110" y="1599606"/>
                </a:cubicBezTo>
                <a:lnTo>
                  <a:pt x="318110" y="1500017"/>
                </a:lnTo>
                <a:lnTo>
                  <a:pt x="317933" y="1500017"/>
                </a:lnTo>
                <a:lnTo>
                  <a:pt x="277638" y="1600048"/>
                </a:lnTo>
                <a:cubicBezTo>
                  <a:pt x="277462" y="1600460"/>
                  <a:pt x="277211" y="1600813"/>
                  <a:pt x="276887" y="1601108"/>
                </a:cubicBezTo>
                <a:cubicBezTo>
                  <a:pt x="276563" y="1601404"/>
                  <a:pt x="276092" y="1601653"/>
                  <a:pt x="275473" y="1601859"/>
                </a:cubicBezTo>
                <a:cubicBezTo>
                  <a:pt x="274855" y="1602065"/>
                  <a:pt x="274118" y="1602213"/>
                  <a:pt x="273264" y="1602302"/>
                </a:cubicBezTo>
                <a:cubicBezTo>
                  <a:pt x="272410" y="1602390"/>
                  <a:pt x="271394" y="1602433"/>
                  <a:pt x="270216" y="1602433"/>
                </a:cubicBezTo>
                <a:cubicBezTo>
                  <a:pt x="268979" y="1602433"/>
                  <a:pt x="267918" y="1602375"/>
                  <a:pt x="267035" y="1602257"/>
                </a:cubicBezTo>
                <a:cubicBezTo>
                  <a:pt x="266151" y="1602139"/>
                  <a:pt x="265414" y="1601977"/>
                  <a:pt x="264825" y="1601771"/>
                </a:cubicBezTo>
                <a:cubicBezTo>
                  <a:pt x="264236" y="1601565"/>
                  <a:pt x="263780" y="1601314"/>
                  <a:pt x="263456" y="1601020"/>
                </a:cubicBezTo>
                <a:cubicBezTo>
                  <a:pt x="263132" y="1600725"/>
                  <a:pt x="262911" y="1600401"/>
                  <a:pt x="262793" y="1600048"/>
                </a:cubicBezTo>
                <a:lnTo>
                  <a:pt x="224266" y="1500017"/>
                </a:lnTo>
                <a:lnTo>
                  <a:pt x="224177" y="1500017"/>
                </a:lnTo>
                <a:lnTo>
                  <a:pt x="224177" y="1599606"/>
                </a:lnTo>
                <a:cubicBezTo>
                  <a:pt x="224177" y="1600077"/>
                  <a:pt x="224056" y="1600490"/>
                  <a:pt x="223814" y="1600844"/>
                </a:cubicBezTo>
                <a:cubicBezTo>
                  <a:pt x="223571" y="1601197"/>
                  <a:pt x="223146" y="1601476"/>
                  <a:pt x="222539" y="1601683"/>
                </a:cubicBezTo>
                <a:cubicBezTo>
                  <a:pt x="221932" y="1601889"/>
                  <a:pt x="221143" y="1602065"/>
                  <a:pt x="220173" y="1602213"/>
                </a:cubicBezTo>
                <a:cubicBezTo>
                  <a:pt x="219202" y="1602360"/>
                  <a:pt x="217958" y="1602433"/>
                  <a:pt x="216441" y="1602433"/>
                </a:cubicBezTo>
                <a:cubicBezTo>
                  <a:pt x="214985" y="1602433"/>
                  <a:pt x="213771" y="1602360"/>
                  <a:pt x="212801" y="1602213"/>
                </a:cubicBezTo>
                <a:cubicBezTo>
                  <a:pt x="211830" y="1602065"/>
                  <a:pt x="211057" y="1601889"/>
                  <a:pt x="210480" y="1601683"/>
                </a:cubicBezTo>
                <a:cubicBezTo>
                  <a:pt x="209903" y="1601476"/>
                  <a:pt x="209509" y="1601197"/>
                  <a:pt x="209297" y="1600844"/>
                </a:cubicBezTo>
                <a:cubicBezTo>
                  <a:pt x="209084" y="1600490"/>
                  <a:pt x="208979" y="1600077"/>
                  <a:pt x="208979" y="1599606"/>
                </a:cubicBezTo>
                <a:lnTo>
                  <a:pt x="208979" y="1494450"/>
                </a:lnTo>
                <a:cubicBezTo>
                  <a:pt x="208979" y="1491975"/>
                  <a:pt x="209636" y="1490208"/>
                  <a:pt x="210952" y="1489148"/>
                </a:cubicBezTo>
                <a:cubicBezTo>
                  <a:pt x="212268" y="1488087"/>
                  <a:pt x="213734" y="1487557"/>
                  <a:pt x="215349" y="1487557"/>
                </a:cubicBezTo>
                <a:close/>
                <a:moveTo>
                  <a:pt x="8427085" y="1487026"/>
                </a:moveTo>
                <a:cubicBezTo>
                  <a:pt x="8428559" y="1487026"/>
                  <a:pt x="8429781" y="1487101"/>
                  <a:pt x="8430753" y="1487248"/>
                </a:cubicBezTo>
                <a:cubicBezTo>
                  <a:pt x="8431725" y="1487395"/>
                  <a:pt x="8432505" y="1487572"/>
                  <a:pt x="8433094" y="1487778"/>
                </a:cubicBezTo>
                <a:cubicBezTo>
                  <a:pt x="8433684" y="1487984"/>
                  <a:pt x="8434096" y="1488264"/>
                  <a:pt x="8434331" y="1488617"/>
                </a:cubicBezTo>
                <a:cubicBezTo>
                  <a:pt x="8434567" y="1488971"/>
                  <a:pt x="8434685" y="1489383"/>
                  <a:pt x="8434685" y="1489854"/>
                </a:cubicBezTo>
                <a:lnTo>
                  <a:pt x="8434685" y="1535629"/>
                </a:lnTo>
                <a:lnTo>
                  <a:pt x="8486733" y="1535629"/>
                </a:lnTo>
                <a:lnTo>
                  <a:pt x="8486733" y="1489854"/>
                </a:lnTo>
                <a:cubicBezTo>
                  <a:pt x="8486733" y="1489383"/>
                  <a:pt x="8486851" y="1488971"/>
                  <a:pt x="8487086" y="1488617"/>
                </a:cubicBezTo>
                <a:cubicBezTo>
                  <a:pt x="8487322" y="1488264"/>
                  <a:pt x="8487735" y="1487984"/>
                  <a:pt x="8488323" y="1487778"/>
                </a:cubicBezTo>
                <a:cubicBezTo>
                  <a:pt x="8488913" y="1487572"/>
                  <a:pt x="8489679" y="1487395"/>
                  <a:pt x="8490621" y="1487248"/>
                </a:cubicBezTo>
                <a:cubicBezTo>
                  <a:pt x="8491564" y="1487101"/>
                  <a:pt x="8492801" y="1487026"/>
                  <a:pt x="8494332" y="1487026"/>
                </a:cubicBezTo>
                <a:cubicBezTo>
                  <a:pt x="8495746" y="1487026"/>
                  <a:pt x="8496939" y="1487101"/>
                  <a:pt x="8497911" y="1487248"/>
                </a:cubicBezTo>
                <a:cubicBezTo>
                  <a:pt x="8498883" y="1487395"/>
                  <a:pt x="8499664" y="1487572"/>
                  <a:pt x="8500253" y="1487778"/>
                </a:cubicBezTo>
                <a:cubicBezTo>
                  <a:pt x="8500843" y="1487984"/>
                  <a:pt x="8501255" y="1488264"/>
                  <a:pt x="8501490" y="1488617"/>
                </a:cubicBezTo>
                <a:cubicBezTo>
                  <a:pt x="8501726" y="1488971"/>
                  <a:pt x="8501844" y="1489383"/>
                  <a:pt x="8501844" y="1489854"/>
                </a:cubicBezTo>
                <a:lnTo>
                  <a:pt x="8501844" y="1599606"/>
                </a:lnTo>
                <a:cubicBezTo>
                  <a:pt x="8501844" y="1600077"/>
                  <a:pt x="8501726" y="1600490"/>
                  <a:pt x="8501490" y="1600844"/>
                </a:cubicBezTo>
                <a:cubicBezTo>
                  <a:pt x="8501255" y="1601197"/>
                  <a:pt x="8500843" y="1601476"/>
                  <a:pt x="8500253" y="1601683"/>
                </a:cubicBezTo>
                <a:cubicBezTo>
                  <a:pt x="8499664" y="1601889"/>
                  <a:pt x="8498883" y="1602065"/>
                  <a:pt x="8497911" y="1602213"/>
                </a:cubicBezTo>
                <a:cubicBezTo>
                  <a:pt x="8496939" y="1602360"/>
                  <a:pt x="8495746" y="1602433"/>
                  <a:pt x="8494332" y="1602433"/>
                </a:cubicBezTo>
                <a:cubicBezTo>
                  <a:pt x="8492801" y="1602433"/>
                  <a:pt x="8491564" y="1602360"/>
                  <a:pt x="8490621" y="1602213"/>
                </a:cubicBezTo>
                <a:cubicBezTo>
                  <a:pt x="8489679" y="1602065"/>
                  <a:pt x="8488913" y="1601889"/>
                  <a:pt x="8488323" y="1601683"/>
                </a:cubicBezTo>
                <a:cubicBezTo>
                  <a:pt x="8487735" y="1601476"/>
                  <a:pt x="8487322" y="1601197"/>
                  <a:pt x="8487086" y="1600844"/>
                </a:cubicBezTo>
                <a:cubicBezTo>
                  <a:pt x="8486851" y="1600490"/>
                  <a:pt x="8486733" y="1600077"/>
                  <a:pt x="8486733" y="1599606"/>
                </a:cubicBezTo>
                <a:lnTo>
                  <a:pt x="8486733" y="1548883"/>
                </a:lnTo>
                <a:lnTo>
                  <a:pt x="8434685" y="1548883"/>
                </a:lnTo>
                <a:lnTo>
                  <a:pt x="8434685" y="1599606"/>
                </a:lnTo>
                <a:cubicBezTo>
                  <a:pt x="8434685" y="1600077"/>
                  <a:pt x="8434567" y="1600490"/>
                  <a:pt x="8434331" y="1600844"/>
                </a:cubicBezTo>
                <a:cubicBezTo>
                  <a:pt x="8434096" y="1601197"/>
                  <a:pt x="8433684" y="1601476"/>
                  <a:pt x="8433094" y="1601683"/>
                </a:cubicBezTo>
                <a:cubicBezTo>
                  <a:pt x="8432505" y="1601889"/>
                  <a:pt x="8431725" y="1602065"/>
                  <a:pt x="8430753" y="1602213"/>
                </a:cubicBezTo>
                <a:cubicBezTo>
                  <a:pt x="8429781" y="1602360"/>
                  <a:pt x="8428559" y="1602433"/>
                  <a:pt x="8427085" y="1602433"/>
                </a:cubicBezTo>
                <a:cubicBezTo>
                  <a:pt x="8425672" y="1602433"/>
                  <a:pt x="8424464" y="1602360"/>
                  <a:pt x="8423462" y="1602213"/>
                </a:cubicBezTo>
                <a:cubicBezTo>
                  <a:pt x="8422461" y="1602065"/>
                  <a:pt x="8421666" y="1601889"/>
                  <a:pt x="8421076" y="1601683"/>
                </a:cubicBezTo>
                <a:cubicBezTo>
                  <a:pt x="8420488" y="1601476"/>
                  <a:pt x="8420075" y="1601197"/>
                  <a:pt x="8419839" y="1600844"/>
                </a:cubicBezTo>
                <a:cubicBezTo>
                  <a:pt x="8419604" y="1600490"/>
                  <a:pt x="8419486" y="1600077"/>
                  <a:pt x="8419486" y="1599606"/>
                </a:cubicBezTo>
                <a:lnTo>
                  <a:pt x="8419486" y="1489854"/>
                </a:lnTo>
                <a:cubicBezTo>
                  <a:pt x="8419486" y="1489383"/>
                  <a:pt x="8419604" y="1488971"/>
                  <a:pt x="8419839" y="1488617"/>
                </a:cubicBezTo>
                <a:cubicBezTo>
                  <a:pt x="8420075" y="1488264"/>
                  <a:pt x="8420488" y="1487984"/>
                  <a:pt x="8421076" y="1487778"/>
                </a:cubicBezTo>
                <a:cubicBezTo>
                  <a:pt x="8421666" y="1487572"/>
                  <a:pt x="8422461" y="1487395"/>
                  <a:pt x="8423462" y="1487248"/>
                </a:cubicBezTo>
                <a:cubicBezTo>
                  <a:pt x="8424464" y="1487101"/>
                  <a:pt x="8425672" y="1487026"/>
                  <a:pt x="8427085" y="1487026"/>
                </a:cubicBezTo>
                <a:close/>
                <a:moveTo>
                  <a:pt x="8176501" y="1487026"/>
                </a:moveTo>
                <a:cubicBezTo>
                  <a:pt x="8178268" y="1487026"/>
                  <a:pt x="8179697" y="1487086"/>
                  <a:pt x="8180786" y="1487204"/>
                </a:cubicBezTo>
                <a:cubicBezTo>
                  <a:pt x="8181877" y="1487321"/>
                  <a:pt x="8182746" y="1487483"/>
                  <a:pt x="8183393" y="1487689"/>
                </a:cubicBezTo>
                <a:cubicBezTo>
                  <a:pt x="8184041" y="1487896"/>
                  <a:pt x="8184528" y="1488190"/>
                  <a:pt x="8184851" y="1488573"/>
                </a:cubicBezTo>
                <a:cubicBezTo>
                  <a:pt x="8185176" y="1488956"/>
                  <a:pt x="8185485" y="1489442"/>
                  <a:pt x="8185779" y="1490031"/>
                </a:cubicBezTo>
                <a:lnTo>
                  <a:pt x="8201597" y="1522904"/>
                </a:lnTo>
                <a:cubicBezTo>
                  <a:pt x="8203065" y="1526026"/>
                  <a:pt x="8204532" y="1529296"/>
                  <a:pt x="8205995" y="1532712"/>
                </a:cubicBezTo>
                <a:cubicBezTo>
                  <a:pt x="8207459" y="1536130"/>
                  <a:pt x="8208953" y="1539576"/>
                  <a:pt x="8210477" y="1543052"/>
                </a:cubicBezTo>
                <a:lnTo>
                  <a:pt x="8210652" y="1543052"/>
                </a:lnTo>
                <a:cubicBezTo>
                  <a:pt x="8211999" y="1539694"/>
                  <a:pt x="8213389" y="1536350"/>
                  <a:pt x="8214824" y="1533022"/>
                </a:cubicBezTo>
                <a:cubicBezTo>
                  <a:pt x="8216259" y="1529693"/>
                  <a:pt x="8217712" y="1526408"/>
                  <a:pt x="8219182" y="1523169"/>
                </a:cubicBezTo>
                <a:lnTo>
                  <a:pt x="8235088" y="1490120"/>
                </a:lnTo>
                <a:cubicBezTo>
                  <a:pt x="8235265" y="1489530"/>
                  <a:pt x="8235515" y="1489030"/>
                  <a:pt x="8235839" y="1488617"/>
                </a:cubicBezTo>
                <a:cubicBezTo>
                  <a:pt x="8236163" y="1488205"/>
                  <a:pt x="8236605" y="1487896"/>
                  <a:pt x="8237164" y="1487689"/>
                </a:cubicBezTo>
                <a:cubicBezTo>
                  <a:pt x="8237724" y="1487483"/>
                  <a:pt x="8238505" y="1487321"/>
                  <a:pt x="8239506" y="1487204"/>
                </a:cubicBezTo>
                <a:cubicBezTo>
                  <a:pt x="8240508" y="1487086"/>
                  <a:pt x="8241775" y="1487026"/>
                  <a:pt x="8243306" y="1487026"/>
                </a:cubicBezTo>
                <a:cubicBezTo>
                  <a:pt x="8245427" y="1487026"/>
                  <a:pt x="8247091" y="1487101"/>
                  <a:pt x="8248299" y="1487248"/>
                </a:cubicBezTo>
                <a:cubicBezTo>
                  <a:pt x="8249507" y="1487395"/>
                  <a:pt x="8250346" y="1487675"/>
                  <a:pt x="8250817" y="1488087"/>
                </a:cubicBezTo>
                <a:cubicBezTo>
                  <a:pt x="8251289" y="1488500"/>
                  <a:pt x="8251451" y="1489089"/>
                  <a:pt x="8251303" y="1489854"/>
                </a:cubicBezTo>
                <a:cubicBezTo>
                  <a:pt x="8251156" y="1490620"/>
                  <a:pt x="8250758" y="1491651"/>
                  <a:pt x="8250110" y="1492948"/>
                </a:cubicBezTo>
                <a:lnTo>
                  <a:pt x="8217768" y="1557455"/>
                </a:lnTo>
                <a:lnTo>
                  <a:pt x="8217768" y="1599606"/>
                </a:lnTo>
                <a:cubicBezTo>
                  <a:pt x="8217768" y="1600077"/>
                  <a:pt x="8217651" y="1600490"/>
                  <a:pt x="8217417" y="1600844"/>
                </a:cubicBezTo>
                <a:cubicBezTo>
                  <a:pt x="8217182" y="1601197"/>
                  <a:pt x="8216773" y="1601476"/>
                  <a:pt x="8216187" y="1601683"/>
                </a:cubicBezTo>
                <a:cubicBezTo>
                  <a:pt x="8215601" y="1601889"/>
                  <a:pt x="8214810" y="1602065"/>
                  <a:pt x="8213815" y="1602213"/>
                </a:cubicBezTo>
                <a:cubicBezTo>
                  <a:pt x="8212819" y="1602360"/>
                  <a:pt x="8211618" y="1602433"/>
                  <a:pt x="8210213" y="1602433"/>
                </a:cubicBezTo>
                <a:cubicBezTo>
                  <a:pt x="8208748" y="1602433"/>
                  <a:pt x="8207533" y="1602360"/>
                  <a:pt x="8206566" y="1602213"/>
                </a:cubicBezTo>
                <a:cubicBezTo>
                  <a:pt x="8205600" y="1602065"/>
                  <a:pt x="8204809" y="1601889"/>
                  <a:pt x="8204194" y="1601683"/>
                </a:cubicBezTo>
                <a:cubicBezTo>
                  <a:pt x="8203579" y="1601476"/>
                  <a:pt x="8203155" y="1601197"/>
                  <a:pt x="8202921" y="1600844"/>
                </a:cubicBezTo>
                <a:cubicBezTo>
                  <a:pt x="8202686" y="1600490"/>
                  <a:pt x="8202569" y="1600077"/>
                  <a:pt x="8202569" y="1599606"/>
                </a:cubicBezTo>
                <a:lnTo>
                  <a:pt x="8202569" y="1557455"/>
                </a:lnTo>
                <a:lnTo>
                  <a:pt x="8170227" y="1492948"/>
                </a:lnTo>
                <a:cubicBezTo>
                  <a:pt x="8169579" y="1491592"/>
                  <a:pt x="8169181" y="1490532"/>
                  <a:pt x="8169034" y="1489766"/>
                </a:cubicBezTo>
                <a:cubicBezTo>
                  <a:pt x="8168887" y="1489000"/>
                  <a:pt x="8169034" y="1488412"/>
                  <a:pt x="8169476" y="1487999"/>
                </a:cubicBezTo>
                <a:cubicBezTo>
                  <a:pt x="8169917" y="1487586"/>
                  <a:pt x="8170713" y="1487321"/>
                  <a:pt x="8171861" y="1487204"/>
                </a:cubicBezTo>
                <a:cubicBezTo>
                  <a:pt x="8173010" y="1487086"/>
                  <a:pt x="8174557" y="1487026"/>
                  <a:pt x="8176501" y="1487026"/>
                </a:cubicBezTo>
                <a:close/>
                <a:moveTo>
                  <a:pt x="7912736" y="1487026"/>
                </a:moveTo>
                <a:cubicBezTo>
                  <a:pt x="7914209" y="1487026"/>
                  <a:pt x="7915431" y="1487101"/>
                  <a:pt x="7916403" y="1487248"/>
                </a:cubicBezTo>
                <a:cubicBezTo>
                  <a:pt x="7917375" y="1487395"/>
                  <a:pt x="7918156" y="1487572"/>
                  <a:pt x="7918745" y="1487778"/>
                </a:cubicBezTo>
                <a:cubicBezTo>
                  <a:pt x="7919334" y="1487984"/>
                  <a:pt x="7919746" y="1488264"/>
                  <a:pt x="7919982" y="1488617"/>
                </a:cubicBezTo>
                <a:cubicBezTo>
                  <a:pt x="7920218" y="1488971"/>
                  <a:pt x="7920335" y="1489383"/>
                  <a:pt x="7920335" y="1489854"/>
                </a:cubicBezTo>
                <a:lnTo>
                  <a:pt x="7920335" y="1535629"/>
                </a:lnTo>
                <a:lnTo>
                  <a:pt x="7972383" y="1535629"/>
                </a:lnTo>
                <a:lnTo>
                  <a:pt x="7972383" y="1489854"/>
                </a:lnTo>
                <a:cubicBezTo>
                  <a:pt x="7972383" y="1489383"/>
                  <a:pt x="7972501" y="1488971"/>
                  <a:pt x="7972736" y="1488617"/>
                </a:cubicBezTo>
                <a:cubicBezTo>
                  <a:pt x="7972972" y="1488264"/>
                  <a:pt x="7973385" y="1487984"/>
                  <a:pt x="7973973" y="1487778"/>
                </a:cubicBezTo>
                <a:cubicBezTo>
                  <a:pt x="7974563" y="1487572"/>
                  <a:pt x="7975329" y="1487395"/>
                  <a:pt x="7976271" y="1487248"/>
                </a:cubicBezTo>
                <a:cubicBezTo>
                  <a:pt x="7977214" y="1487101"/>
                  <a:pt x="7978451" y="1487026"/>
                  <a:pt x="7979982" y="1487026"/>
                </a:cubicBezTo>
                <a:cubicBezTo>
                  <a:pt x="7981396" y="1487026"/>
                  <a:pt x="7982589" y="1487101"/>
                  <a:pt x="7983561" y="1487248"/>
                </a:cubicBezTo>
                <a:cubicBezTo>
                  <a:pt x="7984533" y="1487395"/>
                  <a:pt x="7985314" y="1487572"/>
                  <a:pt x="7985903" y="1487778"/>
                </a:cubicBezTo>
                <a:cubicBezTo>
                  <a:pt x="7986493" y="1487984"/>
                  <a:pt x="7986905" y="1488264"/>
                  <a:pt x="7987140" y="1488617"/>
                </a:cubicBezTo>
                <a:cubicBezTo>
                  <a:pt x="7987376" y="1488971"/>
                  <a:pt x="7987494" y="1489383"/>
                  <a:pt x="7987494" y="1489854"/>
                </a:cubicBezTo>
                <a:lnTo>
                  <a:pt x="7987494" y="1599606"/>
                </a:lnTo>
                <a:cubicBezTo>
                  <a:pt x="7987494" y="1600077"/>
                  <a:pt x="7987376" y="1600490"/>
                  <a:pt x="7987140" y="1600844"/>
                </a:cubicBezTo>
                <a:cubicBezTo>
                  <a:pt x="7986905" y="1601197"/>
                  <a:pt x="7986493" y="1601476"/>
                  <a:pt x="7985903" y="1601683"/>
                </a:cubicBezTo>
                <a:cubicBezTo>
                  <a:pt x="7985314" y="1601889"/>
                  <a:pt x="7984533" y="1602065"/>
                  <a:pt x="7983561" y="1602213"/>
                </a:cubicBezTo>
                <a:cubicBezTo>
                  <a:pt x="7982589" y="1602360"/>
                  <a:pt x="7981396" y="1602433"/>
                  <a:pt x="7979982" y="1602433"/>
                </a:cubicBezTo>
                <a:cubicBezTo>
                  <a:pt x="7978451" y="1602433"/>
                  <a:pt x="7977214" y="1602360"/>
                  <a:pt x="7976271" y="1602213"/>
                </a:cubicBezTo>
                <a:cubicBezTo>
                  <a:pt x="7975329" y="1602065"/>
                  <a:pt x="7974563" y="1601889"/>
                  <a:pt x="7973973" y="1601683"/>
                </a:cubicBezTo>
                <a:cubicBezTo>
                  <a:pt x="7973385" y="1601476"/>
                  <a:pt x="7972972" y="1601197"/>
                  <a:pt x="7972736" y="1600844"/>
                </a:cubicBezTo>
                <a:cubicBezTo>
                  <a:pt x="7972501" y="1600490"/>
                  <a:pt x="7972383" y="1600077"/>
                  <a:pt x="7972383" y="1599606"/>
                </a:cubicBezTo>
                <a:lnTo>
                  <a:pt x="7972383" y="1548883"/>
                </a:lnTo>
                <a:lnTo>
                  <a:pt x="7920335" y="1548883"/>
                </a:lnTo>
                <a:lnTo>
                  <a:pt x="7920335" y="1599606"/>
                </a:lnTo>
                <a:cubicBezTo>
                  <a:pt x="7920335" y="1600077"/>
                  <a:pt x="7920218" y="1600490"/>
                  <a:pt x="7919982" y="1600844"/>
                </a:cubicBezTo>
                <a:cubicBezTo>
                  <a:pt x="7919746" y="1601197"/>
                  <a:pt x="7919334" y="1601476"/>
                  <a:pt x="7918745" y="1601683"/>
                </a:cubicBezTo>
                <a:cubicBezTo>
                  <a:pt x="7918156" y="1601889"/>
                  <a:pt x="7917375" y="1602065"/>
                  <a:pt x="7916403" y="1602213"/>
                </a:cubicBezTo>
                <a:cubicBezTo>
                  <a:pt x="7915431" y="1602360"/>
                  <a:pt x="7914209" y="1602433"/>
                  <a:pt x="7912736" y="1602433"/>
                </a:cubicBezTo>
                <a:cubicBezTo>
                  <a:pt x="7911322" y="1602433"/>
                  <a:pt x="7910114" y="1602360"/>
                  <a:pt x="7909113" y="1602213"/>
                </a:cubicBezTo>
                <a:cubicBezTo>
                  <a:pt x="7908111" y="1602065"/>
                  <a:pt x="7907316" y="1601889"/>
                  <a:pt x="7906727" y="1601683"/>
                </a:cubicBezTo>
                <a:cubicBezTo>
                  <a:pt x="7906138" y="1601476"/>
                  <a:pt x="7905726" y="1601197"/>
                  <a:pt x="7905490" y="1600844"/>
                </a:cubicBezTo>
                <a:cubicBezTo>
                  <a:pt x="7905254" y="1600490"/>
                  <a:pt x="7905136" y="1600077"/>
                  <a:pt x="7905136" y="1599606"/>
                </a:cubicBezTo>
                <a:lnTo>
                  <a:pt x="7905136" y="1489854"/>
                </a:lnTo>
                <a:cubicBezTo>
                  <a:pt x="7905136" y="1489383"/>
                  <a:pt x="7905254" y="1488971"/>
                  <a:pt x="7905490" y="1488617"/>
                </a:cubicBezTo>
                <a:cubicBezTo>
                  <a:pt x="7905726" y="1488264"/>
                  <a:pt x="7906138" y="1487984"/>
                  <a:pt x="7906727" y="1487778"/>
                </a:cubicBezTo>
                <a:cubicBezTo>
                  <a:pt x="7907316" y="1487572"/>
                  <a:pt x="7908111" y="1487395"/>
                  <a:pt x="7909113" y="1487248"/>
                </a:cubicBezTo>
                <a:cubicBezTo>
                  <a:pt x="7910114" y="1487101"/>
                  <a:pt x="7911322" y="1487026"/>
                  <a:pt x="7912736" y="1487026"/>
                </a:cubicBezTo>
                <a:close/>
                <a:moveTo>
                  <a:pt x="7662151" y="1487026"/>
                </a:moveTo>
                <a:cubicBezTo>
                  <a:pt x="7663918" y="1487026"/>
                  <a:pt x="7665347" y="1487086"/>
                  <a:pt x="7666437" y="1487204"/>
                </a:cubicBezTo>
                <a:cubicBezTo>
                  <a:pt x="7667527" y="1487321"/>
                  <a:pt x="7668396" y="1487483"/>
                  <a:pt x="7669044" y="1487689"/>
                </a:cubicBezTo>
                <a:cubicBezTo>
                  <a:pt x="7669692" y="1487896"/>
                  <a:pt x="7670178" y="1488190"/>
                  <a:pt x="7670502" y="1488573"/>
                </a:cubicBezTo>
                <a:cubicBezTo>
                  <a:pt x="7670826" y="1488956"/>
                  <a:pt x="7671135" y="1489442"/>
                  <a:pt x="7671429" y="1490031"/>
                </a:cubicBezTo>
                <a:lnTo>
                  <a:pt x="7687247" y="1522904"/>
                </a:lnTo>
                <a:cubicBezTo>
                  <a:pt x="7688716" y="1526026"/>
                  <a:pt x="7690182" y="1529296"/>
                  <a:pt x="7691646" y="1532712"/>
                </a:cubicBezTo>
                <a:cubicBezTo>
                  <a:pt x="7693109" y="1536130"/>
                  <a:pt x="7694604" y="1539576"/>
                  <a:pt x="7696127" y="1543052"/>
                </a:cubicBezTo>
                <a:lnTo>
                  <a:pt x="7696302" y="1543052"/>
                </a:lnTo>
                <a:cubicBezTo>
                  <a:pt x="7697649" y="1539694"/>
                  <a:pt x="7699039" y="1536350"/>
                  <a:pt x="7700475" y="1533022"/>
                </a:cubicBezTo>
                <a:cubicBezTo>
                  <a:pt x="7701910" y="1529693"/>
                  <a:pt x="7703362" y="1526408"/>
                  <a:pt x="7704832" y="1523169"/>
                </a:cubicBezTo>
                <a:lnTo>
                  <a:pt x="7720738" y="1490120"/>
                </a:lnTo>
                <a:cubicBezTo>
                  <a:pt x="7720915" y="1489530"/>
                  <a:pt x="7721165" y="1489030"/>
                  <a:pt x="7721489" y="1488617"/>
                </a:cubicBezTo>
                <a:cubicBezTo>
                  <a:pt x="7721814" y="1488205"/>
                  <a:pt x="7722255" y="1487896"/>
                  <a:pt x="7722815" y="1487689"/>
                </a:cubicBezTo>
                <a:cubicBezTo>
                  <a:pt x="7723375" y="1487483"/>
                  <a:pt x="7724155" y="1487321"/>
                  <a:pt x="7725156" y="1487204"/>
                </a:cubicBezTo>
                <a:cubicBezTo>
                  <a:pt x="7726158" y="1487086"/>
                  <a:pt x="7727425" y="1487026"/>
                  <a:pt x="7728956" y="1487026"/>
                </a:cubicBezTo>
                <a:cubicBezTo>
                  <a:pt x="7731077" y="1487026"/>
                  <a:pt x="7732741" y="1487101"/>
                  <a:pt x="7733949" y="1487248"/>
                </a:cubicBezTo>
                <a:cubicBezTo>
                  <a:pt x="7735157" y="1487395"/>
                  <a:pt x="7735996" y="1487675"/>
                  <a:pt x="7736467" y="1488087"/>
                </a:cubicBezTo>
                <a:cubicBezTo>
                  <a:pt x="7736939" y="1488500"/>
                  <a:pt x="7737101" y="1489089"/>
                  <a:pt x="7736953" y="1489854"/>
                </a:cubicBezTo>
                <a:cubicBezTo>
                  <a:pt x="7736806" y="1490620"/>
                  <a:pt x="7736409" y="1491651"/>
                  <a:pt x="7735760" y="1492948"/>
                </a:cubicBezTo>
                <a:lnTo>
                  <a:pt x="7703418" y="1557455"/>
                </a:lnTo>
                <a:lnTo>
                  <a:pt x="7703418" y="1599606"/>
                </a:lnTo>
                <a:cubicBezTo>
                  <a:pt x="7703418" y="1600077"/>
                  <a:pt x="7703301" y="1600490"/>
                  <a:pt x="7703067" y="1600844"/>
                </a:cubicBezTo>
                <a:cubicBezTo>
                  <a:pt x="7702833" y="1601197"/>
                  <a:pt x="7702423" y="1601476"/>
                  <a:pt x="7701837" y="1601683"/>
                </a:cubicBezTo>
                <a:cubicBezTo>
                  <a:pt x="7701251" y="1601889"/>
                  <a:pt x="7700460" y="1602065"/>
                  <a:pt x="7699465" y="1602213"/>
                </a:cubicBezTo>
                <a:cubicBezTo>
                  <a:pt x="7698469" y="1602360"/>
                  <a:pt x="7697269" y="1602433"/>
                  <a:pt x="7695863" y="1602433"/>
                </a:cubicBezTo>
                <a:cubicBezTo>
                  <a:pt x="7694398" y="1602433"/>
                  <a:pt x="7693183" y="1602360"/>
                  <a:pt x="7692217" y="1602213"/>
                </a:cubicBezTo>
                <a:cubicBezTo>
                  <a:pt x="7691250" y="1602065"/>
                  <a:pt x="7690459" y="1601889"/>
                  <a:pt x="7689845" y="1601683"/>
                </a:cubicBezTo>
                <a:cubicBezTo>
                  <a:pt x="7689230" y="1601476"/>
                  <a:pt x="7688805" y="1601197"/>
                  <a:pt x="7688571" y="1600844"/>
                </a:cubicBezTo>
                <a:cubicBezTo>
                  <a:pt x="7688337" y="1600490"/>
                  <a:pt x="7688219" y="1600077"/>
                  <a:pt x="7688219" y="1599606"/>
                </a:cubicBezTo>
                <a:lnTo>
                  <a:pt x="7688219" y="1557455"/>
                </a:lnTo>
                <a:lnTo>
                  <a:pt x="7655877" y="1492948"/>
                </a:lnTo>
                <a:cubicBezTo>
                  <a:pt x="7655229" y="1491592"/>
                  <a:pt x="7654832" y="1490532"/>
                  <a:pt x="7654684" y="1489766"/>
                </a:cubicBezTo>
                <a:cubicBezTo>
                  <a:pt x="7654537" y="1489000"/>
                  <a:pt x="7654684" y="1488412"/>
                  <a:pt x="7655126" y="1487999"/>
                </a:cubicBezTo>
                <a:cubicBezTo>
                  <a:pt x="7655568" y="1487586"/>
                  <a:pt x="7656363" y="1487321"/>
                  <a:pt x="7657512" y="1487204"/>
                </a:cubicBezTo>
                <a:cubicBezTo>
                  <a:pt x="7658660" y="1487086"/>
                  <a:pt x="7660207" y="1487026"/>
                  <a:pt x="7662151" y="1487026"/>
                </a:cubicBezTo>
                <a:close/>
                <a:moveTo>
                  <a:pt x="7446011" y="1487026"/>
                </a:moveTo>
                <a:cubicBezTo>
                  <a:pt x="7447484" y="1487026"/>
                  <a:pt x="7448706" y="1487101"/>
                  <a:pt x="7449678" y="1487248"/>
                </a:cubicBezTo>
                <a:cubicBezTo>
                  <a:pt x="7450650" y="1487395"/>
                  <a:pt x="7451431" y="1487572"/>
                  <a:pt x="7452020" y="1487778"/>
                </a:cubicBezTo>
                <a:cubicBezTo>
                  <a:pt x="7452609" y="1487984"/>
                  <a:pt x="7453021" y="1488264"/>
                  <a:pt x="7453257" y="1488617"/>
                </a:cubicBezTo>
                <a:cubicBezTo>
                  <a:pt x="7453493" y="1488971"/>
                  <a:pt x="7453610" y="1489383"/>
                  <a:pt x="7453610" y="1489854"/>
                </a:cubicBezTo>
                <a:lnTo>
                  <a:pt x="7453610" y="1535629"/>
                </a:lnTo>
                <a:lnTo>
                  <a:pt x="7505658" y="1535629"/>
                </a:lnTo>
                <a:lnTo>
                  <a:pt x="7505658" y="1489854"/>
                </a:lnTo>
                <a:cubicBezTo>
                  <a:pt x="7505658" y="1489383"/>
                  <a:pt x="7505776" y="1488971"/>
                  <a:pt x="7506012" y="1488617"/>
                </a:cubicBezTo>
                <a:cubicBezTo>
                  <a:pt x="7506248" y="1488264"/>
                  <a:pt x="7506660" y="1487984"/>
                  <a:pt x="7507249" y="1487778"/>
                </a:cubicBezTo>
                <a:cubicBezTo>
                  <a:pt x="7507838" y="1487572"/>
                  <a:pt x="7508604" y="1487395"/>
                  <a:pt x="7509546" y="1487248"/>
                </a:cubicBezTo>
                <a:cubicBezTo>
                  <a:pt x="7510489" y="1487101"/>
                  <a:pt x="7511726" y="1487026"/>
                  <a:pt x="7513258" y="1487026"/>
                </a:cubicBezTo>
                <a:cubicBezTo>
                  <a:pt x="7514672" y="1487026"/>
                  <a:pt x="7515865" y="1487101"/>
                  <a:pt x="7516837" y="1487248"/>
                </a:cubicBezTo>
                <a:cubicBezTo>
                  <a:pt x="7517809" y="1487395"/>
                  <a:pt x="7518589" y="1487572"/>
                  <a:pt x="7519178" y="1487778"/>
                </a:cubicBezTo>
                <a:cubicBezTo>
                  <a:pt x="7519768" y="1487984"/>
                  <a:pt x="7520180" y="1488264"/>
                  <a:pt x="7520415" y="1488617"/>
                </a:cubicBezTo>
                <a:cubicBezTo>
                  <a:pt x="7520651" y="1488971"/>
                  <a:pt x="7520769" y="1489383"/>
                  <a:pt x="7520769" y="1489854"/>
                </a:cubicBezTo>
                <a:lnTo>
                  <a:pt x="7520769" y="1599606"/>
                </a:lnTo>
                <a:cubicBezTo>
                  <a:pt x="7520769" y="1600077"/>
                  <a:pt x="7520651" y="1600490"/>
                  <a:pt x="7520415" y="1600844"/>
                </a:cubicBezTo>
                <a:cubicBezTo>
                  <a:pt x="7520180" y="1601197"/>
                  <a:pt x="7519768" y="1601476"/>
                  <a:pt x="7519178" y="1601683"/>
                </a:cubicBezTo>
                <a:cubicBezTo>
                  <a:pt x="7518589" y="1601889"/>
                  <a:pt x="7517809" y="1602065"/>
                  <a:pt x="7516837" y="1602213"/>
                </a:cubicBezTo>
                <a:cubicBezTo>
                  <a:pt x="7515865" y="1602360"/>
                  <a:pt x="7514672" y="1602433"/>
                  <a:pt x="7513258" y="1602433"/>
                </a:cubicBezTo>
                <a:cubicBezTo>
                  <a:pt x="7511726" y="1602433"/>
                  <a:pt x="7510489" y="1602360"/>
                  <a:pt x="7509546" y="1602213"/>
                </a:cubicBezTo>
                <a:cubicBezTo>
                  <a:pt x="7508604" y="1602065"/>
                  <a:pt x="7507838" y="1601889"/>
                  <a:pt x="7507249" y="1601683"/>
                </a:cubicBezTo>
                <a:cubicBezTo>
                  <a:pt x="7506660" y="1601476"/>
                  <a:pt x="7506248" y="1601197"/>
                  <a:pt x="7506012" y="1600844"/>
                </a:cubicBezTo>
                <a:cubicBezTo>
                  <a:pt x="7505776" y="1600490"/>
                  <a:pt x="7505658" y="1600077"/>
                  <a:pt x="7505658" y="1599606"/>
                </a:cubicBezTo>
                <a:lnTo>
                  <a:pt x="7505658" y="1548883"/>
                </a:lnTo>
                <a:lnTo>
                  <a:pt x="7453610" y="1548883"/>
                </a:lnTo>
                <a:lnTo>
                  <a:pt x="7453610" y="1599606"/>
                </a:lnTo>
                <a:cubicBezTo>
                  <a:pt x="7453610" y="1600077"/>
                  <a:pt x="7453493" y="1600490"/>
                  <a:pt x="7453257" y="1600844"/>
                </a:cubicBezTo>
                <a:cubicBezTo>
                  <a:pt x="7453021" y="1601197"/>
                  <a:pt x="7452609" y="1601476"/>
                  <a:pt x="7452020" y="1601683"/>
                </a:cubicBezTo>
                <a:cubicBezTo>
                  <a:pt x="7451431" y="1601889"/>
                  <a:pt x="7450650" y="1602065"/>
                  <a:pt x="7449678" y="1602213"/>
                </a:cubicBezTo>
                <a:cubicBezTo>
                  <a:pt x="7448706" y="1602360"/>
                  <a:pt x="7447484" y="1602433"/>
                  <a:pt x="7446011" y="1602433"/>
                </a:cubicBezTo>
                <a:cubicBezTo>
                  <a:pt x="7444597" y="1602433"/>
                  <a:pt x="7443389" y="1602360"/>
                  <a:pt x="7442388" y="1602213"/>
                </a:cubicBezTo>
                <a:cubicBezTo>
                  <a:pt x="7441386" y="1602065"/>
                  <a:pt x="7440591" y="1601889"/>
                  <a:pt x="7440002" y="1601683"/>
                </a:cubicBezTo>
                <a:cubicBezTo>
                  <a:pt x="7439413" y="1601476"/>
                  <a:pt x="7439001" y="1601197"/>
                  <a:pt x="7438765" y="1600844"/>
                </a:cubicBezTo>
                <a:cubicBezTo>
                  <a:pt x="7438529" y="1600490"/>
                  <a:pt x="7438411" y="1600077"/>
                  <a:pt x="7438411" y="1599606"/>
                </a:cubicBezTo>
                <a:lnTo>
                  <a:pt x="7438411" y="1489854"/>
                </a:lnTo>
                <a:cubicBezTo>
                  <a:pt x="7438411" y="1489383"/>
                  <a:pt x="7438529" y="1488971"/>
                  <a:pt x="7438765" y="1488617"/>
                </a:cubicBezTo>
                <a:cubicBezTo>
                  <a:pt x="7439001" y="1488264"/>
                  <a:pt x="7439413" y="1487984"/>
                  <a:pt x="7440002" y="1487778"/>
                </a:cubicBezTo>
                <a:cubicBezTo>
                  <a:pt x="7440591" y="1487572"/>
                  <a:pt x="7441386" y="1487395"/>
                  <a:pt x="7442388" y="1487248"/>
                </a:cubicBezTo>
                <a:cubicBezTo>
                  <a:pt x="7443389" y="1487101"/>
                  <a:pt x="7444597" y="1487026"/>
                  <a:pt x="7446011" y="1487026"/>
                </a:cubicBezTo>
                <a:close/>
                <a:moveTo>
                  <a:pt x="7195426" y="1487026"/>
                </a:moveTo>
                <a:cubicBezTo>
                  <a:pt x="7197193" y="1487026"/>
                  <a:pt x="7198622" y="1487086"/>
                  <a:pt x="7199712" y="1487204"/>
                </a:cubicBezTo>
                <a:cubicBezTo>
                  <a:pt x="7200802" y="1487321"/>
                  <a:pt x="7201671" y="1487483"/>
                  <a:pt x="7202319" y="1487689"/>
                </a:cubicBezTo>
                <a:cubicBezTo>
                  <a:pt x="7202967" y="1487896"/>
                  <a:pt x="7203453" y="1488190"/>
                  <a:pt x="7203777" y="1488573"/>
                </a:cubicBezTo>
                <a:cubicBezTo>
                  <a:pt x="7204101" y="1488956"/>
                  <a:pt x="7204410" y="1489442"/>
                  <a:pt x="7204704" y="1490031"/>
                </a:cubicBezTo>
                <a:lnTo>
                  <a:pt x="7220522" y="1522904"/>
                </a:lnTo>
                <a:cubicBezTo>
                  <a:pt x="7221991" y="1526026"/>
                  <a:pt x="7223457" y="1529296"/>
                  <a:pt x="7224921" y="1532712"/>
                </a:cubicBezTo>
                <a:cubicBezTo>
                  <a:pt x="7226384" y="1536130"/>
                  <a:pt x="7227879" y="1539576"/>
                  <a:pt x="7229402" y="1543052"/>
                </a:cubicBezTo>
                <a:lnTo>
                  <a:pt x="7229577" y="1543052"/>
                </a:lnTo>
                <a:cubicBezTo>
                  <a:pt x="7230924" y="1539694"/>
                  <a:pt x="7232314" y="1536350"/>
                  <a:pt x="7233750" y="1533022"/>
                </a:cubicBezTo>
                <a:cubicBezTo>
                  <a:pt x="7235185" y="1529693"/>
                  <a:pt x="7236637" y="1526408"/>
                  <a:pt x="7238107" y="1523169"/>
                </a:cubicBezTo>
                <a:lnTo>
                  <a:pt x="7254013" y="1490120"/>
                </a:lnTo>
                <a:cubicBezTo>
                  <a:pt x="7254190" y="1489530"/>
                  <a:pt x="7254440" y="1489030"/>
                  <a:pt x="7254764" y="1488617"/>
                </a:cubicBezTo>
                <a:cubicBezTo>
                  <a:pt x="7255089" y="1488205"/>
                  <a:pt x="7255530" y="1487896"/>
                  <a:pt x="7256090" y="1487689"/>
                </a:cubicBezTo>
                <a:cubicBezTo>
                  <a:pt x="7256650" y="1487483"/>
                  <a:pt x="7257430" y="1487321"/>
                  <a:pt x="7258431" y="1487204"/>
                </a:cubicBezTo>
                <a:cubicBezTo>
                  <a:pt x="7259433" y="1487086"/>
                  <a:pt x="7260700" y="1487026"/>
                  <a:pt x="7262231" y="1487026"/>
                </a:cubicBezTo>
                <a:cubicBezTo>
                  <a:pt x="7264352" y="1487026"/>
                  <a:pt x="7266016" y="1487101"/>
                  <a:pt x="7267224" y="1487248"/>
                </a:cubicBezTo>
                <a:cubicBezTo>
                  <a:pt x="7268432" y="1487395"/>
                  <a:pt x="7269271" y="1487675"/>
                  <a:pt x="7269742" y="1488087"/>
                </a:cubicBezTo>
                <a:cubicBezTo>
                  <a:pt x="7270214" y="1488500"/>
                  <a:pt x="7270376" y="1489089"/>
                  <a:pt x="7270228" y="1489854"/>
                </a:cubicBezTo>
                <a:cubicBezTo>
                  <a:pt x="7270081" y="1490620"/>
                  <a:pt x="7269684" y="1491651"/>
                  <a:pt x="7269035" y="1492948"/>
                </a:cubicBezTo>
                <a:lnTo>
                  <a:pt x="7236693" y="1557455"/>
                </a:lnTo>
                <a:lnTo>
                  <a:pt x="7236693" y="1599606"/>
                </a:lnTo>
                <a:cubicBezTo>
                  <a:pt x="7236693" y="1600077"/>
                  <a:pt x="7236576" y="1600490"/>
                  <a:pt x="7236342" y="1600844"/>
                </a:cubicBezTo>
                <a:cubicBezTo>
                  <a:pt x="7236108" y="1601197"/>
                  <a:pt x="7235698" y="1601476"/>
                  <a:pt x="7235112" y="1601683"/>
                </a:cubicBezTo>
                <a:cubicBezTo>
                  <a:pt x="7234526" y="1601889"/>
                  <a:pt x="7233735" y="1602065"/>
                  <a:pt x="7232740" y="1602213"/>
                </a:cubicBezTo>
                <a:cubicBezTo>
                  <a:pt x="7231744" y="1602360"/>
                  <a:pt x="7230544" y="1602433"/>
                  <a:pt x="7229138" y="1602433"/>
                </a:cubicBezTo>
                <a:cubicBezTo>
                  <a:pt x="7227673" y="1602433"/>
                  <a:pt x="7226458" y="1602360"/>
                  <a:pt x="7225492" y="1602213"/>
                </a:cubicBezTo>
                <a:cubicBezTo>
                  <a:pt x="7224525" y="1602065"/>
                  <a:pt x="7223734" y="1601889"/>
                  <a:pt x="7223120" y="1601683"/>
                </a:cubicBezTo>
                <a:cubicBezTo>
                  <a:pt x="7222505" y="1601476"/>
                  <a:pt x="7222080" y="1601197"/>
                  <a:pt x="7221846" y="1600844"/>
                </a:cubicBezTo>
                <a:cubicBezTo>
                  <a:pt x="7221612" y="1600490"/>
                  <a:pt x="7221494" y="1600077"/>
                  <a:pt x="7221494" y="1599606"/>
                </a:cubicBezTo>
                <a:lnTo>
                  <a:pt x="7221494" y="1557455"/>
                </a:lnTo>
                <a:lnTo>
                  <a:pt x="7189152" y="1492948"/>
                </a:lnTo>
                <a:cubicBezTo>
                  <a:pt x="7188504" y="1491592"/>
                  <a:pt x="7188107" y="1490532"/>
                  <a:pt x="7187959" y="1489766"/>
                </a:cubicBezTo>
                <a:cubicBezTo>
                  <a:pt x="7187812" y="1489000"/>
                  <a:pt x="7187959" y="1488412"/>
                  <a:pt x="7188401" y="1487999"/>
                </a:cubicBezTo>
                <a:cubicBezTo>
                  <a:pt x="7188843" y="1487586"/>
                  <a:pt x="7189638" y="1487321"/>
                  <a:pt x="7190787" y="1487204"/>
                </a:cubicBezTo>
                <a:cubicBezTo>
                  <a:pt x="7191935" y="1487086"/>
                  <a:pt x="7193482" y="1487026"/>
                  <a:pt x="7195426" y="1487026"/>
                </a:cubicBezTo>
                <a:close/>
                <a:moveTo>
                  <a:pt x="6969761" y="1487026"/>
                </a:moveTo>
                <a:cubicBezTo>
                  <a:pt x="6971234" y="1487026"/>
                  <a:pt x="6972456" y="1487101"/>
                  <a:pt x="6973428" y="1487248"/>
                </a:cubicBezTo>
                <a:cubicBezTo>
                  <a:pt x="6974400" y="1487395"/>
                  <a:pt x="6975181" y="1487572"/>
                  <a:pt x="6975770" y="1487778"/>
                </a:cubicBezTo>
                <a:cubicBezTo>
                  <a:pt x="6976359" y="1487984"/>
                  <a:pt x="6976771" y="1488264"/>
                  <a:pt x="6977007" y="1488617"/>
                </a:cubicBezTo>
                <a:cubicBezTo>
                  <a:pt x="6977243" y="1488971"/>
                  <a:pt x="6977360" y="1489383"/>
                  <a:pt x="6977360" y="1489854"/>
                </a:cubicBezTo>
                <a:lnTo>
                  <a:pt x="6977360" y="1535629"/>
                </a:lnTo>
                <a:lnTo>
                  <a:pt x="7029408" y="1535629"/>
                </a:lnTo>
                <a:lnTo>
                  <a:pt x="7029408" y="1489854"/>
                </a:lnTo>
                <a:cubicBezTo>
                  <a:pt x="7029408" y="1489383"/>
                  <a:pt x="7029526" y="1488971"/>
                  <a:pt x="7029762" y="1488617"/>
                </a:cubicBezTo>
                <a:cubicBezTo>
                  <a:pt x="7029998" y="1488264"/>
                  <a:pt x="7030410" y="1487984"/>
                  <a:pt x="7030999" y="1487778"/>
                </a:cubicBezTo>
                <a:cubicBezTo>
                  <a:pt x="7031588" y="1487572"/>
                  <a:pt x="7032354" y="1487395"/>
                  <a:pt x="7033296" y="1487248"/>
                </a:cubicBezTo>
                <a:cubicBezTo>
                  <a:pt x="7034239" y="1487101"/>
                  <a:pt x="7035476" y="1487026"/>
                  <a:pt x="7037008" y="1487026"/>
                </a:cubicBezTo>
                <a:cubicBezTo>
                  <a:pt x="7038422" y="1487026"/>
                  <a:pt x="7039615" y="1487101"/>
                  <a:pt x="7040587" y="1487248"/>
                </a:cubicBezTo>
                <a:cubicBezTo>
                  <a:pt x="7041559" y="1487395"/>
                  <a:pt x="7042339" y="1487572"/>
                  <a:pt x="7042928" y="1487778"/>
                </a:cubicBezTo>
                <a:cubicBezTo>
                  <a:pt x="7043518" y="1487984"/>
                  <a:pt x="7043930" y="1488264"/>
                  <a:pt x="7044165" y="1488617"/>
                </a:cubicBezTo>
                <a:cubicBezTo>
                  <a:pt x="7044401" y="1488971"/>
                  <a:pt x="7044519" y="1489383"/>
                  <a:pt x="7044519" y="1489854"/>
                </a:cubicBezTo>
                <a:lnTo>
                  <a:pt x="7044519" y="1599606"/>
                </a:lnTo>
                <a:cubicBezTo>
                  <a:pt x="7044519" y="1600077"/>
                  <a:pt x="7044401" y="1600490"/>
                  <a:pt x="7044165" y="1600844"/>
                </a:cubicBezTo>
                <a:cubicBezTo>
                  <a:pt x="7043930" y="1601197"/>
                  <a:pt x="7043518" y="1601476"/>
                  <a:pt x="7042928" y="1601683"/>
                </a:cubicBezTo>
                <a:cubicBezTo>
                  <a:pt x="7042339" y="1601889"/>
                  <a:pt x="7041559" y="1602065"/>
                  <a:pt x="7040587" y="1602213"/>
                </a:cubicBezTo>
                <a:cubicBezTo>
                  <a:pt x="7039615" y="1602360"/>
                  <a:pt x="7038422" y="1602433"/>
                  <a:pt x="7037008" y="1602433"/>
                </a:cubicBezTo>
                <a:cubicBezTo>
                  <a:pt x="7035476" y="1602433"/>
                  <a:pt x="7034239" y="1602360"/>
                  <a:pt x="7033296" y="1602213"/>
                </a:cubicBezTo>
                <a:cubicBezTo>
                  <a:pt x="7032354" y="1602065"/>
                  <a:pt x="7031588" y="1601889"/>
                  <a:pt x="7030999" y="1601683"/>
                </a:cubicBezTo>
                <a:cubicBezTo>
                  <a:pt x="7030410" y="1601476"/>
                  <a:pt x="7029998" y="1601197"/>
                  <a:pt x="7029762" y="1600844"/>
                </a:cubicBezTo>
                <a:cubicBezTo>
                  <a:pt x="7029526" y="1600490"/>
                  <a:pt x="7029408" y="1600077"/>
                  <a:pt x="7029408" y="1599606"/>
                </a:cubicBezTo>
                <a:lnTo>
                  <a:pt x="7029408" y="1548883"/>
                </a:lnTo>
                <a:lnTo>
                  <a:pt x="6977360" y="1548883"/>
                </a:lnTo>
                <a:lnTo>
                  <a:pt x="6977360" y="1599606"/>
                </a:lnTo>
                <a:cubicBezTo>
                  <a:pt x="6977360" y="1600077"/>
                  <a:pt x="6977243" y="1600490"/>
                  <a:pt x="6977007" y="1600844"/>
                </a:cubicBezTo>
                <a:cubicBezTo>
                  <a:pt x="6976771" y="1601197"/>
                  <a:pt x="6976359" y="1601476"/>
                  <a:pt x="6975770" y="1601683"/>
                </a:cubicBezTo>
                <a:cubicBezTo>
                  <a:pt x="6975181" y="1601889"/>
                  <a:pt x="6974400" y="1602065"/>
                  <a:pt x="6973428" y="1602213"/>
                </a:cubicBezTo>
                <a:cubicBezTo>
                  <a:pt x="6972456" y="1602360"/>
                  <a:pt x="6971234" y="1602433"/>
                  <a:pt x="6969761" y="1602433"/>
                </a:cubicBezTo>
                <a:cubicBezTo>
                  <a:pt x="6968347" y="1602433"/>
                  <a:pt x="6967139" y="1602360"/>
                  <a:pt x="6966138" y="1602213"/>
                </a:cubicBezTo>
                <a:cubicBezTo>
                  <a:pt x="6965136" y="1602065"/>
                  <a:pt x="6964341" y="1601889"/>
                  <a:pt x="6963752" y="1601683"/>
                </a:cubicBezTo>
                <a:cubicBezTo>
                  <a:pt x="6963163" y="1601476"/>
                  <a:pt x="6962751" y="1601197"/>
                  <a:pt x="6962515" y="1600844"/>
                </a:cubicBezTo>
                <a:cubicBezTo>
                  <a:pt x="6962279" y="1600490"/>
                  <a:pt x="6962161" y="1600077"/>
                  <a:pt x="6962161" y="1599606"/>
                </a:cubicBezTo>
                <a:lnTo>
                  <a:pt x="6962161" y="1489854"/>
                </a:lnTo>
                <a:cubicBezTo>
                  <a:pt x="6962161" y="1489383"/>
                  <a:pt x="6962279" y="1488971"/>
                  <a:pt x="6962515" y="1488617"/>
                </a:cubicBezTo>
                <a:cubicBezTo>
                  <a:pt x="6962751" y="1488264"/>
                  <a:pt x="6963163" y="1487984"/>
                  <a:pt x="6963752" y="1487778"/>
                </a:cubicBezTo>
                <a:cubicBezTo>
                  <a:pt x="6964341" y="1487572"/>
                  <a:pt x="6965136" y="1487395"/>
                  <a:pt x="6966138" y="1487248"/>
                </a:cubicBezTo>
                <a:cubicBezTo>
                  <a:pt x="6967139" y="1487101"/>
                  <a:pt x="6968347" y="1487026"/>
                  <a:pt x="6969761" y="1487026"/>
                </a:cubicBezTo>
                <a:close/>
                <a:moveTo>
                  <a:pt x="6719176" y="1487026"/>
                </a:moveTo>
                <a:cubicBezTo>
                  <a:pt x="6720943" y="1487026"/>
                  <a:pt x="6722372" y="1487086"/>
                  <a:pt x="6723462" y="1487204"/>
                </a:cubicBezTo>
                <a:cubicBezTo>
                  <a:pt x="6724552" y="1487321"/>
                  <a:pt x="6725421" y="1487483"/>
                  <a:pt x="6726069" y="1487689"/>
                </a:cubicBezTo>
                <a:cubicBezTo>
                  <a:pt x="6726717" y="1487896"/>
                  <a:pt x="6727203" y="1488190"/>
                  <a:pt x="6727527" y="1488573"/>
                </a:cubicBezTo>
                <a:cubicBezTo>
                  <a:pt x="6727851" y="1488956"/>
                  <a:pt x="6728160" y="1489442"/>
                  <a:pt x="6728454" y="1490031"/>
                </a:cubicBezTo>
                <a:lnTo>
                  <a:pt x="6744272" y="1522904"/>
                </a:lnTo>
                <a:cubicBezTo>
                  <a:pt x="6745741" y="1526026"/>
                  <a:pt x="6747207" y="1529296"/>
                  <a:pt x="6748671" y="1532712"/>
                </a:cubicBezTo>
                <a:cubicBezTo>
                  <a:pt x="6750134" y="1536130"/>
                  <a:pt x="6751629" y="1539576"/>
                  <a:pt x="6753152" y="1543052"/>
                </a:cubicBezTo>
                <a:lnTo>
                  <a:pt x="6753327" y="1543052"/>
                </a:lnTo>
                <a:cubicBezTo>
                  <a:pt x="6754674" y="1539694"/>
                  <a:pt x="6756064" y="1536350"/>
                  <a:pt x="6757500" y="1533022"/>
                </a:cubicBezTo>
                <a:cubicBezTo>
                  <a:pt x="6758935" y="1529693"/>
                  <a:pt x="6760387" y="1526408"/>
                  <a:pt x="6761857" y="1523169"/>
                </a:cubicBezTo>
                <a:lnTo>
                  <a:pt x="6777763" y="1490120"/>
                </a:lnTo>
                <a:cubicBezTo>
                  <a:pt x="6777940" y="1489530"/>
                  <a:pt x="6778190" y="1489030"/>
                  <a:pt x="6778514" y="1488617"/>
                </a:cubicBezTo>
                <a:cubicBezTo>
                  <a:pt x="6778839" y="1488205"/>
                  <a:pt x="6779280" y="1487896"/>
                  <a:pt x="6779840" y="1487689"/>
                </a:cubicBezTo>
                <a:cubicBezTo>
                  <a:pt x="6780400" y="1487483"/>
                  <a:pt x="6781180" y="1487321"/>
                  <a:pt x="6782181" y="1487204"/>
                </a:cubicBezTo>
                <a:cubicBezTo>
                  <a:pt x="6783183" y="1487086"/>
                  <a:pt x="6784450" y="1487026"/>
                  <a:pt x="6785981" y="1487026"/>
                </a:cubicBezTo>
                <a:cubicBezTo>
                  <a:pt x="6788102" y="1487026"/>
                  <a:pt x="6789766" y="1487101"/>
                  <a:pt x="6790974" y="1487248"/>
                </a:cubicBezTo>
                <a:cubicBezTo>
                  <a:pt x="6792182" y="1487395"/>
                  <a:pt x="6793021" y="1487675"/>
                  <a:pt x="6793492" y="1488087"/>
                </a:cubicBezTo>
                <a:cubicBezTo>
                  <a:pt x="6793964" y="1488500"/>
                  <a:pt x="6794126" y="1489089"/>
                  <a:pt x="6793978" y="1489854"/>
                </a:cubicBezTo>
                <a:cubicBezTo>
                  <a:pt x="6793831" y="1490620"/>
                  <a:pt x="6793434" y="1491651"/>
                  <a:pt x="6792785" y="1492948"/>
                </a:cubicBezTo>
                <a:lnTo>
                  <a:pt x="6760443" y="1557455"/>
                </a:lnTo>
                <a:lnTo>
                  <a:pt x="6760443" y="1599606"/>
                </a:lnTo>
                <a:cubicBezTo>
                  <a:pt x="6760443" y="1600077"/>
                  <a:pt x="6760326" y="1600490"/>
                  <a:pt x="6760092" y="1600844"/>
                </a:cubicBezTo>
                <a:cubicBezTo>
                  <a:pt x="6759858" y="1601197"/>
                  <a:pt x="6759448" y="1601476"/>
                  <a:pt x="6758862" y="1601683"/>
                </a:cubicBezTo>
                <a:cubicBezTo>
                  <a:pt x="6758276" y="1601889"/>
                  <a:pt x="6757485" y="1602065"/>
                  <a:pt x="6756490" y="1602213"/>
                </a:cubicBezTo>
                <a:cubicBezTo>
                  <a:pt x="6755494" y="1602360"/>
                  <a:pt x="6754294" y="1602433"/>
                  <a:pt x="6752888" y="1602433"/>
                </a:cubicBezTo>
                <a:cubicBezTo>
                  <a:pt x="6751423" y="1602433"/>
                  <a:pt x="6750208" y="1602360"/>
                  <a:pt x="6749242" y="1602213"/>
                </a:cubicBezTo>
                <a:cubicBezTo>
                  <a:pt x="6748275" y="1602065"/>
                  <a:pt x="6747484" y="1601889"/>
                  <a:pt x="6746870" y="1601683"/>
                </a:cubicBezTo>
                <a:cubicBezTo>
                  <a:pt x="6746255" y="1601476"/>
                  <a:pt x="6745830" y="1601197"/>
                  <a:pt x="6745596" y="1600844"/>
                </a:cubicBezTo>
                <a:cubicBezTo>
                  <a:pt x="6745362" y="1600490"/>
                  <a:pt x="6745244" y="1600077"/>
                  <a:pt x="6745244" y="1599606"/>
                </a:cubicBezTo>
                <a:lnTo>
                  <a:pt x="6745244" y="1557455"/>
                </a:lnTo>
                <a:lnTo>
                  <a:pt x="6712902" y="1492948"/>
                </a:lnTo>
                <a:cubicBezTo>
                  <a:pt x="6712254" y="1491592"/>
                  <a:pt x="6711857" y="1490532"/>
                  <a:pt x="6711709" y="1489766"/>
                </a:cubicBezTo>
                <a:cubicBezTo>
                  <a:pt x="6711562" y="1489000"/>
                  <a:pt x="6711709" y="1488412"/>
                  <a:pt x="6712151" y="1487999"/>
                </a:cubicBezTo>
                <a:cubicBezTo>
                  <a:pt x="6712593" y="1487586"/>
                  <a:pt x="6713388" y="1487321"/>
                  <a:pt x="6714537" y="1487204"/>
                </a:cubicBezTo>
                <a:cubicBezTo>
                  <a:pt x="6715685" y="1487086"/>
                  <a:pt x="6717232" y="1487026"/>
                  <a:pt x="6719176" y="1487026"/>
                </a:cubicBezTo>
                <a:close/>
                <a:moveTo>
                  <a:pt x="6503036" y="1487026"/>
                </a:moveTo>
                <a:cubicBezTo>
                  <a:pt x="6504509" y="1487026"/>
                  <a:pt x="6505731" y="1487101"/>
                  <a:pt x="6506703" y="1487248"/>
                </a:cubicBezTo>
                <a:cubicBezTo>
                  <a:pt x="6507675" y="1487395"/>
                  <a:pt x="6508456" y="1487572"/>
                  <a:pt x="6509045" y="1487778"/>
                </a:cubicBezTo>
                <a:cubicBezTo>
                  <a:pt x="6509634" y="1487984"/>
                  <a:pt x="6510046" y="1488264"/>
                  <a:pt x="6510282" y="1488617"/>
                </a:cubicBezTo>
                <a:cubicBezTo>
                  <a:pt x="6510518" y="1488971"/>
                  <a:pt x="6510635" y="1489383"/>
                  <a:pt x="6510635" y="1489854"/>
                </a:cubicBezTo>
                <a:lnTo>
                  <a:pt x="6510635" y="1535629"/>
                </a:lnTo>
                <a:lnTo>
                  <a:pt x="6562683" y="1535629"/>
                </a:lnTo>
                <a:lnTo>
                  <a:pt x="6562683" y="1489854"/>
                </a:lnTo>
                <a:cubicBezTo>
                  <a:pt x="6562683" y="1489383"/>
                  <a:pt x="6562801" y="1488971"/>
                  <a:pt x="6563037" y="1488617"/>
                </a:cubicBezTo>
                <a:cubicBezTo>
                  <a:pt x="6563273" y="1488264"/>
                  <a:pt x="6563685" y="1487984"/>
                  <a:pt x="6564274" y="1487778"/>
                </a:cubicBezTo>
                <a:cubicBezTo>
                  <a:pt x="6564863" y="1487572"/>
                  <a:pt x="6565629" y="1487395"/>
                  <a:pt x="6566571" y="1487248"/>
                </a:cubicBezTo>
                <a:cubicBezTo>
                  <a:pt x="6567514" y="1487101"/>
                  <a:pt x="6568751" y="1487026"/>
                  <a:pt x="6570283" y="1487026"/>
                </a:cubicBezTo>
                <a:cubicBezTo>
                  <a:pt x="6571697" y="1487026"/>
                  <a:pt x="6572890" y="1487101"/>
                  <a:pt x="6573862" y="1487248"/>
                </a:cubicBezTo>
                <a:cubicBezTo>
                  <a:pt x="6574834" y="1487395"/>
                  <a:pt x="6575614" y="1487572"/>
                  <a:pt x="6576203" y="1487778"/>
                </a:cubicBezTo>
                <a:cubicBezTo>
                  <a:pt x="6576793" y="1487984"/>
                  <a:pt x="6577205" y="1488264"/>
                  <a:pt x="6577440" y="1488617"/>
                </a:cubicBezTo>
                <a:cubicBezTo>
                  <a:pt x="6577676" y="1488971"/>
                  <a:pt x="6577794" y="1489383"/>
                  <a:pt x="6577794" y="1489854"/>
                </a:cubicBezTo>
                <a:lnTo>
                  <a:pt x="6577794" y="1599606"/>
                </a:lnTo>
                <a:cubicBezTo>
                  <a:pt x="6577794" y="1600077"/>
                  <a:pt x="6577676" y="1600490"/>
                  <a:pt x="6577440" y="1600844"/>
                </a:cubicBezTo>
                <a:cubicBezTo>
                  <a:pt x="6577205" y="1601197"/>
                  <a:pt x="6576793" y="1601476"/>
                  <a:pt x="6576203" y="1601683"/>
                </a:cubicBezTo>
                <a:cubicBezTo>
                  <a:pt x="6575614" y="1601889"/>
                  <a:pt x="6574834" y="1602065"/>
                  <a:pt x="6573862" y="1602213"/>
                </a:cubicBezTo>
                <a:cubicBezTo>
                  <a:pt x="6572890" y="1602360"/>
                  <a:pt x="6571697" y="1602433"/>
                  <a:pt x="6570283" y="1602433"/>
                </a:cubicBezTo>
                <a:cubicBezTo>
                  <a:pt x="6568751" y="1602433"/>
                  <a:pt x="6567514" y="1602360"/>
                  <a:pt x="6566571" y="1602213"/>
                </a:cubicBezTo>
                <a:cubicBezTo>
                  <a:pt x="6565629" y="1602065"/>
                  <a:pt x="6564863" y="1601889"/>
                  <a:pt x="6564274" y="1601683"/>
                </a:cubicBezTo>
                <a:cubicBezTo>
                  <a:pt x="6563685" y="1601476"/>
                  <a:pt x="6563273" y="1601197"/>
                  <a:pt x="6563037" y="1600844"/>
                </a:cubicBezTo>
                <a:cubicBezTo>
                  <a:pt x="6562801" y="1600490"/>
                  <a:pt x="6562683" y="1600077"/>
                  <a:pt x="6562683" y="1599606"/>
                </a:cubicBezTo>
                <a:lnTo>
                  <a:pt x="6562683" y="1548883"/>
                </a:lnTo>
                <a:lnTo>
                  <a:pt x="6510635" y="1548883"/>
                </a:lnTo>
                <a:lnTo>
                  <a:pt x="6510635" y="1599606"/>
                </a:lnTo>
                <a:cubicBezTo>
                  <a:pt x="6510635" y="1600077"/>
                  <a:pt x="6510518" y="1600490"/>
                  <a:pt x="6510282" y="1600844"/>
                </a:cubicBezTo>
                <a:cubicBezTo>
                  <a:pt x="6510046" y="1601197"/>
                  <a:pt x="6509634" y="1601476"/>
                  <a:pt x="6509045" y="1601683"/>
                </a:cubicBezTo>
                <a:cubicBezTo>
                  <a:pt x="6508456" y="1601889"/>
                  <a:pt x="6507675" y="1602065"/>
                  <a:pt x="6506703" y="1602213"/>
                </a:cubicBezTo>
                <a:cubicBezTo>
                  <a:pt x="6505731" y="1602360"/>
                  <a:pt x="6504509" y="1602433"/>
                  <a:pt x="6503036" y="1602433"/>
                </a:cubicBezTo>
                <a:cubicBezTo>
                  <a:pt x="6501622" y="1602433"/>
                  <a:pt x="6500414" y="1602360"/>
                  <a:pt x="6499413" y="1602213"/>
                </a:cubicBezTo>
                <a:cubicBezTo>
                  <a:pt x="6498411" y="1602065"/>
                  <a:pt x="6497616" y="1601889"/>
                  <a:pt x="6497027" y="1601683"/>
                </a:cubicBezTo>
                <a:cubicBezTo>
                  <a:pt x="6496438" y="1601476"/>
                  <a:pt x="6496026" y="1601197"/>
                  <a:pt x="6495790" y="1600844"/>
                </a:cubicBezTo>
                <a:cubicBezTo>
                  <a:pt x="6495554" y="1600490"/>
                  <a:pt x="6495436" y="1600077"/>
                  <a:pt x="6495436" y="1599606"/>
                </a:cubicBezTo>
                <a:lnTo>
                  <a:pt x="6495436" y="1489854"/>
                </a:lnTo>
                <a:cubicBezTo>
                  <a:pt x="6495436" y="1489383"/>
                  <a:pt x="6495554" y="1488971"/>
                  <a:pt x="6495790" y="1488617"/>
                </a:cubicBezTo>
                <a:cubicBezTo>
                  <a:pt x="6496026" y="1488264"/>
                  <a:pt x="6496438" y="1487984"/>
                  <a:pt x="6497027" y="1487778"/>
                </a:cubicBezTo>
                <a:cubicBezTo>
                  <a:pt x="6497616" y="1487572"/>
                  <a:pt x="6498411" y="1487395"/>
                  <a:pt x="6499413" y="1487248"/>
                </a:cubicBezTo>
                <a:cubicBezTo>
                  <a:pt x="6500414" y="1487101"/>
                  <a:pt x="6501622" y="1487026"/>
                  <a:pt x="6503036" y="1487026"/>
                </a:cubicBezTo>
                <a:close/>
                <a:moveTo>
                  <a:pt x="6252451" y="1487026"/>
                </a:moveTo>
                <a:cubicBezTo>
                  <a:pt x="6254218" y="1487026"/>
                  <a:pt x="6255647" y="1487086"/>
                  <a:pt x="6256737" y="1487204"/>
                </a:cubicBezTo>
                <a:cubicBezTo>
                  <a:pt x="6257827" y="1487321"/>
                  <a:pt x="6258696" y="1487483"/>
                  <a:pt x="6259344" y="1487689"/>
                </a:cubicBezTo>
                <a:cubicBezTo>
                  <a:pt x="6259992" y="1487896"/>
                  <a:pt x="6260478" y="1488190"/>
                  <a:pt x="6260802" y="1488573"/>
                </a:cubicBezTo>
                <a:cubicBezTo>
                  <a:pt x="6261126" y="1488956"/>
                  <a:pt x="6261435" y="1489442"/>
                  <a:pt x="6261729" y="1490031"/>
                </a:cubicBezTo>
                <a:lnTo>
                  <a:pt x="6277547" y="1522904"/>
                </a:lnTo>
                <a:cubicBezTo>
                  <a:pt x="6279016" y="1526026"/>
                  <a:pt x="6280482" y="1529296"/>
                  <a:pt x="6281946" y="1532712"/>
                </a:cubicBezTo>
                <a:cubicBezTo>
                  <a:pt x="6283409" y="1536130"/>
                  <a:pt x="6284904" y="1539576"/>
                  <a:pt x="6286427" y="1543052"/>
                </a:cubicBezTo>
                <a:lnTo>
                  <a:pt x="6286602" y="1543052"/>
                </a:lnTo>
                <a:cubicBezTo>
                  <a:pt x="6287949" y="1539694"/>
                  <a:pt x="6289339" y="1536350"/>
                  <a:pt x="6290775" y="1533022"/>
                </a:cubicBezTo>
                <a:cubicBezTo>
                  <a:pt x="6292210" y="1529693"/>
                  <a:pt x="6293662" y="1526408"/>
                  <a:pt x="6295132" y="1523169"/>
                </a:cubicBezTo>
                <a:lnTo>
                  <a:pt x="6311038" y="1490120"/>
                </a:lnTo>
                <a:cubicBezTo>
                  <a:pt x="6311215" y="1489530"/>
                  <a:pt x="6311465" y="1489030"/>
                  <a:pt x="6311789" y="1488617"/>
                </a:cubicBezTo>
                <a:cubicBezTo>
                  <a:pt x="6312114" y="1488205"/>
                  <a:pt x="6312555" y="1487896"/>
                  <a:pt x="6313115" y="1487689"/>
                </a:cubicBezTo>
                <a:cubicBezTo>
                  <a:pt x="6313675" y="1487483"/>
                  <a:pt x="6314455" y="1487321"/>
                  <a:pt x="6315456" y="1487204"/>
                </a:cubicBezTo>
                <a:cubicBezTo>
                  <a:pt x="6316458" y="1487086"/>
                  <a:pt x="6317725" y="1487026"/>
                  <a:pt x="6319256" y="1487026"/>
                </a:cubicBezTo>
                <a:cubicBezTo>
                  <a:pt x="6321377" y="1487026"/>
                  <a:pt x="6323041" y="1487101"/>
                  <a:pt x="6324249" y="1487248"/>
                </a:cubicBezTo>
                <a:cubicBezTo>
                  <a:pt x="6325457" y="1487395"/>
                  <a:pt x="6326296" y="1487675"/>
                  <a:pt x="6326767" y="1488087"/>
                </a:cubicBezTo>
                <a:cubicBezTo>
                  <a:pt x="6327239" y="1488500"/>
                  <a:pt x="6327401" y="1489089"/>
                  <a:pt x="6327253" y="1489854"/>
                </a:cubicBezTo>
                <a:cubicBezTo>
                  <a:pt x="6327106" y="1490620"/>
                  <a:pt x="6326709" y="1491651"/>
                  <a:pt x="6326060" y="1492948"/>
                </a:cubicBezTo>
                <a:lnTo>
                  <a:pt x="6293718" y="1557455"/>
                </a:lnTo>
                <a:lnTo>
                  <a:pt x="6293718" y="1599606"/>
                </a:lnTo>
                <a:cubicBezTo>
                  <a:pt x="6293718" y="1600077"/>
                  <a:pt x="6293601" y="1600490"/>
                  <a:pt x="6293367" y="1600844"/>
                </a:cubicBezTo>
                <a:cubicBezTo>
                  <a:pt x="6293133" y="1601197"/>
                  <a:pt x="6292723" y="1601476"/>
                  <a:pt x="6292137" y="1601683"/>
                </a:cubicBezTo>
                <a:cubicBezTo>
                  <a:pt x="6291551" y="1601889"/>
                  <a:pt x="6290760" y="1602065"/>
                  <a:pt x="6289765" y="1602213"/>
                </a:cubicBezTo>
                <a:cubicBezTo>
                  <a:pt x="6288769" y="1602360"/>
                  <a:pt x="6287569" y="1602433"/>
                  <a:pt x="6286163" y="1602433"/>
                </a:cubicBezTo>
                <a:cubicBezTo>
                  <a:pt x="6284698" y="1602433"/>
                  <a:pt x="6283483" y="1602360"/>
                  <a:pt x="6282517" y="1602213"/>
                </a:cubicBezTo>
                <a:cubicBezTo>
                  <a:pt x="6281550" y="1602065"/>
                  <a:pt x="6280759" y="1601889"/>
                  <a:pt x="6280145" y="1601683"/>
                </a:cubicBezTo>
                <a:cubicBezTo>
                  <a:pt x="6279530" y="1601476"/>
                  <a:pt x="6279105" y="1601197"/>
                  <a:pt x="6278871" y="1600844"/>
                </a:cubicBezTo>
                <a:cubicBezTo>
                  <a:pt x="6278637" y="1600490"/>
                  <a:pt x="6278519" y="1600077"/>
                  <a:pt x="6278519" y="1599606"/>
                </a:cubicBezTo>
                <a:lnTo>
                  <a:pt x="6278519" y="1557455"/>
                </a:lnTo>
                <a:lnTo>
                  <a:pt x="6246177" y="1492948"/>
                </a:lnTo>
                <a:cubicBezTo>
                  <a:pt x="6245529" y="1491592"/>
                  <a:pt x="6245132" y="1490532"/>
                  <a:pt x="6244984" y="1489766"/>
                </a:cubicBezTo>
                <a:cubicBezTo>
                  <a:pt x="6244837" y="1489000"/>
                  <a:pt x="6244984" y="1488412"/>
                  <a:pt x="6245426" y="1487999"/>
                </a:cubicBezTo>
                <a:cubicBezTo>
                  <a:pt x="6245868" y="1487586"/>
                  <a:pt x="6246663" y="1487321"/>
                  <a:pt x="6247812" y="1487204"/>
                </a:cubicBezTo>
                <a:cubicBezTo>
                  <a:pt x="6248960" y="1487086"/>
                  <a:pt x="6250507" y="1487026"/>
                  <a:pt x="6252451" y="1487026"/>
                </a:cubicBezTo>
                <a:close/>
                <a:moveTo>
                  <a:pt x="6026786" y="1487026"/>
                </a:moveTo>
                <a:cubicBezTo>
                  <a:pt x="6028259" y="1487026"/>
                  <a:pt x="6029481" y="1487101"/>
                  <a:pt x="6030453" y="1487248"/>
                </a:cubicBezTo>
                <a:cubicBezTo>
                  <a:pt x="6031425" y="1487395"/>
                  <a:pt x="6032206" y="1487572"/>
                  <a:pt x="6032795" y="1487778"/>
                </a:cubicBezTo>
                <a:cubicBezTo>
                  <a:pt x="6033384" y="1487984"/>
                  <a:pt x="6033796" y="1488264"/>
                  <a:pt x="6034032" y="1488617"/>
                </a:cubicBezTo>
                <a:cubicBezTo>
                  <a:pt x="6034268" y="1488971"/>
                  <a:pt x="6034385" y="1489383"/>
                  <a:pt x="6034385" y="1489854"/>
                </a:cubicBezTo>
                <a:lnTo>
                  <a:pt x="6034385" y="1535629"/>
                </a:lnTo>
                <a:lnTo>
                  <a:pt x="6086433" y="1535629"/>
                </a:lnTo>
                <a:lnTo>
                  <a:pt x="6086433" y="1489854"/>
                </a:lnTo>
                <a:cubicBezTo>
                  <a:pt x="6086433" y="1489383"/>
                  <a:pt x="6086551" y="1488971"/>
                  <a:pt x="6086787" y="1488617"/>
                </a:cubicBezTo>
                <a:cubicBezTo>
                  <a:pt x="6087023" y="1488264"/>
                  <a:pt x="6087435" y="1487984"/>
                  <a:pt x="6088024" y="1487778"/>
                </a:cubicBezTo>
                <a:cubicBezTo>
                  <a:pt x="6088613" y="1487572"/>
                  <a:pt x="6089379" y="1487395"/>
                  <a:pt x="6090321" y="1487248"/>
                </a:cubicBezTo>
                <a:cubicBezTo>
                  <a:pt x="6091264" y="1487101"/>
                  <a:pt x="6092501" y="1487026"/>
                  <a:pt x="6094033" y="1487026"/>
                </a:cubicBezTo>
                <a:cubicBezTo>
                  <a:pt x="6095447" y="1487026"/>
                  <a:pt x="6096640" y="1487101"/>
                  <a:pt x="6097612" y="1487248"/>
                </a:cubicBezTo>
                <a:cubicBezTo>
                  <a:pt x="6098584" y="1487395"/>
                  <a:pt x="6099364" y="1487572"/>
                  <a:pt x="6099953" y="1487778"/>
                </a:cubicBezTo>
                <a:cubicBezTo>
                  <a:pt x="6100543" y="1487984"/>
                  <a:pt x="6100955" y="1488264"/>
                  <a:pt x="6101190" y="1488617"/>
                </a:cubicBezTo>
                <a:cubicBezTo>
                  <a:pt x="6101426" y="1488971"/>
                  <a:pt x="6101544" y="1489383"/>
                  <a:pt x="6101544" y="1489854"/>
                </a:cubicBezTo>
                <a:lnTo>
                  <a:pt x="6101544" y="1599606"/>
                </a:lnTo>
                <a:cubicBezTo>
                  <a:pt x="6101544" y="1600077"/>
                  <a:pt x="6101426" y="1600490"/>
                  <a:pt x="6101190" y="1600844"/>
                </a:cubicBezTo>
                <a:cubicBezTo>
                  <a:pt x="6100955" y="1601197"/>
                  <a:pt x="6100543" y="1601476"/>
                  <a:pt x="6099953" y="1601683"/>
                </a:cubicBezTo>
                <a:cubicBezTo>
                  <a:pt x="6099364" y="1601889"/>
                  <a:pt x="6098584" y="1602065"/>
                  <a:pt x="6097612" y="1602213"/>
                </a:cubicBezTo>
                <a:cubicBezTo>
                  <a:pt x="6096640" y="1602360"/>
                  <a:pt x="6095447" y="1602433"/>
                  <a:pt x="6094033" y="1602433"/>
                </a:cubicBezTo>
                <a:cubicBezTo>
                  <a:pt x="6092501" y="1602433"/>
                  <a:pt x="6091264" y="1602360"/>
                  <a:pt x="6090321" y="1602213"/>
                </a:cubicBezTo>
                <a:cubicBezTo>
                  <a:pt x="6089379" y="1602065"/>
                  <a:pt x="6088613" y="1601889"/>
                  <a:pt x="6088024" y="1601683"/>
                </a:cubicBezTo>
                <a:cubicBezTo>
                  <a:pt x="6087435" y="1601476"/>
                  <a:pt x="6087023" y="1601197"/>
                  <a:pt x="6086787" y="1600844"/>
                </a:cubicBezTo>
                <a:cubicBezTo>
                  <a:pt x="6086551" y="1600490"/>
                  <a:pt x="6086433" y="1600077"/>
                  <a:pt x="6086433" y="1599606"/>
                </a:cubicBezTo>
                <a:lnTo>
                  <a:pt x="6086433" y="1548883"/>
                </a:lnTo>
                <a:lnTo>
                  <a:pt x="6034385" y="1548883"/>
                </a:lnTo>
                <a:lnTo>
                  <a:pt x="6034385" y="1599606"/>
                </a:lnTo>
                <a:cubicBezTo>
                  <a:pt x="6034385" y="1600077"/>
                  <a:pt x="6034268" y="1600490"/>
                  <a:pt x="6034032" y="1600844"/>
                </a:cubicBezTo>
                <a:cubicBezTo>
                  <a:pt x="6033796" y="1601197"/>
                  <a:pt x="6033384" y="1601476"/>
                  <a:pt x="6032795" y="1601683"/>
                </a:cubicBezTo>
                <a:cubicBezTo>
                  <a:pt x="6032206" y="1601889"/>
                  <a:pt x="6031425" y="1602065"/>
                  <a:pt x="6030453" y="1602213"/>
                </a:cubicBezTo>
                <a:cubicBezTo>
                  <a:pt x="6029481" y="1602360"/>
                  <a:pt x="6028259" y="1602433"/>
                  <a:pt x="6026786" y="1602433"/>
                </a:cubicBezTo>
                <a:cubicBezTo>
                  <a:pt x="6025372" y="1602433"/>
                  <a:pt x="6024164" y="1602360"/>
                  <a:pt x="6023163" y="1602213"/>
                </a:cubicBezTo>
                <a:cubicBezTo>
                  <a:pt x="6022161" y="1602065"/>
                  <a:pt x="6021366" y="1601889"/>
                  <a:pt x="6020777" y="1601683"/>
                </a:cubicBezTo>
                <a:cubicBezTo>
                  <a:pt x="6020188" y="1601476"/>
                  <a:pt x="6019776" y="1601197"/>
                  <a:pt x="6019540" y="1600844"/>
                </a:cubicBezTo>
                <a:cubicBezTo>
                  <a:pt x="6019304" y="1600490"/>
                  <a:pt x="6019186" y="1600077"/>
                  <a:pt x="6019186" y="1599606"/>
                </a:cubicBezTo>
                <a:lnTo>
                  <a:pt x="6019186" y="1489854"/>
                </a:lnTo>
                <a:cubicBezTo>
                  <a:pt x="6019186" y="1489383"/>
                  <a:pt x="6019304" y="1488971"/>
                  <a:pt x="6019540" y="1488617"/>
                </a:cubicBezTo>
                <a:cubicBezTo>
                  <a:pt x="6019776" y="1488264"/>
                  <a:pt x="6020188" y="1487984"/>
                  <a:pt x="6020777" y="1487778"/>
                </a:cubicBezTo>
                <a:cubicBezTo>
                  <a:pt x="6021366" y="1487572"/>
                  <a:pt x="6022161" y="1487395"/>
                  <a:pt x="6023163" y="1487248"/>
                </a:cubicBezTo>
                <a:cubicBezTo>
                  <a:pt x="6024164" y="1487101"/>
                  <a:pt x="6025372" y="1487026"/>
                  <a:pt x="6026786" y="1487026"/>
                </a:cubicBezTo>
                <a:close/>
                <a:moveTo>
                  <a:pt x="5776201" y="1487026"/>
                </a:moveTo>
                <a:cubicBezTo>
                  <a:pt x="5777968" y="1487026"/>
                  <a:pt x="5779397" y="1487086"/>
                  <a:pt x="5780487" y="1487204"/>
                </a:cubicBezTo>
                <a:cubicBezTo>
                  <a:pt x="5781577" y="1487321"/>
                  <a:pt x="5782446" y="1487483"/>
                  <a:pt x="5783094" y="1487689"/>
                </a:cubicBezTo>
                <a:cubicBezTo>
                  <a:pt x="5783742" y="1487896"/>
                  <a:pt x="5784228" y="1488190"/>
                  <a:pt x="5784552" y="1488573"/>
                </a:cubicBezTo>
                <a:cubicBezTo>
                  <a:pt x="5784876" y="1488956"/>
                  <a:pt x="5785185" y="1489442"/>
                  <a:pt x="5785479" y="1490031"/>
                </a:cubicBezTo>
                <a:lnTo>
                  <a:pt x="5801297" y="1522904"/>
                </a:lnTo>
                <a:cubicBezTo>
                  <a:pt x="5802766" y="1526026"/>
                  <a:pt x="5804232" y="1529296"/>
                  <a:pt x="5805696" y="1532712"/>
                </a:cubicBezTo>
                <a:cubicBezTo>
                  <a:pt x="5807159" y="1536130"/>
                  <a:pt x="5808654" y="1539576"/>
                  <a:pt x="5810177" y="1543052"/>
                </a:cubicBezTo>
                <a:lnTo>
                  <a:pt x="5810352" y="1543052"/>
                </a:lnTo>
                <a:cubicBezTo>
                  <a:pt x="5811699" y="1539694"/>
                  <a:pt x="5813089" y="1536350"/>
                  <a:pt x="5814525" y="1533022"/>
                </a:cubicBezTo>
                <a:cubicBezTo>
                  <a:pt x="5815960" y="1529693"/>
                  <a:pt x="5817412" y="1526408"/>
                  <a:pt x="5818882" y="1523169"/>
                </a:cubicBezTo>
                <a:lnTo>
                  <a:pt x="5834788" y="1490120"/>
                </a:lnTo>
                <a:cubicBezTo>
                  <a:pt x="5834965" y="1489530"/>
                  <a:pt x="5835215" y="1489030"/>
                  <a:pt x="5835539" y="1488617"/>
                </a:cubicBezTo>
                <a:cubicBezTo>
                  <a:pt x="5835864" y="1488205"/>
                  <a:pt x="5836305" y="1487896"/>
                  <a:pt x="5836865" y="1487689"/>
                </a:cubicBezTo>
                <a:cubicBezTo>
                  <a:pt x="5837425" y="1487483"/>
                  <a:pt x="5838205" y="1487321"/>
                  <a:pt x="5839206" y="1487204"/>
                </a:cubicBezTo>
                <a:cubicBezTo>
                  <a:pt x="5840208" y="1487086"/>
                  <a:pt x="5841475" y="1487026"/>
                  <a:pt x="5843006" y="1487026"/>
                </a:cubicBezTo>
                <a:cubicBezTo>
                  <a:pt x="5845127" y="1487026"/>
                  <a:pt x="5846791" y="1487101"/>
                  <a:pt x="5847999" y="1487248"/>
                </a:cubicBezTo>
                <a:cubicBezTo>
                  <a:pt x="5849207" y="1487395"/>
                  <a:pt x="5850046" y="1487675"/>
                  <a:pt x="5850517" y="1488087"/>
                </a:cubicBezTo>
                <a:cubicBezTo>
                  <a:pt x="5850989" y="1488500"/>
                  <a:pt x="5851151" y="1489089"/>
                  <a:pt x="5851003" y="1489854"/>
                </a:cubicBezTo>
                <a:cubicBezTo>
                  <a:pt x="5850856" y="1490620"/>
                  <a:pt x="5850459" y="1491651"/>
                  <a:pt x="5849810" y="1492948"/>
                </a:cubicBezTo>
                <a:lnTo>
                  <a:pt x="5817468" y="1557455"/>
                </a:lnTo>
                <a:lnTo>
                  <a:pt x="5817468" y="1599606"/>
                </a:lnTo>
                <a:cubicBezTo>
                  <a:pt x="5817468" y="1600077"/>
                  <a:pt x="5817351" y="1600490"/>
                  <a:pt x="5817117" y="1600844"/>
                </a:cubicBezTo>
                <a:cubicBezTo>
                  <a:pt x="5816883" y="1601197"/>
                  <a:pt x="5816473" y="1601476"/>
                  <a:pt x="5815887" y="1601683"/>
                </a:cubicBezTo>
                <a:cubicBezTo>
                  <a:pt x="5815301" y="1601889"/>
                  <a:pt x="5814510" y="1602065"/>
                  <a:pt x="5813515" y="1602213"/>
                </a:cubicBezTo>
                <a:cubicBezTo>
                  <a:pt x="5812519" y="1602360"/>
                  <a:pt x="5811319" y="1602433"/>
                  <a:pt x="5809913" y="1602433"/>
                </a:cubicBezTo>
                <a:cubicBezTo>
                  <a:pt x="5808448" y="1602433"/>
                  <a:pt x="5807233" y="1602360"/>
                  <a:pt x="5806267" y="1602213"/>
                </a:cubicBezTo>
                <a:cubicBezTo>
                  <a:pt x="5805300" y="1602065"/>
                  <a:pt x="5804509" y="1601889"/>
                  <a:pt x="5803895" y="1601683"/>
                </a:cubicBezTo>
                <a:cubicBezTo>
                  <a:pt x="5803280" y="1601476"/>
                  <a:pt x="5802855" y="1601197"/>
                  <a:pt x="5802621" y="1600844"/>
                </a:cubicBezTo>
                <a:cubicBezTo>
                  <a:pt x="5802387" y="1600490"/>
                  <a:pt x="5802269" y="1600077"/>
                  <a:pt x="5802269" y="1599606"/>
                </a:cubicBezTo>
                <a:lnTo>
                  <a:pt x="5802269" y="1557455"/>
                </a:lnTo>
                <a:lnTo>
                  <a:pt x="5769927" y="1492948"/>
                </a:lnTo>
                <a:cubicBezTo>
                  <a:pt x="5769279" y="1491592"/>
                  <a:pt x="5768882" y="1490532"/>
                  <a:pt x="5768734" y="1489766"/>
                </a:cubicBezTo>
                <a:cubicBezTo>
                  <a:pt x="5768587" y="1489000"/>
                  <a:pt x="5768734" y="1488412"/>
                  <a:pt x="5769176" y="1487999"/>
                </a:cubicBezTo>
                <a:cubicBezTo>
                  <a:pt x="5769618" y="1487586"/>
                  <a:pt x="5770413" y="1487321"/>
                  <a:pt x="5771562" y="1487204"/>
                </a:cubicBezTo>
                <a:cubicBezTo>
                  <a:pt x="5772710" y="1487086"/>
                  <a:pt x="5774257" y="1487026"/>
                  <a:pt x="5776201" y="1487026"/>
                </a:cubicBezTo>
                <a:close/>
                <a:moveTo>
                  <a:pt x="5560061" y="1487026"/>
                </a:moveTo>
                <a:cubicBezTo>
                  <a:pt x="5561534" y="1487026"/>
                  <a:pt x="5562756" y="1487101"/>
                  <a:pt x="5563728" y="1487248"/>
                </a:cubicBezTo>
                <a:cubicBezTo>
                  <a:pt x="5564700" y="1487395"/>
                  <a:pt x="5565481" y="1487572"/>
                  <a:pt x="5566070" y="1487778"/>
                </a:cubicBezTo>
                <a:cubicBezTo>
                  <a:pt x="5566659" y="1487984"/>
                  <a:pt x="5567071" y="1488264"/>
                  <a:pt x="5567307" y="1488617"/>
                </a:cubicBezTo>
                <a:cubicBezTo>
                  <a:pt x="5567543" y="1488971"/>
                  <a:pt x="5567660" y="1489383"/>
                  <a:pt x="5567660" y="1489854"/>
                </a:cubicBezTo>
                <a:lnTo>
                  <a:pt x="5567660" y="1535629"/>
                </a:lnTo>
                <a:lnTo>
                  <a:pt x="5619708" y="1535629"/>
                </a:lnTo>
                <a:lnTo>
                  <a:pt x="5619708" y="1489854"/>
                </a:lnTo>
                <a:cubicBezTo>
                  <a:pt x="5619708" y="1489383"/>
                  <a:pt x="5619826" y="1488971"/>
                  <a:pt x="5620062" y="1488617"/>
                </a:cubicBezTo>
                <a:cubicBezTo>
                  <a:pt x="5620298" y="1488264"/>
                  <a:pt x="5620710" y="1487984"/>
                  <a:pt x="5621299" y="1487778"/>
                </a:cubicBezTo>
                <a:cubicBezTo>
                  <a:pt x="5621888" y="1487572"/>
                  <a:pt x="5622654" y="1487395"/>
                  <a:pt x="5623596" y="1487248"/>
                </a:cubicBezTo>
                <a:cubicBezTo>
                  <a:pt x="5624539" y="1487101"/>
                  <a:pt x="5625776" y="1487026"/>
                  <a:pt x="5627308" y="1487026"/>
                </a:cubicBezTo>
                <a:cubicBezTo>
                  <a:pt x="5628722" y="1487026"/>
                  <a:pt x="5629915" y="1487101"/>
                  <a:pt x="5630887" y="1487248"/>
                </a:cubicBezTo>
                <a:cubicBezTo>
                  <a:pt x="5631859" y="1487395"/>
                  <a:pt x="5632639" y="1487572"/>
                  <a:pt x="5633228" y="1487778"/>
                </a:cubicBezTo>
                <a:cubicBezTo>
                  <a:pt x="5633818" y="1487984"/>
                  <a:pt x="5634230" y="1488264"/>
                  <a:pt x="5634465" y="1488617"/>
                </a:cubicBezTo>
                <a:cubicBezTo>
                  <a:pt x="5634701" y="1488971"/>
                  <a:pt x="5634819" y="1489383"/>
                  <a:pt x="5634819" y="1489854"/>
                </a:cubicBezTo>
                <a:lnTo>
                  <a:pt x="5634819" y="1599606"/>
                </a:lnTo>
                <a:cubicBezTo>
                  <a:pt x="5634819" y="1600077"/>
                  <a:pt x="5634701" y="1600490"/>
                  <a:pt x="5634465" y="1600844"/>
                </a:cubicBezTo>
                <a:cubicBezTo>
                  <a:pt x="5634230" y="1601197"/>
                  <a:pt x="5633818" y="1601476"/>
                  <a:pt x="5633228" y="1601683"/>
                </a:cubicBezTo>
                <a:cubicBezTo>
                  <a:pt x="5632639" y="1601889"/>
                  <a:pt x="5631859" y="1602065"/>
                  <a:pt x="5630887" y="1602213"/>
                </a:cubicBezTo>
                <a:cubicBezTo>
                  <a:pt x="5629915" y="1602360"/>
                  <a:pt x="5628722" y="1602433"/>
                  <a:pt x="5627308" y="1602433"/>
                </a:cubicBezTo>
                <a:cubicBezTo>
                  <a:pt x="5625776" y="1602433"/>
                  <a:pt x="5624539" y="1602360"/>
                  <a:pt x="5623596" y="1602213"/>
                </a:cubicBezTo>
                <a:cubicBezTo>
                  <a:pt x="5622654" y="1602065"/>
                  <a:pt x="5621888" y="1601889"/>
                  <a:pt x="5621299" y="1601683"/>
                </a:cubicBezTo>
                <a:cubicBezTo>
                  <a:pt x="5620710" y="1601476"/>
                  <a:pt x="5620298" y="1601197"/>
                  <a:pt x="5620062" y="1600844"/>
                </a:cubicBezTo>
                <a:cubicBezTo>
                  <a:pt x="5619826" y="1600490"/>
                  <a:pt x="5619708" y="1600077"/>
                  <a:pt x="5619708" y="1599606"/>
                </a:cubicBezTo>
                <a:lnTo>
                  <a:pt x="5619708" y="1548883"/>
                </a:lnTo>
                <a:lnTo>
                  <a:pt x="5567660" y="1548883"/>
                </a:lnTo>
                <a:lnTo>
                  <a:pt x="5567660" y="1599606"/>
                </a:lnTo>
                <a:cubicBezTo>
                  <a:pt x="5567660" y="1600077"/>
                  <a:pt x="5567543" y="1600490"/>
                  <a:pt x="5567307" y="1600844"/>
                </a:cubicBezTo>
                <a:cubicBezTo>
                  <a:pt x="5567071" y="1601197"/>
                  <a:pt x="5566659" y="1601476"/>
                  <a:pt x="5566070" y="1601683"/>
                </a:cubicBezTo>
                <a:cubicBezTo>
                  <a:pt x="5565481" y="1601889"/>
                  <a:pt x="5564700" y="1602065"/>
                  <a:pt x="5563728" y="1602213"/>
                </a:cubicBezTo>
                <a:cubicBezTo>
                  <a:pt x="5562756" y="1602360"/>
                  <a:pt x="5561534" y="1602433"/>
                  <a:pt x="5560061" y="1602433"/>
                </a:cubicBezTo>
                <a:cubicBezTo>
                  <a:pt x="5558647" y="1602433"/>
                  <a:pt x="5557439" y="1602360"/>
                  <a:pt x="5556438" y="1602213"/>
                </a:cubicBezTo>
                <a:cubicBezTo>
                  <a:pt x="5555436" y="1602065"/>
                  <a:pt x="5554641" y="1601889"/>
                  <a:pt x="5554052" y="1601683"/>
                </a:cubicBezTo>
                <a:cubicBezTo>
                  <a:pt x="5553463" y="1601476"/>
                  <a:pt x="5553051" y="1601197"/>
                  <a:pt x="5552815" y="1600844"/>
                </a:cubicBezTo>
                <a:cubicBezTo>
                  <a:pt x="5552579" y="1600490"/>
                  <a:pt x="5552461" y="1600077"/>
                  <a:pt x="5552461" y="1599606"/>
                </a:cubicBezTo>
                <a:lnTo>
                  <a:pt x="5552461" y="1489854"/>
                </a:lnTo>
                <a:cubicBezTo>
                  <a:pt x="5552461" y="1489383"/>
                  <a:pt x="5552579" y="1488971"/>
                  <a:pt x="5552815" y="1488617"/>
                </a:cubicBezTo>
                <a:cubicBezTo>
                  <a:pt x="5553051" y="1488264"/>
                  <a:pt x="5553463" y="1487984"/>
                  <a:pt x="5554052" y="1487778"/>
                </a:cubicBezTo>
                <a:cubicBezTo>
                  <a:pt x="5554641" y="1487572"/>
                  <a:pt x="5555436" y="1487395"/>
                  <a:pt x="5556438" y="1487248"/>
                </a:cubicBezTo>
                <a:cubicBezTo>
                  <a:pt x="5557439" y="1487101"/>
                  <a:pt x="5558647" y="1487026"/>
                  <a:pt x="5560061" y="1487026"/>
                </a:cubicBezTo>
                <a:close/>
                <a:moveTo>
                  <a:pt x="5309476" y="1487026"/>
                </a:moveTo>
                <a:cubicBezTo>
                  <a:pt x="5311243" y="1487026"/>
                  <a:pt x="5312672" y="1487086"/>
                  <a:pt x="5313762" y="1487204"/>
                </a:cubicBezTo>
                <a:cubicBezTo>
                  <a:pt x="5314852" y="1487321"/>
                  <a:pt x="5315721" y="1487483"/>
                  <a:pt x="5316369" y="1487689"/>
                </a:cubicBezTo>
                <a:cubicBezTo>
                  <a:pt x="5317017" y="1487896"/>
                  <a:pt x="5317503" y="1488190"/>
                  <a:pt x="5317827" y="1488573"/>
                </a:cubicBezTo>
                <a:cubicBezTo>
                  <a:pt x="5318151" y="1488956"/>
                  <a:pt x="5318460" y="1489442"/>
                  <a:pt x="5318754" y="1490031"/>
                </a:cubicBezTo>
                <a:lnTo>
                  <a:pt x="5334572" y="1522904"/>
                </a:lnTo>
                <a:cubicBezTo>
                  <a:pt x="5336041" y="1526026"/>
                  <a:pt x="5337507" y="1529296"/>
                  <a:pt x="5338971" y="1532712"/>
                </a:cubicBezTo>
                <a:cubicBezTo>
                  <a:pt x="5340434" y="1536130"/>
                  <a:pt x="5341929" y="1539576"/>
                  <a:pt x="5343452" y="1543052"/>
                </a:cubicBezTo>
                <a:lnTo>
                  <a:pt x="5343627" y="1543052"/>
                </a:lnTo>
                <a:cubicBezTo>
                  <a:pt x="5344974" y="1539694"/>
                  <a:pt x="5346364" y="1536350"/>
                  <a:pt x="5347800" y="1533022"/>
                </a:cubicBezTo>
                <a:cubicBezTo>
                  <a:pt x="5349235" y="1529693"/>
                  <a:pt x="5350687" y="1526408"/>
                  <a:pt x="5352157" y="1523169"/>
                </a:cubicBezTo>
                <a:lnTo>
                  <a:pt x="5368063" y="1490120"/>
                </a:lnTo>
                <a:cubicBezTo>
                  <a:pt x="5368240" y="1489530"/>
                  <a:pt x="5368490" y="1489030"/>
                  <a:pt x="5368814" y="1488617"/>
                </a:cubicBezTo>
                <a:cubicBezTo>
                  <a:pt x="5369139" y="1488205"/>
                  <a:pt x="5369580" y="1487896"/>
                  <a:pt x="5370140" y="1487689"/>
                </a:cubicBezTo>
                <a:cubicBezTo>
                  <a:pt x="5370700" y="1487483"/>
                  <a:pt x="5371480" y="1487321"/>
                  <a:pt x="5372481" y="1487204"/>
                </a:cubicBezTo>
                <a:cubicBezTo>
                  <a:pt x="5373483" y="1487086"/>
                  <a:pt x="5374750" y="1487026"/>
                  <a:pt x="5376281" y="1487026"/>
                </a:cubicBezTo>
                <a:cubicBezTo>
                  <a:pt x="5378402" y="1487026"/>
                  <a:pt x="5380066" y="1487101"/>
                  <a:pt x="5381274" y="1487248"/>
                </a:cubicBezTo>
                <a:cubicBezTo>
                  <a:pt x="5382482" y="1487395"/>
                  <a:pt x="5383321" y="1487675"/>
                  <a:pt x="5383792" y="1488087"/>
                </a:cubicBezTo>
                <a:cubicBezTo>
                  <a:pt x="5384264" y="1488500"/>
                  <a:pt x="5384426" y="1489089"/>
                  <a:pt x="5384278" y="1489854"/>
                </a:cubicBezTo>
                <a:cubicBezTo>
                  <a:pt x="5384131" y="1490620"/>
                  <a:pt x="5383734" y="1491651"/>
                  <a:pt x="5383085" y="1492948"/>
                </a:cubicBezTo>
                <a:lnTo>
                  <a:pt x="5350743" y="1557455"/>
                </a:lnTo>
                <a:lnTo>
                  <a:pt x="5350743" y="1599606"/>
                </a:lnTo>
                <a:cubicBezTo>
                  <a:pt x="5350743" y="1600077"/>
                  <a:pt x="5350626" y="1600490"/>
                  <a:pt x="5350392" y="1600844"/>
                </a:cubicBezTo>
                <a:cubicBezTo>
                  <a:pt x="5350158" y="1601197"/>
                  <a:pt x="5349748" y="1601476"/>
                  <a:pt x="5349162" y="1601683"/>
                </a:cubicBezTo>
                <a:cubicBezTo>
                  <a:pt x="5348576" y="1601889"/>
                  <a:pt x="5347785" y="1602065"/>
                  <a:pt x="5346790" y="1602213"/>
                </a:cubicBezTo>
                <a:cubicBezTo>
                  <a:pt x="5345794" y="1602360"/>
                  <a:pt x="5344594" y="1602433"/>
                  <a:pt x="5343188" y="1602433"/>
                </a:cubicBezTo>
                <a:cubicBezTo>
                  <a:pt x="5341723" y="1602433"/>
                  <a:pt x="5340508" y="1602360"/>
                  <a:pt x="5339542" y="1602213"/>
                </a:cubicBezTo>
                <a:cubicBezTo>
                  <a:pt x="5338575" y="1602065"/>
                  <a:pt x="5337784" y="1601889"/>
                  <a:pt x="5337170" y="1601683"/>
                </a:cubicBezTo>
                <a:cubicBezTo>
                  <a:pt x="5336555" y="1601476"/>
                  <a:pt x="5336130" y="1601197"/>
                  <a:pt x="5335896" y="1600844"/>
                </a:cubicBezTo>
                <a:cubicBezTo>
                  <a:pt x="5335662" y="1600490"/>
                  <a:pt x="5335544" y="1600077"/>
                  <a:pt x="5335544" y="1599606"/>
                </a:cubicBezTo>
                <a:lnTo>
                  <a:pt x="5335544" y="1557455"/>
                </a:lnTo>
                <a:lnTo>
                  <a:pt x="5303202" y="1492948"/>
                </a:lnTo>
                <a:cubicBezTo>
                  <a:pt x="5302554" y="1491592"/>
                  <a:pt x="5302157" y="1490532"/>
                  <a:pt x="5302009" y="1489766"/>
                </a:cubicBezTo>
                <a:cubicBezTo>
                  <a:pt x="5301862" y="1489000"/>
                  <a:pt x="5302009" y="1488412"/>
                  <a:pt x="5302451" y="1487999"/>
                </a:cubicBezTo>
                <a:cubicBezTo>
                  <a:pt x="5302893" y="1487586"/>
                  <a:pt x="5303688" y="1487321"/>
                  <a:pt x="5304837" y="1487204"/>
                </a:cubicBezTo>
                <a:cubicBezTo>
                  <a:pt x="5305985" y="1487086"/>
                  <a:pt x="5307532" y="1487026"/>
                  <a:pt x="5309476" y="1487026"/>
                </a:cubicBezTo>
                <a:close/>
                <a:moveTo>
                  <a:pt x="5083811" y="1487026"/>
                </a:moveTo>
                <a:cubicBezTo>
                  <a:pt x="5085284" y="1487026"/>
                  <a:pt x="5086506" y="1487101"/>
                  <a:pt x="5087478" y="1487248"/>
                </a:cubicBezTo>
                <a:cubicBezTo>
                  <a:pt x="5088450" y="1487395"/>
                  <a:pt x="5089231" y="1487572"/>
                  <a:pt x="5089820" y="1487778"/>
                </a:cubicBezTo>
                <a:cubicBezTo>
                  <a:pt x="5090409" y="1487984"/>
                  <a:pt x="5090821" y="1488264"/>
                  <a:pt x="5091057" y="1488617"/>
                </a:cubicBezTo>
                <a:cubicBezTo>
                  <a:pt x="5091293" y="1488971"/>
                  <a:pt x="5091410" y="1489383"/>
                  <a:pt x="5091410" y="1489854"/>
                </a:cubicBezTo>
                <a:lnTo>
                  <a:pt x="5091410" y="1535629"/>
                </a:lnTo>
                <a:lnTo>
                  <a:pt x="5143458" y="1535629"/>
                </a:lnTo>
                <a:lnTo>
                  <a:pt x="5143458" y="1489854"/>
                </a:lnTo>
                <a:cubicBezTo>
                  <a:pt x="5143458" y="1489383"/>
                  <a:pt x="5143576" y="1488971"/>
                  <a:pt x="5143812" y="1488617"/>
                </a:cubicBezTo>
                <a:cubicBezTo>
                  <a:pt x="5144048" y="1488264"/>
                  <a:pt x="5144460" y="1487984"/>
                  <a:pt x="5145049" y="1487778"/>
                </a:cubicBezTo>
                <a:cubicBezTo>
                  <a:pt x="5145638" y="1487572"/>
                  <a:pt x="5146404" y="1487395"/>
                  <a:pt x="5147346" y="1487248"/>
                </a:cubicBezTo>
                <a:cubicBezTo>
                  <a:pt x="5148289" y="1487101"/>
                  <a:pt x="5149526" y="1487026"/>
                  <a:pt x="5151058" y="1487026"/>
                </a:cubicBezTo>
                <a:cubicBezTo>
                  <a:pt x="5152472" y="1487026"/>
                  <a:pt x="5153665" y="1487101"/>
                  <a:pt x="5154637" y="1487248"/>
                </a:cubicBezTo>
                <a:cubicBezTo>
                  <a:pt x="5155609" y="1487395"/>
                  <a:pt x="5156389" y="1487572"/>
                  <a:pt x="5156978" y="1487778"/>
                </a:cubicBezTo>
                <a:cubicBezTo>
                  <a:pt x="5157568" y="1487984"/>
                  <a:pt x="5157980" y="1488264"/>
                  <a:pt x="5158215" y="1488617"/>
                </a:cubicBezTo>
                <a:cubicBezTo>
                  <a:pt x="5158451" y="1488971"/>
                  <a:pt x="5158569" y="1489383"/>
                  <a:pt x="5158569" y="1489854"/>
                </a:cubicBezTo>
                <a:lnTo>
                  <a:pt x="5158569" y="1599606"/>
                </a:lnTo>
                <a:cubicBezTo>
                  <a:pt x="5158569" y="1600077"/>
                  <a:pt x="5158451" y="1600490"/>
                  <a:pt x="5158215" y="1600844"/>
                </a:cubicBezTo>
                <a:cubicBezTo>
                  <a:pt x="5157980" y="1601197"/>
                  <a:pt x="5157568" y="1601476"/>
                  <a:pt x="5156978" y="1601683"/>
                </a:cubicBezTo>
                <a:cubicBezTo>
                  <a:pt x="5156389" y="1601889"/>
                  <a:pt x="5155609" y="1602065"/>
                  <a:pt x="5154637" y="1602213"/>
                </a:cubicBezTo>
                <a:cubicBezTo>
                  <a:pt x="5153665" y="1602360"/>
                  <a:pt x="5152472" y="1602433"/>
                  <a:pt x="5151058" y="1602433"/>
                </a:cubicBezTo>
                <a:cubicBezTo>
                  <a:pt x="5149526" y="1602433"/>
                  <a:pt x="5148289" y="1602360"/>
                  <a:pt x="5147346" y="1602213"/>
                </a:cubicBezTo>
                <a:cubicBezTo>
                  <a:pt x="5146404" y="1602065"/>
                  <a:pt x="5145638" y="1601889"/>
                  <a:pt x="5145049" y="1601683"/>
                </a:cubicBezTo>
                <a:cubicBezTo>
                  <a:pt x="5144460" y="1601476"/>
                  <a:pt x="5144048" y="1601197"/>
                  <a:pt x="5143812" y="1600844"/>
                </a:cubicBezTo>
                <a:cubicBezTo>
                  <a:pt x="5143576" y="1600490"/>
                  <a:pt x="5143458" y="1600077"/>
                  <a:pt x="5143458" y="1599606"/>
                </a:cubicBezTo>
                <a:lnTo>
                  <a:pt x="5143458" y="1548883"/>
                </a:lnTo>
                <a:lnTo>
                  <a:pt x="5091410" y="1548883"/>
                </a:lnTo>
                <a:lnTo>
                  <a:pt x="5091410" y="1599606"/>
                </a:lnTo>
                <a:cubicBezTo>
                  <a:pt x="5091410" y="1600077"/>
                  <a:pt x="5091293" y="1600490"/>
                  <a:pt x="5091057" y="1600844"/>
                </a:cubicBezTo>
                <a:cubicBezTo>
                  <a:pt x="5090821" y="1601197"/>
                  <a:pt x="5090409" y="1601476"/>
                  <a:pt x="5089820" y="1601683"/>
                </a:cubicBezTo>
                <a:cubicBezTo>
                  <a:pt x="5089231" y="1601889"/>
                  <a:pt x="5088450" y="1602065"/>
                  <a:pt x="5087478" y="1602213"/>
                </a:cubicBezTo>
                <a:cubicBezTo>
                  <a:pt x="5086506" y="1602360"/>
                  <a:pt x="5085284" y="1602433"/>
                  <a:pt x="5083811" y="1602433"/>
                </a:cubicBezTo>
                <a:cubicBezTo>
                  <a:pt x="5082397" y="1602433"/>
                  <a:pt x="5081189" y="1602360"/>
                  <a:pt x="5080188" y="1602213"/>
                </a:cubicBezTo>
                <a:cubicBezTo>
                  <a:pt x="5079186" y="1602065"/>
                  <a:pt x="5078391" y="1601889"/>
                  <a:pt x="5077802" y="1601683"/>
                </a:cubicBezTo>
                <a:cubicBezTo>
                  <a:pt x="5077213" y="1601476"/>
                  <a:pt x="5076801" y="1601197"/>
                  <a:pt x="5076565" y="1600844"/>
                </a:cubicBezTo>
                <a:cubicBezTo>
                  <a:pt x="5076329" y="1600490"/>
                  <a:pt x="5076211" y="1600077"/>
                  <a:pt x="5076211" y="1599606"/>
                </a:cubicBezTo>
                <a:lnTo>
                  <a:pt x="5076211" y="1489854"/>
                </a:lnTo>
                <a:cubicBezTo>
                  <a:pt x="5076211" y="1489383"/>
                  <a:pt x="5076329" y="1488971"/>
                  <a:pt x="5076565" y="1488617"/>
                </a:cubicBezTo>
                <a:cubicBezTo>
                  <a:pt x="5076801" y="1488264"/>
                  <a:pt x="5077213" y="1487984"/>
                  <a:pt x="5077802" y="1487778"/>
                </a:cubicBezTo>
                <a:cubicBezTo>
                  <a:pt x="5078391" y="1487572"/>
                  <a:pt x="5079186" y="1487395"/>
                  <a:pt x="5080188" y="1487248"/>
                </a:cubicBezTo>
                <a:cubicBezTo>
                  <a:pt x="5081189" y="1487101"/>
                  <a:pt x="5082397" y="1487026"/>
                  <a:pt x="5083811" y="1487026"/>
                </a:cubicBezTo>
                <a:close/>
                <a:moveTo>
                  <a:pt x="4833226" y="1487026"/>
                </a:moveTo>
                <a:cubicBezTo>
                  <a:pt x="4834993" y="1487026"/>
                  <a:pt x="4836422" y="1487086"/>
                  <a:pt x="4837512" y="1487204"/>
                </a:cubicBezTo>
                <a:cubicBezTo>
                  <a:pt x="4838602" y="1487321"/>
                  <a:pt x="4839471" y="1487483"/>
                  <a:pt x="4840119" y="1487689"/>
                </a:cubicBezTo>
                <a:cubicBezTo>
                  <a:pt x="4840767" y="1487896"/>
                  <a:pt x="4841253" y="1488190"/>
                  <a:pt x="4841577" y="1488573"/>
                </a:cubicBezTo>
                <a:cubicBezTo>
                  <a:pt x="4841901" y="1488956"/>
                  <a:pt x="4842210" y="1489442"/>
                  <a:pt x="4842504" y="1490031"/>
                </a:cubicBezTo>
                <a:lnTo>
                  <a:pt x="4858322" y="1522904"/>
                </a:lnTo>
                <a:cubicBezTo>
                  <a:pt x="4859791" y="1526026"/>
                  <a:pt x="4861257" y="1529296"/>
                  <a:pt x="4862721" y="1532712"/>
                </a:cubicBezTo>
                <a:cubicBezTo>
                  <a:pt x="4864184" y="1536130"/>
                  <a:pt x="4865679" y="1539576"/>
                  <a:pt x="4867202" y="1543052"/>
                </a:cubicBezTo>
                <a:lnTo>
                  <a:pt x="4867377" y="1543052"/>
                </a:lnTo>
                <a:cubicBezTo>
                  <a:pt x="4868724" y="1539694"/>
                  <a:pt x="4870114" y="1536350"/>
                  <a:pt x="4871550" y="1533022"/>
                </a:cubicBezTo>
                <a:cubicBezTo>
                  <a:pt x="4872985" y="1529693"/>
                  <a:pt x="4874437" y="1526408"/>
                  <a:pt x="4875907" y="1523169"/>
                </a:cubicBezTo>
                <a:lnTo>
                  <a:pt x="4891813" y="1490120"/>
                </a:lnTo>
                <a:cubicBezTo>
                  <a:pt x="4891990" y="1489530"/>
                  <a:pt x="4892240" y="1489030"/>
                  <a:pt x="4892564" y="1488617"/>
                </a:cubicBezTo>
                <a:cubicBezTo>
                  <a:pt x="4892889" y="1488205"/>
                  <a:pt x="4893330" y="1487896"/>
                  <a:pt x="4893890" y="1487689"/>
                </a:cubicBezTo>
                <a:cubicBezTo>
                  <a:pt x="4894450" y="1487483"/>
                  <a:pt x="4895230" y="1487321"/>
                  <a:pt x="4896231" y="1487204"/>
                </a:cubicBezTo>
                <a:cubicBezTo>
                  <a:pt x="4897233" y="1487086"/>
                  <a:pt x="4898500" y="1487026"/>
                  <a:pt x="4900031" y="1487026"/>
                </a:cubicBezTo>
                <a:cubicBezTo>
                  <a:pt x="4902152" y="1487026"/>
                  <a:pt x="4903816" y="1487101"/>
                  <a:pt x="4905024" y="1487248"/>
                </a:cubicBezTo>
                <a:cubicBezTo>
                  <a:pt x="4906232" y="1487395"/>
                  <a:pt x="4907071" y="1487675"/>
                  <a:pt x="4907542" y="1488087"/>
                </a:cubicBezTo>
                <a:cubicBezTo>
                  <a:pt x="4908014" y="1488500"/>
                  <a:pt x="4908176" y="1489089"/>
                  <a:pt x="4908028" y="1489854"/>
                </a:cubicBezTo>
                <a:cubicBezTo>
                  <a:pt x="4907881" y="1490620"/>
                  <a:pt x="4907484" y="1491651"/>
                  <a:pt x="4906835" y="1492948"/>
                </a:cubicBezTo>
                <a:lnTo>
                  <a:pt x="4874493" y="1557455"/>
                </a:lnTo>
                <a:lnTo>
                  <a:pt x="4874493" y="1599606"/>
                </a:lnTo>
                <a:cubicBezTo>
                  <a:pt x="4874493" y="1600077"/>
                  <a:pt x="4874376" y="1600490"/>
                  <a:pt x="4874142" y="1600844"/>
                </a:cubicBezTo>
                <a:cubicBezTo>
                  <a:pt x="4873908" y="1601197"/>
                  <a:pt x="4873498" y="1601476"/>
                  <a:pt x="4872912" y="1601683"/>
                </a:cubicBezTo>
                <a:cubicBezTo>
                  <a:pt x="4872326" y="1601889"/>
                  <a:pt x="4871535" y="1602065"/>
                  <a:pt x="4870540" y="1602213"/>
                </a:cubicBezTo>
                <a:cubicBezTo>
                  <a:pt x="4869544" y="1602360"/>
                  <a:pt x="4868344" y="1602433"/>
                  <a:pt x="4866938" y="1602433"/>
                </a:cubicBezTo>
                <a:cubicBezTo>
                  <a:pt x="4865473" y="1602433"/>
                  <a:pt x="4864258" y="1602360"/>
                  <a:pt x="4863292" y="1602213"/>
                </a:cubicBezTo>
                <a:cubicBezTo>
                  <a:pt x="4862325" y="1602065"/>
                  <a:pt x="4861534" y="1601889"/>
                  <a:pt x="4860920" y="1601683"/>
                </a:cubicBezTo>
                <a:cubicBezTo>
                  <a:pt x="4860305" y="1601476"/>
                  <a:pt x="4859880" y="1601197"/>
                  <a:pt x="4859646" y="1600844"/>
                </a:cubicBezTo>
                <a:cubicBezTo>
                  <a:pt x="4859412" y="1600490"/>
                  <a:pt x="4859294" y="1600077"/>
                  <a:pt x="4859294" y="1599606"/>
                </a:cubicBezTo>
                <a:lnTo>
                  <a:pt x="4859294" y="1557455"/>
                </a:lnTo>
                <a:lnTo>
                  <a:pt x="4826952" y="1492948"/>
                </a:lnTo>
                <a:cubicBezTo>
                  <a:pt x="4826304" y="1491592"/>
                  <a:pt x="4825907" y="1490532"/>
                  <a:pt x="4825759" y="1489766"/>
                </a:cubicBezTo>
                <a:cubicBezTo>
                  <a:pt x="4825612" y="1489000"/>
                  <a:pt x="4825759" y="1488412"/>
                  <a:pt x="4826201" y="1487999"/>
                </a:cubicBezTo>
                <a:cubicBezTo>
                  <a:pt x="4826643" y="1487586"/>
                  <a:pt x="4827438" y="1487321"/>
                  <a:pt x="4828587" y="1487204"/>
                </a:cubicBezTo>
                <a:cubicBezTo>
                  <a:pt x="4829735" y="1487086"/>
                  <a:pt x="4831282" y="1487026"/>
                  <a:pt x="4833226" y="1487026"/>
                </a:cubicBezTo>
                <a:close/>
                <a:moveTo>
                  <a:pt x="4617086" y="1487026"/>
                </a:moveTo>
                <a:cubicBezTo>
                  <a:pt x="4618559" y="1487026"/>
                  <a:pt x="4619781" y="1487101"/>
                  <a:pt x="4620753" y="1487248"/>
                </a:cubicBezTo>
                <a:cubicBezTo>
                  <a:pt x="4621725" y="1487395"/>
                  <a:pt x="4622506" y="1487572"/>
                  <a:pt x="4623095" y="1487778"/>
                </a:cubicBezTo>
                <a:cubicBezTo>
                  <a:pt x="4623684" y="1487984"/>
                  <a:pt x="4624096" y="1488264"/>
                  <a:pt x="4624332" y="1488617"/>
                </a:cubicBezTo>
                <a:cubicBezTo>
                  <a:pt x="4624568" y="1488971"/>
                  <a:pt x="4624685" y="1489383"/>
                  <a:pt x="4624685" y="1489854"/>
                </a:cubicBezTo>
                <a:lnTo>
                  <a:pt x="4624685" y="1535629"/>
                </a:lnTo>
                <a:lnTo>
                  <a:pt x="4676733" y="1535629"/>
                </a:lnTo>
                <a:lnTo>
                  <a:pt x="4676733" y="1489854"/>
                </a:lnTo>
                <a:cubicBezTo>
                  <a:pt x="4676733" y="1489383"/>
                  <a:pt x="4676851" y="1488971"/>
                  <a:pt x="4677087" y="1488617"/>
                </a:cubicBezTo>
                <a:cubicBezTo>
                  <a:pt x="4677323" y="1488264"/>
                  <a:pt x="4677735" y="1487984"/>
                  <a:pt x="4678324" y="1487778"/>
                </a:cubicBezTo>
                <a:cubicBezTo>
                  <a:pt x="4678913" y="1487572"/>
                  <a:pt x="4679679" y="1487395"/>
                  <a:pt x="4680621" y="1487248"/>
                </a:cubicBezTo>
                <a:cubicBezTo>
                  <a:pt x="4681564" y="1487101"/>
                  <a:pt x="4682801" y="1487026"/>
                  <a:pt x="4684333" y="1487026"/>
                </a:cubicBezTo>
                <a:cubicBezTo>
                  <a:pt x="4685747" y="1487026"/>
                  <a:pt x="4686940" y="1487101"/>
                  <a:pt x="4687912" y="1487248"/>
                </a:cubicBezTo>
                <a:cubicBezTo>
                  <a:pt x="4688884" y="1487395"/>
                  <a:pt x="4689664" y="1487572"/>
                  <a:pt x="4690253" y="1487778"/>
                </a:cubicBezTo>
                <a:cubicBezTo>
                  <a:pt x="4690843" y="1487984"/>
                  <a:pt x="4691255" y="1488264"/>
                  <a:pt x="4691490" y="1488617"/>
                </a:cubicBezTo>
                <a:cubicBezTo>
                  <a:pt x="4691726" y="1488971"/>
                  <a:pt x="4691844" y="1489383"/>
                  <a:pt x="4691844" y="1489854"/>
                </a:cubicBezTo>
                <a:lnTo>
                  <a:pt x="4691844" y="1599606"/>
                </a:lnTo>
                <a:cubicBezTo>
                  <a:pt x="4691844" y="1600077"/>
                  <a:pt x="4691726" y="1600490"/>
                  <a:pt x="4691490" y="1600844"/>
                </a:cubicBezTo>
                <a:cubicBezTo>
                  <a:pt x="4691255" y="1601197"/>
                  <a:pt x="4690843" y="1601476"/>
                  <a:pt x="4690253" y="1601683"/>
                </a:cubicBezTo>
                <a:cubicBezTo>
                  <a:pt x="4689664" y="1601889"/>
                  <a:pt x="4688884" y="1602065"/>
                  <a:pt x="4687912" y="1602213"/>
                </a:cubicBezTo>
                <a:cubicBezTo>
                  <a:pt x="4686940" y="1602360"/>
                  <a:pt x="4685747" y="1602433"/>
                  <a:pt x="4684333" y="1602433"/>
                </a:cubicBezTo>
                <a:cubicBezTo>
                  <a:pt x="4682801" y="1602433"/>
                  <a:pt x="4681564" y="1602360"/>
                  <a:pt x="4680621" y="1602213"/>
                </a:cubicBezTo>
                <a:cubicBezTo>
                  <a:pt x="4679679" y="1602065"/>
                  <a:pt x="4678913" y="1601889"/>
                  <a:pt x="4678324" y="1601683"/>
                </a:cubicBezTo>
                <a:cubicBezTo>
                  <a:pt x="4677735" y="1601476"/>
                  <a:pt x="4677323" y="1601197"/>
                  <a:pt x="4677087" y="1600844"/>
                </a:cubicBezTo>
                <a:cubicBezTo>
                  <a:pt x="4676851" y="1600490"/>
                  <a:pt x="4676733" y="1600077"/>
                  <a:pt x="4676733" y="1599606"/>
                </a:cubicBezTo>
                <a:lnTo>
                  <a:pt x="4676733" y="1548883"/>
                </a:lnTo>
                <a:lnTo>
                  <a:pt x="4624685" y="1548883"/>
                </a:lnTo>
                <a:lnTo>
                  <a:pt x="4624685" y="1599606"/>
                </a:lnTo>
                <a:cubicBezTo>
                  <a:pt x="4624685" y="1600077"/>
                  <a:pt x="4624568" y="1600490"/>
                  <a:pt x="4624332" y="1600844"/>
                </a:cubicBezTo>
                <a:cubicBezTo>
                  <a:pt x="4624096" y="1601197"/>
                  <a:pt x="4623684" y="1601476"/>
                  <a:pt x="4623095" y="1601683"/>
                </a:cubicBezTo>
                <a:cubicBezTo>
                  <a:pt x="4622506" y="1601889"/>
                  <a:pt x="4621725" y="1602065"/>
                  <a:pt x="4620753" y="1602213"/>
                </a:cubicBezTo>
                <a:cubicBezTo>
                  <a:pt x="4619781" y="1602360"/>
                  <a:pt x="4618559" y="1602433"/>
                  <a:pt x="4617086" y="1602433"/>
                </a:cubicBezTo>
                <a:cubicBezTo>
                  <a:pt x="4615672" y="1602433"/>
                  <a:pt x="4614464" y="1602360"/>
                  <a:pt x="4613463" y="1602213"/>
                </a:cubicBezTo>
                <a:cubicBezTo>
                  <a:pt x="4612461" y="1602065"/>
                  <a:pt x="4611666" y="1601889"/>
                  <a:pt x="4611077" y="1601683"/>
                </a:cubicBezTo>
                <a:cubicBezTo>
                  <a:pt x="4610488" y="1601476"/>
                  <a:pt x="4610076" y="1601197"/>
                  <a:pt x="4609840" y="1600844"/>
                </a:cubicBezTo>
                <a:cubicBezTo>
                  <a:pt x="4609604" y="1600490"/>
                  <a:pt x="4609486" y="1600077"/>
                  <a:pt x="4609486" y="1599606"/>
                </a:cubicBezTo>
                <a:lnTo>
                  <a:pt x="4609486" y="1489854"/>
                </a:lnTo>
                <a:cubicBezTo>
                  <a:pt x="4609486" y="1489383"/>
                  <a:pt x="4609604" y="1488971"/>
                  <a:pt x="4609840" y="1488617"/>
                </a:cubicBezTo>
                <a:cubicBezTo>
                  <a:pt x="4610076" y="1488264"/>
                  <a:pt x="4610488" y="1487984"/>
                  <a:pt x="4611077" y="1487778"/>
                </a:cubicBezTo>
                <a:cubicBezTo>
                  <a:pt x="4611666" y="1487572"/>
                  <a:pt x="4612461" y="1487395"/>
                  <a:pt x="4613463" y="1487248"/>
                </a:cubicBezTo>
                <a:cubicBezTo>
                  <a:pt x="4614464" y="1487101"/>
                  <a:pt x="4615672" y="1487026"/>
                  <a:pt x="4617086" y="1487026"/>
                </a:cubicBezTo>
                <a:close/>
                <a:moveTo>
                  <a:pt x="4366501" y="1487026"/>
                </a:moveTo>
                <a:cubicBezTo>
                  <a:pt x="4368269" y="1487026"/>
                  <a:pt x="4369697" y="1487086"/>
                  <a:pt x="4370787" y="1487204"/>
                </a:cubicBezTo>
                <a:cubicBezTo>
                  <a:pt x="4371877" y="1487321"/>
                  <a:pt x="4372746" y="1487483"/>
                  <a:pt x="4373394" y="1487689"/>
                </a:cubicBezTo>
                <a:cubicBezTo>
                  <a:pt x="4374042" y="1487896"/>
                  <a:pt x="4374528" y="1488190"/>
                  <a:pt x="4374852" y="1488573"/>
                </a:cubicBezTo>
                <a:cubicBezTo>
                  <a:pt x="4375176" y="1488956"/>
                  <a:pt x="4375485" y="1489442"/>
                  <a:pt x="4375780" y="1490031"/>
                </a:cubicBezTo>
                <a:lnTo>
                  <a:pt x="4391597" y="1522904"/>
                </a:lnTo>
                <a:cubicBezTo>
                  <a:pt x="4393066" y="1526026"/>
                  <a:pt x="4394531" y="1529296"/>
                  <a:pt x="4395996" y="1532712"/>
                </a:cubicBezTo>
                <a:cubicBezTo>
                  <a:pt x="4397460" y="1536130"/>
                  <a:pt x="4398953" y="1539576"/>
                  <a:pt x="4400477" y="1543052"/>
                </a:cubicBezTo>
                <a:lnTo>
                  <a:pt x="4400652" y="1543052"/>
                </a:lnTo>
                <a:cubicBezTo>
                  <a:pt x="4401999" y="1539694"/>
                  <a:pt x="4403390" y="1536350"/>
                  <a:pt x="4404825" y="1533022"/>
                </a:cubicBezTo>
                <a:cubicBezTo>
                  <a:pt x="4406260" y="1529693"/>
                  <a:pt x="4407712" y="1526408"/>
                  <a:pt x="4409182" y="1523169"/>
                </a:cubicBezTo>
                <a:lnTo>
                  <a:pt x="4425088" y="1490120"/>
                </a:lnTo>
                <a:cubicBezTo>
                  <a:pt x="4425265" y="1489530"/>
                  <a:pt x="4425515" y="1489030"/>
                  <a:pt x="4425839" y="1488617"/>
                </a:cubicBezTo>
                <a:cubicBezTo>
                  <a:pt x="4426163" y="1488205"/>
                  <a:pt x="4426605" y="1487896"/>
                  <a:pt x="4427165" y="1487689"/>
                </a:cubicBezTo>
                <a:cubicBezTo>
                  <a:pt x="4427725" y="1487483"/>
                  <a:pt x="4428505" y="1487321"/>
                  <a:pt x="4429506" y="1487204"/>
                </a:cubicBezTo>
                <a:cubicBezTo>
                  <a:pt x="4430508" y="1487086"/>
                  <a:pt x="4431775" y="1487026"/>
                  <a:pt x="4433306" y="1487026"/>
                </a:cubicBezTo>
                <a:cubicBezTo>
                  <a:pt x="4435427" y="1487026"/>
                  <a:pt x="4437091" y="1487101"/>
                  <a:pt x="4438299" y="1487248"/>
                </a:cubicBezTo>
                <a:cubicBezTo>
                  <a:pt x="4439507" y="1487395"/>
                  <a:pt x="4440346" y="1487675"/>
                  <a:pt x="4440817" y="1488087"/>
                </a:cubicBezTo>
                <a:cubicBezTo>
                  <a:pt x="4441289" y="1488500"/>
                  <a:pt x="4441451" y="1489089"/>
                  <a:pt x="4441303" y="1489854"/>
                </a:cubicBezTo>
                <a:cubicBezTo>
                  <a:pt x="4441156" y="1490620"/>
                  <a:pt x="4440759" y="1491651"/>
                  <a:pt x="4440110" y="1492948"/>
                </a:cubicBezTo>
                <a:lnTo>
                  <a:pt x="4407768" y="1557455"/>
                </a:lnTo>
                <a:lnTo>
                  <a:pt x="4407768" y="1599606"/>
                </a:lnTo>
                <a:cubicBezTo>
                  <a:pt x="4407768" y="1600077"/>
                  <a:pt x="4407651" y="1600490"/>
                  <a:pt x="4407417" y="1600844"/>
                </a:cubicBezTo>
                <a:cubicBezTo>
                  <a:pt x="4407183" y="1601197"/>
                  <a:pt x="4406773" y="1601476"/>
                  <a:pt x="4406187" y="1601683"/>
                </a:cubicBezTo>
                <a:cubicBezTo>
                  <a:pt x="4405601" y="1601889"/>
                  <a:pt x="4404810" y="1602065"/>
                  <a:pt x="4403815" y="1602213"/>
                </a:cubicBezTo>
                <a:cubicBezTo>
                  <a:pt x="4402819" y="1602360"/>
                  <a:pt x="4401619" y="1602433"/>
                  <a:pt x="4400213" y="1602433"/>
                </a:cubicBezTo>
                <a:cubicBezTo>
                  <a:pt x="4398749" y="1602433"/>
                  <a:pt x="4397533" y="1602360"/>
                  <a:pt x="4396567" y="1602213"/>
                </a:cubicBezTo>
                <a:cubicBezTo>
                  <a:pt x="4395600" y="1602065"/>
                  <a:pt x="4394809" y="1601889"/>
                  <a:pt x="4394195" y="1601683"/>
                </a:cubicBezTo>
                <a:cubicBezTo>
                  <a:pt x="4393580" y="1601476"/>
                  <a:pt x="4393155" y="1601197"/>
                  <a:pt x="4392921" y="1600844"/>
                </a:cubicBezTo>
                <a:cubicBezTo>
                  <a:pt x="4392687" y="1600490"/>
                  <a:pt x="4392569" y="1600077"/>
                  <a:pt x="4392569" y="1599606"/>
                </a:cubicBezTo>
                <a:lnTo>
                  <a:pt x="4392569" y="1557455"/>
                </a:lnTo>
                <a:lnTo>
                  <a:pt x="4360227" y="1492948"/>
                </a:lnTo>
                <a:cubicBezTo>
                  <a:pt x="4359579" y="1491592"/>
                  <a:pt x="4359181" y="1490532"/>
                  <a:pt x="4359034" y="1489766"/>
                </a:cubicBezTo>
                <a:cubicBezTo>
                  <a:pt x="4358887" y="1489000"/>
                  <a:pt x="4359034" y="1488412"/>
                  <a:pt x="4359476" y="1487999"/>
                </a:cubicBezTo>
                <a:cubicBezTo>
                  <a:pt x="4359918" y="1487586"/>
                  <a:pt x="4360713" y="1487321"/>
                  <a:pt x="4361862" y="1487204"/>
                </a:cubicBezTo>
                <a:cubicBezTo>
                  <a:pt x="4363011" y="1487086"/>
                  <a:pt x="4364557" y="1487026"/>
                  <a:pt x="4366501" y="1487026"/>
                </a:cubicBezTo>
                <a:close/>
                <a:moveTo>
                  <a:pt x="4140836" y="1487026"/>
                </a:moveTo>
                <a:cubicBezTo>
                  <a:pt x="4142309" y="1487026"/>
                  <a:pt x="4143531" y="1487101"/>
                  <a:pt x="4144503" y="1487248"/>
                </a:cubicBezTo>
                <a:cubicBezTo>
                  <a:pt x="4145475" y="1487395"/>
                  <a:pt x="4146256" y="1487572"/>
                  <a:pt x="4146845" y="1487778"/>
                </a:cubicBezTo>
                <a:cubicBezTo>
                  <a:pt x="4147434" y="1487984"/>
                  <a:pt x="4147846" y="1488264"/>
                  <a:pt x="4148082" y="1488617"/>
                </a:cubicBezTo>
                <a:cubicBezTo>
                  <a:pt x="4148317" y="1488971"/>
                  <a:pt x="4148435" y="1489383"/>
                  <a:pt x="4148435" y="1489854"/>
                </a:cubicBezTo>
                <a:lnTo>
                  <a:pt x="4148435" y="1535629"/>
                </a:lnTo>
                <a:lnTo>
                  <a:pt x="4200483" y="1535629"/>
                </a:lnTo>
                <a:lnTo>
                  <a:pt x="4200483" y="1489854"/>
                </a:lnTo>
                <a:cubicBezTo>
                  <a:pt x="4200483" y="1489383"/>
                  <a:pt x="4200601" y="1488971"/>
                  <a:pt x="4200837" y="1488617"/>
                </a:cubicBezTo>
                <a:cubicBezTo>
                  <a:pt x="4201072" y="1488264"/>
                  <a:pt x="4201485" y="1487984"/>
                  <a:pt x="4202074" y="1487778"/>
                </a:cubicBezTo>
                <a:cubicBezTo>
                  <a:pt x="4202663" y="1487572"/>
                  <a:pt x="4203429" y="1487395"/>
                  <a:pt x="4204372" y="1487248"/>
                </a:cubicBezTo>
                <a:cubicBezTo>
                  <a:pt x="4205314" y="1487101"/>
                  <a:pt x="4206551" y="1487026"/>
                  <a:pt x="4208083" y="1487026"/>
                </a:cubicBezTo>
                <a:cubicBezTo>
                  <a:pt x="4209497" y="1487026"/>
                  <a:pt x="4210690" y="1487101"/>
                  <a:pt x="4211662" y="1487248"/>
                </a:cubicBezTo>
                <a:cubicBezTo>
                  <a:pt x="4212634" y="1487395"/>
                  <a:pt x="4213414" y="1487572"/>
                  <a:pt x="4214004" y="1487778"/>
                </a:cubicBezTo>
                <a:cubicBezTo>
                  <a:pt x="4214592" y="1487984"/>
                  <a:pt x="4215005" y="1488264"/>
                  <a:pt x="4215241" y="1488617"/>
                </a:cubicBezTo>
                <a:cubicBezTo>
                  <a:pt x="4215476" y="1488971"/>
                  <a:pt x="4215594" y="1489383"/>
                  <a:pt x="4215594" y="1489854"/>
                </a:cubicBezTo>
                <a:lnTo>
                  <a:pt x="4215594" y="1599606"/>
                </a:lnTo>
                <a:cubicBezTo>
                  <a:pt x="4215594" y="1600077"/>
                  <a:pt x="4215476" y="1600490"/>
                  <a:pt x="4215241" y="1600844"/>
                </a:cubicBezTo>
                <a:cubicBezTo>
                  <a:pt x="4215005" y="1601197"/>
                  <a:pt x="4214592" y="1601476"/>
                  <a:pt x="4214004" y="1601683"/>
                </a:cubicBezTo>
                <a:cubicBezTo>
                  <a:pt x="4213414" y="1601889"/>
                  <a:pt x="4212634" y="1602065"/>
                  <a:pt x="4211662" y="1602213"/>
                </a:cubicBezTo>
                <a:cubicBezTo>
                  <a:pt x="4210690" y="1602360"/>
                  <a:pt x="4209497" y="1602433"/>
                  <a:pt x="4208083" y="1602433"/>
                </a:cubicBezTo>
                <a:cubicBezTo>
                  <a:pt x="4206551" y="1602433"/>
                  <a:pt x="4205314" y="1602360"/>
                  <a:pt x="4204372" y="1602213"/>
                </a:cubicBezTo>
                <a:cubicBezTo>
                  <a:pt x="4203429" y="1602065"/>
                  <a:pt x="4202663" y="1601889"/>
                  <a:pt x="4202074" y="1601683"/>
                </a:cubicBezTo>
                <a:cubicBezTo>
                  <a:pt x="4201485" y="1601476"/>
                  <a:pt x="4201072" y="1601197"/>
                  <a:pt x="4200837" y="1600844"/>
                </a:cubicBezTo>
                <a:cubicBezTo>
                  <a:pt x="4200601" y="1600490"/>
                  <a:pt x="4200483" y="1600077"/>
                  <a:pt x="4200483" y="1599606"/>
                </a:cubicBezTo>
                <a:lnTo>
                  <a:pt x="4200483" y="1548883"/>
                </a:lnTo>
                <a:lnTo>
                  <a:pt x="4148435" y="1548883"/>
                </a:lnTo>
                <a:lnTo>
                  <a:pt x="4148435" y="1599606"/>
                </a:lnTo>
                <a:cubicBezTo>
                  <a:pt x="4148435" y="1600077"/>
                  <a:pt x="4148317" y="1600490"/>
                  <a:pt x="4148082" y="1600844"/>
                </a:cubicBezTo>
                <a:cubicBezTo>
                  <a:pt x="4147846" y="1601197"/>
                  <a:pt x="4147434" y="1601476"/>
                  <a:pt x="4146845" y="1601683"/>
                </a:cubicBezTo>
                <a:cubicBezTo>
                  <a:pt x="4146256" y="1601889"/>
                  <a:pt x="4145475" y="1602065"/>
                  <a:pt x="4144503" y="1602213"/>
                </a:cubicBezTo>
                <a:cubicBezTo>
                  <a:pt x="4143531" y="1602360"/>
                  <a:pt x="4142309" y="1602433"/>
                  <a:pt x="4140836" y="1602433"/>
                </a:cubicBezTo>
                <a:cubicBezTo>
                  <a:pt x="4139422" y="1602433"/>
                  <a:pt x="4138214" y="1602360"/>
                  <a:pt x="4137213" y="1602213"/>
                </a:cubicBezTo>
                <a:cubicBezTo>
                  <a:pt x="4136211" y="1602065"/>
                  <a:pt x="4135416" y="1601889"/>
                  <a:pt x="4134827" y="1601683"/>
                </a:cubicBezTo>
                <a:cubicBezTo>
                  <a:pt x="4134238" y="1601476"/>
                  <a:pt x="4133825" y="1601197"/>
                  <a:pt x="4133590" y="1600844"/>
                </a:cubicBezTo>
                <a:cubicBezTo>
                  <a:pt x="4133354" y="1600490"/>
                  <a:pt x="4133236" y="1600077"/>
                  <a:pt x="4133236" y="1599606"/>
                </a:cubicBezTo>
                <a:lnTo>
                  <a:pt x="4133236" y="1489854"/>
                </a:lnTo>
                <a:cubicBezTo>
                  <a:pt x="4133236" y="1489383"/>
                  <a:pt x="4133354" y="1488971"/>
                  <a:pt x="4133590" y="1488617"/>
                </a:cubicBezTo>
                <a:cubicBezTo>
                  <a:pt x="4133825" y="1488264"/>
                  <a:pt x="4134238" y="1487984"/>
                  <a:pt x="4134827" y="1487778"/>
                </a:cubicBezTo>
                <a:cubicBezTo>
                  <a:pt x="4135416" y="1487572"/>
                  <a:pt x="4136211" y="1487395"/>
                  <a:pt x="4137213" y="1487248"/>
                </a:cubicBezTo>
                <a:cubicBezTo>
                  <a:pt x="4138214" y="1487101"/>
                  <a:pt x="4139422" y="1487026"/>
                  <a:pt x="4140836" y="1487026"/>
                </a:cubicBezTo>
                <a:close/>
                <a:moveTo>
                  <a:pt x="3890251" y="1487026"/>
                </a:moveTo>
                <a:cubicBezTo>
                  <a:pt x="3892019" y="1487026"/>
                  <a:pt x="3893447" y="1487086"/>
                  <a:pt x="3894537" y="1487204"/>
                </a:cubicBezTo>
                <a:cubicBezTo>
                  <a:pt x="3895627" y="1487321"/>
                  <a:pt x="3896496" y="1487483"/>
                  <a:pt x="3897144" y="1487689"/>
                </a:cubicBezTo>
                <a:cubicBezTo>
                  <a:pt x="3897792" y="1487896"/>
                  <a:pt x="3898278" y="1488190"/>
                  <a:pt x="3898602" y="1488573"/>
                </a:cubicBezTo>
                <a:cubicBezTo>
                  <a:pt x="3898926" y="1488956"/>
                  <a:pt x="3899235" y="1489442"/>
                  <a:pt x="3899530" y="1490031"/>
                </a:cubicBezTo>
                <a:lnTo>
                  <a:pt x="3915347" y="1522904"/>
                </a:lnTo>
                <a:cubicBezTo>
                  <a:pt x="3916816" y="1526026"/>
                  <a:pt x="3918281" y="1529296"/>
                  <a:pt x="3919746" y="1532712"/>
                </a:cubicBezTo>
                <a:cubicBezTo>
                  <a:pt x="3921210" y="1536130"/>
                  <a:pt x="3922703" y="1539576"/>
                  <a:pt x="3924227" y="1543052"/>
                </a:cubicBezTo>
                <a:lnTo>
                  <a:pt x="3924402" y="1543052"/>
                </a:lnTo>
                <a:cubicBezTo>
                  <a:pt x="3925749" y="1539694"/>
                  <a:pt x="3927140" y="1536350"/>
                  <a:pt x="3928575" y="1533022"/>
                </a:cubicBezTo>
                <a:cubicBezTo>
                  <a:pt x="3930010" y="1529693"/>
                  <a:pt x="3931462" y="1526408"/>
                  <a:pt x="3932932" y="1523169"/>
                </a:cubicBezTo>
                <a:lnTo>
                  <a:pt x="3948838" y="1490120"/>
                </a:lnTo>
                <a:cubicBezTo>
                  <a:pt x="3949015" y="1489530"/>
                  <a:pt x="3949265" y="1489030"/>
                  <a:pt x="3949589" y="1488617"/>
                </a:cubicBezTo>
                <a:cubicBezTo>
                  <a:pt x="3949913" y="1488205"/>
                  <a:pt x="3950355" y="1487896"/>
                  <a:pt x="3950915" y="1487689"/>
                </a:cubicBezTo>
                <a:cubicBezTo>
                  <a:pt x="3951475" y="1487483"/>
                  <a:pt x="3952255" y="1487321"/>
                  <a:pt x="3953257" y="1487204"/>
                </a:cubicBezTo>
                <a:cubicBezTo>
                  <a:pt x="3954258" y="1487086"/>
                  <a:pt x="3955525" y="1487026"/>
                  <a:pt x="3957056" y="1487026"/>
                </a:cubicBezTo>
                <a:cubicBezTo>
                  <a:pt x="3959177" y="1487026"/>
                  <a:pt x="3960841" y="1487101"/>
                  <a:pt x="3962049" y="1487248"/>
                </a:cubicBezTo>
                <a:cubicBezTo>
                  <a:pt x="3963257" y="1487395"/>
                  <a:pt x="3964096" y="1487675"/>
                  <a:pt x="3964568" y="1488087"/>
                </a:cubicBezTo>
                <a:cubicBezTo>
                  <a:pt x="3965039" y="1488500"/>
                  <a:pt x="3965201" y="1489089"/>
                  <a:pt x="3965054" y="1489854"/>
                </a:cubicBezTo>
                <a:cubicBezTo>
                  <a:pt x="3964906" y="1490620"/>
                  <a:pt x="3964509" y="1491651"/>
                  <a:pt x="3963861" y="1492948"/>
                </a:cubicBezTo>
                <a:lnTo>
                  <a:pt x="3931518" y="1557455"/>
                </a:lnTo>
                <a:lnTo>
                  <a:pt x="3931518" y="1599606"/>
                </a:lnTo>
                <a:cubicBezTo>
                  <a:pt x="3931518" y="1600077"/>
                  <a:pt x="3931401" y="1600490"/>
                  <a:pt x="3931167" y="1600844"/>
                </a:cubicBezTo>
                <a:cubicBezTo>
                  <a:pt x="3930933" y="1601197"/>
                  <a:pt x="3930523" y="1601476"/>
                  <a:pt x="3929937" y="1601683"/>
                </a:cubicBezTo>
                <a:cubicBezTo>
                  <a:pt x="3929351" y="1601889"/>
                  <a:pt x="3928560" y="1602065"/>
                  <a:pt x="3927565" y="1602213"/>
                </a:cubicBezTo>
                <a:cubicBezTo>
                  <a:pt x="3926569" y="1602360"/>
                  <a:pt x="3925369" y="1602433"/>
                  <a:pt x="3923963" y="1602433"/>
                </a:cubicBezTo>
                <a:cubicBezTo>
                  <a:pt x="3922499" y="1602433"/>
                  <a:pt x="3921283" y="1602360"/>
                  <a:pt x="3920317" y="1602213"/>
                </a:cubicBezTo>
                <a:cubicBezTo>
                  <a:pt x="3919350" y="1602065"/>
                  <a:pt x="3918559" y="1601889"/>
                  <a:pt x="3917945" y="1601683"/>
                </a:cubicBezTo>
                <a:cubicBezTo>
                  <a:pt x="3917330" y="1601476"/>
                  <a:pt x="3916905" y="1601197"/>
                  <a:pt x="3916671" y="1600844"/>
                </a:cubicBezTo>
                <a:cubicBezTo>
                  <a:pt x="3916437" y="1600490"/>
                  <a:pt x="3916319" y="1600077"/>
                  <a:pt x="3916319" y="1599606"/>
                </a:cubicBezTo>
                <a:lnTo>
                  <a:pt x="3916319" y="1557455"/>
                </a:lnTo>
                <a:lnTo>
                  <a:pt x="3883977" y="1492948"/>
                </a:lnTo>
                <a:cubicBezTo>
                  <a:pt x="3883329" y="1491592"/>
                  <a:pt x="3882931" y="1490532"/>
                  <a:pt x="3882784" y="1489766"/>
                </a:cubicBezTo>
                <a:cubicBezTo>
                  <a:pt x="3882637" y="1489000"/>
                  <a:pt x="3882784" y="1488412"/>
                  <a:pt x="3883226" y="1487999"/>
                </a:cubicBezTo>
                <a:cubicBezTo>
                  <a:pt x="3883668" y="1487586"/>
                  <a:pt x="3884463" y="1487321"/>
                  <a:pt x="3885612" y="1487204"/>
                </a:cubicBezTo>
                <a:cubicBezTo>
                  <a:pt x="3886761" y="1487086"/>
                  <a:pt x="3888307" y="1487026"/>
                  <a:pt x="3890251" y="1487026"/>
                </a:cubicBezTo>
                <a:close/>
                <a:moveTo>
                  <a:pt x="3674161" y="1487026"/>
                </a:moveTo>
                <a:cubicBezTo>
                  <a:pt x="3675634" y="1487026"/>
                  <a:pt x="3676856" y="1487101"/>
                  <a:pt x="3677829" y="1487248"/>
                </a:cubicBezTo>
                <a:cubicBezTo>
                  <a:pt x="3678800" y="1487395"/>
                  <a:pt x="3679581" y="1487572"/>
                  <a:pt x="3680170" y="1487778"/>
                </a:cubicBezTo>
                <a:cubicBezTo>
                  <a:pt x="3680759" y="1487984"/>
                  <a:pt x="3681171" y="1488264"/>
                  <a:pt x="3681407" y="1488617"/>
                </a:cubicBezTo>
                <a:cubicBezTo>
                  <a:pt x="3681643" y="1488971"/>
                  <a:pt x="3681761" y="1489383"/>
                  <a:pt x="3681761" y="1489854"/>
                </a:cubicBezTo>
                <a:lnTo>
                  <a:pt x="3681761" y="1535629"/>
                </a:lnTo>
                <a:lnTo>
                  <a:pt x="3733809" y="1535629"/>
                </a:lnTo>
                <a:lnTo>
                  <a:pt x="3733809" y="1489854"/>
                </a:lnTo>
                <a:cubicBezTo>
                  <a:pt x="3733809" y="1489383"/>
                  <a:pt x="3733927" y="1488971"/>
                  <a:pt x="3734162" y="1488617"/>
                </a:cubicBezTo>
                <a:cubicBezTo>
                  <a:pt x="3734397" y="1488264"/>
                  <a:pt x="3734810" y="1487984"/>
                  <a:pt x="3735400" y="1487778"/>
                </a:cubicBezTo>
                <a:cubicBezTo>
                  <a:pt x="3735988" y="1487572"/>
                  <a:pt x="3736755" y="1487395"/>
                  <a:pt x="3737697" y="1487248"/>
                </a:cubicBezTo>
                <a:cubicBezTo>
                  <a:pt x="3738639" y="1487101"/>
                  <a:pt x="3739877" y="1487026"/>
                  <a:pt x="3741409" y="1487026"/>
                </a:cubicBezTo>
                <a:cubicBezTo>
                  <a:pt x="3742822" y="1487026"/>
                  <a:pt x="3744015" y="1487101"/>
                  <a:pt x="3744937" y="1487248"/>
                </a:cubicBezTo>
                <a:cubicBezTo>
                  <a:pt x="3745909" y="1487395"/>
                  <a:pt x="3746689" y="1487572"/>
                  <a:pt x="3747279" y="1487778"/>
                </a:cubicBezTo>
                <a:cubicBezTo>
                  <a:pt x="3747867" y="1487984"/>
                  <a:pt x="3748280" y="1488264"/>
                  <a:pt x="3748516" y="1488617"/>
                </a:cubicBezTo>
                <a:cubicBezTo>
                  <a:pt x="3748751" y="1488971"/>
                  <a:pt x="3748869" y="1489383"/>
                  <a:pt x="3748869" y="1489854"/>
                </a:cubicBezTo>
                <a:lnTo>
                  <a:pt x="3748869" y="1599606"/>
                </a:lnTo>
                <a:cubicBezTo>
                  <a:pt x="3748869" y="1600077"/>
                  <a:pt x="3748751" y="1600490"/>
                  <a:pt x="3748516" y="1600844"/>
                </a:cubicBezTo>
                <a:cubicBezTo>
                  <a:pt x="3748280" y="1601197"/>
                  <a:pt x="3747867" y="1601476"/>
                  <a:pt x="3747279" y="1601683"/>
                </a:cubicBezTo>
                <a:cubicBezTo>
                  <a:pt x="3746689" y="1601889"/>
                  <a:pt x="3745909" y="1602065"/>
                  <a:pt x="3744937" y="1602213"/>
                </a:cubicBezTo>
                <a:cubicBezTo>
                  <a:pt x="3744015" y="1602360"/>
                  <a:pt x="3742822" y="1602433"/>
                  <a:pt x="3741409" y="1602433"/>
                </a:cubicBezTo>
                <a:cubicBezTo>
                  <a:pt x="3739877" y="1602433"/>
                  <a:pt x="3738639" y="1602360"/>
                  <a:pt x="3737697" y="1602213"/>
                </a:cubicBezTo>
                <a:cubicBezTo>
                  <a:pt x="3736755" y="1602065"/>
                  <a:pt x="3735988" y="1601889"/>
                  <a:pt x="3735400" y="1601683"/>
                </a:cubicBezTo>
                <a:cubicBezTo>
                  <a:pt x="3734810" y="1601476"/>
                  <a:pt x="3734397" y="1601197"/>
                  <a:pt x="3734162" y="1600844"/>
                </a:cubicBezTo>
                <a:cubicBezTo>
                  <a:pt x="3733927" y="1600490"/>
                  <a:pt x="3733809" y="1600077"/>
                  <a:pt x="3733809" y="1599606"/>
                </a:cubicBezTo>
                <a:lnTo>
                  <a:pt x="3733809" y="1548883"/>
                </a:lnTo>
                <a:lnTo>
                  <a:pt x="3681761" y="1548883"/>
                </a:lnTo>
                <a:lnTo>
                  <a:pt x="3681761" y="1599606"/>
                </a:lnTo>
                <a:cubicBezTo>
                  <a:pt x="3681761" y="1600077"/>
                  <a:pt x="3681643" y="1600490"/>
                  <a:pt x="3681407" y="1600844"/>
                </a:cubicBezTo>
                <a:cubicBezTo>
                  <a:pt x="3681171" y="1601197"/>
                  <a:pt x="3680759" y="1601476"/>
                  <a:pt x="3680170" y="1601683"/>
                </a:cubicBezTo>
                <a:cubicBezTo>
                  <a:pt x="3679581" y="1601889"/>
                  <a:pt x="3678800" y="1602065"/>
                  <a:pt x="3677829" y="1602213"/>
                </a:cubicBezTo>
                <a:cubicBezTo>
                  <a:pt x="3676856" y="1602360"/>
                  <a:pt x="3675634" y="1602433"/>
                  <a:pt x="3674161" y="1602433"/>
                </a:cubicBezTo>
                <a:cubicBezTo>
                  <a:pt x="3672748" y="1602433"/>
                  <a:pt x="3671540" y="1602360"/>
                  <a:pt x="3670539" y="1602213"/>
                </a:cubicBezTo>
                <a:cubicBezTo>
                  <a:pt x="3669537" y="1602065"/>
                  <a:pt x="3668742" y="1601889"/>
                  <a:pt x="3668153" y="1601683"/>
                </a:cubicBezTo>
                <a:cubicBezTo>
                  <a:pt x="3667563" y="1601476"/>
                  <a:pt x="3667151" y="1601197"/>
                  <a:pt x="3666916" y="1600844"/>
                </a:cubicBezTo>
                <a:cubicBezTo>
                  <a:pt x="3666680" y="1600490"/>
                  <a:pt x="3666562" y="1600077"/>
                  <a:pt x="3666562" y="1599606"/>
                </a:cubicBezTo>
                <a:lnTo>
                  <a:pt x="3666562" y="1489854"/>
                </a:lnTo>
                <a:cubicBezTo>
                  <a:pt x="3666562" y="1489383"/>
                  <a:pt x="3666680" y="1488971"/>
                  <a:pt x="3666916" y="1488617"/>
                </a:cubicBezTo>
                <a:cubicBezTo>
                  <a:pt x="3667151" y="1488264"/>
                  <a:pt x="3667563" y="1487984"/>
                  <a:pt x="3668153" y="1487778"/>
                </a:cubicBezTo>
                <a:cubicBezTo>
                  <a:pt x="3668742" y="1487572"/>
                  <a:pt x="3669537" y="1487395"/>
                  <a:pt x="3670539" y="1487248"/>
                </a:cubicBezTo>
                <a:cubicBezTo>
                  <a:pt x="3671540" y="1487101"/>
                  <a:pt x="3672748" y="1487026"/>
                  <a:pt x="3674161" y="1487026"/>
                </a:cubicBezTo>
                <a:close/>
                <a:moveTo>
                  <a:pt x="3423578" y="1487026"/>
                </a:moveTo>
                <a:cubicBezTo>
                  <a:pt x="3425346" y="1487026"/>
                  <a:pt x="3426774" y="1487086"/>
                  <a:pt x="3427864" y="1487204"/>
                </a:cubicBezTo>
                <a:cubicBezTo>
                  <a:pt x="3428954" y="1487321"/>
                  <a:pt x="3429822" y="1487483"/>
                  <a:pt x="3430470" y="1487689"/>
                </a:cubicBezTo>
                <a:cubicBezTo>
                  <a:pt x="3431118" y="1487896"/>
                  <a:pt x="3431604" y="1488190"/>
                  <a:pt x="3431928" y="1488573"/>
                </a:cubicBezTo>
                <a:cubicBezTo>
                  <a:pt x="3432253" y="1488956"/>
                  <a:pt x="3432561" y="1489442"/>
                  <a:pt x="3432857" y="1490031"/>
                </a:cubicBezTo>
                <a:lnTo>
                  <a:pt x="3448674" y="1522904"/>
                </a:lnTo>
                <a:cubicBezTo>
                  <a:pt x="3450143" y="1526026"/>
                  <a:pt x="3451609" y="1529296"/>
                  <a:pt x="3453072" y="1532712"/>
                </a:cubicBezTo>
                <a:cubicBezTo>
                  <a:pt x="3454537" y="1536130"/>
                  <a:pt x="3456030" y="1539576"/>
                  <a:pt x="3457554" y="1543052"/>
                </a:cubicBezTo>
                <a:lnTo>
                  <a:pt x="3457728" y="1543052"/>
                </a:lnTo>
                <a:cubicBezTo>
                  <a:pt x="3459076" y="1539694"/>
                  <a:pt x="3460466" y="1536350"/>
                  <a:pt x="3461902" y="1533022"/>
                </a:cubicBezTo>
                <a:cubicBezTo>
                  <a:pt x="3463336" y="1529693"/>
                  <a:pt x="3464789" y="1526408"/>
                  <a:pt x="3466259" y="1523169"/>
                </a:cubicBezTo>
                <a:lnTo>
                  <a:pt x="3482165" y="1490120"/>
                </a:lnTo>
                <a:cubicBezTo>
                  <a:pt x="3482342" y="1489530"/>
                  <a:pt x="3482592" y="1489030"/>
                  <a:pt x="3482916" y="1488617"/>
                </a:cubicBezTo>
                <a:cubicBezTo>
                  <a:pt x="3483240" y="1488205"/>
                  <a:pt x="3483682" y="1487896"/>
                  <a:pt x="3484242" y="1487689"/>
                </a:cubicBezTo>
                <a:cubicBezTo>
                  <a:pt x="3484802" y="1487483"/>
                  <a:pt x="3485582" y="1487321"/>
                  <a:pt x="3486584" y="1487204"/>
                </a:cubicBezTo>
                <a:cubicBezTo>
                  <a:pt x="3487585" y="1487086"/>
                  <a:pt x="3488852" y="1487026"/>
                  <a:pt x="3490384" y="1487026"/>
                </a:cubicBezTo>
                <a:cubicBezTo>
                  <a:pt x="3492504" y="1487026"/>
                  <a:pt x="3494169" y="1487101"/>
                  <a:pt x="3495376" y="1487248"/>
                </a:cubicBezTo>
                <a:cubicBezTo>
                  <a:pt x="3496584" y="1487395"/>
                  <a:pt x="3497423" y="1487675"/>
                  <a:pt x="3497895" y="1488087"/>
                </a:cubicBezTo>
                <a:cubicBezTo>
                  <a:pt x="3498366" y="1488500"/>
                  <a:pt x="3498528" y="1489089"/>
                  <a:pt x="3498381" y="1489854"/>
                </a:cubicBezTo>
                <a:cubicBezTo>
                  <a:pt x="3498233" y="1490620"/>
                  <a:pt x="3497836" y="1491651"/>
                  <a:pt x="3497188" y="1492948"/>
                </a:cubicBezTo>
                <a:lnTo>
                  <a:pt x="3464845" y="1557455"/>
                </a:lnTo>
                <a:lnTo>
                  <a:pt x="3464845" y="1599606"/>
                </a:lnTo>
                <a:cubicBezTo>
                  <a:pt x="3464845" y="1600077"/>
                  <a:pt x="3464728" y="1600490"/>
                  <a:pt x="3464493" y="1600844"/>
                </a:cubicBezTo>
                <a:cubicBezTo>
                  <a:pt x="3464259" y="1601197"/>
                  <a:pt x="3463849" y="1601476"/>
                  <a:pt x="3463264" y="1601683"/>
                </a:cubicBezTo>
                <a:cubicBezTo>
                  <a:pt x="3462677" y="1601889"/>
                  <a:pt x="3461887" y="1602065"/>
                  <a:pt x="3460892" y="1602213"/>
                </a:cubicBezTo>
                <a:cubicBezTo>
                  <a:pt x="3459896" y="1602360"/>
                  <a:pt x="3458696" y="1602433"/>
                  <a:pt x="3457290" y="1602433"/>
                </a:cubicBezTo>
                <a:cubicBezTo>
                  <a:pt x="3455826" y="1602433"/>
                  <a:pt x="3454611" y="1602360"/>
                  <a:pt x="3453644" y="1602213"/>
                </a:cubicBezTo>
                <a:cubicBezTo>
                  <a:pt x="3452677" y="1602065"/>
                  <a:pt x="3451887" y="1601889"/>
                  <a:pt x="3451272" y="1601683"/>
                </a:cubicBezTo>
                <a:cubicBezTo>
                  <a:pt x="3450656" y="1601476"/>
                  <a:pt x="3450232" y="1601197"/>
                  <a:pt x="3449997" y="1600844"/>
                </a:cubicBezTo>
                <a:cubicBezTo>
                  <a:pt x="3449764" y="1600490"/>
                  <a:pt x="3449646" y="1600077"/>
                  <a:pt x="3449646" y="1599606"/>
                </a:cubicBezTo>
                <a:lnTo>
                  <a:pt x="3449646" y="1557455"/>
                </a:lnTo>
                <a:lnTo>
                  <a:pt x="3417305" y="1492948"/>
                </a:lnTo>
                <a:cubicBezTo>
                  <a:pt x="3416656" y="1491592"/>
                  <a:pt x="3416258" y="1490532"/>
                  <a:pt x="3416111" y="1489766"/>
                </a:cubicBezTo>
                <a:cubicBezTo>
                  <a:pt x="3415964" y="1489000"/>
                  <a:pt x="3416111" y="1488412"/>
                  <a:pt x="3416553" y="1487999"/>
                </a:cubicBezTo>
                <a:cubicBezTo>
                  <a:pt x="3416995" y="1487586"/>
                  <a:pt x="3417790" y="1487321"/>
                  <a:pt x="3418939" y="1487204"/>
                </a:cubicBezTo>
                <a:cubicBezTo>
                  <a:pt x="3420087" y="1487086"/>
                  <a:pt x="3421634" y="1487026"/>
                  <a:pt x="3423578" y="1487026"/>
                </a:cubicBezTo>
                <a:close/>
                <a:moveTo>
                  <a:pt x="3197910" y="1487026"/>
                </a:moveTo>
                <a:cubicBezTo>
                  <a:pt x="3199382" y="1487026"/>
                  <a:pt x="3200605" y="1487101"/>
                  <a:pt x="3201575" y="1487248"/>
                </a:cubicBezTo>
                <a:cubicBezTo>
                  <a:pt x="3202549" y="1487395"/>
                  <a:pt x="3203329" y="1487572"/>
                  <a:pt x="3203918" y="1487778"/>
                </a:cubicBezTo>
                <a:cubicBezTo>
                  <a:pt x="3204508" y="1487984"/>
                  <a:pt x="3204920" y="1488264"/>
                  <a:pt x="3205156" y="1488617"/>
                </a:cubicBezTo>
                <a:cubicBezTo>
                  <a:pt x="3205391" y="1488971"/>
                  <a:pt x="3205509" y="1489383"/>
                  <a:pt x="3205509" y="1489854"/>
                </a:cubicBezTo>
                <a:lnTo>
                  <a:pt x="3205509" y="1535629"/>
                </a:lnTo>
                <a:lnTo>
                  <a:pt x="3257561" y="1535629"/>
                </a:lnTo>
                <a:lnTo>
                  <a:pt x="3257561" y="1489854"/>
                </a:lnTo>
                <a:cubicBezTo>
                  <a:pt x="3257561" y="1489383"/>
                  <a:pt x="3257679" y="1488971"/>
                  <a:pt x="3257913" y="1488617"/>
                </a:cubicBezTo>
                <a:cubicBezTo>
                  <a:pt x="3258150" y="1488264"/>
                  <a:pt x="3258562" y="1487984"/>
                  <a:pt x="3259152" y="1487778"/>
                </a:cubicBezTo>
                <a:cubicBezTo>
                  <a:pt x="3259741" y="1487572"/>
                  <a:pt x="3260507" y="1487395"/>
                  <a:pt x="3261449" y="1487248"/>
                </a:cubicBezTo>
                <a:cubicBezTo>
                  <a:pt x="3262391" y="1487101"/>
                  <a:pt x="3263628" y="1487026"/>
                  <a:pt x="3265160" y="1487026"/>
                </a:cubicBezTo>
                <a:cubicBezTo>
                  <a:pt x="3266575" y="1487026"/>
                  <a:pt x="3267768" y="1487101"/>
                  <a:pt x="3268739" y="1487248"/>
                </a:cubicBezTo>
                <a:cubicBezTo>
                  <a:pt x="3269712" y="1487395"/>
                  <a:pt x="3270492" y="1487572"/>
                  <a:pt x="3271081" y="1487778"/>
                </a:cubicBezTo>
                <a:cubicBezTo>
                  <a:pt x="3271670" y="1487984"/>
                  <a:pt x="3272083" y="1488264"/>
                  <a:pt x="3272318" y="1488617"/>
                </a:cubicBezTo>
                <a:cubicBezTo>
                  <a:pt x="3272554" y="1488971"/>
                  <a:pt x="3272672" y="1489383"/>
                  <a:pt x="3272672" y="1489854"/>
                </a:cubicBezTo>
                <a:lnTo>
                  <a:pt x="3272672" y="1599606"/>
                </a:lnTo>
                <a:cubicBezTo>
                  <a:pt x="3272672" y="1600077"/>
                  <a:pt x="3272554" y="1600490"/>
                  <a:pt x="3272318" y="1600844"/>
                </a:cubicBezTo>
                <a:cubicBezTo>
                  <a:pt x="3272083" y="1601197"/>
                  <a:pt x="3271670" y="1601476"/>
                  <a:pt x="3271081" y="1601683"/>
                </a:cubicBezTo>
                <a:cubicBezTo>
                  <a:pt x="3270492" y="1601889"/>
                  <a:pt x="3269712" y="1602065"/>
                  <a:pt x="3268739" y="1602213"/>
                </a:cubicBezTo>
                <a:cubicBezTo>
                  <a:pt x="3267768" y="1602360"/>
                  <a:pt x="3266575" y="1602433"/>
                  <a:pt x="3265160" y="1602433"/>
                </a:cubicBezTo>
                <a:cubicBezTo>
                  <a:pt x="3263628" y="1602433"/>
                  <a:pt x="3262391" y="1602360"/>
                  <a:pt x="3261449" y="1602213"/>
                </a:cubicBezTo>
                <a:cubicBezTo>
                  <a:pt x="3260507" y="1602065"/>
                  <a:pt x="3259741" y="1601889"/>
                  <a:pt x="3259152" y="1601683"/>
                </a:cubicBezTo>
                <a:cubicBezTo>
                  <a:pt x="3258562" y="1601476"/>
                  <a:pt x="3258150" y="1601197"/>
                  <a:pt x="3257913" y="1600844"/>
                </a:cubicBezTo>
                <a:cubicBezTo>
                  <a:pt x="3257679" y="1600490"/>
                  <a:pt x="3257561" y="1600077"/>
                  <a:pt x="3257561" y="1599606"/>
                </a:cubicBezTo>
                <a:lnTo>
                  <a:pt x="3257561" y="1548883"/>
                </a:lnTo>
                <a:lnTo>
                  <a:pt x="3205509" y="1548883"/>
                </a:lnTo>
                <a:lnTo>
                  <a:pt x="3205509" y="1599606"/>
                </a:lnTo>
                <a:cubicBezTo>
                  <a:pt x="3205509" y="1600077"/>
                  <a:pt x="3205391" y="1600490"/>
                  <a:pt x="3205156" y="1600844"/>
                </a:cubicBezTo>
                <a:cubicBezTo>
                  <a:pt x="3204920" y="1601197"/>
                  <a:pt x="3204508" y="1601476"/>
                  <a:pt x="3203918" y="1601683"/>
                </a:cubicBezTo>
                <a:cubicBezTo>
                  <a:pt x="3203329" y="1601889"/>
                  <a:pt x="3202549" y="1602065"/>
                  <a:pt x="3201575" y="1602213"/>
                </a:cubicBezTo>
                <a:cubicBezTo>
                  <a:pt x="3200605" y="1602360"/>
                  <a:pt x="3199382" y="1602433"/>
                  <a:pt x="3197910" y="1602433"/>
                </a:cubicBezTo>
                <a:cubicBezTo>
                  <a:pt x="3196496" y="1602433"/>
                  <a:pt x="3195287" y="1602360"/>
                  <a:pt x="3194287" y="1602213"/>
                </a:cubicBezTo>
                <a:cubicBezTo>
                  <a:pt x="3193284" y="1602065"/>
                  <a:pt x="3192489" y="1601889"/>
                  <a:pt x="3191902" y="1601683"/>
                </a:cubicBezTo>
                <a:cubicBezTo>
                  <a:pt x="3191312" y="1601476"/>
                  <a:pt x="3190900" y="1601197"/>
                  <a:pt x="3190665" y="1600844"/>
                </a:cubicBezTo>
                <a:cubicBezTo>
                  <a:pt x="3190428" y="1600490"/>
                  <a:pt x="3190312" y="1600077"/>
                  <a:pt x="3190312" y="1599606"/>
                </a:cubicBezTo>
                <a:lnTo>
                  <a:pt x="3190312" y="1489854"/>
                </a:lnTo>
                <a:cubicBezTo>
                  <a:pt x="3190312" y="1489383"/>
                  <a:pt x="3190428" y="1488971"/>
                  <a:pt x="3190665" y="1488617"/>
                </a:cubicBezTo>
                <a:cubicBezTo>
                  <a:pt x="3190900" y="1488264"/>
                  <a:pt x="3191312" y="1487984"/>
                  <a:pt x="3191902" y="1487778"/>
                </a:cubicBezTo>
                <a:cubicBezTo>
                  <a:pt x="3192489" y="1487572"/>
                  <a:pt x="3193284" y="1487395"/>
                  <a:pt x="3194287" y="1487248"/>
                </a:cubicBezTo>
                <a:cubicBezTo>
                  <a:pt x="3195287" y="1487101"/>
                  <a:pt x="3196496" y="1487026"/>
                  <a:pt x="3197910" y="1487026"/>
                </a:cubicBezTo>
                <a:close/>
                <a:moveTo>
                  <a:pt x="2947320" y="1487026"/>
                </a:moveTo>
                <a:cubicBezTo>
                  <a:pt x="2949088" y="1487026"/>
                  <a:pt x="2950517" y="1487086"/>
                  <a:pt x="2951607" y="1487204"/>
                </a:cubicBezTo>
                <a:cubicBezTo>
                  <a:pt x="2952698" y="1487321"/>
                  <a:pt x="2953565" y="1487483"/>
                  <a:pt x="2954213" y="1487689"/>
                </a:cubicBezTo>
                <a:cubicBezTo>
                  <a:pt x="2954862" y="1487896"/>
                  <a:pt x="2955347" y="1488190"/>
                  <a:pt x="2955671" y="1488573"/>
                </a:cubicBezTo>
                <a:cubicBezTo>
                  <a:pt x="2955995" y="1488956"/>
                  <a:pt x="2956305" y="1489442"/>
                  <a:pt x="2956600" y="1490031"/>
                </a:cubicBezTo>
                <a:lnTo>
                  <a:pt x="2972419" y="1522904"/>
                </a:lnTo>
                <a:cubicBezTo>
                  <a:pt x="2973887" y="1526026"/>
                  <a:pt x="2975354" y="1529296"/>
                  <a:pt x="2976817" y="1532712"/>
                </a:cubicBezTo>
                <a:cubicBezTo>
                  <a:pt x="2978281" y="1536130"/>
                  <a:pt x="2979776" y="1539576"/>
                  <a:pt x="2981300" y="1543052"/>
                </a:cubicBezTo>
                <a:lnTo>
                  <a:pt x="2981472" y="1543052"/>
                </a:lnTo>
                <a:cubicBezTo>
                  <a:pt x="2982822" y="1539694"/>
                  <a:pt x="2984211" y="1536350"/>
                  <a:pt x="2985647" y="1533022"/>
                </a:cubicBezTo>
                <a:cubicBezTo>
                  <a:pt x="2987084" y="1529693"/>
                  <a:pt x="2988535" y="1526408"/>
                  <a:pt x="2990005" y="1523169"/>
                </a:cubicBezTo>
                <a:lnTo>
                  <a:pt x="3005910" y="1490120"/>
                </a:lnTo>
                <a:cubicBezTo>
                  <a:pt x="3006087" y="1489530"/>
                  <a:pt x="3006337" y="1489030"/>
                  <a:pt x="3006662" y="1488617"/>
                </a:cubicBezTo>
                <a:cubicBezTo>
                  <a:pt x="3006985" y="1488205"/>
                  <a:pt x="3007428" y="1487896"/>
                  <a:pt x="3007987" y="1487689"/>
                </a:cubicBezTo>
                <a:cubicBezTo>
                  <a:pt x="3008548" y="1487483"/>
                  <a:pt x="3009328" y="1487321"/>
                  <a:pt x="3010328" y="1487204"/>
                </a:cubicBezTo>
                <a:cubicBezTo>
                  <a:pt x="3011329" y="1487086"/>
                  <a:pt x="3012597" y="1487026"/>
                  <a:pt x="3014129" y="1487026"/>
                </a:cubicBezTo>
                <a:cubicBezTo>
                  <a:pt x="3016250" y="1487026"/>
                  <a:pt x="3017915" y="1487101"/>
                  <a:pt x="3019123" y="1487248"/>
                </a:cubicBezTo>
                <a:cubicBezTo>
                  <a:pt x="3020331" y="1487395"/>
                  <a:pt x="3021171" y="1487675"/>
                  <a:pt x="3021642" y="1488087"/>
                </a:cubicBezTo>
                <a:cubicBezTo>
                  <a:pt x="3022112" y="1488500"/>
                  <a:pt x="3022275" y="1489089"/>
                  <a:pt x="3022127" y="1489854"/>
                </a:cubicBezTo>
                <a:cubicBezTo>
                  <a:pt x="3021980" y="1490620"/>
                  <a:pt x="3021582" y="1491651"/>
                  <a:pt x="3020933" y="1492948"/>
                </a:cubicBezTo>
                <a:lnTo>
                  <a:pt x="2988590" y="1557455"/>
                </a:lnTo>
                <a:lnTo>
                  <a:pt x="2988590" y="1599606"/>
                </a:lnTo>
                <a:cubicBezTo>
                  <a:pt x="2988590" y="1600077"/>
                  <a:pt x="2988473" y="1600490"/>
                  <a:pt x="2988240" y="1600844"/>
                </a:cubicBezTo>
                <a:cubicBezTo>
                  <a:pt x="2988005" y="1601197"/>
                  <a:pt x="2987596" y="1601476"/>
                  <a:pt x="2987007" y="1601683"/>
                </a:cubicBezTo>
                <a:cubicBezTo>
                  <a:pt x="2986422" y="1601889"/>
                  <a:pt x="2985631" y="1602065"/>
                  <a:pt x="2984636" y="1602213"/>
                </a:cubicBezTo>
                <a:cubicBezTo>
                  <a:pt x="2983641" y="1602360"/>
                  <a:pt x="2982440" y="1602433"/>
                  <a:pt x="2981036" y="1602433"/>
                </a:cubicBezTo>
                <a:cubicBezTo>
                  <a:pt x="2979572" y="1602433"/>
                  <a:pt x="2978354" y="1602360"/>
                  <a:pt x="2977390" y="1602213"/>
                </a:cubicBezTo>
                <a:cubicBezTo>
                  <a:pt x="2976422" y="1602065"/>
                  <a:pt x="2975631" y="1601889"/>
                  <a:pt x="2975016" y="1601683"/>
                </a:cubicBezTo>
                <a:cubicBezTo>
                  <a:pt x="2974401" y="1601476"/>
                  <a:pt x="2973976" y="1601197"/>
                  <a:pt x="2973743" y="1600844"/>
                </a:cubicBezTo>
                <a:cubicBezTo>
                  <a:pt x="2973509" y="1600490"/>
                  <a:pt x="2973391" y="1600077"/>
                  <a:pt x="2973391" y="1599606"/>
                </a:cubicBezTo>
                <a:lnTo>
                  <a:pt x="2973391" y="1557455"/>
                </a:lnTo>
                <a:lnTo>
                  <a:pt x="2941047" y="1492948"/>
                </a:lnTo>
                <a:cubicBezTo>
                  <a:pt x="2940398" y="1491592"/>
                  <a:pt x="2940000" y="1490532"/>
                  <a:pt x="2939854" y="1489766"/>
                </a:cubicBezTo>
                <a:cubicBezTo>
                  <a:pt x="2939706" y="1489000"/>
                  <a:pt x="2939854" y="1488412"/>
                  <a:pt x="2940295" y="1487999"/>
                </a:cubicBezTo>
                <a:cubicBezTo>
                  <a:pt x="2940737" y="1487586"/>
                  <a:pt x="2941532" y="1487321"/>
                  <a:pt x="2942682" y="1487204"/>
                </a:cubicBezTo>
                <a:cubicBezTo>
                  <a:pt x="2943830" y="1487086"/>
                  <a:pt x="2945377" y="1487026"/>
                  <a:pt x="2947320" y="1487026"/>
                </a:cubicBezTo>
                <a:close/>
                <a:moveTo>
                  <a:pt x="2731191" y="1487026"/>
                </a:moveTo>
                <a:cubicBezTo>
                  <a:pt x="2732663" y="1487026"/>
                  <a:pt x="2733886" y="1487101"/>
                  <a:pt x="2734858" y="1487248"/>
                </a:cubicBezTo>
                <a:cubicBezTo>
                  <a:pt x="2735828" y="1487395"/>
                  <a:pt x="2736608" y="1487572"/>
                  <a:pt x="2737198" y="1487778"/>
                </a:cubicBezTo>
                <a:cubicBezTo>
                  <a:pt x="2737789" y="1487984"/>
                  <a:pt x="2738199" y="1488264"/>
                  <a:pt x="2738436" y="1488617"/>
                </a:cubicBezTo>
                <a:cubicBezTo>
                  <a:pt x="2738671" y="1488971"/>
                  <a:pt x="2738788" y="1489383"/>
                  <a:pt x="2738788" y="1489854"/>
                </a:cubicBezTo>
                <a:lnTo>
                  <a:pt x="2738788" y="1535629"/>
                </a:lnTo>
                <a:lnTo>
                  <a:pt x="2790831" y="1535629"/>
                </a:lnTo>
                <a:lnTo>
                  <a:pt x="2790831" y="1489854"/>
                </a:lnTo>
                <a:cubicBezTo>
                  <a:pt x="2790831" y="1489383"/>
                  <a:pt x="2790948" y="1488971"/>
                  <a:pt x="2791184" y="1488617"/>
                </a:cubicBezTo>
                <a:cubicBezTo>
                  <a:pt x="2791419" y="1488264"/>
                  <a:pt x="2791832" y="1487984"/>
                  <a:pt x="2792421" y="1487778"/>
                </a:cubicBezTo>
                <a:cubicBezTo>
                  <a:pt x="2793010" y="1487572"/>
                  <a:pt x="2793776" y="1487395"/>
                  <a:pt x="2794719" y="1487248"/>
                </a:cubicBezTo>
                <a:cubicBezTo>
                  <a:pt x="2795661" y="1487101"/>
                  <a:pt x="2796898" y="1487026"/>
                  <a:pt x="2798430" y="1487026"/>
                </a:cubicBezTo>
                <a:cubicBezTo>
                  <a:pt x="2799844" y="1487026"/>
                  <a:pt x="2801037" y="1487101"/>
                  <a:pt x="2802009" y="1487248"/>
                </a:cubicBezTo>
                <a:cubicBezTo>
                  <a:pt x="2802981" y="1487395"/>
                  <a:pt x="2803761" y="1487572"/>
                  <a:pt x="2804351" y="1487778"/>
                </a:cubicBezTo>
                <a:cubicBezTo>
                  <a:pt x="2804939" y="1487984"/>
                  <a:pt x="2805352" y="1488264"/>
                  <a:pt x="2805588" y="1488617"/>
                </a:cubicBezTo>
                <a:cubicBezTo>
                  <a:pt x="2805823" y="1488971"/>
                  <a:pt x="2805942" y="1489383"/>
                  <a:pt x="2805942" y="1489854"/>
                </a:cubicBezTo>
                <a:lnTo>
                  <a:pt x="2805942" y="1599606"/>
                </a:lnTo>
                <a:cubicBezTo>
                  <a:pt x="2805942" y="1600077"/>
                  <a:pt x="2805823" y="1600490"/>
                  <a:pt x="2805588" y="1600844"/>
                </a:cubicBezTo>
                <a:cubicBezTo>
                  <a:pt x="2805352" y="1601197"/>
                  <a:pt x="2804939" y="1601476"/>
                  <a:pt x="2804351" y="1601683"/>
                </a:cubicBezTo>
                <a:cubicBezTo>
                  <a:pt x="2803761" y="1601889"/>
                  <a:pt x="2802981" y="1602065"/>
                  <a:pt x="2802009" y="1602213"/>
                </a:cubicBezTo>
                <a:cubicBezTo>
                  <a:pt x="2801037" y="1602360"/>
                  <a:pt x="2799844" y="1602433"/>
                  <a:pt x="2798430" y="1602433"/>
                </a:cubicBezTo>
                <a:cubicBezTo>
                  <a:pt x="2796898" y="1602433"/>
                  <a:pt x="2795661" y="1602360"/>
                  <a:pt x="2794719" y="1602213"/>
                </a:cubicBezTo>
                <a:cubicBezTo>
                  <a:pt x="2793776" y="1602065"/>
                  <a:pt x="2793010" y="1601889"/>
                  <a:pt x="2792421" y="1601683"/>
                </a:cubicBezTo>
                <a:cubicBezTo>
                  <a:pt x="2791832" y="1601476"/>
                  <a:pt x="2791419" y="1601197"/>
                  <a:pt x="2791184" y="1600844"/>
                </a:cubicBezTo>
                <a:cubicBezTo>
                  <a:pt x="2790948" y="1600490"/>
                  <a:pt x="2790831" y="1600077"/>
                  <a:pt x="2790831" y="1599606"/>
                </a:cubicBezTo>
                <a:lnTo>
                  <a:pt x="2790831" y="1548883"/>
                </a:lnTo>
                <a:lnTo>
                  <a:pt x="2738788" y="1548883"/>
                </a:lnTo>
                <a:lnTo>
                  <a:pt x="2738788" y="1599606"/>
                </a:lnTo>
                <a:cubicBezTo>
                  <a:pt x="2738788" y="1600077"/>
                  <a:pt x="2738671" y="1600490"/>
                  <a:pt x="2738436" y="1600844"/>
                </a:cubicBezTo>
                <a:cubicBezTo>
                  <a:pt x="2738199" y="1601197"/>
                  <a:pt x="2737789" y="1601476"/>
                  <a:pt x="2737198" y="1601683"/>
                </a:cubicBezTo>
                <a:cubicBezTo>
                  <a:pt x="2736608" y="1601889"/>
                  <a:pt x="2735828" y="1602065"/>
                  <a:pt x="2734858" y="1602213"/>
                </a:cubicBezTo>
                <a:cubicBezTo>
                  <a:pt x="2733886" y="1602360"/>
                  <a:pt x="2732663" y="1602433"/>
                  <a:pt x="2731191" y="1602433"/>
                </a:cubicBezTo>
                <a:cubicBezTo>
                  <a:pt x="2729776" y="1602433"/>
                  <a:pt x="2728568" y="1602360"/>
                  <a:pt x="2727568" y="1602213"/>
                </a:cubicBezTo>
                <a:cubicBezTo>
                  <a:pt x="2726566" y="1602065"/>
                  <a:pt x="2725771" y="1601889"/>
                  <a:pt x="2725183" y="1601683"/>
                </a:cubicBezTo>
                <a:cubicBezTo>
                  <a:pt x="2724593" y="1601476"/>
                  <a:pt x="2724181" y="1601197"/>
                  <a:pt x="2723944" y="1600844"/>
                </a:cubicBezTo>
                <a:cubicBezTo>
                  <a:pt x="2723709" y="1600490"/>
                  <a:pt x="2723592" y="1600077"/>
                  <a:pt x="2723592" y="1599606"/>
                </a:cubicBezTo>
                <a:lnTo>
                  <a:pt x="2723592" y="1489854"/>
                </a:lnTo>
                <a:cubicBezTo>
                  <a:pt x="2723592" y="1489383"/>
                  <a:pt x="2723709" y="1488971"/>
                  <a:pt x="2723944" y="1488617"/>
                </a:cubicBezTo>
                <a:cubicBezTo>
                  <a:pt x="2724181" y="1488264"/>
                  <a:pt x="2724593" y="1487984"/>
                  <a:pt x="2725183" y="1487778"/>
                </a:cubicBezTo>
                <a:cubicBezTo>
                  <a:pt x="2725771" y="1487572"/>
                  <a:pt x="2726566" y="1487395"/>
                  <a:pt x="2727568" y="1487248"/>
                </a:cubicBezTo>
                <a:cubicBezTo>
                  <a:pt x="2728568" y="1487101"/>
                  <a:pt x="2729776" y="1487026"/>
                  <a:pt x="2731191" y="1487026"/>
                </a:cubicBezTo>
                <a:close/>
                <a:moveTo>
                  <a:pt x="2480601" y="1487026"/>
                </a:moveTo>
                <a:cubicBezTo>
                  <a:pt x="2482369" y="1487026"/>
                  <a:pt x="2483797" y="1487086"/>
                  <a:pt x="2484887" y="1487204"/>
                </a:cubicBezTo>
                <a:cubicBezTo>
                  <a:pt x="2485977" y="1487321"/>
                  <a:pt x="2486846" y="1487483"/>
                  <a:pt x="2487493" y="1487689"/>
                </a:cubicBezTo>
                <a:cubicBezTo>
                  <a:pt x="2488142" y="1487896"/>
                  <a:pt x="2488627" y="1488190"/>
                  <a:pt x="2488952" y="1488573"/>
                </a:cubicBezTo>
                <a:cubicBezTo>
                  <a:pt x="2489275" y="1488956"/>
                  <a:pt x="2489584" y="1489442"/>
                  <a:pt x="2489880" y="1490031"/>
                </a:cubicBezTo>
                <a:lnTo>
                  <a:pt x="2505698" y="1522904"/>
                </a:lnTo>
                <a:cubicBezTo>
                  <a:pt x="2507166" y="1526026"/>
                  <a:pt x="2508633" y="1529296"/>
                  <a:pt x="2510097" y="1532712"/>
                </a:cubicBezTo>
                <a:cubicBezTo>
                  <a:pt x="2511561" y="1536130"/>
                  <a:pt x="2513055" y="1539576"/>
                  <a:pt x="2514578" y="1543052"/>
                </a:cubicBezTo>
                <a:lnTo>
                  <a:pt x="2514754" y="1543052"/>
                </a:lnTo>
                <a:cubicBezTo>
                  <a:pt x="2516099" y="1539694"/>
                  <a:pt x="2517492" y="1536350"/>
                  <a:pt x="2518926" y="1533022"/>
                </a:cubicBezTo>
                <a:cubicBezTo>
                  <a:pt x="2520361" y="1529693"/>
                  <a:pt x="2521814" y="1526408"/>
                  <a:pt x="2523284" y="1523169"/>
                </a:cubicBezTo>
                <a:lnTo>
                  <a:pt x="2539191" y="1490120"/>
                </a:lnTo>
                <a:cubicBezTo>
                  <a:pt x="2539369" y="1489530"/>
                  <a:pt x="2539619" y="1489030"/>
                  <a:pt x="2539943" y="1488617"/>
                </a:cubicBezTo>
                <a:cubicBezTo>
                  <a:pt x="2540266" y="1488205"/>
                  <a:pt x="2540709" y="1487896"/>
                  <a:pt x="2541268" y="1487689"/>
                </a:cubicBezTo>
                <a:cubicBezTo>
                  <a:pt x="2541827" y="1487483"/>
                  <a:pt x="2542608" y="1487321"/>
                  <a:pt x="2543610" y="1487204"/>
                </a:cubicBezTo>
                <a:cubicBezTo>
                  <a:pt x="2544612" y="1487086"/>
                  <a:pt x="2545878" y="1487026"/>
                  <a:pt x="2547410" y="1487026"/>
                </a:cubicBezTo>
                <a:cubicBezTo>
                  <a:pt x="2549531" y="1487026"/>
                  <a:pt x="2551195" y="1487101"/>
                  <a:pt x="2552402" y="1487248"/>
                </a:cubicBezTo>
                <a:cubicBezTo>
                  <a:pt x="2553611" y="1487395"/>
                  <a:pt x="2554450" y="1487675"/>
                  <a:pt x="2554921" y="1488087"/>
                </a:cubicBezTo>
                <a:cubicBezTo>
                  <a:pt x="2555391" y="1488500"/>
                  <a:pt x="2555554" y="1489089"/>
                  <a:pt x="2555407" y="1489854"/>
                </a:cubicBezTo>
                <a:cubicBezTo>
                  <a:pt x="2555260" y="1490620"/>
                  <a:pt x="2554862" y="1491651"/>
                  <a:pt x="2554214" y="1492948"/>
                </a:cubicBezTo>
                <a:lnTo>
                  <a:pt x="2521870" y="1557455"/>
                </a:lnTo>
                <a:lnTo>
                  <a:pt x="2521870" y="1599606"/>
                </a:lnTo>
                <a:cubicBezTo>
                  <a:pt x="2521870" y="1600077"/>
                  <a:pt x="2521753" y="1600490"/>
                  <a:pt x="2521519" y="1600844"/>
                </a:cubicBezTo>
                <a:cubicBezTo>
                  <a:pt x="2521284" y="1601197"/>
                  <a:pt x="2520875" y="1601476"/>
                  <a:pt x="2520289" y="1601683"/>
                </a:cubicBezTo>
                <a:cubicBezTo>
                  <a:pt x="2519703" y="1601889"/>
                  <a:pt x="2518912" y="1602065"/>
                  <a:pt x="2517917" y="1602213"/>
                </a:cubicBezTo>
                <a:cubicBezTo>
                  <a:pt x="2516921" y="1602360"/>
                  <a:pt x="2515721" y="1602433"/>
                  <a:pt x="2514315" y="1602433"/>
                </a:cubicBezTo>
                <a:cubicBezTo>
                  <a:pt x="2512849" y="1602433"/>
                  <a:pt x="2511634" y="1602360"/>
                  <a:pt x="2510668" y="1602213"/>
                </a:cubicBezTo>
                <a:cubicBezTo>
                  <a:pt x="2509701" y="1602065"/>
                  <a:pt x="2508910" y="1601889"/>
                  <a:pt x="2508295" y="1601683"/>
                </a:cubicBezTo>
                <a:cubicBezTo>
                  <a:pt x="2507680" y="1601476"/>
                  <a:pt x="2507256" y="1601197"/>
                  <a:pt x="2507023" y="1600844"/>
                </a:cubicBezTo>
                <a:cubicBezTo>
                  <a:pt x="2506787" y="1600490"/>
                  <a:pt x="2506671" y="1600077"/>
                  <a:pt x="2506671" y="1599606"/>
                </a:cubicBezTo>
                <a:lnTo>
                  <a:pt x="2506671" y="1557455"/>
                </a:lnTo>
                <a:lnTo>
                  <a:pt x="2474329" y="1492948"/>
                </a:lnTo>
                <a:cubicBezTo>
                  <a:pt x="2473680" y="1491592"/>
                  <a:pt x="2473281" y="1490532"/>
                  <a:pt x="2473135" y="1489766"/>
                </a:cubicBezTo>
                <a:cubicBezTo>
                  <a:pt x="2472986" y="1489000"/>
                  <a:pt x="2473135" y="1488412"/>
                  <a:pt x="2473577" y="1487999"/>
                </a:cubicBezTo>
                <a:cubicBezTo>
                  <a:pt x="2474018" y="1487586"/>
                  <a:pt x="2474813" y="1487321"/>
                  <a:pt x="2475962" y="1487204"/>
                </a:cubicBezTo>
                <a:cubicBezTo>
                  <a:pt x="2477111" y="1487086"/>
                  <a:pt x="2478657" y="1487026"/>
                  <a:pt x="2480601" y="1487026"/>
                </a:cubicBezTo>
                <a:close/>
                <a:moveTo>
                  <a:pt x="2254939" y="1487026"/>
                </a:moveTo>
                <a:cubicBezTo>
                  <a:pt x="2256412" y="1487026"/>
                  <a:pt x="2257634" y="1487101"/>
                  <a:pt x="2258607" y="1487248"/>
                </a:cubicBezTo>
                <a:cubicBezTo>
                  <a:pt x="2259579" y="1487395"/>
                  <a:pt x="2260359" y="1487572"/>
                  <a:pt x="2260948" y="1487778"/>
                </a:cubicBezTo>
                <a:cubicBezTo>
                  <a:pt x="2261536" y="1487984"/>
                  <a:pt x="2261950" y="1488264"/>
                  <a:pt x="2262185" y="1488617"/>
                </a:cubicBezTo>
                <a:cubicBezTo>
                  <a:pt x="2262421" y="1488971"/>
                  <a:pt x="2262539" y="1489383"/>
                  <a:pt x="2262539" y="1489854"/>
                </a:cubicBezTo>
                <a:lnTo>
                  <a:pt x="2262539" y="1535629"/>
                </a:lnTo>
                <a:lnTo>
                  <a:pt x="2314587" y="1535629"/>
                </a:lnTo>
                <a:lnTo>
                  <a:pt x="2314587" y="1489854"/>
                </a:lnTo>
                <a:cubicBezTo>
                  <a:pt x="2314587" y="1489383"/>
                  <a:pt x="2314705" y="1488971"/>
                  <a:pt x="2314941" y="1488617"/>
                </a:cubicBezTo>
                <a:cubicBezTo>
                  <a:pt x="2315175" y="1488264"/>
                  <a:pt x="2315588" y="1487984"/>
                  <a:pt x="2316177" y="1487778"/>
                </a:cubicBezTo>
                <a:cubicBezTo>
                  <a:pt x="2316766" y="1487572"/>
                  <a:pt x="2317532" y="1487395"/>
                  <a:pt x="2318474" y="1487248"/>
                </a:cubicBezTo>
                <a:cubicBezTo>
                  <a:pt x="2319418" y="1487101"/>
                  <a:pt x="2320654" y="1487026"/>
                  <a:pt x="2322186" y="1487026"/>
                </a:cubicBezTo>
                <a:cubicBezTo>
                  <a:pt x="2323600" y="1487026"/>
                  <a:pt x="2324794" y="1487101"/>
                  <a:pt x="2325765" y="1487248"/>
                </a:cubicBezTo>
                <a:cubicBezTo>
                  <a:pt x="2326737" y="1487395"/>
                  <a:pt x="2327518" y="1487572"/>
                  <a:pt x="2328106" y="1487778"/>
                </a:cubicBezTo>
                <a:cubicBezTo>
                  <a:pt x="2328696" y="1487984"/>
                  <a:pt x="2329108" y="1488264"/>
                  <a:pt x="2329344" y="1488617"/>
                </a:cubicBezTo>
                <a:cubicBezTo>
                  <a:pt x="2329580" y="1488971"/>
                  <a:pt x="2329697" y="1489383"/>
                  <a:pt x="2329697" y="1489854"/>
                </a:cubicBezTo>
                <a:lnTo>
                  <a:pt x="2329697" y="1599606"/>
                </a:lnTo>
                <a:cubicBezTo>
                  <a:pt x="2329697" y="1600077"/>
                  <a:pt x="2329580" y="1600490"/>
                  <a:pt x="2329344" y="1600844"/>
                </a:cubicBezTo>
                <a:cubicBezTo>
                  <a:pt x="2329108" y="1601197"/>
                  <a:pt x="2328696" y="1601476"/>
                  <a:pt x="2328106" y="1601683"/>
                </a:cubicBezTo>
                <a:cubicBezTo>
                  <a:pt x="2327518" y="1601889"/>
                  <a:pt x="2326737" y="1602065"/>
                  <a:pt x="2325765" y="1602213"/>
                </a:cubicBezTo>
                <a:cubicBezTo>
                  <a:pt x="2324794" y="1602360"/>
                  <a:pt x="2323600" y="1602433"/>
                  <a:pt x="2322186" y="1602433"/>
                </a:cubicBezTo>
                <a:cubicBezTo>
                  <a:pt x="2320654" y="1602433"/>
                  <a:pt x="2319418" y="1602360"/>
                  <a:pt x="2318474" y="1602213"/>
                </a:cubicBezTo>
                <a:cubicBezTo>
                  <a:pt x="2317532" y="1602065"/>
                  <a:pt x="2316766" y="1601889"/>
                  <a:pt x="2316177" y="1601683"/>
                </a:cubicBezTo>
                <a:cubicBezTo>
                  <a:pt x="2315588" y="1601476"/>
                  <a:pt x="2315175" y="1601197"/>
                  <a:pt x="2314941" y="1600844"/>
                </a:cubicBezTo>
                <a:cubicBezTo>
                  <a:pt x="2314705" y="1600490"/>
                  <a:pt x="2314587" y="1600077"/>
                  <a:pt x="2314587" y="1599606"/>
                </a:cubicBezTo>
                <a:lnTo>
                  <a:pt x="2314587" y="1548883"/>
                </a:lnTo>
                <a:lnTo>
                  <a:pt x="2262539" y="1548883"/>
                </a:lnTo>
                <a:lnTo>
                  <a:pt x="2262539" y="1599606"/>
                </a:lnTo>
                <a:cubicBezTo>
                  <a:pt x="2262539" y="1600077"/>
                  <a:pt x="2262421" y="1600490"/>
                  <a:pt x="2262185" y="1600844"/>
                </a:cubicBezTo>
                <a:cubicBezTo>
                  <a:pt x="2261950" y="1601197"/>
                  <a:pt x="2261536" y="1601476"/>
                  <a:pt x="2260948" y="1601683"/>
                </a:cubicBezTo>
                <a:cubicBezTo>
                  <a:pt x="2260359" y="1601889"/>
                  <a:pt x="2259579" y="1602065"/>
                  <a:pt x="2258607" y="1602213"/>
                </a:cubicBezTo>
                <a:cubicBezTo>
                  <a:pt x="2257634" y="1602360"/>
                  <a:pt x="2256412" y="1602433"/>
                  <a:pt x="2254939" y="1602433"/>
                </a:cubicBezTo>
                <a:cubicBezTo>
                  <a:pt x="2253526" y="1602433"/>
                  <a:pt x="2252318" y="1602360"/>
                  <a:pt x="2251317" y="1602213"/>
                </a:cubicBezTo>
                <a:cubicBezTo>
                  <a:pt x="2250315" y="1602065"/>
                  <a:pt x="2249520" y="1601889"/>
                  <a:pt x="2248931" y="1601683"/>
                </a:cubicBezTo>
                <a:cubicBezTo>
                  <a:pt x="2248341" y="1601476"/>
                  <a:pt x="2247929" y="1601197"/>
                  <a:pt x="2247693" y="1600844"/>
                </a:cubicBezTo>
                <a:cubicBezTo>
                  <a:pt x="2247458" y="1600490"/>
                  <a:pt x="2247340" y="1600077"/>
                  <a:pt x="2247340" y="1599606"/>
                </a:cubicBezTo>
                <a:lnTo>
                  <a:pt x="2247340" y="1489854"/>
                </a:lnTo>
                <a:cubicBezTo>
                  <a:pt x="2247340" y="1489383"/>
                  <a:pt x="2247458" y="1488971"/>
                  <a:pt x="2247693" y="1488617"/>
                </a:cubicBezTo>
                <a:cubicBezTo>
                  <a:pt x="2247929" y="1488264"/>
                  <a:pt x="2248341" y="1487984"/>
                  <a:pt x="2248931" y="1487778"/>
                </a:cubicBezTo>
                <a:cubicBezTo>
                  <a:pt x="2249520" y="1487572"/>
                  <a:pt x="2250315" y="1487395"/>
                  <a:pt x="2251317" y="1487248"/>
                </a:cubicBezTo>
                <a:cubicBezTo>
                  <a:pt x="2252318" y="1487101"/>
                  <a:pt x="2253526" y="1487026"/>
                  <a:pt x="2254939" y="1487026"/>
                </a:cubicBezTo>
                <a:close/>
                <a:moveTo>
                  <a:pt x="2004353" y="1487026"/>
                </a:moveTo>
                <a:cubicBezTo>
                  <a:pt x="2006120" y="1487026"/>
                  <a:pt x="2007549" y="1487086"/>
                  <a:pt x="2008639" y="1487204"/>
                </a:cubicBezTo>
                <a:cubicBezTo>
                  <a:pt x="2009727" y="1487321"/>
                  <a:pt x="2010597" y="1487483"/>
                  <a:pt x="2011245" y="1487689"/>
                </a:cubicBezTo>
                <a:cubicBezTo>
                  <a:pt x="2011893" y="1487896"/>
                  <a:pt x="2012379" y="1488190"/>
                  <a:pt x="2012703" y="1488573"/>
                </a:cubicBezTo>
                <a:cubicBezTo>
                  <a:pt x="2013027" y="1488956"/>
                  <a:pt x="2013336" y="1489442"/>
                  <a:pt x="2013631" y="1490031"/>
                </a:cubicBezTo>
                <a:lnTo>
                  <a:pt x="2029447" y="1522904"/>
                </a:lnTo>
                <a:cubicBezTo>
                  <a:pt x="2030916" y="1526026"/>
                  <a:pt x="2032381" y="1529296"/>
                  <a:pt x="2033846" y="1532712"/>
                </a:cubicBezTo>
                <a:cubicBezTo>
                  <a:pt x="2035311" y="1536130"/>
                  <a:pt x="2036803" y="1539576"/>
                  <a:pt x="2038327" y="1543052"/>
                </a:cubicBezTo>
                <a:lnTo>
                  <a:pt x="2038502" y="1543052"/>
                </a:lnTo>
                <a:cubicBezTo>
                  <a:pt x="2039849" y="1539694"/>
                  <a:pt x="2041241" y="1536350"/>
                  <a:pt x="2042675" y="1533022"/>
                </a:cubicBezTo>
                <a:cubicBezTo>
                  <a:pt x="2044111" y="1529693"/>
                  <a:pt x="2045563" y="1526408"/>
                  <a:pt x="2047033" y="1523169"/>
                </a:cubicBezTo>
                <a:lnTo>
                  <a:pt x="2062939" y="1490120"/>
                </a:lnTo>
                <a:cubicBezTo>
                  <a:pt x="2063115" y="1489530"/>
                  <a:pt x="2063365" y="1489030"/>
                  <a:pt x="2063690" y="1488617"/>
                </a:cubicBezTo>
                <a:cubicBezTo>
                  <a:pt x="2064014" y="1488205"/>
                  <a:pt x="2064456" y="1487896"/>
                  <a:pt x="2065015" y="1487689"/>
                </a:cubicBezTo>
                <a:cubicBezTo>
                  <a:pt x="2065574" y="1487483"/>
                  <a:pt x="2066356" y="1487321"/>
                  <a:pt x="2067357" y="1487204"/>
                </a:cubicBezTo>
                <a:cubicBezTo>
                  <a:pt x="2068359" y="1487086"/>
                  <a:pt x="2069625" y="1487026"/>
                  <a:pt x="2071157" y="1487026"/>
                </a:cubicBezTo>
                <a:cubicBezTo>
                  <a:pt x="2073278" y="1487026"/>
                  <a:pt x="2074941" y="1487101"/>
                  <a:pt x="2076149" y="1487248"/>
                </a:cubicBezTo>
                <a:cubicBezTo>
                  <a:pt x="2077358" y="1487395"/>
                  <a:pt x="2078197" y="1487675"/>
                  <a:pt x="2078667" y="1488087"/>
                </a:cubicBezTo>
                <a:cubicBezTo>
                  <a:pt x="2079139" y="1488500"/>
                  <a:pt x="2079301" y="1489089"/>
                  <a:pt x="2079154" y="1489854"/>
                </a:cubicBezTo>
                <a:cubicBezTo>
                  <a:pt x="2079007" y="1490620"/>
                  <a:pt x="2078609" y="1491651"/>
                  <a:pt x="2077961" y="1492948"/>
                </a:cubicBezTo>
                <a:lnTo>
                  <a:pt x="2045619" y="1557455"/>
                </a:lnTo>
                <a:lnTo>
                  <a:pt x="2045619" y="1599606"/>
                </a:lnTo>
                <a:cubicBezTo>
                  <a:pt x="2045619" y="1600077"/>
                  <a:pt x="2045502" y="1600490"/>
                  <a:pt x="2045268" y="1600844"/>
                </a:cubicBezTo>
                <a:cubicBezTo>
                  <a:pt x="2045034" y="1601197"/>
                  <a:pt x="2044622" y="1601476"/>
                  <a:pt x="2044037" y="1601683"/>
                </a:cubicBezTo>
                <a:cubicBezTo>
                  <a:pt x="2043451" y="1601889"/>
                  <a:pt x="2042661" y="1602065"/>
                  <a:pt x="2041665" y="1602213"/>
                </a:cubicBezTo>
                <a:cubicBezTo>
                  <a:pt x="2040669" y="1602360"/>
                  <a:pt x="2039469" y="1602433"/>
                  <a:pt x="2038064" y="1602433"/>
                </a:cubicBezTo>
                <a:cubicBezTo>
                  <a:pt x="2036599" y="1602433"/>
                  <a:pt x="2035383" y="1602360"/>
                  <a:pt x="2034417" y="1602213"/>
                </a:cubicBezTo>
                <a:cubicBezTo>
                  <a:pt x="2033451" y="1602065"/>
                  <a:pt x="2032660" y="1601889"/>
                  <a:pt x="2032045" y="1601683"/>
                </a:cubicBezTo>
                <a:cubicBezTo>
                  <a:pt x="2031430" y="1601476"/>
                  <a:pt x="2031006" y="1601197"/>
                  <a:pt x="2030772" y="1600844"/>
                </a:cubicBezTo>
                <a:cubicBezTo>
                  <a:pt x="2030537" y="1600490"/>
                  <a:pt x="2030420" y="1600077"/>
                  <a:pt x="2030420" y="1599606"/>
                </a:cubicBezTo>
                <a:lnTo>
                  <a:pt x="2030420" y="1557455"/>
                </a:lnTo>
                <a:lnTo>
                  <a:pt x="1998080" y="1492948"/>
                </a:lnTo>
                <a:cubicBezTo>
                  <a:pt x="1997431" y="1491592"/>
                  <a:pt x="1997033" y="1490532"/>
                  <a:pt x="1996886" y="1489766"/>
                </a:cubicBezTo>
                <a:cubicBezTo>
                  <a:pt x="1996738" y="1489000"/>
                  <a:pt x="1996886" y="1488412"/>
                  <a:pt x="1997328" y="1487999"/>
                </a:cubicBezTo>
                <a:cubicBezTo>
                  <a:pt x="1997769" y="1487586"/>
                  <a:pt x="1998565" y="1487321"/>
                  <a:pt x="1999714" y="1487204"/>
                </a:cubicBezTo>
                <a:cubicBezTo>
                  <a:pt x="2000862" y="1487086"/>
                  <a:pt x="2002409" y="1487026"/>
                  <a:pt x="2004353" y="1487026"/>
                </a:cubicBezTo>
                <a:close/>
                <a:moveTo>
                  <a:pt x="1788217" y="1487026"/>
                </a:moveTo>
                <a:cubicBezTo>
                  <a:pt x="1789689" y="1487026"/>
                  <a:pt x="1790911" y="1487101"/>
                  <a:pt x="1791885" y="1487248"/>
                </a:cubicBezTo>
                <a:cubicBezTo>
                  <a:pt x="1792856" y="1487395"/>
                  <a:pt x="1793636" y="1487572"/>
                  <a:pt x="1794225" y="1487778"/>
                </a:cubicBezTo>
                <a:cubicBezTo>
                  <a:pt x="1794815" y="1487984"/>
                  <a:pt x="1795227" y="1488264"/>
                  <a:pt x="1795462" y="1488617"/>
                </a:cubicBezTo>
                <a:cubicBezTo>
                  <a:pt x="1795698" y="1488971"/>
                  <a:pt x="1795817" y="1489383"/>
                  <a:pt x="1795817" y="1489854"/>
                </a:cubicBezTo>
                <a:lnTo>
                  <a:pt x="1795817" y="1535629"/>
                </a:lnTo>
                <a:lnTo>
                  <a:pt x="1847861" y="1535629"/>
                </a:lnTo>
                <a:lnTo>
                  <a:pt x="1847861" y="1489854"/>
                </a:lnTo>
                <a:cubicBezTo>
                  <a:pt x="1847861" y="1489383"/>
                  <a:pt x="1847980" y="1488971"/>
                  <a:pt x="1848215" y="1488617"/>
                </a:cubicBezTo>
                <a:cubicBezTo>
                  <a:pt x="1848451" y="1488264"/>
                  <a:pt x="1848863" y="1487984"/>
                  <a:pt x="1849453" y="1487778"/>
                </a:cubicBezTo>
                <a:cubicBezTo>
                  <a:pt x="1850042" y="1487572"/>
                  <a:pt x="1850807" y="1487395"/>
                  <a:pt x="1851750" y="1487248"/>
                </a:cubicBezTo>
                <a:cubicBezTo>
                  <a:pt x="1852692" y="1487101"/>
                  <a:pt x="1853930" y="1487026"/>
                  <a:pt x="1855462" y="1487026"/>
                </a:cubicBezTo>
                <a:cubicBezTo>
                  <a:pt x="1856876" y="1487026"/>
                  <a:pt x="1858068" y="1487101"/>
                  <a:pt x="1859040" y="1487248"/>
                </a:cubicBezTo>
                <a:cubicBezTo>
                  <a:pt x="1860012" y="1487395"/>
                  <a:pt x="1860793" y="1487572"/>
                  <a:pt x="1861382" y="1487778"/>
                </a:cubicBezTo>
                <a:cubicBezTo>
                  <a:pt x="1861971" y="1487984"/>
                  <a:pt x="1862384" y="1488264"/>
                  <a:pt x="1862620" y="1488617"/>
                </a:cubicBezTo>
                <a:cubicBezTo>
                  <a:pt x="1862854" y="1488971"/>
                  <a:pt x="1862973" y="1489383"/>
                  <a:pt x="1862973" y="1489854"/>
                </a:cubicBezTo>
                <a:lnTo>
                  <a:pt x="1862973" y="1599606"/>
                </a:lnTo>
                <a:cubicBezTo>
                  <a:pt x="1862973" y="1600077"/>
                  <a:pt x="1862854" y="1600490"/>
                  <a:pt x="1862620" y="1600844"/>
                </a:cubicBezTo>
                <a:cubicBezTo>
                  <a:pt x="1862384" y="1601197"/>
                  <a:pt x="1861971" y="1601476"/>
                  <a:pt x="1861382" y="1601683"/>
                </a:cubicBezTo>
                <a:cubicBezTo>
                  <a:pt x="1860793" y="1601889"/>
                  <a:pt x="1860012" y="1602065"/>
                  <a:pt x="1859040" y="1602213"/>
                </a:cubicBezTo>
                <a:cubicBezTo>
                  <a:pt x="1858068" y="1602360"/>
                  <a:pt x="1856876" y="1602433"/>
                  <a:pt x="1855462" y="1602433"/>
                </a:cubicBezTo>
                <a:cubicBezTo>
                  <a:pt x="1853930" y="1602433"/>
                  <a:pt x="1852692" y="1602360"/>
                  <a:pt x="1851750" y="1602213"/>
                </a:cubicBezTo>
                <a:cubicBezTo>
                  <a:pt x="1850807" y="1602065"/>
                  <a:pt x="1850042" y="1601889"/>
                  <a:pt x="1849453" y="1601683"/>
                </a:cubicBezTo>
                <a:cubicBezTo>
                  <a:pt x="1848863" y="1601476"/>
                  <a:pt x="1848451" y="1601197"/>
                  <a:pt x="1848215" y="1600844"/>
                </a:cubicBezTo>
                <a:cubicBezTo>
                  <a:pt x="1847980" y="1600490"/>
                  <a:pt x="1847861" y="1600077"/>
                  <a:pt x="1847861" y="1599606"/>
                </a:cubicBezTo>
                <a:lnTo>
                  <a:pt x="1847861" y="1548883"/>
                </a:lnTo>
                <a:lnTo>
                  <a:pt x="1795817" y="1548883"/>
                </a:lnTo>
                <a:lnTo>
                  <a:pt x="1795817" y="1599606"/>
                </a:lnTo>
                <a:cubicBezTo>
                  <a:pt x="1795817" y="1600077"/>
                  <a:pt x="1795698" y="1600490"/>
                  <a:pt x="1795462" y="1600844"/>
                </a:cubicBezTo>
                <a:cubicBezTo>
                  <a:pt x="1795227" y="1601197"/>
                  <a:pt x="1794815" y="1601476"/>
                  <a:pt x="1794225" y="1601683"/>
                </a:cubicBezTo>
                <a:cubicBezTo>
                  <a:pt x="1793636" y="1601889"/>
                  <a:pt x="1792856" y="1602065"/>
                  <a:pt x="1791885" y="1602213"/>
                </a:cubicBezTo>
                <a:cubicBezTo>
                  <a:pt x="1790911" y="1602360"/>
                  <a:pt x="1789689" y="1602433"/>
                  <a:pt x="1788217" y="1602433"/>
                </a:cubicBezTo>
                <a:cubicBezTo>
                  <a:pt x="1786803" y="1602433"/>
                  <a:pt x="1785595" y="1602360"/>
                  <a:pt x="1784595" y="1602213"/>
                </a:cubicBezTo>
                <a:cubicBezTo>
                  <a:pt x="1783592" y="1602065"/>
                  <a:pt x="1782797" y="1601889"/>
                  <a:pt x="1782208" y="1601683"/>
                </a:cubicBezTo>
                <a:cubicBezTo>
                  <a:pt x="1781619" y="1601476"/>
                  <a:pt x="1781207" y="1601197"/>
                  <a:pt x="1780971" y="1600844"/>
                </a:cubicBezTo>
                <a:cubicBezTo>
                  <a:pt x="1780736" y="1600490"/>
                  <a:pt x="1780618" y="1600077"/>
                  <a:pt x="1780618" y="1599606"/>
                </a:cubicBezTo>
                <a:lnTo>
                  <a:pt x="1780618" y="1489854"/>
                </a:lnTo>
                <a:cubicBezTo>
                  <a:pt x="1780618" y="1489383"/>
                  <a:pt x="1780736" y="1488971"/>
                  <a:pt x="1780971" y="1488617"/>
                </a:cubicBezTo>
                <a:cubicBezTo>
                  <a:pt x="1781207" y="1488264"/>
                  <a:pt x="1781619" y="1487984"/>
                  <a:pt x="1782208" y="1487778"/>
                </a:cubicBezTo>
                <a:cubicBezTo>
                  <a:pt x="1782797" y="1487572"/>
                  <a:pt x="1783592" y="1487395"/>
                  <a:pt x="1784595" y="1487248"/>
                </a:cubicBezTo>
                <a:cubicBezTo>
                  <a:pt x="1785595" y="1487101"/>
                  <a:pt x="1786803" y="1487026"/>
                  <a:pt x="1788217" y="1487026"/>
                </a:cubicBezTo>
                <a:close/>
                <a:moveTo>
                  <a:pt x="1537622" y="1487026"/>
                </a:moveTo>
                <a:cubicBezTo>
                  <a:pt x="1539390" y="1487026"/>
                  <a:pt x="1540818" y="1487086"/>
                  <a:pt x="1541908" y="1487204"/>
                </a:cubicBezTo>
                <a:cubicBezTo>
                  <a:pt x="1542998" y="1487321"/>
                  <a:pt x="1543867" y="1487483"/>
                  <a:pt x="1544515" y="1487689"/>
                </a:cubicBezTo>
                <a:cubicBezTo>
                  <a:pt x="1545163" y="1487896"/>
                  <a:pt x="1545649" y="1488190"/>
                  <a:pt x="1545973" y="1488573"/>
                </a:cubicBezTo>
                <a:cubicBezTo>
                  <a:pt x="1546297" y="1488956"/>
                  <a:pt x="1546606" y="1489442"/>
                  <a:pt x="1546901" y="1490031"/>
                </a:cubicBezTo>
                <a:lnTo>
                  <a:pt x="1562718" y="1522904"/>
                </a:lnTo>
                <a:cubicBezTo>
                  <a:pt x="1564186" y="1526026"/>
                  <a:pt x="1565652" y="1529296"/>
                  <a:pt x="1567116" y="1532712"/>
                </a:cubicBezTo>
                <a:cubicBezTo>
                  <a:pt x="1568580" y="1536130"/>
                  <a:pt x="1570074" y="1539576"/>
                  <a:pt x="1571597" y="1543052"/>
                </a:cubicBezTo>
                <a:lnTo>
                  <a:pt x="1571772" y="1543052"/>
                </a:lnTo>
                <a:cubicBezTo>
                  <a:pt x="1573118" y="1539694"/>
                  <a:pt x="1574510" y="1536350"/>
                  <a:pt x="1575945" y="1533022"/>
                </a:cubicBezTo>
                <a:cubicBezTo>
                  <a:pt x="1577380" y="1529693"/>
                  <a:pt x="1578832" y="1526408"/>
                  <a:pt x="1580302" y="1523169"/>
                </a:cubicBezTo>
                <a:lnTo>
                  <a:pt x="1596208" y="1490120"/>
                </a:lnTo>
                <a:cubicBezTo>
                  <a:pt x="1596385" y="1489530"/>
                  <a:pt x="1596635" y="1489030"/>
                  <a:pt x="1596959" y="1488617"/>
                </a:cubicBezTo>
                <a:cubicBezTo>
                  <a:pt x="1597283" y="1488205"/>
                  <a:pt x="1597725" y="1487896"/>
                  <a:pt x="1598284" y="1487689"/>
                </a:cubicBezTo>
                <a:cubicBezTo>
                  <a:pt x="1598844" y="1487483"/>
                  <a:pt x="1599625" y="1487321"/>
                  <a:pt x="1600626" y="1487204"/>
                </a:cubicBezTo>
                <a:cubicBezTo>
                  <a:pt x="1601628" y="1487086"/>
                  <a:pt x="1602894" y="1487026"/>
                  <a:pt x="1604426" y="1487026"/>
                </a:cubicBezTo>
                <a:cubicBezTo>
                  <a:pt x="1606547" y="1487026"/>
                  <a:pt x="1608211" y="1487101"/>
                  <a:pt x="1609419" y="1487248"/>
                </a:cubicBezTo>
                <a:cubicBezTo>
                  <a:pt x="1610626" y="1487395"/>
                  <a:pt x="1611466" y="1487675"/>
                  <a:pt x="1611937" y="1488087"/>
                </a:cubicBezTo>
                <a:cubicBezTo>
                  <a:pt x="1612408" y="1488500"/>
                  <a:pt x="1612570" y="1489089"/>
                  <a:pt x="1612423" y="1489854"/>
                </a:cubicBezTo>
                <a:cubicBezTo>
                  <a:pt x="1612276" y="1490620"/>
                  <a:pt x="1611878" y="1491651"/>
                  <a:pt x="1611230" y="1492948"/>
                </a:cubicBezTo>
                <a:lnTo>
                  <a:pt x="1578888" y="1557455"/>
                </a:lnTo>
                <a:lnTo>
                  <a:pt x="1578888" y="1599606"/>
                </a:lnTo>
                <a:cubicBezTo>
                  <a:pt x="1578888" y="1600077"/>
                  <a:pt x="1578771" y="1600490"/>
                  <a:pt x="1578536" y="1600844"/>
                </a:cubicBezTo>
                <a:cubicBezTo>
                  <a:pt x="1578303" y="1601197"/>
                  <a:pt x="1577892" y="1601476"/>
                  <a:pt x="1577306" y="1601683"/>
                </a:cubicBezTo>
                <a:cubicBezTo>
                  <a:pt x="1576721" y="1601889"/>
                  <a:pt x="1575930" y="1602065"/>
                  <a:pt x="1574935" y="1602213"/>
                </a:cubicBezTo>
                <a:cubicBezTo>
                  <a:pt x="1573939" y="1602360"/>
                  <a:pt x="1572739" y="1602433"/>
                  <a:pt x="1571333" y="1602433"/>
                </a:cubicBezTo>
                <a:cubicBezTo>
                  <a:pt x="1569868" y="1602433"/>
                  <a:pt x="1568653" y="1602360"/>
                  <a:pt x="1567687" y="1602213"/>
                </a:cubicBezTo>
                <a:cubicBezTo>
                  <a:pt x="1566720" y="1602065"/>
                  <a:pt x="1565930" y="1601889"/>
                  <a:pt x="1565315" y="1601683"/>
                </a:cubicBezTo>
                <a:cubicBezTo>
                  <a:pt x="1564699" y="1601476"/>
                  <a:pt x="1564276" y="1601197"/>
                  <a:pt x="1564041" y="1600844"/>
                </a:cubicBezTo>
                <a:cubicBezTo>
                  <a:pt x="1563807" y="1600490"/>
                  <a:pt x="1563689" y="1600077"/>
                  <a:pt x="1563689" y="1599606"/>
                </a:cubicBezTo>
                <a:lnTo>
                  <a:pt x="1563689" y="1557455"/>
                </a:lnTo>
                <a:lnTo>
                  <a:pt x="1531349" y="1492948"/>
                </a:lnTo>
                <a:cubicBezTo>
                  <a:pt x="1530701" y="1491592"/>
                  <a:pt x="1530303" y="1490532"/>
                  <a:pt x="1530156" y="1489766"/>
                </a:cubicBezTo>
                <a:cubicBezTo>
                  <a:pt x="1530009" y="1489000"/>
                  <a:pt x="1530156" y="1488412"/>
                  <a:pt x="1530597" y="1487999"/>
                </a:cubicBezTo>
                <a:cubicBezTo>
                  <a:pt x="1531039" y="1487586"/>
                  <a:pt x="1531835" y="1487321"/>
                  <a:pt x="1532984" y="1487204"/>
                </a:cubicBezTo>
                <a:cubicBezTo>
                  <a:pt x="1534132" y="1487086"/>
                  <a:pt x="1535678" y="1487026"/>
                  <a:pt x="1537622" y="1487026"/>
                </a:cubicBezTo>
                <a:close/>
                <a:moveTo>
                  <a:pt x="1311958" y="1487026"/>
                </a:moveTo>
                <a:cubicBezTo>
                  <a:pt x="1313431" y="1487026"/>
                  <a:pt x="1314653" y="1487101"/>
                  <a:pt x="1315625" y="1487248"/>
                </a:cubicBezTo>
                <a:cubicBezTo>
                  <a:pt x="1316597" y="1487395"/>
                  <a:pt x="1317377" y="1487572"/>
                  <a:pt x="1317966" y="1487778"/>
                </a:cubicBezTo>
                <a:cubicBezTo>
                  <a:pt x="1318556" y="1487984"/>
                  <a:pt x="1318968" y="1488264"/>
                  <a:pt x="1319204" y="1488617"/>
                </a:cubicBezTo>
                <a:cubicBezTo>
                  <a:pt x="1319439" y="1488971"/>
                  <a:pt x="1319557" y="1489383"/>
                  <a:pt x="1319557" y="1489854"/>
                </a:cubicBezTo>
                <a:lnTo>
                  <a:pt x="1319557" y="1535629"/>
                </a:lnTo>
                <a:lnTo>
                  <a:pt x="1371603" y="1535629"/>
                </a:lnTo>
                <a:lnTo>
                  <a:pt x="1371603" y="1489854"/>
                </a:lnTo>
                <a:cubicBezTo>
                  <a:pt x="1371603" y="1489383"/>
                  <a:pt x="1371721" y="1488971"/>
                  <a:pt x="1371957" y="1488617"/>
                </a:cubicBezTo>
                <a:cubicBezTo>
                  <a:pt x="1372192" y="1488264"/>
                  <a:pt x="1372606" y="1487984"/>
                  <a:pt x="1373194" y="1487778"/>
                </a:cubicBezTo>
                <a:cubicBezTo>
                  <a:pt x="1373783" y="1487572"/>
                  <a:pt x="1374549" y="1487395"/>
                  <a:pt x="1375492" y="1487248"/>
                </a:cubicBezTo>
                <a:cubicBezTo>
                  <a:pt x="1376434" y="1487101"/>
                  <a:pt x="1377672" y="1487026"/>
                  <a:pt x="1379203" y="1487026"/>
                </a:cubicBezTo>
                <a:cubicBezTo>
                  <a:pt x="1380617" y="1487026"/>
                  <a:pt x="1381811" y="1487101"/>
                  <a:pt x="1382781" y="1487248"/>
                </a:cubicBezTo>
                <a:cubicBezTo>
                  <a:pt x="1383754" y="1487395"/>
                  <a:pt x="1384534" y="1487572"/>
                  <a:pt x="1385125" y="1487778"/>
                </a:cubicBezTo>
                <a:cubicBezTo>
                  <a:pt x="1385714" y="1487984"/>
                  <a:pt x="1386125" y="1488264"/>
                  <a:pt x="1386362" y="1488617"/>
                </a:cubicBezTo>
                <a:cubicBezTo>
                  <a:pt x="1386597" y="1488971"/>
                  <a:pt x="1386715" y="1489383"/>
                  <a:pt x="1386715" y="1489854"/>
                </a:cubicBezTo>
                <a:lnTo>
                  <a:pt x="1386715" y="1599606"/>
                </a:lnTo>
                <a:cubicBezTo>
                  <a:pt x="1386715" y="1600077"/>
                  <a:pt x="1386597" y="1600490"/>
                  <a:pt x="1386362" y="1600844"/>
                </a:cubicBezTo>
                <a:cubicBezTo>
                  <a:pt x="1386125" y="1601197"/>
                  <a:pt x="1385714" y="1601476"/>
                  <a:pt x="1385125" y="1601683"/>
                </a:cubicBezTo>
                <a:cubicBezTo>
                  <a:pt x="1384534" y="1601889"/>
                  <a:pt x="1383754" y="1602065"/>
                  <a:pt x="1382781" y="1602213"/>
                </a:cubicBezTo>
                <a:cubicBezTo>
                  <a:pt x="1381811" y="1602360"/>
                  <a:pt x="1380617" y="1602433"/>
                  <a:pt x="1379203" y="1602433"/>
                </a:cubicBezTo>
                <a:cubicBezTo>
                  <a:pt x="1377672" y="1602433"/>
                  <a:pt x="1376434" y="1602360"/>
                  <a:pt x="1375492" y="1602213"/>
                </a:cubicBezTo>
                <a:cubicBezTo>
                  <a:pt x="1374549" y="1602065"/>
                  <a:pt x="1373783" y="1601889"/>
                  <a:pt x="1373194" y="1601683"/>
                </a:cubicBezTo>
                <a:cubicBezTo>
                  <a:pt x="1372606" y="1601476"/>
                  <a:pt x="1372192" y="1601197"/>
                  <a:pt x="1371957" y="1600844"/>
                </a:cubicBezTo>
                <a:cubicBezTo>
                  <a:pt x="1371721" y="1600490"/>
                  <a:pt x="1371603" y="1600077"/>
                  <a:pt x="1371603" y="1599606"/>
                </a:cubicBezTo>
                <a:lnTo>
                  <a:pt x="1371603" y="1548883"/>
                </a:lnTo>
                <a:lnTo>
                  <a:pt x="1319557" y="1548883"/>
                </a:lnTo>
                <a:lnTo>
                  <a:pt x="1319557" y="1599606"/>
                </a:lnTo>
                <a:cubicBezTo>
                  <a:pt x="1319557" y="1600077"/>
                  <a:pt x="1319439" y="1600490"/>
                  <a:pt x="1319204" y="1600844"/>
                </a:cubicBezTo>
                <a:cubicBezTo>
                  <a:pt x="1318968" y="1601197"/>
                  <a:pt x="1318556" y="1601476"/>
                  <a:pt x="1317966" y="1601683"/>
                </a:cubicBezTo>
                <a:cubicBezTo>
                  <a:pt x="1317377" y="1601889"/>
                  <a:pt x="1316597" y="1602065"/>
                  <a:pt x="1315625" y="1602213"/>
                </a:cubicBezTo>
                <a:cubicBezTo>
                  <a:pt x="1314653" y="1602360"/>
                  <a:pt x="1313431" y="1602433"/>
                  <a:pt x="1311958" y="1602433"/>
                </a:cubicBezTo>
                <a:cubicBezTo>
                  <a:pt x="1310544" y="1602433"/>
                  <a:pt x="1309336" y="1602360"/>
                  <a:pt x="1308335" y="1602213"/>
                </a:cubicBezTo>
                <a:cubicBezTo>
                  <a:pt x="1307333" y="1602065"/>
                  <a:pt x="1306538" y="1601889"/>
                  <a:pt x="1305949" y="1601683"/>
                </a:cubicBezTo>
                <a:cubicBezTo>
                  <a:pt x="1305359" y="1601476"/>
                  <a:pt x="1304947" y="1601197"/>
                  <a:pt x="1304712" y="1600844"/>
                </a:cubicBezTo>
                <a:cubicBezTo>
                  <a:pt x="1304476" y="1600490"/>
                  <a:pt x="1304358" y="1600077"/>
                  <a:pt x="1304358" y="1599606"/>
                </a:cubicBezTo>
                <a:lnTo>
                  <a:pt x="1304358" y="1489854"/>
                </a:lnTo>
                <a:cubicBezTo>
                  <a:pt x="1304358" y="1489383"/>
                  <a:pt x="1304476" y="1488971"/>
                  <a:pt x="1304712" y="1488617"/>
                </a:cubicBezTo>
                <a:cubicBezTo>
                  <a:pt x="1304947" y="1488264"/>
                  <a:pt x="1305359" y="1487984"/>
                  <a:pt x="1305949" y="1487778"/>
                </a:cubicBezTo>
                <a:cubicBezTo>
                  <a:pt x="1306538" y="1487572"/>
                  <a:pt x="1307333" y="1487395"/>
                  <a:pt x="1308335" y="1487248"/>
                </a:cubicBezTo>
                <a:cubicBezTo>
                  <a:pt x="1309336" y="1487101"/>
                  <a:pt x="1310544" y="1487026"/>
                  <a:pt x="1311958" y="1487026"/>
                </a:cubicBezTo>
                <a:close/>
                <a:moveTo>
                  <a:pt x="1061373" y="1487026"/>
                </a:moveTo>
                <a:cubicBezTo>
                  <a:pt x="1063140" y="1487026"/>
                  <a:pt x="1064569" y="1487086"/>
                  <a:pt x="1065659" y="1487204"/>
                </a:cubicBezTo>
                <a:cubicBezTo>
                  <a:pt x="1066749" y="1487321"/>
                  <a:pt x="1067618" y="1487483"/>
                  <a:pt x="1068265" y="1487689"/>
                </a:cubicBezTo>
                <a:cubicBezTo>
                  <a:pt x="1068913" y="1487896"/>
                  <a:pt x="1069400" y="1488190"/>
                  <a:pt x="1069724" y="1488573"/>
                </a:cubicBezTo>
                <a:cubicBezTo>
                  <a:pt x="1070047" y="1488956"/>
                  <a:pt x="1070357" y="1489442"/>
                  <a:pt x="1070651" y="1490031"/>
                </a:cubicBezTo>
                <a:lnTo>
                  <a:pt x="1086468" y="1522904"/>
                </a:lnTo>
                <a:cubicBezTo>
                  <a:pt x="1087937" y="1526026"/>
                  <a:pt x="1089402" y="1529296"/>
                  <a:pt x="1090867" y="1532712"/>
                </a:cubicBezTo>
                <a:cubicBezTo>
                  <a:pt x="1092331" y="1536130"/>
                  <a:pt x="1093824" y="1539576"/>
                  <a:pt x="1095348" y="1543052"/>
                </a:cubicBezTo>
                <a:lnTo>
                  <a:pt x="1095524" y="1543052"/>
                </a:lnTo>
                <a:cubicBezTo>
                  <a:pt x="1096870" y="1539694"/>
                  <a:pt x="1098261" y="1536350"/>
                  <a:pt x="1099696" y="1533022"/>
                </a:cubicBezTo>
                <a:cubicBezTo>
                  <a:pt x="1101131" y="1529693"/>
                  <a:pt x="1102585" y="1526408"/>
                  <a:pt x="1104055" y="1523169"/>
                </a:cubicBezTo>
                <a:lnTo>
                  <a:pt x="1119962" y="1490120"/>
                </a:lnTo>
                <a:cubicBezTo>
                  <a:pt x="1120139" y="1489530"/>
                  <a:pt x="1120389" y="1489030"/>
                  <a:pt x="1120714" y="1488617"/>
                </a:cubicBezTo>
                <a:cubicBezTo>
                  <a:pt x="1121037" y="1488205"/>
                  <a:pt x="1121481" y="1487896"/>
                  <a:pt x="1122039" y="1487689"/>
                </a:cubicBezTo>
                <a:cubicBezTo>
                  <a:pt x="1122599" y="1487483"/>
                  <a:pt x="1123379" y="1487321"/>
                  <a:pt x="1124380" y="1487204"/>
                </a:cubicBezTo>
                <a:cubicBezTo>
                  <a:pt x="1125383" y="1487086"/>
                  <a:pt x="1126649" y="1487026"/>
                  <a:pt x="1128181" y="1487026"/>
                </a:cubicBezTo>
                <a:cubicBezTo>
                  <a:pt x="1130303" y="1487026"/>
                  <a:pt x="1131966" y="1487101"/>
                  <a:pt x="1133174" y="1487248"/>
                </a:cubicBezTo>
                <a:cubicBezTo>
                  <a:pt x="1134381" y="1487395"/>
                  <a:pt x="1135221" y="1487675"/>
                  <a:pt x="1135692" y="1488087"/>
                </a:cubicBezTo>
                <a:cubicBezTo>
                  <a:pt x="1136163" y="1488500"/>
                  <a:pt x="1136325" y="1489089"/>
                  <a:pt x="1136179" y="1489854"/>
                </a:cubicBezTo>
                <a:cubicBezTo>
                  <a:pt x="1136030" y="1490620"/>
                  <a:pt x="1135633" y="1491651"/>
                  <a:pt x="1134985" y="1492948"/>
                </a:cubicBezTo>
                <a:lnTo>
                  <a:pt x="1102640" y="1557455"/>
                </a:lnTo>
                <a:lnTo>
                  <a:pt x="1102640" y="1599606"/>
                </a:lnTo>
                <a:cubicBezTo>
                  <a:pt x="1102640" y="1600077"/>
                  <a:pt x="1102523" y="1600490"/>
                  <a:pt x="1102290" y="1600844"/>
                </a:cubicBezTo>
                <a:cubicBezTo>
                  <a:pt x="1102055" y="1601197"/>
                  <a:pt x="1101644" y="1601476"/>
                  <a:pt x="1101059" y="1601683"/>
                </a:cubicBezTo>
                <a:cubicBezTo>
                  <a:pt x="1100473" y="1601889"/>
                  <a:pt x="1099682" y="1602065"/>
                  <a:pt x="1098686" y="1602213"/>
                </a:cubicBezTo>
                <a:cubicBezTo>
                  <a:pt x="1097691" y="1602360"/>
                  <a:pt x="1096491" y="1602433"/>
                  <a:pt x="1095085" y="1602433"/>
                </a:cubicBezTo>
                <a:cubicBezTo>
                  <a:pt x="1093620" y="1602433"/>
                  <a:pt x="1092405" y="1602360"/>
                  <a:pt x="1091438" y="1602213"/>
                </a:cubicBezTo>
                <a:cubicBezTo>
                  <a:pt x="1090471" y="1602065"/>
                  <a:pt x="1089680" y="1601889"/>
                  <a:pt x="1089066" y="1601683"/>
                </a:cubicBezTo>
                <a:cubicBezTo>
                  <a:pt x="1088450" y="1601476"/>
                  <a:pt x="1088026" y="1601197"/>
                  <a:pt x="1087792" y="1600844"/>
                </a:cubicBezTo>
                <a:cubicBezTo>
                  <a:pt x="1087557" y="1600490"/>
                  <a:pt x="1087440" y="1600077"/>
                  <a:pt x="1087440" y="1599606"/>
                </a:cubicBezTo>
                <a:lnTo>
                  <a:pt x="1087440" y="1557455"/>
                </a:lnTo>
                <a:lnTo>
                  <a:pt x="1055100" y="1492948"/>
                </a:lnTo>
                <a:cubicBezTo>
                  <a:pt x="1054452" y="1491592"/>
                  <a:pt x="1054054" y="1490532"/>
                  <a:pt x="1053907" y="1489766"/>
                </a:cubicBezTo>
                <a:cubicBezTo>
                  <a:pt x="1053759" y="1489000"/>
                  <a:pt x="1053907" y="1488412"/>
                  <a:pt x="1054348" y="1487999"/>
                </a:cubicBezTo>
                <a:cubicBezTo>
                  <a:pt x="1054791" y="1487586"/>
                  <a:pt x="1055587" y="1487321"/>
                  <a:pt x="1056734" y="1487204"/>
                </a:cubicBezTo>
                <a:cubicBezTo>
                  <a:pt x="1057884" y="1487086"/>
                  <a:pt x="1059430" y="1487026"/>
                  <a:pt x="1061373" y="1487026"/>
                </a:cubicBezTo>
                <a:close/>
                <a:moveTo>
                  <a:pt x="845237" y="1487026"/>
                </a:moveTo>
                <a:cubicBezTo>
                  <a:pt x="846710" y="1487026"/>
                  <a:pt x="847932" y="1487101"/>
                  <a:pt x="848903" y="1487248"/>
                </a:cubicBezTo>
                <a:cubicBezTo>
                  <a:pt x="849875" y="1487395"/>
                  <a:pt x="850656" y="1487572"/>
                  <a:pt x="851245" y="1487778"/>
                </a:cubicBezTo>
                <a:cubicBezTo>
                  <a:pt x="851837" y="1487984"/>
                  <a:pt x="852249" y="1488264"/>
                  <a:pt x="852485" y="1488617"/>
                </a:cubicBezTo>
                <a:cubicBezTo>
                  <a:pt x="852720" y="1488971"/>
                  <a:pt x="852838" y="1489383"/>
                  <a:pt x="852838" y="1489854"/>
                </a:cubicBezTo>
                <a:lnTo>
                  <a:pt x="852838" y="1535629"/>
                </a:lnTo>
                <a:lnTo>
                  <a:pt x="904883" y="1535629"/>
                </a:lnTo>
                <a:lnTo>
                  <a:pt x="904883" y="1489854"/>
                </a:lnTo>
                <a:cubicBezTo>
                  <a:pt x="904883" y="1489383"/>
                  <a:pt x="905001" y="1488971"/>
                  <a:pt x="905237" y="1488617"/>
                </a:cubicBezTo>
                <a:cubicBezTo>
                  <a:pt x="905472" y="1488264"/>
                  <a:pt x="905884" y="1487984"/>
                  <a:pt x="906474" y="1487778"/>
                </a:cubicBezTo>
                <a:cubicBezTo>
                  <a:pt x="907063" y="1487572"/>
                  <a:pt x="907828" y="1487395"/>
                  <a:pt x="908772" y="1487248"/>
                </a:cubicBezTo>
                <a:cubicBezTo>
                  <a:pt x="909714" y="1487101"/>
                  <a:pt x="910951" y="1487026"/>
                  <a:pt x="912483" y="1487026"/>
                </a:cubicBezTo>
                <a:cubicBezTo>
                  <a:pt x="913897" y="1487026"/>
                  <a:pt x="915090" y="1487101"/>
                  <a:pt x="916062" y="1487248"/>
                </a:cubicBezTo>
                <a:cubicBezTo>
                  <a:pt x="917034" y="1487395"/>
                  <a:pt x="917814" y="1487572"/>
                  <a:pt x="918404" y="1487778"/>
                </a:cubicBezTo>
                <a:cubicBezTo>
                  <a:pt x="918992" y="1487984"/>
                  <a:pt x="919404" y="1488264"/>
                  <a:pt x="919641" y="1488617"/>
                </a:cubicBezTo>
                <a:cubicBezTo>
                  <a:pt x="919876" y="1488971"/>
                  <a:pt x="919995" y="1489383"/>
                  <a:pt x="919995" y="1489854"/>
                </a:cubicBezTo>
                <a:lnTo>
                  <a:pt x="919995" y="1599606"/>
                </a:lnTo>
                <a:cubicBezTo>
                  <a:pt x="919995" y="1600077"/>
                  <a:pt x="919876" y="1600490"/>
                  <a:pt x="919641" y="1600844"/>
                </a:cubicBezTo>
                <a:cubicBezTo>
                  <a:pt x="919404" y="1601197"/>
                  <a:pt x="918992" y="1601476"/>
                  <a:pt x="918404" y="1601683"/>
                </a:cubicBezTo>
                <a:cubicBezTo>
                  <a:pt x="917814" y="1601889"/>
                  <a:pt x="917034" y="1602065"/>
                  <a:pt x="916062" y="1602213"/>
                </a:cubicBezTo>
                <a:cubicBezTo>
                  <a:pt x="915090" y="1602360"/>
                  <a:pt x="913897" y="1602433"/>
                  <a:pt x="912483" y="1602433"/>
                </a:cubicBezTo>
                <a:cubicBezTo>
                  <a:pt x="910951" y="1602433"/>
                  <a:pt x="909714" y="1602360"/>
                  <a:pt x="908772" y="1602213"/>
                </a:cubicBezTo>
                <a:cubicBezTo>
                  <a:pt x="907828" y="1602065"/>
                  <a:pt x="907063" y="1601889"/>
                  <a:pt x="906474" y="1601683"/>
                </a:cubicBezTo>
                <a:cubicBezTo>
                  <a:pt x="905884" y="1601476"/>
                  <a:pt x="905472" y="1601197"/>
                  <a:pt x="905237" y="1600844"/>
                </a:cubicBezTo>
                <a:cubicBezTo>
                  <a:pt x="905001" y="1600490"/>
                  <a:pt x="904883" y="1600077"/>
                  <a:pt x="904883" y="1599606"/>
                </a:cubicBezTo>
                <a:lnTo>
                  <a:pt x="904883" y="1548883"/>
                </a:lnTo>
                <a:lnTo>
                  <a:pt x="852838" y="1548883"/>
                </a:lnTo>
                <a:lnTo>
                  <a:pt x="852838" y="1599606"/>
                </a:lnTo>
                <a:cubicBezTo>
                  <a:pt x="852838" y="1600077"/>
                  <a:pt x="852720" y="1600490"/>
                  <a:pt x="852485" y="1600844"/>
                </a:cubicBezTo>
                <a:cubicBezTo>
                  <a:pt x="852249" y="1601197"/>
                  <a:pt x="851837" y="1601476"/>
                  <a:pt x="851245" y="1601683"/>
                </a:cubicBezTo>
                <a:cubicBezTo>
                  <a:pt x="850656" y="1601889"/>
                  <a:pt x="849875" y="1602065"/>
                  <a:pt x="848903" y="1602213"/>
                </a:cubicBezTo>
                <a:cubicBezTo>
                  <a:pt x="847932" y="1602360"/>
                  <a:pt x="846710" y="1602433"/>
                  <a:pt x="845237" y="1602433"/>
                </a:cubicBezTo>
                <a:cubicBezTo>
                  <a:pt x="843822" y="1602433"/>
                  <a:pt x="842615" y="1602360"/>
                  <a:pt x="841614" y="1602213"/>
                </a:cubicBezTo>
                <a:cubicBezTo>
                  <a:pt x="840612" y="1602065"/>
                  <a:pt x="839816" y="1601889"/>
                  <a:pt x="839227" y="1601683"/>
                </a:cubicBezTo>
                <a:cubicBezTo>
                  <a:pt x="838638" y="1601476"/>
                  <a:pt x="838226" y="1601197"/>
                  <a:pt x="837991" y="1600844"/>
                </a:cubicBezTo>
                <a:cubicBezTo>
                  <a:pt x="837755" y="1600490"/>
                  <a:pt x="837637" y="1600077"/>
                  <a:pt x="837637" y="1599606"/>
                </a:cubicBezTo>
                <a:lnTo>
                  <a:pt x="837637" y="1489854"/>
                </a:lnTo>
                <a:cubicBezTo>
                  <a:pt x="837637" y="1489383"/>
                  <a:pt x="837755" y="1488971"/>
                  <a:pt x="837991" y="1488617"/>
                </a:cubicBezTo>
                <a:cubicBezTo>
                  <a:pt x="838226" y="1488264"/>
                  <a:pt x="838638" y="1487984"/>
                  <a:pt x="839227" y="1487778"/>
                </a:cubicBezTo>
                <a:cubicBezTo>
                  <a:pt x="839816" y="1487572"/>
                  <a:pt x="840612" y="1487395"/>
                  <a:pt x="841614" y="1487248"/>
                </a:cubicBezTo>
                <a:cubicBezTo>
                  <a:pt x="842615" y="1487101"/>
                  <a:pt x="843822" y="1487026"/>
                  <a:pt x="845237" y="1487026"/>
                </a:cubicBezTo>
                <a:close/>
                <a:moveTo>
                  <a:pt x="594641" y="1487026"/>
                </a:moveTo>
                <a:cubicBezTo>
                  <a:pt x="596409" y="1487026"/>
                  <a:pt x="597837" y="1487086"/>
                  <a:pt x="598956" y="1487204"/>
                </a:cubicBezTo>
                <a:cubicBezTo>
                  <a:pt x="600046" y="1487321"/>
                  <a:pt x="600916" y="1487483"/>
                  <a:pt x="601564" y="1487689"/>
                </a:cubicBezTo>
                <a:cubicBezTo>
                  <a:pt x="602213" y="1487896"/>
                  <a:pt x="602698" y="1488190"/>
                  <a:pt x="603022" y="1488573"/>
                </a:cubicBezTo>
                <a:cubicBezTo>
                  <a:pt x="603346" y="1488956"/>
                  <a:pt x="603655" y="1489442"/>
                  <a:pt x="603949" y="1490031"/>
                </a:cubicBezTo>
                <a:lnTo>
                  <a:pt x="619767" y="1522904"/>
                </a:lnTo>
                <a:cubicBezTo>
                  <a:pt x="621235" y="1526026"/>
                  <a:pt x="622701" y="1529296"/>
                  <a:pt x="624165" y="1532712"/>
                </a:cubicBezTo>
                <a:cubicBezTo>
                  <a:pt x="625629" y="1536130"/>
                  <a:pt x="627123" y="1539576"/>
                  <a:pt x="628647" y="1543052"/>
                </a:cubicBezTo>
                <a:lnTo>
                  <a:pt x="628822" y="1543052"/>
                </a:lnTo>
                <a:cubicBezTo>
                  <a:pt x="630168" y="1539694"/>
                  <a:pt x="631559" y="1536350"/>
                  <a:pt x="632995" y="1533022"/>
                </a:cubicBezTo>
                <a:cubicBezTo>
                  <a:pt x="634429" y="1529693"/>
                  <a:pt x="635881" y="1526408"/>
                  <a:pt x="637351" y="1523169"/>
                </a:cubicBezTo>
                <a:lnTo>
                  <a:pt x="653259" y="1490120"/>
                </a:lnTo>
                <a:cubicBezTo>
                  <a:pt x="653436" y="1489530"/>
                  <a:pt x="653684" y="1489030"/>
                  <a:pt x="654009" y="1488617"/>
                </a:cubicBezTo>
                <a:cubicBezTo>
                  <a:pt x="654333" y="1488205"/>
                  <a:pt x="654775" y="1487896"/>
                  <a:pt x="655336" y="1487689"/>
                </a:cubicBezTo>
                <a:cubicBezTo>
                  <a:pt x="655894" y="1487483"/>
                  <a:pt x="656674" y="1487321"/>
                  <a:pt x="657677" y="1487204"/>
                </a:cubicBezTo>
                <a:cubicBezTo>
                  <a:pt x="658677" y="1487086"/>
                  <a:pt x="659944" y="1487026"/>
                  <a:pt x="661476" y="1487026"/>
                </a:cubicBezTo>
                <a:cubicBezTo>
                  <a:pt x="663597" y="1487026"/>
                  <a:pt x="665262" y="1487101"/>
                  <a:pt x="666469" y="1487248"/>
                </a:cubicBezTo>
                <a:cubicBezTo>
                  <a:pt x="667676" y="1487395"/>
                  <a:pt x="668516" y="1487675"/>
                  <a:pt x="668987" y="1488087"/>
                </a:cubicBezTo>
                <a:cubicBezTo>
                  <a:pt x="669459" y="1488500"/>
                  <a:pt x="669622" y="1489089"/>
                  <a:pt x="669473" y="1489854"/>
                </a:cubicBezTo>
                <a:cubicBezTo>
                  <a:pt x="669327" y="1490620"/>
                  <a:pt x="668930" y="1491651"/>
                  <a:pt x="668281" y="1492948"/>
                </a:cubicBezTo>
                <a:lnTo>
                  <a:pt x="635939" y="1557455"/>
                </a:lnTo>
                <a:lnTo>
                  <a:pt x="635939" y="1599606"/>
                </a:lnTo>
                <a:cubicBezTo>
                  <a:pt x="635939" y="1600077"/>
                  <a:pt x="635822" y="1600490"/>
                  <a:pt x="635587" y="1600844"/>
                </a:cubicBezTo>
                <a:cubicBezTo>
                  <a:pt x="635352" y="1601197"/>
                  <a:pt x="634942" y="1601476"/>
                  <a:pt x="634358" y="1601683"/>
                </a:cubicBezTo>
                <a:cubicBezTo>
                  <a:pt x="633771" y="1601889"/>
                  <a:pt x="632981" y="1602065"/>
                  <a:pt x="631985" y="1602213"/>
                </a:cubicBezTo>
                <a:cubicBezTo>
                  <a:pt x="630990" y="1602360"/>
                  <a:pt x="629789" y="1602433"/>
                  <a:pt x="628382" y="1602433"/>
                </a:cubicBezTo>
                <a:cubicBezTo>
                  <a:pt x="626918" y="1602433"/>
                  <a:pt x="625703" y="1602360"/>
                  <a:pt x="624736" y="1602213"/>
                </a:cubicBezTo>
                <a:cubicBezTo>
                  <a:pt x="623769" y="1602065"/>
                  <a:pt x="622980" y="1601889"/>
                  <a:pt x="622365" y="1601683"/>
                </a:cubicBezTo>
                <a:cubicBezTo>
                  <a:pt x="621750" y="1601476"/>
                  <a:pt x="621325" y="1601197"/>
                  <a:pt x="621090" y="1600844"/>
                </a:cubicBezTo>
                <a:cubicBezTo>
                  <a:pt x="620857" y="1600490"/>
                  <a:pt x="620740" y="1600077"/>
                  <a:pt x="620740" y="1599606"/>
                </a:cubicBezTo>
                <a:lnTo>
                  <a:pt x="620740" y="1557455"/>
                </a:lnTo>
                <a:lnTo>
                  <a:pt x="588367" y="1492948"/>
                </a:lnTo>
                <a:cubicBezTo>
                  <a:pt x="587719" y="1491592"/>
                  <a:pt x="587321" y="1490532"/>
                  <a:pt x="587174" y="1489766"/>
                </a:cubicBezTo>
                <a:cubicBezTo>
                  <a:pt x="587027" y="1489000"/>
                  <a:pt x="587174" y="1488412"/>
                  <a:pt x="587616" y="1487999"/>
                </a:cubicBezTo>
                <a:cubicBezTo>
                  <a:pt x="588058" y="1487586"/>
                  <a:pt x="588853" y="1487321"/>
                  <a:pt x="590002" y="1487204"/>
                </a:cubicBezTo>
                <a:cubicBezTo>
                  <a:pt x="591151" y="1487086"/>
                  <a:pt x="592697" y="1487026"/>
                  <a:pt x="594641" y="1487026"/>
                </a:cubicBezTo>
                <a:close/>
                <a:moveTo>
                  <a:pt x="368977" y="1487026"/>
                </a:moveTo>
                <a:cubicBezTo>
                  <a:pt x="370449" y="1487026"/>
                  <a:pt x="371672" y="1487101"/>
                  <a:pt x="372644" y="1487248"/>
                </a:cubicBezTo>
                <a:cubicBezTo>
                  <a:pt x="373616" y="1487395"/>
                  <a:pt x="374396" y="1487572"/>
                  <a:pt x="374985" y="1487778"/>
                </a:cubicBezTo>
                <a:cubicBezTo>
                  <a:pt x="375575" y="1487984"/>
                  <a:pt x="375987" y="1488264"/>
                  <a:pt x="376223" y="1488617"/>
                </a:cubicBezTo>
                <a:cubicBezTo>
                  <a:pt x="376458" y="1488971"/>
                  <a:pt x="376576" y="1489383"/>
                  <a:pt x="376576" y="1489854"/>
                </a:cubicBezTo>
                <a:lnTo>
                  <a:pt x="376576" y="1535629"/>
                </a:lnTo>
                <a:lnTo>
                  <a:pt x="428624" y="1535629"/>
                </a:lnTo>
                <a:lnTo>
                  <a:pt x="428624" y="1489854"/>
                </a:lnTo>
                <a:cubicBezTo>
                  <a:pt x="428624" y="1489383"/>
                  <a:pt x="428741" y="1488971"/>
                  <a:pt x="428977" y="1488617"/>
                </a:cubicBezTo>
                <a:cubicBezTo>
                  <a:pt x="429213" y="1488264"/>
                  <a:pt x="429625" y="1487984"/>
                  <a:pt x="430214" y="1487778"/>
                </a:cubicBezTo>
                <a:cubicBezTo>
                  <a:pt x="430803" y="1487572"/>
                  <a:pt x="431569" y="1487395"/>
                  <a:pt x="432512" y="1487248"/>
                </a:cubicBezTo>
                <a:cubicBezTo>
                  <a:pt x="433454" y="1487101"/>
                  <a:pt x="434691" y="1487026"/>
                  <a:pt x="436223" y="1487026"/>
                </a:cubicBezTo>
                <a:cubicBezTo>
                  <a:pt x="437637" y="1487026"/>
                  <a:pt x="438830" y="1487101"/>
                  <a:pt x="439802" y="1487248"/>
                </a:cubicBezTo>
                <a:cubicBezTo>
                  <a:pt x="440774" y="1487395"/>
                  <a:pt x="441555" y="1487572"/>
                  <a:pt x="442144" y="1487778"/>
                </a:cubicBezTo>
                <a:cubicBezTo>
                  <a:pt x="442733" y="1487984"/>
                  <a:pt x="443145" y="1488264"/>
                  <a:pt x="443381" y="1488617"/>
                </a:cubicBezTo>
                <a:cubicBezTo>
                  <a:pt x="443616" y="1488971"/>
                  <a:pt x="443734" y="1489383"/>
                  <a:pt x="443734" y="1489854"/>
                </a:cubicBezTo>
                <a:lnTo>
                  <a:pt x="443734" y="1599606"/>
                </a:lnTo>
                <a:cubicBezTo>
                  <a:pt x="443734" y="1600077"/>
                  <a:pt x="443616" y="1600490"/>
                  <a:pt x="443381" y="1600844"/>
                </a:cubicBezTo>
                <a:cubicBezTo>
                  <a:pt x="443145" y="1601197"/>
                  <a:pt x="442733" y="1601476"/>
                  <a:pt x="442144" y="1601683"/>
                </a:cubicBezTo>
                <a:cubicBezTo>
                  <a:pt x="441555" y="1601889"/>
                  <a:pt x="440774" y="1602065"/>
                  <a:pt x="439802" y="1602213"/>
                </a:cubicBezTo>
                <a:cubicBezTo>
                  <a:pt x="438830" y="1602360"/>
                  <a:pt x="437637" y="1602433"/>
                  <a:pt x="436223" y="1602433"/>
                </a:cubicBezTo>
                <a:cubicBezTo>
                  <a:pt x="434691" y="1602433"/>
                  <a:pt x="433454" y="1602360"/>
                  <a:pt x="432512" y="1602213"/>
                </a:cubicBezTo>
                <a:cubicBezTo>
                  <a:pt x="431569" y="1602065"/>
                  <a:pt x="430803" y="1601889"/>
                  <a:pt x="430214" y="1601683"/>
                </a:cubicBezTo>
                <a:cubicBezTo>
                  <a:pt x="429625" y="1601476"/>
                  <a:pt x="429213" y="1601197"/>
                  <a:pt x="428977" y="1600844"/>
                </a:cubicBezTo>
                <a:cubicBezTo>
                  <a:pt x="428741" y="1600490"/>
                  <a:pt x="428624" y="1600077"/>
                  <a:pt x="428624" y="1599606"/>
                </a:cubicBezTo>
                <a:lnTo>
                  <a:pt x="428624" y="1548883"/>
                </a:lnTo>
                <a:lnTo>
                  <a:pt x="376576" y="1548883"/>
                </a:lnTo>
                <a:lnTo>
                  <a:pt x="376576" y="1599606"/>
                </a:lnTo>
                <a:cubicBezTo>
                  <a:pt x="376576" y="1600077"/>
                  <a:pt x="376458" y="1600490"/>
                  <a:pt x="376223" y="1600844"/>
                </a:cubicBezTo>
                <a:cubicBezTo>
                  <a:pt x="375987" y="1601197"/>
                  <a:pt x="375575" y="1601476"/>
                  <a:pt x="374985" y="1601683"/>
                </a:cubicBezTo>
                <a:cubicBezTo>
                  <a:pt x="374396" y="1601889"/>
                  <a:pt x="373616" y="1602065"/>
                  <a:pt x="372644" y="1602213"/>
                </a:cubicBezTo>
                <a:cubicBezTo>
                  <a:pt x="371672" y="1602360"/>
                  <a:pt x="370449" y="1602433"/>
                  <a:pt x="368977" y="1602433"/>
                </a:cubicBezTo>
                <a:cubicBezTo>
                  <a:pt x="367563" y="1602433"/>
                  <a:pt x="366355" y="1602360"/>
                  <a:pt x="365353" y="1602213"/>
                </a:cubicBezTo>
                <a:cubicBezTo>
                  <a:pt x="364352" y="1602065"/>
                  <a:pt x="363557" y="1601889"/>
                  <a:pt x="362968" y="1601683"/>
                </a:cubicBezTo>
                <a:cubicBezTo>
                  <a:pt x="362378" y="1601476"/>
                  <a:pt x="361966" y="1601197"/>
                  <a:pt x="361730" y="1600844"/>
                </a:cubicBezTo>
                <a:cubicBezTo>
                  <a:pt x="361495" y="1600490"/>
                  <a:pt x="361377" y="1600077"/>
                  <a:pt x="361377" y="1599606"/>
                </a:cubicBezTo>
                <a:lnTo>
                  <a:pt x="361377" y="1489854"/>
                </a:lnTo>
                <a:cubicBezTo>
                  <a:pt x="361377" y="1489383"/>
                  <a:pt x="361495" y="1488971"/>
                  <a:pt x="361730" y="1488617"/>
                </a:cubicBezTo>
                <a:cubicBezTo>
                  <a:pt x="361966" y="1488264"/>
                  <a:pt x="362378" y="1487984"/>
                  <a:pt x="362968" y="1487778"/>
                </a:cubicBezTo>
                <a:cubicBezTo>
                  <a:pt x="363557" y="1487572"/>
                  <a:pt x="364352" y="1487395"/>
                  <a:pt x="365353" y="1487248"/>
                </a:cubicBezTo>
                <a:cubicBezTo>
                  <a:pt x="366355" y="1487101"/>
                  <a:pt x="367563" y="1487026"/>
                  <a:pt x="368977" y="1487026"/>
                </a:cubicBezTo>
                <a:close/>
                <a:moveTo>
                  <a:pt x="118394" y="1487026"/>
                </a:moveTo>
                <a:cubicBezTo>
                  <a:pt x="120161" y="1487026"/>
                  <a:pt x="121589" y="1487086"/>
                  <a:pt x="122679" y="1487204"/>
                </a:cubicBezTo>
                <a:cubicBezTo>
                  <a:pt x="123769" y="1487321"/>
                  <a:pt x="124638" y="1487483"/>
                  <a:pt x="125286" y="1487689"/>
                </a:cubicBezTo>
                <a:cubicBezTo>
                  <a:pt x="125934" y="1487896"/>
                  <a:pt x="126420" y="1488190"/>
                  <a:pt x="126744" y="1488573"/>
                </a:cubicBezTo>
                <a:cubicBezTo>
                  <a:pt x="127068" y="1488956"/>
                  <a:pt x="127378" y="1489442"/>
                  <a:pt x="127672" y="1490031"/>
                </a:cubicBezTo>
                <a:lnTo>
                  <a:pt x="143490" y="1522904"/>
                </a:lnTo>
                <a:cubicBezTo>
                  <a:pt x="144958" y="1526026"/>
                  <a:pt x="146424" y="1529296"/>
                  <a:pt x="147888" y="1532712"/>
                </a:cubicBezTo>
                <a:cubicBezTo>
                  <a:pt x="149352" y="1536130"/>
                  <a:pt x="150846" y="1539576"/>
                  <a:pt x="152369" y="1543052"/>
                </a:cubicBezTo>
                <a:lnTo>
                  <a:pt x="152545" y="1543052"/>
                </a:lnTo>
                <a:cubicBezTo>
                  <a:pt x="153891" y="1539694"/>
                  <a:pt x="155282" y="1536350"/>
                  <a:pt x="156717" y="1533022"/>
                </a:cubicBezTo>
                <a:cubicBezTo>
                  <a:pt x="158152" y="1529693"/>
                  <a:pt x="159605" y="1526408"/>
                  <a:pt x="161075" y="1523169"/>
                </a:cubicBezTo>
                <a:lnTo>
                  <a:pt x="176981" y="1490120"/>
                </a:lnTo>
                <a:cubicBezTo>
                  <a:pt x="177158" y="1489530"/>
                  <a:pt x="177408" y="1489030"/>
                  <a:pt x="177732" y="1488617"/>
                </a:cubicBezTo>
                <a:cubicBezTo>
                  <a:pt x="178056" y="1488205"/>
                  <a:pt x="178498" y="1487896"/>
                  <a:pt x="179057" y="1487689"/>
                </a:cubicBezTo>
                <a:cubicBezTo>
                  <a:pt x="179617" y="1487483"/>
                  <a:pt x="180398" y="1487321"/>
                  <a:pt x="181399" y="1487204"/>
                </a:cubicBezTo>
                <a:cubicBezTo>
                  <a:pt x="182400" y="1487086"/>
                  <a:pt x="183667" y="1487026"/>
                  <a:pt x="185199" y="1487026"/>
                </a:cubicBezTo>
                <a:cubicBezTo>
                  <a:pt x="187319" y="1487026"/>
                  <a:pt x="188984" y="1487101"/>
                  <a:pt x="190191" y="1487248"/>
                </a:cubicBezTo>
                <a:cubicBezTo>
                  <a:pt x="191399" y="1487395"/>
                  <a:pt x="192239" y="1487675"/>
                  <a:pt x="192710" y="1488087"/>
                </a:cubicBezTo>
                <a:cubicBezTo>
                  <a:pt x="193181" y="1488500"/>
                  <a:pt x="193343" y="1489089"/>
                  <a:pt x="193196" y="1489854"/>
                </a:cubicBezTo>
                <a:cubicBezTo>
                  <a:pt x="193049" y="1490620"/>
                  <a:pt x="192651" y="1491651"/>
                  <a:pt x="192003" y="1492948"/>
                </a:cubicBezTo>
                <a:lnTo>
                  <a:pt x="159661" y="1557455"/>
                </a:lnTo>
                <a:lnTo>
                  <a:pt x="159661" y="1599606"/>
                </a:lnTo>
                <a:cubicBezTo>
                  <a:pt x="159661" y="1600077"/>
                  <a:pt x="159544" y="1600490"/>
                  <a:pt x="159309" y="1600844"/>
                </a:cubicBezTo>
                <a:cubicBezTo>
                  <a:pt x="159075" y="1601197"/>
                  <a:pt x="158665" y="1601476"/>
                  <a:pt x="158079" y="1601683"/>
                </a:cubicBezTo>
                <a:cubicBezTo>
                  <a:pt x="157493" y="1601889"/>
                  <a:pt x="156703" y="1602065"/>
                  <a:pt x="155707" y="1602213"/>
                </a:cubicBezTo>
                <a:cubicBezTo>
                  <a:pt x="154712" y="1602360"/>
                  <a:pt x="153511" y="1602433"/>
                  <a:pt x="152105" y="1602433"/>
                </a:cubicBezTo>
                <a:cubicBezTo>
                  <a:pt x="150641" y="1602433"/>
                  <a:pt x="149426" y="1602360"/>
                  <a:pt x="148459" y="1602213"/>
                </a:cubicBezTo>
                <a:cubicBezTo>
                  <a:pt x="147492" y="1602065"/>
                  <a:pt x="146702" y="1601889"/>
                  <a:pt x="146087" y="1601683"/>
                </a:cubicBezTo>
                <a:cubicBezTo>
                  <a:pt x="145472" y="1601476"/>
                  <a:pt x="145047" y="1601197"/>
                  <a:pt x="144813" y="1600844"/>
                </a:cubicBezTo>
                <a:cubicBezTo>
                  <a:pt x="144579" y="1600490"/>
                  <a:pt x="144462" y="1600077"/>
                  <a:pt x="144462" y="1599606"/>
                </a:cubicBezTo>
                <a:lnTo>
                  <a:pt x="144462" y="1557455"/>
                </a:lnTo>
                <a:lnTo>
                  <a:pt x="112120" y="1492948"/>
                </a:lnTo>
                <a:cubicBezTo>
                  <a:pt x="111472" y="1491592"/>
                  <a:pt x="111074" y="1490532"/>
                  <a:pt x="110927" y="1489766"/>
                </a:cubicBezTo>
                <a:cubicBezTo>
                  <a:pt x="110779" y="1489000"/>
                  <a:pt x="110927" y="1488412"/>
                  <a:pt x="111368" y="1487999"/>
                </a:cubicBezTo>
                <a:cubicBezTo>
                  <a:pt x="111810" y="1487586"/>
                  <a:pt x="112606" y="1487321"/>
                  <a:pt x="113754" y="1487204"/>
                </a:cubicBezTo>
                <a:cubicBezTo>
                  <a:pt x="114903" y="1487086"/>
                  <a:pt x="116450" y="1487026"/>
                  <a:pt x="118394" y="1487026"/>
                </a:cubicBezTo>
                <a:close/>
                <a:moveTo>
                  <a:pt x="8048067" y="1485878"/>
                </a:moveTo>
                <a:cubicBezTo>
                  <a:pt x="8050600" y="1485878"/>
                  <a:pt x="8053148" y="1486099"/>
                  <a:pt x="8055710" y="1486541"/>
                </a:cubicBezTo>
                <a:cubicBezTo>
                  <a:pt x="8058273" y="1486983"/>
                  <a:pt x="8060689" y="1487572"/>
                  <a:pt x="8062956" y="1488308"/>
                </a:cubicBezTo>
                <a:cubicBezTo>
                  <a:pt x="8065225" y="1489044"/>
                  <a:pt x="8067242" y="1489869"/>
                  <a:pt x="8069010" y="1490783"/>
                </a:cubicBezTo>
                <a:cubicBezTo>
                  <a:pt x="8070777" y="1491695"/>
                  <a:pt x="8071941" y="1492432"/>
                  <a:pt x="8072500" y="1492992"/>
                </a:cubicBezTo>
                <a:cubicBezTo>
                  <a:pt x="8073060" y="1493552"/>
                  <a:pt x="8073428" y="1493993"/>
                  <a:pt x="8073605" y="1494317"/>
                </a:cubicBezTo>
                <a:cubicBezTo>
                  <a:pt x="8073781" y="1494641"/>
                  <a:pt x="8073929" y="1495053"/>
                  <a:pt x="8074046" y="1495554"/>
                </a:cubicBezTo>
                <a:cubicBezTo>
                  <a:pt x="8074164" y="1496055"/>
                  <a:pt x="8074253" y="1496659"/>
                  <a:pt x="8074312" y="1497366"/>
                </a:cubicBezTo>
                <a:cubicBezTo>
                  <a:pt x="8074371" y="1498073"/>
                  <a:pt x="8074400" y="1498986"/>
                  <a:pt x="8074400" y="1500106"/>
                </a:cubicBezTo>
                <a:cubicBezTo>
                  <a:pt x="8074400" y="1501165"/>
                  <a:pt x="8074356" y="1502108"/>
                  <a:pt x="8074267" y="1502933"/>
                </a:cubicBezTo>
                <a:cubicBezTo>
                  <a:pt x="8074179" y="1503757"/>
                  <a:pt x="8074046" y="1504450"/>
                  <a:pt x="8073870" y="1505010"/>
                </a:cubicBezTo>
                <a:cubicBezTo>
                  <a:pt x="8073693" y="1505569"/>
                  <a:pt x="8073443" y="1505981"/>
                  <a:pt x="8073119" y="1506247"/>
                </a:cubicBezTo>
                <a:cubicBezTo>
                  <a:pt x="8072795" y="1506512"/>
                  <a:pt x="8072427" y="1506644"/>
                  <a:pt x="8072014" y="1506644"/>
                </a:cubicBezTo>
                <a:cubicBezTo>
                  <a:pt x="8071366" y="1506644"/>
                  <a:pt x="8070350" y="1506233"/>
                  <a:pt x="8068965" y="1505407"/>
                </a:cubicBezTo>
                <a:cubicBezTo>
                  <a:pt x="8067581" y="1504583"/>
                  <a:pt x="8065888" y="1503655"/>
                  <a:pt x="8063884" y="1502624"/>
                </a:cubicBezTo>
                <a:cubicBezTo>
                  <a:pt x="8061882" y="1501593"/>
                  <a:pt x="8059510" y="1500650"/>
                  <a:pt x="8056771" y="1499796"/>
                </a:cubicBezTo>
                <a:cubicBezTo>
                  <a:pt x="8054031" y="1498942"/>
                  <a:pt x="8050954" y="1498515"/>
                  <a:pt x="8047536" y="1498515"/>
                </a:cubicBezTo>
                <a:cubicBezTo>
                  <a:pt x="8044355" y="1498515"/>
                  <a:pt x="8041587" y="1498942"/>
                  <a:pt x="8039230" y="1499796"/>
                </a:cubicBezTo>
                <a:cubicBezTo>
                  <a:pt x="8036874" y="1500650"/>
                  <a:pt x="8034930" y="1501784"/>
                  <a:pt x="8033398" y="1503198"/>
                </a:cubicBezTo>
                <a:cubicBezTo>
                  <a:pt x="8031866" y="1504612"/>
                  <a:pt x="8030718" y="1506291"/>
                  <a:pt x="8029951" y="1508235"/>
                </a:cubicBezTo>
                <a:cubicBezTo>
                  <a:pt x="8029186" y="1510179"/>
                  <a:pt x="8028803" y="1512241"/>
                  <a:pt x="8028803" y="1514420"/>
                </a:cubicBezTo>
                <a:cubicBezTo>
                  <a:pt x="8028803" y="1517602"/>
                  <a:pt x="8029539" y="1520341"/>
                  <a:pt x="8031012" y="1522639"/>
                </a:cubicBezTo>
                <a:cubicBezTo>
                  <a:pt x="8032485" y="1524937"/>
                  <a:pt x="8034444" y="1526968"/>
                  <a:pt x="8036888" y="1528736"/>
                </a:cubicBezTo>
                <a:cubicBezTo>
                  <a:pt x="8039333" y="1530503"/>
                  <a:pt x="8042117" y="1532124"/>
                  <a:pt x="8045239" y="1533597"/>
                </a:cubicBezTo>
                <a:cubicBezTo>
                  <a:pt x="8048361" y="1535069"/>
                  <a:pt x="8051543" y="1536557"/>
                  <a:pt x="8054783" y="1538059"/>
                </a:cubicBezTo>
                <a:cubicBezTo>
                  <a:pt x="8058023" y="1539562"/>
                  <a:pt x="8061204" y="1541210"/>
                  <a:pt x="8064326" y="1543007"/>
                </a:cubicBezTo>
                <a:cubicBezTo>
                  <a:pt x="8067449" y="1544805"/>
                  <a:pt x="8070232" y="1546925"/>
                  <a:pt x="8072677" y="1549371"/>
                </a:cubicBezTo>
                <a:cubicBezTo>
                  <a:pt x="8075122" y="1551815"/>
                  <a:pt x="8077095" y="1554702"/>
                  <a:pt x="8078597" y="1558030"/>
                </a:cubicBezTo>
                <a:cubicBezTo>
                  <a:pt x="8080100" y="1561359"/>
                  <a:pt x="8080851" y="1565291"/>
                  <a:pt x="8080851" y="1569827"/>
                </a:cubicBezTo>
                <a:cubicBezTo>
                  <a:pt x="8080851" y="1575187"/>
                  <a:pt x="8079864" y="1579959"/>
                  <a:pt x="8077890" y="1584142"/>
                </a:cubicBezTo>
                <a:cubicBezTo>
                  <a:pt x="8075917" y="1588326"/>
                  <a:pt x="8073178" y="1591874"/>
                  <a:pt x="8069672" y="1594790"/>
                </a:cubicBezTo>
                <a:cubicBezTo>
                  <a:pt x="8066167" y="1597706"/>
                  <a:pt x="8062044" y="1599900"/>
                  <a:pt x="8057301" y="1601374"/>
                </a:cubicBezTo>
                <a:cubicBezTo>
                  <a:pt x="8052559" y="1602846"/>
                  <a:pt x="8047448" y="1603583"/>
                  <a:pt x="8041969" y="1603583"/>
                </a:cubicBezTo>
                <a:cubicBezTo>
                  <a:pt x="8038141" y="1603583"/>
                  <a:pt x="8034591" y="1603259"/>
                  <a:pt x="8031321" y="1602610"/>
                </a:cubicBezTo>
                <a:cubicBezTo>
                  <a:pt x="8028052" y="1601963"/>
                  <a:pt x="8025135" y="1601167"/>
                  <a:pt x="8022573" y="1600224"/>
                </a:cubicBezTo>
                <a:cubicBezTo>
                  <a:pt x="8020010" y="1599282"/>
                  <a:pt x="8017860" y="1598310"/>
                  <a:pt x="8016122" y="1597309"/>
                </a:cubicBezTo>
                <a:cubicBezTo>
                  <a:pt x="8014384" y="1596307"/>
                  <a:pt x="8013177" y="1595453"/>
                  <a:pt x="8012499" y="1594746"/>
                </a:cubicBezTo>
                <a:cubicBezTo>
                  <a:pt x="8011822" y="1594039"/>
                  <a:pt x="8011321" y="1593140"/>
                  <a:pt x="8010997" y="1592051"/>
                </a:cubicBezTo>
                <a:cubicBezTo>
                  <a:pt x="8010673" y="1590961"/>
                  <a:pt x="8010511" y="1589503"/>
                  <a:pt x="8010511" y="1587677"/>
                </a:cubicBezTo>
                <a:cubicBezTo>
                  <a:pt x="8010511" y="1586381"/>
                  <a:pt x="8010570" y="1585305"/>
                  <a:pt x="8010688" y="1584451"/>
                </a:cubicBezTo>
                <a:cubicBezTo>
                  <a:pt x="8010806" y="1583598"/>
                  <a:pt x="8010982" y="1582905"/>
                  <a:pt x="8011218" y="1582375"/>
                </a:cubicBezTo>
                <a:cubicBezTo>
                  <a:pt x="8011454" y="1581845"/>
                  <a:pt x="8011748" y="1581477"/>
                  <a:pt x="8012101" y="1581271"/>
                </a:cubicBezTo>
                <a:cubicBezTo>
                  <a:pt x="8012455" y="1581064"/>
                  <a:pt x="8012868" y="1580961"/>
                  <a:pt x="8013339" y="1580961"/>
                </a:cubicBezTo>
                <a:cubicBezTo>
                  <a:pt x="8014163" y="1580961"/>
                  <a:pt x="8015327" y="1581462"/>
                  <a:pt x="8016829" y="1582463"/>
                </a:cubicBezTo>
                <a:cubicBezTo>
                  <a:pt x="8018331" y="1583465"/>
                  <a:pt x="8020261" y="1584555"/>
                  <a:pt x="8022617" y="1585733"/>
                </a:cubicBezTo>
                <a:cubicBezTo>
                  <a:pt x="8024974" y="1586911"/>
                  <a:pt x="8027816" y="1588016"/>
                  <a:pt x="8031144" y="1589046"/>
                </a:cubicBezTo>
                <a:cubicBezTo>
                  <a:pt x="8034473" y="1590077"/>
                  <a:pt x="8038317" y="1590593"/>
                  <a:pt x="8042676" y="1590593"/>
                </a:cubicBezTo>
                <a:cubicBezTo>
                  <a:pt x="8045975" y="1590593"/>
                  <a:pt x="8048995" y="1590151"/>
                  <a:pt x="8051734" y="1589267"/>
                </a:cubicBezTo>
                <a:cubicBezTo>
                  <a:pt x="8054473" y="1588384"/>
                  <a:pt x="8056830" y="1587132"/>
                  <a:pt x="8058803" y="1585512"/>
                </a:cubicBezTo>
                <a:cubicBezTo>
                  <a:pt x="8060777" y="1583891"/>
                  <a:pt x="8062294" y="1581903"/>
                  <a:pt x="8063354" y="1579547"/>
                </a:cubicBezTo>
                <a:cubicBezTo>
                  <a:pt x="8064414" y="1577191"/>
                  <a:pt x="8064945" y="1574510"/>
                  <a:pt x="8064945" y="1571506"/>
                </a:cubicBezTo>
                <a:cubicBezTo>
                  <a:pt x="8064945" y="1568266"/>
                  <a:pt x="8064209" y="1565497"/>
                  <a:pt x="8062736" y="1563199"/>
                </a:cubicBezTo>
                <a:cubicBezTo>
                  <a:pt x="8061263" y="1560902"/>
                  <a:pt x="8059319" y="1558884"/>
                  <a:pt x="8056903" y="1557146"/>
                </a:cubicBezTo>
                <a:cubicBezTo>
                  <a:pt x="8054488" y="1555409"/>
                  <a:pt x="8051734" y="1553818"/>
                  <a:pt x="8048641" y="1552374"/>
                </a:cubicBezTo>
                <a:cubicBezTo>
                  <a:pt x="8045548" y="1550931"/>
                  <a:pt x="8042382" y="1549458"/>
                  <a:pt x="8039142" y="1547957"/>
                </a:cubicBezTo>
                <a:cubicBezTo>
                  <a:pt x="8035902" y="1546454"/>
                  <a:pt x="8032750" y="1544790"/>
                  <a:pt x="8029686" y="1542963"/>
                </a:cubicBezTo>
                <a:cubicBezTo>
                  <a:pt x="8026623" y="1541137"/>
                  <a:pt x="8023884" y="1538987"/>
                  <a:pt x="8021468" y="1536513"/>
                </a:cubicBezTo>
                <a:cubicBezTo>
                  <a:pt x="8019053" y="1534039"/>
                  <a:pt x="8017094" y="1531137"/>
                  <a:pt x="8015592" y="1527808"/>
                </a:cubicBezTo>
                <a:cubicBezTo>
                  <a:pt x="8014090" y="1524480"/>
                  <a:pt x="8013339" y="1520488"/>
                  <a:pt x="8013339" y="1515834"/>
                </a:cubicBezTo>
                <a:cubicBezTo>
                  <a:pt x="8013339" y="1511062"/>
                  <a:pt x="8014208" y="1506807"/>
                  <a:pt x="8015945" y="1503065"/>
                </a:cubicBezTo>
                <a:cubicBezTo>
                  <a:pt x="8017684" y="1499324"/>
                  <a:pt x="8020099" y="1496187"/>
                  <a:pt x="8023191" y="1493654"/>
                </a:cubicBezTo>
                <a:cubicBezTo>
                  <a:pt x="8026284" y="1491121"/>
                  <a:pt x="8029967" y="1489192"/>
                  <a:pt x="8034237" y="1487866"/>
                </a:cubicBezTo>
                <a:cubicBezTo>
                  <a:pt x="8038509" y="1486541"/>
                  <a:pt x="8043118" y="1485878"/>
                  <a:pt x="8048067" y="1485878"/>
                </a:cubicBezTo>
                <a:close/>
                <a:moveTo>
                  <a:pt x="7581342" y="1485878"/>
                </a:moveTo>
                <a:cubicBezTo>
                  <a:pt x="7583875" y="1485878"/>
                  <a:pt x="7586423" y="1486099"/>
                  <a:pt x="7588986" y="1486541"/>
                </a:cubicBezTo>
                <a:cubicBezTo>
                  <a:pt x="7591548" y="1486983"/>
                  <a:pt x="7593964" y="1487572"/>
                  <a:pt x="7596232" y="1488308"/>
                </a:cubicBezTo>
                <a:cubicBezTo>
                  <a:pt x="7598500" y="1489044"/>
                  <a:pt x="7600517" y="1489869"/>
                  <a:pt x="7602285" y="1490783"/>
                </a:cubicBezTo>
                <a:cubicBezTo>
                  <a:pt x="7604052" y="1491695"/>
                  <a:pt x="7605216" y="1492432"/>
                  <a:pt x="7605775" y="1492992"/>
                </a:cubicBezTo>
                <a:cubicBezTo>
                  <a:pt x="7606335" y="1493552"/>
                  <a:pt x="7606703" y="1493993"/>
                  <a:pt x="7606880" y="1494317"/>
                </a:cubicBezTo>
                <a:cubicBezTo>
                  <a:pt x="7607057" y="1494641"/>
                  <a:pt x="7607204" y="1495053"/>
                  <a:pt x="7607322" y="1495554"/>
                </a:cubicBezTo>
                <a:cubicBezTo>
                  <a:pt x="7607440" y="1496055"/>
                  <a:pt x="7607528" y="1496659"/>
                  <a:pt x="7607587" y="1497366"/>
                </a:cubicBezTo>
                <a:cubicBezTo>
                  <a:pt x="7607646" y="1498073"/>
                  <a:pt x="7607675" y="1498986"/>
                  <a:pt x="7607675" y="1500106"/>
                </a:cubicBezTo>
                <a:cubicBezTo>
                  <a:pt x="7607675" y="1501165"/>
                  <a:pt x="7607631" y="1502108"/>
                  <a:pt x="7607543" y="1502933"/>
                </a:cubicBezTo>
                <a:cubicBezTo>
                  <a:pt x="7607454" y="1503757"/>
                  <a:pt x="7607322" y="1504450"/>
                  <a:pt x="7607145" y="1505010"/>
                </a:cubicBezTo>
                <a:cubicBezTo>
                  <a:pt x="7606968" y="1505569"/>
                  <a:pt x="7606718" y="1505981"/>
                  <a:pt x="7606394" y="1506247"/>
                </a:cubicBezTo>
                <a:cubicBezTo>
                  <a:pt x="7606070" y="1506512"/>
                  <a:pt x="7605702" y="1506644"/>
                  <a:pt x="7605289" y="1506644"/>
                </a:cubicBezTo>
                <a:cubicBezTo>
                  <a:pt x="7604642" y="1506644"/>
                  <a:pt x="7603625" y="1506233"/>
                  <a:pt x="7602241" y="1505407"/>
                </a:cubicBezTo>
                <a:cubicBezTo>
                  <a:pt x="7600856" y="1504583"/>
                  <a:pt x="7599163" y="1503655"/>
                  <a:pt x="7597160" y="1502624"/>
                </a:cubicBezTo>
                <a:cubicBezTo>
                  <a:pt x="7595157" y="1501593"/>
                  <a:pt x="7592785" y="1500650"/>
                  <a:pt x="7590046" y="1499796"/>
                </a:cubicBezTo>
                <a:cubicBezTo>
                  <a:pt x="7587307" y="1498942"/>
                  <a:pt x="7584229" y="1498515"/>
                  <a:pt x="7580812" y="1498515"/>
                </a:cubicBezTo>
                <a:cubicBezTo>
                  <a:pt x="7577630" y="1498515"/>
                  <a:pt x="7574862" y="1498942"/>
                  <a:pt x="7572505" y="1499796"/>
                </a:cubicBezTo>
                <a:cubicBezTo>
                  <a:pt x="7570149" y="1500650"/>
                  <a:pt x="7568205" y="1501784"/>
                  <a:pt x="7566673" y="1503198"/>
                </a:cubicBezTo>
                <a:cubicBezTo>
                  <a:pt x="7565142" y="1504612"/>
                  <a:pt x="7563993" y="1506291"/>
                  <a:pt x="7563227" y="1508235"/>
                </a:cubicBezTo>
                <a:cubicBezTo>
                  <a:pt x="7562461" y="1510179"/>
                  <a:pt x="7562078" y="1512241"/>
                  <a:pt x="7562078" y="1514420"/>
                </a:cubicBezTo>
                <a:cubicBezTo>
                  <a:pt x="7562078" y="1517602"/>
                  <a:pt x="7562815" y="1520341"/>
                  <a:pt x="7564287" y="1522639"/>
                </a:cubicBezTo>
                <a:cubicBezTo>
                  <a:pt x="7565760" y="1524937"/>
                  <a:pt x="7567719" y="1526968"/>
                  <a:pt x="7570164" y="1528736"/>
                </a:cubicBezTo>
                <a:cubicBezTo>
                  <a:pt x="7572609" y="1530503"/>
                  <a:pt x="7575392" y="1532124"/>
                  <a:pt x="7578514" y="1533597"/>
                </a:cubicBezTo>
                <a:cubicBezTo>
                  <a:pt x="7581637" y="1535069"/>
                  <a:pt x="7584818" y="1536557"/>
                  <a:pt x="7588058" y="1538059"/>
                </a:cubicBezTo>
                <a:cubicBezTo>
                  <a:pt x="7591298" y="1539562"/>
                  <a:pt x="7594479" y="1541210"/>
                  <a:pt x="7597601" y="1543007"/>
                </a:cubicBezTo>
                <a:cubicBezTo>
                  <a:pt x="7600724" y="1544805"/>
                  <a:pt x="7603507" y="1546925"/>
                  <a:pt x="7605952" y="1549371"/>
                </a:cubicBezTo>
                <a:cubicBezTo>
                  <a:pt x="7608397" y="1551815"/>
                  <a:pt x="7610370" y="1554702"/>
                  <a:pt x="7611873" y="1558030"/>
                </a:cubicBezTo>
                <a:cubicBezTo>
                  <a:pt x="7613375" y="1561359"/>
                  <a:pt x="7614126" y="1565291"/>
                  <a:pt x="7614126" y="1569827"/>
                </a:cubicBezTo>
                <a:cubicBezTo>
                  <a:pt x="7614126" y="1575187"/>
                  <a:pt x="7613139" y="1579959"/>
                  <a:pt x="7611166" y="1584142"/>
                </a:cubicBezTo>
                <a:cubicBezTo>
                  <a:pt x="7609193" y="1588326"/>
                  <a:pt x="7606453" y="1591874"/>
                  <a:pt x="7602948" y="1594790"/>
                </a:cubicBezTo>
                <a:cubicBezTo>
                  <a:pt x="7599443" y="1597706"/>
                  <a:pt x="7595319" y="1599900"/>
                  <a:pt x="7590576" y="1601374"/>
                </a:cubicBezTo>
                <a:cubicBezTo>
                  <a:pt x="7585834" y="1602846"/>
                  <a:pt x="7580723" y="1603583"/>
                  <a:pt x="7575245" y="1603583"/>
                </a:cubicBezTo>
                <a:cubicBezTo>
                  <a:pt x="7571416" y="1603583"/>
                  <a:pt x="7567866" y="1603259"/>
                  <a:pt x="7564596" y="1602610"/>
                </a:cubicBezTo>
                <a:cubicBezTo>
                  <a:pt x="7561327" y="1601963"/>
                  <a:pt x="7558411" y="1601167"/>
                  <a:pt x="7555848" y="1600224"/>
                </a:cubicBezTo>
                <a:cubicBezTo>
                  <a:pt x="7553285" y="1599282"/>
                  <a:pt x="7551136" y="1598310"/>
                  <a:pt x="7549397" y="1597309"/>
                </a:cubicBezTo>
                <a:cubicBezTo>
                  <a:pt x="7547660" y="1596307"/>
                  <a:pt x="7546452" y="1595453"/>
                  <a:pt x="7545774" y="1594746"/>
                </a:cubicBezTo>
                <a:cubicBezTo>
                  <a:pt x="7545097" y="1594039"/>
                  <a:pt x="7544596" y="1593140"/>
                  <a:pt x="7544272" y="1592051"/>
                </a:cubicBezTo>
                <a:cubicBezTo>
                  <a:pt x="7543948" y="1590961"/>
                  <a:pt x="7543786" y="1589503"/>
                  <a:pt x="7543786" y="1587677"/>
                </a:cubicBezTo>
                <a:cubicBezTo>
                  <a:pt x="7543786" y="1586381"/>
                  <a:pt x="7543845" y="1585305"/>
                  <a:pt x="7543963" y="1584451"/>
                </a:cubicBezTo>
                <a:cubicBezTo>
                  <a:pt x="7544081" y="1583598"/>
                  <a:pt x="7544258" y="1582905"/>
                  <a:pt x="7544493" y="1582375"/>
                </a:cubicBezTo>
                <a:cubicBezTo>
                  <a:pt x="7544729" y="1581845"/>
                  <a:pt x="7545023" y="1581477"/>
                  <a:pt x="7545377" y="1581271"/>
                </a:cubicBezTo>
                <a:cubicBezTo>
                  <a:pt x="7545730" y="1581064"/>
                  <a:pt x="7546143" y="1580961"/>
                  <a:pt x="7546614" y="1580961"/>
                </a:cubicBezTo>
                <a:cubicBezTo>
                  <a:pt x="7547439" y="1580961"/>
                  <a:pt x="7548602" y="1581462"/>
                  <a:pt x="7550104" y="1582463"/>
                </a:cubicBezTo>
                <a:cubicBezTo>
                  <a:pt x="7551607" y="1583465"/>
                  <a:pt x="7553536" y="1584555"/>
                  <a:pt x="7555892" y="1585733"/>
                </a:cubicBezTo>
                <a:cubicBezTo>
                  <a:pt x="7558249" y="1586911"/>
                  <a:pt x="7561091" y="1588016"/>
                  <a:pt x="7564420" y="1589046"/>
                </a:cubicBezTo>
                <a:cubicBezTo>
                  <a:pt x="7567749" y="1590077"/>
                  <a:pt x="7571592" y="1590593"/>
                  <a:pt x="7575952" y="1590593"/>
                </a:cubicBezTo>
                <a:cubicBezTo>
                  <a:pt x="7579251" y="1590593"/>
                  <a:pt x="7582270" y="1590151"/>
                  <a:pt x="7585009" y="1589267"/>
                </a:cubicBezTo>
                <a:cubicBezTo>
                  <a:pt x="7587748" y="1588384"/>
                  <a:pt x="7590105" y="1587132"/>
                  <a:pt x="7592078" y="1585512"/>
                </a:cubicBezTo>
                <a:cubicBezTo>
                  <a:pt x="7594052" y="1583891"/>
                  <a:pt x="7595569" y="1581903"/>
                  <a:pt x="7596629" y="1579547"/>
                </a:cubicBezTo>
                <a:cubicBezTo>
                  <a:pt x="7597690" y="1577191"/>
                  <a:pt x="7598220" y="1574510"/>
                  <a:pt x="7598220" y="1571506"/>
                </a:cubicBezTo>
                <a:cubicBezTo>
                  <a:pt x="7598220" y="1568266"/>
                  <a:pt x="7597484" y="1565497"/>
                  <a:pt x="7596011" y="1563199"/>
                </a:cubicBezTo>
                <a:cubicBezTo>
                  <a:pt x="7594538" y="1560902"/>
                  <a:pt x="7592594" y="1558884"/>
                  <a:pt x="7590179" y="1557146"/>
                </a:cubicBezTo>
                <a:cubicBezTo>
                  <a:pt x="7587764" y="1555409"/>
                  <a:pt x="7585009" y="1553818"/>
                  <a:pt x="7581916" y="1552374"/>
                </a:cubicBezTo>
                <a:cubicBezTo>
                  <a:pt x="7578823" y="1550931"/>
                  <a:pt x="7575657" y="1549458"/>
                  <a:pt x="7572417" y="1547957"/>
                </a:cubicBezTo>
                <a:cubicBezTo>
                  <a:pt x="7569177" y="1546454"/>
                  <a:pt x="7566025" y="1544790"/>
                  <a:pt x="7562962" y="1542963"/>
                </a:cubicBezTo>
                <a:cubicBezTo>
                  <a:pt x="7559898" y="1541137"/>
                  <a:pt x="7557159" y="1538987"/>
                  <a:pt x="7554744" y="1536513"/>
                </a:cubicBezTo>
                <a:cubicBezTo>
                  <a:pt x="7552329" y="1534039"/>
                  <a:pt x="7550369" y="1531137"/>
                  <a:pt x="7548867" y="1527808"/>
                </a:cubicBezTo>
                <a:cubicBezTo>
                  <a:pt x="7547365" y="1524480"/>
                  <a:pt x="7546614" y="1520488"/>
                  <a:pt x="7546614" y="1515834"/>
                </a:cubicBezTo>
                <a:cubicBezTo>
                  <a:pt x="7546614" y="1511062"/>
                  <a:pt x="7547483" y="1506807"/>
                  <a:pt x="7549221" y="1503065"/>
                </a:cubicBezTo>
                <a:cubicBezTo>
                  <a:pt x="7550959" y="1499324"/>
                  <a:pt x="7553374" y="1496187"/>
                  <a:pt x="7556467" y="1493654"/>
                </a:cubicBezTo>
                <a:cubicBezTo>
                  <a:pt x="7559560" y="1491121"/>
                  <a:pt x="7563242" y="1489192"/>
                  <a:pt x="7567513" y="1487866"/>
                </a:cubicBezTo>
                <a:cubicBezTo>
                  <a:pt x="7571784" y="1486541"/>
                  <a:pt x="7576393" y="1485878"/>
                  <a:pt x="7581342" y="1485878"/>
                </a:cubicBezTo>
                <a:close/>
                <a:moveTo>
                  <a:pt x="7105092" y="1485878"/>
                </a:moveTo>
                <a:cubicBezTo>
                  <a:pt x="7107625" y="1485878"/>
                  <a:pt x="7110173" y="1486099"/>
                  <a:pt x="7112736" y="1486541"/>
                </a:cubicBezTo>
                <a:cubicBezTo>
                  <a:pt x="7115298" y="1486983"/>
                  <a:pt x="7117714" y="1487572"/>
                  <a:pt x="7119982" y="1488308"/>
                </a:cubicBezTo>
                <a:cubicBezTo>
                  <a:pt x="7122250" y="1489044"/>
                  <a:pt x="7124267" y="1489869"/>
                  <a:pt x="7126035" y="1490783"/>
                </a:cubicBezTo>
                <a:cubicBezTo>
                  <a:pt x="7127802" y="1491695"/>
                  <a:pt x="7128966" y="1492432"/>
                  <a:pt x="7129525" y="1492992"/>
                </a:cubicBezTo>
                <a:cubicBezTo>
                  <a:pt x="7130085" y="1493552"/>
                  <a:pt x="7130453" y="1493993"/>
                  <a:pt x="7130630" y="1494317"/>
                </a:cubicBezTo>
                <a:cubicBezTo>
                  <a:pt x="7130807" y="1494641"/>
                  <a:pt x="7130954" y="1495053"/>
                  <a:pt x="7131072" y="1495554"/>
                </a:cubicBezTo>
                <a:cubicBezTo>
                  <a:pt x="7131190" y="1496055"/>
                  <a:pt x="7131278" y="1496659"/>
                  <a:pt x="7131337" y="1497366"/>
                </a:cubicBezTo>
                <a:cubicBezTo>
                  <a:pt x="7131396" y="1498073"/>
                  <a:pt x="7131425" y="1498986"/>
                  <a:pt x="7131425" y="1500106"/>
                </a:cubicBezTo>
                <a:cubicBezTo>
                  <a:pt x="7131425" y="1501165"/>
                  <a:pt x="7131381" y="1502108"/>
                  <a:pt x="7131293" y="1502933"/>
                </a:cubicBezTo>
                <a:cubicBezTo>
                  <a:pt x="7131204" y="1503757"/>
                  <a:pt x="7131072" y="1504450"/>
                  <a:pt x="7130895" y="1505010"/>
                </a:cubicBezTo>
                <a:cubicBezTo>
                  <a:pt x="7130718" y="1505569"/>
                  <a:pt x="7130468" y="1505981"/>
                  <a:pt x="7130144" y="1506247"/>
                </a:cubicBezTo>
                <a:cubicBezTo>
                  <a:pt x="7129820" y="1506512"/>
                  <a:pt x="7129452" y="1506644"/>
                  <a:pt x="7129039" y="1506644"/>
                </a:cubicBezTo>
                <a:cubicBezTo>
                  <a:pt x="7128392" y="1506644"/>
                  <a:pt x="7127375" y="1506233"/>
                  <a:pt x="7125991" y="1505407"/>
                </a:cubicBezTo>
                <a:cubicBezTo>
                  <a:pt x="7124606" y="1504583"/>
                  <a:pt x="7122913" y="1503655"/>
                  <a:pt x="7120910" y="1502624"/>
                </a:cubicBezTo>
                <a:cubicBezTo>
                  <a:pt x="7118907" y="1501593"/>
                  <a:pt x="7116535" y="1500650"/>
                  <a:pt x="7113796" y="1499796"/>
                </a:cubicBezTo>
                <a:cubicBezTo>
                  <a:pt x="7111057" y="1498942"/>
                  <a:pt x="7107979" y="1498515"/>
                  <a:pt x="7104562" y="1498515"/>
                </a:cubicBezTo>
                <a:cubicBezTo>
                  <a:pt x="7101380" y="1498515"/>
                  <a:pt x="7098612" y="1498942"/>
                  <a:pt x="7096255" y="1499796"/>
                </a:cubicBezTo>
                <a:cubicBezTo>
                  <a:pt x="7093899" y="1500650"/>
                  <a:pt x="7091955" y="1501784"/>
                  <a:pt x="7090423" y="1503198"/>
                </a:cubicBezTo>
                <a:cubicBezTo>
                  <a:pt x="7088892" y="1504612"/>
                  <a:pt x="7087743" y="1506291"/>
                  <a:pt x="7086977" y="1508235"/>
                </a:cubicBezTo>
                <a:cubicBezTo>
                  <a:pt x="7086211" y="1510179"/>
                  <a:pt x="7085828" y="1512241"/>
                  <a:pt x="7085828" y="1514420"/>
                </a:cubicBezTo>
                <a:cubicBezTo>
                  <a:pt x="7085828" y="1517602"/>
                  <a:pt x="7086565" y="1520341"/>
                  <a:pt x="7088037" y="1522639"/>
                </a:cubicBezTo>
                <a:cubicBezTo>
                  <a:pt x="7089510" y="1524937"/>
                  <a:pt x="7091469" y="1526968"/>
                  <a:pt x="7093914" y="1528736"/>
                </a:cubicBezTo>
                <a:cubicBezTo>
                  <a:pt x="7096359" y="1530503"/>
                  <a:pt x="7099142" y="1532124"/>
                  <a:pt x="7102264" y="1533597"/>
                </a:cubicBezTo>
                <a:cubicBezTo>
                  <a:pt x="7105387" y="1535069"/>
                  <a:pt x="7108568" y="1536557"/>
                  <a:pt x="7111808" y="1538059"/>
                </a:cubicBezTo>
                <a:cubicBezTo>
                  <a:pt x="7115048" y="1539562"/>
                  <a:pt x="7118229" y="1541210"/>
                  <a:pt x="7121351" y="1543007"/>
                </a:cubicBezTo>
                <a:cubicBezTo>
                  <a:pt x="7124474" y="1544805"/>
                  <a:pt x="7127257" y="1546925"/>
                  <a:pt x="7129702" y="1549371"/>
                </a:cubicBezTo>
                <a:cubicBezTo>
                  <a:pt x="7132147" y="1551815"/>
                  <a:pt x="7134120" y="1554702"/>
                  <a:pt x="7135623" y="1558030"/>
                </a:cubicBezTo>
                <a:cubicBezTo>
                  <a:pt x="7137125" y="1561359"/>
                  <a:pt x="7137876" y="1565291"/>
                  <a:pt x="7137876" y="1569827"/>
                </a:cubicBezTo>
                <a:cubicBezTo>
                  <a:pt x="7137876" y="1575187"/>
                  <a:pt x="7136889" y="1579959"/>
                  <a:pt x="7134916" y="1584142"/>
                </a:cubicBezTo>
                <a:cubicBezTo>
                  <a:pt x="7132943" y="1588326"/>
                  <a:pt x="7130203" y="1591874"/>
                  <a:pt x="7126698" y="1594790"/>
                </a:cubicBezTo>
                <a:cubicBezTo>
                  <a:pt x="7123193" y="1597706"/>
                  <a:pt x="7119069" y="1599900"/>
                  <a:pt x="7114326" y="1601374"/>
                </a:cubicBezTo>
                <a:cubicBezTo>
                  <a:pt x="7109584" y="1602846"/>
                  <a:pt x="7104473" y="1603583"/>
                  <a:pt x="7098995" y="1603583"/>
                </a:cubicBezTo>
                <a:cubicBezTo>
                  <a:pt x="7095166" y="1603583"/>
                  <a:pt x="7091616" y="1603259"/>
                  <a:pt x="7088346" y="1602610"/>
                </a:cubicBezTo>
                <a:cubicBezTo>
                  <a:pt x="7085077" y="1601963"/>
                  <a:pt x="7082161" y="1601167"/>
                  <a:pt x="7079598" y="1600224"/>
                </a:cubicBezTo>
                <a:cubicBezTo>
                  <a:pt x="7077035" y="1599282"/>
                  <a:pt x="7074886" y="1598310"/>
                  <a:pt x="7073147" y="1597309"/>
                </a:cubicBezTo>
                <a:cubicBezTo>
                  <a:pt x="7071410" y="1596307"/>
                  <a:pt x="7070202" y="1595453"/>
                  <a:pt x="7069524" y="1594746"/>
                </a:cubicBezTo>
                <a:cubicBezTo>
                  <a:pt x="7068847" y="1594039"/>
                  <a:pt x="7068346" y="1593140"/>
                  <a:pt x="7068022" y="1592051"/>
                </a:cubicBezTo>
                <a:cubicBezTo>
                  <a:pt x="7067698" y="1590961"/>
                  <a:pt x="7067536" y="1589503"/>
                  <a:pt x="7067536" y="1587677"/>
                </a:cubicBezTo>
                <a:cubicBezTo>
                  <a:pt x="7067536" y="1586381"/>
                  <a:pt x="7067595" y="1585305"/>
                  <a:pt x="7067713" y="1584451"/>
                </a:cubicBezTo>
                <a:cubicBezTo>
                  <a:pt x="7067831" y="1583598"/>
                  <a:pt x="7068008" y="1582905"/>
                  <a:pt x="7068243" y="1582375"/>
                </a:cubicBezTo>
                <a:cubicBezTo>
                  <a:pt x="7068479" y="1581845"/>
                  <a:pt x="7068773" y="1581477"/>
                  <a:pt x="7069127" y="1581271"/>
                </a:cubicBezTo>
                <a:cubicBezTo>
                  <a:pt x="7069480" y="1581064"/>
                  <a:pt x="7069893" y="1580961"/>
                  <a:pt x="7070364" y="1580961"/>
                </a:cubicBezTo>
                <a:cubicBezTo>
                  <a:pt x="7071189" y="1580961"/>
                  <a:pt x="7072352" y="1581462"/>
                  <a:pt x="7073854" y="1582463"/>
                </a:cubicBezTo>
                <a:cubicBezTo>
                  <a:pt x="7075357" y="1583465"/>
                  <a:pt x="7077286" y="1584555"/>
                  <a:pt x="7079642" y="1585733"/>
                </a:cubicBezTo>
                <a:cubicBezTo>
                  <a:pt x="7081999" y="1586911"/>
                  <a:pt x="7084841" y="1588016"/>
                  <a:pt x="7088170" y="1589046"/>
                </a:cubicBezTo>
                <a:cubicBezTo>
                  <a:pt x="7091499" y="1590077"/>
                  <a:pt x="7095342" y="1590593"/>
                  <a:pt x="7099702" y="1590593"/>
                </a:cubicBezTo>
                <a:cubicBezTo>
                  <a:pt x="7103001" y="1590593"/>
                  <a:pt x="7106020" y="1590151"/>
                  <a:pt x="7108759" y="1589267"/>
                </a:cubicBezTo>
                <a:cubicBezTo>
                  <a:pt x="7111498" y="1588384"/>
                  <a:pt x="7113855" y="1587132"/>
                  <a:pt x="7115828" y="1585512"/>
                </a:cubicBezTo>
                <a:cubicBezTo>
                  <a:pt x="7117802" y="1583891"/>
                  <a:pt x="7119319" y="1581903"/>
                  <a:pt x="7120379" y="1579547"/>
                </a:cubicBezTo>
                <a:cubicBezTo>
                  <a:pt x="7121440" y="1577191"/>
                  <a:pt x="7121970" y="1574510"/>
                  <a:pt x="7121970" y="1571506"/>
                </a:cubicBezTo>
                <a:cubicBezTo>
                  <a:pt x="7121970" y="1568266"/>
                  <a:pt x="7121234" y="1565497"/>
                  <a:pt x="7119761" y="1563199"/>
                </a:cubicBezTo>
                <a:cubicBezTo>
                  <a:pt x="7118288" y="1560902"/>
                  <a:pt x="7116344" y="1558884"/>
                  <a:pt x="7113929" y="1557146"/>
                </a:cubicBezTo>
                <a:cubicBezTo>
                  <a:pt x="7111514" y="1555409"/>
                  <a:pt x="7108759" y="1553818"/>
                  <a:pt x="7105666" y="1552374"/>
                </a:cubicBezTo>
                <a:cubicBezTo>
                  <a:pt x="7102573" y="1550931"/>
                  <a:pt x="7099407" y="1549458"/>
                  <a:pt x="7096167" y="1547957"/>
                </a:cubicBezTo>
                <a:cubicBezTo>
                  <a:pt x="7092927" y="1546454"/>
                  <a:pt x="7089775" y="1544790"/>
                  <a:pt x="7086712" y="1542963"/>
                </a:cubicBezTo>
                <a:cubicBezTo>
                  <a:pt x="7083648" y="1541137"/>
                  <a:pt x="7080909" y="1538987"/>
                  <a:pt x="7078494" y="1536513"/>
                </a:cubicBezTo>
                <a:cubicBezTo>
                  <a:pt x="7076079" y="1534039"/>
                  <a:pt x="7074119" y="1531137"/>
                  <a:pt x="7072617" y="1527808"/>
                </a:cubicBezTo>
                <a:cubicBezTo>
                  <a:pt x="7071115" y="1524480"/>
                  <a:pt x="7070364" y="1520488"/>
                  <a:pt x="7070364" y="1515834"/>
                </a:cubicBezTo>
                <a:cubicBezTo>
                  <a:pt x="7070364" y="1511062"/>
                  <a:pt x="7071233" y="1506807"/>
                  <a:pt x="7072971" y="1503065"/>
                </a:cubicBezTo>
                <a:cubicBezTo>
                  <a:pt x="7074709" y="1499324"/>
                  <a:pt x="7077124" y="1496187"/>
                  <a:pt x="7080217" y="1493654"/>
                </a:cubicBezTo>
                <a:cubicBezTo>
                  <a:pt x="7083310" y="1491121"/>
                  <a:pt x="7086992" y="1489192"/>
                  <a:pt x="7091263" y="1487866"/>
                </a:cubicBezTo>
                <a:cubicBezTo>
                  <a:pt x="7095534" y="1486541"/>
                  <a:pt x="7100143" y="1485878"/>
                  <a:pt x="7105092" y="1485878"/>
                </a:cubicBezTo>
                <a:close/>
                <a:moveTo>
                  <a:pt x="6638367" y="1485878"/>
                </a:moveTo>
                <a:cubicBezTo>
                  <a:pt x="6640900" y="1485878"/>
                  <a:pt x="6643448" y="1486099"/>
                  <a:pt x="6646011" y="1486541"/>
                </a:cubicBezTo>
                <a:cubicBezTo>
                  <a:pt x="6648573" y="1486983"/>
                  <a:pt x="6650989" y="1487572"/>
                  <a:pt x="6653257" y="1488308"/>
                </a:cubicBezTo>
                <a:cubicBezTo>
                  <a:pt x="6655525" y="1489044"/>
                  <a:pt x="6657542" y="1489869"/>
                  <a:pt x="6659310" y="1490783"/>
                </a:cubicBezTo>
                <a:cubicBezTo>
                  <a:pt x="6661077" y="1491695"/>
                  <a:pt x="6662241" y="1492432"/>
                  <a:pt x="6662800" y="1492992"/>
                </a:cubicBezTo>
                <a:cubicBezTo>
                  <a:pt x="6663360" y="1493552"/>
                  <a:pt x="6663728" y="1493993"/>
                  <a:pt x="6663905" y="1494317"/>
                </a:cubicBezTo>
                <a:cubicBezTo>
                  <a:pt x="6664082" y="1494641"/>
                  <a:pt x="6664229" y="1495053"/>
                  <a:pt x="6664347" y="1495554"/>
                </a:cubicBezTo>
                <a:cubicBezTo>
                  <a:pt x="6664465" y="1496055"/>
                  <a:pt x="6664553" y="1496659"/>
                  <a:pt x="6664612" y="1497366"/>
                </a:cubicBezTo>
                <a:cubicBezTo>
                  <a:pt x="6664671" y="1498073"/>
                  <a:pt x="6664700" y="1498986"/>
                  <a:pt x="6664700" y="1500106"/>
                </a:cubicBezTo>
                <a:cubicBezTo>
                  <a:pt x="6664700" y="1501165"/>
                  <a:pt x="6664656" y="1502108"/>
                  <a:pt x="6664568" y="1502933"/>
                </a:cubicBezTo>
                <a:cubicBezTo>
                  <a:pt x="6664479" y="1503757"/>
                  <a:pt x="6664347" y="1504450"/>
                  <a:pt x="6664170" y="1505010"/>
                </a:cubicBezTo>
                <a:cubicBezTo>
                  <a:pt x="6663993" y="1505569"/>
                  <a:pt x="6663743" y="1505981"/>
                  <a:pt x="6663419" y="1506247"/>
                </a:cubicBezTo>
                <a:cubicBezTo>
                  <a:pt x="6663095" y="1506512"/>
                  <a:pt x="6662727" y="1506644"/>
                  <a:pt x="6662314" y="1506644"/>
                </a:cubicBezTo>
                <a:cubicBezTo>
                  <a:pt x="6661667" y="1506644"/>
                  <a:pt x="6660650" y="1506233"/>
                  <a:pt x="6659266" y="1505407"/>
                </a:cubicBezTo>
                <a:cubicBezTo>
                  <a:pt x="6657881" y="1504583"/>
                  <a:pt x="6656188" y="1503655"/>
                  <a:pt x="6654185" y="1502624"/>
                </a:cubicBezTo>
                <a:cubicBezTo>
                  <a:pt x="6652182" y="1501593"/>
                  <a:pt x="6649810" y="1500650"/>
                  <a:pt x="6647071" y="1499796"/>
                </a:cubicBezTo>
                <a:cubicBezTo>
                  <a:pt x="6644332" y="1498942"/>
                  <a:pt x="6641254" y="1498515"/>
                  <a:pt x="6637837" y="1498515"/>
                </a:cubicBezTo>
                <a:cubicBezTo>
                  <a:pt x="6634655" y="1498515"/>
                  <a:pt x="6631887" y="1498942"/>
                  <a:pt x="6629530" y="1499796"/>
                </a:cubicBezTo>
                <a:cubicBezTo>
                  <a:pt x="6627174" y="1500650"/>
                  <a:pt x="6625230" y="1501784"/>
                  <a:pt x="6623698" y="1503198"/>
                </a:cubicBezTo>
                <a:cubicBezTo>
                  <a:pt x="6622167" y="1504612"/>
                  <a:pt x="6621018" y="1506291"/>
                  <a:pt x="6620252" y="1508235"/>
                </a:cubicBezTo>
                <a:cubicBezTo>
                  <a:pt x="6619486" y="1510179"/>
                  <a:pt x="6619103" y="1512241"/>
                  <a:pt x="6619103" y="1514420"/>
                </a:cubicBezTo>
                <a:cubicBezTo>
                  <a:pt x="6619103" y="1517602"/>
                  <a:pt x="6619840" y="1520341"/>
                  <a:pt x="6621312" y="1522639"/>
                </a:cubicBezTo>
                <a:cubicBezTo>
                  <a:pt x="6622785" y="1524937"/>
                  <a:pt x="6624744" y="1526968"/>
                  <a:pt x="6627189" y="1528736"/>
                </a:cubicBezTo>
                <a:cubicBezTo>
                  <a:pt x="6629634" y="1530503"/>
                  <a:pt x="6632417" y="1532124"/>
                  <a:pt x="6635539" y="1533597"/>
                </a:cubicBezTo>
                <a:cubicBezTo>
                  <a:pt x="6638662" y="1535069"/>
                  <a:pt x="6641843" y="1536557"/>
                  <a:pt x="6645083" y="1538059"/>
                </a:cubicBezTo>
                <a:cubicBezTo>
                  <a:pt x="6648323" y="1539562"/>
                  <a:pt x="6651504" y="1541210"/>
                  <a:pt x="6654626" y="1543007"/>
                </a:cubicBezTo>
                <a:cubicBezTo>
                  <a:pt x="6657749" y="1544805"/>
                  <a:pt x="6660532" y="1546925"/>
                  <a:pt x="6662977" y="1549371"/>
                </a:cubicBezTo>
                <a:cubicBezTo>
                  <a:pt x="6665422" y="1551815"/>
                  <a:pt x="6667395" y="1554702"/>
                  <a:pt x="6668898" y="1558030"/>
                </a:cubicBezTo>
                <a:cubicBezTo>
                  <a:pt x="6670400" y="1561359"/>
                  <a:pt x="6671151" y="1565291"/>
                  <a:pt x="6671151" y="1569827"/>
                </a:cubicBezTo>
                <a:cubicBezTo>
                  <a:pt x="6671151" y="1575187"/>
                  <a:pt x="6670164" y="1579959"/>
                  <a:pt x="6668191" y="1584142"/>
                </a:cubicBezTo>
                <a:cubicBezTo>
                  <a:pt x="6666218" y="1588326"/>
                  <a:pt x="6663478" y="1591874"/>
                  <a:pt x="6659973" y="1594790"/>
                </a:cubicBezTo>
                <a:cubicBezTo>
                  <a:pt x="6656468" y="1597706"/>
                  <a:pt x="6652344" y="1599900"/>
                  <a:pt x="6647601" y="1601374"/>
                </a:cubicBezTo>
                <a:cubicBezTo>
                  <a:pt x="6642859" y="1602846"/>
                  <a:pt x="6637748" y="1603583"/>
                  <a:pt x="6632270" y="1603583"/>
                </a:cubicBezTo>
                <a:cubicBezTo>
                  <a:pt x="6628441" y="1603583"/>
                  <a:pt x="6624891" y="1603259"/>
                  <a:pt x="6621621" y="1602610"/>
                </a:cubicBezTo>
                <a:cubicBezTo>
                  <a:pt x="6618352" y="1601963"/>
                  <a:pt x="6615436" y="1601167"/>
                  <a:pt x="6612873" y="1600224"/>
                </a:cubicBezTo>
                <a:cubicBezTo>
                  <a:pt x="6610310" y="1599282"/>
                  <a:pt x="6608161" y="1598310"/>
                  <a:pt x="6606422" y="1597309"/>
                </a:cubicBezTo>
                <a:cubicBezTo>
                  <a:pt x="6604685" y="1596307"/>
                  <a:pt x="6603477" y="1595453"/>
                  <a:pt x="6602799" y="1594746"/>
                </a:cubicBezTo>
                <a:cubicBezTo>
                  <a:pt x="6602122" y="1594039"/>
                  <a:pt x="6601621" y="1593140"/>
                  <a:pt x="6601297" y="1592051"/>
                </a:cubicBezTo>
                <a:cubicBezTo>
                  <a:pt x="6600973" y="1590961"/>
                  <a:pt x="6600811" y="1589503"/>
                  <a:pt x="6600811" y="1587677"/>
                </a:cubicBezTo>
                <a:cubicBezTo>
                  <a:pt x="6600811" y="1586381"/>
                  <a:pt x="6600870" y="1585305"/>
                  <a:pt x="6600988" y="1584451"/>
                </a:cubicBezTo>
                <a:cubicBezTo>
                  <a:pt x="6601106" y="1583598"/>
                  <a:pt x="6601283" y="1582905"/>
                  <a:pt x="6601518" y="1582375"/>
                </a:cubicBezTo>
                <a:cubicBezTo>
                  <a:pt x="6601754" y="1581845"/>
                  <a:pt x="6602048" y="1581477"/>
                  <a:pt x="6602402" y="1581271"/>
                </a:cubicBezTo>
                <a:cubicBezTo>
                  <a:pt x="6602755" y="1581064"/>
                  <a:pt x="6603168" y="1580961"/>
                  <a:pt x="6603639" y="1580961"/>
                </a:cubicBezTo>
                <a:cubicBezTo>
                  <a:pt x="6604464" y="1580961"/>
                  <a:pt x="6605627" y="1581462"/>
                  <a:pt x="6607129" y="1582463"/>
                </a:cubicBezTo>
                <a:cubicBezTo>
                  <a:pt x="6608632" y="1583465"/>
                  <a:pt x="6610561" y="1584555"/>
                  <a:pt x="6612917" y="1585733"/>
                </a:cubicBezTo>
                <a:cubicBezTo>
                  <a:pt x="6615274" y="1586911"/>
                  <a:pt x="6618116" y="1588016"/>
                  <a:pt x="6621445" y="1589046"/>
                </a:cubicBezTo>
                <a:cubicBezTo>
                  <a:pt x="6624774" y="1590077"/>
                  <a:pt x="6628617" y="1590593"/>
                  <a:pt x="6632977" y="1590593"/>
                </a:cubicBezTo>
                <a:cubicBezTo>
                  <a:pt x="6636276" y="1590593"/>
                  <a:pt x="6639295" y="1590151"/>
                  <a:pt x="6642034" y="1589267"/>
                </a:cubicBezTo>
                <a:cubicBezTo>
                  <a:pt x="6644773" y="1588384"/>
                  <a:pt x="6647130" y="1587132"/>
                  <a:pt x="6649103" y="1585512"/>
                </a:cubicBezTo>
                <a:cubicBezTo>
                  <a:pt x="6651077" y="1583891"/>
                  <a:pt x="6652594" y="1581903"/>
                  <a:pt x="6653654" y="1579547"/>
                </a:cubicBezTo>
                <a:cubicBezTo>
                  <a:pt x="6654715" y="1577191"/>
                  <a:pt x="6655245" y="1574510"/>
                  <a:pt x="6655245" y="1571506"/>
                </a:cubicBezTo>
                <a:cubicBezTo>
                  <a:pt x="6655245" y="1568266"/>
                  <a:pt x="6654509" y="1565497"/>
                  <a:pt x="6653036" y="1563199"/>
                </a:cubicBezTo>
                <a:cubicBezTo>
                  <a:pt x="6651563" y="1560902"/>
                  <a:pt x="6649619" y="1558884"/>
                  <a:pt x="6647204" y="1557146"/>
                </a:cubicBezTo>
                <a:cubicBezTo>
                  <a:pt x="6644789" y="1555409"/>
                  <a:pt x="6642034" y="1553818"/>
                  <a:pt x="6638941" y="1552374"/>
                </a:cubicBezTo>
                <a:cubicBezTo>
                  <a:pt x="6635848" y="1550931"/>
                  <a:pt x="6632682" y="1549458"/>
                  <a:pt x="6629442" y="1547957"/>
                </a:cubicBezTo>
                <a:cubicBezTo>
                  <a:pt x="6626202" y="1546454"/>
                  <a:pt x="6623050" y="1544790"/>
                  <a:pt x="6619987" y="1542963"/>
                </a:cubicBezTo>
                <a:cubicBezTo>
                  <a:pt x="6616923" y="1541137"/>
                  <a:pt x="6614184" y="1538987"/>
                  <a:pt x="6611769" y="1536513"/>
                </a:cubicBezTo>
                <a:cubicBezTo>
                  <a:pt x="6609354" y="1534039"/>
                  <a:pt x="6607394" y="1531137"/>
                  <a:pt x="6605892" y="1527808"/>
                </a:cubicBezTo>
                <a:cubicBezTo>
                  <a:pt x="6604390" y="1524480"/>
                  <a:pt x="6603639" y="1520488"/>
                  <a:pt x="6603639" y="1515834"/>
                </a:cubicBezTo>
                <a:cubicBezTo>
                  <a:pt x="6603639" y="1511062"/>
                  <a:pt x="6604508" y="1506807"/>
                  <a:pt x="6606246" y="1503065"/>
                </a:cubicBezTo>
                <a:cubicBezTo>
                  <a:pt x="6607984" y="1499324"/>
                  <a:pt x="6610399" y="1496187"/>
                  <a:pt x="6613492" y="1493654"/>
                </a:cubicBezTo>
                <a:cubicBezTo>
                  <a:pt x="6616585" y="1491121"/>
                  <a:pt x="6620267" y="1489192"/>
                  <a:pt x="6624538" y="1487866"/>
                </a:cubicBezTo>
                <a:cubicBezTo>
                  <a:pt x="6628809" y="1486541"/>
                  <a:pt x="6633418" y="1485878"/>
                  <a:pt x="6638367" y="1485878"/>
                </a:cubicBezTo>
                <a:close/>
                <a:moveTo>
                  <a:pt x="6162117" y="1485878"/>
                </a:moveTo>
                <a:cubicBezTo>
                  <a:pt x="6164650" y="1485878"/>
                  <a:pt x="6167198" y="1486099"/>
                  <a:pt x="6169761" y="1486541"/>
                </a:cubicBezTo>
                <a:cubicBezTo>
                  <a:pt x="6172323" y="1486983"/>
                  <a:pt x="6174739" y="1487572"/>
                  <a:pt x="6177007" y="1488308"/>
                </a:cubicBezTo>
                <a:cubicBezTo>
                  <a:pt x="6179275" y="1489044"/>
                  <a:pt x="6181292" y="1489869"/>
                  <a:pt x="6183060" y="1490783"/>
                </a:cubicBezTo>
                <a:cubicBezTo>
                  <a:pt x="6184827" y="1491695"/>
                  <a:pt x="6185991" y="1492432"/>
                  <a:pt x="6186550" y="1492992"/>
                </a:cubicBezTo>
                <a:cubicBezTo>
                  <a:pt x="6187110" y="1493552"/>
                  <a:pt x="6187478" y="1493993"/>
                  <a:pt x="6187655" y="1494317"/>
                </a:cubicBezTo>
                <a:cubicBezTo>
                  <a:pt x="6187832" y="1494641"/>
                  <a:pt x="6187979" y="1495053"/>
                  <a:pt x="6188097" y="1495554"/>
                </a:cubicBezTo>
                <a:cubicBezTo>
                  <a:pt x="6188215" y="1496055"/>
                  <a:pt x="6188303" y="1496659"/>
                  <a:pt x="6188362" y="1497366"/>
                </a:cubicBezTo>
                <a:cubicBezTo>
                  <a:pt x="6188421" y="1498073"/>
                  <a:pt x="6188450" y="1498986"/>
                  <a:pt x="6188450" y="1500106"/>
                </a:cubicBezTo>
                <a:cubicBezTo>
                  <a:pt x="6188450" y="1501165"/>
                  <a:pt x="6188406" y="1502108"/>
                  <a:pt x="6188318" y="1502933"/>
                </a:cubicBezTo>
                <a:cubicBezTo>
                  <a:pt x="6188229" y="1503757"/>
                  <a:pt x="6188097" y="1504450"/>
                  <a:pt x="6187920" y="1505010"/>
                </a:cubicBezTo>
                <a:cubicBezTo>
                  <a:pt x="6187743" y="1505569"/>
                  <a:pt x="6187493" y="1505981"/>
                  <a:pt x="6187169" y="1506247"/>
                </a:cubicBezTo>
                <a:cubicBezTo>
                  <a:pt x="6186845" y="1506512"/>
                  <a:pt x="6186477" y="1506644"/>
                  <a:pt x="6186064" y="1506644"/>
                </a:cubicBezTo>
                <a:cubicBezTo>
                  <a:pt x="6185417" y="1506644"/>
                  <a:pt x="6184400" y="1506233"/>
                  <a:pt x="6183016" y="1505407"/>
                </a:cubicBezTo>
                <a:cubicBezTo>
                  <a:pt x="6181631" y="1504583"/>
                  <a:pt x="6179938" y="1503655"/>
                  <a:pt x="6177935" y="1502624"/>
                </a:cubicBezTo>
                <a:cubicBezTo>
                  <a:pt x="6175932" y="1501593"/>
                  <a:pt x="6173560" y="1500650"/>
                  <a:pt x="6170821" y="1499796"/>
                </a:cubicBezTo>
                <a:cubicBezTo>
                  <a:pt x="6168082" y="1498942"/>
                  <a:pt x="6165004" y="1498515"/>
                  <a:pt x="6161587" y="1498515"/>
                </a:cubicBezTo>
                <a:cubicBezTo>
                  <a:pt x="6158405" y="1498515"/>
                  <a:pt x="6155637" y="1498942"/>
                  <a:pt x="6153280" y="1499796"/>
                </a:cubicBezTo>
                <a:cubicBezTo>
                  <a:pt x="6150924" y="1500650"/>
                  <a:pt x="6148980" y="1501784"/>
                  <a:pt x="6147448" y="1503198"/>
                </a:cubicBezTo>
                <a:cubicBezTo>
                  <a:pt x="6145917" y="1504612"/>
                  <a:pt x="6144768" y="1506291"/>
                  <a:pt x="6144002" y="1508235"/>
                </a:cubicBezTo>
                <a:cubicBezTo>
                  <a:pt x="6143236" y="1510179"/>
                  <a:pt x="6142853" y="1512241"/>
                  <a:pt x="6142853" y="1514420"/>
                </a:cubicBezTo>
                <a:cubicBezTo>
                  <a:pt x="6142853" y="1517602"/>
                  <a:pt x="6143590" y="1520341"/>
                  <a:pt x="6145062" y="1522639"/>
                </a:cubicBezTo>
                <a:cubicBezTo>
                  <a:pt x="6146535" y="1524937"/>
                  <a:pt x="6148494" y="1526968"/>
                  <a:pt x="6150939" y="1528736"/>
                </a:cubicBezTo>
                <a:cubicBezTo>
                  <a:pt x="6153384" y="1530503"/>
                  <a:pt x="6156167" y="1532124"/>
                  <a:pt x="6159289" y="1533597"/>
                </a:cubicBezTo>
                <a:cubicBezTo>
                  <a:pt x="6162412" y="1535069"/>
                  <a:pt x="6165593" y="1536557"/>
                  <a:pt x="6168833" y="1538059"/>
                </a:cubicBezTo>
                <a:cubicBezTo>
                  <a:pt x="6172073" y="1539562"/>
                  <a:pt x="6175254" y="1541210"/>
                  <a:pt x="6178376" y="1543007"/>
                </a:cubicBezTo>
                <a:cubicBezTo>
                  <a:pt x="6181499" y="1544805"/>
                  <a:pt x="6184282" y="1546925"/>
                  <a:pt x="6186727" y="1549371"/>
                </a:cubicBezTo>
                <a:cubicBezTo>
                  <a:pt x="6189172" y="1551815"/>
                  <a:pt x="6191145" y="1554702"/>
                  <a:pt x="6192648" y="1558030"/>
                </a:cubicBezTo>
                <a:cubicBezTo>
                  <a:pt x="6194150" y="1561359"/>
                  <a:pt x="6194901" y="1565291"/>
                  <a:pt x="6194901" y="1569827"/>
                </a:cubicBezTo>
                <a:cubicBezTo>
                  <a:pt x="6194901" y="1575187"/>
                  <a:pt x="6193914" y="1579959"/>
                  <a:pt x="6191941" y="1584142"/>
                </a:cubicBezTo>
                <a:cubicBezTo>
                  <a:pt x="6189968" y="1588326"/>
                  <a:pt x="6187228" y="1591874"/>
                  <a:pt x="6183723" y="1594790"/>
                </a:cubicBezTo>
                <a:cubicBezTo>
                  <a:pt x="6180218" y="1597706"/>
                  <a:pt x="6176094" y="1599900"/>
                  <a:pt x="6171351" y="1601374"/>
                </a:cubicBezTo>
                <a:cubicBezTo>
                  <a:pt x="6166609" y="1602846"/>
                  <a:pt x="6161498" y="1603583"/>
                  <a:pt x="6156020" y="1603583"/>
                </a:cubicBezTo>
                <a:cubicBezTo>
                  <a:pt x="6152191" y="1603583"/>
                  <a:pt x="6148641" y="1603259"/>
                  <a:pt x="6145371" y="1602610"/>
                </a:cubicBezTo>
                <a:cubicBezTo>
                  <a:pt x="6142102" y="1601963"/>
                  <a:pt x="6139186" y="1601167"/>
                  <a:pt x="6136623" y="1600224"/>
                </a:cubicBezTo>
                <a:cubicBezTo>
                  <a:pt x="6134060" y="1599282"/>
                  <a:pt x="6131911" y="1598310"/>
                  <a:pt x="6130172" y="1597309"/>
                </a:cubicBezTo>
                <a:cubicBezTo>
                  <a:pt x="6128435" y="1596307"/>
                  <a:pt x="6127227" y="1595453"/>
                  <a:pt x="6126549" y="1594746"/>
                </a:cubicBezTo>
                <a:cubicBezTo>
                  <a:pt x="6125872" y="1594039"/>
                  <a:pt x="6125371" y="1593140"/>
                  <a:pt x="6125047" y="1592051"/>
                </a:cubicBezTo>
                <a:cubicBezTo>
                  <a:pt x="6124723" y="1590961"/>
                  <a:pt x="6124561" y="1589503"/>
                  <a:pt x="6124561" y="1587677"/>
                </a:cubicBezTo>
                <a:cubicBezTo>
                  <a:pt x="6124561" y="1586381"/>
                  <a:pt x="6124620" y="1585305"/>
                  <a:pt x="6124738" y="1584451"/>
                </a:cubicBezTo>
                <a:cubicBezTo>
                  <a:pt x="6124856" y="1583598"/>
                  <a:pt x="6125033" y="1582905"/>
                  <a:pt x="6125268" y="1582375"/>
                </a:cubicBezTo>
                <a:cubicBezTo>
                  <a:pt x="6125504" y="1581845"/>
                  <a:pt x="6125798" y="1581477"/>
                  <a:pt x="6126152" y="1581271"/>
                </a:cubicBezTo>
                <a:cubicBezTo>
                  <a:pt x="6126505" y="1581064"/>
                  <a:pt x="6126918" y="1580961"/>
                  <a:pt x="6127389" y="1580961"/>
                </a:cubicBezTo>
                <a:cubicBezTo>
                  <a:pt x="6128214" y="1580961"/>
                  <a:pt x="6129377" y="1581462"/>
                  <a:pt x="6130879" y="1582463"/>
                </a:cubicBezTo>
                <a:cubicBezTo>
                  <a:pt x="6132382" y="1583465"/>
                  <a:pt x="6134311" y="1584555"/>
                  <a:pt x="6136667" y="1585733"/>
                </a:cubicBezTo>
                <a:cubicBezTo>
                  <a:pt x="6139024" y="1586911"/>
                  <a:pt x="6141866" y="1588016"/>
                  <a:pt x="6145195" y="1589046"/>
                </a:cubicBezTo>
                <a:cubicBezTo>
                  <a:pt x="6148524" y="1590077"/>
                  <a:pt x="6152367" y="1590593"/>
                  <a:pt x="6156727" y="1590593"/>
                </a:cubicBezTo>
                <a:cubicBezTo>
                  <a:pt x="6160026" y="1590593"/>
                  <a:pt x="6163045" y="1590151"/>
                  <a:pt x="6165784" y="1589267"/>
                </a:cubicBezTo>
                <a:cubicBezTo>
                  <a:pt x="6168523" y="1588384"/>
                  <a:pt x="6170880" y="1587132"/>
                  <a:pt x="6172853" y="1585512"/>
                </a:cubicBezTo>
                <a:cubicBezTo>
                  <a:pt x="6174827" y="1583891"/>
                  <a:pt x="6176344" y="1581903"/>
                  <a:pt x="6177404" y="1579547"/>
                </a:cubicBezTo>
                <a:cubicBezTo>
                  <a:pt x="6178465" y="1577191"/>
                  <a:pt x="6178995" y="1574510"/>
                  <a:pt x="6178995" y="1571506"/>
                </a:cubicBezTo>
                <a:cubicBezTo>
                  <a:pt x="6178995" y="1568266"/>
                  <a:pt x="6178259" y="1565497"/>
                  <a:pt x="6176786" y="1563199"/>
                </a:cubicBezTo>
                <a:cubicBezTo>
                  <a:pt x="6175313" y="1560902"/>
                  <a:pt x="6173369" y="1558884"/>
                  <a:pt x="6170954" y="1557146"/>
                </a:cubicBezTo>
                <a:cubicBezTo>
                  <a:pt x="6168539" y="1555409"/>
                  <a:pt x="6165784" y="1553818"/>
                  <a:pt x="6162691" y="1552374"/>
                </a:cubicBezTo>
                <a:cubicBezTo>
                  <a:pt x="6159598" y="1550931"/>
                  <a:pt x="6156432" y="1549458"/>
                  <a:pt x="6153192" y="1547957"/>
                </a:cubicBezTo>
                <a:cubicBezTo>
                  <a:pt x="6149952" y="1546454"/>
                  <a:pt x="6146800" y="1544790"/>
                  <a:pt x="6143737" y="1542963"/>
                </a:cubicBezTo>
                <a:cubicBezTo>
                  <a:pt x="6140673" y="1541137"/>
                  <a:pt x="6137934" y="1538987"/>
                  <a:pt x="6135519" y="1536513"/>
                </a:cubicBezTo>
                <a:cubicBezTo>
                  <a:pt x="6133104" y="1534039"/>
                  <a:pt x="6131144" y="1531137"/>
                  <a:pt x="6129642" y="1527808"/>
                </a:cubicBezTo>
                <a:cubicBezTo>
                  <a:pt x="6128140" y="1524480"/>
                  <a:pt x="6127389" y="1520488"/>
                  <a:pt x="6127389" y="1515834"/>
                </a:cubicBezTo>
                <a:cubicBezTo>
                  <a:pt x="6127389" y="1511062"/>
                  <a:pt x="6128258" y="1506807"/>
                  <a:pt x="6129996" y="1503065"/>
                </a:cubicBezTo>
                <a:cubicBezTo>
                  <a:pt x="6131734" y="1499324"/>
                  <a:pt x="6134149" y="1496187"/>
                  <a:pt x="6137242" y="1493654"/>
                </a:cubicBezTo>
                <a:cubicBezTo>
                  <a:pt x="6140335" y="1491121"/>
                  <a:pt x="6144017" y="1489192"/>
                  <a:pt x="6148288" y="1487866"/>
                </a:cubicBezTo>
                <a:cubicBezTo>
                  <a:pt x="6152559" y="1486541"/>
                  <a:pt x="6157168" y="1485878"/>
                  <a:pt x="6162117" y="1485878"/>
                </a:cubicBezTo>
                <a:close/>
                <a:moveTo>
                  <a:pt x="5695392" y="1485878"/>
                </a:moveTo>
                <a:cubicBezTo>
                  <a:pt x="5697925" y="1485878"/>
                  <a:pt x="5700473" y="1486099"/>
                  <a:pt x="5703036" y="1486541"/>
                </a:cubicBezTo>
                <a:cubicBezTo>
                  <a:pt x="5705598" y="1486983"/>
                  <a:pt x="5708014" y="1487572"/>
                  <a:pt x="5710282" y="1488308"/>
                </a:cubicBezTo>
                <a:cubicBezTo>
                  <a:pt x="5712550" y="1489044"/>
                  <a:pt x="5714567" y="1489869"/>
                  <a:pt x="5716335" y="1490783"/>
                </a:cubicBezTo>
                <a:cubicBezTo>
                  <a:pt x="5718102" y="1491695"/>
                  <a:pt x="5719266" y="1492432"/>
                  <a:pt x="5719825" y="1492992"/>
                </a:cubicBezTo>
                <a:cubicBezTo>
                  <a:pt x="5720385" y="1493552"/>
                  <a:pt x="5720753" y="1493993"/>
                  <a:pt x="5720930" y="1494317"/>
                </a:cubicBezTo>
                <a:cubicBezTo>
                  <a:pt x="5721107" y="1494641"/>
                  <a:pt x="5721254" y="1495053"/>
                  <a:pt x="5721372" y="1495554"/>
                </a:cubicBezTo>
                <a:cubicBezTo>
                  <a:pt x="5721490" y="1496055"/>
                  <a:pt x="5721578" y="1496659"/>
                  <a:pt x="5721637" y="1497366"/>
                </a:cubicBezTo>
                <a:cubicBezTo>
                  <a:pt x="5721696" y="1498073"/>
                  <a:pt x="5721725" y="1498986"/>
                  <a:pt x="5721725" y="1500106"/>
                </a:cubicBezTo>
                <a:cubicBezTo>
                  <a:pt x="5721725" y="1501165"/>
                  <a:pt x="5721681" y="1502108"/>
                  <a:pt x="5721593" y="1502933"/>
                </a:cubicBezTo>
                <a:cubicBezTo>
                  <a:pt x="5721504" y="1503757"/>
                  <a:pt x="5721372" y="1504450"/>
                  <a:pt x="5721195" y="1505010"/>
                </a:cubicBezTo>
                <a:cubicBezTo>
                  <a:pt x="5721018" y="1505569"/>
                  <a:pt x="5720768" y="1505981"/>
                  <a:pt x="5720444" y="1506247"/>
                </a:cubicBezTo>
                <a:cubicBezTo>
                  <a:pt x="5720120" y="1506512"/>
                  <a:pt x="5719752" y="1506644"/>
                  <a:pt x="5719339" y="1506644"/>
                </a:cubicBezTo>
                <a:cubicBezTo>
                  <a:pt x="5718692" y="1506644"/>
                  <a:pt x="5717675" y="1506233"/>
                  <a:pt x="5716291" y="1505407"/>
                </a:cubicBezTo>
                <a:cubicBezTo>
                  <a:pt x="5714906" y="1504583"/>
                  <a:pt x="5713213" y="1503655"/>
                  <a:pt x="5711210" y="1502624"/>
                </a:cubicBezTo>
                <a:cubicBezTo>
                  <a:pt x="5709207" y="1501593"/>
                  <a:pt x="5706835" y="1500650"/>
                  <a:pt x="5704096" y="1499796"/>
                </a:cubicBezTo>
                <a:cubicBezTo>
                  <a:pt x="5701357" y="1498942"/>
                  <a:pt x="5698279" y="1498515"/>
                  <a:pt x="5694862" y="1498515"/>
                </a:cubicBezTo>
                <a:cubicBezTo>
                  <a:pt x="5691680" y="1498515"/>
                  <a:pt x="5688912" y="1498942"/>
                  <a:pt x="5686555" y="1499796"/>
                </a:cubicBezTo>
                <a:cubicBezTo>
                  <a:pt x="5684199" y="1500650"/>
                  <a:pt x="5682255" y="1501784"/>
                  <a:pt x="5680723" y="1503198"/>
                </a:cubicBezTo>
                <a:cubicBezTo>
                  <a:pt x="5679192" y="1504612"/>
                  <a:pt x="5678043" y="1506291"/>
                  <a:pt x="5677277" y="1508235"/>
                </a:cubicBezTo>
                <a:cubicBezTo>
                  <a:pt x="5676511" y="1510179"/>
                  <a:pt x="5676128" y="1512241"/>
                  <a:pt x="5676128" y="1514420"/>
                </a:cubicBezTo>
                <a:cubicBezTo>
                  <a:pt x="5676128" y="1517602"/>
                  <a:pt x="5676865" y="1520341"/>
                  <a:pt x="5678337" y="1522639"/>
                </a:cubicBezTo>
                <a:cubicBezTo>
                  <a:pt x="5679810" y="1524937"/>
                  <a:pt x="5681769" y="1526968"/>
                  <a:pt x="5684214" y="1528736"/>
                </a:cubicBezTo>
                <a:cubicBezTo>
                  <a:pt x="5686659" y="1530503"/>
                  <a:pt x="5689442" y="1532124"/>
                  <a:pt x="5692564" y="1533597"/>
                </a:cubicBezTo>
                <a:cubicBezTo>
                  <a:pt x="5695687" y="1535069"/>
                  <a:pt x="5698868" y="1536557"/>
                  <a:pt x="5702108" y="1538059"/>
                </a:cubicBezTo>
                <a:cubicBezTo>
                  <a:pt x="5705348" y="1539562"/>
                  <a:pt x="5708529" y="1541210"/>
                  <a:pt x="5711651" y="1543007"/>
                </a:cubicBezTo>
                <a:cubicBezTo>
                  <a:pt x="5714774" y="1544805"/>
                  <a:pt x="5717557" y="1546925"/>
                  <a:pt x="5720002" y="1549371"/>
                </a:cubicBezTo>
                <a:cubicBezTo>
                  <a:pt x="5722447" y="1551815"/>
                  <a:pt x="5724420" y="1554702"/>
                  <a:pt x="5725923" y="1558030"/>
                </a:cubicBezTo>
                <a:cubicBezTo>
                  <a:pt x="5727425" y="1561359"/>
                  <a:pt x="5728176" y="1565291"/>
                  <a:pt x="5728176" y="1569827"/>
                </a:cubicBezTo>
                <a:cubicBezTo>
                  <a:pt x="5728176" y="1575187"/>
                  <a:pt x="5727189" y="1579959"/>
                  <a:pt x="5725216" y="1584142"/>
                </a:cubicBezTo>
                <a:cubicBezTo>
                  <a:pt x="5723243" y="1588326"/>
                  <a:pt x="5720503" y="1591874"/>
                  <a:pt x="5716998" y="1594790"/>
                </a:cubicBezTo>
                <a:cubicBezTo>
                  <a:pt x="5713493" y="1597706"/>
                  <a:pt x="5709369" y="1599900"/>
                  <a:pt x="5704626" y="1601374"/>
                </a:cubicBezTo>
                <a:cubicBezTo>
                  <a:pt x="5699884" y="1602846"/>
                  <a:pt x="5694773" y="1603583"/>
                  <a:pt x="5689295" y="1603583"/>
                </a:cubicBezTo>
                <a:cubicBezTo>
                  <a:pt x="5685466" y="1603583"/>
                  <a:pt x="5681916" y="1603259"/>
                  <a:pt x="5678646" y="1602610"/>
                </a:cubicBezTo>
                <a:cubicBezTo>
                  <a:pt x="5675377" y="1601963"/>
                  <a:pt x="5672461" y="1601167"/>
                  <a:pt x="5669898" y="1600224"/>
                </a:cubicBezTo>
                <a:cubicBezTo>
                  <a:pt x="5667335" y="1599282"/>
                  <a:pt x="5665186" y="1598310"/>
                  <a:pt x="5663447" y="1597309"/>
                </a:cubicBezTo>
                <a:cubicBezTo>
                  <a:pt x="5661710" y="1596307"/>
                  <a:pt x="5660502" y="1595453"/>
                  <a:pt x="5659824" y="1594746"/>
                </a:cubicBezTo>
                <a:cubicBezTo>
                  <a:pt x="5659147" y="1594039"/>
                  <a:pt x="5658646" y="1593140"/>
                  <a:pt x="5658322" y="1592051"/>
                </a:cubicBezTo>
                <a:cubicBezTo>
                  <a:pt x="5657998" y="1590961"/>
                  <a:pt x="5657836" y="1589503"/>
                  <a:pt x="5657836" y="1587677"/>
                </a:cubicBezTo>
                <a:cubicBezTo>
                  <a:pt x="5657836" y="1586381"/>
                  <a:pt x="5657895" y="1585305"/>
                  <a:pt x="5658013" y="1584451"/>
                </a:cubicBezTo>
                <a:cubicBezTo>
                  <a:pt x="5658131" y="1583598"/>
                  <a:pt x="5658308" y="1582905"/>
                  <a:pt x="5658543" y="1582375"/>
                </a:cubicBezTo>
                <a:cubicBezTo>
                  <a:pt x="5658779" y="1581845"/>
                  <a:pt x="5659073" y="1581477"/>
                  <a:pt x="5659427" y="1581271"/>
                </a:cubicBezTo>
                <a:cubicBezTo>
                  <a:pt x="5659780" y="1581064"/>
                  <a:pt x="5660193" y="1580961"/>
                  <a:pt x="5660664" y="1580961"/>
                </a:cubicBezTo>
                <a:cubicBezTo>
                  <a:pt x="5661489" y="1580961"/>
                  <a:pt x="5662652" y="1581462"/>
                  <a:pt x="5664154" y="1582463"/>
                </a:cubicBezTo>
                <a:cubicBezTo>
                  <a:pt x="5665657" y="1583465"/>
                  <a:pt x="5667586" y="1584555"/>
                  <a:pt x="5669942" y="1585733"/>
                </a:cubicBezTo>
                <a:cubicBezTo>
                  <a:pt x="5672299" y="1586911"/>
                  <a:pt x="5675141" y="1588016"/>
                  <a:pt x="5678470" y="1589046"/>
                </a:cubicBezTo>
                <a:cubicBezTo>
                  <a:pt x="5681799" y="1590077"/>
                  <a:pt x="5685642" y="1590593"/>
                  <a:pt x="5690002" y="1590593"/>
                </a:cubicBezTo>
                <a:cubicBezTo>
                  <a:pt x="5693301" y="1590593"/>
                  <a:pt x="5696320" y="1590151"/>
                  <a:pt x="5699059" y="1589267"/>
                </a:cubicBezTo>
                <a:cubicBezTo>
                  <a:pt x="5701798" y="1588384"/>
                  <a:pt x="5704155" y="1587132"/>
                  <a:pt x="5706128" y="1585512"/>
                </a:cubicBezTo>
                <a:cubicBezTo>
                  <a:pt x="5708102" y="1583891"/>
                  <a:pt x="5709619" y="1581903"/>
                  <a:pt x="5710679" y="1579547"/>
                </a:cubicBezTo>
                <a:cubicBezTo>
                  <a:pt x="5711740" y="1577191"/>
                  <a:pt x="5712270" y="1574510"/>
                  <a:pt x="5712270" y="1571506"/>
                </a:cubicBezTo>
                <a:cubicBezTo>
                  <a:pt x="5712270" y="1568266"/>
                  <a:pt x="5711534" y="1565497"/>
                  <a:pt x="5710061" y="1563199"/>
                </a:cubicBezTo>
                <a:cubicBezTo>
                  <a:pt x="5708588" y="1560902"/>
                  <a:pt x="5706644" y="1558884"/>
                  <a:pt x="5704229" y="1557146"/>
                </a:cubicBezTo>
                <a:cubicBezTo>
                  <a:pt x="5701814" y="1555409"/>
                  <a:pt x="5699059" y="1553818"/>
                  <a:pt x="5695966" y="1552374"/>
                </a:cubicBezTo>
                <a:cubicBezTo>
                  <a:pt x="5692873" y="1550931"/>
                  <a:pt x="5689707" y="1549458"/>
                  <a:pt x="5686467" y="1547957"/>
                </a:cubicBezTo>
                <a:cubicBezTo>
                  <a:pt x="5683227" y="1546454"/>
                  <a:pt x="5680075" y="1544790"/>
                  <a:pt x="5677012" y="1542963"/>
                </a:cubicBezTo>
                <a:cubicBezTo>
                  <a:pt x="5673948" y="1541137"/>
                  <a:pt x="5671209" y="1538987"/>
                  <a:pt x="5668794" y="1536513"/>
                </a:cubicBezTo>
                <a:cubicBezTo>
                  <a:pt x="5666379" y="1534039"/>
                  <a:pt x="5664419" y="1531137"/>
                  <a:pt x="5662917" y="1527808"/>
                </a:cubicBezTo>
                <a:cubicBezTo>
                  <a:pt x="5661415" y="1524480"/>
                  <a:pt x="5660664" y="1520488"/>
                  <a:pt x="5660664" y="1515834"/>
                </a:cubicBezTo>
                <a:cubicBezTo>
                  <a:pt x="5660664" y="1511062"/>
                  <a:pt x="5661533" y="1506807"/>
                  <a:pt x="5663271" y="1503065"/>
                </a:cubicBezTo>
                <a:cubicBezTo>
                  <a:pt x="5665009" y="1499324"/>
                  <a:pt x="5667424" y="1496187"/>
                  <a:pt x="5670517" y="1493654"/>
                </a:cubicBezTo>
                <a:cubicBezTo>
                  <a:pt x="5673610" y="1491121"/>
                  <a:pt x="5677292" y="1489192"/>
                  <a:pt x="5681563" y="1487866"/>
                </a:cubicBezTo>
                <a:cubicBezTo>
                  <a:pt x="5685834" y="1486541"/>
                  <a:pt x="5690443" y="1485878"/>
                  <a:pt x="5695392" y="1485878"/>
                </a:cubicBezTo>
                <a:close/>
                <a:moveTo>
                  <a:pt x="5219142" y="1485878"/>
                </a:moveTo>
                <a:cubicBezTo>
                  <a:pt x="5221675" y="1485878"/>
                  <a:pt x="5224223" y="1486099"/>
                  <a:pt x="5226786" y="1486541"/>
                </a:cubicBezTo>
                <a:cubicBezTo>
                  <a:pt x="5229348" y="1486983"/>
                  <a:pt x="5231764" y="1487572"/>
                  <a:pt x="5234032" y="1488308"/>
                </a:cubicBezTo>
                <a:cubicBezTo>
                  <a:pt x="5236300" y="1489044"/>
                  <a:pt x="5238317" y="1489869"/>
                  <a:pt x="5240085" y="1490783"/>
                </a:cubicBezTo>
                <a:cubicBezTo>
                  <a:pt x="5241852" y="1491695"/>
                  <a:pt x="5243016" y="1492432"/>
                  <a:pt x="5243575" y="1492992"/>
                </a:cubicBezTo>
                <a:cubicBezTo>
                  <a:pt x="5244135" y="1493552"/>
                  <a:pt x="5244503" y="1493993"/>
                  <a:pt x="5244680" y="1494317"/>
                </a:cubicBezTo>
                <a:cubicBezTo>
                  <a:pt x="5244857" y="1494641"/>
                  <a:pt x="5245004" y="1495053"/>
                  <a:pt x="5245122" y="1495554"/>
                </a:cubicBezTo>
                <a:cubicBezTo>
                  <a:pt x="5245240" y="1496055"/>
                  <a:pt x="5245328" y="1496659"/>
                  <a:pt x="5245387" y="1497366"/>
                </a:cubicBezTo>
                <a:cubicBezTo>
                  <a:pt x="5245446" y="1498073"/>
                  <a:pt x="5245475" y="1498986"/>
                  <a:pt x="5245475" y="1500106"/>
                </a:cubicBezTo>
                <a:cubicBezTo>
                  <a:pt x="5245475" y="1501165"/>
                  <a:pt x="5245431" y="1502108"/>
                  <a:pt x="5245343" y="1502933"/>
                </a:cubicBezTo>
                <a:cubicBezTo>
                  <a:pt x="5245254" y="1503757"/>
                  <a:pt x="5245122" y="1504450"/>
                  <a:pt x="5244945" y="1505010"/>
                </a:cubicBezTo>
                <a:cubicBezTo>
                  <a:pt x="5244768" y="1505569"/>
                  <a:pt x="5244518" y="1505981"/>
                  <a:pt x="5244194" y="1506247"/>
                </a:cubicBezTo>
                <a:cubicBezTo>
                  <a:pt x="5243870" y="1506512"/>
                  <a:pt x="5243502" y="1506644"/>
                  <a:pt x="5243089" y="1506644"/>
                </a:cubicBezTo>
                <a:cubicBezTo>
                  <a:pt x="5242442" y="1506644"/>
                  <a:pt x="5241425" y="1506233"/>
                  <a:pt x="5240041" y="1505407"/>
                </a:cubicBezTo>
                <a:cubicBezTo>
                  <a:pt x="5238656" y="1504583"/>
                  <a:pt x="5236963" y="1503655"/>
                  <a:pt x="5234960" y="1502624"/>
                </a:cubicBezTo>
                <a:cubicBezTo>
                  <a:pt x="5232957" y="1501593"/>
                  <a:pt x="5230585" y="1500650"/>
                  <a:pt x="5227846" y="1499796"/>
                </a:cubicBezTo>
                <a:cubicBezTo>
                  <a:pt x="5225107" y="1498942"/>
                  <a:pt x="5222029" y="1498515"/>
                  <a:pt x="5218612" y="1498515"/>
                </a:cubicBezTo>
                <a:cubicBezTo>
                  <a:pt x="5215430" y="1498515"/>
                  <a:pt x="5212662" y="1498942"/>
                  <a:pt x="5210305" y="1499796"/>
                </a:cubicBezTo>
                <a:cubicBezTo>
                  <a:pt x="5207949" y="1500650"/>
                  <a:pt x="5206005" y="1501784"/>
                  <a:pt x="5204473" y="1503198"/>
                </a:cubicBezTo>
                <a:cubicBezTo>
                  <a:pt x="5202942" y="1504612"/>
                  <a:pt x="5201793" y="1506291"/>
                  <a:pt x="5201027" y="1508235"/>
                </a:cubicBezTo>
                <a:cubicBezTo>
                  <a:pt x="5200261" y="1510179"/>
                  <a:pt x="5199878" y="1512241"/>
                  <a:pt x="5199878" y="1514420"/>
                </a:cubicBezTo>
                <a:cubicBezTo>
                  <a:pt x="5199878" y="1517602"/>
                  <a:pt x="5200615" y="1520341"/>
                  <a:pt x="5202087" y="1522639"/>
                </a:cubicBezTo>
                <a:cubicBezTo>
                  <a:pt x="5203560" y="1524937"/>
                  <a:pt x="5205519" y="1526968"/>
                  <a:pt x="5207964" y="1528736"/>
                </a:cubicBezTo>
                <a:cubicBezTo>
                  <a:pt x="5210409" y="1530503"/>
                  <a:pt x="5213192" y="1532124"/>
                  <a:pt x="5216314" y="1533597"/>
                </a:cubicBezTo>
                <a:cubicBezTo>
                  <a:pt x="5219437" y="1535069"/>
                  <a:pt x="5222618" y="1536557"/>
                  <a:pt x="5225858" y="1538059"/>
                </a:cubicBezTo>
                <a:cubicBezTo>
                  <a:pt x="5229098" y="1539562"/>
                  <a:pt x="5232279" y="1541210"/>
                  <a:pt x="5235401" y="1543007"/>
                </a:cubicBezTo>
                <a:cubicBezTo>
                  <a:pt x="5238524" y="1544805"/>
                  <a:pt x="5241307" y="1546925"/>
                  <a:pt x="5243752" y="1549371"/>
                </a:cubicBezTo>
                <a:cubicBezTo>
                  <a:pt x="5246197" y="1551815"/>
                  <a:pt x="5248170" y="1554702"/>
                  <a:pt x="5249673" y="1558030"/>
                </a:cubicBezTo>
                <a:cubicBezTo>
                  <a:pt x="5251175" y="1561359"/>
                  <a:pt x="5251926" y="1565291"/>
                  <a:pt x="5251926" y="1569827"/>
                </a:cubicBezTo>
                <a:cubicBezTo>
                  <a:pt x="5251926" y="1575187"/>
                  <a:pt x="5250939" y="1579959"/>
                  <a:pt x="5248966" y="1584142"/>
                </a:cubicBezTo>
                <a:cubicBezTo>
                  <a:pt x="5246993" y="1588326"/>
                  <a:pt x="5244253" y="1591874"/>
                  <a:pt x="5240748" y="1594790"/>
                </a:cubicBezTo>
                <a:cubicBezTo>
                  <a:pt x="5237243" y="1597706"/>
                  <a:pt x="5233119" y="1599900"/>
                  <a:pt x="5228376" y="1601374"/>
                </a:cubicBezTo>
                <a:cubicBezTo>
                  <a:pt x="5223634" y="1602846"/>
                  <a:pt x="5218523" y="1603583"/>
                  <a:pt x="5213045" y="1603583"/>
                </a:cubicBezTo>
                <a:cubicBezTo>
                  <a:pt x="5209216" y="1603583"/>
                  <a:pt x="5205666" y="1603259"/>
                  <a:pt x="5202396" y="1602610"/>
                </a:cubicBezTo>
                <a:cubicBezTo>
                  <a:pt x="5199127" y="1601963"/>
                  <a:pt x="5196211" y="1601167"/>
                  <a:pt x="5193648" y="1600224"/>
                </a:cubicBezTo>
                <a:cubicBezTo>
                  <a:pt x="5191085" y="1599282"/>
                  <a:pt x="5188936" y="1598310"/>
                  <a:pt x="5187197" y="1597309"/>
                </a:cubicBezTo>
                <a:cubicBezTo>
                  <a:pt x="5185460" y="1596307"/>
                  <a:pt x="5184252" y="1595453"/>
                  <a:pt x="5183574" y="1594746"/>
                </a:cubicBezTo>
                <a:cubicBezTo>
                  <a:pt x="5182897" y="1594039"/>
                  <a:pt x="5182396" y="1593140"/>
                  <a:pt x="5182072" y="1592051"/>
                </a:cubicBezTo>
                <a:cubicBezTo>
                  <a:pt x="5181748" y="1590961"/>
                  <a:pt x="5181586" y="1589503"/>
                  <a:pt x="5181586" y="1587677"/>
                </a:cubicBezTo>
                <a:cubicBezTo>
                  <a:pt x="5181586" y="1586381"/>
                  <a:pt x="5181645" y="1585305"/>
                  <a:pt x="5181763" y="1584451"/>
                </a:cubicBezTo>
                <a:cubicBezTo>
                  <a:pt x="5181881" y="1583598"/>
                  <a:pt x="5182058" y="1582905"/>
                  <a:pt x="5182293" y="1582375"/>
                </a:cubicBezTo>
                <a:cubicBezTo>
                  <a:pt x="5182529" y="1581845"/>
                  <a:pt x="5182823" y="1581477"/>
                  <a:pt x="5183177" y="1581271"/>
                </a:cubicBezTo>
                <a:cubicBezTo>
                  <a:pt x="5183530" y="1581064"/>
                  <a:pt x="5183943" y="1580961"/>
                  <a:pt x="5184414" y="1580961"/>
                </a:cubicBezTo>
                <a:cubicBezTo>
                  <a:pt x="5185239" y="1580961"/>
                  <a:pt x="5186402" y="1581462"/>
                  <a:pt x="5187904" y="1582463"/>
                </a:cubicBezTo>
                <a:cubicBezTo>
                  <a:pt x="5189407" y="1583465"/>
                  <a:pt x="5191336" y="1584555"/>
                  <a:pt x="5193692" y="1585733"/>
                </a:cubicBezTo>
                <a:cubicBezTo>
                  <a:pt x="5196049" y="1586911"/>
                  <a:pt x="5198891" y="1588016"/>
                  <a:pt x="5202220" y="1589046"/>
                </a:cubicBezTo>
                <a:cubicBezTo>
                  <a:pt x="5205549" y="1590077"/>
                  <a:pt x="5209392" y="1590593"/>
                  <a:pt x="5213752" y="1590593"/>
                </a:cubicBezTo>
                <a:cubicBezTo>
                  <a:pt x="5217051" y="1590593"/>
                  <a:pt x="5220070" y="1590151"/>
                  <a:pt x="5222809" y="1589267"/>
                </a:cubicBezTo>
                <a:cubicBezTo>
                  <a:pt x="5225548" y="1588384"/>
                  <a:pt x="5227905" y="1587132"/>
                  <a:pt x="5229878" y="1585512"/>
                </a:cubicBezTo>
                <a:cubicBezTo>
                  <a:pt x="5231852" y="1583891"/>
                  <a:pt x="5233369" y="1581903"/>
                  <a:pt x="5234429" y="1579547"/>
                </a:cubicBezTo>
                <a:cubicBezTo>
                  <a:pt x="5235490" y="1577191"/>
                  <a:pt x="5236020" y="1574510"/>
                  <a:pt x="5236020" y="1571506"/>
                </a:cubicBezTo>
                <a:cubicBezTo>
                  <a:pt x="5236020" y="1568266"/>
                  <a:pt x="5235284" y="1565497"/>
                  <a:pt x="5233811" y="1563199"/>
                </a:cubicBezTo>
                <a:cubicBezTo>
                  <a:pt x="5232338" y="1560902"/>
                  <a:pt x="5230394" y="1558884"/>
                  <a:pt x="5227979" y="1557146"/>
                </a:cubicBezTo>
                <a:cubicBezTo>
                  <a:pt x="5225564" y="1555409"/>
                  <a:pt x="5222809" y="1553818"/>
                  <a:pt x="5219716" y="1552374"/>
                </a:cubicBezTo>
                <a:cubicBezTo>
                  <a:pt x="5216623" y="1550931"/>
                  <a:pt x="5213457" y="1549458"/>
                  <a:pt x="5210217" y="1547957"/>
                </a:cubicBezTo>
                <a:cubicBezTo>
                  <a:pt x="5206977" y="1546454"/>
                  <a:pt x="5203825" y="1544790"/>
                  <a:pt x="5200762" y="1542963"/>
                </a:cubicBezTo>
                <a:cubicBezTo>
                  <a:pt x="5197698" y="1541137"/>
                  <a:pt x="5194959" y="1538987"/>
                  <a:pt x="5192544" y="1536513"/>
                </a:cubicBezTo>
                <a:cubicBezTo>
                  <a:pt x="5190129" y="1534039"/>
                  <a:pt x="5188169" y="1531137"/>
                  <a:pt x="5186667" y="1527808"/>
                </a:cubicBezTo>
                <a:cubicBezTo>
                  <a:pt x="5185165" y="1524480"/>
                  <a:pt x="5184414" y="1520488"/>
                  <a:pt x="5184414" y="1515834"/>
                </a:cubicBezTo>
                <a:cubicBezTo>
                  <a:pt x="5184414" y="1511062"/>
                  <a:pt x="5185283" y="1506807"/>
                  <a:pt x="5187021" y="1503065"/>
                </a:cubicBezTo>
                <a:cubicBezTo>
                  <a:pt x="5188759" y="1499324"/>
                  <a:pt x="5191174" y="1496187"/>
                  <a:pt x="5194267" y="1493654"/>
                </a:cubicBezTo>
                <a:cubicBezTo>
                  <a:pt x="5197360" y="1491121"/>
                  <a:pt x="5201042" y="1489192"/>
                  <a:pt x="5205313" y="1487866"/>
                </a:cubicBezTo>
                <a:cubicBezTo>
                  <a:pt x="5209584" y="1486541"/>
                  <a:pt x="5214193" y="1485878"/>
                  <a:pt x="5219142" y="1485878"/>
                </a:cubicBezTo>
                <a:close/>
                <a:moveTo>
                  <a:pt x="4752417" y="1485878"/>
                </a:moveTo>
                <a:cubicBezTo>
                  <a:pt x="4754950" y="1485878"/>
                  <a:pt x="4757498" y="1486099"/>
                  <a:pt x="4760061" y="1486541"/>
                </a:cubicBezTo>
                <a:cubicBezTo>
                  <a:pt x="4762623" y="1486983"/>
                  <a:pt x="4765039" y="1487572"/>
                  <a:pt x="4767307" y="1488308"/>
                </a:cubicBezTo>
                <a:cubicBezTo>
                  <a:pt x="4769575" y="1489044"/>
                  <a:pt x="4771592" y="1489869"/>
                  <a:pt x="4773360" y="1490783"/>
                </a:cubicBezTo>
                <a:cubicBezTo>
                  <a:pt x="4775127" y="1491695"/>
                  <a:pt x="4776291" y="1492432"/>
                  <a:pt x="4776850" y="1492992"/>
                </a:cubicBezTo>
                <a:cubicBezTo>
                  <a:pt x="4777410" y="1493552"/>
                  <a:pt x="4777778" y="1493993"/>
                  <a:pt x="4777955" y="1494317"/>
                </a:cubicBezTo>
                <a:cubicBezTo>
                  <a:pt x="4778132" y="1494641"/>
                  <a:pt x="4778279" y="1495053"/>
                  <a:pt x="4778397" y="1495554"/>
                </a:cubicBezTo>
                <a:cubicBezTo>
                  <a:pt x="4778515" y="1496055"/>
                  <a:pt x="4778603" y="1496659"/>
                  <a:pt x="4778662" y="1497366"/>
                </a:cubicBezTo>
                <a:cubicBezTo>
                  <a:pt x="4778721" y="1498073"/>
                  <a:pt x="4778750" y="1498986"/>
                  <a:pt x="4778750" y="1500106"/>
                </a:cubicBezTo>
                <a:cubicBezTo>
                  <a:pt x="4778750" y="1501165"/>
                  <a:pt x="4778706" y="1502108"/>
                  <a:pt x="4778618" y="1502933"/>
                </a:cubicBezTo>
                <a:cubicBezTo>
                  <a:pt x="4778529" y="1503757"/>
                  <a:pt x="4778397" y="1504450"/>
                  <a:pt x="4778220" y="1505010"/>
                </a:cubicBezTo>
                <a:cubicBezTo>
                  <a:pt x="4778043" y="1505569"/>
                  <a:pt x="4777793" y="1505981"/>
                  <a:pt x="4777469" y="1506247"/>
                </a:cubicBezTo>
                <a:cubicBezTo>
                  <a:pt x="4777145" y="1506512"/>
                  <a:pt x="4776777" y="1506644"/>
                  <a:pt x="4776364" y="1506644"/>
                </a:cubicBezTo>
                <a:cubicBezTo>
                  <a:pt x="4775717" y="1506644"/>
                  <a:pt x="4774700" y="1506233"/>
                  <a:pt x="4773316" y="1505407"/>
                </a:cubicBezTo>
                <a:cubicBezTo>
                  <a:pt x="4771931" y="1504583"/>
                  <a:pt x="4770238" y="1503655"/>
                  <a:pt x="4768235" y="1502624"/>
                </a:cubicBezTo>
                <a:cubicBezTo>
                  <a:pt x="4766232" y="1501593"/>
                  <a:pt x="4763860" y="1500650"/>
                  <a:pt x="4761121" y="1499796"/>
                </a:cubicBezTo>
                <a:cubicBezTo>
                  <a:pt x="4758382" y="1498942"/>
                  <a:pt x="4755304" y="1498515"/>
                  <a:pt x="4751887" y="1498515"/>
                </a:cubicBezTo>
                <a:cubicBezTo>
                  <a:pt x="4748705" y="1498515"/>
                  <a:pt x="4745937" y="1498942"/>
                  <a:pt x="4743580" y="1499796"/>
                </a:cubicBezTo>
                <a:cubicBezTo>
                  <a:pt x="4741224" y="1500650"/>
                  <a:pt x="4739280" y="1501784"/>
                  <a:pt x="4737748" y="1503198"/>
                </a:cubicBezTo>
                <a:cubicBezTo>
                  <a:pt x="4736217" y="1504612"/>
                  <a:pt x="4735068" y="1506291"/>
                  <a:pt x="4734302" y="1508235"/>
                </a:cubicBezTo>
                <a:cubicBezTo>
                  <a:pt x="4733536" y="1510179"/>
                  <a:pt x="4733153" y="1512241"/>
                  <a:pt x="4733153" y="1514420"/>
                </a:cubicBezTo>
                <a:cubicBezTo>
                  <a:pt x="4733153" y="1517602"/>
                  <a:pt x="4733890" y="1520341"/>
                  <a:pt x="4735362" y="1522639"/>
                </a:cubicBezTo>
                <a:cubicBezTo>
                  <a:pt x="4736835" y="1524937"/>
                  <a:pt x="4738794" y="1526968"/>
                  <a:pt x="4741239" y="1528736"/>
                </a:cubicBezTo>
                <a:cubicBezTo>
                  <a:pt x="4743684" y="1530503"/>
                  <a:pt x="4746467" y="1532124"/>
                  <a:pt x="4749589" y="1533597"/>
                </a:cubicBezTo>
                <a:cubicBezTo>
                  <a:pt x="4752712" y="1535069"/>
                  <a:pt x="4755893" y="1536557"/>
                  <a:pt x="4759133" y="1538059"/>
                </a:cubicBezTo>
                <a:cubicBezTo>
                  <a:pt x="4762373" y="1539562"/>
                  <a:pt x="4765554" y="1541210"/>
                  <a:pt x="4768676" y="1543007"/>
                </a:cubicBezTo>
                <a:cubicBezTo>
                  <a:pt x="4771799" y="1544805"/>
                  <a:pt x="4774582" y="1546925"/>
                  <a:pt x="4777027" y="1549371"/>
                </a:cubicBezTo>
                <a:cubicBezTo>
                  <a:pt x="4779472" y="1551815"/>
                  <a:pt x="4781445" y="1554702"/>
                  <a:pt x="4782948" y="1558030"/>
                </a:cubicBezTo>
                <a:cubicBezTo>
                  <a:pt x="4784450" y="1561359"/>
                  <a:pt x="4785201" y="1565291"/>
                  <a:pt x="4785201" y="1569827"/>
                </a:cubicBezTo>
                <a:cubicBezTo>
                  <a:pt x="4785201" y="1575187"/>
                  <a:pt x="4784214" y="1579959"/>
                  <a:pt x="4782241" y="1584142"/>
                </a:cubicBezTo>
                <a:cubicBezTo>
                  <a:pt x="4780268" y="1588326"/>
                  <a:pt x="4777528" y="1591874"/>
                  <a:pt x="4774023" y="1594790"/>
                </a:cubicBezTo>
                <a:cubicBezTo>
                  <a:pt x="4770518" y="1597706"/>
                  <a:pt x="4766394" y="1599900"/>
                  <a:pt x="4761651" y="1601374"/>
                </a:cubicBezTo>
                <a:cubicBezTo>
                  <a:pt x="4756909" y="1602846"/>
                  <a:pt x="4751798" y="1603583"/>
                  <a:pt x="4746320" y="1603583"/>
                </a:cubicBezTo>
                <a:cubicBezTo>
                  <a:pt x="4742491" y="1603583"/>
                  <a:pt x="4738941" y="1603259"/>
                  <a:pt x="4735671" y="1602610"/>
                </a:cubicBezTo>
                <a:cubicBezTo>
                  <a:pt x="4732402" y="1601963"/>
                  <a:pt x="4729486" y="1601167"/>
                  <a:pt x="4726923" y="1600224"/>
                </a:cubicBezTo>
                <a:cubicBezTo>
                  <a:pt x="4724360" y="1599282"/>
                  <a:pt x="4722211" y="1598310"/>
                  <a:pt x="4720472" y="1597309"/>
                </a:cubicBezTo>
                <a:cubicBezTo>
                  <a:pt x="4718735" y="1596307"/>
                  <a:pt x="4717527" y="1595453"/>
                  <a:pt x="4716849" y="1594746"/>
                </a:cubicBezTo>
                <a:cubicBezTo>
                  <a:pt x="4716172" y="1594039"/>
                  <a:pt x="4715671" y="1593140"/>
                  <a:pt x="4715347" y="1592051"/>
                </a:cubicBezTo>
                <a:cubicBezTo>
                  <a:pt x="4715023" y="1590961"/>
                  <a:pt x="4714861" y="1589503"/>
                  <a:pt x="4714861" y="1587677"/>
                </a:cubicBezTo>
                <a:cubicBezTo>
                  <a:pt x="4714861" y="1586381"/>
                  <a:pt x="4714920" y="1585305"/>
                  <a:pt x="4715038" y="1584451"/>
                </a:cubicBezTo>
                <a:cubicBezTo>
                  <a:pt x="4715156" y="1583598"/>
                  <a:pt x="4715333" y="1582905"/>
                  <a:pt x="4715568" y="1582375"/>
                </a:cubicBezTo>
                <a:cubicBezTo>
                  <a:pt x="4715804" y="1581845"/>
                  <a:pt x="4716098" y="1581477"/>
                  <a:pt x="4716452" y="1581271"/>
                </a:cubicBezTo>
                <a:cubicBezTo>
                  <a:pt x="4716805" y="1581064"/>
                  <a:pt x="4717218" y="1580961"/>
                  <a:pt x="4717689" y="1580961"/>
                </a:cubicBezTo>
                <a:cubicBezTo>
                  <a:pt x="4718514" y="1580961"/>
                  <a:pt x="4719677" y="1581462"/>
                  <a:pt x="4721179" y="1582463"/>
                </a:cubicBezTo>
                <a:cubicBezTo>
                  <a:pt x="4722682" y="1583465"/>
                  <a:pt x="4724611" y="1584555"/>
                  <a:pt x="4726967" y="1585733"/>
                </a:cubicBezTo>
                <a:cubicBezTo>
                  <a:pt x="4729324" y="1586911"/>
                  <a:pt x="4732166" y="1588016"/>
                  <a:pt x="4735495" y="1589046"/>
                </a:cubicBezTo>
                <a:cubicBezTo>
                  <a:pt x="4738824" y="1590077"/>
                  <a:pt x="4742667" y="1590593"/>
                  <a:pt x="4747027" y="1590593"/>
                </a:cubicBezTo>
                <a:cubicBezTo>
                  <a:pt x="4750326" y="1590593"/>
                  <a:pt x="4753345" y="1590151"/>
                  <a:pt x="4756084" y="1589267"/>
                </a:cubicBezTo>
                <a:cubicBezTo>
                  <a:pt x="4758823" y="1588384"/>
                  <a:pt x="4761180" y="1587132"/>
                  <a:pt x="4763153" y="1585512"/>
                </a:cubicBezTo>
                <a:cubicBezTo>
                  <a:pt x="4765127" y="1583891"/>
                  <a:pt x="4766644" y="1581903"/>
                  <a:pt x="4767704" y="1579547"/>
                </a:cubicBezTo>
                <a:cubicBezTo>
                  <a:pt x="4768765" y="1577191"/>
                  <a:pt x="4769295" y="1574510"/>
                  <a:pt x="4769295" y="1571506"/>
                </a:cubicBezTo>
                <a:cubicBezTo>
                  <a:pt x="4769295" y="1568266"/>
                  <a:pt x="4768559" y="1565497"/>
                  <a:pt x="4767086" y="1563199"/>
                </a:cubicBezTo>
                <a:cubicBezTo>
                  <a:pt x="4765613" y="1560902"/>
                  <a:pt x="4763669" y="1558884"/>
                  <a:pt x="4761254" y="1557146"/>
                </a:cubicBezTo>
                <a:cubicBezTo>
                  <a:pt x="4758839" y="1555409"/>
                  <a:pt x="4756084" y="1553818"/>
                  <a:pt x="4752991" y="1552374"/>
                </a:cubicBezTo>
                <a:cubicBezTo>
                  <a:pt x="4749898" y="1550931"/>
                  <a:pt x="4746732" y="1549458"/>
                  <a:pt x="4743492" y="1547957"/>
                </a:cubicBezTo>
                <a:cubicBezTo>
                  <a:pt x="4740252" y="1546454"/>
                  <a:pt x="4737100" y="1544790"/>
                  <a:pt x="4734037" y="1542963"/>
                </a:cubicBezTo>
                <a:cubicBezTo>
                  <a:pt x="4730973" y="1541137"/>
                  <a:pt x="4728234" y="1538987"/>
                  <a:pt x="4725819" y="1536513"/>
                </a:cubicBezTo>
                <a:cubicBezTo>
                  <a:pt x="4723404" y="1534039"/>
                  <a:pt x="4721444" y="1531137"/>
                  <a:pt x="4719942" y="1527808"/>
                </a:cubicBezTo>
                <a:cubicBezTo>
                  <a:pt x="4718440" y="1524480"/>
                  <a:pt x="4717689" y="1520488"/>
                  <a:pt x="4717689" y="1515834"/>
                </a:cubicBezTo>
                <a:cubicBezTo>
                  <a:pt x="4717689" y="1511062"/>
                  <a:pt x="4718558" y="1506807"/>
                  <a:pt x="4720296" y="1503065"/>
                </a:cubicBezTo>
                <a:cubicBezTo>
                  <a:pt x="4722034" y="1499324"/>
                  <a:pt x="4724449" y="1496187"/>
                  <a:pt x="4727542" y="1493654"/>
                </a:cubicBezTo>
                <a:cubicBezTo>
                  <a:pt x="4730635" y="1491121"/>
                  <a:pt x="4734317" y="1489192"/>
                  <a:pt x="4738588" y="1487866"/>
                </a:cubicBezTo>
                <a:cubicBezTo>
                  <a:pt x="4742859" y="1486541"/>
                  <a:pt x="4747468" y="1485878"/>
                  <a:pt x="4752417" y="1485878"/>
                </a:cubicBezTo>
                <a:close/>
                <a:moveTo>
                  <a:pt x="4276167" y="1485878"/>
                </a:moveTo>
                <a:cubicBezTo>
                  <a:pt x="4278700" y="1485878"/>
                  <a:pt x="4281248" y="1486099"/>
                  <a:pt x="4283811" y="1486541"/>
                </a:cubicBezTo>
                <a:cubicBezTo>
                  <a:pt x="4286374" y="1486983"/>
                  <a:pt x="4288789" y="1487572"/>
                  <a:pt x="4291057" y="1488308"/>
                </a:cubicBezTo>
                <a:cubicBezTo>
                  <a:pt x="4293325" y="1489044"/>
                  <a:pt x="4295343" y="1489869"/>
                  <a:pt x="4297110" y="1490783"/>
                </a:cubicBezTo>
                <a:cubicBezTo>
                  <a:pt x="4298877" y="1491695"/>
                  <a:pt x="4300041" y="1492432"/>
                  <a:pt x="4300601" y="1492992"/>
                </a:cubicBezTo>
                <a:cubicBezTo>
                  <a:pt x="4301160" y="1493552"/>
                  <a:pt x="4301528" y="1493993"/>
                  <a:pt x="4301705" y="1494317"/>
                </a:cubicBezTo>
                <a:cubicBezTo>
                  <a:pt x="4301882" y="1494641"/>
                  <a:pt x="4302029" y="1495053"/>
                  <a:pt x="4302147" y="1495554"/>
                </a:cubicBezTo>
                <a:cubicBezTo>
                  <a:pt x="4302265" y="1496055"/>
                  <a:pt x="4302353" y="1496659"/>
                  <a:pt x="4302412" y="1497366"/>
                </a:cubicBezTo>
                <a:cubicBezTo>
                  <a:pt x="4302471" y="1498073"/>
                  <a:pt x="4302500" y="1498986"/>
                  <a:pt x="4302500" y="1500106"/>
                </a:cubicBezTo>
                <a:cubicBezTo>
                  <a:pt x="4302500" y="1501165"/>
                  <a:pt x="4302456" y="1502108"/>
                  <a:pt x="4302368" y="1502933"/>
                </a:cubicBezTo>
                <a:cubicBezTo>
                  <a:pt x="4302280" y="1503757"/>
                  <a:pt x="4302147" y="1504450"/>
                  <a:pt x="4301970" y="1505010"/>
                </a:cubicBezTo>
                <a:cubicBezTo>
                  <a:pt x="4301794" y="1505569"/>
                  <a:pt x="4301543" y="1505981"/>
                  <a:pt x="4301219" y="1506247"/>
                </a:cubicBezTo>
                <a:cubicBezTo>
                  <a:pt x="4300895" y="1506512"/>
                  <a:pt x="4300527" y="1506644"/>
                  <a:pt x="4300115" y="1506644"/>
                </a:cubicBezTo>
                <a:cubicBezTo>
                  <a:pt x="4299467" y="1506644"/>
                  <a:pt x="4298450" y="1506233"/>
                  <a:pt x="4297066" y="1505407"/>
                </a:cubicBezTo>
                <a:cubicBezTo>
                  <a:pt x="4295681" y="1504583"/>
                  <a:pt x="4293988" y="1503655"/>
                  <a:pt x="4291985" y="1502624"/>
                </a:cubicBezTo>
                <a:cubicBezTo>
                  <a:pt x="4289982" y="1501593"/>
                  <a:pt x="4287611" y="1500650"/>
                  <a:pt x="4284871" y="1499796"/>
                </a:cubicBezTo>
                <a:cubicBezTo>
                  <a:pt x="4282132" y="1498942"/>
                  <a:pt x="4279054" y="1498515"/>
                  <a:pt x="4275637" y="1498515"/>
                </a:cubicBezTo>
                <a:cubicBezTo>
                  <a:pt x="4272456" y="1498515"/>
                  <a:pt x="4269687" y="1498942"/>
                  <a:pt x="4267331" y="1499796"/>
                </a:cubicBezTo>
                <a:cubicBezTo>
                  <a:pt x="4264974" y="1500650"/>
                  <a:pt x="4263030" y="1501784"/>
                  <a:pt x="4261498" y="1503198"/>
                </a:cubicBezTo>
                <a:cubicBezTo>
                  <a:pt x="4259966" y="1504612"/>
                  <a:pt x="4258818" y="1506291"/>
                  <a:pt x="4258052" y="1508235"/>
                </a:cubicBezTo>
                <a:cubicBezTo>
                  <a:pt x="4257286" y="1510179"/>
                  <a:pt x="4256903" y="1512241"/>
                  <a:pt x="4256903" y="1514420"/>
                </a:cubicBezTo>
                <a:cubicBezTo>
                  <a:pt x="4256903" y="1517602"/>
                  <a:pt x="4257640" y="1520341"/>
                  <a:pt x="4259112" y="1522639"/>
                </a:cubicBezTo>
                <a:cubicBezTo>
                  <a:pt x="4260585" y="1524937"/>
                  <a:pt x="4262544" y="1526968"/>
                  <a:pt x="4264989" y="1528736"/>
                </a:cubicBezTo>
                <a:cubicBezTo>
                  <a:pt x="4267433" y="1530503"/>
                  <a:pt x="4270217" y="1532124"/>
                  <a:pt x="4273339" y="1533597"/>
                </a:cubicBezTo>
                <a:cubicBezTo>
                  <a:pt x="4276462" y="1535069"/>
                  <a:pt x="4279643" y="1536557"/>
                  <a:pt x="4282883" y="1538059"/>
                </a:cubicBezTo>
                <a:cubicBezTo>
                  <a:pt x="4286123" y="1539562"/>
                  <a:pt x="4289304" y="1541210"/>
                  <a:pt x="4292427" y="1543007"/>
                </a:cubicBezTo>
                <a:cubicBezTo>
                  <a:pt x="4295549" y="1544805"/>
                  <a:pt x="4298332" y="1546925"/>
                  <a:pt x="4300777" y="1549371"/>
                </a:cubicBezTo>
                <a:cubicBezTo>
                  <a:pt x="4303222" y="1551815"/>
                  <a:pt x="4305196" y="1554702"/>
                  <a:pt x="4306698" y="1558030"/>
                </a:cubicBezTo>
                <a:cubicBezTo>
                  <a:pt x="4308200" y="1561359"/>
                  <a:pt x="4308951" y="1565291"/>
                  <a:pt x="4308951" y="1569827"/>
                </a:cubicBezTo>
                <a:cubicBezTo>
                  <a:pt x="4308951" y="1575187"/>
                  <a:pt x="4307964" y="1579959"/>
                  <a:pt x="4305991" y="1584142"/>
                </a:cubicBezTo>
                <a:cubicBezTo>
                  <a:pt x="4304018" y="1588326"/>
                  <a:pt x="4301278" y="1591874"/>
                  <a:pt x="4297773" y="1594790"/>
                </a:cubicBezTo>
                <a:cubicBezTo>
                  <a:pt x="4294268" y="1597706"/>
                  <a:pt x="4290144" y="1599900"/>
                  <a:pt x="4285402" y="1601374"/>
                </a:cubicBezTo>
                <a:cubicBezTo>
                  <a:pt x="4280659" y="1602846"/>
                  <a:pt x="4275549" y="1603583"/>
                  <a:pt x="4270070" y="1603583"/>
                </a:cubicBezTo>
                <a:cubicBezTo>
                  <a:pt x="4266240" y="1603583"/>
                  <a:pt x="4262691" y="1603259"/>
                  <a:pt x="4259422" y="1602610"/>
                </a:cubicBezTo>
                <a:cubicBezTo>
                  <a:pt x="4256152" y="1601963"/>
                  <a:pt x="4253236" y="1601167"/>
                  <a:pt x="4250673" y="1600224"/>
                </a:cubicBezTo>
                <a:cubicBezTo>
                  <a:pt x="4248111" y="1599282"/>
                  <a:pt x="4245961" y="1598310"/>
                  <a:pt x="4244223" y="1597309"/>
                </a:cubicBezTo>
                <a:cubicBezTo>
                  <a:pt x="4242485" y="1596307"/>
                  <a:pt x="4241277" y="1595453"/>
                  <a:pt x="4240600" y="1594746"/>
                </a:cubicBezTo>
                <a:cubicBezTo>
                  <a:pt x="4239922" y="1594039"/>
                  <a:pt x="4239421" y="1593140"/>
                  <a:pt x="4239097" y="1592051"/>
                </a:cubicBezTo>
                <a:cubicBezTo>
                  <a:pt x="4238773" y="1590961"/>
                  <a:pt x="4238611" y="1589503"/>
                  <a:pt x="4238611" y="1587677"/>
                </a:cubicBezTo>
                <a:cubicBezTo>
                  <a:pt x="4238611" y="1586381"/>
                  <a:pt x="4238670" y="1585305"/>
                  <a:pt x="4238788" y="1584451"/>
                </a:cubicBezTo>
                <a:cubicBezTo>
                  <a:pt x="4238906" y="1583598"/>
                  <a:pt x="4239083" y="1582905"/>
                  <a:pt x="4239318" y="1582375"/>
                </a:cubicBezTo>
                <a:cubicBezTo>
                  <a:pt x="4239554" y="1581845"/>
                  <a:pt x="4239848" y="1581477"/>
                  <a:pt x="4240202" y="1581271"/>
                </a:cubicBezTo>
                <a:cubicBezTo>
                  <a:pt x="4240555" y="1581064"/>
                  <a:pt x="4240968" y="1580961"/>
                  <a:pt x="4241439" y="1580961"/>
                </a:cubicBezTo>
                <a:cubicBezTo>
                  <a:pt x="4242264" y="1580961"/>
                  <a:pt x="4243427" y="1581462"/>
                  <a:pt x="4244930" y="1582463"/>
                </a:cubicBezTo>
                <a:cubicBezTo>
                  <a:pt x="4246432" y="1583465"/>
                  <a:pt x="4248361" y="1584555"/>
                  <a:pt x="4250718" y="1585733"/>
                </a:cubicBezTo>
                <a:cubicBezTo>
                  <a:pt x="4253074" y="1586911"/>
                  <a:pt x="4255916" y="1588016"/>
                  <a:pt x="4259245" y="1589046"/>
                </a:cubicBezTo>
                <a:cubicBezTo>
                  <a:pt x="4262573" y="1590077"/>
                  <a:pt x="4266417" y="1590593"/>
                  <a:pt x="4270777" y="1590593"/>
                </a:cubicBezTo>
                <a:cubicBezTo>
                  <a:pt x="4274076" y="1590593"/>
                  <a:pt x="4277095" y="1590151"/>
                  <a:pt x="4279834" y="1589267"/>
                </a:cubicBezTo>
                <a:cubicBezTo>
                  <a:pt x="4282574" y="1588384"/>
                  <a:pt x="4284930" y="1587132"/>
                  <a:pt x="4286904" y="1585512"/>
                </a:cubicBezTo>
                <a:cubicBezTo>
                  <a:pt x="4288877" y="1583891"/>
                  <a:pt x="4290394" y="1581903"/>
                  <a:pt x="4291455" y="1579547"/>
                </a:cubicBezTo>
                <a:cubicBezTo>
                  <a:pt x="4292515" y="1577191"/>
                  <a:pt x="4293045" y="1574510"/>
                  <a:pt x="4293045" y="1571506"/>
                </a:cubicBezTo>
                <a:cubicBezTo>
                  <a:pt x="4293045" y="1568266"/>
                  <a:pt x="4292309" y="1565497"/>
                  <a:pt x="4290836" y="1563199"/>
                </a:cubicBezTo>
                <a:cubicBezTo>
                  <a:pt x="4289363" y="1560902"/>
                  <a:pt x="4287419" y="1558884"/>
                  <a:pt x="4285004" y="1557146"/>
                </a:cubicBezTo>
                <a:cubicBezTo>
                  <a:pt x="4282589" y="1555409"/>
                  <a:pt x="4279834" y="1553818"/>
                  <a:pt x="4276742" y="1552374"/>
                </a:cubicBezTo>
                <a:cubicBezTo>
                  <a:pt x="4273649" y="1550931"/>
                  <a:pt x="4270482" y="1549458"/>
                  <a:pt x="4267242" y="1547957"/>
                </a:cubicBezTo>
                <a:cubicBezTo>
                  <a:pt x="4264002" y="1546454"/>
                  <a:pt x="4260850" y="1544790"/>
                  <a:pt x="4257787" y="1542963"/>
                </a:cubicBezTo>
                <a:cubicBezTo>
                  <a:pt x="4254723" y="1541137"/>
                  <a:pt x="4251984" y="1538987"/>
                  <a:pt x="4249569" y="1536513"/>
                </a:cubicBezTo>
                <a:cubicBezTo>
                  <a:pt x="4247154" y="1534039"/>
                  <a:pt x="4245195" y="1531137"/>
                  <a:pt x="4243692" y="1527808"/>
                </a:cubicBezTo>
                <a:cubicBezTo>
                  <a:pt x="4242190" y="1524480"/>
                  <a:pt x="4241439" y="1520488"/>
                  <a:pt x="4241439" y="1515834"/>
                </a:cubicBezTo>
                <a:cubicBezTo>
                  <a:pt x="4241439" y="1511062"/>
                  <a:pt x="4242308" y="1506807"/>
                  <a:pt x="4244046" y="1503065"/>
                </a:cubicBezTo>
                <a:cubicBezTo>
                  <a:pt x="4245784" y="1499324"/>
                  <a:pt x="4248199" y="1496187"/>
                  <a:pt x="4251292" y="1493654"/>
                </a:cubicBezTo>
                <a:cubicBezTo>
                  <a:pt x="4254385" y="1491121"/>
                  <a:pt x="4258067" y="1489192"/>
                  <a:pt x="4262338" y="1487866"/>
                </a:cubicBezTo>
                <a:cubicBezTo>
                  <a:pt x="4266609" y="1486541"/>
                  <a:pt x="4271219" y="1485878"/>
                  <a:pt x="4276167" y="1485878"/>
                </a:cubicBezTo>
                <a:close/>
                <a:moveTo>
                  <a:pt x="3809442" y="1485878"/>
                </a:moveTo>
                <a:cubicBezTo>
                  <a:pt x="3811975" y="1485878"/>
                  <a:pt x="3814523" y="1486099"/>
                  <a:pt x="3817086" y="1486541"/>
                </a:cubicBezTo>
                <a:cubicBezTo>
                  <a:pt x="3819649" y="1486983"/>
                  <a:pt x="3822064" y="1487572"/>
                  <a:pt x="3824332" y="1488308"/>
                </a:cubicBezTo>
                <a:cubicBezTo>
                  <a:pt x="3826600" y="1489044"/>
                  <a:pt x="3828618" y="1489869"/>
                  <a:pt x="3830385" y="1490783"/>
                </a:cubicBezTo>
                <a:cubicBezTo>
                  <a:pt x="3832152" y="1491695"/>
                  <a:pt x="3833316" y="1492432"/>
                  <a:pt x="3833876" y="1492992"/>
                </a:cubicBezTo>
                <a:cubicBezTo>
                  <a:pt x="3834435" y="1493552"/>
                  <a:pt x="3834803" y="1493993"/>
                  <a:pt x="3834980" y="1494317"/>
                </a:cubicBezTo>
                <a:cubicBezTo>
                  <a:pt x="3835157" y="1494641"/>
                  <a:pt x="3835304" y="1495053"/>
                  <a:pt x="3835422" y="1495554"/>
                </a:cubicBezTo>
                <a:cubicBezTo>
                  <a:pt x="3835540" y="1496055"/>
                  <a:pt x="3835628" y="1496659"/>
                  <a:pt x="3835687" y="1497366"/>
                </a:cubicBezTo>
                <a:cubicBezTo>
                  <a:pt x="3835746" y="1498073"/>
                  <a:pt x="3835775" y="1498986"/>
                  <a:pt x="3835775" y="1500106"/>
                </a:cubicBezTo>
                <a:cubicBezTo>
                  <a:pt x="3835775" y="1501165"/>
                  <a:pt x="3835731" y="1502108"/>
                  <a:pt x="3835643" y="1502933"/>
                </a:cubicBezTo>
                <a:cubicBezTo>
                  <a:pt x="3835555" y="1503757"/>
                  <a:pt x="3835422" y="1504450"/>
                  <a:pt x="3835245" y="1505010"/>
                </a:cubicBezTo>
                <a:cubicBezTo>
                  <a:pt x="3835069" y="1505569"/>
                  <a:pt x="3834818" y="1505981"/>
                  <a:pt x="3834494" y="1506247"/>
                </a:cubicBezTo>
                <a:cubicBezTo>
                  <a:pt x="3834170" y="1506512"/>
                  <a:pt x="3833802" y="1506644"/>
                  <a:pt x="3833390" y="1506644"/>
                </a:cubicBezTo>
                <a:cubicBezTo>
                  <a:pt x="3832742" y="1506644"/>
                  <a:pt x="3831725" y="1506233"/>
                  <a:pt x="3830341" y="1505407"/>
                </a:cubicBezTo>
                <a:cubicBezTo>
                  <a:pt x="3828956" y="1504583"/>
                  <a:pt x="3827263" y="1503655"/>
                  <a:pt x="3825260" y="1502624"/>
                </a:cubicBezTo>
                <a:cubicBezTo>
                  <a:pt x="3823257" y="1501593"/>
                  <a:pt x="3820886" y="1500650"/>
                  <a:pt x="3818146" y="1499796"/>
                </a:cubicBezTo>
                <a:cubicBezTo>
                  <a:pt x="3815407" y="1498942"/>
                  <a:pt x="3812329" y="1498515"/>
                  <a:pt x="3808912" y="1498515"/>
                </a:cubicBezTo>
                <a:cubicBezTo>
                  <a:pt x="3805731" y="1498515"/>
                  <a:pt x="3802962" y="1498942"/>
                  <a:pt x="3800606" y="1499796"/>
                </a:cubicBezTo>
                <a:cubicBezTo>
                  <a:pt x="3798249" y="1500650"/>
                  <a:pt x="3796305" y="1501784"/>
                  <a:pt x="3794773" y="1503198"/>
                </a:cubicBezTo>
                <a:cubicBezTo>
                  <a:pt x="3793241" y="1504612"/>
                  <a:pt x="3792093" y="1506291"/>
                  <a:pt x="3791327" y="1508235"/>
                </a:cubicBezTo>
                <a:cubicBezTo>
                  <a:pt x="3790561" y="1510179"/>
                  <a:pt x="3790178" y="1512241"/>
                  <a:pt x="3790178" y="1514420"/>
                </a:cubicBezTo>
                <a:cubicBezTo>
                  <a:pt x="3790178" y="1517602"/>
                  <a:pt x="3790915" y="1520341"/>
                  <a:pt x="3792387" y="1522639"/>
                </a:cubicBezTo>
                <a:cubicBezTo>
                  <a:pt x="3793860" y="1524937"/>
                  <a:pt x="3795819" y="1526968"/>
                  <a:pt x="3798264" y="1528736"/>
                </a:cubicBezTo>
                <a:cubicBezTo>
                  <a:pt x="3800708" y="1530503"/>
                  <a:pt x="3803492" y="1532124"/>
                  <a:pt x="3806614" y="1533597"/>
                </a:cubicBezTo>
                <a:cubicBezTo>
                  <a:pt x="3809737" y="1535069"/>
                  <a:pt x="3812918" y="1536557"/>
                  <a:pt x="3816158" y="1538059"/>
                </a:cubicBezTo>
                <a:cubicBezTo>
                  <a:pt x="3819398" y="1539562"/>
                  <a:pt x="3822579" y="1541210"/>
                  <a:pt x="3825702" y="1543007"/>
                </a:cubicBezTo>
                <a:cubicBezTo>
                  <a:pt x="3828824" y="1544805"/>
                  <a:pt x="3831607" y="1546925"/>
                  <a:pt x="3834052" y="1549371"/>
                </a:cubicBezTo>
                <a:cubicBezTo>
                  <a:pt x="3836497" y="1551815"/>
                  <a:pt x="3838471" y="1554702"/>
                  <a:pt x="3839973" y="1558030"/>
                </a:cubicBezTo>
                <a:cubicBezTo>
                  <a:pt x="3841475" y="1561359"/>
                  <a:pt x="3842226" y="1565291"/>
                  <a:pt x="3842226" y="1569827"/>
                </a:cubicBezTo>
                <a:cubicBezTo>
                  <a:pt x="3842226" y="1575187"/>
                  <a:pt x="3841239" y="1579959"/>
                  <a:pt x="3839266" y="1584142"/>
                </a:cubicBezTo>
                <a:cubicBezTo>
                  <a:pt x="3837293" y="1588326"/>
                  <a:pt x="3834553" y="1591874"/>
                  <a:pt x="3831048" y="1594790"/>
                </a:cubicBezTo>
                <a:cubicBezTo>
                  <a:pt x="3827543" y="1597706"/>
                  <a:pt x="3823419" y="1599900"/>
                  <a:pt x="3818677" y="1601374"/>
                </a:cubicBezTo>
                <a:cubicBezTo>
                  <a:pt x="3813934" y="1602846"/>
                  <a:pt x="3808824" y="1603583"/>
                  <a:pt x="3803345" y="1603583"/>
                </a:cubicBezTo>
                <a:cubicBezTo>
                  <a:pt x="3799515" y="1603583"/>
                  <a:pt x="3795966" y="1603259"/>
                  <a:pt x="3792697" y="1602610"/>
                </a:cubicBezTo>
                <a:cubicBezTo>
                  <a:pt x="3789427" y="1601963"/>
                  <a:pt x="3786511" y="1601167"/>
                  <a:pt x="3783948" y="1600224"/>
                </a:cubicBezTo>
                <a:cubicBezTo>
                  <a:pt x="3781386" y="1599282"/>
                  <a:pt x="3779236" y="1598310"/>
                  <a:pt x="3777498" y="1597309"/>
                </a:cubicBezTo>
                <a:cubicBezTo>
                  <a:pt x="3775760" y="1596307"/>
                  <a:pt x="3774552" y="1595453"/>
                  <a:pt x="3773875" y="1594746"/>
                </a:cubicBezTo>
                <a:cubicBezTo>
                  <a:pt x="3773197" y="1594039"/>
                  <a:pt x="3772696" y="1593140"/>
                  <a:pt x="3772372" y="1592051"/>
                </a:cubicBezTo>
                <a:cubicBezTo>
                  <a:pt x="3772048" y="1590961"/>
                  <a:pt x="3771886" y="1589503"/>
                  <a:pt x="3771886" y="1587677"/>
                </a:cubicBezTo>
                <a:cubicBezTo>
                  <a:pt x="3771886" y="1586381"/>
                  <a:pt x="3771945" y="1585305"/>
                  <a:pt x="3772063" y="1584451"/>
                </a:cubicBezTo>
                <a:cubicBezTo>
                  <a:pt x="3772181" y="1583598"/>
                  <a:pt x="3772358" y="1582905"/>
                  <a:pt x="3772593" y="1582375"/>
                </a:cubicBezTo>
                <a:cubicBezTo>
                  <a:pt x="3772829" y="1581845"/>
                  <a:pt x="3773123" y="1581477"/>
                  <a:pt x="3773477" y="1581271"/>
                </a:cubicBezTo>
                <a:cubicBezTo>
                  <a:pt x="3773830" y="1581064"/>
                  <a:pt x="3774243" y="1580961"/>
                  <a:pt x="3774714" y="1580961"/>
                </a:cubicBezTo>
                <a:cubicBezTo>
                  <a:pt x="3775539" y="1580961"/>
                  <a:pt x="3776702" y="1581462"/>
                  <a:pt x="3778205" y="1582463"/>
                </a:cubicBezTo>
                <a:cubicBezTo>
                  <a:pt x="3779707" y="1583465"/>
                  <a:pt x="3781636" y="1584555"/>
                  <a:pt x="3783993" y="1585733"/>
                </a:cubicBezTo>
                <a:cubicBezTo>
                  <a:pt x="3786349" y="1586911"/>
                  <a:pt x="3789191" y="1588016"/>
                  <a:pt x="3792520" y="1589046"/>
                </a:cubicBezTo>
                <a:cubicBezTo>
                  <a:pt x="3795848" y="1590077"/>
                  <a:pt x="3799692" y="1590593"/>
                  <a:pt x="3804052" y="1590593"/>
                </a:cubicBezTo>
                <a:cubicBezTo>
                  <a:pt x="3807351" y="1590593"/>
                  <a:pt x="3810370" y="1590151"/>
                  <a:pt x="3813109" y="1589267"/>
                </a:cubicBezTo>
                <a:cubicBezTo>
                  <a:pt x="3815849" y="1588384"/>
                  <a:pt x="3818205" y="1587132"/>
                  <a:pt x="3820179" y="1585512"/>
                </a:cubicBezTo>
                <a:cubicBezTo>
                  <a:pt x="3822152" y="1583891"/>
                  <a:pt x="3823669" y="1581903"/>
                  <a:pt x="3824730" y="1579547"/>
                </a:cubicBezTo>
                <a:cubicBezTo>
                  <a:pt x="3825790" y="1577191"/>
                  <a:pt x="3826320" y="1574510"/>
                  <a:pt x="3826320" y="1571506"/>
                </a:cubicBezTo>
                <a:cubicBezTo>
                  <a:pt x="3826320" y="1568266"/>
                  <a:pt x="3825584" y="1565497"/>
                  <a:pt x="3824111" y="1563199"/>
                </a:cubicBezTo>
                <a:cubicBezTo>
                  <a:pt x="3822638" y="1560902"/>
                  <a:pt x="3820694" y="1558884"/>
                  <a:pt x="3818279" y="1557146"/>
                </a:cubicBezTo>
                <a:cubicBezTo>
                  <a:pt x="3815864" y="1555409"/>
                  <a:pt x="3813109" y="1553818"/>
                  <a:pt x="3810017" y="1552374"/>
                </a:cubicBezTo>
                <a:cubicBezTo>
                  <a:pt x="3806924" y="1550931"/>
                  <a:pt x="3803757" y="1549458"/>
                  <a:pt x="3800517" y="1547957"/>
                </a:cubicBezTo>
                <a:cubicBezTo>
                  <a:pt x="3797277" y="1546454"/>
                  <a:pt x="3794125" y="1544790"/>
                  <a:pt x="3791062" y="1542963"/>
                </a:cubicBezTo>
                <a:cubicBezTo>
                  <a:pt x="3787998" y="1541137"/>
                  <a:pt x="3785259" y="1538987"/>
                  <a:pt x="3782844" y="1536513"/>
                </a:cubicBezTo>
                <a:cubicBezTo>
                  <a:pt x="3780429" y="1534039"/>
                  <a:pt x="3778470" y="1531137"/>
                  <a:pt x="3776967" y="1527808"/>
                </a:cubicBezTo>
                <a:cubicBezTo>
                  <a:pt x="3775465" y="1524480"/>
                  <a:pt x="3774714" y="1520488"/>
                  <a:pt x="3774714" y="1515834"/>
                </a:cubicBezTo>
                <a:cubicBezTo>
                  <a:pt x="3774714" y="1511062"/>
                  <a:pt x="3775583" y="1506807"/>
                  <a:pt x="3777321" y="1503065"/>
                </a:cubicBezTo>
                <a:cubicBezTo>
                  <a:pt x="3779059" y="1499324"/>
                  <a:pt x="3781474" y="1496187"/>
                  <a:pt x="3784567" y="1493654"/>
                </a:cubicBezTo>
                <a:cubicBezTo>
                  <a:pt x="3787660" y="1491121"/>
                  <a:pt x="3791342" y="1489192"/>
                  <a:pt x="3795613" y="1487866"/>
                </a:cubicBezTo>
                <a:cubicBezTo>
                  <a:pt x="3799884" y="1486541"/>
                  <a:pt x="3804494" y="1485878"/>
                  <a:pt x="3809442" y="1485878"/>
                </a:cubicBezTo>
                <a:close/>
                <a:moveTo>
                  <a:pt x="3333246" y="1485878"/>
                </a:moveTo>
                <a:cubicBezTo>
                  <a:pt x="3335778" y="1485878"/>
                  <a:pt x="3338327" y="1486099"/>
                  <a:pt x="3340890" y="1486541"/>
                </a:cubicBezTo>
                <a:cubicBezTo>
                  <a:pt x="3343452" y="1486983"/>
                  <a:pt x="3345867" y="1487572"/>
                  <a:pt x="3348134" y="1488308"/>
                </a:cubicBezTo>
                <a:cubicBezTo>
                  <a:pt x="3350403" y="1489044"/>
                  <a:pt x="3352420" y="1489869"/>
                  <a:pt x="3354187" y="1490783"/>
                </a:cubicBezTo>
                <a:cubicBezTo>
                  <a:pt x="3355954" y="1491695"/>
                  <a:pt x="3357118" y="1492432"/>
                  <a:pt x="3357678" y="1492992"/>
                </a:cubicBezTo>
                <a:cubicBezTo>
                  <a:pt x="3358237" y="1493552"/>
                  <a:pt x="3358606" y="1493993"/>
                  <a:pt x="3358782" y="1494317"/>
                </a:cubicBezTo>
                <a:cubicBezTo>
                  <a:pt x="3358959" y="1494641"/>
                  <a:pt x="3359106" y="1495053"/>
                  <a:pt x="3359224" y="1495554"/>
                </a:cubicBezTo>
                <a:cubicBezTo>
                  <a:pt x="3359342" y="1496055"/>
                  <a:pt x="3359430" y="1496659"/>
                  <a:pt x="3359489" y="1497366"/>
                </a:cubicBezTo>
                <a:cubicBezTo>
                  <a:pt x="3359548" y="1498073"/>
                  <a:pt x="3359578" y="1498986"/>
                  <a:pt x="3359578" y="1500106"/>
                </a:cubicBezTo>
                <a:cubicBezTo>
                  <a:pt x="3359578" y="1501165"/>
                  <a:pt x="3359534" y="1502108"/>
                  <a:pt x="3359445" y="1502933"/>
                </a:cubicBezTo>
                <a:cubicBezTo>
                  <a:pt x="3359357" y="1503757"/>
                  <a:pt x="3359224" y="1504450"/>
                  <a:pt x="3359048" y="1505010"/>
                </a:cubicBezTo>
                <a:cubicBezTo>
                  <a:pt x="3358870" y="1505569"/>
                  <a:pt x="3358621" y="1505981"/>
                  <a:pt x="3358297" y="1506247"/>
                </a:cubicBezTo>
                <a:cubicBezTo>
                  <a:pt x="3357973" y="1506512"/>
                  <a:pt x="3357605" y="1506644"/>
                  <a:pt x="3357192" y="1506644"/>
                </a:cubicBezTo>
                <a:cubicBezTo>
                  <a:pt x="3356544" y="1506644"/>
                  <a:pt x="3355528" y="1506233"/>
                  <a:pt x="3354143" y="1505407"/>
                </a:cubicBezTo>
                <a:cubicBezTo>
                  <a:pt x="3352759" y="1504583"/>
                  <a:pt x="3351065" y="1503655"/>
                  <a:pt x="3349062" y="1502624"/>
                </a:cubicBezTo>
                <a:cubicBezTo>
                  <a:pt x="3347059" y="1501593"/>
                  <a:pt x="3344689" y="1500650"/>
                  <a:pt x="3341950" y="1499796"/>
                </a:cubicBezTo>
                <a:cubicBezTo>
                  <a:pt x="3339210" y="1498942"/>
                  <a:pt x="3336132" y="1498515"/>
                  <a:pt x="3332715" y="1498515"/>
                </a:cubicBezTo>
                <a:cubicBezTo>
                  <a:pt x="3329534" y="1498515"/>
                  <a:pt x="3326765" y="1498942"/>
                  <a:pt x="3324409" y="1499796"/>
                </a:cubicBezTo>
                <a:cubicBezTo>
                  <a:pt x="3322052" y="1500650"/>
                  <a:pt x="3320109" y="1501784"/>
                  <a:pt x="3318576" y="1503198"/>
                </a:cubicBezTo>
                <a:cubicBezTo>
                  <a:pt x="3317044" y="1504612"/>
                  <a:pt x="3315897" y="1506291"/>
                  <a:pt x="3315130" y="1508235"/>
                </a:cubicBezTo>
                <a:cubicBezTo>
                  <a:pt x="3314365" y="1510179"/>
                  <a:pt x="3313981" y="1512241"/>
                  <a:pt x="3313981" y="1514420"/>
                </a:cubicBezTo>
                <a:cubicBezTo>
                  <a:pt x="3313981" y="1517602"/>
                  <a:pt x="3314718" y="1520341"/>
                  <a:pt x="3316192" y="1522639"/>
                </a:cubicBezTo>
                <a:cubicBezTo>
                  <a:pt x="3317664" y="1524937"/>
                  <a:pt x="3319622" y="1526968"/>
                  <a:pt x="3322067" y="1528736"/>
                </a:cubicBezTo>
                <a:cubicBezTo>
                  <a:pt x="3324512" y="1530503"/>
                  <a:pt x="3327296" y="1532124"/>
                  <a:pt x="3330417" y="1533597"/>
                </a:cubicBezTo>
                <a:cubicBezTo>
                  <a:pt x="3333540" y="1535069"/>
                  <a:pt x="3336722" y="1536557"/>
                  <a:pt x="3339962" y="1538059"/>
                </a:cubicBezTo>
                <a:cubicBezTo>
                  <a:pt x="3343201" y="1539562"/>
                  <a:pt x="3346382" y="1541210"/>
                  <a:pt x="3349505" y="1543007"/>
                </a:cubicBezTo>
                <a:cubicBezTo>
                  <a:pt x="3352625" y="1544805"/>
                  <a:pt x="3355409" y="1546925"/>
                  <a:pt x="3357854" y="1549371"/>
                </a:cubicBezTo>
                <a:cubicBezTo>
                  <a:pt x="3360300" y="1551815"/>
                  <a:pt x="3362273" y="1554702"/>
                  <a:pt x="3363775" y="1558030"/>
                </a:cubicBezTo>
                <a:cubicBezTo>
                  <a:pt x="3365277" y="1561359"/>
                  <a:pt x="3366028" y="1565291"/>
                  <a:pt x="3366028" y="1569827"/>
                </a:cubicBezTo>
                <a:cubicBezTo>
                  <a:pt x="3366028" y="1575187"/>
                  <a:pt x="3365042" y="1579959"/>
                  <a:pt x="3363069" y="1584142"/>
                </a:cubicBezTo>
                <a:cubicBezTo>
                  <a:pt x="3361095" y="1588326"/>
                  <a:pt x="3358355" y="1591874"/>
                  <a:pt x="3354850" y="1594790"/>
                </a:cubicBezTo>
                <a:cubicBezTo>
                  <a:pt x="3351344" y="1597706"/>
                  <a:pt x="3347221" y="1599900"/>
                  <a:pt x="3342480" y="1601374"/>
                </a:cubicBezTo>
                <a:cubicBezTo>
                  <a:pt x="3337737" y="1602846"/>
                  <a:pt x="3332627" y="1603583"/>
                  <a:pt x="3327148" y="1603583"/>
                </a:cubicBezTo>
                <a:cubicBezTo>
                  <a:pt x="3323319" y="1603583"/>
                  <a:pt x="3319770" y="1603259"/>
                  <a:pt x="3316500" y="1602610"/>
                </a:cubicBezTo>
                <a:cubicBezTo>
                  <a:pt x="3313231" y="1601963"/>
                  <a:pt x="3310314" y="1601167"/>
                  <a:pt x="3307752" y="1600224"/>
                </a:cubicBezTo>
                <a:cubicBezTo>
                  <a:pt x="3305189" y="1599282"/>
                  <a:pt x="3303038" y="1598310"/>
                  <a:pt x="3301301" y="1597309"/>
                </a:cubicBezTo>
                <a:cubicBezTo>
                  <a:pt x="3299563" y="1596307"/>
                  <a:pt x="3298355" y="1595453"/>
                  <a:pt x="3297678" y="1594746"/>
                </a:cubicBezTo>
                <a:cubicBezTo>
                  <a:pt x="3297000" y="1594039"/>
                  <a:pt x="3296500" y="1593140"/>
                  <a:pt x="3296175" y="1592051"/>
                </a:cubicBezTo>
                <a:cubicBezTo>
                  <a:pt x="3295851" y="1590961"/>
                  <a:pt x="3295690" y="1589503"/>
                  <a:pt x="3295690" y="1587677"/>
                </a:cubicBezTo>
                <a:cubicBezTo>
                  <a:pt x="3295690" y="1586381"/>
                  <a:pt x="3295749" y="1585305"/>
                  <a:pt x="3295866" y="1584451"/>
                </a:cubicBezTo>
                <a:cubicBezTo>
                  <a:pt x="3295984" y="1583598"/>
                  <a:pt x="3296160" y="1582905"/>
                  <a:pt x="3296396" y="1582375"/>
                </a:cubicBezTo>
                <a:cubicBezTo>
                  <a:pt x="3296632" y="1581845"/>
                  <a:pt x="3296927" y="1581477"/>
                  <a:pt x="3297281" y="1581271"/>
                </a:cubicBezTo>
                <a:cubicBezTo>
                  <a:pt x="3297633" y="1581064"/>
                  <a:pt x="3298046" y="1580961"/>
                  <a:pt x="3298518" y="1580961"/>
                </a:cubicBezTo>
                <a:cubicBezTo>
                  <a:pt x="3299342" y="1580961"/>
                  <a:pt x="3300505" y="1581462"/>
                  <a:pt x="3302008" y="1582463"/>
                </a:cubicBezTo>
                <a:cubicBezTo>
                  <a:pt x="3303510" y="1583465"/>
                  <a:pt x="3305439" y="1584555"/>
                  <a:pt x="3307796" y="1585733"/>
                </a:cubicBezTo>
                <a:cubicBezTo>
                  <a:pt x="3310152" y="1586911"/>
                  <a:pt x="3312994" y="1588016"/>
                  <a:pt x="3316323" y="1589046"/>
                </a:cubicBezTo>
                <a:cubicBezTo>
                  <a:pt x="3319652" y="1590077"/>
                  <a:pt x="3323496" y="1590593"/>
                  <a:pt x="3327855" y="1590593"/>
                </a:cubicBezTo>
                <a:cubicBezTo>
                  <a:pt x="3331153" y="1590593"/>
                  <a:pt x="3334173" y="1590151"/>
                  <a:pt x="3336913" y="1589267"/>
                </a:cubicBezTo>
                <a:cubicBezTo>
                  <a:pt x="3339652" y="1588384"/>
                  <a:pt x="3342009" y="1587132"/>
                  <a:pt x="3343982" y="1585512"/>
                </a:cubicBezTo>
                <a:cubicBezTo>
                  <a:pt x="3345955" y="1583891"/>
                  <a:pt x="3347472" y="1581903"/>
                  <a:pt x="3348532" y="1579547"/>
                </a:cubicBezTo>
                <a:cubicBezTo>
                  <a:pt x="3349592" y="1577191"/>
                  <a:pt x="3350123" y="1574510"/>
                  <a:pt x="3350123" y="1571506"/>
                </a:cubicBezTo>
                <a:cubicBezTo>
                  <a:pt x="3350123" y="1568266"/>
                  <a:pt x="3349387" y="1565497"/>
                  <a:pt x="3347914" y="1563199"/>
                </a:cubicBezTo>
                <a:cubicBezTo>
                  <a:pt x="3346441" y="1560902"/>
                  <a:pt x="3344496" y="1558884"/>
                  <a:pt x="3342082" y="1557146"/>
                </a:cubicBezTo>
                <a:cubicBezTo>
                  <a:pt x="3339666" y="1555409"/>
                  <a:pt x="3336913" y="1553818"/>
                  <a:pt x="3333820" y="1552374"/>
                </a:cubicBezTo>
                <a:cubicBezTo>
                  <a:pt x="3330727" y="1550931"/>
                  <a:pt x="3327560" y="1549458"/>
                  <a:pt x="3324321" y="1547957"/>
                </a:cubicBezTo>
                <a:cubicBezTo>
                  <a:pt x="3321080" y="1546454"/>
                  <a:pt x="3317929" y="1544790"/>
                  <a:pt x="3314865" y="1542963"/>
                </a:cubicBezTo>
                <a:cubicBezTo>
                  <a:pt x="3311802" y="1541137"/>
                  <a:pt x="3309062" y="1538987"/>
                  <a:pt x="3306648" y="1536513"/>
                </a:cubicBezTo>
                <a:cubicBezTo>
                  <a:pt x="3304232" y="1534039"/>
                  <a:pt x="3302273" y="1531137"/>
                  <a:pt x="3300771" y="1527808"/>
                </a:cubicBezTo>
                <a:cubicBezTo>
                  <a:pt x="3299269" y="1524480"/>
                  <a:pt x="3298518" y="1520488"/>
                  <a:pt x="3298518" y="1515834"/>
                </a:cubicBezTo>
                <a:cubicBezTo>
                  <a:pt x="3298518" y="1511062"/>
                  <a:pt x="3299386" y="1506807"/>
                  <a:pt x="3301124" y="1503065"/>
                </a:cubicBezTo>
                <a:cubicBezTo>
                  <a:pt x="3302861" y="1499324"/>
                  <a:pt x="3305277" y="1496187"/>
                  <a:pt x="3308371" y="1493654"/>
                </a:cubicBezTo>
                <a:cubicBezTo>
                  <a:pt x="3311463" y="1491121"/>
                  <a:pt x="3315146" y="1489192"/>
                  <a:pt x="3319416" y="1487866"/>
                </a:cubicBezTo>
                <a:cubicBezTo>
                  <a:pt x="3323687" y="1486541"/>
                  <a:pt x="3328297" y="1485878"/>
                  <a:pt x="3333246" y="1485878"/>
                </a:cubicBezTo>
                <a:close/>
                <a:moveTo>
                  <a:pt x="2866515" y="1485878"/>
                </a:moveTo>
                <a:cubicBezTo>
                  <a:pt x="2869047" y="1485878"/>
                  <a:pt x="2871595" y="1486099"/>
                  <a:pt x="2874159" y="1486541"/>
                </a:cubicBezTo>
                <a:cubicBezTo>
                  <a:pt x="2876721" y="1486983"/>
                  <a:pt x="2879137" y="1487572"/>
                  <a:pt x="2881405" y="1488308"/>
                </a:cubicBezTo>
                <a:cubicBezTo>
                  <a:pt x="2883672" y="1489044"/>
                  <a:pt x="2885691" y="1489869"/>
                  <a:pt x="2887457" y="1490783"/>
                </a:cubicBezTo>
                <a:cubicBezTo>
                  <a:pt x="2889225" y="1491695"/>
                  <a:pt x="2890388" y="1492432"/>
                  <a:pt x="2890948" y="1492992"/>
                </a:cubicBezTo>
                <a:cubicBezTo>
                  <a:pt x="2891508" y="1493552"/>
                  <a:pt x="2891876" y="1493993"/>
                  <a:pt x="2892052" y="1494317"/>
                </a:cubicBezTo>
                <a:cubicBezTo>
                  <a:pt x="2892229" y="1494641"/>
                  <a:pt x="2892376" y="1495053"/>
                  <a:pt x="2892495" y="1495554"/>
                </a:cubicBezTo>
                <a:cubicBezTo>
                  <a:pt x="2892612" y="1496055"/>
                  <a:pt x="2892700" y="1496659"/>
                  <a:pt x="2892759" y="1497366"/>
                </a:cubicBezTo>
                <a:cubicBezTo>
                  <a:pt x="2892817" y="1498073"/>
                  <a:pt x="2892846" y="1498986"/>
                  <a:pt x="2892846" y="1500106"/>
                </a:cubicBezTo>
                <a:cubicBezTo>
                  <a:pt x="2892846" y="1501165"/>
                  <a:pt x="2892802" y="1502108"/>
                  <a:pt x="2892713" y="1502933"/>
                </a:cubicBezTo>
                <a:cubicBezTo>
                  <a:pt x="2892626" y="1503757"/>
                  <a:pt x="2892495" y="1504450"/>
                  <a:pt x="2892318" y="1505010"/>
                </a:cubicBezTo>
                <a:cubicBezTo>
                  <a:pt x="2892141" y="1505569"/>
                  <a:pt x="2891890" y="1505981"/>
                  <a:pt x="2891566" y="1506247"/>
                </a:cubicBezTo>
                <a:cubicBezTo>
                  <a:pt x="2891240" y="1506512"/>
                  <a:pt x="2890875" y="1506644"/>
                  <a:pt x="2890462" y="1506644"/>
                </a:cubicBezTo>
                <a:cubicBezTo>
                  <a:pt x="2889814" y="1506644"/>
                  <a:pt x="2888798" y="1506233"/>
                  <a:pt x="2887415" y="1505407"/>
                </a:cubicBezTo>
                <a:cubicBezTo>
                  <a:pt x="2886030" y="1504583"/>
                  <a:pt x="2884337" y="1503655"/>
                  <a:pt x="2882332" y="1502624"/>
                </a:cubicBezTo>
                <a:cubicBezTo>
                  <a:pt x="2880331" y="1501593"/>
                  <a:pt x="2877959" y="1500650"/>
                  <a:pt x="2875219" y="1499796"/>
                </a:cubicBezTo>
                <a:cubicBezTo>
                  <a:pt x="2872480" y="1498942"/>
                  <a:pt x="2869400" y="1498515"/>
                  <a:pt x="2865984" y="1498515"/>
                </a:cubicBezTo>
                <a:cubicBezTo>
                  <a:pt x="2862802" y="1498515"/>
                  <a:pt x="2860031" y="1498942"/>
                  <a:pt x="2857678" y="1499796"/>
                </a:cubicBezTo>
                <a:cubicBezTo>
                  <a:pt x="2855320" y="1500650"/>
                  <a:pt x="2853376" y="1501784"/>
                  <a:pt x="2851845" y="1503198"/>
                </a:cubicBezTo>
                <a:cubicBezTo>
                  <a:pt x="2850313" y="1504612"/>
                  <a:pt x="2849166" y="1506291"/>
                  <a:pt x="2848398" y="1508235"/>
                </a:cubicBezTo>
                <a:cubicBezTo>
                  <a:pt x="2847634" y="1510179"/>
                  <a:pt x="2847252" y="1512241"/>
                  <a:pt x="2847252" y="1514420"/>
                </a:cubicBezTo>
                <a:cubicBezTo>
                  <a:pt x="2847252" y="1517602"/>
                  <a:pt x="2847986" y="1520341"/>
                  <a:pt x="2849459" y="1522639"/>
                </a:cubicBezTo>
                <a:cubicBezTo>
                  <a:pt x="2850932" y="1524937"/>
                  <a:pt x="2852890" y="1526968"/>
                  <a:pt x="2855333" y="1528736"/>
                </a:cubicBezTo>
                <a:cubicBezTo>
                  <a:pt x="2857779" y="1530503"/>
                  <a:pt x="2860563" y="1532124"/>
                  <a:pt x="2863686" y="1533597"/>
                </a:cubicBezTo>
                <a:cubicBezTo>
                  <a:pt x="2866809" y="1535069"/>
                  <a:pt x="2869991" y="1536557"/>
                  <a:pt x="2873230" y="1538059"/>
                </a:cubicBezTo>
                <a:cubicBezTo>
                  <a:pt x="2876472" y="1539562"/>
                  <a:pt x="2879653" y="1541210"/>
                  <a:pt x="2882776" y="1543007"/>
                </a:cubicBezTo>
                <a:cubicBezTo>
                  <a:pt x="2885896" y="1544805"/>
                  <a:pt x="2888681" y="1546925"/>
                  <a:pt x="2891124" y="1549371"/>
                </a:cubicBezTo>
                <a:cubicBezTo>
                  <a:pt x="2893568" y="1551815"/>
                  <a:pt x="2895540" y="1554702"/>
                  <a:pt x="2897044" y="1558030"/>
                </a:cubicBezTo>
                <a:cubicBezTo>
                  <a:pt x="2898547" y="1561359"/>
                  <a:pt x="2899296" y="1565291"/>
                  <a:pt x="2899296" y="1569827"/>
                </a:cubicBezTo>
                <a:cubicBezTo>
                  <a:pt x="2899296" y="1575187"/>
                  <a:pt x="2898309" y="1579959"/>
                  <a:pt x="2896337" y="1584142"/>
                </a:cubicBezTo>
                <a:cubicBezTo>
                  <a:pt x="2894363" y="1588326"/>
                  <a:pt x="2891624" y="1591874"/>
                  <a:pt x="2888121" y="1594790"/>
                </a:cubicBezTo>
                <a:cubicBezTo>
                  <a:pt x="2884616" y="1597706"/>
                  <a:pt x="2880492" y="1599900"/>
                  <a:pt x="2875750" y="1601374"/>
                </a:cubicBezTo>
                <a:cubicBezTo>
                  <a:pt x="2871007" y="1602846"/>
                  <a:pt x="2865895" y="1603583"/>
                  <a:pt x="2860415" y="1603583"/>
                </a:cubicBezTo>
                <a:cubicBezTo>
                  <a:pt x="2856588" y="1603583"/>
                  <a:pt x="2853036" y="1603259"/>
                  <a:pt x="2849771" y="1602610"/>
                </a:cubicBezTo>
                <a:cubicBezTo>
                  <a:pt x="2846500" y="1601963"/>
                  <a:pt x="2843584" y="1601167"/>
                  <a:pt x="2841025" y="1600224"/>
                </a:cubicBezTo>
                <a:cubicBezTo>
                  <a:pt x="2838459" y="1599282"/>
                  <a:pt x="2836306" y="1598310"/>
                  <a:pt x="2834570" y="1597309"/>
                </a:cubicBezTo>
                <a:cubicBezTo>
                  <a:pt x="2832832" y="1596307"/>
                  <a:pt x="2831625" y="1595453"/>
                  <a:pt x="2830947" y="1594746"/>
                </a:cubicBezTo>
                <a:cubicBezTo>
                  <a:pt x="2830268" y="1594039"/>
                  <a:pt x="2829769" y="1593140"/>
                  <a:pt x="2829444" y="1592051"/>
                </a:cubicBezTo>
                <a:cubicBezTo>
                  <a:pt x="2829120" y="1590961"/>
                  <a:pt x="2828959" y="1589503"/>
                  <a:pt x="2828959" y="1587677"/>
                </a:cubicBezTo>
                <a:cubicBezTo>
                  <a:pt x="2828959" y="1586381"/>
                  <a:pt x="2829017" y="1585305"/>
                  <a:pt x="2829136" y="1584451"/>
                </a:cubicBezTo>
                <a:cubicBezTo>
                  <a:pt x="2829253" y="1583598"/>
                  <a:pt x="2829430" y="1582905"/>
                  <a:pt x="2829665" y="1582375"/>
                </a:cubicBezTo>
                <a:cubicBezTo>
                  <a:pt x="2829902" y="1581845"/>
                  <a:pt x="2830196" y="1581477"/>
                  <a:pt x="2830549" y="1581271"/>
                </a:cubicBezTo>
                <a:cubicBezTo>
                  <a:pt x="2830901" y="1581064"/>
                  <a:pt x="2831313" y="1580961"/>
                  <a:pt x="2831785" y="1580961"/>
                </a:cubicBezTo>
                <a:cubicBezTo>
                  <a:pt x="2832611" y="1580961"/>
                  <a:pt x="2833774" y="1581462"/>
                  <a:pt x="2835276" y="1582463"/>
                </a:cubicBezTo>
                <a:cubicBezTo>
                  <a:pt x="2836781" y="1583465"/>
                  <a:pt x="2838707" y="1584555"/>
                  <a:pt x="2841068" y="1585733"/>
                </a:cubicBezTo>
                <a:cubicBezTo>
                  <a:pt x="2843424" y="1586911"/>
                  <a:pt x="2846266" y="1588016"/>
                  <a:pt x="2849591" y="1589046"/>
                </a:cubicBezTo>
                <a:cubicBezTo>
                  <a:pt x="2852920" y="1590077"/>
                  <a:pt x="2856763" y="1590593"/>
                  <a:pt x="2861122" y="1590593"/>
                </a:cubicBezTo>
                <a:cubicBezTo>
                  <a:pt x="2864423" y="1590593"/>
                  <a:pt x="2867441" y="1590151"/>
                  <a:pt x="2870182" y="1589267"/>
                </a:cubicBezTo>
                <a:cubicBezTo>
                  <a:pt x="2872921" y="1588384"/>
                  <a:pt x="2875280" y="1587132"/>
                  <a:pt x="2877252" y="1585512"/>
                </a:cubicBezTo>
                <a:cubicBezTo>
                  <a:pt x="2879224" y="1583891"/>
                  <a:pt x="2880743" y="1581903"/>
                  <a:pt x="2881802" y="1579547"/>
                </a:cubicBezTo>
                <a:cubicBezTo>
                  <a:pt x="2882864" y="1577191"/>
                  <a:pt x="2883393" y="1574510"/>
                  <a:pt x="2883393" y="1571506"/>
                </a:cubicBezTo>
                <a:cubicBezTo>
                  <a:pt x="2883393" y="1568266"/>
                  <a:pt x="2882657" y="1565497"/>
                  <a:pt x="2881185" y="1563199"/>
                </a:cubicBezTo>
                <a:cubicBezTo>
                  <a:pt x="2879711" y="1560902"/>
                  <a:pt x="2877768" y="1558884"/>
                  <a:pt x="2875352" y="1557146"/>
                </a:cubicBezTo>
                <a:cubicBezTo>
                  <a:pt x="2872936" y="1555409"/>
                  <a:pt x="2870182" y="1553818"/>
                  <a:pt x="2867088" y="1552374"/>
                </a:cubicBezTo>
                <a:cubicBezTo>
                  <a:pt x="2863995" y="1550931"/>
                  <a:pt x="2860827" y="1549458"/>
                  <a:pt x="2857588" y="1547957"/>
                </a:cubicBezTo>
                <a:cubicBezTo>
                  <a:pt x="2854349" y="1546454"/>
                  <a:pt x="2851195" y="1544790"/>
                  <a:pt x="2848136" y="1542963"/>
                </a:cubicBezTo>
                <a:cubicBezTo>
                  <a:pt x="2845073" y="1541137"/>
                  <a:pt x="2842337" y="1538987"/>
                  <a:pt x="2839921" y="1536513"/>
                </a:cubicBezTo>
                <a:cubicBezTo>
                  <a:pt x="2837499" y="1534039"/>
                  <a:pt x="2835542" y="1531137"/>
                  <a:pt x="2834040" y="1527808"/>
                </a:cubicBezTo>
                <a:cubicBezTo>
                  <a:pt x="2832536" y="1524480"/>
                  <a:pt x="2831785" y="1520488"/>
                  <a:pt x="2831785" y="1515834"/>
                </a:cubicBezTo>
                <a:cubicBezTo>
                  <a:pt x="2831785" y="1511062"/>
                  <a:pt x="2832654" y="1506807"/>
                  <a:pt x="2834394" y="1503065"/>
                </a:cubicBezTo>
                <a:cubicBezTo>
                  <a:pt x="2836133" y="1499324"/>
                  <a:pt x="2838550" y="1496187"/>
                  <a:pt x="2841642" y="1493654"/>
                </a:cubicBezTo>
                <a:cubicBezTo>
                  <a:pt x="2844737" y="1491121"/>
                  <a:pt x="2848413" y="1489192"/>
                  <a:pt x="2852686" y="1487866"/>
                </a:cubicBezTo>
                <a:cubicBezTo>
                  <a:pt x="2856954" y="1486541"/>
                  <a:pt x="2861565" y="1485878"/>
                  <a:pt x="2866515" y="1485878"/>
                </a:cubicBezTo>
                <a:close/>
                <a:moveTo>
                  <a:pt x="2390262" y="1485878"/>
                </a:moveTo>
                <a:cubicBezTo>
                  <a:pt x="2392796" y="1485878"/>
                  <a:pt x="2395344" y="1486099"/>
                  <a:pt x="2397906" y="1486541"/>
                </a:cubicBezTo>
                <a:cubicBezTo>
                  <a:pt x="2400469" y="1486983"/>
                  <a:pt x="2402885" y="1487572"/>
                  <a:pt x="2405153" y="1488308"/>
                </a:cubicBezTo>
                <a:cubicBezTo>
                  <a:pt x="2407421" y="1489044"/>
                  <a:pt x="2409438" y="1489869"/>
                  <a:pt x="2411206" y="1490783"/>
                </a:cubicBezTo>
                <a:cubicBezTo>
                  <a:pt x="2412973" y="1491695"/>
                  <a:pt x="2414136" y="1492432"/>
                  <a:pt x="2414698" y="1492992"/>
                </a:cubicBezTo>
                <a:cubicBezTo>
                  <a:pt x="2415257" y="1493552"/>
                  <a:pt x="2415625" y="1493993"/>
                  <a:pt x="2415801" y="1494317"/>
                </a:cubicBezTo>
                <a:cubicBezTo>
                  <a:pt x="2415978" y="1494641"/>
                  <a:pt x="2416125" y="1495053"/>
                  <a:pt x="2416243" y="1495554"/>
                </a:cubicBezTo>
                <a:cubicBezTo>
                  <a:pt x="2416362" y="1496055"/>
                  <a:pt x="2416450" y="1496659"/>
                  <a:pt x="2416507" y="1497366"/>
                </a:cubicBezTo>
                <a:cubicBezTo>
                  <a:pt x="2416569" y="1498073"/>
                  <a:pt x="2416596" y="1498986"/>
                  <a:pt x="2416596" y="1500106"/>
                </a:cubicBezTo>
                <a:cubicBezTo>
                  <a:pt x="2416596" y="1501165"/>
                  <a:pt x="2416553" y="1502108"/>
                  <a:pt x="2416464" y="1502933"/>
                </a:cubicBezTo>
                <a:cubicBezTo>
                  <a:pt x="2416376" y="1503757"/>
                  <a:pt x="2416243" y="1504450"/>
                  <a:pt x="2416066" y="1505010"/>
                </a:cubicBezTo>
                <a:cubicBezTo>
                  <a:pt x="2415891" y="1505569"/>
                  <a:pt x="2415640" y="1505981"/>
                  <a:pt x="2415316" y="1506247"/>
                </a:cubicBezTo>
                <a:cubicBezTo>
                  <a:pt x="2414991" y="1506512"/>
                  <a:pt x="2414623" y="1506644"/>
                  <a:pt x="2414210" y="1506644"/>
                </a:cubicBezTo>
                <a:cubicBezTo>
                  <a:pt x="2413564" y="1506644"/>
                  <a:pt x="2412547" y="1506233"/>
                  <a:pt x="2411162" y="1505407"/>
                </a:cubicBezTo>
                <a:cubicBezTo>
                  <a:pt x="2409778" y="1504583"/>
                  <a:pt x="2408084" y="1503655"/>
                  <a:pt x="2406080" y="1502624"/>
                </a:cubicBezTo>
                <a:cubicBezTo>
                  <a:pt x="2404077" y="1501593"/>
                  <a:pt x="2401706" y="1500650"/>
                  <a:pt x="2398967" y="1499796"/>
                </a:cubicBezTo>
                <a:cubicBezTo>
                  <a:pt x="2396228" y="1498942"/>
                  <a:pt x="2393149" y="1498515"/>
                  <a:pt x="2389732" y="1498515"/>
                </a:cubicBezTo>
                <a:cubicBezTo>
                  <a:pt x="2386551" y="1498515"/>
                  <a:pt x="2383782" y="1498942"/>
                  <a:pt x="2381426" y="1499796"/>
                </a:cubicBezTo>
                <a:cubicBezTo>
                  <a:pt x="2379070" y="1500650"/>
                  <a:pt x="2377126" y="1501784"/>
                  <a:pt x="2375594" y="1503198"/>
                </a:cubicBezTo>
                <a:cubicBezTo>
                  <a:pt x="2374062" y="1504612"/>
                  <a:pt x="2372913" y="1506291"/>
                  <a:pt x="2372147" y="1508235"/>
                </a:cubicBezTo>
                <a:cubicBezTo>
                  <a:pt x="2371382" y="1510179"/>
                  <a:pt x="2371000" y="1512241"/>
                  <a:pt x="2371000" y="1514420"/>
                </a:cubicBezTo>
                <a:cubicBezTo>
                  <a:pt x="2371000" y="1517602"/>
                  <a:pt x="2371735" y="1520341"/>
                  <a:pt x="2373209" y="1522639"/>
                </a:cubicBezTo>
                <a:cubicBezTo>
                  <a:pt x="2374680" y="1524937"/>
                  <a:pt x="2376639" y="1526968"/>
                  <a:pt x="2379083" y="1528736"/>
                </a:cubicBezTo>
                <a:cubicBezTo>
                  <a:pt x="2381528" y="1530503"/>
                  <a:pt x="2384312" y="1532124"/>
                  <a:pt x="2387435" y="1533597"/>
                </a:cubicBezTo>
                <a:cubicBezTo>
                  <a:pt x="2390557" y="1535069"/>
                  <a:pt x="2393738" y="1536557"/>
                  <a:pt x="2396979" y="1538059"/>
                </a:cubicBezTo>
                <a:cubicBezTo>
                  <a:pt x="2400220" y="1539562"/>
                  <a:pt x="2403400" y="1541210"/>
                  <a:pt x="2406522" y="1543007"/>
                </a:cubicBezTo>
                <a:cubicBezTo>
                  <a:pt x="2409644" y="1544805"/>
                  <a:pt x="2412428" y="1546925"/>
                  <a:pt x="2414873" y="1549371"/>
                </a:cubicBezTo>
                <a:cubicBezTo>
                  <a:pt x="2417319" y="1551815"/>
                  <a:pt x="2419293" y="1554702"/>
                  <a:pt x="2420796" y="1558030"/>
                </a:cubicBezTo>
                <a:cubicBezTo>
                  <a:pt x="2422297" y="1561359"/>
                  <a:pt x="2423049" y="1565291"/>
                  <a:pt x="2423049" y="1569827"/>
                </a:cubicBezTo>
                <a:cubicBezTo>
                  <a:pt x="2423049" y="1575187"/>
                  <a:pt x="2422062" y="1579959"/>
                  <a:pt x="2420087" y="1584142"/>
                </a:cubicBezTo>
                <a:cubicBezTo>
                  <a:pt x="2418114" y="1588326"/>
                  <a:pt x="2415373" y="1591874"/>
                  <a:pt x="2411868" y="1594790"/>
                </a:cubicBezTo>
                <a:cubicBezTo>
                  <a:pt x="2408363" y="1597706"/>
                  <a:pt x="2404240" y="1599900"/>
                  <a:pt x="2399497" y="1601374"/>
                </a:cubicBezTo>
                <a:cubicBezTo>
                  <a:pt x="2394755" y="1602846"/>
                  <a:pt x="2389643" y="1603583"/>
                  <a:pt x="2384165" y="1603583"/>
                </a:cubicBezTo>
                <a:cubicBezTo>
                  <a:pt x="2380336" y="1603583"/>
                  <a:pt x="2376786" y="1603259"/>
                  <a:pt x="2373518" y="1602610"/>
                </a:cubicBezTo>
                <a:cubicBezTo>
                  <a:pt x="2370248" y="1601963"/>
                  <a:pt x="2367332" y="1601167"/>
                  <a:pt x="2364770" y="1600224"/>
                </a:cubicBezTo>
                <a:cubicBezTo>
                  <a:pt x="2362209" y="1599282"/>
                  <a:pt x="2360058" y="1598310"/>
                  <a:pt x="2358320" y="1597309"/>
                </a:cubicBezTo>
                <a:cubicBezTo>
                  <a:pt x="2356585" y="1596307"/>
                  <a:pt x="2355375" y="1595453"/>
                  <a:pt x="2354697" y="1594746"/>
                </a:cubicBezTo>
                <a:cubicBezTo>
                  <a:pt x="2354020" y="1594039"/>
                  <a:pt x="2353520" y="1593140"/>
                  <a:pt x="2353196" y="1592051"/>
                </a:cubicBezTo>
                <a:cubicBezTo>
                  <a:pt x="2352872" y="1590961"/>
                  <a:pt x="2352709" y="1589503"/>
                  <a:pt x="2352709" y="1587677"/>
                </a:cubicBezTo>
                <a:cubicBezTo>
                  <a:pt x="2352709" y="1586381"/>
                  <a:pt x="2352769" y="1585305"/>
                  <a:pt x="2352887" y="1584451"/>
                </a:cubicBezTo>
                <a:cubicBezTo>
                  <a:pt x="2353005" y="1583598"/>
                  <a:pt x="2353182" y="1582905"/>
                  <a:pt x="2353418" y="1582375"/>
                </a:cubicBezTo>
                <a:cubicBezTo>
                  <a:pt x="2353651" y="1581845"/>
                  <a:pt x="2353947" y="1581477"/>
                  <a:pt x="2354300" y="1581271"/>
                </a:cubicBezTo>
                <a:cubicBezTo>
                  <a:pt x="2354655" y="1581064"/>
                  <a:pt x="2355065" y="1580961"/>
                  <a:pt x="2355538" y="1580961"/>
                </a:cubicBezTo>
                <a:cubicBezTo>
                  <a:pt x="2356361" y="1580961"/>
                  <a:pt x="2357527" y="1581462"/>
                  <a:pt x="2359028" y="1582463"/>
                </a:cubicBezTo>
                <a:cubicBezTo>
                  <a:pt x="2360530" y="1583465"/>
                  <a:pt x="2362457" y="1584555"/>
                  <a:pt x="2364814" y="1585733"/>
                </a:cubicBezTo>
                <a:cubicBezTo>
                  <a:pt x="2367171" y="1586911"/>
                  <a:pt x="2370012" y="1588016"/>
                  <a:pt x="2373340" y="1589046"/>
                </a:cubicBezTo>
                <a:cubicBezTo>
                  <a:pt x="2376669" y="1590077"/>
                  <a:pt x="2380513" y="1590593"/>
                  <a:pt x="2384872" y="1590593"/>
                </a:cubicBezTo>
                <a:cubicBezTo>
                  <a:pt x="2388171" y="1590593"/>
                  <a:pt x="2391191" y="1590151"/>
                  <a:pt x="2393930" y="1589267"/>
                </a:cubicBezTo>
                <a:cubicBezTo>
                  <a:pt x="2396669" y="1588384"/>
                  <a:pt x="2399026" y="1587132"/>
                  <a:pt x="2400999" y="1585512"/>
                </a:cubicBezTo>
                <a:cubicBezTo>
                  <a:pt x="2402973" y="1583891"/>
                  <a:pt x="2404490" y="1581903"/>
                  <a:pt x="2405551" y="1579547"/>
                </a:cubicBezTo>
                <a:cubicBezTo>
                  <a:pt x="2406611" y="1577191"/>
                  <a:pt x="2407141" y="1574510"/>
                  <a:pt x="2407141" y="1571506"/>
                </a:cubicBezTo>
                <a:cubicBezTo>
                  <a:pt x="2407141" y="1568266"/>
                  <a:pt x="2406404" y="1565497"/>
                  <a:pt x="2404932" y="1563199"/>
                </a:cubicBezTo>
                <a:cubicBezTo>
                  <a:pt x="2403459" y="1560902"/>
                  <a:pt x="2401515" y="1558884"/>
                  <a:pt x="2399099" y="1557146"/>
                </a:cubicBezTo>
                <a:cubicBezTo>
                  <a:pt x="2396685" y="1555409"/>
                  <a:pt x="2393930" y="1553818"/>
                  <a:pt x="2390837" y="1552374"/>
                </a:cubicBezTo>
                <a:cubicBezTo>
                  <a:pt x="2387744" y="1550931"/>
                  <a:pt x="2384577" y="1549458"/>
                  <a:pt x="2381337" y="1547957"/>
                </a:cubicBezTo>
                <a:cubicBezTo>
                  <a:pt x="2378098" y="1546454"/>
                  <a:pt x="2374945" y="1544790"/>
                  <a:pt x="2371882" y="1542963"/>
                </a:cubicBezTo>
                <a:cubicBezTo>
                  <a:pt x="2368818" y="1541137"/>
                  <a:pt x="2366080" y="1538987"/>
                  <a:pt x="2363665" y="1536513"/>
                </a:cubicBezTo>
                <a:cubicBezTo>
                  <a:pt x="2361251" y="1534039"/>
                  <a:pt x="2359292" y="1531137"/>
                  <a:pt x="2357790" y="1527808"/>
                </a:cubicBezTo>
                <a:cubicBezTo>
                  <a:pt x="2356288" y="1524480"/>
                  <a:pt x="2355538" y="1520488"/>
                  <a:pt x="2355538" y="1515834"/>
                </a:cubicBezTo>
                <a:cubicBezTo>
                  <a:pt x="2355538" y="1511062"/>
                  <a:pt x="2356406" y="1506807"/>
                  <a:pt x="2358144" y="1503065"/>
                </a:cubicBezTo>
                <a:cubicBezTo>
                  <a:pt x="2359881" y="1499324"/>
                  <a:pt x="2362296" y="1496187"/>
                  <a:pt x="2365389" y="1493654"/>
                </a:cubicBezTo>
                <a:cubicBezTo>
                  <a:pt x="2368480" y="1491121"/>
                  <a:pt x="2372162" y="1489192"/>
                  <a:pt x="2376433" y="1487866"/>
                </a:cubicBezTo>
                <a:cubicBezTo>
                  <a:pt x="2380704" y="1486541"/>
                  <a:pt x="2385314" y="1485878"/>
                  <a:pt x="2390262" y="1485878"/>
                </a:cubicBezTo>
                <a:close/>
                <a:moveTo>
                  <a:pt x="1923545" y="1485878"/>
                </a:moveTo>
                <a:cubicBezTo>
                  <a:pt x="1926078" y="1485878"/>
                  <a:pt x="1928626" y="1486099"/>
                  <a:pt x="1931189" y="1486541"/>
                </a:cubicBezTo>
                <a:cubicBezTo>
                  <a:pt x="1933752" y="1486983"/>
                  <a:pt x="1936167" y="1487572"/>
                  <a:pt x="1938435" y="1488308"/>
                </a:cubicBezTo>
                <a:cubicBezTo>
                  <a:pt x="1940702" y="1489044"/>
                  <a:pt x="1942721" y="1489869"/>
                  <a:pt x="1944488" y="1490783"/>
                </a:cubicBezTo>
                <a:cubicBezTo>
                  <a:pt x="1946255" y="1491695"/>
                  <a:pt x="1947419" y="1492432"/>
                  <a:pt x="1947978" y="1492992"/>
                </a:cubicBezTo>
                <a:cubicBezTo>
                  <a:pt x="1948538" y="1493552"/>
                  <a:pt x="1948907" y="1493993"/>
                  <a:pt x="1949083" y="1494317"/>
                </a:cubicBezTo>
                <a:cubicBezTo>
                  <a:pt x="1949260" y="1494641"/>
                  <a:pt x="1949407" y="1495053"/>
                  <a:pt x="1949524" y="1495554"/>
                </a:cubicBezTo>
                <a:cubicBezTo>
                  <a:pt x="1949643" y="1496055"/>
                  <a:pt x="1949730" y="1496659"/>
                  <a:pt x="1949790" y="1497366"/>
                </a:cubicBezTo>
                <a:cubicBezTo>
                  <a:pt x="1949848" y="1498073"/>
                  <a:pt x="1949878" y="1498986"/>
                  <a:pt x="1949878" y="1500106"/>
                </a:cubicBezTo>
                <a:cubicBezTo>
                  <a:pt x="1949878" y="1501165"/>
                  <a:pt x="1949834" y="1502108"/>
                  <a:pt x="1949746" y="1502933"/>
                </a:cubicBezTo>
                <a:cubicBezTo>
                  <a:pt x="1949657" y="1503757"/>
                  <a:pt x="1949524" y="1504450"/>
                  <a:pt x="1949348" y="1505010"/>
                </a:cubicBezTo>
                <a:cubicBezTo>
                  <a:pt x="1949171" y="1505569"/>
                  <a:pt x="1948921" y="1505981"/>
                  <a:pt x="1948597" y="1506247"/>
                </a:cubicBezTo>
                <a:cubicBezTo>
                  <a:pt x="1948272" y="1506512"/>
                  <a:pt x="1947904" y="1506644"/>
                  <a:pt x="1947493" y="1506644"/>
                </a:cubicBezTo>
                <a:cubicBezTo>
                  <a:pt x="1946844" y="1506644"/>
                  <a:pt x="1945828" y="1506233"/>
                  <a:pt x="1944444" y="1505407"/>
                </a:cubicBezTo>
                <a:cubicBezTo>
                  <a:pt x="1943059" y="1504583"/>
                  <a:pt x="1941366" y="1503655"/>
                  <a:pt x="1939363" y="1502624"/>
                </a:cubicBezTo>
                <a:cubicBezTo>
                  <a:pt x="1937360" y="1501593"/>
                  <a:pt x="1934989" y="1500650"/>
                  <a:pt x="1932250" y="1499796"/>
                </a:cubicBezTo>
                <a:cubicBezTo>
                  <a:pt x="1929510" y="1498942"/>
                  <a:pt x="1926432" y="1498515"/>
                  <a:pt x="1923015" y="1498515"/>
                </a:cubicBezTo>
                <a:cubicBezTo>
                  <a:pt x="1919833" y="1498515"/>
                  <a:pt x="1917065" y="1498942"/>
                  <a:pt x="1914709" y="1499796"/>
                </a:cubicBezTo>
                <a:cubicBezTo>
                  <a:pt x="1912352" y="1500650"/>
                  <a:pt x="1910408" y="1501784"/>
                  <a:pt x="1908876" y="1503198"/>
                </a:cubicBezTo>
                <a:cubicBezTo>
                  <a:pt x="1907345" y="1504612"/>
                  <a:pt x="1906196" y="1506291"/>
                  <a:pt x="1905430" y="1508235"/>
                </a:cubicBezTo>
                <a:cubicBezTo>
                  <a:pt x="1904664" y="1510179"/>
                  <a:pt x="1904281" y="1512241"/>
                  <a:pt x="1904281" y="1514420"/>
                </a:cubicBezTo>
                <a:cubicBezTo>
                  <a:pt x="1904281" y="1517602"/>
                  <a:pt x="1905018" y="1520341"/>
                  <a:pt x="1906490" y="1522639"/>
                </a:cubicBezTo>
                <a:cubicBezTo>
                  <a:pt x="1907963" y="1524937"/>
                  <a:pt x="1909922" y="1526968"/>
                  <a:pt x="1912367" y="1528736"/>
                </a:cubicBezTo>
                <a:cubicBezTo>
                  <a:pt x="1914812" y="1530503"/>
                  <a:pt x="1917595" y="1532124"/>
                  <a:pt x="1920718" y="1533597"/>
                </a:cubicBezTo>
                <a:cubicBezTo>
                  <a:pt x="1923840" y="1535069"/>
                  <a:pt x="1927020" y="1536557"/>
                  <a:pt x="1930261" y="1538059"/>
                </a:cubicBezTo>
                <a:cubicBezTo>
                  <a:pt x="1933501" y="1539562"/>
                  <a:pt x="1936682" y="1541210"/>
                  <a:pt x="1939804" y="1543007"/>
                </a:cubicBezTo>
                <a:cubicBezTo>
                  <a:pt x="1942926" y="1544805"/>
                  <a:pt x="1945710" y="1546925"/>
                  <a:pt x="1948155" y="1549371"/>
                </a:cubicBezTo>
                <a:cubicBezTo>
                  <a:pt x="1950600" y="1551815"/>
                  <a:pt x="1952574" y="1554702"/>
                  <a:pt x="1954075" y="1558030"/>
                </a:cubicBezTo>
                <a:cubicBezTo>
                  <a:pt x="1955578" y="1561359"/>
                  <a:pt x="1956328" y="1565291"/>
                  <a:pt x="1956328" y="1569827"/>
                </a:cubicBezTo>
                <a:cubicBezTo>
                  <a:pt x="1956328" y="1575187"/>
                  <a:pt x="1955342" y="1579959"/>
                  <a:pt x="1953369" y="1584142"/>
                </a:cubicBezTo>
                <a:cubicBezTo>
                  <a:pt x="1951395" y="1588326"/>
                  <a:pt x="1948656" y="1591874"/>
                  <a:pt x="1945150" y="1594790"/>
                </a:cubicBezTo>
                <a:cubicBezTo>
                  <a:pt x="1941645" y="1597706"/>
                  <a:pt x="1937522" y="1599900"/>
                  <a:pt x="1932779" y="1601374"/>
                </a:cubicBezTo>
                <a:cubicBezTo>
                  <a:pt x="1928037" y="1602846"/>
                  <a:pt x="1922926" y="1603583"/>
                  <a:pt x="1917448" y="1603583"/>
                </a:cubicBezTo>
                <a:cubicBezTo>
                  <a:pt x="1913619" y="1603583"/>
                  <a:pt x="1910069" y="1603259"/>
                  <a:pt x="1906800" y="1602610"/>
                </a:cubicBezTo>
                <a:cubicBezTo>
                  <a:pt x="1903530" y="1601963"/>
                  <a:pt x="1900614" y="1601167"/>
                  <a:pt x="1898052" y="1600224"/>
                </a:cubicBezTo>
                <a:cubicBezTo>
                  <a:pt x="1895489" y="1599282"/>
                  <a:pt x="1893339" y="1598310"/>
                  <a:pt x="1891602" y="1597309"/>
                </a:cubicBezTo>
                <a:cubicBezTo>
                  <a:pt x="1889863" y="1596307"/>
                  <a:pt x="1888655" y="1595453"/>
                  <a:pt x="1887978" y="1594746"/>
                </a:cubicBezTo>
                <a:cubicBezTo>
                  <a:pt x="1887300" y="1594039"/>
                  <a:pt x="1886799" y="1593140"/>
                  <a:pt x="1886475" y="1592051"/>
                </a:cubicBezTo>
                <a:cubicBezTo>
                  <a:pt x="1886152" y="1590961"/>
                  <a:pt x="1885990" y="1589503"/>
                  <a:pt x="1885990" y="1587677"/>
                </a:cubicBezTo>
                <a:cubicBezTo>
                  <a:pt x="1885990" y="1586381"/>
                  <a:pt x="1886048" y="1585305"/>
                  <a:pt x="1886167" y="1584451"/>
                </a:cubicBezTo>
                <a:cubicBezTo>
                  <a:pt x="1886284" y="1583598"/>
                  <a:pt x="1886461" y="1582905"/>
                  <a:pt x="1886697" y="1582375"/>
                </a:cubicBezTo>
                <a:cubicBezTo>
                  <a:pt x="1886932" y="1581845"/>
                  <a:pt x="1887227" y="1581477"/>
                  <a:pt x="1887580" y="1581271"/>
                </a:cubicBezTo>
                <a:cubicBezTo>
                  <a:pt x="1887934" y="1581064"/>
                  <a:pt x="1888346" y="1580961"/>
                  <a:pt x="1888817" y="1580961"/>
                </a:cubicBezTo>
                <a:cubicBezTo>
                  <a:pt x="1889642" y="1580961"/>
                  <a:pt x="1890805" y="1581462"/>
                  <a:pt x="1892307" y="1582463"/>
                </a:cubicBezTo>
                <a:cubicBezTo>
                  <a:pt x="1893810" y="1583465"/>
                  <a:pt x="1895739" y="1584555"/>
                  <a:pt x="1898096" y="1585733"/>
                </a:cubicBezTo>
                <a:cubicBezTo>
                  <a:pt x="1900452" y="1586911"/>
                  <a:pt x="1903295" y="1588016"/>
                  <a:pt x="1906623" y="1589046"/>
                </a:cubicBezTo>
                <a:cubicBezTo>
                  <a:pt x="1909951" y="1590077"/>
                  <a:pt x="1913795" y="1590593"/>
                  <a:pt x="1918155" y="1590593"/>
                </a:cubicBezTo>
                <a:cubicBezTo>
                  <a:pt x="1921454" y="1590593"/>
                  <a:pt x="1924473" y="1590151"/>
                  <a:pt x="1927213" y="1589267"/>
                </a:cubicBezTo>
                <a:cubicBezTo>
                  <a:pt x="1929952" y="1588384"/>
                  <a:pt x="1932308" y="1587132"/>
                  <a:pt x="1934282" y="1585512"/>
                </a:cubicBezTo>
                <a:cubicBezTo>
                  <a:pt x="1936255" y="1583891"/>
                  <a:pt x="1937772" y="1581903"/>
                  <a:pt x="1938832" y="1579547"/>
                </a:cubicBezTo>
                <a:cubicBezTo>
                  <a:pt x="1939893" y="1577191"/>
                  <a:pt x="1940423" y="1574510"/>
                  <a:pt x="1940423" y="1571506"/>
                </a:cubicBezTo>
                <a:cubicBezTo>
                  <a:pt x="1940423" y="1568266"/>
                  <a:pt x="1939687" y="1565497"/>
                  <a:pt x="1938214" y="1563199"/>
                </a:cubicBezTo>
                <a:cubicBezTo>
                  <a:pt x="1936741" y="1560902"/>
                  <a:pt x="1934796" y="1558884"/>
                  <a:pt x="1932382" y="1557146"/>
                </a:cubicBezTo>
                <a:cubicBezTo>
                  <a:pt x="1929966" y="1555409"/>
                  <a:pt x="1927213" y="1553818"/>
                  <a:pt x="1924120" y="1552374"/>
                </a:cubicBezTo>
                <a:cubicBezTo>
                  <a:pt x="1921027" y="1550931"/>
                  <a:pt x="1917860" y="1549458"/>
                  <a:pt x="1914620" y="1547957"/>
                </a:cubicBezTo>
                <a:cubicBezTo>
                  <a:pt x="1911380" y="1546454"/>
                  <a:pt x="1908229" y="1544790"/>
                  <a:pt x="1905165" y="1542963"/>
                </a:cubicBezTo>
                <a:cubicBezTo>
                  <a:pt x="1902102" y="1541137"/>
                  <a:pt x="1899363" y="1538987"/>
                  <a:pt x="1896947" y="1536513"/>
                </a:cubicBezTo>
                <a:cubicBezTo>
                  <a:pt x="1894531" y="1534039"/>
                  <a:pt x="1892573" y="1531137"/>
                  <a:pt x="1891071" y="1527808"/>
                </a:cubicBezTo>
                <a:cubicBezTo>
                  <a:pt x="1889568" y="1524480"/>
                  <a:pt x="1888817" y="1520488"/>
                  <a:pt x="1888817" y="1515834"/>
                </a:cubicBezTo>
                <a:cubicBezTo>
                  <a:pt x="1888817" y="1511062"/>
                  <a:pt x="1889686" y="1506807"/>
                  <a:pt x="1891424" y="1503065"/>
                </a:cubicBezTo>
                <a:cubicBezTo>
                  <a:pt x="1893162" y="1499324"/>
                  <a:pt x="1895577" y="1496187"/>
                  <a:pt x="1898671" y="1493654"/>
                </a:cubicBezTo>
                <a:cubicBezTo>
                  <a:pt x="1901763" y="1491121"/>
                  <a:pt x="1905445" y="1489192"/>
                  <a:pt x="1909716" y="1487866"/>
                </a:cubicBezTo>
                <a:cubicBezTo>
                  <a:pt x="1913987" y="1486541"/>
                  <a:pt x="1918597" y="1485878"/>
                  <a:pt x="1923545" y="1485878"/>
                </a:cubicBezTo>
                <a:close/>
                <a:moveTo>
                  <a:pt x="1447288" y="1485878"/>
                </a:moveTo>
                <a:cubicBezTo>
                  <a:pt x="1449823" y="1485878"/>
                  <a:pt x="1452371" y="1486099"/>
                  <a:pt x="1454933" y="1486541"/>
                </a:cubicBezTo>
                <a:cubicBezTo>
                  <a:pt x="1457497" y="1486983"/>
                  <a:pt x="1459912" y="1487572"/>
                  <a:pt x="1462178" y="1488308"/>
                </a:cubicBezTo>
                <a:cubicBezTo>
                  <a:pt x="1464446" y="1489044"/>
                  <a:pt x="1466464" y="1489869"/>
                  <a:pt x="1468232" y="1490783"/>
                </a:cubicBezTo>
                <a:cubicBezTo>
                  <a:pt x="1470000" y="1491695"/>
                  <a:pt x="1471164" y="1492432"/>
                  <a:pt x="1471723" y="1492992"/>
                </a:cubicBezTo>
                <a:cubicBezTo>
                  <a:pt x="1472282" y="1493552"/>
                  <a:pt x="1472650" y="1493993"/>
                  <a:pt x="1472828" y="1494317"/>
                </a:cubicBezTo>
                <a:cubicBezTo>
                  <a:pt x="1473004" y="1494641"/>
                  <a:pt x="1473150" y="1495053"/>
                  <a:pt x="1473269" y="1495554"/>
                </a:cubicBezTo>
                <a:cubicBezTo>
                  <a:pt x="1473387" y="1496055"/>
                  <a:pt x="1473476" y="1496659"/>
                  <a:pt x="1473535" y="1497366"/>
                </a:cubicBezTo>
                <a:cubicBezTo>
                  <a:pt x="1473593" y="1498073"/>
                  <a:pt x="1473623" y="1498986"/>
                  <a:pt x="1473623" y="1500106"/>
                </a:cubicBezTo>
                <a:cubicBezTo>
                  <a:pt x="1473623" y="1501165"/>
                  <a:pt x="1473579" y="1502108"/>
                  <a:pt x="1473490" y="1502933"/>
                </a:cubicBezTo>
                <a:cubicBezTo>
                  <a:pt x="1473402" y="1503757"/>
                  <a:pt x="1473269" y="1504450"/>
                  <a:pt x="1473092" y="1505010"/>
                </a:cubicBezTo>
                <a:cubicBezTo>
                  <a:pt x="1472917" y="1505569"/>
                  <a:pt x="1472666" y="1505981"/>
                  <a:pt x="1472342" y="1506247"/>
                </a:cubicBezTo>
                <a:cubicBezTo>
                  <a:pt x="1472016" y="1506512"/>
                  <a:pt x="1471650" y="1506644"/>
                  <a:pt x="1471237" y="1506644"/>
                </a:cubicBezTo>
                <a:cubicBezTo>
                  <a:pt x="1470589" y="1506644"/>
                  <a:pt x="1469573" y="1506233"/>
                  <a:pt x="1468187" y="1505407"/>
                </a:cubicBezTo>
                <a:cubicBezTo>
                  <a:pt x="1466803" y="1504583"/>
                  <a:pt x="1465109" y="1503655"/>
                  <a:pt x="1463108" y="1502624"/>
                </a:cubicBezTo>
                <a:cubicBezTo>
                  <a:pt x="1461102" y="1501593"/>
                  <a:pt x="1458732" y="1500650"/>
                  <a:pt x="1455995" y="1499796"/>
                </a:cubicBezTo>
                <a:cubicBezTo>
                  <a:pt x="1453254" y="1498942"/>
                  <a:pt x="1450177" y="1498515"/>
                  <a:pt x="1446759" y="1498515"/>
                </a:cubicBezTo>
                <a:cubicBezTo>
                  <a:pt x="1443577" y="1498515"/>
                  <a:pt x="1440810" y="1498942"/>
                  <a:pt x="1438452" y="1499796"/>
                </a:cubicBezTo>
                <a:cubicBezTo>
                  <a:pt x="1436097" y="1500650"/>
                  <a:pt x="1434152" y="1501784"/>
                  <a:pt x="1432620" y="1503198"/>
                </a:cubicBezTo>
                <a:cubicBezTo>
                  <a:pt x="1431089" y="1504612"/>
                  <a:pt x="1429939" y="1506291"/>
                  <a:pt x="1429173" y="1508235"/>
                </a:cubicBezTo>
                <a:cubicBezTo>
                  <a:pt x="1428407" y="1510179"/>
                  <a:pt x="1428025" y="1512241"/>
                  <a:pt x="1428025" y="1514420"/>
                </a:cubicBezTo>
                <a:cubicBezTo>
                  <a:pt x="1428025" y="1517602"/>
                  <a:pt x="1428761" y="1520341"/>
                  <a:pt x="1430234" y="1522639"/>
                </a:cubicBezTo>
                <a:cubicBezTo>
                  <a:pt x="1431706" y="1524937"/>
                  <a:pt x="1433666" y="1526968"/>
                  <a:pt x="1436111" y="1528736"/>
                </a:cubicBezTo>
                <a:cubicBezTo>
                  <a:pt x="1438557" y="1530503"/>
                  <a:pt x="1441339" y="1532124"/>
                  <a:pt x="1444462" y="1533597"/>
                </a:cubicBezTo>
                <a:cubicBezTo>
                  <a:pt x="1447584" y="1535069"/>
                  <a:pt x="1450765" y="1536557"/>
                  <a:pt x="1454006" y="1538059"/>
                </a:cubicBezTo>
                <a:cubicBezTo>
                  <a:pt x="1457246" y="1539562"/>
                  <a:pt x="1460426" y="1541210"/>
                  <a:pt x="1463548" y="1543007"/>
                </a:cubicBezTo>
                <a:cubicBezTo>
                  <a:pt x="1466671" y="1544805"/>
                  <a:pt x="1469455" y="1546925"/>
                  <a:pt x="1471900" y="1549371"/>
                </a:cubicBezTo>
                <a:cubicBezTo>
                  <a:pt x="1474343" y="1551815"/>
                  <a:pt x="1476317" y="1554702"/>
                  <a:pt x="1477820" y="1558030"/>
                </a:cubicBezTo>
                <a:cubicBezTo>
                  <a:pt x="1479321" y="1561359"/>
                  <a:pt x="1480073" y="1565291"/>
                  <a:pt x="1480073" y="1569827"/>
                </a:cubicBezTo>
                <a:cubicBezTo>
                  <a:pt x="1480073" y="1575187"/>
                  <a:pt x="1479087" y="1579959"/>
                  <a:pt x="1477112" y="1584142"/>
                </a:cubicBezTo>
                <a:cubicBezTo>
                  <a:pt x="1475139" y="1588326"/>
                  <a:pt x="1472400" y="1591874"/>
                  <a:pt x="1468895" y="1594790"/>
                </a:cubicBezTo>
                <a:cubicBezTo>
                  <a:pt x="1465389" y="1597706"/>
                  <a:pt x="1461267" y="1599900"/>
                  <a:pt x="1456524" y="1601374"/>
                </a:cubicBezTo>
                <a:cubicBezTo>
                  <a:pt x="1451782" y="1602846"/>
                  <a:pt x="1446670" y="1603583"/>
                  <a:pt x="1441193" y="1603583"/>
                </a:cubicBezTo>
                <a:cubicBezTo>
                  <a:pt x="1437363" y="1603583"/>
                  <a:pt x="1433814" y="1603259"/>
                  <a:pt x="1430543" y="1602610"/>
                </a:cubicBezTo>
                <a:cubicBezTo>
                  <a:pt x="1427274" y="1601963"/>
                  <a:pt x="1424356" y="1601167"/>
                  <a:pt x="1421794" y="1600224"/>
                </a:cubicBezTo>
                <a:cubicBezTo>
                  <a:pt x="1419231" y="1599282"/>
                  <a:pt x="1417081" y="1598310"/>
                  <a:pt x="1415344" y="1597309"/>
                </a:cubicBezTo>
                <a:cubicBezTo>
                  <a:pt x="1413605" y="1596307"/>
                  <a:pt x="1412398" y="1595453"/>
                  <a:pt x="1411720" y="1594746"/>
                </a:cubicBezTo>
                <a:cubicBezTo>
                  <a:pt x="1411043" y="1594039"/>
                  <a:pt x="1410542" y="1593140"/>
                  <a:pt x="1410218" y="1592051"/>
                </a:cubicBezTo>
                <a:cubicBezTo>
                  <a:pt x="1409894" y="1590961"/>
                  <a:pt x="1409732" y="1589503"/>
                  <a:pt x="1409732" y="1587677"/>
                </a:cubicBezTo>
                <a:cubicBezTo>
                  <a:pt x="1409732" y="1586381"/>
                  <a:pt x="1409791" y="1585305"/>
                  <a:pt x="1409909" y="1584451"/>
                </a:cubicBezTo>
                <a:cubicBezTo>
                  <a:pt x="1410026" y="1583598"/>
                  <a:pt x="1410203" y="1582905"/>
                  <a:pt x="1410439" y="1582375"/>
                </a:cubicBezTo>
                <a:cubicBezTo>
                  <a:pt x="1410675" y="1581845"/>
                  <a:pt x="1410969" y="1581477"/>
                  <a:pt x="1411322" y="1581271"/>
                </a:cubicBezTo>
                <a:cubicBezTo>
                  <a:pt x="1411676" y="1581064"/>
                  <a:pt x="1412088" y="1580961"/>
                  <a:pt x="1412560" y="1580961"/>
                </a:cubicBezTo>
                <a:cubicBezTo>
                  <a:pt x="1413385" y="1580961"/>
                  <a:pt x="1414548" y="1581462"/>
                  <a:pt x="1416051" y="1582463"/>
                </a:cubicBezTo>
                <a:cubicBezTo>
                  <a:pt x="1417552" y="1583465"/>
                  <a:pt x="1419482" y="1584555"/>
                  <a:pt x="1421838" y="1585733"/>
                </a:cubicBezTo>
                <a:cubicBezTo>
                  <a:pt x="1424195" y="1586911"/>
                  <a:pt x="1427039" y="1588016"/>
                  <a:pt x="1430367" y="1589046"/>
                </a:cubicBezTo>
                <a:cubicBezTo>
                  <a:pt x="1433695" y="1590077"/>
                  <a:pt x="1437541" y="1590593"/>
                  <a:pt x="1441900" y="1590593"/>
                </a:cubicBezTo>
                <a:cubicBezTo>
                  <a:pt x="1445198" y="1590593"/>
                  <a:pt x="1448218" y="1590151"/>
                  <a:pt x="1450957" y="1589267"/>
                </a:cubicBezTo>
                <a:cubicBezTo>
                  <a:pt x="1453697" y="1588384"/>
                  <a:pt x="1456052" y="1587132"/>
                  <a:pt x="1458026" y="1585512"/>
                </a:cubicBezTo>
                <a:cubicBezTo>
                  <a:pt x="1459998" y="1583891"/>
                  <a:pt x="1461517" y="1581903"/>
                  <a:pt x="1462576" y="1579547"/>
                </a:cubicBezTo>
                <a:cubicBezTo>
                  <a:pt x="1463637" y="1577191"/>
                  <a:pt x="1464166" y="1574510"/>
                  <a:pt x="1464166" y="1571506"/>
                </a:cubicBezTo>
                <a:cubicBezTo>
                  <a:pt x="1464166" y="1568266"/>
                  <a:pt x="1463430" y="1565497"/>
                  <a:pt x="1461957" y="1563199"/>
                </a:cubicBezTo>
                <a:cubicBezTo>
                  <a:pt x="1460485" y="1560902"/>
                  <a:pt x="1458542" y="1558884"/>
                  <a:pt x="1456126" y="1557146"/>
                </a:cubicBezTo>
                <a:cubicBezTo>
                  <a:pt x="1453711" y="1555409"/>
                  <a:pt x="1450957" y="1553818"/>
                  <a:pt x="1447864" y="1552374"/>
                </a:cubicBezTo>
                <a:cubicBezTo>
                  <a:pt x="1444771" y="1550931"/>
                  <a:pt x="1441605" y="1549458"/>
                  <a:pt x="1438365" y="1547957"/>
                </a:cubicBezTo>
                <a:cubicBezTo>
                  <a:pt x="1435125" y="1546454"/>
                  <a:pt x="1431973" y="1544790"/>
                  <a:pt x="1428909" y="1542963"/>
                </a:cubicBezTo>
                <a:cubicBezTo>
                  <a:pt x="1425844" y="1541137"/>
                  <a:pt x="1423105" y="1538987"/>
                  <a:pt x="1420689" y="1536513"/>
                </a:cubicBezTo>
                <a:cubicBezTo>
                  <a:pt x="1418274" y="1534039"/>
                  <a:pt x="1416315" y="1531137"/>
                  <a:pt x="1414813" y="1527808"/>
                </a:cubicBezTo>
                <a:cubicBezTo>
                  <a:pt x="1413311" y="1524480"/>
                  <a:pt x="1412560" y="1520488"/>
                  <a:pt x="1412560" y="1515834"/>
                </a:cubicBezTo>
                <a:cubicBezTo>
                  <a:pt x="1412560" y="1511062"/>
                  <a:pt x="1413429" y="1506807"/>
                  <a:pt x="1415167" y="1503065"/>
                </a:cubicBezTo>
                <a:cubicBezTo>
                  <a:pt x="1416904" y="1499324"/>
                  <a:pt x="1419320" y="1496187"/>
                  <a:pt x="1422413" y="1493654"/>
                </a:cubicBezTo>
                <a:cubicBezTo>
                  <a:pt x="1425507" y="1491121"/>
                  <a:pt x="1429188" y="1489192"/>
                  <a:pt x="1433460" y="1487866"/>
                </a:cubicBezTo>
                <a:cubicBezTo>
                  <a:pt x="1437731" y="1486541"/>
                  <a:pt x="1442341" y="1485878"/>
                  <a:pt x="1447288" y="1485878"/>
                </a:cubicBezTo>
                <a:close/>
                <a:moveTo>
                  <a:pt x="980565" y="1485878"/>
                </a:moveTo>
                <a:cubicBezTo>
                  <a:pt x="983098" y="1485878"/>
                  <a:pt x="985646" y="1486099"/>
                  <a:pt x="988209" y="1486541"/>
                </a:cubicBezTo>
                <a:cubicBezTo>
                  <a:pt x="990771" y="1486983"/>
                  <a:pt x="993186" y="1487572"/>
                  <a:pt x="995455" y="1488308"/>
                </a:cubicBezTo>
                <a:cubicBezTo>
                  <a:pt x="997723" y="1489044"/>
                  <a:pt x="999741" y="1489869"/>
                  <a:pt x="1001509" y="1490783"/>
                </a:cubicBezTo>
                <a:cubicBezTo>
                  <a:pt x="1003276" y="1491695"/>
                  <a:pt x="1004439" y="1492432"/>
                  <a:pt x="1004999" y="1492992"/>
                </a:cubicBezTo>
                <a:cubicBezTo>
                  <a:pt x="1005559" y="1493552"/>
                  <a:pt x="1005927" y="1493993"/>
                  <a:pt x="1006103" y="1494317"/>
                </a:cubicBezTo>
                <a:cubicBezTo>
                  <a:pt x="1006281" y="1494641"/>
                  <a:pt x="1006427" y="1495053"/>
                  <a:pt x="1006546" y="1495554"/>
                </a:cubicBezTo>
                <a:cubicBezTo>
                  <a:pt x="1006664" y="1496055"/>
                  <a:pt x="1006752" y="1496659"/>
                  <a:pt x="1006811" y="1497366"/>
                </a:cubicBezTo>
                <a:cubicBezTo>
                  <a:pt x="1006869" y="1498073"/>
                  <a:pt x="1006899" y="1498986"/>
                  <a:pt x="1006899" y="1500106"/>
                </a:cubicBezTo>
                <a:cubicBezTo>
                  <a:pt x="1006899" y="1501165"/>
                  <a:pt x="1006855" y="1502108"/>
                  <a:pt x="1006767" y="1502933"/>
                </a:cubicBezTo>
                <a:cubicBezTo>
                  <a:pt x="1006678" y="1503757"/>
                  <a:pt x="1006546" y="1504450"/>
                  <a:pt x="1006369" y="1505010"/>
                </a:cubicBezTo>
                <a:cubicBezTo>
                  <a:pt x="1006192" y="1505569"/>
                  <a:pt x="1005941" y="1505981"/>
                  <a:pt x="1005618" y="1506247"/>
                </a:cubicBezTo>
                <a:cubicBezTo>
                  <a:pt x="1005294" y="1506512"/>
                  <a:pt x="1004925" y="1506644"/>
                  <a:pt x="1004513" y="1506644"/>
                </a:cubicBezTo>
                <a:cubicBezTo>
                  <a:pt x="1003865" y="1506644"/>
                  <a:pt x="1002848" y="1506233"/>
                  <a:pt x="1001464" y="1505407"/>
                </a:cubicBezTo>
                <a:cubicBezTo>
                  <a:pt x="1000080" y="1504583"/>
                  <a:pt x="998386" y="1503655"/>
                  <a:pt x="996383" y="1502624"/>
                </a:cubicBezTo>
                <a:cubicBezTo>
                  <a:pt x="994379" y="1501593"/>
                  <a:pt x="992008" y="1500650"/>
                  <a:pt x="989269" y="1499796"/>
                </a:cubicBezTo>
                <a:cubicBezTo>
                  <a:pt x="986530" y="1498942"/>
                  <a:pt x="983451" y="1498515"/>
                  <a:pt x="980035" y="1498515"/>
                </a:cubicBezTo>
                <a:cubicBezTo>
                  <a:pt x="976853" y="1498515"/>
                  <a:pt x="974085" y="1498942"/>
                  <a:pt x="971728" y="1499796"/>
                </a:cubicBezTo>
                <a:cubicBezTo>
                  <a:pt x="969372" y="1500650"/>
                  <a:pt x="967428" y="1501784"/>
                  <a:pt x="965897" y="1503198"/>
                </a:cubicBezTo>
                <a:cubicBezTo>
                  <a:pt x="964365" y="1504612"/>
                  <a:pt x="963216" y="1506291"/>
                  <a:pt x="962450" y="1508235"/>
                </a:cubicBezTo>
                <a:cubicBezTo>
                  <a:pt x="961684" y="1510179"/>
                  <a:pt x="961302" y="1512241"/>
                  <a:pt x="961302" y="1514420"/>
                </a:cubicBezTo>
                <a:cubicBezTo>
                  <a:pt x="961302" y="1517602"/>
                  <a:pt x="962038" y="1520341"/>
                  <a:pt x="963510" y="1522639"/>
                </a:cubicBezTo>
                <a:cubicBezTo>
                  <a:pt x="964984" y="1524937"/>
                  <a:pt x="966942" y="1526968"/>
                  <a:pt x="969387" y="1528736"/>
                </a:cubicBezTo>
                <a:cubicBezTo>
                  <a:pt x="971832" y="1530503"/>
                  <a:pt x="974615" y="1532124"/>
                  <a:pt x="977737" y="1533597"/>
                </a:cubicBezTo>
                <a:cubicBezTo>
                  <a:pt x="980859" y="1535069"/>
                  <a:pt x="984041" y="1536557"/>
                  <a:pt x="987280" y="1538059"/>
                </a:cubicBezTo>
                <a:cubicBezTo>
                  <a:pt x="990521" y="1539562"/>
                  <a:pt x="993702" y="1541210"/>
                  <a:pt x="996824" y="1543007"/>
                </a:cubicBezTo>
                <a:cubicBezTo>
                  <a:pt x="999947" y="1544805"/>
                  <a:pt x="1002731" y="1546925"/>
                  <a:pt x="1005176" y="1549371"/>
                </a:cubicBezTo>
                <a:cubicBezTo>
                  <a:pt x="1007621" y="1551815"/>
                  <a:pt x="1009594" y="1554702"/>
                  <a:pt x="1011097" y="1558030"/>
                </a:cubicBezTo>
                <a:cubicBezTo>
                  <a:pt x="1012600" y="1561359"/>
                  <a:pt x="1013351" y="1565291"/>
                  <a:pt x="1013351" y="1569827"/>
                </a:cubicBezTo>
                <a:cubicBezTo>
                  <a:pt x="1013351" y="1575187"/>
                  <a:pt x="1012364" y="1579959"/>
                  <a:pt x="1010390" y="1584142"/>
                </a:cubicBezTo>
                <a:cubicBezTo>
                  <a:pt x="1008416" y="1588326"/>
                  <a:pt x="1005677" y="1591874"/>
                  <a:pt x="1002172" y="1594790"/>
                </a:cubicBezTo>
                <a:cubicBezTo>
                  <a:pt x="998666" y="1597706"/>
                  <a:pt x="994541" y="1599900"/>
                  <a:pt x="989799" y="1601374"/>
                </a:cubicBezTo>
                <a:cubicBezTo>
                  <a:pt x="985057" y="1602846"/>
                  <a:pt x="979946" y="1603583"/>
                  <a:pt x="974467" y="1603583"/>
                </a:cubicBezTo>
                <a:cubicBezTo>
                  <a:pt x="970639" y="1603583"/>
                  <a:pt x="967089" y="1603259"/>
                  <a:pt x="963820" y="1602610"/>
                </a:cubicBezTo>
                <a:cubicBezTo>
                  <a:pt x="960550" y="1601963"/>
                  <a:pt x="957634" y="1601167"/>
                  <a:pt x="955072" y="1600224"/>
                </a:cubicBezTo>
                <a:cubicBezTo>
                  <a:pt x="952509" y="1599282"/>
                  <a:pt x="950360" y="1598310"/>
                  <a:pt x="948622" y="1597309"/>
                </a:cubicBezTo>
                <a:cubicBezTo>
                  <a:pt x="946884" y="1596307"/>
                  <a:pt x="945676" y="1595453"/>
                  <a:pt x="945000" y="1594746"/>
                </a:cubicBezTo>
                <a:cubicBezTo>
                  <a:pt x="944322" y="1594039"/>
                  <a:pt x="943822" y="1593140"/>
                  <a:pt x="943497" y="1592051"/>
                </a:cubicBezTo>
                <a:cubicBezTo>
                  <a:pt x="943173" y="1590961"/>
                  <a:pt x="943011" y="1589503"/>
                  <a:pt x="943011" y="1587677"/>
                </a:cubicBezTo>
                <a:cubicBezTo>
                  <a:pt x="943011" y="1586381"/>
                  <a:pt x="943072" y="1585305"/>
                  <a:pt x="943189" y="1584451"/>
                </a:cubicBezTo>
                <a:cubicBezTo>
                  <a:pt x="943306" y="1583598"/>
                  <a:pt x="943483" y="1582905"/>
                  <a:pt x="943718" y="1582375"/>
                </a:cubicBezTo>
                <a:cubicBezTo>
                  <a:pt x="943953" y="1581845"/>
                  <a:pt x="944249" y="1581477"/>
                  <a:pt x="944602" y="1581271"/>
                </a:cubicBezTo>
                <a:cubicBezTo>
                  <a:pt x="944955" y="1581064"/>
                  <a:pt x="945369" y="1580961"/>
                  <a:pt x="945840" y="1580961"/>
                </a:cubicBezTo>
                <a:cubicBezTo>
                  <a:pt x="946663" y="1580961"/>
                  <a:pt x="947826" y="1581462"/>
                  <a:pt x="949329" y="1582463"/>
                </a:cubicBezTo>
                <a:cubicBezTo>
                  <a:pt x="950831" y="1583465"/>
                  <a:pt x="952759" y="1584555"/>
                  <a:pt x="955116" y="1585733"/>
                </a:cubicBezTo>
                <a:cubicBezTo>
                  <a:pt x="957472" y="1586911"/>
                  <a:pt x="960315" y="1588016"/>
                  <a:pt x="963643" y="1589046"/>
                </a:cubicBezTo>
                <a:cubicBezTo>
                  <a:pt x="966971" y="1590077"/>
                  <a:pt x="970815" y="1590593"/>
                  <a:pt x="975174" y="1590593"/>
                </a:cubicBezTo>
                <a:cubicBezTo>
                  <a:pt x="978473" y="1590593"/>
                  <a:pt x="981493" y="1590151"/>
                  <a:pt x="984232" y="1589267"/>
                </a:cubicBezTo>
                <a:cubicBezTo>
                  <a:pt x="986971" y="1588384"/>
                  <a:pt x="989328" y="1587132"/>
                  <a:pt x="991301" y="1585512"/>
                </a:cubicBezTo>
                <a:cubicBezTo>
                  <a:pt x="993275" y="1583891"/>
                  <a:pt x="994792" y="1581903"/>
                  <a:pt x="995853" y="1579547"/>
                </a:cubicBezTo>
                <a:cubicBezTo>
                  <a:pt x="996913" y="1577191"/>
                  <a:pt x="997443" y="1574510"/>
                  <a:pt x="997443" y="1571506"/>
                </a:cubicBezTo>
                <a:cubicBezTo>
                  <a:pt x="997443" y="1568266"/>
                  <a:pt x="996707" y="1565497"/>
                  <a:pt x="995234" y="1563199"/>
                </a:cubicBezTo>
                <a:cubicBezTo>
                  <a:pt x="993761" y="1560902"/>
                  <a:pt x="991817" y="1558884"/>
                  <a:pt x="989401" y="1557146"/>
                </a:cubicBezTo>
                <a:cubicBezTo>
                  <a:pt x="986986" y="1555409"/>
                  <a:pt x="984232" y="1553818"/>
                  <a:pt x="981139" y="1552374"/>
                </a:cubicBezTo>
                <a:cubicBezTo>
                  <a:pt x="978046" y="1550931"/>
                  <a:pt x="974880" y="1549458"/>
                  <a:pt x="971640" y="1547957"/>
                </a:cubicBezTo>
                <a:cubicBezTo>
                  <a:pt x="968400" y="1546454"/>
                  <a:pt x="965249" y="1544790"/>
                  <a:pt x="962185" y="1542963"/>
                </a:cubicBezTo>
                <a:cubicBezTo>
                  <a:pt x="959121" y="1541137"/>
                  <a:pt x="956383" y="1538987"/>
                  <a:pt x="953967" y="1536513"/>
                </a:cubicBezTo>
                <a:cubicBezTo>
                  <a:pt x="951552" y="1534039"/>
                  <a:pt x="949594" y="1531137"/>
                  <a:pt x="948092" y="1527808"/>
                </a:cubicBezTo>
                <a:cubicBezTo>
                  <a:pt x="946589" y="1524480"/>
                  <a:pt x="945840" y="1520488"/>
                  <a:pt x="945840" y="1515834"/>
                </a:cubicBezTo>
                <a:cubicBezTo>
                  <a:pt x="945840" y="1511062"/>
                  <a:pt x="946708" y="1506807"/>
                  <a:pt x="948445" y="1503065"/>
                </a:cubicBezTo>
                <a:cubicBezTo>
                  <a:pt x="950183" y="1499324"/>
                  <a:pt x="952598" y="1496187"/>
                  <a:pt x="955690" y="1493654"/>
                </a:cubicBezTo>
                <a:cubicBezTo>
                  <a:pt x="958783" y="1491121"/>
                  <a:pt x="962465" y="1489192"/>
                  <a:pt x="966736" y="1487866"/>
                </a:cubicBezTo>
                <a:cubicBezTo>
                  <a:pt x="971006" y="1486541"/>
                  <a:pt x="975616" y="1485878"/>
                  <a:pt x="980565" y="1485878"/>
                </a:cubicBezTo>
                <a:close/>
                <a:moveTo>
                  <a:pt x="504307" y="1485878"/>
                </a:moveTo>
                <a:cubicBezTo>
                  <a:pt x="506840" y="1485878"/>
                  <a:pt x="509388" y="1486099"/>
                  <a:pt x="511951" y="1486541"/>
                </a:cubicBezTo>
                <a:cubicBezTo>
                  <a:pt x="514514" y="1486983"/>
                  <a:pt x="516929" y="1487572"/>
                  <a:pt x="519197" y="1488308"/>
                </a:cubicBezTo>
                <a:cubicBezTo>
                  <a:pt x="521465" y="1489044"/>
                  <a:pt x="523483" y="1489869"/>
                  <a:pt x="525250" y="1490783"/>
                </a:cubicBezTo>
                <a:cubicBezTo>
                  <a:pt x="527017" y="1491695"/>
                  <a:pt x="528181" y="1492432"/>
                  <a:pt x="528741" y="1492992"/>
                </a:cubicBezTo>
                <a:cubicBezTo>
                  <a:pt x="529300" y="1493552"/>
                  <a:pt x="529669" y="1493993"/>
                  <a:pt x="529845" y="1494317"/>
                </a:cubicBezTo>
                <a:cubicBezTo>
                  <a:pt x="530022" y="1494641"/>
                  <a:pt x="530169" y="1495053"/>
                  <a:pt x="530287" y="1495554"/>
                </a:cubicBezTo>
                <a:cubicBezTo>
                  <a:pt x="530405" y="1496055"/>
                  <a:pt x="530493" y="1496659"/>
                  <a:pt x="530552" y="1497366"/>
                </a:cubicBezTo>
                <a:cubicBezTo>
                  <a:pt x="530611" y="1498073"/>
                  <a:pt x="530641" y="1498986"/>
                  <a:pt x="530641" y="1500106"/>
                </a:cubicBezTo>
                <a:cubicBezTo>
                  <a:pt x="530641" y="1501165"/>
                  <a:pt x="530596" y="1502108"/>
                  <a:pt x="530508" y="1502933"/>
                </a:cubicBezTo>
                <a:cubicBezTo>
                  <a:pt x="530420" y="1503757"/>
                  <a:pt x="530287" y="1504450"/>
                  <a:pt x="530110" y="1505010"/>
                </a:cubicBezTo>
                <a:cubicBezTo>
                  <a:pt x="529934" y="1505569"/>
                  <a:pt x="529683" y="1505981"/>
                  <a:pt x="529359" y="1506247"/>
                </a:cubicBezTo>
                <a:cubicBezTo>
                  <a:pt x="529035" y="1506512"/>
                  <a:pt x="528667" y="1506644"/>
                  <a:pt x="528255" y="1506644"/>
                </a:cubicBezTo>
                <a:cubicBezTo>
                  <a:pt x="527607" y="1506644"/>
                  <a:pt x="526590" y="1506233"/>
                  <a:pt x="525206" y="1505407"/>
                </a:cubicBezTo>
                <a:cubicBezTo>
                  <a:pt x="523822" y="1504583"/>
                  <a:pt x="522128" y="1503655"/>
                  <a:pt x="520125" y="1502624"/>
                </a:cubicBezTo>
                <a:cubicBezTo>
                  <a:pt x="518122" y="1501593"/>
                  <a:pt x="515751" y="1500650"/>
                  <a:pt x="513011" y="1499796"/>
                </a:cubicBezTo>
                <a:cubicBezTo>
                  <a:pt x="510272" y="1498942"/>
                  <a:pt x="507194" y="1498515"/>
                  <a:pt x="503777" y="1498515"/>
                </a:cubicBezTo>
                <a:cubicBezTo>
                  <a:pt x="500596" y="1498515"/>
                  <a:pt x="497827" y="1498942"/>
                  <a:pt x="495471" y="1499796"/>
                </a:cubicBezTo>
                <a:cubicBezTo>
                  <a:pt x="493114" y="1500650"/>
                  <a:pt x="491170" y="1501784"/>
                  <a:pt x="489638" y="1503198"/>
                </a:cubicBezTo>
                <a:cubicBezTo>
                  <a:pt x="488107" y="1504612"/>
                  <a:pt x="486958" y="1506291"/>
                  <a:pt x="486192" y="1508235"/>
                </a:cubicBezTo>
                <a:cubicBezTo>
                  <a:pt x="485426" y="1510179"/>
                  <a:pt x="485043" y="1512241"/>
                  <a:pt x="485043" y="1514420"/>
                </a:cubicBezTo>
                <a:cubicBezTo>
                  <a:pt x="485043" y="1517602"/>
                  <a:pt x="485780" y="1520341"/>
                  <a:pt x="487253" y="1522639"/>
                </a:cubicBezTo>
                <a:cubicBezTo>
                  <a:pt x="488725" y="1524937"/>
                  <a:pt x="490684" y="1526968"/>
                  <a:pt x="493129" y="1528736"/>
                </a:cubicBezTo>
                <a:cubicBezTo>
                  <a:pt x="495574" y="1530503"/>
                  <a:pt x="498357" y="1532124"/>
                  <a:pt x="501480" y="1533597"/>
                </a:cubicBezTo>
                <a:cubicBezTo>
                  <a:pt x="504602" y="1535069"/>
                  <a:pt x="507783" y="1536557"/>
                  <a:pt x="511023" y="1538059"/>
                </a:cubicBezTo>
                <a:cubicBezTo>
                  <a:pt x="514263" y="1539562"/>
                  <a:pt x="517444" y="1541210"/>
                  <a:pt x="520567" y="1543007"/>
                </a:cubicBezTo>
                <a:cubicBezTo>
                  <a:pt x="523689" y="1544805"/>
                  <a:pt x="526473" y="1546925"/>
                  <a:pt x="528917" y="1549371"/>
                </a:cubicBezTo>
                <a:cubicBezTo>
                  <a:pt x="531362" y="1551815"/>
                  <a:pt x="533336" y="1554702"/>
                  <a:pt x="534838" y="1558030"/>
                </a:cubicBezTo>
                <a:cubicBezTo>
                  <a:pt x="536340" y="1561359"/>
                  <a:pt x="537091" y="1565291"/>
                  <a:pt x="537091" y="1569827"/>
                </a:cubicBezTo>
                <a:cubicBezTo>
                  <a:pt x="537091" y="1575187"/>
                  <a:pt x="536105" y="1579959"/>
                  <a:pt x="534131" y="1584142"/>
                </a:cubicBezTo>
                <a:cubicBezTo>
                  <a:pt x="532157" y="1588326"/>
                  <a:pt x="529418" y="1591874"/>
                  <a:pt x="525913" y="1594790"/>
                </a:cubicBezTo>
                <a:cubicBezTo>
                  <a:pt x="522408" y="1597706"/>
                  <a:pt x="518284" y="1599900"/>
                  <a:pt x="513542" y="1601374"/>
                </a:cubicBezTo>
                <a:cubicBezTo>
                  <a:pt x="508799" y="1602846"/>
                  <a:pt x="503689" y="1603583"/>
                  <a:pt x="498210" y="1603583"/>
                </a:cubicBezTo>
                <a:cubicBezTo>
                  <a:pt x="494381" y="1603583"/>
                  <a:pt x="490831" y="1603259"/>
                  <a:pt x="487562" y="1602610"/>
                </a:cubicBezTo>
                <a:cubicBezTo>
                  <a:pt x="484292" y="1601963"/>
                  <a:pt x="481376" y="1601167"/>
                  <a:pt x="478813" y="1600224"/>
                </a:cubicBezTo>
                <a:cubicBezTo>
                  <a:pt x="476251" y="1599282"/>
                  <a:pt x="474101" y="1598310"/>
                  <a:pt x="472363" y="1597309"/>
                </a:cubicBezTo>
                <a:cubicBezTo>
                  <a:pt x="470625" y="1596307"/>
                  <a:pt x="469417" y="1595453"/>
                  <a:pt x="468740" y="1594746"/>
                </a:cubicBezTo>
                <a:cubicBezTo>
                  <a:pt x="468062" y="1594039"/>
                  <a:pt x="467562" y="1593140"/>
                  <a:pt x="467237" y="1592051"/>
                </a:cubicBezTo>
                <a:cubicBezTo>
                  <a:pt x="466913" y="1590961"/>
                  <a:pt x="466751" y="1589503"/>
                  <a:pt x="466751" y="1587677"/>
                </a:cubicBezTo>
                <a:cubicBezTo>
                  <a:pt x="466751" y="1586381"/>
                  <a:pt x="466810" y="1585305"/>
                  <a:pt x="466928" y="1584451"/>
                </a:cubicBezTo>
                <a:cubicBezTo>
                  <a:pt x="467046" y="1583598"/>
                  <a:pt x="467223" y="1582905"/>
                  <a:pt x="467458" y="1582375"/>
                </a:cubicBezTo>
                <a:cubicBezTo>
                  <a:pt x="467694" y="1581845"/>
                  <a:pt x="467988" y="1581477"/>
                  <a:pt x="468342" y="1581271"/>
                </a:cubicBezTo>
                <a:cubicBezTo>
                  <a:pt x="468696" y="1581064"/>
                  <a:pt x="469108" y="1580961"/>
                  <a:pt x="469579" y="1580961"/>
                </a:cubicBezTo>
                <a:cubicBezTo>
                  <a:pt x="470404" y="1580961"/>
                  <a:pt x="471567" y="1581462"/>
                  <a:pt x="473070" y="1582463"/>
                </a:cubicBezTo>
                <a:cubicBezTo>
                  <a:pt x="474572" y="1583465"/>
                  <a:pt x="476501" y="1584555"/>
                  <a:pt x="478858" y="1585733"/>
                </a:cubicBezTo>
                <a:cubicBezTo>
                  <a:pt x="481214" y="1586911"/>
                  <a:pt x="484057" y="1588016"/>
                  <a:pt x="487385" y="1589046"/>
                </a:cubicBezTo>
                <a:cubicBezTo>
                  <a:pt x="490714" y="1590077"/>
                  <a:pt x="494558" y="1590593"/>
                  <a:pt x="498917" y="1590593"/>
                </a:cubicBezTo>
                <a:cubicBezTo>
                  <a:pt x="502216" y="1590593"/>
                  <a:pt x="505235" y="1590151"/>
                  <a:pt x="507974" y="1589267"/>
                </a:cubicBezTo>
                <a:cubicBezTo>
                  <a:pt x="510714" y="1588384"/>
                  <a:pt x="513070" y="1587132"/>
                  <a:pt x="515044" y="1585512"/>
                </a:cubicBezTo>
                <a:cubicBezTo>
                  <a:pt x="517017" y="1583891"/>
                  <a:pt x="518534" y="1581903"/>
                  <a:pt x="519595" y="1579547"/>
                </a:cubicBezTo>
                <a:cubicBezTo>
                  <a:pt x="520655" y="1577191"/>
                  <a:pt x="521185" y="1574510"/>
                  <a:pt x="521185" y="1571506"/>
                </a:cubicBezTo>
                <a:cubicBezTo>
                  <a:pt x="521185" y="1568266"/>
                  <a:pt x="520449" y="1565497"/>
                  <a:pt x="518976" y="1563199"/>
                </a:cubicBezTo>
                <a:cubicBezTo>
                  <a:pt x="517503" y="1560902"/>
                  <a:pt x="515559" y="1558884"/>
                  <a:pt x="513144" y="1557146"/>
                </a:cubicBezTo>
                <a:cubicBezTo>
                  <a:pt x="510729" y="1555409"/>
                  <a:pt x="507974" y="1553818"/>
                  <a:pt x="504882" y="1552374"/>
                </a:cubicBezTo>
                <a:cubicBezTo>
                  <a:pt x="501789" y="1550931"/>
                  <a:pt x="498622" y="1549458"/>
                  <a:pt x="495382" y="1547957"/>
                </a:cubicBezTo>
                <a:cubicBezTo>
                  <a:pt x="492142" y="1546454"/>
                  <a:pt x="488990" y="1544790"/>
                  <a:pt x="485927" y="1542963"/>
                </a:cubicBezTo>
                <a:cubicBezTo>
                  <a:pt x="482864" y="1541137"/>
                  <a:pt x="480124" y="1538987"/>
                  <a:pt x="477709" y="1536513"/>
                </a:cubicBezTo>
                <a:cubicBezTo>
                  <a:pt x="475294" y="1534039"/>
                  <a:pt x="473335" y="1531137"/>
                  <a:pt x="471833" y="1527808"/>
                </a:cubicBezTo>
                <a:cubicBezTo>
                  <a:pt x="470330" y="1524480"/>
                  <a:pt x="469579" y="1520488"/>
                  <a:pt x="469579" y="1515834"/>
                </a:cubicBezTo>
                <a:cubicBezTo>
                  <a:pt x="469579" y="1511062"/>
                  <a:pt x="470448" y="1506807"/>
                  <a:pt x="472186" y="1503065"/>
                </a:cubicBezTo>
                <a:cubicBezTo>
                  <a:pt x="473924" y="1499324"/>
                  <a:pt x="476339" y="1496187"/>
                  <a:pt x="479432" y="1493654"/>
                </a:cubicBezTo>
                <a:cubicBezTo>
                  <a:pt x="482525" y="1491121"/>
                  <a:pt x="486207" y="1489192"/>
                  <a:pt x="490478" y="1487866"/>
                </a:cubicBezTo>
                <a:cubicBezTo>
                  <a:pt x="494749" y="1486541"/>
                  <a:pt x="499359" y="1485878"/>
                  <a:pt x="504307" y="1485878"/>
                </a:cubicBezTo>
                <a:close/>
                <a:moveTo>
                  <a:pt x="37585" y="1485878"/>
                </a:moveTo>
                <a:cubicBezTo>
                  <a:pt x="40118" y="1485878"/>
                  <a:pt x="42666" y="1486099"/>
                  <a:pt x="45228" y="1486541"/>
                </a:cubicBezTo>
                <a:cubicBezTo>
                  <a:pt x="47791" y="1486983"/>
                  <a:pt x="50207" y="1487572"/>
                  <a:pt x="52475" y="1488308"/>
                </a:cubicBezTo>
                <a:cubicBezTo>
                  <a:pt x="54743" y="1489044"/>
                  <a:pt x="56760" y="1489869"/>
                  <a:pt x="58528" y="1490783"/>
                </a:cubicBezTo>
                <a:cubicBezTo>
                  <a:pt x="60295" y="1491695"/>
                  <a:pt x="61458" y="1492432"/>
                  <a:pt x="62018" y="1492992"/>
                </a:cubicBezTo>
                <a:cubicBezTo>
                  <a:pt x="62578" y="1493552"/>
                  <a:pt x="62946" y="1493993"/>
                  <a:pt x="63123" y="1494317"/>
                </a:cubicBezTo>
                <a:cubicBezTo>
                  <a:pt x="63299" y="1494641"/>
                  <a:pt x="63447" y="1495053"/>
                  <a:pt x="63565" y="1495554"/>
                </a:cubicBezTo>
                <a:cubicBezTo>
                  <a:pt x="63682" y="1496055"/>
                  <a:pt x="63771" y="1496659"/>
                  <a:pt x="63830" y="1497366"/>
                </a:cubicBezTo>
                <a:cubicBezTo>
                  <a:pt x="63889" y="1498073"/>
                  <a:pt x="63918" y="1498986"/>
                  <a:pt x="63918" y="1500106"/>
                </a:cubicBezTo>
                <a:cubicBezTo>
                  <a:pt x="63918" y="1501165"/>
                  <a:pt x="63874" y="1502108"/>
                  <a:pt x="63785" y="1502933"/>
                </a:cubicBezTo>
                <a:cubicBezTo>
                  <a:pt x="63697" y="1503757"/>
                  <a:pt x="63565" y="1504450"/>
                  <a:pt x="63388" y="1505010"/>
                </a:cubicBezTo>
                <a:cubicBezTo>
                  <a:pt x="63211" y="1505569"/>
                  <a:pt x="62961" y="1505981"/>
                  <a:pt x="62637" y="1506247"/>
                </a:cubicBezTo>
                <a:cubicBezTo>
                  <a:pt x="62313" y="1506512"/>
                  <a:pt x="61944" y="1506644"/>
                  <a:pt x="61532" y="1506644"/>
                </a:cubicBezTo>
                <a:cubicBezTo>
                  <a:pt x="60884" y="1506644"/>
                  <a:pt x="59868" y="1506233"/>
                  <a:pt x="58484" y="1505407"/>
                </a:cubicBezTo>
                <a:cubicBezTo>
                  <a:pt x="57099" y="1504583"/>
                  <a:pt x="55405" y="1503655"/>
                  <a:pt x="53402" y="1502624"/>
                </a:cubicBezTo>
                <a:cubicBezTo>
                  <a:pt x="51399" y="1501593"/>
                  <a:pt x="49028" y="1500650"/>
                  <a:pt x="46289" y="1499796"/>
                </a:cubicBezTo>
                <a:cubicBezTo>
                  <a:pt x="43549" y="1498942"/>
                  <a:pt x="40471" y="1498515"/>
                  <a:pt x="37055" y="1498515"/>
                </a:cubicBezTo>
                <a:cubicBezTo>
                  <a:pt x="33873" y="1498515"/>
                  <a:pt x="31105" y="1498942"/>
                  <a:pt x="28748" y="1499796"/>
                </a:cubicBezTo>
                <a:cubicBezTo>
                  <a:pt x="26392" y="1500650"/>
                  <a:pt x="24448" y="1501784"/>
                  <a:pt x="22916" y="1503198"/>
                </a:cubicBezTo>
                <a:cubicBezTo>
                  <a:pt x="21384" y="1504612"/>
                  <a:pt x="20235" y="1506291"/>
                  <a:pt x="19469" y="1508235"/>
                </a:cubicBezTo>
                <a:cubicBezTo>
                  <a:pt x="18704" y="1510179"/>
                  <a:pt x="18321" y="1512241"/>
                  <a:pt x="18321" y="1514420"/>
                </a:cubicBezTo>
                <a:cubicBezTo>
                  <a:pt x="18321" y="1517602"/>
                  <a:pt x="19057" y="1520341"/>
                  <a:pt x="20530" y="1522639"/>
                </a:cubicBezTo>
                <a:cubicBezTo>
                  <a:pt x="22003" y="1524937"/>
                  <a:pt x="23962" y="1526968"/>
                  <a:pt x="26406" y="1528736"/>
                </a:cubicBezTo>
                <a:cubicBezTo>
                  <a:pt x="28851" y="1530503"/>
                  <a:pt x="31635" y="1532124"/>
                  <a:pt x="34757" y="1533597"/>
                </a:cubicBezTo>
                <a:cubicBezTo>
                  <a:pt x="37879" y="1535069"/>
                  <a:pt x="41061" y="1536557"/>
                  <a:pt x="44301" y="1538059"/>
                </a:cubicBezTo>
                <a:cubicBezTo>
                  <a:pt x="47541" y="1539562"/>
                  <a:pt x="50722" y="1541210"/>
                  <a:pt x="53844" y="1543007"/>
                </a:cubicBezTo>
                <a:cubicBezTo>
                  <a:pt x="56967" y="1544805"/>
                  <a:pt x="59750" y="1546925"/>
                  <a:pt x="62195" y="1549371"/>
                </a:cubicBezTo>
                <a:cubicBezTo>
                  <a:pt x="64640" y="1551815"/>
                  <a:pt x="66613" y="1554702"/>
                  <a:pt x="68115" y="1558030"/>
                </a:cubicBezTo>
                <a:cubicBezTo>
                  <a:pt x="69618" y="1561359"/>
                  <a:pt x="70369" y="1565291"/>
                  <a:pt x="70369" y="1569827"/>
                </a:cubicBezTo>
                <a:cubicBezTo>
                  <a:pt x="70369" y="1575187"/>
                  <a:pt x="69382" y="1579959"/>
                  <a:pt x="67408" y="1584142"/>
                </a:cubicBezTo>
                <a:cubicBezTo>
                  <a:pt x="65435" y="1588326"/>
                  <a:pt x="62696" y="1591874"/>
                  <a:pt x="59190" y="1594790"/>
                </a:cubicBezTo>
                <a:cubicBezTo>
                  <a:pt x="55685" y="1597706"/>
                  <a:pt x="51561" y="1599900"/>
                  <a:pt x="46819" y="1601374"/>
                </a:cubicBezTo>
                <a:cubicBezTo>
                  <a:pt x="42077" y="1602846"/>
                  <a:pt x="36966" y="1603583"/>
                  <a:pt x="31487" y="1603583"/>
                </a:cubicBezTo>
                <a:cubicBezTo>
                  <a:pt x="27658" y="1603583"/>
                  <a:pt x="24109" y="1603259"/>
                  <a:pt x="20839" y="1602610"/>
                </a:cubicBezTo>
                <a:cubicBezTo>
                  <a:pt x="17570" y="1601963"/>
                  <a:pt x="14654" y="1601167"/>
                  <a:pt x="12091" y="1600224"/>
                </a:cubicBezTo>
                <a:cubicBezTo>
                  <a:pt x="9528" y="1599282"/>
                  <a:pt x="7378" y="1598310"/>
                  <a:pt x="5640" y="1597309"/>
                </a:cubicBezTo>
                <a:cubicBezTo>
                  <a:pt x="3902" y="1596307"/>
                  <a:pt x="2695" y="1595453"/>
                  <a:pt x="2017" y="1594746"/>
                </a:cubicBezTo>
                <a:cubicBezTo>
                  <a:pt x="1340" y="1594039"/>
                  <a:pt x="839" y="1593140"/>
                  <a:pt x="515" y="1592051"/>
                </a:cubicBezTo>
                <a:cubicBezTo>
                  <a:pt x="191" y="1590961"/>
                  <a:pt x="29" y="1589503"/>
                  <a:pt x="29" y="1587677"/>
                </a:cubicBezTo>
                <a:cubicBezTo>
                  <a:pt x="29" y="1586381"/>
                  <a:pt x="88" y="1585305"/>
                  <a:pt x="206" y="1584451"/>
                </a:cubicBezTo>
                <a:cubicBezTo>
                  <a:pt x="323" y="1583598"/>
                  <a:pt x="500" y="1582905"/>
                  <a:pt x="736" y="1582375"/>
                </a:cubicBezTo>
                <a:cubicBezTo>
                  <a:pt x="971" y="1581845"/>
                  <a:pt x="1266" y="1581477"/>
                  <a:pt x="1620" y="1581271"/>
                </a:cubicBezTo>
                <a:cubicBezTo>
                  <a:pt x="1973" y="1581064"/>
                  <a:pt x="2385" y="1580961"/>
                  <a:pt x="2857" y="1580961"/>
                </a:cubicBezTo>
                <a:cubicBezTo>
                  <a:pt x="3681" y="1580961"/>
                  <a:pt x="4845" y="1581462"/>
                  <a:pt x="6347" y="1582463"/>
                </a:cubicBezTo>
                <a:cubicBezTo>
                  <a:pt x="7849" y="1583465"/>
                  <a:pt x="9779" y="1584555"/>
                  <a:pt x="12135" y="1585733"/>
                </a:cubicBezTo>
                <a:cubicBezTo>
                  <a:pt x="14492" y="1586911"/>
                  <a:pt x="17334" y="1588016"/>
                  <a:pt x="20662" y="1589046"/>
                </a:cubicBezTo>
                <a:cubicBezTo>
                  <a:pt x="23991" y="1590077"/>
                  <a:pt x="27835" y="1590593"/>
                  <a:pt x="32194" y="1590593"/>
                </a:cubicBezTo>
                <a:cubicBezTo>
                  <a:pt x="35493" y="1590593"/>
                  <a:pt x="38513" y="1590151"/>
                  <a:pt x="41252" y="1589267"/>
                </a:cubicBezTo>
                <a:cubicBezTo>
                  <a:pt x="43991" y="1588384"/>
                  <a:pt x="46348" y="1587132"/>
                  <a:pt x="48321" y="1585512"/>
                </a:cubicBezTo>
                <a:cubicBezTo>
                  <a:pt x="50295" y="1583891"/>
                  <a:pt x="51812" y="1581903"/>
                  <a:pt x="52872" y="1579547"/>
                </a:cubicBezTo>
                <a:cubicBezTo>
                  <a:pt x="53933" y="1577191"/>
                  <a:pt x="54463" y="1574510"/>
                  <a:pt x="54463" y="1571506"/>
                </a:cubicBezTo>
                <a:cubicBezTo>
                  <a:pt x="54463" y="1568266"/>
                  <a:pt x="53726" y="1565497"/>
                  <a:pt x="52254" y="1563199"/>
                </a:cubicBezTo>
                <a:cubicBezTo>
                  <a:pt x="50781" y="1560902"/>
                  <a:pt x="48837" y="1558884"/>
                  <a:pt x="46421" y="1557146"/>
                </a:cubicBezTo>
                <a:cubicBezTo>
                  <a:pt x="44006" y="1555409"/>
                  <a:pt x="41252" y="1553818"/>
                  <a:pt x="38159" y="1552374"/>
                </a:cubicBezTo>
                <a:cubicBezTo>
                  <a:pt x="35066" y="1550931"/>
                  <a:pt x="31900" y="1549458"/>
                  <a:pt x="28660" y="1547957"/>
                </a:cubicBezTo>
                <a:cubicBezTo>
                  <a:pt x="25420" y="1546454"/>
                  <a:pt x="22268" y="1544790"/>
                  <a:pt x="19204" y="1542963"/>
                </a:cubicBezTo>
                <a:cubicBezTo>
                  <a:pt x="16141" y="1541137"/>
                  <a:pt x="13402" y="1538987"/>
                  <a:pt x="10986" y="1536513"/>
                </a:cubicBezTo>
                <a:cubicBezTo>
                  <a:pt x="8571" y="1534039"/>
                  <a:pt x="6612" y="1531137"/>
                  <a:pt x="5110" y="1527808"/>
                </a:cubicBezTo>
                <a:cubicBezTo>
                  <a:pt x="3608" y="1524480"/>
                  <a:pt x="2857" y="1520488"/>
                  <a:pt x="2857" y="1515834"/>
                </a:cubicBezTo>
                <a:cubicBezTo>
                  <a:pt x="2857" y="1511062"/>
                  <a:pt x="3726" y="1506807"/>
                  <a:pt x="5463" y="1503065"/>
                </a:cubicBezTo>
                <a:cubicBezTo>
                  <a:pt x="7201" y="1499324"/>
                  <a:pt x="9617" y="1496187"/>
                  <a:pt x="12710" y="1493654"/>
                </a:cubicBezTo>
                <a:cubicBezTo>
                  <a:pt x="15802" y="1491121"/>
                  <a:pt x="19484" y="1489192"/>
                  <a:pt x="23755" y="1487866"/>
                </a:cubicBezTo>
                <a:cubicBezTo>
                  <a:pt x="28026" y="1486541"/>
                  <a:pt x="32636" y="1485878"/>
                  <a:pt x="37585" y="1485878"/>
                </a:cubicBezTo>
                <a:close/>
                <a:moveTo>
                  <a:pt x="8235357" y="1278023"/>
                </a:moveTo>
                <a:lnTo>
                  <a:pt x="8244689" y="1278023"/>
                </a:lnTo>
                <a:cubicBezTo>
                  <a:pt x="8246603" y="1278023"/>
                  <a:pt x="8248278" y="1278199"/>
                  <a:pt x="8249714" y="1278553"/>
                </a:cubicBezTo>
                <a:cubicBezTo>
                  <a:pt x="8251150" y="1278906"/>
                  <a:pt x="8252406" y="1279466"/>
                  <a:pt x="8253482" y="1280232"/>
                </a:cubicBezTo>
                <a:cubicBezTo>
                  <a:pt x="8254559" y="1280998"/>
                  <a:pt x="8255456" y="1281970"/>
                  <a:pt x="8256174" y="1283148"/>
                </a:cubicBezTo>
                <a:cubicBezTo>
                  <a:pt x="8256892" y="1284326"/>
                  <a:pt x="8257520" y="1285711"/>
                  <a:pt x="8258058" y="1287301"/>
                </a:cubicBezTo>
                <a:lnTo>
                  <a:pt x="8290754" y="1370085"/>
                </a:lnTo>
                <a:lnTo>
                  <a:pt x="8291196" y="1370085"/>
                </a:lnTo>
                <a:lnTo>
                  <a:pt x="8325217" y="1287567"/>
                </a:lnTo>
                <a:cubicBezTo>
                  <a:pt x="8325875" y="1285798"/>
                  <a:pt x="8326594" y="1284297"/>
                  <a:pt x="8327372" y="1283060"/>
                </a:cubicBezTo>
                <a:cubicBezTo>
                  <a:pt x="8328150" y="1281822"/>
                  <a:pt x="8329004" y="1280835"/>
                  <a:pt x="8329931" y="1280099"/>
                </a:cubicBezTo>
                <a:cubicBezTo>
                  <a:pt x="8330859" y="1279363"/>
                  <a:pt x="8331891" y="1278833"/>
                  <a:pt x="8333028" y="1278509"/>
                </a:cubicBezTo>
                <a:cubicBezTo>
                  <a:pt x="8334165" y="1278184"/>
                  <a:pt x="8335482" y="1278023"/>
                  <a:pt x="8336979" y="1278023"/>
                </a:cubicBezTo>
                <a:lnTo>
                  <a:pt x="8346764" y="1278023"/>
                </a:lnTo>
                <a:cubicBezTo>
                  <a:pt x="8347662" y="1278023"/>
                  <a:pt x="8348515" y="1278157"/>
                  <a:pt x="8349323" y="1278421"/>
                </a:cubicBezTo>
                <a:cubicBezTo>
                  <a:pt x="8350131" y="1278685"/>
                  <a:pt x="8350819" y="1279098"/>
                  <a:pt x="8351388" y="1279657"/>
                </a:cubicBezTo>
                <a:cubicBezTo>
                  <a:pt x="8351957" y="1280217"/>
                  <a:pt x="8352421" y="1280924"/>
                  <a:pt x="8352779" y="1281779"/>
                </a:cubicBezTo>
                <a:cubicBezTo>
                  <a:pt x="8353139" y="1282632"/>
                  <a:pt x="8353318" y="1283678"/>
                  <a:pt x="8353318" y="1284916"/>
                </a:cubicBezTo>
                <a:lnTo>
                  <a:pt x="8353318" y="1390056"/>
                </a:lnTo>
                <a:cubicBezTo>
                  <a:pt x="8353318" y="1390528"/>
                  <a:pt x="8353197" y="1390940"/>
                  <a:pt x="8352954" y="1391294"/>
                </a:cubicBezTo>
                <a:cubicBezTo>
                  <a:pt x="8352711" y="1391647"/>
                  <a:pt x="8352287" y="1391927"/>
                  <a:pt x="8351680" y="1392132"/>
                </a:cubicBezTo>
                <a:cubicBezTo>
                  <a:pt x="8351073" y="1392339"/>
                  <a:pt x="8350299" y="1392516"/>
                  <a:pt x="8349359" y="1392663"/>
                </a:cubicBezTo>
                <a:cubicBezTo>
                  <a:pt x="8348419" y="1392810"/>
                  <a:pt x="8347190" y="1392884"/>
                  <a:pt x="8345673" y="1392884"/>
                </a:cubicBezTo>
                <a:cubicBezTo>
                  <a:pt x="8344278" y="1392884"/>
                  <a:pt x="8343079" y="1392810"/>
                  <a:pt x="8342078" y="1392663"/>
                </a:cubicBezTo>
                <a:cubicBezTo>
                  <a:pt x="8341077" y="1392516"/>
                  <a:pt x="8340288" y="1392339"/>
                  <a:pt x="8339712" y="1392132"/>
                </a:cubicBezTo>
                <a:cubicBezTo>
                  <a:pt x="8339135" y="1391927"/>
                  <a:pt x="8338725" y="1391647"/>
                  <a:pt x="8338483" y="1391294"/>
                </a:cubicBezTo>
                <a:cubicBezTo>
                  <a:pt x="8338240" y="1390940"/>
                  <a:pt x="8338119" y="1390528"/>
                  <a:pt x="8338119" y="1390056"/>
                </a:cubicBezTo>
                <a:lnTo>
                  <a:pt x="8338119" y="1290483"/>
                </a:lnTo>
                <a:lnTo>
                  <a:pt x="8337942" y="1290483"/>
                </a:lnTo>
                <a:lnTo>
                  <a:pt x="8297647" y="1390498"/>
                </a:lnTo>
                <a:cubicBezTo>
                  <a:pt x="8297470" y="1390911"/>
                  <a:pt x="8297220" y="1391264"/>
                  <a:pt x="8296896" y="1391558"/>
                </a:cubicBezTo>
                <a:cubicBezTo>
                  <a:pt x="8296572" y="1391853"/>
                  <a:pt x="8296100" y="1392103"/>
                  <a:pt x="8295482" y="1392309"/>
                </a:cubicBezTo>
                <a:cubicBezTo>
                  <a:pt x="8294863" y="1392516"/>
                  <a:pt x="8294127" y="1392663"/>
                  <a:pt x="8293273" y="1392752"/>
                </a:cubicBezTo>
                <a:cubicBezTo>
                  <a:pt x="8292419" y="1392840"/>
                  <a:pt x="8291402" y="1392884"/>
                  <a:pt x="8290224" y="1392884"/>
                </a:cubicBezTo>
                <a:cubicBezTo>
                  <a:pt x="8288987" y="1392884"/>
                  <a:pt x="8287926" y="1392825"/>
                  <a:pt x="8287043" y="1392707"/>
                </a:cubicBezTo>
                <a:cubicBezTo>
                  <a:pt x="8286159" y="1392589"/>
                  <a:pt x="8285423" y="1392427"/>
                  <a:pt x="8284834" y="1392221"/>
                </a:cubicBezTo>
                <a:cubicBezTo>
                  <a:pt x="8284245" y="1392015"/>
                  <a:pt x="8283788" y="1391764"/>
                  <a:pt x="8283464" y="1391470"/>
                </a:cubicBezTo>
                <a:cubicBezTo>
                  <a:pt x="8283140" y="1391175"/>
                  <a:pt x="8282919" y="1390852"/>
                  <a:pt x="8282801" y="1390498"/>
                </a:cubicBezTo>
                <a:lnTo>
                  <a:pt x="8244273" y="1290483"/>
                </a:lnTo>
                <a:lnTo>
                  <a:pt x="8244185" y="1290483"/>
                </a:lnTo>
                <a:lnTo>
                  <a:pt x="8244185" y="1390056"/>
                </a:lnTo>
                <a:cubicBezTo>
                  <a:pt x="8244185" y="1390528"/>
                  <a:pt x="8244064" y="1390940"/>
                  <a:pt x="8243822" y="1391294"/>
                </a:cubicBezTo>
                <a:cubicBezTo>
                  <a:pt x="8243579" y="1391647"/>
                  <a:pt x="8243154" y="1391927"/>
                  <a:pt x="8242547" y="1392132"/>
                </a:cubicBezTo>
                <a:cubicBezTo>
                  <a:pt x="8241940" y="1392339"/>
                  <a:pt x="8241151" y="1392516"/>
                  <a:pt x="8240181" y="1392663"/>
                </a:cubicBezTo>
                <a:cubicBezTo>
                  <a:pt x="8239210" y="1392810"/>
                  <a:pt x="8237966" y="1392884"/>
                  <a:pt x="8236449" y="1392884"/>
                </a:cubicBezTo>
                <a:cubicBezTo>
                  <a:pt x="8234992" y="1392884"/>
                  <a:pt x="8233779" y="1392810"/>
                  <a:pt x="8232809" y="1392663"/>
                </a:cubicBezTo>
                <a:cubicBezTo>
                  <a:pt x="8231838" y="1392516"/>
                  <a:pt x="8231064" y="1392339"/>
                  <a:pt x="8230487" y="1392132"/>
                </a:cubicBezTo>
                <a:cubicBezTo>
                  <a:pt x="8229911" y="1391927"/>
                  <a:pt x="8229517" y="1391647"/>
                  <a:pt x="8229304" y="1391294"/>
                </a:cubicBezTo>
                <a:cubicBezTo>
                  <a:pt x="8229092" y="1390940"/>
                  <a:pt x="8228986" y="1390528"/>
                  <a:pt x="8228986" y="1390056"/>
                </a:cubicBezTo>
                <a:lnTo>
                  <a:pt x="8228986" y="1284916"/>
                </a:lnTo>
                <a:cubicBezTo>
                  <a:pt x="8228986" y="1282441"/>
                  <a:pt x="8229644" y="1280674"/>
                  <a:pt x="8230960" y="1279614"/>
                </a:cubicBezTo>
                <a:cubicBezTo>
                  <a:pt x="8232276" y="1278553"/>
                  <a:pt x="8233741" y="1278023"/>
                  <a:pt x="8235357" y="1278023"/>
                </a:cubicBezTo>
                <a:close/>
                <a:moveTo>
                  <a:pt x="7759107" y="1278023"/>
                </a:moveTo>
                <a:lnTo>
                  <a:pt x="7768439" y="1278023"/>
                </a:lnTo>
                <a:cubicBezTo>
                  <a:pt x="7770353" y="1278023"/>
                  <a:pt x="7772028" y="1278199"/>
                  <a:pt x="7773464" y="1278553"/>
                </a:cubicBezTo>
                <a:cubicBezTo>
                  <a:pt x="7774900" y="1278906"/>
                  <a:pt x="7776156" y="1279466"/>
                  <a:pt x="7777232" y="1280232"/>
                </a:cubicBezTo>
                <a:cubicBezTo>
                  <a:pt x="7778309" y="1280998"/>
                  <a:pt x="7779207" y="1281970"/>
                  <a:pt x="7779925" y="1283148"/>
                </a:cubicBezTo>
                <a:cubicBezTo>
                  <a:pt x="7780643" y="1284326"/>
                  <a:pt x="7781270" y="1285711"/>
                  <a:pt x="7781809" y="1287301"/>
                </a:cubicBezTo>
                <a:lnTo>
                  <a:pt x="7814504" y="1370085"/>
                </a:lnTo>
                <a:lnTo>
                  <a:pt x="7814946" y="1370085"/>
                </a:lnTo>
                <a:lnTo>
                  <a:pt x="7848967" y="1287567"/>
                </a:lnTo>
                <a:cubicBezTo>
                  <a:pt x="7849626" y="1285798"/>
                  <a:pt x="7850344" y="1284297"/>
                  <a:pt x="7851123" y="1283060"/>
                </a:cubicBezTo>
                <a:cubicBezTo>
                  <a:pt x="7851900" y="1281822"/>
                  <a:pt x="7852754" y="1280835"/>
                  <a:pt x="7853682" y="1280099"/>
                </a:cubicBezTo>
                <a:cubicBezTo>
                  <a:pt x="7854610" y="1279363"/>
                  <a:pt x="7855641" y="1278833"/>
                  <a:pt x="7856779" y="1278509"/>
                </a:cubicBezTo>
                <a:cubicBezTo>
                  <a:pt x="7857915" y="1278184"/>
                  <a:pt x="7859232" y="1278023"/>
                  <a:pt x="7860729" y="1278023"/>
                </a:cubicBezTo>
                <a:lnTo>
                  <a:pt x="7870514" y="1278023"/>
                </a:lnTo>
                <a:cubicBezTo>
                  <a:pt x="7871413" y="1278023"/>
                  <a:pt x="7872265" y="1278157"/>
                  <a:pt x="7873073" y="1278421"/>
                </a:cubicBezTo>
                <a:cubicBezTo>
                  <a:pt x="7873881" y="1278685"/>
                  <a:pt x="7874569" y="1279098"/>
                  <a:pt x="7875138" y="1279657"/>
                </a:cubicBezTo>
                <a:cubicBezTo>
                  <a:pt x="7875707" y="1280217"/>
                  <a:pt x="7876171" y="1280924"/>
                  <a:pt x="7876530" y="1281779"/>
                </a:cubicBezTo>
                <a:cubicBezTo>
                  <a:pt x="7876889" y="1282632"/>
                  <a:pt x="7877068" y="1283678"/>
                  <a:pt x="7877068" y="1284916"/>
                </a:cubicBezTo>
                <a:lnTo>
                  <a:pt x="7877068" y="1390056"/>
                </a:lnTo>
                <a:cubicBezTo>
                  <a:pt x="7877068" y="1390528"/>
                  <a:pt x="7876947" y="1390940"/>
                  <a:pt x="7876705" y="1391294"/>
                </a:cubicBezTo>
                <a:cubicBezTo>
                  <a:pt x="7876462" y="1391647"/>
                  <a:pt x="7876037" y="1391927"/>
                  <a:pt x="7875430" y="1392132"/>
                </a:cubicBezTo>
                <a:cubicBezTo>
                  <a:pt x="7874823" y="1392339"/>
                  <a:pt x="7874049" y="1392516"/>
                  <a:pt x="7873109" y="1392663"/>
                </a:cubicBezTo>
                <a:cubicBezTo>
                  <a:pt x="7872169" y="1392810"/>
                  <a:pt x="7870940" y="1392884"/>
                  <a:pt x="7869423" y="1392884"/>
                </a:cubicBezTo>
                <a:cubicBezTo>
                  <a:pt x="7868028" y="1392884"/>
                  <a:pt x="7866830" y="1392810"/>
                  <a:pt x="7865829" y="1392663"/>
                </a:cubicBezTo>
                <a:cubicBezTo>
                  <a:pt x="7864828" y="1392516"/>
                  <a:pt x="7864039" y="1392339"/>
                  <a:pt x="7863462" y="1392132"/>
                </a:cubicBezTo>
                <a:cubicBezTo>
                  <a:pt x="7862885" y="1391927"/>
                  <a:pt x="7862475" y="1391647"/>
                  <a:pt x="7862233" y="1391294"/>
                </a:cubicBezTo>
                <a:cubicBezTo>
                  <a:pt x="7861990" y="1390940"/>
                  <a:pt x="7861869" y="1390528"/>
                  <a:pt x="7861869" y="1390056"/>
                </a:cubicBezTo>
                <a:lnTo>
                  <a:pt x="7861869" y="1290483"/>
                </a:lnTo>
                <a:lnTo>
                  <a:pt x="7861692" y="1290483"/>
                </a:lnTo>
                <a:lnTo>
                  <a:pt x="7821397" y="1390498"/>
                </a:lnTo>
                <a:cubicBezTo>
                  <a:pt x="7821220" y="1390911"/>
                  <a:pt x="7820970" y="1391264"/>
                  <a:pt x="7820646" y="1391558"/>
                </a:cubicBezTo>
                <a:cubicBezTo>
                  <a:pt x="7820322" y="1391853"/>
                  <a:pt x="7819851" y="1392103"/>
                  <a:pt x="7819232" y="1392309"/>
                </a:cubicBezTo>
                <a:cubicBezTo>
                  <a:pt x="7818613" y="1392516"/>
                  <a:pt x="7817877" y="1392663"/>
                  <a:pt x="7817023" y="1392752"/>
                </a:cubicBezTo>
                <a:cubicBezTo>
                  <a:pt x="7816169" y="1392840"/>
                  <a:pt x="7815153" y="1392884"/>
                  <a:pt x="7813974" y="1392884"/>
                </a:cubicBezTo>
                <a:cubicBezTo>
                  <a:pt x="7812737" y="1392884"/>
                  <a:pt x="7811677" y="1392825"/>
                  <a:pt x="7810793" y="1392707"/>
                </a:cubicBezTo>
                <a:cubicBezTo>
                  <a:pt x="7809909" y="1392589"/>
                  <a:pt x="7809173" y="1392427"/>
                  <a:pt x="7808584" y="1392221"/>
                </a:cubicBezTo>
                <a:cubicBezTo>
                  <a:pt x="7807995" y="1392015"/>
                  <a:pt x="7807539" y="1391764"/>
                  <a:pt x="7807214" y="1391470"/>
                </a:cubicBezTo>
                <a:cubicBezTo>
                  <a:pt x="7806890" y="1391175"/>
                  <a:pt x="7806669" y="1390852"/>
                  <a:pt x="7806551" y="1390498"/>
                </a:cubicBezTo>
                <a:lnTo>
                  <a:pt x="7768024" y="1290483"/>
                </a:lnTo>
                <a:lnTo>
                  <a:pt x="7767935" y="1290483"/>
                </a:lnTo>
                <a:lnTo>
                  <a:pt x="7767935" y="1390056"/>
                </a:lnTo>
                <a:cubicBezTo>
                  <a:pt x="7767935" y="1390528"/>
                  <a:pt x="7767814" y="1390940"/>
                  <a:pt x="7767572" y="1391294"/>
                </a:cubicBezTo>
                <a:cubicBezTo>
                  <a:pt x="7767329" y="1391647"/>
                  <a:pt x="7766904" y="1391927"/>
                  <a:pt x="7766297" y="1392132"/>
                </a:cubicBezTo>
                <a:cubicBezTo>
                  <a:pt x="7765690" y="1392339"/>
                  <a:pt x="7764901" y="1392516"/>
                  <a:pt x="7763931" y="1392663"/>
                </a:cubicBezTo>
                <a:cubicBezTo>
                  <a:pt x="7762960" y="1392810"/>
                  <a:pt x="7761716" y="1392884"/>
                  <a:pt x="7760199" y="1392884"/>
                </a:cubicBezTo>
                <a:cubicBezTo>
                  <a:pt x="7758743" y="1392884"/>
                  <a:pt x="7757529" y="1392810"/>
                  <a:pt x="7756559" y="1392663"/>
                </a:cubicBezTo>
                <a:cubicBezTo>
                  <a:pt x="7755588" y="1392516"/>
                  <a:pt x="7754814" y="1392339"/>
                  <a:pt x="7754238" y="1392132"/>
                </a:cubicBezTo>
                <a:cubicBezTo>
                  <a:pt x="7753661" y="1391927"/>
                  <a:pt x="7753267" y="1391647"/>
                  <a:pt x="7753055" y="1391294"/>
                </a:cubicBezTo>
                <a:cubicBezTo>
                  <a:pt x="7752842" y="1390940"/>
                  <a:pt x="7752736" y="1390528"/>
                  <a:pt x="7752736" y="1390056"/>
                </a:cubicBezTo>
                <a:lnTo>
                  <a:pt x="7752736" y="1284916"/>
                </a:lnTo>
                <a:cubicBezTo>
                  <a:pt x="7752736" y="1282441"/>
                  <a:pt x="7753394" y="1280674"/>
                  <a:pt x="7754710" y="1279614"/>
                </a:cubicBezTo>
                <a:cubicBezTo>
                  <a:pt x="7756026" y="1278553"/>
                  <a:pt x="7757492" y="1278023"/>
                  <a:pt x="7759107" y="1278023"/>
                </a:cubicBezTo>
                <a:close/>
                <a:moveTo>
                  <a:pt x="7292382" y="1278023"/>
                </a:moveTo>
                <a:lnTo>
                  <a:pt x="7301714" y="1278023"/>
                </a:lnTo>
                <a:cubicBezTo>
                  <a:pt x="7303628" y="1278023"/>
                  <a:pt x="7305303" y="1278199"/>
                  <a:pt x="7306739" y="1278553"/>
                </a:cubicBezTo>
                <a:cubicBezTo>
                  <a:pt x="7308175" y="1278906"/>
                  <a:pt x="7309431" y="1279466"/>
                  <a:pt x="7310507" y="1280232"/>
                </a:cubicBezTo>
                <a:cubicBezTo>
                  <a:pt x="7311584" y="1280998"/>
                  <a:pt x="7312482" y="1281970"/>
                  <a:pt x="7313200" y="1283148"/>
                </a:cubicBezTo>
                <a:cubicBezTo>
                  <a:pt x="7313918" y="1284326"/>
                  <a:pt x="7314545" y="1285711"/>
                  <a:pt x="7315084" y="1287301"/>
                </a:cubicBezTo>
                <a:lnTo>
                  <a:pt x="7347779" y="1370085"/>
                </a:lnTo>
                <a:lnTo>
                  <a:pt x="7348221" y="1370085"/>
                </a:lnTo>
                <a:lnTo>
                  <a:pt x="7382242" y="1287567"/>
                </a:lnTo>
                <a:cubicBezTo>
                  <a:pt x="7382901" y="1285798"/>
                  <a:pt x="7383619" y="1284297"/>
                  <a:pt x="7384398" y="1283060"/>
                </a:cubicBezTo>
                <a:cubicBezTo>
                  <a:pt x="7385175" y="1281822"/>
                  <a:pt x="7386029" y="1280835"/>
                  <a:pt x="7386957" y="1280099"/>
                </a:cubicBezTo>
                <a:cubicBezTo>
                  <a:pt x="7387885" y="1279363"/>
                  <a:pt x="7388916" y="1278833"/>
                  <a:pt x="7390054" y="1278509"/>
                </a:cubicBezTo>
                <a:cubicBezTo>
                  <a:pt x="7391190" y="1278184"/>
                  <a:pt x="7392507" y="1278023"/>
                  <a:pt x="7394004" y="1278023"/>
                </a:cubicBezTo>
                <a:lnTo>
                  <a:pt x="7403789" y="1278023"/>
                </a:lnTo>
                <a:cubicBezTo>
                  <a:pt x="7404688" y="1278023"/>
                  <a:pt x="7405540" y="1278157"/>
                  <a:pt x="7406348" y="1278421"/>
                </a:cubicBezTo>
                <a:cubicBezTo>
                  <a:pt x="7407156" y="1278685"/>
                  <a:pt x="7407844" y="1279098"/>
                  <a:pt x="7408413" y="1279657"/>
                </a:cubicBezTo>
                <a:cubicBezTo>
                  <a:pt x="7408982" y="1280217"/>
                  <a:pt x="7409446" y="1280924"/>
                  <a:pt x="7409805" y="1281779"/>
                </a:cubicBezTo>
                <a:cubicBezTo>
                  <a:pt x="7410164" y="1282632"/>
                  <a:pt x="7410343" y="1283678"/>
                  <a:pt x="7410343" y="1284916"/>
                </a:cubicBezTo>
                <a:lnTo>
                  <a:pt x="7410343" y="1390056"/>
                </a:lnTo>
                <a:cubicBezTo>
                  <a:pt x="7410343" y="1390528"/>
                  <a:pt x="7410222" y="1390940"/>
                  <a:pt x="7409980" y="1391294"/>
                </a:cubicBezTo>
                <a:cubicBezTo>
                  <a:pt x="7409737" y="1391647"/>
                  <a:pt x="7409312" y="1391927"/>
                  <a:pt x="7408705" y="1392132"/>
                </a:cubicBezTo>
                <a:cubicBezTo>
                  <a:pt x="7408098" y="1392339"/>
                  <a:pt x="7407324" y="1392516"/>
                  <a:pt x="7406384" y="1392663"/>
                </a:cubicBezTo>
                <a:cubicBezTo>
                  <a:pt x="7405444" y="1392810"/>
                  <a:pt x="7404215" y="1392884"/>
                  <a:pt x="7402698" y="1392884"/>
                </a:cubicBezTo>
                <a:cubicBezTo>
                  <a:pt x="7401303" y="1392884"/>
                  <a:pt x="7400105" y="1392810"/>
                  <a:pt x="7399104" y="1392663"/>
                </a:cubicBezTo>
                <a:cubicBezTo>
                  <a:pt x="7398103" y="1392516"/>
                  <a:pt x="7397314" y="1392339"/>
                  <a:pt x="7396737" y="1392132"/>
                </a:cubicBezTo>
                <a:cubicBezTo>
                  <a:pt x="7396160" y="1391927"/>
                  <a:pt x="7395750" y="1391647"/>
                  <a:pt x="7395508" y="1391294"/>
                </a:cubicBezTo>
                <a:cubicBezTo>
                  <a:pt x="7395265" y="1390940"/>
                  <a:pt x="7395144" y="1390528"/>
                  <a:pt x="7395144" y="1390056"/>
                </a:cubicBezTo>
                <a:lnTo>
                  <a:pt x="7395144" y="1290483"/>
                </a:lnTo>
                <a:lnTo>
                  <a:pt x="7394967" y="1290483"/>
                </a:lnTo>
                <a:lnTo>
                  <a:pt x="7354672" y="1390498"/>
                </a:lnTo>
                <a:cubicBezTo>
                  <a:pt x="7354495" y="1390911"/>
                  <a:pt x="7354245" y="1391264"/>
                  <a:pt x="7353921" y="1391558"/>
                </a:cubicBezTo>
                <a:cubicBezTo>
                  <a:pt x="7353597" y="1391853"/>
                  <a:pt x="7353126" y="1392103"/>
                  <a:pt x="7352507" y="1392309"/>
                </a:cubicBezTo>
                <a:cubicBezTo>
                  <a:pt x="7351888" y="1392516"/>
                  <a:pt x="7351152" y="1392663"/>
                  <a:pt x="7350298" y="1392752"/>
                </a:cubicBezTo>
                <a:cubicBezTo>
                  <a:pt x="7349444" y="1392840"/>
                  <a:pt x="7348428" y="1392884"/>
                  <a:pt x="7347249" y="1392884"/>
                </a:cubicBezTo>
                <a:cubicBezTo>
                  <a:pt x="7346012" y="1392884"/>
                  <a:pt x="7344952" y="1392825"/>
                  <a:pt x="7344068" y="1392707"/>
                </a:cubicBezTo>
                <a:cubicBezTo>
                  <a:pt x="7343184" y="1392589"/>
                  <a:pt x="7342448" y="1392427"/>
                  <a:pt x="7341859" y="1392221"/>
                </a:cubicBezTo>
                <a:cubicBezTo>
                  <a:pt x="7341270" y="1392015"/>
                  <a:pt x="7340814" y="1391764"/>
                  <a:pt x="7340489" y="1391470"/>
                </a:cubicBezTo>
                <a:cubicBezTo>
                  <a:pt x="7340165" y="1391175"/>
                  <a:pt x="7339944" y="1390852"/>
                  <a:pt x="7339826" y="1390498"/>
                </a:cubicBezTo>
                <a:lnTo>
                  <a:pt x="7301299" y="1290483"/>
                </a:lnTo>
                <a:lnTo>
                  <a:pt x="7301210" y="1290483"/>
                </a:lnTo>
                <a:lnTo>
                  <a:pt x="7301210" y="1390056"/>
                </a:lnTo>
                <a:cubicBezTo>
                  <a:pt x="7301210" y="1390528"/>
                  <a:pt x="7301089" y="1390940"/>
                  <a:pt x="7300847" y="1391294"/>
                </a:cubicBezTo>
                <a:cubicBezTo>
                  <a:pt x="7300604" y="1391647"/>
                  <a:pt x="7300179" y="1391927"/>
                  <a:pt x="7299572" y="1392132"/>
                </a:cubicBezTo>
                <a:cubicBezTo>
                  <a:pt x="7298965" y="1392339"/>
                  <a:pt x="7298176" y="1392516"/>
                  <a:pt x="7297206" y="1392663"/>
                </a:cubicBezTo>
                <a:cubicBezTo>
                  <a:pt x="7296235" y="1392810"/>
                  <a:pt x="7294991" y="1392884"/>
                  <a:pt x="7293474" y="1392884"/>
                </a:cubicBezTo>
                <a:cubicBezTo>
                  <a:pt x="7292018" y="1392884"/>
                  <a:pt x="7290804" y="1392810"/>
                  <a:pt x="7289834" y="1392663"/>
                </a:cubicBezTo>
                <a:cubicBezTo>
                  <a:pt x="7288863" y="1392516"/>
                  <a:pt x="7288089" y="1392339"/>
                  <a:pt x="7287513" y="1392132"/>
                </a:cubicBezTo>
                <a:cubicBezTo>
                  <a:pt x="7286936" y="1391927"/>
                  <a:pt x="7286542" y="1391647"/>
                  <a:pt x="7286330" y="1391294"/>
                </a:cubicBezTo>
                <a:cubicBezTo>
                  <a:pt x="7286117" y="1390940"/>
                  <a:pt x="7286011" y="1390528"/>
                  <a:pt x="7286011" y="1390056"/>
                </a:cubicBezTo>
                <a:lnTo>
                  <a:pt x="7286011" y="1284916"/>
                </a:lnTo>
                <a:cubicBezTo>
                  <a:pt x="7286011" y="1282441"/>
                  <a:pt x="7286669" y="1280674"/>
                  <a:pt x="7287985" y="1279614"/>
                </a:cubicBezTo>
                <a:cubicBezTo>
                  <a:pt x="7289301" y="1278553"/>
                  <a:pt x="7290767" y="1278023"/>
                  <a:pt x="7292382" y="1278023"/>
                </a:cubicBezTo>
                <a:close/>
                <a:moveTo>
                  <a:pt x="6816132" y="1278023"/>
                </a:moveTo>
                <a:lnTo>
                  <a:pt x="6825464" y="1278023"/>
                </a:lnTo>
                <a:cubicBezTo>
                  <a:pt x="6827378" y="1278023"/>
                  <a:pt x="6829053" y="1278199"/>
                  <a:pt x="6830489" y="1278553"/>
                </a:cubicBezTo>
                <a:cubicBezTo>
                  <a:pt x="6831925" y="1278906"/>
                  <a:pt x="6833181" y="1279466"/>
                  <a:pt x="6834257" y="1280232"/>
                </a:cubicBezTo>
                <a:cubicBezTo>
                  <a:pt x="6835334" y="1280998"/>
                  <a:pt x="6836232" y="1281970"/>
                  <a:pt x="6836950" y="1283148"/>
                </a:cubicBezTo>
                <a:cubicBezTo>
                  <a:pt x="6837668" y="1284326"/>
                  <a:pt x="6838295" y="1285711"/>
                  <a:pt x="6838834" y="1287301"/>
                </a:cubicBezTo>
                <a:lnTo>
                  <a:pt x="6871529" y="1370085"/>
                </a:lnTo>
                <a:lnTo>
                  <a:pt x="6871971" y="1370085"/>
                </a:lnTo>
                <a:lnTo>
                  <a:pt x="6905992" y="1287567"/>
                </a:lnTo>
                <a:cubicBezTo>
                  <a:pt x="6906651" y="1285798"/>
                  <a:pt x="6907369" y="1284297"/>
                  <a:pt x="6908148" y="1283060"/>
                </a:cubicBezTo>
                <a:cubicBezTo>
                  <a:pt x="6908925" y="1281822"/>
                  <a:pt x="6909779" y="1280835"/>
                  <a:pt x="6910707" y="1280099"/>
                </a:cubicBezTo>
                <a:cubicBezTo>
                  <a:pt x="6911635" y="1279363"/>
                  <a:pt x="6912666" y="1278833"/>
                  <a:pt x="6913804" y="1278509"/>
                </a:cubicBezTo>
                <a:cubicBezTo>
                  <a:pt x="6914940" y="1278184"/>
                  <a:pt x="6916257" y="1278023"/>
                  <a:pt x="6917754" y="1278023"/>
                </a:cubicBezTo>
                <a:lnTo>
                  <a:pt x="6927539" y="1278023"/>
                </a:lnTo>
                <a:cubicBezTo>
                  <a:pt x="6928438" y="1278023"/>
                  <a:pt x="6929290" y="1278157"/>
                  <a:pt x="6930098" y="1278421"/>
                </a:cubicBezTo>
                <a:cubicBezTo>
                  <a:pt x="6930906" y="1278685"/>
                  <a:pt x="6931594" y="1279098"/>
                  <a:pt x="6932163" y="1279657"/>
                </a:cubicBezTo>
                <a:cubicBezTo>
                  <a:pt x="6932732" y="1280217"/>
                  <a:pt x="6933196" y="1280924"/>
                  <a:pt x="6933555" y="1281779"/>
                </a:cubicBezTo>
                <a:cubicBezTo>
                  <a:pt x="6933914" y="1282632"/>
                  <a:pt x="6934093" y="1283678"/>
                  <a:pt x="6934093" y="1284916"/>
                </a:cubicBezTo>
                <a:lnTo>
                  <a:pt x="6934093" y="1390056"/>
                </a:lnTo>
                <a:cubicBezTo>
                  <a:pt x="6934093" y="1390528"/>
                  <a:pt x="6933972" y="1390940"/>
                  <a:pt x="6933730" y="1391294"/>
                </a:cubicBezTo>
                <a:cubicBezTo>
                  <a:pt x="6933487" y="1391647"/>
                  <a:pt x="6933062" y="1391927"/>
                  <a:pt x="6932455" y="1392132"/>
                </a:cubicBezTo>
                <a:cubicBezTo>
                  <a:pt x="6931848" y="1392339"/>
                  <a:pt x="6931074" y="1392516"/>
                  <a:pt x="6930134" y="1392663"/>
                </a:cubicBezTo>
                <a:cubicBezTo>
                  <a:pt x="6929194" y="1392810"/>
                  <a:pt x="6927965" y="1392884"/>
                  <a:pt x="6926448" y="1392884"/>
                </a:cubicBezTo>
                <a:cubicBezTo>
                  <a:pt x="6925053" y="1392884"/>
                  <a:pt x="6923855" y="1392810"/>
                  <a:pt x="6922854" y="1392663"/>
                </a:cubicBezTo>
                <a:cubicBezTo>
                  <a:pt x="6921853" y="1392516"/>
                  <a:pt x="6921064" y="1392339"/>
                  <a:pt x="6920487" y="1392132"/>
                </a:cubicBezTo>
                <a:cubicBezTo>
                  <a:pt x="6919910" y="1391927"/>
                  <a:pt x="6919500" y="1391647"/>
                  <a:pt x="6919258" y="1391294"/>
                </a:cubicBezTo>
                <a:cubicBezTo>
                  <a:pt x="6919015" y="1390940"/>
                  <a:pt x="6918894" y="1390528"/>
                  <a:pt x="6918894" y="1390056"/>
                </a:cubicBezTo>
                <a:lnTo>
                  <a:pt x="6918894" y="1290483"/>
                </a:lnTo>
                <a:lnTo>
                  <a:pt x="6918717" y="1290483"/>
                </a:lnTo>
                <a:lnTo>
                  <a:pt x="6878422" y="1390498"/>
                </a:lnTo>
                <a:cubicBezTo>
                  <a:pt x="6878245" y="1390911"/>
                  <a:pt x="6877995" y="1391264"/>
                  <a:pt x="6877671" y="1391558"/>
                </a:cubicBezTo>
                <a:cubicBezTo>
                  <a:pt x="6877347" y="1391853"/>
                  <a:pt x="6876876" y="1392103"/>
                  <a:pt x="6876257" y="1392309"/>
                </a:cubicBezTo>
                <a:cubicBezTo>
                  <a:pt x="6875638" y="1392516"/>
                  <a:pt x="6874902" y="1392663"/>
                  <a:pt x="6874048" y="1392752"/>
                </a:cubicBezTo>
                <a:cubicBezTo>
                  <a:pt x="6873194" y="1392840"/>
                  <a:pt x="6872178" y="1392884"/>
                  <a:pt x="6870999" y="1392884"/>
                </a:cubicBezTo>
                <a:cubicBezTo>
                  <a:pt x="6869762" y="1392884"/>
                  <a:pt x="6868702" y="1392825"/>
                  <a:pt x="6867818" y="1392707"/>
                </a:cubicBezTo>
                <a:cubicBezTo>
                  <a:pt x="6866934" y="1392589"/>
                  <a:pt x="6866198" y="1392427"/>
                  <a:pt x="6865609" y="1392221"/>
                </a:cubicBezTo>
                <a:cubicBezTo>
                  <a:pt x="6865020" y="1392015"/>
                  <a:pt x="6864564" y="1391764"/>
                  <a:pt x="6864239" y="1391470"/>
                </a:cubicBezTo>
                <a:cubicBezTo>
                  <a:pt x="6863915" y="1391175"/>
                  <a:pt x="6863694" y="1390852"/>
                  <a:pt x="6863576" y="1390498"/>
                </a:cubicBezTo>
                <a:lnTo>
                  <a:pt x="6825049" y="1290483"/>
                </a:lnTo>
                <a:lnTo>
                  <a:pt x="6824960" y="1290483"/>
                </a:lnTo>
                <a:lnTo>
                  <a:pt x="6824960" y="1390056"/>
                </a:lnTo>
                <a:cubicBezTo>
                  <a:pt x="6824960" y="1390528"/>
                  <a:pt x="6824839" y="1390940"/>
                  <a:pt x="6824597" y="1391294"/>
                </a:cubicBezTo>
                <a:cubicBezTo>
                  <a:pt x="6824354" y="1391647"/>
                  <a:pt x="6823929" y="1391927"/>
                  <a:pt x="6823322" y="1392132"/>
                </a:cubicBezTo>
                <a:cubicBezTo>
                  <a:pt x="6822715" y="1392339"/>
                  <a:pt x="6821926" y="1392516"/>
                  <a:pt x="6820956" y="1392663"/>
                </a:cubicBezTo>
                <a:cubicBezTo>
                  <a:pt x="6819985" y="1392810"/>
                  <a:pt x="6818741" y="1392884"/>
                  <a:pt x="6817224" y="1392884"/>
                </a:cubicBezTo>
                <a:cubicBezTo>
                  <a:pt x="6815768" y="1392884"/>
                  <a:pt x="6814554" y="1392810"/>
                  <a:pt x="6813584" y="1392663"/>
                </a:cubicBezTo>
                <a:cubicBezTo>
                  <a:pt x="6812613" y="1392516"/>
                  <a:pt x="6811839" y="1392339"/>
                  <a:pt x="6811263" y="1392132"/>
                </a:cubicBezTo>
                <a:cubicBezTo>
                  <a:pt x="6810686" y="1391927"/>
                  <a:pt x="6810292" y="1391647"/>
                  <a:pt x="6810080" y="1391294"/>
                </a:cubicBezTo>
                <a:cubicBezTo>
                  <a:pt x="6809867" y="1390940"/>
                  <a:pt x="6809761" y="1390528"/>
                  <a:pt x="6809761" y="1390056"/>
                </a:cubicBezTo>
                <a:lnTo>
                  <a:pt x="6809761" y="1284916"/>
                </a:lnTo>
                <a:cubicBezTo>
                  <a:pt x="6809761" y="1282441"/>
                  <a:pt x="6810419" y="1280674"/>
                  <a:pt x="6811735" y="1279614"/>
                </a:cubicBezTo>
                <a:cubicBezTo>
                  <a:pt x="6813051" y="1278553"/>
                  <a:pt x="6814517" y="1278023"/>
                  <a:pt x="6816132" y="1278023"/>
                </a:cubicBezTo>
                <a:close/>
                <a:moveTo>
                  <a:pt x="6349407" y="1278023"/>
                </a:moveTo>
                <a:lnTo>
                  <a:pt x="6358739" y="1278023"/>
                </a:lnTo>
                <a:cubicBezTo>
                  <a:pt x="6360653" y="1278023"/>
                  <a:pt x="6362328" y="1278199"/>
                  <a:pt x="6363764" y="1278553"/>
                </a:cubicBezTo>
                <a:cubicBezTo>
                  <a:pt x="6365200" y="1278906"/>
                  <a:pt x="6366456" y="1279466"/>
                  <a:pt x="6367532" y="1280232"/>
                </a:cubicBezTo>
                <a:cubicBezTo>
                  <a:pt x="6368609" y="1280998"/>
                  <a:pt x="6369507" y="1281970"/>
                  <a:pt x="6370225" y="1283148"/>
                </a:cubicBezTo>
                <a:cubicBezTo>
                  <a:pt x="6370943" y="1284326"/>
                  <a:pt x="6371570" y="1285711"/>
                  <a:pt x="6372109" y="1287301"/>
                </a:cubicBezTo>
                <a:lnTo>
                  <a:pt x="6404804" y="1370085"/>
                </a:lnTo>
                <a:lnTo>
                  <a:pt x="6405246" y="1370085"/>
                </a:lnTo>
                <a:lnTo>
                  <a:pt x="6439267" y="1287567"/>
                </a:lnTo>
                <a:cubicBezTo>
                  <a:pt x="6439926" y="1285798"/>
                  <a:pt x="6440644" y="1284297"/>
                  <a:pt x="6441423" y="1283060"/>
                </a:cubicBezTo>
                <a:cubicBezTo>
                  <a:pt x="6442200" y="1281822"/>
                  <a:pt x="6443054" y="1280835"/>
                  <a:pt x="6443982" y="1280099"/>
                </a:cubicBezTo>
                <a:cubicBezTo>
                  <a:pt x="6444910" y="1279363"/>
                  <a:pt x="6445941" y="1278833"/>
                  <a:pt x="6447079" y="1278509"/>
                </a:cubicBezTo>
                <a:cubicBezTo>
                  <a:pt x="6448215" y="1278184"/>
                  <a:pt x="6449532" y="1278023"/>
                  <a:pt x="6451029" y="1278023"/>
                </a:cubicBezTo>
                <a:lnTo>
                  <a:pt x="6460814" y="1278023"/>
                </a:lnTo>
                <a:cubicBezTo>
                  <a:pt x="6461713" y="1278023"/>
                  <a:pt x="6462565" y="1278157"/>
                  <a:pt x="6463373" y="1278421"/>
                </a:cubicBezTo>
                <a:cubicBezTo>
                  <a:pt x="6464181" y="1278685"/>
                  <a:pt x="6464869" y="1279098"/>
                  <a:pt x="6465438" y="1279657"/>
                </a:cubicBezTo>
                <a:cubicBezTo>
                  <a:pt x="6466007" y="1280217"/>
                  <a:pt x="6466471" y="1280924"/>
                  <a:pt x="6466830" y="1281779"/>
                </a:cubicBezTo>
                <a:cubicBezTo>
                  <a:pt x="6467189" y="1282632"/>
                  <a:pt x="6467368" y="1283678"/>
                  <a:pt x="6467368" y="1284916"/>
                </a:cubicBezTo>
                <a:lnTo>
                  <a:pt x="6467368" y="1390056"/>
                </a:lnTo>
                <a:cubicBezTo>
                  <a:pt x="6467368" y="1390528"/>
                  <a:pt x="6467247" y="1390940"/>
                  <a:pt x="6467005" y="1391294"/>
                </a:cubicBezTo>
                <a:cubicBezTo>
                  <a:pt x="6466762" y="1391647"/>
                  <a:pt x="6466337" y="1391927"/>
                  <a:pt x="6465730" y="1392132"/>
                </a:cubicBezTo>
                <a:cubicBezTo>
                  <a:pt x="6465123" y="1392339"/>
                  <a:pt x="6464349" y="1392516"/>
                  <a:pt x="6463409" y="1392663"/>
                </a:cubicBezTo>
                <a:cubicBezTo>
                  <a:pt x="6462469" y="1392810"/>
                  <a:pt x="6461240" y="1392884"/>
                  <a:pt x="6459723" y="1392884"/>
                </a:cubicBezTo>
                <a:cubicBezTo>
                  <a:pt x="6458328" y="1392884"/>
                  <a:pt x="6457130" y="1392810"/>
                  <a:pt x="6456129" y="1392663"/>
                </a:cubicBezTo>
                <a:cubicBezTo>
                  <a:pt x="6455128" y="1392516"/>
                  <a:pt x="6454339" y="1392339"/>
                  <a:pt x="6453762" y="1392132"/>
                </a:cubicBezTo>
                <a:cubicBezTo>
                  <a:pt x="6453185" y="1391927"/>
                  <a:pt x="6452775" y="1391647"/>
                  <a:pt x="6452533" y="1391294"/>
                </a:cubicBezTo>
                <a:cubicBezTo>
                  <a:pt x="6452290" y="1390940"/>
                  <a:pt x="6452169" y="1390528"/>
                  <a:pt x="6452169" y="1390056"/>
                </a:cubicBezTo>
                <a:lnTo>
                  <a:pt x="6452169" y="1290483"/>
                </a:lnTo>
                <a:lnTo>
                  <a:pt x="6451992" y="1290483"/>
                </a:lnTo>
                <a:lnTo>
                  <a:pt x="6411697" y="1390498"/>
                </a:lnTo>
                <a:cubicBezTo>
                  <a:pt x="6411520" y="1390911"/>
                  <a:pt x="6411270" y="1391264"/>
                  <a:pt x="6410946" y="1391558"/>
                </a:cubicBezTo>
                <a:cubicBezTo>
                  <a:pt x="6410622" y="1391853"/>
                  <a:pt x="6410151" y="1392103"/>
                  <a:pt x="6409532" y="1392309"/>
                </a:cubicBezTo>
                <a:cubicBezTo>
                  <a:pt x="6408913" y="1392516"/>
                  <a:pt x="6408177" y="1392663"/>
                  <a:pt x="6407323" y="1392752"/>
                </a:cubicBezTo>
                <a:cubicBezTo>
                  <a:pt x="6406469" y="1392840"/>
                  <a:pt x="6405453" y="1392884"/>
                  <a:pt x="6404274" y="1392884"/>
                </a:cubicBezTo>
                <a:cubicBezTo>
                  <a:pt x="6403037" y="1392884"/>
                  <a:pt x="6401977" y="1392825"/>
                  <a:pt x="6401093" y="1392707"/>
                </a:cubicBezTo>
                <a:cubicBezTo>
                  <a:pt x="6400209" y="1392589"/>
                  <a:pt x="6399473" y="1392427"/>
                  <a:pt x="6398884" y="1392221"/>
                </a:cubicBezTo>
                <a:cubicBezTo>
                  <a:pt x="6398295" y="1392015"/>
                  <a:pt x="6397839" y="1391764"/>
                  <a:pt x="6397514" y="1391470"/>
                </a:cubicBezTo>
                <a:cubicBezTo>
                  <a:pt x="6397190" y="1391175"/>
                  <a:pt x="6396969" y="1390852"/>
                  <a:pt x="6396851" y="1390498"/>
                </a:cubicBezTo>
                <a:lnTo>
                  <a:pt x="6358324" y="1290483"/>
                </a:lnTo>
                <a:lnTo>
                  <a:pt x="6358235" y="1290483"/>
                </a:lnTo>
                <a:lnTo>
                  <a:pt x="6358235" y="1390056"/>
                </a:lnTo>
                <a:cubicBezTo>
                  <a:pt x="6358235" y="1390528"/>
                  <a:pt x="6358114" y="1390940"/>
                  <a:pt x="6357872" y="1391294"/>
                </a:cubicBezTo>
                <a:cubicBezTo>
                  <a:pt x="6357629" y="1391647"/>
                  <a:pt x="6357204" y="1391927"/>
                  <a:pt x="6356597" y="1392132"/>
                </a:cubicBezTo>
                <a:cubicBezTo>
                  <a:pt x="6355990" y="1392339"/>
                  <a:pt x="6355201" y="1392516"/>
                  <a:pt x="6354231" y="1392663"/>
                </a:cubicBezTo>
                <a:cubicBezTo>
                  <a:pt x="6353260" y="1392810"/>
                  <a:pt x="6352016" y="1392884"/>
                  <a:pt x="6350499" y="1392884"/>
                </a:cubicBezTo>
                <a:cubicBezTo>
                  <a:pt x="6349043" y="1392884"/>
                  <a:pt x="6347829" y="1392810"/>
                  <a:pt x="6346859" y="1392663"/>
                </a:cubicBezTo>
                <a:cubicBezTo>
                  <a:pt x="6345888" y="1392516"/>
                  <a:pt x="6345114" y="1392339"/>
                  <a:pt x="6344538" y="1392132"/>
                </a:cubicBezTo>
                <a:cubicBezTo>
                  <a:pt x="6343961" y="1391927"/>
                  <a:pt x="6343567" y="1391647"/>
                  <a:pt x="6343355" y="1391294"/>
                </a:cubicBezTo>
                <a:cubicBezTo>
                  <a:pt x="6343142" y="1390940"/>
                  <a:pt x="6343036" y="1390528"/>
                  <a:pt x="6343036" y="1390056"/>
                </a:cubicBezTo>
                <a:lnTo>
                  <a:pt x="6343036" y="1284916"/>
                </a:lnTo>
                <a:cubicBezTo>
                  <a:pt x="6343036" y="1282441"/>
                  <a:pt x="6343694" y="1280674"/>
                  <a:pt x="6345010" y="1279614"/>
                </a:cubicBezTo>
                <a:cubicBezTo>
                  <a:pt x="6346326" y="1278553"/>
                  <a:pt x="6347792" y="1278023"/>
                  <a:pt x="6349407" y="1278023"/>
                </a:cubicBezTo>
                <a:close/>
                <a:moveTo>
                  <a:pt x="5873157" y="1278023"/>
                </a:moveTo>
                <a:lnTo>
                  <a:pt x="5882489" y="1278023"/>
                </a:lnTo>
                <a:cubicBezTo>
                  <a:pt x="5884403" y="1278023"/>
                  <a:pt x="5886078" y="1278199"/>
                  <a:pt x="5887514" y="1278553"/>
                </a:cubicBezTo>
                <a:cubicBezTo>
                  <a:pt x="5888950" y="1278906"/>
                  <a:pt x="5890206" y="1279466"/>
                  <a:pt x="5891282" y="1280232"/>
                </a:cubicBezTo>
                <a:cubicBezTo>
                  <a:pt x="5892359" y="1280998"/>
                  <a:pt x="5893257" y="1281970"/>
                  <a:pt x="5893975" y="1283148"/>
                </a:cubicBezTo>
                <a:cubicBezTo>
                  <a:pt x="5894693" y="1284326"/>
                  <a:pt x="5895320" y="1285711"/>
                  <a:pt x="5895859" y="1287301"/>
                </a:cubicBezTo>
                <a:lnTo>
                  <a:pt x="5928554" y="1370085"/>
                </a:lnTo>
                <a:lnTo>
                  <a:pt x="5928996" y="1370085"/>
                </a:lnTo>
                <a:lnTo>
                  <a:pt x="5963017" y="1287567"/>
                </a:lnTo>
                <a:cubicBezTo>
                  <a:pt x="5963676" y="1285798"/>
                  <a:pt x="5964394" y="1284297"/>
                  <a:pt x="5965173" y="1283060"/>
                </a:cubicBezTo>
                <a:cubicBezTo>
                  <a:pt x="5965950" y="1281822"/>
                  <a:pt x="5966804" y="1280835"/>
                  <a:pt x="5967732" y="1280099"/>
                </a:cubicBezTo>
                <a:cubicBezTo>
                  <a:pt x="5968660" y="1279363"/>
                  <a:pt x="5969691" y="1278833"/>
                  <a:pt x="5970829" y="1278509"/>
                </a:cubicBezTo>
                <a:cubicBezTo>
                  <a:pt x="5971965" y="1278184"/>
                  <a:pt x="5973282" y="1278023"/>
                  <a:pt x="5974779" y="1278023"/>
                </a:cubicBezTo>
                <a:lnTo>
                  <a:pt x="5984564" y="1278023"/>
                </a:lnTo>
                <a:cubicBezTo>
                  <a:pt x="5985463" y="1278023"/>
                  <a:pt x="5986315" y="1278157"/>
                  <a:pt x="5987123" y="1278421"/>
                </a:cubicBezTo>
                <a:cubicBezTo>
                  <a:pt x="5987931" y="1278685"/>
                  <a:pt x="5988619" y="1279098"/>
                  <a:pt x="5989188" y="1279657"/>
                </a:cubicBezTo>
                <a:cubicBezTo>
                  <a:pt x="5989757" y="1280217"/>
                  <a:pt x="5990221" y="1280924"/>
                  <a:pt x="5990580" y="1281779"/>
                </a:cubicBezTo>
                <a:cubicBezTo>
                  <a:pt x="5990939" y="1282632"/>
                  <a:pt x="5991118" y="1283678"/>
                  <a:pt x="5991118" y="1284916"/>
                </a:cubicBezTo>
                <a:lnTo>
                  <a:pt x="5991118" y="1390056"/>
                </a:lnTo>
                <a:cubicBezTo>
                  <a:pt x="5991118" y="1390528"/>
                  <a:pt x="5990997" y="1390940"/>
                  <a:pt x="5990755" y="1391294"/>
                </a:cubicBezTo>
                <a:cubicBezTo>
                  <a:pt x="5990512" y="1391647"/>
                  <a:pt x="5990087" y="1391927"/>
                  <a:pt x="5989480" y="1392132"/>
                </a:cubicBezTo>
                <a:cubicBezTo>
                  <a:pt x="5988873" y="1392339"/>
                  <a:pt x="5988099" y="1392516"/>
                  <a:pt x="5987159" y="1392663"/>
                </a:cubicBezTo>
                <a:cubicBezTo>
                  <a:pt x="5986219" y="1392810"/>
                  <a:pt x="5984990" y="1392884"/>
                  <a:pt x="5983473" y="1392884"/>
                </a:cubicBezTo>
                <a:cubicBezTo>
                  <a:pt x="5982078" y="1392884"/>
                  <a:pt x="5980880" y="1392810"/>
                  <a:pt x="5979879" y="1392663"/>
                </a:cubicBezTo>
                <a:cubicBezTo>
                  <a:pt x="5978878" y="1392516"/>
                  <a:pt x="5978089" y="1392339"/>
                  <a:pt x="5977512" y="1392132"/>
                </a:cubicBezTo>
                <a:cubicBezTo>
                  <a:pt x="5976935" y="1391927"/>
                  <a:pt x="5976525" y="1391647"/>
                  <a:pt x="5976283" y="1391294"/>
                </a:cubicBezTo>
                <a:cubicBezTo>
                  <a:pt x="5976040" y="1390940"/>
                  <a:pt x="5975919" y="1390528"/>
                  <a:pt x="5975919" y="1390056"/>
                </a:cubicBezTo>
                <a:lnTo>
                  <a:pt x="5975919" y="1290483"/>
                </a:lnTo>
                <a:lnTo>
                  <a:pt x="5975742" y="1290483"/>
                </a:lnTo>
                <a:lnTo>
                  <a:pt x="5935447" y="1390498"/>
                </a:lnTo>
                <a:cubicBezTo>
                  <a:pt x="5935270" y="1390911"/>
                  <a:pt x="5935020" y="1391264"/>
                  <a:pt x="5934696" y="1391558"/>
                </a:cubicBezTo>
                <a:cubicBezTo>
                  <a:pt x="5934372" y="1391853"/>
                  <a:pt x="5933901" y="1392103"/>
                  <a:pt x="5933282" y="1392309"/>
                </a:cubicBezTo>
                <a:cubicBezTo>
                  <a:pt x="5932663" y="1392516"/>
                  <a:pt x="5931927" y="1392663"/>
                  <a:pt x="5931073" y="1392752"/>
                </a:cubicBezTo>
                <a:cubicBezTo>
                  <a:pt x="5930219" y="1392840"/>
                  <a:pt x="5929203" y="1392884"/>
                  <a:pt x="5928024" y="1392884"/>
                </a:cubicBezTo>
                <a:cubicBezTo>
                  <a:pt x="5926787" y="1392884"/>
                  <a:pt x="5925727" y="1392825"/>
                  <a:pt x="5924843" y="1392707"/>
                </a:cubicBezTo>
                <a:cubicBezTo>
                  <a:pt x="5923959" y="1392589"/>
                  <a:pt x="5923223" y="1392427"/>
                  <a:pt x="5922634" y="1392221"/>
                </a:cubicBezTo>
                <a:cubicBezTo>
                  <a:pt x="5922045" y="1392015"/>
                  <a:pt x="5921589" y="1391764"/>
                  <a:pt x="5921264" y="1391470"/>
                </a:cubicBezTo>
                <a:cubicBezTo>
                  <a:pt x="5920940" y="1391175"/>
                  <a:pt x="5920719" y="1390852"/>
                  <a:pt x="5920601" y="1390498"/>
                </a:cubicBezTo>
                <a:lnTo>
                  <a:pt x="5882074" y="1290483"/>
                </a:lnTo>
                <a:lnTo>
                  <a:pt x="5881985" y="1290483"/>
                </a:lnTo>
                <a:lnTo>
                  <a:pt x="5881985" y="1390056"/>
                </a:lnTo>
                <a:cubicBezTo>
                  <a:pt x="5881985" y="1390528"/>
                  <a:pt x="5881864" y="1390940"/>
                  <a:pt x="5881622" y="1391294"/>
                </a:cubicBezTo>
                <a:cubicBezTo>
                  <a:pt x="5881379" y="1391647"/>
                  <a:pt x="5880954" y="1391927"/>
                  <a:pt x="5880347" y="1392132"/>
                </a:cubicBezTo>
                <a:cubicBezTo>
                  <a:pt x="5879740" y="1392339"/>
                  <a:pt x="5878951" y="1392516"/>
                  <a:pt x="5877981" y="1392663"/>
                </a:cubicBezTo>
                <a:cubicBezTo>
                  <a:pt x="5877010" y="1392810"/>
                  <a:pt x="5875766" y="1392884"/>
                  <a:pt x="5874249" y="1392884"/>
                </a:cubicBezTo>
                <a:cubicBezTo>
                  <a:pt x="5872793" y="1392884"/>
                  <a:pt x="5871579" y="1392810"/>
                  <a:pt x="5870609" y="1392663"/>
                </a:cubicBezTo>
                <a:cubicBezTo>
                  <a:pt x="5869638" y="1392516"/>
                  <a:pt x="5868864" y="1392339"/>
                  <a:pt x="5868288" y="1392132"/>
                </a:cubicBezTo>
                <a:cubicBezTo>
                  <a:pt x="5867711" y="1391927"/>
                  <a:pt x="5867317" y="1391647"/>
                  <a:pt x="5867105" y="1391294"/>
                </a:cubicBezTo>
                <a:cubicBezTo>
                  <a:pt x="5866892" y="1390940"/>
                  <a:pt x="5866786" y="1390528"/>
                  <a:pt x="5866786" y="1390056"/>
                </a:cubicBezTo>
                <a:lnTo>
                  <a:pt x="5866786" y="1284916"/>
                </a:lnTo>
                <a:cubicBezTo>
                  <a:pt x="5866786" y="1282441"/>
                  <a:pt x="5867444" y="1280674"/>
                  <a:pt x="5868760" y="1279614"/>
                </a:cubicBezTo>
                <a:cubicBezTo>
                  <a:pt x="5870076" y="1278553"/>
                  <a:pt x="5871542" y="1278023"/>
                  <a:pt x="5873157" y="1278023"/>
                </a:cubicBezTo>
                <a:close/>
                <a:moveTo>
                  <a:pt x="5406432" y="1278023"/>
                </a:moveTo>
                <a:lnTo>
                  <a:pt x="5415764" y="1278023"/>
                </a:lnTo>
                <a:cubicBezTo>
                  <a:pt x="5417678" y="1278023"/>
                  <a:pt x="5419353" y="1278199"/>
                  <a:pt x="5420789" y="1278553"/>
                </a:cubicBezTo>
                <a:cubicBezTo>
                  <a:pt x="5422225" y="1278906"/>
                  <a:pt x="5423481" y="1279466"/>
                  <a:pt x="5424557" y="1280232"/>
                </a:cubicBezTo>
                <a:cubicBezTo>
                  <a:pt x="5425634" y="1280998"/>
                  <a:pt x="5426532" y="1281970"/>
                  <a:pt x="5427250" y="1283148"/>
                </a:cubicBezTo>
                <a:cubicBezTo>
                  <a:pt x="5427968" y="1284326"/>
                  <a:pt x="5428595" y="1285711"/>
                  <a:pt x="5429134" y="1287301"/>
                </a:cubicBezTo>
                <a:lnTo>
                  <a:pt x="5461829" y="1370085"/>
                </a:lnTo>
                <a:lnTo>
                  <a:pt x="5462271" y="1370085"/>
                </a:lnTo>
                <a:lnTo>
                  <a:pt x="5496292" y="1287567"/>
                </a:lnTo>
                <a:cubicBezTo>
                  <a:pt x="5496951" y="1285798"/>
                  <a:pt x="5497669" y="1284297"/>
                  <a:pt x="5498448" y="1283060"/>
                </a:cubicBezTo>
                <a:cubicBezTo>
                  <a:pt x="5499225" y="1281822"/>
                  <a:pt x="5500079" y="1280835"/>
                  <a:pt x="5501007" y="1280099"/>
                </a:cubicBezTo>
                <a:cubicBezTo>
                  <a:pt x="5501935" y="1279363"/>
                  <a:pt x="5502966" y="1278833"/>
                  <a:pt x="5504104" y="1278509"/>
                </a:cubicBezTo>
                <a:cubicBezTo>
                  <a:pt x="5505240" y="1278184"/>
                  <a:pt x="5506557" y="1278023"/>
                  <a:pt x="5508054" y="1278023"/>
                </a:cubicBezTo>
                <a:lnTo>
                  <a:pt x="5517839" y="1278023"/>
                </a:lnTo>
                <a:cubicBezTo>
                  <a:pt x="5518738" y="1278023"/>
                  <a:pt x="5519590" y="1278157"/>
                  <a:pt x="5520398" y="1278421"/>
                </a:cubicBezTo>
                <a:cubicBezTo>
                  <a:pt x="5521206" y="1278685"/>
                  <a:pt x="5521894" y="1279098"/>
                  <a:pt x="5522463" y="1279657"/>
                </a:cubicBezTo>
                <a:cubicBezTo>
                  <a:pt x="5523032" y="1280217"/>
                  <a:pt x="5523496" y="1280924"/>
                  <a:pt x="5523855" y="1281779"/>
                </a:cubicBezTo>
                <a:cubicBezTo>
                  <a:pt x="5524214" y="1282632"/>
                  <a:pt x="5524393" y="1283678"/>
                  <a:pt x="5524393" y="1284916"/>
                </a:cubicBezTo>
                <a:lnTo>
                  <a:pt x="5524393" y="1390056"/>
                </a:lnTo>
                <a:cubicBezTo>
                  <a:pt x="5524393" y="1390528"/>
                  <a:pt x="5524272" y="1390940"/>
                  <a:pt x="5524030" y="1391294"/>
                </a:cubicBezTo>
                <a:cubicBezTo>
                  <a:pt x="5523787" y="1391647"/>
                  <a:pt x="5523362" y="1391927"/>
                  <a:pt x="5522755" y="1392132"/>
                </a:cubicBezTo>
                <a:cubicBezTo>
                  <a:pt x="5522148" y="1392339"/>
                  <a:pt x="5521374" y="1392516"/>
                  <a:pt x="5520434" y="1392663"/>
                </a:cubicBezTo>
                <a:cubicBezTo>
                  <a:pt x="5519494" y="1392810"/>
                  <a:pt x="5518265" y="1392884"/>
                  <a:pt x="5516748" y="1392884"/>
                </a:cubicBezTo>
                <a:cubicBezTo>
                  <a:pt x="5515353" y="1392884"/>
                  <a:pt x="5514155" y="1392810"/>
                  <a:pt x="5513154" y="1392663"/>
                </a:cubicBezTo>
                <a:cubicBezTo>
                  <a:pt x="5512153" y="1392516"/>
                  <a:pt x="5511364" y="1392339"/>
                  <a:pt x="5510787" y="1392132"/>
                </a:cubicBezTo>
                <a:cubicBezTo>
                  <a:pt x="5510210" y="1391927"/>
                  <a:pt x="5509800" y="1391647"/>
                  <a:pt x="5509558" y="1391294"/>
                </a:cubicBezTo>
                <a:cubicBezTo>
                  <a:pt x="5509315" y="1390940"/>
                  <a:pt x="5509194" y="1390528"/>
                  <a:pt x="5509194" y="1390056"/>
                </a:cubicBezTo>
                <a:lnTo>
                  <a:pt x="5509194" y="1290483"/>
                </a:lnTo>
                <a:lnTo>
                  <a:pt x="5509017" y="1290483"/>
                </a:lnTo>
                <a:lnTo>
                  <a:pt x="5468722" y="1390498"/>
                </a:lnTo>
                <a:cubicBezTo>
                  <a:pt x="5468545" y="1390911"/>
                  <a:pt x="5468295" y="1391264"/>
                  <a:pt x="5467971" y="1391558"/>
                </a:cubicBezTo>
                <a:cubicBezTo>
                  <a:pt x="5467647" y="1391853"/>
                  <a:pt x="5467176" y="1392103"/>
                  <a:pt x="5466557" y="1392309"/>
                </a:cubicBezTo>
                <a:cubicBezTo>
                  <a:pt x="5465938" y="1392516"/>
                  <a:pt x="5465202" y="1392663"/>
                  <a:pt x="5464348" y="1392752"/>
                </a:cubicBezTo>
                <a:cubicBezTo>
                  <a:pt x="5463494" y="1392840"/>
                  <a:pt x="5462478" y="1392884"/>
                  <a:pt x="5461299" y="1392884"/>
                </a:cubicBezTo>
                <a:cubicBezTo>
                  <a:pt x="5460062" y="1392884"/>
                  <a:pt x="5459002" y="1392825"/>
                  <a:pt x="5458118" y="1392707"/>
                </a:cubicBezTo>
                <a:cubicBezTo>
                  <a:pt x="5457234" y="1392589"/>
                  <a:pt x="5456498" y="1392427"/>
                  <a:pt x="5455909" y="1392221"/>
                </a:cubicBezTo>
                <a:cubicBezTo>
                  <a:pt x="5455320" y="1392015"/>
                  <a:pt x="5454864" y="1391764"/>
                  <a:pt x="5454539" y="1391470"/>
                </a:cubicBezTo>
                <a:cubicBezTo>
                  <a:pt x="5454215" y="1391175"/>
                  <a:pt x="5453994" y="1390852"/>
                  <a:pt x="5453876" y="1390498"/>
                </a:cubicBezTo>
                <a:lnTo>
                  <a:pt x="5415349" y="1290483"/>
                </a:lnTo>
                <a:lnTo>
                  <a:pt x="5415260" y="1290483"/>
                </a:lnTo>
                <a:lnTo>
                  <a:pt x="5415260" y="1390056"/>
                </a:lnTo>
                <a:cubicBezTo>
                  <a:pt x="5415260" y="1390528"/>
                  <a:pt x="5415139" y="1390940"/>
                  <a:pt x="5414897" y="1391294"/>
                </a:cubicBezTo>
                <a:cubicBezTo>
                  <a:pt x="5414654" y="1391647"/>
                  <a:pt x="5414229" y="1391927"/>
                  <a:pt x="5413622" y="1392132"/>
                </a:cubicBezTo>
                <a:cubicBezTo>
                  <a:pt x="5413015" y="1392339"/>
                  <a:pt x="5412226" y="1392516"/>
                  <a:pt x="5411256" y="1392663"/>
                </a:cubicBezTo>
                <a:cubicBezTo>
                  <a:pt x="5410285" y="1392810"/>
                  <a:pt x="5409041" y="1392884"/>
                  <a:pt x="5407524" y="1392884"/>
                </a:cubicBezTo>
                <a:cubicBezTo>
                  <a:pt x="5406068" y="1392884"/>
                  <a:pt x="5404854" y="1392810"/>
                  <a:pt x="5403884" y="1392663"/>
                </a:cubicBezTo>
                <a:cubicBezTo>
                  <a:pt x="5402913" y="1392516"/>
                  <a:pt x="5402139" y="1392339"/>
                  <a:pt x="5401563" y="1392132"/>
                </a:cubicBezTo>
                <a:cubicBezTo>
                  <a:pt x="5400986" y="1391927"/>
                  <a:pt x="5400592" y="1391647"/>
                  <a:pt x="5400380" y="1391294"/>
                </a:cubicBezTo>
                <a:cubicBezTo>
                  <a:pt x="5400167" y="1390940"/>
                  <a:pt x="5400061" y="1390528"/>
                  <a:pt x="5400061" y="1390056"/>
                </a:cubicBezTo>
                <a:lnTo>
                  <a:pt x="5400061" y="1284916"/>
                </a:lnTo>
                <a:cubicBezTo>
                  <a:pt x="5400061" y="1282441"/>
                  <a:pt x="5400719" y="1280674"/>
                  <a:pt x="5402035" y="1279614"/>
                </a:cubicBezTo>
                <a:cubicBezTo>
                  <a:pt x="5403351" y="1278553"/>
                  <a:pt x="5404817" y="1278023"/>
                  <a:pt x="5406432" y="1278023"/>
                </a:cubicBezTo>
                <a:close/>
                <a:moveTo>
                  <a:pt x="4930182" y="1278023"/>
                </a:moveTo>
                <a:lnTo>
                  <a:pt x="4939514" y="1278023"/>
                </a:lnTo>
                <a:cubicBezTo>
                  <a:pt x="4941428" y="1278023"/>
                  <a:pt x="4943103" y="1278199"/>
                  <a:pt x="4944539" y="1278553"/>
                </a:cubicBezTo>
                <a:cubicBezTo>
                  <a:pt x="4945975" y="1278906"/>
                  <a:pt x="4947231" y="1279466"/>
                  <a:pt x="4948307" y="1280232"/>
                </a:cubicBezTo>
                <a:cubicBezTo>
                  <a:pt x="4949384" y="1280998"/>
                  <a:pt x="4950282" y="1281970"/>
                  <a:pt x="4951000" y="1283148"/>
                </a:cubicBezTo>
                <a:cubicBezTo>
                  <a:pt x="4951718" y="1284326"/>
                  <a:pt x="4952345" y="1285711"/>
                  <a:pt x="4952884" y="1287301"/>
                </a:cubicBezTo>
                <a:lnTo>
                  <a:pt x="4985579" y="1370085"/>
                </a:lnTo>
                <a:lnTo>
                  <a:pt x="4986021" y="1370085"/>
                </a:lnTo>
                <a:lnTo>
                  <a:pt x="5020042" y="1287567"/>
                </a:lnTo>
                <a:cubicBezTo>
                  <a:pt x="5020701" y="1285798"/>
                  <a:pt x="5021419" y="1284297"/>
                  <a:pt x="5022198" y="1283060"/>
                </a:cubicBezTo>
                <a:cubicBezTo>
                  <a:pt x="5022975" y="1281822"/>
                  <a:pt x="5023829" y="1280835"/>
                  <a:pt x="5024757" y="1280099"/>
                </a:cubicBezTo>
                <a:cubicBezTo>
                  <a:pt x="5025685" y="1279363"/>
                  <a:pt x="5026716" y="1278833"/>
                  <a:pt x="5027854" y="1278509"/>
                </a:cubicBezTo>
                <a:cubicBezTo>
                  <a:pt x="5028990" y="1278184"/>
                  <a:pt x="5030307" y="1278023"/>
                  <a:pt x="5031804" y="1278023"/>
                </a:cubicBezTo>
                <a:lnTo>
                  <a:pt x="5041589" y="1278023"/>
                </a:lnTo>
                <a:cubicBezTo>
                  <a:pt x="5042488" y="1278023"/>
                  <a:pt x="5043340" y="1278157"/>
                  <a:pt x="5044148" y="1278421"/>
                </a:cubicBezTo>
                <a:cubicBezTo>
                  <a:pt x="5044956" y="1278685"/>
                  <a:pt x="5045644" y="1279098"/>
                  <a:pt x="5046213" y="1279657"/>
                </a:cubicBezTo>
                <a:cubicBezTo>
                  <a:pt x="5046782" y="1280217"/>
                  <a:pt x="5047246" y="1280924"/>
                  <a:pt x="5047605" y="1281779"/>
                </a:cubicBezTo>
                <a:cubicBezTo>
                  <a:pt x="5047964" y="1282632"/>
                  <a:pt x="5048143" y="1283678"/>
                  <a:pt x="5048143" y="1284916"/>
                </a:cubicBezTo>
                <a:lnTo>
                  <a:pt x="5048143" y="1390056"/>
                </a:lnTo>
                <a:cubicBezTo>
                  <a:pt x="5048143" y="1390528"/>
                  <a:pt x="5048022" y="1390940"/>
                  <a:pt x="5047780" y="1391294"/>
                </a:cubicBezTo>
                <a:cubicBezTo>
                  <a:pt x="5047537" y="1391647"/>
                  <a:pt x="5047112" y="1391927"/>
                  <a:pt x="5046505" y="1392132"/>
                </a:cubicBezTo>
                <a:cubicBezTo>
                  <a:pt x="5045898" y="1392339"/>
                  <a:pt x="5045124" y="1392516"/>
                  <a:pt x="5044184" y="1392663"/>
                </a:cubicBezTo>
                <a:cubicBezTo>
                  <a:pt x="5043244" y="1392810"/>
                  <a:pt x="5042015" y="1392884"/>
                  <a:pt x="5040498" y="1392884"/>
                </a:cubicBezTo>
                <a:cubicBezTo>
                  <a:pt x="5039103" y="1392884"/>
                  <a:pt x="5037905" y="1392810"/>
                  <a:pt x="5036904" y="1392663"/>
                </a:cubicBezTo>
                <a:cubicBezTo>
                  <a:pt x="5035903" y="1392516"/>
                  <a:pt x="5035114" y="1392339"/>
                  <a:pt x="5034537" y="1392132"/>
                </a:cubicBezTo>
                <a:cubicBezTo>
                  <a:pt x="5033960" y="1391927"/>
                  <a:pt x="5033550" y="1391647"/>
                  <a:pt x="5033308" y="1391294"/>
                </a:cubicBezTo>
                <a:cubicBezTo>
                  <a:pt x="5033065" y="1390940"/>
                  <a:pt x="5032944" y="1390528"/>
                  <a:pt x="5032944" y="1390056"/>
                </a:cubicBezTo>
                <a:lnTo>
                  <a:pt x="5032944" y="1290483"/>
                </a:lnTo>
                <a:lnTo>
                  <a:pt x="5032767" y="1290483"/>
                </a:lnTo>
                <a:lnTo>
                  <a:pt x="4992472" y="1390498"/>
                </a:lnTo>
                <a:cubicBezTo>
                  <a:pt x="4992295" y="1390911"/>
                  <a:pt x="4992045" y="1391264"/>
                  <a:pt x="4991721" y="1391558"/>
                </a:cubicBezTo>
                <a:cubicBezTo>
                  <a:pt x="4991397" y="1391853"/>
                  <a:pt x="4990926" y="1392103"/>
                  <a:pt x="4990307" y="1392309"/>
                </a:cubicBezTo>
                <a:cubicBezTo>
                  <a:pt x="4989688" y="1392516"/>
                  <a:pt x="4988952" y="1392663"/>
                  <a:pt x="4988098" y="1392752"/>
                </a:cubicBezTo>
                <a:cubicBezTo>
                  <a:pt x="4987244" y="1392840"/>
                  <a:pt x="4986228" y="1392884"/>
                  <a:pt x="4985049" y="1392884"/>
                </a:cubicBezTo>
                <a:cubicBezTo>
                  <a:pt x="4983812" y="1392884"/>
                  <a:pt x="4982752" y="1392825"/>
                  <a:pt x="4981868" y="1392707"/>
                </a:cubicBezTo>
                <a:cubicBezTo>
                  <a:pt x="4980984" y="1392589"/>
                  <a:pt x="4980248" y="1392427"/>
                  <a:pt x="4979659" y="1392221"/>
                </a:cubicBezTo>
                <a:cubicBezTo>
                  <a:pt x="4979070" y="1392015"/>
                  <a:pt x="4978614" y="1391764"/>
                  <a:pt x="4978289" y="1391470"/>
                </a:cubicBezTo>
                <a:cubicBezTo>
                  <a:pt x="4977965" y="1391175"/>
                  <a:pt x="4977744" y="1390852"/>
                  <a:pt x="4977626" y="1390498"/>
                </a:cubicBezTo>
                <a:lnTo>
                  <a:pt x="4939099" y="1290483"/>
                </a:lnTo>
                <a:lnTo>
                  <a:pt x="4939010" y="1290483"/>
                </a:lnTo>
                <a:lnTo>
                  <a:pt x="4939010" y="1390056"/>
                </a:lnTo>
                <a:cubicBezTo>
                  <a:pt x="4939010" y="1390528"/>
                  <a:pt x="4938889" y="1390940"/>
                  <a:pt x="4938647" y="1391294"/>
                </a:cubicBezTo>
                <a:cubicBezTo>
                  <a:pt x="4938404" y="1391647"/>
                  <a:pt x="4937979" y="1391927"/>
                  <a:pt x="4937372" y="1392132"/>
                </a:cubicBezTo>
                <a:cubicBezTo>
                  <a:pt x="4936765" y="1392339"/>
                  <a:pt x="4935976" y="1392516"/>
                  <a:pt x="4935006" y="1392663"/>
                </a:cubicBezTo>
                <a:cubicBezTo>
                  <a:pt x="4934035" y="1392810"/>
                  <a:pt x="4932791" y="1392884"/>
                  <a:pt x="4931274" y="1392884"/>
                </a:cubicBezTo>
                <a:cubicBezTo>
                  <a:pt x="4929818" y="1392884"/>
                  <a:pt x="4928604" y="1392810"/>
                  <a:pt x="4927634" y="1392663"/>
                </a:cubicBezTo>
                <a:cubicBezTo>
                  <a:pt x="4926663" y="1392516"/>
                  <a:pt x="4925889" y="1392339"/>
                  <a:pt x="4925313" y="1392132"/>
                </a:cubicBezTo>
                <a:cubicBezTo>
                  <a:pt x="4924736" y="1391927"/>
                  <a:pt x="4924342" y="1391647"/>
                  <a:pt x="4924130" y="1391294"/>
                </a:cubicBezTo>
                <a:cubicBezTo>
                  <a:pt x="4923917" y="1390940"/>
                  <a:pt x="4923811" y="1390528"/>
                  <a:pt x="4923811" y="1390056"/>
                </a:cubicBezTo>
                <a:lnTo>
                  <a:pt x="4923811" y="1284916"/>
                </a:lnTo>
                <a:cubicBezTo>
                  <a:pt x="4923811" y="1282441"/>
                  <a:pt x="4924469" y="1280674"/>
                  <a:pt x="4925785" y="1279614"/>
                </a:cubicBezTo>
                <a:cubicBezTo>
                  <a:pt x="4927101" y="1278553"/>
                  <a:pt x="4928567" y="1278023"/>
                  <a:pt x="4930182" y="1278023"/>
                </a:cubicBezTo>
                <a:close/>
                <a:moveTo>
                  <a:pt x="4463457" y="1278023"/>
                </a:moveTo>
                <a:lnTo>
                  <a:pt x="4472789" y="1278023"/>
                </a:lnTo>
                <a:cubicBezTo>
                  <a:pt x="4474703" y="1278023"/>
                  <a:pt x="4476378" y="1278199"/>
                  <a:pt x="4477814" y="1278553"/>
                </a:cubicBezTo>
                <a:cubicBezTo>
                  <a:pt x="4479250" y="1278906"/>
                  <a:pt x="4480506" y="1279466"/>
                  <a:pt x="4481582" y="1280232"/>
                </a:cubicBezTo>
                <a:cubicBezTo>
                  <a:pt x="4482659" y="1280998"/>
                  <a:pt x="4483557" y="1281970"/>
                  <a:pt x="4484275" y="1283148"/>
                </a:cubicBezTo>
                <a:cubicBezTo>
                  <a:pt x="4484993" y="1284326"/>
                  <a:pt x="4485620" y="1285711"/>
                  <a:pt x="4486159" y="1287301"/>
                </a:cubicBezTo>
                <a:lnTo>
                  <a:pt x="4518854" y="1370085"/>
                </a:lnTo>
                <a:lnTo>
                  <a:pt x="4519296" y="1370085"/>
                </a:lnTo>
                <a:lnTo>
                  <a:pt x="4553317" y="1287567"/>
                </a:lnTo>
                <a:cubicBezTo>
                  <a:pt x="4553976" y="1285798"/>
                  <a:pt x="4554694" y="1284297"/>
                  <a:pt x="4555473" y="1283060"/>
                </a:cubicBezTo>
                <a:cubicBezTo>
                  <a:pt x="4556250" y="1281822"/>
                  <a:pt x="4557104" y="1280835"/>
                  <a:pt x="4558032" y="1280099"/>
                </a:cubicBezTo>
                <a:cubicBezTo>
                  <a:pt x="4558960" y="1279363"/>
                  <a:pt x="4559991" y="1278833"/>
                  <a:pt x="4561129" y="1278509"/>
                </a:cubicBezTo>
                <a:cubicBezTo>
                  <a:pt x="4562265" y="1278184"/>
                  <a:pt x="4563582" y="1278023"/>
                  <a:pt x="4565079" y="1278023"/>
                </a:cubicBezTo>
                <a:lnTo>
                  <a:pt x="4574864" y="1278023"/>
                </a:lnTo>
                <a:cubicBezTo>
                  <a:pt x="4575763" y="1278023"/>
                  <a:pt x="4576615" y="1278157"/>
                  <a:pt x="4577423" y="1278421"/>
                </a:cubicBezTo>
                <a:cubicBezTo>
                  <a:pt x="4578231" y="1278685"/>
                  <a:pt x="4578919" y="1279098"/>
                  <a:pt x="4579488" y="1279657"/>
                </a:cubicBezTo>
                <a:cubicBezTo>
                  <a:pt x="4580057" y="1280217"/>
                  <a:pt x="4580521" y="1280924"/>
                  <a:pt x="4580880" y="1281779"/>
                </a:cubicBezTo>
                <a:cubicBezTo>
                  <a:pt x="4581239" y="1282632"/>
                  <a:pt x="4581418" y="1283678"/>
                  <a:pt x="4581418" y="1284916"/>
                </a:cubicBezTo>
                <a:lnTo>
                  <a:pt x="4581418" y="1390056"/>
                </a:lnTo>
                <a:cubicBezTo>
                  <a:pt x="4581418" y="1390528"/>
                  <a:pt x="4581297" y="1390940"/>
                  <a:pt x="4581055" y="1391294"/>
                </a:cubicBezTo>
                <a:cubicBezTo>
                  <a:pt x="4580812" y="1391647"/>
                  <a:pt x="4580387" y="1391927"/>
                  <a:pt x="4579780" y="1392132"/>
                </a:cubicBezTo>
                <a:cubicBezTo>
                  <a:pt x="4579173" y="1392339"/>
                  <a:pt x="4578399" y="1392516"/>
                  <a:pt x="4577459" y="1392663"/>
                </a:cubicBezTo>
                <a:cubicBezTo>
                  <a:pt x="4576519" y="1392810"/>
                  <a:pt x="4575290" y="1392884"/>
                  <a:pt x="4573773" y="1392884"/>
                </a:cubicBezTo>
                <a:cubicBezTo>
                  <a:pt x="4572378" y="1392884"/>
                  <a:pt x="4571180" y="1392810"/>
                  <a:pt x="4570179" y="1392663"/>
                </a:cubicBezTo>
                <a:cubicBezTo>
                  <a:pt x="4569178" y="1392516"/>
                  <a:pt x="4568389" y="1392339"/>
                  <a:pt x="4567812" y="1392132"/>
                </a:cubicBezTo>
                <a:cubicBezTo>
                  <a:pt x="4567235" y="1391927"/>
                  <a:pt x="4566825" y="1391647"/>
                  <a:pt x="4566583" y="1391294"/>
                </a:cubicBezTo>
                <a:cubicBezTo>
                  <a:pt x="4566340" y="1390940"/>
                  <a:pt x="4566219" y="1390528"/>
                  <a:pt x="4566219" y="1390056"/>
                </a:cubicBezTo>
                <a:lnTo>
                  <a:pt x="4566219" y="1290483"/>
                </a:lnTo>
                <a:lnTo>
                  <a:pt x="4566042" y="1290483"/>
                </a:lnTo>
                <a:lnTo>
                  <a:pt x="4525747" y="1390498"/>
                </a:lnTo>
                <a:cubicBezTo>
                  <a:pt x="4525570" y="1390911"/>
                  <a:pt x="4525320" y="1391264"/>
                  <a:pt x="4524996" y="1391558"/>
                </a:cubicBezTo>
                <a:cubicBezTo>
                  <a:pt x="4524672" y="1391853"/>
                  <a:pt x="4524201" y="1392103"/>
                  <a:pt x="4523582" y="1392309"/>
                </a:cubicBezTo>
                <a:cubicBezTo>
                  <a:pt x="4522963" y="1392516"/>
                  <a:pt x="4522227" y="1392663"/>
                  <a:pt x="4521373" y="1392752"/>
                </a:cubicBezTo>
                <a:cubicBezTo>
                  <a:pt x="4520519" y="1392840"/>
                  <a:pt x="4519503" y="1392884"/>
                  <a:pt x="4518324" y="1392884"/>
                </a:cubicBezTo>
                <a:cubicBezTo>
                  <a:pt x="4517087" y="1392884"/>
                  <a:pt x="4516027" y="1392825"/>
                  <a:pt x="4515143" y="1392707"/>
                </a:cubicBezTo>
                <a:cubicBezTo>
                  <a:pt x="4514259" y="1392589"/>
                  <a:pt x="4513523" y="1392427"/>
                  <a:pt x="4512934" y="1392221"/>
                </a:cubicBezTo>
                <a:cubicBezTo>
                  <a:pt x="4512345" y="1392015"/>
                  <a:pt x="4511889" y="1391764"/>
                  <a:pt x="4511564" y="1391470"/>
                </a:cubicBezTo>
                <a:cubicBezTo>
                  <a:pt x="4511240" y="1391175"/>
                  <a:pt x="4511019" y="1390852"/>
                  <a:pt x="4510901" y="1390498"/>
                </a:cubicBezTo>
                <a:lnTo>
                  <a:pt x="4472374" y="1290483"/>
                </a:lnTo>
                <a:lnTo>
                  <a:pt x="4472285" y="1290483"/>
                </a:lnTo>
                <a:lnTo>
                  <a:pt x="4472285" y="1390056"/>
                </a:lnTo>
                <a:cubicBezTo>
                  <a:pt x="4472285" y="1390528"/>
                  <a:pt x="4472164" y="1390940"/>
                  <a:pt x="4471922" y="1391294"/>
                </a:cubicBezTo>
                <a:cubicBezTo>
                  <a:pt x="4471679" y="1391647"/>
                  <a:pt x="4471254" y="1391927"/>
                  <a:pt x="4470647" y="1392132"/>
                </a:cubicBezTo>
                <a:cubicBezTo>
                  <a:pt x="4470040" y="1392339"/>
                  <a:pt x="4469251" y="1392516"/>
                  <a:pt x="4468281" y="1392663"/>
                </a:cubicBezTo>
                <a:cubicBezTo>
                  <a:pt x="4467310" y="1392810"/>
                  <a:pt x="4466066" y="1392884"/>
                  <a:pt x="4464549" y="1392884"/>
                </a:cubicBezTo>
                <a:cubicBezTo>
                  <a:pt x="4463093" y="1392884"/>
                  <a:pt x="4461879" y="1392810"/>
                  <a:pt x="4460909" y="1392663"/>
                </a:cubicBezTo>
                <a:cubicBezTo>
                  <a:pt x="4459938" y="1392516"/>
                  <a:pt x="4459164" y="1392339"/>
                  <a:pt x="4458588" y="1392132"/>
                </a:cubicBezTo>
                <a:cubicBezTo>
                  <a:pt x="4458011" y="1391927"/>
                  <a:pt x="4457617" y="1391647"/>
                  <a:pt x="4457405" y="1391294"/>
                </a:cubicBezTo>
                <a:cubicBezTo>
                  <a:pt x="4457192" y="1390940"/>
                  <a:pt x="4457086" y="1390528"/>
                  <a:pt x="4457086" y="1390056"/>
                </a:cubicBezTo>
                <a:lnTo>
                  <a:pt x="4457086" y="1284916"/>
                </a:lnTo>
                <a:cubicBezTo>
                  <a:pt x="4457086" y="1282441"/>
                  <a:pt x="4457744" y="1280674"/>
                  <a:pt x="4459060" y="1279614"/>
                </a:cubicBezTo>
                <a:cubicBezTo>
                  <a:pt x="4460376" y="1278553"/>
                  <a:pt x="4461842" y="1278023"/>
                  <a:pt x="4463457" y="1278023"/>
                </a:cubicBezTo>
                <a:close/>
                <a:moveTo>
                  <a:pt x="3987207" y="1278023"/>
                </a:moveTo>
                <a:lnTo>
                  <a:pt x="3996539" y="1278023"/>
                </a:lnTo>
                <a:cubicBezTo>
                  <a:pt x="3998453" y="1278023"/>
                  <a:pt x="4000128" y="1278199"/>
                  <a:pt x="4001564" y="1278553"/>
                </a:cubicBezTo>
                <a:cubicBezTo>
                  <a:pt x="4003000" y="1278906"/>
                  <a:pt x="4004256" y="1279466"/>
                  <a:pt x="4005333" y="1280232"/>
                </a:cubicBezTo>
                <a:cubicBezTo>
                  <a:pt x="4006409" y="1280998"/>
                  <a:pt x="4007306" y="1281970"/>
                  <a:pt x="4008024" y="1283148"/>
                </a:cubicBezTo>
                <a:cubicBezTo>
                  <a:pt x="4008742" y="1284326"/>
                  <a:pt x="4009370" y="1285711"/>
                  <a:pt x="4009909" y="1287301"/>
                </a:cubicBezTo>
                <a:lnTo>
                  <a:pt x="4042605" y="1370085"/>
                </a:lnTo>
                <a:lnTo>
                  <a:pt x="4043047" y="1370085"/>
                </a:lnTo>
                <a:lnTo>
                  <a:pt x="4077068" y="1287567"/>
                </a:lnTo>
                <a:cubicBezTo>
                  <a:pt x="4077726" y="1285798"/>
                  <a:pt x="4078444" y="1284297"/>
                  <a:pt x="4079222" y="1283060"/>
                </a:cubicBezTo>
                <a:cubicBezTo>
                  <a:pt x="4080001" y="1281822"/>
                  <a:pt x="4080854" y="1280835"/>
                  <a:pt x="4081781" y="1280099"/>
                </a:cubicBezTo>
                <a:cubicBezTo>
                  <a:pt x="4082709" y="1279363"/>
                  <a:pt x="4083742" y="1278833"/>
                  <a:pt x="4084879" y="1278509"/>
                </a:cubicBezTo>
                <a:cubicBezTo>
                  <a:pt x="4086015" y="1278184"/>
                  <a:pt x="4087332" y="1278023"/>
                  <a:pt x="4088829" y="1278023"/>
                </a:cubicBezTo>
                <a:lnTo>
                  <a:pt x="4098614" y="1278023"/>
                </a:lnTo>
                <a:cubicBezTo>
                  <a:pt x="4099512" y="1278023"/>
                  <a:pt x="4100365" y="1278157"/>
                  <a:pt x="4101173" y="1278421"/>
                </a:cubicBezTo>
                <a:cubicBezTo>
                  <a:pt x="4101981" y="1278685"/>
                  <a:pt x="4102669" y="1279098"/>
                  <a:pt x="4103238" y="1279657"/>
                </a:cubicBezTo>
                <a:cubicBezTo>
                  <a:pt x="4103807" y="1280217"/>
                  <a:pt x="4104271" y="1280924"/>
                  <a:pt x="4104630" y="1281779"/>
                </a:cubicBezTo>
                <a:cubicBezTo>
                  <a:pt x="4104989" y="1282632"/>
                  <a:pt x="4105168" y="1283678"/>
                  <a:pt x="4105168" y="1284916"/>
                </a:cubicBezTo>
                <a:lnTo>
                  <a:pt x="4105168" y="1390056"/>
                </a:lnTo>
                <a:cubicBezTo>
                  <a:pt x="4105168" y="1390528"/>
                  <a:pt x="4105047" y="1390940"/>
                  <a:pt x="4104804" y="1391294"/>
                </a:cubicBezTo>
                <a:cubicBezTo>
                  <a:pt x="4104562" y="1391647"/>
                  <a:pt x="4104137" y="1391927"/>
                  <a:pt x="4103530" y="1392132"/>
                </a:cubicBezTo>
                <a:cubicBezTo>
                  <a:pt x="4102923" y="1392339"/>
                  <a:pt x="4102149" y="1392516"/>
                  <a:pt x="4101209" y="1392663"/>
                </a:cubicBezTo>
                <a:cubicBezTo>
                  <a:pt x="4100269" y="1392810"/>
                  <a:pt x="4099040" y="1392884"/>
                  <a:pt x="4097523" y="1392884"/>
                </a:cubicBezTo>
                <a:cubicBezTo>
                  <a:pt x="4096128" y="1392884"/>
                  <a:pt x="4094929" y="1392810"/>
                  <a:pt x="4093928" y="1392663"/>
                </a:cubicBezTo>
                <a:cubicBezTo>
                  <a:pt x="4092928" y="1392516"/>
                  <a:pt x="4092139" y="1392339"/>
                  <a:pt x="4091562" y="1392132"/>
                </a:cubicBezTo>
                <a:cubicBezTo>
                  <a:pt x="4090985" y="1391927"/>
                  <a:pt x="4090576" y="1391647"/>
                  <a:pt x="4090333" y="1391294"/>
                </a:cubicBezTo>
                <a:cubicBezTo>
                  <a:pt x="4090090" y="1390940"/>
                  <a:pt x="4089969" y="1390528"/>
                  <a:pt x="4089969" y="1390056"/>
                </a:cubicBezTo>
                <a:lnTo>
                  <a:pt x="4089969" y="1290483"/>
                </a:lnTo>
                <a:lnTo>
                  <a:pt x="4089793" y="1290483"/>
                </a:lnTo>
                <a:lnTo>
                  <a:pt x="4049497" y="1390498"/>
                </a:lnTo>
                <a:cubicBezTo>
                  <a:pt x="4049321" y="1390911"/>
                  <a:pt x="4049070" y="1391264"/>
                  <a:pt x="4048746" y="1391558"/>
                </a:cubicBezTo>
                <a:cubicBezTo>
                  <a:pt x="4048422" y="1391853"/>
                  <a:pt x="4047951" y="1392103"/>
                  <a:pt x="4047332" y="1392309"/>
                </a:cubicBezTo>
                <a:cubicBezTo>
                  <a:pt x="4046714" y="1392516"/>
                  <a:pt x="4045977" y="1392663"/>
                  <a:pt x="4045123" y="1392752"/>
                </a:cubicBezTo>
                <a:cubicBezTo>
                  <a:pt x="4044269" y="1392840"/>
                  <a:pt x="4043253" y="1392884"/>
                  <a:pt x="4042075" y="1392884"/>
                </a:cubicBezTo>
                <a:cubicBezTo>
                  <a:pt x="4040837" y="1392884"/>
                  <a:pt x="4039777" y="1392825"/>
                  <a:pt x="4038893" y="1392707"/>
                </a:cubicBezTo>
                <a:cubicBezTo>
                  <a:pt x="4038010" y="1392589"/>
                  <a:pt x="4037273" y="1392427"/>
                  <a:pt x="4036684" y="1392221"/>
                </a:cubicBezTo>
                <a:cubicBezTo>
                  <a:pt x="4036095" y="1392015"/>
                  <a:pt x="4035638" y="1391764"/>
                  <a:pt x="4035314" y="1391470"/>
                </a:cubicBezTo>
                <a:cubicBezTo>
                  <a:pt x="4034990" y="1391175"/>
                  <a:pt x="4034769" y="1390852"/>
                  <a:pt x="4034652" y="1390498"/>
                </a:cubicBezTo>
                <a:lnTo>
                  <a:pt x="3996124" y="1290483"/>
                </a:lnTo>
                <a:lnTo>
                  <a:pt x="3996035" y="1290483"/>
                </a:lnTo>
                <a:lnTo>
                  <a:pt x="3996035" y="1390056"/>
                </a:lnTo>
                <a:cubicBezTo>
                  <a:pt x="3996035" y="1390528"/>
                  <a:pt x="3995914" y="1390940"/>
                  <a:pt x="3995672" y="1391294"/>
                </a:cubicBezTo>
                <a:cubicBezTo>
                  <a:pt x="3995429" y="1391647"/>
                  <a:pt x="3995004" y="1391927"/>
                  <a:pt x="3994397" y="1392132"/>
                </a:cubicBezTo>
                <a:cubicBezTo>
                  <a:pt x="3993790" y="1392339"/>
                  <a:pt x="3993001" y="1392516"/>
                  <a:pt x="3992030" y="1392663"/>
                </a:cubicBezTo>
                <a:cubicBezTo>
                  <a:pt x="3991060" y="1392810"/>
                  <a:pt x="3989816" y="1392884"/>
                  <a:pt x="3988299" y="1392884"/>
                </a:cubicBezTo>
                <a:cubicBezTo>
                  <a:pt x="3986843" y="1392884"/>
                  <a:pt x="3985629" y="1392810"/>
                  <a:pt x="3984659" y="1392663"/>
                </a:cubicBezTo>
                <a:cubicBezTo>
                  <a:pt x="3983688" y="1392516"/>
                  <a:pt x="3982914" y="1392339"/>
                  <a:pt x="3982338" y="1392132"/>
                </a:cubicBezTo>
                <a:cubicBezTo>
                  <a:pt x="3981761" y="1391927"/>
                  <a:pt x="3981367" y="1391647"/>
                  <a:pt x="3981155" y="1391294"/>
                </a:cubicBezTo>
                <a:cubicBezTo>
                  <a:pt x="3980942" y="1390940"/>
                  <a:pt x="3980836" y="1390528"/>
                  <a:pt x="3980836" y="1390056"/>
                </a:cubicBezTo>
                <a:lnTo>
                  <a:pt x="3980836" y="1284916"/>
                </a:lnTo>
                <a:cubicBezTo>
                  <a:pt x="3980836" y="1282441"/>
                  <a:pt x="3981494" y="1280674"/>
                  <a:pt x="3982810" y="1279614"/>
                </a:cubicBezTo>
                <a:cubicBezTo>
                  <a:pt x="3984126" y="1278553"/>
                  <a:pt x="3985592" y="1278023"/>
                  <a:pt x="3987207" y="1278023"/>
                </a:cubicBezTo>
                <a:close/>
                <a:moveTo>
                  <a:pt x="3520537" y="1278023"/>
                </a:moveTo>
                <a:lnTo>
                  <a:pt x="3529870" y="1278023"/>
                </a:lnTo>
                <a:cubicBezTo>
                  <a:pt x="3531783" y="1278023"/>
                  <a:pt x="3533458" y="1278199"/>
                  <a:pt x="3534894" y="1278553"/>
                </a:cubicBezTo>
                <a:cubicBezTo>
                  <a:pt x="3536330" y="1278906"/>
                  <a:pt x="3537586" y="1279466"/>
                  <a:pt x="3538663" y="1280232"/>
                </a:cubicBezTo>
                <a:cubicBezTo>
                  <a:pt x="3539739" y="1280998"/>
                  <a:pt x="3540637" y="1281970"/>
                  <a:pt x="3541354" y="1283148"/>
                </a:cubicBezTo>
                <a:cubicBezTo>
                  <a:pt x="3542072" y="1284326"/>
                  <a:pt x="3542701" y="1285711"/>
                  <a:pt x="3543239" y="1287301"/>
                </a:cubicBezTo>
                <a:lnTo>
                  <a:pt x="3575935" y="1370085"/>
                </a:lnTo>
                <a:lnTo>
                  <a:pt x="3576376" y="1370085"/>
                </a:lnTo>
                <a:lnTo>
                  <a:pt x="3610397" y="1287567"/>
                </a:lnTo>
                <a:cubicBezTo>
                  <a:pt x="3611056" y="1285798"/>
                  <a:pt x="3611774" y="1284297"/>
                  <a:pt x="3612552" y="1283060"/>
                </a:cubicBezTo>
                <a:cubicBezTo>
                  <a:pt x="3613330" y="1281822"/>
                  <a:pt x="3614183" y="1280835"/>
                  <a:pt x="3615111" y="1280099"/>
                </a:cubicBezTo>
                <a:cubicBezTo>
                  <a:pt x="3616038" y="1279363"/>
                  <a:pt x="3617072" y="1278833"/>
                  <a:pt x="3618209" y="1278509"/>
                </a:cubicBezTo>
                <a:cubicBezTo>
                  <a:pt x="3619344" y="1278184"/>
                  <a:pt x="3620661" y="1278023"/>
                  <a:pt x="3622158" y="1278023"/>
                </a:cubicBezTo>
                <a:lnTo>
                  <a:pt x="3631944" y="1278023"/>
                </a:lnTo>
                <a:cubicBezTo>
                  <a:pt x="3632842" y="1278023"/>
                  <a:pt x="3633695" y="1278157"/>
                  <a:pt x="3634503" y="1278421"/>
                </a:cubicBezTo>
                <a:cubicBezTo>
                  <a:pt x="3635310" y="1278685"/>
                  <a:pt x="3635999" y="1279098"/>
                  <a:pt x="3636568" y="1279657"/>
                </a:cubicBezTo>
                <a:cubicBezTo>
                  <a:pt x="3637137" y="1280217"/>
                  <a:pt x="3637600" y="1280924"/>
                  <a:pt x="3637959" y="1281779"/>
                </a:cubicBezTo>
                <a:cubicBezTo>
                  <a:pt x="3638318" y="1282632"/>
                  <a:pt x="3638498" y="1283678"/>
                  <a:pt x="3638498" y="1284916"/>
                </a:cubicBezTo>
                <a:lnTo>
                  <a:pt x="3638498" y="1390056"/>
                </a:lnTo>
                <a:cubicBezTo>
                  <a:pt x="3638498" y="1390528"/>
                  <a:pt x="3638377" y="1390940"/>
                  <a:pt x="3638134" y="1391294"/>
                </a:cubicBezTo>
                <a:cubicBezTo>
                  <a:pt x="3637891" y="1391647"/>
                  <a:pt x="3637467" y="1391927"/>
                  <a:pt x="3636860" y="1392132"/>
                </a:cubicBezTo>
                <a:cubicBezTo>
                  <a:pt x="3636253" y="1392339"/>
                  <a:pt x="3635479" y="1392516"/>
                  <a:pt x="3634539" y="1392663"/>
                </a:cubicBezTo>
                <a:cubicBezTo>
                  <a:pt x="3633598" y="1392810"/>
                  <a:pt x="3632369" y="1392884"/>
                  <a:pt x="3630853" y="1392884"/>
                </a:cubicBezTo>
                <a:cubicBezTo>
                  <a:pt x="3629458" y="1392884"/>
                  <a:pt x="3628259" y="1392810"/>
                  <a:pt x="3627258" y="1392663"/>
                </a:cubicBezTo>
                <a:cubicBezTo>
                  <a:pt x="3626257" y="1392516"/>
                  <a:pt x="3625468" y="1392339"/>
                  <a:pt x="3624891" y="1392132"/>
                </a:cubicBezTo>
                <a:cubicBezTo>
                  <a:pt x="3624314" y="1391927"/>
                  <a:pt x="3623906" y="1391647"/>
                  <a:pt x="3623663" y="1391294"/>
                </a:cubicBezTo>
                <a:cubicBezTo>
                  <a:pt x="3623420" y="1390940"/>
                  <a:pt x="3623299" y="1390528"/>
                  <a:pt x="3623299" y="1390056"/>
                </a:cubicBezTo>
                <a:lnTo>
                  <a:pt x="3623299" y="1290483"/>
                </a:lnTo>
                <a:lnTo>
                  <a:pt x="3623122" y="1290483"/>
                </a:lnTo>
                <a:lnTo>
                  <a:pt x="3582827" y="1390498"/>
                </a:lnTo>
                <a:cubicBezTo>
                  <a:pt x="3582650" y="1390911"/>
                  <a:pt x="3582400" y="1391264"/>
                  <a:pt x="3582076" y="1391558"/>
                </a:cubicBezTo>
                <a:cubicBezTo>
                  <a:pt x="3581752" y="1391853"/>
                  <a:pt x="3581281" y="1392103"/>
                  <a:pt x="3580662" y="1392309"/>
                </a:cubicBezTo>
                <a:cubicBezTo>
                  <a:pt x="3580043" y="1392516"/>
                  <a:pt x="3579307" y="1392663"/>
                  <a:pt x="3578453" y="1392752"/>
                </a:cubicBezTo>
                <a:cubicBezTo>
                  <a:pt x="3577599" y="1392840"/>
                  <a:pt x="3576582" y="1392884"/>
                  <a:pt x="3575405" y="1392884"/>
                </a:cubicBezTo>
                <a:cubicBezTo>
                  <a:pt x="3574167" y="1392884"/>
                  <a:pt x="3573107" y="1392825"/>
                  <a:pt x="3572223" y="1392707"/>
                </a:cubicBezTo>
                <a:cubicBezTo>
                  <a:pt x="3571340" y="1392589"/>
                  <a:pt x="3570603" y="1392427"/>
                  <a:pt x="3570014" y="1392221"/>
                </a:cubicBezTo>
                <a:cubicBezTo>
                  <a:pt x="3569425" y="1392015"/>
                  <a:pt x="3568968" y="1391764"/>
                  <a:pt x="3568644" y="1391470"/>
                </a:cubicBezTo>
                <a:cubicBezTo>
                  <a:pt x="3568320" y="1391175"/>
                  <a:pt x="3568100" y="1390852"/>
                  <a:pt x="3567982" y="1390498"/>
                </a:cubicBezTo>
                <a:lnTo>
                  <a:pt x="3529454" y="1290483"/>
                </a:lnTo>
                <a:lnTo>
                  <a:pt x="3529365" y="1290483"/>
                </a:lnTo>
                <a:lnTo>
                  <a:pt x="3529365" y="1390056"/>
                </a:lnTo>
                <a:cubicBezTo>
                  <a:pt x="3529365" y="1390528"/>
                  <a:pt x="3529245" y="1390940"/>
                  <a:pt x="3529001" y="1391294"/>
                </a:cubicBezTo>
                <a:cubicBezTo>
                  <a:pt x="3528759" y="1391647"/>
                  <a:pt x="3528334" y="1391927"/>
                  <a:pt x="3527727" y="1392132"/>
                </a:cubicBezTo>
                <a:cubicBezTo>
                  <a:pt x="3527120" y="1392339"/>
                  <a:pt x="3526331" y="1392516"/>
                  <a:pt x="3525360" y="1392663"/>
                </a:cubicBezTo>
                <a:cubicBezTo>
                  <a:pt x="3524390" y="1392810"/>
                  <a:pt x="3523146" y="1392884"/>
                  <a:pt x="3521630" y="1392884"/>
                </a:cubicBezTo>
                <a:cubicBezTo>
                  <a:pt x="3520173" y="1392884"/>
                  <a:pt x="3518960" y="1392810"/>
                  <a:pt x="3517989" y="1392663"/>
                </a:cubicBezTo>
                <a:cubicBezTo>
                  <a:pt x="3517018" y="1392516"/>
                  <a:pt x="3516245" y="1392339"/>
                  <a:pt x="3515668" y="1392132"/>
                </a:cubicBezTo>
                <a:cubicBezTo>
                  <a:pt x="3515092" y="1391927"/>
                  <a:pt x="3514697" y="1391647"/>
                  <a:pt x="3514485" y="1391294"/>
                </a:cubicBezTo>
                <a:cubicBezTo>
                  <a:pt x="3514272" y="1390940"/>
                  <a:pt x="3514167" y="1390528"/>
                  <a:pt x="3514167" y="1390056"/>
                </a:cubicBezTo>
                <a:lnTo>
                  <a:pt x="3514167" y="1284916"/>
                </a:lnTo>
                <a:cubicBezTo>
                  <a:pt x="3514167" y="1282441"/>
                  <a:pt x="3514825" y="1280674"/>
                  <a:pt x="3516140" y="1279614"/>
                </a:cubicBezTo>
                <a:cubicBezTo>
                  <a:pt x="3517456" y="1278553"/>
                  <a:pt x="3518921" y="1278023"/>
                  <a:pt x="3520537" y="1278023"/>
                </a:cubicBezTo>
                <a:close/>
                <a:moveTo>
                  <a:pt x="3044287" y="1278023"/>
                </a:moveTo>
                <a:lnTo>
                  <a:pt x="3053618" y="1278023"/>
                </a:lnTo>
                <a:cubicBezTo>
                  <a:pt x="3055533" y="1278023"/>
                  <a:pt x="3057205" y="1278199"/>
                  <a:pt x="3058643" y="1278553"/>
                </a:cubicBezTo>
                <a:cubicBezTo>
                  <a:pt x="3060080" y="1278906"/>
                  <a:pt x="3061335" y="1279466"/>
                  <a:pt x="3062411" y="1280232"/>
                </a:cubicBezTo>
                <a:cubicBezTo>
                  <a:pt x="3063488" y="1280998"/>
                  <a:pt x="3064386" y="1281970"/>
                  <a:pt x="3065104" y="1283148"/>
                </a:cubicBezTo>
                <a:cubicBezTo>
                  <a:pt x="3065821" y="1284326"/>
                  <a:pt x="3066450" y="1285711"/>
                  <a:pt x="3066988" y="1287301"/>
                </a:cubicBezTo>
                <a:lnTo>
                  <a:pt x="3099682" y="1370085"/>
                </a:lnTo>
                <a:lnTo>
                  <a:pt x="3100125" y="1370085"/>
                </a:lnTo>
                <a:lnTo>
                  <a:pt x="3134145" y="1287567"/>
                </a:lnTo>
                <a:cubicBezTo>
                  <a:pt x="3134803" y="1285798"/>
                  <a:pt x="3135522" y="1284297"/>
                  <a:pt x="3136300" y="1283060"/>
                </a:cubicBezTo>
                <a:cubicBezTo>
                  <a:pt x="3137079" y="1281822"/>
                  <a:pt x="3137931" y="1280835"/>
                  <a:pt x="3138859" y="1280099"/>
                </a:cubicBezTo>
                <a:cubicBezTo>
                  <a:pt x="3139787" y="1279363"/>
                  <a:pt x="3140820" y="1278833"/>
                  <a:pt x="3141956" y="1278509"/>
                </a:cubicBezTo>
                <a:cubicBezTo>
                  <a:pt x="3143093" y="1278184"/>
                  <a:pt x="3144410" y="1278023"/>
                  <a:pt x="3145907" y="1278023"/>
                </a:cubicBezTo>
                <a:lnTo>
                  <a:pt x="3155691" y="1278023"/>
                </a:lnTo>
                <a:cubicBezTo>
                  <a:pt x="3156590" y="1278023"/>
                  <a:pt x="3157443" y="1278157"/>
                  <a:pt x="3158251" y="1278421"/>
                </a:cubicBezTo>
                <a:cubicBezTo>
                  <a:pt x="3159057" y="1278685"/>
                  <a:pt x="3159747" y="1279098"/>
                  <a:pt x="3160315" y="1279657"/>
                </a:cubicBezTo>
                <a:cubicBezTo>
                  <a:pt x="3160883" y="1280217"/>
                  <a:pt x="3161348" y="1280924"/>
                  <a:pt x="3161707" y="1281779"/>
                </a:cubicBezTo>
                <a:cubicBezTo>
                  <a:pt x="3162065" y="1282632"/>
                  <a:pt x="3162244" y="1283678"/>
                  <a:pt x="3162244" y="1284916"/>
                </a:cubicBezTo>
                <a:lnTo>
                  <a:pt x="3162244" y="1390056"/>
                </a:lnTo>
                <a:cubicBezTo>
                  <a:pt x="3162244" y="1390528"/>
                  <a:pt x="3162125" y="1390940"/>
                  <a:pt x="3161882" y="1391294"/>
                </a:cubicBezTo>
                <a:cubicBezTo>
                  <a:pt x="3161639" y="1391647"/>
                  <a:pt x="3161214" y="1391927"/>
                  <a:pt x="3160606" y="1392132"/>
                </a:cubicBezTo>
                <a:cubicBezTo>
                  <a:pt x="3160001" y="1392339"/>
                  <a:pt x="3159227" y="1392516"/>
                  <a:pt x="3158285" y="1392663"/>
                </a:cubicBezTo>
                <a:cubicBezTo>
                  <a:pt x="3157346" y="1392810"/>
                  <a:pt x="3156117" y="1392884"/>
                  <a:pt x="3154601" y="1392884"/>
                </a:cubicBezTo>
                <a:cubicBezTo>
                  <a:pt x="3153205" y="1392884"/>
                  <a:pt x="3152007" y="1392810"/>
                  <a:pt x="3151006" y="1392663"/>
                </a:cubicBezTo>
                <a:cubicBezTo>
                  <a:pt x="3150005" y="1392516"/>
                  <a:pt x="3149216" y="1392339"/>
                  <a:pt x="3148640" y="1392132"/>
                </a:cubicBezTo>
                <a:cubicBezTo>
                  <a:pt x="3148063" y="1391927"/>
                  <a:pt x="3147653" y="1391647"/>
                  <a:pt x="3147411" y="1391294"/>
                </a:cubicBezTo>
                <a:cubicBezTo>
                  <a:pt x="3147169" y="1390940"/>
                  <a:pt x="3147048" y="1390528"/>
                  <a:pt x="3147048" y="1390056"/>
                </a:cubicBezTo>
                <a:lnTo>
                  <a:pt x="3147048" y="1290483"/>
                </a:lnTo>
                <a:lnTo>
                  <a:pt x="3146870" y="1290483"/>
                </a:lnTo>
                <a:lnTo>
                  <a:pt x="3106577" y="1390498"/>
                </a:lnTo>
                <a:cubicBezTo>
                  <a:pt x="3106400" y="1390911"/>
                  <a:pt x="3106148" y="1391264"/>
                  <a:pt x="3105825" y="1391558"/>
                </a:cubicBezTo>
                <a:cubicBezTo>
                  <a:pt x="3105500" y="1391853"/>
                  <a:pt x="3105030" y="1392103"/>
                  <a:pt x="3104411" y="1392309"/>
                </a:cubicBezTo>
                <a:cubicBezTo>
                  <a:pt x="3103791" y="1392516"/>
                  <a:pt x="3103057" y="1392663"/>
                  <a:pt x="3102203" y="1392752"/>
                </a:cubicBezTo>
                <a:cubicBezTo>
                  <a:pt x="3101347" y="1392840"/>
                  <a:pt x="3100331" y="1392884"/>
                  <a:pt x="3099152" y="1392884"/>
                </a:cubicBezTo>
                <a:cubicBezTo>
                  <a:pt x="3097916" y="1392884"/>
                  <a:pt x="3096855" y="1392825"/>
                  <a:pt x="3095972" y="1392707"/>
                </a:cubicBezTo>
                <a:cubicBezTo>
                  <a:pt x="3095089" y="1392589"/>
                  <a:pt x="3094351" y="1392427"/>
                  <a:pt x="3093763" y="1392221"/>
                </a:cubicBezTo>
                <a:cubicBezTo>
                  <a:pt x="3093175" y="1392015"/>
                  <a:pt x="3092718" y="1391764"/>
                  <a:pt x="3092395" y="1391470"/>
                </a:cubicBezTo>
                <a:cubicBezTo>
                  <a:pt x="3092071" y="1391175"/>
                  <a:pt x="3091848" y="1390852"/>
                  <a:pt x="3091730" y="1390498"/>
                </a:cubicBezTo>
                <a:lnTo>
                  <a:pt x="3053204" y="1290483"/>
                </a:lnTo>
                <a:lnTo>
                  <a:pt x="3053115" y="1290483"/>
                </a:lnTo>
                <a:lnTo>
                  <a:pt x="3053115" y="1390056"/>
                </a:lnTo>
                <a:cubicBezTo>
                  <a:pt x="3053115" y="1390528"/>
                  <a:pt x="3052994" y="1390940"/>
                  <a:pt x="3052751" y="1391294"/>
                </a:cubicBezTo>
                <a:cubicBezTo>
                  <a:pt x="3052508" y="1391647"/>
                  <a:pt x="3052085" y="1391927"/>
                  <a:pt x="3051476" y="1392132"/>
                </a:cubicBezTo>
                <a:cubicBezTo>
                  <a:pt x="3050870" y="1392339"/>
                  <a:pt x="3050081" y="1392516"/>
                  <a:pt x="3049111" y="1392663"/>
                </a:cubicBezTo>
                <a:cubicBezTo>
                  <a:pt x="3048141" y="1392810"/>
                  <a:pt x="3046896" y="1392884"/>
                  <a:pt x="3045379" y="1392884"/>
                </a:cubicBezTo>
                <a:cubicBezTo>
                  <a:pt x="3043923" y="1392884"/>
                  <a:pt x="3042708" y="1392810"/>
                  <a:pt x="3041738" y="1392663"/>
                </a:cubicBezTo>
                <a:cubicBezTo>
                  <a:pt x="3040767" y="1392516"/>
                  <a:pt x="3039995" y="1392339"/>
                  <a:pt x="3039417" y="1392132"/>
                </a:cubicBezTo>
                <a:cubicBezTo>
                  <a:pt x="3038840" y="1391927"/>
                  <a:pt x="3038444" y="1391647"/>
                  <a:pt x="3038233" y="1391294"/>
                </a:cubicBezTo>
                <a:cubicBezTo>
                  <a:pt x="3038022" y="1390940"/>
                  <a:pt x="3037916" y="1390528"/>
                  <a:pt x="3037916" y="1390056"/>
                </a:cubicBezTo>
                <a:lnTo>
                  <a:pt x="3037916" y="1284916"/>
                </a:lnTo>
                <a:cubicBezTo>
                  <a:pt x="3037916" y="1282441"/>
                  <a:pt x="3038573" y="1280674"/>
                  <a:pt x="3039889" y="1279614"/>
                </a:cubicBezTo>
                <a:cubicBezTo>
                  <a:pt x="3041205" y="1278553"/>
                  <a:pt x="3042672" y="1278023"/>
                  <a:pt x="3044287" y="1278023"/>
                </a:cubicBezTo>
                <a:close/>
                <a:moveTo>
                  <a:pt x="2577564" y="1278023"/>
                </a:moveTo>
                <a:lnTo>
                  <a:pt x="2586896" y="1278023"/>
                </a:lnTo>
                <a:cubicBezTo>
                  <a:pt x="2588810" y="1278023"/>
                  <a:pt x="2590485" y="1278199"/>
                  <a:pt x="2591921" y="1278553"/>
                </a:cubicBezTo>
                <a:cubicBezTo>
                  <a:pt x="2593357" y="1278906"/>
                  <a:pt x="2594614" y="1279466"/>
                  <a:pt x="2595690" y="1280232"/>
                </a:cubicBezTo>
                <a:cubicBezTo>
                  <a:pt x="2596767" y="1280998"/>
                  <a:pt x="2597664" y="1281970"/>
                  <a:pt x="2598382" y="1283148"/>
                </a:cubicBezTo>
                <a:cubicBezTo>
                  <a:pt x="2599100" y="1284326"/>
                  <a:pt x="2599728" y="1285711"/>
                  <a:pt x="2600267" y="1287301"/>
                </a:cubicBezTo>
                <a:lnTo>
                  <a:pt x="2632966" y="1370085"/>
                </a:lnTo>
                <a:lnTo>
                  <a:pt x="2633408" y="1370085"/>
                </a:lnTo>
                <a:lnTo>
                  <a:pt x="2667431" y="1287567"/>
                </a:lnTo>
                <a:cubicBezTo>
                  <a:pt x="2668089" y="1285798"/>
                  <a:pt x="2668806" y="1284297"/>
                  <a:pt x="2669584" y="1283060"/>
                </a:cubicBezTo>
                <a:cubicBezTo>
                  <a:pt x="2670363" y="1281822"/>
                  <a:pt x="2671217" y="1280835"/>
                  <a:pt x="2672144" y="1280099"/>
                </a:cubicBezTo>
                <a:cubicBezTo>
                  <a:pt x="2673071" y="1279363"/>
                  <a:pt x="2674104" y="1278833"/>
                  <a:pt x="2675241" y="1278509"/>
                </a:cubicBezTo>
                <a:cubicBezTo>
                  <a:pt x="2676377" y="1278184"/>
                  <a:pt x="2677694" y="1278023"/>
                  <a:pt x="2679191" y="1278023"/>
                </a:cubicBezTo>
                <a:lnTo>
                  <a:pt x="2688976" y="1278023"/>
                </a:lnTo>
                <a:cubicBezTo>
                  <a:pt x="2689874" y="1278023"/>
                  <a:pt x="2690727" y="1278157"/>
                  <a:pt x="2691535" y="1278421"/>
                </a:cubicBezTo>
                <a:cubicBezTo>
                  <a:pt x="2692343" y="1278685"/>
                  <a:pt x="2693031" y="1279098"/>
                  <a:pt x="2693600" y="1279657"/>
                </a:cubicBezTo>
                <a:cubicBezTo>
                  <a:pt x="2694169" y="1280217"/>
                  <a:pt x="2694633" y="1280924"/>
                  <a:pt x="2694992" y="1281779"/>
                </a:cubicBezTo>
                <a:cubicBezTo>
                  <a:pt x="2695351" y="1282632"/>
                  <a:pt x="2695530" y="1283678"/>
                  <a:pt x="2695530" y="1284916"/>
                </a:cubicBezTo>
                <a:lnTo>
                  <a:pt x="2695530" y="1390056"/>
                </a:lnTo>
                <a:cubicBezTo>
                  <a:pt x="2695530" y="1390528"/>
                  <a:pt x="2695409" y="1390940"/>
                  <a:pt x="2695167" y="1391294"/>
                </a:cubicBezTo>
                <a:cubicBezTo>
                  <a:pt x="2694924" y="1391647"/>
                  <a:pt x="2694499" y="1391927"/>
                  <a:pt x="2693892" y="1392132"/>
                </a:cubicBezTo>
                <a:cubicBezTo>
                  <a:pt x="2693285" y="1392339"/>
                  <a:pt x="2692512" y="1392516"/>
                  <a:pt x="2691571" y="1392663"/>
                </a:cubicBezTo>
                <a:cubicBezTo>
                  <a:pt x="2690631" y="1392810"/>
                  <a:pt x="2689402" y="1392884"/>
                  <a:pt x="2687885" y="1392884"/>
                </a:cubicBezTo>
                <a:cubicBezTo>
                  <a:pt x="2686490" y="1392884"/>
                  <a:pt x="2685291" y="1392810"/>
                  <a:pt x="2684290" y="1392663"/>
                </a:cubicBezTo>
                <a:cubicBezTo>
                  <a:pt x="2683289" y="1392516"/>
                  <a:pt x="2682500" y="1392339"/>
                  <a:pt x="2681924" y="1392132"/>
                </a:cubicBezTo>
                <a:cubicBezTo>
                  <a:pt x="2681347" y="1391927"/>
                  <a:pt x="2680938" y="1391647"/>
                  <a:pt x="2680695" y="1391294"/>
                </a:cubicBezTo>
                <a:cubicBezTo>
                  <a:pt x="2680452" y="1390940"/>
                  <a:pt x="2680331" y="1390528"/>
                  <a:pt x="2680331" y="1390056"/>
                </a:cubicBezTo>
                <a:lnTo>
                  <a:pt x="2680331" y="1290483"/>
                </a:lnTo>
                <a:lnTo>
                  <a:pt x="2680155" y="1290483"/>
                </a:lnTo>
                <a:lnTo>
                  <a:pt x="2639858" y="1390498"/>
                </a:lnTo>
                <a:cubicBezTo>
                  <a:pt x="2639683" y="1390911"/>
                  <a:pt x="2639432" y="1391264"/>
                  <a:pt x="2639108" y="1391558"/>
                </a:cubicBezTo>
                <a:cubicBezTo>
                  <a:pt x="2638782" y="1391853"/>
                  <a:pt x="2638313" y="1392103"/>
                  <a:pt x="2637694" y="1392309"/>
                </a:cubicBezTo>
                <a:cubicBezTo>
                  <a:pt x="2637075" y="1392516"/>
                  <a:pt x="2636338" y="1392663"/>
                  <a:pt x="2635484" y="1392752"/>
                </a:cubicBezTo>
                <a:cubicBezTo>
                  <a:pt x="2634629" y="1392840"/>
                  <a:pt x="2633614" y="1392884"/>
                  <a:pt x="2632436" y="1392884"/>
                </a:cubicBezTo>
                <a:cubicBezTo>
                  <a:pt x="2631198" y="1392884"/>
                  <a:pt x="2630138" y="1392825"/>
                  <a:pt x="2629254" y="1392707"/>
                </a:cubicBezTo>
                <a:cubicBezTo>
                  <a:pt x="2628372" y="1392589"/>
                  <a:pt x="2627633" y="1392427"/>
                  <a:pt x="2627044" y="1392221"/>
                </a:cubicBezTo>
                <a:cubicBezTo>
                  <a:pt x="2626457" y="1392015"/>
                  <a:pt x="2625999" y="1391764"/>
                  <a:pt x="2625675" y="1391470"/>
                </a:cubicBezTo>
                <a:cubicBezTo>
                  <a:pt x="2625351" y="1391175"/>
                  <a:pt x="2625130" y="1390852"/>
                  <a:pt x="2625011" y="1390498"/>
                </a:cubicBezTo>
                <a:lnTo>
                  <a:pt x="2586481" y="1290483"/>
                </a:lnTo>
                <a:lnTo>
                  <a:pt x="2586392" y="1290483"/>
                </a:lnTo>
                <a:lnTo>
                  <a:pt x="2586392" y="1390056"/>
                </a:lnTo>
                <a:cubicBezTo>
                  <a:pt x="2586392" y="1390528"/>
                  <a:pt x="2586271" y="1390940"/>
                  <a:pt x="2586029" y="1391294"/>
                </a:cubicBezTo>
                <a:cubicBezTo>
                  <a:pt x="2585786" y="1391647"/>
                  <a:pt x="2585361" y="1391927"/>
                  <a:pt x="2584754" y="1392132"/>
                </a:cubicBezTo>
                <a:cubicBezTo>
                  <a:pt x="2584146" y="1392339"/>
                  <a:pt x="2583359" y="1392516"/>
                  <a:pt x="2582387" y="1392663"/>
                </a:cubicBezTo>
                <a:cubicBezTo>
                  <a:pt x="2581416" y="1392810"/>
                  <a:pt x="2580173" y="1392884"/>
                  <a:pt x="2578656" y="1392884"/>
                </a:cubicBezTo>
                <a:cubicBezTo>
                  <a:pt x="2577200" y="1392884"/>
                  <a:pt x="2575986" y="1392810"/>
                  <a:pt x="2575015" y="1392663"/>
                </a:cubicBezTo>
                <a:cubicBezTo>
                  <a:pt x="2574045" y="1392516"/>
                  <a:pt x="2573272" y="1392339"/>
                  <a:pt x="2572694" y="1392132"/>
                </a:cubicBezTo>
                <a:cubicBezTo>
                  <a:pt x="2572118" y="1391927"/>
                  <a:pt x="2571723" y="1391647"/>
                  <a:pt x="2571512" y="1391294"/>
                </a:cubicBezTo>
                <a:cubicBezTo>
                  <a:pt x="2571299" y="1390940"/>
                  <a:pt x="2571192" y="1390528"/>
                  <a:pt x="2571192" y="1390056"/>
                </a:cubicBezTo>
                <a:lnTo>
                  <a:pt x="2571192" y="1284916"/>
                </a:lnTo>
                <a:cubicBezTo>
                  <a:pt x="2571192" y="1282441"/>
                  <a:pt x="2571851" y="1280674"/>
                  <a:pt x="2573165" y="1279614"/>
                </a:cubicBezTo>
                <a:cubicBezTo>
                  <a:pt x="2574483" y="1278553"/>
                  <a:pt x="2575948" y="1278023"/>
                  <a:pt x="2577564" y="1278023"/>
                </a:cubicBezTo>
                <a:close/>
                <a:moveTo>
                  <a:pt x="2101310" y="1278023"/>
                </a:moveTo>
                <a:lnTo>
                  <a:pt x="2110641" y="1278023"/>
                </a:lnTo>
                <a:cubicBezTo>
                  <a:pt x="2112557" y="1278023"/>
                  <a:pt x="2114232" y="1278199"/>
                  <a:pt x="2115668" y="1278553"/>
                </a:cubicBezTo>
                <a:cubicBezTo>
                  <a:pt x="2117103" y="1278906"/>
                  <a:pt x="2118360" y="1279466"/>
                  <a:pt x="2119436" y="1280232"/>
                </a:cubicBezTo>
                <a:cubicBezTo>
                  <a:pt x="2120511" y="1280998"/>
                  <a:pt x="2121408" y="1281970"/>
                  <a:pt x="2122127" y="1283148"/>
                </a:cubicBezTo>
                <a:cubicBezTo>
                  <a:pt x="2122844" y="1284326"/>
                  <a:pt x="2123473" y="1285711"/>
                  <a:pt x="2124011" y="1287301"/>
                </a:cubicBezTo>
                <a:lnTo>
                  <a:pt x="2156707" y="1370085"/>
                </a:lnTo>
                <a:lnTo>
                  <a:pt x="2157149" y="1370085"/>
                </a:lnTo>
                <a:lnTo>
                  <a:pt x="2191169" y="1287567"/>
                </a:lnTo>
                <a:cubicBezTo>
                  <a:pt x="2191827" y="1285798"/>
                  <a:pt x="2192545" y="1284297"/>
                  <a:pt x="2193322" y="1283060"/>
                </a:cubicBezTo>
                <a:cubicBezTo>
                  <a:pt x="2194101" y="1281822"/>
                  <a:pt x="2194955" y="1280835"/>
                  <a:pt x="2195882" y="1280099"/>
                </a:cubicBezTo>
                <a:cubicBezTo>
                  <a:pt x="2196810" y="1279363"/>
                  <a:pt x="2197843" y="1278833"/>
                  <a:pt x="2198979" y="1278509"/>
                </a:cubicBezTo>
                <a:cubicBezTo>
                  <a:pt x="2200116" y="1278184"/>
                  <a:pt x="2201434" y="1278023"/>
                  <a:pt x="2202931" y="1278023"/>
                </a:cubicBezTo>
                <a:lnTo>
                  <a:pt x="2212717" y="1278023"/>
                </a:lnTo>
                <a:cubicBezTo>
                  <a:pt x="2213616" y="1278023"/>
                  <a:pt x="2214470" y="1278157"/>
                  <a:pt x="2215277" y="1278421"/>
                </a:cubicBezTo>
                <a:cubicBezTo>
                  <a:pt x="2216085" y="1278685"/>
                  <a:pt x="2216773" y="1279098"/>
                  <a:pt x="2217341" y="1279657"/>
                </a:cubicBezTo>
                <a:cubicBezTo>
                  <a:pt x="2217911" y="1280217"/>
                  <a:pt x="2218375" y="1280924"/>
                  <a:pt x="2218733" y="1281779"/>
                </a:cubicBezTo>
                <a:cubicBezTo>
                  <a:pt x="2219093" y="1282632"/>
                  <a:pt x="2219272" y="1283678"/>
                  <a:pt x="2219272" y="1284916"/>
                </a:cubicBezTo>
                <a:lnTo>
                  <a:pt x="2219272" y="1390056"/>
                </a:lnTo>
                <a:cubicBezTo>
                  <a:pt x="2219272" y="1390528"/>
                  <a:pt x="2219151" y="1390940"/>
                  <a:pt x="2218908" y="1391294"/>
                </a:cubicBezTo>
                <a:cubicBezTo>
                  <a:pt x="2218666" y="1391647"/>
                  <a:pt x="2218242" y="1391927"/>
                  <a:pt x="2217634" y="1392132"/>
                </a:cubicBezTo>
                <a:cubicBezTo>
                  <a:pt x="2217027" y="1392339"/>
                  <a:pt x="2216253" y="1392516"/>
                  <a:pt x="2215313" y="1392663"/>
                </a:cubicBezTo>
                <a:cubicBezTo>
                  <a:pt x="2214373" y="1392810"/>
                  <a:pt x="2213143" y="1392884"/>
                  <a:pt x="2211627" y="1392884"/>
                </a:cubicBezTo>
                <a:cubicBezTo>
                  <a:pt x="2210231" y="1392884"/>
                  <a:pt x="2209033" y="1392810"/>
                  <a:pt x="2208030" y="1392663"/>
                </a:cubicBezTo>
                <a:cubicBezTo>
                  <a:pt x="2207029" y="1392516"/>
                  <a:pt x="2206240" y="1392339"/>
                  <a:pt x="2205664" y="1392132"/>
                </a:cubicBezTo>
                <a:cubicBezTo>
                  <a:pt x="2205087" y="1391927"/>
                  <a:pt x="2204677" y="1391647"/>
                  <a:pt x="2204435" y="1391294"/>
                </a:cubicBezTo>
                <a:cubicBezTo>
                  <a:pt x="2204192" y="1390940"/>
                  <a:pt x="2204070" y="1390528"/>
                  <a:pt x="2204070" y="1390056"/>
                </a:cubicBezTo>
                <a:lnTo>
                  <a:pt x="2204070" y="1290483"/>
                </a:lnTo>
                <a:lnTo>
                  <a:pt x="2203894" y="1290483"/>
                </a:lnTo>
                <a:lnTo>
                  <a:pt x="2163599" y="1390498"/>
                </a:lnTo>
                <a:cubicBezTo>
                  <a:pt x="2163422" y="1390911"/>
                  <a:pt x="2163171" y="1391264"/>
                  <a:pt x="2162849" y="1391558"/>
                </a:cubicBezTo>
                <a:cubicBezTo>
                  <a:pt x="2162524" y="1391853"/>
                  <a:pt x="2162053" y="1392103"/>
                  <a:pt x="2161433" y="1392309"/>
                </a:cubicBezTo>
                <a:cubicBezTo>
                  <a:pt x="2160816" y="1392516"/>
                  <a:pt x="2160080" y="1392663"/>
                  <a:pt x="2159225" y="1392752"/>
                </a:cubicBezTo>
                <a:cubicBezTo>
                  <a:pt x="2158370" y="1392840"/>
                  <a:pt x="2157355" y="1392884"/>
                  <a:pt x="2156176" y="1392884"/>
                </a:cubicBezTo>
                <a:cubicBezTo>
                  <a:pt x="2154939" y="1392884"/>
                  <a:pt x="2153879" y="1392825"/>
                  <a:pt x="2152995" y="1392707"/>
                </a:cubicBezTo>
                <a:cubicBezTo>
                  <a:pt x="2152112" y="1392589"/>
                  <a:pt x="2151374" y="1392427"/>
                  <a:pt x="2150787" y="1392221"/>
                </a:cubicBezTo>
                <a:cubicBezTo>
                  <a:pt x="2150197" y="1392015"/>
                  <a:pt x="2149740" y="1391764"/>
                  <a:pt x="2149418" y="1391470"/>
                </a:cubicBezTo>
                <a:cubicBezTo>
                  <a:pt x="2149092" y="1391175"/>
                  <a:pt x="2148872" y="1390852"/>
                  <a:pt x="2148753" y="1390498"/>
                </a:cubicBezTo>
                <a:lnTo>
                  <a:pt x="2110226" y="1290483"/>
                </a:lnTo>
                <a:lnTo>
                  <a:pt x="2110138" y="1290483"/>
                </a:lnTo>
                <a:lnTo>
                  <a:pt x="2110138" y="1390056"/>
                </a:lnTo>
                <a:cubicBezTo>
                  <a:pt x="2110138" y="1390528"/>
                  <a:pt x="2110017" y="1390940"/>
                  <a:pt x="2109774" y="1391294"/>
                </a:cubicBezTo>
                <a:cubicBezTo>
                  <a:pt x="2109532" y="1391647"/>
                  <a:pt x="2109106" y="1391927"/>
                  <a:pt x="2108499" y="1392132"/>
                </a:cubicBezTo>
                <a:cubicBezTo>
                  <a:pt x="2107893" y="1392339"/>
                  <a:pt x="2107104" y="1392516"/>
                  <a:pt x="2106134" y="1392663"/>
                </a:cubicBezTo>
                <a:cubicBezTo>
                  <a:pt x="2105163" y="1392810"/>
                  <a:pt x="2103918" y="1392884"/>
                  <a:pt x="2102403" y="1392884"/>
                </a:cubicBezTo>
                <a:cubicBezTo>
                  <a:pt x="2100946" y="1392884"/>
                  <a:pt x="2099732" y="1392810"/>
                  <a:pt x="2098762" y="1392663"/>
                </a:cubicBezTo>
                <a:cubicBezTo>
                  <a:pt x="2097791" y="1392516"/>
                  <a:pt x="2097019" y="1392339"/>
                  <a:pt x="2096441" y="1392132"/>
                </a:cubicBezTo>
                <a:cubicBezTo>
                  <a:pt x="2095865" y="1391927"/>
                  <a:pt x="2095471" y="1391647"/>
                  <a:pt x="2095259" y="1391294"/>
                </a:cubicBezTo>
                <a:cubicBezTo>
                  <a:pt x="2095046" y="1390940"/>
                  <a:pt x="2094940" y="1390528"/>
                  <a:pt x="2094940" y="1390056"/>
                </a:cubicBezTo>
                <a:lnTo>
                  <a:pt x="2094940" y="1284916"/>
                </a:lnTo>
                <a:cubicBezTo>
                  <a:pt x="2094940" y="1282441"/>
                  <a:pt x="2095597" y="1280674"/>
                  <a:pt x="2096913" y="1279614"/>
                </a:cubicBezTo>
                <a:cubicBezTo>
                  <a:pt x="2098229" y="1278553"/>
                  <a:pt x="2099695" y="1278023"/>
                  <a:pt x="2101310" y="1278023"/>
                </a:cubicBezTo>
                <a:close/>
                <a:moveTo>
                  <a:pt x="1634579" y="1278023"/>
                </a:moveTo>
                <a:lnTo>
                  <a:pt x="1643912" y="1278023"/>
                </a:lnTo>
                <a:cubicBezTo>
                  <a:pt x="1645826" y="1278023"/>
                  <a:pt x="1647515" y="1278199"/>
                  <a:pt x="1648951" y="1278553"/>
                </a:cubicBezTo>
                <a:cubicBezTo>
                  <a:pt x="1650388" y="1278906"/>
                  <a:pt x="1651644" y="1279466"/>
                  <a:pt x="1652720" y="1280232"/>
                </a:cubicBezTo>
                <a:cubicBezTo>
                  <a:pt x="1653797" y="1280998"/>
                  <a:pt x="1654694" y="1281970"/>
                  <a:pt x="1655412" y="1283148"/>
                </a:cubicBezTo>
                <a:cubicBezTo>
                  <a:pt x="1656130" y="1284326"/>
                  <a:pt x="1656758" y="1285711"/>
                  <a:pt x="1657296" y="1287301"/>
                </a:cubicBezTo>
                <a:lnTo>
                  <a:pt x="1689991" y="1370085"/>
                </a:lnTo>
                <a:lnTo>
                  <a:pt x="1690433" y="1370085"/>
                </a:lnTo>
                <a:lnTo>
                  <a:pt x="1724452" y="1287567"/>
                </a:lnTo>
                <a:cubicBezTo>
                  <a:pt x="1725111" y="1285798"/>
                  <a:pt x="1725829" y="1284297"/>
                  <a:pt x="1726607" y="1283060"/>
                </a:cubicBezTo>
                <a:cubicBezTo>
                  <a:pt x="1727386" y="1281822"/>
                  <a:pt x="1728239" y="1280835"/>
                  <a:pt x="1729166" y="1280099"/>
                </a:cubicBezTo>
                <a:cubicBezTo>
                  <a:pt x="1730095" y="1279363"/>
                  <a:pt x="1731126" y="1278833"/>
                  <a:pt x="1732264" y="1278509"/>
                </a:cubicBezTo>
                <a:cubicBezTo>
                  <a:pt x="1733400" y="1278184"/>
                  <a:pt x="1734717" y="1278023"/>
                  <a:pt x="1736213" y="1278023"/>
                </a:cubicBezTo>
                <a:lnTo>
                  <a:pt x="1745999" y="1278023"/>
                </a:lnTo>
                <a:cubicBezTo>
                  <a:pt x="1746898" y="1278023"/>
                  <a:pt x="1747750" y="1278157"/>
                  <a:pt x="1748558" y="1278421"/>
                </a:cubicBezTo>
                <a:cubicBezTo>
                  <a:pt x="1749366" y="1278685"/>
                  <a:pt x="1750055" y="1279098"/>
                  <a:pt x="1750623" y="1279657"/>
                </a:cubicBezTo>
                <a:cubicBezTo>
                  <a:pt x="1751191" y="1280217"/>
                  <a:pt x="1751655" y="1280924"/>
                  <a:pt x="1752014" y="1281779"/>
                </a:cubicBezTo>
                <a:cubicBezTo>
                  <a:pt x="1752373" y="1282632"/>
                  <a:pt x="1752553" y="1283678"/>
                  <a:pt x="1752553" y="1284916"/>
                </a:cubicBezTo>
                <a:lnTo>
                  <a:pt x="1752553" y="1390056"/>
                </a:lnTo>
                <a:cubicBezTo>
                  <a:pt x="1752553" y="1390528"/>
                  <a:pt x="1752432" y="1390940"/>
                  <a:pt x="1752189" y="1391294"/>
                </a:cubicBezTo>
                <a:cubicBezTo>
                  <a:pt x="1751947" y="1391647"/>
                  <a:pt x="1751522" y="1391927"/>
                  <a:pt x="1750915" y="1392132"/>
                </a:cubicBezTo>
                <a:cubicBezTo>
                  <a:pt x="1750308" y="1392339"/>
                  <a:pt x="1749534" y="1392516"/>
                  <a:pt x="1748594" y="1392663"/>
                </a:cubicBezTo>
                <a:cubicBezTo>
                  <a:pt x="1747654" y="1392810"/>
                  <a:pt x="1746425" y="1392884"/>
                  <a:pt x="1744908" y="1392884"/>
                </a:cubicBezTo>
                <a:cubicBezTo>
                  <a:pt x="1743512" y="1392884"/>
                  <a:pt x="1742314" y="1392810"/>
                  <a:pt x="1741314" y="1392663"/>
                </a:cubicBezTo>
                <a:cubicBezTo>
                  <a:pt x="1740312" y="1392516"/>
                  <a:pt x="1739523" y="1392339"/>
                  <a:pt x="1738947" y="1392132"/>
                </a:cubicBezTo>
                <a:cubicBezTo>
                  <a:pt x="1738370" y="1391927"/>
                  <a:pt x="1737960" y="1391647"/>
                  <a:pt x="1737718" y="1391294"/>
                </a:cubicBezTo>
                <a:cubicBezTo>
                  <a:pt x="1737475" y="1390940"/>
                  <a:pt x="1737354" y="1390528"/>
                  <a:pt x="1737354" y="1390056"/>
                </a:cubicBezTo>
                <a:lnTo>
                  <a:pt x="1737354" y="1290483"/>
                </a:lnTo>
                <a:lnTo>
                  <a:pt x="1737177" y="1290483"/>
                </a:lnTo>
                <a:lnTo>
                  <a:pt x="1696883" y="1390498"/>
                </a:lnTo>
                <a:cubicBezTo>
                  <a:pt x="1696707" y="1390911"/>
                  <a:pt x="1696457" y="1391264"/>
                  <a:pt x="1696132" y="1391558"/>
                </a:cubicBezTo>
                <a:cubicBezTo>
                  <a:pt x="1695808" y="1391853"/>
                  <a:pt x="1695337" y="1392103"/>
                  <a:pt x="1694718" y="1392309"/>
                </a:cubicBezTo>
                <a:cubicBezTo>
                  <a:pt x="1694101" y="1392516"/>
                  <a:pt x="1693363" y="1392663"/>
                  <a:pt x="1692509" y="1392752"/>
                </a:cubicBezTo>
                <a:cubicBezTo>
                  <a:pt x="1691656" y="1392840"/>
                  <a:pt x="1690640" y="1392884"/>
                  <a:pt x="1689461" y="1392884"/>
                </a:cubicBezTo>
                <a:cubicBezTo>
                  <a:pt x="1688224" y="1392884"/>
                  <a:pt x="1687163" y="1392825"/>
                  <a:pt x="1686280" y="1392707"/>
                </a:cubicBezTo>
                <a:cubicBezTo>
                  <a:pt x="1685397" y="1392589"/>
                  <a:pt x="1684660" y="1392427"/>
                  <a:pt x="1684071" y="1392221"/>
                </a:cubicBezTo>
                <a:cubicBezTo>
                  <a:pt x="1683481" y="1392015"/>
                  <a:pt x="1683025" y="1391764"/>
                  <a:pt x="1682701" y="1391470"/>
                </a:cubicBezTo>
                <a:cubicBezTo>
                  <a:pt x="1682377" y="1391175"/>
                  <a:pt x="1682156" y="1390852"/>
                  <a:pt x="1682038" y="1390498"/>
                </a:cubicBezTo>
                <a:lnTo>
                  <a:pt x="1643496" y="1290483"/>
                </a:lnTo>
                <a:lnTo>
                  <a:pt x="1643408" y="1290483"/>
                </a:lnTo>
                <a:lnTo>
                  <a:pt x="1643408" y="1390056"/>
                </a:lnTo>
                <a:cubicBezTo>
                  <a:pt x="1643408" y="1390528"/>
                  <a:pt x="1643287" y="1390940"/>
                  <a:pt x="1643044" y="1391294"/>
                </a:cubicBezTo>
                <a:cubicBezTo>
                  <a:pt x="1642802" y="1391647"/>
                  <a:pt x="1642377" y="1391927"/>
                  <a:pt x="1641770" y="1392132"/>
                </a:cubicBezTo>
                <a:cubicBezTo>
                  <a:pt x="1641163" y="1392339"/>
                  <a:pt x="1640373" y="1392516"/>
                  <a:pt x="1639403" y="1392663"/>
                </a:cubicBezTo>
                <a:cubicBezTo>
                  <a:pt x="1638433" y="1392810"/>
                  <a:pt x="1637188" y="1392884"/>
                  <a:pt x="1635671" y="1392884"/>
                </a:cubicBezTo>
                <a:cubicBezTo>
                  <a:pt x="1634215" y="1392884"/>
                  <a:pt x="1633002" y="1392810"/>
                  <a:pt x="1632031" y="1392663"/>
                </a:cubicBezTo>
                <a:cubicBezTo>
                  <a:pt x="1631060" y="1392516"/>
                  <a:pt x="1630287" y="1392339"/>
                  <a:pt x="1629710" y="1392132"/>
                </a:cubicBezTo>
                <a:cubicBezTo>
                  <a:pt x="1629133" y="1391927"/>
                  <a:pt x="1628739" y="1391647"/>
                  <a:pt x="1628527" y="1391294"/>
                </a:cubicBezTo>
                <a:cubicBezTo>
                  <a:pt x="1628315" y="1390940"/>
                  <a:pt x="1628209" y="1390528"/>
                  <a:pt x="1628209" y="1390056"/>
                </a:cubicBezTo>
                <a:lnTo>
                  <a:pt x="1628209" y="1284916"/>
                </a:lnTo>
                <a:cubicBezTo>
                  <a:pt x="1628209" y="1282441"/>
                  <a:pt x="1628866" y="1280674"/>
                  <a:pt x="1630182" y="1279614"/>
                </a:cubicBezTo>
                <a:cubicBezTo>
                  <a:pt x="1631498" y="1278553"/>
                  <a:pt x="1632964" y="1278023"/>
                  <a:pt x="1634579" y="1278023"/>
                </a:cubicBezTo>
                <a:close/>
                <a:moveTo>
                  <a:pt x="1158333" y="1278023"/>
                </a:moveTo>
                <a:lnTo>
                  <a:pt x="1167664" y="1278023"/>
                </a:lnTo>
                <a:cubicBezTo>
                  <a:pt x="1169578" y="1278023"/>
                  <a:pt x="1171254" y="1278199"/>
                  <a:pt x="1172688" y="1278553"/>
                </a:cubicBezTo>
                <a:cubicBezTo>
                  <a:pt x="1174124" y="1278906"/>
                  <a:pt x="1175381" y="1279466"/>
                  <a:pt x="1176457" y="1280232"/>
                </a:cubicBezTo>
                <a:cubicBezTo>
                  <a:pt x="1177534" y="1280998"/>
                  <a:pt x="1178431" y="1281970"/>
                  <a:pt x="1179149" y="1283148"/>
                </a:cubicBezTo>
                <a:cubicBezTo>
                  <a:pt x="1179868" y="1284326"/>
                  <a:pt x="1180495" y="1285711"/>
                  <a:pt x="1181034" y="1287301"/>
                </a:cubicBezTo>
                <a:lnTo>
                  <a:pt x="1213728" y="1370085"/>
                </a:lnTo>
                <a:lnTo>
                  <a:pt x="1214169" y="1370085"/>
                </a:lnTo>
                <a:lnTo>
                  <a:pt x="1248192" y="1287567"/>
                </a:lnTo>
                <a:cubicBezTo>
                  <a:pt x="1248850" y="1285798"/>
                  <a:pt x="1249569" y="1284297"/>
                  <a:pt x="1250347" y="1283060"/>
                </a:cubicBezTo>
                <a:cubicBezTo>
                  <a:pt x="1251125" y="1281822"/>
                  <a:pt x="1251978" y="1280835"/>
                  <a:pt x="1252906" y="1280099"/>
                </a:cubicBezTo>
                <a:cubicBezTo>
                  <a:pt x="1253834" y="1279363"/>
                  <a:pt x="1254866" y="1278833"/>
                  <a:pt x="1256004" y="1278509"/>
                </a:cubicBezTo>
                <a:cubicBezTo>
                  <a:pt x="1257140" y="1278184"/>
                  <a:pt x="1258457" y="1278023"/>
                  <a:pt x="1259954" y="1278023"/>
                </a:cubicBezTo>
                <a:lnTo>
                  <a:pt x="1269738" y="1278023"/>
                </a:lnTo>
                <a:cubicBezTo>
                  <a:pt x="1270638" y="1278023"/>
                  <a:pt x="1271490" y="1278157"/>
                  <a:pt x="1272298" y="1278421"/>
                </a:cubicBezTo>
                <a:cubicBezTo>
                  <a:pt x="1273106" y="1278685"/>
                  <a:pt x="1273795" y="1279098"/>
                  <a:pt x="1274362" y="1279657"/>
                </a:cubicBezTo>
                <a:cubicBezTo>
                  <a:pt x="1274932" y="1280217"/>
                  <a:pt x="1275397" y="1280924"/>
                  <a:pt x="1275755" y="1281779"/>
                </a:cubicBezTo>
                <a:cubicBezTo>
                  <a:pt x="1276114" y="1282632"/>
                  <a:pt x="1276294" y="1283678"/>
                  <a:pt x="1276294" y="1284916"/>
                </a:cubicBezTo>
                <a:lnTo>
                  <a:pt x="1276294" y="1390056"/>
                </a:lnTo>
                <a:cubicBezTo>
                  <a:pt x="1276294" y="1390528"/>
                  <a:pt x="1276172" y="1390940"/>
                  <a:pt x="1275929" y="1391294"/>
                </a:cubicBezTo>
                <a:cubicBezTo>
                  <a:pt x="1275687" y="1391647"/>
                  <a:pt x="1275263" y="1391927"/>
                  <a:pt x="1274655" y="1392132"/>
                </a:cubicBezTo>
                <a:cubicBezTo>
                  <a:pt x="1274048" y="1392339"/>
                  <a:pt x="1273274" y="1392516"/>
                  <a:pt x="1272333" y="1392663"/>
                </a:cubicBezTo>
                <a:cubicBezTo>
                  <a:pt x="1271393" y="1392810"/>
                  <a:pt x="1270164" y="1392884"/>
                  <a:pt x="1268649" y="1392884"/>
                </a:cubicBezTo>
                <a:cubicBezTo>
                  <a:pt x="1267253" y="1392884"/>
                  <a:pt x="1266056" y="1392810"/>
                  <a:pt x="1265053" y="1392663"/>
                </a:cubicBezTo>
                <a:cubicBezTo>
                  <a:pt x="1264052" y="1392516"/>
                  <a:pt x="1263264" y="1392339"/>
                  <a:pt x="1262687" y="1392132"/>
                </a:cubicBezTo>
                <a:cubicBezTo>
                  <a:pt x="1262110" y="1391927"/>
                  <a:pt x="1261701" y="1391647"/>
                  <a:pt x="1261458" y="1391294"/>
                </a:cubicBezTo>
                <a:cubicBezTo>
                  <a:pt x="1261216" y="1390940"/>
                  <a:pt x="1261095" y="1390528"/>
                  <a:pt x="1261095" y="1390056"/>
                </a:cubicBezTo>
                <a:lnTo>
                  <a:pt x="1261095" y="1290483"/>
                </a:lnTo>
                <a:lnTo>
                  <a:pt x="1260918" y="1290483"/>
                </a:lnTo>
                <a:lnTo>
                  <a:pt x="1220620" y="1390498"/>
                </a:lnTo>
                <a:cubicBezTo>
                  <a:pt x="1220445" y="1390911"/>
                  <a:pt x="1220193" y="1391264"/>
                  <a:pt x="1219869" y="1391558"/>
                </a:cubicBezTo>
                <a:cubicBezTo>
                  <a:pt x="1219545" y="1391853"/>
                  <a:pt x="1219073" y="1392103"/>
                  <a:pt x="1218455" y="1392309"/>
                </a:cubicBezTo>
                <a:cubicBezTo>
                  <a:pt x="1217837" y="1392516"/>
                  <a:pt x="1217100" y="1392663"/>
                  <a:pt x="1216246" y="1392752"/>
                </a:cubicBezTo>
                <a:cubicBezTo>
                  <a:pt x="1215392" y="1392840"/>
                  <a:pt x="1214375" y="1392884"/>
                  <a:pt x="1213197" y="1392884"/>
                </a:cubicBezTo>
                <a:cubicBezTo>
                  <a:pt x="1211960" y="1392884"/>
                  <a:pt x="1210900" y="1392825"/>
                  <a:pt x="1210016" y="1392707"/>
                </a:cubicBezTo>
                <a:cubicBezTo>
                  <a:pt x="1209132" y="1392589"/>
                  <a:pt x="1208396" y="1392427"/>
                  <a:pt x="1207807" y="1392221"/>
                </a:cubicBezTo>
                <a:cubicBezTo>
                  <a:pt x="1207218" y="1392015"/>
                  <a:pt x="1206761" y="1391764"/>
                  <a:pt x="1206438" y="1391470"/>
                </a:cubicBezTo>
                <a:cubicBezTo>
                  <a:pt x="1206113" y="1391175"/>
                  <a:pt x="1205892" y="1390852"/>
                  <a:pt x="1205775" y="1390498"/>
                </a:cubicBezTo>
                <a:lnTo>
                  <a:pt x="1167250" y="1290483"/>
                </a:lnTo>
                <a:lnTo>
                  <a:pt x="1167161" y="1290483"/>
                </a:lnTo>
                <a:lnTo>
                  <a:pt x="1167161" y="1390056"/>
                </a:lnTo>
                <a:cubicBezTo>
                  <a:pt x="1167161" y="1390528"/>
                  <a:pt x="1167040" y="1390940"/>
                  <a:pt x="1166796" y="1391294"/>
                </a:cubicBezTo>
                <a:cubicBezTo>
                  <a:pt x="1166554" y="1391647"/>
                  <a:pt x="1166130" y="1391927"/>
                  <a:pt x="1165523" y="1392132"/>
                </a:cubicBezTo>
                <a:cubicBezTo>
                  <a:pt x="1164916" y="1392339"/>
                  <a:pt x="1164127" y="1392516"/>
                  <a:pt x="1163156" y="1392663"/>
                </a:cubicBezTo>
                <a:cubicBezTo>
                  <a:pt x="1162186" y="1392810"/>
                  <a:pt x="1160942" y="1392884"/>
                  <a:pt x="1159425" y="1392884"/>
                </a:cubicBezTo>
                <a:cubicBezTo>
                  <a:pt x="1157969" y="1392884"/>
                  <a:pt x="1156755" y="1392810"/>
                  <a:pt x="1155785" y="1392663"/>
                </a:cubicBezTo>
                <a:cubicBezTo>
                  <a:pt x="1154814" y="1392516"/>
                  <a:pt x="1154041" y="1392339"/>
                  <a:pt x="1153464" y="1392132"/>
                </a:cubicBezTo>
                <a:cubicBezTo>
                  <a:pt x="1152887" y="1391927"/>
                  <a:pt x="1152493" y="1391647"/>
                  <a:pt x="1152281" y="1391294"/>
                </a:cubicBezTo>
                <a:cubicBezTo>
                  <a:pt x="1152069" y="1390940"/>
                  <a:pt x="1151963" y="1390528"/>
                  <a:pt x="1151963" y="1390056"/>
                </a:cubicBezTo>
                <a:lnTo>
                  <a:pt x="1151963" y="1284916"/>
                </a:lnTo>
                <a:cubicBezTo>
                  <a:pt x="1151963" y="1282441"/>
                  <a:pt x="1152620" y="1280674"/>
                  <a:pt x="1153936" y="1279614"/>
                </a:cubicBezTo>
                <a:cubicBezTo>
                  <a:pt x="1155252" y="1278553"/>
                  <a:pt x="1156717" y="1278023"/>
                  <a:pt x="1158333" y="1278023"/>
                </a:cubicBezTo>
                <a:close/>
                <a:moveTo>
                  <a:pt x="691632" y="1278023"/>
                </a:moveTo>
                <a:lnTo>
                  <a:pt x="700963" y="1278023"/>
                </a:lnTo>
                <a:cubicBezTo>
                  <a:pt x="702877" y="1278023"/>
                  <a:pt x="704552" y="1278199"/>
                  <a:pt x="705988" y="1278553"/>
                </a:cubicBezTo>
                <a:cubicBezTo>
                  <a:pt x="707424" y="1278906"/>
                  <a:pt x="708679" y="1279466"/>
                  <a:pt x="709757" y="1280232"/>
                </a:cubicBezTo>
                <a:cubicBezTo>
                  <a:pt x="710834" y="1280998"/>
                  <a:pt x="711731" y="1281970"/>
                  <a:pt x="712449" y="1283148"/>
                </a:cubicBezTo>
                <a:cubicBezTo>
                  <a:pt x="713167" y="1284326"/>
                  <a:pt x="713795" y="1285711"/>
                  <a:pt x="714332" y="1287301"/>
                </a:cubicBezTo>
                <a:lnTo>
                  <a:pt x="747014" y="1370085"/>
                </a:lnTo>
                <a:lnTo>
                  <a:pt x="747456" y="1370085"/>
                </a:lnTo>
                <a:lnTo>
                  <a:pt x="781476" y="1287567"/>
                </a:lnTo>
                <a:cubicBezTo>
                  <a:pt x="782134" y="1285798"/>
                  <a:pt x="782853" y="1284297"/>
                  <a:pt x="783630" y="1283060"/>
                </a:cubicBezTo>
                <a:cubicBezTo>
                  <a:pt x="784409" y="1281822"/>
                  <a:pt x="785262" y="1280835"/>
                  <a:pt x="786189" y="1280099"/>
                </a:cubicBezTo>
                <a:cubicBezTo>
                  <a:pt x="787118" y="1279363"/>
                  <a:pt x="788150" y="1278833"/>
                  <a:pt x="789286" y="1278509"/>
                </a:cubicBezTo>
                <a:cubicBezTo>
                  <a:pt x="790424" y="1278184"/>
                  <a:pt x="791740" y="1278023"/>
                  <a:pt x="793237" y="1278023"/>
                </a:cubicBezTo>
                <a:lnTo>
                  <a:pt x="803022" y="1278023"/>
                </a:lnTo>
                <a:cubicBezTo>
                  <a:pt x="803919" y="1278023"/>
                  <a:pt x="804771" y="1278157"/>
                  <a:pt x="805578" y="1278421"/>
                </a:cubicBezTo>
                <a:cubicBezTo>
                  <a:pt x="806387" y="1278685"/>
                  <a:pt x="807074" y="1279098"/>
                  <a:pt x="807643" y="1279657"/>
                </a:cubicBezTo>
                <a:cubicBezTo>
                  <a:pt x="808213" y="1280217"/>
                  <a:pt x="808677" y="1280924"/>
                  <a:pt x="809035" y="1281779"/>
                </a:cubicBezTo>
                <a:cubicBezTo>
                  <a:pt x="809394" y="1282632"/>
                  <a:pt x="809574" y="1283678"/>
                  <a:pt x="809574" y="1284916"/>
                </a:cubicBezTo>
                <a:lnTo>
                  <a:pt x="809574" y="1390056"/>
                </a:lnTo>
                <a:cubicBezTo>
                  <a:pt x="809574" y="1390528"/>
                  <a:pt x="809453" y="1390940"/>
                  <a:pt x="809209" y="1391294"/>
                </a:cubicBezTo>
                <a:cubicBezTo>
                  <a:pt x="808967" y="1391647"/>
                  <a:pt x="808542" y="1391927"/>
                  <a:pt x="807935" y="1392132"/>
                </a:cubicBezTo>
                <a:cubicBezTo>
                  <a:pt x="807329" y="1392339"/>
                  <a:pt x="806555" y="1392516"/>
                  <a:pt x="805615" y="1392663"/>
                </a:cubicBezTo>
                <a:cubicBezTo>
                  <a:pt x="804677" y="1392810"/>
                  <a:pt x="803447" y="1392884"/>
                  <a:pt x="801929" y="1392884"/>
                </a:cubicBezTo>
                <a:cubicBezTo>
                  <a:pt x="800535" y="1392884"/>
                  <a:pt x="799336" y="1392810"/>
                  <a:pt x="798335" y="1392663"/>
                </a:cubicBezTo>
                <a:cubicBezTo>
                  <a:pt x="797335" y="1392516"/>
                  <a:pt x="796547" y="1392339"/>
                  <a:pt x="795969" y="1392132"/>
                </a:cubicBezTo>
                <a:cubicBezTo>
                  <a:pt x="795393" y="1391927"/>
                  <a:pt x="794985" y="1391647"/>
                  <a:pt x="794741" y="1391294"/>
                </a:cubicBezTo>
                <a:cubicBezTo>
                  <a:pt x="794499" y="1390940"/>
                  <a:pt x="794377" y="1390528"/>
                  <a:pt x="794377" y="1390056"/>
                </a:cubicBezTo>
                <a:lnTo>
                  <a:pt x="794377" y="1290483"/>
                </a:lnTo>
                <a:lnTo>
                  <a:pt x="794201" y="1290483"/>
                </a:lnTo>
                <a:lnTo>
                  <a:pt x="753906" y="1390498"/>
                </a:lnTo>
                <a:cubicBezTo>
                  <a:pt x="753729" y="1390911"/>
                  <a:pt x="753479" y="1391264"/>
                  <a:pt x="753155" y="1391558"/>
                </a:cubicBezTo>
                <a:cubicBezTo>
                  <a:pt x="752831" y="1391853"/>
                  <a:pt x="752360" y="1392103"/>
                  <a:pt x="751741" y="1392309"/>
                </a:cubicBezTo>
                <a:cubicBezTo>
                  <a:pt x="751123" y="1392516"/>
                  <a:pt x="750386" y="1392663"/>
                  <a:pt x="749532" y="1392752"/>
                </a:cubicBezTo>
                <a:cubicBezTo>
                  <a:pt x="748681" y="1392840"/>
                  <a:pt x="747663" y="1392884"/>
                  <a:pt x="746487" y="1392884"/>
                </a:cubicBezTo>
                <a:cubicBezTo>
                  <a:pt x="745252" y="1392884"/>
                  <a:pt x="744194" y="1392825"/>
                  <a:pt x="743311" y="1392707"/>
                </a:cubicBezTo>
                <a:cubicBezTo>
                  <a:pt x="742428" y="1392589"/>
                  <a:pt x="741692" y="1392427"/>
                  <a:pt x="741103" y="1392221"/>
                </a:cubicBezTo>
                <a:cubicBezTo>
                  <a:pt x="740512" y="1392015"/>
                  <a:pt x="740056" y="1391764"/>
                  <a:pt x="739732" y="1391470"/>
                </a:cubicBezTo>
                <a:cubicBezTo>
                  <a:pt x="739410" y="1391175"/>
                  <a:pt x="739187" y="1390852"/>
                  <a:pt x="739070" y="1390498"/>
                </a:cubicBezTo>
                <a:lnTo>
                  <a:pt x="700547" y="1290483"/>
                </a:lnTo>
                <a:lnTo>
                  <a:pt x="700460" y="1290483"/>
                </a:lnTo>
                <a:lnTo>
                  <a:pt x="700460" y="1390056"/>
                </a:lnTo>
                <a:cubicBezTo>
                  <a:pt x="700460" y="1390528"/>
                  <a:pt x="700339" y="1390940"/>
                  <a:pt x="700096" y="1391294"/>
                </a:cubicBezTo>
                <a:cubicBezTo>
                  <a:pt x="699853" y="1391647"/>
                  <a:pt x="699428" y="1391927"/>
                  <a:pt x="698821" y="1392132"/>
                </a:cubicBezTo>
                <a:cubicBezTo>
                  <a:pt x="698214" y="1392339"/>
                  <a:pt x="697424" y="1392516"/>
                  <a:pt x="696454" y="1392663"/>
                </a:cubicBezTo>
                <a:cubicBezTo>
                  <a:pt x="695483" y="1392810"/>
                  <a:pt x="694240" y="1392884"/>
                  <a:pt x="692724" y="1392884"/>
                </a:cubicBezTo>
                <a:cubicBezTo>
                  <a:pt x="691268" y="1392884"/>
                  <a:pt x="690053" y="1392810"/>
                  <a:pt x="689084" y="1392663"/>
                </a:cubicBezTo>
                <a:cubicBezTo>
                  <a:pt x="688113" y="1392516"/>
                  <a:pt x="687339" y="1392339"/>
                  <a:pt x="686763" y="1392132"/>
                </a:cubicBezTo>
                <a:cubicBezTo>
                  <a:pt x="686186" y="1391927"/>
                  <a:pt x="685790" y="1391647"/>
                  <a:pt x="685579" y="1391294"/>
                </a:cubicBezTo>
                <a:cubicBezTo>
                  <a:pt x="685366" y="1390940"/>
                  <a:pt x="685261" y="1390528"/>
                  <a:pt x="685261" y="1390056"/>
                </a:cubicBezTo>
                <a:lnTo>
                  <a:pt x="685261" y="1284916"/>
                </a:lnTo>
                <a:cubicBezTo>
                  <a:pt x="685261" y="1282441"/>
                  <a:pt x="685919" y="1280674"/>
                  <a:pt x="687234" y="1279614"/>
                </a:cubicBezTo>
                <a:cubicBezTo>
                  <a:pt x="688551" y="1278553"/>
                  <a:pt x="690015" y="1278023"/>
                  <a:pt x="691632" y="1278023"/>
                </a:cubicBezTo>
                <a:close/>
                <a:moveTo>
                  <a:pt x="215351" y="1278023"/>
                </a:moveTo>
                <a:lnTo>
                  <a:pt x="224684" y="1278023"/>
                </a:lnTo>
                <a:cubicBezTo>
                  <a:pt x="226597" y="1278023"/>
                  <a:pt x="228272" y="1278199"/>
                  <a:pt x="229708" y="1278553"/>
                </a:cubicBezTo>
                <a:cubicBezTo>
                  <a:pt x="231144" y="1278906"/>
                  <a:pt x="232400" y="1279466"/>
                  <a:pt x="233477" y="1280232"/>
                </a:cubicBezTo>
                <a:cubicBezTo>
                  <a:pt x="234553" y="1280998"/>
                  <a:pt x="235451" y="1281970"/>
                  <a:pt x="236169" y="1283148"/>
                </a:cubicBezTo>
                <a:cubicBezTo>
                  <a:pt x="236887" y="1284326"/>
                  <a:pt x="237515" y="1285711"/>
                  <a:pt x="238053" y="1287301"/>
                </a:cubicBezTo>
                <a:lnTo>
                  <a:pt x="270748" y="1370085"/>
                </a:lnTo>
                <a:lnTo>
                  <a:pt x="271190" y="1370085"/>
                </a:lnTo>
                <a:lnTo>
                  <a:pt x="305211" y="1287567"/>
                </a:lnTo>
                <a:cubicBezTo>
                  <a:pt x="305869" y="1285798"/>
                  <a:pt x="306587" y="1284297"/>
                  <a:pt x="307365" y="1283060"/>
                </a:cubicBezTo>
                <a:cubicBezTo>
                  <a:pt x="308144" y="1281822"/>
                  <a:pt x="308997" y="1280835"/>
                  <a:pt x="309925" y="1280099"/>
                </a:cubicBezTo>
                <a:cubicBezTo>
                  <a:pt x="310852" y="1279363"/>
                  <a:pt x="311885" y="1278833"/>
                  <a:pt x="313022" y="1278509"/>
                </a:cubicBezTo>
                <a:cubicBezTo>
                  <a:pt x="314158" y="1278184"/>
                  <a:pt x="315475" y="1278023"/>
                  <a:pt x="316972" y="1278023"/>
                </a:cubicBezTo>
                <a:lnTo>
                  <a:pt x="326757" y="1278023"/>
                </a:lnTo>
                <a:cubicBezTo>
                  <a:pt x="327656" y="1278023"/>
                  <a:pt x="328509" y="1278157"/>
                  <a:pt x="329316" y="1278421"/>
                </a:cubicBezTo>
                <a:cubicBezTo>
                  <a:pt x="330124" y="1278685"/>
                  <a:pt x="330812" y="1279098"/>
                  <a:pt x="331381" y="1279657"/>
                </a:cubicBezTo>
                <a:cubicBezTo>
                  <a:pt x="331950" y="1280217"/>
                  <a:pt x="332414" y="1280924"/>
                  <a:pt x="332773" y="1281779"/>
                </a:cubicBezTo>
                <a:cubicBezTo>
                  <a:pt x="333132" y="1282632"/>
                  <a:pt x="333311" y="1283678"/>
                  <a:pt x="333311" y="1284916"/>
                </a:cubicBezTo>
                <a:lnTo>
                  <a:pt x="333311" y="1390056"/>
                </a:lnTo>
                <a:cubicBezTo>
                  <a:pt x="333311" y="1390528"/>
                  <a:pt x="333190" y="1390940"/>
                  <a:pt x="332948" y="1391294"/>
                </a:cubicBezTo>
                <a:cubicBezTo>
                  <a:pt x="332705" y="1391647"/>
                  <a:pt x="332280" y="1391927"/>
                  <a:pt x="331673" y="1392132"/>
                </a:cubicBezTo>
                <a:cubicBezTo>
                  <a:pt x="331066" y="1392339"/>
                  <a:pt x="330293" y="1392516"/>
                  <a:pt x="329352" y="1392663"/>
                </a:cubicBezTo>
                <a:cubicBezTo>
                  <a:pt x="328412" y="1392810"/>
                  <a:pt x="327183" y="1392884"/>
                  <a:pt x="325666" y="1392884"/>
                </a:cubicBezTo>
                <a:cubicBezTo>
                  <a:pt x="324271" y="1392884"/>
                  <a:pt x="323073" y="1392810"/>
                  <a:pt x="322072" y="1392663"/>
                </a:cubicBezTo>
                <a:cubicBezTo>
                  <a:pt x="321071" y="1392516"/>
                  <a:pt x="320282" y="1392339"/>
                  <a:pt x="319705" y="1392132"/>
                </a:cubicBezTo>
                <a:cubicBezTo>
                  <a:pt x="319128" y="1391927"/>
                  <a:pt x="318719" y="1391647"/>
                  <a:pt x="318476" y="1391294"/>
                </a:cubicBezTo>
                <a:cubicBezTo>
                  <a:pt x="318234" y="1390940"/>
                  <a:pt x="318112" y="1390528"/>
                  <a:pt x="318112" y="1390056"/>
                </a:cubicBezTo>
                <a:lnTo>
                  <a:pt x="318112" y="1290483"/>
                </a:lnTo>
                <a:lnTo>
                  <a:pt x="317936" y="1290483"/>
                </a:lnTo>
                <a:lnTo>
                  <a:pt x="277641" y="1390498"/>
                </a:lnTo>
                <a:cubicBezTo>
                  <a:pt x="277464" y="1390911"/>
                  <a:pt x="277214" y="1391264"/>
                  <a:pt x="276890" y="1391558"/>
                </a:cubicBezTo>
                <a:cubicBezTo>
                  <a:pt x="276566" y="1391853"/>
                  <a:pt x="276094" y="1392103"/>
                  <a:pt x="275476" y="1392309"/>
                </a:cubicBezTo>
                <a:cubicBezTo>
                  <a:pt x="274857" y="1392516"/>
                  <a:pt x="274121" y="1392663"/>
                  <a:pt x="273267" y="1392752"/>
                </a:cubicBezTo>
                <a:cubicBezTo>
                  <a:pt x="272412" y="1392840"/>
                  <a:pt x="271396" y="1392884"/>
                  <a:pt x="270218" y="1392884"/>
                </a:cubicBezTo>
                <a:cubicBezTo>
                  <a:pt x="268981" y="1392884"/>
                  <a:pt x="267920" y="1392825"/>
                  <a:pt x="267037" y="1392707"/>
                </a:cubicBezTo>
                <a:cubicBezTo>
                  <a:pt x="266153" y="1392589"/>
                  <a:pt x="265417" y="1392427"/>
                  <a:pt x="264828" y="1392221"/>
                </a:cubicBezTo>
                <a:cubicBezTo>
                  <a:pt x="264239" y="1392015"/>
                  <a:pt x="263782" y="1391764"/>
                  <a:pt x="263458" y="1391470"/>
                </a:cubicBezTo>
                <a:cubicBezTo>
                  <a:pt x="263134" y="1391175"/>
                  <a:pt x="262913" y="1390852"/>
                  <a:pt x="262795" y="1390498"/>
                </a:cubicBezTo>
                <a:lnTo>
                  <a:pt x="224268" y="1290483"/>
                </a:lnTo>
                <a:lnTo>
                  <a:pt x="224180" y="1290483"/>
                </a:lnTo>
                <a:lnTo>
                  <a:pt x="224180" y="1390056"/>
                </a:lnTo>
                <a:cubicBezTo>
                  <a:pt x="224180" y="1390528"/>
                  <a:pt x="224059" y="1390940"/>
                  <a:pt x="223816" y="1391294"/>
                </a:cubicBezTo>
                <a:cubicBezTo>
                  <a:pt x="223573" y="1391647"/>
                  <a:pt x="223149" y="1391927"/>
                  <a:pt x="222542" y="1392132"/>
                </a:cubicBezTo>
                <a:cubicBezTo>
                  <a:pt x="221934" y="1392339"/>
                  <a:pt x="221145" y="1392516"/>
                  <a:pt x="220175" y="1392663"/>
                </a:cubicBezTo>
                <a:cubicBezTo>
                  <a:pt x="219204" y="1392810"/>
                  <a:pt x="217960" y="1392884"/>
                  <a:pt x="216444" y="1392884"/>
                </a:cubicBezTo>
                <a:cubicBezTo>
                  <a:pt x="214987" y="1392884"/>
                  <a:pt x="213774" y="1392810"/>
                  <a:pt x="212803" y="1392663"/>
                </a:cubicBezTo>
                <a:cubicBezTo>
                  <a:pt x="211833" y="1392516"/>
                  <a:pt x="211059" y="1392339"/>
                  <a:pt x="210482" y="1392132"/>
                </a:cubicBezTo>
                <a:cubicBezTo>
                  <a:pt x="209906" y="1391927"/>
                  <a:pt x="209511" y="1391647"/>
                  <a:pt x="209299" y="1391294"/>
                </a:cubicBezTo>
                <a:cubicBezTo>
                  <a:pt x="209087" y="1390940"/>
                  <a:pt x="208981" y="1390528"/>
                  <a:pt x="208981" y="1390056"/>
                </a:cubicBezTo>
                <a:lnTo>
                  <a:pt x="208981" y="1284916"/>
                </a:lnTo>
                <a:cubicBezTo>
                  <a:pt x="208981" y="1282441"/>
                  <a:pt x="209639" y="1280674"/>
                  <a:pt x="210954" y="1279614"/>
                </a:cubicBezTo>
                <a:cubicBezTo>
                  <a:pt x="212270" y="1278553"/>
                  <a:pt x="213736" y="1278023"/>
                  <a:pt x="215351" y="1278023"/>
                </a:cubicBezTo>
                <a:close/>
                <a:moveTo>
                  <a:pt x="8388985" y="1277493"/>
                </a:moveTo>
                <a:cubicBezTo>
                  <a:pt x="8390459" y="1277493"/>
                  <a:pt x="8391681" y="1277566"/>
                  <a:pt x="8392653" y="1277713"/>
                </a:cubicBezTo>
                <a:cubicBezTo>
                  <a:pt x="8393625" y="1277861"/>
                  <a:pt x="8394405" y="1278038"/>
                  <a:pt x="8394994" y="1278243"/>
                </a:cubicBezTo>
                <a:cubicBezTo>
                  <a:pt x="8395584" y="1278450"/>
                  <a:pt x="8395996" y="1278730"/>
                  <a:pt x="8396231" y="1279083"/>
                </a:cubicBezTo>
                <a:cubicBezTo>
                  <a:pt x="8396467" y="1279436"/>
                  <a:pt x="8396585" y="1279849"/>
                  <a:pt x="8396585" y="1280320"/>
                </a:cubicBezTo>
                <a:lnTo>
                  <a:pt x="8396585" y="1326094"/>
                </a:lnTo>
                <a:lnTo>
                  <a:pt x="8448633" y="1326094"/>
                </a:lnTo>
                <a:lnTo>
                  <a:pt x="8448633" y="1280320"/>
                </a:lnTo>
                <a:cubicBezTo>
                  <a:pt x="8448633" y="1279849"/>
                  <a:pt x="8448751" y="1279436"/>
                  <a:pt x="8448986" y="1279083"/>
                </a:cubicBezTo>
                <a:cubicBezTo>
                  <a:pt x="8449222" y="1278730"/>
                  <a:pt x="8449635" y="1278450"/>
                  <a:pt x="8450223" y="1278243"/>
                </a:cubicBezTo>
                <a:cubicBezTo>
                  <a:pt x="8450813" y="1278038"/>
                  <a:pt x="8451579" y="1277861"/>
                  <a:pt x="8452521" y="1277713"/>
                </a:cubicBezTo>
                <a:cubicBezTo>
                  <a:pt x="8453464" y="1277566"/>
                  <a:pt x="8454701" y="1277493"/>
                  <a:pt x="8456232" y="1277493"/>
                </a:cubicBezTo>
                <a:cubicBezTo>
                  <a:pt x="8457646" y="1277493"/>
                  <a:pt x="8458839" y="1277566"/>
                  <a:pt x="8459811" y="1277713"/>
                </a:cubicBezTo>
                <a:cubicBezTo>
                  <a:pt x="8460783" y="1277861"/>
                  <a:pt x="8461564" y="1278038"/>
                  <a:pt x="8462153" y="1278243"/>
                </a:cubicBezTo>
                <a:cubicBezTo>
                  <a:pt x="8462743" y="1278450"/>
                  <a:pt x="8463155" y="1278730"/>
                  <a:pt x="8463390" y="1279083"/>
                </a:cubicBezTo>
                <a:cubicBezTo>
                  <a:pt x="8463626" y="1279436"/>
                  <a:pt x="8463744" y="1279849"/>
                  <a:pt x="8463744" y="1280320"/>
                </a:cubicBezTo>
                <a:lnTo>
                  <a:pt x="8463744" y="1390056"/>
                </a:lnTo>
                <a:cubicBezTo>
                  <a:pt x="8463744" y="1390528"/>
                  <a:pt x="8463626" y="1390940"/>
                  <a:pt x="8463390" y="1391294"/>
                </a:cubicBezTo>
                <a:cubicBezTo>
                  <a:pt x="8463155" y="1391647"/>
                  <a:pt x="8462743" y="1391927"/>
                  <a:pt x="8462153" y="1392132"/>
                </a:cubicBezTo>
                <a:cubicBezTo>
                  <a:pt x="8461564" y="1392339"/>
                  <a:pt x="8460783" y="1392516"/>
                  <a:pt x="8459811" y="1392663"/>
                </a:cubicBezTo>
                <a:cubicBezTo>
                  <a:pt x="8458839" y="1392810"/>
                  <a:pt x="8457646" y="1392884"/>
                  <a:pt x="8456232" y="1392884"/>
                </a:cubicBezTo>
                <a:cubicBezTo>
                  <a:pt x="8454701" y="1392884"/>
                  <a:pt x="8453464" y="1392810"/>
                  <a:pt x="8452521" y="1392663"/>
                </a:cubicBezTo>
                <a:cubicBezTo>
                  <a:pt x="8451579" y="1392516"/>
                  <a:pt x="8450813" y="1392339"/>
                  <a:pt x="8450223" y="1392132"/>
                </a:cubicBezTo>
                <a:cubicBezTo>
                  <a:pt x="8449635" y="1391927"/>
                  <a:pt x="8449222" y="1391647"/>
                  <a:pt x="8448986" y="1391294"/>
                </a:cubicBezTo>
                <a:cubicBezTo>
                  <a:pt x="8448751" y="1390940"/>
                  <a:pt x="8448633" y="1390528"/>
                  <a:pt x="8448633" y="1390056"/>
                </a:cubicBezTo>
                <a:lnTo>
                  <a:pt x="8448633" y="1339349"/>
                </a:lnTo>
                <a:lnTo>
                  <a:pt x="8396585" y="1339349"/>
                </a:lnTo>
                <a:lnTo>
                  <a:pt x="8396585" y="1390056"/>
                </a:lnTo>
                <a:cubicBezTo>
                  <a:pt x="8396585" y="1390528"/>
                  <a:pt x="8396467" y="1390940"/>
                  <a:pt x="8396231" y="1391294"/>
                </a:cubicBezTo>
                <a:cubicBezTo>
                  <a:pt x="8395996" y="1391647"/>
                  <a:pt x="8395584" y="1391927"/>
                  <a:pt x="8394994" y="1392132"/>
                </a:cubicBezTo>
                <a:cubicBezTo>
                  <a:pt x="8394405" y="1392339"/>
                  <a:pt x="8393625" y="1392516"/>
                  <a:pt x="8392653" y="1392663"/>
                </a:cubicBezTo>
                <a:cubicBezTo>
                  <a:pt x="8391681" y="1392810"/>
                  <a:pt x="8390459" y="1392884"/>
                  <a:pt x="8388985" y="1392884"/>
                </a:cubicBezTo>
                <a:cubicBezTo>
                  <a:pt x="8387572" y="1392884"/>
                  <a:pt x="8386364" y="1392810"/>
                  <a:pt x="8385362" y="1392663"/>
                </a:cubicBezTo>
                <a:cubicBezTo>
                  <a:pt x="8384361" y="1392516"/>
                  <a:pt x="8383566" y="1392339"/>
                  <a:pt x="8382976" y="1392132"/>
                </a:cubicBezTo>
                <a:cubicBezTo>
                  <a:pt x="8382388" y="1391927"/>
                  <a:pt x="8381975" y="1391647"/>
                  <a:pt x="8381739" y="1391294"/>
                </a:cubicBezTo>
                <a:cubicBezTo>
                  <a:pt x="8381504" y="1390940"/>
                  <a:pt x="8381386" y="1390528"/>
                  <a:pt x="8381386" y="1390056"/>
                </a:cubicBezTo>
                <a:lnTo>
                  <a:pt x="8381386" y="1280320"/>
                </a:lnTo>
                <a:cubicBezTo>
                  <a:pt x="8381386" y="1279849"/>
                  <a:pt x="8381504" y="1279436"/>
                  <a:pt x="8381739" y="1279083"/>
                </a:cubicBezTo>
                <a:cubicBezTo>
                  <a:pt x="8381975" y="1278730"/>
                  <a:pt x="8382388" y="1278450"/>
                  <a:pt x="8382976" y="1278243"/>
                </a:cubicBezTo>
                <a:cubicBezTo>
                  <a:pt x="8383566" y="1278038"/>
                  <a:pt x="8384361" y="1277861"/>
                  <a:pt x="8385362" y="1277713"/>
                </a:cubicBezTo>
                <a:cubicBezTo>
                  <a:pt x="8386364" y="1277566"/>
                  <a:pt x="8387572" y="1277493"/>
                  <a:pt x="8388985" y="1277493"/>
                </a:cubicBezTo>
                <a:close/>
                <a:moveTo>
                  <a:pt x="8138401" y="1277493"/>
                </a:moveTo>
                <a:cubicBezTo>
                  <a:pt x="8140168" y="1277493"/>
                  <a:pt x="8141597" y="1277551"/>
                  <a:pt x="8142686" y="1277670"/>
                </a:cubicBezTo>
                <a:cubicBezTo>
                  <a:pt x="8143777" y="1277786"/>
                  <a:pt x="8144646" y="1277949"/>
                  <a:pt x="8145293" y="1278157"/>
                </a:cubicBezTo>
                <a:cubicBezTo>
                  <a:pt x="8145941" y="1278361"/>
                  <a:pt x="8146428" y="1278657"/>
                  <a:pt x="8146751" y="1279039"/>
                </a:cubicBezTo>
                <a:cubicBezTo>
                  <a:pt x="8147076" y="1279422"/>
                  <a:pt x="8147385" y="1279908"/>
                  <a:pt x="8147679" y="1280497"/>
                </a:cubicBezTo>
                <a:lnTo>
                  <a:pt x="8163497" y="1313370"/>
                </a:lnTo>
                <a:cubicBezTo>
                  <a:pt x="8164965" y="1316492"/>
                  <a:pt x="8166432" y="1319761"/>
                  <a:pt x="8167895" y="1323178"/>
                </a:cubicBezTo>
                <a:cubicBezTo>
                  <a:pt x="8169359" y="1326595"/>
                  <a:pt x="8170853" y="1330041"/>
                  <a:pt x="8172377" y="1333517"/>
                </a:cubicBezTo>
                <a:lnTo>
                  <a:pt x="8172552" y="1333517"/>
                </a:lnTo>
                <a:cubicBezTo>
                  <a:pt x="8173899" y="1330159"/>
                  <a:pt x="8175289" y="1326817"/>
                  <a:pt x="8176724" y="1323488"/>
                </a:cubicBezTo>
                <a:cubicBezTo>
                  <a:pt x="8178159" y="1320160"/>
                  <a:pt x="8179612" y="1316875"/>
                  <a:pt x="8181082" y="1313634"/>
                </a:cubicBezTo>
                <a:lnTo>
                  <a:pt x="8196988" y="1280585"/>
                </a:lnTo>
                <a:cubicBezTo>
                  <a:pt x="8197165" y="1279996"/>
                  <a:pt x="8197415" y="1279496"/>
                  <a:pt x="8197739" y="1279083"/>
                </a:cubicBezTo>
                <a:cubicBezTo>
                  <a:pt x="8198063" y="1278671"/>
                  <a:pt x="8198505" y="1278361"/>
                  <a:pt x="8199064" y="1278157"/>
                </a:cubicBezTo>
                <a:cubicBezTo>
                  <a:pt x="8199624" y="1277949"/>
                  <a:pt x="8200405" y="1277786"/>
                  <a:pt x="8201406" y="1277670"/>
                </a:cubicBezTo>
                <a:cubicBezTo>
                  <a:pt x="8202408" y="1277551"/>
                  <a:pt x="8203675" y="1277493"/>
                  <a:pt x="8205206" y="1277493"/>
                </a:cubicBezTo>
                <a:cubicBezTo>
                  <a:pt x="8207327" y="1277493"/>
                  <a:pt x="8208991" y="1277566"/>
                  <a:pt x="8210199" y="1277713"/>
                </a:cubicBezTo>
                <a:cubicBezTo>
                  <a:pt x="8211407" y="1277861"/>
                  <a:pt x="8212246" y="1278141"/>
                  <a:pt x="8212717" y="1278553"/>
                </a:cubicBezTo>
                <a:cubicBezTo>
                  <a:pt x="8213189" y="1278965"/>
                  <a:pt x="8213351" y="1279555"/>
                  <a:pt x="8213203" y="1280320"/>
                </a:cubicBezTo>
                <a:cubicBezTo>
                  <a:pt x="8213056" y="1281086"/>
                  <a:pt x="8212658" y="1282118"/>
                  <a:pt x="8212010" y="1283413"/>
                </a:cubicBezTo>
                <a:lnTo>
                  <a:pt x="8179668" y="1347920"/>
                </a:lnTo>
                <a:lnTo>
                  <a:pt x="8179668" y="1390056"/>
                </a:lnTo>
                <a:cubicBezTo>
                  <a:pt x="8179668" y="1390528"/>
                  <a:pt x="8179551" y="1390940"/>
                  <a:pt x="8179317" y="1391294"/>
                </a:cubicBezTo>
                <a:cubicBezTo>
                  <a:pt x="8179082" y="1391647"/>
                  <a:pt x="8178673" y="1391927"/>
                  <a:pt x="8178087" y="1392132"/>
                </a:cubicBezTo>
                <a:cubicBezTo>
                  <a:pt x="8177501" y="1392339"/>
                  <a:pt x="8176710" y="1392516"/>
                  <a:pt x="8175715" y="1392663"/>
                </a:cubicBezTo>
                <a:cubicBezTo>
                  <a:pt x="8174719" y="1392810"/>
                  <a:pt x="8173518" y="1392884"/>
                  <a:pt x="8172113" y="1392884"/>
                </a:cubicBezTo>
                <a:cubicBezTo>
                  <a:pt x="8170648" y="1392884"/>
                  <a:pt x="8169433" y="1392810"/>
                  <a:pt x="8168466" y="1392663"/>
                </a:cubicBezTo>
                <a:cubicBezTo>
                  <a:pt x="8167500" y="1392516"/>
                  <a:pt x="8166709" y="1392339"/>
                  <a:pt x="8166094" y="1392132"/>
                </a:cubicBezTo>
                <a:cubicBezTo>
                  <a:pt x="8165479" y="1391927"/>
                  <a:pt x="8165055" y="1391647"/>
                  <a:pt x="8164821" y="1391294"/>
                </a:cubicBezTo>
                <a:cubicBezTo>
                  <a:pt x="8164586" y="1390940"/>
                  <a:pt x="8164469" y="1390528"/>
                  <a:pt x="8164469" y="1390056"/>
                </a:cubicBezTo>
                <a:lnTo>
                  <a:pt x="8164469" y="1347920"/>
                </a:lnTo>
                <a:lnTo>
                  <a:pt x="8132127" y="1283413"/>
                </a:lnTo>
                <a:cubicBezTo>
                  <a:pt x="8131479" y="1282058"/>
                  <a:pt x="8131081" y="1280998"/>
                  <a:pt x="8130934" y="1280232"/>
                </a:cubicBezTo>
                <a:cubicBezTo>
                  <a:pt x="8130787" y="1279466"/>
                  <a:pt x="8130934" y="1278877"/>
                  <a:pt x="8131376" y="1278464"/>
                </a:cubicBezTo>
                <a:cubicBezTo>
                  <a:pt x="8131817" y="1278052"/>
                  <a:pt x="8132613" y="1277786"/>
                  <a:pt x="8133761" y="1277670"/>
                </a:cubicBezTo>
                <a:cubicBezTo>
                  <a:pt x="8134910" y="1277551"/>
                  <a:pt x="8136457" y="1277493"/>
                  <a:pt x="8138401" y="1277493"/>
                </a:cubicBezTo>
                <a:close/>
                <a:moveTo>
                  <a:pt x="7912736" y="1277493"/>
                </a:moveTo>
                <a:cubicBezTo>
                  <a:pt x="7914209" y="1277493"/>
                  <a:pt x="7915431" y="1277566"/>
                  <a:pt x="7916403" y="1277713"/>
                </a:cubicBezTo>
                <a:cubicBezTo>
                  <a:pt x="7917375" y="1277861"/>
                  <a:pt x="7918156" y="1278038"/>
                  <a:pt x="7918745" y="1278243"/>
                </a:cubicBezTo>
                <a:cubicBezTo>
                  <a:pt x="7919334" y="1278450"/>
                  <a:pt x="7919746" y="1278730"/>
                  <a:pt x="7919982" y="1279083"/>
                </a:cubicBezTo>
                <a:cubicBezTo>
                  <a:pt x="7920218" y="1279436"/>
                  <a:pt x="7920335" y="1279849"/>
                  <a:pt x="7920335" y="1280320"/>
                </a:cubicBezTo>
                <a:lnTo>
                  <a:pt x="7920335" y="1326094"/>
                </a:lnTo>
                <a:lnTo>
                  <a:pt x="7972383" y="1326094"/>
                </a:lnTo>
                <a:lnTo>
                  <a:pt x="7972383" y="1280320"/>
                </a:lnTo>
                <a:cubicBezTo>
                  <a:pt x="7972383" y="1279849"/>
                  <a:pt x="7972501" y="1279436"/>
                  <a:pt x="7972736" y="1279083"/>
                </a:cubicBezTo>
                <a:cubicBezTo>
                  <a:pt x="7972972" y="1278730"/>
                  <a:pt x="7973385" y="1278450"/>
                  <a:pt x="7973973" y="1278243"/>
                </a:cubicBezTo>
                <a:cubicBezTo>
                  <a:pt x="7974563" y="1278038"/>
                  <a:pt x="7975329" y="1277861"/>
                  <a:pt x="7976271" y="1277713"/>
                </a:cubicBezTo>
                <a:cubicBezTo>
                  <a:pt x="7977214" y="1277566"/>
                  <a:pt x="7978451" y="1277493"/>
                  <a:pt x="7979982" y="1277493"/>
                </a:cubicBezTo>
                <a:cubicBezTo>
                  <a:pt x="7981396" y="1277493"/>
                  <a:pt x="7982589" y="1277566"/>
                  <a:pt x="7983561" y="1277713"/>
                </a:cubicBezTo>
                <a:cubicBezTo>
                  <a:pt x="7984533" y="1277861"/>
                  <a:pt x="7985314" y="1278038"/>
                  <a:pt x="7985903" y="1278243"/>
                </a:cubicBezTo>
                <a:cubicBezTo>
                  <a:pt x="7986493" y="1278450"/>
                  <a:pt x="7986905" y="1278730"/>
                  <a:pt x="7987140" y="1279083"/>
                </a:cubicBezTo>
                <a:cubicBezTo>
                  <a:pt x="7987376" y="1279436"/>
                  <a:pt x="7987494" y="1279849"/>
                  <a:pt x="7987494" y="1280320"/>
                </a:cubicBezTo>
                <a:lnTo>
                  <a:pt x="7987494" y="1390056"/>
                </a:lnTo>
                <a:cubicBezTo>
                  <a:pt x="7987494" y="1390528"/>
                  <a:pt x="7987376" y="1390940"/>
                  <a:pt x="7987140" y="1391294"/>
                </a:cubicBezTo>
                <a:cubicBezTo>
                  <a:pt x="7986905" y="1391647"/>
                  <a:pt x="7986493" y="1391927"/>
                  <a:pt x="7985903" y="1392132"/>
                </a:cubicBezTo>
                <a:cubicBezTo>
                  <a:pt x="7985314" y="1392339"/>
                  <a:pt x="7984533" y="1392516"/>
                  <a:pt x="7983561" y="1392663"/>
                </a:cubicBezTo>
                <a:cubicBezTo>
                  <a:pt x="7982589" y="1392810"/>
                  <a:pt x="7981396" y="1392884"/>
                  <a:pt x="7979982" y="1392884"/>
                </a:cubicBezTo>
                <a:cubicBezTo>
                  <a:pt x="7978451" y="1392884"/>
                  <a:pt x="7977214" y="1392810"/>
                  <a:pt x="7976271" y="1392663"/>
                </a:cubicBezTo>
                <a:cubicBezTo>
                  <a:pt x="7975329" y="1392516"/>
                  <a:pt x="7974563" y="1392339"/>
                  <a:pt x="7973973" y="1392132"/>
                </a:cubicBezTo>
                <a:cubicBezTo>
                  <a:pt x="7973385" y="1391927"/>
                  <a:pt x="7972972" y="1391647"/>
                  <a:pt x="7972736" y="1391294"/>
                </a:cubicBezTo>
                <a:cubicBezTo>
                  <a:pt x="7972501" y="1390940"/>
                  <a:pt x="7972383" y="1390528"/>
                  <a:pt x="7972383" y="1390056"/>
                </a:cubicBezTo>
                <a:lnTo>
                  <a:pt x="7972383" y="1339349"/>
                </a:lnTo>
                <a:lnTo>
                  <a:pt x="7920335" y="1339349"/>
                </a:lnTo>
                <a:lnTo>
                  <a:pt x="7920335" y="1390056"/>
                </a:lnTo>
                <a:cubicBezTo>
                  <a:pt x="7920335" y="1390528"/>
                  <a:pt x="7920218" y="1390940"/>
                  <a:pt x="7919982" y="1391294"/>
                </a:cubicBezTo>
                <a:cubicBezTo>
                  <a:pt x="7919746" y="1391647"/>
                  <a:pt x="7919334" y="1391927"/>
                  <a:pt x="7918745" y="1392132"/>
                </a:cubicBezTo>
                <a:cubicBezTo>
                  <a:pt x="7918156" y="1392339"/>
                  <a:pt x="7917375" y="1392516"/>
                  <a:pt x="7916403" y="1392663"/>
                </a:cubicBezTo>
                <a:cubicBezTo>
                  <a:pt x="7915431" y="1392810"/>
                  <a:pt x="7914209" y="1392884"/>
                  <a:pt x="7912736" y="1392884"/>
                </a:cubicBezTo>
                <a:cubicBezTo>
                  <a:pt x="7911322" y="1392884"/>
                  <a:pt x="7910114" y="1392810"/>
                  <a:pt x="7909113" y="1392663"/>
                </a:cubicBezTo>
                <a:cubicBezTo>
                  <a:pt x="7908111" y="1392516"/>
                  <a:pt x="7907316" y="1392339"/>
                  <a:pt x="7906727" y="1392132"/>
                </a:cubicBezTo>
                <a:cubicBezTo>
                  <a:pt x="7906138" y="1391927"/>
                  <a:pt x="7905726" y="1391647"/>
                  <a:pt x="7905490" y="1391294"/>
                </a:cubicBezTo>
                <a:cubicBezTo>
                  <a:pt x="7905254" y="1390940"/>
                  <a:pt x="7905136" y="1390528"/>
                  <a:pt x="7905136" y="1390056"/>
                </a:cubicBezTo>
                <a:lnTo>
                  <a:pt x="7905136" y="1280320"/>
                </a:lnTo>
                <a:cubicBezTo>
                  <a:pt x="7905136" y="1279849"/>
                  <a:pt x="7905254" y="1279436"/>
                  <a:pt x="7905490" y="1279083"/>
                </a:cubicBezTo>
                <a:cubicBezTo>
                  <a:pt x="7905726" y="1278730"/>
                  <a:pt x="7906138" y="1278450"/>
                  <a:pt x="7906727" y="1278243"/>
                </a:cubicBezTo>
                <a:cubicBezTo>
                  <a:pt x="7907316" y="1278038"/>
                  <a:pt x="7908111" y="1277861"/>
                  <a:pt x="7909113" y="1277713"/>
                </a:cubicBezTo>
                <a:cubicBezTo>
                  <a:pt x="7910114" y="1277566"/>
                  <a:pt x="7911322" y="1277493"/>
                  <a:pt x="7912736" y="1277493"/>
                </a:cubicBezTo>
                <a:close/>
                <a:moveTo>
                  <a:pt x="7662151" y="1277493"/>
                </a:moveTo>
                <a:cubicBezTo>
                  <a:pt x="7663918" y="1277493"/>
                  <a:pt x="7665347" y="1277551"/>
                  <a:pt x="7666437" y="1277670"/>
                </a:cubicBezTo>
                <a:cubicBezTo>
                  <a:pt x="7667527" y="1277786"/>
                  <a:pt x="7668396" y="1277949"/>
                  <a:pt x="7669044" y="1278157"/>
                </a:cubicBezTo>
                <a:cubicBezTo>
                  <a:pt x="7669692" y="1278361"/>
                  <a:pt x="7670178" y="1278657"/>
                  <a:pt x="7670502" y="1279039"/>
                </a:cubicBezTo>
                <a:cubicBezTo>
                  <a:pt x="7670826" y="1279422"/>
                  <a:pt x="7671135" y="1279908"/>
                  <a:pt x="7671429" y="1280497"/>
                </a:cubicBezTo>
                <a:lnTo>
                  <a:pt x="7687247" y="1313370"/>
                </a:lnTo>
                <a:cubicBezTo>
                  <a:pt x="7688716" y="1316492"/>
                  <a:pt x="7690182" y="1319761"/>
                  <a:pt x="7691646" y="1323178"/>
                </a:cubicBezTo>
                <a:cubicBezTo>
                  <a:pt x="7693109" y="1326595"/>
                  <a:pt x="7694604" y="1330041"/>
                  <a:pt x="7696127" y="1333517"/>
                </a:cubicBezTo>
                <a:lnTo>
                  <a:pt x="7696302" y="1333517"/>
                </a:lnTo>
                <a:cubicBezTo>
                  <a:pt x="7697649" y="1330159"/>
                  <a:pt x="7699039" y="1326817"/>
                  <a:pt x="7700475" y="1323488"/>
                </a:cubicBezTo>
                <a:cubicBezTo>
                  <a:pt x="7701910" y="1320160"/>
                  <a:pt x="7703362" y="1316875"/>
                  <a:pt x="7704832" y="1313634"/>
                </a:cubicBezTo>
                <a:lnTo>
                  <a:pt x="7720738" y="1280585"/>
                </a:lnTo>
                <a:cubicBezTo>
                  <a:pt x="7720915" y="1279996"/>
                  <a:pt x="7721165" y="1279496"/>
                  <a:pt x="7721489" y="1279083"/>
                </a:cubicBezTo>
                <a:cubicBezTo>
                  <a:pt x="7721814" y="1278671"/>
                  <a:pt x="7722255" y="1278361"/>
                  <a:pt x="7722815" y="1278157"/>
                </a:cubicBezTo>
                <a:cubicBezTo>
                  <a:pt x="7723375" y="1277949"/>
                  <a:pt x="7724155" y="1277786"/>
                  <a:pt x="7725156" y="1277670"/>
                </a:cubicBezTo>
                <a:cubicBezTo>
                  <a:pt x="7726158" y="1277551"/>
                  <a:pt x="7727425" y="1277493"/>
                  <a:pt x="7728956" y="1277493"/>
                </a:cubicBezTo>
                <a:cubicBezTo>
                  <a:pt x="7731077" y="1277493"/>
                  <a:pt x="7732741" y="1277566"/>
                  <a:pt x="7733949" y="1277713"/>
                </a:cubicBezTo>
                <a:cubicBezTo>
                  <a:pt x="7735157" y="1277861"/>
                  <a:pt x="7735996" y="1278141"/>
                  <a:pt x="7736467" y="1278553"/>
                </a:cubicBezTo>
                <a:cubicBezTo>
                  <a:pt x="7736939" y="1278965"/>
                  <a:pt x="7737101" y="1279555"/>
                  <a:pt x="7736953" y="1280320"/>
                </a:cubicBezTo>
                <a:cubicBezTo>
                  <a:pt x="7736806" y="1281086"/>
                  <a:pt x="7736409" y="1282118"/>
                  <a:pt x="7735760" y="1283413"/>
                </a:cubicBezTo>
                <a:lnTo>
                  <a:pt x="7703418" y="1347920"/>
                </a:lnTo>
                <a:lnTo>
                  <a:pt x="7703418" y="1390056"/>
                </a:lnTo>
                <a:cubicBezTo>
                  <a:pt x="7703418" y="1390528"/>
                  <a:pt x="7703301" y="1390940"/>
                  <a:pt x="7703067" y="1391294"/>
                </a:cubicBezTo>
                <a:cubicBezTo>
                  <a:pt x="7702833" y="1391647"/>
                  <a:pt x="7702423" y="1391927"/>
                  <a:pt x="7701837" y="1392132"/>
                </a:cubicBezTo>
                <a:cubicBezTo>
                  <a:pt x="7701251" y="1392339"/>
                  <a:pt x="7700460" y="1392516"/>
                  <a:pt x="7699465" y="1392663"/>
                </a:cubicBezTo>
                <a:cubicBezTo>
                  <a:pt x="7698469" y="1392810"/>
                  <a:pt x="7697269" y="1392884"/>
                  <a:pt x="7695863" y="1392884"/>
                </a:cubicBezTo>
                <a:cubicBezTo>
                  <a:pt x="7694398" y="1392884"/>
                  <a:pt x="7693183" y="1392810"/>
                  <a:pt x="7692217" y="1392663"/>
                </a:cubicBezTo>
                <a:cubicBezTo>
                  <a:pt x="7691250" y="1392516"/>
                  <a:pt x="7690459" y="1392339"/>
                  <a:pt x="7689845" y="1392132"/>
                </a:cubicBezTo>
                <a:cubicBezTo>
                  <a:pt x="7689230" y="1391927"/>
                  <a:pt x="7688805" y="1391647"/>
                  <a:pt x="7688571" y="1391294"/>
                </a:cubicBezTo>
                <a:cubicBezTo>
                  <a:pt x="7688337" y="1390940"/>
                  <a:pt x="7688219" y="1390528"/>
                  <a:pt x="7688219" y="1390056"/>
                </a:cubicBezTo>
                <a:lnTo>
                  <a:pt x="7688219" y="1347920"/>
                </a:lnTo>
                <a:lnTo>
                  <a:pt x="7655877" y="1283413"/>
                </a:lnTo>
                <a:cubicBezTo>
                  <a:pt x="7655229" y="1282058"/>
                  <a:pt x="7654832" y="1280998"/>
                  <a:pt x="7654684" y="1280232"/>
                </a:cubicBezTo>
                <a:cubicBezTo>
                  <a:pt x="7654537" y="1279466"/>
                  <a:pt x="7654684" y="1278877"/>
                  <a:pt x="7655126" y="1278464"/>
                </a:cubicBezTo>
                <a:cubicBezTo>
                  <a:pt x="7655568" y="1278052"/>
                  <a:pt x="7656363" y="1277786"/>
                  <a:pt x="7657512" y="1277670"/>
                </a:cubicBezTo>
                <a:cubicBezTo>
                  <a:pt x="7658660" y="1277551"/>
                  <a:pt x="7660207" y="1277493"/>
                  <a:pt x="7662151" y="1277493"/>
                </a:cubicBezTo>
                <a:close/>
                <a:moveTo>
                  <a:pt x="7446011" y="1277493"/>
                </a:moveTo>
                <a:cubicBezTo>
                  <a:pt x="7447484" y="1277493"/>
                  <a:pt x="7448706" y="1277566"/>
                  <a:pt x="7449678" y="1277713"/>
                </a:cubicBezTo>
                <a:cubicBezTo>
                  <a:pt x="7450650" y="1277861"/>
                  <a:pt x="7451431" y="1278038"/>
                  <a:pt x="7452020" y="1278243"/>
                </a:cubicBezTo>
                <a:cubicBezTo>
                  <a:pt x="7452609" y="1278450"/>
                  <a:pt x="7453021" y="1278730"/>
                  <a:pt x="7453257" y="1279083"/>
                </a:cubicBezTo>
                <a:cubicBezTo>
                  <a:pt x="7453493" y="1279436"/>
                  <a:pt x="7453610" y="1279849"/>
                  <a:pt x="7453610" y="1280320"/>
                </a:cubicBezTo>
                <a:lnTo>
                  <a:pt x="7453610" y="1326094"/>
                </a:lnTo>
                <a:lnTo>
                  <a:pt x="7505658" y="1326094"/>
                </a:lnTo>
                <a:lnTo>
                  <a:pt x="7505658" y="1280320"/>
                </a:lnTo>
                <a:cubicBezTo>
                  <a:pt x="7505658" y="1279849"/>
                  <a:pt x="7505776" y="1279436"/>
                  <a:pt x="7506012" y="1279083"/>
                </a:cubicBezTo>
                <a:cubicBezTo>
                  <a:pt x="7506248" y="1278730"/>
                  <a:pt x="7506660" y="1278450"/>
                  <a:pt x="7507249" y="1278243"/>
                </a:cubicBezTo>
                <a:cubicBezTo>
                  <a:pt x="7507838" y="1278038"/>
                  <a:pt x="7508604" y="1277861"/>
                  <a:pt x="7509546" y="1277713"/>
                </a:cubicBezTo>
                <a:cubicBezTo>
                  <a:pt x="7510489" y="1277566"/>
                  <a:pt x="7511726" y="1277493"/>
                  <a:pt x="7513258" y="1277493"/>
                </a:cubicBezTo>
                <a:cubicBezTo>
                  <a:pt x="7514672" y="1277493"/>
                  <a:pt x="7515865" y="1277566"/>
                  <a:pt x="7516837" y="1277713"/>
                </a:cubicBezTo>
                <a:cubicBezTo>
                  <a:pt x="7517809" y="1277861"/>
                  <a:pt x="7518589" y="1278038"/>
                  <a:pt x="7519178" y="1278243"/>
                </a:cubicBezTo>
                <a:cubicBezTo>
                  <a:pt x="7519768" y="1278450"/>
                  <a:pt x="7520180" y="1278730"/>
                  <a:pt x="7520415" y="1279083"/>
                </a:cubicBezTo>
                <a:cubicBezTo>
                  <a:pt x="7520651" y="1279436"/>
                  <a:pt x="7520769" y="1279849"/>
                  <a:pt x="7520769" y="1280320"/>
                </a:cubicBezTo>
                <a:lnTo>
                  <a:pt x="7520769" y="1390056"/>
                </a:lnTo>
                <a:cubicBezTo>
                  <a:pt x="7520769" y="1390528"/>
                  <a:pt x="7520651" y="1390940"/>
                  <a:pt x="7520415" y="1391294"/>
                </a:cubicBezTo>
                <a:cubicBezTo>
                  <a:pt x="7520180" y="1391647"/>
                  <a:pt x="7519768" y="1391927"/>
                  <a:pt x="7519178" y="1392132"/>
                </a:cubicBezTo>
                <a:cubicBezTo>
                  <a:pt x="7518589" y="1392339"/>
                  <a:pt x="7517809" y="1392516"/>
                  <a:pt x="7516837" y="1392663"/>
                </a:cubicBezTo>
                <a:cubicBezTo>
                  <a:pt x="7515865" y="1392810"/>
                  <a:pt x="7514672" y="1392884"/>
                  <a:pt x="7513258" y="1392884"/>
                </a:cubicBezTo>
                <a:cubicBezTo>
                  <a:pt x="7511726" y="1392884"/>
                  <a:pt x="7510489" y="1392810"/>
                  <a:pt x="7509546" y="1392663"/>
                </a:cubicBezTo>
                <a:cubicBezTo>
                  <a:pt x="7508604" y="1392516"/>
                  <a:pt x="7507838" y="1392339"/>
                  <a:pt x="7507249" y="1392132"/>
                </a:cubicBezTo>
                <a:cubicBezTo>
                  <a:pt x="7506660" y="1391927"/>
                  <a:pt x="7506248" y="1391647"/>
                  <a:pt x="7506012" y="1391294"/>
                </a:cubicBezTo>
                <a:cubicBezTo>
                  <a:pt x="7505776" y="1390940"/>
                  <a:pt x="7505658" y="1390528"/>
                  <a:pt x="7505658" y="1390056"/>
                </a:cubicBezTo>
                <a:lnTo>
                  <a:pt x="7505658" y="1339349"/>
                </a:lnTo>
                <a:lnTo>
                  <a:pt x="7453610" y="1339349"/>
                </a:lnTo>
                <a:lnTo>
                  <a:pt x="7453610" y="1390056"/>
                </a:lnTo>
                <a:cubicBezTo>
                  <a:pt x="7453610" y="1390528"/>
                  <a:pt x="7453493" y="1390940"/>
                  <a:pt x="7453257" y="1391294"/>
                </a:cubicBezTo>
                <a:cubicBezTo>
                  <a:pt x="7453021" y="1391647"/>
                  <a:pt x="7452609" y="1391927"/>
                  <a:pt x="7452020" y="1392132"/>
                </a:cubicBezTo>
                <a:cubicBezTo>
                  <a:pt x="7451431" y="1392339"/>
                  <a:pt x="7450650" y="1392516"/>
                  <a:pt x="7449678" y="1392663"/>
                </a:cubicBezTo>
                <a:cubicBezTo>
                  <a:pt x="7448706" y="1392810"/>
                  <a:pt x="7447484" y="1392884"/>
                  <a:pt x="7446011" y="1392884"/>
                </a:cubicBezTo>
                <a:cubicBezTo>
                  <a:pt x="7444597" y="1392884"/>
                  <a:pt x="7443389" y="1392810"/>
                  <a:pt x="7442388" y="1392663"/>
                </a:cubicBezTo>
                <a:cubicBezTo>
                  <a:pt x="7441386" y="1392516"/>
                  <a:pt x="7440591" y="1392339"/>
                  <a:pt x="7440002" y="1392132"/>
                </a:cubicBezTo>
                <a:cubicBezTo>
                  <a:pt x="7439413" y="1391927"/>
                  <a:pt x="7439001" y="1391647"/>
                  <a:pt x="7438765" y="1391294"/>
                </a:cubicBezTo>
                <a:cubicBezTo>
                  <a:pt x="7438529" y="1390940"/>
                  <a:pt x="7438411" y="1390528"/>
                  <a:pt x="7438411" y="1390056"/>
                </a:cubicBezTo>
                <a:lnTo>
                  <a:pt x="7438411" y="1280320"/>
                </a:lnTo>
                <a:cubicBezTo>
                  <a:pt x="7438411" y="1279849"/>
                  <a:pt x="7438529" y="1279436"/>
                  <a:pt x="7438765" y="1279083"/>
                </a:cubicBezTo>
                <a:cubicBezTo>
                  <a:pt x="7439001" y="1278730"/>
                  <a:pt x="7439413" y="1278450"/>
                  <a:pt x="7440002" y="1278243"/>
                </a:cubicBezTo>
                <a:cubicBezTo>
                  <a:pt x="7440591" y="1278038"/>
                  <a:pt x="7441386" y="1277861"/>
                  <a:pt x="7442388" y="1277713"/>
                </a:cubicBezTo>
                <a:cubicBezTo>
                  <a:pt x="7443389" y="1277566"/>
                  <a:pt x="7444597" y="1277493"/>
                  <a:pt x="7446011" y="1277493"/>
                </a:cubicBezTo>
                <a:close/>
                <a:moveTo>
                  <a:pt x="7195426" y="1277493"/>
                </a:moveTo>
                <a:cubicBezTo>
                  <a:pt x="7197193" y="1277493"/>
                  <a:pt x="7198622" y="1277551"/>
                  <a:pt x="7199712" y="1277670"/>
                </a:cubicBezTo>
                <a:cubicBezTo>
                  <a:pt x="7200802" y="1277786"/>
                  <a:pt x="7201671" y="1277949"/>
                  <a:pt x="7202319" y="1278157"/>
                </a:cubicBezTo>
                <a:cubicBezTo>
                  <a:pt x="7202967" y="1278361"/>
                  <a:pt x="7203453" y="1278657"/>
                  <a:pt x="7203777" y="1279039"/>
                </a:cubicBezTo>
                <a:cubicBezTo>
                  <a:pt x="7204101" y="1279422"/>
                  <a:pt x="7204410" y="1279908"/>
                  <a:pt x="7204704" y="1280497"/>
                </a:cubicBezTo>
                <a:lnTo>
                  <a:pt x="7220522" y="1313370"/>
                </a:lnTo>
                <a:cubicBezTo>
                  <a:pt x="7221991" y="1316492"/>
                  <a:pt x="7223457" y="1319761"/>
                  <a:pt x="7224921" y="1323178"/>
                </a:cubicBezTo>
                <a:cubicBezTo>
                  <a:pt x="7226384" y="1326595"/>
                  <a:pt x="7227879" y="1330041"/>
                  <a:pt x="7229402" y="1333517"/>
                </a:cubicBezTo>
                <a:lnTo>
                  <a:pt x="7229577" y="1333517"/>
                </a:lnTo>
                <a:cubicBezTo>
                  <a:pt x="7230924" y="1330159"/>
                  <a:pt x="7232314" y="1326817"/>
                  <a:pt x="7233750" y="1323488"/>
                </a:cubicBezTo>
                <a:cubicBezTo>
                  <a:pt x="7235185" y="1320160"/>
                  <a:pt x="7236637" y="1316875"/>
                  <a:pt x="7238107" y="1313634"/>
                </a:cubicBezTo>
                <a:lnTo>
                  <a:pt x="7254013" y="1280585"/>
                </a:lnTo>
                <a:cubicBezTo>
                  <a:pt x="7254190" y="1279996"/>
                  <a:pt x="7254440" y="1279496"/>
                  <a:pt x="7254764" y="1279083"/>
                </a:cubicBezTo>
                <a:cubicBezTo>
                  <a:pt x="7255089" y="1278671"/>
                  <a:pt x="7255530" y="1278361"/>
                  <a:pt x="7256090" y="1278157"/>
                </a:cubicBezTo>
                <a:cubicBezTo>
                  <a:pt x="7256650" y="1277949"/>
                  <a:pt x="7257430" y="1277786"/>
                  <a:pt x="7258431" y="1277670"/>
                </a:cubicBezTo>
                <a:cubicBezTo>
                  <a:pt x="7259433" y="1277551"/>
                  <a:pt x="7260700" y="1277493"/>
                  <a:pt x="7262231" y="1277493"/>
                </a:cubicBezTo>
                <a:cubicBezTo>
                  <a:pt x="7264352" y="1277493"/>
                  <a:pt x="7266016" y="1277566"/>
                  <a:pt x="7267224" y="1277713"/>
                </a:cubicBezTo>
                <a:cubicBezTo>
                  <a:pt x="7268432" y="1277861"/>
                  <a:pt x="7269271" y="1278141"/>
                  <a:pt x="7269742" y="1278553"/>
                </a:cubicBezTo>
                <a:cubicBezTo>
                  <a:pt x="7270214" y="1278965"/>
                  <a:pt x="7270376" y="1279555"/>
                  <a:pt x="7270228" y="1280320"/>
                </a:cubicBezTo>
                <a:cubicBezTo>
                  <a:pt x="7270081" y="1281086"/>
                  <a:pt x="7269684" y="1282118"/>
                  <a:pt x="7269035" y="1283413"/>
                </a:cubicBezTo>
                <a:lnTo>
                  <a:pt x="7236693" y="1347920"/>
                </a:lnTo>
                <a:lnTo>
                  <a:pt x="7236693" y="1390056"/>
                </a:lnTo>
                <a:cubicBezTo>
                  <a:pt x="7236693" y="1390528"/>
                  <a:pt x="7236576" y="1390940"/>
                  <a:pt x="7236342" y="1391294"/>
                </a:cubicBezTo>
                <a:cubicBezTo>
                  <a:pt x="7236108" y="1391647"/>
                  <a:pt x="7235698" y="1391927"/>
                  <a:pt x="7235112" y="1392132"/>
                </a:cubicBezTo>
                <a:cubicBezTo>
                  <a:pt x="7234526" y="1392339"/>
                  <a:pt x="7233735" y="1392516"/>
                  <a:pt x="7232740" y="1392663"/>
                </a:cubicBezTo>
                <a:cubicBezTo>
                  <a:pt x="7231744" y="1392810"/>
                  <a:pt x="7230544" y="1392884"/>
                  <a:pt x="7229138" y="1392884"/>
                </a:cubicBezTo>
                <a:cubicBezTo>
                  <a:pt x="7227673" y="1392884"/>
                  <a:pt x="7226458" y="1392810"/>
                  <a:pt x="7225492" y="1392663"/>
                </a:cubicBezTo>
                <a:cubicBezTo>
                  <a:pt x="7224525" y="1392516"/>
                  <a:pt x="7223734" y="1392339"/>
                  <a:pt x="7223120" y="1392132"/>
                </a:cubicBezTo>
                <a:cubicBezTo>
                  <a:pt x="7222505" y="1391927"/>
                  <a:pt x="7222080" y="1391647"/>
                  <a:pt x="7221846" y="1391294"/>
                </a:cubicBezTo>
                <a:cubicBezTo>
                  <a:pt x="7221612" y="1390940"/>
                  <a:pt x="7221494" y="1390528"/>
                  <a:pt x="7221494" y="1390056"/>
                </a:cubicBezTo>
                <a:lnTo>
                  <a:pt x="7221494" y="1347920"/>
                </a:lnTo>
                <a:lnTo>
                  <a:pt x="7189152" y="1283413"/>
                </a:lnTo>
                <a:cubicBezTo>
                  <a:pt x="7188504" y="1282058"/>
                  <a:pt x="7188107" y="1280998"/>
                  <a:pt x="7187959" y="1280232"/>
                </a:cubicBezTo>
                <a:cubicBezTo>
                  <a:pt x="7187812" y="1279466"/>
                  <a:pt x="7187959" y="1278877"/>
                  <a:pt x="7188401" y="1278464"/>
                </a:cubicBezTo>
                <a:cubicBezTo>
                  <a:pt x="7188843" y="1278052"/>
                  <a:pt x="7189638" y="1277786"/>
                  <a:pt x="7190787" y="1277670"/>
                </a:cubicBezTo>
                <a:cubicBezTo>
                  <a:pt x="7191935" y="1277551"/>
                  <a:pt x="7193482" y="1277493"/>
                  <a:pt x="7195426" y="1277493"/>
                </a:cubicBezTo>
                <a:close/>
                <a:moveTo>
                  <a:pt x="6969761" y="1277493"/>
                </a:moveTo>
                <a:cubicBezTo>
                  <a:pt x="6971234" y="1277493"/>
                  <a:pt x="6972456" y="1277566"/>
                  <a:pt x="6973428" y="1277713"/>
                </a:cubicBezTo>
                <a:cubicBezTo>
                  <a:pt x="6974400" y="1277861"/>
                  <a:pt x="6975181" y="1278038"/>
                  <a:pt x="6975770" y="1278243"/>
                </a:cubicBezTo>
                <a:cubicBezTo>
                  <a:pt x="6976359" y="1278450"/>
                  <a:pt x="6976771" y="1278730"/>
                  <a:pt x="6977007" y="1279083"/>
                </a:cubicBezTo>
                <a:cubicBezTo>
                  <a:pt x="6977243" y="1279436"/>
                  <a:pt x="6977360" y="1279849"/>
                  <a:pt x="6977360" y="1280320"/>
                </a:cubicBezTo>
                <a:lnTo>
                  <a:pt x="6977360" y="1326094"/>
                </a:lnTo>
                <a:lnTo>
                  <a:pt x="7029408" y="1326094"/>
                </a:lnTo>
                <a:lnTo>
                  <a:pt x="7029408" y="1280320"/>
                </a:lnTo>
                <a:cubicBezTo>
                  <a:pt x="7029408" y="1279849"/>
                  <a:pt x="7029526" y="1279436"/>
                  <a:pt x="7029762" y="1279083"/>
                </a:cubicBezTo>
                <a:cubicBezTo>
                  <a:pt x="7029998" y="1278730"/>
                  <a:pt x="7030410" y="1278450"/>
                  <a:pt x="7030999" y="1278243"/>
                </a:cubicBezTo>
                <a:cubicBezTo>
                  <a:pt x="7031588" y="1278038"/>
                  <a:pt x="7032354" y="1277861"/>
                  <a:pt x="7033296" y="1277713"/>
                </a:cubicBezTo>
                <a:cubicBezTo>
                  <a:pt x="7034239" y="1277566"/>
                  <a:pt x="7035476" y="1277493"/>
                  <a:pt x="7037008" y="1277493"/>
                </a:cubicBezTo>
                <a:cubicBezTo>
                  <a:pt x="7038422" y="1277493"/>
                  <a:pt x="7039615" y="1277566"/>
                  <a:pt x="7040587" y="1277713"/>
                </a:cubicBezTo>
                <a:cubicBezTo>
                  <a:pt x="7041559" y="1277861"/>
                  <a:pt x="7042339" y="1278038"/>
                  <a:pt x="7042928" y="1278243"/>
                </a:cubicBezTo>
                <a:cubicBezTo>
                  <a:pt x="7043518" y="1278450"/>
                  <a:pt x="7043930" y="1278730"/>
                  <a:pt x="7044165" y="1279083"/>
                </a:cubicBezTo>
                <a:cubicBezTo>
                  <a:pt x="7044401" y="1279436"/>
                  <a:pt x="7044519" y="1279849"/>
                  <a:pt x="7044519" y="1280320"/>
                </a:cubicBezTo>
                <a:lnTo>
                  <a:pt x="7044519" y="1390056"/>
                </a:lnTo>
                <a:cubicBezTo>
                  <a:pt x="7044519" y="1390528"/>
                  <a:pt x="7044401" y="1390940"/>
                  <a:pt x="7044165" y="1391294"/>
                </a:cubicBezTo>
                <a:cubicBezTo>
                  <a:pt x="7043930" y="1391647"/>
                  <a:pt x="7043518" y="1391927"/>
                  <a:pt x="7042928" y="1392132"/>
                </a:cubicBezTo>
                <a:cubicBezTo>
                  <a:pt x="7042339" y="1392339"/>
                  <a:pt x="7041559" y="1392516"/>
                  <a:pt x="7040587" y="1392663"/>
                </a:cubicBezTo>
                <a:cubicBezTo>
                  <a:pt x="7039615" y="1392810"/>
                  <a:pt x="7038422" y="1392884"/>
                  <a:pt x="7037008" y="1392884"/>
                </a:cubicBezTo>
                <a:cubicBezTo>
                  <a:pt x="7035476" y="1392884"/>
                  <a:pt x="7034239" y="1392810"/>
                  <a:pt x="7033296" y="1392663"/>
                </a:cubicBezTo>
                <a:cubicBezTo>
                  <a:pt x="7032354" y="1392516"/>
                  <a:pt x="7031588" y="1392339"/>
                  <a:pt x="7030999" y="1392132"/>
                </a:cubicBezTo>
                <a:cubicBezTo>
                  <a:pt x="7030410" y="1391927"/>
                  <a:pt x="7029998" y="1391647"/>
                  <a:pt x="7029762" y="1391294"/>
                </a:cubicBezTo>
                <a:cubicBezTo>
                  <a:pt x="7029526" y="1390940"/>
                  <a:pt x="7029408" y="1390528"/>
                  <a:pt x="7029408" y="1390056"/>
                </a:cubicBezTo>
                <a:lnTo>
                  <a:pt x="7029408" y="1339349"/>
                </a:lnTo>
                <a:lnTo>
                  <a:pt x="6977360" y="1339349"/>
                </a:lnTo>
                <a:lnTo>
                  <a:pt x="6977360" y="1390056"/>
                </a:lnTo>
                <a:cubicBezTo>
                  <a:pt x="6977360" y="1390528"/>
                  <a:pt x="6977243" y="1390940"/>
                  <a:pt x="6977007" y="1391294"/>
                </a:cubicBezTo>
                <a:cubicBezTo>
                  <a:pt x="6976771" y="1391647"/>
                  <a:pt x="6976359" y="1391927"/>
                  <a:pt x="6975770" y="1392132"/>
                </a:cubicBezTo>
                <a:cubicBezTo>
                  <a:pt x="6975181" y="1392339"/>
                  <a:pt x="6974400" y="1392516"/>
                  <a:pt x="6973428" y="1392663"/>
                </a:cubicBezTo>
                <a:cubicBezTo>
                  <a:pt x="6972456" y="1392810"/>
                  <a:pt x="6971234" y="1392884"/>
                  <a:pt x="6969761" y="1392884"/>
                </a:cubicBezTo>
                <a:cubicBezTo>
                  <a:pt x="6968347" y="1392884"/>
                  <a:pt x="6967139" y="1392810"/>
                  <a:pt x="6966138" y="1392663"/>
                </a:cubicBezTo>
                <a:cubicBezTo>
                  <a:pt x="6965136" y="1392516"/>
                  <a:pt x="6964341" y="1392339"/>
                  <a:pt x="6963752" y="1392132"/>
                </a:cubicBezTo>
                <a:cubicBezTo>
                  <a:pt x="6963163" y="1391927"/>
                  <a:pt x="6962751" y="1391647"/>
                  <a:pt x="6962515" y="1391294"/>
                </a:cubicBezTo>
                <a:cubicBezTo>
                  <a:pt x="6962279" y="1390940"/>
                  <a:pt x="6962161" y="1390528"/>
                  <a:pt x="6962161" y="1390056"/>
                </a:cubicBezTo>
                <a:lnTo>
                  <a:pt x="6962161" y="1280320"/>
                </a:lnTo>
                <a:cubicBezTo>
                  <a:pt x="6962161" y="1279849"/>
                  <a:pt x="6962279" y="1279436"/>
                  <a:pt x="6962515" y="1279083"/>
                </a:cubicBezTo>
                <a:cubicBezTo>
                  <a:pt x="6962751" y="1278730"/>
                  <a:pt x="6963163" y="1278450"/>
                  <a:pt x="6963752" y="1278243"/>
                </a:cubicBezTo>
                <a:cubicBezTo>
                  <a:pt x="6964341" y="1278038"/>
                  <a:pt x="6965136" y="1277861"/>
                  <a:pt x="6966138" y="1277713"/>
                </a:cubicBezTo>
                <a:cubicBezTo>
                  <a:pt x="6967139" y="1277566"/>
                  <a:pt x="6968347" y="1277493"/>
                  <a:pt x="6969761" y="1277493"/>
                </a:cubicBezTo>
                <a:close/>
                <a:moveTo>
                  <a:pt x="6719176" y="1277493"/>
                </a:moveTo>
                <a:cubicBezTo>
                  <a:pt x="6720943" y="1277493"/>
                  <a:pt x="6722372" y="1277551"/>
                  <a:pt x="6723462" y="1277670"/>
                </a:cubicBezTo>
                <a:cubicBezTo>
                  <a:pt x="6724552" y="1277786"/>
                  <a:pt x="6725421" y="1277949"/>
                  <a:pt x="6726069" y="1278157"/>
                </a:cubicBezTo>
                <a:cubicBezTo>
                  <a:pt x="6726717" y="1278361"/>
                  <a:pt x="6727203" y="1278657"/>
                  <a:pt x="6727527" y="1279039"/>
                </a:cubicBezTo>
                <a:cubicBezTo>
                  <a:pt x="6727851" y="1279422"/>
                  <a:pt x="6728160" y="1279908"/>
                  <a:pt x="6728454" y="1280497"/>
                </a:cubicBezTo>
                <a:lnTo>
                  <a:pt x="6744272" y="1313370"/>
                </a:lnTo>
                <a:cubicBezTo>
                  <a:pt x="6745741" y="1316492"/>
                  <a:pt x="6747207" y="1319761"/>
                  <a:pt x="6748671" y="1323178"/>
                </a:cubicBezTo>
                <a:cubicBezTo>
                  <a:pt x="6750134" y="1326595"/>
                  <a:pt x="6751629" y="1330041"/>
                  <a:pt x="6753152" y="1333517"/>
                </a:cubicBezTo>
                <a:lnTo>
                  <a:pt x="6753327" y="1333517"/>
                </a:lnTo>
                <a:cubicBezTo>
                  <a:pt x="6754674" y="1330159"/>
                  <a:pt x="6756064" y="1326817"/>
                  <a:pt x="6757500" y="1323488"/>
                </a:cubicBezTo>
                <a:cubicBezTo>
                  <a:pt x="6758935" y="1320160"/>
                  <a:pt x="6760387" y="1316875"/>
                  <a:pt x="6761857" y="1313634"/>
                </a:cubicBezTo>
                <a:lnTo>
                  <a:pt x="6777763" y="1280585"/>
                </a:lnTo>
                <a:cubicBezTo>
                  <a:pt x="6777940" y="1279996"/>
                  <a:pt x="6778190" y="1279496"/>
                  <a:pt x="6778514" y="1279083"/>
                </a:cubicBezTo>
                <a:cubicBezTo>
                  <a:pt x="6778839" y="1278671"/>
                  <a:pt x="6779280" y="1278361"/>
                  <a:pt x="6779840" y="1278157"/>
                </a:cubicBezTo>
                <a:cubicBezTo>
                  <a:pt x="6780400" y="1277949"/>
                  <a:pt x="6781180" y="1277786"/>
                  <a:pt x="6782181" y="1277670"/>
                </a:cubicBezTo>
                <a:cubicBezTo>
                  <a:pt x="6783183" y="1277551"/>
                  <a:pt x="6784450" y="1277493"/>
                  <a:pt x="6785981" y="1277493"/>
                </a:cubicBezTo>
                <a:cubicBezTo>
                  <a:pt x="6788102" y="1277493"/>
                  <a:pt x="6789766" y="1277566"/>
                  <a:pt x="6790974" y="1277713"/>
                </a:cubicBezTo>
                <a:cubicBezTo>
                  <a:pt x="6792182" y="1277861"/>
                  <a:pt x="6793021" y="1278141"/>
                  <a:pt x="6793492" y="1278553"/>
                </a:cubicBezTo>
                <a:cubicBezTo>
                  <a:pt x="6793964" y="1278965"/>
                  <a:pt x="6794126" y="1279555"/>
                  <a:pt x="6793978" y="1280320"/>
                </a:cubicBezTo>
                <a:cubicBezTo>
                  <a:pt x="6793831" y="1281086"/>
                  <a:pt x="6793434" y="1282118"/>
                  <a:pt x="6792785" y="1283413"/>
                </a:cubicBezTo>
                <a:lnTo>
                  <a:pt x="6760443" y="1347920"/>
                </a:lnTo>
                <a:lnTo>
                  <a:pt x="6760443" y="1390056"/>
                </a:lnTo>
                <a:cubicBezTo>
                  <a:pt x="6760443" y="1390528"/>
                  <a:pt x="6760326" y="1390940"/>
                  <a:pt x="6760092" y="1391294"/>
                </a:cubicBezTo>
                <a:cubicBezTo>
                  <a:pt x="6759858" y="1391647"/>
                  <a:pt x="6759448" y="1391927"/>
                  <a:pt x="6758862" y="1392132"/>
                </a:cubicBezTo>
                <a:cubicBezTo>
                  <a:pt x="6758276" y="1392339"/>
                  <a:pt x="6757485" y="1392516"/>
                  <a:pt x="6756490" y="1392663"/>
                </a:cubicBezTo>
                <a:cubicBezTo>
                  <a:pt x="6755494" y="1392810"/>
                  <a:pt x="6754294" y="1392884"/>
                  <a:pt x="6752888" y="1392884"/>
                </a:cubicBezTo>
                <a:cubicBezTo>
                  <a:pt x="6751423" y="1392884"/>
                  <a:pt x="6750208" y="1392810"/>
                  <a:pt x="6749242" y="1392663"/>
                </a:cubicBezTo>
                <a:cubicBezTo>
                  <a:pt x="6748275" y="1392516"/>
                  <a:pt x="6747484" y="1392339"/>
                  <a:pt x="6746870" y="1392132"/>
                </a:cubicBezTo>
                <a:cubicBezTo>
                  <a:pt x="6746255" y="1391927"/>
                  <a:pt x="6745830" y="1391647"/>
                  <a:pt x="6745596" y="1391294"/>
                </a:cubicBezTo>
                <a:cubicBezTo>
                  <a:pt x="6745362" y="1390940"/>
                  <a:pt x="6745244" y="1390528"/>
                  <a:pt x="6745244" y="1390056"/>
                </a:cubicBezTo>
                <a:lnTo>
                  <a:pt x="6745244" y="1347920"/>
                </a:lnTo>
                <a:lnTo>
                  <a:pt x="6712902" y="1283413"/>
                </a:lnTo>
                <a:cubicBezTo>
                  <a:pt x="6712254" y="1282058"/>
                  <a:pt x="6711857" y="1280998"/>
                  <a:pt x="6711709" y="1280232"/>
                </a:cubicBezTo>
                <a:cubicBezTo>
                  <a:pt x="6711562" y="1279466"/>
                  <a:pt x="6711709" y="1278877"/>
                  <a:pt x="6712151" y="1278464"/>
                </a:cubicBezTo>
                <a:cubicBezTo>
                  <a:pt x="6712593" y="1278052"/>
                  <a:pt x="6713388" y="1277786"/>
                  <a:pt x="6714537" y="1277670"/>
                </a:cubicBezTo>
                <a:cubicBezTo>
                  <a:pt x="6715685" y="1277551"/>
                  <a:pt x="6717232" y="1277493"/>
                  <a:pt x="6719176" y="1277493"/>
                </a:cubicBezTo>
                <a:close/>
                <a:moveTo>
                  <a:pt x="6503036" y="1277493"/>
                </a:moveTo>
                <a:cubicBezTo>
                  <a:pt x="6504509" y="1277493"/>
                  <a:pt x="6505731" y="1277566"/>
                  <a:pt x="6506703" y="1277713"/>
                </a:cubicBezTo>
                <a:cubicBezTo>
                  <a:pt x="6507675" y="1277861"/>
                  <a:pt x="6508456" y="1278038"/>
                  <a:pt x="6509045" y="1278243"/>
                </a:cubicBezTo>
                <a:cubicBezTo>
                  <a:pt x="6509634" y="1278450"/>
                  <a:pt x="6510046" y="1278730"/>
                  <a:pt x="6510282" y="1279083"/>
                </a:cubicBezTo>
                <a:cubicBezTo>
                  <a:pt x="6510518" y="1279436"/>
                  <a:pt x="6510635" y="1279849"/>
                  <a:pt x="6510635" y="1280320"/>
                </a:cubicBezTo>
                <a:lnTo>
                  <a:pt x="6510635" y="1326094"/>
                </a:lnTo>
                <a:lnTo>
                  <a:pt x="6562683" y="1326094"/>
                </a:lnTo>
                <a:lnTo>
                  <a:pt x="6562683" y="1280320"/>
                </a:lnTo>
                <a:cubicBezTo>
                  <a:pt x="6562683" y="1279849"/>
                  <a:pt x="6562801" y="1279436"/>
                  <a:pt x="6563037" y="1279083"/>
                </a:cubicBezTo>
                <a:cubicBezTo>
                  <a:pt x="6563273" y="1278730"/>
                  <a:pt x="6563685" y="1278450"/>
                  <a:pt x="6564274" y="1278243"/>
                </a:cubicBezTo>
                <a:cubicBezTo>
                  <a:pt x="6564863" y="1278038"/>
                  <a:pt x="6565629" y="1277861"/>
                  <a:pt x="6566571" y="1277713"/>
                </a:cubicBezTo>
                <a:cubicBezTo>
                  <a:pt x="6567514" y="1277566"/>
                  <a:pt x="6568751" y="1277493"/>
                  <a:pt x="6570283" y="1277493"/>
                </a:cubicBezTo>
                <a:cubicBezTo>
                  <a:pt x="6571697" y="1277493"/>
                  <a:pt x="6572890" y="1277566"/>
                  <a:pt x="6573862" y="1277713"/>
                </a:cubicBezTo>
                <a:cubicBezTo>
                  <a:pt x="6574834" y="1277861"/>
                  <a:pt x="6575614" y="1278038"/>
                  <a:pt x="6576203" y="1278243"/>
                </a:cubicBezTo>
                <a:cubicBezTo>
                  <a:pt x="6576793" y="1278450"/>
                  <a:pt x="6577205" y="1278730"/>
                  <a:pt x="6577440" y="1279083"/>
                </a:cubicBezTo>
                <a:cubicBezTo>
                  <a:pt x="6577676" y="1279436"/>
                  <a:pt x="6577794" y="1279849"/>
                  <a:pt x="6577794" y="1280320"/>
                </a:cubicBezTo>
                <a:lnTo>
                  <a:pt x="6577794" y="1390056"/>
                </a:lnTo>
                <a:cubicBezTo>
                  <a:pt x="6577794" y="1390528"/>
                  <a:pt x="6577676" y="1390940"/>
                  <a:pt x="6577440" y="1391294"/>
                </a:cubicBezTo>
                <a:cubicBezTo>
                  <a:pt x="6577205" y="1391647"/>
                  <a:pt x="6576793" y="1391927"/>
                  <a:pt x="6576203" y="1392132"/>
                </a:cubicBezTo>
                <a:cubicBezTo>
                  <a:pt x="6575614" y="1392339"/>
                  <a:pt x="6574834" y="1392516"/>
                  <a:pt x="6573862" y="1392663"/>
                </a:cubicBezTo>
                <a:cubicBezTo>
                  <a:pt x="6572890" y="1392810"/>
                  <a:pt x="6571697" y="1392884"/>
                  <a:pt x="6570283" y="1392884"/>
                </a:cubicBezTo>
                <a:cubicBezTo>
                  <a:pt x="6568751" y="1392884"/>
                  <a:pt x="6567514" y="1392810"/>
                  <a:pt x="6566571" y="1392663"/>
                </a:cubicBezTo>
                <a:cubicBezTo>
                  <a:pt x="6565629" y="1392516"/>
                  <a:pt x="6564863" y="1392339"/>
                  <a:pt x="6564274" y="1392132"/>
                </a:cubicBezTo>
                <a:cubicBezTo>
                  <a:pt x="6563685" y="1391927"/>
                  <a:pt x="6563273" y="1391647"/>
                  <a:pt x="6563037" y="1391294"/>
                </a:cubicBezTo>
                <a:cubicBezTo>
                  <a:pt x="6562801" y="1390940"/>
                  <a:pt x="6562683" y="1390528"/>
                  <a:pt x="6562683" y="1390056"/>
                </a:cubicBezTo>
                <a:lnTo>
                  <a:pt x="6562683" y="1339349"/>
                </a:lnTo>
                <a:lnTo>
                  <a:pt x="6510635" y="1339349"/>
                </a:lnTo>
                <a:lnTo>
                  <a:pt x="6510635" y="1390056"/>
                </a:lnTo>
                <a:cubicBezTo>
                  <a:pt x="6510635" y="1390528"/>
                  <a:pt x="6510518" y="1390940"/>
                  <a:pt x="6510282" y="1391294"/>
                </a:cubicBezTo>
                <a:cubicBezTo>
                  <a:pt x="6510046" y="1391647"/>
                  <a:pt x="6509634" y="1391927"/>
                  <a:pt x="6509045" y="1392132"/>
                </a:cubicBezTo>
                <a:cubicBezTo>
                  <a:pt x="6508456" y="1392339"/>
                  <a:pt x="6507675" y="1392516"/>
                  <a:pt x="6506703" y="1392663"/>
                </a:cubicBezTo>
                <a:cubicBezTo>
                  <a:pt x="6505731" y="1392810"/>
                  <a:pt x="6504509" y="1392884"/>
                  <a:pt x="6503036" y="1392884"/>
                </a:cubicBezTo>
                <a:cubicBezTo>
                  <a:pt x="6501622" y="1392884"/>
                  <a:pt x="6500414" y="1392810"/>
                  <a:pt x="6499413" y="1392663"/>
                </a:cubicBezTo>
                <a:cubicBezTo>
                  <a:pt x="6498411" y="1392516"/>
                  <a:pt x="6497616" y="1392339"/>
                  <a:pt x="6497027" y="1392132"/>
                </a:cubicBezTo>
                <a:cubicBezTo>
                  <a:pt x="6496438" y="1391927"/>
                  <a:pt x="6496026" y="1391647"/>
                  <a:pt x="6495790" y="1391294"/>
                </a:cubicBezTo>
                <a:cubicBezTo>
                  <a:pt x="6495554" y="1390940"/>
                  <a:pt x="6495436" y="1390528"/>
                  <a:pt x="6495436" y="1390056"/>
                </a:cubicBezTo>
                <a:lnTo>
                  <a:pt x="6495436" y="1280320"/>
                </a:lnTo>
                <a:cubicBezTo>
                  <a:pt x="6495436" y="1279849"/>
                  <a:pt x="6495554" y="1279436"/>
                  <a:pt x="6495790" y="1279083"/>
                </a:cubicBezTo>
                <a:cubicBezTo>
                  <a:pt x="6496026" y="1278730"/>
                  <a:pt x="6496438" y="1278450"/>
                  <a:pt x="6497027" y="1278243"/>
                </a:cubicBezTo>
                <a:cubicBezTo>
                  <a:pt x="6497616" y="1278038"/>
                  <a:pt x="6498411" y="1277861"/>
                  <a:pt x="6499413" y="1277713"/>
                </a:cubicBezTo>
                <a:cubicBezTo>
                  <a:pt x="6500414" y="1277566"/>
                  <a:pt x="6501622" y="1277493"/>
                  <a:pt x="6503036" y="1277493"/>
                </a:cubicBezTo>
                <a:close/>
                <a:moveTo>
                  <a:pt x="6252451" y="1277493"/>
                </a:moveTo>
                <a:cubicBezTo>
                  <a:pt x="6254218" y="1277493"/>
                  <a:pt x="6255647" y="1277551"/>
                  <a:pt x="6256737" y="1277670"/>
                </a:cubicBezTo>
                <a:cubicBezTo>
                  <a:pt x="6257827" y="1277786"/>
                  <a:pt x="6258696" y="1277949"/>
                  <a:pt x="6259344" y="1278157"/>
                </a:cubicBezTo>
                <a:cubicBezTo>
                  <a:pt x="6259992" y="1278361"/>
                  <a:pt x="6260478" y="1278657"/>
                  <a:pt x="6260802" y="1279039"/>
                </a:cubicBezTo>
                <a:cubicBezTo>
                  <a:pt x="6261126" y="1279422"/>
                  <a:pt x="6261435" y="1279908"/>
                  <a:pt x="6261729" y="1280497"/>
                </a:cubicBezTo>
                <a:lnTo>
                  <a:pt x="6277547" y="1313370"/>
                </a:lnTo>
                <a:cubicBezTo>
                  <a:pt x="6279016" y="1316492"/>
                  <a:pt x="6280482" y="1319761"/>
                  <a:pt x="6281946" y="1323178"/>
                </a:cubicBezTo>
                <a:cubicBezTo>
                  <a:pt x="6283409" y="1326595"/>
                  <a:pt x="6284904" y="1330041"/>
                  <a:pt x="6286427" y="1333517"/>
                </a:cubicBezTo>
                <a:lnTo>
                  <a:pt x="6286602" y="1333517"/>
                </a:lnTo>
                <a:cubicBezTo>
                  <a:pt x="6287949" y="1330159"/>
                  <a:pt x="6289339" y="1326817"/>
                  <a:pt x="6290775" y="1323488"/>
                </a:cubicBezTo>
                <a:cubicBezTo>
                  <a:pt x="6292210" y="1320160"/>
                  <a:pt x="6293662" y="1316875"/>
                  <a:pt x="6295132" y="1313634"/>
                </a:cubicBezTo>
                <a:lnTo>
                  <a:pt x="6311038" y="1280585"/>
                </a:lnTo>
                <a:cubicBezTo>
                  <a:pt x="6311215" y="1279996"/>
                  <a:pt x="6311465" y="1279496"/>
                  <a:pt x="6311789" y="1279083"/>
                </a:cubicBezTo>
                <a:cubicBezTo>
                  <a:pt x="6312114" y="1278671"/>
                  <a:pt x="6312555" y="1278361"/>
                  <a:pt x="6313115" y="1278157"/>
                </a:cubicBezTo>
                <a:cubicBezTo>
                  <a:pt x="6313675" y="1277949"/>
                  <a:pt x="6314455" y="1277786"/>
                  <a:pt x="6315456" y="1277670"/>
                </a:cubicBezTo>
                <a:cubicBezTo>
                  <a:pt x="6316458" y="1277551"/>
                  <a:pt x="6317725" y="1277493"/>
                  <a:pt x="6319256" y="1277493"/>
                </a:cubicBezTo>
                <a:cubicBezTo>
                  <a:pt x="6321377" y="1277493"/>
                  <a:pt x="6323041" y="1277566"/>
                  <a:pt x="6324249" y="1277713"/>
                </a:cubicBezTo>
                <a:cubicBezTo>
                  <a:pt x="6325457" y="1277861"/>
                  <a:pt x="6326296" y="1278141"/>
                  <a:pt x="6326767" y="1278553"/>
                </a:cubicBezTo>
                <a:cubicBezTo>
                  <a:pt x="6327239" y="1278965"/>
                  <a:pt x="6327401" y="1279555"/>
                  <a:pt x="6327253" y="1280320"/>
                </a:cubicBezTo>
                <a:cubicBezTo>
                  <a:pt x="6327106" y="1281086"/>
                  <a:pt x="6326709" y="1282118"/>
                  <a:pt x="6326060" y="1283413"/>
                </a:cubicBezTo>
                <a:lnTo>
                  <a:pt x="6293718" y="1347920"/>
                </a:lnTo>
                <a:lnTo>
                  <a:pt x="6293718" y="1390056"/>
                </a:lnTo>
                <a:cubicBezTo>
                  <a:pt x="6293718" y="1390528"/>
                  <a:pt x="6293601" y="1390940"/>
                  <a:pt x="6293367" y="1391294"/>
                </a:cubicBezTo>
                <a:cubicBezTo>
                  <a:pt x="6293133" y="1391647"/>
                  <a:pt x="6292723" y="1391927"/>
                  <a:pt x="6292137" y="1392132"/>
                </a:cubicBezTo>
                <a:cubicBezTo>
                  <a:pt x="6291551" y="1392339"/>
                  <a:pt x="6290760" y="1392516"/>
                  <a:pt x="6289765" y="1392663"/>
                </a:cubicBezTo>
                <a:cubicBezTo>
                  <a:pt x="6288769" y="1392810"/>
                  <a:pt x="6287569" y="1392884"/>
                  <a:pt x="6286163" y="1392884"/>
                </a:cubicBezTo>
                <a:cubicBezTo>
                  <a:pt x="6284698" y="1392884"/>
                  <a:pt x="6283483" y="1392810"/>
                  <a:pt x="6282517" y="1392663"/>
                </a:cubicBezTo>
                <a:cubicBezTo>
                  <a:pt x="6281550" y="1392516"/>
                  <a:pt x="6280759" y="1392339"/>
                  <a:pt x="6280145" y="1392132"/>
                </a:cubicBezTo>
                <a:cubicBezTo>
                  <a:pt x="6279530" y="1391927"/>
                  <a:pt x="6279105" y="1391647"/>
                  <a:pt x="6278871" y="1391294"/>
                </a:cubicBezTo>
                <a:cubicBezTo>
                  <a:pt x="6278637" y="1390940"/>
                  <a:pt x="6278519" y="1390528"/>
                  <a:pt x="6278519" y="1390056"/>
                </a:cubicBezTo>
                <a:lnTo>
                  <a:pt x="6278519" y="1347920"/>
                </a:lnTo>
                <a:lnTo>
                  <a:pt x="6246177" y="1283413"/>
                </a:lnTo>
                <a:cubicBezTo>
                  <a:pt x="6245529" y="1282058"/>
                  <a:pt x="6245132" y="1280998"/>
                  <a:pt x="6244984" y="1280232"/>
                </a:cubicBezTo>
                <a:cubicBezTo>
                  <a:pt x="6244837" y="1279466"/>
                  <a:pt x="6244984" y="1278877"/>
                  <a:pt x="6245426" y="1278464"/>
                </a:cubicBezTo>
                <a:cubicBezTo>
                  <a:pt x="6245868" y="1278052"/>
                  <a:pt x="6246663" y="1277786"/>
                  <a:pt x="6247812" y="1277670"/>
                </a:cubicBezTo>
                <a:cubicBezTo>
                  <a:pt x="6248960" y="1277551"/>
                  <a:pt x="6250507" y="1277493"/>
                  <a:pt x="6252451" y="1277493"/>
                </a:cubicBezTo>
                <a:close/>
                <a:moveTo>
                  <a:pt x="6026786" y="1277493"/>
                </a:moveTo>
                <a:cubicBezTo>
                  <a:pt x="6028259" y="1277493"/>
                  <a:pt x="6029481" y="1277566"/>
                  <a:pt x="6030453" y="1277713"/>
                </a:cubicBezTo>
                <a:cubicBezTo>
                  <a:pt x="6031425" y="1277861"/>
                  <a:pt x="6032206" y="1278038"/>
                  <a:pt x="6032795" y="1278243"/>
                </a:cubicBezTo>
                <a:cubicBezTo>
                  <a:pt x="6033384" y="1278450"/>
                  <a:pt x="6033796" y="1278730"/>
                  <a:pt x="6034032" y="1279083"/>
                </a:cubicBezTo>
                <a:cubicBezTo>
                  <a:pt x="6034268" y="1279436"/>
                  <a:pt x="6034385" y="1279849"/>
                  <a:pt x="6034385" y="1280320"/>
                </a:cubicBezTo>
                <a:lnTo>
                  <a:pt x="6034385" y="1326094"/>
                </a:lnTo>
                <a:lnTo>
                  <a:pt x="6086433" y="1326094"/>
                </a:lnTo>
                <a:lnTo>
                  <a:pt x="6086433" y="1280320"/>
                </a:lnTo>
                <a:cubicBezTo>
                  <a:pt x="6086433" y="1279849"/>
                  <a:pt x="6086551" y="1279436"/>
                  <a:pt x="6086787" y="1279083"/>
                </a:cubicBezTo>
                <a:cubicBezTo>
                  <a:pt x="6087023" y="1278730"/>
                  <a:pt x="6087435" y="1278450"/>
                  <a:pt x="6088024" y="1278243"/>
                </a:cubicBezTo>
                <a:cubicBezTo>
                  <a:pt x="6088613" y="1278038"/>
                  <a:pt x="6089379" y="1277861"/>
                  <a:pt x="6090321" y="1277713"/>
                </a:cubicBezTo>
                <a:cubicBezTo>
                  <a:pt x="6091264" y="1277566"/>
                  <a:pt x="6092501" y="1277493"/>
                  <a:pt x="6094033" y="1277493"/>
                </a:cubicBezTo>
                <a:cubicBezTo>
                  <a:pt x="6095447" y="1277493"/>
                  <a:pt x="6096640" y="1277566"/>
                  <a:pt x="6097612" y="1277713"/>
                </a:cubicBezTo>
                <a:cubicBezTo>
                  <a:pt x="6098584" y="1277861"/>
                  <a:pt x="6099364" y="1278038"/>
                  <a:pt x="6099953" y="1278243"/>
                </a:cubicBezTo>
                <a:cubicBezTo>
                  <a:pt x="6100543" y="1278450"/>
                  <a:pt x="6100955" y="1278730"/>
                  <a:pt x="6101190" y="1279083"/>
                </a:cubicBezTo>
                <a:cubicBezTo>
                  <a:pt x="6101426" y="1279436"/>
                  <a:pt x="6101544" y="1279849"/>
                  <a:pt x="6101544" y="1280320"/>
                </a:cubicBezTo>
                <a:lnTo>
                  <a:pt x="6101544" y="1390056"/>
                </a:lnTo>
                <a:cubicBezTo>
                  <a:pt x="6101544" y="1390528"/>
                  <a:pt x="6101426" y="1390940"/>
                  <a:pt x="6101190" y="1391294"/>
                </a:cubicBezTo>
                <a:cubicBezTo>
                  <a:pt x="6100955" y="1391647"/>
                  <a:pt x="6100543" y="1391927"/>
                  <a:pt x="6099953" y="1392132"/>
                </a:cubicBezTo>
                <a:cubicBezTo>
                  <a:pt x="6099364" y="1392339"/>
                  <a:pt x="6098584" y="1392516"/>
                  <a:pt x="6097612" y="1392663"/>
                </a:cubicBezTo>
                <a:cubicBezTo>
                  <a:pt x="6096640" y="1392810"/>
                  <a:pt x="6095447" y="1392884"/>
                  <a:pt x="6094033" y="1392884"/>
                </a:cubicBezTo>
                <a:cubicBezTo>
                  <a:pt x="6092501" y="1392884"/>
                  <a:pt x="6091264" y="1392810"/>
                  <a:pt x="6090321" y="1392663"/>
                </a:cubicBezTo>
                <a:cubicBezTo>
                  <a:pt x="6089379" y="1392516"/>
                  <a:pt x="6088613" y="1392339"/>
                  <a:pt x="6088024" y="1392132"/>
                </a:cubicBezTo>
                <a:cubicBezTo>
                  <a:pt x="6087435" y="1391927"/>
                  <a:pt x="6087023" y="1391647"/>
                  <a:pt x="6086787" y="1391294"/>
                </a:cubicBezTo>
                <a:cubicBezTo>
                  <a:pt x="6086551" y="1390940"/>
                  <a:pt x="6086433" y="1390528"/>
                  <a:pt x="6086433" y="1390056"/>
                </a:cubicBezTo>
                <a:lnTo>
                  <a:pt x="6086433" y="1339349"/>
                </a:lnTo>
                <a:lnTo>
                  <a:pt x="6034385" y="1339349"/>
                </a:lnTo>
                <a:lnTo>
                  <a:pt x="6034385" y="1390056"/>
                </a:lnTo>
                <a:cubicBezTo>
                  <a:pt x="6034385" y="1390528"/>
                  <a:pt x="6034268" y="1390940"/>
                  <a:pt x="6034032" y="1391294"/>
                </a:cubicBezTo>
                <a:cubicBezTo>
                  <a:pt x="6033796" y="1391647"/>
                  <a:pt x="6033384" y="1391927"/>
                  <a:pt x="6032795" y="1392132"/>
                </a:cubicBezTo>
                <a:cubicBezTo>
                  <a:pt x="6032206" y="1392339"/>
                  <a:pt x="6031425" y="1392516"/>
                  <a:pt x="6030453" y="1392663"/>
                </a:cubicBezTo>
                <a:cubicBezTo>
                  <a:pt x="6029481" y="1392810"/>
                  <a:pt x="6028259" y="1392884"/>
                  <a:pt x="6026786" y="1392884"/>
                </a:cubicBezTo>
                <a:cubicBezTo>
                  <a:pt x="6025372" y="1392884"/>
                  <a:pt x="6024164" y="1392810"/>
                  <a:pt x="6023163" y="1392663"/>
                </a:cubicBezTo>
                <a:cubicBezTo>
                  <a:pt x="6022161" y="1392516"/>
                  <a:pt x="6021366" y="1392339"/>
                  <a:pt x="6020777" y="1392132"/>
                </a:cubicBezTo>
                <a:cubicBezTo>
                  <a:pt x="6020188" y="1391927"/>
                  <a:pt x="6019776" y="1391647"/>
                  <a:pt x="6019540" y="1391294"/>
                </a:cubicBezTo>
                <a:cubicBezTo>
                  <a:pt x="6019304" y="1390940"/>
                  <a:pt x="6019186" y="1390528"/>
                  <a:pt x="6019186" y="1390056"/>
                </a:cubicBezTo>
                <a:lnTo>
                  <a:pt x="6019186" y="1280320"/>
                </a:lnTo>
                <a:cubicBezTo>
                  <a:pt x="6019186" y="1279849"/>
                  <a:pt x="6019304" y="1279436"/>
                  <a:pt x="6019540" y="1279083"/>
                </a:cubicBezTo>
                <a:cubicBezTo>
                  <a:pt x="6019776" y="1278730"/>
                  <a:pt x="6020188" y="1278450"/>
                  <a:pt x="6020777" y="1278243"/>
                </a:cubicBezTo>
                <a:cubicBezTo>
                  <a:pt x="6021366" y="1278038"/>
                  <a:pt x="6022161" y="1277861"/>
                  <a:pt x="6023163" y="1277713"/>
                </a:cubicBezTo>
                <a:cubicBezTo>
                  <a:pt x="6024164" y="1277566"/>
                  <a:pt x="6025372" y="1277493"/>
                  <a:pt x="6026786" y="1277493"/>
                </a:cubicBezTo>
                <a:close/>
                <a:moveTo>
                  <a:pt x="5776201" y="1277493"/>
                </a:moveTo>
                <a:cubicBezTo>
                  <a:pt x="5777968" y="1277493"/>
                  <a:pt x="5779397" y="1277551"/>
                  <a:pt x="5780487" y="1277670"/>
                </a:cubicBezTo>
                <a:cubicBezTo>
                  <a:pt x="5781577" y="1277786"/>
                  <a:pt x="5782446" y="1277949"/>
                  <a:pt x="5783094" y="1278157"/>
                </a:cubicBezTo>
                <a:cubicBezTo>
                  <a:pt x="5783742" y="1278361"/>
                  <a:pt x="5784228" y="1278657"/>
                  <a:pt x="5784552" y="1279039"/>
                </a:cubicBezTo>
                <a:cubicBezTo>
                  <a:pt x="5784876" y="1279422"/>
                  <a:pt x="5785185" y="1279908"/>
                  <a:pt x="5785479" y="1280497"/>
                </a:cubicBezTo>
                <a:lnTo>
                  <a:pt x="5801297" y="1313370"/>
                </a:lnTo>
                <a:cubicBezTo>
                  <a:pt x="5802766" y="1316492"/>
                  <a:pt x="5804232" y="1319761"/>
                  <a:pt x="5805696" y="1323178"/>
                </a:cubicBezTo>
                <a:cubicBezTo>
                  <a:pt x="5807159" y="1326595"/>
                  <a:pt x="5808654" y="1330041"/>
                  <a:pt x="5810177" y="1333517"/>
                </a:cubicBezTo>
                <a:lnTo>
                  <a:pt x="5810352" y="1333517"/>
                </a:lnTo>
                <a:cubicBezTo>
                  <a:pt x="5811699" y="1330159"/>
                  <a:pt x="5813089" y="1326817"/>
                  <a:pt x="5814525" y="1323488"/>
                </a:cubicBezTo>
                <a:cubicBezTo>
                  <a:pt x="5815960" y="1320160"/>
                  <a:pt x="5817412" y="1316875"/>
                  <a:pt x="5818882" y="1313634"/>
                </a:cubicBezTo>
                <a:lnTo>
                  <a:pt x="5834788" y="1280585"/>
                </a:lnTo>
                <a:cubicBezTo>
                  <a:pt x="5834965" y="1279996"/>
                  <a:pt x="5835215" y="1279496"/>
                  <a:pt x="5835539" y="1279083"/>
                </a:cubicBezTo>
                <a:cubicBezTo>
                  <a:pt x="5835864" y="1278671"/>
                  <a:pt x="5836305" y="1278361"/>
                  <a:pt x="5836865" y="1278157"/>
                </a:cubicBezTo>
                <a:cubicBezTo>
                  <a:pt x="5837425" y="1277949"/>
                  <a:pt x="5838205" y="1277786"/>
                  <a:pt x="5839206" y="1277670"/>
                </a:cubicBezTo>
                <a:cubicBezTo>
                  <a:pt x="5840208" y="1277551"/>
                  <a:pt x="5841475" y="1277493"/>
                  <a:pt x="5843006" y="1277493"/>
                </a:cubicBezTo>
                <a:cubicBezTo>
                  <a:pt x="5845127" y="1277493"/>
                  <a:pt x="5846791" y="1277566"/>
                  <a:pt x="5847999" y="1277713"/>
                </a:cubicBezTo>
                <a:cubicBezTo>
                  <a:pt x="5849207" y="1277861"/>
                  <a:pt x="5850046" y="1278141"/>
                  <a:pt x="5850517" y="1278553"/>
                </a:cubicBezTo>
                <a:cubicBezTo>
                  <a:pt x="5850989" y="1278965"/>
                  <a:pt x="5851151" y="1279555"/>
                  <a:pt x="5851003" y="1280320"/>
                </a:cubicBezTo>
                <a:cubicBezTo>
                  <a:pt x="5850856" y="1281086"/>
                  <a:pt x="5850459" y="1282118"/>
                  <a:pt x="5849810" y="1283413"/>
                </a:cubicBezTo>
                <a:lnTo>
                  <a:pt x="5817468" y="1347920"/>
                </a:lnTo>
                <a:lnTo>
                  <a:pt x="5817468" y="1390056"/>
                </a:lnTo>
                <a:cubicBezTo>
                  <a:pt x="5817468" y="1390528"/>
                  <a:pt x="5817351" y="1390940"/>
                  <a:pt x="5817117" y="1391294"/>
                </a:cubicBezTo>
                <a:cubicBezTo>
                  <a:pt x="5816883" y="1391647"/>
                  <a:pt x="5816473" y="1391927"/>
                  <a:pt x="5815887" y="1392132"/>
                </a:cubicBezTo>
                <a:cubicBezTo>
                  <a:pt x="5815301" y="1392339"/>
                  <a:pt x="5814510" y="1392516"/>
                  <a:pt x="5813515" y="1392663"/>
                </a:cubicBezTo>
                <a:cubicBezTo>
                  <a:pt x="5812519" y="1392810"/>
                  <a:pt x="5811319" y="1392884"/>
                  <a:pt x="5809913" y="1392884"/>
                </a:cubicBezTo>
                <a:cubicBezTo>
                  <a:pt x="5808448" y="1392884"/>
                  <a:pt x="5807233" y="1392810"/>
                  <a:pt x="5806267" y="1392663"/>
                </a:cubicBezTo>
                <a:cubicBezTo>
                  <a:pt x="5805300" y="1392516"/>
                  <a:pt x="5804509" y="1392339"/>
                  <a:pt x="5803895" y="1392132"/>
                </a:cubicBezTo>
                <a:cubicBezTo>
                  <a:pt x="5803280" y="1391927"/>
                  <a:pt x="5802855" y="1391647"/>
                  <a:pt x="5802621" y="1391294"/>
                </a:cubicBezTo>
                <a:cubicBezTo>
                  <a:pt x="5802387" y="1390940"/>
                  <a:pt x="5802269" y="1390528"/>
                  <a:pt x="5802269" y="1390056"/>
                </a:cubicBezTo>
                <a:lnTo>
                  <a:pt x="5802269" y="1347920"/>
                </a:lnTo>
                <a:lnTo>
                  <a:pt x="5769927" y="1283413"/>
                </a:lnTo>
                <a:cubicBezTo>
                  <a:pt x="5769279" y="1282058"/>
                  <a:pt x="5768882" y="1280998"/>
                  <a:pt x="5768734" y="1280232"/>
                </a:cubicBezTo>
                <a:cubicBezTo>
                  <a:pt x="5768587" y="1279466"/>
                  <a:pt x="5768734" y="1278877"/>
                  <a:pt x="5769176" y="1278464"/>
                </a:cubicBezTo>
                <a:cubicBezTo>
                  <a:pt x="5769618" y="1278052"/>
                  <a:pt x="5770413" y="1277786"/>
                  <a:pt x="5771562" y="1277670"/>
                </a:cubicBezTo>
                <a:cubicBezTo>
                  <a:pt x="5772710" y="1277551"/>
                  <a:pt x="5774257" y="1277493"/>
                  <a:pt x="5776201" y="1277493"/>
                </a:cubicBezTo>
                <a:close/>
                <a:moveTo>
                  <a:pt x="5560061" y="1277493"/>
                </a:moveTo>
                <a:cubicBezTo>
                  <a:pt x="5561534" y="1277493"/>
                  <a:pt x="5562756" y="1277566"/>
                  <a:pt x="5563728" y="1277713"/>
                </a:cubicBezTo>
                <a:cubicBezTo>
                  <a:pt x="5564700" y="1277861"/>
                  <a:pt x="5565481" y="1278038"/>
                  <a:pt x="5566070" y="1278243"/>
                </a:cubicBezTo>
                <a:cubicBezTo>
                  <a:pt x="5566659" y="1278450"/>
                  <a:pt x="5567071" y="1278730"/>
                  <a:pt x="5567307" y="1279083"/>
                </a:cubicBezTo>
                <a:cubicBezTo>
                  <a:pt x="5567543" y="1279436"/>
                  <a:pt x="5567660" y="1279849"/>
                  <a:pt x="5567660" y="1280320"/>
                </a:cubicBezTo>
                <a:lnTo>
                  <a:pt x="5567660" y="1326094"/>
                </a:lnTo>
                <a:lnTo>
                  <a:pt x="5619708" y="1326094"/>
                </a:lnTo>
                <a:lnTo>
                  <a:pt x="5619708" y="1280320"/>
                </a:lnTo>
                <a:cubicBezTo>
                  <a:pt x="5619708" y="1279849"/>
                  <a:pt x="5619826" y="1279436"/>
                  <a:pt x="5620062" y="1279083"/>
                </a:cubicBezTo>
                <a:cubicBezTo>
                  <a:pt x="5620298" y="1278730"/>
                  <a:pt x="5620710" y="1278450"/>
                  <a:pt x="5621299" y="1278243"/>
                </a:cubicBezTo>
                <a:cubicBezTo>
                  <a:pt x="5621888" y="1278038"/>
                  <a:pt x="5622654" y="1277861"/>
                  <a:pt x="5623596" y="1277713"/>
                </a:cubicBezTo>
                <a:cubicBezTo>
                  <a:pt x="5624539" y="1277566"/>
                  <a:pt x="5625776" y="1277493"/>
                  <a:pt x="5627308" y="1277493"/>
                </a:cubicBezTo>
                <a:cubicBezTo>
                  <a:pt x="5628722" y="1277493"/>
                  <a:pt x="5629915" y="1277566"/>
                  <a:pt x="5630887" y="1277713"/>
                </a:cubicBezTo>
                <a:cubicBezTo>
                  <a:pt x="5631859" y="1277861"/>
                  <a:pt x="5632639" y="1278038"/>
                  <a:pt x="5633228" y="1278243"/>
                </a:cubicBezTo>
                <a:cubicBezTo>
                  <a:pt x="5633818" y="1278450"/>
                  <a:pt x="5634230" y="1278730"/>
                  <a:pt x="5634465" y="1279083"/>
                </a:cubicBezTo>
                <a:cubicBezTo>
                  <a:pt x="5634701" y="1279436"/>
                  <a:pt x="5634819" y="1279849"/>
                  <a:pt x="5634819" y="1280320"/>
                </a:cubicBezTo>
                <a:lnTo>
                  <a:pt x="5634819" y="1390056"/>
                </a:lnTo>
                <a:cubicBezTo>
                  <a:pt x="5634819" y="1390528"/>
                  <a:pt x="5634701" y="1390940"/>
                  <a:pt x="5634465" y="1391294"/>
                </a:cubicBezTo>
                <a:cubicBezTo>
                  <a:pt x="5634230" y="1391647"/>
                  <a:pt x="5633818" y="1391927"/>
                  <a:pt x="5633228" y="1392132"/>
                </a:cubicBezTo>
                <a:cubicBezTo>
                  <a:pt x="5632639" y="1392339"/>
                  <a:pt x="5631859" y="1392516"/>
                  <a:pt x="5630887" y="1392663"/>
                </a:cubicBezTo>
                <a:cubicBezTo>
                  <a:pt x="5629915" y="1392810"/>
                  <a:pt x="5628722" y="1392884"/>
                  <a:pt x="5627308" y="1392884"/>
                </a:cubicBezTo>
                <a:cubicBezTo>
                  <a:pt x="5625776" y="1392884"/>
                  <a:pt x="5624539" y="1392810"/>
                  <a:pt x="5623596" y="1392663"/>
                </a:cubicBezTo>
                <a:cubicBezTo>
                  <a:pt x="5622654" y="1392516"/>
                  <a:pt x="5621888" y="1392339"/>
                  <a:pt x="5621299" y="1392132"/>
                </a:cubicBezTo>
                <a:cubicBezTo>
                  <a:pt x="5620710" y="1391927"/>
                  <a:pt x="5620298" y="1391647"/>
                  <a:pt x="5620062" y="1391294"/>
                </a:cubicBezTo>
                <a:cubicBezTo>
                  <a:pt x="5619826" y="1390940"/>
                  <a:pt x="5619708" y="1390528"/>
                  <a:pt x="5619708" y="1390056"/>
                </a:cubicBezTo>
                <a:lnTo>
                  <a:pt x="5619708" y="1339349"/>
                </a:lnTo>
                <a:lnTo>
                  <a:pt x="5567660" y="1339349"/>
                </a:lnTo>
                <a:lnTo>
                  <a:pt x="5567660" y="1390056"/>
                </a:lnTo>
                <a:cubicBezTo>
                  <a:pt x="5567660" y="1390528"/>
                  <a:pt x="5567543" y="1390940"/>
                  <a:pt x="5567307" y="1391294"/>
                </a:cubicBezTo>
                <a:cubicBezTo>
                  <a:pt x="5567071" y="1391647"/>
                  <a:pt x="5566659" y="1391927"/>
                  <a:pt x="5566070" y="1392132"/>
                </a:cubicBezTo>
                <a:cubicBezTo>
                  <a:pt x="5565481" y="1392339"/>
                  <a:pt x="5564700" y="1392516"/>
                  <a:pt x="5563728" y="1392663"/>
                </a:cubicBezTo>
                <a:cubicBezTo>
                  <a:pt x="5562756" y="1392810"/>
                  <a:pt x="5561534" y="1392884"/>
                  <a:pt x="5560061" y="1392884"/>
                </a:cubicBezTo>
                <a:cubicBezTo>
                  <a:pt x="5558647" y="1392884"/>
                  <a:pt x="5557439" y="1392810"/>
                  <a:pt x="5556438" y="1392663"/>
                </a:cubicBezTo>
                <a:cubicBezTo>
                  <a:pt x="5555436" y="1392516"/>
                  <a:pt x="5554641" y="1392339"/>
                  <a:pt x="5554052" y="1392132"/>
                </a:cubicBezTo>
                <a:cubicBezTo>
                  <a:pt x="5553463" y="1391927"/>
                  <a:pt x="5553051" y="1391647"/>
                  <a:pt x="5552815" y="1391294"/>
                </a:cubicBezTo>
                <a:cubicBezTo>
                  <a:pt x="5552579" y="1390940"/>
                  <a:pt x="5552461" y="1390528"/>
                  <a:pt x="5552461" y="1390056"/>
                </a:cubicBezTo>
                <a:lnTo>
                  <a:pt x="5552461" y="1280320"/>
                </a:lnTo>
                <a:cubicBezTo>
                  <a:pt x="5552461" y="1279849"/>
                  <a:pt x="5552579" y="1279436"/>
                  <a:pt x="5552815" y="1279083"/>
                </a:cubicBezTo>
                <a:cubicBezTo>
                  <a:pt x="5553051" y="1278730"/>
                  <a:pt x="5553463" y="1278450"/>
                  <a:pt x="5554052" y="1278243"/>
                </a:cubicBezTo>
                <a:cubicBezTo>
                  <a:pt x="5554641" y="1278038"/>
                  <a:pt x="5555436" y="1277861"/>
                  <a:pt x="5556438" y="1277713"/>
                </a:cubicBezTo>
                <a:cubicBezTo>
                  <a:pt x="5557439" y="1277566"/>
                  <a:pt x="5558647" y="1277493"/>
                  <a:pt x="5560061" y="1277493"/>
                </a:cubicBezTo>
                <a:close/>
                <a:moveTo>
                  <a:pt x="5309476" y="1277493"/>
                </a:moveTo>
                <a:cubicBezTo>
                  <a:pt x="5311243" y="1277493"/>
                  <a:pt x="5312672" y="1277551"/>
                  <a:pt x="5313762" y="1277670"/>
                </a:cubicBezTo>
                <a:cubicBezTo>
                  <a:pt x="5314852" y="1277786"/>
                  <a:pt x="5315721" y="1277949"/>
                  <a:pt x="5316369" y="1278157"/>
                </a:cubicBezTo>
                <a:cubicBezTo>
                  <a:pt x="5317017" y="1278361"/>
                  <a:pt x="5317503" y="1278657"/>
                  <a:pt x="5317827" y="1279039"/>
                </a:cubicBezTo>
                <a:cubicBezTo>
                  <a:pt x="5318151" y="1279422"/>
                  <a:pt x="5318460" y="1279908"/>
                  <a:pt x="5318754" y="1280497"/>
                </a:cubicBezTo>
                <a:lnTo>
                  <a:pt x="5334572" y="1313370"/>
                </a:lnTo>
                <a:cubicBezTo>
                  <a:pt x="5336041" y="1316492"/>
                  <a:pt x="5337507" y="1319761"/>
                  <a:pt x="5338971" y="1323178"/>
                </a:cubicBezTo>
                <a:cubicBezTo>
                  <a:pt x="5340434" y="1326595"/>
                  <a:pt x="5341929" y="1330041"/>
                  <a:pt x="5343452" y="1333517"/>
                </a:cubicBezTo>
                <a:lnTo>
                  <a:pt x="5343627" y="1333517"/>
                </a:lnTo>
                <a:cubicBezTo>
                  <a:pt x="5344974" y="1330159"/>
                  <a:pt x="5346364" y="1326817"/>
                  <a:pt x="5347800" y="1323488"/>
                </a:cubicBezTo>
                <a:cubicBezTo>
                  <a:pt x="5349235" y="1320160"/>
                  <a:pt x="5350687" y="1316875"/>
                  <a:pt x="5352157" y="1313634"/>
                </a:cubicBezTo>
                <a:lnTo>
                  <a:pt x="5368063" y="1280585"/>
                </a:lnTo>
                <a:cubicBezTo>
                  <a:pt x="5368240" y="1279996"/>
                  <a:pt x="5368490" y="1279496"/>
                  <a:pt x="5368814" y="1279083"/>
                </a:cubicBezTo>
                <a:cubicBezTo>
                  <a:pt x="5369139" y="1278671"/>
                  <a:pt x="5369580" y="1278361"/>
                  <a:pt x="5370140" y="1278157"/>
                </a:cubicBezTo>
                <a:cubicBezTo>
                  <a:pt x="5370700" y="1277949"/>
                  <a:pt x="5371480" y="1277786"/>
                  <a:pt x="5372481" y="1277670"/>
                </a:cubicBezTo>
                <a:cubicBezTo>
                  <a:pt x="5373483" y="1277551"/>
                  <a:pt x="5374750" y="1277493"/>
                  <a:pt x="5376281" y="1277493"/>
                </a:cubicBezTo>
                <a:cubicBezTo>
                  <a:pt x="5378402" y="1277493"/>
                  <a:pt x="5380066" y="1277566"/>
                  <a:pt x="5381274" y="1277713"/>
                </a:cubicBezTo>
                <a:cubicBezTo>
                  <a:pt x="5382482" y="1277861"/>
                  <a:pt x="5383321" y="1278141"/>
                  <a:pt x="5383792" y="1278553"/>
                </a:cubicBezTo>
                <a:cubicBezTo>
                  <a:pt x="5384264" y="1278965"/>
                  <a:pt x="5384426" y="1279555"/>
                  <a:pt x="5384278" y="1280320"/>
                </a:cubicBezTo>
                <a:cubicBezTo>
                  <a:pt x="5384131" y="1281086"/>
                  <a:pt x="5383734" y="1282118"/>
                  <a:pt x="5383085" y="1283413"/>
                </a:cubicBezTo>
                <a:lnTo>
                  <a:pt x="5350743" y="1347920"/>
                </a:lnTo>
                <a:lnTo>
                  <a:pt x="5350743" y="1390056"/>
                </a:lnTo>
                <a:cubicBezTo>
                  <a:pt x="5350743" y="1390528"/>
                  <a:pt x="5350626" y="1390940"/>
                  <a:pt x="5350392" y="1391294"/>
                </a:cubicBezTo>
                <a:cubicBezTo>
                  <a:pt x="5350158" y="1391647"/>
                  <a:pt x="5349748" y="1391927"/>
                  <a:pt x="5349162" y="1392132"/>
                </a:cubicBezTo>
                <a:cubicBezTo>
                  <a:pt x="5348576" y="1392339"/>
                  <a:pt x="5347785" y="1392516"/>
                  <a:pt x="5346790" y="1392663"/>
                </a:cubicBezTo>
                <a:cubicBezTo>
                  <a:pt x="5345794" y="1392810"/>
                  <a:pt x="5344594" y="1392884"/>
                  <a:pt x="5343188" y="1392884"/>
                </a:cubicBezTo>
                <a:cubicBezTo>
                  <a:pt x="5341723" y="1392884"/>
                  <a:pt x="5340508" y="1392810"/>
                  <a:pt x="5339542" y="1392663"/>
                </a:cubicBezTo>
                <a:cubicBezTo>
                  <a:pt x="5338575" y="1392516"/>
                  <a:pt x="5337784" y="1392339"/>
                  <a:pt x="5337170" y="1392132"/>
                </a:cubicBezTo>
                <a:cubicBezTo>
                  <a:pt x="5336555" y="1391927"/>
                  <a:pt x="5336130" y="1391647"/>
                  <a:pt x="5335896" y="1391294"/>
                </a:cubicBezTo>
                <a:cubicBezTo>
                  <a:pt x="5335662" y="1390940"/>
                  <a:pt x="5335544" y="1390528"/>
                  <a:pt x="5335544" y="1390056"/>
                </a:cubicBezTo>
                <a:lnTo>
                  <a:pt x="5335544" y="1347920"/>
                </a:lnTo>
                <a:lnTo>
                  <a:pt x="5303202" y="1283413"/>
                </a:lnTo>
                <a:cubicBezTo>
                  <a:pt x="5302554" y="1282058"/>
                  <a:pt x="5302157" y="1280998"/>
                  <a:pt x="5302009" y="1280232"/>
                </a:cubicBezTo>
                <a:cubicBezTo>
                  <a:pt x="5301862" y="1279466"/>
                  <a:pt x="5302009" y="1278877"/>
                  <a:pt x="5302451" y="1278464"/>
                </a:cubicBezTo>
                <a:cubicBezTo>
                  <a:pt x="5302893" y="1278052"/>
                  <a:pt x="5303688" y="1277786"/>
                  <a:pt x="5304837" y="1277670"/>
                </a:cubicBezTo>
                <a:cubicBezTo>
                  <a:pt x="5305985" y="1277551"/>
                  <a:pt x="5307532" y="1277493"/>
                  <a:pt x="5309476" y="1277493"/>
                </a:cubicBezTo>
                <a:close/>
                <a:moveTo>
                  <a:pt x="5083811" y="1277493"/>
                </a:moveTo>
                <a:cubicBezTo>
                  <a:pt x="5085284" y="1277493"/>
                  <a:pt x="5086506" y="1277566"/>
                  <a:pt x="5087478" y="1277713"/>
                </a:cubicBezTo>
                <a:cubicBezTo>
                  <a:pt x="5088450" y="1277861"/>
                  <a:pt x="5089231" y="1278038"/>
                  <a:pt x="5089820" y="1278243"/>
                </a:cubicBezTo>
                <a:cubicBezTo>
                  <a:pt x="5090409" y="1278450"/>
                  <a:pt x="5090821" y="1278730"/>
                  <a:pt x="5091057" y="1279083"/>
                </a:cubicBezTo>
                <a:cubicBezTo>
                  <a:pt x="5091293" y="1279436"/>
                  <a:pt x="5091410" y="1279849"/>
                  <a:pt x="5091410" y="1280320"/>
                </a:cubicBezTo>
                <a:lnTo>
                  <a:pt x="5091410" y="1326094"/>
                </a:lnTo>
                <a:lnTo>
                  <a:pt x="5143458" y="1326094"/>
                </a:lnTo>
                <a:lnTo>
                  <a:pt x="5143458" y="1280320"/>
                </a:lnTo>
                <a:cubicBezTo>
                  <a:pt x="5143458" y="1279849"/>
                  <a:pt x="5143576" y="1279436"/>
                  <a:pt x="5143812" y="1279083"/>
                </a:cubicBezTo>
                <a:cubicBezTo>
                  <a:pt x="5144048" y="1278730"/>
                  <a:pt x="5144460" y="1278450"/>
                  <a:pt x="5145049" y="1278243"/>
                </a:cubicBezTo>
                <a:cubicBezTo>
                  <a:pt x="5145638" y="1278038"/>
                  <a:pt x="5146404" y="1277861"/>
                  <a:pt x="5147346" y="1277713"/>
                </a:cubicBezTo>
                <a:cubicBezTo>
                  <a:pt x="5148289" y="1277566"/>
                  <a:pt x="5149526" y="1277493"/>
                  <a:pt x="5151058" y="1277493"/>
                </a:cubicBezTo>
                <a:cubicBezTo>
                  <a:pt x="5152472" y="1277493"/>
                  <a:pt x="5153665" y="1277566"/>
                  <a:pt x="5154637" y="1277713"/>
                </a:cubicBezTo>
                <a:cubicBezTo>
                  <a:pt x="5155609" y="1277861"/>
                  <a:pt x="5156389" y="1278038"/>
                  <a:pt x="5156978" y="1278243"/>
                </a:cubicBezTo>
                <a:cubicBezTo>
                  <a:pt x="5157568" y="1278450"/>
                  <a:pt x="5157980" y="1278730"/>
                  <a:pt x="5158215" y="1279083"/>
                </a:cubicBezTo>
                <a:cubicBezTo>
                  <a:pt x="5158451" y="1279436"/>
                  <a:pt x="5158569" y="1279849"/>
                  <a:pt x="5158569" y="1280320"/>
                </a:cubicBezTo>
                <a:lnTo>
                  <a:pt x="5158569" y="1390056"/>
                </a:lnTo>
                <a:cubicBezTo>
                  <a:pt x="5158569" y="1390528"/>
                  <a:pt x="5158451" y="1390940"/>
                  <a:pt x="5158215" y="1391294"/>
                </a:cubicBezTo>
                <a:cubicBezTo>
                  <a:pt x="5157980" y="1391647"/>
                  <a:pt x="5157568" y="1391927"/>
                  <a:pt x="5156978" y="1392132"/>
                </a:cubicBezTo>
                <a:cubicBezTo>
                  <a:pt x="5156389" y="1392339"/>
                  <a:pt x="5155609" y="1392516"/>
                  <a:pt x="5154637" y="1392663"/>
                </a:cubicBezTo>
                <a:cubicBezTo>
                  <a:pt x="5153665" y="1392810"/>
                  <a:pt x="5152472" y="1392884"/>
                  <a:pt x="5151058" y="1392884"/>
                </a:cubicBezTo>
                <a:cubicBezTo>
                  <a:pt x="5149526" y="1392884"/>
                  <a:pt x="5148289" y="1392810"/>
                  <a:pt x="5147346" y="1392663"/>
                </a:cubicBezTo>
                <a:cubicBezTo>
                  <a:pt x="5146404" y="1392516"/>
                  <a:pt x="5145638" y="1392339"/>
                  <a:pt x="5145049" y="1392132"/>
                </a:cubicBezTo>
                <a:cubicBezTo>
                  <a:pt x="5144460" y="1391927"/>
                  <a:pt x="5144048" y="1391647"/>
                  <a:pt x="5143812" y="1391294"/>
                </a:cubicBezTo>
                <a:cubicBezTo>
                  <a:pt x="5143576" y="1390940"/>
                  <a:pt x="5143458" y="1390528"/>
                  <a:pt x="5143458" y="1390056"/>
                </a:cubicBezTo>
                <a:lnTo>
                  <a:pt x="5143458" y="1339349"/>
                </a:lnTo>
                <a:lnTo>
                  <a:pt x="5091410" y="1339349"/>
                </a:lnTo>
                <a:lnTo>
                  <a:pt x="5091410" y="1390056"/>
                </a:lnTo>
                <a:cubicBezTo>
                  <a:pt x="5091410" y="1390528"/>
                  <a:pt x="5091293" y="1390940"/>
                  <a:pt x="5091057" y="1391294"/>
                </a:cubicBezTo>
                <a:cubicBezTo>
                  <a:pt x="5090821" y="1391647"/>
                  <a:pt x="5090409" y="1391927"/>
                  <a:pt x="5089820" y="1392132"/>
                </a:cubicBezTo>
                <a:cubicBezTo>
                  <a:pt x="5089231" y="1392339"/>
                  <a:pt x="5088450" y="1392516"/>
                  <a:pt x="5087478" y="1392663"/>
                </a:cubicBezTo>
                <a:cubicBezTo>
                  <a:pt x="5086506" y="1392810"/>
                  <a:pt x="5085284" y="1392884"/>
                  <a:pt x="5083811" y="1392884"/>
                </a:cubicBezTo>
                <a:cubicBezTo>
                  <a:pt x="5082397" y="1392884"/>
                  <a:pt x="5081189" y="1392810"/>
                  <a:pt x="5080188" y="1392663"/>
                </a:cubicBezTo>
                <a:cubicBezTo>
                  <a:pt x="5079186" y="1392516"/>
                  <a:pt x="5078391" y="1392339"/>
                  <a:pt x="5077802" y="1392132"/>
                </a:cubicBezTo>
                <a:cubicBezTo>
                  <a:pt x="5077213" y="1391927"/>
                  <a:pt x="5076801" y="1391647"/>
                  <a:pt x="5076565" y="1391294"/>
                </a:cubicBezTo>
                <a:cubicBezTo>
                  <a:pt x="5076329" y="1390940"/>
                  <a:pt x="5076211" y="1390528"/>
                  <a:pt x="5076211" y="1390056"/>
                </a:cubicBezTo>
                <a:lnTo>
                  <a:pt x="5076211" y="1280320"/>
                </a:lnTo>
                <a:cubicBezTo>
                  <a:pt x="5076211" y="1279849"/>
                  <a:pt x="5076329" y="1279436"/>
                  <a:pt x="5076565" y="1279083"/>
                </a:cubicBezTo>
                <a:cubicBezTo>
                  <a:pt x="5076801" y="1278730"/>
                  <a:pt x="5077213" y="1278450"/>
                  <a:pt x="5077802" y="1278243"/>
                </a:cubicBezTo>
                <a:cubicBezTo>
                  <a:pt x="5078391" y="1278038"/>
                  <a:pt x="5079186" y="1277861"/>
                  <a:pt x="5080188" y="1277713"/>
                </a:cubicBezTo>
                <a:cubicBezTo>
                  <a:pt x="5081189" y="1277566"/>
                  <a:pt x="5082397" y="1277493"/>
                  <a:pt x="5083811" y="1277493"/>
                </a:cubicBezTo>
                <a:close/>
                <a:moveTo>
                  <a:pt x="4833226" y="1277493"/>
                </a:moveTo>
                <a:cubicBezTo>
                  <a:pt x="4834993" y="1277493"/>
                  <a:pt x="4836422" y="1277551"/>
                  <a:pt x="4837512" y="1277670"/>
                </a:cubicBezTo>
                <a:cubicBezTo>
                  <a:pt x="4838602" y="1277786"/>
                  <a:pt x="4839471" y="1277949"/>
                  <a:pt x="4840119" y="1278157"/>
                </a:cubicBezTo>
                <a:cubicBezTo>
                  <a:pt x="4840767" y="1278361"/>
                  <a:pt x="4841253" y="1278657"/>
                  <a:pt x="4841577" y="1279039"/>
                </a:cubicBezTo>
                <a:cubicBezTo>
                  <a:pt x="4841901" y="1279422"/>
                  <a:pt x="4842210" y="1279908"/>
                  <a:pt x="4842504" y="1280497"/>
                </a:cubicBezTo>
                <a:lnTo>
                  <a:pt x="4858322" y="1313370"/>
                </a:lnTo>
                <a:cubicBezTo>
                  <a:pt x="4859791" y="1316492"/>
                  <a:pt x="4861257" y="1319761"/>
                  <a:pt x="4862721" y="1323178"/>
                </a:cubicBezTo>
                <a:cubicBezTo>
                  <a:pt x="4864184" y="1326595"/>
                  <a:pt x="4865679" y="1330041"/>
                  <a:pt x="4867202" y="1333517"/>
                </a:cubicBezTo>
                <a:lnTo>
                  <a:pt x="4867377" y="1333517"/>
                </a:lnTo>
                <a:cubicBezTo>
                  <a:pt x="4868724" y="1330159"/>
                  <a:pt x="4870114" y="1326817"/>
                  <a:pt x="4871550" y="1323488"/>
                </a:cubicBezTo>
                <a:cubicBezTo>
                  <a:pt x="4872985" y="1320160"/>
                  <a:pt x="4874437" y="1316875"/>
                  <a:pt x="4875907" y="1313634"/>
                </a:cubicBezTo>
                <a:lnTo>
                  <a:pt x="4891813" y="1280585"/>
                </a:lnTo>
                <a:cubicBezTo>
                  <a:pt x="4891990" y="1279996"/>
                  <a:pt x="4892240" y="1279496"/>
                  <a:pt x="4892564" y="1279083"/>
                </a:cubicBezTo>
                <a:cubicBezTo>
                  <a:pt x="4892889" y="1278671"/>
                  <a:pt x="4893330" y="1278361"/>
                  <a:pt x="4893890" y="1278157"/>
                </a:cubicBezTo>
                <a:cubicBezTo>
                  <a:pt x="4894450" y="1277949"/>
                  <a:pt x="4895230" y="1277786"/>
                  <a:pt x="4896231" y="1277670"/>
                </a:cubicBezTo>
                <a:cubicBezTo>
                  <a:pt x="4897233" y="1277551"/>
                  <a:pt x="4898500" y="1277493"/>
                  <a:pt x="4900031" y="1277493"/>
                </a:cubicBezTo>
                <a:cubicBezTo>
                  <a:pt x="4902152" y="1277493"/>
                  <a:pt x="4903816" y="1277566"/>
                  <a:pt x="4905024" y="1277713"/>
                </a:cubicBezTo>
                <a:cubicBezTo>
                  <a:pt x="4906232" y="1277861"/>
                  <a:pt x="4907071" y="1278141"/>
                  <a:pt x="4907542" y="1278553"/>
                </a:cubicBezTo>
                <a:cubicBezTo>
                  <a:pt x="4908014" y="1278965"/>
                  <a:pt x="4908176" y="1279555"/>
                  <a:pt x="4908028" y="1280320"/>
                </a:cubicBezTo>
                <a:cubicBezTo>
                  <a:pt x="4907881" y="1281086"/>
                  <a:pt x="4907484" y="1282118"/>
                  <a:pt x="4906835" y="1283413"/>
                </a:cubicBezTo>
                <a:lnTo>
                  <a:pt x="4874493" y="1347920"/>
                </a:lnTo>
                <a:lnTo>
                  <a:pt x="4874493" y="1390056"/>
                </a:lnTo>
                <a:cubicBezTo>
                  <a:pt x="4874493" y="1390528"/>
                  <a:pt x="4874376" y="1390940"/>
                  <a:pt x="4874142" y="1391294"/>
                </a:cubicBezTo>
                <a:cubicBezTo>
                  <a:pt x="4873908" y="1391647"/>
                  <a:pt x="4873498" y="1391927"/>
                  <a:pt x="4872912" y="1392132"/>
                </a:cubicBezTo>
                <a:cubicBezTo>
                  <a:pt x="4872326" y="1392339"/>
                  <a:pt x="4871535" y="1392516"/>
                  <a:pt x="4870540" y="1392663"/>
                </a:cubicBezTo>
                <a:cubicBezTo>
                  <a:pt x="4869544" y="1392810"/>
                  <a:pt x="4868344" y="1392884"/>
                  <a:pt x="4866938" y="1392884"/>
                </a:cubicBezTo>
                <a:cubicBezTo>
                  <a:pt x="4865473" y="1392884"/>
                  <a:pt x="4864258" y="1392810"/>
                  <a:pt x="4863292" y="1392663"/>
                </a:cubicBezTo>
                <a:cubicBezTo>
                  <a:pt x="4862325" y="1392516"/>
                  <a:pt x="4861534" y="1392339"/>
                  <a:pt x="4860920" y="1392132"/>
                </a:cubicBezTo>
                <a:cubicBezTo>
                  <a:pt x="4860305" y="1391927"/>
                  <a:pt x="4859880" y="1391647"/>
                  <a:pt x="4859646" y="1391294"/>
                </a:cubicBezTo>
                <a:cubicBezTo>
                  <a:pt x="4859412" y="1390940"/>
                  <a:pt x="4859294" y="1390528"/>
                  <a:pt x="4859294" y="1390056"/>
                </a:cubicBezTo>
                <a:lnTo>
                  <a:pt x="4859294" y="1347920"/>
                </a:lnTo>
                <a:lnTo>
                  <a:pt x="4826952" y="1283413"/>
                </a:lnTo>
                <a:cubicBezTo>
                  <a:pt x="4826304" y="1282058"/>
                  <a:pt x="4825907" y="1280998"/>
                  <a:pt x="4825759" y="1280232"/>
                </a:cubicBezTo>
                <a:cubicBezTo>
                  <a:pt x="4825612" y="1279466"/>
                  <a:pt x="4825759" y="1278877"/>
                  <a:pt x="4826201" y="1278464"/>
                </a:cubicBezTo>
                <a:cubicBezTo>
                  <a:pt x="4826643" y="1278052"/>
                  <a:pt x="4827438" y="1277786"/>
                  <a:pt x="4828587" y="1277670"/>
                </a:cubicBezTo>
                <a:cubicBezTo>
                  <a:pt x="4829735" y="1277551"/>
                  <a:pt x="4831282" y="1277493"/>
                  <a:pt x="4833226" y="1277493"/>
                </a:cubicBezTo>
                <a:close/>
                <a:moveTo>
                  <a:pt x="4617086" y="1277493"/>
                </a:moveTo>
                <a:cubicBezTo>
                  <a:pt x="4618559" y="1277493"/>
                  <a:pt x="4619781" y="1277566"/>
                  <a:pt x="4620753" y="1277713"/>
                </a:cubicBezTo>
                <a:cubicBezTo>
                  <a:pt x="4621725" y="1277861"/>
                  <a:pt x="4622506" y="1278038"/>
                  <a:pt x="4623095" y="1278243"/>
                </a:cubicBezTo>
                <a:cubicBezTo>
                  <a:pt x="4623684" y="1278450"/>
                  <a:pt x="4624096" y="1278730"/>
                  <a:pt x="4624332" y="1279083"/>
                </a:cubicBezTo>
                <a:cubicBezTo>
                  <a:pt x="4624568" y="1279436"/>
                  <a:pt x="4624685" y="1279849"/>
                  <a:pt x="4624685" y="1280320"/>
                </a:cubicBezTo>
                <a:lnTo>
                  <a:pt x="4624685" y="1326094"/>
                </a:lnTo>
                <a:lnTo>
                  <a:pt x="4676733" y="1326094"/>
                </a:lnTo>
                <a:lnTo>
                  <a:pt x="4676733" y="1280320"/>
                </a:lnTo>
                <a:cubicBezTo>
                  <a:pt x="4676733" y="1279849"/>
                  <a:pt x="4676851" y="1279436"/>
                  <a:pt x="4677087" y="1279083"/>
                </a:cubicBezTo>
                <a:cubicBezTo>
                  <a:pt x="4677323" y="1278730"/>
                  <a:pt x="4677735" y="1278450"/>
                  <a:pt x="4678324" y="1278243"/>
                </a:cubicBezTo>
                <a:cubicBezTo>
                  <a:pt x="4678913" y="1278038"/>
                  <a:pt x="4679679" y="1277861"/>
                  <a:pt x="4680621" y="1277713"/>
                </a:cubicBezTo>
                <a:cubicBezTo>
                  <a:pt x="4681564" y="1277566"/>
                  <a:pt x="4682801" y="1277493"/>
                  <a:pt x="4684333" y="1277493"/>
                </a:cubicBezTo>
                <a:cubicBezTo>
                  <a:pt x="4685747" y="1277493"/>
                  <a:pt x="4686940" y="1277566"/>
                  <a:pt x="4687912" y="1277713"/>
                </a:cubicBezTo>
                <a:cubicBezTo>
                  <a:pt x="4688884" y="1277861"/>
                  <a:pt x="4689664" y="1278038"/>
                  <a:pt x="4690253" y="1278243"/>
                </a:cubicBezTo>
                <a:cubicBezTo>
                  <a:pt x="4690843" y="1278450"/>
                  <a:pt x="4691255" y="1278730"/>
                  <a:pt x="4691490" y="1279083"/>
                </a:cubicBezTo>
                <a:cubicBezTo>
                  <a:pt x="4691726" y="1279436"/>
                  <a:pt x="4691844" y="1279849"/>
                  <a:pt x="4691844" y="1280320"/>
                </a:cubicBezTo>
                <a:lnTo>
                  <a:pt x="4691844" y="1390056"/>
                </a:lnTo>
                <a:cubicBezTo>
                  <a:pt x="4691844" y="1390528"/>
                  <a:pt x="4691726" y="1390940"/>
                  <a:pt x="4691490" y="1391294"/>
                </a:cubicBezTo>
                <a:cubicBezTo>
                  <a:pt x="4691255" y="1391647"/>
                  <a:pt x="4690843" y="1391927"/>
                  <a:pt x="4690253" y="1392132"/>
                </a:cubicBezTo>
                <a:cubicBezTo>
                  <a:pt x="4689664" y="1392339"/>
                  <a:pt x="4688884" y="1392516"/>
                  <a:pt x="4687912" y="1392663"/>
                </a:cubicBezTo>
                <a:cubicBezTo>
                  <a:pt x="4686940" y="1392810"/>
                  <a:pt x="4685747" y="1392884"/>
                  <a:pt x="4684333" y="1392884"/>
                </a:cubicBezTo>
                <a:cubicBezTo>
                  <a:pt x="4682801" y="1392884"/>
                  <a:pt x="4681564" y="1392810"/>
                  <a:pt x="4680621" y="1392663"/>
                </a:cubicBezTo>
                <a:cubicBezTo>
                  <a:pt x="4679679" y="1392516"/>
                  <a:pt x="4678913" y="1392339"/>
                  <a:pt x="4678324" y="1392132"/>
                </a:cubicBezTo>
                <a:cubicBezTo>
                  <a:pt x="4677735" y="1391927"/>
                  <a:pt x="4677323" y="1391647"/>
                  <a:pt x="4677087" y="1391294"/>
                </a:cubicBezTo>
                <a:cubicBezTo>
                  <a:pt x="4676851" y="1390940"/>
                  <a:pt x="4676733" y="1390528"/>
                  <a:pt x="4676733" y="1390056"/>
                </a:cubicBezTo>
                <a:lnTo>
                  <a:pt x="4676733" y="1339349"/>
                </a:lnTo>
                <a:lnTo>
                  <a:pt x="4624685" y="1339349"/>
                </a:lnTo>
                <a:lnTo>
                  <a:pt x="4624685" y="1390056"/>
                </a:lnTo>
                <a:cubicBezTo>
                  <a:pt x="4624685" y="1390528"/>
                  <a:pt x="4624568" y="1390940"/>
                  <a:pt x="4624332" y="1391294"/>
                </a:cubicBezTo>
                <a:cubicBezTo>
                  <a:pt x="4624096" y="1391647"/>
                  <a:pt x="4623684" y="1391927"/>
                  <a:pt x="4623095" y="1392132"/>
                </a:cubicBezTo>
                <a:cubicBezTo>
                  <a:pt x="4622506" y="1392339"/>
                  <a:pt x="4621725" y="1392516"/>
                  <a:pt x="4620753" y="1392663"/>
                </a:cubicBezTo>
                <a:cubicBezTo>
                  <a:pt x="4619781" y="1392810"/>
                  <a:pt x="4618559" y="1392884"/>
                  <a:pt x="4617086" y="1392884"/>
                </a:cubicBezTo>
                <a:cubicBezTo>
                  <a:pt x="4615672" y="1392884"/>
                  <a:pt x="4614464" y="1392810"/>
                  <a:pt x="4613463" y="1392663"/>
                </a:cubicBezTo>
                <a:cubicBezTo>
                  <a:pt x="4612461" y="1392516"/>
                  <a:pt x="4611666" y="1392339"/>
                  <a:pt x="4611077" y="1392132"/>
                </a:cubicBezTo>
                <a:cubicBezTo>
                  <a:pt x="4610488" y="1391927"/>
                  <a:pt x="4610076" y="1391647"/>
                  <a:pt x="4609840" y="1391294"/>
                </a:cubicBezTo>
                <a:cubicBezTo>
                  <a:pt x="4609604" y="1390940"/>
                  <a:pt x="4609486" y="1390528"/>
                  <a:pt x="4609486" y="1390056"/>
                </a:cubicBezTo>
                <a:lnTo>
                  <a:pt x="4609486" y="1280320"/>
                </a:lnTo>
                <a:cubicBezTo>
                  <a:pt x="4609486" y="1279849"/>
                  <a:pt x="4609604" y="1279436"/>
                  <a:pt x="4609840" y="1279083"/>
                </a:cubicBezTo>
                <a:cubicBezTo>
                  <a:pt x="4610076" y="1278730"/>
                  <a:pt x="4610488" y="1278450"/>
                  <a:pt x="4611077" y="1278243"/>
                </a:cubicBezTo>
                <a:cubicBezTo>
                  <a:pt x="4611666" y="1278038"/>
                  <a:pt x="4612461" y="1277861"/>
                  <a:pt x="4613463" y="1277713"/>
                </a:cubicBezTo>
                <a:cubicBezTo>
                  <a:pt x="4614464" y="1277566"/>
                  <a:pt x="4615672" y="1277493"/>
                  <a:pt x="4617086" y="1277493"/>
                </a:cubicBezTo>
                <a:close/>
                <a:moveTo>
                  <a:pt x="4366501" y="1277493"/>
                </a:moveTo>
                <a:cubicBezTo>
                  <a:pt x="4368269" y="1277493"/>
                  <a:pt x="4369697" y="1277551"/>
                  <a:pt x="4370787" y="1277670"/>
                </a:cubicBezTo>
                <a:cubicBezTo>
                  <a:pt x="4371877" y="1277786"/>
                  <a:pt x="4372746" y="1277949"/>
                  <a:pt x="4373394" y="1278157"/>
                </a:cubicBezTo>
                <a:cubicBezTo>
                  <a:pt x="4374042" y="1278361"/>
                  <a:pt x="4374528" y="1278657"/>
                  <a:pt x="4374852" y="1279039"/>
                </a:cubicBezTo>
                <a:cubicBezTo>
                  <a:pt x="4375176" y="1279422"/>
                  <a:pt x="4375485" y="1279908"/>
                  <a:pt x="4375780" y="1280497"/>
                </a:cubicBezTo>
                <a:lnTo>
                  <a:pt x="4391597" y="1313370"/>
                </a:lnTo>
                <a:cubicBezTo>
                  <a:pt x="4393066" y="1316492"/>
                  <a:pt x="4394531" y="1319761"/>
                  <a:pt x="4395996" y="1323178"/>
                </a:cubicBezTo>
                <a:cubicBezTo>
                  <a:pt x="4397460" y="1326595"/>
                  <a:pt x="4398953" y="1330041"/>
                  <a:pt x="4400477" y="1333517"/>
                </a:cubicBezTo>
                <a:lnTo>
                  <a:pt x="4400652" y="1333517"/>
                </a:lnTo>
                <a:cubicBezTo>
                  <a:pt x="4401999" y="1330159"/>
                  <a:pt x="4403390" y="1326817"/>
                  <a:pt x="4404825" y="1323488"/>
                </a:cubicBezTo>
                <a:cubicBezTo>
                  <a:pt x="4406260" y="1320160"/>
                  <a:pt x="4407712" y="1316875"/>
                  <a:pt x="4409182" y="1313634"/>
                </a:cubicBezTo>
                <a:lnTo>
                  <a:pt x="4425088" y="1280585"/>
                </a:lnTo>
                <a:cubicBezTo>
                  <a:pt x="4425265" y="1279996"/>
                  <a:pt x="4425515" y="1279496"/>
                  <a:pt x="4425839" y="1279083"/>
                </a:cubicBezTo>
                <a:cubicBezTo>
                  <a:pt x="4426163" y="1278671"/>
                  <a:pt x="4426605" y="1278361"/>
                  <a:pt x="4427165" y="1278157"/>
                </a:cubicBezTo>
                <a:cubicBezTo>
                  <a:pt x="4427725" y="1277949"/>
                  <a:pt x="4428505" y="1277786"/>
                  <a:pt x="4429506" y="1277670"/>
                </a:cubicBezTo>
                <a:cubicBezTo>
                  <a:pt x="4430508" y="1277551"/>
                  <a:pt x="4431775" y="1277493"/>
                  <a:pt x="4433306" y="1277493"/>
                </a:cubicBezTo>
                <a:cubicBezTo>
                  <a:pt x="4435427" y="1277493"/>
                  <a:pt x="4437091" y="1277566"/>
                  <a:pt x="4438299" y="1277713"/>
                </a:cubicBezTo>
                <a:cubicBezTo>
                  <a:pt x="4439507" y="1277861"/>
                  <a:pt x="4440346" y="1278141"/>
                  <a:pt x="4440817" y="1278553"/>
                </a:cubicBezTo>
                <a:cubicBezTo>
                  <a:pt x="4441289" y="1278965"/>
                  <a:pt x="4441451" y="1279555"/>
                  <a:pt x="4441303" y="1280320"/>
                </a:cubicBezTo>
                <a:cubicBezTo>
                  <a:pt x="4441156" y="1281086"/>
                  <a:pt x="4440759" y="1282118"/>
                  <a:pt x="4440110" y="1283413"/>
                </a:cubicBezTo>
                <a:lnTo>
                  <a:pt x="4407768" y="1347920"/>
                </a:lnTo>
                <a:lnTo>
                  <a:pt x="4407768" y="1390056"/>
                </a:lnTo>
                <a:cubicBezTo>
                  <a:pt x="4407768" y="1390528"/>
                  <a:pt x="4407651" y="1390940"/>
                  <a:pt x="4407417" y="1391294"/>
                </a:cubicBezTo>
                <a:cubicBezTo>
                  <a:pt x="4407183" y="1391647"/>
                  <a:pt x="4406773" y="1391927"/>
                  <a:pt x="4406187" y="1392132"/>
                </a:cubicBezTo>
                <a:cubicBezTo>
                  <a:pt x="4405601" y="1392339"/>
                  <a:pt x="4404810" y="1392516"/>
                  <a:pt x="4403815" y="1392663"/>
                </a:cubicBezTo>
                <a:cubicBezTo>
                  <a:pt x="4402819" y="1392810"/>
                  <a:pt x="4401619" y="1392884"/>
                  <a:pt x="4400213" y="1392884"/>
                </a:cubicBezTo>
                <a:cubicBezTo>
                  <a:pt x="4398749" y="1392884"/>
                  <a:pt x="4397533" y="1392810"/>
                  <a:pt x="4396567" y="1392663"/>
                </a:cubicBezTo>
                <a:cubicBezTo>
                  <a:pt x="4395600" y="1392516"/>
                  <a:pt x="4394809" y="1392339"/>
                  <a:pt x="4394195" y="1392132"/>
                </a:cubicBezTo>
                <a:cubicBezTo>
                  <a:pt x="4393580" y="1391927"/>
                  <a:pt x="4393155" y="1391647"/>
                  <a:pt x="4392921" y="1391294"/>
                </a:cubicBezTo>
                <a:cubicBezTo>
                  <a:pt x="4392687" y="1390940"/>
                  <a:pt x="4392569" y="1390528"/>
                  <a:pt x="4392569" y="1390056"/>
                </a:cubicBezTo>
                <a:lnTo>
                  <a:pt x="4392569" y="1347920"/>
                </a:lnTo>
                <a:lnTo>
                  <a:pt x="4360227" y="1283413"/>
                </a:lnTo>
                <a:cubicBezTo>
                  <a:pt x="4359579" y="1282058"/>
                  <a:pt x="4359181" y="1280998"/>
                  <a:pt x="4359034" y="1280232"/>
                </a:cubicBezTo>
                <a:cubicBezTo>
                  <a:pt x="4358887" y="1279466"/>
                  <a:pt x="4359034" y="1278877"/>
                  <a:pt x="4359476" y="1278464"/>
                </a:cubicBezTo>
                <a:cubicBezTo>
                  <a:pt x="4359918" y="1278052"/>
                  <a:pt x="4360713" y="1277786"/>
                  <a:pt x="4361862" y="1277670"/>
                </a:cubicBezTo>
                <a:cubicBezTo>
                  <a:pt x="4363011" y="1277551"/>
                  <a:pt x="4364557" y="1277493"/>
                  <a:pt x="4366501" y="1277493"/>
                </a:cubicBezTo>
                <a:close/>
                <a:moveTo>
                  <a:pt x="4140836" y="1277493"/>
                </a:moveTo>
                <a:cubicBezTo>
                  <a:pt x="4142309" y="1277493"/>
                  <a:pt x="4143531" y="1277566"/>
                  <a:pt x="4144503" y="1277713"/>
                </a:cubicBezTo>
                <a:cubicBezTo>
                  <a:pt x="4145475" y="1277861"/>
                  <a:pt x="4146256" y="1278038"/>
                  <a:pt x="4146845" y="1278243"/>
                </a:cubicBezTo>
                <a:cubicBezTo>
                  <a:pt x="4147434" y="1278450"/>
                  <a:pt x="4147846" y="1278730"/>
                  <a:pt x="4148082" y="1279083"/>
                </a:cubicBezTo>
                <a:cubicBezTo>
                  <a:pt x="4148317" y="1279436"/>
                  <a:pt x="4148435" y="1279849"/>
                  <a:pt x="4148435" y="1280320"/>
                </a:cubicBezTo>
                <a:lnTo>
                  <a:pt x="4148435" y="1326094"/>
                </a:lnTo>
                <a:lnTo>
                  <a:pt x="4200483" y="1326094"/>
                </a:lnTo>
                <a:lnTo>
                  <a:pt x="4200483" y="1280320"/>
                </a:lnTo>
                <a:cubicBezTo>
                  <a:pt x="4200483" y="1279849"/>
                  <a:pt x="4200601" y="1279436"/>
                  <a:pt x="4200837" y="1279083"/>
                </a:cubicBezTo>
                <a:cubicBezTo>
                  <a:pt x="4201072" y="1278730"/>
                  <a:pt x="4201485" y="1278450"/>
                  <a:pt x="4202074" y="1278243"/>
                </a:cubicBezTo>
                <a:cubicBezTo>
                  <a:pt x="4202663" y="1278038"/>
                  <a:pt x="4203429" y="1277861"/>
                  <a:pt x="4204372" y="1277713"/>
                </a:cubicBezTo>
                <a:cubicBezTo>
                  <a:pt x="4205314" y="1277566"/>
                  <a:pt x="4206551" y="1277493"/>
                  <a:pt x="4208083" y="1277493"/>
                </a:cubicBezTo>
                <a:cubicBezTo>
                  <a:pt x="4209497" y="1277493"/>
                  <a:pt x="4210690" y="1277566"/>
                  <a:pt x="4211662" y="1277713"/>
                </a:cubicBezTo>
                <a:cubicBezTo>
                  <a:pt x="4212634" y="1277861"/>
                  <a:pt x="4213414" y="1278038"/>
                  <a:pt x="4214004" y="1278243"/>
                </a:cubicBezTo>
                <a:cubicBezTo>
                  <a:pt x="4214592" y="1278450"/>
                  <a:pt x="4215005" y="1278730"/>
                  <a:pt x="4215241" y="1279083"/>
                </a:cubicBezTo>
                <a:cubicBezTo>
                  <a:pt x="4215476" y="1279436"/>
                  <a:pt x="4215594" y="1279849"/>
                  <a:pt x="4215594" y="1280320"/>
                </a:cubicBezTo>
                <a:lnTo>
                  <a:pt x="4215594" y="1390056"/>
                </a:lnTo>
                <a:cubicBezTo>
                  <a:pt x="4215594" y="1390528"/>
                  <a:pt x="4215476" y="1390940"/>
                  <a:pt x="4215241" y="1391294"/>
                </a:cubicBezTo>
                <a:cubicBezTo>
                  <a:pt x="4215005" y="1391647"/>
                  <a:pt x="4214592" y="1391927"/>
                  <a:pt x="4214004" y="1392132"/>
                </a:cubicBezTo>
                <a:cubicBezTo>
                  <a:pt x="4213414" y="1392339"/>
                  <a:pt x="4212634" y="1392516"/>
                  <a:pt x="4211662" y="1392663"/>
                </a:cubicBezTo>
                <a:cubicBezTo>
                  <a:pt x="4210690" y="1392810"/>
                  <a:pt x="4209497" y="1392884"/>
                  <a:pt x="4208083" y="1392884"/>
                </a:cubicBezTo>
                <a:cubicBezTo>
                  <a:pt x="4206551" y="1392884"/>
                  <a:pt x="4205314" y="1392810"/>
                  <a:pt x="4204372" y="1392663"/>
                </a:cubicBezTo>
                <a:cubicBezTo>
                  <a:pt x="4203429" y="1392516"/>
                  <a:pt x="4202663" y="1392339"/>
                  <a:pt x="4202074" y="1392132"/>
                </a:cubicBezTo>
                <a:cubicBezTo>
                  <a:pt x="4201485" y="1391927"/>
                  <a:pt x="4201072" y="1391647"/>
                  <a:pt x="4200837" y="1391294"/>
                </a:cubicBezTo>
                <a:cubicBezTo>
                  <a:pt x="4200601" y="1390940"/>
                  <a:pt x="4200483" y="1390528"/>
                  <a:pt x="4200483" y="1390056"/>
                </a:cubicBezTo>
                <a:lnTo>
                  <a:pt x="4200483" y="1339349"/>
                </a:lnTo>
                <a:lnTo>
                  <a:pt x="4148435" y="1339349"/>
                </a:lnTo>
                <a:lnTo>
                  <a:pt x="4148435" y="1390056"/>
                </a:lnTo>
                <a:cubicBezTo>
                  <a:pt x="4148435" y="1390528"/>
                  <a:pt x="4148317" y="1390940"/>
                  <a:pt x="4148082" y="1391294"/>
                </a:cubicBezTo>
                <a:cubicBezTo>
                  <a:pt x="4147846" y="1391647"/>
                  <a:pt x="4147434" y="1391927"/>
                  <a:pt x="4146845" y="1392132"/>
                </a:cubicBezTo>
                <a:cubicBezTo>
                  <a:pt x="4146256" y="1392339"/>
                  <a:pt x="4145475" y="1392516"/>
                  <a:pt x="4144503" y="1392663"/>
                </a:cubicBezTo>
                <a:cubicBezTo>
                  <a:pt x="4143531" y="1392810"/>
                  <a:pt x="4142309" y="1392884"/>
                  <a:pt x="4140836" y="1392884"/>
                </a:cubicBezTo>
                <a:cubicBezTo>
                  <a:pt x="4139422" y="1392884"/>
                  <a:pt x="4138214" y="1392810"/>
                  <a:pt x="4137213" y="1392663"/>
                </a:cubicBezTo>
                <a:cubicBezTo>
                  <a:pt x="4136211" y="1392516"/>
                  <a:pt x="4135416" y="1392339"/>
                  <a:pt x="4134827" y="1392132"/>
                </a:cubicBezTo>
                <a:cubicBezTo>
                  <a:pt x="4134238" y="1391927"/>
                  <a:pt x="4133825" y="1391647"/>
                  <a:pt x="4133590" y="1391294"/>
                </a:cubicBezTo>
                <a:cubicBezTo>
                  <a:pt x="4133354" y="1390940"/>
                  <a:pt x="4133236" y="1390528"/>
                  <a:pt x="4133236" y="1390056"/>
                </a:cubicBezTo>
                <a:lnTo>
                  <a:pt x="4133236" y="1280320"/>
                </a:lnTo>
                <a:cubicBezTo>
                  <a:pt x="4133236" y="1279849"/>
                  <a:pt x="4133354" y="1279436"/>
                  <a:pt x="4133590" y="1279083"/>
                </a:cubicBezTo>
                <a:cubicBezTo>
                  <a:pt x="4133825" y="1278730"/>
                  <a:pt x="4134238" y="1278450"/>
                  <a:pt x="4134827" y="1278243"/>
                </a:cubicBezTo>
                <a:cubicBezTo>
                  <a:pt x="4135416" y="1278038"/>
                  <a:pt x="4136211" y="1277861"/>
                  <a:pt x="4137213" y="1277713"/>
                </a:cubicBezTo>
                <a:cubicBezTo>
                  <a:pt x="4138214" y="1277566"/>
                  <a:pt x="4139422" y="1277493"/>
                  <a:pt x="4140836" y="1277493"/>
                </a:cubicBezTo>
                <a:close/>
                <a:moveTo>
                  <a:pt x="3890251" y="1277493"/>
                </a:moveTo>
                <a:cubicBezTo>
                  <a:pt x="3892019" y="1277493"/>
                  <a:pt x="3893447" y="1277551"/>
                  <a:pt x="3894537" y="1277670"/>
                </a:cubicBezTo>
                <a:cubicBezTo>
                  <a:pt x="3895627" y="1277786"/>
                  <a:pt x="3896496" y="1277949"/>
                  <a:pt x="3897144" y="1278157"/>
                </a:cubicBezTo>
                <a:cubicBezTo>
                  <a:pt x="3897792" y="1278361"/>
                  <a:pt x="3898278" y="1278657"/>
                  <a:pt x="3898602" y="1279039"/>
                </a:cubicBezTo>
                <a:cubicBezTo>
                  <a:pt x="3898926" y="1279422"/>
                  <a:pt x="3899235" y="1279908"/>
                  <a:pt x="3899530" y="1280497"/>
                </a:cubicBezTo>
                <a:lnTo>
                  <a:pt x="3915347" y="1313370"/>
                </a:lnTo>
                <a:cubicBezTo>
                  <a:pt x="3916816" y="1316492"/>
                  <a:pt x="3918281" y="1319761"/>
                  <a:pt x="3919746" y="1323178"/>
                </a:cubicBezTo>
                <a:cubicBezTo>
                  <a:pt x="3921210" y="1326595"/>
                  <a:pt x="3922703" y="1330041"/>
                  <a:pt x="3924227" y="1333517"/>
                </a:cubicBezTo>
                <a:lnTo>
                  <a:pt x="3924402" y="1333517"/>
                </a:lnTo>
                <a:cubicBezTo>
                  <a:pt x="3925749" y="1330159"/>
                  <a:pt x="3927140" y="1326817"/>
                  <a:pt x="3928575" y="1323488"/>
                </a:cubicBezTo>
                <a:cubicBezTo>
                  <a:pt x="3930010" y="1320160"/>
                  <a:pt x="3931462" y="1316875"/>
                  <a:pt x="3932932" y="1313634"/>
                </a:cubicBezTo>
                <a:lnTo>
                  <a:pt x="3948838" y="1280585"/>
                </a:lnTo>
                <a:cubicBezTo>
                  <a:pt x="3949015" y="1279996"/>
                  <a:pt x="3949265" y="1279496"/>
                  <a:pt x="3949589" y="1279083"/>
                </a:cubicBezTo>
                <a:cubicBezTo>
                  <a:pt x="3949913" y="1278671"/>
                  <a:pt x="3950355" y="1278361"/>
                  <a:pt x="3950915" y="1278157"/>
                </a:cubicBezTo>
                <a:cubicBezTo>
                  <a:pt x="3951475" y="1277949"/>
                  <a:pt x="3952255" y="1277786"/>
                  <a:pt x="3953257" y="1277670"/>
                </a:cubicBezTo>
                <a:cubicBezTo>
                  <a:pt x="3954258" y="1277551"/>
                  <a:pt x="3955525" y="1277493"/>
                  <a:pt x="3957056" y="1277493"/>
                </a:cubicBezTo>
                <a:cubicBezTo>
                  <a:pt x="3959177" y="1277493"/>
                  <a:pt x="3960841" y="1277566"/>
                  <a:pt x="3962049" y="1277713"/>
                </a:cubicBezTo>
                <a:cubicBezTo>
                  <a:pt x="3963257" y="1277861"/>
                  <a:pt x="3964096" y="1278141"/>
                  <a:pt x="3964568" y="1278553"/>
                </a:cubicBezTo>
                <a:cubicBezTo>
                  <a:pt x="3965039" y="1278965"/>
                  <a:pt x="3965201" y="1279555"/>
                  <a:pt x="3965054" y="1280320"/>
                </a:cubicBezTo>
                <a:cubicBezTo>
                  <a:pt x="3964906" y="1281086"/>
                  <a:pt x="3964509" y="1282118"/>
                  <a:pt x="3963861" y="1283413"/>
                </a:cubicBezTo>
                <a:lnTo>
                  <a:pt x="3931518" y="1347920"/>
                </a:lnTo>
                <a:lnTo>
                  <a:pt x="3931518" y="1390056"/>
                </a:lnTo>
                <a:cubicBezTo>
                  <a:pt x="3931518" y="1390528"/>
                  <a:pt x="3931401" y="1390940"/>
                  <a:pt x="3931167" y="1391294"/>
                </a:cubicBezTo>
                <a:cubicBezTo>
                  <a:pt x="3930933" y="1391647"/>
                  <a:pt x="3930523" y="1391927"/>
                  <a:pt x="3929937" y="1392132"/>
                </a:cubicBezTo>
                <a:cubicBezTo>
                  <a:pt x="3929351" y="1392339"/>
                  <a:pt x="3928560" y="1392516"/>
                  <a:pt x="3927565" y="1392663"/>
                </a:cubicBezTo>
                <a:cubicBezTo>
                  <a:pt x="3926569" y="1392810"/>
                  <a:pt x="3925369" y="1392884"/>
                  <a:pt x="3923963" y="1392884"/>
                </a:cubicBezTo>
                <a:cubicBezTo>
                  <a:pt x="3922499" y="1392884"/>
                  <a:pt x="3921283" y="1392810"/>
                  <a:pt x="3920317" y="1392663"/>
                </a:cubicBezTo>
                <a:cubicBezTo>
                  <a:pt x="3919350" y="1392516"/>
                  <a:pt x="3918559" y="1392339"/>
                  <a:pt x="3917945" y="1392132"/>
                </a:cubicBezTo>
                <a:cubicBezTo>
                  <a:pt x="3917330" y="1391927"/>
                  <a:pt x="3916905" y="1391647"/>
                  <a:pt x="3916671" y="1391294"/>
                </a:cubicBezTo>
                <a:cubicBezTo>
                  <a:pt x="3916437" y="1390940"/>
                  <a:pt x="3916319" y="1390528"/>
                  <a:pt x="3916319" y="1390056"/>
                </a:cubicBezTo>
                <a:lnTo>
                  <a:pt x="3916319" y="1347920"/>
                </a:lnTo>
                <a:lnTo>
                  <a:pt x="3883977" y="1283413"/>
                </a:lnTo>
                <a:cubicBezTo>
                  <a:pt x="3883329" y="1282058"/>
                  <a:pt x="3882931" y="1280998"/>
                  <a:pt x="3882784" y="1280232"/>
                </a:cubicBezTo>
                <a:cubicBezTo>
                  <a:pt x="3882637" y="1279466"/>
                  <a:pt x="3882784" y="1278877"/>
                  <a:pt x="3883226" y="1278464"/>
                </a:cubicBezTo>
                <a:cubicBezTo>
                  <a:pt x="3883668" y="1278052"/>
                  <a:pt x="3884463" y="1277786"/>
                  <a:pt x="3885612" y="1277670"/>
                </a:cubicBezTo>
                <a:cubicBezTo>
                  <a:pt x="3886761" y="1277551"/>
                  <a:pt x="3888307" y="1277493"/>
                  <a:pt x="3890251" y="1277493"/>
                </a:cubicBezTo>
                <a:close/>
                <a:moveTo>
                  <a:pt x="3674164" y="1277493"/>
                </a:moveTo>
                <a:cubicBezTo>
                  <a:pt x="3675637" y="1277493"/>
                  <a:pt x="3676859" y="1277566"/>
                  <a:pt x="3677832" y="1277713"/>
                </a:cubicBezTo>
                <a:cubicBezTo>
                  <a:pt x="3678803" y="1277861"/>
                  <a:pt x="3679584" y="1278038"/>
                  <a:pt x="3680173" y="1278243"/>
                </a:cubicBezTo>
                <a:cubicBezTo>
                  <a:pt x="3680762" y="1278450"/>
                  <a:pt x="3681174" y="1278730"/>
                  <a:pt x="3681410" y="1279083"/>
                </a:cubicBezTo>
                <a:cubicBezTo>
                  <a:pt x="3681646" y="1279436"/>
                  <a:pt x="3681764" y="1279849"/>
                  <a:pt x="3681764" y="1280320"/>
                </a:cubicBezTo>
                <a:lnTo>
                  <a:pt x="3681764" y="1326094"/>
                </a:lnTo>
                <a:lnTo>
                  <a:pt x="3733812" y="1326094"/>
                </a:lnTo>
                <a:lnTo>
                  <a:pt x="3733812" y="1280320"/>
                </a:lnTo>
                <a:cubicBezTo>
                  <a:pt x="3733812" y="1279849"/>
                  <a:pt x="3733930" y="1279436"/>
                  <a:pt x="3734166" y="1279083"/>
                </a:cubicBezTo>
                <a:cubicBezTo>
                  <a:pt x="3734400" y="1278730"/>
                  <a:pt x="3734813" y="1278450"/>
                  <a:pt x="3735403" y="1278243"/>
                </a:cubicBezTo>
                <a:cubicBezTo>
                  <a:pt x="3735992" y="1278038"/>
                  <a:pt x="3736758" y="1277861"/>
                  <a:pt x="3737700" y="1277713"/>
                </a:cubicBezTo>
                <a:cubicBezTo>
                  <a:pt x="3738642" y="1277566"/>
                  <a:pt x="3739879" y="1277493"/>
                  <a:pt x="3741412" y="1277493"/>
                </a:cubicBezTo>
                <a:cubicBezTo>
                  <a:pt x="3742825" y="1277493"/>
                  <a:pt x="3744018" y="1277566"/>
                  <a:pt x="3744937" y="1277713"/>
                </a:cubicBezTo>
                <a:cubicBezTo>
                  <a:pt x="3745909" y="1277861"/>
                  <a:pt x="3746689" y="1278038"/>
                  <a:pt x="3747279" y="1278243"/>
                </a:cubicBezTo>
                <a:cubicBezTo>
                  <a:pt x="3747867" y="1278450"/>
                  <a:pt x="3748280" y="1278730"/>
                  <a:pt x="3748516" y="1279083"/>
                </a:cubicBezTo>
                <a:cubicBezTo>
                  <a:pt x="3748751" y="1279436"/>
                  <a:pt x="3748869" y="1279849"/>
                  <a:pt x="3748869" y="1280320"/>
                </a:cubicBezTo>
                <a:lnTo>
                  <a:pt x="3748869" y="1390056"/>
                </a:lnTo>
                <a:cubicBezTo>
                  <a:pt x="3748869" y="1390528"/>
                  <a:pt x="3748751" y="1390940"/>
                  <a:pt x="3748516" y="1391294"/>
                </a:cubicBezTo>
                <a:cubicBezTo>
                  <a:pt x="3748280" y="1391647"/>
                  <a:pt x="3747867" y="1391927"/>
                  <a:pt x="3747279" y="1392132"/>
                </a:cubicBezTo>
                <a:cubicBezTo>
                  <a:pt x="3746689" y="1392339"/>
                  <a:pt x="3745909" y="1392516"/>
                  <a:pt x="3744937" y="1392663"/>
                </a:cubicBezTo>
                <a:cubicBezTo>
                  <a:pt x="3744018" y="1392810"/>
                  <a:pt x="3742825" y="1392884"/>
                  <a:pt x="3741412" y="1392884"/>
                </a:cubicBezTo>
                <a:cubicBezTo>
                  <a:pt x="3739879" y="1392884"/>
                  <a:pt x="3738642" y="1392810"/>
                  <a:pt x="3737700" y="1392663"/>
                </a:cubicBezTo>
                <a:cubicBezTo>
                  <a:pt x="3736758" y="1392516"/>
                  <a:pt x="3735992" y="1392339"/>
                  <a:pt x="3735403" y="1392132"/>
                </a:cubicBezTo>
                <a:cubicBezTo>
                  <a:pt x="3734813" y="1391927"/>
                  <a:pt x="3734400" y="1391647"/>
                  <a:pt x="3734166" y="1391294"/>
                </a:cubicBezTo>
                <a:cubicBezTo>
                  <a:pt x="3733930" y="1390940"/>
                  <a:pt x="3733812" y="1390528"/>
                  <a:pt x="3733812" y="1390056"/>
                </a:cubicBezTo>
                <a:lnTo>
                  <a:pt x="3733812" y="1339349"/>
                </a:lnTo>
                <a:lnTo>
                  <a:pt x="3681764" y="1339349"/>
                </a:lnTo>
                <a:lnTo>
                  <a:pt x="3681764" y="1390056"/>
                </a:lnTo>
                <a:cubicBezTo>
                  <a:pt x="3681764" y="1390528"/>
                  <a:pt x="3681646" y="1390940"/>
                  <a:pt x="3681410" y="1391294"/>
                </a:cubicBezTo>
                <a:cubicBezTo>
                  <a:pt x="3681174" y="1391647"/>
                  <a:pt x="3680762" y="1391927"/>
                  <a:pt x="3680173" y="1392132"/>
                </a:cubicBezTo>
                <a:cubicBezTo>
                  <a:pt x="3679584" y="1392339"/>
                  <a:pt x="3678803" y="1392516"/>
                  <a:pt x="3677832" y="1392663"/>
                </a:cubicBezTo>
                <a:cubicBezTo>
                  <a:pt x="3676859" y="1392810"/>
                  <a:pt x="3675637" y="1392884"/>
                  <a:pt x="3674164" y="1392884"/>
                </a:cubicBezTo>
                <a:cubicBezTo>
                  <a:pt x="3672751" y="1392884"/>
                  <a:pt x="3671543" y="1392810"/>
                  <a:pt x="3670542" y="1392663"/>
                </a:cubicBezTo>
                <a:cubicBezTo>
                  <a:pt x="3669540" y="1392516"/>
                  <a:pt x="3668745" y="1392339"/>
                  <a:pt x="3668156" y="1392132"/>
                </a:cubicBezTo>
                <a:cubicBezTo>
                  <a:pt x="3667566" y="1391927"/>
                  <a:pt x="3667154" y="1391647"/>
                  <a:pt x="3666918" y="1391294"/>
                </a:cubicBezTo>
                <a:cubicBezTo>
                  <a:pt x="3666683" y="1390940"/>
                  <a:pt x="3666566" y="1390528"/>
                  <a:pt x="3666566" y="1390056"/>
                </a:cubicBezTo>
                <a:lnTo>
                  <a:pt x="3666566" y="1280320"/>
                </a:lnTo>
                <a:cubicBezTo>
                  <a:pt x="3666566" y="1279849"/>
                  <a:pt x="3666683" y="1279436"/>
                  <a:pt x="3666918" y="1279083"/>
                </a:cubicBezTo>
                <a:cubicBezTo>
                  <a:pt x="3667154" y="1278730"/>
                  <a:pt x="3667566" y="1278450"/>
                  <a:pt x="3668156" y="1278243"/>
                </a:cubicBezTo>
                <a:cubicBezTo>
                  <a:pt x="3668745" y="1278038"/>
                  <a:pt x="3669540" y="1277861"/>
                  <a:pt x="3670542" y="1277713"/>
                </a:cubicBezTo>
                <a:cubicBezTo>
                  <a:pt x="3671543" y="1277566"/>
                  <a:pt x="3672751" y="1277493"/>
                  <a:pt x="3674164" y="1277493"/>
                </a:cubicBezTo>
                <a:close/>
                <a:moveTo>
                  <a:pt x="3423581" y="1277493"/>
                </a:moveTo>
                <a:cubicBezTo>
                  <a:pt x="3425349" y="1277493"/>
                  <a:pt x="3426777" y="1277551"/>
                  <a:pt x="3427867" y="1277670"/>
                </a:cubicBezTo>
                <a:cubicBezTo>
                  <a:pt x="3428957" y="1277786"/>
                  <a:pt x="3429825" y="1277949"/>
                  <a:pt x="3430474" y="1278157"/>
                </a:cubicBezTo>
                <a:cubicBezTo>
                  <a:pt x="3431121" y="1278361"/>
                  <a:pt x="3431607" y="1278657"/>
                  <a:pt x="3431931" y="1279039"/>
                </a:cubicBezTo>
                <a:cubicBezTo>
                  <a:pt x="3432256" y="1279422"/>
                  <a:pt x="3432564" y="1279908"/>
                  <a:pt x="3432859" y="1280497"/>
                </a:cubicBezTo>
                <a:lnTo>
                  <a:pt x="3448677" y="1313370"/>
                </a:lnTo>
                <a:cubicBezTo>
                  <a:pt x="3450146" y="1316492"/>
                  <a:pt x="3451611" y="1319761"/>
                  <a:pt x="3453075" y="1323178"/>
                </a:cubicBezTo>
                <a:cubicBezTo>
                  <a:pt x="3454539" y="1326595"/>
                  <a:pt x="3456033" y="1330041"/>
                  <a:pt x="3457557" y="1333517"/>
                </a:cubicBezTo>
                <a:lnTo>
                  <a:pt x="3457731" y="1333517"/>
                </a:lnTo>
                <a:cubicBezTo>
                  <a:pt x="3459079" y="1330159"/>
                  <a:pt x="3460469" y="1326817"/>
                  <a:pt x="3461905" y="1323488"/>
                </a:cubicBezTo>
                <a:cubicBezTo>
                  <a:pt x="3463339" y="1320160"/>
                  <a:pt x="3464792" y="1316875"/>
                  <a:pt x="3466262" y="1313634"/>
                </a:cubicBezTo>
                <a:lnTo>
                  <a:pt x="3482168" y="1280585"/>
                </a:lnTo>
                <a:cubicBezTo>
                  <a:pt x="3482345" y="1279996"/>
                  <a:pt x="3482595" y="1279496"/>
                  <a:pt x="3482919" y="1279083"/>
                </a:cubicBezTo>
                <a:cubicBezTo>
                  <a:pt x="3483243" y="1278671"/>
                  <a:pt x="3483685" y="1278361"/>
                  <a:pt x="3484245" y="1278157"/>
                </a:cubicBezTo>
                <a:cubicBezTo>
                  <a:pt x="3484805" y="1277949"/>
                  <a:pt x="3485585" y="1277786"/>
                  <a:pt x="3486587" y="1277670"/>
                </a:cubicBezTo>
                <a:cubicBezTo>
                  <a:pt x="3487588" y="1277551"/>
                  <a:pt x="3488855" y="1277493"/>
                  <a:pt x="3490386" y="1277493"/>
                </a:cubicBezTo>
                <a:cubicBezTo>
                  <a:pt x="3492507" y="1277493"/>
                  <a:pt x="3494172" y="1277566"/>
                  <a:pt x="3495379" y="1277713"/>
                </a:cubicBezTo>
                <a:cubicBezTo>
                  <a:pt x="3496587" y="1277861"/>
                  <a:pt x="3497426" y="1278141"/>
                  <a:pt x="3497898" y="1278553"/>
                </a:cubicBezTo>
                <a:cubicBezTo>
                  <a:pt x="3498369" y="1278965"/>
                  <a:pt x="3498531" y="1279555"/>
                  <a:pt x="3498384" y="1280320"/>
                </a:cubicBezTo>
                <a:cubicBezTo>
                  <a:pt x="3498236" y="1281086"/>
                  <a:pt x="3497839" y="1282118"/>
                  <a:pt x="3497191" y="1283413"/>
                </a:cubicBezTo>
                <a:lnTo>
                  <a:pt x="3464848" y="1347920"/>
                </a:lnTo>
                <a:lnTo>
                  <a:pt x="3464848" y="1390056"/>
                </a:lnTo>
                <a:cubicBezTo>
                  <a:pt x="3464848" y="1390528"/>
                  <a:pt x="3464731" y="1390940"/>
                  <a:pt x="3464496" y="1391294"/>
                </a:cubicBezTo>
                <a:cubicBezTo>
                  <a:pt x="3464262" y="1391647"/>
                  <a:pt x="3463852" y="1391927"/>
                  <a:pt x="3463267" y="1392132"/>
                </a:cubicBezTo>
                <a:cubicBezTo>
                  <a:pt x="3462680" y="1392339"/>
                  <a:pt x="3461890" y="1392516"/>
                  <a:pt x="3460895" y="1392663"/>
                </a:cubicBezTo>
                <a:cubicBezTo>
                  <a:pt x="3459899" y="1392810"/>
                  <a:pt x="3458699" y="1392884"/>
                  <a:pt x="3457293" y="1392884"/>
                </a:cubicBezTo>
                <a:cubicBezTo>
                  <a:pt x="3455829" y="1392884"/>
                  <a:pt x="3454614" y="1392810"/>
                  <a:pt x="3453647" y="1392663"/>
                </a:cubicBezTo>
                <a:cubicBezTo>
                  <a:pt x="3452680" y="1392516"/>
                  <a:pt x="3451890" y="1392339"/>
                  <a:pt x="3451274" y="1392132"/>
                </a:cubicBezTo>
                <a:cubicBezTo>
                  <a:pt x="3450659" y="1391927"/>
                  <a:pt x="3450235" y="1391647"/>
                  <a:pt x="3450000" y="1391294"/>
                </a:cubicBezTo>
                <a:cubicBezTo>
                  <a:pt x="3449767" y="1390940"/>
                  <a:pt x="3449649" y="1390528"/>
                  <a:pt x="3449649" y="1390056"/>
                </a:cubicBezTo>
                <a:lnTo>
                  <a:pt x="3449649" y="1347920"/>
                </a:lnTo>
                <a:lnTo>
                  <a:pt x="3417307" y="1283413"/>
                </a:lnTo>
                <a:cubicBezTo>
                  <a:pt x="3416659" y="1282058"/>
                  <a:pt x="3416261" y="1280998"/>
                  <a:pt x="3416114" y="1280232"/>
                </a:cubicBezTo>
                <a:cubicBezTo>
                  <a:pt x="3415967" y="1279466"/>
                  <a:pt x="3416114" y="1278877"/>
                  <a:pt x="3416556" y="1278464"/>
                </a:cubicBezTo>
                <a:cubicBezTo>
                  <a:pt x="3416998" y="1278052"/>
                  <a:pt x="3417793" y="1277786"/>
                  <a:pt x="3418942" y="1277670"/>
                </a:cubicBezTo>
                <a:cubicBezTo>
                  <a:pt x="3420090" y="1277551"/>
                  <a:pt x="3421637" y="1277493"/>
                  <a:pt x="3423581" y="1277493"/>
                </a:cubicBezTo>
                <a:close/>
                <a:moveTo>
                  <a:pt x="3197912" y="1277493"/>
                </a:moveTo>
                <a:cubicBezTo>
                  <a:pt x="3199385" y="1277493"/>
                  <a:pt x="3200608" y="1277566"/>
                  <a:pt x="3201578" y="1277713"/>
                </a:cubicBezTo>
                <a:cubicBezTo>
                  <a:pt x="3202552" y="1277861"/>
                  <a:pt x="3203332" y="1278038"/>
                  <a:pt x="3203921" y="1278243"/>
                </a:cubicBezTo>
                <a:cubicBezTo>
                  <a:pt x="3204511" y="1278450"/>
                  <a:pt x="3204923" y="1278730"/>
                  <a:pt x="3205158" y="1279083"/>
                </a:cubicBezTo>
                <a:cubicBezTo>
                  <a:pt x="3205394" y="1279436"/>
                  <a:pt x="3205512" y="1279849"/>
                  <a:pt x="3205512" y="1280320"/>
                </a:cubicBezTo>
                <a:lnTo>
                  <a:pt x="3205512" y="1326094"/>
                </a:lnTo>
                <a:lnTo>
                  <a:pt x="3257563" y="1326094"/>
                </a:lnTo>
                <a:lnTo>
                  <a:pt x="3257563" y="1280320"/>
                </a:lnTo>
                <a:cubicBezTo>
                  <a:pt x="3257563" y="1279849"/>
                  <a:pt x="3257682" y="1279436"/>
                  <a:pt x="3257917" y="1279083"/>
                </a:cubicBezTo>
                <a:cubicBezTo>
                  <a:pt x="3258153" y="1278730"/>
                  <a:pt x="3258565" y="1278450"/>
                  <a:pt x="3259155" y="1278243"/>
                </a:cubicBezTo>
                <a:cubicBezTo>
                  <a:pt x="3259744" y="1278038"/>
                  <a:pt x="3260510" y="1277861"/>
                  <a:pt x="3261452" y="1277713"/>
                </a:cubicBezTo>
                <a:cubicBezTo>
                  <a:pt x="3262394" y="1277566"/>
                  <a:pt x="3263632" y="1277493"/>
                  <a:pt x="3265163" y="1277493"/>
                </a:cubicBezTo>
                <a:cubicBezTo>
                  <a:pt x="3266578" y="1277493"/>
                  <a:pt x="3267770" y="1277566"/>
                  <a:pt x="3268742" y="1277713"/>
                </a:cubicBezTo>
                <a:cubicBezTo>
                  <a:pt x="3269715" y="1277861"/>
                  <a:pt x="3270495" y="1278038"/>
                  <a:pt x="3271084" y="1278243"/>
                </a:cubicBezTo>
                <a:cubicBezTo>
                  <a:pt x="3271673" y="1278450"/>
                  <a:pt x="3272086" y="1278730"/>
                  <a:pt x="3272321" y="1279083"/>
                </a:cubicBezTo>
                <a:cubicBezTo>
                  <a:pt x="3272557" y="1279436"/>
                  <a:pt x="3272675" y="1279849"/>
                  <a:pt x="3272675" y="1280320"/>
                </a:cubicBezTo>
                <a:lnTo>
                  <a:pt x="3272675" y="1390056"/>
                </a:lnTo>
                <a:cubicBezTo>
                  <a:pt x="3272675" y="1390528"/>
                  <a:pt x="3272557" y="1390940"/>
                  <a:pt x="3272321" y="1391294"/>
                </a:cubicBezTo>
                <a:cubicBezTo>
                  <a:pt x="3272086" y="1391647"/>
                  <a:pt x="3271673" y="1391927"/>
                  <a:pt x="3271084" y="1392132"/>
                </a:cubicBezTo>
                <a:cubicBezTo>
                  <a:pt x="3270495" y="1392339"/>
                  <a:pt x="3269715" y="1392516"/>
                  <a:pt x="3268742" y="1392663"/>
                </a:cubicBezTo>
                <a:cubicBezTo>
                  <a:pt x="3267770" y="1392810"/>
                  <a:pt x="3266578" y="1392884"/>
                  <a:pt x="3265163" y="1392884"/>
                </a:cubicBezTo>
                <a:cubicBezTo>
                  <a:pt x="3263632" y="1392884"/>
                  <a:pt x="3262394" y="1392810"/>
                  <a:pt x="3261452" y="1392663"/>
                </a:cubicBezTo>
                <a:cubicBezTo>
                  <a:pt x="3260510" y="1392516"/>
                  <a:pt x="3259744" y="1392339"/>
                  <a:pt x="3259155" y="1392132"/>
                </a:cubicBezTo>
                <a:cubicBezTo>
                  <a:pt x="3258565" y="1391927"/>
                  <a:pt x="3258153" y="1391647"/>
                  <a:pt x="3257917" y="1391294"/>
                </a:cubicBezTo>
                <a:cubicBezTo>
                  <a:pt x="3257682" y="1390940"/>
                  <a:pt x="3257563" y="1390528"/>
                  <a:pt x="3257563" y="1390056"/>
                </a:cubicBezTo>
                <a:lnTo>
                  <a:pt x="3257563" y="1339349"/>
                </a:lnTo>
                <a:lnTo>
                  <a:pt x="3205512" y="1339349"/>
                </a:lnTo>
                <a:lnTo>
                  <a:pt x="3205512" y="1390056"/>
                </a:lnTo>
                <a:cubicBezTo>
                  <a:pt x="3205512" y="1390528"/>
                  <a:pt x="3205394" y="1390940"/>
                  <a:pt x="3205158" y="1391294"/>
                </a:cubicBezTo>
                <a:cubicBezTo>
                  <a:pt x="3204923" y="1391647"/>
                  <a:pt x="3204511" y="1391927"/>
                  <a:pt x="3203921" y="1392132"/>
                </a:cubicBezTo>
                <a:cubicBezTo>
                  <a:pt x="3203332" y="1392339"/>
                  <a:pt x="3202552" y="1392516"/>
                  <a:pt x="3201578" y="1392663"/>
                </a:cubicBezTo>
                <a:cubicBezTo>
                  <a:pt x="3200608" y="1392810"/>
                  <a:pt x="3199385" y="1392884"/>
                  <a:pt x="3197912" y="1392884"/>
                </a:cubicBezTo>
                <a:cubicBezTo>
                  <a:pt x="3196499" y="1392884"/>
                  <a:pt x="3195290" y="1392810"/>
                  <a:pt x="3194290" y="1392663"/>
                </a:cubicBezTo>
                <a:cubicBezTo>
                  <a:pt x="3193287" y="1392516"/>
                  <a:pt x="3192492" y="1392339"/>
                  <a:pt x="3191905" y="1392132"/>
                </a:cubicBezTo>
                <a:cubicBezTo>
                  <a:pt x="3191315" y="1391927"/>
                  <a:pt x="3190903" y="1391647"/>
                  <a:pt x="3190667" y="1391294"/>
                </a:cubicBezTo>
                <a:cubicBezTo>
                  <a:pt x="3190431" y="1390940"/>
                  <a:pt x="3190315" y="1390528"/>
                  <a:pt x="3190315" y="1390056"/>
                </a:cubicBezTo>
                <a:lnTo>
                  <a:pt x="3190315" y="1280320"/>
                </a:lnTo>
                <a:cubicBezTo>
                  <a:pt x="3190315" y="1279849"/>
                  <a:pt x="3190431" y="1279436"/>
                  <a:pt x="3190667" y="1279083"/>
                </a:cubicBezTo>
                <a:cubicBezTo>
                  <a:pt x="3190903" y="1278730"/>
                  <a:pt x="3191315" y="1278450"/>
                  <a:pt x="3191905" y="1278243"/>
                </a:cubicBezTo>
                <a:cubicBezTo>
                  <a:pt x="3192492" y="1278038"/>
                  <a:pt x="3193287" y="1277861"/>
                  <a:pt x="3194290" y="1277713"/>
                </a:cubicBezTo>
                <a:cubicBezTo>
                  <a:pt x="3195290" y="1277566"/>
                  <a:pt x="3196499" y="1277493"/>
                  <a:pt x="3197912" y="1277493"/>
                </a:cubicBezTo>
                <a:close/>
                <a:moveTo>
                  <a:pt x="2947323" y="1277493"/>
                </a:moveTo>
                <a:cubicBezTo>
                  <a:pt x="2949090" y="1277493"/>
                  <a:pt x="2950520" y="1277551"/>
                  <a:pt x="2951609" y="1277670"/>
                </a:cubicBezTo>
                <a:cubicBezTo>
                  <a:pt x="2952700" y="1277786"/>
                  <a:pt x="2953569" y="1277949"/>
                  <a:pt x="2954215" y="1278157"/>
                </a:cubicBezTo>
                <a:cubicBezTo>
                  <a:pt x="2954864" y="1278361"/>
                  <a:pt x="2955351" y="1278657"/>
                  <a:pt x="2955674" y="1279039"/>
                </a:cubicBezTo>
                <a:cubicBezTo>
                  <a:pt x="2955999" y="1279422"/>
                  <a:pt x="2956308" y="1279908"/>
                  <a:pt x="2956603" y="1280497"/>
                </a:cubicBezTo>
                <a:lnTo>
                  <a:pt x="2972421" y="1313370"/>
                </a:lnTo>
                <a:cubicBezTo>
                  <a:pt x="2973889" y="1316492"/>
                  <a:pt x="2975356" y="1319761"/>
                  <a:pt x="2976819" y="1323178"/>
                </a:cubicBezTo>
                <a:cubicBezTo>
                  <a:pt x="2978283" y="1326595"/>
                  <a:pt x="2979779" y="1330041"/>
                  <a:pt x="2981303" y="1333517"/>
                </a:cubicBezTo>
                <a:lnTo>
                  <a:pt x="2981475" y="1333517"/>
                </a:lnTo>
                <a:cubicBezTo>
                  <a:pt x="2982825" y="1330159"/>
                  <a:pt x="2984213" y="1326817"/>
                  <a:pt x="2985650" y="1323488"/>
                </a:cubicBezTo>
                <a:cubicBezTo>
                  <a:pt x="2987086" y="1320160"/>
                  <a:pt x="2988537" y="1316875"/>
                  <a:pt x="2990007" y="1313634"/>
                </a:cubicBezTo>
                <a:lnTo>
                  <a:pt x="3005912" y="1280585"/>
                </a:lnTo>
                <a:cubicBezTo>
                  <a:pt x="3006090" y="1279996"/>
                  <a:pt x="3006340" y="1279496"/>
                  <a:pt x="3006665" y="1279083"/>
                </a:cubicBezTo>
                <a:cubicBezTo>
                  <a:pt x="3006987" y="1278671"/>
                  <a:pt x="3007431" y="1278361"/>
                  <a:pt x="3007990" y="1278157"/>
                </a:cubicBezTo>
                <a:cubicBezTo>
                  <a:pt x="3008551" y="1277949"/>
                  <a:pt x="3009331" y="1277786"/>
                  <a:pt x="3010330" y="1277670"/>
                </a:cubicBezTo>
                <a:cubicBezTo>
                  <a:pt x="3011332" y="1277551"/>
                  <a:pt x="3012600" y="1277493"/>
                  <a:pt x="3014132" y="1277493"/>
                </a:cubicBezTo>
                <a:cubicBezTo>
                  <a:pt x="3016253" y="1277493"/>
                  <a:pt x="3017917" y="1277566"/>
                  <a:pt x="3019126" y="1277713"/>
                </a:cubicBezTo>
                <a:cubicBezTo>
                  <a:pt x="3020334" y="1277861"/>
                  <a:pt x="3021174" y="1278141"/>
                  <a:pt x="3021644" y="1278553"/>
                </a:cubicBezTo>
                <a:cubicBezTo>
                  <a:pt x="3022115" y="1278965"/>
                  <a:pt x="3022277" y="1279555"/>
                  <a:pt x="3022130" y="1280320"/>
                </a:cubicBezTo>
                <a:cubicBezTo>
                  <a:pt x="3021983" y="1281086"/>
                  <a:pt x="3021585" y="1282118"/>
                  <a:pt x="3020937" y="1283413"/>
                </a:cubicBezTo>
                <a:lnTo>
                  <a:pt x="2988593" y="1347920"/>
                </a:lnTo>
                <a:lnTo>
                  <a:pt x="2988593" y="1390056"/>
                </a:lnTo>
                <a:cubicBezTo>
                  <a:pt x="2988593" y="1390528"/>
                  <a:pt x="2988476" y="1390940"/>
                  <a:pt x="2988244" y="1391294"/>
                </a:cubicBezTo>
                <a:cubicBezTo>
                  <a:pt x="2988008" y="1391647"/>
                  <a:pt x="2987599" y="1391927"/>
                  <a:pt x="2987010" y="1392132"/>
                </a:cubicBezTo>
                <a:cubicBezTo>
                  <a:pt x="2986424" y="1392339"/>
                  <a:pt x="2985635" y="1392516"/>
                  <a:pt x="2984638" y="1392663"/>
                </a:cubicBezTo>
                <a:cubicBezTo>
                  <a:pt x="2983644" y="1392810"/>
                  <a:pt x="2982442" y="1392884"/>
                  <a:pt x="2981038" y="1392884"/>
                </a:cubicBezTo>
                <a:cubicBezTo>
                  <a:pt x="2979574" y="1392884"/>
                  <a:pt x="2978357" y="1392810"/>
                  <a:pt x="2977392" y="1392663"/>
                </a:cubicBezTo>
                <a:cubicBezTo>
                  <a:pt x="2976425" y="1392516"/>
                  <a:pt x="2975633" y="1392339"/>
                  <a:pt x="2975019" y="1392132"/>
                </a:cubicBezTo>
                <a:cubicBezTo>
                  <a:pt x="2974404" y="1391927"/>
                  <a:pt x="2973978" y="1391647"/>
                  <a:pt x="2973745" y="1391294"/>
                </a:cubicBezTo>
                <a:cubicBezTo>
                  <a:pt x="2973511" y="1390940"/>
                  <a:pt x="2973393" y="1390528"/>
                  <a:pt x="2973393" y="1390056"/>
                </a:cubicBezTo>
                <a:lnTo>
                  <a:pt x="2973393" y="1347920"/>
                </a:lnTo>
                <a:lnTo>
                  <a:pt x="2941049" y="1283413"/>
                </a:lnTo>
                <a:cubicBezTo>
                  <a:pt x="2940400" y="1282058"/>
                  <a:pt x="2940004" y="1280998"/>
                  <a:pt x="2939856" y="1280232"/>
                </a:cubicBezTo>
                <a:cubicBezTo>
                  <a:pt x="2939708" y="1279466"/>
                  <a:pt x="2939856" y="1278877"/>
                  <a:pt x="2940297" y="1278464"/>
                </a:cubicBezTo>
                <a:cubicBezTo>
                  <a:pt x="2940741" y="1278052"/>
                  <a:pt x="2941536" y="1277786"/>
                  <a:pt x="2942684" y="1277670"/>
                </a:cubicBezTo>
                <a:cubicBezTo>
                  <a:pt x="2943832" y="1277551"/>
                  <a:pt x="2945381" y="1277493"/>
                  <a:pt x="2947323" y="1277493"/>
                </a:cubicBezTo>
                <a:close/>
                <a:moveTo>
                  <a:pt x="2731193" y="1277493"/>
                </a:moveTo>
                <a:cubicBezTo>
                  <a:pt x="2732667" y="1277493"/>
                  <a:pt x="2733889" y="1277566"/>
                  <a:pt x="2734861" y="1277713"/>
                </a:cubicBezTo>
                <a:cubicBezTo>
                  <a:pt x="2735832" y="1277861"/>
                  <a:pt x="2736612" y="1278038"/>
                  <a:pt x="2737201" y="1278243"/>
                </a:cubicBezTo>
                <a:cubicBezTo>
                  <a:pt x="2737792" y="1278450"/>
                  <a:pt x="2738203" y="1278730"/>
                  <a:pt x="2738440" y="1279083"/>
                </a:cubicBezTo>
                <a:cubicBezTo>
                  <a:pt x="2738674" y="1279436"/>
                  <a:pt x="2738791" y="1279849"/>
                  <a:pt x="2738791" y="1280320"/>
                </a:cubicBezTo>
                <a:lnTo>
                  <a:pt x="2738791" y="1326094"/>
                </a:lnTo>
                <a:lnTo>
                  <a:pt x="2790833" y="1326094"/>
                </a:lnTo>
                <a:lnTo>
                  <a:pt x="2790833" y="1280320"/>
                </a:lnTo>
                <a:cubicBezTo>
                  <a:pt x="2790833" y="1279849"/>
                  <a:pt x="2790951" y="1279436"/>
                  <a:pt x="2791187" y="1279083"/>
                </a:cubicBezTo>
                <a:cubicBezTo>
                  <a:pt x="2791422" y="1278730"/>
                  <a:pt x="2791835" y="1278450"/>
                  <a:pt x="2792424" y="1278243"/>
                </a:cubicBezTo>
                <a:cubicBezTo>
                  <a:pt x="2793013" y="1278038"/>
                  <a:pt x="2793779" y="1277861"/>
                  <a:pt x="2794721" y="1277713"/>
                </a:cubicBezTo>
                <a:cubicBezTo>
                  <a:pt x="2795664" y="1277566"/>
                  <a:pt x="2796901" y="1277493"/>
                  <a:pt x="2798433" y="1277493"/>
                </a:cubicBezTo>
                <a:cubicBezTo>
                  <a:pt x="2799846" y="1277493"/>
                  <a:pt x="2801039" y="1277566"/>
                  <a:pt x="2802011" y="1277713"/>
                </a:cubicBezTo>
                <a:cubicBezTo>
                  <a:pt x="2802984" y="1277861"/>
                  <a:pt x="2803764" y="1278038"/>
                  <a:pt x="2804353" y="1278243"/>
                </a:cubicBezTo>
                <a:cubicBezTo>
                  <a:pt x="2804942" y="1278450"/>
                  <a:pt x="2805355" y="1278730"/>
                  <a:pt x="2805590" y="1279083"/>
                </a:cubicBezTo>
                <a:cubicBezTo>
                  <a:pt x="2805826" y="1279436"/>
                  <a:pt x="2805944" y="1279849"/>
                  <a:pt x="2805944" y="1280320"/>
                </a:cubicBezTo>
                <a:lnTo>
                  <a:pt x="2805944" y="1390056"/>
                </a:lnTo>
                <a:cubicBezTo>
                  <a:pt x="2805944" y="1390528"/>
                  <a:pt x="2805826" y="1390940"/>
                  <a:pt x="2805590" y="1391294"/>
                </a:cubicBezTo>
                <a:cubicBezTo>
                  <a:pt x="2805355" y="1391647"/>
                  <a:pt x="2804942" y="1391927"/>
                  <a:pt x="2804353" y="1392132"/>
                </a:cubicBezTo>
                <a:cubicBezTo>
                  <a:pt x="2803764" y="1392339"/>
                  <a:pt x="2802984" y="1392516"/>
                  <a:pt x="2802011" y="1392663"/>
                </a:cubicBezTo>
                <a:cubicBezTo>
                  <a:pt x="2801039" y="1392810"/>
                  <a:pt x="2799846" y="1392884"/>
                  <a:pt x="2798433" y="1392884"/>
                </a:cubicBezTo>
                <a:cubicBezTo>
                  <a:pt x="2796901" y="1392884"/>
                  <a:pt x="2795664" y="1392810"/>
                  <a:pt x="2794721" y="1392663"/>
                </a:cubicBezTo>
                <a:cubicBezTo>
                  <a:pt x="2793779" y="1392516"/>
                  <a:pt x="2793013" y="1392339"/>
                  <a:pt x="2792424" y="1392132"/>
                </a:cubicBezTo>
                <a:cubicBezTo>
                  <a:pt x="2791835" y="1391927"/>
                  <a:pt x="2791422" y="1391647"/>
                  <a:pt x="2791187" y="1391294"/>
                </a:cubicBezTo>
                <a:cubicBezTo>
                  <a:pt x="2790951" y="1390940"/>
                  <a:pt x="2790833" y="1390528"/>
                  <a:pt x="2790833" y="1390056"/>
                </a:cubicBezTo>
                <a:lnTo>
                  <a:pt x="2790833" y="1339349"/>
                </a:lnTo>
                <a:lnTo>
                  <a:pt x="2738791" y="1339349"/>
                </a:lnTo>
                <a:lnTo>
                  <a:pt x="2738791" y="1390056"/>
                </a:lnTo>
                <a:cubicBezTo>
                  <a:pt x="2738791" y="1390528"/>
                  <a:pt x="2738674" y="1390940"/>
                  <a:pt x="2738440" y="1391294"/>
                </a:cubicBezTo>
                <a:cubicBezTo>
                  <a:pt x="2738203" y="1391647"/>
                  <a:pt x="2737792" y="1391927"/>
                  <a:pt x="2737201" y="1392132"/>
                </a:cubicBezTo>
                <a:cubicBezTo>
                  <a:pt x="2736612" y="1392339"/>
                  <a:pt x="2735832" y="1392516"/>
                  <a:pt x="2734861" y="1392663"/>
                </a:cubicBezTo>
                <a:cubicBezTo>
                  <a:pt x="2733889" y="1392810"/>
                  <a:pt x="2732667" y="1392884"/>
                  <a:pt x="2731193" y="1392884"/>
                </a:cubicBezTo>
                <a:cubicBezTo>
                  <a:pt x="2729780" y="1392884"/>
                  <a:pt x="2728571" y="1392810"/>
                  <a:pt x="2727570" y="1392663"/>
                </a:cubicBezTo>
                <a:cubicBezTo>
                  <a:pt x="2726569" y="1392516"/>
                  <a:pt x="2725774" y="1392339"/>
                  <a:pt x="2725186" y="1392132"/>
                </a:cubicBezTo>
                <a:cubicBezTo>
                  <a:pt x="2724596" y="1391927"/>
                  <a:pt x="2724184" y="1391647"/>
                  <a:pt x="2723948" y="1391294"/>
                </a:cubicBezTo>
                <a:cubicBezTo>
                  <a:pt x="2723713" y="1390940"/>
                  <a:pt x="2723596" y="1390528"/>
                  <a:pt x="2723596" y="1390056"/>
                </a:cubicBezTo>
                <a:lnTo>
                  <a:pt x="2723596" y="1280320"/>
                </a:lnTo>
                <a:cubicBezTo>
                  <a:pt x="2723596" y="1279849"/>
                  <a:pt x="2723713" y="1279436"/>
                  <a:pt x="2723948" y="1279083"/>
                </a:cubicBezTo>
                <a:cubicBezTo>
                  <a:pt x="2724184" y="1278730"/>
                  <a:pt x="2724596" y="1278450"/>
                  <a:pt x="2725186" y="1278243"/>
                </a:cubicBezTo>
                <a:cubicBezTo>
                  <a:pt x="2725774" y="1278038"/>
                  <a:pt x="2726569" y="1277861"/>
                  <a:pt x="2727570" y="1277713"/>
                </a:cubicBezTo>
                <a:cubicBezTo>
                  <a:pt x="2728571" y="1277566"/>
                  <a:pt x="2729780" y="1277493"/>
                  <a:pt x="2731193" y="1277493"/>
                </a:cubicBezTo>
                <a:close/>
                <a:moveTo>
                  <a:pt x="2480604" y="1277493"/>
                </a:moveTo>
                <a:cubicBezTo>
                  <a:pt x="2482372" y="1277493"/>
                  <a:pt x="2483800" y="1277551"/>
                  <a:pt x="2484890" y="1277670"/>
                </a:cubicBezTo>
                <a:cubicBezTo>
                  <a:pt x="2485979" y="1277786"/>
                  <a:pt x="2486849" y="1277949"/>
                  <a:pt x="2487496" y="1278157"/>
                </a:cubicBezTo>
                <a:cubicBezTo>
                  <a:pt x="2488145" y="1278361"/>
                  <a:pt x="2488631" y="1278657"/>
                  <a:pt x="2488955" y="1279039"/>
                </a:cubicBezTo>
                <a:cubicBezTo>
                  <a:pt x="2489279" y="1279422"/>
                  <a:pt x="2489587" y="1279908"/>
                  <a:pt x="2489883" y="1280497"/>
                </a:cubicBezTo>
                <a:lnTo>
                  <a:pt x="2505701" y="1313370"/>
                </a:lnTo>
                <a:cubicBezTo>
                  <a:pt x="2507169" y="1316492"/>
                  <a:pt x="2508636" y="1319761"/>
                  <a:pt x="2510100" y="1323178"/>
                </a:cubicBezTo>
                <a:cubicBezTo>
                  <a:pt x="2511564" y="1326595"/>
                  <a:pt x="2513058" y="1330041"/>
                  <a:pt x="2514581" y="1333517"/>
                </a:cubicBezTo>
                <a:lnTo>
                  <a:pt x="2514757" y="1333517"/>
                </a:lnTo>
                <a:cubicBezTo>
                  <a:pt x="2516103" y="1330159"/>
                  <a:pt x="2517495" y="1326817"/>
                  <a:pt x="2518929" y="1323488"/>
                </a:cubicBezTo>
                <a:cubicBezTo>
                  <a:pt x="2520364" y="1320160"/>
                  <a:pt x="2521818" y="1316875"/>
                  <a:pt x="2523288" y="1313634"/>
                </a:cubicBezTo>
                <a:lnTo>
                  <a:pt x="2539194" y="1280585"/>
                </a:lnTo>
                <a:cubicBezTo>
                  <a:pt x="2539372" y="1279996"/>
                  <a:pt x="2539621" y="1279496"/>
                  <a:pt x="2539946" y="1279083"/>
                </a:cubicBezTo>
                <a:cubicBezTo>
                  <a:pt x="2540269" y="1278671"/>
                  <a:pt x="2540712" y="1278361"/>
                  <a:pt x="2541271" y="1278157"/>
                </a:cubicBezTo>
                <a:cubicBezTo>
                  <a:pt x="2541831" y="1277949"/>
                  <a:pt x="2542612" y="1277786"/>
                  <a:pt x="2543613" y="1277670"/>
                </a:cubicBezTo>
                <a:cubicBezTo>
                  <a:pt x="2544614" y="1277551"/>
                  <a:pt x="2545881" y="1277493"/>
                  <a:pt x="2547413" y="1277493"/>
                </a:cubicBezTo>
                <a:cubicBezTo>
                  <a:pt x="2549534" y="1277493"/>
                  <a:pt x="2551198" y="1277566"/>
                  <a:pt x="2552406" y="1277713"/>
                </a:cubicBezTo>
                <a:cubicBezTo>
                  <a:pt x="2553613" y="1277861"/>
                  <a:pt x="2554453" y="1278141"/>
                  <a:pt x="2554924" y="1278553"/>
                </a:cubicBezTo>
                <a:cubicBezTo>
                  <a:pt x="2555394" y="1278965"/>
                  <a:pt x="2555557" y="1279555"/>
                  <a:pt x="2555410" y="1280320"/>
                </a:cubicBezTo>
                <a:cubicBezTo>
                  <a:pt x="2555262" y="1281086"/>
                  <a:pt x="2554865" y="1282118"/>
                  <a:pt x="2554217" y="1283413"/>
                </a:cubicBezTo>
                <a:lnTo>
                  <a:pt x="2521873" y="1347920"/>
                </a:lnTo>
                <a:lnTo>
                  <a:pt x="2521873" y="1390056"/>
                </a:lnTo>
                <a:cubicBezTo>
                  <a:pt x="2521873" y="1390528"/>
                  <a:pt x="2521756" y="1390940"/>
                  <a:pt x="2521522" y="1391294"/>
                </a:cubicBezTo>
                <a:cubicBezTo>
                  <a:pt x="2521287" y="1391647"/>
                  <a:pt x="2520877" y="1391927"/>
                  <a:pt x="2520292" y="1392132"/>
                </a:cubicBezTo>
                <a:cubicBezTo>
                  <a:pt x="2519706" y="1392339"/>
                  <a:pt x="2518915" y="1392516"/>
                  <a:pt x="2517920" y="1392663"/>
                </a:cubicBezTo>
                <a:cubicBezTo>
                  <a:pt x="2516924" y="1392810"/>
                  <a:pt x="2515724" y="1392884"/>
                  <a:pt x="2514318" y="1392884"/>
                </a:cubicBezTo>
                <a:cubicBezTo>
                  <a:pt x="2512852" y="1392884"/>
                  <a:pt x="2511637" y="1392810"/>
                  <a:pt x="2510671" y="1392663"/>
                </a:cubicBezTo>
                <a:cubicBezTo>
                  <a:pt x="2509704" y="1392516"/>
                  <a:pt x="2508913" y="1392339"/>
                  <a:pt x="2508298" y="1392132"/>
                </a:cubicBezTo>
                <a:cubicBezTo>
                  <a:pt x="2507683" y="1391927"/>
                  <a:pt x="2507259" y="1391647"/>
                  <a:pt x="2507026" y="1391294"/>
                </a:cubicBezTo>
                <a:cubicBezTo>
                  <a:pt x="2506790" y="1390940"/>
                  <a:pt x="2506674" y="1390528"/>
                  <a:pt x="2506674" y="1390056"/>
                </a:cubicBezTo>
                <a:lnTo>
                  <a:pt x="2506674" y="1347920"/>
                </a:lnTo>
                <a:lnTo>
                  <a:pt x="2474331" y="1283413"/>
                </a:lnTo>
                <a:cubicBezTo>
                  <a:pt x="2473683" y="1282058"/>
                  <a:pt x="2473284" y="1280998"/>
                  <a:pt x="2473138" y="1280232"/>
                </a:cubicBezTo>
                <a:cubicBezTo>
                  <a:pt x="2472989" y="1279466"/>
                  <a:pt x="2473138" y="1278877"/>
                  <a:pt x="2473580" y="1278464"/>
                </a:cubicBezTo>
                <a:cubicBezTo>
                  <a:pt x="2474020" y="1278052"/>
                  <a:pt x="2474816" y="1277786"/>
                  <a:pt x="2475965" y="1277670"/>
                </a:cubicBezTo>
                <a:cubicBezTo>
                  <a:pt x="2477114" y="1277551"/>
                  <a:pt x="2478660" y="1277493"/>
                  <a:pt x="2480604" y="1277493"/>
                </a:cubicBezTo>
                <a:close/>
                <a:moveTo>
                  <a:pt x="2254942" y="1277493"/>
                </a:moveTo>
                <a:cubicBezTo>
                  <a:pt x="2256415" y="1277493"/>
                  <a:pt x="2257637" y="1277566"/>
                  <a:pt x="2258610" y="1277713"/>
                </a:cubicBezTo>
                <a:cubicBezTo>
                  <a:pt x="2259582" y="1277861"/>
                  <a:pt x="2260363" y="1278038"/>
                  <a:pt x="2260951" y="1278243"/>
                </a:cubicBezTo>
                <a:cubicBezTo>
                  <a:pt x="2261540" y="1278450"/>
                  <a:pt x="2261952" y="1278730"/>
                  <a:pt x="2262188" y="1279083"/>
                </a:cubicBezTo>
                <a:cubicBezTo>
                  <a:pt x="2262424" y="1279436"/>
                  <a:pt x="2262542" y="1279849"/>
                  <a:pt x="2262542" y="1280320"/>
                </a:cubicBezTo>
                <a:lnTo>
                  <a:pt x="2262542" y="1326094"/>
                </a:lnTo>
                <a:lnTo>
                  <a:pt x="2314590" y="1326094"/>
                </a:lnTo>
                <a:lnTo>
                  <a:pt x="2314590" y="1280320"/>
                </a:lnTo>
                <a:cubicBezTo>
                  <a:pt x="2314590" y="1279849"/>
                  <a:pt x="2314708" y="1279436"/>
                  <a:pt x="2314944" y="1279083"/>
                </a:cubicBezTo>
                <a:cubicBezTo>
                  <a:pt x="2315178" y="1278730"/>
                  <a:pt x="2315591" y="1278450"/>
                  <a:pt x="2316180" y="1278243"/>
                </a:cubicBezTo>
                <a:cubicBezTo>
                  <a:pt x="2316769" y="1278038"/>
                  <a:pt x="2317535" y="1277861"/>
                  <a:pt x="2318477" y="1277713"/>
                </a:cubicBezTo>
                <a:cubicBezTo>
                  <a:pt x="2319421" y="1277566"/>
                  <a:pt x="2320657" y="1277493"/>
                  <a:pt x="2322189" y="1277493"/>
                </a:cubicBezTo>
                <a:cubicBezTo>
                  <a:pt x="2323603" y="1277493"/>
                  <a:pt x="2324796" y="1277566"/>
                  <a:pt x="2325768" y="1277713"/>
                </a:cubicBezTo>
                <a:cubicBezTo>
                  <a:pt x="2326740" y="1277861"/>
                  <a:pt x="2327521" y="1278038"/>
                  <a:pt x="2328110" y="1278243"/>
                </a:cubicBezTo>
                <a:cubicBezTo>
                  <a:pt x="2328699" y="1278450"/>
                  <a:pt x="2329111" y="1278730"/>
                  <a:pt x="2329347" y="1279083"/>
                </a:cubicBezTo>
                <a:cubicBezTo>
                  <a:pt x="2329582" y="1279436"/>
                  <a:pt x="2329701" y="1279849"/>
                  <a:pt x="2329701" y="1280320"/>
                </a:cubicBezTo>
                <a:lnTo>
                  <a:pt x="2329701" y="1390056"/>
                </a:lnTo>
                <a:cubicBezTo>
                  <a:pt x="2329701" y="1390528"/>
                  <a:pt x="2329582" y="1390940"/>
                  <a:pt x="2329347" y="1391294"/>
                </a:cubicBezTo>
                <a:cubicBezTo>
                  <a:pt x="2329111" y="1391647"/>
                  <a:pt x="2328699" y="1391927"/>
                  <a:pt x="2328110" y="1392132"/>
                </a:cubicBezTo>
                <a:cubicBezTo>
                  <a:pt x="2327521" y="1392339"/>
                  <a:pt x="2326740" y="1392516"/>
                  <a:pt x="2325768" y="1392663"/>
                </a:cubicBezTo>
                <a:cubicBezTo>
                  <a:pt x="2324796" y="1392810"/>
                  <a:pt x="2323603" y="1392884"/>
                  <a:pt x="2322189" y="1392884"/>
                </a:cubicBezTo>
                <a:cubicBezTo>
                  <a:pt x="2320657" y="1392884"/>
                  <a:pt x="2319421" y="1392810"/>
                  <a:pt x="2318477" y="1392663"/>
                </a:cubicBezTo>
                <a:cubicBezTo>
                  <a:pt x="2317535" y="1392516"/>
                  <a:pt x="2316769" y="1392339"/>
                  <a:pt x="2316180" y="1392132"/>
                </a:cubicBezTo>
                <a:cubicBezTo>
                  <a:pt x="2315591" y="1391927"/>
                  <a:pt x="2315178" y="1391647"/>
                  <a:pt x="2314944" y="1391294"/>
                </a:cubicBezTo>
                <a:cubicBezTo>
                  <a:pt x="2314708" y="1390940"/>
                  <a:pt x="2314590" y="1390528"/>
                  <a:pt x="2314590" y="1390056"/>
                </a:cubicBezTo>
                <a:lnTo>
                  <a:pt x="2314590" y="1339349"/>
                </a:lnTo>
                <a:lnTo>
                  <a:pt x="2262542" y="1339349"/>
                </a:lnTo>
                <a:lnTo>
                  <a:pt x="2262542" y="1390056"/>
                </a:lnTo>
                <a:cubicBezTo>
                  <a:pt x="2262542" y="1390528"/>
                  <a:pt x="2262424" y="1390940"/>
                  <a:pt x="2262188" y="1391294"/>
                </a:cubicBezTo>
                <a:cubicBezTo>
                  <a:pt x="2261952" y="1391647"/>
                  <a:pt x="2261540" y="1391927"/>
                  <a:pt x="2260951" y="1392132"/>
                </a:cubicBezTo>
                <a:cubicBezTo>
                  <a:pt x="2260363" y="1392339"/>
                  <a:pt x="2259582" y="1392516"/>
                  <a:pt x="2258610" y="1392663"/>
                </a:cubicBezTo>
                <a:cubicBezTo>
                  <a:pt x="2257637" y="1392810"/>
                  <a:pt x="2256415" y="1392884"/>
                  <a:pt x="2254942" y="1392884"/>
                </a:cubicBezTo>
                <a:cubicBezTo>
                  <a:pt x="2253529" y="1392884"/>
                  <a:pt x="2252321" y="1392810"/>
                  <a:pt x="2251320" y="1392663"/>
                </a:cubicBezTo>
                <a:cubicBezTo>
                  <a:pt x="2250318" y="1392516"/>
                  <a:pt x="2249523" y="1392339"/>
                  <a:pt x="2248934" y="1392132"/>
                </a:cubicBezTo>
                <a:cubicBezTo>
                  <a:pt x="2248344" y="1391927"/>
                  <a:pt x="2247932" y="1391647"/>
                  <a:pt x="2247696" y="1391294"/>
                </a:cubicBezTo>
                <a:cubicBezTo>
                  <a:pt x="2247461" y="1390940"/>
                  <a:pt x="2247343" y="1390528"/>
                  <a:pt x="2247343" y="1390056"/>
                </a:cubicBezTo>
                <a:lnTo>
                  <a:pt x="2247343" y="1280320"/>
                </a:lnTo>
                <a:cubicBezTo>
                  <a:pt x="2247343" y="1279849"/>
                  <a:pt x="2247461" y="1279436"/>
                  <a:pt x="2247696" y="1279083"/>
                </a:cubicBezTo>
                <a:cubicBezTo>
                  <a:pt x="2247932" y="1278730"/>
                  <a:pt x="2248344" y="1278450"/>
                  <a:pt x="2248934" y="1278243"/>
                </a:cubicBezTo>
                <a:cubicBezTo>
                  <a:pt x="2249523" y="1278038"/>
                  <a:pt x="2250318" y="1277861"/>
                  <a:pt x="2251320" y="1277713"/>
                </a:cubicBezTo>
                <a:cubicBezTo>
                  <a:pt x="2252321" y="1277566"/>
                  <a:pt x="2253529" y="1277493"/>
                  <a:pt x="2254942" y="1277493"/>
                </a:cubicBezTo>
                <a:close/>
                <a:moveTo>
                  <a:pt x="2004356" y="1277493"/>
                </a:moveTo>
                <a:cubicBezTo>
                  <a:pt x="2006123" y="1277493"/>
                  <a:pt x="2007552" y="1277551"/>
                  <a:pt x="2008642" y="1277670"/>
                </a:cubicBezTo>
                <a:cubicBezTo>
                  <a:pt x="2009730" y="1277786"/>
                  <a:pt x="2010600" y="1277949"/>
                  <a:pt x="2011248" y="1278157"/>
                </a:cubicBezTo>
                <a:cubicBezTo>
                  <a:pt x="2011895" y="1278361"/>
                  <a:pt x="2012382" y="1278657"/>
                  <a:pt x="2012706" y="1279039"/>
                </a:cubicBezTo>
                <a:cubicBezTo>
                  <a:pt x="2013030" y="1279422"/>
                  <a:pt x="2013339" y="1279908"/>
                  <a:pt x="2013634" y="1280497"/>
                </a:cubicBezTo>
                <a:lnTo>
                  <a:pt x="2029450" y="1313370"/>
                </a:lnTo>
                <a:cubicBezTo>
                  <a:pt x="2030919" y="1316492"/>
                  <a:pt x="2032385" y="1319761"/>
                  <a:pt x="2033849" y="1323178"/>
                </a:cubicBezTo>
                <a:cubicBezTo>
                  <a:pt x="2035313" y="1326595"/>
                  <a:pt x="2036806" y="1330041"/>
                  <a:pt x="2038329" y="1333517"/>
                </a:cubicBezTo>
                <a:lnTo>
                  <a:pt x="2038505" y="1333517"/>
                </a:lnTo>
                <a:cubicBezTo>
                  <a:pt x="2039852" y="1330159"/>
                  <a:pt x="2041243" y="1326817"/>
                  <a:pt x="2042678" y="1323488"/>
                </a:cubicBezTo>
                <a:cubicBezTo>
                  <a:pt x="2044113" y="1320160"/>
                  <a:pt x="2045565" y="1316875"/>
                  <a:pt x="2047035" y="1313634"/>
                </a:cubicBezTo>
                <a:lnTo>
                  <a:pt x="2062942" y="1280585"/>
                </a:lnTo>
                <a:cubicBezTo>
                  <a:pt x="2063118" y="1279996"/>
                  <a:pt x="2063368" y="1279496"/>
                  <a:pt x="2063693" y="1279083"/>
                </a:cubicBezTo>
                <a:cubicBezTo>
                  <a:pt x="2064017" y="1278671"/>
                  <a:pt x="2064458" y="1278361"/>
                  <a:pt x="2065018" y="1278157"/>
                </a:cubicBezTo>
                <a:cubicBezTo>
                  <a:pt x="2065577" y="1277949"/>
                  <a:pt x="2066359" y="1277786"/>
                  <a:pt x="2067360" y="1277670"/>
                </a:cubicBezTo>
                <a:cubicBezTo>
                  <a:pt x="2068361" y="1277551"/>
                  <a:pt x="2069628" y="1277493"/>
                  <a:pt x="2071160" y="1277493"/>
                </a:cubicBezTo>
                <a:cubicBezTo>
                  <a:pt x="2073281" y="1277493"/>
                  <a:pt x="2074944" y="1277566"/>
                  <a:pt x="2076152" y="1277713"/>
                </a:cubicBezTo>
                <a:cubicBezTo>
                  <a:pt x="2077360" y="1277861"/>
                  <a:pt x="2078200" y="1278141"/>
                  <a:pt x="2078671" y="1278553"/>
                </a:cubicBezTo>
                <a:cubicBezTo>
                  <a:pt x="2079142" y="1278965"/>
                  <a:pt x="2079304" y="1279555"/>
                  <a:pt x="2079157" y="1280320"/>
                </a:cubicBezTo>
                <a:cubicBezTo>
                  <a:pt x="2079009" y="1281086"/>
                  <a:pt x="2078612" y="1282118"/>
                  <a:pt x="2077963" y="1283413"/>
                </a:cubicBezTo>
                <a:lnTo>
                  <a:pt x="2045622" y="1347920"/>
                </a:lnTo>
                <a:lnTo>
                  <a:pt x="2045622" y="1390056"/>
                </a:lnTo>
                <a:cubicBezTo>
                  <a:pt x="2045622" y="1390528"/>
                  <a:pt x="2045505" y="1390940"/>
                  <a:pt x="2045271" y="1391294"/>
                </a:cubicBezTo>
                <a:cubicBezTo>
                  <a:pt x="2045036" y="1391647"/>
                  <a:pt x="2044625" y="1391927"/>
                  <a:pt x="2044040" y="1392132"/>
                </a:cubicBezTo>
                <a:cubicBezTo>
                  <a:pt x="2043454" y="1392339"/>
                  <a:pt x="2042664" y="1392516"/>
                  <a:pt x="2041668" y="1392663"/>
                </a:cubicBezTo>
                <a:cubicBezTo>
                  <a:pt x="2040672" y="1392810"/>
                  <a:pt x="2039472" y="1392884"/>
                  <a:pt x="2038066" y="1392884"/>
                </a:cubicBezTo>
                <a:cubicBezTo>
                  <a:pt x="2036602" y="1392884"/>
                  <a:pt x="2035386" y="1392810"/>
                  <a:pt x="2034420" y="1392663"/>
                </a:cubicBezTo>
                <a:cubicBezTo>
                  <a:pt x="2033453" y="1392516"/>
                  <a:pt x="2032663" y="1392339"/>
                  <a:pt x="2032047" y="1392132"/>
                </a:cubicBezTo>
                <a:cubicBezTo>
                  <a:pt x="2031432" y="1391927"/>
                  <a:pt x="2031009" y="1391647"/>
                  <a:pt x="2030774" y="1391294"/>
                </a:cubicBezTo>
                <a:cubicBezTo>
                  <a:pt x="2030540" y="1390940"/>
                  <a:pt x="2030423" y="1390528"/>
                  <a:pt x="2030423" y="1390056"/>
                </a:cubicBezTo>
                <a:lnTo>
                  <a:pt x="2030423" y="1347920"/>
                </a:lnTo>
                <a:lnTo>
                  <a:pt x="1998083" y="1283413"/>
                </a:lnTo>
                <a:cubicBezTo>
                  <a:pt x="1997434" y="1282058"/>
                  <a:pt x="1997037" y="1280998"/>
                  <a:pt x="1996889" y="1280232"/>
                </a:cubicBezTo>
                <a:cubicBezTo>
                  <a:pt x="1996741" y="1279466"/>
                  <a:pt x="1996889" y="1278877"/>
                  <a:pt x="1997331" y="1278464"/>
                </a:cubicBezTo>
                <a:cubicBezTo>
                  <a:pt x="1997773" y="1278052"/>
                  <a:pt x="1998567" y="1277786"/>
                  <a:pt x="1999717" y="1277670"/>
                </a:cubicBezTo>
                <a:cubicBezTo>
                  <a:pt x="2000865" y="1277551"/>
                  <a:pt x="2002412" y="1277493"/>
                  <a:pt x="2004356" y="1277493"/>
                </a:cubicBezTo>
                <a:close/>
                <a:moveTo>
                  <a:pt x="1788220" y="1277493"/>
                </a:moveTo>
                <a:cubicBezTo>
                  <a:pt x="1789692" y="1277493"/>
                  <a:pt x="1790915" y="1277566"/>
                  <a:pt x="1791888" y="1277713"/>
                </a:cubicBezTo>
                <a:cubicBezTo>
                  <a:pt x="1792859" y="1277861"/>
                  <a:pt x="1793640" y="1278038"/>
                  <a:pt x="1794229" y="1278243"/>
                </a:cubicBezTo>
                <a:cubicBezTo>
                  <a:pt x="1794818" y="1278450"/>
                  <a:pt x="1795229" y="1278730"/>
                  <a:pt x="1795466" y="1279083"/>
                </a:cubicBezTo>
                <a:cubicBezTo>
                  <a:pt x="1795701" y="1279436"/>
                  <a:pt x="1795820" y="1279849"/>
                  <a:pt x="1795820" y="1280320"/>
                </a:cubicBezTo>
                <a:lnTo>
                  <a:pt x="1795820" y="1326094"/>
                </a:lnTo>
                <a:lnTo>
                  <a:pt x="1847865" y="1326094"/>
                </a:lnTo>
                <a:lnTo>
                  <a:pt x="1847865" y="1280320"/>
                </a:lnTo>
                <a:cubicBezTo>
                  <a:pt x="1847865" y="1279849"/>
                  <a:pt x="1847983" y="1279436"/>
                  <a:pt x="1848219" y="1279083"/>
                </a:cubicBezTo>
                <a:cubicBezTo>
                  <a:pt x="1848454" y="1278730"/>
                  <a:pt x="1848866" y="1278450"/>
                  <a:pt x="1849456" y="1278243"/>
                </a:cubicBezTo>
                <a:cubicBezTo>
                  <a:pt x="1850045" y="1278038"/>
                  <a:pt x="1850811" y="1277861"/>
                  <a:pt x="1851753" y="1277713"/>
                </a:cubicBezTo>
                <a:cubicBezTo>
                  <a:pt x="1852695" y="1277566"/>
                  <a:pt x="1853932" y="1277493"/>
                  <a:pt x="1855465" y="1277493"/>
                </a:cubicBezTo>
                <a:cubicBezTo>
                  <a:pt x="1856879" y="1277493"/>
                  <a:pt x="1858071" y="1277566"/>
                  <a:pt x="1859043" y="1277713"/>
                </a:cubicBezTo>
                <a:cubicBezTo>
                  <a:pt x="1860015" y="1277861"/>
                  <a:pt x="1860796" y="1278038"/>
                  <a:pt x="1861385" y="1278243"/>
                </a:cubicBezTo>
                <a:cubicBezTo>
                  <a:pt x="1861974" y="1278450"/>
                  <a:pt x="1862387" y="1278730"/>
                  <a:pt x="1862623" y="1279083"/>
                </a:cubicBezTo>
                <a:cubicBezTo>
                  <a:pt x="1862857" y="1279436"/>
                  <a:pt x="1862976" y="1279849"/>
                  <a:pt x="1862976" y="1280320"/>
                </a:cubicBezTo>
                <a:lnTo>
                  <a:pt x="1862976" y="1390056"/>
                </a:lnTo>
                <a:cubicBezTo>
                  <a:pt x="1862976" y="1390528"/>
                  <a:pt x="1862857" y="1390940"/>
                  <a:pt x="1862623" y="1391294"/>
                </a:cubicBezTo>
                <a:cubicBezTo>
                  <a:pt x="1862387" y="1391647"/>
                  <a:pt x="1861974" y="1391927"/>
                  <a:pt x="1861385" y="1392132"/>
                </a:cubicBezTo>
                <a:cubicBezTo>
                  <a:pt x="1860796" y="1392339"/>
                  <a:pt x="1860015" y="1392516"/>
                  <a:pt x="1859043" y="1392663"/>
                </a:cubicBezTo>
                <a:cubicBezTo>
                  <a:pt x="1858071" y="1392810"/>
                  <a:pt x="1856879" y="1392884"/>
                  <a:pt x="1855465" y="1392884"/>
                </a:cubicBezTo>
                <a:cubicBezTo>
                  <a:pt x="1853932" y="1392884"/>
                  <a:pt x="1852695" y="1392810"/>
                  <a:pt x="1851753" y="1392663"/>
                </a:cubicBezTo>
                <a:cubicBezTo>
                  <a:pt x="1850811" y="1392516"/>
                  <a:pt x="1850045" y="1392339"/>
                  <a:pt x="1849456" y="1392132"/>
                </a:cubicBezTo>
                <a:cubicBezTo>
                  <a:pt x="1848866" y="1391927"/>
                  <a:pt x="1848454" y="1391647"/>
                  <a:pt x="1848219" y="1391294"/>
                </a:cubicBezTo>
                <a:cubicBezTo>
                  <a:pt x="1847983" y="1390940"/>
                  <a:pt x="1847865" y="1390528"/>
                  <a:pt x="1847865" y="1390056"/>
                </a:cubicBezTo>
                <a:lnTo>
                  <a:pt x="1847865" y="1339349"/>
                </a:lnTo>
                <a:lnTo>
                  <a:pt x="1795820" y="1339349"/>
                </a:lnTo>
                <a:lnTo>
                  <a:pt x="1795820" y="1390056"/>
                </a:lnTo>
                <a:cubicBezTo>
                  <a:pt x="1795820" y="1390528"/>
                  <a:pt x="1795701" y="1390940"/>
                  <a:pt x="1795466" y="1391294"/>
                </a:cubicBezTo>
                <a:cubicBezTo>
                  <a:pt x="1795229" y="1391647"/>
                  <a:pt x="1794818" y="1391927"/>
                  <a:pt x="1794229" y="1392132"/>
                </a:cubicBezTo>
                <a:cubicBezTo>
                  <a:pt x="1793640" y="1392339"/>
                  <a:pt x="1792859" y="1392516"/>
                  <a:pt x="1791888" y="1392663"/>
                </a:cubicBezTo>
                <a:cubicBezTo>
                  <a:pt x="1790915" y="1392810"/>
                  <a:pt x="1789692" y="1392884"/>
                  <a:pt x="1788220" y="1392884"/>
                </a:cubicBezTo>
                <a:cubicBezTo>
                  <a:pt x="1786805" y="1392884"/>
                  <a:pt x="1785598" y="1392810"/>
                  <a:pt x="1784597" y="1392663"/>
                </a:cubicBezTo>
                <a:cubicBezTo>
                  <a:pt x="1783596" y="1392516"/>
                  <a:pt x="1782799" y="1392339"/>
                  <a:pt x="1782210" y="1392132"/>
                </a:cubicBezTo>
                <a:cubicBezTo>
                  <a:pt x="1781623" y="1391927"/>
                  <a:pt x="1781210" y="1391647"/>
                  <a:pt x="1780973" y="1391294"/>
                </a:cubicBezTo>
                <a:cubicBezTo>
                  <a:pt x="1780738" y="1390940"/>
                  <a:pt x="1780621" y="1390528"/>
                  <a:pt x="1780621" y="1390056"/>
                </a:cubicBezTo>
                <a:lnTo>
                  <a:pt x="1780621" y="1280320"/>
                </a:lnTo>
                <a:cubicBezTo>
                  <a:pt x="1780621" y="1279849"/>
                  <a:pt x="1780738" y="1279436"/>
                  <a:pt x="1780973" y="1279083"/>
                </a:cubicBezTo>
                <a:cubicBezTo>
                  <a:pt x="1781210" y="1278730"/>
                  <a:pt x="1781623" y="1278450"/>
                  <a:pt x="1782210" y="1278243"/>
                </a:cubicBezTo>
                <a:cubicBezTo>
                  <a:pt x="1782799" y="1278038"/>
                  <a:pt x="1783596" y="1277861"/>
                  <a:pt x="1784597" y="1277713"/>
                </a:cubicBezTo>
                <a:cubicBezTo>
                  <a:pt x="1785598" y="1277566"/>
                  <a:pt x="1786805" y="1277493"/>
                  <a:pt x="1788220" y="1277493"/>
                </a:cubicBezTo>
                <a:close/>
                <a:moveTo>
                  <a:pt x="1537625" y="1277493"/>
                </a:moveTo>
                <a:cubicBezTo>
                  <a:pt x="1539393" y="1277493"/>
                  <a:pt x="1540821" y="1277551"/>
                  <a:pt x="1541911" y="1277670"/>
                </a:cubicBezTo>
                <a:cubicBezTo>
                  <a:pt x="1543000" y="1277786"/>
                  <a:pt x="1543870" y="1277949"/>
                  <a:pt x="1544518" y="1278157"/>
                </a:cubicBezTo>
                <a:cubicBezTo>
                  <a:pt x="1545166" y="1278361"/>
                  <a:pt x="1545652" y="1278657"/>
                  <a:pt x="1545976" y="1279039"/>
                </a:cubicBezTo>
                <a:cubicBezTo>
                  <a:pt x="1546299" y="1279422"/>
                  <a:pt x="1546609" y="1279908"/>
                  <a:pt x="1546903" y="1280497"/>
                </a:cubicBezTo>
                <a:lnTo>
                  <a:pt x="1562720" y="1313370"/>
                </a:lnTo>
                <a:cubicBezTo>
                  <a:pt x="1564189" y="1316492"/>
                  <a:pt x="1565655" y="1319761"/>
                  <a:pt x="1567119" y="1323178"/>
                </a:cubicBezTo>
                <a:cubicBezTo>
                  <a:pt x="1568582" y="1326595"/>
                  <a:pt x="1570076" y="1330041"/>
                  <a:pt x="1571600" y="1333517"/>
                </a:cubicBezTo>
                <a:lnTo>
                  <a:pt x="1571775" y="1333517"/>
                </a:lnTo>
                <a:cubicBezTo>
                  <a:pt x="1573121" y="1330159"/>
                  <a:pt x="1574512" y="1326817"/>
                  <a:pt x="1575948" y="1323488"/>
                </a:cubicBezTo>
                <a:cubicBezTo>
                  <a:pt x="1577382" y="1320160"/>
                  <a:pt x="1578834" y="1316875"/>
                  <a:pt x="1580305" y="1313634"/>
                </a:cubicBezTo>
                <a:lnTo>
                  <a:pt x="1596210" y="1280585"/>
                </a:lnTo>
                <a:cubicBezTo>
                  <a:pt x="1596387" y="1279996"/>
                  <a:pt x="1596637" y="1279496"/>
                  <a:pt x="1596962" y="1279083"/>
                </a:cubicBezTo>
                <a:cubicBezTo>
                  <a:pt x="1597286" y="1278671"/>
                  <a:pt x="1597727" y="1278361"/>
                  <a:pt x="1598287" y="1278157"/>
                </a:cubicBezTo>
                <a:cubicBezTo>
                  <a:pt x="1598846" y="1277949"/>
                  <a:pt x="1599627" y="1277786"/>
                  <a:pt x="1600629" y="1277670"/>
                </a:cubicBezTo>
                <a:cubicBezTo>
                  <a:pt x="1601630" y="1277551"/>
                  <a:pt x="1602897" y="1277493"/>
                  <a:pt x="1604429" y="1277493"/>
                </a:cubicBezTo>
                <a:cubicBezTo>
                  <a:pt x="1606549" y="1277493"/>
                  <a:pt x="1608213" y="1277566"/>
                  <a:pt x="1609421" y="1277713"/>
                </a:cubicBezTo>
                <a:cubicBezTo>
                  <a:pt x="1610629" y="1277861"/>
                  <a:pt x="1611468" y="1278141"/>
                  <a:pt x="1611940" y="1278553"/>
                </a:cubicBezTo>
                <a:cubicBezTo>
                  <a:pt x="1612411" y="1278965"/>
                  <a:pt x="1612573" y="1279555"/>
                  <a:pt x="1612426" y="1280320"/>
                </a:cubicBezTo>
                <a:cubicBezTo>
                  <a:pt x="1612278" y="1281086"/>
                  <a:pt x="1611881" y="1282118"/>
                  <a:pt x="1611233" y="1283413"/>
                </a:cubicBezTo>
                <a:lnTo>
                  <a:pt x="1578891" y="1347920"/>
                </a:lnTo>
                <a:lnTo>
                  <a:pt x="1578891" y="1390056"/>
                </a:lnTo>
                <a:cubicBezTo>
                  <a:pt x="1578891" y="1390528"/>
                  <a:pt x="1578774" y="1390940"/>
                  <a:pt x="1578539" y="1391294"/>
                </a:cubicBezTo>
                <a:cubicBezTo>
                  <a:pt x="1578305" y="1391647"/>
                  <a:pt x="1577895" y="1391927"/>
                  <a:pt x="1577309" y="1392132"/>
                </a:cubicBezTo>
                <a:cubicBezTo>
                  <a:pt x="1576723" y="1392339"/>
                  <a:pt x="1575932" y="1392516"/>
                  <a:pt x="1574937" y="1392663"/>
                </a:cubicBezTo>
                <a:cubicBezTo>
                  <a:pt x="1573942" y="1392810"/>
                  <a:pt x="1572741" y="1392884"/>
                  <a:pt x="1571336" y="1392884"/>
                </a:cubicBezTo>
                <a:cubicBezTo>
                  <a:pt x="1569871" y="1392884"/>
                  <a:pt x="1568656" y="1392810"/>
                  <a:pt x="1567690" y="1392663"/>
                </a:cubicBezTo>
                <a:cubicBezTo>
                  <a:pt x="1566723" y="1392516"/>
                  <a:pt x="1565932" y="1392339"/>
                  <a:pt x="1565318" y="1392132"/>
                </a:cubicBezTo>
                <a:cubicBezTo>
                  <a:pt x="1564702" y="1391927"/>
                  <a:pt x="1564278" y="1391647"/>
                  <a:pt x="1564043" y="1391294"/>
                </a:cubicBezTo>
                <a:cubicBezTo>
                  <a:pt x="1563809" y="1390940"/>
                  <a:pt x="1563692" y="1390528"/>
                  <a:pt x="1563692" y="1390056"/>
                </a:cubicBezTo>
                <a:lnTo>
                  <a:pt x="1563692" y="1347920"/>
                </a:lnTo>
                <a:lnTo>
                  <a:pt x="1531351" y="1283413"/>
                </a:lnTo>
                <a:cubicBezTo>
                  <a:pt x="1530703" y="1282058"/>
                  <a:pt x="1530305" y="1280998"/>
                  <a:pt x="1530158" y="1280232"/>
                </a:cubicBezTo>
                <a:cubicBezTo>
                  <a:pt x="1530011" y="1279466"/>
                  <a:pt x="1530158" y="1278877"/>
                  <a:pt x="1530600" y="1278464"/>
                </a:cubicBezTo>
                <a:cubicBezTo>
                  <a:pt x="1531041" y="1278052"/>
                  <a:pt x="1531837" y="1277786"/>
                  <a:pt x="1532986" y="1277670"/>
                </a:cubicBezTo>
                <a:cubicBezTo>
                  <a:pt x="1534135" y="1277551"/>
                  <a:pt x="1535681" y="1277493"/>
                  <a:pt x="1537625" y="1277493"/>
                </a:cubicBezTo>
                <a:close/>
                <a:moveTo>
                  <a:pt x="1311961" y="1277493"/>
                </a:moveTo>
                <a:cubicBezTo>
                  <a:pt x="1313433" y="1277493"/>
                  <a:pt x="1314656" y="1277566"/>
                  <a:pt x="1315627" y="1277713"/>
                </a:cubicBezTo>
                <a:cubicBezTo>
                  <a:pt x="1316599" y="1277861"/>
                  <a:pt x="1317380" y="1278038"/>
                  <a:pt x="1317969" y="1278243"/>
                </a:cubicBezTo>
                <a:cubicBezTo>
                  <a:pt x="1318558" y="1278450"/>
                  <a:pt x="1318971" y="1278730"/>
                  <a:pt x="1319206" y="1279083"/>
                </a:cubicBezTo>
                <a:cubicBezTo>
                  <a:pt x="1319442" y="1279436"/>
                  <a:pt x="1319560" y="1279849"/>
                  <a:pt x="1319560" y="1280320"/>
                </a:cubicBezTo>
                <a:lnTo>
                  <a:pt x="1319560" y="1326094"/>
                </a:lnTo>
                <a:lnTo>
                  <a:pt x="1371606" y="1326094"/>
                </a:lnTo>
                <a:lnTo>
                  <a:pt x="1371606" y="1280320"/>
                </a:lnTo>
                <a:cubicBezTo>
                  <a:pt x="1371606" y="1279849"/>
                  <a:pt x="1371724" y="1279436"/>
                  <a:pt x="1371960" y="1279083"/>
                </a:cubicBezTo>
                <a:cubicBezTo>
                  <a:pt x="1372195" y="1278730"/>
                  <a:pt x="1372608" y="1278450"/>
                  <a:pt x="1373196" y="1278243"/>
                </a:cubicBezTo>
                <a:cubicBezTo>
                  <a:pt x="1373785" y="1278038"/>
                  <a:pt x="1374552" y="1277861"/>
                  <a:pt x="1375494" y="1277713"/>
                </a:cubicBezTo>
                <a:cubicBezTo>
                  <a:pt x="1376437" y="1277566"/>
                  <a:pt x="1377674" y="1277493"/>
                  <a:pt x="1379206" y="1277493"/>
                </a:cubicBezTo>
                <a:cubicBezTo>
                  <a:pt x="1380620" y="1277493"/>
                  <a:pt x="1381814" y="1277566"/>
                  <a:pt x="1382784" y="1277713"/>
                </a:cubicBezTo>
                <a:cubicBezTo>
                  <a:pt x="1383757" y="1277861"/>
                  <a:pt x="1384537" y="1278038"/>
                  <a:pt x="1385127" y="1278243"/>
                </a:cubicBezTo>
                <a:cubicBezTo>
                  <a:pt x="1385717" y="1278450"/>
                  <a:pt x="1386128" y="1278730"/>
                  <a:pt x="1386365" y="1279083"/>
                </a:cubicBezTo>
                <a:cubicBezTo>
                  <a:pt x="1386600" y="1279436"/>
                  <a:pt x="1386718" y="1279849"/>
                  <a:pt x="1386718" y="1280320"/>
                </a:cubicBezTo>
                <a:lnTo>
                  <a:pt x="1386718" y="1390056"/>
                </a:lnTo>
                <a:cubicBezTo>
                  <a:pt x="1386718" y="1390528"/>
                  <a:pt x="1386600" y="1390940"/>
                  <a:pt x="1386365" y="1391294"/>
                </a:cubicBezTo>
                <a:cubicBezTo>
                  <a:pt x="1386128" y="1391647"/>
                  <a:pt x="1385717" y="1391927"/>
                  <a:pt x="1385127" y="1392132"/>
                </a:cubicBezTo>
                <a:cubicBezTo>
                  <a:pt x="1384537" y="1392339"/>
                  <a:pt x="1383757" y="1392516"/>
                  <a:pt x="1382784" y="1392663"/>
                </a:cubicBezTo>
                <a:cubicBezTo>
                  <a:pt x="1381814" y="1392810"/>
                  <a:pt x="1380620" y="1392884"/>
                  <a:pt x="1379206" y="1392884"/>
                </a:cubicBezTo>
                <a:cubicBezTo>
                  <a:pt x="1377674" y="1392884"/>
                  <a:pt x="1376437" y="1392810"/>
                  <a:pt x="1375494" y="1392663"/>
                </a:cubicBezTo>
                <a:cubicBezTo>
                  <a:pt x="1374552" y="1392516"/>
                  <a:pt x="1373785" y="1392339"/>
                  <a:pt x="1373196" y="1392132"/>
                </a:cubicBezTo>
                <a:cubicBezTo>
                  <a:pt x="1372608" y="1391927"/>
                  <a:pt x="1372195" y="1391647"/>
                  <a:pt x="1371960" y="1391294"/>
                </a:cubicBezTo>
                <a:cubicBezTo>
                  <a:pt x="1371724" y="1390940"/>
                  <a:pt x="1371606" y="1390528"/>
                  <a:pt x="1371606" y="1390056"/>
                </a:cubicBezTo>
                <a:lnTo>
                  <a:pt x="1371606" y="1339349"/>
                </a:lnTo>
                <a:lnTo>
                  <a:pt x="1319560" y="1339349"/>
                </a:lnTo>
                <a:lnTo>
                  <a:pt x="1319560" y="1390056"/>
                </a:lnTo>
                <a:cubicBezTo>
                  <a:pt x="1319560" y="1390528"/>
                  <a:pt x="1319442" y="1390940"/>
                  <a:pt x="1319206" y="1391294"/>
                </a:cubicBezTo>
                <a:cubicBezTo>
                  <a:pt x="1318971" y="1391647"/>
                  <a:pt x="1318558" y="1391927"/>
                  <a:pt x="1317969" y="1392132"/>
                </a:cubicBezTo>
                <a:cubicBezTo>
                  <a:pt x="1317380" y="1392339"/>
                  <a:pt x="1316599" y="1392516"/>
                  <a:pt x="1315627" y="1392663"/>
                </a:cubicBezTo>
                <a:cubicBezTo>
                  <a:pt x="1314656" y="1392810"/>
                  <a:pt x="1313433" y="1392884"/>
                  <a:pt x="1311961" y="1392884"/>
                </a:cubicBezTo>
                <a:cubicBezTo>
                  <a:pt x="1310547" y="1392884"/>
                  <a:pt x="1309339" y="1392810"/>
                  <a:pt x="1308337" y="1392663"/>
                </a:cubicBezTo>
                <a:cubicBezTo>
                  <a:pt x="1307336" y="1392516"/>
                  <a:pt x="1306541" y="1392339"/>
                  <a:pt x="1305952" y="1392132"/>
                </a:cubicBezTo>
                <a:cubicBezTo>
                  <a:pt x="1305362" y="1391927"/>
                  <a:pt x="1304950" y="1391647"/>
                  <a:pt x="1304714" y="1391294"/>
                </a:cubicBezTo>
                <a:cubicBezTo>
                  <a:pt x="1304479" y="1390940"/>
                  <a:pt x="1304361" y="1390528"/>
                  <a:pt x="1304361" y="1390056"/>
                </a:cubicBezTo>
                <a:lnTo>
                  <a:pt x="1304361" y="1280320"/>
                </a:lnTo>
                <a:cubicBezTo>
                  <a:pt x="1304361" y="1279849"/>
                  <a:pt x="1304479" y="1279436"/>
                  <a:pt x="1304714" y="1279083"/>
                </a:cubicBezTo>
                <a:cubicBezTo>
                  <a:pt x="1304950" y="1278730"/>
                  <a:pt x="1305362" y="1278450"/>
                  <a:pt x="1305952" y="1278243"/>
                </a:cubicBezTo>
                <a:cubicBezTo>
                  <a:pt x="1306541" y="1278038"/>
                  <a:pt x="1307336" y="1277861"/>
                  <a:pt x="1308337" y="1277713"/>
                </a:cubicBezTo>
                <a:cubicBezTo>
                  <a:pt x="1309339" y="1277566"/>
                  <a:pt x="1310547" y="1277493"/>
                  <a:pt x="1311961" y="1277493"/>
                </a:cubicBezTo>
                <a:close/>
                <a:moveTo>
                  <a:pt x="1061376" y="1277493"/>
                </a:moveTo>
                <a:cubicBezTo>
                  <a:pt x="1063143" y="1277493"/>
                  <a:pt x="1064572" y="1277551"/>
                  <a:pt x="1065662" y="1277670"/>
                </a:cubicBezTo>
                <a:cubicBezTo>
                  <a:pt x="1066751" y="1277786"/>
                  <a:pt x="1067620" y="1277949"/>
                  <a:pt x="1068268" y="1278157"/>
                </a:cubicBezTo>
                <a:cubicBezTo>
                  <a:pt x="1068916" y="1278361"/>
                  <a:pt x="1069402" y="1278657"/>
                  <a:pt x="1069727" y="1279039"/>
                </a:cubicBezTo>
                <a:cubicBezTo>
                  <a:pt x="1070050" y="1279422"/>
                  <a:pt x="1070359" y="1279908"/>
                  <a:pt x="1070654" y="1280497"/>
                </a:cubicBezTo>
                <a:lnTo>
                  <a:pt x="1086471" y="1313370"/>
                </a:lnTo>
                <a:cubicBezTo>
                  <a:pt x="1087939" y="1316492"/>
                  <a:pt x="1089405" y="1319761"/>
                  <a:pt x="1090869" y="1323178"/>
                </a:cubicBezTo>
                <a:cubicBezTo>
                  <a:pt x="1092333" y="1326595"/>
                  <a:pt x="1093827" y="1330041"/>
                  <a:pt x="1095351" y="1333517"/>
                </a:cubicBezTo>
                <a:lnTo>
                  <a:pt x="1095526" y="1333517"/>
                </a:lnTo>
                <a:cubicBezTo>
                  <a:pt x="1096873" y="1330159"/>
                  <a:pt x="1098264" y="1326817"/>
                  <a:pt x="1099699" y="1323488"/>
                </a:cubicBezTo>
                <a:cubicBezTo>
                  <a:pt x="1101134" y="1320160"/>
                  <a:pt x="1102588" y="1316875"/>
                  <a:pt x="1104058" y="1313634"/>
                </a:cubicBezTo>
                <a:lnTo>
                  <a:pt x="1119965" y="1280585"/>
                </a:lnTo>
                <a:cubicBezTo>
                  <a:pt x="1120142" y="1279996"/>
                  <a:pt x="1120392" y="1279496"/>
                  <a:pt x="1120717" y="1279083"/>
                </a:cubicBezTo>
                <a:cubicBezTo>
                  <a:pt x="1121040" y="1278671"/>
                  <a:pt x="1121483" y="1278361"/>
                  <a:pt x="1122042" y="1278157"/>
                </a:cubicBezTo>
                <a:cubicBezTo>
                  <a:pt x="1122601" y="1277949"/>
                  <a:pt x="1123381" y="1277786"/>
                  <a:pt x="1124383" y="1277670"/>
                </a:cubicBezTo>
                <a:cubicBezTo>
                  <a:pt x="1125386" y="1277551"/>
                  <a:pt x="1126651" y="1277493"/>
                  <a:pt x="1128183" y="1277493"/>
                </a:cubicBezTo>
                <a:cubicBezTo>
                  <a:pt x="1130305" y="1277493"/>
                  <a:pt x="1131969" y="1277566"/>
                  <a:pt x="1133176" y="1277713"/>
                </a:cubicBezTo>
                <a:cubicBezTo>
                  <a:pt x="1134383" y="1277861"/>
                  <a:pt x="1135224" y="1278141"/>
                  <a:pt x="1135694" y="1278553"/>
                </a:cubicBezTo>
                <a:cubicBezTo>
                  <a:pt x="1136165" y="1278965"/>
                  <a:pt x="1136328" y="1279555"/>
                  <a:pt x="1136181" y="1280320"/>
                </a:cubicBezTo>
                <a:cubicBezTo>
                  <a:pt x="1136033" y="1281086"/>
                  <a:pt x="1135636" y="1282118"/>
                  <a:pt x="1134988" y="1283413"/>
                </a:cubicBezTo>
                <a:lnTo>
                  <a:pt x="1102642" y="1347920"/>
                </a:lnTo>
                <a:lnTo>
                  <a:pt x="1102642" y="1390056"/>
                </a:lnTo>
                <a:cubicBezTo>
                  <a:pt x="1102642" y="1390528"/>
                  <a:pt x="1102526" y="1390940"/>
                  <a:pt x="1102293" y="1391294"/>
                </a:cubicBezTo>
                <a:cubicBezTo>
                  <a:pt x="1102058" y="1391647"/>
                  <a:pt x="1101647" y="1391927"/>
                  <a:pt x="1101061" y="1392132"/>
                </a:cubicBezTo>
                <a:cubicBezTo>
                  <a:pt x="1100476" y="1392339"/>
                  <a:pt x="1099685" y="1392516"/>
                  <a:pt x="1098689" y="1392663"/>
                </a:cubicBezTo>
                <a:cubicBezTo>
                  <a:pt x="1097693" y="1392810"/>
                  <a:pt x="1096493" y="1392884"/>
                  <a:pt x="1095088" y="1392884"/>
                </a:cubicBezTo>
                <a:cubicBezTo>
                  <a:pt x="1093623" y="1392884"/>
                  <a:pt x="1092407" y="1392810"/>
                  <a:pt x="1091440" y="1392663"/>
                </a:cubicBezTo>
                <a:cubicBezTo>
                  <a:pt x="1090473" y="1392516"/>
                  <a:pt x="1089683" y="1392339"/>
                  <a:pt x="1089068" y="1392132"/>
                </a:cubicBezTo>
                <a:cubicBezTo>
                  <a:pt x="1088453" y="1391927"/>
                  <a:pt x="1088029" y="1391647"/>
                  <a:pt x="1087794" y="1391294"/>
                </a:cubicBezTo>
                <a:cubicBezTo>
                  <a:pt x="1087560" y="1390940"/>
                  <a:pt x="1087443" y="1390528"/>
                  <a:pt x="1087443" y="1390056"/>
                </a:cubicBezTo>
                <a:lnTo>
                  <a:pt x="1087443" y="1347920"/>
                </a:lnTo>
                <a:lnTo>
                  <a:pt x="1055103" y="1283413"/>
                </a:lnTo>
                <a:cubicBezTo>
                  <a:pt x="1054455" y="1282058"/>
                  <a:pt x="1054057" y="1280998"/>
                  <a:pt x="1053910" y="1280232"/>
                </a:cubicBezTo>
                <a:cubicBezTo>
                  <a:pt x="1053762" y="1279466"/>
                  <a:pt x="1053910" y="1278877"/>
                  <a:pt x="1054351" y="1278464"/>
                </a:cubicBezTo>
                <a:cubicBezTo>
                  <a:pt x="1054794" y="1278052"/>
                  <a:pt x="1055589" y="1277786"/>
                  <a:pt x="1056737" y="1277670"/>
                </a:cubicBezTo>
                <a:cubicBezTo>
                  <a:pt x="1057887" y="1277551"/>
                  <a:pt x="1059432" y="1277493"/>
                  <a:pt x="1061376" y="1277493"/>
                </a:cubicBezTo>
                <a:close/>
                <a:moveTo>
                  <a:pt x="845240" y="1277493"/>
                </a:moveTo>
                <a:cubicBezTo>
                  <a:pt x="846713" y="1277493"/>
                  <a:pt x="847935" y="1277566"/>
                  <a:pt x="848906" y="1277713"/>
                </a:cubicBezTo>
                <a:cubicBezTo>
                  <a:pt x="849878" y="1277861"/>
                  <a:pt x="850659" y="1278038"/>
                  <a:pt x="851248" y="1278243"/>
                </a:cubicBezTo>
                <a:cubicBezTo>
                  <a:pt x="851839" y="1278450"/>
                  <a:pt x="852252" y="1278730"/>
                  <a:pt x="852488" y="1279083"/>
                </a:cubicBezTo>
                <a:cubicBezTo>
                  <a:pt x="852723" y="1279436"/>
                  <a:pt x="852841" y="1279849"/>
                  <a:pt x="852841" y="1280320"/>
                </a:cubicBezTo>
                <a:lnTo>
                  <a:pt x="852841" y="1326094"/>
                </a:lnTo>
                <a:lnTo>
                  <a:pt x="904886" y="1326094"/>
                </a:lnTo>
                <a:lnTo>
                  <a:pt x="904886" y="1280320"/>
                </a:lnTo>
                <a:cubicBezTo>
                  <a:pt x="904886" y="1279849"/>
                  <a:pt x="905003" y="1279436"/>
                  <a:pt x="905240" y="1279083"/>
                </a:cubicBezTo>
                <a:cubicBezTo>
                  <a:pt x="905475" y="1278730"/>
                  <a:pt x="905887" y="1278450"/>
                  <a:pt x="906477" y="1278243"/>
                </a:cubicBezTo>
                <a:cubicBezTo>
                  <a:pt x="907066" y="1278038"/>
                  <a:pt x="907831" y="1277861"/>
                  <a:pt x="908775" y="1277713"/>
                </a:cubicBezTo>
                <a:cubicBezTo>
                  <a:pt x="909717" y="1277566"/>
                  <a:pt x="910954" y="1277493"/>
                  <a:pt x="912485" y="1277493"/>
                </a:cubicBezTo>
                <a:cubicBezTo>
                  <a:pt x="913900" y="1277493"/>
                  <a:pt x="915093" y="1277566"/>
                  <a:pt x="916065" y="1277713"/>
                </a:cubicBezTo>
                <a:cubicBezTo>
                  <a:pt x="917036" y="1277861"/>
                  <a:pt x="917817" y="1278038"/>
                  <a:pt x="918406" y="1278243"/>
                </a:cubicBezTo>
                <a:cubicBezTo>
                  <a:pt x="918995" y="1278450"/>
                  <a:pt x="919407" y="1278730"/>
                  <a:pt x="919644" y="1279083"/>
                </a:cubicBezTo>
                <a:cubicBezTo>
                  <a:pt x="919879" y="1279436"/>
                  <a:pt x="919997" y="1279849"/>
                  <a:pt x="919997" y="1280320"/>
                </a:cubicBezTo>
                <a:lnTo>
                  <a:pt x="919997" y="1390056"/>
                </a:lnTo>
                <a:cubicBezTo>
                  <a:pt x="919997" y="1390528"/>
                  <a:pt x="919879" y="1390940"/>
                  <a:pt x="919644" y="1391294"/>
                </a:cubicBezTo>
                <a:cubicBezTo>
                  <a:pt x="919407" y="1391647"/>
                  <a:pt x="918995" y="1391927"/>
                  <a:pt x="918406" y="1392132"/>
                </a:cubicBezTo>
                <a:cubicBezTo>
                  <a:pt x="917817" y="1392339"/>
                  <a:pt x="917036" y="1392516"/>
                  <a:pt x="916065" y="1392663"/>
                </a:cubicBezTo>
                <a:cubicBezTo>
                  <a:pt x="915093" y="1392810"/>
                  <a:pt x="913900" y="1392884"/>
                  <a:pt x="912485" y="1392884"/>
                </a:cubicBezTo>
                <a:cubicBezTo>
                  <a:pt x="910954" y="1392884"/>
                  <a:pt x="909717" y="1392810"/>
                  <a:pt x="908775" y="1392663"/>
                </a:cubicBezTo>
                <a:cubicBezTo>
                  <a:pt x="907831" y="1392516"/>
                  <a:pt x="907066" y="1392339"/>
                  <a:pt x="906477" y="1392132"/>
                </a:cubicBezTo>
                <a:cubicBezTo>
                  <a:pt x="905887" y="1391927"/>
                  <a:pt x="905475" y="1391647"/>
                  <a:pt x="905240" y="1391294"/>
                </a:cubicBezTo>
                <a:cubicBezTo>
                  <a:pt x="905003" y="1390940"/>
                  <a:pt x="904886" y="1390528"/>
                  <a:pt x="904886" y="1390056"/>
                </a:cubicBezTo>
                <a:lnTo>
                  <a:pt x="904886" y="1339349"/>
                </a:lnTo>
                <a:lnTo>
                  <a:pt x="852841" y="1339349"/>
                </a:lnTo>
                <a:lnTo>
                  <a:pt x="852841" y="1390056"/>
                </a:lnTo>
                <a:cubicBezTo>
                  <a:pt x="852841" y="1390528"/>
                  <a:pt x="852723" y="1390940"/>
                  <a:pt x="852488" y="1391294"/>
                </a:cubicBezTo>
                <a:cubicBezTo>
                  <a:pt x="852252" y="1391647"/>
                  <a:pt x="851839" y="1391927"/>
                  <a:pt x="851248" y="1392132"/>
                </a:cubicBezTo>
                <a:cubicBezTo>
                  <a:pt x="850659" y="1392339"/>
                  <a:pt x="849878" y="1392516"/>
                  <a:pt x="848906" y="1392663"/>
                </a:cubicBezTo>
                <a:cubicBezTo>
                  <a:pt x="847935" y="1392810"/>
                  <a:pt x="846713" y="1392884"/>
                  <a:pt x="845240" y="1392884"/>
                </a:cubicBezTo>
                <a:cubicBezTo>
                  <a:pt x="843825" y="1392884"/>
                  <a:pt x="842618" y="1392810"/>
                  <a:pt x="841617" y="1392663"/>
                </a:cubicBezTo>
                <a:cubicBezTo>
                  <a:pt x="840615" y="1392516"/>
                  <a:pt x="839819" y="1392339"/>
                  <a:pt x="839230" y="1392132"/>
                </a:cubicBezTo>
                <a:cubicBezTo>
                  <a:pt x="838641" y="1391927"/>
                  <a:pt x="838229" y="1391647"/>
                  <a:pt x="837993" y="1391294"/>
                </a:cubicBezTo>
                <a:cubicBezTo>
                  <a:pt x="837758" y="1390940"/>
                  <a:pt x="837640" y="1390528"/>
                  <a:pt x="837640" y="1390056"/>
                </a:cubicBezTo>
                <a:lnTo>
                  <a:pt x="837640" y="1280320"/>
                </a:lnTo>
                <a:cubicBezTo>
                  <a:pt x="837640" y="1279849"/>
                  <a:pt x="837758" y="1279436"/>
                  <a:pt x="837993" y="1279083"/>
                </a:cubicBezTo>
                <a:cubicBezTo>
                  <a:pt x="838229" y="1278730"/>
                  <a:pt x="838641" y="1278450"/>
                  <a:pt x="839230" y="1278243"/>
                </a:cubicBezTo>
                <a:cubicBezTo>
                  <a:pt x="839819" y="1278038"/>
                  <a:pt x="840615" y="1277861"/>
                  <a:pt x="841617" y="1277713"/>
                </a:cubicBezTo>
                <a:cubicBezTo>
                  <a:pt x="842618" y="1277566"/>
                  <a:pt x="843825" y="1277493"/>
                  <a:pt x="845240" y="1277493"/>
                </a:cubicBezTo>
                <a:close/>
                <a:moveTo>
                  <a:pt x="594643" y="1277493"/>
                </a:moveTo>
                <a:cubicBezTo>
                  <a:pt x="596411" y="1277493"/>
                  <a:pt x="597839" y="1277551"/>
                  <a:pt x="598960" y="1277670"/>
                </a:cubicBezTo>
                <a:cubicBezTo>
                  <a:pt x="600050" y="1277786"/>
                  <a:pt x="600920" y="1277949"/>
                  <a:pt x="601568" y="1278157"/>
                </a:cubicBezTo>
                <a:cubicBezTo>
                  <a:pt x="602217" y="1278361"/>
                  <a:pt x="602702" y="1278657"/>
                  <a:pt x="603026" y="1279039"/>
                </a:cubicBezTo>
                <a:cubicBezTo>
                  <a:pt x="603350" y="1279422"/>
                  <a:pt x="603659" y="1279908"/>
                  <a:pt x="603953" y="1280497"/>
                </a:cubicBezTo>
                <a:lnTo>
                  <a:pt x="619771" y="1313370"/>
                </a:lnTo>
                <a:cubicBezTo>
                  <a:pt x="621239" y="1316492"/>
                  <a:pt x="622705" y="1319761"/>
                  <a:pt x="624169" y="1323178"/>
                </a:cubicBezTo>
                <a:cubicBezTo>
                  <a:pt x="625633" y="1326595"/>
                  <a:pt x="627127" y="1330041"/>
                  <a:pt x="628651" y="1333517"/>
                </a:cubicBezTo>
                <a:lnTo>
                  <a:pt x="628826" y="1333517"/>
                </a:lnTo>
                <a:cubicBezTo>
                  <a:pt x="630172" y="1330159"/>
                  <a:pt x="631563" y="1326817"/>
                  <a:pt x="632999" y="1323488"/>
                </a:cubicBezTo>
                <a:cubicBezTo>
                  <a:pt x="634433" y="1320160"/>
                  <a:pt x="635885" y="1316875"/>
                  <a:pt x="637355" y="1313634"/>
                </a:cubicBezTo>
                <a:lnTo>
                  <a:pt x="653263" y="1280585"/>
                </a:lnTo>
                <a:cubicBezTo>
                  <a:pt x="653440" y="1279996"/>
                  <a:pt x="653688" y="1279496"/>
                  <a:pt x="654013" y="1279083"/>
                </a:cubicBezTo>
                <a:cubicBezTo>
                  <a:pt x="654337" y="1278671"/>
                  <a:pt x="654779" y="1278361"/>
                  <a:pt x="655339" y="1278157"/>
                </a:cubicBezTo>
                <a:cubicBezTo>
                  <a:pt x="655898" y="1277949"/>
                  <a:pt x="656678" y="1277786"/>
                  <a:pt x="657681" y="1277670"/>
                </a:cubicBezTo>
                <a:cubicBezTo>
                  <a:pt x="658681" y="1277551"/>
                  <a:pt x="659948" y="1277493"/>
                  <a:pt x="661480" y="1277493"/>
                </a:cubicBezTo>
                <a:cubicBezTo>
                  <a:pt x="663601" y="1277493"/>
                  <a:pt x="665265" y="1277566"/>
                  <a:pt x="666473" y="1277713"/>
                </a:cubicBezTo>
                <a:cubicBezTo>
                  <a:pt x="667680" y="1277861"/>
                  <a:pt x="668520" y="1278141"/>
                  <a:pt x="668991" y="1278553"/>
                </a:cubicBezTo>
                <a:cubicBezTo>
                  <a:pt x="669463" y="1278965"/>
                  <a:pt x="669626" y="1279555"/>
                  <a:pt x="669477" y="1280320"/>
                </a:cubicBezTo>
                <a:cubicBezTo>
                  <a:pt x="669331" y="1281086"/>
                  <a:pt x="668934" y="1282118"/>
                  <a:pt x="668285" y="1283413"/>
                </a:cubicBezTo>
                <a:lnTo>
                  <a:pt x="635943" y="1347920"/>
                </a:lnTo>
                <a:lnTo>
                  <a:pt x="635943" y="1390056"/>
                </a:lnTo>
                <a:cubicBezTo>
                  <a:pt x="635943" y="1390528"/>
                  <a:pt x="635826" y="1390940"/>
                  <a:pt x="635591" y="1391294"/>
                </a:cubicBezTo>
                <a:cubicBezTo>
                  <a:pt x="635356" y="1391647"/>
                  <a:pt x="634946" y="1391927"/>
                  <a:pt x="634362" y="1392132"/>
                </a:cubicBezTo>
                <a:cubicBezTo>
                  <a:pt x="633775" y="1392339"/>
                  <a:pt x="632985" y="1392516"/>
                  <a:pt x="631989" y="1392663"/>
                </a:cubicBezTo>
                <a:cubicBezTo>
                  <a:pt x="630994" y="1392810"/>
                  <a:pt x="629792" y="1392884"/>
                  <a:pt x="628386" y="1392884"/>
                </a:cubicBezTo>
                <a:cubicBezTo>
                  <a:pt x="626922" y="1392884"/>
                  <a:pt x="625707" y="1392810"/>
                  <a:pt x="624740" y="1392663"/>
                </a:cubicBezTo>
                <a:cubicBezTo>
                  <a:pt x="623773" y="1392516"/>
                  <a:pt x="622984" y="1392339"/>
                  <a:pt x="622369" y="1392132"/>
                </a:cubicBezTo>
                <a:cubicBezTo>
                  <a:pt x="621754" y="1391927"/>
                  <a:pt x="621329" y="1391647"/>
                  <a:pt x="621094" y="1391294"/>
                </a:cubicBezTo>
                <a:cubicBezTo>
                  <a:pt x="620861" y="1390940"/>
                  <a:pt x="620744" y="1390528"/>
                  <a:pt x="620744" y="1390056"/>
                </a:cubicBezTo>
                <a:lnTo>
                  <a:pt x="620744" y="1347920"/>
                </a:lnTo>
                <a:lnTo>
                  <a:pt x="588369" y="1283413"/>
                </a:lnTo>
                <a:cubicBezTo>
                  <a:pt x="587721" y="1282058"/>
                  <a:pt x="587324" y="1280998"/>
                  <a:pt x="587176" y="1280232"/>
                </a:cubicBezTo>
                <a:cubicBezTo>
                  <a:pt x="587029" y="1279466"/>
                  <a:pt x="587176" y="1278877"/>
                  <a:pt x="587618" y="1278464"/>
                </a:cubicBezTo>
                <a:cubicBezTo>
                  <a:pt x="588060" y="1278052"/>
                  <a:pt x="588855" y="1277786"/>
                  <a:pt x="590004" y="1277670"/>
                </a:cubicBezTo>
                <a:cubicBezTo>
                  <a:pt x="591153" y="1277551"/>
                  <a:pt x="592699" y="1277493"/>
                  <a:pt x="594643" y="1277493"/>
                </a:cubicBezTo>
                <a:close/>
                <a:moveTo>
                  <a:pt x="368979" y="1277493"/>
                </a:moveTo>
                <a:cubicBezTo>
                  <a:pt x="370452" y="1277493"/>
                  <a:pt x="371674" y="1277566"/>
                  <a:pt x="372646" y="1277713"/>
                </a:cubicBezTo>
                <a:cubicBezTo>
                  <a:pt x="373618" y="1277861"/>
                  <a:pt x="374399" y="1278038"/>
                  <a:pt x="374988" y="1278243"/>
                </a:cubicBezTo>
                <a:cubicBezTo>
                  <a:pt x="375577" y="1278450"/>
                  <a:pt x="375989" y="1278730"/>
                  <a:pt x="376225" y="1279083"/>
                </a:cubicBezTo>
                <a:cubicBezTo>
                  <a:pt x="376460" y="1279436"/>
                  <a:pt x="376578" y="1279849"/>
                  <a:pt x="376578" y="1280320"/>
                </a:cubicBezTo>
                <a:lnTo>
                  <a:pt x="376578" y="1326094"/>
                </a:lnTo>
                <a:lnTo>
                  <a:pt x="428626" y="1326094"/>
                </a:lnTo>
                <a:lnTo>
                  <a:pt x="428626" y="1280320"/>
                </a:lnTo>
                <a:cubicBezTo>
                  <a:pt x="428626" y="1279849"/>
                  <a:pt x="428744" y="1279436"/>
                  <a:pt x="428979" y="1279083"/>
                </a:cubicBezTo>
                <a:cubicBezTo>
                  <a:pt x="429215" y="1278730"/>
                  <a:pt x="429627" y="1278450"/>
                  <a:pt x="430216" y="1278243"/>
                </a:cubicBezTo>
                <a:cubicBezTo>
                  <a:pt x="430806" y="1278038"/>
                  <a:pt x="431571" y="1277861"/>
                  <a:pt x="432514" y="1277713"/>
                </a:cubicBezTo>
                <a:cubicBezTo>
                  <a:pt x="433457" y="1277566"/>
                  <a:pt x="434694" y="1277493"/>
                  <a:pt x="436225" y="1277493"/>
                </a:cubicBezTo>
                <a:cubicBezTo>
                  <a:pt x="437639" y="1277493"/>
                  <a:pt x="438832" y="1277566"/>
                  <a:pt x="439804" y="1277713"/>
                </a:cubicBezTo>
                <a:cubicBezTo>
                  <a:pt x="440776" y="1277861"/>
                  <a:pt x="441557" y="1278038"/>
                  <a:pt x="442146" y="1278243"/>
                </a:cubicBezTo>
                <a:cubicBezTo>
                  <a:pt x="442735" y="1278450"/>
                  <a:pt x="443147" y="1278730"/>
                  <a:pt x="443383" y="1279083"/>
                </a:cubicBezTo>
                <a:cubicBezTo>
                  <a:pt x="443619" y="1279436"/>
                  <a:pt x="443736" y="1279849"/>
                  <a:pt x="443736" y="1280320"/>
                </a:cubicBezTo>
                <a:lnTo>
                  <a:pt x="443736" y="1390056"/>
                </a:lnTo>
                <a:cubicBezTo>
                  <a:pt x="443736" y="1390528"/>
                  <a:pt x="443619" y="1390940"/>
                  <a:pt x="443383" y="1391294"/>
                </a:cubicBezTo>
                <a:cubicBezTo>
                  <a:pt x="443147" y="1391647"/>
                  <a:pt x="442735" y="1391927"/>
                  <a:pt x="442146" y="1392132"/>
                </a:cubicBezTo>
                <a:cubicBezTo>
                  <a:pt x="441557" y="1392339"/>
                  <a:pt x="440776" y="1392516"/>
                  <a:pt x="439804" y="1392663"/>
                </a:cubicBezTo>
                <a:cubicBezTo>
                  <a:pt x="438832" y="1392810"/>
                  <a:pt x="437639" y="1392884"/>
                  <a:pt x="436225" y="1392884"/>
                </a:cubicBezTo>
                <a:cubicBezTo>
                  <a:pt x="434694" y="1392884"/>
                  <a:pt x="433457" y="1392810"/>
                  <a:pt x="432514" y="1392663"/>
                </a:cubicBezTo>
                <a:cubicBezTo>
                  <a:pt x="431571" y="1392516"/>
                  <a:pt x="430806" y="1392339"/>
                  <a:pt x="430216" y="1392132"/>
                </a:cubicBezTo>
                <a:cubicBezTo>
                  <a:pt x="429627" y="1391927"/>
                  <a:pt x="429215" y="1391647"/>
                  <a:pt x="428979" y="1391294"/>
                </a:cubicBezTo>
                <a:cubicBezTo>
                  <a:pt x="428744" y="1390940"/>
                  <a:pt x="428626" y="1390528"/>
                  <a:pt x="428626" y="1390056"/>
                </a:cubicBezTo>
                <a:lnTo>
                  <a:pt x="428626" y="1339349"/>
                </a:lnTo>
                <a:lnTo>
                  <a:pt x="376578" y="1339349"/>
                </a:lnTo>
                <a:lnTo>
                  <a:pt x="376578" y="1390056"/>
                </a:lnTo>
                <a:cubicBezTo>
                  <a:pt x="376578" y="1390528"/>
                  <a:pt x="376460" y="1390940"/>
                  <a:pt x="376225" y="1391294"/>
                </a:cubicBezTo>
                <a:cubicBezTo>
                  <a:pt x="375989" y="1391647"/>
                  <a:pt x="375577" y="1391927"/>
                  <a:pt x="374988" y="1392132"/>
                </a:cubicBezTo>
                <a:cubicBezTo>
                  <a:pt x="374399" y="1392339"/>
                  <a:pt x="373618" y="1392516"/>
                  <a:pt x="372646" y="1392663"/>
                </a:cubicBezTo>
                <a:cubicBezTo>
                  <a:pt x="371674" y="1392810"/>
                  <a:pt x="370452" y="1392884"/>
                  <a:pt x="368979" y="1392884"/>
                </a:cubicBezTo>
                <a:cubicBezTo>
                  <a:pt x="367565" y="1392884"/>
                  <a:pt x="366357" y="1392810"/>
                  <a:pt x="365356" y="1392663"/>
                </a:cubicBezTo>
                <a:cubicBezTo>
                  <a:pt x="364354" y="1392516"/>
                  <a:pt x="363559" y="1392339"/>
                  <a:pt x="362970" y="1392132"/>
                </a:cubicBezTo>
                <a:cubicBezTo>
                  <a:pt x="362381" y="1391927"/>
                  <a:pt x="361969" y="1391647"/>
                  <a:pt x="361733" y="1391294"/>
                </a:cubicBezTo>
                <a:cubicBezTo>
                  <a:pt x="361497" y="1390940"/>
                  <a:pt x="361379" y="1390528"/>
                  <a:pt x="361379" y="1390056"/>
                </a:cubicBezTo>
                <a:lnTo>
                  <a:pt x="361379" y="1280320"/>
                </a:lnTo>
                <a:cubicBezTo>
                  <a:pt x="361379" y="1279849"/>
                  <a:pt x="361497" y="1279436"/>
                  <a:pt x="361733" y="1279083"/>
                </a:cubicBezTo>
                <a:cubicBezTo>
                  <a:pt x="361969" y="1278730"/>
                  <a:pt x="362381" y="1278450"/>
                  <a:pt x="362970" y="1278243"/>
                </a:cubicBezTo>
                <a:cubicBezTo>
                  <a:pt x="363559" y="1278038"/>
                  <a:pt x="364354" y="1277861"/>
                  <a:pt x="365356" y="1277713"/>
                </a:cubicBezTo>
                <a:cubicBezTo>
                  <a:pt x="366357" y="1277566"/>
                  <a:pt x="367565" y="1277493"/>
                  <a:pt x="368979" y="1277493"/>
                </a:cubicBezTo>
                <a:close/>
                <a:moveTo>
                  <a:pt x="118396" y="1277493"/>
                </a:moveTo>
                <a:cubicBezTo>
                  <a:pt x="120163" y="1277493"/>
                  <a:pt x="121592" y="1277551"/>
                  <a:pt x="122682" y="1277670"/>
                </a:cubicBezTo>
                <a:cubicBezTo>
                  <a:pt x="123772" y="1277786"/>
                  <a:pt x="124641" y="1277949"/>
                  <a:pt x="125289" y="1278157"/>
                </a:cubicBezTo>
                <a:cubicBezTo>
                  <a:pt x="125937" y="1278361"/>
                  <a:pt x="126423" y="1278657"/>
                  <a:pt x="126747" y="1279039"/>
                </a:cubicBezTo>
                <a:cubicBezTo>
                  <a:pt x="127071" y="1279422"/>
                  <a:pt x="127380" y="1279908"/>
                  <a:pt x="127675" y="1280497"/>
                </a:cubicBezTo>
                <a:lnTo>
                  <a:pt x="143492" y="1313370"/>
                </a:lnTo>
                <a:cubicBezTo>
                  <a:pt x="144960" y="1316492"/>
                  <a:pt x="146426" y="1319761"/>
                  <a:pt x="147890" y="1323178"/>
                </a:cubicBezTo>
                <a:cubicBezTo>
                  <a:pt x="149354" y="1326595"/>
                  <a:pt x="150848" y="1330041"/>
                  <a:pt x="152372" y="1333517"/>
                </a:cubicBezTo>
                <a:lnTo>
                  <a:pt x="152547" y="1333517"/>
                </a:lnTo>
                <a:cubicBezTo>
                  <a:pt x="153894" y="1330159"/>
                  <a:pt x="155285" y="1326817"/>
                  <a:pt x="156720" y="1323488"/>
                </a:cubicBezTo>
                <a:cubicBezTo>
                  <a:pt x="158155" y="1320160"/>
                  <a:pt x="159607" y="1316875"/>
                  <a:pt x="161077" y="1313634"/>
                </a:cubicBezTo>
                <a:lnTo>
                  <a:pt x="176983" y="1280585"/>
                </a:lnTo>
                <a:cubicBezTo>
                  <a:pt x="177160" y="1279996"/>
                  <a:pt x="177410" y="1279496"/>
                  <a:pt x="177734" y="1279083"/>
                </a:cubicBezTo>
                <a:cubicBezTo>
                  <a:pt x="178058" y="1278671"/>
                  <a:pt x="178500" y="1278361"/>
                  <a:pt x="179060" y="1278157"/>
                </a:cubicBezTo>
                <a:cubicBezTo>
                  <a:pt x="179619" y="1277949"/>
                  <a:pt x="180400" y="1277786"/>
                  <a:pt x="181401" y="1277670"/>
                </a:cubicBezTo>
                <a:cubicBezTo>
                  <a:pt x="182403" y="1277551"/>
                  <a:pt x="183669" y="1277493"/>
                  <a:pt x="185201" y="1277493"/>
                </a:cubicBezTo>
                <a:cubicBezTo>
                  <a:pt x="187322" y="1277493"/>
                  <a:pt x="188986" y="1277566"/>
                  <a:pt x="190194" y="1277713"/>
                </a:cubicBezTo>
                <a:cubicBezTo>
                  <a:pt x="191401" y="1277861"/>
                  <a:pt x="192241" y="1278141"/>
                  <a:pt x="192712" y="1278553"/>
                </a:cubicBezTo>
                <a:cubicBezTo>
                  <a:pt x="193183" y="1278965"/>
                  <a:pt x="193346" y="1279555"/>
                  <a:pt x="193198" y="1280320"/>
                </a:cubicBezTo>
                <a:cubicBezTo>
                  <a:pt x="193051" y="1281086"/>
                  <a:pt x="192653" y="1282118"/>
                  <a:pt x="192005" y="1283413"/>
                </a:cubicBezTo>
                <a:lnTo>
                  <a:pt x="159663" y="1347920"/>
                </a:lnTo>
                <a:lnTo>
                  <a:pt x="159663" y="1390056"/>
                </a:lnTo>
                <a:cubicBezTo>
                  <a:pt x="159663" y="1390528"/>
                  <a:pt x="159546" y="1390940"/>
                  <a:pt x="159312" y="1391294"/>
                </a:cubicBezTo>
                <a:cubicBezTo>
                  <a:pt x="159078" y="1391647"/>
                  <a:pt x="158668" y="1391927"/>
                  <a:pt x="158082" y="1392132"/>
                </a:cubicBezTo>
                <a:cubicBezTo>
                  <a:pt x="157496" y="1392339"/>
                  <a:pt x="156705" y="1392516"/>
                  <a:pt x="155710" y="1392663"/>
                </a:cubicBezTo>
                <a:cubicBezTo>
                  <a:pt x="154714" y="1392810"/>
                  <a:pt x="153513" y="1392884"/>
                  <a:pt x="152108" y="1392884"/>
                </a:cubicBezTo>
                <a:cubicBezTo>
                  <a:pt x="150643" y="1392884"/>
                  <a:pt x="149428" y="1392810"/>
                  <a:pt x="148461" y="1392663"/>
                </a:cubicBezTo>
                <a:cubicBezTo>
                  <a:pt x="147495" y="1392516"/>
                  <a:pt x="146704" y="1392339"/>
                  <a:pt x="146089" y="1392132"/>
                </a:cubicBezTo>
                <a:cubicBezTo>
                  <a:pt x="145474" y="1391927"/>
                  <a:pt x="145050" y="1391647"/>
                  <a:pt x="144816" y="1391294"/>
                </a:cubicBezTo>
                <a:cubicBezTo>
                  <a:pt x="144581" y="1390940"/>
                  <a:pt x="144464" y="1390528"/>
                  <a:pt x="144464" y="1390056"/>
                </a:cubicBezTo>
                <a:lnTo>
                  <a:pt x="144464" y="1347920"/>
                </a:lnTo>
                <a:lnTo>
                  <a:pt x="112122" y="1283413"/>
                </a:lnTo>
                <a:cubicBezTo>
                  <a:pt x="111474" y="1282058"/>
                  <a:pt x="111076" y="1280998"/>
                  <a:pt x="110929" y="1280232"/>
                </a:cubicBezTo>
                <a:cubicBezTo>
                  <a:pt x="110782" y="1279466"/>
                  <a:pt x="110929" y="1278877"/>
                  <a:pt x="111371" y="1278464"/>
                </a:cubicBezTo>
                <a:cubicBezTo>
                  <a:pt x="111813" y="1278052"/>
                  <a:pt x="112608" y="1277786"/>
                  <a:pt x="113757" y="1277670"/>
                </a:cubicBezTo>
                <a:cubicBezTo>
                  <a:pt x="114906" y="1277551"/>
                  <a:pt x="116452" y="1277493"/>
                  <a:pt x="118396" y="1277493"/>
                </a:cubicBezTo>
                <a:close/>
                <a:moveTo>
                  <a:pt x="8524317" y="1276343"/>
                </a:moveTo>
                <a:cubicBezTo>
                  <a:pt x="8526850" y="1276343"/>
                  <a:pt x="8529398" y="1276565"/>
                  <a:pt x="8531960" y="1277007"/>
                </a:cubicBezTo>
                <a:cubicBezTo>
                  <a:pt x="8534523" y="1277448"/>
                  <a:pt x="8536939" y="1278038"/>
                  <a:pt x="8539206" y="1278774"/>
                </a:cubicBezTo>
                <a:cubicBezTo>
                  <a:pt x="8541475" y="1279510"/>
                  <a:pt x="8543492" y="1280335"/>
                  <a:pt x="8545260" y="1281248"/>
                </a:cubicBezTo>
                <a:cubicBezTo>
                  <a:pt x="8547027" y="1282161"/>
                  <a:pt x="8548191" y="1282897"/>
                  <a:pt x="8548750" y="1283458"/>
                </a:cubicBezTo>
                <a:lnTo>
                  <a:pt x="8549744" y="1284650"/>
                </a:lnTo>
                <a:lnTo>
                  <a:pt x="8549744" y="1296095"/>
                </a:lnTo>
                <a:lnTo>
                  <a:pt x="8549369" y="1296713"/>
                </a:lnTo>
                <a:cubicBezTo>
                  <a:pt x="8549045" y="1296978"/>
                  <a:pt x="8548677" y="1297111"/>
                  <a:pt x="8548264" y="1297111"/>
                </a:cubicBezTo>
                <a:cubicBezTo>
                  <a:pt x="8547616" y="1297111"/>
                  <a:pt x="8546600" y="1296698"/>
                  <a:pt x="8545215" y="1295873"/>
                </a:cubicBezTo>
                <a:cubicBezTo>
                  <a:pt x="8543831" y="1295048"/>
                  <a:pt x="8542138" y="1294121"/>
                  <a:pt x="8540134" y="1293089"/>
                </a:cubicBezTo>
                <a:cubicBezTo>
                  <a:pt x="8538132" y="1292058"/>
                  <a:pt x="8535760" y="1291116"/>
                  <a:pt x="8533021" y="1290262"/>
                </a:cubicBezTo>
                <a:cubicBezTo>
                  <a:pt x="8530281" y="1289408"/>
                  <a:pt x="8527204" y="1288980"/>
                  <a:pt x="8523786" y="1288980"/>
                </a:cubicBezTo>
                <a:cubicBezTo>
                  <a:pt x="8520605" y="1288980"/>
                  <a:pt x="8517837" y="1289408"/>
                  <a:pt x="8515480" y="1290262"/>
                </a:cubicBezTo>
                <a:cubicBezTo>
                  <a:pt x="8513124" y="1291116"/>
                  <a:pt x="8511180" y="1292250"/>
                  <a:pt x="8509648" y="1293663"/>
                </a:cubicBezTo>
                <a:cubicBezTo>
                  <a:pt x="8508116" y="1295077"/>
                  <a:pt x="8506968" y="1296757"/>
                  <a:pt x="8506201" y="1298701"/>
                </a:cubicBezTo>
                <a:cubicBezTo>
                  <a:pt x="8505436" y="1300645"/>
                  <a:pt x="8505053" y="1302707"/>
                  <a:pt x="8505053" y="1304886"/>
                </a:cubicBezTo>
                <a:cubicBezTo>
                  <a:pt x="8505053" y="1308068"/>
                  <a:pt x="8505789" y="1310808"/>
                  <a:pt x="8507262" y="1313104"/>
                </a:cubicBezTo>
                <a:cubicBezTo>
                  <a:pt x="8508735" y="1315402"/>
                  <a:pt x="8510694" y="1317435"/>
                  <a:pt x="8513138" y="1319202"/>
                </a:cubicBezTo>
                <a:cubicBezTo>
                  <a:pt x="8515583" y="1320969"/>
                  <a:pt x="8518367" y="1322590"/>
                  <a:pt x="8521489" y="1324062"/>
                </a:cubicBezTo>
                <a:cubicBezTo>
                  <a:pt x="8524611" y="1325534"/>
                  <a:pt x="8527793" y="1327022"/>
                  <a:pt x="8531033" y="1328524"/>
                </a:cubicBezTo>
                <a:cubicBezTo>
                  <a:pt x="8534273" y="1330027"/>
                  <a:pt x="8537454" y="1331676"/>
                  <a:pt x="8540576" y="1333473"/>
                </a:cubicBezTo>
                <a:cubicBezTo>
                  <a:pt x="8543699" y="1335269"/>
                  <a:pt x="8546482" y="1337389"/>
                  <a:pt x="8548927" y="1339834"/>
                </a:cubicBezTo>
                <a:lnTo>
                  <a:pt x="8549744" y="1341029"/>
                </a:lnTo>
                <a:lnTo>
                  <a:pt x="8549744" y="1380288"/>
                </a:lnTo>
                <a:lnTo>
                  <a:pt x="8545922" y="1385240"/>
                </a:lnTo>
                <a:cubicBezTo>
                  <a:pt x="8542417" y="1388156"/>
                  <a:pt x="8538294" y="1390351"/>
                  <a:pt x="8533551" y="1391823"/>
                </a:cubicBezTo>
                <a:cubicBezTo>
                  <a:pt x="8528809" y="1393296"/>
                  <a:pt x="8523698" y="1394033"/>
                  <a:pt x="8518219" y="1394033"/>
                </a:cubicBezTo>
                <a:cubicBezTo>
                  <a:pt x="8514391" y="1394033"/>
                  <a:pt x="8510841" y="1393709"/>
                  <a:pt x="8507571" y="1393061"/>
                </a:cubicBezTo>
                <a:cubicBezTo>
                  <a:pt x="8504302" y="1392413"/>
                  <a:pt x="8501385" y="1391618"/>
                  <a:pt x="8498823" y="1390675"/>
                </a:cubicBezTo>
                <a:cubicBezTo>
                  <a:pt x="8496260" y="1389732"/>
                  <a:pt x="8494110" y="1388760"/>
                  <a:pt x="8492372" y="1387759"/>
                </a:cubicBezTo>
                <a:cubicBezTo>
                  <a:pt x="8490634" y="1386757"/>
                  <a:pt x="8489427" y="1385903"/>
                  <a:pt x="8488749" y="1385195"/>
                </a:cubicBezTo>
                <a:cubicBezTo>
                  <a:pt x="8488072" y="1384489"/>
                  <a:pt x="8487571" y="1383591"/>
                  <a:pt x="8487247" y="1382501"/>
                </a:cubicBezTo>
                <a:cubicBezTo>
                  <a:pt x="8486923" y="1381411"/>
                  <a:pt x="8486761" y="1379953"/>
                  <a:pt x="8486761" y="1378126"/>
                </a:cubicBezTo>
                <a:cubicBezTo>
                  <a:pt x="8486761" y="1376831"/>
                  <a:pt x="8486820" y="1375755"/>
                  <a:pt x="8486938" y="1374902"/>
                </a:cubicBezTo>
                <a:cubicBezTo>
                  <a:pt x="8487056" y="1374047"/>
                  <a:pt x="8487232" y="1373355"/>
                  <a:pt x="8487468" y="1372825"/>
                </a:cubicBezTo>
                <a:cubicBezTo>
                  <a:pt x="8487704" y="1372295"/>
                  <a:pt x="8487998" y="1371926"/>
                  <a:pt x="8488351" y="1371720"/>
                </a:cubicBezTo>
                <a:cubicBezTo>
                  <a:pt x="8488705" y="1371514"/>
                  <a:pt x="8489118" y="1371411"/>
                  <a:pt x="8489589" y="1371411"/>
                </a:cubicBezTo>
                <a:cubicBezTo>
                  <a:pt x="8490413" y="1371411"/>
                  <a:pt x="8491577" y="1371911"/>
                  <a:pt x="8493079" y="1372913"/>
                </a:cubicBezTo>
                <a:cubicBezTo>
                  <a:pt x="8494581" y="1373914"/>
                  <a:pt x="8496511" y="1375005"/>
                  <a:pt x="8498867" y="1376182"/>
                </a:cubicBezTo>
                <a:cubicBezTo>
                  <a:pt x="8501224" y="1377360"/>
                  <a:pt x="8504066" y="1378465"/>
                  <a:pt x="8507394" y="1379497"/>
                </a:cubicBezTo>
                <a:cubicBezTo>
                  <a:pt x="8510723" y="1380527"/>
                  <a:pt x="8514567" y="1381042"/>
                  <a:pt x="8518926" y="1381042"/>
                </a:cubicBezTo>
                <a:cubicBezTo>
                  <a:pt x="8522225" y="1381042"/>
                  <a:pt x="8525245" y="1380601"/>
                  <a:pt x="8527984" y="1379717"/>
                </a:cubicBezTo>
                <a:cubicBezTo>
                  <a:pt x="8530723" y="1378833"/>
                  <a:pt x="8533080" y="1377582"/>
                  <a:pt x="8535053" y="1375961"/>
                </a:cubicBezTo>
                <a:cubicBezTo>
                  <a:pt x="8537027" y="1374342"/>
                  <a:pt x="8538544" y="1372354"/>
                  <a:pt x="8539604" y="1369997"/>
                </a:cubicBezTo>
                <a:cubicBezTo>
                  <a:pt x="8540664" y="1367641"/>
                  <a:pt x="8541195" y="1364960"/>
                  <a:pt x="8541195" y="1361956"/>
                </a:cubicBezTo>
                <a:cubicBezTo>
                  <a:pt x="8541195" y="1358715"/>
                  <a:pt x="8540459" y="1355961"/>
                  <a:pt x="8538986" y="1353664"/>
                </a:cubicBezTo>
                <a:cubicBezTo>
                  <a:pt x="8537513" y="1351366"/>
                  <a:pt x="8535569" y="1349348"/>
                  <a:pt x="8533153" y="1347611"/>
                </a:cubicBezTo>
                <a:cubicBezTo>
                  <a:pt x="8530738" y="1345873"/>
                  <a:pt x="8527984" y="1344282"/>
                  <a:pt x="8524891" y="1342839"/>
                </a:cubicBezTo>
                <a:cubicBezTo>
                  <a:pt x="8521798" y="1341396"/>
                  <a:pt x="8518632" y="1339923"/>
                  <a:pt x="8515392" y="1338420"/>
                </a:cubicBezTo>
                <a:cubicBezTo>
                  <a:pt x="8512152" y="1336918"/>
                  <a:pt x="8509000" y="1335253"/>
                  <a:pt x="8505936" y="1333429"/>
                </a:cubicBezTo>
                <a:cubicBezTo>
                  <a:pt x="8502873" y="1331602"/>
                  <a:pt x="8500134" y="1329452"/>
                  <a:pt x="8497718" y="1326978"/>
                </a:cubicBezTo>
                <a:cubicBezTo>
                  <a:pt x="8495303" y="1324504"/>
                  <a:pt x="8493344" y="1321602"/>
                  <a:pt x="8491842" y="1318274"/>
                </a:cubicBezTo>
                <a:cubicBezTo>
                  <a:pt x="8490340" y="1314945"/>
                  <a:pt x="8489589" y="1310954"/>
                  <a:pt x="8489589" y="1306300"/>
                </a:cubicBezTo>
                <a:cubicBezTo>
                  <a:pt x="8489589" y="1301528"/>
                  <a:pt x="8490458" y="1297271"/>
                  <a:pt x="8492195" y="1293531"/>
                </a:cubicBezTo>
                <a:cubicBezTo>
                  <a:pt x="8493934" y="1289790"/>
                  <a:pt x="8496349" y="1286653"/>
                  <a:pt x="8499441" y="1284120"/>
                </a:cubicBezTo>
                <a:cubicBezTo>
                  <a:pt x="8502534" y="1281587"/>
                  <a:pt x="8506217" y="1279657"/>
                  <a:pt x="8510487" y="1278332"/>
                </a:cubicBezTo>
                <a:cubicBezTo>
                  <a:pt x="8514759" y="1277007"/>
                  <a:pt x="8519368" y="1276343"/>
                  <a:pt x="8524317" y="1276343"/>
                </a:cubicBezTo>
                <a:close/>
                <a:moveTo>
                  <a:pt x="8048067" y="1276343"/>
                </a:moveTo>
                <a:cubicBezTo>
                  <a:pt x="8050600" y="1276343"/>
                  <a:pt x="8053148" y="1276565"/>
                  <a:pt x="8055710" y="1277007"/>
                </a:cubicBezTo>
                <a:cubicBezTo>
                  <a:pt x="8058273" y="1277448"/>
                  <a:pt x="8060689" y="1278038"/>
                  <a:pt x="8062956" y="1278774"/>
                </a:cubicBezTo>
                <a:cubicBezTo>
                  <a:pt x="8065225" y="1279510"/>
                  <a:pt x="8067242" y="1280335"/>
                  <a:pt x="8069010" y="1281248"/>
                </a:cubicBezTo>
                <a:cubicBezTo>
                  <a:pt x="8070777" y="1282161"/>
                  <a:pt x="8071941" y="1282897"/>
                  <a:pt x="8072500" y="1283458"/>
                </a:cubicBezTo>
                <a:cubicBezTo>
                  <a:pt x="8073060" y="1284017"/>
                  <a:pt x="8073428" y="1284458"/>
                  <a:pt x="8073605" y="1284783"/>
                </a:cubicBezTo>
                <a:cubicBezTo>
                  <a:pt x="8073781" y="1285107"/>
                  <a:pt x="8073929" y="1285520"/>
                  <a:pt x="8074046" y="1286020"/>
                </a:cubicBezTo>
                <a:cubicBezTo>
                  <a:pt x="8074164" y="1286521"/>
                  <a:pt x="8074253" y="1287124"/>
                  <a:pt x="8074312" y="1287831"/>
                </a:cubicBezTo>
                <a:cubicBezTo>
                  <a:pt x="8074371" y="1288539"/>
                  <a:pt x="8074400" y="1289452"/>
                  <a:pt x="8074400" y="1290570"/>
                </a:cubicBezTo>
                <a:cubicBezTo>
                  <a:pt x="8074400" y="1291631"/>
                  <a:pt x="8074356" y="1292574"/>
                  <a:pt x="8074267" y="1293399"/>
                </a:cubicBezTo>
                <a:cubicBezTo>
                  <a:pt x="8074179" y="1294223"/>
                  <a:pt x="8074046" y="1294915"/>
                  <a:pt x="8073870" y="1295476"/>
                </a:cubicBezTo>
                <a:cubicBezTo>
                  <a:pt x="8073693" y="1296035"/>
                  <a:pt x="8073443" y="1296448"/>
                  <a:pt x="8073119" y="1296713"/>
                </a:cubicBezTo>
                <a:cubicBezTo>
                  <a:pt x="8072795" y="1296978"/>
                  <a:pt x="8072427" y="1297111"/>
                  <a:pt x="8072014" y="1297111"/>
                </a:cubicBezTo>
                <a:cubicBezTo>
                  <a:pt x="8071366" y="1297111"/>
                  <a:pt x="8070350" y="1296698"/>
                  <a:pt x="8068965" y="1295873"/>
                </a:cubicBezTo>
                <a:cubicBezTo>
                  <a:pt x="8067581" y="1295048"/>
                  <a:pt x="8065888" y="1294121"/>
                  <a:pt x="8063884" y="1293089"/>
                </a:cubicBezTo>
                <a:cubicBezTo>
                  <a:pt x="8061882" y="1292058"/>
                  <a:pt x="8059510" y="1291116"/>
                  <a:pt x="8056771" y="1290262"/>
                </a:cubicBezTo>
                <a:cubicBezTo>
                  <a:pt x="8054031" y="1289408"/>
                  <a:pt x="8050954" y="1288980"/>
                  <a:pt x="8047536" y="1288980"/>
                </a:cubicBezTo>
                <a:cubicBezTo>
                  <a:pt x="8044355" y="1288980"/>
                  <a:pt x="8041587" y="1289408"/>
                  <a:pt x="8039230" y="1290262"/>
                </a:cubicBezTo>
                <a:cubicBezTo>
                  <a:pt x="8036874" y="1291116"/>
                  <a:pt x="8034930" y="1292250"/>
                  <a:pt x="8033398" y="1293663"/>
                </a:cubicBezTo>
                <a:cubicBezTo>
                  <a:pt x="8031866" y="1295077"/>
                  <a:pt x="8030718" y="1296757"/>
                  <a:pt x="8029951" y="1298701"/>
                </a:cubicBezTo>
                <a:cubicBezTo>
                  <a:pt x="8029186" y="1300645"/>
                  <a:pt x="8028803" y="1302707"/>
                  <a:pt x="8028803" y="1304886"/>
                </a:cubicBezTo>
                <a:cubicBezTo>
                  <a:pt x="8028803" y="1308068"/>
                  <a:pt x="8029539" y="1310808"/>
                  <a:pt x="8031012" y="1313104"/>
                </a:cubicBezTo>
                <a:cubicBezTo>
                  <a:pt x="8032485" y="1315402"/>
                  <a:pt x="8034444" y="1317435"/>
                  <a:pt x="8036888" y="1319202"/>
                </a:cubicBezTo>
                <a:cubicBezTo>
                  <a:pt x="8039333" y="1320969"/>
                  <a:pt x="8042117" y="1322590"/>
                  <a:pt x="8045239" y="1324062"/>
                </a:cubicBezTo>
                <a:cubicBezTo>
                  <a:pt x="8048361" y="1325534"/>
                  <a:pt x="8051543" y="1327022"/>
                  <a:pt x="8054783" y="1328524"/>
                </a:cubicBezTo>
                <a:cubicBezTo>
                  <a:pt x="8058023" y="1330027"/>
                  <a:pt x="8061204" y="1331676"/>
                  <a:pt x="8064326" y="1333473"/>
                </a:cubicBezTo>
                <a:cubicBezTo>
                  <a:pt x="8067449" y="1335269"/>
                  <a:pt x="8070232" y="1337389"/>
                  <a:pt x="8072677" y="1339834"/>
                </a:cubicBezTo>
                <a:cubicBezTo>
                  <a:pt x="8075122" y="1342279"/>
                  <a:pt x="8077095" y="1345166"/>
                  <a:pt x="8078597" y="1348495"/>
                </a:cubicBezTo>
                <a:cubicBezTo>
                  <a:pt x="8080100" y="1351823"/>
                  <a:pt x="8080851" y="1355756"/>
                  <a:pt x="8080851" y="1360277"/>
                </a:cubicBezTo>
                <a:cubicBezTo>
                  <a:pt x="8080851" y="1365637"/>
                  <a:pt x="8079864" y="1370409"/>
                  <a:pt x="8077890" y="1374592"/>
                </a:cubicBezTo>
                <a:cubicBezTo>
                  <a:pt x="8075917" y="1378774"/>
                  <a:pt x="8073178" y="1382325"/>
                  <a:pt x="8069672" y="1385240"/>
                </a:cubicBezTo>
                <a:cubicBezTo>
                  <a:pt x="8066167" y="1388156"/>
                  <a:pt x="8062044" y="1390351"/>
                  <a:pt x="8057301" y="1391823"/>
                </a:cubicBezTo>
                <a:cubicBezTo>
                  <a:pt x="8052559" y="1393296"/>
                  <a:pt x="8047448" y="1394033"/>
                  <a:pt x="8041969" y="1394033"/>
                </a:cubicBezTo>
                <a:cubicBezTo>
                  <a:pt x="8038141" y="1394033"/>
                  <a:pt x="8034591" y="1393709"/>
                  <a:pt x="8031321" y="1393061"/>
                </a:cubicBezTo>
                <a:cubicBezTo>
                  <a:pt x="8028052" y="1392413"/>
                  <a:pt x="8025135" y="1391618"/>
                  <a:pt x="8022573" y="1390675"/>
                </a:cubicBezTo>
                <a:cubicBezTo>
                  <a:pt x="8020010" y="1389732"/>
                  <a:pt x="8017860" y="1388760"/>
                  <a:pt x="8016122" y="1387759"/>
                </a:cubicBezTo>
                <a:cubicBezTo>
                  <a:pt x="8014384" y="1386757"/>
                  <a:pt x="8013177" y="1385903"/>
                  <a:pt x="8012499" y="1385195"/>
                </a:cubicBezTo>
                <a:cubicBezTo>
                  <a:pt x="8011822" y="1384489"/>
                  <a:pt x="8011321" y="1383591"/>
                  <a:pt x="8010997" y="1382501"/>
                </a:cubicBezTo>
                <a:cubicBezTo>
                  <a:pt x="8010673" y="1381411"/>
                  <a:pt x="8010511" y="1379953"/>
                  <a:pt x="8010511" y="1378126"/>
                </a:cubicBezTo>
                <a:cubicBezTo>
                  <a:pt x="8010511" y="1376831"/>
                  <a:pt x="8010570" y="1375755"/>
                  <a:pt x="8010688" y="1374902"/>
                </a:cubicBezTo>
                <a:cubicBezTo>
                  <a:pt x="8010806" y="1374047"/>
                  <a:pt x="8010982" y="1373355"/>
                  <a:pt x="8011218" y="1372825"/>
                </a:cubicBezTo>
                <a:cubicBezTo>
                  <a:pt x="8011454" y="1372295"/>
                  <a:pt x="8011748" y="1371926"/>
                  <a:pt x="8012101" y="1371720"/>
                </a:cubicBezTo>
                <a:cubicBezTo>
                  <a:pt x="8012455" y="1371514"/>
                  <a:pt x="8012868" y="1371411"/>
                  <a:pt x="8013339" y="1371411"/>
                </a:cubicBezTo>
                <a:cubicBezTo>
                  <a:pt x="8014163" y="1371411"/>
                  <a:pt x="8015327" y="1371911"/>
                  <a:pt x="8016829" y="1372913"/>
                </a:cubicBezTo>
                <a:cubicBezTo>
                  <a:pt x="8018331" y="1373914"/>
                  <a:pt x="8020261" y="1375005"/>
                  <a:pt x="8022617" y="1376182"/>
                </a:cubicBezTo>
                <a:cubicBezTo>
                  <a:pt x="8024974" y="1377360"/>
                  <a:pt x="8027816" y="1378465"/>
                  <a:pt x="8031144" y="1379497"/>
                </a:cubicBezTo>
                <a:cubicBezTo>
                  <a:pt x="8034473" y="1380527"/>
                  <a:pt x="8038317" y="1381042"/>
                  <a:pt x="8042676" y="1381042"/>
                </a:cubicBezTo>
                <a:cubicBezTo>
                  <a:pt x="8045975" y="1381042"/>
                  <a:pt x="8048995" y="1380601"/>
                  <a:pt x="8051734" y="1379717"/>
                </a:cubicBezTo>
                <a:cubicBezTo>
                  <a:pt x="8054473" y="1378833"/>
                  <a:pt x="8056830" y="1377582"/>
                  <a:pt x="8058803" y="1375961"/>
                </a:cubicBezTo>
                <a:cubicBezTo>
                  <a:pt x="8060777" y="1374342"/>
                  <a:pt x="8062294" y="1372354"/>
                  <a:pt x="8063354" y="1369997"/>
                </a:cubicBezTo>
                <a:cubicBezTo>
                  <a:pt x="8064414" y="1367641"/>
                  <a:pt x="8064945" y="1364960"/>
                  <a:pt x="8064945" y="1361956"/>
                </a:cubicBezTo>
                <a:cubicBezTo>
                  <a:pt x="8064945" y="1358715"/>
                  <a:pt x="8064209" y="1355961"/>
                  <a:pt x="8062736" y="1353664"/>
                </a:cubicBezTo>
                <a:cubicBezTo>
                  <a:pt x="8061263" y="1351366"/>
                  <a:pt x="8059319" y="1349348"/>
                  <a:pt x="8056903" y="1347611"/>
                </a:cubicBezTo>
                <a:cubicBezTo>
                  <a:pt x="8054488" y="1345873"/>
                  <a:pt x="8051734" y="1344282"/>
                  <a:pt x="8048641" y="1342839"/>
                </a:cubicBezTo>
                <a:cubicBezTo>
                  <a:pt x="8045548" y="1341396"/>
                  <a:pt x="8042382" y="1339923"/>
                  <a:pt x="8039142" y="1338420"/>
                </a:cubicBezTo>
                <a:cubicBezTo>
                  <a:pt x="8035902" y="1336918"/>
                  <a:pt x="8032750" y="1335253"/>
                  <a:pt x="8029686" y="1333429"/>
                </a:cubicBezTo>
                <a:cubicBezTo>
                  <a:pt x="8026623" y="1331602"/>
                  <a:pt x="8023884" y="1329452"/>
                  <a:pt x="8021468" y="1326978"/>
                </a:cubicBezTo>
                <a:cubicBezTo>
                  <a:pt x="8019053" y="1324504"/>
                  <a:pt x="8017094" y="1321602"/>
                  <a:pt x="8015592" y="1318274"/>
                </a:cubicBezTo>
                <a:cubicBezTo>
                  <a:pt x="8014090" y="1314945"/>
                  <a:pt x="8013339" y="1310954"/>
                  <a:pt x="8013339" y="1306300"/>
                </a:cubicBezTo>
                <a:cubicBezTo>
                  <a:pt x="8013339" y="1301528"/>
                  <a:pt x="8014208" y="1297271"/>
                  <a:pt x="8015945" y="1293531"/>
                </a:cubicBezTo>
                <a:cubicBezTo>
                  <a:pt x="8017684" y="1289790"/>
                  <a:pt x="8020099" y="1286653"/>
                  <a:pt x="8023191" y="1284120"/>
                </a:cubicBezTo>
                <a:cubicBezTo>
                  <a:pt x="8026284" y="1281587"/>
                  <a:pt x="8029967" y="1279657"/>
                  <a:pt x="8034237" y="1278332"/>
                </a:cubicBezTo>
                <a:cubicBezTo>
                  <a:pt x="8038509" y="1277007"/>
                  <a:pt x="8043118" y="1276343"/>
                  <a:pt x="8048067" y="1276343"/>
                </a:cubicBezTo>
                <a:close/>
                <a:moveTo>
                  <a:pt x="7581342" y="1276343"/>
                </a:moveTo>
                <a:cubicBezTo>
                  <a:pt x="7583875" y="1276343"/>
                  <a:pt x="7586423" y="1276565"/>
                  <a:pt x="7588986" y="1277007"/>
                </a:cubicBezTo>
                <a:cubicBezTo>
                  <a:pt x="7591548" y="1277448"/>
                  <a:pt x="7593964" y="1278038"/>
                  <a:pt x="7596232" y="1278774"/>
                </a:cubicBezTo>
                <a:cubicBezTo>
                  <a:pt x="7598500" y="1279510"/>
                  <a:pt x="7600517" y="1280335"/>
                  <a:pt x="7602285" y="1281248"/>
                </a:cubicBezTo>
                <a:cubicBezTo>
                  <a:pt x="7604052" y="1282161"/>
                  <a:pt x="7605216" y="1282897"/>
                  <a:pt x="7605775" y="1283458"/>
                </a:cubicBezTo>
                <a:cubicBezTo>
                  <a:pt x="7606335" y="1284017"/>
                  <a:pt x="7606703" y="1284458"/>
                  <a:pt x="7606880" y="1284783"/>
                </a:cubicBezTo>
                <a:cubicBezTo>
                  <a:pt x="7607057" y="1285107"/>
                  <a:pt x="7607204" y="1285520"/>
                  <a:pt x="7607322" y="1286020"/>
                </a:cubicBezTo>
                <a:cubicBezTo>
                  <a:pt x="7607440" y="1286521"/>
                  <a:pt x="7607528" y="1287124"/>
                  <a:pt x="7607587" y="1287831"/>
                </a:cubicBezTo>
                <a:cubicBezTo>
                  <a:pt x="7607646" y="1288539"/>
                  <a:pt x="7607675" y="1289452"/>
                  <a:pt x="7607675" y="1290570"/>
                </a:cubicBezTo>
                <a:cubicBezTo>
                  <a:pt x="7607675" y="1291631"/>
                  <a:pt x="7607631" y="1292574"/>
                  <a:pt x="7607543" y="1293399"/>
                </a:cubicBezTo>
                <a:cubicBezTo>
                  <a:pt x="7607454" y="1294223"/>
                  <a:pt x="7607322" y="1294915"/>
                  <a:pt x="7607145" y="1295476"/>
                </a:cubicBezTo>
                <a:cubicBezTo>
                  <a:pt x="7606968" y="1296035"/>
                  <a:pt x="7606718" y="1296448"/>
                  <a:pt x="7606394" y="1296713"/>
                </a:cubicBezTo>
                <a:cubicBezTo>
                  <a:pt x="7606070" y="1296978"/>
                  <a:pt x="7605702" y="1297111"/>
                  <a:pt x="7605289" y="1297111"/>
                </a:cubicBezTo>
                <a:cubicBezTo>
                  <a:pt x="7604642" y="1297111"/>
                  <a:pt x="7603625" y="1296698"/>
                  <a:pt x="7602241" y="1295873"/>
                </a:cubicBezTo>
                <a:cubicBezTo>
                  <a:pt x="7600856" y="1295048"/>
                  <a:pt x="7599163" y="1294121"/>
                  <a:pt x="7597160" y="1293089"/>
                </a:cubicBezTo>
                <a:cubicBezTo>
                  <a:pt x="7595157" y="1292058"/>
                  <a:pt x="7592785" y="1291116"/>
                  <a:pt x="7590046" y="1290262"/>
                </a:cubicBezTo>
                <a:cubicBezTo>
                  <a:pt x="7587307" y="1289408"/>
                  <a:pt x="7584229" y="1288980"/>
                  <a:pt x="7580812" y="1288980"/>
                </a:cubicBezTo>
                <a:cubicBezTo>
                  <a:pt x="7577630" y="1288980"/>
                  <a:pt x="7574862" y="1289408"/>
                  <a:pt x="7572505" y="1290262"/>
                </a:cubicBezTo>
                <a:cubicBezTo>
                  <a:pt x="7570149" y="1291116"/>
                  <a:pt x="7568205" y="1292250"/>
                  <a:pt x="7566673" y="1293663"/>
                </a:cubicBezTo>
                <a:cubicBezTo>
                  <a:pt x="7565142" y="1295077"/>
                  <a:pt x="7563993" y="1296757"/>
                  <a:pt x="7563227" y="1298701"/>
                </a:cubicBezTo>
                <a:cubicBezTo>
                  <a:pt x="7562461" y="1300645"/>
                  <a:pt x="7562078" y="1302707"/>
                  <a:pt x="7562078" y="1304886"/>
                </a:cubicBezTo>
                <a:cubicBezTo>
                  <a:pt x="7562078" y="1308068"/>
                  <a:pt x="7562815" y="1310808"/>
                  <a:pt x="7564287" y="1313104"/>
                </a:cubicBezTo>
                <a:cubicBezTo>
                  <a:pt x="7565760" y="1315402"/>
                  <a:pt x="7567719" y="1317435"/>
                  <a:pt x="7570164" y="1319202"/>
                </a:cubicBezTo>
                <a:cubicBezTo>
                  <a:pt x="7572609" y="1320969"/>
                  <a:pt x="7575392" y="1322590"/>
                  <a:pt x="7578514" y="1324062"/>
                </a:cubicBezTo>
                <a:cubicBezTo>
                  <a:pt x="7581637" y="1325534"/>
                  <a:pt x="7584818" y="1327022"/>
                  <a:pt x="7588058" y="1328524"/>
                </a:cubicBezTo>
                <a:cubicBezTo>
                  <a:pt x="7591298" y="1330027"/>
                  <a:pt x="7594479" y="1331676"/>
                  <a:pt x="7597601" y="1333473"/>
                </a:cubicBezTo>
                <a:cubicBezTo>
                  <a:pt x="7600724" y="1335269"/>
                  <a:pt x="7603507" y="1337389"/>
                  <a:pt x="7605952" y="1339834"/>
                </a:cubicBezTo>
                <a:cubicBezTo>
                  <a:pt x="7608397" y="1342279"/>
                  <a:pt x="7610370" y="1345166"/>
                  <a:pt x="7611873" y="1348495"/>
                </a:cubicBezTo>
                <a:cubicBezTo>
                  <a:pt x="7613375" y="1351823"/>
                  <a:pt x="7614126" y="1355756"/>
                  <a:pt x="7614126" y="1360277"/>
                </a:cubicBezTo>
                <a:cubicBezTo>
                  <a:pt x="7614126" y="1365637"/>
                  <a:pt x="7613139" y="1370409"/>
                  <a:pt x="7611166" y="1374592"/>
                </a:cubicBezTo>
                <a:cubicBezTo>
                  <a:pt x="7609193" y="1378774"/>
                  <a:pt x="7606453" y="1382325"/>
                  <a:pt x="7602948" y="1385240"/>
                </a:cubicBezTo>
                <a:cubicBezTo>
                  <a:pt x="7599443" y="1388156"/>
                  <a:pt x="7595319" y="1390351"/>
                  <a:pt x="7590576" y="1391823"/>
                </a:cubicBezTo>
                <a:cubicBezTo>
                  <a:pt x="7585834" y="1393296"/>
                  <a:pt x="7580723" y="1394033"/>
                  <a:pt x="7575245" y="1394033"/>
                </a:cubicBezTo>
                <a:cubicBezTo>
                  <a:pt x="7571416" y="1394033"/>
                  <a:pt x="7567866" y="1393709"/>
                  <a:pt x="7564596" y="1393061"/>
                </a:cubicBezTo>
                <a:cubicBezTo>
                  <a:pt x="7561327" y="1392413"/>
                  <a:pt x="7558411" y="1391618"/>
                  <a:pt x="7555848" y="1390675"/>
                </a:cubicBezTo>
                <a:cubicBezTo>
                  <a:pt x="7553285" y="1389732"/>
                  <a:pt x="7551136" y="1388760"/>
                  <a:pt x="7549397" y="1387759"/>
                </a:cubicBezTo>
                <a:cubicBezTo>
                  <a:pt x="7547660" y="1386757"/>
                  <a:pt x="7546452" y="1385903"/>
                  <a:pt x="7545774" y="1385195"/>
                </a:cubicBezTo>
                <a:cubicBezTo>
                  <a:pt x="7545097" y="1384489"/>
                  <a:pt x="7544596" y="1383591"/>
                  <a:pt x="7544272" y="1382501"/>
                </a:cubicBezTo>
                <a:cubicBezTo>
                  <a:pt x="7543948" y="1381411"/>
                  <a:pt x="7543786" y="1379953"/>
                  <a:pt x="7543786" y="1378126"/>
                </a:cubicBezTo>
                <a:cubicBezTo>
                  <a:pt x="7543786" y="1376831"/>
                  <a:pt x="7543845" y="1375755"/>
                  <a:pt x="7543963" y="1374902"/>
                </a:cubicBezTo>
                <a:cubicBezTo>
                  <a:pt x="7544081" y="1374047"/>
                  <a:pt x="7544258" y="1373355"/>
                  <a:pt x="7544493" y="1372825"/>
                </a:cubicBezTo>
                <a:cubicBezTo>
                  <a:pt x="7544729" y="1372295"/>
                  <a:pt x="7545023" y="1371926"/>
                  <a:pt x="7545377" y="1371720"/>
                </a:cubicBezTo>
                <a:cubicBezTo>
                  <a:pt x="7545730" y="1371514"/>
                  <a:pt x="7546143" y="1371411"/>
                  <a:pt x="7546614" y="1371411"/>
                </a:cubicBezTo>
                <a:cubicBezTo>
                  <a:pt x="7547439" y="1371411"/>
                  <a:pt x="7548602" y="1371911"/>
                  <a:pt x="7550104" y="1372913"/>
                </a:cubicBezTo>
                <a:cubicBezTo>
                  <a:pt x="7551607" y="1373914"/>
                  <a:pt x="7553536" y="1375005"/>
                  <a:pt x="7555892" y="1376182"/>
                </a:cubicBezTo>
                <a:cubicBezTo>
                  <a:pt x="7558249" y="1377360"/>
                  <a:pt x="7561091" y="1378465"/>
                  <a:pt x="7564420" y="1379497"/>
                </a:cubicBezTo>
                <a:cubicBezTo>
                  <a:pt x="7567749" y="1380527"/>
                  <a:pt x="7571592" y="1381042"/>
                  <a:pt x="7575952" y="1381042"/>
                </a:cubicBezTo>
                <a:cubicBezTo>
                  <a:pt x="7579251" y="1381042"/>
                  <a:pt x="7582270" y="1380601"/>
                  <a:pt x="7585009" y="1379717"/>
                </a:cubicBezTo>
                <a:cubicBezTo>
                  <a:pt x="7587748" y="1378833"/>
                  <a:pt x="7590105" y="1377582"/>
                  <a:pt x="7592078" y="1375961"/>
                </a:cubicBezTo>
                <a:cubicBezTo>
                  <a:pt x="7594052" y="1374342"/>
                  <a:pt x="7595569" y="1372354"/>
                  <a:pt x="7596629" y="1369997"/>
                </a:cubicBezTo>
                <a:cubicBezTo>
                  <a:pt x="7597690" y="1367641"/>
                  <a:pt x="7598220" y="1364960"/>
                  <a:pt x="7598220" y="1361956"/>
                </a:cubicBezTo>
                <a:cubicBezTo>
                  <a:pt x="7598220" y="1358715"/>
                  <a:pt x="7597484" y="1355961"/>
                  <a:pt x="7596011" y="1353664"/>
                </a:cubicBezTo>
                <a:cubicBezTo>
                  <a:pt x="7594538" y="1351366"/>
                  <a:pt x="7592594" y="1349348"/>
                  <a:pt x="7590179" y="1347611"/>
                </a:cubicBezTo>
                <a:cubicBezTo>
                  <a:pt x="7587764" y="1345873"/>
                  <a:pt x="7585009" y="1344282"/>
                  <a:pt x="7581916" y="1342839"/>
                </a:cubicBezTo>
                <a:cubicBezTo>
                  <a:pt x="7578823" y="1341396"/>
                  <a:pt x="7575657" y="1339923"/>
                  <a:pt x="7572417" y="1338420"/>
                </a:cubicBezTo>
                <a:cubicBezTo>
                  <a:pt x="7569177" y="1336918"/>
                  <a:pt x="7566025" y="1335253"/>
                  <a:pt x="7562962" y="1333429"/>
                </a:cubicBezTo>
                <a:cubicBezTo>
                  <a:pt x="7559898" y="1331602"/>
                  <a:pt x="7557159" y="1329452"/>
                  <a:pt x="7554744" y="1326978"/>
                </a:cubicBezTo>
                <a:cubicBezTo>
                  <a:pt x="7552329" y="1324504"/>
                  <a:pt x="7550369" y="1321602"/>
                  <a:pt x="7548867" y="1318274"/>
                </a:cubicBezTo>
                <a:cubicBezTo>
                  <a:pt x="7547365" y="1314945"/>
                  <a:pt x="7546614" y="1310954"/>
                  <a:pt x="7546614" y="1306300"/>
                </a:cubicBezTo>
                <a:cubicBezTo>
                  <a:pt x="7546614" y="1301528"/>
                  <a:pt x="7547483" y="1297271"/>
                  <a:pt x="7549221" y="1293531"/>
                </a:cubicBezTo>
                <a:cubicBezTo>
                  <a:pt x="7550959" y="1289790"/>
                  <a:pt x="7553374" y="1286653"/>
                  <a:pt x="7556467" y="1284120"/>
                </a:cubicBezTo>
                <a:cubicBezTo>
                  <a:pt x="7559560" y="1281587"/>
                  <a:pt x="7563242" y="1279657"/>
                  <a:pt x="7567513" y="1278332"/>
                </a:cubicBezTo>
                <a:cubicBezTo>
                  <a:pt x="7571784" y="1277007"/>
                  <a:pt x="7576393" y="1276343"/>
                  <a:pt x="7581342" y="1276343"/>
                </a:cubicBezTo>
                <a:close/>
                <a:moveTo>
                  <a:pt x="7105092" y="1276343"/>
                </a:moveTo>
                <a:cubicBezTo>
                  <a:pt x="7107625" y="1276343"/>
                  <a:pt x="7110173" y="1276565"/>
                  <a:pt x="7112736" y="1277007"/>
                </a:cubicBezTo>
                <a:cubicBezTo>
                  <a:pt x="7115298" y="1277448"/>
                  <a:pt x="7117714" y="1278038"/>
                  <a:pt x="7119982" y="1278774"/>
                </a:cubicBezTo>
                <a:cubicBezTo>
                  <a:pt x="7122250" y="1279510"/>
                  <a:pt x="7124267" y="1280335"/>
                  <a:pt x="7126035" y="1281248"/>
                </a:cubicBezTo>
                <a:cubicBezTo>
                  <a:pt x="7127802" y="1282161"/>
                  <a:pt x="7128966" y="1282897"/>
                  <a:pt x="7129525" y="1283458"/>
                </a:cubicBezTo>
                <a:cubicBezTo>
                  <a:pt x="7130085" y="1284017"/>
                  <a:pt x="7130453" y="1284458"/>
                  <a:pt x="7130630" y="1284783"/>
                </a:cubicBezTo>
                <a:cubicBezTo>
                  <a:pt x="7130807" y="1285107"/>
                  <a:pt x="7130954" y="1285520"/>
                  <a:pt x="7131072" y="1286020"/>
                </a:cubicBezTo>
                <a:cubicBezTo>
                  <a:pt x="7131190" y="1286521"/>
                  <a:pt x="7131278" y="1287124"/>
                  <a:pt x="7131337" y="1287831"/>
                </a:cubicBezTo>
                <a:cubicBezTo>
                  <a:pt x="7131396" y="1288539"/>
                  <a:pt x="7131425" y="1289452"/>
                  <a:pt x="7131425" y="1290570"/>
                </a:cubicBezTo>
                <a:cubicBezTo>
                  <a:pt x="7131425" y="1291631"/>
                  <a:pt x="7131381" y="1292574"/>
                  <a:pt x="7131293" y="1293399"/>
                </a:cubicBezTo>
                <a:cubicBezTo>
                  <a:pt x="7131204" y="1294223"/>
                  <a:pt x="7131072" y="1294915"/>
                  <a:pt x="7130895" y="1295476"/>
                </a:cubicBezTo>
                <a:cubicBezTo>
                  <a:pt x="7130718" y="1296035"/>
                  <a:pt x="7130468" y="1296448"/>
                  <a:pt x="7130144" y="1296713"/>
                </a:cubicBezTo>
                <a:cubicBezTo>
                  <a:pt x="7129820" y="1296978"/>
                  <a:pt x="7129452" y="1297111"/>
                  <a:pt x="7129039" y="1297111"/>
                </a:cubicBezTo>
                <a:cubicBezTo>
                  <a:pt x="7128392" y="1297111"/>
                  <a:pt x="7127375" y="1296698"/>
                  <a:pt x="7125991" y="1295873"/>
                </a:cubicBezTo>
                <a:cubicBezTo>
                  <a:pt x="7124606" y="1295048"/>
                  <a:pt x="7122913" y="1294121"/>
                  <a:pt x="7120910" y="1293089"/>
                </a:cubicBezTo>
                <a:cubicBezTo>
                  <a:pt x="7118907" y="1292058"/>
                  <a:pt x="7116535" y="1291116"/>
                  <a:pt x="7113796" y="1290262"/>
                </a:cubicBezTo>
                <a:cubicBezTo>
                  <a:pt x="7111057" y="1289408"/>
                  <a:pt x="7107979" y="1288980"/>
                  <a:pt x="7104562" y="1288980"/>
                </a:cubicBezTo>
                <a:cubicBezTo>
                  <a:pt x="7101380" y="1288980"/>
                  <a:pt x="7098612" y="1289408"/>
                  <a:pt x="7096255" y="1290262"/>
                </a:cubicBezTo>
                <a:cubicBezTo>
                  <a:pt x="7093899" y="1291116"/>
                  <a:pt x="7091955" y="1292250"/>
                  <a:pt x="7090423" y="1293663"/>
                </a:cubicBezTo>
                <a:cubicBezTo>
                  <a:pt x="7088892" y="1295077"/>
                  <a:pt x="7087743" y="1296757"/>
                  <a:pt x="7086977" y="1298701"/>
                </a:cubicBezTo>
                <a:cubicBezTo>
                  <a:pt x="7086211" y="1300645"/>
                  <a:pt x="7085828" y="1302707"/>
                  <a:pt x="7085828" y="1304886"/>
                </a:cubicBezTo>
                <a:cubicBezTo>
                  <a:pt x="7085828" y="1308068"/>
                  <a:pt x="7086565" y="1310808"/>
                  <a:pt x="7088037" y="1313104"/>
                </a:cubicBezTo>
                <a:cubicBezTo>
                  <a:pt x="7089510" y="1315402"/>
                  <a:pt x="7091469" y="1317435"/>
                  <a:pt x="7093914" y="1319202"/>
                </a:cubicBezTo>
                <a:cubicBezTo>
                  <a:pt x="7096359" y="1320969"/>
                  <a:pt x="7099142" y="1322590"/>
                  <a:pt x="7102264" y="1324062"/>
                </a:cubicBezTo>
                <a:cubicBezTo>
                  <a:pt x="7105387" y="1325534"/>
                  <a:pt x="7108568" y="1327022"/>
                  <a:pt x="7111808" y="1328524"/>
                </a:cubicBezTo>
                <a:cubicBezTo>
                  <a:pt x="7115048" y="1330027"/>
                  <a:pt x="7118229" y="1331676"/>
                  <a:pt x="7121351" y="1333473"/>
                </a:cubicBezTo>
                <a:cubicBezTo>
                  <a:pt x="7124474" y="1335269"/>
                  <a:pt x="7127257" y="1337389"/>
                  <a:pt x="7129702" y="1339834"/>
                </a:cubicBezTo>
                <a:cubicBezTo>
                  <a:pt x="7132147" y="1342279"/>
                  <a:pt x="7134120" y="1345166"/>
                  <a:pt x="7135623" y="1348495"/>
                </a:cubicBezTo>
                <a:cubicBezTo>
                  <a:pt x="7137125" y="1351823"/>
                  <a:pt x="7137876" y="1355756"/>
                  <a:pt x="7137876" y="1360277"/>
                </a:cubicBezTo>
                <a:cubicBezTo>
                  <a:pt x="7137876" y="1365637"/>
                  <a:pt x="7136889" y="1370409"/>
                  <a:pt x="7134916" y="1374592"/>
                </a:cubicBezTo>
                <a:cubicBezTo>
                  <a:pt x="7132943" y="1378774"/>
                  <a:pt x="7130203" y="1382325"/>
                  <a:pt x="7126698" y="1385240"/>
                </a:cubicBezTo>
                <a:cubicBezTo>
                  <a:pt x="7123193" y="1388156"/>
                  <a:pt x="7119069" y="1390351"/>
                  <a:pt x="7114326" y="1391823"/>
                </a:cubicBezTo>
                <a:cubicBezTo>
                  <a:pt x="7109584" y="1393296"/>
                  <a:pt x="7104473" y="1394033"/>
                  <a:pt x="7098995" y="1394033"/>
                </a:cubicBezTo>
                <a:cubicBezTo>
                  <a:pt x="7095166" y="1394033"/>
                  <a:pt x="7091616" y="1393709"/>
                  <a:pt x="7088346" y="1393061"/>
                </a:cubicBezTo>
                <a:cubicBezTo>
                  <a:pt x="7085077" y="1392413"/>
                  <a:pt x="7082161" y="1391618"/>
                  <a:pt x="7079598" y="1390675"/>
                </a:cubicBezTo>
                <a:cubicBezTo>
                  <a:pt x="7077035" y="1389732"/>
                  <a:pt x="7074886" y="1388760"/>
                  <a:pt x="7073147" y="1387759"/>
                </a:cubicBezTo>
                <a:cubicBezTo>
                  <a:pt x="7071410" y="1386757"/>
                  <a:pt x="7070202" y="1385903"/>
                  <a:pt x="7069524" y="1385195"/>
                </a:cubicBezTo>
                <a:cubicBezTo>
                  <a:pt x="7068847" y="1384489"/>
                  <a:pt x="7068346" y="1383591"/>
                  <a:pt x="7068022" y="1382501"/>
                </a:cubicBezTo>
                <a:cubicBezTo>
                  <a:pt x="7067698" y="1381411"/>
                  <a:pt x="7067536" y="1379953"/>
                  <a:pt x="7067536" y="1378126"/>
                </a:cubicBezTo>
                <a:cubicBezTo>
                  <a:pt x="7067536" y="1376831"/>
                  <a:pt x="7067595" y="1375755"/>
                  <a:pt x="7067713" y="1374902"/>
                </a:cubicBezTo>
                <a:cubicBezTo>
                  <a:pt x="7067831" y="1374047"/>
                  <a:pt x="7068008" y="1373355"/>
                  <a:pt x="7068243" y="1372825"/>
                </a:cubicBezTo>
                <a:cubicBezTo>
                  <a:pt x="7068479" y="1372295"/>
                  <a:pt x="7068773" y="1371926"/>
                  <a:pt x="7069127" y="1371720"/>
                </a:cubicBezTo>
                <a:cubicBezTo>
                  <a:pt x="7069480" y="1371514"/>
                  <a:pt x="7069893" y="1371411"/>
                  <a:pt x="7070364" y="1371411"/>
                </a:cubicBezTo>
                <a:cubicBezTo>
                  <a:pt x="7071189" y="1371411"/>
                  <a:pt x="7072352" y="1371911"/>
                  <a:pt x="7073854" y="1372913"/>
                </a:cubicBezTo>
                <a:cubicBezTo>
                  <a:pt x="7075357" y="1373914"/>
                  <a:pt x="7077286" y="1375005"/>
                  <a:pt x="7079642" y="1376182"/>
                </a:cubicBezTo>
                <a:cubicBezTo>
                  <a:pt x="7081999" y="1377360"/>
                  <a:pt x="7084841" y="1378465"/>
                  <a:pt x="7088170" y="1379497"/>
                </a:cubicBezTo>
                <a:cubicBezTo>
                  <a:pt x="7091499" y="1380527"/>
                  <a:pt x="7095342" y="1381042"/>
                  <a:pt x="7099702" y="1381042"/>
                </a:cubicBezTo>
                <a:cubicBezTo>
                  <a:pt x="7103001" y="1381042"/>
                  <a:pt x="7106020" y="1380601"/>
                  <a:pt x="7108759" y="1379717"/>
                </a:cubicBezTo>
                <a:cubicBezTo>
                  <a:pt x="7111498" y="1378833"/>
                  <a:pt x="7113855" y="1377582"/>
                  <a:pt x="7115828" y="1375961"/>
                </a:cubicBezTo>
                <a:cubicBezTo>
                  <a:pt x="7117802" y="1374342"/>
                  <a:pt x="7119319" y="1372354"/>
                  <a:pt x="7120379" y="1369997"/>
                </a:cubicBezTo>
                <a:cubicBezTo>
                  <a:pt x="7121440" y="1367641"/>
                  <a:pt x="7121970" y="1364960"/>
                  <a:pt x="7121970" y="1361956"/>
                </a:cubicBezTo>
                <a:cubicBezTo>
                  <a:pt x="7121970" y="1358715"/>
                  <a:pt x="7121234" y="1355961"/>
                  <a:pt x="7119761" y="1353664"/>
                </a:cubicBezTo>
                <a:cubicBezTo>
                  <a:pt x="7118288" y="1351366"/>
                  <a:pt x="7116344" y="1349348"/>
                  <a:pt x="7113929" y="1347611"/>
                </a:cubicBezTo>
                <a:cubicBezTo>
                  <a:pt x="7111514" y="1345873"/>
                  <a:pt x="7108759" y="1344282"/>
                  <a:pt x="7105666" y="1342839"/>
                </a:cubicBezTo>
                <a:cubicBezTo>
                  <a:pt x="7102573" y="1341396"/>
                  <a:pt x="7099407" y="1339923"/>
                  <a:pt x="7096167" y="1338420"/>
                </a:cubicBezTo>
                <a:cubicBezTo>
                  <a:pt x="7092927" y="1336918"/>
                  <a:pt x="7089775" y="1335253"/>
                  <a:pt x="7086712" y="1333429"/>
                </a:cubicBezTo>
                <a:cubicBezTo>
                  <a:pt x="7083648" y="1331602"/>
                  <a:pt x="7080909" y="1329452"/>
                  <a:pt x="7078494" y="1326978"/>
                </a:cubicBezTo>
                <a:cubicBezTo>
                  <a:pt x="7076079" y="1324504"/>
                  <a:pt x="7074119" y="1321602"/>
                  <a:pt x="7072617" y="1318274"/>
                </a:cubicBezTo>
                <a:cubicBezTo>
                  <a:pt x="7071115" y="1314945"/>
                  <a:pt x="7070364" y="1310954"/>
                  <a:pt x="7070364" y="1306300"/>
                </a:cubicBezTo>
                <a:cubicBezTo>
                  <a:pt x="7070364" y="1301528"/>
                  <a:pt x="7071233" y="1297271"/>
                  <a:pt x="7072971" y="1293531"/>
                </a:cubicBezTo>
                <a:cubicBezTo>
                  <a:pt x="7074709" y="1289790"/>
                  <a:pt x="7077124" y="1286653"/>
                  <a:pt x="7080217" y="1284120"/>
                </a:cubicBezTo>
                <a:cubicBezTo>
                  <a:pt x="7083310" y="1281587"/>
                  <a:pt x="7086992" y="1279657"/>
                  <a:pt x="7091263" y="1278332"/>
                </a:cubicBezTo>
                <a:cubicBezTo>
                  <a:pt x="7095534" y="1277007"/>
                  <a:pt x="7100143" y="1276343"/>
                  <a:pt x="7105092" y="1276343"/>
                </a:cubicBezTo>
                <a:close/>
                <a:moveTo>
                  <a:pt x="6638367" y="1276343"/>
                </a:moveTo>
                <a:cubicBezTo>
                  <a:pt x="6640900" y="1276343"/>
                  <a:pt x="6643448" y="1276565"/>
                  <a:pt x="6646011" y="1277007"/>
                </a:cubicBezTo>
                <a:cubicBezTo>
                  <a:pt x="6648573" y="1277448"/>
                  <a:pt x="6650989" y="1278038"/>
                  <a:pt x="6653257" y="1278774"/>
                </a:cubicBezTo>
                <a:cubicBezTo>
                  <a:pt x="6655525" y="1279510"/>
                  <a:pt x="6657542" y="1280335"/>
                  <a:pt x="6659310" y="1281248"/>
                </a:cubicBezTo>
                <a:cubicBezTo>
                  <a:pt x="6661077" y="1282161"/>
                  <a:pt x="6662241" y="1282897"/>
                  <a:pt x="6662800" y="1283458"/>
                </a:cubicBezTo>
                <a:cubicBezTo>
                  <a:pt x="6663360" y="1284017"/>
                  <a:pt x="6663728" y="1284458"/>
                  <a:pt x="6663905" y="1284783"/>
                </a:cubicBezTo>
                <a:cubicBezTo>
                  <a:pt x="6664082" y="1285107"/>
                  <a:pt x="6664229" y="1285520"/>
                  <a:pt x="6664347" y="1286020"/>
                </a:cubicBezTo>
                <a:cubicBezTo>
                  <a:pt x="6664465" y="1286521"/>
                  <a:pt x="6664553" y="1287124"/>
                  <a:pt x="6664612" y="1287831"/>
                </a:cubicBezTo>
                <a:cubicBezTo>
                  <a:pt x="6664671" y="1288539"/>
                  <a:pt x="6664700" y="1289452"/>
                  <a:pt x="6664700" y="1290570"/>
                </a:cubicBezTo>
                <a:cubicBezTo>
                  <a:pt x="6664700" y="1291631"/>
                  <a:pt x="6664656" y="1292574"/>
                  <a:pt x="6664568" y="1293399"/>
                </a:cubicBezTo>
                <a:cubicBezTo>
                  <a:pt x="6664479" y="1294223"/>
                  <a:pt x="6664347" y="1294915"/>
                  <a:pt x="6664170" y="1295476"/>
                </a:cubicBezTo>
                <a:cubicBezTo>
                  <a:pt x="6663993" y="1296035"/>
                  <a:pt x="6663743" y="1296448"/>
                  <a:pt x="6663419" y="1296713"/>
                </a:cubicBezTo>
                <a:cubicBezTo>
                  <a:pt x="6663095" y="1296978"/>
                  <a:pt x="6662727" y="1297111"/>
                  <a:pt x="6662314" y="1297111"/>
                </a:cubicBezTo>
                <a:cubicBezTo>
                  <a:pt x="6661667" y="1297111"/>
                  <a:pt x="6660650" y="1296698"/>
                  <a:pt x="6659266" y="1295873"/>
                </a:cubicBezTo>
                <a:cubicBezTo>
                  <a:pt x="6657881" y="1295048"/>
                  <a:pt x="6656188" y="1294121"/>
                  <a:pt x="6654185" y="1293089"/>
                </a:cubicBezTo>
                <a:cubicBezTo>
                  <a:pt x="6652182" y="1292058"/>
                  <a:pt x="6649810" y="1291116"/>
                  <a:pt x="6647071" y="1290262"/>
                </a:cubicBezTo>
                <a:cubicBezTo>
                  <a:pt x="6644332" y="1289408"/>
                  <a:pt x="6641254" y="1288980"/>
                  <a:pt x="6637837" y="1288980"/>
                </a:cubicBezTo>
                <a:cubicBezTo>
                  <a:pt x="6634655" y="1288980"/>
                  <a:pt x="6631887" y="1289408"/>
                  <a:pt x="6629530" y="1290262"/>
                </a:cubicBezTo>
                <a:cubicBezTo>
                  <a:pt x="6627174" y="1291116"/>
                  <a:pt x="6625230" y="1292250"/>
                  <a:pt x="6623698" y="1293663"/>
                </a:cubicBezTo>
                <a:cubicBezTo>
                  <a:pt x="6622167" y="1295077"/>
                  <a:pt x="6621018" y="1296757"/>
                  <a:pt x="6620252" y="1298701"/>
                </a:cubicBezTo>
                <a:cubicBezTo>
                  <a:pt x="6619486" y="1300645"/>
                  <a:pt x="6619103" y="1302707"/>
                  <a:pt x="6619103" y="1304886"/>
                </a:cubicBezTo>
                <a:cubicBezTo>
                  <a:pt x="6619103" y="1308068"/>
                  <a:pt x="6619840" y="1310808"/>
                  <a:pt x="6621312" y="1313104"/>
                </a:cubicBezTo>
                <a:cubicBezTo>
                  <a:pt x="6622785" y="1315402"/>
                  <a:pt x="6624744" y="1317435"/>
                  <a:pt x="6627189" y="1319202"/>
                </a:cubicBezTo>
                <a:cubicBezTo>
                  <a:pt x="6629634" y="1320969"/>
                  <a:pt x="6632417" y="1322590"/>
                  <a:pt x="6635539" y="1324062"/>
                </a:cubicBezTo>
                <a:cubicBezTo>
                  <a:pt x="6638662" y="1325534"/>
                  <a:pt x="6641843" y="1327022"/>
                  <a:pt x="6645083" y="1328524"/>
                </a:cubicBezTo>
                <a:cubicBezTo>
                  <a:pt x="6648323" y="1330027"/>
                  <a:pt x="6651504" y="1331676"/>
                  <a:pt x="6654626" y="1333473"/>
                </a:cubicBezTo>
                <a:cubicBezTo>
                  <a:pt x="6657749" y="1335269"/>
                  <a:pt x="6660532" y="1337389"/>
                  <a:pt x="6662977" y="1339834"/>
                </a:cubicBezTo>
                <a:cubicBezTo>
                  <a:pt x="6665422" y="1342279"/>
                  <a:pt x="6667395" y="1345166"/>
                  <a:pt x="6668898" y="1348495"/>
                </a:cubicBezTo>
                <a:cubicBezTo>
                  <a:pt x="6670400" y="1351823"/>
                  <a:pt x="6671151" y="1355756"/>
                  <a:pt x="6671151" y="1360277"/>
                </a:cubicBezTo>
                <a:cubicBezTo>
                  <a:pt x="6671151" y="1365637"/>
                  <a:pt x="6670164" y="1370409"/>
                  <a:pt x="6668191" y="1374592"/>
                </a:cubicBezTo>
                <a:cubicBezTo>
                  <a:pt x="6666218" y="1378774"/>
                  <a:pt x="6663478" y="1382325"/>
                  <a:pt x="6659973" y="1385240"/>
                </a:cubicBezTo>
                <a:cubicBezTo>
                  <a:pt x="6656468" y="1388156"/>
                  <a:pt x="6652344" y="1390351"/>
                  <a:pt x="6647601" y="1391823"/>
                </a:cubicBezTo>
                <a:cubicBezTo>
                  <a:pt x="6642859" y="1393296"/>
                  <a:pt x="6637748" y="1394033"/>
                  <a:pt x="6632270" y="1394033"/>
                </a:cubicBezTo>
                <a:cubicBezTo>
                  <a:pt x="6628441" y="1394033"/>
                  <a:pt x="6624891" y="1393709"/>
                  <a:pt x="6621621" y="1393061"/>
                </a:cubicBezTo>
                <a:cubicBezTo>
                  <a:pt x="6618352" y="1392413"/>
                  <a:pt x="6615436" y="1391618"/>
                  <a:pt x="6612873" y="1390675"/>
                </a:cubicBezTo>
                <a:cubicBezTo>
                  <a:pt x="6610310" y="1389732"/>
                  <a:pt x="6608161" y="1388760"/>
                  <a:pt x="6606422" y="1387759"/>
                </a:cubicBezTo>
                <a:cubicBezTo>
                  <a:pt x="6604685" y="1386757"/>
                  <a:pt x="6603477" y="1385903"/>
                  <a:pt x="6602799" y="1385195"/>
                </a:cubicBezTo>
                <a:cubicBezTo>
                  <a:pt x="6602122" y="1384489"/>
                  <a:pt x="6601621" y="1383591"/>
                  <a:pt x="6601297" y="1382501"/>
                </a:cubicBezTo>
                <a:cubicBezTo>
                  <a:pt x="6600973" y="1381411"/>
                  <a:pt x="6600811" y="1379953"/>
                  <a:pt x="6600811" y="1378126"/>
                </a:cubicBezTo>
                <a:cubicBezTo>
                  <a:pt x="6600811" y="1376831"/>
                  <a:pt x="6600870" y="1375755"/>
                  <a:pt x="6600988" y="1374902"/>
                </a:cubicBezTo>
                <a:cubicBezTo>
                  <a:pt x="6601106" y="1374047"/>
                  <a:pt x="6601283" y="1373355"/>
                  <a:pt x="6601518" y="1372825"/>
                </a:cubicBezTo>
                <a:cubicBezTo>
                  <a:pt x="6601754" y="1372295"/>
                  <a:pt x="6602048" y="1371926"/>
                  <a:pt x="6602402" y="1371720"/>
                </a:cubicBezTo>
                <a:cubicBezTo>
                  <a:pt x="6602755" y="1371514"/>
                  <a:pt x="6603168" y="1371411"/>
                  <a:pt x="6603639" y="1371411"/>
                </a:cubicBezTo>
                <a:cubicBezTo>
                  <a:pt x="6604464" y="1371411"/>
                  <a:pt x="6605627" y="1371911"/>
                  <a:pt x="6607129" y="1372913"/>
                </a:cubicBezTo>
                <a:cubicBezTo>
                  <a:pt x="6608632" y="1373914"/>
                  <a:pt x="6610561" y="1375005"/>
                  <a:pt x="6612917" y="1376182"/>
                </a:cubicBezTo>
                <a:cubicBezTo>
                  <a:pt x="6615274" y="1377360"/>
                  <a:pt x="6618116" y="1378465"/>
                  <a:pt x="6621445" y="1379497"/>
                </a:cubicBezTo>
                <a:cubicBezTo>
                  <a:pt x="6624774" y="1380527"/>
                  <a:pt x="6628617" y="1381042"/>
                  <a:pt x="6632977" y="1381042"/>
                </a:cubicBezTo>
                <a:cubicBezTo>
                  <a:pt x="6636276" y="1381042"/>
                  <a:pt x="6639295" y="1380601"/>
                  <a:pt x="6642034" y="1379717"/>
                </a:cubicBezTo>
                <a:cubicBezTo>
                  <a:pt x="6644773" y="1378833"/>
                  <a:pt x="6647130" y="1377582"/>
                  <a:pt x="6649103" y="1375961"/>
                </a:cubicBezTo>
                <a:cubicBezTo>
                  <a:pt x="6651077" y="1374342"/>
                  <a:pt x="6652594" y="1372354"/>
                  <a:pt x="6653654" y="1369997"/>
                </a:cubicBezTo>
                <a:cubicBezTo>
                  <a:pt x="6654715" y="1367641"/>
                  <a:pt x="6655245" y="1364960"/>
                  <a:pt x="6655245" y="1361956"/>
                </a:cubicBezTo>
                <a:cubicBezTo>
                  <a:pt x="6655245" y="1358715"/>
                  <a:pt x="6654509" y="1355961"/>
                  <a:pt x="6653036" y="1353664"/>
                </a:cubicBezTo>
                <a:cubicBezTo>
                  <a:pt x="6651563" y="1351366"/>
                  <a:pt x="6649619" y="1349348"/>
                  <a:pt x="6647204" y="1347611"/>
                </a:cubicBezTo>
                <a:cubicBezTo>
                  <a:pt x="6644789" y="1345873"/>
                  <a:pt x="6642034" y="1344282"/>
                  <a:pt x="6638941" y="1342839"/>
                </a:cubicBezTo>
                <a:cubicBezTo>
                  <a:pt x="6635848" y="1341396"/>
                  <a:pt x="6632682" y="1339923"/>
                  <a:pt x="6629442" y="1338420"/>
                </a:cubicBezTo>
                <a:cubicBezTo>
                  <a:pt x="6626202" y="1336918"/>
                  <a:pt x="6623050" y="1335253"/>
                  <a:pt x="6619987" y="1333429"/>
                </a:cubicBezTo>
                <a:cubicBezTo>
                  <a:pt x="6616923" y="1331602"/>
                  <a:pt x="6614184" y="1329452"/>
                  <a:pt x="6611769" y="1326978"/>
                </a:cubicBezTo>
                <a:cubicBezTo>
                  <a:pt x="6609354" y="1324504"/>
                  <a:pt x="6607394" y="1321602"/>
                  <a:pt x="6605892" y="1318274"/>
                </a:cubicBezTo>
                <a:cubicBezTo>
                  <a:pt x="6604390" y="1314945"/>
                  <a:pt x="6603639" y="1310954"/>
                  <a:pt x="6603639" y="1306300"/>
                </a:cubicBezTo>
                <a:cubicBezTo>
                  <a:pt x="6603639" y="1301528"/>
                  <a:pt x="6604508" y="1297271"/>
                  <a:pt x="6606246" y="1293531"/>
                </a:cubicBezTo>
                <a:cubicBezTo>
                  <a:pt x="6607984" y="1289790"/>
                  <a:pt x="6610399" y="1286653"/>
                  <a:pt x="6613492" y="1284120"/>
                </a:cubicBezTo>
                <a:cubicBezTo>
                  <a:pt x="6616585" y="1281587"/>
                  <a:pt x="6620267" y="1279657"/>
                  <a:pt x="6624538" y="1278332"/>
                </a:cubicBezTo>
                <a:cubicBezTo>
                  <a:pt x="6628809" y="1277007"/>
                  <a:pt x="6633418" y="1276343"/>
                  <a:pt x="6638367" y="1276343"/>
                </a:cubicBezTo>
                <a:close/>
                <a:moveTo>
                  <a:pt x="6162117" y="1276343"/>
                </a:moveTo>
                <a:cubicBezTo>
                  <a:pt x="6164650" y="1276343"/>
                  <a:pt x="6167198" y="1276565"/>
                  <a:pt x="6169761" y="1277007"/>
                </a:cubicBezTo>
                <a:cubicBezTo>
                  <a:pt x="6172323" y="1277448"/>
                  <a:pt x="6174739" y="1278038"/>
                  <a:pt x="6177007" y="1278774"/>
                </a:cubicBezTo>
                <a:cubicBezTo>
                  <a:pt x="6179275" y="1279510"/>
                  <a:pt x="6181292" y="1280335"/>
                  <a:pt x="6183060" y="1281248"/>
                </a:cubicBezTo>
                <a:cubicBezTo>
                  <a:pt x="6184827" y="1282161"/>
                  <a:pt x="6185991" y="1282897"/>
                  <a:pt x="6186550" y="1283458"/>
                </a:cubicBezTo>
                <a:cubicBezTo>
                  <a:pt x="6187110" y="1284017"/>
                  <a:pt x="6187478" y="1284458"/>
                  <a:pt x="6187655" y="1284783"/>
                </a:cubicBezTo>
                <a:cubicBezTo>
                  <a:pt x="6187832" y="1285107"/>
                  <a:pt x="6187979" y="1285520"/>
                  <a:pt x="6188097" y="1286020"/>
                </a:cubicBezTo>
                <a:cubicBezTo>
                  <a:pt x="6188215" y="1286521"/>
                  <a:pt x="6188303" y="1287124"/>
                  <a:pt x="6188362" y="1287831"/>
                </a:cubicBezTo>
                <a:cubicBezTo>
                  <a:pt x="6188421" y="1288539"/>
                  <a:pt x="6188450" y="1289452"/>
                  <a:pt x="6188450" y="1290570"/>
                </a:cubicBezTo>
                <a:cubicBezTo>
                  <a:pt x="6188450" y="1291631"/>
                  <a:pt x="6188406" y="1292574"/>
                  <a:pt x="6188318" y="1293399"/>
                </a:cubicBezTo>
                <a:cubicBezTo>
                  <a:pt x="6188229" y="1294223"/>
                  <a:pt x="6188097" y="1294915"/>
                  <a:pt x="6187920" y="1295476"/>
                </a:cubicBezTo>
                <a:cubicBezTo>
                  <a:pt x="6187743" y="1296035"/>
                  <a:pt x="6187493" y="1296448"/>
                  <a:pt x="6187169" y="1296713"/>
                </a:cubicBezTo>
                <a:cubicBezTo>
                  <a:pt x="6186845" y="1296978"/>
                  <a:pt x="6186477" y="1297111"/>
                  <a:pt x="6186064" y="1297111"/>
                </a:cubicBezTo>
                <a:cubicBezTo>
                  <a:pt x="6185417" y="1297111"/>
                  <a:pt x="6184400" y="1296698"/>
                  <a:pt x="6183016" y="1295873"/>
                </a:cubicBezTo>
                <a:cubicBezTo>
                  <a:pt x="6181631" y="1295048"/>
                  <a:pt x="6179938" y="1294121"/>
                  <a:pt x="6177935" y="1293089"/>
                </a:cubicBezTo>
                <a:cubicBezTo>
                  <a:pt x="6175932" y="1292058"/>
                  <a:pt x="6173560" y="1291116"/>
                  <a:pt x="6170821" y="1290262"/>
                </a:cubicBezTo>
                <a:cubicBezTo>
                  <a:pt x="6168082" y="1289408"/>
                  <a:pt x="6165004" y="1288980"/>
                  <a:pt x="6161587" y="1288980"/>
                </a:cubicBezTo>
                <a:cubicBezTo>
                  <a:pt x="6158405" y="1288980"/>
                  <a:pt x="6155637" y="1289408"/>
                  <a:pt x="6153280" y="1290262"/>
                </a:cubicBezTo>
                <a:cubicBezTo>
                  <a:pt x="6150924" y="1291116"/>
                  <a:pt x="6148980" y="1292250"/>
                  <a:pt x="6147448" y="1293663"/>
                </a:cubicBezTo>
                <a:cubicBezTo>
                  <a:pt x="6145917" y="1295077"/>
                  <a:pt x="6144768" y="1296757"/>
                  <a:pt x="6144002" y="1298701"/>
                </a:cubicBezTo>
                <a:cubicBezTo>
                  <a:pt x="6143236" y="1300645"/>
                  <a:pt x="6142853" y="1302707"/>
                  <a:pt x="6142853" y="1304886"/>
                </a:cubicBezTo>
                <a:cubicBezTo>
                  <a:pt x="6142853" y="1308068"/>
                  <a:pt x="6143590" y="1310808"/>
                  <a:pt x="6145062" y="1313104"/>
                </a:cubicBezTo>
                <a:cubicBezTo>
                  <a:pt x="6146535" y="1315402"/>
                  <a:pt x="6148494" y="1317435"/>
                  <a:pt x="6150939" y="1319202"/>
                </a:cubicBezTo>
                <a:cubicBezTo>
                  <a:pt x="6153384" y="1320969"/>
                  <a:pt x="6156167" y="1322590"/>
                  <a:pt x="6159289" y="1324062"/>
                </a:cubicBezTo>
                <a:cubicBezTo>
                  <a:pt x="6162412" y="1325534"/>
                  <a:pt x="6165593" y="1327022"/>
                  <a:pt x="6168833" y="1328524"/>
                </a:cubicBezTo>
                <a:cubicBezTo>
                  <a:pt x="6172073" y="1330027"/>
                  <a:pt x="6175254" y="1331676"/>
                  <a:pt x="6178376" y="1333473"/>
                </a:cubicBezTo>
                <a:cubicBezTo>
                  <a:pt x="6181499" y="1335269"/>
                  <a:pt x="6184282" y="1337389"/>
                  <a:pt x="6186727" y="1339834"/>
                </a:cubicBezTo>
                <a:cubicBezTo>
                  <a:pt x="6189172" y="1342279"/>
                  <a:pt x="6191145" y="1345166"/>
                  <a:pt x="6192648" y="1348495"/>
                </a:cubicBezTo>
                <a:cubicBezTo>
                  <a:pt x="6194150" y="1351823"/>
                  <a:pt x="6194901" y="1355756"/>
                  <a:pt x="6194901" y="1360277"/>
                </a:cubicBezTo>
                <a:cubicBezTo>
                  <a:pt x="6194901" y="1365637"/>
                  <a:pt x="6193914" y="1370409"/>
                  <a:pt x="6191941" y="1374592"/>
                </a:cubicBezTo>
                <a:cubicBezTo>
                  <a:pt x="6189968" y="1378774"/>
                  <a:pt x="6187228" y="1382325"/>
                  <a:pt x="6183723" y="1385240"/>
                </a:cubicBezTo>
                <a:cubicBezTo>
                  <a:pt x="6180218" y="1388156"/>
                  <a:pt x="6176094" y="1390351"/>
                  <a:pt x="6171351" y="1391823"/>
                </a:cubicBezTo>
                <a:cubicBezTo>
                  <a:pt x="6166609" y="1393296"/>
                  <a:pt x="6161498" y="1394033"/>
                  <a:pt x="6156020" y="1394033"/>
                </a:cubicBezTo>
                <a:cubicBezTo>
                  <a:pt x="6152191" y="1394033"/>
                  <a:pt x="6148641" y="1393709"/>
                  <a:pt x="6145371" y="1393061"/>
                </a:cubicBezTo>
                <a:cubicBezTo>
                  <a:pt x="6142102" y="1392413"/>
                  <a:pt x="6139186" y="1391618"/>
                  <a:pt x="6136623" y="1390675"/>
                </a:cubicBezTo>
                <a:cubicBezTo>
                  <a:pt x="6134060" y="1389732"/>
                  <a:pt x="6131911" y="1388760"/>
                  <a:pt x="6130172" y="1387759"/>
                </a:cubicBezTo>
                <a:cubicBezTo>
                  <a:pt x="6128435" y="1386757"/>
                  <a:pt x="6127227" y="1385903"/>
                  <a:pt x="6126549" y="1385195"/>
                </a:cubicBezTo>
                <a:cubicBezTo>
                  <a:pt x="6125872" y="1384489"/>
                  <a:pt x="6125371" y="1383591"/>
                  <a:pt x="6125047" y="1382501"/>
                </a:cubicBezTo>
                <a:cubicBezTo>
                  <a:pt x="6124723" y="1381411"/>
                  <a:pt x="6124561" y="1379953"/>
                  <a:pt x="6124561" y="1378126"/>
                </a:cubicBezTo>
                <a:cubicBezTo>
                  <a:pt x="6124561" y="1376831"/>
                  <a:pt x="6124620" y="1375755"/>
                  <a:pt x="6124738" y="1374902"/>
                </a:cubicBezTo>
                <a:cubicBezTo>
                  <a:pt x="6124856" y="1374047"/>
                  <a:pt x="6125033" y="1373355"/>
                  <a:pt x="6125268" y="1372825"/>
                </a:cubicBezTo>
                <a:cubicBezTo>
                  <a:pt x="6125504" y="1372295"/>
                  <a:pt x="6125798" y="1371926"/>
                  <a:pt x="6126152" y="1371720"/>
                </a:cubicBezTo>
                <a:cubicBezTo>
                  <a:pt x="6126505" y="1371514"/>
                  <a:pt x="6126918" y="1371411"/>
                  <a:pt x="6127389" y="1371411"/>
                </a:cubicBezTo>
                <a:cubicBezTo>
                  <a:pt x="6128214" y="1371411"/>
                  <a:pt x="6129377" y="1371911"/>
                  <a:pt x="6130879" y="1372913"/>
                </a:cubicBezTo>
                <a:cubicBezTo>
                  <a:pt x="6132382" y="1373914"/>
                  <a:pt x="6134311" y="1375005"/>
                  <a:pt x="6136667" y="1376182"/>
                </a:cubicBezTo>
                <a:cubicBezTo>
                  <a:pt x="6139024" y="1377360"/>
                  <a:pt x="6141866" y="1378465"/>
                  <a:pt x="6145195" y="1379497"/>
                </a:cubicBezTo>
                <a:cubicBezTo>
                  <a:pt x="6148524" y="1380527"/>
                  <a:pt x="6152367" y="1381042"/>
                  <a:pt x="6156727" y="1381042"/>
                </a:cubicBezTo>
                <a:cubicBezTo>
                  <a:pt x="6160026" y="1381042"/>
                  <a:pt x="6163045" y="1380601"/>
                  <a:pt x="6165784" y="1379717"/>
                </a:cubicBezTo>
                <a:cubicBezTo>
                  <a:pt x="6168523" y="1378833"/>
                  <a:pt x="6170880" y="1377582"/>
                  <a:pt x="6172853" y="1375961"/>
                </a:cubicBezTo>
                <a:cubicBezTo>
                  <a:pt x="6174827" y="1374342"/>
                  <a:pt x="6176344" y="1372354"/>
                  <a:pt x="6177404" y="1369997"/>
                </a:cubicBezTo>
                <a:cubicBezTo>
                  <a:pt x="6178465" y="1367641"/>
                  <a:pt x="6178995" y="1364960"/>
                  <a:pt x="6178995" y="1361956"/>
                </a:cubicBezTo>
                <a:cubicBezTo>
                  <a:pt x="6178995" y="1358715"/>
                  <a:pt x="6178259" y="1355961"/>
                  <a:pt x="6176786" y="1353664"/>
                </a:cubicBezTo>
                <a:cubicBezTo>
                  <a:pt x="6175313" y="1351366"/>
                  <a:pt x="6173369" y="1349348"/>
                  <a:pt x="6170954" y="1347611"/>
                </a:cubicBezTo>
                <a:cubicBezTo>
                  <a:pt x="6168539" y="1345873"/>
                  <a:pt x="6165784" y="1344282"/>
                  <a:pt x="6162691" y="1342839"/>
                </a:cubicBezTo>
                <a:cubicBezTo>
                  <a:pt x="6159598" y="1341396"/>
                  <a:pt x="6156432" y="1339923"/>
                  <a:pt x="6153192" y="1338420"/>
                </a:cubicBezTo>
                <a:cubicBezTo>
                  <a:pt x="6149952" y="1336918"/>
                  <a:pt x="6146800" y="1335253"/>
                  <a:pt x="6143737" y="1333429"/>
                </a:cubicBezTo>
                <a:cubicBezTo>
                  <a:pt x="6140673" y="1331602"/>
                  <a:pt x="6137934" y="1329452"/>
                  <a:pt x="6135519" y="1326978"/>
                </a:cubicBezTo>
                <a:cubicBezTo>
                  <a:pt x="6133104" y="1324504"/>
                  <a:pt x="6131144" y="1321602"/>
                  <a:pt x="6129642" y="1318274"/>
                </a:cubicBezTo>
                <a:cubicBezTo>
                  <a:pt x="6128140" y="1314945"/>
                  <a:pt x="6127389" y="1310954"/>
                  <a:pt x="6127389" y="1306300"/>
                </a:cubicBezTo>
                <a:cubicBezTo>
                  <a:pt x="6127389" y="1301528"/>
                  <a:pt x="6128258" y="1297271"/>
                  <a:pt x="6129996" y="1293531"/>
                </a:cubicBezTo>
                <a:cubicBezTo>
                  <a:pt x="6131734" y="1289790"/>
                  <a:pt x="6134149" y="1286653"/>
                  <a:pt x="6137242" y="1284120"/>
                </a:cubicBezTo>
                <a:cubicBezTo>
                  <a:pt x="6140335" y="1281587"/>
                  <a:pt x="6144017" y="1279657"/>
                  <a:pt x="6148288" y="1278332"/>
                </a:cubicBezTo>
                <a:cubicBezTo>
                  <a:pt x="6152559" y="1277007"/>
                  <a:pt x="6157168" y="1276343"/>
                  <a:pt x="6162117" y="1276343"/>
                </a:cubicBezTo>
                <a:close/>
                <a:moveTo>
                  <a:pt x="5695392" y="1276343"/>
                </a:moveTo>
                <a:cubicBezTo>
                  <a:pt x="5697925" y="1276343"/>
                  <a:pt x="5700473" y="1276565"/>
                  <a:pt x="5703036" y="1277007"/>
                </a:cubicBezTo>
                <a:cubicBezTo>
                  <a:pt x="5705598" y="1277448"/>
                  <a:pt x="5708014" y="1278038"/>
                  <a:pt x="5710282" y="1278774"/>
                </a:cubicBezTo>
                <a:cubicBezTo>
                  <a:pt x="5712550" y="1279510"/>
                  <a:pt x="5714567" y="1280335"/>
                  <a:pt x="5716335" y="1281248"/>
                </a:cubicBezTo>
                <a:cubicBezTo>
                  <a:pt x="5718102" y="1282161"/>
                  <a:pt x="5719266" y="1282897"/>
                  <a:pt x="5719825" y="1283458"/>
                </a:cubicBezTo>
                <a:cubicBezTo>
                  <a:pt x="5720385" y="1284017"/>
                  <a:pt x="5720753" y="1284458"/>
                  <a:pt x="5720930" y="1284783"/>
                </a:cubicBezTo>
                <a:cubicBezTo>
                  <a:pt x="5721107" y="1285107"/>
                  <a:pt x="5721254" y="1285520"/>
                  <a:pt x="5721372" y="1286020"/>
                </a:cubicBezTo>
                <a:cubicBezTo>
                  <a:pt x="5721490" y="1286521"/>
                  <a:pt x="5721578" y="1287124"/>
                  <a:pt x="5721637" y="1287831"/>
                </a:cubicBezTo>
                <a:cubicBezTo>
                  <a:pt x="5721696" y="1288539"/>
                  <a:pt x="5721725" y="1289452"/>
                  <a:pt x="5721725" y="1290570"/>
                </a:cubicBezTo>
                <a:cubicBezTo>
                  <a:pt x="5721725" y="1291631"/>
                  <a:pt x="5721681" y="1292574"/>
                  <a:pt x="5721593" y="1293399"/>
                </a:cubicBezTo>
                <a:cubicBezTo>
                  <a:pt x="5721504" y="1294223"/>
                  <a:pt x="5721372" y="1294915"/>
                  <a:pt x="5721195" y="1295476"/>
                </a:cubicBezTo>
                <a:cubicBezTo>
                  <a:pt x="5721018" y="1296035"/>
                  <a:pt x="5720768" y="1296448"/>
                  <a:pt x="5720444" y="1296713"/>
                </a:cubicBezTo>
                <a:cubicBezTo>
                  <a:pt x="5720120" y="1296978"/>
                  <a:pt x="5719752" y="1297111"/>
                  <a:pt x="5719339" y="1297111"/>
                </a:cubicBezTo>
                <a:cubicBezTo>
                  <a:pt x="5718692" y="1297111"/>
                  <a:pt x="5717675" y="1296698"/>
                  <a:pt x="5716291" y="1295873"/>
                </a:cubicBezTo>
                <a:cubicBezTo>
                  <a:pt x="5714906" y="1295048"/>
                  <a:pt x="5713213" y="1294121"/>
                  <a:pt x="5711210" y="1293089"/>
                </a:cubicBezTo>
                <a:cubicBezTo>
                  <a:pt x="5709207" y="1292058"/>
                  <a:pt x="5706835" y="1291116"/>
                  <a:pt x="5704096" y="1290262"/>
                </a:cubicBezTo>
                <a:cubicBezTo>
                  <a:pt x="5701357" y="1289408"/>
                  <a:pt x="5698279" y="1288980"/>
                  <a:pt x="5694862" y="1288980"/>
                </a:cubicBezTo>
                <a:cubicBezTo>
                  <a:pt x="5691680" y="1288980"/>
                  <a:pt x="5688912" y="1289408"/>
                  <a:pt x="5686555" y="1290262"/>
                </a:cubicBezTo>
                <a:cubicBezTo>
                  <a:pt x="5684199" y="1291116"/>
                  <a:pt x="5682255" y="1292250"/>
                  <a:pt x="5680723" y="1293663"/>
                </a:cubicBezTo>
                <a:cubicBezTo>
                  <a:pt x="5679192" y="1295077"/>
                  <a:pt x="5678043" y="1296757"/>
                  <a:pt x="5677277" y="1298701"/>
                </a:cubicBezTo>
                <a:cubicBezTo>
                  <a:pt x="5676511" y="1300645"/>
                  <a:pt x="5676128" y="1302707"/>
                  <a:pt x="5676128" y="1304886"/>
                </a:cubicBezTo>
                <a:cubicBezTo>
                  <a:pt x="5676128" y="1308068"/>
                  <a:pt x="5676865" y="1310808"/>
                  <a:pt x="5678337" y="1313104"/>
                </a:cubicBezTo>
                <a:cubicBezTo>
                  <a:pt x="5679810" y="1315402"/>
                  <a:pt x="5681769" y="1317435"/>
                  <a:pt x="5684214" y="1319202"/>
                </a:cubicBezTo>
                <a:cubicBezTo>
                  <a:pt x="5686659" y="1320969"/>
                  <a:pt x="5689442" y="1322590"/>
                  <a:pt x="5692564" y="1324062"/>
                </a:cubicBezTo>
                <a:cubicBezTo>
                  <a:pt x="5695687" y="1325534"/>
                  <a:pt x="5698868" y="1327022"/>
                  <a:pt x="5702108" y="1328524"/>
                </a:cubicBezTo>
                <a:cubicBezTo>
                  <a:pt x="5705348" y="1330027"/>
                  <a:pt x="5708529" y="1331676"/>
                  <a:pt x="5711651" y="1333473"/>
                </a:cubicBezTo>
                <a:cubicBezTo>
                  <a:pt x="5714774" y="1335269"/>
                  <a:pt x="5717557" y="1337389"/>
                  <a:pt x="5720002" y="1339834"/>
                </a:cubicBezTo>
                <a:cubicBezTo>
                  <a:pt x="5722447" y="1342279"/>
                  <a:pt x="5724420" y="1345166"/>
                  <a:pt x="5725923" y="1348495"/>
                </a:cubicBezTo>
                <a:cubicBezTo>
                  <a:pt x="5727425" y="1351823"/>
                  <a:pt x="5728176" y="1355756"/>
                  <a:pt x="5728176" y="1360277"/>
                </a:cubicBezTo>
                <a:cubicBezTo>
                  <a:pt x="5728176" y="1365637"/>
                  <a:pt x="5727189" y="1370409"/>
                  <a:pt x="5725216" y="1374592"/>
                </a:cubicBezTo>
                <a:cubicBezTo>
                  <a:pt x="5723243" y="1378774"/>
                  <a:pt x="5720503" y="1382325"/>
                  <a:pt x="5716998" y="1385240"/>
                </a:cubicBezTo>
                <a:cubicBezTo>
                  <a:pt x="5713493" y="1388156"/>
                  <a:pt x="5709369" y="1390351"/>
                  <a:pt x="5704626" y="1391823"/>
                </a:cubicBezTo>
                <a:cubicBezTo>
                  <a:pt x="5699884" y="1393296"/>
                  <a:pt x="5694773" y="1394033"/>
                  <a:pt x="5689295" y="1394033"/>
                </a:cubicBezTo>
                <a:cubicBezTo>
                  <a:pt x="5685466" y="1394033"/>
                  <a:pt x="5681916" y="1393709"/>
                  <a:pt x="5678646" y="1393061"/>
                </a:cubicBezTo>
                <a:cubicBezTo>
                  <a:pt x="5675377" y="1392413"/>
                  <a:pt x="5672461" y="1391618"/>
                  <a:pt x="5669898" y="1390675"/>
                </a:cubicBezTo>
                <a:cubicBezTo>
                  <a:pt x="5667335" y="1389732"/>
                  <a:pt x="5665186" y="1388760"/>
                  <a:pt x="5663447" y="1387759"/>
                </a:cubicBezTo>
                <a:cubicBezTo>
                  <a:pt x="5661710" y="1386757"/>
                  <a:pt x="5660502" y="1385903"/>
                  <a:pt x="5659824" y="1385195"/>
                </a:cubicBezTo>
                <a:cubicBezTo>
                  <a:pt x="5659147" y="1384489"/>
                  <a:pt x="5658646" y="1383591"/>
                  <a:pt x="5658322" y="1382501"/>
                </a:cubicBezTo>
                <a:cubicBezTo>
                  <a:pt x="5657998" y="1381411"/>
                  <a:pt x="5657836" y="1379953"/>
                  <a:pt x="5657836" y="1378126"/>
                </a:cubicBezTo>
                <a:cubicBezTo>
                  <a:pt x="5657836" y="1376831"/>
                  <a:pt x="5657895" y="1375755"/>
                  <a:pt x="5658013" y="1374902"/>
                </a:cubicBezTo>
                <a:cubicBezTo>
                  <a:pt x="5658131" y="1374047"/>
                  <a:pt x="5658308" y="1373355"/>
                  <a:pt x="5658543" y="1372825"/>
                </a:cubicBezTo>
                <a:cubicBezTo>
                  <a:pt x="5658779" y="1372295"/>
                  <a:pt x="5659073" y="1371926"/>
                  <a:pt x="5659427" y="1371720"/>
                </a:cubicBezTo>
                <a:cubicBezTo>
                  <a:pt x="5659780" y="1371514"/>
                  <a:pt x="5660193" y="1371411"/>
                  <a:pt x="5660664" y="1371411"/>
                </a:cubicBezTo>
                <a:cubicBezTo>
                  <a:pt x="5661489" y="1371411"/>
                  <a:pt x="5662652" y="1371911"/>
                  <a:pt x="5664154" y="1372913"/>
                </a:cubicBezTo>
                <a:cubicBezTo>
                  <a:pt x="5665657" y="1373914"/>
                  <a:pt x="5667586" y="1375005"/>
                  <a:pt x="5669942" y="1376182"/>
                </a:cubicBezTo>
                <a:cubicBezTo>
                  <a:pt x="5672299" y="1377360"/>
                  <a:pt x="5675141" y="1378465"/>
                  <a:pt x="5678470" y="1379497"/>
                </a:cubicBezTo>
                <a:cubicBezTo>
                  <a:pt x="5681799" y="1380527"/>
                  <a:pt x="5685642" y="1381042"/>
                  <a:pt x="5690002" y="1381042"/>
                </a:cubicBezTo>
                <a:cubicBezTo>
                  <a:pt x="5693301" y="1381042"/>
                  <a:pt x="5696320" y="1380601"/>
                  <a:pt x="5699059" y="1379717"/>
                </a:cubicBezTo>
                <a:cubicBezTo>
                  <a:pt x="5701798" y="1378833"/>
                  <a:pt x="5704155" y="1377582"/>
                  <a:pt x="5706128" y="1375961"/>
                </a:cubicBezTo>
                <a:cubicBezTo>
                  <a:pt x="5708102" y="1374342"/>
                  <a:pt x="5709619" y="1372354"/>
                  <a:pt x="5710679" y="1369997"/>
                </a:cubicBezTo>
                <a:cubicBezTo>
                  <a:pt x="5711740" y="1367641"/>
                  <a:pt x="5712270" y="1364960"/>
                  <a:pt x="5712270" y="1361956"/>
                </a:cubicBezTo>
                <a:cubicBezTo>
                  <a:pt x="5712270" y="1358715"/>
                  <a:pt x="5711534" y="1355961"/>
                  <a:pt x="5710061" y="1353664"/>
                </a:cubicBezTo>
                <a:cubicBezTo>
                  <a:pt x="5708588" y="1351366"/>
                  <a:pt x="5706644" y="1349348"/>
                  <a:pt x="5704229" y="1347611"/>
                </a:cubicBezTo>
                <a:cubicBezTo>
                  <a:pt x="5701814" y="1345873"/>
                  <a:pt x="5699059" y="1344282"/>
                  <a:pt x="5695966" y="1342839"/>
                </a:cubicBezTo>
                <a:cubicBezTo>
                  <a:pt x="5692873" y="1341396"/>
                  <a:pt x="5689707" y="1339923"/>
                  <a:pt x="5686467" y="1338420"/>
                </a:cubicBezTo>
                <a:cubicBezTo>
                  <a:pt x="5683227" y="1336918"/>
                  <a:pt x="5680075" y="1335253"/>
                  <a:pt x="5677012" y="1333429"/>
                </a:cubicBezTo>
                <a:cubicBezTo>
                  <a:pt x="5673948" y="1331602"/>
                  <a:pt x="5671209" y="1329452"/>
                  <a:pt x="5668794" y="1326978"/>
                </a:cubicBezTo>
                <a:cubicBezTo>
                  <a:pt x="5666379" y="1324504"/>
                  <a:pt x="5664419" y="1321602"/>
                  <a:pt x="5662917" y="1318274"/>
                </a:cubicBezTo>
                <a:cubicBezTo>
                  <a:pt x="5661415" y="1314945"/>
                  <a:pt x="5660664" y="1310954"/>
                  <a:pt x="5660664" y="1306300"/>
                </a:cubicBezTo>
                <a:cubicBezTo>
                  <a:pt x="5660664" y="1301528"/>
                  <a:pt x="5661533" y="1297271"/>
                  <a:pt x="5663271" y="1293531"/>
                </a:cubicBezTo>
                <a:cubicBezTo>
                  <a:pt x="5665009" y="1289790"/>
                  <a:pt x="5667424" y="1286653"/>
                  <a:pt x="5670517" y="1284120"/>
                </a:cubicBezTo>
                <a:cubicBezTo>
                  <a:pt x="5673610" y="1281587"/>
                  <a:pt x="5677292" y="1279657"/>
                  <a:pt x="5681563" y="1278332"/>
                </a:cubicBezTo>
                <a:cubicBezTo>
                  <a:pt x="5685834" y="1277007"/>
                  <a:pt x="5690443" y="1276343"/>
                  <a:pt x="5695392" y="1276343"/>
                </a:cubicBezTo>
                <a:close/>
                <a:moveTo>
                  <a:pt x="5219142" y="1276343"/>
                </a:moveTo>
                <a:cubicBezTo>
                  <a:pt x="5221675" y="1276343"/>
                  <a:pt x="5224223" y="1276565"/>
                  <a:pt x="5226786" y="1277007"/>
                </a:cubicBezTo>
                <a:cubicBezTo>
                  <a:pt x="5229348" y="1277448"/>
                  <a:pt x="5231764" y="1278038"/>
                  <a:pt x="5234032" y="1278774"/>
                </a:cubicBezTo>
                <a:cubicBezTo>
                  <a:pt x="5236300" y="1279510"/>
                  <a:pt x="5238317" y="1280335"/>
                  <a:pt x="5240085" y="1281248"/>
                </a:cubicBezTo>
                <a:cubicBezTo>
                  <a:pt x="5241852" y="1282161"/>
                  <a:pt x="5243016" y="1282897"/>
                  <a:pt x="5243575" y="1283458"/>
                </a:cubicBezTo>
                <a:cubicBezTo>
                  <a:pt x="5244135" y="1284017"/>
                  <a:pt x="5244503" y="1284458"/>
                  <a:pt x="5244680" y="1284783"/>
                </a:cubicBezTo>
                <a:cubicBezTo>
                  <a:pt x="5244857" y="1285107"/>
                  <a:pt x="5245004" y="1285520"/>
                  <a:pt x="5245122" y="1286020"/>
                </a:cubicBezTo>
                <a:cubicBezTo>
                  <a:pt x="5245240" y="1286521"/>
                  <a:pt x="5245328" y="1287124"/>
                  <a:pt x="5245387" y="1287831"/>
                </a:cubicBezTo>
                <a:cubicBezTo>
                  <a:pt x="5245446" y="1288539"/>
                  <a:pt x="5245475" y="1289452"/>
                  <a:pt x="5245475" y="1290570"/>
                </a:cubicBezTo>
                <a:cubicBezTo>
                  <a:pt x="5245475" y="1291631"/>
                  <a:pt x="5245431" y="1292574"/>
                  <a:pt x="5245343" y="1293399"/>
                </a:cubicBezTo>
                <a:cubicBezTo>
                  <a:pt x="5245254" y="1294223"/>
                  <a:pt x="5245122" y="1294915"/>
                  <a:pt x="5244945" y="1295476"/>
                </a:cubicBezTo>
                <a:cubicBezTo>
                  <a:pt x="5244768" y="1296035"/>
                  <a:pt x="5244518" y="1296448"/>
                  <a:pt x="5244194" y="1296713"/>
                </a:cubicBezTo>
                <a:cubicBezTo>
                  <a:pt x="5243870" y="1296978"/>
                  <a:pt x="5243502" y="1297111"/>
                  <a:pt x="5243089" y="1297111"/>
                </a:cubicBezTo>
                <a:cubicBezTo>
                  <a:pt x="5242442" y="1297111"/>
                  <a:pt x="5241425" y="1296698"/>
                  <a:pt x="5240041" y="1295873"/>
                </a:cubicBezTo>
                <a:cubicBezTo>
                  <a:pt x="5238656" y="1295048"/>
                  <a:pt x="5236963" y="1294121"/>
                  <a:pt x="5234960" y="1293089"/>
                </a:cubicBezTo>
                <a:cubicBezTo>
                  <a:pt x="5232957" y="1292058"/>
                  <a:pt x="5230585" y="1291116"/>
                  <a:pt x="5227846" y="1290262"/>
                </a:cubicBezTo>
                <a:cubicBezTo>
                  <a:pt x="5225107" y="1289408"/>
                  <a:pt x="5222029" y="1288980"/>
                  <a:pt x="5218612" y="1288980"/>
                </a:cubicBezTo>
                <a:cubicBezTo>
                  <a:pt x="5215430" y="1288980"/>
                  <a:pt x="5212662" y="1289408"/>
                  <a:pt x="5210305" y="1290262"/>
                </a:cubicBezTo>
                <a:cubicBezTo>
                  <a:pt x="5207949" y="1291116"/>
                  <a:pt x="5206005" y="1292250"/>
                  <a:pt x="5204473" y="1293663"/>
                </a:cubicBezTo>
                <a:cubicBezTo>
                  <a:pt x="5202942" y="1295077"/>
                  <a:pt x="5201793" y="1296757"/>
                  <a:pt x="5201027" y="1298701"/>
                </a:cubicBezTo>
                <a:cubicBezTo>
                  <a:pt x="5200261" y="1300645"/>
                  <a:pt x="5199878" y="1302707"/>
                  <a:pt x="5199878" y="1304886"/>
                </a:cubicBezTo>
                <a:cubicBezTo>
                  <a:pt x="5199878" y="1308068"/>
                  <a:pt x="5200615" y="1310808"/>
                  <a:pt x="5202087" y="1313104"/>
                </a:cubicBezTo>
                <a:cubicBezTo>
                  <a:pt x="5203560" y="1315402"/>
                  <a:pt x="5205519" y="1317435"/>
                  <a:pt x="5207964" y="1319202"/>
                </a:cubicBezTo>
                <a:cubicBezTo>
                  <a:pt x="5210409" y="1320969"/>
                  <a:pt x="5213192" y="1322590"/>
                  <a:pt x="5216314" y="1324062"/>
                </a:cubicBezTo>
                <a:cubicBezTo>
                  <a:pt x="5219437" y="1325534"/>
                  <a:pt x="5222618" y="1327022"/>
                  <a:pt x="5225858" y="1328524"/>
                </a:cubicBezTo>
                <a:cubicBezTo>
                  <a:pt x="5229098" y="1330027"/>
                  <a:pt x="5232279" y="1331676"/>
                  <a:pt x="5235401" y="1333473"/>
                </a:cubicBezTo>
                <a:cubicBezTo>
                  <a:pt x="5238524" y="1335269"/>
                  <a:pt x="5241307" y="1337389"/>
                  <a:pt x="5243752" y="1339834"/>
                </a:cubicBezTo>
                <a:cubicBezTo>
                  <a:pt x="5246197" y="1342279"/>
                  <a:pt x="5248170" y="1345166"/>
                  <a:pt x="5249673" y="1348495"/>
                </a:cubicBezTo>
                <a:cubicBezTo>
                  <a:pt x="5251175" y="1351823"/>
                  <a:pt x="5251926" y="1355756"/>
                  <a:pt x="5251926" y="1360277"/>
                </a:cubicBezTo>
                <a:cubicBezTo>
                  <a:pt x="5251926" y="1365637"/>
                  <a:pt x="5250939" y="1370409"/>
                  <a:pt x="5248966" y="1374592"/>
                </a:cubicBezTo>
                <a:cubicBezTo>
                  <a:pt x="5246993" y="1378774"/>
                  <a:pt x="5244253" y="1382325"/>
                  <a:pt x="5240748" y="1385240"/>
                </a:cubicBezTo>
                <a:cubicBezTo>
                  <a:pt x="5237243" y="1388156"/>
                  <a:pt x="5233119" y="1390351"/>
                  <a:pt x="5228376" y="1391823"/>
                </a:cubicBezTo>
                <a:cubicBezTo>
                  <a:pt x="5223634" y="1393296"/>
                  <a:pt x="5218523" y="1394033"/>
                  <a:pt x="5213045" y="1394033"/>
                </a:cubicBezTo>
                <a:cubicBezTo>
                  <a:pt x="5209216" y="1394033"/>
                  <a:pt x="5205666" y="1393709"/>
                  <a:pt x="5202396" y="1393061"/>
                </a:cubicBezTo>
                <a:cubicBezTo>
                  <a:pt x="5199127" y="1392413"/>
                  <a:pt x="5196211" y="1391618"/>
                  <a:pt x="5193648" y="1390675"/>
                </a:cubicBezTo>
                <a:cubicBezTo>
                  <a:pt x="5191085" y="1389732"/>
                  <a:pt x="5188936" y="1388760"/>
                  <a:pt x="5187197" y="1387759"/>
                </a:cubicBezTo>
                <a:cubicBezTo>
                  <a:pt x="5185460" y="1386757"/>
                  <a:pt x="5184252" y="1385903"/>
                  <a:pt x="5183574" y="1385195"/>
                </a:cubicBezTo>
                <a:cubicBezTo>
                  <a:pt x="5182897" y="1384489"/>
                  <a:pt x="5182396" y="1383591"/>
                  <a:pt x="5182072" y="1382501"/>
                </a:cubicBezTo>
                <a:cubicBezTo>
                  <a:pt x="5181748" y="1381411"/>
                  <a:pt x="5181586" y="1379953"/>
                  <a:pt x="5181586" y="1378126"/>
                </a:cubicBezTo>
                <a:cubicBezTo>
                  <a:pt x="5181586" y="1376831"/>
                  <a:pt x="5181645" y="1375755"/>
                  <a:pt x="5181763" y="1374902"/>
                </a:cubicBezTo>
                <a:cubicBezTo>
                  <a:pt x="5181881" y="1374047"/>
                  <a:pt x="5182058" y="1373355"/>
                  <a:pt x="5182293" y="1372825"/>
                </a:cubicBezTo>
                <a:cubicBezTo>
                  <a:pt x="5182529" y="1372295"/>
                  <a:pt x="5182823" y="1371926"/>
                  <a:pt x="5183177" y="1371720"/>
                </a:cubicBezTo>
                <a:cubicBezTo>
                  <a:pt x="5183530" y="1371514"/>
                  <a:pt x="5183943" y="1371411"/>
                  <a:pt x="5184414" y="1371411"/>
                </a:cubicBezTo>
                <a:cubicBezTo>
                  <a:pt x="5185239" y="1371411"/>
                  <a:pt x="5186402" y="1371911"/>
                  <a:pt x="5187904" y="1372913"/>
                </a:cubicBezTo>
                <a:cubicBezTo>
                  <a:pt x="5189407" y="1373914"/>
                  <a:pt x="5191336" y="1375005"/>
                  <a:pt x="5193692" y="1376182"/>
                </a:cubicBezTo>
                <a:cubicBezTo>
                  <a:pt x="5196049" y="1377360"/>
                  <a:pt x="5198891" y="1378465"/>
                  <a:pt x="5202220" y="1379497"/>
                </a:cubicBezTo>
                <a:cubicBezTo>
                  <a:pt x="5205549" y="1380527"/>
                  <a:pt x="5209392" y="1381042"/>
                  <a:pt x="5213752" y="1381042"/>
                </a:cubicBezTo>
                <a:cubicBezTo>
                  <a:pt x="5217051" y="1381042"/>
                  <a:pt x="5220070" y="1380601"/>
                  <a:pt x="5222809" y="1379717"/>
                </a:cubicBezTo>
                <a:cubicBezTo>
                  <a:pt x="5225548" y="1378833"/>
                  <a:pt x="5227905" y="1377582"/>
                  <a:pt x="5229878" y="1375961"/>
                </a:cubicBezTo>
                <a:cubicBezTo>
                  <a:pt x="5231852" y="1374342"/>
                  <a:pt x="5233369" y="1372354"/>
                  <a:pt x="5234429" y="1369997"/>
                </a:cubicBezTo>
                <a:cubicBezTo>
                  <a:pt x="5235490" y="1367641"/>
                  <a:pt x="5236020" y="1364960"/>
                  <a:pt x="5236020" y="1361956"/>
                </a:cubicBezTo>
                <a:cubicBezTo>
                  <a:pt x="5236020" y="1358715"/>
                  <a:pt x="5235284" y="1355961"/>
                  <a:pt x="5233811" y="1353664"/>
                </a:cubicBezTo>
                <a:cubicBezTo>
                  <a:pt x="5232338" y="1351366"/>
                  <a:pt x="5230394" y="1349348"/>
                  <a:pt x="5227979" y="1347611"/>
                </a:cubicBezTo>
                <a:cubicBezTo>
                  <a:pt x="5225564" y="1345873"/>
                  <a:pt x="5222809" y="1344282"/>
                  <a:pt x="5219716" y="1342839"/>
                </a:cubicBezTo>
                <a:cubicBezTo>
                  <a:pt x="5216623" y="1341396"/>
                  <a:pt x="5213457" y="1339923"/>
                  <a:pt x="5210217" y="1338420"/>
                </a:cubicBezTo>
                <a:cubicBezTo>
                  <a:pt x="5206977" y="1336918"/>
                  <a:pt x="5203825" y="1335253"/>
                  <a:pt x="5200762" y="1333429"/>
                </a:cubicBezTo>
                <a:cubicBezTo>
                  <a:pt x="5197698" y="1331602"/>
                  <a:pt x="5194959" y="1329452"/>
                  <a:pt x="5192544" y="1326978"/>
                </a:cubicBezTo>
                <a:cubicBezTo>
                  <a:pt x="5190129" y="1324504"/>
                  <a:pt x="5188169" y="1321602"/>
                  <a:pt x="5186667" y="1318274"/>
                </a:cubicBezTo>
                <a:cubicBezTo>
                  <a:pt x="5185165" y="1314945"/>
                  <a:pt x="5184414" y="1310954"/>
                  <a:pt x="5184414" y="1306300"/>
                </a:cubicBezTo>
                <a:cubicBezTo>
                  <a:pt x="5184414" y="1301528"/>
                  <a:pt x="5185283" y="1297271"/>
                  <a:pt x="5187021" y="1293531"/>
                </a:cubicBezTo>
                <a:cubicBezTo>
                  <a:pt x="5188759" y="1289790"/>
                  <a:pt x="5191174" y="1286653"/>
                  <a:pt x="5194267" y="1284120"/>
                </a:cubicBezTo>
                <a:cubicBezTo>
                  <a:pt x="5197360" y="1281587"/>
                  <a:pt x="5201042" y="1279657"/>
                  <a:pt x="5205313" y="1278332"/>
                </a:cubicBezTo>
                <a:cubicBezTo>
                  <a:pt x="5209584" y="1277007"/>
                  <a:pt x="5214193" y="1276343"/>
                  <a:pt x="5219142" y="1276343"/>
                </a:cubicBezTo>
                <a:close/>
                <a:moveTo>
                  <a:pt x="4752417" y="1276343"/>
                </a:moveTo>
                <a:cubicBezTo>
                  <a:pt x="4754950" y="1276343"/>
                  <a:pt x="4757498" y="1276565"/>
                  <a:pt x="4760061" y="1277007"/>
                </a:cubicBezTo>
                <a:cubicBezTo>
                  <a:pt x="4762623" y="1277448"/>
                  <a:pt x="4765039" y="1278038"/>
                  <a:pt x="4767307" y="1278774"/>
                </a:cubicBezTo>
                <a:cubicBezTo>
                  <a:pt x="4769575" y="1279510"/>
                  <a:pt x="4771592" y="1280335"/>
                  <a:pt x="4773360" y="1281248"/>
                </a:cubicBezTo>
                <a:cubicBezTo>
                  <a:pt x="4775127" y="1282161"/>
                  <a:pt x="4776291" y="1282897"/>
                  <a:pt x="4776850" y="1283458"/>
                </a:cubicBezTo>
                <a:cubicBezTo>
                  <a:pt x="4777410" y="1284017"/>
                  <a:pt x="4777778" y="1284458"/>
                  <a:pt x="4777955" y="1284783"/>
                </a:cubicBezTo>
                <a:cubicBezTo>
                  <a:pt x="4778132" y="1285107"/>
                  <a:pt x="4778279" y="1285520"/>
                  <a:pt x="4778397" y="1286020"/>
                </a:cubicBezTo>
                <a:cubicBezTo>
                  <a:pt x="4778515" y="1286521"/>
                  <a:pt x="4778603" y="1287124"/>
                  <a:pt x="4778662" y="1287831"/>
                </a:cubicBezTo>
                <a:cubicBezTo>
                  <a:pt x="4778721" y="1288539"/>
                  <a:pt x="4778750" y="1289452"/>
                  <a:pt x="4778750" y="1290570"/>
                </a:cubicBezTo>
                <a:cubicBezTo>
                  <a:pt x="4778750" y="1291631"/>
                  <a:pt x="4778706" y="1292574"/>
                  <a:pt x="4778618" y="1293399"/>
                </a:cubicBezTo>
                <a:cubicBezTo>
                  <a:pt x="4778529" y="1294223"/>
                  <a:pt x="4778397" y="1294915"/>
                  <a:pt x="4778220" y="1295476"/>
                </a:cubicBezTo>
                <a:cubicBezTo>
                  <a:pt x="4778043" y="1296035"/>
                  <a:pt x="4777793" y="1296448"/>
                  <a:pt x="4777469" y="1296713"/>
                </a:cubicBezTo>
                <a:cubicBezTo>
                  <a:pt x="4777145" y="1296978"/>
                  <a:pt x="4776777" y="1297111"/>
                  <a:pt x="4776364" y="1297111"/>
                </a:cubicBezTo>
                <a:cubicBezTo>
                  <a:pt x="4775717" y="1297111"/>
                  <a:pt x="4774700" y="1296698"/>
                  <a:pt x="4773316" y="1295873"/>
                </a:cubicBezTo>
                <a:cubicBezTo>
                  <a:pt x="4771931" y="1295048"/>
                  <a:pt x="4770238" y="1294121"/>
                  <a:pt x="4768235" y="1293089"/>
                </a:cubicBezTo>
                <a:cubicBezTo>
                  <a:pt x="4766232" y="1292058"/>
                  <a:pt x="4763860" y="1291116"/>
                  <a:pt x="4761121" y="1290262"/>
                </a:cubicBezTo>
                <a:cubicBezTo>
                  <a:pt x="4758382" y="1289408"/>
                  <a:pt x="4755304" y="1288980"/>
                  <a:pt x="4751887" y="1288980"/>
                </a:cubicBezTo>
                <a:cubicBezTo>
                  <a:pt x="4748705" y="1288980"/>
                  <a:pt x="4745937" y="1289408"/>
                  <a:pt x="4743580" y="1290262"/>
                </a:cubicBezTo>
                <a:cubicBezTo>
                  <a:pt x="4741224" y="1291116"/>
                  <a:pt x="4739280" y="1292250"/>
                  <a:pt x="4737748" y="1293663"/>
                </a:cubicBezTo>
                <a:cubicBezTo>
                  <a:pt x="4736217" y="1295077"/>
                  <a:pt x="4735068" y="1296757"/>
                  <a:pt x="4734302" y="1298701"/>
                </a:cubicBezTo>
                <a:cubicBezTo>
                  <a:pt x="4733536" y="1300645"/>
                  <a:pt x="4733153" y="1302707"/>
                  <a:pt x="4733153" y="1304886"/>
                </a:cubicBezTo>
                <a:cubicBezTo>
                  <a:pt x="4733153" y="1308068"/>
                  <a:pt x="4733890" y="1310808"/>
                  <a:pt x="4735362" y="1313104"/>
                </a:cubicBezTo>
                <a:cubicBezTo>
                  <a:pt x="4736835" y="1315402"/>
                  <a:pt x="4738794" y="1317435"/>
                  <a:pt x="4741239" y="1319202"/>
                </a:cubicBezTo>
                <a:cubicBezTo>
                  <a:pt x="4743684" y="1320969"/>
                  <a:pt x="4746467" y="1322590"/>
                  <a:pt x="4749589" y="1324062"/>
                </a:cubicBezTo>
                <a:cubicBezTo>
                  <a:pt x="4752712" y="1325534"/>
                  <a:pt x="4755893" y="1327022"/>
                  <a:pt x="4759133" y="1328524"/>
                </a:cubicBezTo>
                <a:cubicBezTo>
                  <a:pt x="4762373" y="1330027"/>
                  <a:pt x="4765554" y="1331676"/>
                  <a:pt x="4768676" y="1333473"/>
                </a:cubicBezTo>
                <a:cubicBezTo>
                  <a:pt x="4771799" y="1335269"/>
                  <a:pt x="4774582" y="1337389"/>
                  <a:pt x="4777027" y="1339834"/>
                </a:cubicBezTo>
                <a:cubicBezTo>
                  <a:pt x="4779472" y="1342279"/>
                  <a:pt x="4781445" y="1345166"/>
                  <a:pt x="4782948" y="1348495"/>
                </a:cubicBezTo>
                <a:cubicBezTo>
                  <a:pt x="4784450" y="1351823"/>
                  <a:pt x="4785201" y="1355756"/>
                  <a:pt x="4785201" y="1360277"/>
                </a:cubicBezTo>
                <a:cubicBezTo>
                  <a:pt x="4785201" y="1365637"/>
                  <a:pt x="4784214" y="1370409"/>
                  <a:pt x="4782241" y="1374592"/>
                </a:cubicBezTo>
                <a:cubicBezTo>
                  <a:pt x="4780268" y="1378774"/>
                  <a:pt x="4777528" y="1382325"/>
                  <a:pt x="4774023" y="1385240"/>
                </a:cubicBezTo>
                <a:cubicBezTo>
                  <a:pt x="4770518" y="1388156"/>
                  <a:pt x="4766394" y="1390351"/>
                  <a:pt x="4761651" y="1391823"/>
                </a:cubicBezTo>
                <a:cubicBezTo>
                  <a:pt x="4756909" y="1393296"/>
                  <a:pt x="4751798" y="1394033"/>
                  <a:pt x="4746320" y="1394033"/>
                </a:cubicBezTo>
                <a:cubicBezTo>
                  <a:pt x="4742491" y="1394033"/>
                  <a:pt x="4738941" y="1393709"/>
                  <a:pt x="4735671" y="1393061"/>
                </a:cubicBezTo>
                <a:cubicBezTo>
                  <a:pt x="4732402" y="1392413"/>
                  <a:pt x="4729486" y="1391618"/>
                  <a:pt x="4726923" y="1390675"/>
                </a:cubicBezTo>
                <a:cubicBezTo>
                  <a:pt x="4724360" y="1389732"/>
                  <a:pt x="4722211" y="1388760"/>
                  <a:pt x="4720472" y="1387759"/>
                </a:cubicBezTo>
                <a:cubicBezTo>
                  <a:pt x="4718735" y="1386757"/>
                  <a:pt x="4717527" y="1385903"/>
                  <a:pt x="4716849" y="1385195"/>
                </a:cubicBezTo>
                <a:cubicBezTo>
                  <a:pt x="4716172" y="1384489"/>
                  <a:pt x="4715671" y="1383591"/>
                  <a:pt x="4715347" y="1382501"/>
                </a:cubicBezTo>
                <a:cubicBezTo>
                  <a:pt x="4715023" y="1381411"/>
                  <a:pt x="4714861" y="1379953"/>
                  <a:pt x="4714861" y="1378126"/>
                </a:cubicBezTo>
                <a:cubicBezTo>
                  <a:pt x="4714861" y="1376831"/>
                  <a:pt x="4714920" y="1375755"/>
                  <a:pt x="4715038" y="1374902"/>
                </a:cubicBezTo>
                <a:cubicBezTo>
                  <a:pt x="4715156" y="1374047"/>
                  <a:pt x="4715333" y="1373355"/>
                  <a:pt x="4715568" y="1372825"/>
                </a:cubicBezTo>
                <a:cubicBezTo>
                  <a:pt x="4715804" y="1372295"/>
                  <a:pt x="4716098" y="1371926"/>
                  <a:pt x="4716452" y="1371720"/>
                </a:cubicBezTo>
                <a:cubicBezTo>
                  <a:pt x="4716805" y="1371514"/>
                  <a:pt x="4717218" y="1371411"/>
                  <a:pt x="4717689" y="1371411"/>
                </a:cubicBezTo>
                <a:cubicBezTo>
                  <a:pt x="4718514" y="1371411"/>
                  <a:pt x="4719677" y="1371911"/>
                  <a:pt x="4721179" y="1372913"/>
                </a:cubicBezTo>
                <a:cubicBezTo>
                  <a:pt x="4722682" y="1373914"/>
                  <a:pt x="4724611" y="1375005"/>
                  <a:pt x="4726967" y="1376182"/>
                </a:cubicBezTo>
                <a:cubicBezTo>
                  <a:pt x="4729324" y="1377360"/>
                  <a:pt x="4732166" y="1378465"/>
                  <a:pt x="4735495" y="1379497"/>
                </a:cubicBezTo>
                <a:cubicBezTo>
                  <a:pt x="4738824" y="1380527"/>
                  <a:pt x="4742667" y="1381042"/>
                  <a:pt x="4747027" y="1381042"/>
                </a:cubicBezTo>
                <a:cubicBezTo>
                  <a:pt x="4750326" y="1381042"/>
                  <a:pt x="4753345" y="1380601"/>
                  <a:pt x="4756084" y="1379717"/>
                </a:cubicBezTo>
                <a:cubicBezTo>
                  <a:pt x="4758823" y="1378833"/>
                  <a:pt x="4761180" y="1377582"/>
                  <a:pt x="4763153" y="1375961"/>
                </a:cubicBezTo>
                <a:cubicBezTo>
                  <a:pt x="4765127" y="1374342"/>
                  <a:pt x="4766644" y="1372354"/>
                  <a:pt x="4767704" y="1369997"/>
                </a:cubicBezTo>
                <a:cubicBezTo>
                  <a:pt x="4768765" y="1367641"/>
                  <a:pt x="4769295" y="1364960"/>
                  <a:pt x="4769295" y="1361956"/>
                </a:cubicBezTo>
                <a:cubicBezTo>
                  <a:pt x="4769295" y="1358715"/>
                  <a:pt x="4768559" y="1355961"/>
                  <a:pt x="4767086" y="1353664"/>
                </a:cubicBezTo>
                <a:cubicBezTo>
                  <a:pt x="4765613" y="1351366"/>
                  <a:pt x="4763669" y="1349348"/>
                  <a:pt x="4761254" y="1347611"/>
                </a:cubicBezTo>
                <a:cubicBezTo>
                  <a:pt x="4758839" y="1345873"/>
                  <a:pt x="4756084" y="1344282"/>
                  <a:pt x="4752991" y="1342839"/>
                </a:cubicBezTo>
                <a:cubicBezTo>
                  <a:pt x="4749898" y="1341396"/>
                  <a:pt x="4746732" y="1339923"/>
                  <a:pt x="4743492" y="1338420"/>
                </a:cubicBezTo>
                <a:cubicBezTo>
                  <a:pt x="4740252" y="1336918"/>
                  <a:pt x="4737100" y="1335253"/>
                  <a:pt x="4734037" y="1333429"/>
                </a:cubicBezTo>
                <a:cubicBezTo>
                  <a:pt x="4730973" y="1331602"/>
                  <a:pt x="4728234" y="1329452"/>
                  <a:pt x="4725819" y="1326978"/>
                </a:cubicBezTo>
                <a:cubicBezTo>
                  <a:pt x="4723404" y="1324504"/>
                  <a:pt x="4721444" y="1321602"/>
                  <a:pt x="4719942" y="1318274"/>
                </a:cubicBezTo>
                <a:cubicBezTo>
                  <a:pt x="4718440" y="1314945"/>
                  <a:pt x="4717689" y="1310954"/>
                  <a:pt x="4717689" y="1306300"/>
                </a:cubicBezTo>
                <a:cubicBezTo>
                  <a:pt x="4717689" y="1301528"/>
                  <a:pt x="4718558" y="1297271"/>
                  <a:pt x="4720296" y="1293531"/>
                </a:cubicBezTo>
                <a:cubicBezTo>
                  <a:pt x="4722034" y="1289790"/>
                  <a:pt x="4724449" y="1286653"/>
                  <a:pt x="4727542" y="1284120"/>
                </a:cubicBezTo>
                <a:cubicBezTo>
                  <a:pt x="4730635" y="1281587"/>
                  <a:pt x="4734317" y="1279657"/>
                  <a:pt x="4738588" y="1278332"/>
                </a:cubicBezTo>
                <a:cubicBezTo>
                  <a:pt x="4742859" y="1277007"/>
                  <a:pt x="4747468" y="1276343"/>
                  <a:pt x="4752417" y="1276343"/>
                </a:cubicBezTo>
                <a:close/>
                <a:moveTo>
                  <a:pt x="4276167" y="1276343"/>
                </a:moveTo>
                <a:cubicBezTo>
                  <a:pt x="4278700" y="1276343"/>
                  <a:pt x="4281248" y="1276565"/>
                  <a:pt x="4283811" y="1277007"/>
                </a:cubicBezTo>
                <a:cubicBezTo>
                  <a:pt x="4286374" y="1277448"/>
                  <a:pt x="4288789" y="1278038"/>
                  <a:pt x="4291057" y="1278774"/>
                </a:cubicBezTo>
                <a:cubicBezTo>
                  <a:pt x="4293325" y="1279510"/>
                  <a:pt x="4295343" y="1280335"/>
                  <a:pt x="4297110" y="1281248"/>
                </a:cubicBezTo>
                <a:cubicBezTo>
                  <a:pt x="4298877" y="1282161"/>
                  <a:pt x="4300041" y="1282897"/>
                  <a:pt x="4300601" y="1283458"/>
                </a:cubicBezTo>
                <a:cubicBezTo>
                  <a:pt x="4301160" y="1284017"/>
                  <a:pt x="4301528" y="1284458"/>
                  <a:pt x="4301705" y="1284783"/>
                </a:cubicBezTo>
                <a:cubicBezTo>
                  <a:pt x="4301882" y="1285107"/>
                  <a:pt x="4302029" y="1285520"/>
                  <a:pt x="4302147" y="1286020"/>
                </a:cubicBezTo>
                <a:cubicBezTo>
                  <a:pt x="4302265" y="1286521"/>
                  <a:pt x="4302353" y="1287124"/>
                  <a:pt x="4302412" y="1287831"/>
                </a:cubicBezTo>
                <a:cubicBezTo>
                  <a:pt x="4302471" y="1288539"/>
                  <a:pt x="4302500" y="1289452"/>
                  <a:pt x="4302500" y="1290570"/>
                </a:cubicBezTo>
                <a:cubicBezTo>
                  <a:pt x="4302500" y="1291631"/>
                  <a:pt x="4302456" y="1292574"/>
                  <a:pt x="4302368" y="1293399"/>
                </a:cubicBezTo>
                <a:cubicBezTo>
                  <a:pt x="4302280" y="1294223"/>
                  <a:pt x="4302147" y="1294915"/>
                  <a:pt x="4301970" y="1295476"/>
                </a:cubicBezTo>
                <a:cubicBezTo>
                  <a:pt x="4301794" y="1296035"/>
                  <a:pt x="4301543" y="1296448"/>
                  <a:pt x="4301219" y="1296713"/>
                </a:cubicBezTo>
                <a:cubicBezTo>
                  <a:pt x="4300895" y="1296978"/>
                  <a:pt x="4300527" y="1297111"/>
                  <a:pt x="4300115" y="1297111"/>
                </a:cubicBezTo>
                <a:cubicBezTo>
                  <a:pt x="4299467" y="1297111"/>
                  <a:pt x="4298450" y="1296698"/>
                  <a:pt x="4297066" y="1295873"/>
                </a:cubicBezTo>
                <a:cubicBezTo>
                  <a:pt x="4295681" y="1295048"/>
                  <a:pt x="4293988" y="1294121"/>
                  <a:pt x="4291985" y="1293089"/>
                </a:cubicBezTo>
                <a:cubicBezTo>
                  <a:pt x="4289982" y="1292058"/>
                  <a:pt x="4287611" y="1291116"/>
                  <a:pt x="4284871" y="1290262"/>
                </a:cubicBezTo>
                <a:cubicBezTo>
                  <a:pt x="4282132" y="1289408"/>
                  <a:pt x="4279054" y="1288980"/>
                  <a:pt x="4275637" y="1288980"/>
                </a:cubicBezTo>
                <a:cubicBezTo>
                  <a:pt x="4272456" y="1288980"/>
                  <a:pt x="4269687" y="1289408"/>
                  <a:pt x="4267331" y="1290262"/>
                </a:cubicBezTo>
                <a:cubicBezTo>
                  <a:pt x="4264974" y="1291116"/>
                  <a:pt x="4263030" y="1292250"/>
                  <a:pt x="4261498" y="1293663"/>
                </a:cubicBezTo>
                <a:cubicBezTo>
                  <a:pt x="4259966" y="1295077"/>
                  <a:pt x="4258818" y="1296757"/>
                  <a:pt x="4258052" y="1298701"/>
                </a:cubicBezTo>
                <a:cubicBezTo>
                  <a:pt x="4257286" y="1300645"/>
                  <a:pt x="4256903" y="1302707"/>
                  <a:pt x="4256903" y="1304886"/>
                </a:cubicBezTo>
                <a:cubicBezTo>
                  <a:pt x="4256903" y="1308068"/>
                  <a:pt x="4257640" y="1310808"/>
                  <a:pt x="4259112" y="1313104"/>
                </a:cubicBezTo>
                <a:cubicBezTo>
                  <a:pt x="4260585" y="1315402"/>
                  <a:pt x="4262544" y="1317435"/>
                  <a:pt x="4264989" y="1319202"/>
                </a:cubicBezTo>
                <a:cubicBezTo>
                  <a:pt x="4267433" y="1320969"/>
                  <a:pt x="4270217" y="1322590"/>
                  <a:pt x="4273339" y="1324062"/>
                </a:cubicBezTo>
                <a:cubicBezTo>
                  <a:pt x="4276462" y="1325534"/>
                  <a:pt x="4279643" y="1327022"/>
                  <a:pt x="4282883" y="1328524"/>
                </a:cubicBezTo>
                <a:cubicBezTo>
                  <a:pt x="4286123" y="1330027"/>
                  <a:pt x="4289304" y="1331676"/>
                  <a:pt x="4292427" y="1333473"/>
                </a:cubicBezTo>
                <a:cubicBezTo>
                  <a:pt x="4295549" y="1335269"/>
                  <a:pt x="4298332" y="1337389"/>
                  <a:pt x="4300777" y="1339834"/>
                </a:cubicBezTo>
                <a:cubicBezTo>
                  <a:pt x="4303222" y="1342279"/>
                  <a:pt x="4305196" y="1345166"/>
                  <a:pt x="4306698" y="1348495"/>
                </a:cubicBezTo>
                <a:cubicBezTo>
                  <a:pt x="4308200" y="1351823"/>
                  <a:pt x="4308951" y="1355756"/>
                  <a:pt x="4308951" y="1360277"/>
                </a:cubicBezTo>
                <a:cubicBezTo>
                  <a:pt x="4308951" y="1365637"/>
                  <a:pt x="4307964" y="1370409"/>
                  <a:pt x="4305991" y="1374592"/>
                </a:cubicBezTo>
                <a:cubicBezTo>
                  <a:pt x="4304018" y="1378774"/>
                  <a:pt x="4301278" y="1382325"/>
                  <a:pt x="4297773" y="1385240"/>
                </a:cubicBezTo>
                <a:cubicBezTo>
                  <a:pt x="4294268" y="1388156"/>
                  <a:pt x="4290144" y="1390351"/>
                  <a:pt x="4285402" y="1391823"/>
                </a:cubicBezTo>
                <a:cubicBezTo>
                  <a:pt x="4280659" y="1393296"/>
                  <a:pt x="4275549" y="1394033"/>
                  <a:pt x="4270070" y="1394033"/>
                </a:cubicBezTo>
                <a:cubicBezTo>
                  <a:pt x="4266240" y="1394033"/>
                  <a:pt x="4262691" y="1393709"/>
                  <a:pt x="4259422" y="1393061"/>
                </a:cubicBezTo>
                <a:cubicBezTo>
                  <a:pt x="4256152" y="1392413"/>
                  <a:pt x="4253236" y="1391618"/>
                  <a:pt x="4250673" y="1390675"/>
                </a:cubicBezTo>
                <a:cubicBezTo>
                  <a:pt x="4248111" y="1389732"/>
                  <a:pt x="4245961" y="1388760"/>
                  <a:pt x="4244223" y="1387759"/>
                </a:cubicBezTo>
                <a:cubicBezTo>
                  <a:pt x="4242485" y="1386757"/>
                  <a:pt x="4241277" y="1385903"/>
                  <a:pt x="4240600" y="1385195"/>
                </a:cubicBezTo>
                <a:cubicBezTo>
                  <a:pt x="4239922" y="1384489"/>
                  <a:pt x="4239421" y="1383591"/>
                  <a:pt x="4239097" y="1382501"/>
                </a:cubicBezTo>
                <a:cubicBezTo>
                  <a:pt x="4238773" y="1381411"/>
                  <a:pt x="4238611" y="1379953"/>
                  <a:pt x="4238611" y="1378126"/>
                </a:cubicBezTo>
                <a:cubicBezTo>
                  <a:pt x="4238611" y="1376831"/>
                  <a:pt x="4238670" y="1375755"/>
                  <a:pt x="4238788" y="1374902"/>
                </a:cubicBezTo>
                <a:cubicBezTo>
                  <a:pt x="4238906" y="1374047"/>
                  <a:pt x="4239083" y="1373355"/>
                  <a:pt x="4239318" y="1372825"/>
                </a:cubicBezTo>
                <a:cubicBezTo>
                  <a:pt x="4239554" y="1372295"/>
                  <a:pt x="4239848" y="1371926"/>
                  <a:pt x="4240202" y="1371720"/>
                </a:cubicBezTo>
                <a:cubicBezTo>
                  <a:pt x="4240555" y="1371514"/>
                  <a:pt x="4240968" y="1371411"/>
                  <a:pt x="4241439" y="1371411"/>
                </a:cubicBezTo>
                <a:cubicBezTo>
                  <a:pt x="4242264" y="1371411"/>
                  <a:pt x="4243427" y="1371911"/>
                  <a:pt x="4244930" y="1372913"/>
                </a:cubicBezTo>
                <a:cubicBezTo>
                  <a:pt x="4246432" y="1373914"/>
                  <a:pt x="4248361" y="1375005"/>
                  <a:pt x="4250718" y="1376182"/>
                </a:cubicBezTo>
                <a:cubicBezTo>
                  <a:pt x="4253074" y="1377360"/>
                  <a:pt x="4255916" y="1378465"/>
                  <a:pt x="4259245" y="1379497"/>
                </a:cubicBezTo>
                <a:cubicBezTo>
                  <a:pt x="4262573" y="1380527"/>
                  <a:pt x="4266417" y="1381042"/>
                  <a:pt x="4270777" y="1381042"/>
                </a:cubicBezTo>
                <a:cubicBezTo>
                  <a:pt x="4274076" y="1381042"/>
                  <a:pt x="4277095" y="1380601"/>
                  <a:pt x="4279834" y="1379717"/>
                </a:cubicBezTo>
                <a:cubicBezTo>
                  <a:pt x="4282574" y="1378833"/>
                  <a:pt x="4284930" y="1377582"/>
                  <a:pt x="4286904" y="1375961"/>
                </a:cubicBezTo>
                <a:cubicBezTo>
                  <a:pt x="4288877" y="1374342"/>
                  <a:pt x="4290394" y="1372354"/>
                  <a:pt x="4291455" y="1369997"/>
                </a:cubicBezTo>
                <a:cubicBezTo>
                  <a:pt x="4292515" y="1367641"/>
                  <a:pt x="4293045" y="1364960"/>
                  <a:pt x="4293045" y="1361956"/>
                </a:cubicBezTo>
                <a:cubicBezTo>
                  <a:pt x="4293045" y="1358715"/>
                  <a:pt x="4292309" y="1355961"/>
                  <a:pt x="4290836" y="1353664"/>
                </a:cubicBezTo>
                <a:cubicBezTo>
                  <a:pt x="4289363" y="1351366"/>
                  <a:pt x="4287419" y="1349348"/>
                  <a:pt x="4285004" y="1347611"/>
                </a:cubicBezTo>
                <a:cubicBezTo>
                  <a:pt x="4282589" y="1345873"/>
                  <a:pt x="4279834" y="1344282"/>
                  <a:pt x="4276742" y="1342839"/>
                </a:cubicBezTo>
                <a:cubicBezTo>
                  <a:pt x="4273649" y="1341396"/>
                  <a:pt x="4270482" y="1339923"/>
                  <a:pt x="4267242" y="1338420"/>
                </a:cubicBezTo>
                <a:cubicBezTo>
                  <a:pt x="4264002" y="1336918"/>
                  <a:pt x="4260850" y="1335253"/>
                  <a:pt x="4257787" y="1333429"/>
                </a:cubicBezTo>
                <a:cubicBezTo>
                  <a:pt x="4254723" y="1331602"/>
                  <a:pt x="4251984" y="1329452"/>
                  <a:pt x="4249569" y="1326978"/>
                </a:cubicBezTo>
                <a:cubicBezTo>
                  <a:pt x="4247154" y="1324504"/>
                  <a:pt x="4245195" y="1321602"/>
                  <a:pt x="4243692" y="1318274"/>
                </a:cubicBezTo>
                <a:cubicBezTo>
                  <a:pt x="4242190" y="1314945"/>
                  <a:pt x="4241439" y="1310954"/>
                  <a:pt x="4241439" y="1306300"/>
                </a:cubicBezTo>
                <a:cubicBezTo>
                  <a:pt x="4241439" y="1301528"/>
                  <a:pt x="4242308" y="1297271"/>
                  <a:pt x="4244046" y="1293531"/>
                </a:cubicBezTo>
                <a:cubicBezTo>
                  <a:pt x="4245784" y="1289790"/>
                  <a:pt x="4248199" y="1286653"/>
                  <a:pt x="4251292" y="1284120"/>
                </a:cubicBezTo>
                <a:cubicBezTo>
                  <a:pt x="4254385" y="1281587"/>
                  <a:pt x="4258067" y="1279657"/>
                  <a:pt x="4262338" y="1278332"/>
                </a:cubicBezTo>
                <a:cubicBezTo>
                  <a:pt x="4266609" y="1277007"/>
                  <a:pt x="4271219" y="1276343"/>
                  <a:pt x="4276167" y="1276343"/>
                </a:cubicBezTo>
                <a:close/>
                <a:moveTo>
                  <a:pt x="3809442" y="1276343"/>
                </a:moveTo>
                <a:cubicBezTo>
                  <a:pt x="3811975" y="1276343"/>
                  <a:pt x="3814523" y="1276565"/>
                  <a:pt x="3817086" y="1277007"/>
                </a:cubicBezTo>
                <a:cubicBezTo>
                  <a:pt x="3819649" y="1277448"/>
                  <a:pt x="3822064" y="1278038"/>
                  <a:pt x="3824332" y="1278774"/>
                </a:cubicBezTo>
                <a:cubicBezTo>
                  <a:pt x="3826600" y="1279510"/>
                  <a:pt x="3828618" y="1280335"/>
                  <a:pt x="3830385" y="1281248"/>
                </a:cubicBezTo>
                <a:cubicBezTo>
                  <a:pt x="3832152" y="1282161"/>
                  <a:pt x="3833316" y="1282897"/>
                  <a:pt x="3833876" y="1283458"/>
                </a:cubicBezTo>
                <a:cubicBezTo>
                  <a:pt x="3834435" y="1284017"/>
                  <a:pt x="3834803" y="1284458"/>
                  <a:pt x="3834980" y="1284783"/>
                </a:cubicBezTo>
                <a:cubicBezTo>
                  <a:pt x="3835157" y="1285107"/>
                  <a:pt x="3835304" y="1285520"/>
                  <a:pt x="3835422" y="1286020"/>
                </a:cubicBezTo>
                <a:cubicBezTo>
                  <a:pt x="3835540" y="1286521"/>
                  <a:pt x="3835628" y="1287124"/>
                  <a:pt x="3835687" y="1287831"/>
                </a:cubicBezTo>
                <a:cubicBezTo>
                  <a:pt x="3835746" y="1288539"/>
                  <a:pt x="3835775" y="1289452"/>
                  <a:pt x="3835775" y="1290570"/>
                </a:cubicBezTo>
                <a:cubicBezTo>
                  <a:pt x="3835775" y="1291631"/>
                  <a:pt x="3835731" y="1292574"/>
                  <a:pt x="3835643" y="1293399"/>
                </a:cubicBezTo>
                <a:cubicBezTo>
                  <a:pt x="3835555" y="1294223"/>
                  <a:pt x="3835422" y="1294915"/>
                  <a:pt x="3835245" y="1295476"/>
                </a:cubicBezTo>
                <a:cubicBezTo>
                  <a:pt x="3835069" y="1296035"/>
                  <a:pt x="3834818" y="1296448"/>
                  <a:pt x="3834494" y="1296713"/>
                </a:cubicBezTo>
                <a:cubicBezTo>
                  <a:pt x="3834170" y="1296978"/>
                  <a:pt x="3833802" y="1297111"/>
                  <a:pt x="3833390" y="1297111"/>
                </a:cubicBezTo>
                <a:cubicBezTo>
                  <a:pt x="3832742" y="1297111"/>
                  <a:pt x="3831725" y="1296698"/>
                  <a:pt x="3830341" y="1295873"/>
                </a:cubicBezTo>
                <a:cubicBezTo>
                  <a:pt x="3828956" y="1295048"/>
                  <a:pt x="3827263" y="1294121"/>
                  <a:pt x="3825260" y="1293089"/>
                </a:cubicBezTo>
                <a:cubicBezTo>
                  <a:pt x="3823257" y="1292058"/>
                  <a:pt x="3820886" y="1291116"/>
                  <a:pt x="3818146" y="1290262"/>
                </a:cubicBezTo>
                <a:cubicBezTo>
                  <a:pt x="3815407" y="1289408"/>
                  <a:pt x="3812329" y="1288980"/>
                  <a:pt x="3808912" y="1288980"/>
                </a:cubicBezTo>
                <a:cubicBezTo>
                  <a:pt x="3805731" y="1288980"/>
                  <a:pt x="3802962" y="1289408"/>
                  <a:pt x="3800606" y="1290262"/>
                </a:cubicBezTo>
                <a:cubicBezTo>
                  <a:pt x="3798249" y="1291116"/>
                  <a:pt x="3796305" y="1292250"/>
                  <a:pt x="3794773" y="1293663"/>
                </a:cubicBezTo>
                <a:cubicBezTo>
                  <a:pt x="3793241" y="1295077"/>
                  <a:pt x="3792093" y="1296757"/>
                  <a:pt x="3791327" y="1298701"/>
                </a:cubicBezTo>
                <a:cubicBezTo>
                  <a:pt x="3790561" y="1300645"/>
                  <a:pt x="3790178" y="1302707"/>
                  <a:pt x="3790178" y="1304886"/>
                </a:cubicBezTo>
                <a:cubicBezTo>
                  <a:pt x="3790178" y="1308068"/>
                  <a:pt x="3790915" y="1310808"/>
                  <a:pt x="3792387" y="1313104"/>
                </a:cubicBezTo>
                <a:cubicBezTo>
                  <a:pt x="3793860" y="1315402"/>
                  <a:pt x="3795819" y="1317435"/>
                  <a:pt x="3798264" y="1319202"/>
                </a:cubicBezTo>
                <a:cubicBezTo>
                  <a:pt x="3800708" y="1320969"/>
                  <a:pt x="3803492" y="1322590"/>
                  <a:pt x="3806614" y="1324062"/>
                </a:cubicBezTo>
                <a:cubicBezTo>
                  <a:pt x="3809737" y="1325534"/>
                  <a:pt x="3812918" y="1327022"/>
                  <a:pt x="3816158" y="1328524"/>
                </a:cubicBezTo>
                <a:cubicBezTo>
                  <a:pt x="3819398" y="1330027"/>
                  <a:pt x="3822579" y="1331676"/>
                  <a:pt x="3825702" y="1333473"/>
                </a:cubicBezTo>
                <a:cubicBezTo>
                  <a:pt x="3828824" y="1335269"/>
                  <a:pt x="3831607" y="1337389"/>
                  <a:pt x="3834052" y="1339834"/>
                </a:cubicBezTo>
                <a:cubicBezTo>
                  <a:pt x="3836497" y="1342279"/>
                  <a:pt x="3838471" y="1345166"/>
                  <a:pt x="3839973" y="1348495"/>
                </a:cubicBezTo>
                <a:cubicBezTo>
                  <a:pt x="3841475" y="1351823"/>
                  <a:pt x="3842226" y="1355756"/>
                  <a:pt x="3842226" y="1360277"/>
                </a:cubicBezTo>
                <a:cubicBezTo>
                  <a:pt x="3842226" y="1365637"/>
                  <a:pt x="3841239" y="1370409"/>
                  <a:pt x="3839266" y="1374592"/>
                </a:cubicBezTo>
                <a:cubicBezTo>
                  <a:pt x="3837293" y="1378774"/>
                  <a:pt x="3834553" y="1382325"/>
                  <a:pt x="3831048" y="1385240"/>
                </a:cubicBezTo>
                <a:cubicBezTo>
                  <a:pt x="3827543" y="1388156"/>
                  <a:pt x="3823419" y="1390351"/>
                  <a:pt x="3818677" y="1391823"/>
                </a:cubicBezTo>
                <a:cubicBezTo>
                  <a:pt x="3813934" y="1393296"/>
                  <a:pt x="3808824" y="1394033"/>
                  <a:pt x="3803345" y="1394033"/>
                </a:cubicBezTo>
                <a:cubicBezTo>
                  <a:pt x="3799515" y="1394033"/>
                  <a:pt x="3795966" y="1393709"/>
                  <a:pt x="3792697" y="1393061"/>
                </a:cubicBezTo>
                <a:cubicBezTo>
                  <a:pt x="3789427" y="1392413"/>
                  <a:pt x="3786511" y="1391618"/>
                  <a:pt x="3783948" y="1390675"/>
                </a:cubicBezTo>
                <a:cubicBezTo>
                  <a:pt x="3781386" y="1389732"/>
                  <a:pt x="3779236" y="1388760"/>
                  <a:pt x="3777498" y="1387759"/>
                </a:cubicBezTo>
                <a:cubicBezTo>
                  <a:pt x="3775760" y="1386757"/>
                  <a:pt x="3774552" y="1385903"/>
                  <a:pt x="3773875" y="1385195"/>
                </a:cubicBezTo>
                <a:cubicBezTo>
                  <a:pt x="3773197" y="1384489"/>
                  <a:pt x="3772696" y="1383591"/>
                  <a:pt x="3772372" y="1382501"/>
                </a:cubicBezTo>
                <a:cubicBezTo>
                  <a:pt x="3772048" y="1381411"/>
                  <a:pt x="3771886" y="1379953"/>
                  <a:pt x="3771886" y="1378126"/>
                </a:cubicBezTo>
                <a:cubicBezTo>
                  <a:pt x="3771886" y="1376831"/>
                  <a:pt x="3771945" y="1375755"/>
                  <a:pt x="3772063" y="1374902"/>
                </a:cubicBezTo>
                <a:cubicBezTo>
                  <a:pt x="3772181" y="1374047"/>
                  <a:pt x="3772358" y="1373355"/>
                  <a:pt x="3772593" y="1372825"/>
                </a:cubicBezTo>
                <a:cubicBezTo>
                  <a:pt x="3772829" y="1372295"/>
                  <a:pt x="3773123" y="1371926"/>
                  <a:pt x="3773477" y="1371720"/>
                </a:cubicBezTo>
                <a:cubicBezTo>
                  <a:pt x="3773830" y="1371514"/>
                  <a:pt x="3774243" y="1371411"/>
                  <a:pt x="3774714" y="1371411"/>
                </a:cubicBezTo>
                <a:cubicBezTo>
                  <a:pt x="3775539" y="1371411"/>
                  <a:pt x="3776702" y="1371911"/>
                  <a:pt x="3778205" y="1372913"/>
                </a:cubicBezTo>
                <a:cubicBezTo>
                  <a:pt x="3779707" y="1373914"/>
                  <a:pt x="3781636" y="1375005"/>
                  <a:pt x="3783993" y="1376182"/>
                </a:cubicBezTo>
                <a:cubicBezTo>
                  <a:pt x="3786349" y="1377360"/>
                  <a:pt x="3789191" y="1378465"/>
                  <a:pt x="3792520" y="1379497"/>
                </a:cubicBezTo>
                <a:cubicBezTo>
                  <a:pt x="3795848" y="1380527"/>
                  <a:pt x="3799692" y="1381042"/>
                  <a:pt x="3804052" y="1381042"/>
                </a:cubicBezTo>
                <a:cubicBezTo>
                  <a:pt x="3807351" y="1381042"/>
                  <a:pt x="3810370" y="1380601"/>
                  <a:pt x="3813109" y="1379717"/>
                </a:cubicBezTo>
                <a:cubicBezTo>
                  <a:pt x="3815849" y="1378833"/>
                  <a:pt x="3818205" y="1377582"/>
                  <a:pt x="3820179" y="1375961"/>
                </a:cubicBezTo>
                <a:cubicBezTo>
                  <a:pt x="3822152" y="1374342"/>
                  <a:pt x="3823669" y="1372354"/>
                  <a:pt x="3824730" y="1369997"/>
                </a:cubicBezTo>
                <a:cubicBezTo>
                  <a:pt x="3825790" y="1367641"/>
                  <a:pt x="3826320" y="1364960"/>
                  <a:pt x="3826320" y="1361956"/>
                </a:cubicBezTo>
                <a:cubicBezTo>
                  <a:pt x="3826320" y="1358715"/>
                  <a:pt x="3825584" y="1355961"/>
                  <a:pt x="3824111" y="1353664"/>
                </a:cubicBezTo>
                <a:cubicBezTo>
                  <a:pt x="3822638" y="1351366"/>
                  <a:pt x="3820694" y="1349348"/>
                  <a:pt x="3818279" y="1347611"/>
                </a:cubicBezTo>
                <a:cubicBezTo>
                  <a:pt x="3815864" y="1345873"/>
                  <a:pt x="3813109" y="1344282"/>
                  <a:pt x="3810017" y="1342839"/>
                </a:cubicBezTo>
                <a:cubicBezTo>
                  <a:pt x="3806924" y="1341396"/>
                  <a:pt x="3803757" y="1339923"/>
                  <a:pt x="3800517" y="1338420"/>
                </a:cubicBezTo>
                <a:cubicBezTo>
                  <a:pt x="3797277" y="1336918"/>
                  <a:pt x="3794125" y="1335253"/>
                  <a:pt x="3791062" y="1333429"/>
                </a:cubicBezTo>
                <a:cubicBezTo>
                  <a:pt x="3787998" y="1331602"/>
                  <a:pt x="3785259" y="1329452"/>
                  <a:pt x="3782844" y="1326978"/>
                </a:cubicBezTo>
                <a:cubicBezTo>
                  <a:pt x="3780429" y="1324504"/>
                  <a:pt x="3778470" y="1321602"/>
                  <a:pt x="3776967" y="1318274"/>
                </a:cubicBezTo>
                <a:cubicBezTo>
                  <a:pt x="3775465" y="1314945"/>
                  <a:pt x="3774714" y="1310954"/>
                  <a:pt x="3774714" y="1306300"/>
                </a:cubicBezTo>
                <a:cubicBezTo>
                  <a:pt x="3774714" y="1301528"/>
                  <a:pt x="3775583" y="1297271"/>
                  <a:pt x="3777321" y="1293531"/>
                </a:cubicBezTo>
                <a:cubicBezTo>
                  <a:pt x="3779059" y="1289790"/>
                  <a:pt x="3781474" y="1286653"/>
                  <a:pt x="3784567" y="1284120"/>
                </a:cubicBezTo>
                <a:cubicBezTo>
                  <a:pt x="3787660" y="1281587"/>
                  <a:pt x="3791342" y="1279657"/>
                  <a:pt x="3795613" y="1278332"/>
                </a:cubicBezTo>
                <a:cubicBezTo>
                  <a:pt x="3799884" y="1277007"/>
                  <a:pt x="3804494" y="1276343"/>
                  <a:pt x="3809442" y="1276343"/>
                </a:cubicBezTo>
                <a:close/>
                <a:moveTo>
                  <a:pt x="3333249" y="1276343"/>
                </a:moveTo>
                <a:cubicBezTo>
                  <a:pt x="3335781" y="1276343"/>
                  <a:pt x="3338330" y="1276565"/>
                  <a:pt x="3340892" y="1277007"/>
                </a:cubicBezTo>
                <a:cubicBezTo>
                  <a:pt x="3343455" y="1277448"/>
                  <a:pt x="3345870" y="1278038"/>
                  <a:pt x="3348137" y="1278774"/>
                </a:cubicBezTo>
                <a:cubicBezTo>
                  <a:pt x="3350406" y="1279510"/>
                  <a:pt x="3352423" y="1280335"/>
                  <a:pt x="3354190" y="1281248"/>
                </a:cubicBezTo>
                <a:cubicBezTo>
                  <a:pt x="3355958" y="1282161"/>
                  <a:pt x="3357121" y="1282897"/>
                  <a:pt x="3357681" y="1283458"/>
                </a:cubicBezTo>
                <a:cubicBezTo>
                  <a:pt x="3358240" y="1284017"/>
                  <a:pt x="3358609" y="1284458"/>
                  <a:pt x="3358785" y="1284783"/>
                </a:cubicBezTo>
                <a:cubicBezTo>
                  <a:pt x="3358962" y="1285107"/>
                  <a:pt x="3359109" y="1285520"/>
                  <a:pt x="3359227" y="1286020"/>
                </a:cubicBezTo>
                <a:cubicBezTo>
                  <a:pt x="3359345" y="1286521"/>
                  <a:pt x="3359433" y="1287124"/>
                  <a:pt x="3359492" y="1287831"/>
                </a:cubicBezTo>
                <a:cubicBezTo>
                  <a:pt x="3359551" y="1288539"/>
                  <a:pt x="3359581" y="1289452"/>
                  <a:pt x="3359581" y="1290570"/>
                </a:cubicBezTo>
                <a:cubicBezTo>
                  <a:pt x="3359581" y="1291631"/>
                  <a:pt x="3359537" y="1292574"/>
                  <a:pt x="3359449" y="1293399"/>
                </a:cubicBezTo>
                <a:cubicBezTo>
                  <a:pt x="3359360" y="1294223"/>
                  <a:pt x="3359227" y="1294915"/>
                  <a:pt x="3359050" y="1295476"/>
                </a:cubicBezTo>
                <a:cubicBezTo>
                  <a:pt x="3358873" y="1296035"/>
                  <a:pt x="3358624" y="1296448"/>
                  <a:pt x="3358300" y="1296713"/>
                </a:cubicBezTo>
                <a:cubicBezTo>
                  <a:pt x="3357975" y="1296978"/>
                  <a:pt x="3357607" y="1297111"/>
                  <a:pt x="3357195" y="1297111"/>
                </a:cubicBezTo>
                <a:cubicBezTo>
                  <a:pt x="3356547" y="1297111"/>
                  <a:pt x="3355531" y="1296698"/>
                  <a:pt x="3354146" y="1295873"/>
                </a:cubicBezTo>
                <a:cubicBezTo>
                  <a:pt x="3352762" y="1295048"/>
                  <a:pt x="3351068" y="1294121"/>
                  <a:pt x="3349065" y="1293089"/>
                </a:cubicBezTo>
                <a:cubicBezTo>
                  <a:pt x="3347062" y="1292058"/>
                  <a:pt x="3344692" y="1291116"/>
                  <a:pt x="3341953" y="1290262"/>
                </a:cubicBezTo>
                <a:cubicBezTo>
                  <a:pt x="3339213" y="1289408"/>
                  <a:pt x="3336135" y="1288980"/>
                  <a:pt x="3332718" y="1288980"/>
                </a:cubicBezTo>
                <a:cubicBezTo>
                  <a:pt x="3329537" y="1288980"/>
                  <a:pt x="3326768" y="1289408"/>
                  <a:pt x="3324412" y="1290262"/>
                </a:cubicBezTo>
                <a:cubicBezTo>
                  <a:pt x="3322055" y="1291116"/>
                  <a:pt x="3320112" y="1292250"/>
                  <a:pt x="3318579" y="1293663"/>
                </a:cubicBezTo>
                <a:cubicBezTo>
                  <a:pt x="3317047" y="1295077"/>
                  <a:pt x="3315900" y="1296757"/>
                  <a:pt x="3315133" y="1298701"/>
                </a:cubicBezTo>
                <a:cubicBezTo>
                  <a:pt x="3314368" y="1300645"/>
                  <a:pt x="3313984" y="1302707"/>
                  <a:pt x="3313984" y="1304886"/>
                </a:cubicBezTo>
                <a:cubicBezTo>
                  <a:pt x="3313984" y="1308068"/>
                  <a:pt x="3314722" y="1310808"/>
                  <a:pt x="3316195" y="1313104"/>
                </a:cubicBezTo>
                <a:cubicBezTo>
                  <a:pt x="3317667" y="1315402"/>
                  <a:pt x="3319625" y="1317435"/>
                  <a:pt x="3322070" y="1319202"/>
                </a:cubicBezTo>
                <a:cubicBezTo>
                  <a:pt x="3324515" y="1320969"/>
                  <a:pt x="3327298" y="1322590"/>
                  <a:pt x="3330421" y="1324062"/>
                </a:cubicBezTo>
                <a:cubicBezTo>
                  <a:pt x="3333544" y="1325534"/>
                  <a:pt x="3336724" y="1327022"/>
                  <a:pt x="3339965" y="1328524"/>
                </a:cubicBezTo>
                <a:cubicBezTo>
                  <a:pt x="3343204" y="1330027"/>
                  <a:pt x="3346385" y="1331676"/>
                  <a:pt x="3349508" y="1333473"/>
                </a:cubicBezTo>
                <a:cubicBezTo>
                  <a:pt x="3352628" y="1335269"/>
                  <a:pt x="3355413" y="1337389"/>
                  <a:pt x="3357857" y="1339834"/>
                </a:cubicBezTo>
                <a:cubicBezTo>
                  <a:pt x="3360303" y="1342279"/>
                  <a:pt x="3362276" y="1345166"/>
                  <a:pt x="3363778" y="1348495"/>
                </a:cubicBezTo>
                <a:cubicBezTo>
                  <a:pt x="3365280" y="1351823"/>
                  <a:pt x="3366031" y="1355756"/>
                  <a:pt x="3366031" y="1360277"/>
                </a:cubicBezTo>
                <a:cubicBezTo>
                  <a:pt x="3366031" y="1365637"/>
                  <a:pt x="3365045" y="1370409"/>
                  <a:pt x="3363072" y="1374592"/>
                </a:cubicBezTo>
                <a:cubicBezTo>
                  <a:pt x="3361098" y="1378774"/>
                  <a:pt x="3358358" y="1382325"/>
                  <a:pt x="3354853" y="1385240"/>
                </a:cubicBezTo>
                <a:cubicBezTo>
                  <a:pt x="3351347" y="1388156"/>
                  <a:pt x="3347225" y="1390351"/>
                  <a:pt x="3342483" y="1391823"/>
                </a:cubicBezTo>
                <a:cubicBezTo>
                  <a:pt x="3337740" y="1393296"/>
                  <a:pt x="3332630" y="1394033"/>
                  <a:pt x="3327151" y="1394033"/>
                </a:cubicBezTo>
                <a:cubicBezTo>
                  <a:pt x="3323322" y="1394033"/>
                  <a:pt x="3319773" y="1393709"/>
                  <a:pt x="3316503" y="1393061"/>
                </a:cubicBezTo>
                <a:cubicBezTo>
                  <a:pt x="3313234" y="1392413"/>
                  <a:pt x="3310318" y="1391618"/>
                  <a:pt x="3307755" y="1390675"/>
                </a:cubicBezTo>
                <a:cubicBezTo>
                  <a:pt x="3305192" y="1389732"/>
                  <a:pt x="3303042" y="1388760"/>
                  <a:pt x="3301304" y="1387759"/>
                </a:cubicBezTo>
                <a:cubicBezTo>
                  <a:pt x="3299566" y="1386757"/>
                  <a:pt x="3298358" y="1385903"/>
                  <a:pt x="3297681" y="1385195"/>
                </a:cubicBezTo>
                <a:cubicBezTo>
                  <a:pt x="3297003" y="1384489"/>
                  <a:pt x="3296503" y="1383591"/>
                  <a:pt x="3296178" y="1382501"/>
                </a:cubicBezTo>
                <a:cubicBezTo>
                  <a:pt x="3295854" y="1381411"/>
                  <a:pt x="3295692" y="1379953"/>
                  <a:pt x="3295692" y="1378126"/>
                </a:cubicBezTo>
                <a:cubicBezTo>
                  <a:pt x="3295692" y="1376831"/>
                  <a:pt x="3295752" y="1375755"/>
                  <a:pt x="3295869" y="1374902"/>
                </a:cubicBezTo>
                <a:cubicBezTo>
                  <a:pt x="3295987" y="1374047"/>
                  <a:pt x="3296163" y="1373355"/>
                  <a:pt x="3296399" y="1372825"/>
                </a:cubicBezTo>
                <a:cubicBezTo>
                  <a:pt x="3296635" y="1372295"/>
                  <a:pt x="3296930" y="1371926"/>
                  <a:pt x="3297284" y="1371720"/>
                </a:cubicBezTo>
                <a:cubicBezTo>
                  <a:pt x="3297637" y="1371514"/>
                  <a:pt x="3298049" y="1371411"/>
                  <a:pt x="3298521" y="1371411"/>
                </a:cubicBezTo>
                <a:cubicBezTo>
                  <a:pt x="3299346" y="1371411"/>
                  <a:pt x="3300508" y="1371911"/>
                  <a:pt x="3302011" y="1372913"/>
                </a:cubicBezTo>
                <a:cubicBezTo>
                  <a:pt x="3303513" y="1373914"/>
                  <a:pt x="3305442" y="1375005"/>
                  <a:pt x="3307799" y="1376182"/>
                </a:cubicBezTo>
                <a:cubicBezTo>
                  <a:pt x="3310155" y="1377360"/>
                  <a:pt x="3312997" y="1378465"/>
                  <a:pt x="3316327" y="1379497"/>
                </a:cubicBezTo>
                <a:cubicBezTo>
                  <a:pt x="3319655" y="1380527"/>
                  <a:pt x="3323499" y="1381042"/>
                  <a:pt x="3327858" y="1381042"/>
                </a:cubicBezTo>
                <a:cubicBezTo>
                  <a:pt x="3331157" y="1381042"/>
                  <a:pt x="3334176" y="1380601"/>
                  <a:pt x="3336916" y="1379717"/>
                </a:cubicBezTo>
                <a:cubicBezTo>
                  <a:pt x="3339655" y="1378833"/>
                  <a:pt x="3342012" y="1377582"/>
                  <a:pt x="3343985" y="1375961"/>
                </a:cubicBezTo>
                <a:cubicBezTo>
                  <a:pt x="3345958" y="1374342"/>
                  <a:pt x="3347475" y="1372354"/>
                  <a:pt x="3348535" y="1369997"/>
                </a:cubicBezTo>
                <a:cubicBezTo>
                  <a:pt x="3349595" y="1367641"/>
                  <a:pt x="3350126" y="1364960"/>
                  <a:pt x="3350126" y="1361956"/>
                </a:cubicBezTo>
                <a:cubicBezTo>
                  <a:pt x="3350126" y="1358715"/>
                  <a:pt x="3349390" y="1355961"/>
                  <a:pt x="3347917" y="1353664"/>
                </a:cubicBezTo>
                <a:cubicBezTo>
                  <a:pt x="3346444" y="1351366"/>
                  <a:pt x="3344500" y="1349348"/>
                  <a:pt x="3342085" y="1347611"/>
                </a:cubicBezTo>
                <a:cubicBezTo>
                  <a:pt x="3339670" y="1345873"/>
                  <a:pt x="3336916" y="1344282"/>
                  <a:pt x="3333823" y="1342839"/>
                </a:cubicBezTo>
                <a:cubicBezTo>
                  <a:pt x="3330730" y="1341396"/>
                  <a:pt x="3327563" y="1339923"/>
                  <a:pt x="3324324" y="1338420"/>
                </a:cubicBezTo>
                <a:cubicBezTo>
                  <a:pt x="3321083" y="1336918"/>
                  <a:pt x="3317932" y="1335253"/>
                  <a:pt x="3314868" y="1333429"/>
                </a:cubicBezTo>
                <a:cubicBezTo>
                  <a:pt x="3311805" y="1331602"/>
                  <a:pt x="3309065" y="1329452"/>
                  <a:pt x="3306651" y="1326978"/>
                </a:cubicBezTo>
                <a:cubicBezTo>
                  <a:pt x="3304235" y="1324504"/>
                  <a:pt x="3302276" y="1321602"/>
                  <a:pt x="3300774" y="1318274"/>
                </a:cubicBezTo>
                <a:cubicBezTo>
                  <a:pt x="3299272" y="1314945"/>
                  <a:pt x="3298521" y="1310954"/>
                  <a:pt x="3298521" y="1306300"/>
                </a:cubicBezTo>
                <a:cubicBezTo>
                  <a:pt x="3298521" y="1301528"/>
                  <a:pt x="3299389" y="1297271"/>
                  <a:pt x="3301128" y="1293531"/>
                </a:cubicBezTo>
                <a:cubicBezTo>
                  <a:pt x="3302865" y="1289790"/>
                  <a:pt x="3305280" y="1286653"/>
                  <a:pt x="3308373" y="1284120"/>
                </a:cubicBezTo>
                <a:cubicBezTo>
                  <a:pt x="3311466" y="1281587"/>
                  <a:pt x="3315149" y="1279657"/>
                  <a:pt x="3319419" y="1278332"/>
                </a:cubicBezTo>
                <a:cubicBezTo>
                  <a:pt x="3323690" y="1277007"/>
                  <a:pt x="3328300" y="1276343"/>
                  <a:pt x="3333249" y="1276343"/>
                </a:cubicBezTo>
                <a:close/>
                <a:moveTo>
                  <a:pt x="2866517" y="1276343"/>
                </a:moveTo>
                <a:cubicBezTo>
                  <a:pt x="2869050" y="1276343"/>
                  <a:pt x="2871598" y="1276565"/>
                  <a:pt x="2874162" y="1277007"/>
                </a:cubicBezTo>
                <a:cubicBezTo>
                  <a:pt x="2876724" y="1277448"/>
                  <a:pt x="2879140" y="1278038"/>
                  <a:pt x="2881408" y="1278774"/>
                </a:cubicBezTo>
                <a:cubicBezTo>
                  <a:pt x="2883675" y="1279510"/>
                  <a:pt x="2885693" y="1280335"/>
                  <a:pt x="2887460" y="1281248"/>
                </a:cubicBezTo>
                <a:cubicBezTo>
                  <a:pt x="2889228" y="1282161"/>
                  <a:pt x="2890391" y="1282897"/>
                  <a:pt x="2890951" y="1283458"/>
                </a:cubicBezTo>
                <a:cubicBezTo>
                  <a:pt x="2891510" y="1284017"/>
                  <a:pt x="2891878" y="1284458"/>
                  <a:pt x="2892055" y="1284783"/>
                </a:cubicBezTo>
                <a:cubicBezTo>
                  <a:pt x="2892232" y="1285107"/>
                  <a:pt x="2892378" y="1285520"/>
                  <a:pt x="2892498" y="1286020"/>
                </a:cubicBezTo>
                <a:cubicBezTo>
                  <a:pt x="2892614" y="1286521"/>
                  <a:pt x="2892703" y="1287124"/>
                  <a:pt x="2892762" y="1287831"/>
                </a:cubicBezTo>
                <a:cubicBezTo>
                  <a:pt x="2892820" y="1288539"/>
                  <a:pt x="2892848" y="1289452"/>
                  <a:pt x="2892848" y="1290570"/>
                </a:cubicBezTo>
                <a:cubicBezTo>
                  <a:pt x="2892848" y="1291631"/>
                  <a:pt x="2892804" y="1292574"/>
                  <a:pt x="2892716" y="1293399"/>
                </a:cubicBezTo>
                <a:cubicBezTo>
                  <a:pt x="2892629" y="1294223"/>
                  <a:pt x="2892498" y="1294915"/>
                  <a:pt x="2892321" y="1295476"/>
                </a:cubicBezTo>
                <a:cubicBezTo>
                  <a:pt x="2892144" y="1296035"/>
                  <a:pt x="2891893" y="1296448"/>
                  <a:pt x="2891568" y="1296713"/>
                </a:cubicBezTo>
                <a:cubicBezTo>
                  <a:pt x="2891243" y="1296978"/>
                  <a:pt x="2890878" y="1297111"/>
                  <a:pt x="2890464" y="1297111"/>
                </a:cubicBezTo>
                <a:cubicBezTo>
                  <a:pt x="2889816" y="1297111"/>
                  <a:pt x="2888801" y="1296698"/>
                  <a:pt x="2887417" y="1295873"/>
                </a:cubicBezTo>
                <a:cubicBezTo>
                  <a:pt x="2886033" y="1295048"/>
                  <a:pt x="2884340" y="1294121"/>
                  <a:pt x="2882335" y="1293089"/>
                </a:cubicBezTo>
                <a:cubicBezTo>
                  <a:pt x="2880334" y="1292058"/>
                  <a:pt x="2877961" y="1291116"/>
                  <a:pt x="2875222" y="1290262"/>
                </a:cubicBezTo>
                <a:cubicBezTo>
                  <a:pt x="2872482" y="1289408"/>
                  <a:pt x="2869404" y="1288980"/>
                  <a:pt x="2865986" y="1288980"/>
                </a:cubicBezTo>
                <a:cubicBezTo>
                  <a:pt x="2862805" y="1288980"/>
                  <a:pt x="2860034" y="1289408"/>
                  <a:pt x="2857680" y="1290262"/>
                </a:cubicBezTo>
                <a:cubicBezTo>
                  <a:pt x="2855322" y="1291116"/>
                  <a:pt x="2853379" y="1292250"/>
                  <a:pt x="2851848" y="1293663"/>
                </a:cubicBezTo>
                <a:cubicBezTo>
                  <a:pt x="2850316" y="1295077"/>
                  <a:pt x="2849169" y="1296757"/>
                  <a:pt x="2848400" y="1298701"/>
                </a:cubicBezTo>
                <a:cubicBezTo>
                  <a:pt x="2847636" y="1300645"/>
                  <a:pt x="2847255" y="1302707"/>
                  <a:pt x="2847255" y="1304886"/>
                </a:cubicBezTo>
                <a:cubicBezTo>
                  <a:pt x="2847255" y="1308068"/>
                  <a:pt x="2847989" y="1310808"/>
                  <a:pt x="2849462" y="1313104"/>
                </a:cubicBezTo>
                <a:cubicBezTo>
                  <a:pt x="2850934" y="1315402"/>
                  <a:pt x="2852893" y="1317435"/>
                  <a:pt x="2855336" y="1319202"/>
                </a:cubicBezTo>
                <a:cubicBezTo>
                  <a:pt x="2857782" y="1320969"/>
                  <a:pt x="2860566" y="1322590"/>
                  <a:pt x="2863689" y="1324062"/>
                </a:cubicBezTo>
                <a:cubicBezTo>
                  <a:pt x="2866811" y="1325534"/>
                  <a:pt x="2869993" y="1327022"/>
                  <a:pt x="2873232" y="1328524"/>
                </a:cubicBezTo>
                <a:cubicBezTo>
                  <a:pt x="2876475" y="1330027"/>
                  <a:pt x="2879656" y="1331676"/>
                  <a:pt x="2882778" y="1333473"/>
                </a:cubicBezTo>
                <a:cubicBezTo>
                  <a:pt x="2885899" y="1335269"/>
                  <a:pt x="2888684" y="1337389"/>
                  <a:pt x="2891127" y="1339834"/>
                </a:cubicBezTo>
                <a:cubicBezTo>
                  <a:pt x="2893571" y="1342279"/>
                  <a:pt x="2895543" y="1345166"/>
                  <a:pt x="2897047" y="1348495"/>
                </a:cubicBezTo>
                <a:cubicBezTo>
                  <a:pt x="2898550" y="1351823"/>
                  <a:pt x="2899299" y="1355756"/>
                  <a:pt x="2899299" y="1360277"/>
                </a:cubicBezTo>
                <a:cubicBezTo>
                  <a:pt x="2899299" y="1365637"/>
                  <a:pt x="2898312" y="1370409"/>
                  <a:pt x="2896339" y="1374592"/>
                </a:cubicBezTo>
                <a:cubicBezTo>
                  <a:pt x="2894365" y="1378774"/>
                  <a:pt x="2891626" y="1382325"/>
                  <a:pt x="2888124" y="1385240"/>
                </a:cubicBezTo>
                <a:cubicBezTo>
                  <a:pt x="2884619" y="1388156"/>
                  <a:pt x="2880494" y="1390351"/>
                  <a:pt x="2875753" y="1391823"/>
                </a:cubicBezTo>
                <a:cubicBezTo>
                  <a:pt x="2871010" y="1393296"/>
                  <a:pt x="2865898" y="1394033"/>
                  <a:pt x="2860418" y="1394033"/>
                </a:cubicBezTo>
                <a:cubicBezTo>
                  <a:pt x="2856591" y="1394033"/>
                  <a:pt x="2853039" y="1393709"/>
                  <a:pt x="2849774" y="1393061"/>
                </a:cubicBezTo>
                <a:cubicBezTo>
                  <a:pt x="2846503" y="1392413"/>
                  <a:pt x="2843587" y="1391618"/>
                  <a:pt x="2841028" y="1390675"/>
                </a:cubicBezTo>
                <a:cubicBezTo>
                  <a:pt x="2838461" y="1389732"/>
                  <a:pt x="2836309" y="1388760"/>
                  <a:pt x="2834573" y="1387759"/>
                </a:cubicBezTo>
                <a:cubicBezTo>
                  <a:pt x="2832834" y="1386757"/>
                  <a:pt x="2831628" y="1385903"/>
                  <a:pt x="2830950" y="1385195"/>
                </a:cubicBezTo>
                <a:cubicBezTo>
                  <a:pt x="2830270" y="1384489"/>
                  <a:pt x="2829772" y="1383591"/>
                  <a:pt x="2829447" y="1382501"/>
                </a:cubicBezTo>
                <a:cubicBezTo>
                  <a:pt x="2829123" y="1381411"/>
                  <a:pt x="2828961" y="1379953"/>
                  <a:pt x="2828961" y="1378126"/>
                </a:cubicBezTo>
                <a:cubicBezTo>
                  <a:pt x="2828961" y="1376831"/>
                  <a:pt x="2829020" y="1375755"/>
                  <a:pt x="2829138" y="1374902"/>
                </a:cubicBezTo>
                <a:cubicBezTo>
                  <a:pt x="2829256" y="1374047"/>
                  <a:pt x="2829433" y="1373355"/>
                  <a:pt x="2829668" y="1372825"/>
                </a:cubicBezTo>
                <a:cubicBezTo>
                  <a:pt x="2829905" y="1372295"/>
                  <a:pt x="2830198" y="1371926"/>
                  <a:pt x="2830552" y="1371720"/>
                </a:cubicBezTo>
                <a:cubicBezTo>
                  <a:pt x="2830904" y="1371514"/>
                  <a:pt x="2831315" y="1371411"/>
                  <a:pt x="2831788" y="1371411"/>
                </a:cubicBezTo>
                <a:cubicBezTo>
                  <a:pt x="2832613" y="1371411"/>
                  <a:pt x="2833777" y="1371911"/>
                  <a:pt x="2835279" y="1372913"/>
                </a:cubicBezTo>
                <a:cubicBezTo>
                  <a:pt x="2836783" y="1373914"/>
                  <a:pt x="2838709" y="1375005"/>
                  <a:pt x="2841071" y="1376182"/>
                </a:cubicBezTo>
                <a:cubicBezTo>
                  <a:pt x="2843427" y="1377360"/>
                  <a:pt x="2846269" y="1378465"/>
                  <a:pt x="2849594" y="1379497"/>
                </a:cubicBezTo>
                <a:cubicBezTo>
                  <a:pt x="2852922" y="1380527"/>
                  <a:pt x="2856766" y="1381042"/>
                  <a:pt x="2861125" y="1381042"/>
                </a:cubicBezTo>
                <a:cubicBezTo>
                  <a:pt x="2864426" y="1381042"/>
                  <a:pt x="2867443" y="1380601"/>
                  <a:pt x="2870185" y="1379717"/>
                </a:cubicBezTo>
                <a:cubicBezTo>
                  <a:pt x="2872924" y="1378833"/>
                  <a:pt x="2875283" y="1377582"/>
                  <a:pt x="2877255" y="1375961"/>
                </a:cubicBezTo>
                <a:cubicBezTo>
                  <a:pt x="2879227" y="1374342"/>
                  <a:pt x="2880746" y="1372354"/>
                  <a:pt x="2881805" y="1369997"/>
                </a:cubicBezTo>
                <a:cubicBezTo>
                  <a:pt x="2882867" y="1367641"/>
                  <a:pt x="2883396" y="1364960"/>
                  <a:pt x="2883396" y="1361956"/>
                </a:cubicBezTo>
                <a:cubicBezTo>
                  <a:pt x="2883396" y="1358715"/>
                  <a:pt x="2882659" y="1355961"/>
                  <a:pt x="2881187" y="1353664"/>
                </a:cubicBezTo>
                <a:cubicBezTo>
                  <a:pt x="2879714" y="1351366"/>
                  <a:pt x="2877770" y="1349348"/>
                  <a:pt x="2875355" y="1347611"/>
                </a:cubicBezTo>
                <a:cubicBezTo>
                  <a:pt x="2872939" y="1345873"/>
                  <a:pt x="2870185" y="1344282"/>
                  <a:pt x="2867091" y="1342839"/>
                </a:cubicBezTo>
                <a:cubicBezTo>
                  <a:pt x="2863998" y="1341396"/>
                  <a:pt x="2860829" y="1339923"/>
                  <a:pt x="2857591" y="1338420"/>
                </a:cubicBezTo>
                <a:cubicBezTo>
                  <a:pt x="2854352" y="1336918"/>
                  <a:pt x="2851198" y="1335253"/>
                  <a:pt x="2848139" y="1333429"/>
                </a:cubicBezTo>
                <a:cubicBezTo>
                  <a:pt x="2845076" y="1331602"/>
                  <a:pt x="2842340" y="1329452"/>
                  <a:pt x="2839923" y="1326978"/>
                </a:cubicBezTo>
                <a:cubicBezTo>
                  <a:pt x="2837502" y="1324504"/>
                  <a:pt x="2835545" y="1321602"/>
                  <a:pt x="2834043" y="1318274"/>
                </a:cubicBezTo>
                <a:cubicBezTo>
                  <a:pt x="2832538" y="1314945"/>
                  <a:pt x="2831788" y="1310954"/>
                  <a:pt x="2831788" y="1306300"/>
                </a:cubicBezTo>
                <a:cubicBezTo>
                  <a:pt x="2831788" y="1301528"/>
                  <a:pt x="2832657" y="1297271"/>
                  <a:pt x="2834396" y="1293531"/>
                </a:cubicBezTo>
                <a:cubicBezTo>
                  <a:pt x="2836136" y="1289790"/>
                  <a:pt x="2838553" y="1286653"/>
                  <a:pt x="2841645" y="1284120"/>
                </a:cubicBezTo>
                <a:cubicBezTo>
                  <a:pt x="2844739" y="1281587"/>
                  <a:pt x="2848415" y="1279657"/>
                  <a:pt x="2852689" y="1278332"/>
                </a:cubicBezTo>
                <a:cubicBezTo>
                  <a:pt x="2856956" y="1277007"/>
                  <a:pt x="2861568" y="1276343"/>
                  <a:pt x="2866517" y="1276343"/>
                </a:cubicBezTo>
                <a:close/>
                <a:moveTo>
                  <a:pt x="2390265" y="1276343"/>
                </a:moveTo>
                <a:cubicBezTo>
                  <a:pt x="2392798" y="1276343"/>
                  <a:pt x="2395346" y="1276565"/>
                  <a:pt x="2397909" y="1277007"/>
                </a:cubicBezTo>
                <a:cubicBezTo>
                  <a:pt x="2400472" y="1277448"/>
                  <a:pt x="2402887" y="1278038"/>
                  <a:pt x="2405156" y="1278774"/>
                </a:cubicBezTo>
                <a:cubicBezTo>
                  <a:pt x="2407423" y="1279510"/>
                  <a:pt x="2409441" y="1280335"/>
                  <a:pt x="2411208" y="1281248"/>
                </a:cubicBezTo>
                <a:cubicBezTo>
                  <a:pt x="2412976" y="1282161"/>
                  <a:pt x="2414139" y="1282897"/>
                  <a:pt x="2414701" y="1283458"/>
                </a:cubicBezTo>
                <a:cubicBezTo>
                  <a:pt x="2415260" y="1284017"/>
                  <a:pt x="2415628" y="1284458"/>
                  <a:pt x="2415803" y="1284783"/>
                </a:cubicBezTo>
                <a:cubicBezTo>
                  <a:pt x="2415980" y="1285107"/>
                  <a:pt x="2416127" y="1285520"/>
                  <a:pt x="2416246" y="1286020"/>
                </a:cubicBezTo>
                <a:cubicBezTo>
                  <a:pt x="2416365" y="1286521"/>
                  <a:pt x="2416453" y="1287124"/>
                  <a:pt x="2416510" y="1287831"/>
                </a:cubicBezTo>
                <a:cubicBezTo>
                  <a:pt x="2416571" y="1288539"/>
                  <a:pt x="2416599" y="1289452"/>
                  <a:pt x="2416599" y="1290570"/>
                </a:cubicBezTo>
                <a:cubicBezTo>
                  <a:pt x="2416599" y="1291631"/>
                  <a:pt x="2416555" y="1292574"/>
                  <a:pt x="2416467" y="1293399"/>
                </a:cubicBezTo>
                <a:cubicBezTo>
                  <a:pt x="2416378" y="1294223"/>
                  <a:pt x="2416246" y="1294915"/>
                  <a:pt x="2416068" y="1295476"/>
                </a:cubicBezTo>
                <a:cubicBezTo>
                  <a:pt x="2415893" y="1296035"/>
                  <a:pt x="2415642" y="1296448"/>
                  <a:pt x="2415319" y="1296713"/>
                </a:cubicBezTo>
                <a:cubicBezTo>
                  <a:pt x="2414994" y="1296978"/>
                  <a:pt x="2414626" y="1297111"/>
                  <a:pt x="2414212" y="1297111"/>
                </a:cubicBezTo>
                <a:cubicBezTo>
                  <a:pt x="2413567" y="1297111"/>
                  <a:pt x="2412550" y="1296698"/>
                  <a:pt x="2411164" y="1295873"/>
                </a:cubicBezTo>
                <a:cubicBezTo>
                  <a:pt x="2409780" y="1295048"/>
                  <a:pt x="2408087" y="1294121"/>
                  <a:pt x="2406083" y="1293089"/>
                </a:cubicBezTo>
                <a:cubicBezTo>
                  <a:pt x="2404080" y="1292058"/>
                  <a:pt x="2401709" y="1291116"/>
                  <a:pt x="2398969" y="1290262"/>
                </a:cubicBezTo>
                <a:cubicBezTo>
                  <a:pt x="2396230" y="1289408"/>
                  <a:pt x="2393152" y="1288980"/>
                  <a:pt x="2389735" y="1288980"/>
                </a:cubicBezTo>
                <a:cubicBezTo>
                  <a:pt x="2386554" y="1288980"/>
                  <a:pt x="2383785" y="1289408"/>
                  <a:pt x="2381429" y="1290262"/>
                </a:cubicBezTo>
                <a:cubicBezTo>
                  <a:pt x="2379073" y="1291116"/>
                  <a:pt x="2377128" y="1292250"/>
                  <a:pt x="2375596" y="1293663"/>
                </a:cubicBezTo>
                <a:cubicBezTo>
                  <a:pt x="2374064" y="1295077"/>
                  <a:pt x="2372916" y="1296757"/>
                  <a:pt x="2372150" y="1298701"/>
                </a:cubicBezTo>
                <a:cubicBezTo>
                  <a:pt x="2371385" y="1300645"/>
                  <a:pt x="2371003" y="1302707"/>
                  <a:pt x="2371003" y="1304886"/>
                </a:cubicBezTo>
                <a:cubicBezTo>
                  <a:pt x="2371003" y="1308068"/>
                  <a:pt x="2371737" y="1310808"/>
                  <a:pt x="2373212" y="1313104"/>
                </a:cubicBezTo>
                <a:cubicBezTo>
                  <a:pt x="2374683" y="1315402"/>
                  <a:pt x="2376642" y="1317435"/>
                  <a:pt x="2379086" y="1319202"/>
                </a:cubicBezTo>
                <a:cubicBezTo>
                  <a:pt x="2381531" y="1320969"/>
                  <a:pt x="2384314" y="1322590"/>
                  <a:pt x="2387437" y="1324062"/>
                </a:cubicBezTo>
                <a:cubicBezTo>
                  <a:pt x="2390560" y="1325534"/>
                  <a:pt x="2393741" y="1327022"/>
                  <a:pt x="2396981" y="1328524"/>
                </a:cubicBezTo>
                <a:cubicBezTo>
                  <a:pt x="2400222" y="1330027"/>
                  <a:pt x="2403403" y="1331676"/>
                  <a:pt x="2406525" y="1333473"/>
                </a:cubicBezTo>
                <a:cubicBezTo>
                  <a:pt x="2409647" y="1335269"/>
                  <a:pt x="2412431" y="1337389"/>
                  <a:pt x="2414876" y="1339834"/>
                </a:cubicBezTo>
                <a:cubicBezTo>
                  <a:pt x="2417321" y="1342279"/>
                  <a:pt x="2419296" y="1345166"/>
                  <a:pt x="2420798" y="1348495"/>
                </a:cubicBezTo>
                <a:cubicBezTo>
                  <a:pt x="2422300" y="1351823"/>
                  <a:pt x="2423052" y="1355756"/>
                  <a:pt x="2423052" y="1360277"/>
                </a:cubicBezTo>
                <a:cubicBezTo>
                  <a:pt x="2423052" y="1365637"/>
                  <a:pt x="2422065" y="1370409"/>
                  <a:pt x="2420089" y="1374592"/>
                </a:cubicBezTo>
                <a:cubicBezTo>
                  <a:pt x="2418117" y="1378774"/>
                  <a:pt x="2415376" y="1382325"/>
                  <a:pt x="2411871" y="1385240"/>
                </a:cubicBezTo>
                <a:cubicBezTo>
                  <a:pt x="2408366" y="1388156"/>
                  <a:pt x="2404242" y="1390351"/>
                  <a:pt x="2399500" y="1391823"/>
                </a:cubicBezTo>
                <a:cubicBezTo>
                  <a:pt x="2394758" y="1393296"/>
                  <a:pt x="2389646" y="1394033"/>
                  <a:pt x="2384167" y="1394033"/>
                </a:cubicBezTo>
                <a:cubicBezTo>
                  <a:pt x="2380339" y="1394033"/>
                  <a:pt x="2376789" y="1393709"/>
                  <a:pt x="2373520" y="1393061"/>
                </a:cubicBezTo>
                <a:cubicBezTo>
                  <a:pt x="2370250" y="1392413"/>
                  <a:pt x="2367335" y="1391618"/>
                  <a:pt x="2364772" y="1390675"/>
                </a:cubicBezTo>
                <a:cubicBezTo>
                  <a:pt x="2362212" y="1389732"/>
                  <a:pt x="2360060" y="1388760"/>
                  <a:pt x="2358323" y="1387759"/>
                </a:cubicBezTo>
                <a:cubicBezTo>
                  <a:pt x="2356587" y="1386757"/>
                  <a:pt x="2355378" y="1385903"/>
                  <a:pt x="2354701" y="1385195"/>
                </a:cubicBezTo>
                <a:cubicBezTo>
                  <a:pt x="2354023" y="1384489"/>
                  <a:pt x="2353522" y="1383591"/>
                  <a:pt x="2353198" y="1382501"/>
                </a:cubicBezTo>
                <a:cubicBezTo>
                  <a:pt x="2352875" y="1381411"/>
                  <a:pt x="2352712" y="1379953"/>
                  <a:pt x="2352712" y="1378126"/>
                </a:cubicBezTo>
                <a:cubicBezTo>
                  <a:pt x="2352712" y="1376831"/>
                  <a:pt x="2352772" y="1375755"/>
                  <a:pt x="2352890" y="1374902"/>
                </a:cubicBezTo>
                <a:cubicBezTo>
                  <a:pt x="2353008" y="1374047"/>
                  <a:pt x="2353185" y="1373355"/>
                  <a:pt x="2353421" y="1372825"/>
                </a:cubicBezTo>
                <a:cubicBezTo>
                  <a:pt x="2353654" y="1372295"/>
                  <a:pt x="2353950" y="1371926"/>
                  <a:pt x="2354303" y="1371720"/>
                </a:cubicBezTo>
                <a:cubicBezTo>
                  <a:pt x="2354658" y="1371514"/>
                  <a:pt x="2355069" y="1371411"/>
                  <a:pt x="2355540" y="1371411"/>
                </a:cubicBezTo>
                <a:cubicBezTo>
                  <a:pt x="2356363" y="1371411"/>
                  <a:pt x="2357530" y="1371911"/>
                  <a:pt x="2359030" y="1372913"/>
                </a:cubicBezTo>
                <a:cubicBezTo>
                  <a:pt x="2360532" y="1373914"/>
                  <a:pt x="2362460" y="1375005"/>
                  <a:pt x="2364817" y="1376182"/>
                </a:cubicBezTo>
                <a:cubicBezTo>
                  <a:pt x="2367174" y="1377360"/>
                  <a:pt x="2370014" y="1378465"/>
                  <a:pt x="2373342" y="1379497"/>
                </a:cubicBezTo>
                <a:cubicBezTo>
                  <a:pt x="2376671" y="1380527"/>
                  <a:pt x="2380515" y="1381042"/>
                  <a:pt x="2384875" y="1381042"/>
                </a:cubicBezTo>
                <a:cubicBezTo>
                  <a:pt x="2388174" y="1381042"/>
                  <a:pt x="2391193" y="1380601"/>
                  <a:pt x="2393932" y="1379717"/>
                </a:cubicBezTo>
                <a:cubicBezTo>
                  <a:pt x="2396672" y="1378833"/>
                  <a:pt x="2399028" y="1377582"/>
                  <a:pt x="2401002" y="1375961"/>
                </a:cubicBezTo>
                <a:cubicBezTo>
                  <a:pt x="2402976" y="1374342"/>
                  <a:pt x="2404493" y="1372354"/>
                  <a:pt x="2405553" y="1369997"/>
                </a:cubicBezTo>
                <a:cubicBezTo>
                  <a:pt x="2406613" y="1367641"/>
                  <a:pt x="2407144" y="1364960"/>
                  <a:pt x="2407144" y="1361956"/>
                </a:cubicBezTo>
                <a:cubicBezTo>
                  <a:pt x="2407144" y="1358715"/>
                  <a:pt x="2406407" y="1355961"/>
                  <a:pt x="2404934" y="1353664"/>
                </a:cubicBezTo>
                <a:cubicBezTo>
                  <a:pt x="2403462" y="1351366"/>
                  <a:pt x="2401517" y="1349348"/>
                  <a:pt x="2399102" y="1347611"/>
                </a:cubicBezTo>
                <a:cubicBezTo>
                  <a:pt x="2396687" y="1345873"/>
                  <a:pt x="2393932" y="1344282"/>
                  <a:pt x="2390840" y="1342839"/>
                </a:cubicBezTo>
                <a:cubicBezTo>
                  <a:pt x="2387746" y="1341396"/>
                  <a:pt x="2384580" y="1339923"/>
                  <a:pt x="2381340" y="1338420"/>
                </a:cubicBezTo>
                <a:cubicBezTo>
                  <a:pt x="2378100" y="1336918"/>
                  <a:pt x="2374947" y="1335253"/>
                  <a:pt x="2371885" y="1333429"/>
                </a:cubicBezTo>
                <a:cubicBezTo>
                  <a:pt x="2368821" y="1331602"/>
                  <a:pt x="2366083" y="1329452"/>
                  <a:pt x="2363668" y="1326978"/>
                </a:cubicBezTo>
                <a:cubicBezTo>
                  <a:pt x="2361253" y="1324504"/>
                  <a:pt x="2359295" y="1321602"/>
                  <a:pt x="2357792" y="1318274"/>
                </a:cubicBezTo>
                <a:cubicBezTo>
                  <a:pt x="2356291" y="1314945"/>
                  <a:pt x="2355540" y="1310954"/>
                  <a:pt x="2355540" y="1306300"/>
                </a:cubicBezTo>
                <a:cubicBezTo>
                  <a:pt x="2355540" y="1301528"/>
                  <a:pt x="2356408" y="1297271"/>
                  <a:pt x="2358147" y="1293531"/>
                </a:cubicBezTo>
                <a:cubicBezTo>
                  <a:pt x="2359884" y="1289790"/>
                  <a:pt x="2362299" y="1286653"/>
                  <a:pt x="2365391" y="1284120"/>
                </a:cubicBezTo>
                <a:cubicBezTo>
                  <a:pt x="2368484" y="1281587"/>
                  <a:pt x="2372165" y="1279657"/>
                  <a:pt x="2376435" y="1278332"/>
                </a:cubicBezTo>
                <a:cubicBezTo>
                  <a:pt x="2380707" y="1277007"/>
                  <a:pt x="2385317" y="1276343"/>
                  <a:pt x="2390265" y="1276343"/>
                </a:cubicBezTo>
                <a:close/>
                <a:moveTo>
                  <a:pt x="1923548" y="1276343"/>
                </a:moveTo>
                <a:cubicBezTo>
                  <a:pt x="1926081" y="1276343"/>
                  <a:pt x="1928629" y="1276565"/>
                  <a:pt x="1931192" y="1277007"/>
                </a:cubicBezTo>
                <a:cubicBezTo>
                  <a:pt x="1933755" y="1277448"/>
                  <a:pt x="1936170" y="1278038"/>
                  <a:pt x="1938438" y="1278774"/>
                </a:cubicBezTo>
                <a:cubicBezTo>
                  <a:pt x="1940705" y="1279510"/>
                  <a:pt x="1942723" y="1280335"/>
                  <a:pt x="1944491" y="1281248"/>
                </a:cubicBezTo>
                <a:cubicBezTo>
                  <a:pt x="1946258" y="1282161"/>
                  <a:pt x="1947422" y="1282897"/>
                  <a:pt x="1947981" y="1283458"/>
                </a:cubicBezTo>
                <a:cubicBezTo>
                  <a:pt x="1948541" y="1284017"/>
                  <a:pt x="1948910" y="1284458"/>
                  <a:pt x="1949086" y="1284783"/>
                </a:cubicBezTo>
                <a:cubicBezTo>
                  <a:pt x="1949263" y="1285107"/>
                  <a:pt x="1949410" y="1285520"/>
                  <a:pt x="1949527" y="1286020"/>
                </a:cubicBezTo>
                <a:cubicBezTo>
                  <a:pt x="1949646" y="1286521"/>
                  <a:pt x="1949733" y="1287124"/>
                  <a:pt x="1949793" y="1287831"/>
                </a:cubicBezTo>
                <a:cubicBezTo>
                  <a:pt x="1949852" y="1288539"/>
                  <a:pt x="1949882" y="1289452"/>
                  <a:pt x="1949882" y="1290570"/>
                </a:cubicBezTo>
                <a:cubicBezTo>
                  <a:pt x="1949882" y="1291631"/>
                  <a:pt x="1949837" y="1292574"/>
                  <a:pt x="1949749" y="1293399"/>
                </a:cubicBezTo>
                <a:cubicBezTo>
                  <a:pt x="1949659" y="1294223"/>
                  <a:pt x="1949527" y="1294915"/>
                  <a:pt x="1949351" y="1295476"/>
                </a:cubicBezTo>
                <a:cubicBezTo>
                  <a:pt x="1949174" y="1296035"/>
                  <a:pt x="1948923" y="1296448"/>
                  <a:pt x="1948599" y="1296713"/>
                </a:cubicBezTo>
                <a:cubicBezTo>
                  <a:pt x="1948275" y="1296978"/>
                  <a:pt x="1947907" y="1297111"/>
                  <a:pt x="1947496" y="1297111"/>
                </a:cubicBezTo>
                <a:cubicBezTo>
                  <a:pt x="1946847" y="1297111"/>
                  <a:pt x="1945830" y="1296698"/>
                  <a:pt x="1944447" y="1295873"/>
                </a:cubicBezTo>
                <a:cubicBezTo>
                  <a:pt x="1943062" y="1295048"/>
                  <a:pt x="1941369" y="1294121"/>
                  <a:pt x="1939366" y="1293089"/>
                </a:cubicBezTo>
                <a:cubicBezTo>
                  <a:pt x="1937362" y="1292058"/>
                  <a:pt x="1934991" y="1291116"/>
                  <a:pt x="1932253" y="1290262"/>
                </a:cubicBezTo>
                <a:cubicBezTo>
                  <a:pt x="1929513" y="1289408"/>
                  <a:pt x="1926435" y="1288980"/>
                  <a:pt x="1923018" y="1288980"/>
                </a:cubicBezTo>
                <a:cubicBezTo>
                  <a:pt x="1919837" y="1288980"/>
                  <a:pt x="1917068" y="1289408"/>
                  <a:pt x="1914711" y="1290262"/>
                </a:cubicBezTo>
                <a:cubicBezTo>
                  <a:pt x="1912355" y="1291116"/>
                  <a:pt x="1910411" y="1292250"/>
                  <a:pt x="1908879" y="1293663"/>
                </a:cubicBezTo>
                <a:cubicBezTo>
                  <a:pt x="1907347" y="1295077"/>
                  <a:pt x="1906199" y="1296757"/>
                  <a:pt x="1905433" y="1298701"/>
                </a:cubicBezTo>
                <a:cubicBezTo>
                  <a:pt x="1904667" y="1300645"/>
                  <a:pt x="1904284" y="1302707"/>
                  <a:pt x="1904284" y="1304886"/>
                </a:cubicBezTo>
                <a:cubicBezTo>
                  <a:pt x="1904284" y="1308068"/>
                  <a:pt x="1905021" y="1310808"/>
                  <a:pt x="1906493" y="1313104"/>
                </a:cubicBezTo>
                <a:cubicBezTo>
                  <a:pt x="1907966" y="1315402"/>
                  <a:pt x="1909925" y="1317435"/>
                  <a:pt x="1912370" y="1319202"/>
                </a:cubicBezTo>
                <a:cubicBezTo>
                  <a:pt x="1914815" y="1320969"/>
                  <a:pt x="1917598" y="1322590"/>
                  <a:pt x="1920721" y="1324062"/>
                </a:cubicBezTo>
                <a:cubicBezTo>
                  <a:pt x="1923843" y="1325534"/>
                  <a:pt x="1927024" y="1327022"/>
                  <a:pt x="1930264" y="1328524"/>
                </a:cubicBezTo>
                <a:cubicBezTo>
                  <a:pt x="1933503" y="1330027"/>
                  <a:pt x="1936685" y="1331676"/>
                  <a:pt x="1939807" y="1333473"/>
                </a:cubicBezTo>
                <a:cubicBezTo>
                  <a:pt x="1942929" y="1335269"/>
                  <a:pt x="1945713" y="1337389"/>
                  <a:pt x="1948158" y="1339834"/>
                </a:cubicBezTo>
                <a:cubicBezTo>
                  <a:pt x="1950602" y="1342279"/>
                  <a:pt x="1952577" y="1345166"/>
                  <a:pt x="1954079" y="1348495"/>
                </a:cubicBezTo>
                <a:cubicBezTo>
                  <a:pt x="1955581" y="1351823"/>
                  <a:pt x="1956331" y="1355756"/>
                  <a:pt x="1956331" y="1360277"/>
                </a:cubicBezTo>
                <a:cubicBezTo>
                  <a:pt x="1956331" y="1365637"/>
                  <a:pt x="1955345" y="1370409"/>
                  <a:pt x="1953371" y="1374592"/>
                </a:cubicBezTo>
                <a:cubicBezTo>
                  <a:pt x="1951398" y="1378774"/>
                  <a:pt x="1948659" y="1382325"/>
                  <a:pt x="1945153" y="1385240"/>
                </a:cubicBezTo>
                <a:cubicBezTo>
                  <a:pt x="1941648" y="1388156"/>
                  <a:pt x="1937525" y="1390351"/>
                  <a:pt x="1932783" y="1391823"/>
                </a:cubicBezTo>
                <a:cubicBezTo>
                  <a:pt x="1928040" y="1393296"/>
                  <a:pt x="1922929" y="1394033"/>
                  <a:pt x="1917452" y="1394033"/>
                </a:cubicBezTo>
                <a:cubicBezTo>
                  <a:pt x="1913621" y="1394033"/>
                  <a:pt x="1910072" y="1393709"/>
                  <a:pt x="1906803" y="1393061"/>
                </a:cubicBezTo>
                <a:cubicBezTo>
                  <a:pt x="1903533" y="1392413"/>
                  <a:pt x="1900617" y="1391618"/>
                  <a:pt x="1898055" y="1390675"/>
                </a:cubicBezTo>
                <a:cubicBezTo>
                  <a:pt x="1895492" y="1389732"/>
                  <a:pt x="1893342" y="1388760"/>
                  <a:pt x="1891605" y="1387759"/>
                </a:cubicBezTo>
                <a:cubicBezTo>
                  <a:pt x="1889866" y="1386757"/>
                  <a:pt x="1888659" y="1385903"/>
                  <a:pt x="1887981" y="1385195"/>
                </a:cubicBezTo>
                <a:cubicBezTo>
                  <a:pt x="1887304" y="1384489"/>
                  <a:pt x="1886802" y="1383591"/>
                  <a:pt x="1886478" y="1382501"/>
                </a:cubicBezTo>
                <a:cubicBezTo>
                  <a:pt x="1886155" y="1381411"/>
                  <a:pt x="1885993" y="1379953"/>
                  <a:pt x="1885993" y="1378126"/>
                </a:cubicBezTo>
                <a:cubicBezTo>
                  <a:pt x="1885993" y="1376831"/>
                  <a:pt x="1886051" y="1375755"/>
                  <a:pt x="1886170" y="1374902"/>
                </a:cubicBezTo>
                <a:cubicBezTo>
                  <a:pt x="1886287" y="1374047"/>
                  <a:pt x="1886464" y="1373355"/>
                  <a:pt x="1886700" y="1372825"/>
                </a:cubicBezTo>
                <a:cubicBezTo>
                  <a:pt x="1886936" y="1372295"/>
                  <a:pt x="1887231" y="1371926"/>
                  <a:pt x="1887583" y="1371720"/>
                </a:cubicBezTo>
                <a:cubicBezTo>
                  <a:pt x="1887937" y="1371514"/>
                  <a:pt x="1888349" y="1371411"/>
                  <a:pt x="1888820" y="1371411"/>
                </a:cubicBezTo>
                <a:cubicBezTo>
                  <a:pt x="1889645" y="1371411"/>
                  <a:pt x="1890809" y="1371911"/>
                  <a:pt x="1892310" y="1372913"/>
                </a:cubicBezTo>
                <a:cubicBezTo>
                  <a:pt x="1893813" y="1373914"/>
                  <a:pt x="1895742" y="1375005"/>
                  <a:pt x="1898099" y="1376182"/>
                </a:cubicBezTo>
                <a:cubicBezTo>
                  <a:pt x="1900455" y="1377360"/>
                  <a:pt x="1903297" y="1378465"/>
                  <a:pt x="1906626" y="1379497"/>
                </a:cubicBezTo>
                <a:cubicBezTo>
                  <a:pt x="1909954" y="1380527"/>
                  <a:pt x="1913798" y="1381042"/>
                  <a:pt x="1918158" y="1381042"/>
                </a:cubicBezTo>
                <a:cubicBezTo>
                  <a:pt x="1921457" y="1381042"/>
                  <a:pt x="1924476" y="1380601"/>
                  <a:pt x="1927215" y="1379717"/>
                </a:cubicBezTo>
                <a:cubicBezTo>
                  <a:pt x="1929955" y="1378833"/>
                  <a:pt x="1932311" y="1377582"/>
                  <a:pt x="1934285" y="1375961"/>
                </a:cubicBezTo>
                <a:cubicBezTo>
                  <a:pt x="1936258" y="1374342"/>
                  <a:pt x="1937775" y="1372354"/>
                  <a:pt x="1938836" y="1369997"/>
                </a:cubicBezTo>
                <a:cubicBezTo>
                  <a:pt x="1939896" y="1367641"/>
                  <a:pt x="1940426" y="1364960"/>
                  <a:pt x="1940426" y="1361956"/>
                </a:cubicBezTo>
                <a:cubicBezTo>
                  <a:pt x="1940426" y="1358715"/>
                  <a:pt x="1939690" y="1355961"/>
                  <a:pt x="1938217" y="1353664"/>
                </a:cubicBezTo>
                <a:cubicBezTo>
                  <a:pt x="1936744" y="1351366"/>
                  <a:pt x="1934800" y="1349348"/>
                  <a:pt x="1932385" y="1347611"/>
                </a:cubicBezTo>
                <a:cubicBezTo>
                  <a:pt x="1929970" y="1345873"/>
                  <a:pt x="1927215" y="1344282"/>
                  <a:pt x="1924123" y="1342839"/>
                </a:cubicBezTo>
                <a:cubicBezTo>
                  <a:pt x="1921030" y="1341396"/>
                  <a:pt x="1917863" y="1339923"/>
                  <a:pt x="1914623" y="1338420"/>
                </a:cubicBezTo>
                <a:cubicBezTo>
                  <a:pt x="1911383" y="1336918"/>
                  <a:pt x="1908232" y="1335253"/>
                  <a:pt x="1905168" y="1333429"/>
                </a:cubicBezTo>
                <a:cubicBezTo>
                  <a:pt x="1902105" y="1331602"/>
                  <a:pt x="1899366" y="1329452"/>
                  <a:pt x="1896950" y="1326978"/>
                </a:cubicBezTo>
                <a:cubicBezTo>
                  <a:pt x="1894535" y="1324504"/>
                  <a:pt x="1892576" y="1321602"/>
                  <a:pt x="1891074" y="1318274"/>
                </a:cubicBezTo>
                <a:cubicBezTo>
                  <a:pt x="1889572" y="1314945"/>
                  <a:pt x="1888820" y="1310954"/>
                  <a:pt x="1888820" y="1306300"/>
                </a:cubicBezTo>
                <a:cubicBezTo>
                  <a:pt x="1888820" y="1301528"/>
                  <a:pt x="1889689" y="1297271"/>
                  <a:pt x="1891427" y="1293531"/>
                </a:cubicBezTo>
                <a:cubicBezTo>
                  <a:pt x="1893165" y="1289790"/>
                  <a:pt x="1895581" y="1286653"/>
                  <a:pt x="1898674" y="1284120"/>
                </a:cubicBezTo>
                <a:cubicBezTo>
                  <a:pt x="1901766" y="1281587"/>
                  <a:pt x="1905448" y="1279657"/>
                  <a:pt x="1909719" y="1278332"/>
                </a:cubicBezTo>
                <a:cubicBezTo>
                  <a:pt x="1913990" y="1277007"/>
                  <a:pt x="1918600" y="1276343"/>
                  <a:pt x="1923548" y="1276343"/>
                </a:cubicBezTo>
                <a:close/>
                <a:moveTo>
                  <a:pt x="1447291" y="1276343"/>
                </a:moveTo>
                <a:cubicBezTo>
                  <a:pt x="1449825" y="1276343"/>
                  <a:pt x="1452373" y="1276565"/>
                  <a:pt x="1454936" y="1277007"/>
                </a:cubicBezTo>
                <a:cubicBezTo>
                  <a:pt x="1457499" y="1277448"/>
                  <a:pt x="1459915" y="1278038"/>
                  <a:pt x="1462180" y="1278774"/>
                </a:cubicBezTo>
                <a:cubicBezTo>
                  <a:pt x="1464448" y="1279510"/>
                  <a:pt x="1466467" y="1280335"/>
                  <a:pt x="1468235" y="1281248"/>
                </a:cubicBezTo>
                <a:cubicBezTo>
                  <a:pt x="1470003" y="1282161"/>
                  <a:pt x="1471166" y="1282897"/>
                  <a:pt x="1471726" y="1283458"/>
                </a:cubicBezTo>
                <a:cubicBezTo>
                  <a:pt x="1472285" y="1284017"/>
                  <a:pt x="1472653" y="1284458"/>
                  <a:pt x="1472831" y="1284783"/>
                </a:cubicBezTo>
                <a:cubicBezTo>
                  <a:pt x="1473006" y="1285107"/>
                  <a:pt x="1473153" y="1285520"/>
                  <a:pt x="1473272" y="1286020"/>
                </a:cubicBezTo>
                <a:cubicBezTo>
                  <a:pt x="1473389" y="1286521"/>
                  <a:pt x="1473479" y="1287124"/>
                  <a:pt x="1473537" y="1287831"/>
                </a:cubicBezTo>
                <a:cubicBezTo>
                  <a:pt x="1473596" y="1288539"/>
                  <a:pt x="1473626" y="1289452"/>
                  <a:pt x="1473626" y="1290570"/>
                </a:cubicBezTo>
                <a:cubicBezTo>
                  <a:pt x="1473626" y="1291631"/>
                  <a:pt x="1473582" y="1292574"/>
                  <a:pt x="1473493" y="1293399"/>
                </a:cubicBezTo>
                <a:cubicBezTo>
                  <a:pt x="1473404" y="1294223"/>
                  <a:pt x="1473272" y="1294915"/>
                  <a:pt x="1473095" y="1295476"/>
                </a:cubicBezTo>
                <a:cubicBezTo>
                  <a:pt x="1472919" y="1296035"/>
                  <a:pt x="1472668" y="1296448"/>
                  <a:pt x="1472344" y="1296713"/>
                </a:cubicBezTo>
                <a:cubicBezTo>
                  <a:pt x="1472019" y="1296978"/>
                  <a:pt x="1471652" y="1297111"/>
                  <a:pt x="1471240" y="1297111"/>
                </a:cubicBezTo>
                <a:cubicBezTo>
                  <a:pt x="1470592" y="1297111"/>
                  <a:pt x="1469576" y="1296698"/>
                  <a:pt x="1468190" y="1295873"/>
                </a:cubicBezTo>
                <a:cubicBezTo>
                  <a:pt x="1466805" y="1295048"/>
                  <a:pt x="1465112" y="1294121"/>
                  <a:pt x="1463110" y="1293089"/>
                </a:cubicBezTo>
                <a:cubicBezTo>
                  <a:pt x="1461105" y="1292058"/>
                  <a:pt x="1458735" y="1291116"/>
                  <a:pt x="1455997" y="1290262"/>
                </a:cubicBezTo>
                <a:cubicBezTo>
                  <a:pt x="1453257" y="1289408"/>
                  <a:pt x="1450179" y="1288980"/>
                  <a:pt x="1446762" y="1288980"/>
                </a:cubicBezTo>
                <a:cubicBezTo>
                  <a:pt x="1443580" y="1288980"/>
                  <a:pt x="1440813" y="1289408"/>
                  <a:pt x="1438455" y="1290262"/>
                </a:cubicBezTo>
                <a:cubicBezTo>
                  <a:pt x="1436100" y="1291116"/>
                  <a:pt x="1434155" y="1292250"/>
                  <a:pt x="1432623" y="1293663"/>
                </a:cubicBezTo>
                <a:cubicBezTo>
                  <a:pt x="1431091" y="1295077"/>
                  <a:pt x="1429942" y="1296757"/>
                  <a:pt x="1429175" y="1298701"/>
                </a:cubicBezTo>
                <a:cubicBezTo>
                  <a:pt x="1428410" y="1300645"/>
                  <a:pt x="1428027" y="1302707"/>
                  <a:pt x="1428027" y="1304886"/>
                </a:cubicBezTo>
                <a:cubicBezTo>
                  <a:pt x="1428027" y="1308068"/>
                  <a:pt x="1428764" y="1310808"/>
                  <a:pt x="1430236" y="1313104"/>
                </a:cubicBezTo>
                <a:cubicBezTo>
                  <a:pt x="1431709" y="1315402"/>
                  <a:pt x="1433669" y="1317435"/>
                  <a:pt x="1436114" y="1319202"/>
                </a:cubicBezTo>
                <a:cubicBezTo>
                  <a:pt x="1438559" y="1320969"/>
                  <a:pt x="1441342" y="1322590"/>
                  <a:pt x="1444464" y="1324062"/>
                </a:cubicBezTo>
                <a:cubicBezTo>
                  <a:pt x="1447587" y="1325534"/>
                  <a:pt x="1450768" y="1327022"/>
                  <a:pt x="1454008" y="1328524"/>
                </a:cubicBezTo>
                <a:cubicBezTo>
                  <a:pt x="1457249" y="1330027"/>
                  <a:pt x="1460428" y="1331676"/>
                  <a:pt x="1463551" y="1333473"/>
                </a:cubicBezTo>
                <a:cubicBezTo>
                  <a:pt x="1466674" y="1335269"/>
                  <a:pt x="1469458" y="1337389"/>
                  <a:pt x="1471902" y="1339834"/>
                </a:cubicBezTo>
                <a:cubicBezTo>
                  <a:pt x="1474346" y="1342279"/>
                  <a:pt x="1476320" y="1345166"/>
                  <a:pt x="1477823" y="1348495"/>
                </a:cubicBezTo>
                <a:cubicBezTo>
                  <a:pt x="1479324" y="1351823"/>
                  <a:pt x="1480076" y="1355756"/>
                  <a:pt x="1480076" y="1360277"/>
                </a:cubicBezTo>
                <a:cubicBezTo>
                  <a:pt x="1480076" y="1365637"/>
                  <a:pt x="1479090" y="1370409"/>
                  <a:pt x="1477115" y="1374592"/>
                </a:cubicBezTo>
                <a:cubicBezTo>
                  <a:pt x="1475142" y="1378774"/>
                  <a:pt x="1472403" y="1382325"/>
                  <a:pt x="1468898" y="1385240"/>
                </a:cubicBezTo>
                <a:cubicBezTo>
                  <a:pt x="1465392" y="1388156"/>
                  <a:pt x="1461269" y="1390351"/>
                  <a:pt x="1456526" y="1391823"/>
                </a:cubicBezTo>
                <a:cubicBezTo>
                  <a:pt x="1451784" y="1393296"/>
                  <a:pt x="1446673" y="1394033"/>
                  <a:pt x="1441196" y="1394033"/>
                </a:cubicBezTo>
                <a:cubicBezTo>
                  <a:pt x="1437366" y="1394033"/>
                  <a:pt x="1433816" y="1393709"/>
                  <a:pt x="1430546" y="1393061"/>
                </a:cubicBezTo>
                <a:cubicBezTo>
                  <a:pt x="1427276" y="1392413"/>
                  <a:pt x="1424359" y="1391618"/>
                  <a:pt x="1421796" y="1390675"/>
                </a:cubicBezTo>
                <a:cubicBezTo>
                  <a:pt x="1419234" y="1389732"/>
                  <a:pt x="1417084" y="1388760"/>
                  <a:pt x="1415347" y="1387759"/>
                </a:cubicBezTo>
                <a:cubicBezTo>
                  <a:pt x="1413608" y="1386757"/>
                  <a:pt x="1412400" y="1385903"/>
                  <a:pt x="1411723" y="1385195"/>
                </a:cubicBezTo>
                <a:cubicBezTo>
                  <a:pt x="1411046" y="1384489"/>
                  <a:pt x="1410545" y="1383591"/>
                  <a:pt x="1410221" y="1382501"/>
                </a:cubicBezTo>
                <a:cubicBezTo>
                  <a:pt x="1409897" y="1381411"/>
                  <a:pt x="1409734" y="1379953"/>
                  <a:pt x="1409734" y="1378126"/>
                </a:cubicBezTo>
                <a:cubicBezTo>
                  <a:pt x="1409734" y="1376831"/>
                  <a:pt x="1409794" y="1375755"/>
                  <a:pt x="1409911" y="1374902"/>
                </a:cubicBezTo>
                <a:cubicBezTo>
                  <a:pt x="1410029" y="1374047"/>
                  <a:pt x="1410206" y="1373355"/>
                  <a:pt x="1410441" y="1372825"/>
                </a:cubicBezTo>
                <a:cubicBezTo>
                  <a:pt x="1410678" y="1372295"/>
                  <a:pt x="1410972" y="1371926"/>
                  <a:pt x="1411325" y="1371720"/>
                </a:cubicBezTo>
                <a:cubicBezTo>
                  <a:pt x="1411679" y="1371514"/>
                  <a:pt x="1412091" y="1371411"/>
                  <a:pt x="1412562" y="1371411"/>
                </a:cubicBezTo>
                <a:cubicBezTo>
                  <a:pt x="1413387" y="1371411"/>
                  <a:pt x="1414550" y="1371911"/>
                  <a:pt x="1416054" y="1372913"/>
                </a:cubicBezTo>
                <a:cubicBezTo>
                  <a:pt x="1417555" y="1373914"/>
                  <a:pt x="1419484" y="1375005"/>
                  <a:pt x="1421841" y="1376182"/>
                </a:cubicBezTo>
                <a:cubicBezTo>
                  <a:pt x="1424198" y="1377360"/>
                  <a:pt x="1427041" y="1378465"/>
                  <a:pt x="1430370" y="1379497"/>
                </a:cubicBezTo>
                <a:cubicBezTo>
                  <a:pt x="1433698" y="1380527"/>
                  <a:pt x="1437544" y="1381042"/>
                  <a:pt x="1441902" y="1381042"/>
                </a:cubicBezTo>
                <a:cubicBezTo>
                  <a:pt x="1445201" y="1381042"/>
                  <a:pt x="1448221" y="1380601"/>
                  <a:pt x="1450959" y="1379717"/>
                </a:cubicBezTo>
                <a:cubicBezTo>
                  <a:pt x="1453700" y="1378833"/>
                  <a:pt x="1456055" y="1377582"/>
                  <a:pt x="1458028" y="1375961"/>
                </a:cubicBezTo>
                <a:cubicBezTo>
                  <a:pt x="1460001" y="1374342"/>
                  <a:pt x="1461519" y="1372354"/>
                  <a:pt x="1462578" y="1369997"/>
                </a:cubicBezTo>
                <a:cubicBezTo>
                  <a:pt x="1463640" y="1367641"/>
                  <a:pt x="1464169" y="1364960"/>
                  <a:pt x="1464169" y="1361956"/>
                </a:cubicBezTo>
                <a:cubicBezTo>
                  <a:pt x="1464169" y="1358715"/>
                  <a:pt x="1463432" y="1355961"/>
                  <a:pt x="1461960" y="1353664"/>
                </a:cubicBezTo>
                <a:cubicBezTo>
                  <a:pt x="1460487" y="1351366"/>
                  <a:pt x="1458545" y="1349348"/>
                  <a:pt x="1456129" y="1347611"/>
                </a:cubicBezTo>
                <a:cubicBezTo>
                  <a:pt x="1453714" y="1345873"/>
                  <a:pt x="1450959" y="1344282"/>
                  <a:pt x="1447866" y="1342839"/>
                </a:cubicBezTo>
                <a:cubicBezTo>
                  <a:pt x="1444773" y="1341396"/>
                  <a:pt x="1441608" y="1339923"/>
                  <a:pt x="1438368" y="1338420"/>
                </a:cubicBezTo>
                <a:cubicBezTo>
                  <a:pt x="1435127" y="1336918"/>
                  <a:pt x="1431975" y="1335253"/>
                  <a:pt x="1428912" y="1333429"/>
                </a:cubicBezTo>
                <a:cubicBezTo>
                  <a:pt x="1425847" y="1331602"/>
                  <a:pt x="1423108" y="1329452"/>
                  <a:pt x="1420692" y="1326978"/>
                </a:cubicBezTo>
                <a:cubicBezTo>
                  <a:pt x="1418276" y="1324504"/>
                  <a:pt x="1416318" y="1321602"/>
                  <a:pt x="1414816" y="1318274"/>
                </a:cubicBezTo>
                <a:cubicBezTo>
                  <a:pt x="1413313" y="1314945"/>
                  <a:pt x="1412562" y="1310954"/>
                  <a:pt x="1412562" y="1306300"/>
                </a:cubicBezTo>
                <a:cubicBezTo>
                  <a:pt x="1412562" y="1301528"/>
                  <a:pt x="1413431" y="1297271"/>
                  <a:pt x="1415170" y="1293531"/>
                </a:cubicBezTo>
                <a:cubicBezTo>
                  <a:pt x="1416907" y="1289790"/>
                  <a:pt x="1419322" y="1286653"/>
                  <a:pt x="1422416" y="1284120"/>
                </a:cubicBezTo>
                <a:cubicBezTo>
                  <a:pt x="1425509" y="1281587"/>
                  <a:pt x="1429191" y="1279657"/>
                  <a:pt x="1433463" y="1278332"/>
                </a:cubicBezTo>
                <a:cubicBezTo>
                  <a:pt x="1437734" y="1277007"/>
                  <a:pt x="1442344" y="1276343"/>
                  <a:pt x="1447291" y="1276343"/>
                </a:cubicBezTo>
                <a:close/>
                <a:moveTo>
                  <a:pt x="980568" y="1276343"/>
                </a:moveTo>
                <a:cubicBezTo>
                  <a:pt x="983101" y="1276343"/>
                  <a:pt x="985648" y="1276565"/>
                  <a:pt x="988211" y="1277007"/>
                </a:cubicBezTo>
                <a:cubicBezTo>
                  <a:pt x="990774" y="1277448"/>
                  <a:pt x="993189" y="1278038"/>
                  <a:pt x="995458" y="1278774"/>
                </a:cubicBezTo>
                <a:cubicBezTo>
                  <a:pt x="997726" y="1279510"/>
                  <a:pt x="999744" y="1280335"/>
                  <a:pt x="1001512" y="1281248"/>
                </a:cubicBezTo>
                <a:cubicBezTo>
                  <a:pt x="1003278" y="1282161"/>
                  <a:pt x="1004442" y="1282897"/>
                  <a:pt x="1005002" y="1283458"/>
                </a:cubicBezTo>
                <a:cubicBezTo>
                  <a:pt x="1005562" y="1284017"/>
                  <a:pt x="1005930" y="1284458"/>
                  <a:pt x="1006106" y="1284783"/>
                </a:cubicBezTo>
                <a:cubicBezTo>
                  <a:pt x="1006284" y="1285107"/>
                  <a:pt x="1006430" y="1285520"/>
                  <a:pt x="1006549" y="1286020"/>
                </a:cubicBezTo>
                <a:cubicBezTo>
                  <a:pt x="1006666" y="1286521"/>
                  <a:pt x="1006754" y="1287124"/>
                  <a:pt x="1006814" y="1287831"/>
                </a:cubicBezTo>
                <a:cubicBezTo>
                  <a:pt x="1006872" y="1288539"/>
                  <a:pt x="1006901" y="1289452"/>
                  <a:pt x="1006901" y="1290570"/>
                </a:cubicBezTo>
                <a:cubicBezTo>
                  <a:pt x="1006901" y="1291631"/>
                  <a:pt x="1006858" y="1292574"/>
                  <a:pt x="1006770" y="1293399"/>
                </a:cubicBezTo>
                <a:cubicBezTo>
                  <a:pt x="1006681" y="1294223"/>
                  <a:pt x="1006549" y="1294915"/>
                  <a:pt x="1006372" y="1295476"/>
                </a:cubicBezTo>
                <a:cubicBezTo>
                  <a:pt x="1006195" y="1296035"/>
                  <a:pt x="1005944" y="1296448"/>
                  <a:pt x="1005620" y="1296713"/>
                </a:cubicBezTo>
                <a:cubicBezTo>
                  <a:pt x="1005297" y="1296978"/>
                  <a:pt x="1004928" y="1297111"/>
                  <a:pt x="1004516" y="1297111"/>
                </a:cubicBezTo>
                <a:cubicBezTo>
                  <a:pt x="1003868" y="1297111"/>
                  <a:pt x="1002851" y="1296698"/>
                  <a:pt x="1001467" y="1295873"/>
                </a:cubicBezTo>
                <a:cubicBezTo>
                  <a:pt x="1000083" y="1295048"/>
                  <a:pt x="998388" y="1294121"/>
                  <a:pt x="996385" y="1293089"/>
                </a:cubicBezTo>
                <a:cubicBezTo>
                  <a:pt x="994382" y="1292058"/>
                  <a:pt x="992010" y="1291116"/>
                  <a:pt x="989272" y="1290262"/>
                </a:cubicBezTo>
                <a:cubicBezTo>
                  <a:pt x="986532" y="1289408"/>
                  <a:pt x="983454" y="1288980"/>
                  <a:pt x="980037" y="1288980"/>
                </a:cubicBezTo>
                <a:cubicBezTo>
                  <a:pt x="976856" y="1288980"/>
                  <a:pt x="974087" y="1289408"/>
                  <a:pt x="971731" y="1290262"/>
                </a:cubicBezTo>
                <a:cubicBezTo>
                  <a:pt x="969375" y="1291116"/>
                  <a:pt x="967431" y="1292250"/>
                  <a:pt x="965899" y="1293663"/>
                </a:cubicBezTo>
                <a:cubicBezTo>
                  <a:pt x="964368" y="1295077"/>
                  <a:pt x="963218" y="1296757"/>
                  <a:pt x="962452" y="1298701"/>
                </a:cubicBezTo>
                <a:cubicBezTo>
                  <a:pt x="961686" y="1300645"/>
                  <a:pt x="961304" y="1302707"/>
                  <a:pt x="961304" y="1304886"/>
                </a:cubicBezTo>
                <a:cubicBezTo>
                  <a:pt x="961304" y="1308068"/>
                  <a:pt x="962040" y="1310808"/>
                  <a:pt x="963513" y="1313104"/>
                </a:cubicBezTo>
                <a:cubicBezTo>
                  <a:pt x="964986" y="1315402"/>
                  <a:pt x="966944" y="1317435"/>
                  <a:pt x="969390" y="1319202"/>
                </a:cubicBezTo>
                <a:cubicBezTo>
                  <a:pt x="971834" y="1320969"/>
                  <a:pt x="974617" y="1322590"/>
                  <a:pt x="977740" y="1324062"/>
                </a:cubicBezTo>
                <a:cubicBezTo>
                  <a:pt x="980862" y="1325534"/>
                  <a:pt x="984043" y="1327022"/>
                  <a:pt x="987283" y="1328524"/>
                </a:cubicBezTo>
                <a:cubicBezTo>
                  <a:pt x="990523" y="1330027"/>
                  <a:pt x="993704" y="1331676"/>
                  <a:pt x="996827" y="1333473"/>
                </a:cubicBezTo>
                <a:cubicBezTo>
                  <a:pt x="999950" y="1335269"/>
                  <a:pt x="1002733" y="1337389"/>
                  <a:pt x="1005179" y="1339834"/>
                </a:cubicBezTo>
                <a:cubicBezTo>
                  <a:pt x="1007623" y="1342279"/>
                  <a:pt x="1009597" y="1345166"/>
                  <a:pt x="1011100" y="1348495"/>
                </a:cubicBezTo>
                <a:cubicBezTo>
                  <a:pt x="1012602" y="1351823"/>
                  <a:pt x="1013354" y="1355756"/>
                  <a:pt x="1013354" y="1360277"/>
                </a:cubicBezTo>
                <a:cubicBezTo>
                  <a:pt x="1013354" y="1365637"/>
                  <a:pt x="1012367" y="1370409"/>
                  <a:pt x="1010392" y="1374592"/>
                </a:cubicBezTo>
                <a:cubicBezTo>
                  <a:pt x="1008419" y="1378774"/>
                  <a:pt x="1005680" y="1382325"/>
                  <a:pt x="1002174" y="1385240"/>
                </a:cubicBezTo>
                <a:cubicBezTo>
                  <a:pt x="998668" y="1388156"/>
                  <a:pt x="994544" y="1390351"/>
                  <a:pt x="989801" y="1391823"/>
                </a:cubicBezTo>
                <a:cubicBezTo>
                  <a:pt x="985059" y="1393296"/>
                  <a:pt x="979949" y="1394033"/>
                  <a:pt x="974470" y="1394033"/>
                </a:cubicBezTo>
                <a:cubicBezTo>
                  <a:pt x="970642" y="1394033"/>
                  <a:pt x="967092" y="1393709"/>
                  <a:pt x="963823" y="1393061"/>
                </a:cubicBezTo>
                <a:cubicBezTo>
                  <a:pt x="960552" y="1392413"/>
                  <a:pt x="957636" y="1391618"/>
                  <a:pt x="955075" y="1390675"/>
                </a:cubicBezTo>
                <a:cubicBezTo>
                  <a:pt x="952512" y="1389732"/>
                  <a:pt x="950363" y="1388760"/>
                  <a:pt x="948625" y="1387759"/>
                </a:cubicBezTo>
                <a:cubicBezTo>
                  <a:pt x="946887" y="1386757"/>
                  <a:pt x="945679" y="1385903"/>
                  <a:pt x="945003" y="1385195"/>
                </a:cubicBezTo>
                <a:cubicBezTo>
                  <a:pt x="944325" y="1384489"/>
                  <a:pt x="943825" y="1383591"/>
                  <a:pt x="943500" y="1382501"/>
                </a:cubicBezTo>
                <a:cubicBezTo>
                  <a:pt x="943176" y="1381411"/>
                  <a:pt x="943014" y="1379953"/>
                  <a:pt x="943014" y="1378126"/>
                </a:cubicBezTo>
                <a:cubicBezTo>
                  <a:pt x="943014" y="1376831"/>
                  <a:pt x="943074" y="1375755"/>
                  <a:pt x="943191" y="1374902"/>
                </a:cubicBezTo>
                <a:cubicBezTo>
                  <a:pt x="943309" y="1374047"/>
                  <a:pt x="943485" y="1373355"/>
                  <a:pt x="943721" y="1372825"/>
                </a:cubicBezTo>
                <a:cubicBezTo>
                  <a:pt x="943956" y="1372295"/>
                  <a:pt x="944252" y="1371926"/>
                  <a:pt x="944605" y="1371720"/>
                </a:cubicBezTo>
                <a:cubicBezTo>
                  <a:pt x="944958" y="1371514"/>
                  <a:pt x="945371" y="1371411"/>
                  <a:pt x="945843" y="1371411"/>
                </a:cubicBezTo>
                <a:cubicBezTo>
                  <a:pt x="946666" y="1371411"/>
                  <a:pt x="947829" y="1371911"/>
                  <a:pt x="949332" y="1372913"/>
                </a:cubicBezTo>
                <a:cubicBezTo>
                  <a:pt x="950833" y="1373914"/>
                  <a:pt x="952762" y="1375005"/>
                  <a:pt x="955119" y="1376182"/>
                </a:cubicBezTo>
                <a:cubicBezTo>
                  <a:pt x="957475" y="1377360"/>
                  <a:pt x="960318" y="1378465"/>
                  <a:pt x="963646" y="1379497"/>
                </a:cubicBezTo>
                <a:cubicBezTo>
                  <a:pt x="966974" y="1380527"/>
                  <a:pt x="970818" y="1381042"/>
                  <a:pt x="975177" y="1381042"/>
                </a:cubicBezTo>
                <a:cubicBezTo>
                  <a:pt x="978476" y="1381042"/>
                  <a:pt x="981496" y="1380601"/>
                  <a:pt x="984235" y="1379717"/>
                </a:cubicBezTo>
                <a:cubicBezTo>
                  <a:pt x="986974" y="1378833"/>
                  <a:pt x="989330" y="1377582"/>
                  <a:pt x="991304" y="1375961"/>
                </a:cubicBezTo>
                <a:cubicBezTo>
                  <a:pt x="993278" y="1374342"/>
                  <a:pt x="994794" y="1372354"/>
                  <a:pt x="995855" y="1369997"/>
                </a:cubicBezTo>
                <a:cubicBezTo>
                  <a:pt x="996916" y="1367641"/>
                  <a:pt x="997446" y="1364960"/>
                  <a:pt x="997446" y="1361956"/>
                </a:cubicBezTo>
                <a:cubicBezTo>
                  <a:pt x="997446" y="1358715"/>
                  <a:pt x="996710" y="1355961"/>
                  <a:pt x="995236" y="1353664"/>
                </a:cubicBezTo>
                <a:cubicBezTo>
                  <a:pt x="993764" y="1351366"/>
                  <a:pt x="991819" y="1349348"/>
                  <a:pt x="989404" y="1347611"/>
                </a:cubicBezTo>
                <a:cubicBezTo>
                  <a:pt x="986989" y="1345873"/>
                  <a:pt x="984235" y="1344282"/>
                  <a:pt x="981142" y="1342839"/>
                </a:cubicBezTo>
                <a:cubicBezTo>
                  <a:pt x="978049" y="1341396"/>
                  <a:pt x="974883" y="1339923"/>
                  <a:pt x="971643" y="1338420"/>
                </a:cubicBezTo>
                <a:cubicBezTo>
                  <a:pt x="968403" y="1336918"/>
                  <a:pt x="965251" y="1335253"/>
                  <a:pt x="962188" y="1333429"/>
                </a:cubicBezTo>
                <a:cubicBezTo>
                  <a:pt x="959124" y="1331602"/>
                  <a:pt x="956386" y="1329452"/>
                  <a:pt x="953970" y="1326978"/>
                </a:cubicBezTo>
                <a:cubicBezTo>
                  <a:pt x="951555" y="1324504"/>
                  <a:pt x="949596" y="1321602"/>
                  <a:pt x="948095" y="1318274"/>
                </a:cubicBezTo>
                <a:cubicBezTo>
                  <a:pt x="946592" y="1314945"/>
                  <a:pt x="945843" y="1310954"/>
                  <a:pt x="945843" y="1306300"/>
                </a:cubicBezTo>
                <a:cubicBezTo>
                  <a:pt x="945843" y="1301528"/>
                  <a:pt x="946711" y="1297271"/>
                  <a:pt x="948448" y="1293531"/>
                </a:cubicBezTo>
                <a:cubicBezTo>
                  <a:pt x="950186" y="1289790"/>
                  <a:pt x="952601" y="1286653"/>
                  <a:pt x="955693" y="1284120"/>
                </a:cubicBezTo>
                <a:cubicBezTo>
                  <a:pt x="958785" y="1281587"/>
                  <a:pt x="962468" y="1279657"/>
                  <a:pt x="966739" y="1278332"/>
                </a:cubicBezTo>
                <a:cubicBezTo>
                  <a:pt x="971009" y="1277007"/>
                  <a:pt x="975619" y="1276343"/>
                  <a:pt x="980568" y="1276343"/>
                </a:cubicBezTo>
                <a:close/>
                <a:moveTo>
                  <a:pt x="504310" y="1276343"/>
                </a:moveTo>
                <a:cubicBezTo>
                  <a:pt x="506843" y="1276343"/>
                  <a:pt x="509391" y="1276565"/>
                  <a:pt x="511953" y="1277007"/>
                </a:cubicBezTo>
                <a:cubicBezTo>
                  <a:pt x="514516" y="1277448"/>
                  <a:pt x="516931" y="1278038"/>
                  <a:pt x="519199" y="1278774"/>
                </a:cubicBezTo>
                <a:cubicBezTo>
                  <a:pt x="521467" y="1279510"/>
                  <a:pt x="523485" y="1280335"/>
                  <a:pt x="525252" y="1281248"/>
                </a:cubicBezTo>
                <a:cubicBezTo>
                  <a:pt x="527020" y="1282161"/>
                  <a:pt x="528183" y="1282897"/>
                  <a:pt x="528743" y="1283458"/>
                </a:cubicBezTo>
                <a:cubicBezTo>
                  <a:pt x="529303" y="1284017"/>
                  <a:pt x="529671" y="1284458"/>
                  <a:pt x="529848" y="1284783"/>
                </a:cubicBezTo>
                <a:cubicBezTo>
                  <a:pt x="530024" y="1285107"/>
                  <a:pt x="530172" y="1285520"/>
                  <a:pt x="530289" y="1286020"/>
                </a:cubicBezTo>
                <a:cubicBezTo>
                  <a:pt x="530407" y="1286521"/>
                  <a:pt x="530496" y="1287124"/>
                  <a:pt x="530554" y="1287831"/>
                </a:cubicBezTo>
                <a:cubicBezTo>
                  <a:pt x="530613" y="1288539"/>
                  <a:pt x="530643" y="1289452"/>
                  <a:pt x="530643" y="1290570"/>
                </a:cubicBezTo>
                <a:cubicBezTo>
                  <a:pt x="530643" y="1291631"/>
                  <a:pt x="530599" y="1292574"/>
                  <a:pt x="530510" y="1293399"/>
                </a:cubicBezTo>
                <a:cubicBezTo>
                  <a:pt x="530422" y="1294223"/>
                  <a:pt x="530289" y="1294915"/>
                  <a:pt x="530113" y="1295476"/>
                </a:cubicBezTo>
                <a:cubicBezTo>
                  <a:pt x="529936" y="1296035"/>
                  <a:pt x="529686" y="1296448"/>
                  <a:pt x="529362" y="1296713"/>
                </a:cubicBezTo>
                <a:cubicBezTo>
                  <a:pt x="529038" y="1296978"/>
                  <a:pt x="528669" y="1297111"/>
                  <a:pt x="528257" y="1297111"/>
                </a:cubicBezTo>
                <a:cubicBezTo>
                  <a:pt x="527609" y="1297111"/>
                  <a:pt x="526593" y="1296698"/>
                  <a:pt x="525208" y="1295873"/>
                </a:cubicBezTo>
                <a:cubicBezTo>
                  <a:pt x="523824" y="1295048"/>
                  <a:pt x="522130" y="1294121"/>
                  <a:pt x="520127" y="1293089"/>
                </a:cubicBezTo>
                <a:cubicBezTo>
                  <a:pt x="518124" y="1292058"/>
                  <a:pt x="515753" y="1291116"/>
                  <a:pt x="513014" y="1290262"/>
                </a:cubicBezTo>
                <a:cubicBezTo>
                  <a:pt x="510274" y="1289408"/>
                  <a:pt x="507196" y="1288980"/>
                  <a:pt x="503779" y="1288980"/>
                </a:cubicBezTo>
                <a:cubicBezTo>
                  <a:pt x="500598" y="1288980"/>
                  <a:pt x="497829" y="1289408"/>
                  <a:pt x="495473" y="1290262"/>
                </a:cubicBezTo>
                <a:cubicBezTo>
                  <a:pt x="493117" y="1291116"/>
                  <a:pt x="491172" y="1292250"/>
                  <a:pt x="489641" y="1293663"/>
                </a:cubicBezTo>
                <a:cubicBezTo>
                  <a:pt x="488109" y="1295077"/>
                  <a:pt x="486960" y="1296757"/>
                  <a:pt x="486194" y="1298701"/>
                </a:cubicBezTo>
                <a:cubicBezTo>
                  <a:pt x="485429" y="1300645"/>
                  <a:pt x="485046" y="1302707"/>
                  <a:pt x="485046" y="1304886"/>
                </a:cubicBezTo>
                <a:cubicBezTo>
                  <a:pt x="485046" y="1308068"/>
                  <a:pt x="485782" y="1310808"/>
                  <a:pt x="487255" y="1313104"/>
                </a:cubicBezTo>
                <a:cubicBezTo>
                  <a:pt x="488728" y="1315402"/>
                  <a:pt x="490686" y="1317435"/>
                  <a:pt x="493131" y="1319202"/>
                </a:cubicBezTo>
                <a:cubicBezTo>
                  <a:pt x="495576" y="1320969"/>
                  <a:pt x="498359" y="1322590"/>
                  <a:pt x="501482" y="1324062"/>
                </a:cubicBezTo>
                <a:cubicBezTo>
                  <a:pt x="504604" y="1325534"/>
                  <a:pt x="507785" y="1327022"/>
                  <a:pt x="511025" y="1328524"/>
                </a:cubicBezTo>
                <a:cubicBezTo>
                  <a:pt x="514266" y="1330027"/>
                  <a:pt x="517447" y="1331676"/>
                  <a:pt x="520569" y="1333473"/>
                </a:cubicBezTo>
                <a:cubicBezTo>
                  <a:pt x="523691" y="1335269"/>
                  <a:pt x="526475" y="1337389"/>
                  <a:pt x="528920" y="1339834"/>
                </a:cubicBezTo>
                <a:cubicBezTo>
                  <a:pt x="531365" y="1342279"/>
                  <a:pt x="533338" y="1345166"/>
                  <a:pt x="534840" y="1348495"/>
                </a:cubicBezTo>
                <a:cubicBezTo>
                  <a:pt x="536342" y="1351823"/>
                  <a:pt x="537094" y="1355756"/>
                  <a:pt x="537094" y="1360277"/>
                </a:cubicBezTo>
                <a:cubicBezTo>
                  <a:pt x="537094" y="1365637"/>
                  <a:pt x="536107" y="1370409"/>
                  <a:pt x="534133" y="1374592"/>
                </a:cubicBezTo>
                <a:cubicBezTo>
                  <a:pt x="532160" y="1378774"/>
                  <a:pt x="529420" y="1382325"/>
                  <a:pt x="525915" y="1385240"/>
                </a:cubicBezTo>
                <a:cubicBezTo>
                  <a:pt x="522410" y="1388156"/>
                  <a:pt x="518286" y="1390351"/>
                  <a:pt x="513544" y="1391823"/>
                </a:cubicBezTo>
                <a:cubicBezTo>
                  <a:pt x="508802" y="1393296"/>
                  <a:pt x="503691" y="1394033"/>
                  <a:pt x="498212" y="1394033"/>
                </a:cubicBezTo>
                <a:cubicBezTo>
                  <a:pt x="494383" y="1394033"/>
                  <a:pt x="490834" y="1393709"/>
                  <a:pt x="487564" y="1393061"/>
                </a:cubicBezTo>
                <a:cubicBezTo>
                  <a:pt x="484295" y="1392413"/>
                  <a:pt x="481378" y="1391618"/>
                  <a:pt x="478816" y="1390675"/>
                </a:cubicBezTo>
                <a:cubicBezTo>
                  <a:pt x="476253" y="1389732"/>
                  <a:pt x="474103" y="1388760"/>
                  <a:pt x="472365" y="1387759"/>
                </a:cubicBezTo>
                <a:cubicBezTo>
                  <a:pt x="470627" y="1386757"/>
                  <a:pt x="469419" y="1385903"/>
                  <a:pt x="468742" y="1385195"/>
                </a:cubicBezTo>
                <a:cubicBezTo>
                  <a:pt x="468064" y="1384489"/>
                  <a:pt x="467564" y="1383591"/>
                  <a:pt x="467240" y="1382501"/>
                </a:cubicBezTo>
                <a:cubicBezTo>
                  <a:pt x="466916" y="1381411"/>
                  <a:pt x="466754" y="1379953"/>
                  <a:pt x="466754" y="1378126"/>
                </a:cubicBezTo>
                <a:cubicBezTo>
                  <a:pt x="466754" y="1376831"/>
                  <a:pt x="466813" y="1375755"/>
                  <a:pt x="466930" y="1374902"/>
                </a:cubicBezTo>
                <a:cubicBezTo>
                  <a:pt x="467048" y="1374047"/>
                  <a:pt x="467225" y="1373355"/>
                  <a:pt x="467461" y="1372825"/>
                </a:cubicBezTo>
                <a:cubicBezTo>
                  <a:pt x="467696" y="1372295"/>
                  <a:pt x="467991" y="1371926"/>
                  <a:pt x="468344" y="1371720"/>
                </a:cubicBezTo>
                <a:cubicBezTo>
                  <a:pt x="468698" y="1371514"/>
                  <a:pt x="469110" y="1371411"/>
                  <a:pt x="469581" y="1371411"/>
                </a:cubicBezTo>
                <a:cubicBezTo>
                  <a:pt x="470406" y="1371411"/>
                  <a:pt x="471570" y="1371911"/>
                  <a:pt x="473072" y="1372913"/>
                </a:cubicBezTo>
                <a:cubicBezTo>
                  <a:pt x="474574" y="1373914"/>
                  <a:pt x="476504" y="1375005"/>
                  <a:pt x="478860" y="1376182"/>
                </a:cubicBezTo>
                <a:cubicBezTo>
                  <a:pt x="481216" y="1377360"/>
                  <a:pt x="484059" y="1378465"/>
                  <a:pt x="487387" y="1379497"/>
                </a:cubicBezTo>
                <a:cubicBezTo>
                  <a:pt x="490716" y="1380527"/>
                  <a:pt x="494560" y="1381042"/>
                  <a:pt x="498919" y="1381042"/>
                </a:cubicBezTo>
                <a:cubicBezTo>
                  <a:pt x="502218" y="1381042"/>
                  <a:pt x="505237" y="1380601"/>
                  <a:pt x="507977" y="1379717"/>
                </a:cubicBezTo>
                <a:cubicBezTo>
                  <a:pt x="510716" y="1378833"/>
                  <a:pt x="513073" y="1377582"/>
                  <a:pt x="515046" y="1375961"/>
                </a:cubicBezTo>
                <a:cubicBezTo>
                  <a:pt x="517020" y="1374342"/>
                  <a:pt x="518537" y="1372354"/>
                  <a:pt x="519597" y="1369997"/>
                </a:cubicBezTo>
                <a:cubicBezTo>
                  <a:pt x="520657" y="1367641"/>
                  <a:pt x="521188" y="1364960"/>
                  <a:pt x="521188" y="1361956"/>
                </a:cubicBezTo>
                <a:cubicBezTo>
                  <a:pt x="521188" y="1358715"/>
                  <a:pt x="520451" y="1355961"/>
                  <a:pt x="518978" y="1353664"/>
                </a:cubicBezTo>
                <a:cubicBezTo>
                  <a:pt x="517506" y="1351366"/>
                  <a:pt x="515562" y="1349348"/>
                  <a:pt x="513146" y="1347611"/>
                </a:cubicBezTo>
                <a:cubicBezTo>
                  <a:pt x="510731" y="1345873"/>
                  <a:pt x="507977" y="1344282"/>
                  <a:pt x="504884" y="1342839"/>
                </a:cubicBezTo>
                <a:cubicBezTo>
                  <a:pt x="501791" y="1341396"/>
                  <a:pt x="498625" y="1339923"/>
                  <a:pt x="495385" y="1338420"/>
                </a:cubicBezTo>
                <a:cubicBezTo>
                  <a:pt x="492144" y="1336918"/>
                  <a:pt x="488993" y="1335253"/>
                  <a:pt x="485929" y="1333429"/>
                </a:cubicBezTo>
                <a:cubicBezTo>
                  <a:pt x="482866" y="1331602"/>
                  <a:pt x="480127" y="1329452"/>
                  <a:pt x="477711" y="1326978"/>
                </a:cubicBezTo>
                <a:cubicBezTo>
                  <a:pt x="475296" y="1324504"/>
                  <a:pt x="473337" y="1321602"/>
                  <a:pt x="471835" y="1318274"/>
                </a:cubicBezTo>
                <a:cubicBezTo>
                  <a:pt x="470333" y="1314945"/>
                  <a:pt x="469581" y="1310954"/>
                  <a:pt x="469581" y="1306300"/>
                </a:cubicBezTo>
                <a:cubicBezTo>
                  <a:pt x="469581" y="1301528"/>
                  <a:pt x="470450" y="1297271"/>
                  <a:pt x="472188" y="1293531"/>
                </a:cubicBezTo>
                <a:cubicBezTo>
                  <a:pt x="473926" y="1289790"/>
                  <a:pt x="476341" y="1286653"/>
                  <a:pt x="479434" y="1284120"/>
                </a:cubicBezTo>
                <a:cubicBezTo>
                  <a:pt x="482527" y="1281587"/>
                  <a:pt x="486209" y="1279657"/>
                  <a:pt x="490480" y="1278332"/>
                </a:cubicBezTo>
                <a:cubicBezTo>
                  <a:pt x="494751" y="1277007"/>
                  <a:pt x="499361" y="1276343"/>
                  <a:pt x="504310" y="1276343"/>
                </a:cubicBezTo>
                <a:close/>
                <a:moveTo>
                  <a:pt x="37587" y="1276343"/>
                </a:moveTo>
                <a:cubicBezTo>
                  <a:pt x="40120" y="1276343"/>
                  <a:pt x="42668" y="1276565"/>
                  <a:pt x="45231" y="1277007"/>
                </a:cubicBezTo>
                <a:cubicBezTo>
                  <a:pt x="47793" y="1277448"/>
                  <a:pt x="50209" y="1278038"/>
                  <a:pt x="52477" y="1278774"/>
                </a:cubicBezTo>
                <a:cubicBezTo>
                  <a:pt x="54745" y="1279510"/>
                  <a:pt x="56763" y="1280335"/>
                  <a:pt x="58530" y="1281248"/>
                </a:cubicBezTo>
                <a:cubicBezTo>
                  <a:pt x="60297" y="1282161"/>
                  <a:pt x="61461" y="1282897"/>
                  <a:pt x="62021" y="1283458"/>
                </a:cubicBezTo>
                <a:cubicBezTo>
                  <a:pt x="62580" y="1284017"/>
                  <a:pt x="62948" y="1284458"/>
                  <a:pt x="63125" y="1284783"/>
                </a:cubicBezTo>
                <a:cubicBezTo>
                  <a:pt x="63302" y="1285107"/>
                  <a:pt x="63449" y="1285520"/>
                  <a:pt x="63567" y="1286020"/>
                </a:cubicBezTo>
                <a:cubicBezTo>
                  <a:pt x="63685" y="1286521"/>
                  <a:pt x="63773" y="1287124"/>
                  <a:pt x="63832" y="1287831"/>
                </a:cubicBezTo>
                <a:cubicBezTo>
                  <a:pt x="63891" y="1288539"/>
                  <a:pt x="63920" y="1289452"/>
                  <a:pt x="63920" y="1290570"/>
                </a:cubicBezTo>
                <a:cubicBezTo>
                  <a:pt x="63920" y="1291631"/>
                  <a:pt x="63876" y="1292574"/>
                  <a:pt x="63788" y="1293399"/>
                </a:cubicBezTo>
                <a:cubicBezTo>
                  <a:pt x="63700" y="1294223"/>
                  <a:pt x="63567" y="1294915"/>
                  <a:pt x="63390" y="1295476"/>
                </a:cubicBezTo>
                <a:cubicBezTo>
                  <a:pt x="63213" y="1296035"/>
                  <a:pt x="62963" y="1296448"/>
                  <a:pt x="62639" y="1296713"/>
                </a:cubicBezTo>
                <a:cubicBezTo>
                  <a:pt x="62315" y="1296978"/>
                  <a:pt x="61947" y="1297111"/>
                  <a:pt x="61534" y="1297111"/>
                </a:cubicBezTo>
                <a:cubicBezTo>
                  <a:pt x="60887" y="1297111"/>
                  <a:pt x="59870" y="1296698"/>
                  <a:pt x="58486" y="1295873"/>
                </a:cubicBezTo>
                <a:cubicBezTo>
                  <a:pt x="57101" y="1295048"/>
                  <a:pt x="55408" y="1294121"/>
                  <a:pt x="53405" y="1293089"/>
                </a:cubicBezTo>
                <a:cubicBezTo>
                  <a:pt x="51402" y="1292058"/>
                  <a:pt x="49031" y="1291116"/>
                  <a:pt x="46291" y="1290262"/>
                </a:cubicBezTo>
                <a:cubicBezTo>
                  <a:pt x="43552" y="1289408"/>
                  <a:pt x="40474" y="1288980"/>
                  <a:pt x="37057" y="1288980"/>
                </a:cubicBezTo>
                <a:cubicBezTo>
                  <a:pt x="33876" y="1288980"/>
                  <a:pt x="31107" y="1289408"/>
                  <a:pt x="28750" y="1290262"/>
                </a:cubicBezTo>
                <a:cubicBezTo>
                  <a:pt x="26394" y="1291116"/>
                  <a:pt x="24450" y="1292250"/>
                  <a:pt x="22918" y="1293663"/>
                </a:cubicBezTo>
                <a:cubicBezTo>
                  <a:pt x="21387" y="1295077"/>
                  <a:pt x="20238" y="1296757"/>
                  <a:pt x="19472" y="1298701"/>
                </a:cubicBezTo>
                <a:cubicBezTo>
                  <a:pt x="18706" y="1300645"/>
                  <a:pt x="18323" y="1302707"/>
                  <a:pt x="18323" y="1304886"/>
                </a:cubicBezTo>
                <a:cubicBezTo>
                  <a:pt x="18323" y="1308068"/>
                  <a:pt x="19060" y="1310808"/>
                  <a:pt x="20532" y="1313104"/>
                </a:cubicBezTo>
                <a:cubicBezTo>
                  <a:pt x="22005" y="1315402"/>
                  <a:pt x="23964" y="1317435"/>
                  <a:pt x="26409" y="1319202"/>
                </a:cubicBezTo>
                <a:cubicBezTo>
                  <a:pt x="28854" y="1320969"/>
                  <a:pt x="31637" y="1322590"/>
                  <a:pt x="34759" y="1324062"/>
                </a:cubicBezTo>
                <a:cubicBezTo>
                  <a:pt x="37882" y="1325534"/>
                  <a:pt x="41063" y="1327022"/>
                  <a:pt x="44303" y="1328524"/>
                </a:cubicBezTo>
                <a:cubicBezTo>
                  <a:pt x="47543" y="1330027"/>
                  <a:pt x="50724" y="1331676"/>
                  <a:pt x="53847" y="1333473"/>
                </a:cubicBezTo>
                <a:cubicBezTo>
                  <a:pt x="56969" y="1335269"/>
                  <a:pt x="59753" y="1337389"/>
                  <a:pt x="62197" y="1339834"/>
                </a:cubicBezTo>
                <a:cubicBezTo>
                  <a:pt x="64642" y="1342279"/>
                  <a:pt x="66616" y="1345166"/>
                  <a:pt x="68118" y="1348495"/>
                </a:cubicBezTo>
                <a:cubicBezTo>
                  <a:pt x="69620" y="1351823"/>
                  <a:pt x="70371" y="1355756"/>
                  <a:pt x="70371" y="1360277"/>
                </a:cubicBezTo>
                <a:cubicBezTo>
                  <a:pt x="70371" y="1365637"/>
                  <a:pt x="69384" y="1370409"/>
                  <a:pt x="67411" y="1374592"/>
                </a:cubicBezTo>
                <a:cubicBezTo>
                  <a:pt x="65437" y="1378774"/>
                  <a:pt x="62698" y="1382325"/>
                  <a:pt x="59193" y="1385240"/>
                </a:cubicBezTo>
                <a:cubicBezTo>
                  <a:pt x="55688" y="1388156"/>
                  <a:pt x="51564" y="1390351"/>
                  <a:pt x="46821" y="1391823"/>
                </a:cubicBezTo>
                <a:cubicBezTo>
                  <a:pt x="42079" y="1393296"/>
                  <a:pt x="36969" y="1394033"/>
                  <a:pt x="31490" y="1394033"/>
                </a:cubicBezTo>
                <a:cubicBezTo>
                  <a:pt x="27661" y="1394033"/>
                  <a:pt x="24111" y="1393709"/>
                  <a:pt x="20842" y="1393061"/>
                </a:cubicBezTo>
                <a:cubicBezTo>
                  <a:pt x="17572" y="1392413"/>
                  <a:pt x="14656" y="1391618"/>
                  <a:pt x="12093" y="1390675"/>
                </a:cubicBezTo>
                <a:cubicBezTo>
                  <a:pt x="9531" y="1389732"/>
                  <a:pt x="7380" y="1388760"/>
                  <a:pt x="5643" y="1387759"/>
                </a:cubicBezTo>
                <a:cubicBezTo>
                  <a:pt x="3905" y="1386757"/>
                  <a:pt x="2697" y="1385903"/>
                  <a:pt x="2020" y="1385195"/>
                </a:cubicBezTo>
                <a:cubicBezTo>
                  <a:pt x="1342" y="1384489"/>
                  <a:pt x="841" y="1383591"/>
                  <a:pt x="517" y="1382501"/>
                </a:cubicBezTo>
                <a:cubicBezTo>
                  <a:pt x="193" y="1381411"/>
                  <a:pt x="31" y="1379953"/>
                  <a:pt x="31" y="1378126"/>
                </a:cubicBezTo>
                <a:cubicBezTo>
                  <a:pt x="31" y="1376831"/>
                  <a:pt x="90" y="1375755"/>
                  <a:pt x="208" y="1374902"/>
                </a:cubicBezTo>
                <a:cubicBezTo>
                  <a:pt x="326" y="1374047"/>
                  <a:pt x="503" y="1373355"/>
                  <a:pt x="738" y="1372825"/>
                </a:cubicBezTo>
                <a:cubicBezTo>
                  <a:pt x="974" y="1372295"/>
                  <a:pt x="1268" y="1371926"/>
                  <a:pt x="1622" y="1371720"/>
                </a:cubicBezTo>
                <a:cubicBezTo>
                  <a:pt x="1975" y="1371514"/>
                  <a:pt x="2388" y="1371411"/>
                  <a:pt x="2859" y="1371411"/>
                </a:cubicBezTo>
                <a:cubicBezTo>
                  <a:pt x="3684" y="1371411"/>
                  <a:pt x="4847" y="1371911"/>
                  <a:pt x="6350" y="1372913"/>
                </a:cubicBezTo>
                <a:cubicBezTo>
                  <a:pt x="7852" y="1373914"/>
                  <a:pt x="9781" y="1375005"/>
                  <a:pt x="12137" y="1376182"/>
                </a:cubicBezTo>
                <a:cubicBezTo>
                  <a:pt x="14494" y="1377360"/>
                  <a:pt x="17336" y="1378465"/>
                  <a:pt x="20665" y="1379497"/>
                </a:cubicBezTo>
                <a:cubicBezTo>
                  <a:pt x="23993" y="1380527"/>
                  <a:pt x="27837" y="1381042"/>
                  <a:pt x="32197" y="1381042"/>
                </a:cubicBezTo>
                <a:cubicBezTo>
                  <a:pt x="35496" y="1381042"/>
                  <a:pt x="38515" y="1380601"/>
                  <a:pt x="41254" y="1379717"/>
                </a:cubicBezTo>
                <a:cubicBezTo>
                  <a:pt x="43994" y="1378833"/>
                  <a:pt x="46350" y="1377582"/>
                  <a:pt x="48324" y="1375961"/>
                </a:cubicBezTo>
                <a:cubicBezTo>
                  <a:pt x="50297" y="1374342"/>
                  <a:pt x="51814" y="1372354"/>
                  <a:pt x="52875" y="1369997"/>
                </a:cubicBezTo>
                <a:cubicBezTo>
                  <a:pt x="53935" y="1367641"/>
                  <a:pt x="54465" y="1364960"/>
                  <a:pt x="54465" y="1361956"/>
                </a:cubicBezTo>
                <a:cubicBezTo>
                  <a:pt x="54465" y="1358715"/>
                  <a:pt x="53729" y="1355961"/>
                  <a:pt x="52256" y="1353664"/>
                </a:cubicBezTo>
                <a:cubicBezTo>
                  <a:pt x="50783" y="1351366"/>
                  <a:pt x="48839" y="1349348"/>
                  <a:pt x="46424" y="1347611"/>
                </a:cubicBezTo>
                <a:cubicBezTo>
                  <a:pt x="44009" y="1345873"/>
                  <a:pt x="41254" y="1344282"/>
                  <a:pt x="38161" y="1342839"/>
                </a:cubicBezTo>
                <a:cubicBezTo>
                  <a:pt x="35069" y="1341396"/>
                  <a:pt x="31902" y="1339923"/>
                  <a:pt x="28662" y="1338420"/>
                </a:cubicBezTo>
                <a:cubicBezTo>
                  <a:pt x="25422" y="1336918"/>
                  <a:pt x="22270" y="1335253"/>
                  <a:pt x="19207" y="1333429"/>
                </a:cubicBezTo>
                <a:cubicBezTo>
                  <a:pt x="16143" y="1331602"/>
                  <a:pt x="13404" y="1329452"/>
                  <a:pt x="10989" y="1326978"/>
                </a:cubicBezTo>
                <a:cubicBezTo>
                  <a:pt x="8573" y="1324504"/>
                  <a:pt x="6615" y="1321602"/>
                  <a:pt x="5112" y="1318274"/>
                </a:cubicBezTo>
                <a:cubicBezTo>
                  <a:pt x="3610" y="1314945"/>
                  <a:pt x="2859" y="1310954"/>
                  <a:pt x="2859" y="1306300"/>
                </a:cubicBezTo>
                <a:cubicBezTo>
                  <a:pt x="2859" y="1301528"/>
                  <a:pt x="3728" y="1297271"/>
                  <a:pt x="5466" y="1293531"/>
                </a:cubicBezTo>
                <a:cubicBezTo>
                  <a:pt x="7204" y="1289790"/>
                  <a:pt x="9619" y="1286653"/>
                  <a:pt x="12712" y="1284120"/>
                </a:cubicBezTo>
                <a:cubicBezTo>
                  <a:pt x="15805" y="1281587"/>
                  <a:pt x="19487" y="1279657"/>
                  <a:pt x="23758" y="1278332"/>
                </a:cubicBezTo>
                <a:cubicBezTo>
                  <a:pt x="28029" y="1277007"/>
                  <a:pt x="32639" y="1276343"/>
                  <a:pt x="37587" y="1276343"/>
                </a:cubicBezTo>
                <a:close/>
                <a:moveTo>
                  <a:pt x="8527689" y="1161878"/>
                </a:moveTo>
                <a:cubicBezTo>
                  <a:pt x="8528513" y="1161878"/>
                  <a:pt x="8529677" y="1162378"/>
                  <a:pt x="8531179" y="1163379"/>
                </a:cubicBezTo>
                <a:cubicBezTo>
                  <a:pt x="8532681" y="1164381"/>
                  <a:pt x="8534611" y="1165471"/>
                  <a:pt x="8536967" y="1166649"/>
                </a:cubicBezTo>
                <a:cubicBezTo>
                  <a:pt x="8539324" y="1167827"/>
                  <a:pt x="8542166" y="1168932"/>
                  <a:pt x="8545494" y="1169963"/>
                </a:cubicBezTo>
                <a:lnTo>
                  <a:pt x="8549744" y="1170533"/>
                </a:lnTo>
                <a:lnTo>
                  <a:pt x="8549744" y="1183899"/>
                </a:lnTo>
                <a:lnTo>
                  <a:pt x="8545671" y="1183527"/>
                </a:lnTo>
                <a:cubicBezTo>
                  <a:pt x="8542402" y="1182879"/>
                  <a:pt x="8539485" y="1182083"/>
                  <a:pt x="8536923" y="1181141"/>
                </a:cubicBezTo>
                <a:cubicBezTo>
                  <a:pt x="8534360" y="1180199"/>
                  <a:pt x="8532210" y="1179226"/>
                  <a:pt x="8530472" y="1178224"/>
                </a:cubicBezTo>
                <a:cubicBezTo>
                  <a:pt x="8528734" y="1177223"/>
                  <a:pt x="8527527" y="1176369"/>
                  <a:pt x="8526849" y="1175663"/>
                </a:cubicBezTo>
                <a:cubicBezTo>
                  <a:pt x="8526172" y="1174955"/>
                  <a:pt x="8525671" y="1174056"/>
                  <a:pt x="8525347" y="1172967"/>
                </a:cubicBezTo>
                <a:cubicBezTo>
                  <a:pt x="8525023" y="1171878"/>
                  <a:pt x="8524861" y="1170419"/>
                  <a:pt x="8524861" y="1168592"/>
                </a:cubicBezTo>
                <a:cubicBezTo>
                  <a:pt x="8524861" y="1167298"/>
                  <a:pt x="8524920" y="1166221"/>
                  <a:pt x="8525038" y="1165369"/>
                </a:cubicBezTo>
                <a:cubicBezTo>
                  <a:pt x="8525156" y="1164514"/>
                  <a:pt x="8525332" y="1163821"/>
                  <a:pt x="8525568" y="1163290"/>
                </a:cubicBezTo>
                <a:cubicBezTo>
                  <a:pt x="8525804" y="1162760"/>
                  <a:pt x="8526098" y="1162393"/>
                  <a:pt x="8526451" y="1162187"/>
                </a:cubicBezTo>
                <a:cubicBezTo>
                  <a:pt x="8526805" y="1161980"/>
                  <a:pt x="8527218" y="1161878"/>
                  <a:pt x="8527689" y="1161878"/>
                </a:cubicBezTo>
                <a:close/>
                <a:moveTo>
                  <a:pt x="8549744" y="1068617"/>
                </a:moveTo>
                <a:lnTo>
                  <a:pt x="8549744" y="1082950"/>
                </a:lnTo>
                <a:lnTo>
                  <a:pt x="8547748" y="1084115"/>
                </a:lnTo>
                <a:cubicBezTo>
                  <a:pt x="8546216" y="1085529"/>
                  <a:pt x="8545068" y="1087207"/>
                  <a:pt x="8544301" y="1089152"/>
                </a:cubicBezTo>
                <a:cubicBezTo>
                  <a:pt x="8543536" y="1091095"/>
                  <a:pt x="8543153" y="1093158"/>
                  <a:pt x="8543153" y="1095338"/>
                </a:cubicBezTo>
                <a:cubicBezTo>
                  <a:pt x="8543153" y="1098519"/>
                  <a:pt x="8543889" y="1101258"/>
                  <a:pt x="8545362" y="1103555"/>
                </a:cubicBezTo>
                <a:lnTo>
                  <a:pt x="8549744" y="1108102"/>
                </a:lnTo>
                <a:lnTo>
                  <a:pt x="8549744" y="1126893"/>
                </a:lnTo>
                <a:lnTo>
                  <a:pt x="8544036" y="1123879"/>
                </a:lnTo>
                <a:cubicBezTo>
                  <a:pt x="8540973" y="1122054"/>
                  <a:pt x="8538234" y="1119903"/>
                  <a:pt x="8535818" y="1117429"/>
                </a:cubicBezTo>
                <a:cubicBezTo>
                  <a:pt x="8533403" y="1114955"/>
                  <a:pt x="8531444" y="1112055"/>
                  <a:pt x="8529942" y="1108726"/>
                </a:cubicBezTo>
                <a:cubicBezTo>
                  <a:pt x="8528440" y="1105397"/>
                  <a:pt x="8527689" y="1101405"/>
                  <a:pt x="8527689" y="1096752"/>
                </a:cubicBezTo>
                <a:cubicBezTo>
                  <a:pt x="8527689" y="1091979"/>
                  <a:pt x="8528558" y="1087723"/>
                  <a:pt x="8530295" y="1083982"/>
                </a:cubicBezTo>
                <a:cubicBezTo>
                  <a:pt x="8532034" y="1080242"/>
                  <a:pt x="8534449" y="1077104"/>
                  <a:pt x="8537541" y="1074571"/>
                </a:cubicBezTo>
                <a:cubicBezTo>
                  <a:pt x="8540634" y="1072038"/>
                  <a:pt x="8544317" y="1070109"/>
                  <a:pt x="8548587" y="1068783"/>
                </a:cubicBezTo>
                <a:close/>
                <a:moveTo>
                  <a:pt x="8273457" y="1068474"/>
                </a:moveTo>
                <a:lnTo>
                  <a:pt x="8282789" y="1068474"/>
                </a:lnTo>
                <a:cubicBezTo>
                  <a:pt x="8284703" y="1068474"/>
                  <a:pt x="8286378" y="1068651"/>
                  <a:pt x="8287814" y="1069004"/>
                </a:cubicBezTo>
                <a:cubicBezTo>
                  <a:pt x="8289250" y="1069358"/>
                  <a:pt x="8290506" y="1069917"/>
                  <a:pt x="8291582" y="1070683"/>
                </a:cubicBezTo>
                <a:cubicBezTo>
                  <a:pt x="8292659" y="1071449"/>
                  <a:pt x="8293556" y="1072420"/>
                  <a:pt x="8294274" y="1073600"/>
                </a:cubicBezTo>
                <a:cubicBezTo>
                  <a:pt x="8294992" y="1074777"/>
                  <a:pt x="8295620" y="1076162"/>
                  <a:pt x="8296158" y="1077753"/>
                </a:cubicBezTo>
                <a:lnTo>
                  <a:pt x="8328854" y="1160552"/>
                </a:lnTo>
                <a:lnTo>
                  <a:pt x="8329296" y="1160552"/>
                </a:lnTo>
                <a:lnTo>
                  <a:pt x="8363317" y="1078017"/>
                </a:lnTo>
                <a:cubicBezTo>
                  <a:pt x="8363975" y="1076250"/>
                  <a:pt x="8364694" y="1074748"/>
                  <a:pt x="8365472" y="1073511"/>
                </a:cubicBezTo>
                <a:cubicBezTo>
                  <a:pt x="8366250" y="1072274"/>
                  <a:pt x="8367104" y="1071287"/>
                  <a:pt x="8368031" y="1070551"/>
                </a:cubicBezTo>
                <a:cubicBezTo>
                  <a:pt x="8368959" y="1069815"/>
                  <a:pt x="8369991" y="1069284"/>
                  <a:pt x="8371128" y="1068960"/>
                </a:cubicBezTo>
                <a:cubicBezTo>
                  <a:pt x="8372265" y="1068636"/>
                  <a:pt x="8373582" y="1068474"/>
                  <a:pt x="8375079" y="1068474"/>
                </a:cubicBezTo>
                <a:lnTo>
                  <a:pt x="8384864" y="1068474"/>
                </a:lnTo>
                <a:cubicBezTo>
                  <a:pt x="8385762" y="1068474"/>
                  <a:pt x="8386615" y="1068607"/>
                  <a:pt x="8387423" y="1068871"/>
                </a:cubicBezTo>
                <a:cubicBezTo>
                  <a:pt x="8388231" y="1069136"/>
                  <a:pt x="8388919" y="1069550"/>
                  <a:pt x="8389488" y="1070109"/>
                </a:cubicBezTo>
                <a:cubicBezTo>
                  <a:pt x="8390057" y="1070669"/>
                  <a:pt x="8390521" y="1071376"/>
                  <a:pt x="8390879" y="1072229"/>
                </a:cubicBezTo>
                <a:cubicBezTo>
                  <a:pt x="8391239" y="1073083"/>
                  <a:pt x="8391418" y="1074130"/>
                  <a:pt x="8391418" y="1075367"/>
                </a:cubicBezTo>
                <a:lnTo>
                  <a:pt x="8391418" y="1180523"/>
                </a:lnTo>
                <a:cubicBezTo>
                  <a:pt x="8391418" y="1180994"/>
                  <a:pt x="8391297" y="1181406"/>
                  <a:pt x="8391054" y="1181759"/>
                </a:cubicBezTo>
                <a:cubicBezTo>
                  <a:pt x="8390811" y="1182114"/>
                  <a:pt x="8390387" y="1182393"/>
                  <a:pt x="8389780" y="1182600"/>
                </a:cubicBezTo>
                <a:cubicBezTo>
                  <a:pt x="8389173" y="1182805"/>
                  <a:pt x="8388399" y="1182982"/>
                  <a:pt x="8387459" y="1183130"/>
                </a:cubicBezTo>
                <a:cubicBezTo>
                  <a:pt x="8386519" y="1183276"/>
                  <a:pt x="8385290" y="1183350"/>
                  <a:pt x="8383773" y="1183350"/>
                </a:cubicBezTo>
                <a:cubicBezTo>
                  <a:pt x="8382378" y="1183350"/>
                  <a:pt x="8381179" y="1183276"/>
                  <a:pt x="8380178" y="1183130"/>
                </a:cubicBezTo>
                <a:cubicBezTo>
                  <a:pt x="8379177" y="1182982"/>
                  <a:pt x="8378388" y="1182805"/>
                  <a:pt x="8377812" y="1182600"/>
                </a:cubicBezTo>
                <a:cubicBezTo>
                  <a:pt x="8377235" y="1182393"/>
                  <a:pt x="8376825" y="1182114"/>
                  <a:pt x="8376583" y="1181759"/>
                </a:cubicBezTo>
                <a:cubicBezTo>
                  <a:pt x="8376340" y="1181406"/>
                  <a:pt x="8376219" y="1180994"/>
                  <a:pt x="8376219" y="1180523"/>
                </a:cubicBezTo>
                <a:lnTo>
                  <a:pt x="8376219" y="1080934"/>
                </a:lnTo>
                <a:lnTo>
                  <a:pt x="8376042" y="1080934"/>
                </a:lnTo>
                <a:lnTo>
                  <a:pt x="8335747" y="1180964"/>
                </a:lnTo>
                <a:cubicBezTo>
                  <a:pt x="8335570" y="1181377"/>
                  <a:pt x="8335320" y="1181730"/>
                  <a:pt x="8334996" y="1182025"/>
                </a:cubicBezTo>
                <a:cubicBezTo>
                  <a:pt x="8334672" y="1182320"/>
                  <a:pt x="8334200" y="1182570"/>
                  <a:pt x="8333582" y="1182777"/>
                </a:cubicBezTo>
                <a:cubicBezTo>
                  <a:pt x="8332963" y="1182982"/>
                  <a:pt x="8332227" y="1183130"/>
                  <a:pt x="8331373" y="1183217"/>
                </a:cubicBezTo>
                <a:cubicBezTo>
                  <a:pt x="8330519" y="1183307"/>
                  <a:pt x="8329502" y="1183350"/>
                  <a:pt x="8328324" y="1183350"/>
                </a:cubicBezTo>
                <a:cubicBezTo>
                  <a:pt x="8327087" y="1183350"/>
                  <a:pt x="8326026" y="1183292"/>
                  <a:pt x="8325143" y="1183174"/>
                </a:cubicBezTo>
                <a:cubicBezTo>
                  <a:pt x="8324259" y="1183055"/>
                  <a:pt x="8323523" y="1182895"/>
                  <a:pt x="8322934" y="1182687"/>
                </a:cubicBezTo>
                <a:cubicBezTo>
                  <a:pt x="8322345" y="1182481"/>
                  <a:pt x="8321888" y="1182230"/>
                  <a:pt x="8321564" y="1181936"/>
                </a:cubicBezTo>
                <a:cubicBezTo>
                  <a:pt x="8321240" y="1181642"/>
                  <a:pt x="8321019" y="1181319"/>
                  <a:pt x="8320901" y="1180964"/>
                </a:cubicBezTo>
                <a:lnTo>
                  <a:pt x="8282373" y="1080934"/>
                </a:lnTo>
                <a:lnTo>
                  <a:pt x="8282285" y="1080934"/>
                </a:lnTo>
                <a:lnTo>
                  <a:pt x="8282285" y="1180523"/>
                </a:lnTo>
                <a:cubicBezTo>
                  <a:pt x="8282285" y="1180994"/>
                  <a:pt x="8282164" y="1181406"/>
                  <a:pt x="8281922" y="1181759"/>
                </a:cubicBezTo>
                <a:cubicBezTo>
                  <a:pt x="8281679" y="1182114"/>
                  <a:pt x="8281254" y="1182393"/>
                  <a:pt x="8280647" y="1182600"/>
                </a:cubicBezTo>
                <a:cubicBezTo>
                  <a:pt x="8280040" y="1182805"/>
                  <a:pt x="8279251" y="1182982"/>
                  <a:pt x="8278281" y="1183130"/>
                </a:cubicBezTo>
                <a:cubicBezTo>
                  <a:pt x="8277310" y="1183276"/>
                  <a:pt x="8276066" y="1183350"/>
                  <a:pt x="8274549" y="1183350"/>
                </a:cubicBezTo>
                <a:cubicBezTo>
                  <a:pt x="8273092" y="1183350"/>
                  <a:pt x="8271879" y="1183276"/>
                  <a:pt x="8270909" y="1183130"/>
                </a:cubicBezTo>
                <a:cubicBezTo>
                  <a:pt x="8269938" y="1182982"/>
                  <a:pt x="8269164" y="1182805"/>
                  <a:pt x="8268587" y="1182600"/>
                </a:cubicBezTo>
                <a:cubicBezTo>
                  <a:pt x="8268011" y="1182393"/>
                  <a:pt x="8267617" y="1182114"/>
                  <a:pt x="8267404" y="1181759"/>
                </a:cubicBezTo>
                <a:cubicBezTo>
                  <a:pt x="8267192" y="1181406"/>
                  <a:pt x="8267086" y="1180994"/>
                  <a:pt x="8267086" y="1180523"/>
                </a:cubicBezTo>
                <a:lnTo>
                  <a:pt x="8267086" y="1075367"/>
                </a:lnTo>
                <a:cubicBezTo>
                  <a:pt x="8267086" y="1072893"/>
                  <a:pt x="8267744" y="1071125"/>
                  <a:pt x="8269060" y="1070064"/>
                </a:cubicBezTo>
                <a:cubicBezTo>
                  <a:pt x="8270376" y="1069004"/>
                  <a:pt x="8271841" y="1068474"/>
                  <a:pt x="8273457" y="1068474"/>
                </a:cubicBezTo>
                <a:close/>
                <a:moveTo>
                  <a:pt x="7806732" y="1068474"/>
                </a:moveTo>
                <a:lnTo>
                  <a:pt x="7816064" y="1068474"/>
                </a:lnTo>
                <a:cubicBezTo>
                  <a:pt x="7817978" y="1068474"/>
                  <a:pt x="7819653" y="1068651"/>
                  <a:pt x="7821089" y="1069004"/>
                </a:cubicBezTo>
                <a:cubicBezTo>
                  <a:pt x="7822525" y="1069358"/>
                  <a:pt x="7823781" y="1069917"/>
                  <a:pt x="7824857" y="1070683"/>
                </a:cubicBezTo>
                <a:cubicBezTo>
                  <a:pt x="7825934" y="1071449"/>
                  <a:pt x="7826832" y="1072420"/>
                  <a:pt x="7827550" y="1073600"/>
                </a:cubicBezTo>
                <a:cubicBezTo>
                  <a:pt x="7828268" y="1074777"/>
                  <a:pt x="7828895" y="1076162"/>
                  <a:pt x="7829434" y="1077753"/>
                </a:cubicBezTo>
                <a:lnTo>
                  <a:pt x="7862129" y="1160552"/>
                </a:lnTo>
                <a:lnTo>
                  <a:pt x="7862571" y="1160552"/>
                </a:lnTo>
                <a:lnTo>
                  <a:pt x="7896592" y="1078017"/>
                </a:lnTo>
                <a:cubicBezTo>
                  <a:pt x="7897251" y="1076250"/>
                  <a:pt x="7897969" y="1074748"/>
                  <a:pt x="7898748" y="1073511"/>
                </a:cubicBezTo>
                <a:cubicBezTo>
                  <a:pt x="7899525" y="1072274"/>
                  <a:pt x="7900379" y="1071287"/>
                  <a:pt x="7901307" y="1070551"/>
                </a:cubicBezTo>
                <a:cubicBezTo>
                  <a:pt x="7902235" y="1069815"/>
                  <a:pt x="7903266" y="1069284"/>
                  <a:pt x="7904404" y="1068960"/>
                </a:cubicBezTo>
                <a:cubicBezTo>
                  <a:pt x="7905540" y="1068636"/>
                  <a:pt x="7906857" y="1068474"/>
                  <a:pt x="7908354" y="1068474"/>
                </a:cubicBezTo>
                <a:lnTo>
                  <a:pt x="7918139" y="1068474"/>
                </a:lnTo>
                <a:cubicBezTo>
                  <a:pt x="7919038" y="1068474"/>
                  <a:pt x="7919890" y="1068607"/>
                  <a:pt x="7920698" y="1068871"/>
                </a:cubicBezTo>
                <a:cubicBezTo>
                  <a:pt x="7921506" y="1069136"/>
                  <a:pt x="7922194" y="1069550"/>
                  <a:pt x="7922763" y="1070109"/>
                </a:cubicBezTo>
                <a:cubicBezTo>
                  <a:pt x="7923332" y="1070669"/>
                  <a:pt x="7923796" y="1071376"/>
                  <a:pt x="7924155" y="1072229"/>
                </a:cubicBezTo>
                <a:cubicBezTo>
                  <a:pt x="7924514" y="1073083"/>
                  <a:pt x="7924693" y="1074130"/>
                  <a:pt x="7924693" y="1075367"/>
                </a:cubicBezTo>
                <a:lnTo>
                  <a:pt x="7924693" y="1180523"/>
                </a:lnTo>
                <a:cubicBezTo>
                  <a:pt x="7924693" y="1180994"/>
                  <a:pt x="7924572" y="1181406"/>
                  <a:pt x="7924330" y="1181759"/>
                </a:cubicBezTo>
                <a:cubicBezTo>
                  <a:pt x="7924087" y="1182114"/>
                  <a:pt x="7923662" y="1182393"/>
                  <a:pt x="7923055" y="1182600"/>
                </a:cubicBezTo>
                <a:cubicBezTo>
                  <a:pt x="7922448" y="1182805"/>
                  <a:pt x="7921674" y="1182982"/>
                  <a:pt x="7920734" y="1183130"/>
                </a:cubicBezTo>
                <a:cubicBezTo>
                  <a:pt x="7919794" y="1183276"/>
                  <a:pt x="7918565" y="1183350"/>
                  <a:pt x="7917048" y="1183350"/>
                </a:cubicBezTo>
                <a:cubicBezTo>
                  <a:pt x="7915653" y="1183350"/>
                  <a:pt x="7914455" y="1183276"/>
                  <a:pt x="7913454" y="1183130"/>
                </a:cubicBezTo>
                <a:cubicBezTo>
                  <a:pt x="7912453" y="1182982"/>
                  <a:pt x="7911664" y="1182805"/>
                  <a:pt x="7911087" y="1182600"/>
                </a:cubicBezTo>
                <a:cubicBezTo>
                  <a:pt x="7910510" y="1182393"/>
                  <a:pt x="7910100" y="1182114"/>
                  <a:pt x="7909858" y="1181759"/>
                </a:cubicBezTo>
                <a:cubicBezTo>
                  <a:pt x="7909615" y="1181406"/>
                  <a:pt x="7909494" y="1180994"/>
                  <a:pt x="7909494" y="1180523"/>
                </a:cubicBezTo>
                <a:lnTo>
                  <a:pt x="7909494" y="1080934"/>
                </a:lnTo>
                <a:lnTo>
                  <a:pt x="7909317" y="1080934"/>
                </a:lnTo>
                <a:lnTo>
                  <a:pt x="7869022" y="1180964"/>
                </a:lnTo>
                <a:cubicBezTo>
                  <a:pt x="7868845" y="1181377"/>
                  <a:pt x="7868595" y="1181730"/>
                  <a:pt x="7868271" y="1182025"/>
                </a:cubicBezTo>
                <a:cubicBezTo>
                  <a:pt x="7867947" y="1182320"/>
                  <a:pt x="7867476" y="1182570"/>
                  <a:pt x="7866857" y="1182777"/>
                </a:cubicBezTo>
                <a:cubicBezTo>
                  <a:pt x="7866238" y="1182982"/>
                  <a:pt x="7865502" y="1183130"/>
                  <a:pt x="7864648" y="1183217"/>
                </a:cubicBezTo>
                <a:cubicBezTo>
                  <a:pt x="7863794" y="1183307"/>
                  <a:pt x="7862778" y="1183350"/>
                  <a:pt x="7861599" y="1183350"/>
                </a:cubicBezTo>
                <a:cubicBezTo>
                  <a:pt x="7860362" y="1183350"/>
                  <a:pt x="7859302" y="1183292"/>
                  <a:pt x="7858418" y="1183174"/>
                </a:cubicBezTo>
                <a:cubicBezTo>
                  <a:pt x="7857534" y="1183055"/>
                  <a:pt x="7856798" y="1182895"/>
                  <a:pt x="7856209" y="1182687"/>
                </a:cubicBezTo>
                <a:cubicBezTo>
                  <a:pt x="7855620" y="1182481"/>
                  <a:pt x="7855164" y="1182230"/>
                  <a:pt x="7854839" y="1181936"/>
                </a:cubicBezTo>
                <a:cubicBezTo>
                  <a:pt x="7854515" y="1181642"/>
                  <a:pt x="7854294" y="1181319"/>
                  <a:pt x="7854176" y="1180964"/>
                </a:cubicBezTo>
                <a:lnTo>
                  <a:pt x="7815649" y="1080934"/>
                </a:lnTo>
                <a:lnTo>
                  <a:pt x="7815560" y="1080934"/>
                </a:lnTo>
                <a:lnTo>
                  <a:pt x="7815560" y="1180523"/>
                </a:lnTo>
                <a:cubicBezTo>
                  <a:pt x="7815560" y="1180994"/>
                  <a:pt x="7815439" y="1181406"/>
                  <a:pt x="7815197" y="1181759"/>
                </a:cubicBezTo>
                <a:cubicBezTo>
                  <a:pt x="7814954" y="1182114"/>
                  <a:pt x="7814529" y="1182393"/>
                  <a:pt x="7813922" y="1182600"/>
                </a:cubicBezTo>
                <a:cubicBezTo>
                  <a:pt x="7813315" y="1182805"/>
                  <a:pt x="7812526" y="1182982"/>
                  <a:pt x="7811556" y="1183130"/>
                </a:cubicBezTo>
                <a:cubicBezTo>
                  <a:pt x="7810585" y="1183276"/>
                  <a:pt x="7809341" y="1183350"/>
                  <a:pt x="7807824" y="1183350"/>
                </a:cubicBezTo>
                <a:cubicBezTo>
                  <a:pt x="7806368" y="1183350"/>
                  <a:pt x="7805154" y="1183276"/>
                  <a:pt x="7804184" y="1183130"/>
                </a:cubicBezTo>
                <a:cubicBezTo>
                  <a:pt x="7803213" y="1182982"/>
                  <a:pt x="7802439" y="1182805"/>
                  <a:pt x="7801863" y="1182600"/>
                </a:cubicBezTo>
                <a:cubicBezTo>
                  <a:pt x="7801286" y="1182393"/>
                  <a:pt x="7800892" y="1182114"/>
                  <a:pt x="7800680" y="1181759"/>
                </a:cubicBezTo>
                <a:cubicBezTo>
                  <a:pt x="7800467" y="1181406"/>
                  <a:pt x="7800361" y="1180994"/>
                  <a:pt x="7800361" y="1180523"/>
                </a:cubicBezTo>
                <a:lnTo>
                  <a:pt x="7800361" y="1075367"/>
                </a:lnTo>
                <a:cubicBezTo>
                  <a:pt x="7800361" y="1072893"/>
                  <a:pt x="7801019" y="1071125"/>
                  <a:pt x="7802335" y="1070064"/>
                </a:cubicBezTo>
                <a:cubicBezTo>
                  <a:pt x="7803651" y="1069004"/>
                  <a:pt x="7805117" y="1068474"/>
                  <a:pt x="7806732" y="1068474"/>
                </a:cubicBezTo>
                <a:close/>
                <a:moveTo>
                  <a:pt x="7330482" y="1068474"/>
                </a:moveTo>
                <a:lnTo>
                  <a:pt x="7339814" y="1068474"/>
                </a:lnTo>
                <a:cubicBezTo>
                  <a:pt x="7341728" y="1068474"/>
                  <a:pt x="7343403" y="1068651"/>
                  <a:pt x="7344839" y="1069004"/>
                </a:cubicBezTo>
                <a:cubicBezTo>
                  <a:pt x="7346275" y="1069358"/>
                  <a:pt x="7347531" y="1069917"/>
                  <a:pt x="7348607" y="1070683"/>
                </a:cubicBezTo>
                <a:cubicBezTo>
                  <a:pt x="7349684" y="1071449"/>
                  <a:pt x="7350582" y="1072420"/>
                  <a:pt x="7351300" y="1073600"/>
                </a:cubicBezTo>
                <a:cubicBezTo>
                  <a:pt x="7352018" y="1074777"/>
                  <a:pt x="7352645" y="1076162"/>
                  <a:pt x="7353184" y="1077753"/>
                </a:cubicBezTo>
                <a:lnTo>
                  <a:pt x="7385879" y="1160552"/>
                </a:lnTo>
                <a:lnTo>
                  <a:pt x="7386321" y="1160552"/>
                </a:lnTo>
                <a:lnTo>
                  <a:pt x="7420342" y="1078017"/>
                </a:lnTo>
                <a:cubicBezTo>
                  <a:pt x="7421001" y="1076250"/>
                  <a:pt x="7421719" y="1074748"/>
                  <a:pt x="7422498" y="1073511"/>
                </a:cubicBezTo>
                <a:cubicBezTo>
                  <a:pt x="7423275" y="1072274"/>
                  <a:pt x="7424129" y="1071287"/>
                  <a:pt x="7425057" y="1070551"/>
                </a:cubicBezTo>
                <a:cubicBezTo>
                  <a:pt x="7425985" y="1069815"/>
                  <a:pt x="7427016" y="1069284"/>
                  <a:pt x="7428154" y="1068960"/>
                </a:cubicBezTo>
                <a:cubicBezTo>
                  <a:pt x="7429290" y="1068636"/>
                  <a:pt x="7430607" y="1068474"/>
                  <a:pt x="7432104" y="1068474"/>
                </a:cubicBezTo>
                <a:lnTo>
                  <a:pt x="7441889" y="1068474"/>
                </a:lnTo>
                <a:cubicBezTo>
                  <a:pt x="7442788" y="1068474"/>
                  <a:pt x="7443640" y="1068607"/>
                  <a:pt x="7444448" y="1068871"/>
                </a:cubicBezTo>
                <a:cubicBezTo>
                  <a:pt x="7445256" y="1069136"/>
                  <a:pt x="7445944" y="1069550"/>
                  <a:pt x="7446513" y="1070109"/>
                </a:cubicBezTo>
                <a:cubicBezTo>
                  <a:pt x="7447082" y="1070669"/>
                  <a:pt x="7447546" y="1071376"/>
                  <a:pt x="7447905" y="1072229"/>
                </a:cubicBezTo>
                <a:cubicBezTo>
                  <a:pt x="7448264" y="1073083"/>
                  <a:pt x="7448443" y="1074130"/>
                  <a:pt x="7448443" y="1075367"/>
                </a:cubicBezTo>
                <a:lnTo>
                  <a:pt x="7448443" y="1180523"/>
                </a:lnTo>
                <a:cubicBezTo>
                  <a:pt x="7448443" y="1180994"/>
                  <a:pt x="7448322" y="1181406"/>
                  <a:pt x="7448080" y="1181759"/>
                </a:cubicBezTo>
                <a:cubicBezTo>
                  <a:pt x="7447837" y="1182114"/>
                  <a:pt x="7447412" y="1182393"/>
                  <a:pt x="7446805" y="1182600"/>
                </a:cubicBezTo>
                <a:cubicBezTo>
                  <a:pt x="7446198" y="1182805"/>
                  <a:pt x="7445424" y="1182982"/>
                  <a:pt x="7444484" y="1183130"/>
                </a:cubicBezTo>
                <a:cubicBezTo>
                  <a:pt x="7443544" y="1183276"/>
                  <a:pt x="7442315" y="1183350"/>
                  <a:pt x="7440798" y="1183350"/>
                </a:cubicBezTo>
                <a:cubicBezTo>
                  <a:pt x="7439403" y="1183350"/>
                  <a:pt x="7438205" y="1183276"/>
                  <a:pt x="7437204" y="1183130"/>
                </a:cubicBezTo>
                <a:cubicBezTo>
                  <a:pt x="7436203" y="1182982"/>
                  <a:pt x="7435414" y="1182805"/>
                  <a:pt x="7434837" y="1182600"/>
                </a:cubicBezTo>
                <a:cubicBezTo>
                  <a:pt x="7434260" y="1182393"/>
                  <a:pt x="7433850" y="1182114"/>
                  <a:pt x="7433608" y="1181759"/>
                </a:cubicBezTo>
                <a:cubicBezTo>
                  <a:pt x="7433365" y="1181406"/>
                  <a:pt x="7433244" y="1180994"/>
                  <a:pt x="7433244" y="1180523"/>
                </a:cubicBezTo>
                <a:lnTo>
                  <a:pt x="7433244" y="1080934"/>
                </a:lnTo>
                <a:lnTo>
                  <a:pt x="7433067" y="1080934"/>
                </a:lnTo>
                <a:lnTo>
                  <a:pt x="7392772" y="1180964"/>
                </a:lnTo>
                <a:cubicBezTo>
                  <a:pt x="7392595" y="1181377"/>
                  <a:pt x="7392345" y="1181730"/>
                  <a:pt x="7392021" y="1182025"/>
                </a:cubicBezTo>
                <a:cubicBezTo>
                  <a:pt x="7391697" y="1182320"/>
                  <a:pt x="7391226" y="1182570"/>
                  <a:pt x="7390607" y="1182777"/>
                </a:cubicBezTo>
                <a:cubicBezTo>
                  <a:pt x="7389988" y="1182982"/>
                  <a:pt x="7389252" y="1183130"/>
                  <a:pt x="7388398" y="1183217"/>
                </a:cubicBezTo>
                <a:cubicBezTo>
                  <a:pt x="7387544" y="1183307"/>
                  <a:pt x="7386528" y="1183350"/>
                  <a:pt x="7385349" y="1183350"/>
                </a:cubicBezTo>
                <a:cubicBezTo>
                  <a:pt x="7384112" y="1183350"/>
                  <a:pt x="7383052" y="1183292"/>
                  <a:pt x="7382168" y="1183174"/>
                </a:cubicBezTo>
                <a:cubicBezTo>
                  <a:pt x="7381284" y="1183055"/>
                  <a:pt x="7380548" y="1182895"/>
                  <a:pt x="7379959" y="1182687"/>
                </a:cubicBezTo>
                <a:cubicBezTo>
                  <a:pt x="7379370" y="1182481"/>
                  <a:pt x="7378914" y="1182230"/>
                  <a:pt x="7378589" y="1181936"/>
                </a:cubicBezTo>
                <a:cubicBezTo>
                  <a:pt x="7378265" y="1181642"/>
                  <a:pt x="7378044" y="1181319"/>
                  <a:pt x="7377926" y="1180964"/>
                </a:cubicBezTo>
                <a:lnTo>
                  <a:pt x="7339399" y="1080934"/>
                </a:lnTo>
                <a:lnTo>
                  <a:pt x="7339310" y="1080934"/>
                </a:lnTo>
                <a:lnTo>
                  <a:pt x="7339310" y="1180523"/>
                </a:lnTo>
                <a:cubicBezTo>
                  <a:pt x="7339310" y="1180994"/>
                  <a:pt x="7339189" y="1181406"/>
                  <a:pt x="7338947" y="1181759"/>
                </a:cubicBezTo>
                <a:cubicBezTo>
                  <a:pt x="7338704" y="1182114"/>
                  <a:pt x="7338279" y="1182393"/>
                  <a:pt x="7337672" y="1182600"/>
                </a:cubicBezTo>
                <a:cubicBezTo>
                  <a:pt x="7337065" y="1182805"/>
                  <a:pt x="7336276" y="1182982"/>
                  <a:pt x="7335306" y="1183130"/>
                </a:cubicBezTo>
                <a:cubicBezTo>
                  <a:pt x="7334335" y="1183276"/>
                  <a:pt x="7333091" y="1183350"/>
                  <a:pt x="7331574" y="1183350"/>
                </a:cubicBezTo>
                <a:cubicBezTo>
                  <a:pt x="7330118" y="1183350"/>
                  <a:pt x="7328904" y="1183276"/>
                  <a:pt x="7327934" y="1183130"/>
                </a:cubicBezTo>
                <a:cubicBezTo>
                  <a:pt x="7326963" y="1182982"/>
                  <a:pt x="7326189" y="1182805"/>
                  <a:pt x="7325613" y="1182600"/>
                </a:cubicBezTo>
                <a:cubicBezTo>
                  <a:pt x="7325036" y="1182393"/>
                  <a:pt x="7324642" y="1182114"/>
                  <a:pt x="7324430" y="1181759"/>
                </a:cubicBezTo>
                <a:cubicBezTo>
                  <a:pt x="7324217" y="1181406"/>
                  <a:pt x="7324111" y="1180994"/>
                  <a:pt x="7324111" y="1180523"/>
                </a:cubicBezTo>
                <a:lnTo>
                  <a:pt x="7324111" y="1075367"/>
                </a:lnTo>
                <a:cubicBezTo>
                  <a:pt x="7324111" y="1072893"/>
                  <a:pt x="7324769" y="1071125"/>
                  <a:pt x="7326085" y="1070064"/>
                </a:cubicBezTo>
                <a:cubicBezTo>
                  <a:pt x="7327401" y="1069004"/>
                  <a:pt x="7328867" y="1068474"/>
                  <a:pt x="7330482" y="1068474"/>
                </a:cubicBezTo>
                <a:close/>
                <a:moveTo>
                  <a:pt x="6863757" y="1068474"/>
                </a:moveTo>
                <a:lnTo>
                  <a:pt x="6873089" y="1068474"/>
                </a:lnTo>
                <a:cubicBezTo>
                  <a:pt x="6875003" y="1068474"/>
                  <a:pt x="6876678" y="1068651"/>
                  <a:pt x="6878114" y="1069004"/>
                </a:cubicBezTo>
                <a:cubicBezTo>
                  <a:pt x="6879550" y="1069358"/>
                  <a:pt x="6880806" y="1069917"/>
                  <a:pt x="6881882" y="1070683"/>
                </a:cubicBezTo>
                <a:cubicBezTo>
                  <a:pt x="6882959" y="1071449"/>
                  <a:pt x="6883857" y="1072420"/>
                  <a:pt x="6884575" y="1073600"/>
                </a:cubicBezTo>
                <a:cubicBezTo>
                  <a:pt x="6885293" y="1074777"/>
                  <a:pt x="6885920" y="1076162"/>
                  <a:pt x="6886459" y="1077753"/>
                </a:cubicBezTo>
                <a:lnTo>
                  <a:pt x="6919154" y="1160552"/>
                </a:lnTo>
                <a:lnTo>
                  <a:pt x="6919596" y="1160552"/>
                </a:lnTo>
                <a:lnTo>
                  <a:pt x="6953617" y="1078017"/>
                </a:lnTo>
                <a:cubicBezTo>
                  <a:pt x="6954276" y="1076250"/>
                  <a:pt x="6954994" y="1074748"/>
                  <a:pt x="6955773" y="1073511"/>
                </a:cubicBezTo>
                <a:cubicBezTo>
                  <a:pt x="6956550" y="1072274"/>
                  <a:pt x="6957404" y="1071287"/>
                  <a:pt x="6958332" y="1070551"/>
                </a:cubicBezTo>
                <a:cubicBezTo>
                  <a:pt x="6959260" y="1069815"/>
                  <a:pt x="6960291" y="1069284"/>
                  <a:pt x="6961429" y="1068960"/>
                </a:cubicBezTo>
                <a:cubicBezTo>
                  <a:pt x="6962565" y="1068636"/>
                  <a:pt x="6963882" y="1068474"/>
                  <a:pt x="6965379" y="1068474"/>
                </a:cubicBezTo>
                <a:lnTo>
                  <a:pt x="6975164" y="1068474"/>
                </a:lnTo>
                <a:cubicBezTo>
                  <a:pt x="6976063" y="1068474"/>
                  <a:pt x="6976915" y="1068607"/>
                  <a:pt x="6977723" y="1068871"/>
                </a:cubicBezTo>
                <a:cubicBezTo>
                  <a:pt x="6978531" y="1069136"/>
                  <a:pt x="6979219" y="1069550"/>
                  <a:pt x="6979788" y="1070109"/>
                </a:cubicBezTo>
                <a:cubicBezTo>
                  <a:pt x="6980357" y="1070669"/>
                  <a:pt x="6980821" y="1071376"/>
                  <a:pt x="6981180" y="1072229"/>
                </a:cubicBezTo>
                <a:cubicBezTo>
                  <a:pt x="6981539" y="1073083"/>
                  <a:pt x="6981718" y="1074130"/>
                  <a:pt x="6981718" y="1075367"/>
                </a:cubicBezTo>
                <a:lnTo>
                  <a:pt x="6981718" y="1180523"/>
                </a:lnTo>
                <a:cubicBezTo>
                  <a:pt x="6981718" y="1180994"/>
                  <a:pt x="6981597" y="1181406"/>
                  <a:pt x="6981355" y="1181759"/>
                </a:cubicBezTo>
                <a:cubicBezTo>
                  <a:pt x="6981112" y="1182114"/>
                  <a:pt x="6980687" y="1182393"/>
                  <a:pt x="6980080" y="1182600"/>
                </a:cubicBezTo>
                <a:cubicBezTo>
                  <a:pt x="6979473" y="1182805"/>
                  <a:pt x="6978699" y="1182982"/>
                  <a:pt x="6977759" y="1183130"/>
                </a:cubicBezTo>
                <a:cubicBezTo>
                  <a:pt x="6976819" y="1183276"/>
                  <a:pt x="6975590" y="1183350"/>
                  <a:pt x="6974073" y="1183350"/>
                </a:cubicBezTo>
                <a:cubicBezTo>
                  <a:pt x="6972678" y="1183350"/>
                  <a:pt x="6971480" y="1183276"/>
                  <a:pt x="6970479" y="1183130"/>
                </a:cubicBezTo>
                <a:cubicBezTo>
                  <a:pt x="6969478" y="1182982"/>
                  <a:pt x="6968689" y="1182805"/>
                  <a:pt x="6968112" y="1182600"/>
                </a:cubicBezTo>
                <a:cubicBezTo>
                  <a:pt x="6967535" y="1182393"/>
                  <a:pt x="6967125" y="1182114"/>
                  <a:pt x="6966883" y="1181759"/>
                </a:cubicBezTo>
                <a:cubicBezTo>
                  <a:pt x="6966640" y="1181406"/>
                  <a:pt x="6966519" y="1180994"/>
                  <a:pt x="6966519" y="1180523"/>
                </a:cubicBezTo>
                <a:lnTo>
                  <a:pt x="6966519" y="1080934"/>
                </a:lnTo>
                <a:lnTo>
                  <a:pt x="6966342" y="1080934"/>
                </a:lnTo>
                <a:lnTo>
                  <a:pt x="6926047" y="1180964"/>
                </a:lnTo>
                <a:cubicBezTo>
                  <a:pt x="6925870" y="1181377"/>
                  <a:pt x="6925620" y="1181730"/>
                  <a:pt x="6925296" y="1182025"/>
                </a:cubicBezTo>
                <a:cubicBezTo>
                  <a:pt x="6924972" y="1182320"/>
                  <a:pt x="6924501" y="1182570"/>
                  <a:pt x="6923882" y="1182777"/>
                </a:cubicBezTo>
                <a:cubicBezTo>
                  <a:pt x="6923263" y="1182982"/>
                  <a:pt x="6922527" y="1183130"/>
                  <a:pt x="6921673" y="1183217"/>
                </a:cubicBezTo>
                <a:cubicBezTo>
                  <a:pt x="6920819" y="1183307"/>
                  <a:pt x="6919803" y="1183350"/>
                  <a:pt x="6918624" y="1183350"/>
                </a:cubicBezTo>
                <a:cubicBezTo>
                  <a:pt x="6917387" y="1183350"/>
                  <a:pt x="6916327" y="1183292"/>
                  <a:pt x="6915443" y="1183174"/>
                </a:cubicBezTo>
                <a:cubicBezTo>
                  <a:pt x="6914559" y="1183055"/>
                  <a:pt x="6913823" y="1182895"/>
                  <a:pt x="6913234" y="1182687"/>
                </a:cubicBezTo>
                <a:cubicBezTo>
                  <a:pt x="6912645" y="1182481"/>
                  <a:pt x="6912189" y="1182230"/>
                  <a:pt x="6911864" y="1181936"/>
                </a:cubicBezTo>
                <a:cubicBezTo>
                  <a:pt x="6911540" y="1181642"/>
                  <a:pt x="6911319" y="1181319"/>
                  <a:pt x="6911201" y="1180964"/>
                </a:cubicBezTo>
                <a:lnTo>
                  <a:pt x="6872674" y="1080934"/>
                </a:lnTo>
                <a:lnTo>
                  <a:pt x="6872585" y="1080934"/>
                </a:lnTo>
                <a:lnTo>
                  <a:pt x="6872585" y="1180523"/>
                </a:lnTo>
                <a:cubicBezTo>
                  <a:pt x="6872585" y="1180994"/>
                  <a:pt x="6872464" y="1181406"/>
                  <a:pt x="6872222" y="1181759"/>
                </a:cubicBezTo>
                <a:cubicBezTo>
                  <a:pt x="6871979" y="1182114"/>
                  <a:pt x="6871554" y="1182393"/>
                  <a:pt x="6870947" y="1182600"/>
                </a:cubicBezTo>
                <a:cubicBezTo>
                  <a:pt x="6870340" y="1182805"/>
                  <a:pt x="6869551" y="1182982"/>
                  <a:pt x="6868581" y="1183130"/>
                </a:cubicBezTo>
                <a:cubicBezTo>
                  <a:pt x="6867610" y="1183276"/>
                  <a:pt x="6866366" y="1183350"/>
                  <a:pt x="6864849" y="1183350"/>
                </a:cubicBezTo>
                <a:cubicBezTo>
                  <a:pt x="6863393" y="1183350"/>
                  <a:pt x="6862179" y="1183276"/>
                  <a:pt x="6861209" y="1183130"/>
                </a:cubicBezTo>
                <a:cubicBezTo>
                  <a:pt x="6860238" y="1182982"/>
                  <a:pt x="6859464" y="1182805"/>
                  <a:pt x="6858888" y="1182600"/>
                </a:cubicBezTo>
                <a:cubicBezTo>
                  <a:pt x="6858311" y="1182393"/>
                  <a:pt x="6857917" y="1182114"/>
                  <a:pt x="6857705" y="1181759"/>
                </a:cubicBezTo>
                <a:cubicBezTo>
                  <a:pt x="6857492" y="1181406"/>
                  <a:pt x="6857386" y="1180994"/>
                  <a:pt x="6857386" y="1180523"/>
                </a:cubicBezTo>
                <a:lnTo>
                  <a:pt x="6857386" y="1075367"/>
                </a:lnTo>
                <a:cubicBezTo>
                  <a:pt x="6857386" y="1072893"/>
                  <a:pt x="6858044" y="1071125"/>
                  <a:pt x="6859360" y="1070064"/>
                </a:cubicBezTo>
                <a:cubicBezTo>
                  <a:pt x="6860676" y="1069004"/>
                  <a:pt x="6862142" y="1068474"/>
                  <a:pt x="6863757" y="1068474"/>
                </a:cubicBezTo>
                <a:close/>
                <a:moveTo>
                  <a:pt x="6387507" y="1068474"/>
                </a:moveTo>
                <a:lnTo>
                  <a:pt x="6396839" y="1068474"/>
                </a:lnTo>
                <a:cubicBezTo>
                  <a:pt x="6398753" y="1068474"/>
                  <a:pt x="6400428" y="1068651"/>
                  <a:pt x="6401864" y="1069004"/>
                </a:cubicBezTo>
                <a:cubicBezTo>
                  <a:pt x="6403300" y="1069358"/>
                  <a:pt x="6404556" y="1069917"/>
                  <a:pt x="6405632" y="1070683"/>
                </a:cubicBezTo>
                <a:cubicBezTo>
                  <a:pt x="6406709" y="1071449"/>
                  <a:pt x="6407607" y="1072420"/>
                  <a:pt x="6408325" y="1073600"/>
                </a:cubicBezTo>
                <a:cubicBezTo>
                  <a:pt x="6409043" y="1074777"/>
                  <a:pt x="6409670" y="1076162"/>
                  <a:pt x="6410209" y="1077753"/>
                </a:cubicBezTo>
                <a:lnTo>
                  <a:pt x="6442904" y="1160552"/>
                </a:lnTo>
                <a:lnTo>
                  <a:pt x="6443346" y="1160552"/>
                </a:lnTo>
                <a:lnTo>
                  <a:pt x="6477367" y="1078017"/>
                </a:lnTo>
                <a:cubicBezTo>
                  <a:pt x="6478026" y="1076250"/>
                  <a:pt x="6478744" y="1074748"/>
                  <a:pt x="6479523" y="1073511"/>
                </a:cubicBezTo>
                <a:cubicBezTo>
                  <a:pt x="6480300" y="1072274"/>
                  <a:pt x="6481154" y="1071287"/>
                  <a:pt x="6482082" y="1070551"/>
                </a:cubicBezTo>
                <a:cubicBezTo>
                  <a:pt x="6483010" y="1069815"/>
                  <a:pt x="6484041" y="1069284"/>
                  <a:pt x="6485179" y="1068960"/>
                </a:cubicBezTo>
                <a:cubicBezTo>
                  <a:pt x="6486315" y="1068636"/>
                  <a:pt x="6487632" y="1068474"/>
                  <a:pt x="6489129" y="1068474"/>
                </a:cubicBezTo>
                <a:lnTo>
                  <a:pt x="6498914" y="1068474"/>
                </a:lnTo>
                <a:cubicBezTo>
                  <a:pt x="6499813" y="1068474"/>
                  <a:pt x="6500665" y="1068607"/>
                  <a:pt x="6501473" y="1068871"/>
                </a:cubicBezTo>
                <a:cubicBezTo>
                  <a:pt x="6502281" y="1069136"/>
                  <a:pt x="6502969" y="1069550"/>
                  <a:pt x="6503538" y="1070109"/>
                </a:cubicBezTo>
                <a:cubicBezTo>
                  <a:pt x="6504107" y="1070669"/>
                  <a:pt x="6504571" y="1071376"/>
                  <a:pt x="6504930" y="1072229"/>
                </a:cubicBezTo>
                <a:cubicBezTo>
                  <a:pt x="6505289" y="1073083"/>
                  <a:pt x="6505468" y="1074130"/>
                  <a:pt x="6505468" y="1075367"/>
                </a:cubicBezTo>
                <a:lnTo>
                  <a:pt x="6505468" y="1180523"/>
                </a:lnTo>
                <a:cubicBezTo>
                  <a:pt x="6505468" y="1180994"/>
                  <a:pt x="6505347" y="1181406"/>
                  <a:pt x="6505105" y="1181759"/>
                </a:cubicBezTo>
                <a:cubicBezTo>
                  <a:pt x="6504862" y="1182114"/>
                  <a:pt x="6504437" y="1182393"/>
                  <a:pt x="6503830" y="1182600"/>
                </a:cubicBezTo>
                <a:cubicBezTo>
                  <a:pt x="6503223" y="1182805"/>
                  <a:pt x="6502449" y="1182982"/>
                  <a:pt x="6501509" y="1183130"/>
                </a:cubicBezTo>
                <a:cubicBezTo>
                  <a:pt x="6500569" y="1183276"/>
                  <a:pt x="6499340" y="1183350"/>
                  <a:pt x="6497823" y="1183350"/>
                </a:cubicBezTo>
                <a:cubicBezTo>
                  <a:pt x="6496428" y="1183350"/>
                  <a:pt x="6495230" y="1183276"/>
                  <a:pt x="6494229" y="1183130"/>
                </a:cubicBezTo>
                <a:cubicBezTo>
                  <a:pt x="6493228" y="1182982"/>
                  <a:pt x="6492439" y="1182805"/>
                  <a:pt x="6491862" y="1182600"/>
                </a:cubicBezTo>
                <a:cubicBezTo>
                  <a:pt x="6491285" y="1182393"/>
                  <a:pt x="6490875" y="1182114"/>
                  <a:pt x="6490633" y="1181759"/>
                </a:cubicBezTo>
                <a:cubicBezTo>
                  <a:pt x="6490390" y="1181406"/>
                  <a:pt x="6490269" y="1180994"/>
                  <a:pt x="6490269" y="1180523"/>
                </a:cubicBezTo>
                <a:lnTo>
                  <a:pt x="6490269" y="1080934"/>
                </a:lnTo>
                <a:lnTo>
                  <a:pt x="6490092" y="1080934"/>
                </a:lnTo>
                <a:lnTo>
                  <a:pt x="6449797" y="1180964"/>
                </a:lnTo>
                <a:cubicBezTo>
                  <a:pt x="6449620" y="1181377"/>
                  <a:pt x="6449370" y="1181730"/>
                  <a:pt x="6449046" y="1182025"/>
                </a:cubicBezTo>
                <a:cubicBezTo>
                  <a:pt x="6448722" y="1182320"/>
                  <a:pt x="6448251" y="1182570"/>
                  <a:pt x="6447632" y="1182777"/>
                </a:cubicBezTo>
                <a:cubicBezTo>
                  <a:pt x="6447013" y="1182982"/>
                  <a:pt x="6446277" y="1183130"/>
                  <a:pt x="6445423" y="1183217"/>
                </a:cubicBezTo>
                <a:cubicBezTo>
                  <a:pt x="6444569" y="1183307"/>
                  <a:pt x="6443553" y="1183350"/>
                  <a:pt x="6442374" y="1183350"/>
                </a:cubicBezTo>
                <a:cubicBezTo>
                  <a:pt x="6441137" y="1183350"/>
                  <a:pt x="6440077" y="1183292"/>
                  <a:pt x="6439193" y="1183174"/>
                </a:cubicBezTo>
                <a:cubicBezTo>
                  <a:pt x="6438309" y="1183055"/>
                  <a:pt x="6437573" y="1182895"/>
                  <a:pt x="6436984" y="1182687"/>
                </a:cubicBezTo>
                <a:cubicBezTo>
                  <a:pt x="6436395" y="1182481"/>
                  <a:pt x="6435939" y="1182230"/>
                  <a:pt x="6435614" y="1181936"/>
                </a:cubicBezTo>
                <a:cubicBezTo>
                  <a:pt x="6435290" y="1181642"/>
                  <a:pt x="6435069" y="1181319"/>
                  <a:pt x="6434951" y="1180964"/>
                </a:cubicBezTo>
                <a:lnTo>
                  <a:pt x="6396424" y="1080934"/>
                </a:lnTo>
                <a:lnTo>
                  <a:pt x="6396335" y="1080934"/>
                </a:lnTo>
                <a:lnTo>
                  <a:pt x="6396335" y="1180523"/>
                </a:lnTo>
                <a:cubicBezTo>
                  <a:pt x="6396335" y="1180994"/>
                  <a:pt x="6396214" y="1181406"/>
                  <a:pt x="6395972" y="1181759"/>
                </a:cubicBezTo>
                <a:cubicBezTo>
                  <a:pt x="6395729" y="1182114"/>
                  <a:pt x="6395304" y="1182393"/>
                  <a:pt x="6394697" y="1182600"/>
                </a:cubicBezTo>
                <a:cubicBezTo>
                  <a:pt x="6394090" y="1182805"/>
                  <a:pt x="6393301" y="1182982"/>
                  <a:pt x="6392331" y="1183130"/>
                </a:cubicBezTo>
                <a:cubicBezTo>
                  <a:pt x="6391360" y="1183276"/>
                  <a:pt x="6390116" y="1183350"/>
                  <a:pt x="6388599" y="1183350"/>
                </a:cubicBezTo>
                <a:cubicBezTo>
                  <a:pt x="6387143" y="1183350"/>
                  <a:pt x="6385929" y="1183276"/>
                  <a:pt x="6384959" y="1183130"/>
                </a:cubicBezTo>
                <a:cubicBezTo>
                  <a:pt x="6383988" y="1182982"/>
                  <a:pt x="6383214" y="1182805"/>
                  <a:pt x="6382638" y="1182600"/>
                </a:cubicBezTo>
                <a:cubicBezTo>
                  <a:pt x="6382061" y="1182393"/>
                  <a:pt x="6381667" y="1182114"/>
                  <a:pt x="6381455" y="1181759"/>
                </a:cubicBezTo>
                <a:cubicBezTo>
                  <a:pt x="6381242" y="1181406"/>
                  <a:pt x="6381136" y="1180994"/>
                  <a:pt x="6381136" y="1180523"/>
                </a:cubicBezTo>
                <a:lnTo>
                  <a:pt x="6381136" y="1075367"/>
                </a:lnTo>
                <a:cubicBezTo>
                  <a:pt x="6381136" y="1072893"/>
                  <a:pt x="6381794" y="1071125"/>
                  <a:pt x="6383110" y="1070064"/>
                </a:cubicBezTo>
                <a:cubicBezTo>
                  <a:pt x="6384426" y="1069004"/>
                  <a:pt x="6385892" y="1068474"/>
                  <a:pt x="6387507" y="1068474"/>
                </a:cubicBezTo>
                <a:close/>
                <a:moveTo>
                  <a:pt x="5920782" y="1068474"/>
                </a:moveTo>
                <a:lnTo>
                  <a:pt x="5930114" y="1068474"/>
                </a:lnTo>
                <a:cubicBezTo>
                  <a:pt x="5932028" y="1068474"/>
                  <a:pt x="5933703" y="1068651"/>
                  <a:pt x="5935139" y="1069004"/>
                </a:cubicBezTo>
                <a:cubicBezTo>
                  <a:pt x="5936575" y="1069358"/>
                  <a:pt x="5937831" y="1069917"/>
                  <a:pt x="5938907" y="1070683"/>
                </a:cubicBezTo>
                <a:cubicBezTo>
                  <a:pt x="5939984" y="1071449"/>
                  <a:pt x="5940882" y="1072420"/>
                  <a:pt x="5941600" y="1073600"/>
                </a:cubicBezTo>
                <a:cubicBezTo>
                  <a:pt x="5942318" y="1074777"/>
                  <a:pt x="5942945" y="1076162"/>
                  <a:pt x="5943484" y="1077753"/>
                </a:cubicBezTo>
                <a:lnTo>
                  <a:pt x="5976179" y="1160552"/>
                </a:lnTo>
                <a:lnTo>
                  <a:pt x="5976621" y="1160552"/>
                </a:lnTo>
                <a:lnTo>
                  <a:pt x="6010642" y="1078017"/>
                </a:lnTo>
                <a:cubicBezTo>
                  <a:pt x="6011301" y="1076250"/>
                  <a:pt x="6012019" y="1074748"/>
                  <a:pt x="6012798" y="1073511"/>
                </a:cubicBezTo>
                <a:cubicBezTo>
                  <a:pt x="6013575" y="1072274"/>
                  <a:pt x="6014429" y="1071287"/>
                  <a:pt x="6015357" y="1070551"/>
                </a:cubicBezTo>
                <a:cubicBezTo>
                  <a:pt x="6016285" y="1069815"/>
                  <a:pt x="6017316" y="1069284"/>
                  <a:pt x="6018454" y="1068960"/>
                </a:cubicBezTo>
                <a:cubicBezTo>
                  <a:pt x="6019590" y="1068636"/>
                  <a:pt x="6020907" y="1068474"/>
                  <a:pt x="6022404" y="1068474"/>
                </a:cubicBezTo>
                <a:lnTo>
                  <a:pt x="6032189" y="1068474"/>
                </a:lnTo>
                <a:cubicBezTo>
                  <a:pt x="6033088" y="1068474"/>
                  <a:pt x="6033940" y="1068607"/>
                  <a:pt x="6034748" y="1068871"/>
                </a:cubicBezTo>
                <a:cubicBezTo>
                  <a:pt x="6035556" y="1069136"/>
                  <a:pt x="6036244" y="1069550"/>
                  <a:pt x="6036813" y="1070109"/>
                </a:cubicBezTo>
                <a:cubicBezTo>
                  <a:pt x="6037382" y="1070669"/>
                  <a:pt x="6037846" y="1071376"/>
                  <a:pt x="6038205" y="1072229"/>
                </a:cubicBezTo>
                <a:cubicBezTo>
                  <a:pt x="6038564" y="1073083"/>
                  <a:pt x="6038743" y="1074130"/>
                  <a:pt x="6038743" y="1075367"/>
                </a:cubicBezTo>
                <a:lnTo>
                  <a:pt x="6038743" y="1180523"/>
                </a:lnTo>
                <a:cubicBezTo>
                  <a:pt x="6038743" y="1180994"/>
                  <a:pt x="6038622" y="1181406"/>
                  <a:pt x="6038380" y="1181759"/>
                </a:cubicBezTo>
                <a:cubicBezTo>
                  <a:pt x="6038137" y="1182114"/>
                  <a:pt x="6037712" y="1182393"/>
                  <a:pt x="6037105" y="1182600"/>
                </a:cubicBezTo>
                <a:cubicBezTo>
                  <a:pt x="6036498" y="1182805"/>
                  <a:pt x="6035724" y="1182982"/>
                  <a:pt x="6034784" y="1183130"/>
                </a:cubicBezTo>
                <a:cubicBezTo>
                  <a:pt x="6033844" y="1183276"/>
                  <a:pt x="6032615" y="1183350"/>
                  <a:pt x="6031098" y="1183350"/>
                </a:cubicBezTo>
                <a:cubicBezTo>
                  <a:pt x="6029703" y="1183350"/>
                  <a:pt x="6028505" y="1183276"/>
                  <a:pt x="6027504" y="1183130"/>
                </a:cubicBezTo>
                <a:cubicBezTo>
                  <a:pt x="6026503" y="1182982"/>
                  <a:pt x="6025714" y="1182805"/>
                  <a:pt x="6025137" y="1182600"/>
                </a:cubicBezTo>
                <a:cubicBezTo>
                  <a:pt x="6024560" y="1182393"/>
                  <a:pt x="6024150" y="1182114"/>
                  <a:pt x="6023908" y="1181759"/>
                </a:cubicBezTo>
                <a:cubicBezTo>
                  <a:pt x="6023665" y="1181406"/>
                  <a:pt x="6023544" y="1180994"/>
                  <a:pt x="6023544" y="1180523"/>
                </a:cubicBezTo>
                <a:lnTo>
                  <a:pt x="6023544" y="1080934"/>
                </a:lnTo>
                <a:lnTo>
                  <a:pt x="6023367" y="1080934"/>
                </a:lnTo>
                <a:lnTo>
                  <a:pt x="5983072" y="1180964"/>
                </a:lnTo>
                <a:cubicBezTo>
                  <a:pt x="5982895" y="1181377"/>
                  <a:pt x="5982645" y="1181730"/>
                  <a:pt x="5982321" y="1182025"/>
                </a:cubicBezTo>
                <a:cubicBezTo>
                  <a:pt x="5981997" y="1182320"/>
                  <a:pt x="5981526" y="1182570"/>
                  <a:pt x="5980907" y="1182777"/>
                </a:cubicBezTo>
                <a:cubicBezTo>
                  <a:pt x="5980288" y="1182982"/>
                  <a:pt x="5979552" y="1183130"/>
                  <a:pt x="5978698" y="1183217"/>
                </a:cubicBezTo>
                <a:cubicBezTo>
                  <a:pt x="5977844" y="1183307"/>
                  <a:pt x="5976828" y="1183350"/>
                  <a:pt x="5975649" y="1183350"/>
                </a:cubicBezTo>
                <a:cubicBezTo>
                  <a:pt x="5974412" y="1183350"/>
                  <a:pt x="5973352" y="1183292"/>
                  <a:pt x="5972468" y="1183174"/>
                </a:cubicBezTo>
                <a:cubicBezTo>
                  <a:pt x="5971584" y="1183055"/>
                  <a:pt x="5970848" y="1182895"/>
                  <a:pt x="5970259" y="1182687"/>
                </a:cubicBezTo>
                <a:cubicBezTo>
                  <a:pt x="5969670" y="1182481"/>
                  <a:pt x="5969214" y="1182230"/>
                  <a:pt x="5968889" y="1181936"/>
                </a:cubicBezTo>
                <a:cubicBezTo>
                  <a:pt x="5968565" y="1181642"/>
                  <a:pt x="5968344" y="1181319"/>
                  <a:pt x="5968226" y="1180964"/>
                </a:cubicBezTo>
                <a:lnTo>
                  <a:pt x="5929699" y="1080934"/>
                </a:lnTo>
                <a:lnTo>
                  <a:pt x="5929610" y="1080934"/>
                </a:lnTo>
                <a:lnTo>
                  <a:pt x="5929610" y="1180523"/>
                </a:lnTo>
                <a:cubicBezTo>
                  <a:pt x="5929610" y="1180994"/>
                  <a:pt x="5929489" y="1181406"/>
                  <a:pt x="5929247" y="1181759"/>
                </a:cubicBezTo>
                <a:cubicBezTo>
                  <a:pt x="5929004" y="1182114"/>
                  <a:pt x="5928579" y="1182393"/>
                  <a:pt x="5927972" y="1182600"/>
                </a:cubicBezTo>
                <a:cubicBezTo>
                  <a:pt x="5927365" y="1182805"/>
                  <a:pt x="5926576" y="1182982"/>
                  <a:pt x="5925606" y="1183130"/>
                </a:cubicBezTo>
                <a:cubicBezTo>
                  <a:pt x="5924635" y="1183276"/>
                  <a:pt x="5923391" y="1183350"/>
                  <a:pt x="5921874" y="1183350"/>
                </a:cubicBezTo>
                <a:cubicBezTo>
                  <a:pt x="5920418" y="1183350"/>
                  <a:pt x="5919204" y="1183276"/>
                  <a:pt x="5918234" y="1183130"/>
                </a:cubicBezTo>
                <a:cubicBezTo>
                  <a:pt x="5917263" y="1182982"/>
                  <a:pt x="5916489" y="1182805"/>
                  <a:pt x="5915913" y="1182600"/>
                </a:cubicBezTo>
                <a:cubicBezTo>
                  <a:pt x="5915336" y="1182393"/>
                  <a:pt x="5914942" y="1182114"/>
                  <a:pt x="5914730" y="1181759"/>
                </a:cubicBezTo>
                <a:cubicBezTo>
                  <a:pt x="5914517" y="1181406"/>
                  <a:pt x="5914411" y="1180994"/>
                  <a:pt x="5914411" y="1180523"/>
                </a:cubicBezTo>
                <a:lnTo>
                  <a:pt x="5914411" y="1075367"/>
                </a:lnTo>
                <a:cubicBezTo>
                  <a:pt x="5914411" y="1072893"/>
                  <a:pt x="5915069" y="1071125"/>
                  <a:pt x="5916385" y="1070064"/>
                </a:cubicBezTo>
                <a:cubicBezTo>
                  <a:pt x="5917701" y="1069004"/>
                  <a:pt x="5919167" y="1068474"/>
                  <a:pt x="5920782" y="1068474"/>
                </a:cubicBezTo>
                <a:close/>
                <a:moveTo>
                  <a:pt x="5444532" y="1068474"/>
                </a:moveTo>
                <a:lnTo>
                  <a:pt x="5453864" y="1068474"/>
                </a:lnTo>
                <a:cubicBezTo>
                  <a:pt x="5455778" y="1068474"/>
                  <a:pt x="5457453" y="1068651"/>
                  <a:pt x="5458889" y="1069004"/>
                </a:cubicBezTo>
                <a:cubicBezTo>
                  <a:pt x="5460325" y="1069358"/>
                  <a:pt x="5461581" y="1069917"/>
                  <a:pt x="5462657" y="1070683"/>
                </a:cubicBezTo>
                <a:cubicBezTo>
                  <a:pt x="5463734" y="1071449"/>
                  <a:pt x="5464632" y="1072420"/>
                  <a:pt x="5465350" y="1073600"/>
                </a:cubicBezTo>
                <a:cubicBezTo>
                  <a:pt x="5466068" y="1074777"/>
                  <a:pt x="5466695" y="1076162"/>
                  <a:pt x="5467234" y="1077753"/>
                </a:cubicBezTo>
                <a:lnTo>
                  <a:pt x="5499929" y="1160552"/>
                </a:lnTo>
                <a:lnTo>
                  <a:pt x="5500371" y="1160552"/>
                </a:lnTo>
                <a:lnTo>
                  <a:pt x="5534392" y="1078017"/>
                </a:lnTo>
                <a:cubicBezTo>
                  <a:pt x="5535051" y="1076250"/>
                  <a:pt x="5535769" y="1074748"/>
                  <a:pt x="5536548" y="1073511"/>
                </a:cubicBezTo>
                <a:cubicBezTo>
                  <a:pt x="5537325" y="1072274"/>
                  <a:pt x="5538179" y="1071287"/>
                  <a:pt x="5539107" y="1070551"/>
                </a:cubicBezTo>
                <a:cubicBezTo>
                  <a:pt x="5540035" y="1069815"/>
                  <a:pt x="5541066" y="1069284"/>
                  <a:pt x="5542204" y="1068960"/>
                </a:cubicBezTo>
                <a:cubicBezTo>
                  <a:pt x="5543340" y="1068636"/>
                  <a:pt x="5544657" y="1068474"/>
                  <a:pt x="5546154" y="1068474"/>
                </a:cubicBezTo>
                <a:lnTo>
                  <a:pt x="5555939" y="1068474"/>
                </a:lnTo>
                <a:cubicBezTo>
                  <a:pt x="5556838" y="1068474"/>
                  <a:pt x="5557690" y="1068607"/>
                  <a:pt x="5558498" y="1068871"/>
                </a:cubicBezTo>
                <a:cubicBezTo>
                  <a:pt x="5559306" y="1069136"/>
                  <a:pt x="5559994" y="1069550"/>
                  <a:pt x="5560563" y="1070109"/>
                </a:cubicBezTo>
                <a:cubicBezTo>
                  <a:pt x="5561132" y="1070669"/>
                  <a:pt x="5561596" y="1071376"/>
                  <a:pt x="5561955" y="1072229"/>
                </a:cubicBezTo>
                <a:cubicBezTo>
                  <a:pt x="5562314" y="1073083"/>
                  <a:pt x="5562493" y="1074130"/>
                  <a:pt x="5562493" y="1075367"/>
                </a:cubicBezTo>
                <a:lnTo>
                  <a:pt x="5562493" y="1180523"/>
                </a:lnTo>
                <a:cubicBezTo>
                  <a:pt x="5562493" y="1180994"/>
                  <a:pt x="5562372" y="1181406"/>
                  <a:pt x="5562130" y="1181759"/>
                </a:cubicBezTo>
                <a:cubicBezTo>
                  <a:pt x="5561887" y="1182114"/>
                  <a:pt x="5561462" y="1182393"/>
                  <a:pt x="5560855" y="1182600"/>
                </a:cubicBezTo>
                <a:cubicBezTo>
                  <a:pt x="5560248" y="1182805"/>
                  <a:pt x="5559474" y="1182982"/>
                  <a:pt x="5558534" y="1183130"/>
                </a:cubicBezTo>
                <a:cubicBezTo>
                  <a:pt x="5557594" y="1183276"/>
                  <a:pt x="5556365" y="1183350"/>
                  <a:pt x="5554848" y="1183350"/>
                </a:cubicBezTo>
                <a:cubicBezTo>
                  <a:pt x="5553453" y="1183350"/>
                  <a:pt x="5552255" y="1183276"/>
                  <a:pt x="5551254" y="1183130"/>
                </a:cubicBezTo>
                <a:cubicBezTo>
                  <a:pt x="5550253" y="1182982"/>
                  <a:pt x="5549464" y="1182805"/>
                  <a:pt x="5548887" y="1182600"/>
                </a:cubicBezTo>
                <a:cubicBezTo>
                  <a:pt x="5548310" y="1182393"/>
                  <a:pt x="5547900" y="1182114"/>
                  <a:pt x="5547658" y="1181759"/>
                </a:cubicBezTo>
                <a:cubicBezTo>
                  <a:pt x="5547415" y="1181406"/>
                  <a:pt x="5547294" y="1180994"/>
                  <a:pt x="5547294" y="1180523"/>
                </a:cubicBezTo>
                <a:lnTo>
                  <a:pt x="5547294" y="1080934"/>
                </a:lnTo>
                <a:lnTo>
                  <a:pt x="5547117" y="1080934"/>
                </a:lnTo>
                <a:lnTo>
                  <a:pt x="5506822" y="1180964"/>
                </a:lnTo>
                <a:cubicBezTo>
                  <a:pt x="5506645" y="1181377"/>
                  <a:pt x="5506395" y="1181730"/>
                  <a:pt x="5506071" y="1182025"/>
                </a:cubicBezTo>
                <a:cubicBezTo>
                  <a:pt x="5505747" y="1182320"/>
                  <a:pt x="5505276" y="1182570"/>
                  <a:pt x="5504657" y="1182777"/>
                </a:cubicBezTo>
                <a:cubicBezTo>
                  <a:pt x="5504038" y="1182982"/>
                  <a:pt x="5503302" y="1183130"/>
                  <a:pt x="5502448" y="1183217"/>
                </a:cubicBezTo>
                <a:cubicBezTo>
                  <a:pt x="5501594" y="1183307"/>
                  <a:pt x="5500578" y="1183350"/>
                  <a:pt x="5499399" y="1183350"/>
                </a:cubicBezTo>
                <a:cubicBezTo>
                  <a:pt x="5498162" y="1183350"/>
                  <a:pt x="5497102" y="1183292"/>
                  <a:pt x="5496218" y="1183174"/>
                </a:cubicBezTo>
                <a:cubicBezTo>
                  <a:pt x="5495334" y="1183055"/>
                  <a:pt x="5494598" y="1182895"/>
                  <a:pt x="5494009" y="1182687"/>
                </a:cubicBezTo>
                <a:cubicBezTo>
                  <a:pt x="5493420" y="1182481"/>
                  <a:pt x="5492964" y="1182230"/>
                  <a:pt x="5492639" y="1181936"/>
                </a:cubicBezTo>
                <a:cubicBezTo>
                  <a:pt x="5492315" y="1181642"/>
                  <a:pt x="5492094" y="1181319"/>
                  <a:pt x="5491976" y="1180964"/>
                </a:cubicBezTo>
                <a:lnTo>
                  <a:pt x="5453449" y="1080934"/>
                </a:lnTo>
                <a:lnTo>
                  <a:pt x="5453360" y="1080934"/>
                </a:lnTo>
                <a:lnTo>
                  <a:pt x="5453360" y="1180523"/>
                </a:lnTo>
                <a:cubicBezTo>
                  <a:pt x="5453360" y="1180994"/>
                  <a:pt x="5453239" y="1181406"/>
                  <a:pt x="5452997" y="1181759"/>
                </a:cubicBezTo>
                <a:cubicBezTo>
                  <a:pt x="5452754" y="1182114"/>
                  <a:pt x="5452329" y="1182393"/>
                  <a:pt x="5451722" y="1182600"/>
                </a:cubicBezTo>
                <a:cubicBezTo>
                  <a:pt x="5451115" y="1182805"/>
                  <a:pt x="5450326" y="1182982"/>
                  <a:pt x="5449356" y="1183130"/>
                </a:cubicBezTo>
                <a:cubicBezTo>
                  <a:pt x="5448385" y="1183276"/>
                  <a:pt x="5447141" y="1183350"/>
                  <a:pt x="5445624" y="1183350"/>
                </a:cubicBezTo>
                <a:cubicBezTo>
                  <a:pt x="5444168" y="1183350"/>
                  <a:pt x="5442954" y="1183276"/>
                  <a:pt x="5441984" y="1183130"/>
                </a:cubicBezTo>
                <a:cubicBezTo>
                  <a:pt x="5441013" y="1182982"/>
                  <a:pt x="5440239" y="1182805"/>
                  <a:pt x="5439663" y="1182600"/>
                </a:cubicBezTo>
                <a:cubicBezTo>
                  <a:pt x="5439086" y="1182393"/>
                  <a:pt x="5438692" y="1182114"/>
                  <a:pt x="5438480" y="1181759"/>
                </a:cubicBezTo>
                <a:cubicBezTo>
                  <a:pt x="5438267" y="1181406"/>
                  <a:pt x="5438161" y="1180994"/>
                  <a:pt x="5438161" y="1180523"/>
                </a:cubicBezTo>
                <a:lnTo>
                  <a:pt x="5438161" y="1075367"/>
                </a:lnTo>
                <a:cubicBezTo>
                  <a:pt x="5438161" y="1072893"/>
                  <a:pt x="5438819" y="1071125"/>
                  <a:pt x="5440135" y="1070064"/>
                </a:cubicBezTo>
                <a:cubicBezTo>
                  <a:pt x="5441451" y="1069004"/>
                  <a:pt x="5442917" y="1068474"/>
                  <a:pt x="5444532" y="1068474"/>
                </a:cubicBezTo>
                <a:close/>
                <a:moveTo>
                  <a:pt x="4977807" y="1068474"/>
                </a:moveTo>
                <a:lnTo>
                  <a:pt x="4987139" y="1068474"/>
                </a:lnTo>
                <a:cubicBezTo>
                  <a:pt x="4989053" y="1068474"/>
                  <a:pt x="4990728" y="1068651"/>
                  <a:pt x="4992164" y="1069004"/>
                </a:cubicBezTo>
                <a:cubicBezTo>
                  <a:pt x="4993600" y="1069358"/>
                  <a:pt x="4994856" y="1069917"/>
                  <a:pt x="4995932" y="1070683"/>
                </a:cubicBezTo>
                <a:cubicBezTo>
                  <a:pt x="4997009" y="1071449"/>
                  <a:pt x="4997907" y="1072420"/>
                  <a:pt x="4998625" y="1073600"/>
                </a:cubicBezTo>
                <a:cubicBezTo>
                  <a:pt x="4999343" y="1074777"/>
                  <a:pt x="4999970" y="1076162"/>
                  <a:pt x="5000509" y="1077753"/>
                </a:cubicBezTo>
                <a:lnTo>
                  <a:pt x="5033204" y="1160552"/>
                </a:lnTo>
                <a:lnTo>
                  <a:pt x="5033646" y="1160552"/>
                </a:lnTo>
                <a:lnTo>
                  <a:pt x="5067667" y="1078017"/>
                </a:lnTo>
                <a:cubicBezTo>
                  <a:pt x="5068326" y="1076250"/>
                  <a:pt x="5069044" y="1074748"/>
                  <a:pt x="5069823" y="1073511"/>
                </a:cubicBezTo>
                <a:cubicBezTo>
                  <a:pt x="5070600" y="1072274"/>
                  <a:pt x="5071454" y="1071287"/>
                  <a:pt x="5072382" y="1070551"/>
                </a:cubicBezTo>
                <a:cubicBezTo>
                  <a:pt x="5073310" y="1069815"/>
                  <a:pt x="5074341" y="1069284"/>
                  <a:pt x="5075479" y="1068960"/>
                </a:cubicBezTo>
                <a:cubicBezTo>
                  <a:pt x="5076615" y="1068636"/>
                  <a:pt x="5077932" y="1068474"/>
                  <a:pt x="5079429" y="1068474"/>
                </a:cubicBezTo>
                <a:lnTo>
                  <a:pt x="5089214" y="1068474"/>
                </a:lnTo>
                <a:cubicBezTo>
                  <a:pt x="5090113" y="1068474"/>
                  <a:pt x="5090965" y="1068607"/>
                  <a:pt x="5091773" y="1068871"/>
                </a:cubicBezTo>
                <a:cubicBezTo>
                  <a:pt x="5092581" y="1069136"/>
                  <a:pt x="5093269" y="1069550"/>
                  <a:pt x="5093838" y="1070109"/>
                </a:cubicBezTo>
                <a:cubicBezTo>
                  <a:pt x="5094407" y="1070669"/>
                  <a:pt x="5094871" y="1071376"/>
                  <a:pt x="5095230" y="1072229"/>
                </a:cubicBezTo>
                <a:cubicBezTo>
                  <a:pt x="5095589" y="1073083"/>
                  <a:pt x="5095768" y="1074130"/>
                  <a:pt x="5095768" y="1075367"/>
                </a:cubicBezTo>
                <a:lnTo>
                  <a:pt x="5095768" y="1180523"/>
                </a:lnTo>
                <a:cubicBezTo>
                  <a:pt x="5095768" y="1180994"/>
                  <a:pt x="5095647" y="1181406"/>
                  <a:pt x="5095405" y="1181759"/>
                </a:cubicBezTo>
                <a:cubicBezTo>
                  <a:pt x="5095162" y="1182114"/>
                  <a:pt x="5094737" y="1182393"/>
                  <a:pt x="5094130" y="1182600"/>
                </a:cubicBezTo>
                <a:cubicBezTo>
                  <a:pt x="5093523" y="1182805"/>
                  <a:pt x="5092749" y="1182982"/>
                  <a:pt x="5091809" y="1183130"/>
                </a:cubicBezTo>
                <a:cubicBezTo>
                  <a:pt x="5090869" y="1183276"/>
                  <a:pt x="5089640" y="1183350"/>
                  <a:pt x="5088123" y="1183350"/>
                </a:cubicBezTo>
                <a:cubicBezTo>
                  <a:pt x="5086728" y="1183350"/>
                  <a:pt x="5085530" y="1183276"/>
                  <a:pt x="5084529" y="1183130"/>
                </a:cubicBezTo>
                <a:cubicBezTo>
                  <a:pt x="5083528" y="1182982"/>
                  <a:pt x="5082739" y="1182805"/>
                  <a:pt x="5082162" y="1182600"/>
                </a:cubicBezTo>
                <a:cubicBezTo>
                  <a:pt x="5081585" y="1182393"/>
                  <a:pt x="5081175" y="1182114"/>
                  <a:pt x="5080933" y="1181759"/>
                </a:cubicBezTo>
                <a:cubicBezTo>
                  <a:pt x="5080690" y="1181406"/>
                  <a:pt x="5080569" y="1180994"/>
                  <a:pt x="5080569" y="1180523"/>
                </a:cubicBezTo>
                <a:lnTo>
                  <a:pt x="5080569" y="1080934"/>
                </a:lnTo>
                <a:lnTo>
                  <a:pt x="5080392" y="1080934"/>
                </a:lnTo>
                <a:lnTo>
                  <a:pt x="5040097" y="1180964"/>
                </a:lnTo>
                <a:cubicBezTo>
                  <a:pt x="5039920" y="1181377"/>
                  <a:pt x="5039670" y="1181730"/>
                  <a:pt x="5039346" y="1182025"/>
                </a:cubicBezTo>
                <a:cubicBezTo>
                  <a:pt x="5039022" y="1182320"/>
                  <a:pt x="5038551" y="1182570"/>
                  <a:pt x="5037932" y="1182777"/>
                </a:cubicBezTo>
                <a:cubicBezTo>
                  <a:pt x="5037313" y="1182982"/>
                  <a:pt x="5036577" y="1183130"/>
                  <a:pt x="5035723" y="1183217"/>
                </a:cubicBezTo>
                <a:cubicBezTo>
                  <a:pt x="5034869" y="1183307"/>
                  <a:pt x="5033853" y="1183350"/>
                  <a:pt x="5032674" y="1183350"/>
                </a:cubicBezTo>
                <a:cubicBezTo>
                  <a:pt x="5031437" y="1183350"/>
                  <a:pt x="5030377" y="1183292"/>
                  <a:pt x="5029493" y="1183174"/>
                </a:cubicBezTo>
                <a:cubicBezTo>
                  <a:pt x="5028609" y="1183055"/>
                  <a:pt x="5027873" y="1182895"/>
                  <a:pt x="5027284" y="1182687"/>
                </a:cubicBezTo>
                <a:cubicBezTo>
                  <a:pt x="5026695" y="1182481"/>
                  <a:pt x="5026239" y="1182230"/>
                  <a:pt x="5025914" y="1181936"/>
                </a:cubicBezTo>
                <a:cubicBezTo>
                  <a:pt x="5025590" y="1181642"/>
                  <a:pt x="5025369" y="1181319"/>
                  <a:pt x="5025251" y="1180964"/>
                </a:cubicBezTo>
                <a:lnTo>
                  <a:pt x="4986724" y="1080934"/>
                </a:lnTo>
                <a:lnTo>
                  <a:pt x="4986635" y="1080934"/>
                </a:lnTo>
                <a:lnTo>
                  <a:pt x="4986635" y="1180523"/>
                </a:lnTo>
                <a:cubicBezTo>
                  <a:pt x="4986635" y="1180994"/>
                  <a:pt x="4986514" y="1181406"/>
                  <a:pt x="4986272" y="1181759"/>
                </a:cubicBezTo>
                <a:cubicBezTo>
                  <a:pt x="4986029" y="1182114"/>
                  <a:pt x="4985604" y="1182393"/>
                  <a:pt x="4984997" y="1182600"/>
                </a:cubicBezTo>
                <a:cubicBezTo>
                  <a:pt x="4984390" y="1182805"/>
                  <a:pt x="4983601" y="1182982"/>
                  <a:pt x="4982631" y="1183130"/>
                </a:cubicBezTo>
                <a:cubicBezTo>
                  <a:pt x="4981660" y="1183276"/>
                  <a:pt x="4980416" y="1183350"/>
                  <a:pt x="4978899" y="1183350"/>
                </a:cubicBezTo>
                <a:cubicBezTo>
                  <a:pt x="4977443" y="1183350"/>
                  <a:pt x="4976229" y="1183276"/>
                  <a:pt x="4975259" y="1183130"/>
                </a:cubicBezTo>
                <a:cubicBezTo>
                  <a:pt x="4974288" y="1182982"/>
                  <a:pt x="4973514" y="1182805"/>
                  <a:pt x="4972938" y="1182600"/>
                </a:cubicBezTo>
                <a:cubicBezTo>
                  <a:pt x="4972361" y="1182393"/>
                  <a:pt x="4971967" y="1182114"/>
                  <a:pt x="4971755" y="1181759"/>
                </a:cubicBezTo>
                <a:cubicBezTo>
                  <a:pt x="4971542" y="1181406"/>
                  <a:pt x="4971436" y="1180994"/>
                  <a:pt x="4971436" y="1180523"/>
                </a:cubicBezTo>
                <a:lnTo>
                  <a:pt x="4971436" y="1075367"/>
                </a:lnTo>
                <a:cubicBezTo>
                  <a:pt x="4971436" y="1072893"/>
                  <a:pt x="4972094" y="1071125"/>
                  <a:pt x="4973410" y="1070064"/>
                </a:cubicBezTo>
                <a:cubicBezTo>
                  <a:pt x="4974726" y="1069004"/>
                  <a:pt x="4976192" y="1068474"/>
                  <a:pt x="4977807" y="1068474"/>
                </a:cubicBezTo>
                <a:close/>
                <a:moveTo>
                  <a:pt x="4501557" y="1068474"/>
                </a:moveTo>
                <a:lnTo>
                  <a:pt x="4510889" y="1068474"/>
                </a:lnTo>
                <a:cubicBezTo>
                  <a:pt x="4512803" y="1068474"/>
                  <a:pt x="4514478" y="1068651"/>
                  <a:pt x="4515914" y="1069004"/>
                </a:cubicBezTo>
                <a:cubicBezTo>
                  <a:pt x="4517350" y="1069358"/>
                  <a:pt x="4518606" y="1069917"/>
                  <a:pt x="4519682" y="1070683"/>
                </a:cubicBezTo>
                <a:cubicBezTo>
                  <a:pt x="4520759" y="1071449"/>
                  <a:pt x="4521657" y="1072420"/>
                  <a:pt x="4522375" y="1073600"/>
                </a:cubicBezTo>
                <a:cubicBezTo>
                  <a:pt x="4523093" y="1074777"/>
                  <a:pt x="4523720" y="1076162"/>
                  <a:pt x="4524259" y="1077753"/>
                </a:cubicBezTo>
                <a:lnTo>
                  <a:pt x="4556954" y="1160552"/>
                </a:lnTo>
                <a:lnTo>
                  <a:pt x="4557396" y="1160552"/>
                </a:lnTo>
                <a:lnTo>
                  <a:pt x="4591417" y="1078017"/>
                </a:lnTo>
                <a:cubicBezTo>
                  <a:pt x="4592076" y="1076250"/>
                  <a:pt x="4592794" y="1074748"/>
                  <a:pt x="4593573" y="1073511"/>
                </a:cubicBezTo>
                <a:cubicBezTo>
                  <a:pt x="4594350" y="1072274"/>
                  <a:pt x="4595204" y="1071287"/>
                  <a:pt x="4596132" y="1070551"/>
                </a:cubicBezTo>
                <a:cubicBezTo>
                  <a:pt x="4597060" y="1069815"/>
                  <a:pt x="4598091" y="1069284"/>
                  <a:pt x="4599229" y="1068960"/>
                </a:cubicBezTo>
                <a:cubicBezTo>
                  <a:pt x="4600365" y="1068636"/>
                  <a:pt x="4601682" y="1068474"/>
                  <a:pt x="4603179" y="1068474"/>
                </a:cubicBezTo>
                <a:lnTo>
                  <a:pt x="4612964" y="1068474"/>
                </a:lnTo>
                <a:cubicBezTo>
                  <a:pt x="4613863" y="1068474"/>
                  <a:pt x="4614715" y="1068607"/>
                  <a:pt x="4615523" y="1068871"/>
                </a:cubicBezTo>
                <a:cubicBezTo>
                  <a:pt x="4616331" y="1069136"/>
                  <a:pt x="4617019" y="1069550"/>
                  <a:pt x="4617588" y="1070109"/>
                </a:cubicBezTo>
                <a:cubicBezTo>
                  <a:pt x="4618157" y="1070669"/>
                  <a:pt x="4618621" y="1071376"/>
                  <a:pt x="4618980" y="1072229"/>
                </a:cubicBezTo>
                <a:cubicBezTo>
                  <a:pt x="4619339" y="1073083"/>
                  <a:pt x="4619518" y="1074130"/>
                  <a:pt x="4619518" y="1075367"/>
                </a:cubicBezTo>
                <a:lnTo>
                  <a:pt x="4619518" y="1180523"/>
                </a:lnTo>
                <a:cubicBezTo>
                  <a:pt x="4619518" y="1180994"/>
                  <a:pt x="4619397" y="1181406"/>
                  <a:pt x="4619155" y="1181759"/>
                </a:cubicBezTo>
                <a:cubicBezTo>
                  <a:pt x="4618912" y="1182114"/>
                  <a:pt x="4618487" y="1182393"/>
                  <a:pt x="4617880" y="1182600"/>
                </a:cubicBezTo>
                <a:cubicBezTo>
                  <a:pt x="4617273" y="1182805"/>
                  <a:pt x="4616499" y="1182982"/>
                  <a:pt x="4615559" y="1183130"/>
                </a:cubicBezTo>
                <a:cubicBezTo>
                  <a:pt x="4614619" y="1183276"/>
                  <a:pt x="4613390" y="1183350"/>
                  <a:pt x="4611873" y="1183350"/>
                </a:cubicBezTo>
                <a:cubicBezTo>
                  <a:pt x="4610478" y="1183350"/>
                  <a:pt x="4609280" y="1183276"/>
                  <a:pt x="4608279" y="1183130"/>
                </a:cubicBezTo>
                <a:cubicBezTo>
                  <a:pt x="4607278" y="1182982"/>
                  <a:pt x="4606489" y="1182805"/>
                  <a:pt x="4605912" y="1182600"/>
                </a:cubicBezTo>
                <a:cubicBezTo>
                  <a:pt x="4605335" y="1182393"/>
                  <a:pt x="4604925" y="1182114"/>
                  <a:pt x="4604683" y="1181759"/>
                </a:cubicBezTo>
                <a:cubicBezTo>
                  <a:pt x="4604440" y="1181406"/>
                  <a:pt x="4604319" y="1180994"/>
                  <a:pt x="4604319" y="1180523"/>
                </a:cubicBezTo>
                <a:lnTo>
                  <a:pt x="4604319" y="1080934"/>
                </a:lnTo>
                <a:lnTo>
                  <a:pt x="4604142" y="1080934"/>
                </a:lnTo>
                <a:lnTo>
                  <a:pt x="4563847" y="1180964"/>
                </a:lnTo>
                <a:cubicBezTo>
                  <a:pt x="4563670" y="1181377"/>
                  <a:pt x="4563420" y="1181730"/>
                  <a:pt x="4563096" y="1182025"/>
                </a:cubicBezTo>
                <a:cubicBezTo>
                  <a:pt x="4562772" y="1182320"/>
                  <a:pt x="4562301" y="1182570"/>
                  <a:pt x="4561682" y="1182777"/>
                </a:cubicBezTo>
                <a:cubicBezTo>
                  <a:pt x="4561063" y="1182982"/>
                  <a:pt x="4560327" y="1183130"/>
                  <a:pt x="4559473" y="1183217"/>
                </a:cubicBezTo>
                <a:cubicBezTo>
                  <a:pt x="4558619" y="1183307"/>
                  <a:pt x="4557603" y="1183350"/>
                  <a:pt x="4556424" y="1183350"/>
                </a:cubicBezTo>
                <a:cubicBezTo>
                  <a:pt x="4555187" y="1183350"/>
                  <a:pt x="4554127" y="1183292"/>
                  <a:pt x="4553243" y="1183174"/>
                </a:cubicBezTo>
                <a:cubicBezTo>
                  <a:pt x="4552359" y="1183055"/>
                  <a:pt x="4551623" y="1182895"/>
                  <a:pt x="4551034" y="1182687"/>
                </a:cubicBezTo>
                <a:cubicBezTo>
                  <a:pt x="4550445" y="1182481"/>
                  <a:pt x="4549989" y="1182230"/>
                  <a:pt x="4549664" y="1181936"/>
                </a:cubicBezTo>
                <a:cubicBezTo>
                  <a:pt x="4549340" y="1181642"/>
                  <a:pt x="4549119" y="1181319"/>
                  <a:pt x="4549001" y="1180964"/>
                </a:cubicBezTo>
                <a:lnTo>
                  <a:pt x="4510474" y="1080934"/>
                </a:lnTo>
                <a:lnTo>
                  <a:pt x="4510385" y="1080934"/>
                </a:lnTo>
                <a:lnTo>
                  <a:pt x="4510385" y="1180523"/>
                </a:lnTo>
                <a:cubicBezTo>
                  <a:pt x="4510385" y="1180994"/>
                  <a:pt x="4510264" y="1181406"/>
                  <a:pt x="4510022" y="1181759"/>
                </a:cubicBezTo>
                <a:cubicBezTo>
                  <a:pt x="4509779" y="1182114"/>
                  <a:pt x="4509354" y="1182393"/>
                  <a:pt x="4508747" y="1182600"/>
                </a:cubicBezTo>
                <a:cubicBezTo>
                  <a:pt x="4508140" y="1182805"/>
                  <a:pt x="4507351" y="1182982"/>
                  <a:pt x="4506381" y="1183130"/>
                </a:cubicBezTo>
                <a:cubicBezTo>
                  <a:pt x="4505410" y="1183276"/>
                  <a:pt x="4504166" y="1183350"/>
                  <a:pt x="4502649" y="1183350"/>
                </a:cubicBezTo>
                <a:cubicBezTo>
                  <a:pt x="4501193" y="1183350"/>
                  <a:pt x="4499979" y="1183276"/>
                  <a:pt x="4499009" y="1183130"/>
                </a:cubicBezTo>
                <a:cubicBezTo>
                  <a:pt x="4498038" y="1182982"/>
                  <a:pt x="4497264" y="1182805"/>
                  <a:pt x="4496688" y="1182600"/>
                </a:cubicBezTo>
                <a:cubicBezTo>
                  <a:pt x="4496111" y="1182393"/>
                  <a:pt x="4495717" y="1182114"/>
                  <a:pt x="4495505" y="1181759"/>
                </a:cubicBezTo>
                <a:cubicBezTo>
                  <a:pt x="4495292" y="1181406"/>
                  <a:pt x="4495186" y="1180994"/>
                  <a:pt x="4495186" y="1180523"/>
                </a:cubicBezTo>
                <a:lnTo>
                  <a:pt x="4495186" y="1075367"/>
                </a:lnTo>
                <a:cubicBezTo>
                  <a:pt x="4495186" y="1072893"/>
                  <a:pt x="4495844" y="1071125"/>
                  <a:pt x="4497160" y="1070064"/>
                </a:cubicBezTo>
                <a:cubicBezTo>
                  <a:pt x="4498476" y="1069004"/>
                  <a:pt x="4499942" y="1068474"/>
                  <a:pt x="4501557" y="1068474"/>
                </a:cubicBezTo>
                <a:close/>
                <a:moveTo>
                  <a:pt x="4034832" y="1068474"/>
                </a:moveTo>
                <a:lnTo>
                  <a:pt x="4044164" y="1068474"/>
                </a:lnTo>
                <a:cubicBezTo>
                  <a:pt x="4046078" y="1068474"/>
                  <a:pt x="4047753" y="1068651"/>
                  <a:pt x="4049189" y="1069004"/>
                </a:cubicBezTo>
                <a:cubicBezTo>
                  <a:pt x="4050625" y="1069358"/>
                  <a:pt x="4051881" y="1069917"/>
                  <a:pt x="4052958" y="1070683"/>
                </a:cubicBezTo>
                <a:cubicBezTo>
                  <a:pt x="4054034" y="1071449"/>
                  <a:pt x="4054931" y="1072420"/>
                  <a:pt x="4055649" y="1073600"/>
                </a:cubicBezTo>
                <a:cubicBezTo>
                  <a:pt x="4056367" y="1074777"/>
                  <a:pt x="4056995" y="1076162"/>
                  <a:pt x="4057534" y="1077753"/>
                </a:cubicBezTo>
                <a:lnTo>
                  <a:pt x="4090230" y="1160552"/>
                </a:lnTo>
                <a:lnTo>
                  <a:pt x="4090672" y="1160552"/>
                </a:lnTo>
                <a:lnTo>
                  <a:pt x="4124693" y="1078017"/>
                </a:lnTo>
                <a:cubicBezTo>
                  <a:pt x="4125351" y="1076250"/>
                  <a:pt x="4126069" y="1074748"/>
                  <a:pt x="4126847" y="1073511"/>
                </a:cubicBezTo>
                <a:cubicBezTo>
                  <a:pt x="4127626" y="1072274"/>
                  <a:pt x="4128479" y="1071287"/>
                  <a:pt x="4129406" y="1070551"/>
                </a:cubicBezTo>
                <a:cubicBezTo>
                  <a:pt x="4130334" y="1069815"/>
                  <a:pt x="4131367" y="1069284"/>
                  <a:pt x="4132504" y="1068960"/>
                </a:cubicBezTo>
                <a:cubicBezTo>
                  <a:pt x="4133640" y="1068636"/>
                  <a:pt x="4134957" y="1068474"/>
                  <a:pt x="4136454" y="1068474"/>
                </a:cubicBezTo>
                <a:lnTo>
                  <a:pt x="4146239" y="1068474"/>
                </a:lnTo>
                <a:cubicBezTo>
                  <a:pt x="4147137" y="1068474"/>
                  <a:pt x="4147990" y="1068607"/>
                  <a:pt x="4148798" y="1068871"/>
                </a:cubicBezTo>
                <a:cubicBezTo>
                  <a:pt x="4149606" y="1069136"/>
                  <a:pt x="4150294" y="1069550"/>
                  <a:pt x="4150863" y="1070109"/>
                </a:cubicBezTo>
                <a:cubicBezTo>
                  <a:pt x="4151432" y="1070669"/>
                  <a:pt x="4151896" y="1071376"/>
                  <a:pt x="4152255" y="1072229"/>
                </a:cubicBezTo>
                <a:cubicBezTo>
                  <a:pt x="4152614" y="1073083"/>
                  <a:pt x="4152793" y="1074130"/>
                  <a:pt x="4152793" y="1075367"/>
                </a:cubicBezTo>
                <a:lnTo>
                  <a:pt x="4152793" y="1180523"/>
                </a:lnTo>
                <a:cubicBezTo>
                  <a:pt x="4152793" y="1180994"/>
                  <a:pt x="4152672" y="1181406"/>
                  <a:pt x="4152429" y="1181759"/>
                </a:cubicBezTo>
                <a:cubicBezTo>
                  <a:pt x="4152187" y="1182114"/>
                  <a:pt x="4151762" y="1182393"/>
                  <a:pt x="4151155" y="1182600"/>
                </a:cubicBezTo>
                <a:cubicBezTo>
                  <a:pt x="4150548" y="1182805"/>
                  <a:pt x="4149774" y="1182982"/>
                  <a:pt x="4148834" y="1183130"/>
                </a:cubicBezTo>
                <a:cubicBezTo>
                  <a:pt x="4147894" y="1183276"/>
                  <a:pt x="4146665" y="1183350"/>
                  <a:pt x="4145148" y="1183350"/>
                </a:cubicBezTo>
                <a:cubicBezTo>
                  <a:pt x="4143753" y="1183350"/>
                  <a:pt x="4142554" y="1183276"/>
                  <a:pt x="4141553" y="1183130"/>
                </a:cubicBezTo>
                <a:cubicBezTo>
                  <a:pt x="4140553" y="1182982"/>
                  <a:pt x="4139764" y="1182805"/>
                  <a:pt x="4139187" y="1182600"/>
                </a:cubicBezTo>
                <a:cubicBezTo>
                  <a:pt x="4138610" y="1182393"/>
                  <a:pt x="4138201" y="1182114"/>
                  <a:pt x="4137958" y="1181759"/>
                </a:cubicBezTo>
                <a:cubicBezTo>
                  <a:pt x="4137715" y="1181406"/>
                  <a:pt x="4137594" y="1180994"/>
                  <a:pt x="4137594" y="1180523"/>
                </a:cubicBezTo>
                <a:lnTo>
                  <a:pt x="4137594" y="1080934"/>
                </a:lnTo>
                <a:lnTo>
                  <a:pt x="4137418" y="1080934"/>
                </a:lnTo>
                <a:lnTo>
                  <a:pt x="4097122" y="1180964"/>
                </a:lnTo>
                <a:cubicBezTo>
                  <a:pt x="4096946" y="1181377"/>
                  <a:pt x="4096695" y="1181730"/>
                  <a:pt x="4096371" y="1182025"/>
                </a:cubicBezTo>
                <a:cubicBezTo>
                  <a:pt x="4096047" y="1182320"/>
                  <a:pt x="4095576" y="1182570"/>
                  <a:pt x="4094957" y="1182777"/>
                </a:cubicBezTo>
                <a:cubicBezTo>
                  <a:pt x="4094339" y="1182982"/>
                  <a:pt x="4093602" y="1183130"/>
                  <a:pt x="4092748" y="1183217"/>
                </a:cubicBezTo>
                <a:cubicBezTo>
                  <a:pt x="4091894" y="1183307"/>
                  <a:pt x="4090878" y="1183350"/>
                  <a:pt x="4089700" y="1183350"/>
                </a:cubicBezTo>
                <a:cubicBezTo>
                  <a:pt x="4088462" y="1183350"/>
                  <a:pt x="4087402" y="1183292"/>
                  <a:pt x="4086518" y="1183174"/>
                </a:cubicBezTo>
                <a:cubicBezTo>
                  <a:pt x="4085635" y="1183055"/>
                  <a:pt x="4084898" y="1182895"/>
                  <a:pt x="4084309" y="1182687"/>
                </a:cubicBezTo>
                <a:cubicBezTo>
                  <a:pt x="4083720" y="1182481"/>
                  <a:pt x="4083263" y="1182230"/>
                  <a:pt x="4082939" y="1181936"/>
                </a:cubicBezTo>
                <a:cubicBezTo>
                  <a:pt x="4082615" y="1181642"/>
                  <a:pt x="4082394" y="1181319"/>
                  <a:pt x="4082277" y="1180964"/>
                </a:cubicBezTo>
                <a:lnTo>
                  <a:pt x="4043749" y="1080934"/>
                </a:lnTo>
                <a:lnTo>
                  <a:pt x="4043660" y="1080934"/>
                </a:lnTo>
                <a:lnTo>
                  <a:pt x="4043660" y="1180523"/>
                </a:lnTo>
                <a:cubicBezTo>
                  <a:pt x="4043660" y="1180994"/>
                  <a:pt x="4043539" y="1181406"/>
                  <a:pt x="4043297" y="1181759"/>
                </a:cubicBezTo>
                <a:cubicBezTo>
                  <a:pt x="4043054" y="1182114"/>
                  <a:pt x="4042629" y="1182393"/>
                  <a:pt x="4042022" y="1182600"/>
                </a:cubicBezTo>
                <a:cubicBezTo>
                  <a:pt x="4041415" y="1182805"/>
                  <a:pt x="4040626" y="1182982"/>
                  <a:pt x="4039655" y="1183130"/>
                </a:cubicBezTo>
                <a:cubicBezTo>
                  <a:pt x="4038685" y="1183276"/>
                  <a:pt x="4037441" y="1183350"/>
                  <a:pt x="4035924" y="1183350"/>
                </a:cubicBezTo>
                <a:cubicBezTo>
                  <a:pt x="4034468" y="1183350"/>
                  <a:pt x="4033254" y="1183276"/>
                  <a:pt x="4032284" y="1183130"/>
                </a:cubicBezTo>
                <a:cubicBezTo>
                  <a:pt x="4031313" y="1182982"/>
                  <a:pt x="4030539" y="1182805"/>
                  <a:pt x="4029963" y="1182600"/>
                </a:cubicBezTo>
                <a:cubicBezTo>
                  <a:pt x="4029386" y="1182393"/>
                  <a:pt x="4028992" y="1182114"/>
                  <a:pt x="4028780" y="1181759"/>
                </a:cubicBezTo>
                <a:cubicBezTo>
                  <a:pt x="4028567" y="1181406"/>
                  <a:pt x="4028461" y="1180994"/>
                  <a:pt x="4028461" y="1180523"/>
                </a:cubicBezTo>
                <a:lnTo>
                  <a:pt x="4028461" y="1075367"/>
                </a:lnTo>
                <a:cubicBezTo>
                  <a:pt x="4028461" y="1072893"/>
                  <a:pt x="4029119" y="1071125"/>
                  <a:pt x="4030435" y="1070064"/>
                </a:cubicBezTo>
                <a:cubicBezTo>
                  <a:pt x="4031751" y="1069004"/>
                  <a:pt x="4033217" y="1068474"/>
                  <a:pt x="4034832" y="1068474"/>
                </a:cubicBezTo>
                <a:close/>
                <a:moveTo>
                  <a:pt x="3558640" y="1068474"/>
                </a:moveTo>
                <a:lnTo>
                  <a:pt x="3567972" y="1068474"/>
                </a:lnTo>
                <a:cubicBezTo>
                  <a:pt x="3569886" y="1068474"/>
                  <a:pt x="3571561" y="1068651"/>
                  <a:pt x="3572997" y="1069004"/>
                </a:cubicBezTo>
                <a:cubicBezTo>
                  <a:pt x="3574433" y="1069358"/>
                  <a:pt x="3575689" y="1069917"/>
                  <a:pt x="3576765" y="1070683"/>
                </a:cubicBezTo>
                <a:cubicBezTo>
                  <a:pt x="3577841" y="1071449"/>
                  <a:pt x="3578739" y="1072420"/>
                  <a:pt x="3579457" y="1073600"/>
                </a:cubicBezTo>
                <a:cubicBezTo>
                  <a:pt x="3580175" y="1074777"/>
                  <a:pt x="3580803" y="1076162"/>
                  <a:pt x="3581341" y="1077753"/>
                </a:cubicBezTo>
                <a:lnTo>
                  <a:pt x="3614037" y="1160552"/>
                </a:lnTo>
                <a:lnTo>
                  <a:pt x="3614479" y="1160552"/>
                </a:lnTo>
                <a:lnTo>
                  <a:pt x="3648501" y="1078017"/>
                </a:lnTo>
                <a:cubicBezTo>
                  <a:pt x="3649158" y="1076250"/>
                  <a:pt x="3649876" y="1074748"/>
                  <a:pt x="3650655" y="1073511"/>
                </a:cubicBezTo>
                <a:cubicBezTo>
                  <a:pt x="3651434" y="1072274"/>
                  <a:pt x="3652286" y="1071287"/>
                  <a:pt x="3653214" y="1070551"/>
                </a:cubicBezTo>
                <a:cubicBezTo>
                  <a:pt x="3654141" y="1069815"/>
                  <a:pt x="3655174" y="1069284"/>
                  <a:pt x="3656311" y="1068960"/>
                </a:cubicBezTo>
                <a:cubicBezTo>
                  <a:pt x="3657447" y="1068636"/>
                  <a:pt x="3658764" y="1068474"/>
                  <a:pt x="3660261" y="1068474"/>
                </a:cubicBezTo>
                <a:lnTo>
                  <a:pt x="3670045" y="1068474"/>
                </a:lnTo>
                <a:cubicBezTo>
                  <a:pt x="3670943" y="1068474"/>
                  <a:pt x="3671797" y="1068607"/>
                  <a:pt x="3672605" y="1068871"/>
                </a:cubicBezTo>
                <a:cubicBezTo>
                  <a:pt x="3673412" y="1069136"/>
                  <a:pt x="3674100" y="1069550"/>
                  <a:pt x="3674670" y="1070109"/>
                </a:cubicBezTo>
                <a:cubicBezTo>
                  <a:pt x="3675238" y="1070669"/>
                  <a:pt x="3675703" y="1071376"/>
                  <a:pt x="3676061" y="1072229"/>
                </a:cubicBezTo>
                <a:cubicBezTo>
                  <a:pt x="3676420" y="1073083"/>
                  <a:pt x="3676599" y="1074130"/>
                  <a:pt x="3676599" y="1075367"/>
                </a:cubicBezTo>
                <a:lnTo>
                  <a:pt x="3676599" y="1180523"/>
                </a:lnTo>
                <a:cubicBezTo>
                  <a:pt x="3676599" y="1180994"/>
                  <a:pt x="3676478" y="1181406"/>
                  <a:pt x="3676236" y="1181759"/>
                </a:cubicBezTo>
                <a:cubicBezTo>
                  <a:pt x="3675993" y="1182114"/>
                  <a:pt x="3675569" y="1182393"/>
                  <a:pt x="3674962" y="1182600"/>
                </a:cubicBezTo>
                <a:cubicBezTo>
                  <a:pt x="3674354" y="1182805"/>
                  <a:pt x="3673580" y="1182982"/>
                  <a:pt x="3672640" y="1183130"/>
                </a:cubicBezTo>
                <a:cubicBezTo>
                  <a:pt x="3671700" y="1183276"/>
                  <a:pt x="3670472" y="1183350"/>
                  <a:pt x="3668955" y="1183350"/>
                </a:cubicBezTo>
                <a:cubicBezTo>
                  <a:pt x="3667559" y="1183350"/>
                  <a:pt x="3666361" y="1183276"/>
                  <a:pt x="3665360" y="1183130"/>
                </a:cubicBezTo>
                <a:cubicBezTo>
                  <a:pt x="3664360" y="1182982"/>
                  <a:pt x="3663570" y="1182805"/>
                  <a:pt x="3662994" y="1182600"/>
                </a:cubicBezTo>
                <a:cubicBezTo>
                  <a:pt x="3662417" y="1182393"/>
                  <a:pt x="3662007" y="1182114"/>
                  <a:pt x="3661765" y="1181759"/>
                </a:cubicBezTo>
                <a:cubicBezTo>
                  <a:pt x="3661522" y="1181406"/>
                  <a:pt x="3661401" y="1180994"/>
                  <a:pt x="3661401" y="1180523"/>
                </a:cubicBezTo>
                <a:lnTo>
                  <a:pt x="3661401" y="1080934"/>
                </a:lnTo>
                <a:lnTo>
                  <a:pt x="3661224" y="1080934"/>
                </a:lnTo>
                <a:lnTo>
                  <a:pt x="3620930" y="1180964"/>
                </a:lnTo>
                <a:cubicBezTo>
                  <a:pt x="3620753" y="1181377"/>
                  <a:pt x="3620502" y="1181730"/>
                  <a:pt x="3620179" y="1182025"/>
                </a:cubicBezTo>
                <a:cubicBezTo>
                  <a:pt x="3619855" y="1182320"/>
                  <a:pt x="3619383" y="1182570"/>
                  <a:pt x="3618765" y="1182777"/>
                </a:cubicBezTo>
                <a:cubicBezTo>
                  <a:pt x="3618146" y="1182982"/>
                  <a:pt x="3617410" y="1183130"/>
                  <a:pt x="3616556" y="1183217"/>
                </a:cubicBezTo>
                <a:cubicBezTo>
                  <a:pt x="3615701" y="1183307"/>
                  <a:pt x="3614686" y="1183350"/>
                  <a:pt x="3613507" y="1183350"/>
                </a:cubicBezTo>
                <a:cubicBezTo>
                  <a:pt x="3612270" y="1183350"/>
                  <a:pt x="3611210" y="1183292"/>
                  <a:pt x="3610325" y="1183174"/>
                </a:cubicBezTo>
                <a:cubicBezTo>
                  <a:pt x="3609442" y="1183055"/>
                  <a:pt x="3608705" y="1182895"/>
                  <a:pt x="3608117" y="1182687"/>
                </a:cubicBezTo>
                <a:cubicBezTo>
                  <a:pt x="3607528" y="1182481"/>
                  <a:pt x="3607071" y="1182230"/>
                  <a:pt x="3606747" y="1181936"/>
                </a:cubicBezTo>
                <a:cubicBezTo>
                  <a:pt x="3606423" y="1181642"/>
                  <a:pt x="3606202" y="1181319"/>
                  <a:pt x="3606085" y="1180964"/>
                </a:cubicBezTo>
                <a:lnTo>
                  <a:pt x="3567557" y="1080934"/>
                </a:lnTo>
                <a:lnTo>
                  <a:pt x="3567468" y="1080934"/>
                </a:lnTo>
                <a:lnTo>
                  <a:pt x="3567468" y="1180523"/>
                </a:lnTo>
                <a:cubicBezTo>
                  <a:pt x="3567468" y="1180994"/>
                  <a:pt x="3567347" y="1181406"/>
                  <a:pt x="3567105" y="1181759"/>
                </a:cubicBezTo>
                <a:cubicBezTo>
                  <a:pt x="3566862" y="1182114"/>
                  <a:pt x="3566436" y="1182393"/>
                  <a:pt x="3565830" y="1182600"/>
                </a:cubicBezTo>
                <a:cubicBezTo>
                  <a:pt x="3565223" y="1182805"/>
                  <a:pt x="3564434" y="1182982"/>
                  <a:pt x="3563464" y="1183130"/>
                </a:cubicBezTo>
                <a:cubicBezTo>
                  <a:pt x="3562493" y="1183276"/>
                  <a:pt x="3561249" y="1183350"/>
                  <a:pt x="3559732" y="1183350"/>
                </a:cubicBezTo>
                <a:cubicBezTo>
                  <a:pt x="3558276" y="1183350"/>
                  <a:pt x="3557062" y="1183276"/>
                  <a:pt x="3556092" y="1183130"/>
                </a:cubicBezTo>
                <a:cubicBezTo>
                  <a:pt x="3555121" y="1182982"/>
                  <a:pt x="3554347" y="1182805"/>
                  <a:pt x="3553770" y="1182600"/>
                </a:cubicBezTo>
                <a:cubicBezTo>
                  <a:pt x="3553194" y="1182393"/>
                  <a:pt x="3552800" y="1182114"/>
                  <a:pt x="3552588" y="1181759"/>
                </a:cubicBezTo>
                <a:cubicBezTo>
                  <a:pt x="3552375" y="1181406"/>
                  <a:pt x="3552270" y="1180994"/>
                  <a:pt x="3552270" y="1180523"/>
                </a:cubicBezTo>
                <a:lnTo>
                  <a:pt x="3552270" y="1075367"/>
                </a:lnTo>
                <a:cubicBezTo>
                  <a:pt x="3552270" y="1072893"/>
                  <a:pt x="3552927" y="1071125"/>
                  <a:pt x="3554243" y="1070064"/>
                </a:cubicBezTo>
                <a:cubicBezTo>
                  <a:pt x="3555559" y="1069004"/>
                  <a:pt x="3557025" y="1068474"/>
                  <a:pt x="3558640" y="1068474"/>
                </a:cubicBezTo>
                <a:close/>
                <a:moveTo>
                  <a:pt x="3044290" y="1068474"/>
                </a:moveTo>
                <a:lnTo>
                  <a:pt x="3053621" y="1068474"/>
                </a:lnTo>
                <a:cubicBezTo>
                  <a:pt x="3055536" y="1068474"/>
                  <a:pt x="3057207" y="1068651"/>
                  <a:pt x="3058646" y="1069004"/>
                </a:cubicBezTo>
                <a:cubicBezTo>
                  <a:pt x="3060084" y="1069358"/>
                  <a:pt x="3061339" y="1069917"/>
                  <a:pt x="3062413" y="1070683"/>
                </a:cubicBezTo>
                <a:cubicBezTo>
                  <a:pt x="3063491" y="1071449"/>
                  <a:pt x="3064388" y="1072420"/>
                  <a:pt x="3065106" y="1073600"/>
                </a:cubicBezTo>
                <a:cubicBezTo>
                  <a:pt x="3065824" y="1074777"/>
                  <a:pt x="3066453" y="1076162"/>
                  <a:pt x="3066990" y="1077753"/>
                </a:cubicBezTo>
                <a:lnTo>
                  <a:pt x="3099686" y="1160552"/>
                </a:lnTo>
                <a:lnTo>
                  <a:pt x="3100128" y="1160552"/>
                </a:lnTo>
                <a:lnTo>
                  <a:pt x="3134148" y="1078017"/>
                </a:lnTo>
                <a:cubicBezTo>
                  <a:pt x="3134806" y="1076250"/>
                  <a:pt x="3135525" y="1074748"/>
                  <a:pt x="3136303" y="1073511"/>
                </a:cubicBezTo>
                <a:cubicBezTo>
                  <a:pt x="3137081" y="1072274"/>
                  <a:pt x="3137934" y="1071287"/>
                  <a:pt x="3138861" y="1070551"/>
                </a:cubicBezTo>
                <a:cubicBezTo>
                  <a:pt x="3139790" y="1069815"/>
                  <a:pt x="3140822" y="1069284"/>
                  <a:pt x="3141959" y="1068960"/>
                </a:cubicBezTo>
                <a:cubicBezTo>
                  <a:pt x="3143096" y="1068636"/>
                  <a:pt x="3144413" y="1068474"/>
                  <a:pt x="3145909" y="1068474"/>
                </a:cubicBezTo>
                <a:lnTo>
                  <a:pt x="3155694" y="1068474"/>
                </a:lnTo>
                <a:cubicBezTo>
                  <a:pt x="3156593" y="1068474"/>
                  <a:pt x="3157446" y="1068607"/>
                  <a:pt x="3158254" y="1068871"/>
                </a:cubicBezTo>
                <a:cubicBezTo>
                  <a:pt x="3159060" y="1069136"/>
                  <a:pt x="3159749" y="1069550"/>
                  <a:pt x="3160318" y="1070109"/>
                </a:cubicBezTo>
                <a:cubicBezTo>
                  <a:pt x="3160886" y="1070669"/>
                  <a:pt x="3161351" y="1071376"/>
                  <a:pt x="3161710" y="1072229"/>
                </a:cubicBezTo>
                <a:cubicBezTo>
                  <a:pt x="3162068" y="1073083"/>
                  <a:pt x="3162247" y="1074130"/>
                  <a:pt x="3162247" y="1075367"/>
                </a:cubicBezTo>
                <a:lnTo>
                  <a:pt x="3162247" y="1180523"/>
                </a:lnTo>
                <a:cubicBezTo>
                  <a:pt x="3162247" y="1180994"/>
                  <a:pt x="3162128" y="1181406"/>
                  <a:pt x="3161885" y="1181759"/>
                </a:cubicBezTo>
                <a:cubicBezTo>
                  <a:pt x="3161642" y="1182114"/>
                  <a:pt x="3161217" y="1182393"/>
                  <a:pt x="3160609" y="1182600"/>
                </a:cubicBezTo>
                <a:cubicBezTo>
                  <a:pt x="3160004" y="1182805"/>
                  <a:pt x="3159230" y="1182982"/>
                  <a:pt x="3158288" y="1183130"/>
                </a:cubicBezTo>
                <a:cubicBezTo>
                  <a:pt x="3157349" y="1183276"/>
                  <a:pt x="3156119" y="1183350"/>
                  <a:pt x="3154603" y="1183350"/>
                </a:cubicBezTo>
                <a:cubicBezTo>
                  <a:pt x="3153208" y="1183350"/>
                  <a:pt x="3152010" y="1183276"/>
                  <a:pt x="3151009" y="1183130"/>
                </a:cubicBezTo>
                <a:cubicBezTo>
                  <a:pt x="3150008" y="1182982"/>
                  <a:pt x="3149219" y="1182805"/>
                  <a:pt x="3148643" y="1182600"/>
                </a:cubicBezTo>
                <a:cubicBezTo>
                  <a:pt x="3148066" y="1182393"/>
                  <a:pt x="3147656" y="1182114"/>
                  <a:pt x="3147414" y="1181759"/>
                </a:cubicBezTo>
                <a:cubicBezTo>
                  <a:pt x="3147171" y="1181406"/>
                  <a:pt x="3147051" y="1180994"/>
                  <a:pt x="3147051" y="1180523"/>
                </a:cubicBezTo>
                <a:lnTo>
                  <a:pt x="3147051" y="1080934"/>
                </a:lnTo>
                <a:lnTo>
                  <a:pt x="3146873" y="1080934"/>
                </a:lnTo>
                <a:lnTo>
                  <a:pt x="3106579" y="1180964"/>
                </a:lnTo>
                <a:cubicBezTo>
                  <a:pt x="3106402" y="1181377"/>
                  <a:pt x="3106151" y="1181730"/>
                  <a:pt x="3105828" y="1182025"/>
                </a:cubicBezTo>
                <a:cubicBezTo>
                  <a:pt x="3105503" y="1182320"/>
                  <a:pt x="3105033" y="1182570"/>
                  <a:pt x="3104414" y="1182777"/>
                </a:cubicBezTo>
                <a:cubicBezTo>
                  <a:pt x="3103794" y="1182982"/>
                  <a:pt x="3103060" y="1183130"/>
                  <a:pt x="3102206" y="1183217"/>
                </a:cubicBezTo>
                <a:cubicBezTo>
                  <a:pt x="3101350" y="1183307"/>
                  <a:pt x="3100333" y="1183350"/>
                  <a:pt x="3099155" y="1183350"/>
                </a:cubicBezTo>
                <a:cubicBezTo>
                  <a:pt x="3097919" y="1183350"/>
                  <a:pt x="3096858" y="1183292"/>
                  <a:pt x="3095975" y="1183174"/>
                </a:cubicBezTo>
                <a:cubicBezTo>
                  <a:pt x="3095092" y="1183055"/>
                  <a:pt x="3094353" y="1182895"/>
                  <a:pt x="3093766" y="1182687"/>
                </a:cubicBezTo>
                <a:cubicBezTo>
                  <a:pt x="3093178" y="1182481"/>
                  <a:pt x="3092721" y="1182230"/>
                  <a:pt x="3092398" y="1181936"/>
                </a:cubicBezTo>
                <a:cubicBezTo>
                  <a:pt x="3092074" y="1181642"/>
                  <a:pt x="3091851" y="1181319"/>
                  <a:pt x="3091733" y="1180964"/>
                </a:cubicBezTo>
                <a:lnTo>
                  <a:pt x="3053206" y="1080934"/>
                </a:lnTo>
                <a:lnTo>
                  <a:pt x="3053118" y="1080934"/>
                </a:lnTo>
                <a:lnTo>
                  <a:pt x="3053118" y="1180523"/>
                </a:lnTo>
                <a:cubicBezTo>
                  <a:pt x="3053118" y="1180994"/>
                  <a:pt x="3052997" y="1181406"/>
                  <a:pt x="3052754" y="1181759"/>
                </a:cubicBezTo>
                <a:cubicBezTo>
                  <a:pt x="3052510" y="1182114"/>
                  <a:pt x="3052088" y="1182393"/>
                  <a:pt x="3051479" y="1182600"/>
                </a:cubicBezTo>
                <a:cubicBezTo>
                  <a:pt x="3050873" y="1182805"/>
                  <a:pt x="3050085" y="1182982"/>
                  <a:pt x="3049114" y="1183130"/>
                </a:cubicBezTo>
                <a:cubicBezTo>
                  <a:pt x="3048143" y="1183276"/>
                  <a:pt x="3046899" y="1183350"/>
                  <a:pt x="3045382" y="1183350"/>
                </a:cubicBezTo>
                <a:cubicBezTo>
                  <a:pt x="3043926" y="1183350"/>
                  <a:pt x="3042712" y="1183276"/>
                  <a:pt x="3041741" y="1183130"/>
                </a:cubicBezTo>
                <a:cubicBezTo>
                  <a:pt x="3040770" y="1182982"/>
                  <a:pt x="3039997" y="1182805"/>
                  <a:pt x="3039420" y="1182600"/>
                </a:cubicBezTo>
                <a:cubicBezTo>
                  <a:pt x="3038844" y="1182393"/>
                  <a:pt x="3038447" y="1182114"/>
                  <a:pt x="3038236" y="1181759"/>
                </a:cubicBezTo>
                <a:cubicBezTo>
                  <a:pt x="3038024" y="1181406"/>
                  <a:pt x="3037919" y="1180994"/>
                  <a:pt x="3037919" y="1180523"/>
                </a:cubicBezTo>
                <a:lnTo>
                  <a:pt x="3037919" y="1075367"/>
                </a:lnTo>
                <a:cubicBezTo>
                  <a:pt x="3037919" y="1072893"/>
                  <a:pt x="3038575" y="1071125"/>
                  <a:pt x="3039892" y="1070064"/>
                </a:cubicBezTo>
                <a:cubicBezTo>
                  <a:pt x="3041208" y="1069004"/>
                  <a:pt x="3042675" y="1068474"/>
                  <a:pt x="3044290" y="1068474"/>
                </a:cubicBezTo>
                <a:close/>
                <a:moveTo>
                  <a:pt x="2577567" y="1068474"/>
                </a:moveTo>
                <a:lnTo>
                  <a:pt x="2586899" y="1068474"/>
                </a:lnTo>
                <a:cubicBezTo>
                  <a:pt x="2588813" y="1068474"/>
                  <a:pt x="2590488" y="1068651"/>
                  <a:pt x="2591924" y="1069004"/>
                </a:cubicBezTo>
                <a:cubicBezTo>
                  <a:pt x="2593360" y="1069358"/>
                  <a:pt x="2594618" y="1069917"/>
                  <a:pt x="2595694" y="1070683"/>
                </a:cubicBezTo>
                <a:cubicBezTo>
                  <a:pt x="2596770" y="1071449"/>
                  <a:pt x="2597667" y="1072420"/>
                  <a:pt x="2598385" y="1073600"/>
                </a:cubicBezTo>
                <a:cubicBezTo>
                  <a:pt x="2599104" y="1074777"/>
                  <a:pt x="2599732" y="1076162"/>
                  <a:pt x="2600270" y="1077753"/>
                </a:cubicBezTo>
                <a:lnTo>
                  <a:pt x="2632969" y="1160552"/>
                </a:lnTo>
                <a:lnTo>
                  <a:pt x="2633411" y="1160552"/>
                </a:lnTo>
                <a:lnTo>
                  <a:pt x="2667434" y="1078017"/>
                </a:lnTo>
                <a:cubicBezTo>
                  <a:pt x="2668092" y="1076250"/>
                  <a:pt x="2668810" y="1074748"/>
                  <a:pt x="2669588" y="1073511"/>
                </a:cubicBezTo>
                <a:cubicBezTo>
                  <a:pt x="2670366" y="1072274"/>
                  <a:pt x="2671220" y="1071287"/>
                  <a:pt x="2672148" y="1070551"/>
                </a:cubicBezTo>
                <a:cubicBezTo>
                  <a:pt x="2673075" y="1069815"/>
                  <a:pt x="2674107" y="1069284"/>
                  <a:pt x="2675244" y="1068960"/>
                </a:cubicBezTo>
                <a:cubicBezTo>
                  <a:pt x="2676381" y="1068636"/>
                  <a:pt x="2677697" y="1068474"/>
                  <a:pt x="2679194" y="1068474"/>
                </a:cubicBezTo>
                <a:lnTo>
                  <a:pt x="2688980" y="1068474"/>
                </a:lnTo>
                <a:cubicBezTo>
                  <a:pt x="2689878" y="1068474"/>
                  <a:pt x="2690731" y="1068607"/>
                  <a:pt x="2691539" y="1068871"/>
                </a:cubicBezTo>
                <a:cubicBezTo>
                  <a:pt x="2692346" y="1069136"/>
                  <a:pt x="2693034" y="1069550"/>
                  <a:pt x="2693604" y="1070109"/>
                </a:cubicBezTo>
                <a:cubicBezTo>
                  <a:pt x="2694172" y="1070669"/>
                  <a:pt x="2694636" y="1071376"/>
                  <a:pt x="2694996" y="1072229"/>
                </a:cubicBezTo>
                <a:cubicBezTo>
                  <a:pt x="2695354" y="1073083"/>
                  <a:pt x="2695534" y="1074130"/>
                  <a:pt x="2695534" y="1075367"/>
                </a:cubicBezTo>
                <a:lnTo>
                  <a:pt x="2695534" y="1180523"/>
                </a:lnTo>
                <a:cubicBezTo>
                  <a:pt x="2695534" y="1180994"/>
                  <a:pt x="2695413" y="1181406"/>
                  <a:pt x="2695170" y="1181759"/>
                </a:cubicBezTo>
                <a:cubicBezTo>
                  <a:pt x="2694928" y="1182114"/>
                  <a:pt x="2694502" y="1182393"/>
                  <a:pt x="2693896" y="1182600"/>
                </a:cubicBezTo>
                <a:cubicBezTo>
                  <a:pt x="2693289" y="1182805"/>
                  <a:pt x="2692515" y="1182982"/>
                  <a:pt x="2691575" y="1183130"/>
                </a:cubicBezTo>
                <a:cubicBezTo>
                  <a:pt x="2690634" y="1183276"/>
                  <a:pt x="2689406" y="1183350"/>
                  <a:pt x="2687888" y="1183350"/>
                </a:cubicBezTo>
                <a:cubicBezTo>
                  <a:pt x="2686493" y="1183350"/>
                  <a:pt x="2685295" y="1183276"/>
                  <a:pt x="2684294" y="1183130"/>
                </a:cubicBezTo>
                <a:cubicBezTo>
                  <a:pt x="2683293" y="1182982"/>
                  <a:pt x="2682504" y="1182805"/>
                  <a:pt x="2681928" y="1182600"/>
                </a:cubicBezTo>
                <a:cubicBezTo>
                  <a:pt x="2681350" y="1182393"/>
                  <a:pt x="2680941" y="1182114"/>
                  <a:pt x="2680698" y="1181759"/>
                </a:cubicBezTo>
                <a:cubicBezTo>
                  <a:pt x="2680456" y="1181406"/>
                  <a:pt x="2680335" y="1180994"/>
                  <a:pt x="2680335" y="1180523"/>
                </a:cubicBezTo>
                <a:lnTo>
                  <a:pt x="2680335" y="1080934"/>
                </a:lnTo>
                <a:lnTo>
                  <a:pt x="2680158" y="1080934"/>
                </a:lnTo>
                <a:lnTo>
                  <a:pt x="2639862" y="1180964"/>
                </a:lnTo>
                <a:cubicBezTo>
                  <a:pt x="2639686" y="1181377"/>
                  <a:pt x="2639436" y="1181730"/>
                  <a:pt x="2639111" y="1182025"/>
                </a:cubicBezTo>
                <a:cubicBezTo>
                  <a:pt x="2638786" y="1182320"/>
                  <a:pt x="2638316" y="1182570"/>
                  <a:pt x="2637697" y="1182777"/>
                </a:cubicBezTo>
                <a:cubicBezTo>
                  <a:pt x="2637078" y="1182982"/>
                  <a:pt x="2636341" y="1183130"/>
                  <a:pt x="2635488" y="1183217"/>
                </a:cubicBezTo>
                <a:cubicBezTo>
                  <a:pt x="2634633" y="1183307"/>
                  <a:pt x="2633617" y="1183350"/>
                  <a:pt x="2632440" y="1183350"/>
                </a:cubicBezTo>
                <a:cubicBezTo>
                  <a:pt x="2631202" y="1183350"/>
                  <a:pt x="2630141" y="1183292"/>
                  <a:pt x="2629257" y="1183174"/>
                </a:cubicBezTo>
                <a:cubicBezTo>
                  <a:pt x="2628375" y="1183055"/>
                  <a:pt x="2627637" y="1182895"/>
                  <a:pt x="2627047" y="1182687"/>
                </a:cubicBezTo>
                <a:cubicBezTo>
                  <a:pt x="2626460" y="1182481"/>
                  <a:pt x="2626003" y="1182230"/>
                  <a:pt x="2625679" y="1181936"/>
                </a:cubicBezTo>
                <a:cubicBezTo>
                  <a:pt x="2625355" y="1181642"/>
                  <a:pt x="2625133" y="1181319"/>
                  <a:pt x="2625015" y="1180964"/>
                </a:cubicBezTo>
                <a:lnTo>
                  <a:pt x="2586484" y="1080934"/>
                </a:lnTo>
                <a:lnTo>
                  <a:pt x="2586395" y="1080934"/>
                </a:lnTo>
                <a:lnTo>
                  <a:pt x="2586395" y="1180523"/>
                </a:lnTo>
                <a:cubicBezTo>
                  <a:pt x="2586395" y="1180994"/>
                  <a:pt x="2586274" y="1181406"/>
                  <a:pt x="2586032" y="1181759"/>
                </a:cubicBezTo>
                <a:cubicBezTo>
                  <a:pt x="2585789" y="1182114"/>
                  <a:pt x="2585364" y="1182393"/>
                  <a:pt x="2584757" y="1182600"/>
                </a:cubicBezTo>
                <a:cubicBezTo>
                  <a:pt x="2584149" y="1182805"/>
                  <a:pt x="2583362" y="1182982"/>
                  <a:pt x="2582390" y="1183130"/>
                </a:cubicBezTo>
                <a:cubicBezTo>
                  <a:pt x="2581419" y="1183276"/>
                  <a:pt x="2580176" y="1183350"/>
                  <a:pt x="2578659" y="1183350"/>
                </a:cubicBezTo>
                <a:cubicBezTo>
                  <a:pt x="2577203" y="1183350"/>
                  <a:pt x="2575989" y="1183276"/>
                  <a:pt x="2575018" y="1183130"/>
                </a:cubicBezTo>
                <a:cubicBezTo>
                  <a:pt x="2574048" y="1182982"/>
                  <a:pt x="2573274" y="1182805"/>
                  <a:pt x="2572697" y="1182600"/>
                </a:cubicBezTo>
                <a:cubicBezTo>
                  <a:pt x="2572121" y="1182393"/>
                  <a:pt x="2571726" y="1182114"/>
                  <a:pt x="2571515" y="1181759"/>
                </a:cubicBezTo>
                <a:cubicBezTo>
                  <a:pt x="2571302" y="1181406"/>
                  <a:pt x="2571196" y="1180994"/>
                  <a:pt x="2571196" y="1180523"/>
                </a:cubicBezTo>
                <a:lnTo>
                  <a:pt x="2571196" y="1075367"/>
                </a:lnTo>
                <a:cubicBezTo>
                  <a:pt x="2571196" y="1072893"/>
                  <a:pt x="2571854" y="1071125"/>
                  <a:pt x="2573169" y="1070064"/>
                </a:cubicBezTo>
                <a:cubicBezTo>
                  <a:pt x="2574486" y="1069004"/>
                  <a:pt x="2575951" y="1068474"/>
                  <a:pt x="2577567" y="1068474"/>
                </a:cubicBezTo>
                <a:close/>
                <a:moveTo>
                  <a:pt x="2101312" y="1068474"/>
                </a:moveTo>
                <a:lnTo>
                  <a:pt x="2110644" y="1068474"/>
                </a:lnTo>
                <a:cubicBezTo>
                  <a:pt x="2112559" y="1068474"/>
                  <a:pt x="2114235" y="1068651"/>
                  <a:pt x="2115670" y="1069004"/>
                </a:cubicBezTo>
                <a:cubicBezTo>
                  <a:pt x="2117106" y="1069358"/>
                  <a:pt x="2118363" y="1069917"/>
                  <a:pt x="2119439" y="1070683"/>
                </a:cubicBezTo>
                <a:cubicBezTo>
                  <a:pt x="2120514" y="1071449"/>
                  <a:pt x="2121411" y="1072420"/>
                  <a:pt x="2122130" y="1073600"/>
                </a:cubicBezTo>
                <a:cubicBezTo>
                  <a:pt x="2122847" y="1074777"/>
                  <a:pt x="2123476" y="1076162"/>
                  <a:pt x="2124014" y="1077753"/>
                </a:cubicBezTo>
                <a:lnTo>
                  <a:pt x="2156709" y="1160552"/>
                </a:lnTo>
                <a:lnTo>
                  <a:pt x="2157152" y="1160552"/>
                </a:lnTo>
                <a:lnTo>
                  <a:pt x="2191171" y="1078017"/>
                </a:lnTo>
                <a:cubicBezTo>
                  <a:pt x="2191830" y="1076250"/>
                  <a:pt x="2192548" y="1074748"/>
                  <a:pt x="2193325" y="1073511"/>
                </a:cubicBezTo>
                <a:cubicBezTo>
                  <a:pt x="2194104" y="1072274"/>
                  <a:pt x="2194958" y="1071287"/>
                  <a:pt x="2195885" y="1070551"/>
                </a:cubicBezTo>
                <a:cubicBezTo>
                  <a:pt x="2196812" y="1069815"/>
                  <a:pt x="2197845" y="1069284"/>
                  <a:pt x="2198982" y="1068960"/>
                </a:cubicBezTo>
                <a:cubicBezTo>
                  <a:pt x="2200119" y="1068636"/>
                  <a:pt x="2201437" y="1068474"/>
                  <a:pt x="2202933" y="1068474"/>
                </a:cubicBezTo>
                <a:lnTo>
                  <a:pt x="2212720" y="1068474"/>
                </a:lnTo>
                <a:cubicBezTo>
                  <a:pt x="2213619" y="1068474"/>
                  <a:pt x="2214473" y="1068607"/>
                  <a:pt x="2215280" y="1068871"/>
                </a:cubicBezTo>
                <a:cubicBezTo>
                  <a:pt x="2216088" y="1069136"/>
                  <a:pt x="2216776" y="1069550"/>
                  <a:pt x="2217343" y="1070109"/>
                </a:cubicBezTo>
                <a:cubicBezTo>
                  <a:pt x="2217914" y="1070669"/>
                  <a:pt x="2218377" y="1071376"/>
                  <a:pt x="2218736" y="1072229"/>
                </a:cubicBezTo>
                <a:cubicBezTo>
                  <a:pt x="2219096" y="1073083"/>
                  <a:pt x="2219275" y="1074130"/>
                  <a:pt x="2219275" y="1075367"/>
                </a:cubicBezTo>
                <a:lnTo>
                  <a:pt x="2219275" y="1180523"/>
                </a:lnTo>
                <a:cubicBezTo>
                  <a:pt x="2219275" y="1180994"/>
                  <a:pt x="2219155" y="1181406"/>
                  <a:pt x="2218911" y="1181759"/>
                </a:cubicBezTo>
                <a:cubicBezTo>
                  <a:pt x="2218669" y="1182114"/>
                  <a:pt x="2218244" y="1182393"/>
                  <a:pt x="2217637" y="1182600"/>
                </a:cubicBezTo>
                <a:cubicBezTo>
                  <a:pt x="2217030" y="1182805"/>
                  <a:pt x="2216256" y="1182982"/>
                  <a:pt x="2215316" y="1183130"/>
                </a:cubicBezTo>
                <a:cubicBezTo>
                  <a:pt x="2214376" y="1183276"/>
                  <a:pt x="2213146" y="1183350"/>
                  <a:pt x="2211630" y="1183350"/>
                </a:cubicBezTo>
                <a:cubicBezTo>
                  <a:pt x="2210233" y="1183350"/>
                  <a:pt x="2209035" y="1183276"/>
                  <a:pt x="2208033" y="1183130"/>
                </a:cubicBezTo>
                <a:cubicBezTo>
                  <a:pt x="2207031" y="1182982"/>
                  <a:pt x="2206243" y="1182805"/>
                  <a:pt x="2205666" y="1182600"/>
                </a:cubicBezTo>
                <a:cubicBezTo>
                  <a:pt x="2205090" y="1182393"/>
                  <a:pt x="2204680" y="1182114"/>
                  <a:pt x="2204437" y="1181759"/>
                </a:cubicBezTo>
                <a:cubicBezTo>
                  <a:pt x="2204195" y="1181406"/>
                  <a:pt x="2204073" y="1180994"/>
                  <a:pt x="2204073" y="1180523"/>
                </a:cubicBezTo>
                <a:lnTo>
                  <a:pt x="2204073" y="1080934"/>
                </a:lnTo>
                <a:lnTo>
                  <a:pt x="2203897" y="1080934"/>
                </a:lnTo>
                <a:lnTo>
                  <a:pt x="2163602" y="1180964"/>
                </a:lnTo>
                <a:cubicBezTo>
                  <a:pt x="2163425" y="1181377"/>
                  <a:pt x="2163174" y="1181730"/>
                  <a:pt x="2162851" y="1182025"/>
                </a:cubicBezTo>
                <a:cubicBezTo>
                  <a:pt x="2162527" y="1182320"/>
                  <a:pt x="2162056" y="1182570"/>
                  <a:pt x="2161437" y="1182777"/>
                </a:cubicBezTo>
                <a:cubicBezTo>
                  <a:pt x="2160818" y="1182982"/>
                  <a:pt x="2160082" y="1183130"/>
                  <a:pt x="2159227" y="1183217"/>
                </a:cubicBezTo>
                <a:cubicBezTo>
                  <a:pt x="2158373" y="1183307"/>
                  <a:pt x="2157357" y="1183350"/>
                  <a:pt x="2156178" y="1183350"/>
                </a:cubicBezTo>
                <a:cubicBezTo>
                  <a:pt x="2154942" y="1183350"/>
                  <a:pt x="2153882" y="1183292"/>
                  <a:pt x="2152998" y="1183174"/>
                </a:cubicBezTo>
                <a:cubicBezTo>
                  <a:pt x="2152114" y="1183055"/>
                  <a:pt x="2151378" y="1182895"/>
                  <a:pt x="2150790" y="1182687"/>
                </a:cubicBezTo>
                <a:cubicBezTo>
                  <a:pt x="2150200" y="1182481"/>
                  <a:pt x="2149743" y="1182230"/>
                  <a:pt x="2149420" y="1181936"/>
                </a:cubicBezTo>
                <a:cubicBezTo>
                  <a:pt x="2149095" y="1181642"/>
                  <a:pt x="2148875" y="1181319"/>
                  <a:pt x="2148756" y="1180964"/>
                </a:cubicBezTo>
                <a:lnTo>
                  <a:pt x="2110229" y="1080934"/>
                </a:lnTo>
                <a:lnTo>
                  <a:pt x="2110141" y="1080934"/>
                </a:lnTo>
                <a:lnTo>
                  <a:pt x="2110141" y="1180523"/>
                </a:lnTo>
                <a:cubicBezTo>
                  <a:pt x="2110141" y="1180994"/>
                  <a:pt x="2110020" y="1181406"/>
                  <a:pt x="2109777" y="1181759"/>
                </a:cubicBezTo>
                <a:cubicBezTo>
                  <a:pt x="2109535" y="1182114"/>
                  <a:pt x="2109109" y="1182393"/>
                  <a:pt x="2108502" y="1182600"/>
                </a:cubicBezTo>
                <a:cubicBezTo>
                  <a:pt x="2107896" y="1182805"/>
                  <a:pt x="2107107" y="1182982"/>
                  <a:pt x="2106136" y="1183130"/>
                </a:cubicBezTo>
                <a:cubicBezTo>
                  <a:pt x="2105166" y="1183276"/>
                  <a:pt x="2103921" y="1183350"/>
                  <a:pt x="2102406" y="1183350"/>
                </a:cubicBezTo>
                <a:cubicBezTo>
                  <a:pt x="2100949" y="1183350"/>
                  <a:pt x="2099735" y="1183276"/>
                  <a:pt x="2098765" y="1183130"/>
                </a:cubicBezTo>
                <a:cubicBezTo>
                  <a:pt x="2097794" y="1182982"/>
                  <a:pt x="2097021" y="1182805"/>
                  <a:pt x="2096444" y="1182600"/>
                </a:cubicBezTo>
                <a:cubicBezTo>
                  <a:pt x="2095868" y="1182393"/>
                  <a:pt x="2095474" y="1182114"/>
                  <a:pt x="2095262" y="1181759"/>
                </a:cubicBezTo>
                <a:cubicBezTo>
                  <a:pt x="2095048" y="1181406"/>
                  <a:pt x="2094943" y="1180994"/>
                  <a:pt x="2094943" y="1180523"/>
                </a:cubicBezTo>
                <a:lnTo>
                  <a:pt x="2094943" y="1075367"/>
                </a:lnTo>
                <a:cubicBezTo>
                  <a:pt x="2094943" y="1072893"/>
                  <a:pt x="2095600" y="1071125"/>
                  <a:pt x="2096916" y="1070064"/>
                </a:cubicBezTo>
                <a:cubicBezTo>
                  <a:pt x="2098232" y="1069004"/>
                  <a:pt x="2099698" y="1068474"/>
                  <a:pt x="2101312" y="1068474"/>
                </a:cubicBezTo>
                <a:close/>
                <a:moveTo>
                  <a:pt x="1634582" y="1068474"/>
                </a:moveTo>
                <a:lnTo>
                  <a:pt x="1643915" y="1068474"/>
                </a:lnTo>
                <a:cubicBezTo>
                  <a:pt x="1645828" y="1068474"/>
                  <a:pt x="1647519" y="1068651"/>
                  <a:pt x="1648955" y="1069004"/>
                </a:cubicBezTo>
                <a:cubicBezTo>
                  <a:pt x="1650391" y="1069358"/>
                  <a:pt x="1651647" y="1069917"/>
                  <a:pt x="1652724" y="1070683"/>
                </a:cubicBezTo>
                <a:cubicBezTo>
                  <a:pt x="1653801" y="1071449"/>
                  <a:pt x="1654698" y="1072420"/>
                  <a:pt x="1655415" y="1073600"/>
                </a:cubicBezTo>
                <a:cubicBezTo>
                  <a:pt x="1656134" y="1074777"/>
                  <a:pt x="1656761" y="1076162"/>
                  <a:pt x="1657300" y="1077753"/>
                </a:cubicBezTo>
                <a:lnTo>
                  <a:pt x="1689994" y="1160552"/>
                </a:lnTo>
                <a:lnTo>
                  <a:pt x="1690436" y="1160552"/>
                </a:lnTo>
                <a:lnTo>
                  <a:pt x="1724456" y="1078017"/>
                </a:lnTo>
                <a:cubicBezTo>
                  <a:pt x="1725114" y="1076250"/>
                  <a:pt x="1725831" y="1074748"/>
                  <a:pt x="1726610" y="1073511"/>
                </a:cubicBezTo>
                <a:cubicBezTo>
                  <a:pt x="1727389" y="1072274"/>
                  <a:pt x="1728242" y="1071287"/>
                  <a:pt x="1729169" y="1070551"/>
                </a:cubicBezTo>
                <a:cubicBezTo>
                  <a:pt x="1730098" y="1069815"/>
                  <a:pt x="1731130" y="1069284"/>
                  <a:pt x="1732267" y="1068960"/>
                </a:cubicBezTo>
                <a:cubicBezTo>
                  <a:pt x="1733403" y="1068636"/>
                  <a:pt x="1734720" y="1068474"/>
                  <a:pt x="1736216" y="1068474"/>
                </a:cubicBezTo>
                <a:lnTo>
                  <a:pt x="1746001" y="1068474"/>
                </a:lnTo>
                <a:cubicBezTo>
                  <a:pt x="1746900" y="1068474"/>
                  <a:pt x="1747754" y="1068607"/>
                  <a:pt x="1748561" y="1068871"/>
                </a:cubicBezTo>
                <a:cubicBezTo>
                  <a:pt x="1749369" y="1069136"/>
                  <a:pt x="1750057" y="1069550"/>
                  <a:pt x="1750626" y="1070109"/>
                </a:cubicBezTo>
                <a:cubicBezTo>
                  <a:pt x="1751195" y="1070669"/>
                  <a:pt x="1751658" y="1071376"/>
                  <a:pt x="1752018" y="1072229"/>
                </a:cubicBezTo>
                <a:cubicBezTo>
                  <a:pt x="1752376" y="1073083"/>
                  <a:pt x="1752556" y="1074130"/>
                  <a:pt x="1752556" y="1075367"/>
                </a:cubicBezTo>
                <a:lnTo>
                  <a:pt x="1752556" y="1180523"/>
                </a:lnTo>
                <a:cubicBezTo>
                  <a:pt x="1752556" y="1180994"/>
                  <a:pt x="1752435" y="1181406"/>
                  <a:pt x="1752192" y="1181759"/>
                </a:cubicBezTo>
                <a:cubicBezTo>
                  <a:pt x="1751950" y="1182114"/>
                  <a:pt x="1751525" y="1182393"/>
                  <a:pt x="1750918" y="1182600"/>
                </a:cubicBezTo>
                <a:cubicBezTo>
                  <a:pt x="1750311" y="1182805"/>
                  <a:pt x="1749537" y="1182982"/>
                  <a:pt x="1748597" y="1183130"/>
                </a:cubicBezTo>
                <a:cubicBezTo>
                  <a:pt x="1747656" y="1183276"/>
                  <a:pt x="1746428" y="1183350"/>
                  <a:pt x="1744911" y="1183350"/>
                </a:cubicBezTo>
                <a:cubicBezTo>
                  <a:pt x="1743515" y="1183350"/>
                  <a:pt x="1742317" y="1183276"/>
                  <a:pt x="1741317" y="1183130"/>
                </a:cubicBezTo>
                <a:cubicBezTo>
                  <a:pt x="1740315" y="1182982"/>
                  <a:pt x="1739526" y="1182805"/>
                  <a:pt x="1738950" y="1182600"/>
                </a:cubicBezTo>
                <a:cubicBezTo>
                  <a:pt x="1738373" y="1182393"/>
                  <a:pt x="1737963" y="1182114"/>
                  <a:pt x="1737721" y="1181759"/>
                </a:cubicBezTo>
                <a:cubicBezTo>
                  <a:pt x="1737478" y="1181406"/>
                  <a:pt x="1737357" y="1180994"/>
                  <a:pt x="1737357" y="1180523"/>
                </a:cubicBezTo>
                <a:lnTo>
                  <a:pt x="1737357" y="1080934"/>
                </a:lnTo>
                <a:lnTo>
                  <a:pt x="1737181" y="1080934"/>
                </a:lnTo>
                <a:lnTo>
                  <a:pt x="1696886" y="1180964"/>
                </a:lnTo>
                <a:cubicBezTo>
                  <a:pt x="1696711" y="1181377"/>
                  <a:pt x="1696460" y="1181730"/>
                  <a:pt x="1696135" y="1182025"/>
                </a:cubicBezTo>
                <a:cubicBezTo>
                  <a:pt x="1695811" y="1182320"/>
                  <a:pt x="1695341" y="1182570"/>
                  <a:pt x="1694722" y="1182777"/>
                </a:cubicBezTo>
                <a:cubicBezTo>
                  <a:pt x="1694104" y="1182982"/>
                  <a:pt x="1693367" y="1183130"/>
                  <a:pt x="1692512" y="1183217"/>
                </a:cubicBezTo>
                <a:cubicBezTo>
                  <a:pt x="1691659" y="1183307"/>
                  <a:pt x="1690642" y="1183350"/>
                  <a:pt x="1689465" y="1183350"/>
                </a:cubicBezTo>
                <a:cubicBezTo>
                  <a:pt x="1688227" y="1183350"/>
                  <a:pt x="1687167" y="1183292"/>
                  <a:pt x="1686283" y="1183174"/>
                </a:cubicBezTo>
                <a:cubicBezTo>
                  <a:pt x="1685400" y="1183055"/>
                  <a:pt x="1684663" y="1182895"/>
                  <a:pt x="1684074" y="1182687"/>
                </a:cubicBezTo>
                <a:cubicBezTo>
                  <a:pt x="1683485" y="1182481"/>
                  <a:pt x="1683028" y="1182230"/>
                  <a:pt x="1682704" y="1181936"/>
                </a:cubicBezTo>
                <a:cubicBezTo>
                  <a:pt x="1682379" y="1181642"/>
                  <a:pt x="1682159" y="1181319"/>
                  <a:pt x="1682041" y="1180964"/>
                </a:cubicBezTo>
                <a:lnTo>
                  <a:pt x="1643499" y="1080934"/>
                </a:lnTo>
                <a:lnTo>
                  <a:pt x="1643410" y="1080934"/>
                </a:lnTo>
                <a:lnTo>
                  <a:pt x="1643410" y="1180523"/>
                </a:lnTo>
                <a:cubicBezTo>
                  <a:pt x="1643410" y="1180994"/>
                  <a:pt x="1643289" y="1181406"/>
                  <a:pt x="1643047" y="1181759"/>
                </a:cubicBezTo>
                <a:cubicBezTo>
                  <a:pt x="1642805" y="1182114"/>
                  <a:pt x="1642379" y="1182393"/>
                  <a:pt x="1641772" y="1182600"/>
                </a:cubicBezTo>
                <a:cubicBezTo>
                  <a:pt x="1641165" y="1182805"/>
                  <a:pt x="1640376" y="1182982"/>
                  <a:pt x="1639405" y="1183130"/>
                </a:cubicBezTo>
                <a:cubicBezTo>
                  <a:pt x="1638435" y="1183276"/>
                  <a:pt x="1637191" y="1183350"/>
                  <a:pt x="1635674" y="1183350"/>
                </a:cubicBezTo>
                <a:cubicBezTo>
                  <a:pt x="1634218" y="1183350"/>
                  <a:pt x="1633004" y="1183276"/>
                  <a:pt x="1632034" y="1183130"/>
                </a:cubicBezTo>
                <a:cubicBezTo>
                  <a:pt x="1631063" y="1182982"/>
                  <a:pt x="1630289" y="1182805"/>
                  <a:pt x="1629712" y="1182600"/>
                </a:cubicBezTo>
                <a:cubicBezTo>
                  <a:pt x="1629136" y="1182393"/>
                  <a:pt x="1628741" y="1182114"/>
                  <a:pt x="1628529" y="1181759"/>
                </a:cubicBezTo>
                <a:cubicBezTo>
                  <a:pt x="1628317" y="1181406"/>
                  <a:pt x="1628211" y="1180994"/>
                  <a:pt x="1628211" y="1180523"/>
                </a:cubicBezTo>
                <a:lnTo>
                  <a:pt x="1628211" y="1075367"/>
                </a:lnTo>
                <a:cubicBezTo>
                  <a:pt x="1628211" y="1072893"/>
                  <a:pt x="1628869" y="1071125"/>
                  <a:pt x="1630185" y="1070064"/>
                </a:cubicBezTo>
                <a:cubicBezTo>
                  <a:pt x="1631500" y="1069004"/>
                  <a:pt x="1632966" y="1068474"/>
                  <a:pt x="1634582" y="1068474"/>
                </a:cubicBezTo>
                <a:close/>
                <a:moveTo>
                  <a:pt x="1158336" y="1068474"/>
                </a:moveTo>
                <a:lnTo>
                  <a:pt x="1167667" y="1068474"/>
                </a:lnTo>
                <a:cubicBezTo>
                  <a:pt x="1169581" y="1068474"/>
                  <a:pt x="1171256" y="1068651"/>
                  <a:pt x="1172691" y="1069004"/>
                </a:cubicBezTo>
                <a:cubicBezTo>
                  <a:pt x="1174127" y="1069358"/>
                  <a:pt x="1175383" y="1069917"/>
                  <a:pt x="1176460" y="1070683"/>
                </a:cubicBezTo>
                <a:cubicBezTo>
                  <a:pt x="1177537" y="1071449"/>
                  <a:pt x="1178433" y="1072420"/>
                  <a:pt x="1179152" y="1073600"/>
                </a:cubicBezTo>
                <a:cubicBezTo>
                  <a:pt x="1179871" y="1074777"/>
                  <a:pt x="1180497" y="1076162"/>
                  <a:pt x="1181037" y="1077753"/>
                </a:cubicBezTo>
                <a:lnTo>
                  <a:pt x="1213730" y="1160552"/>
                </a:lnTo>
                <a:lnTo>
                  <a:pt x="1214172" y="1160552"/>
                </a:lnTo>
                <a:lnTo>
                  <a:pt x="1248195" y="1078017"/>
                </a:lnTo>
                <a:cubicBezTo>
                  <a:pt x="1248852" y="1076250"/>
                  <a:pt x="1249572" y="1074748"/>
                  <a:pt x="1250350" y="1073511"/>
                </a:cubicBezTo>
                <a:cubicBezTo>
                  <a:pt x="1251128" y="1072274"/>
                  <a:pt x="1251981" y="1071287"/>
                  <a:pt x="1252908" y="1070551"/>
                </a:cubicBezTo>
                <a:cubicBezTo>
                  <a:pt x="1253837" y="1069815"/>
                  <a:pt x="1254869" y="1069284"/>
                  <a:pt x="1256006" y="1068960"/>
                </a:cubicBezTo>
                <a:cubicBezTo>
                  <a:pt x="1257143" y="1068636"/>
                  <a:pt x="1258460" y="1068474"/>
                  <a:pt x="1259956" y="1068474"/>
                </a:cubicBezTo>
                <a:lnTo>
                  <a:pt x="1269741" y="1068474"/>
                </a:lnTo>
                <a:cubicBezTo>
                  <a:pt x="1270640" y="1068474"/>
                  <a:pt x="1271492" y="1068607"/>
                  <a:pt x="1272301" y="1068871"/>
                </a:cubicBezTo>
                <a:cubicBezTo>
                  <a:pt x="1273109" y="1069136"/>
                  <a:pt x="1273798" y="1069550"/>
                  <a:pt x="1274365" y="1070109"/>
                </a:cubicBezTo>
                <a:cubicBezTo>
                  <a:pt x="1274935" y="1070669"/>
                  <a:pt x="1275400" y="1071376"/>
                  <a:pt x="1275757" y="1072229"/>
                </a:cubicBezTo>
                <a:cubicBezTo>
                  <a:pt x="1276117" y="1073083"/>
                  <a:pt x="1276297" y="1074130"/>
                  <a:pt x="1276297" y="1075367"/>
                </a:cubicBezTo>
                <a:lnTo>
                  <a:pt x="1276297" y="1180523"/>
                </a:lnTo>
                <a:cubicBezTo>
                  <a:pt x="1276297" y="1180994"/>
                  <a:pt x="1276175" y="1181406"/>
                  <a:pt x="1275932" y="1181759"/>
                </a:cubicBezTo>
                <a:cubicBezTo>
                  <a:pt x="1275690" y="1182114"/>
                  <a:pt x="1275265" y="1182393"/>
                  <a:pt x="1274658" y="1182600"/>
                </a:cubicBezTo>
                <a:cubicBezTo>
                  <a:pt x="1274051" y="1182805"/>
                  <a:pt x="1273277" y="1182982"/>
                  <a:pt x="1272336" y="1183130"/>
                </a:cubicBezTo>
                <a:cubicBezTo>
                  <a:pt x="1271396" y="1183276"/>
                  <a:pt x="1270167" y="1183350"/>
                  <a:pt x="1268651" y="1183350"/>
                </a:cubicBezTo>
                <a:cubicBezTo>
                  <a:pt x="1267256" y="1183350"/>
                  <a:pt x="1266058" y="1183276"/>
                  <a:pt x="1265056" y="1183130"/>
                </a:cubicBezTo>
                <a:cubicBezTo>
                  <a:pt x="1264055" y="1182982"/>
                  <a:pt x="1263266" y="1182805"/>
                  <a:pt x="1262689" y="1182600"/>
                </a:cubicBezTo>
                <a:cubicBezTo>
                  <a:pt x="1262113" y="1182393"/>
                  <a:pt x="1261703" y="1182114"/>
                  <a:pt x="1261461" y="1181759"/>
                </a:cubicBezTo>
                <a:cubicBezTo>
                  <a:pt x="1261219" y="1181406"/>
                  <a:pt x="1261097" y="1180994"/>
                  <a:pt x="1261097" y="1180523"/>
                </a:cubicBezTo>
                <a:lnTo>
                  <a:pt x="1261097" y="1080934"/>
                </a:lnTo>
                <a:lnTo>
                  <a:pt x="1260921" y="1080934"/>
                </a:lnTo>
                <a:lnTo>
                  <a:pt x="1220623" y="1180964"/>
                </a:lnTo>
                <a:cubicBezTo>
                  <a:pt x="1220447" y="1181377"/>
                  <a:pt x="1220195" y="1181730"/>
                  <a:pt x="1219871" y="1182025"/>
                </a:cubicBezTo>
                <a:cubicBezTo>
                  <a:pt x="1219548" y="1182320"/>
                  <a:pt x="1219076" y="1182570"/>
                  <a:pt x="1218458" y="1182777"/>
                </a:cubicBezTo>
                <a:cubicBezTo>
                  <a:pt x="1217839" y="1182982"/>
                  <a:pt x="1217103" y="1183130"/>
                  <a:pt x="1216249" y="1183217"/>
                </a:cubicBezTo>
                <a:cubicBezTo>
                  <a:pt x="1215394" y="1183307"/>
                  <a:pt x="1214378" y="1183350"/>
                  <a:pt x="1213200" y="1183350"/>
                </a:cubicBezTo>
                <a:cubicBezTo>
                  <a:pt x="1211963" y="1183350"/>
                  <a:pt x="1210902" y="1183292"/>
                  <a:pt x="1210018" y="1183174"/>
                </a:cubicBezTo>
                <a:cubicBezTo>
                  <a:pt x="1209135" y="1183055"/>
                  <a:pt x="1208399" y="1182895"/>
                  <a:pt x="1207810" y="1182687"/>
                </a:cubicBezTo>
                <a:cubicBezTo>
                  <a:pt x="1207220" y="1182481"/>
                  <a:pt x="1206764" y="1182230"/>
                  <a:pt x="1206440" y="1181936"/>
                </a:cubicBezTo>
                <a:cubicBezTo>
                  <a:pt x="1206116" y="1181642"/>
                  <a:pt x="1205895" y="1181319"/>
                  <a:pt x="1205777" y="1180964"/>
                </a:cubicBezTo>
                <a:lnTo>
                  <a:pt x="1167252" y="1080934"/>
                </a:lnTo>
                <a:lnTo>
                  <a:pt x="1167163" y="1080934"/>
                </a:lnTo>
                <a:lnTo>
                  <a:pt x="1167163" y="1180523"/>
                </a:lnTo>
                <a:cubicBezTo>
                  <a:pt x="1167163" y="1180994"/>
                  <a:pt x="1167043" y="1181406"/>
                  <a:pt x="1166799" y="1181759"/>
                </a:cubicBezTo>
                <a:cubicBezTo>
                  <a:pt x="1166557" y="1182114"/>
                  <a:pt x="1166132" y="1182393"/>
                  <a:pt x="1165525" y="1182600"/>
                </a:cubicBezTo>
                <a:cubicBezTo>
                  <a:pt x="1164919" y="1182805"/>
                  <a:pt x="1164129" y="1182982"/>
                  <a:pt x="1163159" y="1183130"/>
                </a:cubicBezTo>
                <a:cubicBezTo>
                  <a:pt x="1162188" y="1183276"/>
                  <a:pt x="1160945" y="1183350"/>
                  <a:pt x="1159428" y="1183350"/>
                </a:cubicBezTo>
                <a:cubicBezTo>
                  <a:pt x="1157971" y="1183350"/>
                  <a:pt x="1156758" y="1183276"/>
                  <a:pt x="1155787" y="1183130"/>
                </a:cubicBezTo>
                <a:cubicBezTo>
                  <a:pt x="1154817" y="1182982"/>
                  <a:pt x="1154044" y="1182805"/>
                  <a:pt x="1153467" y="1182600"/>
                </a:cubicBezTo>
                <a:cubicBezTo>
                  <a:pt x="1152890" y="1182393"/>
                  <a:pt x="1152495" y="1182114"/>
                  <a:pt x="1152283" y="1181759"/>
                </a:cubicBezTo>
                <a:cubicBezTo>
                  <a:pt x="1152071" y="1181406"/>
                  <a:pt x="1151965" y="1180994"/>
                  <a:pt x="1151965" y="1180523"/>
                </a:cubicBezTo>
                <a:lnTo>
                  <a:pt x="1151965" y="1075367"/>
                </a:lnTo>
                <a:cubicBezTo>
                  <a:pt x="1151965" y="1072893"/>
                  <a:pt x="1152623" y="1071125"/>
                  <a:pt x="1153939" y="1070064"/>
                </a:cubicBezTo>
                <a:cubicBezTo>
                  <a:pt x="1155254" y="1069004"/>
                  <a:pt x="1156720" y="1068474"/>
                  <a:pt x="1158336" y="1068474"/>
                </a:cubicBezTo>
                <a:close/>
                <a:moveTo>
                  <a:pt x="691636" y="1068474"/>
                </a:moveTo>
                <a:lnTo>
                  <a:pt x="700967" y="1068474"/>
                </a:lnTo>
                <a:cubicBezTo>
                  <a:pt x="702881" y="1068474"/>
                  <a:pt x="704556" y="1068651"/>
                  <a:pt x="705992" y="1069004"/>
                </a:cubicBezTo>
                <a:cubicBezTo>
                  <a:pt x="707428" y="1069358"/>
                  <a:pt x="708683" y="1069917"/>
                  <a:pt x="709761" y="1070683"/>
                </a:cubicBezTo>
                <a:cubicBezTo>
                  <a:pt x="710837" y="1071449"/>
                  <a:pt x="711735" y="1072420"/>
                  <a:pt x="712453" y="1073600"/>
                </a:cubicBezTo>
                <a:cubicBezTo>
                  <a:pt x="713171" y="1074777"/>
                  <a:pt x="713799" y="1076162"/>
                  <a:pt x="714336" y="1077753"/>
                </a:cubicBezTo>
                <a:lnTo>
                  <a:pt x="747017" y="1160552"/>
                </a:lnTo>
                <a:lnTo>
                  <a:pt x="747460" y="1160552"/>
                </a:lnTo>
                <a:lnTo>
                  <a:pt x="781479" y="1078017"/>
                </a:lnTo>
                <a:cubicBezTo>
                  <a:pt x="782137" y="1076250"/>
                  <a:pt x="782855" y="1074748"/>
                  <a:pt x="783633" y="1073511"/>
                </a:cubicBezTo>
                <a:cubicBezTo>
                  <a:pt x="784412" y="1072274"/>
                  <a:pt x="785265" y="1071287"/>
                  <a:pt x="786193" y="1070551"/>
                </a:cubicBezTo>
                <a:cubicBezTo>
                  <a:pt x="787121" y="1069815"/>
                  <a:pt x="788153" y="1069284"/>
                  <a:pt x="789290" y="1068960"/>
                </a:cubicBezTo>
                <a:cubicBezTo>
                  <a:pt x="790426" y="1068636"/>
                  <a:pt x="791743" y="1068474"/>
                  <a:pt x="793240" y="1068474"/>
                </a:cubicBezTo>
                <a:lnTo>
                  <a:pt x="803024" y="1068474"/>
                </a:lnTo>
                <a:cubicBezTo>
                  <a:pt x="803921" y="1068474"/>
                  <a:pt x="804774" y="1068607"/>
                  <a:pt x="805581" y="1068871"/>
                </a:cubicBezTo>
                <a:cubicBezTo>
                  <a:pt x="806390" y="1069136"/>
                  <a:pt x="807077" y="1069550"/>
                  <a:pt x="807647" y="1070109"/>
                </a:cubicBezTo>
                <a:cubicBezTo>
                  <a:pt x="808216" y="1070669"/>
                  <a:pt x="808680" y="1071376"/>
                  <a:pt x="809039" y="1072229"/>
                </a:cubicBezTo>
                <a:cubicBezTo>
                  <a:pt x="809397" y="1073083"/>
                  <a:pt x="809577" y="1074130"/>
                  <a:pt x="809577" y="1075367"/>
                </a:cubicBezTo>
                <a:lnTo>
                  <a:pt x="809577" y="1180523"/>
                </a:lnTo>
                <a:cubicBezTo>
                  <a:pt x="809577" y="1180994"/>
                  <a:pt x="809455" y="1181406"/>
                  <a:pt x="809212" y="1181759"/>
                </a:cubicBezTo>
                <a:cubicBezTo>
                  <a:pt x="808970" y="1182114"/>
                  <a:pt x="808545" y="1182393"/>
                  <a:pt x="807939" y="1182600"/>
                </a:cubicBezTo>
                <a:cubicBezTo>
                  <a:pt x="807332" y="1182805"/>
                  <a:pt x="806558" y="1182982"/>
                  <a:pt x="805618" y="1183130"/>
                </a:cubicBezTo>
                <a:cubicBezTo>
                  <a:pt x="804679" y="1183276"/>
                  <a:pt x="803450" y="1183350"/>
                  <a:pt x="801932" y="1183350"/>
                </a:cubicBezTo>
                <a:cubicBezTo>
                  <a:pt x="800538" y="1183350"/>
                  <a:pt x="799339" y="1183276"/>
                  <a:pt x="798338" y="1183130"/>
                </a:cubicBezTo>
                <a:cubicBezTo>
                  <a:pt x="797338" y="1182982"/>
                  <a:pt x="796550" y="1182805"/>
                  <a:pt x="795972" y="1182600"/>
                </a:cubicBezTo>
                <a:cubicBezTo>
                  <a:pt x="795396" y="1182393"/>
                  <a:pt x="794988" y="1182114"/>
                  <a:pt x="794744" y="1181759"/>
                </a:cubicBezTo>
                <a:cubicBezTo>
                  <a:pt x="794502" y="1181406"/>
                  <a:pt x="794380" y="1180994"/>
                  <a:pt x="794380" y="1180523"/>
                </a:cubicBezTo>
                <a:lnTo>
                  <a:pt x="794380" y="1080934"/>
                </a:lnTo>
                <a:lnTo>
                  <a:pt x="794204" y="1080934"/>
                </a:lnTo>
                <a:lnTo>
                  <a:pt x="753909" y="1180964"/>
                </a:lnTo>
                <a:cubicBezTo>
                  <a:pt x="753732" y="1181377"/>
                  <a:pt x="753481" y="1181730"/>
                  <a:pt x="753158" y="1182025"/>
                </a:cubicBezTo>
                <a:cubicBezTo>
                  <a:pt x="752834" y="1182320"/>
                  <a:pt x="752363" y="1182570"/>
                  <a:pt x="751745" y="1182777"/>
                </a:cubicBezTo>
                <a:cubicBezTo>
                  <a:pt x="751126" y="1182982"/>
                  <a:pt x="750389" y="1183130"/>
                  <a:pt x="749535" y="1183217"/>
                </a:cubicBezTo>
                <a:cubicBezTo>
                  <a:pt x="748684" y="1183307"/>
                  <a:pt x="747667" y="1183350"/>
                  <a:pt x="746490" y="1183350"/>
                </a:cubicBezTo>
                <a:cubicBezTo>
                  <a:pt x="745256" y="1183350"/>
                  <a:pt x="744198" y="1183292"/>
                  <a:pt x="743314" y="1183174"/>
                </a:cubicBezTo>
                <a:cubicBezTo>
                  <a:pt x="742432" y="1183055"/>
                  <a:pt x="741696" y="1182895"/>
                  <a:pt x="741106" y="1182687"/>
                </a:cubicBezTo>
                <a:cubicBezTo>
                  <a:pt x="740516" y="1182481"/>
                  <a:pt x="740060" y="1182230"/>
                  <a:pt x="739736" y="1181936"/>
                </a:cubicBezTo>
                <a:cubicBezTo>
                  <a:pt x="739414" y="1181642"/>
                  <a:pt x="739191" y="1181319"/>
                  <a:pt x="739074" y="1180964"/>
                </a:cubicBezTo>
                <a:lnTo>
                  <a:pt x="700551" y="1080934"/>
                </a:lnTo>
                <a:lnTo>
                  <a:pt x="700464" y="1080934"/>
                </a:lnTo>
                <a:lnTo>
                  <a:pt x="700464" y="1180523"/>
                </a:lnTo>
                <a:cubicBezTo>
                  <a:pt x="700464" y="1180994"/>
                  <a:pt x="700343" y="1181406"/>
                  <a:pt x="700100" y="1181759"/>
                </a:cubicBezTo>
                <a:cubicBezTo>
                  <a:pt x="699857" y="1182114"/>
                  <a:pt x="699432" y="1182393"/>
                  <a:pt x="698825" y="1182600"/>
                </a:cubicBezTo>
                <a:cubicBezTo>
                  <a:pt x="698218" y="1182805"/>
                  <a:pt x="697428" y="1182982"/>
                  <a:pt x="696458" y="1183130"/>
                </a:cubicBezTo>
                <a:cubicBezTo>
                  <a:pt x="695487" y="1183276"/>
                  <a:pt x="694244" y="1183350"/>
                  <a:pt x="692728" y="1183350"/>
                </a:cubicBezTo>
                <a:cubicBezTo>
                  <a:pt x="691272" y="1183350"/>
                  <a:pt x="690057" y="1183276"/>
                  <a:pt x="689088" y="1183130"/>
                </a:cubicBezTo>
                <a:cubicBezTo>
                  <a:pt x="688117" y="1182982"/>
                  <a:pt x="687343" y="1182805"/>
                  <a:pt x="686766" y="1182600"/>
                </a:cubicBezTo>
                <a:cubicBezTo>
                  <a:pt x="686190" y="1182393"/>
                  <a:pt x="685794" y="1182114"/>
                  <a:pt x="685583" y="1181759"/>
                </a:cubicBezTo>
                <a:cubicBezTo>
                  <a:pt x="685370" y="1181406"/>
                  <a:pt x="685265" y="1180994"/>
                  <a:pt x="685265" y="1180523"/>
                </a:cubicBezTo>
                <a:lnTo>
                  <a:pt x="685265" y="1075367"/>
                </a:lnTo>
                <a:cubicBezTo>
                  <a:pt x="685265" y="1072893"/>
                  <a:pt x="685923" y="1071125"/>
                  <a:pt x="687238" y="1070064"/>
                </a:cubicBezTo>
                <a:cubicBezTo>
                  <a:pt x="688555" y="1069004"/>
                  <a:pt x="690019" y="1068474"/>
                  <a:pt x="691636" y="1068474"/>
                </a:cubicBezTo>
                <a:close/>
                <a:moveTo>
                  <a:pt x="215354" y="1068474"/>
                </a:moveTo>
                <a:lnTo>
                  <a:pt x="224686" y="1068474"/>
                </a:lnTo>
                <a:cubicBezTo>
                  <a:pt x="226600" y="1068474"/>
                  <a:pt x="228274" y="1068651"/>
                  <a:pt x="229711" y="1069004"/>
                </a:cubicBezTo>
                <a:cubicBezTo>
                  <a:pt x="231146" y="1069358"/>
                  <a:pt x="232403" y="1069917"/>
                  <a:pt x="233479" y="1070683"/>
                </a:cubicBezTo>
                <a:cubicBezTo>
                  <a:pt x="234556" y="1071449"/>
                  <a:pt x="235453" y="1072420"/>
                  <a:pt x="236171" y="1073600"/>
                </a:cubicBezTo>
                <a:cubicBezTo>
                  <a:pt x="236889" y="1074777"/>
                  <a:pt x="237517" y="1076162"/>
                  <a:pt x="238056" y="1077753"/>
                </a:cubicBezTo>
                <a:lnTo>
                  <a:pt x="270750" y="1160552"/>
                </a:lnTo>
                <a:lnTo>
                  <a:pt x="271192" y="1160552"/>
                </a:lnTo>
                <a:lnTo>
                  <a:pt x="305213" y="1078017"/>
                </a:lnTo>
                <a:cubicBezTo>
                  <a:pt x="305871" y="1076250"/>
                  <a:pt x="306590" y="1074748"/>
                  <a:pt x="307368" y="1073511"/>
                </a:cubicBezTo>
                <a:cubicBezTo>
                  <a:pt x="308146" y="1072274"/>
                  <a:pt x="308999" y="1071287"/>
                  <a:pt x="309927" y="1070551"/>
                </a:cubicBezTo>
                <a:cubicBezTo>
                  <a:pt x="310855" y="1069815"/>
                  <a:pt x="311887" y="1069284"/>
                  <a:pt x="313024" y="1068960"/>
                </a:cubicBezTo>
                <a:cubicBezTo>
                  <a:pt x="314161" y="1068636"/>
                  <a:pt x="315478" y="1068474"/>
                  <a:pt x="316974" y="1068474"/>
                </a:cubicBezTo>
                <a:lnTo>
                  <a:pt x="326759" y="1068474"/>
                </a:lnTo>
                <a:cubicBezTo>
                  <a:pt x="327658" y="1068474"/>
                  <a:pt x="328511" y="1068607"/>
                  <a:pt x="329319" y="1068871"/>
                </a:cubicBezTo>
                <a:cubicBezTo>
                  <a:pt x="330126" y="1069136"/>
                  <a:pt x="330815" y="1069550"/>
                  <a:pt x="331383" y="1070109"/>
                </a:cubicBezTo>
                <a:cubicBezTo>
                  <a:pt x="331952" y="1070669"/>
                  <a:pt x="332416" y="1071376"/>
                  <a:pt x="332775" y="1072229"/>
                </a:cubicBezTo>
                <a:cubicBezTo>
                  <a:pt x="333134" y="1073083"/>
                  <a:pt x="333314" y="1074130"/>
                  <a:pt x="333314" y="1075367"/>
                </a:cubicBezTo>
                <a:lnTo>
                  <a:pt x="333314" y="1180523"/>
                </a:lnTo>
                <a:cubicBezTo>
                  <a:pt x="333314" y="1180994"/>
                  <a:pt x="333192" y="1181406"/>
                  <a:pt x="332950" y="1181759"/>
                </a:cubicBezTo>
                <a:cubicBezTo>
                  <a:pt x="332707" y="1182114"/>
                  <a:pt x="332283" y="1182393"/>
                  <a:pt x="331676" y="1182600"/>
                </a:cubicBezTo>
                <a:cubicBezTo>
                  <a:pt x="331069" y="1182805"/>
                  <a:pt x="330295" y="1182982"/>
                  <a:pt x="329355" y="1183130"/>
                </a:cubicBezTo>
                <a:cubicBezTo>
                  <a:pt x="328414" y="1183276"/>
                  <a:pt x="327186" y="1183350"/>
                  <a:pt x="325669" y="1183350"/>
                </a:cubicBezTo>
                <a:cubicBezTo>
                  <a:pt x="324273" y="1183350"/>
                  <a:pt x="323075" y="1183276"/>
                  <a:pt x="322074" y="1183130"/>
                </a:cubicBezTo>
                <a:cubicBezTo>
                  <a:pt x="321073" y="1182982"/>
                  <a:pt x="320284" y="1182805"/>
                  <a:pt x="319707" y="1182600"/>
                </a:cubicBezTo>
                <a:cubicBezTo>
                  <a:pt x="319131" y="1182393"/>
                  <a:pt x="318721" y="1182114"/>
                  <a:pt x="318479" y="1181759"/>
                </a:cubicBezTo>
                <a:cubicBezTo>
                  <a:pt x="318236" y="1181406"/>
                  <a:pt x="318115" y="1180994"/>
                  <a:pt x="318115" y="1180523"/>
                </a:cubicBezTo>
                <a:lnTo>
                  <a:pt x="318115" y="1080934"/>
                </a:lnTo>
                <a:lnTo>
                  <a:pt x="317938" y="1080934"/>
                </a:lnTo>
                <a:lnTo>
                  <a:pt x="277643" y="1180964"/>
                </a:lnTo>
                <a:cubicBezTo>
                  <a:pt x="277466" y="1181377"/>
                  <a:pt x="277216" y="1181730"/>
                  <a:pt x="276892" y="1182025"/>
                </a:cubicBezTo>
                <a:cubicBezTo>
                  <a:pt x="276568" y="1182320"/>
                  <a:pt x="276096" y="1182570"/>
                  <a:pt x="275478" y="1182777"/>
                </a:cubicBezTo>
                <a:cubicBezTo>
                  <a:pt x="274860" y="1182982"/>
                  <a:pt x="274123" y="1183130"/>
                  <a:pt x="273269" y="1183217"/>
                </a:cubicBezTo>
                <a:cubicBezTo>
                  <a:pt x="272415" y="1183307"/>
                  <a:pt x="271398" y="1183350"/>
                  <a:pt x="270220" y="1183350"/>
                </a:cubicBezTo>
                <a:cubicBezTo>
                  <a:pt x="268983" y="1183350"/>
                  <a:pt x="267923" y="1183292"/>
                  <a:pt x="267039" y="1183174"/>
                </a:cubicBezTo>
                <a:cubicBezTo>
                  <a:pt x="266156" y="1183055"/>
                  <a:pt x="265419" y="1182895"/>
                  <a:pt x="264830" y="1182687"/>
                </a:cubicBezTo>
                <a:cubicBezTo>
                  <a:pt x="264241" y="1182481"/>
                  <a:pt x="263785" y="1182230"/>
                  <a:pt x="263461" y="1181936"/>
                </a:cubicBezTo>
                <a:cubicBezTo>
                  <a:pt x="263136" y="1181642"/>
                  <a:pt x="262916" y="1181319"/>
                  <a:pt x="262798" y="1180964"/>
                </a:cubicBezTo>
                <a:lnTo>
                  <a:pt x="224270" y="1080934"/>
                </a:lnTo>
                <a:lnTo>
                  <a:pt x="224182" y="1080934"/>
                </a:lnTo>
                <a:lnTo>
                  <a:pt x="224182" y="1180523"/>
                </a:lnTo>
                <a:cubicBezTo>
                  <a:pt x="224182" y="1180994"/>
                  <a:pt x="224061" y="1181406"/>
                  <a:pt x="223818" y="1181759"/>
                </a:cubicBezTo>
                <a:cubicBezTo>
                  <a:pt x="223576" y="1182114"/>
                  <a:pt x="223151" y="1182393"/>
                  <a:pt x="222544" y="1182600"/>
                </a:cubicBezTo>
                <a:cubicBezTo>
                  <a:pt x="221937" y="1182805"/>
                  <a:pt x="221148" y="1182982"/>
                  <a:pt x="220177" y="1183130"/>
                </a:cubicBezTo>
                <a:cubicBezTo>
                  <a:pt x="219207" y="1183276"/>
                  <a:pt x="217963" y="1183350"/>
                  <a:pt x="216446" y="1183350"/>
                </a:cubicBezTo>
                <a:cubicBezTo>
                  <a:pt x="214990" y="1183350"/>
                  <a:pt x="213776" y="1183276"/>
                  <a:pt x="212806" y="1183130"/>
                </a:cubicBezTo>
                <a:cubicBezTo>
                  <a:pt x="211835" y="1182982"/>
                  <a:pt x="211062" y="1182805"/>
                  <a:pt x="210485" y="1182600"/>
                </a:cubicBezTo>
                <a:cubicBezTo>
                  <a:pt x="209908" y="1182393"/>
                  <a:pt x="209514" y="1182114"/>
                  <a:pt x="209301" y="1181759"/>
                </a:cubicBezTo>
                <a:cubicBezTo>
                  <a:pt x="209089" y="1181406"/>
                  <a:pt x="208983" y="1180994"/>
                  <a:pt x="208983" y="1180523"/>
                </a:cubicBezTo>
                <a:lnTo>
                  <a:pt x="208983" y="1075367"/>
                </a:lnTo>
                <a:cubicBezTo>
                  <a:pt x="208983" y="1072893"/>
                  <a:pt x="209641" y="1071125"/>
                  <a:pt x="210957" y="1070064"/>
                </a:cubicBezTo>
                <a:cubicBezTo>
                  <a:pt x="212273" y="1069004"/>
                  <a:pt x="213738" y="1068474"/>
                  <a:pt x="215354" y="1068474"/>
                </a:cubicBezTo>
                <a:close/>
                <a:moveTo>
                  <a:pt x="8427085" y="1067944"/>
                </a:moveTo>
                <a:cubicBezTo>
                  <a:pt x="8428559" y="1067944"/>
                  <a:pt x="8429781" y="1068018"/>
                  <a:pt x="8430753" y="1068165"/>
                </a:cubicBezTo>
                <a:cubicBezTo>
                  <a:pt x="8431725" y="1068312"/>
                  <a:pt x="8432505" y="1068488"/>
                  <a:pt x="8433094" y="1068695"/>
                </a:cubicBezTo>
                <a:cubicBezTo>
                  <a:pt x="8433684" y="1068901"/>
                  <a:pt x="8434096" y="1069181"/>
                  <a:pt x="8434331" y="1069535"/>
                </a:cubicBezTo>
                <a:cubicBezTo>
                  <a:pt x="8434567" y="1069888"/>
                  <a:pt x="8434685" y="1070300"/>
                  <a:pt x="8434685" y="1070772"/>
                </a:cubicBezTo>
                <a:lnTo>
                  <a:pt x="8434685" y="1116545"/>
                </a:lnTo>
                <a:lnTo>
                  <a:pt x="8486733" y="1116545"/>
                </a:lnTo>
                <a:lnTo>
                  <a:pt x="8486733" y="1070772"/>
                </a:lnTo>
                <a:cubicBezTo>
                  <a:pt x="8486733" y="1070300"/>
                  <a:pt x="8486851" y="1069888"/>
                  <a:pt x="8487086" y="1069535"/>
                </a:cubicBezTo>
                <a:cubicBezTo>
                  <a:pt x="8487322" y="1069181"/>
                  <a:pt x="8487735" y="1068901"/>
                  <a:pt x="8488323" y="1068695"/>
                </a:cubicBezTo>
                <a:cubicBezTo>
                  <a:pt x="8488913" y="1068488"/>
                  <a:pt x="8489679" y="1068312"/>
                  <a:pt x="8490621" y="1068165"/>
                </a:cubicBezTo>
                <a:cubicBezTo>
                  <a:pt x="8491564" y="1068018"/>
                  <a:pt x="8492801" y="1067944"/>
                  <a:pt x="8494332" y="1067944"/>
                </a:cubicBezTo>
                <a:cubicBezTo>
                  <a:pt x="8495746" y="1067944"/>
                  <a:pt x="8496939" y="1068018"/>
                  <a:pt x="8497911" y="1068165"/>
                </a:cubicBezTo>
                <a:cubicBezTo>
                  <a:pt x="8498883" y="1068312"/>
                  <a:pt x="8499664" y="1068488"/>
                  <a:pt x="8500253" y="1068695"/>
                </a:cubicBezTo>
                <a:cubicBezTo>
                  <a:pt x="8500843" y="1068901"/>
                  <a:pt x="8501255" y="1069181"/>
                  <a:pt x="8501490" y="1069535"/>
                </a:cubicBezTo>
                <a:cubicBezTo>
                  <a:pt x="8501726" y="1069888"/>
                  <a:pt x="8501844" y="1070300"/>
                  <a:pt x="8501844" y="1070772"/>
                </a:cubicBezTo>
                <a:lnTo>
                  <a:pt x="8501844" y="1180523"/>
                </a:lnTo>
                <a:cubicBezTo>
                  <a:pt x="8501844" y="1180994"/>
                  <a:pt x="8501726" y="1181406"/>
                  <a:pt x="8501490" y="1181759"/>
                </a:cubicBezTo>
                <a:cubicBezTo>
                  <a:pt x="8501255" y="1182114"/>
                  <a:pt x="8500843" y="1182393"/>
                  <a:pt x="8500253" y="1182600"/>
                </a:cubicBezTo>
                <a:cubicBezTo>
                  <a:pt x="8499664" y="1182805"/>
                  <a:pt x="8498883" y="1182982"/>
                  <a:pt x="8497911" y="1183130"/>
                </a:cubicBezTo>
                <a:cubicBezTo>
                  <a:pt x="8496939" y="1183276"/>
                  <a:pt x="8495746" y="1183350"/>
                  <a:pt x="8494332" y="1183350"/>
                </a:cubicBezTo>
                <a:cubicBezTo>
                  <a:pt x="8492801" y="1183350"/>
                  <a:pt x="8491564" y="1183276"/>
                  <a:pt x="8490621" y="1183130"/>
                </a:cubicBezTo>
                <a:cubicBezTo>
                  <a:pt x="8489679" y="1182982"/>
                  <a:pt x="8488913" y="1182805"/>
                  <a:pt x="8488323" y="1182600"/>
                </a:cubicBezTo>
                <a:cubicBezTo>
                  <a:pt x="8487735" y="1182393"/>
                  <a:pt x="8487322" y="1182114"/>
                  <a:pt x="8487086" y="1181759"/>
                </a:cubicBezTo>
                <a:cubicBezTo>
                  <a:pt x="8486851" y="1181406"/>
                  <a:pt x="8486733" y="1180994"/>
                  <a:pt x="8486733" y="1180523"/>
                </a:cubicBezTo>
                <a:lnTo>
                  <a:pt x="8486733" y="1129800"/>
                </a:lnTo>
                <a:lnTo>
                  <a:pt x="8434685" y="1129800"/>
                </a:lnTo>
                <a:lnTo>
                  <a:pt x="8434685" y="1180523"/>
                </a:lnTo>
                <a:cubicBezTo>
                  <a:pt x="8434685" y="1180994"/>
                  <a:pt x="8434567" y="1181406"/>
                  <a:pt x="8434331" y="1181759"/>
                </a:cubicBezTo>
                <a:cubicBezTo>
                  <a:pt x="8434096" y="1182114"/>
                  <a:pt x="8433684" y="1182393"/>
                  <a:pt x="8433094" y="1182600"/>
                </a:cubicBezTo>
                <a:cubicBezTo>
                  <a:pt x="8432505" y="1182805"/>
                  <a:pt x="8431725" y="1182982"/>
                  <a:pt x="8430753" y="1183130"/>
                </a:cubicBezTo>
                <a:cubicBezTo>
                  <a:pt x="8429781" y="1183276"/>
                  <a:pt x="8428559" y="1183350"/>
                  <a:pt x="8427085" y="1183350"/>
                </a:cubicBezTo>
                <a:cubicBezTo>
                  <a:pt x="8425672" y="1183350"/>
                  <a:pt x="8424464" y="1183276"/>
                  <a:pt x="8423462" y="1183130"/>
                </a:cubicBezTo>
                <a:cubicBezTo>
                  <a:pt x="8422461" y="1182982"/>
                  <a:pt x="8421666" y="1182805"/>
                  <a:pt x="8421076" y="1182600"/>
                </a:cubicBezTo>
                <a:cubicBezTo>
                  <a:pt x="8420488" y="1182393"/>
                  <a:pt x="8420075" y="1182114"/>
                  <a:pt x="8419839" y="1181759"/>
                </a:cubicBezTo>
                <a:cubicBezTo>
                  <a:pt x="8419604" y="1181406"/>
                  <a:pt x="8419486" y="1180994"/>
                  <a:pt x="8419486" y="1180523"/>
                </a:cubicBezTo>
                <a:lnTo>
                  <a:pt x="8419486" y="1070772"/>
                </a:lnTo>
                <a:cubicBezTo>
                  <a:pt x="8419486" y="1070300"/>
                  <a:pt x="8419604" y="1069888"/>
                  <a:pt x="8419839" y="1069535"/>
                </a:cubicBezTo>
                <a:cubicBezTo>
                  <a:pt x="8420075" y="1069181"/>
                  <a:pt x="8420488" y="1068901"/>
                  <a:pt x="8421076" y="1068695"/>
                </a:cubicBezTo>
                <a:cubicBezTo>
                  <a:pt x="8421666" y="1068488"/>
                  <a:pt x="8422461" y="1068312"/>
                  <a:pt x="8423462" y="1068165"/>
                </a:cubicBezTo>
                <a:cubicBezTo>
                  <a:pt x="8424464" y="1068018"/>
                  <a:pt x="8425672" y="1067944"/>
                  <a:pt x="8427085" y="1067944"/>
                </a:cubicBezTo>
                <a:close/>
                <a:moveTo>
                  <a:pt x="8176501" y="1067944"/>
                </a:moveTo>
                <a:cubicBezTo>
                  <a:pt x="8178268" y="1067944"/>
                  <a:pt x="8179697" y="1068002"/>
                  <a:pt x="8180786" y="1068121"/>
                </a:cubicBezTo>
                <a:cubicBezTo>
                  <a:pt x="8181877" y="1068238"/>
                  <a:pt x="8182746" y="1068401"/>
                  <a:pt x="8183393" y="1068607"/>
                </a:cubicBezTo>
                <a:cubicBezTo>
                  <a:pt x="8184041" y="1068813"/>
                  <a:pt x="8184528" y="1069108"/>
                  <a:pt x="8184851" y="1069492"/>
                </a:cubicBezTo>
                <a:cubicBezTo>
                  <a:pt x="8185176" y="1069873"/>
                  <a:pt x="8185485" y="1070360"/>
                  <a:pt x="8185779" y="1070949"/>
                </a:cubicBezTo>
                <a:lnTo>
                  <a:pt x="8201597" y="1103821"/>
                </a:lnTo>
                <a:cubicBezTo>
                  <a:pt x="8203065" y="1106943"/>
                  <a:pt x="8204532" y="1110212"/>
                  <a:pt x="8205995" y="1113629"/>
                </a:cubicBezTo>
                <a:cubicBezTo>
                  <a:pt x="8207459" y="1117046"/>
                  <a:pt x="8208953" y="1120493"/>
                  <a:pt x="8210477" y="1123968"/>
                </a:cubicBezTo>
                <a:lnTo>
                  <a:pt x="8210652" y="1123968"/>
                </a:lnTo>
                <a:cubicBezTo>
                  <a:pt x="8211999" y="1120611"/>
                  <a:pt x="8213389" y="1117267"/>
                  <a:pt x="8214824" y="1113939"/>
                </a:cubicBezTo>
                <a:cubicBezTo>
                  <a:pt x="8216259" y="1110610"/>
                  <a:pt x="8217712" y="1107326"/>
                  <a:pt x="8219182" y="1104087"/>
                </a:cubicBezTo>
                <a:lnTo>
                  <a:pt x="8235088" y="1071037"/>
                </a:lnTo>
                <a:cubicBezTo>
                  <a:pt x="8235265" y="1070448"/>
                  <a:pt x="8235515" y="1069948"/>
                  <a:pt x="8235839" y="1069535"/>
                </a:cubicBezTo>
                <a:cubicBezTo>
                  <a:pt x="8236163" y="1069122"/>
                  <a:pt x="8236605" y="1068813"/>
                  <a:pt x="8237164" y="1068607"/>
                </a:cubicBezTo>
                <a:cubicBezTo>
                  <a:pt x="8237724" y="1068401"/>
                  <a:pt x="8238505" y="1068238"/>
                  <a:pt x="8239506" y="1068121"/>
                </a:cubicBezTo>
                <a:cubicBezTo>
                  <a:pt x="8240508" y="1068002"/>
                  <a:pt x="8241775" y="1067944"/>
                  <a:pt x="8243306" y="1067944"/>
                </a:cubicBezTo>
                <a:cubicBezTo>
                  <a:pt x="8245427" y="1067944"/>
                  <a:pt x="8247091" y="1068018"/>
                  <a:pt x="8248299" y="1068165"/>
                </a:cubicBezTo>
                <a:cubicBezTo>
                  <a:pt x="8249507" y="1068312"/>
                  <a:pt x="8250346" y="1068592"/>
                  <a:pt x="8250817" y="1069004"/>
                </a:cubicBezTo>
                <a:cubicBezTo>
                  <a:pt x="8251289" y="1069417"/>
                  <a:pt x="8251451" y="1070006"/>
                  <a:pt x="8251303" y="1070772"/>
                </a:cubicBezTo>
                <a:cubicBezTo>
                  <a:pt x="8251156" y="1071537"/>
                  <a:pt x="8250758" y="1072568"/>
                  <a:pt x="8250110" y="1073864"/>
                </a:cubicBezTo>
                <a:lnTo>
                  <a:pt x="8217768" y="1138372"/>
                </a:lnTo>
                <a:lnTo>
                  <a:pt x="8217768" y="1180523"/>
                </a:lnTo>
                <a:cubicBezTo>
                  <a:pt x="8217768" y="1180994"/>
                  <a:pt x="8217651" y="1181406"/>
                  <a:pt x="8217417" y="1181759"/>
                </a:cubicBezTo>
                <a:cubicBezTo>
                  <a:pt x="8217182" y="1182114"/>
                  <a:pt x="8216773" y="1182393"/>
                  <a:pt x="8216187" y="1182600"/>
                </a:cubicBezTo>
                <a:cubicBezTo>
                  <a:pt x="8215601" y="1182805"/>
                  <a:pt x="8214810" y="1182982"/>
                  <a:pt x="8213815" y="1183130"/>
                </a:cubicBezTo>
                <a:cubicBezTo>
                  <a:pt x="8212819" y="1183276"/>
                  <a:pt x="8211618" y="1183350"/>
                  <a:pt x="8210213" y="1183350"/>
                </a:cubicBezTo>
                <a:cubicBezTo>
                  <a:pt x="8208748" y="1183350"/>
                  <a:pt x="8207533" y="1183276"/>
                  <a:pt x="8206566" y="1183130"/>
                </a:cubicBezTo>
                <a:cubicBezTo>
                  <a:pt x="8205600" y="1182982"/>
                  <a:pt x="8204809" y="1182805"/>
                  <a:pt x="8204194" y="1182600"/>
                </a:cubicBezTo>
                <a:cubicBezTo>
                  <a:pt x="8203579" y="1182393"/>
                  <a:pt x="8203155" y="1182114"/>
                  <a:pt x="8202921" y="1181759"/>
                </a:cubicBezTo>
                <a:cubicBezTo>
                  <a:pt x="8202686" y="1181406"/>
                  <a:pt x="8202569" y="1180994"/>
                  <a:pt x="8202569" y="1180523"/>
                </a:cubicBezTo>
                <a:lnTo>
                  <a:pt x="8202569" y="1138372"/>
                </a:lnTo>
                <a:lnTo>
                  <a:pt x="8170227" y="1073864"/>
                </a:lnTo>
                <a:cubicBezTo>
                  <a:pt x="8169579" y="1072510"/>
                  <a:pt x="8169181" y="1071449"/>
                  <a:pt x="8169034" y="1070683"/>
                </a:cubicBezTo>
                <a:cubicBezTo>
                  <a:pt x="8168887" y="1069917"/>
                  <a:pt x="8169034" y="1069328"/>
                  <a:pt x="8169476" y="1068915"/>
                </a:cubicBezTo>
                <a:cubicBezTo>
                  <a:pt x="8169917" y="1068503"/>
                  <a:pt x="8170713" y="1068238"/>
                  <a:pt x="8171861" y="1068121"/>
                </a:cubicBezTo>
                <a:cubicBezTo>
                  <a:pt x="8173010" y="1068002"/>
                  <a:pt x="8174557" y="1067944"/>
                  <a:pt x="8176501" y="1067944"/>
                </a:cubicBezTo>
                <a:close/>
                <a:moveTo>
                  <a:pt x="7960360" y="1067944"/>
                </a:moveTo>
                <a:cubicBezTo>
                  <a:pt x="7961834" y="1067944"/>
                  <a:pt x="7963056" y="1068018"/>
                  <a:pt x="7964028" y="1068165"/>
                </a:cubicBezTo>
                <a:cubicBezTo>
                  <a:pt x="7965000" y="1068312"/>
                  <a:pt x="7965780" y="1068488"/>
                  <a:pt x="7966369" y="1068695"/>
                </a:cubicBezTo>
                <a:cubicBezTo>
                  <a:pt x="7966959" y="1068901"/>
                  <a:pt x="7967371" y="1069181"/>
                  <a:pt x="7967606" y="1069535"/>
                </a:cubicBezTo>
                <a:cubicBezTo>
                  <a:pt x="7967842" y="1069888"/>
                  <a:pt x="7967960" y="1070300"/>
                  <a:pt x="7967960" y="1070772"/>
                </a:cubicBezTo>
                <a:lnTo>
                  <a:pt x="7967960" y="1116545"/>
                </a:lnTo>
                <a:lnTo>
                  <a:pt x="8020008" y="1116545"/>
                </a:lnTo>
                <a:lnTo>
                  <a:pt x="8020008" y="1070772"/>
                </a:lnTo>
                <a:cubicBezTo>
                  <a:pt x="8020008" y="1070300"/>
                  <a:pt x="8020126" y="1069888"/>
                  <a:pt x="8020361" y="1069535"/>
                </a:cubicBezTo>
                <a:cubicBezTo>
                  <a:pt x="8020597" y="1069181"/>
                  <a:pt x="8021010" y="1068901"/>
                  <a:pt x="8021598" y="1068695"/>
                </a:cubicBezTo>
                <a:cubicBezTo>
                  <a:pt x="8022188" y="1068488"/>
                  <a:pt x="8022954" y="1068312"/>
                  <a:pt x="8023896" y="1068165"/>
                </a:cubicBezTo>
                <a:cubicBezTo>
                  <a:pt x="8024839" y="1068018"/>
                  <a:pt x="8026076" y="1067944"/>
                  <a:pt x="8027607" y="1067944"/>
                </a:cubicBezTo>
                <a:cubicBezTo>
                  <a:pt x="8029021" y="1067944"/>
                  <a:pt x="8030214" y="1068018"/>
                  <a:pt x="8031186" y="1068165"/>
                </a:cubicBezTo>
                <a:cubicBezTo>
                  <a:pt x="8032158" y="1068312"/>
                  <a:pt x="8032939" y="1068488"/>
                  <a:pt x="8033528" y="1068695"/>
                </a:cubicBezTo>
                <a:cubicBezTo>
                  <a:pt x="8034118" y="1068901"/>
                  <a:pt x="8034530" y="1069181"/>
                  <a:pt x="8034765" y="1069535"/>
                </a:cubicBezTo>
                <a:cubicBezTo>
                  <a:pt x="8035001" y="1069888"/>
                  <a:pt x="8035119" y="1070300"/>
                  <a:pt x="8035119" y="1070772"/>
                </a:cubicBezTo>
                <a:lnTo>
                  <a:pt x="8035119" y="1180523"/>
                </a:lnTo>
                <a:cubicBezTo>
                  <a:pt x="8035119" y="1180994"/>
                  <a:pt x="8035001" y="1181406"/>
                  <a:pt x="8034765" y="1181759"/>
                </a:cubicBezTo>
                <a:cubicBezTo>
                  <a:pt x="8034530" y="1182114"/>
                  <a:pt x="8034118" y="1182393"/>
                  <a:pt x="8033528" y="1182600"/>
                </a:cubicBezTo>
                <a:cubicBezTo>
                  <a:pt x="8032939" y="1182805"/>
                  <a:pt x="8032158" y="1182982"/>
                  <a:pt x="8031186" y="1183130"/>
                </a:cubicBezTo>
                <a:cubicBezTo>
                  <a:pt x="8030214" y="1183276"/>
                  <a:pt x="8029021" y="1183350"/>
                  <a:pt x="8027607" y="1183350"/>
                </a:cubicBezTo>
                <a:cubicBezTo>
                  <a:pt x="8026076" y="1183350"/>
                  <a:pt x="8024839" y="1183276"/>
                  <a:pt x="8023896" y="1183130"/>
                </a:cubicBezTo>
                <a:cubicBezTo>
                  <a:pt x="8022954" y="1182982"/>
                  <a:pt x="8022188" y="1182805"/>
                  <a:pt x="8021598" y="1182600"/>
                </a:cubicBezTo>
                <a:cubicBezTo>
                  <a:pt x="8021010" y="1182393"/>
                  <a:pt x="8020597" y="1182114"/>
                  <a:pt x="8020361" y="1181759"/>
                </a:cubicBezTo>
                <a:cubicBezTo>
                  <a:pt x="8020126" y="1181406"/>
                  <a:pt x="8020008" y="1180994"/>
                  <a:pt x="8020008" y="1180523"/>
                </a:cubicBezTo>
                <a:lnTo>
                  <a:pt x="8020008" y="1129800"/>
                </a:lnTo>
                <a:lnTo>
                  <a:pt x="7967960" y="1129800"/>
                </a:lnTo>
                <a:lnTo>
                  <a:pt x="7967960" y="1180523"/>
                </a:lnTo>
                <a:cubicBezTo>
                  <a:pt x="7967960" y="1180994"/>
                  <a:pt x="7967842" y="1181406"/>
                  <a:pt x="7967606" y="1181759"/>
                </a:cubicBezTo>
                <a:cubicBezTo>
                  <a:pt x="7967371" y="1182114"/>
                  <a:pt x="7966959" y="1182393"/>
                  <a:pt x="7966369" y="1182600"/>
                </a:cubicBezTo>
                <a:cubicBezTo>
                  <a:pt x="7965780" y="1182805"/>
                  <a:pt x="7965000" y="1182982"/>
                  <a:pt x="7964028" y="1183130"/>
                </a:cubicBezTo>
                <a:cubicBezTo>
                  <a:pt x="7963056" y="1183276"/>
                  <a:pt x="7961834" y="1183350"/>
                  <a:pt x="7960360" y="1183350"/>
                </a:cubicBezTo>
                <a:cubicBezTo>
                  <a:pt x="7958947" y="1183350"/>
                  <a:pt x="7957739" y="1183276"/>
                  <a:pt x="7956737" y="1183130"/>
                </a:cubicBezTo>
                <a:cubicBezTo>
                  <a:pt x="7955736" y="1182982"/>
                  <a:pt x="7954941" y="1182805"/>
                  <a:pt x="7954351" y="1182600"/>
                </a:cubicBezTo>
                <a:cubicBezTo>
                  <a:pt x="7953763" y="1182393"/>
                  <a:pt x="7953350" y="1182114"/>
                  <a:pt x="7953114" y="1181759"/>
                </a:cubicBezTo>
                <a:cubicBezTo>
                  <a:pt x="7952879" y="1181406"/>
                  <a:pt x="7952761" y="1180994"/>
                  <a:pt x="7952761" y="1180523"/>
                </a:cubicBezTo>
                <a:lnTo>
                  <a:pt x="7952761" y="1070772"/>
                </a:lnTo>
                <a:cubicBezTo>
                  <a:pt x="7952761" y="1070300"/>
                  <a:pt x="7952879" y="1069888"/>
                  <a:pt x="7953114" y="1069535"/>
                </a:cubicBezTo>
                <a:cubicBezTo>
                  <a:pt x="7953350" y="1069181"/>
                  <a:pt x="7953763" y="1068901"/>
                  <a:pt x="7954351" y="1068695"/>
                </a:cubicBezTo>
                <a:cubicBezTo>
                  <a:pt x="7954941" y="1068488"/>
                  <a:pt x="7955736" y="1068312"/>
                  <a:pt x="7956737" y="1068165"/>
                </a:cubicBezTo>
                <a:cubicBezTo>
                  <a:pt x="7957739" y="1068018"/>
                  <a:pt x="7958947" y="1067944"/>
                  <a:pt x="7960360" y="1067944"/>
                </a:cubicBezTo>
                <a:close/>
                <a:moveTo>
                  <a:pt x="7709776" y="1067944"/>
                </a:moveTo>
                <a:cubicBezTo>
                  <a:pt x="7711543" y="1067944"/>
                  <a:pt x="7712972" y="1068002"/>
                  <a:pt x="7714062" y="1068121"/>
                </a:cubicBezTo>
                <a:cubicBezTo>
                  <a:pt x="7715152" y="1068238"/>
                  <a:pt x="7716021" y="1068401"/>
                  <a:pt x="7716669" y="1068607"/>
                </a:cubicBezTo>
                <a:cubicBezTo>
                  <a:pt x="7717317" y="1068813"/>
                  <a:pt x="7717803" y="1069108"/>
                  <a:pt x="7718127" y="1069492"/>
                </a:cubicBezTo>
                <a:cubicBezTo>
                  <a:pt x="7718451" y="1069873"/>
                  <a:pt x="7718760" y="1070360"/>
                  <a:pt x="7719054" y="1070949"/>
                </a:cubicBezTo>
                <a:lnTo>
                  <a:pt x="7734872" y="1103821"/>
                </a:lnTo>
                <a:cubicBezTo>
                  <a:pt x="7736341" y="1106943"/>
                  <a:pt x="7737807" y="1110212"/>
                  <a:pt x="7739271" y="1113629"/>
                </a:cubicBezTo>
                <a:cubicBezTo>
                  <a:pt x="7740734" y="1117046"/>
                  <a:pt x="7742229" y="1120493"/>
                  <a:pt x="7743752" y="1123968"/>
                </a:cubicBezTo>
                <a:lnTo>
                  <a:pt x="7743927" y="1123968"/>
                </a:lnTo>
                <a:cubicBezTo>
                  <a:pt x="7745274" y="1120611"/>
                  <a:pt x="7746664" y="1117267"/>
                  <a:pt x="7748100" y="1113939"/>
                </a:cubicBezTo>
                <a:cubicBezTo>
                  <a:pt x="7749535" y="1110610"/>
                  <a:pt x="7750987" y="1107326"/>
                  <a:pt x="7752457" y="1104087"/>
                </a:cubicBezTo>
                <a:lnTo>
                  <a:pt x="7768363" y="1071037"/>
                </a:lnTo>
                <a:cubicBezTo>
                  <a:pt x="7768540" y="1070448"/>
                  <a:pt x="7768790" y="1069948"/>
                  <a:pt x="7769114" y="1069535"/>
                </a:cubicBezTo>
                <a:cubicBezTo>
                  <a:pt x="7769439" y="1069122"/>
                  <a:pt x="7769880" y="1068813"/>
                  <a:pt x="7770440" y="1068607"/>
                </a:cubicBezTo>
                <a:cubicBezTo>
                  <a:pt x="7771000" y="1068401"/>
                  <a:pt x="7771780" y="1068238"/>
                  <a:pt x="7772781" y="1068121"/>
                </a:cubicBezTo>
                <a:cubicBezTo>
                  <a:pt x="7773783" y="1068002"/>
                  <a:pt x="7775050" y="1067944"/>
                  <a:pt x="7776581" y="1067944"/>
                </a:cubicBezTo>
                <a:cubicBezTo>
                  <a:pt x="7778702" y="1067944"/>
                  <a:pt x="7780366" y="1068018"/>
                  <a:pt x="7781574" y="1068165"/>
                </a:cubicBezTo>
                <a:cubicBezTo>
                  <a:pt x="7782782" y="1068312"/>
                  <a:pt x="7783621" y="1068592"/>
                  <a:pt x="7784092" y="1069004"/>
                </a:cubicBezTo>
                <a:cubicBezTo>
                  <a:pt x="7784564" y="1069417"/>
                  <a:pt x="7784726" y="1070006"/>
                  <a:pt x="7784578" y="1070772"/>
                </a:cubicBezTo>
                <a:cubicBezTo>
                  <a:pt x="7784431" y="1071537"/>
                  <a:pt x="7784034" y="1072568"/>
                  <a:pt x="7783385" y="1073864"/>
                </a:cubicBezTo>
                <a:lnTo>
                  <a:pt x="7751043" y="1138372"/>
                </a:lnTo>
                <a:lnTo>
                  <a:pt x="7751043" y="1180523"/>
                </a:lnTo>
                <a:cubicBezTo>
                  <a:pt x="7751043" y="1180994"/>
                  <a:pt x="7750926" y="1181406"/>
                  <a:pt x="7750692" y="1181759"/>
                </a:cubicBezTo>
                <a:cubicBezTo>
                  <a:pt x="7750458" y="1182114"/>
                  <a:pt x="7750048" y="1182393"/>
                  <a:pt x="7749462" y="1182600"/>
                </a:cubicBezTo>
                <a:cubicBezTo>
                  <a:pt x="7748876" y="1182805"/>
                  <a:pt x="7748085" y="1182982"/>
                  <a:pt x="7747090" y="1183130"/>
                </a:cubicBezTo>
                <a:cubicBezTo>
                  <a:pt x="7746094" y="1183276"/>
                  <a:pt x="7744894" y="1183350"/>
                  <a:pt x="7743488" y="1183350"/>
                </a:cubicBezTo>
                <a:cubicBezTo>
                  <a:pt x="7742023" y="1183350"/>
                  <a:pt x="7740808" y="1183276"/>
                  <a:pt x="7739842" y="1183130"/>
                </a:cubicBezTo>
                <a:cubicBezTo>
                  <a:pt x="7738875" y="1182982"/>
                  <a:pt x="7738084" y="1182805"/>
                  <a:pt x="7737470" y="1182600"/>
                </a:cubicBezTo>
                <a:cubicBezTo>
                  <a:pt x="7736855" y="1182393"/>
                  <a:pt x="7736430" y="1182114"/>
                  <a:pt x="7736196" y="1181759"/>
                </a:cubicBezTo>
                <a:cubicBezTo>
                  <a:pt x="7735962" y="1181406"/>
                  <a:pt x="7735844" y="1180994"/>
                  <a:pt x="7735844" y="1180523"/>
                </a:cubicBezTo>
                <a:lnTo>
                  <a:pt x="7735844" y="1138372"/>
                </a:lnTo>
                <a:lnTo>
                  <a:pt x="7703502" y="1073864"/>
                </a:lnTo>
                <a:cubicBezTo>
                  <a:pt x="7702854" y="1072510"/>
                  <a:pt x="7702457" y="1071449"/>
                  <a:pt x="7702309" y="1070683"/>
                </a:cubicBezTo>
                <a:cubicBezTo>
                  <a:pt x="7702162" y="1069917"/>
                  <a:pt x="7702309" y="1069328"/>
                  <a:pt x="7702751" y="1068915"/>
                </a:cubicBezTo>
                <a:cubicBezTo>
                  <a:pt x="7703193" y="1068503"/>
                  <a:pt x="7703988" y="1068238"/>
                  <a:pt x="7705137" y="1068121"/>
                </a:cubicBezTo>
                <a:cubicBezTo>
                  <a:pt x="7706285" y="1068002"/>
                  <a:pt x="7707832" y="1067944"/>
                  <a:pt x="7709776" y="1067944"/>
                </a:cubicBezTo>
                <a:close/>
                <a:moveTo>
                  <a:pt x="7484111" y="1067944"/>
                </a:moveTo>
                <a:cubicBezTo>
                  <a:pt x="7485584" y="1067944"/>
                  <a:pt x="7486806" y="1068018"/>
                  <a:pt x="7487778" y="1068165"/>
                </a:cubicBezTo>
                <a:cubicBezTo>
                  <a:pt x="7488750" y="1068312"/>
                  <a:pt x="7489531" y="1068488"/>
                  <a:pt x="7490120" y="1068695"/>
                </a:cubicBezTo>
                <a:cubicBezTo>
                  <a:pt x="7490709" y="1068901"/>
                  <a:pt x="7491121" y="1069181"/>
                  <a:pt x="7491357" y="1069535"/>
                </a:cubicBezTo>
                <a:cubicBezTo>
                  <a:pt x="7491593" y="1069888"/>
                  <a:pt x="7491710" y="1070300"/>
                  <a:pt x="7491710" y="1070772"/>
                </a:cubicBezTo>
                <a:lnTo>
                  <a:pt x="7491710" y="1116545"/>
                </a:lnTo>
                <a:lnTo>
                  <a:pt x="7543758" y="1116545"/>
                </a:lnTo>
                <a:lnTo>
                  <a:pt x="7543758" y="1070772"/>
                </a:lnTo>
                <a:cubicBezTo>
                  <a:pt x="7543758" y="1070300"/>
                  <a:pt x="7543876" y="1069888"/>
                  <a:pt x="7544112" y="1069535"/>
                </a:cubicBezTo>
                <a:cubicBezTo>
                  <a:pt x="7544348" y="1069181"/>
                  <a:pt x="7544760" y="1068901"/>
                  <a:pt x="7545349" y="1068695"/>
                </a:cubicBezTo>
                <a:cubicBezTo>
                  <a:pt x="7545938" y="1068488"/>
                  <a:pt x="7546704" y="1068312"/>
                  <a:pt x="7547646" y="1068165"/>
                </a:cubicBezTo>
                <a:cubicBezTo>
                  <a:pt x="7548589" y="1068018"/>
                  <a:pt x="7549826" y="1067944"/>
                  <a:pt x="7551358" y="1067944"/>
                </a:cubicBezTo>
                <a:cubicBezTo>
                  <a:pt x="7552772" y="1067944"/>
                  <a:pt x="7553965" y="1068018"/>
                  <a:pt x="7554937" y="1068165"/>
                </a:cubicBezTo>
                <a:cubicBezTo>
                  <a:pt x="7555909" y="1068312"/>
                  <a:pt x="7556689" y="1068488"/>
                  <a:pt x="7557278" y="1068695"/>
                </a:cubicBezTo>
                <a:cubicBezTo>
                  <a:pt x="7557868" y="1068901"/>
                  <a:pt x="7558280" y="1069181"/>
                  <a:pt x="7558515" y="1069535"/>
                </a:cubicBezTo>
                <a:cubicBezTo>
                  <a:pt x="7558751" y="1069888"/>
                  <a:pt x="7558869" y="1070300"/>
                  <a:pt x="7558869" y="1070772"/>
                </a:cubicBezTo>
                <a:lnTo>
                  <a:pt x="7558869" y="1180523"/>
                </a:lnTo>
                <a:cubicBezTo>
                  <a:pt x="7558869" y="1180994"/>
                  <a:pt x="7558751" y="1181406"/>
                  <a:pt x="7558515" y="1181759"/>
                </a:cubicBezTo>
                <a:cubicBezTo>
                  <a:pt x="7558280" y="1182114"/>
                  <a:pt x="7557868" y="1182393"/>
                  <a:pt x="7557278" y="1182600"/>
                </a:cubicBezTo>
                <a:cubicBezTo>
                  <a:pt x="7556689" y="1182805"/>
                  <a:pt x="7555909" y="1182982"/>
                  <a:pt x="7554937" y="1183130"/>
                </a:cubicBezTo>
                <a:cubicBezTo>
                  <a:pt x="7553965" y="1183276"/>
                  <a:pt x="7552772" y="1183350"/>
                  <a:pt x="7551358" y="1183350"/>
                </a:cubicBezTo>
                <a:cubicBezTo>
                  <a:pt x="7549826" y="1183350"/>
                  <a:pt x="7548589" y="1183276"/>
                  <a:pt x="7547646" y="1183130"/>
                </a:cubicBezTo>
                <a:cubicBezTo>
                  <a:pt x="7546704" y="1182982"/>
                  <a:pt x="7545938" y="1182805"/>
                  <a:pt x="7545349" y="1182600"/>
                </a:cubicBezTo>
                <a:cubicBezTo>
                  <a:pt x="7544760" y="1182393"/>
                  <a:pt x="7544348" y="1182114"/>
                  <a:pt x="7544112" y="1181759"/>
                </a:cubicBezTo>
                <a:cubicBezTo>
                  <a:pt x="7543876" y="1181406"/>
                  <a:pt x="7543758" y="1180994"/>
                  <a:pt x="7543758" y="1180523"/>
                </a:cubicBezTo>
                <a:lnTo>
                  <a:pt x="7543758" y="1129800"/>
                </a:lnTo>
                <a:lnTo>
                  <a:pt x="7491710" y="1129800"/>
                </a:lnTo>
                <a:lnTo>
                  <a:pt x="7491710" y="1180523"/>
                </a:lnTo>
                <a:cubicBezTo>
                  <a:pt x="7491710" y="1180994"/>
                  <a:pt x="7491593" y="1181406"/>
                  <a:pt x="7491357" y="1181759"/>
                </a:cubicBezTo>
                <a:cubicBezTo>
                  <a:pt x="7491121" y="1182114"/>
                  <a:pt x="7490709" y="1182393"/>
                  <a:pt x="7490120" y="1182600"/>
                </a:cubicBezTo>
                <a:cubicBezTo>
                  <a:pt x="7489531" y="1182805"/>
                  <a:pt x="7488750" y="1182982"/>
                  <a:pt x="7487778" y="1183130"/>
                </a:cubicBezTo>
                <a:cubicBezTo>
                  <a:pt x="7486806" y="1183276"/>
                  <a:pt x="7485584" y="1183350"/>
                  <a:pt x="7484111" y="1183350"/>
                </a:cubicBezTo>
                <a:cubicBezTo>
                  <a:pt x="7482697" y="1183350"/>
                  <a:pt x="7481489" y="1183276"/>
                  <a:pt x="7480488" y="1183130"/>
                </a:cubicBezTo>
                <a:cubicBezTo>
                  <a:pt x="7479486" y="1182982"/>
                  <a:pt x="7478691" y="1182805"/>
                  <a:pt x="7478102" y="1182600"/>
                </a:cubicBezTo>
                <a:cubicBezTo>
                  <a:pt x="7477513" y="1182393"/>
                  <a:pt x="7477101" y="1182114"/>
                  <a:pt x="7476865" y="1181759"/>
                </a:cubicBezTo>
                <a:cubicBezTo>
                  <a:pt x="7476629" y="1181406"/>
                  <a:pt x="7476511" y="1180994"/>
                  <a:pt x="7476511" y="1180523"/>
                </a:cubicBezTo>
                <a:lnTo>
                  <a:pt x="7476511" y="1070772"/>
                </a:lnTo>
                <a:cubicBezTo>
                  <a:pt x="7476511" y="1070300"/>
                  <a:pt x="7476629" y="1069888"/>
                  <a:pt x="7476865" y="1069535"/>
                </a:cubicBezTo>
                <a:cubicBezTo>
                  <a:pt x="7477101" y="1069181"/>
                  <a:pt x="7477513" y="1068901"/>
                  <a:pt x="7478102" y="1068695"/>
                </a:cubicBezTo>
                <a:cubicBezTo>
                  <a:pt x="7478691" y="1068488"/>
                  <a:pt x="7479486" y="1068312"/>
                  <a:pt x="7480488" y="1068165"/>
                </a:cubicBezTo>
                <a:cubicBezTo>
                  <a:pt x="7481489" y="1068018"/>
                  <a:pt x="7482697" y="1067944"/>
                  <a:pt x="7484111" y="1067944"/>
                </a:cubicBezTo>
                <a:close/>
                <a:moveTo>
                  <a:pt x="7233526" y="1067944"/>
                </a:moveTo>
                <a:cubicBezTo>
                  <a:pt x="7235293" y="1067944"/>
                  <a:pt x="7236722" y="1068002"/>
                  <a:pt x="7237812" y="1068121"/>
                </a:cubicBezTo>
                <a:cubicBezTo>
                  <a:pt x="7238902" y="1068238"/>
                  <a:pt x="7239771" y="1068401"/>
                  <a:pt x="7240419" y="1068607"/>
                </a:cubicBezTo>
                <a:cubicBezTo>
                  <a:pt x="7241067" y="1068813"/>
                  <a:pt x="7241553" y="1069108"/>
                  <a:pt x="7241877" y="1069492"/>
                </a:cubicBezTo>
                <a:cubicBezTo>
                  <a:pt x="7242201" y="1069873"/>
                  <a:pt x="7242510" y="1070360"/>
                  <a:pt x="7242804" y="1070949"/>
                </a:cubicBezTo>
                <a:lnTo>
                  <a:pt x="7258622" y="1103821"/>
                </a:lnTo>
                <a:cubicBezTo>
                  <a:pt x="7260091" y="1106943"/>
                  <a:pt x="7261557" y="1110212"/>
                  <a:pt x="7263021" y="1113629"/>
                </a:cubicBezTo>
                <a:cubicBezTo>
                  <a:pt x="7264484" y="1117046"/>
                  <a:pt x="7265979" y="1120493"/>
                  <a:pt x="7267502" y="1123968"/>
                </a:cubicBezTo>
                <a:lnTo>
                  <a:pt x="7267677" y="1123968"/>
                </a:lnTo>
                <a:cubicBezTo>
                  <a:pt x="7269024" y="1120611"/>
                  <a:pt x="7270414" y="1117267"/>
                  <a:pt x="7271850" y="1113939"/>
                </a:cubicBezTo>
                <a:cubicBezTo>
                  <a:pt x="7273285" y="1110610"/>
                  <a:pt x="7274737" y="1107326"/>
                  <a:pt x="7276207" y="1104087"/>
                </a:cubicBezTo>
                <a:lnTo>
                  <a:pt x="7292113" y="1071037"/>
                </a:lnTo>
                <a:cubicBezTo>
                  <a:pt x="7292290" y="1070448"/>
                  <a:pt x="7292540" y="1069948"/>
                  <a:pt x="7292864" y="1069535"/>
                </a:cubicBezTo>
                <a:cubicBezTo>
                  <a:pt x="7293189" y="1069122"/>
                  <a:pt x="7293630" y="1068813"/>
                  <a:pt x="7294190" y="1068607"/>
                </a:cubicBezTo>
                <a:cubicBezTo>
                  <a:pt x="7294750" y="1068401"/>
                  <a:pt x="7295530" y="1068238"/>
                  <a:pt x="7296531" y="1068121"/>
                </a:cubicBezTo>
                <a:cubicBezTo>
                  <a:pt x="7297533" y="1068002"/>
                  <a:pt x="7298800" y="1067944"/>
                  <a:pt x="7300331" y="1067944"/>
                </a:cubicBezTo>
                <a:cubicBezTo>
                  <a:pt x="7302452" y="1067944"/>
                  <a:pt x="7304116" y="1068018"/>
                  <a:pt x="7305324" y="1068165"/>
                </a:cubicBezTo>
                <a:cubicBezTo>
                  <a:pt x="7306532" y="1068312"/>
                  <a:pt x="7307371" y="1068592"/>
                  <a:pt x="7307842" y="1069004"/>
                </a:cubicBezTo>
                <a:cubicBezTo>
                  <a:pt x="7308314" y="1069417"/>
                  <a:pt x="7308476" y="1070006"/>
                  <a:pt x="7308328" y="1070772"/>
                </a:cubicBezTo>
                <a:cubicBezTo>
                  <a:pt x="7308181" y="1071537"/>
                  <a:pt x="7307784" y="1072568"/>
                  <a:pt x="7307135" y="1073864"/>
                </a:cubicBezTo>
                <a:lnTo>
                  <a:pt x="7274793" y="1138372"/>
                </a:lnTo>
                <a:lnTo>
                  <a:pt x="7274793" y="1180523"/>
                </a:lnTo>
                <a:cubicBezTo>
                  <a:pt x="7274793" y="1180994"/>
                  <a:pt x="7274676" y="1181406"/>
                  <a:pt x="7274442" y="1181759"/>
                </a:cubicBezTo>
                <a:cubicBezTo>
                  <a:pt x="7274208" y="1182114"/>
                  <a:pt x="7273798" y="1182393"/>
                  <a:pt x="7273212" y="1182600"/>
                </a:cubicBezTo>
                <a:cubicBezTo>
                  <a:pt x="7272626" y="1182805"/>
                  <a:pt x="7271835" y="1182982"/>
                  <a:pt x="7270840" y="1183130"/>
                </a:cubicBezTo>
                <a:cubicBezTo>
                  <a:pt x="7269844" y="1183276"/>
                  <a:pt x="7268644" y="1183350"/>
                  <a:pt x="7267238" y="1183350"/>
                </a:cubicBezTo>
                <a:cubicBezTo>
                  <a:pt x="7265773" y="1183350"/>
                  <a:pt x="7264558" y="1183276"/>
                  <a:pt x="7263592" y="1183130"/>
                </a:cubicBezTo>
                <a:cubicBezTo>
                  <a:pt x="7262625" y="1182982"/>
                  <a:pt x="7261834" y="1182805"/>
                  <a:pt x="7261220" y="1182600"/>
                </a:cubicBezTo>
                <a:cubicBezTo>
                  <a:pt x="7260605" y="1182393"/>
                  <a:pt x="7260180" y="1182114"/>
                  <a:pt x="7259946" y="1181759"/>
                </a:cubicBezTo>
                <a:cubicBezTo>
                  <a:pt x="7259712" y="1181406"/>
                  <a:pt x="7259594" y="1180994"/>
                  <a:pt x="7259594" y="1180523"/>
                </a:cubicBezTo>
                <a:lnTo>
                  <a:pt x="7259594" y="1138372"/>
                </a:lnTo>
                <a:lnTo>
                  <a:pt x="7227252" y="1073864"/>
                </a:lnTo>
                <a:cubicBezTo>
                  <a:pt x="7226604" y="1072510"/>
                  <a:pt x="7226207" y="1071449"/>
                  <a:pt x="7226059" y="1070683"/>
                </a:cubicBezTo>
                <a:cubicBezTo>
                  <a:pt x="7225912" y="1069917"/>
                  <a:pt x="7226059" y="1069328"/>
                  <a:pt x="7226501" y="1068915"/>
                </a:cubicBezTo>
                <a:cubicBezTo>
                  <a:pt x="7226943" y="1068503"/>
                  <a:pt x="7227738" y="1068238"/>
                  <a:pt x="7228887" y="1068121"/>
                </a:cubicBezTo>
                <a:cubicBezTo>
                  <a:pt x="7230035" y="1068002"/>
                  <a:pt x="7231582" y="1067944"/>
                  <a:pt x="7233526" y="1067944"/>
                </a:cubicBezTo>
                <a:close/>
                <a:moveTo>
                  <a:pt x="7017386" y="1067944"/>
                </a:moveTo>
                <a:cubicBezTo>
                  <a:pt x="7018859" y="1067944"/>
                  <a:pt x="7020081" y="1068018"/>
                  <a:pt x="7021053" y="1068165"/>
                </a:cubicBezTo>
                <a:cubicBezTo>
                  <a:pt x="7022025" y="1068312"/>
                  <a:pt x="7022806" y="1068488"/>
                  <a:pt x="7023395" y="1068695"/>
                </a:cubicBezTo>
                <a:cubicBezTo>
                  <a:pt x="7023984" y="1068901"/>
                  <a:pt x="7024396" y="1069181"/>
                  <a:pt x="7024632" y="1069535"/>
                </a:cubicBezTo>
                <a:cubicBezTo>
                  <a:pt x="7024868" y="1069888"/>
                  <a:pt x="7024985" y="1070300"/>
                  <a:pt x="7024985" y="1070772"/>
                </a:cubicBezTo>
                <a:lnTo>
                  <a:pt x="7024985" y="1116545"/>
                </a:lnTo>
                <a:lnTo>
                  <a:pt x="7077033" y="1116545"/>
                </a:lnTo>
                <a:lnTo>
                  <a:pt x="7077033" y="1070772"/>
                </a:lnTo>
                <a:cubicBezTo>
                  <a:pt x="7077033" y="1070300"/>
                  <a:pt x="7077151" y="1069888"/>
                  <a:pt x="7077387" y="1069535"/>
                </a:cubicBezTo>
                <a:cubicBezTo>
                  <a:pt x="7077623" y="1069181"/>
                  <a:pt x="7078035" y="1068901"/>
                  <a:pt x="7078624" y="1068695"/>
                </a:cubicBezTo>
                <a:cubicBezTo>
                  <a:pt x="7079213" y="1068488"/>
                  <a:pt x="7079979" y="1068312"/>
                  <a:pt x="7080921" y="1068165"/>
                </a:cubicBezTo>
                <a:cubicBezTo>
                  <a:pt x="7081864" y="1068018"/>
                  <a:pt x="7083101" y="1067944"/>
                  <a:pt x="7084633" y="1067944"/>
                </a:cubicBezTo>
                <a:cubicBezTo>
                  <a:pt x="7086047" y="1067944"/>
                  <a:pt x="7087240" y="1068018"/>
                  <a:pt x="7088212" y="1068165"/>
                </a:cubicBezTo>
                <a:cubicBezTo>
                  <a:pt x="7089184" y="1068312"/>
                  <a:pt x="7089964" y="1068488"/>
                  <a:pt x="7090553" y="1068695"/>
                </a:cubicBezTo>
                <a:cubicBezTo>
                  <a:pt x="7091143" y="1068901"/>
                  <a:pt x="7091555" y="1069181"/>
                  <a:pt x="7091790" y="1069535"/>
                </a:cubicBezTo>
                <a:cubicBezTo>
                  <a:pt x="7092026" y="1069888"/>
                  <a:pt x="7092144" y="1070300"/>
                  <a:pt x="7092144" y="1070772"/>
                </a:cubicBezTo>
                <a:lnTo>
                  <a:pt x="7092144" y="1180523"/>
                </a:lnTo>
                <a:cubicBezTo>
                  <a:pt x="7092144" y="1180994"/>
                  <a:pt x="7092026" y="1181406"/>
                  <a:pt x="7091790" y="1181759"/>
                </a:cubicBezTo>
                <a:cubicBezTo>
                  <a:pt x="7091555" y="1182114"/>
                  <a:pt x="7091143" y="1182393"/>
                  <a:pt x="7090553" y="1182600"/>
                </a:cubicBezTo>
                <a:cubicBezTo>
                  <a:pt x="7089964" y="1182805"/>
                  <a:pt x="7089184" y="1182982"/>
                  <a:pt x="7088212" y="1183130"/>
                </a:cubicBezTo>
                <a:cubicBezTo>
                  <a:pt x="7087240" y="1183276"/>
                  <a:pt x="7086047" y="1183350"/>
                  <a:pt x="7084633" y="1183350"/>
                </a:cubicBezTo>
                <a:cubicBezTo>
                  <a:pt x="7083101" y="1183350"/>
                  <a:pt x="7081864" y="1183276"/>
                  <a:pt x="7080921" y="1183130"/>
                </a:cubicBezTo>
                <a:cubicBezTo>
                  <a:pt x="7079979" y="1182982"/>
                  <a:pt x="7079213" y="1182805"/>
                  <a:pt x="7078624" y="1182600"/>
                </a:cubicBezTo>
                <a:cubicBezTo>
                  <a:pt x="7078035" y="1182393"/>
                  <a:pt x="7077623" y="1182114"/>
                  <a:pt x="7077387" y="1181759"/>
                </a:cubicBezTo>
                <a:cubicBezTo>
                  <a:pt x="7077151" y="1181406"/>
                  <a:pt x="7077033" y="1180994"/>
                  <a:pt x="7077033" y="1180523"/>
                </a:cubicBezTo>
                <a:lnTo>
                  <a:pt x="7077033" y="1129800"/>
                </a:lnTo>
                <a:lnTo>
                  <a:pt x="7024985" y="1129800"/>
                </a:lnTo>
                <a:lnTo>
                  <a:pt x="7024985" y="1180523"/>
                </a:lnTo>
                <a:cubicBezTo>
                  <a:pt x="7024985" y="1180994"/>
                  <a:pt x="7024868" y="1181406"/>
                  <a:pt x="7024632" y="1181759"/>
                </a:cubicBezTo>
                <a:cubicBezTo>
                  <a:pt x="7024396" y="1182114"/>
                  <a:pt x="7023984" y="1182393"/>
                  <a:pt x="7023395" y="1182600"/>
                </a:cubicBezTo>
                <a:cubicBezTo>
                  <a:pt x="7022806" y="1182805"/>
                  <a:pt x="7022025" y="1182982"/>
                  <a:pt x="7021053" y="1183130"/>
                </a:cubicBezTo>
                <a:cubicBezTo>
                  <a:pt x="7020081" y="1183276"/>
                  <a:pt x="7018859" y="1183350"/>
                  <a:pt x="7017386" y="1183350"/>
                </a:cubicBezTo>
                <a:cubicBezTo>
                  <a:pt x="7015972" y="1183350"/>
                  <a:pt x="7014764" y="1183276"/>
                  <a:pt x="7013763" y="1183130"/>
                </a:cubicBezTo>
                <a:cubicBezTo>
                  <a:pt x="7012761" y="1182982"/>
                  <a:pt x="7011966" y="1182805"/>
                  <a:pt x="7011377" y="1182600"/>
                </a:cubicBezTo>
                <a:cubicBezTo>
                  <a:pt x="7010788" y="1182393"/>
                  <a:pt x="7010376" y="1182114"/>
                  <a:pt x="7010140" y="1181759"/>
                </a:cubicBezTo>
                <a:cubicBezTo>
                  <a:pt x="7009904" y="1181406"/>
                  <a:pt x="7009786" y="1180994"/>
                  <a:pt x="7009786" y="1180523"/>
                </a:cubicBezTo>
                <a:lnTo>
                  <a:pt x="7009786" y="1070772"/>
                </a:lnTo>
                <a:cubicBezTo>
                  <a:pt x="7009786" y="1070300"/>
                  <a:pt x="7009904" y="1069888"/>
                  <a:pt x="7010140" y="1069535"/>
                </a:cubicBezTo>
                <a:cubicBezTo>
                  <a:pt x="7010376" y="1069181"/>
                  <a:pt x="7010788" y="1068901"/>
                  <a:pt x="7011377" y="1068695"/>
                </a:cubicBezTo>
                <a:cubicBezTo>
                  <a:pt x="7011966" y="1068488"/>
                  <a:pt x="7012761" y="1068312"/>
                  <a:pt x="7013763" y="1068165"/>
                </a:cubicBezTo>
                <a:cubicBezTo>
                  <a:pt x="7014764" y="1068018"/>
                  <a:pt x="7015972" y="1067944"/>
                  <a:pt x="7017386" y="1067944"/>
                </a:cubicBezTo>
                <a:close/>
                <a:moveTo>
                  <a:pt x="6766801" y="1067944"/>
                </a:moveTo>
                <a:cubicBezTo>
                  <a:pt x="6768568" y="1067944"/>
                  <a:pt x="6769997" y="1068002"/>
                  <a:pt x="6771087" y="1068121"/>
                </a:cubicBezTo>
                <a:cubicBezTo>
                  <a:pt x="6772177" y="1068238"/>
                  <a:pt x="6773046" y="1068401"/>
                  <a:pt x="6773694" y="1068607"/>
                </a:cubicBezTo>
                <a:cubicBezTo>
                  <a:pt x="6774342" y="1068813"/>
                  <a:pt x="6774828" y="1069108"/>
                  <a:pt x="6775152" y="1069492"/>
                </a:cubicBezTo>
                <a:cubicBezTo>
                  <a:pt x="6775476" y="1069873"/>
                  <a:pt x="6775785" y="1070360"/>
                  <a:pt x="6776079" y="1070949"/>
                </a:cubicBezTo>
                <a:lnTo>
                  <a:pt x="6791897" y="1103821"/>
                </a:lnTo>
                <a:cubicBezTo>
                  <a:pt x="6793366" y="1106943"/>
                  <a:pt x="6794832" y="1110212"/>
                  <a:pt x="6796296" y="1113629"/>
                </a:cubicBezTo>
                <a:cubicBezTo>
                  <a:pt x="6797759" y="1117046"/>
                  <a:pt x="6799254" y="1120493"/>
                  <a:pt x="6800777" y="1123968"/>
                </a:cubicBezTo>
                <a:lnTo>
                  <a:pt x="6800952" y="1123968"/>
                </a:lnTo>
                <a:cubicBezTo>
                  <a:pt x="6802299" y="1120611"/>
                  <a:pt x="6803689" y="1117267"/>
                  <a:pt x="6805125" y="1113939"/>
                </a:cubicBezTo>
                <a:cubicBezTo>
                  <a:pt x="6806560" y="1110610"/>
                  <a:pt x="6808012" y="1107326"/>
                  <a:pt x="6809482" y="1104087"/>
                </a:cubicBezTo>
                <a:lnTo>
                  <a:pt x="6825388" y="1071037"/>
                </a:lnTo>
                <a:cubicBezTo>
                  <a:pt x="6825565" y="1070448"/>
                  <a:pt x="6825815" y="1069948"/>
                  <a:pt x="6826139" y="1069535"/>
                </a:cubicBezTo>
                <a:cubicBezTo>
                  <a:pt x="6826464" y="1069122"/>
                  <a:pt x="6826905" y="1068813"/>
                  <a:pt x="6827465" y="1068607"/>
                </a:cubicBezTo>
                <a:cubicBezTo>
                  <a:pt x="6828025" y="1068401"/>
                  <a:pt x="6828805" y="1068238"/>
                  <a:pt x="6829806" y="1068121"/>
                </a:cubicBezTo>
                <a:cubicBezTo>
                  <a:pt x="6830808" y="1068002"/>
                  <a:pt x="6832075" y="1067944"/>
                  <a:pt x="6833606" y="1067944"/>
                </a:cubicBezTo>
                <a:cubicBezTo>
                  <a:pt x="6835727" y="1067944"/>
                  <a:pt x="6837391" y="1068018"/>
                  <a:pt x="6838599" y="1068165"/>
                </a:cubicBezTo>
                <a:cubicBezTo>
                  <a:pt x="6839807" y="1068312"/>
                  <a:pt x="6840646" y="1068592"/>
                  <a:pt x="6841117" y="1069004"/>
                </a:cubicBezTo>
                <a:cubicBezTo>
                  <a:pt x="6841589" y="1069417"/>
                  <a:pt x="6841751" y="1070006"/>
                  <a:pt x="6841603" y="1070772"/>
                </a:cubicBezTo>
                <a:cubicBezTo>
                  <a:pt x="6841456" y="1071537"/>
                  <a:pt x="6841059" y="1072568"/>
                  <a:pt x="6840410" y="1073864"/>
                </a:cubicBezTo>
                <a:lnTo>
                  <a:pt x="6808068" y="1138372"/>
                </a:lnTo>
                <a:lnTo>
                  <a:pt x="6808068" y="1180523"/>
                </a:lnTo>
                <a:cubicBezTo>
                  <a:pt x="6808068" y="1180994"/>
                  <a:pt x="6807951" y="1181406"/>
                  <a:pt x="6807717" y="1181759"/>
                </a:cubicBezTo>
                <a:cubicBezTo>
                  <a:pt x="6807483" y="1182114"/>
                  <a:pt x="6807073" y="1182393"/>
                  <a:pt x="6806487" y="1182600"/>
                </a:cubicBezTo>
                <a:cubicBezTo>
                  <a:pt x="6805901" y="1182805"/>
                  <a:pt x="6805110" y="1182982"/>
                  <a:pt x="6804115" y="1183130"/>
                </a:cubicBezTo>
                <a:cubicBezTo>
                  <a:pt x="6803119" y="1183276"/>
                  <a:pt x="6801919" y="1183350"/>
                  <a:pt x="6800513" y="1183350"/>
                </a:cubicBezTo>
                <a:cubicBezTo>
                  <a:pt x="6799048" y="1183350"/>
                  <a:pt x="6797833" y="1183276"/>
                  <a:pt x="6796867" y="1183130"/>
                </a:cubicBezTo>
                <a:cubicBezTo>
                  <a:pt x="6795900" y="1182982"/>
                  <a:pt x="6795109" y="1182805"/>
                  <a:pt x="6794495" y="1182600"/>
                </a:cubicBezTo>
                <a:cubicBezTo>
                  <a:pt x="6793880" y="1182393"/>
                  <a:pt x="6793455" y="1182114"/>
                  <a:pt x="6793221" y="1181759"/>
                </a:cubicBezTo>
                <a:cubicBezTo>
                  <a:pt x="6792987" y="1181406"/>
                  <a:pt x="6792869" y="1180994"/>
                  <a:pt x="6792869" y="1180523"/>
                </a:cubicBezTo>
                <a:lnTo>
                  <a:pt x="6792869" y="1138372"/>
                </a:lnTo>
                <a:lnTo>
                  <a:pt x="6760527" y="1073864"/>
                </a:lnTo>
                <a:cubicBezTo>
                  <a:pt x="6759879" y="1072510"/>
                  <a:pt x="6759482" y="1071449"/>
                  <a:pt x="6759334" y="1070683"/>
                </a:cubicBezTo>
                <a:cubicBezTo>
                  <a:pt x="6759187" y="1069917"/>
                  <a:pt x="6759334" y="1069328"/>
                  <a:pt x="6759776" y="1068915"/>
                </a:cubicBezTo>
                <a:cubicBezTo>
                  <a:pt x="6760218" y="1068503"/>
                  <a:pt x="6761013" y="1068238"/>
                  <a:pt x="6762162" y="1068121"/>
                </a:cubicBezTo>
                <a:cubicBezTo>
                  <a:pt x="6763310" y="1068002"/>
                  <a:pt x="6764857" y="1067944"/>
                  <a:pt x="6766801" y="1067944"/>
                </a:cubicBezTo>
                <a:close/>
                <a:moveTo>
                  <a:pt x="6541136" y="1067944"/>
                </a:moveTo>
                <a:cubicBezTo>
                  <a:pt x="6542609" y="1067944"/>
                  <a:pt x="6543831" y="1068018"/>
                  <a:pt x="6544803" y="1068165"/>
                </a:cubicBezTo>
                <a:cubicBezTo>
                  <a:pt x="6545775" y="1068312"/>
                  <a:pt x="6546556" y="1068488"/>
                  <a:pt x="6547145" y="1068695"/>
                </a:cubicBezTo>
                <a:cubicBezTo>
                  <a:pt x="6547734" y="1068901"/>
                  <a:pt x="6548146" y="1069181"/>
                  <a:pt x="6548382" y="1069535"/>
                </a:cubicBezTo>
                <a:cubicBezTo>
                  <a:pt x="6548618" y="1069888"/>
                  <a:pt x="6548735" y="1070300"/>
                  <a:pt x="6548735" y="1070772"/>
                </a:cubicBezTo>
                <a:lnTo>
                  <a:pt x="6548735" y="1116545"/>
                </a:lnTo>
                <a:lnTo>
                  <a:pt x="6600783" y="1116545"/>
                </a:lnTo>
                <a:lnTo>
                  <a:pt x="6600783" y="1070772"/>
                </a:lnTo>
                <a:cubicBezTo>
                  <a:pt x="6600783" y="1070300"/>
                  <a:pt x="6600901" y="1069888"/>
                  <a:pt x="6601137" y="1069535"/>
                </a:cubicBezTo>
                <a:cubicBezTo>
                  <a:pt x="6601373" y="1069181"/>
                  <a:pt x="6601785" y="1068901"/>
                  <a:pt x="6602374" y="1068695"/>
                </a:cubicBezTo>
                <a:cubicBezTo>
                  <a:pt x="6602963" y="1068488"/>
                  <a:pt x="6603729" y="1068312"/>
                  <a:pt x="6604671" y="1068165"/>
                </a:cubicBezTo>
                <a:cubicBezTo>
                  <a:pt x="6605614" y="1068018"/>
                  <a:pt x="6606851" y="1067944"/>
                  <a:pt x="6608383" y="1067944"/>
                </a:cubicBezTo>
                <a:cubicBezTo>
                  <a:pt x="6609797" y="1067944"/>
                  <a:pt x="6610990" y="1068018"/>
                  <a:pt x="6611962" y="1068165"/>
                </a:cubicBezTo>
                <a:cubicBezTo>
                  <a:pt x="6612934" y="1068312"/>
                  <a:pt x="6613714" y="1068488"/>
                  <a:pt x="6614303" y="1068695"/>
                </a:cubicBezTo>
                <a:cubicBezTo>
                  <a:pt x="6614893" y="1068901"/>
                  <a:pt x="6615305" y="1069181"/>
                  <a:pt x="6615540" y="1069535"/>
                </a:cubicBezTo>
                <a:cubicBezTo>
                  <a:pt x="6615776" y="1069888"/>
                  <a:pt x="6615894" y="1070300"/>
                  <a:pt x="6615894" y="1070772"/>
                </a:cubicBezTo>
                <a:lnTo>
                  <a:pt x="6615894" y="1180523"/>
                </a:lnTo>
                <a:cubicBezTo>
                  <a:pt x="6615894" y="1180994"/>
                  <a:pt x="6615776" y="1181406"/>
                  <a:pt x="6615540" y="1181759"/>
                </a:cubicBezTo>
                <a:cubicBezTo>
                  <a:pt x="6615305" y="1182114"/>
                  <a:pt x="6614893" y="1182393"/>
                  <a:pt x="6614303" y="1182600"/>
                </a:cubicBezTo>
                <a:cubicBezTo>
                  <a:pt x="6613714" y="1182805"/>
                  <a:pt x="6612934" y="1182982"/>
                  <a:pt x="6611962" y="1183130"/>
                </a:cubicBezTo>
                <a:cubicBezTo>
                  <a:pt x="6610990" y="1183276"/>
                  <a:pt x="6609797" y="1183350"/>
                  <a:pt x="6608383" y="1183350"/>
                </a:cubicBezTo>
                <a:cubicBezTo>
                  <a:pt x="6606851" y="1183350"/>
                  <a:pt x="6605614" y="1183276"/>
                  <a:pt x="6604671" y="1183130"/>
                </a:cubicBezTo>
                <a:cubicBezTo>
                  <a:pt x="6603729" y="1182982"/>
                  <a:pt x="6602963" y="1182805"/>
                  <a:pt x="6602374" y="1182600"/>
                </a:cubicBezTo>
                <a:cubicBezTo>
                  <a:pt x="6601785" y="1182393"/>
                  <a:pt x="6601373" y="1182114"/>
                  <a:pt x="6601137" y="1181759"/>
                </a:cubicBezTo>
                <a:cubicBezTo>
                  <a:pt x="6600901" y="1181406"/>
                  <a:pt x="6600783" y="1180994"/>
                  <a:pt x="6600783" y="1180523"/>
                </a:cubicBezTo>
                <a:lnTo>
                  <a:pt x="6600783" y="1129800"/>
                </a:lnTo>
                <a:lnTo>
                  <a:pt x="6548735" y="1129800"/>
                </a:lnTo>
                <a:lnTo>
                  <a:pt x="6548735" y="1180523"/>
                </a:lnTo>
                <a:cubicBezTo>
                  <a:pt x="6548735" y="1180994"/>
                  <a:pt x="6548618" y="1181406"/>
                  <a:pt x="6548382" y="1181759"/>
                </a:cubicBezTo>
                <a:cubicBezTo>
                  <a:pt x="6548146" y="1182114"/>
                  <a:pt x="6547734" y="1182393"/>
                  <a:pt x="6547145" y="1182600"/>
                </a:cubicBezTo>
                <a:cubicBezTo>
                  <a:pt x="6546556" y="1182805"/>
                  <a:pt x="6545775" y="1182982"/>
                  <a:pt x="6544803" y="1183130"/>
                </a:cubicBezTo>
                <a:cubicBezTo>
                  <a:pt x="6543831" y="1183276"/>
                  <a:pt x="6542609" y="1183350"/>
                  <a:pt x="6541136" y="1183350"/>
                </a:cubicBezTo>
                <a:cubicBezTo>
                  <a:pt x="6539722" y="1183350"/>
                  <a:pt x="6538514" y="1183276"/>
                  <a:pt x="6537513" y="1183130"/>
                </a:cubicBezTo>
                <a:cubicBezTo>
                  <a:pt x="6536511" y="1182982"/>
                  <a:pt x="6535716" y="1182805"/>
                  <a:pt x="6535127" y="1182600"/>
                </a:cubicBezTo>
                <a:cubicBezTo>
                  <a:pt x="6534538" y="1182393"/>
                  <a:pt x="6534126" y="1182114"/>
                  <a:pt x="6533890" y="1181759"/>
                </a:cubicBezTo>
                <a:cubicBezTo>
                  <a:pt x="6533654" y="1181406"/>
                  <a:pt x="6533536" y="1180994"/>
                  <a:pt x="6533536" y="1180523"/>
                </a:cubicBezTo>
                <a:lnTo>
                  <a:pt x="6533536" y="1070772"/>
                </a:lnTo>
                <a:cubicBezTo>
                  <a:pt x="6533536" y="1070300"/>
                  <a:pt x="6533654" y="1069888"/>
                  <a:pt x="6533890" y="1069535"/>
                </a:cubicBezTo>
                <a:cubicBezTo>
                  <a:pt x="6534126" y="1069181"/>
                  <a:pt x="6534538" y="1068901"/>
                  <a:pt x="6535127" y="1068695"/>
                </a:cubicBezTo>
                <a:cubicBezTo>
                  <a:pt x="6535716" y="1068488"/>
                  <a:pt x="6536511" y="1068312"/>
                  <a:pt x="6537513" y="1068165"/>
                </a:cubicBezTo>
                <a:cubicBezTo>
                  <a:pt x="6538514" y="1068018"/>
                  <a:pt x="6539722" y="1067944"/>
                  <a:pt x="6541136" y="1067944"/>
                </a:cubicBezTo>
                <a:close/>
                <a:moveTo>
                  <a:pt x="6290551" y="1067944"/>
                </a:moveTo>
                <a:cubicBezTo>
                  <a:pt x="6292318" y="1067944"/>
                  <a:pt x="6293747" y="1068002"/>
                  <a:pt x="6294837" y="1068121"/>
                </a:cubicBezTo>
                <a:cubicBezTo>
                  <a:pt x="6295927" y="1068238"/>
                  <a:pt x="6296796" y="1068401"/>
                  <a:pt x="6297444" y="1068607"/>
                </a:cubicBezTo>
                <a:cubicBezTo>
                  <a:pt x="6298092" y="1068813"/>
                  <a:pt x="6298578" y="1069108"/>
                  <a:pt x="6298902" y="1069492"/>
                </a:cubicBezTo>
                <a:cubicBezTo>
                  <a:pt x="6299226" y="1069873"/>
                  <a:pt x="6299535" y="1070360"/>
                  <a:pt x="6299829" y="1070949"/>
                </a:cubicBezTo>
                <a:lnTo>
                  <a:pt x="6315647" y="1103821"/>
                </a:lnTo>
                <a:cubicBezTo>
                  <a:pt x="6317116" y="1106943"/>
                  <a:pt x="6318582" y="1110212"/>
                  <a:pt x="6320046" y="1113629"/>
                </a:cubicBezTo>
                <a:cubicBezTo>
                  <a:pt x="6321509" y="1117046"/>
                  <a:pt x="6323004" y="1120493"/>
                  <a:pt x="6324527" y="1123968"/>
                </a:cubicBezTo>
                <a:lnTo>
                  <a:pt x="6324702" y="1123968"/>
                </a:lnTo>
                <a:cubicBezTo>
                  <a:pt x="6326049" y="1120611"/>
                  <a:pt x="6327439" y="1117267"/>
                  <a:pt x="6328875" y="1113939"/>
                </a:cubicBezTo>
                <a:cubicBezTo>
                  <a:pt x="6330310" y="1110610"/>
                  <a:pt x="6331762" y="1107326"/>
                  <a:pt x="6333232" y="1104087"/>
                </a:cubicBezTo>
                <a:lnTo>
                  <a:pt x="6349138" y="1071037"/>
                </a:lnTo>
                <a:cubicBezTo>
                  <a:pt x="6349315" y="1070448"/>
                  <a:pt x="6349565" y="1069948"/>
                  <a:pt x="6349889" y="1069535"/>
                </a:cubicBezTo>
                <a:cubicBezTo>
                  <a:pt x="6350214" y="1069122"/>
                  <a:pt x="6350655" y="1068813"/>
                  <a:pt x="6351215" y="1068607"/>
                </a:cubicBezTo>
                <a:cubicBezTo>
                  <a:pt x="6351775" y="1068401"/>
                  <a:pt x="6352555" y="1068238"/>
                  <a:pt x="6353556" y="1068121"/>
                </a:cubicBezTo>
                <a:cubicBezTo>
                  <a:pt x="6354558" y="1068002"/>
                  <a:pt x="6355825" y="1067944"/>
                  <a:pt x="6357356" y="1067944"/>
                </a:cubicBezTo>
                <a:cubicBezTo>
                  <a:pt x="6359477" y="1067944"/>
                  <a:pt x="6361141" y="1068018"/>
                  <a:pt x="6362349" y="1068165"/>
                </a:cubicBezTo>
                <a:cubicBezTo>
                  <a:pt x="6363557" y="1068312"/>
                  <a:pt x="6364396" y="1068592"/>
                  <a:pt x="6364867" y="1069004"/>
                </a:cubicBezTo>
                <a:cubicBezTo>
                  <a:pt x="6365339" y="1069417"/>
                  <a:pt x="6365501" y="1070006"/>
                  <a:pt x="6365353" y="1070772"/>
                </a:cubicBezTo>
                <a:cubicBezTo>
                  <a:pt x="6365206" y="1071537"/>
                  <a:pt x="6364809" y="1072568"/>
                  <a:pt x="6364160" y="1073864"/>
                </a:cubicBezTo>
                <a:lnTo>
                  <a:pt x="6331818" y="1138372"/>
                </a:lnTo>
                <a:lnTo>
                  <a:pt x="6331818" y="1180523"/>
                </a:lnTo>
                <a:cubicBezTo>
                  <a:pt x="6331818" y="1180994"/>
                  <a:pt x="6331701" y="1181406"/>
                  <a:pt x="6331467" y="1181759"/>
                </a:cubicBezTo>
                <a:cubicBezTo>
                  <a:pt x="6331233" y="1182114"/>
                  <a:pt x="6330823" y="1182393"/>
                  <a:pt x="6330237" y="1182600"/>
                </a:cubicBezTo>
                <a:cubicBezTo>
                  <a:pt x="6329651" y="1182805"/>
                  <a:pt x="6328860" y="1182982"/>
                  <a:pt x="6327865" y="1183130"/>
                </a:cubicBezTo>
                <a:cubicBezTo>
                  <a:pt x="6326869" y="1183276"/>
                  <a:pt x="6325669" y="1183350"/>
                  <a:pt x="6324263" y="1183350"/>
                </a:cubicBezTo>
                <a:cubicBezTo>
                  <a:pt x="6322798" y="1183350"/>
                  <a:pt x="6321583" y="1183276"/>
                  <a:pt x="6320617" y="1183130"/>
                </a:cubicBezTo>
                <a:cubicBezTo>
                  <a:pt x="6319650" y="1182982"/>
                  <a:pt x="6318859" y="1182805"/>
                  <a:pt x="6318245" y="1182600"/>
                </a:cubicBezTo>
                <a:cubicBezTo>
                  <a:pt x="6317630" y="1182393"/>
                  <a:pt x="6317205" y="1182114"/>
                  <a:pt x="6316971" y="1181759"/>
                </a:cubicBezTo>
                <a:cubicBezTo>
                  <a:pt x="6316737" y="1181406"/>
                  <a:pt x="6316619" y="1180994"/>
                  <a:pt x="6316619" y="1180523"/>
                </a:cubicBezTo>
                <a:lnTo>
                  <a:pt x="6316619" y="1138372"/>
                </a:lnTo>
                <a:lnTo>
                  <a:pt x="6284277" y="1073864"/>
                </a:lnTo>
                <a:cubicBezTo>
                  <a:pt x="6283629" y="1072510"/>
                  <a:pt x="6283232" y="1071449"/>
                  <a:pt x="6283084" y="1070683"/>
                </a:cubicBezTo>
                <a:cubicBezTo>
                  <a:pt x="6282937" y="1069917"/>
                  <a:pt x="6283084" y="1069328"/>
                  <a:pt x="6283526" y="1068915"/>
                </a:cubicBezTo>
                <a:cubicBezTo>
                  <a:pt x="6283968" y="1068503"/>
                  <a:pt x="6284763" y="1068238"/>
                  <a:pt x="6285912" y="1068121"/>
                </a:cubicBezTo>
                <a:cubicBezTo>
                  <a:pt x="6287060" y="1068002"/>
                  <a:pt x="6288607" y="1067944"/>
                  <a:pt x="6290551" y="1067944"/>
                </a:cubicBezTo>
                <a:close/>
                <a:moveTo>
                  <a:pt x="6074411" y="1067944"/>
                </a:moveTo>
                <a:cubicBezTo>
                  <a:pt x="6075884" y="1067944"/>
                  <a:pt x="6077106" y="1068018"/>
                  <a:pt x="6078078" y="1068165"/>
                </a:cubicBezTo>
                <a:cubicBezTo>
                  <a:pt x="6079050" y="1068312"/>
                  <a:pt x="6079831" y="1068488"/>
                  <a:pt x="6080420" y="1068695"/>
                </a:cubicBezTo>
                <a:cubicBezTo>
                  <a:pt x="6081009" y="1068901"/>
                  <a:pt x="6081421" y="1069181"/>
                  <a:pt x="6081657" y="1069535"/>
                </a:cubicBezTo>
                <a:cubicBezTo>
                  <a:pt x="6081893" y="1069888"/>
                  <a:pt x="6082010" y="1070300"/>
                  <a:pt x="6082010" y="1070772"/>
                </a:cubicBezTo>
                <a:lnTo>
                  <a:pt x="6082010" y="1116545"/>
                </a:lnTo>
                <a:lnTo>
                  <a:pt x="6134058" y="1116545"/>
                </a:lnTo>
                <a:lnTo>
                  <a:pt x="6134058" y="1070772"/>
                </a:lnTo>
                <a:cubicBezTo>
                  <a:pt x="6134058" y="1070300"/>
                  <a:pt x="6134176" y="1069888"/>
                  <a:pt x="6134412" y="1069535"/>
                </a:cubicBezTo>
                <a:cubicBezTo>
                  <a:pt x="6134648" y="1069181"/>
                  <a:pt x="6135060" y="1068901"/>
                  <a:pt x="6135649" y="1068695"/>
                </a:cubicBezTo>
                <a:cubicBezTo>
                  <a:pt x="6136238" y="1068488"/>
                  <a:pt x="6137004" y="1068312"/>
                  <a:pt x="6137946" y="1068165"/>
                </a:cubicBezTo>
                <a:cubicBezTo>
                  <a:pt x="6138889" y="1068018"/>
                  <a:pt x="6140126" y="1067944"/>
                  <a:pt x="6141658" y="1067944"/>
                </a:cubicBezTo>
                <a:cubicBezTo>
                  <a:pt x="6143072" y="1067944"/>
                  <a:pt x="6144265" y="1068018"/>
                  <a:pt x="6145237" y="1068165"/>
                </a:cubicBezTo>
                <a:cubicBezTo>
                  <a:pt x="6146209" y="1068312"/>
                  <a:pt x="6146989" y="1068488"/>
                  <a:pt x="6147578" y="1068695"/>
                </a:cubicBezTo>
                <a:cubicBezTo>
                  <a:pt x="6148168" y="1068901"/>
                  <a:pt x="6148580" y="1069181"/>
                  <a:pt x="6148815" y="1069535"/>
                </a:cubicBezTo>
                <a:cubicBezTo>
                  <a:pt x="6149051" y="1069888"/>
                  <a:pt x="6149169" y="1070300"/>
                  <a:pt x="6149169" y="1070772"/>
                </a:cubicBezTo>
                <a:lnTo>
                  <a:pt x="6149169" y="1180523"/>
                </a:lnTo>
                <a:cubicBezTo>
                  <a:pt x="6149169" y="1180994"/>
                  <a:pt x="6149051" y="1181406"/>
                  <a:pt x="6148815" y="1181759"/>
                </a:cubicBezTo>
                <a:cubicBezTo>
                  <a:pt x="6148580" y="1182114"/>
                  <a:pt x="6148168" y="1182393"/>
                  <a:pt x="6147578" y="1182600"/>
                </a:cubicBezTo>
                <a:cubicBezTo>
                  <a:pt x="6146989" y="1182805"/>
                  <a:pt x="6146209" y="1182982"/>
                  <a:pt x="6145237" y="1183130"/>
                </a:cubicBezTo>
                <a:cubicBezTo>
                  <a:pt x="6144265" y="1183276"/>
                  <a:pt x="6143072" y="1183350"/>
                  <a:pt x="6141658" y="1183350"/>
                </a:cubicBezTo>
                <a:cubicBezTo>
                  <a:pt x="6140126" y="1183350"/>
                  <a:pt x="6138889" y="1183276"/>
                  <a:pt x="6137946" y="1183130"/>
                </a:cubicBezTo>
                <a:cubicBezTo>
                  <a:pt x="6137004" y="1182982"/>
                  <a:pt x="6136238" y="1182805"/>
                  <a:pt x="6135649" y="1182600"/>
                </a:cubicBezTo>
                <a:cubicBezTo>
                  <a:pt x="6135060" y="1182393"/>
                  <a:pt x="6134648" y="1182114"/>
                  <a:pt x="6134412" y="1181759"/>
                </a:cubicBezTo>
                <a:cubicBezTo>
                  <a:pt x="6134176" y="1181406"/>
                  <a:pt x="6134058" y="1180994"/>
                  <a:pt x="6134058" y="1180523"/>
                </a:cubicBezTo>
                <a:lnTo>
                  <a:pt x="6134058" y="1129800"/>
                </a:lnTo>
                <a:lnTo>
                  <a:pt x="6082010" y="1129800"/>
                </a:lnTo>
                <a:lnTo>
                  <a:pt x="6082010" y="1180523"/>
                </a:lnTo>
                <a:cubicBezTo>
                  <a:pt x="6082010" y="1180994"/>
                  <a:pt x="6081893" y="1181406"/>
                  <a:pt x="6081657" y="1181759"/>
                </a:cubicBezTo>
                <a:cubicBezTo>
                  <a:pt x="6081421" y="1182114"/>
                  <a:pt x="6081009" y="1182393"/>
                  <a:pt x="6080420" y="1182600"/>
                </a:cubicBezTo>
                <a:cubicBezTo>
                  <a:pt x="6079831" y="1182805"/>
                  <a:pt x="6079050" y="1182982"/>
                  <a:pt x="6078078" y="1183130"/>
                </a:cubicBezTo>
                <a:cubicBezTo>
                  <a:pt x="6077106" y="1183276"/>
                  <a:pt x="6075884" y="1183350"/>
                  <a:pt x="6074411" y="1183350"/>
                </a:cubicBezTo>
                <a:cubicBezTo>
                  <a:pt x="6072997" y="1183350"/>
                  <a:pt x="6071789" y="1183276"/>
                  <a:pt x="6070788" y="1183130"/>
                </a:cubicBezTo>
                <a:cubicBezTo>
                  <a:pt x="6069786" y="1182982"/>
                  <a:pt x="6068991" y="1182805"/>
                  <a:pt x="6068402" y="1182600"/>
                </a:cubicBezTo>
                <a:cubicBezTo>
                  <a:pt x="6067813" y="1182393"/>
                  <a:pt x="6067401" y="1182114"/>
                  <a:pt x="6067165" y="1181759"/>
                </a:cubicBezTo>
                <a:cubicBezTo>
                  <a:pt x="6066929" y="1181406"/>
                  <a:pt x="6066811" y="1180994"/>
                  <a:pt x="6066811" y="1180523"/>
                </a:cubicBezTo>
                <a:lnTo>
                  <a:pt x="6066811" y="1070772"/>
                </a:lnTo>
                <a:cubicBezTo>
                  <a:pt x="6066811" y="1070300"/>
                  <a:pt x="6066929" y="1069888"/>
                  <a:pt x="6067165" y="1069535"/>
                </a:cubicBezTo>
                <a:cubicBezTo>
                  <a:pt x="6067401" y="1069181"/>
                  <a:pt x="6067813" y="1068901"/>
                  <a:pt x="6068402" y="1068695"/>
                </a:cubicBezTo>
                <a:cubicBezTo>
                  <a:pt x="6068991" y="1068488"/>
                  <a:pt x="6069786" y="1068312"/>
                  <a:pt x="6070788" y="1068165"/>
                </a:cubicBezTo>
                <a:cubicBezTo>
                  <a:pt x="6071789" y="1068018"/>
                  <a:pt x="6072997" y="1067944"/>
                  <a:pt x="6074411" y="1067944"/>
                </a:cubicBezTo>
                <a:close/>
                <a:moveTo>
                  <a:pt x="5823826" y="1067944"/>
                </a:moveTo>
                <a:cubicBezTo>
                  <a:pt x="5825593" y="1067944"/>
                  <a:pt x="5827022" y="1068002"/>
                  <a:pt x="5828112" y="1068121"/>
                </a:cubicBezTo>
                <a:cubicBezTo>
                  <a:pt x="5829202" y="1068238"/>
                  <a:pt x="5830071" y="1068401"/>
                  <a:pt x="5830719" y="1068607"/>
                </a:cubicBezTo>
                <a:cubicBezTo>
                  <a:pt x="5831367" y="1068813"/>
                  <a:pt x="5831853" y="1069108"/>
                  <a:pt x="5832177" y="1069492"/>
                </a:cubicBezTo>
                <a:cubicBezTo>
                  <a:pt x="5832501" y="1069873"/>
                  <a:pt x="5832810" y="1070360"/>
                  <a:pt x="5833104" y="1070949"/>
                </a:cubicBezTo>
                <a:lnTo>
                  <a:pt x="5848922" y="1103821"/>
                </a:lnTo>
                <a:cubicBezTo>
                  <a:pt x="5850391" y="1106943"/>
                  <a:pt x="5851857" y="1110212"/>
                  <a:pt x="5853321" y="1113629"/>
                </a:cubicBezTo>
                <a:cubicBezTo>
                  <a:pt x="5854784" y="1117046"/>
                  <a:pt x="5856279" y="1120493"/>
                  <a:pt x="5857802" y="1123968"/>
                </a:cubicBezTo>
                <a:lnTo>
                  <a:pt x="5857977" y="1123968"/>
                </a:lnTo>
                <a:cubicBezTo>
                  <a:pt x="5859324" y="1120611"/>
                  <a:pt x="5860714" y="1117267"/>
                  <a:pt x="5862150" y="1113939"/>
                </a:cubicBezTo>
                <a:cubicBezTo>
                  <a:pt x="5863585" y="1110610"/>
                  <a:pt x="5865037" y="1107326"/>
                  <a:pt x="5866507" y="1104087"/>
                </a:cubicBezTo>
                <a:lnTo>
                  <a:pt x="5882413" y="1071037"/>
                </a:lnTo>
                <a:cubicBezTo>
                  <a:pt x="5882590" y="1070448"/>
                  <a:pt x="5882840" y="1069948"/>
                  <a:pt x="5883164" y="1069535"/>
                </a:cubicBezTo>
                <a:cubicBezTo>
                  <a:pt x="5883489" y="1069122"/>
                  <a:pt x="5883930" y="1068813"/>
                  <a:pt x="5884490" y="1068607"/>
                </a:cubicBezTo>
                <a:cubicBezTo>
                  <a:pt x="5885050" y="1068401"/>
                  <a:pt x="5885830" y="1068238"/>
                  <a:pt x="5886831" y="1068121"/>
                </a:cubicBezTo>
                <a:cubicBezTo>
                  <a:pt x="5887833" y="1068002"/>
                  <a:pt x="5889100" y="1067944"/>
                  <a:pt x="5890631" y="1067944"/>
                </a:cubicBezTo>
                <a:cubicBezTo>
                  <a:pt x="5892752" y="1067944"/>
                  <a:pt x="5894416" y="1068018"/>
                  <a:pt x="5895624" y="1068165"/>
                </a:cubicBezTo>
                <a:cubicBezTo>
                  <a:pt x="5896832" y="1068312"/>
                  <a:pt x="5897671" y="1068592"/>
                  <a:pt x="5898142" y="1069004"/>
                </a:cubicBezTo>
                <a:cubicBezTo>
                  <a:pt x="5898614" y="1069417"/>
                  <a:pt x="5898776" y="1070006"/>
                  <a:pt x="5898628" y="1070772"/>
                </a:cubicBezTo>
                <a:cubicBezTo>
                  <a:pt x="5898481" y="1071537"/>
                  <a:pt x="5898084" y="1072568"/>
                  <a:pt x="5897435" y="1073864"/>
                </a:cubicBezTo>
                <a:lnTo>
                  <a:pt x="5865093" y="1138372"/>
                </a:lnTo>
                <a:lnTo>
                  <a:pt x="5865093" y="1180523"/>
                </a:lnTo>
                <a:cubicBezTo>
                  <a:pt x="5865093" y="1180994"/>
                  <a:pt x="5864976" y="1181406"/>
                  <a:pt x="5864742" y="1181759"/>
                </a:cubicBezTo>
                <a:cubicBezTo>
                  <a:pt x="5864508" y="1182114"/>
                  <a:pt x="5864098" y="1182393"/>
                  <a:pt x="5863512" y="1182600"/>
                </a:cubicBezTo>
                <a:cubicBezTo>
                  <a:pt x="5862926" y="1182805"/>
                  <a:pt x="5862135" y="1182982"/>
                  <a:pt x="5861140" y="1183130"/>
                </a:cubicBezTo>
                <a:cubicBezTo>
                  <a:pt x="5860144" y="1183276"/>
                  <a:pt x="5858944" y="1183350"/>
                  <a:pt x="5857538" y="1183350"/>
                </a:cubicBezTo>
                <a:cubicBezTo>
                  <a:pt x="5856073" y="1183350"/>
                  <a:pt x="5854858" y="1183276"/>
                  <a:pt x="5853892" y="1183130"/>
                </a:cubicBezTo>
                <a:cubicBezTo>
                  <a:pt x="5852925" y="1182982"/>
                  <a:pt x="5852134" y="1182805"/>
                  <a:pt x="5851520" y="1182600"/>
                </a:cubicBezTo>
                <a:cubicBezTo>
                  <a:pt x="5850905" y="1182393"/>
                  <a:pt x="5850480" y="1182114"/>
                  <a:pt x="5850246" y="1181759"/>
                </a:cubicBezTo>
                <a:cubicBezTo>
                  <a:pt x="5850012" y="1181406"/>
                  <a:pt x="5849894" y="1180994"/>
                  <a:pt x="5849894" y="1180523"/>
                </a:cubicBezTo>
                <a:lnTo>
                  <a:pt x="5849894" y="1138372"/>
                </a:lnTo>
                <a:lnTo>
                  <a:pt x="5817552" y="1073864"/>
                </a:lnTo>
                <a:cubicBezTo>
                  <a:pt x="5816904" y="1072510"/>
                  <a:pt x="5816507" y="1071449"/>
                  <a:pt x="5816359" y="1070683"/>
                </a:cubicBezTo>
                <a:cubicBezTo>
                  <a:pt x="5816212" y="1069917"/>
                  <a:pt x="5816359" y="1069328"/>
                  <a:pt x="5816801" y="1068915"/>
                </a:cubicBezTo>
                <a:cubicBezTo>
                  <a:pt x="5817243" y="1068503"/>
                  <a:pt x="5818038" y="1068238"/>
                  <a:pt x="5819187" y="1068121"/>
                </a:cubicBezTo>
                <a:cubicBezTo>
                  <a:pt x="5820335" y="1068002"/>
                  <a:pt x="5821882" y="1067944"/>
                  <a:pt x="5823826" y="1067944"/>
                </a:cubicBezTo>
                <a:close/>
                <a:moveTo>
                  <a:pt x="5598161" y="1067944"/>
                </a:moveTo>
                <a:cubicBezTo>
                  <a:pt x="5599634" y="1067944"/>
                  <a:pt x="5600856" y="1068018"/>
                  <a:pt x="5601828" y="1068165"/>
                </a:cubicBezTo>
                <a:cubicBezTo>
                  <a:pt x="5602800" y="1068312"/>
                  <a:pt x="5603581" y="1068488"/>
                  <a:pt x="5604170" y="1068695"/>
                </a:cubicBezTo>
                <a:cubicBezTo>
                  <a:pt x="5604759" y="1068901"/>
                  <a:pt x="5605171" y="1069181"/>
                  <a:pt x="5605407" y="1069535"/>
                </a:cubicBezTo>
                <a:cubicBezTo>
                  <a:pt x="5605643" y="1069888"/>
                  <a:pt x="5605760" y="1070300"/>
                  <a:pt x="5605760" y="1070772"/>
                </a:cubicBezTo>
                <a:lnTo>
                  <a:pt x="5605760" y="1116545"/>
                </a:lnTo>
                <a:lnTo>
                  <a:pt x="5657808" y="1116545"/>
                </a:lnTo>
                <a:lnTo>
                  <a:pt x="5657808" y="1070772"/>
                </a:lnTo>
                <a:cubicBezTo>
                  <a:pt x="5657808" y="1070300"/>
                  <a:pt x="5657926" y="1069888"/>
                  <a:pt x="5658162" y="1069535"/>
                </a:cubicBezTo>
                <a:cubicBezTo>
                  <a:pt x="5658398" y="1069181"/>
                  <a:pt x="5658810" y="1068901"/>
                  <a:pt x="5659399" y="1068695"/>
                </a:cubicBezTo>
                <a:cubicBezTo>
                  <a:pt x="5659988" y="1068488"/>
                  <a:pt x="5660754" y="1068312"/>
                  <a:pt x="5661696" y="1068165"/>
                </a:cubicBezTo>
                <a:cubicBezTo>
                  <a:pt x="5662639" y="1068018"/>
                  <a:pt x="5663876" y="1067944"/>
                  <a:pt x="5665408" y="1067944"/>
                </a:cubicBezTo>
                <a:cubicBezTo>
                  <a:pt x="5666822" y="1067944"/>
                  <a:pt x="5668015" y="1068018"/>
                  <a:pt x="5668987" y="1068165"/>
                </a:cubicBezTo>
                <a:cubicBezTo>
                  <a:pt x="5669959" y="1068312"/>
                  <a:pt x="5670739" y="1068488"/>
                  <a:pt x="5671328" y="1068695"/>
                </a:cubicBezTo>
                <a:cubicBezTo>
                  <a:pt x="5671918" y="1068901"/>
                  <a:pt x="5672330" y="1069181"/>
                  <a:pt x="5672565" y="1069535"/>
                </a:cubicBezTo>
                <a:cubicBezTo>
                  <a:pt x="5672801" y="1069888"/>
                  <a:pt x="5672919" y="1070300"/>
                  <a:pt x="5672919" y="1070772"/>
                </a:cubicBezTo>
                <a:lnTo>
                  <a:pt x="5672919" y="1180523"/>
                </a:lnTo>
                <a:cubicBezTo>
                  <a:pt x="5672919" y="1180994"/>
                  <a:pt x="5672801" y="1181406"/>
                  <a:pt x="5672565" y="1181759"/>
                </a:cubicBezTo>
                <a:cubicBezTo>
                  <a:pt x="5672330" y="1182114"/>
                  <a:pt x="5671918" y="1182393"/>
                  <a:pt x="5671328" y="1182600"/>
                </a:cubicBezTo>
                <a:cubicBezTo>
                  <a:pt x="5670739" y="1182805"/>
                  <a:pt x="5669959" y="1182982"/>
                  <a:pt x="5668987" y="1183130"/>
                </a:cubicBezTo>
                <a:cubicBezTo>
                  <a:pt x="5668015" y="1183276"/>
                  <a:pt x="5666822" y="1183350"/>
                  <a:pt x="5665408" y="1183350"/>
                </a:cubicBezTo>
                <a:cubicBezTo>
                  <a:pt x="5663876" y="1183350"/>
                  <a:pt x="5662639" y="1183276"/>
                  <a:pt x="5661696" y="1183130"/>
                </a:cubicBezTo>
                <a:cubicBezTo>
                  <a:pt x="5660754" y="1182982"/>
                  <a:pt x="5659988" y="1182805"/>
                  <a:pt x="5659399" y="1182600"/>
                </a:cubicBezTo>
                <a:cubicBezTo>
                  <a:pt x="5658810" y="1182393"/>
                  <a:pt x="5658398" y="1182114"/>
                  <a:pt x="5658162" y="1181759"/>
                </a:cubicBezTo>
                <a:cubicBezTo>
                  <a:pt x="5657926" y="1181406"/>
                  <a:pt x="5657808" y="1180994"/>
                  <a:pt x="5657808" y="1180523"/>
                </a:cubicBezTo>
                <a:lnTo>
                  <a:pt x="5657808" y="1129800"/>
                </a:lnTo>
                <a:lnTo>
                  <a:pt x="5605760" y="1129800"/>
                </a:lnTo>
                <a:lnTo>
                  <a:pt x="5605760" y="1180523"/>
                </a:lnTo>
                <a:cubicBezTo>
                  <a:pt x="5605760" y="1180994"/>
                  <a:pt x="5605643" y="1181406"/>
                  <a:pt x="5605407" y="1181759"/>
                </a:cubicBezTo>
                <a:cubicBezTo>
                  <a:pt x="5605171" y="1182114"/>
                  <a:pt x="5604759" y="1182393"/>
                  <a:pt x="5604170" y="1182600"/>
                </a:cubicBezTo>
                <a:cubicBezTo>
                  <a:pt x="5603581" y="1182805"/>
                  <a:pt x="5602800" y="1182982"/>
                  <a:pt x="5601828" y="1183130"/>
                </a:cubicBezTo>
                <a:cubicBezTo>
                  <a:pt x="5600856" y="1183276"/>
                  <a:pt x="5599634" y="1183350"/>
                  <a:pt x="5598161" y="1183350"/>
                </a:cubicBezTo>
                <a:cubicBezTo>
                  <a:pt x="5596747" y="1183350"/>
                  <a:pt x="5595539" y="1183276"/>
                  <a:pt x="5594538" y="1183130"/>
                </a:cubicBezTo>
                <a:cubicBezTo>
                  <a:pt x="5593536" y="1182982"/>
                  <a:pt x="5592741" y="1182805"/>
                  <a:pt x="5592152" y="1182600"/>
                </a:cubicBezTo>
                <a:cubicBezTo>
                  <a:pt x="5591563" y="1182393"/>
                  <a:pt x="5591151" y="1182114"/>
                  <a:pt x="5590915" y="1181759"/>
                </a:cubicBezTo>
                <a:cubicBezTo>
                  <a:pt x="5590679" y="1181406"/>
                  <a:pt x="5590561" y="1180994"/>
                  <a:pt x="5590561" y="1180523"/>
                </a:cubicBezTo>
                <a:lnTo>
                  <a:pt x="5590561" y="1070772"/>
                </a:lnTo>
                <a:cubicBezTo>
                  <a:pt x="5590561" y="1070300"/>
                  <a:pt x="5590679" y="1069888"/>
                  <a:pt x="5590915" y="1069535"/>
                </a:cubicBezTo>
                <a:cubicBezTo>
                  <a:pt x="5591151" y="1069181"/>
                  <a:pt x="5591563" y="1068901"/>
                  <a:pt x="5592152" y="1068695"/>
                </a:cubicBezTo>
                <a:cubicBezTo>
                  <a:pt x="5592741" y="1068488"/>
                  <a:pt x="5593536" y="1068312"/>
                  <a:pt x="5594538" y="1068165"/>
                </a:cubicBezTo>
                <a:cubicBezTo>
                  <a:pt x="5595539" y="1068018"/>
                  <a:pt x="5596747" y="1067944"/>
                  <a:pt x="5598161" y="1067944"/>
                </a:cubicBezTo>
                <a:close/>
                <a:moveTo>
                  <a:pt x="5347576" y="1067944"/>
                </a:moveTo>
                <a:cubicBezTo>
                  <a:pt x="5349343" y="1067944"/>
                  <a:pt x="5350772" y="1068002"/>
                  <a:pt x="5351862" y="1068121"/>
                </a:cubicBezTo>
                <a:cubicBezTo>
                  <a:pt x="5352952" y="1068238"/>
                  <a:pt x="5353821" y="1068401"/>
                  <a:pt x="5354469" y="1068607"/>
                </a:cubicBezTo>
                <a:cubicBezTo>
                  <a:pt x="5355117" y="1068813"/>
                  <a:pt x="5355603" y="1069108"/>
                  <a:pt x="5355927" y="1069492"/>
                </a:cubicBezTo>
                <a:cubicBezTo>
                  <a:pt x="5356251" y="1069873"/>
                  <a:pt x="5356560" y="1070360"/>
                  <a:pt x="5356854" y="1070949"/>
                </a:cubicBezTo>
                <a:lnTo>
                  <a:pt x="5372672" y="1103821"/>
                </a:lnTo>
                <a:cubicBezTo>
                  <a:pt x="5374141" y="1106943"/>
                  <a:pt x="5375607" y="1110212"/>
                  <a:pt x="5377071" y="1113629"/>
                </a:cubicBezTo>
                <a:cubicBezTo>
                  <a:pt x="5378534" y="1117046"/>
                  <a:pt x="5380029" y="1120493"/>
                  <a:pt x="5381552" y="1123968"/>
                </a:cubicBezTo>
                <a:lnTo>
                  <a:pt x="5381727" y="1123968"/>
                </a:lnTo>
                <a:cubicBezTo>
                  <a:pt x="5383074" y="1120611"/>
                  <a:pt x="5384464" y="1117267"/>
                  <a:pt x="5385900" y="1113939"/>
                </a:cubicBezTo>
                <a:cubicBezTo>
                  <a:pt x="5387335" y="1110610"/>
                  <a:pt x="5388787" y="1107326"/>
                  <a:pt x="5390257" y="1104087"/>
                </a:cubicBezTo>
                <a:lnTo>
                  <a:pt x="5406163" y="1071037"/>
                </a:lnTo>
                <a:cubicBezTo>
                  <a:pt x="5406340" y="1070448"/>
                  <a:pt x="5406590" y="1069948"/>
                  <a:pt x="5406914" y="1069535"/>
                </a:cubicBezTo>
                <a:cubicBezTo>
                  <a:pt x="5407239" y="1069122"/>
                  <a:pt x="5407680" y="1068813"/>
                  <a:pt x="5408240" y="1068607"/>
                </a:cubicBezTo>
                <a:cubicBezTo>
                  <a:pt x="5408800" y="1068401"/>
                  <a:pt x="5409580" y="1068238"/>
                  <a:pt x="5410581" y="1068121"/>
                </a:cubicBezTo>
                <a:cubicBezTo>
                  <a:pt x="5411583" y="1068002"/>
                  <a:pt x="5412850" y="1067944"/>
                  <a:pt x="5414381" y="1067944"/>
                </a:cubicBezTo>
                <a:cubicBezTo>
                  <a:pt x="5416502" y="1067944"/>
                  <a:pt x="5418166" y="1068018"/>
                  <a:pt x="5419374" y="1068165"/>
                </a:cubicBezTo>
                <a:cubicBezTo>
                  <a:pt x="5420582" y="1068312"/>
                  <a:pt x="5421421" y="1068592"/>
                  <a:pt x="5421892" y="1069004"/>
                </a:cubicBezTo>
                <a:cubicBezTo>
                  <a:pt x="5422364" y="1069417"/>
                  <a:pt x="5422526" y="1070006"/>
                  <a:pt x="5422378" y="1070772"/>
                </a:cubicBezTo>
                <a:cubicBezTo>
                  <a:pt x="5422231" y="1071537"/>
                  <a:pt x="5421834" y="1072568"/>
                  <a:pt x="5421185" y="1073864"/>
                </a:cubicBezTo>
                <a:lnTo>
                  <a:pt x="5388843" y="1138372"/>
                </a:lnTo>
                <a:lnTo>
                  <a:pt x="5388843" y="1180523"/>
                </a:lnTo>
                <a:cubicBezTo>
                  <a:pt x="5388843" y="1180994"/>
                  <a:pt x="5388726" y="1181406"/>
                  <a:pt x="5388492" y="1181759"/>
                </a:cubicBezTo>
                <a:cubicBezTo>
                  <a:pt x="5388258" y="1182114"/>
                  <a:pt x="5387848" y="1182393"/>
                  <a:pt x="5387262" y="1182600"/>
                </a:cubicBezTo>
                <a:cubicBezTo>
                  <a:pt x="5386676" y="1182805"/>
                  <a:pt x="5385885" y="1182982"/>
                  <a:pt x="5384890" y="1183130"/>
                </a:cubicBezTo>
                <a:cubicBezTo>
                  <a:pt x="5383894" y="1183276"/>
                  <a:pt x="5382694" y="1183350"/>
                  <a:pt x="5381288" y="1183350"/>
                </a:cubicBezTo>
                <a:cubicBezTo>
                  <a:pt x="5379823" y="1183350"/>
                  <a:pt x="5378608" y="1183276"/>
                  <a:pt x="5377642" y="1183130"/>
                </a:cubicBezTo>
                <a:cubicBezTo>
                  <a:pt x="5376675" y="1182982"/>
                  <a:pt x="5375884" y="1182805"/>
                  <a:pt x="5375270" y="1182600"/>
                </a:cubicBezTo>
                <a:cubicBezTo>
                  <a:pt x="5374655" y="1182393"/>
                  <a:pt x="5374230" y="1182114"/>
                  <a:pt x="5373996" y="1181759"/>
                </a:cubicBezTo>
                <a:cubicBezTo>
                  <a:pt x="5373762" y="1181406"/>
                  <a:pt x="5373644" y="1180994"/>
                  <a:pt x="5373644" y="1180523"/>
                </a:cubicBezTo>
                <a:lnTo>
                  <a:pt x="5373644" y="1138372"/>
                </a:lnTo>
                <a:lnTo>
                  <a:pt x="5341302" y="1073864"/>
                </a:lnTo>
                <a:cubicBezTo>
                  <a:pt x="5340654" y="1072510"/>
                  <a:pt x="5340257" y="1071449"/>
                  <a:pt x="5340109" y="1070683"/>
                </a:cubicBezTo>
                <a:cubicBezTo>
                  <a:pt x="5339962" y="1069917"/>
                  <a:pt x="5340109" y="1069328"/>
                  <a:pt x="5340551" y="1068915"/>
                </a:cubicBezTo>
                <a:cubicBezTo>
                  <a:pt x="5340993" y="1068503"/>
                  <a:pt x="5341788" y="1068238"/>
                  <a:pt x="5342937" y="1068121"/>
                </a:cubicBezTo>
                <a:cubicBezTo>
                  <a:pt x="5344085" y="1068002"/>
                  <a:pt x="5345632" y="1067944"/>
                  <a:pt x="5347576" y="1067944"/>
                </a:cubicBezTo>
                <a:close/>
                <a:moveTo>
                  <a:pt x="5131436" y="1067944"/>
                </a:moveTo>
                <a:cubicBezTo>
                  <a:pt x="5132909" y="1067944"/>
                  <a:pt x="5134131" y="1068018"/>
                  <a:pt x="5135103" y="1068165"/>
                </a:cubicBezTo>
                <a:cubicBezTo>
                  <a:pt x="5136075" y="1068312"/>
                  <a:pt x="5136856" y="1068488"/>
                  <a:pt x="5137445" y="1068695"/>
                </a:cubicBezTo>
                <a:cubicBezTo>
                  <a:pt x="5138034" y="1068901"/>
                  <a:pt x="5138446" y="1069181"/>
                  <a:pt x="5138682" y="1069535"/>
                </a:cubicBezTo>
                <a:cubicBezTo>
                  <a:pt x="5138918" y="1069888"/>
                  <a:pt x="5139035" y="1070300"/>
                  <a:pt x="5139035" y="1070772"/>
                </a:cubicBezTo>
                <a:lnTo>
                  <a:pt x="5139035" y="1116545"/>
                </a:lnTo>
                <a:lnTo>
                  <a:pt x="5191083" y="1116545"/>
                </a:lnTo>
                <a:lnTo>
                  <a:pt x="5191083" y="1070772"/>
                </a:lnTo>
                <a:cubicBezTo>
                  <a:pt x="5191083" y="1070300"/>
                  <a:pt x="5191201" y="1069888"/>
                  <a:pt x="5191437" y="1069535"/>
                </a:cubicBezTo>
                <a:cubicBezTo>
                  <a:pt x="5191673" y="1069181"/>
                  <a:pt x="5192085" y="1068901"/>
                  <a:pt x="5192674" y="1068695"/>
                </a:cubicBezTo>
                <a:cubicBezTo>
                  <a:pt x="5193263" y="1068488"/>
                  <a:pt x="5194029" y="1068312"/>
                  <a:pt x="5194971" y="1068165"/>
                </a:cubicBezTo>
                <a:cubicBezTo>
                  <a:pt x="5195914" y="1068018"/>
                  <a:pt x="5197151" y="1067944"/>
                  <a:pt x="5198683" y="1067944"/>
                </a:cubicBezTo>
                <a:cubicBezTo>
                  <a:pt x="5200097" y="1067944"/>
                  <a:pt x="5201290" y="1068018"/>
                  <a:pt x="5202262" y="1068165"/>
                </a:cubicBezTo>
                <a:cubicBezTo>
                  <a:pt x="5203234" y="1068312"/>
                  <a:pt x="5204014" y="1068488"/>
                  <a:pt x="5204603" y="1068695"/>
                </a:cubicBezTo>
                <a:cubicBezTo>
                  <a:pt x="5205193" y="1068901"/>
                  <a:pt x="5205605" y="1069181"/>
                  <a:pt x="5205840" y="1069535"/>
                </a:cubicBezTo>
                <a:cubicBezTo>
                  <a:pt x="5206076" y="1069888"/>
                  <a:pt x="5206194" y="1070300"/>
                  <a:pt x="5206194" y="1070772"/>
                </a:cubicBezTo>
                <a:lnTo>
                  <a:pt x="5206194" y="1180523"/>
                </a:lnTo>
                <a:cubicBezTo>
                  <a:pt x="5206194" y="1180994"/>
                  <a:pt x="5206076" y="1181406"/>
                  <a:pt x="5205840" y="1181759"/>
                </a:cubicBezTo>
                <a:cubicBezTo>
                  <a:pt x="5205605" y="1182114"/>
                  <a:pt x="5205193" y="1182393"/>
                  <a:pt x="5204603" y="1182600"/>
                </a:cubicBezTo>
                <a:cubicBezTo>
                  <a:pt x="5204014" y="1182805"/>
                  <a:pt x="5203234" y="1182982"/>
                  <a:pt x="5202262" y="1183130"/>
                </a:cubicBezTo>
                <a:cubicBezTo>
                  <a:pt x="5201290" y="1183276"/>
                  <a:pt x="5200097" y="1183350"/>
                  <a:pt x="5198683" y="1183350"/>
                </a:cubicBezTo>
                <a:cubicBezTo>
                  <a:pt x="5197151" y="1183350"/>
                  <a:pt x="5195914" y="1183276"/>
                  <a:pt x="5194971" y="1183130"/>
                </a:cubicBezTo>
                <a:cubicBezTo>
                  <a:pt x="5194029" y="1182982"/>
                  <a:pt x="5193263" y="1182805"/>
                  <a:pt x="5192674" y="1182600"/>
                </a:cubicBezTo>
                <a:cubicBezTo>
                  <a:pt x="5192085" y="1182393"/>
                  <a:pt x="5191673" y="1182114"/>
                  <a:pt x="5191437" y="1181759"/>
                </a:cubicBezTo>
                <a:cubicBezTo>
                  <a:pt x="5191201" y="1181406"/>
                  <a:pt x="5191083" y="1180994"/>
                  <a:pt x="5191083" y="1180523"/>
                </a:cubicBezTo>
                <a:lnTo>
                  <a:pt x="5191083" y="1129800"/>
                </a:lnTo>
                <a:lnTo>
                  <a:pt x="5139035" y="1129800"/>
                </a:lnTo>
                <a:lnTo>
                  <a:pt x="5139035" y="1180523"/>
                </a:lnTo>
                <a:cubicBezTo>
                  <a:pt x="5139035" y="1180994"/>
                  <a:pt x="5138918" y="1181406"/>
                  <a:pt x="5138682" y="1181759"/>
                </a:cubicBezTo>
                <a:cubicBezTo>
                  <a:pt x="5138446" y="1182114"/>
                  <a:pt x="5138034" y="1182393"/>
                  <a:pt x="5137445" y="1182600"/>
                </a:cubicBezTo>
                <a:cubicBezTo>
                  <a:pt x="5136856" y="1182805"/>
                  <a:pt x="5136075" y="1182982"/>
                  <a:pt x="5135103" y="1183130"/>
                </a:cubicBezTo>
                <a:cubicBezTo>
                  <a:pt x="5134131" y="1183276"/>
                  <a:pt x="5132909" y="1183350"/>
                  <a:pt x="5131436" y="1183350"/>
                </a:cubicBezTo>
                <a:cubicBezTo>
                  <a:pt x="5130022" y="1183350"/>
                  <a:pt x="5128814" y="1183276"/>
                  <a:pt x="5127813" y="1183130"/>
                </a:cubicBezTo>
                <a:cubicBezTo>
                  <a:pt x="5126811" y="1182982"/>
                  <a:pt x="5126016" y="1182805"/>
                  <a:pt x="5125427" y="1182600"/>
                </a:cubicBezTo>
                <a:cubicBezTo>
                  <a:pt x="5124838" y="1182393"/>
                  <a:pt x="5124426" y="1182114"/>
                  <a:pt x="5124190" y="1181759"/>
                </a:cubicBezTo>
                <a:cubicBezTo>
                  <a:pt x="5123954" y="1181406"/>
                  <a:pt x="5123836" y="1180994"/>
                  <a:pt x="5123836" y="1180523"/>
                </a:cubicBezTo>
                <a:lnTo>
                  <a:pt x="5123836" y="1070772"/>
                </a:lnTo>
                <a:cubicBezTo>
                  <a:pt x="5123836" y="1070300"/>
                  <a:pt x="5123954" y="1069888"/>
                  <a:pt x="5124190" y="1069535"/>
                </a:cubicBezTo>
                <a:cubicBezTo>
                  <a:pt x="5124426" y="1069181"/>
                  <a:pt x="5124838" y="1068901"/>
                  <a:pt x="5125427" y="1068695"/>
                </a:cubicBezTo>
                <a:cubicBezTo>
                  <a:pt x="5126016" y="1068488"/>
                  <a:pt x="5126811" y="1068312"/>
                  <a:pt x="5127813" y="1068165"/>
                </a:cubicBezTo>
                <a:cubicBezTo>
                  <a:pt x="5128814" y="1068018"/>
                  <a:pt x="5130022" y="1067944"/>
                  <a:pt x="5131436" y="1067944"/>
                </a:cubicBezTo>
                <a:close/>
                <a:moveTo>
                  <a:pt x="4880851" y="1067944"/>
                </a:moveTo>
                <a:cubicBezTo>
                  <a:pt x="4882618" y="1067944"/>
                  <a:pt x="4884047" y="1068002"/>
                  <a:pt x="4885137" y="1068121"/>
                </a:cubicBezTo>
                <a:cubicBezTo>
                  <a:pt x="4886227" y="1068238"/>
                  <a:pt x="4887096" y="1068401"/>
                  <a:pt x="4887744" y="1068607"/>
                </a:cubicBezTo>
                <a:cubicBezTo>
                  <a:pt x="4888392" y="1068813"/>
                  <a:pt x="4888878" y="1069108"/>
                  <a:pt x="4889202" y="1069492"/>
                </a:cubicBezTo>
                <a:cubicBezTo>
                  <a:pt x="4889526" y="1069873"/>
                  <a:pt x="4889835" y="1070360"/>
                  <a:pt x="4890129" y="1070949"/>
                </a:cubicBezTo>
                <a:lnTo>
                  <a:pt x="4905947" y="1103821"/>
                </a:lnTo>
                <a:cubicBezTo>
                  <a:pt x="4907416" y="1106943"/>
                  <a:pt x="4908882" y="1110212"/>
                  <a:pt x="4910346" y="1113629"/>
                </a:cubicBezTo>
                <a:cubicBezTo>
                  <a:pt x="4911809" y="1117046"/>
                  <a:pt x="4913304" y="1120493"/>
                  <a:pt x="4914827" y="1123968"/>
                </a:cubicBezTo>
                <a:lnTo>
                  <a:pt x="4915002" y="1123968"/>
                </a:lnTo>
                <a:cubicBezTo>
                  <a:pt x="4916349" y="1120611"/>
                  <a:pt x="4917739" y="1117267"/>
                  <a:pt x="4919175" y="1113939"/>
                </a:cubicBezTo>
                <a:cubicBezTo>
                  <a:pt x="4920610" y="1110610"/>
                  <a:pt x="4922062" y="1107326"/>
                  <a:pt x="4923532" y="1104087"/>
                </a:cubicBezTo>
                <a:lnTo>
                  <a:pt x="4939438" y="1071037"/>
                </a:lnTo>
                <a:cubicBezTo>
                  <a:pt x="4939615" y="1070448"/>
                  <a:pt x="4939865" y="1069948"/>
                  <a:pt x="4940189" y="1069535"/>
                </a:cubicBezTo>
                <a:cubicBezTo>
                  <a:pt x="4940514" y="1069122"/>
                  <a:pt x="4940955" y="1068813"/>
                  <a:pt x="4941515" y="1068607"/>
                </a:cubicBezTo>
                <a:cubicBezTo>
                  <a:pt x="4942075" y="1068401"/>
                  <a:pt x="4942855" y="1068238"/>
                  <a:pt x="4943856" y="1068121"/>
                </a:cubicBezTo>
                <a:cubicBezTo>
                  <a:pt x="4944858" y="1068002"/>
                  <a:pt x="4946125" y="1067944"/>
                  <a:pt x="4947656" y="1067944"/>
                </a:cubicBezTo>
                <a:cubicBezTo>
                  <a:pt x="4949777" y="1067944"/>
                  <a:pt x="4951441" y="1068018"/>
                  <a:pt x="4952649" y="1068165"/>
                </a:cubicBezTo>
                <a:cubicBezTo>
                  <a:pt x="4953857" y="1068312"/>
                  <a:pt x="4954696" y="1068592"/>
                  <a:pt x="4955167" y="1069004"/>
                </a:cubicBezTo>
                <a:cubicBezTo>
                  <a:pt x="4955639" y="1069417"/>
                  <a:pt x="4955801" y="1070006"/>
                  <a:pt x="4955653" y="1070772"/>
                </a:cubicBezTo>
                <a:cubicBezTo>
                  <a:pt x="4955506" y="1071537"/>
                  <a:pt x="4955109" y="1072568"/>
                  <a:pt x="4954460" y="1073864"/>
                </a:cubicBezTo>
                <a:lnTo>
                  <a:pt x="4922118" y="1138372"/>
                </a:lnTo>
                <a:lnTo>
                  <a:pt x="4922118" y="1180523"/>
                </a:lnTo>
                <a:cubicBezTo>
                  <a:pt x="4922118" y="1180994"/>
                  <a:pt x="4922001" y="1181406"/>
                  <a:pt x="4921767" y="1181759"/>
                </a:cubicBezTo>
                <a:cubicBezTo>
                  <a:pt x="4921533" y="1182114"/>
                  <a:pt x="4921123" y="1182393"/>
                  <a:pt x="4920537" y="1182600"/>
                </a:cubicBezTo>
                <a:cubicBezTo>
                  <a:pt x="4919951" y="1182805"/>
                  <a:pt x="4919160" y="1182982"/>
                  <a:pt x="4918165" y="1183130"/>
                </a:cubicBezTo>
                <a:cubicBezTo>
                  <a:pt x="4917169" y="1183276"/>
                  <a:pt x="4915969" y="1183350"/>
                  <a:pt x="4914563" y="1183350"/>
                </a:cubicBezTo>
                <a:cubicBezTo>
                  <a:pt x="4913098" y="1183350"/>
                  <a:pt x="4911883" y="1183276"/>
                  <a:pt x="4910917" y="1183130"/>
                </a:cubicBezTo>
                <a:cubicBezTo>
                  <a:pt x="4909950" y="1182982"/>
                  <a:pt x="4909159" y="1182805"/>
                  <a:pt x="4908545" y="1182600"/>
                </a:cubicBezTo>
                <a:cubicBezTo>
                  <a:pt x="4907930" y="1182393"/>
                  <a:pt x="4907505" y="1182114"/>
                  <a:pt x="4907271" y="1181759"/>
                </a:cubicBezTo>
                <a:cubicBezTo>
                  <a:pt x="4907037" y="1181406"/>
                  <a:pt x="4906919" y="1180994"/>
                  <a:pt x="4906919" y="1180523"/>
                </a:cubicBezTo>
                <a:lnTo>
                  <a:pt x="4906919" y="1138372"/>
                </a:lnTo>
                <a:lnTo>
                  <a:pt x="4874577" y="1073864"/>
                </a:lnTo>
                <a:cubicBezTo>
                  <a:pt x="4873929" y="1072510"/>
                  <a:pt x="4873532" y="1071449"/>
                  <a:pt x="4873384" y="1070683"/>
                </a:cubicBezTo>
                <a:cubicBezTo>
                  <a:pt x="4873237" y="1069917"/>
                  <a:pt x="4873384" y="1069328"/>
                  <a:pt x="4873826" y="1068915"/>
                </a:cubicBezTo>
                <a:cubicBezTo>
                  <a:pt x="4874268" y="1068503"/>
                  <a:pt x="4875063" y="1068238"/>
                  <a:pt x="4876212" y="1068121"/>
                </a:cubicBezTo>
                <a:cubicBezTo>
                  <a:pt x="4877360" y="1068002"/>
                  <a:pt x="4878907" y="1067944"/>
                  <a:pt x="4880851" y="1067944"/>
                </a:cubicBezTo>
                <a:close/>
                <a:moveTo>
                  <a:pt x="4655186" y="1067944"/>
                </a:moveTo>
                <a:cubicBezTo>
                  <a:pt x="4656659" y="1067944"/>
                  <a:pt x="4657881" y="1068018"/>
                  <a:pt x="4658853" y="1068165"/>
                </a:cubicBezTo>
                <a:cubicBezTo>
                  <a:pt x="4659825" y="1068312"/>
                  <a:pt x="4660606" y="1068488"/>
                  <a:pt x="4661195" y="1068695"/>
                </a:cubicBezTo>
                <a:cubicBezTo>
                  <a:pt x="4661784" y="1068901"/>
                  <a:pt x="4662196" y="1069181"/>
                  <a:pt x="4662432" y="1069535"/>
                </a:cubicBezTo>
                <a:cubicBezTo>
                  <a:pt x="4662668" y="1069888"/>
                  <a:pt x="4662785" y="1070300"/>
                  <a:pt x="4662785" y="1070772"/>
                </a:cubicBezTo>
                <a:lnTo>
                  <a:pt x="4662785" y="1116545"/>
                </a:lnTo>
                <a:lnTo>
                  <a:pt x="4714833" y="1116545"/>
                </a:lnTo>
                <a:lnTo>
                  <a:pt x="4714833" y="1070772"/>
                </a:lnTo>
                <a:cubicBezTo>
                  <a:pt x="4714833" y="1070300"/>
                  <a:pt x="4714951" y="1069888"/>
                  <a:pt x="4715187" y="1069535"/>
                </a:cubicBezTo>
                <a:cubicBezTo>
                  <a:pt x="4715423" y="1069181"/>
                  <a:pt x="4715835" y="1068901"/>
                  <a:pt x="4716424" y="1068695"/>
                </a:cubicBezTo>
                <a:cubicBezTo>
                  <a:pt x="4717013" y="1068488"/>
                  <a:pt x="4717779" y="1068312"/>
                  <a:pt x="4718721" y="1068165"/>
                </a:cubicBezTo>
                <a:cubicBezTo>
                  <a:pt x="4719664" y="1068018"/>
                  <a:pt x="4720901" y="1067944"/>
                  <a:pt x="4722433" y="1067944"/>
                </a:cubicBezTo>
                <a:cubicBezTo>
                  <a:pt x="4723847" y="1067944"/>
                  <a:pt x="4725040" y="1068018"/>
                  <a:pt x="4726012" y="1068165"/>
                </a:cubicBezTo>
                <a:cubicBezTo>
                  <a:pt x="4726984" y="1068312"/>
                  <a:pt x="4727764" y="1068488"/>
                  <a:pt x="4728353" y="1068695"/>
                </a:cubicBezTo>
                <a:cubicBezTo>
                  <a:pt x="4728943" y="1068901"/>
                  <a:pt x="4729355" y="1069181"/>
                  <a:pt x="4729590" y="1069535"/>
                </a:cubicBezTo>
                <a:cubicBezTo>
                  <a:pt x="4729826" y="1069888"/>
                  <a:pt x="4729944" y="1070300"/>
                  <a:pt x="4729944" y="1070772"/>
                </a:cubicBezTo>
                <a:lnTo>
                  <a:pt x="4729944" y="1180523"/>
                </a:lnTo>
                <a:cubicBezTo>
                  <a:pt x="4729944" y="1180994"/>
                  <a:pt x="4729826" y="1181406"/>
                  <a:pt x="4729590" y="1181759"/>
                </a:cubicBezTo>
                <a:cubicBezTo>
                  <a:pt x="4729355" y="1182114"/>
                  <a:pt x="4728943" y="1182393"/>
                  <a:pt x="4728353" y="1182600"/>
                </a:cubicBezTo>
                <a:cubicBezTo>
                  <a:pt x="4727764" y="1182805"/>
                  <a:pt x="4726984" y="1182982"/>
                  <a:pt x="4726012" y="1183130"/>
                </a:cubicBezTo>
                <a:cubicBezTo>
                  <a:pt x="4725040" y="1183276"/>
                  <a:pt x="4723847" y="1183350"/>
                  <a:pt x="4722433" y="1183350"/>
                </a:cubicBezTo>
                <a:cubicBezTo>
                  <a:pt x="4720901" y="1183350"/>
                  <a:pt x="4719664" y="1183276"/>
                  <a:pt x="4718721" y="1183130"/>
                </a:cubicBezTo>
                <a:cubicBezTo>
                  <a:pt x="4717779" y="1182982"/>
                  <a:pt x="4717013" y="1182805"/>
                  <a:pt x="4716424" y="1182600"/>
                </a:cubicBezTo>
                <a:cubicBezTo>
                  <a:pt x="4715835" y="1182393"/>
                  <a:pt x="4715423" y="1182114"/>
                  <a:pt x="4715187" y="1181759"/>
                </a:cubicBezTo>
                <a:cubicBezTo>
                  <a:pt x="4714951" y="1181406"/>
                  <a:pt x="4714833" y="1180994"/>
                  <a:pt x="4714833" y="1180523"/>
                </a:cubicBezTo>
                <a:lnTo>
                  <a:pt x="4714833" y="1129800"/>
                </a:lnTo>
                <a:lnTo>
                  <a:pt x="4662785" y="1129800"/>
                </a:lnTo>
                <a:lnTo>
                  <a:pt x="4662785" y="1180523"/>
                </a:lnTo>
                <a:cubicBezTo>
                  <a:pt x="4662785" y="1180994"/>
                  <a:pt x="4662668" y="1181406"/>
                  <a:pt x="4662432" y="1181759"/>
                </a:cubicBezTo>
                <a:cubicBezTo>
                  <a:pt x="4662196" y="1182114"/>
                  <a:pt x="4661784" y="1182393"/>
                  <a:pt x="4661195" y="1182600"/>
                </a:cubicBezTo>
                <a:cubicBezTo>
                  <a:pt x="4660606" y="1182805"/>
                  <a:pt x="4659825" y="1182982"/>
                  <a:pt x="4658853" y="1183130"/>
                </a:cubicBezTo>
                <a:cubicBezTo>
                  <a:pt x="4657881" y="1183276"/>
                  <a:pt x="4656659" y="1183350"/>
                  <a:pt x="4655186" y="1183350"/>
                </a:cubicBezTo>
                <a:cubicBezTo>
                  <a:pt x="4653772" y="1183350"/>
                  <a:pt x="4652564" y="1183276"/>
                  <a:pt x="4651563" y="1183130"/>
                </a:cubicBezTo>
                <a:cubicBezTo>
                  <a:pt x="4650561" y="1182982"/>
                  <a:pt x="4649766" y="1182805"/>
                  <a:pt x="4649177" y="1182600"/>
                </a:cubicBezTo>
                <a:cubicBezTo>
                  <a:pt x="4648588" y="1182393"/>
                  <a:pt x="4648176" y="1182114"/>
                  <a:pt x="4647940" y="1181759"/>
                </a:cubicBezTo>
                <a:cubicBezTo>
                  <a:pt x="4647704" y="1181406"/>
                  <a:pt x="4647586" y="1180994"/>
                  <a:pt x="4647586" y="1180523"/>
                </a:cubicBezTo>
                <a:lnTo>
                  <a:pt x="4647586" y="1070772"/>
                </a:lnTo>
                <a:cubicBezTo>
                  <a:pt x="4647586" y="1070300"/>
                  <a:pt x="4647704" y="1069888"/>
                  <a:pt x="4647940" y="1069535"/>
                </a:cubicBezTo>
                <a:cubicBezTo>
                  <a:pt x="4648176" y="1069181"/>
                  <a:pt x="4648588" y="1068901"/>
                  <a:pt x="4649177" y="1068695"/>
                </a:cubicBezTo>
                <a:cubicBezTo>
                  <a:pt x="4649766" y="1068488"/>
                  <a:pt x="4650561" y="1068312"/>
                  <a:pt x="4651563" y="1068165"/>
                </a:cubicBezTo>
                <a:cubicBezTo>
                  <a:pt x="4652564" y="1068018"/>
                  <a:pt x="4653772" y="1067944"/>
                  <a:pt x="4655186" y="1067944"/>
                </a:cubicBezTo>
                <a:close/>
                <a:moveTo>
                  <a:pt x="4404601" y="1067944"/>
                </a:moveTo>
                <a:cubicBezTo>
                  <a:pt x="4406369" y="1067944"/>
                  <a:pt x="4407797" y="1068002"/>
                  <a:pt x="4408887" y="1068121"/>
                </a:cubicBezTo>
                <a:cubicBezTo>
                  <a:pt x="4409977" y="1068238"/>
                  <a:pt x="4410846" y="1068401"/>
                  <a:pt x="4411494" y="1068607"/>
                </a:cubicBezTo>
                <a:cubicBezTo>
                  <a:pt x="4412142" y="1068813"/>
                  <a:pt x="4412628" y="1069108"/>
                  <a:pt x="4412952" y="1069492"/>
                </a:cubicBezTo>
                <a:cubicBezTo>
                  <a:pt x="4413276" y="1069873"/>
                  <a:pt x="4413585" y="1070360"/>
                  <a:pt x="4413880" y="1070949"/>
                </a:cubicBezTo>
                <a:lnTo>
                  <a:pt x="4429697" y="1103821"/>
                </a:lnTo>
                <a:cubicBezTo>
                  <a:pt x="4431166" y="1106943"/>
                  <a:pt x="4432632" y="1110212"/>
                  <a:pt x="4434096" y="1113629"/>
                </a:cubicBezTo>
                <a:cubicBezTo>
                  <a:pt x="4435559" y="1117046"/>
                  <a:pt x="4437054" y="1120493"/>
                  <a:pt x="4438577" y="1123968"/>
                </a:cubicBezTo>
                <a:lnTo>
                  <a:pt x="4438752" y="1123968"/>
                </a:lnTo>
                <a:cubicBezTo>
                  <a:pt x="4440099" y="1120611"/>
                  <a:pt x="4441489" y="1117267"/>
                  <a:pt x="4442925" y="1113939"/>
                </a:cubicBezTo>
                <a:cubicBezTo>
                  <a:pt x="4444360" y="1110610"/>
                  <a:pt x="4445812" y="1107326"/>
                  <a:pt x="4447282" y="1104087"/>
                </a:cubicBezTo>
                <a:lnTo>
                  <a:pt x="4463188" y="1071037"/>
                </a:lnTo>
                <a:cubicBezTo>
                  <a:pt x="4463365" y="1070448"/>
                  <a:pt x="4463615" y="1069948"/>
                  <a:pt x="4463939" y="1069535"/>
                </a:cubicBezTo>
                <a:cubicBezTo>
                  <a:pt x="4464264" y="1069122"/>
                  <a:pt x="4464705" y="1068813"/>
                  <a:pt x="4465265" y="1068607"/>
                </a:cubicBezTo>
                <a:cubicBezTo>
                  <a:pt x="4465825" y="1068401"/>
                  <a:pt x="4466605" y="1068238"/>
                  <a:pt x="4467606" y="1068121"/>
                </a:cubicBezTo>
                <a:cubicBezTo>
                  <a:pt x="4468608" y="1068002"/>
                  <a:pt x="4469875" y="1067944"/>
                  <a:pt x="4471406" y="1067944"/>
                </a:cubicBezTo>
                <a:cubicBezTo>
                  <a:pt x="4473527" y="1067944"/>
                  <a:pt x="4475191" y="1068018"/>
                  <a:pt x="4476399" y="1068165"/>
                </a:cubicBezTo>
                <a:cubicBezTo>
                  <a:pt x="4477607" y="1068312"/>
                  <a:pt x="4478446" y="1068592"/>
                  <a:pt x="4478917" y="1069004"/>
                </a:cubicBezTo>
                <a:cubicBezTo>
                  <a:pt x="4479389" y="1069417"/>
                  <a:pt x="4479551" y="1070006"/>
                  <a:pt x="4479403" y="1070772"/>
                </a:cubicBezTo>
                <a:cubicBezTo>
                  <a:pt x="4479256" y="1071537"/>
                  <a:pt x="4478859" y="1072568"/>
                  <a:pt x="4478210" y="1073864"/>
                </a:cubicBezTo>
                <a:lnTo>
                  <a:pt x="4445868" y="1138372"/>
                </a:lnTo>
                <a:lnTo>
                  <a:pt x="4445868" y="1180523"/>
                </a:lnTo>
                <a:cubicBezTo>
                  <a:pt x="4445868" y="1180994"/>
                  <a:pt x="4445751" y="1181406"/>
                  <a:pt x="4445517" y="1181759"/>
                </a:cubicBezTo>
                <a:cubicBezTo>
                  <a:pt x="4445283" y="1182114"/>
                  <a:pt x="4444873" y="1182393"/>
                  <a:pt x="4444287" y="1182600"/>
                </a:cubicBezTo>
                <a:cubicBezTo>
                  <a:pt x="4443701" y="1182805"/>
                  <a:pt x="4442910" y="1182982"/>
                  <a:pt x="4441915" y="1183130"/>
                </a:cubicBezTo>
                <a:cubicBezTo>
                  <a:pt x="4440919" y="1183276"/>
                  <a:pt x="4439719" y="1183350"/>
                  <a:pt x="4438313" y="1183350"/>
                </a:cubicBezTo>
                <a:cubicBezTo>
                  <a:pt x="4436848" y="1183350"/>
                  <a:pt x="4435633" y="1183276"/>
                  <a:pt x="4434667" y="1183130"/>
                </a:cubicBezTo>
                <a:cubicBezTo>
                  <a:pt x="4433700" y="1182982"/>
                  <a:pt x="4432909" y="1182805"/>
                  <a:pt x="4432295" y="1182600"/>
                </a:cubicBezTo>
                <a:cubicBezTo>
                  <a:pt x="4431680" y="1182393"/>
                  <a:pt x="4431255" y="1182114"/>
                  <a:pt x="4431021" y="1181759"/>
                </a:cubicBezTo>
                <a:cubicBezTo>
                  <a:pt x="4430787" y="1181406"/>
                  <a:pt x="4430669" y="1180994"/>
                  <a:pt x="4430669" y="1180523"/>
                </a:cubicBezTo>
                <a:lnTo>
                  <a:pt x="4430669" y="1138372"/>
                </a:lnTo>
                <a:lnTo>
                  <a:pt x="4398327" y="1073864"/>
                </a:lnTo>
                <a:cubicBezTo>
                  <a:pt x="4397679" y="1072510"/>
                  <a:pt x="4397281" y="1071449"/>
                  <a:pt x="4397134" y="1070683"/>
                </a:cubicBezTo>
                <a:cubicBezTo>
                  <a:pt x="4396987" y="1069917"/>
                  <a:pt x="4397134" y="1069328"/>
                  <a:pt x="4397576" y="1068915"/>
                </a:cubicBezTo>
                <a:cubicBezTo>
                  <a:pt x="4398018" y="1068503"/>
                  <a:pt x="4398813" y="1068238"/>
                  <a:pt x="4399962" y="1068121"/>
                </a:cubicBezTo>
                <a:cubicBezTo>
                  <a:pt x="4401111" y="1068002"/>
                  <a:pt x="4402657" y="1067944"/>
                  <a:pt x="4404601" y="1067944"/>
                </a:cubicBezTo>
                <a:close/>
                <a:moveTo>
                  <a:pt x="4188461" y="1067944"/>
                </a:moveTo>
                <a:cubicBezTo>
                  <a:pt x="4189934" y="1067944"/>
                  <a:pt x="4191156" y="1068018"/>
                  <a:pt x="4192128" y="1068165"/>
                </a:cubicBezTo>
                <a:cubicBezTo>
                  <a:pt x="4193100" y="1068312"/>
                  <a:pt x="4193881" y="1068488"/>
                  <a:pt x="4194470" y="1068695"/>
                </a:cubicBezTo>
                <a:cubicBezTo>
                  <a:pt x="4195059" y="1068901"/>
                  <a:pt x="4195471" y="1069181"/>
                  <a:pt x="4195707" y="1069535"/>
                </a:cubicBezTo>
                <a:cubicBezTo>
                  <a:pt x="4195942" y="1069888"/>
                  <a:pt x="4196060" y="1070300"/>
                  <a:pt x="4196060" y="1070772"/>
                </a:cubicBezTo>
                <a:lnTo>
                  <a:pt x="4196060" y="1116545"/>
                </a:lnTo>
                <a:lnTo>
                  <a:pt x="4248108" y="1116545"/>
                </a:lnTo>
                <a:lnTo>
                  <a:pt x="4248108" y="1070772"/>
                </a:lnTo>
                <a:cubicBezTo>
                  <a:pt x="4248108" y="1070300"/>
                  <a:pt x="4248226" y="1069888"/>
                  <a:pt x="4248462" y="1069535"/>
                </a:cubicBezTo>
                <a:cubicBezTo>
                  <a:pt x="4248697" y="1069181"/>
                  <a:pt x="4249110" y="1068901"/>
                  <a:pt x="4249699" y="1068695"/>
                </a:cubicBezTo>
                <a:cubicBezTo>
                  <a:pt x="4250288" y="1068488"/>
                  <a:pt x="4251054" y="1068312"/>
                  <a:pt x="4251997" y="1068165"/>
                </a:cubicBezTo>
                <a:cubicBezTo>
                  <a:pt x="4252939" y="1068018"/>
                  <a:pt x="4254176" y="1067944"/>
                  <a:pt x="4255708" y="1067944"/>
                </a:cubicBezTo>
                <a:cubicBezTo>
                  <a:pt x="4257122" y="1067944"/>
                  <a:pt x="4258315" y="1068018"/>
                  <a:pt x="4259287" y="1068165"/>
                </a:cubicBezTo>
                <a:cubicBezTo>
                  <a:pt x="4260259" y="1068312"/>
                  <a:pt x="4261039" y="1068488"/>
                  <a:pt x="4261629" y="1068695"/>
                </a:cubicBezTo>
                <a:cubicBezTo>
                  <a:pt x="4262217" y="1068901"/>
                  <a:pt x="4262630" y="1069181"/>
                  <a:pt x="4262866" y="1069535"/>
                </a:cubicBezTo>
                <a:cubicBezTo>
                  <a:pt x="4263101" y="1069888"/>
                  <a:pt x="4263219" y="1070300"/>
                  <a:pt x="4263219" y="1070772"/>
                </a:cubicBezTo>
                <a:lnTo>
                  <a:pt x="4263219" y="1180523"/>
                </a:lnTo>
                <a:cubicBezTo>
                  <a:pt x="4263219" y="1180994"/>
                  <a:pt x="4263101" y="1181406"/>
                  <a:pt x="4262866" y="1181759"/>
                </a:cubicBezTo>
                <a:cubicBezTo>
                  <a:pt x="4262630" y="1182114"/>
                  <a:pt x="4262217" y="1182393"/>
                  <a:pt x="4261629" y="1182600"/>
                </a:cubicBezTo>
                <a:cubicBezTo>
                  <a:pt x="4261039" y="1182805"/>
                  <a:pt x="4260259" y="1182982"/>
                  <a:pt x="4259287" y="1183130"/>
                </a:cubicBezTo>
                <a:cubicBezTo>
                  <a:pt x="4258315" y="1183276"/>
                  <a:pt x="4257122" y="1183350"/>
                  <a:pt x="4255708" y="1183350"/>
                </a:cubicBezTo>
                <a:cubicBezTo>
                  <a:pt x="4254176" y="1183350"/>
                  <a:pt x="4252939" y="1183276"/>
                  <a:pt x="4251997" y="1183130"/>
                </a:cubicBezTo>
                <a:cubicBezTo>
                  <a:pt x="4251054" y="1182982"/>
                  <a:pt x="4250288" y="1182805"/>
                  <a:pt x="4249699" y="1182600"/>
                </a:cubicBezTo>
                <a:cubicBezTo>
                  <a:pt x="4249110" y="1182393"/>
                  <a:pt x="4248697" y="1182114"/>
                  <a:pt x="4248462" y="1181759"/>
                </a:cubicBezTo>
                <a:cubicBezTo>
                  <a:pt x="4248226" y="1181406"/>
                  <a:pt x="4248108" y="1180994"/>
                  <a:pt x="4248108" y="1180523"/>
                </a:cubicBezTo>
                <a:lnTo>
                  <a:pt x="4248108" y="1129800"/>
                </a:lnTo>
                <a:lnTo>
                  <a:pt x="4196060" y="1129800"/>
                </a:lnTo>
                <a:lnTo>
                  <a:pt x="4196060" y="1180523"/>
                </a:lnTo>
                <a:cubicBezTo>
                  <a:pt x="4196060" y="1180994"/>
                  <a:pt x="4195942" y="1181406"/>
                  <a:pt x="4195707" y="1181759"/>
                </a:cubicBezTo>
                <a:cubicBezTo>
                  <a:pt x="4195471" y="1182114"/>
                  <a:pt x="4195059" y="1182393"/>
                  <a:pt x="4194470" y="1182600"/>
                </a:cubicBezTo>
                <a:cubicBezTo>
                  <a:pt x="4193881" y="1182805"/>
                  <a:pt x="4193100" y="1182982"/>
                  <a:pt x="4192128" y="1183130"/>
                </a:cubicBezTo>
                <a:cubicBezTo>
                  <a:pt x="4191156" y="1183276"/>
                  <a:pt x="4189934" y="1183350"/>
                  <a:pt x="4188461" y="1183350"/>
                </a:cubicBezTo>
                <a:cubicBezTo>
                  <a:pt x="4187047" y="1183350"/>
                  <a:pt x="4185839" y="1183276"/>
                  <a:pt x="4184838" y="1183130"/>
                </a:cubicBezTo>
                <a:cubicBezTo>
                  <a:pt x="4183836" y="1182982"/>
                  <a:pt x="4183041" y="1182805"/>
                  <a:pt x="4182452" y="1182600"/>
                </a:cubicBezTo>
                <a:cubicBezTo>
                  <a:pt x="4181863" y="1182393"/>
                  <a:pt x="4181450" y="1182114"/>
                  <a:pt x="4181215" y="1181759"/>
                </a:cubicBezTo>
                <a:cubicBezTo>
                  <a:pt x="4180979" y="1181406"/>
                  <a:pt x="4180861" y="1180994"/>
                  <a:pt x="4180861" y="1180523"/>
                </a:cubicBezTo>
                <a:lnTo>
                  <a:pt x="4180861" y="1070772"/>
                </a:lnTo>
                <a:cubicBezTo>
                  <a:pt x="4180861" y="1070300"/>
                  <a:pt x="4180979" y="1069888"/>
                  <a:pt x="4181215" y="1069535"/>
                </a:cubicBezTo>
                <a:cubicBezTo>
                  <a:pt x="4181450" y="1069181"/>
                  <a:pt x="4181863" y="1068901"/>
                  <a:pt x="4182452" y="1068695"/>
                </a:cubicBezTo>
                <a:cubicBezTo>
                  <a:pt x="4183041" y="1068488"/>
                  <a:pt x="4183836" y="1068312"/>
                  <a:pt x="4184838" y="1068165"/>
                </a:cubicBezTo>
                <a:cubicBezTo>
                  <a:pt x="4185839" y="1068018"/>
                  <a:pt x="4187047" y="1067944"/>
                  <a:pt x="4188461" y="1067944"/>
                </a:cubicBezTo>
                <a:close/>
                <a:moveTo>
                  <a:pt x="3937876" y="1067944"/>
                </a:moveTo>
                <a:cubicBezTo>
                  <a:pt x="3939644" y="1067944"/>
                  <a:pt x="3941072" y="1068002"/>
                  <a:pt x="3942162" y="1068121"/>
                </a:cubicBezTo>
                <a:cubicBezTo>
                  <a:pt x="3943252" y="1068238"/>
                  <a:pt x="3944121" y="1068401"/>
                  <a:pt x="3944769" y="1068607"/>
                </a:cubicBezTo>
                <a:cubicBezTo>
                  <a:pt x="3945417" y="1068813"/>
                  <a:pt x="3945903" y="1069108"/>
                  <a:pt x="3946227" y="1069492"/>
                </a:cubicBezTo>
                <a:cubicBezTo>
                  <a:pt x="3946551" y="1069873"/>
                  <a:pt x="3946860" y="1070360"/>
                  <a:pt x="3947155" y="1070949"/>
                </a:cubicBezTo>
                <a:lnTo>
                  <a:pt x="3962972" y="1103821"/>
                </a:lnTo>
                <a:cubicBezTo>
                  <a:pt x="3964441" y="1106943"/>
                  <a:pt x="3965906" y="1110212"/>
                  <a:pt x="3967371" y="1113629"/>
                </a:cubicBezTo>
                <a:cubicBezTo>
                  <a:pt x="3968835" y="1117046"/>
                  <a:pt x="3970328" y="1120493"/>
                  <a:pt x="3971852" y="1123968"/>
                </a:cubicBezTo>
                <a:lnTo>
                  <a:pt x="3972027" y="1123968"/>
                </a:lnTo>
                <a:cubicBezTo>
                  <a:pt x="3973374" y="1120611"/>
                  <a:pt x="3974765" y="1117267"/>
                  <a:pt x="3976200" y="1113939"/>
                </a:cubicBezTo>
                <a:cubicBezTo>
                  <a:pt x="3977635" y="1110610"/>
                  <a:pt x="3979087" y="1107326"/>
                  <a:pt x="3980557" y="1104087"/>
                </a:cubicBezTo>
                <a:lnTo>
                  <a:pt x="3996463" y="1071037"/>
                </a:lnTo>
                <a:cubicBezTo>
                  <a:pt x="3996640" y="1070448"/>
                  <a:pt x="3996890" y="1069948"/>
                  <a:pt x="3997214" y="1069535"/>
                </a:cubicBezTo>
                <a:cubicBezTo>
                  <a:pt x="3997538" y="1069122"/>
                  <a:pt x="3997980" y="1068813"/>
                  <a:pt x="3998540" y="1068607"/>
                </a:cubicBezTo>
                <a:cubicBezTo>
                  <a:pt x="3999100" y="1068401"/>
                  <a:pt x="3999880" y="1068238"/>
                  <a:pt x="4000882" y="1068121"/>
                </a:cubicBezTo>
                <a:cubicBezTo>
                  <a:pt x="4001883" y="1068002"/>
                  <a:pt x="4003150" y="1067944"/>
                  <a:pt x="4004681" y="1067944"/>
                </a:cubicBezTo>
                <a:cubicBezTo>
                  <a:pt x="4006802" y="1067944"/>
                  <a:pt x="4008466" y="1068018"/>
                  <a:pt x="4009674" y="1068165"/>
                </a:cubicBezTo>
                <a:cubicBezTo>
                  <a:pt x="4010882" y="1068312"/>
                  <a:pt x="4011721" y="1068592"/>
                  <a:pt x="4012193" y="1069004"/>
                </a:cubicBezTo>
                <a:cubicBezTo>
                  <a:pt x="4012664" y="1069417"/>
                  <a:pt x="4012826" y="1070006"/>
                  <a:pt x="4012679" y="1070772"/>
                </a:cubicBezTo>
                <a:cubicBezTo>
                  <a:pt x="4012531" y="1071537"/>
                  <a:pt x="4012134" y="1072568"/>
                  <a:pt x="4011486" y="1073864"/>
                </a:cubicBezTo>
                <a:lnTo>
                  <a:pt x="3979143" y="1138372"/>
                </a:lnTo>
                <a:lnTo>
                  <a:pt x="3979143" y="1180523"/>
                </a:lnTo>
                <a:cubicBezTo>
                  <a:pt x="3979143" y="1180994"/>
                  <a:pt x="3979026" y="1181406"/>
                  <a:pt x="3978792" y="1181759"/>
                </a:cubicBezTo>
                <a:cubicBezTo>
                  <a:pt x="3978558" y="1182114"/>
                  <a:pt x="3978148" y="1182393"/>
                  <a:pt x="3977562" y="1182600"/>
                </a:cubicBezTo>
                <a:cubicBezTo>
                  <a:pt x="3976976" y="1182805"/>
                  <a:pt x="3976185" y="1182982"/>
                  <a:pt x="3975190" y="1183130"/>
                </a:cubicBezTo>
                <a:cubicBezTo>
                  <a:pt x="3974194" y="1183276"/>
                  <a:pt x="3972994" y="1183350"/>
                  <a:pt x="3971588" y="1183350"/>
                </a:cubicBezTo>
                <a:cubicBezTo>
                  <a:pt x="3970124" y="1183350"/>
                  <a:pt x="3968908" y="1183276"/>
                  <a:pt x="3967942" y="1183130"/>
                </a:cubicBezTo>
                <a:cubicBezTo>
                  <a:pt x="3966975" y="1182982"/>
                  <a:pt x="3966184" y="1182805"/>
                  <a:pt x="3965570" y="1182600"/>
                </a:cubicBezTo>
                <a:cubicBezTo>
                  <a:pt x="3964955" y="1182393"/>
                  <a:pt x="3964530" y="1182114"/>
                  <a:pt x="3964296" y="1181759"/>
                </a:cubicBezTo>
                <a:cubicBezTo>
                  <a:pt x="3964062" y="1181406"/>
                  <a:pt x="3963944" y="1180994"/>
                  <a:pt x="3963944" y="1180523"/>
                </a:cubicBezTo>
                <a:lnTo>
                  <a:pt x="3963944" y="1138372"/>
                </a:lnTo>
                <a:lnTo>
                  <a:pt x="3931602" y="1073864"/>
                </a:lnTo>
                <a:cubicBezTo>
                  <a:pt x="3930954" y="1072510"/>
                  <a:pt x="3930556" y="1071449"/>
                  <a:pt x="3930409" y="1070683"/>
                </a:cubicBezTo>
                <a:cubicBezTo>
                  <a:pt x="3930262" y="1069917"/>
                  <a:pt x="3930409" y="1069328"/>
                  <a:pt x="3930851" y="1068915"/>
                </a:cubicBezTo>
                <a:cubicBezTo>
                  <a:pt x="3931293" y="1068503"/>
                  <a:pt x="3932088" y="1068238"/>
                  <a:pt x="3933237" y="1068121"/>
                </a:cubicBezTo>
                <a:cubicBezTo>
                  <a:pt x="3934386" y="1068002"/>
                  <a:pt x="3935932" y="1067944"/>
                  <a:pt x="3937876" y="1067944"/>
                </a:cubicBezTo>
                <a:close/>
                <a:moveTo>
                  <a:pt x="3712267" y="1067944"/>
                </a:moveTo>
                <a:cubicBezTo>
                  <a:pt x="3713739" y="1067944"/>
                  <a:pt x="3714963" y="1068018"/>
                  <a:pt x="3715935" y="1068165"/>
                </a:cubicBezTo>
                <a:cubicBezTo>
                  <a:pt x="3716906" y="1068312"/>
                  <a:pt x="3717687" y="1068488"/>
                  <a:pt x="3718276" y="1068695"/>
                </a:cubicBezTo>
                <a:cubicBezTo>
                  <a:pt x="3718866" y="1068901"/>
                  <a:pt x="3719277" y="1069181"/>
                  <a:pt x="3719513" y="1069535"/>
                </a:cubicBezTo>
                <a:cubicBezTo>
                  <a:pt x="3719749" y="1069888"/>
                  <a:pt x="3719866" y="1070300"/>
                  <a:pt x="3719866" y="1070772"/>
                </a:cubicBezTo>
                <a:lnTo>
                  <a:pt x="3719866" y="1116545"/>
                </a:lnTo>
                <a:lnTo>
                  <a:pt x="3771858" y="1116545"/>
                </a:lnTo>
                <a:lnTo>
                  <a:pt x="3771858" y="1070772"/>
                </a:lnTo>
                <a:cubicBezTo>
                  <a:pt x="3771858" y="1070300"/>
                  <a:pt x="3771976" y="1069888"/>
                  <a:pt x="3772212" y="1069535"/>
                </a:cubicBezTo>
                <a:cubicBezTo>
                  <a:pt x="3772447" y="1069181"/>
                  <a:pt x="3772860" y="1068901"/>
                  <a:pt x="3773449" y="1068695"/>
                </a:cubicBezTo>
                <a:cubicBezTo>
                  <a:pt x="3774038" y="1068488"/>
                  <a:pt x="3774804" y="1068312"/>
                  <a:pt x="3775747" y="1068165"/>
                </a:cubicBezTo>
                <a:cubicBezTo>
                  <a:pt x="3776689" y="1068018"/>
                  <a:pt x="3777926" y="1067944"/>
                  <a:pt x="3779458" y="1067944"/>
                </a:cubicBezTo>
                <a:cubicBezTo>
                  <a:pt x="3780872" y="1067944"/>
                  <a:pt x="3782065" y="1068018"/>
                  <a:pt x="3783037" y="1068165"/>
                </a:cubicBezTo>
                <a:cubicBezTo>
                  <a:pt x="3784009" y="1068312"/>
                  <a:pt x="3784789" y="1068488"/>
                  <a:pt x="3785379" y="1068695"/>
                </a:cubicBezTo>
                <a:cubicBezTo>
                  <a:pt x="3785967" y="1068901"/>
                  <a:pt x="3786380" y="1069181"/>
                  <a:pt x="3786616" y="1069535"/>
                </a:cubicBezTo>
                <a:cubicBezTo>
                  <a:pt x="3786851" y="1069888"/>
                  <a:pt x="3786969" y="1070300"/>
                  <a:pt x="3786969" y="1070772"/>
                </a:cubicBezTo>
                <a:lnTo>
                  <a:pt x="3786969" y="1180523"/>
                </a:lnTo>
                <a:cubicBezTo>
                  <a:pt x="3786969" y="1180994"/>
                  <a:pt x="3786851" y="1181406"/>
                  <a:pt x="3786616" y="1181759"/>
                </a:cubicBezTo>
                <a:cubicBezTo>
                  <a:pt x="3786380" y="1182114"/>
                  <a:pt x="3785967" y="1182393"/>
                  <a:pt x="3785379" y="1182600"/>
                </a:cubicBezTo>
                <a:cubicBezTo>
                  <a:pt x="3784789" y="1182805"/>
                  <a:pt x="3784009" y="1182982"/>
                  <a:pt x="3783037" y="1183130"/>
                </a:cubicBezTo>
                <a:cubicBezTo>
                  <a:pt x="3782065" y="1183276"/>
                  <a:pt x="3780872" y="1183350"/>
                  <a:pt x="3779458" y="1183350"/>
                </a:cubicBezTo>
                <a:cubicBezTo>
                  <a:pt x="3777926" y="1183350"/>
                  <a:pt x="3776689" y="1183276"/>
                  <a:pt x="3775747" y="1183130"/>
                </a:cubicBezTo>
                <a:cubicBezTo>
                  <a:pt x="3774804" y="1182982"/>
                  <a:pt x="3774038" y="1182805"/>
                  <a:pt x="3773449" y="1182600"/>
                </a:cubicBezTo>
                <a:cubicBezTo>
                  <a:pt x="3772860" y="1182393"/>
                  <a:pt x="3772447" y="1182114"/>
                  <a:pt x="3772212" y="1181759"/>
                </a:cubicBezTo>
                <a:cubicBezTo>
                  <a:pt x="3771976" y="1181406"/>
                  <a:pt x="3771858" y="1180994"/>
                  <a:pt x="3771858" y="1180523"/>
                </a:cubicBezTo>
                <a:lnTo>
                  <a:pt x="3771858" y="1129800"/>
                </a:lnTo>
                <a:lnTo>
                  <a:pt x="3719866" y="1129800"/>
                </a:lnTo>
                <a:lnTo>
                  <a:pt x="3719866" y="1180523"/>
                </a:lnTo>
                <a:cubicBezTo>
                  <a:pt x="3719866" y="1180994"/>
                  <a:pt x="3719749" y="1181406"/>
                  <a:pt x="3719513" y="1181759"/>
                </a:cubicBezTo>
                <a:cubicBezTo>
                  <a:pt x="3719277" y="1182114"/>
                  <a:pt x="3718866" y="1182393"/>
                  <a:pt x="3718276" y="1182600"/>
                </a:cubicBezTo>
                <a:cubicBezTo>
                  <a:pt x="3717687" y="1182805"/>
                  <a:pt x="3716906" y="1182982"/>
                  <a:pt x="3715935" y="1183130"/>
                </a:cubicBezTo>
                <a:cubicBezTo>
                  <a:pt x="3714963" y="1183276"/>
                  <a:pt x="3713739" y="1183350"/>
                  <a:pt x="3712267" y="1183350"/>
                </a:cubicBezTo>
                <a:cubicBezTo>
                  <a:pt x="3710853" y="1183350"/>
                  <a:pt x="3709646" y="1183276"/>
                  <a:pt x="3708644" y="1183130"/>
                </a:cubicBezTo>
                <a:cubicBezTo>
                  <a:pt x="3707642" y="1182982"/>
                  <a:pt x="3706847" y="1182805"/>
                  <a:pt x="3706258" y="1182600"/>
                </a:cubicBezTo>
                <a:cubicBezTo>
                  <a:pt x="3705669" y="1182393"/>
                  <a:pt x="3705256" y="1182114"/>
                  <a:pt x="3705021" y="1181759"/>
                </a:cubicBezTo>
                <a:cubicBezTo>
                  <a:pt x="3704785" y="1181406"/>
                  <a:pt x="3704668" y="1180994"/>
                  <a:pt x="3704668" y="1180523"/>
                </a:cubicBezTo>
                <a:lnTo>
                  <a:pt x="3704668" y="1070772"/>
                </a:lnTo>
                <a:cubicBezTo>
                  <a:pt x="3704668" y="1070300"/>
                  <a:pt x="3704785" y="1069888"/>
                  <a:pt x="3705021" y="1069535"/>
                </a:cubicBezTo>
                <a:cubicBezTo>
                  <a:pt x="3705256" y="1069181"/>
                  <a:pt x="3705669" y="1068901"/>
                  <a:pt x="3706258" y="1068695"/>
                </a:cubicBezTo>
                <a:cubicBezTo>
                  <a:pt x="3706847" y="1068488"/>
                  <a:pt x="3707642" y="1068312"/>
                  <a:pt x="3708644" y="1068165"/>
                </a:cubicBezTo>
                <a:cubicBezTo>
                  <a:pt x="3709646" y="1068018"/>
                  <a:pt x="3710853" y="1067944"/>
                  <a:pt x="3712267" y="1067944"/>
                </a:cubicBezTo>
                <a:close/>
                <a:moveTo>
                  <a:pt x="3461684" y="1067944"/>
                </a:moveTo>
                <a:cubicBezTo>
                  <a:pt x="3463451" y="1067944"/>
                  <a:pt x="3464880" y="1068002"/>
                  <a:pt x="3465969" y="1068121"/>
                </a:cubicBezTo>
                <a:cubicBezTo>
                  <a:pt x="3467060" y="1068238"/>
                  <a:pt x="3467929" y="1068401"/>
                  <a:pt x="3468577" y="1068607"/>
                </a:cubicBezTo>
                <a:cubicBezTo>
                  <a:pt x="3469225" y="1068813"/>
                  <a:pt x="3469711" y="1069108"/>
                  <a:pt x="3470035" y="1069492"/>
                </a:cubicBezTo>
                <a:cubicBezTo>
                  <a:pt x="3470359" y="1069873"/>
                  <a:pt x="3470668" y="1070360"/>
                  <a:pt x="3470963" y="1070949"/>
                </a:cubicBezTo>
                <a:lnTo>
                  <a:pt x="3486781" y="1103821"/>
                </a:lnTo>
                <a:cubicBezTo>
                  <a:pt x="3488249" y="1106943"/>
                  <a:pt x="3489714" y="1110212"/>
                  <a:pt x="3491179" y="1113629"/>
                </a:cubicBezTo>
                <a:cubicBezTo>
                  <a:pt x="3492643" y="1117046"/>
                  <a:pt x="3494137" y="1120493"/>
                  <a:pt x="3495660" y="1123968"/>
                </a:cubicBezTo>
                <a:lnTo>
                  <a:pt x="3495835" y="1123968"/>
                </a:lnTo>
                <a:cubicBezTo>
                  <a:pt x="3497182" y="1120611"/>
                  <a:pt x="3498573" y="1117267"/>
                  <a:pt x="3500008" y="1113939"/>
                </a:cubicBezTo>
                <a:cubicBezTo>
                  <a:pt x="3501443" y="1110610"/>
                  <a:pt x="3502896" y="1107326"/>
                  <a:pt x="3504366" y="1104087"/>
                </a:cubicBezTo>
                <a:lnTo>
                  <a:pt x="3520271" y="1071037"/>
                </a:lnTo>
                <a:cubicBezTo>
                  <a:pt x="3520448" y="1070448"/>
                  <a:pt x="3520698" y="1069948"/>
                  <a:pt x="3521023" y="1069535"/>
                </a:cubicBezTo>
                <a:cubicBezTo>
                  <a:pt x="3521347" y="1069122"/>
                  <a:pt x="3521787" y="1068813"/>
                  <a:pt x="3522348" y="1068607"/>
                </a:cubicBezTo>
                <a:cubicBezTo>
                  <a:pt x="3522907" y="1068401"/>
                  <a:pt x="3523688" y="1068238"/>
                  <a:pt x="3524690" y="1068121"/>
                </a:cubicBezTo>
                <a:cubicBezTo>
                  <a:pt x="3525691" y="1068002"/>
                  <a:pt x="3526958" y="1067944"/>
                  <a:pt x="3528489" y="1067944"/>
                </a:cubicBezTo>
                <a:cubicBezTo>
                  <a:pt x="3530610" y="1067944"/>
                  <a:pt x="3532274" y="1068018"/>
                  <a:pt x="3533482" y="1068165"/>
                </a:cubicBezTo>
                <a:cubicBezTo>
                  <a:pt x="3534690" y="1068312"/>
                  <a:pt x="3535530" y="1068592"/>
                  <a:pt x="3536001" y="1069004"/>
                </a:cubicBezTo>
                <a:cubicBezTo>
                  <a:pt x="3536472" y="1069417"/>
                  <a:pt x="3536634" y="1070006"/>
                  <a:pt x="3536486" y="1070772"/>
                </a:cubicBezTo>
                <a:cubicBezTo>
                  <a:pt x="3536340" y="1071537"/>
                  <a:pt x="3535941" y="1072568"/>
                  <a:pt x="3535294" y="1073864"/>
                </a:cubicBezTo>
                <a:lnTo>
                  <a:pt x="3502951" y="1138372"/>
                </a:lnTo>
                <a:lnTo>
                  <a:pt x="3502951" y="1180523"/>
                </a:lnTo>
                <a:cubicBezTo>
                  <a:pt x="3502951" y="1180994"/>
                  <a:pt x="3502834" y="1181406"/>
                  <a:pt x="3502600" y="1181759"/>
                </a:cubicBezTo>
                <a:cubicBezTo>
                  <a:pt x="3502366" y="1182114"/>
                  <a:pt x="3501955" y="1182393"/>
                  <a:pt x="3501370" y="1182600"/>
                </a:cubicBezTo>
                <a:cubicBezTo>
                  <a:pt x="3500784" y="1182805"/>
                  <a:pt x="3499993" y="1182982"/>
                  <a:pt x="3498997" y="1183130"/>
                </a:cubicBezTo>
                <a:cubicBezTo>
                  <a:pt x="3498002" y="1183276"/>
                  <a:pt x="3496802" y="1183350"/>
                  <a:pt x="3495396" y="1183350"/>
                </a:cubicBezTo>
                <a:cubicBezTo>
                  <a:pt x="3493932" y="1183350"/>
                  <a:pt x="3492716" y="1183276"/>
                  <a:pt x="3491750" y="1183130"/>
                </a:cubicBezTo>
                <a:cubicBezTo>
                  <a:pt x="3490783" y="1182982"/>
                  <a:pt x="3489992" y="1182805"/>
                  <a:pt x="3489378" y="1182600"/>
                </a:cubicBezTo>
                <a:cubicBezTo>
                  <a:pt x="3488763" y="1182393"/>
                  <a:pt x="3488338" y="1182114"/>
                  <a:pt x="3488104" y="1181759"/>
                </a:cubicBezTo>
                <a:cubicBezTo>
                  <a:pt x="3487869" y="1181406"/>
                  <a:pt x="3487753" y="1180994"/>
                  <a:pt x="3487753" y="1180523"/>
                </a:cubicBezTo>
                <a:lnTo>
                  <a:pt x="3487753" y="1138372"/>
                </a:lnTo>
                <a:lnTo>
                  <a:pt x="3455410" y="1073864"/>
                </a:lnTo>
                <a:cubicBezTo>
                  <a:pt x="3454762" y="1072510"/>
                  <a:pt x="3454364" y="1071449"/>
                  <a:pt x="3454217" y="1070683"/>
                </a:cubicBezTo>
                <a:cubicBezTo>
                  <a:pt x="3454069" y="1069917"/>
                  <a:pt x="3454217" y="1069328"/>
                  <a:pt x="3454659" y="1068915"/>
                </a:cubicBezTo>
                <a:cubicBezTo>
                  <a:pt x="3455101" y="1068503"/>
                  <a:pt x="3455897" y="1068238"/>
                  <a:pt x="3457045" y="1068121"/>
                </a:cubicBezTo>
                <a:cubicBezTo>
                  <a:pt x="3458194" y="1068002"/>
                  <a:pt x="3459740" y="1067944"/>
                  <a:pt x="3461684" y="1067944"/>
                </a:cubicBezTo>
                <a:close/>
                <a:moveTo>
                  <a:pt x="3197915" y="1067944"/>
                </a:moveTo>
                <a:cubicBezTo>
                  <a:pt x="3199388" y="1067944"/>
                  <a:pt x="3200611" y="1068018"/>
                  <a:pt x="3201581" y="1068165"/>
                </a:cubicBezTo>
                <a:cubicBezTo>
                  <a:pt x="3202555" y="1068312"/>
                  <a:pt x="3203335" y="1068488"/>
                  <a:pt x="3203924" y="1068695"/>
                </a:cubicBezTo>
                <a:cubicBezTo>
                  <a:pt x="3204513" y="1068901"/>
                  <a:pt x="3204926" y="1069181"/>
                  <a:pt x="3205161" y="1069535"/>
                </a:cubicBezTo>
                <a:cubicBezTo>
                  <a:pt x="3205397" y="1069888"/>
                  <a:pt x="3205514" y="1070300"/>
                  <a:pt x="3205514" y="1070772"/>
                </a:cubicBezTo>
                <a:lnTo>
                  <a:pt x="3205514" y="1116545"/>
                </a:lnTo>
                <a:lnTo>
                  <a:pt x="3257567" y="1116545"/>
                </a:lnTo>
                <a:lnTo>
                  <a:pt x="3257567" y="1070772"/>
                </a:lnTo>
                <a:cubicBezTo>
                  <a:pt x="3257567" y="1070300"/>
                  <a:pt x="3257685" y="1069888"/>
                  <a:pt x="3257919" y="1069535"/>
                </a:cubicBezTo>
                <a:cubicBezTo>
                  <a:pt x="3258156" y="1069181"/>
                  <a:pt x="3258568" y="1068901"/>
                  <a:pt x="3259158" y="1068695"/>
                </a:cubicBezTo>
                <a:cubicBezTo>
                  <a:pt x="3259747" y="1068488"/>
                  <a:pt x="3260513" y="1068312"/>
                  <a:pt x="3261455" y="1068165"/>
                </a:cubicBezTo>
                <a:cubicBezTo>
                  <a:pt x="3262397" y="1068018"/>
                  <a:pt x="3263635" y="1067944"/>
                  <a:pt x="3265166" y="1067944"/>
                </a:cubicBezTo>
                <a:cubicBezTo>
                  <a:pt x="3266581" y="1067944"/>
                  <a:pt x="3267774" y="1068018"/>
                  <a:pt x="3268746" y="1068165"/>
                </a:cubicBezTo>
                <a:cubicBezTo>
                  <a:pt x="3269718" y="1068312"/>
                  <a:pt x="3270498" y="1068488"/>
                  <a:pt x="3271087" y="1068695"/>
                </a:cubicBezTo>
                <a:cubicBezTo>
                  <a:pt x="3271676" y="1068901"/>
                  <a:pt x="3272089" y="1069181"/>
                  <a:pt x="3272324" y="1069535"/>
                </a:cubicBezTo>
                <a:cubicBezTo>
                  <a:pt x="3272560" y="1069888"/>
                  <a:pt x="3272678" y="1070300"/>
                  <a:pt x="3272678" y="1070772"/>
                </a:cubicBezTo>
                <a:lnTo>
                  <a:pt x="3272678" y="1180523"/>
                </a:lnTo>
                <a:cubicBezTo>
                  <a:pt x="3272678" y="1180994"/>
                  <a:pt x="3272560" y="1181406"/>
                  <a:pt x="3272324" y="1181759"/>
                </a:cubicBezTo>
                <a:cubicBezTo>
                  <a:pt x="3272089" y="1182114"/>
                  <a:pt x="3271676" y="1182393"/>
                  <a:pt x="3271087" y="1182600"/>
                </a:cubicBezTo>
                <a:cubicBezTo>
                  <a:pt x="3270498" y="1182805"/>
                  <a:pt x="3269718" y="1182982"/>
                  <a:pt x="3268746" y="1183130"/>
                </a:cubicBezTo>
                <a:cubicBezTo>
                  <a:pt x="3267774" y="1183276"/>
                  <a:pt x="3266581" y="1183350"/>
                  <a:pt x="3265166" y="1183350"/>
                </a:cubicBezTo>
                <a:cubicBezTo>
                  <a:pt x="3263635" y="1183350"/>
                  <a:pt x="3262397" y="1183276"/>
                  <a:pt x="3261455" y="1183130"/>
                </a:cubicBezTo>
                <a:cubicBezTo>
                  <a:pt x="3260513" y="1182982"/>
                  <a:pt x="3259747" y="1182805"/>
                  <a:pt x="3259158" y="1182600"/>
                </a:cubicBezTo>
                <a:cubicBezTo>
                  <a:pt x="3258568" y="1182393"/>
                  <a:pt x="3258156" y="1182114"/>
                  <a:pt x="3257919" y="1181759"/>
                </a:cubicBezTo>
                <a:cubicBezTo>
                  <a:pt x="3257685" y="1181406"/>
                  <a:pt x="3257567" y="1180994"/>
                  <a:pt x="3257567" y="1180523"/>
                </a:cubicBezTo>
                <a:lnTo>
                  <a:pt x="3257567" y="1129800"/>
                </a:lnTo>
                <a:lnTo>
                  <a:pt x="3205514" y="1129800"/>
                </a:lnTo>
                <a:lnTo>
                  <a:pt x="3205514" y="1180523"/>
                </a:lnTo>
                <a:cubicBezTo>
                  <a:pt x="3205514" y="1180994"/>
                  <a:pt x="3205397" y="1181406"/>
                  <a:pt x="3205161" y="1181759"/>
                </a:cubicBezTo>
                <a:cubicBezTo>
                  <a:pt x="3204926" y="1182114"/>
                  <a:pt x="3204513" y="1182393"/>
                  <a:pt x="3203924" y="1182600"/>
                </a:cubicBezTo>
                <a:cubicBezTo>
                  <a:pt x="3203335" y="1182805"/>
                  <a:pt x="3202555" y="1182982"/>
                  <a:pt x="3201581" y="1183130"/>
                </a:cubicBezTo>
                <a:cubicBezTo>
                  <a:pt x="3200611" y="1183276"/>
                  <a:pt x="3199388" y="1183350"/>
                  <a:pt x="3197915" y="1183350"/>
                </a:cubicBezTo>
                <a:cubicBezTo>
                  <a:pt x="3196502" y="1183350"/>
                  <a:pt x="3195292" y="1183276"/>
                  <a:pt x="3194292" y="1183130"/>
                </a:cubicBezTo>
                <a:cubicBezTo>
                  <a:pt x="3193290" y="1182982"/>
                  <a:pt x="3192495" y="1182805"/>
                  <a:pt x="3191908" y="1182600"/>
                </a:cubicBezTo>
                <a:cubicBezTo>
                  <a:pt x="3191318" y="1182393"/>
                  <a:pt x="3190906" y="1182114"/>
                  <a:pt x="3190670" y="1181759"/>
                </a:cubicBezTo>
                <a:cubicBezTo>
                  <a:pt x="3190434" y="1181406"/>
                  <a:pt x="3190318" y="1180994"/>
                  <a:pt x="3190318" y="1180523"/>
                </a:cubicBezTo>
                <a:lnTo>
                  <a:pt x="3190318" y="1070772"/>
                </a:lnTo>
                <a:cubicBezTo>
                  <a:pt x="3190318" y="1070300"/>
                  <a:pt x="3190434" y="1069888"/>
                  <a:pt x="3190670" y="1069535"/>
                </a:cubicBezTo>
                <a:cubicBezTo>
                  <a:pt x="3190906" y="1069181"/>
                  <a:pt x="3191318" y="1068901"/>
                  <a:pt x="3191908" y="1068695"/>
                </a:cubicBezTo>
                <a:cubicBezTo>
                  <a:pt x="3192495" y="1068488"/>
                  <a:pt x="3193290" y="1068312"/>
                  <a:pt x="3194292" y="1068165"/>
                </a:cubicBezTo>
                <a:cubicBezTo>
                  <a:pt x="3195292" y="1068018"/>
                  <a:pt x="3196502" y="1067944"/>
                  <a:pt x="3197915" y="1067944"/>
                </a:cubicBezTo>
                <a:close/>
                <a:moveTo>
                  <a:pt x="2947325" y="1067944"/>
                </a:moveTo>
                <a:cubicBezTo>
                  <a:pt x="2949093" y="1067944"/>
                  <a:pt x="2950524" y="1068002"/>
                  <a:pt x="2951611" y="1068121"/>
                </a:cubicBezTo>
                <a:cubicBezTo>
                  <a:pt x="2952702" y="1068238"/>
                  <a:pt x="2953571" y="1068401"/>
                  <a:pt x="2954218" y="1068607"/>
                </a:cubicBezTo>
                <a:cubicBezTo>
                  <a:pt x="2954866" y="1068813"/>
                  <a:pt x="2955354" y="1069108"/>
                  <a:pt x="2955678" y="1069492"/>
                </a:cubicBezTo>
                <a:cubicBezTo>
                  <a:pt x="2956002" y="1069873"/>
                  <a:pt x="2956312" y="1070360"/>
                  <a:pt x="2956605" y="1070949"/>
                </a:cubicBezTo>
                <a:lnTo>
                  <a:pt x="2972423" y="1103821"/>
                </a:lnTo>
                <a:cubicBezTo>
                  <a:pt x="2973891" y="1106943"/>
                  <a:pt x="2975359" y="1110212"/>
                  <a:pt x="2976822" y="1113629"/>
                </a:cubicBezTo>
                <a:cubicBezTo>
                  <a:pt x="2978287" y="1117046"/>
                  <a:pt x="2979781" y="1120493"/>
                  <a:pt x="2981306" y="1123968"/>
                </a:cubicBezTo>
                <a:lnTo>
                  <a:pt x="2981477" y="1123968"/>
                </a:lnTo>
                <a:cubicBezTo>
                  <a:pt x="2982828" y="1120611"/>
                  <a:pt x="2984216" y="1117267"/>
                  <a:pt x="2985653" y="1113939"/>
                </a:cubicBezTo>
                <a:cubicBezTo>
                  <a:pt x="2987089" y="1110610"/>
                  <a:pt x="2988539" y="1107326"/>
                  <a:pt x="2990009" y="1104087"/>
                </a:cubicBezTo>
                <a:lnTo>
                  <a:pt x="3005915" y="1071037"/>
                </a:lnTo>
                <a:cubicBezTo>
                  <a:pt x="3006093" y="1070448"/>
                  <a:pt x="3006342" y="1069948"/>
                  <a:pt x="3006668" y="1069535"/>
                </a:cubicBezTo>
                <a:cubicBezTo>
                  <a:pt x="3006990" y="1069122"/>
                  <a:pt x="3007434" y="1068813"/>
                  <a:pt x="3007993" y="1068607"/>
                </a:cubicBezTo>
                <a:cubicBezTo>
                  <a:pt x="3008554" y="1068401"/>
                  <a:pt x="3009333" y="1068238"/>
                  <a:pt x="3010333" y="1068121"/>
                </a:cubicBezTo>
                <a:cubicBezTo>
                  <a:pt x="3011335" y="1068002"/>
                  <a:pt x="3012602" y="1067944"/>
                  <a:pt x="3014134" y="1067944"/>
                </a:cubicBezTo>
                <a:cubicBezTo>
                  <a:pt x="3016256" y="1067944"/>
                  <a:pt x="3017920" y="1068018"/>
                  <a:pt x="3019129" y="1068165"/>
                </a:cubicBezTo>
                <a:cubicBezTo>
                  <a:pt x="3020337" y="1068312"/>
                  <a:pt x="3021177" y="1068592"/>
                  <a:pt x="3021647" y="1069004"/>
                </a:cubicBezTo>
                <a:cubicBezTo>
                  <a:pt x="3022117" y="1069417"/>
                  <a:pt x="3022280" y="1070006"/>
                  <a:pt x="3022133" y="1070772"/>
                </a:cubicBezTo>
                <a:cubicBezTo>
                  <a:pt x="3021986" y="1071537"/>
                  <a:pt x="3021588" y="1072568"/>
                  <a:pt x="3020939" y="1073864"/>
                </a:cubicBezTo>
                <a:lnTo>
                  <a:pt x="2988595" y="1138372"/>
                </a:lnTo>
                <a:lnTo>
                  <a:pt x="2988595" y="1180523"/>
                </a:lnTo>
                <a:cubicBezTo>
                  <a:pt x="2988595" y="1180994"/>
                  <a:pt x="2988479" y="1181406"/>
                  <a:pt x="2988247" y="1181759"/>
                </a:cubicBezTo>
                <a:cubicBezTo>
                  <a:pt x="2988012" y="1182114"/>
                  <a:pt x="2987602" y="1182393"/>
                  <a:pt x="2987013" y="1182600"/>
                </a:cubicBezTo>
                <a:cubicBezTo>
                  <a:pt x="2986426" y="1182805"/>
                  <a:pt x="2985637" y="1182982"/>
                  <a:pt x="2984641" y="1183130"/>
                </a:cubicBezTo>
                <a:cubicBezTo>
                  <a:pt x="2983647" y="1183276"/>
                  <a:pt x="2982445" y="1183350"/>
                  <a:pt x="2981042" y="1183350"/>
                </a:cubicBezTo>
                <a:cubicBezTo>
                  <a:pt x="2979577" y="1183350"/>
                  <a:pt x="2978360" y="1183276"/>
                  <a:pt x="2977395" y="1183130"/>
                </a:cubicBezTo>
                <a:cubicBezTo>
                  <a:pt x="2976428" y="1182982"/>
                  <a:pt x="2975635" y="1182805"/>
                  <a:pt x="2975021" y="1182600"/>
                </a:cubicBezTo>
                <a:cubicBezTo>
                  <a:pt x="2974407" y="1182393"/>
                  <a:pt x="2973980" y="1182114"/>
                  <a:pt x="2973747" y="1181759"/>
                </a:cubicBezTo>
                <a:cubicBezTo>
                  <a:pt x="2973514" y="1181406"/>
                  <a:pt x="2973396" y="1180994"/>
                  <a:pt x="2973396" y="1180523"/>
                </a:cubicBezTo>
                <a:lnTo>
                  <a:pt x="2973396" y="1138372"/>
                </a:lnTo>
                <a:lnTo>
                  <a:pt x="2941051" y="1073864"/>
                </a:lnTo>
                <a:cubicBezTo>
                  <a:pt x="2940402" y="1072510"/>
                  <a:pt x="2940007" y="1071449"/>
                  <a:pt x="2939859" y="1070683"/>
                </a:cubicBezTo>
                <a:cubicBezTo>
                  <a:pt x="2939710" y="1069917"/>
                  <a:pt x="2939859" y="1069328"/>
                  <a:pt x="2940299" y="1068915"/>
                </a:cubicBezTo>
                <a:cubicBezTo>
                  <a:pt x="2940744" y="1068503"/>
                  <a:pt x="2941538" y="1068238"/>
                  <a:pt x="2942686" y="1068121"/>
                </a:cubicBezTo>
                <a:cubicBezTo>
                  <a:pt x="2943834" y="1068002"/>
                  <a:pt x="2945384" y="1067944"/>
                  <a:pt x="2947325" y="1067944"/>
                </a:cubicBezTo>
                <a:close/>
                <a:moveTo>
                  <a:pt x="2731197" y="1067944"/>
                </a:moveTo>
                <a:cubicBezTo>
                  <a:pt x="2732670" y="1067944"/>
                  <a:pt x="2733892" y="1068018"/>
                  <a:pt x="2734864" y="1068165"/>
                </a:cubicBezTo>
                <a:cubicBezTo>
                  <a:pt x="2735835" y="1068312"/>
                  <a:pt x="2736615" y="1068488"/>
                  <a:pt x="2737204" y="1068695"/>
                </a:cubicBezTo>
                <a:cubicBezTo>
                  <a:pt x="2737795" y="1068901"/>
                  <a:pt x="2738205" y="1069181"/>
                  <a:pt x="2738442" y="1069535"/>
                </a:cubicBezTo>
                <a:cubicBezTo>
                  <a:pt x="2738677" y="1069888"/>
                  <a:pt x="2738794" y="1070300"/>
                  <a:pt x="2738794" y="1070772"/>
                </a:cubicBezTo>
                <a:lnTo>
                  <a:pt x="2738794" y="1116545"/>
                </a:lnTo>
                <a:lnTo>
                  <a:pt x="2790836" y="1116545"/>
                </a:lnTo>
                <a:lnTo>
                  <a:pt x="2790836" y="1070772"/>
                </a:lnTo>
                <a:cubicBezTo>
                  <a:pt x="2790836" y="1070300"/>
                  <a:pt x="2790954" y="1069888"/>
                  <a:pt x="2791189" y="1069535"/>
                </a:cubicBezTo>
                <a:cubicBezTo>
                  <a:pt x="2791425" y="1069181"/>
                  <a:pt x="2791837" y="1068901"/>
                  <a:pt x="2792426" y="1068695"/>
                </a:cubicBezTo>
                <a:cubicBezTo>
                  <a:pt x="2793016" y="1068488"/>
                  <a:pt x="2793781" y="1068312"/>
                  <a:pt x="2794724" y="1068165"/>
                </a:cubicBezTo>
                <a:cubicBezTo>
                  <a:pt x="2795666" y="1068018"/>
                  <a:pt x="2796904" y="1067944"/>
                  <a:pt x="2798436" y="1067944"/>
                </a:cubicBezTo>
                <a:cubicBezTo>
                  <a:pt x="2799849" y="1067944"/>
                  <a:pt x="2801042" y="1068018"/>
                  <a:pt x="2802014" y="1068165"/>
                </a:cubicBezTo>
                <a:cubicBezTo>
                  <a:pt x="2802986" y="1068312"/>
                  <a:pt x="2803767" y="1068488"/>
                  <a:pt x="2804356" y="1068695"/>
                </a:cubicBezTo>
                <a:cubicBezTo>
                  <a:pt x="2804945" y="1068901"/>
                  <a:pt x="2805358" y="1069181"/>
                  <a:pt x="2805593" y="1069535"/>
                </a:cubicBezTo>
                <a:cubicBezTo>
                  <a:pt x="2805829" y="1069888"/>
                  <a:pt x="2805947" y="1070300"/>
                  <a:pt x="2805947" y="1070772"/>
                </a:cubicBezTo>
                <a:lnTo>
                  <a:pt x="2805947" y="1180523"/>
                </a:lnTo>
                <a:cubicBezTo>
                  <a:pt x="2805947" y="1180994"/>
                  <a:pt x="2805829" y="1181406"/>
                  <a:pt x="2805593" y="1181759"/>
                </a:cubicBezTo>
                <a:cubicBezTo>
                  <a:pt x="2805358" y="1182114"/>
                  <a:pt x="2804945" y="1182393"/>
                  <a:pt x="2804356" y="1182600"/>
                </a:cubicBezTo>
                <a:cubicBezTo>
                  <a:pt x="2803767" y="1182805"/>
                  <a:pt x="2802986" y="1182982"/>
                  <a:pt x="2802014" y="1183130"/>
                </a:cubicBezTo>
                <a:cubicBezTo>
                  <a:pt x="2801042" y="1183276"/>
                  <a:pt x="2799849" y="1183350"/>
                  <a:pt x="2798436" y="1183350"/>
                </a:cubicBezTo>
                <a:cubicBezTo>
                  <a:pt x="2796904" y="1183350"/>
                  <a:pt x="2795666" y="1183276"/>
                  <a:pt x="2794724" y="1183130"/>
                </a:cubicBezTo>
                <a:cubicBezTo>
                  <a:pt x="2793781" y="1182982"/>
                  <a:pt x="2793016" y="1182805"/>
                  <a:pt x="2792426" y="1182600"/>
                </a:cubicBezTo>
                <a:cubicBezTo>
                  <a:pt x="2791837" y="1182393"/>
                  <a:pt x="2791425" y="1182114"/>
                  <a:pt x="2791189" y="1181759"/>
                </a:cubicBezTo>
                <a:cubicBezTo>
                  <a:pt x="2790954" y="1181406"/>
                  <a:pt x="2790836" y="1180994"/>
                  <a:pt x="2790836" y="1180523"/>
                </a:cubicBezTo>
                <a:lnTo>
                  <a:pt x="2790836" y="1129800"/>
                </a:lnTo>
                <a:lnTo>
                  <a:pt x="2738794" y="1129800"/>
                </a:lnTo>
                <a:lnTo>
                  <a:pt x="2738794" y="1180523"/>
                </a:lnTo>
                <a:cubicBezTo>
                  <a:pt x="2738794" y="1180994"/>
                  <a:pt x="2738677" y="1181406"/>
                  <a:pt x="2738442" y="1181759"/>
                </a:cubicBezTo>
                <a:cubicBezTo>
                  <a:pt x="2738205" y="1182114"/>
                  <a:pt x="2737795" y="1182393"/>
                  <a:pt x="2737204" y="1182600"/>
                </a:cubicBezTo>
                <a:cubicBezTo>
                  <a:pt x="2736615" y="1182805"/>
                  <a:pt x="2735835" y="1182982"/>
                  <a:pt x="2734864" y="1183130"/>
                </a:cubicBezTo>
                <a:cubicBezTo>
                  <a:pt x="2733892" y="1183276"/>
                  <a:pt x="2732670" y="1183350"/>
                  <a:pt x="2731197" y="1183350"/>
                </a:cubicBezTo>
                <a:cubicBezTo>
                  <a:pt x="2729783" y="1183350"/>
                  <a:pt x="2728575" y="1183276"/>
                  <a:pt x="2727574" y="1183130"/>
                </a:cubicBezTo>
                <a:cubicBezTo>
                  <a:pt x="2726573" y="1182982"/>
                  <a:pt x="2725777" y="1182805"/>
                  <a:pt x="2725189" y="1182600"/>
                </a:cubicBezTo>
                <a:cubicBezTo>
                  <a:pt x="2724599" y="1182393"/>
                  <a:pt x="2724188" y="1182114"/>
                  <a:pt x="2723951" y="1181759"/>
                </a:cubicBezTo>
                <a:cubicBezTo>
                  <a:pt x="2723716" y="1181406"/>
                  <a:pt x="2723599" y="1180994"/>
                  <a:pt x="2723599" y="1180523"/>
                </a:cubicBezTo>
                <a:lnTo>
                  <a:pt x="2723599" y="1070772"/>
                </a:lnTo>
                <a:cubicBezTo>
                  <a:pt x="2723599" y="1070300"/>
                  <a:pt x="2723716" y="1069888"/>
                  <a:pt x="2723951" y="1069535"/>
                </a:cubicBezTo>
                <a:cubicBezTo>
                  <a:pt x="2724188" y="1069181"/>
                  <a:pt x="2724599" y="1068901"/>
                  <a:pt x="2725189" y="1068695"/>
                </a:cubicBezTo>
                <a:cubicBezTo>
                  <a:pt x="2725777" y="1068488"/>
                  <a:pt x="2726573" y="1068312"/>
                  <a:pt x="2727574" y="1068165"/>
                </a:cubicBezTo>
                <a:cubicBezTo>
                  <a:pt x="2728575" y="1068018"/>
                  <a:pt x="2729783" y="1067944"/>
                  <a:pt x="2731197" y="1067944"/>
                </a:cubicBezTo>
                <a:close/>
                <a:moveTo>
                  <a:pt x="2480607" y="1067944"/>
                </a:moveTo>
                <a:cubicBezTo>
                  <a:pt x="2482375" y="1067944"/>
                  <a:pt x="2483803" y="1068002"/>
                  <a:pt x="2484893" y="1068121"/>
                </a:cubicBezTo>
                <a:cubicBezTo>
                  <a:pt x="2485983" y="1068238"/>
                  <a:pt x="2486852" y="1068401"/>
                  <a:pt x="2487499" y="1068607"/>
                </a:cubicBezTo>
                <a:cubicBezTo>
                  <a:pt x="2488148" y="1068813"/>
                  <a:pt x="2488633" y="1069108"/>
                  <a:pt x="2488957" y="1069492"/>
                </a:cubicBezTo>
                <a:cubicBezTo>
                  <a:pt x="2489281" y="1069873"/>
                  <a:pt x="2489590" y="1070360"/>
                  <a:pt x="2489886" y="1070949"/>
                </a:cubicBezTo>
                <a:lnTo>
                  <a:pt x="2505704" y="1103821"/>
                </a:lnTo>
                <a:cubicBezTo>
                  <a:pt x="2507172" y="1106943"/>
                  <a:pt x="2508639" y="1110212"/>
                  <a:pt x="2510103" y="1113629"/>
                </a:cubicBezTo>
                <a:cubicBezTo>
                  <a:pt x="2511567" y="1117046"/>
                  <a:pt x="2513061" y="1120493"/>
                  <a:pt x="2514584" y="1123968"/>
                </a:cubicBezTo>
                <a:lnTo>
                  <a:pt x="2514760" y="1123968"/>
                </a:lnTo>
                <a:cubicBezTo>
                  <a:pt x="2516105" y="1120611"/>
                  <a:pt x="2517498" y="1117267"/>
                  <a:pt x="2518932" y="1113939"/>
                </a:cubicBezTo>
                <a:cubicBezTo>
                  <a:pt x="2520367" y="1110610"/>
                  <a:pt x="2521820" y="1107326"/>
                  <a:pt x="2523290" y="1104087"/>
                </a:cubicBezTo>
                <a:lnTo>
                  <a:pt x="2539197" y="1071037"/>
                </a:lnTo>
                <a:cubicBezTo>
                  <a:pt x="2539375" y="1070448"/>
                  <a:pt x="2539625" y="1069948"/>
                  <a:pt x="2539949" y="1069535"/>
                </a:cubicBezTo>
                <a:cubicBezTo>
                  <a:pt x="2540272" y="1069122"/>
                  <a:pt x="2540715" y="1068813"/>
                  <a:pt x="2541274" y="1068607"/>
                </a:cubicBezTo>
                <a:cubicBezTo>
                  <a:pt x="2541834" y="1068401"/>
                  <a:pt x="2542615" y="1068238"/>
                  <a:pt x="2543616" y="1068121"/>
                </a:cubicBezTo>
                <a:cubicBezTo>
                  <a:pt x="2544617" y="1068002"/>
                  <a:pt x="2545884" y="1067944"/>
                  <a:pt x="2547416" y="1067944"/>
                </a:cubicBezTo>
                <a:cubicBezTo>
                  <a:pt x="2549537" y="1067944"/>
                  <a:pt x="2551201" y="1068018"/>
                  <a:pt x="2552408" y="1068165"/>
                </a:cubicBezTo>
                <a:cubicBezTo>
                  <a:pt x="2553617" y="1068312"/>
                  <a:pt x="2554456" y="1068592"/>
                  <a:pt x="2554927" y="1069004"/>
                </a:cubicBezTo>
                <a:cubicBezTo>
                  <a:pt x="2555398" y="1069417"/>
                  <a:pt x="2555560" y="1070006"/>
                  <a:pt x="2555413" y="1070772"/>
                </a:cubicBezTo>
                <a:cubicBezTo>
                  <a:pt x="2555266" y="1071537"/>
                  <a:pt x="2554868" y="1072568"/>
                  <a:pt x="2554220" y="1073864"/>
                </a:cubicBezTo>
                <a:lnTo>
                  <a:pt x="2521876" y="1138372"/>
                </a:lnTo>
                <a:lnTo>
                  <a:pt x="2521876" y="1180523"/>
                </a:lnTo>
                <a:cubicBezTo>
                  <a:pt x="2521876" y="1180994"/>
                  <a:pt x="2521759" y="1181406"/>
                  <a:pt x="2521525" y="1181759"/>
                </a:cubicBezTo>
                <a:cubicBezTo>
                  <a:pt x="2521290" y="1182114"/>
                  <a:pt x="2520881" y="1182393"/>
                  <a:pt x="2520295" y="1182600"/>
                </a:cubicBezTo>
                <a:cubicBezTo>
                  <a:pt x="2519709" y="1182805"/>
                  <a:pt x="2518918" y="1182982"/>
                  <a:pt x="2517923" y="1183130"/>
                </a:cubicBezTo>
                <a:cubicBezTo>
                  <a:pt x="2516927" y="1183276"/>
                  <a:pt x="2515727" y="1183350"/>
                  <a:pt x="2514321" y="1183350"/>
                </a:cubicBezTo>
                <a:cubicBezTo>
                  <a:pt x="2512855" y="1183350"/>
                  <a:pt x="2511640" y="1183276"/>
                  <a:pt x="2510674" y="1183130"/>
                </a:cubicBezTo>
                <a:cubicBezTo>
                  <a:pt x="2509707" y="1182982"/>
                  <a:pt x="2508916" y="1182805"/>
                  <a:pt x="2508301" y="1182600"/>
                </a:cubicBezTo>
                <a:cubicBezTo>
                  <a:pt x="2507686" y="1182393"/>
                  <a:pt x="2507262" y="1182114"/>
                  <a:pt x="2507029" y="1181759"/>
                </a:cubicBezTo>
                <a:cubicBezTo>
                  <a:pt x="2506793" y="1181406"/>
                  <a:pt x="2506677" y="1180994"/>
                  <a:pt x="2506677" y="1180523"/>
                </a:cubicBezTo>
                <a:lnTo>
                  <a:pt x="2506677" y="1138372"/>
                </a:lnTo>
                <a:lnTo>
                  <a:pt x="2474334" y="1073864"/>
                </a:lnTo>
                <a:cubicBezTo>
                  <a:pt x="2473686" y="1072510"/>
                  <a:pt x="2473286" y="1071449"/>
                  <a:pt x="2473141" y="1070683"/>
                </a:cubicBezTo>
                <a:cubicBezTo>
                  <a:pt x="2472992" y="1069917"/>
                  <a:pt x="2473141" y="1069328"/>
                  <a:pt x="2473583" y="1068915"/>
                </a:cubicBezTo>
                <a:cubicBezTo>
                  <a:pt x="2474023" y="1068503"/>
                  <a:pt x="2474819" y="1068238"/>
                  <a:pt x="2475968" y="1068121"/>
                </a:cubicBezTo>
                <a:cubicBezTo>
                  <a:pt x="2477117" y="1068002"/>
                  <a:pt x="2478663" y="1067944"/>
                  <a:pt x="2480607" y="1067944"/>
                </a:cubicBezTo>
                <a:close/>
                <a:moveTo>
                  <a:pt x="2254945" y="1067944"/>
                </a:moveTo>
                <a:cubicBezTo>
                  <a:pt x="2256418" y="1067944"/>
                  <a:pt x="2257640" y="1068018"/>
                  <a:pt x="2258613" y="1068165"/>
                </a:cubicBezTo>
                <a:cubicBezTo>
                  <a:pt x="2259585" y="1068312"/>
                  <a:pt x="2260366" y="1068488"/>
                  <a:pt x="2260954" y="1068695"/>
                </a:cubicBezTo>
                <a:cubicBezTo>
                  <a:pt x="2261543" y="1068901"/>
                  <a:pt x="2261956" y="1069181"/>
                  <a:pt x="2262191" y="1069535"/>
                </a:cubicBezTo>
                <a:cubicBezTo>
                  <a:pt x="2262427" y="1069888"/>
                  <a:pt x="2262545" y="1070300"/>
                  <a:pt x="2262545" y="1070772"/>
                </a:cubicBezTo>
                <a:lnTo>
                  <a:pt x="2262545" y="1116545"/>
                </a:lnTo>
                <a:lnTo>
                  <a:pt x="2314593" y="1116545"/>
                </a:lnTo>
                <a:lnTo>
                  <a:pt x="2314593" y="1070772"/>
                </a:lnTo>
                <a:cubicBezTo>
                  <a:pt x="2314593" y="1070300"/>
                  <a:pt x="2314711" y="1069888"/>
                  <a:pt x="2314947" y="1069535"/>
                </a:cubicBezTo>
                <a:cubicBezTo>
                  <a:pt x="2315182" y="1069181"/>
                  <a:pt x="2315594" y="1068901"/>
                  <a:pt x="2316183" y="1068695"/>
                </a:cubicBezTo>
                <a:cubicBezTo>
                  <a:pt x="2316772" y="1068488"/>
                  <a:pt x="2317538" y="1068312"/>
                  <a:pt x="2318480" y="1068165"/>
                </a:cubicBezTo>
                <a:cubicBezTo>
                  <a:pt x="2319424" y="1068018"/>
                  <a:pt x="2320660" y="1067944"/>
                  <a:pt x="2322192" y="1067944"/>
                </a:cubicBezTo>
                <a:cubicBezTo>
                  <a:pt x="2323606" y="1067944"/>
                  <a:pt x="2324800" y="1068018"/>
                  <a:pt x="2325771" y="1068165"/>
                </a:cubicBezTo>
                <a:cubicBezTo>
                  <a:pt x="2326743" y="1068312"/>
                  <a:pt x="2327524" y="1068488"/>
                  <a:pt x="2328112" y="1068695"/>
                </a:cubicBezTo>
                <a:cubicBezTo>
                  <a:pt x="2328702" y="1068901"/>
                  <a:pt x="2329114" y="1069181"/>
                  <a:pt x="2329350" y="1069535"/>
                </a:cubicBezTo>
                <a:cubicBezTo>
                  <a:pt x="2329586" y="1069888"/>
                  <a:pt x="2329703" y="1070300"/>
                  <a:pt x="2329703" y="1070772"/>
                </a:cubicBezTo>
                <a:lnTo>
                  <a:pt x="2329703" y="1180523"/>
                </a:lnTo>
                <a:cubicBezTo>
                  <a:pt x="2329703" y="1180994"/>
                  <a:pt x="2329586" y="1181406"/>
                  <a:pt x="2329350" y="1181759"/>
                </a:cubicBezTo>
                <a:cubicBezTo>
                  <a:pt x="2329114" y="1182114"/>
                  <a:pt x="2328702" y="1182393"/>
                  <a:pt x="2328112" y="1182600"/>
                </a:cubicBezTo>
                <a:cubicBezTo>
                  <a:pt x="2327524" y="1182805"/>
                  <a:pt x="2326743" y="1182982"/>
                  <a:pt x="2325771" y="1183130"/>
                </a:cubicBezTo>
                <a:cubicBezTo>
                  <a:pt x="2324800" y="1183276"/>
                  <a:pt x="2323606" y="1183350"/>
                  <a:pt x="2322192" y="1183350"/>
                </a:cubicBezTo>
                <a:cubicBezTo>
                  <a:pt x="2320660" y="1183350"/>
                  <a:pt x="2319424" y="1183276"/>
                  <a:pt x="2318480" y="1183130"/>
                </a:cubicBezTo>
                <a:cubicBezTo>
                  <a:pt x="2317538" y="1182982"/>
                  <a:pt x="2316772" y="1182805"/>
                  <a:pt x="2316183" y="1182600"/>
                </a:cubicBezTo>
                <a:cubicBezTo>
                  <a:pt x="2315594" y="1182393"/>
                  <a:pt x="2315182" y="1182114"/>
                  <a:pt x="2314947" y="1181759"/>
                </a:cubicBezTo>
                <a:cubicBezTo>
                  <a:pt x="2314711" y="1181406"/>
                  <a:pt x="2314593" y="1180994"/>
                  <a:pt x="2314593" y="1180523"/>
                </a:cubicBezTo>
                <a:lnTo>
                  <a:pt x="2314593" y="1129800"/>
                </a:lnTo>
                <a:lnTo>
                  <a:pt x="2262545" y="1129800"/>
                </a:lnTo>
                <a:lnTo>
                  <a:pt x="2262545" y="1180523"/>
                </a:lnTo>
                <a:cubicBezTo>
                  <a:pt x="2262545" y="1180994"/>
                  <a:pt x="2262427" y="1181406"/>
                  <a:pt x="2262191" y="1181759"/>
                </a:cubicBezTo>
                <a:cubicBezTo>
                  <a:pt x="2261956" y="1182114"/>
                  <a:pt x="2261543" y="1182393"/>
                  <a:pt x="2260954" y="1182600"/>
                </a:cubicBezTo>
                <a:cubicBezTo>
                  <a:pt x="2260366" y="1182805"/>
                  <a:pt x="2259585" y="1182982"/>
                  <a:pt x="2258613" y="1183130"/>
                </a:cubicBezTo>
                <a:cubicBezTo>
                  <a:pt x="2257640" y="1183276"/>
                  <a:pt x="2256418" y="1183350"/>
                  <a:pt x="2254945" y="1183350"/>
                </a:cubicBezTo>
                <a:cubicBezTo>
                  <a:pt x="2253532" y="1183350"/>
                  <a:pt x="2252324" y="1183276"/>
                  <a:pt x="2251323" y="1183130"/>
                </a:cubicBezTo>
                <a:cubicBezTo>
                  <a:pt x="2250321" y="1182982"/>
                  <a:pt x="2249525" y="1182805"/>
                  <a:pt x="2248937" y="1182600"/>
                </a:cubicBezTo>
                <a:cubicBezTo>
                  <a:pt x="2248348" y="1182393"/>
                  <a:pt x="2247934" y="1182114"/>
                  <a:pt x="2247700" y="1181759"/>
                </a:cubicBezTo>
                <a:cubicBezTo>
                  <a:pt x="2247464" y="1181406"/>
                  <a:pt x="2247346" y="1180994"/>
                  <a:pt x="2247346" y="1180523"/>
                </a:cubicBezTo>
                <a:lnTo>
                  <a:pt x="2247346" y="1070772"/>
                </a:lnTo>
                <a:cubicBezTo>
                  <a:pt x="2247346" y="1070300"/>
                  <a:pt x="2247464" y="1069888"/>
                  <a:pt x="2247700" y="1069535"/>
                </a:cubicBezTo>
                <a:cubicBezTo>
                  <a:pt x="2247934" y="1069181"/>
                  <a:pt x="2248348" y="1068901"/>
                  <a:pt x="2248937" y="1068695"/>
                </a:cubicBezTo>
                <a:cubicBezTo>
                  <a:pt x="2249525" y="1068488"/>
                  <a:pt x="2250321" y="1068312"/>
                  <a:pt x="2251323" y="1068165"/>
                </a:cubicBezTo>
                <a:cubicBezTo>
                  <a:pt x="2252324" y="1068018"/>
                  <a:pt x="2253532" y="1067944"/>
                  <a:pt x="2254945" y="1067944"/>
                </a:cubicBezTo>
                <a:close/>
                <a:moveTo>
                  <a:pt x="2004358" y="1067944"/>
                </a:moveTo>
                <a:cubicBezTo>
                  <a:pt x="2006126" y="1067944"/>
                  <a:pt x="2007555" y="1068002"/>
                  <a:pt x="2008645" y="1068121"/>
                </a:cubicBezTo>
                <a:cubicBezTo>
                  <a:pt x="2009733" y="1068238"/>
                  <a:pt x="2010602" y="1068401"/>
                  <a:pt x="2011251" y="1068607"/>
                </a:cubicBezTo>
                <a:cubicBezTo>
                  <a:pt x="2011898" y="1068813"/>
                  <a:pt x="2012384" y="1069108"/>
                  <a:pt x="2012708" y="1069492"/>
                </a:cubicBezTo>
                <a:cubicBezTo>
                  <a:pt x="2013032" y="1069873"/>
                  <a:pt x="2013341" y="1070360"/>
                  <a:pt x="2013637" y="1070949"/>
                </a:cubicBezTo>
                <a:lnTo>
                  <a:pt x="2029453" y="1103821"/>
                </a:lnTo>
                <a:cubicBezTo>
                  <a:pt x="2030922" y="1106943"/>
                  <a:pt x="2032387" y="1110212"/>
                  <a:pt x="2033851" y="1113629"/>
                </a:cubicBezTo>
                <a:cubicBezTo>
                  <a:pt x="2035316" y="1117046"/>
                  <a:pt x="2036809" y="1120493"/>
                  <a:pt x="2038332" y="1123968"/>
                </a:cubicBezTo>
                <a:lnTo>
                  <a:pt x="2038508" y="1123968"/>
                </a:lnTo>
                <a:cubicBezTo>
                  <a:pt x="2039855" y="1120611"/>
                  <a:pt x="2041246" y="1117267"/>
                  <a:pt x="2042681" y="1113939"/>
                </a:cubicBezTo>
                <a:cubicBezTo>
                  <a:pt x="2044116" y="1110610"/>
                  <a:pt x="2045569" y="1107326"/>
                  <a:pt x="2047039" y="1104087"/>
                </a:cubicBezTo>
                <a:lnTo>
                  <a:pt x="2062945" y="1071037"/>
                </a:lnTo>
                <a:cubicBezTo>
                  <a:pt x="2063121" y="1070448"/>
                  <a:pt x="2063371" y="1069948"/>
                  <a:pt x="2063695" y="1069535"/>
                </a:cubicBezTo>
                <a:cubicBezTo>
                  <a:pt x="2064019" y="1069122"/>
                  <a:pt x="2064461" y="1068813"/>
                  <a:pt x="2065020" y="1068607"/>
                </a:cubicBezTo>
                <a:cubicBezTo>
                  <a:pt x="2065580" y="1068401"/>
                  <a:pt x="2066362" y="1068238"/>
                  <a:pt x="2067363" y="1068121"/>
                </a:cubicBezTo>
                <a:cubicBezTo>
                  <a:pt x="2068364" y="1068002"/>
                  <a:pt x="2069630" y="1067944"/>
                  <a:pt x="2071162" y="1067944"/>
                </a:cubicBezTo>
                <a:cubicBezTo>
                  <a:pt x="2073283" y="1067944"/>
                  <a:pt x="2074947" y="1068018"/>
                  <a:pt x="2076155" y="1068165"/>
                </a:cubicBezTo>
                <a:cubicBezTo>
                  <a:pt x="2077363" y="1068312"/>
                  <a:pt x="2078202" y="1068592"/>
                  <a:pt x="2078673" y="1069004"/>
                </a:cubicBezTo>
                <a:cubicBezTo>
                  <a:pt x="2079145" y="1069417"/>
                  <a:pt x="2079306" y="1070006"/>
                  <a:pt x="2079160" y="1070772"/>
                </a:cubicBezTo>
                <a:cubicBezTo>
                  <a:pt x="2079013" y="1071537"/>
                  <a:pt x="2078614" y="1072568"/>
                  <a:pt x="2077967" y="1073864"/>
                </a:cubicBezTo>
                <a:lnTo>
                  <a:pt x="2045625" y="1138372"/>
                </a:lnTo>
                <a:lnTo>
                  <a:pt x="2045625" y="1180523"/>
                </a:lnTo>
                <a:cubicBezTo>
                  <a:pt x="2045625" y="1180994"/>
                  <a:pt x="2045508" y="1181406"/>
                  <a:pt x="2045273" y="1181759"/>
                </a:cubicBezTo>
                <a:cubicBezTo>
                  <a:pt x="2045039" y="1182114"/>
                  <a:pt x="2044628" y="1182393"/>
                  <a:pt x="2044042" y="1182600"/>
                </a:cubicBezTo>
                <a:cubicBezTo>
                  <a:pt x="2043457" y="1182805"/>
                  <a:pt x="2042667" y="1182982"/>
                  <a:pt x="2041671" y="1183130"/>
                </a:cubicBezTo>
                <a:cubicBezTo>
                  <a:pt x="2040675" y="1183276"/>
                  <a:pt x="2039474" y="1183350"/>
                  <a:pt x="2038069" y="1183350"/>
                </a:cubicBezTo>
                <a:cubicBezTo>
                  <a:pt x="2036604" y="1183350"/>
                  <a:pt x="2035389" y="1183276"/>
                  <a:pt x="2034423" y="1183130"/>
                </a:cubicBezTo>
                <a:cubicBezTo>
                  <a:pt x="2033457" y="1182982"/>
                  <a:pt x="2032666" y="1182805"/>
                  <a:pt x="2032050" y="1182600"/>
                </a:cubicBezTo>
                <a:cubicBezTo>
                  <a:pt x="2031436" y="1182393"/>
                  <a:pt x="2031012" y="1182114"/>
                  <a:pt x="2030777" y="1181759"/>
                </a:cubicBezTo>
                <a:cubicBezTo>
                  <a:pt x="2030543" y="1181406"/>
                  <a:pt x="2030426" y="1180994"/>
                  <a:pt x="2030426" y="1180523"/>
                </a:cubicBezTo>
                <a:lnTo>
                  <a:pt x="2030426" y="1138372"/>
                </a:lnTo>
                <a:lnTo>
                  <a:pt x="1998086" y="1073864"/>
                </a:lnTo>
                <a:cubicBezTo>
                  <a:pt x="1997437" y="1072510"/>
                  <a:pt x="1997039" y="1071449"/>
                  <a:pt x="1996892" y="1070683"/>
                </a:cubicBezTo>
                <a:cubicBezTo>
                  <a:pt x="1996744" y="1069917"/>
                  <a:pt x="1996892" y="1069328"/>
                  <a:pt x="1997334" y="1068915"/>
                </a:cubicBezTo>
                <a:cubicBezTo>
                  <a:pt x="1997775" y="1068503"/>
                  <a:pt x="1998570" y="1068238"/>
                  <a:pt x="1999720" y="1068121"/>
                </a:cubicBezTo>
                <a:cubicBezTo>
                  <a:pt x="2000867" y="1068002"/>
                  <a:pt x="2002415" y="1067944"/>
                  <a:pt x="2004358" y="1067944"/>
                </a:cubicBezTo>
                <a:close/>
                <a:moveTo>
                  <a:pt x="1788223" y="1067944"/>
                </a:moveTo>
                <a:cubicBezTo>
                  <a:pt x="1789695" y="1067944"/>
                  <a:pt x="1790918" y="1068018"/>
                  <a:pt x="1791891" y="1068165"/>
                </a:cubicBezTo>
                <a:cubicBezTo>
                  <a:pt x="1792862" y="1068312"/>
                  <a:pt x="1793642" y="1068488"/>
                  <a:pt x="1794232" y="1068695"/>
                </a:cubicBezTo>
                <a:cubicBezTo>
                  <a:pt x="1794821" y="1068901"/>
                  <a:pt x="1795233" y="1069181"/>
                  <a:pt x="1795469" y="1069535"/>
                </a:cubicBezTo>
                <a:cubicBezTo>
                  <a:pt x="1795704" y="1069888"/>
                  <a:pt x="1795823" y="1070300"/>
                  <a:pt x="1795823" y="1070772"/>
                </a:cubicBezTo>
                <a:lnTo>
                  <a:pt x="1795823" y="1116545"/>
                </a:lnTo>
                <a:lnTo>
                  <a:pt x="1847867" y="1116545"/>
                </a:lnTo>
                <a:lnTo>
                  <a:pt x="1847867" y="1070772"/>
                </a:lnTo>
                <a:cubicBezTo>
                  <a:pt x="1847867" y="1070300"/>
                  <a:pt x="1847986" y="1069888"/>
                  <a:pt x="1848221" y="1069535"/>
                </a:cubicBezTo>
                <a:cubicBezTo>
                  <a:pt x="1848457" y="1069181"/>
                  <a:pt x="1848869" y="1068901"/>
                  <a:pt x="1849459" y="1068695"/>
                </a:cubicBezTo>
                <a:cubicBezTo>
                  <a:pt x="1850049" y="1068488"/>
                  <a:pt x="1850814" y="1068312"/>
                  <a:pt x="1851756" y="1068165"/>
                </a:cubicBezTo>
                <a:cubicBezTo>
                  <a:pt x="1852699" y="1068018"/>
                  <a:pt x="1853936" y="1067944"/>
                  <a:pt x="1855468" y="1067944"/>
                </a:cubicBezTo>
                <a:cubicBezTo>
                  <a:pt x="1856882" y="1067944"/>
                  <a:pt x="1858074" y="1068018"/>
                  <a:pt x="1859046" y="1068165"/>
                </a:cubicBezTo>
                <a:cubicBezTo>
                  <a:pt x="1860018" y="1068312"/>
                  <a:pt x="1860799" y="1068488"/>
                  <a:pt x="1861389" y="1068695"/>
                </a:cubicBezTo>
                <a:cubicBezTo>
                  <a:pt x="1861977" y="1068901"/>
                  <a:pt x="1862390" y="1069181"/>
                  <a:pt x="1862626" y="1069535"/>
                </a:cubicBezTo>
                <a:cubicBezTo>
                  <a:pt x="1862861" y="1069888"/>
                  <a:pt x="1862979" y="1070300"/>
                  <a:pt x="1862979" y="1070772"/>
                </a:cubicBezTo>
                <a:lnTo>
                  <a:pt x="1862979" y="1180523"/>
                </a:lnTo>
                <a:cubicBezTo>
                  <a:pt x="1862979" y="1180994"/>
                  <a:pt x="1862861" y="1181406"/>
                  <a:pt x="1862626" y="1181759"/>
                </a:cubicBezTo>
                <a:cubicBezTo>
                  <a:pt x="1862390" y="1182114"/>
                  <a:pt x="1861977" y="1182393"/>
                  <a:pt x="1861389" y="1182600"/>
                </a:cubicBezTo>
                <a:cubicBezTo>
                  <a:pt x="1860799" y="1182805"/>
                  <a:pt x="1860018" y="1182982"/>
                  <a:pt x="1859046" y="1183130"/>
                </a:cubicBezTo>
                <a:cubicBezTo>
                  <a:pt x="1858074" y="1183276"/>
                  <a:pt x="1856882" y="1183350"/>
                  <a:pt x="1855468" y="1183350"/>
                </a:cubicBezTo>
                <a:cubicBezTo>
                  <a:pt x="1853936" y="1183350"/>
                  <a:pt x="1852699" y="1183276"/>
                  <a:pt x="1851756" y="1183130"/>
                </a:cubicBezTo>
                <a:cubicBezTo>
                  <a:pt x="1850814" y="1182982"/>
                  <a:pt x="1850049" y="1182805"/>
                  <a:pt x="1849459" y="1182600"/>
                </a:cubicBezTo>
                <a:cubicBezTo>
                  <a:pt x="1848869" y="1182393"/>
                  <a:pt x="1848457" y="1182114"/>
                  <a:pt x="1848221" y="1181759"/>
                </a:cubicBezTo>
                <a:cubicBezTo>
                  <a:pt x="1847986" y="1181406"/>
                  <a:pt x="1847867" y="1180994"/>
                  <a:pt x="1847867" y="1180523"/>
                </a:cubicBezTo>
                <a:lnTo>
                  <a:pt x="1847867" y="1129800"/>
                </a:lnTo>
                <a:lnTo>
                  <a:pt x="1795823" y="1129800"/>
                </a:lnTo>
                <a:lnTo>
                  <a:pt x="1795823" y="1180523"/>
                </a:lnTo>
                <a:cubicBezTo>
                  <a:pt x="1795823" y="1180994"/>
                  <a:pt x="1795704" y="1181406"/>
                  <a:pt x="1795469" y="1181759"/>
                </a:cubicBezTo>
                <a:cubicBezTo>
                  <a:pt x="1795233" y="1182114"/>
                  <a:pt x="1794821" y="1182393"/>
                  <a:pt x="1794232" y="1182600"/>
                </a:cubicBezTo>
                <a:cubicBezTo>
                  <a:pt x="1793642" y="1182805"/>
                  <a:pt x="1792862" y="1182982"/>
                  <a:pt x="1791891" y="1183130"/>
                </a:cubicBezTo>
                <a:cubicBezTo>
                  <a:pt x="1790918" y="1183276"/>
                  <a:pt x="1789695" y="1183350"/>
                  <a:pt x="1788223" y="1183350"/>
                </a:cubicBezTo>
                <a:cubicBezTo>
                  <a:pt x="1786809" y="1183350"/>
                  <a:pt x="1785602" y="1183276"/>
                  <a:pt x="1784601" y="1183130"/>
                </a:cubicBezTo>
                <a:cubicBezTo>
                  <a:pt x="1783599" y="1182982"/>
                  <a:pt x="1782803" y="1182805"/>
                  <a:pt x="1782214" y="1182600"/>
                </a:cubicBezTo>
                <a:cubicBezTo>
                  <a:pt x="1781625" y="1182393"/>
                  <a:pt x="1781213" y="1182114"/>
                  <a:pt x="1780977" y="1181759"/>
                </a:cubicBezTo>
                <a:cubicBezTo>
                  <a:pt x="1780742" y="1181406"/>
                  <a:pt x="1780625" y="1180994"/>
                  <a:pt x="1780625" y="1180523"/>
                </a:cubicBezTo>
                <a:lnTo>
                  <a:pt x="1780625" y="1070772"/>
                </a:lnTo>
                <a:cubicBezTo>
                  <a:pt x="1780625" y="1070300"/>
                  <a:pt x="1780742" y="1069888"/>
                  <a:pt x="1780977" y="1069535"/>
                </a:cubicBezTo>
                <a:cubicBezTo>
                  <a:pt x="1781213" y="1069181"/>
                  <a:pt x="1781625" y="1068901"/>
                  <a:pt x="1782214" y="1068695"/>
                </a:cubicBezTo>
                <a:cubicBezTo>
                  <a:pt x="1782803" y="1068488"/>
                  <a:pt x="1783599" y="1068312"/>
                  <a:pt x="1784601" y="1068165"/>
                </a:cubicBezTo>
                <a:cubicBezTo>
                  <a:pt x="1785602" y="1068018"/>
                  <a:pt x="1786809" y="1067944"/>
                  <a:pt x="1788223" y="1067944"/>
                </a:cubicBezTo>
                <a:close/>
                <a:moveTo>
                  <a:pt x="1537628" y="1067944"/>
                </a:moveTo>
                <a:cubicBezTo>
                  <a:pt x="1539395" y="1067944"/>
                  <a:pt x="1540824" y="1068002"/>
                  <a:pt x="1541914" y="1068121"/>
                </a:cubicBezTo>
                <a:cubicBezTo>
                  <a:pt x="1543003" y="1068238"/>
                  <a:pt x="1543872" y="1068401"/>
                  <a:pt x="1544521" y="1068607"/>
                </a:cubicBezTo>
                <a:cubicBezTo>
                  <a:pt x="1545169" y="1068813"/>
                  <a:pt x="1545654" y="1069108"/>
                  <a:pt x="1545978" y="1069492"/>
                </a:cubicBezTo>
                <a:cubicBezTo>
                  <a:pt x="1546302" y="1069873"/>
                  <a:pt x="1546611" y="1070360"/>
                  <a:pt x="1546906" y="1070949"/>
                </a:cubicBezTo>
                <a:lnTo>
                  <a:pt x="1562723" y="1103821"/>
                </a:lnTo>
                <a:cubicBezTo>
                  <a:pt x="1564191" y="1106943"/>
                  <a:pt x="1565657" y="1110212"/>
                  <a:pt x="1567121" y="1113629"/>
                </a:cubicBezTo>
                <a:cubicBezTo>
                  <a:pt x="1568585" y="1117046"/>
                  <a:pt x="1570079" y="1120493"/>
                  <a:pt x="1571602" y="1123968"/>
                </a:cubicBezTo>
                <a:lnTo>
                  <a:pt x="1571777" y="1123968"/>
                </a:lnTo>
                <a:cubicBezTo>
                  <a:pt x="1573124" y="1120611"/>
                  <a:pt x="1574515" y="1117267"/>
                  <a:pt x="1575950" y="1113939"/>
                </a:cubicBezTo>
                <a:cubicBezTo>
                  <a:pt x="1577385" y="1110610"/>
                  <a:pt x="1578837" y="1107326"/>
                  <a:pt x="1580307" y="1104087"/>
                </a:cubicBezTo>
                <a:lnTo>
                  <a:pt x="1596213" y="1071037"/>
                </a:lnTo>
                <a:cubicBezTo>
                  <a:pt x="1596390" y="1070448"/>
                  <a:pt x="1596640" y="1069948"/>
                  <a:pt x="1596964" y="1069535"/>
                </a:cubicBezTo>
                <a:cubicBezTo>
                  <a:pt x="1597288" y="1069122"/>
                  <a:pt x="1597730" y="1068813"/>
                  <a:pt x="1598289" y="1068607"/>
                </a:cubicBezTo>
                <a:cubicBezTo>
                  <a:pt x="1598849" y="1068401"/>
                  <a:pt x="1599630" y="1068238"/>
                  <a:pt x="1600632" y="1068121"/>
                </a:cubicBezTo>
                <a:cubicBezTo>
                  <a:pt x="1601633" y="1068002"/>
                  <a:pt x="1602900" y="1067944"/>
                  <a:pt x="1604431" y="1067944"/>
                </a:cubicBezTo>
                <a:cubicBezTo>
                  <a:pt x="1606552" y="1067944"/>
                  <a:pt x="1608216" y="1068018"/>
                  <a:pt x="1609424" y="1068165"/>
                </a:cubicBezTo>
                <a:cubicBezTo>
                  <a:pt x="1610631" y="1068312"/>
                  <a:pt x="1611471" y="1068592"/>
                  <a:pt x="1611942" y="1069004"/>
                </a:cubicBezTo>
                <a:cubicBezTo>
                  <a:pt x="1612413" y="1069417"/>
                  <a:pt x="1612575" y="1070006"/>
                  <a:pt x="1612428" y="1070772"/>
                </a:cubicBezTo>
                <a:cubicBezTo>
                  <a:pt x="1612281" y="1071537"/>
                  <a:pt x="1611883" y="1072568"/>
                  <a:pt x="1611235" y="1073864"/>
                </a:cubicBezTo>
                <a:lnTo>
                  <a:pt x="1578893" y="1138372"/>
                </a:lnTo>
                <a:lnTo>
                  <a:pt x="1578893" y="1180523"/>
                </a:lnTo>
                <a:cubicBezTo>
                  <a:pt x="1578893" y="1180994"/>
                  <a:pt x="1578776" y="1181406"/>
                  <a:pt x="1578542" y="1181759"/>
                </a:cubicBezTo>
                <a:cubicBezTo>
                  <a:pt x="1578308" y="1182114"/>
                  <a:pt x="1577897" y="1182393"/>
                  <a:pt x="1577311" y="1182600"/>
                </a:cubicBezTo>
                <a:cubicBezTo>
                  <a:pt x="1576726" y="1182805"/>
                  <a:pt x="1575935" y="1182982"/>
                  <a:pt x="1574940" y="1183130"/>
                </a:cubicBezTo>
                <a:cubicBezTo>
                  <a:pt x="1573944" y="1183276"/>
                  <a:pt x="1572744" y="1183350"/>
                  <a:pt x="1571338" y="1183350"/>
                </a:cubicBezTo>
                <a:cubicBezTo>
                  <a:pt x="1569874" y="1183350"/>
                  <a:pt x="1568658" y="1183276"/>
                  <a:pt x="1567692" y="1183130"/>
                </a:cubicBezTo>
                <a:cubicBezTo>
                  <a:pt x="1566726" y="1182982"/>
                  <a:pt x="1565935" y="1182805"/>
                  <a:pt x="1565320" y="1182600"/>
                </a:cubicBezTo>
                <a:cubicBezTo>
                  <a:pt x="1564705" y="1182393"/>
                  <a:pt x="1564281" y="1182114"/>
                  <a:pt x="1564046" y="1181759"/>
                </a:cubicBezTo>
                <a:cubicBezTo>
                  <a:pt x="1563812" y="1181406"/>
                  <a:pt x="1563695" y="1180994"/>
                  <a:pt x="1563695" y="1180523"/>
                </a:cubicBezTo>
                <a:lnTo>
                  <a:pt x="1563695" y="1138372"/>
                </a:lnTo>
                <a:lnTo>
                  <a:pt x="1531354" y="1073864"/>
                </a:lnTo>
                <a:cubicBezTo>
                  <a:pt x="1530706" y="1072510"/>
                  <a:pt x="1530308" y="1071449"/>
                  <a:pt x="1530161" y="1070683"/>
                </a:cubicBezTo>
                <a:cubicBezTo>
                  <a:pt x="1530014" y="1069917"/>
                  <a:pt x="1530161" y="1069328"/>
                  <a:pt x="1530603" y="1068915"/>
                </a:cubicBezTo>
                <a:cubicBezTo>
                  <a:pt x="1531044" y="1068503"/>
                  <a:pt x="1531840" y="1068238"/>
                  <a:pt x="1532989" y="1068121"/>
                </a:cubicBezTo>
                <a:cubicBezTo>
                  <a:pt x="1534137" y="1068002"/>
                  <a:pt x="1535684" y="1067944"/>
                  <a:pt x="1537628" y="1067944"/>
                </a:cubicBezTo>
                <a:close/>
                <a:moveTo>
                  <a:pt x="1311963" y="1067944"/>
                </a:moveTo>
                <a:cubicBezTo>
                  <a:pt x="1313436" y="1067944"/>
                  <a:pt x="1314658" y="1068018"/>
                  <a:pt x="1315630" y="1068165"/>
                </a:cubicBezTo>
                <a:cubicBezTo>
                  <a:pt x="1316602" y="1068312"/>
                  <a:pt x="1317383" y="1068488"/>
                  <a:pt x="1317972" y="1068695"/>
                </a:cubicBezTo>
                <a:cubicBezTo>
                  <a:pt x="1318561" y="1068901"/>
                  <a:pt x="1318973" y="1069181"/>
                  <a:pt x="1319209" y="1069535"/>
                </a:cubicBezTo>
                <a:cubicBezTo>
                  <a:pt x="1319445" y="1069888"/>
                  <a:pt x="1319562" y="1070300"/>
                  <a:pt x="1319562" y="1070772"/>
                </a:cubicBezTo>
                <a:lnTo>
                  <a:pt x="1319562" y="1116545"/>
                </a:lnTo>
                <a:lnTo>
                  <a:pt x="1371608" y="1116545"/>
                </a:lnTo>
                <a:lnTo>
                  <a:pt x="1371608" y="1070772"/>
                </a:lnTo>
                <a:cubicBezTo>
                  <a:pt x="1371608" y="1070300"/>
                  <a:pt x="1371726" y="1069888"/>
                  <a:pt x="1371962" y="1069535"/>
                </a:cubicBezTo>
                <a:cubicBezTo>
                  <a:pt x="1372197" y="1069181"/>
                  <a:pt x="1372611" y="1068901"/>
                  <a:pt x="1373199" y="1068695"/>
                </a:cubicBezTo>
                <a:cubicBezTo>
                  <a:pt x="1373788" y="1068488"/>
                  <a:pt x="1374554" y="1068312"/>
                  <a:pt x="1375497" y="1068165"/>
                </a:cubicBezTo>
                <a:cubicBezTo>
                  <a:pt x="1376439" y="1068018"/>
                  <a:pt x="1377677" y="1067944"/>
                  <a:pt x="1379209" y="1067944"/>
                </a:cubicBezTo>
                <a:cubicBezTo>
                  <a:pt x="1380622" y="1067944"/>
                  <a:pt x="1381817" y="1068018"/>
                  <a:pt x="1382787" y="1068165"/>
                </a:cubicBezTo>
                <a:cubicBezTo>
                  <a:pt x="1383759" y="1068312"/>
                  <a:pt x="1384539" y="1068488"/>
                  <a:pt x="1385130" y="1068695"/>
                </a:cubicBezTo>
                <a:cubicBezTo>
                  <a:pt x="1385720" y="1068901"/>
                  <a:pt x="1386131" y="1069181"/>
                  <a:pt x="1386367" y="1069535"/>
                </a:cubicBezTo>
                <a:cubicBezTo>
                  <a:pt x="1386603" y="1069888"/>
                  <a:pt x="1386720" y="1070300"/>
                  <a:pt x="1386720" y="1070772"/>
                </a:cubicBezTo>
                <a:lnTo>
                  <a:pt x="1386720" y="1180523"/>
                </a:lnTo>
                <a:cubicBezTo>
                  <a:pt x="1386720" y="1180994"/>
                  <a:pt x="1386603" y="1181406"/>
                  <a:pt x="1386367" y="1181759"/>
                </a:cubicBezTo>
                <a:cubicBezTo>
                  <a:pt x="1386131" y="1182114"/>
                  <a:pt x="1385720" y="1182393"/>
                  <a:pt x="1385130" y="1182600"/>
                </a:cubicBezTo>
                <a:cubicBezTo>
                  <a:pt x="1384539" y="1182805"/>
                  <a:pt x="1383759" y="1182982"/>
                  <a:pt x="1382787" y="1183130"/>
                </a:cubicBezTo>
                <a:cubicBezTo>
                  <a:pt x="1381817" y="1183276"/>
                  <a:pt x="1380622" y="1183350"/>
                  <a:pt x="1379209" y="1183350"/>
                </a:cubicBezTo>
                <a:cubicBezTo>
                  <a:pt x="1377677" y="1183350"/>
                  <a:pt x="1376439" y="1183276"/>
                  <a:pt x="1375497" y="1183130"/>
                </a:cubicBezTo>
                <a:cubicBezTo>
                  <a:pt x="1374554" y="1182982"/>
                  <a:pt x="1373788" y="1182805"/>
                  <a:pt x="1373199" y="1182600"/>
                </a:cubicBezTo>
                <a:cubicBezTo>
                  <a:pt x="1372611" y="1182393"/>
                  <a:pt x="1372197" y="1182114"/>
                  <a:pt x="1371962" y="1181759"/>
                </a:cubicBezTo>
                <a:cubicBezTo>
                  <a:pt x="1371726" y="1181406"/>
                  <a:pt x="1371608" y="1180994"/>
                  <a:pt x="1371608" y="1180523"/>
                </a:cubicBezTo>
                <a:lnTo>
                  <a:pt x="1371608" y="1129800"/>
                </a:lnTo>
                <a:lnTo>
                  <a:pt x="1319562" y="1129800"/>
                </a:lnTo>
                <a:lnTo>
                  <a:pt x="1319562" y="1180523"/>
                </a:lnTo>
                <a:cubicBezTo>
                  <a:pt x="1319562" y="1180994"/>
                  <a:pt x="1319445" y="1181406"/>
                  <a:pt x="1319209" y="1181759"/>
                </a:cubicBezTo>
                <a:cubicBezTo>
                  <a:pt x="1318973" y="1182114"/>
                  <a:pt x="1318561" y="1182393"/>
                  <a:pt x="1317972" y="1182600"/>
                </a:cubicBezTo>
                <a:cubicBezTo>
                  <a:pt x="1317383" y="1182805"/>
                  <a:pt x="1316602" y="1182982"/>
                  <a:pt x="1315630" y="1183130"/>
                </a:cubicBezTo>
                <a:cubicBezTo>
                  <a:pt x="1314658" y="1183276"/>
                  <a:pt x="1313436" y="1183350"/>
                  <a:pt x="1311963" y="1183350"/>
                </a:cubicBezTo>
                <a:cubicBezTo>
                  <a:pt x="1310549" y="1183350"/>
                  <a:pt x="1309341" y="1183276"/>
                  <a:pt x="1308340" y="1183130"/>
                </a:cubicBezTo>
                <a:cubicBezTo>
                  <a:pt x="1307338" y="1182982"/>
                  <a:pt x="1306543" y="1182805"/>
                  <a:pt x="1305954" y="1182600"/>
                </a:cubicBezTo>
                <a:cubicBezTo>
                  <a:pt x="1305365" y="1182393"/>
                  <a:pt x="1304953" y="1182114"/>
                  <a:pt x="1304717" y="1181759"/>
                </a:cubicBezTo>
                <a:cubicBezTo>
                  <a:pt x="1304481" y="1181406"/>
                  <a:pt x="1304363" y="1180994"/>
                  <a:pt x="1304363" y="1180523"/>
                </a:cubicBezTo>
                <a:lnTo>
                  <a:pt x="1304363" y="1070772"/>
                </a:lnTo>
                <a:cubicBezTo>
                  <a:pt x="1304363" y="1070300"/>
                  <a:pt x="1304481" y="1069888"/>
                  <a:pt x="1304717" y="1069535"/>
                </a:cubicBezTo>
                <a:cubicBezTo>
                  <a:pt x="1304953" y="1069181"/>
                  <a:pt x="1305365" y="1068901"/>
                  <a:pt x="1305954" y="1068695"/>
                </a:cubicBezTo>
                <a:cubicBezTo>
                  <a:pt x="1306543" y="1068488"/>
                  <a:pt x="1307338" y="1068312"/>
                  <a:pt x="1308340" y="1068165"/>
                </a:cubicBezTo>
                <a:cubicBezTo>
                  <a:pt x="1309341" y="1068018"/>
                  <a:pt x="1310549" y="1067944"/>
                  <a:pt x="1311963" y="1067944"/>
                </a:cubicBezTo>
                <a:close/>
                <a:moveTo>
                  <a:pt x="1061378" y="1067944"/>
                </a:moveTo>
                <a:cubicBezTo>
                  <a:pt x="1063145" y="1067944"/>
                  <a:pt x="1064574" y="1068002"/>
                  <a:pt x="1065664" y="1068121"/>
                </a:cubicBezTo>
                <a:cubicBezTo>
                  <a:pt x="1066754" y="1068238"/>
                  <a:pt x="1067623" y="1068401"/>
                  <a:pt x="1068271" y="1068607"/>
                </a:cubicBezTo>
                <a:cubicBezTo>
                  <a:pt x="1068919" y="1068813"/>
                  <a:pt x="1069405" y="1069108"/>
                  <a:pt x="1069729" y="1069492"/>
                </a:cubicBezTo>
                <a:cubicBezTo>
                  <a:pt x="1070052" y="1069873"/>
                  <a:pt x="1070362" y="1070360"/>
                  <a:pt x="1070657" y="1070949"/>
                </a:cubicBezTo>
                <a:lnTo>
                  <a:pt x="1086473" y="1103821"/>
                </a:lnTo>
                <a:cubicBezTo>
                  <a:pt x="1087942" y="1106943"/>
                  <a:pt x="1089408" y="1110212"/>
                  <a:pt x="1090872" y="1113629"/>
                </a:cubicBezTo>
                <a:cubicBezTo>
                  <a:pt x="1092336" y="1117046"/>
                  <a:pt x="1093830" y="1120493"/>
                  <a:pt x="1095353" y="1123968"/>
                </a:cubicBezTo>
                <a:lnTo>
                  <a:pt x="1095529" y="1123968"/>
                </a:lnTo>
                <a:cubicBezTo>
                  <a:pt x="1096876" y="1120611"/>
                  <a:pt x="1098266" y="1117267"/>
                  <a:pt x="1099701" y="1113939"/>
                </a:cubicBezTo>
                <a:cubicBezTo>
                  <a:pt x="1101136" y="1110610"/>
                  <a:pt x="1102591" y="1107326"/>
                  <a:pt x="1104060" y="1104087"/>
                </a:cubicBezTo>
                <a:lnTo>
                  <a:pt x="1119968" y="1071037"/>
                </a:lnTo>
                <a:cubicBezTo>
                  <a:pt x="1120145" y="1070448"/>
                  <a:pt x="1120395" y="1069948"/>
                  <a:pt x="1120720" y="1069535"/>
                </a:cubicBezTo>
                <a:cubicBezTo>
                  <a:pt x="1121043" y="1069122"/>
                  <a:pt x="1121486" y="1068813"/>
                  <a:pt x="1122044" y="1068607"/>
                </a:cubicBezTo>
                <a:cubicBezTo>
                  <a:pt x="1122604" y="1068401"/>
                  <a:pt x="1123384" y="1068238"/>
                  <a:pt x="1124385" y="1068121"/>
                </a:cubicBezTo>
                <a:cubicBezTo>
                  <a:pt x="1125389" y="1068002"/>
                  <a:pt x="1126654" y="1067944"/>
                  <a:pt x="1128186" y="1067944"/>
                </a:cubicBezTo>
                <a:cubicBezTo>
                  <a:pt x="1130308" y="1067944"/>
                  <a:pt x="1131972" y="1068018"/>
                  <a:pt x="1133179" y="1068165"/>
                </a:cubicBezTo>
                <a:cubicBezTo>
                  <a:pt x="1134387" y="1068312"/>
                  <a:pt x="1135227" y="1068592"/>
                  <a:pt x="1135697" y="1069004"/>
                </a:cubicBezTo>
                <a:cubicBezTo>
                  <a:pt x="1136168" y="1069417"/>
                  <a:pt x="1136331" y="1070006"/>
                  <a:pt x="1136184" y="1070772"/>
                </a:cubicBezTo>
                <a:cubicBezTo>
                  <a:pt x="1136036" y="1071537"/>
                  <a:pt x="1135638" y="1072568"/>
                  <a:pt x="1134991" y="1073864"/>
                </a:cubicBezTo>
                <a:lnTo>
                  <a:pt x="1102645" y="1138372"/>
                </a:lnTo>
                <a:lnTo>
                  <a:pt x="1102645" y="1180523"/>
                </a:lnTo>
                <a:cubicBezTo>
                  <a:pt x="1102645" y="1180994"/>
                  <a:pt x="1102529" y="1181406"/>
                  <a:pt x="1102296" y="1181759"/>
                </a:cubicBezTo>
                <a:cubicBezTo>
                  <a:pt x="1102061" y="1182114"/>
                  <a:pt x="1101650" y="1182393"/>
                  <a:pt x="1101064" y="1182600"/>
                </a:cubicBezTo>
                <a:cubicBezTo>
                  <a:pt x="1100478" y="1182805"/>
                  <a:pt x="1099688" y="1182982"/>
                  <a:pt x="1098692" y="1183130"/>
                </a:cubicBezTo>
                <a:cubicBezTo>
                  <a:pt x="1097696" y="1183276"/>
                  <a:pt x="1096496" y="1183350"/>
                  <a:pt x="1095091" y="1183350"/>
                </a:cubicBezTo>
                <a:cubicBezTo>
                  <a:pt x="1093625" y="1183350"/>
                  <a:pt x="1092410" y="1183276"/>
                  <a:pt x="1091443" y="1183130"/>
                </a:cubicBezTo>
                <a:cubicBezTo>
                  <a:pt x="1090476" y="1182982"/>
                  <a:pt x="1089686" y="1182805"/>
                  <a:pt x="1089071" y="1182600"/>
                </a:cubicBezTo>
                <a:cubicBezTo>
                  <a:pt x="1088455" y="1182393"/>
                  <a:pt x="1088031" y="1182114"/>
                  <a:pt x="1087797" y="1181759"/>
                </a:cubicBezTo>
                <a:cubicBezTo>
                  <a:pt x="1087562" y="1181406"/>
                  <a:pt x="1087446" y="1180994"/>
                  <a:pt x="1087446" y="1180523"/>
                </a:cubicBezTo>
                <a:lnTo>
                  <a:pt x="1087446" y="1138372"/>
                </a:lnTo>
                <a:lnTo>
                  <a:pt x="1055105" y="1073864"/>
                </a:lnTo>
                <a:cubicBezTo>
                  <a:pt x="1054458" y="1072510"/>
                  <a:pt x="1054060" y="1071449"/>
                  <a:pt x="1053912" y="1070683"/>
                </a:cubicBezTo>
                <a:cubicBezTo>
                  <a:pt x="1053765" y="1069917"/>
                  <a:pt x="1053912" y="1069328"/>
                  <a:pt x="1054353" y="1068915"/>
                </a:cubicBezTo>
                <a:cubicBezTo>
                  <a:pt x="1054797" y="1068503"/>
                  <a:pt x="1055592" y="1068238"/>
                  <a:pt x="1056740" y="1068121"/>
                </a:cubicBezTo>
                <a:cubicBezTo>
                  <a:pt x="1057889" y="1068002"/>
                  <a:pt x="1059435" y="1067944"/>
                  <a:pt x="1061378" y="1067944"/>
                </a:cubicBezTo>
                <a:close/>
                <a:moveTo>
                  <a:pt x="845243" y="1067944"/>
                </a:moveTo>
                <a:cubicBezTo>
                  <a:pt x="846715" y="1067944"/>
                  <a:pt x="847937" y="1068018"/>
                  <a:pt x="848909" y="1068165"/>
                </a:cubicBezTo>
                <a:cubicBezTo>
                  <a:pt x="849881" y="1068312"/>
                  <a:pt x="850662" y="1068488"/>
                  <a:pt x="851251" y="1068695"/>
                </a:cubicBezTo>
                <a:cubicBezTo>
                  <a:pt x="851842" y="1068901"/>
                  <a:pt x="852255" y="1069181"/>
                  <a:pt x="852491" y="1069535"/>
                </a:cubicBezTo>
                <a:cubicBezTo>
                  <a:pt x="852726" y="1069888"/>
                  <a:pt x="852844" y="1070300"/>
                  <a:pt x="852844" y="1070772"/>
                </a:cubicBezTo>
                <a:lnTo>
                  <a:pt x="852844" y="1116545"/>
                </a:lnTo>
                <a:lnTo>
                  <a:pt x="904888" y="1116545"/>
                </a:lnTo>
                <a:lnTo>
                  <a:pt x="904888" y="1070772"/>
                </a:lnTo>
                <a:cubicBezTo>
                  <a:pt x="904888" y="1070300"/>
                  <a:pt x="905006" y="1069888"/>
                  <a:pt x="905243" y="1069535"/>
                </a:cubicBezTo>
                <a:cubicBezTo>
                  <a:pt x="905478" y="1069181"/>
                  <a:pt x="905890" y="1068901"/>
                  <a:pt x="906479" y="1068695"/>
                </a:cubicBezTo>
                <a:cubicBezTo>
                  <a:pt x="907069" y="1068488"/>
                  <a:pt x="907834" y="1068312"/>
                  <a:pt x="908777" y="1068165"/>
                </a:cubicBezTo>
                <a:cubicBezTo>
                  <a:pt x="909719" y="1068018"/>
                  <a:pt x="910957" y="1067944"/>
                  <a:pt x="912488" y="1067944"/>
                </a:cubicBezTo>
                <a:cubicBezTo>
                  <a:pt x="913902" y="1067944"/>
                  <a:pt x="915096" y="1068018"/>
                  <a:pt x="916068" y="1068165"/>
                </a:cubicBezTo>
                <a:cubicBezTo>
                  <a:pt x="917039" y="1068312"/>
                  <a:pt x="917820" y="1068488"/>
                  <a:pt x="918409" y="1068695"/>
                </a:cubicBezTo>
                <a:cubicBezTo>
                  <a:pt x="918997" y="1068901"/>
                  <a:pt x="919410" y="1069181"/>
                  <a:pt x="919647" y="1069535"/>
                </a:cubicBezTo>
                <a:cubicBezTo>
                  <a:pt x="919882" y="1069888"/>
                  <a:pt x="920000" y="1070300"/>
                  <a:pt x="920000" y="1070772"/>
                </a:cubicBezTo>
                <a:lnTo>
                  <a:pt x="920000" y="1180523"/>
                </a:lnTo>
                <a:cubicBezTo>
                  <a:pt x="920000" y="1180994"/>
                  <a:pt x="919882" y="1181406"/>
                  <a:pt x="919647" y="1181759"/>
                </a:cubicBezTo>
                <a:cubicBezTo>
                  <a:pt x="919410" y="1182114"/>
                  <a:pt x="918997" y="1182393"/>
                  <a:pt x="918409" y="1182600"/>
                </a:cubicBezTo>
                <a:cubicBezTo>
                  <a:pt x="917820" y="1182805"/>
                  <a:pt x="917039" y="1182982"/>
                  <a:pt x="916068" y="1183130"/>
                </a:cubicBezTo>
                <a:cubicBezTo>
                  <a:pt x="915096" y="1183276"/>
                  <a:pt x="913902" y="1183350"/>
                  <a:pt x="912488" y="1183350"/>
                </a:cubicBezTo>
                <a:cubicBezTo>
                  <a:pt x="910957" y="1183350"/>
                  <a:pt x="909719" y="1183276"/>
                  <a:pt x="908777" y="1183130"/>
                </a:cubicBezTo>
                <a:cubicBezTo>
                  <a:pt x="907834" y="1182982"/>
                  <a:pt x="907069" y="1182805"/>
                  <a:pt x="906479" y="1182600"/>
                </a:cubicBezTo>
                <a:cubicBezTo>
                  <a:pt x="905890" y="1182393"/>
                  <a:pt x="905478" y="1182114"/>
                  <a:pt x="905243" y="1181759"/>
                </a:cubicBezTo>
                <a:cubicBezTo>
                  <a:pt x="905006" y="1181406"/>
                  <a:pt x="904888" y="1180994"/>
                  <a:pt x="904888" y="1180523"/>
                </a:cubicBezTo>
                <a:lnTo>
                  <a:pt x="904888" y="1129800"/>
                </a:lnTo>
                <a:lnTo>
                  <a:pt x="852844" y="1129800"/>
                </a:lnTo>
                <a:lnTo>
                  <a:pt x="852844" y="1180523"/>
                </a:lnTo>
                <a:cubicBezTo>
                  <a:pt x="852844" y="1180994"/>
                  <a:pt x="852726" y="1181406"/>
                  <a:pt x="852491" y="1181759"/>
                </a:cubicBezTo>
                <a:cubicBezTo>
                  <a:pt x="852255" y="1182114"/>
                  <a:pt x="851842" y="1182393"/>
                  <a:pt x="851251" y="1182600"/>
                </a:cubicBezTo>
                <a:cubicBezTo>
                  <a:pt x="850662" y="1182805"/>
                  <a:pt x="849881" y="1182982"/>
                  <a:pt x="848909" y="1183130"/>
                </a:cubicBezTo>
                <a:cubicBezTo>
                  <a:pt x="847937" y="1183276"/>
                  <a:pt x="846715" y="1183350"/>
                  <a:pt x="845243" y="1183350"/>
                </a:cubicBezTo>
                <a:cubicBezTo>
                  <a:pt x="843828" y="1183350"/>
                  <a:pt x="842621" y="1183276"/>
                  <a:pt x="841620" y="1183130"/>
                </a:cubicBezTo>
                <a:cubicBezTo>
                  <a:pt x="840618" y="1182982"/>
                  <a:pt x="839822" y="1182805"/>
                  <a:pt x="839233" y="1182600"/>
                </a:cubicBezTo>
                <a:cubicBezTo>
                  <a:pt x="838644" y="1182393"/>
                  <a:pt x="838232" y="1182114"/>
                  <a:pt x="837996" y="1181759"/>
                </a:cubicBezTo>
                <a:cubicBezTo>
                  <a:pt x="837761" y="1181406"/>
                  <a:pt x="837643" y="1180994"/>
                  <a:pt x="837643" y="1180523"/>
                </a:cubicBezTo>
                <a:lnTo>
                  <a:pt x="837643" y="1070772"/>
                </a:lnTo>
                <a:cubicBezTo>
                  <a:pt x="837643" y="1070300"/>
                  <a:pt x="837761" y="1069888"/>
                  <a:pt x="837996" y="1069535"/>
                </a:cubicBezTo>
                <a:cubicBezTo>
                  <a:pt x="838232" y="1069181"/>
                  <a:pt x="838644" y="1068901"/>
                  <a:pt x="839233" y="1068695"/>
                </a:cubicBezTo>
                <a:cubicBezTo>
                  <a:pt x="839822" y="1068488"/>
                  <a:pt x="840618" y="1068312"/>
                  <a:pt x="841620" y="1068165"/>
                </a:cubicBezTo>
                <a:cubicBezTo>
                  <a:pt x="842621" y="1068018"/>
                  <a:pt x="843828" y="1067944"/>
                  <a:pt x="845243" y="1067944"/>
                </a:cubicBezTo>
                <a:close/>
                <a:moveTo>
                  <a:pt x="594646" y="1067944"/>
                </a:moveTo>
                <a:cubicBezTo>
                  <a:pt x="596413" y="1067944"/>
                  <a:pt x="597842" y="1068002"/>
                  <a:pt x="598964" y="1068121"/>
                </a:cubicBezTo>
                <a:cubicBezTo>
                  <a:pt x="600054" y="1068238"/>
                  <a:pt x="600924" y="1068401"/>
                  <a:pt x="601572" y="1068607"/>
                </a:cubicBezTo>
                <a:cubicBezTo>
                  <a:pt x="602220" y="1068813"/>
                  <a:pt x="602706" y="1069108"/>
                  <a:pt x="603030" y="1069492"/>
                </a:cubicBezTo>
                <a:cubicBezTo>
                  <a:pt x="603354" y="1069873"/>
                  <a:pt x="603663" y="1070360"/>
                  <a:pt x="603957" y="1070949"/>
                </a:cubicBezTo>
                <a:lnTo>
                  <a:pt x="619775" y="1103821"/>
                </a:lnTo>
                <a:cubicBezTo>
                  <a:pt x="621243" y="1106943"/>
                  <a:pt x="622709" y="1110212"/>
                  <a:pt x="624173" y="1113629"/>
                </a:cubicBezTo>
                <a:cubicBezTo>
                  <a:pt x="625637" y="1117046"/>
                  <a:pt x="627131" y="1120493"/>
                  <a:pt x="628655" y="1123968"/>
                </a:cubicBezTo>
                <a:lnTo>
                  <a:pt x="628830" y="1123968"/>
                </a:lnTo>
                <a:cubicBezTo>
                  <a:pt x="630176" y="1120611"/>
                  <a:pt x="631567" y="1117267"/>
                  <a:pt x="633003" y="1113939"/>
                </a:cubicBezTo>
                <a:cubicBezTo>
                  <a:pt x="634437" y="1110610"/>
                  <a:pt x="635889" y="1107326"/>
                  <a:pt x="637359" y="1104087"/>
                </a:cubicBezTo>
                <a:lnTo>
                  <a:pt x="653267" y="1071037"/>
                </a:lnTo>
                <a:cubicBezTo>
                  <a:pt x="653444" y="1070448"/>
                  <a:pt x="653692" y="1069948"/>
                  <a:pt x="654017" y="1069535"/>
                </a:cubicBezTo>
                <a:cubicBezTo>
                  <a:pt x="654341" y="1069122"/>
                  <a:pt x="654783" y="1068813"/>
                  <a:pt x="655343" y="1068607"/>
                </a:cubicBezTo>
                <a:cubicBezTo>
                  <a:pt x="655902" y="1068401"/>
                  <a:pt x="656682" y="1068238"/>
                  <a:pt x="657685" y="1068121"/>
                </a:cubicBezTo>
                <a:cubicBezTo>
                  <a:pt x="658685" y="1068002"/>
                  <a:pt x="659952" y="1067944"/>
                  <a:pt x="661484" y="1067944"/>
                </a:cubicBezTo>
                <a:cubicBezTo>
                  <a:pt x="663605" y="1067944"/>
                  <a:pt x="665269" y="1068018"/>
                  <a:pt x="666477" y="1068165"/>
                </a:cubicBezTo>
                <a:cubicBezTo>
                  <a:pt x="667684" y="1068312"/>
                  <a:pt x="668524" y="1068592"/>
                  <a:pt x="668995" y="1069004"/>
                </a:cubicBezTo>
                <a:cubicBezTo>
                  <a:pt x="669467" y="1069417"/>
                  <a:pt x="669630" y="1070006"/>
                  <a:pt x="669481" y="1070772"/>
                </a:cubicBezTo>
                <a:cubicBezTo>
                  <a:pt x="669335" y="1071537"/>
                  <a:pt x="668938" y="1072568"/>
                  <a:pt x="668289" y="1073864"/>
                </a:cubicBezTo>
                <a:lnTo>
                  <a:pt x="635947" y="1138372"/>
                </a:lnTo>
                <a:lnTo>
                  <a:pt x="635947" y="1180523"/>
                </a:lnTo>
                <a:cubicBezTo>
                  <a:pt x="635947" y="1180994"/>
                  <a:pt x="635830" y="1181406"/>
                  <a:pt x="635595" y="1181759"/>
                </a:cubicBezTo>
                <a:cubicBezTo>
                  <a:pt x="635360" y="1182114"/>
                  <a:pt x="634950" y="1182393"/>
                  <a:pt x="634366" y="1182600"/>
                </a:cubicBezTo>
                <a:cubicBezTo>
                  <a:pt x="633779" y="1182805"/>
                  <a:pt x="632989" y="1182982"/>
                  <a:pt x="631993" y="1183130"/>
                </a:cubicBezTo>
                <a:cubicBezTo>
                  <a:pt x="630998" y="1183276"/>
                  <a:pt x="629796" y="1183350"/>
                  <a:pt x="628390" y="1183350"/>
                </a:cubicBezTo>
                <a:cubicBezTo>
                  <a:pt x="626926" y="1183350"/>
                  <a:pt x="625711" y="1183276"/>
                  <a:pt x="624744" y="1183130"/>
                </a:cubicBezTo>
                <a:cubicBezTo>
                  <a:pt x="623777" y="1182982"/>
                  <a:pt x="622988" y="1182805"/>
                  <a:pt x="622373" y="1182600"/>
                </a:cubicBezTo>
                <a:cubicBezTo>
                  <a:pt x="621758" y="1182393"/>
                  <a:pt x="621333" y="1182114"/>
                  <a:pt x="621098" y="1181759"/>
                </a:cubicBezTo>
                <a:cubicBezTo>
                  <a:pt x="620865" y="1181406"/>
                  <a:pt x="620748" y="1180994"/>
                  <a:pt x="620748" y="1180523"/>
                </a:cubicBezTo>
                <a:lnTo>
                  <a:pt x="620748" y="1138372"/>
                </a:lnTo>
                <a:lnTo>
                  <a:pt x="588372" y="1073864"/>
                </a:lnTo>
                <a:cubicBezTo>
                  <a:pt x="587724" y="1072510"/>
                  <a:pt x="587326" y="1071449"/>
                  <a:pt x="587179" y="1070683"/>
                </a:cubicBezTo>
                <a:cubicBezTo>
                  <a:pt x="587032" y="1069917"/>
                  <a:pt x="587179" y="1069328"/>
                  <a:pt x="587621" y="1068915"/>
                </a:cubicBezTo>
                <a:cubicBezTo>
                  <a:pt x="588062" y="1068503"/>
                  <a:pt x="588858" y="1068238"/>
                  <a:pt x="590006" y="1068121"/>
                </a:cubicBezTo>
                <a:cubicBezTo>
                  <a:pt x="591155" y="1068002"/>
                  <a:pt x="592702" y="1067944"/>
                  <a:pt x="594646" y="1067944"/>
                </a:cubicBezTo>
                <a:close/>
                <a:moveTo>
                  <a:pt x="368981" y="1067944"/>
                </a:moveTo>
                <a:cubicBezTo>
                  <a:pt x="370454" y="1067944"/>
                  <a:pt x="371676" y="1068018"/>
                  <a:pt x="372648" y="1068165"/>
                </a:cubicBezTo>
                <a:cubicBezTo>
                  <a:pt x="373620" y="1068312"/>
                  <a:pt x="374401" y="1068488"/>
                  <a:pt x="374990" y="1068695"/>
                </a:cubicBezTo>
                <a:cubicBezTo>
                  <a:pt x="375579" y="1068901"/>
                  <a:pt x="375992" y="1069181"/>
                  <a:pt x="376227" y="1069535"/>
                </a:cubicBezTo>
                <a:cubicBezTo>
                  <a:pt x="376463" y="1069888"/>
                  <a:pt x="376581" y="1070300"/>
                  <a:pt x="376581" y="1070772"/>
                </a:cubicBezTo>
                <a:lnTo>
                  <a:pt x="376581" y="1116545"/>
                </a:lnTo>
                <a:lnTo>
                  <a:pt x="428628" y="1116545"/>
                </a:lnTo>
                <a:lnTo>
                  <a:pt x="428628" y="1070772"/>
                </a:lnTo>
                <a:cubicBezTo>
                  <a:pt x="428628" y="1070300"/>
                  <a:pt x="428746" y="1069888"/>
                  <a:pt x="428982" y="1069535"/>
                </a:cubicBezTo>
                <a:cubicBezTo>
                  <a:pt x="429217" y="1069181"/>
                  <a:pt x="429629" y="1068901"/>
                  <a:pt x="430219" y="1068695"/>
                </a:cubicBezTo>
                <a:cubicBezTo>
                  <a:pt x="430808" y="1068488"/>
                  <a:pt x="431574" y="1068312"/>
                  <a:pt x="432516" y="1068165"/>
                </a:cubicBezTo>
                <a:cubicBezTo>
                  <a:pt x="433459" y="1068018"/>
                  <a:pt x="434696" y="1067944"/>
                  <a:pt x="436228" y="1067944"/>
                </a:cubicBezTo>
                <a:cubicBezTo>
                  <a:pt x="437641" y="1067944"/>
                  <a:pt x="438834" y="1068018"/>
                  <a:pt x="439806" y="1068165"/>
                </a:cubicBezTo>
                <a:cubicBezTo>
                  <a:pt x="440778" y="1068312"/>
                  <a:pt x="441559" y="1068488"/>
                  <a:pt x="442148" y="1068695"/>
                </a:cubicBezTo>
                <a:cubicBezTo>
                  <a:pt x="442737" y="1068901"/>
                  <a:pt x="443150" y="1069181"/>
                  <a:pt x="443385" y="1069535"/>
                </a:cubicBezTo>
                <a:cubicBezTo>
                  <a:pt x="443621" y="1069888"/>
                  <a:pt x="443739" y="1070300"/>
                  <a:pt x="443739" y="1070772"/>
                </a:cubicBezTo>
                <a:lnTo>
                  <a:pt x="443739" y="1180523"/>
                </a:lnTo>
                <a:cubicBezTo>
                  <a:pt x="443739" y="1180994"/>
                  <a:pt x="443621" y="1181406"/>
                  <a:pt x="443385" y="1181759"/>
                </a:cubicBezTo>
                <a:cubicBezTo>
                  <a:pt x="443150" y="1182114"/>
                  <a:pt x="442737" y="1182393"/>
                  <a:pt x="442148" y="1182600"/>
                </a:cubicBezTo>
                <a:cubicBezTo>
                  <a:pt x="441559" y="1182805"/>
                  <a:pt x="440778" y="1182982"/>
                  <a:pt x="439806" y="1183130"/>
                </a:cubicBezTo>
                <a:cubicBezTo>
                  <a:pt x="438834" y="1183276"/>
                  <a:pt x="437641" y="1183350"/>
                  <a:pt x="436228" y="1183350"/>
                </a:cubicBezTo>
                <a:cubicBezTo>
                  <a:pt x="434696" y="1183350"/>
                  <a:pt x="433459" y="1183276"/>
                  <a:pt x="432516" y="1183130"/>
                </a:cubicBezTo>
                <a:cubicBezTo>
                  <a:pt x="431574" y="1182982"/>
                  <a:pt x="430808" y="1182805"/>
                  <a:pt x="430219" y="1182600"/>
                </a:cubicBezTo>
                <a:cubicBezTo>
                  <a:pt x="429629" y="1182393"/>
                  <a:pt x="429217" y="1182114"/>
                  <a:pt x="428982" y="1181759"/>
                </a:cubicBezTo>
                <a:cubicBezTo>
                  <a:pt x="428746" y="1181406"/>
                  <a:pt x="428628" y="1180994"/>
                  <a:pt x="428628" y="1180523"/>
                </a:cubicBezTo>
                <a:lnTo>
                  <a:pt x="428628" y="1129800"/>
                </a:lnTo>
                <a:lnTo>
                  <a:pt x="376581" y="1129800"/>
                </a:lnTo>
                <a:lnTo>
                  <a:pt x="376581" y="1180523"/>
                </a:lnTo>
                <a:cubicBezTo>
                  <a:pt x="376581" y="1180994"/>
                  <a:pt x="376463" y="1181406"/>
                  <a:pt x="376227" y="1181759"/>
                </a:cubicBezTo>
                <a:cubicBezTo>
                  <a:pt x="375992" y="1182114"/>
                  <a:pt x="375579" y="1182393"/>
                  <a:pt x="374990" y="1182600"/>
                </a:cubicBezTo>
                <a:cubicBezTo>
                  <a:pt x="374401" y="1182805"/>
                  <a:pt x="373620" y="1182982"/>
                  <a:pt x="372648" y="1183130"/>
                </a:cubicBezTo>
                <a:cubicBezTo>
                  <a:pt x="371676" y="1183276"/>
                  <a:pt x="370454" y="1183350"/>
                  <a:pt x="368981" y="1183350"/>
                </a:cubicBezTo>
                <a:cubicBezTo>
                  <a:pt x="367567" y="1183350"/>
                  <a:pt x="366359" y="1183276"/>
                  <a:pt x="365358" y="1183130"/>
                </a:cubicBezTo>
                <a:cubicBezTo>
                  <a:pt x="364357" y="1182982"/>
                  <a:pt x="363561" y="1182805"/>
                  <a:pt x="362972" y="1182600"/>
                </a:cubicBezTo>
                <a:cubicBezTo>
                  <a:pt x="362383" y="1182393"/>
                  <a:pt x="361971" y="1182114"/>
                  <a:pt x="361735" y="1181759"/>
                </a:cubicBezTo>
                <a:cubicBezTo>
                  <a:pt x="361499" y="1181406"/>
                  <a:pt x="361381" y="1180994"/>
                  <a:pt x="361381" y="1180523"/>
                </a:cubicBezTo>
                <a:lnTo>
                  <a:pt x="361381" y="1070772"/>
                </a:lnTo>
                <a:cubicBezTo>
                  <a:pt x="361381" y="1070300"/>
                  <a:pt x="361499" y="1069888"/>
                  <a:pt x="361735" y="1069535"/>
                </a:cubicBezTo>
                <a:cubicBezTo>
                  <a:pt x="361971" y="1069181"/>
                  <a:pt x="362383" y="1068901"/>
                  <a:pt x="362972" y="1068695"/>
                </a:cubicBezTo>
                <a:cubicBezTo>
                  <a:pt x="363561" y="1068488"/>
                  <a:pt x="364357" y="1068312"/>
                  <a:pt x="365358" y="1068165"/>
                </a:cubicBezTo>
                <a:cubicBezTo>
                  <a:pt x="366359" y="1068018"/>
                  <a:pt x="367567" y="1067944"/>
                  <a:pt x="368981" y="1067944"/>
                </a:cubicBezTo>
                <a:close/>
                <a:moveTo>
                  <a:pt x="118398" y="1067944"/>
                </a:moveTo>
                <a:cubicBezTo>
                  <a:pt x="120166" y="1067944"/>
                  <a:pt x="121594" y="1068002"/>
                  <a:pt x="122684" y="1068121"/>
                </a:cubicBezTo>
                <a:cubicBezTo>
                  <a:pt x="123774" y="1068238"/>
                  <a:pt x="124643" y="1068401"/>
                  <a:pt x="125291" y="1068607"/>
                </a:cubicBezTo>
                <a:cubicBezTo>
                  <a:pt x="125939" y="1068813"/>
                  <a:pt x="126425" y="1069108"/>
                  <a:pt x="126749" y="1069492"/>
                </a:cubicBezTo>
                <a:cubicBezTo>
                  <a:pt x="127073" y="1069873"/>
                  <a:pt x="127382" y="1070360"/>
                  <a:pt x="127677" y="1070949"/>
                </a:cubicBezTo>
                <a:lnTo>
                  <a:pt x="143495" y="1103821"/>
                </a:lnTo>
                <a:cubicBezTo>
                  <a:pt x="144963" y="1106943"/>
                  <a:pt x="146429" y="1110212"/>
                  <a:pt x="147893" y="1113629"/>
                </a:cubicBezTo>
                <a:cubicBezTo>
                  <a:pt x="149357" y="1117046"/>
                  <a:pt x="150851" y="1120493"/>
                  <a:pt x="152374" y="1123968"/>
                </a:cubicBezTo>
                <a:lnTo>
                  <a:pt x="152549" y="1123968"/>
                </a:lnTo>
                <a:cubicBezTo>
                  <a:pt x="153896" y="1120611"/>
                  <a:pt x="155287" y="1117267"/>
                  <a:pt x="156722" y="1113939"/>
                </a:cubicBezTo>
                <a:cubicBezTo>
                  <a:pt x="158157" y="1110610"/>
                  <a:pt x="159610" y="1107326"/>
                  <a:pt x="161080" y="1104087"/>
                </a:cubicBezTo>
                <a:lnTo>
                  <a:pt x="176985" y="1071037"/>
                </a:lnTo>
                <a:cubicBezTo>
                  <a:pt x="177162" y="1070448"/>
                  <a:pt x="177412" y="1069948"/>
                  <a:pt x="177737" y="1069535"/>
                </a:cubicBezTo>
                <a:cubicBezTo>
                  <a:pt x="178061" y="1069122"/>
                  <a:pt x="178503" y="1068813"/>
                  <a:pt x="179062" y="1068607"/>
                </a:cubicBezTo>
                <a:cubicBezTo>
                  <a:pt x="179622" y="1068401"/>
                  <a:pt x="180402" y="1068238"/>
                  <a:pt x="181404" y="1068121"/>
                </a:cubicBezTo>
                <a:cubicBezTo>
                  <a:pt x="182405" y="1068002"/>
                  <a:pt x="183672" y="1067944"/>
                  <a:pt x="185203" y="1067944"/>
                </a:cubicBezTo>
                <a:cubicBezTo>
                  <a:pt x="187324" y="1067944"/>
                  <a:pt x="188988" y="1068018"/>
                  <a:pt x="190196" y="1068165"/>
                </a:cubicBezTo>
                <a:cubicBezTo>
                  <a:pt x="191404" y="1068312"/>
                  <a:pt x="192243" y="1068592"/>
                  <a:pt x="192715" y="1069004"/>
                </a:cubicBezTo>
                <a:cubicBezTo>
                  <a:pt x="193186" y="1069417"/>
                  <a:pt x="193348" y="1070006"/>
                  <a:pt x="193201" y="1070772"/>
                </a:cubicBezTo>
                <a:cubicBezTo>
                  <a:pt x="193053" y="1071537"/>
                  <a:pt x="192656" y="1072568"/>
                  <a:pt x="192008" y="1073864"/>
                </a:cubicBezTo>
                <a:lnTo>
                  <a:pt x="159666" y="1138372"/>
                </a:lnTo>
                <a:lnTo>
                  <a:pt x="159666" y="1180523"/>
                </a:lnTo>
                <a:cubicBezTo>
                  <a:pt x="159666" y="1180994"/>
                  <a:pt x="159549" y="1181406"/>
                  <a:pt x="159314" y="1181759"/>
                </a:cubicBezTo>
                <a:cubicBezTo>
                  <a:pt x="159080" y="1182114"/>
                  <a:pt x="158670" y="1182393"/>
                  <a:pt x="158084" y="1182600"/>
                </a:cubicBezTo>
                <a:cubicBezTo>
                  <a:pt x="157498" y="1182805"/>
                  <a:pt x="156707" y="1182982"/>
                  <a:pt x="155712" y="1183130"/>
                </a:cubicBezTo>
                <a:cubicBezTo>
                  <a:pt x="154716" y="1183276"/>
                  <a:pt x="153516" y="1183350"/>
                  <a:pt x="152110" y="1183350"/>
                </a:cubicBezTo>
                <a:cubicBezTo>
                  <a:pt x="150646" y="1183350"/>
                  <a:pt x="149430" y="1183276"/>
                  <a:pt x="148464" y="1183130"/>
                </a:cubicBezTo>
                <a:cubicBezTo>
                  <a:pt x="147497" y="1182982"/>
                  <a:pt x="146707" y="1182805"/>
                  <a:pt x="146092" y="1182600"/>
                </a:cubicBezTo>
                <a:cubicBezTo>
                  <a:pt x="145477" y="1182393"/>
                  <a:pt x="145052" y="1182114"/>
                  <a:pt x="144818" y="1181759"/>
                </a:cubicBezTo>
                <a:cubicBezTo>
                  <a:pt x="144584" y="1181406"/>
                  <a:pt x="144467" y="1180994"/>
                  <a:pt x="144467" y="1180523"/>
                </a:cubicBezTo>
                <a:lnTo>
                  <a:pt x="144467" y="1138372"/>
                </a:lnTo>
                <a:lnTo>
                  <a:pt x="112124" y="1073864"/>
                </a:lnTo>
                <a:cubicBezTo>
                  <a:pt x="111476" y="1072510"/>
                  <a:pt x="111079" y="1071449"/>
                  <a:pt x="110931" y="1070683"/>
                </a:cubicBezTo>
                <a:cubicBezTo>
                  <a:pt x="110784" y="1069917"/>
                  <a:pt x="110931" y="1069328"/>
                  <a:pt x="111373" y="1068915"/>
                </a:cubicBezTo>
                <a:cubicBezTo>
                  <a:pt x="111815" y="1068503"/>
                  <a:pt x="112610" y="1068238"/>
                  <a:pt x="113759" y="1068121"/>
                </a:cubicBezTo>
                <a:cubicBezTo>
                  <a:pt x="114908" y="1068002"/>
                  <a:pt x="116454" y="1067944"/>
                  <a:pt x="118398" y="1067944"/>
                </a:cubicBezTo>
                <a:close/>
                <a:moveTo>
                  <a:pt x="8095692" y="1066795"/>
                </a:moveTo>
                <a:cubicBezTo>
                  <a:pt x="8098225" y="1066795"/>
                  <a:pt x="8100773" y="1067016"/>
                  <a:pt x="8103335" y="1067458"/>
                </a:cubicBezTo>
                <a:cubicBezTo>
                  <a:pt x="8105898" y="1067900"/>
                  <a:pt x="8108314" y="1068488"/>
                  <a:pt x="8110581" y="1069226"/>
                </a:cubicBezTo>
                <a:cubicBezTo>
                  <a:pt x="8112850" y="1069962"/>
                  <a:pt x="8114867" y="1070786"/>
                  <a:pt x="8116635" y="1071700"/>
                </a:cubicBezTo>
                <a:cubicBezTo>
                  <a:pt x="8118402" y="1072613"/>
                  <a:pt x="8119566" y="1073349"/>
                  <a:pt x="8120125" y="1073908"/>
                </a:cubicBezTo>
                <a:cubicBezTo>
                  <a:pt x="8120685" y="1074468"/>
                  <a:pt x="8121053" y="1074910"/>
                  <a:pt x="8121230" y="1075234"/>
                </a:cubicBezTo>
                <a:cubicBezTo>
                  <a:pt x="8121406" y="1075558"/>
                  <a:pt x="8121554" y="1075970"/>
                  <a:pt x="8121671" y="1076471"/>
                </a:cubicBezTo>
                <a:cubicBezTo>
                  <a:pt x="8121789" y="1076972"/>
                  <a:pt x="8121878" y="1077576"/>
                  <a:pt x="8121937" y="1078282"/>
                </a:cubicBezTo>
                <a:cubicBezTo>
                  <a:pt x="8121996" y="1078990"/>
                  <a:pt x="8122025" y="1079902"/>
                  <a:pt x="8122025" y="1081022"/>
                </a:cubicBezTo>
                <a:cubicBezTo>
                  <a:pt x="8122025" y="1082083"/>
                  <a:pt x="8121981" y="1083025"/>
                  <a:pt x="8121892" y="1083850"/>
                </a:cubicBezTo>
                <a:cubicBezTo>
                  <a:pt x="8121804" y="1084674"/>
                  <a:pt x="8121671" y="1085367"/>
                  <a:pt x="8121495" y="1085927"/>
                </a:cubicBezTo>
                <a:cubicBezTo>
                  <a:pt x="8121318" y="1086486"/>
                  <a:pt x="8121068" y="1086898"/>
                  <a:pt x="8120744" y="1087164"/>
                </a:cubicBezTo>
                <a:cubicBezTo>
                  <a:pt x="8120420" y="1087429"/>
                  <a:pt x="8120052" y="1087562"/>
                  <a:pt x="8119639" y="1087562"/>
                </a:cubicBezTo>
                <a:cubicBezTo>
                  <a:pt x="8118991" y="1087562"/>
                  <a:pt x="8117975" y="1087148"/>
                  <a:pt x="8116590" y="1086324"/>
                </a:cubicBezTo>
                <a:cubicBezTo>
                  <a:pt x="8115206" y="1085500"/>
                  <a:pt x="8113513" y="1084571"/>
                  <a:pt x="8111509" y="1083541"/>
                </a:cubicBezTo>
                <a:cubicBezTo>
                  <a:pt x="8109507" y="1082510"/>
                  <a:pt x="8107135" y="1081567"/>
                  <a:pt x="8104396" y="1080713"/>
                </a:cubicBezTo>
                <a:cubicBezTo>
                  <a:pt x="8101656" y="1079859"/>
                  <a:pt x="8098579" y="1079432"/>
                  <a:pt x="8095161" y="1079432"/>
                </a:cubicBezTo>
                <a:cubicBezTo>
                  <a:pt x="8091980" y="1079432"/>
                  <a:pt x="8089212" y="1079859"/>
                  <a:pt x="8086855" y="1080713"/>
                </a:cubicBezTo>
                <a:cubicBezTo>
                  <a:pt x="8084499" y="1081567"/>
                  <a:pt x="8082555" y="1082701"/>
                  <a:pt x="8081023" y="1084115"/>
                </a:cubicBezTo>
                <a:cubicBezTo>
                  <a:pt x="8079491" y="1085529"/>
                  <a:pt x="8078343" y="1087207"/>
                  <a:pt x="8077576" y="1089152"/>
                </a:cubicBezTo>
                <a:cubicBezTo>
                  <a:pt x="8076811" y="1091095"/>
                  <a:pt x="8076428" y="1093158"/>
                  <a:pt x="8076428" y="1095338"/>
                </a:cubicBezTo>
                <a:cubicBezTo>
                  <a:pt x="8076428" y="1098519"/>
                  <a:pt x="8077164" y="1101258"/>
                  <a:pt x="8078637" y="1103555"/>
                </a:cubicBezTo>
                <a:cubicBezTo>
                  <a:pt x="8080110" y="1105854"/>
                  <a:pt x="8082069" y="1107886"/>
                  <a:pt x="8084513" y="1109653"/>
                </a:cubicBezTo>
                <a:cubicBezTo>
                  <a:pt x="8086958" y="1111421"/>
                  <a:pt x="8089742" y="1113040"/>
                  <a:pt x="8092864" y="1114514"/>
                </a:cubicBezTo>
                <a:cubicBezTo>
                  <a:pt x="8095986" y="1115986"/>
                  <a:pt x="8099168" y="1117473"/>
                  <a:pt x="8102408" y="1118976"/>
                </a:cubicBezTo>
                <a:cubicBezTo>
                  <a:pt x="8105648" y="1120478"/>
                  <a:pt x="8108829" y="1122128"/>
                  <a:pt x="8111951" y="1123924"/>
                </a:cubicBezTo>
                <a:cubicBezTo>
                  <a:pt x="8115074" y="1125721"/>
                  <a:pt x="8117857" y="1127842"/>
                  <a:pt x="8120302" y="1130286"/>
                </a:cubicBezTo>
                <a:cubicBezTo>
                  <a:pt x="8122747" y="1132731"/>
                  <a:pt x="8124720" y="1135618"/>
                  <a:pt x="8126222" y="1138947"/>
                </a:cubicBezTo>
                <a:cubicBezTo>
                  <a:pt x="8127725" y="1142274"/>
                  <a:pt x="8128476" y="1146206"/>
                  <a:pt x="8128476" y="1150743"/>
                </a:cubicBezTo>
                <a:cubicBezTo>
                  <a:pt x="8128476" y="1156104"/>
                  <a:pt x="8127489" y="1160876"/>
                  <a:pt x="8125515" y="1165058"/>
                </a:cubicBezTo>
                <a:cubicBezTo>
                  <a:pt x="8123542" y="1169241"/>
                  <a:pt x="8120803" y="1172790"/>
                  <a:pt x="8117297" y="1175706"/>
                </a:cubicBezTo>
                <a:cubicBezTo>
                  <a:pt x="8113792" y="1178622"/>
                  <a:pt x="8109669" y="1180817"/>
                  <a:pt x="8104926" y="1182290"/>
                </a:cubicBezTo>
                <a:cubicBezTo>
                  <a:pt x="8100184" y="1183763"/>
                  <a:pt x="8095073" y="1184499"/>
                  <a:pt x="8089594" y="1184499"/>
                </a:cubicBezTo>
                <a:cubicBezTo>
                  <a:pt x="8085766" y="1184499"/>
                  <a:pt x="8082216" y="1184176"/>
                  <a:pt x="8078946" y="1183527"/>
                </a:cubicBezTo>
                <a:cubicBezTo>
                  <a:pt x="8075677" y="1182879"/>
                  <a:pt x="8072760" y="1182083"/>
                  <a:pt x="8070198" y="1181141"/>
                </a:cubicBezTo>
                <a:cubicBezTo>
                  <a:pt x="8067635" y="1180199"/>
                  <a:pt x="8065485" y="1179226"/>
                  <a:pt x="8063747" y="1178224"/>
                </a:cubicBezTo>
                <a:cubicBezTo>
                  <a:pt x="8062009" y="1177223"/>
                  <a:pt x="8060802" y="1176369"/>
                  <a:pt x="8060124" y="1175663"/>
                </a:cubicBezTo>
                <a:cubicBezTo>
                  <a:pt x="8059447" y="1174955"/>
                  <a:pt x="8058946" y="1174056"/>
                  <a:pt x="8058622" y="1172967"/>
                </a:cubicBezTo>
                <a:cubicBezTo>
                  <a:pt x="8058298" y="1171878"/>
                  <a:pt x="8058136" y="1170419"/>
                  <a:pt x="8058136" y="1168592"/>
                </a:cubicBezTo>
                <a:cubicBezTo>
                  <a:pt x="8058136" y="1167298"/>
                  <a:pt x="8058195" y="1166221"/>
                  <a:pt x="8058313" y="1165369"/>
                </a:cubicBezTo>
                <a:cubicBezTo>
                  <a:pt x="8058431" y="1164514"/>
                  <a:pt x="8058607" y="1163821"/>
                  <a:pt x="8058843" y="1163290"/>
                </a:cubicBezTo>
                <a:cubicBezTo>
                  <a:pt x="8059079" y="1162760"/>
                  <a:pt x="8059373" y="1162393"/>
                  <a:pt x="8059726" y="1162187"/>
                </a:cubicBezTo>
                <a:cubicBezTo>
                  <a:pt x="8060080" y="1161980"/>
                  <a:pt x="8060493" y="1161878"/>
                  <a:pt x="8060964" y="1161878"/>
                </a:cubicBezTo>
                <a:cubicBezTo>
                  <a:pt x="8061788" y="1161878"/>
                  <a:pt x="8062952" y="1162378"/>
                  <a:pt x="8064454" y="1163379"/>
                </a:cubicBezTo>
                <a:cubicBezTo>
                  <a:pt x="8065956" y="1164381"/>
                  <a:pt x="8067886" y="1165471"/>
                  <a:pt x="8070242" y="1166649"/>
                </a:cubicBezTo>
                <a:cubicBezTo>
                  <a:pt x="8072599" y="1167827"/>
                  <a:pt x="8075441" y="1168932"/>
                  <a:pt x="8078769" y="1169963"/>
                </a:cubicBezTo>
                <a:cubicBezTo>
                  <a:pt x="8082098" y="1170993"/>
                  <a:pt x="8085942" y="1171508"/>
                  <a:pt x="8090301" y="1171508"/>
                </a:cubicBezTo>
                <a:cubicBezTo>
                  <a:pt x="8093600" y="1171508"/>
                  <a:pt x="8096620" y="1171066"/>
                  <a:pt x="8099359" y="1170183"/>
                </a:cubicBezTo>
                <a:cubicBezTo>
                  <a:pt x="8102098" y="1169300"/>
                  <a:pt x="8104455" y="1168048"/>
                  <a:pt x="8106428" y="1166428"/>
                </a:cubicBezTo>
                <a:cubicBezTo>
                  <a:pt x="8108402" y="1164809"/>
                  <a:pt x="8109919" y="1162819"/>
                  <a:pt x="8110979" y="1160464"/>
                </a:cubicBezTo>
                <a:cubicBezTo>
                  <a:pt x="8112039" y="1158108"/>
                  <a:pt x="8112570" y="1155426"/>
                  <a:pt x="8112570" y="1152422"/>
                </a:cubicBezTo>
                <a:cubicBezTo>
                  <a:pt x="8112570" y="1149182"/>
                  <a:pt x="8111834" y="1146413"/>
                  <a:pt x="8110361" y="1144115"/>
                </a:cubicBezTo>
                <a:cubicBezTo>
                  <a:pt x="8108888" y="1141818"/>
                  <a:pt x="8106944" y="1139801"/>
                  <a:pt x="8104528" y="1138063"/>
                </a:cubicBezTo>
                <a:cubicBezTo>
                  <a:pt x="8102113" y="1136325"/>
                  <a:pt x="8099359" y="1134734"/>
                  <a:pt x="8096266" y="1133292"/>
                </a:cubicBezTo>
                <a:cubicBezTo>
                  <a:pt x="8093173" y="1131848"/>
                  <a:pt x="8090007" y="1130375"/>
                  <a:pt x="8086767" y="1128872"/>
                </a:cubicBezTo>
                <a:cubicBezTo>
                  <a:pt x="8083527" y="1127371"/>
                  <a:pt x="8080375" y="1125705"/>
                  <a:pt x="8077311" y="1123879"/>
                </a:cubicBezTo>
                <a:cubicBezTo>
                  <a:pt x="8074248" y="1122054"/>
                  <a:pt x="8071509" y="1119903"/>
                  <a:pt x="8069093" y="1117429"/>
                </a:cubicBezTo>
                <a:cubicBezTo>
                  <a:pt x="8066678" y="1114955"/>
                  <a:pt x="8064719" y="1112055"/>
                  <a:pt x="8063217" y="1108726"/>
                </a:cubicBezTo>
                <a:cubicBezTo>
                  <a:pt x="8061715" y="1105397"/>
                  <a:pt x="8060964" y="1101405"/>
                  <a:pt x="8060964" y="1096752"/>
                </a:cubicBezTo>
                <a:cubicBezTo>
                  <a:pt x="8060964" y="1091979"/>
                  <a:pt x="8061833" y="1087723"/>
                  <a:pt x="8063570" y="1083982"/>
                </a:cubicBezTo>
                <a:cubicBezTo>
                  <a:pt x="8065309" y="1080242"/>
                  <a:pt x="8067724" y="1077104"/>
                  <a:pt x="8070816" y="1074571"/>
                </a:cubicBezTo>
                <a:cubicBezTo>
                  <a:pt x="8073909" y="1072038"/>
                  <a:pt x="8077592" y="1070109"/>
                  <a:pt x="8081862" y="1068783"/>
                </a:cubicBezTo>
                <a:cubicBezTo>
                  <a:pt x="8086134" y="1067458"/>
                  <a:pt x="8090743" y="1066795"/>
                  <a:pt x="8095692" y="1066795"/>
                </a:cubicBezTo>
                <a:close/>
                <a:moveTo>
                  <a:pt x="7619442" y="1066795"/>
                </a:moveTo>
                <a:cubicBezTo>
                  <a:pt x="7621975" y="1066795"/>
                  <a:pt x="7624523" y="1067016"/>
                  <a:pt x="7627086" y="1067458"/>
                </a:cubicBezTo>
                <a:cubicBezTo>
                  <a:pt x="7629648" y="1067900"/>
                  <a:pt x="7632064" y="1068488"/>
                  <a:pt x="7634332" y="1069226"/>
                </a:cubicBezTo>
                <a:cubicBezTo>
                  <a:pt x="7636600" y="1069962"/>
                  <a:pt x="7638617" y="1070786"/>
                  <a:pt x="7640385" y="1071700"/>
                </a:cubicBezTo>
                <a:cubicBezTo>
                  <a:pt x="7642152" y="1072613"/>
                  <a:pt x="7643316" y="1073349"/>
                  <a:pt x="7643875" y="1073908"/>
                </a:cubicBezTo>
                <a:cubicBezTo>
                  <a:pt x="7644435" y="1074468"/>
                  <a:pt x="7644803" y="1074910"/>
                  <a:pt x="7644980" y="1075234"/>
                </a:cubicBezTo>
                <a:cubicBezTo>
                  <a:pt x="7645157" y="1075558"/>
                  <a:pt x="7645304" y="1075970"/>
                  <a:pt x="7645422" y="1076471"/>
                </a:cubicBezTo>
                <a:cubicBezTo>
                  <a:pt x="7645540" y="1076972"/>
                  <a:pt x="7645628" y="1077576"/>
                  <a:pt x="7645687" y="1078282"/>
                </a:cubicBezTo>
                <a:cubicBezTo>
                  <a:pt x="7645746" y="1078990"/>
                  <a:pt x="7645775" y="1079902"/>
                  <a:pt x="7645775" y="1081022"/>
                </a:cubicBezTo>
                <a:cubicBezTo>
                  <a:pt x="7645775" y="1082083"/>
                  <a:pt x="7645731" y="1083025"/>
                  <a:pt x="7645643" y="1083850"/>
                </a:cubicBezTo>
                <a:cubicBezTo>
                  <a:pt x="7645554" y="1084674"/>
                  <a:pt x="7645422" y="1085367"/>
                  <a:pt x="7645245" y="1085927"/>
                </a:cubicBezTo>
                <a:cubicBezTo>
                  <a:pt x="7645068" y="1086486"/>
                  <a:pt x="7644818" y="1086898"/>
                  <a:pt x="7644494" y="1087164"/>
                </a:cubicBezTo>
                <a:cubicBezTo>
                  <a:pt x="7644170" y="1087429"/>
                  <a:pt x="7643802" y="1087562"/>
                  <a:pt x="7643389" y="1087562"/>
                </a:cubicBezTo>
                <a:cubicBezTo>
                  <a:pt x="7642742" y="1087562"/>
                  <a:pt x="7641725" y="1087148"/>
                  <a:pt x="7640341" y="1086324"/>
                </a:cubicBezTo>
                <a:cubicBezTo>
                  <a:pt x="7638956" y="1085500"/>
                  <a:pt x="7637263" y="1084571"/>
                  <a:pt x="7635260" y="1083541"/>
                </a:cubicBezTo>
                <a:cubicBezTo>
                  <a:pt x="7633257" y="1082510"/>
                  <a:pt x="7630885" y="1081567"/>
                  <a:pt x="7628146" y="1080713"/>
                </a:cubicBezTo>
                <a:cubicBezTo>
                  <a:pt x="7625407" y="1079859"/>
                  <a:pt x="7622329" y="1079432"/>
                  <a:pt x="7618912" y="1079432"/>
                </a:cubicBezTo>
                <a:cubicBezTo>
                  <a:pt x="7615730" y="1079432"/>
                  <a:pt x="7612962" y="1079859"/>
                  <a:pt x="7610605" y="1080713"/>
                </a:cubicBezTo>
                <a:cubicBezTo>
                  <a:pt x="7608249" y="1081567"/>
                  <a:pt x="7606305" y="1082701"/>
                  <a:pt x="7604773" y="1084115"/>
                </a:cubicBezTo>
                <a:cubicBezTo>
                  <a:pt x="7603242" y="1085529"/>
                  <a:pt x="7602093" y="1087207"/>
                  <a:pt x="7601327" y="1089152"/>
                </a:cubicBezTo>
                <a:cubicBezTo>
                  <a:pt x="7600561" y="1091095"/>
                  <a:pt x="7600178" y="1093158"/>
                  <a:pt x="7600178" y="1095338"/>
                </a:cubicBezTo>
                <a:cubicBezTo>
                  <a:pt x="7600178" y="1098519"/>
                  <a:pt x="7600915" y="1101258"/>
                  <a:pt x="7602387" y="1103555"/>
                </a:cubicBezTo>
                <a:cubicBezTo>
                  <a:pt x="7603860" y="1105854"/>
                  <a:pt x="7605819" y="1107886"/>
                  <a:pt x="7608264" y="1109653"/>
                </a:cubicBezTo>
                <a:cubicBezTo>
                  <a:pt x="7610709" y="1111421"/>
                  <a:pt x="7613492" y="1113040"/>
                  <a:pt x="7616614" y="1114514"/>
                </a:cubicBezTo>
                <a:cubicBezTo>
                  <a:pt x="7619737" y="1115986"/>
                  <a:pt x="7622918" y="1117473"/>
                  <a:pt x="7626158" y="1118976"/>
                </a:cubicBezTo>
                <a:cubicBezTo>
                  <a:pt x="7629398" y="1120478"/>
                  <a:pt x="7632579" y="1122128"/>
                  <a:pt x="7635701" y="1123924"/>
                </a:cubicBezTo>
                <a:cubicBezTo>
                  <a:pt x="7638824" y="1125721"/>
                  <a:pt x="7641607" y="1127842"/>
                  <a:pt x="7644052" y="1130286"/>
                </a:cubicBezTo>
                <a:cubicBezTo>
                  <a:pt x="7646497" y="1132731"/>
                  <a:pt x="7648470" y="1135618"/>
                  <a:pt x="7649973" y="1138947"/>
                </a:cubicBezTo>
                <a:cubicBezTo>
                  <a:pt x="7651475" y="1142274"/>
                  <a:pt x="7652226" y="1146206"/>
                  <a:pt x="7652226" y="1150743"/>
                </a:cubicBezTo>
                <a:cubicBezTo>
                  <a:pt x="7652226" y="1156104"/>
                  <a:pt x="7651239" y="1160876"/>
                  <a:pt x="7649266" y="1165058"/>
                </a:cubicBezTo>
                <a:cubicBezTo>
                  <a:pt x="7647293" y="1169241"/>
                  <a:pt x="7644553" y="1172790"/>
                  <a:pt x="7641048" y="1175706"/>
                </a:cubicBezTo>
                <a:cubicBezTo>
                  <a:pt x="7637543" y="1178622"/>
                  <a:pt x="7633419" y="1180817"/>
                  <a:pt x="7628676" y="1182290"/>
                </a:cubicBezTo>
                <a:cubicBezTo>
                  <a:pt x="7623934" y="1183763"/>
                  <a:pt x="7618823" y="1184499"/>
                  <a:pt x="7613345" y="1184499"/>
                </a:cubicBezTo>
                <a:cubicBezTo>
                  <a:pt x="7609516" y="1184499"/>
                  <a:pt x="7605966" y="1184176"/>
                  <a:pt x="7602696" y="1183527"/>
                </a:cubicBezTo>
                <a:cubicBezTo>
                  <a:pt x="7599427" y="1182879"/>
                  <a:pt x="7596511" y="1182083"/>
                  <a:pt x="7593948" y="1181141"/>
                </a:cubicBezTo>
                <a:cubicBezTo>
                  <a:pt x="7591385" y="1180199"/>
                  <a:pt x="7589236" y="1179226"/>
                  <a:pt x="7587497" y="1178224"/>
                </a:cubicBezTo>
                <a:cubicBezTo>
                  <a:pt x="7585760" y="1177223"/>
                  <a:pt x="7584552" y="1176369"/>
                  <a:pt x="7583874" y="1175663"/>
                </a:cubicBezTo>
                <a:cubicBezTo>
                  <a:pt x="7583197" y="1174955"/>
                  <a:pt x="7582696" y="1174056"/>
                  <a:pt x="7582372" y="1172967"/>
                </a:cubicBezTo>
                <a:cubicBezTo>
                  <a:pt x="7582048" y="1171878"/>
                  <a:pt x="7581886" y="1170419"/>
                  <a:pt x="7581886" y="1168592"/>
                </a:cubicBezTo>
                <a:cubicBezTo>
                  <a:pt x="7581886" y="1167298"/>
                  <a:pt x="7581945" y="1166221"/>
                  <a:pt x="7582063" y="1165369"/>
                </a:cubicBezTo>
                <a:cubicBezTo>
                  <a:pt x="7582181" y="1164514"/>
                  <a:pt x="7582358" y="1163821"/>
                  <a:pt x="7582593" y="1163290"/>
                </a:cubicBezTo>
                <a:cubicBezTo>
                  <a:pt x="7582829" y="1162760"/>
                  <a:pt x="7583123" y="1162393"/>
                  <a:pt x="7583477" y="1162187"/>
                </a:cubicBezTo>
                <a:cubicBezTo>
                  <a:pt x="7583830" y="1161980"/>
                  <a:pt x="7584243" y="1161878"/>
                  <a:pt x="7584714" y="1161878"/>
                </a:cubicBezTo>
                <a:cubicBezTo>
                  <a:pt x="7585539" y="1161878"/>
                  <a:pt x="7586702" y="1162378"/>
                  <a:pt x="7588204" y="1163379"/>
                </a:cubicBezTo>
                <a:cubicBezTo>
                  <a:pt x="7589707" y="1164381"/>
                  <a:pt x="7591636" y="1165471"/>
                  <a:pt x="7593992" y="1166649"/>
                </a:cubicBezTo>
                <a:cubicBezTo>
                  <a:pt x="7596349" y="1167827"/>
                  <a:pt x="7599191" y="1168932"/>
                  <a:pt x="7602520" y="1169963"/>
                </a:cubicBezTo>
                <a:cubicBezTo>
                  <a:pt x="7605849" y="1170993"/>
                  <a:pt x="7609692" y="1171508"/>
                  <a:pt x="7614052" y="1171508"/>
                </a:cubicBezTo>
                <a:cubicBezTo>
                  <a:pt x="7617351" y="1171508"/>
                  <a:pt x="7620370" y="1171066"/>
                  <a:pt x="7623109" y="1170183"/>
                </a:cubicBezTo>
                <a:cubicBezTo>
                  <a:pt x="7625848" y="1169300"/>
                  <a:pt x="7628205" y="1168048"/>
                  <a:pt x="7630178" y="1166428"/>
                </a:cubicBezTo>
                <a:cubicBezTo>
                  <a:pt x="7632152" y="1164809"/>
                  <a:pt x="7633669" y="1162819"/>
                  <a:pt x="7634729" y="1160464"/>
                </a:cubicBezTo>
                <a:cubicBezTo>
                  <a:pt x="7635790" y="1158108"/>
                  <a:pt x="7636320" y="1155426"/>
                  <a:pt x="7636320" y="1152422"/>
                </a:cubicBezTo>
                <a:cubicBezTo>
                  <a:pt x="7636320" y="1149182"/>
                  <a:pt x="7635584" y="1146413"/>
                  <a:pt x="7634111" y="1144115"/>
                </a:cubicBezTo>
                <a:cubicBezTo>
                  <a:pt x="7632638" y="1141818"/>
                  <a:pt x="7630694" y="1139801"/>
                  <a:pt x="7628279" y="1138063"/>
                </a:cubicBezTo>
                <a:cubicBezTo>
                  <a:pt x="7625864" y="1136325"/>
                  <a:pt x="7623109" y="1134734"/>
                  <a:pt x="7620016" y="1133292"/>
                </a:cubicBezTo>
                <a:cubicBezTo>
                  <a:pt x="7616923" y="1131848"/>
                  <a:pt x="7613757" y="1130375"/>
                  <a:pt x="7610517" y="1128872"/>
                </a:cubicBezTo>
                <a:cubicBezTo>
                  <a:pt x="7607277" y="1127371"/>
                  <a:pt x="7604125" y="1125705"/>
                  <a:pt x="7601062" y="1123879"/>
                </a:cubicBezTo>
                <a:cubicBezTo>
                  <a:pt x="7597998" y="1122054"/>
                  <a:pt x="7595259" y="1119903"/>
                  <a:pt x="7592844" y="1117429"/>
                </a:cubicBezTo>
                <a:cubicBezTo>
                  <a:pt x="7590429" y="1114955"/>
                  <a:pt x="7588469" y="1112055"/>
                  <a:pt x="7586967" y="1108726"/>
                </a:cubicBezTo>
                <a:cubicBezTo>
                  <a:pt x="7585465" y="1105397"/>
                  <a:pt x="7584714" y="1101405"/>
                  <a:pt x="7584714" y="1096752"/>
                </a:cubicBezTo>
                <a:cubicBezTo>
                  <a:pt x="7584714" y="1091979"/>
                  <a:pt x="7585583" y="1087723"/>
                  <a:pt x="7587321" y="1083982"/>
                </a:cubicBezTo>
                <a:cubicBezTo>
                  <a:pt x="7589059" y="1080242"/>
                  <a:pt x="7591474" y="1077104"/>
                  <a:pt x="7594567" y="1074571"/>
                </a:cubicBezTo>
                <a:cubicBezTo>
                  <a:pt x="7597660" y="1072038"/>
                  <a:pt x="7601342" y="1070109"/>
                  <a:pt x="7605613" y="1068783"/>
                </a:cubicBezTo>
                <a:cubicBezTo>
                  <a:pt x="7609884" y="1067458"/>
                  <a:pt x="7614493" y="1066795"/>
                  <a:pt x="7619442" y="1066795"/>
                </a:cubicBezTo>
                <a:close/>
                <a:moveTo>
                  <a:pt x="7152717" y="1066795"/>
                </a:moveTo>
                <a:cubicBezTo>
                  <a:pt x="7155250" y="1066795"/>
                  <a:pt x="7157798" y="1067016"/>
                  <a:pt x="7160361" y="1067458"/>
                </a:cubicBezTo>
                <a:cubicBezTo>
                  <a:pt x="7162923" y="1067900"/>
                  <a:pt x="7165339" y="1068488"/>
                  <a:pt x="7167607" y="1069226"/>
                </a:cubicBezTo>
                <a:cubicBezTo>
                  <a:pt x="7169875" y="1069962"/>
                  <a:pt x="7171892" y="1070786"/>
                  <a:pt x="7173660" y="1071700"/>
                </a:cubicBezTo>
                <a:cubicBezTo>
                  <a:pt x="7175427" y="1072613"/>
                  <a:pt x="7176591" y="1073349"/>
                  <a:pt x="7177150" y="1073908"/>
                </a:cubicBezTo>
                <a:cubicBezTo>
                  <a:pt x="7177710" y="1074468"/>
                  <a:pt x="7178078" y="1074910"/>
                  <a:pt x="7178255" y="1075234"/>
                </a:cubicBezTo>
                <a:cubicBezTo>
                  <a:pt x="7178432" y="1075558"/>
                  <a:pt x="7178579" y="1075970"/>
                  <a:pt x="7178697" y="1076471"/>
                </a:cubicBezTo>
                <a:cubicBezTo>
                  <a:pt x="7178815" y="1076972"/>
                  <a:pt x="7178903" y="1077576"/>
                  <a:pt x="7178962" y="1078282"/>
                </a:cubicBezTo>
                <a:cubicBezTo>
                  <a:pt x="7179021" y="1078990"/>
                  <a:pt x="7179050" y="1079902"/>
                  <a:pt x="7179050" y="1081022"/>
                </a:cubicBezTo>
                <a:cubicBezTo>
                  <a:pt x="7179050" y="1082083"/>
                  <a:pt x="7179006" y="1083025"/>
                  <a:pt x="7178918" y="1083850"/>
                </a:cubicBezTo>
                <a:cubicBezTo>
                  <a:pt x="7178829" y="1084674"/>
                  <a:pt x="7178697" y="1085367"/>
                  <a:pt x="7178520" y="1085927"/>
                </a:cubicBezTo>
                <a:cubicBezTo>
                  <a:pt x="7178343" y="1086486"/>
                  <a:pt x="7178093" y="1086898"/>
                  <a:pt x="7177769" y="1087164"/>
                </a:cubicBezTo>
                <a:cubicBezTo>
                  <a:pt x="7177445" y="1087429"/>
                  <a:pt x="7177077" y="1087562"/>
                  <a:pt x="7176664" y="1087562"/>
                </a:cubicBezTo>
                <a:cubicBezTo>
                  <a:pt x="7176017" y="1087562"/>
                  <a:pt x="7175000" y="1087148"/>
                  <a:pt x="7173616" y="1086324"/>
                </a:cubicBezTo>
                <a:cubicBezTo>
                  <a:pt x="7172231" y="1085500"/>
                  <a:pt x="7170538" y="1084571"/>
                  <a:pt x="7168535" y="1083541"/>
                </a:cubicBezTo>
                <a:cubicBezTo>
                  <a:pt x="7166532" y="1082510"/>
                  <a:pt x="7164160" y="1081567"/>
                  <a:pt x="7161421" y="1080713"/>
                </a:cubicBezTo>
                <a:cubicBezTo>
                  <a:pt x="7158682" y="1079859"/>
                  <a:pt x="7155604" y="1079432"/>
                  <a:pt x="7152187" y="1079432"/>
                </a:cubicBezTo>
                <a:cubicBezTo>
                  <a:pt x="7149005" y="1079432"/>
                  <a:pt x="7146237" y="1079859"/>
                  <a:pt x="7143880" y="1080713"/>
                </a:cubicBezTo>
                <a:cubicBezTo>
                  <a:pt x="7141524" y="1081567"/>
                  <a:pt x="7139580" y="1082701"/>
                  <a:pt x="7138048" y="1084115"/>
                </a:cubicBezTo>
                <a:cubicBezTo>
                  <a:pt x="7136517" y="1085529"/>
                  <a:pt x="7135368" y="1087207"/>
                  <a:pt x="7134602" y="1089152"/>
                </a:cubicBezTo>
                <a:cubicBezTo>
                  <a:pt x="7133836" y="1091095"/>
                  <a:pt x="7133453" y="1093158"/>
                  <a:pt x="7133453" y="1095338"/>
                </a:cubicBezTo>
                <a:cubicBezTo>
                  <a:pt x="7133453" y="1098519"/>
                  <a:pt x="7134190" y="1101258"/>
                  <a:pt x="7135662" y="1103555"/>
                </a:cubicBezTo>
                <a:cubicBezTo>
                  <a:pt x="7137135" y="1105854"/>
                  <a:pt x="7139094" y="1107886"/>
                  <a:pt x="7141539" y="1109653"/>
                </a:cubicBezTo>
                <a:cubicBezTo>
                  <a:pt x="7143984" y="1111421"/>
                  <a:pt x="7146767" y="1113040"/>
                  <a:pt x="7149889" y="1114514"/>
                </a:cubicBezTo>
                <a:cubicBezTo>
                  <a:pt x="7153012" y="1115986"/>
                  <a:pt x="7156193" y="1117473"/>
                  <a:pt x="7159433" y="1118976"/>
                </a:cubicBezTo>
                <a:cubicBezTo>
                  <a:pt x="7162673" y="1120478"/>
                  <a:pt x="7165854" y="1122128"/>
                  <a:pt x="7168976" y="1123924"/>
                </a:cubicBezTo>
                <a:cubicBezTo>
                  <a:pt x="7172099" y="1125721"/>
                  <a:pt x="7174882" y="1127842"/>
                  <a:pt x="7177327" y="1130286"/>
                </a:cubicBezTo>
                <a:cubicBezTo>
                  <a:pt x="7179772" y="1132731"/>
                  <a:pt x="7181745" y="1135618"/>
                  <a:pt x="7183248" y="1138947"/>
                </a:cubicBezTo>
                <a:cubicBezTo>
                  <a:pt x="7184750" y="1142274"/>
                  <a:pt x="7185501" y="1146206"/>
                  <a:pt x="7185501" y="1150743"/>
                </a:cubicBezTo>
                <a:cubicBezTo>
                  <a:pt x="7185501" y="1156104"/>
                  <a:pt x="7184514" y="1160876"/>
                  <a:pt x="7182541" y="1165058"/>
                </a:cubicBezTo>
                <a:cubicBezTo>
                  <a:pt x="7180568" y="1169241"/>
                  <a:pt x="7177828" y="1172790"/>
                  <a:pt x="7174323" y="1175706"/>
                </a:cubicBezTo>
                <a:cubicBezTo>
                  <a:pt x="7170818" y="1178622"/>
                  <a:pt x="7166694" y="1180817"/>
                  <a:pt x="7161951" y="1182290"/>
                </a:cubicBezTo>
                <a:cubicBezTo>
                  <a:pt x="7157209" y="1183763"/>
                  <a:pt x="7152098" y="1184499"/>
                  <a:pt x="7146620" y="1184499"/>
                </a:cubicBezTo>
                <a:cubicBezTo>
                  <a:pt x="7142791" y="1184499"/>
                  <a:pt x="7139241" y="1184176"/>
                  <a:pt x="7135971" y="1183527"/>
                </a:cubicBezTo>
                <a:cubicBezTo>
                  <a:pt x="7132702" y="1182879"/>
                  <a:pt x="7129786" y="1182083"/>
                  <a:pt x="7127223" y="1181141"/>
                </a:cubicBezTo>
                <a:cubicBezTo>
                  <a:pt x="7124660" y="1180199"/>
                  <a:pt x="7122511" y="1179226"/>
                  <a:pt x="7120772" y="1178224"/>
                </a:cubicBezTo>
                <a:cubicBezTo>
                  <a:pt x="7119035" y="1177223"/>
                  <a:pt x="7117827" y="1176369"/>
                  <a:pt x="7117149" y="1175663"/>
                </a:cubicBezTo>
                <a:cubicBezTo>
                  <a:pt x="7116472" y="1174955"/>
                  <a:pt x="7115971" y="1174056"/>
                  <a:pt x="7115647" y="1172967"/>
                </a:cubicBezTo>
                <a:cubicBezTo>
                  <a:pt x="7115323" y="1171878"/>
                  <a:pt x="7115161" y="1170419"/>
                  <a:pt x="7115161" y="1168592"/>
                </a:cubicBezTo>
                <a:cubicBezTo>
                  <a:pt x="7115161" y="1167298"/>
                  <a:pt x="7115220" y="1166221"/>
                  <a:pt x="7115338" y="1165369"/>
                </a:cubicBezTo>
                <a:cubicBezTo>
                  <a:pt x="7115456" y="1164514"/>
                  <a:pt x="7115633" y="1163821"/>
                  <a:pt x="7115868" y="1163290"/>
                </a:cubicBezTo>
                <a:cubicBezTo>
                  <a:pt x="7116104" y="1162760"/>
                  <a:pt x="7116398" y="1162393"/>
                  <a:pt x="7116752" y="1162187"/>
                </a:cubicBezTo>
                <a:cubicBezTo>
                  <a:pt x="7117105" y="1161980"/>
                  <a:pt x="7117518" y="1161878"/>
                  <a:pt x="7117989" y="1161878"/>
                </a:cubicBezTo>
                <a:cubicBezTo>
                  <a:pt x="7118814" y="1161878"/>
                  <a:pt x="7119977" y="1162378"/>
                  <a:pt x="7121479" y="1163379"/>
                </a:cubicBezTo>
                <a:cubicBezTo>
                  <a:pt x="7122982" y="1164381"/>
                  <a:pt x="7124911" y="1165471"/>
                  <a:pt x="7127267" y="1166649"/>
                </a:cubicBezTo>
                <a:cubicBezTo>
                  <a:pt x="7129624" y="1167827"/>
                  <a:pt x="7132466" y="1168932"/>
                  <a:pt x="7135795" y="1169963"/>
                </a:cubicBezTo>
                <a:cubicBezTo>
                  <a:pt x="7139124" y="1170993"/>
                  <a:pt x="7142967" y="1171508"/>
                  <a:pt x="7147327" y="1171508"/>
                </a:cubicBezTo>
                <a:cubicBezTo>
                  <a:pt x="7150626" y="1171508"/>
                  <a:pt x="7153645" y="1171066"/>
                  <a:pt x="7156384" y="1170183"/>
                </a:cubicBezTo>
                <a:cubicBezTo>
                  <a:pt x="7159123" y="1169300"/>
                  <a:pt x="7161480" y="1168048"/>
                  <a:pt x="7163453" y="1166428"/>
                </a:cubicBezTo>
                <a:cubicBezTo>
                  <a:pt x="7165427" y="1164809"/>
                  <a:pt x="7166944" y="1162819"/>
                  <a:pt x="7168004" y="1160464"/>
                </a:cubicBezTo>
                <a:cubicBezTo>
                  <a:pt x="7169065" y="1158108"/>
                  <a:pt x="7169595" y="1155426"/>
                  <a:pt x="7169595" y="1152422"/>
                </a:cubicBezTo>
                <a:cubicBezTo>
                  <a:pt x="7169595" y="1149182"/>
                  <a:pt x="7168859" y="1146413"/>
                  <a:pt x="7167386" y="1144115"/>
                </a:cubicBezTo>
                <a:cubicBezTo>
                  <a:pt x="7165913" y="1141818"/>
                  <a:pt x="7163969" y="1139801"/>
                  <a:pt x="7161554" y="1138063"/>
                </a:cubicBezTo>
                <a:cubicBezTo>
                  <a:pt x="7159139" y="1136325"/>
                  <a:pt x="7156384" y="1134734"/>
                  <a:pt x="7153291" y="1133292"/>
                </a:cubicBezTo>
                <a:cubicBezTo>
                  <a:pt x="7150198" y="1131848"/>
                  <a:pt x="7147032" y="1130375"/>
                  <a:pt x="7143792" y="1128872"/>
                </a:cubicBezTo>
                <a:cubicBezTo>
                  <a:pt x="7140552" y="1127371"/>
                  <a:pt x="7137400" y="1125705"/>
                  <a:pt x="7134337" y="1123879"/>
                </a:cubicBezTo>
                <a:cubicBezTo>
                  <a:pt x="7131273" y="1122054"/>
                  <a:pt x="7128534" y="1119903"/>
                  <a:pt x="7126119" y="1117429"/>
                </a:cubicBezTo>
                <a:cubicBezTo>
                  <a:pt x="7123704" y="1114955"/>
                  <a:pt x="7121744" y="1112055"/>
                  <a:pt x="7120242" y="1108726"/>
                </a:cubicBezTo>
                <a:cubicBezTo>
                  <a:pt x="7118740" y="1105397"/>
                  <a:pt x="7117989" y="1101405"/>
                  <a:pt x="7117989" y="1096752"/>
                </a:cubicBezTo>
                <a:cubicBezTo>
                  <a:pt x="7117989" y="1091979"/>
                  <a:pt x="7118858" y="1087723"/>
                  <a:pt x="7120596" y="1083982"/>
                </a:cubicBezTo>
                <a:cubicBezTo>
                  <a:pt x="7122334" y="1080242"/>
                  <a:pt x="7124749" y="1077104"/>
                  <a:pt x="7127842" y="1074571"/>
                </a:cubicBezTo>
                <a:cubicBezTo>
                  <a:pt x="7130935" y="1072038"/>
                  <a:pt x="7134617" y="1070109"/>
                  <a:pt x="7138888" y="1068783"/>
                </a:cubicBezTo>
                <a:cubicBezTo>
                  <a:pt x="7143159" y="1067458"/>
                  <a:pt x="7147768" y="1066795"/>
                  <a:pt x="7152717" y="1066795"/>
                </a:cubicBezTo>
                <a:close/>
                <a:moveTo>
                  <a:pt x="6676467" y="1066795"/>
                </a:moveTo>
                <a:cubicBezTo>
                  <a:pt x="6679000" y="1066795"/>
                  <a:pt x="6681548" y="1067016"/>
                  <a:pt x="6684111" y="1067458"/>
                </a:cubicBezTo>
                <a:cubicBezTo>
                  <a:pt x="6686673" y="1067900"/>
                  <a:pt x="6689089" y="1068488"/>
                  <a:pt x="6691357" y="1069226"/>
                </a:cubicBezTo>
                <a:cubicBezTo>
                  <a:pt x="6693625" y="1069962"/>
                  <a:pt x="6695642" y="1070786"/>
                  <a:pt x="6697410" y="1071700"/>
                </a:cubicBezTo>
                <a:cubicBezTo>
                  <a:pt x="6699177" y="1072613"/>
                  <a:pt x="6700341" y="1073349"/>
                  <a:pt x="6700900" y="1073908"/>
                </a:cubicBezTo>
                <a:cubicBezTo>
                  <a:pt x="6701460" y="1074468"/>
                  <a:pt x="6701828" y="1074910"/>
                  <a:pt x="6702005" y="1075234"/>
                </a:cubicBezTo>
                <a:cubicBezTo>
                  <a:pt x="6702182" y="1075558"/>
                  <a:pt x="6702329" y="1075970"/>
                  <a:pt x="6702447" y="1076471"/>
                </a:cubicBezTo>
                <a:cubicBezTo>
                  <a:pt x="6702565" y="1076972"/>
                  <a:pt x="6702653" y="1077576"/>
                  <a:pt x="6702712" y="1078282"/>
                </a:cubicBezTo>
                <a:cubicBezTo>
                  <a:pt x="6702771" y="1078990"/>
                  <a:pt x="6702800" y="1079902"/>
                  <a:pt x="6702800" y="1081022"/>
                </a:cubicBezTo>
                <a:cubicBezTo>
                  <a:pt x="6702800" y="1082083"/>
                  <a:pt x="6702756" y="1083025"/>
                  <a:pt x="6702668" y="1083850"/>
                </a:cubicBezTo>
                <a:cubicBezTo>
                  <a:pt x="6702579" y="1084674"/>
                  <a:pt x="6702447" y="1085367"/>
                  <a:pt x="6702270" y="1085927"/>
                </a:cubicBezTo>
                <a:cubicBezTo>
                  <a:pt x="6702093" y="1086486"/>
                  <a:pt x="6701843" y="1086898"/>
                  <a:pt x="6701519" y="1087164"/>
                </a:cubicBezTo>
                <a:cubicBezTo>
                  <a:pt x="6701195" y="1087429"/>
                  <a:pt x="6700827" y="1087562"/>
                  <a:pt x="6700414" y="1087562"/>
                </a:cubicBezTo>
                <a:cubicBezTo>
                  <a:pt x="6699767" y="1087562"/>
                  <a:pt x="6698750" y="1087148"/>
                  <a:pt x="6697366" y="1086324"/>
                </a:cubicBezTo>
                <a:cubicBezTo>
                  <a:pt x="6695981" y="1085500"/>
                  <a:pt x="6694288" y="1084571"/>
                  <a:pt x="6692285" y="1083541"/>
                </a:cubicBezTo>
                <a:cubicBezTo>
                  <a:pt x="6690282" y="1082510"/>
                  <a:pt x="6687910" y="1081567"/>
                  <a:pt x="6685171" y="1080713"/>
                </a:cubicBezTo>
                <a:cubicBezTo>
                  <a:pt x="6682432" y="1079859"/>
                  <a:pt x="6679354" y="1079432"/>
                  <a:pt x="6675937" y="1079432"/>
                </a:cubicBezTo>
                <a:cubicBezTo>
                  <a:pt x="6672755" y="1079432"/>
                  <a:pt x="6669987" y="1079859"/>
                  <a:pt x="6667630" y="1080713"/>
                </a:cubicBezTo>
                <a:cubicBezTo>
                  <a:pt x="6665274" y="1081567"/>
                  <a:pt x="6663330" y="1082701"/>
                  <a:pt x="6661798" y="1084115"/>
                </a:cubicBezTo>
                <a:cubicBezTo>
                  <a:pt x="6660267" y="1085529"/>
                  <a:pt x="6659118" y="1087207"/>
                  <a:pt x="6658352" y="1089152"/>
                </a:cubicBezTo>
                <a:cubicBezTo>
                  <a:pt x="6657586" y="1091095"/>
                  <a:pt x="6657203" y="1093158"/>
                  <a:pt x="6657203" y="1095338"/>
                </a:cubicBezTo>
                <a:cubicBezTo>
                  <a:pt x="6657203" y="1098519"/>
                  <a:pt x="6657940" y="1101258"/>
                  <a:pt x="6659412" y="1103555"/>
                </a:cubicBezTo>
                <a:cubicBezTo>
                  <a:pt x="6660885" y="1105854"/>
                  <a:pt x="6662844" y="1107886"/>
                  <a:pt x="6665289" y="1109653"/>
                </a:cubicBezTo>
                <a:cubicBezTo>
                  <a:pt x="6667734" y="1111421"/>
                  <a:pt x="6670517" y="1113040"/>
                  <a:pt x="6673639" y="1114514"/>
                </a:cubicBezTo>
                <a:cubicBezTo>
                  <a:pt x="6676762" y="1115986"/>
                  <a:pt x="6679943" y="1117473"/>
                  <a:pt x="6683183" y="1118976"/>
                </a:cubicBezTo>
                <a:cubicBezTo>
                  <a:pt x="6686423" y="1120478"/>
                  <a:pt x="6689604" y="1122128"/>
                  <a:pt x="6692726" y="1123924"/>
                </a:cubicBezTo>
                <a:cubicBezTo>
                  <a:pt x="6695849" y="1125721"/>
                  <a:pt x="6698632" y="1127842"/>
                  <a:pt x="6701077" y="1130286"/>
                </a:cubicBezTo>
                <a:cubicBezTo>
                  <a:pt x="6703522" y="1132731"/>
                  <a:pt x="6705495" y="1135618"/>
                  <a:pt x="6706998" y="1138947"/>
                </a:cubicBezTo>
                <a:cubicBezTo>
                  <a:pt x="6708500" y="1142274"/>
                  <a:pt x="6709251" y="1146206"/>
                  <a:pt x="6709251" y="1150743"/>
                </a:cubicBezTo>
                <a:cubicBezTo>
                  <a:pt x="6709251" y="1156104"/>
                  <a:pt x="6708264" y="1160876"/>
                  <a:pt x="6706291" y="1165058"/>
                </a:cubicBezTo>
                <a:cubicBezTo>
                  <a:pt x="6704318" y="1169241"/>
                  <a:pt x="6701578" y="1172790"/>
                  <a:pt x="6698073" y="1175706"/>
                </a:cubicBezTo>
                <a:cubicBezTo>
                  <a:pt x="6694568" y="1178622"/>
                  <a:pt x="6690444" y="1180817"/>
                  <a:pt x="6685701" y="1182290"/>
                </a:cubicBezTo>
                <a:cubicBezTo>
                  <a:pt x="6680959" y="1183763"/>
                  <a:pt x="6675848" y="1184499"/>
                  <a:pt x="6670370" y="1184499"/>
                </a:cubicBezTo>
                <a:cubicBezTo>
                  <a:pt x="6666541" y="1184499"/>
                  <a:pt x="6662991" y="1184176"/>
                  <a:pt x="6659721" y="1183527"/>
                </a:cubicBezTo>
                <a:cubicBezTo>
                  <a:pt x="6656452" y="1182879"/>
                  <a:pt x="6653536" y="1182083"/>
                  <a:pt x="6650973" y="1181141"/>
                </a:cubicBezTo>
                <a:cubicBezTo>
                  <a:pt x="6648410" y="1180199"/>
                  <a:pt x="6646261" y="1179226"/>
                  <a:pt x="6644522" y="1178224"/>
                </a:cubicBezTo>
                <a:cubicBezTo>
                  <a:pt x="6642785" y="1177223"/>
                  <a:pt x="6641577" y="1176369"/>
                  <a:pt x="6640899" y="1175663"/>
                </a:cubicBezTo>
                <a:cubicBezTo>
                  <a:pt x="6640222" y="1174955"/>
                  <a:pt x="6639721" y="1174056"/>
                  <a:pt x="6639397" y="1172967"/>
                </a:cubicBezTo>
                <a:cubicBezTo>
                  <a:pt x="6639073" y="1171878"/>
                  <a:pt x="6638911" y="1170419"/>
                  <a:pt x="6638911" y="1168592"/>
                </a:cubicBezTo>
                <a:cubicBezTo>
                  <a:pt x="6638911" y="1167298"/>
                  <a:pt x="6638970" y="1166221"/>
                  <a:pt x="6639088" y="1165369"/>
                </a:cubicBezTo>
                <a:cubicBezTo>
                  <a:pt x="6639206" y="1164514"/>
                  <a:pt x="6639383" y="1163821"/>
                  <a:pt x="6639618" y="1163290"/>
                </a:cubicBezTo>
                <a:cubicBezTo>
                  <a:pt x="6639854" y="1162760"/>
                  <a:pt x="6640148" y="1162393"/>
                  <a:pt x="6640502" y="1162187"/>
                </a:cubicBezTo>
                <a:cubicBezTo>
                  <a:pt x="6640855" y="1161980"/>
                  <a:pt x="6641268" y="1161878"/>
                  <a:pt x="6641739" y="1161878"/>
                </a:cubicBezTo>
                <a:cubicBezTo>
                  <a:pt x="6642564" y="1161878"/>
                  <a:pt x="6643727" y="1162378"/>
                  <a:pt x="6645229" y="1163379"/>
                </a:cubicBezTo>
                <a:cubicBezTo>
                  <a:pt x="6646732" y="1164381"/>
                  <a:pt x="6648661" y="1165471"/>
                  <a:pt x="6651017" y="1166649"/>
                </a:cubicBezTo>
                <a:cubicBezTo>
                  <a:pt x="6653374" y="1167827"/>
                  <a:pt x="6656216" y="1168932"/>
                  <a:pt x="6659545" y="1169963"/>
                </a:cubicBezTo>
                <a:cubicBezTo>
                  <a:pt x="6662874" y="1170993"/>
                  <a:pt x="6666717" y="1171508"/>
                  <a:pt x="6671077" y="1171508"/>
                </a:cubicBezTo>
                <a:cubicBezTo>
                  <a:pt x="6674376" y="1171508"/>
                  <a:pt x="6677395" y="1171066"/>
                  <a:pt x="6680134" y="1170183"/>
                </a:cubicBezTo>
                <a:cubicBezTo>
                  <a:pt x="6682873" y="1169300"/>
                  <a:pt x="6685230" y="1168048"/>
                  <a:pt x="6687203" y="1166428"/>
                </a:cubicBezTo>
                <a:cubicBezTo>
                  <a:pt x="6689177" y="1164809"/>
                  <a:pt x="6690694" y="1162819"/>
                  <a:pt x="6691754" y="1160464"/>
                </a:cubicBezTo>
                <a:cubicBezTo>
                  <a:pt x="6692815" y="1158108"/>
                  <a:pt x="6693345" y="1155426"/>
                  <a:pt x="6693345" y="1152422"/>
                </a:cubicBezTo>
                <a:cubicBezTo>
                  <a:pt x="6693345" y="1149182"/>
                  <a:pt x="6692609" y="1146413"/>
                  <a:pt x="6691136" y="1144115"/>
                </a:cubicBezTo>
                <a:cubicBezTo>
                  <a:pt x="6689663" y="1141818"/>
                  <a:pt x="6687719" y="1139801"/>
                  <a:pt x="6685304" y="1138063"/>
                </a:cubicBezTo>
                <a:cubicBezTo>
                  <a:pt x="6682889" y="1136325"/>
                  <a:pt x="6680134" y="1134734"/>
                  <a:pt x="6677041" y="1133292"/>
                </a:cubicBezTo>
                <a:cubicBezTo>
                  <a:pt x="6673948" y="1131848"/>
                  <a:pt x="6670782" y="1130375"/>
                  <a:pt x="6667542" y="1128872"/>
                </a:cubicBezTo>
                <a:cubicBezTo>
                  <a:pt x="6664302" y="1127371"/>
                  <a:pt x="6661150" y="1125705"/>
                  <a:pt x="6658087" y="1123879"/>
                </a:cubicBezTo>
                <a:cubicBezTo>
                  <a:pt x="6655023" y="1122054"/>
                  <a:pt x="6652284" y="1119903"/>
                  <a:pt x="6649869" y="1117429"/>
                </a:cubicBezTo>
                <a:cubicBezTo>
                  <a:pt x="6647454" y="1114955"/>
                  <a:pt x="6645494" y="1112055"/>
                  <a:pt x="6643992" y="1108726"/>
                </a:cubicBezTo>
                <a:cubicBezTo>
                  <a:pt x="6642490" y="1105397"/>
                  <a:pt x="6641739" y="1101405"/>
                  <a:pt x="6641739" y="1096752"/>
                </a:cubicBezTo>
                <a:cubicBezTo>
                  <a:pt x="6641739" y="1091979"/>
                  <a:pt x="6642608" y="1087723"/>
                  <a:pt x="6644346" y="1083982"/>
                </a:cubicBezTo>
                <a:cubicBezTo>
                  <a:pt x="6646084" y="1080242"/>
                  <a:pt x="6648499" y="1077104"/>
                  <a:pt x="6651592" y="1074571"/>
                </a:cubicBezTo>
                <a:cubicBezTo>
                  <a:pt x="6654685" y="1072038"/>
                  <a:pt x="6658367" y="1070109"/>
                  <a:pt x="6662638" y="1068783"/>
                </a:cubicBezTo>
                <a:cubicBezTo>
                  <a:pt x="6666909" y="1067458"/>
                  <a:pt x="6671518" y="1066795"/>
                  <a:pt x="6676467" y="1066795"/>
                </a:cubicBezTo>
                <a:close/>
                <a:moveTo>
                  <a:pt x="6209742" y="1066795"/>
                </a:moveTo>
                <a:cubicBezTo>
                  <a:pt x="6212275" y="1066795"/>
                  <a:pt x="6214823" y="1067016"/>
                  <a:pt x="6217386" y="1067458"/>
                </a:cubicBezTo>
                <a:cubicBezTo>
                  <a:pt x="6219948" y="1067900"/>
                  <a:pt x="6222364" y="1068488"/>
                  <a:pt x="6224632" y="1069226"/>
                </a:cubicBezTo>
                <a:cubicBezTo>
                  <a:pt x="6226900" y="1069962"/>
                  <a:pt x="6228917" y="1070786"/>
                  <a:pt x="6230685" y="1071700"/>
                </a:cubicBezTo>
                <a:cubicBezTo>
                  <a:pt x="6232452" y="1072613"/>
                  <a:pt x="6233616" y="1073349"/>
                  <a:pt x="6234175" y="1073908"/>
                </a:cubicBezTo>
                <a:cubicBezTo>
                  <a:pt x="6234735" y="1074468"/>
                  <a:pt x="6235103" y="1074910"/>
                  <a:pt x="6235280" y="1075234"/>
                </a:cubicBezTo>
                <a:cubicBezTo>
                  <a:pt x="6235457" y="1075558"/>
                  <a:pt x="6235604" y="1075970"/>
                  <a:pt x="6235722" y="1076471"/>
                </a:cubicBezTo>
                <a:cubicBezTo>
                  <a:pt x="6235840" y="1076972"/>
                  <a:pt x="6235928" y="1077576"/>
                  <a:pt x="6235987" y="1078282"/>
                </a:cubicBezTo>
                <a:cubicBezTo>
                  <a:pt x="6236046" y="1078990"/>
                  <a:pt x="6236075" y="1079902"/>
                  <a:pt x="6236075" y="1081022"/>
                </a:cubicBezTo>
                <a:cubicBezTo>
                  <a:pt x="6236075" y="1082083"/>
                  <a:pt x="6236031" y="1083025"/>
                  <a:pt x="6235943" y="1083850"/>
                </a:cubicBezTo>
                <a:cubicBezTo>
                  <a:pt x="6235854" y="1084674"/>
                  <a:pt x="6235722" y="1085367"/>
                  <a:pt x="6235545" y="1085927"/>
                </a:cubicBezTo>
                <a:cubicBezTo>
                  <a:pt x="6235368" y="1086486"/>
                  <a:pt x="6235118" y="1086898"/>
                  <a:pt x="6234794" y="1087164"/>
                </a:cubicBezTo>
                <a:cubicBezTo>
                  <a:pt x="6234470" y="1087429"/>
                  <a:pt x="6234102" y="1087562"/>
                  <a:pt x="6233689" y="1087562"/>
                </a:cubicBezTo>
                <a:cubicBezTo>
                  <a:pt x="6233042" y="1087562"/>
                  <a:pt x="6232025" y="1087148"/>
                  <a:pt x="6230641" y="1086324"/>
                </a:cubicBezTo>
                <a:cubicBezTo>
                  <a:pt x="6229256" y="1085500"/>
                  <a:pt x="6227563" y="1084571"/>
                  <a:pt x="6225560" y="1083541"/>
                </a:cubicBezTo>
                <a:cubicBezTo>
                  <a:pt x="6223557" y="1082510"/>
                  <a:pt x="6221185" y="1081567"/>
                  <a:pt x="6218446" y="1080713"/>
                </a:cubicBezTo>
                <a:cubicBezTo>
                  <a:pt x="6215707" y="1079859"/>
                  <a:pt x="6212629" y="1079432"/>
                  <a:pt x="6209212" y="1079432"/>
                </a:cubicBezTo>
                <a:cubicBezTo>
                  <a:pt x="6206030" y="1079432"/>
                  <a:pt x="6203262" y="1079859"/>
                  <a:pt x="6200905" y="1080713"/>
                </a:cubicBezTo>
                <a:cubicBezTo>
                  <a:pt x="6198549" y="1081567"/>
                  <a:pt x="6196605" y="1082701"/>
                  <a:pt x="6195073" y="1084115"/>
                </a:cubicBezTo>
                <a:cubicBezTo>
                  <a:pt x="6193542" y="1085529"/>
                  <a:pt x="6192393" y="1087207"/>
                  <a:pt x="6191627" y="1089152"/>
                </a:cubicBezTo>
                <a:cubicBezTo>
                  <a:pt x="6190861" y="1091095"/>
                  <a:pt x="6190478" y="1093158"/>
                  <a:pt x="6190478" y="1095338"/>
                </a:cubicBezTo>
                <a:cubicBezTo>
                  <a:pt x="6190478" y="1098519"/>
                  <a:pt x="6191215" y="1101258"/>
                  <a:pt x="6192687" y="1103555"/>
                </a:cubicBezTo>
                <a:cubicBezTo>
                  <a:pt x="6194160" y="1105854"/>
                  <a:pt x="6196119" y="1107886"/>
                  <a:pt x="6198564" y="1109653"/>
                </a:cubicBezTo>
                <a:cubicBezTo>
                  <a:pt x="6201009" y="1111421"/>
                  <a:pt x="6203792" y="1113040"/>
                  <a:pt x="6206914" y="1114514"/>
                </a:cubicBezTo>
                <a:cubicBezTo>
                  <a:pt x="6210037" y="1115986"/>
                  <a:pt x="6213218" y="1117473"/>
                  <a:pt x="6216458" y="1118976"/>
                </a:cubicBezTo>
                <a:cubicBezTo>
                  <a:pt x="6219698" y="1120478"/>
                  <a:pt x="6222879" y="1122128"/>
                  <a:pt x="6226001" y="1123924"/>
                </a:cubicBezTo>
                <a:cubicBezTo>
                  <a:pt x="6229124" y="1125721"/>
                  <a:pt x="6231907" y="1127842"/>
                  <a:pt x="6234352" y="1130286"/>
                </a:cubicBezTo>
                <a:cubicBezTo>
                  <a:pt x="6236797" y="1132731"/>
                  <a:pt x="6238770" y="1135618"/>
                  <a:pt x="6240273" y="1138947"/>
                </a:cubicBezTo>
                <a:cubicBezTo>
                  <a:pt x="6241775" y="1142274"/>
                  <a:pt x="6242526" y="1146206"/>
                  <a:pt x="6242526" y="1150743"/>
                </a:cubicBezTo>
                <a:cubicBezTo>
                  <a:pt x="6242526" y="1156104"/>
                  <a:pt x="6241539" y="1160876"/>
                  <a:pt x="6239566" y="1165058"/>
                </a:cubicBezTo>
                <a:cubicBezTo>
                  <a:pt x="6237593" y="1169241"/>
                  <a:pt x="6234853" y="1172790"/>
                  <a:pt x="6231348" y="1175706"/>
                </a:cubicBezTo>
                <a:cubicBezTo>
                  <a:pt x="6227843" y="1178622"/>
                  <a:pt x="6223719" y="1180817"/>
                  <a:pt x="6218976" y="1182290"/>
                </a:cubicBezTo>
                <a:cubicBezTo>
                  <a:pt x="6214234" y="1183763"/>
                  <a:pt x="6209123" y="1184499"/>
                  <a:pt x="6203645" y="1184499"/>
                </a:cubicBezTo>
                <a:cubicBezTo>
                  <a:pt x="6199816" y="1184499"/>
                  <a:pt x="6196266" y="1184176"/>
                  <a:pt x="6192996" y="1183527"/>
                </a:cubicBezTo>
                <a:cubicBezTo>
                  <a:pt x="6189727" y="1182879"/>
                  <a:pt x="6186811" y="1182083"/>
                  <a:pt x="6184248" y="1181141"/>
                </a:cubicBezTo>
                <a:cubicBezTo>
                  <a:pt x="6181685" y="1180199"/>
                  <a:pt x="6179536" y="1179226"/>
                  <a:pt x="6177797" y="1178224"/>
                </a:cubicBezTo>
                <a:cubicBezTo>
                  <a:pt x="6176060" y="1177223"/>
                  <a:pt x="6174852" y="1176369"/>
                  <a:pt x="6174174" y="1175663"/>
                </a:cubicBezTo>
                <a:cubicBezTo>
                  <a:pt x="6173497" y="1174955"/>
                  <a:pt x="6172996" y="1174056"/>
                  <a:pt x="6172672" y="1172967"/>
                </a:cubicBezTo>
                <a:cubicBezTo>
                  <a:pt x="6172348" y="1171878"/>
                  <a:pt x="6172186" y="1170419"/>
                  <a:pt x="6172186" y="1168592"/>
                </a:cubicBezTo>
                <a:cubicBezTo>
                  <a:pt x="6172186" y="1167298"/>
                  <a:pt x="6172245" y="1166221"/>
                  <a:pt x="6172363" y="1165369"/>
                </a:cubicBezTo>
                <a:cubicBezTo>
                  <a:pt x="6172481" y="1164514"/>
                  <a:pt x="6172658" y="1163821"/>
                  <a:pt x="6172893" y="1163290"/>
                </a:cubicBezTo>
                <a:cubicBezTo>
                  <a:pt x="6173129" y="1162760"/>
                  <a:pt x="6173423" y="1162393"/>
                  <a:pt x="6173777" y="1162187"/>
                </a:cubicBezTo>
                <a:cubicBezTo>
                  <a:pt x="6174130" y="1161980"/>
                  <a:pt x="6174543" y="1161878"/>
                  <a:pt x="6175014" y="1161878"/>
                </a:cubicBezTo>
                <a:cubicBezTo>
                  <a:pt x="6175839" y="1161878"/>
                  <a:pt x="6177002" y="1162378"/>
                  <a:pt x="6178504" y="1163379"/>
                </a:cubicBezTo>
                <a:cubicBezTo>
                  <a:pt x="6180007" y="1164381"/>
                  <a:pt x="6181936" y="1165471"/>
                  <a:pt x="6184292" y="1166649"/>
                </a:cubicBezTo>
                <a:cubicBezTo>
                  <a:pt x="6186649" y="1167827"/>
                  <a:pt x="6189491" y="1168932"/>
                  <a:pt x="6192820" y="1169963"/>
                </a:cubicBezTo>
                <a:cubicBezTo>
                  <a:pt x="6196149" y="1170993"/>
                  <a:pt x="6199992" y="1171508"/>
                  <a:pt x="6204352" y="1171508"/>
                </a:cubicBezTo>
                <a:cubicBezTo>
                  <a:pt x="6207651" y="1171508"/>
                  <a:pt x="6210670" y="1171066"/>
                  <a:pt x="6213409" y="1170183"/>
                </a:cubicBezTo>
                <a:cubicBezTo>
                  <a:pt x="6216148" y="1169300"/>
                  <a:pt x="6218505" y="1168048"/>
                  <a:pt x="6220478" y="1166428"/>
                </a:cubicBezTo>
                <a:cubicBezTo>
                  <a:pt x="6222452" y="1164809"/>
                  <a:pt x="6223969" y="1162819"/>
                  <a:pt x="6225029" y="1160464"/>
                </a:cubicBezTo>
                <a:cubicBezTo>
                  <a:pt x="6226090" y="1158108"/>
                  <a:pt x="6226620" y="1155426"/>
                  <a:pt x="6226620" y="1152422"/>
                </a:cubicBezTo>
                <a:cubicBezTo>
                  <a:pt x="6226620" y="1149182"/>
                  <a:pt x="6225884" y="1146413"/>
                  <a:pt x="6224411" y="1144115"/>
                </a:cubicBezTo>
                <a:cubicBezTo>
                  <a:pt x="6222938" y="1141818"/>
                  <a:pt x="6220994" y="1139801"/>
                  <a:pt x="6218579" y="1138063"/>
                </a:cubicBezTo>
                <a:cubicBezTo>
                  <a:pt x="6216164" y="1136325"/>
                  <a:pt x="6213409" y="1134734"/>
                  <a:pt x="6210316" y="1133292"/>
                </a:cubicBezTo>
                <a:cubicBezTo>
                  <a:pt x="6207223" y="1131848"/>
                  <a:pt x="6204057" y="1130375"/>
                  <a:pt x="6200817" y="1128872"/>
                </a:cubicBezTo>
                <a:cubicBezTo>
                  <a:pt x="6197577" y="1127371"/>
                  <a:pt x="6194425" y="1125705"/>
                  <a:pt x="6191362" y="1123879"/>
                </a:cubicBezTo>
                <a:cubicBezTo>
                  <a:pt x="6188298" y="1122054"/>
                  <a:pt x="6185559" y="1119903"/>
                  <a:pt x="6183144" y="1117429"/>
                </a:cubicBezTo>
                <a:cubicBezTo>
                  <a:pt x="6180729" y="1114955"/>
                  <a:pt x="6178769" y="1112055"/>
                  <a:pt x="6177267" y="1108726"/>
                </a:cubicBezTo>
                <a:cubicBezTo>
                  <a:pt x="6175765" y="1105397"/>
                  <a:pt x="6175014" y="1101405"/>
                  <a:pt x="6175014" y="1096752"/>
                </a:cubicBezTo>
                <a:cubicBezTo>
                  <a:pt x="6175014" y="1091979"/>
                  <a:pt x="6175883" y="1087723"/>
                  <a:pt x="6177621" y="1083982"/>
                </a:cubicBezTo>
                <a:cubicBezTo>
                  <a:pt x="6179359" y="1080242"/>
                  <a:pt x="6181774" y="1077104"/>
                  <a:pt x="6184867" y="1074571"/>
                </a:cubicBezTo>
                <a:cubicBezTo>
                  <a:pt x="6187960" y="1072038"/>
                  <a:pt x="6191642" y="1070109"/>
                  <a:pt x="6195913" y="1068783"/>
                </a:cubicBezTo>
                <a:cubicBezTo>
                  <a:pt x="6200184" y="1067458"/>
                  <a:pt x="6204793" y="1066795"/>
                  <a:pt x="6209742" y="1066795"/>
                </a:cubicBezTo>
                <a:close/>
                <a:moveTo>
                  <a:pt x="5733492" y="1066795"/>
                </a:moveTo>
                <a:cubicBezTo>
                  <a:pt x="5736025" y="1066795"/>
                  <a:pt x="5738573" y="1067016"/>
                  <a:pt x="5741136" y="1067458"/>
                </a:cubicBezTo>
                <a:cubicBezTo>
                  <a:pt x="5743698" y="1067900"/>
                  <a:pt x="5746114" y="1068488"/>
                  <a:pt x="5748382" y="1069226"/>
                </a:cubicBezTo>
                <a:cubicBezTo>
                  <a:pt x="5750650" y="1069962"/>
                  <a:pt x="5752667" y="1070786"/>
                  <a:pt x="5754435" y="1071700"/>
                </a:cubicBezTo>
                <a:cubicBezTo>
                  <a:pt x="5756202" y="1072613"/>
                  <a:pt x="5757366" y="1073349"/>
                  <a:pt x="5757925" y="1073908"/>
                </a:cubicBezTo>
                <a:cubicBezTo>
                  <a:pt x="5758485" y="1074468"/>
                  <a:pt x="5758853" y="1074910"/>
                  <a:pt x="5759030" y="1075234"/>
                </a:cubicBezTo>
                <a:cubicBezTo>
                  <a:pt x="5759207" y="1075558"/>
                  <a:pt x="5759354" y="1075970"/>
                  <a:pt x="5759472" y="1076471"/>
                </a:cubicBezTo>
                <a:cubicBezTo>
                  <a:pt x="5759590" y="1076972"/>
                  <a:pt x="5759678" y="1077576"/>
                  <a:pt x="5759737" y="1078282"/>
                </a:cubicBezTo>
                <a:cubicBezTo>
                  <a:pt x="5759796" y="1078990"/>
                  <a:pt x="5759825" y="1079902"/>
                  <a:pt x="5759825" y="1081022"/>
                </a:cubicBezTo>
                <a:cubicBezTo>
                  <a:pt x="5759825" y="1082083"/>
                  <a:pt x="5759781" y="1083025"/>
                  <a:pt x="5759693" y="1083850"/>
                </a:cubicBezTo>
                <a:cubicBezTo>
                  <a:pt x="5759604" y="1084674"/>
                  <a:pt x="5759472" y="1085367"/>
                  <a:pt x="5759295" y="1085927"/>
                </a:cubicBezTo>
                <a:cubicBezTo>
                  <a:pt x="5759118" y="1086486"/>
                  <a:pt x="5758868" y="1086898"/>
                  <a:pt x="5758544" y="1087164"/>
                </a:cubicBezTo>
                <a:cubicBezTo>
                  <a:pt x="5758220" y="1087429"/>
                  <a:pt x="5757852" y="1087562"/>
                  <a:pt x="5757439" y="1087562"/>
                </a:cubicBezTo>
                <a:cubicBezTo>
                  <a:pt x="5756792" y="1087562"/>
                  <a:pt x="5755775" y="1087148"/>
                  <a:pt x="5754391" y="1086324"/>
                </a:cubicBezTo>
                <a:cubicBezTo>
                  <a:pt x="5753006" y="1085500"/>
                  <a:pt x="5751313" y="1084571"/>
                  <a:pt x="5749310" y="1083541"/>
                </a:cubicBezTo>
                <a:cubicBezTo>
                  <a:pt x="5747307" y="1082510"/>
                  <a:pt x="5744935" y="1081567"/>
                  <a:pt x="5742196" y="1080713"/>
                </a:cubicBezTo>
                <a:cubicBezTo>
                  <a:pt x="5739457" y="1079859"/>
                  <a:pt x="5736379" y="1079432"/>
                  <a:pt x="5732962" y="1079432"/>
                </a:cubicBezTo>
                <a:cubicBezTo>
                  <a:pt x="5729780" y="1079432"/>
                  <a:pt x="5727012" y="1079859"/>
                  <a:pt x="5724655" y="1080713"/>
                </a:cubicBezTo>
                <a:cubicBezTo>
                  <a:pt x="5722299" y="1081567"/>
                  <a:pt x="5720355" y="1082701"/>
                  <a:pt x="5718823" y="1084115"/>
                </a:cubicBezTo>
                <a:cubicBezTo>
                  <a:pt x="5717292" y="1085529"/>
                  <a:pt x="5716143" y="1087207"/>
                  <a:pt x="5715377" y="1089152"/>
                </a:cubicBezTo>
                <a:cubicBezTo>
                  <a:pt x="5714611" y="1091095"/>
                  <a:pt x="5714228" y="1093158"/>
                  <a:pt x="5714228" y="1095338"/>
                </a:cubicBezTo>
                <a:cubicBezTo>
                  <a:pt x="5714228" y="1098519"/>
                  <a:pt x="5714965" y="1101258"/>
                  <a:pt x="5716437" y="1103555"/>
                </a:cubicBezTo>
                <a:cubicBezTo>
                  <a:pt x="5717910" y="1105854"/>
                  <a:pt x="5719869" y="1107886"/>
                  <a:pt x="5722314" y="1109653"/>
                </a:cubicBezTo>
                <a:cubicBezTo>
                  <a:pt x="5724759" y="1111421"/>
                  <a:pt x="5727542" y="1113040"/>
                  <a:pt x="5730664" y="1114514"/>
                </a:cubicBezTo>
                <a:cubicBezTo>
                  <a:pt x="5733787" y="1115986"/>
                  <a:pt x="5736968" y="1117473"/>
                  <a:pt x="5740208" y="1118976"/>
                </a:cubicBezTo>
                <a:cubicBezTo>
                  <a:pt x="5743448" y="1120478"/>
                  <a:pt x="5746629" y="1122128"/>
                  <a:pt x="5749751" y="1123924"/>
                </a:cubicBezTo>
                <a:cubicBezTo>
                  <a:pt x="5752874" y="1125721"/>
                  <a:pt x="5755657" y="1127842"/>
                  <a:pt x="5758102" y="1130286"/>
                </a:cubicBezTo>
                <a:cubicBezTo>
                  <a:pt x="5760547" y="1132731"/>
                  <a:pt x="5762520" y="1135618"/>
                  <a:pt x="5764023" y="1138947"/>
                </a:cubicBezTo>
                <a:cubicBezTo>
                  <a:pt x="5765525" y="1142274"/>
                  <a:pt x="5766276" y="1146206"/>
                  <a:pt x="5766276" y="1150743"/>
                </a:cubicBezTo>
                <a:cubicBezTo>
                  <a:pt x="5766276" y="1156104"/>
                  <a:pt x="5765289" y="1160876"/>
                  <a:pt x="5763316" y="1165058"/>
                </a:cubicBezTo>
                <a:cubicBezTo>
                  <a:pt x="5761343" y="1169241"/>
                  <a:pt x="5758603" y="1172790"/>
                  <a:pt x="5755098" y="1175706"/>
                </a:cubicBezTo>
                <a:cubicBezTo>
                  <a:pt x="5751593" y="1178622"/>
                  <a:pt x="5747469" y="1180817"/>
                  <a:pt x="5742726" y="1182290"/>
                </a:cubicBezTo>
                <a:cubicBezTo>
                  <a:pt x="5737984" y="1183763"/>
                  <a:pt x="5732873" y="1184499"/>
                  <a:pt x="5727395" y="1184499"/>
                </a:cubicBezTo>
                <a:cubicBezTo>
                  <a:pt x="5723566" y="1184499"/>
                  <a:pt x="5720016" y="1184176"/>
                  <a:pt x="5716746" y="1183527"/>
                </a:cubicBezTo>
                <a:cubicBezTo>
                  <a:pt x="5713477" y="1182879"/>
                  <a:pt x="5710561" y="1182083"/>
                  <a:pt x="5707998" y="1181141"/>
                </a:cubicBezTo>
                <a:cubicBezTo>
                  <a:pt x="5705435" y="1180199"/>
                  <a:pt x="5703286" y="1179226"/>
                  <a:pt x="5701547" y="1178224"/>
                </a:cubicBezTo>
                <a:cubicBezTo>
                  <a:pt x="5699810" y="1177223"/>
                  <a:pt x="5698602" y="1176369"/>
                  <a:pt x="5697924" y="1175663"/>
                </a:cubicBezTo>
                <a:cubicBezTo>
                  <a:pt x="5697247" y="1174955"/>
                  <a:pt x="5696746" y="1174056"/>
                  <a:pt x="5696422" y="1172967"/>
                </a:cubicBezTo>
                <a:cubicBezTo>
                  <a:pt x="5696098" y="1171878"/>
                  <a:pt x="5695936" y="1170419"/>
                  <a:pt x="5695936" y="1168592"/>
                </a:cubicBezTo>
                <a:cubicBezTo>
                  <a:pt x="5695936" y="1167298"/>
                  <a:pt x="5695995" y="1166221"/>
                  <a:pt x="5696113" y="1165369"/>
                </a:cubicBezTo>
                <a:cubicBezTo>
                  <a:pt x="5696231" y="1164514"/>
                  <a:pt x="5696408" y="1163821"/>
                  <a:pt x="5696643" y="1163290"/>
                </a:cubicBezTo>
                <a:cubicBezTo>
                  <a:pt x="5696879" y="1162760"/>
                  <a:pt x="5697173" y="1162393"/>
                  <a:pt x="5697527" y="1162187"/>
                </a:cubicBezTo>
                <a:cubicBezTo>
                  <a:pt x="5697880" y="1161980"/>
                  <a:pt x="5698293" y="1161878"/>
                  <a:pt x="5698764" y="1161878"/>
                </a:cubicBezTo>
                <a:cubicBezTo>
                  <a:pt x="5699589" y="1161878"/>
                  <a:pt x="5700752" y="1162378"/>
                  <a:pt x="5702254" y="1163379"/>
                </a:cubicBezTo>
                <a:cubicBezTo>
                  <a:pt x="5703757" y="1164381"/>
                  <a:pt x="5705686" y="1165471"/>
                  <a:pt x="5708042" y="1166649"/>
                </a:cubicBezTo>
                <a:cubicBezTo>
                  <a:pt x="5710399" y="1167827"/>
                  <a:pt x="5713241" y="1168932"/>
                  <a:pt x="5716570" y="1169963"/>
                </a:cubicBezTo>
                <a:cubicBezTo>
                  <a:pt x="5719899" y="1170993"/>
                  <a:pt x="5723742" y="1171508"/>
                  <a:pt x="5728102" y="1171508"/>
                </a:cubicBezTo>
                <a:cubicBezTo>
                  <a:pt x="5731401" y="1171508"/>
                  <a:pt x="5734420" y="1171066"/>
                  <a:pt x="5737159" y="1170183"/>
                </a:cubicBezTo>
                <a:cubicBezTo>
                  <a:pt x="5739898" y="1169300"/>
                  <a:pt x="5742255" y="1168048"/>
                  <a:pt x="5744228" y="1166428"/>
                </a:cubicBezTo>
                <a:cubicBezTo>
                  <a:pt x="5746202" y="1164809"/>
                  <a:pt x="5747719" y="1162819"/>
                  <a:pt x="5748779" y="1160464"/>
                </a:cubicBezTo>
                <a:cubicBezTo>
                  <a:pt x="5749840" y="1158108"/>
                  <a:pt x="5750370" y="1155426"/>
                  <a:pt x="5750370" y="1152422"/>
                </a:cubicBezTo>
                <a:cubicBezTo>
                  <a:pt x="5750370" y="1149182"/>
                  <a:pt x="5749634" y="1146413"/>
                  <a:pt x="5748161" y="1144115"/>
                </a:cubicBezTo>
                <a:cubicBezTo>
                  <a:pt x="5746688" y="1141818"/>
                  <a:pt x="5744744" y="1139801"/>
                  <a:pt x="5742329" y="1138063"/>
                </a:cubicBezTo>
                <a:cubicBezTo>
                  <a:pt x="5739914" y="1136325"/>
                  <a:pt x="5737159" y="1134734"/>
                  <a:pt x="5734066" y="1133292"/>
                </a:cubicBezTo>
                <a:cubicBezTo>
                  <a:pt x="5730973" y="1131848"/>
                  <a:pt x="5727807" y="1130375"/>
                  <a:pt x="5724567" y="1128872"/>
                </a:cubicBezTo>
                <a:cubicBezTo>
                  <a:pt x="5721327" y="1127371"/>
                  <a:pt x="5718175" y="1125705"/>
                  <a:pt x="5715112" y="1123879"/>
                </a:cubicBezTo>
                <a:cubicBezTo>
                  <a:pt x="5712048" y="1122054"/>
                  <a:pt x="5709309" y="1119903"/>
                  <a:pt x="5706894" y="1117429"/>
                </a:cubicBezTo>
                <a:cubicBezTo>
                  <a:pt x="5704479" y="1114955"/>
                  <a:pt x="5702519" y="1112055"/>
                  <a:pt x="5701017" y="1108726"/>
                </a:cubicBezTo>
                <a:cubicBezTo>
                  <a:pt x="5699515" y="1105397"/>
                  <a:pt x="5698764" y="1101405"/>
                  <a:pt x="5698764" y="1096752"/>
                </a:cubicBezTo>
                <a:cubicBezTo>
                  <a:pt x="5698764" y="1091979"/>
                  <a:pt x="5699633" y="1087723"/>
                  <a:pt x="5701371" y="1083982"/>
                </a:cubicBezTo>
                <a:cubicBezTo>
                  <a:pt x="5703109" y="1080242"/>
                  <a:pt x="5705524" y="1077104"/>
                  <a:pt x="5708617" y="1074571"/>
                </a:cubicBezTo>
                <a:cubicBezTo>
                  <a:pt x="5711710" y="1072038"/>
                  <a:pt x="5715392" y="1070109"/>
                  <a:pt x="5719663" y="1068783"/>
                </a:cubicBezTo>
                <a:cubicBezTo>
                  <a:pt x="5723934" y="1067458"/>
                  <a:pt x="5728543" y="1066795"/>
                  <a:pt x="5733492" y="1066795"/>
                </a:cubicBezTo>
                <a:close/>
                <a:moveTo>
                  <a:pt x="5266767" y="1066795"/>
                </a:moveTo>
                <a:cubicBezTo>
                  <a:pt x="5269300" y="1066795"/>
                  <a:pt x="5271848" y="1067016"/>
                  <a:pt x="5274411" y="1067458"/>
                </a:cubicBezTo>
                <a:cubicBezTo>
                  <a:pt x="5276973" y="1067900"/>
                  <a:pt x="5279389" y="1068488"/>
                  <a:pt x="5281657" y="1069226"/>
                </a:cubicBezTo>
                <a:cubicBezTo>
                  <a:pt x="5283925" y="1069962"/>
                  <a:pt x="5285942" y="1070786"/>
                  <a:pt x="5287710" y="1071700"/>
                </a:cubicBezTo>
                <a:cubicBezTo>
                  <a:pt x="5289477" y="1072613"/>
                  <a:pt x="5290641" y="1073349"/>
                  <a:pt x="5291200" y="1073908"/>
                </a:cubicBezTo>
                <a:cubicBezTo>
                  <a:pt x="5291760" y="1074468"/>
                  <a:pt x="5292128" y="1074910"/>
                  <a:pt x="5292305" y="1075234"/>
                </a:cubicBezTo>
                <a:cubicBezTo>
                  <a:pt x="5292482" y="1075558"/>
                  <a:pt x="5292629" y="1075970"/>
                  <a:pt x="5292747" y="1076471"/>
                </a:cubicBezTo>
                <a:cubicBezTo>
                  <a:pt x="5292865" y="1076972"/>
                  <a:pt x="5292953" y="1077576"/>
                  <a:pt x="5293012" y="1078282"/>
                </a:cubicBezTo>
                <a:cubicBezTo>
                  <a:pt x="5293071" y="1078990"/>
                  <a:pt x="5293100" y="1079902"/>
                  <a:pt x="5293100" y="1081022"/>
                </a:cubicBezTo>
                <a:cubicBezTo>
                  <a:pt x="5293100" y="1082083"/>
                  <a:pt x="5293056" y="1083025"/>
                  <a:pt x="5292968" y="1083850"/>
                </a:cubicBezTo>
                <a:cubicBezTo>
                  <a:pt x="5292879" y="1084674"/>
                  <a:pt x="5292747" y="1085367"/>
                  <a:pt x="5292570" y="1085927"/>
                </a:cubicBezTo>
                <a:cubicBezTo>
                  <a:pt x="5292393" y="1086486"/>
                  <a:pt x="5292143" y="1086898"/>
                  <a:pt x="5291819" y="1087164"/>
                </a:cubicBezTo>
                <a:cubicBezTo>
                  <a:pt x="5291495" y="1087429"/>
                  <a:pt x="5291127" y="1087562"/>
                  <a:pt x="5290714" y="1087562"/>
                </a:cubicBezTo>
                <a:cubicBezTo>
                  <a:pt x="5290067" y="1087562"/>
                  <a:pt x="5289050" y="1087148"/>
                  <a:pt x="5287666" y="1086324"/>
                </a:cubicBezTo>
                <a:cubicBezTo>
                  <a:pt x="5286281" y="1085500"/>
                  <a:pt x="5284588" y="1084571"/>
                  <a:pt x="5282585" y="1083541"/>
                </a:cubicBezTo>
                <a:cubicBezTo>
                  <a:pt x="5280582" y="1082510"/>
                  <a:pt x="5278210" y="1081567"/>
                  <a:pt x="5275471" y="1080713"/>
                </a:cubicBezTo>
                <a:cubicBezTo>
                  <a:pt x="5272732" y="1079859"/>
                  <a:pt x="5269654" y="1079432"/>
                  <a:pt x="5266237" y="1079432"/>
                </a:cubicBezTo>
                <a:cubicBezTo>
                  <a:pt x="5263055" y="1079432"/>
                  <a:pt x="5260287" y="1079859"/>
                  <a:pt x="5257930" y="1080713"/>
                </a:cubicBezTo>
                <a:cubicBezTo>
                  <a:pt x="5255574" y="1081567"/>
                  <a:pt x="5253630" y="1082701"/>
                  <a:pt x="5252098" y="1084115"/>
                </a:cubicBezTo>
                <a:cubicBezTo>
                  <a:pt x="5250567" y="1085529"/>
                  <a:pt x="5249418" y="1087207"/>
                  <a:pt x="5248652" y="1089152"/>
                </a:cubicBezTo>
                <a:cubicBezTo>
                  <a:pt x="5247886" y="1091095"/>
                  <a:pt x="5247503" y="1093158"/>
                  <a:pt x="5247503" y="1095338"/>
                </a:cubicBezTo>
                <a:cubicBezTo>
                  <a:pt x="5247503" y="1098519"/>
                  <a:pt x="5248240" y="1101258"/>
                  <a:pt x="5249712" y="1103555"/>
                </a:cubicBezTo>
                <a:cubicBezTo>
                  <a:pt x="5251185" y="1105854"/>
                  <a:pt x="5253144" y="1107886"/>
                  <a:pt x="5255589" y="1109653"/>
                </a:cubicBezTo>
                <a:cubicBezTo>
                  <a:pt x="5258034" y="1111421"/>
                  <a:pt x="5260817" y="1113040"/>
                  <a:pt x="5263939" y="1114514"/>
                </a:cubicBezTo>
                <a:cubicBezTo>
                  <a:pt x="5267062" y="1115986"/>
                  <a:pt x="5270243" y="1117473"/>
                  <a:pt x="5273483" y="1118976"/>
                </a:cubicBezTo>
                <a:cubicBezTo>
                  <a:pt x="5276723" y="1120478"/>
                  <a:pt x="5279904" y="1122128"/>
                  <a:pt x="5283026" y="1123924"/>
                </a:cubicBezTo>
                <a:cubicBezTo>
                  <a:pt x="5286149" y="1125721"/>
                  <a:pt x="5288932" y="1127842"/>
                  <a:pt x="5291377" y="1130286"/>
                </a:cubicBezTo>
                <a:cubicBezTo>
                  <a:pt x="5293822" y="1132731"/>
                  <a:pt x="5295795" y="1135618"/>
                  <a:pt x="5297298" y="1138947"/>
                </a:cubicBezTo>
                <a:cubicBezTo>
                  <a:pt x="5298800" y="1142274"/>
                  <a:pt x="5299551" y="1146206"/>
                  <a:pt x="5299551" y="1150743"/>
                </a:cubicBezTo>
                <a:cubicBezTo>
                  <a:pt x="5299551" y="1156104"/>
                  <a:pt x="5298564" y="1160876"/>
                  <a:pt x="5296591" y="1165058"/>
                </a:cubicBezTo>
                <a:cubicBezTo>
                  <a:pt x="5294618" y="1169241"/>
                  <a:pt x="5291878" y="1172790"/>
                  <a:pt x="5288373" y="1175706"/>
                </a:cubicBezTo>
                <a:cubicBezTo>
                  <a:pt x="5284868" y="1178622"/>
                  <a:pt x="5280744" y="1180817"/>
                  <a:pt x="5276001" y="1182290"/>
                </a:cubicBezTo>
                <a:cubicBezTo>
                  <a:pt x="5271259" y="1183763"/>
                  <a:pt x="5266148" y="1184499"/>
                  <a:pt x="5260670" y="1184499"/>
                </a:cubicBezTo>
                <a:cubicBezTo>
                  <a:pt x="5256841" y="1184499"/>
                  <a:pt x="5253291" y="1184176"/>
                  <a:pt x="5250021" y="1183527"/>
                </a:cubicBezTo>
                <a:cubicBezTo>
                  <a:pt x="5246752" y="1182879"/>
                  <a:pt x="5243836" y="1182083"/>
                  <a:pt x="5241273" y="1181141"/>
                </a:cubicBezTo>
                <a:cubicBezTo>
                  <a:pt x="5238710" y="1180199"/>
                  <a:pt x="5236561" y="1179226"/>
                  <a:pt x="5234822" y="1178224"/>
                </a:cubicBezTo>
                <a:cubicBezTo>
                  <a:pt x="5233085" y="1177223"/>
                  <a:pt x="5231877" y="1176369"/>
                  <a:pt x="5231199" y="1175663"/>
                </a:cubicBezTo>
                <a:cubicBezTo>
                  <a:pt x="5230522" y="1174955"/>
                  <a:pt x="5230021" y="1174056"/>
                  <a:pt x="5229697" y="1172967"/>
                </a:cubicBezTo>
                <a:cubicBezTo>
                  <a:pt x="5229373" y="1171878"/>
                  <a:pt x="5229211" y="1170419"/>
                  <a:pt x="5229211" y="1168592"/>
                </a:cubicBezTo>
                <a:cubicBezTo>
                  <a:pt x="5229211" y="1167298"/>
                  <a:pt x="5229270" y="1166221"/>
                  <a:pt x="5229388" y="1165369"/>
                </a:cubicBezTo>
                <a:cubicBezTo>
                  <a:pt x="5229506" y="1164514"/>
                  <a:pt x="5229683" y="1163821"/>
                  <a:pt x="5229918" y="1163290"/>
                </a:cubicBezTo>
                <a:cubicBezTo>
                  <a:pt x="5230154" y="1162760"/>
                  <a:pt x="5230448" y="1162393"/>
                  <a:pt x="5230802" y="1162187"/>
                </a:cubicBezTo>
                <a:cubicBezTo>
                  <a:pt x="5231155" y="1161980"/>
                  <a:pt x="5231568" y="1161878"/>
                  <a:pt x="5232039" y="1161878"/>
                </a:cubicBezTo>
                <a:cubicBezTo>
                  <a:pt x="5232864" y="1161878"/>
                  <a:pt x="5234027" y="1162378"/>
                  <a:pt x="5235529" y="1163379"/>
                </a:cubicBezTo>
                <a:cubicBezTo>
                  <a:pt x="5237032" y="1164381"/>
                  <a:pt x="5238961" y="1165471"/>
                  <a:pt x="5241317" y="1166649"/>
                </a:cubicBezTo>
                <a:cubicBezTo>
                  <a:pt x="5243674" y="1167827"/>
                  <a:pt x="5246516" y="1168932"/>
                  <a:pt x="5249845" y="1169963"/>
                </a:cubicBezTo>
                <a:cubicBezTo>
                  <a:pt x="5253174" y="1170993"/>
                  <a:pt x="5257017" y="1171508"/>
                  <a:pt x="5261377" y="1171508"/>
                </a:cubicBezTo>
                <a:cubicBezTo>
                  <a:pt x="5264676" y="1171508"/>
                  <a:pt x="5267695" y="1171066"/>
                  <a:pt x="5270434" y="1170183"/>
                </a:cubicBezTo>
                <a:cubicBezTo>
                  <a:pt x="5273173" y="1169300"/>
                  <a:pt x="5275530" y="1168048"/>
                  <a:pt x="5277503" y="1166428"/>
                </a:cubicBezTo>
                <a:cubicBezTo>
                  <a:pt x="5279477" y="1164809"/>
                  <a:pt x="5280994" y="1162819"/>
                  <a:pt x="5282054" y="1160464"/>
                </a:cubicBezTo>
                <a:cubicBezTo>
                  <a:pt x="5283115" y="1158108"/>
                  <a:pt x="5283645" y="1155426"/>
                  <a:pt x="5283645" y="1152422"/>
                </a:cubicBezTo>
                <a:cubicBezTo>
                  <a:pt x="5283645" y="1149182"/>
                  <a:pt x="5282909" y="1146413"/>
                  <a:pt x="5281436" y="1144115"/>
                </a:cubicBezTo>
                <a:cubicBezTo>
                  <a:pt x="5279963" y="1141818"/>
                  <a:pt x="5278019" y="1139801"/>
                  <a:pt x="5275604" y="1138063"/>
                </a:cubicBezTo>
                <a:cubicBezTo>
                  <a:pt x="5273189" y="1136325"/>
                  <a:pt x="5270434" y="1134734"/>
                  <a:pt x="5267341" y="1133292"/>
                </a:cubicBezTo>
                <a:cubicBezTo>
                  <a:pt x="5264248" y="1131848"/>
                  <a:pt x="5261082" y="1130375"/>
                  <a:pt x="5257842" y="1128872"/>
                </a:cubicBezTo>
                <a:cubicBezTo>
                  <a:pt x="5254602" y="1127371"/>
                  <a:pt x="5251450" y="1125705"/>
                  <a:pt x="5248387" y="1123879"/>
                </a:cubicBezTo>
                <a:cubicBezTo>
                  <a:pt x="5245323" y="1122054"/>
                  <a:pt x="5242584" y="1119903"/>
                  <a:pt x="5240169" y="1117429"/>
                </a:cubicBezTo>
                <a:cubicBezTo>
                  <a:pt x="5237754" y="1114955"/>
                  <a:pt x="5235794" y="1112055"/>
                  <a:pt x="5234292" y="1108726"/>
                </a:cubicBezTo>
                <a:cubicBezTo>
                  <a:pt x="5232790" y="1105397"/>
                  <a:pt x="5232039" y="1101405"/>
                  <a:pt x="5232039" y="1096752"/>
                </a:cubicBezTo>
                <a:cubicBezTo>
                  <a:pt x="5232039" y="1091979"/>
                  <a:pt x="5232908" y="1087723"/>
                  <a:pt x="5234646" y="1083982"/>
                </a:cubicBezTo>
                <a:cubicBezTo>
                  <a:pt x="5236384" y="1080242"/>
                  <a:pt x="5238799" y="1077104"/>
                  <a:pt x="5241892" y="1074571"/>
                </a:cubicBezTo>
                <a:cubicBezTo>
                  <a:pt x="5244985" y="1072038"/>
                  <a:pt x="5248667" y="1070109"/>
                  <a:pt x="5252938" y="1068783"/>
                </a:cubicBezTo>
                <a:cubicBezTo>
                  <a:pt x="5257209" y="1067458"/>
                  <a:pt x="5261818" y="1066795"/>
                  <a:pt x="5266767" y="1066795"/>
                </a:cubicBezTo>
                <a:close/>
                <a:moveTo>
                  <a:pt x="4790517" y="1066795"/>
                </a:moveTo>
                <a:cubicBezTo>
                  <a:pt x="4793050" y="1066795"/>
                  <a:pt x="4795598" y="1067016"/>
                  <a:pt x="4798161" y="1067458"/>
                </a:cubicBezTo>
                <a:cubicBezTo>
                  <a:pt x="4800723" y="1067900"/>
                  <a:pt x="4803139" y="1068488"/>
                  <a:pt x="4805407" y="1069226"/>
                </a:cubicBezTo>
                <a:cubicBezTo>
                  <a:pt x="4807675" y="1069962"/>
                  <a:pt x="4809692" y="1070786"/>
                  <a:pt x="4811460" y="1071700"/>
                </a:cubicBezTo>
                <a:cubicBezTo>
                  <a:pt x="4813227" y="1072613"/>
                  <a:pt x="4814391" y="1073349"/>
                  <a:pt x="4814950" y="1073908"/>
                </a:cubicBezTo>
                <a:cubicBezTo>
                  <a:pt x="4815510" y="1074468"/>
                  <a:pt x="4815878" y="1074910"/>
                  <a:pt x="4816055" y="1075234"/>
                </a:cubicBezTo>
                <a:cubicBezTo>
                  <a:pt x="4816232" y="1075558"/>
                  <a:pt x="4816379" y="1075970"/>
                  <a:pt x="4816497" y="1076471"/>
                </a:cubicBezTo>
                <a:cubicBezTo>
                  <a:pt x="4816615" y="1076972"/>
                  <a:pt x="4816703" y="1077576"/>
                  <a:pt x="4816762" y="1078282"/>
                </a:cubicBezTo>
                <a:cubicBezTo>
                  <a:pt x="4816821" y="1078990"/>
                  <a:pt x="4816850" y="1079902"/>
                  <a:pt x="4816850" y="1081022"/>
                </a:cubicBezTo>
                <a:cubicBezTo>
                  <a:pt x="4816850" y="1082083"/>
                  <a:pt x="4816806" y="1083025"/>
                  <a:pt x="4816718" y="1083850"/>
                </a:cubicBezTo>
                <a:cubicBezTo>
                  <a:pt x="4816629" y="1084674"/>
                  <a:pt x="4816497" y="1085367"/>
                  <a:pt x="4816320" y="1085927"/>
                </a:cubicBezTo>
                <a:cubicBezTo>
                  <a:pt x="4816143" y="1086486"/>
                  <a:pt x="4815893" y="1086898"/>
                  <a:pt x="4815569" y="1087164"/>
                </a:cubicBezTo>
                <a:cubicBezTo>
                  <a:pt x="4815245" y="1087429"/>
                  <a:pt x="4814877" y="1087562"/>
                  <a:pt x="4814464" y="1087562"/>
                </a:cubicBezTo>
                <a:cubicBezTo>
                  <a:pt x="4813817" y="1087562"/>
                  <a:pt x="4812800" y="1087148"/>
                  <a:pt x="4811416" y="1086324"/>
                </a:cubicBezTo>
                <a:cubicBezTo>
                  <a:pt x="4810031" y="1085500"/>
                  <a:pt x="4808338" y="1084571"/>
                  <a:pt x="4806335" y="1083541"/>
                </a:cubicBezTo>
                <a:cubicBezTo>
                  <a:pt x="4804332" y="1082510"/>
                  <a:pt x="4801960" y="1081567"/>
                  <a:pt x="4799221" y="1080713"/>
                </a:cubicBezTo>
                <a:cubicBezTo>
                  <a:pt x="4796482" y="1079859"/>
                  <a:pt x="4793404" y="1079432"/>
                  <a:pt x="4789987" y="1079432"/>
                </a:cubicBezTo>
                <a:cubicBezTo>
                  <a:pt x="4786805" y="1079432"/>
                  <a:pt x="4784037" y="1079859"/>
                  <a:pt x="4781680" y="1080713"/>
                </a:cubicBezTo>
                <a:cubicBezTo>
                  <a:pt x="4779324" y="1081567"/>
                  <a:pt x="4777380" y="1082701"/>
                  <a:pt x="4775848" y="1084115"/>
                </a:cubicBezTo>
                <a:cubicBezTo>
                  <a:pt x="4774317" y="1085529"/>
                  <a:pt x="4773168" y="1087207"/>
                  <a:pt x="4772402" y="1089152"/>
                </a:cubicBezTo>
                <a:cubicBezTo>
                  <a:pt x="4771636" y="1091095"/>
                  <a:pt x="4771253" y="1093158"/>
                  <a:pt x="4771253" y="1095338"/>
                </a:cubicBezTo>
                <a:cubicBezTo>
                  <a:pt x="4771253" y="1098519"/>
                  <a:pt x="4771990" y="1101258"/>
                  <a:pt x="4773462" y="1103555"/>
                </a:cubicBezTo>
                <a:cubicBezTo>
                  <a:pt x="4774935" y="1105854"/>
                  <a:pt x="4776894" y="1107886"/>
                  <a:pt x="4779339" y="1109653"/>
                </a:cubicBezTo>
                <a:cubicBezTo>
                  <a:pt x="4781784" y="1111421"/>
                  <a:pt x="4784567" y="1113040"/>
                  <a:pt x="4787689" y="1114514"/>
                </a:cubicBezTo>
                <a:cubicBezTo>
                  <a:pt x="4790812" y="1115986"/>
                  <a:pt x="4793993" y="1117473"/>
                  <a:pt x="4797233" y="1118976"/>
                </a:cubicBezTo>
                <a:cubicBezTo>
                  <a:pt x="4800473" y="1120478"/>
                  <a:pt x="4803654" y="1122128"/>
                  <a:pt x="4806776" y="1123924"/>
                </a:cubicBezTo>
                <a:cubicBezTo>
                  <a:pt x="4809899" y="1125721"/>
                  <a:pt x="4812682" y="1127842"/>
                  <a:pt x="4815127" y="1130286"/>
                </a:cubicBezTo>
                <a:cubicBezTo>
                  <a:pt x="4817572" y="1132731"/>
                  <a:pt x="4819545" y="1135618"/>
                  <a:pt x="4821048" y="1138947"/>
                </a:cubicBezTo>
                <a:cubicBezTo>
                  <a:pt x="4822550" y="1142274"/>
                  <a:pt x="4823301" y="1146206"/>
                  <a:pt x="4823301" y="1150743"/>
                </a:cubicBezTo>
                <a:cubicBezTo>
                  <a:pt x="4823301" y="1156104"/>
                  <a:pt x="4822314" y="1160876"/>
                  <a:pt x="4820341" y="1165058"/>
                </a:cubicBezTo>
                <a:cubicBezTo>
                  <a:pt x="4818368" y="1169241"/>
                  <a:pt x="4815628" y="1172790"/>
                  <a:pt x="4812123" y="1175706"/>
                </a:cubicBezTo>
                <a:cubicBezTo>
                  <a:pt x="4808618" y="1178622"/>
                  <a:pt x="4804494" y="1180817"/>
                  <a:pt x="4799751" y="1182290"/>
                </a:cubicBezTo>
                <a:cubicBezTo>
                  <a:pt x="4795009" y="1183763"/>
                  <a:pt x="4789898" y="1184499"/>
                  <a:pt x="4784420" y="1184499"/>
                </a:cubicBezTo>
                <a:cubicBezTo>
                  <a:pt x="4780591" y="1184499"/>
                  <a:pt x="4777041" y="1184176"/>
                  <a:pt x="4773771" y="1183527"/>
                </a:cubicBezTo>
                <a:cubicBezTo>
                  <a:pt x="4770502" y="1182879"/>
                  <a:pt x="4767586" y="1182083"/>
                  <a:pt x="4765023" y="1181141"/>
                </a:cubicBezTo>
                <a:cubicBezTo>
                  <a:pt x="4762460" y="1180199"/>
                  <a:pt x="4760311" y="1179226"/>
                  <a:pt x="4758572" y="1178224"/>
                </a:cubicBezTo>
                <a:cubicBezTo>
                  <a:pt x="4756835" y="1177223"/>
                  <a:pt x="4755627" y="1176369"/>
                  <a:pt x="4754949" y="1175663"/>
                </a:cubicBezTo>
                <a:cubicBezTo>
                  <a:pt x="4754272" y="1174955"/>
                  <a:pt x="4753771" y="1174056"/>
                  <a:pt x="4753447" y="1172967"/>
                </a:cubicBezTo>
                <a:cubicBezTo>
                  <a:pt x="4753123" y="1171878"/>
                  <a:pt x="4752961" y="1170419"/>
                  <a:pt x="4752961" y="1168592"/>
                </a:cubicBezTo>
                <a:cubicBezTo>
                  <a:pt x="4752961" y="1167298"/>
                  <a:pt x="4753020" y="1166221"/>
                  <a:pt x="4753138" y="1165369"/>
                </a:cubicBezTo>
                <a:cubicBezTo>
                  <a:pt x="4753256" y="1164514"/>
                  <a:pt x="4753433" y="1163821"/>
                  <a:pt x="4753668" y="1163290"/>
                </a:cubicBezTo>
                <a:cubicBezTo>
                  <a:pt x="4753904" y="1162760"/>
                  <a:pt x="4754198" y="1162393"/>
                  <a:pt x="4754552" y="1162187"/>
                </a:cubicBezTo>
                <a:cubicBezTo>
                  <a:pt x="4754905" y="1161980"/>
                  <a:pt x="4755318" y="1161878"/>
                  <a:pt x="4755789" y="1161878"/>
                </a:cubicBezTo>
                <a:cubicBezTo>
                  <a:pt x="4756614" y="1161878"/>
                  <a:pt x="4757777" y="1162378"/>
                  <a:pt x="4759279" y="1163379"/>
                </a:cubicBezTo>
                <a:cubicBezTo>
                  <a:pt x="4760782" y="1164381"/>
                  <a:pt x="4762711" y="1165471"/>
                  <a:pt x="4765067" y="1166649"/>
                </a:cubicBezTo>
                <a:cubicBezTo>
                  <a:pt x="4767424" y="1167827"/>
                  <a:pt x="4770266" y="1168932"/>
                  <a:pt x="4773595" y="1169963"/>
                </a:cubicBezTo>
                <a:cubicBezTo>
                  <a:pt x="4776924" y="1170993"/>
                  <a:pt x="4780767" y="1171508"/>
                  <a:pt x="4785127" y="1171508"/>
                </a:cubicBezTo>
                <a:cubicBezTo>
                  <a:pt x="4788426" y="1171508"/>
                  <a:pt x="4791445" y="1171066"/>
                  <a:pt x="4794184" y="1170183"/>
                </a:cubicBezTo>
                <a:cubicBezTo>
                  <a:pt x="4796923" y="1169300"/>
                  <a:pt x="4799280" y="1168048"/>
                  <a:pt x="4801253" y="1166428"/>
                </a:cubicBezTo>
                <a:cubicBezTo>
                  <a:pt x="4803227" y="1164809"/>
                  <a:pt x="4804744" y="1162819"/>
                  <a:pt x="4805804" y="1160464"/>
                </a:cubicBezTo>
                <a:cubicBezTo>
                  <a:pt x="4806865" y="1158108"/>
                  <a:pt x="4807395" y="1155426"/>
                  <a:pt x="4807395" y="1152422"/>
                </a:cubicBezTo>
                <a:cubicBezTo>
                  <a:pt x="4807395" y="1149182"/>
                  <a:pt x="4806659" y="1146413"/>
                  <a:pt x="4805186" y="1144115"/>
                </a:cubicBezTo>
                <a:cubicBezTo>
                  <a:pt x="4803713" y="1141818"/>
                  <a:pt x="4801769" y="1139801"/>
                  <a:pt x="4799354" y="1138063"/>
                </a:cubicBezTo>
                <a:cubicBezTo>
                  <a:pt x="4796939" y="1136325"/>
                  <a:pt x="4794184" y="1134734"/>
                  <a:pt x="4791091" y="1133292"/>
                </a:cubicBezTo>
                <a:cubicBezTo>
                  <a:pt x="4787998" y="1131848"/>
                  <a:pt x="4784832" y="1130375"/>
                  <a:pt x="4781592" y="1128872"/>
                </a:cubicBezTo>
                <a:cubicBezTo>
                  <a:pt x="4778352" y="1127371"/>
                  <a:pt x="4775200" y="1125705"/>
                  <a:pt x="4772137" y="1123879"/>
                </a:cubicBezTo>
                <a:cubicBezTo>
                  <a:pt x="4769073" y="1122054"/>
                  <a:pt x="4766334" y="1119903"/>
                  <a:pt x="4763919" y="1117429"/>
                </a:cubicBezTo>
                <a:cubicBezTo>
                  <a:pt x="4761504" y="1114955"/>
                  <a:pt x="4759544" y="1112055"/>
                  <a:pt x="4758042" y="1108726"/>
                </a:cubicBezTo>
                <a:cubicBezTo>
                  <a:pt x="4756540" y="1105397"/>
                  <a:pt x="4755789" y="1101405"/>
                  <a:pt x="4755789" y="1096752"/>
                </a:cubicBezTo>
                <a:cubicBezTo>
                  <a:pt x="4755789" y="1091979"/>
                  <a:pt x="4756658" y="1087723"/>
                  <a:pt x="4758396" y="1083982"/>
                </a:cubicBezTo>
                <a:cubicBezTo>
                  <a:pt x="4760134" y="1080242"/>
                  <a:pt x="4762549" y="1077104"/>
                  <a:pt x="4765642" y="1074571"/>
                </a:cubicBezTo>
                <a:cubicBezTo>
                  <a:pt x="4768735" y="1072038"/>
                  <a:pt x="4772417" y="1070109"/>
                  <a:pt x="4776688" y="1068783"/>
                </a:cubicBezTo>
                <a:cubicBezTo>
                  <a:pt x="4780959" y="1067458"/>
                  <a:pt x="4785568" y="1066795"/>
                  <a:pt x="4790517" y="1066795"/>
                </a:cubicBezTo>
                <a:close/>
                <a:moveTo>
                  <a:pt x="4323792" y="1066795"/>
                </a:moveTo>
                <a:cubicBezTo>
                  <a:pt x="4326325" y="1066795"/>
                  <a:pt x="4328873" y="1067016"/>
                  <a:pt x="4331436" y="1067458"/>
                </a:cubicBezTo>
                <a:cubicBezTo>
                  <a:pt x="4333999" y="1067900"/>
                  <a:pt x="4336414" y="1068488"/>
                  <a:pt x="4338682" y="1069226"/>
                </a:cubicBezTo>
                <a:cubicBezTo>
                  <a:pt x="4340950" y="1069962"/>
                  <a:pt x="4342968" y="1070786"/>
                  <a:pt x="4344735" y="1071700"/>
                </a:cubicBezTo>
                <a:cubicBezTo>
                  <a:pt x="4346502" y="1072613"/>
                  <a:pt x="4347666" y="1073349"/>
                  <a:pt x="4348226" y="1073908"/>
                </a:cubicBezTo>
                <a:cubicBezTo>
                  <a:pt x="4348785" y="1074468"/>
                  <a:pt x="4349153" y="1074910"/>
                  <a:pt x="4349330" y="1075234"/>
                </a:cubicBezTo>
                <a:cubicBezTo>
                  <a:pt x="4349507" y="1075558"/>
                  <a:pt x="4349654" y="1075970"/>
                  <a:pt x="4349772" y="1076471"/>
                </a:cubicBezTo>
                <a:cubicBezTo>
                  <a:pt x="4349890" y="1076972"/>
                  <a:pt x="4349978" y="1077576"/>
                  <a:pt x="4350037" y="1078282"/>
                </a:cubicBezTo>
                <a:cubicBezTo>
                  <a:pt x="4350096" y="1078990"/>
                  <a:pt x="4350125" y="1079902"/>
                  <a:pt x="4350125" y="1081022"/>
                </a:cubicBezTo>
                <a:cubicBezTo>
                  <a:pt x="4350125" y="1082083"/>
                  <a:pt x="4350081" y="1083025"/>
                  <a:pt x="4349993" y="1083850"/>
                </a:cubicBezTo>
                <a:cubicBezTo>
                  <a:pt x="4349905" y="1084674"/>
                  <a:pt x="4349772" y="1085367"/>
                  <a:pt x="4349595" y="1085927"/>
                </a:cubicBezTo>
                <a:cubicBezTo>
                  <a:pt x="4349419" y="1086486"/>
                  <a:pt x="4349168" y="1086898"/>
                  <a:pt x="4348844" y="1087164"/>
                </a:cubicBezTo>
                <a:cubicBezTo>
                  <a:pt x="4348520" y="1087429"/>
                  <a:pt x="4348152" y="1087562"/>
                  <a:pt x="4347740" y="1087562"/>
                </a:cubicBezTo>
                <a:cubicBezTo>
                  <a:pt x="4347092" y="1087562"/>
                  <a:pt x="4346075" y="1087148"/>
                  <a:pt x="4344691" y="1086324"/>
                </a:cubicBezTo>
                <a:cubicBezTo>
                  <a:pt x="4343306" y="1085500"/>
                  <a:pt x="4341613" y="1084571"/>
                  <a:pt x="4339610" y="1083541"/>
                </a:cubicBezTo>
                <a:cubicBezTo>
                  <a:pt x="4337607" y="1082510"/>
                  <a:pt x="4335236" y="1081567"/>
                  <a:pt x="4332496" y="1080713"/>
                </a:cubicBezTo>
                <a:cubicBezTo>
                  <a:pt x="4329757" y="1079859"/>
                  <a:pt x="4326679" y="1079432"/>
                  <a:pt x="4323262" y="1079432"/>
                </a:cubicBezTo>
                <a:cubicBezTo>
                  <a:pt x="4320081" y="1079432"/>
                  <a:pt x="4317312" y="1079859"/>
                  <a:pt x="4314956" y="1080713"/>
                </a:cubicBezTo>
                <a:cubicBezTo>
                  <a:pt x="4312599" y="1081567"/>
                  <a:pt x="4310655" y="1082701"/>
                  <a:pt x="4309123" y="1084115"/>
                </a:cubicBezTo>
                <a:cubicBezTo>
                  <a:pt x="4307591" y="1085529"/>
                  <a:pt x="4306443" y="1087207"/>
                  <a:pt x="4305677" y="1089152"/>
                </a:cubicBezTo>
                <a:cubicBezTo>
                  <a:pt x="4304911" y="1091095"/>
                  <a:pt x="4304528" y="1093158"/>
                  <a:pt x="4304528" y="1095338"/>
                </a:cubicBezTo>
                <a:cubicBezTo>
                  <a:pt x="4304528" y="1098519"/>
                  <a:pt x="4305265" y="1101258"/>
                  <a:pt x="4306737" y="1103555"/>
                </a:cubicBezTo>
                <a:cubicBezTo>
                  <a:pt x="4308210" y="1105854"/>
                  <a:pt x="4310169" y="1107886"/>
                  <a:pt x="4312614" y="1109653"/>
                </a:cubicBezTo>
                <a:cubicBezTo>
                  <a:pt x="4315058" y="1111421"/>
                  <a:pt x="4317842" y="1113040"/>
                  <a:pt x="4320964" y="1114514"/>
                </a:cubicBezTo>
                <a:cubicBezTo>
                  <a:pt x="4324087" y="1115986"/>
                  <a:pt x="4327268" y="1117473"/>
                  <a:pt x="4330508" y="1118976"/>
                </a:cubicBezTo>
                <a:cubicBezTo>
                  <a:pt x="4333748" y="1120478"/>
                  <a:pt x="4336929" y="1122128"/>
                  <a:pt x="4340052" y="1123924"/>
                </a:cubicBezTo>
                <a:cubicBezTo>
                  <a:pt x="4343174" y="1125721"/>
                  <a:pt x="4345957" y="1127842"/>
                  <a:pt x="4348402" y="1130286"/>
                </a:cubicBezTo>
                <a:cubicBezTo>
                  <a:pt x="4350847" y="1132731"/>
                  <a:pt x="4352821" y="1135618"/>
                  <a:pt x="4354323" y="1138947"/>
                </a:cubicBezTo>
                <a:cubicBezTo>
                  <a:pt x="4355825" y="1142274"/>
                  <a:pt x="4356576" y="1146206"/>
                  <a:pt x="4356576" y="1150743"/>
                </a:cubicBezTo>
                <a:cubicBezTo>
                  <a:pt x="4356576" y="1156104"/>
                  <a:pt x="4355589" y="1160876"/>
                  <a:pt x="4353616" y="1165058"/>
                </a:cubicBezTo>
                <a:cubicBezTo>
                  <a:pt x="4351643" y="1169241"/>
                  <a:pt x="4348903" y="1172790"/>
                  <a:pt x="4345398" y="1175706"/>
                </a:cubicBezTo>
                <a:cubicBezTo>
                  <a:pt x="4341893" y="1178622"/>
                  <a:pt x="4337769" y="1180817"/>
                  <a:pt x="4333027" y="1182290"/>
                </a:cubicBezTo>
                <a:cubicBezTo>
                  <a:pt x="4328284" y="1183763"/>
                  <a:pt x="4323174" y="1184499"/>
                  <a:pt x="4317695" y="1184499"/>
                </a:cubicBezTo>
                <a:cubicBezTo>
                  <a:pt x="4313865" y="1184499"/>
                  <a:pt x="4310316" y="1184176"/>
                  <a:pt x="4307047" y="1183527"/>
                </a:cubicBezTo>
                <a:cubicBezTo>
                  <a:pt x="4303777" y="1182879"/>
                  <a:pt x="4300861" y="1182083"/>
                  <a:pt x="4298298" y="1181141"/>
                </a:cubicBezTo>
                <a:cubicBezTo>
                  <a:pt x="4295736" y="1180199"/>
                  <a:pt x="4293586" y="1179226"/>
                  <a:pt x="4291848" y="1178224"/>
                </a:cubicBezTo>
                <a:cubicBezTo>
                  <a:pt x="4290110" y="1177223"/>
                  <a:pt x="4288902" y="1176369"/>
                  <a:pt x="4288225" y="1175663"/>
                </a:cubicBezTo>
                <a:cubicBezTo>
                  <a:pt x="4287547" y="1174955"/>
                  <a:pt x="4287046" y="1174056"/>
                  <a:pt x="4286722" y="1172967"/>
                </a:cubicBezTo>
                <a:cubicBezTo>
                  <a:pt x="4286398" y="1171878"/>
                  <a:pt x="4286236" y="1170419"/>
                  <a:pt x="4286236" y="1168592"/>
                </a:cubicBezTo>
                <a:cubicBezTo>
                  <a:pt x="4286236" y="1167298"/>
                  <a:pt x="4286295" y="1166221"/>
                  <a:pt x="4286413" y="1165369"/>
                </a:cubicBezTo>
                <a:cubicBezTo>
                  <a:pt x="4286531" y="1164514"/>
                  <a:pt x="4286708" y="1163821"/>
                  <a:pt x="4286943" y="1163290"/>
                </a:cubicBezTo>
                <a:cubicBezTo>
                  <a:pt x="4287179" y="1162760"/>
                  <a:pt x="4287473" y="1162393"/>
                  <a:pt x="4287827" y="1162187"/>
                </a:cubicBezTo>
                <a:cubicBezTo>
                  <a:pt x="4288180" y="1161980"/>
                  <a:pt x="4288593" y="1161878"/>
                  <a:pt x="4289064" y="1161878"/>
                </a:cubicBezTo>
                <a:cubicBezTo>
                  <a:pt x="4289889" y="1161878"/>
                  <a:pt x="4291052" y="1162378"/>
                  <a:pt x="4292555" y="1163379"/>
                </a:cubicBezTo>
                <a:cubicBezTo>
                  <a:pt x="4294057" y="1164381"/>
                  <a:pt x="4295986" y="1165471"/>
                  <a:pt x="4298343" y="1166649"/>
                </a:cubicBezTo>
                <a:cubicBezTo>
                  <a:pt x="4300699" y="1167827"/>
                  <a:pt x="4303541" y="1168932"/>
                  <a:pt x="4306870" y="1169963"/>
                </a:cubicBezTo>
                <a:cubicBezTo>
                  <a:pt x="4310198" y="1170993"/>
                  <a:pt x="4314042" y="1171508"/>
                  <a:pt x="4318402" y="1171508"/>
                </a:cubicBezTo>
                <a:cubicBezTo>
                  <a:pt x="4321701" y="1171508"/>
                  <a:pt x="4324720" y="1171066"/>
                  <a:pt x="4327459" y="1170183"/>
                </a:cubicBezTo>
                <a:cubicBezTo>
                  <a:pt x="4330199" y="1169300"/>
                  <a:pt x="4332555" y="1168048"/>
                  <a:pt x="4334529" y="1166428"/>
                </a:cubicBezTo>
                <a:cubicBezTo>
                  <a:pt x="4336502" y="1164809"/>
                  <a:pt x="4338019" y="1162819"/>
                  <a:pt x="4339080" y="1160464"/>
                </a:cubicBezTo>
                <a:cubicBezTo>
                  <a:pt x="4340140" y="1158108"/>
                  <a:pt x="4340670" y="1155426"/>
                  <a:pt x="4340670" y="1152422"/>
                </a:cubicBezTo>
                <a:cubicBezTo>
                  <a:pt x="4340670" y="1149182"/>
                  <a:pt x="4339934" y="1146413"/>
                  <a:pt x="4338461" y="1144115"/>
                </a:cubicBezTo>
                <a:cubicBezTo>
                  <a:pt x="4336988" y="1141818"/>
                  <a:pt x="4335044" y="1139801"/>
                  <a:pt x="4332629" y="1138063"/>
                </a:cubicBezTo>
                <a:cubicBezTo>
                  <a:pt x="4330214" y="1136325"/>
                  <a:pt x="4327459" y="1134734"/>
                  <a:pt x="4324367" y="1133292"/>
                </a:cubicBezTo>
                <a:cubicBezTo>
                  <a:pt x="4321274" y="1131848"/>
                  <a:pt x="4318107" y="1130375"/>
                  <a:pt x="4314867" y="1128872"/>
                </a:cubicBezTo>
                <a:cubicBezTo>
                  <a:pt x="4311627" y="1127371"/>
                  <a:pt x="4308475" y="1125705"/>
                  <a:pt x="4305412" y="1123879"/>
                </a:cubicBezTo>
                <a:cubicBezTo>
                  <a:pt x="4302348" y="1122054"/>
                  <a:pt x="4299609" y="1119903"/>
                  <a:pt x="4297194" y="1117429"/>
                </a:cubicBezTo>
                <a:cubicBezTo>
                  <a:pt x="4294779" y="1114955"/>
                  <a:pt x="4292820" y="1112055"/>
                  <a:pt x="4291317" y="1108726"/>
                </a:cubicBezTo>
                <a:cubicBezTo>
                  <a:pt x="4289815" y="1105397"/>
                  <a:pt x="4289064" y="1101405"/>
                  <a:pt x="4289064" y="1096752"/>
                </a:cubicBezTo>
                <a:cubicBezTo>
                  <a:pt x="4289064" y="1091979"/>
                  <a:pt x="4289933" y="1087723"/>
                  <a:pt x="4291671" y="1083982"/>
                </a:cubicBezTo>
                <a:cubicBezTo>
                  <a:pt x="4293409" y="1080242"/>
                  <a:pt x="4295824" y="1077104"/>
                  <a:pt x="4298917" y="1074571"/>
                </a:cubicBezTo>
                <a:cubicBezTo>
                  <a:pt x="4302010" y="1072038"/>
                  <a:pt x="4305692" y="1070109"/>
                  <a:pt x="4309963" y="1068783"/>
                </a:cubicBezTo>
                <a:cubicBezTo>
                  <a:pt x="4314234" y="1067458"/>
                  <a:pt x="4318844" y="1066795"/>
                  <a:pt x="4323792" y="1066795"/>
                </a:cubicBezTo>
                <a:close/>
                <a:moveTo>
                  <a:pt x="3847542" y="1066795"/>
                </a:moveTo>
                <a:cubicBezTo>
                  <a:pt x="3850075" y="1066795"/>
                  <a:pt x="3852623" y="1067016"/>
                  <a:pt x="3855186" y="1067458"/>
                </a:cubicBezTo>
                <a:cubicBezTo>
                  <a:pt x="3857749" y="1067900"/>
                  <a:pt x="3860164" y="1068488"/>
                  <a:pt x="3862432" y="1069226"/>
                </a:cubicBezTo>
                <a:cubicBezTo>
                  <a:pt x="3864700" y="1069962"/>
                  <a:pt x="3866718" y="1070786"/>
                  <a:pt x="3868485" y="1071700"/>
                </a:cubicBezTo>
                <a:cubicBezTo>
                  <a:pt x="3870252" y="1072613"/>
                  <a:pt x="3871416" y="1073349"/>
                  <a:pt x="3871976" y="1073908"/>
                </a:cubicBezTo>
                <a:cubicBezTo>
                  <a:pt x="3872535" y="1074468"/>
                  <a:pt x="3872903" y="1074910"/>
                  <a:pt x="3873080" y="1075234"/>
                </a:cubicBezTo>
                <a:cubicBezTo>
                  <a:pt x="3873257" y="1075558"/>
                  <a:pt x="3873404" y="1075970"/>
                  <a:pt x="3873522" y="1076471"/>
                </a:cubicBezTo>
                <a:cubicBezTo>
                  <a:pt x="3873640" y="1076972"/>
                  <a:pt x="3873728" y="1077576"/>
                  <a:pt x="3873787" y="1078282"/>
                </a:cubicBezTo>
                <a:cubicBezTo>
                  <a:pt x="3873846" y="1078990"/>
                  <a:pt x="3873875" y="1079902"/>
                  <a:pt x="3873875" y="1081022"/>
                </a:cubicBezTo>
                <a:cubicBezTo>
                  <a:pt x="3873875" y="1082083"/>
                  <a:pt x="3873831" y="1083025"/>
                  <a:pt x="3873743" y="1083850"/>
                </a:cubicBezTo>
                <a:cubicBezTo>
                  <a:pt x="3873655" y="1084674"/>
                  <a:pt x="3873522" y="1085367"/>
                  <a:pt x="3873345" y="1085927"/>
                </a:cubicBezTo>
                <a:cubicBezTo>
                  <a:pt x="3873169" y="1086486"/>
                  <a:pt x="3872918" y="1086898"/>
                  <a:pt x="3872594" y="1087164"/>
                </a:cubicBezTo>
                <a:cubicBezTo>
                  <a:pt x="3872270" y="1087429"/>
                  <a:pt x="3871902" y="1087562"/>
                  <a:pt x="3871490" y="1087562"/>
                </a:cubicBezTo>
                <a:cubicBezTo>
                  <a:pt x="3870842" y="1087562"/>
                  <a:pt x="3869825" y="1087148"/>
                  <a:pt x="3868441" y="1086324"/>
                </a:cubicBezTo>
                <a:cubicBezTo>
                  <a:pt x="3867056" y="1085500"/>
                  <a:pt x="3865363" y="1084571"/>
                  <a:pt x="3863360" y="1083541"/>
                </a:cubicBezTo>
                <a:cubicBezTo>
                  <a:pt x="3861357" y="1082510"/>
                  <a:pt x="3858986" y="1081567"/>
                  <a:pt x="3856246" y="1080713"/>
                </a:cubicBezTo>
                <a:cubicBezTo>
                  <a:pt x="3853507" y="1079859"/>
                  <a:pt x="3850429" y="1079432"/>
                  <a:pt x="3847012" y="1079432"/>
                </a:cubicBezTo>
                <a:cubicBezTo>
                  <a:pt x="3843831" y="1079432"/>
                  <a:pt x="3841062" y="1079859"/>
                  <a:pt x="3838706" y="1080713"/>
                </a:cubicBezTo>
                <a:cubicBezTo>
                  <a:pt x="3836349" y="1081567"/>
                  <a:pt x="3834405" y="1082701"/>
                  <a:pt x="3832873" y="1084115"/>
                </a:cubicBezTo>
                <a:cubicBezTo>
                  <a:pt x="3831341" y="1085529"/>
                  <a:pt x="3830193" y="1087207"/>
                  <a:pt x="3829427" y="1089152"/>
                </a:cubicBezTo>
                <a:cubicBezTo>
                  <a:pt x="3828661" y="1091095"/>
                  <a:pt x="3828278" y="1093158"/>
                  <a:pt x="3828278" y="1095338"/>
                </a:cubicBezTo>
                <a:cubicBezTo>
                  <a:pt x="3828278" y="1098519"/>
                  <a:pt x="3829015" y="1101258"/>
                  <a:pt x="3830487" y="1103555"/>
                </a:cubicBezTo>
                <a:cubicBezTo>
                  <a:pt x="3831960" y="1105854"/>
                  <a:pt x="3833919" y="1107886"/>
                  <a:pt x="3836364" y="1109653"/>
                </a:cubicBezTo>
                <a:cubicBezTo>
                  <a:pt x="3838808" y="1111421"/>
                  <a:pt x="3841592" y="1113040"/>
                  <a:pt x="3844714" y="1114514"/>
                </a:cubicBezTo>
                <a:cubicBezTo>
                  <a:pt x="3847837" y="1115986"/>
                  <a:pt x="3851018" y="1117473"/>
                  <a:pt x="3854258" y="1118976"/>
                </a:cubicBezTo>
                <a:cubicBezTo>
                  <a:pt x="3857498" y="1120478"/>
                  <a:pt x="3860679" y="1122128"/>
                  <a:pt x="3863802" y="1123924"/>
                </a:cubicBezTo>
                <a:cubicBezTo>
                  <a:pt x="3866924" y="1125721"/>
                  <a:pt x="3869707" y="1127842"/>
                  <a:pt x="3872152" y="1130286"/>
                </a:cubicBezTo>
                <a:cubicBezTo>
                  <a:pt x="3874597" y="1132731"/>
                  <a:pt x="3876571" y="1135618"/>
                  <a:pt x="3878073" y="1138947"/>
                </a:cubicBezTo>
                <a:cubicBezTo>
                  <a:pt x="3879575" y="1142274"/>
                  <a:pt x="3880326" y="1146206"/>
                  <a:pt x="3880326" y="1150743"/>
                </a:cubicBezTo>
                <a:cubicBezTo>
                  <a:pt x="3880326" y="1156104"/>
                  <a:pt x="3879339" y="1160876"/>
                  <a:pt x="3877366" y="1165058"/>
                </a:cubicBezTo>
                <a:cubicBezTo>
                  <a:pt x="3875393" y="1169241"/>
                  <a:pt x="3872653" y="1172790"/>
                  <a:pt x="3869148" y="1175706"/>
                </a:cubicBezTo>
                <a:cubicBezTo>
                  <a:pt x="3865643" y="1178622"/>
                  <a:pt x="3861519" y="1180817"/>
                  <a:pt x="3856777" y="1182290"/>
                </a:cubicBezTo>
                <a:cubicBezTo>
                  <a:pt x="3852034" y="1183763"/>
                  <a:pt x="3846924" y="1184499"/>
                  <a:pt x="3841445" y="1184499"/>
                </a:cubicBezTo>
                <a:cubicBezTo>
                  <a:pt x="3837615" y="1184499"/>
                  <a:pt x="3834066" y="1184176"/>
                  <a:pt x="3830797" y="1183527"/>
                </a:cubicBezTo>
                <a:cubicBezTo>
                  <a:pt x="3827527" y="1182879"/>
                  <a:pt x="3824611" y="1182083"/>
                  <a:pt x="3822048" y="1181141"/>
                </a:cubicBezTo>
                <a:cubicBezTo>
                  <a:pt x="3819486" y="1180199"/>
                  <a:pt x="3817336" y="1179226"/>
                  <a:pt x="3815598" y="1178224"/>
                </a:cubicBezTo>
                <a:cubicBezTo>
                  <a:pt x="3813860" y="1177223"/>
                  <a:pt x="3812652" y="1176369"/>
                  <a:pt x="3811975" y="1175663"/>
                </a:cubicBezTo>
                <a:cubicBezTo>
                  <a:pt x="3811297" y="1174955"/>
                  <a:pt x="3810796" y="1174056"/>
                  <a:pt x="3810472" y="1172967"/>
                </a:cubicBezTo>
                <a:cubicBezTo>
                  <a:pt x="3810148" y="1171878"/>
                  <a:pt x="3809986" y="1170419"/>
                  <a:pt x="3809986" y="1168592"/>
                </a:cubicBezTo>
                <a:cubicBezTo>
                  <a:pt x="3809986" y="1167298"/>
                  <a:pt x="3810045" y="1166221"/>
                  <a:pt x="3810163" y="1165369"/>
                </a:cubicBezTo>
                <a:cubicBezTo>
                  <a:pt x="3810281" y="1164514"/>
                  <a:pt x="3810458" y="1163821"/>
                  <a:pt x="3810693" y="1163290"/>
                </a:cubicBezTo>
                <a:cubicBezTo>
                  <a:pt x="3810929" y="1162760"/>
                  <a:pt x="3811223" y="1162393"/>
                  <a:pt x="3811577" y="1162187"/>
                </a:cubicBezTo>
                <a:cubicBezTo>
                  <a:pt x="3811930" y="1161980"/>
                  <a:pt x="3812343" y="1161878"/>
                  <a:pt x="3812814" y="1161878"/>
                </a:cubicBezTo>
                <a:cubicBezTo>
                  <a:pt x="3813639" y="1161878"/>
                  <a:pt x="3814802" y="1162378"/>
                  <a:pt x="3816305" y="1163379"/>
                </a:cubicBezTo>
                <a:cubicBezTo>
                  <a:pt x="3817807" y="1164381"/>
                  <a:pt x="3819736" y="1165471"/>
                  <a:pt x="3822093" y="1166649"/>
                </a:cubicBezTo>
                <a:cubicBezTo>
                  <a:pt x="3824449" y="1167827"/>
                  <a:pt x="3827291" y="1168932"/>
                  <a:pt x="3830620" y="1169963"/>
                </a:cubicBezTo>
                <a:cubicBezTo>
                  <a:pt x="3833948" y="1170993"/>
                  <a:pt x="3837792" y="1171508"/>
                  <a:pt x="3842152" y="1171508"/>
                </a:cubicBezTo>
                <a:cubicBezTo>
                  <a:pt x="3845451" y="1171508"/>
                  <a:pt x="3848470" y="1171066"/>
                  <a:pt x="3851209" y="1170183"/>
                </a:cubicBezTo>
                <a:cubicBezTo>
                  <a:pt x="3853949" y="1169300"/>
                  <a:pt x="3856305" y="1168048"/>
                  <a:pt x="3858279" y="1166428"/>
                </a:cubicBezTo>
                <a:cubicBezTo>
                  <a:pt x="3860252" y="1164809"/>
                  <a:pt x="3861769" y="1162819"/>
                  <a:pt x="3862830" y="1160464"/>
                </a:cubicBezTo>
                <a:cubicBezTo>
                  <a:pt x="3863890" y="1158108"/>
                  <a:pt x="3864420" y="1155426"/>
                  <a:pt x="3864420" y="1152422"/>
                </a:cubicBezTo>
                <a:cubicBezTo>
                  <a:pt x="3864420" y="1149182"/>
                  <a:pt x="3863684" y="1146413"/>
                  <a:pt x="3862211" y="1144115"/>
                </a:cubicBezTo>
                <a:cubicBezTo>
                  <a:pt x="3860738" y="1141818"/>
                  <a:pt x="3858794" y="1139801"/>
                  <a:pt x="3856379" y="1138063"/>
                </a:cubicBezTo>
                <a:cubicBezTo>
                  <a:pt x="3853964" y="1136325"/>
                  <a:pt x="3851209" y="1134734"/>
                  <a:pt x="3848117" y="1133292"/>
                </a:cubicBezTo>
                <a:cubicBezTo>
                  <a:pt x="3845024" y="1131848"/>
                  <a:pt x="3841857" y="1130375"/>
                  <a:pt x="3838617" y="1128872"/>
                </a:cubicBezTo>
                <a:cubicBezTo>
                  <a:pt x="3835377" y="1127371"/>
                  <a:pt x="3832225" y="1125705"/>
                  <a:pt x="3829162" y="1123879"/>
                </a:cubicBezTo>
                <a:cubicBezTo>
                  <a:pt x="3826098" y="1122054"/>
                  <a:pt x="3823359" y="1119903"/>
                  <a:pt x="3820944" y="1117429"/>
                </a:cubicBezTo>
                <a:cubicBezTo>
                  <a:pt x="3818529" y="1114955"/>
                  <a:pt x="3816570" y="1112055"/>
                  <a:pt x="3815067" y="1108726"/>
                </a:cubicBezTo>
                <a:cubicBezTo>
                  <a:pt x="3813565" y="1105397"/>
                  <a:pt x="3812814" y="1101405"/>
                  <a:pt x="3812814" y="1096752"/>
                </a:cubicBezTo>
                <a:cubicBezTo>
                  <a:pt x="3812814" y="1091979"/>
                  <a:pt x="3813683" y="1087723"/>
                  <a:pt x="3815421" y="1083982"/>
                </a:cubicBezTo>
                <a:cubicBezTo>
                  <a:pt x="3817159" y="1080242"/>
                  <a:pt x="3819574" y="1077104"/>
                  <a:pt x="3822667" y="1074571"/>
                </a:cubicBezTo>
                <a:cubicBezTo>
                  <a:pt x="3825760" y="1072038"/>
                  <a:pt x="3829442" y="1070109"/>
                  <a:pt x="3833713" y="1068783"/>
                </a:cubicBezTo>
                <a:cubicBezTo>
                  <a:pt x="3837984" y="1067458"/>
                  <a:pt x="3842594" y="1066795"/>
                  <a:pt x="3847542" y="1066795"/>
                </a:cubicBezTo>
                <a:close/>
                <a:moveTo>
                  <a:pt x="3333252" y="1066795"/>
                </a:moveTo>
                <a:cubicBezTo>
                  <a:pt x="3335784" y="1066795"/>
                  <a:pt x="3338333" y="1067016"/>
                  <a:pt x="3340896" y="1067458"/>
                </a:cubicBezTo>
                <a:cubicBezTo>
                  <a:pt x="3343458" y="1067900"/>
                  <a:pt x="3345873" y="1068488"/>
                  <a:pt x="3348140" y="1069226"/>
                </a:cubicBezTo>
                <a:cubicBezTo>
                  <a:pt x="3350409" y="1069962"/>
                  <a:pt x="3352426" y="1070786"/>
                  <a:pt x="3354193" y="1071700"/>
                </a:cubicBezTo>
                <a:cubicBezTo>
                  <a:pt x="3355960" y="1072613"/>
                  <a:pt x="3357124" y="1073349"/>
                  <a:pt x="3357684" y="1073908"/>
                </a:cubicBezTo>
                <a:cubicBezTo>
                  <a:pt x="3358243" y="1074468"/>
                  <a:pt x="3358612" y="1074910"/>
                  <a:pt x="3358788" y="1075234"/>
                </a:cubicBezTo>
                <a:cubicBezTo>
                  <a:pt x="3358965" y="1075558"/>
                  <a:pt x="3359112" y="1075970"/>
                  <a:pt x="3359229" y="1076471"/>
                </a:cubicBezTo>
                <a:cubicBezTo>
                  <a:pt x="3359348" y="1076972"/>
                  <a:pt x="3359437" y="1077576"/>
                  <a:pt x="3359495" y="1078282"/>
                </a:cubicBezTo>
                <a:cubicBezTo>
                  <a:pt x="3359554" y="1078990"/>
                  <a:pt x="3359584" y="1079902"/>
                  <a:pt x="3359584" y="1081022"/>
                </a:cubicBezTo>
                <a:cubicBezTo>
                  <a:pt x="3359584" y="1082083"/>
                  <a:pt x="3359540" y="1083025"/>
                  <a:pt x="3359451" y="1083850"/>
                </a:cubicBezTo>
                <a:cubicBezTo>
                  <a:pt x="3359363" y="1084674"/>
                  <a:pt x="3359229" y="1085367"/>
                  <a:pt x="3359053" y="1085927"/>
                </a:cubicBezTo>
                <a:cubicBezTo>
                  <a:pt x="3358876" y="1086486"/>
                  <a:pt x="3358627" y="1086898"/>
                  <a:pt x="3358303" y="1087164"/>
                </a:cubicBezTo>
                <a:cubicBezTo>
                  <a:pt x="3357979" y="1087429"/>
                  <a:pt x="3357611" y="1087562"/>
                  <a:pt x="3357198" y="1087562"/>
                </a:cubicBezTo>
                <a:cubicBezTo>
                  <a:pt x="3356550" y="1087562"/>
                  <a:pt x="3355534" y="1087148"/>
                  <a:pt x="3354149" y="1086324"/>
                </a:cubicBezTo>
                <a:cubicBezTo>
                  <a:pt x="3352765" y="1085500"/>
                  <a:pt x="3351071" y="1084571"/>
                  <a:pt x="3349068" y="1083541"/>
                </a:cubicBezTo>
                <a:cubicBezTo>
                  <a:pt x="3347065" y="1082510"/>
                  <a:pt x="3344695" y="1081567"/>
                  <a:pt x="3341956" y="1080713"/>
                </a:cubicBezTo>
                <a:cubicBezTo>
                  <a:pt x="3339216" y="1079859"/>
                  <a:pt x="3336138" y="1079432"/>
                  <a:pt x="3332721" y="1079432"/>
                </a:cubicBezTo>
                <a:cubicBezTo>
                  <a:pt x="3329540" y="1079432"/>
                  <a:pt x="3326771" y="1079859"/>
                  <a:pt x="3324415" y="1080713"/>
                </a:cubicBezTo>
                <a:cubicBezTo>
                  <a:pt x="3322058" y="1081567"/>
                  <a:pt x="3320115" y="1082701"/>
                  <a:pt x="3318583" y="1084115"/>
                </a:cubicBezTo>
                <a:cubicBezTo>
                  <a:pt x="3317050" y="1085529"/>
                  <a:pt x="3315902" y="1087207"/>
                  <a:pt x="3315136" y="1089152"/>
                </a:cubicBezTo>
                <a:cubicBezTo>
                  <a:pt x="3314371" y="1091095"/>
                  <a:pt x="3313988" y="1093158"/>
                  <a:pt x="3313988" y="1095338"/>
                </a:cubicBezTo>
                <a:cubicBezTo>
                  <a:pt x="3313988" y="1098519"/>
                  <a:pt x="3314725" y="1101258"/>
                  <a:pt x="3316198" y="1103555"/>
                </a:cubicBezTo>
                <a:cubicBezTo>
                  <a:pt x="3317670" y="1105854"/>
                  <a:pt x="3319628" y="1107886"/>
                  <a:pt x="3322074" y="1109653"/>
                </a:cubicBezTo>
                <a:cubicBezTo>
                  <a:pt x="3324519" y="1111421"/>
                  <a:pt x="3327302" y="1113040"/>
                  <a:pt x="3330423" y="1114514"/>
                </a:cubicBezTo>
                <a:cubicBezTo>
                  <a:pt x="3333546" y="1115986"/>
                  <a:pt x="3336728" y="1117473"/>
                  <a:pt x="3339968" y="1118976"/>
                </a:cubicBezTo>
                <a:cubicBezTo>
                  <a:pt x="3343207" y="1120478"/>
                  <a:pt x="3346388" y="1122128"/>
                  <a:pt x="3349511" y="1123924"/>
                </a:cubicBezTo>
                <a:cubicBezTo>
                  <a:pt x="3352631" y="1125721"/>
                  <a:pt x="3355415" y="1127842"/>
                  <a:pt x="3357860" y="1130286"/>
                </a:cubicBezTo>
                <a:cubicBezTo>
                  <a:pt x="3360306" y="1132731"/>
                  <a:pt x="3362279" y="1135618"/>
                  <a:pt x="3363781" y="1138947"/>
                </a:cubicBezTo>
                <a:cubicBezTo>
                  <a:pt x="3365283" y="1142274"/>
                  <a:pt x="3366034" y="1146206"/>
                  <a:pt x="3366034" y="1150743"/>
                </a:cubicBezTo>
                <a:cubicBezTo>
                  <a:pt x="3366034" y="1156104"/>
                  <a:pt x="3365048" y="1160876"/>
                  <a:pt x="3363075" y="1165058"/>
                </a:cubicBezTo>
                <a:cubicBezTo>
                  <a:pt x="3361100" y="1169241"/>
                  <a:pt x="3358361" y="1172790"/>
                  <a:pt x="3354856" y="1175706"/>
                </a:cubicBezTo>
                <a:cubicBezTo>
                  <a:pt x="3351351" y="1178622"/>
                  <a:pt x="3347227" y="1180817"/>
                  <a:pt x="3342486" y="1182290"/>
                </a:cubicBezTo>
                <a:cubicBezTo>
                  <a:pt x="3337743" y="1183763"/>
                  <a:pt x="3332633" y="1184499"/>
                  <a:pt x="3327154" y="1184499"/>
                </a:cubicBezTo>
                <a:cubicBezTo>
                  <a:pt x="3323325" y="1184499"/>
                  <a:pt x="3319776" y="1184176"/>
                  <a:pt x="3316506" y="1183527"/>
                </a:cubicBezTo>
                <a:cubicBezTo>
                  <a:pt x="3313237" y="1182879"/>
                  <a:pt x="3310321" y="1182083"/>
                  <a:pt x="3307758" y="1181141"/>
                </a:cubicBezTo>
                <a:cubicBezTo>
                  <a:pt x="3305195" y="1180199"/>
                  <a:pt x="3303044" y="1179226"/>
                  <a:pt x="3301307" y="1178224"/>
                </a:cubicBezTo>
                <a:cubicBezTo>
                  <a:pt x="3299569" y="1177223"/>
                  <a:pt x="3298361" y="1176369"/>
                  <a:pt x="3297684" y="1175663"/>
                </a:cubicBezTo>
                <a:cubicBezTo>
                  <a:pt x="3297006" y="1174955"/>
                  <a:pt x="3296506" y="1174056"/>
                  <a:pt x="3296181" y="1172967"/>
                </a:cubicBezTo>
                <a:cubicBezTo>
                  <a:pt x="3295857" y="1171878"/>
                  <a:pt x="3295696" y="1170419"/>
                  <a:pt x="3295696" y="1168592"/>
                </a:cubicBezTo>
                <a:cubicBezTo>
                  <a:pt x="3295696" y="1167298"/>
                  <a:pt x="3295755" y="1166221"/>
                  <a:pt x="3295871" y="1165369"/>
                </a:cubicBezTo>
                <a:cubicBezTo>
                  <a:pt x="3295990" y="1164514"/>
                  <a:pt x="3296166" y="1163821"/>
                  <a:pt x="3296402" y="1163290"/>
                </a:cubicBezTo>
                <a:cubicBezTo>
                  <a:pt x="3296638" y="1162760"/>
                  <a:pt x="3296933" y="1162393"/>
                  <a:pt x="3297287" y="1162187"/>
                </a:cubicBezTo>
                <a:cubicBezTo>
                  <a:pt x="3297640" y="1161980"/>
                  <a:pt x="3298052" y="1161878"/>
                  <a:pt x="3298524" y="1161878"/>
                </a:cubicBezTo>
                <a:cubicBezTo>
                  <a:pt x="3299349" y="1161878"/>
                  <a:pt x="3300511" y="1162378"/>
                  <a:pt x="3302014" y="1163379"/>
                </a:cubicBezTo>
                <a:cubicBezTo>
                  <a:pt x="3303517" y="1164381"/>
                  <a:pt x="3305445" y="1165471"/>
                  <a:pt x="3307802" y="1166649"/>
                </a:cubicBezTo>
                <a:cubicBezTo>
                  <a:pt x="3310158" y="1167827"/>
                  <a:pt x="3313000" y="1168932"/>
                  <a:pt x="3316330" y="1169963"/>
                </a:cubicBezTo>
                <a:cubicBezTo>
                  <a:pt x="3319658" y="1170993"/>
                  <a:pt x="3323502" y="1171508"/>
                  <a:pt x="3327861" y="1171508"/>
                </a:cubicBezTo>
                <a:cubicBezTo>
                  <a:pt x="3331160" y="1171508"/>
                  <a:pt x="3334179" y="1171066"/>
                  <a:pt x="3336919" y="1170183"/>
                </a:cubicBezTo>
                <a:cubicBezTo>
                  <a:pt x="3339658" y="1169300"/>
                  <a:pt x="3342015" y="1168048"/>
                  <a:pt x="3343988" y="1166428"/>
                </a:cubicBezTo>
                <a:cubicBezTo>
                  <a:pt x="3345961" y="1164809"/>
                  <a:pt x="3347478" y="1162819"/>
                  <a:pt x="3348538" y="1160464"/>
                </a:cubicBezTo>
                <a:cubicBezTo>
                  <a:pt x="3349598" y="1158108"/>
                  <a:pt x="3350129" y="1155426"/>
                  <a:pt x="3350129" y="1152422"/>
                </a:cubicBezTo>
                <a:cubicBezTo>
                  <a:pt x="3350129" y="1149182"/>
                  <a:pt x="3349393" y="1146413"/>
                  <a:pt x="3347920" y="1144115"/>
                </a:cubicBezTo>
                <a:cubicBezTo>
                  <a:pt x="3346447" y="1141818"/>
                  <a:pt x="3344503" y="1139801"/>
                  <a:pt x="3342088" y="1138063"/>
                </a:cubicBezTo>
                <a:cubicBezTo>
                  <a:pt x="3339673" y="1136325"/>
                  <a:pt x="3336919" y="1134734"/>
                  <a:pt x="3333826" y="1133292"/>
                </a:cubicBezTo>
                <a:cubicBezTo>
                  <a:pt x="3330733" y="1131848"/>
                  <a:pt x="3327566" y="1130375"/>
                  <a:pt x="3324327" y="1128872"/>
                </a:cubicBezTo>
                <a:cubicBezTo>
                  <a:pt x="3321086" y="1127371"/>
                  <a:pt x="3317935" y="1125705"/>
                  <a:pt x="3314871" y="1123879"/>
                </a:cubicBezTo>
                <a:cubicBezTo>
                  <a:pt x="3311808" y="1122054"/>
                  <a:pt x="3309068" y="1119903"/>
                  <a:pt x="3306654" y="1117429"/>
                </a:cubicBezTo>
                <a:cubicBezTo>
                  <a:pt x="3304238" y="1114955"/>
                  <a:pt x="3302279" y="1112055"/>
                  <a:pt x="3300777" y="1108726"/>
                </a:cubicBezTo>
                <a:cubicBezTo>
                  <a:pt x="3299275" y="1105397"/>
                  <a:pt x="3298524" y="1101405"/>
                  <a:pt x="3298524" y="1096752"/>
                </a:cubicBezTo>
                <a:cubicBezTo>
                  <a:pt x="3298524" y="1091979"/>
                  <a:pt x="3299392" y="1087723"/>
                  <a:pt x="3301131" y="1083982"/>
                </a:cubicBezTo>
                <a:cubicBezTo>
                  <a:pt x="3302868" y="1080242"/>
                  <a:pt x="3305283" y="1077104"/>
                  <a:pt x="3308377" y="1074571"/>
                </a:cubicBezTo>
                <a:cubicBezTo>
                  <a:pt x="3311469" y="1072038"/>
                  <a:pt x="3315152" y="1070109"/>
                  <a:pt x="3319422" y="1068783"/>
                </a:cubicBezTo>
                <a:cubicBezTo>
                  <a:pt x="3323693" y="1067458"/>
                  <a:pt x="3328303" y="1066795"/>
                  <a:pt x="3333252" y="1066795"/>
                </a:cubicBezTo>
                <a:close/>
                <a:moveTo>
                  <a:pt x="2866519" y="1066795"/>
                </a:moveTo>
                <a:cubicBezTo>
                  <a:pt x="2869053" y="1066795"/>
                  <a:pt x="2871600" y="1067016"/>
                  <a:pt x="2874165" y="1067458"/>
                </a:cubicBezTo>
                <a:cubicBezTo>
                  <a:pt x="2876727" y="1067900"/>
                  <a:pt x="2879143" y="1068488"/>
                  <a:pt x="2881411" y="1069226"/>
                </a:cubicBezTo>
                <a:cubicBezTo>
                  <a:pt x="2883678" y="1069962"/>
                  <a:pt x="2885696" y="1070786"/>
                  <a:pt x="2887463" y="1071700"/>
                </a:cubicBezTo>
                <a:cubicBezTo>
                  <a:pt x="2889230" y="1072613"/>
                  <a:pt x="2890394" y="1073349"/>
                  <a:pt x="2890954" y="1073908"/>
                </a:cubicBezTo>
                <a:cubicBezTo>
                  <a:pt x="2891513" y="1074468"/>
                  <a:pt x="2891881" y="1074910"/>
                  <a:pt x="2892058" y="1075234"/>
                </a:cubicBezTo>
                <a:cubicBezTo>
                  <a:pt x="2892235" y="1075558"/>
                  <a:pt x="2892381" y="1075970"/>
                  <a:pt x="2892500" y="1076471"/>
                </a:cubicBezTo>
                <a:cubicBezTo>
                  <a:pt x="2892617" y="1076972"/>
                  <a:pt x="2892706" y="1077576"/>
                  <a:pt x="2892764" y="1078282"/>
                </a:cubicBezTo>
                <a:cubicBezTo>
                  <a:pt x="2892823" y="1078990"/>
                  <a:pt x="2892850" y="1079902"/>
                  <a:pt x="2892850" y="1081022"/>
                </a:cubicBezTo>
                <a:cubicBezTo>
                  <a:pt x="2892850" y="1082083"/>
                  <a:pt x="2892807" y="1083025"/>
                  <a:pt x="2892718" y="1083850"/>
                </a:cubicBezTo>
                <a:cubicBezTo>
                  <a:pt x="2892631" y="1084674"/>
                  <a:pt x="2892500" y="1085367"/>
                  <a:pt x="2892324" y="1085927"/>
                </a:cubicBezTo>
                <a:cubicBezTo>
                  <a:pt x="2892147" y="1086486"/>
                  <a:pt x="2891895" y="1086898"/>
                  <a:pt x="2891570" y="1087164"/>
                </a:cubicBezTo>
                <a:cubicBezTo>
                  <a:pt x="2891246" y="1087429"/>
                  <a:pt x="2890881" y="1087562"/>
                  <a:pt x="2890467" y="1087562"/>
                </a:cubicBezTo>
                <a:cubicBezTo>
                  <a:pt x="2889819" y="1087562"/>
                  <a:pt x="2888804" y="1087148"/>
                  <a:pt x="2887420" y="1086324"/>
                </a:cubicBezTo>
                <a:cubicBezTo>
                  <a:pt x="2886036" y="1085500"/>
                  <a:pt x="2884343" y="1084571"/>
                  <a:pt x="2882337" y="1083541"/>
                </a:cubicBezTo>
                <a:cubicBezTo>
                  <a:pt x="2880337" y="1082510"/>
                  <a:pt x="2877964" y="1081567"/>
                  <a:pt x="2875225" y="1080713"/>
                </a:cubicBezTo>
                <a:cubicBezTo>
                  <a:pt x="2872485" y="1079859"/>
                  <a:pt x="2869407" y="1079432"/>
                  <a:pt x="2865989" y="1079432"/>
                </a:cubicBezTo>
                <a:cubicBezTo>
                  <a:pt x="2862807" y="1079432"/>
                  <a:pt x="2860036" y="1079859"/>
                  <a:pt x="2857682" y="1080713"/>
                </a:cubicBezTo>
                <a:cubicBezTo>
                  <a:pt x="2855325" y="1081567"/>
                  <a:pt x="2853382" y="1082701"/>
                  <a:pt x="2851851" y="1084115"/>
                </a:cubicBezTo>
                <a:cubicBezTo>
                  <a:pt x="2850319" y="1085529"/>
                  <a:pt x="2849171" y="1087207"/>
                  <a:pt x="2848403" y="1089152"/>
                </a:cubicBezTo>
                <a:cubicBezTo>
                  <a:pt x="2847639" y="1091095"/>
                  <a:pt x="2847258" y="1093158"/>
                  <a:pt x="2847258" y="1095338"/>
                </a:cubicBezTo>
                <a:cubicBezTo>
                  <a:pt x="2847258" y="1098519"/>
                  <a:pt x="2847992" y="1101258"/>
                  <a:pt x="2849464" y="1103555"/>
                </a:cubicBezTo>
                <a:cubicBezTo>
                  <a:pt x="2850936" y="1105854"/>
                  <a:pt x="2852896" y="1107886"/>
                  <a:pt x="2855338" y="1109653"/>
                </a:cubicBezTo>
                <a:cubicBezTo>
                  <a:pt x="2857784" y="1111421"/>
                  <a:pt x="2860569" y="1113040"/>
                  <a:pt x="2863692" y="1114514"/>
                </a:cubicBezTo>
                <a:cubicBezTo>
                  <a:pt x="2866814" y="1115986"/>
                  <a:pt x="2869996" y="1117473"/>
                  <a:pt x="2873235" y="1118976"/>
                </a:cubicBezTo>
                <a:cubicBezTo>
                  <a:pt x="2876478" y="1120478"/>
                  <a:pt x="2879659" y="1122128"/>
                  <a:pt x="2882781" y="1123924"/>
                </a:cubicBezTo>
                <a:cubicBezTo>
                  <a:pt x="2885901" y="1125721"/>
                  <a:pt x="2888686" y="1127842"/>
                  <a:pt x="2891130" y="1130286"/>
                </a:cubicBezTo>
                <a:cubicBezTo>
                  <a:pt x="2893574" y="1132731"/>
                  <a:pt x="2895546" y="1135618"/>
                  <a:pt x="2897050" y="1138947"/>
                </a:cubicBezTo>
                <a:cubicBezTo>
                  <a:pt x="2898552" y="1142274"/>
                  <a:pt x="2899302" y="1146206"/>
                  <a:pt x="2899302" y="1150743"/>
                </a:cubicBezTo>
                <a:cubicBezTo>
                  <a:pt x="2899302" y="1156104"/>
                  <a:pt x="2898314" y="1160876"/>
                  <a:pt x="2896341" y="1165058"/>
                </a:cubicBezTo>
                <a:cubicBezTo>
                  <a:pt x="2894368" y="1169241"/>
                  <a:pt x="2891629" y="1172790"/>
                  <a:pt x="2888126" y="1175706"/>
                </a:cubicBezTo>
                <a:cubicBezTo>
                  <a:pt x="2884622" y="1178622"/>
                  <a:pt x="2880497" y="1180817"/>
                  <a:pt x="2875755" y="1182290"/>
                </a:cubicBezTo>
                <a:cubicBezTo>
                  <a:pt x="2871012" y="1183763"/>
                  <a:pt x="2865900" y="1184499"/>
                  <a:pt x="2860420" y="1184499"/>
                </a:cubicBezTo>
                <a:cubicBezTo>
                  <a:pt x="2856594" y="1184499"/>
                  <a:pt x="2853041" y="1184176"/>
                  <a:pt x="2849777" y="1183527"/>
                </a:cubicBezTo>
                <a:cubicBezTo>
                  <a:pt x="2846506" y="1182879"/>
                  <a:pt x="2843590" y="1182083"/>
                  <a:pt x="2841031" y="1181141"/>
                </a:cubicBezTo>
                <a:cubicBezTo>
                  <a:pt x="2838464" y="1180199"/>
                  <a:pt x="2836313" y="1179226"/>
                  <a:pt x="2834575" y="1178224"/>
                </a:cubicBezTo>
                <a:cubicBezTo>
                  <a:pt x="2832837" y="1177223"/>
                  <a:pt x="2831631" y="1176369"/>
                  <a:pt x="2830952" y="1175663"/>
                </a:cubicBezTo>
                <a:cubicBezTo>
                  <a:pt x="2830273" y="1174955"/>
                  <a:pt x="2829775" y="1174056"/>
                  <a:pt x="2829450" y="1172967"/>
                </a:cubicBezTo>
                <a:cubicBezTo>
                  <a:pt x="2829126" y="1171878"/>
                  <a:pt x="2828964" y="1170419"/>
                  <a:pt x="2828964" y="1168592"/>
                </a:cubicBezTo>
                <a:cubicBezTo>
                  <a:pt x="2828964" y="1167298"/>
                  <a:pt x="2829022" y="1166221"/>
                  <a:pt x="2829141" y="1165369"/>
                </a:cubicBezTo>
                <a:cubicBezTo>
                  <a:pt x="2829259" y="1164514"/>
                  <a:pt x="2829435" y="1163821"/>
                  <a:pt x="2829671" y="1163290"/>
                </a:cubicBezTo>
                <a:cubicBezTo>
                  <a:pt x="2829908" y="1162760"/>
                  <a:pt x="2830201" y="1162393"/>
                  <a:pt x="2830554" y="1162187"/>
                </a:cubicBezTo>
                <a:cubicBezTo>
                  <a:pt x="2830907" y="1161980"/>
                  <a:pt x="2831318" y="1161878"/>
                  <a:pt x="2831791" y="1161878"/>
                </a:cubicBezTo>
                <a:cubicBezTo>
                  <a:pt x="2832616" y="1161878"/>
                  <a:pt x="2833780" y="1162378"/>
                  <a:pt x="2835282" y="1163379"/>
                </a:cubicBezTo>
                <a:cubicBezTo>
                  <a:pt x="2836785" y="1164381"/>
                  <a:pt x="2838711" y="1165471"/>
                  <a:pt x="2841074" y="1166649"/>
                </a:cubicBezTo>
                <a:cubicBezTo>
                  <a:pt x="2843431" y="1167827"/>
                  <a:pt x="2846272" y="1168932"/>
                  <a:pt x="2849596" y="1169963"/>
                </a:cubicBezTo>
                <a:cubicBezTo>
                  <a:pt x="2852925" y="1170993"/>
                  <a:pt x="2856769" y="1171508"/>
                  <a:pt x="2861127" y="1171508"/>
                </a:cubicBezTo>
                <a:cubicBezTo>
                  <a:pt x="2864428" y="1171508"/>
                  <a:pt x="2867446" y="1171066"/>
                  <a:pt x="2870187" y="1170183"/>
                </a:cubicBezTo>
                <a:cubicBezTo>
                  <a:pt x="2872927" y="1169300"/>
                  <a:pt x="2875285" y="1168048"/>
                  <a:pt x="2877258" y="1166428"/>
                </a:cubicBezTo>
                <a:cubicBezTo>
                  <a:pt x="2879230" y="1164809"/>
                  <a:pt x="2880749" y="1162819"/>
                  <a:pt x="2881808" y="1160464"/>
                </a:cubicBezTo>
                <a:cubicBezTo>
                  <a:pt x="2882870" y="1158108"/>
                  <a:pt x="2883398" y="1155426"/>
                  <a:pt x="2883398" y="1152422"/>
                </a:cubicBezTo>
                <a:cubicBezTo>
                  <a:pt x="2883398" y="1149182"/>
                  <a:pt x="2882662" y="1146413"/>
                  <a:pt x="2881189" y="1144115"/>
                </a:cubicBezTo>
                <a:cubicBezTo>
                  <a:pt x="2879717" y="1141818"/>
                  <a:pt x="2877773" y="1139801"/>
                  <a:pt x="2875357" y="1138063"/>
                </a:cubicBezTo>
                <a:cubicBezTo>
                  <a:pt x="2872942" y="1136325"/>
                  <a:pt x="2870187" y="1134734"/>
                  <a:pt x="2867094" y="1133292"/>
                </a:cubicBezTo>
                <a:cubicBezTo>
                  <a:pt x="2864000" y="1131848"/>
                  <a:pt x="2860832" y="1130375"/>
                  <a:pt x="2857594" y="1128872"/>
                </a:cubicBezTo>
                <a:cubicBezTo>
                  <a:pt x="2854355" y="1127371"/>
                  <a:pt x="2851201" y="1125705"/>
                  <a:pt x="2848142" y="1123879"/>
                </a:cubicBezTo>
                <a:cubicBezTo>
                  <a:pt x="2845079" y="1122054"/>
                  <a:pt x="2842343" y="1119903"/>
                  <a:pt x="2839926" y="1117429"/>
                </a:cubicBezTo>
                <a:cubicBezTo>
                  <a:pt x="2837505" y="1114955"/>
                  <a:pt x="2835547" y="1112055"/>
                  <a:pt x="2834046" y="1108726"/>
                </a:cubicBezTo>
                <a:cubicBezTo>
                  <a:pt x="2832542" y="1105397"/>
                  <a:pt x="2831791" y="1101405"/>
                  <a:pt x="2831791" y="1096752"/>
                </a:cubicBezTo>
                <a:cubicBezTo>
                  <a:pt x="2831791" y="1091979"/>
                  <a:pt x="2832659" y="1087723"/>
                  <a:pt x="2834398" y="1083982"/>
                </a:cubicBezTo>
                <a:cubicBezTo>
                  <a:pt x="2836138" y="1080242"/>
                  <a:pt x="2838555" y="1077104"/>
                  <a:pt x="2841647" y="1074571"/>
                </a:cubicBezTo>
                <a:cubicBezTo>
                  <a:pt x="2844742" y="1072038"/>
                  <a:pt x="2848418" y="1070109"/>
                  <a:pt x="2852692" y="1068783"/>
                </a:cubicBezTo>
                <a:cubicBezTo>
                  <a:pt x="2856959" y="1067458"/>
                  <a:pt x="2861571" y="1066795"/>
                  <a:pt x="2866519" y="1066795"/>
                </a:cubicBezTo>
                <a:close/>
                <a:moveTo>
                  <a:pt x="2390267" y="1066795"/>
                </a:moveTo>
                <a:cubicBezTo>
                  <a:pt x="2392800" y="1066795"/>
                  <a:pt x="2395349" y="1067016"/>
                  <a:pt x="2397911" y="1067458"/>
                </a:cubicBezTo>
                <a:cubicBezTo>
                  <a:pt x="2400474" y="1067900"/>
                  <a:pt x="2402890" y="1068488"/>
                  <a:pt x="2405158" y="1069226"/>
                </a:cubicBezTo>
                <a:cubicBezTo>
                  <a:pt x="2407426" y="1069962"/>
                  <a:pt x="2409444" y="1070786"/>
                  <a:pt x="2411211" y="1071700"/>
                </a:cubicBezTo>
                <a:cubicBezTo>
                  <a:pt x="2412979" y="1072613"/>
                  <a:pt x="2414142" y="1073349"/>
                  <a:pt x="2414703" y="1073908"/>
                </a:cubicBezTo>
                <a:cubicBezTo>
                  <a:pt x="2415263" y="1074468"/>
                  <a:pt x="2415631" y="1074910"/>
                  <a:pt x="2415806" y="1075234"/>
                </a:cubicBezTo>
                <a:cubicBezTo>
                  <a:pt x="2415983" y="1075558"/>
                  <a:pt x="2416130" y="1075970"/>
                  <a:pt x="2416249" y="1076471"/>
                </a:cubicBezTo>
                <a:cubicBezTo>
                  <a:pt x="2416368" y="1076972"/>
                  <a:pt x="2416456" y="1077576"/>
                  <a:pt x="2416513" y="1078282"/>
                </a:cubicBezTo>
                <a:cubicBezTo>
                  <a:pt x="2416574" y="1078990"/>
                  <a:pt x="2416601" y="1079902"/>
                  <a:pt x="2416601" y="1081022"/>
                </a:cubicBezTo>
                <a:cubicBezTo>
                  <a:pt x="2416601" y="1082083"/>
                  <a:pt x="2416558" y="1083025"/>
                  <a:pt x="2416470" y="1083850"/>
                </a:cubicBezTo>
                <a:cubicBezTo>
                  <a:pt x="2416381" y="1084674"/>
                  <a:pt x="2416249" y="1085367"/>
                  <a:pt x="2416071" y="1085927"/>
                </a:cubicBezTo>
                <a:cubicBezTo>
                  <a:pt x="2415896" y="1086486"/>
                  <a:pt x="2415645" y="1086898"/>
                  <a:pt x="2415322" y="1087164"/>
                </a:cubicBezTo>
                <a:cubicBezTo>
                  <a:pt x="2414996" y="1087429"/>
                  <a:pt x="2414628" y="1087562"/>
                  <a:pt x="2414215" y="1087562"/>
                </a:cubicBezTo>
                <a:cubicBezTo>
                  <a:pt x="2413569" y="1087562"/>
                  <a:pt x="2412552" y="1087148"/>
                  <a:pt x="2411167" y="1086324"/>
                </a:cubicBezTo>
                <a:cubicBezTo>
                  <a:pt x="2409783" y="1085500"/>
                  <a:pt x="2408089" y="1084571"/>
                  <a:pt x="2406086" y="1083541"/>
                </a:cubicBezTo>
                <a:cubicBezTo>
                  <a:pt x="2404083" y="1082510"/>
                  <a:pt x="2401711" y="1081567"/>
                  <a:pt x="2398972" y="1080713"/>
                </a:cubicBezTo>
                <a:cubicBezTo>
                  <a:pt x="2396233" y="1079859"/>
                  <a:pt x="2393154" y="1079432"/>
                  <a:pt x="2389737" y="1079432"/>
                </a:cubicBezTo>
                <a:cubicBezTo>
                  <a:pt x="2386556" y="1079432"/>
                  <a:pt x="2383787" y="1079859"/>
                  <a:pt x="2381432" y="1080713"/>
                </a:cubicBezTo>
                <a:cubicBezTo>
                  <a:pt x="2379075" y="1081567"/>
                  <a:pt x="2377131" y="1082701"/>
                  <a:pt x="2375599" y="1084115"/>
                </a:cubicBezTo>
                <a:cubicBezTo>
                  <a:pt x="2374067" y="1085529"/>
                  <a:pt x="2372918" y="1087207"/>
                  <a:pt x="2372153" y="1089152"/>
                </a:cubicBezTo>
                <a:cubicBezTo>
                  <a:pt x="2371387" y="1091095"/>
                  <a:pt x="2371005" y="1093158"/>
                  <a:pt x="2371005" y="1095338"/>
                </a:cubicBezTo>
                <a:cubicBezTo>
                  <a:pt x="2371005" y="1098519"/>
                  <a:pt x="2371740" y="1101258"/>
                  <a:pt x="2373215" y="1103555"/>
                </a:cubicBezTo>
                <a:cubicBezTo>
                  <a:pt x="2374686" y="1105854"/>
                  <a:pt x="2376644" y="1107886"/>
                  <a:pt x="2379089" y="1109653"/>
                </a:cubicBezTo>
                <a:cubicBezTo>
                  <a:pt x="2381534" y="1111421"/>
                  <a:pt x="2384317" y="1113040"/>
                  <a:pt x="2387440" y="1114514"/>
                </a:cubicBezTo>
                <a:cubicBezTo>
                  <a:pt x="2390562" y="1115986"/>
                  <a:pt x="2393743" y="1117473"/>
                  <a:pt x="2396984" y="1118976"/>
                </a:cubicBezTo>
                <a:cubicBezTo>
                  <a:pt x="2400225" y="1120478"/>
                  <a:pt x="2403405" y="1122128"/>
                  <a:pt x="2406528" y="1123924"/>
                </a:cubicBezTo>
                <a:cubicBezTo>
                  <a:pt x="2409649" y="1125721"/>
                  <a:pt x="2412433" y="1127842"/>
                  <a:pt x="2414878" y="1130286"/>
                </a:cubicBezTo>
                <a:cubicBezTo>
                  <a:pt x="2417323" y="1132731"/>
                  <a:pt x="2419298" y="1135618"/>
                  <a:pt x="2420801" y="1138947"/>
                </a:cubicBezTo>
                <a:cubicBezTo>
                  <a:pt x="2422302" y="1142274"/>
                  <a:pt x="2423054" y="1146206"/>
                  <a:pt x="2423054" y="1150743"/>
                </a:cubicBezTo>
                <a:cubicBezTo>
                  <a:pt x="2423054" y="1156104"/>
                  <a:pt x="2422067" y="1160876"/>
                  <a:pt x="2420092" y="1165058"/>
                </a:cubicBezTo>
                <a:cubicBezTo>
                  <a:pt x="2418119" y="1169241"/>
                  <a:pt x="2415379" y="1172790"/>
                  <a:pt x="2411873" y="1175706"/>
                </a:cubicBezTo>
                <a:cubicBezTo>
                  <a:pt x="2408368" y="1178622"/>
                  <a:pt x="2404245" y="1180817"/>
                  <a:pt x="2399502" y="1182290"/>
                </a:cubicBezTo>
                <a:cubicBezTo>
                  <a:pt x="2394760" y="1183763"/>
                  <a:pt x="2389649" y="1184499"/>
                  <a:pt x="2384170" y="1184499"/>
                </a:cubicBezTo>
                <a:cubicBezTo>
                  <a:pt x="2380341" y="1184499"/>
                  <a:pt x="2376791" y="1184176"/>
                  <a:pt x="2373523" y="1183527"/>
                </a:cubicBezTo>
                <a:cubicBezTo>
                  <a:pt x="2370254" y="1182879"/>
                  <a:pt x="2367338" y="1182083"/>
                  <a:pt x="2364775" y="1181141"/>
                </a:cubicBezTo>
                <a:cubicBezTo>
                  <a:pt x="2362215" y="1180199"/>
                  <a:pt x="2360063" y="1179226"/>
                  <a:pt x="2358326" y="1178224"/>
                </a:cubicBezTo>
                <a:cubicBezTo>
                  <a:pt x="2356591" y="1177223"/>
                  <a:pt x="2355380" y="1176369"/>
                  <a:pt x="2354704" y="1175663"/>
                </a:cubicBezTo>
                <a:cubicBezTo>
                  <a:pt x="2354025" y="1174955"/>
                  <a:pt x="2353525" y="1174056"/>
                  <a:pt x="2353201" y="1172967"/>
                </a:cubicBezTo>
                <a:cubicBezTo>
                  <a:pt x="2352877" y="1171878"/>
                  <a:pt x="2352714" y="1170419"/>
                  <a:pt x="2352714" y="1168592"/>
                </a:cubicBezTo>
                <a:cubicBezTo>
                  <a:pt x="2352714" y="1167298"/>
                  <a:pt x="2352775" y="1166221"/>
                  <a:pt x="2352893" y="1165369"/>
                </a:cubicBezTo>
                <a:cubicBezTo>
                  <a:pt x="2353010" y="1164514"/>
                  <a:pt x="2353188" y="1163821"/>
                  <a:pt x="2353423" y="1163290"/>
                </a:cubicBezTo>
                <a:cubicBezTo>
                  <a:pt x="2353657" y="1162760"/>
                  <a:pt x="2353953" y="1162393"/>
                  <a:pt x="2354305" y="1162187"/>
                </a:cubicBezTo>
                <a:cubicBezTo>
                  <a:pt x="2354661" y="1161980"/>
                  <a:pt x="2355072" y="1161878"/>
                  <a:pt x="2355543" y="1161878"/>
                </a:cubicBezTo>
                <a:cubicBezTo>
                  <a:pt x="2356366" y="1161878"/>
                  <a:pt x="2357533" y="1162378"/>
                  <a:pt x="2359033" y="1163379"/>
                </a:cubicBezTo>
                <a:cubicBezTo>
                  <a:pt x="2360535" y="1164381"/>
                  <a:pt x="2362463" y="1165471"/>
                  <a:pt x="2364819" y="1166649"/>
                </a:cubicBezTo>
                <a:cubicBezTo>
                  <a:pt x="2367177" y="1167827"/>
                  <a:pt x="2370016" y="1168932"/>
                  <a:pt x="2373345" y="1169963"/>
                </a:cubicBezTo>
                <a:cubicBezTo>
                  <a:pt x="2376674" y="1170993"/>
                  <a:pt x="2380518" y="1171508"/>
                  <a:pt x="2384877" y="1171508"/>
                </a:cubicBezTo>
                <a:cubicBezTo>
                  <a:pt x="2388177" y="1171508"/>
                  <a:pt x="2391196" y="1171066"/>
                  <a:pt x="2393935" y="1170183"/>
                </a:cubicBezTo>
                <a:cubicBezTo>
                  <a:pt x="2396675" y="1169300"/>
                  <a:pt x="2399031" y="1168048"/>
                  <a:pt x="2401004" y="1166428"/>
                </a:cubicBezTo>
                <a:cubicBezTo>
                  <a:pt x="2402979" y="1164809"/>
                  <a:pt x="2404495" y="1162819"/>
                  <a:pt x="2405556" y="1160464"/>
                </a:cubicBezTo>
                <a:cubicBezTo>
                  <a:pt x="2406616" y="1158108"/>
                  <a:pt x="2407146" y="1155426"/>
                  <a:pt x="2407146" y="1152422"/>
                </a:cubicBezTo>
                <a:cubicBezTo>
                  <a:pt x="2407146" y="1149182"/>
                  <a:pt x="2406410" y="1146413"/>
                  <a:pt x="2404937" y="1144115"/>
                </a:cubicBezTo>
                <a:cubicBezTo>
                  <a:pt x="2403464" y="1141818"/>
                  <a:pt x="2401519" y="1139801"/>
                  <a:pt x="2399104" y="1138063"/>
                </a:cubicBezTo>
                <a:cubicBezTo>
                  <a:pt x="2396690" y="1136325"/>
                  <a:pt x="2393935" y="1134734"/>
                  <a:pt x="2390843" y="1133292"/>
                </a:cubicBezTo>
                <a:cubicBezTo>
                  <a:pt x="2387749" y="1131848"/>
                  <a:pt x="2384582" y="1130375"/>
                  <a:pt x="2381343" y="1128872"/>
                </a:cubicBezTo>
                <a:cubicBezTo>
                  <a:pt x="2378103" y="1127371"/>
                  <a:pt x="2374949" y="1125705"/>
                  <a:pt x="2371888" y="1123879"/>
                </a:cubicBezTo>
                <a:cubicBezTo>
                  <a:pt x="2368823" y="1122054"/>
                  <a:pt x="2366086" y="1119903"/>
                  <a:pt x="2363670" y="1117429"/>
                </a:cubicBezTo>
                <a:cubicBezTo>
                  <a:pt x="2361256" y="1114955"/>
                  <a:pt x="2359298" y="1112055"/>
                  <a:pt x="2357795" y="1108726"/>
                </a:cubicBezTo>
                <a:cubicBezTo>
                  <a:pt x="2356293" y="1105397"/>
                  <a:pt x="2355543" y="1101405"/>
                  <a:pt x="2355543" y="1096752"/>
                </a:cubicBezTo>
                <a:cubicBezTo>
                  <a:pt x="2355543" y="1091979"/>
                  <a:pt x="2356410" y="1087723"/>
                  <a:pt x="2358150" y="1083982"/>
                </a:cubicBezTo>
                <a:cubicBezTo>
                  <a:pt x="2359887" y="1080242"/>
                  <a:pt x="2362302" y="1077104"/>
                  <a:pt x="2365393" y="1074571"/>
                </a:cubicBezTo>
                <a:cubicBezTo>
                  <a:pt x="2368486" y="1072038"/>
                  <a:pt x="2372167" y="1070109"/>
                  <a:pt x="2376438" y="1068783"/>
                </a:cubicBezTo>
                <a:cubicBezTo>
                  <a:pt x="2380709" y="1067458"/>
                  <a:pt x="2385320" y="1066795"/>
                  <a:pt x="2390267" y="1066795"/>
                </a:cubicBezTo>
                <a:close/>
                <a:moveTo>
                  <a:pt x="1923551" y="1066795"/>
                </a:moveTo>
                <a:cubicBezTo>
                  <a:pt x="1926085" y="1066795"/>
                  <a:pt x="1928632" y="1067016"/>
                  <a:pt x="1931195" y="1067458"/>
                </a:cubicBezTo>
                <a:cubicBezTo>
                  <a:pt x="1933758" y="1067900"/>
                  <a:pt x="1936173" y="1068488"/>
                  <a:pt x="1938441" y="1069226"/>
                </a:cubicBezTo>
                <a:cubicBezTo>
                  <a:pt x="1940708" y="1069962"/>
                  <a:pt x="1942726" y="1070786"/>
                  <a:pt x="1944494" y="1071700"/>
                </a:cubicBezTo>
                <a:cubicBezTo>
                  <a:pt x="1946261" y="1072613"/>
                  <a:pt x="1947425" y="1073349"/>
                  <a:pt x="1947984" y="1073908"/>
                </a:cubicBezTo>
                <a:cubicBezTo>
                  <a:pt x="1948544" y="1074468"/>
                  <a:pt x="1948913" y="1074910"/>
                  <a:pt x="1949089" y="1075234"/>
                </a:cubicBezTo>
                <a:cubicBezTo>
                  <a:pt x="1949266" y="1075558"/>
                  <a:pt x="1949413" y="1075970"/>
                  <a:pt x="1949530" y="1076471"/>
                </a:cubicBezTo>
                <a:cubicBezTo>
                  <a:pt x="1949649" y="1076972"/>
                  <a:pt x="1949736" y="1077576"/>
                  <a:pt x="1949796" y="1078282"/>
                </a:cubicBezTo>
                <a:cubicBezTo>
                  <a:pt x="1949854" y="1078990"/>
                  <a:pt x="1949884" y="1079902"/>
                  <a:pt x="1949884" y="1081022"/>
                </a:cubicBezTo>
                <a:cubicBezTo>
                  <a:pt x="1949884" y="1082083"/>
                  <a:pt x="1949840" y="1083025"/>
                  <a:pt x="1949752" y="1083850"/>
                </a:cubicBezTo>
                <a:cubicBezTo>
                  <a:pt x="1949663" y="1084674"/>
                  <a:pt x="1949530" y="1085367"/>
                  <a:pt x="1949354" y="1085927"/>
                </a:cubicBezTo>
                <a:cubicBezTo>
                  <a:pt x="1949177" y="1086486"/>
                  <a:pt x="1948927" y="1086898"/>
                  <a:pt x="1948602" y="1087164"/>
                </a:cubicBezTo>
                <a:cubicBezTo>
                  <a:pt x="1948278" y="1087429"/>
                  <a:pt x="1947910" y="1087562"/>
                  <a:pt x="1947499" y="1087562"/>
                </a:cubicBezTo>
                <a:cubicBezTo>
                  <a:pt x="1946850" y="1087562"/>
                  <a:pt x="1945834" y="1087148"/>
                  <a:pt x="1944450" y="1086324"/>
                </a:cubicBezTo>
                <a:cubicBezTo>
                  <a:pt x="1943065" y="1085500"/>
                  <a:pt x="1941372" y="1084571"/>
                  <a:pt x="1939369" y="1083541"/>
                </a:cubicBezTo>
                <a:cubicBezTo>
                  <a:pt x="1937366" y="1082510"/>
                  <a:pt x="1934995" y="1081567"/>
                  <a:pt x="1932256" y="1080713"/>
                </a:cubicBezTo>
                <a:cubicBezTo>
                  <a:pt x="1929516" y="1079859"/>
                  <a:pt x="1926438" y="1079432"/>
                  <a:pt x="1923021" y="1079432"/>
                </a:cubicBezTo>
                <a:cubicBezTo>
                  <a:pt x="1919839" y="1079432"/>
                  <a:pt x="1917071" y="1079859"/>
                  <a:pt x="1914715" y="1080713"/>
                </a:cubicBezTo>
                <a:cubicBezTo>
                  <a:pt x="1912358" y="1081567"/>
                  <a:pt x="1910414" y="1082701"/>
                  <a:pt x="1908882" y="1084115"/>
                </a:cubicBezTo>
                <a:cubicBezTo>
                  <a:pt x="1907351" y="1085529"/>
                  <a:pt x="1906202" y="1087207"/>
                  <a:pt x="1905436" y="1089152"/>
                </a:cubicBezTo>
                <a:cubicBezTo>
                  <a:pt x="1904670" y="1091095"/>
                  <a:pt x="1904287" y="1093158"/>
                  <a:pt x="1904287" y="1095338"/>
                </a:cubicBezTo>
                <a:cubicBezTo>
                  <a:pt x="1904287" y="1098519"/>
                  <a:pt x="1905024" y="1101258"/>
                  <a:pt x="1906496" y="1103555"/>
                </a:cubicBezTo>
                <a:cubicBezTo>
                  <a:pt x="1907969" y="1105854"/>
                  <a:pt x="1909928" y="1107886"/>
                  <a:pt x="1912373" y="1109653"/>
                </a:cubicBezTo>
                <a:cubicBezTo>
                  <a:pt x="1914818" y="1111421"/>
                  <a:pt x="1917601" y="1113040"/>
                  <a:pt x="1920724" y="1114514"/>
                </a:cubicBezTo>
                <a:cubicBezTo>
                  <a:pt x="1923846" y="1115986"/>
                  <a:pt x="1927026" y="1117473"/>
                  <a:pt x="1930267" y="1118976"/>
                </a:cubicBezTo>
                <a:cubicBezTo>
                  <a:pt x="1933507" y="1120478"/>
                  <a:pt x="1936688" y="1122128"/>
                  <a:pt x="1939810" y="1123924"/>
                </a:cubicBezTo>
                <a:cubicBezTo>
                  <a:pt x="1942932" y="1125721"/>
                  <a:pt x="1945716" y="1127842"/>
                  <a:pt x="1948161" y="1130286"/>
                </a:cubicBezTo>
                <a:cubicBezTo>
                  <a:pt x="1950606" y="1132731"/>
                  <a:pt x="1952580" y="1135618"/>
                  <a:pt x="1954081" y="1138947"/>
                </a:cubicBezTo>
                <a:cubicBezTo>
                  <a:pt x="1955583" y="1142274"/>
                  <a:pt x="1956334" y="1146206"/>
                  <a:pt x="1956334" y="1150743"/>
                </a:cubicBezTo>
                <a:cubicBezTo>
                  <a:pt x="1956334" y="1156104"/>
                  <a:pt x="1955348" y="1160876"/>
                  <a:pt x="1953375" y="1165058"/>
                </a:cubicBezTo>
                <a:cubicBezTo>
                  <a:pt x="1951401" y="1169241"/>
                  <a:pt x="1948662" y="1172790"/>
                  <a:pt x="1945156" y="1175706"/>
                </a:cubicBezTo>
                <a:cubicBezTo>
                  <a:pt x="1941651" y="1178622"/>
                  <a:pt x="1937528" y="1180817"/>
                  <a:pt x="1932785" y="1182290"/>
                </a:cubicBezTo>
                <a:cubicBezTo>
                  <a:pt x="1928043" y="1183763"/>
                  <a:pt x="1922932" y="1184499"/>
                  <a:pt x="1917454" y="1184499"/>
                </a:cubicBezTo>
                <a:cubicBezTo>
                  <a:pt x="1913625" y="1184499"/>
                  <a:pt x="1910075" y="1184176"/>
                  <a:pt x="1906806" y="1183527"/>
                </a:cubicBezTo>
                <a:cubicBezTo>
                  <a:pt x="1903536" y="1182879"/>
                  <a:pt x="1900620" y="1182083"/>
                  <a:pt x="1898058" y="1181141"/>
                </a:cubicBezTo>
                <a:cubicBezTo>
                  <a:pt x="1895495" y="1180199"/>
                  <a:pt x="1893345" y="1179226"/>
                  <a:pt x="1891608" y="1178224"/>
                </a:cubicBezTo>
                <a:cubicBezTo>
                  <a:pt x="1889869" y="1177223"/>
                  <a:pt x="1888662" y="1176369"/>
                  <a:pt x="1887984" y="1175663"/>
                </a:cubicBezTo>
                <a:cubicBezTo>
                  <a:pt x="1887306" y="1174955"/>
                  <a:pt x="1886805" y="1174056"/>
                  <a:pt x="1886481" y="1172967"/>
                </a:cubicBezTo>
                <a:cubicBezTo>
                  <a:pt x="1886158" y="1171878"/>
                  <a:pt x="1885996" y="1170419"/>
                  <a:pt x="1885996" y="1168592"/>
                </a:cubicBezTo>
                <a:cubicBezTo>
                  <a:pt x="1885996" y="1167298"/>
                  <a:pt x="1886054" y="1166221"/>
                  <a:pt x="1886173" y="1165369"/>
                </a:cubicBezTo>
                <a:cubicBezTo>
                  <a:pt x="1886290" y="1164514"/>
                  <a:pt x="1886467" y="1163821"/>
                  <a:pt x="1886703" y="1163290"/>
                </a:cubicBezTo>
                <a:cubicBezTo>
                  <a:pt x="1886938" y="1162760"/>
                  <a:pt x="1887234" y="1162393"/>
                  <a:pt x="1887586" y="1162187"/>
                </a:cubicBezTo>
                <a:cubicBezTo>
                  <a:pt x="1887940" y="1161980"/>
                  <a:pt x="1888352" y="1161878"/>
                  <a:pt x="1888823" y="1161878"/>
                </a:cubicBezTo>
                <a:cubicBezTo>
                  <a:pt x="1889648" y="1161878"/>
                  <a:pt x="1890812" y="1162378"/>
                  <a:pt x="1892313" y="1163379"/>
                </a:cubicBezTo>
                <a:cubicBezTo>
                  <a:pt x="1893816" y="1164381"/>
                  <a:pt x="1895745" y="1165471"/>
                  <a:pt x="1898102" y="1166649"/>
                </a:cubicBezTo>
                <a:cubicBezTo>
                  <a:pt x="1900458" y="1167827"/>
                  <a:pt x="1903301" y="1168932"/>
                  <a:pt x="1906629" y="1169963"/>
                </a:cubicBezTo>
                <a:cubicBezTo>
                  <a:pt x="1909957" y="1170993"/>
                  <a:pt x="1913801" y="1171508"/>
                  <a:pt x="1918161" y="1171508"/>
                </a:cubicBezTo>
                <a:cubicBezTo>
                  <a:pt x="1921460" y="1171508"/>
                  <a:pt x="1924479" y="1171066"/>
                  <a:pt x="1927219" y="1170183"/>
                </a:cubicBezTo>
                <a:cubicBezTo>
                  <a:pt x="1929958" y="1169300"/>
                  <a:pt x="1932314" y="1168048"/>
                  <a:pt x="1934288" y="1166428"/>
                </a:cubicBezTo>
                <a:cubicBezTo>
                  <a:pt x="1936261" y="1164809"/>
                  <a:pt x="1937778" y="1162819"/>
                  <a:pt x="1938838" y="1160464"/>
                </a:cubicBezTo>
                <a:cubicBezTo>
                  <a:pt x="1939899" y="1158108"/>
                  <a:pt x="1940429" y="1155426"/>
                  <a:pt x="1940429" y="1152422"/>
                </a:cubicBezTo>
                <a:cubicBezTo>
                  <a:pt x="1940429" y="1149182"/>
                  <a:pt x="1939693" y="1146413"/>
                  <a:pt x="1938220" y="1144115"/>
                </a:cubicBezTo>
                <a:cubicBezTo>
                  <a:pt x="1936747" y="1141818"/>
                  <a:pt x="1934802" y="1139801"/>
                  <a:pt x="1932387" y="1138063"/>
                </a:cubicBezTo>
                <a:cubicBezTo>
                  <a:pt x="1929972" y="1136325"/>
                  <a:pt x="1927219" y="1134734"/>
                  <a:pt x="1924126" y="1133292"/>
                </a:cubicBezTo>
                <a:cubicBezTo>
                  <a:pt x="1921033" y="1131848"/>
                  <a:pt x="1917866" y="1130375"/>
                  <a:pt x="1914626" y="1128872"/>
                </a:cubicBezTo>
                <a:cubicBezTo>
                  <a:pt x="1911386" y="1127371"/>
                  <a:pt x="1908235" y="1125705"/>
                  <a:pt x="1905171" y="1123879"/>
                </a:cubicBezTo>
                <a:cubicBezTo>
                  <a:pt x="1902108" y="1122054"/>
                  <a:pt x="1899369" y="1119903"/>
                  <a:pt x="1896953" y="1117429"/>
                </a:cubicBezTo>
                <a:cubicBezTo>
                  <a:pt x="1894537" y="1114955"/>
                  <a:pt x="1892579" y="1112055"/>
                  <a:pt x="1891077" y="1108726"/>
                </a:cubicBezTo>
                <a:cubicBezTo>
                  <a:pt x="1889574" y="1105397"/>
                  <a:pt x="1888823" y="1101405"/>
                  <a:pt x="1888823" y="1096752"/>
                </a:cubicBezTo>
                <a:cubicBezTo>
                  <a:pt x="1888823" y="1091979"/>
                  <a:pt x="1889693" y="1087723"/>
                  <a:pt x="1891430" y="1083982"/>
                </a:cubicBezTo>
                <a:cubicBezTo>
                  <a:pt x="1893168" y="1080242"/>
                  <a:pt x="1895583" y="1077104"/>
                  <a:pt x="1898677" y="1074571"/>
                </a:cubicBezTo>
                <a:cubicBezTo>
                  <a:pt x="1901769" y="1072038"/>
                  <a:pt x="1905451" y="1070109"/>
                  <a:pt x="1909722" y="1068783"/>
                </a:cubicBezTo>
                <a:cubicBezTo>
                  <a:pt x="1913993" y="1067458"/>
                  <a:pt x="1918603" y="1066795"/>
                  <a:pt x="1923551" y="1066795"/>
                </a:cubicBezTo>
                <a:close/>
                <a:moveTo>
                  <a:pt x="1447294" y="1066795"/>
                </a:moveTo>
                <a:cubicBezTo>
                  <a:pt x="1449828" y="1066795"/>
                  <a:pt x="1452376" y="1067016"/>
                  <a:pt x="1454939" y="1067458"/>
                </a:cubicBezTo>
                <a:cubicBezTo>
                  <a:pt x="1457502" y="1067900"/>
                  <a:pt x="1459918" y="1068488"/>
                  <a:pt x="1462183" y="1069226"/>
                </a:cubicBezTo>
                <a:cubicBezTo>
                  <a:pt x="1464451" y="1069962"/>
                  <a:pt x="1466469" y="1070786"/>
                  <a:pt x="1468238" y="1071700"/>
                </a:cubicBezTo>
                <a:cubicBezTo>
                  <a:pt x="1470005" y="1072613"/>
                  <a:pt x="1471169" y="1073349"/>
                  <a:pt x="1471729" y="1073908"/>
                </a:cubicBezTo>
                <a:cubicBezTo>
                  <a:pt x="1472288" y="1074468"/>
                  <a:pt x="1472656" y="1074910"/>
                  <a:pt x="1472833" y="1075234"/>
                </a:cubicBezTo>
                <a:cubicBezTo>
                  <a:pt x="1473009" y="1075558"/>
                  <a:pt x="1473156" y="1075970"/>
                  <a:pt x="1473274" y="1076471"/>
                </a:cubicBezTo>
                <a:cubicBezTo>
                  <a:pt x="1473392" y="1076972"/>
                  <a:pt x="1473481" y="1077576"/>
                  <a:pt x="1473540" y="1078282"/>
                </a:cubicBezTo>
                <a:cubicBezTo>
                  <a:pt x="1473599" y="1078990"/>
                  <a:pt x="1473629" y="1079902"/>
                  <a:pt x="1473629" y="1081022"/>
                </a:cubicBezTo>
                <a:cubicBezTo>
                  <a:pt x="1473629" y="1082083"/>
                  <a:pt x="1473585" y="1083025"/>
                  <a:pt x="1473496" y="1083850"/>
                </a:cubicBezTo>
                <a:cubicBezTo>
                  <a:pt x="1473407" y="1084674"/>
                  <a:pt x="1473274" y="1085367"/>
                  <a:pt x="1473098" y="1085927"/>
                </a:cubicBezTo>
                <a:cubicBezTo>
                  <a:pt x="1472922" y="1086486"/>
                  <a:pt x="1472671" y="1086898"/>
                  <a:pt x="1472347" y="1087164"/>
                </a:cubicBezTo>
                <a:cubicBezTo>
                  <a:pt x="1472022" y="1087429"/>
                  <a:pt x="1471655" y="1087562"/>
                  <a:pt x="1471242" y="1087562"/>
                </a:cubicBezTo>
                <a:cubicBezTo>
                  <a:pt x="1470595" y="1087562"/>
                  <a:pt x="1469579" y="1087148"/>
                  <a:pt x="1468193" y="1086324"/>
                </a:cubicBezTo>
                <a:cubicBezTo>
                  <a:pt x="1466808" y="1085500"/>
                  <a:pt x="1465115" y="1084571"/>
                  <a:pt x="1463113" y="1083541"/>
                </a:cubicBezTo>
                <a:cubicBezTo>
                  <a:pt x="1461108" y="1082510"/>
                  <a:pt x="1458738" y="1081567"/>
                  <a:pt x="1456000" y="1080713"/>
                </a:cubicBezTo>
                <a:cubicBezTo>
                  <a:pt x="1453260" y="1079859"/>
                  <a:pt x="1450182" y="1079432"/>
                  <a:pt x="1446765" y="1079432"/>
                </a:cubicBezTo>
                <a:cubicBezTo>
                  <a:pt x="1443583" y="1079432"/>
                  <a:pt x="1440816" y="1079859"/>
                  <a:pt x="1438458" y="1080713"/>
                </a:cubicBezTo>
                <a:cubicBezTo>
                  <a:pt x="1436102" y="1081567"/>
                  <a:pt x="1434157" y="1082701"/>
                  <a:pt x="1432625" y="1084115"/>
                </a:cubicBezTo>
                <a:cubicBezTo>
                  <a:pt x="1431094" y="1085529"/>
                  <a:pt x="1429944" y="1087207"/>
                  <a:pt x="1429178" y="1089152"/>
                </a:cubicBezTo>
                <a:cubicBezTo>
                  <a:pt x="1428412" y="1091095"/>
                  <a:pt x="1428030" y="1093158"/>
                  <a:pt x="1428030" y="1095338"/>
                </a:cubicBezTo>
                <a:cubicBezTo>
                  <a:pt x="1428030" y="1098519"/>
                  <a:pt x="1428766" y="1101258"/>
                  <a:pt x="1430239" y="1103555"/>
                </a:cubicBezTo>
                <a:cubicBezTo>
                  <a:pt x="1431712" y="1105854"/>
                  <a:pt x="1433671" y="1107886"/>
                  <a:pt x="1436116" y="1109653"/>
                </a:cubicBezTo>
                <a:cubicBezTo>
                  <a:pt x="1438562" y="1111421"/>
                  <a:pt x="1441345" y="1113040"/>
                  <a:pt x="1444467" y="1114514"/>
                </a:cubicBezTo>
                <a:cubicBezTo>
                  <a:pt x="1447589" y="1115986"/>
                  <a:pt x="1450771" y="1117473"/>
                  <a:pt x="1454011" y="1118976"/>
                </a:cubicBezTo>
                <a:cubicBezTo>
                  <a:pt x="1457251" y="1120478"/>
                  <a:pt x="1460431" y="1122128"/>
                  <a:pt x="1463553" y="1123924"/>
                </a:cubicBezTo>
                <a:cubicBezTo>
                  <a:pt x="1466676" y="1125721"/>
                  <a:pt x="1469460" y="1127842"/>
                  <a:pt x="1471905" y="1130286"/>
                </a:cubicBezTo>
                <a:cubicBezTo>
                  <a:pt x="1474349" y="1132731"/>
                  <a:pt x="1476323" y="1135618"/>
                  <a:pt x="1477825" y="1138947"/>
                </a:cubicBezTo>
                <a:cubicBezTo>
                  <a:pt x="1479327" y="1142274"/>
                  <a:pt x="1480078" y="1146206"/>
                  <a:pt x="1480078" y="1150743"/>
                </a:cubicBezTo>
                <a:cubicBezTo>
                  <a:pt x="1480078" y="1156104"/>
                  <a:pt x="1479092" y="1160876"/>
                  <a:pt x="1477118" y="1165058"/>
                </a:cubicBezTo>
                <a:cubicBezTo>
                  <a:pt x="1475144" y="1169241"/>
                  <a:pt x="1472406" y="1172790"/>
                  <a:pt x="1468901" y="1175706"/>
                </a:cubicBezTo>
                <a:cubicBezTo>
                  <a:pt x="1465394" y="1178622"/>
                  <a:pt x="1461272" y="1180817"/>
                  <a:pt x="1456529" y="1182290"/>
                </a:cubicBezTo>
                <a:cubicBezTo>
                  <a:pt x="1451787" y="1183763"/>
                  <a:pt x="1446676" y="1184499"/>
                  <a:pt x="1441198" y="1184499"/>
                </a:cubicBezTo>
                <a:cubicBezTo>
                  <a:pt x="1437369" y="1184499"/>
                  <a:pt x="1433819" y="1184176"/>
                  <a:pt x="1430548" y="1183527"/>
                </a:cubicBezTo>
                <a:cubicBezTo>
                  <a:pt x="1427279" y="1182879"/>
                  <a:pt x="1424362" y="1182083"/>
                  <a:pt x="1421799" y="1181141"/>
                </a:cubicBezTo>
                <a:cubicBezTo>
                  <a:pt x="1419236" y="1180199"/>
                  <a:pt x="1417087" y="1179226"/>
                  <a:pt x="1415349" y="1178224"/>
                </a:cubicBezTo>
                <a:cubicBezTo>
                  <a:pt x="1413611" y="1177223"/>
                  <a:pt x="1412403" y="1176369"/>
                  <a:pt x="1411725" y="1175663"/>
                </a:cubicBezTo>
                <a:cubicBezTo>
                  <a:pt x="1411048" y="1174955"/>
                  <a:pt x="1410547" y="1174056"/>
                  <a:pt x="1410223" y="1172967"/>
                </a:cubicBezTo>
                <a:cubicBezTo>
                  <a:pt x="1409899" y="1171878"/>
                  <a:pt x="1409737" y="1170419"/>
                  <a:pt x="1409737" y="1168592"/>
                </a:cubicBezTo>
                <a:cubicBezTo>
                  <a:pt x="1409737" y="1167298"/>
                  <a:pt x="1409796" y="1166221"/>
                  <a:pt x="1409914" y="1165369"/>
                </a:cubicBezTo>
                <a:cubicBezTo>
                  <a:pt x="1410031" y="1164514"/>
                  <a:pt x="1410209" y="1163821"/>
                  <a:pt x="1410444" y="1163290"/>
                </a:cubicBezTo>
                <a:cubicBezTo>
                  <a:pt x="1410680" y="1162760"/>
                  <a:pt x="1410974" y="1162393"/>
                  <a:pt x="1411328" y="1162187"/>
                </a:cubicBezTo>
                <a:cubicBezTo>
                  <a:pt x="1411681" y="1161980"/>
                  <a:pt x="1412093" y="1161878"/>
                  <a:pt x="1412565" y="1161878"/>
                </a:cubicBezTo>
                <a:cubicBezTo>
                  <a:pt x="1413390" y="1161878"/>
                  <a:pt x="1414553" y="1162378"/>
                  <a:pt x="1416056" y="1163379"/>
                </a:cubicBezTo>
                <a:cubicBezTo>
                  <a:pt x="1417557" y="1164381"/>
                  <a:pt x="1419487" y="1165471"/>
                  <a:pt x="1421843" y="1166649"/>
                </a:cubicBezTo>
                <a:cubicBezTo>
                  <a:pt x="1424200" y="1167827"/>
                  <a:pt x="1427044" y="1168932"/>
                  <a:pt x="1430373" y="1169963"/>
                </a:cubicBezTo>
                <a:cubicBezTo>
                  <a:pt x="1433700" y="1170993"/>
                  <a:pt x="1437546" y="1171508"/>
                  <a:pt x="1441905" y="1171508"/>
                </a:cubicBezTo>
                <a:cubicBezTo>
                  <a:pt x="1445203" y="1171508"/>
                  <a:pt x="1448223" y="1171066"/>
                  <a:pt x="1450962" y="1170183"/>
                </a:cubicBezTo>
                <a:cubicBezTo>
                  <a:pt x="1453703" y="1169300"/>
                  <a:pt x="1456058" y="1168048"/>
                  <a:pt x="1458031" y="1166428"/>
                </a:cubicBezTo>
                <a:cubicBezTo>
                  <a:pt x="1460004" y="1164809"/>
                  <a:pt x="1461522" y="1162819"/>
                  <a:pt x="1462581" y="1160464"/>
                </a:cubicBezTo>
                <a:cubicBezTo>
                  <a:pt x="1463642" y="1158108"/>
                  <a:pt x="1464172" y="1155426"/>
                  <a:pt x="1464172" y="1152422"/>
                </a:cubicBezTo>
                <a:cubicBezTo>
                  <a:pt x="1464172" y="1149182"/>
                  <a:pt x="1463435" y="1146413"/>
                  <a:pt x="1461963" y="1144115"/>
                </a:cubicBezTo>
                <a:cubicBezTo>
                  <a:pt x="1460490" y="1141818"/>
                  <a:pt x="1458547" y="1139801"/>
                  <a:pt x="1456132" y="1138063"/>
                </a:cubicBezTo>
                <a:cubicBezTo>
                  <a:pt x="1453716" y="1136325"/>
                  <a:pt x="1450962" y="1134734"/>
                  <a:pt x="1447869" y="1133292"/>
                </a:cubicBezTo>
                <a:cubicBezTo>
                  <a:pt x="1444776" y="1131848"/>
                  <a:pt x="1441611" y="1130375"/>
                  <a:pt x="1438370" y="1128872"/>
                </a:cubicBezTo>
                <a:cubicBezTo>
                  <a:pt x="1435130" y="1127371"/>
                  <a:pt x="1431978" y="1125705"/>
                  <a:pt x="1428915" y="1123879"/>
                </a:cubicBezTo>
                <a:cubicBezTo>
                  <a:pt x="1425850" y="1122054"/>
                  <a:pt x="1423110" y="1119903"/>
                  <a:pt x="1420694" y="1117429"/>
                </a:cubicBezTo>
                <a:cubicBezTo>
                  <a:pt x="1418279" y="1114955"/>
                  <a:pt x="1416321" y="1112055"/>
                  <a:pt x="1414818" y="1108726"/>
                </a:cubicBezTo>
                <a:cubicBezTo>
                  <a:pt x="1413316" y="1105397"/>
                  <a:pt x="1412565" y="1101405"/>
                  <a:pt x="1412565" y="1096752"/>
                </a:cubicBezTo>
                <a:cubicBezTo>
                  <a:pt x="1412565" y="1091979"/>
                  <a:pt x="1413434" y="1087723"/>
                  <a:pt x="1415172" y="1083982"/>
                </a:cubicBezTo>
                <a:cubicBezTo>
                  <a:pt x="1416909" y="1080242"/>
                  <a:pt x="1419325" y="1077104"/>
                  <a:pt x="1422418" y="1074571"/>
                </a:cubicBezTo>
                <a:cubicBezTo>
                  <a:pt x="1425512" y="1072038"/>
                  <a:pt x="1429193" y="1070109"/>
                  <a:pt x="1433465" y="1068783"/>
                </a:cubicBezTo>
                <a:cubicBezTo>
                  <a:pt x="1437737" y="1067458"/>
                  <a:pt x="1442347" y="1066795"/>
                  <a:pt x="1447294" y="1066795"/>
                </a:cubicBezTo>
                <a:close/>
                <a:moveTo>
                  <a:pt x="980570" y="1066795"/>
                </a:moveTo>
                <a:cubicBezTo>
                  <a:pt x="983103" y="1066795"/>
                  <a:pt x="985651" y="1067016"/>
                  <a:pt x="988214" y="1067458"/>
                </a:cubicBezTo>
                <a:cubicBezTo>
                  <a:pt x="990776" y="1067900"/>
                  <a:pt x="993192" y="1068488"/>
                  <a:pt x="995460" y="1069226"/>
                </a:cubicBezTo>
                <a:cubicBezTo>
                  <a:pt x="997728" y="1069962"/>
                  <a:pt x="999747" y="1070786"/>
                  <a:pt x="1001514" y="1071700"/>
                </a:cubicBezTo>
                <a:cubicBezTo>
                  <a:pt x="1003281" y="1072613"/>
                  <a:pt x="1004445" y="1073349"/>
                  <a:pt x="1005004" y="1073908"/>
                </a:cubicBezTo>
                <a:cubicBezTo>
                  <a:pt x="1005564" y="1074468"/>
                  <a:pt x="1005933" y="1074910"/>
                  <a:pt x="1006108" y="1075234"/>
                </a:cubicBezTo>
                <a:cubicBezTo>
                  <a:pt x="1006286" y="1075558"/>
                  <a:pt x="1006433" y="1075970"/>
                  <a:pt x="1006552" y="1076471"/>
                </a:cubicBezTo>
                <a:cubicBezTo>
                  <a:pt x="1006669" y="1076972"/>
                  <a:pt x="1006757" y="1077576"/>
                  <a:pt x="1006817" y="1078282"/>
                </a:cubicBezTo>
                <a:cubicBezTo>
                  <a:pt x="1006875" y="1078990"/>
                  <a:pt x="1006904" y="1079902"/>
                  <a:pt x="1006904" y="1081022"/>
                </a:cubicBezTo>
                <a:cubicBezTo>
                  <a:pt x="1006904" y="1082083"/>
                  <a:pt x="1006860" y="1083025"/>
                  <a:pt x="1006772" y="1083850"/>
                </a:cubicBezTo>
                <a:cubicBezTo>
                  <a:pt x="1006684" y="1084674"/>
                  <a:pt x="1006552" y="1085367"/>
                  <a:pt x="1006374" y="1085927"/>
                </a:cubicBezTo>
                <a:cubicBezTo>
                  <a:pt x="1006197" y="1086486"/>
                  <a:pt x="1005947" y="1086898"/>
                  <a:pt x="1005624" y="1087164"/>
                </a:cubicBezTo>
                <a:cubicBezTo>
                  <a:pt x="1005299" y="1087429"/>
                  <a:pt x="1004931" y="1087562"/>
                  <a:pt x="1004518" y="1087562"/>
                </a:cubicBezTo>
                <a:cubicBezTo>
                  <a:pt x="1003870" y="1087562"/>
                  <a:pt x="1002854" y="1087148"/>
                  <a:pt x="1001470" y="1086324"/>
                </a:cubicBezTo>
                <a:cubicBezTo>
                  <a:pt x="1000085" y="1085500"/>
                  <a:pt x="998391" y="1084571"/>
                  <a:pt x="996388" y="1083541"/>
                </a:cubicBezTo>
                <a:cubicBezTo>
                  <a:pt x="994385" y="1082510"/>
                  <a:pt x="992013" y="1081567"/>
                  <a:pt x="989274" y="1080713"/>
                </a:cubicBezTo>
                <a:cubicBezTo>
                  <a:pt x="986535" y="1079859"/>
                  <a:pt x="983456" y="1079432"/>
                  <a:pt x="980040" y="1079432"/>
                </a:cubicBezTo>
                <a:cubicBezTo>
                  <a:pt x="976859" y="1079432"/>
                  <a:pt x="974091" y="1079859"/>
                  <a:pt x="971734" y="1080713"/>
                </a:cubicBezTo>
                <a:cubicBezTo>
                  <a:pt x="969377" y="1081567"/>
                  <a:pt x="967433" y="1082701"/>
                  <a:pt x="965902" y="1084115"/>
                </a:cubicBezTo>
                <a:cubicBezTo>
                  <a:pt x="964370" y="1085529"/>
                  <a:pt x="963221" y="1087207"/>
                  <a:pt x="962455" y="1089152"/>
                </a:cubicBezTo>
                <a:cubicBezTo>
                  <a:pt x="961689" y="1091095"/>
                  <a:pt x="961307" y="1093158"/>
                  <a:pt x="961307" y="1095338"/>
                </a:cubicBezTo>
                <a:cubicBezTo>
                  <a:pt x="961307" y="1098519"/>
                  <a:pt x="962043" y="1101258"/>
                  <a:pt x="963516" y="1103555"/>
                </a:cubicBezTo>
                <a:cubicBezTo>
                  <a:pt x="964989" y="1105854"/>
                  <a:pt x="966947" y="1107886"/>
                  <a:pt x="969392" y="1109653"/>
                </a:cubicBezTo>
                <a:cubicBezTo>
                  <a:pt x="971837" y="1111421"/>
                  <a:pt x="974620" y="1113040"/>
                  <a:pt x="977743" y="1114514"/>
                </a:cubicBezTo>
                <a:cubicBezTo>
                  <a:pt x="980865" y="1115986"/>
                  <a:pt x="984046" y="1117473"/>
                  <a:pt x="987286" y="1118976"/>
                </a:cubicBezTo>
                <a:cubicBezTo>
                  <a:pt x="990526" y="1120478"/>
                  <a:pt x="993707" y="1122128"/>
                  <a:pt x="996830" y="1123924"/>
                </a:cubicBezTo>
                <a:cubicBezTo>
                  <a:pt x="999953" y="1125721"/>
                  <a:pt x="1002736" y="1127842"/>
                  <a:pt x="1005182" y="1130286"/>
                </a:cubicBezTo>
                <a:cubicBezTo>
                  <a:pt x="1007626" y="1132731"/>
                  <a:pt x="1009600" y="1135618"/>
                  <a:pt x="1011102" y="1138947"/>
                </a:cubicBezTo>
                <a:cubicBezTo>
                  <a:pt x="1012606" y="1142274"/>
                  <a:pt x="1013356" y="1146206"/>
                  <a:pt x="1013356" y="1150743"/>
                </a:cubicBezTo>
                <a:cubicBezTo>
                  <a:pt x="1013356" y="1156104"/>
                  <a:pt x="1012370" y="1160876"/>
                  <a:pt x="1010395" y="1165058"/>
                </a:cubicBezTo>
                <a:cubicBezTo>
                  <a:pt x="1008422" y="1169241"/>
                  <a:pt x="1005682" y="1172790"/>
                  <a:pt x="1002177" y="1175706"/>
                </a:cubicBezTo>
                <a:cubicBezTo>
                  <a:pt x="998671" y="1178622"/>
                  <a:pt x="994547" y="1180817"/>
                  <a:pt x="989804" y="1182290"/>
                </a:cubicBezTo>
                <a:cubicBezTo>
                  <a:pt x="985062" y="1183763"/>
                  <a:pt x="979952" y="1184499"/>
                  <a:pt x="974473" y="1184499"/>
                </a:cubicBezTo>
                <a:cubicBezTo>
                  <a:pt x="970644" y="1184499"/>
                  <a:pt x="967095" y="1184176"/>
                  <a:pt x="963825" y="1183527"/>
                </a:cubicBezTo>
                <a:cubicBezTo>
                  <a:pt x="960555" y="1182879"/>
                  <a:pt x="957639" y="1182083"/>
                  <a:pt x="955077" y="1181141"/>
                </a:cubicBezTo>
                <a:cubicBezTo>
                  <a:pt x="952515" y="1180199"/>
                  <a:pt x="950366" y="1179226"/>
                  <a:pt x="948627" y="1178224"/>
                </a:cubicBezTo>
                <a:cubicBezTo>
                  <a:pt x="946890" y="1177223"/>
                  <a:pt x="945682" y="1176369"/>
                  <a:pt x="945006" y="1175663"/>
                </a:cubicBezTo>
                <a:cubicBezTo>
                  <a:pt x="944327" y="1174955"/>
                  <a:pt x="943827" y="1174056"/>
                  <a:pt x="943502" y="1172967"/>
                </a:cubicBezTo>
                <a:cubicBezTo>
                  <a:pt x="943179" y="1171878"/>
                  <a:pt x="943017" y="1170419"/>
                  <a:pt x="943017" y="1168592"/>
                </a:cubicBezTo>
                <a:cubicBezTo>
                  <a:pt x="943017" y="1167298"/>
                  <a:pt x="943077" y="1166221"/>
                  <a:pt x="943194" y="1165369"/>
                </a:cubicBezTo>
                <a:cubicBezTo>
                  <a:pt x="943311" y="1164514"/>
                  <a:pt x="943488" y="1163821"/>
                  <a:pt x="943723" y="1163290"/>
                </a:cubicBezTo>
                <a:cubicBezTo>
                  <a:pt x="943959" y="1162760"/>
                  <a:pt x="944255" y="1162393"/>
                  <a:pt x="944608" y="1162187"/>
                </a:cubicBezTo>
                <a:cubicBezTo>
                  <a:pt x="944961" y="1161980"/>
                  <a:pt x="945374" y="1161878"/>
                  <a:pt x="945846" y="1161878"/>
                </a:cubicBezTo>
                <a:cubicBezTo>
                  <a:pt x="946669" y="1161878"/>
                  <a:pt x="947832" y="1162378"/>
                  <a:pt x="949335" y="1163379"/>
                </a:cubicBezTo>
                <a:cubicBezTo>
                  <a:pt x="950836" y="1164381"/>
                  <a:pt x="952765" y="1165471"/>
                  <a:pt x="955122" y="1166649"/>
                </a:cubicBezTo>
                <a:cubicBezTo>
                  <a:pt x="957478" y="1167827"/>
                  <a:pt x="960320" y="1168932"/>
                  <a:pt x="963648" y="1169963"/>
                </a:cubicBezTo>
                <a:cubicBezTo>
                  <a:pt x="966977" y="1170993"/>
                  <a:pt x="970821" y="1171508"/>
                  <a:pt x="975179" y="1171508"/>
                </a:cubicBezTo>
                <a:cubicBezTo>
                  <a:pt x="978479" y="1171508"/>
                  <a:pt x="981498" y="1171066"/>
                  <a:pt x="984238" y="1170183"/>
                </a:cubicBezTo>
                <a:cubicBezTo>
                  <a:pt x="986977" y="1169300"/>
                  <a:pt x="989333" y="1168048"/>
                  <a:pt x="991306" y="1166428"/>
                </a:cubicBezTo>
                <a:cubicBezTo>
                  <a:pt x="993280" y="1164809"/>
                  <a:pt x="994797" y="1162819"/>
                  <a:pt x="995858" y="1160464"/>
                </a:cubicBezTo>
                <a:cubicBezTo>
                  <a:pt x="996918" y="1158108"/>
                  <a:pt x="997448" y="1155426"/>
                  <a:pt x="997448" y="1152422"/>
                </a:cubicBezTo>
                <a:cubicBezTo>
                  <a:pt x="997448" y="1149182"/>
                  <a:pt x="996712" y="1146413"/>
                  <a:pt x="995239" y="1144115"/>
                </a:cubicBezTo>
                <a:cubicBezTo>
                  <a:pt x="993766" y="1141818"/>
                  <a:pt x="991822" y="1139801"/>
                  <a:pt x="989406" y="1138063"/>
                </a:cubicBezTo>
                <a:cubicBezTo>
                  <a:pt x="986991" y="1136325"/>
                  <a:pt x="984238" y="1134734"/>
                  <a:pt x="981145" y="1133292"/>
                </a:cubicBezTo>
                <a:cubicBezTo>
                  <a:pt x="978052" y="1131848"/>
                  <a:pt x="974886" y="1130375"/>
                  <a:pt x="971645" y="1128872"/>
                </a:cubicBezTo>
                <a:cubicBezTo>
                  <a:pt x="968406" y="1127371"/>
                  <a:pt x="965254" y="1125705"/>
                  <a:pt x="962190" y="1123879"/>
                </a:cubicBezTo>
                <a:cubicBezTo>
                  <a:pt x="959127" y="1122054"/>
                  <a:pt x="956388" y="1119903"/>
                  <a:pt x="953973" y="1117429"/>
                </a:cubicBezTo>
                <a:cubicBezTo>
                  <a:pt x="951558" y="1114955"/>
                  <a:pt x="949599" y="1112055"/>
                  <a:pt x="948098" y="1108726"/>
                </a:cubicBezTo>
                <a:cubicBezTo>
                  <a:pt x="946595" y="1105397"/>
                  <a:pt x="945846" y="1101405"/>
                  <a:pt x="945846" y="1096752"/>
                </a:cubicBezTo>
                <a:cubicBezTo>
                  <a:pt x="945846" y="1091979"/>
                  <a:pt x="946714" y="1087723"/>
                  <a:pt x="948451" y="1083982"/>
                </a:cubicBezTo>
                <a:cubicBezTo>
                  <a:pt x="950189" y="1080242"/>
                  <a:pt x="952604" y="1077104"/>
                  <a:pt x="955696" y="1074571"/>
                </a:cubicBezTo>
                <a:cubicBezTo>
                  <a:pt x="958788" y="1072038"/>
                  <a:pt x="962470" y="1070109"/>
                  <a:pt x="966741" y="1068783"/>
                </a:cubicBezTo>
                <a:cubicBezTo>
                  <a:pt x="971012" y="1067458"/>
                  <a:pt x="975622" y="1066795"/>
                  <a:pt x="980570" y="1066795"/>
                </a:cubicBezTo>
                <a:close/>
                <a:moveTo>
                  <a:pt x="504312" y="1066795"/>
                </a:moveTo>
                <a:cubicBezTo>
                  <a:pt x="506845" y="1066795"/>
                  <a:pt x="509393" y="1067016"/>
                  <a:pt x="511955" y="1067458"/>
                </a:cubicBezTo>
                <a:cubicBezTo>
                  <a:pt x="514518" y="1067900"/>
                  <a:pt x="516934" y="1068488"/>
                  <a:pt x="519202" y="1069226"/>
                </a:cubicBezTo>
                <a:cubicBezTo>
                  <a:pt x="521470" y="1069962"/>
                  <a:pt x="523487" y="1070786"/>
                  <a:pt x="525255" y="1071700"/>
                </a:cubicBezTo>
                <a:cubicBezTo>
                  <a:pt x="527022" y="1072613"/>
                  <a:pt x="528185" y="1073349"/>
                  <a:pt x="528745" y="1073908"/>
                </a:cubicBezTo>
                <a:cubicBezTo>
                  <a:pt x="529305" y="1074468"/>
                  <a:pt x="529673" y="1074910"/>
                  <a:pt x="529850" y="1075234"/>
                </a:cubicBezTo>
                <a:cubicBezTo>
                  <a:pt x="530026" y="1075558"/>
                  <a:pt x="530174" y="1075970"/>
                  <a:pt x="530292" y="1076471"/>
                </a:cubicBezTo>
                <a:cubicBezTo>
                  <a:pt x="530410" y="1076972"/>
                  <a:pt x="530498" y="1077576"/>
                  <a:pt x="530557" y="1078282"/>
                </a:cubicBezTo>
                <a:cubicBezTo>
                  <a:pt x="530616" y="1078990"/>
                  <a:pt x="530645" y="1079902"/>
                  <a:pt x="530645" y="1081022"/>
                </a:cubicBezTo>
                <a:cubicBezTo>
                  <a:pt x="530645" y="1082083"/>
                  <a:pt x="530601" y="1083025"/>
                  <a:pt x="530512" y="1083850"/>
                </a:cubicBezTo>
                <a:cubicBezTo>
                  <a:pt x="530424" y="1084674"/>
                  <a:pt x="530292" y="1085367"/>
                  <a:pt x="530115" y="1085927"/>
                </a:cubicBezTo>
                <a:cubicBezTo>
                  <a:pt x="529938" y="1086486"/>
                  <a:pt x="529688" y="1086898"/>
                  <a:pt x="529364" y="1087164"/>
                </a:cubicBezTo>
                <a:cubicBezTo>
                  <a:pt x="529040" y="1087429"/>
                  <a:pt x="528672" y="1087562"/>
                  <a:pt x="528259" y="1087562"/>
                </a:cubicBezTo>
                <a:cubicBezTo>
                  <a:pt x="527611" y="1087562"/>
                  <a:pt x="526595" y="1087148"/>
                  <a:pt x="525210" y="1086324"/>
                </a:cubicBezTo>
                <a:cubicBezTo>
                  <a:pt x="523826" y="1085500"/>
                  <a:pt x="522132" y="1084571"/>
                  <a:pt x="520129" y="1083541"/>
                </a:cubicBezTo>
                <a:cubicBezTo>
                  <a:pt x="518127" y="1082510"/>
                  <a:pt x="515755" y="1081567"/>
                  <a:pt x="513016" y="1080713"/>
                </a:cubicBezTo>
                <a:cubicBezTo>
                  <a:pt x="510277" y="1079859"/>
                  <a:pt x="507198" y="1079432"/>
                  <a:pt x="503782" y="1079432"/>
                </a:cubicBezTo>
                <a:cubicBezTo>
                  <a:pt x="500600" y="1079432"/>
                  <a:pt x="497832" y="1079859"/>
                  <a:pt x="495475" y="1080713"/>
                </a:cubicBezTo>
                <a:cubicBezTo>
                  <a:pt x="493119" y="1081567"/>
                  <a:pt x="491175" y="1082701"/>
                  <a:pt x="489643" y="1084115"/>
                </a:cubicBezTo>
                <a:cubicBezTo>
                  <a:pt x="488111" y="1085529"/>
                  <a:pt x="486963" y="1087207"/>
                  <a:pt x="486197" y="1089152"/>
                </a:cubicBezTo>
                <a:cubicBezTo>
                  <a:pt x="485431" y="1091095"/>
                  <a:pt x="485048" y="1093158"/>
                  <a:pt x="485048" y="1095338"/>
                </a:cubicBezTo>
                <a:cubicBezTo>
                  <a:pt x="485048" y="1098519"/>
                  <a:pt x="485784" y="1101258"/>
                  <a:pt x="487257" y="1103555"/>
                </a:cubicBezTo>
                <a:cubicBezTo>
                  <a:pt x="488730" y="1105854"/>
                  <a:pt x="490689" y="1107886"/>
                  <a:pt x="493133" y="1109653"/>
                </a:cubicBezTo>
                <a:cubicBezTo>
                  <a:pt x="495578" y="1111421"/>
                  <a:pt x="498362" y="1113040"/>
                  <a:pt x="501484" y="1114514"/>
                </a:cubicBezTo>
                <a:cubicBezTo>
                  <a:pt x="504606" y="1115986"/>
                  <a:pt x="507788" y="1117473"/>
                  <a:pt x="511028" y="1118976"/>
                </a:cubicBezTo>
                <a:cubicBezTo>
                  <a:pt x="514268" y="1120478"/>
                  <a:pt x="517449" y="1122128"/>
                  <a:pt x="520571" y="1123924"/>
                </a:cubicBezTo>
                <a:cubicBezTo>
                  <a:pt x="523694" y="1125721"/>
                  <a:pt x="526477" y="1127842"/>
                  <a:pt x="528922" y="1130286"/>
                </a:cubicBezTo>
                <a:cubicBezTo>
                  <a:pt x="531367" y="1132731"/>
                  <a:pt x="533340" y="1135618"/>
                  <a:pt x="534842" y="1138947"/>
                </a:cubicBezTo>
                <a:cubicBezTo>
                  <a:pt x="536345" y="1142274"/>
                  <a:pt x="537096" y="1146206"/>
                  <a:pt x="537096" y="1150743"/>
                </a:cubicBezTo>
                <a:cubicBezTo>
                  <a:pt x="537096" y="1156104"/>
                  <a:pt x="536109" y="1160876"/>
                  <a:pt x="534136" y="1165058"/>
                </a:cubicBezTo>
                <a:cubicBezTo>
                  <a:pt x="532162" y="1169241"/>
                  <a:pt x="529423" y="1172790"/>
                  <a:pt x="525917" y="1175706"/>
                </a:cubicBezTo>
                <a:cubicBezTo>
                  <a:pt x="522412" y="1178622"/>
                  <a:pt x="518288" y="1180817"/>
                  <a:pt x="513546" y="1182290"/>
                </a:cubicBezTo>
                <a:cubicBezTo>
                  <a:pt x="508804" y="1183763"/>
                  <a:pt x="503693" y="1184499"/>
                  <a:pt x="498214" y="1184499"/>
                </a:cubicBezTo>
                <a:cubicBezTo>
                  <a:pt x="494385" y="1184499"/>
                  <a:pt x="490836" y="1184176"/>
                  <a:pt x="487566" y="1183527"/>
                </a:cubicBezTo>
                <a:cubicBezTo>
                  <a:pt x="484297" y="1182879"/>
                  <a:pt x="481381" y="1182083"/>
                  <a:pt x="478818" y="1181141"/>
                </a:cubicBezTo>
                <a:cubicBezTo>
                  <a:pt x="476255" y="1180199"/>
                  <a:pt x="474105" y="1179226"/>
                  <a:pt x="472367" y="1178224"/>
                </a:cubicBezTo>
                <a:cubicBezTo>
                  <a:pt x="470629" y="1177223"/>
                  <a:pt x="469422" y="1176369"/>
                  <a:pt x="468744" y="1175663"/>
                </a:cubicBezTo>
                <a:cubicBezTo>
                  <a:pt x="468067" y="1174955"/>
                  <a:pt x="467566" y="1174056"/>
                  <a:pt x="467242" y="1172967"/>
                </a:cubicBezTo>
                <a:cubicBezTo>
                  <a:pt x="466918" y="1171878"/>
                  <a:pt x="466756" y="1170419"/>
                  <a:pt x="466756" y="1168592"/>
                </a:cubicBezTo>
                <a:cubicBezTo>
                  <a:pt x="466756" y="1167298"/>
                  <a:pt x="466815" y="1166221"/>
                  <a:pt x="466933" y="1165369"/>
                </a:cubicBezTo>
                <a:cubicBezTo>
                  <a:pt x="467051" y="1164514"/>
                  <a:pt x="467227" y="1163821"/>
                  <a:pt x="467463" y="1163290"/>
                </a:cubicBezTo>
                <a:cubicBezTo>
                  <a:pt x="467698" y="1162760"/>
                  <a:pt x="467993" y="1162393"/>
                  <a:pt x="468347" y="1162187"/>
                </a:cubicBezTo>
                <a:cubicBezTo>
                  <a:pt x="468700" y="1161980"/>
                  <a:pt x="469112" y="1161878"/>
                  <a:pt x="469584" y="1161878"/>
                </a:cubicBezTo>
                <a:cubicBezTo>
                  <a:pt x="470409" y="1161878"/>
                  <a:pt x="471572" y="1162378"/>
                  <a:pt x="473074" y="1163379"/>
                </a:cubicBezTo>
                <a:cubicBezTo>
                  <a:pt x="474576" y="1164381"/>
                  <a:pt x="476506" y="1165471"/>
                  <a:pt x="478862" y="1166649"/>
                </a:cubicBezTo>
                <a:cubicBezTo>
                  <a:pt x="481219" y="1167827"/>
                  <a:pt x="484061" y="1168932"/>
                  <a:pt x="487389" y="1169963"/>
                </a:cubicBezTo>
                <a:cubicBezTo>
                  <a:pt x="490718" y="1170993"/>
                  <a:pt x="494562" y="1171508"/>
                  <a:pt x="498921" y="1171508"/>
                </a:cubicBezTo>
                <a:cubicBezTo>
                  <a:pt x="502220" y="1171508"/>
                  <a:pt x="505240" y="1171066"/>
                  <a:pt x="507979" y="1170183"/>
                </a:cubicBezTo>
                <a:cubicBezTo>
                  <a:pt x="510718" y="1169300"/>
                  <a:pt x="513075" y="1168048"/>
                  <a:pt x="515048" y="1166428"/>
                </a:cubicBezTo>
                <a:cubicBezTo>
                  <a:pt x="517022" y="1164809"/>
                  <a:pt x="518539" y="1162819"/>
                  <a:pt x="519599" y="1160464"/>
                </a:cubicBezTo>
                <a:cubicBezTo>
                  <a:pt x="520660" y="1158108"/>
                  <a:pt x="521190" y="1155426"/>
                  <a:pt x="521190" y="1152422"/>
                </a:cubicBezTo>
                <a:cubicBezTo>
                  <a:pt x="521190" y="1149182"/>
                  <a:pt x="520453" y="1146413"/>
                  <a:pt x="518981" y="1144115"/>
                </a:cubicBezTo>
                <a:cubicBezTo>
                  <a:pt x="517508" y="1141818"/>
                  <a:pt x="515564" y="1139801"/>
                  <a:pt x="513148" y="1138063"/>
                </a:cubicBezTo>
                <a:cubicBezTo>
                  <a:pt x="510733" y="1136325"/>
                  <a:pt x="507979" y="1134734"/>
                  <a:pt x="504886" y="1133292"/>
                </a:cubicBezTo>
                <a:cubicBezTo>
                  <a:pt x="501793" y="1131848"/>
                  <a:pt x="498627" y="1130375"/>
                  <a:pt x="495387" y="1128872"/>
                </a:cubicBezTo>
                <a:cubicBezTo>
                  <a:pt x="492147" y="1127371"/>
                  <a:pt x="488995" y="1125705"/>
                  <a:pt x="485932" y="1123879"/>
                </a:cubicBezTo>
                <a:cubicBezTo>
                  <a:pt x="482868" y="1122054"/>
                  <a:pt x="480129" y="1119903"/>
                  <a:pt x="477713" y="1117429"/>
                </a:cubicBezTo>
                <a:cubicBezTo>
                  <a:pt x="475298" y="1114955"/>
                  <a:pt x="473339" y="1112055"/>
                  <a:pt x="471837" y="1108726"/>
                </a:cubicBezTo>
                <a:cubicBezTo>
                  <a:pt x="470335" y="1105397"/>
                  <a:pt x="469584" y="1101405"/>
                  <a:pt x="469584" y="1096752"/>
                </a:cubicBezTo>
                <a:cubicBezTo>
                  <a:pt x="469584" y="1091979"/>
                  <a:pt x="470453" y="1087723"/>
                  <a:pt x="472191" y="1083982"/>
                </a:cubicBezTo>
                <a:cubicBezTo>
                  <a:pt x="473928" y="1080242"/>
                  <a:pt x="476344" y="1077104"/>
                  <a:pt x="479437" y="1074571"/>
                </a:cubicBezTo>
                <a:cubicBezTo>
                  <a:pt x="482529" y="1072038"/>
                  <a:pt x="486211" y="1070109"/>
                  <a:pt x="490482" y="1068783"/>
                </a:cubicBezTo>
                <a:cubicBezTo>
                  <a:pt x="494754" y="1067458"/>
                  <a:pt x="499363" y="1066795"/>
                  <a:pt x="504312" y="1066795"/>
                </a:cubicBezTo>
                <a:close/>
                <a:moveTo>
                  <a:pt x="37590" y="1066795"/>
                </a:moveTo>
                <a:cubicBezTo>
                  <a:pt x="40123" y="1066795"/>
                  <a:pt x="42671" y="1067016"/>
                  <a:pt x="45233" y="1067458"/>
                </a:cubicBezTo>
                <a:cubicBezTo>
                  <a:pt x="47796" y="1067900"/>
                  <a:pt x="50211" y="1068488"/>
                  <a:pt x="52479" y="1069226"/>
                </a:cubicBezTo>
                <a:cubicBezTo>
                  <a:pt x="54747" y="1069962"/>
                  <a:pt x="56765" y="1070786"/>
                  <a:pt x="58532" y="1071700"/>
                </a:cubicBezTo>
                <a:cubicBezTo>
                  <a:pt x="60300" y="1072613"/>
                  <a:pt x="61463" y="1073349"/>
                  <a:pt x="62023" y="1073908"/>
                </a:cubicBezTo>
                <a:cubicBezTo>
                  <a:pt x="62583" y="1074468"/>
                  <a:pt x="62951" y="1074910"/>
                  <a:pt x="63127" y="1075234"/>
                </a:cubicBezTo>
                <a:cubicBezTo>
                  <a:pt x="63304" y="1075558"/>
                  <a:pt x="63452" y="1075970"/>
                  <a:pt x="63569" y="1076471"/>
                </a:cubicBezTo>
                <a:cubicBezTo>
                  <a:pt x="63687" y="1076972"/>
                  <a:pt x="63776" y="1077576"/>
                  <a:pt x="63834" y="1078282"/>
                </a:cubicBezTo>
                <a:cubicBezTo>
                  <a:pt x="63893" y="1078990"/>
                  <a:pt x="63923" y="1079902"/>
                  <a:pt x="63923" y="1081022"/>
                </a:cubicBezTo>
                <a:cubicBezTo>
                  <a:pt x="63923" y="1082083"/>
                  <a:pt x="63879" y="1083025"/>
                  <a:pt x="63790" y="1083850"/>
                </a:cubicBezTo>
                <a:cubicBezTo>
                  <a:pt x="63702" y="1084674"/>
                  <a:pt x="63569" y="1085367"/>
                  <a:pt x="63393" y="1085927"/>
                </a:cubicBezTo>
                <a:cubicBezTo>
                  <a:pt x="63216" y="1086486"/>
                  <a:pt x="62966" y="1086898"/>
                  <a:pt x="62641" y="1087164"/>
                </a:cubicBezTo>
                <a:cubicBezTo>
                  <a:pt x="62317" y="1087429"/>
                  <a:pt x="61949" y="1087562"/>
                  <a:pt x="61537" y="1087562"/>
                </a:cubicBezTo>
                <a:cubicBezTo>
                  <a:pt x="60889" y="1087562"/>
                  <a:pt x="59873" y="1087148"/>
                  <a:pt x="58488" y="1086324"/>
                </a:cubicBezTo>
                <a:cubicBezTo>
                  <a:pt x="57104" y="1085500"/>
                  <a:pt x="55410" y="1084571"/>
                  <a:pt x="53407" y="1083541"/>
                </a:cubicBezTo>
                <a:cubicBezTo>
                  <a:pt x="51404" y="1082510"/>
                  <a:pt x="49033" y="1081567"/>
                  <a:pt x="46294" y="1080713"/>
                </a:cubicBezTo>
                <a:cubicBezTo>
                  <a:pt x="43554" y="1079859"/>
                  <a:pt x="40476" y="1079432"/>
                  <a:pt x="37059" y="1079432"/>
                </a:cubicBezTo>
                <a:cubicBezTo>
                  <a:pt x="33878" y="1079432"/>
                  <a:pt x="31109" y="1079859"/>
                  <a:pt x="28753" y="1080713"/>
                </a:cubicBezTo>
                <a:cubicBezTo>
                  <a:pt x="26396" y="1081567"/>
                  <a:pt x="24452" y="1082701"/>
                  <a:pt x="22921" y="1084115"/>
                </a:cubicBezTo>
                <a:cubicBezTo>
                  <a:pt x="21389" y="1085529"/>
                  <a:pt x="20240" y="1087207"/>
                  <a:pt x="19474" y="1089152"/>
                </a:cubicBezTo>
                <a:cubicBezTo>
                  <a:pt x="18709" y="1091095"/>
                  <a:pt x="18326" y="1093158"/>
                  <a:pt x="18326" y="1095338"/>
                </a:cubicBezTo>
                <a:cubicBezTo>
                  <a:pt x="18326" y="1098519"/>
                  <a:pt x="19062" y="1101258"/>
                  <a:pt x="20535" y="1103555"/>
                </a:cubicBezTo>
                <a:cubicBezTo>
                  <a:pt x="22007" y="1105854"/>
                  <a:pt x="23966" y="1107886"/>
                  <a:pt x="26411" y="1109653"/>
                </a:cubicBezTo>
                <a:cubicBezTo>
                  <a:pt x="28856" y="1111421"/>
                  <a:pt x="31640" y="1113040"/>
                  <a:pt x="34762" y="1114514"/>
                </a:cubicBezTo>
                <a:cubicBezTo>
                  <a:pt x="37884" y="1115986"/>
                  <a:pt x="41065" y="1117473"/>
                  <a:pt x="44305" y="1118976"/>
                </a:cubicBezTo>
                <a:cubicBezTo>
                  <a:pt x="47546" y="1120478"/>
                  <a:pt x="50727" y="1122128"/>
                  <a:pt x="53849" y="1123924"/>
                </a:cubicBezTo>
                <a:cubicBezTo>
                  <a:pt x="56971" y="1125721"/>
                  <a:pt x="59755" y="1127842"/>
                  <a:pt x="62200" y="1130286"/>
                </a:cubicBezTo>
                <a:cubicBezTo>
                  <a:pt x="64645" y="1132731"/>
                  <a:pt x="66618" y="1135618"/>
                  <a:pt x="68120" y="1138947"/>
                </a:cubicBezTo>
                <a:cubicBezTo>
                  <a:pt x="69622" y="1142274"/>
                  <a:pt x="70374" y="1146206"/>
                  <a:pt x="70374" y="1150743"/>
                </a:cubicBezTo>
                <a:cubicBezTo>
                  <a:pt x="70374" y="1156104"/>
                  <a:pt x="69387" y="1160876"/>
                  <a:pt x="67413" y="1165058"/>
                </a:cubicBezTo>
                <a:cubicBezTo>
                  <a:pt x="65440" y="1169241"/>
                  <a:pt x="62700" y="1172790"/>
                  <a:pt x="59195" y="1175706"/>
                </a:cubicBezTo>
                <a:cubicBezTo>
                  <a:pt x="55690" y="1178622"/>
                  <a:pt x="51566" y="1180817"/>
                  <a:pt x="46824" y="1182290"/>
                </a:cubicBezTo>
                <a:cubicBezTo>
                  <a:pt x="42082" y="1183763"/>
                  <a:pt x="36971" y="1184499"/>
                  <a:pt x="31492" y="1184499"/>
                </a:cubicBezTo>
                <a:cubicBezTo>
                  <a:pt x="27663" y="1184499"/>
                  <a:pt x="24114" y="1184176"/>
                  <a:pt x="20844" y="1183527"/>
                </a:cubicBezTo>
                <a:cubicBezTo>
                  <a:pt x="17575" y="1182879"/>
                  <a:pt x="14658" y="1182083"/>
                  <a:pt x="12096" y="1181141"/>
                </a:cubicBezTo>
                <a:cubicBezTo>
                  <a:pt x="9533" y="1180199"/>
                  <a:pt x="7383" y="1179226"/>
                  <a:pt x="5645" y="1178224"/>
                </a:cubicBezTo>
                <a:cubicBezTo>
                  <a:pt x="3907" y="1177223"/>
                  <a:pt x="2699" y="1176369"/>
                  <a:pt x="2022" y="1175663"/>
                </a:cubicBezTo>
                <a:cubicBezTo>
                  <a:pt x="1345" y="1174955"/>
                  <a:pt x="844" y="1174056"/>
                  <a:pt x="520" y="1172967"/>
                </a:cubicBezTo>
                <a:cubicBezTo>
                  <a:pt x="196" y="1171878"/>
                  <a:pt x="34" y="1170419"/>
                  <a:pt x="34" y="1168592"/>
                </a:cubicBezTo>
                <a:cubicBezTo>
                  <a:pt x="34" y="1167298"/>
                  <a:pt x="93" y="1166221"/>
                  <a:pt x="210" y="1165369"/>
                </a:cubicBezTo>
                <a:cubicBezTo>
                  <a:pt x="328" y="1164514"/>
                  <a:pt x="505" y="1163821"/>
                  <a:pt x="741" y="1163290"/>
                </a:cubicBezTo>
                <a:cubicBezTo>
                  <a:pt x="976" y="1162760"/>
                  <a:pt x="1271" y="1162393"/>
                  <a:pt x="1624" y="1162187"/>
                </a:cubicBezTo>
                <a:cubicBezTo>
                  <a:pt x="1978" y="1161980"/>
                  <a:pt x="2390" y="1161878"/>
                  <a:pt x="2861" y="1161878"/>
                </a:cubicBezTo>
                <a:cubicBezTo>
                  <a:pt x="3686" y="1161878"/>
                  <a:pt x="4850" y="1162378"/>
                  <a:pt x="6352" y="1163379"/>
                </a:cubicBezTo>
                <a:cubicBezTo>
                  <a:pt x="7854" y="1164381"/>
                  <a:pt x="9783" y="1165471"/>
                  <a:pt x="12140" y="1166649"/>
                </a:cubicBezTo>
                <a:cubicBezTo>
                  <a:pt x="14496" y="1167827"/>
                  <a:pt x="17339" y="1168932"/>
                  <a:pt x="20667" y="1169963"/>
                </a:cubicBezTo>
                <a:cubicBezTo>
                  <a:pt x="23996" y="1170993"/>
                  <a:pt x="27840" y="1171508"/>
                  <a:pt x="32199" y="1171508"/>
                </a:cubicBezTo>
                <a:cubicBezTo>
                  <a:pt x="35498" y="1171508"/>
                  <a:pt x="38517" y="1171066"/>
                  <a:pt x="41257" y="1170183"/>
                </a:cubicBezTo>
                <a:cubicBezTo>
                  <a:pt x="43996" y="1169300"/>
                  <a:pt x="46353" y="1168048"/>
                  <a:pt x="48326" y="1166428"/>
                </a:cubicBezTo>
                <a:cubicBezTo>
                  <a:pt x="50300" y="1164809"/>
                  <a:pt x="51817" y="1162819"/>
                  <a:pt x="52877" y="1160464"/>
                </a:cubicBezTo>
                <a:cubicBezTo>
                  <a:pt x="53937" y="1158108"/>
                  <a:pt x="54468" y="1155426"/>
                  <a:pt x="54468" y="1152422"/>
                </a:cubicBezTo>
                <a:cubicBezTo>
                  <a:pt x="54468" y="1149182"/>
                  <a:pt x="53731" y="1146413"/>
                  <a:pt x="52258" y="1144115"/>
                </a:cubicBezTo>
                <a:cubicBezTo>
                  <a:pt x="50786" y="1141818"/>
                  <a:pt x="48842" y="1139801"/>
                  <a:pt x="46426" y="1138063"/>
                </a:cubicBezTo>
                <a:cubicBezTo>
                  <a:pt x="44011" y="1136325"/>
                  <a:pt x="41257" y="1134734"/>
                  <a:pt x="38164" y="1133292"/>
                </a:cubicBezTo>
                <a:cubicBezTo>
                  <a:pt x="35071" y="1131848"/>
                  <a:pt x="31905" y="1130375"/>
                  <a:pt x="28665" y="1128872"/>
                </a:cubicBezTo>
                <a:cubicBezTo>
                  <a:pt x="25424" y="1127371"/>
                  <a:pt x="22273" y="1125705"/>
                  <a:pt x="19209" y="1123879"/>
                </a:cubicBezTo>
                <a:cubicBezTo>
                  <a:pt x="16146" y="1122054"/>
                  <a:pt x="13406" y="1119903"/>
                  <a:pt x="10991" y="1117429"/>
                </a:cubicBezTo>
                <a:cubicBezTo>
                  <a:pt x="8576" y="1114955"/>
                  <a:pt x="6617" y="1112055"/>
                  <a:pt x="5115" y="1108726"/>
                </a:cubicBezTo>
                <a:cubicBezTo>
                  <a:pt x="3613" y="1105397"/>
                  <a:pt x="2861" y="1101405"/>
                  <a:pt x="2861" y="1096752"/>
                </a:cubicBezTo>
                <a:cubicBezTo>
                  <a:pt x="2861" y="1091979"/>
                  <a:pt x="3730" y="1087723"/>
                  <a:pt x="5468" y="1083982"/>
                </a:cubicBezTo>
                <a:cubicBezTo>
                  <a:pt x="7206" y="1080242"/>
                  <a:pt x="9622" y="1077104"/>
                  <a:pt x="12714" y="1074571"/>
                </a:cubicBezTo>
                <a:cubicBezTo>
                  <a:pt x="15807" y="1072038"/>
                  <a:pt x="19489" y="1070109"/>
                  <a:pt x="23760" y="1068783"/>
                </a:cubicBezTo>
                <a:cubicBezTo>
                  <a:pt x="28031" y="1067458"/>
                  <a:pt x="32641" y="1066795"/>
                  <a:pt x="37590" y="1066795"/>
                </a:cubicBezTo>
                <a:close/>
                <a:moveTo>
                  <a:pt x="8235357" y="849402"/>
                </a:moveTo>
                <a:lnTo>
                  <a:pt x="8244689" y="849402"/>
                </a:lnTo>
                <a:cubicBezTo>
                  <a:pt x="8246603" y="849402"/>
                  <a:pt x="8248278" y="849577"/>
                  <a:pt x="8249714" y="849930"/>
                </a:cubicBezTo>
                <a:cubicBezTo>
                  <a:pt x="8251150" y="850284"/>
                  <a:pt x="8252406" y="850843"/>
                  <a:pt x="8253482" y="851609"/>
                </a:cubicBezTo>
                <a:cubicBezTo>
                  <a:pt x="8254559" y="852377"/>
                  <a:pt x="8255456" y="853347"/>
                  <a:pt x="8256174" y="854525"/>
                </a:cubicBezTo>
                <a:cubicBezTo>
                  <a:pt x="8256892" y="855705"/>
                  <a:pt x="8257520" y="857089"/>
                  <a:pt x="8258058" y="858680"/>
                </a:cubicBezTo>
                <a:lnTo>
                  <a:pt x="8290754" y="941479"/>
                </a:lnTo>
                <a:lnTo>
                  <a:pt x="8291196" y="941479"/>
                </a:lnTo>
                <a:lnTo>
                  <a:pt x="8325217" y="858943"/>
                </a:lnTo>
                <a:cubicBezTo>
                  <a:pt x="8325875" y="857176"/>
                  <a:pt x="8326594" y="855675"/>
                  <a:pt x="8327372" y="854437"/>
                </a:cubicBezTo>
                <a:cubicBezTo>
                  <a:pt x="8328150" y="853200"/>
                  <a:pt x="8329004" y="852214"/>
                  <a:pt x="8329931" y="851477"/>
                </a:cubicBezTo>
                <a:cubicBezTo>
                  <a:pt x="8330859" y="850741"/>
                  <a:pt x="8331891" y="850211"/>
                  <a:pt x="8333028" y="849885"/>
                </a:cubicBezTo>
                <a:cubicBezTo>
                  <a:pt x="8334165" y="849563"/>
                  <a:pt x="8335482" y="849402"/>
                  <a:pt x="8336979" y="849402"/>
                </a:cubicBezTo>
                <a:lnTo>
                  <a:pt x="8346764" y="849402"/>
                </a:lnTo>
                <a:cubicBezTo>
                  <a:pt x="8347662" y="849402"/>
                  <a:pt x="8348515" y="849533"/>
                  <a:pt x="8349323" y="849798"/>
                </a:cubicBezTo>
                <a:cubicBezTo>
                  <a:pt x="8350131" y="850064"/>
                  <a:pt x="8350819" y="850477"/>
                  <a:pt x="8351388" y="851036"/>
                </a:cubicBezTo>
                <a:cubicBezTo>
                  <a:pt x="8351957" y="851595"/>
                  <a:pt x="8352421" y="852303"/>
                  <a:pt x="8352779" y="853156"/>
                </a:cubicBezTo>
                <a:cubicBezTo>
                  <a:pt x="8353139" y="854011"/>
                  <a:pt x="8353318" y="855057"/>
                  <a:pt x="8353318" y="856294"/>
                </a:cubicBezTo>
                <a:lnTo>
                  <a:pt x="8353318" y="961449"/>
                </a:lnTo>
                <a:cubicBezTo>
                  <a:pt x="8353318" y="961920"/>
                  <a:pt x="8353197" y="962331"/>
                  <a:pt x="8352954" y="962687"/>
                </a:cubicBezTo>
                <a:cubicBezTo>
                  <a:pt x="8352711" y="963040"/>
                  <a:pt x="8352287" y="963319"/>
                  <a:pt x="8351680" y="963524"/>
                </a:cubicBezTo>
                <a:cubicBezTo>
                  <a:pt x="8351073" y="963731"/>
                  <a:pt x="8350299" y="963909"/>
                  <a:pt x="8349359" y="964054"/>
                </a:cubicBezTo>
                <a:cubicBezTo>
                  <a:pt x="8348419" y="964202"/>
                  <a:pt x="8347190" y="964276"/>
                  <a:pt x="8345673" y="964276"/>
                </a:cubicBezTo>
                <a:cubicBezTo>
                  <a:pt x="8344278" y="964276"/>
                  <a:pt x="8343079" y="964202"/>
                  <a:pt x="8342078" y="964054"/>
                </a:cubicBezTo>
                <a:cubicBezTo>
                  <a:pt x="8341077" y="963909"/>
                  <a:pt x="8340288" y="963731"/>
                  <a:pt x="8339712" y="963524"/>
                </a:cubicBezTo>
                <a:cubicBezTo>
                  <a:pt x="8339135" y="963319"/>
                  <a:pt x="8338725" y="963040"/>
                  <a:pt x="8338483" y="962687"/>
                </a:cubicBezTo>
                <a:cubicBezTo>
                  <a:pt x="8338240" y="962331"/>
                  <a:pt x="8338119" y="961920"/>
                  <a:pt x="8338119" y="961449"/>
                </a:cubicBezTo>
                <a:lnTo>
                  <a:pt x="8338119" y="861860"/>
                </a:lnTo>
                <a:lnTo>
                  <a:pt x="8337942" y="861860"/>
                </a:lnTo>
                <a:lnTo>
                  <a:pt x="8297647" y="961890"/>
                </a:lnTo>
                <a:cubicBezTo>
                  <a:pt x="8297470" y="962303"/>
                  <a:pt x="8297220" y="962655"/>
                  <a:pt x="8296896" y="962951"/>
                </a:cubicBezTo>
                <a:cubicBezTo>
                  <a:pt x="8296572" y="963245"/>
                  <a:pt x="8296100" y="963494"/>
                  <a:pt x="8295482" y="963701"/>
                </a:cubicBezTo>
                <a:cubicBezTo>
                  <a:pt x="8294863" y="963909"/>
                  <a:pt x="8294127" y="964054"/>
                  <a:pt x="8293273" y="964144"/>
                </a:cubicBezTo>
                <a:cubicBezTo>
                  <a:pt x="8292419" y="964232"/>
                  <a:pt x="8291402" y="964276"/>
                  <a:pt x="8290224" y="964276"/>
                </a:cubicBezTo>
                <a:cubicBezTo>
                  <a:pt x="8288987" y="964276"/>
                  <a:pt x="8287926" y="964217"/>
                  <a:pt x="8287043" y="964098"/>
                </a:cubicBezTo>
                <a:cubicBezTo>
                  <a:pt x="8286159" y="963982"/>
                  <a:pt x="8285423" y="963819"/>
                  <a:pt x="8284834" y="963613"/>
                </a:cubicBezTo>
                <a:cubicBezTo>
                  <a:pt x="8284245" y="963406"/>
                  <a:pt x="8283788" y="963158"/>
                  <a:pt x="8283464" y="962862"/>
                </a:cubicBezTo>
                <a:cubicBezTo>
                  <a:pt x="8283140" y="962567"/>
                  <a:pt x="8282919" y="962245"/>
                  <a:pt x="8282801" y="961890"/>
                </a:cubicBezTo>
                <a:lnTo>
                  <a:pt x="8244273" y="861860"/>
                </a:lnTo>
                <a:lnTo>
                  <a:pt x="8244185" y="861860"/>
                </a:lnTo>
                <a:lnTo>
                  <a:pt x="8244185" y="961449"/>
                </a:lnTo>
                <a:cubicBezTo>
                  <a:pt x="8244185" y="961920"/>
                  <a:pt x="8244064" y="962331"/>
                  <a:pt x="8243822" y="962687"/>
                </a:cubicBezTo>
                <a:cubicBezTo>
                  <a:pt x="8243579" y="963040"/>
                  <a:pt x="8243154" y="963319"/>
                  <a:pt x="8242547" y="963524"/>
                </a:cubicBezTo>
                <a:cubicBezTo>
                  <a:pt x="8241940" y="963731"/>
                  <a:pt x="8241151" y="963909"/>
                  <a:pt x="8240181" y="964054"/>
                </a:cubicBezTo>
                <a:cubicBezTo>
                  <a:pt x="8239210" y="964202"/>
                  <a:pt x="8237966" y="964276"/>
                  <a:pt x="8236449" y="964276"/>
                </a:cubicBezTo>
                <a:cubicBezTo>
                  <a:pt x="8234992" y="964276"/>
                  <a:pt x="8233779" y="964202"/>
                  <a:pt x="8232809" y="964054"/>
                </a:cubicBezTo>
                <a:cubicBezTo>
                  <a:pt x="8231838" y="963909"/>
                  <a:pt x="8231064" y="963731"/>
                  <a:pt x="8230487" y="963524"/>
                </a:cubicBezTo>
                <a:cubicBezTo>
                  <a:pt x="8229911" y="963319"/>
                  <a:pt x="8229517" y="963040"/>
                  <a:pt x="8229304" y="962687"/>
                </a:cubicBezTo>
                <a:cubicBezTo>
                  <a:pt x="8229092" y="962331"/>
                  <a:pt x="8228986" y="961920"/>
                  <a:pt x="8228986" y="961449"/>
                </a:cubicBezTo>
                <a:lnTo>
                  <a:pt x="8228986" y="856294"/>
                </a:lnTo>
                <a:cubicBezTo>
                  <a:pt x="8228986" y="853820"/>
                  <a:pt x="8229644" y="852052"/>
                  <a:pt x="8230960" y="850992"/>
                </a:cubicBezTo>
                <a:cubicBezTo>
                  <a:pt x="8232276" y="849930"/>
                  <a:pt x="8233741" y="849402"/>
                  <a:pt x="8235357" y="849402"/>
                </a:cubicBezTo>
                <a:close/>
                <a:moveTo>
                  <a:pt x="7759107" y="849402"/>
                </a:moveTo>
                <a:lnTo>
                  <a:pt x="7768439" y="849402"/>
                </a:lnTo>
                <a:cubicBezTo>
                  <a:pt x="7770353" y="849402"/>
                  <a:pt x="7772028" y="849577"/>
                  <a:pt x="7773464" y="849930"/>
                </a:cubicBezTo>
                <a:cubicBezTo>
                  <a:pt x="7774900" y="850284"/>
                  <a:pt x="7776156" y="850843"/>
                  <a:pt x="7777232" y="851609"/>
                </a:cubicBezTo>
                <a:cubicBezTo>
                  <a:pt x="7778309" y="852377"/>
                  <a:pt x="7779207" y="853347"/>
                  <a:pt x="7779925" y="854525"/>
                </a:cubicBezTo>
                <a:cubicBezTo>
                  <a:pt x="7780643" y="855705"/>
                  <a:pt x="7781270" y="857089"/>
                  <a:pt x="7781809" y="858680"/>
                </a:cubicBezTo>
                <a:lnTo>
                  <a:pt x="7814504" y="941479"/>
                </a:lnTo>
                <a:lnTo>
                  <a:pt x="7814946" y="941479"/>
                </a:lnTo>
                <a:lnTo>
                  <a:pt x="7848967" y="858943"/>
                </a:lnTo>
                <a:cubicBezTo>
                  <a:pt x="7849626" y="857176"/>
                  <a:pt x="7850344" y="855675"/>
                  <a:pt x="7851123" y="854437"/>
                </a:cubicBezTo>
                <a:cubicBezTo>
                  <a:pt x="7851900" y="853200"/>
                  <a:pt x="7852754" y="852214"/>
                  <a:pt x="7853682" y="851477"/>
                </a:cubicBezTo>
                <a:cubicBezTo>
                  <a:pt x="7854610" y="850741"/>
                  <a:pt x="7855641" y="850211"/>
                  <a:pt x="7856779" y="849885"/>
                </a:cubicBezTo>
                <a:cubicBezTo>
                  <a:pt x="7857915" y="849563"/>
                  <a:pt x="7859232" y="849402"/>
                  <a:pt x="7860729" y="849402"/>
                </a:cubicBezTo>
                <a:lnTo>
                  <a:pt x="7870514" y="849402"/>
                </a:lnTo>
                <a:cubicBezTo>
                  <a:pt x="7871413" y="849402"/>
                  <a:pt x="7872265" y="849533"/>
                  <a:pt x="7873073" y="849798"/>
                </a:cubicBezTo>
                <a:cubicBezTo>
                  <a:pt x="7873881" y="850064"/>
                  <a:pt x="7874569" y="850477"/>
                  <a:pt x="7875138" y="851036"/>
                </a:cubicBezTo>
                <a:cubicBezTo>
                  <a:pt x="7875707" y="851595"/>
                  <a:pt x="7876171" y="852303"/>
                  <a:pt x="7876530" y="853156"/>
                </a:cubicBezTo>
                <a:cubicBezTo>
                  <a:pt x="7876889" y="854011"/>
                  <a:pt x="7877068" y="855057"/>
                  <a:pt x="7877068" y="856294"/>
                </a:cubicBezTo>
                <a:lnTo>
                  <a:pt x="7877068" y="961449"/>
                </a:lnTo>
                <a:cubicBezTo>
                  <a:pt x="7877068" y="961920"/>
                  <a:pt x="7876947" y="962331"/>
                  <a:pt x="7876705" y="962687"/>
                </a:cubicBezTo>
                <a:cubicBezTo>
                  <a:pt x="7876462" y="963040"/>
                  <a:pt x="7876037" y="963319"/>
                  <a:pt x="7875430" y="963524"/>
                </a:cubicBezTo>
                <a:cubicBezTo>
                  <a:pt x="7874823" y="963731"/>
                  <a:pt x="7874049" y="963909"/>
                  <a:pt x="7873109" y="964054"/>
                </a:cubicBezTo>
                <a:cubicBezTo>
                  <a:pt x="7872169" y="964202"/>
                  <a:pt x="7870940" y="964276"/>
                  <a:pt x="7869423" y="964276"/>
                </a:cubicBezTo>
                <a:cubicBezTo>
                  <a:pt x="7868028" y="964276"/>
                  <a:pt x="7866830" y="964202"/>
                  <a:pt x="7865829" y="964054"/>
                </a:cubicBezTo>
                <a:cubicBezTo>
                  <a:pt x="7864828" y="963909"/>
                  <a:pt x="7864039" y="963731"/>
                  <a:pt x="7863462" y="963524"/>
                </a:cubicBezTo>
                <a:cubicBezTo>
                  <a:pt x="7862885" y="963319"/>
                  <a:pt x="7862475" y="963040"/>
                  <a:pt x="7862233" y="962687"/>
                </a:cubicBezTo>
                <a:cubicBezTo>
                  <a:pt x="7861990" y="962331"/>
                  <a:pt x="7861869" y="961920"/>
                  <a:pt x="7861869" y="961449"/>
                </a:cubicBezTo>
                <a:lnTo>
                  <a:pt x="7861869" y="861860"/>
                </a:lnTo>
                <a:lnTo>
                  <a:pt x="7861692" y="861860"/>
                </a:lnTo>
                <a:lnTo>
                  <a:pt x="7821397" y="961890"/>
                </a:lnTo>
                <a:cubicBezTo>
                  <a:pt x="7821220" y="962303"/>
                  <a:pt x="7820970" y="962655"/>
                  <a:pt x="7820646" y="962951"/>
                </a:cubicBezTo>
                <a:cubicBezTo>
                  <a:pt x="7820322" y="963245"/>
                  <a:pt x="7819851" y="963494"/>
                  <a:pt x="7819232" y="963701"/>
                </a:cubicBezTo>
                <a:cubicBezTo>
                  <a:pt x="7818613" y="963909"/>
                  <a:pt x="7817877" y="964054"/>
                  <a:pt x="7817023" y="964144"/>
                </a:cubicBezTo>
                <a:cubicBezTo>
                  <a:pt x="7816169" y="964232"/>
                  <a:pt x="7815153" y="964276"/>
                  <a:pt x="7813974" y="964276"/>
                </a:cubicBezTo>
                <a:cubicBezTo>
                  <a:pt x="7812737" y="964276"/>
                  <a:pt x="7811677" y="964217"/>
                  <a:pt x="7810793" y="964098"/>
                </a:cubicBezTo>
                <a:cubicBezTo>
                  <a:pt x="7809909" y="963982"/>
                  <a:pt x="7809173" y="963819"/>
                  <a:pt x="7808584" y="963613"/>
                </a:cubicBezTo>
                <a:cubicBezTo>
                  <a:pt x="7807995" y="963406"/>
                  <a:pt x="7807539" y="963158"/>
                  <a:pt x="7807214" y="962862"/>
                </a:cubicBezTo>
                <a:cubicBezTo>
                  <a:pt x="7806890" y="962567"/>
                  <a:pt x="7806669" y="962245"/>
                  <a:pt x="7806551" y="961890"/>
                </a:cubicBezTo>
                <a:lnTo>
                  <a:pt x="7768024" y="861860"/>
                </a:lnTo>
                <a:lnTo>
                  <a:pt x="7767935" y="861860"/>
                </a:lnTo>
                <a:lnTo>
                  <a:pt x="7767935" y="961449"/>
                </a:lnTo>
                <a:cubicBezTo>
                  <a:pt x="7767935" y="961920"/>
                  <a:pt x="7767814" y="962331"/>
                  <a:pt x="7767572" y="962687"/>
                </a:cubicBezTo>
                <a:cubicBezTo>
                  <a:pt x="7767329" y="963040"/>
                  <a:pt x="7766904" y="963319"/>
                  <a:pt x="7766297" y="963524"/>
                </a:cubicBezTo>
                <a:cubicBezTo>
                  <a:pt x="7765690" y="963731"/>
                  <a:pt x="7764901" y="963909"/>
                  <a:pt x="7763931" y="964054"/>
                </a:cubicBezTo>
                <a:cubicBezTo>
                  <a:pt x="7762960" y="964202"/>
                  <a:pt x="7761716" y="964276"/>
                  <a:pt x="7760199" y="964276"/>
                </a:cubicBezTo>
                <a:cubicBezTo>
                  <a:pt x="7758743" y="964276"/>
                  <a:pt x="7757529" y="964202"/>
                  <a:pt x="7756559" y="964054"/>
                </a:cubicBezTo>
                <a:cubicBezTo>
                  <a:pt x="7755588" y="963909"/>
                  <a:pt x="7754814" y="963731"/>
                  <a:pt x="7754238" y="963524"/>
                </a:cubicBezTo>
                <a:cubicBezTo>
                  <a:pt x="7753661" y="963319"/>
                  <a:pt x="7753267" y="963040"/>
                  <a:pt x="7753055" y="962687"/>
                </a:cubicBezTo>
                <a:cubicBezTo>
                  <a:pt x="7752842" y="962331"/>
                  <a:pt x="7752736" y="961920"/>
                  <a:pt x="7752736" y="961449"/>
                </a:cubicBezTo>
                <a:lnTo>
                  <a:pt x="7752736" y="856294"/>
                </a:lnTo>
                <a:cubicBezTo>
                  <a:pt x="7752736" y="853820"/>
                  <a:pt x="7753394" y="852052"/>
                  <a:pt x="7754710" y="850992"/>
                </a:cubicBezTo>
                <a:cubicBezTo>
                  <a:pt x="7756026" y="849930"/>
                  <a:pt x="7757492" y="849402"/>
                  <a:pt x="7759107" y="849402"/>
                </a:cubicBezTo>
                <a:close/>
                <a:moveTo>
                  <a:pt x="7292382" y="849402"/>
                </a:moveTo>
                <a:lnTo>
                  <a:pt x="7301714" y="849402"/>
                </a:lnTo>
                <a:cubicBezTo>
                  <a:pt x="7303628" y="849402"/>
                  <a:pt x="7305303" y="849577"/>
                  <a:pt x="7306739" y="849930"/>
                </a:cubicBezTo>
                <a:cubicBezTo>
                  <a:pt x="7308175" y="850284"/>
                  <a:pt x="7309431" y="850843"/>
                  <a:pt x="7310507" y="851609"/>
                </a:cubicBezTo>
                <a:cubicBezTo>
                  <a:pt x="7311584" y="852377"/>
                  <a:pt x="7312482" y="853347"/>
                  <a:pt x="7313200" y="854525"/>
                </a:cubicBezTo>
                <a:cubicBezTo>
                  <a:pt x="7313918" y="855705"/>
                  <a:pt x="7314545" y="857089"/>
                  <a:pt x="7315084" y="858680"/>
                </a:cubicBezTo>
                <a:lnTo>
                  <a:pt x="7347779" y="941479"/>
                </a:lnTo>
                <a:lnTo>
                  <a:pt x="7348221" y="941479"/>
                </a:lnTo>
                <a:lnTo>
                  <a:pt x="7382242" y="858943"/>
                </a:lnTo>
                <a:cubicBezTo>
                  <a:pt x="7382901" y="857176"/>
                  <a:pt x="7383619" y="855675"/>
                  <a:pt x="7384398" y="854437"/>
                </a:cubicBezTo>
                <a:cubicBezTo>
                  <a:pt x="7385175" y="853200"/>
                  <a:pt x="7386029" y="852214"/>
                  <a:pt x="7386957" y="851477"/>
                </a:cubicBezTo>
                <a:cubicBezTo>
                  <a:pt x="7387885" y="850741"/>
                  <a:pt x="7388916" y="850211"/>
                  <a:pt x="7390054" y="849885"/>
                </a:cubicBezTo>
                <a:cubicBezTo>
                  <a:pt x="7391190" y="849563"/>
                  <a:pt x="7392507" y="849402"/>
                  <a:pt x="7394004" y="849402"/>
                </a:cubicBezTo>
                <a:lnTo>
                  <a:pt x="7403789" y="849402"/>
                </a:lnTo>
                <a:cubicBezTo>
                  <a:pt x="7404688" y="849402"/>
                  <a:pt x="7405540" y="849533"/>
                  <a:pt x="7406348" y="849798"/>
                </a:cubicBezTo>
                <a:cubicBezTo>
                  <a:pt x="7407156" y="850064"/>
                  <a:pt x="7407844" y="850477"/>
                  <a:pt x="7408413" y="851036"/>
                </a:cubicBezTo>
                <a:cubicBezTo>
                  <a:pt x="7408982" y="851595"/>
                  <a:pt x="7409446" y="852303"/>
                  <a:pt x="7409805" y="853156"/>
                </a:cubicBezTo>
                <a:cubicBezTo>
                  <a:pt x="7410164" y="854011"/>
                  <a:pt x="7410343" y="855057"/>
                  <a:pt x="7410343" y="856294"/>
                </a:cubicBezTo>
                <a:lnTo>
                  <a:pt x="7410343" y="961449"/>
                </a:lnTo>
                <a:cubicBezTo>
                  <a:pt x="7410343" y="961920"/>
                  <a:pt x="7410222" y="962331"/>
                  <a:pt x="7409980" y="962687"/>
                </a:cubicBezTo>
                <a:cubicBezTo>
                  <a:pt x="7409737" y="963040"/>
                  <a:pt x="7409312" y="963319"/>
                  <a:pt x="7408705" y="963524"/>
                </a:cubicBezTo>
                <a:cubicBezTo>
                  <a:pt x="7408098" y="963731"/>
                  <a:pt x="7407324" y="963909"/>
                  <a:pt x="7406384" y="964054"/>
                </a:cubicBezTo>
                <a:cubicBezTo>
                  <a:pt x="7405444" y="964202"/>
                  <a:pt x="7404215" y="964276"/>
                  <a:pt x="7402698" y="964276"/>
                </a:cubicBezTo>
                <a:cubicBezTo>
                  <a:pt x="7401303" y="964276"/>
                  <a:pt x="7400105" y="964202"/>
                  <a:pt x="7399104" y="964054"/>
                </a:cubicBezTo>
                <a:cubicBezTo>
                  <a:pt x="7398103" y="963909"/>
                  <a:pt x="7397314" y="963731"/>
                  <a:pt x="7396737" y="963524"/>
                </a:cubicBezTo>
                <a:cubicBezTo>
                  <a:pt x="7396160" y="963319"/>
                  <a:pt x="7395750" y="963040"/>
                  <a:pt x="7395508" y="962687"/>
                </a:cubicBezTo>
                <a:cubicBezTo>
                  <a:pt x="7395265" y="962331"/>
                  <a:pt x="7395144" y="961920"/>
                  <a:pt x="7395144" y="961449"/>
                </a:cubicBezTo>
                <a:lnTo>
                  <a:pt x="7395144" y="861860"/>
                </a:lnTo>
                <a:lnTo>
                  <a:pt x="7394967" y="861860"/>
                </a:lnTo>
                <a:lnTo>
                  <a:pt x="7354672" y="961890"/>
                </a:lnTo>
                <a:cubicBezTo>
                  <a:pt x="7354495" y="962303"/>
                  <a:pt x="7354245" y="962655"/>
                  <a:pt x="7353921" y="962951"/>
                </a:cubicBezTo>
                <a:cubicBezTo>
                  <a:pt x="7353597" y="963245"/>
                  <a:pt x="7353126" y="963494"/>
                  <a:pt x="7352507" y="963701"/>
                </a:cubicBezTo>
                <a:cubicBezTo>
                  <a:pt x="7351888" y="963909"/>
                  <a:pt x="7351152" y="964054"/>
                  <a:pt x="7350298" y="964144"/>
                </a:cubicBezTo>
                <a:cubicBezTo>
                  <a:pt x="7349444" y="964232"/>
                  <a:pt x="7348428" y="964276"/>
                  <a:pt x="7347249" y="964276"/>
                </a:cubicBezTo>
                <a:cubicBezTo>
                  <a:pt x="7346012" y="964276"/>
                  <a:pt x="7344952" y="964217"/>
                  <a:pt x="7344068" y="964098"/>
                </a:cubicBezTo>
                <a:cubicBezTo>
                  <a:pt x="7343184" y="963982"/>
                  <a:pt x="7342448" y="963819"/>
                  <a:pt x="7341859" y="963613"/>
                </a:cubicBezTo>
                <a:cubicBezTo>
                  <a:pt x="7341270" y="963406"/>
                  <a:pt x="7340814" y="963158"/>
                  <a:pt x="7340489" y="962862"/>
                </a:cubicBezTo>
                <a:cubicBezTo>
                  <a:pt x="7340165" y="962567"/>
                  <a:pt x="7339944" y="962245"/>
                  <a:pt x="7339826" y="961890"/>
                </a:cubicBezTo>
                <a:lnTo>
                  <a:pt x="7301299" y="861860"/>
                </a:lnTo>
                <a:lnTo>
                  <a:pt x="7301210" y="861860"/>
                </a:lnTo>
                <a:lnTo>
                  <a:pt x="7301210" y="961449"/>
                </a:lnTo>
                <a:cubicBezTo>
                  <a:pt x="7301210" y="961920"/>
                  <a:pt x="7301089" y="962331"/>
                  <a:pt x="7300847" y="962687"/>
                </a:cubicBezTo>
                <a:cubicBezTo>
                  <a:pt x="7300604" y="963040"/>
                  <a:pt x="7300179" y="963319"/>
                  <a:pt x="7299572" y="963524"/>
                </a:cubicBezTo>
                <a:cubicBezTo>
                  <a:pt x="7298965" y="963731"/>
                  <a:pt x="7298176" y="963909"/>
                  <a:pt x="7297206" y="964054"/>
                </a:cubicBezTo>
                <a:cubicBezTo>
                  <a:pt x="7296235" y="964202"/>
                  <a:pt x="7294991" y="964276"/>
                  <a:pt x="7293474" y="964276"/>
                </a:cubicBezTo>
                <a:cubicBezTo>
                  <a:pt x="7292018" y="964276"/>
                  <a:pt x="7290804" y="964202"/>
                  <a:pt x="7289834" y="964054"/>
                </a:cubicBezTo>
                <a:cubicBezTo>
                  <a:pt x="7288863" y="963909"/>
                  <a:pt x="7288089" y="963731"/>
                  <a:pt x="7287513" y="963524"/>
                </a:cubicBezTo>
                <a:cubicBezTo>
                  <a:pt x="7286936" y="963319"/>
                  <a:pt x="7286542" y="963040"/>
                  <a:pt x="7286330" y="962687"/>
                </a:cubicBezTo>
                <a:cubicBezTo>
                  <a:pt x="7286117" y="962331"/>
                  <a:pt x="7286011" y="961920"/>
                  <a:pt x="7286011" y="961449"/>
                </a:cubicBezTo>
                <a:lnTo>
                  <a:pt x="7286011" y="856294"/>
                </a:lnTo>
                <a:cubicBezTo>
                  <a:pt x="7286011" y="853820"/>
                  <a:pt x="7286669" y="852052"/>
                  <a:pt x="7287985" y="850992"/>
                </a:cubicBezTo>
                <a:cubicBezTo>
                  <a:pt x="7289301" y="849930"/>
                  <a:pt x="7290767" y="849402"/>
                  <a:pt x="7292382" y="849402"/>
                </a:cubicBezTo>
                <a:close/>
                <a:moveTo>
                  <a:pt x="6816132" y="849402"/>
                </a:moveTo>
                <a:lnTo>
                  <a:pt x="6825464" y="849402"/>
                </a:lnTo>
                <a:cubicBezTo>
                  <a:pt x="6827378" y="849402"/>
                  <a:pt x="6829053" y="849577"/>
                  <a:pt x="6830489" y="849930"/>
                </a:cubicBezTo>
                <a:cubicBezTo>
                  <a:pt x="6831925" y="850284"/>
                  <a:pt x="6833181" y="850843"/>
                  <a:pt x="6834257" y="851609"/>
                </a:cubicBezTo>
                <a:cubicBezTo>
                  <a:pt x="6835334" y="852377"/>
                  <a:pt x="6836232" y="853347"/>
                  <a:pt x="6836950" y="854525"/>
                </a:cubicBezTo>
                <a:cubicBezTo>
                  <a:pt x="6837668" y="855705"/>
                  <a:pt x="6838295" y="857089"/>
                  <a:pt x="6838834" y="858680"/>
                </a:cubicBezTo>
                <a:lnTo>
                  <a:pt x="6871529" y="941479"/>
                </a:lnTo>
                <a:lnTo>
                  <a:pt x="6871971" y="941479"/>
                </a:lnTo>
                <a:lnTo>
                  <a:pt x="6905992" y="858943"/>
                </a:lnTo>
                <a:cubicBezTo>
                  <a:pt x="6906651" y="857176"/>
                  <a:pt x="6907369" y="855675"/>
                  <a:pt x="6908148" y="854437"/>
                </a:cubicBezTo>
                <a:cubicBezTo>
                  <a:pt x="6908925" y="853200"/>
                  <a:pt x="6909779" y="852214"/>
                  <a:pt x="6910707" y="851477"/>
                </a:cubicBezTo>
                <a:cubicBezTo>
                  <a:pt x="6911635" y="850741"/>
                  <a:pt x="6912666" y="850211"/>
                  <a:pt x="6913804" y="849885"/>
                </a:cubicBezTo>
                <a:cubicBezTo>
                  <a:pt x="6914940" y="849563"/>
                  <a:pt x="6916257" y="849402"/>
                  <a:pt x="6917754" y="849402"/>
                </a:cubicBezTo>
                <a:lnTo>
                  <a:pt x="6927539" y="849402"/>
                </a:lnTo>
                <a:cubicBezTo>
                  <a:pt x="6928438" y="849402"/>
                  <a:pt x="6929290" y="849533"/>
                  <a:pt x="6930098" y="849798"/>
                </a:cubicBezTo>
                <a:cubicBezTo>
                  <a:pt x="6930906" y="850064"/>
                  <a:pt x="6931594" y="850477"/>
                  <a:pt x="6932163" y="851036"/>
                </a:cubicBezTo>
                <a:cubicBezTo>
                  <a:pt x="6932732" y="851595"/>
                  <a:pt x="6933196" y="852303"/>
                  <a:pt x="6933555" y="853156"/>
                </a:cubicBezTo>
                <a:cubicBezTo>
                  <a:pt x="6933914" y="854011"/>
                  <a:pt x="6934093" y="855057"/>
                  <a:pt x="6934093" y="856294"/>
                </a:cubicBezTo>
                <a:lnTo>
                  <a:pt x="6934093" y="961449"/>
                </a:lnTo>
                <a:cubicBezTo>
                  <a:pt x="6934093" y="961920"/>
                  <a:pt x="6933972" y="962331"/>
                  <a:pt x="6933730" y="962687"/>
                </a:cubicBezTo>
                <a:cubicBezTo>
                  <a:pt x="6933487" y="963040"/>
                  <a:pt x="6933062" y="963319"/>
                  <a:pt x="6932455" y="963524"/>
                </a:cubicBezTo>
                <a:cubicBezTo>
                  <a:pt x="6931848" y="963731"/>
                  <a:pt x="6931074" y="963909"/>
                  <a:pt x="6930134" y="964054"/>
                </a:cubicBezTo>
                <a:cubicBezTo>
                  <a:pt x="6929194" y="964202"/>
                  <a:pt x="6927965" y="964276"/>
                  <a:pt x="6926448" y="964276"/>
                </a:cubicBezTo>
                <a:cubicBezTo>
                  <a:pt x="6925053" y="964276"/>
                  <a:pt x="6923855" y="964202"/>
                  <a:pt x="6922854" y="964054"/>
                </a:cubicBezTo>
                <a:cubicBezTo>
                  <a:pt x="6921853" y="963909"/>
                  <a:pt x="6921064" y="963731"/>
                  <a:pt x="6920487" y="963524"/>
                </a:cubicBezTo>
                <a:cubicBezTo>
                  <a:pt x="6919910" y="963319"/>
                  <a:pt x="6919500" y="963040"/>
                  <a:pt x="6919258" y="962687"/>
                </a:cubicBezTo>
                <a:cubicBezTo>
                  <a:pt x="6919015" y="962331"/>
                  <a:pt x="6918894" y="961920"/>
                  <a:pt x="6918894" y="961449"/>
                </a:cubicBezTo>
                <a:lnTo>
                  <a:pt x="6918894" y="861860"/>
                </a:lnTo>
                <a:lnTo>
                  <a:pt x="6918717" y="861860"/>
                </a:lnTo>
                <a:lnTo>
                  <a:pt x="6878422" y="961890"/>
                </a:lnTo>
                <a:cubicBezTo>
                  <a:pt x="6878245" y="962303"/>
                  <a:pt x="6877995" y="962655"/>
                  <a:pt x="6877671" y="962951"/>
                </a:cubicBezTo>
                <a:cubicBezTo>
                  <a:pt x="6877347" y="963245"/>
                  <a:pt x="6876876" y="963494"/>
                  <a:pt x="6876257" y="963701"/>
                </a:cubicBezTo>
                <a:cubicBezTo>
                  <a:pt x="6875638" y="963909"/>
                  <a:pt x="6874902" y="964054"/>
                  <a:pt x="6874048" y="964144"/>
                </a:cubicBezTo>
                <a:cubicBezTo>
                  <a:pt x="6873194" y="964232"/>
                  <a:pt x="6872178" y="964276"/>
                  <a:pt x="6870999" y="964276"/>
                </a:cubicBezTo>
                <a:cubicBezTo>
                  <a:pt x="6869762" y="964276"/>
                  <a:pt x="6868702" y="964217"/>
                  <a:pt x="6867818" y="964098"/>
                </a:cubicBezTo>
                <a:cubicBezTo>
                  <a:pt x="6866934" y="963982"/>
                  <a:pt x="6866198" y="963819"/>
                  <a:pt x="6865609" y="963613"/>
                </a:cubicBezTo>
                <a:cubicBezTo>
                  <a:pt x="6865020" y="963406"/>
                  <a:pt x="6864564" y="963158"/>
                  <a:pt x="6864239" y="962862"/>
                </a:cubicBezTo>
                <a:cubicBezTo>
                  <a:pt x="6863915" y="962567"/>
                  <a:pt x="6863694" y="962245"/>
                  <a:pt x="6863576" y="961890"/>
                </a:cubicBezTo>
                <a:lnTo>
                  <a:pt x="6825049" y="861860"/>
                </a:lnTo>
                <a:lnTo>
                  <a:pt x="6824960" y="861860"/>
                </a:lnTo>
                <a:lnTo>
                  <a:pt x="6824960" y="961449"/>
                </a:lnTo>
                <a:cubicBezTo>
                  <a:pt x="6824960" y="961920"/>
                  <a:pt x="6824839" y="962331"/>
                  <a:pt x="6824597" y="962687"/>
                </a:cubicBezTo>
                <a:cubicBezTo>
                  <a:pt x="6824354" y="963040"/>
                  <a:pt x="6823929" y="963319"/>
                  <a:pt x="6823322" y="963524"/>
                </a:cubicBezTo>
                <a:cubicBezTo>
                  <a:pt x="6822715" y="963731"/>
                  <a:pt x="6821926" y="963909"/>
                  <a:pt x="6820956" y="964054"/>
                </a:cubicBezTo>
                <a:cubicBezTo>
                  <a:pt x="6819985" y="964202"/>
                  <a:pt x="6818741" y="964276"/>
                  <a:pt x="6817224" y="964276"/>
                </a:cubicBezTo>
                <a:cubicBezTo>
                  <a:pt x="6815768" y="964276"/>
                  <a:pt x="6814554" y="964202"/>
                  <a:pt x="6813584" y="964054"/>
                </a:cubicBezTo>
                <a:cubicBezTo>
                  <a:pt x="6812613" y="963909"/>
                  <a:pt x="6811839" y="963731"/>
                  <a:pt x="6811263" y="963524"/>
                </a:cubicBezTo>
                <a:cubicBezTo>
                  <a:pt x="6810686" y="963319"/>
                  <a:pt x="6810292" y="963040"/>
                  <a:pt x="6810080" y="962687"/>
                </a:cubicBezTo>
                <a:cubicBezTo>
                  <a:pt x="6809867" y="962331"/>
                  <a:pt x="6809761" y="961920"/>
                  <a:pt x="6809761" y="961449"/>
                </a:cubicBezTo>
                <a:lnTo>
                  <a:pt x="6809761" y="856294"/>
                </a:lnTo>
                <a:cubicBezTo>
                  <a:pt x="6809761" y="853820"/>
                  <a:pt x="6810419" y="852052"/>
                  <a:pt x="6811735" y="850992"/>
                </a:cubicBezTo>
                <a:cubicBezTo>
                  <a:pt x="6813051" y="849930"/>
                  <a:pt x="6814517" y="849402"/>
                  <a:pt x="6816132" y="849402"/>
                </a:cubicBezTo>
                <a:close/>
                <a:moveTo>
                  <a:pt x="6349407" y="849402"/>
                </a:moveTo>
                <a:lnTo>
                  <a:pt x="6358739" y="849402"/>
                </a:lnTo>
                <a:cubicBezTo>
                  <a:pt x="6360653" y="849402"/>
                  <a:pt x="6362328" y="849577"/>
                  <a:pt x="6363764" y="849930"/>
                </a:cubicBezTo>
                <a:cubicBezTo>
                  <a:pt x="6365200" y="850284"/>
                  <a:pt x="6366456" y="850843"/>
                  <a:pt x="6367532" y="851609"/>
                </a:cubicBezTo>
                <a:cubicBezTo>
                  <a:pt x="6368609" y="852377"/>
                  <a:pt x="6369507" y="853347"/>
                  <a:pt x="6370225" y="854525"/>
                </a:cubicBezTo>
                <a:cubicBezTo>
                  <a:pt x="6370943" y="855705"/>
                  <a:pt x="6371570" y="857089"/>
                  <a:pt x="6372109" y="858680"/>
                </a:cubicBezTo>
                <a:lnTo>
                  <a:pt x="6404804" y="941479"/>
                </a:lnTo>
                <a:lnTo>
                  <a:pt x="6405246" y="941479"/>
                </a:lnTo>
                <a:lnTo>
                  <a:pt x="6439267" y="858943"/>
                </a:lnTo>
                <a:cubicBezTo>
                  <a:pt x="6439926" y="857176"/>
                  <a:pt x="6440644" y="855675"/>
                  <a:pt x="6441423" y="854437"/>
                </a:cubicBezTo>
                <a:cubicBezTo>
                  <a:pt x="6442200" y="853200"/>
                  <a:pt x="6443054" y="852214"/>
                  <a:pt x="6443982" y="851477"/>
                </a:cubicBezTo>
                <a:cubicBezTo>
                  <a:pt x="6444910" y="850741"/>
                  <a:pt x="6445941" y="850211"/>
                  <a:pt x="6447079" y="849885"/>
                </a:cubicBezTo>
                <a:cubicBezTo>
                  <a:pt x="6448215" y="849563"/>
                  <a:pt x="6449532" y="849402"/>
                  <a:pt x="6451029" y="849402"/>
                </a:cubicBezTo>
                <a:lnTo>
                  <a:pt x="6460814" y="849402"/>
                </a:lnTo>
                <a:cubicBezTo>
                  <a:pt x="6461713" y="849402"/>
                  <a:pt x="6462565" y="849533"/>
                  <a:pt x="6463373" y="849798"/>
                </a:cubicBezTo>
                <a:cubicBezTo>
                  <a:pt x="6464181" y="850064"/>
                  <a:pt x="6464869" y="850477"/>
                  <a:pt x="6465438" y="851036"/>
                </a:cubicBezTo>
                <a:cubicBezTo>
                  <a:pt x="6466007" y="851595"/>
                  <a:pt x="6466471" y="852303"/>
                  <a:pt x="6466830" y="853156"/>
                </a:cubicBezTo>
                <a:cubicBezTo>
                  <a:pt x="6467189" y="854011"/>
                  <a:pt x="6467368" y="855057"/>
                  <a:pt x="6467368" y="856294"/>
                </a:cubicBezTo>
                <a:lnTo>
                  <a:pt x="6467368" y="961449"/>
                </a:lnTo>
                <a:cubicBezTo>
                  <a:pt x="6467368" y="961920"/>
                  <a:pt x="6467247" y="962331"/>
                  <a:pt x="6467005" y="962687"/>
                </a:cubicBezTo>
                <a:cubicBezTo>
                  <a:pt x="6466762" y="963040"/>
                  <a:pt x="6466337" y="963319"/>
                  <a:pt x="6465730" y="963524"/>
                </a:cubicBezTo>
                <a:cubicBezTo>
                  <a:pt x="6465123" y="963731"/>
                  <a:pt x="6464349" y="963909"/>
                  <a:pt x="6463409" y="964054"/>
                </a:cubicBezTo>
                <a:cubicBezTo>
                  <a:pt x="6462469" y="964202"/>
                  <a:pt x="6461240" y="964276"/>
                  <a:pt x="6459723" y="964276"/>
                </a:cubicBezTo>
                <a:cubicBezTo>
                  <a:pt x="6458328" y="964276"/>
                  <a:pt x="6457130" y="964202"/>
                  <a:pt x="6456129" y="964054"/>
                </a:cubicBezTo>
                <a:cubicBezTo>
                  <a:pt x="6455128" y="963909"/>
                  <a:pt x="6454339" y="963731"/>
                  <a:pt x="6453762" y="963524"/>
                </a:cubicBezTo>
                <a:cubicBezTo>
                  <a:pt x="6453185" y="963319"/>
                  <a:pt x="6452775" y="963040"/>
                  <a:pt x="6452533" y="962687"/>
                </a:cubicBezTo>
                <a:cubicBezTo>
                  <a:pt x="6452290" y="962331"/>
                  <a:pt x="6452169" y="961920"/>
                  <a:pt x="6452169" y="961449"/>
                </a:cubicBezTo>
                <a:lnTo>
                  <a:pt x="6452169" y="861860"/>
                </a:lnTo>
                <a:lnTo>
                  <a:pt x="6451992" y="861860"/>
                </a:lnTo>
                <a:lnTo>
                  <a:pt x="6411697" y="961890"/>
                </a:lnTo>
                <a:cubicBezTo>
                  <a:pt x="6411520" y="962303"/>
                  <a:pt x="6411270" y="962655"/>
                  <a:pt x="6410946" y="962951"/>
                </a:cubicBezTo>
                <a:cubicBezTo>
                  <a:pt x="6410622" y="963245"/>
                  <a:pt x="6410151" y="963494"/>
                  <a:pt x="6409532" y="963701"/>
                </a:cubicBezTo>
                <a:cubicBezTo>
                  <a:pt x="6408913" y="963909"/>
                  <a:pt x="6408177" y="964054"/>
                  <a:pt x="6407323" y="964144"/>
                </a:cubicBezTo>
                <a:cubicBezTo>
                  <a:pt x="6406469" y="964232"/>
                  <a:pt x="6405453" y="964276"/>
                  <a:pt x="6404274" y="964276"/>
                </a:cubicBezTo>
                <a:cubicBezTo>
                  <a:pt x="6403037" y="964276"/>
                  <a:pt x="6401977" y="964217"/>
                  <a:pt x="6401093" y="964098"/>
                </a:cubicBezTo>
                <a:cubicBezTo>
                  <a:pt x="6400209" y="963982"/>
                  <a:pt x="6399473" y="963819"/>
                  <a:pt x="6398884" y="963613"/>
                </a:cubicBezTo>
                <a:cubicBezTo>
                  <a:pt x="6398295" y="963406"/>
                  <a:pt x="6397839" y="963158"/>
                  <a:pt x="6397514" y="962862"/>
                </a:cubicBezTo>
                <a:cubicBezTo>
                  <a:pt x="6397190" y="962567"/>
                  <a:pt x="6396969" y="962245"/>
                  <a:pt x="6396851" y="961890"/>
                </a:cubicBezTo>
                <a:lnTo>
                  <a:pt x="6358324" y="861860"/>
                </a:lnTo>
                <a:lnTo>
                  <a:pt x="6358235" y="861860"/>
                </a:lnTo>
                <a:lnTo>
                  <a:pt x="6358235" y="961449"/>
                </a:lnTo>
                <a:cubicBezTo>
                  <a:pt x="6358235" y="961920"/>
                  <a:pt x="6358114" y="962331"/>
                  <a:pt x="6357872" y="962687"/>
                </a:cubicBezTo>
                <a:cubicBezTo>
                  <a:pt x="6357629" y="963040"/>
                  <a:pt x="6357204" y="963319"/>
                  <a:pt x="6356597" y="963524"/>
                </a:cubicBezTo>
                <a:cubicBezTo>
                  <a:pt x="6355990" y="963731"/>
                  <a:pt x="6355201" y="963909"/>
                  <a:pt x="6354231" y="964054"/>
                </a:cubicBezTo>
                <a:cubicBezTo>
                  <a:pt x="6353260" y="964202"/>
                  <a:pt x="6352016" y="964276"/>
                  <a:pt x="6350499" y="964276"/>
                </a:cubicBezTo>
                <a:cubicBezTo>
                  <a:pt x="6349043" y="964276"/>
                  <a:pt x="6347829" y="964202"/>
                  <a:pt x="6346859" y="964054"/>
                </a:cubicBezTo>
                <a:cubicBezTo>
                  <a:pt x="6345888" y="963909"/>
                  <a:pt x="6345114" y="963731"/>
                  <a:pt x="6344538" y="963524"/>
                </a:cubicBezTo>
                <a:cubicBezTo>
                  <a:pt x="6343961" y="963319"/>
                  <a:pt x="6343567" y="963040"/>
                  <a:pt x="6343355" y="962687"/>
                </a:cubicBezTo>
                <a:cubicBezTo>
                  <a:pt x="6343142" y="962331"/>
                  <a:pt x="6343036" y="961920"/>
                  <a:pt x="6343036" y="961449"/>
                </a:cubicBezTo>
                <a:lnTo>
                  <a:pt x="6343036" y="856294"/>
                </a:lnTo>
                <a:cubicBezTo>
                  <a:pt x="6343036" y="853820"/>
                  <a:pt x="6343694" y="852052"/>
                  <a:pt x="6345010" y="850992"/>
                </a:cubicBezTo>
                <a:cubicBezTo>
                  <a:pt x="6346326" y="849930"/>
                  <a:pt x="6347792" y="849402"/>
                  <a:pt x="6349407" y="849402"/>
                </a:cubicBezTo>
                <a:close/>
                <a:moveTo>
                  <a:pt x="5873157" y="849402"/>
                </a:moveTo>
                <a:lnTo>
                  <a:pt x="5882489" y="849402"/>
                </a:lnTo>
                <a:cubicBezTo>
                  <a:pt x="5884403" y="849402"/>
                  <a:pt x="5886078" y="849577"/>
                  <a:pt x="5887514" y="849930"/>
                </a:cubicBezTo>
                <a:cubicBezTo>
                  <a:pt x="5888950" y="850284"/>
                  <a:pt x="5890206" y="850843"/>
                  <a:pt x="5891282" y="851609"/>
                </a:cubicBezTo>
                <a:cubicBezTo>
                  <a:pt x="5892359" y="852377"/>
                  <a:pt x="5893257" y="853347"/>
                  <a:pt x="5893975" y="854525"/>
                </a:cubicBezTo>
                <a:cubicBezTo>
                  <a:pt x="5894693" y="855705"/>
                  <a:pt x="5895320" y="857089"/>
                  <a:pt x="5895859" y="858680"/>
                </a:cubicBezTo>
                <a:lnTo>
                  <a:pt x="5928554" y="941479"/>
                </a:lnTo>
                <a:lnTo>
                  <a:pt x="5928996" y="941479"/>
                </a:lnTo>
                <a:lnTo>
                  <a:pt x="5963017" y="858943"/>
                </a:lnTo>
                <a:cubicBezTo>
                  <a:pt x="5963676" y="857176"/>
                  <a:pt x="5964394" y="855675"/>
                  <a:pt x="5965173" y="854437"/>
                </a:cubicBezTo>
                <a:cubicBezTo>
                  <a:pt x="5965950" y="853200"/>
                  <a:pt x="5966804" y="852214"/>
                  <a:pt x="5967732" y="851477"/>
                </a:cubicBezTo>
                <a:cubicBezTo>
                  <a:pt x="5968660" y="850741"/>
                  <a:pt x="5969691" y="850211"/>
                  <a:pt x="5970829" y="849885"/>
                </a:cubicBezTo>
                <a:cubicBezTo>
                  <a:pt x="5971965" y="849563"/>
                  <a:pt x="5973282" y="849402"/>
                  <a:pt x="5974779" y="849402"/>
                </a:cubicBezTo>
                <a:lnTo>
                  <a:pt x="5984564" y="849402"/>
                </a:lnTo>
                <a:cubicBezTo>
                  <a:pt x="5985463" y="849402"/>
                  <a:pt x="5986315" y="849533"/>
                  <a:pt x="5987123" y="849798"/>
                </a:cubicBezTo>
                <a:cubicBezTo>
                  <a:pt x="5987931" y="850064"/>
                  <a:pt x="5988619" y="850477"/>
                  <a:pt x="5989188" y="851036"/>
                </a:cubicBezTo>
                <a:cubicBezTo>
                  <a:pt x="5989757" y="851595"/>
                  <a:pt x="5990221" y="852303"/>
                  <a:pt x="5990580" y="853156"/>
                </a:cubicBezTo>
                <a:cubicBezTo>
                  <a:pt x="5990939" y="854011"/>
                  <a:pt x="5991118" y="855057"/>
                  <a:pt x="5991118" y="856294"/>
                </a:cubicBezTo>
                <a:lnTo>
                  <a:pt x="5991118" y="961449"/>
                </a:lnTo>
                <a:cubicBezTo>
                  <a:pt x="5991118" y="961920"/>
                  <a:pt x="5990997" y="962331"/>
                  <a:pt x="5990755" y="962687"/>
                </a:cubicBezTo>
                <a:cubicBezTo>
                  <a:pt x="5990512" y="963040"/>
                  <a:pt x="5990087" y="963319"/>
                  <a:pt x="5989480" y="963524"/>
                </a:cubicBezTo>
                <a:cubicBezTo>
                  <a:pt x="5988873" y="963731"/>
                  <a:pt x="5988099" y="963909"/>
                  <a:pt x="5987159" y="964054"/>
                </a:cubicBezTo>
                <a:cubicBezTo>
                  <a:pt x="5986219" y="964202"/>
                  <a:pt x="5984990" y="964276"/>
                  <a:pt x="5983473" y="964276"/>
                </a:cubicBezTo>
                <a:cubicBezTo>
                  <a:pt x="5982078" y="964276"/>
                  <a:pt x="5980880" y="964202"/>
                  <a:pt x="5979879" y="964054"/>
                </a:cubicBezTo>
                <a:cubicBezTo>
                  <a:pt x="5978878" y="963909"/>
                  <a:pt x="5978089" y="963731"/>
                  <a:pt x="5977512" y="963524"/>
                </a:cubicBezTo>
                <a:cubicBezTo>
                  <a:pt x="5976935" y="963319"/>
                  <a:pt x="5976525" y="963040"/>
                  <a:pt x="5976283" y="962687"/>
                </a:cubicBezTo>
                <a:cubicBezTo>
                  <a:pt x="5976040" y="962331"/>
                  <a:pt x="5975919" y="961920"/>
                  <a:pt x="5975919" y="961449"/>
                </a:cubicBezTo>
                <a:lnTo>
                  <a:pt x="5975919" y="861860"/>
                </a:lnTo>
                <a:lnTo>
                  <a:pt x="5975742" y="861860"/>
                </a:lnTo>
                <a:lnTo>
                  <a:pt x="5935447" y="961890"/>
                </a:lnTo>
                <a:cubicBezTo>
                  <a:pt x="5935270" y="962303"/>
                  <a:pt x="5935020" y="962655"/>
                  <a:pt x="5934696" y="962951"/>
                </a:cubicBezTo>
                <a:cubicBezTo>
                  <a:pt x="5934372" y="963245"/>
                  <a:pt x="5933901" y="963494"/>
                  <a:pt x="5933282" y="963701"/>
                </a:cubicBezTo>
                <a:cubicBezTo>
                  <a:pt x="5932663" y="963909"/>
                  <a:pt x="5931927" y="964054"/>
                  <a:pt x="5931073" y="964144"/>
                </a:cubicBezTo>
                <a:cubicBezTo>
                  <a:pt x="5930219" y="964232"/>
                  <a:pt x="5929203" y="964276"/>
                  <a:pt x="5928024" y="964276"/>
                </a:cubicBezTo>
                <a:cubicBezTo>
                  <a:pt x="5926787" y="964276"/>
                  <a:pt x="5925727" y="964217"/>
                  <a:pt x="5924843" y="964098"/>
                </a:cubicBezTo>
                <a:cubicBezTo>
                  <a:pt x="5923959" y="963982"/>
                  <a:pt x="5923223" y="963819"/>
                  <a:pt x="5922634" y="963613"/>
                </a:cubicBezTo>
                <a:cubicBezTo>
                  <a:pt x="5922045" y="963406"/>
                  <a:pt x="5921589" y="963158"/>
                  <a:pt x="5921264" y="962862"/>
                </a:cubicBezTo>
                <a:cubicBezTo>
                  <a:pt x="5920940" y="962567"/>
                  <a:pt x="5920719" y="962245"/>
                  <a:pt x="5920601" y="961890"/>
                </a:cubicBezTo>
                <a:lnTo>
                  <a:pt x="5882074" y="861860"/>
                </a:lnTo>
                <a:lnTo>
                  <a:pt x="5881985" y="861860"/>
                </a:lnTo>
                <a:lnTo>
                  <a:pt x="5881985" y="961449"/>
                </a:lnTo>
                <a:cubicBezTo>
                  <a:pt x="5881985" y="961920"/>
                  <a:pt x="5881864" y="962331"/>
                  <a:pt x="5881622" y="962687"/>
                </a:cubicBezTo>
                <a:cubicBezTo>
                  <a:pt x="5881379" y="963040"/>
                  <a:pt x="5880954" y="963319"/>
                  <a:pt x="5880347" y="963524"/>
                </a:cubicBezTo>
                <a:cubicBezTo>
                  <a:pt x="5879740" y="963731"/>
                  <a:pt x="5878951" y="963909"/>
                  <a:pt x="5877981" y="964054"/>
                </a:cubicBezTo>
                <a:cubicBezTo>
                  <a:pt x="5877010" y="964202"/>
                  <a:pt x="5875766" y="964276"/>
                  <a:pt x="5874249" y="964276"/>
                </a:cubicBezTo>
                <a:cubicBezTo>
                  <a:pt x="5872793" y="964276"/>
                  <a:pt x="5871579" y="964202"/>
                  <a:pt x="5870609" y="964054"/>
                </a:cubicBezTo>
                <a:cubicBezTo>
                  <a:pt x="5869638" y="963909"/>
                  <a:pt x="5868864" y="963731"/>
                  <a:pt x="5868288" y="963524"/>
                </a:cubicBezTo>
                <a:cubicBezTo>
                  <a:pt x="5867711" y="963319"/>
                  <a:pt x="5867317" y="963040"/>
                  <a:pt x="5867105" y="962687"/>
                </a:cubicBezTo>
                <a:cubicBezTo>
                  <a:pt x="5866892" y="962331"/>
                  <a:pt x="5866786" y="961920"/>
                  <a:pt x="5866786" y="961449"/>
                </a:cubicBezTo>
                <a:lnTo>
                  <a:pt x="5866786" y="856294"/>
                </a:lnTo>
                <a:cubicBezTo>
                  <a:pt x="5866786" y="853820"/>
                  <a:pt x="5867444" y="852052"/>
                  <a:pt x="5868760" y="850992"/>
                </a:cubicBezTo>
                <a:cubicBezTo>
                  <a:pt x="5870076" y="849930"/>
                  <a:pt x="5871542" y="849402"/>
                  <a:pt x="5873157" y="849402"/>
                </a:cubicBezTo>
                <a:close/>
                <a:moveTo>
                  <a:pt x="5406432" y="849402"/>
                </a:moveTo>
                <a:lnTo>
                  <a:pt x="5415764" y="849402"/>
                </a:lnTo>
                <a:cubicBezTo>
                  <a:pt x="5417678" y="849402"/>
                  <a:pt x="5419353" y="849577"/>
                  <a:pt x="5420789" y="849930"/>
                </a:cubicBezTo>
                <a:cubicBezTo>
                  <a:pt x="5422225" y="850284"/>
                  <a:pt x="5423481" y="850843"/>
                  <a:pt x="5424557" y="851609"/>
                </a:cubicBezTo>
                <a:cubicBezTo>
                  <a:pt x="5425634" y="852377"/>
                  <a:pt x="5426532" y="853347"/>
                  <a:pt x="5427250" y="854525"/>
                </a:cubicBezTo>
                <a:cubicBezTo>
                  <a:pt x="5427968" y="855705"/>
                  <a:pt x="5428595" y="857089"/>
                  <a:pt x="5429134" y="858680"/>
                </a:cubicBezTo>
                <a:lnTo>
                  <a:pt x="5461829" y="941479"/>
                </a:lnTo>
                <a:lnTo>
                  <a:pt x="5462271" y="941479"/>
                </a:lnTo>
                <a:lnTo>
                  <a:pt x="5496292" y="858943"/>
                </a:lnTo>
                <a:cubicBezTo>
                  <a:pt x="5496951" y="857176"/>
                  <a:pt x="5497669" y="855675"/>
                  <a:pt x="5498448" y="854437"/>
                </a:cubicBezTo>
                <a:cubicBezTo>
                  <a:pt x="5499225" y="853200"/>
                  <a:pt x="5500079" y="852214"/>
                  <a:pt x="5501007" y="851477"/>
                </a:cubicBezTo>
                <a:cubicBezTo>
                  <a:pt x="5501935" y="850741"/>
                  <a:pt x="5502966" y="850211"/>
                  <a:pt x="5504104" y="849885"/>
                </a:cubicBezTo>
                <a:cubicBezTo>
                  <a:pt x="5505240" y="849563"/>
                  <a:pt x="5506557" y="849402"/>
                  <a:pt x="5508054" y="849402"/>
                </a:cubicBezTo>
                <a:lnTo>
                  <a:pt x="5517839" y="849402"/>
                </a:lnTo>
                <a:cubicBezTo>
                  <a:pt x="5518738" y="849402"/>
                  <a:pt x="5519590" y="849533"/>
                  <a:pt x="5520398" y="849798"/>
                </a:cubicBezTo>
                <a:cubicBezTo>
                  <a:pt x="5521206" y="850064"/>
                  <a:pt x="5521894" y="850477"/>
                  <a:pt x="5522463" y="851036"/>
                </a:cubicBezTo>
                <a:cubicBezTo>
                  <a:pt x="5523032" y="851595"/>
                  <a:pt x="5523496" y="852303"/>
                  <a:pt x="5523855" y="853156"/>
                </a:cubicBezTo>
                <a:cubicBezTo>
                  <a:pt x="5524214" y="854011"/>
                  <a:pt x="5524393" y="855057"/>
                  <a:pt x="5524393" y="856294"/>
                </a:cubicBezTo>
                <a:lnTo>
                  <a:pt x="5524393" y="961449"/>
                </a:lnTo>
                <a:cubicBezTo>
                  <a:pt x="5524393" y="961920"/>
                  <a:pt x="5524272" y="962331"/>
                  <a:pt x="5524030" y="962687"/>
                </a:cubicBezTo>
                <a:cubicBezTo>
                  <a:pt x="5523787" y="963040"/>
                  <a:pt x="5523362" y="963319"/>
                  <a:pt x="5522755" y="963524"/>
                </a:cubicBezTo>
                <a:cubicBezTo>
                  <a:pt x="5522148" y="963731"/>
                  <a:pt x="5521374" y="963909"/>
                  <a:pt x="5520434" y="964054"/>
                </a:cubicBezTo>
                <a:cubicBezTo>
                  <a:pt x="5519494" y="964202"/>
                  <a:pt x="5518265" y="964276"/>
                  <a:pt x="5516748" y="964276"/>
                </a:cubicBezTo>
                <a:cubicBezTo>
                  <a:pt x="5515353" y="964276"/>
                  <a:pt x="5514155" y="964202"/>
                  <a:pt x="5513154" y="964054"/>
                </a:cubicBezTo>
                <a:cubicBezTo>
                  <a:pt x="5512153" y="963909"/>
                  <a:pt x="5511364" y="963731"/>
                  <a:pt x="5510787" y="963524"/>
                </a:cubicBezTo>
                <a:cubicBezTo>
                  <a:pt x="5510210" y="963319"/>
                  <a:pt x="5509800" y="963040"/>
                  <a:pt x="5509558" y="962687"/>
                </a:cubicBezTo>
                <a:cubicBezTo>
                  <a:pt x="5509315" y="962331"/>
                  <a:pt x="5509194" y="961920"/>
                  <a:pt x="5509194" y="961449"/>
                </a:cubicBezTo>
                <a:lnTo>
                  <a:pt x="5509194" y="861860"/>
                </a:lnTo>
                <a:lnTo>
                  <a:pt x="5509017" y="861860"/>
                </a:lnTo>
                <a:lnTo>
                  <a:pt x="5468722" y="961890"/>
                </a:lnTo>
                <a:cubicBezTo>
                  <a:pt x="5468545" y="962303"/>
                  <a:pt x="5468295" y="962655"/>
                  <a:pt x="5467971" y="962951"/>
                </a:cubicBezTo>
                <a:cubicBezTo>
                  <a:pt x="5467647" y="963245"/>
                  <a:pt x="5467176" y="963494"/>
                  <a:pt x="5466557" y="963701"/>
                </a:cubicBezTo>
                <a:cubicBezTo>
                  <a:pt x="5465938" y="963909"/>
                  <a:pt x="5465202" y="964054"/>
                  <a:pt x="5464348" y="964144"/>
                </a:cubicBezTo>
                <a:cubicBezTo>
                  <a:pt x="5463494" y="964232"/>
                  <a:pt x="5462478" y="964276"/>
                  <a:pt x="5461299" y="964276"/>
                </a:cubicBezTo>
                <a:cubicBezTo>
                  <a:pt x="5460062" y="964276"/>
                  <a:pt x="5459002" y="964217"/>
                  <a:pt x="5458118" y="964098"/>
                </a:cubicBezTo>
                <a:cubicBezTo>
                  <a:pt x="5457234" y="963982"/>
                  <a:pt x="5456498" y="963819"/>
                  <a:pt x="5455909" y="963613"/>
                </a:cubicBezTo>
                <a:cubicBezTo>
                  <a:pt x="5455320" y="963406"/>
                  <a:pt x="5454864" y="963158"/>
                  <a:pt x="5454539" y="962862"/>
                </a:cubicBezTo>
                <a:cubicBezTo>
                  <a:pt x="5454215" y="962567"/>
                  <a:pt x="5453994" y="962245"/>
                  <a:pt x="5453876" y="961890"/>
                </a:cubicBezTo>
                <a:lnTo>
                  <a:pt x="5415349" y="861860"/>
                </a:lnTo>
                <a:lnTo>
                  <a:pt x="5415260" y="861860"/>
                </a:lnTo>
                <a:lnTo>
                  <a:pt x="5415260" y="961449"/>
                </a:lnTo>
                <a:cubicBezTo>
                  <a:pt x="5415260" y="961920"/>
                  <a:pt x="5415139" y="962331"/>
                  <a:pt x="5414897" y="962687"/>
                </a:cubicBezTo>
                <a:cubicBezTo>
                  <a:pt x="5414654" y="963040"/>
                  <a:pt x="5414229" y="963319"/>
                  <a:pt x="5413622" y="963524"/>
                </a:cubicBezTo>
                <a:cubicBezTo>
                  <a:pt x="5413015" y="963731"/>
                  <a:pt x="5412226" y="963909"/>
                  <a:pt x="5411256" y="964054"/>
                </a:cubicBezTo>
                <a:cubicBezTo>
                  <a:pt x="5410285" y="964202"/>
                  <a:pt x="5409041" y="964276"/>
                  <a:pt x="5407524" y="964276"/>
                </a:cubicBezTo>
                <a:cubicBezTo>
                  <a:pt x="5406068" y="964276"/>
                  <a:pt x="5404854" y="964202"/>
                  <a:pt x="5403884" y="964054"/>
                </a:cubicBezTo>
                <a:cubicBezTo>
                  <a:pt x="5402913" y="963909"/>
                  <a:pt x="5402139" y="963731"/>
                  <a:pt x="5401563" y="963524"/>
                </a:cubicBezTo>
                <a:cubicBezTo>
                  <a:pt x="5400986" y="963319"/>
                  <a:pt x="5400592" y="963040"/>
                  <a:pt x="5400380" y="962687"/>
                </a:cubicBezTo>
                <a:cubicBezTo>
                  <a:pt x="5400167" y="962331"/>
                  <a:pt x="5400061" y="961920"/>
                  <a:pt x="5400061" y="961449"/>
                </a:cubicBezTo>
                <a:lnTo>
                  <a:pt x="5400061" y="856294"/>
                </a:lnTo>
                <a:cubicBezTo>
                  <a:pt x="5400061" y="853820"/>
                  <a:pt x="5400719" y="852052"/>
                  <a:pt x="5402035" y="850992"/>
                </a:cubicBezTo>
                <a:cubicBezTo>
                  <a:pt x="5403351" y="849930"/>
                  <a:pt x="5404817" y="849402"/>
                  <a:pt x="5406432" y="849402"/>
                </a:cubicBezTo>
                <a:close/>
                <a:moveTo>
                  <a:pt x="4930182" y="849402"/>
                </a:moveTo>
                <a:lnTo>
                  <a:pt x="4939514" y="849402"/>
                </a:lnTo>
                <a:cubicBezTo>
                  <a:pt x="4941428" y="849402"/>
                  <a:pt x="4943103" y="849577"/>
                  <a:pt x="4944539" y="849930"/>
                </a:cubicBezTo>
                <a:cubicBezTo>
                  <a:pt x="4945975" y="850284"/>
                  <a:pt x="4947231" y="850843"/>
                  <a:pt x="4948307" y="851609"/>
                </a:cubicBezTo>
                <a:cubicBezTo>
                  <a:pt x="4949384" y="852377"/>
                  <a:pt x="4950282" y="853347"/>
                  <a:pt x="4951000" y="854525"/>
                </a:cubicBezTo>
                <a:cubicBezTo>
                  <a:pt x="4951718" y="855705"/>
                  <a:pt x="4952345" y="857089"/>
                  <a:pt x="4952884" y="858680"/>
                </a:cubicBezTo>
                <a:lnTo>
                  <a:pt x="4985579" y="941479"/>
                </a:lnTo>
                <a:lnTo>
                  <a:pt x="4986021" y="941479"/>
                </a:lnTo>
                <a:lnTo>
                  <a:pt x="5020042" y="858943"/>
                </a:lnTo>
                <a:cubicBezTo>
                  <a:pt x="5020701" y="857176"/>
                  <a:pt x="5021419" y="855675"/>
                  <a:pt x="5022198" y="854437"/>
                </a:cubicBezTo>
                <a:cubicBezTo>
                  <a:pt x="5022975" y="853200"/>
                  <a:pt x="5023829" y="852214"/>
                  <a:pt x="5024757" y="851477"/>
                </a:cubicBezTo>
                <a:cubicBezTo>
                  <a:pt x="5025685" y="850741"/>
                  <a:pt x="5026716" y="850211"/>
                  <a:pt x="5027854" y="849885"/>
                </a:cubicBezTo>
                <a:cubicBezTo>
                  <a:pt x="5028990" y="849563"/>
                  <a:pt x="5030307" y="849402"/>
                  <a:pt x="5031804" y="849402"/>
                </a:cubicBezTo>
                <a:lnTo>
                  <a:pt x="5041589" y="849402"/>
                </a:lnTo>
                <a:cubicBezTo>
                  <a:pt x="5042488" y="849402"/>
                  <a:pt x="5043340" y="849533"/>
                  <a:pt x="5044148" y="849798"/>
                </a:cubicBezTo>
                <a:cubicBezTo>
                  <a:pt x="5044956" y="850064"/>
                  <a:pt x="5045644" y="850477"/>
                  <a:pt x="5046213" y="851036"/>
                </a:cubicBezTo>
                <a:cubicBezTo>
                  <a:pt x="5046782" y="851595"/>
                  <a:pt x="5047246" y="852303"/>
                  <a:pt x="5047605" y="853156"/>
                </a:cubicBezTo>
                <a:cubicBezTo>
                  <a:pt x="5047964" y="854011"/>
                  <a:pt x="5048143" y="855057"/>
                  <a:pt x="5048143" y="856294"/>
                </a:cubicBezTo>
                <a:lnTo>
                  <a:pt x="5048143" y="961449"/>
                </a:lnTo>
                <a:cubicBezTo>
                  <a:pt x="5048143" y="961920"/>
                  <a:pt x="5048022" y="962331"/>
                  <a:pt x="5047780" y="962687"/>
                </a:cubicBezTo>
                <a:cubicBezTo>
                  <a:pt x="5047537" y="963040"/>
                  <a:pt x="5047112" y="963319"/>
                  <a:pt x="5046505" y="963524"/>
                </a:cubicBezTo>
                <a:cubicBezTo>
                  <a:pt x="5045898" y="963731"/>
                  <a:pt x="5045124" y="963909"/>
                  <a:pt x="5044184" y="964054"/>
                </a:cubicBezTo>
                <a:cubicBezTo>
                  <a:pt x="5043244" y="964202"/>
                  <a:pt x="5042015" y="964276"/>
                  <a:pt x="5040498" y="964276"/>
                </a:cubicBezTo>
                <a:cubicBezTo>
                  <a:pt x="5039103" y="964276"/>
                  <a:pt x="5037905" y="964202"/>
                  <a:pt x="5036904" y="964054"/>
                </a:cubicBezTo>
                <a:cubicBezTo>
                  <a:pt x="5035903" y="963909"/>
                  <a:pt x="5035114" y="963731"/>
                  <a:pt x="5034537" y="963524"/>
                </a:cubicBezTo>
                <a:cubicBezTo>
                  <a:pt x="5033960" y="963319"/>
                  <a:pt x="5033550" y="963040"/>
                  <a:pt x="5033308" y="962687"/>
                </a:cubicBezTo>
                <a:cubicBezTo>
                  <a:pt x="5033065" y="962331"/>
                  <a:pt x="5032944" y="961920"/>
                  <a:pt x="5032944" y="961449"/>
                </a:cubicBezTo>
                <a:lnTo>
                  <a:pt x="5032944" y="861860"/>
                </a:lnTo>
                <a:lnTo>
                  <a:pt x="5032767" y="861860"/>
                </a:lnTo>
                <a:lnTo>
                  <a:pt x="4992472" y="961890"/>
                </a:lnTo>
                <a:cubicBezTo>
                  <a:pt x="4992295" y="962303"/>
                  <a:pt x="4992045" y="962655"/>
                  <a:pt x="4991721" y="962951"/>
                </a:cubicBezTo>
                <a:cubicBezTo>
                  <a:pt x="4991397" y="963245"/>
                  <a:pt x="4990926" y="963494"/>
                  <a:pt x="4990307" y="963701"/>
                </a:cubicBezTo>
                <a:cubicBezTo>
                  <a:pt x="4989688" y="963909"/>
                  <a:pt x="4988952" y="964054"/>
                  <a:pt x="4988098" y="964144"/>
                </a:cubicBezTo>
                <a:cubicBezTo>
                  <a:pt x="4987244" y="964232"/>
                  <a:pt x="4986228" y="964276"/>
                  <a:pt x="4985049" y="964276"/>
                </a:cubicBezTo>
                <a:cubicBezTo>
                  <a:pt x="4983812" y="964276"/>
                  <a:pt x="4982752" y="964217"/>
                  <a:pt x="4981868" y="964098"/>
                </a:cubicBezTo>
                <a:cubicBezTo>
                  <a:pt x="4980984" y="963982"/>
                  <a:pt x="4980248" y="963819"/>
                  <a:pt x="4979659" y="963613"/>
                </a:cubicBezTo>
                <a:cubicBezTo>
                  <a:pt x="4979070" y="963406"/>
                  <a:pt x="4978614" y="963158"/>
                  <a:pt x="4978289" y="962862"/>
                </a:cubicBezTo>
                <a:cubicBezTo>
                  <a:pt x="4977965" y="962567"/>
                  <a:pt x="4977744" y="962245"/>
                  <a:pt x="4977626" y="961890"/>
                </a:cubicBezTo>
                <a:lnTo>
                  <a:pt x="4939099" y="861860"/>
                </a:lnTo>
                <a:lnTo>
                  <a:pt x="4939010" y="861860"/>
                </a:lnTo>
                <a:lnTo>
                  <a:pt x="4939010" y="961449"/>
                </a:lnTo>
                <a:cubicBezTo>
                  <a:pt x="4939010" y="961920"/>
                  <a:pt x="4938889" y="962331"/>
                  <a:pt x="4938647" y="962687"/>
                </a:cubicBezTo>
                <a:cubicBezTo>
                  <a:pt x="4938404" y="963040"/>
                  <a:pt x="4937979" y="963319"/>
                  <a:pt x="4937372" y="963524"/>
                </a:cubicBezTo>
                <a:cubicBezTo>
                  <a:pt x="4936765" y="963731"/>
                  <a:pt x="4935976" y="963909"/>
                  <a:pt x="4935006" y="964054"/>
                </a:cubicBezTo>
                <a:cubicBezTo>
                  <a:pt x="4934035" y="964202"/>
                  <a:pt x="4932791" y="964276"/>
                  <a:pt x="4931274" y="964276"/>
                </a:cubicBezTo>
                <a:cubicBezTo>
                  <a:pt x="4929818" y="964276"/>
                  <a:pt x="4928604" y="964202"/>
                  <a:pt x="4927634" y="964054"/>
                </a:cubicBezTo>
                <a:cubicBezTo>
                  <a:pt x="4926663" y="963909"/>
                  <a:pt x="4925889" y="963731"/>
                  <a:pt x="4925313" y="963524"/>
                </a:cubicBezTo>
                <a:cubicBezTo>
                  <a:pt x="4924736" y="963319"/>
                  <a:pt x="4924342" y="963040"/>
                  <a:pt x="4924130" y="962687"/>
                </a:cubicBezTo>
                <a:cubicBezTo>
                  <a:pt x="4923917" y="962331"/>
                  <a:pt x="4923811" y="961920"/>
                  <a:pt x="4923811" y="961449"/>
                </a:cubicBezTo>
                <a:lnTo>
                  <a:pt x="4923811" y="856294"/>
                </a:lnTo>
                <a:cubicBezTo>
                  <a:pt x="4923811" y="853820"/>
                  <a:pt x="4924469" y="852052"/>
                  <a:pt x="4925785" y="850992"/>
                </a:cubicBezTo>
                <a:cubicBezTo>
                  <a:pt x="4927101" y="849930"/>
                  <a:pt x="4928567" y="849402"/>
                  <a:pt x="4930182" y="849402"/>
                </a:cubicBezTo>
                <a:close/>
                <a:moveTo>
                  <a:pt x="4463457" y="849402"/>
                </a:moveTo>
                <a:lnTo>
                  <a:pt x="4472789" y="849402"/>
                </a:lnTo>
                <a:cubicBezTo>
                  <a:pt x="4474703" y="849402"/>
                  <a:pt x="4476378" y="849577"/>
                  <a:pt x="4477814" y="849930"/>
                </a:cubicBezTo>
                <a:cubicBezTo>
                  <a:pt x="4479250" y="850284"/>
                  <a:pt x="4480506" y="850843"/>
                  <a:pt x="4481582" y="851609"/>
                </a:cubicBezTo>
                <a:cubicBezTo>
                  <a:pt x="4482659" y="852377"/>
                  <a:pt x="4483557" y="853347"/>
                  <a:pt x="4484275" y="854525"/>
                </a:cubicBezTo>
                <a:cubicBezTo>
                  <a:pt x="4484993" y="855705"/>
                  <a:pt x="4485620" y="857089"/>
                  <a:pt x="4486159" y="858680"/>
                </a:cubicBezTo>
                <a:lnTo>
                  <a:pt x="4518854" y="941479"/>
                </a:lnTo>
                <a:lnTo>
                  <a:pt x="4519296" y="941479"/>
                </a:lnTo>
                <a:lnTo>
                  <a:pt x="4553317" y="858943"/>
                </a:lnTo>
                <a:cubicBezTo>
                  <a:pt x="4553976" y="857176"/>
                  <a:pt x="4554694" y="855675"/>
                  <a:pt x="4555473" y="854437"/>
                </a:cubicBezTo>
                <a:cubicBezTo>
                  <a:pt x="4556250" y="853200"/>
                  <a:pt x="4557104" y="852214"/>
                  <a:pt x="4558032" y="851477"/>
                </a:cubicBezTo>
                <a:cubicBezTo>
                  <a:pt x="4558960" y="850741"/>
                  <a:pt x="4559991" y="850211"/>
                  <a:pt x="4561129" y="849885"/>
                </a:cubicBezTo>
                <a:cubicBezTo>
                  <a:pt x="4562265" y="849563"/>
                  <a:pt x="4563582" y="849402"/>
                  <a:pt x="4565079" y="849402"/>
                </a:cubicBezTo>
                <a:lnTo>
                  <a:pt x="4574864" y="849402"/>
                </a:lnTo>
                <a:cubicBezTo>
                  <a:pt x="4575763" y="849402"/>
                  <a:pt x="4576615" y="849533"/>
                  <a:pt x="4577423" y="849798"/>
                </a:cubicBezTo>
                <a:cubicBezTo>
                  <a:pt x="4578231" y="850064"/>
                  <a:pt x="4578919" y="850477"/>
                  <a:pt x="4579488" y="851036"/>
                </a:cubicBezTo>
                <a:cubicBezTo>
                  <a:pt x="4580057" y="851595"/>
                  <a:pt x="4580521" y="852303"/>
                  <a:pt x="4580880" y="853156"/>
                </a:cubicBezTo>
                <a:cubicBezTo>
                  <a:pt x="4581239" y="854011"/>
                  <a:pt x="4581418" y="855057"/>
                  <a:pt x="4581418" y="856294"/>
                </a:cubicBezTo>
                <a:lnTo>
                  <a:pt x="4581418" y="961449"/>
                </a:lnTo>
                <a:cubicBezTo>
                  <a:pt x="4581418" y="961920"/>
                  <a:pt x="4581297" y="962331"/>
                  <a:pt x="4581055" y="962687"/>
                </a:cubicBezTo>
                <a:cubicBezTo>
                  <a:pt x="4580812" y="963040"/>
                  <a:pt x="4580387" y="963319"/>
                  <a:pt x="4579780" y="963524"/>
                </a:cubicBezTo>
                <a:cubicBezTo>
                  <a:pt x="4579173" y="963731"/>
                  <a:pt x="4578399" y="963909"/>
                  <a:pt x="4577459" y="964054"/>
                </a:cubicBezTo>
                <a:cubicBezTo>
                  <a:pt x="4576519" y="964202"/>
                  <a:pt x="4575290" y="964276"/>
                  <a:pt x="4573773" y="964276"/>
                </a:cubicBezTo>
                <a:cubicBezTo>
                  <a:pt x="4572378" y="964276"/>
                  <a:pt x="4571180" y="964202"/>
                  <a:pt x="4570179" y="964054"/>
                </a:cubicBezTo>
                <a:cubicBezTo>
                  <a:pt x="4569178" y="963909"/>
                  <a:pt x="4568389" y="963731"/>
                  <a:pt x="4567812" y="963524"/>
                </a:cubicBezTo>
                <a:cubicBezTo>
                  <a:pt x="4567235" y="963319"/>
                  <a:pt x="4566825" y="963040"/>
                  <a:pt x="4566583" y="962687"/>
                </a:cubicBezTo>
                <a:cubicBezTo>
                  <a:pt x="4566340" y="962331"/>
                  <a:pt x="4566219" y="961920"/>
                  <a:pt x="4566219" y="961449"/>
                </a:cubicBezTo>
                <a:lnTo>
                  <a:pt x="4566219" y="861860"/>
                </a:lnTo>
                <a:lnTo>
                  <a:pt x="4566042" y="861860"/>
                </a:lnTo>
                <a:lnTo>
                  <a:pt x="4525747" y="961890"/>
                </a:lnTo>
                <a:cubicBezTo>
                  <a:pt x="4525570" y="962303"/>
                  <a:pt x="4525320" y="962655"/>
                  <a:pt x="4524996" y="962951"/>
                </a:cubicBezTo>
                <a:cubicBezTo>
                  <a:pt x="4524672" y="963245"/>
                  <a:pt x="4524201" y="963494"/>
                  <a:pt x="4523582" y="963701"/>
                </a:cubicBezTo>
                <a:cubicBezTo>
                  <a:pt x="4522963" y="963909"/>
                  <a:pt x="4522227" y="964054"/>
                  <a:pt x="4521373" y="964144"/>
                </a:cubicBezTo>
                <a:cubicBezTo>
                  <a:pt x="4520519" y="964232"/>
                  <a:pt x="4519503" y="964276"/>
                  <a:pt x="4518324" y="964276"/>
                </a:cubicBezTo>
                <a:cubicBezTo>
                  <a:pt x="4517087" y="964276"/>
                  <a:pt x="4516027" y="964217"/>
                  <a:pt x="4515143" y="964098"/>
                </a:cubicBezTo>
                <a:cubicBezTo>
                  <a:pt x="4514259" y="963982"/>
                  <a:pt x="4513523" y="963819"/>
                  <a:pt x="4512934" y="963613"/>
                </a:cubicBezTo>
                <a:cubicBezTo>
                  <a:pt x="4512345" y="963406"/>
                  <a:pt x="4511889" y="963158"/>
                  <a:pt x="4511564" y="962862"/>
                </a:cubicBezTo>
                <a:cubicBezTo>
                  <a:pt x="4511240" y="962567"/>
                  <a:pt x="4511019" y="962245"/>
                  <a:pt x="4510901" y="961890"/>
                </a:cubicBezTo>
                <a:lnTo>
                  <a:pt x="4472374" y="861860"/>
                </a:lnTo>
                <a:lnTo>
                  <a:pt x="4472285" y="861860"/>
                </a:lnTo>
                <a:lnTo>
                  <a:pt x="4472285" y="961449"/>
                </a:lnTo>
                <a:cubicBezTo>
                  <a:pt x="4472285" y="961920"/>
                  <a:pt x="4472164" y="962331"/>
                  <a:pt x="4471922" y="962687"/>
                </a:cubicBezTo>
                <a:cubicBezTo>
                  <a:pt x="4471679" y="963040"/>
                  <a:pt x="4471254" y="963319"/>
                  <a:pt x="4470647" y="963524"/>
                </a:cubicBezTo>
                <a:cubicBezTo>
                  <a:pt x="4470040" y="963731"/>
                  <a:pt x="4469251" y="963909"/>
                  <a:pt x="4468281" y="964054"/>
                </a:cubicBezTo>
                <a:cubicBezTo>
                  <a:pt x="4467310" y="964202"/>
                  <a:pt x="4466066" y="964276"/>
                  <a:pt x="4464549" y="964276"/>
                </a:cubicBezTo>
                <a:cubicBezTo>
                  <a:pt x="4463093" y="964276"/>
                  <a:pt x="4461879" y="964202"/>
                  <a:pt x="4460909" y="964054"/>
                </a:cubicBezTo>
                <a:cubicBezTo>
                  <a:pt x="4459938" y="963909"/>
                  <a:pt x="4459164" y="963731"/>
                  <a:pt x="4458588" y="963524"/>
                </a:cubicBezTo>
                <a:cubicBezTo>
                  <a:pt x="4458011" y="963319"/>
                  <a:pt x="4457617" y="963040"/>
                  <a:pt x="4457405" y="962687"/>
                </a:cubicBezTo>
                <a:cubicBezTo>
                  <a:pt x="4457192" y="962331"/>
                  <a:pt x="4457086" y="961920"/>
                  <a:pt x="4457086" y="961449"/>
                </a:cubicBezTo>
                <a:lnTo>
                  <a:pt x="4457086" y="856294"/>
                </a:lnTo>
                <a:cubicBezTo>
                  <a:pt x="4457086" y="853820"/>
                  <a:pt x="4457744" y="852052"/>
                  <a:pt x="4459060" y="850992"/>
                </a:cubicBezTo>
                <a:cubicBezTo>
                  <a:pt x="4460376" y="849930"/>
                  <a:pt x="4461842" y="849402"/>
                  <a:pt x="4463457" y="849402"/>
                </a:cubicBezTo>
                <a:close/>
                <a:moveTo>
                  <a:pt x="3987207" y="849402"/>
                </a:moveTo>
                <a:lnTo>
                  <a:pt x="3996539" y="849402"/>
                </a:lnTo>
                <a:cubicBezTo>
                  <a:pt x="3998453" y="849402"/>
                  <a:pt x="4000128" y="849577"/>
                  <a:pt x="4001564" y="849930"/>
                </a:cubicBezTo>
                <a:cubicBezTo>
                  <a:pt x="4003000" y="850284"/>
                  <a:pt x="4004256" y="850843"/>
                  <a:pt x="4005333" y="851609"/>
                </a:cubicBezTo>
                <a:cubicBezTo>
                  <a:pt x="4006409" y="852377"/>
                  <a:pt x="4007306" y="853347"/>
                  <a:pt x="4008024" y="854525"/>
                </a:cubicBezTo>
                <a:cubicBezTo>
                  <a:pt x="4008742" y="855705"/>
                  <a:pt x="4009370" y="857089"/>
                  <a:pt x="4009909" y="858680"/>
                </a:cubicBezTo>
                <a:lnTo>
                  <a:pt x="4042605" y="941479"/>
                </a:lnTo>
                <a:lnTo>
                  <a:pt x="4043047" y="941479"/>
                </a:lnTo>
                <a:lnTo>
                  <a:pt x="4077068" y="858943"/>
                </a:lnTo>
                <a:cubicBezTo>
                  <a:pt x="4077726" y="857176"/>
                  <a:pt x="4078444" y="855675"/>
                  <a:pt x="4079222" y="854437"/>
                </a:cubicBezTo>
                <a:cubicBezTo>
                  <a:pt x="4080001" y="853200"/>
                  <a:pt x="4080854" y="852214"/>
                  <a:pt x="4081781" y="851477"/>
                </a:cubicBezTo>
                <a:cubicBezTo>
                  <a:pt x="4082709" y="850741"/>
                  <a:pt x="4083742" y="850211"/>
                  <a:pt x="4084879" y="849885"/>
                </a:cubicBezTo>
                <a:cubicBezTo>
                  <a:pt x="4086015" y="849563"/>
                  <a:pt x="4087332" y="849402"/>
                  <a:pt x="4088829" y="849402"/>
                </a:cubicBezTo>
                <a:lnTo>
                  <a:pt x="4098614" y="849402"/>
                </a:lnTo>
                <a:cubicBezTo>
                  <a:pt x="4099512" y="849402"/>
                  <a:pt x="4100365" y="849533"/>
                  <a:pt x="4101173" y="849798"/>
                </a:cubicBezTo>
                <a:cubicBezTo>
                  <a:pt x="4101981" y="850064"/>
                  <a:pt x="4102669" y="850477"/>
                  <a:pt x="4103238" y="851036"/>
                </a:cubicBezTo>
                <a:cubicBezTo>
                  <a:pt x="4103807" y="851595"/>
                  <a:pt x="4104271" y="852303"/>
                  <a:pt x="4104630" y="853156"/>
                </a:cubicBezTo>
                <a:cubicBezTo>
                  <a:pt x="4104989" y="854011"/>
                  <a:pt x="4105168" y="855057"/>
                  <a:pt x="4105168" y="856294"/>
                </a:cubicBezTo>
                <a:lnTo>
                  <a:pt x="4105168" y="961449"/>
                </a:lnTo>
                <a:cubicBezTo>
                  <a:pt x="4105168" y="961920"/>
                  <a:pt x="4105047" y="962331"/>
                  <a:pt x="4104804" y="962687"/>
                </a:cubicBezTo>
                <a:cubicBezTo>
                  <a:pt x="4104562" y="963040"/>
                  <a:pt x="4104137" y="963319"/>
                  <a:pt x="4103530" y="963524"/>
                </a:cubicBezTo>
                <a:cubicBezTo>
                  <a:pt x="4102923" y="963731"/>
                  <a:pt x="4102149" y="963909"/>
                  <a:pt x="4101209" y="964054"/>
                </a:cubicBezTo>
                <a:cubicBezTo>
                  <a:pt x="4100269" y="964202"/>
                  <a:pt x="4099040" y="964276"/>
                  <a:pt x="4097523" y="964276"/>
                </a:cubicBezTo>
                <a:cubicBezTo>
                  <a:pt x="4096128" y="964276"/>
                  <a:pt x="4094929" y="964202"/>
                  <a:pt x="4093928" y="964054"/>
                </a:cubicBezTo>
                <a:cubicBezTo>
                  <a:pt x="4092928" y="963909"/>
                  <a:pt x="4092139" y="963731"/>
                  <a:pt x="4091562" y="963524"/>
                </a:cubicBezTo>
                <a:cubicBezTo>
                  <a:pt x="4090985" y="963319"/>
                  <a:pt x="4090576" y="963040"/>
                  <a:pt x="4090333" y="962687"/>
                </a:cubicBezTo>
                <a:cubicBezTo>
                  <a:pt x="4090090" y="962331"/>
                  <a:pt x="4089969" y="961920"/>
                  <a:pt x="4089969" y="961449"/>
                </a:cubicBezTo>
                <a:lnTo>
                  <a:pt x="4089969" y="861860"/>
                </a:lnTo>
                <a:lnTo>
                  <a:pt x="4089793" y="861860"/>
                </a:lnTo>
                <a:lnTo>
                  <a:pt x="4049497" y="961890"/>
                </a:lnTo>
                <a:cubicBezTo>
                  <a:pt x="4049321" y="962303"/>
                  <a:pt x="4049070" y="962655"/>
                  <a:pt x="4048746" y="962951"/>
                </a:cubicBezTo>
                <a:cubicBezTo>
                  <a:pt x="4048422" y="963245"/>
                  <a:pt x="4047951" y="963494"/>
                  <a:pt x="4047332" y="963701"/>
                </a:cubicBezTo>
                <a:cubicBezTo>
                  <a:pt x="4046714" y="963909"/>
                  <a:pt x="4045977" y="964054"/>
                  <a:pt x="4045123" y="964144"/>
                </a:cubicBezTo>
                <a:cubicBezTo>
                  <a:pt x="4044269" y="964232"/>
                  <a:pt x="4043253" y="964276"/>
                  <a:pt x="4042075" y="964276"/>
                </a:cubicBezTo>
                <a:cubicBezTo>
                  <a:pt x="4040837" y="964276"/>
                  <a:pt x="4039777" y="964217"/>
                  <a:pt x="4038893" y="964098"/>
                </a:cubicBezTo>
                <a:cubicBezTo>
                  <a:pt x="4038010" y="963982"/>
                  <a:pt x="4037273" y="963819"/>
                  <a:pt x="4036684" y="963613"/>
                </a:cubicBezTo>
                <a:cubicBezTo>
                  <a:pt x="4036095" y="963406"/>
                  <a:pt x="4035638" y="963158"/>
                  <a:pt x="4035314" y="962862"/>
                </a:cubicBezTo>
                <a:cubicBezTo>
                  <a:pt x="4034990" y="962567"/>
                  <a:pt x="4034769" y="962245"/>
                  <a:pt x="4034652" y="961890"/>
                </a:cubicBezTo>
                <a:lnTo>
                  <a:pt x="3996124" y="861860"/>
                </a:lnTo>
                <a:lnTo>
                  <a:pt x="3996035" y="861860"/>
                </a:lnTo>
                <a:lnTo>
                  <a:pt x="3996035" y="961449"/>
                </a:lnTo>
                <a:cubicBezTo>
                  <a:pt x="3996035" y="961920"/>
                  <a:pt x="3995914" y="962331"/>
                  <a:pt x="3995672" y="962687"/>
                </a:cubicBezTo>
                <a:cubicBezTo>
                  <a:pt x="3995429" y="963040"/>
                  <a:pt x="3995004" y="963319"/>
                  <a:pt x="3994397" y="963524"/>
                </a:cubicBezTo>
                <a:cubicBezTo>
                  <a:pt x="3993790" y="963731"/>
                  <a:pt x="3993001" y="963909"/>
                  <a:pt x="3992030" y="964054"/>
                </a:cubicBezTo>
                <a:cubicBezTo>
                  <a:pt x="3991060" y="964202"/>
                  <a:pt x="3989816" y="964276"/>
                  <a:pt x="3988299" y="964276"/>
                </a:cubicBezTo>
                <a:cubicBezTo>
                  <a:pt x="3986843" y="964276"/>
                  <a:pt x="3985629" y="964202"/>
                  <a:pt x="3984659" y="964054"/>
                </a:cubicBezTo>
                <a:cubicBezTo>
                  <a:pt x="3983688" y="963909"/>
                  <a:pt x="3982914" y="963731"/>
                  <a:pt x="3982338" y="963524"/>
                </a:cubicBezTo>
                <a:cubicBezTo>
                  <a:pt x="3981761" y="963319"/>
                  <a:pt x="3981367" y="963040"/>
                  <a:pt x="3981155" y="962687"/>
                </a:cubicBezTo>
                <a:cubicBezTo>
                  <a:pt x="3980942" y="962331"/>
                  <a:pt x="3980836" y="961920"/>
                  <a:pt x="3980836" y="961449"/>
                </a:cubicBezTo>
                <a:lnTo>
                  <a:pt x="3980836" y="856294"/>
                </a:lnTo>
                <a:cubicBezTo>
                  <a:pt x="3980836" y="853820"/>
                  <a:pt x="3981494" y="852052"/>
                  <a:pt x="3982810" y="850992"/>
                </a:cubicBezTo>
                <a:cubicBezTo>
                  <a:pt x="3984126" y="849930"/>
                  <a:pt x="3985592" y="849402"/>
                  <a:pt x="3987207" y="849402"/>
                </a:cubicBezTo>
                <a:close/>
                <a:moveTo>
                  <a:pt x="3520543" y="849402"/>
                </a:moveTo>
                <a:lnTo>
                  <a:pt x="3529875" y="849402"/>
                </a:lnTo>
                <a:cubicBezTo>
                  <a:pt x="3531789" y="849402"/>
                  <a:pt x="3533464" y="849577"/>
                  <a:pt x="3534900" y="849930"/>
                </a:cubicBezTo>
                <a:cubicBezTo>
                  <a:pt x="3536335" y="850284"/>
                  <a:pt x="3537592" y="850843"/>
                  <a:pt x="3538669" y="851609"/>
                </a:cubicBezTo>
                <a:cubicBezTo>
                  <a:pt x="3539745" y="852377"/>
                  <a:pt x="3540643" y="853347"/>
                  <a:pt x="3541360" y="854525"/>
                </a:cubicBezTo>
                <a:cubicBezTo>
                  <a:pt x="3542078" y="855705"/>
                  <a:pt x="3542707" y="857089"/>
                  <a:pt x="3543245" y="858680"/>
                </a:cubicBezTo>
                <a:lnTo>
                  <a:pt x="3575941" y="941479"/>
                </a:lnTo>
                <a:lnTo>
                  <a:pt x="3576382" y="941479"/>
                </a:lnTo>
                <a:lnTo>
                  <a:pt x="3610403" y="858943"/>
                </a:lnTo>
                <a:cubicBezTo>
                  <a:pt x="3611061" y="857176"/>
                  <a:pt x="3611780" y="855675"/>
                  <a:pt x="3612558" y="854437"/>
                </a:cubicBezTo>
                <a:cubicBezTo>
                  <a:pt x="3613336" y="853200"/>
                  <a:pt x="3614189" y="852214"/>
                  <a:pt x="3615117" y="851477"/>
                </a:cubicBezTo>
                <a:cubicBezTo>
                  <a:pt x="3616045" y="850741"/>
                  <a:pt x="3617078" y="850211"/>
                  <a:pt x="3618215" y="849885"/>
                </a:cubicBezTo>
                <a:cubicBezTo>
                  <a:pt x="3619351" y="849563"/>
                  <a:pt x="3620667" y="849402"/>
                  <a:pt x="3622164" y="849402"/>
                </a:cubicBezTo>
                <a:lnTo>
                  <a:pt x="3631950" y="849402"/>
                </a:lnTo>
                <a:cubicBezTo>
                  <a:pt x="3632848" y="849402"/>
                  <a:pt x="3633701" y="849533"/>
                  <a:pt x="3634509" y="849798"/>
                </a:cubicBezTo>
                <a:cubicBezTo>
                  <a:pt x="3635316" y="850064"/>
                  <a:pt x="3636005" y="850477"/>
                  <a:pt x="3636574" y="851036"/>
                </a:cubicBezTo>
                <a:cubicBezTo>
                  <a:pt x="3637142" y="851595"/>
                  <a:pt x="3637606" y="852303"/>
                  <a:pt x="3637965" y="853156"/>
                </a:cubicBezTo>
                <a:cubicBezTo>
                  <a:pt x="3638324" y="854011"/>
                  <a:pt x="3638504" y="855057"/>
                  <a:pt x="3638504" y="856294"/>
                </a:cubicBezTo>
                <a:lnTo>
                  <a:pt x="3638504" y="961449"/>
                </a:lnTo>
                <a:cubicBezTo>
                  <a:pt x="3638504" y="961920"/>
                  <a:pt x="3638383" y="962331"/>
                  <a:pt x="3638140" y="962687"/>
                </a:cubicBezTo>
                <a:cubicBezTo>
                  <a:pt x="3637898" y="963040"/>
                  <a:pt x="3637473" y="963319"/>
                  <a:pt x="3636866" y="963524"/>
                </a:cubicBezTo>
                <a:cubicBezTo>
                  <a:pt x="3636259" y="963731"/>
                  <a:pt x="3635485" y="963909"/>
                  <a:pt x="3634545" y="964054"/>
                </a:cubicBezTo>
                <a:cubicBezTo>
                  <a:pt x="3633604" y="964202"/>
                  <a:pt x="3632375" y="964276"/>
                  <a:pt x="3630859" y="964276"/>
                </a:cubicBezTo>
                <a:cubicBezTo>
                  <a:pt x="3629463" y="964276"/>
                  <a:pt x="3628265" y="964202"/>
                  <a:pt x="3627264" y="964054"/>
                </a:cubicBezTo>
                <a:cubicBezTo>
                  <a:pt x="3626263" y="963909"/>
                  <a:pt x="3625474" y="963731"/>
                  <a:pt x="3624897" y="963524"/>
                </a:cubicBezTo>
                <a:cubicBezTo>
                  <a:pt x="3624320" y="963319"/>
                  <a:pt x="3623912" y="963040"/>
                  <a:pt x="3623669" y="962687"/>
                </a:cubicBezTo>
                <a:cubicBezTo>
                  <a:pt x="3623426" y="962331"/>
                  <a:pt x="3623305" y="961920"/>
                  <a:pt x="3623305" y="961449"/>
                </a:cubicBezTo>
                <a:lnTo>
                  <a:pt x="3623305" y="861860"/>
                </a:lnTo>
                <a:lnTo>
                  <a:pt x="3623128" y="861860"/>
                </a:lnTo>
                <a:lnTo>
                  <a:pt x="3582833" y="961890"/>
                </a:lnTo>
                <a:cubicBezTo>
                  <a:pt x="3582656" y="962303"/>
                  <a:pt x="3582405" y="962655"/>
                  <a:pt x="3582082" y="962951"/>
                </a:cubicBezTo>
                <a:cubicBezTo>
                  <a:pt x="3581758" y="963245"/>
                  <a:pt x="3581287" y="963494"/>
                  <a:pt x="3580668" y="963701"/>
                </a:cubicBezTo>
                <a:cubicBezTo>
                  <a:pt x="3580049" y="963909"/>
                  <a:pt x="3579313" y="964054"/>
                  <a:pt x="3578459" y="964144"/>
                </a:cubicBezTo>
                <a:cubicBezTo>
                  <a:pt x="3577605" y="964232"/>
                  <a:pt x="3576588" y="964276"/>
                  <a:pt x="3575411" y="964276"/>
                </a:cubicBezTo>
                <a:cubicBezTo>
                  <a:pt x="3574173" y="964276"/>
                  <a:pt x="3573113" y="964217"/>
                  <a:pt x="3572229" y="964098"/>
                </a:cubicBezTo>
                <a:cubicBezTo>
                  <a:pt x="3571346" y="963982"/>
                  <a:pt x="3570609" y="963819"/>
                  <a:pt x="3570020" y="963613"/>
                </a:cubicBezTo>
                <a:cubicBezTo>
                  <a:pt x="3569431" y="963406"/>
                  <a:pt x="3568974" y="963158"/>
                  <a:pt x="3568651" y="962862"/>
                </a:cubicBezTo>
                <a:cubicBezTo>
                  <a:pt x="3568326" y="962567"/>
                  <a:pt x="3568106" y="962245"/>
                  <a:pt x="3567988" y="961890"/>
                </a:cubicBezTo>
                <a:lnTo>
                  <a:pt x="3529460" y="861860"/>
                </a:lnTo>
                <a:lnTo>
                  <a:pt x="3529371" y="861860"/>
                </a:lnTo>
                <a:lnTo>
                  <a:pt x="3529371" y="961449"/>
                </a:lnTo>
                <a:cubicBezTo>
                  <a:pt x="3529371" y="961920"/>
                  <a:pt x="3529251" y="962331"/>
                  <a:pt x="3529007" y="962687"/>
                </a:cubicBezTo>
                <a:cubicBezTo>
                  <a:pt x="3528765" y="963040"/>
                  <a:pt x="3528340" y="963319"/>
                  <a:pt x="3527733" y="963524"/>
                </a:cubicBezTo>
                <a:cubicBezTo>
                  <a:pt x="3527126" y="963731"/>
                  <a:pt x="3526337" y="963909"/>
                  <a:pt x="3525366" y="964054"/>
                </a:cubicBezTo>
                <a:cubicBezTo>
                  <a:pt x="3524396" y="964202"/>
                  <a:pt x="3523152" y="964276"/>
                  <a:pt x="3521636" y="964276"/>
                </a:cubicBezTo>
                <a:cubicBezTo>
                  <a:pt x="3520179" y="964276"/>
                  <a:pt x="3518966" y="964202"/>
                  <a:pt x="3517995" y="964054"/>
                </a:cubicBezTo>
                <a:cubicBezTo>
                  <a:pt x="3517025" y="963909"/>
                  <a:pt x="3516251" y="963731"/>
                  <a:pt x="3515674" y="963524"/>
                </a:cubicBezTo>
                <a:cubicBezTo>
                  <a:pt x="3515098" y="963319"/>
                  <a:pt x="3514703" y="963040"/>
                  <a:pt x="3514491" y="962687"/>
                </a:cubicBezTo>
                <a:cubicBezTo>
                  <a:pt x="3514278" y="962331"/>
                  <a:pt x="3514173" y="961920"/>
                  <a:pt x="3514173" y="961449"/>
                </a:cubicBezTo>
                <a:lnTo>
                  <a:pt x="3514173" y="856294"/>
                </a:lnTo>
                <a:cubicBezTo>
                  <a:pt x="3514173" y="853820"/>
                  <a:pt x="3514831" y="852052"/>
                  <a:pt x="3516146" y="850992"/>
                </a:cubicBezTo>
                <a:cubicBezTo>
                  <a:pt x="3517462" y="849930"/>
                  <a:pt x="3518927" y="849402"/>
                  <a:pt x="3520543" y="849402"/>
                </a:cubicBezTo>
                <a:close/>
                <a:moveTo>
                  <a:pt x="3044293" y="849402"/>
                </a:moveTo>
                <a:lnTo>
                  <a:pt x="3053625" y="849402"/>
                </a:lnTo>
                <a:cubicBezTo>
                  <a:pt x="3055539" y="849402"/>
                  <a:pt x="3057210" y="849577"/>
                  <a:pt x="3058649" y="849930"/>
                </a:cubicBezTo>
                <a:cubicBezTo>
                  <a:pt x="3060086" y="850284"/>
                  <a:pt x="3061341" y="850843"/>
                  <a:pt x="3062416" y="851609"/>
                </a:cubicBezTo>
                <a:cubicBezTo>
                  <a:pt x="3063494" y="852377"/>
                  <a:pt x="3064391" y="853347"/>
                  <a:pt x="3065110" y="854525"/>
                </a:cubicBezTo>
                <a:cubicBezTo>
                  <a:pt x="3065827" y="855705"/>
                  <a:pt x="3066455" y="857089"/>
                  <a:pt x="3066993" y="858680"/>
                </a:cubicBezTo>
                <a:lnTo>
                  <a:pt x="3099688" y="941479"/>
                </a:lnTo>
                <a:lnTo>
                  <a:pt x="3100131" y="941479"/>
                </a:lnTo>
                <a:lnTo>
                  <a:pt x="3134151" y="858943"/>
                </a:lnTo>
                <a:cubicBezTo>
                  <a:pt x="3134809" y="857176"/>
                  <a:pt x="3135528" y="855675"/>
                  <a:pt x="3136306" y="854437"/>
                </a:cubicBezTo>
                <a:cubicBezTo>
                  <a:pt x="3137085" y="853200"/>
                  <a:pt x="3137937" y="852214"/>
                  <a:pt x="3138865" y="851477"/>
                </a:cubicBezTo>
                <a:cubicBezTo>
                  <a:pt x="3139793" y="850741"/>
                  <a:pt x="3140825" y="850211"/>
                  <a:pt x="3141962" y="849885"/>
                </a:cubicBezTo>
                <a:cubicBezTo>
                  <a:pt x="3143099" y="849563"/>
                  <a:pt x="3144416" y="849402"/>
                  <a:pt x="3145912" y="849402"/>
                </a:cubicBezTo>
                <a:lnTo>
                  <a:pt x="3155697" y="849402"/>
                </a:lnTo>
                <a:cubicBezTo>
                  <a:pt x="3156596" y="849402"/>
                  <a:pt x="3157449" y="849533"/>
                  <a:pt x="3158257" y="849798"/>
                </a:cubicBezTo>
                <a:cubicBezTo>
                  <a:pt x="3159063" y="850064"/>
                  <a:pt x="3159752" y="850477"/>
                  <a:pt x="3160320" y="851036"/>
                </a:cubicBezTo>
                <a:cubicBezTo>
                  <a:pt x="3160889" y="851595"/>
                  <a:pt x="3161354" y="852303"/>
                  <a:pt x="3161713" y="853156"/>
                </a:cubicBezTo>
                <a:cubicBezTo>
                  <a:pt x="3162071" y="854011"/>
                  <a:pt x="3162250" y="855057"/>
                  <a:pt x="3162250" y="856294"/>
                </a:cubicBezTo>
                <a:lnTo>
                  <a:pt x="3162250" y="961449"/>
                </a:lnTo>
                <a:cubicBezTo>
                  <a:pt x="3162250" y="961920"/>
                  <a:pt x="3162131" y="962331"/>
                  <a:pt x="3161888" y="962687"/>
                </a:cubicBezTo>
                <a:cubicBezTo>
                  <a:pt x="3161645" y="963040"/>
                  <a:pt x="3161219" y="963319"/>
                  <a:pt x="3160612" y="963524"/>
                </a:cubicBezTo>
                <a:cubicBezTo>
                  <a:pt x="3160007" y="963731"/>
                  <a:pt x="3159233" y="963909"/>
                  <a:pt x="3158291" y="964054"/>
                </a:cubicBezTo>
                <a:cubicBezTo>
                  <a:pt x="3157352" y="964202"/>
                  <a:pt x="3156122" y="964276"/>
                  <a:pt x="3154606" y="964276"/>
                </a:cubicBezTo>
                <a:cubicBezTo>
                  <a:pt x="3153211" y="964276"/>
                  <a:pt x="3152012" y="964202"/>
                  <a:pt x="3151011" y="964054"/>
                </a:cubicBezTo>
                <a:cubicBezTo>
                  <a:pt x="3150010" y="963909"/>
                  <a:pt x="3149221" y="963731"/>
                  <a:pt x="3148645" y="963524"/>
                </a:cubicBezTo>
                <a:cubicBezTo>
                  <a:pt x="3148069" y="963319"/>
                  <a:pt x="3147659" y="963040"/>
                  <a:pt x="3147417" y="962687"/>
                </a:cubicBezTo>
                <a:cubicBezTo>
                  <a:pt x="3147174" y="962331"/>
                  <a:pt x="3147053" y="961920"/>
                  <a:pt x="3147053" y="961449"/>
                </a:cubicBezTo>
                <a:lnTo>
                  <a:pt x="3147053" y="861860"/>
                </a:lnTo>
                <a:lnTo>
                  <a:pt x="3146876" y="861860"/>
                </a:lnTo>
                <a:lnTo>
                  <a:pt x="3106583" y="961890"/>
                </a:lnTo>
                <a:cubicBezTo>
                  <a:pt x="3106406" y="962303"/>
                  <a:pt x="3106154" y="962655"/>
                  <a:pt x="3105831" y="962951"/>
                </a:cubicBezTo>
                <a:cubicBezTo>
                  <a:pt x="3105506" y="963245"/>
                  <a:pt x="3105036" y="963494"/>
                  <a:pt x="3104417" y="963701"/>
                </a:cubicBezTo>
                <a:cubicBezTo>
                  <a:pt x="3103797" y="963909"/>
                  <a:pt x="3103063" y="964054"/>
                  <a:pt x="3102209" y="964144"/>
                </a:cubicBezTo>
                <a:cubicBezTo>
                  <a:pt x="3101353" y="964232"/>
                  <a:pt x="3100337" y="964276"/>
                  <a:pt x="3099158" y="964276"/>
                </a:cubicBezTo>
                <a:cubicBezTo>
                  <a:pt x="3097921" y="964276"/>
                  <a:pt x="3096860" y="964217"/>
                  <a:pt x="3095978" y="964098"/>
                </a:cubicBezTo>
                <a:cubicBezTo>
                  <a:pt x="3095095" y="963982"/>
                  <a:pt x="3094357" y="963819"/>
                  <a:pt x="3093769" y="963613"/>
                </a:cubicBezTo>
                <a:cubicBezTo>
                  <a:pt x="3093181" y="963406"/>
                  <a:pt x="3092724" y="963158"/>
                  <a:pt x="3092401" y="962862"/>
                </a:cubicBezTo>
                <a:cubicBezTo>
                  <a:pt x="3092077" y="962567"/>
                  <a:pt x="3091854" y="962245"/>
                  <a:pt x="3091736" y="961890"/>
                </a:cubicBezTo>
                <a:lnTo>
                  <a:pt x="3053209" y="861860"/>
                </a:lnTo>
                <a:lnTo>
                  <a:pt x="3053120" y="861860"/>
                </a:lnTo>
                <a:lnTo>
                  <a:pt x="3053120" y="961449"/>
                </a:lnTo>
                <a:cubicBezTo>
                  <a:pt x="3053120" y="961920"/>
                  <a:pt x="3053000" y="962331"/>
                  <a:pt x="3052757" y="962687"/>
                </a:cubicBezTo>
                <a:cubicBezTo>
                  <a:pt x="3052513" y="963040"/>
                  <a:pt x="3052091" y="963319"/>
                  <a:pt x="3051482" y="963524"/>
                </a:cubicBezTo>
                <a:cubicBezTo>
                  <a:pt x="3050876" y="963731"/>
                  <a:pt x="3050088" y="963909"/>
                  <a:pt x="3049117" y="964054"/>
                </a:cubicBezTo>
                <a:cubicBezTo>
                  <a:pt x="3048146" y="964202"/>
                  <a:pt x="3046902" y="964276"/>
                  <a:pt x="3045386" y="964276"/>
                </a:cubicBezTo>
                <a:cubicBezTo>
                  <a:pt x="3043929" y="964276"/>
                  <a:pt x="3042715" y="964202"/>
                  <a:pt x="3041744" y="964054"/>
                </a:cubicBezTo>
                <a:cubicBezTo>
                  <a:pt x="3040773" y="963909"/>
                  <a:pt x="3040000" y="963731"/>
                  <a:pt x="3039423" y="963524"/>
                </a:cubicBezTo>
                <a:cubicBezTo>
                  <a:pt x="3038847" y="963319"/>
                  <a:pt x="3038450" y="963040"/>
                  <a:pt x="3038239" y="962687"/>
                </a:cubicBezTo>
                <a:cubicBezTo>
                  <a:pt x="3038028" y="962331"/>
                  <a:pt x="3037921" y="961920"/>
                  <a:pt x="3037921" y="961449"/>
                </a:cubicBezTo>
                <a:lnTo>
                  <a:pt x="3037921" y="856294"/>
                </a:lnTo>
                <a:cubicBezTo>
                  <a:pt x="3037921" y="853820"/>
                  <a:pt x="3038579" y="852052"/>
                  <a:pt x="3039895" y="850992"/>
                </a:cubicBezTo>
                <a:cubicBezTo>
                  <a:pt x="3041210" y="849930"/>
                  <a:pt x="3042678" y="849402"/>
                  <a:pt x="3044293" y="849402"/>
                </a:cubicBezTo>
                <a:close/>
                <a:moveTo>
                  <a:pt x="2577570" y="849402"/>
                </a:moveTo>
                <a:lnTo>
                  <a:pt x="2586902" y="849402"/>
                </a:lnTo>
                <a:cubicBezTo>
                  <a:pt x="2588816" y="849402"/>
                  <a:pt x="2590491" y="849577"/>
                  <a:pt x="2591927" y="849930"/>
                </a:cubicBezTo>
                <a:cubicBezTo>
                  <a:pt x="2593364" y="850284"/>
                  <a:pt x="2594621" y="850843"/>
                  <a:pt x="2595696" y="851609"/>
                </a:cubicBezTo>
                <a:cubicBezTo>
                  <a:pt x="2596773" y="852377"/>
                  <a:pt x="2597670" y="853347"/>
                  <a:pt x="2598388" y="854525"/>
                </a:cubicBezTo>
                <a:cubicBezTo>
                  <a:pt x="2599107" y="855705"/>
                  <a:pt x="2599734" y="857089"/>
                  <a:pt x="2600273" y="858680"/>
                </a:cubicBezTo>
                <a:lnTo>
                  <a:pt x="2632972" y="941479"/>
                </a:lnTo>
                <a:lnTo>
                  <a:pt x="2633414" y="941479"/>
                </a:lnTo>
                <a:lnTo>
                  <a:pt x="2667438" y="858943"/>
                </a:lnTo>
                <a:cubicBezTo>
                  <a:pt x="2668096" y="857176"/>
                  <a:pt x="2668813" y="855675"/>
                  <a:pt x="2669591" y="854437"/>
                </a:cubicBezTo>
                <a:cubicBezTo>
                  <a:pt x="2670370" y="853200"/>
                  <a:pt x="2671223" y="852214"/>
                  <a:pt x="2672151" y="851477"/>
                </a:cubicBezTo>
                <a:cubicBezTo>
                  <a:pt x="2673078" y="850741"/>
                  <a:pt x="2674111" y="850211"/>
                  <a:pt x="2675247" y="849885"/>
                </a:cubicBezTo>
                <a:cubicBezTo>
                  <a:pt x="2676384" y="849563"/>
                  <a:pt x="2677701" y="849402"/>
                  <a:pt x="2679198" y="849402"/>
                </a:cubicBezTo>
                <a:lnTo>
                  <a:pt x="2688983" y="849402"/>
                </a:lnTo>
                <a:cubicBezTo>
                  <a:pt x="2689881" y="849402"/>
                  <a:pt x="2690734" y="849533"/>
                  <a:pt x="2691542" y="849798"/>
                </a:cubicBezTo>
                <a:cubicBezTo>
                  <a:pt x="2692350" y="850064"/>
                  <a:pt x="2693038" y="850477"/>
                  <a:pt x="2693607" y="851036"/>
                </a:cubicBezTo>
                <a:cubicBezTo>
                  <a:pt x="2694176" y="851595"/>
                  <a:pt x="2694640" y="852303"/>
                  <a:pt x="2694999" y="853156"/>
                </a:cubicBezTo>
                <a:cubicBezTo>
                  <a:pt x="2695358" y="854011"/>
                  <a:pt x="2695537" y="855057"/>
                  <a:pt x="2695537" y="856294"/>
                </a:cubicBezTo>
                <a:lnTo>
                  <a:pt x="2695537" y="961449"/>
                </a:lnTo>
                <a:cubicBezTo>
                  <a:pt x="2695537" y="961920"/>
                  <a:pt x="2695416" y="962331"/>
                  <a:pt x="2695173" y="962687"/>
                </a:cubicBezTo>
                <a:cubicBezTo>
                  <a:pt x="2694931" y="963040"/>
                  <a:pt x="2694506" y="963319"/>
                  <a:pt x="2693899" y="963524"/>
                </a:cubicBezTo>
                <a:cubicBezTo>
                  <a:pt x="2693292" y="963731"/>
                  <a:pt x="2692519" y="963909"/>
                  <a:pt x="2691578" y="964054"/>
                </a:cubicBezTo>
                <a:cubicBezTo>
                  <a:pt x="2690637" y="964202"/>
                  <a:pt x="2689409" y="964276"/>
                  <a:pt x="2687892" y="964276"/>
                </a:cubicBezTo>
                <a:cubicBezTo>
                  <a:pt x="2686496" y="964276"/>
                  <a:pt x="2685298" y="964202"/>
                  <a:pt x="2684297" y="964054"/>
                </a:cubicBezTo>
                <a:cubicBezTo>
                  <a:pt x="2683296" y="963909"/>
                  <a:pt x="2682507" y="963731"/>
                  <a:pt x="2681931" y="963524"/>
                </a:cubicBezTo>
                <a:cubicBezTo>
                  <a:pt x="2681354" y="963319"/>
                  <a:pt x="2680944" y="963040"/>
                  <a:pt x="2680702" y="962687"/>
                </a:cubicBezTo>
                <a:cubicBezTo>
                  <a:pt x="2680459" y="962331"/>
                  <a:pt x="2680338" y="961920"/>
                  <a:pt x="2680338" y="961449"/>
                </a:cubicBezTo>
                <a:lnTo>
                  <a:pt x="2680338" y="861860"/>
                </a:lnTo>
                <a:lnTo>
                  <a:pt x="2680162" y="861860"/>
                </a:lnTo>
                <a:lnTo>
                  <a:pt x="2639865" y="961890"/>
                </a:lnTo>
                <a:cubicBezTo>
                  <a:pt x="2639689" y="962303"/>
                  <a:pt x="2639439" y="962655"/>
                  <a:pt x="2639115" y="962951"/>
                </a:cubicBezTo>
                <a:cubicBezTo>
                  <a:pt x="2638789" y="963245"/>
                  <a:pt x="2638320" y="963494"/>
                  <a:pt x="2637700" y="963701"/>
                </a:cubicBezTo>
                <a:cubicBezTo>
                  <a:pt x="2637082" y="963909"/>
                  <a:pt x="2636344" y="964054"/>
                  <a:pt x="2635491" y="964144"/>
                </a:cubicBezTo>
                <a:cubicBezTo>
                  <a:pt x="2634636" y="964232"/>
                  <a:pt x="2633620" y="964276"/>
                  <a:pt x="2632443" y="964276"/>
                </a:cubicBezTo>
                <a:cubicBezTo>
                  <a:pt x="2631205" y="964276"/>
                  <a:pt x="2630144" y="964217"/>
                  <a:pt x="2629261" y="964098"/>
                </a:cubicBezTo>
                <a:cubicBezTo>
                  <a:pt x="2628378" y="963982"/>
                  <a:pt x="2627640" y="963819"/>
                  <a:pt x="2627050" y="963613"/>
                </a:cubicBezTo>
                <a:cubicBezTo>
                  <a:pt x="2626463" y="963406"/>
                  <a:pt x="2626005" y="963158"/>
                  <a:pt x="2625682" y="962862"/>
                </a:cubicBezTo>
                <a:cubicBezTo>
                  <a:pt x="2625358" y="962567"/>
                  <a:pt x="2625136" y="962245"/>
                  <a:pt x="2625018" y="961890"/>
                </a:cubicBezTo>
                <a:lnTo>
                  <a:pt x="2586486" y="861860"/>
                </a:lnTo>
                <a:lnTo>
                  <a:pt x="2586398" y="861860"/>
                </a:lnTo>
                <a:lnTo>
                  <a:pt x="2586398" y="961449"/>
                </a:lnTo>
                <a:cubicBezTo>
                  <a:pt x="2586398" y="961920"/>
                  <a:pt x="2586277" y="962331"/>
                  <a:pt x="2586035" y="962687"/>
                </a:cubicBezTo>
                <a:cubicBezTo>
                  <a:pt x="2585792" y="963040"/>
                  <a:pt x="2585367" y="963319"/>
                  <a:pt x="2584760" y="963524"/>
                </a:cubicBezTo>
                <a:cubicBezTo>
                  <a:pt x="2584152" y="963731"/>
                  <a:pt x="2583365" y="963909"/>
                  <a:pt x="2582393" y="964054"/>
                </a:cubicBezTo>
                <a:cubicBezTo>
                  <a:pt x="2581423" y="964202"/>
                  <a:pt x="2580179" y="964276"/>
                  <a:pt x="2578662" y="964276"/>
                </a:cubicBezTo>
                <a:cubicBezTo>
                  <a:pt x="2577205" y="964276"/>
                  <a:pt x="2575992" y="964202"/>
                  <a:pt x="2575021" y="964054"/>
                </a:cubicBezTo>
                <a:cubicBezTo>
                  <a:pt x="2574051" y="963909"/>
                  <a:pt x="2573278" y="963731"/>
                  <a:pt x="2572700" y="963524"/>
                </a:cubicBezTo>
                <a:cubicBezTo>
                  <a:pt x="2572124" y="963319"/>
                  <a:pt x="2571729" y="963040"/>
                  <a:pt x="2571518" y="962687"/>
                </a:cubicBezTo>
                <a:cubicBezTo>
                  <a:pt x="2571305" y="962331"/>
                  <a:pt x="2571199" y="961920"/>
                  <a:pt x="2571199" y="961449"/>
                </a:cubicBezTo>
                <a:lnTo>
                  <a:pt x="2571199" y="856294"/>
                </a:lnTo>
                <a:cubicBezTo>
                  <a:pt x="2571199" y="853820"/>
                  <a:pt x="2571857" y="852052"/>
                  <a:pt x="2573172" y="850992"/>
                </a:cubicBezTo>
                <a:cubicBezTo>
                  <a:pt x="2574489" y="849930"/>
                  <a:pt x="2575954" y="849402"/>
                  <a:pt x="2577570" y="849402"/>
                </a:cubicBezTo>
                <a:close/>
                <a:moveTo>
                  <a:pt x="2101316" y="849402"/>
                </a:moveTo>
                <a:lnTo>
                  <a:pt x="2110647" y="849402"/>
                </a:lnTo>
                <a:cubicBezTo>
                  <a:pt x="2112562" y="849402"/>
                  <a:pt x="2114237" y="849577"/>
                  <a:pt x="2115673" y="849930"/>
                </a:cubicBezTo>
                <a:cubicBezTo>
                  <a:pt x="2117108" y="850284"/>
                  <a:pt x="2118365" y="850843"/>
                  <a:pt x="2119441" y="851609"/>
                </a:cubicBezTo>
                <a:cubicBezTo>
                  <a:pt x="2120516" y="852377"/>
                  <a:pt x="2121414" y="853347"/>
                  <a:pt x="2122133" y="854525"/>
                </a:cubicBezTo>
                <a:cubicBezTo>
                  <a:pt x="2122850" y="855705"/>
                  <a:pt x="2123479" y="857089"/>
                  <a:pt x="2124017" y="858680"/>
                </a:cubicBezTo>
                <a:lnTo>
                  <a:pt x="2156712" y="941479"/>
                </a:lnTo>
                <a:lnTo>
                  <a:pt x="2157154" y="941479"/>
                </a:lnTo>
                <a:lnTo>
                  <a:pt x="2191174" y="858943"/>
                </a:lnTo>
                <a:cubicBezTo>
                  <a:pt x="2191833" y="857176"/>
                  <a:pt x="2192550" y="855675"/>
                  <a:pt x="2193327" y="854437"/>
                </a:cubicBezTo>
                <a:cubicBezTo>
                  <a:pt x="2194107" y="853200"/>
                  <a:pt x="2194961" y="852214"/>
                  <a:pt x="2195887" y="851477"/>
                </a:cubicBezTo>
                <a:cubicBezTo>
                  <a:pt x="2196815" y="850741"/>
                  <a:pt x="2197848" y="850211"/>
                  <a:pt x="2198985" y="849885"/>
                </a:cubicBezTo>
                <a:cubicBezTo>
                  <a:pt x="2200122" y="849563"/>
                  <a:pt x="2201439" y="849402"/>
                  <a:pt x="2202936" y="849402"/>
                </a:cubicBezTo>
                <a:lnTo>
                  <a:pt x="2212724" y="849402"/>
                </a:lnTo>
                <a:cubicBezTo>
                  <a:pt x="2213621" y="849402"/>
                  <a:pt x="2214476" y="849533"/>
                  <a:pt x="2215283" y="849798"/>
                </a:cubicBezTo>
                <a:cubicBezTo>
                  <a:pt x="2216091" y="850064"/>
                  <a:pt x="2216779" y="850477"/>
                  <a:pt x="2217347" y="851036"/>
                </a:cubicBezTo>
                <a:cubicBezTo>
                  <a:pt x="2217917" y="851595"/>
                  <a:pt x="2218380" y="852303"/>
                  <a:pt x="2218739" y="853156"/>
                </a:cubicBezTo>
                <a:cubicBezTo>
                  <a:pt x="2219099" y="854011"/>
                  <a:pt x="2219278" y="855057"/>
                  <a:pt x="2219278" y="856294"/>
                </a:cubicBezTo>
                <a:lnTo>
                  <a:pt x="2219278" y="961449"/>
                </a:lnTo>
                <a:cubicBezTo>
                  <a:pt x="2219278" y="961920"/>
                  <a:pt x="2219157" y="962331"/>
                  <a:pt x="2218914" y="962687"/>
                </a:cubicBezTo>
                <a:cubicBezTo>
                  <a:pt x="2218672" y="963040"/>
                  <a:pt x="2218247" y="963319"/>
                  <a:pt x="2217641" y="963524"/>
                </a:cubicBezTo>
                <a:cubicBezTo>
                  <a:pt x="2217032" y="963731"/>
                  <a:pt x="2216259" y="963909"/>
                  <a:pt x="2215319" y="964054"/>
                </a:cubicBezTo>
                <a:cubicBezTo>
                  <a:pt x="2214379" y="964202"/>
                  <a:pt x="2213149" y="964276"/>
                  <a:pt x="2211633" y="964276"/>
                </a:cubicBezTo>
                <a:cubicBezTo>
                  <a:pt x="2210237" y="964276"/>
                  <a:pt x="2209038" y="964202"/>
                  <a:pt x="2208036" y="964054"/>
                </a:cubicBezTo>
                <a:cubicBezTo>
                  <a:pt x="2207034" y="963909"/>
                  <a:pt x="2206245" y="963731"/>
                  <a:pt x="2205669" y="963524"/>
                </a:cubicBezTo>
                <a:cubicBezTo>
                  <a:pt x="2205093" y="963319"/>
                  <a:pt x="2204683" y="963040"/>
                  <a:pt x="2204440" y="962687"/>
                </a:cubicBezTo>
                <a:cubicBezTo>
                  <a:pt x="2204198" y="962331"/>
                  <a:pt x="2204076" y="961920"/>
                  <a:pt x="2204076" y="961449"/>
                </a:cubicBezTo>
                <a:lnTo>
                  <a:pt x="2204076" y="861860"/>
                </a:lnTo>
                <a:lnTo>
                  <a:pt x="2203899" y="861860"/>
                </a:lnTo>
                <a:lnTo>
                  <a:pt x="2163605" y="961890"/>
                </a:lnTo>
                <a:cubicBezTo>
                  <a:pt x="2163428" y="962303"/>
                  <a:pt x="2163176" y="962655"/>
                  <a:pt x="2162854" y="962951"/>
                </a:cubicBezTo>
                <a:cubicBezTo>
                  <a:pt x="2162529" y="963245"/>
                  <a:pt x="2162058" y="963494"/>
                  <a:pt x="2161440" y="963701"/>
                </a:cubicBezTo>
                <a:cubicBezTo>
                  <a:pt x="2160821" y="963909"/>
                  <a:pt x="2160085" y="964054"/>
                  <a:pt x="2159231" y="964144"/>
                </a:cubicBezTo>
                <a:cubicBezTo>
                  <a:pt x="2158376" y="964232"/>
                  <a:pt x="2157360" y="964276"/>
                  <a:pt x="2156181" y="964276"/>
                </a:cubicBezTo>
                <a:cubicBezTo>
                  <a:pt x="2154945" y="964276"/>
                  <a:pt x="2153884" y="964217"/>
                  <a:pt x="2153000" y="964098"/>
                </a:cubicBezTo>
                <a:cubicBezTo>
                  <a:pt x="2152117" y="963982"/>
                  <a:pt x="2151380" y="963819"/>
                  <a:pt x="2150793" y="963613"/>
                </a:cubicBezTo>
                <a:cubicBezTo>
                  <a:pt x="2150202" y="963406"/>
                  <a:pt x="2149745" y="963158"/>
                  <a:pt x="2149424" y="962862"/>
                </a:cubicBezTo>
                <a:cubicBezTo>
                  <a:pt x="2149098" y="962567"/>
                  <a:pt x="2148878" y="962245"/>
                  <a:pt x="2148759" y="961890"/>
                </a:cubicBezTo>
                <a:lnTo>
                  <a:pt x="2110233" y="861860"/>
                </a:lnTo>
                <a:lnTo>
                  <a:pt x="2110144" y="861860"/>
                </a:lnTo>
                <a:lnTo>
                  <a:pt x="2110144" y="961449"/>
                </a:lnTo>
                <a:cubicBezTo>
                  <a:pt x="2110144" y="961920"/>
                  <a:pt x="2110023" y="962331"/>
                  <a:pt x="2109780" y="962687"/>
                </a:cubicBezTo>
                <a:cubicBezTo>
                  <a:pt x="2109537" y="963040"/>
                  <a:pt x="2109112" y="963319"/>
                  <a:pt x="2108505" y="963524"/>
                </a:cubicBezTo>
                <a:cubicBezTo>
                  <a:pt x="2107898" y="963731"/>
                  <a:pt x="2107109" y="963909"/>
                  <a:pt x="2106139" y="964054"/>
                </a:cubicBezTo>
                <a:cubicBezTo>
                  <a:pt x="2105169" y="964202"/>
                  <a:pt x="2103924" y="964276"/>
                  <a:pt x="2102408" y="964276"/>
                </a:cubicBezTo>
                <a:cubicBezTo>
                  <a:pt x="2100952" y="964276"/>
                  <a:pt x="2099738" y="964202"/>
                  <a:pt x="2098768" y="964054"/>
                </a:cubicBezTo>
                <a:cubicBezTo>
                  <a:pt x="2097797" y="963909"/>
                  <a:pt x="2097024" y="963731"/>
                  <a:pt x="2096447" y="963524"/>
                </a:cubicBezTo>
                <a:cubicBezTo>
                  <a:pt x="2095871" y="963319"/>
                  <a:pt x="2095476" y="963040"/>
                  <a:pt x="2095265" y="962687"/>
                </a:cubicBezTo>
                <a:cubicBezTo>
                  <a:pt x="2095052" y="962331"/>
                  <a:pt x="2094946" y="961920"/>
                  <a:pt x="2094946" y="961449"/>
                </a:cubicBezTo>
                <a:lnTo>
                  <a:pt x="2094946" y="856294"/>
                </a:lnTo>
                <a:cubicBezTo>
                  <a:pt x="2094946" y="853820"/>
                  <a:pt x="2095603" y="852052"/>
                  <a:pt x="2096919" y="850992"/>
                </a:cubicBezTo>
                <a:cubicBezTo>
                  <a:pt x="2098235" y="849930"/>
                  <a:pt x="2099701" y="849402"/>
                  <a:pt x="2101316" y="849402"/>
                </a:cubicBezTo>
                <a:close/>
                <a:moveTo>
                  <a:pt x="1634584" y="849402"/>
                </a:moveTo>
                <a:lnTo>
                  <a:pt x="1643917" y="849402"/>
                </a:lnTo>
                <a:cubicBezTo>
                  <a:pt x="1645831" y="849402"/>
                  <a:pt x="1647522" y="849577"/>
                  <a:pt x="1648958" y="849930"/>
                </a:cubicBezTo>
                <a:cubicBezTo>
                  <a:pt x="1650395" y="850284"/>
                  <a:pt x="1651650" y="850843"/>
                  <a:pt x="1652727" y="851609"/>
                </a:cubicBezTo>
                <a:cubicBezTo>
                  <a:pt x="1653804" y="852377"/>
                  <a:pt x="1654701" y="853347"/>
                  <a:pt x="1655418" y="854525"/>
                </a:cubicBezTo>
                <a:cubicBezTo>
                  <a:pt x="1656137" y="855705"/>
                  <a:pt x="1656765" y="857089"/>
                  <a:pt x="1657303" y="858680"/>
                </a:cubicBezTo>
                <a:lnTo>
                  <a:pt x="1689998" y="941479"/>
                </a:lnTo>
                <a:lnTo>
                  <a:pt x="1690439" y="941479"/>
                </a:lnTo>
                <a:lnTo>
                  <a:pt x="1724460" y="858943"/>
                </a:lnTo>
                <a:cubicBezTo>
                  <a:pt x="1725117" y="857176"/>
                  <a:pt x="1725835" y="855675"/>
                  <a:pt x="1726613" y="854437"/>
                </a:cubicBezTo>
                <a:cubicBezTo>
                  <a:pt x="1727392" y="853200"/>
                  <a:pt x="1728245" y="852214"/>
                  <a:pt x="1729173" y="851477"/>
                </a:cubicBezTo>
                <a:cubicBezTo>
                  <a:pt x="1730101" y="850741"/>
                  <a:pt x="1731133" y="850211"/>
                  <a:pt x="1732270" y="849885"/>
                </a:cubicBezTo>
                <a:cubicBezTo>
                  <a:pt x="1733406" y="849563"/>
                  <a:pt x="1734723" y="849402"/>
                  <a:pt x="1736220" y="849402"/>
                </a:cubicBezTo>
                <a:lnTo>
                  <a:pt x="1746005" y="849402"/>
                </a:lnTo>
                <a:cubicBezTo>
                  <a:pt x="1746904" y="849402"/>
                  <a:pt x="1747757" y="849533"/>
                  <a:pt x="1748565" y="849798"/>
                </a:cubicBezTo>
                <a:cubicBezTo>
                  <a:pt x="1749373" y="850064"/>
                  <a:pt x="1750061" y="850477"/>
                  <a:pt x="1750630" y="851036"/>
                </a:cubicBezTo>
                <a:cubicBezTo>
                  <a:pt x="1751198" y="851595"/>
                  <a:pt x="1751662" y="852303"/>
                  <a:pt x="1752021" y="853156"/>
                </a:cubicBezTo>
                <a:cubicBezTo>
                  <a:pt x="1752380" y="854011"/>
                  <a:pt x="1752559" y="855057"/>
                  <a:pt x="1752559" y="856294"/>
                </a:cubicBezTo>
                <a:lnTo>
                  <a:pt x="1752559" y="961449"/>
                </a:lnTo>
                <a:cubicBezTo>
                  <a:pt x="1752559" y="961920"/>
                  <a:pt x="1752438" y="962331"/>
                  <a:pt x="1752195" y="962687"/>
                </a:cubicBezTo>
                <a:cubicBezTo>
                  <a:pt x="1751953" y="963040"/>
                  <a:pt x="1751529" y="963319"/>
                  <a:pt x="1750921" y="963524"/>
                </a:cubicBezTo>
                <a:cubicBezTo>
                  <a:pt x="1750314" y="963731"/>
                  <a:pt x="1749540" y="963909"/>
                  <a:pt x="1748601" y="964054"/>
                </a:cubicBezTo>
                <a:cubicBezTo>
                  <a:pt x="1747660" y="964202"/>
                  <a:pt x="1746431" y="964276"/>
                  <a:pt x="1744915" y="964276"/>
                </a:cubicBezTo>
                <a:cubicBezTo>
                  <a:pt x="1743519" y="964276"/>
                  <a:pt x="1742321" y="964202"/>
                  <a:pt x="1741320" y="964054"/>
                </a:cubicBezTo>
                <a:cubicBezTo>
                  <a:pt x="1740318" y="963909"/>
                  <a:pt x="1739530" y="963731"/>
                  <a:pt x="1738953" y="963524"/>
                </a:cubicBezTo>
                <a:cubicBezTo>
                  <a:pt x="1738376" y="963319"/>
                  <a:pt x="1737967" y="963040"/>
                  <a:pt x="1737724" y="962687"/>
                </a:cubicBezTo>
                <a:cubicBezTo>
                  <a:pt x="1737481" y="962331"/>
                  <a:pt x="1737360" y="961920"/>
                  <a:pt x="1737360" y="961449"/>
                </a:cubicBezTo>
                <a:lnTo>
                  <a:pt x="1737360" y="861860"/>
                </a:lnTo>
                <a:lnTo>
                  <a:pt x="1737183" y="861860"/>
                </a:lnTo>
                <a:lnTo>
                  <a:pt x="1696890" y="961890"/>
                </a:lnTo>
                <a:cubicBezTo>
                  <a:pt x="1696713" y="962303"/>
                  <a:pt x="1696463" y="962655"/>
                  <a:pt x="1696138" y="962951"/>
                </a:cubicBezTo>
                <a:cubicBezTo>
                  <a:pt x="1695814" y="963245"/>
                  <a:pt x="1695344" y="963494"/>
                  <a:pt x="1694725" y="963701"/>
                </a:cubicBezTo>
                <a:cubicBezTo>
                  <a:pt x="1694107" y="963909"/>
                  <a:pt x="1693370" y="964054"/>
                  <a:pt x="1692516" y="964144"/>
                </a:cubicBezTo>
                <a:cubicBezTo>
                  <a:pt x="1691663" y="964232"/>
                  <a:pt x="1690646" y="964276"/>
                  <a:pt x="1689468" y="964276"/>
                </a:cubicBezTo>
                <a:cubicBezTo>
                  <a:pt x="1688231" y="964276"/>
                  <a:pt x="1687171" y="964217"/>
                  <a:pt x="1686286" y="964098"/>
                </a:cubicBezTo>
                <a:cubicBezTo>
                  <a:pt x="1685403" y="963982"/>
                  <a:pt x="1684667" y="963819"/>
                  <a:pt x="1684078" y="963613"/>
                </a:cubicBezTo>
                <a:cubicBezTo>
                  <a:pt x="1683489" y="963406"/>
                  <a:pt x="1683032" y="963158"/>
                  <a:pt x="1682707" y="962862"/>
                </a:cubicBezTo>
                <a:cubicBezTo>
                  <a:pt x="1682383" y="962567"/>
                  <a:pt x="1682162" y="962245"/>
                  <a:pt x="1682045" y="961890"/>
                </a:cubicBezTo>
                <a:lnTo>
                  <a:pt x="1643501" y="861860"/>
                </a:lnTo>
                <a:lnTo>
                  <a:pt x="1643413" y="861860"/>
                </a:lnTo>
                <a:lnTo>
                  <a:pt x="1643413" y="961449"/>
                </a:lnTo>
                <a:cubicBezTo>
                  <a:pt x="1643413" y="961920"/>
                  <a:pt x="1643292" y="962331"/>
                  <a:pt x="1643049" y="962687"/>
                </a:cubicBezTo>
                <a:cubicBezTo>
                  <a:pt x="1642807" y="963040"/>
                  <a:pt x="1642382" y="963319"/>
                  <a:pt x="1641775" y="963524"/>
                </a:cubicBezTo>
                <a:cubicBezTo>
                  <a:pt x="1641168" y="963731"/>
                  <a:pt x="1640378" y="963909"/>
                  <a:pt x="1639408" y="964054"/>
                </a:cubicBezTo>
                <a:cubicBezTo>
                  <a:pt x="1638438" y="964202"/>
                  <a:pt x="1637193" y="964276"/>
                  <a:pt x="1635676" y="964276"/>
                </a:cubicBezTo>
                <a:cubicBezTo>
                  <a:pt x="1634221" y="964276"/>
                  <a:pt x="1633007" y="964202"/>
                  <a:pt x="1632036" y="964054"/>
                </a:cubicBezTo>
                <a:cubicBezTo>
                  <a:pt x="1631065" y="963909"/>
                  <a:pt x="1630292" y="963731"/>
                  <a:pt x="1629715" y="963524"/>
                </a:cubicBezTo>
                <a:cubicBezTo>
                  <a:pt x="1629139" y="963319"/>
                  <a:pt x="1628744" y="963040"/>
                  <a:pt x="1628532" y="962687"/>
                </a:cubicBezTo>
                <a:cubicBezTo>
                  <a:pt x="1628320" y="962331"/>
                  <a:pt x="1628214" y="961920"/>
                  <a:pt x="1628214" y="961449"/>
                </a:cubicBezTo>
                <a:lnTo>
                  <a:pt x="1628214" y="856294"/>
                </a:lnTo>
                <a:cubicBezTo>
                  <a:pt x="1628214" y="853820"/>
                  <a:pt x="1628872" y="852052"/>
                  <a:pt x="1630187" y="850992"/>
                </a:cubicBezTo>
                <a:cubicBezTo>
                  <a:pt x="1631503" y="849930"/>
                  <a:pt x="1632969" y="849402"/>
                  <a:pt x="1634584" y="849402"/>
                </a:cubicBezTo>
                <a:close/>
                <a:moveTo>
                  <a:pt x="1158338" y="849402"/>
                </a:moveTo>
                <a:lnTo>
                  <a:pt x="1167669" y="849402"/>
                </a:lnTo>
                <a:cubicBezTo>
                  <a:pt x="1169583" y="849402"/>
                  <a:pt x="1171259" y="849577"/>
                  <a:pt x="1172694" y="849930"/>
                </a:cubicBezTo>
                <a:cubicBezTo>
                  <a:pt x="1174130" y="850284"/>
                  <a:pt x="1175386" y="850843"/>
                  <a:pt x="1176462" y="851609"/>
                </a:cubicBezTo>
                <a:cubicBezTo>
                  <a:pt x="1177540" y="852377"/>
                  <a:pt x="1178436" y="853347"/>
                  <a:pt x="1179155" y="854525"/>
                </a:cubicBezTo>
                <a:cubicBezTo>
                  <a:pt x="1179873" y="855705"/>
                  <a:pt x="1180500" y="857089"/>
                  <a:pt x="1181039" y="858680"/>
                </a:cubicBezTo>
                <a:lnTo>
                  <a:pt x="1213733" y="941479"/>
                </a:lnTo>
                <a:lnTo>
                  <a:pt x="1214174" y="941479"/>
                </a:lnTo>
                <a:lnTo>
                  <a:pt x="1248198" y="858943"/>
                </a:lnTo>
                <a:cubicBezTo>
                  <a:pt x="1248855" y="857176"/>
                  <a:pt x="1249574" y="855675"/>
                  <a:pt x="1250353" y="854437"/>
                </a:cubicBezTo>
                <a:cubicBezTo>
                  <a:pt x="1251131" y="853200"/>
                  <a:pt x="1251984" y="852214"/>
                  <a:pt x="1252911" y="851477"/>
                </a:cubicBezTo>
                <a:cubicBezTo>
                  <a:pt x="1253840" y="850741"/>
                  <a:pt x="1254872" y="850211"/>
                  <a:pt x="1256009" y="849885"/>
                </a:cubicBezTo>
                <a:cubicBezTo>
                  <a:pt x="1257145" y="849563"/>
                  <a:pt x="1258462" y="849402"/>
                  <a:pt x="1259959" y="849402"/>
                </a:cubicBezTo>
                <a:lnTo>
                  <a:pt x="1269744" y="849402"/>
                </a:lnTo>
                <a:cubicBezTo>
                  <a:pt x="1270643" y="849402"/>
                  <a:pt x="1271495" y="849533"/>
                  <a:pt x="1272304" y="849798"/>
                </a:cubicBezTo>
                <a:cubicBezTo>
                  <a:pt x="1273111" y="850064"/>
                  <a:pt x="1273801" y="850477"/>
                  <a:pt x="1274367" y="851036"/>
                </a:cubicBezTo>
                <a:cubicBezTo>
                  <a:pt x="1274937" y="851595"/>
                  <a:pt x="1275402" y="852303"/>
                  <a:pt x="1275760" y="853156"/>
                </a:cubicBezTo>
                <a:cubicBezTo>
                  <a:pt x="1276120" y="854011"/>
                  <a:pt x="1276300" y="855057"/>
                  <a:pt x="1276300" y="856294"/>
                </a:cubicBezTo>
                <a:lnTo>
                  <a:pt x="1276300" y="961449"/>
                </a:lnTo>
                <a:cubicBezTo>
                  <a:pt x="1276300" y="961920"/>
                  <a:pt x="1276178" y="962331"/>
                  <a:pt x="1275934" y="962687"/>
                </a:cubicBezTo>
                <a:cubicBezTo>
                  <a:pt x="1275692" y="963040"/>
                  <a:pt x="1275268" y="963319"/>
                  <a:pt x="1274661" y="963524"/>
                </a:cubicBezTo>
                <a:cubicBezTo>
                  <a:pt x="1274053" y="963731"/>
                  <a:pt x="1273279" y="963909"/>
                  <a:pt x="1272339" y="964054"/>
                </a:cubicBezTo>
                <a:cubicBezTo>
                  <a:pt x="1271399" y="964202"/>
                  <a:pt x="1270170" y="964276"/>
                  <a:pt x="1268654" y="964276"/>
                </a:cubicBezTo>
                <a:cubicBezTo>
                  <a:pt x="1267258" y="964276"/>
                  <a:pt x="1266061" y="964202"/>
                  <a:pt x="1265059" y="964054"/>
                </a:cubicBezTo>
                <a:cubicBezTo>
                  <a:pt x="1264057" y="963909"/>
                  <a:pt x="1263269" y="963731"/>
                  <a:pt x="1262692" y="963524"/>
                </a:cubicBezTo>
                <a:cubicBezTo>
                  <a:pt x="1262116" y="963319"/>
                  <a:pt x="1261706" y="963040"/>
                  <a:pt x="1261463" y="962687"/>
                </a:cubicBezTo>
                <a:cubicBezTo>
                  <a:pt x="1261221" y="962331"/>
                  <a:pt x="1261100" y="961920"/>
                  <a:pt x="1261100" y="961449"/>
                </a:cubicBezTo>
                <a:lnTo>
                  <a:pt x="1261100" y="861860"/>
                </a:lnTo>
                <a:lnTo>
                  <a:pt x="1260923" y="861860"/>
                </a:lnTo>
                <a:lnTo>
                  <a:pt x="1220626" y="961890"/>
                </a:lnTo>
                <a:cubicBezTo>
                  <a:pt x="1220450" y="962303"/>
                  <a:pt x="1220198" y="962655"/>
                  <a:pt x="1219874" y="962951"/>
                </a:cubicBezTo>
                <a:cubicBezTo>
                  <a:pt x="1219550" y="963245"/>
                  <a:pt x="1219078" y="963494"/>
                  <a:pt x="1218460" y="963701"/>
                </a:cubicBezTo>
                <a:cubicBezTo>
                  <a:pt x="1217842" y="963909"/>
                  <a:pt x="1217105" y="964054"/>
                  <a:pt x="1216252" y="964144"/>
                </a:cubicBezTo>
                <a:cubicBezTo>
                  <a:pt x="1215397" y="964232"/>
                  <a:pt x="1214380" y="964276"/>
                  <a:pt x="1213202" y="964276"/>
                </a:cubicBezTo>
                <a:cubicBezTo>
                  <a:pt x="1211965" y="964276"/>
                  <a:pt x="1210905" y="964217"/>
                  <a:pt x="1210021" y="964098"/>
                </a:cubicBezTo>
                <a:cubicBezTo>
                  <a:pt x="1209137" y="963982"/>
                  <a:pt x="1208402" y="963819"/>
                  <a:pt x="1207813" y="963613"/>
                </a:cubicBezTo>
                <a:cubicBezTo>
                  <a:pt x="1207223" y="963406"/>
                  <a:pt x="1206767" y="963158"/>
                  <a:pt x="1206443" y="962862"/>
                </a:cubicBezTo>
                <a:cubicBezTo>
                  <a:pt x="1206119" y="962567"/>
                  <a:pt x="1205898" y="962245"/>
                  <a:pt x="1205780" y="961890"/>
                </a:cubicBezTo>
                <a:lnTo>
                  <a:pt x="1167255" y="861860"/>
                </a:lnTo>
                <a:lnTo>
                  <a:pt x="1167166" y="861860"/>
                </a:lnTo>
                <a:lnTo>
                  <a:pt x="1167166" y="961449"/>
                </a:lnTo>
                <a:cubicBezTo>
                  <a:pt x="1167166" y="961920"/>
                  <a:pt x="1167045" y="962331"/>
                  <a:pt x="1166802" y="962687"/>
                </a:cubicBezTo>
                <a:cubicBezTo>
                  <a:pt x="1166560" y="963040"/>
                  <a:pt x="1166135" y="963319"/>
                  <a:pt x="1165528" y="963524"/>
                </a:cubicBezTo>
                <a:cubicBezTo>
                  <a:pt x="1164921" y="963731"/>
                  <a:pt x="1164132" y="963909"/>
                  <a:pt x="1163162" y="964054"/>
                </a:cubicBezTo>
                <a:cubicBezTo>
                  <a:pt x="1162191" y="964202"/>
                  <a:pt x="1160948" y="964276"/>
                  <a:pt x="1159430" y="964276"/>
                </a:cubicBezTo>
                <a:cubicBezTo>
                  <a:pt x="1157974" y="964276"/>
                  <a:pt x="1156761" y="964202"/>
                  <a:pt x="1155790" y="964054"/>
                </a:cubicBezTo>
                <a:cubicBezTo>
                  <a:pt x="1154819" y="963909"/>
                  <a:pt x="1154046" y="963731"/>
                  <a:pt x="1153469" y="963524"/>
                </a:cubicBezTo>
                <a:cubicBezTo>
                  <a:pt x="1152893" y="963319"/>
                  <a:pt x="1152498" y="963040"/>
                  <a:pt x="1152286" y="962687"/>
                </a:cubicBezTo>
                <a:cubicBezTo>
                  <a:pt x="1152074" y="962331"/>
                  <a:pt x="1151968" y="961920"/>
                  <a:pt x="1151968" y="961449"/>
                </a:cubicBezTo>
                <a:lnTo>
                  <a:pt x="1151968" y="856294"/>
                </a:lnTo>
                <a:cubicBezTo>
                  <a:pt x="1151968" y="853820"/>
                  <a:pt x="1152626" y="852052"/>
                  <a:pt x="1153942" y="850992"/>
                </a:cubicBezTo>
                <a:cubicBezTo>
                  <a:pt x="1155257" y="849930"/>
                  <a:pt x="1156723" y="849402"/>
                  <a:pt x="1158338" y="849402"/>
                </a:cubicBezTo>
                <a:close/>
                <a:moveTo>
                  <a:pt x="691640" y="849402"/>
                </a:moveTo>
                <a:lnTo>
                  <a:pt x="700971" y="849402"/>
                </a:lnTo>
                <a:cubicBezTo>
                  <a:pt x="702885" y="849402"/>
                  <a:pt x="704560" y="849577"/>
                  <a:pt x="705996" y="849930"/>
                </a:cubicBezTo>
                <a:cubicBezTo>
                  <a:pt x="707432" y="850284"/>
                  <a:pt x="708687" y="850843"/>
                  <a:pt x="709765" y="851609"/>
                </a:cubicBezTo>
                <a:cubicBezTo>
                  <a:pt x="710841" y="852377"/>
                  <a:pt x="711739" y="853347"/>
                  <a:pt x="712457" y="854525"/>
                </a:cubicBezTo>
                <a:cubicBezTo>
                  <a:pt x="713175" y="855705"/>
                  <a:pt x="713803" y="857089"/>
                  <a:pt x="714340" y="858680"/>
                </a:cubicBezTo>
                <a:lnTo>
                  <a:pt x="747021" y="941479"/>
                </a:lnTo>
                <a:lnTo>
                  <a:pt x="747463" y="941479"/>
                </a:lnTo>
                <a:lnTo>
                  <a:pt x="781482" y="858943"/>
                </a:lnTo>
                <a:cubicBezTo>
                  <a:pt x="782140" y="857176"/>
                  <a:pt x="782859" y="855675"/>
                  <a:pt x="783636" y="854437"/>
                </a:cubicBezTo>
                <a:cubicBezTo>
                  <a:pt x="784415" y="853200"/>
                  <a:pt x="785268" y="852214"/>
                  <a:pt x="786195" y="851477"/>
                </a:cubicBezTo>
                <a:cubicBezTo>
                  <a:pt x="787124" y="850741"/>
                  <a:pt x="788156" y="850211"/>
                  <a:pt x="789293" y="849885"/>
                </a:cubicBezTo>
                <a:cubicBezTo>
                  <a:pt x="790430" y="849563"/>
                  <a:pt x="791746" y="849402"/>
                  <a:pt x="793243" y="849402"/>
                </a:cubicBezTo>
                <a:lnTo>
                  <a:pt x="803028" y="849402"/>
                </a:lnTo>
                <a:cubicBezTo>
                  <a:pt x="803925" y="849402"/>
                  <a:pt x="804777" y="849533"/>
                  <a:pt x="805584" y="849798"/>
                </a:cubicBezTo>
                <a:cubicBezTo>
                  <a:pt x="806393" y="850064"/>
                  <a:pt x="807080" y="850477"/>
                  <a:pt x="807650" y="851036"/>
                </a:cubicBezTo>
                <a:cubicBezTo>
                  <a:pt x="808219" y="851595"/>
                  <a:pt x="808682" y="852303"/>
                  <a:pt x="809041" y="853156"/>
                </a:cubicBezTo>
                <a:cubicBezTo>
                  <a:pt x="809401" y="854011"/>
                  <a:pt x="809580" y="855057"/>
                  <a:pt x="809580" y="856294"/>
                </a:cubicBezTo>
                <a:lnTo>
                  <a:pt x="809580" y="961449"/>
                </a:lnTo>
                <a:cubicBezTo>
                  <a:pt x="809580" y="961920"/>
                  <a:pt x="809459" y="962331"/>
                  <a:pt x="809216" y="962687"/>
                </a:cubicBezTo>
                <a:cubicBezTo>
                  <a:pt x="808973" y="963040"/>
                  <a:pt x="808548" y="963319"/>
                  <a:pt x="807942" y="963524"/>
                </a:cubicBezTo>
                <a:cubicBezTo>
                  <a:pt x="807335" y="963731"/>
                  <a:pt x="806561" y="963909"/>
                  <a:pt x="805622" y="964054"/>
                </a:cubicBezTo>
                <a:cubicBezTo>
                  <a:pt x="804683" y="964202"/>
                  <a:pt x="803453" y="964276"/>
                  <a:pt x="801935" y="964276"/>
                </a:cubicBezTo>
                <a:cubicBezTo>
                  <a:pt x="800541" y="964276"/>
                  <a:pt x="799343" y="964202"/>
                  <a:pt x="798341" y="964054"/>
                </a:cubicBezTo>
                <a:cubicBezTo>
                  <a:pt x="797341" y="963909"/>
                  <a:pt x="796553" y="963731"/>
                  <a:pt x="795975" y="963524"/>
                </a:cubicBezTo>
                <a:cubicBezTo>
                  <a:pt x="795399" y="963319"/>
                  <a:pt x="794991" y="963040"/>
                  <a:pt x="794748" y="962687"/>
                </a:cubicBezTo>
                <a:cubicBezTo>
                  <a:pt x="794505" y="962331"/>
                  <a:pt x="794384" y="961920"/>
                  <a:pt x="794384" y="961449"/>
                </a:cubicBezTo>
                <a:lnTo>
                  <a:pt x="794384" y="861860"/>
                </a:lnTo>
                <a:lnTo>
                  <a:pt x="794207" y="861860"/>
                </a:lnTo>
                <a:lnTo>
                  <a:pt x="753912" y="961890"/>
                </a:lnTo>
                <a:cubicBezTo>
                  <a:pt x="753735" y="962303"/>
                  <a:pt x="753485" y="962655"/>
                  <a:pt x="753161" y="962951"/>
                </a:cubicBezTo>
                <a:cubicBezTo>
                  <a:pt x="752837" y="963245"/>
                  <a:pt x="752366" y="963494"/>
                  <a:pt x="751748" y="963701"/>
                </a:cubicBezTo>
                <a:cubicBezTo>
                  <a:pt x="751129" y="963909"/>
                  <a:pt x="750392" y="964054"/>
                  <a:pt x="749538" y="964144"/>
                </a:cubicBezTo>
                <a:cubicBezTo>
                  <a:pt x="748687" y="964232"/>
                  <a:pt x="747670" y="964276"/>
                  <a:pt x="746493" y="964276"/>
                </a:cubicBezTo>
                <a:cubicBezTo>
                  <a:pt x="745260" y="964276"/>
                  <a:pt x="744201" y="964217"/>
                  <a:pt x="743319" y="964098"/>
                </a:cubicBezTo>
                <a:cubicBezTo>
                  <a:pt x="742436" y="963982"/>
                  <a:pt x="741700" y="963819"/>
                  <a:pt x="741109" y="963613"/>
                </a:cubicBezTo>
                <a:cubicBezTo>
                  <a:pt x="740520" y="963406"/>
                  <a:pt x="740064" y="963158"/>
                  <a:pt x="739740" y="962862"/>
                </a:cubicBezTo>
                <a:cubicBezTo>
                  <a:pt x="739418" y="962567"/>
                  <a:pt x="739195" y="962245"/>
                  <a:pt x="739078" y="961890"/>
                </a:cubicBezTo>
                <a:lnTo>
                  <a:pt x="700555" y="861860"/>
                </a:lnTo>
                <a:lnTo>
                  <a:pt x="700468" y="861860"/>
                </a:lnTo>
                <a:lnTo>
                  <a:pt x="700468" y="961449"/>
                </a:lnTo>
                <a:cubicBezTo>
                  <a:pt x="700468" y="961920"/>
                  <a:pt x="700347" y="962331"/>
                  <a:pt x="700104" y="962687"/>
                </a:cubicBezTo>
                <a:cubicBezTo>
                  <a:pt x="699861" y="963040"/>
                  <a:pt x="699436" y="963319"/>
                  <a:pt x="698829" y="963524"/>
                </a:cubicBezTo>
                <a:cubicBezTo>
                  <a:pt x="698222" y="963731"/>
                  <a:pt x="697432" y="963909"/>
                  <a:pt x="696462" y="964054"/>
                </a:cubicBezTo>
                <a:cubicBezTo>
                  <a:pt x="695491" y="964202"/>
                  <a:pt x="694248" y="964276"/>
                  <a:pt x="692732" y="964276"/>
                </a:cubicBezTo>
                <a:cubicBezTo>
                  <a:pt x="691276" y="964276"/>
                  <a:pt x="690061" y="964202"/>
                  <a:pt x="689092" y="964054"/>
                </a:cubicBezTo>
                <a:cubicBezTo>
                  <a:pt x="688121" y="963909"/>
                  <a:pt x="687347" y="963731"/>
                  <a:pt x="686770" y="963524"/>
                </a:cubicBezTo>
                <a:cubicBezTo>
                  <a:pt x="686194" y="963319"/>
                  <a:pt x="685798" y="963040"/>
                  <a:pt x="685587" y="962687"/>
                </a:cubicBezTo>
                <a:cubicBezTo>
                  <a:pt x="685374" y="962331"/>
                  <a:pt x="685269" y="961920"/>
                  <a:pt x="685269" y="961449"/>
                </a:cubicBezTo>
                <a:lnTo>
                  <a:pt x="685269" y="856294"/>
                </a:lnTo>
                <a:cubicBezTo>
                  <a:pt x="685269" y="853820"/>
                  <a:pt x="685927" y="852052"/>
                  <a:pt x="687242" y="850992"/>
                </a:cubicBezTo>
                <a:cubicBezTo>
                  <a:pt x="688559" y="849930"/>
                  <a:pt x="690023" y="849402"/>
                  <a:pt x="691640" y="849402"/>
                </a:cubicBezTo>
                <a:close/>
                <a:moveTo>
                  <a:pt x="215356" y="849402"/>
                </a:moveTo>
                <a:lnTo>
                  <a:pt x="224688" y="849402"/>
                </a:lnTo>
                <a:cubicBezTo>
                  <a:pt x="226602" y="849402"/>
                  <a:pt x="228277" y="849577"/>
                  <a:pt x="229713" y="849930"/>
                </a:cubicBezTo>
                <a:cubicBezTo>
                  <a:pt x="231149" y="850284"/>
                  <a:pt x="232405" y="850843"/>
                  <a:pt x="233482" y="851609"/>
                </a:cubicBezTo>
                <a:cubicBezTo>
                  <a:pt x="234558" y="852377"/>
                  <a:pt x="235455" y="853347"/>
                  <a:pt x="236173" y="854525"/>
                </a:cubicBezTo>
                <a:cubicBezTo>
                  <a:pt x="236891" y="855705"/>
                  <a:pt x="237519" y="857089"/>
                  <a:pt x="238058" y="858680"/>
                </a:cubicBezTo>
                <a:lnTo>
                  <a:pt x="270753" y="941479"/>
                </a:lnTo>
                <a:lnTo>
                  <a:pt x="271195" y="941479"/>
                </a:lnTo>
                <a:lnTo>
                  <a:pt x="305216" y="858943"/>
                </a:lnTo>
                <a:cubicBezTo>
                  <a:pt x="305874" y="857176"/>
                  <a:pt x="306592" y="855675"/>
                  <a:pt x="307370" y="854437"/>
                </a:cubicBezTo>
                <a:cubicBezTo>
                  <a:pt x="308148" y="853200"/>
                  <a:pt x="309001" y="852214"/>
                  <a:pt x="309929" y="851477"/>
                </a:cubicBezTo>
                <a:cubicBezTo>
                  <a:pt x="310857" y="850741"/>
                  <a:pt x="311889" y="850211"/>
                  <a:pt x="313026" y="849885"/>
                </a:cubicBezTo>
                <a:cubicBezTo>
                  <a:pt x="314163" y="849563"/>
                  <a:pt x="315480" y="849402"/>
                  <a:pt x="316977" y="849402"/>
                </a:cubicBezTo>
                <a:lnTo>
                  <a:pt x="326762" y="849402"/>
                </a:lnTo>
                <a:cubicBezTo>
                  <a:pt x="327660" y="849402"/>
                  <a:pt x="328513" y="849533"/>
                  <a:pt x="329321" y="849798"/>
                </a:cubicBezTo>
                <a:cubicBezTo>
                  <a:pt x="330129" y="850064"/>
                  <a:pt x="330817" y="850477"/>
                  <a:pt x="331386" y="851036"/>
                </a:cubicBezTo>
                <a:cubicBezTo>
                  <a:pt x="331955" y="851595"/>
                  <a:pt x="332419" y="852303"/>
                  <a:pt x="332778" y="853156"/>
                </a:cubicBezTo>
                <a:cubicBezTo>
                  <a:pt x="333137" y="854011"/>
                  <a:pt x="333316" y="855057"/>
                  <a:pt x="333316" y="856294"/>
                </a:cubicBezTo>
                <a:lnTo>
                  <a:pt x="333316" y="961449"/>
                </a:lnTo>
                <a:cubicBezTo>
                  <a:pt x="333316" y="961920"/>
                  <a:pt x="333195" y="962331"/>
                  <a:pt x="332952" y="962687"/>
                </a:cubicBezTo>
                <a:cubicBezTo>
                  <a:pt x="332710" y="963040"/>
                  <a:pt x="332285" y="963319"/>
                  <a:pt x="331678" y="963524"/>
                </a:cubicBezTo>
                <a:cubicBezTo>
                  <a:pt x="331071" y="963731"/>
                  <a:pt x="330297" y="963909"/>
                  <a:pt x="329357" y="964054"/>
                </a:cubicBezTo>
                <a:cubicBezTo>
                  <a:pt x="328417" y="964202"/>
                  <a:pt x="327188" y="964276"/>
                  <a:pt x="325671" y="964276"/>
                </a:cubicBezTo>
                <a:cubicBezTo>
                  <a:pt x="324276" y="964276"/>
                  <a:pt x="323077" y="964202"/>
                  <a:pt x="322076" y="964054"/>
                </a:cubicBezTo>
                <a:cubicBezTo>
                  <a:pt x="321075" y="963909"/>
                  <a:pt x="320286" y="963731"/>
                  <a:pt x="319710" y="963524"/>
                </a:cubicBezTo>
                <a:cubicBezTo>
                  <a:pt x="319133" y="963319"/>
                  <a:pt x="318723" y="963040"/>
                  <a:pt x="318481" y="962687"/>
                </a:cubicBezTo>
                <a:cubicBezTo>
                  <a:pt x="318238" y="962331"/>
                  <a:pt x="318117" y="961920"/>
                  <a:pt x="318117" y="961449"/>
                </a:cubicBezTo>
                <a:lnTo>
                  <a:pt x="318117" y="861860"/>
                </a:lnTo>
                <a:lnTo>
                  <a:pt x="317940" y="861860"/>
                </a:lnTo>
                <a:lnTo>
                  <a:pt x="277645" y="961890"/>
                </a:lnTo>
                <a:cubicBezTo>
                  <a:pt x="277469" y="962303"/>
                  <a:pt x="277218" y="962655"/>
                  <a:pt x="276894" y="962951"/>
                </a:cubicBezTo>
                <a:cubicBezTo>
                  <a:pt x="276570" y="963245"/>
                  <a:pt x="276099" y="963494"/>
                  <a:pt x="275480" y="963701"/>
                </a:cubicBezTo>
                <a:cubicBezTo>
                  <a:pt x="274862" y="963909"/>
                  <a:pt x="274125" y="964054"/>
                  <a:pt x="273271" y="964144"/>
                </a:cubicBezTo>
                <a:cubicBezTo>
                  <a:pt x="272417" y="964232"/>
                  <a:pt x="271401" y="964276"/>
                  <a:pt x="270222" y="964276"/>
                </a:cubicBezTo>
                <a:cubicBezTo>
                  <a:pt x="268986" y="964276"/>
                  <a:pt x="267925" y="964217"/>
                  <a:pt x="267041" y="964098"/>
                </a:cubicBezTo>
                <a:cubicBezTo>
                  <a:pt x="266158" y="963982"/>
                  <a:pt x="265421" y="963819"/>
                  <a:pt x="264832" y="963613"/>
                </a:cubicBezTo>
                <a:cubicBezTo>
                  <a:pt x="264243" y="963406"/>
                  <a:pt x="263787" y="963158"/>
                  <a:pt x="263463" y="962862"/>
                </a:cubicBezTo>
                <a:cubicBezTo>
                  <a:pt x="263139" y="962567"/>
                  <a:pt x="262918" y="962245"/>
                  <a:pt x="262800" y="961890"/>
                </a:cubicBezTo>
                <a:lnTo>
                  <a:pt x="224273" y="861860"/>
                </a:lnTo>
                <a:lnTo>
                  <a:pt x="224185" y="861860"/>
                </a:lnTo>
                <a:lnTo>
                  <a:pt x="224185" y="961449"/>
                </a:lnTo>
                <a:cubicBezTo>
                  <a:pt x="224185" y="961920"/>
                  <a:pt x="224063" y="962331"/>
                  <a:pt x="223821" y="962687"/>
                </a:cubicBezTo>
                <a:cubicBezTo>
                  <a:pt x="223578" y="963040"/>
                  <a:pt x="223153" y="963319"/>
                  <a:pt x="222546" y="963524"/>
                </a:cubicBezTo>
                <a:cubicBezTo>
                  <a:pt x="221939" y="963731"/>
                  <a:pt x="221150" y="963909"/>
                  <a:pt x="220180" y="964054"/>
                </a:cubicBezTo>
                <a:cubicBezTo>
                  <a:pt x="219209" y="964202"/>
                  <a:pt x="217965" y="964276"/>
                  <a:pt x="216448" y="964276"/>
                </a:cubicBezTo>
                <a:cubicBezTo>
                  <a:pt x="214992" y="964276"/>
                  <a:pt x="213779" y="964202"/>
                  <a:pt x="212808" y="964054"/>
                </a:cubicBezTo>
                <a:cubicBezTo>
                  <a:pt x="211837" y="963909"/>
                  <a:pt x="211064" y="963731"/>
                  <a:pt x="210487" y="963524"/>
                </a:cubicBezTo>
                <a:cubicBezTo>
                  <a:pt x="209910" y="963319"/>
                  <a:pt x="209516" y="963040"/>
                  <a:pt x="209304" y="962687"/>
                </a:cubicBezTo>
                <a:cubicBezTo>
                  <a:pt x="209092" y="962331"/>
                  <a:pt x="208986" y="961920"/>
                  <a:pt x="208986" y="961449"/>
                </a:cubicBezTo>
                <a:lnTo>
                  <a:pt x="208986" y="856294"/>
                </a:lnTo>
                <a:cubicBezTo>
                  <a:pt x="208986" y="853820"/>
                  <a:pt x="209644" y="852052"/>
                  <a:pt x="210959" y="850992"/>
                </a:cubicBezTo>
                <a:cubicBezTo>
                  <a:pt x="212275" y="849930"/>
                  <a:pt x="213741" y="849402"/>
                  <a:pt x="215356" y="849402"/>
                </a:cubicBezTo>
                <a:close/>
                <a:moveTo>
                  <a:pt x="8388985" y="848870"/>
                </a:moveTo>
                <a:cubicBezTo>
                  <a:pt x="8390459" y="848870"/>
                  <a:pt x="8391681" y="848944"/>
                  <a:pt x="8392653" y="849091"/>
                </a:cubicBezTo>
                <a:cubicBezTo>
                  <a:pt x="8393625" y="849240"/>
                  <a:pt x="8394405" y="849415"/>
                  <a:pt x="8394994" y="849622"/>
                </a:cubicBezTo>
                <a:cubicBezTo>
                  <a:pt x="8395584" y="849828"/>
                  <a:pt x="8395996" y="850108"/>
                  <a:pt x="8396231" y="850463"/>
                </a:cubicBezTo>
                <a:cubicBezTo>
                  <a:pt x="8396467" y="850814"/>
                  <a:pt x="8396585" y="851227"/>
                  <a:pt x="8396585" y="851698"/>
                </a:cubicBezTo>
                <a:lnTo>
                  <a:pt x="8396585" y="897473"/>
                </a:lnTo>
                <a:lnTo>
                  <a:pt x="8448633" y="897473"/>
                </a:lnTo>
                <a:lnTo>
                  <a:pt x="8448633" y="851698"/>
                </a:lnTo>
                <a:cubicBezTo>
                  <a:pt x="8448633" y="851227"/>
                  <a:pt x="8448751" y="850814"/>
                  <a:pt x="8448986" y="850463"/>
                </a:cubicBezTo>
                <a:cubicBezTo>
                  <a:pt x="8449222" y="850108"/>
                  <a:pt x="8449635" y="849828"/>
                  <a:pt x="8450223" y="849622"/>
                </a:cubicBezTo>
                <a:cubicBezTo>
                  <a:pt x="8450813" y="849415"/>
                  <a:pt x="8451579" y="849240"/>
                  <a:pt x="8452521" y="849091"/>
                </a:cubicBezTo>
                <a:cubicBezTo>
                  <a:pt x="8453464" y="848944"/>
                  <a:pt x="8454701" y="848870"/>
                  <a:pt x="8456232" y="848870"/>
                </a:cubicBezTo>
                <a:cubicBezTo>
                  <a:pt x="8457646" y="848870"/>
                  <a:pt x="8458839" y="848944"/>
                  <a:pt x="8459811" y="849091"/>
                </a:cubicBezTo>
                <a:cubicBezTo>
                  <a:pt x="8460783" y="849240"/>
                  <a:pt x="8461564" y="849415"/>
                  <a:pt x="8462153" y="849622"/>
                </a:cubicBezTo>
                <a:cubicBezTo>
                  <a:pt x="8462743" y="849828"/>
                  <a:pt x="8463155" y="850108"/>
                  <a:pt x="8463390" y="850463"/>
                </a:cubicBezTo>
                <a:cubicBezTo>
                  <a:pt x="8463626" y="850814"/>
                  <a:pt x="8463744" y="851227"/>
                  <a:pt x="8463744" y="851698"/>
                </a:cubicBezTo>
                <a:lnTo>
                  <a:pt x="8463744" y="961449"/>
                </a:lnTo>
                <a:cubicBezTo>
                  <a:pt x="8463744" y="961920"/>
                  <a:pt x="8463626" y="962331"/>
                  <a:pt x="8463390" y="962687"/>
                </a:cubicBezTo>
                <a:cubicBezTo>
                  <a:pt x="8463155" y="963040"/>
                  <a:pt x="8462743" y="963319"/>
                  <a:pt x="8462153" y="963524"/>
                </a:cubicBezTo>
                <a:cubicBezTo>
                  <a:pt x="8461564" y="963731"/>
                  <a:pt x="8460783" y="963909"/>
                  <a:pt x="8459811" y="964054"/>
                </a:cubicBezTo>
                <a:cubicBezTo>
                  <a:pt x="8458839" y="964202"/>
                  <a:pt x="8457646" y="964276"/>
                  <a:pt x="8456232" y="964276"/>
                </a:cubicBezTo>
                <a:cubicBezTo>
                  <a:pt x="8454701" y="964276"/>
                  <a:pt x="8453464" y="964202"/>
                  <a:pt x="8452521" y="964054"/>
                </a:cubicBezTo>
                <a:cubicBezTo>
                  <a:pt x="8451579" y="963909"/>
                  <a:pt x="8450813" y="963731"/>
                  <a:pt x="8450223" y="963524"/>
                </a:cubicBezTo>
                <a:cubicBezTo>
                  <a:pt x="8449635" y="963319"/>
                  <a:pt x="8449222" y="963040"/>
                  <a:pt x="8448986" y="962687"/>
                </a:cubicBezTo>
                <a:cubicBezTo>
                  <a:pt x="8448751" y="962331"/>
                  <a:pt x="8448633" y="961920"/>
                  <a:pt x="8448633" y="961449"/>
                </a:cubicBezTo>
                <a:lnTo>
                  <a:pt x="8448633" y="910726"/>
                </a:lnTo>
                <a:lnTo>
                  <a:pt x="8396585" y="910726"/>
                </a:lnTo>
                <a:lnTo>
                  <a:pt x="8396585" y="961449"/>
                </a:lnTo>
                <a:cubicBezTo>
                  <a:pt x="8396585" y="961920"/>
                  <a:pt x="8396467" y="962331"/>
                  <a:pt x="8396231" y="962687"/>
                </a:cubicBezTo>
                <a:cubicBezTo>
                  <a:pt x="8395996" y="963040"/>
                  <a:pt x="8395584" y="963319"/>
                  <a:pt x="8394994" y="963524"/>
                </a:cubicBezTo>
                <a:cubicBezTo>
                  <a:pt x="8394405" y="963731"/>
                  <a:pt x="8393625" y="963909"/>
                  <a:pt x="8392653" y="964054"/>
                </a:cubicBezTo>
                <a:cubicBezTo>
                  <a:pt x="8391681" y="964202"/>
                  <a:pt x="8390459" y="964276"/>
                  <a:pt x="8388985" y="964276"/>
                </a:cubicBezTo>
                <a:cubicBezTo>
                  <a:pt x="8387572" y="964276"/>
                  <a:pt x="8386364" y="964202"/>
                  <a:pt x="8385362" y="964054"/>
                </a:cubicBezTo>
                <a:cubicBezTo>
                  <a:pt x="8384361" y="963909"/>
                  <a:pt x="8383566" y="963731"/>
                  <a:pt x="8382976" y="963524"/>
                </a:cubicBezTo>
                <a:cubicBezTo>
                  <a:pt x="8382388" y="963319"/>
                  <a:pt x="8381975" y="963040"/>
                  <a:pt x="8381739" y="962687"/>
                </a:cubicBezTo>
                <a:cubicBezTo>
                  <a:pt x="8381504" y="962331"/>
                  <a:pt x="8381386" y="961920"/>
                  <a:pt x="8381386" y="961449"/>
                </a:cubicBezTo>
                <a:lnTo>
                  <a:pt x="8381386" y="851698"/>
                </a:lnTo>
                <a:cubicBezTo>
                  <a:pt x="8381386" y="851227"/>
                  <a:pt x="8381504" y="850814"/>
                  <a:pt x="8381739" y="850463"/>
                </a:cubicBezTo>
                <a:cubicBezTo>
                  <a:pt x="8381975" y="850108"/>
                  <a:pt x="8382388" y="849828"/>
                  <a:pt x="8382976" y="849622"/>
                </a:cubicBezTo>
                <a:cubicBezTo>
                  <a:pt x="8383566" y="849415"/>
                  <a:pt x="8384361" y="849240"/>
                  <a:pt x="8385362" y="849091"/>
                </a:cubicBezTo>
                <a:cubicBezTo>
                  <a:pt x="8386364" y="848944"/>
                  <a:pt x="8387572" y="848870"/>
                  <a:pt x="8388985" y="848870"/>
                </a:cubicBezTo>
                <a:close/>
                <a:moveTo>
                  <a:pt x="8138401" y="848870"/>
                </a:moveTo>
                <a:cubicBezTo>
                  <a:pt x="8140168" y="848870"/>
                  <a:pt x="8141597" y="848929"/>
                  <a:pt x="8142686" y="849046"/>
                </a:cubicBezTo>
                <a:cubicBezTo>
                  <a:pt x="8143777" y="849165"/>
                  <a:pt x="8144646" y="849326"/>
                  <a:pt x="8145293" y="849533"/>
                </a:cubicBezTo>
                <a:cubicBezTo>
                  <a:pt x="8145941" y="849740"/>
                  <a:pt x="8146428" y="850035"/>
                  <a:pt x="8146751" y="850416"/>
                </a:cubicBezTo>
                <a:cubicBezTo>
                  <a:pt x="8147076" y="850799"/>
                  <a:pt x="8147385" y="851286"/>
                  <a:pt x="8147679" y="851874"/>
                </a:cubicBezTo>
                <a:lnTo>
                  <a:pt x="8163497" y="884747"/>
                </a:lnTo>
                <a:cubicBezTo>
                  <a:pt x="8164965" y="887868"/>
                  <a:pt x="8166432" y="891138"/>
                  <a:pt x="8167895" y="894555"/>
                </a:cubicBezTo>
                <a:cubicBezTo>
                  <a:pt x="8169359" y="897972"/>
                  <a:pt x="8170853" y="901420"/>
                  <a:pt x="8172377" y="904894"/>
                </a:cubicBezTo>
                <a:lnTo>
                  <a:pt x="8172552" y="904894"/>
                </a:lnTo>
                <a:cubicBezTo>
                  <a:pt x="8173899" y="901537"/>
                  <a:pt x="8175289" y="898192"/>
                  <a:pt x="8176724" y="894865"/>
                </a:cubicBezTo>
                <a:cubicBezTo>
                  <a:pt x="8178159" y="891536"/>
                  <a:pt x="8179612" y="888253"/>
                  <a:pt x="8181082" y="885012"/>
                </a:cubicBezTo>
                <a:lnTo>
                  <a:pt x="8196988" y="851962"/>
                </a:lnTo>
                <a:cubicBezTo>
                  <a:pt x="8197165" y="851374"/>
                  <a:pt x="8197415" y="850874"/>
                  <a:pt x="8197739" y="850463"/>
                </a:cubicBezTo>
                <a:cubicBezTo>
                  <a:pt x="8198063" y="850048"/>
                  <a:pt x="8198505" y="849740"/>
                  <a:pt x="8199064" y="849533"/>
                </a:cubicBezTo>
                <a:cubicBezTo>
                  <a:pt x="8199624" y="849326"/>
                  <a:pt x="8200405" y="849165"/>
                  <a:pt x="8201406" y="849046"/>
                </a:cubicBezTo>
                <a:cubicBezTo>
                  <a:pt x="8202408" y="848929"/>
                  <a:pt x="8203675" y="848870"/>
                  <a:pt x="8205206" y="848870"/>
                </a:cubicBezTo>
                <a:cubicBezTo>
                  <a:pt x="8207327" y="848870"/>
                  <a:pt x="8208991" y="848944"/>
                  <a:pt x="8210199" y="849091"/>
                </a:cubicBezTo>
                <a:cubicBezTo>
                  <a:pt x="8211407" y="849240"/>
                  <a:pt x="8212246" y="849519"/>
                  <a:pt x="8212717" y="849930"/>
                </a:cubicBezTo>
                <a:cubicBezTo>
                  <a:pt x="8213189" y="850344"/>
                  <a:pt x="8213351" y="850932"/>
                  <a:pt x="8213203" y="851698"/>
                </a:cubicBezTo>
                <a:cubicBezTo>
                  <a:pt x="8213056" y="852465"/>
                  <a:pt x="8212658" y="853495"/>
                  <a:pt x="8212010" y="854790"/>
                </a:cubicBezTo>
                <a:lnTo>
                  <a:pt x="8179668" y="919298"/>
                </a:lnTo>
                <a:lnTo>
                  <a:pt x="8179668" y="961449"/>
                </a:lnTo>
                <a:cubicBezTo>
                  <a:pt x="8179668" y="961920"/>
                  <a:pt x="8179551" y="962331"/>
                  <a:pt x="8179317" y="962687"/>
                </a:cubicBezTo>
                <a:cubicBezTo>
                  <a:pt x="8179082" y="963040"/>
                  <a:pt x="8178673" y="963319"/>
                  <a:pt x="8178087" y="963524"/>
                </a:cubicBezTo>
                <a:cubicBezTo>
                  <a:pt x="8177501" y="963731"/>
                  <a:pt x="8176710" y="963909"/>
                  <a:pt x="8175715" y="964054"/>
                </a:cubicBezTo>
                <a:cubicBezTo>
                  <a:pt x="8174719" y="964202"/>
                  <a:pt x="8173518" y="964276"/>
                  <a:pt x="8172113" y="964276"/>
                </a:cubicBezTo>
                <a:cubicBezTo>
                  <a:pt x="8170648" y="964276"/>
                  <a:pt x="8169433" y="964202"/>
                  <a:pt x="8168466" y="964054"/>
                </a:cubicBezTo>
                <a:cubicBezTo>
                  <a:pt x="8167500" y="963909"/>
                  <a:pt x="8166709" y="963731"/>
                  <a:pt x="8166094" y="963524"/>
                </a:cubicBezTo>
                <a:cubicBezTo>
                  <a:pt x="8165479" y="963319"/>
                  <a:pt x="8165055" y="963040"/>
                  <a:pt x="8164821" y="962687"/>
                </a:cubicBezTo>
                <a:cubicBezTo>
                  <a:pt x="8164586" y="962331"/>
                  <a:pt x="8164469" y="961920"/>
                  <a:pt x="8164469" y="961449"/>
                </a:cubicBezTo>
                <a:lnTo>
                  <a:pt x="8164469" y="919298"/>
                </a:lnTo>
                <a:lnTo>
                  <a:pt x="8132127" y="854790"/>
                </a:lnTo>
                <a:cubicBezTo>
                  <a:pt x="8131479" y="853435"/>
                  <a:pt x="8131081" y="852377"/>
                  <a:pt x="8130934" y="851609"/>
                </a:cubicBezTo>
                <a:cubicBezTo>
                  <a:pt x="8130787" y="850843"/>
                  <a:pt x="8130934" y="850255"/>
                  <a:pt x="8131376" y="849842"/>
                </a:cubicBezTo>
                <a:cubicBezTo>
                  <a:pt x="8131817" y="849430"/>
                  <a:pt x="8132613" y="849165"/>
                  <a:pt x="8133761" y="849046"/>
                </a:cubicBezTo>
                <a:cubicBezTo>
                  <a:pt x="8134910" y="848929"/>
                  <a:pt x="8136457" y="848870"/>
                  <a:pt x="8138401" y="848870"/>
                </a:cubicBezTo>
                <a:close/>
                <a:moveTo>
                  <a:pt x="7912736" y="848870"/>
                </a:moveTo>
                <a:cubicBezTo>
                  <a:pt x="7914209" y="848870"/>
                  <a:pt x="7915431" y="848944"/>
                  <a:pt x="7916403" y="849091"/>
                </a:cubicBezTo>
                <a:cubicBezTo>
                  <a:pt x="7917375" y="849240"/>
                  <a:pt x="7918156" y="849415"/>
                  <a:pt x="7918745" y="849622"/>
                </a:cubicBezTo>
                <a:cubicBezTo>
                  <a:pt x="7919334" y="849828"/>
                  <a:pt x="7919746" y="850108"/>
                  <a:pt x="7919982" y="850463"/>
                </a:cubicBezTo>
                <a:cubicBezTo>
                  <a:pt x="7920218" y="850814"/>
                  <a:pt x="7920335" y="851227"/>
                  <a:pt x="7920335" y="851698"/>
                </a:cubicBezTo>
                <a:lnTo>
                  <a:pt x="7920335" y="897473"/>
                </a:lnTo>
                <a:lnTo>
                  <a:pt x="7972383" y="897473"/>
                </a:lnTo>
                <a:lnTo>
                  <a:pt x="7972383" y="851698"/>
                </a:lnTo>
                <a:cubicBezTo>
                  <a:pt x="7972383" y="851227"/>
                  <a:pt x="7972501" y="850814"/>
                  <a:pt x="7972736" y="850463"/>
                </a:cubicBezTo>
                <a:cubicBezTo>
                  <a:pt x="7972972" y="850108"/>
                  <a:pt x="7973385" y="849828"/>
                  <a:pt x="7973973" y="849622"/>
                </a:cubicBezTo>
                <a:cubicBezTo>
                  <a:pt x="7974563" y="849415"/>
                  <a:pt x="7975329" y="849240"/>
                  <a:pt x="7976271" y="849091"/>
                </a:cubicBezTo>
                <a:cubicBezTo>
                  <a:pt x="7977214" y="848944"/>
                  <a:pt x="7978451" y="848870"/>
                  <a:pt x="7979982" y="848870"/>
                </a:cubicBezTo>
                <a:cubicBezTo>
                  <a:pt x="7981396" y="848870"/>
                  <a:pt x="7982589" y="848944"/>
                  <a:pt x="7983561" y="849091"/>
                </a:cubicBezTo>
                <a:cubicBezTo>
                  <a:pt x="7984533" y="849240"/>
                  <a:pt x="7985314" y="849415"/>
                  <a:pt x="7985903" y="849622"/>
                </a:cubicBezTo>
                <a:cubicBezTo>
                  <a:pt x="7986493" y="849828"/>
                  <a:pt x="7986905" y="850108"/>
                  <a:pt x="7987140" y="850463"/>
                </a:cubicBezTo>
                <a:cubicBezTo>
                  <a:pt x="7987376" y="850814"/>
                  <a:pt x="7987494" y="851227"/>
                  <a:pt x="7987494" y="851698"/>
                </a:cubicBezTo>
                <a:lnTo>
                  <a:pt x="7987494" y="961449"/>
                </a:lnTo>
                <a:cubicBezTo>
                  <a:pt x="7987494" y="961920"/>
                  <a:pt x="7987376" y="962331"/>
                  <a:pt x="7987140" y="962687"/>
                </a:cubicBezTo>
                <a:cubicBezTo>
                  <a:pt x="7986905" y="963040"/>
                  <a:pt x="7986493" y="963319"/>
                  <a:pt x="7985903" y="963524"/>
                </a:cubicBezTo>
                <a:cubicBezTo>
                  <a:pt x="7985314" y="963731"/>
                  <a:pt x="7984533" y="963909"/>
                  <a:pt x="7983561" y="964054"/>
                </a:cubicBezTo>
                <a:cubicBezTo>
                  <a:pt x="7982589" y="964202"/>
                  <a:pt x="7981396" y="964276"/>
                  <a:pt x="7979982" y="964276"/>
                </a:cubicBezTo>
                <a:cubicBezTo>
                  <a:pt x="7978451" y="964276"/>
                  <a:pt x="7977214" y="964202"/>
                  <a:pt x="7976271" y="964054"/>
                </a:cubicBezTo>
                <a:cubicBezTo>
                  <a:pt x="7975329" y="963909"/>
                  <a:pt x="7974563" y="963731"/>
                  <a:pt x="7973973" y="963524"/>
                </a:cubicBezTo>
                <a:cubicBezTo>
                  <a:pt x="7973385" y="963319"/>
                  <a:pt x="7972972" y="963040"/>
                  <a:pt x="7972736" y="962687"/>
                </a:cubicBezTo>
                <a:cubicBezTo>
                  <a:pt x="7972501" y="962331"/>
                  <a:pt x="7972383" y="961920"/>
                  <a:pt x="7972383" y="961449"/>
                </a:cubicBezTo>
                <a:lnTo>
                  <a:pt x="7972383" y="910726"/>
                </a:lnTo>
                <a:lnTo>
                  <a:pt x="7920335" y="910726"/>
                </a:lnTo>
                <a:lnTo>
                  <a:pt x="7920335" y="961449"/>
                </a:lnTo>
                <a:cubicBezTo>
                  <a:pt x="7920335" y="961920"/>
                  <a:pt x="7920218" y="962331"/>
                  <a:pt x="7919982" y="962687"/>
                </a:cubicBezTo>
                <a:cubicBezTo>
                  <a:pt x="7919746" y="963040"/>
                  <a:pt x="7919334" y="963319"/>
                  <a:pt x="7918745" y="963524"/>
                </a:cubicBezTo>
                <a:cubicBezTo>
                  <a:pt x="7918156" y="963731"/>
                  <a:pt x="7917375" y="963909"/>
                  <a:pt x="7916403" y="964054"/>
                </a:cubicBezTo>
                <a:cubicBezTo>
                  <a:pt x="7915431" y="964202"/>
                  <a:pt x="7914209" y="964276"/>
                  <a:pt x="7912736" y="964276"/>
                </a:cubicBezTo>
                <a:cubicBezTo>
                  <a:pt x="7911322" y="964276"/>
                  <a:pt x="7910114" y="964202"/>
                  <a:pt x="7909113" y="964054"/>
                </a:cubicBezTo>
                <a:cubicBezTo>
                  <a:pt x="7908111" y="963909"/>
                  <a:pt x="7907316" y="963731"/>
                  <a:pt x="7906727" y="963524"/>
                </a:cubicBezTo>
                <a:cubicBezTo>
                  <a:pt x="7906138" y="963319"/>
                  <a:pt x="7905726" y="963040"/>
                  <a:pt x="7905490" y="962687"/>
                </a:cubicBezTo>
                <a:cubicBezTo>
                  <a:pt x="7905254" y="962331"/>
                  <a:pt x="7905136" y="961920"/>
                  <a:pt x="7905136" y="961449"/>
                </a:cubicBezTo>
                <a:lnTo>
                  <a:pt x="7905136" y="851698"/>
                </a:lnTo>
                <a:cubicBezTo>
                  <a:pt x="7905136" y="851227"/>
                  <a:pt x="7905254" y="850814"/>
                  <a:pt x="7905490" y="850463"/>
                </a:cubicBezTo>
                <a:cubicBezTo>
                  <a:pt x="7905726" y="850108"/>
                  <a:pt x="7906138" y="849828"/>
                  <a:pt x="7906727" y="849622"/>
                </a:cubicBezTo>
                <a:cubicBezTo>
                  <a:pt x="7907316" y="849415"/>
                  <a:pt x="7908111" y="849240"/>
                  <a:pt x="7909113" y="849091"/>
                </a:cubicBezTo>
                <a:cubicBezTo>
                  <a:pt x="7910114" y="848944"/>
                  <a:pt x="7911322" y="848870"/>
                  <a:pt x="7912736" y="848870"/>
                </a:cubicBezTo>
                <a:close/>
                <a:moveTo>
                  <a:pt x="7662151" y="848870"/>
                </a:moveTo>
                <a:cubicBezTo>
                  <a:pt x="7663918" y="848870"/>
                  <a:pt x="7665347" y="848929"/>
                  <a:pt x="7666437" y="849046"/>
                </a:cubicBezTo>
                <a:cubicBezTo>
                  <a:pt x="7667527" y="849165"/>
                  <a:pt x="7668396" y="849326"/>
                  <a:pt x="7669044" y="849533"/>
                </a:cubicBezTo>
                <a:cubicBezTo>
                  <a:pt x="7669692" y="849740"/>
                  <a:pt x="7670178" y="850035"/>
                  <a:pt x="7670502" y="850416"/>
                </a:cubicBezTo>
                <a:cubicBezTo>
                  <a:pt x="7670826" y="850799"/>
                  <a:pt x="7671135" y="851286"/>
                  <a:pt x="7671429" y="851874"/>
                </a:cubicBezTo>
                <a:lnTo>
                  <a:pt x="7687247" y="884747"/>
                </a:lnTo>
                <a:cubicBezTo>
                  <a:pt x="7688716" y="887868"/>
                  <a:pt x="7690182" y="891138"/>
                  <a:pt x="7691646" y="894555"/>
                </a:cubicBezTo>
                <a:cubicBezTo>
                  <a:pt x="7693109" y="897972"/>
                  <a:pt x="7694604" y="901420"/>
                  <a:pt x="7696127" y="904894"/>
                </a:cubicBezTo>
                <a:lnTo>
                  <a:pt x="7696302" y="904894"/>
                </a:lnTo>
                <a:cubicBezTo>
                  <a:pt x="7697649" y="901537"/>
                  <a:pt x="7699039" y="898192"/>
                  <a:pt x="7700475" y="894865"/>
                </a:cubicBezTo>
                <a:cubicBezTo>
                  <a:pt x="7701910" y="891536"/>
                  <a:pt x="7703362" y="888253"/>
                  <a:pt x="7704832" y="885012"/>
                </a:cubicBezTo>
                <a:lnTo>
                  <a:pt x="7720738" y="851962"/>
                </a:lnTo>
                <a:cubicBezTo>
                  <a:pt x="7720915" y="851374"/>
                  <a:pt x="7721165" y="850874"/>
                  <a:pt x="7721489" y="850463"/>
                </a:cubicBezTo>
                <a:cubicBezTo>
                  <a:pt x="7721814" y="850048"/>
                  <a:pt x="7722255" y="849740"/>
                  <a:pt x="7722815" y="849533"/>
                </a:cubicBezTo>
                <a:cubicBezTo>
                  <a:pt x="7723375" y="849326"/>
                  <a:pt x="7724155" y="849165"/>
                  <a:pt x="7725156" y="849046"/>
                </a:cubicBezTo>
                <a:cubicBezTo>
                  <a:pt x="7726158" y="848929"/>
                  <a:pt x="7727425" y="848870"/>
                  <a:pt x="7728956" y="848870"/>
                </a:cubicBezTo>
                <a:cubicBezTo>
                  <a:pt x="7731077" y="848870"/>
                  <a:pt x="7732741" y="848944"/>
                  <a:pt x="7733949" y="849091"/>
                </a:cubicBezTo>
                <a:cubicBezTo>
                  <a:pt x="7735157" y="849240"/>
                  <a:pt x="7735996" y="849519"/>
                  <a:pt x="7736467" y="849930"/>
                </a:cubicBezTo>
                <a:cubicBezTo>
                  <a:pt x="7736939" y="850344"/>
                  <a:pt x="7737101" y="850932"/>
                  <a:pt x="7736953" y="851698"/>
                </a:cubicBezTo>
                <a:cubicBezTo>
                  <a:pt x="7736806" y="852465"/>
                  <a:pt x="7736409" y="853495"/>
                  <a:pt x="7735760" y="854790"/>
                </a:cubicBezTo>
                <a:lnTo>
                  <a:pt x="7703418" y="919298"/>
                </a:lnTo>
                <a:lnTo>
                  <a:pt x="7703418" y="961449"/>
                </a:lnTo>
                <a:cubicBezTo>
                  <a:pt x="7703418" y="961920"/>
                  <a:pt x="7703301" y="962331"/>
                  <a:pt x="7703067" y="962687"/>
                </a:cubicBezTo>
                <a:cubicBezTo>
                  <a:pt x="7702833" y="963040"/>
                  <a:pt x="7702423" y="963319"/>
                  <a:pt x="7701837" y="963524"/>
                </a:cubicBezTo>
                <a:cubicBezTo>
                  <a:pt x="7701251" y="963731"/>
                  <a:pt x="7700460" y="963909"/>
                  <a:pt x="7699465" y="964054"/>
                </a:cubicBezTo>
                <a:cubicBezTo>
                  <a:pt x="7698469" y="964202"/>
                  <a:pt x="7697269" y="964276"/>
                  <a:pt x="7695863" y="964276"/>
                </a:cubicBezTo>
                <a:cubicBezTo>
                  <a:pt x="7694398" y="964276"/>
                  <a:pt x="7693183" y="964202"/>
                  <a:pt x="7692217" y="964054"/>
                </a:cubicBezTo>
                <a:cubicBezTo>
                  <a:pt x="7691250" y="963909"/>
                  <a:pt x="7690459" y="963731"/>
                  <a:pt x="7689845" y="963524"/>
                </a:cubicBezTo>
                <a:cubicBezTo>
                  <a:pt x="7689230" y="963319"/>
                  <a:pt x="7688805" y="963040"/>
                  <a:pt x="7688571" y="962687"/>
                </a:cubicBezTo>
                <a:cubicBezTo>
                  <a:pt x="7688337" y="962331"/>
                  <a:pt x="7688219" y="961920"/>
                  <a:pt x="7688219" y="961449"/>
                </a:cubicBezTo>
                <a:lnTo>
                  <a:pt x="7688219" y="919298"/>
                </a:lnTo>
                <a:lnTo>
                  <a:pt x="7655877" y="854790"/>
                </a:lnTo>
                <a:cubicBezTo>
                  <a:pt x="7655229" y="853435"/>
                  <a:pt x="7654832" y="852377"/>
                  <a:pt x="7654684" y="851609"/>
                </a:cubicBezTo>
                <a:cubicBezTo>
                  <a:pt x="7654537" y="850843"/>
                  <a:pt x="7654684" y="850255"/>
                  <a:pt x="7655126" y="849842"/>
                </a:cubicBezTo>
                <a:cubicBezTo>
                  <a:pt x="7655568" y="849430"/>
                  <a:pt x="7656363" y="849165"/>
                  <a:pt x="7657512" y="849046"/>
                </a:cubicBezTo>
                <a:cubicBezTo>
                  <a:pt x="7658660" y="848929"/>
                  <a:pt x="7660207" y="848870"/>
                  <a:pt x="7662151" y="848870"/>
                </a:cubicBezTo>
                <a:close/>
                <a:moveTo>
                  <a:pt x="7446011" y="848870"/>
                </a:moveTo>
                <a:cubicBezTo>
                  <a:pt x="7447484" y="848870"/>
                  <a:pt x="7448706" y="848944"/>
                  <a:pt x="7449678" y="849091"/>
                </a:cubicBezTo>
                <a:cubicBezTo>
                  <a:pt x="7450650" y="849240"/>
                  <a:pt x="7451431" y="849415"/>
                  <a:pt x="7452020" y="849622"/>
                </a:cubicBezTo>
                <a:cubicBezTo>
                  <a:pt x="7452609" y="849828"/>
                  <a:pt x="7453021" y="850108"/>
                  <a:pt x="7453257" y="850463"/>
                </a:cubicBezTo>
                <a:cubicBezTo>
                  <a:pt x="7453493" y="850814"/>
                  <a:pt x="7453610" y="851227"/>
                  <a:pt x="7453610" y="851698"/>
                </a:cubicBezTo>
                <a:lnTo>
                  <a:pt x="7453610" y="897473"/>
                </a:lnTo>
                <a:lnTo>
                  <a:pt x="7505658" y="897473"/>
                </a:lnTo>
                <a:lnTo>
                  <a:pt x="7505658" y="851698"/>
                </a:lnTo>
                <a:cubicBezTo>
                  <a:pt x="7505658" y="851227"/>
                  <a:pt x="7505776" y="850814"/>
                  <a:pt x="7506012" y="850463"/>
                </a:cubicBezTo>
                <a:cubicBezTo>
                  <a:pt x="7506248" y="850108"/>
                  <a:pt x="7506660" y="849828"/>
                  <a:pt x="7507249" y="849622"/>
                </a:cubicBezTo>
                <a:cubicBezTo>
                  <a:pt x="7507838" y="849415"/>
                  <a:pt x="7508604" y="849240"/>
                  <a:pt x="7509546" y="849091"/>
                </a:cubicBezTo>
                <a:cubicBezTo>
                  <a:pt x="7510489" y="848944"/>
                  <a:pt x="7511726" y="848870"/>
                  <a:pt x="7513258" y="848870"/>
                </a:cubicBezTo>
                <a:cubicBezTo>
                  <a:pt x="7514672" y="848870"/>
                  <a:pt x="7515865" y="848944"/>
                  <a:pt x="7516837" y="849091"/>
                </a:cubicBezTo>
                <a:cubicBezTo>
                  <a:pt x="7517809" y="849240"/>
                  <a:pt x="7518589" y="849415"/>
                  <a:pt x="7519178" y="849622"/>
                </a:cubicBezTo>
                <a:cubicBezTo>
                  <a:pt x="7519768" y="849828"/>
                  <a:pt x="7520180" y="850108"/>
                  <a:pt x="7520415" y="850463"/>
                </a:cubicBezTo>
                <a:cubicBezTo>
                  <a:pt x="7520651" y="850814"/>
                  <a:pt x="7520769" y="851227"/>
                  <a:pt x="7520769" y="851698"/>
                </a:cubicBezTo>
                <a:lnTo>
                  <a:pt x="7520769" y="961449"/>
                </a:lnTo>
                <a:cubicBezTo>
                  <a:pt x="7520769" y="961920"/>
                  <a:pt x="7520651" y="962331"/>
                  <a:pt x="7520415" y="962687"/>
                </a:cubicBezTo>
                <a:cubicBezTo>
                  <a:pt x="7520180" y="963040"/>
                  <a:pt x="7519768" y="963319"/>
                  <a:pt x="7519178" y="963524"/>
                </a:cubicBezTo>
                <a:cubicBezTo>
                  <a:pt x="7518589" y="963731"/>
                  <a:pt x="7517809" y="963909"/>
                  <a:pt x="7516837" y="964054"/>
                </a:cubicBezTo>
                <a:cubicBezTo>
                  <a:pt x="7515865" y="964202"/>
                  <a:pt x="7514672" y="964276"/>
                  <a:pt x="7513258" y="964276"/>
                </a:cubicBezTo>
                <a:cubicBezTo>
                  <a:pt x="7511726" y="964276"/>
                  <a:pt x="7510489" y="964202"/>
                  <a:pt x="7509546" y="964054"/>
                </a:cubicBezTo>
                <a:cubicBezTo>
                  <a:pt x="7508604" y="963909"/>
                  <a:pt x="7507838" y="963731"/>
                  <a:pt x="7507249" y="963524"/>
                </a:cubicBezTo>
                <a:cubicBezTo>
                  <a:pt x="7506660" y="963319"/>
                  <a:pt x="7506248" y="963040"/>
                  <a:pt x="7506012" y="962687"/>
                </a:cubicBezTo>
                <a:cubicBezTo>
                  <a:pt x="7505776" y="962331"/>
                  <a:pt x="7505658" y="961920"/>
                  <a:pt x="7505658" y="961449"/>
                </a:cubicBezTo>
                <a:lnTo>
                  <a:pt x="7505658" y="910726"/>
                </a:lnTo>
                <a:lnTo>
                  <a:pt x="7453610" y="910726"/>
                </a:lnTo>
                <a:lnTo>
                  <a:pt x="7453610" y="961449"/>
                </a:lnTo>
                <a:cubicBezTo>
                  <a:pt x="7453610" y="961920"/>
                  <a:pt x="7453493" y="962331"/>
                  <a:pt x="7453257" y="962687"/>
                </a:cubicBezTo>
                <a:cubicBezTo>
                  <a:pt x="7453021" y="963040"/>
                  <a:pt x="7452609" y="963319"/>
                  <a:pt x="7452020" y="963524"/>
                </a:cubicBezTo>
                <a:cubicBezTo>
                  <a:pt x="7451431" y="963731"/>
                  <a:pt x="7450650" y="963909"/>
                  <a:pt x="7449678" y="964054"/>
                </a:cubicBezTo>
                <a:cubicBezTo>
                  <a:pt x="7448706" y="964202"/>
                  <a:pt x="7447484" y="964276"/>
                  <a:pt x="7446011" y="964276"/>
                </a:cubicBezTo>
                <a:cubicBezTo>
                  <a:pt x="7444597" y="964276"/>
                  <a:pt x="7443389" y="964202"/>
                  <a:pt x="7442388" y="964054"/>
                </a:cubicBezTo>
                <a:cubicBezTo>
                  <a:pt x="7441386" y="963909"/>
                  <a:pt x="7440591" y="963731"/>
                  <a:pt x="7440002" y="963524"/>
                </a:cubicBezTo>
                <a:cubicBezTo>
                  <a:pt x="7439413" y="963319"/>
                  <a:pt x="7439001" y="963040"/>
                  <a:pt x="7438765" y="962687"/>
                </a:cubicBezTo>
                <a:cubicBezTo>
                  <a:pt x="7438529" y="962331"/>
                  <a:pt x="7438411" y="961920"/>
                  <a:pt x="7438411" y="961449"/>
                </a:cubicBezTo>
                <a:lnTo>
                  <a:pt x="7438411" y="851698"/>
                </a:lnTo>
                <a:cubicBezTo>
                  <a:pt x="7438411" y="851227"/>
                  <a:pt x="7438529" y="850814"/>
                  <a:pt x="7438765" y="850463"/>
                </a:cubicBezTo>
                <a:cubicBezTo>
                  <a:pt x="7439001" y="850108"/>
                  <a:pt x="7439413" y="849828"/>
                  <a:pt x="7440002" y="849622"/>
                </a:cubicBezTo>
                <a:cubicBezTo>
                  <a:pt x="7440591" y="849415"/>
                  <a:pt x="7441386" y="849240"/>
                  <a:pt x="7442388" y="849091"/>
                </a:cubicBezTo>
                <a:cubicBezTo>
                  <a:pt x="7443389" y="848944"/>
                  <a:pt x="7444597" y="848870"/>
                  <a:pt x="7446011" y="848870"/>
                </a:cubicBezTo>
                <a:close/>
                <a:moveTo>
                  <a:pt x="7195426" y="848870"/>
                </a:moveTo>
                <a:cubicBezTo>
                  <a:pt x="7197193" y="848870"/>
                  <a:pt x="7198622" y="848929"/>
                  <a:pt x="7199712" y="849046"/>
                </a:cubicBezTo>
                <a:cubicBezTo>
                  <a:pt x="7200802" y="849165"/>
                  <a:pt x="7201671" y="849326"/>
                  <a:pt x="7202319" y="849533"/>
                </a:cubicBezTo>
                <a:cubicBezTo>
                  <a:pt x="7202967" y="849740"/>
                  <a:pt x="7203453" y="850035"/>
                  <a:pt x="7203777" y="850416"/>
                </a:cubicBezTo>
                <a:cubicBezTo>
                  <a:pt x="7204101" y="850799"/>
                  <a:pt x="7204410" y="851286"/>
                  <a:pt x="7204704" y="851874"/>
                </a:cubicBezTo>
                <a:lnTo>
                  <a:pt x="7220522" y="884747"/>
                </a:lnTo>
                <a:cubicBezTo>
                  <a:pt x="7221991" y="887868"/>
                  <a:pt x="7223457" y="891138"/>
                  <a:pt x="7224921" y="894555"/>
                </a:cubicBezTo>
                <a:cubicBezTo>
                  <a:pt x="7226384" y="897972"/>
                  <a:pt x="7227879" y="901420"/>
                  <a:pt x="7229402" y="904894"/>
                </a:cubicBezTo>
                <a:lnTo>
                  <a:pt x="7229577" y="904894"/>
                </a:lnTo>
                <a:cubicBezTo>
                  <a:pt x="7230924" y="901537"/>
                  <a:pt x="7232314" y="898192"/>
                  <a:pt x="7233750" y="894865"/>
                </a:cubicBezTo>
                <a:cubicBezTo>
                  <a:pt x="7235185" y="891536"/>
                  <a:pt x="7236637" y="888253"/>
                  <a:pt x="7238107" y="885012"/>
                </a:cubicBezTo>
                <a:lnTo>
                  <a:pt x="7254013" y="851962"/>
                </a:lnTo>
                <a:cubicBezTo>
                  <a:pt x="7254190" y="851374"/>
                  <a:pt x="7254440" y="850874"/>
                  <a:pt x="7254764" y="850463"/>
                </a:cubicBezTo>
                <a:cubicBezTo>
                  <a:pt x="7255089" y="850048"/>
                  <a:pt x="7255530" y="849740"/>
                  <a:pt x="7256090" y="849533"/>
                </a:cubicBezTo>
                <a:cubicBezTo>
                  <a:pt x="7256650" y="849326"/>
                  <a:pt x="7257430" y="849165"/>
                  <a:pt x="7258431" y="849046"/>
                </a:cubicBezTo>
                <a:cubicBezTo>
                  <a:pt x="7259433" y="848929"/>
                  <a:pt x="7260700" y="848870"/>
                  <a:pt x="7262231" y="848870"/>
                </a:cubicBezTo>
                <a:cubicBezTo>
                  <a:pt x="7264352" y="848870"/>
                  <a:pt x="7266016" y="848944"/>
                  <a:pt x="7267224" y="849091"/>
                </a:cubicBezTo>
                <a:cubicBezTo>
                  <a:pt x="7268432" y="849240"/>
                  <a:pt x="7269271" y="849519"/>
                  <a:pt x="7269742" y="849930"/>
                </a:cubicBezTo>
                <a:cubicBezTo>
                  <a:pt x="7270214" y="850344"/>
                  <a:pt x="7270376" y="850932"/>
                  <a:pt x="7270228" y="851698"/>
                </a:cubicBezTo>
                <a:cubicBezTo>
                  <a:pt x="7270081" y="852465"/>
                  <a:pt x="7269684" y="853495"/>
                  <a:pt x="7269035" y="854790"/>
                </a:cubicBezTo>
                <a:lnTo>
                  <a:pt x="7236693" y="919298"/>
                </a:lnTo>
                <a:lnTo>
                  <a:pt x="7236693" y="961449"/>
                </a:lnTo>
                <a:cubicBezTo>
                  <a:pt x="7236693" y="961920"/>
                  <a:pt x="7236576" y="962331"/>
                  <a:pt x="7236342" y="962687"/>
                </a:cubicBezTo>
                <a:cubicBezTo>
                  <a:pt x="7236108" y="963040"/>
                  <a:pt x="7235698" y="963319"/>
                  <a:pt x="7235112" y="963524"/>
                </a:cubicBezTo>
                <a:cubicBezTo>
                  <a:pt x="7234526" y="963731"/>
                  <a:pt x="7233735" y="963909"/>
                  <a:pt x="7232740" y="964054"/>
                </a:cubicBezTo>
                <a:cubicBezTo>
                  <a:pt x="7231744" y="964202"/>
                  <a:pt x="7230544" y="964276"/>
                  <a:pt x="7229138" y="964276"/>
                </a:cubicBezTo>
                <a:cubicBezTo>
                  <a:pt x="7227673" y="964276"/>
                  <a:pt x="7226458" y="964202"/>
                  <a:pt x="7225492" y="964054"/>
                </a:cubicBezTo>
                <a:cubicBezTo>
                  <a:pt x="7224525" y="963909"/>
                  <a:pt x="7223734" y="963731"/>
                  <a:pt x="7223120" y="963524"/>
                </a:cubicBezTo>
                <a:cubicBezTo>
                  <a:pt x="7222505" y="963319"/>
                  <a:pt x="7222080" y="963040"/>
                  <a:pt x="7221846" y="962687"/>
                </a:cubicBezTo>
                <a:cubicBezTo>
                  <a:pt x="7221612" y="962331"/>
                  <a:pt x="7221494" y="961920"/>
                  <a:pt x="7221494" y="961449"/>
                </a:cubicBezTo>
                <a:lnTo>
                  <a:pt x="7221494" y="919298"/>
                </a:lnTo>
                <a:lnTo>
                  <a:pt x="7189152" y="854790"/>
                </a:lnTo>
                <a:cubicBezTo>
                  <a:pt x="7188504" y="853435"/>
                  <a:pt x="7188107" y="852377"/>
                  <a:pt x="7187959" y="851609"/>
                </a:cubicBezTo>
                <a:cubicBezTo>
                  <a:pt x="7187812" y="850843"/>
                  <a:pt x="7187959" y="850255"/>
                  <a:pt x="7188401" y="849842"/>
                </a:cubicBezTo>
                <a:cubicBezTo>
                  <a:pt x="7188843" y="849430"/>
                  <a:pt x="7189638" y="849165"/>
                  <a:pt x="7190787" y="849046"/>
                </a:cubicBezTo>
                <a:cubicBezTo>
                  <a:pt x="7191935" y="848929"/>
                  <a:pt x="7193482" y="848870"/>
                  <a:pt x="7195426" y="848870"/>
                </a:cubicBezTo>
                <a:close/>
                <a:moveTo>
                  <a:pt x="6969761" y="848870"/>
                </a:moveTo>
                <a:cubicBezTo>
                  <a:pt x="6971234" y="848870"/>
                  <a:pt x="6972456" y="848944"/>
                  <a:pt x="6973428" y="849091"/>
                </a:cubicBezTo>
                <a:cubicBezTo>
                  <a:pt x="6974400" y="849240"/>
                  <a:pt x="6975181" y="849415"/>
                  <a:pt x="6975770" y="849622"/>
                </a:cubicBezTo>
                <a:cubicBezTo>
                  <a:pt x="6976359" y="849828"/>
                  <a:pt x="6976771" y="850108"/>
                  <a:pt x="6977007" y="850463"/>
                </a:cubicBezTo>
                <a:cubicBezTo>
                  <a:pt x="6977243" y="850814"/>
                  <a:pt x="6977360" y="851227"/>
                  <a:pt x="6977360" y="851698"/>
                </a:cubicBezTo>
                <a:lnTo>
                  <a:pt x="6977360" y="897473"/>
                </a:lnTo>
                <a:lnTo>
                  <a:pt x="7029408" y="897473"/>
                </a:lnTo>
                <a:lnTo>
                  <a:pt x="7029408" y="851698"/>
                </a:lnTo>
                <a:cubicBezTo>
                  <a:pt x="7029408" y="851227"/>
                  <a:pt x="7029526" y="850814"/>
                  <a:pt x="7029762" y="850463"/>
                </a:cubicBezTo>
                <a:cubicBezTo>
                  <a:pt x="7029998" y="850108"/>
                  <a:pt x="7030410" y="849828"/>
                  <a:pt x="7030999" y="849622"/>
                </a:cubicBezTo>
                <a:cubicBezTo>
                  <a:pt x="7031588" y="849415"/>
                  <a:pt x="7032354" y="849240"/>
                  <a:pt x="7033296" y="849091"/>
                </a:cubicBezTo>
                <a:cubicBezTo>
                  <a:pt x="7034239" y="848944"/>
                  <a:pt x="7035476" y="848870"/>
                  <a:pt x="7037008" y="848870"/>
                </a:cubicBezTo>
                <a:cubicBezTo>
                  <a:pt x="7038422" y="848870"/>
                  <a:pt x="7039615" y="848944"/>
                  <a:pt x="7040587" y="849091"/>
                </a:cubicBezTo>
                <a:cubicBezTo>
                  <a:pt x="7041559" y="849240"/>
                  <a:pt x="7042339" y="849415"/>
                  <a:pt x="7042928" y="849622"/>
                </a:cubicBezTo>
                <a:cubicBezTo>
                  <a:pt x="7043518" y="849828"/>
                  <a:pt x="7043930" y="850108"/>
                  <a:pt x="7044165" y="850463"/>
                </a:cubicBezTo>
                <a:cubicBezTo>
                  <a:pt x="7044401" y="850814"/>
                  <a:pt x="7044519" y="851227"/>
                  <a:pt x="7044519" y="851698"/>
                </a:cubicBezTo>
                <a:lnTo>
                  <a:pt x="7044519" y="961449"/>
                </a:lnTo>
                <a:cubicBezTo>
                  <a:pt x="7044519" y="961920"/>
                  <a:pt x="7044401" y="962331"/>
                  <a:pt x="7044165" y="962687"/>
                </a:cubicBezTo>
                <a:cubicBezTo>
                  <a:pt x="7043930" y="963040"/>
                  <a:pt x="7043518" y="963319"/>
                  <a:pt x="7042928" y="963524"/>
                </a:cubicBezTo>
                <a:cubicBezTo>
                  <a:pt x="7042339" y="963731"/>
                  <a:pt x="7041559" y="963909"/>
                  <a:pt x="7040587" y="964054"/>
                </a:cubicBezTo>
                <a:cubicBezTo>
                  <a:pt x="7039615" y="964202"/>
                  <a:pt x="7038422" y="964276"/>
                  <a:pt x="7037008" y="964276"/>
                </a:cubicBezTo>
                <a:cubicBezTo>
                  <a:pt x="7035476" y="964276"/>
                  <a:pt x="7034239" y="964202"/>
                  <a:pt x="7033296" y="964054"/>
                </a:cubicBezTo>
                <a:cubicBezTo>
                  <a:pt x="7032354" y="963909"/>
                  <a:pt x="7031588" y="963731"/>
                  <a:pt x="7030999" y="963524"/>
                </a:cubicBezTo>
                <a:cubicBezTo>
                  <a:pt x="7030410" y="963319"/>
                  <a:pt x="7029998" y="963040"/>
                  <a:pt x="7029762" y="962687"/>
                </a:cubicBezTo>
                <a:cubicBezTo>
                  <a:pt x="7029526" y="962331"/>
                  <a:pt x="7029408" y="961920"/>
                  <a:pt x="7029408" y="961449"/>
                </a:cubicBezTo>
                <a:lnTo>
                  <a:pt x="7029408" y="910726"/>
                </a:lnTo>
                <a:lnTo>
                  <a:pt x="6977360" y="910726"/>
                </a:lnTo>
                <a:lnTo>
                  <a:pt x="6977360" y="961449"/>
                </a:lnTo>
                <a:cubicBezTo>
                  <a:pt x="6977360" y="961920"/>
                  <a:pt x="6977243" y="962331"/>
                  <a:pt x="6977007" y="962687"/>
                </a:cubicBezTo>
                <a:cubicBezTo>
                  <a:pt x="6976771" y="963040"/>
                  <a:pt x="6976359" y="963319"/>
                  <a:pt x="6975770" y="963524"/>
                </a:cubicBezTo>
                <a:cubicBezTo>
                  <a:pt x="6975181" y="963731"/>
                  <a:pt x="6974400" y="963909"/>
                  <a:pt x="6973428" y="964054"/>
                </a:cubicBezTo>
                <a:cubicBezTo>
                  <a:pt x="6972456" y="964202"/>
                  <a:pt x="6971234" y="964276"/>
                  <a:pt x="6969761" y="964276"/>
                </a:cubicBezTo>
                <a:cubicBezTo>
                  <a:pt x="6968347" y="964276"/>
                  <a:pt x="6967139" y="964202"/>
                  <a:pt x="6966138" y="964054"/>
                </a:cubicBezTo>
                <a:cubicBezTo>
                  <a:pt x="6965136" y="963909"/>
                  <a:pt x="6964341" y="963731"/>
                  <a:pt x="6963752" y="963524"/>
                </a:cubicBezTo>
                <a:cubicBezTo>
                  <a:pt x="6963163" y="963319"/>
                  <a:pt x="6962751" y="963040"/>
                  <a:pt x="6962515" y="962687"/>
                </a:cubicBezTo>
                <a:cubicBezTo>
                  <a:pt x="6962279" y="962331"/>
                  <a:pt x="6962161" y="961920"/>
                  <a:pt x="6962161" y="961449"/>
                </a:cubicBezTo>
                <a:lnTo>
                  <a:pt x="6962161" y="851698"/>
                </a:lnTo>
                <a:cubicBezTo>
                  <a:pt x="6962161" y="851227"/>
                  <a:pt x="6962279" y="850814"/>
                  <a:pt x="6962515" y="850463"/>
                </a:cubicBezTo>
                <a:cubicBezTo>
                  <a:pt x="6962751" y="850108"/>
                  <a:pt x="6963163" y="849828"/>
                  <a:pt x="6963752" y="849622"/>
                </a:cubicBezTo>
                <a:cubicBezTo>
                  <a:pt x="6964341" y="849415"/>
                  <a:pt x="6965136" y="849240"/>
                  <a:pt x="6966138" y="849091"/>
                </a:cubicBezTo>
                <a:cubicBezTo>
                  <a:pt x="6967139" y="848944"/>
                  <a:pt x="6968347" y="848870"/>
                  <a:pt x="6969761" y="848870"/>
                </a:cubicBezTo>
                <a:close/>
                <a:moveTo>
                  <a:pt x="6719176" y="848870"/>
                </a:moveTo>
                <a:cubicBezTo>
                  <a:pt x="6720943" y="848870"/>
                  <a:pt x="6722372" y="848929"/>
                  <a:pt x="6723462" y="849046"/>
                </a:cubicBezTo>
                <a:cubicBezTo>
                  <a:pt x="6724552" y="849165"/>
                  <a:pt x="6725421" y="849326"/>
                  <a:pt x="6726069" y="849533"/>
                </a:cubicBezTo>
                <a:cubicBezTo>
                  <a:pt x="6726717" y="849740"/>
                  <a:pt x="6727203" y="850035"/>
                  <a:pt x="6727527" y="850416"/>
                </a:cubicBezTo>
                <a:cubicBezTo>
                  <a:pt x="6727851" y="850799"/>
                  <a:pt x="6728160" y="851286"/>
                  <a:pt x="6728454" y="851874"/>
                </a:cubicBezTo>
                <a:lnTo>
                  <a:pt x="6744272" y="884747"/>
                </a:lnTo>
                <a:cubicBezTo>
                  <a:pt x="6745741" y="887868"/>
                  <a:pt x="6747207" y="891138"/>
                  <a:pt x="6748671" y="894555"/>
                </a:cubicBezTo>
                <a:cubicBezTo>
                  <a:pt x="6750134" y="897972"/>
                  <a:pt x="6751629" y="901420"/>
                  <a:pt x="6753152" y="904894"/>
                </a:cubicBezTo>
                <a:lnTo>
                  <a:pt x="6753327" y="904894"/>
                </a:lnTo>
                <a:cubicBezTo>
                  <a:pt x="6754674" y="901537"/>
                  <a:pt x="6756064" y="898192"/>
                  <a:pt x="6757500" y="894865"/>
                </a:cubicBezTo>
                <a:cubicBezTo>
                  <a:pt x="6758935" y="891536"/>
                  <a:pt x="6760387" y="888253"/>
                  <a:pt x="6761857" y="885012"/>
                </a:cubicBezTo>
                <a:lnTo>
                  <a:pt x="6777763" y="851962"/>
                </a:lnTo>
                <a:cubicBezTo>
                  <a:pt x="6777940" y="851374"/>
                  <a:pt x="6778190" y="850874"/>
                  <a:pt x="6778514" y="850463"/>
                </a:cubicBezTo>
                <a:cubicBezTo>
                  <a:pt x="6778839" y="850048"/>
                  <a:pt x="6779280" y="849740"/>
                  <a:pt x="6779840" y="849533"/>
                </a:cubicBezTo>
                <a:cubicBezTo>
                  <a:pt x="6780400" y="849326"/>
                  <a:pt x="6781180" y="849165"/>
                  <a:pt x="6782181" y="849046"/>
                </a:cubicBezTo>
                <a:cubicBezTo>
                  <a:pt x="6783183" y="848929"/>
                  <a:pt x="6784450" y="848870"/>
                  <a:pt x="6785981" y="848870"/>
                </a:cubicBezTo>
                <a:cubicBezTo>
                  <a:pt x="6788102" y="848870"/>
                  <a:pt x="6789766" y="848944"/>
                  <a:pt x="6790974" y="849091"/>
                </a:cubicBezTo>
                <a:cubicBezTo>
                  <a:pt x="6792182" y="849240"/>
                  <a:pt x="6793021" y="849519"/>
                  <a:pt x="6793492" y="849930"/>
                </a:cubicBezTo>
                <a:cubicBezTo>
                  <a:pt x="6793964" y="850344"/>
                  <a:pt x="6794126" y="850932"/>
                  <a:pt x="6793978" y="851698"/>
                </a:cubicBezTo>
                <a:cubicBezTo>
                  <a:pt x="6793831" y="852465"/>
                  <a:pt x="6793434" y="853495"/>
                  <a:pt x="6792785" y="854790"/>
                </a:cubicBezTo>
                <a:lnTo>
                  <a:pt x="6760443" y="919298"/>
                </a:lnTo>
                <a:lnTo>
                  <a:pt x="6760443" y="961449"/>
                </a:lnTo>
                <a:cubicBezTo>
                  <a:pt x="6760443" y="961920"/>
                  <a:pt x="6760326" y="962331"/>
                  <a:pt x="6760092" y="962687"/>
                </a:cubicBezTo>
                <a:cubicBezTo>
                  <a:pt x="6759858" y="963040"/>
                  <a:pt x="6759448" y="963319"/>
                  <a:pt x="6758862" y="963524"/>
                </a:cubicBezTo>
                <a:cubicBezTo>
                  <a:pt x="6758276" y="963731"/>
                  <a:pt x="6757485" y="963909"/>
                  <a:pt x="6756490" y="964054"/>
                </a:cubicBezTo>
                <a:cubicBezTo>
                  <a:pt x="6755494" y="964202"/>
                  <a:pt x="6754294" y="964276"/>
                  <a:pt x="6752888" y="964276"/>
                </a:cubicBezTo>
                <a:cubicBezTo>
                  <a:pt x="6751423" y="964276"/>
                  <a:pt x="6750208" y="964202"/>
                  <a:pt x="6749242" y="964054"/>
                </a:cubicBezTo>
                <a:cubicBezTo>
                  <a:pt x="6748275" y="963909"/>
                  <a:pt x="6747484" y="963731"/>
                  <a:pt x="6746870" y="963524"/>
                </a:cubicBezTo>
                <a:cubicBezTo>
                  <a:pt x="6746255" y="963319"/>
                  <a:pt x="6745830" y="963040"/>
                  <a:pt x="6745596" y="962687"/>
                </a:cubicBezTo>
                <a:cubicBezTo>
                  <a:pt x="6745362" y="962331"/>
                  <a:pt x="6745244" y="961920"/>
                  <a:pt x="6745244" y="961449"/>
                </a:cubicBezTo>
                <a:lnTo>
                  <a:pt x="6745244" y="919298"/>
                </a:lnTo>
                <a:lnTo>
                  <a:pt x="6712902" y="854790"/>
                </a:lnTo>
                <a:cubicBezTo>
                  <a:pt x="6712254" y="853435"/>
                  <a:pt x="6711857" y="852377"/>
                  <a:pt x="6711709" y="851609"/>
                </a:cubicBezTo>
                <a:cubicBezTo>
                  <a:pt x="6711562" y="850843"/>
                  <a:pt x="6711709" y="850255"/>
                  <a:pt x="6712151" y="849842"/>
                </a:cubicBezTo>
                <a:cubicBezTo>
                  <a:pt x="6712593" y="849430"/>
                  <a:pt x="6713388" y="849165"/>
                  <a:pt x="6714537" y="849046"/>
                </a:cubicBezTo>
                <a:cubicBezTo>
                  <a:pt x="6715685" y="848929"/>
                  <a:pt x="6717232" y="848870"/>
                  <a:pt x="6719176" y="848870"/>
                </a:cubicBezTo>
                <a:close/>
                <a:moveTo>
                  <a:pt x="6503036" y="848870"/>
                </a:moveTo>
                <a:cubicBezTo>
                  <a:pt x="6504509" y="848870"/>
                  <a:pt x="6505731" y="848944"/>
                  <a:pt x="6506703" y="849091"/>
                </a:cubicBezTo>
                <a:cubicBezTo>
                  <a:pt x="6507675" y="849240"/>
                  <a:pt x="6508456" y="849415"/>
                  <a:pt x="6509045" y="849622"/>
                </a:cubicBezTo>
                <a:cubicBezTo>
                  <a:pt x="6509634" y="849828"/>
                  <a:pt x="6510046" y="850108"/>
                  <a:pt x="6510282" y="850463"/>
                </a:cubicBezTo>
                <a:cubicBezTo>
                  <a:pt x="6510518" y="850814"/>
                  <a:pt x="6510635" y="851227"/>
                  <a:pt x="6510635" y="851698"/>
                </a:cubicBezTo>
                <a:lnTo>
                  <a:pt x="6510635" y="897473"/>
                </a:lnTo>
                <a:lnTo>
                  <a:pt x="6562683" y="897473"/>
                </a:lnTo>
                <a:lnTo>
                  <a:pt x="6562683" y="851698"/>
                </a:lnTo>
                <a:cubicBezTo>
                  <a:pt x="6562683" y="851227"/>
                  <a:pt x="6562801" y="850814"/>
                  <a:pt x="6563037" y="850463"/>
                </a:cubicBezTo>
                <a:cubicBezTo>
                  <a:pt x="6563273" y="850108"/>
                  <a:pt x="6563685" y="849828"/>
                  <a:pt x="6564274" y="849622"/>
                </a:cubicBezTo>
                <a:cubicBezTo>
                  <a:pt x="6564863" y="849415"/>
                  <a:pt x="6565629" y="849240"/>
                  <a:pt x="6566571" y="849091"/>
                </a:cubicBezTo>
                <a:cubicBezTo>
                  <a:pt x="6567514" y="848944"/>
                  <a:pt x="6568751" y="848870"/>
                  <a:pt x="6570283" y="848870"/>
                </a:cubicBezTo>
                <a:cubicBezTo>
                  <a:pt x="6571697" y="848870"/>
                  <a:pt x="6572890" y="848944"/>
                  <a:pt x="6573862" y="849091"/>
                </a:cubicBezTo>
                <a:cubicBezTo>
                  <a:pt x="6574834" y="849240"/>
                  <a:pt x="6575614" y="849415"/>
                  <a:pt x="6576203" y="849622"/>
                </a:cubicBezTo>
                <a:cubicBezTo>
                  <a:pt x="6576793" y="849828"/>
                  <a:pt x="6577205" y="850108"/>
                  <a:pt x="6577440" y="850463"/>
                </a:cubicBezTo>
                <a:cubicBezTo>
                  <a:pt x="6577676" y="850814"/>
                  <a:pt x="6577794" y="851227"/>
                  <a:pt x="6577794" y="851698"/>
                </a:cubicBezTo>
                <a:lnTo>
                  <a:pt x="6577794" y="961449"/>
                </a:lnTo>
                <a:cubicBezTo>
                  <a:pt x="6577794" y="961920"/>
                  <a:pt x="6577676" y="962331"/>
                  <a:pt x="6577440" y="962687"/>
                </a:cubicBezTo>
                <a:cubicBezTo>
                  <a:pt x="6577205" y="963040"/>
                  <a:pt x="6576793" y="963319"/>
                  <a:pt x="6576203" y="963524"/>
                </a:cubicBezTo>
                <a:cubicBezTo>
                  <a:pt x="6575614" y="963731"/>
                  <a:pt x="6574834" y="963909"/>
                  <a:pt x="6573862" y="964054"/>
                </a:cubicBezTo>
                <a:cubicBezTo>
                  <a:pt x="6572890" y="964202"/>
                  <a:pt x="6571697" y="964276"/>
                  <a:pt x="6570283" y="964276"/>
                </a:cubicBezTo>
                <a:cubicBezTo>
                  <a:pt x="6568751" y="964276"/>
                  <a:pt x="6567514" y="964202"/>
                  <a:pt x="6566571" y="964054"/>
                </a:cubicBezTo>
                <a:cubicBezTo>
                  <a:pt x="6565629" y="963909"/>
                  <a:pt x="6564863" y="963731"/>
                  <a:pt x="6564274" y="963524"/>
                </a:cubicBezTo>
                <a:cubicBezTo>
                  <a:pt x="6563685" y="963319"/>
                  <a:pt x="6563273" y="963040"/>
                  <a:pt x="6563037" y="962687"/>
                </a:cubicBezTo>
                <a:cubicBezTo>
                  <a:pt x="6562801" y="962331"/>
                  <a:pt x="6562683" y="961920"/>
                  <a:pt x="6562683" y="961449"/>
                </a:cubicBezTo>
                <a:lnTo>
                  <a:pt x="6562683" y="910726"/>
                </a:lnTo>
                <a:lnTo>
                  <a:pt x="6510635" y="910726"/>
                </a:lnTo>
                <a:lnTo>
                  <a:pt x="6510635" y="961449"/>
                </a:lnTo>
                <a:cubicBezTo>
                  <a:pt x="6510635" y="961920"/>
                  <a:pt x="6510518" y="962331"/>
                  <a:pt x="6510282" y="962687"/>
                </a:cubicBezTo>
                <a:cubicBezTo>
                  <a:pt x="6510046" y="963040"/>
                  <a:pt x="6509634" y="963319"/>
                  <a:pt x="6509045" y="963524"/>
                </a:cubicBezTo>
                <a:cubicBezTo>
                  <a:pt x="6508456" y="963731"/>
                  <a:pt x="6507675" y="963909"/>
                  <a:pt x="6506703" y="964054"/>
                </a:cubicBezTo>
                <a:cubicBezTo>
                  <a:pt x="6505731" y="964202"/>
                  <a:pt x="6504509" y="964276"/>
                  <a:pt x="6503036" y="964276"/>
                </a:cubicBezTo>
                <a:cubicBezTo>
                  <a:pt x="6501622" y="964276"/>
                  <a:pt x="6500414" y="964202"/>
                  <a:pt x="6499413" y="964054"/>
                </a:cubicBezTo>
                <a:cubicBezTo>
                  <a:pt x="6498411" y="963909"/>
                  <a:pt x="6497616" y="963731"/>
                  <a:pt x="6497027" y="963524"/>
                </a:cubicBezTo>
                <a:cubicBezTo>
                  <a:pt x="6496438" y="963319"/>
                  <a:pt x="6496026" y="963040"/>
                  <a:pt x="6495790" y="962687"/>
                </a:cubicBezTo>
                <a:cubicBezTo>
                  <a:pt x="6495554" y="962331"/>
                  <a:pt x="6495436" y="961920"/>
                  <a:pt x="6495436" y="961449"/>
                </a:cubicBezTo>
                <a:lnTo>
                  <a:pt x="6495436" y="851698"/>
                </a:lnTo>
                <a:cubicBezTo>
                  <a:pt x="6495436" y="851227"/>
                  <a:pt x="6495554" y="850814"/>
                  <a:pt x="6495790" y="850463"/>
                </a:cubicBezTo>
                <a:cubicBezTo>
                  <a:pt x="6496026" y="850108"/>
                  <a:pt x="6496438" y="849828"/>
                  <a:pt x="6497027" y="849622"/>
                </a:cubicBezTo>
                <a:cubicBezTo>
                  <a:pt x="6497616" y="849415"/>
                  <a:pt x="6498411" y="849240"/>
                  <a:pt x="6499413" y="849091"/>
                </a:cubicBezTo>
                <a:cubicBezTo>
                  <a:pt x="6500414" y="848944"/>
                  <a:pt x="6501622" y="848870"/>
                  <a:pt x="6503036" y="848870"/>
                </a:cubicBezTo>
                <a:close/>
                <a:moveTo>
                  <a:pt x="6252451" y="848870"/>
                </a:moveTo>
                <a:cubicBezTo>
                  <a:pt x="6254218" y="848870"/>
                  <a:pt x="6255647" y="848929"/>
                  <a:pt x="6256737" y="849046"/>
                </a:cubicBezTo>
                <a:cubicBezTo>
                  <a:pt x="6257827" y="849165"/>
                  <a:pt x="6258696" y="849326"/>
                  <a:pt x="6259344" y="849533"/>
                </a:cubicBezTo>
                <a:cubicBezTo>
                  <a:pt x="6259992" y="849740"/>
                  <a:pt x="6260478" y="850035"/>
                  <a:pt x="6260802" y="850416"/>
                </a:cubicBezTo>
                <a:cubicBezTo>
                  <a:pt x="6261126" y="850799"/>
                  <a:pt x="6261435" y="851286"/>
                  <a:pt x="6261729" y="851874"/>
                </a:cubicBezTo>
                <a:lnTo>
                  <a:pt x="6277547" y="884747"/>
                </a:lnTo>
                <a:cubicBezTo>
                  <a:pt x="6279016" y="887868"/>
                  <a:pt x="6280482" y="891138"/>
                  <a:pt x="6281946" y="894555"/>
                </a:cubicBezTo>
                <a:cubicBezTo>
                  <a:pt x="6283409" y="897972"/>
                  <a:pt x="6284904" y="901420"/>
                  <a:pt x="6286427" y="904894"/>
                </a:cubicBezTo>
                <a:lnTo>
                  <a:pt x="6286602" y="904894"/>
                </a:lnTo>
                <a:cubicBezTo>
                  <a:pt x="6287949" y="901537"/>
                  <a:pt x="6289339" y="898192"/>
                  <a:pt x="6290775" y="894865"/>
                </a:cubicBezTo>
                <a:cubicBezTo>
                  <a:pt x="6292210" y="891536"/>
                  <a:pt x="6293662" y="888253"/>
                  <a:pt x="6295132" y="885012"/>
                </a:cubicBezTo>
                <a:lnTo>
                  <a:pt x="6311038" y="851962"/>
                </a:lnTo>
                <a:cubicBezTo>
                  <a:pt x="6311215" y="851374"/>
                  <a:pt x="6311465" y="850874"/>
                  <a:pt x="6311789" y="850463"/>
                </a:cubicBezTo>
                <a:cubicBezTo>
                  <a:pt x="6312114" y="850048"/>
                  <a:pt x="6312555" y="849740"/>
                  <a:pt x="6313115" y="849533"/>
                </a:cubicBezTo>
                <a:cubicBezTo>
                  <a:pt x="6313675" y="849326"/>
                  <a:pt x="6314455" y="849165"/>
                  <a:pt x="6315456" y="849046"/>
                </a:cubicBezTo>
                <a:cubicBezTo>
                  <a:pt x="6316458" y="848929"/>
                  <a:pt x="6317725" y="848870"/>
                  <a:pt x="6319256" y="848870"/>
                </a:cubicBezTo>
                <a:cubicBezTo>
                  <a:pt x="6321377" y="848870"/>
                  <a:pt x="6323041" y="848944"/>
                  <a:pt x="6324249" y="849091"/>
                </a:cubicBezTo>
                <a:cubicBezTo>
                  <a:pt x="6325457" y="849240"/>
                  <a:pt x="6326296" y="849519"/>
                  <a:pt x="6326767" y="849930"/>
                </a:cubicBezTo>
                <a:cubicBezTo>
                  <a:pt x="6327239" y="850344"/>
                  <a:pt x="6327401" y="850932"/>
                  <a:pt x="6327253" y="851698"/>
                </a:cubicBezTo>
                <a:cubicBezTo>
                  <a:pt x="6327106" y="852465"/>
                  <a:pt x="6326709" y="853495"/>
                  <a:pt x="6326060" y="854790"/>
                </a:cubicBezTo>
                <a:lnTo>
                  <a:pt x="6293718" y="919298"/>
                </a:lnTo>
                <a:lnTo>
                  <a:pt x="6293718" y="961449"/>
                </a:lnTo>
                <a:cubicBezTo>
                  <a:pt x="6293718" y="961920"/>
                  <a:pt x="6293601" y="962331"/>
                  <a:pt x="6293367" y="962687"/>
                </a:cubicBezTo>
                <a:cubicBezTo>
                  <a:pt x="6293133" y="963040"/>
                  <a:pt x="6292723" y="963319"/>
                  <a:pt x="6292137" y="963524"/>
                </a:cubicBezTo>
                <a:cubicBezTo>
                  <a:pt x="6291551" y="963731"/>
                  <a:pt x="6290760" y="963909"/>
                  <a:pt x="6289765" y="964054"/>
                </a:cubicBezTo>
                <a:cubicBezTo>
                  <a:pt x="6288769" y="964202"/>
                  <a:pt x="6287569" y="964276"/>
                  <a:pt x="6286163" y="964276"/>
                </a:cubicBezTo>
                <a:cubicBezTo>
                  <a:pt x="6284698" y="964276"/>
                  <a:pt x="6283483" y="964202"/>
                  <a:pt x="6282517" y="964054"/>
                </a:cubicBezTo>
                <a:cubicBezTo>
                  <a:pt x="6281550" y="963909"/>
                  <a:pt x="6280759" y="963731"/>
                  <a:pt x="6280145" y="963524"/>
                </a:cubicBezTo>
                <a:cubicBezTo>
                  <a:pt x="6279530" y="963319"/>
                  <a:pt x="6279105" y="963040"/>
                  <a:pt x="6278871" y="962687"/>
                </a:cubicBezTo>
                <a:cubicBezTo>
                  <a:pt x="6278637" y="962331"/>
                  <a:pt x="6278519" y="961920"/>
                  <a:pt x="6278519" y="961449"/>
                </a:cubicBezTo>
                <a:lnTo>
                  <a:pt x="6278519" y="919298"/>
                </a:lnTo>
                <a:lnTo>
                  <a:pt x="6246177" y="854790"/>
                </a:lnTo>
                <a:cubicBezTo>
                  <a:pt x="6245529" y="853435"/>
                  <a:pt x="6245132" y="852377"/>
                  <a:pt x="6244984" y="851609"/>
                </a:cubicBezTo>
                <a:cubicBezTo>
                  <a:pt x="6244837" y="850843"/>
                  <a:pt x="6244984" y="850255"/>
                  <a:pt x="6245426" y="849842"/>
                </a:cubicBezTo>
                <a:cubicBezTo>
                  <a:pt x="6245868" y="849430"/>
                  <a:pt x="6246663" y="849165"/>
                  <a:pt x="6247812" y="849046"/>
                </a:cubicBezTo>
                <a:cubicBezTo>
                  <a:pt x="6248960" y="848929"/>
                  <a:pt x="6250507" y="848870"/>
                  <a:pt x="6252451" y="848870"/>
                </a:cubicBezTo>
                <a:close/>
                <a:moveTo>
                  <a:pt x="6026786" y="848870"/>
                </a:moveTo>
                <a:cubicBezTo>
                  <a:pt x="6028259" y="848870"/>
                  <a:pt x="6029481" y="848944"/>
                  <a:pt x="6030453" y="849091"/>
                </a:cubicBezTo>
                <a:cubicBezTo>
                  <a:pt x="6031425" y="849240"/>
                  <a:pt x="6032206" y="849415"/>
                  <a:pt x="6032795" y="849622"/>
                </a:cubicBezTo>
                <a:cubicBezTo>
                  <a:pt x="6033384" y="849828"/>
                  <a:pt x="6033796" y="850108"/>
                  <a:pt x="6034032" y="850463"/>
                </a:cubicBezTo>
                <a:cubicBezTo>
                  <a:pt x="6034268" y="850814"/>
                  <a:pt x="6034385" y="851227"/>
                  <a:pt x="6034385" y="851698"/>
                </a:cubicBezTo>
                <a:lnTo>
                  <a:pt x="6034385" y="897473"/>
                </a:lnTo>
                <a:lnTo>
                  <a:pt x="6086433" y="897473"/>
                </a:lnTo>
                <a:lnTo>
                  <a:pt x="6086433" y="851698"/>
                </a:lnTo>
                <a:cubicBezTo>
                  <a:pt x="6086433" y="851227"/>
                  <a:pt x="6086551" y="850814"/>
                  <a:pt x="6086787" y="850463"/>
                </a:cubicBezTo>
                <a:cubicBezTo>
                  <a:pt x="6087023" y="850108"/>
                  <a:pt x="6087435" y="849828"/>
                  <a:pt x="6088024" y="849622"/>
                </a:cubicBezTo>
                <a:cubicBezTo>
                  <a:pt x="6088613" y="849415"/>
                  <a:pt x="6089379" y="849240"/>
                  <a:pt x="6090321" y="849091"/>
                </a:cubicBezTo>
                <a:cubicBezTo>
                  <a:pt x="6091264" y="848944"/>
                  <a:pt x="6092501" y="848870"/>
                  <a:pt x="6094033" y="848870"/>
                </a:cubicBezTo>
                <a:cubicBezTo>
                  <a:pt x="6095447" y="848870"/>
                  <a:pt x="6096640" y="848944"/>
                  <a:pt x="6097612" y="849091"/>
                </a:cubicBezTo>
                <a:cubicBezTo>
                  <a:pt x="6098584" y="849240"/>
                  <a:pt x="6099364" y="849415"/>
                  <a:pt x="6099953" y="849622"/>
                </a:cubicBezTo>
                <a:cubicBezTo>
                  <a:pt x="6100543" y="849828"/>
                  <a:pt x="6100955" y="850108"/>
                  <a:pt x="6101190" y="850463"/>
                </a:cubicBezTo>
                <a:cubicBezTo>
                  <a:pt x="6101426" y="850814"/>
                  <a:pt x="6101544" y="851227"/>
                  <a:pt x="6101544" y="851698"/>
                </a:cubicBezTo>
                <a:lnTo>
                  <a:pt x="6101544" y="961449"/>
                </a:lnTo>
                <a:cubicBezTo>
                  <a:pt x="6101544" y="961920"/>
                  <a:pt x="6101426" y="962331"/>
                  <a:pt x="6101190" y="962687"/>
                </a:cubicBezTo>
                <a:cubicBezTo>
                  <a:pt x="6100955" y="963040"/>
                  <a:pt x="6100543" y="963319"/>
                  <a:pt x="6099953" y="963524"/>
                </a:cubicBezTo>
                <a:cubicBezTo>
                  <a:pt x="6099364" y="963731"/>
                  <a:pt x="6098584" y="963909"/>
                  <a:pt x="6097612" y="964054"/>
                </a:cubicBezTo>
                <a:cubicBezTo>
                  <a:pt x="6096640" y="964202"/>
                  <a:pt x="6095447" y="964276"/>
                  <a:pt x="6094033" y="964276"/>
                </a:cubicBezTo>
                <a:cubicBezTo>
                  <a:pt x="6092501" y="964276"/>
                  <a:pt x="6091264" y="964202"/>
                  <a:pt x="6090321" y="964054"/>
                </a:cubicBezTo>
                <a:cubicBezTo>
                  <a:pt x="6089379" y="963909"/>
                  <a:pt x="6088613" y="963731"/>
                  <a:pt x="6088024" y="963524"/>
                </a:cubicBezTo>
                <a:cubicBezTo>
                  <a:pt x="6087435" y="963319"/>
                  <a:pt x="6087023" y="963040"/>
                  <a:pt x="6086787" y="962687"/>
                </a:cubicBezTo>
                <a:cubicBezTo>
                  <a:pt x="6086551" y="962331"/>
                  <a:pt x="6086433" y="961920"/>
                  <a:pt x="6086433" y="961449"/>
                </a:cubicBezTo>
                <a:lnTo>
                  <a:pt x="6086433" y="910726"/>
                </a:lnTo>
                <a:lnTo>
                  <a:pt x="6034385" y="910726"/>
                </a:lnTo>
                <a:lnTo>
                  <a:pt x="6034385" y="961449"/>
                </a:lnTo>
                <a:cubicBezTo>
                  <a:pt x="6034385" y="961920"/>
                  <a:pt x="6034268" y="962331"/>
                  <a:pt x="6034032" y="962687"/>
                </a:cubicBezTo>
                <a:cubicBezTo>
                  <a:pt x="6033796" y="963040"/>
                  <a:pt x="6033384" y="963319"/>
                  <a:pt x="6032795" y="963524"/>
                </a:cubicBezTo>
                <a:cubicBezTo>
                  <a:pt x="6032206" y="963731"/>
                  <a:pt x="6031425" y="963909"/>
                  <a:pt x="6030453" y="964054"/>
                </a:cubicBezTo>
                <a:cubicBezTo>
                  <a:pt x="6029481" y="964202"/>
                  <a:pt x="6028259" y="964276"/>
                  <a:pt x="6026786" y="964276"/>
                </a:cubicBezTo>
                <a:cubicBezTo>
                  <a:pt x="6025372" y="964276"/>
                  <a:pt x="6024164" y="964202"/>
                  <a:pt x="6023163" y="964054"/>
                </a:cubicBezTo>
                <a:cubicBezTo>
                  <a:pt x="6022161" y="963909"/>
                  <a:pt x="6021366" y="963731"/>
                  <a:pt x="6020777" y="963524"/>
                </a:cubicBezTo>
                <a:cubicBezTo>
                  <a:pt x="6020188" y="963319"/>
                  <a:pt x="6019776" y="963040"/>
                  <a:pt x="6019540" y="962687"/>
                </a:cubicBezTo>
                <a:cubicBezTo>
                  <a:pt x="6019304" y="962331"/>
                  <a:pt x="6019186" y="961920"/>
                  <a:pt x="6019186" y="961449"/>
                </a:cubicBezTo>
                <a:lnTo>
                  <a:pt x="6019186" y="851698"/>
                </a:lnTo>
                <a:cubicBezTo>
                  <a:pt x="6019186" y="851227"/>
                  <a:pt x="6019304" y="850814"/>
                  <a:pt x="6019540" y="850463"/>
                </a:cubicBezTo>
                <a:cubicBezTo>
                  <a:pt x="6019776" y="850108"/>
                  <a:pt x="6020188" y="849828"/>
                  <a:pt x="6020777" y="849622"/>
                </a:cubicBezTo>
                <a:cubicBezTo>
                  <a:pt x="6021366" y="849415"/>
                  <a:pt x="6022161" y="849240"/>
                  <a:pt x="6023163" y="849091"/>
                </a:cubicBezTo>
                <a:cubicBezTo>
                  <a:pt x="6024164" y="848944"/>
                  <a:pt x="6025372" y="848870"/>
                  <a:pt x="6026786" y="848870"/>
                </a:cubicBezTo>
                <a:close/>
                <a:moveTo>
                  <a:pt x="5776201" y="848870"/>
                </a:moveTo>
                <a:cubicBezTo>
                  <a:pt x="5777968" y="848870"/>
                  <a:pt x="5779397" y="848929"/>
                  <a:pt x="5780487" y="849046"/>
                </a:cubicBezTo>
                <a:cubicBezTo>
                  <a:pt x="5781577" y="849165"/>
                  <a:pt x="5782446" y="849326"/>
                  <a:pt x="5783094" y="849533"/>
                </a:cubicBezTo>
                <a:cubicBezTo>
                  <a:pt x="5783742" y="849740"/>
                  <a:pt x="5784228" y="850035"/>
                  <a:pt x="5784552" y="850416"/>
                </a:cubicBezTo>
                <a:cubicBezTo>
                  <a:pt x="5784876" y="850799"/>
                  <a:pt x="5785185" y="851286"/>
                  <a:pt x="5785479" y="851874"/>
                </a:cubicBezTo>
                <a:lnTo>
                  <a:pt x="5801297" y="884747"/>
                </a:lnTo>
                <a:cubicBezTo>
                  <a:pt x="5802766" y="887868"/>
                  <a:pt x="5804232" y="891138"/>
                  <a:pt x="5805696" y="894555"/>
                </a:cubicBezTo>
                <a:cubicBezTo>
                  <a:pt x="5807159" y="897972"/>
                  <a:pt x="5808654" y="901420"/>
                  <a:pt x="5810177" y="904894"/>
                </a:cubicBezTo>
                <a:lnTo>
                  <a:pt x="5810352" y="904894"/>
                </a:lnTo>
                <a:cubicBezTo>
                  <a:pt x="5811699" y="901537"/>
                  <a:pt x="5813089" y="898192"/>
                  <a:pt x="5814525" y="894865"/>
                </a:cubicBezTo>
                <a:cubicBezTo>
                  <a:pt x="5815960" y="891536"/>
                  <a:pt x="5817412" y="888253"/>
                  <a:pt x="5818882" y="885012"/>
                </a:cubicBezTo>
                <a:lnTo>
                  <a:pt x="5834788" y="851962"/>
                </a:lnTo>
                <a:cubicBezTo>
                  <a:pt x="5834965" y="851374"/>
                  <a:pt x="5835215" y="850874"/>
                  <a:pt x="5835539" y="850463"/>
                </a:cubicBezTo>
                <a:cubicBezTo>
                  <a:pt x="5835864" y="850048"/>
                  <a:pt x="5836305" y="849740"/>
                  <a:pt x="5836865" y="849533"/>
                </a:cubicBezTo>
                <a:cubicBezTo>
                  <a:pt x="5837425" y="849326"/>
                  <a:pt x="5838205" y="849165"/>
                  <a:pt x="5839206" y="849046"/>
                </a:cubicBezTo>
                <a:cubicBezTo>
                  <a:pt x="5840208" y="848929"/>
                  <a:pt x="5841475" y="848870"/>
                  <a:pt x="5843006" y="848870"/>
                </a:cubicBezTo>
                <a:cubicBezTo>
                  <a:pt x="5845127" y="848870"/>
                  <a:pt x="5846791" y="848944"/>
                  <a:pt x="5847999" y="849091"/>
                </a:cubicBezTo>
                <a:cubicBezTo>
                  <a:pt x="5849207" y="849240"/>
                  <a:pt x="5850046" y="849519"/>
                  <a:pt x="5850517" y="849930"/>
                </a:cubicBezTo>
                <a:cubicBezTo>
                  <a:pt x="5850989" y="850344"/>
                  <a:pt x="5851151" y="850932"/>
                  <a:pt x="5851003" y="851698"/>
                </a:cubicBezTo>
                <a:cubicBezTo>
                  <a:pt x="5850856" y="852465"/>
                  <a:pt x="5850459" y="853495"/>
                  <a:pt x="5849810" y="854790"/>
                </a:cubicBezTo>
                <a:lnTo>
                  <a:pt x="5817468" y="919298"/>
                </a:lnTo>
                <a:lnTo>
                  <a:pt x="5817468" y="961449"/>
                </a:lnTo>
                <a:cubicBezTo>
                  <a:pt x="5817468" y="961920"/>
                  <a:pt x="5817351" y="962331"/>
                  <a:pt x="5817117" y="962687"/>
                </a:cubicBezTo>
                <a:cubicBezTo>
                  <a:pt x="5816883" y="963040"/>
                  <a:pt x="5816473" y="963319"/>
                  <a:pt x="5815887" y="963524"/>
                </a:cubicBezTo>
                <a:cubicBezTo>
                  <a:pt x="5815301" y="963731"/>
                  <a:pt x="5814510" y="963909"/>
                  <a:pt x="5813515" y="964054"/>
                </a:cubicBezTo>
                <a:cubicBezTo>
                  <a:pt x="5812519" y="964202"/>
                  <a:pt x="5811319" y="964276"/>
                  <a:pt x="5809913" y="964276"/>
                </a:cubicBezTo>
                <a:cubicBezTo>
                  <a:pt x="5808448" y="964276"/>
                  <a:pt x="5807233" y="964202"/>
                  <a:pt x="5806267" y="964054"/>
                </a:cubicBezTo>
                <a:cubicBezTo>
                  <a:pt x="5805300" y="963909"/>
                  <a:pt x="5804509" y="963731"/>
                  <a:pt x="5803895" y="963524"/>
                </a:cubicBezTo>
                <a:cubicBezTo>
                  <a:pt x="5803280" y="963319"/>
                  <a:pt x="5802855" y="963040"/>
                  <a:pt x="5802621" y="962687"/>
                </a:cubicBezTo>
                <a:cubicBezTo>
                  <a:pt x="5802387" y="962331"/>
                  <a:pt x="5802269" y="961920"/>
                  <a:pt x="5802269" y="961449"/>
                </a:cubicBezTo>
                <a:lnTo>
                  <a:pt x="5802269" y="919298"/>
                </a:lnTo>
                <a:lnTo>
                  <a:pt x="5769927" y="854790"/>
                </a:lnTo>
                <a:cubicBezTo>
                  <a:pt x="5769279" y="853435"/>
                  <a:pt x="5768882" y="852377"/>
                  <a:pt x="5768734" y="851609"/>
                </a:cubicBezTo>
                <a:cubicBezTo>
                  <a:pt x="5768587" y="850843"/>
                  <a:pt x="5768734" y="850255"/>
                  <a:pt x="5769176" y="849842"/>
                </a:cubicBezTo>
                <a:cubicBezTo>
                  <a:pt x="5769618" y="849430"/>
                  <a:pt x="5770413" y="849165"/>
                  <a:pt x="5771562" y="849046"/>
                </a:cubicBezTo>
                <a:cubicBezTo>
                  <a:pt x="5772710" y="848929"/>
                  <a:pt x="5774257" y="848870"/>
                  <a:pt x="5776201" y="848870"/>
                </a:cubicBezTo>
                <a:close/>
                <a:moveTo>
                  <a:pt x="5560061" y="848870"/>
                </a:moveTo>
                <a:cubicBezTo>
                  <a:pt x="5561534" y="848870"/>
                  <a:pt x="5562756" y="848944"/>
                  <a:pt x="5563728" y="849091"/>
                </a:cubicBezTo>
                <a:cubicBezTo>
                  <a:pt x="5564700" y="849240"/>
                  <a:pt x="5565481" y="849415"/>
                  <a:pt x="5566070" y="849622"/>
                </a:cubicBezTo>
                <a:cubicBezTo>
                  <a:pt x="5566659" y="849828"/>
                  <a:pt x="5567071" y="850108"/>
                  <a:pt x="5567307" y="850463"/>
                </a:cubicBezTo>
                <a:cubicBezTo>
                  <a:pt x="5567543" y="850814"/>
                  <a:pt x="5567660" y="851227"/>
                  <a:pt x="5567660" y="851698"/>
                </a:cubicBezTo>
                <a:lnTo>
                  <a:pt x="5567660" y="897473"/>
                </a:lnTo>
                <a:lnTo>
                  <a:pt x="5619708" y="897473"/>
                </a:lnTo>
                <a:lnTo>
                  <a:pt x="5619708" y="851698"/>
                </a:lnTo>
                <a:cubicBezTo>
                  <a:pt x="5619708" y="851227"/>
                  <a:pt x="5619826" y="850814"/>
                  <a:pt x="5620062" y="850463"/>
                </a:cubicBezTo>
                <a:cubicBezTo>
                  <a:pt x="5620298" y="850108"/>
                  <a:pt x="5620710" y="849828"/>
                  <a:pt x="5621299" y="849622"/>
                </a:cubicBezTo>
                <a:cubicBezTo>
                  <a:pt x="5621888" y="849415"/>
                  <a:pt x="5622654" y="849240"/>
                  <a:pt x="5623596" y="849091"/>
                </a:cubicBezTo>
                <a:cubicBezTo>
                  <a:pt x="5624539" y="848944"/>
                  <a:pt x="5625776" y="848870"/>
                  <a:pt x="5627308" y="848870"/>
                </a:cubicBezTo>
                <a:cubicBezTo>
                  <a:pt x="5628722" y="848870"/>
                  <a:pt x="5629915" y="848944"/>
                  <a:pt x="5630887" y="849091"/>
                </a:cubicBezTo>
                <a:cubicBezTo>
                  <a:pt x="5631859" y="849240"/>
                  <a:pt x="5632639" y="849415"/>
                  <a:pt x="5633228" y="849622"/>
                </a:cubicBezTo>
                <a:cubicBezTo>
                  <a:pt x="5633818" y="849828"/>
                  <a:pt x="5634230" y="850108"/>
                  <a:pt x="5634465" y="850463"/>
                </a:cubicBezTo>
                <a:cubicBezTo>
                  <a:pt x="5634701" y="850814"/>
                  <a:pt x="5634819" y="851227"/>
                  <a:pt x="5634819" y="851698"/>
                </a:cubicBezTo>
                <a:lnTo>
                  <a:pt x="5634819" y="961449"/>
                </a:lnTo>
                <a:cubicBezTo>
                  <a:pt x="5634819" y="961920"/>
                  <a:pt x="5634701" y="962331"/>
                  <a:pt x="5634465" y="962687"/>
                </a:cubicBezTo>
                <a:cubicBezTo>
                  <a:pt x="5634230" y="963040"/>
                  <a:pt x="5633818" y="963319"/>
                  <a:pt x="5633228" y="963524"/>
                </a:cubicBezTo>
                <a:cubicBezTo>
                  <a:pt x="5632639" y="963731"/>
                  <a:pt x="5631859" y="963909"/>
                  <a:pt x="5630887" y="964054"/>
                </a:cubicBezTo>
                <a:cubicBezTo>
                  <a:pt x="5629915" y="964202"/>
                  <a:pt x="5628722" y="964276"/>
                  <a:pt x="5627308" y="964276"/>
                </a:cubicBezTo>
                <a:cubicBezTo>
                  <a:pt x="5625776" y="964276"/>
                  <a:pt x="5624539" y="964202"/>
                  <a:pt x="5623596" y="964054"/>
                </a:cubicBezTo>
                <a:cubicBezTo>
                  <a:pt x="5622654" y="963909"/>
                  <a:pt x="5621888" y="963731"/>
                  <a:pt x="5621299" y="963524"/>
                </a:cubicBezTo>
                <a:cubicBezTo>
                  <a:pt x="5620710" y="963319"/>
                  <a:pt x="5620298" y="963040"/>
                  <a:pt x="5620062" y="962687"/>
                </a:cubicBezTo>
                <a:cubicBezTo>
                  <a:pt x="5619826" y="962331"/>
                  <a:pt x="5619708" y="961920"/>
                  <a:pt x="5619708" y="961449"/>
                </a:cubicBezTo>
                <a:lnTo>
                  <a:pt x="5619708" y="910726"/>
                </a:lnTo>
                <a:lnTo>
                  <a:pt x="5567660" y="910726"/>
                </a:lnTo>
                <a:lnTo>
                  <a:pt x="5567660" y="961449"/>
                </a:lnTo>
                <a:cubicBezTo>
                  <a:pt x="5567660" y="961920"/>
                  <a:pt x="5567543" y="962331"/>
                  <a:pt x="5567307" y="962687"/>
                </a:cubicBezTo>
                <a:cubicBezTo>
                  <a:pt x="5567071" y="963040"/>
                  <a:pt x="5566659" y="963319"/>
                  <a:pt x="5566070" y="963524"/>
                </a:cubicBezTo>
                <a:cubicBezTo>
                  <a:pt x="5565481" y="963731"/>
                  <a:pt x="5564700" y="963909"/>
                  <a:pt x="5563728" y="964054"/>
                </a:cubicBezTo>
                <a:cubicBezTo>
                  <a:pt x="5562756" y="964202"/>
                  <a:pt x="5561534" y="964276"/>
                  <a:pt x="5560061" y="964276"/>
                </a:cubicBezTo>
                <a:cubicBezTo>
                  <a:pt x="5558647" y="964276"/>
                  <a:pt x="5557439" y="964202"/>
                  <a:pt x="5556438" y="964054"/>
                </a:cubicBezTo>
                <a:cubicBezTo>
                  <a:pt x="5555436" y="963909"/>
                  <a:pt x="5554641" y="963731"/>
                  <a:pt x="5554052" y="963524"/>
                </a:cubicBezTo>
                <a:cubicBezTo>
                  <a:pt x="5553463" y="963319"/>
                  <a:pt x="5553051" y="963040"/>
                  <a:pt x="5552815" y="962687"/>
                </a:cubicBezTo>
                <a:cubicBezTo>
                  <a:pt x="5552579" y="962331"/>
                  <a:pt x="5552461" y="961920"/>
                  <a:pt x="5552461" y="961449"/>
                </a:cubicBezTo>
                <a:lnTo>
                  <a:pt x="5552461" y="851698"/>
                </a:lnTo>
                <a:cubicBezTo>
                  <a:pt x="5552461" y="851227"/>
                  <a:pt x="5552579" y="850814"/>
                  <a:pt x="5552815" y="850463"/>
                </a:cubicBezTo>
                <a:cubicBezTo>
                  <a:pt x="5553051" y="850108"/>
                  <a:pt x="5553463" y="849828"/>
                  <a:pt x="5554052" y="849622"/>
                </a:cubicBezTo>
                <a:cubicBezTo>
                  <a:pt x="5554641" y="849415"/>
                  <a:pt x="5555436" y="849240"/>
                  <a:pt x="5556438" y="849091"/>
                </a:cubicBezTo>
                <a:cubicBezTo>
                  <a:pt x="5557439" y="848944"/>
                  <a:pt x="5558647" y="848870"/>
                  <a:pt x="5560061" y="848870"/>
                </a:cubicBezTo>
                <a:close/>
                <a:moveTo>
                  <a:pt x="5309476" y="848870"/>
                </a:moveTo>
                <a:cubicBezTo>
                  <a:pt x="5311243" y="848870"/>
                  <a:pt x="5312672" y="848929"/>
                  <a:pt x="5313762" y="849046"/>
                </a:cubicBezTo>
                <a:cubicBezTo>
                  <a:pt x="5314852" y="849165"/>
                  <a:pt x="5315721" y="849326"/>
                  <a:pt x="5316369" y="849533"/>
                </a:cubicBezTo>
                <a:cubicBezTo>
                  <a:pt x="5317017" y="849740"/>
                  <a:pt x="5317503" y="850035"/>
                  <a:pt x="5317827" y="850416"/>
                </a:cubicBezTo>
                <a:cubicBezTo>
                  <a:pt x="5318151" y="850799"/>
                  <a:pt x="5318460" y="851286"/>
                  <a:pt x="5318754" y="851874"/>
                </a:cubicBezTo>
                <a:lnTo>
                  <a:pt x="5334572" y="884747"/>
                </a:lnTo>
                <a:cubicBezTo>
                  <a:pt x="5336041" y="887868"/>
                  <a:pt x="5337507" y="891138"/>
                  <a:pt x="5338971" y="894555"/>
                </a:cubicBezTo>
                <a:cubicBezTo>
                  <a:pt x="5340434" y="897972"/>
                  <a:pt x="5341929" y="901420"/>
                  <a:pt x="5343452" y="904894"/>
                </a:cubicBezTo>
                <a:lnTo>
                  <a:pt x="5343627" y="904894"/>
                </a:lnTo>
                <a:cubicBezTo>
                  <a:pt x="5344974" y="901537"/>
                  <a:pt x="5346364" y="898192"/>
                  <a:pt x="5347800" y="894865"/>
                </a:cubicBezTo>
                <a:cubicBezTo>
                  <a:pt x="5349235" y="891536"/>
                  <a:pt x="5350687" y="888253"/>
                  <a:pt x="5352157" y="885012"/>
                </a:cubicBezTo>
                <a:lnTo>
                  <a:pt x="5368063" y="851962"/>
                </a:lnTo>
                <a:cubicBezTo>
                  <a:pt x="5368240" y="851374"/>
                  <a:pt x="5368490" y="850874"/>
                  <a:pt x="5368814" y="850463"/>
                </a:cubicBezTo>
                <a:cubicBezTo>
                  <a:pt x="5369139" y="850048"/>
                  <a:pt x="5369580" y="849740"/>
                  <a:pt x="5370140" y="849533"/>
                </a:cubicBezTo>
                <a:cubicBezTo>
                  <a:pt x="5370700" y="849326"/>
                  <a:pt x="5371480" y="849165"/>
                  <a:pt x="5372481" y="849046"/>
                </a:cubicBezTo>
                <a:cubicBezTo>
                  <a:pt x="5373483" y="848929"/>
                  <a:pt x="5374750" y="848870"/>
                  <a:pt x="5376281" y="848870"/>
                </a:cubicBezTo>
                <a:cubicBezTo>
                  <a:pt x="5378402" y="848870"/>
                  <a:pt x="5380066" y="848944"/>
                  <a:pt x="5381274" y="849091"/>
                </a:cubicBezTo>
                <a:cubicBezTo>
                  <a:pt x="5382482" y="849240"/>
                  <a:pt x="5383321" y="849519"/>
                  <a:pt x="5383792" y="849930"/>
                </a:cubicBezTo>
                <a:cubicBezTo>
                  <a:pt x="5384264" y="850344"/>
                  <a:pt x="5384426" y="850932"/>
                  <a:pt x="5384278" y="851698"/>
                </a:cubicBezTo>
                <a:cubicBezTo>
                  <a:pt x="5384131" y="852465"/>
                  <a:pt x="5383734" y="853495"/>
                  <a:pt x="5383085" y="854790"/>
                </a:cubicBezTo>
                <a:lnTo>
                  <a:pt x="5350743" y="919298"/>
                </a:lnTo>
                <a:lnTo>
                  <a:pt x="5350743" y="961449"/>
                </a:lnTo>
                <a:cubicBezTo>
                  <a:pt x="5350743" y="961920"/>
                  <a:pt x="5350626" y="962331"/>
                  <a:pt x="5350392" y="962687"/>
                </a:cubicBezTo>
                <a:cubicBezTo>
                  <a:pt x="5350158" y="963040"/>
                  <a:pt x="5349748" y="963319"/>
                  <a:pt x="5349162" y="963524"/>
                </a:cubicBezTo>
                <a:cubicBezTo>
                  <a:pt x="5348576" y="963731"/>
                  <a:pt x="5347785" y="963909"/>
                  <a:pt x="5346790" y="964054"/>
                </a:cubicBezTo>
                <a:cubicBezTo>
                  <a:pt x="5345794" y="964202"/>
                  <a:pt x="5344594" y="964276"/>
                  <a:pt x="5343188" y="964276"/>
                </a:cubicBezTo>
                <a:cubicBezTo>
                  <a:pt x="5341723" y="964276"/>
                  <a:pt x="5340508" y="964202"/>
                  <a:pt x="5339542" y="964054"/>
                </a:cubicBezTo>
                <a:cubicBezTo>
                  <a:pt x="5338575" y="963909"/>
                  <a:pt x="5337784" y="963731"/>
                  <a:pt x="5337170" y="963524"/>
                </a:cubicBezTo>
                <a:cubicBezTo>
                  <a:pt x="5336555" y="963319"/>
                  <a:pt x="5336130" y="963040"/>
                  <a:pt x="5335896" y="962687"/>
                </a:cubicBezTo>
                <a:cubicBezTo>
                  <a:pt x="5335662" y="962331"/>
                  <a:pt x="5335544" y="961920"/>
                  <a:pt x="5335544" y="961449"/>
                </a:cubicBezTo>
                <a:lnTo>
                  <a:pt x="5335544" y="919298"/>
                </a:lnTo>
                <a:lnTo>
                  <a:pt x="5303202" y="854790"/>
                </a:lnTo>
                <a:cubicBezTo>
                  <a:pt x="5302554" y="853435"/>
                  <a:pt x="5302157" y="852377"/>
                  <a:pt x="5302009" y="851609"/>
                </a:cubicBezTo>
                <a:cubicBezTo>
                  <a:pt x="5301862" y="850843"/>
                  <a:pt x="5302009" y="850255"/>
                  <a:pt x="5302451" y="849842"/>
                </a:cubicBezTo>
                <a:cubicBezTo>
                  <a:pt x="5302893" y="849430"/>
                  <a:pt x="5303688" y="849165"/>
                  <a:pt x="5304837" y="849046"/>
                </a:cubicBezTo>
                <a:cubicBezTo>
                  <a:pt x="5305985" y="848929"/>
                  <a:pt x="5307532" y="848870"/>
                  <a:pt x="5309476" y="848870"/>
                </a:cubicBezTo>
                <a:close/>
                <a:moveTo>
                  <a:pt x="5083811" y="848870"/>
                </a:moveTo>
                <a:cubicBezTo>
                  <a:pt x="5085284" y="848870"/>
                  <a:pt x="5086506" y="848944"/>
                  <a:pt x="5087478" y="849091"/>
                </a:cubicBezTo>
                <a:cubicBezTo>
                  <a:pt x="5088450" y="849240"/>
                  <a:pt x="5089231" y="849415"/>
                  <a:pt x="5089820" y="849622"/>
                </a:cubicBezTo>
                <a:cubicBezTo>
                  <a:pt x="5090409" y="849828"/>
                  <a:pt x="5090821" y="850108"/>
                  <a:pt x="5091057" y="850463"/>
                </a:cubicBezTo>
                <a:cubicBezTo>
                  <a:pt x="5091293" y="850814"/>
                  <a:pt x="5091410" y="851227"/>
                  <a:pt x="5091410" y="851698"/>
                </a:cubicBezTo>
                <a:lnTo>
                  <a:pt x="5091410" y="897473"/>
                </a:lnTo>
                <a:lnTo>
                  <a:pt x="5143458" y="897473"/>
                </a:lnTo>
                <a:lnTo>
                  <a:pt x="5143458" y="851698"/>
                </a:lnTo>
                <a:cubicBezTo>
                  <a:pt x="5143458" y="851227"/>
                  <a:pt x="5143576" y="850814"/>
                  <a:pt x="5143812" y="850463"/>
                </a:cubicBezTo>
                <a:cubicBezTo>
                  <a:pt x="5144048" y="850108"/>
                  <a:pt x="5144460" y="849828"/>
                  <a:pt x="5145049" y="849622"/>
                </a:cubicBezTo>
                <a:cubicBezTo>
                  <a:pt x="5145638" y="849415"/>
                  <a:pt x="5146404" y="849240"/>
                  <a:pt x="5147346" y="849091"/>
                </a:cubicBezTo>
                <a:cubicBezTo>
                  <a:pt x="5148289" y="848944"/>
                  <a:pt x="5149526" y="848870"/>
                  <a:pt x="5151058" y="848870"/>
                </a:cubicBezTo>
                <a:cubicBezTo>
                  <a:pt x="5152472" y="848870"/>
                  <a:pt x="5153665" y="848944"/>
                  <a:pt x="5154637" y="849091"/>
                </a:cubicBezTo>
                <a:cubicBezTo>
                  <a:pt x="5155609" y="849240"/>
                  <a:pt x="5156389" y="849415"/>
                  <a:pt x="5156978" y="849622"/>
                </a:cubicBezTo>
                <a:cubicBezTo>
                  <a:pt x="5157568" y="849828"/>
                  <a:pt x="5157980" y="850108"/>
                  <a:pt x="5158215" y="850463"/>
                </a:cubicBezTo>
                <a:cubicBezTo>
                  <a:pt x="5158451" y="850814"/>
                  <a:pt x="5158569" y="851227"/>
                  <a:pt x="5158569" y="851698"/>
                </a:cubicBezTo>
                <a:lnTo>
                  <a:pt x="5158569" y="961449"/>
                </a:lnTo>
                <a:cubicBezTo>
                  <a:pt x="5158569" y="961920"/>
                  <a:pt x="5158451" y="962331"/>
                  <a:pt x="5158215" y="962687"/>
                </a:cubicBezTo>
                <a:cubicBezTo>
                  <a:pt x="5157980" y="963040"/>
                  <a:pt x="5157568" y="963319"/>
                  <a:pt x="5156978" y="963524"/>
                </a:cubicBezTo>
                <a:cubicBezTo>
                  <a:pt x="5156389" y="963731"/>
                  <a:pt x="5155609" y="963909"/>
                  <a:pt x="5154637" y="964054"/>
                </a:cubicBezTo>
                <a:cubicBezTo>
                  <a:pt x="5153665" y="964202"/>
                  <a:pt x="5152472" y="964276"/>
                  <a:pt x="5151058" y="964276"/>
                </a:cubicBezTo>
                <a:cubicBezTo>
                  <a:pt x="5149526" y="964276"/>
                  <a:pt x="5148289" y="964202"/>
                  <a:pt x="5147346" y="964054"/>
                </a:cubicBezTo>
                <a:cubicBezTo>
                  <a:pt x="5146404" y="963909"/>
                  <a:pt x="5145638" y="963731"/>
                  <a:pt x="5145049" y="963524"/>
                </a:cubicBezTo>
                <a:cubicBezTo>
                  <a:pt x="5144460" y="963319"/>
                  <a:pt x="5144048" y="963040"/>
                  <a:pt x="5143812" y="962687"/>
                </a:cubicBezTo>
                <a:cubicBezTo>
                  <a:pt x="5143576" y="962331"/>
                  <a:pt x="5143458" y="961920"/>
                  <a:pt x="5143458" y="961449"/>
                </a:cubicBezTo>
                <a:lnTo>
                  <a:pt x="5143458" y="910726"/>
                </a:lnTo>
                <a:lnTo>
                  <a:pt x="5091410" y="910726"/>
                </a:lnTo>
                <a:lnTo>
                  <a:pt x="5091410" y="961449"/>
                </a:lnTo>
                <a:cubicBezTo>
                  <a:pt x="5091410" y="961920"/>
                  <a:pt x="5091293" y="962331"/>
                  <a:pt x="5091057" y="962687"/>
                </a:cubicBezTo>
                <a:cubicBezTo>
                  <a:pt x="5090821" y="963040"/>
                  <a:pt x="5090409" y="963319"/>
                  <a:pt x="5089820" y="963524"/>
                </a:cubicBezTo>
                <a:cubicBezTo>
                  <a:pt x="5089231" y="963731"/>
                  <a:pt x="5088450" y="963909"/>
                  <a:pt x="5087478" y="964054"/>
                </a:cubicBezTo>
                <a:cubicBezTo>
                  <a:pt x="5086506" y="964202"/>
                  <a:pt x="5085284" y="964276"/>
                  <a:pt x="5083811" y="964276"/>
                </a:cubicBezTo>
                <a:cubicBezTo>
                  <a:pt x="5082397" y="964276"/>
                  <a:pt x="5081189" y="964202"/>
                  <a:pt x="5080188" y="964054"/>
                </a:cubicBezTo>
                <a:cubicBezTo>
                  <a:pt x="5079186" y="963909"/>
                  <a:pt x="5078391" y="963731"/>
                  <a:pt x="5077802" y="963524"/>
                </a:cubicBezTo>
                <a:cubicBezTo>
                  <a:pt x="5077213" y="963319"/>
                  <a:pt x="5076801" y="963040"/>
                  <a:pt x="5076565" y="962687"/>
                </a:cubicBezTo>
                <a:cubicBezTo>
                  <a:pt x="5076329" y="962331"/>
                  <a:pt x="5076211" y="961920"/>
                  <a:pt x="5076211" y="961449"/>
                </a:cubicBezTo>
                <a:lnTo>
                  <a:pt x="5076211" y="851698"/>
                </a:lnTo>
                <a:cubicBezTo>
                  <a:pt x="5076211" y="851227"/>
                  <a:pt x="5076329" y="850814"/>
                  <a:pt x="5076565" y="850463"/>
                </a:cubicBezTo>
                <a:cubicBezTo>
                  <a:pt x="5076801" y="850108"/>
                  <a:pt x="5077213" y="849828"/>
                  <a:pt x="5077802" y="849622"/>
                </a:cubicBezTo>
                <a:cubicBezTo>
                  <a:pt x="5078391" y="849415"/>
                  <a:pt x="5079186" y="849240"/>
                  <a:pt x="5080188" y="849091"/>
                </a:cubicBezTo>
                <a:cubicBezTo>
                  <a:pt x="5081189" y="848944"/>
                  <a:pt x="5082397" y="848870"/>
                  <a:pt x="5083811" y="848870"/>
                </a:cubicBezTo>
                <a:close/>
                <a:moveTo>
                  <a:pt x="4833226" y="848870"/>
                </a:moveTo>
                <a:cubicBezTo>
                  <a:pt x="4834993" y="848870"/>
                  <a:pt x="4836422" y="848929"/>
                  <a:pt x="4837512" y="849046"/>
                </a:cubicBezTo>
                <a:cubicBezTo>
                  <a:pt x="4838602" y="849165"/>
                  <a:pt x="4839471" y="849326"/>
                  <a:pt x="4840119" y="849533"/>
                </a:cubicBezTo>
                <a:cubicBezTo>
                  <a:pt x="4840767" y="849740"/>
                  <a:pt x="4841253" y="850035"/>
                  <a:pt x="4841577" y="850416"/>
                </a:cubicBezTo>
                <a:cubicBezTo>
                  <a:pt x="4841901" y="850799"/>
                  <a:pt x="4842210" y="851286"/>
                  <a:pt x="4842504" y="851874"/>
                </a:cubicBezTo>
                <a:lnTo>
                  <a:pt x="4858322" y="884747"/>
                </a:lnTo>
                <a:cubicBezTo>
                  <a:pt x="4859791" y="887868"/>
                  <a:pt x="4861257" y="891138"/>
                  <a:pt x="4862721" y="894555"/>
                </a:cubicBezTo>
                <a:cubicBezTo>
                  <a:pt x="4864184" y="897972"/>
                  <a:pt x="4865679" y="901420"/>
                  <a:pt x="4867202" y="904894"/>
                </a:cubicBezTo>
                <a:lnTo>
                  <a:pt x="4867377" y="904894"/>
                </a:lnTo>
                <a:cubicBezTo>
                  <a:pt x="4868724" y="901537"/>
                  <a:pt x="4870114" y="898192"/>
                  <a:pt x="4871550" y="894865"/>
                </a:cubicBezTo>
                <a:cubicBezTo>
                  <a:pt x="4872985" y="891536"/>
                  <a:pt x="4874437" y="888253"/>
                  <a:pt x="4875907" y="885012"/>
                </a:cubicBezTo>
                <a:lnTo>
                  <a:pt x="4891813" y="851962"/>
                </a:lnTo>
                <a:cubicBezTo>
                  <a:pt x="4891990" y="851374"/>
                  <a:pt x="4892240" y="850874"/>
                  <a:pt x="4892564" y="850463"/>
                </a:cubicBezTo>
                <a:cubicBezTo>
                  <a:pt x="4892889" y="850048"/>
                  <a:pt x="4893330" y="849740"/>
                  <a:pt x="4893890" y="849533"/>
                </a:cubicBezTo>
                <a:cubicBezTo>
                  <a:pt x="4894450" y="849326"/>
                  <a:pt x="4895230" y="849165"/>
                  <a:pt x="4896231" y="849046"/>
                </a:cubicBezTo>
                <a:cubicBezTo>
                  <a:pt x="4897233" y="848929"/>
                  <a:pt x="4898500" y="848870"/>
                  <a:pt x="4900031" y="848870"/>
                </a:cubicBezTo>
                <a:cubicBezTo>
                  <a:pt x="4902152" y="848870"/>
                  <a:pt x="4903816" y="848944"/>
                  <a:pt x="4905024" y="849091"/>
                </a:cubicBezTo>
                <a:cubicBezTo>
                  <a:pt x="4906232" y="849240"/>
                  <a:pt x="4907071" y="849519"/>
                  <a:pt x="4907542" y="849930"/>
                </a:cubicBezTo>
                <a:cubicBezTo>
                  <a:pt x="4908014" y="850344"/>
                  <a:pt x="4908176" y="850932"/>
                  <a:pt x="4908028" y="851698"/>
                </a:cubicBezTo>
                <a:cubicBezTo>
                  <a:pt x="4907881" y="852465"/>
                  <a:pt x="4907484" y="853495"/>
                  <a:pt x="4906835" y="854790"/>
                </a:cubicBezTo>
                <a:lnTo>
                  <a:pt x="4874493" y="919298"/>
                </a:lnTo>
                <a:lnTo>
                  <a:pt x="4874493" y="961449"/>
                </a:lnTo>
                <a:cubicBezTo>
                  <a:pt x="4874493" y="961920"/>
                  <a:pt x="4874376" y="962331"/>
                  <a:pt x="4874142" y="962687"/>
                </a:cubicBezTo>
                <a:cubicBezTo>
                  <a:pt x="4873908" y="963040"/>
                  <a:pt x="4873498" y="963319"/>
                  <a:pt x="4872912" y="963524"/>
                </a:cubicBezTo>
                <a:cubicBezTo>
                  <a:pt x="4872326" y="963731"/>
                  <a:pt x="4871535" y="963909"/>
                  <a:pt x="4870540" y="964054"/>
                </a:cubicBezTo>
                <a:cubicBezTo>
                  <a:pt x="4869544" y="964202"/>
                  <a:pt x="4868344" y="964276"/>
                  <a:pt x="4866938" y="964276"/>
                </a:cubicBezTo>
                <a:cubicBezTo>
                  <a:pt x="4865473" y="964276"/>
                  <a:pt x="4864258" y="964202"/>
                  <a:pt x="4863292" y="964054"/>
                </a:cubicBezTo>
                <a:cubicBezTo>
                  <a:pt x="4862325" y="963909"/>
                  <a:pt x="4861534" y="963731"/>
                  <a:pt x="4860920" y="963524"/>
                </a:cubicBezTo>
                <a:cubicBezTo>
                  <a:pt x="4860305" y="963319"/>
                  <a:pt x="4859880" y="963040"/>
                  <a:pt x="4859646" y="962687"/>
                </a:cubicBezTo>
                <a:cubicBezTo>
                  <a:pt x="4859412" y="962331"/>
                  <a:pt x="4859294" y="961920"/>
                  <a:pt x="4859294" y="961449"/>
                </a:cubicBezTo>
                <a:lnTo>
                  <a:pt x="4859294" y="919298"/>
                </a:lnTo>
                <a:lnTo>
                  <a:pt x="4826952" y="854790"/>
                </a:lnTo>
                <a:cubicBezTo>
                  <a:pt x="4826304" y="853435"/>
                  <a:pt x="4825907" y="852377"/>
                  <a:pt x="4825759" y="851609"/>
                </a:cubicBezTo>
                <a:cubicBezTo>
                  <a:pt x="4825612" y="850843"/>
                  <a:pt x="4825759" y="850255"/>
                  <a:pt x="4826201" y="849842"/>
                </a:cubicBezTo>
                <a:cubicBezTo>
                  <a:pt x="4826643" y="849430"/>
                  <a:pt x="4827438" y="849165"/>
                  <a:pt x="4828587" y="849046"/>
                </a:cubicBezTo>
                <a:cubicBezTo>
                  <a:pt x="4829735" y="848929"/>
                  <a:pt x="4831282" y="848870"/>
                  <a:pt x="4833226" y="848870"/>
                </a:cubicBezTo>
                <a:close/>
                <a:moveTo>
                  <a:pt x="4617086" y="848870"/>
                </a:moveTo>
                <a:cubicBezTo>
                  <a:pt x="4618559" y="848870"/>
                  <a:pt x="4619781" y="848944"/>
                  <a:pt x="4620753" y="849091"/>
                </a:cubicBezTo>
                <a:cubicBezTo>
                  <a:pt x="4621725" y="849240"/>
                  <a:pt x="4622506" y="849415"/>
                  <a:pt x="4623095" y="849622"/>
                </a:cubicBezTo>
                <a:cubicBezTo>
                  <a:pt x="4623684" y="849828"/>
                  <a:pt x="4624096" y="850108"/>
                  <a:pt x="4624332" y="850463"/>
                </a:cubicBezTo>
                <a:cubicBezTo>
                  <a:pt x="4624568" y="850814"/>
                  <a:pt x="4624685" y="851227"/>
                  <a:pt x="4624685" y="851698"/>
                </a:cubicBezTo>
                <a:lnTo>
                  <a:pt x="4624685" y="897473"/>
                </a:lnTo>
                <a:lnTo>
                  <a:pt x="4676733" y="897473"/>
                </a:lnTo>
                <a:lnTo>
                  <a:pt x="4676733" y="851698"/>
                </a:lnTo>
                <a:cubicBezTo>
                  <a:pt x="4676733" y="851227"/>
                  <a:pt x="4676851" y="850814"/>
                  <a:pt x="4677087" y="850463"/>
                </a:cubicBezTo>
                <a:cubicBezTo>
                  <a:pt x="4677323" y="850108"/>
                  <a:pt x="4677735" y="849828"/>
                  <a:pt x="4678324" y="849622"/>
                </a:cubicBezTo>
                <a:cubicBezTo>
                  <a:pt x="4678913" y="849415"/>
                  <a:pt x="4679679" y="849240"/>
                  <a:pt x="4680621" y="849091"/>
                </a:cubicBezTo>
                <a:cubicBezTo>
                  <a:pt x="4681564" y="848944"/>
                  <a:pt x="4682801" y="848870"/>
                  <a:pt x="4684333" y="848870"/>
                </a:cubicBezTo>
                <a:cubicBezTo>
                  <a:pt x="4685747" y="848870"/>
                  <a:pt x="4686940" y="848944"/>
                  <a:pt x="4687912" y="849091"/>
                </a:cubicBezTo>
                <a:cubicBezTo>
                  <a:pt x="4688884" y="849240"/>
                  <a:pt x="4689664" y="849415"/>
                  <a:pt x="4690253" y="849622"/>
                </a:cubicBezTo>
                <a:cubicBezTo>
                  <a:pt x="4690843" y="849828"/>
                  <a:pt x="4691255" y="850108"/>
                  <a:pt x="4691490" y="850463"/>
                </a:cubicBezTo>
                <a:cubicBezTo>
                  <a:pt x="4691726" y="850814"/>
                  <a:pt x="4691844" y="851227"/>
                  <a:pt x="4691844" y="851698"/>
                </a:cubicBezTo>
                <a:lnTo>
                  <a:pt x="4691844" y="961449"/>
                </a:lnTo>
                <a:cubicBezTo>
                  <a:pt x="4691844" y="961920"/>
                  <a:pt x="4691726" y="962331"/>
                  <a:pt x="4691490" y="962687"/>
                </a:cubicBezTo>
                <a:cubicBezTo>
                  <a:pt x="4691255" y="963040"/>
                  <a:pt x="4690843" y="963319"/>
                  <a:pt x="4690253" y="963524"/>
                </a:cubicBezTo>
                <a:cubicBezTo>
                  <a:pt x="4689664" y="963731"/>
                  <a:pt x="4688884" y="963909"/>
                  <a:pt x="4687912" y="964054"/>
                </a:cubicBezTo>
                <a:cubicBezTo>
                  <a:pt x="4686940" y="964202"/>
                  <a:pt x="4685747" y="964276"/>
                  <a:pt x="4684333" y="964276"/>
                </a:cubicBezTo>
                <a:cubicBezTo>
                  <a:pt x="4682801" y="964276"/>
                  <a:pt x="4681564" y="964202"/>
                  <a:pt x="4680621" y="964054"/>
                </a:cubicBezTo>
                <a:cubicBezTo>
                  <a:pt x="4679679" y="963909"/>
                  <a:pt x="4678913" y="963731"/>
                  <a:pt x="4678324" y="963524"/>
                </a:cubicBezTo>
                <a:cubicBezTo>
                  <a:pt x="4677735" y="963319"/>
                  <a:pt x="4677323" y="963040"/>
                  <a:pt x="4677087" y="962687"/>
                </a:cubicBezTo>
                <a:cubicBezTo>
                  <a:pt x="4676851" y="962331"/>
                  <a:pt x="4676733" y="961920"/>
                  <a:pt x="4676733" y="961449"/>
                </a:cubicBezTo>
                <a:lnTo>
                  <a:pt x="4676733" y="910726"/>
                </a:lnTo>
                <a:lnTo>
                  <a:pt x="4624685" y="910726"/>
                </a:lnTo>
                <a:lnTo>
                  <a:pt x="4624685" y="961449"/>
                </a:lnTo>
                <a:cubicBezTo>
                  <a:pt x="4624685" y="961920"/>
                  <a:pt x="4624568" y="962331"/>
                  <a:pt x="4624332" y="962687"/>
                </a:cubicBezTo>
                <a:cubicBezTo>
                  <a:pt x="4624096" y="963040"/>
                  <a:pt x="4623684" y="963319"/>
                  <a:pt x="4623095" y="963524"/>
                </a:cubicBezTo>
                <a:cubicBezTo>
                  <a:pt x="4622506" y="963731"/>
                  <a:pt x="4621725" y="963909"/>
                  <a:pt x="4620753" y="964054"/>
                </a:cubicBezTo>
                <a:cubicBezTo>
                  <a:pt x="4619781" y="964202"/>
                  <a:pt x="4618559" y="964276"/>
                  <a:pt x="4617086" y="964276"/>
                </a:cubicBezTo>
                <a:cubicBezTo>
                  <a:pt x="4615672" y="964276"/>
                  <a:pt x="4614464" y="964202"/>
                  <a:pt x="4613463" y="964054"/>
                </a:cubicBezTo>
                <a:cubicBezTo>
                  <a:pt x="4612461" y="963909"/>
                  <a:pt x="4611666" y="963731"/>
                  <a:pt x="4611077" y="963524"/>
                </a:cubicBezTo>
                <a:cubicBezTo>
                  <a:pt x="4610488" y="963319"/>
                  <a:pt x="4610076" y="963040"/>
                  <a:pt x="4609840" y="962687"/>
                </a:cubicBezTo>
                <a:cubicBezTo>
                  <a:pt x="4609604" y="962331"/>
                  <a:pt x="4609486" y="961920"/>
                  <a:pt x="4609486" y="961449"/>
                </a:cubicBezTo>
                <a:lnTo>
                  <a:pt x="4609486" y="851698"/>
                </a:lnTo>
                <a:cubicBezTo>
                  <a:pt x="4609486" y="851227"/>
                  <a:pt x="4609604" y="850814"/>
                  <a:pt x="4609840" y="850463"/>
                </a:cubicBezTo>
                <a:cubicBezTo>
                  <a:pt x="4610076" y="850108"/>
                  <a:pt x="4610488" y="849828"/>
                  <a:pt x="4611077" y="849622"/>
                </a:cubicBezTo>
                <a:cubicBezTo>
                  <a:pt x="4611666" y="849415"/>
                  <a:pt x="4612461" y="849240"/>
                  <a:pt x="4613463" y="849091"/>
                </a:cubicBezTo>
                <a:cubicBezTo>
                  <a:pt x="4614464" y="848944"/>
                  <a:pt x="4615672" y="848870"/>
                  <a:pt x="4617086" y="848870"/>
                </a:cubicBezTo>
                <a:close/>
                <a:moveTo>
                  <a:pt x="4366501" y="848870"/>
                </a:moveTo>
                <a:cubicBezTo>
                  <a:pt x="4368269" y="848870"/>
                  <a:pt x="4369697" y="848929"/>
                  <a:pt x="4370787" y="849046"/>
                </a:cubicBezTo>
                <a:cubicBezTo>
                  <a:pt x="4371877" y="849165"/>
                  <a:pt x="4372746" y="849326"/>
                  <a:pt x="4373394" y="849533"/>
                </a:cubicBezTo>
                <a:cubicBezTo>
                  <a:pt x="4374042" y="849740"/>
                  <a:pt x="4374528" y="850035"/>
                  <a:pt x="4374852" y="850416"/>
                </a:cubicBezTo>
                <a:cubicBezTo>
                  <a:pt x="4375176" y="850799"/>
                  <a:pt x="4375485" y="851286"/>
                  <a:pt x="4375780" y="851874"/>
                </a:cubicBezTo>
                <a:lnTo>
                  <a:pt x="4391597" y="884747"/>
                </a:lnTo>
                <a:cubicBezTo>
                  <a:pt x="4393066" y="887868"/>
                  <a:pt x="4394531" y="891138"/>
                  <a:pt x="4395996" y="894555"/>
                </a:cubicBezTo>
                <a:cubicBezTo>
                  <a:pt x="4397460" y="897972"/>
                  <a:pt x="4398953" y="901420"/>
                  <a:pt x="4400477" y="904894"/>
                </a:cubicBezTo>
                <a:lnTo>
                  <a:pt x="4400652" y="904894"/>
                </a:lnTo>
                <a:cubicBezTo>
                  <a:pt x="4401999" y="901537"/>
                  <a:pt x="4403390" y="898192"/>
                  <a:pt x="4404825" y="894865"/>
                </a:cubicBezTo>
                <a:cubicBezTo>
                  <a:pt x="4406260" y="891536"/>
                  <a:pt x="4407712" y="888253"/>
                  <a:pt x="4409182" y="885012"/>
                </a:cubicBezTo>
                <a:lnTo>
                  <a:pt x="4425088" y="851962"/>
                </a:lnTo>
                <a:cubicBezTo>
                  <a:pt x="4425265" y="851374"/>
                  <a:pt x="4425515" y="850874"/>
                  <a:pt x="4425839" y="850463"/>
                </a:cubicBezTo>
                <a:cubicBezTo>
                  <a:pt x="4426163" y="850048"/>
                  <a:pt x="4426605" y="849740"/>
                  <a:pt x="4427165" y="849533"/>
                </a:cubicBezTo>
                <a:cubicBezTo>
                  <a:pt x="4427725" y="849326"/>
                  <a:pt x="4428505" y="849165"/>
                  <a:pt x="4429506" y="849046"/>
                </a:cubicBezTo>
                <a:cubicBezTo>
                  <a:pt x="4430508" y="848929"/>
                  <a:pt x="4431775" y="848870"/>
                  <a:pt x="4433306" y="848870"/>
                </a:cubicBezTo>
                <a:cubicBezTo>
                  <a:pt x="4435427" y="848870"/>
                  <a:pt x="4437091" y="848944"/>
                  <a:pt x="4438299" y="849091"/>
                </a:cubicBezTo>
                <a:cubicBezTo>
                  <a:pt x="4439507" y="849240"/>
                  <a:pt x="4440346" y="849519"/>
                  <a:pt x="4440817" y="849930"/>
                </a:cubicBezTo>
                <a:cubicBezTo>
                  <a:pt x="4441289" y="850344"/>
                  <a:pt x="4441451" y="850932"/>
                  <a:pt x="4441303" y="851698"/>
                </a:cubicBezTo>
                <a:cubicBezTo>
                  <a:pt x="4441156" y="852465"/>
                  <a:pt x="4440759" y="853495"/>
                  <a:pt x="4440110" y="854790"/>
                </a:cubicBezTo>
                <a:lnTo>
                  <a:pt x="4407768" y="919298"/>
                </a:lnTo>
                <a:lnTo>
                  <a:pt x="4407768" y="961449"/>
                </a:lnTo>
                <a:cubicBezTo>
                  <a:pt x="4407768" y="961920"/>
                  <a:pt x="4407651" y="962331"/>
                  <a:pt x="4407417" y="962687"/>
                </a:cubicBezTo>
                <a:cubicBezTo>
                  <a:pt x="4407183" y="963040"/>
                  <a:pt x="4406773" y="963319"/>
                  <a:pt x="4406187" y="963524"/>
                </a:cubicBezTo>
                <a:cubicBezTo>
                  <a:pt x="4405601" y="963731"/>
                  <a:pt x="4404810" y="963909"/>
                  <a:pt x="4403815" y="964054"/>
                </a:cubicBezTo>
                <a:cubicBezTo>
                  <a:pt x="4402819" y="964202"/>
                  <a:pt x="4401619" y="964276"/>
                  <a:pt x="4400213" y="964276"/>
                </a:cubicBezTo>
                <a:cubicBezTo>
                  <a:pt x="4398749" y="964276"/>
                  <a:pt x="4397533" y="964202"/>
                  <a:pt x="4396567" y="964054"/>
                </a:cubicBezTo>
                <a:cubicBezTo>
                  <a:pt x="4395600" y="963909"/>
                  <a:pt x="4394809" y="963731"/>
                  <a:pt x="4394195" y="963524"/>
                </a:cubicBezTo>
                <a:cubicBezTo>
                  <a:pt x="4393580" y="963319"/>
                  <a:pt x="4393155" y="963040"/>
                  <a:pt x="4392921" y="962687"/>
                </a:cubicBezTo>
                <a:cubicBezTo>
                  <a:pt x="4392687" y="962331"/>
                  <a:pt x="4392569" y="961920"/>
                  <a:pt x="4392569" y="961449"/>
                </a:cubicBezTo>
                <a:lnTo>
                  <a:pt x="4392569" y="919298"/>
                </a:lnTo>
                <a:lnTo>
                  <a:pt x="4360227" y="854790"/>
                </a:lnTo>
                <a:cubicBezTo>
                  <a:pt x="4359579" y="853435"/>
                  <a:pt x="4359181" y="852377"/>
                  <a:pt x="4359034" y="851609"/>
                </a:cubicBezTo>
                <a:cubicBezTo>
                  <a:pt x="4358887" y="850843"/>
                  <a:pt x="4359034" y="850255"/>
                  <a:pt x="4359476" y="849842"/>
                </a:cubicBezTo>
                <a:cubicBezTo>
                  <a:pt x="4359918" y="849430"/>
                  <a:pt x="4360713" y="849165"/>
                  <a:pt x="4361862" y="849046"/>
                </a:cubicBezTo>
                <a:cubicBezTo>
                  <a:pt x="4363011" y="848929"/>
                  <a:pt x="4364557" y="848870"/>
                  <a:pt x="4366501" y="848870"/>
                </a:cubicBezTo>
                <a:close/>
                <a:moveTo>
                  <a:pt x="4140836" y="848870"/>
                </a:moveTo>
                <a:cubicBezTo>
                  <a:pt x="4142309" y="848870"/>
                  <a:pt x="4143531" y="848944"/>
                  <a:pt x="4144503" y="849091"/>
                </a:cubicBezTo>
                <a:cubicBezTo>
                  <a:pt x="4145475" y="849240"/>
                  <a:pt x="4146256" y="849415"/>
                  <a:pt x="4146845" y="849622"/>
                </a:cubicBezTo>
                <a:cubicBezTo>
                  <a:pt x="4147434" y="849828"/>
                  <a:pt x="4147846" y="850108"/>
                  <a:pt x="4148082" y="850463"/>
                </a:cubicBezTo>
                <a:cubicBezTo>
                  <a:pt x="4148317" y="850814"/>
                  <a:pt x="4148435" y="851227"/>
                  <a:pt x="4148435" y="851698"/>
                </a:cubicBezTo>
                <a:lnTo>
                  <a:pt x="4148435" y="897473"/>
                </a:lnTo>
                <a:lnTo>
                  <a:pt x="4200483" y="897473"/>
                </a:lnTo>
                <a:lnTo>
                  <a:pt x="4200483" y="851698"/>
                </a:lnTo>
                <a:cubicBezTo>
                  <a:pt x="4200483" y="851227"/>
                  <a:pt x="4200601" y="850814"/>
                  <a:pt x="4200837" y="850463"/>
                </a:cubicBezTo>
                <a:cubicBezTo>
                  <a:pt x="4201072" y="850108"/>
                  <a:pt x="4201485" y="849828"/>
                  <a:pt x="4202074" y="849622"/>
                </a:cubicBezTo>
                <a:cubicBezTo>
                  <a:pt x="4202663" y="849415"/>
                  <a:pt x="4203429" y="849240"/>
                  <a:pt x="4204372" y="849091"/>
                </a:cubicBezTo>
                <a:cubicBezTo>
                  <a:pt x="4205314" y="848944"/>
                  <a:pt x="4206551" y="848870"/>
                  <a:pt x="4208083" y="848870"/>
                </a:cubicBezTo>
                <a:cubicBezTo>
                  <a:pt x="4209497" y="848870"/>
                  <a:pt x="4210690" y="848944"/>
                  <a:pt x="4211662" y="849091"/>
                </a:cubicBezTo>
                <a:cubicBezTo>
                  <a:pt x="4212634" y="849240"/>
                  <a:pt x="4213414" y="849415"/>
                  <a:pt x="4214004" y="849622"/>
                </a:cubicBezTo>
                <a:cubicBezTo>
                  <a:pt x="4214592" y="849828"/>
                  <a:pt x="4215005" y="850108"/>
                  <a:pt x="4215241" y="850463"/>
                </a:cubicBezTo>
                <a:cubicBezTo>
                  <a:pt x="4215476" y="850814"/>
                  <a:pt x="4215594" y="851227"/>
                  <a:pt x="4215594" y="851698"/>
                </a:cubicBezTo>
                <a:lnTo>
                  <a:pt x="4215594" y="961449"/>
                </a:lnTo>
                <a:cubicBezTo>
                  <a:pt x="4215594" y="961920"/>
                  <a:pt x="4215476" y="962331"/>
                  <a:pt x="4215241" y="962687"/>
                </a:cubicBezTo>
                <a:cubicBezTo>
                  <a:pt x="4215005" y="963040"/>
                  <a:pt x="4214592" y="963319"/>
                  <a:pt x="4214004" y="963524"/>
                </a:cubicBezTo>
                <a:cubicBezTo>
                  <a:pt x="4213414" y="963731"/>
                  <a:pt x="4212634" y="963909"/>
                  <a:pt x="4211662" y="964054"/>
                </a:cubicBezTo>
                <a:cubicBezTo>
                  <a:pt x="4210690" y="964202"/>
                  <a:pt x="4209497" y="964276"/>
                  <a:pt x="4208083" y="964276"/>
                </a:cubicBezTo>
                <a:cubicBezTo>
                  <a:pt x="4206551" y="964276"/>
                  <a:pt x="4205314" y="964202"/>
                  <a:pt x="4204372" y="964054"/>
                </a:cubicBezTo>
                <a:cubicBezTo>
                  <a:pt x="4203429" y="963909"/>
                  <a:pt x="4202663" y="963731"/>
                  <a:pt x="4202074" y="963524"/>
                </a:cubicBezTo>
                <a:cubicBezTo>
                  <a:pt x="4201485" y="963319"/>
                  <a:pt x="4201072" y="963040"/>
                  <a:pt x="4200837" y="962687"/>
                </a:cubicBezTo>
                <a:cubicBezTo>
                  <a:pt x="4200601" y="962331"/>
                  <a:pt x="4200483" y="961920"/>
                  <a:pt x="4200483" y="961449"/>
                </a:cubicBezTo>
                <a:lnTo>
                  <a:pt x="4200483" y="910726"/>
                </a:lnTo>
                <a:lnTo>
                  <a:pt x="4148435" y="910726"/>
                </a:lnTo>
                <a:lnTo>
                  <a:pt x="4148435" y="961449"/>
                </a:lnTo>
                <a:cubicBezTo>
                  <a:pt x="4148435" y="961920"/>
                  <a:pt x="4148317" y="962331"/>
                  <a:pt x="4148082" y="962687"/>
                </a:cubicBezTo>
                <a:cubicBezTo>
                  <a:pt x="4147846" y="963040"/>
                  <a:pt x="4147434" y="963319"/>
                  <a:pt x="4146845" y="963524"/>
                </a:cubicBezTo>
                <a:cubicBezTo>
                  <a:pt x="4146256" y="963731"/>
                  <a:pt x="4145475" y="963909"/>
                  <a:pt x="4144503" y="964054"/>
                </a:cubicBezTo>
                <a:cubicBezTo>
                  <a:pt x="4143531" y="964202"/>
                  <a:pt x="4142309" y="964276"/>
                  <a:pt x="4140836" y="964276"/>
                </a:cubicBezTo>
                <a:cubicBezTo>
                  <a:pt x="4139422" y="964276"/>
                  <a:pt x="4138214" y="964202"/>
                  <a:pt x="4137213" y="964054"/>
                </a:cubicBezTo>
                <a:cubicBezTo>
                  <a:pt x="4136211" y="963909"/>
                  <a:pt x="4135416" y="963731"/>
                  <a:pt x="4134827" y="963524"/>
                </a:cubicBezTo>
                <a:cubicBezTo>
                  <a:pt x="4134238" y="963319"/>
                  <a:pt x="4133825" y="963040"/>
                  <a:pt x="4133590" y="962687"/>
                </a:cubicBezTo>
                <a:cubicBezTo>
                  <a:pt x="4133354" y="962331"/>
                  <a:pt x="4133236" y="961920"/>
                  <a:pt x="4133236" y="961449"/>
                </a:cubicBezTo>
                <a:lnTo>
                  <a:pt x="4133236" y="851698"/>
                </a:lnTo>
                <a:cubicBezTo>
                  <a:pt x="4133236" y="851227"/>
                  <a:pt x="4133354" y="850814"/>
                  <a:pt x="4133590" y="850463"/>
                </a:cubicBezTo>
                <a:cubicBezTo>
                  <a:pt x="4133825" y="850108"/>
                  <a:pt x="4134238" y="849828"/>
                  <a:pt x="4134827" y="849622"/>
                </a:cubicBezTo>
                <a:cubicBezTo>
                  <a:pt x="4135416" y="849415"/>
                  <a:pt x="4136211" y="849240"/>
                  <a:pt x="4137213" y="849091"/>
                </a:cubicBezTo>
                <a:cubicBezTo>
                  <a:pt x="4138214" y="848944"/>
                  <a:pt x="4139422" y="848870"/>
                  <a:pt x="4140836" y="848870"/>
                </a:cubicBezTo>
                <a:close/>
                <a:moveTo>
                  <a:pt x="3890251" y="848870"/>
                </a:moveTo>
                <a:cubicBezTo>
                  <a:pt x="3892019" y="848870"/>
                  <a:pt x="3893447" y="848929"/>
                  <a:pt x="3894537" y="849046"/>
                </a:cubicBezTo>
                <a:cubicBezTo>
                  <a:pt x="3895627" y="849165"/>
                  <a:pt x="3896496" y="849326"/>
                  <a:pt x="3897144" y="849533"/>
                </a:cubicBezTo>
                <a:cubicBezTo>
                  <a:pt x="3897792" y="849740"/>
                  <a:pt x="3898278" y="850035"/>
                  <a:pt x="3898602" y="850416"/>
                </a:cubicBezTo>
                <a:cubicBezTo>
                  <a:pt x="3898926" y="850799"/>
                  <a:pt x="3899235" y="851286"/>
                  <a:pt x="3899530" y="851874"/>
                </a:cubicBezTo>
                <a:lnTo>
                  <a:pt x="3915347" y="884747"/>
                </a:lnTo>
                <a:cubicBezTo>
                  <a:pt x="3916816" y="887868"/>
                  <a:pt x="3918281" y="891138"/>
                  <a:pt x="3919746" y="894555"/>
                </a:cubicBezTo>
                <a:cubicBezTo>
                  <a:pt x="3921210" y="897972"/>
                  <a:pt x="3922703" y="901420"/>
                  <a:pt x="3924227" y="904894"/>
                </a:cubicBezTo>
                <a:lnTo>
                  <a:pt x="3924402" y="904894"/>
                </a:lnTo>
                <a:cubicBezTo>
                  <a:pt x="3925749" y="901537"/>
                  <a:pt x="3927140" y="898192"/>
                  <a:pt x="3928575" y="894865"/>
                </a:cubicBezTo>
                <a:cubicBezTo>
                  <a:pt x="3930010" y="891536"/>
                  <a:pt x="3931462" y="888253"/>
                  <a:pt x="3932932" y="885012"/>
                </a:cubicBezTo>
                <a:lnTo>
                  <a:pt x="3948838" y="851962"/>
                </a:lnTo>
                <a:cubicBezTo>
                  <a:pt x="3949015" y="851374"/>
                  <a:pt x="3949265" y="850874"/>
                  <a:pt x="3949589" y="850463"/>
                </a:cubicBezTo>
                <a:cubicBezTo>
                  <a:pt x="3949913" y="850048"/>
                  <a:pt x="3950355" y="849740"/>
                  <a:pt x="3950915" y="849533"/>
                </a:cubicBezTo>
                <a:cubicBezTo>
                  <a:pt x="3951475" y="849326"/>
                  <a:pt x="3952255" y="849165"/>
                  <a:pt x="3953257" y="849046"/>
                </a:cubicBezTo>
                <a:cubicBezTo>
                  <a:pt x="3954258" y="848929"/>
                  <a:pt x="3955525" y="848870"/>
                  <a:pt x="3957056" y="848870"/>
                </a:cubicBezTo>
                <a:cubicBezTo>
                  <a:pt x="3959177" y="848870"/>
                  <a:pt x="3960841" y="848944"/>
                  <a:pt x="3962049" y="849091"/>
                </a:cubicBezTo>
                <a:cubicBezTo>
                  <a:pt x="3963257" y="849240"/>
                  <a:pt x="3964096" y="849519"/>
                  <a:pt x="3964568" y="849930"/>
                </a:cubicBezTo>
                <a:cubicBezTo>
                  <a:pt x="3965039" y="850344"/>
                  <a:pt x="3965201" y="850932"/>
                  <a:pt x="3965054" y="851698"/>
                </a:cubicBezTo>
                <a:cubicBezTo>
                  <a:pt x="3964906" y="852465"/>
                  <a:pt x="3964509" y="853495"/>
                  <a:pt x="3963861" y="854790"/>
                </a:cubicBezTo>
                <a:lnTo>
                  <a:pt x="3931518" y="919298"/>
                </a:lnTo>
                <a:lnTo>
                  <a:pt x="3931518" y="961449"/>
                </a:lnTo>
                <a:cubicBezTo>
                  <a:pt x="3931518" y="961920"/>
                  <a:pt x="3931401" y="962331"/>
                  <a:pt x="3931167" y="962687"/>
                </a:cubicBezTo>
                <a:cubicBezTo>
                  <a:pt x="3930933" y="963040"/>
                  <a:pt x="3930523" y="963319"/>
                  <a:pt x="3929937" y="963524"/>
                </a:cubicBezTo>
                <a:cubicBezTo>
                  <a:pt x="3929351" y="963731"/>
                  <a:pt x="3928560" y="963909"/>
                  <a:pt x="3927565" y="964054"/>
                </a:cubicBezTo>
                <a:cubicBezTo>
                  <a:pt x="3926569" y="964202"/>
                  <a:pt x="3925369" y="964276"/>
                  <a:pt x="3923963" y="964276"/>
                </a:cubicBezTo>
                <a:cubicBezTo>
                  <a:pt x="3922499" y="964276"/>
                  <a:pt x="3921283" y="964202"/>
                  <a:pt x="3920317" y="964054"/>
                </a:cubicBezTo>
                <a:cubicBezTo>
                  <a:pt x="3919350" y="963909"/>
                  <a:pt x="3918559" y="963731"/>
                  <a:pt x="3917945" y="963524"/>
                </a:cubicBezTo>
                <a:cubicBezTo>
                  <a:pt x="3917330" y="963319"/>
                  <a:pt x="3916905" y="963040"/>
                  <a:pt x="3916671" y="962687"/>
                </a:cubicBezTo>
                <a:cubicBezTo>
                  <a:pt x="3916437" y="962331"/>
                  <a:pt x="3916319" y="961920"/>
                  <a:pt x="3916319" y="961449"/>
                </a:cubicBezTo>
                <a:lnTo>
                  <a:pt x="3916319" y="919298"/>
                </a:lnTo>
                <a:lnTo>
                  <a:pt x="3883977" y="854790"/>
                </a:lnTo>
                <a:cubicBezTo>
                  <a:pt x="3883329" y="853435"/>
                  <a:pt x="3882931" y="852377"/>
                  <a:pt x="3882784" y="851609"/>
                </a:cubicBezTo>
                <a:cubicBezTo>
                  <a:pt x="3882637" y="850843"/>
                  <a:pt x="3882784" y="850255"/>
                  <a:pt x="3883226" y="849842"/>
                </a:cubicBezTo>
                <a:cubicBezTo>
                  <a:pt x="3883668" y="849430"/>
                  <a:pt x="3884463" y="849165"/>
                  <a:pt x="3885612" y="849046"/>
                </a:cubicBezTo>
                <a:cubicBezTo>
                  <a:pt x="3886761" y="848929"/>
                  <a:pt x="3888307" y="848870"/>
                  <a:pt x="3890251" y="848870"/>
                </a:cubicBezTo>
                <a:close/>
                <a:moveTo>
                  <a:pt x="3674170" y="848870"/>
                </a:moveTo>
                <a:cubicBezTo>
                  <a:pt x="3675643" y="848870"/>
                  <a:pt x="3676865" y="848944"/>
                  <a:pt x="3677837" y="849091"/>
                </a:cubicBezTo>
                <a:cubicBezTo>
                  <a:pt x="3678809" y="849240"/>
                  <a:pt x="3679590" y="849415"/>
                  <a:pt x="3680179" y="849622"/>
                </a:cubicBezTo>
                <a:cubicBezTo>
                  <a:pt x="3680768" y="849828"/>
                  <a:pt x="3681180" y="850108"/>
                  <a:pt x="3681416" y="850463"/>
                </a:cubicBezTo>
                <a:cubicBezTo>
                  <a:pt x="3681652" y="850814"/>
                  <a:pt x="3681770" y="851227"/>
                  <a:pt x="3681770" y="851698"/>
                </a:cubicBezTo>
                <a:lnTo>
                  <a:pt x="3681770" y="897473"/>
                </a:lnTo>
                <a:lnTo>
                  <a:pt x="3733818" y="897473"/>
                </a:lnTo>
                <a:lnTo>
                  <a:pt x="3733818" y="851698"/>
                </a:lnTo>
                <a:cubicBezTo>
                  <a:pt x="3733818" y="851227"/>
                  <a:pt x="3733936" y="850814"/>
                  <a:pt x="3734171" y="850463"/>
                </a:cubicBezTo>
                <a:cubicBezTo>
                  <a:pt x="3734406" y="850108"/>
                  <a:pt x="3734818" y="849828"/>
                  <a:pt x="3735409" y="849622"/>
                </a:cubicBezTo>
                <a:cubicBezTo>
                  <a:pt x="3735998" y="849415"/>
                  <a:pt x="3736763" y="849240"/>
                  <a:pt x="3737706" y="849091"/>
                </a:cubicBezTo>
                <a:cubicBezTo>
                  <a:pt x="3738648" y="848944"/>
                  <a:pt x="3739885" y="848870"/>
                  <a:pt x="3741418" y="848870"/>
                </a:cubicBezTo>
                <a:cubicBezTo>
                  <a:pt x="3742831" y="848870"/>
                  <a:pt x="3744024" y="848944"/>
                  <a:pt x="3744937" y="849091"/>
                </a:cubicBezTo>
                <a:cubicBezTo>
                  <a:pt x="3745909" y="849240"/>
                  <a:pt x="3746689" y="849415"/>
                  <a:pt x="3747279" y="849622"/>
                </a:cubicBezTo>
                <a:cubicBezTo>
                  <a:pt x="3747867" y="849828"/>
                  <a:pt x="3748280" y="850108"/>
                  <a:pt x="3748516" y="850463"/>
                </a:cubicBezTo>
                <a:cubicBezTo>
                  <a:pt x="3748751" y="850814"/>
                  <a:pt x="3748869" y="851227"/>
                  <a:pt x="3748869" y="851698"/>
                </a:cubicBezTo>
                <a:lnTo>
                  <a:pt x="3748869" y="961449"/>
                </a:lnTo>
                <a:cubicBezTo>
                  <a:pt x="3748869" y="961920"/>
                  <a:pt x="3748751" y="962331"/>
                  <a:pt x="3748516" y="962687"/>
                </a:cubicBezTo>
                <a:cubicBezTo>
                  <a:pt x="3748280" y="963040"/>
                  <a:pt x="3747867" y="963319"/>
                  <a:pt x="3747279" y="963524"/>
                </a:cubicBezTo>
                <a:cubicBezTo>
                  <a:pt x="3746689" y="963731"/>
                  <a:pt x="3745909" y="963909"/>
                  <a:pt x="3744937" y="964054"/>
                </a:cubicBezTo>
                <a:cubicBezTo>
                  <a:pt x="3744024" y="964202"/>
                  <a:pt x="3742831" y="964276"/>
                  <a:pt x="3741418" y="964276"/>
                </a:cubicBezTo>
                <a:cubicBezTo>
                  <a:pt x="3739885" y="964276"/>
                  <a:pt x="3738648" y="964202"/>
                  <a:pt x="3737706" y="964054"/>
                </a:cubicBezTo>
                <a:cubicBezTo>
                  <a:pt x="3736763" y="963909"/>
                  <a:pt x="3735998" y="963731"/>
                  <a:pt x="3735409" y="963524"/>
                </a:cubicBezTo>
                <a:cubicBezTo>
                  <a:pt x="3734818" y="963319"/>
                  <a:pt x="3734406" y="963040"/>
                  <a:pt x="3734171" y="962687"/>
                </a:cubicBezTo>
                <a:cubicBezTo>
                  <a:pt x="3733936" y="962331"/>
                  <a:pt x="3733818" y="961920"/>
                  <a:pt x="3733818" y="961449"/>
                </a:cubicBezTo>
                <a:lnTo>
                  <a:pt x="3733818" y="910726"/>
                </a:lnTo>
                <a:lnTo>
                  <a:pt x="3681770" y="910726"/>
                </a:lnTo>
                <a:lnTo>
                  <a:pt x="3681770" y="961449"/>
                </a:lnTo>
                <a:cubicBezTo>
                  <a:pt x="3681770" y="961920"/>
                  <a:pt x="3681652" y="962331"/>
                  <a:pt x="3681416" y="962687"/>
                </a:cubicBezTo>
                <a:cubicBezTo>
                  <a:pt x="3681180" y="963040"/>
                  <a:pt x="3680768" y="963319"/>
                  <a:pt x="3680179" y="963524"/>
                </a:cubicBezTo>
                <a:cubicBezTo>
                  <a:pt x="3679590" y="963731"/>
                  <a:pt x="3678809" y="963909"/>
                  <a:pt x="3677837" y="964054"/>
                </a:cubicBezTo>
                <a:cubicBezTo>
                  <a:pt x="3676865" y="964202"/>
                  <a:pt x="3675643" y="964276"/>
                  <a:pt x="3674170" y="964276"/>
                </a:cubicBezTo>
                <a:cubicBezTo>
                  <a:pt x="3672757" y="964276"/>
                  <a:pt x="3671549" y="964202"/>
                  <a:pt x="3670548" y="964054"/>
                </a:cubicBezTo>
                <a:cubicBezTo>
                  <a:pt x="3669546" y="963909"/>
                  <a:pt x="3668751" y="963731"/>
                  <a:pt x="3668162" y="963524"/>
                </a:cubicBezTo>
                <a:cubicBezTo>
                  <a:pt x="3667572" y="963319"/>
                  <a:pt x="3667160" y="963040"/>
                  <a:pt x="3666924" y="962687"/>
                </a:cubicBezTo>
                <a:cubicBezTo>
                  <a:pt x="3666689" y="962331"/>
                  <a:pt x="3666571" y="961920"/>
                  <a:pt x="3666571" y="961449"/>
                </a:cubicBezTo>
                <a:lnTo>
                  <a:pt x="3666571" y="851698"/>
                </a:lnTo>
                <a:cubicBezTo>
                  <a:pt x="3666571" y="851227"/>
                  <a:pt x="3666689" y="850814"/>
                  <a:pt x="3666924" y="850463"/>
                </a:cubicBezTo>
                <a:cubicBezTo>
                  <a:pt x="3667160" y="850108"/>
                  <a:pt x="3667572" y="849828"/>
                  <a:pt x="3668162" y="849622"/>
                </a:cubicBezTo>
                <a:cubicBezTo>
                  <a:pt x="3668751" y="849415"/>
                  <a:pt x="3669546" y="849240"/>
                  <a:pt x="3670548" y="849091"/>
                </a:cubicBezTo>
                <a:cubicBezTo>
                  <a:pt x="3671549" y="848944"/>
                  <a:pt x="3672757" y="848870"/>
                  <a:pt x="3674170" y="848870"/>
                </a:cubicBezTo>
                <a:close/>
                <a:moveTo>
                  <a:pt x="3423587" y="848870"/>
                </a:moveTo>
                <a:cubicBezTo>
                  <a:pt x="3425355" y="848870"/>
                  <a:pt x="3426783" y="848929"/>
                  <a:pt x="3427873" y="849046"/>
                </a:cubicBezTo>
                <a:cubicBezTo>
                  <a:pt x="3428963" y="849165"/>
                  <a:pt x="3429831" y="849326"/>
                  <a:pt x="3430480" y="849533"/>
                </a:cubicBezTo>
                <a:cubicBezTo>
                  <a:pt x="3431127" y="849740"/>
                  <a:pt x="3431613" y="850035"/>
                  <a:pt x="3431937" y="850416"/>
                </a:cubicBezTo>
                <a:cubicBezTo>
                  <a:pt x="3432262" y="850799"/>
                  <a:pt x="3432570" y="851286"/>
                  <a:pt x="3432866" y="851874"/>
                </a:cubicBezTo>
                <a:lnTo>
                  <a:pt x="3448683" y="884747"/>
                </a:lnTo>
                <a:cubicBezTo>
                  <a:pt x="3450152" y="887868"/>
                  <a:pt x="3451617" y="891138"/>
                  <a:pt x="3453081" y="894555"/>
                </a:cubicBezTo>
                <a:cubicBezTo>
                  <a:pt x="3454545" y="897972"/>
                  <a:pt x="3456039" y="901420"/>
                  <a:pt x="3457563" y="904894"/>
                </a:cubicBezTo>
                <a:lnTo>
                  <a:pt x="3457737" y="904894"/>
                </a:lnTo>
                <a:cubicBezTo>
                  <a:pt x="3459085" y="901537"/>
                  <a:pt x="3460475" y="898192"/>
                  <a:pt x="3461911" y="894865"/>
                </a:cubicBezTo>
                <a:cubicBezTo>
                  <a:pt x="3463345" y="891536"/>
                  <a:pt x="3464798" y="888253"/>
                  <a:pt x="3466268" y="885012"/>
                </a:cubicBezTo>
                <a:lnTo>
                  <a:pt x="3482174" y="851962"/>
                </a:lnTo>
                <a:cubicBezTo>
                  <a:pt x="3482351" y="851374"/>
                  <a:pt x="3482601" y="850874"/>
                  <a:pt x="3482925" y="850463"/>
                </a:cubicBezTo>
                <a:cubicBezTo>
                  <a:pt x="3483249" y="850048"/>
                  <a:pt x="3483691" y="849740"/>
                  <a:pt x="3484251" y="849533"/>
                </a:cubicBezTo>
                <a:cubicBezTo>
                  <a:pt x="3484811" y="849326"/>
                  <a:pt x="3485591" y="849165"/>
                  <a:pt x="3486593" y="849046"/>
                </a:cubicBezTo>
                <a:cubicBezTo>
                  <a:pt x="3487594" y="848929"/>
                  <a:pt x="3488861" y="848870"/>
                  <a:pt x="3490392" y="848870"/>
                </a:cubicBezTo>
                <a:cubicBezTo>
                  <a:pt x="3492513" y="848870"/>
                  <a:pt x="3494178" y="848944"/>
                  <a:pt x="3495385" y="849091"/>
                </a:cubicBezTo>
                <a:cubicBezTo>
                  <a:pt x="3496593" y="849240"/>
                  <a:pt x="3497432" y="849519"/>
                  <a:pt x="3497904" y="849930"/>
                </a:cubicBezTo>
                <a:cubicBezTo>
                  <a:pt x="3498375" y="850344"/>
                  <a:pt x="3498537" y="850932"/>
                  <a:pt x="3498390" y="851698"/>
                </a:cubicBezTo>
                <a:cubicBezTo>
                  <a:pt x="3498242" y="852465"/>
                  <a:pt x="3497845" y="853495"/>
                  <a:pt x="3497197" y="854790"/>
                </a:cubicBezTo>
                <a:lnTo>
                  <a:pt x="3464854" y="919298"/>
                </a:lnTo>
                <a:lnTo>
                  <a:pt x="3464854" y="961449"/>
                </a:lnTo>
                <a:cubicBezTo>
                  <a:pt x="3464854" y="961920"/>
                  <a:pt x="3464737" y="962331"/>
                  <a:pt x="3464502" y="962687"/>
                </a:cubicBezTo>
                <a:cubicBezTo>
                  <a:pt x="3464268" y="963040"/>
                  <a:pt x="3463858" y="963319"/>
                  <a:pt x="3463273" y="963524"/>
                </a:cubicBezTo>
                <a:cubicBezTo>
                  <a:pt x="3462686" y="963731"/>
                  <a:pt x="3461896" y="963909"/>
                  <a:pt x="3460900" y="964054"/>
                </a:cubicBezTo>
                <a:cubicBezTo>
                  <a:pt x="3459905" y="964202"/>
                  <a:pt x="3458705" y="964276"/>
                  <a:pt x="3457299" y="964276"/>
                </a:cubicBezTo>
                <a:cubicBezTo>
                  <a:pt x="3455835" y="964276"/>
                  <a:pt x="3454620" y="964202"/>
                  <a:pt x="3453653" y="964054"/>
                </a:cubicBezTo>
                <a:cubicBezTo>
                  <a:pt x="3452686" y="963909"/>
                  <a:pt x="3451896" y="963731"/>
                  <a:pt x="3451280" y="963524"/>
                </a:cubicBezTo>
                <a:cubicBezTo>
                  <a:pt x="3450665" y="963319"/>
                  <a:pt x="3450241" y="963040"/>
                  <a:pt x="3450006" y="962687"/>
                </a:cubicBezTo>
                <a:cubicBezTo>
                  <a:pt x="3449773" y="962331"/>
                  <a:pt x="3449655" y="961920"/>
                  <a:pt x="3449655" y="961449"/>
                </a:cubicBezTo>
                <a:lnTo>
                  <a:pt x="3449655" y="919298"/>
                </a:lnTo>
                <a:lnTo>
                  <a:pt x="3417314" y="854790"/>
                </a:lnTo>
                <a:cubicBezTo>
                  <a:pt x="3416665" y="853435"/>
                  <a:pt x="3416267" y="852377"/>
                  <a:pt x="3416120" y="851609"/>
                </a:cubicBezTo>
                <a:cubicBezTo>
                  <a:pt x="3415973" y="850843"/>
                  <a:pt x="3416120" y="850255"/>
                  <a:pt x="3416563" y="849842"/>
                </a:cubicBezTo>
                <a:cubicBezTo>
                  <a:pt x="3417004" y="849430"/>
                  <a:pt x="3417799" y="849165"/>
                  <a:pt x="3418948" y="849046"/>
                </a:cubicBezTo>
                <a:cubicBezTo>
                  <a:pt x="3420096" y="848929"/>
                  <a:pt x="3421643" y="848870"/>
                  <a:pt x="3423587" y="848870"/>
                </a:cubicBezTo>
                <a:close/>
                <a:moveTo>
                  <a:pt x="3197918" y="848870"/>
                </a:moveTo>
                <a:cubicBezTo>
                  <a:pt x="3199390" y="848870"/>
                  <a:pt x="3200613" y="848944"/>
                  <a:pt x="3201583" y="849091"/>
                </a:cubicBezTo>
                <a:cubicBezTo>
                  <a:pt x="3202557" y="849240"/>
                  <a:pt x="3203338" y="849415"/>
                  <a:pt x="3203927" y="849622"/>
                </a:cubicBezTo>
                <a:cubicBezTo>
                  <a:pt x="3204516" y="849828"/>
                  <a:pt x="3204928" y="850108"/>
                  <a:pt x="3205164" y="850463"/>
                </a:cubicBezTo>
                <a:cubicBezTo>
                  <a:pt x="3205400" y="850814"/>
                  <a:pt x="3205518" y="851227"/>
                  <a:pt x="3205518" y="851698"/>
                </a:cubicBezTo>
                <a:lnTo>
                  <a:pt x="3205518" y="897473"/>
                </a:lnTo>
                <a:lnTo>
                  <a:pt x="3257570" y="897473"/>
                </a:lnTo>
                <a:lnTo>
                  <a:pt x="3257570" y="851698"/>
                </a:lnTo>
                <a:cubicBezTo>
                  <a:pt x="3257570" y="851227"/>
                  <a:pt x="3257688" y="850814"/>
                  <a:pt x="3257923" y="850463"/>
                </a:cubicBezTo>
                <a:cubicBezTo>
                  <a:pt x="3258159" y="850108"/>
                  <a:pt x="3258571" y="849828"/>
                  <a:pt x="3259161" y="849622"/>
                </a:cubicBezTo>
                <a:cubicBezTo>
                  <a:pt x="3259750" y="849415"/>
                  <a:pt x="3260516" y="849240"/>
                  <a:pt x="3261458" y="849091"/>
                </a:cubicBezTo>
                <a:cubicBezTo>
                  <a:pt x="3262401" y="848944"/>
                  <a:pt x="3263638" y="848870"/>
                  <a:pt x="3265169" y="848870"/>
                </a:cubicBezTo>
                <a:cubicBezTo>
                  <a:pt x="3266584" y="848870"/>
                  <a:pt x="3267776" y="848944"/>
                  <a:pt x="3268748" y="849091"/>
                </a:cubicBezTo>
                <a:cubicBezTo>
                  <a:pt x="3269721" y="849240"/>
                  <a:pt x="3270501" y="849415"/>
                  <a:pt x="3271090" y="849622"/>
                </a:cubicBezTo>
                <a:cubicBezTo>
                  <a:pt x="3271679" y="849828"/>
                  <a:pt x="3272092" y="850108"/>
                  <a:pt x="3272327" y="850463"/>
                </a:cubicBezTo>
                <a:cubicBezTo>
                  <a:pt x="3272563" y="850814"/>
                  <a:pt x="3272681" y="851227"/>
                  <a:pt x="3272681" y="851698"/>
                </a:cubicBezTo>
                <a:lnTo>
                  <a:pt x="3272681" y="961449"/>
                </a:lnTo>
                <a:cubicBezTo>
                  <a:pt x="3272681" y="961920"/>
                  <a:pt x="3272563" y="962331"/>
                  <a:pt x="3272327" y="962687"/>
                </a:cubicBezTo>
                <a:cubicBezTo>
                  <a:pt x="3272092" y="963040"/>
                  <a:pt x="3271679" y="963319"/>
                  <a:pt x="3271090" y="963524"/>
                </a:cubicBezTo>
                <a:cubicBezTo>
                  <a:pt x="3270501" y="963731"/>
                  <a:pt x="3269721" y="963909"/>
                  <a:pt x="3268748" y="964054"/>
                </a:cubicBezTo>
                <a:cubicBezTo>
                  <a:pt x="3267776" y="964202"/>
                  <a:pt x="3266584" y="964276"/>
                  <a:pt x="3265169" y="964276"/>
                </a:cubicBezTo>
                <a:cubicBezTo>
                  <a:pt x="3263638" y="964276"/>
                  <a:pt x="3262401" y="964202"/>
                  <a:pt x="3261458" y="964054"/>
                </a:cubicBezTo>
                <a:cubicBezTo>
                  <a:pt x="3260516" y="963909"/>
                  <a:pt x="3259750" y="963731"/>
                  <a:pt x="3259161" y="963524"/>
                </a:cubicBezTo>
                <a:cubicBezTo>
                  <a:pt x="3258571" y="963319"/>
                  <a:pt x="3258159" y="963040"/>
                  <a:pt x="3257923" y="962687"/>
                </a:cubicBezTo>
                <a:cubicBezTo>
                  <a:pt x="3257688" y="962331"/>
                  <a:pt x="3257570" y="961920"/>
                  <a:pt x="3257570" y="961449"/>
                </a:cubicBezTo>
                <a:lnTo>
                  <a:pt x="3257570" y="910726"/>
                </a:lnTo>
                <a:lnTo>
                  <a:pt x="3205518" y="910726"/>
                </a:lnTo>
                <a:lnTo>
                  <a:pt x="3205518" y="961449"/>
                </a:lnTo>
                <a:cubicBezTo>
                  <a:pt x="3205518" y="961920"/>
                  <a:pt x="3205400" y="962331"/>
                  <a:pt x="3205164" y="962687"/>
                </a:cubicBezTo>
                <a:cubicBezTo>
                  <a:pt x="3204928" y="963040"/>
                  <a:pt x="3204516" y="963319"/>
                  <a:pt x="3203927" y="963524"/>
                </a:cubicBezTo>
                <a:cubicBezTo>
                  <a:pt x="3203338" y="963731"/>
                  <a:pt x="3202557" y="963909"/>
                  <a:pt x="3201583" y="964054"/>
                </a:cubicBezTo>
                <a:cubicBezTo>
                  <a:pt x="3200613" y="964202"/>
                  <a:pt x="3199390" y="964276"/>
                  <a:pt x="3197918" y="964276"/>
                </a:cubicBezTo>
                <a:cubicBezTo>
                  <a:pt x="3196504" y="964276"/>
                  <a:pt x="3195295" y="964202"/>
                  <a:pt x="3194295" y="964054"/>
                </a:cubicBezTo>
                <a:cubicBezTo>
                  <a:pt x="3193292" y="963909"/>
                  <a:pt x="3192497" y="963731"/>
                  <a:pt x="3191911" y="963524"/>
                </a:cubicBezTo>
                <a:cubicBezTo>
                  <a:pt x="3191321" y="963319"/>
                  <a:pt x="3190909" y="963040"/>
                  <a:pt x="3190673" y="962687"/>
                </a:cubicBezTo>
                <a:cubicBezTo>
                  <a:pt x="3190437" y="962331"/>
                  <a:pt x="3190321" y="961920"/>
                  <a:pt x="3190321" y="961449"/>
                </a:cubicBezTo>
                <a:lnTo>
                  <a:pt x="3190321" y="851698"/>
                </a:lnTo>
                <a:cubicBezTo>
                  <a:pt x="3190321" y="851227"/>
                  <a:pt x="3190437" y="850814"/>
                  <a:pt x="3190673" y="850463"/>
                </a:cubicBezTo>
                <a:cubicBezTo>
                  <a:pt x="3190909" y="850108"/>
                  <a:pt x="3191321" y="849828"/>
                  <a:pt x="3191911" y="849622"/>
                </a:cubicBezTo>
                <a:cubicBezTo>
                  <a:pt x="3192497" y="849415"/>
                  <a:pt x="3193292" y="849240"/>
                  <a:pt x="3194295" y="849091"/>
                </a:cubicBezTo>
                <a:cubicBezTo>
                  <a:pt x="3195295" y="848944"/>
                  <a:pt x="3196504" y="848870"/>
                  <a:pt x="3197918" y="848870"/>
                </a:cubicBezTo>
                <a:close/>
                <a:moveTo>
                  <a:pt x="2947327" y="848870"/>
                </a:moveTo>
                <a:cubicBezTo>
                  <a:pt x="2949096" y="848870"/>
                  <a:pt x="2950527" y="848929"/>
                  <a:pt x="2951613" y="849046"/>
                </a:cubicBezTo>
                <a:cubicBezTo>
                  <a:pt x="2952704" y="849165"/>
                  <a:pt x="2953573" y="849326"/>
                  <a:pt x="2954220" y="849533"/>
                </a:cubicBezTo>
                <a:cubicBezTo>
                  <a:pt x="2954868" y="849740"/>
                  <a:pt x="2955358" y="850035"/>
                  <a:pt x="2955681" y="850416"/>
                </a:cubicBezTo>
                <a:cubicBezTo>
                  <a:pt x="2956004" y="850799"/>
                  <a:pt x="2956315" y="851286"/>
                  <a:pt x="2956607" y="851874"/>
                </a:cubicBezTo>
                <a:lnTo>
                  <a:pt x="2972426" y="884747"/>
                </a:lnTo>
                <a:cubicBezTo>
                  <a:pt x="2973893" y="887868"/>
                  <a:pt x="2975361" y="891138"/>
                  <a:pt x="2976824" y="894555"/>
                </a:cubicBezTo>
                <a:cubicBezTo>
                  <a:pt x="2978289" y="897972"/>
                  <a:pt x="2979784" y="901420"/>
                  <a:pt x="2981309" y="904894"/>
                </a:cubicBezTo>
                <a:lnTo>
                  <a:pt x="2981480" y="904894"/>
                </a:lnTo>
                <a:cubicBezTo>
                  <a:pt x="2982831" y="901537"/>
                  <a:pt x="2984218" y="898192"/>
                  <a:pt x="2985655" y="894865"/>
                </a:cubicBezTo>
                <a:cubicBezTo>
                  <a:pt x="2987093" y="891536"/>
                  <a:pt x="2988542" y="888253"/>
                  <a:pt x="2990012" y="885012"/>
                </a:cubicBezTo>
                <a:lnTo>
                  <a:pt x="3005918" y="851962"/>
                </a:lnTo>
                <a:cubicBezTo>
                  <a:pt x="3006095" y="851374"/>
                  <a:pt x="3006345" y="850874"/>
                  <a:pt x="3006670" y="850463"/>
                </a:cubicBezTo>
                <a:cubicBezTo>
                  <a:pt x="3006993" y="850048"/>
                  <a:pt x="3007436" y="849740"/>
                  <a:pt x="3007995" y="849533"/>
                </a:cubicBezTo>
                <a:cubicBezTo>
                  <a:pt x="3008557" y="849326"/>
                  <a:pt x="3009336" y="849165"/>
                  <a:pt x="3010336" y="849046"/>
                </a:cubicBezTo>
                <a:cubicBezTo>
                  <a:pt x="3011338" y="848929"/>
                  <a:pt x="3012605" y="848870"/>
                  <a:pt x="3014138" y="848870"/>
                </a:cubicBezTo>
                <a:cubicBezTo>
                  <a:pt x="3016258" y="848870"/>
                  <a:pt x="3017923" y="848944"/>
                  <a:pt x="3019132" y="849091"/>
                </a:cubicBezTo>
                <a:cubicBezTo>
                  <a:pt x="3020340" y="849240"/>
                  <a:pt x="3021179" y="849519"/>
                  <a:pt x="3021649" y="849930"/>
                </a:cubicBezTo>
                <a:cubicBezTo>
                  <a:pt x="3022120" y="850344"/>
                  <a:pt x="3022283" y="850932"/>
                  <a:pt x="3022136" y="851698"/>
                </a:cubicBezTo>
                <a:cubicBezTo>
                  <a:pt x="3021989" y="852465"/>
                  <a:pt x="3021591" y="853495"/>
                  <a:pt x="3020942" y="854790"/>
                </a:cubicBezTo>
                <a:lnTo>
                  <a:pt x="2988598" y="919298"/>
                </a:lnTo>
                <a:lnTo>
                  <a:pt x="2988598" y="961449"/>
                </a:lnTo>
                <a:cubicBezTo>
                  <a:pt x="2988598" y="961920"/>
                  <a:pt x="2988482" y="962331"/>
                  <a:pt x="2988249" y="962687"/>
                </a:cubicBezTo>
                <a:cubicBezTo>
                  <a:pt x="2988015" y="963040"/>
                  <a:pt x="2987605" y="963319"/>
                  <a:pt x="2987016" y="963524"/>
                </a:cubicBezTo>
                <a:cubicBezTo>
                  <a:pt x="2986428" y="963731"/>
                  <a:pt x="2985640" y="963909"/>
                  <a:pt x="2984644" y="964054"/>
                </a:cubicBezTo>
                <a:cubicBezTo>
                  <a:pt x="2983651" y="964202"/>
                  <a:pt x="2982448" y="964276"/>
                  <a:pt x="2981044" y="964276"/>
                </a:cubicBezTo>
                <a:cubicBezTo>
                  <a:pt x="2979579" y="964276"/>
                  <a:pt x="2978363" y="964202"/>
                  <a:pt x="2977398" y="964054"/>
                </a:cubicBezTo>
                <a:cubicBezTo>
                  <a:pt x="2976430" y="963909"/>
                  <a:pt x="2975637" y="963731"/>
                  <a:pt x="2975025" y="963524"/>
                </a:cubicBezTo>
                <a:cubicBezTo>
                  <a:pt x="2974409" y="963319"/>
                  <a:pt x="2973982" y="963040"/>
                  <a:pt x="2973749" y="962687"/>
                </a:cubicBezTo>
                <a:cubicBezTo>
                  <a:pt x="2973516" y="962331"/>
                  <a:pt x="2973399" y="961920"/>
                  <a:pt x="2973399" y="961449"/>
                </a:cubicBezTo>
                <a:lnTo>
                  <a:pt x="2973399" y="919298"/>
                </a:lnTo>
                <a:lnTo>
                  <a:pt x="2941053" y="854790"/>
                </a:lnTo>
                <a:cubicBezTo>
                  <a:pt x="2940404" y="853435"/>
                  <a:pt x="2940010" y="852377"/>
                  <a:pt x="2939862" y="851609"/>
                </a:cubicBezTo>
                <a:cubicBezTo>
                  <a:pt x="2939712" y="850843"/>
                  <a:pt x="2939862" y="850255"/>
                  <a:pt x="2940301" y="849842"/>
                </a:cubicBezTo>
                <a:cubicBezTo>
                  <a:pt x="2940747" y="849430"/>
                  <a:pt x="2941540" y="849165"/>
                  <a:pt x="2942688" y="849046"/>
                </a:cubicBezTo>
                <a:cubicBezTo>
                  <a:pt x="2943836" y="848929"/>
                  <a:pt x="2945387" y="848870"/>
                  <a:pt x="2947327" y="848870"/>
                </a:cubicBezTo>
                <a:close/>
                <a:moveTo>
                  <a:pt x="2731200" y="848870"/>
                </a:moveTo>
                <a:cubicBezTo>
                  <a:pt x="2732673" y="848870"/>
                  <a:pt x="2733895" y="848944"/>
                  <a:pt x="2734867" y="849091"/>
                </a:cubicBezTo>
                <a:cubicBezTo>
                  <a:pt x="2735839" y="849240"/>
                  <a:pt x="2736618" y="849415"/>
                  <a:pt x="2737207" y="849622"/>
                </a:cubicBezTo>
                <a:cubicBezTo>
                  <a:pt x="2737798" y="849828"/>
                  <a:pt x="2738209" y="850108"/>
                  <a:pt x="2738446" y="850463"/>
                </a:cubicBezTo>
                <a:cubicBezTo>
                  <a:pt x="2738680" y="850814"/>
                  <a:pt x="2738797" y="851227"/>
                  <a:pt x="2738797" y="851698"/>
                </a:cubicBezTo>
                <a:lnTo>
                  <a:pt x="2738797" y="897473"/>
                </a:lnTo>
                <a:lnTo>
                  <a:pt x="2790839" y="897473"/>
                </a:lnTo>
                <a:lnTo>
                  <a:pt x="2790839" y="851698"/>
                </a:lnTo>
                <a:cubicBezTo>
                  <a:pt x="2790839" y="851227"/>
                  <a:pt x="2790956" y="850814"/>
                  <a:pt x="2791192" y="850463"/>
                </a:cubicBezTo>
                <a:cubicBezTo>
                  <a:pt x="2791427" y="850108"/>
                  <a:pt x="2791840" y="849828"/>
                  <a:pt x="2792429" y="849622"/>
                </a:cubicBezTo>
                <a:cubicBezTo>
                  <a:pt x="2793019" y="849415"/>
                  <a:pt x="2793784" y="849240"/>
                  <a:pt x="2794727" y="849091"/>
                </a:cubicBezTo>
                <a:cubicBezTo>
                  <a:pt x="2795669" y="848944"/>
                  <a:pt x="2796906" y="848870"/>
                  <a:pt x="2798438" y="848870"/>
                </a:cubicBezTo>
                <a:cubicBezTo>
                  <a:pt x="2799852" y="848870"/>
                  <a:pt x="2801045" y="848944"/>
                  <a:pt x="2802017" y="849091"/>
                </a:cubicBezTo>
                <a:cubicBezTo>
                  <a:pt x="2802989" y="849240"/>
                  <a:pt x="2803769" y="849415"/>
                  <a:pt x="2804359" y="849622"/>
                </a:cubicBezTo>
                <a:cubicBezTo>
                  <a:pt x="2804947" y="849828"/>
                  <a:pt x="2805360" y="850108"/>
                  <a:pt x="2805596" y="850463"/>
                </a:cubicBezTo>
                <a:cubicBezTo>
                  <a:pt x="2805831" y="850814"/>
                  <a:pt x="2805950" y="851227"/>
                  <a:pt x="2805950" y="851698"/>
                </a:cubicBezTo>
                <a:lnTo>
                  <a:pt x="2805950" y="961449"/>
                </a:lnTo>
                <a:cubicBezTo>
                  <a:pt x="2805950" y="961920"/>
                  <a:pt x="2805831" y="962331"/>
                  <a:pt x="2805596" y="962687"/>
                </a:cubicBezTo>
                <a:cubicBezTo>
                  <a:pt x="2805360" y="963040"/>
                  <a:pt x="2804947" y="963319"/>
                  <a:pt x="2804359" y="963524"/>
                </a:cubicBezTo>
                <a:cubicBezTo>
                  <a:pt x="2803769" y="963731"/>
                  <a:pt x="2802989" y="963909"/>
                  <a:pt x="2802017" y="964054"/>
                </a:cubicBezTo>
                <a:cubicBezTo>
                  <a:pt x="2801045" y="964202"/>
                  <a:pt x="2799852" y="964276"/>
                  <a:pt x="2798438" y="964276"/>
                </a:cubicBezTo>
                <a:cubicBezTo>
                  <a:pt x="2796906" y="964276"/>
                  <a:pt x="2795669" y="964202"/>
                  <a:pt x="2794727" y="964054"/>
                </a:cubicBezTo>
                <a:cubicBezTo>
                  <a:pt x="2793784" y="963909"/>
                  <a:pt x="2793019" y="963731"/>
                  <a:pt x="2792429" y="963524"/>
                </a:cubicBezTo>
                <a:cubicBezTo>
                  <a:pt x="2791840" y="963319"/>
                  <a:pt x="2791427" y="963040"/>
                  <a:pt x="2791192" y="962687"/>
                </a:cubicBezTo>
                <a:cubicBezTo>
                  <a:pt x="2790956" y="962331"/>
                  <a:pt x="2790839" y="961920"/>
                  <a:pt x="2790839" y="961449"/>
                </a:cubicBezTo>
                <a:lnTo>
                  <a:pt x="2790839" y="910726"/>
                </a:lnTo>
                <a:lnTo>
                  <a:pt x="2738797" y="910726"/>
                </a:lnTo>
                <a:lnTo>
                  <a:pt x="2738797" y="961449"/>
                </a:lnTo>
                <a:cubicBezTo>
                  <a:pt x="2738797" y="961920"/>
                  <a:pt x="2738680" y="962331"/>
                  <a:pt x="2738446" y="962687"/>
                </a:cubicBezTo>
                <a:cubicBezTo>
                  <a:pt x="2738209" y="963040"/>
                  <a:pt x="2737798" y="963319"/>
                  <a:pt x="2737207" y="963524"/>
                </a:cubicBezTo>
                <a:cubicBezTo>
                  <a:pt x="2736618" y="963731"/>
                  <a:pt x="2735839" y="963909"/>
                  <a:pt x="2734867" y="964054"/>
                </a:cubicBezTo>
                <a:cubicBezTo>
                  <a:pt x="2733895" y="964202"/>
                  <a:pt x="2732673" y="964276"/>
                  <a:pt x="2731200" y="964276"/>
                </a:cubicBezTo>
                <a:cubicBezTo>
                  <a:pt x="2729786" y="964276"/>
                  <a:pt x="2728578" y="964202"/>
                  <a:pt x="2727577" y="964054"/>
                </a:cubicBezTo>
                <a:cubicBezTo>
                  <a:pt x="2726576" y="963909"/>
                  <a:pt x="2725780" y="963731"/>
                  <a:pt x="2725192" y="963524"/>
                </a:cubicBezTo>
                <a:cubicBezTo>
                  <a:pt x="2724603" y="963319"/>
                  <a:pt x="2724191" y="963040"/>
                  <a:pt x="2723954" y="962687"/>
                </a:cubicBezTo>
                <a:cubicBezTo>
                  <a:pt x="2723719" y="962331"/>
                  <a:pt x="2723602" y="961920"/>
                  <a:pt x="2723602" y="961449"/>
                </a:cubicBezTo>
                <a:lnTo>
                  <a:pt x="2723602" y="851698"/>
                </a:lnTo>
                <a:cubicBezTo>
                  <a:pt x="2723602" y="851227"/>
                  <a:pt x="2723719" y="850814"/>
                  <a:pt x="2723954" y="850463"/>
                </a:cubicBezTo>
                <a:cubicBezTo>
                  <a:pt x="2724191" y="850108"/>
                  <a:pt x="2724603" y="849828"/>
                  <a:pt x="2725192" y="849622"/>
                </a:cubicBezTo>
                <a:cubicBezTo>
                  <a:pt x="2725780" y="849415"/>
                  <a:pt x="2726576" y="849240"/>
                  <a:pt x="2727577" y="849091"/>
                </a:cubicBezTo>
                <a:cubicBezTo>
                  <a:pt x="2728578" y="848944"/>
                  <a:pt x="2729786" y="848870"/>
                  <a:pt x="2731200" y="848870"/>
                </a:cubicBezTo>
                <a:close/>
                <a:moveTo>
                  <a:pt x="2480610" y="848870"/>
                </a:moveTo>
                <a:cubicBezTo>
                  <a:pt x="2482377" y="848870"/>
                  <a:pt x="2483805" y="848929"/>
                  <a:pt x="2484896" y="849046"/>
                </a:cubicBezTo>
                <a:cubicBezTo>
                  <a:pt x="2485985" y="849165"/>
                  <a:pt x="2486855" y="849326"/>
                  <a:pt x="2487502" y="849533"/>
                </a:cubicBezTo>
                <a:cubicBezTo>
                  <a:pt x="2488151" y="849740"/>
                  <a:pt x="2488636" y="850035"/>
                  <a:pt x="2488960" y="850416"/>
                </a:cubicBezTo>
                <a:cubicBezTo>
                  <a:pt x="2489285" y="850799"/>
                  <a:pt x="2489592" y="851286"/>
                  <a:pt x="2489889" y="851874"/>
                </a:cubicBezTo>
                <a:lnTo>
                  <a:pt x="2505707" y="884747"/>
                </a:lnTo>
                <a:cubicBezTo>
                  <a:pt x="2507175" y="887868"/>
                  <a:pt x="2508642" y="891138"/>
                  <a:pt x="2510106" y="894555"/>
                </a:cubicBezTo>
                <a:cubicBezTo>
                  <a:pt x="2511570" y="897972"/>
                  <a:pt x="2513064" y="901420"/>
                  <a:pt x="2514587" y="904894"/>
                </a:cubicBezTo>
                <a:lnTo>
                  <a:pt x="2514763" y="904894"/>
                </a:lnTo>
                <a:cubicBezTo>
                  <a:pt x="2516109" y="901537"/>
                  <a:pt x="2517501" y="898192"/>
                  <a:pt x="2518935" y="894865"/>
                </a:cubicBezTo>
                <a:cubicBezTo>
                  <a:pt x="2520370" y="891536"/>
                  <a:pt x="2521824" y="888253"/>
                  <a:pt x="2523294" y="885012"/>
                </a:cubicBezTo>
                <a:lnTo>
                  <a:pt x="2539200" y="851962"/>
                </a:lnTo>
                <a:cubicBezTo>
                  <a:pt x="2539378" y="851374"/>
                  <a:pt x="2539628" y="850874"/>
                  <a:pt x="2539952" y="850463"/>
                </a:cubicBezTo>
                <a:cubicBezTo>
                  <a:pt x="2540276" y="850048"/>
                  <a:pt x="2540718" y="849740"/>
                  <a:pt x="2541276" y="849533"/>
                </a:cubicBezTo>
                <a:cubicBezTo>
                  <a:pt x="2541837" y="849326"/>
                  <a:pt x="2542618" y="849165"/>
                  <a:pt x="2543619" y="849046"/>
                </a:cubicBezTo>
                <a:cubicBezTo>
                  <a:pt x="2544620" y="848929"/>
                  <a:pt x="2545887" y="848870"/>
                  <a:pt x="2547419" y="848870"/>
                </a:cubicBezTo>
                <a:cubicBezTo>
                  <a:pt x="2549540" y="848870"/>
                  <a:pt x="2551204" y="848944"/>
                  <a:pt x="2552412" y="849091"/>
                </a:cubicBezTo>
                <a:cubicBezTo>
                  <a:pt x="2553619" y="849240"/>
                  <a:pt x="2554459" y="849519"/>
                  <a:pt x="2554930" y="849930"/>
                </a:cubicBezTo>
                <a:cubicBezTo>
                  <a:pt x="2555401" y="850344"/>
                  <a:pt x="2555563" y="850932"/>
                  <a:pt x="2555416" y="851698"/>
                </a:cubicBezTo>
                <a:cubicBezTo>
                  <a:pt x="2555268" y="852465"/>
                  <a:pt x="2554871" y="853495"/>
                  <a:pt x="2554223" y="854790"/>
                </a:cubicBezTo>
                <a:lnTo>
                  <a:pt x="2521879" y="919298"/>
                </a:lnTo>
                <a:lnTo>
                  <a:pt x="2521879" y="961449"/>
                </a:lnTo>
                <a:cubicBezTo>
                  <a:pt x="2521879" y="961920"/>
                  <a:pt x="2521762" y="962331"/>
                  <a:pt x="2521528" y="962687"/>
                </a:cubicBezTo>
                <a:cubicBezTo>
                  <a:pt x="2521293" y="963040"/>
                  <a:pt x="2520883" y="963319"/>
                  <a:pt x="2520298" y="963524"/>
                </a:cubicBezTo>
                <a:cubicBezTo>
                  <a:pt x="2519712" y="963731"/>
                  <a:pt x="2518921" y="963909"/>
                  <a:pt x="2517926" y="964054"/>
                </a:cubicBezTo>
                <a:cubicBezTo>
                  <a:pt x="2516930" y="964202"/>
                  <a:pt x="2515729" y="964276"/>
                  <a:pt x="2514324" y="964276"/>
                </a:cubicBezTo>
                <a:cubicBezTo>
                  <a:pt x="2512858" y="964276"/>
                  <a:pt x="2511643" y="964202"/>
                  <a:pt x="2510677" y="964054"/>
                </a:cubicBezTo>
                <a:cubicBezTo>
                  <a:pt x="2509710" y="963909"/>
                  <a:pt x="2508919" y="963731"/>
                  <a:pt x="2508304" y="963524"/>
                </a:cubicBezTo>
                <a:cubicBezTo>
                  <a:pt x="2507689" y="963319"/>
                  <a:pt x="2507265" y="963040"/>
                  <a:pt x="2507032" y="962687"/>
                </a:cubicBezTo>
                <a:cubicBezTo>
                  <a:pt x="2506796" y="962331"/>
                  <a:pt x="2506679" y="961920"/>
                  <a:pt x="2506679" y="961449"/>
                </a:cubicBezTo>
                <a:lnTo>
                  <a:pt x="2506679" y="919298"/>
                </a:lnTo>
                <a:lnTo>
                  <a:pt x="2474337" y="854790"/>
                </a:lnTo>
                <a:cubicBezTo>
                  <a:pt x="2473689" y="853435"/>
                  <a:pt x="2473289" y="852377"/>
                  <a:pt x="2473144" y="851609"/>
                </a:cubicBezTo>
                <a:cubicBezTo>
                  <a:pt x="2472995" y="850843"/>
                  <a:pt x="2473144" y="850255"/>
                  <a:pt x="2473586" y="849842"/>
                </a:cubicBezTo>
                <a:cubicBezTo>
                  <a:pt x="2474026" y="849430"/>
                  <a:pt x="2474822" y="849165"/>
                  <a:pt x="2475971" y="849046"/>
                </a:cubicBezTo>
                <a:cubicBezTo>
                  <a:pt x="2477120" y="848929"/>
                  <a:pt x="2478665" y="848870"/>
                  <a:pt x="2480610" y="848870"/>
                </a:cubicBezTo>
                <a:close/>
                <a:moveTo>
                  <a:pt x="2254948" y="848870"/>
                </a:moveTo>
                <a:cubicBezTo>
                  <a:pt x="2256421" y="848870"/>
                  <a:pt x="2257643" y="848944"/>
                  <a:pt x="2258616" y="849091"/>
                </a:cubicBezTo>
                <a:cubicBezTo>
                  <a:pt x="2259588" y="849240"/>
                  <a:pt x="2260369" y="849415"/>
                  <a:pt x="2260957" y="849622"/>
                </a:cubicBezTo>
                <a:cubicBezTo>
                  <a:pt x="2261546" y="849828"/>
                  <a:pt x="2261959" y="850108"/>
                  <a:pt x="2262195" y="850463"/>
                </a:cubicBezTo>
                <a:cubicBezTo>
                  <a:pt x="2262431" y="850814"/>
                  <a:pt x="2262548" y="851227"/>
                  <a:pt x="2262548" y="851698"/>
                </a:cubicBezTo>
                <a:lnTo>
                  <a:pt x="2262548" y="897473"/>
                </a:lnTo>
                <a:lnTo>
                  <a:pt x="2314596" y="897473"/>
                </a:lnTo>
                <a:lnTo>
                  <a:pt x="2314596" y="851698"/>
                </a:lnTo>
                <a:cubicBezTo>
                  <a:pt x="2314596" y="851227"/>
                  <a:pt x="2314714" y="850814"/>
                  <a:pt x="2314950" y="850463"/>
                </a:cubicBezTo>
                <a:cubicBezTo>
                  <a:pt x="2315184" y="850108"/>
                  <a:pt x="2315597" y="849828"/>
                  <a:pt x="2316186" y="849622"/>
                </a:cubicBezTo>
                <a:cubicBezTo>
                  <a:pt x="2316776" y="849415"/>
                  <a:pt x="2317541" y="849240"/>
                  <a:pt x="2318483" y="849091"/>
                </a:cubicBezTo>
                <a:cubicBezTo>
                  <a:pt x="2319427" y="848944"/>
                  <a:pt x="2320663" y="848870"/>
                  <a:pt x="2322195" y="848870"/>
                </a:cubicBezTo>
                <a:cubicBezTo>
                  <a:pt x="2323609" y="848870"/>
                  <a:pt x="2324802" y="848944"/>
                  <a:pt x="2325774" y="849091"/>
                </a:cubicBezTo>
                <a:cubicBezTo>
                  <a:pt x="2326746" y="849240"/>
                  <a:pt x="2327527" y="849415"/>
                  <a:pt x="2328116" y="849622"/>
                </a:cubicBezTo>
                <a:cubicBezTo>
                  <a:pt x="2328705" y="849828"/>
                  <a:pt x="2329117" y="850108"/>
                  <a:pt x="2329353" y="850463"/>
                </a:cubicBezTo>
                <a:cubicBezTo>
                  <a:pt x="2329589" y="850814"/>
                  <a:pt x="2329707" y="851227"/>
                  <a:pt x="2329707" y="851698"/>
                </a:cubicBezTo>
                <a:lnTo>
                  <a:pt x="2329707" y="961449"/>
                </a:lnTo>
                <a:cubicBezTo>
                  <a:pt x="2329707" y="961920"/>
                  <a:pt x="2329589" y="962331"/>
                  <a:pt x="2329353" y="962687"/>
                </a:cubicBezTo>
                <a:cubicBezTo>
                  <a:pt x="2329117" y="963040"/>
                  <a:pt x="2328705" y="963319"/>
                  <a:pt x="2328116" y="963524"/>
                </a:cubicBezTo>
                <a:cubicBezTo>
                  <a:pt x="2327527" y="963731"/>
                  <a:pt x="2326746" y="963909"/>
                  <a:pt x="2325774" y="964054"/>
                </a:cubicBezTo>
                <a:cubicBezTo>
                  <a:pt x="2324802" y="964202"/>
                  <a:pt x="2323609" y="964276"/>
                  <a:pt x="2322195" y="964276"/>
                </a:cubicBezTo>
                <a:cubicBezTo>
                  <a:pt x="2320663" y="964276"/>
                  <a:pt x="2319427" y="964202"/>
                  <a:pt x="2318483" y="964054"/>
                </a:cubicBezTo>
                <a:cubicBezTo>
                  <a:pt x="2317541" y="963909"/>
                  <a:pt x="2316776" y="963731"/>
                  <a:pt x="2316186" y="963524"/>
                </a:cubicBezTo>
                <a:cubicBezTo>
                  <a:pt x="2315597" y="963319"/>
                  <a:pt x="2315184" y="963040"/>
                  <a:pt x="2314950" y="962687"/>
                </a:cubicBezTo>
                <a:cubicBezTo>
                  <a:pt x="2314714" y="962331"/>
                  <a:pt x="2314596" y="961920"/>
                  <a:pt x="2314596" y="961449"/>
                </a:cubicBezTo>
                <a:lnTo>
                  <a:pt x="2314596" y="910726"/>
                </a:lnTo>
                <a:lnTo>
                  <a:pt x="2262548" y="910726"/>
                </a:lnTo>
                <a:lnTo>
                  <a:pt x="2262548" y="961449"/>
                </a:lnTo>
                <a:cubicBezTo>
                  <a:pt x="2262548" y="961920"/>
                  <a:pt x="2262431" y="962331"/>
                  <a:pt x="2262195" y="962687"/>
                </a:cubicBezTo>
                <a:cubicBezTo>
                  <a:pt x="2261959" y="963040"/>
                  <a:pt x="2261546" y="963319"/>
                  <a:pt x="2260957" y="963524"/>
                </a:cubicBezTo>
                <a:cubicBezTo>
                  <a:pt x="2260369" y="963731"/>
                  <a:pt x="2259588" y="963909"/>
                  <a:pt x="2258616" y="964054"/>
                </a:cubicBezTo>
                <a:cubicBezTo>
                  <a:pt x="2257643" y="964202"/>
                  <a:pt x="2256421" y="964276"/>
                  <a:pt x="2254948" y="964276"/>
                </a:cubicBezTo>
                <a:cubicBezTo>
                  <a:pt x="2253535" y="964276"/>
                  <a:pt x="2252328" y="964202"/>
                  <a:pt x="2251326" y="964054"/>
                </a:cubicBezTo>
                <a:cubicBezTo>
                  <a:pt x="2250323" y="963909"/>
                  <a:pt x="2249529" y="963731"/>
                  <a:pt x="2248940" y="963524"/>
                </a:cubicBezTo>
                <a:cubicBezTo>
                  <a:pt x="2248350" y="963319"/>
                  <a:pt x="2247938" y="963040"/>
                  <a:pt x="2247703" y="962687"/>
                </a:cubicBezTo>
                <a:cubicBezTo>
                  <a:pt x="2247467" y="962331"/>
                  <a:pt x="2247349" y="961920"/>
                  <a:pt x="2247349" y="961449"/>
                </a:cubicBezTo>
                <a:lnTo>
                  <a:pt x="2247349" y="851698"/>
                </a:lnTo>
                <a:cubicBezTo>
                  <a:pt x="2247349" y="851227"/>
                  <a:pt x="2247467" y="850814"/>
                  <a:pt x="2247703" y="850463"/>
                </a:cubicBezTo>
                <a:cubicBezTo>
                  <a:pt x="2247938" y="850108"/>
                  <a:pt x="2248350" y="849828"/>
                  <a:pt x="2248940" y="849622"/>
                </a:cubicBezTo>
                <a:cubicBezTo>
                  <a:pt x="2249529" y="849415"/>
                  <a:pt x="2250323" y="849240"/>
                  <a:pt x="2251326" y="849091"/>
                </a:cubicBezTo>
                <a:cubicBezTo>
                  <a:pt x="2252328" y="848944"/>
                  <a:pt x="2253535" y="848870"/>
                  <a:pt x="2254948" y="848870"/>
                </a:cubicBezTo>
                <a:close/>
                <a:moveTo>
                  <a:pt x="2004361" y="848870"/>
                </a:moveTo>
                <a:cubicBezTo>
                  <a:pt x="2006129" y="848870"/>
                  <a:pt x="2007558" y="848929"/>
                  <a:pt x="2008648" y="849046"/>
                </a:cubicBezTo>
                <a:cubicBezTo>
                  <a:pt x="2009736" y="849165"/>
                  <a:pt x="2010605" y="849326"/>
                  <a:pt x="2011254" y="849533"/>
                </a:cubicBezTo>
                <a:cubicBezTo>
                  <a:pt x="2011901" y="849740"/>
                  <a:pt x="2012387" y="850035"/>
                  <a:pt x="2012712" y="850416"/>
                </a:cubicBezTo>
                <a:cubicBezTo>
                  <a:pt x="2013035" y="850799"/>
                  <a:pt x="2013344" y="851286"/>
                  <a:pt x="2013640" y="851874"/>
                </a:cubicBezTo>
                <a:lnTo>
                  <a:pt x="2029456" y="884747"/>
                </a:lnTo>
                <a:cubicBezTo>
                  <a:pt x="2030925" y="887868"/>
                  <a:pt x="2032390" y="891138"/>
                  <a:pt x="2033855" y="894555"/>
                </a:cubicBezTo>
                <a:cubicBezTo>
                  <a:pt x="2035319" y="897972"/>
                  <a:pt x="2036812" y="901420"/>
                  <a:pt x="2038335" y="904894"/>
                </a:cubicBezTo>
                <a:lnTo>
                  <a:pt x="2038511" y="904894"/>
                </a:lnTo>
                <a:cubicBezTo>
                  <a:pt x="2039858" y="901537"/>
                  <a:pt x="2041249" y="898192"/>
                  <a:pt x="2042684" y="894865"/>
                </a:cubicBezTo>
                <a:cubicBezTo>
                  <a:pt x="2044119" y="891536"/>
                  <a:pt x="2045571" y="888253"/>
                  <a:pt x="2047041" y="885012"/>
                </a:cubicBezTo>
                <a:lnTo>
                  <a:pt x="2062947" y="851962"/>
                </a:lnTo>
                <a:cubicBezTo>
                  <a:pt x="2063124" y="851374"/>
                  <a:pt x="2063374" y="850874"/>
                  <a:pt x="2063698" y="850463"/>
                </a:cubicBezTo>
                <a:cubicBezTo>
                  <a:pt x="2064022" y="850048"/>
                  <a:pt x="2064464" y="849740"/>
                  <a:pt x="2065023" y="849533"/>
                </a:cubicBezTo>
                <a:cubicBezTo>
                  <a:pt x="2065583" y="849326"/>
                  <a:pt x="2066364" y="849165"/>
                  <a:pt x="2067365" y="849046"/>
                </a:cubicBezTo>
                <a:cubicBezTo>
                  <a:pt x="2068367" y="848929"/>
                  <a:pt x="2069634" y="848870"/>
                  <a:pt x="2071166" y="848870"/>
                </a:cubicBezTo>
                <a:cubicBezTo>
                  <a:pt x="2073286" y="848870"/>
                  <a:pt x="2074950" y="848944"/>
                  <a:pt x="2076158" y="849091"/>
                </a:cubicBezTo>
                <a:cubicBezTo>
                  <a:pt x="2077366" y="849240"/>
                  <a:pt x="2078205" y="849519"/>
                  <a:pt x="2078676" y="849930"/>
                </a:cubicBezTo>
                <a:cubicBezTo>
                  <a:pt x="2079148" y="850344"/>
                  <a:pt x="2079309" y="850932"/>
                  <a:pt x="2079163" y="851698"/>
                </a:cubicBezTo>
                <a:cubicBezTo>
                  <a:pt x="2079015" y="852465"/>
                  <a:pt x="2078617" y="853495"/>
                  <a:pt x="2077969" y="854790"/>
                </a:cubicBezTo>
                <a:lnTo>
                  <a:pt x="2045628" y="919298"/>
                </a:lnTo>
                <a:lnTo>
                  <a:pt x="2045628" y="961449"/>
                </a:lnTo>
                <a:cubicBezTo>
                  <a:pt x="2045628" y="961920"/>
                  <a:pt x="2045510" y="962331"/>
                  <a:pt x="2045276" y="962687"/>
                </a:cubicBezTo>
                <a:cubicBezTo>
                  <a:pt x="2045042" y="963040"/>
                  <a:pt x="2044631" y="963319"/>
                  <a:pt x="2044045" y="963524"/>
                </a:cubicBezTo>
                <a:cubicBezTo>
                  <a:pt x="2043460" y="963731"/>
                  <a:pt x="2042669" y="963909"/>
                  <a:pt x="2041674" y="964054"/>
                </a:cubicBezTo>
                <a:cubicBezTo>
                  <a:pt x="2040678" y="964202"/>
                  <a:pt x="2039477" y="964276"/>
                  <a:pt x="2038072" y="964276"/>
                </a:cubicBezTo>
                <a:cubicBezTo>
                  <a:pt x="2036608" y="964276"/>
                  <a:pt x="2035391" y="964202"/>
                  <a:pt x="2034426" y="964054"/>
                </a:cubicBezTo>
                <a:cubicBezTo>
                  <a:pt x="2033459" y="963909"/>
                  <a:pt x="2032669" y="963731"/>
                  <a:pt x="2032053" y="963524"/>
                </a:cubicBezTo>
                <a:cubicBezTo>
                  <a:pt x="2031438" y="963319"/>
                  <a:pt x="2031015" y="963040"/>
                  <a:pt x="2030780" y="962687"/>
                </a:cubicBezTo>
                <a:cubicBezTo>
                  <a:pt x="2030546" y="962331"/>
                  <a:pt x="2030429" y="961920"/>
                  <a:pt x="2030429" y="961449"/>
                </a:cubicBezTo>
                <a:lnTo>
                  <a:pt x="2030429" y="919298"/>
                </a:lnTo>
                <a:lnTo>
                  <a:pt x="1998089" y="854790"/>
                </a:lnTo>
                <a:cubicBezTo>
                  <a:pt x="1997440" y="853435"/>
                  <a:pt x="1997042" y="852377"/>
                  <a:pt x="1996895" y="851609"/>
                </a:cubicBezTo>
                <a:cubicBezTo>
                  <a:pt x="1996747" y="850843"/>
                  <a:pt x="1996895" y="850255"/>
                  <a:pt x="1997337" y="849842"/>
                </a:cubicBezTo>
                <a:cubicBezTo>
                  <a:pt x="1997778" y="849430"/>
                  <a:pt x="1998573" y="849165"/>
                  <a:pt x="1999723" y="849046"/>
                </a:cubicBezTo>
                <a:cubicBezTo>
                  <a:pt x="2000870" y="848929"/>
                  <a:pt x="2002418" y="848870"/>
                  <a:pt x="2004361" y="848870"/>
                </a:cubicBezTo>
                <a:close/>
                <a:moveTo>
                  <a:pt x="1788227" y="848870"/>
                </a:moveTo>
                <a:cubicBezTo>
                  <a:pt x="1789699" y="848870"/>
                  <a:pt x="1790921" y="848944"/>
                  <a:pt x="1791894" y="849091"/>
                </a:cubicBezTo>
                <a:cubicBezTo>
                  <a:pt x="1792866" y="849240"/>
                  <a:pt x="1793646" y="849415"/>
                  <a:pt x="1794235" y="849622"/>
                </a:cubicBezTo>
                <a:cubicBezTo>
                  <a:pt x="1794825" y="849828"/>
                  <a:pt x="1795236" y="850108"/>
                  <a:pt x="1795472" y="850463"/>
                </a:cubicBezTo>
                <a:cubicBezTo>
                  <a:pt x="1795707" y="850814"/>
                  <a:pt x="1795826" y="851227"/>
                  <a:pt x="1795826" y="851698"/>
                </a:cubicBezTo>
                <a:lnTo>
                  <a:pt x="1795826" y="897473"/>
                </a:lnTo>
                <a:lnTo>
                  <a:pt x="1847871" y="897473"/>
                </a:lnTo>
                <a:lnTo>
                  <a:pt x="1847871" y="851698"/>
                </a:lnTo>
                <a:cubicBezTo>
                  <a:pt x="1847871" y="851227"/>
                  <a:pt x="1847989" y="850814"/>
                  <a:pt x="1848225" y="850463"/>
                </a:cubicBezTo>
                <a:cubicBezTo>
                  <a:pt x="1848460" y="850108"/>
                  <a:pt x="1848872" y="849828"/>
                  <a:pt x="1849462" y="849622"/>
                </a:cubicBezTo>
                <a:cubicBezTo>
                  <a:pt x="1850051" y="849415"/>
                  <a:pt x="1850817" y="849240"/>
                  <a:pt x="1851759" y="849091"/>
                </a:cubicBezTo>
                <a:cubicBezTo>
                  <a:pt x="1852702" y="848944"/>
                  <a:pt x="1853939" y="848870"/>
                  <a:pt x="1855471" y="848870"/>
                </a:cubicBezTo>
                <a:cubicBezTo>
                  <a:pt x="1856885" y="848870"/>
                  <a:pt x="1858077" y="848944"/>
                  <a:pt x="1859049" y="849091"/>
                </a:cubicBezTo>
                <a:cubicBezTo>
                  <a:pt x="1860021" y="849240"/>
                  <a:pt x="1860802" y="849415"/>
                  <a:pt x="1861391" y="849622"/>
                </a:cubicBezTo>
                <a:cubicBezTo>
                  <a:pt x="1861980" y="849828"/>
                  <a:pt x="1862393" y="850108"/>
                  <a:pt x="1862629" y="850463"/>
                </a:cubicBezTo>
                <a:cubicBezTo>
                  <a:pt x="1862863" y="850814"/>
                  <a:pt x="1862983" y="851227"/>
                  <a:pt x="1862983" y="851698"/>
                </a:cubicBezTo>
                <a:lnTo>
                  <a:pt x="1862983" y="961449"/>
                </a:lnTo>
                <a:cubicBezTo>
                  <a:pt x="1862983" y="961920"/>
                  <a:pt x="1862863" y="962331"/>
                  <a:pt x="1862629" y="962687"/>
                </a:cubicBezTo>
                <a:cubicBezTo>
                  <a:pt x="1862393" y="963040"/>
                  <a:pt x="1861980" y="963319"/>
                  <a:pt x="1861391" y="963524"/>
                </a:cubicBezTo>
                <a:cubicBezTo>
                  <a:pt x="1860802" y="963731"/>
                  <a:pt x="1860021" y="963909"/>
                  <a:pt x="1859049" y="964054"/>
                </a:cubicBezTo>
                <a:cubicBezTo>
                  <a:pt x="1858077" y="964202"/>
                  <a:pt x="1856885" y="964276"/>
                  <a:pt x="1855471" y="964276"/>
                </a:cubicBezTo>
                <a:cubicBezTo>
                  <a:pt x="1853939" y="964276"/>
                  <a:pt x="1852702" y="964202"/>
                  <a:pt x="1851759" y="964054"/>
                </a:cubicBezTo>
                <a:cubicBezTo>
                  <a:pt x="1850817" y="963909"/>
                  <a:pt x="1850051" y="963731"/>
                  <a:pt x="1849462" y="963524"/>
                </a:cubicBezTo>
                <a:cubicBezTo>
                  <a:pt x="1848872" y="963319"/>
                  <a:pt x="1848460" y="963040"/>
                  <a:pt x="1848225" y="962687"/>
                </a:cubicBezTo>
                <a:cubicBezTo>
                  <a:pt x="1847989" y="962331"/>
                  <a:pt x="1847871" y="961920"/>
                  <a:pt x="1847871" y="961449"/>
                </a:cubicBezTo>
                <a:lnTo>
                  <a:pt x="1847871" y="910726"/>
                </a:lnTo>
                <a:lnTo>
                  <a:pt x="1795826" y="910726"/>
                </a:lnTo>
                <a:lnTo>
                  <a:pt x="1795826" y="961449"/>
                </a:lnTo>
                <a:cubicBezTo>
                  <a:pt x="1795826" y="961920"/>
                  <a:pt x="1795707" y="962331"/>
                  <a:pt x="1795472" y="962687"/>
                </a:cubicBezTo>
                <a:cubicBezTo>
                  <a:pt x="1795236" y="963040"/>
                  <a:pt x="1794825" y="963319"/>
                  <a:pt x="1794235" y="963524"/>
                </a:cubicBezTo>
                <a:cubicBezTo>
                  <a:pt x="1793646" y="963731"/>
                  <a:pt x="1792866" y="963909"/>
                  <a:pt x="1791894" y="964054"/>
                </a:cubicBezTo>
                <a:cubicBezTo>
                  <a:pt x="1790921" y="964202"/>
                  <a:pt x="1789699" y="964276"/>
                  <a:pt x="1788227" y="964276"/>
                </a:cubicBezTo>
                <a:cubicBezTo>
                  <a:pt x="1786812" y="964276"/>
                  <a:pt x="1785605" y="964202"/>
                  <a:pt x="1784604" y="964054"/>
                </a:cubicBezTo>
                <a:cubicBezTo>
                  <a:pt x="1783602" y="963909"/>
                  <a:pt x="1782806" y="963731"/>
                  <a:pt x="1782217" y="963524"/>
                </a:cubicBezTo>
                <a:cubicBezTo>
                  <a:pt x="1781629" y="963319"/>
                  <a:pt x="1781216" y="963040"/>
                  <a:pt x="1780980" y="962687"/>
                </a:cubicBezTo>
                <a:cubicBezTo>
                  <a:pt x="1780745" y="962331"/>
                  <a:pt x="1780628" y="961920"/>
                  <a:pt x="1780628" y="961449"/>
                </a:cubicBezTo>
                <a:lnTo>
                  <a:pt x="1780628" y="851698"/>
                </a:lnTo>
                <a:cubicBezTo>
                  <a:pt x="1780628" y="851227"/>
                  <a:pt x="1780745" y="850814"/>
                  <a:pt x="1780980" y="850463"/>
                </a:cubicBezTo>
                <a:cubicBezTo>
                  <a:pt x="1781216" y="850108"/>
                  <a:pt x="1781629" y="849828"/>
                  <a:pt x="1782217" y="849622"/>
                </a:cubicBezTo>
                <a:cubicBezTo>
                  <a:pt x="1782806" y="849415"/>
                  <a:pt x="1783602" y="849240"/>
                  <a:pt x="1784604" y="849091"/>
                </a:cubicBezTo>
                <a:cubicBezTo>
                  <a:pt x="1785605" y="848944"/>
                  <a:pt x="1786812" y="848870"/>
                  <a:pt x="1788227" y="848870"/>
                </a:cubicBezTo>
                <a:close/>
                <a:moveTo>
                  <a:pt x="1537630" y="848870"/>
                </a:moveTo>
                <a:cubicBezTo>
                  <a:pt x="1539398" y="848870"/>
                  <a:pt x="1540826" y="848929"/>
                  <a:pt x="1541916" y="849046"/>
                </a:cubicBezTo>
                <a:cubicBezTo>
                  <a:pt x="1543006" y="849165"/>
                  <a:pt x="1543875" y="849326"/>
                  <a:pt x="1544523" y="849533"/>
                </a:cubicBezTo>
                <a:cubicBezTo>
                  <a:pt x="1545171" y="849740"/>
                  <a:pt x="1545657" y="850035"/>
                  <a:pt x="1545981" y="850416"/>
                </a:cubicBezTo>
                <a:cubicBezTo>
                  <a:pt x="1546305" y="850799"/>
                  <a:pt x="1546614" y="851286"/>
                  <a:pt x="1546909" y="851874"/>
                </a:cubicBezTo>
                <a:lnTo>
                  <a:pt x="1562726" y="884747"/>
                </a:lnTo>
                <a:cubicBezTo>
                  <a:pt x="1564194" y="887868"/>
                  <a:pt x="1565660" y="891138"/>
                  <a:pt x="1567124" y="894555"/>
                </a:cubicBezTo>
                <a:cubicBezTo>
                  <a:pt x="1568587" y="897972"/>
                  <a:pt x="1570081" y="901420"/>
                  <a:pt x="1571605" y="904894"/>
                </a:cubicBezTo>
                <a:lnTo>
                  <a:pt x="1571780" y="904894"/>
                </a:lnTo>
                <a:cubicBezTo>
                  <a:pt x="1573126" y="901537"/>
                  <a:pt x="1574517" y="898192"/>
                  <a:pt x="1575953" y="894865"/>
                </a:cubicBezTo>
                <a:cubicBezTo>
                  <a:pt x="1577388" y="891536"/>
                  <a:pt x="1578839" y="888253"/>
                  <a:pt x="1580310" y="885012"/>
                </a:cubicBezTo>
                <a:lnTo>
                  <a:pt x="1596215" y="851962"/>
                </a:lnTo>
                <a:cubicBezTo>
                  <a:pt x="1596392" y="851374"/>
                  <a:pt x="1596642" y="850874"/>
                  <a:pt x="1596967" y="850463"/>
                </a:cubicBezTo>
                <a:cubicBezTo>
                  <a:pt x="1597291" y="850048"/>
                  <a:pt x="1597732" y="849740"/>
                  <a:pt x="1598292" y="849533"/>
                </a:cubicBezTo>
                <a:cubicBezTo>
                  <a:pt x="1598851" y="849326"/>
                  <a:pt x="1599632" y="849165"/>
                  <a:pt x="1600634" y="849046"/>
                </a:cubicBezTo>
                <a:cubicBezTo>
                  <a:pt x="1601635" y="848929"/>
                  <a:pt x="1602902" y="848870"/>
                  <a:pt x="1604434" y="848870"/>
                </a:cubicBezTo>
                <a:cubicBezTo>
                  <a:pt x="1606554" y="848870"/>
                  <a:pt x="1608218" y="848944"/>
                  <a:pt x="1609426" y="849091"/>
                </a:cubicBezTo>
                <a:cubicBezTo>
                  <a:pt x="1610634" y="849240"/>
                  <a:pt x="1611473" y="849519"/>
                  <a:pt x="1611945" y="849930"/>
                </a:cubicBezTo>
                <a:cubicBezTo>
                  <a:pt x="1612416" y="850344"/>
                  <a:pt x="1612578" y="850932"/>
                  <a:pt x="1612431" y="851698"/>
                </a:cubicBezTo>
                <a:cubicBezTo>
                  <a:pt x="1612283" y="852465"/>
                  <a:pt x="1611886" y="853495"/>
                  <a:pt x="1611238" y="854790"/>
                </a:cubicBezTo>
                <a:lnTo>
                  <a:pt x="1578896" y="919298"/>
                </a:lnTo>
                <a:lnTo>
                  <a:pt x="1578896" y="961449"/>
                </a:lnTo>
                <a:cubicBezTo>
                  <a:pt x="1578896" y="961920"/>
                  <a:pt x="1578779" y="962331"/>
                  <a:pt x="1578544" y="962687"/>
                </a:cubicBezTo>
                <a:cubicBezTo>
                  <a:pt x="1578310" y="963040"/>
                  <a:pt x="1577900" y="963319"/>
                  <a:pt x="1577314" y="963524"/>
                </a:cubicBezTo>
                <a:cubicBezTo>
                  <a:pt x="1576728" y="963731"/>
                  <a:pt x="1575937" y="963909"/>
                  <a:pt x="1574942" y="964054"/>
                </a:cubicBezTo>
                <a:cubicBezTo>
                  <a:pt x="1573947" y="964202"/>
                  <a:pt x="1572746" y="964276"/>
                  <a:pt x="1571341" y="964276"/>
                </a:cubicBezTo>
                <a:cubicBezTo>
                  <a:pt x="1569876" y="964276"/>
                  <a:pt x="1568661" y="964202"/>
                  <a:pt x="1567695" y="964054"/>
                </a:cubicBezTo>
                <a:cubicBezTo>
                  <a:pt x="1566728" y="963909"/>
                  <a:pt x="1565937" y="963731"/>
                  <a:pt x="1565323" y="963524"/>
                </a:cubicBezTo>
                <a:cubicBezTo>
                  <a:pt x="1564707" y="963319"/>
                  <a:pt x="1564283" y="963040"/>
                  <a:pt x="1564049" y="962687"/>
                </a:cubicBezTo>
                <a:cubicBezTo>
                  <a:pt x="1563815" y="962331"/>
                  <a:pt x="1563697" y="961920"/>
                  <a:pt x="1563697" y="961449"/>
                </a:cubicBezTo>
                <a:lnTo>
                  <a:pt x="1563697" y="919298"/>
                </a:lnTo>
                <a:lnTo>
                  <a:pt x="1531357" y="854790"/>
                </a:lnTo>
                <a:cubicBezTo>
                  <a:pt x="1530709" y="853435"/>
                  <a:pt x="1530311" y="852377"/>
                  <a:pt x="1530164" y="851609"/>
                </a:cubicBezTo>
                <a:cubicBezTo>
                  <a:pt x="1530016" y="850843"/>
                  <a:pt x="1530164" y="850255"/>
                  <a:pt x="1530605" y="849842"/>
                </a:cubicBezTo>
                <a:cubicBezTo>
                  <a:pt x="1531047" y="849430"/>
                  <a:pt x="1531843" y="849165"/>
                  <a:pt x="1532992" y="849046"/>
                </a:cubicBezTo>
                <a:cubicBezTo>
                  <a:pt x="1534140" y="848929"/>
                  <a:pt x="1535686" y="848870"/>
                  <a:pt x="1537630" y="848870"/>
                </a:cubicBezTo>
                <a:close/>
                <a:moveTo>
                  <a:pt x="1311966" y="848870"/>
                </a:moveTo>
                <a:cubicBezTo>
                  <a:pt x="1313439" y="848870"/>
                  <a:pt x="1314661" y="848944"/>
                  <a:pt x="1315633" y="849091"/>
                </a:cubicBezTo>
                <a:cubicBezTo>
                  <a:pt x="1316605" y="849240"/>
                  <a:pt x="1317385" y="849415"/>
                  <a:pt x="1317974" y="849622"/>
                </a:cubicBezTo>
                <a:cubicBezTo>
                  <a:pt x="1318564" y="849828"/>
                  <a:pt x="1318976" y="850108"/>
                  <a:pt x="1319211" y="850463"/>
                </a:cubicBezTo>
                <a:cubicBezTo>
                  <a:pt x="1319447" y="850814"/>
                  <a:pt x="1319565" y="851227"/>
                  <a:pt x="1319565" y="851698"/>
                </a:cubicBezTo>
                <a:lnTo>
                  <a:pt x="1319565" y="897473"/>
                </a:lnTo>
                <a:lnTo>
                  <a:pt x="1371611" y="897473"/>
                </a:lnTo>
                <a:lnTo>
                  <a:pt x="1371611" y="851698"/>
                </a:lnTo>
                <a:cubicBezTo>
                  <a:pt x="1371611" y="851227"/>
                  <a:pt x="1371729" y="850814"/>
                  <a:pt x="1371965" y="850463"/>
                </a:cubicBezTo>
                <a:cubicBezTo>
                  <a:pt x="1372200" y="850108"/>
                  <a:pt x="1372613" y="849828"/>
                  <a:pt x="1373201" y="849622"/>
                </a:cubicBezTo>
                <a:cubicBezTo>
                  <a:pt x="1373790" y="849415"/>
                  <a:pt x="1374557" y="849240"/>
                  <a:pt x="1375500" y="849091"/>
                </a:cubicBezTo>
                <a:cubicBezTo>
                  <a:pt x="1376442" y="848944"/>
                  <a:pt x="1377679" y="848870"/>
                  <a:pt x="1379211" y="848870"/>
                </a:cubicBezTo>
                <a:cubicBezTo>
                  <a:pt x="1380625" y="848870"/>
                  <a:pt x="1381819" y="848944"/>
                  <a:pt x="1382789" y="849091"/>
                </a:cubicBezTo>
                <a:cubicBezTo>
                  <a:pt x="1383762" y="849240"/>
                  <a:pt x="1384542" y="849415"/>
                  <a:pt x="1385133" y="849622"/>
                </a:cubicBezTo>
                <a:cubicBezTo>
                  <a:pt x="1385722" y="849828"/>
                  <a:pt x="1386133" y="850108"/>
                  <a:pt x="1386370" y="850463"/>
                </a:cubicBezTo>
                <a:cubicBezTo>
                  <a:pt x="1386605" y="850814"/>
                  <a:pt x="1386723" y="851227"/>
                  <a:pt x="1386723" y="851698"/>
                </a:cubicBezTo>
                <a:lnTo>
                  <a:pt x="1386723" y="961449"/>
                </a:lnTo>
                <a:cubicBezTo>
                  <a:pt x="1386723" y="961920"/>
                  <a:pt x="1386605" y="962331"/>
                  <a:pt x="1386370" y="962687"/>
                </a:cubicBezTo>
                <a:cubicBezTo>
                  <a:pt x="1386133" y="963040"/>
                  <a:pt x="1385722" y="963319"/>
                  <a:pt x="1385133" y="963524"/>
                </a:cubicBezTo>
                <a:cubicBezTo>
                  <a:pt x="1384542" y="963731"/>
                  <a:pt x="1383762" y="963909"/>
                  <a:pt x="1382789" y="964054"/>
                </a:cubicBezTo>
                <a:cubicBezTo>
                  <a:pt x="1381819" y="964202"/>
                  <a:pt x="1380625" y="964276"/>
                  <a:pt x="1379211" y="964276"/>
                </a:cubicBezTo>
                <a:cubicBezTo>
                  <a:pt x="1377679" y="964276"/>
                  <a:pt x="1376442" y="964202"/>
                  <a:pt x="1375500" y="964054"/>
                </a:cubicBezTo>
                <a:cubicBezTo>
                  <a:pt x="1374557" y="963909"/>
                  <a:pt x="1373790" y="963731"/>
                  <a:pt x="1373201" y="963524"/>
                </a:cubicBezTo>
                <a:cubicBezTo>
                  <a:pt x="1372613" y="963319"/>
                  <a:pt x="1372200" y="963040"/>
                  <a:pt x="1371965" y="962687"/>
                </a:cubicBezTo>
                <a:cubicBezTo>
                  <a:pt x="1371729" y="962331"/>
                  <a:pt x="1371611" y="961920"/>
                  <a:pt x="1371611" y="961449"/>
                </a:cubicBezTo>
                <a:lnTo>
                  <a:pt x="1371611" y="910726"/>
                </a:lnTo>
                <a:lnTo>
                  <a:pt x="1319565" y="910726"/>
                </a:lnTo>
                <a:lnTo>
                  <a:pt x="1319565" y="961449"/>
                </a:lnTo>
                <a:cubicBezTo>
                  <a:pt x="1319565" y="961920"/>
                  <a:pt x="1319447" y="962331"/>
                  <a:pt x="1319211" y="962687"/>
                </a:cubicBezTo>
                <a:cubicBezTo>
                  <a:pt x="1318976" y="963040"/>
                  <a:pt x="1318564" y="963319"/>
                  <a:pt x="1317974" y="963524"/>
                </a:cubicBezTo>
                <a:cubicBezTo>
                  <a:pt x="1317385" y="963731"/>
                  <a:pt x="1316605" y="963909"/>
                  <a:pt x="1315633" y="964054"/>
                </a:cubicBezTo>
                <a:cubicBezTo>
                  <a:pt x="1314661" y="964202"/>
                  <a:pt x="1313439" y="964276"/>
                  <a:pt x="1311966" y="964276"/>
                </a:cubicBezTo>
                <a:cubicBezTo>
                  <a:pt x="1310552" y="964276"/>
                  <a:pt x="1309344" y="964202"/>
                  <a:pt x="1308343" y="964054"/>
                </a:cubicBezTo>
                <a:cubicBezTo>
                  <a:pt x="1307341" y="963909"/>
                  <a:pt x="1306546" y="963731"/>
                  <a:pt x="1305957" y="963524"/>
                </a:cubicBezTo>
                <a:cubicBezTo>
                  <a:pt x="1305367" y="963319"/>
                  <a:pt x="1304955" y="963040"/>
                  <a:pt x="1304720" y="962687"/>
                </a:cubicBezTo>
                <a:cubicBezTo>
                  <a:pt x="1304484" y="962331"/>
                  <a:pt x="1304366" y="961920"/>
                  <a:pt x="1304366" y="961449"/>
                </a:cubicBezTo>
                <a:lnTo>
                  <a:pt x="1304366" y="851698"/>
                </a:lnTo>
                <a:cubicBezTo>
                  <a:pt x="1304366" y="851227"/>
                  <a:pt x="1304484" y="850814"/>
                  <a:pt x="1304720" y="850463"/>
                </a:cubicBezTo>
                <a:cubicBezTo>
                  <a:pt x="1304955" y="850108"/>
                  <a:pt x="1305367" y="849828"/>
                  <a:pt x="1305957" y="849622"/>
                </a:cubicBezTo>
                <a:cubicBezTo>
                  <a:pt x="1306546" y="849415"/>
                  <a:pt x="1307341" y="849240"/>
                  <a:pt x="1308343" y="849091"/>
                </a:cubicBezTo>
                <a:cubicBezTo>
                  <a:pt x="1309344" y="848944"/>
                  <a:pt x="1310552" y="848870"/>
                  <a:pt x="1311966" y="848870"/>
                </a:cubicBezTo>
                <a:close/>
                <a:moveTo>
                  <a:pt x="1061381" y="848870"/>
                </a:moveTo>
                <a:cubicBezTo>
                  <a:pt x="1063148" y="848870"/>
                  <a:pt x="1064577" y="848929"/>
                  <a:pt x="1065667" y="849046"/>
                </a:cubicBezTo>
                <a:cubicBezTo>
                  <a:pt x="1066757" y="849165"/>
                  <a:pt x="1067626" y="849326"/>
                  <a:pt x="1068274" y="849533"/>
                </a:cubicBezTo>
                <a:cubicBezTo>
                  <a:pt x="1068921" y="849740"/>
                  <a:pt x="1069407" y="850035"/>
                  <a:pt x="1069732" y="850416"/>
                </a:cubicBezTo>
                <a:cubicBezTo>
                  <a:pt x="1070055" y="850799"/>
                  <a:pt x="1070365" y="851286"/>
                  <a:pt x="1070659" y="851874"/>
                </a:cubicBezTo>
                <a:lnTo>
                  <a:pt x="1086476" y="884747"/>
                </a:lnTo>
                <a:cubicBezTo>
                  <a:pt x="1087944" y="887868"/>
                  <a:pt x="1089410" y="891138"/>
                  <a:pt x="1090875" y="894555"/>
                </a:cubicBezTo>
                <a:cubicBezTo>
                  <a:pt x="1092338" y="897972"/>
                  <a:pt x="1093832" y="901420"/>
                  <a:pt x="1095356" y="904894"/>
                </a:cubicBezTo>
                <a:lnTo>
                  <a:pt x="1095531" y="904894"/>
                </a:lnTo>
                <a:cubicBezTo>
                  <a:pt x="1096878" y="901537"/>
                  <a:pt x="1098269" y="898192"/>
                  <a:pt x="1099704" y="894865"/>
                </a:cubicBezTo>
                <a:cubicBezTo>
                  <a:pt x="1101139" y="891536"/>
                  <a:pt x="1102594" y="888253"/>
                  <a:pt x="1104063" y="885012"/>
                </a:cubicBezTo>
                <a:lnTo>
                  <a:pt x="1119970" y="851962"/>
                </a:lnTo>
                <a:cubicBezTo>
                  <a:pt x="1120148" y="851374"/>
                  <a:pt x="1120397" y="850874"/>
                  <a:pt x="1120723" y="850463"/>
                </a:cubicBezTo>
                <a:cubicBezTo>
                  <a:pt x="1121046" y="850048"/>
                  <a:pt x="1121489" y="849740"/>
                  <a:pt x="1122047" y="849533"/>
                </a:cubicBezTo>
                <a:cubicBezTo>
                  <a:pt x="1122607" y="849326"/>
                  <a:pt x="1123387" y="849165"/>
                  <a:pt x="1124388" y="849046"/>
                </a:cubicBezTo>
                <a:cubicBezTo>
                  <a:pt x="1125391" y="848929"/>
                  <a:pt x="1126657" y="848870"/>
                  <a:pt x="1128189" y="848870"/>
                </a:cubicBezTo>
                <a:cubicBezTo>
                  <a:pt x="1130311" y="848870"/>
                  <a:pt x="1131974" y="848944"/>
                  <a:pt x="1133182" y="849091"/>
                </a:cubicBezTo>
                <a:cubicBezTo>
                  <a:pt x="1134389" y="849240"/>
                  <a:pt x="1135229" y="849519"/>
                  <a:pt x="1135700" y="849930"/>
                </a:cubicBezTo>
                <a:cubicBezTo>
                  <a:pt x="1136171" y="850344"/>
                  <a:pt x="1136334" y="850932"/>
                  <a:pt x="1136187" y="851698"/>
                </a:cubicBezTo>
                <a:cubicBezTo>
                  <a:pt x="1136038" y="852465"/>
                  <a:pt x="1135641" y="853495"/>
                  <a:pt x="1134993" y="854790"/>
                </a:cubicBezTo>
                <a:lnTo>
                  <a:pt x="1102647" y="919298"/>
                </a:lnTo>
                <a:lnTo>
                  <a:pt x="1102647" y="961449"/>
                </a:lnTo>
                <a:cubicBezTo>
                  <a:pt x="1102647" y="961920"/>
                  <a:pt x="1102531" y="962331"/>
                  <a:pt x="1102298" y="962687"/>
                </a:cubicBezTo>
                <a:cubicBezTo>
                  <a:pt x="1102064" y="963040"/>
                  <a:pt x="1101653" y="963319"/>
                  <a:pt x="1101067" y="963524"/>
                </a:cubicBezTo>
                <a:cubicBezTo>
                  <a:pt x="1100481" y="963731"/>
                  <a:pt x="1099690" y="963909"/>
                  <a:pt x="1098694" y="964054"/>
                </a:cubicBezTo>
                <a:cubicBezTo>
                  <a:pt x="1097699" y="964202"/>
                  <a:pt x="1096499" y="964276"/>
                  <a:pt x="1095093" y="964276"/>
                </a:cubicBezTo>
                <a:cubicBezTo>
                  <a:pt x="1093628" y="964276"/>
                  <a:pt x="1092413" y="964202"/>
                  <a:pt x="1091445" y="964054"/>
                </a:cubicBezTo>
                <a:cubicBezTo>
                  <a:pt x="1090479" y="963909"/>
                  <a:pt x="1089688" y="963731"/>
                  <a:pt x="1089074" y="963524"/>
                </a:cubicBezTo>
                <a:cubicBezTo>
                  <a:pt x="1088458" y="963319"/>
                  <a:pt x="1088034" y="963040"/>
                  <a:pt x="1087799" y="962687"/>
                </a:cubicBezTo>
                <a:cubicBezTo>
                  <a:pt x="1087565" y="962331"/>
                  <a:pt x="1087448" y="961920"/>
                  <a:pt x="1087448" y="961449"/>
                </a:cubicBezTo>
                <a:lnTo>
                  <a:pt x="1087448" y="919298"/>
                </a:lnTo>
                <a:lnTo>
                  <a:pt x="1055108" y="854790"/>
                </a:lnTo>
                <a:cubicBezTo>
                  <a:pt x="1054461" y="853435"/>
                  <a:pt x="1054063" y="852377"/>
                  <a:pt x="1053915" y="851609"/>
                </a:cubicBezTo>
                <a:cubicBezTo>
                  <a:pt x="1053768" y="850843"/>
                  <a:pt x="1053915" y="850255"/>
                  <a:pt x="1054356" y="849842"/>
                </a:cubicBezTo>
                <a:cubicBezTo>
                  <a:pt x="1054799" y="849430"/>
                  <a:pt x="1055595" y="849165"/>
                  <a:pt x="1056742" y="849046"/>
                </a:cubicBezTo>
                <a:cubicBezTo>
                  <a:pt x="1057892" y="848929"/>
                  <a:pt x="1059438" y="848870"/>
                  <a:pt x="1061381" y="848870"/>
                </a:cubicBezTo>
                <a:close/>
                <a:moveTo>
                  <a:pt x="845245" y="848870"/>
                </a:moveTo>
                <a:cubicBezTo>
                  <a:pt x="846718" y="848870"/>
                  <a:pt x="847940" y="848944"/>
                  <a:pt x="848912" y="849091"/>
                </a:cubicBezTo>
                <a:cubicBezTo>
                  <a:pt x="849885" y="849240"/>
                  <a:pt x="850665" y="849415"/>
                  <a:pt x="851254" y="849622"/>
                </a:cubicBezTo>
                <a:cubicBezTo>
                  <a:pt x="851845" y="849828"/>
                  <a:pt x="852257" y="850108"/>
                  <a:pt x="852494" y="850463"/>
                </a:cubicBezTo>
                <a:cubicBezTo>
                  <a:pt x="852729" y="850814"/>
                  <a:pt x="852847" y="851227"/>
                  <a:pt x="852847" y="851698"/>
                </a:cubicBezTo>
                <a:lnTo>
                  <a:pt x="852847" y="897473"/>
                </a:lnTo>
                <a:lnTo>
                  <a:pt x="904891" y="897473"/>
                </a:lnTo>
                <a:lnTo>
                  <a:pt x="904891" y="851698"/>
                </a:lnTo>
                <a:cubicBezTo>
                  <a:pt x="904891" y="851227"/>
                  <a:pt x="905009" y="850814"/>
                  <a:pt x="905246" y="850463"/>
                </a:cubicBezTo>
                <a:cubicBezTo>
                  <a:pt x="905480" y="850108"/>
                  <a:pt x="905893" y="849828"/>
                  <a:pt x="906482" y="849622"/>
                </a:cubicBezTo>
                <a:cubicBezTo>
                  <a:pt x="907071" y="849415"/>
                  <a:pt x="907837" y="849240"/>
                  <a:pt x="908780" y="849091"/>
                </a:cubicBezTo>
                <a:cubicBezTo>
                  <a:pt x="909722" y="848944"/>
                  <a:pt x="910960" y="848870"/>
                  <a:pt x="912491" y="848870"/>
                </a:cubicBezTo>
                <a:cubicBezTo>
                  <a:pt x="913905" y="848870"/>
                  <a:pt x="915098" y="848944"/>
                  <a:pt x="916070" y="849091"/>
                </a:cubicBezTo>
                <a:cubicBezTo>
                  <a:pt x="917042" y="849240"/>
                  <a:pt x="917823" y="849415"/>
                  <a:pt x="918412" y="849622"/>
                </a:cubicBezTo>
                <a:cubicBezTo>
                  <a:pt x="919000" y="849828"/>
                  <a:pt x="919413" y="850108"/>
                  <a:pt x="919650" y="850463"/>
                </a:cubicBezTo>
                <a:cubicBezTo>
                  <a:pt x="919885" y="850814"/>
                  <a:pt x="920003" y="851227"/>
                  <a:pt x="920003" y="851698"/>
                </a:cubicBezTo>
                <a:lnTo>
                  <a:pt x="920003" y="961449"/>
                </a:lnTo>
                <a:cubicBezTo>
                  <a:pt x="920003" y="961920"/>
                  <a:pt x="919885" y="962331"/>
                  <a:pt x="919650" y="962687"/>
                </a:cubicBezTo>
                <a:cubicBezTo>
                  <a:pt x="919413" y="963040"/>
                  <a:pt x="919000" y="963319"/>
                  <a:pt x="918412" y="963524"/>
                </a:cubicBezTo>
                <a:cubicBezTo>
                  <a:pt x="917823" y="963731"/>
                  <a:pt x="917042" y="963909"/>
                  <a:pt x="916070" y="964054"/>
                </a:cubicBezTo>
                <a:cubicBezTo>
                  <a:pt x="915098" y="964202"/>
                  <a:pt x="913905" y="964276"/>
                  <a:pt x="912491" y="964276"/>
                </a:cubicBezTo>
                <a:cubicBezTo>
                  <a:pt x="910960" y="964276"/>
                  <a:pt x="909722" y="964202"/>
                  <a:pt x="908780" y="964054"/>
                </a:cubicBezTo>
                <a:cubicBezTo>
                  <a:pt x="907837" y="963909"/>
                  <a:pt x="907071" y="963731"/>
                  <a:pt x="906482" y="963524"/>
                </a:cubicBezTo>
                <a:cubicBezTo>
                  <a:pt x="905893" y="963319"/>
                  <a:pt x="905480" y="963040"/>
                  <a:pt x="905246" y="962687"/>
                </a:cubicBezTo>
                <a:cubicBezTo>
                  <a:pt x="905009" y="962331"/>
                  <a:pt x="904891" y="961920"/>
                  <a:pt x="904891" y="961449"/>
                </a:cubicBezTo>
                <a:lnTo>
                  <a:pt x="904891" y="910726"/>
                </a:lnTo>
                <a:lnTo>
                  <a:pt x="852847" y="910726"/>
                </a:lnTo>
                <a:lnTo>
                  <a:pt x="852847" y="961449"/>
                </a:lnTo>
                <a:cubicBezTo>
                  <a:pt x="852847" y="961920"/>
                  <a:pt x="852729" y="962331"/>
                  <a:pt x="852494" y="962687"/>
                </a:cubicBezTo>
                <a:cubicBezTo>
                  <a:pt x="852257" y="963040"/>
                  <a:pt x="851845" y="963319"/>
                  <a:pt x="851254" y="963524"/>
                </a:cubicBezTo>
                <a:cubicBezTo>
                  <a:pt x="850665" y="963731"/>
                  <a:pt x="849885" y="963909"/>
                  <a:pt x="848912" y="964054"/>
                </a:cubicBezTo>
                <a:cubicBezTo>
                  <a:pt x="847940" y="964202"/>
                  <a:pt x="846718" y="964276"/>
                  <a:pt x="845245" y="964276"/>
                </a:cubicBezTo>
                <a:cubicBezTo>
                  <a:pt x="843831" y="964276"/>
                  <a:pt x="842624" y="964202"/>
                  <a:pt x="841623" y="964054"/>
                </a:cubicBezTo>
                <a:cubicBezTo>
                  <a:pt x="840621" y="963909"/>
                  <a:pt x="839825" y="963731"/>
                  <a:pt x="839236" y="963524"/>
                </a:cubicBezTo>
                <a:cubicBezTo>
                  <a:pt x="838646" y="963319"/>
                  <a:pt x="838235" y="963040"/>
                  <a:pt x="837999" y="962687"/>
                </a:cubicBezTo>
                <a:cubicBezTo>
                  <a:pt x="837764" y="962331"/>
                  <a:pt x="837646" y="961920"/>
                  <a:pt x="837646" y="961449"/>
                </a:cubicBezTo>
                <a:lnTo>
                  <a:pt x="837646" y="851698"/>
                </a:lnTo>
                <a:cubicBezTo>
                  <a:pt x="837646" y="851227"/>
                  <a:pt x="837764" y="850814"/>
                  <a:pt x="837999" y="850463"/>
                </a:cubicBezTo>
                <a:cubicBezTo>
                  <a:pt x="838235" y="850108"/>
                  <a:pt x="838646" y="849828"/>
                  <a:pt x="839236" y="849622"/>
                </a:cubicBezTo>
                <a:cubicBezTo>
                  <a:pt x="839825" y="849415"/>
                  <a:pt x="840621" y="849240"/>
                  <a:pt x="841623" y="849091"/>
                </a:cubicBezTo>
                <a:cubicBezTo>
                  <a:pt x="842624" y="848944"/>
                  <a:pt x="843831" y="848870"/>
                  <a:pt x="845245" y="848870"/>
                </a:cubicBezTo>
                <a:close/>
                <a:moveTo>
                  <a:pt x="594648" y="848870"/>
                </a:moveTo>
                <a:cubicBezTo>
                  <a:pt x="596415" y="848870"/>
                  <a:pt x="597844" y="848929"/>
                  <a:pt x="598968" y="849046"/>
                </a:cubicBezTo>
                <a:cubicBezTo>
                  <a:pt x="600058" y="849165"/>
                  <a:pt x="600928" y="849326"/>
                  <a:pt x="601576" y="849533"/>
                </a:cubicBezTo>
                <a:cubicBezTo>
                  <a:pt x="602224" y="849740"/>
                  <a:pt x="602710" y="850035"/>
                  <a:pt x="603034" y="850416"/>
                </a:cubicBezTo>
                <a:cubicBezTo>
                  <a:pt x="603358" y="850799"/>
                  <a:pt x="603667" y="851286"/>
                  <a:pt x="603961" y="851874"/>
                </a:cubicBezTo>
                <a:lnTo>
                  <a:pt x="619779" y="884747"/>
                </a:lnTo>
                <a:cubicBezTo>
                  <a:pt x="621247" y="887868"/>
                  <a:pt x="622713" y="891138"/>
                  <a:pt x="624177" y="894555"/>
                </a:cubicBezTo>
                <a:cubicBezTo>
                  <a:pt x="625641" y="897972"/>
                  <a:pt x="627135" y="901420"/>
                  <a:pt x="628659" y="904894"/>
                </a:cubicBezTo>
                <a:lnTo>
                  <a:pt x="628834" y="904894"/>
                </a:lnTo>
                <a:cubicBezTo>
                  <a:pt x="630180" y="901537"/>
                  <a:pt x="631571" y="898192"/>
                  <a:pt x="633007" y="894865"/>
                </a:cubicBezTo>
                <a:cubicBezTo>
                  <a:pt x="634441" y="891536"/>
                  <a:pt x="635893" y="888253"/>
                  <a:pt x="637363" y="885012"/>
                </a:cubicBezTo>
                <a:lnTo>
                  <a:pt x="653271" y="851962"/>
                </a:lnTo>
                <a:cubicBezTo>
                  <a:pt x="653448" y="851374"/>
                  <a:pt x="653696" y="850874"/>
                  <a:pt x="654021" y="850463"/>
                </a:cubicBezTo>
                <a:cubicBezTo>
                  <a:pt x="654345" y="850048"/>
                  <a:pt x="654786" y="849740"/>
                  <a:pt x="655347" y="849533"/>
                </a:cubicBezTo>
                <a:cubicBezTo>
                  <a:pt x="655906" y="849326"/>
                  <a:pt x="656686" y="849165"/>
                  <a:pt x="657689" y="849046"/>
                </a:cubicBezTo>
                <a:cubicBezTo>
                  <a:pt x="658689" y="848929"/>
                  <a:pt x="659956" y="848870"/>
                  <a:pt x="661488" y="848870"/>
                </a:cubicBezTo>
                <a:cubicBezTo>
                  <a:pt x="663608" y="848870"/>
                  <a:pt x="665273" y="848944"/>
                  <a:pt x="666481" y="849091"/>
                </a:cubicBezTo>
                <a:cubicBezTo>
                  <a:pt x="667688" y="849240"/>
                  <a:pt x="668528" y="849519"/>
                  <a:pt x="668999" y="849930"/>
                </a:cubicBezTo>
                <a:cubicBezTo>
                  <a:pt x="669471" y="850344"/>
                  <a:pt x="669634" y="850932"/>
                  <a:pt x="669485" y="851698"/>
                </a:cubicBezTo>
                <a:cubicBezTo>
                  <a:pt x="669339" y="852465"/>
                  <a:pt x="668941" y="853495"/>
                  <a:pt x="668293" y="854790"/>
                </a:cubicBezTo>
                <a:lnTo>
                  <a:pt x="635951" y="919298"/>
                </a:lnTo>
                <a:lnTo>
                  <a:pt x="635951" y="961449"/>
                </a:lnTo>
                <a:cubicBezTo>
                  <a:pt x="635951" y="961920"/>
                  <a:pt x="635834" y="962331"/>
                  <a:pt x="635599" y="962687"/>
                </a:cubicBezTo>
                <a:cubicBezTo>
                  <a:pt x="635364" y="963040"/>
                  <a:pt x="634954" y="963319"/>
                  <a:pt x="634370" y="963524"/>
                </a:cubicBezTo>
                <a:cubicBezTo>
                  <a:pt x="633783" y="963731"/>
                  <a:pt x="632993" y="963909"/>
                  <a:pt x="631996" y="964054"/>
                </a:cubicBezTo>
                <a:cubicBezTo>
                  <a:pt x="631002" y="964202"/>
                  <a:pt x="629800" y="964276"/>
                  <a:pt x="628394" y="964276"/>
                </a:cubicBezTo>
                <a:cubicBezTo>
                  <a:pt x="626930" y="964276"/>
                  <a:pt x="625715" y="964202"/>
                  <a:pt x="624748" y="964054"/>
                </a:cubicBezTo>
                <a:cubicBezTo>
                  <a:pt x="623781" y="963909"/>
                  <a:pt x="622991" y="963731"/>
                  <a:pt x="622377" y="963524"/>
                </a:cubicBezTo>
                <a:cubicBezTo>
                  <a:pt x="621762" y="963319"/>
                  <a:pt x="621336" y="963040"/>
                  <a:pt x="621102" y="962687"/>
                </a:cubicBezTo>
                <a:cubicBezTo>
                  <a:pt x="620869" y="962331"/>
                  <a:pt x="620752" y="961920"/>
                  <a:pt x="620752" y="961449"/>
                </a:cubicBezTo>
                <a:lnTo>
                  <a:pt x="620752" y="919298"/>
                </a:lnTo>
                <a:lnTo>
                  <a:pt x="588374" y="854790"/>
                </a:lnTo>
                <a:cubicBezTo>
                  <a:pt x="587726" y="853435"/>
                  <a:pt x="587328" y="852377"/>
                  <a:pt x="587181" y="851609"/>
                </a:cubicBezTo>
                <a:cubicBezTo>
                  <a:pt x="587034" y="850843"/>
                  <a:pt x="587181" y="850255"/>
                  <a:pt x="587623" y="849842"/>
                </a:cubicBezTo>
                <a:cubicBezTo>
                  <a:pt x="588065" y="849430"/>
                  <a:pt x="588860" y="849165"/>
                  <a:pt x="590009" y="849046"/>
                </a:cubicBezTo>
                <a:cubicBezTo>
                  <a:pt x="591157" y="848929"/>
                  <a:pt x="592704" y="848870"/>
                  <a:pt x="594648" y="848870"/>
                </a:cubicBezTo>
                <a:close/>
                <a:moveTo>
                  <a:pt x="368983" y="848870"/>
                </a:moveTo>
                <a:cubicBezTo>
                  <a:pt x="370456" y="848870"/>
                  <a:pt x="371679" y="848944"/>
                  <a:pt x="372651" y="849091"/>
                </a:cubicBezTo>
                <a:cubicBezTo>
                  <a:pt x="373623" y="849240"/>
                  <a:pt x="374403" y="849415"/>
                  <a:pt x="374992" y="849622"/>
                </a:cubicBezTo>
                <a:cubicBezTo>
                  <a:pt x="375582" y="849828"/>
                  <a:pt x="375994" y="850108"/>
                  <a:pt x="376230" y="850463"/>
                </a:cubicBezTo>
                <a:cubicBezTo>
                  <a:pt x="376465" y="850814"/>
                  <a:pt x="376583" y="851227"/>
                  <a:pt x="376583" y="851698"/>
                </a:cubicBezTo>
                <a:lnTo>
                  <a:pt x="376583" y="897473"/>
                </a:lnTo>
                <a:lnTo>
                  <a:pt x="428630" y="897473"/>
                </a:lnTo>
                <a:lnTo>
                  <a:pt x="428630" y="851698"/>
                </a:lnTo>
                <a:cubicBezTo>
                  <a:pt x="428630" y="851227"/>
                  <a:pt x="428748" y="850814"/>
                  <a:pt x="428984" y="850463"/>
                </a:cubicBezTo>
                <a:cubicBezTo>
                  <a:pt x="429219" y="850108"/>
                  <a:pt x="429632" y="849828"/>
                  <a:pt x="430221" y="849622"/>
                </a:cubicBezTo>
                <a:cubicBezTo>
                  <a:pt x="430810" y="849415"/>
                  <a:pt x="431576" y="849240"/>
                  <a:pt x="432518" y="849091"/>
                </a:cubicBezTo>
                <a:cubicBezTo>
                  <a:pt x="433461" y="848944"/>
                  <a:pt x="434698" y="848870"/>
                  <a:pt x="436230" y="848870"/>
                </a:cubicBezTo>
                <a:cubicBezTo>
                  <a:pt x="437644" y="848870"/>
                  <a:pt x="438837" y="848944"/>
                  <a:pt x="439809" y="849091"/>
                </a:cubicBezTo>
                <a:cubicBezTo>
                  <a:pt x="440781" y="849240"/>
                  <a:pt x="441561" y="849415"/>
                  <a:pt x="442150" y="849622"/>
                </a:cubicBezTo>
                <a:cubicBezTo>
                  <a:pt x="442740" y="849828"/>
                  <a:pt x="443152" y="850108"/>
                  <a:pt x="443388" y="850463"/>
                </a:cubicBezTo>
                <a:cubicBezTo>
                  <a:pt x="443623" y="850814"/>
                  <a:pt x="443741" y="851227"/>
                  <a:pt x="443741" y="851698"/>
                </a:cubicBezTo>
                <a:lnTo>
                  <a:pt x="443741" y="961449"/>
                </a:lnTo>
                <a:cubicBezTo>
                  <a:pt x="443741" y="961920"/>
                  <a:pt x="443623" y="962331"/>
                  <a:pt x="443388" y="962687"/>
                </a:cubicBezTo>
                <a:cubicBezTo>
                  <a:pt x="443152" y="963040"/>
                  <a:pt x="442740" y="963319"/>
                  <a:pt x="442150" y="963524"/>
                </a:cubicBezTo>
                <a:cubicBezTo>
                  <a:pt x="441561" y="963731"/>
                  <a:pt x="440781" y="963909"/>
                  <a:pt x="439809" y="964054"/>
                </a:cubicBezTo>
                <a:cubicBezTo>
                  <a:pt x="438837" y="964202"/>
                  <a:pt x="437644" y="964276"/>
                  <a:pt x="436230" y="964276"/>
                </a:cubicBezTo>
                <a:cubicBezTo>
                  <a:pt x="434698" y="964276"/>
                  <a:pt x="433461" y="964202"/>
                  <a:pt x="432518" y="964054"/>
                </a:cubicBezTo>
                <a:cubicBezTo>
                  <a:pt x="431576" y="963909"/>
                  <a:pt x="430810" y="963731"/>
                  <a:pt x="430221" y="963524"/>
                </a:cubicBezTo>
                <a:cubicBezTo>
                  <a:pt x="429632" y="963319"/>
                  <a:pt x="429219" y="963040"/>
                  <a:pt x="428984" y="962687"/>
                </a:cubicBezTo>
                <a:cubicBezTo>
                  <a:pt x="428748" y="962331"/>
                  <a:pt x="428630" y="961920"/>
                  <a:pt x="428630" y="961449"/>
                </a:cubicBezTo>
                <a:lnTo>
                  <a:pt x="428630" y="910726"/>
                </a:lnTo>
                <a:lnTo>
                  <a:pt x="376583" y="910726"/>
                </a:lnTo>
                <a:lnTo>
                  <a:pt x="376583" y="961449"/>
                </a:lnTo>
                <a:cubicBezTo>
                  <a:pt x="376583" y="961920"/>
                  <a:pt x="376465" y="962331"/>
                  <a:pt x="376230" y="962687"/>
                </a:cubicBezTo>
                <a:cubicBezTo>
                  <a:pt x="375994" y="963040"/>
                  <a:pt x="375582" y="963319"/>
                  <a:pt x="374992" y="963524"/>
                </a:cubicBezTo>
                <a:cubicBezTo>
                  <a:pt x="374403" y="963731"/>
                  <a:pt x="373623" y="963909"/>
                  <a:pt x="372651" y="964054"/>
                </a:cubicBezTo>
                <a:cubicBezTo>
                  <a:pt x="371679" y="964202"/>
                  <a:pt x="370456" y="964276"/>
                  <a:pt x="368983" y="964276"/>
                </a:cubicBezTo>
                <a:cubicBezTo>
                  <a:pt x="367570" y="964276"/>
                  <a:pt x="366362" y="964202"/>
                  <a:pt x="365360" y="964054"/>
                </a:cubicBezTo>
                <a:cubicBezTo>
                  <a:pt x="364359" y="963909"/>
                  <a:pt x="363564" y="963731"/>
                  <a:pt x="362975" y="963524"/>
                </a:cubicBezTo>
                <a:cubicBezTo>
                  <a:pt x="362385" y="963319"/>
                  <a:pt x="361973" y="963040"/>
                  <a:pt x="361737" y="962687"/>
                </a:cubicBezTo>
                <a:cubicBezTo>
                  <a:pt x="361502" y="962331"/>
                  <a:pt x="361384" y="961920"/>
                  <a:pt x="361384" y="961449"/>
                </a:cubicBezTo>
                <a:lnTo>
                  <a:pt x="361384" y="851698"/>
                </a:lnTo>
                <a:cubicBezTo>
                  <a:pt x="361384" y="851227"/>
                  <a:pt x="361502" y="850814"/>
                  <a:pt x="361737" y="850463"/>
                </a:cubicBezTo>
                <a:cubicBezTo>
                  <a:pt x="361973" y="850108"/>
                  <a:pt x="362385" y="849828"/>
                  <a:pt x="362975" y="849622"/>
                </a:cubicBezTo>
                <a:cubicBezTo>
                  <a:pt x="363564" y="849415"/>
                  <a:pt x="364359" y="849240"/>
                  <a:pt x="365360" y="849091"/>
                </a:cubicBezTo>
                <a:cubicBezTo>
                  <a:pt x="366362" y="848944"/>
                  <a:pt x="367570" y="848870"/>
                  <a:pt x="368983" y="848870"/>
                </a:cubicBezTo>
                <a:close/>
                <a:moveTo>
                  <a:pt x="118401" y="848870"/>
                </a:moveTo>
                <a:cubicBezTo>
                  <a:pt x="120168" y="848870"/>
                  <a:pt x="121597" y="848929"/>
                  <a:pt x="122687" y="849046"/>
                </a:cubicBezTo>
                <a:cubicBezTo>
                  <a:pt x="123777" y="849165"/>
                  <a:pt x="124645" y="849326"/>
                  <a:pt x="125293" y="849533"/>
                </a:cubicBezTo>
                <a:cubicBezTo>
                  <a:pt x="125941" y="849740"/>
                  <a:pt x="126428" y="850035"/>
                  <a:pt x="126751" y="850416"/>
                </a:cubicBezTo>
                <a:cubicBezTo>
                  <a:pt x="127075" y="850799"/>
                  <a:pt x="127385" y="851286"/>
                  <a:pt x="127679" y="851874"/>
                </a:cubicBezTo>
                <a:lnTo>
                  <a:pt x="143497" y="884747"/>
                </a:lnTo>
                <a:cubicBezTo>
                  <a:pt x="144965" y="887868"/>
                  <a:pt x="146431" y="891138"/>
                  <a:pt x="147895" y="894555"/>
                </a:cubicBezTo>
                <a:cubicBezTo>
                  <a:pt x="149359" y="897972"/>
                  <a:pt x="150853" y="901420"/>
                  <a:pt x="152377" y="904894"/>
                </a:cubicBezTo>
                <a:lnTo>
                  <a:pt x="152552" y="904894"/>
                </a:lnTo>
                <a:cubicBezTo>
                  <a:pt x="153899" y="901537"/>
                  <a:pt x="155289" y="898192"/>
                  <a:pt x="156724" y="894865"/>
                </a:cubicBezTo>
                <a:cubicBezTo>
                  <a:pt x="158159" y="891536"/>
                  <a:pt x="159612" y="888253"/>
                  <a:pt x="161082" y="885012"/>
                </a:cubicBezTo>
                <a:lnTo>
                  <a:pt x="176988" y="851962"/>
                </a:lnTo>
                <a:cubicBezTo>
                  <a:pt x="177165" y="851374"/>
                  <a:pt x="177415" y="850874"/>
                  <a:pt x="177739" y="850463"/>
                </a:cubicBezTo>
                <a:cubicBezTo>
                  <a:pt x="178063" y="850048"/>
                  <a:pt x="178505" y="849740"/>
                  <a:pt x="179064" y="849533"/>
                </a:cubicBezTo>
                <a:cubicBezTo>
                  <a:pt x="179624" y="849326"/>
                  <a:pt x="180405" y="849165"/>
                  <a:pt x="181406" y="849046"/>
                </a:cubicBezTo>
                <a:cubicBezTo>
                  <a:pt x="182408" y="848929"/>
                  <a:pt x="183674" y="848870"/>
                  <a:pt x="185206" y="848870"/>
                </a:cubicBezTo>
                <a:cubicBezTo>
                  <a:pt x="187327" y="848870"/>
                  <a:pt x="188991" y="848944"/>
                  <a:pt x="190198" y="849091"/>
                </a:cubicBezTo>
                <a:cubicBezTo>
                  <a:pt x="191406" y="849240"/>
                  <a:pt x="192246" y="849519"/>
                  <a:pt x="192717" y="849930"/>
                </a:cubicBezTo>
                <a:cubicBezTo>
                  <a:pt x="193188" y="850344"/>
                  <a:pt x="193350" y="850932"/>
                  <a:pt x="193203" y="851698"/>
                </a:cubicBezTo>
                <a:cubicBezTo>
                  <a:pt x="193056" y="852465"/>
                  <a:pt x="192658" y="853495"/>
                  <a:pt x="192010" y="854790"/>
                </a:cubicBezTo>
                <a:lnTo>
                  <a:pt x="159668" y="919298"/>
                </a:lnTo>
                <a:lnTo>
                  <a:pt x="159668" y="961449"/>
                </a:lnTo>
                <a:cubicBezTo>
                  <a:pt x="159668" y="961920"/>
                  <a:pt x="159551" y="962331"/>
                  <a:pt x="159317" y="962687"/>
                </a:cubicBezTo>
                <a:cubicBezTo>
                  <a:pt x="159082" y="963040"/>
                  <a:pt x="158672" y="963319"/>
                  <a:pt x="158086" y="963524"/>
                </a:cubicBezTo>
                <a:cubicBezTo>
                  <a:pt x="157501" y="963731"/>
                  <a:pt x="156710" y="963909"/>
                  <a:pt x="155714" y="964054"/>
                </a:cubicBezTo>
                <a:cubicBezTo>
                  <a:pt x="154719" y="964202"/>
                  <a:pt x="153518" y="964276"/>
                  <a:pt x="152113" y="964276"/>
                </a:cubicBezTo>
                <a:cubicBezTo>
                  <a:pt x="150648" y="964276"/>
                  <a:pt x="149433" y="964202"/>
                  <a:pt x="148466" y="964054"/>
                </a:cubicBezTo>
                <a:cubicBezTo>
                  <a:pt x="147500" y="963909"/>
                  <a:pt x="146709" y="963731"/>
                  <a:pt x="146094" y="963524"/>
                </a:cubicBezTo>
                <a:cubicBezTo>
                  <a:pt x="145479" y="963319"/>
                  <a:pt x="145055" y="963040"/>
                  <a:pt x="144820" y="962687"/>
                </a:cubicBezTo>
                <a:cubicBezTo>
                  <a:pt x="144586" y="962331"/>
                  <a:pt x="144469" y="961920"/>
                  <a:pt x="144469" y="961449"/>
                </a:cubicBezTo>
                <a:lnTo>
                  <a:pt x="144469" y="919298"/>
                </a:lnTo>
                <a:lnTo>
                  <a:pt x="112127" y="854790"/>
                </a:lnTo>
                <a:cubicBezTo>
                  <a:pt x="111479" y="853435"/>
                  <a:pt x="111081" y="852377"/>
                  <a:pt x="110934" y="851609"/>
                </a:cubicBezTo>
                <a:cubicBezTo>
                  <a:pt x="110786" y="850843"/>
                  <a:pt x="110934" y="850255"/>
                  <a:pt x="111376" y="849842"/>
                </a:cubicBezTo>
                <a:cubicBezTo>
                  <a:pt x="111818" y="849430"/>
                  <a:pt x="112613" y="849165"/>
                  <a:pt x="113762" y="849046"/>
                </a:cubicBezTo>
                <a:cubicBezTo>
                  <a:pt x="114910" y="848929"/>
                  <a:pt x="116457" y="848870"/>
                  <a:pt x="118401" y="848870"/>
                </a:cubicBezTo>
                <a:close/>
                <a:moveTo>
                  <a:pt x="8524317" y="847722"/>
                </a:moveTo>
                <a:cubicBezTo>
                  <a:pt x="8526850" y="847722"/>
                  <a:pt x="8529398" y="847943"/>
                  <a:pt x="8531960" y="848384"/>
                </a:cubicBezTo>
                <a:cubicBezTo>
                  <a:pt x="8534523" y="848826"/>
                  <a:pt x="8536939" y="849415"/>
                  <a:pt x="8539206" y="850152"/>
                </a:cubicBezTo>
                <a:cubicBezTo>
                  <a:pt x="8541475" y="850889"/>
                  <a:pt x="8543492" y="851713"/>
                  <a:pt x="8545260" y="852626"/>
                </a:cubicBezTo>
                <a:cubicBezTo>
                  <a:pt x="8547027" y="853540"/>
                  <a:pt x="8548191" y="854276"/>
                  <a:pt x="8548750" y="854835"/>
                </a:cubicBezTo>
                <a:lnTo>
                  <a:pt x="8549744" y="856027"/>
                </a:lnTo>
                <a:lnTo>
                  <a:pt x="8549744" y="867474"/>
                </a:lnTo>
                <a:lnTo>
                  <a:pt x="8549369" y="868092"/>
                </a:lnTo>
                <a:cubicBezTo>
                  <a:pt x="8549045" y="868356"/>
                  <a:pt x="8548677" y="868488"/>
                  <a:pt x="8548264" y="868488"/>
                </a:cubicBezTo>
                <a:cubicBezTo>
                  <a:pt x="8547616" y="868488"/>
                  <a:pt x="8546600" y="868075"/>
                  <a:pt x="8545215" y="867251"/>
                </a:cubicBezTo>
                <a:cubicBezTo>
                  <a:pt x="8543831" y="866425"/>
                  <a:pt x="8542138" y="865499"/>
                  <a:pt x="8540134" y="864468"/>
                </a:cubicBezTo>
                <a:cubicBezTo>
                  <a:pt x="8538132" y="863436"/>
                  <a:pt x="8535760" y="862493"/>
                  <a:pt x="8533021" y="861640"/>
                </a:cubicBezTo>
                <a:cubicBezTo>
                  <a:pt x="8530281" y="860785"/>
                  <a:pt x="8527204" y="860359"/>
                  <a:pt x="8523786" y="860359"/>
                </a:cubicBezTo>
                <a:cubicBezTo>
                  <a:pt x="8520605" y="860359"/>
                  <a:pt x="8517837" y="860785"/>
                  <a:pt x="8515480" y="861640"/>
                </a:cubicBezTo>
                <a:cubicBezTo>
                  <a:pt x="8513124" y="862493"/>
                  <a:pt x="8511180" y="863628"/>
                  <a:pt x="8509648" y="865041"/>
                </a:cubicBezTo>
                <a:cubicBezTo>
                  <a:pt x="8508116" y="866456"/>
                  <a:pt x="8506968" y="868136"/>
                  <a:pt x="8506201" y="870078"/>
                </a:cubicBezTo>
                <a:cubicBezTo>
                  <a:pt x="8505436" y="872022"/>
                  <a:pt x="8505053" y="874084"/>
                  <a:pt x="8505053" y="876265"/>
                </a:cubicBezTo>
                <a:cubicBezTo>
                  <a:pt x="8505053" y="879446"/>
                  <a:pt x="8505789" y="882184"/>
                  <a:pt x="8507262" y="884480"/>
                </a:cubicBezTo>
                <a:cubicBezTo>
                  <a:pt x="8508735" y="886781"/>
                  <a:pt x="8510694" y="888812"/>
                  <a:pt x="8513138" y="890580"/>
                </a:cubicBezTo>
                <a:cubicBezTo>
                  <a:pt x="8515583" y="892346"/>
                  <a:pt x="8518367" y="893967"/>
                  <a:pt x="8521489" y="895440"/>
                </a:cubicBezTo>
                <a:cubicBezTo>
                  <a:pt x="8524611" y="896913"/>
                  <a:pt x="8527793" y="898399"/>
                  <a:pt x="8531033" y="899902"/>
                </a:cubicBezTo>
                <a:cubicBezTo>
                  <a:pt x="8534273" y="901405"/>
                  <a:pt x="8537454" y="903054"/>
                  <a:pt x="8540576" y="904852"/>
                </a:cubicBezTo>
                <a:cubicBezTo>
                  <a:pt x="8543699" y="906646"/>
                  <a:pt x="8546482" y="908767"/>
                  <a:pt x="8548927" y="911213"/>
                </a:cubicBezTo>
                <a:lnTo>
                  <a:pt x="8549744" y="912408"/>
                </a:lnTo>
                <a:lnTo>
                  <a:pt x="8549744" y="951679"/>
                </a:lnTo>
                <a:lnTo>
                  <a:pt x="8545922" y="956632"/>
                </a:lnTo>
                <a:cubicBezTo>
                  <a:pt x="8542417" y="959548"/>
                  <a:pt x="8538294" y="961741"/>
                  <a:pt x="8533551" y="963215"/>
                </a:cubicBezTo>
                <a:cubicBezTo>
                  <a:pt x="8528809" y="964687"/>
                  <a:pt x="8523698" y="965426"/>
                  <a:pt x="8518219" y="965426"/>
                </a:cubicBezTo>
                <a:cubicBezTo>
                  <a:pt x="8514391" y="965426"/>
                  <a:pt x="8510841" y="965101"/>
                  <a:pt x="8507571" y="964452"/>
                </a:cubicBezTo>
                <a:cubicBezTo>
                  <a:pt x="8504302" y="963804"/>
                  <a:pt x="8501385" y="963009"/>
                  <a:pt x="8498823" y="962067"/>
                </a:cubicBezTo>
                <a:cubicBezTo>
                  <a:pt x="8496260" y="961125"/>
                  <a:pt x="8494110" y="960152"/>
                  <a:pt x="8492372" y="959150"/>
                </a:cubicBezTo>
                <a:cubicBezTo>
                  <a:pt x="8490634" y="958149"/>
                  <a:pt x="8489427" y="957296"/>
                  <a:pt x="8488749" y="956588"/>
                </a:cubicBezTo>
                <a:cubicBezTo>
                  <a:pt x="8488072" y="955881"/>
                  <a:pt x="8487571" y="954984"/>
                  <a:pt x="8487247" y="953893"/>
                </a:cubicBezTo>
                <a:cubicBezTo>
                  <a:pt x="8486923" y="952803"/>
                  <a:pt x="8486761" y="951345"/>
                  <a:pt x="8486761" y="949519"/>
                </a:cubicBezTo>
                <a:cubicBezTo>
                  <a:pt x="8486761" y="948222"/>
                  <a:pt x="8486820" y="947147"/>
                  <a:pt x="8486938" y="946295"/>
                </a:cubicBezTo>
                <a:cubicBezTo>
                  <a:pt x="8487056" y="945439"/>
                  <a:pt x="8487232" y="944748"/>
                  <a:pt x="8487468" y="944218"/>
                </a:cubicBezTo>
                <a:cubicBezTo>
                  <a:pt x="8487704" y="943687"/>
                  <a:pt x="8487998" y="943318"/>
                  <a:pt x="8488351" y="943113"/>
                </a:cubicBezTo>
                <a:cubicBezTo>
                  <a:pt x="8488705" y="942907"/>
                  <a:pt x="8489118" y="942803"/>
                  <a:pt x="8489589" y="942803"/>
                </a:cubicBezTo>
                <a:cubicBezTo>
                  <a:pt x="8490413" y="942803"/>
                  <a:pt x="8491577" y="943304"/>
                  <a:pt x="8493079" y="944307"/>
                </a:cubicBezTo>
                <a:cubicBezTo>
                  <a:pt x="8494581" y="945306"/>
                  <a:pt x="8496511" y="946397"/>
                  <a:pt x="8498867" y="947576"/>
                </a:cubicBezTo>
                <a:cubicBezTo>
                  <a:pt x="8501224" y="948754"/>
                  <a:pt x="8504066" y="949857"/>
                  <a:pt x="8507394" y="950887"/>
                </a:cubicBezTo>
                <a:cubicBezTo>
                  <a:pt x="8510723" y="951921"/>
                  <a:pt x="8514567" y="952435"/>
                  <a:pt x="8518926" y="952435"/>
                </a:cubicBezTo>
                <a:cubicBezTo>
                  <a:pt x="8522225" y="952435"/>
                  <a:pt x="8525245" y="951994"/>
                  <a:pt x="8527984" y="951110"/>
                </a:cubicBezTo>
                <a:cubicBezTo>
                  <a:pt x="8530723" y="950225"/>
                  <a:pt x="8533080" y="948974"/>
                  <a:pt x="8535053" y="947354"/>
                </a:cubicBezTo>
                <a:cubicBezTo>
                  <a:pt x="8537027" y="945734"/>
                  <a:pt x="8538544" y="943746"/>
                  <a:pt x="8539604" y="941390"/>
                </a:cubicBezTo>
                <a:cubicBezTo>
                  <a:pt x="8540664" y="939034"/>
                  <a:pt x="8541195" y="936353"/>
                  <a:pt x="8541195" y="933348"/>
                </a:cubicBezTo>
                <a:cubicBezTo>
                  <a:pt x="8541195" y="930108"/>
                  <a:pt x="8540459" y="927338"/>
                  <a:pt x="8538986" y="925042"/>
                </a:cubicBezTo>
                <a:cubicBezTo>
                  <a:pt x="8537513" y="922745"/>
                  <a:pt x="8535569" y="920726"/>
                  <a:pt x="8533153" y="918990"/>
                </a:cubicBezTo>
                <a:cubicBezTo>
                  <a:pt x="8530738" y="917250"/>
                  <a:pt x="8527984" y="915659"/>
                  <a:pt x="8524891" y="914218"/>
                </a:cubicBezTo>
                <a:cubicBezTo>
                  <a:pt x="8521798" y="912773"/>
                  <a:pt x="8518632" y="911302"/>
                  <a:pt x="8515392" y="909799"/>
                </a:cubicBezTo>
                <a:cubicBezTo>
                  <a:pt x="8512152" y="908296"/>
                  <a:pt x="8509000" y="906633"/>
                  <a:pt x="8505936" y="904807"/>
                </a:cubicBezTo>
                <a:cubicBezTo>
                  <a:pt x="8502873" y="902980"/>
                  <a:pt x="8500134" y="900829"/>
                  <a:pt x="8497718" y="898354"/>
                </a:cubicBezTo>
                <a:cubicBezTo>
                  <a:pt x="8495303" y="895880"/>
                  <a:pt x="8493344" y="892978"/>
                  <a:pt x="8491842" y="889653"/>
                </a:cubicBezTo>
                <a:cubicBezTo>
                  <a:pt x="8490340" y="886323"/>
                  <a:pt x="8489589" y="882331"/>
                  <a:pt x="8489589" y="877679"/>
                </a:cubicBezTo>
                <a:cubicBezTo>
                  <a:pt x="8489589" y="872906"/>
                  <a:pt x="8490458" y="868650"/>
                  <a:pt x="8492195" y="864910"/>
                </a:cubicBezTo>
                <a:cubicBezTo>
                  <a:pt x="8493934" y="861167"/>
                  <a:pt x="8496349" y="858031"/>
                  <a:pt x="8499441" y="855499"/>
                </a:cubicBezTo>
                <a:cubicBezTo>
                  <a:pt x="8502534" y="852964"/>
                  <a:pt x="8506217" y="851036"/>
                  <a:pt x="8510487" y="849710"/>
                </a:cubicBezTo>
                <a:cubicBezTo>
                  <a:pt x="8514759" y="848384"/>
                  <a:pt x="8519368" y="847722"/>
                  <a:pt x="8524317" y="847722"/>
                </a:cubicBezTo>
                <a:close/>
                <a:moveTo>
                  <a:pt x="8048067" y="847722"/>
                </a:moveTo>
                <a:cubicBezTo>
                  <a:pt x="8050600" y="847722"/>
                  <a:pt x="8053148" y="847943"/>
                  <a:pt x="8055710" y="848384"/>
                </a:cubicBezTo>
                <a:cubicBezTo>
                  <a:pt x="8058273" y="848826"/>
                  <a:pt x="8060689" y="849415"/>
                  <a:pt x="8062956" y="850152"/>
                </a:cubicBezTo>
                <a:cubicBezTo>
                  <a:pt x="8065225" y="850889"/>
                  <a:pt x="8067242" y="851713"/>
                  <a:pt x="8069010" y="852626"/>
                </a:cubicBezTo>
                <a:cubicBezTo>
                  <a:pt x="8070777" y="853540"/>
                  <a:pt x="8071941" y="854276"/>
                  <a:pt x="8072500" y="854835"/>
                </a:cubicBezTo>
                <a:cubicBezTo>
                  <a:pt x="8073060" y="855394"/>
                  <a:pt x="8073428" y="855836"/>
                  <a:pt x="8073605" y="856160"/>
                </a:cubicBezTo>
                <a:cubicBezTo>
                  <a:pt x="8073781" y="856485"/>
                  <a:pt x="8073929" y="856896"/>
                  <a:pt x="8074046" y="857399"/>
                </a:cubicBezTo>
                <a:cubicBezTo>
                  <a:pt x="8074164" y="857899"/>
                  <a:pt x="8074253" y="858503"/>
                  <a:pt x="8074312" y="859210"/>
                </a:cubicBezTo>
                <a:cubicBezTo>
                  <a:pt x="8074371" y="859917"/>
                  <a:pt x="8074400" y="860829"/>
                  <a:pt x="8074400" y="861949"/>
                </a:cubicBezTo>
                <a:cubicBezTo>
                  <a:pt x="8074400" y="863008"/>
                  <a:pt x="8074356" y="863952"/>
                  <a:pt x="8074267" y="864777"/>
                </a:cubicBezTo>
                <a:cubicBezTo>
                  <a:pt x="8074179" y="865601"/>
                  <a:pt x="8074046" y="866294"/>
                  <a:pt x="8073870" y="866854"/>
                </a:cubicBezTo>
                <a:cubicBezTo>
                  <a:pt x="8073693" y="867413"/>
                  <a:pt x="8073443" y="867825"/>
                  <a:pt x="8073119" y="868092"/>
                </a:cubicBezTo>
                <a:cubicBezTo>
                  <a:pt x="8072795" y="868356"/>
                  <a:pt x="8072427" y="868488"/>
                  <a:pt x="8072014" y="868488"/>
                </a:cubicBezTo>
                <a:cubicBezTo>
                  <a:pt x="8071366" y="868488"/>
                  <a:pt x="8070350" y="868075"/>
                  <a:pt x="8068965" y="867251"/>
                </a:cubicBezTo>
                <a:cubicBezTo>
                  <a:pt x="8067581" y="866425"/>
                  <a:pt x="8065888" y="865499"/>
                  <a:pt x="8063884" y="864468"/>
                </a:cubicBezTo>
                <a:cubicBezTo>
                  <a:pt x="8061882" y="863436"/>
                  <a:pt x="8059510" y="862493"/>
                  <a:pt x="8056771" y="861640"/>
                </a:cubicBezTo>
                <a:cubicBezTo>
                  <a:pt x="8054031" y="860785"/>
                  <a:pt x="8050954" y="860359"/>
                  <a:pt x="8047536" y="860359"/>
                </a:cubicBezTo>
                <a:cubicBezTo>
                  <a:pt x="8044355" y="860359"/>
                  <a:pt x="8041587" y="860785"/>
                  <a:pt x="8039230" y="861640"/>
                </a:cubicBezTo>
                <a:cubicBezTo>
                  <a:pt x="8036874" y="862493"/>
                  <a:pt x="8034930" y="863628"/>
                  <a:pt x="8033398" y="865041"/>
                </a:cubicBezTo>
                <a:cubicBezTo>
                  <a:pt x="8031866" y="866456"/>
                  <a:pt x="8030718" y="868136"/>
                  <a:pt x="8029951" y="870078"/>
                </a:cubicBezTo>
                <a:cubicBezTo>
                  <a:pt x="8029186" y="872022"/>
                  <a:pt x="8028803" y="874084"/>
                  <a:pt x="8028803" y="876265"/>
                </a:cubicBezTo>
                <a:cubicBezTo>
                  <a:pt x="8028803" y="879446"/>
                  <a:pt x="8029539" y="882184"/>
                  <a:pt x="8031012" y="884480"/>
                </a:cubicBezTo>
                <a:cubicBezTo>
                  <a:pt x="8032485" y="886781"/>
                  <a:pt x="8034444" y="888812"/>
                  <a:pt x="8036888" y="890580"/>
                </a:cubicBezTo>
                <a:cubicBezTo>
                  <a:pt x="8039333" y="892346"/>
                  <a:pt x="8042117" y="893967"/>
                  <a:pt x="8045239" y="895440"/>
                </a:cubicBezTo>
                <a:cubicBezTo>
                  <a:pt x="8048361" y="896913"/>
                  <a:pt x="8051543" y="898399"/>
                  <a:pt x="8054783" y="899902"/>
                </a:cubicBezTo>
                <a:cubicBezTo>
                  <a:pt x="8058023" y="901405"/>
                  <a:pt x="8061204" y="903054"/>
                  <a:pt x="8064326" y="904852"/>
                </a:cubicBezTo>
                <a:cubicBezTo>
                  <a:pt x="8067449" y="906646"/>
                  <a:pt x="8070232" y="908767"/>
                  <a:pt x="8072677" y="911213"/>
                </a:cubicBezTo>
                <a:cubicBezTo>
                  <a:pt x="8075122" y="913658"/>
                  <a:pt x="8077095" y="916543"/>
                  <a:pt x="8078597" y="919873"/>
                </a:cubicBezTo>
                <a:cubicBezTo>
                  <a:pt x="8080100" y="923200"/>
                  <a:pt x="8080851" y="927131"/>
                  <a:pt x="8080851" y="931671"/>
                </a:cubicBezTo>
                <a:cubicBezTo>
                  <a:pt x="8080851" y="937030"/>
                  <a:pt x="8079864" y="941801"/>
                  <a:pt x="8077890" y="945983"/>
                </a:cubicBezTo>
                <a:cubicBezTo>
                  <a:pt x="8075917" y="950167"/>
                  <a:pt x="8073178" y="953717"/>
                  <a:pt x="8069672" y="956632"/>
                </a:cubicBezTo>
                <a:cubicBezTo>
                  <a:pt x="8066167" y="959548"/>
                  <a:pt x="8062044" y="961741"/>
                  <a:pt x="8057301" y="963215"/>
                </a:cubicBezTo>
                <a:cubicBezTo>
                  <a:pt x="8052559" y="964687"/>
                  <a:pt x="8047448" y="965426"/>
                  <a:pt x="8041969" y="965426"/>
                </a:cubicBezTo>
                <a:cubicBezTo>
                  <a:pt x="8038141" y="965426"/>
                  <a:pt x="8034591" y="965101"/>
                  <a:pt x="8031321" y="964452"/>
                </a:cubicBezTo>
                <a:cubicBezTo>
                  <a:pt x="8028052" y="963804"/>
                  <a:pt x="8025135" y="963009"/>
                  <a:pt x="8022573" y="962067"/>
                </a:cubicBezTo>
                <a:cubicBezTo>
                  <a:pt x="8020010" y="961125"/>
                  <a:pt x="8017860" y="960152"/>
                  <a:pt x="8016122" y="959150"/>
                </a:cubicBezTo>
                <a:cubicBezTo>
                  <a:pt x="8014384" y="958149"/>
                  <a:pt x="8013177" y="957296"/>
                  <a:pt x="8012499" y="956588"/>
                </a:cubicBezTo>
                <a:cubicBezTo>
                  <a:pt x="8011822" y="955881"/>
                  <a:pt x="8011321" y="954984"/>
                  <a:pt x="8010997" y="953893"/>
                </a:cubicBezTo>
                <a:cubicBezTo>
                  <a:pt x="8010673" y="952803"/>
                  <a:pt x="8010511" y="951345"/>
                  <a:pt x="8010511" y="949519"/>
                </a:cubicBezTo>
                <a:cubicBezTo>
                  <a:pt x="8010511" y="948222"/>
                  <a:pt x="8010570" y="947147"/>
                  <a:pt x="8010688" y="946295"/>
                </a:cubicBezTo>
                <a:cubicBezTo>
                  <a:pt x="8010806" y="945439"/>
                  <a:pt x="8010982" y="944748"/>
                  <a:pt x="8011218" y="944218"/>
                </a:cubicBezTo>
                <a:cubicBezTo>
                  <a:pt x="8011454" y="943687"/>
                  <a:pt x="8011748" y="943318"/>
                  <a:pt x="8012101" y="943113"/>
                </a:cubicBezTo>
                <a:cubicBezTo>
                  <a:pt x="8012455" y="942907"/>
                  <a:pt x="8012868" y="942803"/>
                  <a:pt x="8013339" y="942803"/>
                </a:cubicBezTo>
                <a:cubicBezTo>
                  <a:pt x="8014163" y="942803"/>
                  <a:pt x="8015327" y="943304"/>
                  <a:pt x="8016829" y="944307"/>
                </a:cubicBezTo>
                <a:cubicBezTo>
                  <a:pt x="8018331" y="945306"/>
                  <a:pt x="8020261" y="946397"/>
                  <a:pt x="8022617" y="947576"/>
                </a:cubicBezTo>
                <a:cubicBezTo>
                  <a:pt x="8024974" y="948754"/>
                  <a:pt x="8027816" y="949857"/>
                  <a:pt x="8031144" y="950887"/>
                </a:cubicBezTo>
                <a:cubicBezTo>
                  <a:pt x="8034473" y="951921"/>
                  <a:pt x="8038317" y="952435"/>
                  <a:pt x="8042676" y="952435"/>
                </a:cubicBezTo>
                <a:cubicBezTo>
                  <a:pt x="8045975" y="952435"/>
                  <a:pt x="8048995" y="951994"/>
                  <a:pt x="8051734" y="951110"/>
                </a:cubicBezTo>
                <a:cubicBezTo>
                  <a:pt x="8054473" y="950225"/>
                  <a:pt x="8056830" y="948974"/>
                  <a:pt x="8058803" y="947354"/>
                </a:cubicBezTo>
                <a:cubicBezTo>
                  <a:pt x="8060777" y="945734"/>
                  <a:pt x="8062294" y="943746"/>
                  <a:pt x="8063354" y="941390"/>
                </a:cubicBezTo>
                <a:cubicBezTo>
                  <a:pt x="8064414" y="939034"/>
                  <a:pt x="8064945" y="936353"/>
                  <a:pt x="8064945" y="933348"/>
                </a:cubicBezTo>
                <a:cubicBezTo>
                  <a:pt x="8064945" y="930108"/>
                  <a:pt x="8064209" y="927338"/>
                  <a:pt x="8062736" y="925042"/>
                </a:cubicBezTo>
                <a:cubicBezTo>
                  <a:pt x="8061263" y="922745"/>
                  <a:pt x="8059319" y="920726"/>
                  <a:pt x="8056903" y="918990"/>
                </a:cubicBezTo>
                <a:cubicBezTo>
                  <a:pt x="8054488" y="917250"/>
                  <a:pt x="8051734" y="915659"/>
                  <a:pt x="8048641" y="914218"/>
                </a:cubicBezTo>
                <a:cubicBezTo>
                  <a:pt x="8045548" y="912773"/>
                  <a:pt x="8042382" y="911302"/>
                  <a:pt x="8039142" y="909799"/>
                </a:cubicBezTo>
                <a:cubicBezTo>
                  <a:pt x="8035902" y="908296"/>
                  <a:pt x="8032750" y="906633"/>
                  <a:pt x="8029686" y="904807"/>
                </a:cubicBezTo>
                <a:cubicBezTo>
                  <a:pt x="8026623" y="902980"/>
                  <a:pt x="8023884" y="900829"/>
                  <a:pt x="8021468" y="898354"/>
                </a:cubicBezTo>
                <a:cubicBezTo>
                  <a:pt x="8019053" y="895880"/>
                  <a:pt x="8017094" y="892978"/>
                  <a:pt x="8015592" y="889653"/>
                </a:cubicBezTo>
                <a:cubicBezTo>
                  <a:pt x="8014090" y="886323"/>
                  <a:pt x="8013339" y="882331"/>
                  <a:pt x="8013339" y="877679"/>
                </a:cubicBezTo>
                <a:cubicBezTo>
                  <a:pt x="8013339" y="872906"/>
                  <a:pt x="8014208" y="868650"/>
                  <a:pt x="8015945" y="864910"/>
                </a:cubicBezTo>
                <a:cubicBezTo>
                  <a:pt x="8017684" y="861167"/>
                  <a:pt x="8020099" y="858031"/>
                  <a:pt x="8023191" y="855499"/>
                </a:cubicBezTo>
                <a:cubicBezTo>
                  <a:pt x="8026284" y="852964"/>
                  <a:pt x="8029967" y="851036"/>
                  <a:pt x="8034237" y="849710"/>
                </a:cubicBezTo>
                <a:cubicBezTo>
                  <a:pt x="8038509" y="848384"/>
                  <a:pt x="8043118" y="847722"/>
                  <a:pt x="8048067" y="847722"/>
                </a:cubicBezTo>
                <a:close/>
                <a:moveTo>
                  <a:pt x="7581342" y="847722"/>
                </a:moveTo>
                <a:cubicBezTo>
                  <a:pt x="7583875" y="847722"/>
                  <a:pt x="7586423" y="847943"/>
                  <a:pt x="7588986" y="848384"/>
                </a:cubicBezTo>
                <a:cubicBezTo>
                  <a:pt x="7591548" y="848826"/>
                  <a:pt x="7593964" y="849415"/>
                  <a:pt x="7596232" y="850152"/>
                </a:cubicBezTo>
                <a:cubicBezTo>
                  <a:pt x="7598500" y="850889"/>
                  <a:pt x="7600517" y="851713"/>
                  <a:pt x="7602285" y="852626"/>
                </a:cubicBezTo>
                <a:cubicBezTo>
                  <a:pt x="7604052" y="853540"/>
                  <a:pt x="7605216" y="854276"/>
                  <a:pt x="7605775" y="854835"/>
                </a:cubicBezTo>
                <a:cubicBezTo>
                  <a:pt x="7606335" y="855394"/>
                  <a:pt x="7606703" y="855836"/>
                  <a:pt x="7606880" y="856160"/>
                </a:cubicBezTo>
                <a:cubicBezTo>
                  <a:pt x="7607057" y="856485"/>
                  <a:pt x="7607204" y="856896"/>
                  <a:pt x="7607322" y="857399"/>
                </a:cubicBezTo>
                <a:cubicBezTo>
                  <a:pt x="7607440" y="857899"/>
                  <a:pt x="7607528" y="858503"/>
                  <a:pt x="7607587" y="859210"/>
                </a:cubicBezTo>
                <a:cubicBezTo>
                  <a:pt x="7607646" y="859917"/>
                  <a:pt x="7607675" y="860829"/>
                  <a:pt x="7607675" y="861949"/>
                </a:cubicBezTo>
                <a:cubicBezTo>
                  <a:pt x="7607675" y="863008"/>
                  <a:pt x="7607631" y="863952"/>
                  <a:pt x="7607543" y="864777"/>
                </a:cubicBezTo>
                <a:cubicBezTo>
                  <a:pt x="7607454" y="865601"/>
                  <a:pt x="7607322" y="866294"/>
                  <a:pt x="7607145" y="866854"/>
                </a:cubicBezTo>
                <a:cubicBezTo>
                  <a:pt x="7606968" y="867413"/>
                  <a:pt x="7606718" y="867825"/>
                  <a:pt x="7606394" y="868092"/>
                </a:cubicBezTo>
                <a:cubicBezTo>
                  <a:pt x="7606070" y="868356"/>
                  <a:pt x="7605702" y="868488"/>
                  <a:pt x="7605289" y="868488"/>
                </a:cubicBezTo>
                <a:cubicBezTo>
                  <a:pt x="7604642" y="868488"/>
                  <a:pt x="7603625" y="868075"/>
                  <a:pt x="7602241" y="867251"/>
                </a:cubicBezTo>
                <a:cubicBezTo>
                  <a:pt x="7600856" y="866425"/>
                  <a:pt x="7599163" y="865499"/>
                  <a:pt x="7597160" y="864468"/>
                </a:cubicBezTo>
                <a:cubicBezTo>
                  <a:pt x="7595157" y="863436"/>
                  <a:pt x="7592785" y="862493"/>
                  <a:pt x="7590046" y="861640"/>
                </a:cubicBezTo>
                <a:cubicBezTo>
                  <a:pt x="7587307" y="860785"/>
                  <a:pt x="7584229" y="860359"/>
                  <a:pt x="7580812" y="860359"/>
                </a:cubicBezTo>
                <a:cubicBezTo>
                  <a:pt x="7577630" y="860359"/>
                  <a:pt x="7574862" y="860785"/>
                  <a:pt x="7572505" y="861640"/>
                </a:cubicBezTo>
                <a:cubicBezTo>
                  <a:pt x="7570149" y="862493"/>
                  <a:pt x="7568205" y="863628"/>
                  <a:pt x="7566673" y="865041"/>
                </a:cubicBezTo>
                <a:cubicBezTo>
                  <a:pt x="7565142" y="866456"/>
                  <a:pt x="7563993" y="868136"/>
                  <a:pt x="7563227" y="870078"/>
                </a:cubicBezTo>
                <a:cubicBezTo>
                  <a:pt x="7562461" y="872022"/>
                  <a:pt x="7562078" y="874084"/>
                  <a:pt x="7562078" y="876265"/>
                </a:cubicBezTo>
                <a:cubicBezTo>
                  <a:pt x="7562078" y="879446"/>
                  <a:pt x="7562815" y="882184"/>
                  <a:pt x="7564287" y="884480"/>
                </a:cubicBezTo>
                <a:cubicBezTo>
                  <a:pt x="7565760" y="886781"/>
                  <a:pt x="7567719" y="888812"/>
                  <a:pt x="7570164" y="890580"/>
                </a:cubicBezTo>
                <a:cubicBezTo>
                  <a:pt x="7572609" y="892346"/>
                  <a:pt x="7575392" y="893967"/>
                  <a:pt x="7578514" y="895440"/>
                </a:cubicBezTo>
                <a:cubicBezTo>
                  <a:pt x="7581637" y="896913"/>
                  <a:pt x="7584818" y="898399"/>
                  <a:pt x="7588058" y="899902"/>
                </a:cubicBezTo>
                <a:cubicBezTo>
                  <a:pt x="7591298" y="901405"/>
                  <a:pt x="7594479" y="903054"/>
                  <a:pt x="7597601" y="904852"/>
                </a:cubicBezTo>
                <a:cubicBezTo>
                  <a:pt x="7600724" y="906646"/>
                  <a:pt x="7603507" y="908767"/>
                  <a:pt x="7605952" y="911213"/>
                </a:cubicBezTo>
                <a:cubicBezTo>
                  <a:pt x="7608397" y="913658"/>
                  <a:pt x="7610370" y="916543"/>
                  <a:pt x="7611873" y="919873"/>
                </a:cubicBezTo>
                <a:cubicBezTo>
                  <a:pt x="7613375" y="923200"/>
                  <a:pt x="7614126" y="927131"/>
                  <a:pt x="7614126" y="931671"/>
                </a:cubicBezTo>
                <a:cubicBezTo>
                  <a:pt x="7614126" y="937030"/>
                  <a:pt x="7613139" y="941801"/>
                  <a:pt x="7611166" y="945983"/>
                </a:cubicBezTo>
                <a:cubicBezTo>
                  <a:pt x="7609193" y="950167"/>
                  <a:pt x="7606453" y="953717"/>
                  <a:pt x="7602948" y="956632"/>
                </a:cubicBezTo>
                <a:cubicBezTo>
                  <a:pt x="7599443" y="959548"/>
                  <a:pt x="7595319" y="961741"/>
                  <a:pt x="7590576" y="963215"/>
                </a:cubicBezTo>
                <a:cubicBezTo>
                  <a:pt x="7585834" y="964687"/>
                  <a:pt x="7580723" y="965426"/>
                  <a:pt x="7575245" y="965426"/>
                </a:cubicBezTo>
                <a:cubicBezTo>
                  <a:pt x="7571416" y="965426"/>
                  <a:pt x="7567866" y="965101"/>
                  <a:pt x="7564596" y="964452"/>
                </a:cubicBezTo>
                <a:cubicBezTo>
                  <a:pt x="7561327" y="963804"/>
                  <a:pt x="7558411" y="963009"/>
                  <a:pt x="7555848" y="962067"/>
                </a:cubicBezTo>
                <a:cubicBezTo>
                  <a:pt x="7553285" y="961125"/>
                  <a:pt x="7551136" y="960152"/>
                  <a:pt x="7549397" y="959150"/>
                </a:cubicBezTo>
                <a:cubicBezTo>
                  <a:pt x="7547660" y="958149"/>
                  <a:pt x="7546452" y="957296"/>
                  <a:pt x="7545774" y="956588"/>
                </a:cubicBezTo>
                <a:cubicBezTo>
                  <a:pt x="7545097" y="955881"/>
                  <a:pt x="7544596" y="954984"/>
                  <a:pt x="7544272" y="953893"/>
                </a:cubicBezTo>
                <a:cubicBezTo>
                  <a:pt x="7543948" y="952803"/>
                  <a:pt x="7543786" y="951345"/>
                  <a:pt x="7543786" y="949519"/>
                </a:cubicBezTo>
                <a:cubicBezTo>
                  <a:pt x="7543786" y="948222"/>
                  <a:pt x="7543845" y="947147"/>
                  <a:pt x="7543963" y="946295"/>
                </a:cubicBezTo>
                <a:cubicBezTo>
                  <a:pt x="7544081" y="945439"/>
                  <a:pt x="7544258" y="944748"/>
                  <a:pt x="7544493" y="944218"/>
                </a:cubicBezTo>
                <a:cubicBezTo>
                  <a:pt x="7544729" y="943687"/>
                  <a:pt x="7545023" y="943318"/>
                  <a:pt x="7545377" y="943113"/>
                </a:cubicBezTo>
                <a:cubicBezTo>
                  <a:pt x="7545730" y="942907"/>
                  <a:pt x="7546143" y="942803"/>
                  <a:pt x="7546614" y="942803"/>
                </a:cubicBezTo>
                <a:cubicBezTo>
                  <a:pt x="7547439" y="942803"/>
                  <a:pt x="7548602" y="943304"/>
                  <a:pt x="7550104" y="944307"/>
                </a:cubicBezTo>
                <a:cubicBezTo>
                  <a:pt x="7551607" y="945306"/>
                  <a:pt x="7553536" y="946397"/>
                  <a:pt x="7555892" y="947576"/>
                </a:cubicBezTo>
                <a:cubicBezTo>
                  <a:pt x="7558249" y="948754"/>
                  <a:pt x="7561091" y="949857"/>
                  <a:pt x="7564420" y="950887"/>
                </a:cubicBezTo>
                <a:cubicBezTo>
                  <a:pt x="7567749" y="951921"/>
                  <a:pt x="7571592" y="952435"/>
                  <a:pt x="7575952" y="952435"/>
                </a:cubicBezTo>
                <a:cubicBezTo>
                  <a:pt x="7579251" y="952435"/>
                  <a:pt x="7582270" y="951994"/>
                  <a:pt x="7585009" y="951110"/>
                </a:cubicBezTo>
                <a:cubicBezTo>
                  <a:pt x="7587748" y="950225"/>
                  <a:pt x="7590105" y="948974"/>
                  <a:pt x="7592078" y="947354"/>
                </a:cubicBezTo>
                <a:cubicBezTo>
                  <a:pt x="7594052" y="945734"/>
                  <a:pt x="7595569" y="943746"/>
                  <a:pt x="7596629" y="941390"/>
                </a:cubicBezTo>
                <a:cubicBezTo>
                  <a:pt x="7597690" y="939034"/>
                  <a:pt x="7598220" y="936353"/>
                  <a:pt x="7598220" y="933348"/>
                </a:cubicBezTo>
                <a:cubicBezTo>
                  <a:pt x="7598220" y="930108"/>
                  <a:pt x="7597484" y="927338"/>
                  <a:pt x="7596011" y="925042"/>
                </a:cubicBezTo>
                <a:cubicBezTo>
                  <a:pt x="7594538" y="922745"/>
                  <a:pt x="7592594" y="920726"/>
                  <a:pt x="7590179" y="918990"/>
                </a:cubicBezTo>
                <a:cubicBezTo>
                  <a:pt x="7587764" y="917250"/>
                  <a:pt x="7585009" y="915659"/>
                  <a:pt x="7581916" y="914218"/>
                </a:cubicBezTo>
                <a:cubicBezTo>
                  <a:pt x="7578823" y="912773"/>
                  <a:pt x="7575657" y="911302"/>
                  <a:pt x="7572417" y="909799"/>
                </a:cubicBezTo>
                <a:cubicBezTo>
                  <a:pt x="7569177" y="908296"/>
                  <a:pt x="7566025" y="906633"/>
                  <a:pt x="7562962" y="904807"/>
                </a:cubicBezTo>
                <a:cubicBezTo>
                  <a:pt x="7559898" y="902980"/>
                  <a:pt x="7557159" y="900829"/>
                  <a:pt x="7554744" y="898354"/>
                </a:cubicBezTo>
                <a:cubicBezTo>
                  <a:pt x="7552329" y="895880"/>
                  <a:pt x="7550369" y="892978"/>
                  <a:pt x="7548867" y="889653"/>
                </a:cubicBezTo>
                <a:cubicBezTo>
                  <a:pt x="7547365" y="886323"/>
                  <a:pt x="7546614" y="882331"/>
                  <a:pt x="7546614" y="877679"/>
                </a:cubicBezTo>
                <a:cubicBezTo>
                  <a:pt x="7546614" y="872906"/>
                  <a:pt x="7547483" y="868650"/>
                  <a:pt x="7549221" y="864910"/>
                </a:cubicBezTo>
                <a:cubicBezTo>
                  <a:pt x="7550959" y="861167"/>
                  <a:pt x="7553374" y="858031"/>
                  <a:pt x="7556467" y="855499"/>
                </a:cubicBezTo>
                <a:cubicBezTo>
                  <a:pt x="7559560" y="852964"/>
                  <a:pt x="7563242" y="851036"/>
                  <a:pt x="7567513" y="849710"/>
                </a:cubicBezTo>
                <a:cubicBezTo>
                  <a:pt x="7571784" y="848384"/>
                  <a:pt x="7576393" y="847722"/>
                  <a:pt x="7581342" y="847722"/>
                </a:cubicBezTo>
                <a:close/>
                <a:moveTo>
                  <a:pt x="7105092" y="847722"/>
                </a:moveTo>
                <a:cubicBezTo>
                  <a:pt x="7107625" y="847722"/>
                  <a:pt x="7110173" y="847943"/>
                  <a:pt x="7112736" y="848384"/>
                </a:cubicBezTo>
                <a:cubicBezTo>
                  <a:pt x="7115298" y="848826"/>
                  <a:pt x="7117714" y="849415"/>
                  <a:pt x="7119982" y="850152"/>
                </a:cubicBezTo>
                <a:cubicBezTo>
                  <a:pt x="7122250" y="850889"/>
                  <a:pt x="7124267" y="851713"/>
                  <a:pt x="7126035" y="852626"/>
                </a:cubicBezTo>
                <a:cubicBezTo>
                  <a:pt x="7127802" y="853540"/>
                  <a:pt x="7128966" y="854276"/>
                  <a:pt x="7129525" y="854835"/>
                </a:cubicBezTo>
                <a:cubicBezTo>
                  <a:pt x="7130085" y="855394"/>
                  <a:pt x="7130453" y="855836"/>
                  <a:pt x="7130630" y="856160"/>
                </a:cubicBezTo>
                <a:cubicBezTo>
                  <a:pt x="7130807" y="856485"/>
                  <a:pt x="7130954" y="856896"/>
                  <a:pt x="7131072" y="857399"/>
                </a:cubicBezTo>
                <a:cubicBezTo>
                  <a:pt x="7131190" y="857899"/>
                  <a:pt x="7131278" y="858503"/>
                  <a:pt x="7131337" y="859210"/>
                </a:cubicBezTo>
                <a:cubicBezTo>
                  <a:pt x="7131396" y="859917"/>
                  <a:pt x="7131425" y="860829"/>
                  <a:pt x="7131425" y="861949"/>
                </a:cubicBezTo>
                <a:cubicBezTo>
                  <a:pt x="7131425" y="863008"/>
                  <a:pt x="7131381" y="863952"/>
                  <a:pt x="7131293" y="864777"/>
                </a:cubicBezTo>
                <a:cubicBezTo>
                  <a:pt x="7131204" y="865601"/>
                  <a:pt x="7131072" y="866294"/>
                  <a:pt x="7130895" y="866854"/>
                </a:cubicBezTo>
                <a:cubicBezTo>
                  <a:pt x="7130718" y="867413"/>
                  <a:pt x="7130468" y="867825"/>
                  <a:pt x="7130144" y="868092"/>
                </a:cubicBezTo>
                <a:cubicBezTo>
                  <a:pt x="7129820" y="868356"/>
                  <a:pt x="7129452" y="868488"/>
                  <a:pt x="7129039" y="868488"/>
                </a:cubicBezTo>
                <a:cubicBezTo>
                  <a:pt x="7128392" y="868488"/>
                  <a:pt x="7127375" y="868075"/>
                  <a:pt x="7125991" y="867251"/>
                </a:cubicBezTo>
                <a:cubicBezTo>
                  <a:pt x="7124606" y="866425"/>
                  <a:pt x="7122913" y="865499"/>
                  <a:pt x="7120910" y="864468"/>
                </a:cubicBezTo>
                <a:cubicBezTo>
                  <a:pt x="7118907" y="863436"/>
                  <a:pt x="7116535" y="862493"/>
                  <a:pt x="7113796" y="861640"/>
                </a:cubicBezTo>
                <a:cubicBezTo>
                  <a:pt x="7111057" y="860785"/>
                  <a:pt x="7107979" y="860359"/>
                  <a:pt x="7104562" y="860359"/>
                </a:cubicBezTo>
                <a:cubicBezTo>
                  <a:pt x="7101380" y="860359"/>
                  <a:pt x="7098612" y="860785"/>
                  <a:pt x="7096255" y="861640"/>
                </a:cubicBezTo>
                <a:cubicBezTo>
                  <a:pt x="7093899" y="862493"/>
                  <a:pt x="7091955" y="863628"/>
                  <a:pt x="7090423" y="865041"/>
                </a:cubicBezTo>
                <a:cubicBezTo>
                  <a:pt x="7088892" y="866456"/>
                  <a:pt x="7087743" y="868136"/>
                  <a:pt x="7086977" y="870078"/>
                </a:cubicBezTo>
                <a:cubicBezTo>
                  <a:pt x="7086211" y="872022"/>
                  <a:pt x="7085828" y="874084"/>
                  <a:pt x="7085828" y="876265"/>
                </a:cubicBezTo>
                <a:cubicBezTo>
                  <a:pt x="7085828" y="879446"/>
                  <a:pt x="7086565" y="882184"/>
                  <a:pt x="7088037" y="884480"/>
                </a:cubicBezTo>
                <a:cubicBezTo>
                  <a:pt x="7089510" y="886781"/>
                  <a:pt x="7091469" y="888812"/>
                  <a:pt x="7093914" y="890580"/>
                </a:cubicBezTo>
                <a:cubicBezTo>
                  <a:pt x="7096359" y="892346"/>
                  <a:pt x="7099142" y="893967"/>
                  <a:pt x="7102264" y="895440"/>
                </a:cubicBezTo>
                <a:cubicBezTo>
                  <a:pt x="7105387" y="896913"/>
                  <a:pt x="7108568" y="898399"/>
                  <a:pt x="7111808" y="899902"/>
                </a:cubicBezTo>
                <a:cubicBezTo>
                  <a:pt x="7115048" y="901405"/>
                  <a:pt x="7118229" y="903054"/>
                  <a:pt x="7121351" y="904852"/>
                </a:cubicBezTo>
                <a:cubicBezTo>
                  <a:pt x="7124474" y="906646"/>
                  <a:pt x="7127257" y="908767"/>
                  <a:pt x="7129702" y="911213"/>
                </a:cubicBezTo>
                <a:cubicBezTo>
                  <a:pt x="7132147" y="913658"/>
                  <a:pt x="7134120" y="916543"/>
                  <a:pt x="7135623" y="919873"/>
                </a:cubicBezTo>
                <a:cubicBezTo>
                  <a:pt x="7137125" y="923200"/>
                  <a:pt x="7137876" y="927131"/>
                  <a:pt x="7137876" y="931671"/>
                </a:cubicBezTo>
                <a:cubicBezTo>
                  <a:pt x="7137876" y="937030"/>
                  <a:pt x="7136889" y="941801"/>
                  <a:pt x="7134916" y="945983"/>
                </a:cubicBezTo>
                <a:cubicBezTo>
                  <a:pt x="7132943" y="950167"/>
                  <a:pt x="7130203" y="953717"/>
                  <a:pt x="7126698" y="956632"/>
                </a:cubicBezTo>
                <a:cubicBezTo>
                  <a:pt x="7123193" y="959548"/>
                  <a:pt x="7119069" y="961741"/>
                  <a:pt x="7114326" y="963215"/>
                </a:cubicBezTo>
                <a:cubicBezTo>
                  <a:pt x="7109584" y="964687"/>
                  <a:pt x="7104473" y="965426"/>
                  <a:pt x="7098995" y="965426"/>
                </a:cubicBezTo>
                <a:cubicBezTo>
                  <a:pt x="7095166" y="965426"/>
                  <a:pt x="7091616" y="965101"/>
                  <a:pt x="7088346" y="964452"/>
                </a:cubicBezTo>
                <a:cubicBezTo>
                  <a:pt x="7085077" y="963804"/>
                  <a:pt x="7082161" y="963009"/>
                  <a:pt x="7079598" y="962067"/>
                </a:cubicBezTo>
                <a:cubicBezTo>
                  <a:pt x="7077035" y="961125"/>
                  <a:pt x="7074886" y="960152"/>
                  <a:pt x="7073147" y="959150"/>
                </a:cubicBezTo>
                <a:cubicBezTo>
                  <a:pt x="7071410" y="958149"/>
                  <a:pt x="7070202" y="957296"/>
                  <a:pt x="7069524" y="956588"/>
                </a:cubicBezTo>
                <a:cubicBezTo>
                  <a:pt x="7068847" y="955881"/>
                  <a:pt x="7068346" y="954984"/>
                  <a:pt x="7068022" y="953893"/>
                </a:cubicBezTo>
                <a:cubicBezTo>
                  <a:pt x="7067698" y="952803"/>
                  <a:pt x="7067536" y="951345"/>
                  <a:pt x="7067536" y="949519"/>
                </a:cubicBezTo>
                <a:cubicBezTo>
                  <a:pt x="7067536" y="948222"/>
                  <a:pt x="7067595" y="947147"/>
                  <a:pt x="7067713" y="946295"/>
                </a:cubicBezTo>
                <a:cubicBezTo>
                  <a:pt x="7067831" y="945439"/>
                  <a:pt x="7068008" y="944748"/>
                  <a:pt x="7068243" y="944218"/>
                </a:cubicBezTo>
                <a:cubicBezTo>
                  <a:pt x="7068479" y="943687"/>
                  <a:pt x="7068773" y="943318"/>
                  <a:pt x="7069127" y="943113"/>
                </a:cubicBezTo>
                <a:cubicBezTo>
                  <a:pt x="7069480" y="942907"/>
                  <a:pt x="7069893" y="942803"/>
                  <a:pt x="7070364" y="942803"/>
                </a:cubicBezTo>
                <a:cubicBezTo>
                  <a:pt x="7071189" y="942803"/>
                  <a:pt x="7072352" y="943304"/>
                  <a:pt x="7073854" y="944307"/>
                </a:cubicBezTo>
                <a:cubicBezTo>
                  <a:pt x="7075357" y="945306"/>
                  <a:pt x="7077286" y="946397"/>
                  <a:pt x="7079642" y="947576"/>
                </a:cubicBezTo>
                <a:cubicBezTo>
                  <a:pt x="7081999" y="948754"/>
                  <a:pt x="7084841" y="949857"/>
                  <a:pt x="7088170" y="950887"/>
                </a:cubicBezTo>
                <a:cubicBezTo>
                  <a:pt x="7091499" y="951921"/>
                  <a:pt x="7095342" y="952435"/>
                  <a:pt x="7099702" y="952435"/>
                </a:cubicBezTo>
                <a:cubicBezTo>
                  <a:pt x="7103001" y="952435"/>
                  <a:pt x="7106020" y="951994"/>
                  <a:pt x="7108759" y="951110"/>
                </a:cubicBezTo>
                <a:cubicBezTo>
                  <a:pt x="7111498" y="950225"/>
                  <a:pt x="7113855" y="948974"/>
                  <a:pt x="7115828" y="947354"/>
                </a:cubicBezTo>
                <a:cubicBezTo>
                  <a:pt x="7117802" y="945734"/>
                  <a:pt x="7119319" y="943746"/>
                  <a:pt x="7120379" y="941390"/>
                </a:cubicBezTo>
                <a:cubicBezTo>
                  <a:pt x="7121440" y="939034"/>
                  <a:pt x="7121970" y="936353"/>
                  <a:pt x="7121970" y="933348"/>
                </a:cubicBezTo>
                <a:cubicBezTo>
                  <a:pt x="7121970" y="930108"/>
                  <a:pt x="7121234" y="927338"/>
                  <a:pt x="7119761" y="925042"/>
                </a:cubicBezTo>
                <a:cubicBezTo>
                  <a:pt x="7118288" y="922745"/>
                  <a:pt x="7116344" y="920726"/>
                  <a:pt x="7113929" y="918990"/>
                </a:cubicBezTo>
                <a:cubicBezTo>
                  <a:pt x="7111514" y="917250"/>
                  <a:pt x="7108759" y="915659"/>
                  <a:pt x="7105666" y="914218"/>
                </a:cubicBezTo>
                <a:cubicBezTo>
                  <a:pt x="7102573" y="912773"/>
                  <a:pt x="7099407" y="911302"/>
                  <a:pt x="7096167" y="909799"/>
                </a:cubicBezTo>
                <a:cubicBezTo>
                  <a:pt x="7092927" y="908296"/>
                  <a:pt x="7089775" y="906633"/>
                  <a:pt x="7086712" y="904807"/>
                </a:cubicBezTo>
                <a:cubicBezTo>
                  <a:pt x="7083648" y="902980"/>
                  <a:pt x="7080909" y="900829"/>
                  <a:pt x="7078494" y="898354"/>
                </a:cubicBezTo>
                <a:cubicBezTo>
                  <a:pt x="7076079" y="895880"/>
                  <a:pt x="7074119" y="892978"/>
                  <a:pt x="7072617" y="889653"/>
                </a:cubicBezTo>
                <a:cubicBezTo>
                  <a:pt x="7071115" y="886323"/>
                  <a:pt x="7070364" y="882331"/>
                  <a:pt x="7070364" y="877679"/>
                </a:cubicBezTo>
                <a:cubicBezTo>
                  <a:pt x="7070364" y="872906"/>
                  <a:pt x="7071233" y="868650"/>
                  <a:pt x="7072971" y="864910"/>
                </a:cubicBezTo>
                <a:cubicBezTo>
                  <a:pt x="7074709" y="861167"/>
                  <a:pt x="7077124" y="858031"/>
                  <a:pt x="7080217" y="855499"/>
                </a:cubicBezTo>
                <a:cubicBezTo>
                  <a:pt x="7083310" y="852964"/>
                  <a:pt x="7086992" y="851036"/>
                  <a:pt x="7091263" y="849710"/>
                </a:cubicBezTo>
                <a:cubicBezTo>
                  <a:pt x="7095534" y="848384"/>
                  <a:pt x="7100143" y="847722"/>
                  <a:pt x="7105092" y="847722"/>
                </a:cubicBezTo>
                <a:close/>
                <a:moveTo>
                  <a:pt x="6638367" y="847722"/>
                </a:moveTo>
                <a:cubicBezTo>
                  <a:pt x="6640900" y="847722"/>
                  <a:pt x="6643448" y="847943"/>
                  <a:pt x="6646011" y="848384"/>
                </a:cubicBezTo>
                <a:cubicBezTo>
                  <a:pt x="6648573" y="848826"/>
                  <a:pt x="6650989" y="849415"/>
                  <a:pt x="6653257" y="850152"/>
                </a:cubicBezTo>
                <a:cubicBezTo>
                  <a:pt x="6655525" y="850889"/>
                  <a:pt x="6657542" y="851713"/>
                  <a:pt x="6659310" y="852626"/>
                </a:cubicBezTo>
                <a:cubicBezTo>
                  <a:pt x="6661077" y="853540"/>
                  <a:pt x="6662241" y="854276"/>
                  <a:pt x="6662800" y="854835"/>
                </a:cubicBezTo>
                <a:cubicBezTo>
                  <a:pt x="6663360" y="855394"/>
                  <a:pt x="6663728" y="855836"/>
                  <a:pt x="6663905" y="856160"/>
                </a:cubicBezTo>
                <a:cubicBezTo>
                  <a:pt x="6664082" y="856485"/>
                  <a:pt x="6664229" y="856896"/>
                  <a:pt x="6664347" y="857399"/>
                </a:cubicBezTo>
                <a:cubicBezTo>
                  <a:pt x="6664465" y="857899"/>
                  <a:pt x="6664553" y="858503"/>
                  <a:pt x="6664612" y="859210"/>
                </a:cubicBezTo>
                <a:cubicBezTo>
                  <a:pt x="6664671" y="859917"/>
                  <a:pt x="6664700" y="860829"/>
                  <a:pt x="6664700" y="861949"/>
                </a:cubicBezTo>
                <a:cubicBezTo>
                  <a:pt x="6664700" y="863008"/>
                  <a:pt x="6664656" y="863952"/>
                  <a:pt x="6664568" y="864777"/>
                </a:cubicBezTo>
                <a:cubicBezTo>
                  <a:pt x="6664479" y="865601"/>
                  <a:pt x="6664347" y="866294"/>
                  <a:pt x="6664170" y="866854"/>
                </a:cubicBezTo>
                <a:cubicBezTo>
                  <a:pt x="6663993" y="867413"/>
                  <a:pt x="6663743" y="867825"/>
                  <a:pt x="6663419" y="868092"/>
                </a:cubicBezTo>
                <a:cubicBezTo>
                  <a:pt x="6663095" y="868356"/>
                  <a:pt x="6662727" y="868488"/>
                  <a:pt x="6662314" y="868488"/>
                </a:cubicBezTo>
                <a:cubicBezTo>
                  <a:pt x="6661667" y="868488"/>
                  <a:pt x="6660650" y="868075"/>
                  <a:pt x="6659266" y="867251"/>
                </a:cubicBezTo>
                <a:cubicBezTo>
                  <a:pt x="6657881" y="866425"/>
                  <a:pt x="6656188" y="865499"/>
                  <a:pt x="6654185" y="864468"/>
                </a:cubicBezTo>
                <a:cubicBezTo>
                  <a:pt x="6652182" y="863436"/>
                  <a:pt x="6649810" y="862493"/>
                  <a:pt x="6647071" y="861640"/>
                </a:cubicBezTo>
                <a:cubicBezTo>
                  <a:pt x="6644332" y="860785"/>
                  <a:pt x="6641254" y="860359"/>
                  <a:pt x="6637837" y="860359"/>
                </a:cubicBezTo>
                <a:cubicBezTo>
                  <a:pt x="6634655" y="860359"/>
                  <a:pt x="6631887" y="860785"/>
                  <a:pt x="6629530" y="861640"/>
                </a:cubicBezTo>
                <a:cubicBezTo>
                  <a:pt x="6627174" y="862493"/>
                  <a:pt x="6625230" y="863628"/>
                  <a:pt x="6623698" y="865041"/>
                </a:cubicBezTo>
                <a:cubicBezTo>
                  <a:pt x="6622167" y="866456"/>
                  <a:pt x="6621018" y="868136"/>
                  <a:pt x="6620252" y="870078"/>
                </a:cubicBezTo>
                <a:cubicBezTo>
                  <a:pt x="6619486" y="872022"/>
                  <a:pt x="6619103" y="874084"/>
                  <a:pt x="6619103" y="876265"/>
                </a:cubicBezTo>
                <a:cubicBezTo>
                  <a:pt x="6619103" y="879446"/>
                  <a:pt x="6619840" y="882184"/>
                  <a:pt x="6621312" y="884480"/>
                </a:cubicBezTo>
                <a:cubicBezTo>
                  <a:pt x="6622785" y="886781"/>
                  <a:pt x="6624744" y="888812"/>
                  <a:pt x="6627189" y="890580"/>
                </a:cubicBezTo>
                <a:cubicBezTo>
                  <a:pt x="6629634" y="892346"/>
                  <a:pt x="6632417" y="893967"/>
                  <a:pt x="6635539" y="895440"/>
                </a:cubicBezTo>
                <a:cubicBezTo>
                  <a:pt x="6638662" y="896913"/>
                  <a:pt x="6641843" y="898399"/>
                  <a:pt x="6645083" y="899902"/>
                </a:cubicBezTo>
                <a:cubicBezTo>
                  <a:pt x="6648323" y="901405"/>
                  <a:pt x="6651504" y="903054"/>
                  <a:pt x="6654626" y="904852"/>
                </a:cubicBezTo>
                <a:cubicBezTo>
                  <a:pt x="6657749" y="906646"/>
                  <a:pt x="6660532" y="908767"/>
                  <a:pt x="6662977" y="911213"/>
                </a:cubicBezTo>
                <a:cubicBezTo>
                  <a:pt x="6665422" y="913658"/>
                  <a:pt x="6667395" y="916543"/>
                  <a:pt x="6668898" y="919873"/>
                </a:cubicBezTo>
                <a:cubicBezTo>
                  <a:pt x="6670400" y="923200"/>
                  <a:pt x="6671151" y="927131"/>
                  <a:pt x="6671151" y="931671"/>
                </a:cubicBezTo>
                <a:cubicBezTo>
                  <a:pt x="6671151" y="937030"/>
                  <a:pt x="6670164" y="941801"/>
                  <a:pt x="6668191" y="945983"/>
                </a:cubicBezTo>
                <a:cubicBezTo>
                  <a:pt x="6666218" y="950167"/>
                  <a:pt x="6663478" y="953717"/>
                  <a:pt x="6659973" y="956632"/>
                </a:cubicBezTo>
                <a:cubicBezTo>
                  <a:pt x="6656468" y="959548"/>
                  <a:pt x="6652344" y="961741"/>
                  <a:pt x="6647601" y="963215"/>
                </a:cubicBezTo>
                <a:cubicBezTo>
                  <a:pt x="6642859" y="964687"/>
                  <a:pt x="6637748" y="965426"/>
                  <a:pt x="6632270" y="965426"/>
                </a:cubicBezTo>
                <a:cubicBezTo>
                  <a:pt x="6628441" y="965426"/>
                  <a:pt x="6624891" y="965101"/>
                  <a:pt x="6621621" y="964452"/>
                </a:cubicBezTo>
                <a:cubicBezTo>
                  <a:pt x="6618352" y="963804"/>
                  <a:pt x="6615436" y="963009"/>
                  <a:pt x="6612873" y="962067"/>
                </a:cubicBezTo>
                <a:cubicBezTo>
                  <a:pt x="6610310" y="961125"/>
                  <a:pt x="6608161" y="960152"/>
                  <a:pt x="6606422" y="959150"/>
                </a:cubicBezTo>
                <a:cubicBezTo>
                  <a:pt x="6604685" y="958149"/>
                  <a:pt x="6603477" y="957296"/>
                  <a:pt x="6602799" y="956588"/>
                </a:cubicBezTo>
                <a:cubicBezTo>
                  <a:pt x="6602122" y="955881"/>
                  <a:pt x="6601621" y="954984"/>
                  <a:pt x="6601297" y="953893"/>
                </a:cubicBezTo>
                <a:cubicBezTo>
                  <a:pt x="6600973" y="952803"/>
                  <a:pt x="6600811" y="951345"/>
                  <a:pt x="6600811" y="949519"/>
                </a:cubicBezTo>
                <a:cubicBezTo>
                  <a:pt x="6600811" y="948222"/>
                  <a:pt x="6600870" y="947147"/>
                  <a:pt x="6600988" y="946295"/>
                </a:cubicBezTo>
                <a:cubicBezTo>
                  <a:pt x="6601106" y="945439"/>
                  <a:pt x="6601283" y="944748"/>
                  <a:pt x="6601518" y="944218"/>
                </a:cubicBezTo>
                <a:cubicBezTo>
                  <a:pt x="6601754" y="943687"/>
                  <a:pt x="6602048" y="943318"/>
                  <a:pt x="6602402" y="943113"/>
                </a:cubicBezTo>
                <a:cubicBezTo>
                  <a:pt x="6602755" y="942907"/>
                  <a:pt x="6603168" y="942803"/>
                  <a:pt x="6603639" y="942803"/>
                </a:cubicBezTo>
                <a:cubicBezTo>
                  <a:pt x="6604464" y="942803"/>
                  <a:pt x="6605627" y="943304"/>
                  <a:pt x="6607129" y="944307"/>
                </a:cubicBezTo>
                <a:cubicBezTo>
                  <a:pt x="6608632" y="945306"/>
                  <a:pt x="6610561" y="946397"/>
                  <a:pt x="6612917" y="947576"/>
                </a:cubicBezTo>
                <a:cubicBezTo>
                  <a:pt x="6615274" y="948754"/>
                  <a:pt x="6618116" y="949857"/>
                  <a:pt x="6621445" y="950887"/>
                </a:cubicBezTo>
                <a:cubicBezTo>
                  <a:pt x="6624774" y="951921"/>
                  <a:pt x="6628617" y="952435"/>
                  <a:pt x="6632977" y="952435"/>
                </a:cubicBezTo>
                <a:cubicBezTo>
                  <a:pt x="6636276" y="952435"/>
                  <a:pt x="6639295" y="951994"/>
                  <a:pt x="6642034" y="951110"/>
                </a:cubicBezTo>
                <a:cubicBezTo>
                  <a:pt x="6644773" y="950225"/>
                  <a:pt x="6647130" y="948974"/>
                  <a:pt x="6649103" y="947354"/>
                </a:cubicBezTo>
                <a:cubicBezTo>
                  <a:pt x="6651077" y="945734"/>
                  <a:pt x="6652594" y="943746"/>
                  <a:pt x="6653654" y="941390"/>
                </a:cubicBezTo>
                <a:cubicBezTo>
                  <a:pt x="6654715" y="939034"/>
                  <a:pt x="6655245" y="936353"/>
                  <a:pt x="6655245" y="933348"/>
                </a:cubicBezTo>
                <a:cubicBezTo>
                  <a:pt x="6655245" y="930108"/>
                  <a:pt x="6654509" y="927338"/>
                  <a:pt x="6653036" y="925042"/>
                </a:cubicBezTo>
                <a:cubicBezTo>
                  <a:pt x="6651563" y="922745"/>
                  <a:pt x="6649619" y="920726"/>
                  <a:pt x="6647204" y="918990"/>
                </a:cubicBezTo>
                <a:cubicBezTo>
                  <a:pt x="6644789" y="917250"/>
                  <a:pt x="6642034" y="915659"/>
                  <a:pt x="6638941" y="914218"/>
                </a:cubicBezTo>
                <a:cubicBezTo>
                  <a:pt x="6635848" y="912773"/>
                  <a:pt x="6632682" y="911302"/>
                  <a:pt x="6629442" y="909799"/>
                </a:cubicBezTo>
                <a:cubicBezTo>
                  <a:pt x="6626202" y="908296"/>
                  <a:pt x="6623050" y="906633"/>
                  <a:pt x="6619987" y="904807"/>
                </a:cubicBezTo>
                <a:cubicBezTo>
                  <a:pt x="6616923" y="902980"/>
                  <a:pt x="6614184" y="900829"/>
                  <a:pt x="6611769" y="898354"/>
                </a:cubicBezTo>
                <a:cubicBezTo>
                  <a:pt x="6609354" y="895880"/>
                  <a:pt x="6607394" y="892978"/>
                  <a:pt x="6605892" y="889653"/>
                </a:cubicBezTo>
                <a:cubicBezTo>
                  <a:pt x="6604390" y="886323"/>
                  <a:pt x="6603639" y="882331"/>
                  <a:pt x="6603639" y="877679"/>
                </a:cubicBezTo>
                <a:cubicBezTo>
                  <a:pt x="6603639" y="872906"/>
                  <a:pt x="6604508" y="868650"/>
                  <a:pt x="6606246" y="864910"/>
                </a:cubicBezTo>
                <a:cubicBezTo>
                  <a:pt x="6607984" y="861167"/>
                  <a:pt x="6610399" y="858031"/>
                  <a:pt x="6613492" y="855499"/>
                </a:cubicBezTo>
                <a:cubicBezTo>
                  <a:pt x="6616585" y="852964"/>
                  <a:pt x="6620267" y="851036"/>
                  <a:pt x="6624538" y="849710"/>
                </a:cubicBezTo>
                <a:cubicBezTo>
                  <a:pt x="6628809" y="848384"/>
                  <a:pt x="6633418" y="847722"/>
                  <a:pt x="6638367" y="847722"/>
                </a:cubicBezTo>
                <a:close/>
                <a:moveTo>
                  <a:pt x="6162117" y="847722"/>
                </a:moveTo>
                <a:cubicBezTo>
                  <a:pt x="6164650" y="847722"/>
                  <a:pt x="6167198" y="847943"/>
                  <a:pt x="6169761" y="848384"/>
                </a:cubicBezTo>
                <a:cubicBezTo>
                  <a:pt x="6172323" y="848826"/>
                  <a:pt x="6174739" y="849415"/>
                  <a:pt x="6177007" y="850152"/>
                </a:cubicBezTo>
                <a:cubicBezTo>
                  <a:pt x="6179275" y="850889"/>
                  <a:pt x="6181292" y="851713"/>
                  <a:pt x="6183060" y="852626"/>
                </a:cubicBezTo>
                <a:cubicBezTo>
                  <a:pt x="6184827" y="853540"/>
                  <a:pt x="6185991" y="854276"/>
                  <a:pt x="6186550" y="854835"/>
                </a:cubicBezTo>
                <a:cubicBezTo>
                  <a:pt x="6187110" y="855394"/>
                  <a:pt x="6187478" y="855836"/>
                  <a:pt x="6187655" y="856160"/>
                </a:cubicBezTo>
                <a:cubicBezTo>
                  <a:pt x="6187832" y="856485"/>
                  <a:pt x="6187979" y="856896"/>
                  <a:pt x="6188097" y="857399"/>
                </a:cubicBezTo>
                <a:cubicBezTo>
                  <a:pt x="6188215" y="857899"/>
                  <a:pt x="6188303" y="858503"/>
                  <a:pt x="6188362" y="859210"/>
                </a:cubicBezTo>
                <a:cubicBezTo>
                  <a:pt x="6188421" y="859917"/>
                  <a:pt x="6188450" y="860829"/>
                  <a:pt x="6188450" y="861949"/>
                </a:cubicBezTo>
                <a:cubicBezTo>
                  <a:pt x="6188450" y="863008"/>
                  <a:pt x="6188406" y="863952"/>
                  <a:pt x="6188318" y="864777"/>
                </a:cubicBezTo>
                <a:cubicBezTo>
                  <a:pt x="6188229" y="865601"/>
                  <a:pt x="6188097" y="866294"/>
                  <a:pt x="6187920" y="866854"/>
                </a:cubicBezTo>
                <a:cubicBezTo>
                  <a:pt x="6187743" y="867413"/>
                  <a:pt x="6187493" y="867825"/>
                  <a:pt x="6187169" y="868092"/>
                </a:cubicBezTo>
                <a:cubicBezTo>
                  <a:pt x="6186845" y="868356"/>
                  <a:pt x="6186477" y="868488"/>
                  <a:pt x="6186064" y="868488"/>
                </a:cubicBezTo>
                <a:cubicBezTo>
                  <a:pt x="6185417" y="868488"/>
                  <a:pt x="6184400" y="868075"/>
                  <a:pt x="6183016" y="867251"/>
                </a:cubicBezTo>
                <a:cubicBezTo>
                  <a:pt x="6181631" y="866425"/>
                  <a:pt x="6179938" y="865499"/>
                  <a:pt x="6177935" y="864468"/>
                </a:cubicBezTo>
                <a:cubicBezTo>
                  <a:pt x="6175932" y="863436"/>
                  <a:pt x="6173560" y="862493"/>
                  <a:pt x="6170821" y="861640"/>
                </a:cubicBezTo>
                <a:cubicBezTo>
                  <a:pt x="6168082" y="860785"/>
                  <a:pt x="6165004" y="860359"/>
                  <a:pt x="6161587" y="860359"/>
                </a:cubicBezTo>
                <a:cubicBezTo>
                  <a:pt x="6158405" y="860359"/>
                  <a:pt x="6155637" y="860785"/>
                  <a:pt x="6153280" y="861640"/>
                </a:cubicBezTo>
                <a:cubicBezTo>
                  <a:pt x="6150924" y="862493"/>
                  <a:pt x="6148980" y="863628"/>
                  <a:pt x="6147448" y="865041"/>
                </a:cubicBezTo>
                <a:cubicBezTo>
                  <a:pt x="6145917" y="866456"/>
                  <a:pt x="6144768" y="868136"/>
                  <a:pt x="6144002" y="870078"/>
                </a:cubicBezTo>
                <a:cubicBezTo>
                  <a:pt x="6143236" y="872022"/>
                  <a:pt x="6142853" y="874084"/>
                  <a:pt x="6142853" y="876265"/>
                </a:cubicBezTo>
                <a:cubicBezTo>
                  <a:pt x="6142853" y="879446"/>
                  <a:pt x="6143590" y="882184"/>
                  <a:pt x="6145062" y="884480"/>
                </a:cubicBezTo>
                <a:cubicBezTo>
                  <a:pt x="6146535" y="886781"/>
                  <a:pt x="6148494" y="888812"/>
                  <a:pt x="6150939" y="890580"/>
                </a:cubicBezTo>
                <a:cubicBezTo>
                  <a:pt x="6153384" y="892346"/>
                  <a:pt x="6156167" y="893967"/>
                  <a:pt x="6159289" y="895440"/>
                </a:cubicBezTo>
                <a:cubicBezTo>
                  <a:pt x="6162412" y="896913"/>
                  <a:pt x="6165593" y="898399"/>
                  <a:pt x="6168833" y="899902"/>
                </a:cubicBezTo>
                <a:cubicBezTo>
                  <a:pt x="6172073" y="901405"/>
                  <a:pt x="6175254" y="903054"/>
                  <a:pt x="6178376" y="904852"/>
                </a:cubicBezTo>
                <a:cubicBezTo>
                  <a:pt x="6181499" y="906646"/>
                  <a:pt x="6184282" y="908767"/>
                  <a:pt x="6186727" y="911213"/>
                </a:cubicBezTo>
                <a:cubicBezTo>
                  <a:pt x="6189172" y="913658"/>
                  <a:pt x="6191145" y="916543"/>
                  <a:pt x="6192648" y="919873"/>
                </a:cubicBezTo>
                <a:cubicBezTo>
                  <a:pt x="6194150" y="923200"/>
                  <a:pt x="6194901" y="927131"/>
                  <a:pt x="6194901" y="931671"/>
                </a:cubicBezTo>
                <a:cubicBezTo>
                  <a:pt x="6194901" y="937030"/>
                  <a:pt x="6193914" y="941801"/>
                  <a:pt x="6191941" y="945983"/>
                </a:cubicBezTo>
                <a:cubicBezTo>
                  <a:pt x="6189968" y="950167"/>
                  <a:pt x="6187228" y="953717"/>
                  <a:pt x="6183723" y="956632"/>
                </a:cubicBezTo>
                <a:cubicBezTo>
                  <a:pt x="6180218" y="959548"/>
                  <a:pt x="6176094" y="961741"/>
                  <a:pt x="6171351" y="963215"/>
                </a:cubicBezTo>
                <a:cubicBezTo>
                  <a:pt x="6166609" y="964687"/>
                  <a:pt x="6161498" y="965426"/>
                  <a:pt x="6156020" y="965426"/>
                </a:cubicBezTo>
                <a:cubicBezTo>
                  <a:pt x="6152191" y="965426"/>
                  <a:pt x="6148641" y="965101"/>
                  <a:pt x="6145371" y="964452"/>
                </a:cubicBezTo>
                <a:cubicBezTo>
                  <a:pt x="6142102" y="963804"/>
                  <a:pt x="6139186" y="963009"/>
                  <a:pt x="6136623" y="962067"/>
                </a:cubicBezTo>
                <a:cubicBezTo>
                  <a:pt x="6134060" y="961125"/>
                  <a:pt x="6131911" y="960152"/>
                  <a:pt x="6130172" y="959150"/>
                </a:cubicBezTo>
                <a:cubicBezTo>
                  <a:pt x="6128435" y="958149"/>
                  <a:pt x="6127227" y="957296"/>
                  <a:pt x="6126549" y="956588"/>
                </a:cubicBezTo>
                <a:cubicBezTo>
                  <a:pt x="6125872" y="955881"/>
                  <a:pt x="6125371" y="954984"/>
                  <a:pt x="6125047" y="953893"/>
                </a:cubicBezTo>
                <a:cubicBezTo>
                  <a:pt x="6124723" y="952803"/>
                  <a:pt x="6124561" y="951345"/>
                  <a:pt x="6124561" y="949519"/>
                </a:cubicBezTo>
                <a:cubicBezTo>
                  <a:pt x="6124561" y="948222"/>
                  <a:pt x="6124620" y="947147"/>
                  <a:pt x="6124738" y="946295"/>
                </a:cubicBezTo>
                <a:cubicBezTo>
                  <a:pt x="6124856" y="945439"/>
                  <a:pt x="6125033" y="944748"/>
                  <a:pt x="6125268" y="944218"/>
                </a:cubicBezTo>
                <a:cubicBezTo>
                  <a:pt x="6125504" y="943687"/>
                  <a:pt x="6125798" y="943318"/>
                  <a:pt x="6126152" y="943113"/>
                </a:cubicBezTo>
                <a:cubicBezTo>
                  <a:pt x="6126505" y="942907"/>
                  <a:pt x="6126918" y="942803"/>
                  <a:pt x="6127389" y="942803"/>
                </a:cubicBezTo>
                <a:cubicBezTo>
                  <a:pt x="6128214" y="942803"/>
                  <a:pt x="6129377" y="943304"/>
                  <a:pt x="6130879" y="944307"/>
                </a:cubicBezTo>
                <a:cubicBezTo>
                  <a:pt x="6132382" y="945306"/>
                  <a:pt x="6134311" y="946397"/>
                  <a:pt x="6136667" y="947576"/>
                </a:cubicBezTo>
                <a:cubicBezTo>
                  <a:pt x="6139024" y="948754"/>
                  <a:pt x="6141866" y="949857"/>
                  <a:pt x="6145195" y="950887"/>
                </a:cubicBezTo>
                <a:cubicBezTo>
                  <a:pt x="6148524" y="951921"/>
                  <a:pt x="6152367" y="952435"/>
                  <a:pt x="6156727" y="952435"/>
                </a:cubicBezTo>
                <a:cubicBezTo>
                  <a:pt x="6160026" y="952435"/>
                  <a:pt x="6163045" y="951994"/>
                  <a:pt x="6165784" y="951110"/>
                </a:cubicBezTo>
                <a:cubicBezTo>
                  <a:pt x="6168523" y="950225"/>
                  <a:pt x="6170880" y="948974"/>
                  <a:pt x="6172853" y="947354"/>
                </a:cubicBezTo>
                <a:cubicBezTo>
                  <a:pt x="6174827" y="945734"/>
                  <a:pt x="6176344" y="943746"/>
                  <a:pt x="6177404" y="941390"/>
                </a:cubicBezTo>
                <a:cubicBezTo>
                  <a:pt x="6178465" y="939034"/>
                  <a:pt x="6178995" y="936353"/>
                  <a:pt x="6178995" y="933348"/>
                </a:cubicBezTo>
                <a:cubicBezTo>
                  <a:pt x="6178995" y="930108"/>
                  <a:pt x="6178259" y="927338"/>
                  <a:pt x="6176786" y="925042"/>
                </a:cubicBezTo>
                <a:cubicBezTo>
                  <a:pt x="6175313" y="922745"/>
                  <a:pt x="6173369" y="920726"/>
                  <a:pt x="6170954" y="918990"/>
                </a:cubicBezTo>
                <a:cubicBezTo>
                  <a:pt x="6168539" y="917250"/>
                  <a:pt x="6165784" y="915659"/>
                  <a:pt x="6162691" y="914218"/>
                </a:cubicBezTo>
                <a:cubicBezTo>
                  <a:pt x="6159598" y="912773"/>
                  <a:pt x="6156432" y="911302"/>
                  <a:pt x="6153192" y="909799"/>
                </a:cubicBezTo>
                <a:cubicBezTo>
                  <a:pt x="6149952" y="908296"/>
                  <a:pt x="6146800" y="906633"/>
                  <a:pt x="6143737" y="904807"/>
                </a:cubicBezTo>
                <a:cubicBezTo>
                  <a:pt x="6140673" y="902980"/>
                  <a:pt x="6137934" y="900829"/>
                  <a:pt x="6135519" y="898354"/>
                </a:cubicBezTo>
                <a:cubicBezTo>
                  <a:pt x="6133104" y="895880"/>
                  <a:pt x="6131144" y="892978"/>
                  <a:pt x="6129642" y="889653"/>
                </a:cubicBezTo>
                <a:cubicBezTo>
                  <a:pt x="6128140" y="886323"/>
                  <a:pt x="6127389" y="882331"/>
                  <a:pt x="6127389" y="877679"/>
                </a:cubicBezTo>
                <a:cubicBezTo>
                  <a:pt x="6127389" y="872906"/>
                  <a:pt x="6128258" y="868650"/>
                  <a:pt x="6129996" y="864910"/>
                </a:cubicBezTo>
                <a:cubicBezTo>
                  <a:pt x="6131734" y="861167"/>
                  <a:pt x="6134149" y="858031"/>
                  <a:pt x="6137242" y="855499"/>
                </a:cubicBezTo>
                <a:cubicBezTo>
                  <a:pt x="6140335" y="852964"/>
                  <a:pt x="6144017" y="851036"/>
                  <a:pt x="6148288" y="849710"/>
                </a:cubicBezTo>
                <a:cubicBezTo>
                  <a:pt x="6152559" y="848384"/>
                  <a:pt x="6157168" y="847722"/>
                  <a:pt x="6162117" y="847722"/>
                </a:cubicBezTo>
                <a:close/>
                <a:moveTo>
                  <a:pt x="5695392" y="847722"/>
                </a:moveTo>
                <a:cubicBezTo>
                  <a:pt x="5697925" y="847722"/>
                  <a:pt x="5700473" y="847943"/>
                  <a:pt x="5703036" y="848384"/>
                </a:cubicBezTo>
                <a:cubicBezTo>
                  <a:pt x="5705598" y="848826"/>
                  <a:pt x="5708014" y="849415"/>
                  <a:pt x="5710282" y="850152"/>
                </a:cubicBezTo>
                <a:cubicBezTo>
                  <a:pt x="5712550" y="850889"/>
                  <a:pt x="5714567" y="851713"/>
                  <a:pt x="5716335" y="852626"/>
                </a:cubicBezTo>
                <a:cubicBezTo>
                  <a:pt x="5718102" y="853540"/>
                  <a:pt x="5719266" y="854276"/>
                  <a:pt x="5719825" y="854835"/>
                </a:cubicBezTo>
                <a:cubicBezTo>
                  <a:pt x="5720385" y="855394"/>
                  <a:pt x="5720753" y="855836"/>
                  <a:pt x="5720930" y="856160"/>
                </a:cubicBezTo>
                <a:cubicBezTo>
                  <a:pt x="5721107" y="856485"/>
                  <a:pt x="5721254" y="856896"/>
                  <a:pt x="5721372" y="857399"/>
                </a:cubicBezTo>
                <a:cubicBezTo>
                  <a:pt x="5721490" y="857899"/>
                  <a:pt x="5721578" y="858503"/>
                  <a:pt x="5721637" y="859210"/>
                </a:cubicBezTo>
                <a:cubicBezTo>
                  <a:pt x="5721696" y="859917"/>
                  <a:pt x="5721725" y="860829"/>
                  <a:pt x="5721725" y="861949"/>
                </a:cubicBezTo>
                <a:cubicBezTo>
                  <a:pt x="5721725" y="863008"/>
                  <a:pt x="5721681" y="863952"/>
                  <a:pt x="5721593" y="864777"/>
                </a:cubicBezTo>
                <a:cubicBezTo>
                  <a:pt x="5721504" y="865601"/>
                  <a:pt x="5721372" y="866294"/>
                  <a:pt x="5721195" y="866854"/>
                </a:cubicBezTo>
                <a:cubicBezTo>
                  <a:pt x="5721018" y="867413"/>
                  <a:pt x="5720768" y="867825"/>
                  <a:pt x="5720444" y="868092"/>
                </a:cubicBezTo>
                <a:cubicBezTo>
                  <a:pt x="5720120" y="868356"/>
                  <a:pt x="5719752" y="868488"/>
                  <a:pt x="5719339" y="868488"/>
                </a:cubicBezTo>
                <a:cubicBezTo>
                  <a:pt x="5718692" y="868488"/>
                  <a:pt x="5717675" y="868075"/>
                  <a:pt x="5716291" y="867251"/>
                </a:cubicBezTo>
                <a:cubicBezTo>
                  <a:pt x="5714906" y="866425"/>
                  <a:pt x="5713213" y="865499"/>
                  <a:pt x="5711210" y="864468"/>
                </a:cubicBezTo>
                <a:cubicBezTo>
                  <a:pt x="5709207" y="863436"/>
                  <a:pt x="5706835" y="862493"/>
                  <a:pt x="5704096" y="861640"/>
                </a:cubicBezTo>
                <a:cubicBezTo>
                  <a:pt x="5701357" y="860785"/>
                  <a:pt x="5698279" y="860359"/>
                  <a:pt x="5694862" y="860359"/>
                </a:cubicBezTo>
                <a:cubicBezTo>
                  <a:pt x="5691680" y="860359"/>
                  <a:pt x="5688912" y="860785"/>
                  <a:pt x="5686555" y="861640"/>
                </a:cubicBezTo>
                <a:cubicBezTo>
                  <a:pt x="5684199" y="862493"/>
                  <a:pt x="5682255" y="863628"/>
                  <a:pt x="5680723" y="865041"/>
                </a:cubicBezTo>
                <a:cubicBezTo>
                  <a:pt x="5679192" y="866456"/>
                  <a:pt x="5678043" y="868136"/>
                  <a:pt x="5677277" y="870078"/>
                </a:cubicBezTo>
                <a:cubicBezTo>
                  <a:pt x="5676511" y="872022"/>
                  <a:pt x="5676128" y="874084"/>
                  <a:pt x="5676128" y="876265"/>
                </a:cubicBezTo>
                <a:cubicBezTo>
                  <a:pt x="5676128" y="879446"/>
                  <a:pt x="5676865" y="882184"/>
                  <a:pt x="5678337" y="884480"/>
                </a:cubicBezTo>
                <a:cubicBezTo>
                  <a:pt x="5679810" y="886781"/>
                  <a:pt x="5681769" y="888812"/>
                  <a:pt x="5684214" y="890580"/>
                </a:cubicBezTo>
                <a:cubicBezTo>
                  <a:pt x="5686659" y="892346"/>
                  <a:pt x="5689442" y="893967"/>
                  <a:pt x="5692564" y="895440"/>
                </a:cubicBezTo>
                <a:cubicBezTo>
                  <a:pt x="5695687" y="896913"/>
                  <a:pt x="5698868" y="898399"/>
                  <a:pt x="5702108" y="899902"/>
                </a:cubicBezTo>
                <a:cubicBezTo>
                  <a:pt x="5705348" y="901405"/>
                  <a:pt x="5708529" y="903054"/>
                  <a:pt x="5711651" y="904852"/>
                </a:cubicBezTo>
                <a:cubicBezTo>
                  <a:pt x="5714774" y="906646"/>
                  <a:pt x="5717557" y="908767"/>
                  <a:pt x="5720002" y="911213"/>
                </a:cubicBezTo>
                <a:cubicBezTo>
                  <a:pt x="5722447" y="913658"/>
                  <a:pt x="5724420" y="916543"/>
                  <a:pt x="5725923" y="919873"/>
                </a:cubicBezTo>
                <a:cubicBezTo>
                  <a:pt x="5727425" y="923200"/>
                  <a:pt x="5728176" y="927131"/>
                  <a:pt x="5728176" y="931671"/>
                </a:cubicBezTo>
                <a:cubicBezTo>
                  <a:pt x="5728176" y="937030"/>
                  <a:pt x="5727189" y="941801"/>
                  <a:pt x="5725216" y="945983"/>
                </a:cubicBezTo>
                <a:cubicBezTo>
                  <a:pt x="5723243" y="950167"/>
                  <a:pt x="5720503" y="953717"/>
                  <a:pt x="5716998" y="956632"/>
                </a:cubicBezTo>
                <a:cubicBezTo>
                  <a:pt x="5713493" y="959548"/>
                  <a:pt x="5709369" y="961741"/>
                  <a:pt x="5704626" y="963215"/>
                </a:cubicBezTo>
                <a:cubicBezTo>
                  <a:pt x="5699884" y="964687"/>
                  <a:pt x="5694773" y="965426"/>
                  <a:pt x="5689295" y="965426"/>
                </a:cubicBezTo>
                <a:cubicBezTo>
                  <a:pt x="5685466" y="965426"/>
                  <a:pt x="5681916" y="965101"/>
                  <a:pt x="5678646" y="964452"/>
                </a:cubicBezTo>
                <a:cubicBezTo>
                  <a:pt x="5675377" y="963804"/>
                  <a:pt x="5672461" y="963009"/>
                  <a:pt x="5669898" y="962067"/>
                </a:cubicBezTo>
                <a:cubicBezTo>
                  <a:pt x="5667335" y="961125"/>
                  <a:pt x="5665186" y="960152"/>
                  <a:pt x="5663447" y="959150"/>
                </a:cubicBezTo>
                <a:cubicBezTo>
                  <a:pt x="5661710" y="958149"/>
                  <a:pt x="5660502" y="957296"/>
                  <a:pt x="5659824" y="956588"/>
                </a:cubicBezTo>
                <a:cubicBezTo>
                  <a:pt x="5659147" y="955881"/>
                  <a:pt x="5658646" y="954984"/>
                  <a:pt x="5658322" y="953893"/>
                </a:cubicBezTo>
                <a:cubicBezTo>
                  <a:pt x="5657998" y="952803"/>
                  <a:pt x="5657836" y="951345"/>
                  <a:pt x="5657836" y="949519"/>
                </a:cubicBezTo>
                <a:cubicBezTo>
                  <a:pt x="5657836" y="948222"/>
                  <a:pt x="5657895" y="947147"/>
                  <a:pt x="5658013" y="946295"/>
                </a:cubicBezTo>
                <a:cubicBezTo>
                  <a:pt x="5658131" y="945439"/>
                  <a:pt x="5658308" y="944748"/>
                  <a:pt x="5658543" y="944218"/>
                </a:cubicBezTo>
                <a:cubicBezTo>
                  <a:pt x="5658779" y="943687"/>
                  <a:pt x="5659073" y="943318"/>
                  <a:pt x="5659427" y="943113"/>
                </a:cubicBezTo>
                <a:cubicBezTo>
                  <a:pt x="5659780" y="942907"/>
                  <a:pt x="5660193" y="942803"/>
                  <a:pt x="5660664" y="942803"/>
                </a:cubicBezTo>
                <a:cubicBezTo>
                  <a:pt x="5661489" y="942803"/>
                  <a:pt x="5662652" y="943304"/>
                  <a:pt x="5664154" y="944307"/>
                </a:cubicBezTo>
                <a:cubicBezTo>
                  <a:pt x="5665657" y="945306"/>
                  <a:pt x="5667586" y="946397"/>
                  <a:pt x="5669942" y="947576"/>
                </a:cubicBezTo>
                <a:cubicBezTo>
                  <a:pt x="5672299" y="948754"/>
                  <a:pt x="5675141" y="949857"/>
                  <a:pt x="5678470" y="950887"/>
                </a:cubicBezTo>
                <a:cubicBezTo>
                  <a:pt x="5681799" y="951921"/>
                  <a:pt x="5685642" y="952435"/>
                  <a:pt x="5690002" y="952435"/>
                </a:cubicBezTo>
                <a:cubicBezTo>
                  <a:pt x="5693301" y="952435"/>
                  <a:pt x="5696320" y="951994"/>
                  <a:pt x="5699059" y="951110"/>
                </a:cubicBezTo>
                <a:cubicBezTo>
                  <a:pt x="5701798" y="950225"/>
                  <a:pt x="5704155" y="948974"/>
                  <a:pt x="5706128" y="947354"/>
                </a:cubicBezTo>
                <a:cubicBezTo>
                  <a:pt x="5708102" y="945734"/>
                  <a:pt x="5709619" y="943746"/>
                  <a:pt x="5710679" y="941390"/>
                </a:cubicBezTo>
                <a:cubicBezTo>
                  <a:pt x="5711740" y="939034"/>
                  <a:pt x="5712270" y="936353"/>
                  <a:pt x="5712270" y="933348"/>
                </a:cubicBezTo>
                <a:cubicBezTo>
                  <a:pt x="5712270" y="930108"/>
                  <a:pt x="5711534" y="927338"/>
                  <a:pt x="5710061" y="925042"/>
                </a:cubicBezTo>
                <a:cubicBezTo>
                  <a:pt x="5708588" y="922745"/>
                  <a:pt x="5706644" y="920726"/>
                  <a:pt x="5704229" y="918990"/>
                </a:cubicBezTo>
                <a:cubicBezTo>
                  <a:pt x="5701814" y="917250"/>
                  <a:pt x="5699059" y="915659"/>
                  <a:pt x="5695966" y="914218"/>
                </a:cubicBezTo>
                <a:cubicBezTo>
                  <a:pt x="5692873" y="912773"/>
                  <a:pt x="5689707" y="911302"/>
                  <a:pt x="5686467" y="909799"/>
                </a:cubicBezTo>
                <a:cubicBezTo>
                  <a:pt x="5683227" y="908296"/>
                  <a:pt x="5680075" y="906633"/>
                  <a:pt x="5677012" y="904807"/>
                </a:cubicBezTo>
                <a:cubicBezTo>
                  <a:pt x="5673948" y="902980"/>
                  <a:pt x="5671209" y="900829"/>
                  <a:pt x="5668794" y="898354"/>
                </a:cubicBezTo>
                <a:cubicBezTo>
                  <a:pt x="5666379" y="895880"/>
                  <a:pt x="5664419" y="892978"/>
                  <a:pt x="5662917" y="889653"/>
                </a:cubicBezTo>
                <a:cubicBezTo>
                  <a:pt x="5661415" y="886323"/>
                  <a:pt x="5660664" y="882331"/>
                  <a:pt x="5660664" y="877679"/>
                </a:cubicBezTo>
                <a:cubicBezTo>
                  <a:pt x="5660664" y="872906"/>
                  <a:pt x="5661533" y="868650"/>
                  <a:pt x="5663271" y="864910"/>
                </a:cubicBezTo>
                <a:cubicBezTo>
                  <a:pt x="5665009" y="861167"/>
                  <a:pt x="5667424" y="858031"/>
                  <a:pt x="5670517" y="855499"/>
                </a:cubicBezTo>
                <a:cubicBezTo>
                  <a:pt x="5673610" y="852964"/>
                  <a:pt x="5677292" y="851036"/>
                  <a:pt x="5681563" y="849710"/>
                </a:cubicBezTo>
                <a:cubicBezTo>
                  <a:pt x="5685834" y="848384"/>
                  <a:pt x="5690443" y="847722"/>
                  <a:pt x="5695392" y="847722"/>
                </a:cubicBezTo>
                <a:close/>
                <a:moveTo>
                  <a:pt x="5219142" y="847722"/>
                </a:moveTo>
                <a:cubicBezTo>
                  <a:pt x="5221675" y="847722"/>
                  <a:pt x="5224223" y="847943"/>
                  <a:pt x="5226786" y="848384"/>
                </a:cubicBezTo>
                <a:cubicBezTo>
                  <a:pt x="5229348" y="848826"/>
                  <a:pt x="5231764" y="849415"/>
                  <a:pt x="5234032" y="850152"/>
                </a:cubicBezTo>
                <a:cubicBezTo>
                  <a:pt x="5236300" y="850889"/>
                  <a:pt x="5238317" y="851713"/>
                  <a:pt x="5240085" y="852626"/>
                </a:cubicBezTo>
                <a:cubicBezTo>
                  <a:pt x="5241852" y="853540"/>
                  <a:pt x="5243016" y="854276"/>
                  <a:pt x="5243575" y="854835"/>
                </a:cubicBezTo>
                <a:cubicBezTo>
                  <a:pt x="5244135" y="855394"/>
                  <a:pt x="5244503" y="855836"/>
                  <a:pt x="5244680" y="856160"/>
                </a:cubicBezTo>
                <a:cubicBezTo>
                  <a:pt x="5244857" y="856485"/>
                  <a:pt x="5245004" y="856896"/>
                  <a:pt x="5245122" y="857399"/>
                </a:cubicBezTo>
                <a:cubicBezTo>
                  <a:pt x="5245240" y="857899"/>
                  <a:pt x="5245328" y="858503"/>
                  <a:pt x="5245387" y="859210"/>
                </a:cubicBezTo>
                <a:cubicBezTo>
                  <a:pt x="5245446" y="859917"/>
                  <a:pt x="5245475" y="860829"/>
                  <a:pt x="5245475" y="861949"/>
                </a:cubicBezTo>
                <a:cubicBezTo>
                  <a:pt x="5245475" y="863008"/>
                  <a:pt x="5245431" y="863952"/>
                  <a:pt x="5245343" y="864777"/>
                </a:cubicBezTo>
                <a:cubicBezTo>
                  <a:pt x="5245254" y="865601"/>
                  <a:pt x="5245122" y="866294"/>
                  <a:pt x="5244945" y="866854"/>
                </a:cubicBezTo>
                <a:cubicBezTo>
                  <a:pt x="5244768" y="867413"/>
                  <a:pt x="5244518" y="867825"/>
                  <a:pt x="5244194" y="868092"/>
                </a:cubicBezTo>
                <a:cubicBezTo>
                  <a:pt x="5243870" y="868356"/>
                  <a:pt x="5243502" y="868488"/>
                  <a:pt x="5243089" y="868488"/>
                </a:cubicBezTo>
                <a:cubicBezTo>
                  <a:pt x="5242442" y="868488"/>
                  <a:pt x="5241425" y="868075"/>
                  <a:pt x="5240041" y="867251"/>
                </a:cubicBezTo>
                <a:cubicBezTo>
                  <a:pt x="5238656" y="866425"/>
                  <a:pt x="5236963" y="865499"/>
                  <a:pt x="5234960" y="864468"/>
                </a:cubicBezTo>
                <a:cubicBezTo>
                  <a:pt x="5232957" y="863436"/>
                  <a:pt x="5230585" y="862493"/>
                  <a:pt x="5227846" y="861640"/>
                </a:cubicBezTo>
                <a:cubicBezTo>
                  <a:pt x="5225107" y="860785"/>
                  <a:pt x="5222029" y="860359"/>
                  <a:pt x="5218612" y="860359"/>
                </a:cubicBezTo>
                <a:cubicBezTo>
                  <a:pt x="5215430" y="860359"/>
                  <a:pt x="5212662" y="860785"/>
                  <a:pt x="5210305" y="861640"/>
                </a:cubicBezTo>
                <a:cubicBezTo>
                  <a:pt x="5207949" y="862493"/>
                  <a:pt x="5206005" y="863628"/>
                  <a:pt x="5204473" y="865041"/>
                </a:cubicBezTo>
                <a:cubicBezTo>
                  <a:pt x="5202942" y="866456"/>
                  <a:pt x="5201793" y="868136"/>
                  <a:pt x="5201027" y="870078"/>
                </a:cubicBezTo>
                <a:cubicBezTo>
                  <a:pt x="5200261" y="872022"/>
                  <a:pt x="5199878" y="874084"/>
                  <a:pt x="5199878" y="876265"/>
                </a:cubicBezTo>
                <a:cubicBezTo>
                  <a:pt x="5199878" y="879446"/>
                  <a:pt x="5200615" y="882184"/>
                  <a:pt x="5202087" y="884480"/>
                </a:cubicBezTo>
                <a:cubicBezTo>
                  <a:pt x="5203560" y="886781"/>
                  <a:pt x="5205519" y="888812"/>
                  <a:pt x="5207964" y="890580"/>
                </a:cubicBezTo>
                <a:cubicBezTo>
                  <a:pt x="5210409" y="892346"/>
                  <a:pt x="5213192" y="893967"/>
                  <a:pt x="5216314" y="895440"/>
                </a:cubicBezTo>
                <a:cubicBezTo>
                  <a:pt x="5219437" y="896913"/>
                  <a:pt x="5222618" y="898399"/>
                  <a:pt x="5225858" y="899902"/>
                </a:cubicBezTo>
                <a:cubicBezTo>
                  <a:pt x="5229098" y="901405"/>
                  <a:pt x="5232279" y="903054"/>
                  <a:pt x="5235401" y="904852"/>
                </a:cubicBezTo>
                <a:cubicBezTo>
                  <a:pt x="5238524" y="906646"/>
                  <a:pt x="5241307" y="908767"/>
                  <a:pt x="5243752" y="911213"/>
                </a:cubicBezTo>
                <a:cubicBezTo>
                  <a:pt x="5246197" y="913658"/>
                  <a:pt x="5248170" y="916543"/>
                  <a:pt x="5249673" y="919873"/>
                </a:cubicBezTo>
                <a:cubicBezTo>
                  <a:pt x="5251175" y="923200"/>
                  <a:pt x="5251926" y="927131"/>
                  <a:pt x="5251926" y="931671"/>
                </a:cubicBezTo>
                <a:cubicBezTo>
                  <a:pt x="5251926" y="937030"/>
                  <a:pt x="5250939" y="941801"/>
                  <a:pt x="5248966" y="945983"/>
                </a:cubicBezTo>
                <a:cubicBezTo>
                  <a:pt x="5246993" y="950167"/>
                  <a:pt x="5244253" y="953717"/>
                  <a:pt x="5240748" y="956632"/>
                </a:cubicBezTo>
                <a:cubicBezTo>
                  <a:pt x="5237243" y="959548"/>
                  <a:pt x="5233119" y="961741"/>
                  <a:pt x="5228376" y="963215"/>
                </a:cubicBezTo>
                <a:cubicBezTo>
                  <a:pt x="5223634" y="964687"/>
                  <a:pt x="5218523" y="965426"/>
                  <a:pt x="5213045" y="965426"/>
                </a:cubicBezTo>
                <a:cubicBezTo>
                  <a:pt x="5209216" y="965426"/>
                  <a:pt x="5205666" y="965101"/>
                  <a:pt x="5202396" y="964452"/>
                </a:cubicBezTo>
                <a:cubicBezTo>
                  <a:pt x="5199127" y="963804"/>
                  <a:pt x="5196211" y="963009"/>
                  <a:pt x="5193648" y="962067"/>
                </a:cubicBezTo>
                <a:cubicBezTo>
                  <a:pt x="5191085" y="961125"/>
                  <a:pt x="5188936" y="960152"/>
                  <a:pt x="5187197" y="959150"/>
                </a:cubicBezTo>
                <a:cubicBezTo>
                  <a:pt x="5185460" y="958149"/>
                  <a:pt x="5184252" y="957296"/>
                  <a:pt x="5183574" y="956588"/>
                </a:cubicBezTo>
                <a:cubicBezTo>
                  <a:pt x="5182897" y="955881"/>
                  <a:pt x="5182396" y="954984"/>
                  <a:pt x="5182072" y="953893"/>
                </a:cubicBezTo>
                <a:cubicBezTo>
                  <a:pt x="5181748" y="952803"/>
                  <a:pt x="5181586" y="951345"/>
                  <a:pt x="5181586" y="949519"/>
                </a:cubicBezTo>
                <a:cubicBezTo>
                  <a:pt x="5181586" y="948222"/>
                  <a:pt x="5181645" y="947147"/>
                  <a:pt x="5181763" y="946295"/>
                </a:cubicBezTo>
                <a:cubicBezTo>
                  <a:pt x="5181881" y="945439"/>
                  <a:pt x="5182058" y="944748"/>
                  <a:pt x="5182293" y="944218"/>
                </a:cubicBezTo>
                <a:cubicBezTo>
                  <a:pt x="5182529" y="943687"/>
                  <a:pt x="5182823" y="943318"/>
                  <a:pt x="5183177" y="943113"/>
                </a:cubicBezTo>
                <a:cubicBezTo>
                  <a:pt x="5183530" y="942907"/>
                  <a:pt x="5183943" y="942803"/>
                  <a:pt x="5184414" y="942803"/>
                </a:cubicBezTo>
                <a:cubicBezTo>
                  <a:pt x="5185239" y="942803"/>
                  <a:pt x="5186402" y="943304"/>
                  <a:pt x="5187904" y="944307"/>
                </a:cubicBezTo>
                <a:cubicBezTo>
                  <a:pt x="5189407" y="945306"/>
                  <a:pt x="5191336" y="946397"/>
                  <a:pt x="5193692" y="947576"/>
                </a:cubicBezTo>
                <a:cubicBezTo>
                  <a:pt x="5196049" y="948754"/>
                  <a:pt x="5198891" y="949857"/>
                  <a:pt x="5202220" y="950887"/>
                </a:cubicBezTo>
                <a:cubicBezTo>
                  <a:pt x="5205549" y="951921"/>
                  <a:pt x="5209392" y="952435"/>
                  <a:pt x="5213752" y="952435"/>
                </a:cubicBezTo>
                <a:cubicBezTo>
                  <a:pt x="5217051" y="952435"/>
                  <a:pt x="5220070" y="951994"/>
                  <a:pt x="5222809" y="951110"/>
                </a:cubicBezTo>
                <a:cubicBezTo>
                  <a:pt x="5225548" y="950225"/>
                  <a:pt x="5227905" y="948974"/>
                  <a:pt x="5229878" y="947354"/>
                </a:cubicBezTo>
                <a:cubicBezTo>
                  <a:pt x="5231852" y="945734"/>
                  <a:pt x="5233369" y="943746"/>
                  <a:pt x="5234429" y="941390"/>
                </a:cubicBezTo>
                <a:cubicBezTo>
                  <a:pt x="5235490" y="939034"/>
                  <a:pt x="5236020" y="936353"/>
                  <a:pt x="5236020" y="933348"/>
                </a:cubicBezTo>
                <a:cubicBezTo>
                  <a:pt x="5236020" y="930108"/>
                  <a:pt x="5235284" y="927338"/>
                  <a:pt x="5233811" y="925042"/>
                </a:cubicBezTo>
                <a:cubicBezTo>
                  <a:pt x="5232338" y="922745"/>
                  <a:pt x="5230394" y="920726"/>
                  <a:pt x="5227979" y="918990"/>
                </a:cubicBezTo>
                <a:cubicBezTo>
                  <a:pt x="5225564" y="917250"/>
                  <a:pt x="5222809" y="915659"/>
                  <a:pt x="5219716" y="914218"/>
                </a:cubicBezTo>
                <a:cubicBezTo>
                  <a:pt x="5216623" y="912773"/>
                  <a:pt x="5213457" y="911302"/>
                  <a:pt x="5210217" y="909799"/>
                </a:cubicBezTo>
                <a:cubicBezTo>
                  <a:pt x="5206977" y="908296"/>
                  <a:pt x="5203825" y="906633"/>
                  <a:pt x="5200762" y="904807"/>
                </a:cubicBezTo>
                <a:cubicBezTo>
                  <a:pt x="5197698" y="902980"/>
                  <a:pt x="5194959" y="900829"/>
                  <a:pt x="5192544" y="898354"/>
                </a:cubicBezTo>
                <a:cubicBezTo>
                  <a:pt x="5190129" y="895880"/>
                  <a:pt x="5188169" y="892978"/>
                  <a:pt x="5186667" y="889653"/>
                </a:cubicBezTo>
                <a:cubicBezTo>
                  <a:pt x="5185165" y="886323"/>
                  <a:pt x="5184414" y="882331"/>
                  <a:pt x="5184414" y="877679"/>
                </a:cubicBezTo>
                <a:cubicBezTo>
                  <a:pt x="5184414" y="872906"/>
                  <a:pt x="5185283" y="868650"/>
                  <a:pt x="5187021" y="864910"/>
                </a:cubicBezTo>
                <a:cubicBezTo>
                  <a:pt x="5188759" y="861167"/>
                  <a:pt x="5191174" y="858031"/>
                  <a:pt x="5194267" y="855499"/>
                </a:cubicBezTo>
                <a:cubicBezTo>
                  <a:pt x="5197360" y="852964"/>
                  <a:pt x="5201042" y="851036"/>
                  <a:pt x="5205313" y="849710"/>
                </a:cubicBezTo>
                <a:cubicBezTo>
                  <a:pt x="5209584" y="848384"/>
                  <a:pt x="5214193" y="847722"/>
                  <a:pt x="5219142" y="847722"/>
                </a:cubicBezTo>
                <a:close/>
                <a:moveTo>
                  <a:pt x="4752417" y="847722"/>
                </a:moveTo>
                <a:cubicBezTo>
                  <a:pt x="4754950" y="847722"/>
                  <a:pt x="4757498" y="847943"/>
                  <a:pt x="4760061" y="848384"/>
                </a:cubicBezTo>
                <a:cubicBezTo>
                  <a:pt x="4762623" y="848826"/>
                  <a:pt x="4765039" y="849415"/>
                  <a:pt x="4767307" y="850152"/>
                </a:cubicBezTo>
                <a:cubicBezTo>
                  <a:pt x="4769575" y="850889"/>
                  <a:pt x="4771592" y="851713"/>
                  <a:pt x="4773360" y="852626"/>
                </a:cubicBezTo>
                <a:cubicBezTo>
                  <a:pt x="4775127" y="853540"/>
                  <a:pt x="4776291" y="854276"/>
                  <a:pt x="4776850" y="854835"/>
                </a:cubicBezTo>
                <a:cubicBezTo>
                  <a:pt x="4777410" y="855394"/>
                  <a:pt x="4777778" y="855836"/>
                  <a:pt x="4777955" y="856160"/>
                </a:cubicBezTo>
                <a:cubicBezTo>
                  <a:pt x="4778132" y="856485"/>
                  <a:pt x="4778279" y="856896"/>
                  <a:pt x="4778397" y="857399"/>
                </a:cubicBezTo>
                <a:cubicBezTo>
                  <a:pt x="4778515" y="857899"/>
                  <a:pt x="4778603" y="858503"/>
                  <a:pt x="4778662" y="859210"/>
                </a:cubicBezTo>
                <a:cubicBezTo>
                  <a:pt x="4778721" y="859917"/>
                  <a:pt x="4778750" y="860829"/>
                  <a:pt x="4778750" y="861949"/>
                </a:cubicBezTo>
                <a:cubicBezTo>
                  <a:pt x="4778750" y="863008"/>
                  <a:pt x="4778706" y="863952"/>
                  <a:pt x="4778618" y="864777"/>
                </a:cubicBezTo>
                <a:cubicBezTo>
                  <a:pt x="4778529" y="865601"/>
                  <a:pt x="4778397" y="866294"/>
                  <a:pt x="4778220" y="866854"/>
                </a:cubicBezTo>
                <a:cubicBezTo>
                  <a:pt x="4778043" y="867413"/>
                  <a:pt x="4777793" y="867825"/>
                  <a:pt x="4777469" y="868092"/>
                </a:cubicBezTo>
                <a:cubicBezTo>
                  <a:pt x="4777145" y="868356"/>
                  <a:pt x="4776777" y="868488"/>
                  <a:pt x="4776364" y="868488"/>
                </a:cubicBezTo>
                <a:cubicBezTo>
                  <a:pt x="4775717" y="868488"/>
                  <a:pt x="4774700" y="868075"/>
                  <a:pt x="4773316" y="867251"/>
                </a:cubicBezTo>
                <a:cubicBezTo>
                  <a:pt x="4771931" y="866425"/>
                  <a:pt x="4770238" y="865499"/>
                  <a:pt x="4768235" y="864468"/>
                </a:cubicBezTo>
                <a:cubicBezTo>
                  <a:pt x="4766232" y="863436"/>
                  <a:pt x="4763860" y="862493"/>
                  <a:pt x="4761121" y="861640"/>
                </a:cubicBezTo>
                <a:cubicBezTo>
                  <a:pt x="4758382" y="860785"/>
                  <a:pt x="4755304" y="860359"/>
                  <a:pt x="4751887" y="860359"/>
                </a:cubicBezTo>
                <a:cubicBezTo>
                  <a:pt x="4748705" y="860359"/>
                  <a:pt x="4745937" y="860785"/>
                  <a:pt x="4743580" y="861640"/>
                </a:cubicBezTo>
                <a:cubicBezTo>
                  <a:pt x="4741224" y="862493"/>
                  <a:pt x="4739280" y="863628"/>
                  <a:pt x="4737748" y="865041"/>
                </a:cubicBezTo>
                <a:cubicBezTo>
                  <a:pt x="4736217" y="866456"/>
                  <a:pt x="4735068" y="868136"/>
                  <a:pt x="4734302" y="870078"/>
                </a:cubicBezTo>
                <a:cubicBezTo>
                  <a:pt x="4733536" y="872022"/>
                  <a:pt x="4733153" y="874084"/>
                  <a:pt x="4733153" y="876265"/>
                </a:cubicBezTo>
                <a:cubicBezTo>
                  <a:pt x="4733153" y="879446"/>
                  <a:pt x="4733890" y="882184"/>
                  <a:pt x="4735362" y="884480"/>
                </a:cubicBezTo>
                <a:cubicBezTo>
                  <a:pt x="4736835" y="886781"/>
                  <a:pt x="4738794" y="888812"/>
                  <a:pt x="4741239" y="890580"/>
                </a:cubicBezTo>
                <a:cubicBezTo>
                  <a:pt x="4743684" y="892346"/>
                  <a:pt x="4746467" y="893967"/>
                  <a:pt x="4749589" y="895440"/>
                </a:cubicBezTo>
                <a:cubicBezTo>
                  <a:pt x="4752712" y="896913"/>
                  <a:pt x="4755893" y="898399"/>
                  <a:pt x="4759133" y="899902"/>
                </a:cubicBezTo>
                <a:cubicBezTo>
                  <a:pt x="4762373" y="901405"/>
                  <a:pt x="4765554" y="903054"/>
                  <a:pt x="4768676" y="904852"/>
                </a:cubicBezTo>
                <a:cubicBezTo>
                  <a:pt x="4771799" y="906646"/>
                  <a:pt x="4774582" y="908767"/>
                  <a:pt x="4777027" y="911213"/>
                </a:cubicBezTo>
                <a:cubicBezTo>
                  <a:pt x="4779472" y="913658"/>
                  <a:pt x="4781445" y="916543"/>
                  <a:pt x="4782948" y="919873"/>
                </a:cubicBezTo>
                <a:cubicBezTo>
                  <a:pt x="4784450" y="923200"/>
                  <a:pt x="4785201" y="927131"/>
                  <a:pt x="4785201" y="931671"/>
                </a:cubicBezTo>
                <a:cubicBezTo>
                  <a:pt x="4785201" y="937030"/>
                  <a:pt x="4784214" y="941801"/>
                  <a:pt x="4782241" y="945983"/>
                </a:cubicBezTo>
                <a:cubicBezTo>
                  <a:pt x="4780268" y="950167"/>
                  <a:pt x="4777528" y="953717"/>
                  <a:pt x="4774023" y="956632"/>
                </a:cubicBezTo>
                <a:cubicBezTo>
                  <a:pt x="4770518" y="959548"/>
                  <a:pt x="4766394" y="961741"/>
                  <a:pt x="4761651" y="963215"/>
                </a:cubicBezTo>
                <a:cubicBezTo>
                  <a:pt x="4756909" y="964687"/>
                  <a:pt x="4751798" y="965426"/>
                  <a:pt x="4746320" y="965426"/>
                </a:cubicBezTo>
                <a:cubicBezTo>
                  <a:pt x="4742491" y="965426"/>
                  <a:pt x="4738941" y="965101"/>
                  <a:pt x="4735671" y="964452"/>
                </a:cubicBezTo>
                <a:cubicBezTo>
                  <a:pt x="4732402" y="963804"/>
                  <a:pt x="4729486" y="963009"/>
                  <a:pt x="4726923" y="962067"/>
                </a:cubicBezTo>
                <a:cubicBezTo>
                  <a:pt x="4724360" y="961125"/>
                  <a:pt x="4722211" y="960152"/>
                  <a:pt x="4720472" y="959150"/>
                </a:cubicBezTo>
                <a:cubicBezTo>
                  <a:pt x="4718735" y="958149"/>
                  <a:pt x="4717527" y="957296"/>
                  <a:pt x="4716849" y="956588"/>
                </a:cubicBezTo>
                <a:cubicBezTo>
                  <a:pt x="4716172" y="955881"/>
                  <a:pt x="4715671" y="954984"/>
                  <a:pt x="4715347" y="953893"/>
                </a:cubicBezTo>
                <a:cubicBezTo>
                  <a:pt x="4715023" y="952803"/>
                  <a:pt x="4714861" y="951345"/>
                  <a:pt x="4714861" y="949519"/>
                </a:cubicBezTo>
                <a:cubicBezTo>
                  <a:pt x="4714861" y="948222"/>
                  <a:pt x="4714920" y="947147"/>
                  <a:pt x="4715038" y="946295"/>
                </a:cubicBezTo>
                <a:cubicBezTo>
                  <a:pt x="4715156" y="945439"/>
                  <a:pt x="4715333" y="944748"/>
                  <a:pt x="4715568" y="944218"/>
                </a:cubicBezTo>
                <a:cubicBezTo>
                  <a:pt x="4715804" y="943687"/>
                  <a:pt x="4716098" y="943318"/>
                  <a:pt x="4716452" y="943113"/>
                </a:cubicBezTo>
                <a:cubicBezTo>
                  <a:pt x="4716805" y="942907"/>
                  <a:pt x="4717218" y="942803"/>
                  <a:pt x="4717689" y="942803"/>
                </a:cubicBezTo>
                <a:cubicBezTo>
                  <a:pt x="4718514" y="942803"/>
                  <a:pt x="4719677" y="943304"/>
                  <a:pt x="4721179" y="944307"/>
                </a:cubicBezTo>
                <a:cubicBezTo>
                  <a:pt x="4722682" y="945306"/>
                  <a:pt x="4724611" y="946397"/>
                  <a:pt x="4726967" y="947576"/>
                </a:cubicBezTo>
                <a:cubicBezTo>
                  <a:pt x="4729324" y="948754"/>
                  <a:pt x="4732166" y="949857"/>
                  <a:pt x="4735495" y="950887"/>
                </a:cubicBezTo>
                <a:cubicBezTo>
                  <a:pt x="4738824" y="951921"/>
                  <a:pt x="4742667" y="952435"/>
                  <a:pt x="4747027" y="952435"/>
                </a:cubicBezTo>
                <a:cubicBezTo>
                  <a:pt x="4750326" y="952435"/>
                  <a:pt x="4753345" y="951994"/>
                  <a:pt x="4756084" y="951110"/>
                </a:cubicBezTo>
                <a:cubicBezTo>
                  <a:pt x="4758823" y="950225"/>
                  <a:pt x="4761180" y="948974"/>
                  <a:pt x="4763153" y="947354"/>
                </a:cubicBezTo>
                <a:cubicBezTo>
                  <a:pt x="4765127" y="945734"/>
                  <a:pt x="4766644" y="943746"/>
                  <a:pt x="4767704" y="941390"/>
                </a:cubicBezTo>
                <a:cubicBezTo>
                  <a:pt x="4768765" y="939034"/>
                  <a:pt x="4769295" y="936353"/>
                  <a:pt x="4769295" y="933348"/>
                </a:cubicBezTo>
                <a:cubicBezTo>
                  <a:pt x="4769295" y="930108"/>
                  <a:pt x="4768559" y="927338"/>
                  <a:pt x="4767086" y="925042"/>
                </a:cubicBezTo>
                <a:cubicBezTo>
                  <a:pt x="4765613" y="922745"/>
                  <a:pt x="4763669" y="920726"/>
                  <a:pt x="4761254" y="918990"/>
                </a:cubicBezTo>
                <a:cubicBezTo>
                  <a:pt x="4758839" y="917250"/>
                  <a:pt x="4756084" y="915659"/>
                  <a:pt x="4752991" y="914218"/>
                </a:cubicBezTo>
                <a:cubicBezTo>
                  <a:pt x="4749898" y="912773"/>
                  <a:pt x="4746732" y="911302"/>
                  <a:pt x="4743492" y="909799"/>
                </a:cubicBezTo>
                <a:cubicBezTo>
                  <a:pt x="4740252" y="908296"/>
                  <a:pt x="4737100" y="906633"/>
                  <a:pt x="4734037" y="904807"/>
                </a:cubicBezTo>
                <a:cubicBezTo>
                  <a:pt x="4730973" y="902980"/>
                  <a:pt x="4728234" y="900829"/>
                  <a:pt x="4725819" y="898354"/>
                </a:cubicBezTo>
                <a:cubicBezTo>
                  <a:pt x="4723404" y="895880"/>
                  <a:pt x="4721444" y="892978"/>
                  <a:pt x="4719942" y="889653"/>
                </a:cubicBezTo>
                <a:cubicBezTo>
                  <a:pt x="4718440" y="886323"/>
                  <a:pt x="4717689" y="882331"/>
                  <a:pt x="4717689" y="877679"/>
                </a:cubicBezTo>
                <a:cubicBezTo>
                  <a:pt x="4717689" y="872906"/>
                  <a:pt x="4718558" y="868650"/>
                  <a:pt x="4720296" y="864910"/>
                </a:cubicBezTo>
                <a:cubicBezTo>
                  <a:pt x="4722034" y="861167"/>
                  <a:pt x="4724449" y="858031"/>
                  <a:pt x="4727542" y="855499"/>
                </a:cubicBezTo>
                <a:cubicBezTo>
                  <a:pt x="4730635" y="852964"/>
                  <a:pt x="4734317" y="851036"/>
                  <a:pt x="4738588" y="849710"/>
                </a:cubicBezTo>
                <a:cubicBezTo>
                  <a:pt x="4742859" y="848384"/>
                  <a:pt x="4747468" y="847722"/>
                  <a:pt x="4752417" y="847722"/>
                </a:cubicBezTo>
                <a:close/>
                <a:moveTo>
                  <a:pt x="4276167" y="847722"/>
                </a:moveTo>
                <a:cubicBezTo>
                  <a:pt x="4278700" y="847722"/>
                  <a:pt x="4281248" y="847943"/>
                  <a:pt x="4283811" y="848384"/>
                </a:cubicBezTo>
                <a:cubicBezTo>
                  <a:pt x="4286374" y="848826"/>
                  <a:pt x="4288789" y="849415"/>
                  <a:pt x="4291057" y="850152"/>
                </a:cubicBezTo>
                <a:cubicBezTo>
                  <a:pt x="4293325" y="850889"/>
                  <a:pt x="4295343" y="851713"/>
                  <a:pt x="4297110" y="852626"/>
                </a:cubicBezTo>
                <a:cubicBezTo>
                  <a:pt x="4298877" y="853540"/>
                  <a:pt x="4300041" y="854276"/>
                  <a:pt x="4300601" y="854835"/>
                </a:cubicBezTo>
                <a:cubicBezTo>
                  <a:pt x="4301160" y="855394"/>
                  <a:pt x="4301528" y="855836"/>
                  <a:pt x="4301705" y="856160"/>
                </a:cubicBezTo>
                <a:cubicBezTo>
                  <a:pt x="4301882" y="856485"/>
                  <a:pt x="4302029" y="856896"/>
                  <a:pt x="4302147" y="857399"/>
                </a:cubicBezTo>
                <a:cubicBezTo>
                  <a:pt x="4302265" y="857899"/>
                  <a:pt x="4302353" y="858503"/>
                  <a:pt x="4302412" y="859210"/>
                </a:cubicBezTo>
                <a:cubicBezTo>
                  <a:pt x="4302471" y="859917"/>
                  <a:pt x="4302500" y="860829"/>
                  <a:pt x="4302500" y="861949"/>
                </a:cubicBezTo>
                <a:cubicBezTo>
                  <a:pt x="4302500" y="863008"/>
                  <a:pt x="4302456" y="863952"/>
                  <a:pt x="4302368" y="864777"/>
                </a:cubicBezTo>
                <a:cubicBezTo>
                  <a:pt x="4302280" y="865601"/>
                  <a:pt x="4302147" y="866294"/>
                  <a:pt x="4301970" y="866854"/>
                </a:cubicBezTo>
                <a:cubicBezTo>
                  <a:pt x="4301794" y="867413"/>
                  <a:pt x="4301543" y="867825"/>
                  <a:pt x="4301219" y="868092"/>
                </a:cubicBezTo>
                <a:cubicBezTo>
                  <a:pt x="4300895" y="868356"/>
                  <a:pt x="4300527" y="868488"/>
                  <a:pt x="4300115" y="868488"/>
                </a:cubicBezTo>
                <a:cubicBezTo>
                  <a:pt x="4299467" y="868488"/>
                  <a:pt x="4298450" y="868075"/>
                  <a:pt x="4297066" y="867251"/>
                </a:cubicBezTo>
                <a:cubicBezTo>
                  <a:pt x="4295681" y="866425"/>
                  <a:pt x="4293988" y="865499"/>
                  <a:pt x="4291985" y="864468"/>
                </a:cubicBezTo>
                <a:cubicBezTo>
                  <a:pt x="4289982" y="863436"/>
                  <a:pt x="4287611" y="862493"/>
                  <a:pt x="4284871" y="861640"/>
                </a:cubicBezTo>
                <a:cubicBezTo>
                  <a:pt x="4282132" y="860785"/>
                  <a:pt x="4279054" y="860359"/>
                  <a:pt x="4275637" y="860359"/>
                </a:cubicBezTo>
                <a:cubicBezTo>
                  <a:pt x="4272456" y="860359"/>
                  <a:pt x="4269687" y="860785"/>
                  <a:pt x="4267331" y="861640"/>
                </a:cubicBezTo>
                <a:cubicBezTo>
                  <a:pt x="4264974" y="862493"/>
                  <a:pt x="4263030" y="863628"/>
                  <a:pt x="4261498" y="865041"/>
                </a:cubicBezTo>
                <a:cubicBezTo>
                  <a:pt x="4259966" y="866456"/>
                  <a:pt x="4258818" y="868136"/>
                  <a:pt x="4258052" y="870078"/>
                </a:cubicBezTo>
                <a:cubicBezTo>
                  <a:pt x="4257286" y="872022"/>
                  <a:pt x="4256903" y="874084"/>
                  <a:pt x="4256903" y="876265"/>
                </a:cubicBezTo>
                <a:cubicBezTo>
                  <a:pt x="4256903" y="879446"/>
                  <a:pt x="4257640" y="882184"/>
                  <a:pt x="4259112" y="884480"/>
                </a:cubicBezTo>
                <a:cubicBezTo>
                  <a:pt x="4260585" y="886781"/>
                  <a:pt x="4262544" y="888812"/>
                  <a:pt x="4264989" y="890580"/>
                </a:cubicBezTo>
                <a:cubicBezTo>
                  <a:pt x="4267433" y="892346"/>
                  <a:pt x="4270217" y="893967"/>
                  <a:pt x="4273339" y="895440"/>
                </a:cubicBezTo>
                <a:cubicBezTo>
                  <a:pt x="4276462" y="896913"/>
                  <a:pt x="4279643" y="898399"/>
                  <a:pt x="4282883" y="899902"/>
                </a:cubicBezTo>
                <a:cubicBezTo>
                  <a:pt x="4286123" y="901405"/>
                  <a:pt x="4289304" y="903054"/>
                  <a:pt x="4292427" y="904852"/>
                </a:cubicBezTo>
                <a:cubicBezTo>
                  <a:pt x="4295549" y="906646"/>
                  <a:pt x="4298332" y="908767"/>
                  <a:pt x="4300777" y="911213"/>
                </a:cubicBezTo>
                <a:cubicBezTo>
                  <a:pt x="4303222" y="913658"/>
                  <a:pt x="4305196" y="916543"/>
                  <a:pt x="4306698" y="919873"/>
                </a:cubicBezTo>
                <a:cubicBezTo>
                  <a:pt x="4308200" y="923200"/>
                  <a:pt x="4308951" y="927131"/>
                  <a:pt x="4308951" y="931671"/>
                </a:cubicBezTo>
                <a:cubicBezTo>
                  <a:pt x="4308951" y="937030"/>
                  <a:pt x="4307964" y="941801"/>
                  <a:pt x="4305991" y="945983"/>
                </a:cubicBezTo>
                <a:cubicBezTo>
                  <a:pt x="4304018" y="950167"/>
                  <a:pt x="4301278" y="953717"/>
                  <a:pt x="4297773" y="956632"/>
                </a:cubicBezTo>
                <a:cubicBezTo>
                  <a:pt x="4294268" y="959548"/>
                  <a:pt x="4290144" y="961741"/>
                  <a:pt x="4285402" y="963215"/>
                </a:cubicBezTo>
                <a:cubicBezTo>
                  <a:pt x="4280659" y="964687"/>
                  <a:pt x="4275549" y="965426"/>
                  <a:pt x="4270070" y="965426"/>
                </a:cubicBezTo>
                <a:cubicBezTo>
                  <a:pt x="4266240" y="965426"/>
                  <a:pt x="4262691" y="965101"/>
                  <a:pt x="4259422" y="964452"/>
                </a:cubicBezTo>
                <a:cubicBezTo>
                  <a:pt x="4256152" y="963804"/>
                  <a:pt x="4253236" y="963009"/>
                  <a:pt x="4250673" y="962067"/>
                </a:cubicBezTo>
                <a:cubicBezTo>
                  <a:pt x="4248111" y="961125"/>
                  <a:pt x="4245961" y="960152"/>
                  <a:pt x="4244223" y="959150"/>
                </a:cubicBezTo>
                <a:cubicBezTo>
                  <a:pt x="4242485" y="958149"/>
                  <a:pt x="4241277" y="957296"/>
                  <a:pt x="4240600" y="956588"/>
                </a:cubicBezTo>
                <a:cubicBezTo>
                  <a:pt x="4239922" y="955881"/>
                  <a:pt x="4239421" y="954984"/>
                  <a:pt x="4239097" y="953893"/>
                </a:cubicBezTo>
                <a:cubicBezTo>
                  <a:pt x="4238773" y="952803"/>
                  <a:pt x="4238611" y="951345"/>
                  <a:pt x="4238611" y="949519"/>
                </a:cubicBezTo>
                <a:cubicBezTo>
                  <a:pt x="4238611" y="948222"/>
                  <a:pt x="4238670" y="947147"/>
                  <a:pt x="4238788" y="946295"/>
                </a:cubicBezTo>
                <a:cubicBezTo>
                  <a:pt x="4238906" y="945439"/>
                  <a:pt x="4239083" y="944748"/>
                  <a:pt x="4239318" y="944218"/>
                </a:cubicBezTo>
                <a:cubicBezTo>
                  <a:pt x="4239554" y="943687"/>
                  <a:pt x="4239848" y="943318"/>
                  <a:pt x="4240202" y="943113"/>
                </a:cubicBezTo>
                <a:cubicBezTo>
                  <a:pt x="4240555" y="942907"/>
                  <a:pt x="4240968" y="942803"/>
                  <a:pt x="4241439" y="942803"/>
                </a:cubicBezTo>
                <a:cubicBezTo>
                  <a:pt x="4242264" y="942803"/>
                  <a:pt x="4243427" y="943304"/>
                  <a:pt x="4244930" y="944307"/>
                </a:cubicBezTo>
                <a:cubicBezTo>
                  <a:pt x="4246432" y="945306"/>
                  <a:pt x="4248361" y="946397"/>
                  <a:pt x="4250718" y="947576"/>
                </a:cubicBezTo>
                <a:cubicBezTo>
                  <a:pt x="4253074" y="948754"/>
                  <a:pt x="4255916" y="949857"/>
                  <a:pt x="4259245" y="950887"/>
                </a:cubicBezTo>
                <a:cubicBezTo>
                  <a:pt x="4262573" y="951921"/>
                  <a:pt x="4266417" y="952435"/>
                  <a:pt x="4270777" y="952435"/>
                </a:cubicBezTo>
                <a:cubicBezTo>
                  <a:pt x="4274076" y="952435"/>
                  <a:pt x="4277095" y="951994"/>
                  <a:pt x="4279834" y="951110"/>
                </a:cubicBezTo>
                <a:cubicBezTo>
                  <a:pt x="4282574" y="950225"/>
                  <a:pt x="4284930" y="948974"/>
                  <a:pt x="4286904" y="947354"/>
                </a:cubicBezTo>
                <a:cubicBezTo>
                  <a:pt x="4288877" y="945734"/>
                  <a:pt x="4290394" y="943746"/>
                  <a:pt x="4291455" y="941390"/>
                </a:cubicBezTo>
                <a:cubicBezTo>
                  <a:pt x="4292515" y="939034"/>
                  <a:pt x="4293045" y="936353"/>
                  <a:pt x="4293045" y="933348"/>
                </a:cubicBezTo>
                <a:cubicBezTo>
                  <a:pt x="4293045" y="930108"/>
                  <a:pt x="4292309" y="927338"/>
                  <a:pt x="4290836" y="925042"/>
                </a:cubicBezTo>
                <a:cubicBezTo>
                  <a:pt x="4289363" y="922745"/>
                  <a:pt x="4287419" y="920726"/>
                  <a:pt x="4285004" y="918990"/>
                </a:cubicBezTo>
                <a:cubicBezTo>
                  <a:pt x="4282589" y="917250"/>
                  <a:pt x="4279834" y="915659"/>
                  <a:pt x="4276742" y="914218"/>
                </a:cubicBezTo>
                <a:cubicBezTo>
                  <a:pt x="4273649" y="912773"/>
                  <a:pt x="4270482" y="911302"/>
                  <a:pt x="4267242" y="909799"/>
                </a:cubicBezTo>
                <a:cubicBezTo>
                  <a:pt x="4264002" y="908296"/>
                  <a:pt x="4260850" y="906633"/>
                  <a:pt x="4257787" y="904807"/>
                </a:cubicBezTo>
                <a:cubicBezTo>
                  <a:pt x="4254723" y="902980"/>
                  <a:pt x="4251984" y="900829"/>
                  <a:pt x="4249569" y="898354"/>
                </a:cubicBezTo>
                <a:cubicBezTo>
                  <a:pt x="4247154" y="895880"/>
                  <a:pt x="4245195" y="892978"/>
                  <a:pt x="4243692" y="889653"/>
                </a:cubicBezTo>
                <a:cubicBezTo>
                  <a:pt x="4242190" y="886323"/>
                  <a:pt x="4241439" y="882331"/>
                  <a:pt x="4241439" y="877679"/>
                </a:cubicBezTo>
                <a:cubicBezTo>
                  <a:pt x="4241439" y="872906"/>
                  <a:pt x="4242308" y="868650"/>
                  <a:pt x="4244046" y="864910"/>
                </a:cubicBezTo>
                <a:cubicBezTo>
                  <a:pt x="4245784" y="861167"/>
                  <a:pt x="4248199" y="858031"/>
                  <a:pt x="4251292" y="855499"/>
                </a:cubicBezTo>
                <a:cubicBezTo>
                  <a:pt x="4254385" y="852964"/>
                  <a:pt x="4258067" y="851036"/>
                  <a:pt x="4262338" y="849710"/>
                </a:cubicBezTo>
                <a:cubicBezTo>
                  <a:pt x="4266609" y="848384"/>
                  <a:pt x="4271219" y="847722"/>
                  <a:pt x="4276167" y="847722"/>
                </a:cubicBezTo>
                <a:close/>
                <a:moveTo>
                  <a:pt x="3809442" y="847722"/>
                </a:moveTo>
                <a:cubicBezTo>
                  <a:pt x="3811975" y="847722"/>
                  <a:pt x="3814523" y="847943"/>
                  <a:pt x="3817086" y="848384"/>
                </a:cubicBezTo>
                <a:cubicBezTo>
                  <a:pt x="3819649" y="848826"/>
                  <a:pt x="3822064" y="849415"/>
                  <a:pt x="3824332" y="850152"/>
                </a:cubicBezTo>
                <a:cubicBezTo>
                  <a:pt x="3826600" y="850889"/>
                  <a:pt x="3828618" y="851713"/>
                  <a:pt x="3830385" y="852626"/>
                </a:cubicBezTo>
                <a:cubicBezTo>
                  <a:pt x="3832152" y="853540"/>
                  <a:pt x="3833316" y="854276"/>
                  <a:pt x="3833876" y="854835"/>
                </a:cubicBezTo>
                <a:cubicBezTo>
                  <a:pt x="3834435" y="855394"/>
                  <a:pt x="3834803" y="855836"/>
                  <a:pt x="3834980" y="856160"/>
                </a:cubicBezTo>
                <a:cubicBezTo>
                  <a:pt x="3835157" y="856485"/>
                  <a:pt x="3835304" y="856896"/>
                  <a:pt x="3835422" y="857399"/>
                </a:cubicBezTo>
                <a:cubicBezTo>
                  <a:pt x="3835540" y="857899"/>
                  <a:pt x="3835628" y="858503"/>
                  <a:pt x="3835687" y="859210"/>
                </a:cubicBezTo>
                <a:cubicBezTo>
                  <a:pt x="3835746" y="859917"/>
                  <a:pt x="3835775" y="860829"/>
                  <a:pt x="3835775" y="861949"/>
                </a:cubicBezTo>
                <a:cubicBezTo>
                  <a:pt x="3835775" y="863008"/>
                  <a:pt x="3835731" y="863952"/>
                  <a:pt x="3835643" y="864777"/>
                </a:cubicBezTo>
                <a:cubicBezTo>
                  <a:pt x="3835555" y="865601"/>
                  <a:pt x="3835422" y="866294"/>
                  <a:pt x="3835245" y="866854"/>
                </a:cubicBezTo>
                <a:cubicBezTo>
                  <a:pt x="3835069" y="867413"/>
                  <a:pt x="3834818" y="867825"/>
                  <a:pt x="3834494" y="868092"/>
                </a:cubicBezTo>
                <a:cubicBezTo>
                  <a:pt x="3834170" y="868356"/>
                  <a:pt x="3833802" y="868488"/>
                  <a:pt x="3833390" y="868488"/>
                </a:cubicBezTo>
                <a:cubicBezTo>
                  <a:pt x="3832742" y="868488"/>
                  <a:pt x="3831725" y="868075"/>
                  <a:pt x="3830341" y="867251"/>
                </a:cubicBezTo>
                <a:cubicBezTo>
                  <a:pt x="3828956" y="866425"/>
                  <a:pt x="3827263" y="865499"/>
                  <a:pt x="3825260" y="864468"/>
                </a:cubicBezTo>
                <a:cubicBezTo>
                  <a:pt x="3823257" y="863436"/>
                  <a:pt x="3820886" y="862493"/>
                  <a:pt x="3818146" y="861640"/>
                </a:cubicBezTo>
                <a:cubicBezTo>
                  <a:pt x="3815407" y="860785"/>
                  <a:pt x="3812329" y="860359"/>
                  <a:pt x="3808912" y="860359"/>
                </a:cubicBezTo>
                <a:cubicBezTo>
                  <a:pt x="3805731" y="860359"/>
                  <a:pt x="3802962" y="860785"/>
                  <a:pt x="3800606" y="861640"/>
                </a:cubicBezTo>
                <a:cubicBezTo>
                  <a:pt x="3798249" y="862493"/>
                  <a:pt x="3796305" y="863628"/>
                  <a:pt x="3794773" y="865041"/>
                </a:cubicBezTo>
                <a:cubicBezTo>
                  <a:pt x="3793241" y="866456"/>
                  <a:pt x="3792093" y="868136"/>
                  <a:pt x="3791327" y="870078"/>
                </a:cubicBezTo>
                <a:cubicBezTo>
                  <a:pt x="3790561" y="872022"/>
                  <a:pt x="3790178" y="874084"/>
                  <a:pt x="3790178" y="876265"/>
                </a:cubicBezTo>
                <a:cubicBezTo>
                  <a:pt x="3790178" y="879446"/>
                  <a:pt x="3790915" y="882184"/>
                  <a:pt x="3792387" y="884480"/>
                </a:cubicBezTo>
                <a:cubicBezTo>
                  <a:pt x="3793860" y="886781"/>
                  <a:pt x="3795819" y="888812"/>
                  <a:pt x="3798264" y="890580"/>
                </a:cubicBezTo>
                <a:cubicBezTo>
                  <a:pt x="3800708" y="892346"/>
                  <a:pt x="3803492" y="893967"/>
                  <a:pt x="3806614" y="895440"/>
                </a:cubicBezTo>
                <a:cubicBezTo>
                  <a:pt x="3809737" y="896913"/>
                  <a:pt x="3812918" y="898399"/>
                  <a:pt x="3816158" y="899902"/>
                </a:cubicBezTo>
                <a:cubicBezTo>
                  <a:pt x="3819398" y="901405"/>
                  <a:pt x="3822579" y="903054"/>
                  <a:pt x="3825702" y="904852"/>
                </a:cubicBezTo>
                <a:cubicBezTo>
                  <a:pt x="3828824" y="906646"/>
                  <a:pt x="3831607" y="908767"/>
                  <a:pt x="3834052" y="911213"/>
                </a:cubicBezTo>
                <a:cubicBezTo>
                  <a:pt x="3836497" y="913658"/>
                  <a:pt x="3838471" y="916543"/>
                  <a:pt x="3839973" y="919873"/>
                </a:cubicBezTo>
                <a:cubicBezTo>
                  <a:pt x="3841475" y="923200"/>
                  <a:pt x="3842226" y="927131"/>
                  <a:pt x="3842226" y="931671"/>
                </a:cubicBezTo>
                <a:cubicBezTo>
                  <a:pt x="3842226" y="937030"/>
                  <a:pt x="3841239" y="941801"/>
                  <a:pt x="3839266" y="945983"/>
                </a:cubicBezTo>
                <a:cubicBezTo>
                  <a:pt x="3837293" y="950167"/>
                  <a:pt x="3834553" y="953717"/>
                  <a:pt x="3831048" y="956632"/>
                </a:cubicBezTo>
                <a:cubicBezTo>
                  <a:pt x="3827543" y="959548"/>
                  <a:pt x="3823419" y="961741"/>
                  <a:pt x="3818677" y="963215"/>
                </a:cubicBezTo>
                <a:cubicBezTo>
                  <a:pt x="3813934" y="964687"/>
                  <a:pt x="3808824" y="965426"/>
                  <a:pt x="3803345" y="965426"/>
                </a:cubicBezTo>
                <a:cubicBezTo>
                  <a:pt x="3799515" y="965426"/>
                  <a:pt x="3795966" y="965101"/>
                  <a:pt x="3792697" y="964452"/>
                </a:cubicBezTo>
                <a:cubicBezTo>
                  <a:pt x="3789427" y="963804"/>
                  <a:pt x="3786511" y="963009"/>
                  <a:pt x="3783948" y="962067"/>
                </a:cubicBezTo>
                <a:cubicBezTo>
                  <a:pt x="3781386" y="961125"/>
                  <a:pt x="3779236" y="960152"/>
                  <a:pt x="3777498" y="959150"/>
                </a:cubicBezTo>
                <a:cubicBezTo>
                  <a:pt x="3775760" y="958149"/>
                  <a:pt x="3774552" y="957296"/>
                  <a:pt x="3773875" y="956588"/>
                </a:cubicBezTo>
                <a:cubicBezTo>
                  <a:pt x="3773197" y="955881"/>
                  <a:pt x="3772696" y="954984"/>
                  <a:pt x="3772372" y="953893"/>
                </a:cubicBezTo>
                <a:cubicBezTo>
                  <a:pt x="3772048" y="952803"/>
                  <a:pt x="3771886" y="951345"/>
                  <a:pt x="3771886" y="949519"/>
                </a:cubicBezTo>
                <a:cubicBezTo>
                  <a:pt x="3771886" y="948222"/>
                  <a:pt x="3771945" y="947147"/>
                  <a:pt x="3772063" y="946295"/>
                </a:cubicBezTo>
                <a:cubicBezTo>
                  <a:pt x="3772181" y="945439"/>
                  <a:pt x="3772358" y="944748"/>
                  <a:pt x="3772593" y="944218"/>
                </a:cubicBezTo>
                <a:cubicBezTo>
                  <a:pt x="3772829" y="943687"/>
                  <a:pt x="3773123" y="943318"/>
                  <a:pt x="3773477" y="943113"/>
                </a:cubicBezTo>
                <a:cubicBezTo>
                  <a:pt x="3773830" y="942907"/>
                  <a:pt x="3774243" y="942803"/>
                  <a:pt x="3774714" y="942803"/>
                </a:cubicBezTo>
                <a:cubicBezTo>
                  <a:pt x="3775539" y="942803"/>
                  <a:pt x="3776702" y="943304"/>
                  <a:pt x="3778205" y="944307"/>
                </a:cubicBezTo>
                <a:cubicBezTo>
                  <a:pt x="3779707" y="945306"/>
                  <a:pt x="3781636" y="946397"/>
                  <a:pt x="3783993" y="947576"/>
                </a:cubicBezTo>
                <a:cubicBezTo>
                  <a:pt x="3786349" y="948754"/>
                  <a:pt x="3789191" y="949857"/>
                  <a:pt x="3792520" y="950887"/>
                </a:cubicBezTo>
                <a:cubicBezTo>
                  <a:pt x="3795848" y="951921"/>
                  <a:pt x="3799692" y="952435"/>
                  <a:pt x="3804052" y="952435"/>
                </a:cubicBezTo>
                <a:cubicBezTo>
                  <a:pt x="3807351" y="952435"/>
                  <a:pt x="3810370" y="951994"/>
                  <a:pt x="3813109" y="951110"/>
                </a:cubicBezTo>
                <a:cubicBezTo>
                  <a:pt x="3815849" y="950225"/>
                  <a:pt x="3818205" y="948974"/>
                  <a:pt x="3820179" y="947354"/>
                </a:cubicBezTo>
                <a:cubicBezTo>
                  <a:pt x="3822152" y="945734"/>
                  <a:pt x="3823669" y="943746"/>
                  <a:pt x="3824730" y="941390"/>
                </a:cubicBezTo>
                <a:cubicBezTo>
                  <a:pt x="3825790" y="939034"/>
                  <a:pt x="3826320" y="936353"/>
                  <a:pt x="3826320" y="933348"/>
                </a:cubicBezTo>
                <a:cubicBezTo>
                  <a:pt x="3826320" y="930108"/>
                  <a:pt x="3825584" y="927338"/>
                  <a:pt x="3824111" y="925042"/>
                </a:cubicBezTo>
                <a:cubicBezTo>
                  <a:pt x="3822638" y="922745"/>
                  <a:pt x="3820694" y="920726"/>
                  <a:pt x="3818279" y="918990"/>
                </a:cubicBezTo>
                <a:cubicBezTo>
                  <a:pt x="3815864" y="917250"/>
                  <a:pt x="3813109" y="915659"/>
                  <a:pt x="3810017" y="914218"/>
                </a:cubicBezTo>
                <a:cubicBezTo>
                  <a:pt x="3806924" y="912773"/>
                  <a:pt x="3803757" y="911302"/>
                  <a:pt x="3800517" y="909799"/>
                </a:cubicBezTo>
                <a:cubicBezTo>
                  <a:pt x="3797277" y="908296"/>
                  <a:pt x="3794125" y="906633"/>
                  <a:pt x="3791062" y="904807"/>
                </a:cubicBezTo>
                <a:cubicBezTo>
                  <a:pt x="3787998" y="902980"/>
                  <a:pt x="3785259" y="900829"/>
                  <a:pt x="3782844" y="898354"/>
                </a:cubicBezTo>
                <a:cubicBezTo>
                  <a:pt x="3780429" y="895880"/>
                  <a:pt x="3778470" y="892978"/>
                  <a:pt x="3776967" y="889653"/>
                </a:cubicBezTo>
                <a:cubicBezTo>
                  <a:pt x="3775465" y="886323"/>
                  <a:pt x="3774714" y="882331"/>
                  <a:pt x="3774714" y="877679"/>
                </a:cubicBezTo>
                <a:cubicBezTo>
                  <a:pt x="3774714" y="872906"/>
                  <a:pt x="3775583" y="868650"/>
                  <a:pt x="3777321" y="864910"/>
                </a:cubicBezTo>
                <a:cubicBezTo>
                  <a:pt x="3779059" y="861167"/>
                  <a:pt x="3781474" y="858031"/>
                  <a:pt x="3784567" y="855499"/>
                </a:cubicBezTo>
                <a:cubicBezTo>
                  <a:pt x="3787660" y="852964"/>
                  <a:pt x="3791342" y="851036"/>
                  <a:pt x="3795613" y="849710"/>
                </a:cubicBezTo>
                <a:cubicBezTo>
                  <a:pt x="3799884" y="848384"/>
                  <a:pt x="3804494" y="847722"/>
                  <a:pt x="3809442" y="847722"/>
                </a:cubicBezTo>
                <a:close/>
                <a:moveTo>
                  <a:pt x="3333255" y="847722"/>
                </a:moveTo>
                <a:cubicBezTo>
                  <a:pt x="3335787" y="847722"/>
                  <a:pt x="3338336" y="847943"/>
                  <a:pt x="3340898" y="848384"/>
                </a:cubicBezTo>
                <a:cubicBezTo>
                  <a:pt x="3343460" y="848826"/>
                  <a:pt x="3345876" y="849415"/>
                  <a:pt x="3348143" y="850152"/>
                </a:cubicBezTo>
                <a:cubicBezTo>
                  <a:pt x="3350412" y="850889"/>
                  <a:pt x="3352429" y="851713"/>
                  <a:pt x="3354196" y="852626"/>
                </a:cubicBezTo>
                <a:cubicBezTo>
                  <a:pt x="3355964" y="853540"/>
                  <a:pt x="3357127" y="854276"/>
                  <a:pt x="3357687" y="854835"/>
                </a:cubicBezTo>
                <a:cubicBezTo>
                  <a:pt x="3358246" y="855394"/>
                  <a:pt x="3358615" y="855836"/>
                  <a:pt x="3358791" y="856160"/>
                </a:cubicBezTo>
                <a:cubicBezTo>
                  <a:pt x="3358968" y="856485"/>
                  <a:pt x="3359115" y="856896"/>
                  <a:pt x="3359232" y="857399"/>
                </a:cubicBezTo>
                <a:cubicBezTo>
                  <a:pt x="3359351" y="857899"/>
                  <a:pt x="3359440" y="858503"/>
                  <a:pt x="3359498" y="859210"/>
                </a:cubicBezTo>
                <a:cubicBezTo>
                  <a:pt x="3359557" y="859917"/>
                  <a:pt x="3359587" y="860829"/>
                  <a:pt x="3359587" y="861949"/>
                </a:cubicBezTo>
                <a:cubicBezTo>
                  <a:pt x="3359587" y="863008"/>
                  <a:pt x="3359543" y="863952"/>
                  <a:pt x="3359455" y="864777"/>
                </a:cubicBezTo>
                <a:cubicBezTo>
                  <a:pt x="3359366" y="865601"/>
                  <a:pt x="3359232" y="866294"/>
                  <a:pt x="3359056" y="866854"/>
                </a:cubicBezTo>
                <a:cubicBezTo>
                  <a:pt x="3358879" y="867413"/>
                  <a:pt x="3358630" y="867825"/>
                  <a:pt x="3358306" y="868092"/>
                </a:cubicBezTo>
                <a:cubicBezTo>
                  <a:pt x="3357981" y="868356"/>
                  <a:pt x="3357613" y="868488"/>
                  <a:pt x="3357201" y="868488"/>
                </a:cubicBezTo>
                <a:cubicBezTo>
                  <a:pt x="3356553" y="868488"/>
                  <a:pt x="3355537" y="868075"/>
                  <a:pt x="3354152" y="867251"/>
                </a:cubicBezTo>
                <a:cubicBezTo>
                  <a:pt x="3352768" y="866425"/>
                  <a:pt x="3351074" y="865499"/>
                  <a:pt x="3349071" y="864468"/>
                </a:cubicBezTo>
                <a:cubicBezTo>
                  <a:pt x="3347068" y="863436"/>
                  <a:pt x="3344698" y="862493"/>
                  <a:pt x="3341959" y="861640"/>
                </a:cubicBezTo>
                <a:cubicBezTo>
                  <a:pt x="3339219" y="860785"/>
                  <a:pt x="3336141" y="860359"/>
                  <a:pt x="3332724" y="860359"/>
                </a:cubicBezTo>
                <a:cubicBezTo>
                  <a:pt x="3329543" y="860359"/>
                  <a:pt x="3326774" y="860785"/>
                  <a:pt x="3324418" y="861640"/>
                </a:cubicBezTo>
                <a:cubicBezTo>
                  <a:pt x="3322061" y="862493"/>
                  <a:pt x="3320118" y="863628"/>
                  <a:pt x="3318586" y="865041"/>
                </a:cubicBezTo>
                <a:cubicBezTo>
                  <a:pt x="3317053" y="866456"/>
                  <a:pt x="3315906" y="868136"/>
                  <a:pt x="3315139" y="870078"/>
                </a:cubicBezTo>
                <a:cubicBezTo>
                  <a:pt x="3314374" y="872022"/>
                  <a:pt x="3313991" y="874084"/>
                  <a:pt x="3313991" y="876265"/>
                </a:cubicBezTo>
                <a:cubicBezTo>
                  <a:pt x="3313991" y="879446"/>
                  <a:pt x="3314728" y="882184"/>
                  <a:pt x="3316201" y="884480"/>
                </a:cubicBezTo>
                <a:cubicBezTo>
                  <a:pt x="3317673" y="886781"/>
                  <a:pt x="3319631" y="888812"/>
                  <a:pt x="3322077" y="890580"/>
                </a:cubicBezTo>
                <a:cubicBezTo>
                  <a:pt x="3324522" y="892346"/>
                  <a:pt x="3327305" y="893967"/>
                  <a:pt x="3330427" y="895440"/>
                </a:cubicBezTo>
                <a:cubicBezTo>
                  <a:pt x="3333550" y="896913"/>
                  <a:pt x="3336731" y="898399"/>
                  <a:pt x="3339971" y="899902"/>
                </a:cubicBezTo>
                <a:cubicBezTo>
                  <a:pt x="3343211" y="901405"/>
                  <a:pt x="3346391" y="903054"/>
                  <a:pt x="3349514" y="904852"/>
                </a:cubicBezTo>
                <a:cubicBezTo>
                  <a:pt x="3352634" y="906646"/>
                  <a:pt x="3355418" y="908767"/>
                  <a:pt x="3357863" y="911213"/>
                </a:cubicBezTo>
                <a:cubicBezTo>
                  <a:pt x="3360309" y="913658"/>
                  <a:pt x="3362282" y="916543"/>
                  <a:pt x="3363784" y="919873"/>
                </a:cubicBezTo>
                <a:cubicBezTo>
                  <a:pt x="3365286" y="923200"/>
                  <a:pt x="3366037" y="927131"/>
                  <a:pt x="3366037" y="931671"/>
                </a:cubicBezTo>
                <a:cubicBezTo>
                  <a:pt x="3366037" y="937030"/>
                  <a:pt x="3365051" y="941801"/>
                  <a:pt x="3363078" y="945983"/>
                </a:cubicBezTo>
                <a:cubicBezTo>
                  <a:pt x="3361104" y="950167"/>
                  <a:pt x="3358364" y="953717"/>
                  <a:pt x="3354859" y="956632"/>
                </a:cubicBezTo>
                <a:cubicBezTo>
                  <a:pt x="3351354" y="959548"/>
                  <a:pt x="3347231" y="961741"/>
                  <a:pt x="3342489" y="963215"/>
                </a:cubicBezTo>
                <a:cubicBezTo>
                  <a:pt x="3337746" y="964687"/>
                  <a:pt x="3332636" y="965426"/>
                  <a:pt x="3327157" y="965426"/>
                </a:cubicBezTo>
                <a:cubicBezTo>
                  <a:pt x="3323328" y="965426"/>
                  <a:pt x="3319779" y="965101"/>
                  <a:pt x="3316510" y="964452"/>
                </a:cubicBezTo>
                <a:cubicBezTo>
                  <a:pt x="3313240" y="963804"/>
                  <a:pt x="3310324" y="963009"/>
                  <a:pt x="3307761" y="962067"/>
                </a:cubicBezTo>
                <a:cubicBezTo>
                  <a:pt x="3305198" y="961125"/>
                  <a:pt x="3303048" y="960152"/>
                  <a:pt x="3301311" y="959150"/>
                </a:cubicBezTo>
                <a:cubicBezTo>
                  <a:pt x="3299572" y="958149"/>
                  <a:pt x="3298364" y="957296"/>
                  <a:pt x="3297687" y="956588"/>
                </a:cubicBezTo>
                <a:cubicBezTo>
                  <a:pt x="3297009" y="955881"/>
                  <a:pt x="3296509" y="954984"/>
                  <a:pt x="3296184" y="953893"/>
                </a:cubicBezTo>
                <a:cubicBezTo>
                  <a:pt x="3295861" y="952803"/>
                  <a:pt x="3295698" y="951345"/>
                  <a:pt x="3295698" y="949519"/>
                </a:cubicBezTo>
                <a:cubicBezTo>
                  <a:pt x="3295698" y="948222"/>
                  <a:pt x="3295758" y="947147"/>
                  <a:pt x="3295875" y="946295"/>
                </a:cubicBezTo>
                <a:cubicBezTo>
                  <a:pt x="3295993" y="945439"/>
                  <a:pt x="3296169" y="944748"/>
                  <a:pt x="3296405" y="944218"/>
                </a:cubicBezTo>
                <a:cubicBezTo>
                  <a:pt x="3296641" y="943687"/>
                  <a:pt x="3296936" y="943318"/>
                  <a:pt x="3297290" y="943113"/>
                </a:cubicBezTo>
                <a:cubicBezTo>
                  <a:pt x="3297643" y="942907"/>
                  <a:pt x="3298055" y="942803"/>
                  <a:pt x="3298527" y="942803"/>
                </a:cubicBezTo>
                <a:cubicBezTo>
                  <a:pt x="3299352" y="942803"/>
                  <a:pt x="3300514" y="943304"/>
                  <a:pt x="3302017" y="944307"/>
                </a:cubicBezTo>
                <a:cubicBezTo>
                  <a:pt x="3303520" y="945306"/>
                  <a:pt x="3305448" y="946397"/>
                  <a:pt x="3307805" y="947576"/>
                </a:cubicBezTo>
                <a:cubicBezTo>
                  <a:pt x="3310161" y="948754"/>
                  <a:pt x="3313003" y="949857"/>
                  <a:pt x="3316333" y="950887"/>
                </a:cubicBezTo>
                <a:cubicBezTo>
                  <a:pt x="3319661" y="951921"/>
                  <a:pt x="3323505" y="952435"/>
                  <a:pt x="3327864" y="952435"/>
                </a:cubicBezTo>
                <a:cubicBezTo>
                  <a:pt x="3331163" y="952435"/>
                  <a:pt x="3334182" y="951994"/>
                  <a:pt x="3336922" y="951110"/>
                </a:cubicBezTo>
                <a:cubicBezTo>
                  <a:pt x="3339662" y="950225"/>
                  <a:pt x="3342018" y="948974"/>
                  <a:pt x="3343991" y="947354"/>
                </a:cubicBezTo>
                <a:cubicBezTo>
                  <a:pt x="3345964" y="945734"/>
                  <a:pt x="3347481" y="943746"/>
                  <a:pt x="3348542" y="941390"/>
                </a:cubicBezTo>
                <a:cubicBezTo>
                  <a:pt x="3349601" y="939034"/>
                  <a:pt x="3350132" y="936353"/>
                  <a:pt x="3350132" y="933348"/>
                </a:cubicBezTo>
                <a:cubicBezTo>
                  <a:pt x="3350132" y="930108"/>
                  <a:pt x="3349396" y="927338"/>
                  <a:pt x="3347923" y="925042"/>
                </a:cubicBezTo>
                <a:cubicBezTo>
                  <a:pt x="3346450" y="922745"/>
                  <a:pt x="3344506" y="920726"/>
                  <a:pt x="3342091" y="918990"/>
                </a:cubicBezTo>
                <a:cubicBezTo>
                  <a:pt x="3339676" y="917250"/>
                  <a:pt x="3336922" y="915659"/>
                  <a:pt x="3333829" y="914218"/>
                </a:cubicBezTo>
                <a:cubicBezTo>
                  <a:pt x="3330736" y="912773"/>
                  <a:pt x="3327569" y="911302"/>
                  <a:pt x="3324330" y="909799"/>
                </a:cubicBezTo>
                <a:cubicBezTo>
                  <a:pt x="3321089" y="908296"/>
                  <a:pt x="3317938" y="906633"/>
                  <a:pt x="3314874" y="904807"/>
                </a:cubicBezTo>
                <a:cubicBezTo>
                  <a:pt x="3311811" y="902980"/>
                  <a:pt x="3309071" y="900829"/>
                  <a:pt x="3306657" y="898354"/>
                </a:cubicBezTo>
                <a:cubicBezTo>
                  <a:pt x="3304241" y="895880"/>
                  <a:pt x="3302282" y="892978"/>
                  <a:pt x="3300780" y="889653"/>
                </a:cubicBezTo>
                <a:cubicBezTo>
                  <a:pt x="3299278" y="886323"/>
                  <a:pt x="3298527" y="882331"/>
                  <a:pt x="3298527" y="877679"/>
                </a:cubicBezTo>
                <a:cubicBezTo>
                  <a:pt x="3298527" y="872906"/>
                  <a:pt x="3299395" y="868650"/>
                  <a:pt x="3301134" y="864910"/>
                </a:cubicBezTo>
                <a:cubicBezTo>
                  <a:pt x="3302871" y="861167"/>
                  <a:pt x="3305286" y="858031"/>
                  <a:pt x="3308380" y="855499"/>
                </a:cubicBezTo>
                <a:cubicBezTo>
                  <a:pt x="3311472" y="852964"/>
                  <a:pt x="3315155" y="851036"/>
                  <a:pt x="3319425" y="849710"/>
                </a:cubicBezTo>
                <a:cubicBezTo>
                  <a:pt x="3323696" y="848384"/>
                  <a:pt x="3328306" y="847722"/>
                  <a:pt x="3333255" y="847722"/>
                </a:cubicBezTo>
                <a:close/>
                <a:moveTo>
                  <a:pt x="2866522" y="847722"/>
                </a:moveTo>
                <a:cubicBezTo>
                  <a:pt x="2869055" y="847722"/>
                  <a:pt x="2871604" y="847943"/>
                  <a:pt x="2874167" y="848384"/>
                </a:cubicBezTo>
                <a:cubicBezTo>
                  <a:pt x="2876730" y="848826"/>
                  <a:pt x="2879146" y="849415"/>
                  <a:pt x="2881413" y="850152"/>
                </a:cubicBezTo>
                <a:cubicBezTo>
                  <a:pt x="2883680" y="850889"/>
                  <a:pt x="2885699" y="851713"/>
                  <a:pt x="2887466" y="852626"/>
                </a:cubicBezTo>
                <a:cubicBezTo>
                  <a:pt x="2889232" y="853540"/>
                  <a:pt x="2890397" y="854276"/>
                  <a:pt x="2890957" y="854835"/>
                </a:cubicBezTo>
                <a:cubicBezTo>
                  <a:pt x="2891515" y="855394"/>
                  <a:pt x="2891883" y="855836"/>
                  <a:pt x="2892061" y="856160"/>
                </a:cubicBezTo>
                <a:cubicBezTo>
                  <a:pt x="2892238" y="856485"/>
                  <a:pt x="2892384" y="856896"/>
                  <a:pt x="2892503" y="857399"/>
                </a:cubicBezTo>
                <a:cubicBezTo>
                  <a:pt x="2892619" y="857899"/>
                  <a:pt x="2892708" y="858503"/>
                  <a:pt x="2892766" y="859210"/>
                </a:cubicBezTo>
                <a:cubicBezTo>
                  <a:pt x="2892826" y="859917"/>
                  <a:pt x="2892853" y="860829"/>
                  <a:pt x="2892853" y="861949"/>
                </a:cubicBezTo>
                <a:cubicBezTo>
                  <a:pt x="2892853" y="863008"/>
                  <a:pt x="2892809" y="863952"/>
                  <a:pt x="2892720" y="864777"/>
                </a:cubicBezTo>
                <a:cubicBezTo>
                  <a:pt x="2892634" y="865601"/>
                  <a:pt x="2892503" y="866294"/>
                  <a:pt x="2892327" y="866854"/>
                </a:cubicBezTo>
                <a:cubicBezTo>
                  <a:pt x="2892149" y="867413"/>
                  <a:pt x="2891898" y="867825"/>
                  <a:pt x="2891573" y="868092"/>
                </a:cubicBezTo>
                <a:cubicBezTo>
                  <a:pt x="2891249" y="868356"/>
                  <a:pt x="2890883" y="868488"/>
                  <a:pt x="2890469" y="868488"/>
                </a:cubicBezTo>
                <a:cubicBezTo>
                  <a:pt x="2889822" y="868488"/>
                  <a:pt x="2888806" y="868075"/>
                  <a:pt x="2887423" y="867251"/>
                </a:cubicBezTo>
                <a:cubicBezTo>
                  <a:pt x="2886039" y="866425"/>
                  <a:pt x="2884345" y="865499"/>
                  <a:pt x="2882339" y="864468"/>
                </a:cubicBezTo>
                <a:cubicBezTo>
                  <a:pt x="2880340" y="863436"/>
                  <a:pt x="2877967" y="862493"/>
                  <a:pt x="2875228" y="861640"/>
                </a:cubicBezTo>
                <a:cubicBezTo>
                  <a:pt x="2872487" y="860785"/>
                  <a:pt x="2869409" y="860359"/>
                  <a:pt x="2865992" y="860359"/>
                </a:cubicBezTo>
                <a:cubicBezTo>
                  <a:pt x="2862810" y="860359"/>
                  <a:pt x="2860039" y="860785"/>
                  <a:pt x="2857685" y="861640"/>
                </a:cubicBezTo>
                <a:cubicBezTo>
                  <a:pt x="2855328" y="862493"/>
                  <a:pt x="2853384" y="863628"/>
                  <a:pt x="2851853" y="865041"/>
                </a:cubicBezTo>
                <a:cubicBezTo>
                  <a:pt x="2850322" y="866456"/>
                  <a:pt x="2849174" y="868136"/>
                  <a:pt x="2848406" y="870078"/>
                </a:cubicBezTo>
                <a:cubicBezTo>
                  <a:pt x="2847642" y="872022"/>
                  <a:pt x="2847260" y="874084"/>
                  <a:pt x="2847260" y="876265"/>
                </a:cubicBezTo>
                <a:cubicBezTo>
                  <a:pt x="2847260" y="879446"/>
                  <a:pt x="2847994" y="882184"/>
                  <a:pt x="2849466" y="884480"/>
                </a:cubicBezTo>
                <a:cubicBezTo>
                  <a:pt x="2850939" y="886781"/>
                  <a:pt x="2852899" y="888812"/>
                  <a:pt x="2855340" y="890580"/>
                </a:cubicBezTo>
                <a:cubicBezTo>
                  <a:pt x="2857786" y="892346"/>
                  <a:pt x="2860571" y="893967"/>
                  <a:pt x="2863694" y="895440"/>
                </a:cubicBezTo>
                <a:cubicBezTo>
                  <a:pt x="2866817" y="896913"/>
                  <a:pt x="2869999" y="898399"/>
                  <a:pt x="2873238" y="899902"/>
                </a:cubicBezTo>
                <a:cubicBezTo>
                  <a:pt x="2876481" y="901405"/>
                  <a:pt x="2879661" y="903054"/>
                  <a:pt x="2882784" y="904852"/>
                </a:cubicBezTo>
                <a:cubicBezTo>
                  <a:pt x="2885904" y="906646"/>
                  <a:pt x="2888689" y="908767"/>
                  <a:pt x="2891133" y="911213"/>
                </a:cubicBezTo>
                <a:cubicBezTo>
                  <a:pt x="2893576" y="913658"/>
                  <a:pt x="2895549" y="916543"/>
                  <a:pt x="2897053" y="919873"/>
                </a:cubicBezTo>
                <a:cubicBezTo>
                  <a:pt x="2898554" y="923200"/>
                  <a:pt x="2899305" y="927131"/>
                  <a:pt x="2899305" y="931671"/>
                </a:cubicBezTo>
                <a:cubicBezTo>
                  <a:pt x="2899305" y="937030"/>
                  <a:pt x="2898316" y="941801"/>
                  <a:pt x="2896344" y="945983"/>
                </a:cubicBezTo>
                <a:cubicBezTo>
                  <a:pt x="2894371" y="950167"/>
                  <a:pt x="2891633" y="953717"/>
                  <a:pt x="2888128" y="956632"/>
                </a:cubicBezTo>
                <a:cubicBezTo>
                  <a:pt x="2884624" y="959548"/>
                  <a:pt x="2880500" y="961741"/>
                  <a:pt x="2875758" y="963215"/>
                </a:cubicBezTo>
                <a:cubicBezTo>
                  <a:pt x="2871015" y="964687"/>
                  <a:pt x="2865903" y="965426"/>
                  <a:pt x="2860423" y="965426"/>
                </a:cubicBezTo>
                <a:cubicBezTo>
                  <a:pt x="2856596" y="965426"/>
                  <a:pt x="2853043" y="965101"/>
                  <a:pt x="2849779" y="964452"/>
                </a:cubicBezTo>
                <a:cubicBezTo>
                  <a:pt x="2846508" y="963804"/>
                  <a:pt x="2843592" y="963009"/>
                  <a:pt x="2841033" y="962067"/>
                </a:cubicBezTo>
                <a:cubicBezTo>
                  <a:pt x="2838467" y="961125"/>
                  <a:pt x="2836316" y="960152"/>
                  <a:pt x="2834577" y="959150"/>
                </a:cubicBezTo>
                <a:cubicBezTo>
                  <a:pt x="2832840" y="958149"/>
                  <a:pt x="2831634" y="957296"/>
                  <a:pt x="2830955" y="956588"/>
                </a:cubicBezTo>
                <a:cubicBezTo>
                  <a:pt x="2830276" y="955881"/>
                  <a:pt x="2829777" y="954984"/>
                  <a:pt x="2829452" y="953893"/>
                </a:cubicBezTo>
                <a:cubicBezTo>
                  <a:pt x="2829129" y="952803"/>
                  <a:pt x="2828967" y="951345"/>
                  <a:pt x="2828967" y="949519"/>
                </a:cubicBezTo>
                <a:cubicBezTo>
                  <a:pt x="2828967" y="948222"/>
                  <a:pt x="2829025" y="947147"/>
                  <a:pt x="2829144" y="946295"/>
                </a:cubicBezTo>
                <a:cubicBezTo>
                  <a:pt x="2829261" y="945439"/>
                  <a:pt x="2829437" y="944748"/>
                  <a:pt x="2829673" y="944218"/>
                </a:cubicBezTo>
                <a:cubicBezTo>
                  <a:pt x="2829910" y="943687"/>
                  <a:pt x="2830204" y="943318"/>
                  <a:pt x="2830557" y="943113"/>
                </a:cubicBezTo>
                <a:cubicBezTo>
                  <a:pt x="2830909" y="942907"/>
                  <a:pt x="2831320" y="942803"/>
                  <a:pt x="2831793" y="942803"/>
                </a:cubicBezTo>
                <a:cubicBezTo>
                  <a:pt x="2832619" y="942803"/>
                  <a:pt x="2833782" y="943304"/>
                  <a:pt x="2835284" y="944307"/>
                </a:cubicBezTo>
                <a:cubicBezTo>
                  <a:pt x="2836787" y="945306"/>
                  <a:pt x="2838713" y="946397"/>
                  <a:pt x="2841076" y="947576"/>
                </a:cubicBezTo>
                <a:cubicBezTo>
                  <a:pt x="2843434" y="948754"/>
                  <a:pt x="2846276" y="949857"/>
                  <a:pt x="2849598" y="950887"/>
                </a:cubicBezTo>
                <a:cubicBezTo>
                  <a:pt x="2852928" y="951921"/>
                  <a:pt x="2856771" y="952435"/>
                  <a:pt x="2861131" y="952435"/>
                </a:cubicBezTo>
                <a:cubicBezTo>
                  <a:pt x="2864431" y="952435"/>
                  <a:pt x="2867449" y="951994"/>
                  <a:pt x="2870190" y="951110"/>
                </a:cubicBezTo>
                <a:cubicBezTo>
                  <a:pt x="2872930" y="950225"/>
                  <a:pt x="2875288" y="948974"/>
                  <a:pt x="2877260" y="947354"/>
                </a:cubicBezTo>
                <a:cubicBezTo>
                  <a:pt x="2879233" y="945734"/>
                  <a:pt x="2880752" y="943746"/>
                  <a:pt x="2881811" y="941390"/>
                </a:cubicBezTo>
                <a:cubicBezTo>
                  <a:pt x="2882873" y="939034"/>
                  <a:pt x="2883401" y="936353"/>
                  <a:pt x="2883401" y="933348"/>
                </a:cubicBezTo>
                <a:cubicBezTo>
                  <a:pt x="2883401" y="930108"/>
                  <a:pt x="2882665" y="927338"/>
                  <a:pt x="2881192" y="925042"/>
                </a:cubicBezTo>
                <a:cubicBezTo>
                  <a:pt x="2879719" y="922745"/>
                  <a:pt x="2877776" y="920726"/>
                  <a:pt x="2875360" y="918990"/>
                </a:cubicBezTo>
                <a:cubicBezTo>
                  <a:pt x="2872945" y="917250"/>
                  <a:pt x="2870190" y="915659"/>
                  <a:pt x="2867096" y="914218"/>
                </a:cubicBezTo>
                <a:cubicBezTo>
                  <a:pt x="2864003" y="912773"/>
                  <a:pt x="2860835" y="911302"/>
                  <a:pt x="2857596" y="909799"/>
                </a:cubicBezTo>
                <a:cubicBezTo>
                  <a:pt x="2854357" y="908296"/>
                  <a:pt x="2851203" y="906633"/>
                  <a:pt x="2848144" y="904807"/>
                </a:cubicBezTo>
                <a:cubicBezTo>
                  <a:pt x="2845081" y="902980"/>
                  <a:pt x="2842346" y="900829"/>
                  <a:pt x="2839929" y="898354"/>
                </a:cubicBezTo>
                <a:cubicBezTo>
                  <a:pt x="2837508" y="895880"/>
                  <a:pt x="2835550" y="892978"/>
                  <a:pt x="2834049" y="889653"/>
                </a:cubicBezTo>
                <a:cubicBezTo>
                  <a:pt x="2832544" y="886323"/>
                  <a:pt x="2831793" y="882331"/>
                  <a:pt x="2831793" y="877679"/>
                </a:cubicBezTo>
                <a:cubicBezTo>
                  <a:pt x="2831793" y="872906"/>
                  <a:pt x="2832662" y="868650"/>
                  <a:pt x="2834400" y="864910"/>
                </a:cubicBezTo>
                <a:cubicBezTo>
                  <a:pt x="2836141" y="861167"/>
                  <a:pt x="2838558" y="858031"/>
                  <a:pt x="2841649" y="855499"/>
                </a:cubicBezTo>
                <a:cubicBezTo>
                  <a:pt x="2844745" y="852964"/>
                  <a:pt x="2848421" y="851036"/>
                  <a:pt x="2852694" y="849710"/>
                </a:cubicBezTo>
                <a:cubicBezTo>
                  <a:pt x="2856962" y="848384"/>
                  <a:pt x="2861574" y="847722"/>
                  <a:pt x="2866522" y="847722"/>
                </a:cubicBezTo>
                <a:close/>
                <a:moveTo>
                  <a:pt x="2390270" y="847722"/>
                </a:moveTo>
                <a:cubicBezTo>
                  <a:pt x="2392803" y="847722"/>
                  <a:pt x="2395352" y="847943"/>
                  <a:pt x="2397914" y="848384"/>
                </a:cubicBezTo>
                <a:cubicBezTo>
                  <a:pt x="2400477" y="848826"/>
                  <a:pt x="2402893" y="849415"/>
                  <a:pt x="2405161" y="850152"/>
                </a:cubicBezTo>
                <a:cubicBezTo>
                  <a:pt x="2407429" y="850889"/>
                  <a:pt x="2409446" y="851713"/>
                  <a:pt x="2411214" y="852626"/>
                </a:cubicBezTo>
                <a:cubicBezTo>
                  <a:pt x="2412981" y="853540"/>
                  <a:pt x="2414144" y="854276"/>
                  <a:pt x="2414706" y="854835"/>
                </a:cubicBezTo>
                <a:cubicBezTo>
                  <a:pt x="2415266" y="855394"/>
                  <a:pt x="2415634" y="855836"/>
                  <a:pt x="2415809" y="856160"/>
                </a:cubicBezTo>
                <a:cubicBezTo>
                  <a:pt x="2415986" y="856485"/>
                  <a:pt x="2416133" y="856896"/>
                  <a:pt x="2416251" y="857399"/>
                </a:cubicBezTo>
                <a:cubicBezTo>
                  <a:pt x="2416370" y="857899"/>
                  <a:pt x="2416459" y="858503"/>
                  <a:pt x="2416515" y="859210"/>
                </a:cubicBezTo>
                <a:cubicBezTo>
                  <a:pt x="2416577" y="859917"/>
                  <a:pt x="2416604" y="860829"/>
                  <a:pt x="2416604" y="861949"/>
                </a:cubicBezTo>
                <a:cubicBezTo>
                  <a:pt x="2416604" y="863008"/>
                  <a:pt x="2416561" y="863952"/>
                  <a:pt x="2416472" y="864777"/>
                </a:cubicBezTo>
                <a:cubicBezTo>
                  <a:pt x="2416384" y="865601"/>
                  <a:pt x="2416251" y="866294"/>
                  <a:pt x="2416074" y="866854"/>
                </a:cubicBezTo>
                <a:cubicBezTo>
                  <a:pt x="2415899" y="867413"/>
                  <a:pt x="2415648" y="867825"/>
                  <a:pt x="2415324" y="868092"/>
                </a:cubicBezTo>
                <a:cubicBezTo>
                  <a:pt x="2414999" y="868356"/>
                  <a:pt x="2414631" y="868488"/>
                  <a:pt x="2414218" y="868488"/>
                </a:cubicBezTo>
                <a:cubicBezTo>
                  <a:pt x="2413572" y="868488"/>
                  <a:pt x="2412555" y="868075"/>
                  <a:pt x="2411170" y="867251"/>
                </a:cubicBezTo>
                <a:cubicBezTo>
                  <a:pt x="2409786" y="866425"/>
                  <a:pt x="2408092" y="865499"/>
                  <a:pt x="2406088" y="864468"/>
                </a:cubicBezTo>
                <a:cubicBezTo>
                  <a:pt x="2404085" y="863436"/>
                  <a:pt x="2401714" y="862493"/>
                  <a:pt x="2398975" y="861640"/>
                </a:cubicBezTo>
                <a:cubicBezTo>
                  <a:pt x="2396236" y="860785"/>
                  <a:pt x="2393157" y="860359"/>
                  <a:pt x="2389740" y="860359"/>
                </a:cubicBezTo>
                <a:cubicBezTo>
                  <a:pt x="2386559" y="860359"/>
                  <a:pt x="2383789" y="860785"/>
                  <a:pt x="2381434" y="861640"/>
                </a:cubicBezTo>
                <a:cubicBezTo>
                  <a:pt x="2379078" y="862493"/>
                  <a:pt x="2377133" y="863628"/>
                  <a:pt x="2375602" y="865041"/>
                </a:cubicBezTo>
                <a:cubicBezTo>
                  <a:pt x="2374069" y="866456"/>
                  <a:pt x="2372921" y="868136"/>
                  <a:pt x="2372155" y="870078"/>
                </a:cubicBezTo>
                <a:cubicBezTo>
                  <a:pt x="2371390" y="872022"/>
                  <a:pt x="2371008" y="874084"/>
                  <a:pt x="2371008" y="876265"/>
                </a:cubicBezTo>
                <a:cubicBezTo>
                  <a:pt x="2371008" y="879446"/>
                  <a:pt x="2371743" y="882184"/>
                  <a:pt x="2373217" y="884480"/>
                </a:cubicBezTo>
                <a:cubicBezTo>
                  <a:pt x="2374688" y="886781"/>
                  <a:pt x="2376647" y="888812"/>
                  <a:pt x="2379091" y="890580"/>
                </a:cubicBezTo>
                <a:cubicBezTo>
                  <a:pt x="2381537" y="892346"/>
                  <a:pt x="2384320" y="893967"/>
                  <a:pt x="2387443" y="895440"/>
                </a:cubicBezTo>
                <a:cubicBezTo>
                  <a:pt x="2390565" y="896913"/>
                  <a:pt x="2393746" y="898399"/>
                  <a:pt x="2396986" y="899902"/>
                </a:cubicBezTo>
                <a:cubicBezTo>
                  <a:pt x="2400228" y="901405"/>
                  <a:pt x="2403408" y="903054"/>
                  <a:pt x="2406530" y="904852"/>
                </a:cubicBezTo>
                <a:cubicBezTo>
                  <a:pt x="2409652" y="906646"/>
                  <a:pt x="2412436" y="908767"/>
                  <a:pt x="2414881" y="911213"/>
                </a:cubicBezTo>
                <a:cubicBezTo>
                  <a:pt x="2417326" y="913658"/>
                  <a:pt x="2419301" y="916543"/>
                  <a:pt x="2420804" y="919873"/>
                </a:cubicBezTo>
                <a:cubicBezTo>
                  <a:pt x="2422305" y="923200"/>
                  <a:pt x="2423057" y="927131"/>
                  <a:pt x="2423057" y="931671"/>
                </a:cubicBezTo>
                <a:cubicBezTo>
                  <a:pt x="2423057" y="937030"/>
                  <a:pt x="2422070" y="941801"/>
                  <a:pt x="2420094" y="945983"/>
                </a:cubicBezTo>
                <a:cubicBezTo>
                  <a:pt x="2418122" y="950167"/>
                  <a:pt x="2415381" y="953717"/>
                  <a:pt x="2411876" y="956632"/>
                </a:cubicBezTo>
                <a:cubicBezTo>
                  <a:pt x="2408371" y="959548"/>
                  <a:pt x="2404248" y="961741"/>
                  <a:pt x="2399505" y="963215"/>
                </a:cubicBezTo>
                <a:cubicBezTo>
                  <a:pt x="2394763" y="964687"/>
                  <a:pt x="2389651" y="965426"/>
                  <a:pt x="2384173" y="965426"/>
                </a:cubicBezTo>
                <a:cubicBezTo>
                  <a:pt x="2380344" y="965426"/>
                  <a:pt x="2376794" y="965101"/>
                  <a:pt x="2373525" y="964452"/>
                </a:cubicBezTo>
                <a:cubicBezTo>
                  <a:pt x="2370256" y="963804"/>
                  <a:pt x="2367340" y="963009"/>
                  <a:pt x="2364777" y="962067"/>
                </a:cubicBezTo>
                <a:cubicBezTo>
                  <a:pt x="2362218" y="961125"/>
                  <a:pt x="2360066" y="960152"/>
                  <a:pt x="2358329" y="959150"/>
                </a:cubicBezTo>
                <a:cubicBezTo>
                  <a:pt x="2356593" y="958149"/>
                  <a:pt x="2355383" y="957296"/>
                  <a:pt x="2354707" y="956588"/>
                </a:cubicBezTo>
                <a:cubicBezTo>
                  <a:pt x="2354027" y="955881"/>
                  <a:pt x="2353529" y="954984"/>
                  <a:pt x="2353203" y="953893"/>
                </a:cubicBezTo>
                <a:cubicBezTo>
                  <a:pt x="2352880" y="952803"/>
                  <a:pt x="2352716" y="951345"/>
                  <a:pt x="2352716" y="949519"/>
                </a:cubicBezTo>
                <a:cubicBezTo>
                  <a:pt x="2352716" y="948222"/>
                  <a:pt x="2352778" y="947147"/>
                  <a:pt x="2352895" y="946295"/>
                </a:cubicBezTo>
                <a:cubicBezTo>
                  <a:pt x="2353013" y="945439"/>
                  <a:pt x="2353191" y="944748"/>
                  <a:pt x="2353426" y="944218"/>
                </a:cubicBezTo>
                <a:cubicBezTo>
                  <a:pt x="2353659" y="943687"/>
                  <a:pt x="2353955" y="943318"/>
                  <a:pt x="2354308" y="943113"/>
                </a:cubicBezTo>
                <a:cubicBezTo>
                  <a:pt x="2354663" y="942907"/>
                  <a:pt x="2355075" y="942803"/>
                  <a:pt x="2355545" y="942803"/>
                </a:cubicBezTo>
                <a:cubicBezTo>
                  <a:pt x="2356368" y="942803"/>
                  <a:pt x="2357535" y="943304"/>
                  <a:pt x="2359035" y="944307"/>
                </a:cubicBezTo>
                <a:cubicBezTo>
                  <a:pt x="2360538" y="945306"/>
                  <a:pt x="2362467" y="946397"/>
                  <a:pt x="2364822" y="947576"/>
                </a:cubicBezTo>
                <a:cubicBezTo>
                  <a:pt x="2367180" y="948754"/>
                  <a:pt x="2370019" y="949857"/>
                  <a:pt x="2373348" y="950887"/>
                </a:cubicBezTo>
                <a:cubicBezTo>
                  <a:pt x="2376676" y="951921"/>
                  <a:pt x="2380521" y="952435"/>
                  <a:pt x="2384880" y="952435"/>
                </a:cubicBezTo>
                <a:cubicBezTo>
                  <a:pt x="2388179" y="952435"/>
                  <a:pt x="2391198" y="951994"/>
                  <a:pt x="2393938" y="951110"/>
                </a:cubicBezTo>
                <a:cubicBezTo>
                  <a:pt x="2396677" y="950225"/>
                  <a:pt x="2399034" y="948974"/>
                  <a:pt x="2401007" y="947354"/>
                </a:cubicBezTo>
                <a:cubicBezTo>
                  <a:pt x="2402981" y="945734"/>
                  <a:pt x="2404498" y="943746"/>
                  <a:pt x="2405559" y="941390"/>
                </a:cubicBezTo>
                <a:cubicBezTo>
                  <a:pt x="2406619" y="939034"/>
                  <a:pt x="2407149" y="936353"/>
                  <a:pt x="2407149" y="933348"/>
                </a:cubicBezTo>
                <a:cubicBezTo>
                  <a:pt x="2407149" y="930108"/>
                  <a:pt x="2406412" y="927338"/>
                  <a:pt x="2404940" y="925042"/>
                </a:cubicBezTo>
                <a:cubicBezTo>
                  <a:pt x="2403466" y="922745"/>
                  <a:pt x="2401522" y="920726"/>
                  <a:pt x="2399107" y="918990"/>
                </a:cubicBezTo>
                <a:cubicBezTo>
                  <a:pt x="2396693" y="917250"/>
                  <a:pt x="2393938" y="915659"/>
                  <a:pt x="2390845" y="914218"/>
                </a:cubicBezTo>
                <a:cubicBezTo>
                  <a:pt x="2387751" y="912773"/>
                  <a:pt x="2384585" y="911302"/>
                  <a:pt x="2381346" y="909799"/>
                </a:cubicBezTo>
                <a:cubicBezTo>
                  <a:pt x="2378106" y="908296"/>
                  <a:pt x="2374952" y="906633"/>
                  <a:pt x="2371890" y="904807"/>
                </a:cubicBezTo>
                <a:cubicBezTo>
                  <a:pt x="2368826" y="902980"/>
                  <a:pt x="2366088" y="900829"/>
                  <a:pt x="2363673" y="898354"/>
                </a:cubicBezTo>
                <a:cubicBezTo>
                  <a:pt x="2361258" y="895880"/>
                  <a:pt x="2359301" y="892978"/>
                  <a:pt x="2357797" y="889653"/>
                </a:cubicBezTo>
                <a:cubicBezTo>
                  <a:pt x="2356296" y="886323"/>
                  <a:pt x="2355545" y="882331"/>
                  <a:pt x="2355545" y="877679"/>
                </a:cubicBezTo>
                <a:cubicBezTo>
                  <a:pt x="2355545" y="872906"/>
                  <a:pt x="2356413" y="868650"/>
                  <a:pt x="2358153" y="864910"/>
                </a:cubicBezTo>
                <a:cubicBezTo>
                  <a:pt x="2359890" y="861167"/>
                  <a:pt x="2362305" y="858031"/>
                  <a:pt x="2365396" y="855499"/>
                </a:cubicBezTo>
                <a:cubicBezTo>
                  <a:pt x="2368489" y="852964"/>
                  <a:pt x="2372170" y="851036"/>
                  <a:pt x="2376441" y="849710"/>
                </a:cubicBezTo>
                <a:cubicBezTo>
                  <a:pt x="2380712" y="848384"/>
                  <a:pt x="2385322" y="847722"/>
                  <a:pt x="2390270" y="847722"/>
                </a:cubicBezTo>
                <a:close/>
                <a:moveTo>
                  <a:pt x="1923554" y="847722"/>
                </a:moveTo>
                <a:cubicBezTo>
                  <a:pt x="1926087" y="847722"/>
                  <a:pt x="1928635" y="847943"/>
                  <a:pt x="1931198" y="848384"/>
                </a:cubicBezTo>
                <a:cubicBezTo>
                  <a:pt x="1933761" y="848826"/>
                  <a:pt x="1936176" y="849415"/>
                  <a:pt x="1938444" y="850152"/>
                </a:cubicBezTo>
                <a:cubicBezTo>
                  <a:pt x="1940711" y="850889"/>
                  <a:pt x="1942729" y="851713"/>
                  <a:pt x="1944497" y="852626"/>
                </a:cubicBezTo>
                <a:cubicBezTo>
                  <a:pt x="1946264" y="853540"/>
                  <a:pt x="1947428" y="854276"/>
                  <a:pt x="1947987" y="854835"/>
                </a:cubicBezTo>
                <a:cubicBezTo>
                  <a:pt x="1948547" y="855394"/>
                  <a:pt x="1948916" y="855836"/>
                  <a:pt x="1949092" y="856160"/>
                </a:cubicBezTo>
                <a:cubicBezTo>
                  <a:pt x="1949269" y="856485"/>
                  <a:pt x="1949416" y="856896"/>
                  <a:pt x="1949533" y="857399"/>
                </a:cubicBezTo>
                <a:cubicBezTo>
                  <a:pt x="1949652" y="857899"/>
                  <a:pt x="1949739" y="858503"/>
                  <a:pt x="1949799" y="859210"/>
                </a:cubicBezTo>
                <a:cubicBezTo>
                  <a:pt x="1949858" y="859917"/>
                  <a:pt x="1949887" y="860829"/>
                  <a:pt x="1949887" y="861949"/>
                </a:cubicBezTo>
                <a:cubicBezTo>
                  <a:pt x="1949887" y="863008"/>
                  <a:pt x="1949842" y="863952"/>
                  <a:pt x="1949755" y="864777"/>
                </a:cubicBezTo>
                <a:cubicBezTo>
                  <a:pt x="1949665" y="865601"/>
                  <a:pt x="1949533" y="866294"/>
                  <a:pt x="1949357" y="866854"/>
                </a:cubicBezTo>
                <a:cubicBezTo>
                  <a:pt x="1949180" y="867413"/>
                  <a:pt x="1948929" y="867825"/>
                  <a:pt x="1948605" y="868092"/>
                </a:cubicBezTo>
                <a:cubicBezTo>
                  <a:pt x="1948281" y="868356"/>
                  <a:pt x="1947913" y="868488"/>
                  <a:pt x="1947501" y="868488"/>
                </a:cubicBezTo>
                <a:cubicBezTo>
                  <a:pt x="1946853" y="868488"/>
                  <a:pt x="1945837" y="868075"/>
                  <a:pt x="1944453" y="867251"/>
                </a:cubicBezTo>
                <a:cubicBezTo>
                  <a:pt x="1943069" y="866425"/>
                  <a:pt x="1941375" y="865499"/>
                  <a:pt x="1939371" y="864468"/>
                </a:cubicBezTo>
                <a:cubicBezTo>
                  <a:pt x="1937368" y="863436"/>
                  <a:pt x="1934998" y="862493"/>
                  <a:pt x="1932259" y="861640"/>
                </a:cubicBezTo>
                <a:cubicBezTo>
                  <a:pt x="1929519" y="860785"/>
                  <a:pt x="1926441" y="860359"/>
                  <a:pt x="1923024" y="860359"/>
                </a:cubicBezTo>
                <a:cubicBezTo>
                  <a:pt x="1919843" y="860359"/>
                  <a:pt x="1917074" y="860785"/>
                  <a:pt x="1914717" y="861640"/>
                </a:cubicBezTo>
                <a:cubicBezTo>
                  <a:pt x="1912361" y="862493"/>
                  <a:pt x="1910417" y="863628"/>
                  <a:pt x="1908885" y="865041"/>
                </a:cubicBezTo>
                <a:cubicBezTo>
                  <a:pt x="1907354" y="866456"/>
                  <a:pt x="1906205" y="868136"/>
                  <a:pt x="1905439" y="870078"/>
                </a:cubicBezTo>
                <a:cubicBezTo>
                  <a:pt x="1904673" y="872022"/>
                  <a:pt x="1904290" y="874084"/>
                  <a:pt x="1904290" y="876265"/>
                </a:cubicBezTo>
                <a:cubicBezTo>
                  <a:pt x="1904290" y="879446"/>
                  <a:pt x="1905027" y="882184"/>
                  <a:pt x="1906499" y="884480"/>
                </a:cubicBezTo>
                <a:cubicBezTo>
                  <a:pt x="1907972" y="886781"/>
                  <a:pt x="1909931" y="888812"/>
                  <a:pt x="1912376" y="890580"/>
                </a:cubicBezTo>
                <a:cubicBezTo>
                  <a:pt x="1914821" y="892346"/>
                  <a:pt x="1917604" y="893967"/>
                  <a:pt x="1920727" y="895440"/>
                </a:cubicBezTo>
                <a:cubicBezTo>
                  <a:pt x="1923849" y="896913"/>
                  <a:pt x="1927030" y="898399"/>
                  <a:pt x="1930270" y="899902"/>
                </a:cubicBezTo>
                <a:cubicBezTo>
                  <a:pt x="1933509" y="901405"/>
                  <a:pt x="1936691" y="903054"/>
                  <a:pt x="1939813" y="904852"/>
                </a:cubicBezTo>
                <a:cubicBezTo>
                  <a:pt x="1942935" y="906646"/>
                  <a:pt x="1945719" y="908767"/>
                  <a:pt x="1948164" y="911213"/>
                </a:cubicBezTo>
                <a:cubicBezTo>
                  <a:pt x="1950608" y="913658"/>
                  <a:pt x="1952583" y="916543"/>
                  <a:pt x="1954085" y="919873"/>
                </a:cubicBezTo>
                <a:cubicBezTo>
                  <a:pt x="1955586" y="923200"/>
                  <a:pt x="1956337" y="927131"/>
                  <a:pt x="1956337" y="931671"/>
                </a:cubicBezTo>
                <a:cubicBezTo>
                  <a:pt x="1956337" y="937030"/>
                  <a:pt x="1955350" y="941801"/>
                  <a:pt x="1953377" y="945983"/>
                </a:cubicBezTo>
                <a:cubicBezTo>
                  <a:pt x="1951404" y="950167"/>
                  <a:pt x="1948665" y="953717"/>
                  <a:pt x="1945159" y="956632"/>
                </a:cubicBezTo>
                <a:cubicBezTo>
                  <a:pt x="1941654" y="959548"/>
                  <a:pt x="1937531" y="961741"/>
                  <a:pt x="1932789" y="963215"/>
                </a:cubicBezTo>
                <a:cubicBezTo>
                  <a:pt x="1928046" y="964687"/>
                  <a:pt x="1922935" y="965426"/>
                  <a:pt x="1917458" y="965426"/>
                </a:cubicBezTo>
                <a:cubicBezTo>
                  <a:pt x="1913627" y="965426"/>
                  <a:pt x="1910078" y="965101"/>
                  <a:pt x="1906809" y="964452"/>
                </a:cubicBezTo>
                <a:cubicBezTo>
                  <a:pt x="1903540" y="963804"/>
                  <a:pt x="1900623" y="963009"/>
                  <a:pt x="1898061" y="962067"/>
                </a:cubicBezTo>
                <a:cubicBezTo>
                  <a:pt x="1895498" y="961125"/>
                  <a:pt x="1893348" y="960152"/>
                  <a:pt x="1891611" y="959150"/>
                </a:cubicBezTo>
                <a:cubicBezTo>
                  <a:pt x="1889872" y="958149"/>
                  <a:pt x="1888665" y="957296"/>
                  <a:pt x="1887987" y="956588"/>
                </a:cubicBezTo>
                <a:cubicBezTo>
                  <a:pt x="1887310" y="955881"/>
                  <a:pt x="1886808" y="954984"/>
                  <a:pt x="1886484" y="953893"/>
                </a:cubicBezTo>
                <a:cubicBezTo>
                  <a:pt x="1886161" y="952803"/>
                  <a:pt x="1885999" y="951345"/>
                  <a:pt x="1885999" y="949519"/>
                </a:cubicBezTo>
                <a:cubicBezTo>
                  <a:pt x="1885999" y="948222"/>
                  <a:pt x="1886057" y="947147"/>
                  <a:pt x="1886176" y="946295"/>
                </a:cubicBezTo>
                <a:cubicBezTo>
                  <a:pt x="1886293" y="945439"/>
                  <a:pt x="1886470" y="944748"/>
                  <a:pt x="1886706" y="944218"/>
                </a:cubicBezTo>
                <a:cubicBezTo>
                  <a:pt x="1886942" y="943687"/>
                  <a:pt x="1887237" y="943318"/>
                  <a:pt x="1887589" y="943113"/>
                </a:cubicBezTo>
                <a:cubicBezTo>
                  <a:pt x="1887943" y="942907"/>
                  <a:pt x="1888355" y="942803"/>
                  <a:pt x="1888826" y="942803"/>
                </a:cubicBezTo>
                <a:cubicBezTo>
                  <a:pt x="1889651" y="942803"/>
                  <a:pt x="1890815" y="943304"/>
                  <a:pt x="1892316" y="944307"/>
                </a:cubicBezTo>
                <a:cubicBezTo>
                  <a:pt x="1893819" y="945306"/>
                  <a:pt x="1895748" y="946397"/>
                  <a:pt x="1898105" y="947576"/>
                </a:cubicBezTo>
                <a:cubicBezTo>
                  <a:pt x="1900461" y="948754"/>
                  <a:pt x="1903303" y="949857"/>
                  <a:pt x="1906632" y="950887"/>
                </a:cubicBezTo>
                <a:cubicBezTo>
                  <a:pt x="1909960" y="951921"/>
                  <a:pt x="1913804" y="952435"/>
                  <a:pt x="1918164" y="952435"/>
                </a:cubicBezTo>
                <a:cubicBezTo>
                  <a:pt x="1921463" y="952435"/>
                  <a:pt x="1924482" y="951994"/>
                  <a:pt x="1927221" y="951110"/>
                </a:cubicBezTo>
                <a:cubicBezTo>
                  <a:pt x="1929961" y="950225"/>
                  <a:pt x="1932317" y="948974"/>
                  <a:pt x="1934291" y="947354"/>
                </a:cubicBezTo>
                <a:cubicBezTo>
                  <a:pt x="1936264" y="945734"/>
                  <a:pt x="1937781" y="943746"/>
                  <a:pt x="1938842" y="941390"/>
                </a:cubicBezTo>
                <a:cubicBezTo>
                  <a:pt x="1939902" y="939034"/>
                  <a:pt x="1940432" y="936353"/>
                  <a:pt x="1940432" y="933348"/>
                </a:cubicBezTo>
                <a:cubicBezTo>
                  <a:pt x="1940432" y="930108"/>
                  <a:pt x="1939696" y="927338"/>
                  <a:pt x="1938223" y="925042"/>
                </a:cubicBezTo>
                <a:cubicBezTo>
                  <a:pt x="1936750" y="922745"/>
                  <a:pt x="1934806" y="920726"/>
                  <a:pt x="1932391" y="918990"/>
                </a:cubicBezTo>
                <a:cubicBezTo>
                  <a:pt x="1929976" y="917250"/>
                  <a:pt x="1927221" y="915659"/>
                  <a:pt x="1924129" y="914218"/>
                </a:cubicBezTo>
                <a:cubicBezTo>
                  <a:pt x="1921036" y="912773"/>
                  <a:pt x="1917869" y="911302"/>
                  <a:pt x="1914629" y="909799"/>
                </a:cubicBezTo>
                <a:cubicBezTo>
                  <a:pt x="1911389" y="908296"/>
                  <a:pt x="1908238" y="906633"/>
                  <a:pt x="1905174" y="904807"/>
                </a:cubicBezTo>
                <a:cubicBezTo>
                  <a:pt x="1902111" y="902980"/>
                  <a:pt x="1899372" y="900829"/>
                  <a:pt x="1896956" y="898354"/>
                </a:cubicBezTo>
                <a:cubicBezTo>
                  <a:pt x="1894541" y="895880"/>
                  <a:pt x="1892582" y="892978"/>
                  <a:pt x="1891080" y="889653"/>
                </a:cubicBezTo>
                <a:cubicBezTo>
                  <a:pt x="1889578" y="886323"/>
                  <a:pt x="1888826" y="882331"/>
                  <a:pt x="1888826" y="877679"/>
                </a:cubicBezTo>
                <a:cubicBezTo>
                  <a:pt x="1888826" y="872906"/>
                  <a:pt x="1889695" y="868650"/>
                  <a:pt x="1891433" y="864910"/>
                </a:cubicBezTo>
                <a:cubicBezTo>
                  <a:pt x="1893171" y="861167"/>
                  <a:pt x="1895587" y="858031"/>
                  <a:pt x="1898680" y="855499"/>
                </a:cubicBezTo>
                <a:cubicBezTo>
                  <a:pt x="1901772" y="852964"/>
                  <a:pt x="1905454" y="851036"/>
                  <a:pt x="1909725" y="849710"/>
                </a:cubicBezTo>
                <a:cubicBezTo>
                  <a:pt x="1913996" y="848384"/>
                  <a:pt x="1918606" y="847722"/>
                  <a:pt x="1923554" y="847722"/>
                </a:cubicBezTo>
                <a:close/>
                <a:moveTo>
                  <a:pt x="1447296" y="847722"/>
                </a:moveTo>
                <a:cubicBezTo>
                  <a:pt x="1449831" y="847722"/>
                  <a:pt x="1452378" y="847943"/>
                  <a:pt x="1454941" y="848384"/>
                </a:cubicBezTo>
                <a:cubicBezTo>
                  <a:pt x="1457505" y="848826"/>
                  <a:pt x="1459920" y="849415"/>
                  <a:pt x="1462186" y="850152"/>
                </a:cubicBezTo>
                <a:cubicBezTo>
                  <a:pt x="1464454" y="850889"/>
                  <a:pt x="1466472" y="851713"/>
                  <a:pt x="1468240" y="852626"/>
                </a:cubicBezTo>
                <a:cubicBezTo>
                  <a:pt x="1470008" y="853540"/>
                  <a:pt x="1471172" y="854276"/>
                  <a:pt x="1471731" y="854835"/>
                </a:cubicBezTo>
                <a:cubicBezTo>
                  <a:pt x="1472291" y="855394"/>
                  <a:pt x="1472659" y="855836"/>
                  <a:pt x="1472836" y="856160"/>
                </a:cubicBezTo>
                <a:cubicBezTo>
                  <a:pt x="1473012" y="856485"/>
                  <a:pt x="1473158" y="856896"/>
                  <a:pt x="1473277" y="857399"/>
                </a:cubicBezTo>
                <a:cubicBezTo>
                  <a:pt x="1473395" y="857899"/>
                  <a:pt x="1473484" y="858503"/>
                  <a:pt x="1473543" y="859210"/>
                </a:cubicBezTo>
                <a:cubicBezTo>
                  <a:pt x="1473602" y="859917"/>
                  <a:pt x="1473631" y="860829"/>
                  <a:pt x="1473631" y="861949"/>
                </a:cubicBezTo>
                <a:cubicBezTo>
                  <a:pt x="1473631" y="863008"/>
                  <a:pt x="1473587" y="863952"/>
                  <a:pt x="1473498" y="864777"/>
                </a:cubicBezTo>
                <a:cubicBezTo>
                  <a:pt x="1473410" y="865601"/>
                  <a:pt x="1473277" y="866294"/>
                  <a:pt x="1473100" y="866854"/>
                </a:cubicBezTo>
                <a:cubicBezTo>
                  <a:pt x="1472925" y="867413"/>
                  <a:pt x="1472673" y="867825"/>
                  <a:pt x="1472350" y="868092"/>
                </a:cubicBezTo>
                <a:cubicBezTo>
                  <a:pt x="1472024" y="868356"/>
                  <a:pt x="1471658" y="868488"/>
                  <a:pt x="1471245" y="868488"/>
                </a:cubicBezTo>
                <a:cubicBezTo>
                  <a:pt x="1470597" y="868488"/>
                  <a:pt x="1469581" y="868075"/>
                  <a:pt x="1468195" y="867251"/>
                </a:cubicBezTo>
                <a:cubicBezTo>
                  <a:pt x="1466811" y="866425"/>
                  <a:pt x="1465117" y="865499"/>
                  <a:pt x="1463116" y="864468"/>
                </a:cubicBezTo>
                <a:cubicBezTo>
                  <a:pt x="1461111" y="863436"/>
                  <a:pt x="1458741" y="862493"/>
                  <a:pt x="1456003" y="861640"/>
                </a:cubicBezTo>
                <a:cubicBezTo>
                  <a:pt x="1453262" y="860785"/>
                  <a:pt x="1450185" y="860359"/>
                  <a:pt x="1446767" y="860359"/>
                </a:cubicBezTo>
                <a:cubicBezTo>
                  <a:pt x="1443585" y="860359"/>
                  <a:pt x="1440818" y="860785"/>
                  <a:pt x="1438461" y="861640"/>
                </a:cubicBezTo>
                <a:cubicBezTo>
                  <a:pt x="1436105" y="862493"/>
                  <a:pt x="1434160" y="863628"/>
                  <a:pt x="1432628" y="865041"/>
                </a:cubicBezTo>
                <a:cubicBezTo>
                  <a:pt x="1431097" y="866456"/>
                  <a:pt x="1429947" y="868136"/>
                  <a:pt x="1429181" y="870078"/>
                </a:cubicBezTo>
                <a:cubicBezTo>
                  <a:pt x="1428415" y="872022"/>
                  <a:pt x="1428032" y="874084"/>
                  <a:pt x="1428032" y="876265"/>
                </a:cubicBezTo>
                <a:cubicBezTo>
                  <a:pt x="1428032" y="879446"/>
                  <a:pt x="1428769" y="882184"/>
                  <a:pt x="1430242" y="884480"/>
                </a:cubicBezTo>
                <a:cubicBezTo>
                  <a:pt x="1431715" y="886781"/>
                  <a:pt x="1433674" y="888812"/>
                  <a:pt x="1436119" y="890580"/>
                </a:cubicBezTo>
                <a:cubicBezTo>
                  <a:pt x="1438565" y="892346"/>
                  <a:pt x="1441347" y="893967"/>
                  <a:pt x="1444470" y="895440"/>
                </a:cubicBezTo>
                <a:cubicBezTo>
                  <a:pt x="1447592" y="896913"/>
                  <a:pt x="1450774" y="898399"/>
                  <a:pt x="1454014" y="899902"/>
                </a:cubicBezTo>
                <a:cubicBezTo>
                  <a:pt x="1457254" y="901405"/>
                  <a:pt x="1460433" y="903054"/>
                  <a:pt x="1463556" y="904852"/>
                </a:cubicBezTo>
                <a:cubicBezTo>
                  <a:pt x="1466679" y="906646"/>
                  <a:pt x="1469463" y="908767"/>
                  <a:pt x="1471908" y="911213"/>
                </a:cubicBezTo>
                <a:cubicBezTo>
                  <a:pt x="1474351" y="913658"/>
                  <a:pt x="1476325" y="916543"/>
                  <a:pt x="1477828" y="919873"/>
                </a:cubicBezTo>
                <a:cubicBezTo>
                  <a:pt x="1479329" y="923200"/>
                  <a:pt x="1480081" y="927131"/>
                  <a:pt x="1480081" y="931671"/>
                </a:cubicBezTo>
                <a:cubicBezTo>
                  <a:pt x="1480081" y="937030"/>
                  <a:pt x="1479095" y="941801"/>
                  <a:pt x="1477121" y="945983"/>
                </a:cubicBezTo>
                <a:cubicBezTo>
                  <a:pt x="1475147" y="950167"/>
                  <a:pt x="1472409" y="953717"/>
                  <a:pt x="1468904" y="956632"/>
                </a:cubicBezTo>
                <a:cubicBezTo>
                  <a:pt x="1465397" y="959548"/>
                  <a:pt x="1461275" y="961741"/>
                  <a:pt x="1456532" y="963215"/>
                </a:cubicBezTo>
                <a:cubicBezTo>
                  <a:pt x="1451790" y="964687"/>
                  <a:pt x="1446678" y="965426"/>
                  <a:pt x="1441201" y="965426"/>
                </a:cubicBezTo>
                <a:cubicBezTo>
                  <a:pt x="1437371" y="965426"/>
                  <a:pt x="1433822" y="965101"/>
                  <a:pt x="1430551" y="964452"/>
                </a:cubicBezTo>
                <a:cubicBezTo>
                  <a:pt x="1427281" y="963804"/>
                  <a:pt x="1424364" y="963009"/>
                  <a:pt x="1421802" y="962067"/>
                </a:cubicBezTo>
                <a:cubicBezTo>
                  <a:pt x="1419239" y="961125"/>
                  <a:pt x="1417089" y="960152"/>
                  <a:pt x="1415352" y="959150"/>
                </a:cubicBezTo>
                <a:cubicBezTo>
                  <a:pt x="1413613" y="958149"/>
                  <a:pt x="1412405" y="957296"/>
                  <a:pt x="1411728" y="956588"/>
                </a:cubicBezTo>
                <a:cubicBezTo>
                  <a:pt x="1411051" y="955881"/>
                  <a:pt x="1410550" y="954984"/>
                  <a:pt x="1410226" y="953893"/>
                </a:cubicBezTo>
                <a:cubicBezTo>
                  <a:pt x="1409902" y="952803"/>
                  <a:pt x="1409740" y="951345"/>
                  <a:pt x="1409740" y="949519"/>
                </a:cubicBezTo>
                <a:cubicBezTo>
                  <a:pt x="1409740" y="948222"/>
                  <a:pt x="1409799" y="947147"/>
                  <a:pt x="1409916" y="946295"/>
                </a:cubicBezTo>
                <a:cubicBezTo>
                  <a:pt x="1410034" y="945439"/>
                  <a:pt x="1410211" y="944748"/>
                  <a:pt x="1410447" y="944218"/>
                </a:cubicBezTo>
                <a:cubicBezTo>
                  <a:pt x="1410683" y="943687"/>
                  <a:pt x="1410977" y="943318"/>
                  <a:pt x="1411330" y="943113"/>
                </a:cubicBezTo>
                <a:cubicBezTo>
                  <a:pt x="1411684" y="942907"/>
                  <a:pt x="1412096" y="942803"/>
                  <a:pt x="1412568" y="942803"/>
                </a:cubicBezTo>
                <a:cubicBezTo>
                  <a:pt x="1413392" y="942803"/>
                  <a:pt x="1414556" y="943304"/>
                  <a:pt x="1416059" y="944307"/>
                </a:cubicBezTo>
                <a:cubicBezTo>
                  <a:pt x="1417560" y="945306"/>
                  <a:pt x="1419490" y="946397"/>
                  <a:pt x="1421846" y="947576"/>
                </a:cubicBezTo>
                <a:cubicBezTo>
                  <a:pt x="1424203" y="948754"/>
                  <a:pt x="1427046" y="949857"/>
                  <a:pt x="1430375" y="950887"/>
                </a:cubicBezTo>
                <a:cubicBezTo>
                  <a:pt x="1433703" y="951921"/>
                  <a:pt x="1437549" y="952435"/>
                  <a:pt x="1441908" y="952435"/>
                </a:cubicBezTo>
                <a:cubicBezTo>
                  <a:pt x="1445206" y="952435"/>
                  <a:pt x="1448226" y="951994"/>
                  <a:pt x="1450965" y="951110"/>
                </a:cubicBezTo>
                <a:cubicBezTo>
                  <a:pt x="1453705" y="950225"/>
                  <a:pt x="1456061" y="948974"/>
                  <a:pt x="1458034" y="947354"/>
                </a:cubicBezTo>
                <a:cubicBezTo>
                  <a:pt x="1460007" y="945734"/>
                  <a:pt x="1461525" y="943746"/>
                  <a:pt x="1462583" y="941390"/>
                </a:cubicBezTo>
                <a:cubicBezTo>
                  <a:pt x="1463645" y="939034"/>
                  <a:pt x="1464174" y="936353"/>
                  <a:pt x="1464174" y="933348"/>
                </a:cubicBezTo>
                <a:cubicBezTo>
                  <a:pt x="1464174" y="930108"/>
                  <a:pt x="1463438" y="927338"/>
                  <a:pt x="1461965" y="925042"/>
                </a:cubicBezTo>
                <a:cubicBezTo>
                  <a:pt x="1460493" y="922745"/>
                  <a:pt x="1458550" y="920726"/>
                  <a:pt x="1456134" y="918990"/>
                </a:cubicBezTo>
                <a:cubicBezTo>
                  <a:pt x="1453719" y="917250"/>
                  <a:pt x="1450965" y="915659"/>
                  <a:pt x="1447872" y="914218"/>
                </a:cubicBezTo>
                <a:cubicBezTo>
                  <a:pt x="1444779" y="912773"/>
                  <a:pt x="1441614" y="911302"/>
                  <a:pt x="1438373" y="909799"/>
                </a:cubicBezTo>
                <a:cubicBezTo>
                  <a:pt x="1435133" y="908296"/>
                  <a:pt x="1431980" y="906633"/>
                  <a:pt x="1428917" y="904807"/>
                </a:cubicBezTo>
                <a:cubicBezTo>
                  <a:pt x="1425852" y="902980"/>
                  <a:pt x="1423113" y="900829"/>
                  <a:pt x="1420697" y="898354"/>
                </a:cubicBezTo>
                <a:cubicBezTo>
                  <a:pt x="1418282" y="895880"/>
                  <a:pt x="1416324" y="892978"/>
                  <a:pt x="1414821" y="889653"/>
                </a:cubicBezTo>
                <a:cubicBezTo>
                  <a:pt x="1413319" y="886323"/>
                  <a:pt x="1412568" y="882331"/>
                  <a:pt x="1412568" y="877679"/>
                </a:cubicBezTo>
                <a:cubicBezTo>
                  <a:pt x="1412568" y="872906"/>
                  <a:pt x="1413437" y="868650"/>
                  <a:pt x="1415175" y="864910"/>
                </a:cubicBezTo>
                <a:cubicBezTo>
                  <a:pt x="1416912" y="861167"/>
                  <a:pt x="1419328" y="858031"/>
                  <a:pt x="1422421" y="855499"/>
                </a:cubicBezTo>
                <a:cubicBezTo>
                  <a:pt x="1425515" y="852964"/>
                  <a:pt x="1429196" y="851036"/>
                  <a:pt x="1433468" y="849710"/>
                </a:cubicBezTo>
                <a:cubicBezTo>
                  <a:pt x="1437739" y="848384"/>
                  <a:pt x="1442350" y="847722"/>
                  <a:pt x="1447296" y="847722"/>
                </a:cubicBezTo>
                <a:close/>
                <a:moveTo>
                  <a:pt x="980573" y="847722"/>
                </a:moveTo>
                <a:cubicBezTo>
                  <a:pt x="983106" y="847722"/>
                  <a:pt x="985654" y="847943"/>
                  <a:pt x="988217" y="848384"/>
                </a:cubicBezTo>
                <a:cubicBezTo>
                  <a:pt x="990779" y="848826"/>
                  <a:pt x="993194" y="849415"/>
                  <a:pt x="995463" y="850152"/>
                </a:cubicBezTo>
                <a:cubicBezTo>
                  <a:pt x="997731" y="850889"/>
                  <a:pt x="999749" y="851713"/>
                  <a:pt x="1001517" y="852626"/>
                </a:cubicBezTo>
                <a:cubicBezTo>
                  <a:pt x="1003284" y="853540"/>
                  <a:pt x="1004448" y="854276"/>
                  <a:pt x="1005007" y="854835"/>
                </a:cubicBezTo>
                <a:cubicBezTo>
                  <a:pt x="1005567" y="855394"/>
                  <a:pt x="1005935" y="855836"/>
                  <a:pt x="1006111" y="856160"/>
                </a:cubicBezTo>
                <a:cubicBezTo>
                  <a:pt x="1006289" y="856485"/>
                  <a:pt x="1006436" y="856896"/>
                  <a:pt x="1006555" y="857399"/>
                </a:cubicBezTo>
                <a:cubicBezTo>
                  <a:pt x="1006672" y="857899"/>
                  <a:pt x="1006760" y="858503"/>
                  <a:pt x="1006820" y="859210"/>
                </a:cubicBezTo>
                <a:cubicBezTo>
                  <a:pt x="1006878" y="859917"/>
                  <a:pt x="1006907" y="860829"/>
                  <a:pt x="1006907" y="861949"/>
                </a:cubicBezTo>
                <a:cubicBezTo>
                  <a:pt x="1006907" y="863008"/>
                  <a:pt x="1006863" y="863952"/>
                  <a:pt x="1006775" y="864777"/>
                </a:cubicBezTo>
                <a:cubicBezTo>
                  <a:pt x="1006686" y="865601"/>
                  <a:pt x="1006555" y="866294"/>
                  <a:pt x="1006377" y="866854"/>
                </a:cubicBezTo>
                <a:cubicBezTo>
                  <a:pt x="1006200" y="867413"/>
                  <a:pt x="1005949" y="867825"/>
                  <a:pt x="1005626" y="868092"/>
                </a:cubicBezTo>
                <a:cubicBezTo>
                  <a:pt x="1005302" y="868356"/>
                  <a:pt x="1004934" y="868488"/>
                  <a:pt x="1004521" y="868488"/>
                </a:cubicBezTo>
                <a:cubicBezTo>
                  <a:pt x="1003873" y="868488"/>
                  <a:pt x="1002856" y="868075"/>
                  <a:pt x="1001472" y="867251"/>
                </a:cubicBezTo>
                <a:cubicBezTo>
                  <a:pt x="1000088" y="866425"/>
                  <a:pt x="998394" y="865499"/>
                  <a:pt x="996391" y="864468"/>
                </a:cubicBezTo>
                <a:cubicBezTo>
                  <a:pt x="994387" y="863436"/>
                  <a:pt x="992016" y="862493"/>
                  <a:pt x="989277" y="861640"/>
                </a:cubicBezTo>
                <a:cubicBezTo>
                  <a:pt x="986538" y="860785"/>
                  <a:pt x="983459" y="860359"/>
                  <a:pt x="980043" y="860359"/>
                </a:cubicBezTo>
                <a:cubicBezTo>
                  <a:pt x="976861" y="860359"/>
                  <a:pt x="974093" y="860785"/>
                  <a:pt x="971736" y="861640"/>
                </a:cubicBezTo>
                <a:cubicBezTo>
                  <a:pt x="969380" y="862493"/>
                  <a:pt x="967436" y="863628"/>
                  <a:pt x="965905" y="865041"/>
                </a:cubicBezTo>
                <a:cubicBezTo>
                  <a:pt x="964373" y="866456"/>
                  <a:pt x="963224" y="868136"/>
                  <a:pt x="962458" y="870078"/>
                </a:cubicBezTo>
                <a:cubicBezTo>
                  <a:pt x="961692" y="872022"/>
                  <a:pt x="961310" y="874084"/>
                  <a:pt x="961310" y="876265"/>
                </a:cubicBezTo>
                <a:cubicBezTo>
                  <a:pt x="961310" y="879446"/>
                  <a:pt x="962046" y="882184"/>
                  <a:pt x="963518" y="884480"/>
                </a:cubicBezTo>
                <a:cubicBezTo>
                  <a:pt x="964992" y="886781"/>
                  <a:pt x="966950" y="888812"/>
                  <a:pt x="969395" y="890580"/>
                </a:cubicBezTo>
                <a:cubicBezTo>
                  <a:pt x="971840" y="892346"/>
                  <a:pt x="974623" y="893967"/>
                  <a:pt x="977745" y="895440"/>
                </a:cubicBezTo>
                <a:cubicBezTo>
                  <a:pt x="980867" y="896913"/>
                  <a:pt x="984049" y="898399"/>
                  <a:pt x="987289" y="899902"/>
                </a:cubicBezTo>
                <a:cubicBezTo>
                  <a:pt x="990529" y="901405"/>
                  <a:pt x="993710" y="903054"/>
                  <a:pt x="996832" y="904852"/>
                </a:cubicBezTo>
                <a:cubicBezTo>
                  <a:pt x="999955" y="906646"/>
                  <a:pt x="1002739" y="908767"/>
                  <a:pt x="1005184" y="911213"/>
                </a:cubicBezTo>
                <a:cubicBezTo>
                  <a:pt x="1007629" y="913658"/>
                  <a:pt x="1009603" y="916543"/>
                  <a:pt x="1011105" y="919873"/>
                </a:cubicBezTo>
                <a:cubicBezTo>
                  <a:pt x="1012608" y="923200"/>
                  <a:pt x="1013359" y="927131"/>
                  <a:pt x="1013359" y="931671"/>
                </a:cubicBezTo>
                <a:cubicBezTo>
                  <a:pt x="1013359" y="937030"/>
                  <a:pt x="1012372" y="941801"/>
                  <a:pt x="1010398" y="945983"/>
                </a:cubicBezTo>
                <a:cubicBezTo>
                  <a:pt x="1008424" y="950167"/>
                  <a:pt x="1005685" y="953717"/>
                  <a:pt x="1002180" y="956632"/>
                </a:cubicBezTo>
                <a:cubicBezTo>
                  <a:pt x="998674" y="959548"/>
                  <a:pt x="994549" y="961741"/>
                  <a:pt x="989807" y="963215"/>
                </a:cubicBezTo>
                <a:cubicBezTo>
                  <a:pt x="985065" y="964687"/>
                  <a:pt x="979954" y="965426"/>
                  <a:pt x="974475" y="965426"/>
                </a:cubicBezTo>
                <a:cubicBezTo>
                  <a:pt x="970647" y="965426"/>
                  <a:pt x="967097" y="965101"/>
                  <a:pt x="963828" y="964452"/>
                </a:cubicBezTo>
                <a:cubicBezTo>
                  <a:pt x="960558" y="963804"/>
                  <a:pt x="957642" y="963009"/>
                  <a:pt x="955080" y="962067"/>
                </a:cubicBezTo>
                <a:cubicBezTo>
                  <a:pt x="952518" y="961125"/>
                  <a:pt x="950368" y="960152"/>
                  <a:pt x="948630" y="959150"/>
                </a:cubicBezTo>
                <a:cubicBezTo>
                  <a:pt x="946893" y="958149"/>
                  <a:pt x="945685" y="957296"/>
                  <a:pt x="945008" y="956588"/>
                </a:cubicBezTo>
                <a:cubicBezTo>
                  <a:pt x="944330" y="955881"/>
                  <a:pt x="943830" y="954984"/>
                  <a:pt x="943505" y="953893"/>
                </a:cubicBezTo>
                <a:cubicBezTo>
                  <a:pt x="943182" y="952803"/>
                  <a:pt x="943020" y="951345"/>
                  <a:pt x="943020" y="949519"/>
                </a:cubicBezTo>
                <a:cubicBezTo>
                  <a:pt x="943020" y="948222"/>
                  <a:pt x="943080" y="947147"/>
                  <a:pt x="943197" y="946295"/>
                </a:cubicBezTo>
                <a:cubicBezTo>
                  <a:pt x="943314" y="945439"/>
                  <a:pt x="943491" y="944748"/>
                  <a:pt x="943726" y="944218"/>
                </a:cubicBezTo>
                <a:cubicBezTo>
                  <a:pt x="943962" y="943687"/>
                  <a:pt x="944257" y="943318"/>
                  <a:pt x="944611" y="943113"/>
                </a:cubicBezTo>
                <a:cubicBezTo>
                  <a:pt x="944964" y="942907"/>
                  <a:pt x="945377" y="942803"/>
                  <a:pt x="945848" y="942803"/>
                </a:cubicBezTo>
                <a:cubicBezTo>
                  <a:pt x="946672" y="942803"/>
                  <a:pt x="947835" y="943304"/>
                  <a:pt x="949337" y="944307"/>
                </a:cubicBezTo>
                <a:cubicBezTo>
                  <a:pt x="950839" y="945306"/>
                  <a:pt x="952767" y="946397"/>
                  <a:pt x="955125" y="947576"/>
                </a:cubicBezTo>
                <a:cubicBezTo>
                  <a:pt x="957480" y="948754"/>
                  <a:pt x="960323" y="949857"/>
                  <a:pt x="963651" y="950887"/>
                </a:cubicBezTo>
                <a:cubicBezTo>
                  <a:pt x="966979" y="951921"/>
                  <a:pt x="970823" y="952435"/>
                  <a:pt x="975182" y="952435"/>
                </a:cubicBezTo>
                <a:cubicBezTo>
                  <a:pt x="978481" y="952435"/>
                  <a:pt x="981501" y="951994"/>
                  <a:pt x="984240" y="951110"/>
                </a:cubicBezTo>
                <a:cubicBezTo>
                  <a:pt x="986979" y="950225"/>
                  <a:pt x="989336" y="948974"/>
                  <a:pt x="991309" y="947354"/>
                </a:cubicBezTo>
                <a:cubicBezTo>
                  <a:pt x="993283" y="945734"/>
                  <a:pt x="994800" y="943746"/>
                  <a:pt x="995861" y="941390"/>
                </a:cubicBezTo>
                <a:cubicBezTo>
                  <a:pt x="996921" y="939034"/>
                  <a:pt x="997451" y="936353"/>
                  <a:pt x="997451" y="933348"/>
                </a:cubicBezTo>
                <a:cubicBezTo>
                  <a:pt x="997451" y="930108"/>
                  <a:pt x="996715" y="927338"/>
                  <a:pt x="995242" y="925042"/>
                </a:cubicBezTo>
                <a:cubicBezTo>
                  <a:pt x="993769" y="922745"/>
                  <a:pt x="991825" y="920726"/>
                  <a:pt x="989409" y="918990"/>
                </a:cubicBezTo>
                <a:cubicBezTo>
                  <a:pt x="986994" y="917250"/>
                  <a:pt x="984240" y="915659"/>
                  <a:pt x="981147" y="914218"/>
                </a:cubicBezTo>
                <a:cubicBezTo>
                  <a:pt x="978054" y="912773"/>
                  <a:pt x="974888" y="911302"/>
                  <a:pt x="971648" y="909799"/>
                </a:cubicBezTo>
                <a:cubicBezTo>
                  <a:pt x="968408" y="908296"/>
                  <a:pt x="965257" y="906633"/>
                  <a:pt x="962193" y="904807"/>
                </a:cubicBezTo>
                <a:cubicBezTo>
                  <a:pt x="959129" y="902980"/>
                  <a:pt x="956391" y="900829"/>
                  <a:pt x="953975" y="898354"/>
                </a:cubicBezTo>
                <a:cubicBezTo>
                  <a:pt x="951560" y="895880"/>
                  <a:pt x="949602" y="892978"/>
                  <a:pt x="948101" y="889653"/>
                </a:cubicBezTo>
                <a:cubicBezTo>
                  <a:pt x="946597" y="886323"/>
                  <a:pt x="945848" y="882331"/>
                  <a:pt x="945848" y="877679"/>
                </a:cubicBezTo>
                <a:cubicBezTo>
                  <a:pt x="945848" y="872906"/>
                  <a:pt x="946716" y="868650"/>
                  <a:pt x="948453" y="864910"/>
                </a:cubicBezTo>
                <a:cubicBezTo>
                  <a:pt x="950191" y="861167"/>
                  <a:pt x="952606" y="858031"/>
                  <a:pt x="955698" y="855499"/>
                </a:cubicBezTo>
                <a:cubicBezTo>
                  <a:pt x="958791" y="852964"/>
                  <a:pt x="962473" y="851036"/>
                  <a:pt x="966745" y="849710"/>
                </a:cubicBezTo>
                <a:cubicBezTo>
                  <a:pt x="971014" y="848384"/>
                  <a:pt x="975624" y="847722"/>
                  <a:pt x="980573" y="847722"/>
                </a:cubicBezTo>
                <a:close/>
                <a:moveTo>
                  <a:pt x="504314" y="847722"/>
                </a:moveTo>
                <a:cubicBezTo>
                  <a:pt x="506847" y="847722"/>
                  <a:pt x="509395" y="847943"/>
                  <a:pt x="511958" y="848384"/>
                </a:cubicBezTo>
                <a:cubicBezTo>
                  <a:pt x="514520" y="848826"/>
                  <a:pt x="516936" y="849415"/>
                  <a:pt x="519204" y="850152"/>
                </a:cubicBezTo>
                <a:cubicBezTo>
                  <a:pt x="521472" y="850889"/>
                  <a:pt x="523490" y="851713"/>
                  <a:pt x="525257" y="852626"/>
                </a:cubicBezTo>
                <a:cubicBezTo>
                  <a:pt x="527024" y="853540"/>
                  <a:pt x="528188" y="854276"/>
                  <a:pt x="528747" y="854835"/>
                </a:cubicBezTo>
                <a:cubicBezTo>
                  <a:pt x="529307" y="855394"/>
                  <a:pt x="529675" y="855836"/>
                  <a:pt x="529852" y="856160"/>
                </a:cubicBezTo>
                <a:cubicBezTo>
                  <a:pt x="530029" y="856485"/>
                  <a:pt x="530176" y="856896"/>
                  <a:pt x="530294" y="857399"/>
                </a:cubicBezTo>
                <a:cubicBezTo>
                  <a:pt x="530412" y="857899"/>
                  <a:pt x="530500" y="858503"/>
                  <a:pt x="530559" y="859210"/>
                </a:cubicBezTo>
                <a:cubicBezTo>
                  <a:pt x="530618" y="859917"/>
                  <a:pt x="530647" y="860829"/>
                  <a:pt x="530647" y="861949"/>
                </a:cubicBezTo>
                <a:cubicBezTo>
                  <a:pt x="530647" y="863008"/>
                  <a:pt x="530603" y="863952"/>
                  <a:pt x="530515" y="864777"/>
                </a:cubicBezTo>
                <a:cubicBezTo>
                  <a:pt x="530426" y="865601"/>
                  <a:pt x="530294" y="866294"/>
                  <a:pt x="530117" y="866854"/>
                </a:cubicBezTo>
                <a:cubicBezTo>
                  <a:pt x="529940" y="867413"/>
                  <a:pt x="529690" y="867825"/>
                  <a:pt x="529366" y="868092"/>
                </a:cubicBezTo>
                <a:cubicBezTo>
                  <a:pt x="529042" y="868356"/>
                  <a:pt x="528674" y="868488"/>
                  <a:pt x="528261" y="868488"/>
                </a:cubicBezTo>
                <a:cubicBezTo>
                  <a:pt x="527613" y="868488"/>
                  <a:pt x="526597" y="868075"/>
                  <a:pt x="525213" y="867251"/>
                </a:cubicBezTo>
                <a:cubicBezTo>
                  <a:pt x="523828" y="866425"/>
                  <a:pt x="522135" y="865499"/>
                  <a:pt x="520132" y="864468"/>
                </a:cubicBezTo>
                <a:cubicBezTo>
                  <a:pt x="518129" y="863436"/>
                  <a:pt x="515758" y="862493"/>
                  <a:pt x="513018" y="861640"/>
                </a:cubicBezTo>
                <a:cubicBezTo>
                  <a:pt x="510279" y="860785"/>
                  <a:pt x="507201" y="860359"/>
                  <a:pt x="503784" y="860359"/>
                </a:cubicBezTo>
                <a:cubicBezTo>
                  <a:pt x="500603" y="860359"/>
                  <a:pt x="497834" y="860785"/>
                  <a:pt x="495477" y="861640"/>
                </a:cubicBezTo>
                <a:cubicBezTo>
                  <a:pt x="493121" y="862493"/>
                  <a:pt x="491177" y="863628"/>
                  <a:pt x="489645" y="865041"/>
                </a:cubicBezTo>
                <a:cubicBezTo>
                  <a:pt x="488113" y="866456"/>
                  <a:pt x="486965" y="868136"/>
                  <a:pt x="486199" y="870078"/>
                </a:cubicBezTo>
                <a:cubicBezTo>
                  <a:pt x="485433" y="872022"/>
                  <a:pt x="485050" y="874084"/>
                  <a:pt x="485050" y="876265"/>
                </a:cubicBezTo>
                <a:cubicBezTo>
                  <a:pt x="485050" y="879446"/>
                  <a:pt x="485787" y="882184"/>
                  <a:pt x="487259" y="884480"/>
                </a:cubicBezTo>
                <a:cubicBezTo>
                  <a:pt x="488732" y="886781"/>
                  <a:pt x="490691" y="888812"/>
                  <a:pt x="493136" y="890580"/>
                </a:cubicBezTo>
                <a:cubicBezTo>
                  <a:pt x="495580" y="892346"/>
                  <a:pt x="498364" y="893967"/>
                  <a:pt x="501486" y="895440"/>
                </a:cubicBezTo>
                <a:cubicBezTo>
                  <a:pt x="504609" y="896913"/>
                  <a:pt x="507790" y="898399"/>
                  <a:pt x="511030" y="899902"/>
                </a:cubicBezTo>
                <a:cubicBezTo>
                  <a:pt x="514270" y="901405"/>
                  <a:pt x="517451" y="903054"/>
                  <a:pt x="520574" y="904852"/>
                </a:cubicBezTo>
                <a:cubicBezTo>
                  <a:pt x="523696" y="906646"/>
                  <a:pt x="526479" y="908767"/>
                  <a:pt x="528924" y="911213"/>
                </a:cubicBezTo>
                <a:cubicBezTo>
                  <a:pt x="531369" y="913658"/>
                  <a:pt x="533342" y="916543"/>
                  <a:pt x="534845" y="919873"/>
                </a:cubicBezTo>
                <a:cubicBezTo>
                  <a:pt x="536347" y="923200"/>
                  <a:pt x="537098" y="927131"/>
                  <a:pt x="537098" y="931671"/>
                </a:cubicBezTo>
                <a:cubicBezTo>
                  <a:pt x="537098" y="937030"/>
                  <a:pt x="536111" y="941801"/>
                  <a:pt x="534138" y="945983"/>
                </a:cubicBezTo>
                <a:cubicBezTo>
                  <a:pt x="532164" y="950167"/>
                  <a:pt x="529425" y="953717"/>
                  <a:pt x="525920" y="956632"/>
                </a:cubicBezTo>
                <a:cubicBezTo>
                  <a:pt x="522415" y="959548"/>
                  <a:pt x="518291" y="961741"/>
                  <a:pt x="513548" y="963215"/>
                </a:cubicBezTo>
                <a:cubicBezTo>
                  <a:pt x="508806" y="964687"/>
                  <a:pt x="503696" y="965426"/>
                  <a:pt x="498217" y="965426"/>
                </a:cubicBezTo>
                <a:cubicBezTo>
                  <a:pt x="494388" y="965426"/>
                  <a:pt x="490838" y="965101"/>
                  <a:pt x="487569" y="964452"/>
                </a:cubicBezTo>
                <a:cubicBezTo>
                  <a:pt x="484299" y="963804"/>
                  <a:pt x="481383" y="963009"/>
                  <a:pt x="478820" y="962067"/>
                </a:cubicBezTo>
                <a:cubicBezTo>
                  <a:pt x="476258" y="961125"/>
                  <a:pt x="474107" y="960152"/>
                  <a:pt x="472370" y="959150"/>
                </a:cubicBezTo>
                <a:cubicBezTo>
                  <a:pt x="470632" y="958149"/>
                  <a:pt x="469424" y="957296"/>
                  <a:pt x="468746" y="956588"/>
                </a:cubicBezTo>
                <a:cubicBezTo>
                  <a:pt x="468069" y="955881"/>
                  <a:pt x="467568" y="954984"/>
                  <a:pt x="467244" y="953893"/>
                </a:cubicBezTo>
                <a:cubicBezTo>
                  <a:pt x="466920" y="952803"/>
                  <a:pt x="466758" y="951345"/>
                  <a:pt x="466758" y="949519"/>
                </a:cubicBezTo>
                <a:cubicBezTo>
                  <a:pt x="466758" y="948222"/>
                  <a:pt x="466817" y="947147"/>
                  <a:pt x="466935" y="946295"/>
                </a:cubicBezTo>
                <a:cubicBezTo>
                  <a:pt x="467053" y="945439"/>
                  <a:pt x="467230" y="944748"/>
                  <a:pt x="467465" y="944218"/>
                </a:cubicBezTo>
                <a:cubicBezTo>
                  <a:pt x="467701" y="943687"/>
                  <a:pt x="467995" y="943318"/>
                  <a:pt x="468349" y="943113"/>
                </a:cubicBezTo>
                <a:cubicBezTo>
                  <a:pt x="468702" y="942907"/>
                  <a:pt x="469115" y="942803"/>
                  <a:pt x="469586" y="942803"/>
                </a:cubicBezTo>
                <a:cubicBezTo>
                  <a:pt x="470411" y="942803"/>
                  <a:pt x="471574" y="943304"/>
                  <a:pt x="473076" y="944307"/>
                </a:cubicBezTo>
                <a:cubicBezTo>
                  <a:pt x="474579" y="945306"/>
                  <a:pt x="476508" y="946397"/>
                  <a:pt x="478864" y="947576"/>
                </a:cubicBezTo>
                <a:cubicBezTo>
                  <a:pt x="481221" y="948754"/>
                  <a:pt x="484063" y="949857"/>
                  <a:pt x="487392" y="950887"/>
                </a:cubicBezTo>
                <a:cubicBezTo>
                  <a:pt x="490720" y="951921"/>
                  <a:pt x="494564" y="952435"/>
                  <a:pt x="498924" y="952435"/>
                </a:cubicBezTo>
                <a:cubicBezTo>
                  <a:pt x="502223" y="952435"/>
                  <a:pt x="505242" y="951994"/>
                  <a:pt x="507981" y="951110"/>
                </a:cubicBezTo>
                <a:cubicBezTo>
                  <a:pt x="510721" y="950225"/>
                  <a:pt x="513077" y="948974"/>
                  <a:pt x="515051" y="947354"/>
                </a:cubicBezTo>
                <a:cubicBezTo>
                  <a:pt x="517024" y="945734"/>
                  <a:pt x="518541" y="943746"/>
                  <a:pt x="519601" y="941390"/>
                </a:cubicBezTo>
                <a:cubicBezTo>
                  <a:pt x="520662" y="939034"/>
                  <a:pt x="521192" y="936353"/>
                  <a:pt x="521192" y="933348"/>
                </a:cubicBezTo>
                <a:cubicBezTo>
                  <a:pt x="521192" y="930108"/>
                  <a:pt x="520456" y="927338"/>
                  <a:pt x="518983" y="925042"/>
                </a:cubicBezTo>
                <a:cubicBezTo>
                  <a:pt x="517510" y="922745"/>
                  <a:pt x="515566" y="920726"/>
                  <a:pt x="513151" y="918990"/>
                </a:cubicBezTo>
                <a:cubicBezTo>
                  <a:pt x="510735" y="917250"/>
                  <a:pt x="507981" y="915659"/>
                  <a:pt x="504888" y="914218"/>
                </a:cubicBezTo>
                <a:cubicBezTo>
                  <a:pt x="501796" y="912773"/>
                  <a:pt x="498629" y="911302"/>
                  <a:pt x="495389" y="909799"/>
                </a:cubicBezTo>
                <a:cubicBezTo>
                  <a:pt x="492149" y="908296"/>
                  <a:pt x="488997" y="906633"/>
                  <a:pt x="485934" y="904807"/>
                </a:cubicBezTo>
                <a:cubicBezTo>
                  <a:pt x="482870" y="902980"/>
                  <a:pt x="480131" y="900829"/>
                  <a:pt x="477716" y="898354"/>
                </a:cubicBezTo>
                <a:cubicBezTo>
                  <a:pt x="475300" y="895880"/>
                  <a:pt x="473341" y="892978"/>
                  <a:pt x="471839" y="889653"/>
                </a:cubicBezTo>
                <a:cubicBezTo>
                  <a:pt x="470337" y="886323"/>
                  <a:pt x="469586" y="882331"/>
                  <a:pt x="469586" y="877679"/>
                </a:cubicBezTo>
                <a:cubicBezTo>
                  <a:pt x="469586" y="872906"/>
                  <a:pt x="470455" y="868650"/>
                  <a:pt x="472193" y="864910"/>
                </a:cubicBezTo>
                <a:cubicBezTo>
                  <a:pt x="473931" y="861167"/>
                  <a:pt x="476346" y="858031"/>
                  <a:pt x="479439" y="855499"/>
                </a:cubicBezTo>
                <a:cubicBezTo>
                  <a:pt x="482532" y="852964"/>
                  <a:pt x="486214" y="851036"/>
                  <a:pt x="490485" y="849710"/>
                </a:cubicBezTo>
                <a:cubicBezTo>
                  <a:pt x="494756" y="848384"/>
                  <a:pt x="499365" y="847722"/>
                  <a:pt x="504314" y="847722"/>
                </a:cubicBezTo>
                <a:close/>
                <a:moveTo>
                  <a:pt x="37592" y="847722"/>
                </a:moveTo>
                <a:cubicBezTo>
                  <a:pt x="40125" y="847722"/>
                  <a:pt x="42673" y="847943"/>
                  <a:pt x="45236" y="848384"/>
                </a:cubicBezTo>
                <a:cubicBezTo>
                  <a:pt x="47798" y="848826"/>
                  <a:pt x="50214" y="849415"/>
                  <a:pt x="52482" y="850152"/>
                </a:cubicBezTo>
                <a:cubicBezTo>
                  <a:pt x="54750" y="850889"/>
                  <a:pt x="56768" y="851713"/>
                  <a:pt x="58535" y="852626"/>
                </a:cubicBezTo>
                <a:cubicBezTo>
                  <a:pt x="60302" y="853540"/>
                  <a:pt x="61466" y="854276"/>
                  <a:pt x="62025" y="854835"/>
                </a:cubicBezTo>
                <a:cubicBezTo>
                  <a:pt x="62585" y="855394"/>
                  <a:pt x="62953" y="855836"/>
                  <a:pt x="63130" y="856160"/>
                </a:cubicBezTo>
                <a:cubicBezTo>
                  <a:pt x="63307" y="856485"/>
                  <a:pt x="63454" y="856896"/>
                  <a:pt x="63572" y="857399"/>
                </a:cubicBezTo>
                <a:cubicBezTo>
                  <a:pt x="63690" y="857899"/>
                  <a:pt x="63778" y="858503"/>
                  <a:pt x="63837" y="859210"/>
                </a:cubicBezTo>
                <a:cubicBezTo>
                  <a:pt x="63896" y="859917"/>
                  <a:pt x="63925" y="860829"/>
                  <a:pt x="63925" y="861949"/>
                </a:cubicBezTo>
                <a:cubicBezTo>
                  <a:pt x="63925" y="863008"/>
                  <a:pt x="63881" y="863952"/>
                  <a:pt x="63793" y="864777"/>
                </a:cubicBezTo>
                <a:cubicBezTo>
                  <a:pt x="63704" y="865601"/>
                  <a:pt x="63572" y="866294"/>
                  <a:pt x="63395" y="866854"/>
                </a:cubicBezTo>
                <a:cubicBezTo>
                  <a:pt x="63218" y="867413"/>
                  <a:pt x="62968" y="867825"/>
                  <a:pt x="62644" y="868092"/>
                </a:cubicBezTo>
                <a:cubicBezTo>
                  <a:pt x="62320" y="868356"/>
                  <a:pt x="61952" y="868488"/>
                  <a:pt x="61539" y="868488"/>
                </a:cubicBezTo>
                <a:cubicBezTo>
                  <a:pt x="60891" y="868488"/>
                  <a:pt x="59875" y="868075"/>
                  <a:pt x="58491" y="867251"/>
                </a:cubicBezTo>
                <a:cubicBezTo>
                  <a:pt x="57106" y="866425"/>
                  <a:pt x="55413" y="865499"/>
                  <a:pt x="53410" y="864468"/>
                </a:cubicBezTo>
                <a:cubicBezTo>
                  <a:pt x="51407" y="863436"/>
                  <a:pt x="49035" y="862493"/>
                  <a:pt x="46296" y="861640"/>
                </a:cubicBezTo>
                <a:cubicBezTo>
                  <a:pt x="43557" y="860785"/>
                  <a:pt x="40479" y="860359"/>
                  <a:pt x="37062" y="860359"/>
                </a:cubicBezTo>
                <a:cubicBezTo>
                  <a:pt x="33881" y="860359"/>
                  <a:pt x="31112" y="860785"/>
                  <a:pt x="28755" y="861640"/>
                </a:cubicBezTo>
                <a:cubicBezTo>
                  <a:pt x="26399" y="862493"/>
                  <a:pt x="24455" y="863628"/>
                  <a:pt x="22923" y="865041"/>
                </a:cubicBezTo>
                <a:cubicBezTo>
                  <a:pt x="21391" y="866456"/>
                  <a:pt x="20243" y="868136"/>
                  <a:pt x="19477" y="870078"/>
                </a:cubicBezTo>
                <a:cubicBezTo>
                  <a:pt x="18711" y="872022"/>
                  <a:pt x="18328" y="874084"/>
                  <a:pt x="18328" y="876265"/>
                </a:cubicBezTo>
                <a:cubicBezTo>
                  <a:pt x="18328" y="879446"/>
                  <a:pt x="19064" y="882184"/>
                  <a:pt x="20537" y="884480"/>
                </a:cubicBezTo>
                <a:cubicBezTo>
                  <a:pt x="22010" y="886781"/>
                  <a:pt x="23969" y="888812"/>
                  <a:pt x="26413" y="890580"/>
                </a:cubicBezTo>
                <a:cubicBezTo>
                  <a:pt x="28858" y="892346"/>
                  <a:pt x="31642" y="893967"/>
                  <a:pt x="34764" y="895440"/>
                </a:cubicBezTo>
                <a:cubicBezTo>
                  <a:pt x="37886" y="896913"/>
                  <a:pt x="41068" y="898399"/>
                  <a:pt x="44308" y="899902"/>
                </a:cubicBezTo>
                <a:cubicBezTo>
                  <a:pt x="47548" y="901405"/>
                  <a:pt x="50729" y="903054"/>
                  <a:pt x="53851" y="904852"/>
                </a:cubicBezTo>
                <a:cubicBezTo>
                  <a:pt x="56974" y="906646"/>
                  <a:pt x="59757" y="908767"/>
                  <a:pt x="62202" y="911213"/>
                </a:cubicBezTo>
                <a:cubicBezTo>
                  <a:pt x="64647" y="913658"/>
                  <a:pt x="66620" y="916543"/>
                  <a:pt x="68123" y="919873"/>
                </a:cubicBezTo>
                <a:cubicBezTo>
                  <a:pt x="69625" y="923200"/>
                  <a:pt x="70376" y="927131"/>
                  <a:pt x="70376" y="931671"/>
                </a:cubicBezTo>
                <a:cubicBezTo>
                  <a:pt x="70376" y="937030"/>
                  <a:pt x="69389" y="941801"/>
                  <a:pt x="67416" y="945983"/>
                </a:cubicBezTo>
                <a:cubicBezTo>
                  <a:pt x="65442" y="950167"/>
                  <a:pt x="62703" y="953717"/>
                  <a:pt x="59198" y="956632"/>
                </a:cubicBezTo>
                <a:cubicBezTo>
                  <a:pt x="55692" y="959548"/>
                  <a:pt x="51569" y="961741"/>
                  <a:pt x="46826" y="963215"/>
                </a:cubicBezTo>
                <a:cubicBezTo>
                  <a:pt x="42084" y="964687"/>
                  <a:pt x="36973" y="965426"/>
                  <a:pt x="31495" y="965426"/>
                </a:cubicBezTo>
                <a:cubicBezTo>
                  <a:pt x="27665" y="965426"/>
                  <a:pt x="24116" y="965101"/>
                  <a:pt x="20846" y="964452"/>
                </a:cubicBezTo>
                <a:cubicBezTo>
                  <a:pt x="17577" y="963804"/>
                  <a:pt x="14661" y="963009"/>
                  <a:pt x="12098" y="962067"/>
                </a:cubicBezTo>
                <a:cubicBezTo>
                  <a:pt x="9535" y="961125"/>
                  <a:pt x="7385" y="960152"/>
                  <a:pt x="5647" y="959150"/>
                </a:cubicBezTo>
                <a:cubicBezTo>
                  <a:pt x="3909" y="958149"/>
                  <a:pt x="2702" y="957296"/>
                  <a:pt x="2024" y="956588"/>
                </a:cubicBezTo>
                <a:cubicBezTo>
                  <a:pt x="1347" y="955881"/>
                  <a:pt x="846" y="954984"/>
                  <a:pt x="522" y="953893"/>
                </a:cubicBezTo>
                <a:cubicBezTo>
                  <a:pt x="198" y="952803"/>
                  <a:pt x="36" y="951345"/>
                  <a:pt x="36" y="949519"/>
                </a:cubicBezTo>
                <a:cubicBezTo>
                  <a:pt x="36" y="948222"/>
                  <a:pt x="95" y="947147"/>
                  <a:pt x="213" y="946295"/>
                </a:cubicBezTo>
                <a:cubicBezTo>
                  <a:pt x="331" y="945439"/>
                  <a:pt x="507" y="944748"/>
                  <a:pt x="743" y="944218"/>
                </a:cubicBezTo>
                <a:cubicBezTo>
                  <a:pt x="979" y="943687"/>
                  <a:pt x="1273" y="943318"/>
                  <a:pt x="1627" y="943113"/>
                </a:cubicBezTo>
                <a:cubicBezTo>
                  <a:pt x="1980" y="942907"/>
                  <a:pt x="2392" y="942803"/>
                  <a:pt x="2864" y="942803"/>
                </a:cubicBezTo>
                <a:cubicBezTo>
                  <a:pt x="3689" y="942803"/>
                  <a:pt x="4852" y="943304"/>
                  <a:pt x="6354" y="944307"/>
                </a:cubicBezTo>
                <a:cubicBezTo>
                  <a:pt x="7856" y="945306"/>
                  <a:pt x="9786" y="946397"/>
                  <a:pt x="12142" y="947576"/>
                </a:cubicBezTo>
                <a:cubicBezTo>
                  <a:pt x="14499" y="948754"/>
                  <a:pt x="17341" y="949857"/>
                  <a:pt x="20670" y="950887"/>
                </a:cubicBezTo>
                <a:cubicBezTo>
                  <a:pt x="23998" y="951921"/>
                  <a:pt x="27842" y="952435"/>
                  <a:pt x="32202" y="952435"/>
                </a:cubicBezTo>
                <a:cubicBezTo>
                  <a:pt x="35501" y="952435"/>
                  <a:pt x="38520" y="951994"/>
                  <a:pt x="41259" y="951110"/>
                </a:cubicBezTo>
                <a:cubicBezTo>
                  <a:pt x="43999" y="950225"/>
                  <a:pt x="46355" y="948974"/>
                  <a:pt x="48328" y="947354"/>
                </a:cubicBezTo>
                <a:cubicBezTo>
                  <a:pt x="50302" y="945734"/>
                  <a:pt x="51819" y="943746"/>
                  <a:pt x="52879" y="941390"/>
                </a:cubicBezTo>
                <a:cubicBezTo>
                  <a:pt x="53940" y="939034"/>
                  <a:pt x="54470" y="936353"/>
                  <a:pt x="54470" y="933348"/>
                </a:cubicBezTo>
                <a:cubicBezTo>
                  <a:pt x="54470" y="930108"/>
                  <a:pt x="53734" y="927338"/>
                  <a:pt x="52261" y="925042"/>
                </a:cubicBezTo>
                <a:cubicBezTo>
                  <a:pt x="50788" y="922745"/>
                  <a:pt x="48844" y="920726"/>
                  <a:pt x="46429" y="918990"/>
                </a:cubicBezTo>
                <a:cubicBezTo>
                  <a:pt x="44013" y="917250"/>
                  <a:pt x="41259" y="915659"/>
                  <a:pt x="38166" y="914218"/>
                </a:cubicBezTo>
                <a:cubicBezTo>
                  <a:pt x="35073" y="912773"/>
                  <a:pt x="31907" y="911302"/>
                  <a:pt x="28667" y="909799"/>
                </a:cubicBezTo>
                <a:cubicBezTo>
                  <a:pt x="25427" y="908296"/>
                  <a:pt x="22275" y="906633"/>
                  <a:pt x="19212" y="904807"/>
                </a:cubicBezTo>
                <a:cubicBezTo>
                  <a:pt x="16148" y="902980"/>
                  <a:pt x="13409" y="900829"/>
                  <a:pt x="10994" y="898354"/>
                </a:cubicBezTo>
                <a:cubicBezTo>
                  <a:pt x="8578" y="895880"/>
                  <a:pt x="6619" y="892978"/>
                  <a:pt x="5117" y="889653"/>
                </a:cubicBezTo>
                <a:cubicBezTo>
                  <a:pt x="3615" y="886323"/>
                  <a:pt x="2864" y="882331"/>
                  <a:pt x="2864" y="877679"/>
                </a:cubicBezTo>
                <a:cubicBezTo>
                  <a:pt x="2864" y="872906"/>
                  <a:pt x="3733" y="868650"/>
                  <a:pt x="5471" y="864910"/>
                </a:cubicBezTo>
                <a:cubicBezTo>
                  <a:pt x="7209" y="861167"/>
                  <a:pt x="9624" y="858031"/>
                  <a:pt x="12717" y="855499"/>
                </a:cubicBezTo>
                <a:cubicBezTo>
                  <a:pt x="15809" y="852964"/>
                  <a:pt x="19491" y="851036"/>
                  <a:pt x="23763" y="849710"/>
                </a:cubicBezTo>
                <a:cubicBezTo>
                  <a:pt x="28034" y="848384"/>
                  <a:pt x="32643" y="847722"/>
                  <a:pt x="37592" y="847722"/>
                </a:cubicBezTo>
                <a:close/>
                <a:moveTo>
                  <a:pt x="8235357" y="639850"/>
                </a:moveTo>
                <a:lnTo>
                  <a:pt x="8244689" y="639850"/>
                </a:lnTo>
                <a:cubicBezTo>
                  <a:pt x="8246603" y="639850"/>
                  <a:pt x="8248278" y="640028"/>
                  <a:pt x="8249714" y="640381"/>
                </a:cubicBezTo>
                <a:cubicBezTo>
                  <a:pt x="8251150" y="640735"/>
                  <a:pt x="8252406" y="641295"/>
                  <a:pt x="8253482" y="642060"/>
                </a:cubicBezTo>
                <a:cubicBezTo>
                  <a:pt x="8254559" y="642826"/>
                  <a:pt x="8255456" y="643798"/>
                  <a:pt x="8256174" y="644975"/>
                </a:cubicBezTo>
                <a:cubicBezTo>
                  <a:pt x="8256892" y="646154"/>
                  <a:pt x="8257520" y="647538"/>
                  <a:pt x="8258058" y="649129"/>
                </a:cubicBezTo>
                <a:lnTo>
                  <a:pt x="8290754" y="731929"/>
                </a:lnTo>
                <a:lnTo>
                  <a:pt x="8291196" y="731929"/>
                </a:lnTo>
                <a:lnTo>
                  <a:pt x="8325217" y="649395"/>
                </a:lnTo>
                <a:cubicBezTo>
                  <a:pt x="8325875" y="647626"/>
                  <a:pt x="8326594" y="646125"/>
                  <a:pt x="8327372" y="644887"/>
                </a:cubicBezTo>
                <a:cubicBezTo>
                  <a:pt x="8328150" y="643651"/>
                  <a:pt x="8329004" y="642664"/>
                  <a:pt x="8329931" y="641928"/>
                </a:cubicBezTo>
                <a:cubicBezTo>
                  <a:pt x="8330859" y="641191"/>
                  <a:pt x="8331891" y="640660"/>
                  <a:pt x="8333028" y="640338"/>
                </a:cubicBezTo>
                <a:cubicBezTo>
                  <a:pt x="8334165" y="640013"/>
                  <a:pt x="8335482" y="639850"/>
                  <a:pt x="8336979" y="639850"/>
                </a:cubicBezTo>
                <a:lnTo>
                  <a:pt x="8346764" y="639850"/>
                </a:lnTo>
                <a:cubicBezTo>
                  <a:pt x="8347662" y="639850"/>
                  <a:pt x="8348515" y="639984"/>
                  <a:pt x="8349323" y="640249"/>
                </a:cubicBezTo>
                <a:cubicBezTo>
                  <a:pt x="8350131" y="640514"/>
                  <a:pt x="8350819" y="640927"/>
                  <a:pt x="8351388" y="641486"/>
                </a:cubicBezTo>
                <a:cubicBezTo>
                  <a:pt x="8351957" y="642046"/>
                  <a:pt x="8352421" y="642753"/>
                  <a:pt x="8352779" y="643607"/>
                </a:cubicBezTo>
                <a:cubicBezTo>
                  <a:pt x="8353139" y="644460"/>
                  <a:pt x="8353318" y="645506"/>
                  <a:pt x="8353318" y="646744"/>
                </a:cubicBezTo>
                <a:lnTo>
                  <a:pt x="8353318" y="751900"/>
                </a:lnTo>
                <a:cubicBezTo>
                  <a:pt x="8353318" y="752371"/>
                  <a:pt x="8353197" y="752782"/>
                  <a:pt x="8352954" y="753136"/>
                </a:cubicBezTo>
                <a:cubicBezTo>
                  <a:pt x="8352711" y="753491"/>
                  <a:pt x="8352287" y="753769"/>
                  <a:pt x="8351680" y="753976"/>
                </a:cubicBezTo>
                <a:cubicBezTo>
                  <a:pt x="8351073" y="754183"/>
                  <a:pt x="8350299" y="754360"/>
                  <a:pt x="8349359" y="754507"/>
                </a:cubicBezTo>
                <a:cubicBezTo>
                  <a:pt x="8348419" y="754653"/>
                  <a:pt x="8347190" y="754728"/>
                  <a:pt x="8345673" y="754728"/>
                </a:cubicBezTo>
                <a:cubicBezTo>
                  <a:pt x="8344278" y="754728"/>
                  <a:pt x="8343079" y="754653"/>
                  <a:pt x="8342078" y="754507"/>
                </a:cubicBezTo>
                <a:cubicBezTo>
                  <a:pt x="8341077" y="754360"/>
                  <a:pt x="8340288" y="754183"/>
                  <a:pt x="8339712" y="753976"/>
                </a:cubicBezTo>
                <a:cubicBezTo>
                  <a:pt x="8339135" y="753769"/>
                  <a:pt x="8338725" y="753491"/>
                  <a:pt x="8338483" y="753136"/>
                </a:cubicBezTo>
                <a:cubicBezTo>
                  <a:pt x="8338240" y="752782"/>
                  <a:pt x="8338119" y="752371"/>
                  <a:pt x="8338119" y="751900"/>
                </a:cubicBezTo>
                <a:lnTo>
                  <a:pt x="8338119" y="652311"/>
                </a:lnTo>
                <a:lnTo>
                  <a:pt x="8337942" y="652311"/>
                </a:lnTo>
                <a:lnTo>
                  <a:pt x="8297647" y="752341"/>
                </a:lnTo>
                <a:cubicBezTo>
                  <a:pt x="8297470" y="752754"/>
                  <a:pt x="8297220" y="753108"/>
                  <a:pt x="8296896" y="753402"/>
                </a:cubicBezTo>
                <a:cubicBezTo>
                  <a:pt x="8296572" y="753696"/>
                  <a:pt x="8296100" y="753947"/>
                  <a:pt x="8295482" y="754153"/>
                </a:cubicBezTo>
                <a:cubicBezTo>
                  <a:pt x="8294863" y="754360"/>
                  <a:pt x="8294127" y="754507"/>
                  <a:pt x="8293273" y="754595"/>
                </a:cubicBezTo>
                <a:cubicBezTo>
                  <a:pt x="8292419" y="754683"/>
                  <a:pt x="8291402" y="754728"/>
                  <a:pt x="8290224" y="754728"/>
                </a:cubicBezTo>
                <a:cubicBezTo>
                  <a:pt x="8288987" y="754728"/>
                  <a:pt x="8287926" y="754668"/>
                  <a:pt x="8287043" y="754551"/>
                </a:cubicBezTo>
                <a:cubicBezTo>
                  <a:pt x="8286159" y="754433"/>
                  <a:pt x="8285423" y="754271"/>
                  <a:pt x="8284834" y="754065"/>
                </a:cubicBezTo>
                <a:cubicBezTo>
                  <a:pt x="8284245" y="753858"/>
                  <a:pt x="8283788" y="753607"/>
                  <a:pt x="8283464" y="753313"/>
                </a:cubicBezTo>
                <a:cubicBezTo>
                  <a:pt x="8283140" y="753018"/>
                  <a:pt x="8282919" y="752694"/>
                  <a:pt x="8282801" y="752341"/>
                </a:cubicBezTo>
                <a:lnTo>
                  <a:pt x="8244273" y="652311"/>
                </a:lnTo>
                <a:lnTo>
                  <a:pt x="8244185" y="652311"/>
                </a:lnTo>
                <a:lnTo>
                  <a:pt x="8244185" y="751900"/>
                </a:lnTo>
                <a:cubicBezTo>
                  <a:pt x="8244185" y="752371"/>
                  <a:pt x="8244064" y="752782"/>
                  <a:pt x="8243822" y="753136"/>
                </a:cubicBezTo>
                <a:cubicBezTo>
                  <a:pt x="8243579" y="753491"/>
                  <a:pt x="8243154" y="753769"/>
                  <a:pt x="8242547" y="753976"/>
                </a:cubicBezTo>
                <a:cubicBezTo>
                  <a:pt x="8241940" y="754183"/>
                  <a:pt x="8241151" y="754360"/>
                  <a:pt x="8240181" y="754507"/>
                </a:cubicBezTo>
                <a:cubicBezTo>
                  <a:pt x="8239210" y="754653"/>
                  <a:pt x="8237966" y="754728"/>
                  <a:pt x="8236449" y="754728"/>
                </a:cubicBezTo>
                <a:cubicBezTo>
                  <a:pt x="8234992" y="754728"/>
                  <a:pt x="8233779" y="754653"/>
                  <a:pt x="8232809" y="754507"/>
                </a:cubicBezTo>
                <a:cubicBezTo>
                  <a:pt x="8231838" y="754360"/>
                  <a:pt x="8231064" y="754183"/>
                  <a:pt x="8230487" y="753976"/>
                </a:cubicBezTo>
                <a:cubicBezTo>
                  <a:pt x="8229911" y="753769"/>
                  <a:pt x="8229517" y="753491"/>
                  <a:pt x="8229304" y="753136"/>
                </a:cubicBezTo>
                <a:cubicBezTo>
                  <a:pt x="8229092" y="752782"/>
                  <a:pt x="8228986" y="752371"/>
                  <a:pt x="8228986" y="751900"/>
                </a:cubicBezTo>
                <a:lnTo>
                  <a:pt x="8228986" y="646744"/>
                </a:lnTo>
                <a:cubicBezTo>
                  <a:pt x="8228986" y="644270"/>
                  <a:pt x="8229644" y="642503"/>
                  <a:pt x="8230960" y="641441"/>
                </a:cubicBezTo>
                <a:cubicBezTo>
                  <a:pt x="8232276" y="640381"/>
                  <a:pt x="8233741" y="639850"/>
                  <a:pt x="8235357" y="639850"/>
                </a:cubicBezTo>
                <a:close/>
                <a:moveTo>
                  <a:pt x="7759107" y="639850"/>
                </a:moveTo>
                <a:lnTo>
                  <a:pt x="7768439" y="639850"/>
                </a:lnTo>
                <a:cubicBezTo>
                  <a:pt x="7770353" y="639850"/>
                  <a:pt x="7772028" y="640028"/>
                  <a:pt x="7773464" y="640381"/>
                </a:cubicBezTo>
                <a:cubicBezTo>
                  <a:pt x="7774900" y="640735"/>
                  <a:pt x="7776156" y="641295"/>
                  <a:pt x="7777232" y="642060"/>
                </a:cubicBezTo>
                <a:cubicBezTo>
                  <a:pt x="7778309" y="642826"/>
                  <a:pt x="7779207" y="643798"/>
                  <a:pt x="7779925" y="644975"/>
                </a:cubicBezTo>
                <a:cubicBezTo>
                  <a:pt x="7780643" y="646154"/>
                  <a:pt x="7781270" y="647538"/>
                  <a:pt x="7781809" y="649129"/>
                </a:cubicBezTo>
                <a:lnTo>
                  <a:pt x="7814504" y="731929"/>
                </a:lnTo>
                <a:lnTo>
                  <a:pt x="7814946" y="731929"/>
                </a:lnTo>
                <a:lnTo>
                  <a:pt x="7848967" y="649395"/>
                </a:lnTo>
                <a:cubicBezTo>
                  <a:pt x="7849626" y="647626"/>
                  <a:pt x="7850344" y="646125"/>
                  <a:pt x="7851123" y="644887"/>
                </a:cubicBezTo>
                <a:cubicBezTo>
                  <a:pt x="7851900" y="643651"/>
                  <a:pt x="7852754" y="642664"/>
                  <a:pt x="7853682" y="641928"/>
                </a:cubicBezTo>
                <a:cubicBezTo>
                  <a:pt x="7854610" y="641191"/>
                  <a:pt x="7855641" y="640660"/>
                  <a:pt x="7856779" y="640338"/>
                </a:cubicBezTo>
                <a:cubicBezTo>
                  <a:pt x="7857915" y="640013"/>
                  <a:pt x="7859232" y="639850"/>
                  <a:pt x="7860729" y="639850"/>
                </a:cubicBezTo>
                <a:lnTo>
                  <a:pt x="7870514" y="639850"/>
                </a:lnTo>
                <a:cubicBezTo>
                  <a:pt x="7871413" y="639850"/>
                  <a:pt x="7872265" y="639984"/>
                  <a:pt x="7873073" y="640249"/>
                </a:cubicBezTo>
                <a:cubicBezTo>
                  <a:pt x="7873881" y="640514"/>
                  <a:pt x="7874569" y="640927"/>
                  <a:pt x="7875138" y="641486"/>
                </a:cubicBezTo>
                <a:cubicBezTo>
                  <a:pt x="7875707" y="642046"/>
                  <a:pt x="7876171" y="642753"/>
                  <a:pt x="7876530" y="643607"/>
                </a:cubicBezTo>
                <a:cubicBezTo>
                  <a:pt x="7876889" y="644460"/>
                  <a:pt x="7877068" y="645506"/>
                  <a:pt x="7877068" y="646744"/>
                </a:cubicBezTo>
                <a:lnTo>
                  <a:pt x="7877068" y="751900"/>
                </a:lnTo>
                <a:cubicBezTo>
                  <a:pt x="7877068" y="752371"/>
                  <a:pt x="7876947" y="752782"/>
                  <a:pt x="7876705" y="753136"/>
                </a:cubicBezTo>
                <a:cubicBezTo>
                  <a:pt x="7876462" y="753491"/>
                  <a:pt x="7876037" y="753769"/>
                  <a:pt x="7875430" y="753976"/>
                </a:cubicBezTo>
                <a:cubicBezTo>
                  <a:pt x="7874823" y="754183"/>
                  <a:pt x="7874049" y="754360"/>
                  <a:pt x="7873109" y="754507"/>
                </a:cubicBezTo>
                <a:cubicBezTo>
                  <a:pt x="7872169" y="754653"/>
                  <a:pt x="7870940" y="754728"/>
                  <a:pt x="7869423" y="754728"/>
                </a:cubicBezTo>
                <a:cubicBezTo>
                  <a:pt x="7868028" y="754728"/>
                  <a:pt x="7866830" y="754653"/>
                  <a:pt x="7865829" y="754507"/>
                </a:cubicBezTo>
                <a:cubicBezTo>
                  <a:pt x="7864828" y="754360"/>
                  <a:pt x="7864039" y="754183"/>
                  <a:pt x="7863462" y="753976"/>
                </a:cubicBezTo>
                <a:cubicBezTo>
                  <a:pt x="7862885" y="753769"/>
                  <a:pt x="7862475" y="753491"/>
                  <a:pt x="7862233" y="753136"/>
                </a:cubicBezTo>
                <a:cubicBezTo>
                  <a:pt x="7861990" y="752782"/>
                  <a:pt x="7861869" y="752371"/>
                  <a:pt x="7861869" y="751900"/>
                </a:cubicBezTo>
                <a:lnTo>
                  <a:pt x="7861869" y="652311"/>
                </a:lnTo>
                <a:lnTo>
                  <a:pt x="7861692" y="652311"/>
                </a:lnTo>
                <a:lnTo>
                  <a:pt x="7821397" y="752341"/>
                </a:lnTo>
                <a:cubicBezTo>
                  <a:pt x="7821220" y="752754"/>
                  <a:pt x="7820970" y="753108"/>
                  <a:pt x="7820646" y="753402"/>
                </a:cubicBezTo>
                <a:cubicBezTo>
                  <a:pt x="7820322" y="753696"/>
                  <a:pt x="7819851" y="753947"/>
                  <a:pt x="7819232" y="754153"/>
                </a:cubicBezTo>
                <a:cubicBezTo>
                  <a:pt x="7818613" y="754360"/>
                  <a:pt x="7817877" y="754507"/>
                  <a:pt x="7817023" y="754595"/>
                </a:cubicBezTo>
                <a:cubicBezTo>
                  <a:pt x="7816169" y="754683"/>
                  <a:pt x="7815153" y="754728"/>
                  <a:pt x="7813974" y="754728"/>
                </a:cubicBezTo>
                <a:cubicBezTo>
                  <a:pt x="7812737" y="754728"/>
                  <a:pt x="7811677" y="754668"/>
                  <a:pt x="7810793" y="754551"/>
                </a:cubicBezTo>
                <a:cubicBezTo>
                  <a:pt x="7809909" y="754433"/>
                  <a:pt x="7809173" y="754271"/>
                  <a:pt x="7808584" y="754065"/>
                </a:cubicBezTo>
                <a:cubicBezTo>
                  <a:pt x="7807995" y="753858"/>
                  <a:pt x="7807539" y="753607"/>
                  <a:pt x="7807214" y="753313"/>
                </a:cubicBezTo>
                <a:cubicBezTo>
                  <a:pt x="7806890" y="753018"/>
                  <a:pt x="7806669" y="752694"/>
                  <a:pt x="7806551" y="752341"/>
                </a:cubicBezTo>
                <a:lnTo>
                  <a:pt x="7768024" y="652311"/>
                </a:lnTo>
                <a:lnTo>
                  <a:pt x="7767935" y="652311"/>
                </a:lnTo>
                <a:lnTo>
                  <a:pt x="7767935" y="751900"/>
                </a:lnTo>
                <a:cubicBezTo>
                  <a:pt x="7767935" y="752371"/>
                  <a:pt x="7767814" y="752782"/>
                  <a:pt x="7767572" y="753136"/>
                </a:cubicBezTo>
                <a:cubicBezTo>
                  <a:pt x="7767329" y="753491"/>
                  <a:pt x="7766904" y="753769"/>
                  <a:pt x="7766297" y="753976"/>
                </a:cubicBezTo>
                <a:cubicBezTo>
                  <a:pt x="7765690" y="754183"/>
                  <a:pt x="7764901" y="754360"/>
                  <a:pt x="7763931" y="754507"/>
                </a:cubicBezTo>
                <a:cubicBezTo>
                  <a:pt x="7762960" y="754653"/>
                  <a:pt x="7761716" y="754728"/>
                  <a:pt x="7760199" y="754728"/>
                </a:cubicBezTo>
                <a:cubicBezTo>
                  <a:pt x="7758743" y="754728"/>
                  <a:pt x="7757529" y="754653"/>
                  <a:pt x="7756559" y="754507"/>
                </a:cubicBezTo>
                <a:cubicBezTo>
                  <a:pt x="7755588" y="754360"/>
                  <a:pt x="7754814" y="754183"/>
                  <a:pt x="7754238" y="753976"/>
                </a:cubicBezTo>
                <a:cubicBezTo>
                  <a:pt x="7753661" y="753769"/>
                  <a:pt x="7753267" y="753491"/>
                  <a:pt x="7753055" y="753136"/>
                </a:cubicBezTo>
                <a:cubicBezTo>
                  <a:pt x="7752842" y="752782"/>
                  <a:pt x="7752736" y="752371"/>
                  <a:pt x="7752736" y="751900"/>
                </a:cubicBezTo>
                <a:lnTo>
                  <a:pt x="7752736" y="646744"/>
                </a:lnTo>
                <a:cubicBezTo>
                  <a:pt x="7752736" y="644270"/>
                  <a:pt x="7753394" y="642503"/>
                  <a:pt x="7754710" y="641441"/>
                </a:cubicBezTo>
                <a:cubicBezTo>
                  <a:pt x="7756026" y="640381"/>
                  <a:pt x="7757492" y="639850"/>
                  <a:pt x="7759107" y="639850"/>
                </a:cubicBezTo>
                <a:close/>
                <a:moveTo>
                  <a:pt x="7292382" y="639850"/>
                </a:moveTo>
                <a:lnTo>
                  <a:pt x="7301714" y="639850"/>
                </a:lnTo>
                <a:cubicBezTo>
                  <a:pt x="7303628" y="639850"/>
                  <a:pt x="7305303" y="640028"/>
                  <a:pt x="7306739" y="640381"/>
                </a:cubicBezTo>
                <a:cubicBezTo>
                  <a:pt x="7308175" y="640735"/>
                  <a:pt x="7309431" y="641295"/>
                  <a:pt x="7310507" y="642060"/>
                </a:cubicBezTo>
                <a:cubicBezTo>
                  <a:pt x="7311584" y="642826"/>
                  <a:pt x="7312482" y="643798"/>
                  <a:pt x="7313200" y="644975"/>
                </a:cubicBezTo>
                <a:cubicBezTo>
                  <a:pt x="7313918" y="646154"/>
                  <a:pt x="7314545" y="647538"/>
                  <a:pt x="7315084" y="649129"/>
                </a:cubicBezTo>
                <a:lnTo>
                  <a:pt x="7347779" y="731929"/>
                </a:lnTo>
                <a:lnTo>
                  <a:pt x="7348221" y="731929"/>
                </a:lnTo>
                <a:lnTo>
                  <a:pt x="7382242" y="649395"/>
                </a:lnTo>
                <a:cubicBezTo>
                  <a:pt x="7382901" y="647626"/>
                  <a:pt x="7383619" y="646125"/>
                  <a:pt x="7384398" y="644887"/>
                </a:cubicBezTo>
                <a:cubicBezTo>
                  <a:pt x="7385175" y="643651"/>
                  <a:pt x="7386029" y="642664"/>
                  <a:pt x="7386957" y="641928"/>
                </a:cubicBezTo>
                <a:cubicBezTo>
                  <a:pt x="7387885" y="641191"/>
                  <a:pt x="7388916" y="640660"/>
                  <a:pt x="7390054" y="640338"/>
                </a:cubicBezTo>
                <a:cubicBezTo>
                  <a:pt x="7391190" y="640013"/>
                  <a:pt x="7392507" y="639850"/>
                  <a:pt x="7394004" y="639850"/>
                </a:cubicBezTo>
                <a:lnTo>
                  <a:pt x="7403789" y="639850"/>
                </a:lnTo>
                <a:cubicBezTo>
                  <a:pt x="7404688" y="639850"/>
                  <a:pt x="7405540" y="639984"/>
                  <a:pt x="7406348" y="640249"/>
                </a:cubicBezTo>
                <a:cubicBezTo>
                  <a:pt x="7407156" y="640514"/>
                  <a:pt x="7407844" y="640927"/>
                  <a:pt x="7408413" y="641486"/>
                </a:cubicBezTo>
                <a:cubicBezTo>
                  <a:pt x="7408982" y="642046"/>
                  <a:pt x="7409446" y="642753"/>
                  <a:pt x="7409805" y="643607"/>
                </a:cubicBezTo>
                <a:cubicBezTo>
                  <a:pt x="7410164" y="644460"/>
                  <a:pt x="7410343" y="645506"/>
                  <a:pt x="7410343" y="646744"/>
                </a:cubicBezTo>
                <a:lnTo>
                  <a:pt x="7410343" y="751900"/>
                </a:lnTo>
                <a:cubicBezTo>
                  <a:pt x="7410343" y="752371"/>
                  <a:pt x="7410222" y="752782"/>
                  <a:pt x="7409980" y="753136"/>
                </a:cubicBezTo>
                <a:cubicBezTo>
                  <a:pt x="7409737" y="753491"/>
                  <a:pt x="7409312" y="753769"/>
                  <a:pt x="7408705" y="753976"/>
                </a:cubicBezTo>
                <a:cubicBezTo>
                  <a:pt x="7408098" y="754183"/>
                  <a:pt x="7407324" y="754360"/>
                  <a:pt x="7406384" y="754507"/>
                </a:cubicBezTo>
                <a:cubicBezTo>
                  <a:pt x="7405444" y="754653"/>
                  <a:pt x="7404215" y="754728"/>
                  <a:pt x="7402698" y="754728"/>
                </a:cubicBezTo>
                <a:cubicBezTo>
                  <a:pt x="7401303" y="754728"/>
                  <a:pt x="7400105" y="754653"/>
                  <a:pt x="7399104" y="754507"/>
                </a:cubicBezTo>
                <a:cubicBezTo>
                  <a:pt x="7398103" y="754360"/>
                  <a:pt x="7397314" y="754183"/>
                  <a:pt x="7396737" y="753976"/>
                </a:cubicBezTo>
                <a:cubicBezTo>
                  <a:pt x="7396160" y="753769"/>
                  <a:pt x="7395750" y="753491"/>
                  <a:pt x="7395508" y="753136"/>
                </a:cubicBezTo>
                <a:cubicBezTo>
                  <a:pt x="7395265" y="752782"/>
                  <a:pt x="7395144" y="752371"/>
                  <a:pt x="7395144" y="751900"/>
                </a:cubicBezTo>
                <a:lnTo>
                  <a:pt x="7395144" y="652311"/>
                </a:lnTo>
                <a:lnTo>
                  <a:pt x="7394967" y="652311"/>
                </a:lnTo>
                <a:lnTo>
                  <a:pt x="7354672" y="752341"/>
                </a:lnTo>
                <a:cubicBezTo>
                  <a:pt x="7354495" y="752754"/>
                  <a:pt x="7354245" y="753108"/>
                  <a:pt x="7353921" y="753402"/>
                </a:cubicBezTo>
                <a:cubicBezTo>
                  <a:pt x="7353597" y="753696"/>
                  <a:pt x="7353126" y="753947"/>
                  <a:pt x="7352507" y="754153"/>
                </a:cubicBezTo>
                <a:cubicBezTo>
                  <a:pt x="7351888" y="754360"/>
                  <a:pt x="7351152" y="754507"/>
                  <a:pt x="7350298" y="754595"/>
                </a:cubicBezTo>
                <a:cubicBezTo>
                  <a:pt x="7349444" y="754683"/>
                  <a:pt x="7348428" y="754728"/>
                  <a:pt x="7347249" y="754728"/>
                </a:cubicBezTo>
                <a:cubicBezTo>
                  <a:pt x="7346012" y="754728"/>
                  <a:pt x="7344952" y="754668"/>
                  <a:pt x="7344068" y="754551"/>
                </a:cubicBezTo>
                <a:cubicBezTo>
                  <a:pt x="7343184" y="754433"/>
                  <a:pt x="7342448" y="754271"/>
                  <a:pt x="7341859" y="754065"/>
                </a:cubicBezTo>
                <a:cubicBezTo>
                  <a:pt x="7341270" y="753858"/>
                  <a:pt x="7340814" y="753607"/>
                  <a:pt x="7340489" y="753313"/>
                </a:cubicBezTo>
                <a:cubicBezTo>
                  <a:pt x="7340165" y="753018"/>
                  <a:pt x="7339944" y="752694"/>
                  <a:pt x="7339826" y="752341"/>
                </a:cubicBezTo>
                <a:lnTo>
                  <a:pt x="7301299" y="652311"/>
                </a:lnTo>
                <a:lnTo>
                  <a:pt x="7301210" y="652311"/>
                </a:lnTo>
                <a:lnTo>
                  <a:pt x="7301210" y="751900"/>
                </a:lnTo>
                <a:cubicBezTo>
                  <a:pt x="7301210" y="752371"/>
                  <a:pt x="7301089" y="752782"/>
                  <a:pt x="7300847" y="753136"/>
                </a:cubicBezTo>
                <a:cubicBezTo>
                  <a:pt x="7300604" y="753491"/>
                  <a:pt x="7300179" y="753769"/>
                  <a:pt x="7299572" y="753976"/>
                </a:cubicBezTo>
                <a:cubicBezTo>
                  <a:pt x="7298965" y="754183"/>
                  <a:pt x="7298176" y="754360"/>
                  <a:pt x="7297206" y="754507"/>
                </a:cubicBezTo>
                <a:cubicBezTo>
                  <a:pt x="7296235" y="754653"/>
                  <a:pt x="7294991" y="754728"/>
                  <a:pt x="7293474" y="754728"/>
                </a:cubicBezTo>
                <a:cubicBezTo>
                  <a:pt x="7292018" y="754728"/>
                  <a:pt x="7290804" y="754653"/>
                  <a:pt x="7289834" y="754507"/>
                </a:cubicBezTo>
                <a:cubicBezTo>
                  <a:pt x="7288863" y="754360"/>
                  <a:pt x="7288089" y="754183"/>
                  <a:pt x="7287513" y="753976"/>
                </a:cubicBezTo>
                <a:cubicBezTo>
                  <a:pt x="7286936" y="753769"/>
                  <a:pt x="7286542" y="753491"/>
                  <a:pt x="7286330" y="753136"/>
                </a:cubicBezTo>
                <a:cubicBezTo>
                  <a:pt x="7286117" y="752782"/>
                  <a:pt x="7286011" y="752371"/>
                  <a:pt x="7286011" y="751900"/>
                </a:cubicBezTo>
                <a:lnTo>
                  <a:pt x="7286011" y="646744"/>
                </a:lnTo>
                <a:cubicBezTo>
                  <a:pt x="7286011" y="644270"/>
                  <a:pt x="7286669" y="642503"/>
                  <a:pt x="7287985" y="641441"/>
                </a:cubicBezTo>
                <a:cubicBezTo>
                  <a:pt x="7289301" y="640381"/>
                  <a:pt x="7290767" y="639850"/>
                  <a:pt x="7292382" y="639850"/>
                </a:cubicBezTo>
                <a:close/>
                <a:moveTo>
                  <a:pt x="6816132" y="639850"/>
                </a:moveTo>
                <a:lnTo>
                  <a:pt x="6825464" y="639850"/>
                </a:lnTo>
                <a:cubicBezTo>
                  <a:pt x="6827378" y="639850"/>
                  <a:pt x="6829053" y="640028"/>
                  <a:pt x="6830489" y="640381"/>
                </a:cubicBezTo>
                <a:cubicBezTo>
                  <a:pt x="6831925" y="640735"/>
                  <a:pt x="6833181" y="641295"/>
                  <a:pt x="6834257" y="642060"/>
                </a:cubicBezTo>
                <a:cubicBezTo>
                  <a:pt x="6835334" y="642826"/>
                  <a:pt x="6836232" y="643798"/>
                  <a:pt x="6836950" y="644975"/>
                </a:cubicBezTo>
                <a:cubicBezTo>
                  <a:pt x="6837668" y="646154"/>
                  <a:pt x="6838295" y="647538"/>
                  <a:pt x="6838834" y="649129"/>
                </a:cubicBezTo>
                <a:lnTo>
                  <a:pt x="6871529" y="731929"/>
                </a:lnTo>
                <a:lnTo>
                  <a:pt x="6871971" y="731929"/>
                </a:lnTo>
                <a:lnTo>
                  <a:pt x="6905992" y="649395"/>
                </a:lnTo>
                <a:cubicBezTo>
                  <a:pt x="6906651" y="647626"/>
                  <a:pt x="6907369" y="646125"/>
                  <a:pt x="6908148" y="644887"/>
                </a:cubicBezTo>
                <a:cubicBezTo>
                  <a:pt x="6908925" y="643651"/>
                  <a:pt x="6909779" y="642664"/>
                  <a:pt x="6910707" y="641928"/>
                </a:cubicBezTo>
                <a:cubicBezTo>
                  <a:pt x="6911635" y="641191"/>
                  <a:pt x="6912666" y="640660"/>
                  <a:pt x="6913804" y="640338"/>
                </a:cubicBezTo>
                <a:cubicBezTo>
                  <a:pt x="6914940" y="640013"/>
                  <a:pt x="6916257" y="639850"/>
                  <a:pt x="6917754" y="639850"/>
                </a:cubicBezTo>
                <a:lnTo>
                  <a:pt x="6927539" y="639850"/>
                </a:lnTo>
                <a:cubicBezTo>
                  <a:pt x="6928438" y="639850"/>
                  <a:pt x="6929290" y="639984"/>
                  <a:pt x="6930098" y="640249"/>
                </a:cubicBezTo>
                <a:cubicBezTo>
                  <a:pt x="6930906" y="640514"/>
                  <a:pt x="6931594" y="640927"/>
                  <a:pt x="6932163" y="641486"/>
                </a:cubicBezTo>
                <a:cubicBezTo>
                  <a:pt x="6932732" y="642046"/>
                  <a:pt x="6933196" y="642753"/>
                  <a:pt x="6933555" y="643607"/>
                </a:cubicBezTo>
                <a:cubicBezTo>
                  <a:pt x="6933914" y="644460"/>
                  <a:pt x="6934093" y="645506"/>
                  <a:pt x="6934093" y="646744"/>
                </a:cubicBezTo>
                <a:lnTo>
                  <a:pt x="6934093" y="751900"/>
                </a:lnTo>
                <a:cubicBezTo>
                  <a:pt x="6934093" y="752371"/>
                  <a:pt x="6933972" y="752782"/>
                  <a:pt x="6933730" y="753136"/>
                </a:cubicBezTo>
                <a:cubicBezTo>
                  <a:pt x="6933487" y="753491"/>
                  <a:pt x="6933062" y="753769"/>
                  <a:pt x="6932455" y="753976"/>
                </a:cubicBezTo>
                <a:cubicBezTo>
                  <a:pt x="6931848" y="754183"/>
                  <a:pt x="6931074" y="754360"/>
                  <a:pt x="6930134" y="754507"/>
                </a:cubicBezTo>
                <a:cubicBezTo>
                  <a:pt x="6929194" y="754653"/>
                  <a:pt x="6927965" y="754728"/>
                  <a:pt x="6926448" y="754728"/>
                </a:cubicBezTo>
                <a:cubicBezTo>
                  <a:pt x="6925053" y="754728"/>
                  <a:pt x="6923855" y="754653"/>
                  <a:pt x="6922854" y="754507"/>
                </a:cubicBezTo>
                <a:cubicBezTo>
                  <a:pt x="6921853" y="754360"/>
                  <a:pt x="6921064" y="754183"/>
                  <a:pt x="6920487" y="753976"/>
                </a:cubicBezTo>
                <a:cubicBezTo>
                  <a:pt x="6919910" y="753769"/>
                  <a:pt x="6919500" y="753491"/>
                  <a:pt x="6919258" y="753136"/>
                </a:cubicBezTo>
                <a:cubicBezTo>
                  <a:pt x="6919015" y="752782"/>
                  <a:pt x="6918894" y="752371"/>
                  <a:pt x="6918894" y="751900"/>
                </a:cubicBezTo>
                <a:lnTo>
                  <a:pt x="6918894" y="652311"/>
                </a:lnTo>
                <a:lnTo>
                  <a:pt x="6918717" y="652311"/>
                </a:lnTo>
                <a:lnTo>
                  <a:pt x="6878422" y="752341"/>
                </a:lnTo>
                <a:cubicBezTo>
                  <a:pt x="6878245" y="752754"/>
                  <a:pt x="6877995" y="753108"/>
                  <a:pt x="6877671" y="753402"/>
                </a:cubicBezTo>
                <a:cubicBezTo>
                  <a:pt x="6877347" y="753696"/>
                  <a:pt x="6876876" y="753947"/>
                  <a:pt x="6876257" y="754153"/>
                </a:cubicBezTo>
                <a:cubicBezTo>
                  <a:pt x="6875638" y="754360"/>
                  <a:pt x="6874902" y="754507"/>
                  <a:pt x="6874048" y="754595"/>
                </a:cubicBezTo>
                <a:cubicBezTo>
                  <a:pt x="6873194" y="754683"/>
                  <a:pt x="6872178" y="754728"/>
                  <a:pt x="6870999" y="754728"/>
                </a:cubicBezTo>
                <a:cubicBezTo>
                  <a:pt x="6869762" y="754728"/>
                  <a:pt x="6868702" y="754668"/>
                  <a:pt x="6867818" y="754551"/>
                </a:cubicBezTo>
                <a:cubicBezTo>
                  <a:pt x="6866934" y="754433"/>
                  <a:pt x="6866198" y="754271"/>
                  <a:pt x="6865609" y="754065"/>
                </a:cubicBezTo>
                <a:cubicBezTo>
                  <a:pt x="6865020" y="753858"/>
                  <a:pt x="6864564" y="753607"/>
                  <a:pt x="6864239" y="753313"/>
                </a:cubicBezTo>
                <a:cubicBezTo>
                  <a:pt x="6863915" y="753018"/>
                  <a:pt x="6863694" y="752694"/>
                  <a:pt x="6863576" y="752341"/>
                </a:cubicBezTo>
                <a:lnTo>
                  <a:pt x="6825049" y="652311"/>
                </a:lnTo>
                <a:lnTo>
                  <a:pt x="6824960" y="652311"/>
                </a:lnTo>
                <a:lnTo>
                  <a:pt x="6824960" y="751900"/>
                </a:lnTo>
                <a:cubicBezTo>
                  <a:pt x="6824960" y="752371"/>
                  <a:pt x="6824839" y="752782"/>
                  <a:pt x="6824597" y="753136"/>
                </a:cubicBezTo>
                <a:cubicBezTo>
                  <a:pt x="6824354" y="753491"/>
                  <a:pt x="6823929" y="753769"/>
                  <a:pt x="6823322" y="753976"/>
                </a:cubicBezTo>
                <a:cubicBezTo>
                  <a:pt x="6822715" y="754183"/>
                  <a:pt x="6821926" y="754360"/>
                  <a:pt x="6820956" y="754507"/>
                </a:cubicBezTo>
                <a:cubicBezTo>
                  <a:pt x="6819985" y="754653"/>
                  <a:pt x="6818741" y="754728"/>
                  <a:pt x="6817224" y="754728"/>
                </a:cubicBezTo>
                <a:cubicBezTo>
                  <a:pt x="6815768" y="754728"/>
                  <a:pt x="6814554" y="754653"/>
                  <a:pt x="6813584" y="754507"/>
                </a:cubicBezTo>
                <a:cubicBezTo>
                  <a:pt x="6812613" y="754360"/>
                  <a:pt x="6811839" y="754183"/>
                  <a:pt x="6811263" y="753976"/>
                </a:cubicBezTo>
                <a:cubicBezTo>
                  <a:pt x="6810686" y="753769"/>
                  <a:pt x="6810292" y="753491"/>
                  <a:pt x="6810080" y="753136"/>
                </a:cubicBezTo>
                <a:cubicBezTo>
                  <a:pt x="6809867" y="752782"/>
                  <a:pt x="6809761" y="752371"/>
                  <a:pt x="6809761" y="751900"/>
                </a:cubicBezTo>
                <a:lnTo>
                  <a:pt x="6809761" y="646744"/>
                </a:lnTo>
                <a:cubicBezTo>
                  <a:pt x="6809761" y="644270"/>
                  <a:pt x="6810419" y="642503"/>
                  <a:pt x="6811735" y="641441"/>
                </a:cubicBezTo>
                <a:cubicBezTo>
                  <a:pt x="6813051" y="640381"/>
                  <a:pt x="6814517" y="639850"/>
                  <a:pt x="6816132" y="639850"/>
                </a:cubicBezTo>
                <a:close/>
                <a:moveTo>
                  <a:pt x="6349407" y="639850"/>
                </a:moveTo>
                <a:lnTo>
                  <a:pt x="6358739" y="639850"/>
                </a:lnTo>
                <a:cubicBezTo>
                  <a:pt x="6360653" y="639850"/>
                  <a:pt x="6362328" y="640028"/>
                  <a:pt x="6363764" y="640381"/>
                </a:cubicBezTo>
                <a:cubicBezTo>
                  <a:pt x="6365200" y="640735"/>
                  <a:pt x="6366456" y="641295"/>
                  <a:pt x="6367532" y="642060"/>
                </a:cubicBezTo>
                <a:cubicBezTo>
                  <a:pt x="6368609" y="642826"/>
                  <a:pt x="6369507" y="643798"/>
                  <a:pt x="6370225" y="644975"/>
                </a:cubicBezTo>
                <a:cubicBezTo>
                  <a:pt x="6370943" y="646154"/>
                  <a:pt x="6371570" y="647538"/>
                  <a:pt x="6372109" y="649129"/>
                </a:cubicBezTo>
                <a:lnTo>
                  <a:pt x="6404804" y="731929"/>
                </a:lnTo>
                <a:lnTo>
                  <a:pt x="6405246" y="731929"/>
                </a:lnTo>
                <a:lnTo>
                  <a:pt x="6439267" y="649395"/>
                </a:lnTo>
                <a:cubicBezTo>
                  <a:pt x="6439926" y="647626"/>
                  <a:pt x="6440644" y="646125"/>
                  <a:pt x="6441423" y="644887"/>
                </a:cubicBezTo>
                <a:cubicBezTo>
                  <a:pt x="6442200" y="643651"/>
                  <a:pt x="6443054" y="642664"/>
                  <a:pt x="6443982" y="641928"/>
                </a:cubicBezTo>
                <a:cubicBezTo>
                  <a:pt x="6444910" y="641191"/>
                  <a:pt x="6445941" y="640660"/>
                  <a:pt x="6447079" y="640338"/>
                </a:cubicBezTo>
                <a:cubicBezTo>
                  <a:pt x="6448215" y="640013"/>
                  <a:pt x="6449532" y="639850"/>
                  <a:pt x="6451029" y="639850"/>
                </a:cubicBezTo>
                <a:lnTo>
                  <a:pt x="6460814" y="639850"/>
                </a:lnTo>
                <a:cubicBezTo>
                  <a:pt x="6461713" y="639850"/>
                  <a:pt x="6462565" y="639984"/>
                  <a:pt x="6463373" y="640249"/>
                </a:cubicBezTo>
                <a:cubicBezTo>
                  <a:pt x="6464181" y="640514"/>
                  <a:pt x="6464869" y="640927"/>
                  <a:pt x="6465438" y="641486"/>
                </a:cubicBezTo>
                <a:cubicBezTo>
                  <a:pt x="6466007" y="642046"/>
                  <a:pt x="6466471" y="642753"/>
                  <a:pt x="6466830" y="643607"/>
                </a:cubicBezTo>
                <a:cubicBezTo>
                  <a:pt x="6467189" y="644460"/>
                  <a:pt x="6467368" y="645506"/>
                  <a:pt x="6467368" y="646744"/>
                </a:cubicBezTo>
                <a:lnTo>
                  <a:pt x="6467368" y="751900"/>
                </a:lnTo>
                <a:cubicBezTo>
                  <a:pt x="6467368" y="752371"/>
                  <a:pt x="6467247" y="752782"/>
                  <a:pt x="6467005" y="753136"/>
                </a:cubicBezTo>
                <a:cubicBezTo>
                  <a:pt x="6466762" y="753491"/>
                  <a:pt x="6466337" y="753769"/>
                  <a:pt x="6465730" y="753976"/>
                </a:cubicBezTo>
                <a:cubicBezTo>
                  <a:pt x="6465123" y="754183"/>
                  <a:pt x="6464349" y="754360"/>
                  <a:pt x="6463409" y="754507"/>
                </a:cubicBezTo>
                <a:cubicBezTo>
                  <a:pt x="6462469" y="754653"/>
                  <a:pt x="6461240" y="754728"/>
                  <a:pt x="6459723" y="754728"/>
                </a:cubicBezTo>
                <a:cubicBezTo>
                  <a:pt x="6458328" y="754728"/>
                  <a:pt x="6457130" y="754653"/>
                  <a:pt x="6456129" y="754507"/>
                </a:cubicBezTo>
                <a:cubicBezTo>
                  <a:pt x="6455128" y="754360"/>
                  <a:pt x="6454339" y="754183"/>
                  <a:pt x="6453762" y="753976"/>
                </a:cubicBezTo>
                <a:cubicBezTo>
                  <a:pt x="6453185" y="753769"/>
                  <a:pt x="6452775" y="753491"/>
                  <a:pt x="6452533" y="753136"/>
                </a:cubicBezTo>
                <a:cubicBezTo>
                  <a:pt x="6452290" y="752782"/>
                  <a:pt x="6452169" y="752371"/>
                  <a:pt x="6452169" y="751900"/>
                </a:cubicBezTo>
                <a:lnTo>
                  <a:pt x="6452169" y="652311"/>
                </a:lnTo>
                <a:lnTo>
                  <a:pt x="6451992" y="652311"/>
                </a:lnTo>
                <a:lnTo>
                  <a:pt x="6411697" y="752341"/>
                </a:lnTo>
                <a:cubicBezTo>
                  <a:pt x="6411520" y="752754"/>
                  <a:pt x="6411270" y="753108"/>
                  <a:pt x="6410946" y="753402"/>
                </a:cubicBezTo>
                <a:cubicBezTo>
                  <a:pt x="6410622" y="753696"/>
                  <a:pt x="6410151" y="753947"/>
                  <a:pt x="6409532" y="754153"/>
                </a:cubicBezTo>
                <a:cubicBezTo>
                  <a:pt x="6408913" y="754360"/>
                  <a:pt x="6408177" y="754507"/>
                  <a:pt x="6407323" y="754595"/>
                </a:cubicBezTo>
                <a:cubicBezTo>
                  <a:pt x="6406469" y="754683"/>
                  <a:pt x="6405453" y="754728"/>
                  <a:pt x="6404274" y="754728"/>
                </a:cubicBezTo>
                <a:cubicBezTo>
                  <a:pt x="6403037" y="754728"/>
                  <a:pt x="6401977" y="754668"/>
                  <a:pt x="6401093" y="754551"/>
                </a:cubicBezTo>
                <a:cubicBezTo>
                  <a:pt x="6400209" y="754433"/>
                  <a:pt x="6399473" y="754271"/>
                  <a:pt x="6398884" y="754065"/>
                </a:cubicBezTo>
                <a:cubicBezTo>
                  <a:pt x="6398295" y="753858"/>
                  <a:pt x="6397839" y="753607"/>
                  <a:pt x="6397514" y="753313"/>
                </a:cubicBezTo>
                <a:cubicBezTo>
                  <a:pt x="6397190" y="753018"/>
                  <a:pt x="6396969" y="752694"/>
                  <a:pt x="6396851" y="752341"/>
                </a:cubicBezTo>
                <a:lnTo>
                  <a:pt x="6358324" y="652311"/>
                </a:lnTo>
                <a:lnTo>
                  <a:pt x="6358235" y="652311"/>
                </a:lnTo>
                <a:lnTo>
                  <a:pt x="6358235" y="751900"/>
                </a:lnTo>
                <a:cubicBezTo>
                  <a:pt x="6358235" y="752371"/>
                  <a:pt x="6358114" y="752782"/>
                  <a:pt x="6357872" y="753136"/>
                </a:cubicBezTo>
                <a:cubicBezTo>
                  <a:pt x="6357629" y="753491"/>
                  <a:pt x="6357204" y="753769"/>
                  <a:pt x="6356597" y="753976"/>
                </a:cubicBezTo>
                <a:cubicBezTo>
                  <a:pt x="6355990" y="754183"/>
                  <a:pt x="6355201" y="754360"/>
                  <a:pt x="6354231" y="754507"/>
                </a:cubicBezTo>
                <a:cubicBezTo>
                  <a:pt x="6353260" y="754653"/>
                  <a:pt x="6352016" y="754728"/>
                  <a:pt x="6350499" y="754728"/>
                </a:cubicBezTo>
                <a:cubicBezTo>
                  <a:pt x="6349043" y="754728"/>
                  <a:pt x="6347829" y="754653"/>
                  <a:pt x="6346859" y="754507"/>
                </a:cubicBezTo>
                <a:cubicBezTo>
                  <a:pt x="6345888" y="754360"/>
                  <a:pt x="6345114" y="754183"/>
                  <a:pt x="6344538" y="753976"/>
                </a:cubicBezTo>
                <a:cubicBezTo>
                  <a:pt x="6343961" y="753769"/>
                  <a:pt x="6343567" y="753491"/>
                  <a:pt x="6343355" y="753136"/>
                </a:cubicBezTo>
                <a:cubicBezTo>
                  <a:pt x="6343142" y="752782"/>
                  <a:pt x="6343036" y="752371"/>
                  <a:pt x="6343036" y="751900"/>
                </a:cubicBezTo>
                <a:lnTo>
                  <a:pt x="6343036" y="646744"/>
                </a:lnTo>
                <a:cubicBezTo>
                  <a:pt x="6343036" y="644270"/>
                  <a:pt x="6343694" y="642503"/>
                  <a:pt x="6345010" y="641441"/>
                </a:cubicBezTo>
                <a:cubicBezTo>
                  <a:pt x="6346326" y="640381"/>
                  <a:pt x="6347792" y="639850"/>
                  <a:pt x="6349407" y="639850"/>
                </a:cubicBezTo>
                <a:close/>
                <a:moveTo>
                  <a:pt x="5873157" y="639850"/>
                </a:moveTo>
                <a:lnTo>
                  <a:pt x="5882489" y="639850"/>
                </a:lnTo>
                <a:cubicBezTo>
                  <a:pt x="5884403" y="639850"/>
                  <a:pt x="5886078" y="640028"/>
                  <a:pt x="5887514" y="640381"/>
                </a:cubicBezTo>
                <a:cubicBezTo>
                  <a:pt x="5888950" y="640735"/>
                  <a:pt x="5890206" y="641295"/>
                  <a:pt x="5891282" y="642060"/>
                </a:cubicBezTo>
                <a:cubicBezTo>
                  <a:pt x="5892359" y="642826"/>
                  <a:pt x="5893257" y="643798"/>
                  <a:pt x="5893975" y="644975"/>
                </a:cubicBezTo>
                <a:cubicBezTo>
                  <a:pt x="5894693" y="646154"/>
                  <a:pt x="5895320" y="647538"/>
                  <a:pt x="5895859" y="649129"/>
                </a:cubicBezTo>
                <a:lnTo>
                  <a:pt x="5928554" y="731929"/>
                </a:lnTo>
                <a:lnTo>
                  <a:pt x="5928996" y="731929"/>
                </a:lnTo>
                <a:lnTo>
                  <a:pt x="5963017" y="649395"/>
                </a:lnTo>
                <a:cubicBezTo>
                  <a:pt x="5963676" y="647626"/>
                  <a:pt x="5964394" y="646125"/>
                  <a:pt x="5965173" y="644887"/>
                </a:cubicBezTo>
                <a:cubicBezTo>
                  <a:pt x="5965950" y="643651"/>
                  <a:pt x="5966804" y="642664"/>
                  <a:pt x="5967732" y="641928"/>
                </a:cubicBezTo>
                <a:cubicBezTo>
                  <a:pt x="5968660" y="641191"/>
                  <a:pt x="5969691" y="640660"/>
                  <a:pt x="5970829" y="640338"/>
                </a:cubicBezTo>
                <a:cubicBezTo>
                  <a:pt x="5971965" y="640013"/>
                  <a:pt x="5973282" y="639850"/>
                  <a:pt x="5974779" y="639850"/>
                </a:cubicBezTo>
                <a:lnTo>
                  <a:pt x="5984564" y="639850"/>
                </a:lnTo>
                <a:cubicBezTo>
                  <a:pt x="5985463" y="639850"/>
                  <a:pt x="5986315" y="639984"/>
                  <a:pt x="5987123" y="640249"/>
                </a:cubicBezTo>
                <a:cubicBezTo>
                  <a:pt x="5987931" y="640514"/>
                  <a:pt x="5988619" y="640927"/>
                  <a:pt x="5989188" y="641486"/>
                </a:cubicBezTo>
                <a:cubicBezTo>
                  <a:pt x="5989757" y="642046"/>
                  <a:pt x="5990221" y="642753"/>
                  <a:pt x="5990580" y="643607"/>
                </a:cubicBezTo>
                <a:cubicBezTo>
                  <a:pt x="5990939" y="644460"/>
                  <a:pt x="5991118" y="645506"/>
                  <a:pt x="5991118" y="646744"/>
                </a:cubicBezTo>
                <a:lnTo>
                  <a:pt x="5991118" y="751900"/>
                </a:lnTo>
                <a:cubicBezTo>
                  <a:pt x="5991118" y="752371"/>
                  <a:pt x="5990997" y="752782"/>
                  <a:pt x="5990755" y="753136"/>
                </a:cubicBezTo>
                <a:cubicBezTo>
                  <a:pt x="5990512" y="753491"/>
                  <a:pt x="5990087" y="753769"/>
                  <a:pt x="5989480" y="753976"/>
                </a:cubicBezTo>
                <a:cubicBezTo>
                  <a:pt x="5988873" y="754183"/>
                  <a:pt x="5988099" y="754360"/>
                  <a:pt x="5987159" y="754507"/>
                </a:cubicBezTo>
                <a:cubicBezTo>
                  <a:pt x="5986219" y="754653"/>
                  <a:pt x="5984990" y="754728"/>
                  <a:pt x="5983473" y="754728"/>
                </a:cubicBezTo>
                <a:cubicBezTo>
                  <a:pt x="5982078" y="754728"/>
                  <a:pt x="5980880" y="754653"/>
                  <a:pt x="5979879" y="754507"/>
                </a:cubicBezTo>
                <a:cubicBezTo>
                  <a:pt x="5978878" y="754360"/>
                  <a:pt x="5978089" y="754183"/>
                  <a:pt x="5977512" y="753976"/>
                </a:cubicBezTo>
                <a:cubicBezTo>
                  <a:pt x="5976935" y="753769"/>
                  <a:pt x="5976525" y="753491"/>
                  <a:pt x="5976283" y="753136"/>
                </a:cubicBezTo>
                <a:cubicBezTo>
                  <a:pt x="5976040" y="752782"/>
                  <a:pt x="5975919" y="752371"/>
                  <a:pt x="5975919" y="751900"/>
                </a:cubicBezTo>
                <a:lnTo>
                  <a:pt x="5975919" y="652311"/>
                </a:lnTo>
                <a:lnTo>
                  <a:pt x="5975742" y="652311"/>
                </a:lnTo>
                <a:lnTo>
                  <a:pt x="5935447" y="752341"/>
                </a:lnTo>
                <a:cubicBezTo>
                  <a:pt x="5935270" y="752754"/>
                  <a:pt x="5935020" y="753108"/>
                  <a:pt x="5934696" y="753402"/>
                </a:cubicBezTo>
                <a:cubicBezTo>
                  <a:pt x="5934372" y="753696"/>
                  <a:pt x="5933901" y="753947"/>
                  <a:pt x="5933282" y="754153"/>
                </a:cubicBezTo>
                <a:cubicBezTo>
                  <a:pt x="5932663" y="754360"/>
                  <a:pt x="5931927" y="754507"/>
                  <a:pt x="5931073" y="754595"/>
                </a:cubicBezTo>
                <a:cubicBezTo>
                  <a:pt x="5930219" y="754683"/>
                  <a:pt x="5929203" y="754728"/>
                  <a:pt x="5928024" y="754728"/>
                </a:cubicBezTo>
                <a:cubicBezTo>
                  <a:pt x="5926787" y="754728"/>
                  <a:pt x="5925727" y="754668"/>
                  <a:pt x="5924843" y="754551"/>
                </a:cubicBezTo>
                <a:cubicBezTo>
                  <a:pt x="5923959" y="754433"/>
                  <a:pt x="5923223" y="754271"/>
                  <a:pt x="5922634" y="754065"/>
                </a:cubicBezTo>
                <a:cubicBezTo>
                  <a:pt x="5922045" y="753858"/>
                  <a:pt x="5921589" y="753607"/>
                  <a:pt x="5921264" y="753313"/>
                </a:cubicBezTo>
                <a:cubicBezTo>
                  <a:pt x="5920940" y="753018"/>
                  <a:pt x="5920719" y="752694"/>
                  <a:pt x="5920601" y="752341"/>
                </a:cubicBezTo>
                <a:lnTo>
                  <a:pt x="5882074" y="652311"/>
                </a:lnTo>
                <a:lnTo>
                  <a:pt x="5881985" y="652311"/>
                </a:lnTo>
                <a:lnTo>
                  <a:pt x="5881985" y="751900"/>
                </a:lnTo>
                <a:cubicBezTo>
                  <a:pt x="5881985" y="752371"/>
                  <a:pt x="5881864" y="752782"/>
                  <a:pt x="5881622" y="753136"/>
                </a:cubicBezTo>
                <a:cubicBezTo>
                  <a:pt x="5881379" y="753491"/>
                  <a:pt x="5880954" y="753769"/>
                  <a:pt x="5880347" y="753976"/>
                </a:cubicBezTo>
                <a:cubicBezTo>
                  <a:pt x="5879740" y="754183"/>
                  <a:pt x="5878951" y="754360"/>
                  <a:pt x="5877981" y="754507"/>
                </a:cubicBezTo>
                <a:cubicBezTo>
                  <a:pt x="5877010" y="754653"/>
                  <a:pt x="5875766" y="754728"/>
                  <a:pt x="5874249" y="754728"/>
                </a:cubicBezTo>
                <a:cubicBezTo>
                  <a:pt x="5872793" y="754728"/>
                  <a:pt x="5871579" y="754653"/>
                  <a:pt x="5870609" y="754507"/>
                </a:cubicBezTo>
                <a:cubicBezTo>
                  <a:pt x="5869638" y="754360"/>
                  <a:pt x="5868864" y="754183"/>
                  <a:pt x="5868288" y="753976"/>
                </a:cubicBezTo>
                <a:cubicBezTo>
                  <a:pt x="5867711" y="753769"/>
                  <a:pt x="5867317" y="753491"/>
                  <a:pt x="5867105" y="753136"/>
                </a:cubicBezTo>
                <a:cubicBezTo>
                  <a:pt x="5866892" y="752782"/>
                  <a:pt x="5866786" y="752371"/>
                  <a:pt x="5866786" y="751900"/>
                </a:cubicBezTo>
                <a:lnTo>
                  <a:pt x="5866786" y="646744"/>
                </a:lnTo>
                <a:cubicBezTo>
                  <a:pt x="5866786" y="644270"/>
                  <a:pt x="5867444" y="642503"/>
                  <a:pt x="5868760" y="641441"/>
                </a:cubicBezTo>
                <a:cubicBezTo>
                  <a:pt x="5870076" y="640381"/>
                  <a:pt x="5871542" y="639850"/>
                  <a:pt x="5873157" y="639850"/>
                </a:cubicBezTo>
                <a:close/>
                <a:moveTo>
                  <a:pt x="5406432" y="639850"/>
                </a:moveTo>
                <a:lnTo>
                  <a:pt x="5415764" y="639850"/>
                </a:lnTo>
                <a:cubicBezTo>
                  <a:pt x="5417678" y="639850"/>
                  <a:pt x="5419353" y="640028"/>
                  <a:pt x="5420789" y="640381"/>
                </a:cubicBezTo>
                <a:cubicBezTo>
                  <a:pt x="5422225" y="640735"/>
                  <a:pt x="5423481" y="641295"/>
                  <a:pt x="5424557" y="642060"/>
                </a:cubicBezTo>
                <a:cubicBezTo>
                  <a:pt x="5425634" y="642826"/>
                  <a:pt x="5426532" y="643798"/>
                  <a:pt x="5427250" y="644975"/>
                </a:cubicBezTo>
                <a:cubicBezTo>
                  <a:pt x="5427968" y="646154"/>
                  <a:pt x="5428595" y="647538"/>
                  <a:pt x="5429134" y="649129"/>
                </a:cubicBezTo>
                <a:lnTo>
                  <a:pt x="5461829" y="731929"/>
                </a:lnTo>
                <a:lnTo>
                  <a:pt x="5462271" y="731929"/>
                </a:lnTo>
                <a:lnTo>
                  <a:pt x="5496292" y="649395"/>
                </a:lnTo>
                <a:cubicBezTo>
                  <a:pt x="5496951" y="647626"/>
                  <a:pt x="5497669" y="646125"/>
                  <a:pt x="5498448" y="644887"/>
                </a:cubicBezTo>
                <a:cubicBezTo>
                  <a:pt x="5499225" y="643651"/>
                  <a:pt x="5500079" y="642664"/>
                  <a:pt x="5501007" y="641928"/>
                </a:cubicBezTo>
                <a:cubicBezTo>
                  <a:pt x="5501935" y="641191"/>
                  <a:pt x="5502966" y="640660"/>
                  <a:pt x="5504104" y="640338"/>
                </a:cubicBezTo>
                <a:cubicBezTo>
                  <a:pt x="5505240" y="640013"/>
                  <a:pt x="5506557" y="639850"/>
                  <a:pt x="5508054" y="639850"/>
                </a:cubicBezTo>
                <a:lnTo>
                  <a:pt x="5517839" y="639850"/>
                </a:lnTo>
                <a:cubicBezTo>
                  <a:pt x="5518738" y="639850"/>
                  <a:pt x="5519590" y="639984"/>
                  <a:pt x="5520398" y="640249"/>
                </a:cubicBezTo>
                <a:cubicBezTo>
                  <a:pt x="5521206" y="640514"/>
                  <a:pt x="5521894" y="640927"/>
                  <a:pt x="5522463" y="641486"/>
                </a:cubicBezTo>
                <a:cubicBezTo>
                  <a:pt x="5523032" y="642046"/>
                  <a:pt x="5523496" y="642753"/>
                  <a:pt x="5523855" y="643607"/>
                </a:cubicBezTo>
                <a:cubicBezTo>
                  <a:pt x="5524214" y="644460"/>
                  <a:pt x="5524393" y="645506"/>
                  <a:pt x="5524393" y="646744"/>
                </a:cubicBezTo>
                <a:lnTo>
                  <a:pt x="5524393" y="751900"/>
                </a:lnTo>
                <a:cubicBezTo>
                  <a:pt x="5524393" y="752371"/>
                  <a:pt x="5524272" y="752782"/>
                  <a:pt x="5524030" y="753136"/>
                </a:cubicBezTo>
                <a:cubicBezTo>
                  <a:pt x="5523787" y="753491"/>
                  <a:pt x="5523362" y="753769"/>
                  <a:pt x="5522755" y="753976"/>
                </a:cubicBezTo>
                <a:cubicBezTo>
                  <a:pt x="5522148" y="754183"/>
                  <a:pt x="5521374" y="754360"/>
                  <a:pt x="5520434" y="754507"/>
                </a:cubicBezTo>
                <a:cubicBezTo>
                  <a:pt x="5519494" y="754653"/>
                  <a:pt x="5518265" y="754728"/>
                  <a:pt x="5516748" y="754728"/>
                </a:cubicBezTo>
                <a:cubicBezTo>
                  <a:pt x="5515353" y="754728"/>
                  <a:pt x="5514155" y="754653"/>
                  <a:pt x="5513154" y="754507"/>
                </a:cubicBezTo>
                <a:cubicBezTo>
                  <a:pt x="5512153" y="754360"/>
                  <a:pt x="5511364" y="754183"/>
                  <a:pt x="5510787" y="753976"/>
                </a:cubicBezTo>
                <a:cubicBezTo>
                  <a:pt x="5510210" y="753769"/>
                  <a:pt x="5509800" y="753491"/>
                  <a:pt x="5509558" y="753136"/>
                </a:cubicBezTo>
                <a:cubicBezTo>
                  <a:pt x="5509315" y="752782"/>
                  <a:pt x="5509194" y="752371"/>
                  <a:pt x="5509194" y="751900"/>
                </a:cubicBezTo>
                <a:lnTo>
                  <a:pt x="5509194" y="652311"/>
                </a:lnTo>
                <a:lnTo>
                  <a:pt x="5509017" y="652311"/>
                </a:lnTo>
                <a:lnTo>
                  <a:pt x="5468722" y="752341"/>
                </a:lnTo>
                <a:cubicBezTo>
                  <a:pt x="5468545" y="752754"/>
                  <a:pt x="5468295" y="753108"/>
                  <a:pt x="5467971" y="753402"/>
                </a:cubicBezTo>
                <a:cubicBezTo>
                  <a:pt x="5467647" y="753696"/>
                  <a:pt x="5467176" y="753947"/>
                  <a:pt x="5466557" y="754153"/>
                </a:cubicBezTo>
                <a:cubicBezTo>
                  <a:pt x="5465938" y="754360"/>
                  <a:pt x="5465202" y="754507"/>
                  <a:pt x="5464348" y="754595"/>
                </a:cubicBezTo>
                <a:cubicBezTo>
                  <a:pt x="5463494" y="754683"/>
                  <a:pt x="5462478" y="754728"/>
                  <a:pt x="5461299" y="754728"/>
                </a:cubicBezTo>
                <a:cubicBezTo>
                  <a:pt x="5460062" y="754728"/>
                  <a:pt x="5459002" y="754668"/>
                  <a:pt x="5458118" y="754551"/>
                </a:cubicBezTo>
                <a:cubicBezTo>
                  <a:pt x="5457234" y="754433"/>
                  <a:pt x="5456498" y="754271"/>
                  <a:pt x="5455909" y="754065"/>
                </a:cubicBezTo>
                <a:cubicBezTo>
                  <a:pt x="5455320" y="753858"/>
                  <a:pt x="5454864" y="753607"/>
                  <a:pt x="5454539" y="753313"/>
                </a:cubicBezTo>
                <a:cubicBezTo>
                  <a:pt x="5454215" y="753018"/>
                  <a:pt x="5453994" y="752694"/>
                  <a:pt x="5453876" y="752341"/>
                </a:cubicBezTo>
                <a:lnTo>
                  <a:pt x="5415349" y="652311"/>
                </a:lnTo>
                <a:lnTo>
                  <a:pt x="5415260" y="652311"/>
                </a:lnTo>
                <a:lnTo>
                  <a:pt x="5415260" y="751900"/>
                </a:lnTo>
                <a:cubicBezTo>
                  <a:pt x="5415260" y="752371"/>
                  <a:pt x="5415139" y="752782"/>
                  <a:pt x="5414897" y="753136"/>
                </a:cubicBezTo>
                <a:cubicBezTo>
                  <a:pt x="5414654" y="753491"/>
                  <a:pt x="5414229" y="753769"/>
                  <a:pt x="5413622" y="753976"/>
                </a:cubicBezTo>
                <a:cubicBezTo>
                  <a:pt x="5413015" y="754183"/>
                  <a:pt x="5412226" y="754360"/>
                  <a:pt x="5411256" y="754507"/>
                </a:cubicBezTo>
                <a:cubicBezTo>
                  <a:pt x="5410285" y="754653"/>
                  <a:pt x="5409041" y="754728"/>
                  <a:pt x="5407524" y="754728"/>
                </a:cubicBezTo>
                <a:cubicBezTo>
                  <a:pt x="5406068" y="754728"/>
                  <a:pt x="5404854" y="754653"/>
                  <a:pt x="5403884" y="754507"/>
                </a:cubicBezTo>
                <a:cubicBezTo>
                  <a:pt x="5402913" y="754360"/>
                  <a:pt x="5402139" y="754183"/>
                  <a:pt x="5401563" y="753976"/>
                </a:cubicBezTo>
                <a:cubicBezTo>
                  <a:pt x="5400986" y="753769"/>
                  <a:pt x="5400592" y="753491"/>
                  <a:pt x="5400380" y="753136"/>
                </a:cubicBezTo>
                <a:cubicBezTo>
                  <a:pt x="5400167" y="752782"/>
                  <a:pt x="5400061" y="752371"/>
                  <a:pt x="5400061" y="751900"/>
                </a:cubicBezTo>
                <a:lnTo>
                  <a:pt x="5400061" y="646744"/>
                </a:lnTo>
                <a:cubicBezTo>
                  <a:pt x="5400061" y="644270"/>
                  <a:pt x="5400719" y="642503"/>
                  <a:pt x="5402035" y="641441"/>
                </a:cubicBezTo>
                <a:cubicBezTo>
                  <a:pt x="5403351" y="640381"/>
                  <a:pt x="5404817" y="639850"/>
                  <a:pt x="5406432" y="639850"/>
                </a:cubicBezTo>
                <a:close/>
                <a:moveTo>
                  <a:pt x="4930182" y="639850"/>
                </a:moveTo>
                <a:lnTo>
                  <a:pt x="4939514" y="639850"/>
                </a:lnTo>
                <a:cubicBezTo>
                  <a:pt x="4941428" y="639850"/>
                  <a:pt x="4943103" y="640028"/>
                  <a:pt x="4944539" y="640381"/>
                </a:cubicBezTo>
                <a:cubicBezTo>
                  <a:pt x="4945975" y="640735"/>
                  <a:pt x="4947231" y="641295"/>
                  <a:pt x="4948307" y="642060"/>
                </a:cubicBezTo>
                <a:cubicBezTo>
                  <a:pt x="4949384" y="642826"/>
                  <a:pt x="4950282" y="643798"/>
                  <a:pt x="4951000" y="644975"/>
                </a:cubicBezTo>
                <a:cubicBezTo>
                  <a:pt x="4951718" y="646154"/>
                  <a:pt x="4952345" y="647538"/>
                  <a:pt x="4952884" y="649129"/>
                </a:cubicBezTo>
                <a:lnTo>
                  <a:pt x="4985579" y="731929"/>
                </a:lnTo>
                <a:lnTo>
                  <a:pt x="4986021" y="731929"/>
                </a:lnTo>
                <a:lnTo>
                  <a:pt x="5020042" y="649395"/>
                </a:lnTo>
                <a:cubicBezTo>
                  <a:pt x="5020701" y="647626"/>
                  <a:pt x="5021419" y="646125"/>
                  <a:pt x="5022198" y="644887"/>
                </a:cubicBezTo>
                <a:cubicBezTo>
                  <a:pt x="5022975" y="643651"/>
                  <a:pt x="5023829" y="642664"/>
                  <a:pt x="5024757" y="641928"/>
                </a:cubicBezTo>
                <a:cubicBezTo>
                  <a:pt x="5025685" y="641191"/>
                  <a:pt x="5026716" y="640660"/>
                  <a:pt x="5027854" y="640338"/>
                </a:cubicBezTo>
                <a:cubicBezTo>
                  <a:pt x="5028990" y="640013"/>
                  <a:pt x="5030307" y="639850"/>
                  <a:pt x="5031804" y="639850"/>
                </a:cubicBezTo>
                <a:lnTo>
                  <a:pt x="5041589" y="639850"/>
                </a:lnTo>
                <a:cubicBezTo>
                  <a:pt x="5042488" y="639850"/>
                  <a:pt x="5043340" y="639984"/>
                  <a:pt x="5044148" y="640249"/>
                </a:cubicBezTo>
                <a:cubicBezTo>
                  <a:pt x="5044956" y="640514"/>
                  <a:pt x="5045644" y="640927"/>
                  <a:pt x="5046213" y="641486"/>
                </a:cubicBezTo>
                <a:cubicBezTo>
                  <a:pt x="5046782" y="642046"/>
                  <a:pt x="5047246" y="642753"/>
                  <a:pt x="5047605" y="643607"/>
                </a:cubicBezTo>
                <a:cubicBezTo>
                  <a:pt x="5047964" y="644460"/>
                  <a:pt x="5048143" y="645506"/>
                  <a:pt x="5048143" y="646744"/>
                </a:cubicBezTo>
                <a:lnTo>
                  <a:pt x="5048143" y="751900"/>
                </a:lnTo>
                <a:cubicBezTo>
                  <a:pt x="5048143" y="752371"/>
                  <a:pt x="5048022" y="752782"/>
                  <a:pt x="5047780" y="753136"/>
                </a:cubicBezTo>
                <a:cubicBezTo>
                  <a:pt x="5047537" y="753491"/>
                  <a:pt x="5047112" y="753769"/>
                  <a:pt x="5046505" y="753976"/>
                </a:cubicBezTo>
                <a:cubicBezTo>
                  <a:pt x="5045898" y="754183"/>
                  <a:pt x="5045124" y="754360"/>
                  <a:pt x="5044184" y="754507"/>
                </a:cubicBezTo>
                <a:cubicBezTo>
                  <a:pt x="5043244" y="754653"/>
                  <a:pt x="5042015" y="754728"/>
                  <a:pt x="5040498" y="754728"/>
                </a:cubicBezTo>
                <a:cubicBezTo>
                  <a:pt x="5039103" y="754728"/>
                  <a:pt x="5037905" y="754653"/>
                  <a:pt x="5036904" y="754507"/>
                </a:cubicBezTo>
                <a:cubicBezTo>
                  <a:pt x="5035903" y="754360"/>
                  <a:pt x="5035114" y="754183"/>
                  <a:pt x="5034537" y="753976"/>
                </a:cubicBezTo>
                <a:cubicBezTo>
                  <a:pt x="5033960" y="753769"/>
                  <a:pt x="5033550" y="753491"/>
                  <a:pt x="5033308" y="753136"/>
                </a:cubicBezTo>
                <a:cubicBezTo>
                  <a:pt x="5033065" y="752782"/>
                  <a:pt x="5032944" y="752371"/>
                  <a:pt x="5032944" y="751900"/>
                </a:cubicBezTo>
                <a:lnTo>
                  <a:pt x="5032944" y="652311"/>
                </a:lnTo>
                <a:lnTo>
                  <a:pt x="5032767" y="652311"/>
                </a:lnTo>
                <a:lnTo>
                  <a:pt x="4992472" y="752341"/>
                </a:lnTo>
                <a:cubicBezTo>
                  <a:pt x="4992295" y="752754"/>
                  <a:pt x="4992045" y="753108"/>
                  <a:pt x="4991721" y="753402"/>
                </a:cubicBezTo>
                <a:cubicBezTo>
                  <a:pt x="4991397" y="753696"/>
                  <a:pt x="4990926" y="753947"/>
                  <a:pt x="4990307" y="754153"/>
                </a:cubicBezTo>
                <a:cubicBezTo>
                  <a:pt x="4989688" y="754360"/>
                  <a:pt x="4988952" y="754507"/>
                  <a:pt x="4988098" y="754595"/>
                </a:cubicBezTo>
                <a:cubicBezTo>
                  <a:pt x="4987244" y="754683"/>
                  <a:pt x="4986228" y="754728"/>
                  <a:pt x="4985049" y="754728"/>
                </a:cubicBezTo>
                <a:cubicBezTo>
                  <a:pt x="4983812" y="754728"/>
                  <a:pt x="4982752" y="754668"/>
                  <a:pt x="4981868" y="754551"/>
                </a:cubicBezTo>
                <a:cubicBezTo>
                  <a:pt x="4980984" y="754433"/>
                  <a:pt x="4980248" y="754271"/>
                  <a:pt x="4979659" y="754065"/>
                </a:cubicBezTo>
                <a:cubicBezTo>
                  <a:pt x="4979070" y="753858"/>
                  <a:pt x="4978614" y="753607"/>
                  <a:pt x="4978289" y="753313"/>
                </a:cubicBezTo>
                <a:cubicBezTo>
                  <a:pt x="4977965" y="753018"/>
                  <a:pt x="4977744" y="752694"/>
                  <a:pt x="4977626" y="752341"/>
                </a:cubicBezTo>
                <a:lnTo>
                  <a:pt x="4939099" y="652311"/>
                </a:lnTo>
                <a:lnTo>
                  <a:pt x="4939010" y="652311"/>
                </a:lnTo>
                <a:lnTo>
                  <a:pt x="4939010" y="751900"/>
                </a:lnTo>
                <a:cubicBezTo>
                  <a:pt x="4939010" y="752371"/>
                  <a:pt x="4938889" y="752782"/>
                  <a:pt x="4938647" y="753136"/>
                </a:cubicBezTo>
                <a:cubicBezTo>
                  <a:pt x="4938404" y="753491"/>
                  <a:pt x="4937979" y="753769"/>
                  <a:pt x="4937372" y="753976"/>
                </a:cubicBezTo>
                <a:cubicBezTo>
                  <a:pt x="4936765" y="754183"/>
                  <a:pt x="4935976" y="754360"/>
                  <a:pt x="4935006" y="754507"/>
                </a:cubicBezTo>
                <a:cubicBezTo>
                  <a:pt x="4934035" y="754653"/>
                  <a:pt x="4932791" y="754728"/>
                  <a:pt x="4931274" y="754728"/>
                </a:cubicBezTo>
                <a:cubicBezTo>
                  <a:pt x="4929818" y="754728"/>
                  <a:pt x="4928604" y="754653"/>
                  <a:pt x="4927634" y="754507"/>
                </a:cubicBezTo>
                <a:cubicBezTo>
                  <a:pt x="4926663" y="754360"/>
                  <a:pt x="4925889" y="754183"/>
                  <a:pt x="4925313" y="753976"/>
                </a:cubicBezTo>
                <a:cubicBezTo>
                  <a:pt x="4924736" y="753769"/>
                  <a:pt x="4924342" y="753491"/>
                  <a:pt x="4924130" y="753136"/>
                </a:cubicBezTo>
                <a:cubicBezTo>
                  <a:pt x="4923917" y="752782"/>
                  <a:pt x="4923811" y="752371"/>
                  <a:pt x="4923811" y="751900"/>
                </a:cubicBezTo>
                <a:lnTo>
                  <a:pt x="4923811" y="646744"/>
                </a:lnTo>
                <a:cubicBezTo>
                  <a:pt x="4923811" y="644270"/>
                  <a:pt x="4924469" y="642503"/>
                  <a:pt x="4925785" y="641441"/>
                </a:cubicBezTo>
                <a:cubicBezTo>
                  <a:pt x="4927101" y="640381"/>
                  <a:pt x="4928567" y="639850"/>
                  <a:pt x="4930182" y="639850"/>
                </a:cubicBezTo>
                <a:close/>
                <a:moveTo>
                  <a:pt x="4463457" y="639850"/>
                </a:moveTo>
                <a:lnTo>
                  <a:pt x="4472789" y="639850"/>
                </a:lnTo>
                <a:cubicBezTo>
                  <a:pt x="4474703" y="639850"/>
                  <a:pt x="4476378" y="640028"/>
                  <a:pt x="4477814" y="640381"/>
                </a:cubicBezTo>
                <a:cubicBezTo>
                  <a:pt x="4479250" y="640735"/>
                  <a:pt x="4480506" y="641295"/>
                  <a:pt x="4481582" y="642060"/>
                </a:cubicBezTo>
                <a:cubicBezTo>
                  <a:pt x="4482659" y="642826"/>
                  <a:pt x="4483557" y="643798"/>
                  <a:pt x="4484275" y="644975"/>
                </a:cubicBezTo>
                <a:cubicBezTo>
                  <a:pt x="4484993" y="646154"/>
                  <a:pt x="4485620" y="647538"/>
                  <a:pt x="4486159" y="649129"/>
                </a:cubicBezTo>
                <a:lnTo>
                  <a:pt x="4518854" y="731929"/>
                </a:lnTo>
                <a:lnTo>
                  <a:pt x="4519296" y="731929"/>
                </a:lnTo>
                <a:lnTo>
                  <a:pt x="4553317" y="649395"/>
                </a:lnTo>
                <a:cubicBezTo>
                  <a:pt x="4553976" y="647626"/>
                  <a:pt x="4554694" y="646125"/>
                  <a:pt x="4555473" y="644887"/>
                </a:cubicBezTo>
                <a:cubicBezTo>
                  <a:pt x="4556250" y="643651"/>
                  <a:pt x="4557104" y="642664"/>
                  <a:pt x="4558032" y="641928"/>
                </a:cubicBezTo>
                <a:cubicBezTo>
                  <a:pt x="4558960" y="641191"/>
                  <a:pt x="4559991" y="640660"/>
                  <a:pt x="4561129" y="640338"/>
                </a:cubicBezTo>
                <a:cubicBezTo>
                  <a:pt x="4562265" y="640013"/>
                  <a:pt x="4563582" y="639850"/>
                  <a:pt x="4565079" y="639850"/>
                </a:cubicBezTo>
                <a:lnTo>
                  <a:pt x="4574864" y="639850"/>
                </a:lnTo>
                <a:cubicBezTo>
                  <a:pt x="4575763" y="639850"/>
                  <a:pt x="4576615" y="639984"/>
                  <a:pt x="4577423" y="640249"/>
                </a:cubicBezTo>
                <a:cubicBezTo>
                  <a:pt x="4578231" y="640514"/>
                  <a:pt x="4578919" y="640927"/>
                  <a:pt x="4579488" y="641486"/>
                </a:cubicBezTo>
                <a:cubicBezTo>
                  <a:pt x="4580057" y="642046"/>
                  <a:pt x="4580521" y="642753"/>
                  <a:pt x="4580880" y="643607"/>
                </a:cubicBezTo>
                <a:cubicBezTo>
                  <a:pt x="4581239" y="644460"/>
                  <a:pt x="4581418" y="645506"/>
                  <a:pt x="4581418" y="646744"/>
                </a:cubicBezTo>
                <a:lnTo>
                  <a:pt x="4581418" y="751900"/>
                </a:lnTo>
                <a:cubicBezTo>
                  <a:pt x="4581418" y="752371"/>
                  <a:pt x="4581297" y="752782"/>
                  <a:pt x="4581055" y="753136"/>
                </a:cubicBezTo>
                <a:cubicBezTo>
                  <a:pt x="4580812" y="753491"/>
                  <a:pt x="4580387" y="753769"/>
                  <a:pt x="4579780" y="753976"/>
                </a:cubicBezTo>
                <a:cubicBezTo>
                  <a:pt x="4579173" y="754183"/>
                  <a:pt x="4578399" y="754360"/>
                  <a:pt x="4577459" y="754507"/>
                </a:cubicBezTo>
                <a:cubicBezTo>
                  <a:pt x="4576519" y="754653"/>
                  <a:pt x="4575290" y="754728"/>
                  <a:pt x="4573773" y="754728"/>
                </a:cubicBezTo>
                <a:cubicBezTo>
                  <a:pt x="4572378" y="754728"/>
                  <a:pt x="4571180" y="754653"/>
                  <a:pt x="4570179" y="754507"/>
                </a:cubicBezTo>
                <a:cubicBezTo>
                  <a:pt x="4569178" y="754360"/>
                  <a:pt x="4568389" y="754183"/>
                  <a:pt x="4567812" y="753976"/>
                </a:cubicBezTo>
                <a:cubicBezTo>
                  <a:pt x="4567235" y="753769"/>
                  <a:pt x="4566825" y="753491"/>
                  <a:pt x="4566583" y="753136"/>
                </a:cubicBezTo>
                <a:cubicBezTo>
                  <a:pt x="4566340" y="752782"/>
                  <a:pt x="4566219" y="752371"/>
                  <a:pt x="4566219" y="751900"/>
                </a:cubicBezTo>
                <a:lnTo>
                  <a:pt x="4566219" y="652311"/>
                </a:lnTo>
                <a:lnTo>
                  <a:pt x="4566042" y="652311"/>
                </a:lnTo>
                <a:lnTo>
                  <a:pt x="4525747" y="752341"/>
                </a:lnTo>
                <a:cubicBezTo>
                  <a:pt x="4525570" y="752754"/>
                  <a:pt x="4525320" y="753108"/>
                  <a:pt x="4524996" y="753402"/>
                </a:cubicBezTo>
                <a:cubicBezTo>
                  <a:pt x="4524672" y="753696"/>
                  <a:pt x="4524201" y="753947"/>
                  <a:pt x="4523582" y="754153"/>
                </a:cubicBezTo>
                <a:cubicBezTo>
                  <a:pt x="4522963" y="754360"/>
                  <a:pt x="4522227" y="754507"/>
                  <a:pt x="4521373" y="754595"/>
                </a:cubicBezTo>
                <a:cubicBezTo>
                  <a:pt x="4520519" y="754683"/>
                  <a:pt x="4519503" y="754728"/>
                  <a:pt x="4518324" y="754728"/>
                </a:cubicBezTo>
                <a:cubicBezTo>
                  <a:pt x="4517087" y="754728"/>
                  <a:pt x="4516027" y="754668"/>
                  <a:pt x="4515143" y="754551"/>
                </a:cubicBezTo>
                <a:cubicBezTo>
                  <a:pt x="4514259" y="754433"/>
                  <a:pt x="4513523" y="754271"/>
                  <a:pt x="4512934" y="754065"/>
                </a:cubicBezTo>
                <a:cubicBezTo>
                  <a:pt x="4512345" y="753858"/>
                  <a:pt x="4511889" y="753607"/>
                  <a:pt x="4511564" y="753313"/>
                </a:cubicBezTo>
                <a:cubicBezTo>
                  <a:pt x="4511240" y="753018"/>
                  <a:pt x="4511019" y="752694"/>
                  <a:pt x="4510901" y="752341"/>
                </a:cubicBezTo>
                <a:lnTo>
                  <a:pt x="4472374" y="652311"/>
                </a:lnTo>
                <a:lnTo>
                  <a:pt x="4472285" y="652311"/>
                </a:lnTo>
                <a:lnTo>
                  <a:pt x="4472285" y="751900"/>
                </a:lnTo>
                <a:cubicBezTo>
                  <a:pt x="4472285" y="752371"/>
                  <a:pt x="4472164" y="752782"/>
                  <a:pt x="4471922" y="753136"/>
                </a:cubicBezTo>
                <a:cubicBezTo>
                  <a:pt x="4471679" y="753491"/>
                  <a:pt x="4471254" y="753769"/>
                  <a:pt x="4470647" y="753976"/>
                </a:cubicBezTo>
                <a:cubicBezTo>
                  <a:pt x="4470040" y="754183"/>
                  <a:pt x="4469251" y="754360"/>
                  <a:pt x="4468281" y="754507"/>
                </a:cubicBezTo>
                <a:cubicBezTo>
                  <a:pt x="4467310" y="754653"/>
                  <a:pt x="4466066" y="754728"/>
                  <a:pt x="4464549" y="754728"/>
                </a:cubicBezTo>
                <a:cubicBezTo>
                  <a:pt x="4463093" y="754728"/>
                  <a:pt x="4461879" y="754653"/>
                  <a:pt x="4460909" y="754507"/>
                </a:cubicBezTo>
                <a:cubicBezTo>
                  <a:pt x="4459938" y="754360"/>
                  <a:pt x="4459164" y="754183"/>
                  <a:pt x="4458588" y="753976"/>
                </a:cubicBezTo>
                <a:cubicBezTo>
                  <a:pt x="4458011" y="753769"/>
                  <a:pt x="4457617" y="753491"/>
                  <a:pt x="4457405" y="753136"/>
                </a:cubicBezTo>
                <a:cubicBezTo>
                  <a:pt x="4457192" y="752782"/>
                  <a:pt x="4457086" y="752371"/>
                  <a:pt x="4457086" y="751900"/>
                </a:cubicBezTo>
                <a:lnTo>
                  <a:pt x="4457086" y="646744"/>
                </a:lnTo>
                <a:cubicBezTo>
                  <a:pt x="4457086" y="644270"/>
                  <a:pt x="4457744" y="642503"/>
                  <a:pt x="4459060" y="641441"/>
                </a:cubicBezTo>
                <a:cubicBezTo>
                  <a:pt x="4460376" y="640381"/>
                  <a:pt x="4461842" y="639850"/>
                  <a:pt x="4463457" y="639850"/>
                </a:cubicBezTo>
                <a:close/>
                <a:moveTo>
                  <a:pt x="3987207" y="639850"/>
                </a:moveTo>
                <a:lnTo>
                  <a:pt x="3996539" y="639850"/>
                </a:lnTo>
                <a:cubicBezTo>
                  <a:pt x="3998453" y="639850"/>
                  <a:pt x="4000128" y="640028"/>
                  <a:pt x="4001564" y="640381"/>
                </a:cubicBezTo>
                <a:cubicBezTo>
                  <a:pt x="4003000" y="640735"/>
                  <a:pt x="4004256" y="641295"/>
                  <a:pt x="4005333" y="642060"/>
                </a:cubicBezTo>
                <a:cubicBezTo>
                  <a:pt x="4006409" y="642826"/>
                  <a:pt x="4007306" y="643798"/>
                  <a:pt x="4008024" y="644975"/>
                </a:cubicBezTo>
                <a:cubicBezTo>
                  <a:pt x="4008742" y="646154"/>
                  <a:pt x="4009370" y="647538"/>
                  <a:pt x="4009909" y="649129"/>
                </a:cubicBezTo>
                <a:lnTo>
                  <a:pt x="4042605" y="731929"/>
                </a:lnTo>
                <a:lnTo>
                  <a:pt x="4043047" y="731929"/>
                </a:lnTo>
                <a:lnTo>
                  <a:pt x="4077068" y="649395"/>
                </a:lnTo>
                <a:cubicBezTo>
                  <a:pt x="4077726" y="647626"/>
                  <a:pt x="4078444" y="646125"/>
                  <a:pt x="4079222" y="644887"/>
                </a:cubicBezTo>
                <a:cubicBezTo>
                  <a:pt x="4080001" y="643651"/>
                  <a:pt x="4080854" y="642664"/>
                  <a:pt x="4081781" y="641928"/>
                </a:cubicBezTo>
                <a:cubicBezTo>
                  <a:pt x="4082709" y="641191"/>
                  <a:pt x="4083742" y="640660"/>
                  <a:pt x="4084879" y="640338"/>
                </a:cubicBezTo>
                <a:cubicBezTo>
                  <a:pt x="4086015" y="640013"/>
                  <a:pt x="4087332" y="639850"/>
                  <a:pt x="4088829" y="639850"/>
                </a:cubicBezTo>
                <a:lnTo>
                  <a:pt x="4098614" y="639850"/>
                </a:lnTo>
                <a:cubicBezTo>
                  <a:pt x="4099512" y="639850"/>
                  <a:pt x="4100365" y="639984"/>
                  <a:pt x="4101173" y="640249"/>
                </a:cubicBezTo>
                <a:cubicBezTo>
                  <a:pt x="4101981" y="640514"/>
                  <a:pt x="4102669" y="640927"/>
                  <a:pt x="4103238" y="641486"/>
                </a:cubicBezTo>
                <a:cubicBezTo>
                  <a:pt x="4103807" y="642046"/>
                  <a:pt x="4104271" y="642753"/>
                  <a:pt x="4104630" y="643607"/>
                </a:cubicBezTo>
                <a:cubicBezTo>
                  <a:pt x="4104989" y="644460"/>
                  <a:pt x="4105168" y="645506"/>
                  <a:pt x="4105168" y="646744"/>
                </a:cubicBezTo>
                <a:lnTo>
                  <a:pt x="4105168" y="751900"/>
                </a:lnTo>
                <a:cubicBezTo>
                  <a:pt x="4105168" y="752371"/>
                  <a:pt x="4105047" y="752782"/>
                  <a:pt x="4104804" y="753136"/>
                </a:cubicBezTo>
                <a:cubicBezTo>
                  <a:pt x="4104562" y="753491"/>
                  <a:pt x="4104137" y="753769"/>
                  <a:pt x="4103530" y="753976"/>
                </a:cubicBezTo>
                <a:cubicBezTo>
                  <a:pt x="4102923" y="754183"/>
                  <a:pt x="4102149" y="754360"/>
                  <a:pt x="4101209" y="754507"/>
                </a:cubicBezTo>
                <a:cubicBezTo>
                  <a:pt x="4100269" y="754653"/>
                  <a:pt x="4099040" y="754728"/>
                  <a:pt x="4097523" y="754728"/>
                </a:cubicBezTo>
                <a:cubicBezTo>
                  <a:pt x="4096128" y="754728"/>
                  <a:pt x="4094929" y="754653"/>
                  <a:pt x="4093928" y="754507"/>
                </a:cubicBezTo>
                <a:cubicBezTo>
                  <a:pt x="4092928" y="754360"/>
                  <a:pt x="4092139" y="754183"/>
                  <a:pt x="4091562" y="753976"/>
                </a:cubicBezTo>
                <a:cubicBezTo>
                  <a:pt x="4090985" y="753769"/>
                  <a:pt x="4090576" y="753491"/>
                  <a:pt x="4090333" y="753136"/>
                </a:cubicBezTo>
                <a:cubicBezTo>
                  <a:pt x="4090090" y="752782"/>
                  <a:pt x="4089969" y="752371"/>
                  <a:pt x="4089969" y="751900"/>
                </a:cubicBezTo>
                <a:lnTo>
                  <a:pt x="4089969" y="652311"/>
                </a:lnTo>
                <a:lnTo>
                  <a:pt x="4089793" y="652311"/>
                </a:lnTo>
                <a:lnTo>
                  <a:pt x="4049497" y="752341"/>
                </a:lnTo>
                <a:cubicBezTo>
                  <a:pt x="4049321" y="752754"/>
                  <a:pt x="4049070" y="753108"/>
                  <a:pt x="4048746" y="753402"/>
                </a:cubicBezTo>
                <a:cubicBezTo>
                  <a:pt x="4048422" y="753696"/>
                  <a:pt x="4047951" y="753947"/>
                  <a:pt x="4047332" y="754153"/>
                </a:cubicBezTo>
                <a:cubicBezTo>
                  <a:pt x="4046714" y="754360"/>
                  <a:pt x="4045977" y="754507"/>
                  <a:pt x="4045123" y="754595"/>
                </a:cubicBezTo>
                <a:cubicBezTo>
                  <a:pt x="4044269" y="754683"/>
                  <a:pt x="4043253" y="754728"/>
                  <a:pt x="4042075" y="754728"/>
                </a:cubicBezTo>
                <a:cubicBezTo>
                  <a:pt x="4040837" y="754728"/>
                  <a:pt x="4039777" y="754668"/>
                  <a:pt x="4038893" y="754551"/>
                </a:cubicBezTo>
                <a:cubicBezTo>
                  <a:pt x="4038010" y="754433"/>
                  <a:pt x="4037273" y="754271"/>
                  <a:pt x="4036684" y="754065"/>
                </a:cubicBezTo>
                <a:cubicBezTo>
                  <a:pt x="4036095" y="753858"/>
                  <a:pt x="4035638" y="753607"/>
                  <a:pt x="4035314" y="753313"/>
                </a:cubicBezTo>
                <a:cubicBezTo>
                  <a:pt x="4034990" y="753018"/>
                  <a:pt x="4034769" y="752694"/>
                  <a:pt x="4034652" y="752341"/>
                </a:cubicBezTo>
                <a:lnTo>
                  <a:pt x="3996124" y="652311"/>
                </a:lnTo>
                <a:lnTo>
                  <a:pt x="3996035" y="652311"/>
                </a:lnTo>
                <a:lnTo>
                  <a:pt x="3996035" y="751900"/>
                </a:lnTo>
                <a:cubicBezTo>
                  <a:pt x="3996035" y="752371"/>
                  <a:pt x="3995914" y="752782"/>
                  <a:pt x="3995672" y="753136"/>
                </a:cubicBezTo>
                <a:cubicBezTo>
                  <a:pt x="3995429" y="753491"/>
                  <a:pt x="3995004" y="753769"/>
                  <a:pt x="3994397" y="753976"/>
                </a:cubicBezTo>
                <a:cubicBezTo>
                  <a:pt x="3993790" y="754183"/>
                  <a:pt x="3993001" y="754360"/>
                  <a:pt x="3992030" y="754507"/>
                </a:cubicBezTo>
                <a:cubicBezTo>
                  <a:pt x="3991060" y="754653"/>
                  <a:pt x="3989816" y="754728"/>
                  <a:pt x="3988299" y="754728"/>
                </a:cubicBezTo>
                <a:cubicBezTo>
                  <a:pt x="3986843" y="754728"/>
                  <a:pt x="3985629" y="754653"/>
                  <a:pt x="3984659" y="754507"/>
                </a:cubicBezTo>
                <a:cubicBezTo>
                  <a:pt x="3983688" y="754360"/>
                  <a:pt x="3982914" y="754183"/>
                  <a:pt x="3982338" y="753976"/>
                </a:cubicBezTo>
                <a:cubicBezTo>
                  <a:pt x="3981761" y="753769"/>
                  <a:pt x="3981367" y="753491"/>
                  <a:pt x="3981155" y="753136"/>
                </a:cubicBezTo>
                <a:cubicBezTo>
                  <a:pt x="3980942" y="752782"/>
                  <a:pt x="3980836" y="752371"/>
                  <a:pt x="3980836" y="751900"/>
                </a:cubicBezTo>
                <a:lnTo>
                  <a:pt x="3980836" y="646744"/>
                </a:lnTo>
                <a:cubicBezTo>
                  <a:pt x="3980836" y="644270"/>
                  <a:pt x="3981494" y="642503"/>
                  <a:pt x="3982810" y="641441"/>
                </a:cubicBezTo>
                <a:cubicBezTo>
                  <a:pt x="3984126" y="640381"/>
                  <a:pt x="3985592" y="639850"/>
                  <a:pt x="3987207" y="639850"/>
                </a:cubicBezTo>
                <a:close/>
                <a:moveTo>
                  <a:pt x="3520546" y="639850"/>
                </a:moveTo>
                <a:lnTo>
                  <a:pt x="3529878" y="639850"/>
                </a:lnTo>
                <a:cubicBezTo>
                  <a:pt x="3531792" y="639850"/>
                  <a:pt x="3533467" y="640028"/>
                  <a:pt x="3534903" y="640381"/>
                </a:cubicBezTo>
                <a:cubicBezTo>
                  <a:pt x="3536338" y="640735"/>
                  <a:pt x="3537595" y="641295"/>
                  <a:pt x="3538672" y="642060"/>
                </a:cubicBezTo>
                <a:cubicBezTo>
                  <a:pt x="3539748" y="642826"/>
                  <a:pt x="3540646" y="643798"/>
                  <a:pt x="3541363" y="644975"/>
                </a:cubicBezTo>
                <a:cubicBezTo>
                  <a:pt x="3542081" y="646154"/>
                  <a:pt x="3542710" y="647538"/>
                  <a:pt x="3543248" y="649129"/>
                </a:cubicBezTo>
                <a:lnTo>
                  <a:pt x="3575944" y="731929"/>
                </a:lnTo>
                <a:lnTo>
                  <a:pt x="3576385" y="731929"/>
                </a:lnTo>
                <a:lnTo>
                  <a:pt x="3610406" y="649395"/>
                </a:lnTo>
                <a:cubicBezTo>
                  <a:pt x="3611064" y="647626"/>
                  <a:pt x="3611783" y="646125"/>
                  <a:pt x="3612562" y="644887"/>
                </a:cubicBezTo>
                <a:cubicBezTo>
                  <a:pt x="3613339" y="643651"/>
                  <a:pt x="3614192" y="642664"/>
                  <a:pt x="3615120" y="641928"/>
                </a:cubicBezTo>
                <a:cubicBezTo>
                  <a:pt x="3616047" y="641191"/>
                  <a:pt x="3617081" y="640660"/>
                  <a:pt x="3618218" y="640338"/>
                </a:cubicBezTo>
                <a:cubicBezTo>
                  <a:pt x="3619353" y="640013"/>
                  <a:pt x="3620670" y="639850"/>
                  <a:pt x="3622167" y="639850"/>
                </a:cubicBezTo>
                <a:lnTo>
                  <a:pt x="3631953" y="639850"/>
                </a:lnTo>
                <a:cubicBezTo>
                  <a:pt x="3632851" y="639850"/>
                  <a:pt x="3633704" y="639984"/>
                  <a:pt x="3634512" y="640249"/>
                </a:cubicBezTo>
                <a:cubicBezTo>
                  <a:pt x="3635319" y="640514"/>
                  <a:pt x="3636008" y="640927"/>
                  <a:pt x="3636577" y="641486"/>
                </a:cubicBezTo>
                <a:cubicBezTo>
                  <a:pt x="3637145" y="642046"/>
                  <a:pt x="3637609" y="642753"/>
                  <a:pt x="3637968" y="643607"/>
                </a:cubicBezTo>
                <a:cubicBezTo>
                  <a:pt x="3638327" y="644460"/>
                  <a:pt x="3638507" y="645506"/>
                  <a:pt x="3638507" y="646744"/>
                </a:cubicBezTo>
                <a:lnTo>
                  <a:pt x="3638507" y="751900"/>
                </a:lnTo>
                <a:cubicBezTo>
                  <a:pt x="3638507" y="752371"/>
                  <a:pt x="3638386" y="752782"/>
                  <a:pt x="3638143" y="753136"/>
                </a:cubicBezTo>
                <a:cubicBezTo>
                  <a:pt x="3637900" y="753491"/>
                  <a:pt x="3637476" y="753769"/>
                  <a:pt x="3636869" y="753976"/>
                </a:cubicBezTo>
                <a:cubicBezTo>
                  <a:pt x="3636261" y="754183"/>
                  <a:pt x="3635487" y="754360"/>
                  <a:pt x="3634548" y="754507"/>
                </a:cubicBezTo>
                <a:cubicBezTo>
                  <a:pt x="3633607" y="754653"/>
                  <a:pt x="3632378" y="754728"/>
                  <a:pt x="3630862" y="754728"/>
                </a:cubicBezTo>
                <a:cubicBezTo>
                  <a:pt x="3629466" y="754728"/>
                  <a:pt x="3628268" y="754653"/>
                  <a:pt x="3627267" y="754507"/>
                </a:cubicBezTo>
                <a:cubicBezTo>
                  <a:pt x="3626266" y="754360"/>
                  <a:pt x="3625477" y="754183"/>
                  <a:pt x="3624900" y="753976"/>
                </a:cubicBezTo>
                <a:cubicBezTo>
                  <a:pt x="3624323" y="753769"/>
                  <a:pt x="3623914" y="753491"/>
                  <a:pt x="3623672" y="753136"/>
                </a:cubicBezTo>
                <a:cubicBezTo>
                  <a:pt x="3623429" y="752782"/>
                  <a:pt x="3623308" y="752371"/>
                  <a:pt x="3623308" y="751900"/>
                </a:cubicBezTo>
                <a:lnTo>
                  <a:pt x="3623308" y="652311"/>
                </a:lnTo>
                <a:lnTo>
                  <a:pt x="3623131" y="652311"/>
                </a:lnTo>
                <a:lnTo>
                  <a:pt x="3582836" y="752341"/>
                </a:lnTo>
                <a:cubicBezTo>
                  <a:pt x="3582659" y="752754"/>
                  <a:pt x="3582408" y="753108"/>
                  <a:pt x="3582085" y="753402"/>
                </a:cubicBezTo>
                <a:cubicBezTo>
                  <a:pt x="3581761" y="753696"/>
                  <a:pt x="3581290" y="753947"/>
                  <a:pt x="3580671" y="754153"/>
                </a:cubicBezTo>
                <a:cubicBezTo>
                  <a:pt x="3580052" y="754360"/>
                  <a:pt x="3579316" y="754507"/>
                  <a:pt x="3578462" y="754595"/>
                </a:cubicBezTo>
                <a:cubicBezTo>
                  <a:pt x="3577608" y="754683"/>
                  <a:pt x="3576591" y="754728"/>
                  <a:pt x="3575414" y="754728"/>
                </a:cubicBezTo>
                <a:cubicBezTo>
                  <a:pt x="3574176" y="754728"/>
                  <a:pt x="3573116" y="754668"/>
                  <a:pt x="3572232" y="754551"/>
                </a:cubicBezTo>
                <a:cubicBezTo>
                  <a:pt x="3571349" y="754433"/>
                  <a:pt x="3570612" y="754271"/>
                  <a:pt x="3570023" y="754065"/>
                </a:cubicBezTo>
                <a:cubicBezTo>
                  <a:pt x="3569434" y="753858"/>
                  <a:pt x="3568977" y="753607"/>
                  <a:pt x="3568653" y="753313"/>
                </a:cubicBezTo>
                <a:cubicBezTo>
                  <a:pt x="3568329" y="753018"/>
                  <a:pt x="3568108" y="752694"/>
                  <a:pt x="3567991" y="752341"/>
                </a:cubicBezTo>
                <a:lnTo>
                  <a:pt x="3529463" y="652311"/>
                </a:lnTo>
                <a:lnTo>
                  <a:pt x="3529374" y="652311"/>
                </a:lnTo>
                <a:lnTo>
                  <a:pt x="3529374" y="751900"/>
                </a:lnTo>
                <a:cubicBezTo>
                  <a:pt x="3529374" y="752371"/>
                  <a:pt x="3529254" y="752782"/>
                  <a:pt x="3529010" y="753136"/>
                </a:cubicBezTo>
                <a:cubicBezTo>
                  <a:pt x="3528768" y="753491"/>
                  <a:pt x="3528343" y="753769"/>
                  <a:pt x="3527736" y="753976"/>
                </a:cubicBezTo>
                <a:cubicBezTo>
                  <a:pt x="3527129" y="754183"/>
                  <a:pt x="3526340" y="754360"/>
                  <a:pt x="3525369" y="754507"/>
                </a:cubicBezTo>
                <a:cubicBezTo>
                  <a:pt x="3524399" y="754653"/>
                  <a:pt x="3523155" y="754728"/>
                  <a:pt x="3521638" y="754728"/>
                </a:cubicBezTo>
                <a:cubicBezTo>
                  <a:pt x="3520182" y="754728"/>
                  <a:pt x="3518969" y="754653"/>
                  <a:pt x="3517998" y="754507"/>
                </a:cubicBezTo>
                <a:cubicBezTo>
                  <a:pt x="3517027" y="754360"/>
                  <a:pt x="3516254" y="754183"/>
                  <a:pt x="3515677" y="753976"/>
                </a:cubicBezTo>
                <a:cubicBezTo>
                  <a:pt x="3515101" y="753769"/>
                  <a:pt x="3514706" y="753491"/>
                  <a:pt x="3514494" y="753136"/>
                </a:cubicBezTo>
                <a:cubicBezTo>
                  <a:pt x="3514282" y="752782"/>
                  <a:pt x="3514176" y="752371"/>
                  <a:pt x="3514176" y="751900"/>
                </a:cubicBezTo>
                <a:lnTo>
                  <a:pt x="3514176" y="646744"/>
                </a:lnTo>
                <a:cubicBezTo>
                  <a:pt x="3514176" y="644270"/>
                  <a:pt x="3514834" y="642503"/>
                  <a:pt x="3516149" y="641441"/>
                </a:cubicBezTo>
                <a:cubicBezTo>
                  <a:pt x="3517465" y="640381"/>
                  <a:pt x="3518930" y="639850"/>
                  <a:pt x="3520546" y="639850"/>
                </a:cubicBezTo>
                <a:close/>
                <a:moveTo>
                  <a:pt x="3044296" y="639850"/>
                </a:moveTo>
                <a:lnTo>
                  <a:pt x="3053627" y="639850"/>
                </a:lnTo>
                <a:cubicBezTo>
                  <a:pt x="3055542" y="639850"/>
                  <a:pt x="3057212" y="640028"/>
                  <a:pt x="3058652" y="640381"/>
                </a:cubicBezTo>
                <a:cubicBezTo>
                  <a:pt x="3060090" y="640735"/>
                  <a:pt x="3061343" y="641295"/>
                  <a:pt x="3062419" y="642060"/>
                </a:cubicBezTo>
                <a:cubicBezTo>
                  <a:pt x="3063497" y="642826"/>
                  <a:pt x="3064394" y="643798"/>
                  <a:pt x="3065113" y="644975"/>
                </a:cubicBezTo>
                <a:cubicBezTo>
                  <a:pt x="3065830" y="646154"/>
                  <a:pt x="3066459" y="647538"/>
                  <a:pt x="3066996" y="649129"/>
                </a:cubicBezTo>
                <a:lnTo>
                  <a:pt x="3099691" y="731929"/>
                </a:lnTo>
                <a:lnTo>
                  <a:pt x="3100134" y="731929"/>
                </a:lnTo>
                <a:lnTo>
                  <a:pt x="3134154" y="649395"/>
                </a:lnTo>
                <a:cubicBezTo>
                  <a:pt x="3134812" y="647626"/>
                  <a:pt x="3135531" y="646125"/>
                  <a:pt x="3136308" y="644887"/>
                </a:cubicBezTo>
                <a:cubicBezTo>
                  <a:pt x="3137087" y="643651"/>
                  <a:pt x="3137940" y="642664"/>
                  <a:pt x="3138867" y="641928"/>
                </a:cubicBezTo>
                <a:cubicBezTo>
                  <a:pt x="3139796" y="641191"/>
                  <a:pt x="3140828" y="640660"/>
                  <a:pt x="3141964" y="640338"/>
                </a:cubicBezTo>
                <a:cubicBezTo>
                  <a:pt x="3143102" y="640013"/>
                  <a:pt x="3144418" y="639850"/>
                  <a:pt x="3145915" y="639850"/>
                </a:cubicBezTo>
                <a:lnTo>
                  <a:pt x="3155700" y="639850"/>
                </a:lnTo>
                <a:cubicBezTo>
                  <a:pt x="3156599" y="639850"/>
                  <a:pt x="3157452" y="639984"/>
                  <a:pt x="3158260" y="640249"/>
                </a:cubicBezTo>
                <a:cubicBezTo>
                  <a:pt x="3159065" y="640514"/>
                  <a:pt x="3159755" y="640927"/>
                  <a:pt x="3160323" y="641486"/>
                </a:cubicBezTo>
                <a:cubicBezTo>
                  <a:pt x="3160891" y="642046"/>
                  <a:pt x="3161357" y="642753"/>
                  <a:pt x="3161716" y="643607"/>
                </a:cubicBezTo>
                <a:cubicBezTo>
                  <a:pt x="3162074" y="644460"/>
                  <a:pt x="3162253" y="645506"/>
                  <a:pt x="3162253" y="646744"/>
                </a:cubicBezTo>
                <a:lnTo>
                  <a:pt x="3162253" y="751900"/>
                </a:lnTo>
                <a:cubicBezTo>
                  <a:pt x="3162253" y="752371"/>
                  <a:pt x="3162134" y="752782"/>
                  <a:pt x="3161890" y="753136"/>
                </a:cubicBezTo>
                <a:cubicBezTo>
                  <a:pt x="3161647" y="753491"/>
                  <a:pt x="3161222" y="753769"/>
                  <a:pt x="3160615" y="753976"/>
                </a:cubicBezTo>
                <a:cubicBezTo>
                  <a:pt x="3160010" y="754183"/>
                  <a:pt x="3159236" y="754360"/>
                  <a:pt x="3158294" y="754507"/>
                </a:cubicBezTo>
                <a:cubicBezTo>
                  <a:pt x="3157355" y="754653"/>
                  <a:pt x="3156125" y="754728"/>
                  <a:pt x="3154609" y="754728"/>
                </a:cubicBezTo>
                <a:cubicBezTo>
                  <a:pt x="3153214" y="754728"/>
                  <a:pt x="3152015" y="754653"/>
                  <a:pt x="3151014" y="754507"/>
                </a:cubicBezTo>
                <a:cubicBezTo>
                  <a:pt x="3150013" y="754360"/>
                  <a:pt x="3149224" y="754183"/>
                  <a:pt x="3148648" y="753976"/>
                </a:cubicBezTo>
                <a:cubicBezTo>
                  <a:pt x="3148071" y="753769"/>
                  <a:pt x="3147661" y="753491"/>
                  <a:pt x="3147419" y="753136"/>
                </a:cubicBezTo>
                <a:cubicBezTo>
                  <a:pt x="3147177" y="752782"/>
                  <a:pt x="3147056" y="752371"/>
                  <a:pt x="3147056" y="751900"/>
                </a:cubicBezTo>
                <a:lnTo>
                  <a:pt x="3147056" y="652311"/>
                </a:lnTo>
                <a:lnTo>
                  <a:pt x="3146879" y="652311"/>
                </a:lnTo>
                <a:lnTo>
                  <a:pt x="3106585" y="752341"/>
                </a:lnTo>
                <a:cubicBezTo>
                  <a:pt x="3106409" y="752754"/>
                  <a:pt x="3106157" y="753108"/>
                  <a:pt x="3105834" y="753402"/>
                </a:cubicBezTo>
                <a:cubicBezTo>
                  <a:pt x="3105509" y="753696"/>
                  <a:pt x="3105039" y="753947"/>
                  <a:pt x="3104420" y="754153"/>
                </a:cubicBezTo>
                <a:cubicBezTo>
                  <a:pt x="3103800" y="754360"/>
                  <a:pt x="3103066" y="754507"/>
                  <a:pt x="3102211" y="754595"/>
                </a:cubicBezTo>
                <a:cubicBezTo>
                  <a:pt x="3101355" y="754683"/>
                  <a:pt x="3100340" y="754728"/>
                  <a:pt x="3099161" y="754728"/>
                </a:cubicBezTo>
                <a:cubicBezTo>
                  <a:pt x="3097924" y="754728"/>
                  <a:pt x="3096863" y="754668"/>
                  <a:pt x="3095980" y="754551"/>
                </a:cubicBezTo>
                <a:cubicBezTo>
                  <a:pt x="3095098" y="754433"/>
                  <a:pt x="3094360" y="754271"/>
                  <a:pt x="3093772" y="754065"/>
                </a:cubicBezTo>
                <a:cubicBezTo>
                  <a:pt x="3093184" y="753858"/>
                  <a:pt x="3092727" y="753607"/>
                  <a:pt x="3092404" y="753313"/>
                </a:cubicBezTo>
                <a:cubicBezTo>
                  <a:pt x="3092080" y="753018"/>
                  <a:pt x="3091856" y="752694"/>
                  <a:pt x="3091739" y="752341"/>
                </a:cubicBezTo>
                <a:lnTo>
                  <a:pt x="3053211" y="652311"/>
                </a:lnTo>
                <a:lnTo>
                  <a:pt x="3053123" y="652311"/>
                </a:lnTo>
                <a:lnTo>
                  <a:pt x="3053123" y="751900"/>
                </a:lnTo>
                <a:cubicBezTo>
                  <a:pt x="3053123" y="752371"/>
                  <a:pt x="3053004" y="752782"/>
                  <a:pt x="3052760" y="753136"/>
                </a:cubicBezTo>
                <a:cubicBezTo>
                  <a:pt x="3052516" y="753491"/>
                  <a:pt x="3052094" y="753769"/>
                  <a:pt x="3051485" y="753976"/>
                </a:cubicBezTo>
                <a:cubicBezTo>
                  <a:pt x="3050879" y="754183"/>
                  <a:pt x="3050090" y="754360"/>
                  <a:pt x="3049120" y="754507"/>
                </a:cubicBezTo>
                <a:cubicBezTo>
                  <a:pt x="3048149" y="754653"/>
                  <a:pt x="3046905" y="754728"/>
                  <a:pt x="3045388" y="754728"/>
                </a:cubicBezTo>
                <a:cubicBezTo>
                  <a:pt x="3043932" y="754728"/>
                  <a:pt x="3042718" y="754653"/>
                  <a:pt x="3041747" y="754507"/>
                </a:cubicBezTo>
                <a:cubicBezTo>
                  <a:pt x="3040776" y="754360"/>
                  <a:pt x="3040003" y="754183"/>
                  <a:pt x="3039425" y="753976"/>
                </a:cubicBezTo>
                <a:cubicBezTo>
                  <a:pt x="3038849" y="753769"/>
                  <a:pt x="3038453" y="753491"/>
                  <a:pt x="3038242" y="753136"/>
                </a:cubicBezTo>
                <a:cubicBezTo>
                  <a:pt x="3038030" y="752782"/>
                  <a:pt x="3037925" y="752371"/>
                  <a:pt x="3037925" y="751900"/>
                </a:cubicBezTo>
                <a:lnTo>
                  <a:pt x="3037925" y="646744"/>
                </a:lnTo>
                <a:cubicBezTo>
                  <a:pt x="3037925" y="644270"/>
                  <a:pt x="3038581" y="642503"/>
                  <a:pt x="3039898" y="641441"/>
                </a:cubicBezTo>
                <a:cubicBezTo>
                  <a:pt x="3041213" y="640381"/>
                  <a:pt x="3042680" y="639850"/>
                  <a:pt x="3044296" y="639850"/>
                </a:cubicBezTo>
                <a:close/>
                <a:moveTo>
                  <a:pt x="2577573" y="639850"/>
                </a:moveTo>
                <a:lnTo>
                  <a:pt x="2586905" y="639850"/>
                </a:lnTo>
                <a:cubicBezTo>
                  <a:pt x="2588819" y="639850"/>
                  <a:pt x="2590494" y="640028"/>
                  <a:pt x="2591930" y="640381"/>
                </a:cubicBezTo>
                <a:cubicBezTo>
                  <a:pt x="2593367" y="640735"/>
                  <a:pt x="2594624" y="641295"/>
                  <a:pt x="2595700" y="642060"/>
                </a:cubicBezTo>
                <a:cubicBezTo>
                  <a:pt x="2596776" y="642826"/>
                  <a:pt x="2597673" y="643798"/>
                  <a:pt x="2598392" y="644975"/>
                </a:cubicBezTo>
                <a:cubicBezTo>
                  <a:pt x="2599110" y="646154"/>
                  <a:pt x="2599738" y="647538"/>
                  <a:pt x="2600277" y="649129"/>
                </a:cubicBezTo>
                <a:lnTo>
                  <a:pt x="2632976" y="731929"/>
                </a:lnTo>
                <a:lnTo>
                  <a:pt x="2633418" y="731929"/>
                </a:lnTo>
                <a:lnTo>
                  <a:pt x="2667441" y="649395"/>
                </a:lnTo>
                <a:cubicBezTo>
                  <a:pt x="2668099" y="647626"/>
                  <a:pt x="2668816" y="646125"/>
                  <a:pt x="2669594" y="644887"/>
                </a:cubicBezTo>
                <a:cubicBezTo>
                  <a:pt x="2670373" y="643651"/>
                  <a:pt x="2671227" y="642664"/>
                  <a:pt x="2672154" y="641928"/>
                </a:cubicBezTo>
                <a:cubicBezTo>
                  <a:pt x="2673081" y="641191"/>
                  <a:pt x="2674114" y="640660"/>
                  <a:pt x="2675251" y="640338"/>
                </a:cubicBezTo>
                <a:cubicBezTo>
                  <a:pt x="2676387" y="640013"/>
                  <a:pt x="2677704" y="639850"/>
                  <a:pt x="2679201" y="639850"/>
                </a:cubicBezTo>
                <a:lnTo>
                  <a:pt x="2688986" y="639850"/>
                </a:lnTo>
                <a:cubicBezTo>
                  <a:pt x="2689884" y="639850"/>
                  <a:pt x="2690738" y="639984"/>
                  <a:pt x="2691546" y="640249"/>
                </a:cubicBezTo>
                <a:cubicBezTo>
                  <a:pt x="2692353" y="640514"/>
                  <a:pt x="2693041" y="640927"/>
                  <a:pt x="2693610" y="641486"/>
                </a:cubicBezTo>
                <a:cubicBezTo>
                  <a:pt x="2694179" y="642046"/>
                  <a:pt x="2694643" y="642753"/>
                  <a:pt x="2695002" y="643607"/>
                </a:cubicBezTo>
                <a:cubicBezTo>
                  <a:pt x="2695361" y="644460"/>
                  <a:pt x="2695541" y="645506"/>
                  <a:pt x="2695541" y="646744"/>
                </a:cubicBezTo>
                <a:lnTo>
                  <a:pt x="2695541" y="751900"/>
                </a:lnTo>
                <a:cubicBezTo>
                  <a:pt x="2695541" y="752371"/>
                  <a:pt x="2695419" y="752782"/>
                  <a:pt x="2695177" y="753136"/>
                </a:cubicBezTo>
                <a:cubicBezTo>
                  <a:pt x="2694934" y="753491"/>
                  <a:pt x="2694509" y="753769"/>
                  <a:pt x="2693902" y="753976"/>
                </a:cubicBezTo>
                <a:cubicBezTo>
                  <a:pt x="2693295" y="754183"/>
                  <a:pt x="2692522" y="754360"/>
                  <a:pt x="2691581" y="754507"/>
                </a:cubicBezTo>
                <a:cubicBezTo>
                  <a:pt x="2690641" y="754653"/>
                  <a:pt x="2689412" y="754728"/>
                  <a:pt x="2687895" y="754728"/>
                </a:cubicBezTo>
                <a:cubicBezTo>
                  <a:pt x="2686500" y="754728"/>
                  <a:pt x="2685302" y="754653"/>
                  <a:pt x="2684300" y="754507"/>
                </a:cubicBezTo>
                <a:cubicBezTo>
                  <a:pt x="2683299" y="754360"/>
                  <a:pt x="2682510" y="754183"/>
                  <a:pt x="2681935" y="753976"/>
                </a:cubicBezTo>
                <a:cubicBezTo>
                  <a:pt x="2681357" y="753769"/>
                  <a:pt x="2680948" y="753491"/>
                  <a:pt x="2680705" y="753136"/>
                </a:cubicBezTo>
                <a:cubicBezTo>
                  <a:pt x="2680463" y="752782"/>
                  <a:pt x="2680341" y="752371"/>
                  <a:pt x="2680341" y="751900"/>
                </a:cubicBezTo>
                <a:lnTo>
                  <a:pt x="2680341" y="652311"/>
                </a:lnTo>
                <a:lnTo>
                  <a:pt x="2680165" y="652311"/>
                </a:lnTo>
                <a:lnTo>
                  <a:pt x="2639868" y="752341"/>
                </a:lnTo>
                <a:cubicBezTo>
                  <a:pt x="2639693" y="752754"/>
                  <a:pt x="2639442" y="753108"/>
                  <a:pt x="2639118" y="753402"/>
                </a:cubicBezTo>
                <a:cubicBezTo>
                  <a:pt x="2638792" y="753696"/>
                  <a:pt x="2638323" y="753947"/>
                  <a:pt x="2637703" y="754153"/>
                </a:cubicBezTo>
                <a:cubicBezTo>
                  <a:pt x="2637085" y="754360"/>
                  <a:pt x="2636348" y="754507"/>
                  <a:pt x="2635494" y="754595"/>
                </a:cubicBezTo>
                <a:cubicBezTo>
                  <a:pt x="2634640" y="754683"/>
                  <a:pt x="2633624" y="754728"/>
                  <a:pt x="2632446" y="754728"/>
                </a:cubicBezTo>
                <a:cubicBezTo>
                  <a:pt x="2631208" y="754728"/>
                  <a:pt x="2630147" y="754668"/>
                  <a:pt x="2629264" y="754551"/>
                </a:cubicBezTo>
                <a:cubicBezTo>
                  <a:pt x="2628381" y="754433"/>
                  <a:pt x="2627643" y="754271"/>
                  <a:pt x="2627054" y="754065"/>
                </a:cubicBezTo>
                <a:cubicBezTo>
                  <a:pt x="2626466" y="753858"/>
                  <a:pt x="2626009" y="753607"/>
                  <a:pt x="2625685" y="753313"/>
                </a:cubicBezTo>
                <a:cubicBezTo>
                  <a:pt x="2625361" y="753018"/>
                  <a:pt x="2625139" y="752694"/>
                  <a:pt x="2625021" y="752341"/>
                </a:cubicBezTo>
                <a:lnTo>
                  <a:pt x="2586490" y="652311"/>
                </a:lnTo>
                <a:lnTo>
                  <a:pt x="2586401" y="652311"/>
                </a:lnTo>
                <a:lnTo>
                  <a:pt x="2586401" y="751900"/>
                </a:lnTo>
                <a:cubicBezTo>
                  <a:pt x="2586401" y="752371"/>
                  <a:pt x="2586280" y="752782"/>
                  <a:pt x="2586038" y="753136"/>
                </a:cubicBezTo>
                <a:cubicBezTo>
                  <a:pt x="2585795" y="753491"/>
                  <a:pt x="2585371" y="753769"/>
                  <a:pt x="2584763" y="753976"/>
                </a:cubicBezTo>
                <a:cubicBezTo>
                  <a:pt x="2584155" y="754183"/>
                  <a:pt x="2583369" y="754360"/>
                  <a:pt x="2582397" y="754507"/>
                </a:cubicBezTo>
                <a:cubicBezTo>
                  <a:pt x="2581426" y="754653"/>
                  <a:pt x="2580182" y="754728"/>
                  <a:pt x="2578666" y="754728"/>
                </a:cubicBezTo>
                <a:cubicBezTo>
                  <a:pt x="2577209" y="754728"/>
                  <a:pt x="2575995" y="754653"/>
                  <a:pt x="2575024" y="754507"/>
                </a:cubicBezTo>
                <a:cubicBezTo>
                  <a:pt x="2574054" y="754360"/>
                  <a:pt x="2573280" y="754183"/>
                  <a:pt x="2572703" y="753976"/>
                </a:cubicBezTo>
                <a:cubicBezTo>
                  <a:pt x="2572127" y="753769"/>
                  <a:pt x="2571732" y="753491"/>
                  <a:pt x="2571521" y="753136"/>
                </a:cubicBezTo>
                <a:cubicBezTo>
                  <a:pt x="2571308" y="752782"/>
                  <a:pt x="2571202" y="752371"/>
                  <a:pt x="2571202" y="751900"/>
                </a:cubicBezTo>
                <a:lnTo>
                  <a:pt x="2571202" y="646744"/>
                </a:lnTo>
                <a:cubicBezTo>
                  <a:pt x="2571202" y="644270"/>
                  <a:pt x="2571860" y="642503"/>
                  <a:pt x="2573175" y="641441"/>
                </a:cubicBezTo>
                <a:cubicBezTo>
                  <a:pt x="2574492" y="640381"/>
                  <a:pt x="2575957" y="639850"/>
                  <a:pt x="2577573" y="639850"/>
                </a:cubicBezTo>
                <a:close/>
                <a:moveTo>
                  <a:pt x="2101318" y="639850"/>
                </a:moveTo>
                <a:lnTo>
                  <a:pt x="2110650" y="639850"/>
                </a:lnTo>
                <a:cubicBezTo>
                  <a:pt x="2112565" y="639850"/>
                  <a:pt x="2114240" y="640028"/>
                  <a:pt x="2115676" y="640381"/>
                </a:cubicBezTo>
                <a:cubicBezTo>
                  <a:pt x="2117112" y="640735"/>
                  <a:pt x="2118368" y="641295"/>
                  <a:pt x="2119444" y="642060"/>
                </a:cubicBezTo>
                <a:cubicBezTo>
                  <a:pt x="2120519" y="642826"/>
                  <a:pt x="2121417" y="643798"/>
                  <a:pt x="2122136" y="644975"/>
                </a:cubicBezTo>
                <a:cubicBezTo>
                  <a:pt x="2122853" y="646154"/>
                  <a:pt x="2123481" y="647538"/>
                  <a:pt x="2124019" y="649129"/>
                </a:cubicBezTo>
                <a:lnTo>
                  <a:pt x="2156715" y="731929"/>
                </a:lnTo>
                <a:lnTo>
                  <a:pt x="2157157" y="731929"/>
                </a:lnTo>
                <a:lnTo>
                  <a:pt x="2191177" y="649395"/>
                </a:lnTo>
                <a:cubicBezTo>
                  <a:pt x="2191836" y="647626"/>
                  <a:pt x="2192553" y="646125"/>
                  <a:pt x="2193330" y="644887"/>
                </a:cubicBezTo>
                <a:cubicBezTo>
                  <a:pt x="2194109" y="643651"/>
                  <a:pt x="2194963" y="642664"/>
                  <a:pt x="2195890" y="641928"/>
                </a:cubicBezTo>
                <a:cubicBezTo>
                  <a:pt x="2196818" y="641191"/>
                  <a:pt x="2197851" y="640660"/>
                  <a:pt x="2198988" y="640338"/>
                </a:cubicBezTo>
                <a:cubicBezTo>
                  <a:pt x="2200124" y="640013"/>
                  <a:pt x="2201442" y="639850"/>
                  <a:pt x="2202939" y="639850"/>
                </a:cubicBezTo>
                <a:lnTo>
                  <a:pt x="2212726" y="639850"/>
                </a:lnTo>
                <a:cubicBezTo>
                  <a:pt x="2213624" y="639850"/>
                  <a:pt x="2214479" y="639984"/>
                  <a:pt x="2215285" y="640249"/>
                </a:cubicBezTo>
                <a:cubicBezTo>
                  <a:pt x="2216094" y="640514"/>
                  <a:pt x="2216781" y="640927"/>
                  <a:pt x="2217349" y="641486"/>
                </a:cubicBezTo>
                <a:cubicBezTo>
                  <a:pt x="2217920" y="642046"/>
                  <a:pt x="2218383" y="642753"/>
                  <a:pt x="2218743" y="643607"/>
                </a:cubicBezTo>
                <a:cubicBezTo>
                  <a:pt x="2219101" y="644460"/>
                  <a:pt x="2219281" y="645506"/>
                  <a:pt x="2219281" y="646744"/>
                </a:cubicBezTo>
                <a:lnTo>
                  <a:pt x="2219281" y="751900"/>
                </a:lnTo>
                <a:cubicBezTo>
                  <a:pt x="2219281" y="752371"/>
                  <a:pt x="2219160" y="752782"/>
                  <a:pt x="2218916" y="753136"/>
                </a:cubicBezTo>
                <a:cubicBezTo>
                  <a:pt x="2218674" y="753491"/>
                  <a:pt x="2218251" y="753769"/>
                  <a:pt x="2217643" y="753976"/>
                </a:cubicBezTo>
                <a:cubicBezTo>
                  <a:pt x="2217036" y="754183"/>
                  <a:pt x="2216262" y="754360"/>
                  <a:pt x="2215322" y="754507"/>
                </a:cubicBezTo>
                <a:cubicBezTo>
                  <a:pt x="2214383" y="754653"/>
                  <a:pt x="2213152" y="754728"/>
                  <a:pt x="2211637" y="754728"/>
                </a:cubicBezTo>
                <a:cubicBezTo>
                  <a:pt x="2210239" y="754728"/>
                  <a:pt x="2209041" y="754653"/>
                  <a:pt x="2208039" y="754507"/>
                </a:cubicBezTo>
                <a:cubicBezTo>
                  <a:pt x="2207037" y="754360"/>
                  <a:pt x="2206249" y="754183"/>
                  <a:pt x="2205672" y="753976"/>
                </a:cubicBezTo>
                <a:cubicBezTo>
                  <a:pt x="2205095" y="753769"/>
                  <a:pt x="2204685" y="753491"/>
                  <a:pt x="2204442" y="753136"/>
                </a:cubicBezTo>
                <a:cubicBezTo>
                  <a:pt x="2204200" y="752782"/>
                  <a:pt x="2204078" y="752371"/>
                  <a:pt x="2204078" y="751900"/>
                </a:cubicBezTo>
                <a:lnTo>
                  <a:pt x="2204078" y="652311"/>
                </a:lnTo>
                <a:lnTo>
                  <a:pt x="2203902" y="652311"/>
                </a:lnTo>
                <a:lnTo>
                  <a:pt x="2163607" y="752341"/>
                </a:lnTo>
                <a:cubicBezTo>
                  <a:pt x="2163430" y="752754"/>
                  <a:pt x="2163179" y="753108"/>
                  <a:pt x="2162857" y="753402"/>
                </a:cubicBezTo>
                <a:cubicBezTo>
                  <a:pt x="2162532" y="753696"/>
                  <a:pt x="2162061" y="753947"/>
                  <a:pt x="2161442" y="754153"/>
                </a:cubicBezTo>
                <a:cubicBezTo>
                  <a:pt x="2160824" y="754360"/>
                  <a:pt x="2160088" y="754507"/>
                  <a:pt x="2159233" y="754595"/>
                </a:cubicBezTo>
                <a:cubicBezTo>
                  <a:pt x="2158379" y="754683"/>
                  <a:pt x="2157363" y="754728"/>
                  <a:pt x="2156184" y="754728"/>
                </a:cubicBezTo>
                <a:cubicBezTo>
                  <a:pt x="2154948" y="754728"/>
                  <a:pt x="2153888" y="754668"/>
                  <a:pt x="2153003" y="754551"/>
                </a:cubicBezTo>
                <a:cubicBezTo>
                  <a:pt x="2152120" y="754433"/>
                  <a:pt x="2151383" y="754271"/>
                  <a:pt x="2150796" y="754065"/>
                </a:cubicBezTo>
                <a:cubicBezTo>
                  <a:pt x="2150205" y="753858"/>
                  <a:pt x="2149748" y="753607"/>
                  <a:pt x="2149426" y="753313"/>
                </a:cubicBezTo>
                <a:cubicBezTo>
                  <a:pt x="2149100" y="753018"/>
                  <a:pt x="2148881" y="752694"/>
                  <a:pt x="2148762" y="752341"/>
                </a:cubicBezTo>
                <a:lnTo>
                  <a:pt x="2110235" y="652311"/>
                </a:lnTo>
                <a:lnTo>
                  <a:pt x="2110147" y="652311"/>
                </a:lnTo>
                <a:lnTo>
                  <a:pt x="2110147" y="751900"/>
                </a:lnTo>
                <a:cubicBezTo>
                  <a:pt x="2110147" y="752371"/>
                  <a:pt x="2110025" y="752782"/>
                  <a:pt x="2109782" y="753136"/>
                </a:cubicBezTo>
                <a:cubicBezTo>
                  <a:pt x="2109540" y="753491"/>
                  <a:pt x="2109114" y="753769"/>
                  <a:pt x="2108508" y="753976"/>
                </a:cubicBezTo>
                <a:cubicBezTo>
                  <a:pt x="2107902" y="754183"/>
                  <a:pt x="2107112" y="754360"/>
                  <a:pt x="2106142" y="754507"/>
                </a:cubicBezTo>
                <a:cubicBezTo>
                  <a:pt x="2105171" y="754653"/>
                  <a:pt x="2103927" y="754728"/>
                  <a:pt x="2102412" y="754728"/>
                </a:cubicBezTo>
                <a:cubicBezTo>
                  <a:pt x="2100955" y="754728"/>
                  <a:pt x="2099741" y="754653"/>
                  <a:pt x="2098771" y="754507"/>
                </a:cubicBezTo>
                <a:cubicBezTo>
                  <a:pt x="2097800" y="754360"/>
                  <a:pt x="2097027" y="754183"/>
                  <a:pt x="2096450" y="753976"/>
                </a:cubicBezTo>
                <a:cubicBezTo>
                  <a:pt x="2095873" y="753769"/>
                  <a:pt x="2095479" y="753491"/>
                  <a:pt x="2095268" y="753136"/>
                </a:cubicBezTo>
                <a:cubicBezTo>
                  <a:pt x="2095054" y="752782"/>
                  <a:pt x="2094949" y="752371"/>
                  <a:pt x="2094949" y="751900"/>
                </a:cubicBezTo>
                <a:lnTo>
                  <a:pt x="2094949" y="646744"/>
                </a:lnTo>
                <a:cubicBezTo>
                  <a:pt x="2094949" y="644270"/>
                  <a:pt x="2095605" y="642503"/>
                  <a:pt x="2096922" y="641441"/>
                </a:cubicBezTo>
                <a:cubicBezTo>
                  <a:pt x="2098238" y="640381"/>
                  <a:pt x="2099703" y="639850"/>
                  <a:pt x="2101318" y="639850"/>
                </a:cubicBezTo>
                <a:close/>
                <a:moveTo>
                  <a:pt x="1634587" y="639850"/>
                </a:moveTo>
                <a:lnTo>
                  <a:pt x="1643920" y="639850"/>
                </a:lnTo>
                <a:cubicBezTo>
                  <a:pt x="1645834" y="639850"/>
                  <a:pt x="1647525" y="640028"/>
                  <a:pt x="1648961" y="640381"/>
                </a:cubicBezTo>
                <a:cubicBezTo>
                  <a:pt x="1650398" y="640735"/>
                  <a:pt x="1651654" y="641295"/>
                  <a:pt x="1652731" y="642060"/>
                </a:cubicBezTo>
                <a:cubicBezTo>
                  <a:pt x="1653807" y="642826"/>
                  <a:pt x="1654704" y="643798"/>
                  <a:pt x="1655422" y="644975"/>
                </a:cubicBezTo>
                <a:cubicBezTo>
                  <a:pt x="1656140" y="646154"/>
                  <a:pt x="1656768" y="647538"/>
                  <a:pt x="1657306" y="649129"/>
                </a:cubicBezTo>
                <a:lnTo>
                  <a:pt x="1690001" y="731929"/>
                </a:lnTo>
                <a:lnTo>
                  <a:pt x="1690442" y="731929"/>
                </a:lnTo>
                <a:lnTo>
                  <a:pt x="1724462" y="649395"/>
                </a:lnTo>
                <a:cubicBezTo>
                  <a:pt x="1725120" y="647626"/>
                  <a:pt x="1725838" y="646125"/>
                  <a:pt x="1726617" y="644887"/>
                </a:cubicBezTo>
                <a:cubicBezTo>
                  <a:pt x="1727395" y="643651"/>
                  <a:pt x="1728248" y="642664"/>
                  <a:pt x="1729176" y="641928"/>
                </a:cubicBezTo>
                <a:cubicBezTo>
                  <a:pt x="1730104" y="641191"/>
                  <a:pt x="1731136" y="640660"/>
                  <a:pt x="1732273" y="640338"/>
                </a:cubicBezTo>
                <a:cubicBezTo>
                  <a:pt x="1733410" y="640013"/>
                  <a:pt x="1734726" y="639850"/>
                  <a:pt x="1736223" y="639850"/>
                </a:cubicBezTo>
                <a:lnTo>
                  <a:pt x="1746008" y="639850"/>
                </a:lnTo>
                <a:cubicBezTo>
                  <a:pt x="1746907" y="639850"/>
                  <a:pt x="1747760" y="639984"/>
                  <a:pt x="1748567" y="640249"/>
                </a:cubicBezTo>
                <a:cubicBezTo>
                  <a:pt x="1749376" y="640514"/>
                  <a:pt x="1750064" y="640927"/>
                  <a:pt x="1750632" y="641486"/>
                </a:cubicBezTo>
                <a:cubicBezTo>
                  <a:pt x="1751201" y="642046"/>
                  <a:pt x="1751665" y="642753"/>
                  <a:pt x="1752024" y="643607"/>
                </a:cubicBezTo>
                <a:cubicBezTo>
                  <a:pt x="1752383" y="644460"/>
                  <a:pt x="1752562" y="645506"/>
                  <a:pt x="1752562" y="646744"/>
                </a:cubicBezTo>
                <a:lnTo>
                  <a:pt x="1752562" y="751900"/>
                </a:lnTo>
                <a:cubicBezTo>
                  <a:pt x="1752562" y="752371"/>
                  <a:pt x="1752442" y="752782"/>
                  <a:pt x="1752199" y="753136"/>
                </a:cubicBezTo>
                <a:cubicBezTo>
                  <a:pt x="1751956" y="753491"/>
                  <a:pt x="1751531" y="753769"/>
                  <a:pt x="1750924" y="753976"/>
                </a:cubicBezTo>
                <a:cubicBezTo>
                  <a:pt x="1750317" y="754183"/>
                  <a:pt x="1749544" y="754360"/>
                  <a:pt x="1748603" y="754507"/>
                </a:cubicBezTo>
                <a:cubicBezTo>
                  <a:pt x="1747663" y="754653"/>
                  <a:pt x="1746434" y="754728"/>
                  <a:pt x="1744917" y="754728"/>
                </a:cubicBezTo>
                <a:cubicBezTo>
                  <a:pt x="1743522" y="754728"/>
                  <a:pt x="1742323" y="754653"/>
                  <a:pt x="1741324" y="754507"/>
                </a:cubicBezTo>
                <a:cubicBezTo>
                  <a:pt x="1740322" y="754360"/>
                  <a:pt x="1739533" y="754183"/>
                  <a:pt x="1738956" y="753976"/>
                </a:cubicBezTo>
                <a:cubicBezTo>
                  <a:pt x="1738380" y="753769"/>
                  <a:pt x="1737970" y="753491"/>
                  <a:pt x="1737728" y="753136"/>
                </a:cubicBezTo>
                <a:cubicBezTo>
                  <a:pt x="1737485" y="752782"/>
                  <a:pt x="1737364" y="752371"/>
                  <a:pt x="1737364" y="751900"/>
                </a:cubicBezTo>
                <a:lnTo>
                  <a:pt x="1737364" y="652311"/>
                </a:lnTo>
                <a:lnTo>
                  <a:pt x="1737187" y="652311"/>
                </a:lnTo>
                <a:lnTo>
                  <a:pt x="1696894" y="752341"/>
                </a:lnTo>
                <a:cubicBezTo>
                  <a:pt x="1696717" y="752754"/>
                  <a:pt x="1696466" y="753108"/>
                  <a:pt x="1696142" y="753402"/>
                </a:cubicBezTo>
                <a:cubicBezTo>
                  <a:pt x="1695818" y="753696"/>
                  <a:pt x="1695347" y="753947"/>
                  <a:pt x="1694728" y="754153"/>
                </a:cubicBezTo>
                <a:cubicBezTo>
                  <a:pt x="1694110" y="754360"/>
                  <a:pt x="1693373" y="754507"/>
                  <a:pt x="1692519" y="754595"/>
                </a:cubicBezTo>
                <a:cubicBezTo>
                  <a:pt x="1691666" y="754683"/>
                  <a:pt x="1690650" y="754728"/>
                  <a:pt x="1689471" y="754728"/>
                </a:cubicBezTo>
                <a:cubicBezTo>
                  <a:pt x="1688234" y="754728"/>
                  <a:pt x="1687173" y="754668"/>
                  <a:pt x="1686290" y="754551"/>
                </a:cubicBezTo>
                <a:cubicBezTo>
                  <a:pt x="1685407" y="754433"/>
                  <a:pt x="1684670" y="754271"/>
                  <a:pt x="1684081" y="754065"/>
                </a:cubicBezTo>
                <a:cubicBezTo>
                  <a:pt x="1683491" y="753858"/>
                  <a:pt x="1683035" y="753607"/>
                  <a:pt x="1682711" y="753313"/>
                </a:cubicBezTo>
                <a:cubicBezTo>
                  <a:pt x="1682387" y="753018"/>
                  <a:pt x="1682166" y="752694"/>
                  <a:pt x="1682048" y="752341"/>
                </a:cubicBezTo>
                <a:lnTo>
                  <a:pt x="1643504" y="652311"/>
                </a:lnTo>
                <a:lnTo>
                  <a:pt x="1643415" y="652311"/>
                </a:lnTo>
                <a:lnTo>
                  <a:pt x="1643415" y="751900"/>
                </a:lnTo>
                <a:cubicBezTo>
                  <a:pt x="1643415" y="752371"/>
                  <a:pt x="1643295" y="752782"/>
                  <a:pt x="1643052" y="753136"/>
                </a:cubicBezTo>
                <a:cubicBezTo>
                  <a:pt x="1642810" y="753491"/>
                  <a:pt x="1642384" y="753769"/>
                  <a:pt x="1641777" y="753976"/>
                </a:cubicBezTo>
                <a:cubicBezTo>
                  <a:pt x="1641170" y="754183"/>
                  <a:pt x="1640381" y="754360"/>
                  <a:pt x="1639410" y="754507"/>
                </a:cubicBezTo>
                <a:cubicBezTo>
                  <a:pt x="1638440" y="754653"/>
                  <a:pt x="1637196" y="754728"/>
                  <a:pt x="1635679" y="754728"/>
                </a:cubicBezTo>
                <a:cubicBezTo>
                  <a:pt x="1634223" y="754728"/>
                  <a:pt x="1633009" y="754653"/>
                  <a:pt x="1632039" y="754507"/>
                </a:cubicBezTo>
                <a:cubicBezTo>
                  <a:pt x="1631068" y="754360"/>
                  <a:pt x="1630294" y="754183"/>
                  <a:pt x="1629717" y="753976"/>
                </a:cubicBezTo>
                <a:cubicBezTo>
                  <a:pt x="1629141" y="753769"/>
                  <a:pt x="1628746" y="753491"/>
                  <a:pt x="1628534" y="753136"/>
                </a:cubicBezTo>
                <a:cubicBezTo>
                  <a:pt x="1628322" y="752782"/>
                  <a:pt x="1628216" y="752371"/>
                  <a:pt x="1628216" y="751900"/>
                </a:cubicBezTo>
                <a:lnTo>
                  <a:pt x="1628216" y="646744"/>
                </a:lnTo>
                <a:cubicBezTo>
                  <a:pt x="1628216" y="644270"/>
                  <a:pt x="1628874" y="642503"/>
                  <a:pt x="1630190" y="641441"/>
                </a:cubicBezTo>
                <a:cubicBezTo>
                  <a:pt x="1631506" y="640381"/>
                  <a:pt x="1632971" y="639850"/>
                  <a:pt x="1634587" y="639850"/>
                </a:cubicBezTo>
                <a:close/>
                <a:moveTo>
                  <a:pt x="1158341" y="639850"/>
                </a:moveTo>
                <a:lnTo>
                  <a:pt x="1167672" y="639850"/>
                </a:lnTo>
                <a:cubicBezTo>
                  <a:pt x="1169586" y="639850"/>
                  <a:pt x="1171262" y="640028"/>
                  <a:pt x="1172697" y="640381"/>
                </a:cubicBezTo>
                <a:cubicBezTo>
                  <a:pt x="1174133" y="640735"/>
                  <a:pt x="1175388" y="641295"/>
                  <a:pt x="1176465" y="642060"/>
                </a:cubicBezTo>
                <a:cubicBezTo>
                  <a:pt x="1177542" y="642826"/>
                  <a:pt x="1178439" y="643798"/>
                  <a:pt x="1179158" y="644975"/>
                </a:cubicBezTo>
                <a:cubicBezTo>
                  <a:pt x="1179876" y="646154"/>
                  <a:pt x="1180503" y="647538"/>
                  <a:pt x="1181042" y="649129"/>
                </a:cubicBezTo>
                <a:lnTo>
                  <a:pt x="1213735" y="731929"/>
                </a:lnTo>
                <a:lnTo>
                  <a:pt x="1214177" y="731929"/>
                </a:lnTo>
                <a:lnTo>
                  <a:pt x="1248200" y="649395"/>
                </a:lnTo>
                <a:cubicBezTo>
                  <a:pt x="1248858" y="647626"/>
                  <a:pt x="1249577" y="646125"/>
                  <a:pt x="1250355" y="644887"/>
                </a:cubicBezTo>
                <a:cubicBezTo>
                  <a:pt x="1251134" y="643651"/>
                  <a:pt x="1251986" y="642664"/>
                  <a:pt x="1252913" y="641928"/>
                </a:cubicBezTo>
                <a:cubicBezTo>
                  <a:pt x="1253843" y="641191"/>
                  <a:pt x="1254875" y="640660"/>
                  <a:pt x="1256011" y="640338"/>
                </a:cubicBezTo>
                <a:cubicBezTo>
                  <a:pt x="1257148" y="640013"/>
                  <a:pt x="1258465" y="639850"/>
                  <a:pt x="1259962" y="639850"/>
                </a:cubicBezTo>
                <a:lnTo>
                  <a:pt x="1269746" y="639850"/>
                </a:lnTo>
                <a:cubicBezTo>
                  <a:pt x="1270645" y="639850"/>
                  <a:pt x="1271497" y="639984"/>
                  <a:pt x="1272307" y="640249"/>
                </a:cubicBezTo>
                <a:cubicBezTo>
                  <a:pt x="1273114" y="640514"/>
                  <a:pt x="1273803" y="640927"/>
                  <a:pt x="1274370" y="641486"/>
                </a:cubicBezTo>
                <a:cubicBezTo>
                  <a:pt x="1274940" y="642046"/>
                  <a:pt x="1275405" y="642753"/>
                  <a:pt x="1275763" y="643607"/>
                </a:cubicBezTo>
                <a:cubicBezTo>
                  <a:pt x="1276123" y="644460"/>
                  <a:pt x="1276302" y="645506"/>
                  <a:pt x="1276302" y="646744"/>
                </a:cubicBezTo>
                <a:lnTo>
                  <a:pt x="1276302" y="751900"/>
                </a:lnTo>
                <a:cubicBezTo>
                  <a:pt x="1276302" y="752371"/>
                  <a:pt x="1276181" y="752782"/>
                  <a:pt x="1275937" y="753136"/>
                </a:cubicBezTo>
                <a:cubicBezTo>
                  <a:pt x="1275695" y="753491"/>
                  <a:pt x="1275271" y="753769"/>
                  <a:pt x="1274663" y="753976"/>
                </a:cubicBezTo>
                <a:cubicBezTo>
                  <a:pt x="1274056" y="754183"/>
                  <a:pt x="1273282" y="754360"/>
                  <a:pt x="1272341" y="754507"/>
                </a:cubicBezTo>
                <a:cubicBezTo>
                  <a:pt x="1271401" y="754653"/>
                  <a:pt x="1270172" y="754728"/>
                  <a:pt x="1268657" y="754728"/>
                </a:cubicBezTo>
                <a:cubicBezTo>
                  <a:pt x="1267261" y="754728"/>
                  <a:pt x="1266064" y="754653"/>
                  <a:pt x="1265061" y="754507"/>
                </a:cubicBezTo>
                <a:cubicBezTo>
                  <a:pt x="1264060" y="754360"/>
                  <a:pt x="1263272" y="754183"/>
                  <a:pt x="1262694" y="753976"/>
                </a:cubicBezTo>
                <a:cubicBezTo>
                  <a:pt x="1262119" y="753769"/>
                  <a:pt x="1261708" y="753491"/>
                  <a:pt x="1261466" y="753136"/>
                </a:cubicBezTo>
                <a:cubicBezTo>
                  <a:pt x="1261224" y="752782"/>
                  <a:pt x="1261103" y="752371"/>
                  <a:pt x="1261103" y="751900"/>
                </a:cubicBezTo>
                <a:lnTo>
                  <a:pt x="1261103" y="652311"/>
                </a:lnTo>
                <a:lnTo>
                  <a:pt x="1260926" y="652311"/>
                </a:lnTo>
                <a:lnTo>
                  <a:pt x="1220628" y="752341"/>
                </a:lnTo>
                <a:cubicBezTo>
                  <a:pt x="1220452" y="752754"/>
                  <a:pt x="1220200" y="753108"/>
                  <a:pt x="1219876" y="753402"/>
                </a:cubicBezTo>
                <a:cubicBezTo>
                  <a:pt x="1219553" y="753696"/>
                  <a:pt x="1219081" y="753947"/>
                  <a:pt x="1218463" y="754153"/>
                </a:cubicBezTo>
                <a:cubicBezTo>
                  <a:pt x="1217844" y="754360"/>
                  <a:pt x="1217108" y="754507"/>
                  <a:pt x="1216254" y="754595"/>
                </a:cubicBezTo>
                <a:cubicBezTo>
                  <a:pt x="1215400" y="754683"/>
                  <a:pt x="1214383" y="754728"/>
                  <a:pt x="1213205" y="754728"/>
                </a:cubicBezTo>
                <a:cubicBezTo>
                  <a:pt x="1211968" y="754728"/>
                  <a:pt x="1210907" y="754668"/>
                  <a:pt x="1210023" y="754551"/>
                </a:cubicBezTo>
                <a:cubicBezTo>
                  <a:pt x="1209140" y="754433"/>
                  <a:pt x="1208404" y="754271"/>
                  <a:pt x="1207815" y="754065"/>
                </a:cubicBezTo>
                <a:cubicBezTo>
                  <a:pt x="1207226" y="753858"/>
                  <a:pt x="1206769" y="753607"/>
                  <a:pt x="1206445" y="753313"/>
                </a:cubicBezTo>
                <a:cubicBezTo>
                  <a:pt x="1206121" y="753018"/>
                  <a:pt x="1205900" y="752694"/>
                  <a:pt x="1205782" y="752341"/>
                </a:cubicBezTo>
                <a:lnTo>
                  <a:pt x="1167258" y="652311"/>
                </a:lnTo>
                <a:lnTo>
                  <a:pt x="1167169" y="652311"/>
                </a:lnTo>
                <a:lnTo>
                  <a:pt x="1167169" y="751900"/>
                </a:lnTo>
                <a:cubicBezTo>
                  <a:pt x="1167169" y="752371"/>
                  <a:pt x="1167048" y="752782"/>
                  <a:pt x="1166804" y="753136"/>
                </a:cubicBezTo>
                <a:cubicBezTo>
                  <a:pt x="1166562" y="753491"/>
                  <a:pt x="1166138" y="753769"/>
                  <a:pt x="1165530" y="753976"/>
                </a:cubicBezTo>
                <a:cubicBezTo>
                  <a:pt x="1164924" y="754183"/>
                  <a:pt x="1164135" y="754360"/>
                  <a:pt x="1163164" y="754507"/>
                </a:cubicBezTo>
                <a:cubicBezTo>
                  <a:pt x="1162194" y="754653"/>
                  <a:pt x="1160950" y="754728"/>
                  <a:pt x="1159433" y="754728"/>
                </a:cubicBezTo>
                <a:cubicBezTo>
                  <a:pt x="1157977" y="754728"/>
                  <a:pt x="1156763" y="754653"/>
                  <a:pt x="1155793" y="754507"/>
                </a:cubicBezTo>
                <a:cubicBezTo>
                  <a:pt x="1154822" y="754360"/>
                  <a:pt x="1154049" y="754183"/>
                  <a:pt x="1153472" y="753976"/>
                </a:cubicBezTo>
                <a:cubicBezTo>
                  <a:pt x="1152895" y="753769"/>
                  <a:pt x="1152501" y="753491"/>
                  <a:pt x="1152289" y="753136"/>
                </a:cubicBezTo>
                <a:cubicBezTo>
                  <a:pt x="1152077" y="752782"/>
                  <a:pt x="1151971" y="752371"/>
                  <a:pt x="1151971" y="751900"/>
                </a:cubicBezTo>
                <a:lnTo>
                  <a:pt x="1151971" y="646744"/>
                </a:lnTo>
                <a:cubicBezTo>
                  <a:pt x="1151971" y="644270"/>
                  <a:pt x="1152629" y="642503"/>
                  <a:pt x="1153945" y="641441"/>
                </a:cubicBezTo>
                <a:cubicBezTo>
                  <a:pt x="1155260" y="640381"/>
                  <a:pt x="1156725" y="639850"/>
                  <a:pt x="1158341" y="639850"/>
                </a:cubicBezTo>
                <a:close/>
                <a:moveTo>
                  <a:pt x="691644" y="639850"/>
                </a:moveTo>
                <a:lnTo>
                  <a:pt x="700975" y="639850"/>
                </a:lnTo>
                <a:cubicBezTo>
                  <a:pt x="702889" y="639850"/>
                  <a:pt x="704564" y="640028"/>
                  <a:pt x="706000" y="640381"/>
                </a:cubicBezTo>
                <a:cubicBezTo>
                  <a:pt x="707436" y="640735"/>
                  <a:pt x="708691" y="641295"/>
                  <a:pt x="709769" y="642060"/>
                </a:cubicBezTo>
                <a:cubicBezTo>
                  <a:pt x="710845" y="642826"/>
                  <a:pt x="711743" y="643798"/>
                  <a:pt x="712461" y="644975"/>
                </a:cubicBezTo>
                <a:cubicBezTo>
                  <a:pt x="713179" y="646154"/>
                  <a:pt x="713807" y="647538"/>
                  <a:pt x="714344" y="649129"/>
                </a:cubicBezTo>
                <a:lnTo>
                  <a:pt x="747025" y="731929"/>
                </a:lnTo>
                <a:lnTo>
                  <a:pt x="747466" y="731929"/>
                </a:lnTo>
                <a:lnTo>
                  <a:pt x="781485" y="649395"/>
                </a:lnTo>
                <a:cubicBezTo>
                  <a:pt x="782143" y="647626"/>
                  <a:pt x="782862" y="646125"/>
                  <a:pt x="783639" y="644887"/>
                </a:cubicBezTo>
                <a:cubicBezTo>
                  <a:pt x="784418" y="643651"/>
                  <a:pt x="785272" y="642664"/>
                  <a:pt x="786199" y="641928"/>
                </a:cubicBezTo>
                <a:cubicBezTo>
                  <a:pt x="787127" y="641191"/>
                  <a:pt x="788160" y="640660"/>
                  <a:pt x="789296" y="640338"/>
                </a:cubicBezTo>
                <a:cubicBezTo>
                  <a:pt x="790433" y="640013"/>
                  <a:pt x="791749" y="639850"/>
                  <a:pt x="793246" y="639850"/>
                </a:cubicBezTo>
                <a:lnTo>
                  <a:pt x="803030" y="639850"/>
                </a:lnTo>
                <a:cubicBezTo>
                  <a:pt x="803928" y="639850"/>
                  <a:pt x="804780" y="639984"/>
                  <a:pt x="805587" y="640249"/>
                </a:cubicBezTo>
                <a:cubicBezTo>
                  <a:pt x="806396" y="640514"/>
                  <a:pt x="807083" y="640927"/>
                  <a:pt x="807653" y="641486"/>
                </a:cubicBezTo>
                <a:cubicBezTo>
                  <a:pt x="808222" y="642046"/>
                  <a:pt x="808685" y="642753"/>
                  <a:pt x="809045" y="643607"/>
                </a:cubicBezTo>
                <a:cubicBezTo>
                  <a:pt x="809403" y="644460"/>
                  <a:pt x="809582" y="645506"/>
                  <a:pt x="809582" y="646744"/>
                </a:cubicBezTo>
                <a:lnTo>
                  <a:pt x="809582" y="751900"/>
                </a:lnTo>
                <a:cubicBezTo>
                  <a:pt x="809582" y="752371"/>
                  <a:pt x="809461" y="752782"/>
                  <a:pt x="809218" y="753136"/>
                </a:cubicBezTo>
                <a:cubicBezTo>
                  <a:pt x="808976" y="753491"/>
                  <a:pt x="808551" y="753769"/>
                  <a:pt x="807945" y="753976"/>
                </a:cubicBezTo>
                <a:cubicBezTo>
                  <a:pt x="807338" y="754183"/>
                  <a:pt x="806564" y="754360"/>
                  <a:pt x="805624" y="754507"/>
                </a:cubicBezTo>
                <a:cubicBezTo>
                  <a:pt x="804686" y="754653"/>
                  <a:pt x="803456" y="754728"/>
                  <a:pt x="801939" y="754728"/>
                </a:cubicBezTo>
                <a:cubicBezTo>
                  <a:pt x="800544" y="754728"/>
                  <a:pt x="799346" y="754653"/>
                  <a:pt x="798344" y="754507"/>
                </a:cubicBezTo>
                <a:cubicBezTo>
                  <a:pt x="797344" y="754360"/>
                  <a:pt x="796556" y="754183"/>
                  <a:pt x="795978" y="753976"/>
                </a:cubicBezTo>
                <a:cubicBezTo>
                  <a:pt x="795403" y="753769"/>
                  <a:pt x="794994" y="753491"/>
                  <a:pt x="794751" y="753136"/>
                </a:cubicBezTo>
                <a:cubicBezTo>
                  <a:pt x="794508" y="752782"/>
                  <a:pt x="794387" y="752371"/>
                  <a:pt x="794387" y="751900"/>
                </a:cubicBezTo>
                <a:lnTo>
                  <a:pt x="794387" y="652311"/>
                </a:lnTo>
                <a:lnTo>
                  <a:pt x="794210" y="652311"/>
                </a:lnTo>
                <a:lnTo>
                  <a:pt x="753915" y="752341"/>
                </a:lnTo>
                <a:cubicBezTo>
                  <a:pt x="753738" y="752754"/>
                  <a:pt x="753488" y="753108"/>
                  <a:pt x="753165" y="753402"/>
                </a:cubicBezTo>
                <a:cubicBezTo>
                  <a:pt x="752840" y="753696"/>
                  <a:pt x="752369" y="753947"/>
                  <a:pt x="751751" y="754153"/>
                </a:cubicBezTo>
                <a:cubicBezTo>
                  <a:pt x="751132" y="754360"/>
                  <a:pt x="750395" y="754507"/>
                  <a:pt x="749541" y="754595"/>
                </a:cubicBezTo>
                <a:cubicBezTo>
                  <a:pt x="748690" y="754683"/>
                  <a:pt x="747673" y="754728"/>
                  <a:pt x="746497" y="754728"/>
                </a:cubicBezTo>
                <a:cubicBezTo>
                  <a:pt x="745264" y="754728"/>
                  <a:pt x="744204" y="754668"/>
                  <a:pt x="743323" y="754551"/>
                </a:cubicBezTo>
                <a:cubicBezTo>
                  <a:pt x="742439" y="754433"/>
                  <a:pt x="741703" y="754271"/>
                  <a:pt x="741113" y="754065"/>
                </a:cubicBezTo>
                <a:cubicBezTo>
                  <a:pt x="740524" y="753858"/>
                  <a:pt x="740068" y="753607"/>
                  <a:pt x="739744" y="753313"/>
                </a:cubicBezTo>
                <a:cubicBezTo>
                  <a:pt x="739422" y="753018"/>
                  <a:pt x="739199" y="752694"/>
                  <a:pt x="739082" y="752341"/>
                </a:cubicBezTo>
                <a:lnTo>
                  <a:pt x="700559" y="652311"/>
                </a:lnTo>
                <a:lnTo>
                  <a:pt x="700472" y="652311"/>
                </a:lnTo>
                <a:lnTo>
                  <a:pt x="700472" y="751900"/>
                </a:lnTo>
                <a:cubicBezTo>
                  <a:pt x="700472" y="752371"/>
                  <a:pt x="700351" y="752782"/>
                  <a:pt x="700108" y="753136"/>
                </a:cubicBezTo>
                <a:cubicBezTo>
                  <a:pt x="699865" y="753491"/>
                  <a:pt x="699440" y="753769"/>
                  <a:pt x="698833" y="753976"/>
                </a:cubicBezTo>
                <a:cubicBezTo>
                  <a:pt x="698226" y="754183"/>
                  <a:pt x="697436" y="754360"/>
                  <a:pt x="696466" y="754507"/>
                </a:cubicBezTo>
                <a:cubicBezTo>
                  <a:pt x="695495" y="754653"/>
                  <a:pt x="694252" y="754728"/>
                  <a:pt x="692736" y="754728"/>
                </a:cubicBezTo>
                <a:cubicBezTo>
                  <a:pt x="691280" y="754728"/>
                  <a:pt x="690065" y="754653"/>
                  <a:pt x="689096" y="754507"/>
                </a:cubicBezTo>
                <a:cubicBezTo>
                  <a:pt x="688125" y="754360"/>
                  <a:pt x="687351" y="754183"/>
                  <a:pt x="686774" y="753976"/>
                </a:cubicBezTo>
                <a:cubicBezTo>
                  <a:pt x="686198" y="753769"/>
                  <a:pt x="685802" y="753491"/>
                  <a:pt x="685591" y="753136"/>
                </a:cubicBezTo>
                <a:cubicBezTo>
                  <a:pt x="685378" y="752782"/>
                  <a:pt x="685273" y="752371"/>
                  <a:pt x="685273" y="751900"/>
                </a:cubicBezTo>
                <a:lnTo>
                  <a:pt x="685273" y="646744"/>
                </a:lnTo>
                <a:cubicBezTo>
                  <a:pt x="685273" y="644270"/>
                  <a:pt x="685931" y="642503"/>
                  <a:pt x="687246" y="641441"/>
                </a:cubicBezTo>
                <a:cubicBezTo>
                  <a:pt x="688563" y="640381"/>
                  <a:pt x="690027" y="639850"/>
                  <a:pt x="691644" y="639850"/>
                </a:cubicBezTo>
                <a:close/>
                <a:moveTo>
                  <a:pt x="215359" y="639850"/>
                </a:moveTo>
                <a:lnTo>
                  <a:pt x="224691" y="639850"/>
                </a:lnTo>
                <a:cubicBezTo>
                  <a:pt x="226605" y="639850"/>
                  <a:pt x="228279" y="640028"/>
                  <a:pt x="229715" y="640381"/>
                </a:cubicBezTo>
                <a:cubicBezTo>
                  <a:pt x="231151" y="640735"/>
                  <a:pt x="232407" y="641295"/>
                  <a:pt x="233484" y="642060"/>
                </a:cubicBezTo>
                <a:cubicBezTo>
                  <a:pt x="234560" y="642826"/>
                  <a:pt x="235458" y="643798"/>
                  <a:pt x="236176" y="644975"/>
                </a:cubicBezTo>
                <a:cubicBezTo>
                  <a:pt x="236894" y="646154"/>
                  <a:pt x="237522" y="647538"/>
                  <a:pt x="238060" y="649129"/>
                </a:cubicBezTo>
                <a:lnTo>
                  <a:pt x="270755" y="731929"/>
                </a:lnTo>
                <a:lnTo>
                  <a:pt x="271197" y="731929"/>
                </a:lnTo>
                <a:lnTo>
                  <a:pt x="305218" y="649395"/>
                </a:lnTo>
                <a:cubicBezTo>
                  <a:pt x="305876" y="647626"/>
                  <a:pt x="306594" y="646125"/>
                  <a:pt x="307372" y="644887"/>
                </a:cubicBezTo>
                <a:cubicBezTo>
                  <a:pt x="308151" y="643651"/>
                  <a:pt x="309004" y="642664"/>
                  <a:pt x="309932" y="641928"/>
                </a:cubicBezTo>
                <a:cubicBezTo>
                  <a:pt x="310859" y="641191"/>
                  <a:pt x="311892" y="640660"/>
                  <a:pt x="313029" y="640338"/>
                </a:cubicBezTo>
                <a:cubicBezTo>
                  <a:pt x="314165" y="640013"/>
                  <a:pt x="315482" y="639850"/>
                  <a:pt x="316979" y="639850"/>
                </a:cubicBezTo>
                <a:lnTo>
                  <a:pt x="326764" y="639850"/>
                </a:lnTo>
                <a:cubicBezTo>
                  <a:pt x="327662" y="639850"/>
                  <a:pt x="328516" y="639984"/>
                  <a:pt x="329323" y="640249"/>
                </a:cubicBezTo>
                <a:cubicBezTo>
                  <a:pt x="330131" y="640514"/>
                  <a:pt x="330819" y="640927"/>
                  <a:pt x="331388" y="641486"/>
                </a:cubicBezTo>
                <a:cubicBezTo>
                  <a:pt x="331957" y="642046"/>
                  <a:pt x="332421" y="642753"/>
                  <a:pt x="332780" y="643607"/>
                </a:cubicBezTo>
                <a:cubicBezTo>
                  <a:pt x="333139" y="644460"/>
                  <a:pt x="333318" y="645506"/>
                  <a:pt x="333318" y="646744"/>
                </a:cubicBezTo>
                <a:lnTo>
                  <a:pt x="333318" y="751900"/>
                </a:lnTo>
                <a:cubicBezTo>
                  <a:pt x="333318" y="752371"/>
                  <a:pt x="333197" y="752782"/>
                  <a:pt x="332955" y="753136"/>
                </a:cubicBezTo>
                <a:cubicBezTo>
                  <a:pt x="332712" y="753491"/>
                  <a:pt x="332287" y="753769"/>
                  <a:pt x="331680" y="753976"/>
                </a:cubicBezTo>
                <a:cubicBezTo>
                  <a:pt x="331073" y="754183"/>
                  <a:pt x="330299" y="754360"/>
                  <a:pt x="329359" y="754507"/>
                </a:cubicBezTo>
                <a:cubicBezTo>
                  <a:pt x="328419" y="754653"/>
                  <a:pt x="327190" y="754728"/>
                  <a:pt x="325673" y="754728"/>
                </a:cubicBezTo>
                <a:cubicBezTo>
                  <a:pt x="324278" y="754728"/>
                  <a:pt x="323080" y="754653"/>
                  <a:pt x="322079" y="754507"/>
                </a:cubicBezTo>
                <a:cubicBezTo>
                  <a:pt x="321078" y="754360"/>
                  <a:pt x="320289" y="754183"/>
                  <a:pt x="319712" y="753976"/>
                </a:cubicBezTo>
                <a:cubicBezTo>
                  <a:pt x="319135" y="753769"/>
                  <a:pt x="318726" y="753491"/>
                  <a:pt x="318483" y="753136"/>
                </a:cubicBezTo>
                <a:cubicBezTo>
                  <a:pt x="318241" y="752782"/>
                  <a:pt x="318119" y="752371"/>
                  <a:pt x="318119" y="751900"/>
                </a:cubicBezTo>
                <a:lnTo>
                  <a:pt x="318119" y="652311"/>
                </a:lnTo>
                <a:lnTo>
                  <a:pt x="317943" y="652311"/>
                </a:lnTo>
                <a:lnTo>
                  <a:pt x="277648" y="752341"/>
                </a:lnTo>
                <a:cubicBezTo>
                  <a:pt x="277471" y="752754"/>
                  <a:pt x="277221" y="753108"/>
                  <a:pt x="276896" y="753402"/>
                </a:cubicBezTo>
                <a:cubicBezTo>
                  <a:pt x="276573" y="753696"/>
                  <a:pt x="276101" y="753947"/>
                  <a:pt x="275483" y="754153"/>
                </a:cubicBezTo>
                <a:cubicBezTo>
                  <a:pt x="274864" y="754360"/>
                  <a:pt x="274128" y="754507"/>
                  <a:pt x="273274" y="754595"/>
                </a:cubicBezTo>
                <a:cubicBezTo>
                  <a:pt x="272420" y="754683"/>
                  <a:pt x="271403" y="754728"/>
                  <a:pt x="270225" y="754728"/>
                </a:cubicBezTo>
                <a:cubicBezTo>
                  <a:pt x="268988" y="754728"/>
                  <a:pt x="267927" y="754668"/>
                  <a:pt x="267044" y="754551"/>
                </a:cubicBezTo>
                <a:cubicBezTo>
                  <a:pt x="266160" y="754433"/>
                  <a:pt x="265424" y="754271"/>
                  <a:pt x="264835" y="754065"/>
                </a:cubicBezTo>
                <a:cubicBezTo>
                  <a:pt x="264246" y="753858"/>
                  <a:pt x="263789" y="753607"/>
                  <a:pt x="263465" y="753313"/>
                </a:cubicBezTo>
                <a:cubicBezTo>
                  <a:pt x="263141" y="753018"/>
                  <a:pt x="262920" y="752694"/>
                  <a:pt x="262802" y="752341"/>
                </a:cubicBezTo>
                <a:lnTo>
                  <a:pt x="224275" y="652311"/>
                </a:lnTo>
                <a:lnTo>
                  <a:pt x="224187" y="652311"/>
                </a:lnTo>
                <a:lnTo>
                  <a:pt x="224187" y="751900"/>
                </a:lnTo>
                <a:cubicBezTo>
                  <a:pt x="224187" y="752371"/>
                  <a:pt x="224066" y="752782"/>
                  <a:pt x="223823" y="753136"/>
                </a:cubicBezTo>
                <a:cubicBezTo>
                  <a:pt x="223580" y="753491"/>
                  <a:pt x="223156" y="753769"/>
                  <a:pt x="222549" y="753976"/>
                </a:cubicBezTo>
                <a:cubicBezTo>
                  <a:pt x="221941" y="754183"/>
                  <a:pt x="221153" y="754360"/>
                  <a:pt x="220182" y="754507"/>
                </a:cubicBezTo>
                <a:cubicBezTo>
                  <a:pt x="219211" y="754653"/>
                  <a:pt x="217968" y="754728"/>
                  <a:pt x="216451" y="754728"/>
                </a:cubicBezTo>
                <a:cubicBezTo>
                  <a:pt x="214995" y="754728"/>
                  <a:pt x="213781" y="754653"/>
                  <a:pt x="212810" y="754507"/>
                </a:cubicBezTo>
                <a:cubicBezTo>
                  <a:pt x="211840" y="754360"/>
                  <a:pt x="211066" y="754183"/>
                  <a:pt x="210490" y="753976"/>
                </a:cubicBezTo>
                <a:cubicBezTo>
                  <a:pt x="209913" y="753769"/>
                  <a:pt x="209518" y="753491"/>
                  <a:pt x="209306" y="753136"/>
                </a:cubicBezTo>
                <a:cubicBezTo>
                  <a:pt x="209094" y="752782"/>
                  <a:pt x="208988" y="752371"/>
                  <a:pt x="208988" y="751900"/>
                </a:cubicBezTo>
                <a:lnTo>
                  <a:pt x="208988" y="646744"/>
                </a:lnTo>
                <a:cubicBezTo>
                  <a:pt x="208988" y="644270"/>
                  <a:pt x="209646" y="642503"/>
                  <a:pt x="210961" y="641441"/>
                </a:cubicBezTo>
                <a:cubicBezTo>
                  <a:pt x="212277" y="640381"/>
                  <a:pt x="213743" y="639850"/>
                  <a:pt x="215359" y="639850"/>
                </a:cubicBezTo>
                <a:close/>
                <a:moveTo>
                  <a:pt x="8388985" y="639321"/>
                </a:moveTo>
                <a:cubicBezTo>
                  <a:pt x="8390459" y="639321"/>
                  <a:pt x="8391681" y="639395"/>
                  <a:pt x="8392653" y="639540"/>
                </a:cubicBezTo>
                <a:cubicBezTo>
                  <a:pt x="8393625" y="639689"/>
                  <a:pt x="8394405" y="639866"/>
                  <a:pt x="8394994" y="640072"/>
                </a:cubicBezTo>
                <a:cubicBezTo>
                  <a:pt x="8395584" y="640279"/>
                  <a:pt x="8395996" y="640558"/>
                  <a:pt x="8396231" y="640912"/>
                </a:cubicBezTo>
                <a:cubicBezTo>
                  <a:pt x="8396467" y="641265"/>
                  <a:pt x="8396585" y="641678"/>
                  <a:pt x="8396585" y="642149"/>
                </a:cubicBezTo>
                <a:lnTo>
                  <a:pt x="8396585" y="687923"/>
                </a:lnTo>
                <a:lnTo>
                  <a:pt x="8448633" y="687923"/>
                </a:lnTo>
                <a:lnTo>
                  <a:pt x="8448633" y="642149"/>
                </a:lnTo>
                <a:cubicBezTo>
                  <a:pt x="8448633" y="641678"/>
                  <a:pt x="8448751" y="641265"/>
                  <a:pt x="8448986" y="640912"/>
                </a:cubicBezTo>
                <a:cubicBezTo>
                  <a:pt x="8449222" y="640558"/>
                  <a:pt x="8449635" y="640279"/>
                  <a:pt x="8450223" y="640072"/>
                </a:cubicBezTo>
                <a:cubicBezTo>
                  <a:pt x="8450813" y="639866"/>
                  <a:pt x="8451579" y="639689"/>
                  <a:pt x="8452521" y="639540"/>
                </a:cubicBezTo>
                <a:cubicBezTo>
                  <a:pt x="8453464" y="639395"/>
                  <a:pt x="8454701" y="639321"/>
                  <a:pt x="8456232" y="639321"/>
                </a:cubicBezTo>
                <a:cubicBezTo>
                  <a:pt x="8457646" y="639321"/>
                  <a:pt x="8458839" y="639395"/>
                  <a:pt x="8459811" y="639540"/>
                </a:cubicBezTo>
                <a:cubicBezTo>
                  <a:pt x="8460783" y="639689"/>
                  <a:pt x="8461564" y="639866"/>
                  <a:pt x="8462153" y="640072"/>
                </a:cubicBezTo>
                <a:cubicBezTo>
                  <a:pt x="8462743" y="640279"/>
                  <a:pt x="8463155" y="640558"/>
                  <a:pt x="8463390" y="640912"/>
                </a:cubicBezTo>
                <a:cubicBezTo>
                  <a:pt x="8463626" y="641265"/>
                  <a:pt x="8463744" y="641678"/>
                  <a:pt x="8463744" y="642149"/>
                </a:cubicBezTo>
                <a:lnTo>
                  <a:pt x="8463744" y="751900"/>
                </a:lnTo>
                <a:cubicBezTo>
                  <a:pt x="8463744" y="752371"/>
                  <a:pt x="8463626" y="752782"/>
                  <a:pt x="8463390" y="753136"/>
                </a:cubicBezTo>
                <a:cubicBezTo>
                  <a:pt x="8463155" y="753491"/>
                  <a:pt x="8462743" y="753769"/>
                  <a:pt x="8462153" y="753976"/>
                </a:cubicBezTo>
                <a:cubicBezTo>
                  <a:pt x="8461564" y="754183"/>
                  <a:pt x="8460783" y="754360"/>
                  <a:pt x="8459811" y="754507"/>
                </a:cubicBezTo>
                <a:cubicBezTo>
                  <a:pt x="8458839" y="754653"/>
                  <a:pt x="8457646" y="754728"/>
                  <a:pt x="8456232" y="754728"/>
                </a:cubicBezTo>
                <a:cubicBezTo>
                  <a:pt x="8454701" y="754728"/>
                  <a:pt x="8453464" y="754653"/>
                  <a:pt x="8452521" y="754507"/>
                </a:cubicBezTo>
                <a:cubicBezTo>
                  <a:pt x="8451579" y="754360"/>
                  <a:pt x="8450813" y="754183"/>
                  <a:pt x="8450223" y="753976"/>
                </a:cubicBezTo>
                <a:cubicBezTo>
                  <a:pt x="8449635" y="753769"/>
                  <a:pt x="8449222" y="753491"/>
                  <a:pt x="8448986" y="753136"/>
                </a:cubicBezTo>
                <a:cubicBezTo>
                  <a:pt x="8448751" y="752782"/>
                  <a:pt x="8448633" y="752371"/>
                  <a:pt x="8448633" y="751900"/>
                </a:cubicBezTo>
                <a:lnTo>
                  <a:pt x="8448633" y="701177"/>
                </a:lnTo>
                <a:lnTo>
                  <a:pt x="8396585" y="701177"/>
                </a:lnTo>
                <a:lnTo>
                  <a:pt x="8396585" y="751900"/>
                </a:lnTo>
                <a:cubicBezTo>
                  <a:pt x="8396585" y="752371"/>
                  <a:pt x="8396467" y="752782"/>
                  <a:pt x="8396231" y="753136"/>
                </a:cubicBezTo>
                <a:cubicBezTo>
                  <a:pt x="8395996" y="753491"/>
                  <a:pt x="8395584" y="753769"/>
                  <a:pt x="8394994" y="753976"/>
                </a:cubicBezTo>
                <a:cubicBezTo>
                  <a:pt x="8394405" y="754183"/>
                  <a:pt x="8393625" y="754360"/>
                  <a:pt x="8392653" y="754507"/>
                </a:cubicBezTo>
                <a:cubicBezTo>
                  <a:pt x="8391681" y="754653"/>
                  <a:pt x="8390459" y="754728"/>
                  <a:pt x="8388985" y="754728"/>
                </a:cubicBezTo>
                <a:cubicBezTo>
                  <a:pt x="8387572" y="754728"/>
                  <a:pt x="8386364" y="754653"/>
                  <a:pt x="8385362" y="754507"/>
                </a:cubicBezTo>
                <a:cubicBezTo>
                  <a:pt x="8384361" y="754360"/>
                  <a:pt x="8383566" y="754183"/>
                  <a:pt x="8382976" y="753976"/>
                </a:cubicBezTo>
                <a:cubicBezTo>
                  <a:pt x="8382388" y="753769"/>
                  <a:pt x="8381975" y="753491"/>
                  <a:pt x="8381739" y="753136"/>
                </a:cubicBezTo>
                <a:cubicBezTo>
                  <a:pt x="8381504" y="752782"/>
                  <a:pt x="8381386" y="752371"/>
                  <a:pt x="8381386" y="751900"/>
                </a:cubicBezTo>
                <a:lnTo>
                  <a:pt x="8381386" y="642149"/>
                </a:lnTo>
                <a:cubicBezTo>
                  <a:pt x="8381386" y="641678"/>
                  <a:pt x="8381504" y="641265"/>
                  <a:pt x="8381739" y="640912"/>
                </a:cubicBezTo>
                <a:cubicBezTo>
                  <a:pt x="8381975" y="640558"/>
                  <a:pt x="8382388" y="640279"/>
                  <a:pt x="8382976" y="640072"/>
                </a:cubicBezTo>
                <a:cubicBezTo>
                  <a:pt x="8383566" y="639866"/>
                  <a:pt x="8384361" y="639689"/>
                  <a:pt x="8385362" y="639540"/>
                </a:cubicBezTo>
                <a:cubicBezTo>
                  <a:pt x="8386364" y="639395"/>
                  <a:pt x="8387572" y="639321"/>
                  <a:pt x="8388985" y="639321"/>
                </a:cubicBezTo>
                <a:close/>
                <a:moveTo>
                  <a:pt x="8138401" y="639321"/>
                </a:moveTo>
                <a:cubicBezTo>
                  <a:pt x="8140168" y="639321"/>
                  <a:pt x="8141597" y="639381"/>
                  <a:pt x="8142686" y="639498"/>
                </a:cubicBezTo>
                <a:cubicBezTo>
                  <a:pt x="8143777" y="639615"/>
                  <a:pt x="8144646" y="639776"/>
                  <a:pt x="8145293" y="639984"/>
                </a:cubicBezTo>
                <a:cubicBezTo>
                  <a:pt x="8145941" y="640189"/>
                  <a:pt x="8146428" y="640485"/>
                  <a:pt x="8146751" y="640867"/>
                </a:cubicBezTo>
                <a:cubicBezTo>
                  <a:pt x="8147076" y="641252"/>
                  <a:pt x="8147385" y="641736"/>
                  <a:pt x="8147679" y="642326"/>
                </a:cubicBezTo>
                <a:lnTo>
                  <a:pt x="8163497" y="675198"/>
                </a:lnTo>
                <a:cubicBezTo>
                  <a:pt x="8164965" y="678321"/>
                  <a:pt x="8166432" y="681590"/>
                  <a:pt x="8167895" y="685006"/>
                </a:cubicBezTo>
                <a:cubicBezTo>
                  <a:pt x="8169359" y="688424"/>
                  <a:pt x="8170853" y="691870"/>
                  <a:pt x="8172377" y="695344"/>
                </a:cubicBezTo>
                <a:lnTo>
                  <a:pt x="8172552" y="695344"/>
                </a:lnTo>
                <a:cubicBezTo>
                  <a:pt x="8173899" y="691988"/>
                  <a:pt x="8175289" y="688644"/>
                  <a:pt x="8176724" y="685314"/>
                </a:cubicBezTo>
                <a:cubicBezTo>
                  <a:pt x="8178159" y="681988"/>
                  <a:pt x="8179612" y="678702"/>
                  <a:pt x="8181082" y="675463"/>
                </a:cubicBezTo>
                <a:lnTo>
                  <a:pt x="8196988" y="642414"/>
                </a:lnTo>
                <a:cubicBezTo>
                  <a:pt x="8197165" y="641825"/>
                  <a:pt x="8197415" y="641324"/>
                  <a:pt x="8197739" y="640912"/>
                </a:cubicBezTo>
                <a:cubicBezTo>
                  <a:pt x="8198063" y="640499"/>
                  <a:pt x="8198505" y="640189"/>
                  <a:pt x="8199064" y="639984"/>
                </a:cubicBezTo>
                <a:cubicBezTo>
                  <a:pt x="8199624" y="639776"/>
                  <a:pt x="8200405" y="639615"/>
                  <a:pt x="8201406" y="639498"/>
                </a:cubicBezTo>
                <a:cubicBezTo>
                  <a:pt x="8202408" y="639381"/>
                  <a:pt x="8203675" y="639321"/>
                  <a:pt x="8205206" y="639321"/>
                </a:cubicBezTo>
                <a:cubicBezTo>
                  <a:pt x="8207327" y="639321"/>
                  <a:pt x="8208991" y="639395"/>
                  <a:pt x="8210199" y="639540"/>
                </a:cubicBezTo>
                <a:cubicBezTo>
                  <a:pt x="8211407" y="639689"/>
                  <a:pt x="8212246" y="639968"/>
                  <a:pt x="8212717" y="640381"/>
                </a:cubicBezTo>
                <a:cubicBezTo>
                  <a:pt x="8213189" y="640793"/>
                  <a:pt x="8213351" y="641383"/>
                  <a:pt x="8213203" y="642149"/>
                </a:cubicBezTo>
                <a:cubicBezTo>
                  <a:pt x="8213056" y="642914"/>
                  <a:pt x="8212658" y="643944"/>
                  <a:pt x="8212010" y="645240"/>
                </a:cubicBezTo>
                <a:lnTo>
                  <a:pt x="8179668" y="709748"/>
                </a:lnTo>
                <a:lnTo>
                  <a:pt x="8179668" y="751900"/>
                </a:lnTo>
                <a:cubicBezTo>
                  <a:pt x="8179668" y="752371"/>
                  <a:pt x="8179551" y="752782"/>
                  <a:pt x="8179317" y="753136"/>
                </a:cubicBezTo>
                <a:cubicBezTo>
                  <a:pt x="8179082" y="753491"/>
                  <a:pt x="8178673" y="753769"/>
                  <a:pt x="8178087" y="753976"/>
                </a:cubicBezTo>
                <a:cubicBezTo>
                  <a:pt x="8177501" y="754183"/>
                  <a:pt x="8176710" y="754360"/>
                  <a:pt x="8175715" y="754507"/>
                </a:cubicBezTo>
                <a:cubicBezTo>
                  <a:pt x="8174719" y="754653"/>
                  <a:pt x="8173518" y="754728"/>
                  <a:pt x="8172113" y="754728"/>
                </a:cubicBezTo>
                <a:cubicBezTo>
                  <a:pt x="8170648" y="754728"/>
                  <a:pt x="8169433" y="754653"/>
                  <a:pt x="8168466" y="754507"/>
                </a:cubicBezTo>
                <a:cubicBezTo>
                  <a:pt x="8167500" y="754360"/>
                  <a:pt x="8166709" y="754183"/>
                  <a:pt x="8166094" y="753976"/>
                </a:cubicBezTo>
                <a:cubicBezTo>
                  <a:pt x="8165479" y="753769"/>
                  <a:pt x="8165055" y="753491"/>
                  <a:pt x="8164821" y="753136"/>
                </a:cubicBezTo>
                <a:cubicBezTo>
                  <a:pt x="8164586" y="752782"/>
                  <a:pt x="8164469" y="752371"/>
                  <a:pt x="8164469" y="751900"/>
                </a:cubicBezTo>
                <a:lnTo>
                  <a:pt x="8164469" y="709748"/>
                </a:lnTo>
                <a:lnTo>
                  <a:pt x="8132127" y="645240"/>
                </a:lnTo>
                <a:cubicBezTo>
                  <a:pt x="8131479" y="643886"/>
                  <a:pt x="8131081" y="642826"/>
                  <a:pt x="8130934" y="642060"/>
                </a:cubicBezTo>
                <a:cubicBezTo>
                  <a:pt x="8130787" y="641295"/>
                  <a:pt x="8130934" y="640706"/>
                  <a:pt x="8131376" y="640293"/>
                </a:cubicBezTo>
                <a:cubicBezTo>
                  <a:pt x="8131817" y="639880"/>
                  <a:pt x="8132613" y="639615"/>
                  <a:pt x="8133761" y="639498"/>
                </a:cubicBezTo>
                <a:cubicBezTo>
                  <a:pt x="8134910" y="639381"/>
                  <a:pt x="8136457" y="639321"/>
                  <a:pt x="8138401" y="639321"/>
                </a:cubicBezTo>
                <a:close/>
                <a:moveTo>
                  <a:pt x="7912736" y="639321"/>
                </a:moveTo>
                <a:cubicBezTo>
                  <a:pt x="7914209" y="639321"/>
                  <a:pt x="7915431" y="639395"/>
                  <a:pt x="7916403" y="639540"/>
                </a:cubicBezTo>
                <a:cubicBezTo>
                  <a:pt x="7917375" y="639689"/>
                  <a:pt x="7918156" y="639866"/>
                  <a:pt x="7918745" y="640072"/>
                </a:cubicBezTo>
                <a:cubicBezTo>
                  <a:pt x="7919334" y="640279"/>
                  <a:pt x="7919746" y="640558"/>
                  <a:pt x="7919982" y="640912"/>
                </a:cubicBezTo>
                <a:cubicBezTo>
                  <a:pt x="7920218" y="641265"/>
                  <a:pt x="7920335" y="641678"/>
                  <a:pt x="7920335" y="642149"/>
                </a:cubicBezTo>
                <a:lnTo>
                  <a:pt x="7920335" y="687923"/>
                </a:lnTo>
                <a:lnTo>
                  <a:pt x="7972383" y="687923"/>
                </a:lnTo>
                <a:lnTo>
                  <a:pt x="7972383" y="642149"/>
                </a:lnTo>
                <a:cubicBezTo>
                  <a:pt x="7972383" y="641678"/>
                  <a:pt x="7972501" y="641265"/>
                  <a:pt x="7972736" y="640912"/>
                </a:cubicBezTo>
                <a:cubicBezTo>
                  <a:pt x="7972972" y="640558"/>
                  <a:pt x="7973385" y="640279"/>
                  <a:pt x="7973973" y="640072"/>
                </a:cubicBezTo>
                <a:cubicBezTo>
                  <a:pt x="7974563" y="639866"/>
                  <a:pt x="7975329" y="639689"/>
                  <a:pt x="7976271" y="639540"/>
                </a:cubicBezTo>
                <a:cubicBezTo>
                  <a:pt x="7977214" y="639395"/>
                  <a:pt x="7978451" y="639321"/>
                  <a:pt x="7979982" y="639321"/>
                </a:cubicBezTo>
                <a:cubicBezTo>
                  <a:pt x="7981396" y="639321"/>
                  <a:pt x="7982589" y="639395"/>
                  <a:pt x="7983561" y="639540"/>
                </a:cubicBezTo>
                <a:cubicBezTo>
                  <a:pt x="7984533" y="639689"/>
                  <a:pt x="7985314" y="639866"/>
                  <a:pt x="7985903" y="640072"/>
                </a:cubicBezTo>
                <a:cubicBezTo>
                  <a:pt x="7986493" y="640279"/>
                  <a:pt x="7986905" y="640558"/>
                  <a:pt x="7987140" y="640912"/>
                </a:cubicBezTo>
                <a:cubicBezTo>
                  <a:pt x="7987376" y="641265"/>
                  <a:pt x="7987494" y="641678"/>
                  <a:pt x="7987494" y="642149"/>
                </a:cubicBezTo>
                <a:lnTo>
                  <a:pt x="7987494" y="751900"/>
                </a:lnTo>
                <a:cubicBezTo>
                  <a:pt x="7987494" y="752371"/>
                  <a:pt x="7987376" y="752782"/>
                  <a:pt x="7987140" y="753136"/>
                </a:cubicBezTo>
                <a:cubicBezTo>
                  <a:pt x="7986905" y="753491"/>
                  <a:pt x="7986493" y="753769"/>
                  <a:pt x="7985903" y="753976"/>
                </a:cubicBezTo>
                <a:cubicBezTo>
                  <a:pt x="7985314" y="754183"/>
                  <a:pt x="7984533" y="754360"/>
                  <a:pt x="7983561" y="754507"/>
                </a:cubicBezTo>
                <a:cubicBezTo>
                  <a:pt x="7982589" y="754653"/>
                  <a:pt x="7981396" y="754728"/>
                  <a:pt x="7979982" y="754728"/>
                </a:cubicBezTo>
                <a:cubicBezTo>
                  <a:pt x="7978451" y="754728"/>
                  <a:pt x="7977214" y="754653"/>
                  <a:pt x="7976271" y="754507"/>
                </a:cubicBezTo>
                <a:cubicBezTo>
                  <a:pt x="7975329" y="754360"/>
                  <a:pt x="7974563" y="754183"/>
                  <a:pt x="7973973" y="753976"/>
                </a:cubicBezTo>
                <a:cubicBezTo>
                  <a:pt x="7973385" y="753769"/>
                  <a:pt x="7972972" y="753491"/>
                  <a:pt x="7972736" y="753136"/>
                </a:cubicBezTo>
                <a:cubicBezTo>
                  <a:pt x="7972501" y="752782"/>
                  <a:pt x="7972383" y="752371"/>
                  <a:pt x="7972383" y="751900"/>
                </a:cubicBezTo>
                <a:lnTo>
                  <a:pt x="7972383" y="701177"/>
                </a:lnTo>
                <a:lnTo>
                  <a:pt x="7920335" y="701177"/>
                </a:lnTo>
                <a:lnTo>
                  <a:pt x="7920335" y="751900"/>
                </a:lnTo>
                <a:cubicBezTo>
                  <a:pt x="7920335" y="752371"/>
                  <a:pt x="7920218" y="752782"/>
                  <a:pt x="7919982" y="753136"/>
                </a:cubicBezTo>
                <a:cubicBezTo>
                  <a:pt x="7919746" y="753491"/>
                  <a:pt x="7919334" y="753769"/>
                  <a:pt x="7918745" y="753976"/>
                </a:cubicBezTo>
                <a:cubicBezTo>
                  <a:pt x="7918156" y="754183"/>
                  <a:pt x="7917375" y="754360"/>
                  <a:pt x="7916403" y="754507"/>
                </a:cubicBezTo>
                <a:cubicBezTo>
                  <a:pt x="7915431" y="754653"/>
                  <a:pt x="7914209" y="754728"/>
                  <a:pt x="7912736" y="754728"/>
                </a:cubicBezTo>
                <a:cubicBezTo>
                  <a:pt x="7911322" y="754728"/>
                  <a:pt x="7910114" y="754653"/>
                  <a:pt x="7909113" y="754507"/>
                </a:cubicBezTo>
                <a:cubicBezTo>
                  <a:pt x="7908111" y="754360"/>
                  <a:pt x="7907316" y="754183"/>
                  <a:pt x="7906727" y="753976"/>
                </a:cubicBezTo>
                <a:cubicBezTo>
                  <a:pt x="7906138" y="753769"/>
                  <a:pt x="7905726" y="753491"/>
                  <a:pt x="7905490" y="753136"/>
                </a:cubicBezTo>
                <a:cubicBezTo>
                  <a:pt x="7905254" y="752782"/>
                  <a:pt x="7905136" y="752371"/>
                  <a:pt x="7905136" y="751900"/>
                </a:cubicBezTo>
                <a:lnTo>
                  <a:pt x="7905136" y="642149"/>
                </a:lnTo>
                <a:cubicBezTo>
                  <a:pt x="7905136" y="641678"/>
                  <a:pt x="7905254" y="641265"/>
                  <a:pt x="7905490" y="640912"/>
                </a:cubicBezTo>
                <a:cubicBezTo>
                  <a:pt x="7905726" y="640558"/>
                  <a:pt x="7906138" y="640279"/>
                  <a:pt x="7906727" y="640072"/>
                </a:cubicBezTo>
                <a:cubicBezTo>
                  <a:pt x="7907316" y="639866"/>
                  <a:pt x="7908111" y="639689"/>
                  <a:pt x="7909113" y="639540"/>
                </a:cubicBezTo>
                <a:cubicBezTo>
                  <a:pt x="7910114" y="639395"/>
                  <a:pt x="7911322" y="639321"/>
                  <a:pt x="7912736" y="639321"/>
                </a:cubicBezTo>
                <a:close/>
                <a:moveTo>
                  <a:pt x="7662151" y="639321"/>
                </a:moveTo>
                <a:cubicBezTo>
                  <a:pt x="7663918" y="639321"/>
                  <a:pt x="7665347" y="639381"/>
                  <a:pt x="7666437" y="639498"/>
                </a:cubicBezTo>
                <a:cubicBezTo>
                  <a:pt x="7667527" y="639615"/>
                  <a:pt x="7668396" y="639776"/>
                  <a:pt x="7669044" y="639984"/>
                </a:cubicBezTo>
                <a:cubicBezTo>
                  <a:pt x="7669692" y="640189"/>
                  <a:pt x="7670178" y="640485"/>
                  <a:pt x="7670502" y="640867"/>
                </a:cubicBezTo>
                <a:cubicBezTo>
                  <a:pt x="7670826" y="641252"/>
                  <a:pt x="7671135" y="641736"/>
                  <a:pt x="7671429" y="642326"/>
                </a:cubicBezTo>
                <a:lnTo>
                  <a:pt x="7687247" y="675198"/>
                </a:lnTo>
                <a:cubicBezTo>
                  <a:pt x="7688716" y="678321"/>
                  <a:pt x="7690182" y="681590"/>
                  <a:pt x="7691646" y="685006"/>
                </a:cubicBezTo>
                <a:cubicBezTo>
                  <a:pt x="7693109" y="688424"/>
                  <a:pt x="7694604" y="691870"/>
                  <a:pt x="7696127" y="695344"/>
                </a:cubicBezTo>
                <a:lnTo>
                  <a:pt x="7696302" y="695344"/>
                </a:lnTo>
                <a:cubicBezTo>
                  <a:pt x="7697649" y="691988"/>
                  <a:pt x="7699039" y="688644"/>
                  <a:pt x="7700475" y="685314"/>
                </a:cubicBezTo>
                <a:cubicBezTo>
                  <a:pt x="7701910" y="681988"/>
                  <a:pt x="7703362" y="678702"/>
                  <a:pt x="7704832" y="675463"/>
                </a:cubicBezTo>
                <a:lnTo>
                  <a:pt x="7720738" y="642414"/>
                </a:lnTo>
                <a:cubicBezTo>
                  <a:pt x="7720915" y="641825"/>
                  <a:pt x="7721165" y="641324"/>
                  <a:pt x="7721489" y="640912"/>
                </a:cubicBezTo>
                <a:cubicBezTo>
                  <a:pt x="7721814" y="640499"/>
                  <a:pt x="7722255" y="640189"/>
                  <a:pt x="7722815" y="639984"/>
                </a:cubicBezTo>
                <a:cubicBezTo>
                  <a:pt x="7723375" y="639776"/>
                  <a:pt x="7724155" y="639615"/>
                  <a:pt x="7725156" y="639498"/>
                </a:cubicBezTo>
                <a:cubicBezTo>
                  <a:pt x="7726158" y="639381"/>
                  <a:pt x="7727425" y="639321"/>
                  <a:pt x="7728956" y="639321"/>
                </a:cubicBezTo>
                <a:cubicBezTo>
                  <a:pt x="7731077" y="639321"/>
                  <a:pt x="7732741" y="639395"/>
                  <a:pt x="7733949" y="639540"/>
                </a:cubicBezTo>
                <a:cubicBezTo>
                  <a:pt x="7735157" y="639689"/>
                  <a:pt x="7735996" y="639968"/>
                  <a:pt x="7736467" y="640381"/>
                </a:cubicBezTo>
                <a:cubicBezTo>
                  <a:pt x="7736939" y="640793"/>
                  <a:pt x="7737101" y="641383"/>
                  <a:pt x="7736953" y="642149"/>
                </a:cubicBezTo>
                <a:cubicBezTo>
                  <a:pt x="7736806" y="642914"/>
                  <a:pt x="7736409" y="643944"/>
                  <a:pt x="7735760" y="645240"/>
                </a:cubicBezTo>
                <a:lnTo>
                  <a:pt x="7703418" y="709748"/>
                </a:lnTo>
                <a:lnTo>
                  <a:pt x="7703418" y="751900"/>
                </a:lnTo>
                <a:cubicBezTo>
                  <a:pt x="7703418" y="752371"/>
                  <a:pt x="7703301" y="752782"/>
                  <a:pt x="7703067" y="753136"/>
                </a:cubicBezTo>
                <a:cubicBezTo>
                  <a:pt x="7702833" y="753491"/>
                  <a:pt x="7702423" y="753769"/>
                  <a:pt x="7701837" y="753976"/>
                </a:cubicBezTo>
                <a:cubicBezTo>
                  <a:pt x="7701251" y="754183"/>
                  <a:pt x="7700460" y="754360"/>
                  <a:pt x="7699465" y="754507"/>
                </a:cubicBezTo>
                <a:cubicBezTo>
                  <a:pt x="7698469" y="754653"/>
                  <a:pt x="7697269" y="754728"/>
                  <a:pt x="7695863" y="754728"/>
                </a:cubicBezTo>
                <a:cubicBezTo>
                  <a:pt x="7694398" y="754728"/>
                  <a:pt x="7693183" y="754653"/>
                  <a:pt x="7692217" y="754507"/>
                </a:cubicBezTo>
                <a:cubicBezTo>
                  <a:pt x="7691250" y="754360"/>
                  <a:pt x="7690459" y="754183"/>
                  <a:pt x="7689845" y="753976"/>
                </a:cubicBezTo>
                <a:cubicBezTo>
                  <a:pt x="7689230" y="753769"/>
                  <a:pt x="7688805" y="753491"/>
                  <a:pt x="7688571" y="753136"/>
                </a:cubicBezTo>
                <a:cubicBezTo>
                  <a:pt x="7688337" y="752782"/>
                  <a:pt x="7688219" y="752371"/>
                  <a:pt x="7688219" y="751900"/>
                </a:cubicBezTo>
                <a:lnTo>
                  <a:pt x="7688219" y="709748"/>
                </a:lnTo>
                <a:lnTo>
                  <a:pt x="7655877" y="645240"/>
                </a:lnTo>
                <a:cubicBezTo>
                  <a:pt x="7655229" y="643886"/>
                  <a:pt x="7654832" y="642826"/>
                  <a:pt x="7654684" y="642060"/>
                </a:cubicBezTo>
                <a:cubicBezTo>
                  <a:pt x="7654537" y="641295"/>
                  <a:pt x="7654684" y="640706"/>
                  <a:pt x="7655126" y="640293"/>
                </a:cubicBezTo>
                <a:cubicBezTo>
                  <a:pt x="7655568" y="639880"/>
                  <a:pt x="7656363" y="639615"/>
                  <a:pt x="7657512" y="639498"/>
                </a:cubicBezTo>
                <a:cubicBezTo>
                  <a:pt x="7658660" y="639381"/>
                  <a:pt x="7660207" y="639321"/>
                  <a:pt x="7662151" y="639321"/>
                </a:cubicBezTo>
                <a:close/>
                <a:moveTo>
                  <a:pt x="7446011" y="639321"/>
                </a:moveTo>
                <a:cubicBezTo>
                  <a:pt x="7447484" y="639321"/>
                  <a:pt x="7448706" y="639395"/>
                  <a:pt x="7449678" y="639540"/>
                </a:cubicBezTo>
                <a:cubicBezTo>
                  <a:pt x="7450650" y="639689"/>
                  <a:pt x="7451431" y="639866"/>
                  <a:pt x="7452020" y="640072"/>
                </a:cubicBezTo>
                <a:cubicBezTo>
                  <a:pt x="7452609" y="640279"/>
                  <a:pt x="7453021" y="640558"/>
                  <a:pt x="7453257" y="640912"/>
                </a:cubicBezTo>
                <a:cubicBezTo>
                  <a:pt x="7453493" y="641265"/>
                  <a:pt x="7453610" y="641678"/>
                  <a:pt x="7453610" y="642149"/>
                </a:cubicBezTo>
                <a:lnTo>
                  <a:pt x="7453610" y="687923"/>
                </a:lnTo>
                <a:lnTo>
                  <a:pt x="7505658" y="687923"/>
                </a:lnTo>
                <a:lnTo>
                  <a:pt x="7505658" y="642149"/>
                </a:lnTo>
                <a:cubicBezTo>
                  <a:pt x="7505658" y="641678"/>
                  <a:pt x="7505776" y="641265"/>
                  <a:pt x="7506012" y="640912"/>
                </a:cubicBezTo>
                <a:cubicBezTo>
                  <a:pt x="7506248" y="640558"/>
                  <a:pt x="7506660" y="640279"/>
                  <a:pt x="7507249" y="640072"/>
                </a:cubicBezTo>
                <a:cubicBezTo>
                  <a:pt x="7507838" y="639866"/>
                  <a:pt x="7508604" y="639689"/>
                  <a:pt x="7509546" y="639540"/>
                </a:cubicBezTo>
                <a:cubicBezTo>
                  <a:pt x="7510489" y="639395"/>
                  <a:pt x="7511726" y="639321"/>
                  <a:pt x="7513258" y="639321"/>
                </a:cubicBezTo>
                <a:cubicBezTo>
                  <a:pt x="7514672" y="639321"/>
                  <a:pt x="7515865" y="639395"/>
                  <a:pt x="7516837" y="639540"/>
                </a:cubicBezTo>
                <a:cubicBezTo>
                  <a:pt x="7517809" y="639689"/>
                  <a:pt x="7518589" y="639866"/>
                  <a:pt x="7519178" y="640072"/>
                </a:cubicBezTo>
                <a:cubicBezTo>
                  <a:pt x="7519768" y="640279"/>
                  <a:pt x="7520180" y="640558"/>
                  <a:pt x="7520415" y="640912"/>
                </a:cubicBezTo>
                <a:cubicBezTo>
                  <a:pt x="7520651" y="641265"/>
                  <a:pt x="7520769" y="641678"/>
                  <a:pt x="7520769" y="642149"/>
                </a:cubicBezTo>
                <a:lnTo>
                  <a:pt x="7520769" y="751900"/>
                </a:lnTo>
                <a:cubicBezTo>
                  <a:pt x="7520769" y="752371"/>
                  <a:pt x="7520651" y="752782"/>
                  <a:pt x="7520415" y="753136"/>
                </a:cubicBezTo>
                <a:cubicBezTo>
                  <a:pt x="7520180" y="753491"/>
                  <a:pt x="7519768" y="753769"/>
                  <a:pt x="7519178" y="753976"/>
                </a:cubicBezTo>
                <a:cubicBezTo>
                  <a:pt x="7518589" y="754183"/>
                  <a:pt x="7517809" y="754360"/>
                  <a:pt x="7516837" y="754507"/>
                </a:cubicBezTo>
                <a:cubicBezTo>
                  <a:pt x="7515865" y="754653"/>
                  <a:pt x="7514672" y="754728"/>
                  <a:pt x="7513258" y="754728"/>
                </a:cubicBezTo>
                <a:cubicBezTo>
                  <a:pt x="7511726" y="754728"/>
                  <a:pt x="7510489" y="754653"/>
                  <a:pt x="7509546" y="754507"/>
                </a:cubicBezTo>
                <a:cubicBezTo>
                  <a:pt x="7508604" y="754360"/>
                  <a:pt x="7507838" y="754183"/>
                  <a:pt x="7507249" y="753976"/>
                </a:cubicBezTo>
                <a:cubicBezTo>
                  <a:pt x="7506660" y="753769"/>
                  <a:pt x="7506248" y="753491"/>
                  <a:pt x="7506012" y="753136"/>
                </a:cubicBezTo>
                <a:cubicBezTo>
                  <a:pt x="7505776" y="752782"/>
                  <a:pt x="7505658" y="752371"/>
                  <a:pt x="7505658" y="751900"/>
                </a:cubicBezTo>
                <a:lnTo>
                  <a:pt x="7505658" y="701177"/>
                </a:lnTo>
                <a:lnTo>
                  <a:pt x="7453610" y="701177"/>
                </a:lnTo>
                <a:lnTo>
                  <a:pt x="7453610" y="751900"/>
                </a:lnTo>
                <a:cubicBezTo>
                  <a:pt x="7453610" y="752371"/>
                  <a:pt x="7453493" y="752782"/>
                  <a:pt x="7453257" y="753136"/>
                </a:cubicBezTo>
                <a:cubicBezTo>
                  <a:pt x="7453021" y="753491"/>
                  <a:pt x="7452609" y="753769"/>
                  <a:pt x="7452020" y="753976"/>
                </a:cubicBezTo>
                <a:cubicBezTo>
                  <a:pt x="7451431" y="754183"/>
                  <a:pt x="7450650" y="754360"/>
                  <a:pt x="7449678" y="754507"/>
                </a:cubicBezTo>
                <a:cubicBezTo>
                  <a:pt x="7448706" y="754653"/>
                  <a:pt x="7447484" y="754728"/>
                  <a:pt x="7446011" y="754728"/>
                </a:cubicBezTo>
                <a:cubicBezTo>
                  <a:pt x="7444597" y="754728"/>
                  <a:pt x="7443389" y="754653"/>
                  <a:pt x="7442388" y="754507"/>
                </a:cubicBezTo>
                <a:cubicBezTo>
                  <a:pt x="7441386" y="754360"/>
                  <a:pt x="7440591" y="754183"/>
                  <a:pt x="7440002" y="753976"/>
                </a:cubicBezTo>
                <a:cubicBezTo>
                  <a:pt x="7439413" y="753769"/>
                  <a:pt x="7439001" y="753491"/>
                  <a:pt x="7438765" y="753136"/>
                </a:cubicBezTo>
                <a:cubicBezTo>
                  <a:pt x="7438529" y="752782"/>
                  <a:pt x="7438411" y="752371"/>
                  <a:pt x="7438411" y="751900"/>
                </a:cubicBezTo>
                <a:lnTo>
                  <a:pt x="7438411" y="642149"/>
                </a:lnTo>
                <a:cubicBezTo>
                  <a:pt x="7438411" y="641678"/>
                  <a:pt x="7438529" y="641265"/>
                  <a:pt x="7438765" y="640912"/>
                </a:cubicBezTo>
                <a:cubicBezTo>
                  <a:pt x="7439001" y="640558"/>
                  <a:pt x="7439413" y="640279"/>
                  <a:pt x="7440002" y="640072"/>
                </a:cubicBezTo>
                <a:cubicBezTo>
                  <a:pt x="7440591" y="639866"/>
                  <a:pt x="7441386" y="639689"/>
                  <a:pt x="7442388" y="639540"/>
                </a:cubicBezTo>
                <a:cubicBezTo>
                  <a:pt x="7443389" y="639395"/>
                  <a:pt x="7444597" y="639321"/>
                  <a:pt x="7446011" y="639321"/>
                </a:cubicBezTo>
                <a:close/>
                <a:moveTo>
                  <a:pt x="7195426" y="639321"/>
                </a:moveTo>
                <a:cubicBezTo>
                  <a:pt x="7197193" y="639321"/>
                  <a:pt x="7198622" y="639381"/>
                  <a:pt x="7199712" y="639498"/>
                </a:cubicBezTo>
                <a:cubicBezTo>
                  <a:pt x="7200802" y="639615"/>
                  <a:pt x="7201671" y="639776"/>
                  <a:pt x="7202319" y="639984"/>
                </a:cubicBezTo>
                <a:cubicBezTo>
                  <a:pt x="7202967" y="640189"/>
                  <a:pt x="7203453" y="640485"/>
                  <a:pt x="7203777" y="640867"/>
                </a:cubicBezTo>
                <a:cubicBezTo>
                  <a:pt x="7204101" y="641252"/>
                  <a:pt x="7204410" y="641736"/>
                  <a:pt x="7204704" y="642326"/>
                </a:cubicBezTo>
                <a:lnTo>
                  <a:pt x="7220522" y="675198"/>
                </a:lnTo>
                <a:cubicBezTo>
                  <a:pt x="7221991" y="678321"/>
                  <a:pt x="7223457" y="681590"/>
                  <a:pt x="7224921" y="685006"/>
                </a:cubicBezTo>
                <a:cubicBezTo>
                  <a:pt x="7226384" y="688424"/>
                  <a:pt x="7227879" y="691870"/>
                  <a:pt x="7229402" y="695344"/>
                </a:cubicBezTo>
                <a:lnTo>
                  <a:pt x="7229577" y="695344"/>
                </a:lnTo>
                <a:cubicBezTo>
                  <a:pt x="7230924" y="691988"/>
                  <a:pt x="7232314" y="688644"/>
                  <a:pt x="7233750" y="685314"/>
                </a:cubicBezTo>
                <a:cubicBezTo>
                  <a:pt x="7235185" y="681988"/>
                  <a:pt x="7236637" y="678702"/>
                  <a:pt x="7238107" y="675463"/>
                </a:cubicBezTo>
                <a:lnTo>
                  <a:pt x="7254013" y="642414"/>
                </a:lnTo>
                <a:cubicBezTo>
                  <a:pt x="7254190" y="641825"/>
                  <a:pt x="7254440" y="641324"/>
                  <a:pt x="7254764" y="640912"/>
                </a:cubicBezTo>
                <a:cubicBezTo>
                  <a:pt x="7255089" y="640499"/>
                  <a:pt x="7255530" y="640189"/>
                  <a:pt x="7256090" y="639984"/>
                </a:cubicBezTo>
                <a:cubicBezTo>
                  <a:pt x="7256650" y="639776"/>
                  <a:pt x="7257430" y="639615"/>
                  <a:pt x="7258431" y="639498"/>
                </a:cubicBezTo>
                <a:cubicBezTo>
                  <a:pt x="7259433" y="639381"/>
                  <a:pt x="7260700" y="639321"/>
                  <a:pt x="7262231" y="639321"/>
                </a:cubicBezTo>
                <a:cubicBezTo>
                  <a:pt x="7264352" y="639321"/>
                  <a:pt x="7266016" y="639395"/>
                  <a:pt x="7267224" y="639540"/>
                </a:cubicBezTo>
                <a:cubicBezTo>
                  <a:pt x="7268432" y="639689"/>
                  <a:pt x="7269271" y="639968"/>
                  <a:pt x="7269742" y="640381"/>
                </a:cubicBezTo>
                <a:cubicBezTo>
                  <a:pt x="7270214" y="640793"/>
                  <a:pt x="7270376" y="641383"/>
                  <a:pt x="7270228" y="642149"/>
                </a:cubicBezTo>
                <a:cubicBezTo>
                  <a:pt x="7270081" y="642914"/>
                  <a:pt x="7269684" y="643944"/>
                  <a:pt x="7269035" y="645240"/>
                </a:cubicBezTo>
                <a:lnTo>
                  <a:pt x="7236693" y="709748"/>
                </a:lnTo>
                <a:lnTo>
                  <a:pt x="7236693" y="751900"/>
                </a:lnTo>
                <a:cubicBezTo>
                  <a:pt x="7236693" y="752371"/>
                  <a:pt x="7236576" y="752782"/>
                  <a:pt x="7236342" y="753136"/>
                </a:cubicBezTo>
                <a:cubicBezTo>
                  <a:pt x="7236108" y="753491"/>
                  <a:pt x="7235698" y="753769"/>
                  <a:pt x="7235112" y="753976"/>
                </a:cubicBezTo>
                <a:cubicBezTo>
                  <a:pt x="7234526" y="754183"/>
                  <a:pt x="7233735" y="754360"/>
                  <a:pt x="7232740" y="754507"/>
                </a:cubicBezTo>
                <a:cubicBezTo>
                  <a:pt x="7231744" y="754653"/>
                  <a:pt x="7230544" y="754728"/>
                  <a:pt x="7229138" y="754728"/>
                </a:cubicBezTo>
                <a:cubicBezTo>
                  <a:pt x="7227673" y="754728"/>
                  <a:pt x="7226458" y="754653"/>
                  <a:pt x="7225492" y="754507"/>
                </a:cubicBezTo>
                <a:cubicBezTo>
                  <a:pt x="7224525" y="754360"/>
                  <a:pt x="7223734" y="754183"/>
                  <a:pt x="7223120" y="753976"/>
                </a:cubicBezTo>
                <a:cubicBezTo>
                  <a:pt x="7222505" y="753769"/>
                  <a:pt x="7222080" y="753491"/>
                  <a:pt x="7221846" y="753136"/>
                </a:cubicBezTo>
                <a:cubicBezTo>
                  <a:pt x="7221612" y="752782"/>
                  <a:pt x="7221494" y="752371"/>
                  <a:pt x="7221494" y="751900"/>
                </a:cubicBezTo>
                <a:lnTo>
                  <a:pt x="7221494" y="709748"/>
                </a:lnTo>
                <a:lnTo>
                  <a:pt x="7189152" y="645240"/>
                </a:lnTo>
                <a:cubicBezTo>
                  <a:pt x="7188504" y="643886"/>
                  <a:pt x="7188107" y="642826"/>
                  <a:pt x="7187959" y="642060"/>
                </a:cubicBezTo>
                <a:cubicBezTo>
                  <a:pt x="7187812" y="641295"/>
                  <a:pt x="7187959" y="640706"/>
                  <a:pt x="7188401" y="640293"/>
                </a:cubicBezTo>
                <a:cubicBezTo>
                  <a:pt x="7188843" y="639880"/>
                  <a:pt x="7189638" y="639615"/>
                  <a:pt x="7190787" y="639498"/>
                </a:cubicBezTo>
                <a:cubicBezTo>
                  <a:pt x="7191935" y="639381"/>
                  <a:pt x="7193482" y="639321"/>
                  <a:pt x="7195426" y="639321"/>
                </a:cubicBezTo>
                <a:close/>
                <a:moveTo>
                  <a:pt x="6969761" y="639321"/>
                </a:moveTo>
                <a:cubicBezTo>
                  <a:pt x="6971234" y="639321"/>
                  <a:pt x="6972456" y="639395"/>
                  <a:pt x="6973428" y="639540"/>
                </a:cubicBezTo>
                <a:cubicBezTo>
                  <a:pt x="6974400" y="639689"/>
                  <a:pt x="6975181" y="639866"/>
                  <a:pt x="6975770" y="640072"/>
                </a:cubicBezTo>
                <a:cubicBezTo>
                  <a:pt x="6976359" y="640279"/>
                  <a:pt x="6976771" y="640558"/>
                  <a:pt x="6977007" y="640912"/>
                </a:cubicBezTo>
                <a:cubicBezTo>
                  <a:pt x="6977243" y="641265"/>
                  <a:pt x="6977360" y="641678"/>
                  <a:pt x="6977360" y="642149"/>
                </a:cubicBezTo>
                <a:lnTo>
                  <a:pt x="6977360" y="687923"/>
                </a:lnTo>
                <a:lnTo>
                  <a:pt x="7029408" y="687923"/>
                </a:lnTo>
                <a:lnTo>
                  <a:pt x="7029408" y="642149"/>
                </a:lnTo>
                <a:cubicBezTo>
                  <a:pt x="7029408" y="641678"/>
                  <a:pt x="7029526" y="641265"/>
                  <a:pt x="7029762" y="640912"/>
                </a:cubicBezTo>
                <a:cubicBezTo>
                  <a:pt x="7029998" y="640558"/>
                  <a:pt x="7030410" y="640279"/>
                  <a:pt x="7030999" y="640072"/>
                </a:cubicBezTo>
                <a:cubicBezTo>
                  <a:pt x="7031588" y="639866"/>
                  <a:pt x="7032354" y="639689"/>
                  <a:pt x="7033296" y="639540"/>
                </a:cubicBezTo>
                <a:cubicBezTo>
                  <a:pt x="7034239" y="639395"/>
                  <a:pt x="7035476" y="639321"/>
                  <a:pt x="7037008" y="639321"/>
                </a:cubicBezTo>
                <a:cubicBezTo>
                  <a:pt x="7038422" y="639321"/>
                  <a:pt x="7039615" y="639395"/>
                  <a:pt x="7040587" y="639540"/>
                </a:cubicBezTo>
                <a:cubicBezTo>
                  <a:pt x="7041559" y="639689"/>
                  <a:pt x="7042339" y="639866"/>
                  <a:pt x="7042928" y="640072"/>
                </a:cubicBezTo>
                <a:cubicBezTo>
                  <a:pt x="7043518" y="640279"/>
                  <a:pt x="7043930" y="640558"/>
                  <a:pt x="7044165" y="640912"/>
                </a:cubicBezTo>
                <a:cubicBezTo>
                  <a:pt x="7044401" y="641265"/>
                  <a:pt x="7044519" y="641678"/>
                  <a:pt x="7044519" y="642149"/>
                </a:cubicBezTo>
                <a:lnTo>
                  <a:pt x="7044519" y="751900"/>
                </a:lnTo>
                <a:cubicBezTo>
                  <a:pt x="7044519" y="752371"/>
                  <a:pt x="7044401" y="752782"/>
                  <a:pt x="7044165" y="753136"/>
                </a:cubicBezTo>
                <a:cubicBezTo>
                  <a:pt x="7043930" y="753491"/>
                  <a:pt x="7043518" y="753769"/>
                  <a:pt x="7042928" y="753976"/>
                </a:cubicBezTo>
                <a:cubicBezTo>
                  <a:pt x="7042339" y="754183"/>
                  <a:pt x="7041559" y="754360"/>
                  <a:pt x="7040587" y="754507"/>
                </a:cubicBezTo>
                <a:cubicBezTo>
                  <a:pt x="7039615" y="754653"/>
                  <a:pt x="7038422" y="754728"/>
                  <a:pt x="7037008" y="754728"/>
                </a:cubicBezTo>
                <a:cubicBezTo>
                  <a:pt x="7035476" y="754728"/>
                  <a:pt x="7034239" y="754653"/>
                  <a:pt x="7033296" y="754507"/>
                </a:cubicBezTo>
                <a:cubicBezTo>
                  <a:pt x="7032354" y="754360"/>
                  <a:pt x="7031588" y="754183"/>
                  <a:pt x="7030999" y="753976"/>
                </a:cubicBezTo>
                <a:cubicBezTo>
                  <a:pt x="7030410" y="753769"/>
                  <a:pt x="7029998" y="753491"/>
                  <a:pt x="7029762" y="753136"/>
                </a:cubicBezTo>
                <a:cubicBezTo>
                  <a:pt x="7029526" y="752782"/>
                  <a:pt x="7029408" y="752371"/>
                  <a:pt x="7029408" y="751900"/>
                </a:cubicBezTo>
                <a:lnTo>
                  <a:pt x="7029408" y="701177"/>
                </a:lnTo>
                <a:lnTo>
                  <a:pt x="6977360" y="701177"/>
                </a:lnTo>
                <a:lnTo>
                  <a:pt x="6977360" y="751900"/>
                </a:lnTo>
                <a:cubicBezTo>
                  <a:pt x="6977360" y="752371"/>
                  <a:pt x="6977243" y="752782"/>
                  <a:pt x="6977007" y="753136"/>
                </a:cubicBezTo>
                <a:cubicBezTo>
                  <a:pt x="6976771" y="753491"/>
                  <a:pt x="6976359" y="753769"/>
                  <a:pt x="6975770" y="753976"/>
                </a:cubicBezTo>
                <a:cubicBezTo>
                  <a:pt x="6975181" y="754183"/>
                  <a:pt x="6974400" y="754360"/>
                  <a:pt x="6973428" y="754507"/>
                </a:cubicBezTo>
                <a:cubicBezTo>
                  <a:pt x="6972456" y="754653"/>
                  <a:pt x="6971234" y="754728"/>
                  <a:pt x="6969761" y="754728"/>
                </a:cubicBezTo>
                <a:cubicBezTo>
                  <a:pt x="6968347" y="754728"/>
                  <a:pt x="6967139" y="754653"/>
                  <a:pt x="6966138" y="754507"/>
                </a:cubicBezTo>
                <a:cubicBezTo>
                  <a:pt x="6965136" y="754360"/>
                  <a:pt x="6964341" y="754183"/>
                  <a:pt x="6963752" y="753976"/>
                </a:cubicBezTo>
                <a:cubicBezTo>
                  <a:pt x="6963163" y="753769"/>
                  <a:pt x="6962751" y="753491"/>
                  <a:pt x="6962515" y="753136"/>
                </a:cubicBezTo>
                <a:cubicBezTo>
                  <a:pt x="6962279" y="752782"/>
                  <a:pt x="6962161" y="752371"/>
                  <a:pt x="6962161" y="751900"/>
                </a:cubicBezTo>
                <a:lnTo>
                  <a:pt x="6962161" y="642149"/>
                </a:lnTo>
                <a:cubicBezTo>
                  <a:pt x="6962161" y="641678"/>
                  <a:pt x="6962279" y="641265"/>
                  <a:pt x="6962515" y="640912"/>
                </a:cubicBezTo>
                <a:cubicBezTo>
                  <a:pt x="6962751" y="640558"/>
                  <a:pt x="6963163" y="640279"/>
                  <a:pt x="6963752" y="640072"/>
                </a:cubicBezTo>
                <a:cubicBezTo>
                  <a:pt x="6964341" y="639866"/>
                  <a:pt x="6965136" y="639689"/>
                  <a:pt x="6966138" y="639540"/>
                </a:cubicBezTo>
                <a:cubicBezTo>
                  <a:pt x="6967139" y="639395"/>
                  <a:pt x="6968347" y="639321"/>
                  <a:pt x="6969761" y="639321"/>
                </a:cubicBezTo>
                <a:close/>
                <a:moveTo>
                  <a:pt x="6719176" y="639321"/>
                </a:moveTo>
                <a:cubicBezTo>
                  <a:pt x="6720943" y="639321"/>
                  <a:pt x="6722372" y="639381"/>
                  <a:pt x="6723462" y="639498"/>
                </a:cubicBezTo>
                <a:cubicBezTo>
                  <a:pt x="6724552" y="639615"/>
                  <a:pt x="6725421" y="639776"/>
                  <a:pt x="6726069" y="639984"/>
                </a:cubicBezTo>
                <a:cubicBezTo>
                  <a:pt x="6726717" y="640189"/>
                  <a:pt x="6727203" y="640485"/>
                  <a:pt x="6727527" y="640867"/>
                </a:cubicBezTo>
                <a:cubicBezTo>
                  <a:pt x="6727851" y="641252"/>
                  <a:pt x="6728160" y="641736"/>
                  <a:pt x="6728454" y="642326"/>
                </a:cubicBezTo>
                <a:lnTo>
                  <a:pt x="6744272" y="675198"/>
                </a:lnTo>
                <a:cubicBezTo>
                  <a:pt x="6745741" y="678321"/>
                  <a:pt x="6747207" y="681590"/>
                  <a:pt x="6748671" y="685006"/>
                </a:cubicBezTo>
                <a:cubicBezTo>
                  <a:pt x="6750134" y="688424"/>
                  <a:pt x="6751629" y="691870"/>
                  <a:pt x="6753152" y="695344"/>
                </a:cubicBezTo>
                <a:lnTo>
                  <a:pt x="6753327" y="695344"/>
                </a:lnTo>
                <a:cubicBezTo>
                  <a:pt x="6754674" y="691988"/>
                  <a:pt x="6756064" y="688644"/>
                  <a:pt x="6757500" y="685314"/>
                </a:cubicBezTo>
                <a:cubicBezTo>
                  <a:pt x="6758935" y="681988"/>
                  <a:pt x="6760387" y="678702"/>
                  <a:pt x="6761857" y="675463"/>
                </a:cubicBezTo>
                <a:lnTo>
                  <a:pt x="6777763" y="642414"/>
                </a:lnTo>
                <a:cubicBezTo>
                  <a:pt x="6777940" y="641825"/>
                  <a:pt x="6778190" y="641324"/>
                  <a:pt x="6778514" y="640912"/>
                </a:cubicBezTo>
                <a:cubicBezTo>
                  <a:pt x="6778839" y="640499"/>
                  <a:pt x="6779280" y="640189"/>
                  <a:pt x="6779840" y="639984"/>
                </a:cubicBezTo>
                <a:cubicBezTo>
                  <a:pt x="6780400" y="639776"/>
                  <a:pt x="6781180" y="639615"/>
                  <a:pt x="6782181" y="639498"/>
                </a:cubicBezTo>
                <a:cubicBezTo>
                  <a:pt x="6783183" y="639381"/>
                  <a:pt x="6784450" y="639321"/>
                  <a:pt x="6785981" y="639321"/>
                </a:cubicBezTo>
                <a:cubicBezTo>
                  <a:pt x="6788102" y="639321"/>
                  <a:pt x="6789766" y="639395"/>
                  <a:pt x="6790974" y="639540"/>
                </a:cubicBezTo>
                <a:cubicBezTo>
                  <a:pt x="6792182" y="639689"/>
                  <a:pt x="6793021" y="639968"/>
                  <a:pt x="6793492" y="640381"/>
                </a:cubicBezTo>
                <a:cubicBezTo>
                  <a:pt x="6793964" y="640793"/>
                  <a:pt x="6794126" y="641383"/>
                  <a:pt x="6793978" y="642149"/>
                </a:cubicBezTo>
                <a:cubicBezTo>
                  <a:pt x="6793831" y="642914"/>
                  <a:pt x="6793434" y="643944"/>
                  <a:pt x="6792785" y="645240"/>
                </a:cubicBezTo>
                <a:lnTo>
                  <a:pt x="6760443" y="709748"/>
                </a:lnTo>
                <a:lnTo>
                  <a:pt x="6760443" y="751900"/>
                </a:lnTo>
                <a:cubicBezTo>
                  <a:pt x="6760443" y="752371"/>
                  <a:pt x="6760326" y="752782"/>
                  <a:pt x="6760092" y="753136"/>
                </a:cubicBezTo>
                <a:cubicBezTo>
                  <a:pt x="6759858" y="753491"/>
                  <a:pt x="6759448" y="753769"/>
                  <a:pt x="6758862" y="753976"/>
                </a:cubicBezTo>
                <a:cubicBezTo>
                  <a:pt x="6758276" y="754183"/>
                  <a:pt x="6757485" y="754360"/>
                  <a:pt x="6756490" y="754507"/>
                </a:cubicBezTo>
                <a:cubicBezTo>
                  <a:pt x="6755494" y="754653"/>
                  <a:pt x="6754294" y="754728"/>
                  <a:pt x="6752888" y="754728"/>
                </a:cubicBezTo>
                <a:cubicBezTo>
                  <a:pt x="6751423" y="754728"/>
                  <a:pt x="6750208" y="754653"/>
                  <a:pt x="6749242" y="754507"/>
                </a:cubicBezTo>
                <a:cubicBezTo>
                  <a:pt x="6748275" y="754360"/>
                  <a:pt x="6747484" y="754183"/>
                  <a:pt x="6746870" y="753976"/>
                </a:cubicBezTo>
                <a:cubicBezTo>
                  <a:pt x="6746255" y="753769"/>
                  <a:pt x="6745830" y="753491"/>
                  <a:pt x="6745596" y="753136"/>
                </a:cubicBezTo>
                <a:cubicBezTo>
                  <a:pt x="6745362" y="752782"/>
                  <a:pt x="6745244" y="752371"/>
                  <a:pt x="6745244" y="751900"/>
                </a:cubicBezTo>
                <a:lnTo>
                  <a:pt x="6745244" y="709748"/>
                </a:lnTo>
                <a:lnTo>
                  <a:pt x="6712902" y="645240"/>
                </a:lnTo>
                <a:cubicBezTo>
                  <a:pt x="6712254" y="643886"/>
                  <a:pt x="6711857" y="642826"/>
                  <a:pt x="6711709" y="642060"/>
                </a:cubicBezTo>
                <a:cubicBezTo>
                  <a:pt x="6711562" y="641295"/>
                  <a:pt x="6711709" y="640706"/>
                  <a:pt x="6712151" y="640293"/>
                </a:cubicBezTo>
                <a:cubicBezTo>
                  <a:pt x="6712593" y="639880"/>
                  <a:pt x="6713388" y="639615"/>
                  <a:pt x="6714537" y="639498"/>
                </a:cubicBezTo>
                <a:cubicBezTo>
                  <a:pt x="6715685" y="639381"/>
                  <a:pt x="6717232" y="639321"/>
                  <a:pt x="6719176" y="639321"/>
                </a:cubicBezTo>
                <a:close/>
                <a:moveTo>
                  <a:pt x="6503036" y="639321"/>
                </a:moveTo>
                <a:cubicBezTo>
                  <a:pt x="6504509" y="639321"/>
                  <a:pt x="6505731" y="639395"/>
                  <a:pt x="6506703" y="639540"/>
                </a:cubicBezTo>
                <a:cubicBezTo>
                  <a:pt x="6507675" y="639689"/>
                  <a:pt x="6508456" y="639866"/>
                  <a:pt x="6509045" y="640072"/>
                </a:cubicBezTo>
                <a:cubicBezTo>
                  <a:pt x="6509634" y="640279"/>
                  <a:pt x="6510046" y="640558"/>
                  <a:pt x="6510282" y="640912"/>
                </a:cubicBezTo>
                <a:cubicBezTo>
                  <a:pt x="6510518" y="641265"/>
                  <a:pt x="6510635" y="641678"/>
                  <a:pt x="6510635" y="642149"/>
                </a:cubicBezTo>
                <a:lnTo>
                  <a:pt x="6510635" y="687923"/>
                </a:lnTo>
                <a:lnTo>
                  <a:pt x="6562683" y="687923"/>
                </a:lnTo>
                <a:lnTo>
                  <a:pt x="6562683" y="642149"/>
                </a:lnTo>
                <a:cubicBezTo>
                  <a:pt x="6562683" y="641678"/>
                  <a:pt x="6562801" y="641265"/>
                  <a:pt x="6563037" y="640912"/>
                </a:cubicBezTo>
                <a:cubicBezTo>
                  <a:pt x="6563273" y="640558"/>
                  <a:pt x="6563685" y="640279"/>
                  <a:pt x="6564274" y="640072"/>
                </a:cubicBezTo>
                <a:cubicBezTo>
                  <a:pt x="6564863" y="639866"/>
                  <a:pt x="6565629" y="639689"/>
                  <a:pt x="6566571" y="639540"/>
                </a:cubicBezTo>
                <a:cubicBezTo>
                  <a:pt x="6567514" y="639395"/>
                  <a:pt x="6568751" y="639321"/>
                  <a:pt x="6570283" y="639321"/>
                </a:cubicBezTo>
                <a:cubicBezTo>
                  <a:pt x="6571697" y="639321"/>
                  <a:pt x="6572890" y="639395"/>
                  <a:pt x="6573862" y="639540"/>
                </a:cubicBezTo>
                <a:cubicBezTo>
                  <a:pt x="6574834" y="639689"/>
                  <a:pt x="6575614" y="639866"/>
                  <a:pt x="6576203" y="640072"/>
                </a:cubicBezTo>
                <a:cubicBezTo>
                  <a:pt x="6576793" y="640279"/>
                  <a:pt x="6577205" y="640558"/>
                  <a:pt x="6577440" y="640912"/>
                </a:cubicBezTo>
                <a:cubicBezTo>
                  <a:pt x="6577676" y="641265"/>
                  <a:pt x="6577794" y="641678"/>
                  <a:pt x="6577794" y="642149"/>
                </a:cubicBezTo>
                <a:lnTo>
                  <a:pt x="6577794" y="751900"/>
                </a:lnTo>
                <a:cubicBezTo>
                  <a:pt x="6577794" y="752371"/>
                  <a:pt x="6577676" y="752782"/>
                  <a:pt x="6577440" y="753136"/>
                </a:cubicBezTo>
                <a:cubicBezTo>
                  <a:pt x="6577205" y="753491"/>
                  <a:pt x="6576793" y="753769"/>
                  <a:pt x="6576203" y="753976"/>
                </a:cubicBezTo>
                <a:cubicBezTo>
                  <a:pt x="6575614" y="754183"/>
                  <a:pt x="6574834" y="754360"/>
                  <a:pt x="6573862" y="754507"/>
                </a:cubicBezTo>
                <a:cubicBezTo>
                  <a:pt x="6572890" y="754653"/>
                  <a:pt x="6571697" y="754728"/>
                  <a:pt x="6570283" y="754728"/>
                </a:cubicBezTo>
                <a:cubicBezTo>
                  <a:pt x="6568751" y="754728"/>
                  <a:pt x="6567514" y="754653"/>
                  <a:pt x="6566571" y="754507"/>
                </a:cubicBezTo>
                <a:cubicBezTo>
                  <a:pt x="6565629" y="754360"/>
                  <a:pt x="6564863" y="754183"/>
                  <a:pt x="6564274" y="753976"/>
                </a:cubicBezTo>
                <a:cubicBezTo>
                  <a:pt x="6563685" y="753769"/>
                  <a:pt x="6563273" y="753491"/>
                  <a:pt x="6563037" y="753136"/>
                </a:cubicBezTo>
                <a:cubicBezTo>
                  <a:pt x="6562801" y="752782"/>
                  <a:pt x="6562683" y="752371"/>
                  <a:pt x="6562683" y="751900"/>
                </a:cubicBezTo>
                <a:lnTo>
                  <a:pt x="6562683" y="701177"/>
                </a:lnTo>
                <a:lnTo>
                  <a:pt x="6510635" y="701177"/>
                </a:lnTo>
                <a:lnTo>
                  <a:pt x="6510635" y="751900"/>
                </a:lnTo>
                <a:cubicBezTo>
                  <a:pt x="6510635" y="752371"/>
                  <a:pt x="6510518" y="752782"/>
                  <a:pt x="6510282" y="753136"/>
                </a:cubicBezTo>
                <a:cubicBezTo>
                  <a:pt x="6510046" y="753491"/>
                  <a:pt x="6509634" y="753769"/>
                  <a:pt x="6509045" y="753976"/>
                </a:cubicBezTo>
                <a:cubicBezTo>
                  <a:pt x="6508456" y="754183"/>
                  <a:pt x="6507675" y="754360"/>
                  <a:pt x="6506703" y="754507"/>
                </a:cubicBezTo>
                <a:cubicBezTo>
                  <a:pt x="6505731" y="754653"/>
                  <a:pt x="6504509" y="754728"/>
                  <a:pt x="6503036" y="754728"/>
                </a:cubicBezTo>
                <a:cubicBezTo>
                  <a:pt x="6501622" y="754728"/>
                  <a:pt x="6500414" y="754653"/>
                  <a:pt x="6499413" y="754507"/>
                </a:cubicBezTo>
                <a:cubicBezTo>
                  <a:pt x="6498411" y="754360"/>
                  <a:pt x="6497616" y="754183"/>
                  <a:pt x="6497027" y="753976"/>
                </a:cubicBezTo>
                <a:cubicBezTo>
                  <a:pt x="6496438" y="753769"/>
                  <a:pt x="6496026" y="753491"/>
                  <a:pt x="6495790" y="753136"/>
                </a:cubicBezTo>
                <a:cubicBezTo>
                  <a:pt x="6495554" y="752782"/>
                  <a:pt x="6495436" y="752371"/>
                  <a:pt x="6495436" y="751900"/>
                </a:cubicBezTo>
                <a:lnTo>
                  <a:pt x="6495436" y="642149"/>
                </a:lnTo>
                <a:cubicBezTo>
                  <a:pt x="6495436" y="641678"/>
                  <a:pt x="6495554" y="641265"/>
                  <a:pt x="6495790" y="640912"/>
                </a:cubicBezTo>
                <a:cubicBezTo>
                  <a:pt x="6496026" y="640558"/>
                  <a:pt x="6496438" y="640279"/>
                  <a:pt x="6497027" y="640072"/>
                </a:cubicBezTo>
                <a:cubicBezTo>
                  <a:pt x="6497616" y="639866"/>
                  <a:pt x="6498411" y="639689"/>
                  <a:pt x="6499413" y="639540"/>
                </a:cubicBezTo>
                <a:cubicBezTo>
                  <a:pt x="6500414" y="639395"/>
                  <a:pt x="6501622" y="639321"/>
                  <a:pt x="6503036" y="639321"/>
                </a:cubicBezTo>
                <a:close/>
                <a:moveTo>
                  <a:pt x="6252451" y="639321"/>
                </a:moveTo>
                <a:cubicBezTo>
                  <a:pt x="6254218" y="639321"/>
                  <a:pt x="6255647" y="639381"/>
                  <a:pt x="6256737" y="639498"/>
                </a:cubicBezTo>
                <a:cubicBezTo>
                  <a:pt x="6257827" y="639615"/>
                  <a:pt x="6258696" y="639776"/>
                  <a:pt x="6259344" y="639984"/>
                </a:cubicBezTo>
                <a:cubicBezTo>
                  <a:pt x="6259992" y="640189"/>
                  <a:pt x="6260478" y="640485"/>
                  <a:pt x="6260802" y="640867"/>
                </a:cubicBezTo>
                <a:cubicBezTo>
                  <a:pt x="6261126" y="641252"/>
                  <a:pt x="6261435" y="641736"/>
                  <a:pt x="6261729" y="642326"/>
                </a:cubicBezTo>
                <a:lnTo>
                  <a:pt x="6277547" y="675198"/>
                </a:lnTo>
                <a:cubicBezTo>
                  <a:pt x="6279016" y="678321"/>
                  <a:pt x="6280482" y="681590"/>
                  <a:pt x="6281946" y="685006"/>
                </a:cubicBezTo>
                <a:cubicBezTo>
                  <a:pt x="6283409" y="688424"/>
                  <a:pt x="6284904" y="691870"/>
                  <a:pt x="6286427" y="695344"/>
                </a:cubicBezTo>
                <a:lnTo>
                  <a:pt x="6286602" y="695344"/>
                </a:lnTo>
                <a:cubicBezTo>
                  <a:pt x="6287949" y="691988"/>
                  <a:pt x="6289339" y="688644"/>
                  <a:pt x="6290775" y="685314"/>
                </a:cubicBezTo>
                <a:cubicBezTo>
                  <a:pt x="6292210" y="681988"/>
                  <a:pt x="6293662" y="678702"/>
                  <a:pt x="6295132" y="675463"/>
                </a:cubicBezTo>
                <a:lnTo>
                  <a:pt x="6311038" y="642414"/>
                </a:lnTo>
                <a:cubicBezTo>
                  <a:pt x="6311215" y="641825"/>
                  <a:pt x="6311465" y="641324"/>
                  <a:pt x="6311789" y="640912"/>
                </a:cubicBezTo>
                <a:cubicBezTo>
                  <a:pt x="6312114" y="640499"/>
                  <a:pt x="6312555" y="640189"/>
                  <a:pt x="6313115" y="639984"/>
                </a:cubicBezTo>
                <a:cubicBezTo>
                  <a:pt x="6313675" y="639776"/>
                  <a:pt x="6314455" y="639615"/>
                  <a:pt x="6315456" y="639498"/>
                </a:cubicBezTo>
                <a:cubicBezTo>
                  <a:pt x="6316458" y="639381"/>
                  <a:pt x="6317725" y="639321"/>
                  <a:pt x="6319256" y="639321"/>
                </a:cubicBezTo>
                <a:cubicBezTo>
                  <a:pt x="6321377" y="639321"/>
                  <a:pt x="6323041" y="639395"/>
                  <a:pt x="6324249" y="639540"/>
                </a:cubicBezTo>
                <a:cubicBezTo>
                  <a:pt x="6325457" y="639689"/>
                  <a:pt x="6326296" y="639968"/>
                  <a:pt x="6326767" y="640381"/>
                </a:cubicBezTo>
                <a:cubicBezTo>
                  <a:pt x="6327239" y="640793"/>
                  <a:pt x="6327401" y="641383"/>
                  <a:pt x="6327253" y="642149"/>
                </a:cubicBezTo>
                <a:cubicBezTo>
                  <a:pt x="6327106" y="642914"/>
                  <a:pt x="6326709" y="643944"/>
                  <a:pt x="6326060" y="645240"/>
                </a:cubicBezTo>
                <a:lnTo>
                  <a:pt x="6293718" y="709748"/>
                </a:lnTo>
                <a:lnTo>
                  <a:pt x="6293718" y="751900"/>
                </a:lnTo>
                <a:cubicBezTo>
                  <a:pt x="6293718" y="752371"/>
                  <a:pt x="6293601" y="752782"/>
                  <a:pt x="6293367" y="753136"/>
                </a:cubicBezTo>
                <a:cubicBezTo>
                  <a:pt x="6293133" y="753491"/>
                  <a:pt x="6292723" y="753769"/>
                  <a:pt x="6292137" y="753976"/>
                </a:cubicBezTo>
                <a:cubicBezTo>
                  <a:pt x="6291551" y="754183"/>
                  <a:pt x="6290760" y="754360"/>
                  <a:pt x="6289765" y="754507"/>
                </a:cubicBezTo>
                <a:cubicBezTo>
                  <a:pt x="6288769" y="754653"/>
                  <a:pt x="6287569" y="754728"/>
                  <a:pt x="6286163" y="754728"/>
                </a:cubicBezTo>
                <a:cubicBezTo>
                  <a:pt x="6284698" y="754728"/>
                  <a:pt x="6283483" y="754653"/>
                  <a:pt x="6282517" y="754507"/>
                </a:cubicBezTo>
                <a:cubicBezTo>
                  <a:pt x="6281550" y="754360"/>
                  <a:pt x="6280759" y="754183"/>
                  <a:pt x="6280145" y="753976"/>
                </a:cubicBezTo>
                <a:cubicBezTo>
                  <a:pt x="6279530" y="753769"/>
                  <a:pt x="6279105" y="753491"/>
                  <a:pt x="6278871" y="753136"/>
                </a:cubicBezTo>
                <a:cubicBezTo>
                  <a:pt x="6278637" y="752782"/>
                  <a:pt x="6278519" y="752371"/>
                  <a:pt x="6278519" y="751900"/>
                </a:cubicBezTo>
                <a:lnTo>
                  <a:pt x="6278519" y="709748"/>
                </a:lnTo>
                <a:lnTo>
                  <a:pt x="6246177" y="645240"/>
                </a:lnTo>
                <a:cubicBezTo>
                  <a:pt x="6245529" y="643886"/>
                  <a:pt x="6245132" y="642826"/>
                  <a:pt x="6244984" y="642060"/>
                </a:cubicBezTo>
                <a:cubicBezTo>
                  <a:pt x="6244837" y="641295"/>
                  <a:pt x="6244984" y="640706"/>
                  <a:pt x="6245426" y="640293"/>
                </a:cubicBezTo>
                <a:cubicBezTo>
                  <a:pt x="6245868" y="639880"/>
                  <a:pt x="6246663" y="639615"/>
                  <a:pt x="6247812" y="639498"/>
                </a:cubicBezTo>
                <a:cubicBezTo>
                  <a:pt x="6248960" y="639381"/>
                  <a:pt x="6250507" y="639321"/>
                  <a:pt x="6252451" y="639321"/>
                </a:cubicBezTo>
                <a:close/>
                <a:moveTo>
                  <a:pt x="6026786" y="639321"/>
                </a:moveTo>
                <a:cubicBezTo>
                  <a:pt x="6028259" y="639321"/>
                  <a:pt x="6029481" y="639395"/>
                  <a:pt x="6030453" y="639540"/>
                </a:cubicBezTo>
                <a:cubicBezTo>
                  <a:pt x="6031425" y="639689"/>
                  <a:pt x="6032206" y="639866"/>
                  <a:pt x="6032795" y="640072"/>
                </a:cubicBezTo>
                <a:cubicBezTo>
                  <a:pt x="6033384" y="640279"/>
                  <a:pt x="6033796" y="640558"/>
                  <a:pt x="6034032" y="640912"/>
                </a:cubicBezTo>
                <a:cubicBezTo>
                  <a:pt x="6034268" y="641265"/>
                  <a:pt x="6034385" y="641678"/>
                  <a:pt x="6034385" y="642149"/>
                </a:cubicBezTo>
                <a:lnTo>
                  <a:pt x="6034385" y="687923"/>
                </a:lnTo>
                <a:lnTo>
                  <a:pt x="6086433" y="687923"/>
                </a:lnTo>
                <a:lnTo>
                  <a:pt x="6086433" y="642149"/>
                </a:lnTo>
                <a:cubicBezTo>
                  <a:pt x="6086433" y="641678"/>
                  <a:pt x="6086551" y="641265"/>
                  <a:pt x="6086787" y="640912"/>
                </a:cubicBezTo>
                <a:cubicBezTo>
                  <a:pt x="6087023" y="640558"/>
                  <a:pt x="6087435" y="640279"/>
                  <a:pt x="6088024" y="640072"/>
                </a:cubicBezTo>
                <a:cubicBezTo>
                  <a:pt x="6088613" y="639866"/>
                  <a:pt x="6089379" y="639689"/>
                  <a:pt x="6090321" y="639540"/>
                </a:cubicBezTo>
                <a:cubicBezTo>
                  <a:pt x="6091264" y="639395"/>
                  <a:pt x="6092501" y="639321"/>
                  <a:pt x="6094033" y="639321"/>
                </a:cubicBezTo>
                <a:cubicBezTo>
                  <a:pt x="6095447" y="639321"/>
                  <a:pt x="6096640" y="639395"/>
                  <a:pt x="6097612" y="639540"/>
                </a:cubicBezTo>
                <a:cubicBezTo>
                  <a:pt x="6098584" y="639689"/>
                  <a:pt x="6099364" y="639866"/>
                  <a:pt x="6099953" y="640072"/>
                </a:cubicBezTo>
                <a:cubicBezTo>
                  <a:pt x="6100543" y="640279"/>
                  <a:pt x="6100955" y="640558"/>
                  <a:pt x="6101190" y="640912"/>
                </a:cubicBezTo>
                <a:cubicBezTo>
                  <a:pt x="6101426" y="641265"/>
                  <a:pt x="6101544" y="641678"/>
                  <a:pt x="6101544" y="642149"/>
                </a:cubicBezTo>
                <a:lnTo>
                  <a:pt x="6101544" y="751900"/>
                </a:lnTo>
                <a:cubicBezTo>
                  <a:pt x="6101544" y="752371"/>
                  <a:pt x="6101426" y="752782"/>
                  <a:pt x="6101190" y="753136"/>
                </a:cubicBezTo>
                <a:cubicBezTo>
                  <a:pt x="6100955" y="753491"/>
                  <a:pt x="6100543" y="753769"/>
                  <a:pt x="6099953" y="753976"/>
                </a:cubicBezTo>
                <a:cubicBezTo>
                  <a:pt x="6099364" y="754183"/>
                  <a:pt x="6098584" y="754360"/>
                  <a:pt x="6097612" y="754507"/>
                </a:cubicBezTo>
                <a:cubicBezTo>
                  <a:pt x="6096640" y="754653"/>
                  <a:pt x="6095447" y="754728"/>
                  <a:pt x="6094033" y="754728"/>
                </a:cubicBezTo>
                <a:cubicBezTo>
                  <a:pt x="6092501" y="754728"/>
                  <a:pt x="6091264" y="754653"/>
                  <a:pt x="6090321" y="754507"/>
                </a:cubicBezTo>
                <a:cubicBezTo>
                  <a:pt x="6089379" y="754360"/>
                  <a:pt x="6088613" y="754183"/>
                  <a:pt x="6088024" y="753976"/>
                </a:cubicBezTo>
                <a:cubicBezTo>
                  <a:pt x="6087435" y="753769"/>
                  <a:pt x="6087023" y="753491"/>
                  <a:pt x="6086787" y="753136"/>
                </a:cubicBezTo>
                <a:cubicBezTo>
                  <a:pt x="6086551" y="752782"/>
                  <a:pt x="6086433" y="752371"/>
                  <a:pt x="6086433" y="751900"/>
                </a:cubicBezTo>
                <a:lnTo>
                  <a:pt x="6086433" y="701177"/>
                </a:lnTo>
                <a:lnTo>
                  <a:pt x="6034385" y="701177"/>
                </a:lnTo>
                <a:lnTo>
                  <a:pt x="6034385" y="751900"/>
                </a:lnTo>
                <a:cubicBezTo>
                  <a:pt x="6034385" y="752371"/>
                  <a:pt x="6034268" y="752782"/>
                  <a:pt x="6034032" y="753136"/>
                </a:cubicBezTo>
                <a:cubicBezTo>
                  <a:pt x="6033796" y="753491"/>
                  <a:pt x="6033384" y="753769"/>
                  <a:pt x="6032795" y="753976"/>
                </a:cubicBezTo>
                <a:cubicBezTo>
                  <a:pt x="6032206" y="754183"/>
                  <a:pt x="6031425" y="754360"/>
                  <a:pt x="6030453" y="754507"/>
                </a:cubicBezTo>
                <a:cubicBezTo>
                  <a:pt x="6029481" y="754653"/>
                  <a:pt x="6028259" y="754728"/>
                  <a:pt x="6026786" y="754728"/>
                </a:cubicBezTo>
                <a:cubicBezTo>
                  <a:pt x="6025372" y="754728"/>
                  <a:pt x="6024164" y="754653"/>
                  <a:pt x="6023163" y="754507"/>
                </a:cubicBezTo>
                <a:cubicBezTo>
                  <a:pt x="6022161" y="754360"/>
                  <a:pt x="6021366" y="754183"/>
                  <a:pt x="6020777" y="753976"/>
                </a:cubicBezTo>
                <a:cubicBezTo>
                  <a:pt x="6020188" y="753769"/>
                  <a:pt x="6019776" y="753491"/>
                  <a:pt x="6019540" y="753136"/>
                </a:cubicBezTo>
                <a:cubicBezTo>
                  <a:pt x="6019304" y="752782"/>
                  <a:pt x="6019186" y="752371"/>
                  <a:pt x="6019186" y="751900"/>
                </a:cubicBezTo>
                <a:lnTo>
                  <a:pt x="6019186" y="642149"/>
                </a:lnTo>
                <a:cubicBezTo>
                  <a:pt x="6019186" y="641678"/>
                  <a:pt x="6019304" y="641265"/>
                  <a:pt x="6019540" y="640912"/>
                </a:cubicBezTo>
                <a:cubicBezTo>
                  <a:pt x="6019776" y="640558"/>
                  <a:pt x="6020188" y="640279"/>
                  <a:pt x="6020777" y="640072"/>
                </a:cubicBezTo>
                <a:cubicBezTo>
                  <a:pt x="6021366" y="639866"/>
                  <a:pt x="6022161" y="639689"/>
                  <a:pt x="6023163" y="639540"/>
                </a:cubicBezTo>
                <a:cubicBezTo>
                  <a:pt x="6024164" y="639395"/>
                  <a:pt x="6025372" y="639321"/>
                  <a:pt x="6026786" y="639321"/>
                </a:cubicBezTo>
                <a:close/>
                <a:moveTo>
                  <a:pt x="5776201" y="639321"/>
                </a:moveTo>
                <a:cubicBezTo>
                  <a:pt x="5777968" y="639321"/>
                  <a:pt x="5779397" y="639381"/>
                  <a:pt x="5780487" y="639498"/>
                </a:cubicBezTo>
                <a:cubicBezTo>
                  <a:pt x="5781577" y="639615"/>
                  <a:pt x="5782446" y="639776"/>
                  <a:pt x="5783094" y="639984"/>
                </a:cubicBezTo>
                <a:cubicBezTo>
                  <a:pt x="5783742" y="640189"/>
                  <a:pt x="5784228" y="640485"/>
                  <a:pt x="5784552" y="640867"/>
                </a:cubicBezTo>
                <a:cubicBezTo>
                  <a:pt x="5784876" y="641252"/>
                  <a:pt x="5785185" y="641736"/>
                  <a:pt x="5785479" y="642326"/>
                </a:cubicBezTo>
                <a:lnTo>
                  <a:pt x="5801297" y="675198"/>
                </a:lnTo>
                <a:cubicBezTo>
                  <a:pt x="5802766" y="678321"/>
                  <a:pt x="5804232" y="681590"/>
                  <a:pt x="5805696" y="685006"/>
                </a:cubicBezTo>
                <a:cubicBezTo>
                  <a:pt x="5807159" y="688424"/>
                  <a:pt x="5808654" y="691870"/>
                  <a:pt x="5810177" y="695344"/>
                </a:cubicBezTo>
                <a:lnTo>
                  <a:pt x="5810352" y="695344"/>
                </a:lnTo>
                <a:cubicBezTo>
                  <a:pt x="5811699" y="691988"/>
                  <a:pt x="5813089" y="688644"/>
                  <a:pt x="5814525" y="685314"/>
                </a:cubicBezTo>
                <a:cubicBezTo>
                  <a:pt x="5815960" y="681988"/>
                  <a:pt x="5817412" y="678702"/>
                  <a:pt x="5818882" y="675463"/>
                </a:cubicBezTo>
                <a:lnTo>
                  <a:pt x="5834788" y="642414"/>
                </a:lnTo>
                <a:cubicBezTo>
                  <a:pt x="5834965" y="641825"/>
                  <a:pt x="5835215" y="641324"/>
                  <a:pt x="5835539" y="640912"/>
                </a:cubicBezTo>
                <a:cubicBezTo>
                  <a:pt x="5835864" y="640499"/>
                  <a:pt x="5836305" y="640189"/>
                  <a:pt x="5836865" y="639984"/>
                </a:cubicBezTo>
                <a:cubicBezTo>
                  <a:pt x="5837425" y="639776"/>
                  <a:pt x="5838205" y="639615"/>
                  <a:pt x="5839206" y="639498"/>
                </a:cubicBezTo>
                <a:cubicBezTo>
                  <a:pt x="5840208" y="639381"/>
                  <a:pt x="5841475" y="639321"/>
                  <a:pt x="5843006" y="639321"/>
                </a:cubicBezTo>
                <a:cubicBezTo>
                  <a:pt x="5845127" y="639321"/>
                  <a:pt x="5846791" y="639395"/>
                  <a:pt x="5847999" y="639540"/>
                </a:cubicBezTo>
                <a:cubicBezTo>
                  <a:pt x="5849207" y="639689"/>
                  <a:pt x="5850046" y="639968"/>
                  <a:pt x="5850517" y="640381"/>
                </a:cubicBezTo>
                <a:cubicBezTo>
                  <a:pt x="5850989" y="640793"/>
                  <a:pt x="5851151" y="641383"/>
                  <a:pt x="5851003" y="642149"/>
                </a:cubicBezTo>
                <a:cubicBezTo>
                  <a:pt x="5850856" y="642914"/>
                  <a:pt x="5850459" y="643944"/>
                  <a:pt x="5849810" y="645240"/>
                </a:cubicBezTo>
                <a:lnTo>
                  <a:pt x="5817468" y="709748"/>
                </a:lnTo>
                <a:lnTo>
                  <a:pt x="5817468" y="751900"/>
                </a:lnTo>
                <a:cubicBezTo>
                  <a:pt x="5817468" y="752371"/>
                  <a:pt x="5817351" y="752782"/>
                  <a:pt x="5817117" y="753136"/>
                </a:cubicBezTo>
                <a:cubicBezTo>
                  <a:pt x="5816883" y="753491"/>
                  <a:pt x="5816473" y="753769"/>
                  <a:pt x="5815887" y="753976"/>
                </a:cubicBezTo>
                <a:cubicBezTo>
                  <a:pt x="5815301" y="754183"/>
                  <a:pt x="5814510" y="754360"/>
                  <a:pt x="5813515" y="754507"/>
                </a:cubicBezTo>
                <a:cubicBezTo>
                  <a:pt x="5812519" y="754653"/>
                  <a:pt x="5811319" y="754728"/>
                  <a:pt x="5809913" y="754728"/>
                </a:cubicBezTo>
                <a:cubicBezTo>
                  <a:pt x="5808448" y="754728"/>
                  <a:pt x="5807233" y="754653"/>
                  <a:pt x="5806267" y="754507"/>
                </a:cubicBezTo>
                <a:cubicBezTo>
                  <a:pt x="5805300" y="754360"/>
                  <a:pt x="5804509" y="754183"/>
                  <a:pt x="5803895" y="753976"/>
                </a:cubicBezTo>
                <a:cubicBezTo>
                  <a:pt x="5803280" y="753769"/>
                  <a:pt x="5802855" y="753491"/>
                  <a:pt x="5802621" y="753136"/>
                </a:cubicBezTo>
                <a:cubicBezTo>
                  <a:pt x="5802387" y="752782"/>
                  <a:pt x="5802269" y="752371"/>
                  <a:pt x="5802269" y="751900"/>
                </a:cubicBezTo>
                <a:lnTo>
                  <a:pt x="5802269" y="709748"/>
                </a:lnTo>
                <a:lnTo>
                  <a:pt x="5769927" y="645240"/>
                </a:lnTo>
                <a:cubicBezTo>
                  <a:pt x="5769279" y="643886"/>
                  <a:pt x="5768882" y="642826"/>
                  <a:pt x="5768734" y="642060"/>
                </a:cubicBezTo>
                <a:cubicBezTo>
                  <a:pt x="5768587" y="641295"/>
                  <a:pt x="5768734" y="640706"/>
                  <a:pt x="5769176" y="640293"/>
                </a:cubicBezTo>
                <a:cubicBezTo>
                  <a:pt x="5769618" y="639880"/>
                  <a:pt x="5770413" y="639615"/>
                  <a:pt x="5771562" y="639498"/>
                </a:cubicBezTo>
                <a:cubicBezTo>
                  <a:pt x="5772710" y="639381"/>
                  <a:pt x="5774257" y="639321"/>
                  <a:pt x="5776201" y="639321"/>
                </a:cubicBezTo>
                <a:close/>
                <a:moveTo>
                  <a:pt x="5560061" y="639321"/>
                </a:moveTo>
                <a:cubicBezTo>
                  <a:pt x="5561534" y="639321"/>
                  <a:pt x="5562756" y="639395"/>
                  <a:pt x="5563728" y="639540"/>
                </a:cubicBezTo>
                <a:cubicBezTo>
                  <a:pt x="5564700" y="639689"/>
                  <a:pt x="5565481" y="639866"/>
                  <a:pt x="5566070" y="640072"/>
                </a:cubicBezTo>
                <a:cubicBezTo>
                  <a:pt x="5566659" y="640279"/>
                  <a:pt x="5567071" y="640558"/>
                  <a:pt x="5567307" y="640912"/>
                </a:cubicBezTo>
                <a:cubicBezTo>
                  <a:pt x="5567543" y="641265"/>
                  <a:pt x="5567660" y="641678"/>
                  <a:pt x="5567660" y="642149"/>
                </a:cubicBezTo>
                <a:lnTo>
                  <a:pt x="5567660" y="687923"/>
                </a:lnTo>
                <a:lnTo>
                  <a:pt x="5619708" y="687923"/>
                </a:lnTo>
                <a:lnTo>
                  <a:pt x="5619708" y="642149"/>
                </a:lnTo>
                <a:cubicBezTo>
                  <a:pt x="5619708" y="641678"/>
                  <a:pt x="5619826" y="641265"/>
                  <a:pt x="5620062" y="640912"/>
                </a:cubicBezTo>
                <a:cubicBezTo>
                  <a:pt x="5620298" y="640558"/>
                  <a:pt x="5620710" y="640279"/>
                  <a:pt x="5621299" y="640072"/>
                </a:cubicBezTo>
                <a:cubicBezTo>
                  <a:pt x="5621888" y="639866"/>
                  <a:pt x="5622654" y="639689"/>
                  <a:pt x="5623596" y="639540"/>
                </a:cubicBezTo>
                <a:cubicBezTo>
                  <a:pt x="5624539" y="639395"/>
                  <a:pt x="5625776" y="639321"/>
                  <a:pt x="5627308" y="639321"/>
                </a:cubicBezTo>
                <a:cubicBezTo>
                  <a:pt x="5628722" y="639321"/>
                  <a:pt x="5629915" y="639395"/>
                  <a:pt x="5630887" y="639540"/>
                </a:cubicBezTo>
                <a:cubicBezTo>
                  <a:pt x="5631859" y="639689"/>
                  <a:pt x="5632639" y="639866"/>
                  <a:pt x="5633228" y="640072"/>
                </a:cubicBezTo>
                <a:cubicBezTo>
                  <a:pt x="5633818" y="640279"/>
                  <a:pt x="5634230" y="640558"/>
                  <a:pt x="5634465" y="640912"/>
                </a:cubicBezTo>
                <a:cubicBezTo>
                  <a:pt x="5634701" y="641265"/>
                  <a:pt x="5634819" y="641678"/>
                  <a:pt x="5634819" y="642149"/>
                </a:cubicBezTo>
                <a:lnTo>
                  <a:pt x="5634819" y="751900"/>
                </a:lnTo>
                <a:cubicBezTo>
                  <a:pt x="5634819" y="752371"/>
                  <a:pt x="5634701" y="752782"/>
                  <a:pt x="5634465" y="753136"/>
                </a:cubicBezTo>
                <a:cubicBezTo>
                  <a:pt x="5634230" y="753491"/>
                  <a:pt x="5633818" y="753769"/>
                  <a:pt x="5633228" y="753976"/>
                </a:cubicBezTo>
                <a:cubicBezTo>
                  <a:pt x="5632639" y="754183"/>
                  <a:pt x="5631859" y="754360"/>
                  <a:pt x="5630887" y="754507"/>
                </a:cubicBezTo>
                <a:cubicBezTo>
                  <a:pt x="5629915" y="754653"/>
                  <a:pt x="5628722" y="754728"/>
                  <a:pt x="5627308" y="754728"/>
                </a:cubicBezTo>
                <a:cubicBezTo>
                  <a:pt x="5625776" y="754728"/>
                  <a:pt x="5624539" y="754653"/>
                  <a:pt x="5623596" y="754507"/>
                </a:cubicBezTo>
                <a:cubicBezTo>
                  <a:pt x="5622654" y="754360"/>
                  <a:pt x="5621888" y="754183"/>
                  <a:pt x="5621299" y="753976"/>
                </a:cubicBezTo>
                <a:cubicBezTo>
                  <a:pt x="5620710" y="753769"/>
                  <a:pt x="5620298" y="753491"/>
                  <a:pt x="5620062" y="753136"/>
                </a:cubicBezTo>
                <a:cubicBezTo>
                  <a:pt x="5619826" y="752782"/>
                  <a:pt x="5619708" y="752371"/>
                  <a:pt x="5619708" y="751900"/>
                </a:cubicBezTo>
                <a:lnTo>
                  <a:pt x="5619708" y="701177"/>
                </a:lnTo>
                <a:lnTo>
                  <a:pt x="5567660" y="701177"/>
                </a:lnTo>
                <a:lnTo>
                  <a:pt x="5567660" y="751900"/>
                </a:lnTo>
                <a:cubicBezTo>
                  <a:pt x="5567660" y="752371"/>
                  <a:pt x="5567543" y="752782"/>
                  <a:pt x="5567307" y="753136"/>
                </a:cubicBezTo>
                <a:cubicBezTo>
                  <a:pt x="5567071" y="753491"/>
                  <a:pt x="5566659" y="753769"/>
                  <a:pt x="5566070" y="753976"/>
                </a:cubicBezTo>
                <a:cubicBezTo>
                  <a:pt x="5565481" y="754183"/>
                  <a:pt x="5564700" y="754360"/>
                  <a:pt x="5563728" y="754507"/>
                </a:cubicBezTo>
                <a:cubicBezTo>
                  <a:pt x="5562756" y="754653"/>
                  <a:pt x="5561534" y="754728"/>
                  <a:pt x="5560061" y="754728"/>
                </a:cubicBezTo>
                <a:cubicBezTo>
                  <a:pt x="5558647" y="754728"/>
                  <a:pt x="5557439" y="754653"/>
                  <a:pt x="5556438" y="754507"/>
                </a:cubicBezTo>
                <a:cubicBezTo>
                  <a:pt x="5555436" y="754360"/>
                  <a:pt x="5554641" y="754183"/>
                  <a:pt x="5554052" y="753976"/>
                </a:cubicBezTo>
                <a:cubicBezTo>
                  <a:pt x="5553463" y="753769"/>
                  <a:pt x="5553051" y="753491"/>
                  <a:pt x="5552815" y="753136"/>
                </a:cubicBezTo>
                <a:cubicBezTo>
                  <a:pt x="5552579" y="752782"/>
                  <a:pt x="5552461" y="752371"/>
                  <a:pt x="5552461" y="751900"/>
                </a:cubicBezTo>
                <a:lnTo>
                  <a:pt x="5552461" y="642149"/>
                </a:lnTo>
                <a:cubicBezTo>
                  <a:pt x="5552461" y="641678"/>
                  <a:pt x="5552579" y="641265"/>
                  <a:pt x="5552815" y="640912"/>
                </a:cubicBezTo>
                <a:cubicBezTo>
                  <a:pt x="5553051" y="640558"/>
                  <a:pt x="5553463" y="640279"/>
                  <a:pt x="5554052" y="640072"/>
                </a:cubicBezTo>
                <a:cubicBezTo>
                  <a:pt x="5554641" y="639866"/>
                  <a:pt x="5555436" y="639689"/>
                  <a:pt x="5556438" y="639540"/>
                </a:cubicBezTo>
                <a:cubicBezTo>
                  <a:pt x="5557439" y="639395"/>
                  <a:pt x="5558647" y="639321"/>
                  <a:pt x="5560061" y="639321"/>
                </a:cubicBezTo>
                <a:close/>
                <a:moveTo>
                  <a:pt x="5309476" y="639321"/>
                </a:moveTo>
                <a:cubicBezTo>
                  <a:pt x="5311243" y="639321"/>
                  <a:pt x="5312672" y="639381"/>
                  <a:pt x="5313762" y="639498"/>
                </a:cubicBezTo>
                <a:cubicBezTo>
                  <a:pt x="5314852" y="639615"/>
                  <a:pt x="5315721" y="639776"/>
                  <a:pt x="5316369" y="639984"/>
                </a:cubicBezTo>
                <a:cubicBezTo>
                  <a:pt x="5317017" y="640189"/>
                  <a:pt x="5317503" y="640485"/>
                  <a:pt x="5317827" y="640867"/>
                </a:cubicBezTo>
                <a:cubicBezTo>
                  <a:pt x="5318151" y="641252"/>
                  <a:pt x="5318460" y="641736"/>
                  <a:pt x="5318754" y="642326"/>
                </a:cubicBezTo>
                <a:lnTo>
                  <a:pt x="5334572" y="675198"/>
                </a:lnTo>
                <a:cubicBezTo>
                  <a:pt x="5336041" y="678321"/>
                  <a:pt x="5337507" y="681590"/>
                  <a:pt x="5338971" y="685006"/>
                </a:cubicBezTo>
                <a:cubicBezTo>
                  <a:pt x="5340434" y="688424"/>
                  <a:pt x="5341929" y="691870"/>
                  <a:pt x="5343452" y="695344"/>
                </a:cubicBezTo>
                <a:lnTo>
                  <a:pt x="5343627" y="695344"/>
                </a:lnTo>
                <a:cubicBezTo>
                  <a:pt x="5344974" y="691988"/>
                  <a:pt x="5346364" y="688644"/>
                  <a:pt x="5347800" y="685314"/>
                </a:cubicBezTo>
                <a:cubicBezTo>
                  <a:pt x="5349235" y="681988"/>
                  <a:pt x="5350687" y="678702"/>
                  <a:pt x="5352157" y="675463"/>
                </a:cubicBezTo>
                <a:lnTo>
                  <a:pt x="5368063" y="642414"/>
                </a:lnTo>
                <a:cubicBezTo>
                  <a:pt x="5368240" y="641825"/>
                  <a:pt x="5368490" y="641324"/>
                  <a:pt x="5368814" y="640912"/>
                </a:cubicBezTo>
                <a:cubicBezTo>
                  <a:pt x="5369139" y="640499"/>
                  <a:pt x="5369580" y="640189"/>
                  <a:pt x="5370140" y="639984"/>
                </a:cubicBezTo>
                <a:cubicBezTo>
                  <a:pt x="5370700" y="639776"/>
                  <a:pt x="5371480" y="639615"/>
                  <a:pt x="5372481" y="639498"/>
                </a:cubicBezTo>
                <a:cubicBezTo>
                  <a:pt x="5373483" y="639381"/>
                  <a:pt x="5374750" y="639321"/>
                  <a:pt x="5376281" y="639321"/>
                </a:cubicBezTo>
                <a:cubicBezTo>
                  <a:pt x="5378402" y="639321"/>
                  <a:pt x="5380066" y="639395"/>
                  <a:pt x="5381274" y="639540"/>
                </a:cubicBezTo>
                <a:cubicBezTo>
                  <a:pt x="5382482" y="639689"/>
                  <a:pt x="5383321" y="639968"/>
                  <a:pt x="5383792" y="640381"/>
                </a:cubicBezTo>
                <a:cubicBezTo>
                  <a:pt x="5384264" y="640793"/>
                  <a:pt x="5384426" y="641383"/>
                  <a:pt x="5384278" y="642149"/>
                </a:cubicBezTo>
                <a:cubicBezTo>
                  <a:pt x="5384131" y="642914"/>
                  <a:pt x="5383734" y="643944"/>
                  <a:pt x="5383085" y="645240"/>
                </a:cubicBezTo>
                <a:lnTo>
                  <a:pt x="5350743" y="709748"/>
                </a:lnTo>
                <a:lnTo>
                  <a:pt x="5350743" y="751900"/>
                </a:lnTo>
                <a:cubicBezTo>
                  <a:pt x="5350743" y="752371"/>
                  <a:pt x="5350626" y="752782"/>
                  <a:pt x="5350392" y="753136"/>
                </a:cubicBezTo>
                <a:cubicBezTo>
                  <a:pt x="5350158" y="753491"/>
                  <a:pt x="5349748" y="753769"/>
                  <a:pt x="5349162" y="753976"/>
                </a:cubicBezTo>
                <a:cubicBezTo>
                  <a:pt x="5348576" y="754183"/>
                  <a:pt x="5347785" y="754360"/>
                  <a:pt x="5346790" y="754507"/>
                </a:cubicBezTo>
                <a:cubicBezTo>
                  <a:pt x="5345794" y="754653"/>
                  <a:pt x="5344594" y="754728"/>
                  <a:pt x="5343188" y="754728"/>
                </a:cubicBezTo>
                <a:cubicBezTo>
                  <a:pt x="5341723" y="754728"/>
                  <a:pt x="5340508" y="754653"/>
                  <a:pt x="5339542" y="754507"/>
                </a:cubicBezTo>
                <a:cubicBezTo>
                  <a:pt x="5338575" y="754360"/>
                  <a:pt x="5337784" y="754183"/>
                  <a:pt x="5337170" y="753976"/>
                </a:cubicBezTo>
                <a:cubicBezTo>
                  <a:pt x="5336555" y="753769"/>
                  <a:pt x="5336130" y="753491"/>
                  <a:pt x="5335896" y="753136"/>
                </a:cubicBezTo>
                <a:cubicBezTo>
                  <a:pt x="5335662" y="752782"/>
                  <a:pt x="5335544" y="752371"/>
                  <a:pt x="5335544" y="751900"/>
                </a:cubicBezTo>
                <a:lnTo>
                  <a:pt x="5335544" y="709748"/>
                </a:lnTo>
                <a:lnTo>
                  <a:pt x="5303202" y="645240"/>
                </a:lnTo>
                <a:cubicBezTo>
                  <a:pt x="5302554" y="643886"/>
                  <a:pt x="5302157" y="642826"/>
                  <a:pt x="5302009" y="642060"/>
                </a:cubicBezTo>
                <a:cubicBezTo>
                  <a:pt x="5301862" y="641295"/>
                  <a:pt x="5302009" y="640706"/>
                  <a:pt x="5302451" y="640293"/>
                </a:cubicBezTo>
                <a:cubicBezTo>
                  <a:pt x="5302893" y="639880"/>
                  <a:pt x="5303688" y="639615"/>
                  <a:pt x="5304837" y="639498"/>
                </a:cubicBezTo>
                <a:cubicBezTo>
                  <a:pt x="5305985" y="639381"/>
                  <a:pt x="5307532" y="639321"/>
                  <a:pt x="5309476" y="639321"/>
                </a:cubicBezTo>
                <a:close/>
                <a:moveTo>
                  <a:pt x="5083811" y="639321"/>
                </a:moveTo>
                <a:cubicBezTo>
                  <a:pt x="5085284" y="639321"/>
                  <a:pt x="5086506" y="639395"/>
                  <a:pt x="5087478" y="639540"/>
                </a:cubicBezTo>
                <a:cubicBezTo>
                  <a:pt x="5088450" y="639689"/>
                  <a:pt x="5089231" y="639866"/>
                  <a:pt x="5089820" y="640072"/>
                </a:cubicBezTo>
                <a:cubicBezTo>
                  <a:pt x="5090409" y="640279"/>
                  <a:pt x="5090821" y="640558"/>
                  <a:pt x="5091057" y="640912"/>
                </a:cubicBezTo>
                <a:cubicBezTo>
                  <a:pt x="5091293" y="641265"/>
                  <a:pt x="5091410" y="641678"/>
                  <a:pt x="5091410" y="642149"/>
                </a:cubicBezTo>
                <a:lnTo>
                  <a:pt x="5091410" y="687923"/>
                </a:lnTo>
                <a:lnTo>
                  <a:pt x="5143458" y="687923"/>
                </a:lnTo>
                <a:lnTo>
                  <a:pt x="5143458" y="642149"/>
                </a:lnTo>
                <a:cubicBezTo>
                  <a:pt x="5143458" y="641678"/>
                  <a:pt x="5143576" y="641265"/>
                  <a:pt x="5143812" y="640912"/>
                </a:cubicBezTo>
                <a:cubicBezTo>
                  <a:pt x="5144048" y="640558"/>
                  <a:pt x="5144460" y="640279"/>
                  <a:pt x="5145049" y="640072"/>
                </a:cubicBezTo>
                <a:cubicBezTo>
                  <a:pt x="5145638" y="639866"/>
                  <a:pt x="5146404" y="639689"/>
                  <a:pt x="5147346" y="639540"/>
                </a:cubicBezTo>
                <a:cubicBezTo>
                  <a:pt x="5148289" y="639395"/>
                  <a:pt x="5149526" y="639321"/>
                  <a:pt x="5151058" y="639321"/>
                </a:cubicBezTo>
                <a:cubicBezTo>
                  <a:pt x="5152472" y="639321"/>
                  <a:pt x="5153665" y="639395"/>
                  <a:pt x="5154637" y="639540"/>
                </a:cubicBezTo>
                <a:cubicBezTo>
                  <a:pt x="5155609" y="639689"/>
                  <a:pt x="5156389" y="639866"/>
                  <a:pt x="5156978" y="640072"/>
                </a:cubicBezTo>
                <a:cubicBezTo>
                  <a:pt x="5157568" y="640279"/>
                  <a:pt x="5157980" y="640558"/>
                  <a:pt x="5158215" y="640912"/>
                </a:cubicBezTo>
                <a:cubicBezTo>
                  <a:pt x="5158451" y="641265"/>
                  <a:pt x="5158569" y="641678"/>
                  <a:pt x="5158569" y="642149"/>
                </a:cubicBezTo>
                <a:lnTo>
                  <a:pt x="5158569" y="751900"/>
                </a:lnTo>
                <a:cubicBezTo>
                  <a:pt x="5158569" y="752371"/>
                  <a:pt x="5158451" y="752782"/>
                  <a:pt x="5158215" y="753136"/>
                </a:cubicBezTo>
                <a:cubicBezTo>
                  <a:pt x="5157980" y="753491"/>
                  <a:pt x="5157568" y="753769"/>
                  <a:pt x="5156978" y="753976"/>
                </a:cubicBezTo>
                <a:cubicBezTo>
                  <a:pt x="5156389" y="754183"/>
                  <a:pt x="5155609" y="754360"/>
                  <a:pt x="5154637" y="754507"/>
                </a:cubicBezTo>
                <a:cubicBezTo>
                  <a:pt x="5153665" y="754653"/>
                  <a:pt x="5152472" y="754728"/>
                  <a:pt x="5151058" y="754728"/>
                </a:cubicBezTo>
                <a:cubicBezTo>
                  <a:pt x="5149526" y="754728"/>
                  <a:pt x="5148289" y="754653"/>
                  <a:pt x="5147346" y="754507"/>
                </a:cubicBezTo>
                <a:cubicBezTo>
                  <a:pt x="5146404" y="754360"/>
                  <a:pt x="5145638" y="754183"/>
                  <a:pt x="5145049" y="753976"/>
                </a:cubicBezTo>
                <a:cubicBezTo>
                  <a:pt x="5144460" y="753769"/>
                  <a:pt x="5144048" y="753491"/>
                  <a:pt x="5143812" y="753136"/>
                </a:cubicBezTo>
                <a:cubicBezTo>
                  <a:pt x="5143576" y="752782"/>
                  <a:pt x="5143458" y="752371"/>
                  <a:pt x="5143458" y="751900"/>
                </a:cubicBezTo>
                <a:lnTo>
                  <a:pt x="5143458" y="701177"/>
                </a:lnTo>
                <a:lnTo>
                  <a:pt x="5091410" y="701177"/>
                </a:lnTo>
                <a:lnTo>
                  <a:pt x="5091410" y="751900"/>
                </a:lnTo>
                <a:cubicBezTo>
                  <a:pt x="5091410" y="752371"/>
                  <a:pt x="5091293" y="752782"/>
                  <a:pt x="5091057" y="753136"/>
                </a:cubicBezTo>
                <a:cubicBezTo>
                  <a:pt x="5090821" y="753491"/>
                  <a:pt x="5090409" y="753769"/>
                  <a:pt x="5089820" y="753976"/>
                </a:cubicBezTo>
                <a:cubicBezTo>
                  <a:pt x="5089231" y="754183"/>
                  <a:pt x="5088450" y="754360"/>
                  <a:pt x="5087478" y="754507"/>
                </a:cubicBezTo>
                <a:cubicBezTo>
                  <a:pt x="5086506" y="754653"/>
                  <a:pt x="5085284" y="754728"/>
                  <a:pt x="5083811" y="754728"/>
                </a:cubicBezTo>
                <a:cubicBezTo>
                  <a:pt x="5082397" y="754728"/>
                  <a:pt x="5081189" y="754653"/>
                  <a:pt x="5080188" y="754507"/>
                </a:cubicBezTo>
                <a:cubicBezTo>
                  <a:pt x="5079186" y="754360"/>
                  <a:pt x="5078391" y="754183"/>
                  <a:pt x="5077802" y="753976"/>
                </a:cubicBezTo>
                <a:cubicBezTo>
                  <a:pt x="5077213" y="753769"/>
                  <a:pt x="5076801" y="753491"/>
                  <a:pt x="5076565" y="753136"/>
                </a:cubicBezTo>
                <a:cubicBezTo>
                  <a:pt x="5076329" y="752782"/>
                  <a:pt x="5076211" y="752371"/>
                  <a:pt x="5076211" y="751900"/>
                </a:cubicBezTo>
                <a:lnTo>
                  <a:pt x="5076211" y="642149"/>
                </a:lnTo>
                <a:cubicBezTo>
                  <a:pt x="5076211" y="641678"/>
                  <a:pt x="5076329" y="641265"/>
                  <a:pt x="5076565" y="640912"/>
                </a:cubicBezTo>
                <a:cubicBezTo>
                  <a:pt x="5076801" y="640558"/>
                  <a:pt x="5077213" y="640279"/>
                  <a:pt x="5077802" y="640072"/>
                </a:cubicBezTo>
                <a:cubicBezTo>
                  <a:pt x="5078391" y="639866"/>
                  <a:pt x="5079186" y="639689"/>
                  <a:pt x="5080188" y="639540"/>
                </a:cubicBezTo>
                <a:cubicBezTo>
                  <a:pt x="5081189" y="639395"/>
                  <a:pt x="5082397" y="639321"/>
                  <a:pt x="5083811" y="639321"/>
                </a:cubicBezTo>
                <a:close/>
                <a:moveTo>
                  <a:pt x="4833226" y="639321"/>
                </a:moveTo>
                <a:cubicBezTo>
                  <a:pt x="4834993" y="639321"/>
                  <a:pt x="4836422" y="639381"/>
                  <a:pt x="4837512" y="639498"/>
                </a:cubicBezTo>
                <a:cubicBezTo>
                  <a:pt x="4838602" y="639615"/>
                  <a:pt x="4839471" y="639776"/>
                  <a:pt x="4840119" y="639984"/>
                </a:cubicBezTo>
                <a:cubicBezTo>
                  <a:pt x="4840767" y="640189"/>
                  <a:pt x="4841253" y="640485"/>
                  <a:pt x="4841577" y="640867"/>
                </a:cubicBezTo>
                <a:cubicBezTo>
                  <a:pt x="4841901" y="641252"/>
                  <a:pt x="4842210" y="641736"/>
                  <a:pt x="4842504" y="642326"/>
                </a:cubicBezTo>
                <a:lnTo>
                  <a:pt x="4858322" y="675198"/>
                </a:lnTo>
                <a:cubicBezTo>
                  <a:pt x="4859791" y="678321"/>
                  <a:pt x="4861257" y="681590"/>
                  <a:pt x="4862721" y="685006"/>
                </a:cubicBezTo>
                <a:cubicBezTo>
                  <a:pt x="4864184" y="688424"/>
                  <a:pt x="4865679" y="691870"/>
                  <a:pt x="4867202" y="695344"/>
                </a:cubicBezTo>
                <a:lnTo>
                  <a:pt x="4867377" y="695344"/>
                </a:lnTo>
                <a:cubicBezTo>
                  <a:pt x="4868724" y="691988"/>
                  <a:pt x="4870114" y="688644"/>
                  <a:pt x="4871550" y="685314"/>
                </a:cubicBezTo>
                <a:cubicBezTo>
                  <a:pt x="4872985" y="681988"/>
                  <a:pt x="4874437" y="678702"/>
                  <a:pt x="4875907" y="675463"/>
                </a:cubicBezTo>
                <a:lnTo>
                  <a:pt x="4891813" y="642414"/>
                </a:lnTo>
                <a:cubicBezTo>
                  <a:pt x="4891990" y="641825"/>
                  <a:pt x="4892240" y="641324"/>
                  <a:pt x="4892564" y="640912"/>
                </a:cubicBezTo>
                <a:cubicBezTo>
                  <a:pt x="4892889" y="640499"/>
                  <a:pt x="4893330" y="640189"/>
                  <a:pt x="4893890" y="639984"/>
                </a:cubicBezTo>
                <a:cubicBezTo>
                  <a:pt x="4894450" y="639776"/>
                  <a:pt x="4895230" y="639615"/>
                  <a:pt x="4896231" y="639498"/>
                </a:cubicBezTo>
                <a:cubicBezTo>
                  <a:pt x="4897233" y="639381"/>
                  <a:pt x="4898500" y="639321"/>
                  <a:pt x="4900031" y="639321"/>
                </a:cubicBezTo>
                <a:cubicBezTo>
                  <a:pt x="4902152" y="639321"/>
                  <a:pt x="4903816" y="639395"/>
                  <a:pt x="4905024" y="639540"/>
                </a:cubicBezTo>
                <a:cubicBezTo>
                  <a:pt x="4906232" y="639689"/>
                  <a:pt x="4907071" y="639968"/>
                  <a:pt x="4907542" y="640381"/>
                </a:cubicBezTo>
                <a:cubicBezTo>
                  <a:pt x="4908014" y="640793"/>
                  <a:pt x="4908176" y="641383"/>
                  <a:pt x="4908028" y="642149"/>
                </a:cubicBezTo>
                <a:cubicBezTo>
                  <a:pt x="4907881" y="642914"/>
                  <a:pt x="4907484" y="643944"/>
                  <a:pt x="4906835" y="645240"/>
                </a:cubicBezTo>
                <a:lnTo>
                  <a:pt x="4874493" y="709748"/>
                </a:lnTo>
                <a:lnTo>
                  <a:pt x="4874493" y="751900"/>
                </a:lnTo>
                <a:cubicBezTo>
                  <a:pt x="4874493" y="752371"/>
                  <a:pt x="4874376" y="752782"/>
                  <a:pt x="4874142" y="753136"/>
                </a:cubicBezTo>
                <a:cubicBezTo>
                  <a:pt x="4873908" y="753491"/>
                  <a:pt x="4873498" y="753769"/>
                  <a:pt x="4872912" y="753976"/>
                </a:cubicBezTo>
                <a:cubicBezTo>
                  <a:pt x="4872326" y="754183"/>
                  <a:pt x="4871535" y="754360"/>
                  <a:pt x="4870540" y="754507"/>
                </a:cubicBezTo>
                <a:cubicBezTo>
                  <a:pt x="4869544" y="754653"/>
                  <a:pt x="4868344" y="754728"/>
                  <a:pt x="4866938" y="754728"/>
                </a:cubicBezTo>
                <a:cubicBezTo>
                  <a:pt x="4865473" y="754728"/>
                  <a:pt x="4864258" y="754653"/>
                  <a:pt x="4863292" y="754507"/>
                </a:cubicBezTo>
                <a:cubicBezTo>
                  <a:pt x="4862325" y="754360"/>
                  <a:pt x="4861534" y="754183"/>
                  <a:pt x="4860920" y="753976"/>
                </a:cubicBezTo>
                <a:cubicBezTo>
                  <a:pt x="4860305" y="753769"/>
                  <a:pt x="4859880" y="753491"/>
                  <a:pt x="4859646" y="753136"/>
                </a:cubicBezTo>
                <a:cubicBezTo>
                  <a:pt x="4859412" y="752782"/>
                  <a:pt x="4859294" y="752371"/>
                  <a:pt x="4859294" y="751900"/>
                </a:cubicBezTo>
                <a:lnTo>
                  <a:pt x="4859294" y="709748"/>
                </a:lnTo>
                <a:lnTo>
                  <a:pt x="4826952" y="645240"/>
                </a:lnTo>
                <a:cubicBezTo>
                  <a:pt x="4826304" y="643886"/>
                  <a:pt x="4825907" y="642826"/>
                  <a:pt x="4825759" y="642060"/>
                </a:cubicBezTo>
                <a:cubicBezTo>
                  <a:pt x="4825612" y="641295"/>
                  <a:pt x="4825759" y="640706"/>
                  <a:pt x="4826201" y="640293"/>
                </a:cubicBezTo>
                <a:cubicBezTo>
                  <a:pt x="4826643" y="639880"/>
                  <a:pt x="4827438" y="639615"/>
                  <a:pt x="4828587" y="639498"/>
                </a:cubicBezTo>
                <a:cubicBezTo>
                  <a:pt x="4829735" y="639381"/>
                  <a:pt x="4831282" y="639321"/>
                  <a:pt x="4833226" y="639321"/>
                </a:cubicBezTo>
                <a:close/>
                <a:moveTo>
                  <a:pt x="4617086" y="639321"/>
                </a:moveTo>
                <a:cubicBezTo>
                  <a:pt x="4618559" y="639321"/>
                  <a:pt x="4619781" y="639395"/>
                  <a:pt x="4620753" y="639540"/>
                </a:cubicBezTo>
                <a:cubicBezTo>
                  <a:pt x="4621725" y="639689"/>
                  <a:pt x="4622506" y="639866"/>
                  <a:pt x="4623095" y="640072"/>
                </a:cubicBezTo>
                <a:cubicBezTo>
                  <a:pt x="4623684" y="640279"/>
                  <a:pt x="4624096" y="640558"/>
                  <a:pt x="4624332" y="640912"/>
                </a:cubicBezTo>
                <a:cubicBezTo>
                  <a:pt x="4624568" y="641265"/>
                  <a:pt x="4624685" y="641678"/>
                  <a:pt x="4624685" y="642149"/>
                </a:cubicBezTo>
                <a:lnTo>
                  <a:pt x="4624685" y="687923"/>
                </a:lnTo>
                <a:lnTo>
                  <a:pt x="4676733" y="687923"/>
                </a:lnTo>
                <a:lnTo>
                  <a:pt x="4676733" y="642149"/>
                </a:lnTo>
                <a:cubicBezTo>
                  <a:pt x="4676733" y="641678"/>
                  <a:pt x="4676851" y="641265"/>
                  <a:pt x="4677087" y="640912"/>
                </a:cubicBezTo>
                <a:cubicBezTo>
                  <a:pt x="4677323" y="640558"/>
                  <a:pt x="4677735" y="640279"/>
                  <a:pt x="4678324" y="640072"/>
                </a:cubicBezTo>
                <a:cubicBezTo>
                  <a:pt x="4678913" y="639866"/>
                  <a:pt x="4679679" y="639689"/>
                  <a:pt x="4680621" y="639540"/>
                </a:cubicBezTo>
                <a:cubicBezTo>
                  <a:pt x="4681564" y="639395"/>
                  <a:pt x="4682801" y="639321"/>
                  <a:pt x="4684333" y="639321"/>
                </a:cubicBezTo>
                <a:cubicBezTo>
                  <a:pt x="4685747" y="639321"/>
                  <a:pt x="4686940" y="639395"/>
                  <a:pt x="4687912" y="639540"/>
                </a:cubicBezTo>
                <a:cubicBezTo>
                  <a:pt x="4688884" y="639689"/>
                  <a:pt x="4689664" y="639866"/>
                  <a:pt x="4690253" y="640072"/>
                </a:cubicBezTo>
                <a:cubicBezTo>
                  <a:pt x="4690843" y="640279"/>
                  <a:pt x="4691255" y="640558"/>
                  <a:pt x="4691490" y="640912"/>
                </a:cubicBezTo>
                <a:cubicBezTo>
                  <a:pt x="4691726" y="641265"/>
                  <a:pt x="4691844" y="641678"/>
                  <a:pt x="4691844" y="642149"/>
                </a:cubicBezTo>
                <a:lnTo>
                  <a:pt x="4691844" y="751900"/>
                </a:lnTo>
                <a:cubicBezTo>
                  <a:pt x="4691844" y="752371"/>
                  <a:pt x="4691726" y="752782"/>
                  <a:pt x="4691490" y="753136"/>
                </a:cubicBezTo>
                <a:cubicBezTo>
                  <a:pt x="4691255" y="753491"/>
                  <a:pt x="4690843" y="753769"/>
                  <a:pt x="4690253" y="753976"/>
                </a:cubicBezTo>
                <a:cubicBezTo>
                  <a:pt x="4689664" y="754183"/>
                  <a:pt x="4688884" y="754360"/>
                  <a:pt x="4687912" y="754507"/>
                </a:cubicBezTo>
                <a:cubicBezTo>
                  <a:pt x="4686940" y="754653"/>
                  <a:pt x="4685747" y="754728"/>
                  <a:pt x="4684333" y="754728"/>
                </a:cubicBezTo>
                <a:cubicBezTo>
                  <a:pt x="4682801" y="754728"/>
                  <a:pt x="4681564" y="754653"/>
                  <a:pt x="4680621" y="754507"/>
                </a:cubicBezTo>
                <a:cubicBezTo>
                  <a:pt x="4679679" y="754360"/>
                  <a:pt x="4678913" y="754183"/>
                  <a:pt x="4678324" y="753976"/>
                </a:cubicBezTo>
                <a:cubicBezTo>
                  <a:pt x="4677735" y="753769"/>
                  <a:pt x="4677323" y="753491"/>
                  <a:pt x="4677087" y="753136"/>
                </a:cubicBezTo>
                <a:cubicBezTo>
                  <a:pt x="4676851" y="752782"/>
                  <a:pt x="4676733" y="752371"/>
                  <a:pt x="4676733" y="751900"/>
                </a:cubicBezTo>
                <a:lnTo>
                  <a:pt x="4676733" y="701177"/>
                </a:lnTo>
                <a:lnTo>
                  <a:pt x="4624685" y="701177"/>
                </a:lnTo>
                <a:lnTo>
                  <a:pt x="4624685" y="751900"/>
                </a:lnTo>
                <a:cubicBezTo>
                  <a:pt x="4624685" y="752371"/>
                  <a:pt x="4624568" y="752782"/>
                  <a:pt x="4624332" y="753136"/>
                </a:cubicBezTo>
                <a:cubicBezTo>
                  <a:pt x="4624096" y="753491"/>
                  <a:pt x="4623684" y="753769"/>
                  <a:pt x="4623095" y="753976"/>
                </a:cubicBezTo>
                <a:cubicBezTo>
                  <a:pt x="4622506" y="754183"/>
                  <a:pt x="4621725" y="754360"/>
                  <a:pt x="4620753" y="754507"/>
                </a:cubicBezTo>
                <a:cubicBezTo>
                  <a:pt x="4619781" y="754653"/>
                  <a:pt x="4618559" y="754728"/>
                  <a:pt x="4617086" y="754728"/>
                </a:cubicBezTo>
                <a:cubicBezTo>
                  <a:pt x="4615672" y="754728"/>
                  <a:pt x="4614464" y="754653"/>
                  <a:pt x="4613463" y="754507"/>
                </a:cubicBezTo>
                <a:cubicBezTo>
                  <a:pt x="4612461" y="754360"/>
                  <a:pt x="4611666" y="754183"/>
                  <a:pt x="4611077" y="753976"/>
                </a:cubicBezTo>
                <a:cubicBezTo>
                  <a:pt x="4610488" y="753769"/>
                  <a:pt x="4610076" y="753491"/>
                  <a:pt x="4609840" y="753136"/>
                </a:cubicBezTo>
                <a:cubicBezTo>
                  <a:pt x="4609604" y="752782"/>
                  <a:pt x="4609486" y="752371"/>
                  <a:pt x="4609486" y="751900"/>
                </a:cubicBezTo>
                <a:lnTo>
                  <a:pt x="4609486" y="642149"/>
                </a:lnTo>
                <a:cubicBezTo>
                  <a:pt x="4609486" y="641678"/>
                  <a:pt x="4609604" y="641265"/>
                  <a:pt x="4609840" y="640912"/>
                </a:cubicBezTo>
                <a:cubicBezTo>
                  <a:pt x="4610076" y="640558"/>
                  <a:pt x="4610488" y="640279"/>
                  <a:pt x="4611077" y="640072"/>
                </a:cubicBezTo>
                <a:cubicBezTo>
                  <a:pt x="4611666" y="639866"/>
                  <a:pt x="4612461" y="639689"/>
                  <a:pt x="4613463" y="639540"/>
                </a:cubicBezTo>
                <a:cubicBezTo>
                  <a:pt x="4614464" y="639395"/>
                  <a:pt x="4615672" y="639321"/>
                  <a:pt x="4617086" y="639321"/>
                </a:cubicBezTo>
                <a:close/>
                <a:moveTo>
                  <a:pt x="4366501" y="639321"/>
                </a:moveTo>
                <a:cubicBezTo>
                  <a:pt x="4368269" y="639321"/>
                  <a:pt x="4369697" y="639381"/>
                  <a:pt x="4370787" y="639498"/>
                </a:cubicBezTo>
                <a:cubicBezTo>
                  <a:pt x="4371877" y="639615"/>
                  <a:pt x="4372746" y="639776"/>
                  <a:pt x="4373394" y="639984"/>
                </a:cubicBezTo>
                <a:cubicBezTo>
                  <a:pt x="4374042" y="640189"/>
                  <a:pt x="4374528" y="640485"/>
                  <a:pt x="4374852" y="640867"/>
                </a:cubicBezTo>
                <a:cubicBezTo>
                  <a:pt x="4375176" y="641252"/>
                  <a:pt x="4375485" y="641736"/>
                  <a:pt x="4375780" y="642326"/>
                </a:cubicBezTo>
                <a:lnTo>
                  <a:pt x="4391597" y="675198"/>
                </a:lnTo>
                <a:cubicBezTo>
                  <a:pt x="4393066" y="678321"/>
                  <a:pt x="4394531" y="681590"/>
                  <a:pt x="4395996" y="685006"/>
                </a:cubicBezTo>
                <a:cubicBezTo>
                  <a:pt x="4397460" y="688424"/>
                  <a:pt x="4398953" y="691870"/>
                  <a:pt x="4400477" y="695344"/>
                </a:cubicBezTo>
                <a:lnTo>
                  <a:pt x="4400652" y="695344"/>
                </a:lnTo>
                <a:cubicBezTo>
                  <a:pt x="4401999" y="691988"/>
                  <a:pt x="4403390" y="688644"/>
                  <a:pt x="4404825" y="685314"/>
                </a:cubicBezTo>
                <a:cubicBezTo>
                  <a:pt x="4406260" y="681988"/>
                  <a:pt x="4407712" y="678702"/>
                  <a:pt x="4409182" y="675463"/>
                </a:cubicBezTo>
                <a:lnTo>
                  <a:pt x="4425088" y="642414"/>
                </a:lnTo>
                <a:cubicBezTo>
                  <a:pt x="4425265" y="641825"/>
                  <a:pt x="4425515" y="641324"/>
                  <a:pt x="4425839" y="640912"/>
                </a:cubicBezTo>
                <a:cubicBezTo>
                  <a:pt x="4426163" y="640499"/>
                  <a:pt x="4426605" y="640189"/>
                  <a:pt x="4427165" y="639984"/>
                </a:cubicBezTo>
                <a:cubicBezTo>
                  <a:pt x="4427725" y="639776"/>
                  <a:pt x="4428505" y="639615"/>
                  <a:pt x="4429506" y="639498"/>
                </a:cubicBezTo>
                <a:cubicBezTo>
                  <a:pt x="4430508" y="639381"/>
                  <a:pt x="4431775" y="639321"/>
                  <a:pt x="4433306" y="639321"/>
                </a:cubicBezTo>
                <a:cubicBezTo>
                  <a:pt x="4435427" y="639321"/>
                  <a:pt x="4437091" y="639395"/>
                  <a:pt x="4438299" y="639540"/>
                </a:cubicBezTo>
                <a:cubicBezTo>
                  <a:pt x="4439507" y="639689"/>
                  <a:pt x="4440346" y="639968"/>
                  <a:pt x="4440817" y="640381"/>
                </a:cubicBezTo>
                <a:cubicBezTo>
                  <a:pt x="4441289" y="640793"/>
                  <a:pt x="4441451" y="641383"/>
                  <a:pt x="4441303" y="642149"/>
                </a:cubicBezTo>
                <a:cubicBezTo>
                  <a:pt x="4441156" y="642914"/>
                  <a:pt x="4440759" y="643944"/>
                  <a:pt x="4440110" y="645240"/>
                </a:cubicBezTo>
                <a:lnTo>
                  <a:pt x="4407768" y="709748"/>
                </a:lnTo>
                <a:lnTo>
                  <a:pt x="4407768" y="751900"/>
                </a:lnTo>
                <a:cubicBezTo>
                  <a:pt x="4407768" y="752371"/>
                  <a:pt x="4407651" y="752782"/>
                  <a:pt x="4407417" y="753136"/>
                </a:cubicBezTo>
                <a:cubicBezTo>
                  <a:pt x="4407183" y="753491"/>
                  <a:pt x="4406773" y="753769"/>
                  <a:pt x="4406187" y="753976"/>
                </a:cubicBezTo>
                <a:cubicBezTo>
                  <a:pt x="4405601" y="754183"/>
                  <a:pt x="4404810" y="754360"/>
                  <a:pt x="4403815" y="754507"/>
                </a:cubicBezTo>
                <a:cubicBezTo>
                  <a:pt x="4402819" y="754653"/>
                  <a:pt x="4401619" y="754728"/>
                  <a:pt x="4400213" y="754728"/>
                </a:cubicBezTo>
                <a:cubicBezTo>
                  <a:pt x="4398749" y="754728"/>
                  <a:pt x="4397533" y="754653"/>
                  <a:pt x="4396567" y="754507"/>
                </a:cubicBezTo>
                <a:cubicBezTo>
                  <a:pt x="4395600" y="754360"/>
                  <a:pt x="4394809" y="754183"/>
                  <a:pt x="4394195" y="753976"/>
                </a:cubicBezTo>
                <a:cubicBezTo>
                  <a:pt x="4393580" y="753769"/>
                  <a:pt x="4393155" y="753491"/>
                  <a:pt x="4392921" y="753136"/>
                </a:cubicBezTo>
                <a:cubicBezTo>
                  <a:pt x="4392687" y="752782"/>
                  <a:pt x="4392569" y="752371"/>
                  <a:pt x="4392569" y="751900"/>
                </a:cubicBezTo>
                <a:lnTo>
                  <a:pt x="4392569" y="709748"/>
                </a:lnTo>
                <a:lnTo>
                  <a:pt x="4360227" y="645240"/>
                </a:lnTo>
                <a:cubicBezTo>
                  <a:pt x="4359579" y="643886"/>
                  <a:pt x="4359181" y="642826"/>
                  <a:pt x="4359034" y="642060"/>
                </a:cubicBezTo>
                <a:cubicBezTo>
                  <a:pt x="4358887" y="641295"/>
                  <a:pt x="4359034" y="640706"/>
                  <a:pt x="4359476" y="640293"/>
                </a:cubicBezTo>
                <a:cubicBezTo>
                  <a:pt x="4359918" y="639880"/>
                  <a:pt x="4360713" y="639615"/>
                  <a:pt x="4361862" y="639498"/>
                </a:cubicBezTo>
                <a:cubicBezTo>
                  <a:pt x="4363011" y="639381"/>
                  <a:pt x="4364557" y="639321"/>
                  <a:pt x="4366501" y="639321"/>
                </a:cubicBezTo>
                <a:close/>
                <a:moveTo>
                  <a:pt x="4140836" y="639321"/>
                </a:moveTo>
                <a:cubicBezTo>
                  <a:pt x="4142309" y="639321"/>
                  <a:pt x="4143531" y="639395"/>
                  <a:pt x="4144503" y="639540"/>
                </a:cubicBezTo>
                <a:cubicBezTo>
                  <a:pt x="4145475" y="639689"/>
                  <a:pt x="4146256" y="639866"/>
                  <a:pt x="4146845" y="640072"/>
                </a:cubicBezTo>
                <a:cubicBezTo>
                  <a:pt x="4147434" y="640279"/>
                  <a:pt x="4147846" y="640558"/>
                  <a:pt x="4148082" y="640912"/>
                </a:cubicBezTo>
                <a:cubicBezTo>
                  <a:pt x="4148317" y="641265"/>
                  <a:pt x="4148435" y="641678"/>
                  <a:pt x="4148435" y="642149"/>
                </a:cubicBezTo>
                <a:lnTo>
                  <a:pt x="4148435" y="687923"/>
                </a:lnTo>
                <a:lnTo>
                  <a:pt x="4200483" y="687923"/>
                </a:lnTo>
                <a:lnTo>
                  <a:pt x="4200483" y="642149"/>
                </a:lnTo>
                <a:cubicBezTo>
                  <a:pt x="4200483" y="641678"/>
                  <a:pt x="4200601" y="641265"/>
                  <a:pt x="4200837" y="640912"/>
                </a:cubicBezTo>
                <a:cubicBezTo>
                  <a:pt x="4201072" y="640558"/>
                  <a:pt x="4201485" y="640279"/>
                  <a:pt x="4202074" y="640072"/>
                </a:cubicBezTo>
                <a:cubicBezTo>
                  <a:pt x="4202663" y="639866"/>
                  <a:pt x="4203429" y="639689"/>
                  <a:pt x="4204372" y="639540"/>
                </a:cubicBezTo>
                <a:cubicBezTo>
                  <a:pt x="4205314" y="639395"/>
                  <a:pt x="4206551" y="639321"/>
                  <a:pt x="4208083" y="639321"/>
                </a:cubicBezTo>
                <a:cubicBezTo>
                  <a:pt x="4209497" y="639321"/>
                  <a:pt x="4210690" y="639395"/>
                  <a:pt x="4211662" y="639540"/>
                </a:cubicBezTo>
                <a:cubicBezTo>
                  <a:pt x="4212634" y="639689"/>
                  <a:pt x="4213414" y="639866"/>
                  <a:pt x="4214004" y="640072"/>
                </a:cubicBezTo>
                <a:cubicBezTo>
                  <a:pt x="4214592" y="640279"/>
                  <a:pt x="4215005" y="640558"/>
                  <a:pt x="4215241" y="640912"/>
                </a:cubicBezTo>
                <a:cubicBezTo>
                  <a:pt x="4215476" y="641265"/>
                  <a:pt x="4215594" y="641678"/>
                  <a:pt x="4215594" y="642149"/>
                </a:cubicBezTo>
                <a:lnTo>
                  <a:pt x="4215594" y="751900"/>
                </a:lnTo>
                <a:cubicBezTo>
                  <a:pt x="4215594" y="752371"/>
                  <a:pt x="4215476" y="752782"/>
                  <a:pt x="4215241" y="753136"/>
                </a:cubicBezTo>
                <a:cubicBezTo>
                  <a:pt x="4215005" y="753491"/>
                  <a:pt x="4214592" y="753769"/>
                  <a:pt x="4214004" y="753976"/>
                </a:cubicBezTo>
                <a:cubicBezTo>
                  <a:pt x="4213414" y="754183"/>
                  <a:pt x="4212634" y="754360"/>
                  <a:pt x="4211662" y="754507"/>
                </a:cubicBezTo>
                <a:cubicBezTo>
                  <a:pt x="4210690" y="754653"/>
                  <a:pt x="4209497" y="754728"/>
                  <a:pt x="4208083" y="754728"/>
                </a:cubicBezTo>
                <a:cubicBezTo>
                  <a:pt x="4206551" y="754728"/>
                  <a:pt x="4205314" y="754653"/>
                  <a:pt x="4204372" y="754507"/>
                </a:cubicBezTo>
                <a:cubicBezTo>
                  <a:pt x="4203429" y="754360"/>
                  <a:pt x="4202663" y="754183"/>
                  <a:pt x="4202074" y="753976"/>
                </a:cubicBezTo>
                <a:cubicBezTo>
                  <a:pt x="4201485" y="753769"/>
                  <a:pt x="4201072" y="753491"/>
                  <a:pt x="4200837" y="753136"/>
                </a:cubicBezTo>
                <a:cubicBezTo>
                  <a:pt x="4200601" y="752782"/>
                  <a:pt x="4200483" y="752371"/>
                  <a:pt x="4200483" y="751900"/>
                </a:cubicBezTo>
                <a:lnTo>
                  <a:pt x="4200483" y="701177"/>
                </a:lnTo>
                <a:lnTo>
                  <a:pt x="4148435" y="701177"/>
                </a:lnTo>
                <a:lnTo>
                  <a:pt x="4148435" y="751900"/>
                </a:lnTo>
                <a:cubicBezTo>
                  <a:pt x="4148435" y="752371"/>
                  <a:pt x="4148317" y="752782"/>
                  <a:pt x="4148082" y="753136"/>
                </a:cubicBezTo>
                <a:cubicBezTo>
                  <a:pt x="4147846" y="753491"/>
                  <a:pt x="4147434" y="753769"/>
                  <a:pt x="4146845" y="753976"/>
                </a:cubicBezTo>
                <a:cubicBezTo>
                  <a:pt x="4146256" y="754183"/>
                  <a:pt x="4145475" y="754360"/>
                  <a:pt x="4144503" y="754507"/>
                </a:cubicBezTo>
                <a:cubicBezTo>
                  <a:pt x="4143531" y="754653"/>
                  <a:pt x="4142309" y="754728"/>
                  <a:pt x="4140836" y="754728"/>
                </a:cubicBezTo>
                <a:cubicBezTo>
                  <a:pt x="4139422" y="754728"/>
                  <a:pt x="4138214" y="754653"/>
                  <a:pt x="4137213" y="754507"/>
                </a:cubicBezTo>
                <a:cubicBezTo>
                  <a:pt x="4136211" y="754360"/>
                  <a:pt x="4135416" y="754183"/>
                  <a:pt x="4134827" y="753976"/>
                </a:cubicBezTo>
                <a:cubicBezTo>
                  <a:pt x="4134238" y="753769"/>
                  <a:pt x="4133825" y="753491"/>
                  <a:pt x="4133590" y="753136"/>
                </a:cubicBezTo>
                <a:cubicBezTo>
                  <a:pt x="4133354" y="752782"/>
                  <a:pt x="4133236" y="752371"/>
                  <a:pt x="4133236" y="751900"/>
                </a:cubicBezTo>
                <a:lnTo>
                  <a:pt x="4133236" y="642149"/>
                </a:lnTo>
                <a:cubicBezTo>
                  <a:pt x="4133236" y="641678"/>
                  <a:pt x="4133354" y="641265"/>
                  <a:pt x="4133590" y="640912"/>
                </a:cubicBezTo>
                <a:cubicBezTo>
                  <a:pt x="4133825" y="640558"/>
                  <a:pt x="4134238" y="640279"/>
                  <a:pt x="4134827" y="640072"/>
                </a:cubicBezTo>
                <a:cubicBezTo>
                  <a:pt x="4135416" y="639866"/>
                  <a:pt x="4136211" y="639689"/>
                  <a:pt x="4137213" y="639540"/>
                </a:cubicBezTo>
                <a:cubicBezTo>
                  <a:pt x="4138214" y="639395"/>
                  <a:pt x="4139422" y="639321"/>
                  <a:pt x="4140836" y="639321"/>
                </a:cubicBezTo>
                <a:close/>
                <a:moveTo>
                  <a:pt x="3890251" y="639321"/>
                </a:moveTo>
                <a:cubicBezTo>
                  <a:pt x="3892019" y="639321"/>
                  <a:pt x="3893447" y="639381"/>
                  <a:pt x="3894537" y="639498"/>
                </a:cubicBezTo>
                <a:cubicBezTo>
                  <a:pt x="3895627" y="639615"/>
                  <a:pt x="3896496" y="639776"/>
                  <a:pt x="3897144" y="639984"/>
                </a:cubicBezTo>
                <a:cubicBezTo>
                  <a:pt x="3897792" y="640189"/>
                  <a:pt x="3898278" y="640485"/>
                  <a:pt x="3898602" y="640867"/>
                </a:cubicBezTo>
                <a:cubicBezTo>
                  <a:pt x="3898926" y="641252"/>
                  <a:pt x="3899235" y="641736"/>
                  <a:pt x="3899530" y="642326"/>
                </a:cubicBezTo>
                <a:lnTo>
                  <a:pt x="3915347" y="675198"/>
                </a:lnTo>
                <a:cubicBezTo>
                  <a:pt x="3916816" y="678321"/>
                  <a:pt x="3918281" y="681590"/>
                  <a:pt x="3919746" y="685006"/>
                </a:cubicBezTo>
                <a:cubicBezTo>
                  <a:pt x="3921210" y="688424"/>
                  <a:pt x="3922703" y="691870"/>
                  <a:pt x="3924227" y="695344"/>
                </a:cubicBezTo>
                <a:lnTo>
                  <a:pt x="3924402" y="695344"/>
                </a:lnTo>
                <a:cubicBezTo>
                  <a:pt x="3925749" y="691988"/>
                  <a:pt x="3927140" y="688644"/>
                  <a:pt x="3928575" y="685314"/>
                </a:cubicBezTo>
                <a:cubicBezTo>
                  <a:pt x="3930010" y="681988"/>
                  <a:pt x="3931462" y="678702"/>
                  <a:pt x="3932932" y="675463"/>
                </a:cubicBezTo>
                <a:lnTo>
                  <a:pt x="3948838" y="642414"/>
                </a:lnTo>
                <a:cubicBezTo>
                  <a:pt x="3949015" y="641825"/>
                  <a:pt x="3949265" y="641324"/>
                  <a:pt x="3949589" y="640912"/>
                </a:cubicBezTo>
                <a:cubicBezTo>
                  <a:pt x="3949913" y="640499"/>
                  <a:pt x="3950355" y="640189"/>
                  <a:pt x="3950915" y="639984"/>
                </a:cubicBezTo>
                <a:cubicBezTo>
                  <a:pt x="3951475" y="639776"/>
                  <a:pt x="3952255" y="639615"/>
                  <a:pt x="3953257" y="639498"/>
                </a:cubicBezTo>
                <a:cubicBezTo>
                  <a:pt x="3954258" y="639381"/>
                  <a:pt x="3955525" y="639321"/>
                  <a:pt x="3957056" y="639321"/>
                </a:cubicBezTo>
                <a:cubicBezTo>
                  <a:pt x="3959177" y="639321"/>
                  <a:pt x="3960841" y="639395"/>
                  <a:pt x="3962049" y="639540"/>
                </a:cubicBezTo>
                <a:cubicBezTo>
                  <a:pt x="3963257" y="639689"/>
                  <a:pt x="3964096" y="639968"/>
                  <a:pt x="3964568" y="640381"/>
                </a:cubicBezTo>
                <a:cubicBezTo>
                  <a:pt x="3965039" y="640793"/>
                  <a:pt x="3965201" y="641383"/>
                  <a:pt x="3965054" y="642149"/>
                </a:cubicBezTo>
                <a:cubicBezTo>
                  <a:pt x="3964906" y="642914"/>
                  <a:pt x="3964509" y="643944"/>
                  <a:pt x="3963861" y="645240"/>
                </a:cubicBezTo>
                <a:lnTo>
                  <a:pt x="3931518" y="709748"/>
                </a:lnTo>
                <a:lnTo>
                  <a:pt x="3931518" y="751900"/>
                </a:lnTo>
                <a:cubicBezTo>
                  <a:pt x="3931518" y="752371"/>
                  <a:pt x="3931401" y="752782"/>
                  <a:pt x="3931167" y="753136"/>
                </a:cubicBezTo>
                <a:cubicBezTo>
                  <a:pt x="3930933" y="753491"/>
                  <a:pt x="3930523" y="753769"/>
                  <a:pt x="3929937" y="753976"/>
                </a:cubicBezTo>
                <a:cubicBezTo>
                  <a:pt x="3929351" y="754183"/>
                  <a:pt x="3928560" y="754360"/>
                  <a:pt x="3927565" y="754507"/>
                </a:cubicBezTo>
                <a:cubicBezTo>
                  <a:pt x="3926569" y="754653"/>
                  <a:pt x="3925369" y="754728"/>
                  <a:pt x="3923963" y="754728"/>
                </a:cubicBezTo>
                <a:cubicBezTo>
                  <a:pt x="3922499" y="754728"/>
                  <a:pt x="3921283" y="754653"/>
                  <a:pt x="3920317" y="754507"/>
                </a:cubicBezTo>
                <a:cubicBezTo>
                  <a:pt x="3919350" y="754360"/>
                  <a:pt x="3918559" y="754183"/>
                  <a:pt x="3917945" y="753976"/>
                </a:cubicBezTo>
                <a:cubicBezTo>
                  <a:pt x="3917330" y="753769"/>
                  <a:pt x="3916905" y="753491"/>
                  <a:pt x="3916671" y="753136"/>
                </a:cubicBezTo>
                <a:cubicBezTo>
                  <a:pt x="3916437" y="752782"/>
                  <a:pt x="3916319" y="752371"/>
                  <a:pt x="3916319" y="751900"/>
                </a:cubicBezTo>
                <a:lnTo>
                  <a:pt x="3916319" y="709748"/>
                </a:lnTo>
                <a:lnTo>
                  <a:pt x="3883977" y="645240"/>
                </a:lnTo>
                <a:cubicBezTo>
                  <a:pt x="3883329" y="643886"/>
                  <a:pt x="3882931" y="642826"/>
                  <a:pt x="3882784" y="642060"/>
                </a:cubicBezTo>
                <a:cubicBezTo>
                  <a:pt x="3882637" y="641295"/>
                  <a:pt x="3882784" y="640706"/>
                  <a:pt x="3883226" y="640293"/>
                </a:cubicBezTo>
                <a:cubicBezTo>
                  <a:pt x="3883668" y="639880"/>
                  <a:pt x="3884463" y="639615"/>
                  <a:pt x="3885612" y="639498"/>
                </a:cubicBezTo>
                <a:cubicBezTo>
                  <a:pt x="3886761" y="639381"/>
                  <a:pt x="3888307" y="639321"/>
                  <a:pt x="3890251" y="639321"/>
                </a:cubicBezTo>
                <a:close/>
                <a:moveTo>
                  <a:pt x="3674173" y="639321"/>
                </a:moveTo>
                <a:cubicBezTo>
                  <a:pt x="3675646" y="639321"/>
                  <a:pt x="3676868" y="639395"/>
                  <a:pt x="3677840" y="639540"/>
                </a:cubicBezTo>
                <a:cubicBezTo>
                  <a:pt x="3678812" y="639689"/>
                  <a:pt x="3679593" y="639866"/>
                  <a:pt x="3680182" y="640072"/>
                </a:cubicBezTo>
                <a:cubicBezTo>
                  <a:pt x="3680771" y="640279"/>
                  <a:pt x="3681183" y="640558"/>
                  <a:pt x="3681419" y="640912"/>
                </a:cubicBezTo>
                <a:cubicBezTo>
                  <a:pt x="3681654" y="641265"/>
                  <a:pt x="3681773" y="641678"/>
                  <a:pt x="3681773" y="642149"/>
                </a:cubicBezTo>
                <a:lnTo>
                  <a:pt x="3681773" y="687923"/>
                </a:lnTo>
                <a:lnTo>
                  <a:pt x="3733820" y="687923"/>
                </a:lnTo>
                <a:lnTo>
                  <a:pt x="3733820" y="642149"/>
                </a:lnTo>
                <a:cubicBezTo>
                  <a:pt x="3733820" y="641678"/>
                  <a:pt x="3733939" y="641265"/>
                  <a:pt x="3734174" y="640912"/>
                </a:cubicBezTo>
                <a:cubicBezTo>
                  <a:pt x="3734409" y="640558"/>
                  <a:pt x="3734821" y="640279"/>
                  <a:pt x="3735411" y="640072"/>
                </a:cubicBezTo>
                <a:cubicBezTo>
                  <a:pt x="3736000" y="639866"/>
                  <a:pt x="3736766" y="639689"/>
                  <a:pt x="3737709" y="639540"/>
                </a:cubicBezTo>
                <a:cubicBezTo>
                  <a:pt x="3738651" y="639395"/>
                  <a:pt x="3739888" y="639321"/>
                  <a:pt x="3741421" y="639321"/>
                </a:cubicBezTo>
                <a:cubicBezTo>
                  <a:pt x="3742834" y="639321"/>
                  <a:pt x="3744027" y="639395"/>
                  <a:pt x="3744937" y="639540"/>
                </a:cubicBezTo>
                <a:cubicBezTo>
                  <a:pt x="3745909" y="639689"/>
                  <a:pt x="3746689" y="639866"/>
                  <a:pt x="3747279" y="640072"/>
                </a:cubicBezTo>
                <a:cubicBezTo>
                  <a:pt x="3747867" y="640279"/>
                  <a:pt x="3748280" y="640558"/>
                  <a:pt x="3748516" y="640912"/>
                </a:cubicBezTo>
                <a:cubicBezTo>
                  <a:pt x="3748751" y="641265"/>
                  <a:pt x="3748869" y="641678"/>
                  <a:pt x="3748869" y="642149"/>
                </a:cubicBezTo>
                <a:lnTo>
                  <a:pt x="3748869" y="751900"/>
                </a:lnTo>
                <a:cubicBezTo>
                  <a:pt x="3748869" y="752371"/>
                  <a:pt x="3748751" y="752782"/>
                  <a:pt x="3748516" y="753136"/>
                </a:cubicBezTo>
                <a:cubicBezTo>
                  <a:pt x="3748280" y="753491"/>
                  <a:pt x="3747867" y="753769"/>
                  <a:pt x="3747279" y="753976"/>
                </a:cubicBezTo>
                <a:cubicBezTo>
                  <a:pt x="3746689" y="754183"/>
                  <a:pt x="3745909" y="754360"/>
                  <a:pt x="3744937" y="754507"/>
                </a:cubicBezTo>
                <a:cubicBezTo>
                  <a:pt x="3744027" y="754653"/>
                  <a:pt x="3742834" y="754728"/>
                  <a:pt x="3741421" y="754728"/>
                </a:cubicBezTo>
                <a:cubicBezTo>
                  <a:pt x="3739888" y="754728"/>
                  <a:pt x="3738651" y="754653"/>
                  <a:pt x="3737709" y="754507"/>
                </a:cubicBezTo>
                <a:cubicBezTo>
                  <a:pt x="3736766" y="754360"/>
                  <a:pt x="3736000" y="754183"/>
                  <a:pt x="3735411" y="753976"/>
                </a:cubicBezTo>
                <a:cubicBezTo>
                  <a:pt x="3734821" y="753769"/>
                  <a:pt x="3734409" y="753491"/>
                  <a:pt x="3734174" y="753136"/>
                </a:cubicBezTo>
                <a:cubicBezTo>
                  <a:pt x="3733939" y="752782"/>
                  <a:pt x="3733820" y="752371"/>
                  <a:pt x="3733820" y="751900"/>
                </a:cubicBezTo>
                <a:lnTo>
                  <a:pt x="3733820" y="701177"/>
                </a:lnTo>
                <a:lnTo>
                  <a:pt x="3681773" y="701177"/>
                </a:lnTo>
                <a:lnTo>
                  <a:pt x="3681773" y="751900"/>
                </a:lnTo>
                <a:cubicBezTo>
                  <a:pt x="3681773" y="752371"/>
                  <a:pt x="3681654" y="752782"/>
                  <a:pt x="3681419" y="753136"/>
                </a:cubicBezTo>
                <a:cubicBezTo>
                  <a:pt x="3681183" y="753491"/>
                  <a:pt x="3680771" y="753769"/>
                  <a:pt x="3680182" y="753976"/>
                </a:cubicBezTo>
                <a:cubicBezTo>
                  <a:pt x="3679593" y="754183"/>
                  <a:pt x="3678812" y="754360"/>
                  <a:pt x="3677840" y="754507"/>
                </a:cubicBezTo>
                <a:cubicBezTo>
                  <a:pt x="3676868" y="754653"/>
                  <a:pt x="3675646" y="754728"/>
                  <a:pt x="3674173" y="754728"/>
                </a:cubicBezTo>
                <a:cubicBezTo>
                  <a:pt x="3672760" y="754728"/>
                  <a:pt x="3671551" y="754653"/>
                  <a:pt x="3670551" y="754507"/>
                </a:cubicBezTo>
                <a:cubicBezTo>
                  <a:pt x="3669549" y="754360"/>
                  <a:pt x="3668754" y="754183"/>
                  <a:pt x="3668165" y="753976"/>
                </a:cubicBezTo>
                <a:cubicBezTo>
                  <a:pt x="3667575" y="753769"/>
                  <a:pt x="3667163" y="753491"/>
                  <a:pt x="3666928" y="753136"/>
                </a:cubicBezTo>
                <a:cubicBezTo>
                  <a:pt x="3666692" y="752782"/>
                  <a:pt x="3666574" y="752371"/>
                  <a:pt x="3666574" y="751900"/>
                </a:cubicBezTo>
                <a:lnTo>
                  <a:pt x="3666574" y="642149"/>
                </a:lnTo>
                <a:cubicBezTo>
                  <a:pt x="3666574" y="641678"/>
                  <a:pt x="3666692" y="641265"/>
                  <a:pt x="3666928" y="640912"/>
                </a:cubicBezTo>
                <a:cubicBezTo>
                  <a:pt x="3667163" y="640558"/>
                  <a:pt x="3667575" y="640279"/>
                  <a:pt x="3668165" y="640072"/>
                </a:cubicBezTo>
                <a:cubicBezTo>
                  <a:pt x="3668754" y="639866"/>
                  <a:pt x="3669549" y="639689"/>
                  <a:pt x="3670551" y="639540"/>
                </a:cubicBezTo>
                <a:cubicBezTo>
                  <a:pt x="3671551" y="639395"/>
                  <a:pt x="3672760" y="639321"/>
                  <a:pt x="3674173" y="639321"/>
                </a:cubicBezTo>
                <a:close/>
                <a:moveTo>
                  <a:pt x="3423590" y="639321"/>
                </a:moveTo>
                <a:cubicBezTo>
                  <a:pt x="3425358" y="639321"/>
                  <a:pt x="3426786" y="639381"/>
                  <a:pt x="3427876" y="639498"/>
                </a:cubicBezTo>
                <a:cubicBezTo>
                  <a:pt x="3428966" y="639615"/>
                  <a:pt x="3429834" y="639776"/>
                  <a:pt x="3430483" y="639984"/>
                </a:cubicBezTo>
                <a:cubicBezTo>
                  <a:pt x="3431130" y="640189"/>
                  <a:pt x="3431616" y="640485"/>
                  <a:pt x="3431940" y="640867"/>
                </a:cubicBezTo>
                <a:cubicBezTo>
                  <a:pt x="3432264" y="641252"/>
                  <a:pt x="3432573" y="641736"/>
                  <a:pt x="3432869" y="642326"/>
                </a:cubicBezTo>
                <a:lnTo>
                  <a:pt x="3448686" y="675198"/>
                </a:lnTo>
                <a:cubicBezTo>
                  <a:pt x="3450155" y="678321"/>
                  <a:pt x="3451621" y="681590"/>
                  <a:pt x="3453084" y="685006"/>
                </a:cubicBezTo>
                <a:cubicBezTo>
                  <a:pt x="3454548" y="688424"/>
                  <a:pt x="3456042" y="691870"/>
                  <a:pt x="3457566" y="695344"/>
                </a:cubicBezTo>
                <a:lnTo>
                  <a:pt x="3457740" y="695344"/>
                </a:lnTo>
                <a:cubicBezTo>
                  <a:pt x="3459088" y="691988"/>
                  <a:pt x="3460478" y="688644"/>
                  <a:pt x="3461914" y="685314"/>
                </a:cubicBezTo>
                <a:cubicBezTo>
                  <a:pt x="3463348" y="681988"/>
                  <a:pt x="3464801" y="678702"/>
                  <a:pt x="3466271" y="675463"/>
                </a:cubicBezTo>
                <a:lnTo>
                  <a:pt x="3482177" y="642414"/>
                </a:lnTo>
                <a:cubicBezTo>
                  <a:pt x="3482354" y="641825"/>
                  <a:pt x="3482604" y="641324"/>
                  <a:pt x="3482928" y="640912"/>
                </a:cubicBezTo>
                <a:cubicBezTo>
                  <a:pt x="3483252" y="640499"/>
                  <a:pt x="3483694" y="640189"/>
                  <a:pt x="3484254" y="639984"/>
                </a:cubicBezTo>
                <a:cubicBezTo>
                  <a:pt x="3484814" y="639776"/>
                  <a:pt x="3485594" y="639615"/>
                  <a:pt x="3486596" y="639498"/>
                </a:cubicBezTo>
                <a:cubicBezTo>
                  <a:pt x="3487597" y="639381"/>
                  <a:pt x="3488864" y="639321"/>
                  <a:pt x="3490396" y="639321"/>
                </a:cubicBezTo>
                <a:cubicBezTo>
                  <a:pt x="3492516" y="639321"/>
                  <a:pt x="3494181" y="639395"/>
                  <a:pt x="3495388" y="639540"/>
                </a:cubicBezTo>
                <a:cubicBezTo>
                  <a:pt x="3496596" y="639689"/>
                  <a:pt x="3497435" y="639968"/>
                  <a:pt x="3497907" y="640381"/>
                </a:cubicBezTo>
                <a:cubicBezTo>
                  <a:pt x="3498378" y="640793"/>
                  <a:pt x="3498540" y="641383"/>
                  <a:pt x="3498393" y="642149"/>
                </a:cubicBezTo>
                <a:cubicBezTo>
                  <a:pt x="3498245" y="642914"/>
                  <a:pt x="3497848" y="643944"/>
                  <a:pt x="3497200" y="645240"/>
                </a:cubicBezTo>
                <a:lnTo>
                  <a:pt x="3464857" y="709748"/>
                </a:lnTo>
                <a:lnTo>
                  <a:pt x="3464857" y="751900"/>
                </a:lnTo>
                <a:cubicBezTo>
                  <a:pt x="3464857" y="752371"/>
                  <a:pt x="3464740" y="752782"/>
                  <a:pt x="3464505" y="753136"/>
                </a:cubicBezTo>
                <a:cubicBezTo>
                  <a:pt x="3464271" y="753491"/>
                  <a:pt x="3463861" y="753769"/>
                  <a:pt x="3463276" y="753976"/>
                </a:cubicBezTo>
                <a:cubicBezTo>
                  <a:pt x="3462689" y="754183"/>
                  <a:pt x="3461899" y="754360"/>
                  <a:pt x="3460903" y="754507"/>
                </a:cubicBezTo>
                <a:cubicBezTo>
                  <a:pt x="3459908" y="754653"/>
                  <a:pt x="3458708" y="754728"/>
                  <a:pt x="3457302" y="754728"/>
                </a:cubicBezTo>
                <a:cubicBezTo>
                  <a:pt x="3455838" y="754728"/>
                  <a:pt x="3454623" y="754653"/>
                  <a:pt x="3453656" y="754507"/>
                </a:cubicBezTo>
                <a:cubicBezTo>
                  <a:pt x="3452689" y="754360"/>
                  <a:pt x="3451899" y="754183"/>
                  <a:pt x="3451283" y="753976"/>
                </a:cubicBezTo>
                <a:cubicBezTo>
                  <a:pt x="3450668" y="753769"/>
                  <a:pt x="3450244" y="753491"/>
                  <a:pt x="3450010" y="753136"/>
                </a:cubicBezTo>
                <a:cubicBezTo>
                  <a:pt x="3449776" y="752782"/>
                  <a:pt x="3449658" y="752371"/>
                  <a:pt x="3449658" y="751900"/>
                </a:cubicBezTo>
                <a:lnTo>
                  <a:pt x="3449658" y="709748"/>
                </a:lnTo>
                <a:lnTo>
                  <a:pt x="3417317" y="645240"/>
                </a:lnTo>
                <a:cubicBezTo>
                  <a:pt x="3416668" y="643886"/>
                  <a:pt x="3416270" y="642826"/>
                  <a:pt x="3416123" y="642060"/>
                </a:cubicBezTo>
                <a:cubicBezTo>
                  <a:pt x="3415976" y="641295"/>
                  <a:pt x="3416123" y="640706"/>
                  <a:pt x="3416566" y="640293"/>
                </a:cubicBezTo>
                <a:cubicBezTo>
                  <a:pt x="3417007" y="639880"/>
                  <a:pt x="3417802" y="639615"/>
                  <a:pt x="3418951" y="639498"/>
                </a:cubicBezTo>
                <a:cubicBezTo>
                  <a:pt x="3420099" y="639381"/>
                  <a:pt x="3421646" y="639321"/>
                  <a:pt x="3423590" y="639321"/>
                </a:cubicBezTo>
                <a:close/>
                <a:moveTo>
                  <a:pt x="3197920" y="639321"/>
                </a:moveTo>
                <a:cubicBezTo>
                  <a:pt x="3199393" y="639321"/>
                  <a:pt x="3200616" y="639395"/>
                  <a:pt x="3201586" y="639540"/>
                </a:cubicBezTo>
                <a:cubicBezTo>
                  <a:pt x="3202560" y="639689"/>
                  <a:pt x="3203340" y="639866"/>
                  <a:pt x="3203929" y="640072"/>
                </a:cubicBezTo>
                <a:cubicBezTo>
                  <a:pt x="3204519" y="640279"/>
                  <a:pt x="3204931" y="640558"/>
                  <a:pt x="3205167" y="640912"/>
                </a:cubicBezTo>
                <a:cubicBezTo>
                  <a:pt x="3205403" y="641265"/>
                  <a:pt x="3205520" y="641678"/>
                  <a:pt x="3205520" y="642149"/>
                </a:cubicBezTo>
                <a:lnTo>
                  <a:pt x="3205520" y="687923"/>
                </a:lnTo>
                <a:lnTo>
                  <a:pt x="3257573" y="687923"/>
                </a:lnTo>
                <a:lnTo>
                  <a:pt x="3257573" y="642149"/>
                </a:lnTo>
                <a:cubicBezTo>
                  <a:pt x="3257573" y="641678"/>
                  <a:pt x="3257691" y="641265"/>
                  <a:pt x="3257925" y="640912"/>
                </a:cubicBezTo>
                <a:cubicBezTo>
                  <a:pt x="3258162" y="640558"/>
                  <a:pt x="3258574" y="640279"/>
                  <a:pt x="3259164" y="640072"/>
                </a:cubicBezTo>
                <a:cubicBezTo>
                  <a:pt x="3259753" y="639866"/>
                  <a:pt x="3260519" y="639689"/>
                  <a:pt x="3261461" y="639540"/>
                </a:cubicBezTo>
                <a:cubicBezTo>
                  <a:pt x="3262404" y="639395"/>
                  <a:pt x="3263641" y="639321"/>
                  <a:pt x="3265172" y="639321"/>
                </a:cubicBezTo>
                <a:cubicBezTo>
                  <a:pt x="3266587" y="639321"/>
                  <a:pt x="3267780" y="639395"/>
                  <a:pt x="3268752" y="639540"/>
                </a:cubicBezTo>
                <a:cubicBezTo>
                  <a:pt x="3269724" y="639689"/>
                  <a:pt x="3270504" y="639866"/>
                  <a:pt x="3271093" y="640072"/>
                </a:cubicBezTo>
                <a:cubicBezTo>
                  <a:pt x="3271682" y="640279"/>
                  <a:pt x="3272095" y="640558"/>
                  <a:pt x="3272330" y="640912"/>
                </a:cubicBezTo>
                <a:cubicBezTo>
                  <a:pt x="3272566" y="641265"/>
                  <a:pt x="3272684" y="641678"/>
                  <a:pt x="3272684" y="642149"/>
                </a:cubicBezTo>
                <a:lnTo>
                  <a:pt x="3272684" y="751900"/>
                </a:lnTo>
                <a:cubicBezTo>
                  <a:pt x="3272684" y="752371"/>
                  <a:pt x="3272566" y="752782"/>
                  <a:pt x="3272330" y="753136"/>
                </a:cubicBezTo>
                <a:cubicBezTo>
                  <a:pt x="3272095" y="753491"/>
                  <a:pt x="3271682" y="753769"/>
                  <a:pt x="3271093" y="753976"/>
                </a:cubicBezTo>
                <a:cubicBezTo>
                  <a:pt x="3270504" y="754183"/>
                  <a:pt x="3269724" y="754360"/>
                  <a:pt x="3268752" y="754507"/>
                </a:cubicBezTo>
                <a:cubicBezTo>
                  <a:pt x="3267780" y="754653"/>
                  <a:pt x="3266587" y="754728"/>
                  <a:pt x="3265172" y="754728"/>
                </a:cubicBezTo>
                <a:cubicBezTo>
                  <a:pt x="3263641" y="754728"/>
                  <a:pt x="3262404" y="754653"/>
                  <a:pt x="3261461" y="754507"/>
                </a:cubicBezTo>
                <a:cubicBezTo>
                  <a:pt x="3260519" y="754360"/>
                  <a:pt x="3259753" y="754183"/>
                  <a:pt x="3259164" y="753976"/>
                </a:cubicBezTo>
                <a:cubicBezTo>
                  <a:pt x="3258574" y="753769"/>
                  <a:pt x="3258162" y="753491"/>
                  <a:pt x="3257925" y="753136"/>
                </a:cubicBezTo>
                <a:cubicBezTo>
                  <a:pt x="3257691" y="752782"/>
                  <a:pt x="3257573" y="752371"/>
                  <a:pt x="3257573" y="751900"/>
                </a:cubicBezTo>
                <a:lnTo>
                  <a:pt x="3257573" y="701177"/>
                </a:lnTo>
                <a:lnTo>
                  <a:pt x="3205520" y="701177"/>
                </a:lnTo>
                <a:lnTo>
                  <a:pt x="3205520" y="751900"/>
                </a:lnTo>
                <a:cubicBezTo>
                  <a:pt x="3205520" y="752371"/>
                  <a:pt x="3205403" y="752782"/>
                  <a:pt x="3205167" y="753136"/>
                </a:cubicBezTo>
                <a:cubicBezTo>
                  <a:pt x="3204931" y="753491"/>
                  <a:pt x="3204519" y="753769"/>
                  <a:pt x="3203929" y="753976"/>
                </a:cubicBezTo>
                <a:cubicBezTo>
                  <a:pt x="3203340" y="754183"/>
                  <a:pt x="3202560" y="754360"/>
                  <a:pt x="3201586" y="754507"/>
                </a:cubicBezTo>
                <a:cubicBezTo>
                  <a:pt x="3200616" y="754653"/>
                  <a:pt x="3199393" y="754728"/>
                  <a:pt x="3197920" y="754728"/>
                </a:cubicBezTo>
                <a:cubicBezTo>
                  <a:pt x="3196507" y="754728"/>
                  <a:pt x="3195298" y="754653"/>
                  <a:pt x="3194298" y="754507"/>
                </a:cubicBezTo>
                <a:cubicBezTo>
                  <a:pt x="3193295" y="754360"/>
                  <a:pt x="3192500" y="754183"/>
                  <a:pt x="3191914" y="753976"/>
                </a:cubicBezTo>
                <a:cubicBezTo>
                  <a:pt x="3191324" y="753769"/>
                  <a:pt x="3190911" y="753491"/>
                  <a:pt x="3190675" y="753136"/>
                </a:cubicBezTo>
                <a:cubicBezTo>
                  <a:pt x="3190439" y="752782"/>
                  <a:pt x="3190324" y="752371"/>
                  <a:pt x="3190324" y="751900"/>
                </a:cubicBezTo>
                <a:lnTo>
                  <a:pt x="3190324" y="642149"/>
                </a:lnTo>
                <a:cubicBezTo>
                  <a:pt x="3190324" y="641678"/>
                  <a:pt x="3190439" y="641265"/>
                  <a:pt x="3190675" y="640912"/>
                </a:cubicBezTo>
                <a:cubicBezTo>
                  <a:pt x="3190911" y="640558"/>
                  <a:pt x="3191324" y="640279"/>
                  <a:pt x="3191914" y="640072"/>
                </a:cubicBezTo>
                <a:cubicBezTo>
                  <a:pt x="3192500" y="639866"/>
                  <a:pt x="3193295" y="639689"/>
                  <a:pt x="3194298" y="639540"/>
                </a:cubicBezTo>
                <a:cubicBezTo>
                  <a:pt x="3195298" y="639395"/>
                  <a:pt x="3196507" y="639321"/>
                  <a:pt x="3197920" y="639321"/>
                </a:cubicBezTo>
                <a:close/>
                <a:moveTo>
                  <a:pt x="2947329" y="639321"/>
                </a:moveTo>
                <a:cubicBezTo>
                  <a:pt x="2949099" y="639321"/>
                  <a:pt x="2950530" y="639381"/>
                  <a:pt x="2951615" y="639498"/>
                </a:cubicBezTo>
                <a:cubicBezTo>
                  <a:pt x="2952706" y="639615"/>
                  <a:pt x="2953575" y="639776"/>
                  <a:pt x="2954222" y="639984"/>
                </a:cubicBezTo>
                <a:cubicBezTo>
                  <a:pt x="2954870" y="640189"/>
                  <a:pt x="2955361" y="640485"/>
                  <a:pt x="2955684" y="640867"/>
                </a:cubicBezTo>
                <a:cubicBezTo>
                  <a:pt x="2956007" y="641252"/>
                  <a:pt x="2956318" y="641736"/>
                  <a:pt x="2956609" y="642326"/>
                </a:cubicBezTo>
                <a:lnTo>
                  <a:pt x="2972429" y="675198"/>
                </a:lnTo>
                <a:cubicBezTo>
                  <a:pt x="2973896" y="678321"/>
                  <a:pt x="2975363" y="681590"/>
                  <a:pt x="2976826" y="685006"/>
                </a:cubicBezTo>
                <a:cubicBezTo>
                  <a:pt x="2978292" y="688424"/>
                  <a:pt x="2979787" y="691870"/>
                  <a:pt x="2981312" y="695344"/>
                </a:cubicBezTo>
                <a:lnTo>
                  <a:pt x="2981483" y="695344"/>
                </a:lnTo>
                <a:cubicBezTo>
                  <a:pt x="2982834" y="691988"/>
                  <a:pt x="2984221" y="688644"/>
                  <a:pt x="2985658" y="685314"/>
                </a:cubicBezTo>
                <a:cubicBezTo>
                  <a:pt x="2987096" y="681988"/>
                  <a:pt x="2988544" y="678702"/>
                  <a:pt x="2990014" y="675463"/>
                </a:cubicBezTo>
                <a:lnTo>
                  <a:pt x="3005920" y="642414"/>
                </a:lnTo>
                <a:cubicBezTo>
                  <a:pt x="3006098" y="641825"/>
                  <a:pt x="3006348" y="641324"/>
                  <a:pt x="3006673" y="640912"/>
                </a:cubicBezTo>
                <a:cubicBezTo>
                  <a:pt x="3006995" y="640499"/>
                  <a:pt x="3007439" y="640189"/>
                  <a:pt x="3007998" y="639984"/>
                </a:cubicBezTo>
                <a:cubicBezTo>
                  <a:pt x="3008559" y="639776"/>
                  <a:pt x="3009338" y="639615"/>
                  <a:pt x="3010338" y="639498"/>
                </a:cubicBezTo>
                <a:cubicBezTo>
                  <a:pt x="3011340" y="639381"/>
                  <a:pt x="3012608" y="639321"/>
                  <a:pt x="3014140" y="639321"/>
                </a:cubicBezTo>
                <a:cubicBezTo>
                  <a:pt x="3016261" y="639321"/>
                  <a:pt x="3017925" y="639395"/>
                  <a:pt x="3019135" y="639540"/>
                </a:cubicBezTo>
                <a:cubicBezTo>
                  <a:pt x="3020343" y="639689"/>
                  <a:pt x="3021182" y="639968"/>
                  <a:pt x="3021652" y="640381"/>
                </a:cubicBezTo>
                <a:cubicBezTo>
                  <a:pt x="3022123" y="640793"/>
                  <a:pt x="3022285" y="641383"/>
                  <a:pt x="3022139" y="642149"/>
                </a:cubicBezTo>
                <a:cubicBezTo>
                  <a:pt x="3021992" y="642914"/>
                  <a:pt x="3021593" y="643944"/>
                  <a:pt x="3020945" y="645240"/>
                </a:cubicBezTo>
                <a:lnTo>
                  <a:pt x="2988601" y="709748"/>
                </a:lnTo>
                <a:lnTo>
                  <a:pt x="2988601" y="751900"/>
                </a:lnTo>
                <a:cubicBezTo>
                  <a:pt x="2988601" y="752371"/>
                  <a:pt x="2988485" y="752782"/>
                  <a:pt x="2988253" y="753136"/>
                </a:cubicBezTo>
                <a:cubicBezTo>
                  <a:pt x="2988018" y="753491"/>
                  <a:pt x="2987608" y="753769"/>
                  <a:pt x="2987018" y="753976"/>
                </a:cubicBezTo>
                <a:cubicBezTo>
                  <a:pt x="2986430" y="754183"/>
                  <a:pt x="2985642" y="754360"/>
                  <a:pt x="2984646" y="754507"/>
                </a:cubicBezTo>
                <a:cubicBezTo>
                  <a:pt x="2983654" y="754653"/>
                  <a:pt x="2982451" y="754728"/>
                  <a:pt x="2981047" y="754728"/>
                </a:cubicBezTo>
                <a:cubicBezTo>
                  <a:pt x="2979582" y="754728"/>
                  <a:pt x="2978366" y="754653"/>
                  <a:pt x="2977401" y="754507"/>
                </a:cubicBezTo>
                <a:cubicBezTo>
                  <a:pt x="2976433" y="754360"/>
                  <a:pt x="2975640" y="754183"/>
                  <a:pt x="2975027" y="753976"/>
                </a:cubicBezTo>
                <a:cubicBezTo>
                  <a:pt x="2974412" y="753769"/>
                  <a:pt x="2973985" y="753491"/>
                  <a:pt x="2973751" y="753136"/>
                </a:cubicBezTo>
                <a:cubicBezTo>
                  <a:pt x="2973518" y="752782"/>
                  <a:pt x="2973403" y="752371"/>
                  <a:pt x="2973403" y="751900"/>
                </a:cubicBezTo>
                <a:lnTo>
                  <a:pt x="2973403" y="709748"/>
                </a:lnTo>
                <a:lnTo>
                  <a:pt x="2941057" y="645240"/>
                </a:lnTo>
                <a:cubicBezTo>
                  <a:pt x="2940406" y="643886"/>
                  <a:pt x="2940014" y="642826"/>
                  <a:pt x="2939866" y="642060"/>
                </a:cubicBezTo>
                <a:cubicBezTo>
                  <a:pt x="2939714" y="641295"/>
                  <a:pt x="2939866" y="640706"/>
                  <a:pt x="2940303" y="640293"/>
                </a:cubicBezTo>
                <a:cubicBezTo>
                  <a:pt x="2940751" y="639880"/>
                  <a:pt x="2941542" y="639615"/>
                  <a:pt x="2942690" y="639498"/>
                </a:cubicBezTo>
                <a:cubicBezTo>
                  <a:pt x="2943838" y="639381"/>
                  <a:pt x="2945391" y="639321"/>
                  <a:pt x="2947329" y="639321"/>
                </a:cubicBezTo>
                <a:close/>
                <a:moveTo>
                  <a:pt x="2731203" y="639321"/>
                </a:moveTo>
                <a:cubicBezTo>
                  <a:pt x="2732676" y="639321"/>
                  <a:pt x="2733898" y="639395"/>
                  <a:pt x="2734871" y="639540"/>
                </a:cubicBezTo>
                <a:cubicBezTo>
                  <a:pt x="2735841" y="639689"/>
                  <a:pt x="2736620" y="639866"/>
                  <a:pt x="2737210" y="640072"/>
                </a:cubicBezTo>
                <a:cubicBezTo>
                  <a:pt x="2737801" y="640279"/>
                  <a:pt x="2738211" y="640558"/>
                  <a:pt x="2738448" y="640912"/>
                </a:cubicBezTo>
                <a:cubicBezTo>
                  <a:pt x="2738682" y="641265"/>
                  <a:pt x="2738800" y="641678"/>
                  <a:pt x="2738800" y="642149"/>
                </a:cubicBezTo>
                <a:lnTo>
                  <a:pt x="2738800" y="687923"/>
                </a:lnTo>
                <a:lnTo>
                  <a:pt x="2790841" y="687923"/>
                </a:lnTo>
                <a:lnTo>
                  <a:pt x="2790841" y="642149"/>
                </a:lnTo>
                <a:cubicBezTo>
                  <a:pt x="2790841" y="641678"/>
                  <a:pt x="2790959" y="641265"/>
                  <a:pt x="2791195" y="640912"/>
                </a:cubicBezTo>
                <a:cubicBezTo>
                  <a:pt x="2791430" y="640558"/>
                  <a:pt x="2791843" y="640279"/>
                  <a:pt x="2792432" y="640072"/>
                </a:cubicBezTo>
                <a:cubicBezTo>
                  <a:pt x="2793021" y="639866"/>
                  <a:pt x="2793787" y="639689"/>
                  <a:pt x="2794729" y="639540"/>
                </a:cubicBezTo>
                <a:cubicBezTo>
                  <a:pt x="2795672" y="639395"/>
                  <a:pt x="2796909" y="639321"/>
                  <a:pt x="2798441" y="639321"/>
                </a:cubicBezTo>
                <a:cubicBezTo>
                  <a:pt x="2799855" y="639321"/>
                  <a:pt x="2801047" y="639395"/>
                  <a:pt x="2802019" y="639540"/>
                </a:cubicBezTo>
                <a:cubicBezTo>
                  <a:pt x="2802992" y="639689"/>
                  <a:pt x="2803772" y="639866"/>
                  <a:pt x="2804361" y="640072"/>
                </a:cubicBezTo>
                <a:cubicBezTo>
                  <a:pt x="2804950" y="640279"/>
                  <a:pt x="2805363" y="640558"/>
                  <a:pt x="2805598" y="640912"/>
                </a:cubicBezTo>
                <a:cubicBezTo>
                  <a:pt x="2805834" y="641265"/>
                  <a:pt x="2805952" y="641678"/>
                  <a:pt x="2805952" y="642149"/>
                </a:cubicBezTo>
                <a:lnTo>
                  <a:pt x="2805952" y="751900"/>
                </a:lnTo>
                <a:cubicBezTo>
                  <a:pt x="2805952" y="752371"/>
                  <a:pt x="2805834" y="752782"/>
                  <a:pt x="2805598" y="753136"/>
                </a:cubicBezTo>
                <a:cubicBezTo>
                  <a:pt x="2805363" y="753491"/>
                  <a:pt x="2804950" y="753769"/>
                  <a:pt x="2804361" y="753976"/>
                </a:cubicBezTo>
                <a:cubicBezTo>
                  <a:pt x="2803772" y="754183"/>
                  <a:pt x="2802992" y="754360"/>
                  <a:pt x="2802019" y="754507"/>
                </a:cubicBezTo>
                <a:cubicBezTo>
                  <a:pt x="2801047" y="754653"/>
                  <a:pt x="2799855" y="754728"/>
                  <a:pt x="2798441" y="754728"/>
                </a:cubicBezTo>
                <a:cubicBezTo>
                  <a:pt x="2796909" y="754728"/>
                  <a:pt x="2795672" y="754653"/>
                  <a:pt x="2794729" y="754507"/>
                </a:cubicBezTo>
                <a:cubicBezTo>
                  <a:pt x="2793787" y="754360"/>
                  <a:pt x="2793021" y="754183"/>
                  <a:pt x="2792432" y="753976"/>
                </a:cubicBezTo>
                <a:cubicBezTo>
                  <a:pt x="2791843" y="753769"/>
                  <a:pt x="2791430" y="753491"/>
                  <a:pt x="2791195" y="753136"/>
                </a:cubicBezTo>
                <a:cubicBezTo>
                  <a:pt x="2790959" y="752782"/>
                  <a:pt x="2790841" y="752371"/>
                  <a:pt x="2790841" y="751900"/>
                </a:cubicBezTo>
                <a:lnTo>
                  <a:pt x="2790841" y="701177"/>
                </a:lnTo>
                <a:lnTo>
                  <a:pt x="2738800" y="701177"/>
                </a:lnTo>
                <a:lnTo>
                  <a:pt x="2738800" y="751900"/>
                </a:lnTo>
                <a:cubicBezTo>
                  <a:pt x="2738800" y="752371"/>
                  <a:pt x="2738682" y="752782"/>
                  <a:pt x="2738448" y="753136"/>
                </a:cubicBezTo>
                <a:cubicBezTo>
                  <a:pt x="2738211" y="753491"/>
                  <a:pt x="2737801" y="753769"/>
                  <a:pt x="2737210" y="753976"/>
                </a:cubicBezTo>
                <a:cubicBezTo>
                  <a:pt x="2736620" y="754183"/>
                  <a:pt x="2735841" y="754360"/>
                  <a:pt x="2734871" y="754507"/>
                </a:cubicBezTo>
                <a:cubicBezTo>
                  <a:pt x="2733898" y="754653"/>
                  <a:pt x="2732676" y="754728"/>
                  <a:pt x="2731203" y="754728"/>
                </a:cubicBezTo>
                <a:cubicBezTo>
                  <a:pt x="2729789" y="754728"/>
                  <a:pt x="2728581" y="754653"/>
                  <a:pt x="2727580" y="754507"/>
                </a:cubicBezTo>
                <a:cubicBezTo>
                  <a:pt x="2726579" y="754360"/>
                  <a:pt x="2725784" y="754183"/>
                  <a:pt x="2725195" y="753976"/>
                </a:cubicBezTo>
                <a:cubicBezTo>
                  <a:pt x="2724606" y="753769"/>
                  <a:pt x="2724194" y="753491"/>
                  <a:pt x="2723957" y="753136"/>
                </a:cubicBezTo>
                <a:cubicBezTo>
                  <a:pt x="2723722" y="752782"/>
                  <a:pt x="2723605" y="752371"/>
                  <a:pt x="2723605" y="751900"/>
                </a:cubicBezTo>
                <a:lnTo>
                  <a:pt x="2723605" y="642149"/>
                </a:lnTo>
                <a:cubicBezTo>
                  <a:pt x="2723605" y="641678"/>
                  <a:pt x="2723722" y="641265"/>
                  <a:pt x="2723957" y="640912"/>
                </a:cubicBezTo>
                <a:cubicBezTo>
                  <a:pt x="2724194" y="640558"/>
                  <a:pt x="2724606" y="640279"/>
                  <a:pt x="2725195" y="640072"/>
                </a:cubicBezTo>
                <a:cubicBezTo>
                  <a:pt x="2725784" y="639866"/>
                  <a:pt x="2726579" y="639689"/>
                  <a:pt x="2727580" y="639540"/>
                </a:cubicBezTo>
                <a:cubicBezTo>
                  <a:pt x="2728581" y="639395"/>
                  <a:pt x="2729789" y="639321"/>
                  <a:pt x="2731203" y="639321"/>
                </a:cubicBezTo>
                <a:close/>
                <a:moveTo>
                  <a:pt x="2480613" y="639321"/>
                </a:moveTo>
                <a:cubicBezTo>
                  <a:pt x="2482379" y="639321"/>
                  <a:pt x="2483808" y="639381"/>
                  <a:pt x="2484899" y="639498"/>
                </a:cubicBezTo>
                <a:cubicBezTo>
                  <a:pt x="2485988" y="639615"/>
                  <a:pt x="2486858" y="639776"/>
                  <a:pt x="2487505" y="639984"/>
                </a:cubicBezTo>
                <a:cubicBezTo>
                  <a:pt x="2488154" y="640189"/>
                  <a:pt x="2488639" y="640485"/>
                  <a:pt x="2488963" y="640867"/>
                </a:cubicBezTo>
                <a:cubicBezTo>
                  <a:pt x="2489287" y="641252"/>
                  <a:pt x="2489595" y="641736"/>
                  <a:pt x="2489892" y="642326"/>
                </a:cubicBezTo>
                <a:lnTo>
                  <a:pt x="2505710" y="675198"/>
                </a:lnTo>
                <a:cubicBezTo>
                  <a:pt x="2507178" y="678321"/>
                  <a:pt x="2508645" y="681590"/>
                  <a:pt x="2510109" y="685006"/>
                </a:cubicBezTo>
                <a:cubicBezTo>
                  <a:pt x="2511573" y="688424"/>
                  <a:pt x="2513067" y="691870"/>
                  <a:pt x="2514590" y="695344"/>
                </a:cubicBezTo>
                <a:lnTo>
                  <a:pt x="2514766" y="695344"/>
                </a:lnTo>
                <a:cubicBezTo>
                  <a:pt x="2516111" y="691988"/>
                  <a:pt x="2517504" y="688644"/>
                  <a:pt x="2518938" y="685314"/>
                </a:cubicBezTo>
                <a:cubicBezTo>
                  <a:pt x="2520373" y="681988"/>
                  <a:pt x="2521826" y="678702"/>
                  <a:pt x="2523296" y="675463"/>
                </a:cubicBezTo>
                <a:lnTo>
                  <a:pt x="2539203" y="642414"/>
                </a:lnTo>
                <a:cubicBezTo>
                  <a:pt x="2539381" y="641825"/>
                  <a:pt x="2539631" y="641324"/>
                  <a:pt x="2539955" y="640912"/>
                </a:cubicBezTo>
                <a:cubicBezTo>
                  <a:pt x="2540278" y="640499"/>
                  <a:pt x="2540721" y="640189"/>
                  <a:pt x="2541280" y="639984"/>
                </a:cubicBezTo>
                <a:cubicBezTo>
                  <a:pt x="2541840" y="639776"/>
                  <a:pt x="2542621" y="639615"/>
                  <a:pt x="2543622" y="639498"/>
                </a:cubicBezTo>
                <a:cubicBezTo>
                  <a:pt x="2544623" y="639381"/>
                  <a:pt x="2545891" y="639321"/>
                  <a:pt x="2547422" y="639321"/>
                </a:cubicBezTo>
                <a:cubicBezTo>
                  <a:pt x="2549543" y="639321"/>
                  <a:pt x="2551207" y="639395"/>
                  <a:pt x="2552415" y="639540"/>
                </a:cubicBezTo>
                <a:cubicBezTo>
                  <a:pt x="2553622" y="639689"/>
                  <a:pt x="2554462" y="639968"/>
                  <a:pt x="2554933" y="640381"/>
                </a:cubicBezTo>
                <a:cubicBezTo>
                  <a:pt x="2555404" y="640793"/>
                  <a:pt x="2555566" y="641383"/>
                  <a:pt x="2555419" y="642149"/>
                </a:cubicBezTo>
                <a:cubicBezTo>
                  <a:pt x="2555272" y="642914"/>
                  <a:pt x="2554874" y="643944"/>
                  <a:pt x="2554226" y="645240"/>
                </a:cubicBezTo>
                <a:lnTo>
                  <a:pt x="2521882" y="709748"/>
                </a:lnTo>
                <a:lnTo>
                  <a:pt x="2521882" y="751900"/>
                </a:lnTo>
                <a:cubicBezTo>
                  <a:pt x="2521882" y="752371"/>
                  <a:pt x="2521765" y="752782"/>
                  <a:pt x="2521531" y="753136"/>
                </a:cubicBezTo>
                <a:cubicBezTo>
                  <a:pt x="2521296" y="753491"/>
                  <a:pt x="2520887" y="753769"/>
                  <a:pt x="2520301" y="753976"/>
                </a:cubicBezTo>
                <a:cubicBezTo>
                  <a:pt x="2519715" y="754183"/>
                  <a:pt x="2518924" y="754360"/>
                  <a:pt x="2517929" y="754507"/>
                </a:cubicBezTo>
                <a:cubicBezTo>
                  <a:pt x="2516933" y="754653"/>
                  <a:pt x="2515733" y="754728"/>
                  <a:pt x="2514327" y="754728"/>
                </a:cubicBezTo>
                <a:cubicBezTo>
                  <a:pt x="2512861" y="754728"/>
                  <a:pt x="2511646" y="754653"/>
                  <a:pt x="2510679" y="754507"/>
                </a:cubicBezTo>
                <a:cubicBezTo>
                  <a:pt x="2509713" y="754360"/>
                  <a:pt x="2508922" y="754183"/>
                  <a:pt x="2508307" y="753976"/>
                </a:cubicBezTo>
                <a:cubicBezTo>
                  <a:pt x="2507691" y="753769"/>
                  <a:pt x="2507268" y="753491"/>
                  <a:pt x="2507035" y="753136"/>
                </a:cubicBezTo>
                <a:cubicBezTo>
                  <a:pt x="2506799" y="752782"/>
                  <a:pt x="2506682" y="752371"/>
                  <a:pt x="2506682" y="751900"/>
                </a:cubicBezTo>
                <a:lnTo>
                  <a:pt x="2506682" y="709748"/>
                </a:lnTo>
                <a:lnTo>
                  <a:pt x="2474340" y="645240"/>
                </a:lnTo>
                <a:cubicBezTo>
                  <a:pt x="2473692" y="643886"/>
                  <a:pt x="2473292" y="642826"/>
                  <a:pt x="2473147" y="642060"/>
                </a:cubicBezTo>
                <a:cubicBezTo>
                  <a:pt x="2472998" y="641295"/>
                  <a:pt x="2473147" y="640706"/>
                  <a:pt x="2473589" y="640293"/>
                </a:cubicBezTo>
                <a:cubicBezTo>
                  <a:pt x="2474028" y="639880"/>
                  <a:pt x="2474825" y="639615"/>
                  <a:pt x="2475974" y="639498"/>
                </a:cubicBezTo>
                <a:cubicBezTo>
                  <a:pt x="2477123" y="639381"/>
                  <a:pt x="2478668" y="639321"/>
                  <a:pt x="2480613" y="639321"/>
                </a:cubicBezTo>
                <a:close/>
                <a:moveTo>
                  <a:pt x="2254951" y="639321"/>
                </a:moveTo>
                <a:cubicBezTo>
                  <a:pt x="2256424" y="639321"/>
                  <a:pt x="2257646" y="639395"/>
                  <a:pt x="2258619" y="639540"/>
                </a:cubicBezTo>
                <a:cubicBezTo>
                  <a:pt x="2259591" y="639689"/>
                  <a:pt x="2260372" y="639866"/>
                  <a:pt x="2260961" y="640072"/>
                </a:cubicBezTo>
                <a:cubicBezTo>
                  <a:pt x="2261549" y="640279"/>
                  <a:pt x="2261962" y="640558"/>
                  <a:pt x="2262197" y="640912"/>
                </a:cubicBezTo>
                <a:cubicBezTo>
                  <a:pt x="2262433" y="641265"/>
                  <a:pt x="2262551" y="641678"/>
                  <a:pt x="2262551" y="642149"/>
                </a:cubicBezTo>
                <a:lnTo>
                  <a:pt x="2262551" y="687923"/>
                </a:lnTo>
                <a:lnTo>
                  <a:pt x="2314599" y="687923"/>
                </a:lnTo>
                <a:lnTo>
                  <a:pt x="2314599" y="642149"/>
                </a:lnTo>
                <a:cubicBezTo>
                  <a:pt x="2314599" y="641678"/>
                  <a:pt x="2314717" y="641265"/>
                  <a:pt x="2314953" y="640912"/>
                </a:cubicBezTo>
                <a:cubicBezTo>
                  <a:pt x="2315188" y="640558"/>
                  <a:pt x="2315600" y="640279"/>
                  <a:pt x="2316189" y="640072"/>
                </a:cubicBezTo>
                <a:cubicBezTo>
                  <a:pt x="2316779" y="639866"/>
                  <a:pt x="2317544" y="639689"/>
                  <a:pt x="2318486" y="639540"/>
                </a:cubicBezTo>
                <a:cubicBezTo>
                  <a:pt x="2319430" y="639395"/>
                  <a:pt x="2320666" y="639321"/>
                  <a:pt x="2322198" y="639321"/>
                </a:cubicBezTo>
                <a:cubicBezTo>
                  <a:pt x="2323612" y="639321"/>
                  <a:pt x="2324806" y="639395"/>
                  <a:pt x="2325777" y="639540"/>
                </a:cubicBezTo>
                <a:cubicBezTo>
                  <a:pt x="2326749" y="639689"/>
                  <a:pt x="2327530" y="639866"/>
                  <a:pt x="2328119" y="640072"/>
                </a:cubicBezTo>
                <a:cubicBezTo>
                  <a:pt x="2328708" y="640279"/>
                  <a:pt x="2329120" y="640558"/>
                  <a:pt x="2329356" y="640912"/>
                </a:cubicBezTo>
                <a:cubicBezTo>
                  <a:pt x="2329592" y="641265"/>
                  <a:pt x="2329710" y="641678"/>
                  <a:pt x="2329710" y="642149"/>
                </a:cubicBezTo>
                <a:lnTo>
                  <a:pt x="2329710" y="751900"/>
                </a:lnTo>
                <a:cubicBezTo>
                  <a:pt x="2329710" y="752371"/>
                  <a:pt x="2329592" y="752782"/>
                  <a:pt x="2329356" y="753136"/>
                </a:cubicBezTo>
                <a:cubicBezTo>
                  <a:pt x="2329120" y="753491"/>
                  <a:pt x="2328708" y="753769"/>
                  <a:pt x="2328119" y="753976"/>
                </a:cubicBezTo>
                <a:cubicBezTo>
                  <a:pt x="2327530" y="754183"/>
                  <a:pt x="2326749" y="754360"/>
                  <a:pt x="2325777" y="754507"/>
                </a:cubicBezTo>
                <a:cubicBezTo>
                  <a:pt x="2324806" y="754653"/>
                  <a:pt x="2323612" y="754728"/>
                  <a:pt x="2322198" y="754728"/>
                </a:cubicBezTo>
                <a:cubicBezTo>
                  <a:pt x="2320666" y="754728"/>
                  <a:pt x="2319430" y="754653"/>
                  <a:pt x="2318486" y="754507"/>
                </a:cubicBezTo>
                <a:cubicBezTo>
                  <a:pt x="2317544" y="754360"/>
                  <a:pt x="2316779" y="754183"/>
                  <a:pt x="2316189" y="753976"/>
                </a:cubicBezTo>
                <a:cubicBezTo>
                  <a:pt x="2315600" y="753769"/>
                  <a:pt x="2315188" y="753491"/>
                  <a:pt x="2314953" y="753136"/>
                </a:cubicBezTo>
                <a:cubicBezTo>
                  <a:pt x="2314717" y="752782"/>
                  <a:pt x="2314599" y="752371"/>
                  <a:pt x="2314599" y="751900"/>
                </a:cubicBezTo>
                <a:lnTo>
                  <a:pt x="2314599" y="701177"/>
                </a:lnTo>
                <a:lnTo>
                  <a:pt x="2262551" y="701177"/>
                </a:lnTo>
                <a:lnTo>
                  <a:pt x="2262551" y="751900"/>
                </a:lnTo>
                <a:cubicBezTo>
                  <a:pt x="2262551" y="752371"/>
                  <a:pt x="2262433" y="752782"/>
                  <a:pt x="2262197" y="753136"/>
                </a:cubicBezTo>
                <a:cubicBezTo>
                  <a:pt x="2261962" y="753491"/>
                  <a:pt x="2261549" y="753769"/>
                  <a:pt x="2260961" y="753976"/>
                </a:cubicBezTo>
                <a:cubicBezTo>
                  <a:pt x="2260372" y="754183"/>
                  <a:pt x="2259591" y="754360"/>
                  <a:pt x="2258619" y="754507"/>
                </a:cubicBezTo>
                <a:cubicBezTo>
                  <a:pt x="2257646" y="754653"/>
                  <a:pt x="2256424" y="754728"/>
                  <a:pt x="2254951" y="754728"/>
                </a:cubicBezTo>
                <a:cubicBezTo>
                  <a:pt x="2253538" y="754728"/>
                  <a:pt x="2252330" y="754653"/>
                  <a:pt x="2251329" y="754507"/>
                </a:cubicBezTo>
                <a:cubicBezTo>
                  <a:pt x="2250327" y="754360"/>
                  <a:pt x="2249531" y="754183"/>
                  <a:pt x="2248943" y="753976"/>
                </a:cubicBezTo>
                <a:cubicBezTo>
                  <a:pt x="2248354" y="753769"/>
                  <a:pt x="2247941" y="753491"/>
                  <a:pt x="2247706" y="753136"/>
                </a:cubicBezTo>
                <a:cubicBezTo>
                  <a:pt x="2247470" y="752782"/>
                  <a:pt x="2247352" y="752371"/>
                  <a:pt x="2247352" y="751900"/>
                </a:cubicBezTo>
                <a:lnTo>
                  <a:pt x="2247352" y="642149"/>
                </a:lnTo>
                <a:cubicBezTo>
                  <a:pt x="2247352" y="641678"/>
                  <a:pt x="2247470" y="641265"/>
                  <a:pt x="2247706" y="640912"/>
                </a:cubicBezTo>
                <a:cubicBezTo>
                  <a:pt x="2247941" y="640558"/>
                  <a:pt x="2248354" y="640279"/>
                  <a:pt x="2248943" y="640072"/>
                </a:cubicBezTo>
                <a:cubicBezTo>
                  <a:pt x="2249531" y="639866"/>
                  <a:pt x="2250327" y="639689"/>
                  <a:pt x="2251329" y="639540"/>
                </a:cubicBezTo>
                <a:cubicBezTo>
                  <a:pt x="2252330" y="639395"/>
                  <a:pt x="2253538" y="639321"/>
                  <a:pt x="2254951" y="639321"/>
                </a:cubicBezTo>
                <a:close/>
                <a:moveTo>
                  <a:pt x="2004364" y="639321"/>
                </a:moveTo>
                <a:cubicBezTo>
                  <a:pt x="2006132" y="639321"/>
                  <a:pt x="2007560" y="639381"/>
                  <a:pt x="2008651" y="639498"/>
                </a:cubicBezTo>
                <a:cubicBezTo>
                  <a:pt x="2009739" y="639615"/>
                  <a:pt x="2010608" y="639776"/>
                  <a:pt x="2011257" y="639984"/>
                </a:cubicBezTo>
                <a:cubicBezTo>
                  <a:pt x="2011904" y="640189"/>
                  <a:pt x="2012390" y="640485"/>
                  <a:pt x="2012714" y="640867"/>
                </a:cubicBezTo>
                <a:cubicBezTo>
                  <a:pt x="2013038" y="641252"/>
                  <a:pt x="2013347" y="641736"/>
                  <a:pt x="2013643" y="642326"/>
                </a:cubicBezTo>
                <a:lnTo>
                  <a:pt x="2029459" y="675198"/>
                </a:lnTo>
                <a:cubicBezTo>
                  <a:pt x="2030928" y="678321"/>
                  <a:pt x="2032393" y="681590"/>
                  <a:pt x="2033857" y="685006"/>
                </a:cubicBezTo>
                <a:cubicBezTo>
                  <a:pt x="2035321" y="688424"/>
                  <a:pt x="2036815" y="691870"/>
                  <a:pt x="2038338" y="695344"/>
                </a:cubicBezTo>
                <a:lnTo>
                  <a:pt x="2038514" y="695344"/>
                </a:lnTo>
                <a:cubicBezTo>
                  <a:pt x="2039860" y="691988"/>
                  <a:pt x="2041252" y="688644"/>
                  <a:pt x="2042687" y="685314"/>
                </a:cubicBezTo>
                <a:cubicBezTo>
                  <a:pt x="2044121" y="681988"/>
                  <a:pt x="2045575" y="678702"/>
                  <a:pt x="2047045" y="675463"/>
                </a:cubicBezTo>
                <a:lnTo>
                  <a:pt x="2062950" y="642414"/>
                </a:lnTo>
                <a:cubicBezTo>
                  <a:pt x="2063126" y="641825"/>
                  <a:pt x="2063377" y="641324"/>
                  <a:pt x="2063701" y="640912"/>
                </a:cubicBezTo>
                <a:cubicBezTo>
                  <a:pt x="2064025" y="640499"/>
                  <a:pt x="2064467" y="640189"/>
                  <a:pt x="2065026" y="639984"/>
                </a:cubicBezTo>
                <a:cubicBezTo>
                  <a:pt x="2065586" y="639776"/>
                  <a:pt x="2066368" y="639615"/>
                  <a:pt x="2067368" y="639498"/>
                </a:cubicBezTo>
                <a:cubicBezTo>
                  <a:pt x="2068369" y="639381"/>
                  <a:pt x="2069636" y="639321"/>
                  <a:pt x="2071168" y="639321"/>
                </a:cubicBezTo>
                <a:cubicBezTo>
                  <a:pt x="2073289" y="639321"/>
                  <a:pt x="2074953" y="639395"/>
                  <a:pt x="2076161" y="639540"/>
                </a:cubicBezTo>
                <a:cubicBezTo>
                  <a:pt x="2077368" y="639689"/>
                  <a:pt x="2078208" y="639968"/>
                  <a:pt x="2078679" y="640381"/>
                </a:cubicBezTo>
                <a:cubicBezTo>
                  <a:pt x="2079150" y="640793"/>
                  <a:pt x="2079312" y="641383"/>
                  <a:pt x="2079165" y="642149"/>
                </a:cubicBezTo>
                <a:cubicBezTo>
                  <a:pt x="2079018" y="642914"/>
                  <a:pt x="2078620" y="643944"/>
                  <a:pt x="2077972" y="645240"/>
                </a:cubicBezTo>
                <a:lnTo>
                  <a:pt x="2045631" y="709748"/>
                </a:lnTo>
                <a:lnTo>
                  <a:pt x="2045631" y="751900"/>
                </a:lnTo>
                <a:cubicBezTo>
                  <a:pt x="2045631" y="752371"/>
                  <a:pt x="2045513" y="752782"/>
                  <a:pt x="2045279" y="753136"/>
                </a:cubicBezTo>
                <a:cubicBezTo>
                  <a:pt x="2045044" y="753491"/>
                  <a:pt x="2044634" y="753769"/>
                  <a:pt x="2044048" y="753976"/>
                </a:cubicBezTo>
                <a:cubicBezTo>
                  <a:pt x="2043463" y="754183"/>
                  <a:pt x="2042673" y="754360"/>
                  <a:pt x="2041677" y="754507"/>
                </a:cubicBezTo>
                <a:cubicBezTo>
                  <a:pt x="2040680" y="754653"/>
                  <a:pt x="2039480" y="754728"/>
                  <a:pt x="2038074" y="754728"/>
                </a:cubicBezTo>
                <a:cubicBezTo>
                  <a:pt x="2036610" y="754728"/>
                  <a:pt x="2035394" y="754653"/>
                  <a:pt x="2034429" y="754507"/>
                </a:cubicBezTo>
                <a:cubicBezTo>
                  <a:pt x="2033462" y="754360"/>
                  <a:pt x="2032672" y="754183"/>
                  <a:pt x="2032056" y="753976"/>
                </a:cubicBezTo>
                <a:cubicBezTo>
                  <a:pt x="2031441" y="753769"/>
                  <a:pt x="2031018" y="753491"/>
                  <a:pt x="2030783" y="753136"/>
                </a:cubicBezTo>
                <a:cubicBezTo>
                  <a:pt x="2030549" y="752782"/>
                  <a:pt x="2030432" y="752371"/>
                  <a:pt x="2030432" y="751900"/>
                </a:cubicBezTo>
                <a:lnTo>
                  <a:pt x="2030432" y="709748"/>
                </a:lnTo>
                <a:lnTo>
                  <a:pt x="1998092" y="645240"/>
                </a:lnTo>
                <a:cubicBezTo>
                  <a:pt x="1997443" y="643886"/>
                  <a:pt x="1997045" y="642826"/>
                  <a:pt x="1996898" y="642060"/>
                </a:cubicBezTo>
                <a:cubicBezTo>
                  <a:pt x="1996750" y="641295"/>
                  <a:pt x="1996898" y="640706"/>
                  <a:pt x="1997340" y="640293"/>
                </a:cubicBezTo>
                <a:cubicBezTo>
                  <a:pt x="1997781" y="639880"/>
                  <a:pt x="1998576" y="639615"/>
                  <a:pt x="1999726" y="639498"/>
                </a:cubicBezTo>
                <a:cubicBezTo>
                  <a:pt x="2000873" y="639381"/>
                  <a:pt x="2002420" y="639321"/>
                  <a:pt x="2004364" y="639321"/>
                </a:cubicBezTo>
                <a:close/>
                <a:moveTo>
                  <a:pt x="1788230" y="639321"/>
                </a:moveTo>
                <a:cubicBezTo>
                  <a:pt x="1789702" y="639321"/>
                  <a:pt x="1790924" y="639395"/>
                  <a:pt x="1791897" y="639540"/>
                </a:cubicBezTo>
                <a:cubicBezTo>
                  <a:pt x="1792868" y="639689"/>
                  <a:pt x="1793649" y="639866"/>
                  <a:pt x="1794238" y="640072"/>
                </a:cubicBezTo>
                <a:cubicBezTo>
                  <a:pt x="1794828" y="640279"/>
                  <a:pt x="1795239" y="640558"/>
                  <a:pt x="1795476" y="640912"/>
                </a:cubicBezTo>
                <a:cubicBezTo>
                  <a:pt x="1795711" y="641265"/>
                  <a:pt x="1795830" y="641678"/>
                  <a:pt x="1795830" y="642149"/>
                </a:cubicBezTo>
                <a:lnTo>
                  <a:pt x="1795830" y="687923"/>
                </a:lnTo>
                <a:lnTo>
                  <a:pt x="1847873" y="687923"/>
                </a:lnTo>
                <a:lnTo>
                  <a:pt x="1847873" y="642149"/>
                </a:lnTo>
                <a:cubicBezTo>
                  <a:pt x="1847873" y="641678"/>
                  <a:pt x="1847992" y="641265"/>
                  <a:pt x="1848227" y="640912"/>
                </a:cubicBezTo>
                <a:cubicBezTo>
                  <a:pt x="1848463" y="640558"/>
                  <a:pt x="1848875" y="640279"/>
                  <a:pt x="1849465" y="640072"/>
                </a:cubicBezTo>
                <a:cubicBezTo>
                  <a:pt x="1850055" y="639866"/>
                  <a:pt x="1850820" y="639689"/>
                  <a:pt x="1851762" y="639540"/>
                </a:cubicBezTo>
                <a:cubicBezTo>
                  <a:pt x="1852705" y="639395"/>
                  <a:pt x="1853942" y="639321"/>
                  <a:pt x="1855474" y="639321"/>
                </a:cubicBezTo>
                <a:cubicBezTo>
                  <a:pt x="1856888" y="639321"/>
                  <a:pt x="1858081" y="639395"/>
                  <a:pt x="1859052" y="639540"/>
                </a:cubicBezTo>
                <a:cubicBezTo>
                  <a:pt x="1860024" y="639689"/>
                  <a:pt x="1860805" y="639866"/>
                  <a:pt x="1861395" y="640072"/>
                </a:cubicBezTo>
                <a:cubicBezTo>
                  <a:pt x="1861983" y="640279"/>
                  <a:pt x="1862396" y="640558"/>
                  <a:pt x="1862632" y="640912"/>
                </a:cubicBezTo>
                <a:cubicBezTo>
                  <a:pt x="1862867" y="641265"/>
                  <a:pt x="1862986" y="641678"/>
                  <a:pt x="1862986" y="642149"/>
                </a:cubicBezTo>
                <a:lnTo>
                  <a:pt x="1862986" y="751900"/>
                </a:lnTo>
                <a:cubicBezTo>
                  <a:pt x="1862986" y="752371"/>
                  <a:pt x="1862867" y="752782"/>
                  <a:pt x="1862632" y="753136"/>
                </a:cubicBezTo>
                <a:cubicBezTo>
                  <a:pt x="1862396" y="753491"/>
                  <a:pt x="1861983" y="753769"/>
                  <a:pt x="1861395" y="753976"/>
                </a:cubicBezTo>
                <a:cubicBezTo>
                  <a:pt x="1860805" y="754183"/>
                  <a:pt x="1860024" y="754360"/>
                  <a:pt x="1859052" y="754507"/>
                </a:cubicBezTo>
                <a:cubicBezTo>
                  <a:pt x="1858081" y="754653"/>
                  <a:pt x="1856888" y="754728"/>
                  <a:pt x="1855474" y="754728"/>
                </a:cubicBezTo>
                <a:cubicBezTo>
                  <a:pt x="1853942" y="754728"/>
                  <a:pt x="1852705" y="754653"/>
                  <a:pt x="1851762" y="754507"/>
                </a:cubicBezTo>
                <a:cubicBezTo>
                  <a:pt x="1850820" y="754360"/>
                  <a:pt x="1850055" y="754183"/>
                  <a:pt x="1849465" y="753976"/>
                </a:cubicBezTo>
                <a:cubicBezTo>
                  <a:pt x="1848875" y="753769"/>
                  <a:pt x="1848463" y="753491"/>
                  <a:pt x="1848227" y="753136"/>
                </a:cubicBezTo>
                <a:cubicBezTo>
                  <a:pt x="1847992" y="752782"/>
                  <a:pt x="1847873" y="752371"/>
                  <a:pt x="1847873" y="751900"/>
                </a:cubicBezTo>
                <a:lnTo>
                  <a:pt x="1847873" y="701177"/>
                </a:lnTo>
                <a:lnTo>
                  <a:pt x="1795830" y="701177"/>
                </a:lnTo>
                <a:lnTo>
                  <a:pt x="1795830" y="751900"/>
                </a:lnTo>
                <a:cubicBezTo>
                  <a:pt x="1795830" y="752371"/>
                  <a:pt x="1795711" y="752782"/>
                  <a:pt x="1795476" y="753136"/>
                </a:cubicBezTo>
                <a:cubicBezTo>
                  <a:pt x="1795239" y="753491"/>
                  <a:pt x="1794828" y="753769"/>
                  <a:pt x="1794238" y="753976"/>
                </a:cubicBezTo>
                <a:cubicBezTo>
                  <a:pt x="1793649" y="754183"/>
                  <a:pt x="1792868" y="754360"/>
                  <a:pt x="1791897" y="754507"/>
                </a:cubicBezTo>
                <a:cubicBezTo>
                  <a:pt x="1790924" y="754653"/>
                  <a:pt x="1789702" y="754728"/>
                  <a:pt x="1788230" y="754728"/>
                </a:cubicBezTo>
                <a:cubicBezTo>
                  <a:pt x="1786815" y="754728"/>
                  <a:pt x="1785608" y="754653"/>
                  <a:pt x="1784607" y="754507"/>
                </a:cubicBezTo>
                <a:cubicBezTo>
                  <a:pt x="1783605" y="754360"/>
                  <a:pt x="1782809" y="754183"/>
                  <a:pt x="1782220" y="753976"/>
                </a:cubicBezTo>
                <a:cubicBezTo>
                  <a:pt x="1781632" y="753769"/>
                  <a:pt x="1781219" y="753491"/>
                  <a:pt x="1780983" y="753136"/>
                </a:cubicBezTo>
                <a:cubicBezTo>
                  <a:pt x="1780748" y="752782"/>
                  <a:pt x="1780631" y="752371"/>
                  <a:pt x="1780631" y="751900"/>
                </a:cubicBezTo>
                <a:lnTo>
                  <a:pt x="1780631" y="642149"/>
                </a:lnTo>
                <a:cubicBezTo>
                  <a:pt x="1780631" y="641678"/>
                  <a:pt x="1780748" y="641265"/>
                  <a:pt x="1780983" y="640912"/>
                </a:cubicBezTo>
                <a:cubicBezTo>
                  <a:pt x="1781219" y="640558"/>
                  <a:pt x="1781632" y="640279"/>
                  <a:pt x="1782220" y="640072"/>
                </a:cubicBezTo>
                <a:cubicBezTo>
                  <a:pt x="1782809" y="639866"/>
                  <a:pt x="1783605" y="639689"/>
                  <a:pt x="1784607" y="639540"/>
                </a:cubicBezTo>
                <a:cubicBezTo>
                  <a:pt x="1785608" y="639395"/>
                  <a:pt x="1786815" y="639321"/>
                  <a:pt x="1788230" y="639321"/>
                </a:cubicBezTo>
                <a:close/>
                <a:moveTo>
                  <a:pt x="1537633" y="639321"/>
                </a:moveTo>
                <a:cubicBezTo>
                  <a:pt x="1539401" y="639321"/>
                  <a:pt x="1540829" y="639381"/>
                  <a:pt x="1541919" y="639498"/>
                </a:cubicBezTo>
                <a:cubicBezTo>
                  <a:pt x="1543008" y="639615"/>
                  <a:pt x="1543878" y="639776"/>
                  <a:pt x="1544526" y="639984"/>
                </a:cubicBezTo>
                <a:cubicBezTo>
                  <a:pt x="1545174" y="640189"/>
                  <a:pt x="1545659" y="640485"/>
                  <a:pt x="1545984" y="640867"/>
                </a:cubicBezTo>
                <a:cubicBezTo>
                  <a:pt x="1546307" y="641252"/>
                  <a:pt x="1546616" y="641736"/>
                  <a:pt x="1546911" y="642326"/>
                </a:cubicBezTo>
                <a:lnTo>
                  <a:pt x="1562728" y="675198"/>
                </a:lnTo>
                <a:cubicBezTo>
                  <a:pt x="1564196" y="678321"/>
                  <a:pt x="1565662" y="681590"/>
                  <a:pt x="1567127" y="685006"/>
                </a:cubicBezTo>
                <a:cubicBezTo>
                  <a:pt x="1568590" y="688424"/>
                  <a:pt x="1570084" y="691870"/>
                  <a:pt x="1571607" y="695344"/>
                </a:cubicBezTo>
                <a:lnTo>
                  <a:pt x="1571783" y="695344"/>
                </a:lnTo>
                <a:cubicBezTo>
                  <a:pt x="1573129" y="691988"/>
                  <a:pt x="1574520" y="688644"/>
                  <a:pt x="1575955" y="685314"/>
                </a:cubicBezTo>
                <a:cubicBezTo>
                  <a:pt x="1577390" y="681988"/>
                  <a:pt x="1578842" y="678702"/>
                  <a:pt x="1580312" y="675463"/>
                </a:cubicBezTo>
                <a:lnTo>
                  <a:pt x="1596218" y="642414"/>
                </a:lnTo>
                <a:cubicBezTo>
                  <a:pt x="1596395" y="641825"/>
                  <a:pt x="1596645" y="641324"/>
                  <a:pt x="1596969" y="640912"/>
                </a:cubicBezTo>
                <a:cubicBezTo>
                  <a:pt x="1597293" y="640499"/>
                  <a:pt x="1597735" y="640189"/>
                  <a:pt x="1598294" y="639984"/>
                </a:cubicBezTo>
                <a:cubicBezTo>
                  <a:pt x="1598854" y="639776"/>
                  <a:pt x="1599635" y="639615"/>
                  <a:pt x="1600637" y="639498"/>
                </a:cubicBezTo>
                <a:cubicBezTo>
                  <a:pt x="1601638" y="639381"/>
                  <a:pt x="1602905" y="639321"/>
                  <a:pt x="1604436" y="639321"/>
                </a:cubicBezTo>
                <a:cubicBezTo>
                  <a:pt x="1606557" y="639321"/>
                  <a:pt x="1608221" y="639395"/>
                  <a:pt x="1609429" y="639540"/>
                </a:cubicBezTo>
                <a:cubicBezTo>
                  <a:pt x="1610636" y="639689"/>
                  <a:pt x="1611476" y="639968"/>
                  <a:pt x="1611947" y="640381"/>
                </a:cubicBezTo>
                <a:cubicBezTo>
                  <a:pt x="1612418" y="640793"/>
                  <a:pt x="1612581" y="641383"/>
                  <a:pt x="1612433" y="642149"/>
                </a:cubicBezTo>
                <a:cubicBezTo>
                  <a:pt x="1612286" y="642914"/>
                  <a:pt x="1611888" y="643944"/>
                  <a:pt x="1611240" y="645240"/>
                </a:cubicBezTo>
                <a:lnTo>
                  <a:pt x="1578898" y="709748"/>
                </a:lnTo>
                <a:lnTo>
                  <a:pt x="1578898" y="751900"/>
                </a:lnTo>
                <a:cubicBezTo>
                  <a:pt x="1578898" y="752371"/>
                  <a:pt x="1578781" y="752782"/>
                  <a:pt x="1578546" y="753136"/>
                </a:cubicBezTo>
                <a:cubicBezTo>
                  <a:pt x="1578313" y="753491"/>
                  <a:pt x="1577902" y="753769"/>
                  <a:pt x="1577317" y="753976"/>
                </a:cubicBezTo>
                <a:cubicBezTo>
                  <a:pt x="1576731" y="754183"/>
                  <a:pt x="1575940" y="754360"/>
                  <a:pt x="1574945" y="754507"/>
                </a:cubicBezTo>
                <a:cubicBezTo>
                  <a:pt x="1573949" y="754653"/>
                  <a:pt x="1572749" y="754728"/>
                  <a:pt x="1571344" y="754728"/>
                </a:cubicBezTo>
                <a:cubicBezTo>
                  <a:pt x="1569879" y="754728"/>
                  <a:pt x="1568664" y="754653"/>
                  <a:pt x="1567697" y="754507"/>
                </a:cubicBezTo>
                <a:cubicBezTo>
                  <a:pt x="1566731" y="754360"/>
                  <a:pt x="1565940" y="754183"/>
                  <a:pt x="1565325" y="753976"/>
                </a:cubicBezTo>
                <a:cubicBezTo>
                  <a:pt x="1564710" y="753769"/>
                  <a:pt x="1564286" y="753491"/>
                  <a:pt x="1564051" y="753136"/>
                </a:cubicBezTo>
                <a:cubicBezTo>
                  <a:pt x="1563817" y="752782"/>
                  <a:pt x="1563700" y="752371"/>
                  <a:pt x="1563700" y="751900"/>
                </a:cubicBezTo>
                <a:lnTo>
                  <a:pt x="1563700" y="709748"/>
                </a:lnTo>
                <a:lnTo>
                  <a:pt x="1531359" y="645240"/>
                </a:lnTo>
                <a:cubicBezTo>
                  <a:pt x="1530711" y="643886"/>
                  <a:pt x="1530314" y="642826"/>
                  <a:pt x="1530166" y="642060"/>
                </a:cubicBezTo>
                <a:cubicBezTo>
                  <a:pt x="1530019" y="641295"/>
                  <a:pt x="1530166" y="640706"/>
                  <a:pt x="1530608" y="640293"/>
                </a:cubicBezTo>
                <a:cubicBezTo>
                  <a:pt x="1531050" y="639880"/>
                  <a:pt x="1531845" y="639615"/>
                  <a:pt x="1532994" y="639498"/>
                </a:cubicBezTo>
                <a:cubicBezTo>
                  <a:pt x="1534143" y="639381"/>
                  <a:pt x="1535689" y="639321"/>
                  <a:pt x="1537633" y="639321"/>
                </a:cubicBezTo>
                <a:close/>
                <a:moveTo>
                  <a:pt x="1311969" y="639321"/>
                </a:moveTo>
                <a:cubicBezTo>
                  <a:pt x="1313441" y="639321"/>
                  <a:pt x="1314664" y="639395"/>
                  <a:pt x="1315635" y="639540"/>
                </a:cubicBezTo>
                <a:cubicBezTo>
                  <a:pt x="1316608" y="639689"/>
                  <a:pt x="1317388" y="639866"/>
                  <a:pt x="1317977" y="640072"/>
                </a:cubicBezTo>
                <a:cubicBezTo>
                  <a:pt x="1318566" y="640279"/>
                  <a:pt x="1318978" y="640558"/>
                  <a:pt x="1319214" y="640912"/>
                </a:cubicBezTo>
                <a:cubicBezTo>
                  <a:pt x="1319450" y="641265"/>
                  <a:pt x="1319568" y="641678"/>
                  <a:pt x="1319568" y="642149"/>
                </a:cubicBezTo>
                <a:lnTo>
                  <a:pt x="1319568" y="687923"/>
                </a:lnTo>
                <a:lnTo>
                  <a:pt x="1371613" y="687923"/>
                </a:lnTo>
                <a:lnTo>
                  <a:pt x="1371613" y="642149"/>
                </a:lnTo>
                <a:cubicBezTo>
                  <a:pt x="1371613" y="641678"/>
                  <a:pt x="1371731" y="641265"/>
                  <a:pt x="1371967" y="640912"/>
                </a:cubicBezTo>
                <a:cubicBezTo>
                  <a:pt x="1372203" y="640558"/>
                  <a:pt x="1372616" y="640279"/>
                  <a:pt x="1373204" y="640072"/>
                </a:cubicBezTo>
                <a:cubicBezTo>
                  <a:pt x="1373793" y="639866"/>
                  <a:pt x="1374559" y="639689"/>
                  <a:pt x="1375502" y="639540"/>
                </a:cubicBezTo>
                <a:cubicBezTo>
                  <a:pt x="1376444" y="639395"/>
                  <a:pt x="1377682" y="639321"/>
                  <a:pt x="1379214" y="639321"/>
                </a:cubicBezTo>
                <a:cubicBezTo>
                  <a:pt x="1380628" y="639321"/>
                  <a:pt x="1381822" y="639395"/>
                  <a:pt x="1382792" y="639540"/>
                </a:cubicBezTo>
                <a:cubicBezTo>
                  <a:pt x="1383764" y="639689"/>
                  <a:pt x="1384545" y="639866"/>
                  <a:pt x="1385135" y="640072"/>
                </a:cubicBezTo>
                <a:cubicBezTo>
                  <a:pt x="1385725" y="640279"/>
                  <a:pt x="1386136" y="640558"/>
                  <a:pt x="1386373" y="640912"/>
                </a:cubicBezTo>
                <a:cubicBezTo>
                  <a:pt x="1386608" y="641265"/>
                  <a:pt x="1386726" y="641678"/>
                  <a:pt x="1386726" y="642149"/>
                </a:cubicBezTo>
                <a:lnTo>
                  <a:pt x="1386726" y="751900"/>
                </a:lnTo>
                <a:cubicBezTo>
                  <a:pt x="1386726" y="752371"/>
                  <a:pt x="1386608" y="752782"/>
                  <a:pt x="1386373" y="753136"/>
                </a:cubicBezTo>
                <a:cubicBezTo>
                  <a:pt x="1386136" y="753491"/>
                  <a:pt x="1385725" y="753769"/>
                  <a:pt x="1385135" y="753976"/>
                </a:cubicBezTo>
                <a:cubicBezTo>
                  <a:pt x="1384545" y="754183"/>
                  <a:pt x="1383764" y="754360"/>
                  <a:pt x="1382792" y="754507"/>
                </a:cubicBezTo>
                <a:cubicBezTo>
                  <a:pt x="1381822" y="754653"/>
                  <a:pt x="1380628" y="754728"/>
                  <a:pt x="1379214" y="754728"/>
                </a:cubicBezTo>
                <a:cubicBezTo>
                  <a:pt x="1377682" y="754728"/>
                  <a:pt x="1376444" y="754653"/>
                  <a:pt x="1375502" y="754507"/>
                </a:cubicBezTo>
                <a:cubicBezTo>
                  <a:pt x="1374559" y="754360"/>
                  <a:pt x="1373793" y="754183"/>
                  <a:pt x="1373204" y="753976"/>
                </a:cubicBezTo>
                <a:cubicBezTo>
                  <a:pt x="1372616" y="753769"/>
                  <a:pt x="1372203" y="753491"/>
                  <a:pt x="1371967" y="753136"/>
                </a:cubicBezTo>
                <a:cubicBezTo>
                  <a:pt x="1371731" y="752782"/>
                  <a:pt x="1371613" y="752371"/>
                  <a:pt x="1371613" y="751900"/>
                </a:cubicBezTo>
                <a:lnTo>
                  <a:pt x="1371613" y="701177"/>
                </a:lnTo>
                <a:lnTo>
                  <a:pt x="1319568" y="701177"/>
                </a:lnTo>
                <a:lnTo>
                  <a:pt x="1319568" y="751900"/>
                </a:lnTo>
                <a:cubicBezTo>
                  <a:pt x="1319568" y="752371"/>
                  <a:pt x="1319450" y="752782"/>
                  <a:pt x="1319214" y="753136"/>
                </a:cubicBezTo>
                <a:cubicBezTo>
                  <a:pt x="1318978" y="753491"/>
                  <a:pt x="1318566" y="753769"/>
                  <a:pt x="1317977" y="753976"/>
                </a:cubicBezTo>
                <a:cubicBezTo>
                  <a:pt x="1317388" y="754183"/>
                  <a:pt x="1316608" y="754360"/>
                  <a:pt x="1315635" y="754507"/>
                </a:cubicBezTo>
                <a:cubicBezTo>
                  <a:pt x="1314664" y="754653"/>
                  <a:pt x="1313441" y="754728"/>
                  <a:pt x="1311969" y="754728"/>
                </a:cubicBezTo>
                <a:cubicBezTo>
                  <a:pt x="1310554" y="754728"/>
                  <a:pt x="1309347" y="754653"/>
                  <a:pt x="1308345" y="754507"/>
                </a:cubicBezTo>
                <a:cubicBezTo>
                  <a:pt x="1307344" y="754360"/>
                  <a:pt x="1306549" y="754183"/>
                  <a:pt x="1305959" y="753976"/>
                </a:cubicBezTo>
                <a:cubicBezTo>
                  <a:pt x="1305370" y="753769"/>
                  <a:pt x="1304958" y="753491"/>
                  <a:pt x="1304722" y="753136"/>
                </a:cubicBezTo>
                <a:cubicBezTo>
                  <a:pt x="1304487" y="752782"/>
                  <a:pt x="1304369" y="752371"/>
                  <a:pt x="1304369" y="751900"/>
                </a:cubicBezTo>
                <a:lnTo>
                  <a:pt x="1304369" y="642149"/>
                </a:lnTo>
                <a:cubicBezTo>
                  <a:pt x="1304369" y="641678"/>
                  <a:pt x="1304487" y="641265"/>
                  <a:pt x="1304722" y="640912"/>
                </a:cubicBezTo>
                <a:cubicBezTo>
                  <a:pt x="1304958" y="640558"/>
                  <a:pt x="1305370" y="640279"/>
                  <a:pt x="1305959" y="640072"/>
                </a:cubicBezTo>
                <a:cubicBezTo>
                  <a:pt x="1306549" y="639866"/>
                  <a:pt x="1307344" y="639689"/>
                  <a:pt x="1308345" y="639540"/>
                </a:cubicBezTo>
                <a:cubicBezTo>
                  <a:pt x="1309347" y="639395"/>
                  <a:pt x="1310554" y="639321"/>
                  <a:pt x="1311969" y="639321"/>
                </a:cubicBezTo>
                <a:close/>
                <a:moveTo>
                  <a:pt x="1061384" y="639321"/>
                </a:moveTo>
                <a:cubicBezTo>
                  <a:pt x="1063151" y="639321"/>
                  <a:pt x="1064580" y="639381"/>
                  <a:pt x="1065669" y="639498"/>
                </a:cubicBezTo>
                <a:cubicBezTo>
                  <a:pt x="1066759" y="639615"/>
                  <a:pt x="1067628" y="639776"/>
                  <a:pt x="1068276" y="639984"/>
                </a:cubicBezTo>
                <a:cubicBezTo>
                  <a:pt x="1068924" y="640189"/>
                  <a:pt x="1069410" y="640485"/>
                  <a:pt x="1069734" y="640867"/>
                </a:cubicBezTo>
                <a:cubicBezTo>
                  <a:pt x="1070058" y="641252"/>
                  <a:pt x="1070367" y="641736"/>
                  <a:pt x="1070662" y="642326"/>
                </a:cubicBezTo>
                <a:lnTo>
                  <a:pt x="1086479" y="675198"/>
                </a:lnTo>
                <a:cubicBezTo>
                  <a:pt x="1087947" y="678321"/>
                  <a:pt x="1089413" y="681590"/>
                  <a:pt x="1090877" y="685006"/>
                </a:cubicBezTo>
                <a:cubicBezTo>
                  <a:pt x="1092341" y="688424"/>
                  <a:pt x="1093835" y="691870"/>
                  <a:pt x="1095359" y="695344"/>
                </a:cubicBezTo>
                <a:lnTo>
                  <a:pt x="1095534" y="695344"/>
                </a:lnTo>
                <a:cubicBezTo>
                  <a:pt x="1096881" y="691988"/>
                  <a:pt x="1098272" y="688644"/>
                  <a:pt x="1099707" y="685314"/>
                </a:cubicBezTo>
                <a:cubicBezTo>
                  <a:pt x="1101142" y="681988"/>
                  <a:pt x="1102596" y="678702"/>
                  <a:pt x="1104066" y="675463"/>
                </a:cubicBezTo>
                <a:lnTo>
                  <a:pt x="1119973" y="642414"/>
                </a:lnTo>
                <a:cubicBezTo>
                  <a:pt x="1120151" y="641825"/>
                  <a:pt x="1120400" y="641324"/>
                  <a:pt x="1120725" y="640912"/>
                </a:cubicBezTo>
                <a:cubicBezTo>
                  <a:pt x="1121048" y="640499"/>
                  <a:pt x="1121491" y="640189"/>
                  <a:pt x="1122050" y="639984"/>
                </a:cubicBezTo>
                <a:cubicBezTo>
                  <a:pt x="1122610" y="639776"/>
                  <a:pt x="1123390" y="639615"/>
                  <a:pt x="1124391" y="639498"/>
                </a:cubicBezTo>
                <a:cubicBezTo>
                  <a:pt x="1125394" y="639381"/>
                  <a:pt x="1126660" y="639321"/>
                  <a:pt x="1128192" y="639321"/>
                </a:cubicBezTo>
                <a:cubicBezTo>
                  <a:pt x="1130314" y="639321"/>
                  <a:pt x="1131977" y="639395"/>
                  <a:pt x="1133184" y="639540"/>
                </a:cubicBezTo>
                <a:cubicBezTo>
                  <a:pt x="1134392" y="639689"/>
                  <a:pt x="1135232" y="639968"/>
                  <a:pt x="1135703" y="640381"/>
                </a:cubicBezTo>
                <a:cubicBezTo>
                  <a:pt x="1136174" y="640793"/>
                  <a:pt x="1136337" y="641383"/>
                  <a:pt x="1136189" y="642149"/>
                </a:cubicBezTo>
                <a:cubicBezTo>
                  <a:pt x="1136042" y="642914"/>
                  <a:pt x="1135644" y="643944"/>
                  <a:pt x="1134996" y="645240"/>
                </a:cubicBezTo>
                <a:lnTo>
                  <a:pt x="1102650" y="709748"/>
                </a:lnTo>
                <a:lnTo>
                  <a:pt x="1102650" y="751900"/>
                </a:lnTo>
                <a:cubicBezTo>
                  <a:pt x="1102650" y="752371"/>
                  <a:pt x="1102534" y="752782"/>
                  <a:pt x="1102301" y="753136"/>
                </a:cubicBezTo>
                <a:cubicBezTo>
                  <a:pt x="1102066" y="753491"/>
                  <a:pt x="1101656" y="753769"/>
                  <a:pt x="1101069" y="753976"/>
                </a:cubicBezTo>
                <a:cubicBezTo>
                  <a:pt x="1100484" y="754183"/>
                  <a:pt x="1099693" y="754360"/>
                  <a:pt x="1098697" y="754507"/>
                </a:cubicBezTo>
                <a:cubicBezTo>
                  <a:pt x="1097702" y="754653"/>
                  <a:pt x="1096501" y="754728"/>
                  <a:pt x="1095096" y="754728"/>
                </a:cubicBezTo>
                <a:cubicBezTo>
                  <a:pt x="1093631" y="754728"/>
                  <a:pt x="1092415" y="754653"/>
                  <a:pt x="1091448" y="754507"/>
                </a:cubicBezTo>
                <a:cubicBezTo>
                  <a:pt x="1090481" y="754360"/>
                  <a:pt x="1089691" y="754183"/>
                  <a:pt x="1089076" y="753976"/>
                </a:cubicBezTo>
                <a:cubicBezTo>
                  <a:pt x="1088461" y="753769"/>
                  <a:pt x="1088037" y="753491"/>
                  <a:pt x="1087802" y="753136"/>
                </a:cubicBezTo>
                <a:cubicBezTo>
                  <a:pt x="1087568" y="752782"/>
                  <a:pt x="1087451" y="752371"/>
                  <a:pt x="1087451" y="751900"/>
                </a:cubicBezTo>
                <a:lnTo>
                  <a:pt x="1087451" y="709748"/>
                </a:lnTo>
                <a:lnTo>
                  <a:pt x="1055110" y="645240"/>
                </a:lnTo>
                <a:cubicBezTo>
                  <a:pt x="1054463" y="643886"/>
                  <a:pt x="1054066" y="642826"/>
                  <a:pt x="1053918" y="642060"/>
                </a:cubicBezTo>
                <a:cubicBezTo>
                  <a:pt x="1053771" y="641295"/>
                  <a:pt x="1053918" y="640706"/>
                  <a:pt x="1054359" y="640293"/>
                </a:cubicBezTo>
                <a:cubicBezTo>
                  <a:pt x="1054802" y="639880"/>
                  <a:pt x="1055597" y="639615"/>
                  <a:pt x="1056745" y="639498"/>
                </a:cubicBezTo>
                <a:cubicBezTo>
                  <a:pt x="1057895" y="639381"/>
                  <a:pt x="1059441" y="639321"/>
                  <a:pt x="1061384" y="639321"/>
                </a:cubicBezTo>
                <a:close/>
                <a:moveTo>
                  <a:pt x="845248" y="639321"/>
                </a:moveTo>
                <a:cubicBezTo>
                  <a:pt x="846721" y="639321"/>
                  <a:pt x="847943" y="639395"/>
                  <a:pt x="848915" y="639540"/>
                </a:cubicBezTo>
                <a:cubicBezTo>
                  <a:pt x="849887" y="639689"/>
                  <a:pt x="850668" y="639866"/>
                  <a:pt x="851257" y="640072"/>
                </a:cubicBezTo>
                <a:cubicBezTo>
                  <a:pt x="851848" y="640279"/>
                  <a:pt x="852260" y="640558"/>
                  <a:pt x="852497" y="640912"/>
                </a:cubicBezTo>
                <a:cubicBezTo>
                  <a:pt x="852732" y="641265"/>
                  <a:pt x="852850" y="641678"/>
                  <a:pt x="852850" y="642149"/>
                </a:cubicBezTo>
                <a:lnTo>
                  <a:pt x="852850" y="687923"/>
                </a:lnTo>
                <a:lnTo>
                  <a:pt x="904894" y="687923"/>
                </a:lnTo>
                <a:lnTo>
                  <a:pt x="904894" y="642149"/>
                </a:lnTo>
                <a:cubicBezTo>
                  <a:pt x="904894" y="641678"/>
                  <a:pt x="905012" y="641265"/>
                  <a:pt x="905248" y="640912"/>
                </a:cubicBezTo>
                <a:cubicBezTo>
                  <a:pt x="905483" y="640558"/>
                  <a:pt x="905896" y="640279"/>
                  <a:pt x="906485" y="640072"/>
                </a:cubicBezTo>
                <a:cubicBezTo>
                  <a:pt x="907074" y="639866"/>
                  <a:pt x="907840" y="639689"/>
                  <a:pt x="908783" y="639540"/>
                </a:cubicBezTo>
                <a:cubicBezTo>
                  <a:pt x="909725" y="639395"/>
                  <a:pt x="910962" y="639321"/>
                  <a:pt x="912494" y="639321"/>
                </a:cubicBezTo>
                <a:cubicBezTo>
                  <a:pt x="913908" y="639321"/>
                  <a:pt x="915101" y="639395"/>
                  <a:pt x="916073" y="639540"/>
                </a:cubicBezTo>
                <a:cubicBezTo>
                  <a:pt x="917045" y="639689"/>
                  <a:pt x="917826" y="639866"/>
                  <a:pt x="918415" y="640072"/>
                </a:cubicBezTo>
                <a:cubicBezTo>
                  <a:pt x="919003" y="640279"/>
                  <a:pt x="919416" y="640558"/>
                  <a:pt x="919652" y="640912"/>
                </a:cubicBezTo>
                <a:cubicBezTo>
                  <a:pt x="919888" y="641265"/>
                  <a:pt x="920006" y="641678"/>
                  <a:pt x="920006" y="642149"/>
                </a:cubicBezTo>
                <a:lnTo>
                  <a:pt x="920006" y="751900"/>
                </a:lnTo>
                <a:cubicBezTo>
                  <a:pt x="920006" y="752371"/>
                  <a:pt x="919888" y="752782"/>
                  <a:pt x="919652" y="753136"/>
                </a:cubicBezTo>
                <a:cubicBezTo>
                  <a:pt x="919416" y="753491"/>
                  <a:pt x="919003" y="753769"/>
                  <a:pt x="918415" y="753976"/>
                </a:cubicBezTo>
                <a:cubicBezTo>
                  <a:pt x="917826" y="754183"/>
                  <a:pt x="917045" y="754360"/>
                  <a:pt x="916073" y="754507"/>
                </a:cubicBezTo>
                <a:cubicBezTo>
                  <a:pt x="915101" y="754653"/>
                  <a:pt x="913908" y="754728"/>
                  <a:pt x="912494" y="754728"/>
                </a:cubicBezTo>
                <a:cubicBezTo>
                  <a:pt x="910962" y="754728"/>
                  <a:pt x="909725" y="754653"/>
                  <a:pt x="908783" y="754507"/>
                </a:cubicBezTo>
                <a:cubicBezTo>
                  <a:pt x="907840" y="754360"/>
                  <a:pt x="907074" y="754183"/>
                  <a:pt x="906485" y="753976"/>
                </a:cubicBezTo>
                <a:cubicBezTo>
                  <a:pt x="905896" y="753769"/>
                  <a:pt x="905483" y="753491"/>
                  <a:pt x="905248" y="753136"/>
                </a:cubicBezTo>
                <a:cubicBezTo>
                  <a:pt x="905012" y="752782"/>
                  <a:pt x="904894" y="752371"/>
                  <a:pt x="904894" y="751900"/>
                </a:cubicBezTo>
                <a:lnTo>
                  <a:pt x="904894" y="701177"/>
                </a:lnTo>
                <a:lnTo>
                  <a:pt x="852850" y="701177"/>
                </a:lnTo>
                <a:lnTo>
                  <a:pt x="852850" y="751900"/>
                </a:lnTo>
                <a:cubicBezTo>
                  <a:pt x="852850" y="752371"/>
                  <a:pt x="852732" y="752782"/>
                  <a:pt x="852497" y="753136"/>
                </a:cubicBezTo>
                <a:cubicBezTo>
                  <a:pt x="852260" y="753491"/>
                  <a:pt x="851848" y="753769"/>
                  <a:pt x="851257" y="753976"/>
                </a:cubicBezTo>
                <a:cubicBezTo>
                  <a:pt x="850668" y="754183"/>
                  <a:pt x="849887" y="754360"/>
                  <a:pt x="848915" y="754507"/>
                </a:cubicBezTo>
                <a:cubicBezTo>
                  <a:pt x="847943" y="754653"/>
                  <a:pt x="846721" y="754728"/>
                  <a:pt x="845248" y="754728"/>
                </a:cubicBezTo>
                <a:cubicBezTo>
                  <a:pt x="843833" y="754728"/>
                  <a:pt x="842627" y="754653"/>
                  <a:pt x="841625" y="754507"/>
                </a:cubicBezTo>
                <a:cubicBezTo>
                  <a:pt x="840624" y="754360"/>
                  <a:pt x="839827" y="754183"/>
                  <a:pt x="839238" y="753976"/>
                </a:cubicBezTo>
                <a:cubicBezTo>
                  <a:pt x="838650" y="753769"/>
                  <a:pt x="838238" y="753491"/>
                  <a:pt x="838002" y="753136"/>
                </a:cubicBezTo>
                <a:cubicBezTo>
                  <a:pt x="837766" y="752782"/>
                  <a:pt x="837649" y="752371"/>
                  <a:pt x="837649" y="751900"/>
                </a:cubicBezTo>
                <a:lnTo>
                  <a:pt x="837649" y="642149"/>
                </a:lnTo>
                <a:cubicBezTo>
                  <a:pt x="837649" y="641678"/>
                  <a:pt x="837766" y="641265"/>
                  <a:pt x="838002" y="640912"/>
                </a:cubicBezTo>
                <a:cubicBezTo>
                  <a:pt x="838238" y="640558"/>
                  <a:pt x="838650" y="640279"/>
                  <a:pt x="839238" y="640072"/>
                </a:cubicBezTo>
                <a:cubicBezTo>
                  <a:pt x="839827" y="639866"/>
                  <a:pt x="840624" y="639689"/>
                  <a:pt x="841625" y="639540"/>
                </a:cubicBezTo>
                <a:cubicBezTo>
                  <a:pt x="842627" y="639395"/>
                  <a:pt x="843833" y="639321"/>
                  <a:pt x="845248" y="639321"/>
                </a:cubicBezTo>
                <a:close/>
                <a:moveTo>
                  <a:pt x="594650" y="639321"/>
                </a:moveTo>
                <a:cubicBezTo>
                  <a:pt x="596418" y="639321"/>
                  <a:pt x="597846" y="639381"/>
                  <a:pt x="598972" y="639498"/>
                </a:cubicBezTo>
                <a:cubicBezTo>
                  <a:pt x="600062" y="639615"/>
                  <a:pt x="600932" y="639776"/>
                  <a:pt x="601580" y="639984"/>
                </a:cubicBezTo>
                <a:cubicBezTo>
                  <a:pt x="602228" y="640189"/>
                  <a:pt x="602714" y="640485"/>
                  <a:pt x="603038" y="640867"/>
                </a:cubicBezTo>
                <a:cubicBezTo>
                  <a:pt x="603362" y="641252"/>
                  <a:pt x="603671" y="641736"/>
                  <a:pt x="603965" y="642326"/>
                </a:cubicBezTo>
                <a:lnTo>
                  <a:pt x="619783" y="675198"/>
                </a:lnTo>
                <a:cubicBezTo>
                  <a:pt x="621251" y="678321"/>
                  <a:pt x="622717" y="681590"/>
                  <a:pt x="624181" y="685006"/>
                </a:cubicBezTo>
                <a:cubicBezTo>
                  <a:pt x="625645" y="688424"/>
                  <a:pt x="627139" y="691870"/>
                  <a:pt x="628663" y="695344"/>
                </a:cubicBezTo>
                <a:lnTo>
                  <a:pt x="628838" y="695344"/>
                </a:lnTo>
                <a:cubicBezTo>
                  <a:pt x="630184" y="691988"/>
                  <a:pt x="631575" y="688644"/>
                  <a:pt x="633011" y="685314"/>
                </a:cubicBezTo>
                <a:cubicBezTo>
                  <a:pt x="634445" y="681988"/>
                  <a:pt x="635897" y="678702"/>
                  <a:pt x="637367" y="675463"/>
                </a:cubicBezTo>
                <a:lnTo>
                  <a:pt x="653275" y="642414"/>
                </a:lnTo>
                <a:cubicBezTo>
                  <a:pt x="653452" y="641825"/>
                  <a:pt x="653700" y="641324"/>
                  <a:pt x="654025" y="640912"/>
                </a:cubicBezTo>
                <a:cubicBezTo>
                  <a:pt x="654349" y="640499"/>
                  <a:pt x="654790" y="640189"/>
                  <a:pt x="655351" y="639984"/>
                </a:cubicBezTo>
                <a:cubicBezTo>
                  <a:pt x="655910" y="639776"/>
                  <a:pt x="656690" y="639615"/>
                  <a:pt x="657693" y="639498"/>
                </a:cubicBezTo>
                <a:cubicBezTo>
                  <a:pt x="658693" y="639381"/>
                  <a:pt x="659960" y="639321"/>
                  <a:pt x="661492" y="639321"/>
                </a:cubicBezTo>
                <a:cubicBezTo>
                  <a:pt x="663612" y="639321"/>
                  <a:pt x="665277" y="639395"/>
                  <a:pt x="666485" y="639540"/>
                </a:cubicBezTo>
                <a:cubicBezTo>
                  <a:pt x="667692" y="639689"/>
                  <a:pt x="668532" y="639968"/>
                  <a:pt x="669003" y="640381"/>
                </a:cubicBezTo>
                <a:cubicBezTo>
                  <a:pt x="669475" y="640793"/>
                  <a:pt x="669638" y="641383"/>
                  <a:pt x="669489" y="642149"/>
                </a:cubicBezTo>
                <a:cubicBezTo>
                  <a:pt x="669343" y="642914"/>
                  <a:pt x="668945" y="643944"/>
                  <a:pt x="668297" y="645240"/>
                </a:cubicBezTo>
                <a:lnTo>
                  <a:pt x="635955" y="709748"/>
                </a:lnTo>
                <a:lnTo>
                  <a:pt x="635955" y="751900"/>
                </a:lnTo>
                <a:cubicBezTo>
                  <a:pt x="635955" y="752371"/>
                  <a:pt x="635838" y="752782"/>
                  <a:pt x="635603" y="753136"/>
                </a:cubicBezTo>
                <a:cubicBezTo>
                  <a:pt x="635368" y="753491"/>
                  <a:pt x="634958" y="753769"/>
                  <a:pt x="634374" y="753976"/>
                </a:cubicBezTo>
                <a:cubicBezTo>
                  <a:pt x="633787" y="754183"/>
                  <a:pt x="632997" y="754360"/>
                  <a:pt x="632000" y="754507"/>
                </a:cubicBezTo>
                <a:cubicBezTo>
                  <a:pt x="631006" y="754653"/>
                  <a:pt x="629804" y="754728"/>
                  <a:pt x="628398" y="754728"/>
                </a:cubicBezTo>
                <a:cubicBezTo>
                  <a:pt x="626934" y="754728"/>
                  <a:pt x="625719" y="754653"/>
                  <a:pt x="624752" y="754507"/>
                </a:cubicBezTo>
                <a:cubicBezTo>
                  <a:pt x="623785" y="754360"/>
                  <a:pt x="622995" y="754183"/>
                  <a:pt x="622381" y="753976"/>
                </a:cubicBezTo>
                <a:cubicBezTo>
                  <a:pt x="621766" y="753769"/>
                  <a:pt x="621340" y="753491"/>
                  <a:pt x="621106" y="753136"/>
                </a:cubicBezTo>
                <a:cubicBezTo>
                  <a:pt x="620873" y="752782"/>
                  <a:pt x="620756" y="752371"/>
                  <a:pt x="620756" y="751900"/>
                </a:cubicBezTo>
                <a:lnTo>
                  <a:pt x="620756" y="709748"/>
                </a:lnTo>
                <a:lnTo>
                  <a:pt x="588376" y="645240"/>
                </a:lnTo>
                <a:cubicBezTo>
                  <a:pt x="587728" y="643886"/>
                  <a:pt x="587331" y="642826"/>
                  <a:pt x="587183" y="642060"/>
                </a:cubicBezTo>
                <a:cubicBezTo>
                  <a:pt x="587036" y="641295"/>
                  <a:pt x="587183" y="640706"/>
                  <a:pt x="587625" y="640293"/>
                </a:cubicBezTo>
                <a:cubicBezTo>
                  <a:pt x="588067" y="639880"/>
                  <a:pt x="588862" y="639615"/>
                  <a:pt x="590011" y="639498"/>
                </a:cubicBezTo>
                <a:cubicBezTo>
                  <a:pt x="591160" y="639381"/>
                  <a:pt x="592706" y="639321"/>
                  <a:pt x="594650" y="639321"/>
                </a:cubicBezTo>
                <a:close/>
                <a:moveTo>
                  <a:pt x="368986" y="639321"/>
                </a:moveTo>
                <a:cubicBezTo>
                  <a:pt x="370459" y="639321"/>
                  <a:pt x="371681" y="639395"/>
                  <a:pt x="372653" y="639540"/>
                </a:cubicBezTo>
                <a:cubicBezTo>
                  <a:pt x="373625" y="639689"/>
                  <a:pt x="374405" y="639866"/>
                  <a:pt x="374995" y="640072"/>
                </a:cubicBezTo>
                <a:cubicBezTo>
                  <a:pt x="375584" y="640279"/>
                  <a:pt x="375996" y="640558"/>
                  <a:pt x="376232" y="640912"/>
                </a:cubicBezTo>
                <a:cubicBezTo>
                  <a:pt x="376467" y="641265"/>
                  <a:pt x="376585" y="641678"/>
                  <a:pt x="376585" y="642149"/>
                </a:cubicBezTo>
                <a:lnTo>
                  <a:pt x="376585" y="687923"/>
                </a:lnTo>
                <a:lnTo>
                  <a:pt x="428633" y="687923"/>
                </a:lnTo>
                <a:lnTo>
                  <a:pt x="428633" y="642149"/>
                </a:lnTo>
                <a:cubicBezTo>
                  <a:pt x="428633" y="641678"/>
                  <a:pt x="428750" y="641265"/>
                  <a:pt x="428986" y="640912"/>
                </a:cubicBezTo>
                <a:cubicBezTo>
                  <a:pt x="429222" y="640558"/>
                  <a:pt x="429634" y="640279"/>
                  <a:pt x="430223" y="640072"/>
                </a:cubicBezTo>
                <a:cubicBezTo>
                  <a:pt x="430812" y="639866"/>
                  <a:pt x="431578" y="639689"/>
                  <a:pt x="432521" y="639540"/>
                </a:cubicBezTo>
                <a:cubicBezTo>
                  <a:pt x="433463" y="639395"/>
                  <a:pt x="434701" y="639321"/>
                  <a:pt x="436232" y="639321"/>
                </a:cubicBezTo>
                <a:cubicBezTo>
                  <a:pt x="437646" y="639321"/>
                  <a:pt x="438839" y="639395"/>
                  <a:pt x="439811" y="639540"/>
                </a:cubicBezTo>
                <a:cubicBezTo>
                  <a:pt x="440783" y="639689"/>
                  <a:pt x="441564" y="639866"/>
                  <a:pt x="442153" y="640072"/>
                </a:cubicBezTo>
                <a:cubicBezTo>
                  <a:pt x="442742" y="640279"/>
                  <a:pt x="443154" y="640558"/>
                  <a:pt x="443390" y="640912"/>
                </a:cubicBezTo>
                <a:cubicBezTo>
                  <a:pt x="443625" y="641265"/>
                  <a:pt x="443743" y="641678"/>
                  <a:pt x="443743" y="642149"/>
                </a:cubicBezTo>
                <a:lnTo>
                  <a:pt x="443743" y="751900"/>
                </a:lnTo>
                <a:cubicBezTo>
                  <a:pt x="443743" y="752371"/>
                  <a:pt x="443625" y="752782"/>
                  <a:pt x="443390" y="753136"/>
                </a:cubicBezTo>
                <a:cubicBezTo>
                  <a:pt x="443154" y="753491"/>
                  <a:pt x="442742" y="753769"/>
                  <a:pt x="442153" y="753976"/>
                </a:cubicBezTo>
                <a:cubicBezTo>
                  <a:pt x="441564" y="754183"/>
                  <a:pt x="440783" y="754360"/>
                  <a:pt x="439811" y="754507"/>
                </a:cubicBezTo>
                <a:cubicBezTo>
                  <a:pt x="438839" y="754653"/>
                  <a:pt x="437646" y="754728"/>
                  <a:pt x="436232" y="754728"/>
                </a:cubicBezTo>
                <a:cubicBezTo>
                  <a:pt x="434701" y="754728"/>
                  <a:pt x="433463" y="754653"/>
                  <a:pt x="432521" y="754507"/>
                </a:cubicBezTo>
                <a:cubicBezTo>
                  <a:pt x="431578" y="754360"/>
                  <a:pt x="430812" y="754183"/>
                  <a:pt x="430223" y="753976"/>
                </a:cubicBezTo>
                <a:cubicBezTo>
                  <a:pt x="429634" y="753769"/>
                  <a:pt x="429222" y="753491"/>
                  <a:pt x="428986" y="753136"/>
                </a:cubicBezTo>
                <a:cubicBezTo>
                  <a:pt x="428750" y="752782"/>
                  <a:pt x="428633" y="752371"/>
                  <a:pt x="428633" y="751900"/>
                </a:cubicBezTo>
                <a:lnTo>
                  <a:pt x="428633" y="701177"/>
                </a:lnTo>
                <a:lnTo>
                  <a:pt x="376585" y="701177"/>
                </a:lnTo>
                <a:lnTo>
                  <a:pt x="376585" y="751900"/>
                </a:lnTo>
                <a:cubicBezTo>
                  <a:pt x="376585" y="752371"/>
                  <a:pt x="376467" y="752782"/>
                  <a:pt x="376232" y="753136"/>
                </a:cubicBezTo>
                <a:cubicBezTo>
                  <a:pt x="375996" y="753491"/>
                  <a:pt x="375584" y="753769"/>
                  <a:pt x="374995" y="753976"/>
                </a:cubicBezTo>
                <a:cubicBezTo>
                  <a:pt x="374405" y="754183"/>
                  <a:pt x="373625" y="754360"/>
                  <a:pt x="372653" y="754507"/>
                </a:cubicBezTo>
                <a:cubicBezTo>
                  <a:pt x="371681" y="754653"/>
                  <a:pt x="370459" y="754728"/>
                  <a:pt x="368986" y="754728"/>
                </a:cubicBezTo>
                <a:cubicBezTo>
                  <a:pt x="367572" y="754728"/>
                  <a:pt x="366364" y="754653"/>
                  <a:pt x="365363" y="754507"/>
                </a:cubicBezTo>
                <a:cubicBezTo>
                  <a:pt x="364361" y="754360"/>
                  <a:pt x="363566" y="754183"/>
                  <a:pt x="362977" y="753976"/>
                </a:cubicBezTo>
                <a:cubicBezTo>
                  <a:pt x="362388" y="753769"/>
                  <a:pt x="361975" y="753491"/>
                  <a:pt x="361740" y="753136"/>
                </a:cubicBezTo>
                <a:cubicBezTo>
                  <a:pt x="361504" y="752782"/>
                  <a:pt x="361386" y="752371"/>
                  <a:pt x="361386" y="751900"/>
                </a:cubicBezTo>
                <a:lnTo>
                  <a:pt x="361386" y="642149"/>
                </a:lnTo>
                <a:cubicBezTo>
                  <a:pt x="361386" y="641678"/>
                  <a:pt x="361504" y="641265"/>
                  <a:pt x="361740" y="640912"/>
                </a:cubicBezTo>
                <a:cubicBezTo>
                  <a:pt x="361975" y="640558"/>
                  <a:pt x="362388" y="640279"/>
                  <a:pt x="362977" y="640072"/>
                </a:cubicBezTo>
                <a:cubicBezTo>
                  <a:pt x="363566" y="639866"/>
                  <a:pt x="364361" y="639689"/>
                  <a:pt x="365363" y="639540"/>
                </a:cubicBezTo>
                <a:cubicBezTo>
                  <a:pt x="366364" y="639395"/>
                  <a:pt x="367572" y="639321"/>
                  <a:pt x="368986" y="639321"/>
                </a:cubicBezTo>
                <a:close/>
                <a:moveTo>
                  <a:pt x="118403" y="639321"/>
                </a:moveTo>
                <a:cubicBezTo>
                  <a:pt x="120171" y="639321"/>
                  <a:pt x="121599" y="639381"/>
                  <a:pt x="122689" y="639498"/>
                </a:cubicBezTo>
                <a:cubicBezTo>
                  <a:pt x="123779" y="639615"/>
                  <a:pt x="124648" y="639776"/>
                  <a:pt x="125296" y="639984"/>
                </a:cubicBezTo>
                <a:cubicBezTo>
                  <a:pt x="125944" y="640189"/>
                  <a:pt x="126430" y="640485"/>
                  <a:pt x="126754" y="640867"/>
                </a:cubicBezTo>
                <a:cubicBezTo>
                  <a:pt x="127078" y="641252"/>
                  <a:pt x="127387" y="641736"/>
                  <a:pt x="127682" y="642326"/>
                </a:cubicBezTo>
                <a:lnTo>
                  <a:pt x="143499" y="675198"/>
                </a:lnTo>
                <a:cubicBezTo>
                  <a:pt x="144968" y="678321"/>
                  <a:pt x="146434" y="681590"/>
                  <a:pt x="147898" y="685006"/>
                </a:cubicBezTo>
                <a:cubicBezTo>
                  <a:pt x="149362" y="688424"/>
                  <a:pt x="150855" y="691870"/>
                  <a:pt x="152379" y="695344"/>
                </a:cubicBezTo>
                <a:lnTo>
                  <a:pt x="152554" y="695344"/>
                </a:lnTo>
                <a:cubicBezTo>
                  <a:pt x="153901" y="691988"/>
                  <a:pt x="155292" y="688644"/>
                  <a:pt x="156727" y="685314"/>
                </a:cubicBezTo>
                <a:cubicBezTo>
                  <a:pt x="158162" y="681988"/>
                  <a:pt x="159614" y="678702"/>
                  <a:pt x="161084" y="675463"/>
                </a:cubicBezTo>
                <a:lnTo>
                  <a:pt x="176990" y="642414"/>
                </a:lnTo>
                <a:cubicBezTo>
                  <a:pt x="177167" y="641825"/>
                  <a:pt x="177417" y="641324"/>
                  <a:pt x="177741" y="640912"/>
                </a:cubicBezTo>
                <a:cubicBezTo>
                  <a:pt x="178066" y="640499"/>
                  <a:pt x="178507" y="640189"/>
                  <a:pt x="179067" y="639984"/>
                </a:cubicBezTo>
                <a:cubicBezTo>
                  <a:pt x="179627" y="639776"/>
                  <a:pt x="180407" y="639615"/>
                  <a:pt x="181408" y="639498"/>
                </a:cubicBezTo>
                <a:cubicBezTo>
                  <a:pt x="182410" y="639381"/>
                  <a:pt x="183677" y="639321"/>
                  <a:pt x="185208" y="639321"/>
                </a:cubicBezTo>
                <a:cubicBezTo>
                  <a:pt x="187329" y="639321"/>
                  <a:pt x="188993" y="639395"/>
                  <a:pt x="190201" y="639540"/>
                </a:cubicBezTo>
                <a:cubicBezTo>
                  <a:pt x="191409" y="639689"/>
                  <a:pt x="192248" y="639968"/>
                  <a:pt x="192719" y="640381"/>
                </a:cubicBezTo>
                <a:cubicBezTo>
                  <a:pt x="193191" y="640793"/>
                  <a:pt x="193353" y="641383"/>
                  <a:pt x="193205" y="642149"/>
                </a:cubicBezTo>
                <a:cubicBezTo>
                  <a:pt x="193058" y="642914"/>
                  <a:pt x="192660" y="643944"/>
                  <a:pt x="192013" y="645240"/>
                </a:cubicBezTo>
                <a:lnTo>
                  <a:pt x="159670" y="709748"/>
                </a:lnTo>
                <a:lnTo>
                  <a:pt x="159670" y="751900"/>
                </a:lnTo>
                <a:cubicBezTo>
                  <a:pt x="159670" y="752371"/>
                  <a:pt x="159553" y="752782"/>
                  <a:pt x="159319" y="753136"/>
                </a:cubicBezTo>
                <a:cubicBezTo>
                  <a:pt x="159085" y="753491"/>
                  <a:pt x="158675" y="753769"/>
                  <a:pt x="158089" y="753976"/>
                </a:cubicBezTo>
                <a:cubicBezTo>
                  <a:pt x="157503" y="754183"/>
                  <a:pt x="156712" y="754360"/>
                  <a:pt x="155717" y="754507"/>
                </a:cubicBezTo>
                <a:cubicBezTo>
                  <a:pt x="154721" y="754653"/>
                  <a:pt x="153521" y="754728"/>
                  <a:pt x="152115" y="754728"/>
                </a:cubicBezTo>
                <a:cubicBezTo>
                  <a:pt x="150651" y="754728"/>
                  <a:pt x="149435" y="754653"/>
                  <a:pt x="148469" y="754507"/>
                </a:cubicBezTo>
                <a:cubicBezTo>
                  <a:pt x="147502" y="754360"/>
                  <a:pt x="146711" y="754183"/>
                  <a:pt x="146097" y="753976"/>
                </a:cubicBezTo>
                <a:cubicBezTo>
                  <a:pt x="145482" y="753769"/>
                  <a:pt x="145057" y="753491"/>
                  <a:pt x="144823" y="753136"/>
                </a:cubicBezTo>
                <a:cubicBezTo>
                  <a:pt x="144588" y="752782"/>
                  <a:pt x="144471" y="752371"/>
                  <a:pt x="144471" y="751900"/>
                </a:cubicBezTo>
                <a:lnTo>
                  <a:pt x="144471" y="709748"/>
                </a:lnTo>
                <a:lnTo>
                  <a:pt x="112129" y="645240"/>
                </a:lnTo>
                <a:cubicBezTo>
                  <a:pt x="111481" y="643886"/>
                  <a:pt x="111084" y="642826"/>
                  <a:pt x="110936" y="642060"/>
                </a:cubicBezTo>
                <a:cubicBezTo>
                  <a:pt x="110789" y="641295"/>
                  <a:pt x="110936" y="640706"/>
                  <a:pt x="111378" y="640293"/>
                </a:cubicBezTo>
                <a:cubicBezTo>
                  <a:pt x="111820" y="639880"/>
                  <a:pt x="112615" y="639615"/>
                  <a:pt x="113764" y="639498"/>
                </a:cubicBezTo>
                <a:cubicBezTo>
                  <a:pt x="114913" y="639381"/>
                  <a:pt x="116459" y="639321"/>
                  <a:pt x="118403" y="639321"/>
                </a:cubicBezTo>
                <a:close/>
                <a:moveTo>
                  <a:pt x="8524317" y="638173"/>
                </a:moveTo>
                <a:cubicBezTo>
                  <a:pt x="8526850" y="638173"/>
                  <a:pt x="8529398" y="638393"/>
                  <a:pt x="8531960" y="638835"/>
                </a:cubicBezTo>
                <a:cubicBezTo>
                  <a:pt x="8534523" y="639276"/>
                  <a:pt x="8536939" y="639866"/>
                  <a:pt x="8539206" y="640601"/>
                </a:cubicBezTo>
                <a:cubicBezTo>
                  <a:pt x="8541475" y="641338"/>
                  <a:pt x="8543492" y="642164"/>
                  <a:pt x="8545260" y="643076"/>
                </a:cubicBezTo>
                <a:cubicBezTo>
                  <a:pt x="8547027" y="643990"/>
                  <a:pt x="8548191" y="644726"/>
                  <a:pt x="8548750" y="645285"/>
                </a:cubicBezTo>
                <a:lnTo>
                  <a:pt x="8549744" y="646478"/>
                </a:lnTo>
                <a:lnTo>
                  <a:pt x="8549744" y="657923"/>
                </a:lnTo>
                <a:lnTo>
                  <a:pt x="8549369" y="658540"/>
                </a:lnTo>
                <a:cubicBezTo>
                  <a:pt x="8549045" y="658806"/>
                  <a:pt x="8548677" y="658939"/>
                  <a:pt x="8548264" y="658939"/>
                </a:cubicBezTo>
                <a:cubicBezTo>
                  <a:pt x="8547616" y="658939"/>
                  <a:pt x="8546600" y="658526"/>
                  <a:pt x="8545215" y="657702"/>
                </a:cubicBezTo>
                <a:cubicBezTo>
                  <a:pt x="8543831" y="656877"/>
                  <a:pt x="8542138" y="655949"/>
                  <a:pt x="8540134" y="654919"/>
                </a:cubicBezTo>
                <a:cubicBezTo>
                  <a:pt x="8538132" y="653887"/>
                  <a:pt x="8535760" y="652943"/>
                  <a:pt x="8533021" y="652090"/>
                </a:cubicBezTo>
                <a:cubicBezTo>
                  <a:pt x="8530281" y="651236"/>
                  <a:pt x="8527204" y="650809"/>
                  <a:pt x="8523786" y="650809"/>
                </a:cubicBezTo>
                <a:cubicBezTo>
                  <a:pt x="8520605" y="650809"/>
                  <a:pt x="8517837" y="651236"/>
                  <a:pt x="8515480" y="652090"/>
                </a:cubicBezTo>
                <a:cubicBezTo>
                  <a:pt x="8513124" y="652943"/>
                  <a:pt x="8511180" y="654078"/>
                  <a:pt x="8509648" y="655492"/>
                </a:cubicBezTo>
                <a:cubicBezTo>
                  <a:pt x="8508116" y="656907"/>
                  <a:pt x="8506968" y="658585"/>
                  <a:pt x="8506201" y="660529"/>
                </a:cubicBezTo>
                <a:cubicBezTo>
                  <a:pt x="8505436" y="662473"/>
                  <a:pt x="8505053" y="664535"/>
                  <a:pt x="8505053" y="666715"/>
                </a:cubicBezTo>
                <a:cubicBezTo>
                  <a:pt x="8505053" y="669896"/>
                  <a:pt x="8505789" y="672635"/>
                  <a:pt x="8507262" y="674932"/>
                </a:cubicBezTo>
                <a:cubicBezTo>
                  <a:pt x="8508735" y="677230"/>
                  <a:pt x="8510694" y="679263"/>
                  <a:pt x="8513138" y="681030"/>
                </a:cubicBezTo>
                <a:cubicBezTo>
                  <a:pt x="8515583" y="682797"/>
                  <a:pt x="8518367" y="684418"/>
                  <a:pt x="8521489" y="685891"/>
                </a:cubicBezTo>
                <a:cubicBezTo>
                  <a:pt x="8524611" y="687364"/>
                  <a:pt x="8527793" y="688851"/>
                  <a:pt x="8531033" y="690353"/>
                </a:cubicBezTo>
                <a:cubicBezTo>
                  <a:pt x="8534273" y="691855"/>
                  <a:pt x="8537454" y="693504"/>
                  <a:pt x="8540576" y="695301"/>
                </a:cubicBezTo>
                <a:cubicBezTo>
                  <a:pt x="8543699" y="697097"/>
                  <a:pt x="8546482" y="699218"/>
                  <a:pt x="8548927" y="701663"/>
                </a:cubicBezTo>
                <a:lnTo>
                  <a:pt x="8549744" y="702858"/>
                </a:lnTo>
                <a:lnTo>
                  <a:pt x="8549744" y="742132"/>
                </a:lnTo>
                <a:lnTo>
                  <a:pt x="8545922" y="747084"/>
                </a:lnTo>
                <a:cubicBezTo>
                  <a:pt x="8542417" y="750000"/>
                  <a:pt x="8538294" y="752195"/>
                  <a:pt x="8533551" y="753668"/>
                </a:cubicBezTo>
                <a:cubicBezTo>
                  <a:pt x="8528809" y="755139"/>
                  <a:pt x="8523698" y="755877"/>
                  <a:pt x="8518219" y="755877"/>
                </a:cubicBezTo>
                <a:cubicBezTo>
                  <a:pt x="8514391" y="755877"/>
                  <a:pt x="8510841" y="755552"/>
                  <a:pt x="8507571" y="754903"/>
                </a:cubicBezTo>
                <a:cubicBezTo>
                  <a:pt x="8504302" y="754256"/>
                  <a:pt x="8501385" y="753462"/>
                  <a:pt x="8498823" y="752519"/>
                </a:cubicBezTo>
                <a:cubicBezTo>
                  <a:pt x="8496260" y="751576"/>
                  <a:pt x="8494110" y="750603"/>
                  <a:pt x="8492372" y="749602"/>
                </a:cubicBezTo>
                <a:cubicBezTo>
                  <a:pt x="8490634" y="748600"/>
                  <a:pt x="8489427" y="747746"/>
                  <a:pt x="8488749" y="747040"/>
                </a:cubicBezTo>
                <a:cubicBezTo>
                  <a:pt x="8488072" y="746332"/>
                  <a:pt x="8487571" y="745434"/>
                  <a:pt x="8487247" y="744344"/>
                </a:cubicBezTo>
                <a:cubicBezTo>
                  <a:pt x="8486923" y="743255"/>
                  <a:pt x="8486761" y="741796"/>
                  <a:pt x="8486761" y="739970"/>
                </a:cubicBezTo>
                <a:cubicBezTo>
                  <a:pt x="8486761" y="738674"/>
                  <a:pt x="8486820" y="737599"/>
                  <a:pt x="8486938" y="736744"/>
                </a:cubicBezTo>
                <a:cubicBezTo>
                  <a:pt x="8487056" y="735890"/>
                  <a:pt x="8487232" y="735198"/>
                  <a:pt x="8487468" y="734667"/>
                </a:cubicBezTo>
                <a:cubicBezTo>
                  <a:pt x="8487704" y="734137"/>
                  <a:pt x="8487998" y="733770"/>
                  <a:pt x="8488351" y="733563"/>
                </a:cubicBezTo>
                <a:cubicBezTo>
                  <a:pt x="8488705" y="733357"/>
                  <a:pt x="8489118" y="733254"/>
                  <a:pt x="8489589" y="733254"/>
                </a:cubicBezTo>
                <a:cubicBezTo>
                  <a:pt x="8490413" y="733254"/>
                  <a:pt x="8491577" y="733755"/>
                  <a:pt x="8493079" y="734757"/>
                </a:cubicBezTo>
                <a:cubicBezTo>
                  <a:pt x="8494581" y="735758"/>
                  <a:pt x="8496511" y="736848"/>
                  <a:pt x="8498867" y="738026"/>
                </a:cubicBezTo>
                <a:cubicBezTo>
                  <a:pt x="8501224" y="739205"/>
                  <a:pt x="8504066" y="740309"/>
                  <a:pt x="8507394" y="741340"/>
                </a:cubicBezTo>
                <a:cubicBezTo>
                  <a:pt x="8510723" y="742372"/>
                  <a:pt x="8514567" y="742887"/>
                  <a:pt x="8518926" y="742887"/>
                </a:cubicBezTo>
                <a:cubicBezTo>
                  <a:pt x="8522225" y="742887"/>
                  <a:pt x="8525245" y="742445"/>
                  <a:pt x="8527984" y="741560"/>
                </a:cubicBezTo>
                <a:cubicBezTo>
                  <a:pt x="8530723" y="740677"/>
                  <a:pt x="8533080" y="739425"/>
                  <a:pt x="8535053" y="737805"/>
                </a:cubicBezTo>
                <a:cubicBezTo>
                  <a:pt x="8537027" y="736185"/>
                  <a:pt x="8538544" y="734198"/>
                  <a:pt x="8539604" y="731840"/>
                </a:cubicBezTo>
                <a:cubicBezTo>
                  <a:pt x="8540664" y="729484"/>
                  <a:pt x="8541195" y="726803"/>
                  <a:pt x="8541195" y="723799"/>
                </a:cubicBezTo>
                <a:cubicBezTo>
                  <a:pt x="8541195" y="720560"/>
                  <a:pt x="8540459" y="717790"/>
                  <a:pt x="8538986" y="715493"/>
                </a:cubicBezTo>
                <a:cubicBezTo>
                  <a:pt x="8537513" y="713195"/>
                  <a:pt x="8535569" y="711177"/>
                  <a:pt x="8533153" y="709440"/>
                </a:cubicBezTo>
                <a:cubicBezTo>
                  <a:pt x="8530738" y="707702"/>
                  <a:pt x="8527984" y="706111"/>
                  <a:pt x="8524891" y="704669"/>
                </a:cubicBezTo>
                <a:cubicBezTo>
                  <a:pt x="8521798" y="703224"/>
                  <a:pt x="8518632" y="701752"/>
                  <a:pt x="8515392" y="700248"/>
                </a:cubicBezTo>
                <a:cubicBezTo>
                  <a:pt x="8512152" y="698747"/>
                  <a:pt x="8509000" y="697084"/>
                  <a:pt x="8505936" y="695256"/>
                </a:cubicBezTo>
                <a:cubicBezTo>
                  <a:pt x="8502873" y="693429"/>
                  <a:pt x="8500134" y="691281"/>
                  <a:pt x="8497718" y="688805"/>
                </a:cubicBezTo>
                <a:cubicBezTo>
                  <a:pt x="8495303" y="686332"/>
                  <a:pt x="8493344" y="683429"/>
                  <a:pt x="8491842" y="680102"/>
                </a:cubicBezTo>
                <a:cubicBezTo>
                  <a:pt x="8490340" y="676774"/>
                  <a:pt x="8489589" y="672783"/>
                  <a:pt x="8489589" y="668129"/>
                </a:cubicBezTo>
                <a:cubicBezTo>
                  <a:pt x="8489589" y="663357"/>
                  <a:pt x="8490458" y="659101"/>
                  <a:pt x="8492195" y="655360"/>
                </a:cubicBezTo>
                <a:cubicBezTo>
                  <a:pt x="8493934" y="651620"/>
                  <a:pt x="8496349" y="648482"/>
                  <a:pt x="8499441" y="645949"/>
                </a:cubicBezTo>
                <a:cubicBezTo>
                  <a:pt x="8502534" y="643415"/>
                  <a:pt x="8506217" y="641486"/>
                  <a:pt x="8510487" y="640160"/>
                </a:cubicBezTo>
                <a:cubicBezTo>
                  <a:pt x="8514759" y="638835"/>
                  <a:pt x="8519368" y="638173"/>
                  <a:pt x="8524317" y="638173"/>
                </a:cubicBezTo>
                <a:close/>
                <a:moveTo>
                  <a:pt x="8048067" y="638173"/>
                </a:moveTo>
                <a:cubicBezTo>
                  <a:pt x="8050600" y="638173"/>
                  <a:pt x="8053148" y="638393"/>
                  <a:pt x="8055710" y="638835"/>
                </a:cubicBezTo>
                <a:cubicBezTo>
                  <a:pt x="8058273" y="639276"/>
                  <a:pt x="8060689" y="639866"/>
                  <a:pt x="8062956" y="640601"/>
                </a:cubicBezTo>
                <a:cubicBezTo>
                  <a:pt x="8065225" y="641338"/>
                  <a:pt x="8067242" y="642164"/>
                  <a:pt x="8069010" y="643076"/>
                </a:cubicBezTo>
                <a:cubicBezTo>
                  <a:pt x="8070777" y="643990"/>
                  <a:pt x="8071941" y="644726"/>
                  <a:pt x="8072500" y="645285"/>
                </a:cubicBezTo>
                <a:cubicBezTo>
                  <a:pt x="8073060" y="645844"/>
                  <a:pt x="8073428" y="646286"/>
                  <a:pt x="8073605" y="646612"/>
                </a:cubicBezTo>
                <a:cubicBezTo>
                  <a:pt x="8073781" y="646935"/>
                  <a:pt x="8073929" y="647348"/>
                  <a:pt x="8074046" y="647848"/>
                </a:cubicBezTo>
                <a:cubicBezTo>
                  <a:pt x="8074164" y="648350"/>
                  <a:pt x="8074253" y="648951"/>
                  <a:pt x="8074312" y="649660"/>
                </a:cubicBezTo>
                <a:cubicBezTo>
                  <a:pt x="8074371" y="650367"/>
                  <a:pt x="8074400" y="651280"/>
                  <a:pt x="8074400" y="652400"/>
                </a:cubicBezTo>
                <a:cubicBezTo>
                  <a:pt x="8074400" y="653460"/>
                  <a:pt x="8074356" y="654402"/>
                  <a:pt x="8074267" y="655227"/>
                </a:cubicBezTo>
                <a:cubicBezTo>
                  <a:pt x="8074179" y="656052"/>
                  <a:pt x="8074046" y="656744"/>
                  <a:pt x="8073870" y="657304"/>
                </a:cubicBezTo>
                <a:cubicBezTo>
                  <a:pt x="8073693" y="657863"/>
                  <a:pt x="8073443" y="658276"/>
                  <a:pt x="8073119" y="658540"/>
                </a:cubicBezTo>
                <a:cubicBezTo>
                  <a:pt x="8072795" y="658806"/>
                  <a:pt x="8072427" y="658939"/>
                  <a:pt x="8072014" y="658939"/>
                </a:cubicBezTo>
                <a:cubicBezTo>
                  <a:pt x="8071366" y="658939"/>
                  <a:pt x="8070350" y="658526"/>
                  <a:pt x="8068965" y="657702"/>
                </a:cubicBezTo>
                <a:cubicBezTo>
                  <a:pt x="8067581" y="656877"/>
                  <a:pt x="8065888" y="655949"/>
                  <a:pt x="8063884" y="654919"/>
                </a:cubicBezTo>
                <a:cubicBezTo>
                  <a:pt x="8061882" y="653887"/>
                  <a:pt x="8059510" y="652943"/>
                  <a:pt x="8056771" y="652090"/>
                </a:cubicBezTo>
                <a:cubicBezTo>
                  <a:pt x="8054031" y="651236"/>
                  <a:pt x="8050954" y="650809"/>
                  <a:pt x="8047536" y="650809"/>
                </a:cubicBezTo>
                <a:cubicBezTo>
                  <a:pt x="8044355" y="650809"/>
                  <a:pt x="8041587" y="651236"/>
                  <a:pt x="8039230" y="652090"/>
                </a:cubicBezTo>
                <a:cubicBezTo>
                  <a:pt x="8036874" y="652943"/>
                  <a:pt x="8034930" y="654078"/>
                  <a:pt x="8033398" y="655492"/>
                </a:cubicBezTo>
                <a:cubicBezTo>
                  <a:pt x="8031866" y="656907"/>
                  <a:pt x="8030718" y="658585"/>
                  <a:pt x="8029951" y="660529"/>
                </a:cubicBezTo>
                <a:cubicBezTo>
                  <a:pt x="8029186" y="662473"/>
                  <a:pt x="8028803" y="664535"/>
                  <a:pt x="8028803" y="666715"/>
                </a:cubicBezTo>
                <a:cubicBezTo>
                  <a:pt x="8028803" y="669896"/>
                  <a:pt x="8029539" y="672635"/>
                  <a:pt x="8031012" y="674932"/>
                </a:cubicBezTo>
                <a:cubicBezTo>
                  <a:pt x="8032485" y="677230"/>
                  <a:pt x="8034444" y="679263"/>
                  <a:pt x="8036888" y="681030"/>
                </a:cubicBezTo>
                <a:cubicBezTo>
                  <a:pt x="8039333" y="682797"/>
                  <a:pt x="8042117" y="684418"/>
                  <a:pt x="8045239" y="685891"/>
                </a:cubicBezTo>
                <a:cubicBezTo>
                  <a:pt x="8048361" y="687364"/>
                  <a:pt x="8051543" y="688851"/>
                  <a:pt x="8054783" y="690353"/>
                </a:cubicBezTo>
                <a:cubicBezTo>
                  <a:pt x="8058023" y="691855"/>
                  <a:pt x="8061204" y="693504"/>
                  <a:pt x="8064326" y="695301"/>
                </a:cubicBezTo>
                <a:cubicBezTo>
                  <a:pt x="8067449" y="697097"/>
                  <a:pt x="8070232" y="699218"/>
                  <a:pt x="8072677" y="701663"/>
                </a:cubicBezTo>
                <a:cubicBezTo>
                  <a:pt x="8075122" y="704109"/>
                  <a:pt x="8077095" y="706994"/>
                  <a:pt x="8078597" y="710324"/>
                </a:cubicBezTo>
                <a:cubicBezTo>
                  <a:pt x="8080100" y="713651"/>
                  <a:pt x="8080851" y="717584"/>
                  <a:pt x="8080851" y="722121"/>
                </a:cubicBezTo>
                <a:cubicBezTo>
                  <a:pt x="8080851" y="727481"/>
                  <a:pt x="8079864" y="732254"/>
                  <a:pt x="8077890" y="736435"/>
                </a:cubicBezTo>
                <a:cubicBezTo>
                  <a:pt x="8075917" y="740618"/>
                  <a:pt x="8073178" y="744167"/>
                  <a:pt x="8069672" y="747084"/>
                </a:cubicBezTo>
                <a:cubicBezTo>
                  <a:pt x="8066167" y="750000"/>
                  <a:pt x="8062044" y="752195"/>
                  <a:pt x="8057301" y="753668"/>
                </a:cubicBezTo>
                <a:cubicBezTo>
                  <a:pt x="8052559" y="755139"/>
                  <a:pt x="8047448" y="755877"/>
                  <a:pt x="8041969" y="755877"/>
                </a:cubicBezTo>
                <a:cubicBezTo>
                  <a:pt x="8038141" y="755877"/>
                  <a:pt x="8034591" y="755552"/>
                  <a:pt x="8031321" y="754903"/>
                </a:cubicBezTo>
                <a:cubicBezTo>
                  <a:pt x="8028052" y="754256"/>
                  <a:pt x="8025135" y="753462"/>
                  <a:pt x="8022573" y="752519"/>
                </a:cubicBezTo>
                <a:cubicBezTo>
                  <a:pt x="8020010" y="751576"/>
                  <a:pt x="8017860" y="750603"/>
                  <a:pt x="8016122" y="749602"/>
                </a:cubicBezTo>
                <a:cubicBezTo>
                  <a:pt x="8014384" y="748600"/>
                  <a:pt x="8013177" y="747746"/>
                  <a:pt x="8012499" y="747040"/>
                </a:cubicBezTo>
                <a:cubicBezTo>
                  <a:pt x="8011822" y="746332"/>
                  <a:pt x="8011321" y="745434"/>
                  <a:pt x="8010997" y="744344"/>
                </a:cubicBezTo>
                <a:cubicBezTo>
                  <a:pt x="8010673" y="743255"/>
                  <a:pt x="8010511" y="741796"/>
                  <a:pt x="8010511" y="739970"/>
                </a:cubicBezTo>
                <a:cubicBezTo>
                  <a:pt x="8010511" y="738674"/>
                  <a:pt x="8010570" y="737599"/>
                  <a:pt x="8010688" y="736744"/>
                </a:cubicBezTo>
                <a:cubicBezTo>
                  <a:pt x="8010806" y="735890"/>
                  <a:pt x="8010982" y="735198"/>
                  <a:pt x="8011218" y="734667"/>
                </a:cubicBezTo>
                <a:cubicBezTo>
                  <a:pt x="8011454" y="734137"/>
                  <a:pt x="8011748" y="733770"/>
                  <a:pt x="8012101" y="733563"/>
                </a:cubicBezTo>
                <a:cubicBezTo>
                  <a:pt x="8012455" y="733357"/>
                  <a:pt x="8012868" y="733254"/>
                  <a:pt x="8013339" y="733254"/>
                </a:cubicBezTo>
                <a:cubicBezTo>
                  <a:pt x="8014163" y="733254"/>
                  <a:pt x="8015327" y="733755"/>
                  <a:pt x="8016829" y="734757"/>
                </a:cubicBezTo>
                <a:cubicBezTo>
                  <a:pt x="8018331" y="735758"/>
                  <a:pt x="8020261" y="736848"/>
                  <a:pt x="8022617" y="738026"/>
                </a:cubicBezTo>
                <a:cubicBezTo>
                  <a:pt x="8024974" y="739205"/>
                  <a:pt x="8027816" y="740309"/>
                  <a:pt x="8031144" y="741340"/>
                </a:cubicBezTo>
                <a:cubicBezTo>
                  <a:pt x="8034473" y="742372"/>
                  <a:pt x="8038317" y="742887"/>
                  <a:pt x="8042676" y="742887"/>
                </a:cubicBezTo>
                <a:cubicBezTo>
                  <a:pt x="8045975" y="742887"/>
                  <a:pt x="8048995" y="742445"/>
                  <a:pt x="8051734" y="741560"/>
                </a:cubicBezTo>
                <a:cubicBezTo>
                  <a:pt x="8054473" y="740677"/>
                  <a:pt x="8056830" y="739425"/>
                  <a:pt x="8058803" y="737805"/>
                </a:cubicBezTo>
                <a:cubicBezTo>
                  <a:pt x="8060777" y="736185"/>
                  <a:pt x="8062294" y="734198"/>
                  <a:pt x="8063354" y="731840"/>
                </a:cubicBezTo>
                <a:cubicBezTo>
                  <a:pt x="8064414" y="729484"/>
                  <a:pt x="8064945" y="726803"/>
                  <a:pt x="8064945" y="723799"/>
                </a:cubicBezTo>
                <a:cubicBezTo>
                  <a:pt x="8064945" y="720560"/>
                  <a:pt x="8064209" y="717790"/>
                  <a:pt x="8062736" y="715493"/>
                </a:cubicBezTo>
                <a:cubicBezTo>
                  <a:pt x="8061263" y="713195"/>
                  <a:pt x="8059319" y="711177"/>
                  <a:pt x="8056903" y="709440"/>
                </a:cubicBezTo>
                <a:cubicBezTo>
                  <a:pt x="8054488" y="707702"/>
                  <a:pt x="8051734" y="706111"/>
                  <a:pt x="8048641" y="704669"/>
                </a:cubicBezTo>
                <a:cubicBezTo>
                  <a:pt x="8045548" y="703224"/>
                  <a:pt x="8042382" y="701752"/>
                  <a:pt x="8039142" y="700248"/>
                </a:cubicBezTo>
                <a:cubicBezTo>
                  <a:pt x="8035902" y="698747"/>
                  <a:pt x="8032750" y="697084"/>
                  <a:pt x="8029686" y="695256"/>
                </a:cubicBezTo>
                <a:cubicBezTo>
                  <a:pt x="8026623" y="693429"/>
                  <a:pt x="8023884" y="691281"/>
                  <a:pt x="8021468" y="688805"/>
                </a:cubicBezTo>
                <a:cubicBezTo>
                  <a:pt x="8019053" y="686332"/>
                  <a:pt x="8017094" y="683429"/>
                  <a:pt x="8015592" y="680102"/>
                </a:cubicBezTo>
                <a:cubicBezTo>
                  <a:pt x="8014090" y="676774"/>
                  <a:pt x="8013339" y="672783"/>
                  <a:pt x="8013339" y="668129"/>
                </a:cubicBezTo>
                <a:cubicBezTo>
                  <a:pt x="8013339" y="663357"/>
                  <a:pt x="8014208" y="659101"/>
                  <a:pt x="8015945" y="655360"/>
                </a:cubicBezTo>
                <a:cubicBezTo>
                  <a:pt x="8017684" y="651620"/>
                  <a:pt x="8020099" y="648482"/>
                  <a:pt x="8023191" y="645949"/>
                </a:cubicBezTo>
                <a:cubicBezTo>
                  <a:pt x="8026284" y="643415"/>
                  <a:pt x="8029967" y="641486"/>
                  <a:pt x="8034237" y="640160"/>
                </a:cubicBezTo>
                <a:cubicBezTo>
                  <a:pt x="8038509" y="638835"/>
                  <a:pt x="8043118" y="638173"/>
                  <a:pt x="8048067" y="638173"/>
                </a:cubicBezTo>
                <a:close/>
                <a:moveTo>
                  <a:pt x="7581342" y="638173"/>
                </a:moveTo>
                <a:cubicBezTo>
                  <a:pt x="7583875" y="638173"/>
                  <a:pt x="7586423" y="638393"/>
                  <a:pt x="7588986" y="638835"/>
                </a:cubicBezTo>
                <a:cubicBezTo>
                  <a:pt x="7591548" y="639276"/>
                  <a:pt x="7593964" y="639866"/>
                  <a:pt x="7596232" y="640601"/>
                </a:cubicBezTo>
                <a:cubicBezTo>
                  <a:pt x="7598500" y="641338"/>
                  <a:pt x="7600517" y="642164"/>
                  <a:pt x="7602285" y="643076"/>
                </a:cubicBezTo>
                <a:cubicBezTo>
                  <a:pt x="7604052" y="643990"/>
                  <a:pt x="7605216" y="644726"/>
                  <a:pt x="7605775" y="645285"/>
                </a:cubicBezTo>
                <a:cubicBezTo>
                  <a:pt x="7606335" y="645844"/>
                  <a:pt x="7606703" y="646286"/>
                  <a:pt x="7606880" y="646612"/>
                </a:cubicBezTo>
                <a:cubicBezTo>
                  <a:pt x="7607057" y="646935"/>
                  <a:pt x="7607204" y="647348"/>
                  <a:pt x="7607322" y="647848"/>
                </a:cubicBezTo>
                <a:cubicBezTo>
                  <a:pt x="7607440" y="648350"/>
                  <a:pt x="7607528" y="648951"/>
                  <a:pt x="7607587" y="649660"/>
                </a:cubicBezTo>
                <a:cubicBezTo>
                  <a:pt x="7607646" y="650367"/>
                  <a:pt x="7607675" y="651280"/>
                  <a:pt x="7607675" y="652400"/>
                </a:cubicBezTo>
                <a:cubicBezTo>
                  <a:pt x="7607675" y="653460"/>
                  <a:pt x="7607631" y="654402"/>
                  <a:pt x="7607543" y="655227"/>
                </a:cubicBezTo>
                <a:cubicBezTo>
                  <a:pt x="7607454" y="656052"/>
                  <a:pt x="7607322" y="656744"/>
                  <a:pt x="7607145" y="657304"/>
                </a:cubicBezTo>
                <a:cubicBezTo>
                  <a:pt x="7606968" y="657863"/>
                  <a:pt x="7606718" y="658276"/>
                  <a:pt x="7606394" y="658540"/>
                </a:cubicBezTo>
                <a:cubicBezTo>
                  <a:pt x="7606070" y="658806"/>
                  <a:pt x="7605702" y="658939"/>
                  <a:pt x="7605289" y="658939"/>
                </a:cubicBezTo>
                <a:cubicBezTo>
                  <a:pt x="7604642" y="658939"/>
                  <a:pt x="7603625" y="658526"/>
                  <a:pt x="7602241" y="657702"/>
                </a:cubicBezTo>
                <a:cubicBezTo>
                  <a:pt x="7600856" y="656877"/>
                  <a:pt x="7599163" y="655949"/>
                  <a:pt x="7597160" y="654919"/>
                </a:cubicBezTo>
                <a:cubicBezTo>
                  <a:pt x="7595157" y="653887"/>
                  <a:pt x="7592785" y="652943"/>
                  <a:pt x="7590046" y="652090"/>
                </a:cubicBezTo>
                <a:cubicBezTo>
                  <a:pt x="7587307" y="651236"/>
                  <a:pt x="7584229" y="650809"/>
                  <a:pt x="7580812" y="650809"/>
                </a:cubicBezTo>
                <a:cubicBezTo>
                  <a:pt x="7577630" y="650809"/>
                  <a:pt x="7574862" y="651236"/>
                  <a:pt x="7572505" y="652090"/>
                </a:cubicBezTo>
                <a:cubicBezTo>
                  <a:pt x="7570149" y="652943"/>
                  <a:pt x="7568205" y="654078"/>
                  <a:pt x="7566673" y="655492"/>
                </a:cubicBezTo>
                <a:cubicBezTo>
                  <a:pt x="7565142" y="656907"/>
                  <a:pt x="7563993" y="658585"/>
                  <a:pt x="7563227" y="660529"/>
                </a:cubicBezTo>
                <a:cubicBezTo>
                  <a:pt x="7562461" y="662473"/>
                  <a:pt x="7562078" y="664535"/>
                  <a:pt x="7562078" y="666715"/>
                </a:cubicBezTo>
                <a:cubicBezTo>
                  <a:pt x="7562078" y="669896"/>
                  <a:pt x="7562815" y="672635"/>
                  <a:pt x="7564287" y="674932"/>
                </a:cubicBezTo>
                <a:cubicBezTo>
                  <a:pt x="7565760" y="677230"/>
                  <a:pt x="7567719" y="679263"/>
                  <a:pt x="7570164" y="681030"/>
                </a:cubicBezTo>
                <a:cubicBezTo>
                  <a:pt x="7572609" y="682797"/>
                  <a:pt x="7575392" y="684418"/>
                  <a:pt x="7578514" y="685891"/>
                </a:cubicBezTo>
                <a:cubicBezTo>
                  <a:pt x="7581637" y="687364"/>
                  <a:pt x="7584818" y="688851"/>
                  <a:pt x="7588058" y="690353"/>
                </a:cubicBezTo>
                <a:cubicBezTo>
                  <a:pt x="7591298" y="691855"/>
                  <a:pt x="7594479" y="693504"/>
                  <a:pt x="7597601" y="695301"/>
                </a:cubicBezTo>
                <a:cubicBezTo>
                  <a:pt x="7600724" y="697097"/>
                  <a:pt x="7603507" y="699218"/>
                  <a:pt x="7605952" y="701663"/>
                </a:cubicBezTo>
                <a:cubicBezTo>
                  <a:pt x="7608397" y="704109"/>
                  <a:pt x="7610370" y="706994"/>
                  <a:pt x="7611873" y="710324"/>
                </a:cubicBezTo>
                <a:cubicBezTo>
                  <a:pt x="7613375" y="713651"/>
                  <a:pt x="7614126" y="717584"/>
                  <a:pt x="7614126" y="722121"/>
                </a:cubicBezTo>
                <a:cubicBezTo>
                  <a:pt x="7614126" y="727481"/>
                  <a:pt x="7613139" y="732254"/>
                  <a:pt x="7611166" y="736435"/>
                </a:cubicBezTo>
                <a:cubicBezTo>
                  <a:pt x="7609193" y="740618"/>
                  <a:pt x="7606453" y="744167"/>
                  <a:pt x="7602948" y="747084"/>
                </a:cubicBezTo>
                <a:cubicBezTo>
                  <a:pt x="7599443" y="750000"/>
                  <a:pt x="7595319" y="752195"/>
                  <a:pt x="7590576" y="753668"/>
                </a:cubicBezTo>
                <a:cubicBezTo>
                  <a:pt x="7585834" y="755139"/>
                  <a:pt x="7580723" y="755877"/>
                  <a:pt x="7575245" y="755877"/>
                </a:cubicBezTo>
                <a:cubicBezTo>
                  <a:pt x="7571416" y="755877"/>
                  <a:pt x="7567866" y="755552"/>
                  <a:pt x="7564596" y="754903"/>
                </a:cubicBezTo>
                <a:cubicBezTo>
                  <a:pt x="7561327" y="754256"/>
                  <a:pt x="7558411" y="753462"/>
                  <a:pt x="7555848" y="752519"/>
                </a:cubicBezTo>
                <a:cubicBezTo>
                  <a:pt x="7553285" y="751576"/>
                  <a:pt x="7551136" y="750603"/>
                  <a:pt x="7549397" y="749602"/>
                </a:cubicBezTo>
                <a:cubicBezTo>
                  <a:pt x="7547660" y="748600"/>
                  <a:pt x="7546452" y="747746"/>
                  <a:pt x="7545774" y="747040"/>
                </a:cubicBezTo>
                <a:cubicBezTo>
                  <a:pt x="7545097" y="746332"/>
                  <a:pt x="7544596" y="745434"/>
                  <a:pt x="7544272" y="744344"/>
                </a:cubicBezTo>
                <a:cubicBezTo>
                  <a:pt x="7543948" y="743255"/>
                  <a:pt x="7543786" y="741796"/>
                  <a:pt x="7543786" y="739970"/>
                </a:cubicBezTo>
                <a:cubicBezTo>
                  <a:pt x="7543786" y="738674"/>
                  <a:pt x="7543845" y="737599"/>
                  <a:pt x="7543963" y="736744"/>
                </a:cubicBezTo>
                <a:cubicBezTo>
                  <a:pt x="7544081" y="735890"/>
                  <a:pt x="7544258" y="735198"/>
                  <a:pt x="7544493" y="734667"/>
                </a:cubicBezTo>
                <a:cubicBezTo>
                  <a:pt x="7544729" y="734137"/>
                  <a:pt x="7545023" y="733770"/>
                  <a:pt x="7545377" y="733563"/>
                </a:cubicBezTo>
                <a:cubicBezTo>
                  <a:pt x="7545730" y="733357"/>
                  <a:pt x="7546143" y="733254"/>
                  <a:pt x="7546614" y="733254"/>
                </a:cubicBezTo>
                <a:cubicBezTo>
                  <a:pt x="7547439" y="733254"/>
                  <a:pt x="7548602" y="733755"/>
                  <a:pt x="7550104" y="734757"/>
                </a:cubicBezTo>
                <a:cubicBezTo>
                  <a:pt x="7551607" y="735758"/>
                  <a:pt x="7553536" y="736848"/>
                  <a:pt x="7555892" y="738026"/>
                </a:cubicBezTo>
                <a:cubicBezTo>
                  <a:pt x="7558249" y="739205"/>
                  <a:pt x="7561091" y="740309"/>
                  <a:pt x="7564420" y="741340"/>
                </a:cubicBezTo>
                <a:cubicBezTo>
                  <a:pt x="7567749" y="742372"/>
                  <a:pt x="7571592" y="742887"/>
                  <a:pt x="7575952" y="742887"/>
                </a:cubicBezTo>
                <a:cubicBezTo>
                  <a:pt x="7579251" y="742887"/>
                  <a:pt x="7582270" y="742445"/>
                  <a:pt x="7585009" y="741560"/>
                </a:cubicBezTo>
                <a:cubicBezTo>
                  <a:pt x="7587748" y="740677"/>
                  <a:pt x="7590105" y="739425"/>
                  <a:pt x="7592078" y="737805"/>
                </a:cubicBezTo>
                <a:cubicBezTo>
                  <a:pt x="7594052" y="736185"/>
                  <a:pt x="7595569" y="734198"/>
                  <a:pt x="7596629" y="731840"/>
                </a:cubicBezTo>
                <a:cubicBezTo>
                  <a:pt x="7597690" y="729484"/>
                  <a:pt x="7598220" y="726803"/>
                  <a:pt x="7598220" y="723799"/>
                </a:cubicBezTo>
                <a:cubicBezTo>
                  <a:pt x="7598220" y="720560"/>
                  <a:pt x="7597484" y="717790"/>
                  <a:pt x="7596011" y="715493"/>
                </a:cubicBezTo>
                <a:cubicBezTo>
                  <a:pt x="7594538" y="713195"/>
                  <a:pt x="7592594" y="711177"/>
                  <a:pt x="7590179" y="709440"/>
                </a:cubicBezTo>
                <a:cubicBezTo>
                  <a:pt x="7587764" y="707702"/>
                  <a:pt x="7585009" y="706111"/>
                  <a:pt x="7581916" y="704669"/>
                </a:cubicBezTo>
                <a:cubicBezTo>
                  <a:pt x="7578823" y="703224"/>
                  <a:pt x="7575657" y="701752"/>
                  <a:pt x="7572417" y="700248"/>
                </a:cubicBezTo>
                <a:cubicBezTo>
                  <a:pt x="7569177" y="698747"/>
                  <a:pt x="7566025" y="697084"/>
                  <a:pt x="7562962" y="695256"/>
                </a:cubicBezTo>
                <a:cubicBezTo>
                  <a:pt x="7559898" y="693429"/>
                  <a:pt x="7557159" y="691281"/>
                  <a:pt x="7554744" y="688805"/>
                </a:cubicBezTo>
                <a:cubicBezTo>
                  <a:pt x="7552329" y="686332"/>
                  <a:pt x="7550369" y="683429"/>
                  <a:pt x="7548867" y="680102"/>
                </a:cubicBezTo>
                <a:cubicBezTo>
                  <a:pt x="7547365" y="676774"/>
                  <a:pt x="7546614" y="672783"/>
                  <a:pt x="7546614" y="668129"/>
                </a:cubicBezTo>
                <a:cubicBezTo>
                  <a:pt x="7546614" y="663357"/>
                  <a:pt x="7547483" y="659101"/>
                  <a:pt x="7549221" y="655360"/>
                </a:cubicBezTo>
                <a:cubicBezTo>
                  <a:pt x="7550959" y="651620"/>
                  <a:pt x="7553374" y="648482"/>
                  <a:pt x="7556467" y="645949"/>
                </a:cubicBezTo>
                <a:cubicBezTo>
                  <a:pt x="7559560" y="643415"/>
                  <a:pt x="7563242" y="641486"/>
                  <a:pt x="7567513" y="640160"/>
                </a:cubicBezTo>
                <a:cubicBezTo>
                  <a:pt x="7571784" y="638835"/>
                  <a:pt x="7576393" y="638173"/>
                  <a:pt x="7581342" y="638173"/>
                </a:cubicBezTo>
                <a:close/>
                <a:moveTo>
                  <a:pt x="7105092" y="638173"/>
                </a:moveTo>
                <a:cubicBezTo>
                  <a:pt x="7107625" y="638173"/>
                  <a:pt x="7110173" y="638393"/>
                  <a:pt x="7112736" y="638835"/>
                </a:cubicBezTo>
                <a:cubicBezTo>
                  <a:pt x="7115298" y="639276"/>
                  <a:pt x="7117714" y="639866"/>
                  <a:pt x="7119982" y="640601"/>
                </a:cubicBezTo>
                <a:cubicBezTo>
                  <a:pt x="7122250" y="641338"/>
                  <a:pt x="7124267" y="642164"/>
                  <a:pt x="7126035" y="643076"/>
                </a:cubicBezTo>
                <a:cubicBezTo>
                  <a:pt x="7127802" y="643990"/>
                  <a:pt x="7128966" y="644726"/>
                  <a:pt x="7129525" y="645285"/>
                </a:cubicBezTo>
                <a:cubicBezTo>
                  <a:pt x="7130085" y="645844"/>
                  <a:pt x="7130453" y="646286"/>
                  <a:pt x="7130630" y="646612"/>
                </a:cubicBezTo>
                <a:cubicBezTo>
                  <a:pt x="7130807" y="646935"/>
                  <a:pt x="7130954" y="647348"/>
                  <a:pt x="7131072" y="647848"/>
                </a:cubicBezTo>
                <a:cubicBezTo>
                  <a:pt x="7131190" y="648350"/>
                  <a:pt x="7131278" y="648951"/>
                  <a:pt x="7131337" y="649660"/>
                </a:cubicBezTo>
                <a:cubicBezTo>
                  <a:pt x="7131396" y="650367"/>
                  <a:pt x="7131425" y="651280"/>
                  <a:pt x="7131425" y="652400"/>
                </a:cubicBezTo>
                <a:cubicBezTo>
                  <a:pt x="7131425" y="653460"/>
                  <a:pt x="7131381" y="654402"/>
                  <a:pt x="7131293" y="655227"/>
                </a:cubicBezTo>
                <a:cubicBezTo>
                  <a:pt x="7131204" y="656052"/>
                  <a:pt x="7131072" y="656744"/>
                  <a:pt x="7130895" y="657304"/>
                </a:cubicBezTo>
                <a:cubicBezTo>
                  <a:pt x="7130718" y="657863"/>
                  <a:pt x="7130468" y="658276"/>
                  <a:pt x="7130144" y="658540"/>
                </a:cubicBezTo>
                <a:cubicBezTo>
                  <a:pt x="7129820" y="658806"/>
                  <a:pt x="7129452" y="658939"/>
                  <a:pt x="7129039" y="658939"/>
                </a:cubicBezTo>
                <a:cubicBezTo>
                  <a:pt x="7128392" y="658939"/>
                  <a:pt x="7127375" y="658526"/>
                  <a:pt x="7125991" y="657702"/>
                </a:cubicBezTo>
                <a:cubicBezTo>
                  <a:pt x="7124606" y="656877"/>
                  <a:pt x="7122913" y="655949"/>
                  <a:pt x="7120910" y="654919"/>
                </a:cubicBezTo>
                <a:cubicBezTo>
                  <a:pt x="7118907" y="653887"/>
                  <a:pt x="7116535" y="652943"/>
                  <a:pt x="7113796" y="652090"/>
                </a:cubicBezTo>
                <a:cubicBezTo>
                  <a:pt x="7111057" y="651236"/>
                  <a:pt x="7107979" y="650809"/>
                  <a:pt x="7104562" y="650809"/>
                </a:cubicBezTo>
                <a:cubicBezTo>
                  <a:pt x="7101380" y="650809"/>
                  <a:pt x="7098612" y="651236"/>
                  <a:pt x="7096255" y="652090"/>
                </a:cubicBezTo>
                <a:cubicBezTo>
                  <a:pt x="7093899" y="652943"/>
                  <a:pt x="7091955" y="654078"/>
                  <a:pt x="7090423" y="655492"/>
                </a:cubicBezTo>
                <a:cubicBezTo>
                  <a:pt x="7088892" y="656907"/>
                  <a:pt x="7087743" y="658585"/>
                  <a:pt x="7086977" y="660529"/>
                </a:cubicBezTo>
                <a:cubicBezTo>
                  <a:pt x="7086211" y="662473"/>
                  <a:pt x="7085828" y="664535"/>
                  <a:pt x="7085828" y="666715"/>
                </a:cubicBezTo>
                <a:cubicBezTo>
                  <a:pt x="7085828" y="669896"/>
                  <a:pt x="7086565" y="672635"/>
                  <a:pt x="7088037" y="674932"/>
                </a:cubicBezTo>
                <a:cubicBezTo>
                  <a:pt x="7089510" y="677230"/>
                  <a:pt x="7091469" y="679263"/>
                  <a:pt x="7093914" y="681030"/>
                </a:cubicBezTo>
                <a:cubicBezTo>
                  <a:pt x="7096359" y="682797"/>
                  <a:pt x="7099142" y="684418"/>
                  <a:pt x="7102264" y="685891"/>
                </a:cubicBezTo>
                <a:cubicBezTo>
                  <a:pt x="7105387" y="687364"/>
                  <a:pt x="7108568" y="688851"/>
                  <a:pt x="7111808" y="690353"/>
                </a:cubicBezTo>
                <a:cubicBezTo>
                  <a:pt x="7115048" y="691855"/>
                  <a:pt x="7118229" y="693504"/>
                  <a:pt x="7121351" y="695301"/>
                </a:cubicBezTo>
                <a:cubicBezTo>
                  <a:pt x="7124474" y="697097"/>
                  <a:pt x="7127257" y="699218"/>
                  <a:pt x="7129702" y="701663"/>
                </a:cubicBezTo>
                <a:cubicBezTo>
                  <a:pt x="7132147" y="704109"/>
                  <a:pt x="7134120" y="706994"/>
                  <a:pt x="7135623" y="710324"/>
                </a:cubicBezTo>
                <a:cubicBezTo>
                  <a:pt x="7137125" y="713651"/>
                  <a:pt x="7137876" y="717584"/>
                  <a:pt x="7137876" y="722121"/>
                </a:cubicBezTo>
                <a:cubicBezTo>
                  <a:pt x="7137876" y="727481"/>
                  <a:pt x="7136889" y="732254"/>
                  <a:pt x="7134916" y="736435"/>
                </a:cubicBezTo>
                <a:cubicBezTo>
                  <a:pt x="7132943" y="740618"/>
                  <a:pt x="7130203" y="744167"/>
                  <a:pt x="7126698" y="747084"/>
                </a:cubicBezTo>
                <a:cubicBezTo>
                  <a:pt x="7123193" y="750000"/>
                  <a:pt x="7119069" y="752195"/>
                  <a:pt x="7114326" y="753668"/>
                </a:cubicBezTo>
                <a:cubicBezTo>
                  <a:pt x="7109584" y="755139"/>
                  <a:pt x="7104473" y="755877"/>
                  <a:pt x="7098995" y="755877"/>
                </a:cubicBezTo>
                <a:cubicBezTo>
                  <a:pt x="7095166" y="755877"/>
                  <a:pt x="7091616" y="755552"/>
                  <a:pt x="7088346" y="754903"/>
                </a:cubicBezTo>
                <a:cubicBezTo>
                  <a:pt x="7085077" y="754256"/>
                  <a:pt x="7082161" y="753462"/>
                  <a:pt x="7079598" y="752519"/>
                </a:cubicBezTo>
                <a:cubicBezTo>
                  <a:pt x="7077035" y="751576"/>
                  <a:pt x="7074886" y="750603"/>
                  <a:pt x="7073147" y="749602"/>
                </a:cubicBezTo>
                <a:cubicBezTo>
                  <a:pt x="7071410" y="748600"/>
                  <a:pt x="7070202" y="747746"/>
                  <a:pt x="7069524" y="747040"/>
                </a:cubicBezTo>
                <a:cubicBezTo>
                  <a:pt x="7068847" y="746332"/>
                  <a:pt x="7068346" y="745434"/>
                  <a:pt x="7068022" y="744344"/>
                </a:cubicBezTo>
                <a:cubicBezTo>
                  <a:pt x="7067698" y="743255"/>
                  <a:pt x="7067536" y="741796"/>
                  <a:pt x="7067536" y="739970"/>
                </a:cubicBezTo>
                <a:cubicBezTo>
                  <a:pt x="7067536" y="738674"/>
                  <a:pt x="7067595" y="737599"/>
                  <a:pt x="7067713" y="736744"/>
                </a:cubicBezTo>
                <a:cubicBezTo>
                  <a:pt x="7067831" y="735890"/>
                  <a:pt x="7068008" y="735198"/>
                  <a:pt x="7068243" y="734667"/>
                </a:cubicBezTo>
                <a:cubicBezTo>
                  <a:pt x="7068479" y="734137"/>
                  <a:pt x="7068773" y="733770"/>
                  <a:pt x="7069127" y="733563"/>
                </a:cubicBezTo>
                <a:cubicBezTo>
                  <a:pt x="7069480" y="733357"/>
                  <a:pt x="7069893" y="733254"/>
                  <a:pt x="7070364" y="733254"/>
                </a:cubicBezTo>
                <a:cubicBezTo>
                  <a:pt x="7071189" y="733254"/>
                  <a:pt x="7072352" y="733755"/>
                  <a:pt x="7073854" y="734757"/>
                </a:cubicBezTo>
                <a:cubicBezTo>
                  <a:pt x="7075357" y="735758"/>
                  <a:pt x="7077286" y="736848"/>
                  <a:pt x="7079642" y="738026"/>
                </a:cubicBezTo>
                <a:cubicBezTo>
                  <a:pt x="7081999" y="739205"/>
                  <a:pt x="7084841" y="740309"/>
                  <a:pt x="7088170" y="741340"/>
                </a:cubicBezTo>
                <a:cubicBezTo>
                  <a:pt x="7091499" y="742372"/>
                  <a:pt x="7095342" y="742887"/>
                  <a:pt x="7099702" y="742887"/>
                </a:cubicBezTo>
                <a:cubicBezTo>
                  <a:pt x="7103001" y="742887"/>
                  <a:pt x="7106020" y="742445"/>
                  <a:pt x="7108759" y="741560"/>
                </a:cubicBezTo>
                <a:cubicBezTo>
                  <a:pt x="7111498" y="740677"/>
                  <a:pt x="7113855" y="739425"/>
                  <a:pt x="7115828" y="737805"/>
                </a:cubicBezTo>
                <a:cubicBezTo>
                  <a:pt x="7117802" y="736185"/>
                  <a:pt x="7119319" y="734198"/>
                  <a:pt x="7120379" y="731840"/>
                </a:cubicBezTo>
                <a:cubicBezTo>
                  <a:pt x="7121440" y="729484"/>
                  <a:pt x="7121970" y="726803"/>
                  <a:pt x="7121970" y="723799"/>
                </a:cubicBezTo>
                <a:cubicBezTo>
                  <a:pt x="7121970" y="720560"/>
                  <a:pt x="7121234" y="717790"/>
                  <a:pt x="7119761" y="715493"/>
                </a:cubicBezTo>
                <a:cubicBezTo>
                  <a:pt x="7118288" y="713195"/>
                  <a:pt x="7116344" y="711177"/>
                  <a:pt x="7113929" y="709440"/>
                </a:cubicBezTo>
                <a:cubicBezTo>
                  <a:pt x="7111514" y="707702"/>
                  <a:pt x="7108759" y="706111"/>
                  <a:pt x="7105666" y="704669"/>
                </a:cubicBezTo>
                <a:cubicBezTo>
                  <a:pt x="7102573" y="703224"/>
                  <a:pt x="7099407" y="701752"/>
                  <a:pt x="7096167" y="700248"/>
                </a:cubicBezTo>
                <a:cubicBezTo>
                  <a:pt x="7092927" y="698747"/>
                  <a:pt x="7089775" y="697084"/>
                  <a:pt x="7086712" y="695256"/>
                </a:cubicBezTo>
                <a:cubicBezTo>
                  <a:pt x="7083648" y="693429"/>
                  <a:pt x="7080909" y="691281"/>
                  <a:pt x="7078494" y="688805"/>
                </a:cubicBezTo>
                <a:cubicBezTo>
                  <a:pt x="7076079" y="686332"/>
                  <a:pt x="7074119" y="683429"/>
                  <a:pt x="7072617" y="680102"/>
                </a:cubicBezTo>
                <a:cubicBezTo>
                  <a:pt x="7071115" y="676774"/>
                  <a:pt x="7070364" y="672783"/>
                  <a:pt x="7070364" y="668129"/>
                </a:cubicBezTo>
                <a:cubicBezTo>
                  <a:pt x="7070364" y="663357"/>
                  <a:pt x="7071233" y="659101"/>
                  <a:pt x="7072971" y="655360"/>
                </a:cubicBezTo>
                <a:cubicBezTo>
                  <a:pt x="7074709" y="651620"/>
                  <a:pt x="7077124" y="648482"/>
                  <a:pt x="7080217" y="645949"/>
                </a:cubicBezTo>
                <a:cubicBezTo>
                  <a:pt x="7083310" y="643415"/>
                  <a:pt x="7086992" y="641486"/>
                  <a:pt x="7091263" y="640160"/>
                </a:cubicBezTo>
                <a:cubicBezTo>
                  <a:pt x="7095534" y="638835"/>
                  <a:pt x="7100143" y="638173"/>
                  <a:pt x="7105092" y="638173"/>
                </a:cubicBezTo>
                <a:close/>
                <a:moveTo>
                  <a:pt x="6638367" y="638173"/>
                </a:moveTo>
                <a:cubicBezTo>
                  <a:pt x="6640900" y="638173"/>
                  <a:pt x="6643448" y="638393"/>
                  <a:pt x="6646011" y="638835"/>
                </a:cubicBezTo>
                <a:cubicBezTo>
                  <a:pt x="6648573" y="639276"/>
                  <a:pt x="6650989" y="639866"/>
                  <a:pt x="6653257" y="640601"/>
                </a:cubicBezTo>
                <a:cubicBezTo>
                  <a:pt x="6655525" y="641338"/>
                  <a:pt x="6657542" y="642164"/>
                  <a:pt x="6659310" y="643076"/>
                </a:cubicBezTo>
                <a:cubicBezTo>
                  <a:pt x="6661077" y="643990"/>
                  <a:pt x="6662241" y="644726"/>
                  <a:pt x="6662800" y="645285"/>
                </a:cubicBezTo>
                <a:cubicBezTo>
                  <a:pt x="6663360" y="645844"/>
                  <a:pt x="6663728" y="646286"/>
                  <a:pt x="6663905" y="646612"/>
                </a:cubicBezTo>
                <a:cubicBezTo>
                  <a:pt x="6664082" y="646935"/>
                  <a:pt x="6664229" y="647348"/>
                  <a:pt x="6664347" y="647848"/>
                </a:cubicBezTo>
                <a:cubicBezTo>
                  <a:pt x="6664465" y="648350"/>
                  <a:pt x="6664553" y="648951"/>
                  <a:pt x="6664612" y="649660"/>
                </a:cubicBezTo>
                <a:cubicBezTo>
                  <a:pt x="6664671" y="650367"/>
                  <a:pt x="6664700" y="651280"/>
                  <a:pt x="6664700" y="652400"/>
                </a:cubicBezTo>
                <a:cubicBezTo>
                  <a:pt x="6664700" y="653460"/>
                  <a:pt x="6664656" y="654402"/>
                  <a:pt x="6664568" y="655227"/>
                </a:cubicBezTo>
                <a:cubicBezTo>
                  <a:pt x="6664479" y="656052"/>
                  <a:pt x="6664347" y="656744"/>
                  <a:pt x="6664170" y="657304"/>
                </a:cubicBezTo>
                <a:cubicBezTo>
                  <a:pt x="6663993" y="657863"/>
                  <a:pt x="6663743" y="658276"/>
                  <a:pt x="6663419" y="658540"/>
                </a:cubicBezTo>
                <a:cubicBezTo>
                  <a:pt x="6663095" y="658806"/>
                  <a:pt x="6662727" y="658939"/>
                  <a:pt x="6662314" y="658939"/>
                </a:cubicBezTo>
                <a:cubicBezTo>
                  <a:pt x="6661667" y="658939"/>
                  <a:pt x="6660650" y="658526"/>
                  <a:pt x="6659266" y="657702"/>
                </a:cubicBezTo>
                <a:cubicBezTo>
                  <a:pt x="6657881" y="656877"/>
                  <a:pt x="6656188" y="655949"/>
                  <a:pt x="6654185" y="654919"/>
                </a:cubicBezTo>
                <a:cubicBezTo>
                  <a:pt x="6652182" y="653887"/>
                  <a:pt x="6649810" y="652943"/>
                  <a:pt x="6647071" y="652090"/>
                </a:cubicBezTo>
                <a:cubicBezTo>
                  <a:pt x="6644332" y="651236"/>
                  <a:pt x="6641254" y="650809"/>
                  <a:pt x="6637837" y="650809"/>
                </a:cubicBezTo>
                <a:cubicBezTo>
                  <a:pt x="6634655" y="650809"/>
                  <a:pt x="6631887" y="651236"/>
                  <a:pt x="6629530" y="652090"/>
                </a:cubicBezTo>
                <a:cubicBezTo>
                  <a:pt x="6627174" y="652943"/>
                  <a:pt x="6625230" y="654078"/>
                  <a:pt x="6623698" y="655492"/>
                </a:cubicBezTo>
                <a:cubicBezTo>
                  <a:pt x="6622167" y="656907"/>
                  <a:pt x="6621018" y="658585"/>
                  <a:pt x="6620252" y="660529"/>
                </a:cubicBezTo>
                <a:cubicBezTo>
                  <a:pt x="6619486" y="662473"/>
                  <a:pt x="6619103" y="664535"/>
                  <a:pt x="6619103" y="666715"/>
                </a:cubicBezTo>
                <a:cubicBezTo>
                  <a:pt x="6619103" y="669896"/>
                  <a:pt x="6619840" y="672635"/>
                  <a:pt x="6621312" y="674932"/>
                </a:cubicBezTo>
                <a:cubicBezTo>
                  <a:pt x="6622785" y="677230"/>
                  <a:pt x="6624744" y="679263"/>
                  <a:pt x="6627189" y="681030"/>
                </a:cubicBezTo>
                <a:cubicBezTo>
                  <a:pt x="6629634" y="682797"/>
                  <a:pt x="6632417" y="684418"/>
                  <a:pt x="6635539" y="685891"/>
                </a:cubicBezTo>
                <a:cubicBezTo>
                  <a:pt x="6638662" y="687364"/>
                  <a:pt x="6641843" y="688851"/>
                  <a:pt x="6645083" y="690353"/>
                </a:cubicBezTo>
                <a:cubicBezTo>
                  <a:pt x="6648323" y="691855"/>
                  <a:pt x="6651504" y="693504"/>
                  <a:pt x="6654626" y="695301"/>
                </a:cubicBezTo>
                <a:cubicBezTo>
                  <a:pt x="6657749" y="697097"/>
                  <a:pt x="6660532" y="699218"/>
                  <a:pt x="6662977" y="701663"/>
                </a:cubicBezTo>
                <a:cubicBezTo>
                  <a:pt x="6665422" y="704109"/>
                  <a:pt x="6667395" y="706994"/>
                  <a:pt x="6668898" y="710324"/>
                </a:cubicBezTo>
                <a:cubicBezTo>
                  <a:pt x="6670400" y="713651"/>
                  <a:pt x="6671151" y="717584"/>
                  <a:pt x="6671151" y="722121"/>
                </a:cubicBezTo>
                <a:cubicBezTo>
                  <a:pt x="6671151" y="727481"/>
                  <a:pt x="6670164" y="732254"/>
                  <a:pt x="6668191" y="736435"/>
                </a:cubicBezTo>
                <a:cubicBezTo>
                  <a:pt x="6666218" y="740618"/>
                  <a:pt x="6663478" y="744167"/>
                  <a:pt x="6659973" y="747084"/>
                </a:cubicBezTo>
                <a:cubicBezTo>
                  <a:pt x="6656468" y="750000"/>
                  <a:pt x="6652344" y="752195"/>
                  <a:pt x="6647601" y="753668"/>
                </a:cubicBezTo>
                <a:cubicBezTo>
                  <a:pt x="6642859" y="755139"/>
                  <a:pt x="6637748" y="755877"/>
                  <a:pt x="6632270" y="755877"/>
                </a:cubicBezTo>
                <a:cubicBezTo>
                  <a:pt x="6628441" y="755877"/>
                  <a:pt x="6624891" y="755552"/>
                  <a:pt x="6621621" y="754903"/>
                </a:cubicBezTo>
                <a:cubicBezTo>
                  <a:pt x="6618352" y="754256"/>
                  <a:pt x="6615436" y="753462"/>
                  <a:pt x="6612873" y="752519"/>
                </a:cubicBezTo>
                <a:cubicBezTo>
                  <a:pt x="6610310" y="751576"/>
                  <a:pt x="6608161" y="750603"/>
                  <a:pt x="6606422" y="749602"/>
                </a:cubicBezTo>
                <a:cubicBezTo>
                  <a:pt x="6604685" y="748600"/>
                  <a:pt x="6603477" y="747746"/>
                  <a:pt x="6602799" y="747040"/>
                </a:cubicBezTo>
                <a:cubicBezTo>
                  <a:pt x="6602122" y="746332"/>
                  <a:pt x="6601621" y="745434"/>
                  <a:pt x="6601297" y="744344"/>
                </a:cubicBezTo>
                <a:cubicBezTo>
                  <a:pt x="6600973" y="743255"/>
                  <a:pt x="6600811" y="741796"/>
                  <a:pt x="6600811" y="739970"/>
                </a:cubicBezTo>
                <a:cubicBezTo>
                  <a:pt x="6600811" y="738674"/>
                  <a:pt x="6600870" y="737599"/>
                  <a:pt x="6600988" y="736744"/>
                </a:cubicBezTo>
                <a:cubicBezTo>
                  <a:pt x="6601106" y="735890"/>
                  <a:pt x="6601283" y="735198"/>
                  <a:pt x="6601518" y="734667"/>
                </a:cubicBezTo>
                <a:cubicBezTo>
                  <a:pt x="6601754" y="734137"/>
                  <a:pt x="6602048" y="733770"/>
                  <a:pt x="6602402" y="733563"/>
                </a:cubicBezTo>
                <a:cubicBezTo>
                  <a:pt x="6602755" y="733357"/>
                  <a:pt x="6603168" y="733254"/>
                  <a:pt x="6603639" y="733254"/>
                </a:cubicBezTo>
                <a:cubicBezTo>
                  <a:pt x="6604464" y="733254"/>
                  <a:pt x="6605627" y="733755"/>
                  <a:pt x="6607129" y="734757"/>
                </a:cubicBezTo>
                <a:cubicBezTo>
                  <a:pt x="6608632" y="735758"/>
                  <a:pt x="6610561" y="736848"/>
                  <a:pt x="6612917" y="738026"/>
                </a:cubicBezTo>
                <a:cubicBezTo>
                  <a:pt x="6615274" y="739205"/>
                  <a:pt x="6618116" y="740309"/>
                  <a:pt x="6621445" y="741340"/>
                </a:cubicBezTo>
                <a:cubicBezTo>
                  <a:pt x="6624774" y="742372"/>
                  <a:pt x="6628617" y="742887"/>
                  <a:pt x="6632977" y="742887"/>
                </a:cubicBezTo>
                <a:cubicBezTo>
                  <a:pt x="6636276" y="742887"/>
                  <a:pt x="6639295" y="742445"/>
                  <a:pt x="6642034" y="741560"/>
                </a:cubicBezTo>
                <a:cubicBezTo>
                  <a:pt x="6644773" y="740677"/>
                  <a:pt x="6647130" y="739425"/>
                  <a:pt x="6649103" y="737805"/>
                </a:cubicBezTo>
                <a:cubicBezTo>
                  <a:pt x="6651077" y="736185"/>
                  <a:pt x="6652594" y="734198"/>
                  <a:pt x="6653654" y="731840"/>
                </a:cubicBezTo>
                <a:cubicBezTo>
                  <a:pt x="6654715" y="729484"/>
                  <a:pt x="6655245" y="726803"/>
                  <a:pt x="6655245" y="723799"/>
                </a:cubicBezTo>
                <a:cubicBezTo>
                  <a:pt x="6655245" y="720560"/>
                  <a:pt x="6654509" y="717790"/>
                  <a:pt x="6653036" y="715493"/>
                </a:cubicBezTo>
                <a:cubicBezTo>
                  <a:pt x="6651563" y="713195"/>
                  <a:pt x="6649619" y="711177"/>
                  <a:pt x="6647204" y="709440"/>
                </a:cubicBezTo>
                <a:cubicBezTo>
                  <a:pt x="6644789" y="707702"/>
                  <a:pt x="6642034" y="706111"/>
                  <a:pt x="6638941" y="704669"/>
                </a:cubicBezTo>
                <a:cubicBezTo>
                  <a:pt x="6635848" y="703224"/>
                  <a:pt x="6632682" y="701752"/>
                  <a:pt x="6629442" y="700248"/>
                </a:cubicBezTo>
                <a:cubicBezTo>
                  <a:pt x="6626202" y="698747"/>
                  <a:pt x="6623050" y="697084"/>
                  <a:pt x="6619987" y="695256"/>
                </a:cubicBezTo>
                <a:cubicBezTo>
                  <a:pt x="6616923" y="693429"/>
                  <a:pt x="6614184" y="691281"/>
                  <a:pt x="6611769" y="688805"/>
                </a:cubicBezTo>
                <a:cubicBezTo>
                  <a:pt x="6609354" y="686332"/>
                  <a:pt x="6607394" y="683429"/>
                  <a:pt x="6605892" y="680102"/>
                </a:cubicBezTo>
                <a:cubicBezTo>
                  <a:pt x="6604390" y="676774"/>
                  <a:pt x="6603639" y="672783"/>
                  <a:pt x="6603639" y="668129"/>
                </a:cubicBezTo>
                <a:cubicBezTo>
                  <a:pt x="6603639" y="663357"/>
                  <a:pt x="6604508" y="659101"/>
                  <a:pt x="6606246" y="655360"/>
                </a:cubicBezTo>
                <a:cubicBezTo>
                  <a:pt x="6607984" y="651620"/>
                  <a:pt x="6610399" y="648482"/>
                  <a:pt x="6613492" y="645949"/>
                </a:cubicBezTo>
                <a:cubicBezTo>
                  <a:pt x="6616585" y="643415"/>
                  <a:pt x="6620267" y="641486"/>
                  <a:pt x="6624538" y="640160"/>
                </a:cubicBezTo>
                <a:cubicBezTo>
                  <a:pt x="6628809" y="638835"/>
                  <a:pt x="6633418" y="638173"/>
                  <a:pt x="6638367" y="638173"/>
                </a:cubicBezTo>
                <a:close/>
                <a:moveTo>
                  <a:pt x="6162117" y="638173"/>
                </a:moveTo>
                <a:cubicBezTo>
                  <a:pt x="6164650" y="638173"/>
                  <a:pt x="6167198" y="638393"/>
                  <a:pt x="6169761" y="638835"/>
                </a:cubicBezTo>
                <a:cubicBezTo>
                  <a:pt x="6172323" y="639276"/>
                  <a:pt x="6174739" y="639866"/>
                  <a:pt x="6177007" y="640601"/>
                </a:cubicBezTo>
                <a:cubicBezTo>
                  <a:pt x="6179275" y="641338"/>
                  <a:pt x="6181292" y="642164"/>
                  <a:pt x="6183060" y="643076"/>
                </a:cubicBezTo>
                <a:cubicBezTo>
                  <a:pt x="6184827" y="643990"/>
                  <a:pt x="6185991" y="644726"/>
                  <a:pt x="6186550" y="645285"/>
                </a:cubicBezTo>
                <a:cubicBezTo>
                  <a:pt x="6187110" y="645844"/>
                  <a:pt x="6187478" y="646286"/>
                  <a:pt x="6187655" y="646612"/>
                </a:cubicBezTo>
                <a:cubicBezTo>
                  <a:pt x="6187832" y="646935"/>
                  <a:pt x="6187979" y="647348"/>
                  <a:pt x="6188097" y="647848"/>
                </a:cubicBezTo>
                <a:cubicBezTo>
                  <a:pt x="6188215" y="648350"/>
                  <a:pt x="6188303" y="648951"/>
                  <a:pt x="6188362" y="649660"/>
                </a:cubicBezTo>
                <a:cubicBezTo>
                  <a:pt x="6188421" y="650367"/>
                  <a:pt x="6188450" y="651280"/>
                  <a:pt x="6188450" y="652400"/>
                </a:cubicBezTo>
                <a:cubicBezTo>
                  <a:pt x="6188450" y="653460"/>
                  <a:pt x="6188406" y="654402"/>
                  <a:pt x="6188318" y="655227"/>
                </a:cubicBezTo>
                <a:cubicBezTo>
                  <a:pt x="6188229" y="656052"/>
                  <a:pt x="6188097" y="656744"/>
                  <a:pt x="6187920" y="657304"/>
                </a:cubicBezTo>
                <a:cubicBezTo>
                  <a:pt x="6187743" y="657863"/>
                  <a:pt x="6187493" y="658276"/>
                  <a:pt x="6187169" y="658540"/>
                </a:cubicBezTo>
                <a:cubicBezTo>
                  <a:pt x="6186845" y="658806"/>
                  <a:pt x="6186477" y="658939"/>
                  <a:pt x="6186064" y="658939"/>
                </a:cubicBezTo>
                <a:cubicBezTo>
                  <a:pt x="6185417" y="658939"/>
                  <a:pt x="6184400" y="658526"/>
                  <a:pt x="6183016" y="657702"/>
                </a:cubicBezTo>
                <a:cubicBezTo>
                  <a:pt x="6181631" y="656877"/>
                  <a:pt x="6179938" y="655949"/>
                  <a:pt x="6177935" y="654919"/>
                </a:cubicBezTo>
                <a:cubicBezTo>
                  <a:pt x="6175932" y="653887"/>
                  <a:pt x="6173560" y="652943"/>
                  <a:pt x="6170821" y="652090"/>
                </a:cubicBezTo>
                <a:cubicBezTo>
                  <a:pt x="6168082" y="651236"/>
                  <a:pt x="6165004" y="650809"/>
                  <a:pt x="6161587" y="650809"/>
                </a:cubicBezTo>
                <a:cubicBezTo>
                  <a:pt x="6158405" y="650809"/>
                  <a:pt x="6155637" y="651236"/>
                  <a:pt x="6153280" y="652090"/>
                </a:cubicBezTo>
                <a:cubicBezTo>
                  <a:pt x="6150924" y="652943"/>
                  <a:pt x="6148980" y="654078"/>
                  <a:pt x="6147448" y="655492"/>
                </a:cubicBezTo>
                <a:cubicBezTo>
                  <a:pt x="6145917" y="656907"/>
                  <a:pt x="6144768" y="658585"/>
                  <a:pt x="6144002" y="660529"/>
                </a:cubicBezTo>
                <a:cubicBezTo>
                  <a:pt x="6143236" y="662473"/>
                  <a:pt x="6142853" y="664535"/>
                  <a:pt x="6142853" y="666715"/>
                </a:cubicBezTo>
                <a:cubicBezTo>
                  <a:pt x="6142853" y="669896"/>
                  <a:pt x="6143590" y="672635"/>
                  <a:pt x="6145062" y="674932"/>
                </a:cubicBezTo>
                <a:cubicBezTo>
                  <a:pt x="6146535" y="677230"/>
                  <a:pt x="6148494" y="679263"/>
                  <a:pt x="6150939" y="681030"/>
                </a:cubicBezTo>
                <a:cubicBezTo>
                  <a:pt x="6153384" y="682797"/>
                  <a:pt x="6156167" y="684418"/>
                  <a:pt x="6159289" y="685891"/>
                </a:cubicBezTo>
                <a:cubicBezTo>
                  <a:pt x="6162412" y="687364"/>
                  <a:pt x="6165593" y="688851"/>
                  <a:pt x="6168833" y="690353"/>
                </a:cubicBezTo>
                <a:cubicBezTo>
                  <a:pt x="6172073" y="691855"/>
                  <a:pt x="6175254" y="693504"/>
                  <a:pt x="6178376" y="695301"/>
                </a:cubicBezTo>
                <a:cubicBezTo>
                  <a:pt x="6181499" y="697097"/>
                  <a:pt x="6184282" y="699218"/>
                  <a:pt x="6186727" y="701663"/>
                </a:cubicBezTo>
                <a:cubicBezTo>
                  <a:pt x="6189172" y="704109"/>
                  <a:pt x="6191145" y="706994"/>
                  <a:pt x="6192648" y="710324"/>
                </a:cubicBezTo>
                <a:cubicBezTo>
                  <a:pt x="6194150" y="713651"/>
                  <a:pt x="6194901" y="717584"/>
                  <a:pt x="6194901" y="722121"/>
                </a:cubicBezTo>
                <a:cubicBezTo>
                  <a:pt x="6194901" y="727481"/>
                  <a:pt x="6193914" y="732254"/>
                  <a:pt x="6191941" y="736435"/>
                </a:cubicBezTo>
                <a:cubicBezTo>
                  <a:pt x="6189968" y="740618"/>
                  <a:pt x="6187228" y="744167"/>
                  <a:pt x="6183723" y="747084"/>
                </a:cubicBezTo>
                <a:cubicBezTo>
                  <a:pt x="6180218" y="750000"/>
                  <a:pt x="6176094" y="752195"/>
                  <a:pt x="6171351" y="753668"/>
                </a:cubicBezTo>
                <a:cubicBezTo>
                  <a:pt x="6166609" y="755139"/>
                  <a:pt x="6161498" y="755877"/>
                  <a:pt x="6156020" y="755877"/>
                </a:cubicBezTo>
                <a:cubicBezTo>
                  <a:pt x="6152191" y="755877"/>
                  <a:pt x="6148641" y="755552"/>
                  <a:pt x="6145371" y="754903"/>
                </a:cubicBezTo>
                <a:cubicBezTo>
                  <a:pt x="6142102" y="754256"/>
                  <a:pt x="6139186" y="753462"/>
                  <a:pt x="6136623" y="752519"/>
                </a:cubicBezTo>
                <a:cubicBezTo>
                  <a:pt x="6134060" y="751576"/>
                  <a:pt x="6131911" y="750603"/>
                  <a:pt x="6130172" y="749602"/>
                </a:cubicBezTo>
                <a:cubicBezTo>
                  <a:pt x="6128435" y="748600"/>
                  <a:pt x="6127227" y="747746"/>
                  <a:pt x="6126549" y="747040"/>
                </a:cubicBezTo>
                <a:cubicBezTo>
                  <a:pt x="6125872" y="746332"/>
                  <a:pt x="6125371" y="745434"/>
                  <a:pt x="6125047" y="744344"/>
                </a:cubicBezTo>
                <a:cubicBezTo>
                  <a:pt x="6124723" y="743255"/>
                  <a:pt x="6124561" y="741796"/>
                  <a:pt x="6124561" y="739970"/>
                </a:cubicBezTo>
                <a:cubicBezTo>
                  <a:pt x="6124561" y="738674"/>
                  <a:pt x="6124620" y="737599"/>
                  <a:pt x="6124738" y="736744"/>
                </a:cubicBezTo>
                <a:cubicBezTo>
                  <a:pt x="6124856" y="735890"/>
                  <a:pt x="6125033" y="735198"/>
                  <a:pt x="6125268" y="734667"/>
                </a:cubicBezTo>
                <a:cubicBezTo>
                  <a:pt x="6125504" y="734137"/>
                  <a:pt x="6125798" y="733770"/>
                  <a:pt x="6126152" y="733563"/>
                </a:cubicBezTo>
                <a:cubicBezTo>
                  <a:pt x="6126505" y="733357"/>
                  <a:pt x="6126918" y="733254"/>
                  <a:pt x="6127389" y="733254"/>
                </a:cubicBezTo>
                <a:cubicBezTo>
                  <a:pt x="6128214" y="733254"/>
                  <a:pt x="6129377" y="733755"/>
                  <a:pt x="6130879" y="734757"/>
                </a:cubicBezTo>
                <a:cubicBezTo>
                  <a:pt x="6132382" y="735758"/>
                  <a:pt x="6134311" y="736848"/>
                  <a:pt x="6136667" y="738026"/>
                </a:cubicBezTo>
                <a:cubicBezTo>
                  <a:pt x="6139024" y="739205"/>
                  <a:pt x="6141866" y="740309"/>
                  <a:pt x="6145195" y="741340"/>
                </a:cubicBezTo>
                <a:cubicBezTo>
                  <a:pt x="6148524" y="742372"/>
                  <a:pt x="6152367" y="742887"/>
                  <a:pt x="6156727" y="742887"/>
                </a:cubicBezTo>
                <a:cubicBezTo>
                  <a:pt x="6160026" y="742887"/>
                  <a:pt x="6163045" y="742445"/>
                  <a:pt x="6165784" y="741560"/>
                </a:cubicBezTo>
                <a:cubicBezTo>
                  <a:pt x="6168523" y="740677"/>
                  <a:pt x="6170880" y="739425"/>
                  <a:pt x="6172853" y="737805"/>
                </a:cubicBezTo>
                <a:cubicBezTo>
                  <a:pt x="6174827" y="736185"/>
                  <a:pt x="6176344" y="734198"/>
                  <a:pt x="6177404" y="731840"/>
                </a:cubicBezTo>
                <a:cubicBezTo>
                  <a:pt x="6178465" y="729484"/>
                  <a:pt x="6178995" y="726803"/>
                  <a:pt x="6178995" y="723799"/>
                </a:cubicBezTo>
                <a:cubicBezTo>
                  <a:pt x="6178995" y="720560"/>
                  <a:pt x="6178259" y="717790"/>
                  <a:pt x="6176786" y="715493"/>
                </a:cubicBezTo>
                <a:cubicBezTo>
                  <a:pt x="6175313" y="713195"/>
                  <a:pt x="6173369" y="711177"/>
                  <a:pt x="6170954" y="709440"/>
                </a:cubicBezTo>
                <a:cubicBezTo>
                  <a:pt x="6168539" y="707702"/>
                  <a:pt x="6165784" y="706111"/>
                  <a:pt x="6162691" y="704669"/>
                </a:cubicBezTo>
                <a:cubicBezTo>
                  <a:pt x="6159598" y="703224"/>
                  <a:pt x="6156432" y="701752"/>
                  <a:pt x="6153192" y="700248"/>
                </a:cubicBezTo>
                <a:cubicBezTo>
                  <a:pt x="6149952" y="698747"/>
                  <a:pt x="6146800" y="697084"/>
                  <a:pt x="6143737" y="695256"/>
                </a:cubicBezTo>
                <a:cubicBezTo>
                  <a:pt x="6140673" y="693429"/>
                  <a:pt x="6137934" y="691281"/>
                  <a:pt x="6135519" y="688805"/>
                </a:cubicBezTo>
                <a:cubicBezTo>
                  <a:pt x="6133104" y="686332"/>
                  <a:pt x="6131144" y="683429"/>
                  <a:pt x="6129642" y="680102"/>
                </a:cubicBezTo>
                <a:cubicBezTo>
                  <a:pt x="6128140" y="676774"/>
                  <a:pt x="6127389" y="672783"/>
                  <a:pt x="6127389" y="668129"/>
                </a:cubicBezTo>
                <a:cubicBezTo>
                  <a:pt x="6127389" y="663357"/>
                  <a:pt x="6128258" y="659101"/>
                  <a:pt x="6129996" y="655360"/>
                </a:cubicBezTo>
                <a:cubicBezTo>
                  <a:pt x="6131734" y="651620"/>
                  <a:pt x="6134149" y="648482"/>
                  <a:pt x="6137242" y="645949"/>
                </a:cubicBezTo>
                <a:cubicBezTo>
                  <a:pt x="6140335" y="643415"/>
                  <a:pt x="6144017" y="641486"/>
                  <a:pt x="6148288" y="640160"/>
                </a:cubicBezTo>
                <a:cubicBezTo>
                  <a:pt x="6152559" y="638835"/>
                  <a:pt x="6157168" y="638173"/>
                  <a:pt x="6162117" y="638173"/>
                </a:cubicBezTo>
                <a:close/>
                <a:moveTo>
                  <a:pt x="5695392" y="638173"/>
                </a:moveTo>
                <a:cubicBezTo>
                  <a:pt x="5697925" y="638173"/>
                  <a:pt x="5700473" y="638393"/>
                  <a:pt x="5703036" y="638835"/>
                </a:cubicBezTo>
                <a:cubicBezTo>
                  <a:pt x="5705598" y="639276"/>
                  <a:pt x="5708014" y="639866"/>
                  <a:pt x="5710282" y="640601"/>
                </a:cubicBezTo>
                <a:cubicBezTo>
                  <a:pt x="5712550" y="641338"/>
                  <a:pt x="5714567" y="642164"/>
                  <a:pt x="5716335" y="643076"/>
                </a:cubicBezTo>
                <a:cubicBezTo>
                  <a:pt x="5718102" y="643990"/>
                  <a:pt x="5719266" y="644726"/>
                  <a:pt x="5719825" y="645285"/>
                </a:cubicBezTo>
                <a:cubicBezTo>
                  <a:pt x="5720385" y="645844"/>
                  <a:pt x="5720753" y="646286"/>
                  <a:pt x="5720930" y="646612"/>
                </a:cubicBezTo>
                <a:cubicBezTo>
                  <a:pt x="5721107" y="646935"/>
                  <a:pt x="5721254" y="647348"/>
                  <a:pt x="5721372" y="647848"/>
                </a:cubicBezTo>
                <a:cubicBezTo>
                  <a:pt x="5721490" y="648350"/>
                  <a:pt x="5721578" y="648951"/>
                  <a:pt x="5721637" y="649660"/>
                </a:cubicBezTo>
                <a:cubicBezTo>
                  <a:pt x="5721696" y="650367"/>
                  <a:pt x="5721725" y="651280"/>
                  <a:pt x="5721725" y="652400"/>
                </a:cubicBezTo>
                <a:cubicBezTo>
                  <a:pt x="5721725" y="653460"/>
                  <a:pt x="5721681" y="654402"/>
                  <a:pt x="5721593" y="655227"/>
                </a:cubicBezTo>
                <a:cubicBezTo>
                  <a:pt x="5721504" y="656052"/>
                  <a:pt x="5721372" y="656744"/>
                  <a:pt x="5721195" y="657304"/>
                </a:cubicBezTo>
                <a:cubicBezTo>
                  <a:pt x="5721018" y="657863"/>
                  <a:pt x="5720768" y="658276"/>
                  <a:pt x="5720444" y="658540"/>
                </a:cubicBezTo>
                <a:cubicBezTo>
                  <a:pt x="5720120" y="658806"/>
                  <a:pt x="5719752" y="658939"/>
                  <a:pt x="5719339" y="658939"/>
                </a:cubicBezTo>
                <a:cubicBezTo>
                  <a:pt x="5718692" y="658939"/>
                  <a:pt x="5717675" y="658526"/>
                  <a:pt x="5716291" y="657702"/>
                </a:cubicBezTo>
                <a:cubicBezTo>
                  <a:pt x="5714906" y="656877"/>
                  <a:pt x="5713213" y="655949"/>
                  <a:pt x="5711210" y="654919"/>
                </a:cubicBezTo>
                <a:cubicBezTo>
                  <a:pt x="5709207" y="653887"/>
                  <a:pt x="5706835" y="652943"/>
                  <a:pt x="5704096" y="652090"/>
                </a:cubicBezTo>
                <a:cubicBezTo>
                  <a:pt x="5701357" y="651236"/>
                  <a:pt x="5698279" y="650809"/>
                  <a:pt x="5694862" y="650809"/>
                </a:cubicBezTo>
                <a:cubicBezTo>
                  <a:pt x="5691680" y="650809"/>
                  <a:pt x="5688912" y="651236"/>
                  <a:pt x="5686555" y="652090"/>
                </a:cubicBezTo>
                <a:cubicBezTo>
                  <a:pt x="5684199" y="652943"/>
                  <a:pt x="5682255" y="654078"/>
                  <a:pt x="5680723" y="655492"/>
                </a:cubicBezTo>
                <a:cubicBezTo>
                  <a:pt x="5679192" y="656907"/>
                  <a:pt x="5678043" y="658585"/>
                  <a:pt x="5677277" y="660529"/>
                </a:cubicBezTo>
                <a:cubicBezTo>
                  <a:pt x="5676511" y="662473"/>
                  <a:pt x="5676128" y="664535"/>
                  <a:pt x="5676128" y="666715"/>
                </a:cubicBezTo>
                <a:cubicBezTo>
                  <a:pt x="5676128" y="669896"/>
                  <a:pt x="5676865" y="672635"/>
                  <a:pt x="5678337" y="674932"/>
                </a:cubicBezTo>
                <a:cubicBezTo>
                  <a:pt x="5679810" y="677230"/>
                  <a:pt x="5681769" y="679263"/>
                  <a:pt x="5684214" y="681030"/>
                </a:cubicBezTo>
                <a:cubicBezTo>
                  <a:pt x="5686659" y="682797"/>
                  <a:pt x="5689442" y="684418"/>
                  <a:pt x="5692564" y="685891"/>
                </a:cubicBezTo>
                <a:cubicBezTo>
                  <a:pt x="5695687" y="687364"/>
                  <a:pt x="5698868" y="688851"/>
                  <a:pt x="5702108" y="690353"/>
                </a:cubicBezTo>
                <a:cubicBezTo>
                  <a:pt x="5705348" y="691855"/>
                  <a:pt x="5708529" y="693504"/>
                  <a:pt x="5711651" y="695301"/>
                </a:cubicBezTo>
                <a:cubicBezTo>
                  <a:pt x="5714774" y="697097"/>
                  <a:pt x="5717557" y="699218"/>
                  <a:pt x="5720002" y="701663"/>
                </a:cubicBezTo>
                <a:cubicBezTo>
                  <a:pt x="5722447" y="704109"/>
                  <a:pt x="5724420" y="706994"/>
                  <a:pt x="5725923" y="710324"/>
                </a:cubicBezTo>
                <a:cubicBezTo>
                  <a:pt x="5727425" y="713651"/>
                  <a:pt x="5728176" y="717584"/>
                  <a:pt x="5728176" y="722121"/>
                </a:cubicBezTo>
                <a:cubicBezTo>
                  <a:pt x="5728176" y="727481"/>
                  <a:pt x="5727189" y="732254"/>
                  <a:pt x="5725216" y="736435"/>
                </a:cubicBezTo>
                <a:cubicBezTo>
                  <a:pt x="5723243" y="740618"/>
                  <a:pt x="5720503" y="744167"/>
                  <a:pt x="5716998" y="747084"/>
                </a:cubicBezTo>
                <a:cubicBezTo>
                  <a:pt x="5713493" y="750000"/>
                  <a:pt x="5709369" y="752195"/>
                  <a:pt x="5704626" y="753668"/>
                </a:cubicBezTo>
                <a:cubicBezTo>
                  <a:pt x="5699884" y="755139"/>
                  <a:pt x="5694773" y="755877"/>
                  <a:pt x="5689295" y="755877"/>
                </a:cubicBezTo>
                <a:cubicBezTo>
                  <a:pt x="5685466" y="755877"/>
                  <a:pt x="5681916" y="755552"/>
                  <a:pt x="5678646" y="754903"/>
                </a:cubicBezTo>
                <a:cubicBezTo>
                  <a:pt x="5675377" y="754256"/>
                  <a:pt x="5672461" y="753462"/>
                  <a:pt x="5669898" y="752519"/>
                </a:cubicBezTo>
                <a:cubicBezTo>
                  <a:pt x="5667335" y="751576"/>
                  <a:pt x="5665186" y="750603"/>
                  <a:pt x="5663447" y="749602"/>
                </a:cubicBezTo>
                <a:cubicBezTo>
                  <a:pt x="5661710" y="748600"/>
                  <a:pt x="5660502" y="747746"/>
                  <a:pt x="5659824" y="747040"/>
                </a:cubicBezTo>
                <a:cubicBezTo>
                  <a:pt x="5659147" y="746332"/>
                  <a:pt x="5658646" y="745434"/>
                  <a:pt x="5658322" y="744344"/>
                </a:cubicBezTo>
                <a:cubicBezTo>
                  <a:pt x="5657998" y="743255"/>
                  <a:pt x="5657836" y="741796"/>
                  <a:pt x="5657836" y="739970"/>
                </a:cubicBezTo>
                <a:cubicBezTo>
                  <a:pt x="5657836" y="738674"/>
                  <a:pt x="5657895" y="737599"/>
                  <a:pt x="5658013" y="736744"/>
                </a:cubicBezTo>
                <a:cubicBezTo>
                  <a:pt x="5658131" y="735890"/>
                  <a:pt x="5658308" y="735198"/>
                  <a:pt x="5658543" y="734667"/>
                </a:cubicBezTo>
                <a:cubicBezTo>
                  <a:pt x="5658779" y="734137"/>
                  <a:pt x="5659073" y="733770"/>
                  <a:pt x="5659427" y="733563"/>
                </a:cubicBezTo>
                <a:cubicBezTo>
                  <a:pt x="5659780" y="733357"/>
                  <a:pt x="5660193" y="733254"/>
                  <a:pt x="5660664" y="733254"/>
                </a:cubicBezTo>
                <a:cubicBezTo>
                  <a:pt x="5661489" y="733254"/>
                  <a:pt x="5662652" y="733755"/>
                  <a:pt x="5664154" y="734757"/>
                </a:cubicBezTo>
                <a:cubicBezTo>
                  <a:pt x="5665657" y="735758"/>
                  <a:pt x="5667586" y="736848"/>
                  <a:pt x="5669942" y="738026"/>
                </a:cubicBezTo>
                <a:cubicBezTo>
                  <a:pt x="5672299" y="739205"/>
                  <a:pt x="5675141" y="740309"/>
                  <a:pt x="5678470" y="741340"/>
                </a:cubicBezTo>
                <a:cubicBezTo>
                  <a:pt x="5681799" y="742372"/>
                  <a:pt x="5685642" y="742887"/>
                  <a:pt x="5690002" y="742887"/>
                </a:cubicBezTo>
                <a:cubicBezTo>
                  <a:pt x="5693301" y="742887"/>
                  <a:pt x="5696320" y="742445"/>
                  <a:pt x="5699059" y="741560"/>
                </a:cubicBezTo>
                <a:cubicBezTo>
                  <a:pt x="5701798" y="740677"/>
                  <a:pt x="5704155" y="739425"/>
                  <a:pt x="5706128" y="737805"/>
                </a:cubicBezTo>
                <a:cubicBezTo>
                  <a:pt x="5708102" y="736185"/>
                  <a:pt x="5709619" y="734198"/>
                  <a:pt x="5710679" y="731840"/>
                </a:cubicBezTo>
                <a:cubicBezTo>
                  <a:pt x="5711740" y="729484"/>
                  <a:pt x="5712270" y="726803"/>
                  <a:pt x="5712270" y="723799"/>
                </a:cubicBezTo>
                <a:cubicBezTo>
                  <a:pt x="5712270" y="720560"/>
                  <a:pt x="5711534" y="717790"/>
                  <a:pt x="5710061" y="715493"/>
                </a:cubicBezTo>
                <a:cubicBezTo>
                  <a:pt x="5708588" y="713195"/>
                  <a:pt x="5706644" y="711177"/>
                  <a:pt x="5704229" y="709440"/>
                </a:cubicBezTo>
                <a:cubicBezTo>
                  <a:pt x="5701814" y="707702"/>
                  <a:pt x="5699059" y="706111"/>
                  <a:pt x="5695966" y="704669"/>
                </a:cubicBezTo>
                <a:cubicBezTo>
                  <a:pt x="5692873" y="703224"/>
                  <a:pt x="5689707" y="701752"/>
                  <a:pt x="5686467" y="700248"/>
                </a:cubicBezTo>
                <a:cubicBezTo>
                  <a:pt x="5683227" y="698747"/>
                  <a:pt x="5680075" y="697084"/>
                  <a:pt x="5677012" y="695256"/>
                </a:cubicBezTo>
                <a:cubicBezTo>
                  <a:pt x="5673948" y="693429"/>
                  <a:pt x="5671209" y="691281"/>
                  <a:pt x="5668794" y="688805"/>
                </a:cubicBezTo>
                <a:cubicBezTo>
                  <a:pt x="5666379" y="686332"/>
                  <a:pt x="5664419" y="683429"/>
                  <a:pt x="5662917" y="680102"/>
                </a:cubicBezTo>
                <a:cubicBezTo>
                  <a:pt x="5661415" y="676774"/>
                  <a:pt x="5660664" y="672783"/>
                  <a:pt x="5660664" y="668129"/>
                </a:cubicBezTo>
                <a:cubicBezTo>
                  <a:pt x="5660664" y="663357"/>
                  <a:pt x="5661533" y="659101"/>
                  <a:pt x="5663271" y="655360"/>
                </a:cubicBezTo>
                <a:cubicBezTo>
                  <a:pt x="5665009" y="651620"/>
                  <a:pt x="5667424" y="648482"/>
                  <a:pt x="5670517" y="645949"/>
                </a:cubicBezTo>
                <a:cubicBezTo>
                  <a:pt x="5673610" y="643415"/>
                  <a:pt x="5677292" y="641486"/>
                  <a:pt x="5681563" y="640160"/>
                </a:cubicBezTo>
                <a:cubicBezTo>
                  <a:pt x="5685834" y="638835"/>
                  <a:pt x="5690443" y="638173"/>
                  <a:pt x="5695392" y="638173"/>
                </a:cubicBezTo>
                <a:close/>
                <a:moveTo>
                  <a:pt x="5219142" y="638173"/>
                </a:moveTo>
                <a:cubicBezTo>
                  <a:pt x="5221675" y="638173"/>
                  <a:pt x="5224223" y="638393"/>
                  <a:pt x="5226786" y="638835"/>
                </a:cubicBezTo>
                <a:cubicBezTo>
                  <a:pt x="5229348" y="639276"/>
                  <a:pt x="5231764" y="639866"/>
                  <a:pt x="5234032" y="640601"/>
                </a:cubicBezTo>
                <a:cubicBezTo>
                  <a:pt x="5236300" y="641338"/>
                  <a:pt x="5238317" y="642164"/>
                  <a:pt x="5240085" y="643076"/>
                </a:cubicBezTo>
                <a:cubicBezTo>
                  <a:pt x="5241852" y="643990"/>
                  <a:pt x="5243016" y="644726"/>
                  <a:pt x="5243575" y="645285"/>
                </a:cubicBezTo>
                <a:cubicBezTo>
                  <a:pt x="5244135" y="645844"/>
                  <a:pt x="5244503" y="646286"/>
                  <a:pt x="5244680" y="646612"/>
                </a:cubicBezTo>
                <a:cubicBezTo>
                  <a:pt x="5244857" y="646935"/>
                  <a:pt x="5245004" y="647348"/>
                  <a:pt x="5245122" y="647848"/>
                </a:cubicBezTo>
                <a:cubicBezTo>
                  <a:pt x="5245240" y="648350"/>
                  <a:pt x="5245328" y="648951"/>
                  <a:pt x="5245387" y="649660"/>
                </a:cubicBezTo>
                <a:cubicBezTo>
                  <a:pt x="5245446" y="650367"/>
                  <a:pt x="5245475" y="651280"/>
                  <a:pt x="5245475" y="652400"/>
                </a:cubicBezTo>
                <a:cubicBezTo>
                  <a:pt x="5245475" y="653460"/>
                  <a:pt x="5245431" y="654402"/>
                  <a:pt x="5245343" y="655227"/>
                </a:cubicBezTo>
                <a:cubicBezTo>
                  <a:pt x="5245254" y="656052"/>
                  <a:pt x="5245122" y="656744"/>
                  <a:pt x="5244945" y="657304"/>
                </a:cubicBezTo>
                <a:cubicBezTo>
                  <a:pt x="5244768" y="657863"/>
                  <a:pt x="5244518" y="658276"/>
                  <a:pt x="5244194" y="658540"/>
                </a:cubicBezTo>
                <a:cubicBezTo>
                  <a:pt x="5243870" y="658806"/>
                  <a:pt x="5243502" y="658939"/>
                  <a:pt x="5243089" y="658939"/>
                </a:cubicBezTo>
                <a:cubicBezTo>
                  <a:pt x="5242442" y="658939"/>
                  <a:pt x="5241425" y="658526"/>
                  <a:pt x="5240041" y="657702"/>
                </a:cubicBezTo>
                <a:cubicBezTo>
                  <a:pt x="5238656" y="656877"/>
                  <a:pt x="5236963" y="655949"/>
                  <a:pt x="5234960" y="654919"/>
                </a:cubicBezTo>
                <a:cubicBezTo>
                  <a:pt x="5232957" y="653887"/>
                  <a:pt x="5230585" y="652943"/>
                  <a:pt x="5227846" y="652090"/>
                </a:cubicBezTo>
                <a:cubicBezTo>
                  <a:pt x="5225107" y="651236"/>
                  <a:pt x="5222029" y="650809"/>
                  <a:pt x="5218612" y="650809"/>
                </a:cubicBezTo>
                <a:cubicBezTo>
                  <a:pt x="5215430" y="650809"/>
                  <a:pt x="5212662" y="651236"/>
                  <a:pt x="5210305" y="652090"/>
                </a:cubicBezTo>
                <a:cubicBezTo>
                  <a:pt x="5207949" y="652943"/>
                  <a:pt x="5206005" y="654078"/>
                  <a:pt x="5204473" y="655492"/>
                </a:cubicBezTo>
                <a:cubicBezTo>
                  <a:pt x="5202942" y="656907"/>
                  <a:pt x="5201793" y="658585"/>
                  <a:pt x="5201027" y="660529"/>
                </a:cubicBezTo>
                <a:cubicBezTo>
                  <a:pt x="5200261" y="662473"/>
                  <a:pt x="5199878" y="664535"/>
                  <a:pt x="5199878" y="666715"/>
                </a:cubicBezTo>
                <a:cubicBezTo>
                  <a:pt x="5199878" y="669896"/>
                  <a:pt x="5200615" y="672635"/>
                  <a:pt x="5202087" y="674932"/>
                </a:cubicBezTo>
                <a:cubicBezTo>
                  <a:pt x="5203560" y="677230"/>
                  <a:pt x="5205519" y="679263"/>
                  <a:pt x="5207964" y="681030"/>
                </a:cubicBezTo>
                <a:cubicBezTo>
                  <a:pt x="5210409" y="682797"/>
                  <a:pt x="5213192" y="684418"/>
                  <a:pt x="5216314" y="685891"/>
                </a:cubicBezTo>
                <a:cubicBezTo>
                  <a:pt x="5219437" y="687364"/>
                  <a:pt x="5222618" y="688851"/>
                  <a:pt x="5225858" y="690353"/>
                </a:cubicBezTo>
                <a:cubicBezTo>
                  <a:pt x="5229098" y="691855"/>
                  <a:pt x="5232279" y="693504"/>
                  <a:pt x="5235401" y="695301"/>
                </a:cubicBezTo>
                <a:cubicBezTo>
                  <a:pt x="5238524" y="697097"/>
                  <a:pt x="5241307" y="699218"/>
                  <a:pt x="5243752" y="701663"/>
                </a:cubicBezTo>
                <a:cubicBezTo>
                  <a:pt x="5246197" y="704109"/>
                  <a:pt x="5248170" y="706994"/>
                  <a:pt x="5249673" y="710324"/>
                </a:cubicBezTo>
                <a:cubicBezTo>
                  <a:pt x="5251175" y="713651"/>
                  <a:pt x="5251926" y="717584"/>
                  <a:pt x="5251926" y="722121"/>
                </a:cubicBezTo>
                <a:cubicBezTo>
                  <a:pt x="5251926" y="727481"/>
                  <a:pt x="5250939" y="732254"/>
                  <a:pt x="5248966" y="736435"/>
                </a:cubicBezTo>
                <a:cubicBezTo>
                  <a:pt x="5246993" y="740618"/>
                  <a:pt x="5244253" y="744167"/>
                  <a:pt x="5240748" y="747084"/>
                </a:cubicBezTo>
                <a:cubicBezTo>
                  <a:pt x="5237243" y="750000"/>
                  <a:pt x="5233119" y="752195"/>
                  <a:pt x="5228376" y="753668"/>
                </a:cubicBezTo>
                <a:cubicBezTo>
                  <a:pt x="5223634" y="755139"/>
                  <a:pt x="5218523" y="755877"/>
                  <a:pt x="5213045" y="755877"/>
                </a:cubicBezTo>
                <a:cubicBezTo>
                  <a:pt x="5209216" y="755877"/>
                  <a:pt x="5205666" y="755552"/>
                  <a:pt x="5202396" y="754903"/>
                </a:cubicBezTo>
                <a:cubicBezTo>
                  <a:pt x="5199127" y="754256"/>
                  <a:pt x="5196211" y="753462"/>
                  <a:pt x="5193648" y="752519"/>
                </a:cubicBezTo>
                <a:cubicBezTo>
                  <a:pt x="5191085" y="751576"/>
                  <a:pt x="5188936" y="750603"/>
                  <a:pt x="5187197" y="749602"/>
                </a:cubicBezTo>
                <a:cubicBezTo>
                  <a:pt x="5185460" y="748600"/>
                  <a:pt x="5184252" y="747746"/>
                  <a:pt x="5183574" y="747040"/>
                </a:cubicBezTo>
                <a:cubicBezTo>
                  <a:pt x="5182897" y="746332"/>
                  <a:pt x="5182396" y="745434"/>
                  <a:pt x="5182072" y="744344"/>
                </a:cubicBezTo>
                <a:cubicBezTo>
                  <a:pt x="5181748" y="743255"/>
                  <a:pt x="5181586" y="741796"/>
                  <a:pt x="5181586" y="739970"/>
                </a:cubicBezTo>
                <a:cubicBezTo>
                  <a:pt x="5181586" y="738674"/>
                  <a:pt x="5181645" y="737599"/>
                  <a:pt x="5181763" y="736744"/>
                </a:cubicBezTo>
                <a:cubicBezTo>
                  <a:pt x="5181881" y="735890"/>
                  <a:pt x="5182058" y="735198"/>
                  <a:pt x="5182293" y="734667"/>
                </a:cubicBezTo>
                <a:cubicBezTo>
                  <a:pt x="5182529" y="734137"/>
                  <a:pt x="5182823" y="733770"/>
                  <a:pt x="5183177" y="733563"/>
                </a:cubicBezTo>
                <a:cubicBezTo>
                  <a:pt x="5183530" y="733357"/>
                  <a:pt x="5183943" y="733254"/>
                  <a:pt x="5184414" y="733254"/>
                </a:cubicBezTo>
                <a:cubicBezTo>
                  <a:pt x="5185239" y="733254"/>
                  <a:pt x="5186402" y="733755"/>
                  <a:pt x="5187904" y="734757"/>
                </a:cubicBezTo>
                <a:cubicBezTo>
                  <a:pt x="5189407" y="735758"/>
                  <a:pt x="5191336" y="736848"/>
                  <a:pt x="5193692" y="738026"/>
                </a:cubicBezTo>
                <a:cubicBezTo>
                  <a:pt x="5196049" y="739205"/>
                  <a:pt x="5198891" y="740309"/>
                  <a:pt x="5202220" y="741340"/>
                </a:cubicBezTo>
                <a:cubicBezTo>
                  <a:pt x="5205549" y="742372"/>
                  <a:pt x="5209392" y="742887"/>
                  <a:pt x="5213752" y="742887"/>
                </a:cubicBezTo>
                <a:cubicBezTo>
                  <a:pt x="5217051" y="742887"/>
                  <a:pt x="5220070" y="742445"/>
                  <a:pt x="5222809" y="741560"/>
                </a:cubicBezTo>
                <a:cubicBezTo>
                  <a:pt x="5225548" y="740677"/>
                  <a:pt x="5227905" y="739425"/>
                  <a:pt x="5229878" y="737805"/>
                </a:cubicBezTo>
                <a:cubicBezTo>
                  <a:pt x="5231852" y="736185"/>
                  <a:pt x="5233369" y="734198"/>
                  <a:pt x="5234429" y="731840"/>
                </a:cubicBezTo>
                <a:cubicBezTo>
                  <a:pt x="5235490" y="729484"/>
                  <a:pt x="5236020" y="726803"/>
                  <a:pt x="5236020" y="723799"/>
                </a:cubicBezTo>
                <a:cubicBezTo>
                  <a:pt x="5236020" y="720560"/>
                  <a:pt x="5235284" y="717790"/>
                  <a:pt x="5233811" y="715493"/>
                </a:cubicBezTo>
                <a:cubicBezTo>
                  <a:pt x="5232338" y="713195"/>
                  <a:pt x="5230394" y="711177"/>
                  <a:pt x="5227979" y="709440"/>
                </a:cubicBezTo>
                <a:cubicBezTo>
                  <a:pt x="5225564" y="707702"/>
                  <a:pt x="5222809" y="706111"/>
                  <a:pt x="5219716" y="704669"/>
                </a:cubicBezTo>
                <a:cubicBezTo>
                  <a:pt x="5216623" y="703224"/>
                  <a:pt x="5213457" y="701752"/>
                  <a:pt x="5210217" y="700248"/>
                </a:cubicBezTo>
                <a:cubicBezTo>
                  <a:pt x="5206977" y="698747"/>
                  <a:pt x="5203825" y="697084"/>
                  <a:pt x="5200762" y="695256"/>
                </a:cubicBezTo>
                <a:cubicBezTo>
                  <a:pt x="5197698" y="693429"/>
                  <a:pt x="5194959" y="691281"/>
                  <a:pt x="5192544" y="688805"/>
                </a:cubicBezTo>
                <a:cubicBezTo>
                  <a:pt x="5190129" y="686332"/>
                  <a:pt x="5188169" y="683429"/>
                  <a:pt x="5186667" y="680102"/>
                </a:cubicBezTo>
                <a:cubicBezTo>
                  <a:pt x="5185165" y="676774"/>
                  <a:pt x="5184414" y="672783"/>
                  <a:pt x="5184414" y="668129"/>
                </a:cubicBezTo>
                <a:cubicBezTo>
                  <a:pt x="5184414" y="663357"/>
                  <a:pt x="5185283" y="659101"/>
                  <a:pt x="5187021" y="655360"/>
                </a:cubicBezTo>
                <a:cubicBezTo>
                  <a:pt x="5188759" y="651620"/>
                  <a:pt x="5191174" y="648482"/>
                  <a:pt x="5194267" y="645949"/>
                </a:cubicBezTo>
                <a:cubicBezTo>
                  <a:pt x="5197360" y="643415"/>
                  <a:pt x="5201042" y="641486"/>
                  <a:pt x="5205313" y="640160"/>
                </a:cubicBezTo>
                <a:cubicBezTo>
                  <a:pt x="5209584" y="638835"/>
                  <a:pt x="5214193" y="638173"/>
                  <a:pt x="5219142" y="638173"/>
                </a:cubicBezTo>
                <a:close/>
                <a:moveTo>
                  <a:pt x="4752417" y="638173"/>
                </a:moveTo>
                <a:cubicBezTo>
                  <a:pt x="4754950" y="638173"/>
                  <a:pt x="4757498" y="638393"/>
                  <a:pt x="4760061" y="638835"/>
                </a:cubicBezTo>
                <a:cubicBezTo>
                  <a:pt x="4762623" y="639276"/>
                  <a:pt x="4765039" y="639866"/>
                  <a:pt x="4767307" y="640601"/>
                </a:cubicBezTo>
                <a:cubicBezTo>
                  <a:pt x="4769575" y="641338"/>
                  <a:pt x="4771592" y="642164"/>
                  <a:pt x="4773360" y="643076"/>
                </a:cubicBezTo>
                <a:cubicBezTo>
                  <a:pt x="4775127" y="643990"/>
                  <a:pt x="4776291" y="644726"/>
                  <a:pt x="4776850" y="645285"/>
                </a:cubicBezTo>
                <a:cubicBezTo>
                  <a:pt x="4777410" y="645844"/>
                  <a:pt x="4777778" y="646286"/>
                  <a:pt x="4777955" y="646612"/>
                </a:cubicBezTo>
                <a:cubicBezTo>
                  <a:pt x="4778132" y="646935"/>
                  <a:pt x="4778279" y="647348"/>
                  <a:pt x="4778397" y="647848"/>
                </a:cubicBezTo>
                <a:cubicBezTo>
                  <a:pt x="4778515" y="648350"/>
                  <a:pt x="4778603" y="648951"/>
                  <a:pt x="4778662" y="649660"/>
                </a:cubicBezTo>
                <a:cubicBezTo>
                  <a:pt x="4778721" y="650367"/>
                  <a:pt x="4778750" y="651280"/>
                  <a:pt x="4778750" y="652400"/>
                </a:cubicBezTo>
                <a:cubicBezTo>
                  <a:pt x="4778750" y="653460"/>
                  <a:pt x="4778706" y="654402"/>
                  <a:pt x="4778618" y="655227"/>
                </a:cubicBezTo>
                <a:cubicBezTo>
                  <a:pt x="4778529" y="656052"/>
                  <a:pt x="4778397" y="656744"/>
                  <a:pt x="4778220" y="657304"/>
                </a:cubicBezTo>
                <a:cubicBezTo>
                  <a:pt x="4778043" y="657863"/>
                  <a:pt x="4777793" y="658276"/>
                  <a:pt x="4777469" y="658540"/>
                </a:cubicBezTo>
                <a:cubicBezTo>
                  <a:pt x="4777145" y="658806"/>
                  <a:pt x="4776777" y="658939"/>
                  <a:pt x="4776364" y="658939"/>
                </a:cubicBezTo>
                <a:cubicBezTo>
                  <a:pt x="4775717" y="658939"/>
                  <a:pt x="4774700" y="658526"/>
                  <a:pt x="4773316" y="657702"/>
                </a:cubicBezTo>
                <a:cubicBezTo>
                  <a:pt x="4771931" y="656877"/>
                  <a:pt x="4770238" y="655949"/>
                  <a:pt x="4768235" y="654919"/>
                </a:cubicBezTo>
                <a:cubicBezTo>
                  <a:pt x="4766232" y="653887"/>
                  <a:pt x="4763860" y="652943"/>
                  <a:pt x="4761121" y="652090"/>
                </a:cubicBezTo>
                <a:cubicBezTo>
                  <a:pt x="4758382" y="651236"/>
                  <a:pt x="4755304" y="650809"/>
                  <a:pt x="4751887" y="650809"/>
                </a:cubicBezTo>
                <a:cubicBezTo>
                  <a:pt x="4748705" y="650809"/>
                  <a:pt x="4745937" y="651236"/>
                  <a:pt x="4743580" y="652090"/>
                </a:cubicBezTo>
                <a:cubicBezTo>
                  <a:pt x="4741224" y="652943"/>
                  <a:pt x="4739280" y="654078"/>
                  <a:pt x="4737748" y="655492"/>
                </a:cubicBezTo>
                <a:cubicBezTo>
                  <a:pt x="4736217" y="656907"/>
                  <a:pt x="4735068" y="658585"/>
                  <a:pt x="4734302" y="660529"/>
                </a:cubicBezTo>
                <a:cubicBezTo>
                  <a:pt x="4733536" y="662473"/>
                  <a:pt x="4733153" y="664535"/>
                  <a:pt x="4733153" y="666715"/>
                </a:cubicBezTo>
                <a:cubicBezTo>
                  <a:pt x="4733153" y="669896"/>
                  <a:pt x="4733890" y="672635"/>
                  <a:pt x="4735362" y="674932"/>
                </a:cubicBezTo>
                <a:cubicBezTo>
                  <a:pt x="4736835" y="677230"/>
                  <a:pt x="4738794" y="679263"/>
                  <a:pt x="4741239" y="681030"/>
                </a:cubicBezTo>
                <a:cubicBezTo>
                  <a:pt x="4743684" y="682797"/>
                  <a:pt x="4746467" y="684418"/>
                  <a:pt x="4749589" y="685891"/>
                </a:cubicBezTo>
                <a:cubicBezTo>
                  <a:pt x="4752712" y="687364"/>
                  <a:pt x="4755893" y="688851"/>
                  <a:pt x="4759133" y="690353"/>
                </a:cubicBezTo>
                <a:cubicBezTo>
                  <a:pt x="4762373" y="691855"/>
                  <a:pt x="4765554" y="693504"/>
                  <a:pt x="4768676" y="695301"/>
                </a:cubicBezTo>
                <a:cubicBezTo>
                  <a:pt x="4771799" y="697097"/>
                  <a:pt x="4774582" y="699218"/>
                  <a:pt x="4777027" y="701663"/>
                </a:cubicBezTo>
                <a:cubicBezTo>
                  <a:pt x="4779472" y="704109"/>
                  <a:pt x="4781445" y="706994"/>
                  <a:pt x="4782948" y="710324"/>
                </a:cubicBezTo>
                <a:cubicBezTo>
                  <a:pt x="4784450" y="713651"/>
                  <a:pt x="4785201" y="717584"/>
                  <a:pt x="4785201" y="722121"/>
                </a:cubicBezTo>
                <a:cubicBezTo>
                  <a:pt x="4785201" y="727481"/>
                  <a:pt x="4784214" y="732254"/>
                  <a:pt x="4782241" y="736435"/>
                </a:cubicBezTo>
                <a:cubicBezTo>
                  <a:pt x="4780268" y="740618"/>
                  <a:pt x="4777528" y="744167"/>
                  <a:pt x="4774023" y="747084"/>
                </a:cubicBezTo>
                <a:cubicBezTo>
                  <a:pt x="4770518" y="750000"/>
                  <a:pt x="4766394" y="752195"/>
                  <a:pt x="4761651" y="753668"/>
                </a:cubicBezTo>
                <a:cubicBezTo>
                  <a:pt x="4756909" y="755139"/>
                  <a:pt x="4751798" y="755877"/>
                  <a:pt x="4746320" y="755877"/>
                </a:cubicBezTo>
                <a:cubicBezTo>
                  <a:pt x="4742491" y="755877"/>
                  <a:pt x="4738941" y="755552"/>
                  <a:pt x="4735671" y="754903"/>
                </a:cubicBezTo>
                <a:cubicBezTo>
                  <a:pt x="4732402" y="754256"/>
                  <a:pt x="4729486" y="753462"/>
                  <a:pt x="4726923" y="752519"/>
                </a:cubicBezTo>
                <a:cubicBezTo>
                  <a:pt x="4724360" y="751576"/>
                  <a:pt x="4722211" y="750603"/>
                  <a:pt x="4720472" y="749602"/>
                </a:cubicBezTo>
                <a:cubicBezTo>
                  <a:pt x="4718735" y="748600"/>
                  <a:pt x="4717527" y="747746"/>
                  <a:pt x="4716849" y="747040"/>
                </a:cubicBezTo>
                <a:cubicBezTo>
                  <a:pt x="4716172" y="746332"/>
                  <a:pt x="4715671" y="745434"/>
                  <a:pt x="4715347" y="744344"/>
                </a:cubicBezTo>
                <a:cubicBezTo>
                  <a:pt x="4715023" y="743255"/>
                  <a:pt x="4714861" y="741796"/>
                  <a:pt x="4714861" y="739970"/>
                </a:cubicBezTo>
                <a:cubicBezTo>
                  <a:pt x="4714861" y="738674"/>
                  <a:pt x="4714920" y="737599"/>
                  <a:pt x="4715038" y="736744"/>
                </a:cubicBezTo>
                <a:cubicBezTo>
                  <a:pt x="4715156" y="735890"/>
                  <a:pt x="4715333" y="735198"/>
                  <a:pt x="4715568" y="734667"/>
                </a:cubicBezTo>
                <a:cubicBezTo>
                  <a:pt x="4715804" y="734137"/>
                  <a:pt x="4716098" y="733770"/>
                  <a:pt x="4716452" y="733563"/>
                </a:cubicBezTo>
                <a:cubicBezTo>
                  <a:pt x="4716805" y="733357"/>
                  <a:pt x="4717218" y="733254"/>
                  <a:pt x="4717689" y="733254"/>
                </a:cubicBezTo>
                <a:cubicBezTo>
                  <a:pt x="4718514" y="733254"/>
                  <a:pt x="4719677" y="733755"/>
                  <a:pt x="4721179" y="734757"/>
                </a:cubicBezTo>
                <a:cubicBezTo>
                  <a:pt x="4722682" y="735758"/>
                  <a:pt x="4724611" y="736848"/>
                  <a:pt x="4726967" y="738026"/>
                </a:cubicBezTo>
                <a:cubicBezTo>
                  <a:pt x="4729324" y="739205"/>
                  <a:pt x="4732166" y="740309"/>
                  <a:pt x="4735495" y="741340"/>
                </a:cubicBezTo>
                <a:cubicBezTo>
                  <a:pt x="4738824" y="742372"/>
                  <a:pt x="4742667" y="742887"/>
                  <a:pt x="4747027" y="742887"/>
                </a:cubicBezTo>
                <a:cubicBezTo>
                  <a:pt x="4750326" y="742887"/>
                  <a:pt x="4753345" y="742445"/>
                  <a:pt x="4756084" y="741560"/>
                </a:cubicBezTo>
                <a:cubicBezTo>
                  <a:pt x="4758823" y="740677"/>
                  <a:pt x="4761180" y="739425"/>
                  <a:pt x="4763153" y="737805"/>
                </a:cubicBezTo>
                <a:cubicBezTo>
                  <a:pt x="4765127" y="736185"/>
                  <a:pt x="4766644" y="734198"/>
                  <a:pt x="4767704" y="731840"/>
                </a:cubicBezTo>
                <a:cubicBezTo>
                  <a:pt x="4768765" y="729484"/>
                  <a:pt x="4769295" y="726803"/>
                  <a:pt x="4769295" y="723799"/>
                </a:cubicBezTo>
                <a:cubicBezTo>
                  <a:pt x="4769295" y="720560"/>
                  <a:pt x="4768559" y="717790"/>
                  <a:pt x="4767086" y="715493"/>
                </a:cubicBezTo>
                <a:cubicBezTo>
                  <a:pt x="4765613" y="713195"/>
                  <a:pt x="4763669" y="711177"/>
                  <a:pt x="4761254" y="709440"/>
                </a:cubicBezTo>
                <a:cubicBezTo>
                  <a:pt x="4758839" y="707702"/>
                  <a:pt x="4756084" y="706111"/>
                  <a:pt x="4752991" y="704669"/>
                </a:cubicBezTo>
                <a:cubicBezTo>
                  <a:pt x="4749898" y="703224"/>
                  <a:pt x="4746732" y="701752"/>
                  <a:pt x="4743492" y="700248"/>
                </a:cubicBezTo>
                <a:cubicBezTo>
                  <a:pt x="4740252" y="698747"/>
                  <a:pt x="4737100" y="697084"/>
                  <a:pt x="4734037" y="695256"/>
                </a:cubicBezTo>
                <a:cubicBezTo>
                  <a:pt x="4730973" y="693429"/>
                  <a:pt x="4728234" y="691281"/>
                  <a:pt x="4725819" y="688805"/>
                </a:cubicBezTo>
                <a:cubicBezTo>
                  <a:pt x="4723404" y="686332"/>
                  <a:pt x="4721444" y="683429"/>
                  <a:pt x="4719942" y="680102"/>
                </a:cubicBezTo>
                <a:cubicBezTo>
                  <a:pt x="4718440" y="676774"/>
                  <a:pt x="4717689" y="672783"/>
                  <a:pt x="4717689" y="668129"/>
                </a:cubicBezTo>
                <a:cubicBezTo>
                  <a:pt x="4717689" y="663357"/>
                  <a:pt x="4718558" y="659101"/>
                  <a:pt x="4720296" y="655360"/>
                </a:cubicBezTo>
                <a:cubicBezTo>
                  <a:pt x="4722034" y="651620"/>
                  <a:pt x="4724449" y="648482"/>
                  <a:pt x="4727542" y="645949"/>
                </a:cubicBezTo>
                <a:cubicBezTo>
                  <a:pt x="4730635" y="643415"/>
                  <a:pt x="4734317" y="641486"/>
                  <a:pt x="4738588" y="640160"/>
                </a:cubicBezTo>
                <a:cubicBezTo>
                  <a:pt x="4742859" y="638835"/>
                  <a:pt x="4747468" y="638173"/>
                  <a:pt x="4752417" y="638173"/>
                </a:cubicBezTo>
                <a:close/>
                <a:moveTo>
                  <a:pt x="4276167" y="638173"/>
                </a:moveTo>
                <a:cubicBezTo>
                  <a:pt x="4278700" y="638173"/>
                  <a:pt x="4281248" y="638393"/>
                  <a:pt x="4283811" y="638835"/>
                </a:cubicBezTo>
                <a:cubicBezTo>
                  <a:pt x="4286374" y="639276"/>
                  <a:pt x="4288789" y="639866"/>
                  <a:pt x="4291057" y="640601"/>
                </a:cubicBezTo>
                <a:cubicBezTo>
                  <a:pt x="4293325" y="641338"/>
                  <a:pt x="4295343" y="642164"/>
                  <a:pt x="4297110" y="643076"/>
                </a:cubicBezTo>
                <a:cubicBezTo>
                  <a:pt x="4298877" y="643990"/>
                  <a:pt x="4300041" y="644726"/>
                  <a:pt x="4300601" y="645285"/>
                </a:cubicBezTo>
                <a:cubicBezTo>
                  <a:pt x="4301160" y="645844"/>
                  <a:pt x="4301528" y="646286"/>
                  <a:pt x="4301705" y="646612"/>
                </a:cubicBezTo>
                <a:cubicBezTo>
                  <a:pt x="4301882" y="646935"/>
                  <a:pt x="4302029" y="647348"/>
                  <a:pt x="4302147" y="647848"/>
                </a:cubicBezTo>
                <a:cubicBezTo>
                  <a:pt x="4302265" y="648350"/>
                  <a:pt x="4302353" y="648951"/>
                  <a:pt x="4302412" y="649660"/>
                </a:cubicBezTo>
                <a:cubicBezTo>
                  <a:pt x="4302471" y="650367"/>
                  <a:pt x="4302500" y="651280"/>
                  <a:pt x="4302500" y="652400"/>
                </a:cubicBezTo>
                <a:cubicBezTo>
                  <a:pt x="4302500" y="653460"/>
                  <a:pt x="4302456" y="654402"/>
                  <a:pt x="4302368" y="655227"/>
                </a:cubicBezTo>
                <a:cubicBezTo>
                  <a:pt x="4302280" y="656052"/>
                  <a:pt x="4302147" y="656744"/>
                  <a:pt x="4301970" y="657304"/>
                </a:cubicBezTo>
                <a:cubicBezTo>
                  <a:pt x="4301794" y="657863"/>
                  <a:pt x="4301543" y="658276"/>
                  <a:pt x="4301219" y="658540"/>
                </a:cubicBezTo>
                <a:cubicBezTo>
                  <a:pt x="4300895" y="658806"/>
                  <a:pt x="4300527" y="658939"/>
                  <a:pt x="4300115" y="658939"/>
                </a:cubicBezTo>
                <a:cubicBezTo>
                  <a:pt x="4299467" y="658939"/>
                  <a:pt x="4298450" y="658526"/>
                  <a:pt x="4297066" y="657702"/>
                </a:cubicBezTo>
                <a:cubicBezTo>
                  <a:pt x="4295681" y="656877"/>
                  <a:pt x="4293988" y="655949"/>
                  <a:pt x="4291985" y="654919"/>
                </a:cubicBezTo>
                <a:cubicBezTo>
                  <a:pt x="4289982" y="653887"/>
                  <a:pt x="4287611" y="652943"/>
                  <a:pt x="4284871" y="652090"/>
                </a:cubicBezTo>
                <a:cubicBezTo>
                  <a:pt x="4282132" y="651236"/>
                  <a:pt x="4279054" y="650809"/>
                  <a:pt x="4275637" y="650809"/>
                </a:cubicBezTo>
                <a:cubicBezTo>
                  <a:pt x="4272456" y="650809"/>
                  <a:pt x="4269687" y="651236"/>
                  <a:pt x="4267331" y="652090"/>
                </a:cubicBezTo>
                <a:cubicBezTo>
                  <a:pt x="4264974" y="652943"/>
                  <a:pt x="4263030" y="654078"/>
                  <a:pt x="4261498" y="655492"/>
                </a:cubicBezTo>
                <a:cubicBezTo>
                  <a:pt x="4259966" y="656907"/>
                  <a:pt x="4258818" y="658585"/>
                  <a:pt x="4258052" y="660529"/>
                </a:cubicBezTo>
                <a:cubicBezTo>
                  <a:pt x="4257286" y="662473"/>
                  <a:pt x="4256903" y="664535"/>
                  <a:pt x="4256903" y="666715"/>
                </a:cubicBezTo>
                <a:cubicBezTo>
                  <a:pt x="4256903" y="669896"/>
                  <a:pt x="4257640" y="672635"/>
                  <a:pt x="4259112" y="674932"/>
                </a:cubicBezTo>
                <a:cubicBezTo>
                  <a:pt x="4260585" y="677230"/>
                  <a:pt x="4262544" y="679263"/>
                  <a:pt x="4264989" y="681030"/>
                </a:cubicBezTo>
                <a:cubicBezTo>
                  <a:pt x="4267433" y="682797"/>
                  <a:pt x="4270217" y="684418"/>
                  <a:pt x="4273339" y="685891"/>
                </a:cubicBezTo>
                <a:cubicBezTo>
                  <a:pt x="4276462" y="687364"/>
                  <a:pt x="4279643" y="688851"/>
                  <a:pt x="4282883" y="690353"/>
                </a:cubicBezTo>
                <a:cubicBezTo>
                  <a:pt x="4286123" y="691855"/>
                  <a:pt x="4289304" y="693504"/>
                  <a:pt x="4292427" y="695301"/>
                </a:cubicBezTo>
                <a:cubicBezTo>
                  <a:pt x="4295549" y="697097"/>
                  <a:pt x="4298332" y="699218"/>
                  <a:pt x="4300777" y="701663"/>
                </a:cubicBezTo>
                <a:cubicBezTo>
                  <a:pt x="4303222" y="704109"/>
                  <a:pt x="4305196" y="706994"/>
                  <a:pt x="4306698" y="710324"/>
                </a:cubicBezTo>
                <a:cubicBezTo>
                  <a:pt x="4308200" y="713651"/>
                  <a:pt x="4308951" y="717584"/>
                  <a:pt x="4308951" y="722121"/>
                </a:cubicBezTo>
                <a:cubicBezTo>
                  <a:pt x="4308951" y="727481"/>
                  <a:pt x="4307964" y="732254"/>
                  <a:pt x="4305991" y="736435"/>
                </a:cubicBezTo>
                <a:cubicBezTo>
                  <a:pt x="4304018" y="740618"/>
                  <a:pt x="4301278" y="744167"/>
                  <a:pt x="4297773" y="747084"/>
                </a:cubicBezTo>
                <a:cubicBezTo>
                  <a:pt x="4294268" y="750000"/>
                  <a:pt x="4290144" y="752195"/>
                  <a:pt x="4285402" y="753668"/>
                </a:cubicBezTo>
                <a:cubicBezTo>
                  <a:pt x="4280659" y="755139"/>
                  <a:pt x="4275549" y="755877"/>
                  <a:pt x="4270070" y="755877"/>
                </a:cubicBezTo>
                <a:cubicBezTo>
                  <a:pt x="4266240" y="755877"/>
                  <a:pt x="4262691" y="755552"/>
                  <a:pt x="4259422" y="754903"/>
                </a:cubicBezTo>
                <a:cubicBezTo>
                  <a:pt x="4256152" y="754256"/>
                  <a:pt x="4253236" y="753462"/>
                  <a:pt x="4250673" y="752519"/>
                </a:cubicBezTo>
                <a:cubicBezTo>
                  <a:pt x="4248111" y="751576"/>
                  <a:pt x="4245961" y="750603"/>
                  <a:pt x="4244223" y="749602"/>
                </a:cubicBezTo>
                <a:cubicBezTo>
                  <a:pt x="4242485" y="748600"/>
                  <a:pt x="4241277" y="747746"/>
                  <a:pt x="4240600" y="747040"/>
                </a:cubicBezTo>
                <a:cubicBezTo>
                  <a:pt x="4239922" y="746332"/>
                  <a:pt x="4239421" y="745434"/>
                  <a:pt x="4239097" y="744344"/>
                </a:cubicBezTo>
                <a:cubicBezTo>
                  <a:pt x="4238773" y="743255"/>
                  <a:pt x="4238611" y="741796"/>
                  <a:pt x="4238611" y="739970"/>
                </a:cubicBezTo>
                <a:cubicBezTo>
                  <a:pt x="4238611" y="738674"/>
                  <a:pt x="4238670" y="737599"/>
                  <a:pt x="4238788" y="736744"/>
                </a:cubicBezTo>
                <a:cubicBezTo>
                  <a:pt x="4238906" y="735890"/>
                  <a:pt x="4239083" y="735198"/>
                  <a:pt x="4239318" y="734667"/>
                </a:cubicBezTo>
                <a:cubicBezTo>
                  <a:pt x="4239554" y="734137"/>
                  <a:pt x="4239848" y="733770"/>
                  <a:pt x="4240202" y="733563"/>
                </a:cubicBezTo>
                <a:cubicBezTo>
                  <a:pt x="4240555" y="733357"/>
                  <a:pt x="4240968" y="733254"/>
                  <a:pt x="4241439" y="733254"/>
                </a:cubicBezTo>
                <a:cubicBezTo>
                  <a:pt x="4242264" y="733254"/>
                  <a:pt x="4243427" y="733755"/>
                  <a:pt x="4244930" y="734757"/>
                </a:cubicBezTo>
                <a:cubicBezTo>
                  <a:pt x="4246432" y="735758"/>
                  <a:pt x="4248361" y="736848"/>
                  <a:pt x="4250718" y="738026"/>
                </a:cubicBezTo>
                <a:cubicBezTo>
                  <a:pt x="4253074" y="739205"/>
                  <a:pt x="4255916" y="740309"/>
                  <a:pt x="4259245" y="741340"/>
                </a:cubicBezTo>
                <a:cubicBezTo>
                  <a:pt x="4262573" y="742372"/>
                  <a:pt x="4266417" y="742887"/>
                  <a:pt x="4270777" y="742887"/>
                </a:cubicBezTo>
                <a:cubicBezTo>
                  <a:pt x="4274076" y="742887"/>
                  <a:pt x="4277095" y="742445"/>
                  <a:pt x="4279834" y="741560"/>
                </a:cubicBezTo>
                <a:cubicBezTo>
                  <a:pt x="4282574" y="740677"/>
                  <a:pt x="4284930" y="739425"/>
                  <a:pt x="4286904" y="737805"/>
                </a:cubicBezTo>
                <a:cubicBezTo>
                  <a:pt x="4288877" y="736185"/>
                  <a:pt x="4290394" y="734198"/>
                  <a:pt x="4291455" y="731840"/>
                </a:cubicBezTo>
                <a:cubicBezTo>
                  <a:pt x="4292515" y="729484"/>
                  <a:pt x="4293045" y="726803"/>
                  <a:pt x="4293045" y="723799"/>
                </a:cubicBezTo>
                <a:cubicBezTo>
                  <a:pt x="4293045" y="720560"/>
                  <a:pt x="4292309" y="717790"/>
                  <a:pt x="4290836" y="715493"/>
                </a:cubicBezTo>
                <a:cubicBezTo>
                  <a:pt x="4289363" y="713195"/>
                  <a:pt x="4287419" y="711177"/>
                  <a:pt x="4285004" y="709440"/>
                </a:cubicBezTo>
                <a:cubicBezTo>
                  <a:pt x="4282589" y="707702"/>
                  <a:pt x="4279834" y="706111"/>
                  <a:pt x="4276742" y="704669"/>
                </a:cubicBezTo>
                <a:cubicBezTo>
                  <a:pt x="4273649" y="703224"/>
                  <a:pt x="4270482" y="701752"/>
                  <a:pt x="4267242" y="700248"/>
                </a:cubicBezTo>
                <a:cubicBezTo>
                  <a:pt x="4264002" y="698747"/>
                  <a:pt x="4260850" y="697084"/>
                  <a:pt x="4257787" y="695256"/>
                </a:cubicBezTo>
                <a:cubicBezTo>
                  <a:pt x="4254723" y="693429"/>
                  <a:pt x="4251984" y="691281"/>
                  <a:pt x="4249569" y="688805"/>
                </a:cubicBezTo>
                <a:cubicBezTo>
                  <a:pt x="4247154" y="686332"/>
                  <a:pt x="4245195" y="683429"/>
                  <a:pt x="4243692" y="680102"/>
                </a:cubicBezTo>
                <a:cubicBezTo>
                  <a:pt x="4242190" y="676774"/>
                  <a:pt x="4241439" y="672783"/>
                  <a:pt x="4241439" y="668129"/>
                </a:cubicBezTo>
                <a:cubicBezTo>
                  <a:pt x="4241439" y="663357"/>
                  <a:pt x="4242308" y="659101"/>
                  <a:pt x="4244046" y="655360"/>
                </a:cubicBezTo>
                <a:cubicBezTo>
                  <a:pt x="4245784" y="651620"/>
                  <a:pt x="4248199" y="648482"/>
                  <a:pt x="4251292" y="645949"/>
                </a:cubicBezTo>
                <a:cubicBezTo>
                  <a:pt x="4254385" y="643415"/>
                  <a:pt x="4258067" y="641486"/>
                  <a:pt x="4262338" y="640160"/>
                </a:cubicBezTo>
                <a:cubicBezTo>
                  <a:pt x="4266609" y="638835"/>
                  <a:pt x="4271219" y="638173"/>
                  <a:pt x="4276167" y="638173"/>
                </a:cubicBezTo>
                <a:close/>
                <a:moveTo>
                  <a:pt x="3809442" y="638173"/>
                </a:moveTo>
                <a:cubicBezTo>
                  <a:pt x="3811975" y="638173"/>
                  <a:pt x="3814523" y="638393"/>
                  <a:pt x="3817086" y="638835"/>
                </a:cubicBezTo>
                <a:cubicBezTo>
                  <a:pt x="3819649" y="639276"/>
                  <a:pt x="3822064" y="639866"/>
                  <a:pt x="3824332" y="640601"/>
                </a:cubicBezTo>
                <a:cubicBezTo>
                  <a:pt x="3826600" y="641338"/>
                  <a:pt x="3828618" y="642164"/>
                  <a:pt x="3830385" y="643076"/>
                </a:cubicBezTo>
                <a:cubicBezTo>
                  <a:pt x="3832152" y="643990"/>
                  <a:pt x="3833316" y="644726"/>
                  <a:pt x="3833876" y="645285"/>
                </a:cubicBezTo>
                <a:cubicBezTo>
                  <a:pt x="3834435" y="645844"/>
                  <a:pt x="3834803" y="646286"/>
                  <a:pt x="3834980" y="646612"/>
                </a:cubicBezTo>
                <a:cubicBezTo>
                  <a:pt x="3835157" y="646935"/>
                  <a:pt x="3835304" y="647348"/>
                  <a:pt x="3835422" y="647848"/>
                </a:cubicBezTo>
                <a:cubicBezTo>
                  <a:pt x="3835540" y="648350"/>
                  <a:pt x="3835628" y="648951"/>
                  <a:pt x="3835687" y="649660"/>
                </a:cubicBezTo>
                <a:cubicBezTo>
                  <a:pt x="3835746" y="650367"/>
                  <a:pt x="3835775" y="651280"/>
                  <a:pt x="3835775" y="652400"/>
                </a:cubicBezTo>
                <a:cubicBezTo>
                  <a:pt x="3835775" y="653460"/>
                  <a:pt x="3835731" y="654402"/>
                  <a:pt x="3835643" y="655227"/>
                </a:cubicBezTo>
                <a:cubicBezTo>
                  <a:pt x="3835555" y="656052"/>
                  <a:pt x="3835422" y="656744"/>
                  <a:pt x="3835245" y="657304"/>
                </a:cubicBezTo>
                <a:cubicBezTo>
                  <a:pt x="3835069" y="657863"/>
                  <a:pt x="3834818" y="658276"/>
                  <a:pt x="3834494" y="658540"/>
                </a:cubicBezTo>
                <a:cubicBezTo>
                  <a:pt x="3834170" y="658806"/>
                  <a:pt x="3833802" y="658939"/>
                  <a:pt x="3833390" y="658939"/>
                </a:cubicBezTo>
                <a:cubicBezTo>
                  <a:pt x="3832742" y="658939"/>
                  <a:pt x="3831725" y="658526"/>
                  <a:pt x="3830341" y="657702"/>
                </a:cubicBezTo>
                <a:cubicBezTo>
                  <a:pt x="3828956" y="656877"/>
                  <a:pt x="3827263" y="655949"/>
                  <a:pt x="3825260" y="654919"/>
                </a:cubicBezTo>
                <a:cubicBezTo>
                  <a:pt x="3823257" y="653887"/>
                  <a:pt x="3820886" y="652943"/>
                  <a:pt x="3818146" y="652090"/>
                </a:cubicBezTo>
                <a:cubicBezTo>
                  <a:pt x="3815407" y="651236"/>
                  <a:pt x="3812329" y="650809"/>
                  <a:pt x="3808912" y="650809"/>
                </a:cubicBezTo>
                <a:cubicBezTo>
                  <a:pt x="3805731" y="650809"/>
                  <a:pt x="3802962" y="651236"/>
                  <a:pt x="3800606" y="652090"/>
                </a:cubicBezTo>
                <a:cubicBezTo>
                  <a:pt x="3798249" y="652943"/>
                  <a:pt x="3796305" y="654078"/>
                  <a:pt x="3794773" y="655492"/>
                </a:cubicBezTo>
                <a:cubicBezTo>
                  <a:pt x="3793241" y="656907"/>
                  <a:pt x="3792093" y="658585"/>
                  <a:pt x="3791327" y="660529"/>
                </a:cubicBezTo>
                <a:cubicBezTo>
                  <a:pt x="3790561" y="662473"/>
                  <a:pt x="3790178" y="664535"/>
                  <a:pt x="3790178" y="666715"/>
                </a:cubicBezTo>
                <a:cubicBezTo>
                  <a:pt x="3790178" y="669896"/>
                  <a:pt x="3790915" y="672635"/>
                  <a:pt x="3792387" y="674932"/>
                </a:cubicBezTo>
                <a:cubicBezTo>
                  <a:pt x="3793860" y="677230"/>
                  <a:pt x="3795819" y="679263"/>
                  <a:pt x="3798264" y="681030"/>
                </a:cubicBezTo>
                <a:cubicBezTo>
                  <a:pt x="3800708" y="682797"/>
                  <a:pt x="3803492" y="684418"/>
                  <a:pt x="3806614" y="685891"/>
                </a:cubicBezTo>
                <a:cubicBezTo>
                  <a:pt x="3809737" y="687364"/>
                  <a:pt x="3812918" y="688851"/>
                  <a:pt x="3816158" y="690353"/>
                </a:cubicBezTo>
                <a:cubicBezTo>
                  <a:pt x="3819398" y="691855"/>
                  <a:pt x="3822579" y="693504"/>
                  <a:pt x="3825702" y="695301"/>
                </a:cubicBezTo>
                <a:cubicBezTo>
                  <a:pt x="3828824" y="697097"/>
                  <a:pt x="3831607" y="699218"/>
                  <a:pt x="3834052" y="701663"/>
                </a:cubicBezTo>
                <a:cubicBezTo>
                  <a:pt x="3836497" y="704109"/>
                  <a:pt x="3838471" y="706994"/>
                  <a:pt x="3839973" y="710324"/>
                </a:cubicBezTo>
                <a:cubicBezTo>
                  <a:pt x="3841475" y="713651"/>
                  <a:pt x="3842226" y="717584"/>
                  <a:pt x="3842226" y="722121"/>
                </a:cubicBezTo>
                <a:cubicBezTo>
                  <a:pt x="3842226" y="727481"/>
                  <a:pt x="3841239" y="732254"/>
                  <a:pt x="3839266" y="736435"/>
                </a:cubicBezTo>
                <a:cubicBezTo>
                  <a:pt x="3837293" y="740618"/>
                  <a:pt x="3834553" y="744167"/>
                  <a:pt x="3831048" y="747084"/>
                </a:cubicBezTo>
                <a:cubicBezTo>
                  <a:pt x="3827543" y="750000"/>
                  <a:pt x="3823419" y="752195"/>
                  <a:pt x="3818677" y="753668"/>
                </a:cubicBezTo>
                <a:cubicBezTo>
                  <a:pt x="3813934" y="755139"/>
                  <a:pt x="3808824" y="755877"/>
                  <a:pt x="3803345" y="755877"/>
                </a:cubicBezTo>
                <a:cubicBezTo>
                  <a:pt x="3799515" y="755877"/>
                  <a:pt x="3795966" y="755552"/>
                  <a:pt x="3792697" y="754903"/>
                </a:cubicBezTo>
                <a:cubicBezTo>
                  <a:pt x="3789427" y="754256"/>
                  <a:pt x="3786511" y="753462"/>
                  <a:pt x="3783948" y="752519"/>
                </a:cubicBezTo>
                <a:cubicBezTo>
                  <a:pt x="3781386" y="751576"/>
                  <a:pt x="3779236" y="750603"/>
                  <a:pt x="3777498" y="749602"/>
                </a:cubicBezTo>
                <a:cubicBezTo>
                  <a:pt x="3775760" y="748600"/>
                  <a:pt x="3774552" y="747746"/>
                  <a:pt x="3773875" y="747040"/>
                </a:cubicBezTo>
                <a:cubicBezTo>
                  <a:pt x="3773197" y="746332"/>
                  <a:pt x="3772696" y="745434"/>
                  <a:pt x="3772372" y="744344"/>
                </a:cubicBezTo>
                <a:cubicBezTo>
                  <a:pt x="3772048" y="743255"/>
                  <a:pt x="3771886" y="741796"/>
                  <a:pt x="3771886" y="739970"/>
                </a:cubicBezTo>
                <a:cubicBezTo>
                  <a:pt x="3771886" y="738674"/>
                  <a:pt x="3771945" y="737599"/>
                  <a:pt x="3772063" y="736744"/>
                </a:cubicBezTo>
                <a:cubicBezTo>
                  <a:pt x="3772181" y="735890"/>
                  <a:pt x="3772358" y="735198"/>
                  <a:pt x="3772593" y="734667"/>
                </a:cubicBezTo>
                <a:cubicBezTo>
                  <a:pt x="3772829" y="734137"/>
                  <a:pt x="3773123" y="733770"/>
                  <a:pt x="3773477" y="733563"/>
                </a:cubicBezTo>
                <a:cubicBezTo>
                  <a:pt x="3773830" y="733357"/>
                  <a:pt x="3774243" y="733254"/>
                  <a:pt x="3774714" y="733254"/>
                </a:cubicBezTo>
                <a:cubicBezTo>
                  <a:pt x="3775539" y="733254"/>
                  <a:pt x="3776702" y="733755"/>
                  <a:pt x="3778205" y="734757"/>
                </a:cubicBezTo>
                <a:cubicBezTo>
                  <a:pt x="3779707" y="735758"/>
                  <a:pt x="3781636" y="736848"/>
                  <a:pt x="3783993" y="738026"/>
                </a:cubicBezTo>
                <a:cubicBezTo>
                  <a:pt x="3786349" y="739205"/>
                  <a:pt x="3789191" y="740309"/>
                  <a:pt x="3792520" y="741340"/>
                </a:cubicBezTo>
                <a:cubicBezTo>
                  <a:pt x="3795848" y="742372"/>
                  <a:pt x="3799692" y="742887"/>
                  <a:pt x="3804052" y="742887"/>
                </a:cubicBezTo>
                <a:cubicBezTo>
                  <a:pt x="3807351" y="742887"/>
                  <a:pt x="3810370" y="742445"/>
                  <a:pt x="3813109" y="741560"/>
                </a:cubicBezTo>
                <a:cubicBezTo>
                  <a:pt x="3815849" y="740677"/>
                  <a:pt x="3818205" y="739425"/>
                  <a:pt x="3820179" y="737805"/>
                </a:cubicBezTo>
                <a:cubicBezTo>
                  <a:pt x="3822152" y="736185"/>
                  <a:pt x="3823669" y="734198"/>
                  <a:pt x="3824730" y="731840"/>
                </a:cubicBezTo>
                <a:cubicBezTo>
                  <a:pt x="3825790" y="729484"/>
                  <a:pt x="3826320" y="726803"/>
                  <a:pt x="3826320" y="723799"/>
                </a:cubicBezTo>
                <a:cubicBezTo>
                  <a:pt x="3826320" y="720560"/>
                  <a:pt x="3825584" y="717790"/>
                  <a:pt x="3824111" y="715493"/>
                </a:cubicBezTo>
                <a:cubicBezTo>
                  <a:pt x="3822638" y="713195"/>
                  <a:pt x="3820694" y="711177"/>
                  <a:pt x="3818279" y="709440"/>
                </a:cubicBezTo>
                <a:cubicBezTo>
                  <a:pt x="3815864" y="707702"/>
                  <a:pt x="3813109" y="706111"/>
                  <a:pt x="3810017" y="704669"/>
                </a:cubicBezTo>
                <a:cubicBezTo>
                  <a:pt x="3806924" y="703224"/>
                  <a:pt x="3803757" y="701752"/>
                  <a:pt x="3800517" y="700248"/>
                </a:cubicBezTo>
                <a:cubicBezTo>
                  <a:pt x="3797277" y="698747"/>
                  <a:pt x="3794125" y="697084"/>
                  <a:pt x="3791062" y="695256"/>
                </a:cubicBezTo>
                <a:cubicBezTo>
                  <a:pt x="3787998" y="693429"/>
                  <a:pt x="3785259" y="691281"/>
                  <a:pt x="3782844" y="688805"/>
                </a:cubicBezTo>
                <a:cubicBezTo>
                  <a:pt x="3780429" y="686332"/>
                  <a:pt x="3778470" y="683429"/>
                  <a:pt x="3776967" y="680102"/>
                </a:cubicBezTo>
                <a:cubicBezTo>
                  <a:pt x="3775465" y="676774"/>
                  <a:pt x="3774714" y="672783"/>
                  <a:pt x="3774714" y="668129"/>
                </a:cubicBezTo>
                <a:cubicBezTo>
                  <a:pt x="3774714" y="663357"/>
                  <a:pt x="3775583" y="659101"/>
                  <a:pt x="3777321" y="655360"/>
                </a:cubicBezTo>
                <a:cubicBezTo>
                  <a:pt x="3779059" y="651620"/>
                  <a:pt x="3781474" y="648482"/>
                  <a:pt x="3784567" y="645949"/>
                </a:cubicBezTo>
                <a:cubicBezTo>
                  <a:pt x="3787660" y="643415"/>
                  <a:pt x="3791342" y="641486"/>
                  <a:pt x="3795613" y="640160"/>
                </a:cubicBezTo>
                <a:cubicBezTo>
                  <a:pt x="3799884" y="638835"/>
                  <a:pt x="3804494" y="638173"/>
                  <a:pt x="3809442" y="638173"/>
                </a:cubicBezTo>
                <a:close/>
                <a:moveTo>
                  <a:pt x="3333258" y="638173"/>
                </a:moveTo>
                <a:cubicBezTo>
                  <a:pt x="3335790" y="638173"/>
                  <a:pt x="3338339" y="638393"/>
                  <a:pt x="3340902" y="638835"/>
                </a:cubicBezTo>
                <a:cubicBezTo>
                  <a:pt x="3343464" y="639276"/>
                  <a:pt x="3345879" y="639866"/>
                  <a:pt x="3348146" y="640601"/>
                </a:cubicBezTo>
                <a:cubicBezTo>
                  <a:pt x="3350415" y="641338"/>
                  <a:pt x="3352432" y="642164"/>
                  <a:pt x="3354199" y="643076"/>
                </a:cubicBezTo>
                <a:cubicBezTo>
                  <a:pt x="3355966" y="643990"/>
                  <a:pt x="3357130" y="644726"/>
                  <a:pt x="3357690" y="645285"/>
                </a:cubicBezTo>
                <a:cubicBezTo>
                  <a:pt x="3358249" y="645844"/>
                  <a:pt x="3358618" y="646286"/>
                  <a:pt x="3358794" y="646612"/>
                </a:cubicBezTo>
                <a:cubicBezTo>
                  <a:pt x="3358971" y="646935"/>
                  <a:pt x="3359118" y="647348"/>
                  <a:pt x="3359235" y="647848"/>
                </a:cubicBezTo>
                <a:cubicBezTo>
                  <a:pt x="3359354" y="648350"/>
                  <a:pt x="3359443" y="648951"/>
                  <a:pt x="3359501" y="649660"/>
                </a:cubicBezTo>
                <a:cubicBezTo>
                  <a:pt x="3359560" y="650367"/>
                  <a:pt x="3359590" y="651280"/>
                  <a:pt x="3359590" y="652400"/>
                </a:cubicBezTo>
                <a:cubicBezTo>
                  <a:pt x="3359590" y="653460"/>
                  <a:pt x="3359546" y="654402"/>
                  <a:pt x="3359457" y="655227"/>
                </a:cubicBezTo>
                <a:cubicBezTo>
                  <a:pt x="3359369" y="656052"/>
                  <a:pt x="3359235" y="656744"/>
                  <a:pt x="3359059" y="657304"/>
                </a:cubicBezTo>
                <a:cubicBezTo>
                  <a:pt x="3358882" y="657863"/>
                  <a:pt x="3358633" y="658276"/>
                  <a:pt x="3358309" y="658540"/>
                </a:cubicBezTo>
                <a:cubicBezTo>
                  <a:pt x="3357985" y="658806"/>
                  <a:pt x="3357617" y="658939"/>
                  <a:pt x="3357204" y="658939"/>
                </a:cubicBezTo>
                <a:cubicBezTo>
                  <a:pt x="3356556" y="658939"/>
                  <a:pt x="3355540" y="658526"/>
                  <a:pt x="3354155" y="657702"/>
                </a:cubicBezTo>
                <a:cubicBezTo>
                  <a:pt x="3352771" y="656877"/>
                  <a:pt x="3351077" y="655949"/>
                  <a:pt x="3349074" y="654919"/>
                </a:cubicBezTo>
                <a:cubicBezTo>
                  <a:pt x="3347072" y="653887"/>
                  <a:pt x="3344701" y="652943"/>
                  <a:pt x="3341962" y="652090"/>
                </a:cubicBezTo>
                <a:cubicBezTo>
                  <a:pt x="3339223" y="651236"/>
                  <a:pt x="3336144" y="650809"/>
                  <a:pt x="3332727" y="650809"/>
                </a:cubicBezTo>
                <a:cubicBezTo>
                  <a:pt x="3329546" y="650809"/>
                  <a:pt x="3326777" y="651236"/>
                  <a:pt x="3324421" y="652090"/>
                </a:cubicBezTo>
                <a:cubicBezTo>
                  <a:pt x="3322064" y="652943"/>
                  <a:pt x="3320121" y="654078"/>
                  <a:pt x="3318589" y="655492"/>
                </a:cubicBezTo>
                <a:cubicBezTo>
                  <a:pt x="3317056" y="656907"/>
                  <a:pt x="3315908" y="658585"/>
                  <a:pt x="3315142" y="660529"/>
                </a:cubicBezTo>
                <a:cubicBezTo>
                  <a:pt x="3314377" y="662473"/>
                  <a:pt x="3313994" y="664535"/>
                  <a:pt x="3313994" y="666715"/>
                </a:cubicBezTo>
                <a:cubicBezTo>
                  <a:pt x="3313994" y="669896"/>
                  <a:pt x="3314731" y="672635"/>
                  <a:pt x="3316204" y="674932"/>
                </a:cubicBezTo>
                <a:cubicBezTo>
                  <a:pt x="3317676" y="677230"/>
                  <a:pt x="3319635" y="679263"/>
                  <a:pt x="3322080" y="681030"/>
                </a:cubicBezTo>
                <a:cubicBezTo>
                  <a:pt x="3324525" y="682797"/>
                  <a:pt x="3327308" y="684418"/>
                  <a:pt x="3330430" y="685891"/>
                </a:cubicBezTo>
                <a:cubicBezTo>
                  <a:pt x="3333553" y="687364"/>
                  <a:pt x="3336734" y="688851"/>
                  <a:pt x="3339973" y="690353"/>
                </a:cubicBezTo>
                <a:cubicBezTo>
                  <a:pt x="3343214" y="691855"/>
                  <a:pt x="3346394" y="693504"/>
                  <a:pt x="3349517" y="695301"/>
                </a:cubicBezTo>
                <a:cubicBezTo>
                  <a:pt x="3352638" y="697097"/>
                  <a:pt x="3355421" y="699218"/>
                  <a:pt x="3357866" y="701663"/>
                </a:cubicBezTo>
                <a:cubicBezTo>
                  <a:pt x="3360312" y="704109"/>
                  <a:pt x="3362285" y="706994"/>
                  <a:pt x="3363787" y="710324"/>
                </a:cubicBezTo>
                <a:cubicBezTo>
                  <a:pt x="3365289" y="713651"/>
                  <a:pt x="3366041" y="717584"/>
                  <a:pt x="3366041" y="722121"/>
                </a:cubicBezTo>
                <a:cubicBezTo>
                  <a:pt x="3366041" y="727481"/>
                  <a:pt x="3365054" y="732254"/>
                  <a:pt x="3363081" y="736435"/>
                </a:cubicBezTo>
                <a:cubicBezTo>
                  <a:pt x="3361106" y="740618"/>
                  <a:pt x="3358367" y="744167"/>
                  <a:pt x="3354862" y="747084"/>
                </a:cubicBezTo>
                <a:cubicBezTo>
                  <a:pt x="3351357" y="750000"/>
                  <a:pt x="3347234" y="752195"/>
                  <a:pt x="3342492" y="753668"/>
                </a:cubicBezTo>
                <a:cubicBezTo>
                  <a:pt x="3337749" y="755139"/>
                  <a:pt x="3332639" y="755877"/>
                  <a:pt x="3327160" y="755877"/>
                </a:cubicBezTo>
                <a:cubicBezTo>
                  <a:pt x="3323331" y="755877"/>
                  <a:pt x="3319782" y="755552"/>
                  <a:pt x="3316513" y="754903"/>
                </a:cubicBezTo>
                <a:cubicBezTo>
                  <a:pt x="3313243" y="754256"/>
                  <a:pt x="3310327" y="753462"/>
                  <a:pt x="3307764" y="752519"/>
                </a:cubicBezTo>
                <a:cubicBezTo>
                  <a:pt x="3305201" y="751576"/>
                  <a:pt x="3303051" y="750603"/>
                  <a:pt x="3301314" y="749602"/>
                </a:cubicBezTo>
                <a:cubicBezTo>
                  <a:pt x="3299575" y="748600"/>
                  <a:pt x="3298367" y="747746"/>
                  <a:pt x="3297690" y="747040"/>
                </a:cubicBezTo>
                <a:cubicBezTo>
                  <a:pt x="3297012" y="746332"/>
                  <a:pt x="3296512" y="745434"/>
                  <a:pt x="3296187" y="744344"/>
                </a:cubicBezTo>
                <a:cubicBezTo>
                  <a:pt x="3295864" y="743255"/>
                  <a:pt x="3295702" y="741796"/>
                  <a:pt x="3295702" y="739970"/>
                </a:cubicBezTo>
                <a:cubicBezTo>
                  <a:pt x="3295702" y="738674"/>
                  <a:pt x="3295761" y="737599"/>
                  <a:pt x="3295877" y="736744"/>
                </a:cubicBezTo>
                <a:cubicBezTo>
                  <a:pt x="3295996" y="735890"/>
                  <a:pt x="3296172" y="735198"/>
                  <a:pt x="3296408" y="734667"/>
                </a:cubicBezTo>
                <a:cubicBezTo>
                  <a:pt x="3296644" y="734137"/>
                  <a:pt x="3296939" y="733770"/>
                  <a:pt x="3297293" y="733563"/>
                </a:cubicBezTo>
                <a:cubicBezTo>
                  <a:pt x="3297646" y="733357"/>
                  <a:pt x="3298058" y="733254"/>
                  <a:pt x="3298530" y="733254"/>
                </a:cubicBezTo>
                <a:cubicBezTo>
                  <a:pt x="3299355" y="733254"/>
                  <a:pt x="3300517" y="733755"/>
                  <a:pt x="3302020" y="734757"/>
                </a:cubicBezTo>
                <a:cubicBezTo>
                  <a:pt x="3303523" y="735758"/>
                  <a:pt x="3305451" y="736848"/>
                  <a:pt x="3307808" y="738026"/>
                </a:cubicBezTo>
                <a:cubicBezTo>
                  <a:pt x="3310164" y="739205"/>
                  <a:pt x="3313006" y="740309"/>
                  <a:pt x="3316336" y="741340"/>
                </a:cubicBezTo>
                <a:cubicBezTo>
                  <a:pt x="3319664" y="742372"/>
                  <a:pt x="3323508" y="742887"/>
                  <a:pt x="3327867" y="742887"/>
                </a:cubicBezTo>
                <a:cubicBezTo>
                  <a:pt x="3331166" y="742887"/>
                  <a:pt x="3334185" y="742445"/>
                  <a:pt x="3336925" y="741560"/>
                </a:cubicBezTo>
                <a:cubicBezTo>
                  <a:pt x="3339664" y="740677"/>
                  <a:pt x="3342021" y="739425"/>
                  <a:pt x="3343994" y="737805"/>
                </a:cubicBezTo>
                <a:cubicBezTo>
                  <a:pt x="3345968" y="736185"/>
                  <a:pt x="3347484" y="734198"/>
                  <a:pt x="3348545" y="731840"/>
                </a:cubicBezTo>
                <a:cubicBezTo>
                  <a:pt x="3349604" y="729484"/>
                  <a:pt x="3350135" y="726803"/>
                  <a:pt x="3350135" y="723799"/>
                </a:cubicBezTo>
                <a:cubicBezTo>
                  <a:pt x="3350135" y="720560"/>
                  <a:pt x="3349399" y="717790"/>
                  <a:pt x="3347926" y="715493"/>
                </a:cubicBezTo>
                <a:cubicBezTo>
                  <a:pt x="3346453" y="713195"/>
                  <a:pt x="3344509" y="711177"/>
                  <a:pt x="3342094" y="709440"/>
                </a:cubicBezTo>
                <a:cubicBezTo>
                  <a:pt x="3339679" y="707702"/>
                  <a:pt x="3336925" y="706111"/>
                  <a:pt x="3333832" y="704669"/>
                </a:cubicBezTo>
                <a:cubicBezTo>
                  <a:pt x="3330739" y="703224"/>
                  <a:pt x="3327572" y="701752"/>
                  <a:pt x="3324334" y="700248"/>
                </a:cubicBezTo>
                <a:cubicBezTo>
                  <a:pt x="3321092" y="698747"/>
                  <a:pt x="3317941" y="697084"/>
                  <a:pt x="3314877" y="695256"/>
                </a:cubicBezTo>
                <a:cubicBezTo>
                  <a:pt x="3311814" y="693429"/>
                  <a:pt x="3309074" y="691281"/>
                  <a:pt x="3306660" y="688805"/>
                </a:cubicBezTo>
                <a:cubicBezTo>
                  <a:pt x="3304244" y="686332"/>
                  <a:pt x="3302286" y="683429"/>
                  <a:pt x="3300783" y="680102"/>
                </a:cubicBezTo>
                <a:cubicBezTo>
                  <a:pt x="3299281" y="676774"/>
                  <a:pt x="3298530" y="672783"/>
                  <a:pt x="3298530" y="668129"/>
                </a:cubicBezTo>
                <a:cubicBezTo>
                  <a:pt x="3298530" y="663357"/>
                  <a:pt x="3299398" y="659101"/>
                  <a:pt x="3301137" y="655360"/>
                </a:cubicBezTo>
                <a:cubicBezTo>
                  <a:pt x="3302874" y="651620"/>
                  <a:pt x="3305289" y="648482"/>
                  <a:pt x="3308383" y="645949"/>
                </a:cubicBezTo>
                <a:cubicBezTo>
                  <a:pt x="3311476" y="643415"/>
                  <a:pt x="3315158" y="641486"/>
                  <a:pt x="3319428" y="640160"/>
                </a:cubicBezTo>
                <a:cubicBezTo>
                  <a:pt x="3323699" y="638835"/>
                  <a:pt x="3328309" y="638173"/>
                  <a:pt x="3333258" y="638173"/>
                </a:cubicBezTo>
                <a:close/>
                <a:moveTo>
                  <a:pt x="2866524" y="638173"/>
                </a:moveTo>
                <a:cubicBezTo>
                  <a:pt x="2869058" y="638173"/>
                  <a:pt x="2871607" y="638393"/>
                  <a:pt x="2874170" y="638835"/>
                </a:cubicBezTo>
                <a:cubicBezTo>
                  <a:pt x="2876733" y="639276"/>
                  <a:pt x="2879148" y="639866"/>
                  <a:pt x="2881416" y="640601"/>
                </a:cubicBezTo>
                <a:cubicBezTo>
                  <a:pt x="2883683" y="641338"/>
                  <a:pt x="2885701" y="642164"/>
                  <a:pt x="2887468" y="643076"/>
                </a:cubicBezTo>
                <a:cubicBezTo>
                  <a:pt x="2889235" y="643990"/>
                  <a:pt x="2890400" y="644726"/>
                  <a:pt x="2890959" y="645285"/>
                </a:cubicBezTo>
                <a:cubicBezTo>
                  <a:pt x="2891517" y="645844"/>
                  <a:pt x="2891885" y="646286"/>
                  <a:pt x="2892063" y="646612"/>
                </a:cubicBezTo>
                <a:cubicBezTo>
                  <a:pt x="2892241" y="646935"/>
                  <a:pt x="2892386" y="647348"/>
                  <a:pt x="2892506" y="647848"/>
                </a:cubicBezTo>
                <a:cubicBezTo>
                  <a:pt x="2892622" y="648350"/>
                  <a:pt x="2892710" y="648951"/>
                  <a:pt x="2892769" y="649660"/>
                </a:cubicBezTo>
                <a:cubicBezTo>
                  <a:pt x="2892829" y="650367"/>
                  <a:pt x="2892855" y="651280"/>
                  <a:pt x="2892855" y="652400"/>
                </a:cubicBezTo>
                <a:cubicBezTo>
                  <a:pt x="2892855" y="653460"/>
                  <a:pt x="2892812" y="654402"/>
                  <a:pt x="2892723" y="655227"/>
                </a:cubicBezTo>
                <a:cubicBezTo>
                  <a:pt x="2892637" y="656052"/>
                  <a:pt x="2892506" y="656744"/>
                  <a:pt x="2892330" y="657304"/>
                </a:cubicBezTo>
                <a:cubicBezTo>
                  <a:pt x="2892152" y="657863"/>
                  <a:pt x="2891901" y="658276"/>
                  <a:pt x="2891576" y="658540"/>
                </a:cubicBezTo>
                <a:cubicBezTo>
                  <a:pt x="2891251" y="658806"/>
                  <a:pt x="2890885" y="658939"/>
                  <a:pt x="2890471" y="658939"/>
                </a:cubicBezTo>
                <a:cubicBezTo>
                  <a:pt x="2889824" y="658939"/>
                  <a:pt x="2888809" y="658526"/>
                  <a:pt x="2887425" y="657702"/>
                </a:cubicBezTo>
                <a:cubicBezTo>
                  <a:pt x="2886041" y="656877"/>
                  <a:pt x="2884348" y="655949"/>
                  <a:pt x="2882342" y="654919"/>
                </a:cubicBezTo>
                <a:cubicBezTo>
                  <a:pt x="2880342" y="653887"/>
                  <a:pt x="2877970" y="652943"/>
                  <a:pt x="2875231" y="652090"/>
                </a:cubicBezTo>
                <a:cubicBezTo>
                  <a:pt x="2872490" y="651236"/>
                  <a:pt x="2869411" y="650809"/>
                  <a:pt x="2865994" y="650809"/>
                </a:cubicBezTo>
                <a:cubicBezTo>
                  <a:pt x="2862813" y="650809"/>
                  <a:pt x="2860042" y="651236"/>
                  <a:pt x="2857688" y="652090"/>
                </a:cubicBezTo>
                <a:cubicBezTo>
                  <a:pt x="2855330" y="652943"/>
                  <a:pt x="2853387" y="654078"/>
                  <a:pt x="2851855" y="655492"/>
                </a:cubicBezTo>
                <a:cubicBezTo>
                  <a:pt x="2850325" y="656907"/>
                  <a:pt x="2849177" y="658585"/>
                  <a:pt x="2848408" y="660529"/>
                </a:cubicBezTo>
                <a:cubicBezTo>
                  <a:pt x="2847645" y="662473"/>
                  <a:pt x="2847263" y="664535"/>
                  <a:pt x="2847263" y="666715"/>
                </a:cubicBezTo>
                <a:cubicBezTo>
                  <a:pt x="2847263" y="669896"/>
                  <a:pt x="2847996" y="672635"/>
                  <a:pt x="2849469" y="674932"/>
                </a:cubicBezTo>
                <a:cubicBezTo>
                  <a:pt x="2850942" y="677230"/>
                  <a:pt x="2852902" y="679263"/>
                  <a:pt x="2855342" y="681030"/>
                </a:cubicBezTo>
                <a:cubicBezTo>
                  <a:pt x="2857789" y="682797"/>
                  <a:pt x="2860574" y="684418"/>
                  <a:pt x="2863697" y="685891"/>
                </a:cubicBezTo>
                <a:cubicBezTo>
                  <a:pt x="2866819" y="687364"/>
                  <a:pt x="2870002" y="688851"/>
                  <a:pt x="2873241" y="690353"/>
                </a:cubicBezTo>
                <a:cubicBezTo>
                  <a:pt x="2876483" y="691855"/>
                  <a:pt x="2879664" y="693504"/>
                  <a:pt x="2882786" y="695301"/>
                </a:cubicBezTo>
                <a:cubicBezTo>
                  <a:pt x="2885907" y="697097"/>
                  <a:pt x="2888693" y="699218"/>
                  <a:pt x="2891136" y="701663"/>
                </a:cubicBezTo>
                <a:cubicBezTo>
                  <a:pt x="2893579" y="704109"/>
                  <a:pt x="2895552" y="706994"/>
                  <a:pt x="2897056" y="710324"/>
                </a:cubicBezTo>
                <a:cubicBezTo>
                  <a:pt x="2898557" y="713651"/>
                  <a:pt x="2899308" y="717584"/>
                  <a:pt x="2899308" y="722121"/>
                </a:cubicBezTo>
                <a:cubicBezTo>
                  <a:pt x="2899308" y="727481"/>
                  <a:pt x="2898318" y="732254"/>
                  <a:pt x="2896346" y="736435"/>
                </a:cubicBezTo>
                <a:cubicBezTo>
                  <a:pt x="2894373" y="740618"/>
                  <a:pt x="2891636" y="744167"/>
                  <a:pt x="2888131" y="747084"/>
                </a:cubicBezTo>
                <a:cubicBezTo>
                  <a:pt x="2884627" y="750000"/>
                  <a:pt x="2880503" y="752195"/>
                  <a:pt x="2875761" y="753668"/>
                </a:cubicBezTo>
                <a:cubicBezTo>
                  <a:pt x="2871017" y="755139"/>
                  <a:pt x="2865905" y="755877"/>
                  <a:pt x="2860426" y="755877"/>
                </a:cubicBezTo>
                <a:cubicBezTo>
                  <a:pt x="2856599" y="755877"/>
                  <a:pt x="2853047" y="755552"/>
                  <a:pt x="2849781" y="754903"/>
                </a:cubicBezTo>
                <a:cubicBezTo>
                  <a:pt x="2846511" y="754256"/>
                  <a:pt x="2843595" y="753462"/>
                  <a:pt x="2841036" y="752519"/>
                </a:cubicBezTo>
                <a:cubicBezTo>
                  <a:pt x="2838470" y="751576"/>
                  <a:pt x="2836319" y="750603"/>
                  <a:pt x="2834580" y="749602"/>
                </a:cubicBezTo>
                <a:cubicBezTo>
                  <a:pt x="2832842" y="748600"/>
                  <a:pt x="2831637" y="747746"/>
                  <a:pt x="2830958" y="747040"/>
                </a:cubicBezTo>
                <a:cubicBezTo>
                  <a:pt x="2830278" y="746332"/>
                  <a:pt x="2829780" y="745434"/>
                  <a:pt x="2829455" y="744344"/>
                </a:cubicBezTo>
                <a:cubicBezTo>
                  <a:pt x="2829131" y="743255"/>
                  <a:pt x="2828969" y="741796"/>
                  <a:pt x="2828969" y="739970"/>
                </a:cubicBezTo>
                <a:cubicBezTo>
                  <a:pt x="2828969" y="738674"/>
                  <a:pt x="2829028" y="737599"/>
                  <a:pt x="2829146" y="736744"/>
                </a:cubicBezTo>
                <a:cubicBezTo>
                  <a:pt x="2829264" y="735890"/>
                  <a:pt x="2829440" y="735198"/>
                  <a:pt x="2829676" y="734667"/>
                </a:cubicBezTo>
                <a:cubicBezTo>
                  <a:pt x="2829913" y="734137"/>
                  <a:pt x="2830207" y="733770"/>
                  <a:pt x="2830560" y="733563"/>
                </a:cubicBezTo>
                <a:cubicBezTo>
                  <a:pt x="2830912" y="733357"/>
                  <a:pt x="2831323" y="733254"/>
                  <a:pt x="2831796" y="733254"/>
                </a:cubicBezTo>
                <a:cubicBezTo>
                  <a:pt x="2832622" y="733254"/>
                  <a:pt x="2833785" y="733755"/>
                  <a:pt x="2835287" y="734757"/>
                </a:cubicBezTo>
                <a:cubicBezTo>
                  <a:pt x="2836789" y="735758"/>
                  <a:pt x="2838716" y="736848"/>
                  <a:pt x="2841079" y="738026"/>
                </a:cubicBezTo>
                <a:cubicBezTo>
                  <a:pt x="2843437" y="739205"/>
                  <a:pt x="2846279" y="740309"/>
                  <a:pt x="2849601" y="741340"/>
                </a:cubicBezTo>
                <a:cubicBezTo>
                  <a:pt x="2852931" y="742372"/>
                  <a:pt x="2856774" y="742887"/>
                  <a:pt x="2861133" y="742887"/>
                </a:cubicBezTo>
                <a:cubicBezTo>
                  <a:pt x="2864433" y="742887"/>
                  <a:pt x="2867452" y="742445"/>
                  <a:pt x="2870192" y="741560"/>
                </a:cubicBezTo>
                <a:cubicBezTo>
                  <a:pt x="2872932" y="740677"/>
                  <a:pt x="2875291" y="739425"/>
                  <a:pt x="2877263" y="737805"/>
                </a:cubicBezTo>
                <a:cubicBezTo>
                  <a:pt x="2879236" y="736185"/>
                  <a:pt x="2880755" y="734198"/>
                  <a:pt x="2881814" y="731840"/>
                </a:cubicBezTo>
                <a:cubicBezTo>
                  <a:pt x="2882875" y="729484"/>
                  <a:pt x="2883404" y="726803"/>
                  <a:pt x="2883404" y="723799"/>
                </a:cubicBezTo>
                <a:cubicBezTo>
                  <a:pt x="2883404" y="720560"/>
                  <a:pt x="2882667" y="717790"/>
                  <a:pt x="2881195" y="715493"/>
                </a:cubicBezTo>
                <a:cubicBezTo>
                  <a:pt x="2879722" y="713195"/>
                  <a:pt x="2877778" y="711177"/>
                  <a:pt x="2875363" y="709440"/>
                </a:cubicBezTo>
                <a:cubicBezTo>
                  <a:pt x="2872947" y="707702"/>
                  <a:pt x="2870192" y="706111"/>
                  <a:pt x="2867099" y="704669"/>
                </a:cubicBezTo>
                <a:cubicBezTo>
                  <a:pt x="2864006" y="703224"/>
                  <a:pt x="2860838" y="701752"/>
                  <a:pt x="2857599" y="700248"/>
                </a:cubicBezTo>
                <a:cubicBezTo>
                  <a:pt x="2854360" y="698747"/>
                  <a:pt x="2851205" y="697084"/>
                  <a:pt x="2848147" y="695256"/>
                </a:cubicBezTo>
                <a:cubicBezTo>
                  <a:pt x="2845084" y="693429"/>
                  <a:pt x="2842350" y="691281"/>
                  <a:pt x="2839931" y="688805"/>
                </a:cubicBezTo>
                <a:cubicBezTo>
                  <a:pt x="2837511" y="686332"/>
                  <a:pt x="2835553" y="683429"/>
                  <a:pt x="2834051" y="680102"/>
                </a:cubicBezTo>
                <a:cubicBezTo>
                  <a:pt x="2832547" y="676774"/>
                  <a:pt x="2831796" y="672783"/>
                  <a:pt x="2831796" y="668129"/>
                </a:cubicBezTo>
                <a:cubicBezTo>
                  <a:pt x="2831796" y="663357"/>
                  <a:pt x="2832665" y="659101"/>
                  <a:pt x="2834403" y="655360"/>
                </a:cubicBezTo>
                <a:cubicBezTo>
                  <a:pt x="2836144" y="651620"/>
                  <a:pt x="2838561" y="648482"/>
                  <a:pt x="2841651" y="645949"/>
                </a:cubicBezTo>
                <a:cubicBezTo>
                  <a:pt x="2844747" y="643415"/>
                  <a:pt x="2848424" y="641486"/>
                  <a:pt x="2852697" y="640160"/>
                </a:cubicBezTo>
                <a:cubicBezTo>
                  <a:pt x="2856964" y="638835"/>
                  <a:pt x="2861576" y="638173"/>
                  <a:pt x="2866524" y="638173"/>
                </a:cubicBezTo>
                <a:close/>
                <a:moveTo>
                  <a:pt x="2390272" y="638173"/>
                </a:moveTo>
                <a:cubicBezTo>
                  <a:pt x="2392806" y="638173"/>
                  <a:pt x="2395354" y="638393"/>
                  <a:pt x="2397916" y="638835"/>
                </a:cubicBezTo>
                <a:cubicBezTo>
                  <a:pt x="2400479" y="639276"/>
                  <a:pt x="2402895" y="639866"/>
                  <a:pt x="2405163" y="640601"/>
                </a:cubicBezTo>
                <a:cubicBezTo>
                  <a:pt x="2407431" y="641338"/>
                  <a:pt x="2409449" y="642164"/>
                  <a:pt x="2411216" y="643076"/>
                </a:cubicBezTo>
                <a:cubicBezTo>
                  <a:pt x="2412984" y="643990"/>
                  <a:pt x="2414147" y="644726"/>
                  <a:pt x="2414709" y="645285"/>
                </a:cubicBezTo>
                <a:cubicBezTo>
                  <a:pt x="2415268" y="645844"/>
                  <a:pt x="2415636" y="646286"/>
                  <a:pt x="2415811" y="646612"/>
                </a:cubicBezTo>
                <a:cubicBezTo>
                  <a:pt x="2415988" y="646935"/>
                  <a:pt x="2416136" y="647348"/>
                  <a:pt x="2416254" y="647848"/>
                </a:cubicBezTo>
                <a:cubicBezTo>
                  <a:pt x="2416373" y="648350"/>
                  <a:pt x="2416462" y="648951"/>
                  <a:pt x="2416518" y="649660"/>
                </a:cubicBezTo>
                <a:cubicBezTo>
                  <a:pt x="2416579" y="650367"/>
                  <a:pt x="2416607" y="651280"/>
                  <a:pt x="2416607" y="652400"/>
                </a:cubicBezTo>
                <a:cubicBezTo>
                  <a:pt x="2416607" y="653460"/>
                  <a:pt x="2416563" y="654402"/>
                  <a:pt x="2416475" y="655227"/>
                </a:cubicBezTo>
                <a:cubicBezTo>
                  <a:pt x="2416386" y="656052"/>
                  <a:pt x="2416254" y="656744"/>
                  <a:pt x="2416076" y="657304"/>
                </a:cubicBezTo>
                <a:cubicBezTo>
                  <a:pt x="2415901" y="657863"/>
                  <a:pt x="2415650" y="658276"/>
                  <a:pt x="2415327" y="658540"/>
                </a:cubicBezTo>
                <a:cubicBezTo>
                  <a:pt x="2415002" y="658806"/>
                  <a:pt x="2414634" y="658939"/>
                  <a:pt x="2414220" y="658939"/>
                </a:cubicBezTo>
                <a:cubicBezTo>
                  <a:pt x="2413575" y="658939"/>
                  <a:pt x="2412557" y="658526"/>
                  <a:pt x="2411172" y="657702"/>
                </a:cubicBezTo>
                <a:cubicBezTo>
                  <a:pt x="2409788" y="656877"/>
                  <a:pt x="2408094" y="655949"/>
                  <a:pt x="2406091" y="654919"/>
                </a:cubicBezTo>
                <a:cubicBezTo>
                  <a:pt x="2404088" y="653887"/>
                  <a:pt x="2401716" y="652943"/>
                  <a:pt x="2398977" y="652090"/>
                </a:cubicBezTo>
                <a:cubicBezTo>
                  <a:pt x="2396238" y="651236"/>
                  <a:pt x="2393160" y="650809"/>
                  <a:pt x="2389743" y="650809"/>
                </a:cubicBezTo>
                <a:cubicBezTo>
                  <a:pt x="2386562" y="650809"/>
                  <a:pt x="2383792" y="651236"/>
                  <a:pt x="2381437" y="652090"/>
                </a:cubicBezTo>
                <a:cubicBezTo>
                  <a:pt x="2379081" y="652943"/>
                  <a:pt x="2377136" y="654078"/>
                  <a:pt x="2375605" y="655492"/>
                </a:cubicBezTo>
                <a:cubicBezTo>
                  <a:pt x="2374072" y="656907"/>
                  <a:pt x="2372924" y="658585"/>
                  <a:pt x="2372159" y="660529"/>
                </a:cubicBezTo>
                <a:cubicBezTo>
                  <a:pt x="2371392" y="662473"/>
                  <a:pt x="2371011" y="664535"/>
                  <a:pt x="2371011" y="666715"/>
                </a:cubicBezTo>
                <a:cubicBezTo>
                  <a:pt x="2371011" y="669896"/>
                  <a:pt x="2371746" y="672635"/>
                  <a:pt x="2373220" y="674932"/>
                </a:cubicBezTo>
                <a:cubicBezTo>
                  <a:pt x="2374691" y="677230"/>
                  <a:pt x="2376650" y="679263"/>
                  <a:pt x="2379094" y="681030"/>
                </a:cubicBezTo>
                <a:cubicBezTo>
                  <a:pt x="2381539" y="682797"/>
                  <a:pt x="2384322" y="684418"/>
                  <a:pt x="2387445" y="685891"/>
                </a:cubicBezTo>
                <a:cubicBezTo>
                  <a:pt x="2390568" y="687364"/>
                  <a:pt x="2393749" y="688851"/>
                  <a:pt x="2396989" y="690353"/>
                </a:cubicBezTo>
                <a:cubicBezTo>
                  <a:pt x="2400230" y="691855"/>
                  <a:pt x="2403410" y="693504"/>
                  <a:pt x="2406533" y="695301"/>
                </a:cubicBezTo>
                <a:cubicBezTo>
                  <a:pt x="2409655" y="697097"/>
                  <a:pt x="2412439" y="699218"/>
                  <a:pt x="2414884" y="701663"/>
                </a:cubicBezTo>
                <a:cubicBezTo>
                  <a:pt x="2417329" y="704109"/>
                  <a:pt x="2419304" y="706994"/>
                  <a:pt x="2420806" y="710324"/>
                </a:cubicBezTo>
                <a:cubicBezTo>
                  <a:pt x="2422308" y="713651"/>
                  <a:pt x="2423060" y="717584"/>
                  <a:pt x="2423060" y="722121"/>
                </a:cubicBezTo>
                <a:cubicBezTo>
                  <a:pt x="2423060" y="727481"/>
                  <a:pt x="2422073" y="732254"/>
                  <a:pt x="2420097" y="736435"/>
                </a:cubicBezTo>
                <a:cubicBezTo>
                  <a:pt x="2418125" y="740618"/>
                  <a:pt x="2415384" y="744167"/>
                  <a:pt x="2411879" y="747084"/>
                </a:cubicBezTo>
                <a:cubicBezTo>
                  <a:pt x="2408373" y="750000"/>
                  <a:pt x="2404250" y="752195"/>
                  <a:pt x="2399507" y="753668"/>
                </a:cubicBezTo>
                <a:cubicBezTo>
                  <a:pt x="2394766" y="755139"/>
                  <a:pt x="2389654" y="755877"/>
                  <a:pt x="2384175" y="755877"/>
                </a:cubicBezTo>
                <a:cubicBezTo>
                  <a:pt x="2380346" y="755877"/>
                  <a:pt x="2376797" y="755552"/>
                  <a:pt x="2373528" y="754903"/>
                </a:cubicBezTo>
                <a:cubicBezTo>
                  <a:pt x="2370259" y="754256"/>
                  <a:pt x="2367343" y="753462"/>
                  <a:pt x="2364780" y="752519"/>
                </a:cubicBezTo>
                <a:cubicBezTo>
                  <a:pt x="2362220" y="751576"/>
                  <a:pt x="2360068" y="750603"/>
                  <a:pt x="2358332" y="749602"/>
                </a:cubicBezTo>
                <a:cubicBezTo>
                  <a:pt x="2356595" y="748600"/>
                  <a:pt x="2355386" y="747746"/>
                  <a:pt x="2354709" y="747040"/>
                </a:cubicBezTo>
                <a:cubicBezTo>
                  <a:pt x="2354031" y="746332"/>
                  <a:pt x="2353532" y="745434"/>
                  <a:pt x="2353206" y="744344"/>
                </a:cubicBezTo>
                <a:cubicBezTo>
                  <a:pt x="2352883" y="743255"/>
                  <a:pt x="2352719" y="741796"/>
                  <a:pt x="2352719" y="739970"/>
                </a:cubicBezTo>
                <a:cubicBezTo>
                  <a:pt x="2352719" y="738674"/>
                  <a:pt x="2352781" y="737599"/>
                  <a:pt x="2352898" y="736744"/>
                </a:cubicBezTo>
                <a:cubicBezTo>
                  <a:pt x="2353015" y="735890"/>
                  <a:pt x="2353193" y="735198"/>
                  <a:pt x="2353428" y="734667"/>
                </a:cubicBezTo>
                <a:cubicBezTo>
                  <a:pt x="2353661" y="734137"/>
                  <a:pt x="2353958" y="733770"/>
                  <a:pt x="2354311" y="733563"/>
                </a:cubicBezTo>
                <a:cubicBezTo>
                  <a:pt x="2354666" y="733357"/>
                  <a:pt x="2355077" y="733254"/>
                  <a:pt x="2355548" y="733254"/>
                </a:cubicBezTo>
                <a:cubicBezTo>
                  <a:pt x="2356371" y="733254"/>
                  <a:pt x="2357538" y="733755"/>
                  <a:pt x="2359038" y="734757"/>
                </a:cubicBezTo>
                <a:cubicBezTo>
                  <a:pt x="2360541" y="735758"/>
                  <a:pt x="2362469" y="736848"/>
                  <a:pt x="2364824" y="738026"/>
                </a:cubicBezTo>
                <a:cubicBezTo>
                  <a:pt x="2367182" y="739205"/>
                  <a:pt x="2370022" y="740309"/>
                  <a:pt x="2373350" y="741340"/>
                </a:cubicBezTo>
                <a:cubicBezTo>
                  <a:pt x="2376679" y="742372"/>
                  <a:pt x="2380523" y="742887"/>
                  <a:pt x="2384883" y="742887"/>
                </a:cubicBezTo>
                <a:cubicBezTo>
                  <a:pt x="2388182" y="742887"/>
                  <a:pt x="2391201" y="742445"/>
                  <a:pt x="2393940" y="741560"/>
                </a:cubicBezTo>
                <a:cubicBezTo>
                  <a:pt x="2396680" y="740677"/>
                  <a:pt x="2399036" y="739425"/>
                  <a:pt x="2401010" y="737805"/>
                </a:cubicBezTo>
                <a:cubicBezTo>
                  <a:pt x="2402984" y="736185"/>
                  <a:pt x="2404501" y="734198"/>
                  <a:pt x="2405561" y="731840"/>
                </a:cubicBezTo>
                <a:cubicBezTo>
                  <a:pt x="2406621" y="729484"/>
                  <a:pt x="2407152" y="726803"/>
                  <a:pt x="2407152" y="723799"/>
                </a:cubicBezTo>
                <a:cubicBezTo>
                  <a:pt x="2407152" y="720560"/>
                  <a:pt x="2406415" y="717790"/>
                  <a:pt x="2404942" y="715493"/>
                </a:cubicBezTo>
                <a:cubicBezTo>
                  <a:pt x="2403469" y="713195"/>
                  <a:pt x="2401524" y="711177"/>
                  <a:pt x="2399110" y="709440"/>
                </a:cubicBezTo>
                <a:cubicBezTo>
                  <a:pt x="2396695" y="707702"/>
                  <a:pt x="2393940" y="706111"/>
                  <a:pt x="2390848" y="704669"/>
                </a:cubicBezTo>
                <a:cubicBezTo>
                  <a:pt x="2387754" y="703224"/>
                  <a:pt x="2384587" y="701752"/>
                  <a:pt x="2381348" y="700248"/>
                </a:cubicBezTo>
                <a:cubicBezTo>
                  <a:pt x="2378108" y="698747"/>
                  <a:pt x="2374955" y="697084"/>
                  <a:pt x="2371893" y="695256"/>
                </a:cubicBezTo>
                <a:cubicBezTo>
                  <a:pt x="2368829" y="693429"/>
                  <a:pt x="2366091" y="691281"/>
                  <a:pt x="2363675" y="688805"/>
                </a:cubicBezTo>
                <a:cubicBezTo>
                  <a:pt x="2361261" y="686332"/>
                  <a:pt x="2359303" y="683429"/>
                  <a:pt x="2357800" y="680102"/>
                </a:cubicBezTo>
                <a:cubicBezTo>
                  <a:pt x="2356298" y="676774"/>
                  <a:pt x="2355548" y="672783"/>
                  <a:pt x="2355548" y="668129"/>
                </a:cubicBezTo>
                <a:cubicBezTo>
                  <a:pt x="2355548" y="663357"/>
                  <a:pt x="2356416" y="659101"/>
                  <a:pt x="2358155" y="655360"/>
                </a:cubicBezTo>
                <a:cubicBezTo>
                  <a:pt x="2359893" y="651620"/>
                  <a:pt x="2362308" y="648482"/>
                  <a:pt x="2365399" y="645949"/>
                </a:cubicBezTo>
                <a:cubicBezTo>
                  <a:pt x="2368491" y="643415"/>
                  <a:pt x="2372172" y="641486"/>
                  <a:pt x="2376443" y="640160"/>
                </a:cubicBezTo>
                <a:cubicBezTo>
                  <a:pt x="2380714" y="638835"/>
                  <a:pt x="2385325" y="638173"/>
                  <a:pt x="2390272" y="638173"/>
                </a:cubicBezTo>
                <a:close/>
                <a:moveTo>
                  <a:pt x="1923557" y="638173"/>
                </a:moveTo>
                <a:cubicBezTo>
                  <a:pt x="1926091" y="638173"/>
                  <a:pt x="1928638" y="638393"/>
                  <a:pt x="1931201" y="638835"/>
                </a:cubicBezTo>
                <a:cubicBezTo>
                  <a:pt x="1933764" y="639276"/>
                  <a:pt x="1936179" y="639866"/>
                  <a:pt x="1938447" y="640601"/>
                </a:cubicBezTo>
                <a:cubicBezTo>
                  <a:pt x="1940714" y="641338"/>
                  <a:pt x="1942732" y="642164"/>
                  <a:pt x="1944500" y="643076"/>
                </a:cubicBezTo>
                <a:cubicBezTo>
                  <a:pt x="1946267" y="643990"/>
                  <a:pt x="1947431" y="644726"/>
                  <a:pt x="1947990" y="645285"/>
                </a:cubicBezTo>
                <a:cubicBezTo>
                  <a:pt x="1948550" y="645844"/>
                  <a:pt x="1948919" y="646286"/>
                  <a:pt x="1949095" y="646612"/>
                </a:cubicBezTo>
                <a:cubicBezTo>
                  <a:pt x="1949272" y="646935"/>
                  <a:pt x="1949419" y="647348"/>
                  <a:pt x="1949536" y="647848"/>
                </a:cubicBezTo>
                <a:cubicBezTo>
                  <a:pt x="1949655" y="648350"/>
                  <a:pt x="1949742" y="648951"/>
                  <a:pt x="1949802" y="649660"/>
                </a:cubicBezTo>
                <a:cubicBezTo>
                  <a:pt x="1949860" y="650367"/>
                  <a:pt x="1949890" y="651280"/>
                  <a:pt x="1949890" y="652400"/>
                </a:cubicBezTo>
                <a:cubicBezTo>
                  <a:pt x="1949890" y="653460"/>
                  <a:pt x="1949846" y="654402"/>
                  <a:pt x="1949758" y="655227"/>
                </a:cubicBezTo>
                <a:cubicBezTo>
                  <a:pt x="1949669" y="656052"/>
                  <a:pt x="1949536" y="656744"/>
                  <a:pt x="1949360" y="657304"/>
                </a:cubicBezTo>
                <a:cubicBezTo>
                  <a:pt x="1949183" y="657863"/>
                  <a:pt x="1948933" y="658276"/>
                  <a:pt x="1948608" y="658540"/>
                </a:cubicBezTo>
                <a:cubicBezTo>
                  <a:pt x="1948284" y="658806"/>
                  <a:pt x="1947916" y="658939"/>
                  <a:pt x="1947504" y="658939"/>
                </a:cubicBezTo>
                <a:cubicBezTo>
                  <a:pt x="1946856" y="658939"/>
                  <a:pt x="1945840" y="658526"/>
                  <a:pt x="1944456" y="657702"/>
                </a:cubicBezTo>
                <a:cubicBezTo>
                  <a:pt x="1943071" y="656877"/>
                  <a:pt x="1941378" y="655949"/>
                  <a:pt x="1939375" y="654919"/>
                </a:cubicBezTo>
                <a:cubicBezTo>
                  <a:pt x="1937372" y="653887"/>
                  <a:pt x="1935001" y="652943"/>
                  <a:pt x="1932262" y="652090"/>
                </a:cubicBezTo>
                <a:cubicBezTo>
                  <a:pt x="1929522" y="651236"/>
                  <a:pt x="1926444" y="650809"/>
                  <a:pt x="1923027" y="650809"/>
                </a:cubicBezTo>
                <a:cubicBezTo>
                  <a:pt x="1919845" y="650809"/>
                  <a:pt x="1917077" y="651236"/>
                  <a:pt x="1914721" y="652090"/>
                </a:cubicBezTo>
                <a:cubicBezTo>
                  <a:pt x="1912364" y="652943"/>
                  <a:pt x="1910420" y="654078"/>
                  <a:pt x="1908888" y="655492"/>
                </a:cubicBezTo>
                <a:cubicBezTo>
                  <a:pt x="1907357" y="656907"/>
                  <a:pt x="1906208" y="658585"/>
                  <a:pt x="1905442" y="660529"/>
                </a:cubicBezTo>
                <a:cubicBezTo>
                  <a:pt x="1904676" y="662473"/>
                  <a:pt x="1904293" y="664535"/>
                  <a:pt x="1904293" y="666715"/>
                </a:cubicBezTo>
                <a:cubicBezTo>
                  <a:pt x="1904293" y="669896"/>
                  <a:pt x="1905030" y="672635"/>
                  <a:pt x="1906502" y="674932"/>
                </a:cubicBezTo>
                <a:cubicBezTo>
                  <a:pt x="1907975" y="677230"/>
                  <a:pt x="1909934" y="679263"/>
                  <a:pt x="1912379" y="681030"/>
                </a:cubicBezTo>
                <a:cubicBezTo>
                  <a:pt x="1914824" y="682797"/>
                  <a:pt x="1917607" y="684418"/>
                  <a:pt x="1920730" y="685891"/>
                </a:cubicBezTo>
                <a:cubicBezTo>
                  <a:pt x="1923852" y="687364"/>
                  <a:pt x="1927032" y="688851"/>
                  <a:pt x="1930273" y="690353"/>
                </a:cubicBezTo>
                <a:cubicBezTo>
                  <a:pt x="1933513" y="691855"/>
                  <a:pt x="1936694" y="693504"/>
                  <a:pt x="1939816" y="695301"/>
                </a:cubicBezTo>
                <a:cubicBezTo>
                  <a:pt x="1942938" y="697097"/>
                  <a:pt x="1945722" y="699218"/>
                  <a:pt x="1948167" y="701663"/>
                </a:cubicBezTo>
                <a:cubicBezTo>
                  <a:pt x="1950612" y="704109"/>
                  <a:pt x="1952586" y="706994"/>
                  <a:pt x="1954087" y="710324"/>
                </a:cubicBezTo>
                <a:cubicBezTo>
                  <a:pt x="1955589" y="713651"/>
                  <a:pt x="1956340" y="717584"/>
                  <a:pt x="1956340" y="722121"/>
                </a:cubicBezTo>
                <a:cubicBezTo>
                  <a:pt x="1956340" y="727481"/>
                  <a:pt x="1955354" y="732254"/>
                  <a:pt x="1953380" y="736435"/>
                </a:cubicBezTo>
                <a:cubicBezTo>
                  <a:pt x="1951407" y="740618"/>
                  <a:pt x="1948668" y="744167"/>
                  <a:pt x="1945162" y="747084"/>
                </a:cubicBezTo>
                <a:cubicBezTo>
                  <a:pt x="1941657" y="750000"/>
                  <a:pt x="1937533" y="752195"/>
                  <a:pt x="1932792" y="753668"/>
                </a:cubicBezTo>
                <a:cubicBezTo>
                  <a:pt x="1928049" y="755139"/>
                  <a:pt x="1922938" y="755877"/>
                  <a:pt x="1917460" y="755877"/>
                </a:cubicBezTo>
                <a:cubicBezTo>
                  <a:pt x="1913631" y="755877"/>
                  <a:pt x="1910081" y="755552"/>
                  <a:pt x="1906812" y="754903"/>
                </a:cubicBezTo>
                <a:cubicBezTo>
                  <a:pt x="1903542" y="754256"/>
                  <a:pt x="1900626" y="753462"/>
                  <a:pt x="1898064" y="752519"/>
                </a:cubicBezTo>
                <a:cubicBezTo>
                  <a:pt x="1895502" y="751576"/>
                  <a:pt x="1893351" y="750603"/>
                  <a:pt x="1891614" y="749602"/>
                </a:cubicBezTo>
                <a:cubicBezTo>
                  <a:pt x="1889876" y="748600"/>
                  <a:pt x="1888668" y="747746"/>
                  <a:pt x="1887990" y="747040"/>
                </a:cubicBezTo>
                <a:cubicBezTo>
                  <a:pt x="1887312" y="746332"/>
                  <a:pt x="1886811" y="745434"/>
                  <a:pt x="1886487" y="744344"/>
                </a:cubicBezTo>
                <a:cubicBezTo>
                  <a:pt x="1886164" y="743255"/>
                  <a:pt x="1886002" y="741796"/>
                  <a:pt x="1886002" y="739970"/>
                </a:cubicBezTo>
                <a:cubicBezTo>
                  <a:pt x="1886002" y="738674"/>
                  <a:pt x="1886060" y="737599"/>
                  <a:pt x="1886179" y="736744"/>
                </a:cubicBezTo>
                <a:cubicBezTo>
                  <a:pt x="1886296" y="735890"/>
                  <a:pt x="1886473" y="735198"/>
                  <a:pt x="1886709" y="734667"/>
                </a:cubicBezTo>
                <a:cubicBezTo>
                  <a:pt x="1886944" y="734137"/>
                  <a:pt x="1887240" y="733770"/>
                  <a:pt x="1887592" y="733563"/>
                </a:cubicBezTo>
                <a:cubicBezTo>
                  <a:pt x="1887946" y="733357"/>
                  <a:pt x="1888358" y="733254"/>
                  <a:pt x="1888829" y="733254"/>
                </a:cubicBezTo>
                <a:cubicBezTo>
                  <a:pt x="1889654" y="733254"/>
                  <a:pt x="1890818" y="733755"/>
                  <a:pt x="1892319" y="734757"/>
                </a:cubicBezTo>
                <a:cubicBezTo>
                  <a:pt x="1893822" y="735758"/>
                  <a:pt x="1895751" y="736848"/>
                  <a:pt x="1898108" y="738026"/>
                </a:cubicBezTo>
                <a:cubicBezTo>
                  <a:pt x="1900465" y="739205"/>
                  <a:pt x="1903307" y="740309"/>
                  <a:pt x="1906635" y="741340"/>
                </a:cubicBezTo>
                <a:cubicBezTo>
                  <a:pt x="1909963" y="742372"/>
                  <a:pt x="1913807" y="742887"/>
                  <a:pt x="1918167" y="742887"/>
                </a:cubicBezTo>
                <a:cubicBezTo>
                  <a:pt x="1921466" y="742887"/>
                  <a:pt x="1924485" y="742445"/>
                  <a:pt x="1927225" y="741560"/>
                </a:cubicBezTo>
                <a:cubicBezTo>
                  <a:pt x="1929964" y="740677"/>
                  <a:pt x="1932320" y="739425"/>
                  <a:pt x="1934294" y="737805"/>
                </a:cubicBezTo>
                <a:cubicBezTo>
                  <a:pt x="1936267" y="736185"/>
                  <a:pt x="1937784" y="734198"/>
                  <a:pt x="1938844" y="731840"/>
                </a:cubicBezTo>
                <a:cubicBezTo>
                  <a:pt x="1939905" y="729484"/>
                  <a:pt x="1940435" y="726803"/>
                  <a:pt x="1940435" y="723799"/>
                </a:cubicBezTo>
                <a:cubicBezTo>
                  <a:pt x="1940435" y="720560"/>
                  <a:pt x="1939699" y="717790"/>
                  <a:pt x="1938226" y="715493"/>
                </a:cubicBezTo>
                <a:cubicBezTo>
                  <a:pt x="1936753" y="713195"/>
                  <a:pt x="1934808" y="711177"/>
                  <a:pt x="1932393" y="709440"/>
                </a:cubicBezTo>
                <a:cubicBezTo>
                  <a:pt x="1929978" y="707702"/>
                  <a:pt x="1927225" y="706111"/>
                  <a:pt x="1924132" y="704669"/>
                </a:cubicBezTo>
                <a:cubicBezTo>
                  <a:pt x="1921039" y="703224"/>
                  <a:pt x="1917872" y="701752"/>
                  <a:pt x="1914632" y="700248"/>
                </a:cubicBezTo>
                <a:cubicBezTo>
                  <a:pt x="1911392" y="698747"/>
                  <a:pt x="1908241" y="697084"/>
                  <a:pt x="1905177" y="695256"/>
                </a:cubicBezTo>
                <a:cubicBezTo>
                  <a:pt x="1902114" y="693429"/>
                  <a:pt x="1899375" y="691281"/>
                  <a:pt x="1896959" y="688805"/>
                </a:cubicBezTo>
                <a:cubicBezTo>
                  <a:pt x="1894544" y="686332"/>
                  <a:pt x="1892585" y="683429"/>
                  <a:pt x="1891083" y="680102"/>
                </a:cubicBezTo>
                <a:cubicBezTo>
                  <a:pt x="1889581" y="676774"/>
                  <a:pt x="1888829" y="672783"/>
                  <a:pt x="1888829" y="668129"/>
                </a:cubicBezTo>
                <a:cubicBezTo>
                  <a:pt x="1888829" y="663357"/>
                  <a:pt x="1889699" y="659101"/>
                  <a:pt x="1891436" y="655360"/>
                </a:cubicBezTo>
                <a:cubicBezTo>
                  <a:pt x="1893174" y="651620"/>
                  <a:pt x="1895590" y="648482"/>
                  <a:pt x="1898683" y="645949"/>
                </a:cubicBezTo>
                <a:cubicBezTo>
                  <a:pt x="1901775" y="643415"/>
                  <a:pt x="1905457" y="641486"/>
                  <a:pt x="1909728" y="640160"/>
                </a:cubicBezTo>
                <a:cubicBezTo>
                  <a:pt x="1913999" y="638835"/>
                  <a:pt x="1918609" y="638173"/>
                  <a:pt x="1923557" y="638173"/>
                </a:cubicBezTo>
                <a:close/>
                <a:moveTo>
                  <a:pt x="1447299" y="638173"/>
                </a:moveTo>
                <a:cubicBezTo>
                  <a:pt x="1449833" y="638173"/>
                  <a:pt x="1452381" y="638393"/>
                  <a:pt x="1454944" y="638835"/>
                </a:cubicBezTo>
                <a:cubicBezTo>
                  <a:pt x="1457508" y="639276"/>
                  <a:pt x="1459923" y="639866"/>
                  <a:pt x="1462188" y="640601"/>
                </a:cubicBezTo>
                <a:cubicBezTo>
                  <a:pt x="1464457" y="641338"/>
                  <a:pt x="1466475" y="642164"/>
                  <a:pt x="1468243" y="643076"/>
                </a:cubicBezTo>
                <a:cubicBezTo>
                  <a:pt x="1470011" y="643990"/>
                  <a:pt x="1471174" y="644726"/>
                  <a:pt x="1471734" y="645285"/>
                </a:cubicBezTo>
                <a:cubicBezTo>
                  <a:pt x="1472293" y="645844"/>
                  <a:pt x="1472661" y="646286"/>
                  <a:pt x="1472839" y="646612"/>
                </a:cubicBezTo>
                <a:cubicBezTo>
                  <a:pt x="1473015" y="646935"/>
                  <a:pt x="1473161" y="647348"/>
                  <a:pt x="1473279" y="647848"/>
                </a:cubicBezTo>
                <a:cubicBezTo>
                  <a:pt x="1473397" y="648350"/>
                  <a:pt x="1473486" y="648951"/>
                  <a:pt x="1473545" y="649660"/>
                </a:cubicBezTo>
                <a:cubicBezTo>
                  <a:pt x="1473604" y="650367"/>
                  <a:pt x="1473634" y="651280"/>
                  <a:pt x="1473634" y="652400"/>
                </a:cubicBezTo>
                <a:cubicBezTo>
                  <a:pt x="1473634" y="653460"/>
                  <a:pt x="1473590" y="654402"/>
                  <a:pt x="1473501" y="655227"/>
                </a:cubicBezTo>
                <a:cubicBezTo>
                  <a:pt x="1473413" y="656052"/>
                  <a:pt x="1473279" y="656744"/>
                  <a:pt x="1473103" y="657304"/>
                </a:cubicBezTo>
                <a:cubicBezTo>
                  <a:pt x="1472928" y="657863"/>
                  <a:pt x="1472676" y="658276"/>
                  <a:pt x="1472353" y="658540"/>
                </a:cubicBezTo>
                <a:cubicBezTo>
                  <a:pt x="1472027" y="658806"/>
                  <a:pt x="1471660" y="658939"/>
                  <a:pt x="1471248" y="658939"/>
                </a:cubicBezTo>
                <a:cubicBezTo>
                  <a:pt x="1470600" y="658939"/>
                  <a:pt x="1469584" y="658526"/>
                  <a:pt x="1468198" y="657702"/>
                </a:cubicBezTo>
                <a:cubicBezTo>
                  <a:pt x="1466814" y="656877"/>
                  <a:pt x="1465120" y="655949"/>
                  <a:pt x="1463118" y="654919"/>
                </a:cubicBezTo>
                <a:cubicBezTo>
                  <a:pt x="1461113" y="653887"/>
                  <a:pt x="1458743" y="652943"/>
                  <a:pt x="1456006" y="652090"/>
                </a:cubicBezTo>
                <a:cubicBezTo>
                  <a:pt x="1453265" y="651236"/>
                  <a:pt x="1450188" y="650809"/>
                  <a:pt x="1446770" y="650809"/>
                </a:cubicBezTo>
                <a:cubicBezTo>
                  <a:pt x="1443588" y="650809"/>
                  <a:pt x="1440821" y="651236"/>
                  <a:pt x="1438463" y="652090"/>
                </a:cubicBezTo>
                <a:cubicBezTo>
                  <a:pt x="1436108" y="652943"/>
                  <a:pt x="1434162" y="654078"/>
                  <a:pt x="1432631" y="655492"/>
                </a:cubicBezTo>
                <a:cubicBezTo>
                  <a:pt x="1431099" y="656907"/>
                  <a:pt x="1429950" y="658585"/>
                  <a:pt x="1429184" y="660529"/>
                </a:cubicBezTo>
                <a:cubicBezTo>
                  <a:pt x="1428418" y="662473"/>
                  <a:pt x="1428035" y="664535"/>
                  <a:pt x="1428035" y="666715"/>
                </a:cubicBezTo>
                <a:cubicBezTo>
                  <a:pt x="1428035" y="669896"/>
                  <a:pt x="1428772" y="672635"/>
                  <a:pt x="1430245" y="674932"/>
                </a:cubicBezTo>
                <a:cubicBezTo>
                  <a:pt x="1431717" y="677230"/>
                  <a:pt x="1433676" y="679263"/>
                  <a:pt x="1436122" y="681030"/>
                </a:cubicBezTo>
                <a:cubicBezTo>
                  <a:pt x="1438567" y="682797"/>
                  <a:pt x="1441350" y="684418"/>
                  <a:pt x="1444472" y="685891"/>
                </a:cubicBezTo>
                <a:cubicBezTo>
                  <a:pt x="1447595" y="687364"/>
                  <a:pt x="1450776" y="688851"/>
                  <a:pt x="1454017" y="690353"/>
                </a:cubicBezTo>
                <a:cubicBezTo>
                  <a:pt x="1457257" y="691855"/>
                  <a:pt x="1460436" y="693504"/>
                  <a:pt x="1463559" y="695301"/>
                </a:cubicBezTo>
                <a:cubicBezTo>
                  <a:pt x="1466682" y="697097"/>
                  <a:pt x="1469466" y="699218"/>
                  <a:pt x="1471910" y="701663"/>
                </a:cubicBezTo>
                <a:cubicBezTo>
                  <a:pt x="1474354" y="704109"/>
                  <a:pt x="1476328" y="706994"/>
                  <a:pt x="1477831" y="710324"/>
                </a:cubicBezTo>
                <a:cubicBezTo>
                  <a:pt x="1479332" y="713651"/>
                  <a:pt x="1480084" y="717584"/>
                  <a:pt x="1480084" y="722121"/>
                </a:cubicBezTo>
                <a:cubicBezTo>
                  <a:pt x="1480084" y="727481"/>
                  <a:pt x="1479098" y="732254"/>
                  <a:pt x="1477123" y="736435"/>
                </a:cubicBezTo>
                <a:cubicBezTo>
                  <a:pt x="1475150" y="740618"/>
                  <a:pt x="1472411" y="744167"/>
                  <a:pt x="1468906" y="747084"/>
                </a:cubicBezTo>
                <a:cubicBezTo>
                  <a:pt x="1465400" y="750000"/>
                  <a:pt x="1461277" y="752195"/>
                  <a:pt x="1456535" y="753668"/>
                </a:cubicBezTo>
                <a:cubicBezTo>
                  <a:pt x="1451792" y="755139"/>
                  <a:pt x="1446681" y="755877"/>
                  <a:pt x="1441204" y="755877"/>
                </a:cubicBezTo>
                <a:cubicBezTo>
                  <a:pt x="1437374" y="755877"/>
                  <a:pt x="1433824" y="755552"/>
                  <a:pt x="1430553" y="754903"/>
                </a:cubicBezTo>
                <a:cubicBezTo>
                  <a:pt x="1427284" y="754256"/>
                  <a:pt x="1424367" y="753462"/>
                  <a:pt x="1421804" y="752519"/>
                </a:cubicBezTo>
                <a:cubicBezTo>
                  <a:pt x="1419242" y="751576"/>
                  <a:pt x="1417092" y="750603"/>
                  <a:pt x="1415355" y="749602"/>
                </a:cubicBezTo>
                <a:cubicBezTo>
                  <a:pt x="1413616" y="748600"/>
                  <a:pt x="1412408" y="747746"/>
                  <a:pt x="1411731" y="747040"/>
                </a:cubicBezTo>
                <a:cubicBezTo>
                  <a:pt x="1411053" y="746332"/>
                  <a:pt x="1410553" y="745434"/>
                  <a:pt x="1410228" y="744344"/>
                </a:cubicBezTo>
                <a:cubicBezTo>
                  <a:pt x="1409904" y="743255"/>
                  <a:pt x="1409742" y="741796"/>
                  <a:pt x="1409742" y="739970"/>
                </a:cubicBezTo>
                <a:cubicBezTo>
                  <a:pt x="1409742" y="738674"/>
                  <a:pt x="1409802" y="737599"/>
                  <a:pt x="1409919" y="736744"/>
                </a:cubicBezTo>
                <a:cubicBezTo>
                  <a:pt x="1410036" y="735890"/>
                  <a:pt x="1410214" y="735198"/>
                  <a:pt x="1410449" y="734667"/>
                </a:cubicBezTo>
                <a:cubicBezTo>
                  <a:pt x="1410685" y="734137"/>
                  <a:pt x="1410979" y="733770"/>
                  <a:pt x="1411333" y="733563"/>
                </a:cubicBezTo>
                <a:cubicBezTo>
                  <a:pt x="1411686" y="733357"/>
                  <a:pt x="1412099" y="733254"/>
                  <a:pt x="1412570" y="733254"/>
                </a:cubicBezTo>
                <a:cubicBezTo>
                  <a:pt x="1413395" y="733254"/>
                  <a:pt x="1414558" y="733755"/>
                  <a:pt x="1416062" y="734757"/>
                </a:cubicBezTo>
                <a:cubicBezTo>
                  <a:pt x="1417563" y="735758"/>
                  <a:pt x="1419492" y="736848"/>
                  <a:pt x="1421848" y="738026"/>
                </a:cubicBezTo>
                <a:cubicBezTo>
                  <a:pt x="1424205" y="739205"/>
                  <a:pt x="1427049" y="740309"/>
                  <a:pt x="1430377" y="741340"/>
                </a:cubicBezTo>
                <a:cubicBezTo>
                  <a:pt x="1433706" y="742372"/>
                  <a:pt x="1437552" y="742887"/>
                  <a:pt x="1441910" y="742887"/>
                </a:cubicBezTo>
                <a:cubicBezTo>
                  <a:pt x="1445208" y="742887"/>
                  <a:pt x="1448229" y="742445"/>
                  <a:pt x="1450968" y="741560"/>
                </a:cubicBezTo>
                <a:cubicBezTo>
                  <a:pt x="1453708" y="740677"/>
                  <a:pt x="1456063" y="739425"/>
                  <a:pt x="1458037" y="737805"/>
                </a:cubicBezTo>
                <a:cubicBezTo>
                  <a:pt x="1460009" y="736185"/>
                  <a:pt x="1461527" y="734198"/>
                  <a:pt x="1462586" y="731840"/>
                </a:cubicBezTo>
                <a:cubicBezTo>
                  <a:pt x="1463647" y="729484"/>
                  <a:pt x="1464177" y="726803"/>
                  <a:pt x="1464177" y="723799"/>
                </a:cubicBezTo>
                <a:cubicBezTo>
                  <a:pt x="1464177" y="720560"/>
                  <a:pt x="1463440" y="717790"/>
                  <a:pt x="1461968" y="715493"/>
                </a:cubicBezTo>
                <a:cubicBezTo>
                  <a:pt x="1460495" y="713195"/>
                  <a:pt x="1458553" y="711177"/>
                  <a:pt x="1456137" y="709440"/>
                </a:cubicBezTo>
                <a:cubicBezTo>
                  <a:pt x="1453721" y="707702"/>
                  <a:pt x="1450968" y="706111"/>
                  <a:pt x="1447874" y="704669"/>
                </a:cubicBezTo>
                <a:cubicBezTo>
                  <a:pt x="1444781" y="703224"/>
                  <a:pt x="1441616" y="701752"/>
                  <a:pt x="1438376" y="700248"/>
                </a:cubicBezTo>
                <a:cubicBezTo>
                  <a:pt x="1435135" y="698747"/>
                  <a:pt x="1431983" y="697084"/>
                  <a:pt x="1428920" y="695256"/>
                </a:cubicBezTo>
                <a:cubicBezTo>
                  <a:pt x="1425855" y="693429"/>
                  <a:pt x="1423116" y="691281"/>
                  <a:pt x="1420700" y="688805"/>
                </a:cubicBezTo>
                <a:cubicBezTo>
                  <a:pt x="1418284" y="686332"/>
                  <a:pt x="1416326" y="683429"/>
                  <a:pt x="1414823" y="680102"/>
                </a:cubicBezTo>
                <a:cubicBezTo>
                  <a:pt x="1413321" y="676774"/>
                  <a:pt x="1412570" y="672783"/>
                  <a:pt x="1412570" y="668129"/>
                </a:cubicBezTo>
                <a:cubicBezTo>
                  <a:pt x="1412570" y="663357"/>
                  <a:pt x="1413439" y="659101"/>
                  <a:pt x="1415177" y="655360"/>
                </a:cubicBezTo>
                <a:cubicBezTo>
                  <a:pt x="1416914" y="651620"/>
                  <a:pt x="1419330" y="648482"/>
                  <a:pt x="1422424" y="645949"/>
                </a:cubicBezTo>
                <a:cubicBezTo>
                  <a:pt x="1425517" y="643415"/>
                  <a:pt x="1429199" y="641486"/>
                  <a:pt x="1433471" y="640160"/>
                </a:cubicBezTo>
                <a:cubicBezTo>
                  <a:pt x="1437742" y="638835"/>
                  <a:pt x="1442352" y="638173"/>
                  <a:pt x="1447299" y="638173"/>
                </a:cubicBezTo>
                <a:close/>
                <a:moveTo>
                  <a:pt x="980576" y="638173"/>
                </a:moveTo>
                <a:cubicBezTo>
                  <a:pt x="983109" y="638173"/>
                  <a:pt x="985656" y="638393"/>
                  <a:pt x="988219" y="638835"/>
                </a:cubicBezTo>
                <a:cubicBezTo>
                  <a:pt x="990782" y="639276"/>
                  <a:pt x="993197" y="639866"/>
                  <a:pt x="995466" y="640601"/>
                </a:cubicBezTo>
                <a:cubicBezTo>
                  <a:pt x="997734" y="641338"/>
                  <a:pt x="999752" y="642164"/>
                  <a:pt x="1001520" y="643076"/>
                </a:cubicBezTo>
                <a:cubicBezTo>
                  <a:pt x="1003286" y="643990"/>
                  <a:pt x="1004450" y="644726"/>
                  <a:pt x="1005010" y="645285"/>
                </a:cubicBezTo>
                <a:cubicBezTo>
                  <a:pt x="1005570" y="645844"/>
                  <a:pt x="1005938" y="646286"/>
                  <a:pt x="1006114" y="646612"/>
                </a:cubicBezTo>
                <a:cubicBezTo>
                  <a:pt x="1006292" y="646935"/>
                  <a:pt x="1006438" y="647348"/>
                  <a:pt x="1006557" y="647848"/>
                </a:cubicBezTo>
                <a:cubicBezTo>
                  <a:pt x="1006675" y="648350"/>
                  <a:pt x="1006763" y="648951"/>
                  <a:pt x="1006822" y="649660"/>
                </a:cubicBezTo>
                <a:cubicBezTo>
                  <a:pt x="1006880" y="650367"/>
                  <a:pt x="1006910" y="651280"/>
                  <a:pt x="1006910" y="652400"/>
                </a:cubicBezTo>
                <a:cubicBezTo>
                  <a:pt x="1006910" y="653460"/>
                  <a:pt x="1006866" y="654402"/>
                  <a:pt x="1006778" y="655227"/>
                </a:cubicBezTo>
                <a:cubicBezTo>
                  <a:pt x="1006689" y="656052"/>
                  <a:pt x="1006557" y="656744"/>
                  <a:pt x="1006380" y="657304"/>
                </a:cubicBezTo>
                <a:cubicBezTo>
                  <a:pt x="1006203" y="657863"/>
                  <a:pt x="1005952" y="658276"/>
                  <a:pt x="1005629" y="658540"/>
                </a:cubicBezTo>
                <a:cubicBezTo>
                  <a:pt x="1005305" y="658806"/>
                  <a:pt x="1004936" y="658939"/>
                  <a:pt x="1004524" y="658939"/>
                </a:cubicBezTo>
                <a:cubicBezTo>
                  <a:pt x="1003876" y="658939"/>
                  <a:pt x="1002859" y="658526"/>
                  <a:pt x="1001475" y="657702"/>
                </a:cubicBezTo>
                <a:cubicBezTo>
                  <a:pt x="1000091" y="656877"/>
                  <a:pt x="998397" y="655949"/>
                  <a:pt x="996394" y="654919"/>
                </a:cubicBezTo>
                <a:cubicBezTo>
                  <a:pt x="994390" y="653887"/>
                  <a:pt x="992018" y="652943"/>
                  <a:pt x="989280" y="652090"/>
                </a:cubicBezTo>
                <a:cubicBezTo>
                  <a:pt x="986540" y="651236"/>
                  <a:pt x="983462" y="650809"/>
                  <a:pt x="980046" y="650809"/>
                </a:cubicBezTo>
                <a:cubicBezTo>
                  <a:pt x="976864" y="650809"/>
                  <a:pt x="974096" y="651236"/>
                  <a:pt x="971739" y="652090"/>
                </a:cubicBezTo>
                <a:cubicBezTo>
                  <a:pt x="969383" y="652943"/>
                  <a:pt x="967439" y="654078"/>
                  <a:pt x="965907" y="655492"/>
                </a:cubicBezTo>
                <a:cubicBezTo>
                  <a:pt x="964376" y="656907"/>
                  <a:pt x="963226" y="658585"/>
                  <a:pt x="962460" y="660529"/>
                </a:cubicBezTo>
                <a:cubicBezTo>
                  <a:pt x="961695" y="662473"/>
                  <a:pt x="961312" y="664535"/>
                  <a:pt x="961312" y="666715"/>
                </a:cubicBezTo>
                <a:cubicBezTo>
                  <a:pt x="961312" y="669896"/>
                  <a:pt x="962048" y="672635"/>
                  <a:pt x="963521" y="674932"/>
                </a:cubicBezTo>
                <a:cubicBezTo>
                  <a:pt x="964994" y="677230"/>
                  <a:pt x="966953" y="679263"/>
                  <a:pt x="969398" y="681030"/>
                </a:cubicBezTo>
                <a:cubicBezTo>
                  <a:pt x="971843" y="682797"/>
                  <a:pt x="974625" y="684418"/>
                  <a:pt x="977748" y="685891"/>
                </a:cubicBezTo>
                <a:cubicBezTo>
                  <a:pt x="980870" y="687364"/>
                  <a:pt x="984051" y="688851"/>
                  <a:pt x="987291" y="690353"/>
                </a:cubicBezTo>
                <a:cubicBezTo>
                  <a:pt x="990531" y="691855"/>
                  <a:pt x="993712" y="693504"/>
                  <a:pt x="996835" y="695301"/>
                </a:cubicBezTo>
                <a:cubicBezTo>
                  <a:pt x="999958" y="697097"/>
                  <a:pt x="1002742" y="699218"/>
                  <a:pt x="1005187" y="701663"/>
                </a:cubicBezTo>
                <a:cubicBezTo>
                  <a:pt x="1007631" y="704109"/>
                  <a:pt x="1009606" y="706994"/>
                  <a:pt x="1011108" y="710324"/>
                </a:cubicBezTo>
                <a:cubicBezTo>
                  <a:pt x="1012611" y="713651"/>
                  <a:pt x="1013362" y="717584"/>
                  <a:pt x="1013362" y="722121"/>
                </a:cubicBezTo>
                <a:cubicBezTo>
                  <a:pt x="1013362" y="727481"/>
                  <a:pt x="1012375" y="732254"/>
                  <a:pt x="1010401" y="736435"/>
                </a:cubicBezTo>
                <a:cubicBezTo>
                  <a:pt x="1008427" y="740618"/>
                  <a:pt x="1005688" y="744167"/>
                  <a:pt x="1002182" y="747084"/>
                </a:cubicBezTo>
                <a:cubicBezTo>
                  <a:pt x="998677" y="750000"/>
                  <a:pt x="994552" y="752195"/>
                  <a:pt x="989809" y="753668"/>
                </a:cubicBezTo>
                <a:cubicBezTo>
                  <a:pt x="985067" y="755139"/>
                  <a:pt x="979957" y="755877"/>
                  <a:pt x="974478" y="755877"/>
                </a:cubicBezTo>
                <a:cubicBezTo>
                  <a:pt x="970650" y="755877"/>
                  <a:pt x="967100" y="755552"/>
                  <a:pt x="963831" y="754903"/>
                </a:cubicBezTo>
                <a:cubicBezTo>
                  <a:pt x="960561" y="754256"/>
                  <a:pt x="957644" y="753462"/>
                  <a:pt x="955083" y="752519"/>
                </a:cubicBezTo>
                <a:cubicBezTo>
                  <a:pt x="952521" y="751576"/>
                  <a:pt x="950371" y="750603"/>
                  <a:pt x="948633" y="749602"/>
                </a:cubicBezTo>
                <a:cubicBezTo>
                  <a:pt x="946895" y="748600"/>
                  <a:pt x="945687" y="747746"/>
                  <a:pt x="945011" y="747040"/>
                </a:cubicBezTo>
                <a:cubicBezTo>
                  <a:pt x="944333" y="746332"/>
                  <a:pt x="943833" y="745434"/>
                  <a:pt x="943508" y="744344"/>
                </a:cubicBezTo>
                <a:cubicBezTo>
                  <a:pt x="943185" y="743255"/>
                  <a:pt x="943023" y="741796"/>
                  <a:pt x="943023" y="739970"/>
                </a:cubicBezTo>
                <a:cubicBezTo>
                  <a:pt x="943023" y="738674"/>
                  <a:pt x="943083" y="737599"/>
                  <a:pt x="943200" y="736744"/>
                </a:cubicBezTo>
                <a:cubicBezTo>
                  <a:pt x="943317" y="735890"/>
                  <a:pt x="943494" y="735198"/>
                  <a:pt x="943729" y="734667"/>
                </a:cubicBezTo>
                <a:cubicBezTo>
                  <a:pt x="943965" y="734137"/>
                  <a:pt x="944260" y="733770"/>
                  <a:pt x="944614" y="733563"/>
                </a:cubicBezTo>
                <a:cubicBezTo>
                  <a:pt x="944966" y="733357"/>
                  <a:pt x="945380" y="733254"/>
                  <a:pt x="945851" y="733254"/>
                </a:cubicBezTo>
                <a:cubicBezTo>
                  <a:pt x="946675" y="733254"/>
                  <a:pt x="947838" y="733755"/>
                  <a:pt x="949340" y="734757"/>
                </a:cubicBezTo>
                <a:cubicBezTo>
                  <a:pt x="950842" y="735758"/>
                  <a:pt x="952770" y="736848"/>
                  <a:pt x="955128" y="738026"/>
                </a:cubicBezTo>
                <a:cubicBezTo>
                  <a:pt x="957483" y="739205"/>
                  <a:pt x="960326" y="740309"/>
                  <a:pt x="963654" y="741340"/>
                </a:cubicBezTo>
                <a:cubicBezTo>
                  <a:pt x="966982" y="742372"/>
                  <a:pt x="970826" y="742887"/>
                  <a:pt x="975185" y="742887"/>
                </a:cubicBezTo>
                <a:cubicBezTo>
                  <a:pt x="978484" y="742887"/>
                  <a:pt x="981504" y="742445"/>
                  <a:pt x="984243" y="741560"/>
                </a:cubicBezTo>
                <a:cubicBezTo>
                  <a:pt x="986982" y="740677"/>
                  <a:pt x="989338" y="739425"/>
                  <a:pt x="991312" y="737805"/>
                </a:cubicBezTo>
                <a:cubicBezTo>
                  <a:pt x="993286" y="736185"/>
                  <a:pt x="994802" y="734198"/>
                  <a:pt x="995863" y="731840"/>
                </a:cubicBezTo>
                <a:cubicBezTo>
                  <a:pt x="996924" y="729484"/>
                  <a:pt x="997454" y="726803"/>
                  <a:pt x="997454" y="723799"/>
                </a:cubicBezTo>
                <a:cubicBezTo>
                  <a:pt x="997454" y="720560"/>
                  <a:pt x="996718" y="717790"/>
                  <a:pt x="995244" y="715493"/>
                </a:cubicBezTo>
                <a:cubicBezTo>
                  <a:pt x="993772" y="713195"/>
                  <a:pt x="991827" y="711177"/>
                  <a:pt x="989412" y="709440"/>
                </a:cubicBezTo>
                <a:cubicBezTo>
                  <a:pt x="986997" y="707702"/>
                  <a:pt x="984243" y="706111"/>
                  <a:pt x="981150" y="704669"/>
                </a:cubicBezTo>
                <a:cubicBezTo>
                  <a:pt x="978057" y="703224"/>
                  <a:pt x="974891" y="701752"/>
                  <a:pt x="971651" y="700248"/>
                </a:cubicBezTo>
                <a:cubicBezTo>
                  <a:pt x="968411" y="698747"/>
                  <a:pt x="965259" y="697084"/>
                  <a:pt x="962196" y="695256"/>
                </a:cubicBezTo>
                <a:cubicBezTo>
                  <a:pt x="959132" y="693429"/>
                  <a:pt x="956394" y="691281"/>
                  <a:pt x="953978" y="688805"/>
                </a:cubicBezTo>
                <a:cubicBezTo>
                  <a:pt x="951563" y="686332"/>
                  <a:pt x="949605" y="683429"/>
                  <a:pt x="948103" y="680102"/>
                </a:cubicBezTo>
                <a:cubicBezTo>
                  <a:pt x="946600" y="676774"/>
                  <a:pt x="945851" y="672783"/>
                  <a:pt x="945851" y="668129"/>
                </a:cubicBezTo>
                <a:cubicBezTo>
                  <a:pt x="945851" y="663357"/>
                  <a:pt x="946719" y="659101"/>
                  <a:pt x="948456" y="655360"/>
                </a:cubicBezTo>
                <a:cubicBezTo>
                  <a:pt x="950195" y="651620"/>
                  <a:pt x="952609" y="648482"/>
                  <a:pt x="955701" y="645949"/>
                </a:cubicBezTo>
                <a:cubicBezTo>
                  <a:pt x="958794" y="643415"/>
                  <a:pt x="962476" y="641486"/>
                  <a:pt x="966747" y="640160"/>
                </a:cubicBezTo>
                <a:cubicBezTo>
                  <a:pt x="971017" y="638835"/>
                  <a:pt x="975627" y="638173"/>
                  <a:pt x="980576" y="638173"/>
                </a:cubicBezTo>
                <a:close/>
                <a:moveTo>
                  <a:pt x="504316" y="638173"/>
                </a:moveTo>
                <a:cubicBezTo>
                  <a:pt x="506849" y="638173"/>
                  <a:pt x="509397" y="638393"/>
                  <a:pt x="511960" y="638835"/>
                </a:cubicBezTo>
                <a:cubicBezTo>
                  <a:pt x="514523" y="639276"/>
                  <a:pt x="516938" y="639866"/>
                  <a:pt x="519206" y="640601"/>
                </a:cubicBezTo>
                <a:cubicBezTo>
                  <a:pt x="521474" y="641338"/>
                  <a:pt x="523492" y="642164"/>
                  <a:pt x="525259" y="643076"/>
                </a:cubicBezTo>
                <a:cubicBezTo>
                  <a:pt x="527027" y="643990"/>
                  <a:pt x="528190" y="644726"/>
                  <a:pt x="528750" y="645285"/>
                </a:cubicBezTo>
                <a:cubicBezTo>
                  <a:pt x="529309" y="645844"/>
                  <a:pt x="529678" y="646286"/>
                  <a:pt x="529854" y="646612"/>
                </a:cubicBezTo>
                <a:cubicBezTo>
                  <a:pt x="530031" y="646935"/>
                  <a:pt x="530178" y="647348"/>
                  <a:pt x="530296" y="647848"/>
                </a:cubicBezTo>
                <a:cubicBezTo>
                  <a:pt x="530414" y="648350"/>
                  <a:pt x="530502" y="648951"/>
                  <a:pt x="530561" y="649660"/>
                </a:cubicBezTo>
                <a:cubicBezTo>
                  <a:pt x="530620" y="650367"/>
                  <a:pt x="530650" y="651280"/>
                  <a:pt x="530650" y="652400"/>
                </a:cubicBezTo>
                <a:cubicBezTo>
                  <a:pt x="530650" y="653460"/>
                  <a:pt x="530605" y="654402"/>
                  <a:pt x="530517" y="655227"/>
                </a:cubicBezTo>
                <a:cubicBezTo>
                  <a:pt x="530429" y="656052"/>
                  <a:pt x="530296" y="656744"/>
                  <a:pt x="530119" y="657304"/>
                </a:cubicBezTo>
                <a:cubicBezTo>
                  <a:pt x="529943" y="657863"/>
                  <a:pt x="529692" y="658276"/>
                  <a:pt x="529368" y="658540"/>
                </a:cubicBezTo>
                <a:cubicBezTo>
                  <a:pt x="529044" y="658806"/>
                  <a:pt x="528676" y="658939"/>
                  <a:pt x="528264" y="658939"/>
                </a:cubicBezTo>
                <a:cubicBezTo>
                  <a:pt x="527616" y="658939"/>
                  <a:pt x="526599" y="658526"/>
                  <a:pt x="525215" y="657702"/>
                </a:cubicBezTo>
                <a:cubicBezTo>
                  <a:pt x="523831" y="656877"/>
                  <a:pt x="522137" y="655949"/>
                  <a:pt x="520134" y="654919"/>
                </a:cubicBezTo>
                <a:cubicBezTo>
                  <a:pt x="518131" y="653887"/>
                  <a:pt x="515760" y="652943"/>
                  <a:pt x="513020" y="652090"/>
                </a:cubicBezTo>
                <a:cubicBezTo>
                  <a:pt x="510281" y="651236"/>
                  <a:pt x="507203" y="650809"/>
                  <a:pt x="503786" y="650809"/>
                </a:cubicBezTo>
                <a:cubicBezTo>
                  <a:pt x="500605" y="650809"/>
                  <a:pt x="497836" y="651236"/>
                  <a:pt x="495480" y="652090"/>
                </a:cubicBezTo>
                <a:cubicBezTo>
                  <a:pt x="493123" y="652943"/>
                  <a:pt x="491179" y="654078"/>
                  <a:pt x="489648" y="655492"/>
                </a:cubicBezTo>
                <a:cubicBezTo>
                  <a:pt x="488116" y="656907"/>
                  <a:pt x="486967" y="658585"/>
                  <a:pt x="486201" y="660529"/>
                </a:cubicBezTo>
                <a:cubicBezTo>
                  <a:pt x="485435" y="662473"/>
                  <a:pt x="485052" y="664535"/>
                  <a:pt x="485052" y="666715"/>
                </a:cubicBezTo>
                <a:cubicBezTo>
                  <a:pt x="485052" y="669896"/>
                  <a:pt x="485789" y="672635"/>
                  <a:pt x="487262" y="674932"/>
                </a:cubicBezTo>
                <a:cubicBezTo>
                  <a:pt x="488734" y="677230"/>
                  <a:pt x="490693" y="679263"/>
                  <a:pt x="493138" y="681030"/>
                </a:cubicBezTo>
                <a:cubicBezTo>
                  <a:pt x="495583" y="682797"/>
                  <a:pt x="498366" y="684418"/>
                  <a:pt x="501489" y="685891"/>
                </a:cubicBezTo>
                <a:cubicBezTo>
                  <a:pt x="504611" y="687364"/>
                  <a:pt x="507792" y="688851"/>
                  <a:pt x="511032" y="690353"/>
                </a:cubicBezTo>
                <a:cubicBezTo>
                  <a:pt x="514272" y="691855"/>
                  <a:pt x="517453" y="693504"/>
                  <a:pt x="520576" y="695301"/>
                </a:cubicBezTo>
                <a:cubicBezTo>
                  <a:pt x="523698" y="697097"/>
                  <a:pt x="526482" y="699218"/>
                  <a:pt x="528926" y="701663"/>
                </a:cubicBezTo>
                <a:cubicBezTo>
                  <a:pt x="531371" y="704109"/>
                  <a:pt x="533345" y="706994"/>
                  <a:pt x="534847" y="710324"/>
                </a:cubicBezTo>
                <a:cubicBezTo>
                  <a:pt x="536349" y="713651"/>
                  <a:pt x="537100" y="717584"/>
                  <a:pt x="537100" y="722121"/>
                </a:cubicBezTo>
                <a:cubicBezTo>
                  <a:pt x="537100" y="727481"/>
                  <a:pt x="536114" y="732254"/>
                  <a:pt x="534140" y="736435"/>
                </a:cubicBezTo>
                <a:cubicBezTo>
                  <a:pt x="532167" y="740618"/>
                  <a:pt x="529427" y="744167"/>
                  <a:pt x="525922" y="747084"/>
                </a:cubicBezTo>
                <a:cubicBezTo>
                  <a:pt x="522417" y="750000"/>
                  <a:pt x="518293" y="752195"/>
                  <a:pt x="513551" y="753668"/>
                </a:cubicBezTo>
                <a:cubicBezTo>
                  <a:pt x="508808" y="755139"/>
                  <a:pt x="503698" y="755877"/>
                  <a:pt x="498219" y="755877"/>
                </a:cubicBezTo>
                <a:cubicBezTo>
                  <a:pt x="494390" y="755877"/>
                  <a:pt x="490840" y="755552"/>
                  <a:pt x="487571" y="754903"/>
                </a:cubicBezTo>
                <a:cubicBezTo>
                  <a:pt x="484301" y="754256"/>
                  <a:pt x="481385" y="753462"/>
                  <a:pt x="478823" y="752519"/>
                </a:cubicBezTo>
                <a:cubicBezTo>
                  <a:pt x="476260" y="751576"/>
                  <a:pt x="474110" y="750603"/>
                  <a:pt x="472372" y="749602"/>
                </a:cubicBezTo>
                <a:cubicBezTo>
                  <a:pt x="470634" y="748600"/>
                  <a:pt x="469426" y="747746"/>
                  <a:pt x="468749" y="747040"/>
                </a:cubicBezTo>
                <a:cubicBezTo>
                  <a:pt x="468071" y="746332"/>
                  <a:pt x="467571" y="745434"/>
                  <a:pt x="467246" y="744344"/>
                </a:cubicBezTo>
                <a:cubicBezTo>
                  <a:pt x="466922" y="743255"/>
                  <a:pt x="466760" y="741796"/>
                  <a:pt x="466760" y="739970"/>
                </a:cubicBezTo>
                <a:cubicBezTo>
                  <a:pt x="466760" y="738674"/>
                  <a:pt x="466819" y="737599"/>
                  <a:pt x="466937" y="736744"/>
                </a:cubicBezTo>
                <a:cubicBezTo>
                  <a:pt x="467055" y="735890"/>
                  <a:pt x="467232" y="735198"/>
                  <a:pt x="467467" y="734667"/>
                </a:cubicBezTo>
                <a:cubicBezTo>
                  <a:pt x="467703" y="734137"/>
                  <a:pt x="467998" y="733770"/>
                  <a:pt x="468351" y="733563"/>
                </a:cubicBezTo>
                <a:cubicBezTo>
                  <a:pt x="468705" y="733357"/>
                  <a:pt x="469117" y="733254"/>
                  <a:pt x="469588" y="733254"/>
                </a:cubicBezTo>
                <a:cubicBezTo>
                  <a:pt x="470413" y="733254"/>
                  <a:pt x="471576" y="733755"/>
                  <a:pt x="473079" y="734757"/>
                </a:cubicBezTo>
                <a:cubicBezTo>
                  <a:pt x="474581" y="735758"/>
                  <a:pt x="476510" y="736848"/>
                  <a:pt x="478867" y="738026"/>
                </a:cubicBezTo>
                <a:cubicBezTo>
                  <a:pt x="481223" y="739205"/>
                  <a:pt x="484066" y="740309"/>
                  <a:pt x="487394" y="741340"/>
                </a:cubicBezTo>
                <a:cubicBezTo>
                  <a:pt x="490723" y="742372"/>
                  <a:pt x="494567" y="742887"/>
                  <a:pt x="498926" y="742887"/>
                </a:cubicBezTo>
                <a:cubicBezTo>
                  <a:pt x="502225" y="742887"/>
                  <a:pt x="505244" y="742445"/>
                  <a:pt x="507984" y="741560"/>
                </a:cubicBezTo>
                <a:cubicBezTo>
                  <a:pt x="510723" y="740677"/>
                  <a:pt x="513079" y="739425"/>
                  <a:pt x="515053" y="737805"/>
                </a:cubicBezTo>
                <a:cubicBezTo>
                  <a:pt x="517027" y="736185"/>
                  <a:pt x="518543" y="734198"/>
                  <a:pt x="519604" y="731840"/>
                </a:cubicBezTo>
                <a:cubicBezTo>
                  <a:pt x="520664" y="729484"/>
                  <a:pt x="521194" y="726803"/>
                  <a:pt x="521194" y="723799"/>
                </a:cubicBezTo>
                <a:cubicBezTo>
                  <a:pt x="521194" y="720560"/>
                  <a:pt x="520458" y="717790"/>
                  <a:pt x="518985" y="715493"/>
                </a:cubicBezTo>
                <a:cubicBezTo>
                  <a:pt x="517512" y="713195"/>
                  <a:pt x="515568" y="711177"/>
                  <a:pt x="513153" y="709440"/>
                </a:cubicBezTo>
                <a:cubicBezTo>
                  <a:pt x="510738" y="707702"/>
                  <a:pt x="507984" y="706111"/>
                  <a:pt x="504891" y="704669"/>
                </a:cubicBezTo>
                <a:cubicBezTo>
                  <a:pt x="501798" y="703224"/>
                  <a:pt x="498631" y="701752"/>
                  <a:pt x="495391" y="700248"/>
                </a:cubicBezTo>
                <a:cubicBezTo>
                  <a:pt x="492151" y="698747"/>
                  <a:pt x="488999" y="697084"/>
                  <a:pt x="485936" y="695256"/>
                </a:cubicBezTo>
                <a:cubicBezTo>
                  <a:pt x="482873" y="693429"/>
                  <a:pt x="480133" y="691281"/>
                  <a:pt x="477718" y="688805"/>
                </a:cubicBezTo>
                <a:cubicBezTo>
                  <a:pt x="475303" y="686332"/>
                  <a:pt x="473344" y="683429"/>
                  <a:pt x="471842" y="680102"/>
                </a:cubicBezTo>
                <a:cubicBezTo>
                  <a:pt x="470339" y="676774"/>
                  <a:pt x="469588" y="672783"/>
                  <a:pt x="469588" y="668129"/>
                </a:cubicBezTo>
                <a:cubicBezTo>
                  <a:pt x="469588" y="663357"/>
                  <a:pt x="470457" y="659101"/>
                  <a:pt x="472195" y="655360"/>
                </a:cubicBezTo>
                <a:cubicBezTo>
                  <a:pt x="473933" y="651620"/>
                  <a:pt x="476348" y="648482"/>
                  <a:pt x="479441" y="645949"/>
                </a:cubicBezTo>
                <a:cubicBezTo>
                  <a:pt x="482534" y="643415"/>
                  <a:pt x="486216" y="641486"/>
                  <a:pt x="490487" y="640160"/>
                </a:cubicBezTo>
                <a:cubicBezTo>
                  <a:pt x="494758" y="638835"/>
                  <a:pt x="499368" y="638173"/>
                  <a:pt x="504316" y="638173"/>
                </a:cubicBezTo>
                <a:close/>
                <a:moveTo>
                  <a:pt x="37594" y="638173"/>
                </a:moveTo>
                <a:cubicBezTo>
                  <a:pt x="40128" y="638173"/>
                  <a:pt x="42675" y="638393"/>
                  <a:pt x="45238" y="638835"/>
                </a:cubicBezTo>
                <a:cubicBezTo>
                  <a:pt x="47801" y="639276"/>
                  <a:pt x="50216" y="639866"/>
                  <a:pt x="52484" y="640601"/>
                </a:cubicBezTo>
                <a:cubicBezTo>
                  <a:pt x="54752" y="641338"/>
                  <a:pt x="56770" y="642164"/>
                  <a:pt x="58537" y="643076"/>
                </a:cubicBezTo>
                <a:cubicBezTo>
                  <a:pt x="60305" y="643990"/>
                  <a:pt x="61468" y="644726"/>
                  <a:pt x="62028" y="645285"/>
                </a:cubicBezTo>
                <a:cubicBezTo>
                  <a:pt x="62587" y="645844"/>
                  <a:pt x="62956" y="646286"/>
                  <a:pt x="63132" y="646612"/>
                </a:cubicBezTo>
                <a:cubicBezTo>
                  <a:pt x="63309" y="646935"/>
                  <a:pt x="63456" y="647348"/>
                  <a:pt x="63574" y="647848"/>
                </a:cubicBezTo>
                <a:cubicBezTo>
                  <a:pt x="63692" y="648350"/>
                  <a:pt x="63780" y="648951"/>
                  <a:pt x="63839" y="649660"/>
                </a:cubicBezTo>
                <a:cubicBezTo>
                  <a:pt x="63898" y="650367"/>
                  <a:pt x="63928" y="651280"/>
                  <a:pt x="63928" y="652400"/>
                </a:cubicBezTo>
                <a:cubicBezTo>
                  <a:pt x="63928" y="653460"/>
                  <a:pt x="63883" y="654402"/>
                  <a:pt x="63795" y="655227"/>
                </a:cubicBezTo>
                <a:cubicBezTo>
                  <a:pt x="63707" y="656052"/>
                  <a:pt x="63574" y="656744"/>
                  <a:pt x="63397" y="657304"/>
                </a:cubicBezTo>
                <a:cubicBezTo>
                  <a:pt x="63221" y="657863"/>
                  <a:pt x="62970" y="658276"/>
                  <a:pt x="62646" y="658540"/>
                </a:cubicBezTo>
                <a:cubicBezTo>
                  <a:pt x="62322" y="658806"/>
                  <a:pt x="61954" y="658939"/>
                  <a:pt x="61542" y="658939"/>
                </a:cubicBezTo>
                <a:cubicBezTo>
                  <a:pt x="60894" y="658939"/>
                  <a:pt x="59877" y="658526"/>
                  <a:pt x="58493" y="657702"/>
                </a:cubicBezTo>
                <a:cubicBezTo>
                  <a:pt x="57109" y="656877"/>
                  <a:pt x="55415" y="655949"/>
                  <a:pt x="53412" y="654919"/>
                </a:cubicBezTo>
                <a:cubicBezTo>
                  <a:pt x="51409" y="653887"/>
                  <a:pt x="49038" y="652943"/>
                  <a:pt x="46298" y="652090"/>
                </a:cubicBezTo>
                <a:cubicBezTo>
                  <a:pt x="43559" y="651236"/>
                  <a:pt x="40481" y="650809"/>
                  <a:pt x="37064" y="650809"/>
                </a:cubicBezTo>
                <a:cubicBezTo>
                  <a:pt x="33883" y="650809"/>
                  <a:pt x="31114" y="651236"/>
                  <a:pt x="28758" y="652090"/>
                </a:cubicBezTo>
                <a:cubicBezTo>
                  <a:pt x="26401" y="652943"/>
                  <a:pt x="24457" y="654078"/>
                  <a:pt x="22925" y="655492"/>
                </a:cubicBezTo>
                <a:cubicBezTo>
                  <a:pt x="21394" y="656907"/>
                  <a:pt x="20245" y="658585"/>
                  <a:pt x="19479" y="660529"/>
                </a:cubicBezTo>
                <a:cubicBezTo>
                  <a:pt x="18713" y="662473"/>
                  <a:pt x="18330" y="664535"/>
                  <a:pt x="18330" y="666715"/>
                </a:cubicBezTo>
                <a:cubicBezTo>
                  <a:pt x="18330" y="669896"/>
                  <a:pt x="19067" y="672635"/>
                  <a:pt x="20540" y="674932"/>
                </a:cubicBezTo>
                <a:cubicBezTo>
                  <a:pt x="22012" y="677230"/>
                  <a:pt x="23971" y="679263"/>
                  <a:pt x="26416" y="681030"/>
                </a:cubicBezTo>
                <a:cubicBezTo>
                  <a:pt x="28861" y="682797"/>
                  <a:pt x="31644" y="684418"/>
                  <a:pt x="34767" y="685891"/>
                </a:cubicBezTo>
                <a:cubicBezTo>
                  <a:pt x="37889" y="687364"/>
                  <a:pt x="41070" y="688851"/>
                  <a:pt x="44310" y="690353"/>
                </a:cubicBezTo>
                <a:cubicBezTo>
                  <a:pt x="47550" y="691855"/>
                  <a:pt x="50731" y="693504"/>
                  <a:pt x="53854" y="695301"/>
                </a:cubicBezTo>
                <a:cubicBezTo>
                  <a:pt x="56976" y="697097"/>
                  <a:pt x="59760" y="699218"/>
                  <a:pt x="62204" y="701663"/>
                </a:cubicBezTo>
                <a:cubicBezTo>
                  <a:pt x="64649" y="704109"/>
                  <a:pt x="66623" y="706994"/>
                  <a:pt x="68125" y="710324"/>
                </a:cubicBezTo>
                <a:cubicBezTo>
                  <a:pt x="69627" y="713651"/>
                  <a:pt x="70378" y="717584"/>
                  <a:pt x="70378" y="722121"/>
                </a:cubicBezTo>
                <a:cubicBezTo>
                  <a:pt x="70378" y="727481"/>
                  <a:pt x="69392" y="732254"/>
                  <a:pt x="67418" y="736435"/>
                </a:cubicBezTo>
                <a:cubicBezTo>
                  <a:pt x="65445" y="740618"/>
                  <a:pt x="62705" y="744167"/>
                  <a:pt x="59200" y="747084"/>
                </a:cubicBezTo>
                <a:cubicBezTo>
                  <a:pt x="55695" y="750000"/>
                  <a:pt x="51571" y="752195"/>
                  <a:pt x="46829" y="753668"/>
                </a:cubicBezTo>
                <a:cubicBezTo>
                  <a:pt x="42086" y="755139"/>
                  <a:pt x="36976" y="755877"/>
                  <a:pt x="31497" y="755877"/>
                </a:cubicBezTo>
                <a:cubicBezTo>
                  <a:pt x="27668" y="755877"/>
                  <a:pt x="24118" y="755552"/>
                  <a:pt x="20849" y="754903"/>
                </a:cubicBezTo>
                <a:cubicBezTo>
                  <a:pt x="17579" y="754256"/>
                  <a:pt x="14663" y="753462"/>
                  <a:pt x="12101" y="752519"/>
                </a:cubicBezTo>
                <a:cubicBezTo>
                  <a:pt x="9538" y="751576"/>
                  <a:pt x="7388" y="750603"/>
                  <a:pt x="5650" y="749602"/>
                </a:cubicBezTo>
                <a:cubicBezTo>
                  <a:pt x="3912" y="748600"/>
                  <a:pt x="2704" y="747746"/>
                  <a:pt x="2027" y="747040"/>
                </a:cubicBezTo>
                <a:cubicBezTo>
                  <a:pt x="1349" y="746332"/>
                  <a:pt x="848" y="745434"/>
                  <a:pt x="524" y="744344"/>
                </a:cubicBezTo>
                <a:cubicBezTo>
                  <a:pt x="201" y="743255"/>
                  <a:pt x="38" y="741796"/>
                  <a:pt x="38" y="739970"/>
                </a:cubicBezTo>
                <a:cubicBezTo>
                  <a:pt x="38" y="738674"/>
                  <a:pt x="97" y="737599"/>
                  <a:pt x="215" y="736744"/>
                </a:cubicBezTo>
                <a:cubicBezTo>
                  <a:pt x="333" y="735890"/>
                  <a:pt x="510" y="735198"/>
                  <a:pt x="745" y="734667"/>
                </a:cubicBezTo>
                <a:cubicBezTo>
                  <a:pt x="981" y="734137"/>
                  <a:pt x="1276" y="733770"/>
                  <a:pt x="1629" y="733563"/>
                </a:cubicBezTo>
                <a:cubicBezTo>
                  <a:pt x="1983" y="733357"/>
                  <a:pt x="2395" y="733254"/>
                  <a:pt x="2866" y="733254"/>
                </a:cubicBezTo>
                <a:cubicBezTo>
                  <a:pt x="3691" y="733254"/>
                  <a:pt x="4854" y="733755"/>
                  <a:pt x="6357" y="734757"/>
                </a:cubicBezTo>
                <a:cubicBezTo>
                  <a:pt x="7859" y="735758"/>
                  <a:pt x="9788" y="736848"/>
                  <a:pt x="12145" y="738026"/>
                </a:cubicBezTo>
                <a:cubicBezTo>
                  <a:pt x="14501" y="739205"/>
                  <a:pt x="17344" y="740309"/>
                  <a:pt x="20672" y="741340"/>
                </a:cubicBezTo>
                <a:cubicBezTo>
                  <a:pt x="24001" y="742372"/>
                  <a:pt x="27845" y="742887"/>
                  <a:pt x="32204" y="742887"/>
                </a:cubicBezTo>
                <a:cubicBezTo>
                  <a:pt x="35503" y="742887"/>
                  <a:pt x="38522" y="742445"/>
                  <a:pt x="41262" y="741560"/>
                </a:cubicBezTo>
                <a:cubicBezTo>
                  <a:pt x="44001" y="740677"/>
                  <a:pt x="46357" y="739425"/>
                  <a:pt x="48331" y="737805"/>
                </a:cubicBezTo>
                <a:cubicBezTo>
                  <a:pt x="50304" y="736185"/>
                  <a:pt x="51821" y="734198"/>
                  <a:pt x="52882" y="731840"/>
                </a:cubicBezTo>
                <a:cubicBezTo>
                  <a:pt x="53942" y="729484"/>
                  <a:pt x="54472" y="726803"/>
                  <a:pt x="54472" y="723799"/>
                </a:cubicBezTo>
                <a:cubicBezTo>
                  <a:pt x="54472" y="720560"/>
                  <a:pt x="53736" y="717790"/>
                  <a:pt x="52263" y="715493"/>
                </a:cubicBezTo>
                <a:cubicBezTo>
                  <a:pt x="50790" y="713195"/>
                  <a:pt x="48846" y="711177"/>
                  <a:pt x="46431" y="709440"/>
                </a:cubicBezTo>
                <a:cubicBezTo>
                  <a:pt x="44016" y="707702"/>
                  <a:pt x="41262" y="706111"/>
                  <a:pt x="38169" y="704669"/>
                </a:cubicBezTo>
                <a:cubicBezTo>
                  <a:pt x="35076" y="703224"/>
                  <a:pt x="31909" y="701752"/>
                  <a:pt x="28669" y="700248"/>
                </a:cubicBezTo>
                <a:cubicBezTo>
                  <a:pt x="25429" y="698747"/>
                  <a:pt x="22277" y="697084"/>
                  <a:pt x="19214" y="695256"/>
                </a:cubicBezTo>
                <a:cubicBezTo>
                  <a:pt x="16151" y="693429"/>
                  <a:pt x="13411" y="691281"/>
                  <a:pt x="10996" y="688805"/>
                </a:cubicBezTo>
                <a:cubicBezTo>
                  <a:pt x="8581" y="686332"/>
                  <a:pt x="6622" y="683429"/>
                  <a:pt x="5120" y="680102"/>
                </a:cubicBezTo>
                <a:cubicBezTo>
                  <a:pt x="3617" y="676774"/>
                  <a:pt x="2866" y="672783"/>
                  <a:pt x="2866" y="668129"/>
                </a:cubicBezTo>
                <a:cubicBezTo>
                  <a:pt x="2866" y="663357"/>
                  <a:pt x="3735" y="659101"/>
                  <a:pt x="5473" y="655360"/>
                </a:cubicBezTo>
                <a:cubicBezTo>
                  <a:pt x="7211" y="651620"/>
                  <a:pt x="9626" y="648482"/>
                  <a:pt x="12719" y="645949"/>
                </a:cubicBezTo>
                <a:cubicBezTo>
                  <a:pt x="15812" y="643415"/>
                  <a:pt x="19494" y="641486"/>
                  <a:pt x="23765" y="640160"/>
                </a:cubicBezTo>
                <a:cubicBezTo>
                  <a:pt x="28036" y="638835"/>
                  <a:pt x="32646" y="638173"/>
                  <a:pt x="37594" y="638173"/>
                </a:cubicBezTo>
                <a:close/>
                <a:moveTo>
                  <a:pt x="8527689" y="514179"/>
                </a:moveTo>
                <a:cubicBezTo>
                  <a:pt x="8528513" y="514179"/>
                  <a:pt x="8529677" y="514680"/>
                  <a:pt x="8531179" y="515681"/>
                </a:cubicBezTo>
                <a:cubicBezTo>
                  <a:pt x="8532681" y="516683"/>
                  <a:pt x="8534611" y="517772"/>
                  <a:pt x="8536967" y="518950"/>
                </a:cubicBezTo>
                <a:cubicBezTo>
                  <a:pt x="8539324" y="520129"/>
                  <a:pt x="8542166" y="521233"/>
                  <a:pt x="8545494" y="522265"/>
                </a:cubicBezTo>
                <a:lnTo>
                  <a:pt x="8549744" y="522834"/>
                </a:lnTo>
                <a:lnTo>
                  <a:pt x="8549744" y="536201"/>
                </a:lnTo>
                <a:lnTo>
                  <a:pt x="8545671" y="535830"/>
                </a:lnTo>
                <a:cubicBezTo>
                  <a:pt x="8542402" y="535180"/>
                  <a:pt x="8539485" y="534386"/>
                  <a:pt x="8536923" y="533442"/>
                </a:cubicBezTo>
                <a:cubicBezTo>
                  <a:pt x="8534360" y="532500"/>
                  <a:pt x="8532210" y="531529"/>
                  <a:pt x="8530472" y="530527"/>
                </a:cubicBezTo>
                <a:cubicBezTo>
                  <a:pt x="8528734" y="529525"/>
                  <a:pt x="8527527" y="528671"/>
                  <a:pt x="8526849" y="527964"/>
                </a:cubicBezTo>
                <a:cubicBezTo>
                  <a:pt x="8526172" y="527257"/>
                  <a:pt x="8525671" y="526358"/>
                  <a:pt x="8525347" y="525269"/>
                </a:cubicBezTo>
                <a:cubicBezTo>
                  <a:pt x="8525023" y="524179"/>
                  <a:pt x="8524861" y="522720"/>
                  <a:pt x="8524861" y="520895"/>
                </a:cubicBezTo>
                <a:cubicBezTo>
                  <a:pt x="8524861" y="519598"/>
                  <a:pt x="8524920" y="518523"/>
                  <a:pt x="8525038" y="517669"/>
                </a:cubicBezTo>
                <a:cubicBezTo>
                  <a:pt x="8525156" y="516815"/>
                  <a:pt x="8525332" y="516123"/>
                  <a:pt x="8525568" y="515593"/>
                </a:cubicBezTo>
                <a:cubicBezTo>
                  <a:pt x="8525804" y="515063"/>
                  <a:pt x="8526098" y="514695"/>
                  <a:pt x="8526451" y="514489"/>
                </a:cubicBezTo>
                <a:cubicBezTo>
                  <a:pt x="8526805" y="514282"/>
                  <a:pt x="8527218" y="514179"/>
                  <a:pt x="8527689" y="514179"/>
                </a:cubicBezTo>
                <a:close/>
                <a:moveTo>
                  <a:pt x="8549744" y="420918"/>
                </a:moveTo>
                <a:lnTo>
                  <a:pt x="8549744" y="435252"/>
                </a:lnTo>
                <a:lnTo>
                  <a:pt x="8547748" y="436416"/>
                </a:lnTo>
                <a:cubicBezTo>
                  <a:pt x="8546216" y="437829"/>
                  <a:pt x="8545068" y="439509"/>
                  <a:pt x="8544301" y="441453"/>
                </a:cubicBezTo>
                <a:cubicBezTo>
                  <a:pt x="8543536" y="443397"/>
                  <a:pt x="8543153" y="445459"/>
                  <a:pt x="8543153" y="447638"/>
                </a:cubicBezTo>
                <a:cubicBezTo>
                  <a:pt x="8543153" y="450818"/>
                  <a:pt x="8543889" y="453557"/>
                  <a:pt x="8545362" y="455855"/>
                </a:cubicBezTo>
                <a:lnTo>
                  <a:pt x="8549744" y="460403"/>
                </a:lnTo>
                <a:lnTo>
                  <a:pt x="8549744" y="479195"/>
                </a:lnTo>
                <a:lnTo>
                  <a:pt x="8544036" y="476182"/>
                </a:lnTo>
                <a:cubicBezTo>
                  <a:pt x="8540973" y="474354"/>
                  <a:pt x="8538234" y="472204"/>
                  <a:pt x="8535818" y="469730"/>
                </a:cubicBezTo>
                <a:cubicBezTo>
                  <a:pt x="8533403" y="467256"/>
                  <a:pt x="8531444" y="464353"/>
                  <a:pt x="8529942" y="461025"/>
                </a:cubicBezTo>
                <a:cubicBezTo>
                  <a:pt x="8528440" y="457698"/>
                  <a:pt x="8527689" y="453705"/>
                  <a:pt x="8527689" y="449052"/>
                </a:cubicBezTo>
                <a:cubicBezTo>
                  <a:pt x="8527689" y="444281"/>
                  <a:pt x="8528558" y="440023"/>
                  <a:pt x="8530295" y="436283"/>
                </a:cubicBezTo>
                <a:cubicBezTo>
                  <a:pt x="8532034" y="432543"/>
                  <a:pt x="8534449" y="429405"/>
                  <a:pt x="8537541" y="426872"/>
                </a:cubicBezTo>
                <a:cubicBezTo>
                  <a:pt x="8540634" y="424339"/>
                  <a:pt x="8544317" y="422410"/>
                  <a:pt x="8548587" y="421084"/>
                </a:cubicBezTo>
                <a:close/>
                <a:moveTo>
                  <a:pt x="8273457" y="420774"/>
                </a:moveTo>
                <a:lnTo>
                  <a:pt x="8282789" y="420774"/>
                </a:lnTo>
                <a:cubicBezTo>
                  <a:pt x="8284703" y="420774"/>
                  <a:pt x="8286378" y="420952"/>
                  <a:pt x="8287814" y="421304"/>
                </a:cubicBezTo>
                <a:cubicBezTo>
                  <a:pt x="8289250" y="421659"/>
                  <a:pt x="8290506" y="422219"/>
                  <a:pt x="8291582" y="422984"/>
                </a:cubicBezTo>
                <a:cubicBezTo>
                  <a:pt x="8292659" y="423749"/>
                  <a:pt x="8293556" y="424721"/>
                  <a:pt x="8294274" y="425900"/>
                </a:cubicBezTo>
                <a:cubicBezTo>
                  <a:pt x="8294992" y="427078"/>
                  <a:pt x="8295620" y="428462"/>
                  <a:pt x="8296158" y="430054"/>
                </a:cubicBezTo>
                <a:lnTo>
                  <a:pt x="8328854" y="512853"/>
                </a:lnTo>
                <a:lnTo>
                  <a:pt x="8329296" y="512853"/>
                </a:lnTo>
                <a:lnTo>
                  <a:pt x="8363317" y="430318"/>
                </a:lnTo>
                <a:cubicBezTo>
                  <a:pt x="8363975" y="428552"/>
                  <a:pt x="8364694" y="427049"/>
                  <a:pt x="8365472" y="425811"/>
                </a:cubicBezTo>
                <a:cubicBezTo>
                  <a:pt x="8366250" y="424575"/>
                  <a:pt x="8367104" y="423588"/>
                  <a:pt x="8368031" y="422851"/>
                </a:cubicBezTo>
                <a:cubicBezTo>
                  <a:pt x="8368959" y="422114"/>
                  <a:pt x="8369991" y="421584"/>
                  <a:pt x="8371128" y="421260"/>
                </a:cubicBezTo>
                <a:cubicBezTo>
                  <a:pt x="8372265" y="420937"/>
                  <a:pt x="8373582" y="420774"/>
                  <a:pt x="8375079" y="420774"/>
                </a:cubicBezTo>
                <a:lnTo>
                  <a:pt x="8384864" y="420774"/>
                </a:lnTo>
                <a:cubicBezTo>
                  <a:pt x="8385762" y="420774"/>
                  <a:pt x="8386615" y="420907"/>
                  <a:pt x="8387423" y="421172"/>
                </a:cubicBezTo>
                <a:cubicBezTo>
                  <a:pt x="8388231" y="421437"/>
                  <a:pt x="8388919" y="421849"/>
                  <a:pt x="8389488" y="422410"/>
                </a:cubicBezTo>
                <a:cubicBezTo>
                  <a:pt x="8390057" y="422970"/>
                  <a:pt x="8390521" y="423676"/>
                  <a:pt x="8390879" y="424530"/>
                </a:cubicBezTo>
                <a:cubicBezTo>
                  <a:pt x="8391239" y="425383"/>
                  <a:pt x="8391418" y="426430"/>
                  <a:pt x="8391418" y="427668"/>
                </a:cubicBezTo>
                <a:lnTo>
                  <a:pt x="8391418" y="532824"/>
                </a:lnTo>
                <a:cubicBezTo>
                  <a:pt x="8391418" y="533295"/>
                  <a:pt x="8391297" y="533708"/>
                  <a:pt x="8391054" y="534061"/>
                </a:cubicBezTo>
                <a:cubicBezTo>
                  <a:pt x="8390811" y="534413"/>
                  <a:pt x="8390387" y="534694"/>
                  <a:pt x="8389780" y="534901"/>
                </a:cubicBezTo>
                <a:cubicBezTo>
                  <a:pt x="8389173" y="535107"/>
                  <a:pt x="8388399" y="535284"/>
                  <a:pt x="8387459" y="535432"/>
                </a:cubicBezTo>
                <a:cubicBezTo>
                  <a:pt x="8386519" y="535579"/>
                  <a:pt x="8385290" y="535652"/>
                  <a:pt x="8383773" y="535652"/>
                </a:cubicBezTo>
                <a:cubicBezTo>
                  <a:pt x="8382378" y="535652"/>
                  <a:pt x="8381179" y="535579"/>
                  <a:pt x="8380178" y="535432"/>
                </a:cubicBezTo>
                <a:cubicBezTo>
                  <a:pt x="8379177" y="535284"/>
                  <a:pt x="8378388" y="535107"/>
                  <a:pt x="8377812" y="534901"/>
                </a:cubicBezTo>
                <a:cubicBezTo>
                  <a:pt x="8377235" y="534694"/>
                  <a:pt x="8376825" y="534413"/>
                  <a:pt x="8376583" y="534061"/>
                </a:cubicBezTo>
                <a:cubicBezTo>
                  <a:pt x="8376340" y="533708"/>
                  <a:pt x="8376219" y="533295"/>
                  <a:pt x="8376219" y="532824"/>
                </a:cubicBezTo>
                <a:lnTo>
                  <a:pt x="8376219" y="433234"/>
                </a:lnTo>
                <a:lnTo>
                  <a:pt x="8376042" y="433234"/>
                </a:lnTo>
                <a:lnTo>
                  <a:pt x="8335747" y="533266"/>
                </a:lnTo>
                <a:cubicBezTo>
                  <a:pt x="8335570" y="533678"/>
                  <a:pt x="8335320" y="534031"/>
                  <a:pt x="8334996" y="534326"/>
                </a:cubicBezTo>
                <a:cubicBezTo>
                  <a:pt x="8334672" y="534621"/>
                  <a:pt x="8334200" y="534871"/>
                  <a:pt x="8333582" y="535078"/>
                </a:cubicBezTo>
                <a:cubicBezTo>
                  <a:pt x="8332963" y="535284"/>
                  <a:pt x="8332227" y="535432"/>
                  <a:pt x="8331373" y="535519"/>
                </a:cubicBezTo>
                <a:cubicBezTo>
                  <a:pt x="8330519" y="535607"/>
                  <a:pt x="8329502" y="535652"/>
                  <a:pt x="8328324" y="535652"/>
                </a:cubicBezTo>
                <a:cubicBezTo>
                  <a:pt x="8327087" y="535652"/>
                  <a:pt x="8326026" y="535594"/>
                  <a:pt x="8325143" y="535475"/>
                </a:cubicBezTo>
                <a:cubicBezTo>
                  <a:pt x="8324259" y="535358"/>
                  <a:pt x="8323523" y="535195"/>
                  <a:pt x="8322934" y="534989"/>
                </a:cubicBezTo>
                <a:cubicBezTo>
                  <a:pt x="8322345" y="534782"/>
                  <a:pt x="8321888" y="534533"/>
                  <a:pt x="8321564" y="534238"/>
                </a:cubicBezTo>
                <a:cubicBezTo>
                  <a:pt x="8321240" y="533944"/>
                  <a:pt x="8321019" y="533620"/>
                  <a:pt x="8320901" y="533266"/>
                </a:cubicBezTo>
                <a:lnTo>
                  <a:pt x="8282373" y="433234"/>
                </a:lnTo>
                <a:lnTo>
                  <a:pt x="8282285" y="433234"/>
                </a:lnTo>
                <a:lnTo>
                  <a:pt x="8282285" y="532824"/>
                </a:lnTo>
                <a:cubicBezTo>
                  <a:pt x="8282285" y="533295"/>
                  <a:pt x="8282164" y="533708"/>
                  <a:pt x="8281922" y="534061"/>
                </a:cubicBezTo>
                <a:cubicBezTo>
                  <a:pt x="8281679" y="534413"/>
                  <a:pt x="8281254" y="534694"/>
                  <a:pt x="8280647" y="534901"/>
                </a:cubicBezTo>
                <a:cubicBezTo>
                  <a:pt x="8280040" y="535107"/>
                  <a:pt x="8279251" y="535284"/>
                  <a:pt x="8278281" y="535432"/>
                </a:cubicBezTo>
                <a:cubicBezTo>
                  <a:pt x="8277310" y="535579"/>
                  <a:pt x="8276066" y="535652"/>
                  <a:pt x="8274549" y="535652"/>
                </a:cubicBezTo>
                <a:cubicBezTo>
                  <a:pt x="8273092" y="535652"/>
                  <a:pt x="8271879" y="535579"/>
                  <a:pt x="8270909" y="535432"/>
                </a:cubicBezTo>
                <a:cubicBezTo>
                  <a:pt x="8269938" y="535284"/>
                  <a:pt x="8269164" y="535107"/>
                  <a:pt x="8268587" y="534901"/>
                </a:cubicBezTo>
                <a:cubicBezTo>
                  <a:pt x="8268011" y="534694"/>
                  <a:pt x="8267617" y="534413"/>
                  <a:pt x="8267404" y="534061"/>
                </a:cubicBezTo>
                <a:cubicBezTo>
                  <a:pt x="8267192" y="533708"/>
                  <a:pt x="8267086" y="533295"/>
                  <a:pt x="8267086" y="532824"/>
                </a:cubicBezTo>
                <a:lnTo>
                  <a:pt x="8267086" y="427668"/>
                </a:lnTo>
                <a:cubicBezTo>
                  <a:pt x="8267086" y="425193"/>
                  <a:pt x="8267744" y="423426"/>
                  <a:pt x="8269060" y="422366"/>
                </a:cubicBezTo>
                <a:cubicBezTo>
                  <a:pt x="8270376" y="421304"/>
                  <a:pt x="8271841" y="420774"/>
                  <a:pt x="8273457" y="420774"/>
                </a:cubicBezTo>
                <a:close/>
                <a:moveTo>
                  <a:pt x="7806732" y="420774"/>
                </a:moveTo>
                <a:lnTo>
                  <a:pt x="7816064" y="420774"/>
                </a:lnTo>
                <a:cubicBezTo>
                  <a:pt x="7817978" y="420774"/>
                  <a:pt x="7819653" y="420952"/>
                  <a:pt x="7821089" y="421304"/>
                </a:cubicBezTo>
                <a:cubicBezTo>
                  <a:pt x="7822525" y="421659"/>
                  <a:pt x="7823781" y="422219"/>
                  <a:pt x="7824857" y="422984"/>
                </a:cubicBezTo>
                <a:cubicBezTo>
                  <a:pt x="7825934" y="423749"/>
                  <a:pt x="7826832" y="424721"/>
                  <a:pt x="7827550" y="425900"/>
                </a:cubicBezTo>
                <a:cubicBezTo>
                  <a:pt x="7828268" y="427078"/>
                  <a:pt x="7828895" y="428462"/>
                  <a:pt x="7829434" y="430054"/>
                </a:cubicBezTo>
                <a:lnTo>
                  <a:pt x="7862129" y="512853"/>
                </a:lnTo>
                <a:lnTo>
                  <a:pt x="7862571" y="512853"/>
                </a:lnTo>
                <a:lnTo>
                  <a:pt x="7896592" y="430318"/>
                </a:lnTo>
                <a:cubicBezTo>
                  <a:pt x="7897251" y="428552"/>
                  <a:pt x="7897969" y="427049"/>
                  <a:pt x="7898748" y="425811"/>
                </a:cubicBezTo>
                <a:cubicBezTo>
                  <a:pt x="7899525" y="424575"/>
                  <a:pt x="7900379" y="423588"/>
                  <a:pt x="7901307" y="422851"/>
                </a:cubicBezTo>
                <a:cubicBezTo>
                  <a:pt x="7902235" y="422114"/>
                  <a:pt x="7903266" y="421584"/>
                  <a:pt x="7904404" y="421260"/>
                </a:cubicBezTo>
                <a:cubicBezTo>
                  <a:pt x="7905540" y="420937"/>
                  <a:pt x="7906857" y="420774"/>
                  <a:pt x="7908354" y="420774"/>
                </a:cubicBezTo>
                <a:lnTo>
                  <a:pt x="7918139" y="420774"/>
                </a:lnTo>
                <a:cubicBezTo>
                  <a:pt x="7919038" y="420774"/>
                  <a:pt x="7919890" y="420907"/>
                  <a:pt x="7920698" y="421172"/>
                </a:cubicBezTo>
                <a:cubicBezTo>
                  <a:pt x="7921506" y="421437"/>
                  <a:pt x="7922194" y="421849"/>
                  <a:pt x="7922763" y="422410"/>
                </a:cubicBezTo>
                <a:cubicBezTo>
                  <a:pt x="7923332" y="422970"/>
                  <a:pt x="7923796" y="423676"/>
                  <a:pt x="7924155" y="424530"/>
                </a:cubicBezTo>
                <a:cubicBezTo>
                  <a:pt x="7924514" y="425383"/>
                  <a:pt x="7924693" y="426430"/>
                  <a:pt x="7924693" y="427668"/>
                </a:cubicBezTo>
                <a:lnTo>
                  <a:pt x="7924693" y="532824"/>
                </a:lnTo>
                <a:cubicBezTo>
                  <a:pt x="7924693" y="533295"/>
                  <a:pt x="7924572" y="533708"/>
                  <a:pt x="7924330" y="534061"/>
                </a:cubicBezTo>
                <a:cubicBezTo>
                  <a:pt x="7924087" y="534413"/>
                  <a:pt x="7923662" y="534694"/>
                  <a:pt x="7923055" y="534901"/>
                </a:cubicBezTo>
                <a:cubicBezTo>
                  <a:pt x="7922448" y="535107"/>
                  <a:pt x="7921674" y="535284"/>
                  <a:pt x="7920734" y="535432"/>
                </a:cubicBezTo>
                <a:cubicBezTo>
                  <a:pt x="7919794" y="535579"/>
                  <a:pt x="7918565" y="535652"/>
                  <a:pt x="7917048" y="535652"/>
                </a:cubicBezTo>
                <a:cubicBezTo>
                  <a:pt x="7915653" y="535652"/>
                  <a:pt x="7914455" y="535579"/>
                  <a:pt x="7913454" y="535432"/>
                </a:cubicBezTo>
                <a:cubicBezTo>
                  <a:pt x="7912453" y="535284"/>
                  <a:pt x="7911664" y="535107"/>
                  <a:pt x="7911087" y="534901"/>
                </a:cubicBezTo>
                <a:cubicBezTo>
                  <a:pt x="7910510" y="534694"/>
                  <a:pt x="7910100" y="534413"/>
                  <a:pt x="7909858" y="534061"/>
                </a:cubicBezTo>
                <a:cubicBezTo>
                  <a:pt x="7909615" y="533708"/>
                  <a:pt x="7909494" y="533295"/>
                  <a:pt x="7909494" y="532824"/>
                </a:cubicBezTo>
                <a:lnTo>
                  <a:pt x="7909494" y="433234"/>
                </a:lnTo>
                <a:lnTo>
                  <a:pt x="7909317" y="433234"/>
                </a:lnTo>
                <a:lnTo>
                  <a:pt x="7869022" y="533266"/>
                </a:lnTo>
                <a:cubicBezTo>
                  <a:pt x="7868845" y="533678"/>
                  <a:pt x="7868595" y="534031"/>
                  <a:pt x="7868271" y="534326"/>
                </a:cubicBezTo>
                <a:cubicBezTo>
                  <a:pt x="7867947" y="534621"/>
                  <a:pt x="7867476" y="534871"/>
                  <a:pt x="7866857" y="535078"/>
                </a:cubicBezTo>
                <a:cubicBezTo>
                  <a:pt x="7866238" y="535284"/>
                  <a:pt x="7865502" y="535432"/>
                  <a:pt x="7864648" y="535519"/>
                </a:cubicBezTo>
                <a:cubicBezTo>
                  <a:pt x="7863794" y="535607"/>
                  <a:pt x="7862778" y="535652"/>
                  <a:pt x="7861599" y="535652"/>
                </a:cubicBezTo>
                <a:cubicBezTo>
                  <a:pt x="7860362" y="535652"/>
                  <a:pt x="7859302" y="535594"/>
                  <a:pt x="7858418" y="535475"/>
                </a:cubicBezTo>
                <a:cubicBezTo>
                  <a:pt x="7857534" y="535358"/>
                  <a:pt x="7856798" y="535195"/>
                  <a:pt x="7856209" y="534989"/>
                </a:cubicBezTo>
                <a:cubicBezTo>
                  <a:pt x="7855620" y="534782"/>
                  <a:pt x="7855164" y="534533"/>
                  <a:pt x="7854839" y="534238"/>
                </a:cubicBezTo>
                <a:cubicBezTo>
                  <a:pt x="7854515" y="533944"/>
                  <a:pt x="7854294" y="533620"/>
                  <a:pt x="7854176" y="533266"/>
                </a:cubicBezTo>
                <a:lnTo>
                  <a:pt x="7815649" y="433234"/>
                </a:lnTo>
                <a:lnTo>
                  <a:pt x="7815560" y="433234"/>
                </a:lnTo>
                <a:lnTo>
                  <a:pt x="7815560" y="532824"/>
                </a:lnTo>
                <a:cubicBezTo>
                  <a:pt x="7815560" y="533295"/>
                  <a:pt x="7815439" y="533708"/>
                  <a:pt x="7815197" y="534061"/>
                </a:cubicBezTo>
                <a:cubicBezTo>
                  <a:pt x="7814954" y="534413"/>
                  <a:pt x="7814529" y="534694"/>
                  <a:pt x="7813922" y="534901"/>
                </a:cubicBezTo>
                <a:cubicBezTo>
                  <a:pt x="7813315" y="535107"/>
                  <a:pt x="7812526" y="535284"/>
                  <a:pt x="7811556" y="535432"/>
                </a:cubicBezTo>
                <a:cubicBezTo>
                  <a:pt x="7810585" y="535579"/>
                  <a:pt x="7809341" y="535652"/>
                  <a:pt x="7807824" y="535652"/>
                </a:cubicBezTo>
                <a:cubicBezTo>
                  <a:pt x="7806368" y="535652"/>
                  <a:pt x="7805154" y="535579"/>
                  <a:pt x="7804184" y="535432"/>
                </a:cubicBezTo>
                <a:cubicBezTo>
                  <a:pt x="7803213" y="535284"/>
                  <a:pt x="7802439" y="535107"/>
                  <a:pt x="7801863" y="534901"/>
                </a:cubicBezTo>
                <a:cubicBezTo>
                  <a:pt x="7801286" y="534694"/>
                  <a:pt x="7800892" y="534413"/>
                  <a:pt x="7800680" y="534061"/>
                </a:cubicBezTo>
                <a:cubicBezTo>
                  <a:pt x="7800467" y="533708"/>
                  <a:pt x="7800361" y="533295"/>
                  <a:pt x="7800361" y="532824"/>
                </a:cubicBezTo>
                <a:lnTo>
                  <a:pt x="7800361" y="427668"/>
                </a:lnTo>
                <a:cubicBezTo>
                  <a:pt x="7800361" y="425193"/>
                  <a:pt x="7801019" y="423426"/>
                  <a:pt x="7802335" y="422366"/>
                </a:cubicBezTo>
                <a:cubicBezTo>
                  <a:pt x="7803651" y="421304"/>
                  <a:pt x="7805117" y="420774"/>
                  <a:pt x="7806732" y="420774"/>
                </a:cubicBezTo>
                <a:close/>
                <a:moveTo>
                  <a:pt x="7292382" y="420774"/>
                </a:moveTo>
                <a:lnTo>
                  <a:pt x="7301714" y="420774"/>
                </a:lnTo>
                <a:cubicBezTo>
                  <a:pt x="7303628" y="420774"/>
                  <a:pt x="7305303" y="420952"/>
                  <a:pt x="7306739" y="421304"/>
                </a:cubicBezTo>
                <a:cubicBezTo>
                  <a:pt x="7308175" y="421659"/>
                  <a:pt x="7309431" y="422219"/>
                  <a:pt x="7310507" y="422984"/>
                </a:cubicBezTo>
                <a:cubicBezTo>
                  <a:pt x="7311584" y="423749"/>
                  <a:pt x="7312482" y="424721"/>
                  <a:pt x="7313200" y="425900"/>
                </a:cubicBezTo>
                <a:cubicBezTo>
                  <a:pt x="7313918" y="427078"/>
                  <a:pt x="7314545" y="428462"/>
                  <a:pt x="7315084" y="430054"/>
                </a:cubicBezTo>
                <a:lnTo>
                  <a:pt x="7347779" y="512853"/>
                </a:lnTo>
                <a:lnTo>
                  <a:pt x="7348221" y="512853"/>
                </a:lnTo>
                <a:lnTo>
                  <a:pt x="7382242" y="430318"/>
                </a:lnTo>
                <a:cubicBezTo>
                  <a:pt x="7382901" y="428552"/>
                  <a:pt x="7383619" y="427049"/>
                  <a:pt x="7384398" y="425811"/>
                </a:cubicBezTo>
                <a:cubicBezTo>
                  <a:pt x="7385175" y="424575"/>
                  <a:pt x="7386029" y="423588"/>
                  <a:pt x="7386957" y="422851"/>
                </a:cubicBezTo>
                <a:cubicBezTo>
                  <a:pt x="7387885" y="422114"/>
                  <a:pt x="7388916" y="421584"/>
                  <a:pt x="7390054" y="421260"/>
                </a:cubicBezTo>
                <a:cubicBezTo>
                  <a:pt x="7391190" y="420937"/>
                  <a:pt x="7392507" y="420774"/>
                  <a:pt x="7394004" y="420774"/>
                </a:cubicBezTo>
                <a:lnTo>
                  <a:pt x="7403789" y="420774"/>
                </a:lnTo>
                <a:cubicBezTo>
                  <a:pt x="7404688" y="420774"/>
                  <a:pt x="7405540" y="420907"/>
                  <a:pt x="7406348" y="421172"/>
                </a:cubicBezTo>
                <a:cubicBezTo>
                  <a:pt x="7407156" y="421437"/>
                  <a:pt x="7407844" y="421849"/>
                  <a:pt x="7408413" y="422410"/>
                </a:cubicBezTo>
                <a:cubicBezTo>
                  <a:pt x="7408982" y="422970"/>
                  <a:pt x="7409446" y="423676"/>
                  <a:pt x="7409805" y="424530"/>
                </a:cubicBezTo>
                <a:cubicBezTo>
                  <a:pt x="7410164" y="425383"/>
                  <a:pt x="7410343" y="426430"/>
                  <a:pt x="7410343" y="427668"/>
                </a:cubicBezTo>
                <a:lnTo>
                  <a:pt x="7410343" y="532824"/>
                </a:lnTo>
                <a:cubicBezTo>
                  <a:pt x="7410343" y="533295"/>
                  <a:pt x="7410222" y="533708"/>
                  <a:pt x="7409980" y="534061"/>
                </a:cubicBezTo>
                <a:cubicBezTo>
                  <a:pt x="7409737" y="534413"/>
                  <a:pt x="7409312" y="534694"/>
                  <a:pt x="7408705" y="534901"/>
                </a:cubicBezTo>
                <a:cubicBezTo>
                  <a:pt x="7408098" y="535107"/>
                  <a:pt x="7407324" y="535284"/>
                  <a:pt x="7406384" y="535432"/>
                </a:cubicBezTo>
                <a:cubicBezTo>
                  <a:pt x="7405444" y="535579"/>
                  <a:pt x="7404215" y="535652"/>
                  <a:pt x="7402698" y="535652"/>
                </a:cubicBezTo>
                <a:cubicBezTo>
                  <a:pt x="7401303" y="535652"/>
                  <a:pt x="7400105" y="535579"/>
                  <a:pt x="7399104" y="535432"/>
                </a:cubicBezTo>
                <a:cubicBezTo>
                  <a:pt x="7398103" y="535284"/>
                  <a:pt x="7397314" y="535107"/>
                  <a:pt x="7396737" y="534901"/>
                </a:cubicBezTo>
                <a:cubicBezTo>
                  <a:pt x="7396160" y="534694"/>
                  <a:pt x="7395750" y="534413"/>
                  <a:pt x="7395508" y="534061"/>
                </a:cubicBezTo>
                <a:cubicBezTo>
                  <a:pt x="7395265" y="533708"/>
                  <a:pt x="7395144" y="533295"/>
                  <a:pt x="7395144" y="532824"/>
                </a:cubicBezTo>
                <a:lnTo>
                  <a:pt x="7395144" y="433234"/>
                </a:lnTo>
                <a:lnTo>
                  <a:pt x="7394967" y="433234"/>
                </a:lnTo>
                <a:lnTo>
                  <a:pt x="7354672" y="533266"/>
                </a:lnTo>
                <a:cubicBezTo>
                  <a:pt x="7354495" y="533678"/>
                  <a:pt x="7354245" y="534031"/>
                  <a:pt x="7353921" y="534326"/>
                </a:cubicBezTo>
                <a:cubicBezTo>
                  <a:pt x="7353597" y="534621"/>
                  <a:pt x="7353126" y="534871"/>
                  <a:pt x="7352507" y="535078"/>
                </a:cubicBezTo>
                <a:cubicBezTo>
                  <a:pt x="7351888" y="535284"/>
                  <a:pt x="7351152" y="535432"/>
                  <a:pt x="7350298" y="535519"/>
                </a:cubicBezTo>
                <a:cubicBezTo>
                  <a:pt x="7349444" y="535607"/>
                  <a:pt x="7348428" y="535652"/>
                  <a:pt x="7347249" y="535652"/>
                </a:cubicBezTo>
                <a:cubicBezTo>
                  <a:pt x="7346012" y="535652"/>
                  <a:pt x="7344952" y="535594"/>
                  <a:pt x="7344068" y="535475"/>
                </a:cubicBezTo>
                <a:cubicBezTo>
                  <a:pt x="7343184" y="535358"/>
                  <a:pt x="7342448" y="535195"/>
                  <a:pt x="7341859" y="534989"/>
                </a:cubicBezTo>
                <a:cubicBezTo>
                  <a:pt x="7341270" y="534782"/>
                  <a:pt x="7340814" y="534533"/>
                  <a:pt x="7340489" y="534238"/>
                </a:cubicBezTo>
                <a:cubicBezTo>
                  <a:pt x="7340165" y="533944"/>
                  <a:pt x="7339944" y="533620"/>
                  <a:pt x="7339826" y="533266"/>
                </a:cubicBezTo>
                <a:lnTo>
                  <a:pt x="7301299" y="433234"/>
                </a:lnTo>
                <a:lnTo>
                  <a:pt x="7301210" y="433234"/>
                </a:lnTo>
                <a:lnTo>
                  <a:pt x="7301210" y="532824"/>
                </a:lnTo>
                <a:cubicBezTo>
                  <a:pt x="7301210" y="533295"/>
                  <a:pt x="7301089" y="533708"/>
                  <a:pt x="7300847" y="534061"/>
                </a:cubicBezTo>
                <a:cubicBezTo>
                  <a:pt x="7300604" y="534413"/>
                  <a:pt x="7300179" y="534694"/>
                  <a:pt x="7299572" y="534901"/>
                </a:cubicBezTo>
                <a:cubicBezTo>
                  <a:pt x="7298965" y="535107"/>
                  <a:pt x="7298176" y="535284"/>
                  <a:pt x="7297206" y="535432"/>
                </a:cubicBezTo>
                <a:cubicBezTo>
                  <a:pt x="7296235" y="535579"/>
                  <a:pt x="7294991" y="535652"/>
                  <a:pt x="7293474" y="535652"/>
                </a:cubicBezTo>
                <a:cubicBezTo>
                  <a:pt x="7292018" y="535652"/>
                  <a:pt x="7290804" y="535579"/>
                  <a:pt x="7289834" y="535432"/>
                </a:cubicBezTo>
                <a:cubicBezTo>
                  <a:pt x="7288863" y="535284"/>
                  <a:pt x="7288089" y="535107"/>
                  <a:pt x="7287513" y="534901"/>
                </a:cubicBezTo>
                <a:cubicBezTo>
                  <a:pt x="7286936" y="534694"/>
                  <a:pt x="7286542" y="534413"/>
                  <a:pt x="7286330" y="534061"/>
                </a:cubicBezTo>
                <a:cubicBezTo>
                  <a:pt x="7286117" y="533708"/>
                  <a:pt x="7286011" y="533295"/>
                  <a:pt x="7286011" y="532824"/>
                </a:cubicBezTo>
                <a:lnTo>
                  <a:pt x="7286011" y="427668"/>
                </a:lnTo>
                <a:cubicBezTo>
                  <a:pt x="7286011" y="425193"/>
                  <a:pt x="7286669" y="423426"/>
                  <a:pt x="7287985" y="422366"/>
                </a:cubicBezTo>
                <a:cubicBezTo>
                  <a:pt x="7289301" y="421304"/>
                  <a:pt x="7290767" y="420774"/>
                  <a:pt x="7292382" y="420774"/>
                </a:cubicBezTo>
                <a:close/>
                <a:moveTo>
                  <a:pt x="6816132" y="420774"/>
                </a:moveTo>
                <a:lnTo>
                  <a:pt x="6825464" y="420774"/>
                </a:lnTo>
                <a:cubicBezTo>
                  <a:pt x="6827378" y="420774"/>
                  <a:pt x="6829053" y="420952"/>
                  <a:pt x="6830489" y="421304"/>
                </a:cubicBezTo>
                <a:cubicBezTo>
                  <a:pt x="6831925" y="421659"/>
                  <a:pt x="6833181" y="422219"/>
                  <a:pt x="6834257" y="422984"/>
                </a:cubicBezTo>
                <a:cubicBezTo>
                  <a:pt x="6835334" y="423749"/>
                  <a:pt x="6836232" y="424721"/>
                  <a:pt x="6836950" y="425900"/>
                </a:cubicBezTo>
                <a:cubicBezTo>
                  <a:pt x="6837668" y="427078"/>
                  <a:pt x="6838295" y="428462"/>
                  <a:pt x="6838834" y="430054"/>
                </a:cubicBezTo>
                <a:lnTo>
                  <a:pt x="6871529" y="512853"/>
                </a:lnTo>
                <a:lnTo>
                  <a:pt x="6871971" y="512853"/>
                </a:lnTo>
                <a:lnTo>
                  <a:pt x="6905992" y="430318"/>
                </a:lnTo>
                <a:cubicBezTo>
                  <a:pt x="6906651" y="428552"/>
                  <a:pt x="6907369" y="427049"/>
                  <a:pt x="6908148" y="425811"/>
                </a:cubicBezTo>
                <a:cubicBezTo>
                  <a:pt x="6908925" y="424575"/>
                  <a:pt x="6909779" y="423588"/>
                  <a:pt x="6910707" y="422851"/>
                </a:cubicBezTo>
                <a:cubicBezTo>
                  <a:pt x="6911635" y="422114"/>
                  <a:pt x="6912666" y="421584"/>
                  <a:pt x="6913804" y="421260"/>
                </a:cubicBezTo>
                <a:cubicBezTo>
                  <a:pt x="6914940" y="420937"/>
                  <a:pt x="6916257" y="420774"/>
                  <a:pt x="6917754" y="420774"/>
                </a:cubicBezTo>
                <a:lnTo>
                  <a:pt x="6927539" y="420774"/>
                </a:lnTo>
                <a:cubicBezTo>
                  <a:pt x="6928438" y="420774"/>
                  <a:pt x="6929290" y="420907"/>
                  <a:pt x="6930098" y="421172"/>
                </a:cubicBezTo>
                <a:cubicBezTo>
                  <a:pt x="6930906" y="421437"/>
                  <a:pt x="6931594" y="421849"/>
                  <a:pt x="6932163" y="422410"/>
                </a:cubicBezTo>
                <a:cubicBezTo>
                  <a:pt x="6932732" y="422970"/>
                  <a:pt x="6933196" y="423676"/>
                  <a:pt x="6933555" y="424530"/>
                </a:cubicBezTo>
                <a:cubicBezTo>
                  <a:pt x="6933914" y="425383"/>
                  <a:pt x="6934093" y="426430"/>
                  <a:pt x="6934093" y="427668"/>
                </a:cubicBezTo>
                <a:lnTo>
                  <a:pt x="6934093" y="532824"/>
                </a:lnTo>
                <a:cubicBezTo>
                  <a:pt x="6934093" y="533295"/>
                  <a:pt x="6933972" y="533708"/>
                  <a:pt x="6933730" y="534061"/>
                </a:cubicBezTo>
                <a:cubicBezTo>
                  <a:pt x="6933487" y="534413"/>
                  <a:pt x="6933062" y="534694"/>
                  <a:pt x="6932455" y="534901"/>
                </a:cubicBezTo>
                <a:cubicBezTo>
                  <a:pt x="6931848" y="535107"/>
                  <a:pt x="6931074" y="535284"/>
                  <a:pt x="6930134" y="535432"/>
                </a:cubicBezTo>
                <a:cubicBezTo>
                  <a:pt x="6929194" y="535579"/>
                  <a:pt x="6927965" y="535652"/>
                  <a:pt x="6926448" y="535652"/>
                </a:cubicBezTo>
                <a:cubicBezTo>
                  <a:pt x="6925053" y="535652"/>
                  <a:pt x="6923855" y="535579"/>
                  <a:pt x="6922854" y="535432"/>
                </a:cubicBezTo>
                <a:cubicBezTo>
                  <a:pt x="6921853" y="535284"/>
                  <a:pt x="6921064" y="535107"/>
                  <a:pt x="6920487" y="534901"/>
                </a:cubicBezTo>
                <a:cubicBezTo>
                  <a:pt x="6919910" y="534694"/>
                  <a:pt x="6919500" y="534413"/>
                  <a:pt x="6919258" y="534061"/>
                </a:cubicBezTo>
                <a:cubicBezTo>
                  <a:pt x="6919015" y="533708"/>
                  <a:pt x="6918894" y="533295"/>
                  <a:pt x="6918894" y="532824"/>
                </a:cubicBezTo>
                <a:lnTo>
                  <a:pt x="6918894" y="433234"/>
                </a:lnTo>
                <a:lnTo>
                  <a:pt x="6918717" y="433234"/>
                </a:lnTo>
                <a:lnTo>
                  <a:pt x="6878422" y="533266"/>
                </a:lnTo>
                <a:cubicBezTo>
                  <a:pt x="6878245" y="533678"/>
                  <a:pt x="6877995" y="534031"/>
                  <a:pt x="6877671" y="534326"/>
                </a:cubicBezTo>
                <a:cubicBezTo>
                  <a:pt x="6877347" y="534621"/>
                  <a:pt x="6876876" y="534871"/>
                  <a:pt x="6876257" y="535078"/>
                </a:cubicBezTo>
                <a:cubicBezTo>
                  <a:pt x="6875638" y="535284"/>
                  <a:pt x="6874902" y="535432"/>
                  <a:pt x="6874048" y="535519"/>
                </a:cubicBezTo>
                <a:cubicBezTo>
                  <a:pt x="6873194" y="535607"/>
                  <a:pt x="6872178" y="535652"/>
                  <a:pt x="6870999" y="535652"/>
                </a:cubicBezTo>
                <a:cubicBezTo>
                  <a:pt x="6869762" y="535652"/>
                  <a:pt x="6868702" y="535594"/>
                  <a:pt x="6867818" y="535475"/>
                </a:cubicBezTo>
                <a:cubicBezTo>
                  <a:pt x="6866934" y="535358"/>
                  <a:pt x="6866198" y="535195"/>
                  <a:pt x="6865609" y="534989"/>
                </a:cubicBezTo>
                <a:cubicBezTo>
                  <a:pt x="6865020" y="534782"/>
                  <a:pt x="6864564" y="534533"/>
                  <a:pt x="6864239" y="534238"/>
                </a:cubicBezTo>
                <a:cubicBezTo>
                  <a:pt x="6863915" y="533944"/>
                  <a:pt x="6863694" y="533620"/>
                  <a:pt x="6863576" y="533266"/>
                </a:cubicBezTo>
                <a:lnTo>
                  <a:pt x="6825049" y="433234"/>
                </a:lnTo>
                <a:lnTo>
                  <a:pt x="6824960" y="433234"/>
                </a:lnTo>
                <a:lnTo>
                  <a:pt x="6824960" y="532824"/>
                </a:lnTo>
                <a:cubicBezTo>
                  <a:pt x="6824960" y="533295"/>
                  <a:pt x="6824839" y="533708"/>
                  <a:pt x="6824597" y="534061"/>
                </a:cubicBezTo>
                <a:cubicBezTo>
                  <a:pt x="6824354" y="534413"/>
                  <a:pt x="6823929" y="534694"/>
                  <a:pt x="6823322" y="534901"/>
                </a:cubicBezTo>
                <a:cubicBezTo>
                  <a:pt x="6822715" y="535107"/>
                  <a:pt x="6821926" y="535284"/>
                  <a:pt x="6820956" y="535432"/>
                </a:cubicBezTo>
                <a:cubicBezTo>
                  <a:pt x="6819985" y="535579"/>
                  <a:pt x="6818741" y="535652"/>
                  <a:pt x="6817224" y="535652"/>
                </a:cubicBezTo>
                <a:cubicBezTo>
                  <a:pt x="6815768" y="535652"/>
                  <a:pt x="6814554" y="535579"/>
                  <a:pt x="6813584" y="535432"/>
                </a:cubicBezTo>
                <a:cubicBezTo>
                  <a:pt x="6812613" y="535284"/>
                  <a:pt x="6811839" y="535107"/>
                  <a:pt x="6811263" y="534901"/>
                </a:cubicBezTo>
                <a:cubicBezTo>
                  <a:pt x="6810686" y="534694"/>
                  <a:pt x="6810292" y="534413"/>
                  <a:pt x="6810080" y="534061"/>
                </a:cubicBezTo>
                <a:cubicBezTo>
                  <a:pt x="6809867" y="533708"/>
                  <a:pt x="6809761" y="533295"/>
                  <a:pt x="6809761" y="532824"/>
                </a:cubicBezTo>
                <a:lnTo>
                  <a:pt x="6809761" y="427668"/>
                </a:lnTo>
                <a:cubicBezTo>
                  <a:pt x="6809761" y="425193"/>
                  <a:pt x="6810419" y="423426"/>
                  <a:pt x="6811735" y="422366"/>
                </a:cubicBezTo>
                <a:cubicBezTo>
                  <a:pt x="6813051" y="421304"/>
                  <a:pt x="6814517" y="420774"/>
                  <a:pt x="6816132" y="420774"/>
                </a:cubicBezTo>
                <a:close/>
                <a:moveTo>
                  <a:pt x="6349407" y="420774"/>
                </a:moveTo>
                <a:lnTo>
                  <a:pt x="6358739" y="420774"/>
                </a:lnTo>
                <a:cubicBezTo>
                  <a:pt x="6360653" y="420774"/>
                  <a:pt x="6362328" y="420952"/>
                  <a:pt x="6363764" y="421304"/>
                </a:cubicBezTo>
                <a:cubicBezTo>
                  <a:pt x="6365200" y="421659"/>
                  <a:pt x="6366456" y="422219"/>
                  <a:pt x="6367532" y="422984"/>
                </a:cubicBezTo>
                <a:cubicBezTo>
                  <a:pt x="6368609" y="423749"/>
                  <a:pt x="6369507" y="424721"/>
                  <a:pt x="6370225" y="425900"/>
                </a:cubicBezTo>
                <a:cubicBezTo>
                  <a:pt x="6370943" y="427078"/>
                  <a:pt x="6371570" y="428462"/>
                  <a:pt x="6372109" y="430054"/>
                </a:cubicBezTo>
                <a:lnTo>
                  <a:pt x="6404804" y="512853"/>
                </a:lnTo>
                <a:lnTo>
                  <a:pt x="6405246" y="512853"/>
                </a:lnTo>
                <a:lnTo>
                  <a:pt x="6439267" y="430318"/>
                </a:lnTo>
                <a:cubicBezTo>
                  <a:pt x="6439926" y="428552"/>
                  <a:pt x="6440644" y="427049"/>
                  <a:pt x="6441423" y="425811"/>
                </a:cubicBezTo>
                <a:cubicBezTo>
                  <a:pt x="6442200" y="424575"/>
                  <a:pt x="6443054" y="423588"/>
                  <a:pt x="6443982" y="422851"/>
                </a:cubicBezTo>
                <a:cubicBezTo>
                  <a:pt x="6444910" y="422114"/>
                  <a:pt x="6445941" y="421584"/>
                  <a:pt x="6447079" y="421260"/>
                </a:cubicBezTo>
                <a:cubicBezTo>
                  <a:pt x="6448215" y="420937"/>
                  <a:pt x="6449532" y="420774"/>
                  <a:pt x="6451029" y="420774"/>
                </a:cubicBezTo>
                <a:lnTo>
                  <a:pt x="6460814" y="420774"/>
                </a:lnTo>
                <a:cubicBezTo>
                  <a:pt x="6461713" y="420774"/>
                  <a:pt x="6462565" y="420907"/>
                  <a:pt x="6463373" y="421172"/>
                </a:cubicBezTo>
                <a:cubicBezTo>
                  <a:pt x="6464181" y="421437"/>
                  <a:pt x="6464869" y="421849"/>
                  <a:pt x="6465438" y="422410"/>
                </a:cubicBezTo>
                <a:cubicBezTo>
                  <a:pt x="6466007" y="422970"/>
                  <a:pt x="6466471" y="423676"/>
                  <a:pt x="6466830" y="424530"/>
                </a:cubicBezTo>
                <a:cubicBezTo>
                  <a:pt x="6467189" y="425383"/>
                  <a:pt x="6467368" y="426430"/>
                  <a:pt x="6467368" y="427668"/>
                </a:cubicBezTo>
                <a:lnTo>
                  <a:pt x="6467368" y="532824"/>
                </a:lnTo>
                <a:cubicBezTo>
                  <a:pt x="6467368" y="533295"/>
                  <a:pt x="6467247" y="533708"/>
                  <a:pt x="6467005" y="534061"/>
                </a:cubicBezTo>
                <a:cubicBezTo>
                  <a:pt x="6466762" y="534413"/>
                  <a:pt x="6466337" y="534694"/>
                  <a:pt x="6465730" y="534901"/>
                </a:cubicBezTo>
                <a:cubicBezTo>
                  <a:pt x="6465123" y="535107"/>
                  <a:pt x="6464349" y="535284"/>
                  <a:pt x="6463409" y="535432"/>
                </a:cubicBezTo>
                <a:cubicBezTo>
                  <a:pt x="6462469" y="535579"/>
                  <a:pt x="6461240" y="535652"/>
                  <a:pt x="6459723" y="535652"/>
                </a:cubicBezTo>
                <a:cubicBezTo>
                  <a:pt x="6458328" y="535652"/>
                  <a:pt x="6457130" y="535579"/>
                  <a:pt x="6456129" y="535432"/>
                </a:cubicBezTo>
                <a:cubicBezTo>
                  <a:pt x="6455128" y="535284"/>
                  <a:pt x="6454339" y="535107"/>
                  <a:pt x="6453762" y="534901"/>
                </a:cubicBezTo>
                <a:cubicBezTo>
                  <a:pt x="6453185" y="534694"/>
                  <a:pt x="6452775" y="534413"/>
                  <a:pt x="6452533" y="534061"/>
                </a:cubicBezTo>
                <a:cubicBezTo>
                  <a:pt x="6452290" y="533708"/>
                  <a:pt x="6452169" y="533295"/>
                  <a:pt x="6452169" y="532824"/>
                </a:cubicBezTo>
                <a:lnTo>
                  <a:pt x="6452169" y="433234"/>
                </a:lnTo>
                <a:lnTo>
                  <a:pt x="6451992" y="433234"/>
                </a:lnTo>
                <a:lnTo>
                  <a:pt x="6411697" y="533266"/>
                </a:lnTo>
                <a:cubicBezTo>
                  <a:pt x="6411520" y="533678"/>
                  <a:pt x="6411270" y="534031"/>
                  <a:pt x="6410946" y="534326"/>
                </a:cubicBezTo>
                <a:cubicBezTo>
                  <a:pt x="6410622" y="534621"/>
                  <a:pt x="6410151" y="534871"/>
                  <a:pt x="6409532" y="535078"/>
                </a:cubicBezTo>
                <a:cubicBezTo>
                  <a:pt x="6408913" y="535284"/>
                  <a:pt x="6408177" y="535432"/>
                  <a:pt x="6407323" y="535519"/>
                </a:cubicBezTo>
                <a:cubicBezTo>
                  <a:pt x="6406469" y="535607"/>
                  <a:pt x="6405453" y="535652"/>
                  <a:pt x="6404274" y="535652"/>
                </a:cubicBezTo>
                <a:cubicBezTo>
                  <a:pt x="6403037" y="535652"/>
                  <a:pt x="6401977" y="535594"/>
                  <a:pt x="6401093" y="535475"/>
                </a:cubicBezTo>
                <a:cubicBezTo>
                  <a:pt x="6400209" y="535358"/>
                  <a:pt x="6399473" y="535195"/>
                  <a:pt x="6398884" y="534989"/>
                </a:cubicBezTo>
                <a:cubicBezTo>
                  <a:pt x="6398295" y="534782"/>
                  <a:pt x="6397839" y="534533"/>
                  <a:pt x="6397514" y="534238"/>
                </a:cubicBezTo>
                <a:cubicBezTo>
                  <a:pt x="6397190" y="533944"/>
                  <a:pt x="6396969" y="533620"/>
                  <a:pt x="6396851" y="533266"/>
                </a:cubicBezTo>
                <a:lnTo>
                  <a:pt x="6358324" y="433234"/>
                </a:lnTo>
                <a:lnTo>
                  <a:pt x="6358235" y="433234"/>
                </a:lnTo>
                <a:lnTo>
                  <a:pt x="6358235" y="532824"/>
                </a:lnTo>
                <a:cubicBezTo>
                  <a:pt x="6358235" y="533295"/>
                  <a:pt x="6358114" y="533708"/>
                  <a:pt x="6357872" y="534061"/>
                </a:cubicBezTo>
                <a:cubicBezTo>
                  <a:pt x="6357629" y="534413"/>
                  <a:pt x="6357204" y="534694"/>
                  <a:pt x="6356597" y="534901"/>
                </a:cubicBezTo>
                <a:cubicBezTo>
                  <a:pt x="6355990" y="535107"/>
                  <a:pt x="6355201" y="535284"/>
                  <a:pt x="6354231" y="535432"/>
                </a:cubicBezTo>
                <a:cubicBezTo>
                  <a:pt x="6353260" y="535579"/>
                  <a:pt x="6352016" y="535652"/>
                  <a:pt x="6350499" y="535652"/>
                </a:cubicBezTo>
                <a:cubicBezTo>
                  <a:pt x="6349043" y="535652"/>
                  <a:pt x="6347829" y="535579"/>
                  <a:pt x="6346859" y="535432"/>
                </a:cubicBezTo>
                <a:cubicBezTo>
                  <a:pt x="6345888" y="535284"/>
                  <a:pt x="6345114" y="535107"/>
                  <a:pt x="6344538" y="534901"/>
                </a:cubicBezTo>
                <a:cubicBezTo>
                  <a:pt x="6343961" y="534694"/>
                  <a:pt x="6343567" y="534413"/>
                  <a:pt x="6343355" y="534061"/>
                </a:cubicBezTo>
                <a:cubicBezTo>
                  <a:pt x="6343142" y="533708"/>
                  <a:pt x="6343036" y="533295"/>
                  <a:pt x="6343036" y="532824"/>
                </a:cubicBezTo>
                <a:lnTo>
                  <a:pt x="6343036" y="427668"/>
                </a:lnTo>
                <a:cubicBezTo>
                  <a:pt x="6343036" y="425193"/>
                  <a:pt x="6343694" y="423426"/>
                  <a:pt x="6345010" y="422366"/>
                </a:cubicBezTo>
                <a:cubicBezTo>
                  <a:pt x="6346326" y="421304"/>
                  <a:pt x="6347792" y="420774"/>
                  <a:pt x="6349407" y="420774"/>
                </a:cubicBezTo>
                <a:close/>
                <a:moveTo>
                  <a:pt x="5873157" y="420774"/>
                </a:moveTo>
                <a:lnTo>
                  <a:pt x="5882489" y="420774"/>
                </a:lnTo>
                <a:cubicBezTo>
                  <a:pt x="5884403" y="420774"/>
                  <a:pt x="5886078" y="420952"/>
                  <a:pt x="5887514" y="421304"/>
                </a:cubicBezTo>
                <a:cubicBezTo>
                  <a:pt x="5888950" y="421659"/>
                  <a:pt x="5890206" y="422219"/>
                  <a:pt x="5891282" y="422984"/>
                </a:cubicBezTo>
                <a:cubicBezTo>
                  <a:pt x="5892359" y="423749"/>
                  <a:pt x="5893257" y="424721"/>
                  <a:pt x="5893975" y="425900"/>
                </a:cubicBezTo>
                <a:cubicBezTo>
                  <a:pt x="5894693" y="427078"/>
                  <a:pt x="5895320" y="428462"/>
                  <a:pt x="5895859" y="430054"/>
                </a:cubicBezTo>
                <a:lnTo>
                  <a:pt x="5928554" y="512853"/>
                </a:lnTo>
                <a:lnTo>
                  <a:pt x="5928996" y="512853"/>
                </a:lnTo>
                <a:lnTo>
                  <a:pt x="5963017" y="430318"/>
                </a:lnTo>
                <a:cubicBezTo>
                  <a:pt x="5963676" y="428552"/>
                  <a:pt x="5964394" y="427049"/>
                  <a:pt x="5965173" y="425811"/>
                </a:cubicBezTo>
                <a:cubicBezTo>
                  <a:pt x="5965950" y="424575"/>
                  <a:pt x="5966804" y="423588"/>
                  <a:pt x="5967732" y="422851"/>
                </a:cubicBezTo>
                <a:cubicBezTo>
                  <a:pt x="5968660" y="422114"/>
                  <a:pt x="5969691" y="421584"/>
                  <a:pt x="5970829" y="421260"/>
                </a:cubicBezTo>
                <a:cubicBezTo>
                  <a:pt x="5971965" y="420937"/>
                  <a:pt x="5973282" y="420774"/>
                  <a:pt x="5974779" y="420774"/>
                </a:cubicBezTo>
                <a:lnTo>
                  <a:pt x="5984564" y="420774"/>
                </a:lnTo>
                <a:cubicBezTo>
                  <a:pt x="5985463" y="420774"/>
                  <a:pt x="5986315" y="420907"/>
                  <a:pt x="5987123" y="421172"/>
                </a:cubicBezTo>
                <a:cubicBezTo>
                  <a:pt x="5987931" y="421437"/>
                  <a:pt x="5988619" y="421849"/>
                  <a:pt x="5989188" y="422410"/>
                </a:cubicBezTo>
                <a:cubicBezTo>
                  <a:pt x="5989757" y="422970"/>
                  <a:pt x="5990221" y="423676"/>
                  <a:pt x="5990580" y="424530"/>
                </a:cubicBezTo>
                <a:cubicBezTo>
                  <a:pt x="5990939" y="425383"/>
                  <a:pt x="5991118" y="426430"/>
                  <a:pt x="5991118" y="427668"/>
                </a:cubicBezTo>
                <a:lnTo>
                  <a:pt x="5991118" y="532824"/>
                </a:lnTo>
                <a:cubicBezTo>
                  <a:pt x="5991118" y="533295"/>
                  <a:pt x="5990997" y="533708"/>
                  <a:pt x="5990755" y="534061"/>
                </a:cubicBezTo>
                <a:cubicBezTo>
                  <a:pt x="5990512" y="534413"/>
                  <a:pt x="5990087" y="534694"/>
                  <a:pt x="5989480" y="534901"/>
                </a:cubicBezTo>
                <a:cubicBezTo>
                  <a:pt x="5988873" y="535107"/>
                  <a:pt x="5988099" y="535284"/>
                  <a:pt x="5987159" y="535432"/>
                </a:cubicBezTo>
                <a:cubicBezTo>
                  <a:pt x="5986219" y="535579"/>
                  <a:pt x="5984990" y="535652"/>
                  <a:pt x="5983473" y="535652"/>
                </a:cubicBezTo>
                <a:cubicBezTo>
                  <a:pt x="5982078" y="535652"/>
                  <a:pt x="5980880" y="535579"/>
                  <a:pt x="5979879" y="535432"/>
                </a:cubicBezTo>
                <a:cubicBezTo>
                  <a:pt x="5978878" y="535284"/>
                  <a:pt x="5978089" y="535107"/>
                  <a:pt x="5977512" y="534901"/>
                </a:cubicBezTo>
                <a:cubicBezTo>
                  <a:pt x="5976935" y="534694"/>
                  <a:pt x="5976525" y="534413"/>
                  <a:pt x="5976283" y="534061"/>
                </a:cubicBezTo>
                <a:cubicBezTo>
                  <a:pt x="5976040" y="533708"/>
                  <a:pt x="5975919" y="533295"/>
                  <a:pt x="5975919" y="532824"/>
                </a:cubicBezTo>
                <a:lnTo>
                  <a:pt x="5975919" y="433234"/>
                </a:lnTo>
                <a:lnTo>
                  <a:pt x="5975742" y="433234"/>
                </a:lnTo>
                <a:lnTo>
                  <a:pt x="5935447" y="533266"/>
                </a:lnTo>
                <a:cubicBezTo>
                  <a:pt x="5935270" y="533678"/>
                  <a:pt x="5935020" y="534031"/>
                  <a:pt x="5934696" y="534326"/>
                </a:cubicBezTo>
                <a:cubicBezTo>
                  <a:pt x="5934372" y="534621"/>
                  <a:pt x="5933901" y="534871"/>
                  <a:pt x="5933282" y="535078"/>
                </a:cubicBezTo>
                <a:cubicBezTo>
                  <a:pt x="5932663" y="535284"/>
                  <a:pt x="5931927" y="535432"/>
                  <a:pt x="5931073" y="535519"/>
                </a:cubicBezTo>
                <a:cubicBezTo>
                  <a:pt x="5930219" y="535607"/>
                  <a:pt x="5929203" y="535652"/>
                  <a:pt x="5928024" y="535652"/>
                </a:cubicBezTo>
                <a:cubicBezTo>
                  <a:pt x="5926787" y="535652"/>
                  <a:pt x="5925727" y="535594"/>
                  <a:pt x="5924843" y="535475"/>
                </a:cubicBezTo>
                <a:cubicBezTo>
                  <a:pt x="5923959" y="535358"/>
                  <a:pt x="5923223" y="535195"/>
                  <a:pt x="5922634" y="534989"/>
                </a:cubicBezTo>
                <a:cubicBezTo>
                  <a:pt x="5922045" y="534782"/>
                  <a:pt x="5921589" y="534533"/>
                  <a:pt x="5921264" y="534238"/>
                </a:cubicBezTo>
                <a:cubicBezTo>
                  <a:pt x="5920940" y="533944"/>
                  <a:pt x="5920719" y="533620"/>
                  <a:pt x="5920601" y="533266"/>
                </a:cubicBezTo>
                <a:lnTo>
                  <a:pt x="5882074" y="433234"/>
                </a:lnTo>
                <a:lnTo>
                  <a:pt x="5881985" y="433234"/>
                </a:lnTo>
                <a:lnTo>
                  <a:pt x="5881985" y="532824"/>
                </a:lnTo>
                <a:cubicBezTo>
                  <a:pt x="5881985" y="533295"/>
                  <a:pt x="5881864" y="533708"/>
                  <a:pt x="5881622" y="534061"/>
                </a:cubicBezTo>
                <a:cubicBezTo>
                  <a:pt x="5881379" y="534413"/>
                  <a:pt x="5880954" y="534694"/>
                  <a:pt x="5880347" y="534901"/>
                </a:cubicBezTo>
                <a:cubicBezTo>
                  <a:pt x="5879740" y="535107"/>
                  <a:pt x="5878951" y="535284"/>
                  <a:pt x="5877981" y="535432"/>
                </a:cubicBezTo>
                <a:cubicBezTo>
                  <a:pt x="5877010" y="535579"/>
                  <a:pt x="5875766" y="535652"/>
                  <a:pt x="5874249" y="535652"/>
                </a:cubicBezTo>
                <a:cubicBezTo>
                  <a:pt x="5872793" y="535652"/>
                  <a:pt x="5871579" y="535579"/>
                  <a:pt x="5870609" y="535432"/>
                </a:cubicBezTo>
                <a:cubicBezTo>
                  <a:pt x="5869638" y="535284"/>
                  <a:pt x="5868864" y="535107"/>
                  <a:pt x="5868288" y="534901"/>
                </a:cubicBezTo>
                <a:cubicBezTo>
                  <a:pt x="5867711" y="534694"/>
                  <a:pt x="5867317" y="534413"/>
                  <a:pt x="5867105" y="534061"/>
                </a:cubicBezTo>
                <a:cubicBezTo>
                  <a:pt x="5866892" y="533708"/>
                  <a:pt x="5866786" y="533295"/>
                  <a:pt x="5866786" y="532824"/>
                </a:cubicBezTo>
                <a:lnTo>
                  <a:pt x="5866786" y="427668"/>
                </a:lnTo>
                <a:cubicBezTo>
                  <a:pt x="5866786" y="425193"/>
                  <a:pt x="5867444" y="423426"/>
                  <a:pt x="5868760" y="422366"/>
                </a:cubicBezTo>
                <a:cubicBezTo>
                  <a:pt x="5870076" y="421304"/>
                  <a:pt x="5871542" y="420774"/>
                  <a:pt x="5873157" y="420774"/>
                </a:cubicBezTo>
                <a:close/>
                <a:moveTo>
                  <a:pt x="5406432" y="420774"/>
                </a:moveTo>
                <a:lnTo>
                  <a:pt x="5415764" y="420774"/>
                </a:lnTo>
                <a:cubicBezTo>
                  <a:pt x="5417678" y="420774"/>
                  <a:pt x="5419353" y="420952"/>
                  <a:pt x="5420789" y="421304"/>
                </a:cubicBezTo>
                <a:cubicBezTo>
                  <a:pt x="5422225" y="421659"/>
                  <a:pt x="5423481" y="422219"/>
                  <a:pt x="5424557" y="422984"/>
                </a:cubicBezTo>
                <a:cubicBezTo>
                  <a:pt x="5425634" y="423749"/>
                  <a:pt x="5426532" y="424721"/>
                  <a:pt x="5427250" y="425900"/>
                </a:cubicBezTo>
                <a:cubicBezTo>
                  <a:pt x="5427968" y="427078"/>
                  <a:pt x="5428595" y="428462"/>
                  <a:pt x="5429134" y="430054"/>
                </a:cubicBezTo>
                <a:lnTo>
                  <a:pt x="5461829" y="512853"/>
                </a:lnTo>
                <a:lnTo>
                  <a:pt x="5462271" y="512853"/>
                </a:lnTo>
                <a:lnTo>
                  <a:pt x="5496292" y="430318"/>
                </a:lnTo>
                <a:cubicBezTo>
                  <a:pt x="5496951" y="428552"/>
                  <a:pt x="5497669" y="427049"/>
                  <a:pt x="5498448" y="425811"/>
                </a:cubicBezTo>
                <a:cubicBezTo>
                  <a:pt x="5499225" y="424575"/>
                  <a:pt x="5500079" y="423588"/>
                  <a:pt x="5501007" y="422851"/>
                </a:cubicBezTo>
                <a:cubicBezTo>
                  <a:pt x="5501935" y="422114"/>
                  <a:pt x="5502966" y="421584"/>
                  <a:pt x="5504104" y="421260"/>
                </a:cubicBezTo>
                <a:cubicBezTo>
                  <a:pt x="5505240" y="420937"/>
                  <a:pt x="5506557" y="420774"/>
                  <a:pt x="5508054" y="420774"/>
                </a:cubicBezTo>
                <a:lnTo>
                  <a:pt x="5517839" y="420774"/>
                </a:lnTo>
                <a:cubicBezTo>
                  <a:pt x="5518738" y="420774"/>
                  <a:pt x="5519590" y="420907"/>
                  <a:pt x="5520398" y="421172"/>
                </a:cubicBezTo>
                <a:cubicBezTo>
                  <a:pt x="5521206" y="421437"/>
                  <a:pt x="5521894" y="421849"/>
                  <a:pt x="5522463" y="422410"/>
                </a:cubicBezTo>
                <a:cubicBezTo>
                  <a:pt x="5523032" y="422970"/>
                  <a:pt x="5523496" y="423676"/>
                  <a:pt x="5523855" y="424530"/>
                </a:cubicBezTo>
                <a:cubicBezTo>
                  <a:pt x="5524214" y="425383"/>
                  <a:pt x="5524393" y="426430"/>
                  <a:pt x="5524393" y="427668"/>
                </a:cubicBezTo>
                <a:lnTo>
                  <a:pt x="5524393" y="532824"/>
                </a:lnTo>
                <a:cubicBezTo>
                  <a:pt x="5524393" y="533295"/>
                  <a:pt x="5524272" y="533708"/>
                  <a:pt x="5524030" y="534061"/>
                </a:cubicBezTo>
                <a:cubicBezTo>
                  <a:pt x="5523787" y="534413"/>
                  <a:pt x="5523362" y="534694"/>
                  <a:pt x="5522755" y="534901"/>
                </a:cubicBezTo>
                <a:cubicBezTo>
                  <a:pt x="5522148" y="535107"/>
                  <a:pt x="5521374" y="535284"/>
                  <a:pt x="5520434" y="535432"/>
                </a:cubicBezTo>
                <a:cubicBezTo>
                  <a:pt x="5519494" y="535579"/>
                  <a:pt x="5518265" y="535652"/>
                  <a:pt x="5516748" y="535652"/>
                </a:cubicBezTo>
                <a:cubicBezTo>
                  <a:pt x="5515353" y="535652"/>
                  <a:pt x="5514155" y="535579"/>
                  <a:pt x="5513154" y="535432"/>
                </a:cubicBezTo>
                <a:cubicBezTo>
                  <a:pt x="5512153" y="535284"/>
                  <a:pt x="5511364" y="535107"/>
                  <a:pt x="5510787" y="534901"/>
                </a:cubicBezTo>
                <a:cubicBezTo>
                  <a:pt x="5510210" y="534694"/>
                  <a:pt x="5509800" y="534413"/>
                  <a:pt x="5509558" y="534061"/>
                </a:cubicBezTo>
                <a:cubicBezTo>
                  <a:pt x="5509315" y="533708"/>
                  <a:pt x="5509194" y="533295"/>
                  <a:pt x="5509194" y="532824"/>
                </a:cubicBezTo>
                <a:lnTo>
                  <a:pt x="5509194" y="433234"/>
                </a:lnTo>
                <a:lnTo>
                  <a:pt x="5509017" y="433234"/>
                </a:lnTo>
                <a:lnTo>
                  <a:pt x="5468722" y="533266"/>
                </a:lnTo>
                <a:cubicBezTo>
                  <a:pt x="5468545" y="533678"/>
                  <a:pt x="5468295" y="534031"/>
                  <a:pt x="5467971" y="534326"/>
                </a:cubicBezTo>
                <a:cubicBezTo>
                  <a:pt x="5467647" y="534621"/>
                  <a:pt x="5467176" y="534871"/>
                  <a:pt x="5466557" y="535078"/>
                </a:cubicBezTo>
                <a:cubicBezTo>
                  <a:pt x="5465938" y="535284"/>
                  <a:pt x="5465202" y="535432"/>
                  <a:pt x="5464348" y="535519"/>
                </a:cubicBezTo>
                <a:cubicBezTo>
                  <a:pt x="5463494" y="535607"/>
                  <a:pt x="5462478" y="535652"/>
                  <a:pt x="5461299" y="535652"/>
                </a:cubicBezTo>
                <a:cubicBezTo>
                  <a:pt x="5460062" y="535652"/>
                  <a:pt x="5459002" y="535594"/>
                  <a:pt x="5458118" y="535475"/>
                </a:cubicBezTo>
                <a:cubicBezTo>
                  <a:pt x="5457234" y="535358"/>
                  <a:pt x="5456498" y="535195"/>
                  <a:pt x="5455909" y="534989"/>
                </a:cubicBezTo>
                <a:cubicBezTo>
                  <a:pt x="5455320" y="534782"/>
                  <a:pt x="5454864" y="534533"/>
                  <a:pt x="5454539" y="534238"/>
                </a:cubicBezTo>
                <a:cubicBezTo>
                  <a:pt x="5454215" y="533944"/>
                  <a:pt x="5453994" y="533620"/>
                  <a:pt x="5453876" y="533266"/>
                </a:cubicBezTo>
                <a:lnTo>
                  <a:pt x="5415349" y="433234"/>
                </a:lnTo>
                <a:lnTo>
                  <a:pt x="5415260" y="433234"/>
                </a:lnTo>
                <a:lnTo>
                  <a:pt x="5415260" y="532824"/>
                </a:lnTo>
                <a:cubicBezTo>
                  <a:pt x="5415260" y="533295"/>
                  <a:pt x="5415139" y="533708"/>
                  <a:pt x="5414897" y="534061"/>
                </a:cubicBezTo>
                <a:cubicBezTo>
                  <a:pt x="5414654" y="534413"/>
                  <a:pt x="5414229" y="534694"/>
                  <a:pt x="5413622" y="534901"/>
                </a:cubicBezTo>
                <a:cubicBezTo>
                  <a:pt x="5413015" y="535107"/>
                  <a:pt x="5412226" y="535284"/>
                  <a:pt x="5411256" y="535432"/>
                </a:cubicBezTo>
                <a:cubicBezTo>
                  <a:pt x="5410285" y="535579"/>
                  <a:pt x="5409041" y="535652"/>
                  <a:pt x="5407524" y="535652"/>
                </a:cubicBezTo>
                <a:cubicBezTo>
                  <a:pt x="5406068" y="535652"/>
                  <a:pt x="5404854" y="535579"/>
                  <a:pt x="5403884" y="535432"/>
                </a:cubicBezTo>
                <a:cubicBezTo>
                  <a:pt x="5402913" y="535284"/>
                  <a:pt x="5402139" y="535107"/>
                  <a:pt x="5401563" y="534901"/>
                </a:cubicBezTo>
                <a:cubicBezTo>
                  <a:pt x="5400986" y="534694"/>
                  <a:pt x="5400592" y="534413"/>
                  <a:pt x="5400380" y="534061"/>
                </a:cubicBezTo>
                <a:cubicBezTo>
                  <a:pt x="5400167" y="533708"/>
                  <a:pt x="5400061" y="533295"/>
                  <a:pt x="5400061" y="532824"/>
                </a:cubicBezTo>
                <a:lnTo>
                  <a:pt x="5400061" y="427668"/>
                </a:lnTo>
                <a:cubicBezTo>
                  <a:pt x="5400061" y="425193"/>
                  <a:pt x="5400719" y="423426"/>
                  <a:pt x="5402035" y="422366"/>
                </a:cubicBezTo>
                <a:cubicBezTo>
                  <a:pt x="5403351" y="421304"/>
                  <a:pt x="5404817" y="420774"/>
                  <a:pt x="5406432" y="420774"/>
                </a:cubicBezTo>
                <a:close/>
                <a:moveTo>
                  <a:pt x="4930182" y="420774"/>
                </a:moveTo>
                <a:lnTo>
                  <a:pt x="4939514" y="420774"/>
                </a:lnTo>
                <a:cubicBezTo>
                  <a:pt x="4941428" y="420774"/>
                  <a:pt x="4943103" y="420952"/>
                  <a:pt x="4944539" y="421304"/>
                </a:cubicBezTo>
                <a:cubicBezTo>
                  <a:pt x="4945975" y="421659"/>
                  <a:pt x="4947231" y="422219"/>
                  <a:pt x="4948307" y="422984"/>
                </a:cubicBezTo>
                <a:cubicBezTo>
                  <a:pt x="4949384" y="423749"/>
                  <a:pt x="4950282" y="424721"/>
                  <a:pt x="4951000" y="425900"/>
                </a:cubicBezTo>
                <a:cubicBezTo>
                  <a:pt x="4951718" y="427078"/>
                  <a:pt x="4952345" y="428462"/>
                  <a:pt x="4952884" y="430054"/>
                </a:cubicBezTo>
                <a:lnTo>
                  <a:pt x="4985579" y="512853"/>
                </a:lnTo>
                <a:lnTo>
                  <a:pt x="4986021" y="512853"/>
                </a:lnTo>
                <a:lnTo>
                  <a:pt x="5020042" y="430318"/>
                </a:lnTo>
                <a:cubicBezTo>
                  <a:pt x="5020701" y="428552"/>
                  <a:pt x="5021419" y="427049"/>
                  <a:pt x="5022198" y="425811"/>
                </a:cubicBezTo>
                <a:cubicBezTo>
                  <a:pt x="5022975" y="424575"/>
                  <a:pt x="5023829" y="423588"/>
                  <a:pt x="5024757" y="422851"/>
                </a:cubicBezTo>
                <a:cubicBezTo>
                  <a:pt x="5025685" y="422114"/>
                  <a:pt x="5026716" y="421584"/>
                  <a:pt x="5027854" y="421260"/>
                </a:cubicBezTo>
                <a:cubicBezTo>
                  <a:pt x="5028990" y="420937"/>
                  <a:pt x="5030307" y="420774"/>
                  <a:pt x="5031804" y="420774"/>
                </a:cubicBezTo>
                <a:lnTo>
                  <a:pt x="5041589" y="420774"/>
                </a:lnTo>
                <a:cubicBezTo>
                  <a:pt x="5042488" y="420774"/>
                  <a:pt x="5043340" y="420907"/>
                  <a:pt x="5044148" y="421172"/>
                </a:cubicBezTo>
                <a:cubicBezTo>
                  <a:pt x="5044956" y="421437"/>
                  <a:pt x="5045644" y="421849"/>
                  <a:pt x="5046213" y="422410"/>
                </a:cubicBezTo>
                <a:cubicBezTo>
                  <a:pt x="5046782" y="422970"/>
                  <a:pt x="5047246" y="423676"/>
                  <a:pt x="5047605" y="424530"/>
                </a:cubicBezTo>
                <a:cubicBezTo>
                  <a:pt x="5047964" y="425383"/>
                  <a:pt x="5048143" y="426430"/>
                  <a:pt x="5048143" y="427668"/>
                </a:cubicBezTo>
                <a:lnTo>
                  <a:pt x="5048143" y="532824"/>
                </a:lnTo>
                <a:cubicBezTo>
                  <a:pt x="5048143" y="533295"/>
                  <a:pt x="5048022" y="533708"/>
                  <a:pt x="5047780" y="534061"/>
                </a:cubicBezTo>
                <a:cubicBezTo>
                  <a:pt x="5047537" y="534413"/>
                  <a:pt x="5047112" y="534694"/>
                  <a:pt x="5046505" y="534901"/>
                </a:cubicBezTo>
                <a:cubicBezTo>
                  <a:pt x="5045898" y="535107"/>
                  <a:pt x="5045124" y="535284"/>
                  <a:pt x="5044184" y="535432"/>
                </a:cubicBezTo>
                <a:cubicBezTo>
                  <a:pt x="5043244" y="535579"/>
                  <a:pt x="5042015" y="535652"/>
                  <a:pt x="5040498" y="535652"/>
                </a:cubicBezTo>
                <a:cubicBezTo>
                  <a:pt x="5039103" y="535652"/>
                  <a:pt x="5037905" y="535579"/>
                  <a:pt x="5036904" y="535432"/>
                </a:cubicBezTo>
                <a:cubicBezTo>
                  <a:pt x="5035903" y="535284"/>
                  <a:pt x="5035114" y="535107"/>
                  <a:pt x="5034537" y="534901"/>
                </a:cubicBezTo>
                <a:cubicBezTo>
                  <a:pt x="5033960" y="534694"/>
                  <a:pt x="5033550" y="534413"/>
                  <a:pt x="5033308" y="534061"/>
                </a:cubicBezTo>
                <a:cubicBezTo>
                  <a:pt x="5033065" y="533708"/>
                  <a:pt x="5032944" y="533295"/>
                  <a:pt x="5032944" y="532824"/>
                </a:cubicBezTo>
                <a:lnTo>
                  <a:pt x="5032944" y="433234"/>
                </a:lnTo>
                <a:lnTo>
                  <a:pt x="5032767" y="433234"/>
                </a:lnTo>
                <a:lnTo>
                  <a:pt x="4992472" y="533266"/>
                </a:lnTo>
                <a:cubicBezTo>
                  <a:pt x="4992295" y="533678"/>
                  <a:pt x="4992045" y="534031"/>
                  <a:pt x="4991721" y="534326"/>
                </a:cubicBezTo>
                <a:cubicBezTo>
                  <a:pt x="4991397" y="534621"/>
                  <a:pt x="4990926" y="534871"/>
                  <a:pt x="4990307" y="535078"/>
                </a:cubicBezTo>
                <a:cubicBezTo>
                  <a:pt x="4989688" y="535284"/>
                  <a:pt x="4988952" y="535432"/>
                  <a:pt x="4988098" y="535519"/>
                </a:cubicBezTo>
                <a:cubicBezTo>
                  <a:pt x="4987244" y="535607"/>
                  <a:pt x="4986228" y="535652"/>
                  <a:pt x="4985049" y="535652"/>
                </a:cubicBezTo>
                <a:cubicBezTo>
                  <a:pt x="4983812" y="535652"/>
                  <a:pt x="4982752" y="535594"/>
                  <a:pt x="4981868" y="535475"/>
                </a:cubicBezTo>
                <a:cubicBezTo>
                  <a:pt x="4980984" y="535358"/>
                  <a:pt x="4980248" y="535195"/>
                  <a:pt x="4979659" y="534989"/>
                </a:cubicBezTo>
                <a:cubicBezTo>
                  <a:pt x="4979070" y="534782"/>
                  <a:pt x="4978614" y="534533"/>
                  <a:pt x="4978289" y="534238"/>
                </a:cubicBezTo>
                <a:cubicBezTo>
                  <a:pt x="4977965" y="533944"/>
                  <a:pt x="4977744" y="533620"/>
                  <a:pt x="4977626" y="533266"/>
                </a:cubicBezTo>
                <a:lnTo>
                  <a:pt x="4939099" y="433234"/>
                </a:lnTo>
                <a:lnTo>
                  <a:pt x="4939010" y="433234"/>
                </a:lnTo>
                <a:lnTo>
                  <a:pt x="4939010" y="532824"/>
                </a:lnTo>
                <a:cubicBezTo>
                  <a:pt x="4939010" y="533295"/>
                  <a:pt x="4938889" y="533708"/>
                  <a:pt x="4938647" y="534061"/>
                </a:cubicBezTo>
                <a:cubicBezTo>
                  <a:pt x="4938404" y="534413"/>
                  <a:pt x="4937979" y="534694"/>
                  <a:pt x="4937372" y="534901"/>
                </a:cubicBezTo>
                <a:cubicBezTo>
                  <a:pt x="4936765" y="535107"/>
                  <a:pt x="4935976" y="535284"/>
                  <a:pt x="4935006" y="535432"/>
                </a:cubicBezTo>
                <a:cubicBezTo>
                  <a:pt x="4934035" y="535579"/>
                  <a:pt x="4932791" y="535652"/>
                  <a:pt x="4931274" y="535652"/>
                </a:cubicBezTo>
                <a:cubicBezTo>
                  <a:pt x="4929818" y="535652"/>
                  <a:pt x="4928604" y="535579"/>
                  <a:pt x="4927634" y="535432"/>
                </a:cubicBezTo>
                <a:cubicBezTo>
                  <a:pt x="4926663" y="535284"/>
                  <a:pt x="4925889" y="535107"/>
                  <a:pt x="4925313" y="534901"/>
                </a:cubicBezTo>
                <a:cubicBezTo>
                  <a:pt x="4924736" y="534694"/>
                  <a:pt x="4924342" y="534413"/>
                  <a:pt x="4924130" y="534061"/>
                </a:cubicBezTo>
                <a:cubicBezTo>
                  <a:pt x="4923917" y="533708"/>
                  <a:pt x="4923811" y="533295"/>
                  <a:pt x="4923811" y="532824"/>
                </a:cubicBezTo>
                <a:lnTo>
                  <a:pt x="4923811" y="427668"/>
                </a:lnTo>
                <a:cubicBezTo>
                  <a:pt x="4923811" y="425193"/>
                  <a:pt x="4924469" y="423426"/>
                  <a:pt x="4925785" y="422366"/>
                </a:cubicBezTo>
                <a:cubicBezTo>
                  <a:pt x="4927101" y="421304"/>
                  <a:pt x="4928567" y="420774"/>
                  <a:pt x="4930182" y="420774"/>
                </a:cubicBezTo>
                <a:close/>
                <a:moveTo>
                  <a:pt x="4463457" y="420774"/>
                </a:moveTo>
                <a:lnTo>
                  <a:pt x="4472789" y="420774"/>
                </a:lnTo>
                <a:cubicBezTo>
                  <a:pt x="4474703" y="420774"/>
                  <a:pt x="4476378" y="420952"/>
                  <a:pt x="4477814" y="421304"/>
                </a:cubicBezTo>
                <a:cubicBezTo>
                  <a:pt x="4479250" y="421659"/>
                  <a:pt x="4480506" y="422219"/>
                  <a:pt x="4481582" y="422984"/>
                </a:cubicBezTo>
                <a:cubicBezTo>
                  <a:pt x="4482659" y="423749"/>
                  <a:pt x="4483557" y="424721"/>
                  <a:pt x="4484275" y="425900"/>
                </a:cubicBezTo>
                <a:cubicBezTo>
                  <a:pt x="4484993" y="427078"/>
                  <a:pt x="4485620" y="428462"/>
                  <a:pt x="4486159" y="430054"/>
                </a:cubicBezTo>
                <a:lnTo>
                  <a:pt x="4518854" y="512853"/>
                </a:lnTo>
                <a:lnTo>
                  <a:pt x="4519296" y="512853"/>
                </a:lnTo>
                <a:lnTo>
                  <a:pt x="4553317" y="430318"/>
                </a:lnTo>
                <a:cubicBezTo>
                  <a:pt x="4553976" y="428552"/>
                  <a:pt x="4554694" y="427049"/>
                  <a:pt x="4555473" y="425811"/>
                </a:cubicBezTo>
                <a:cubicBezTo>
                  <a:pt x="4556250" y="424575"/>
                  <a:pt x="4557104" y="423588"/>
                  <a:pt x="4558032" y="422851"/>
                </a:cubicBezTo>
                <a:cubicBezTo>
                  <a:pt x="4558960" y="422114"/>
                  <a:pt x="4559991" y="421584"/>
                  <a:pt x="4561129" y="421260"/>
                </a:cubicBezTo>
                <a:cubicBezTo>
                  <a:pt x="4562265" y="420937"/>
                  <a:pt x="4563582" y="420774"/>
                  <a:pt x="4565079" y="420774"/>
                </a:cubicBezTo>
                <a:lnTo>
                  <a:pt x="4574864" y="420774"/>
                </a:lnTo>
                <a:cubicBezTo>
                  <a:pt x="4575763" y="420774"/>
                  <a:pt x="4576615" y="420907"/>
                  <a:pt x="4577423" y="421172"/>
                </a:cubicBezTo>
                <a:cubicBezTo>
                  <a:pt x="4578231" y="421437"/>
                  <a:pt x="4578919" y="421849"/>
                  <a:pt x="4579488" y="422410"/>
                </a:cubicBezTo>
                <a:cubicBezTo>
                  <a:pt x="4580057" y="422970"/>
                  <a:pt x="4580521" y="423676"/>
                  <a:pt x="4580880" y="424530"/>
                </a:cubicBezTo>
                <a:cubicBezTo>
                  <a:pt x="4581239" y="425383"/>
                  <a:pt x="4581418" y="426430"/>
                  <a:pt x="4581418" y="427668"/>
                </a:cubicBezTo>
                <a:lnTo>
                  <a:pt x="4581418" y="532824"/>
                </a:lnTo>
                <a:cubicBezTo>
                  <a:pt x="4581418" y="533295"/>
                  <a:pt x="4581297" y="533708"/>
                  <a:pt x="4581055" y="534061"/>
                </a:cubicBezTo>
                <a:cubicBezTo>
                  <a:pt x="4580812" y="534413"/>
                  <a:pt x="4580387" y="534694"/>
                  <a:pt x="4579780" y="534901"/>
                </a:cubicBezTo>
                <a:cubicBezTo>
                  <a:pt x="4579173" y="535107"/>
                  <a:pt x="4578399" y="535284"/>
                  <a:pt x="4577459" y="535432"/>
                </a:cubicBezTo>
                <a:cubicBezTo>
                  <a:pt x="4576519" y="535579"/>
                  <a:pt x="4575290" y="535652"/>
                  <a:pt x="4573773" y="535652"/>
                </a:cubicBezTo>
                <a:cubicBezTo>
                  <a:pt x="4572378" y="535652"/>
                  <a:pt x="4571180" y="535579"/>
                  <a:pt x="4570179" y="535432"/>
                </a:cubicBezTo>
                <a:cubicBezTo>
                  <a:pt x="4569178" y="535284"/>
                  <a:pt x="4568389" y="535107"/>
                  <a:pt x="4567812" y="534901"/>
                </a:cubicBezTo>
                <a:cubicBezTo>
                  <a:pt x="4567235" y="534694"/>
                  <a:pt x="4566825" y="534413"/>
                  <a:pt x="4566583" y="534061"/>
                </a:cubicBezTo>
                <a:cubicBezTo>
                  <a:pt x="4566340" y="533708"/>
                  <a:pt x="4566219" y="533295"/>
                  <a:pt x="4566219" y="532824"/>
                </a:cubicBezTo>
                <a:lnTo>
                  <a:pt x="4566219" y="433234"/>
                </a:lnTo>
                <a:lnTo>
                  <a:pt x="4566042" y="433234"/>
                </a:lnTo>
                <a:lnTo>
                  <a:pt x="4525747" y="533266"/>
                </a:lnTo>
                <a:cubicBezTo>
                  <a:pt x="4525570" y="533678"/>
                  <a:pt x="4525320" y="534031"/>
                  <a:pt x="4524996" y="534326"/>
                </a:cubicBezTo>
                <a:cubicBezTo>
                  <a:pt x="4524672" y="534621"/>
                  <a:pt x="4524201" y="534871"/>
                  <a:pt x="4523582" y="535078"/>
                </a:cubicBezTo>
                <a:cubicBezTo>
                  <a:pt x="4522963" y="535284"/>
                  <a:pt x="4522227" y="535432"/>
                  <a:pt x="4521373" y="535519"/>
                </a:cubicBezTo>
                <a:cubicBezTo>
                  <a:pt x="4520519" y="535607"/>
                  <a:pt x="4519503" y="535652"/>
                  <a:pt x="4518324" y="535652"/>
                </a:cubicBezTo>
                <a:cubicBezTo>
                  <a:pt x="4517087" y="535652"/>
                  <a:pt x="4516027" y="535594"/>
                  <a:pt x="4515143" y="535475"/>
                </a:cubicBezTo>
                <a:cubicBezTo>
                  <a:pt x="4514259" y="535358"/>
                  <a:pt x="4513523" y="535195"/>
                  <a:pt x="4512934" y="534989"/>
                </a:cubicBezTo>
                <a:cubicBezTo>
                  <a:pt x="4512345" y="534782"/>
                  <a:pt x="4511889" y="534533"/>
                  <a:pt x="4511564" y="534238"/>
                </a:cubicBezTo>
                <a:cubicBezTo>
                  <a:pt x="4511240" y="533944"/>
                  <a:pt x="4511019" y="533620"/>
                  <a:pt x="4510901" y="533266"/>
                </a:cubicBezTo>
                <a:lnTo>
                  <a:pt x="4472374" y="433234"/>
                </a:lnTo>
                <a:lnTo>
                  <a:pt x="4472285" y="433234"/>
                </a:lnTo>
                <a:lnTo>
                  <a:pt x="4472285" y="532824"/>
                </a:lnTo>
                <a:cubicBezTo>
                  <a:pt x="4472285" y="533295"/>
                  <a:pt x="4472164" y="533708"/>
                  <a:pt x="4471922" y="534061"/>
                </a:cubicBezTo>
                <a:cubicBezTo>
                  <a:pt x="4471679" y="534413"/>
                  <a:pt x="4471254" y="534694"/>
                  <a:pt x="4470647" y="534901"/>
                </a:cubicBezTo>
                <a:cubicBezTo>
                  <a:pt x="4470040" y="535107"/>
                  <a:pt x="4469251" y="535284"/>
                  <a:pt x="4468281" y="535432"/>
                </a:cubicBezTo>
                <a:cubicBezTo>
                  <a:pt x="4467310" y="535579"/>
                  <a:pt x="4466066" y="535652"/>
                  <a:pt x="4464549" y="535652"/>
                </a:cubicBezTo>
                <a:cubicBezTo>
                  <a:pt x="4463093" y="535652"/>
                  <a:pt x="4461879" y="535579"/>
                  <a:pt x="4460909" y="535432"/>
                </a:cubicBezTo>
                <a:cubicBezTo>
                  <a:pt x="4459938" y="535284"/>
                  <a:pt x="4459164" y="535107"/>
                  <a:pt x="4458588" y="534901"/>
                </a:cubicBezTo>
                <a:cubicBezTo>
                  <a:pt x="4458011" y="534694"/>
                  <a:pt x="4457617" y="534413"/>
                  <a:pt x="4457405" y="534061"/>
                </a:cubicBezTo>
                <a:cubicBezTo>
                  <a:pt x="4457192" y="533708"/>
                  <a:pt x="4457086" y="533295"/>
                  <a:pt x="4457086" y="532824"/>
                </a:cubicBezTo>
                <a:lnTo>
                  <a:pt x="4457086" y="427668"/>
                </a:lnTo>
                <a:cubicBezTo>
                  <a:pt x="4457086" y="425193"/>
                  <a:pt x="4457744" y="423426"/>
                  <a:pt x="4459060" y="422366"/>
                </a:cubicBezTo>
                <a:cubicBezTo>
                  <a:pt x="4460376" y="421304"/>
                  <a:pt x="4461842" y="420774"/>
                  <a:pt x="4463457" y="420774"/>
                </a:cubicBezTo>
                <a:close/>
                <a:moveTo>
                  <a:pt x="3987207" y="420774"/>
                </a:moveTo>
                <a:lnTo>
                  <a:pt x="3996539" y="420774"/>
                </a:lnTo>
                <a:cubicBezTo>
                  <a:pt x="3998453" y="420774"/>
                  <a:pt x="4000128" y="420952"/>
                  <a:pt x="4001564" y="421304"/>
                </a:cubicBezTo>
                <a:cubicBezTo>
                  <a:pt x="4003000" y="421659"/>
                  <a:pt x="4004256" y="422219"/>
                  <a:pt x="4005333" y="422984"/>
                </a:cubicBezTo>
                <a:cubicBezTo>
                  <a:pt x="4006409" y="423749"/>
                  <a:pt x="4007306" y="424721"/>
                  <a:pt x="4008024" y="425900"/>
                </a:cubicBezTo>
                <a:cubicBezTo>
                  <a:pt x="4008742" y="427078"/>
                  <a:pt x="4009370" y="428462"/>
                  <a:pt x="4009909" y="430054"/>
                </a:cubicBezTo>
                <a:lnTo>
                  <a:pt x="4042605" y="512853"/>
                </a:lnTo>
                <a:lnTo>
                  <a:pt x="4043047" y="512853"/>
                </a:lnTo>
                <a:lnTo>
                  <a:pt x="4077068" y="430318"/>
                </a:lnTo>
                <a:cubicBezTo>
                  <a:pt x="4077726" y="428552"/>
                  <a:pt x="4078444" y="427049"/>
                  <a:pt x="4079222" y="425811"/>
                </a:cubicBezTo>
                <a:cubicBezTo>
                  <a:pt x="4080001" y="424575"/>
                  <a:pt x="4080854" y="423588"/>
                  <a:pt x="4081781" y="422851"/>
                </a:cubicBezTo>
                <a:cubicBezTo>
                  <a:pt x="4082709" y="422114"/>
                  <a:pt x="4083742" y="421584"/>
                  <a:pt x="4084879" y="421260"/>
                </a:cubicBezTo>
                <a:cubicBezTo>
                  <a:pt x="4086015" y="420937"/>
                  <a:pt x="4087332" y="420774"/>
                  <a:pt x="4088829" y="420774"/>
                </a:cubicBezTo>
                <a:lnTo>
                  <a:pt x="4098614" y="420774"/>
                </a:lnTo>
                <a:cubicBezTo>
                  <a:pt x="4099512" y="420774"/>
                  <a:pt x="4100365" y="420907"/>
                  <a:pt x="4101173" y="421172"/>
                </a:cubicBezTo>
                <a:cubicBezTo>
                  <a:pt x="4101981" y="421437"/>
                  <a:pt x="4102669" y="421849"/>
                  <a:pt x="4103238" y="422410"/>
                </a:cubicBezTo>
                <a:cubicBezTo>
                  <a:pt x="4103807" y="422970"/>
                  <a:pt x="4104271" y="423676"/>
                  <a:pt x="4104630" y="424530"/>
                </a:cubicBezTo>
                <a:cubicBezTo>
                  <a:pt x="4104989" y="425383"/>
                  <a:pt x="4105168" y="426430"/>
                  <a:pt x="4105168" y="427668"/>
                </a:cubicBezTo>
                <a:lnTo>
                  <a:pt x="4105168" y="532824"/>
                </a:lnTo>
                <a:cubicBezTo>
                  <a:pt x="4105168" y="533295"/>
                  <a:pt x="4105047" y="533708"/>
                  <a:pt x="4104804" y="534061"/>
                </a:cubicBezTo>
                <a:cubicBezTo>
                  <a:pt x="4104562" y="534413"/>
                  <a:pt x="4104137" y="534694"/>
                  <a:pt x="4103530" y="534901"/>
                </a:cubicBezTo>
                <a:cubicBezTo>
                  <a:pt x="4102923" y="535107"/>
                  <a:pt x="4102149" y="535284"/>
                  <a:pt x="4101209" y="535432"/>
                </a:cubicBezTo>
                <a:cubicBezTo>
                  <a:pt x="4100269" y="535579"/>
                  <a:pt x="4099040" y="535652"/>
                  <a:pt x="4097523" y="535652"/>
                </a:cubicBezTo>
                <a:cubicBezTo>
                  <a:pt x="4096128" y="535652"/>
                  <a:pt x="4094929" y="535579"/>
                  <a:pt x="4093928" y="535432"/>
                </a:cubicBezTo>
                <a:cubicBezTo>
                  <a:pt x="4092928" y="535284"/>
                  <a:pt x="4092139" y="535107"/>
                  <a:pt x="4091562" y="534901"/>
                </a:cubicBezTo>
                <a:cubicBezTo>
                  <a:pt x="4090985" y="534694"/>
                  <a:pt x="4090576" y="534413"/>
                  <a:pt x="4090333" y="534061"/>
                </a:cubicBezTo>
                <a:cubicBezTo>
                  <a:pt x="4090090" y="533708"/>
                  <a:pt x="4089969" y="533295"/>
                  <a:pt x="4089969" y="532824"/>
                </a:cubicBezTo>
                <a:lnTo>
                  <a:pt x="4089969" y="433234"/>
                </a:lnTo>
                <a:lnTo>
                  <a:pt x="4089793" y="433234"/>
                </a:lnTo>
                <a:lnTo>
                  <a:pt x="4049497" y="533266"/>
                </a:lnTo>
                <a:cubicBezTo>
                  <a:pt x="4049321" y="533678"/>
                  <a:pt x="4049070" y="534031"/>
                  <a:pt x="4048746" y="534326"/>
                </a:cubicBezTo>
                <a:cubicBezTo>
                  <a:pt x="4048422" y="534621"/>
                  <a:pt x="4047951" y="534871"/>
                  <a:pt x="4047332" y="535078"/>
                </a:cubicBezTo>
                <a:cubicBezTo>
                  <a:pt x="4046714" y="535284"/>
                  <a:pt x="4045977" y="535432"/>
                  <a:pt x="4045123" y="535519"/>
                </a:cubicBezTo>
                <a:cubicBezTo>
                  <a:pt x="4044269" y="535607"/>
                  <a:pt x="4043253" y="535652"/>
                  <a:pt x="4042075" y="535652"/>
                </a:cubicBezTo>
                <a:cubicBezTo>
                  <a:pt x="4040837" y="535652"/>
                  <a:pt x="4039777" y="535594"/>
                  <a:pt x="4038893" y="535475"/>
                </a:cubicBezTo>
                <a:cubicBezTo>
                  <a:pt x="4038010" y="535358"/>
                  <a:pt x="4037273" y="535195"/>
                  <a:pt x="4036684" y="534989"/>
                </a:cubicBezTo>
                <a:cubicBezTo>
                  <a:pt x="4036095" y="534782"/>
                  <a:pt x="4035638" y="534533"/>
                  <a:pt x="4035314" y="534238"/>
                </a:cubicBezTo>
                <a:cubicBezTo>
                  <a:pt x="4034990" y="533944"/>
                  <a:pt x="4034769" y="533620"/>
                  <a:pt x="4034652" y="533266"/>
                </a:cubicBezTo>
                <a:lnTo>
                  <a:pt x="3996124" y="433234"/>
                </a:lnTo>
                <a:lnTo>
                  <a:pt x="3996035" y="433234"/>
                </a:lnTo>
                <a:lnTo>
                  <a:pt x="3996035" y="532824"/>
                </a:lnTo>
                <a:cubicBezTo>
                  <a:pt x="3996035" y="533295"/>
                  <a:pt x="3995914" y="533708"/>
                  <a:pt x="3995672" y="534061"/>
                </a:cubicBezTo>
                <a:cubicBezTo>
                  <a:pt x="3995429" y="534413"/>
                  <a:pt x="3995004" y="534694"/>
                  <a:pt x="3994397" y="534901"/>
                </a:cubicBezTo>
                <a:cubicBezTo>
                  <a:pt x="3993790" y="535107"/>
                  <a:pt x="3993001" y="535284"/>
                  <a:pt x="3992030" y="535432"/>
                </a:cubicBezTo>
                <a:cubicBezTo>
                  <a:pt x="3991060" y="535579"/>
                  <a:pt x="3989816" y="535652"/>
                  <a:pt x="3988299" y="535652"/>
                </a:cubicBezTo>
                <a:cubicBezTo>
                  <a:pt x="3986843" y="535652"/>
                  <a:pt x="3985629" y="535579"/>
                  <a:pt x="3984659" y="535432"/>
                </a:cubicBezTo>
                <a:cubicBezTo>
                  <a:pt x="3983688" y="535284"/>
                  <a:pt x="3982914" y="535107"/>
                  <a:pt x="3982338" y="534901"/>
                </a:cubicBezTo>
                <a:cubicBezTo>
                  <a:pt x="3981761" y="534694"/>
                  <a:pt x="3981367" y="534413"/>
                  <a:pt x="3981155" y="534061"/>
                </a:cubicBezTo>
                <a:cubicBezTo>
                  <a:pt x="3980942" y="533708"/>
                  <a:pt x="3980836" y="533295"/>
                  <a:pt x="3980836" y="532824"/>
                </a:cubicBezTo>
                <a:lnTo>
                  <a:pt x="3980836" y="427668"/>
                </a:lnTo>
                <a:cubicBezTo>
                  <a:pt x="3980836" y="425193"/>
                  <a:pt x="3981494" y="423426"/>
                  <a:pt x="3982810" y="422366"/>
                </a:cubicBezTo>
                <a:cubicBezTo>
                  <a:pt x="3984126" y="421304"/>
                  <a:pt x="3985592" y="420774"/>
                  <a:pt x="3987207" y="420774"/>
                </a:cubicBezTo>
                <a:close/>
                <a:moveTo>
                  <a:pt x="3520549" y="420774"/>
                </a:moveTo>
                <a:lnTo>
                  <a:pt x="3529881" y="420774"/>
                </a:lnTo>
                <a:cubicBezTo>
                  <a:pt x="3531795" y="420774"/>
                  <a:pt x="3533470" y="420952"/>
                  <a:pt x="3534906" y="421304"/>
                </a:cubicBezTo>
                <a:cubicBezTo>
                  <a:pt x="3536341" y="421659"/>
                  <a:pt x="3537598" y="422219"/>
                  <a:pt x="3538675" y="422984"/>
                </a:cubicBezTo>
                <a:cubicBezTo>
                  <a:pt x="3539751" y="423749"/>
                  <a:pt x="3540649" y="424721"/>
                  <a:pt x="3541366" y="425900"/>
                </a:cubicBezTo>
                <a:cubicBezTo>
                  <a:pt x="3542084" y="427078"/>
                  <a:pt x="3542713" y="428462"/>
                  <a:pt x="3543251" y="430054"/>
                </a:cubicBezTo>
                <a:lnTo>
                  <a:pt x="3575947" y="512853"/>
                </a:lnTo>
                <a:lnTo>
                  <a:pt x="3576388" y="512853"/>
                </a:lnTo>
                <a:lnTo>
                  <a:pt x="3610409" y="430318"/>
                </a:lnTo>
                <a:cubicBezTo>
                  <a:pt x="3611067" y="428552"/>
                  <a:pt x="3611786" y="427049"/>
                  <a:pt x="3612564" y="425811"/>
                </a:cubicBezTo>
                <a:cubicBezTo>
                  <a:pt x="3613342" y="424575"/>
                  <a:pt x="3614195" y="423588"/>
                  <a:pt x="3615124" y="422851"/>
                </a:cubicBezTo>
                <a:cubicBezTo>
                  <a:pt x="3616051" y="422114"/>
                  <a:pt x="3617084" y="421584"/>
                  <a:pt x="3618221" y="421260"/>
                </a:cubicBezTo>
                <a:cubicBezTo>
                  <a:pt x="3619357" y="420937"/>
                  <a:pt x="3620673" y="420774"/>
                  <a:pt x="3622170" y="420774"/>
                </a:cubicBezTo>
                <a:lnTo>
                  <a:pt x="3631956" y="420774"/>
                </a:lnTo>
                <a:cubicBezTo>
                  <a:pt x="3632854" y="420774"/>
                  <a:pt x="3633707" y="420907"/>
                  <a:pt x="3634515" y="421172"/>
                </a:cubicBezTo>
                <a:cubicBezTo>
                  <a:pt x="3635322" y="421437"/>
                  <a:pt x="3636011" y="421849"/>
                  <a:pt x="3636580" y="422410"/>
                </a:cubicBezTo>
                <a:cubicBezTo>
                  <a:pt x="3637148" y="422970"/>
                  <a:pt x="3637612" y="423676"/>
                  <a:pt x="3637971" y="424530"/>
                </a:cubicBezTo>
                <a:cubicBezTo>
                  <a:pt x="3638330" y="425383"/>
                  <a:pt x="3638510" y="426430"/>
                  <a:pt x="3638510" y="427668"/>
                </a:cubicBezTo>
                <a:lnTo>
                  <a:pt x="3638510" y="532824"/>
                </a:lnTo>
                <a:cubicBezTo>
                  <a:pt x="3638510" y="533295"/>
                  <a:pt x="3638389" y="533708"/>
                  <a:pt x="3638146" y="534061"/>
                </a:cubicBezTo>
                <a:cubicBezTo>
                  <a:pt x="3637904" y="534413"/>
                  <a:pt x="3637479" y="534694"/>
                  <a:pt x="3636872" y="534901"/>
                </a:cubicBezTo>
                <a:cubicBezTo>
                  <a:pt x="3636264" y="535107"/>
                  <a:pt x="3635490" y="535284"/>
                  <a:pt x="3634551" y="535432"/>
                </a:cubicBezTo>
                <a:cubicBezTo>
                  <a:pt x="3633610" y="535579"/>
                  <a:pt x="3632381" y="535652"/>
                  <a:pt x="3630865" y="535652"/>
                </a:cubicBezTo>
                <a:cubicBezTo>
                  <a:pt x="3629469" y="535652"/>
                  <a:pt x="3628271" y="535579"/>
                  <a:pt x="3627270" y="535432"/>
                </a:cubicBezTo>
                <a:cubicBezTo>
                  <a:pt x="3626269" y="535284"/>
                  <a:pt x="3625480" y="535107"/>
                  <a:pt x="3624903" y="534901"/>
                </a:cubicBezTo>
                <a:cubicBezTo>
                  <a:pt x="3624326" y="534694"/>
                  <a:pt x="3623917" y="534413"/>
                  <a:pt x="3623675" y="534061"/>
                </a:cubicBezTo>
                <a:cubicBezTo>
                  <a:pt x="3623432" y="533708"/>
                  <a:pt x="3623311" y="533295"/>
                  <a:pt x="3623311" y="532824"/>
                </a:cubicBezTo>
                <a:lnTo>
                  <a:pt x="3623311" y="433234"/>
                </a:lnTo>
                <a:lnTo>
                  <a:pt x="3623134" y="433234"/>
                </a:lnTo>
                <a:lnTo>
                  <a:pt x="3582839" y="533266"/>
                </a:lnTo>
                <a:cubicBezTo>
                  <a:pt x="3582662" y="533678"/>
                  <a:pt x="3582411" y="534031"/>
                  <a:pt x="3582088" y="534326"/>
                </a:cubicBezTo>
                <a:cubicBezTo>
                  <a:pt x="3581764" y="534621"/>
                  <a:pt x="3581293" y="534871"/>
                  <a:pt x="3580674" y="535078"/>
                </a:cubicBezTo>
                <a:cubicBezTo>
                  <a:pt x="3580055" y="535284"/>
                  <a:pt x="3579319" y="535432"/>
                  <a:pt x="3578465" y="535519"/>
                </a:cubicBezTo>
                <a:cubicBezTo>
                  <a:pt x="3577611" y="535607"/>
                  <a:pt x="3576594" y="535652"/>
                  <a:pt x="3575417" y="535652"/>
                </a:cubicBezTo>
                <a:cubicBezTo>
                  <a:pt x="3574179" y="535652"/>
                  <a:pt x="3573119" y="535594"/>
                  <a:pt x="3572235" y="535475"/>
                </a:cubicBezTo>
                <a:cubicBezTo>
                  <a:pt x="3571352" y="535358"/>
                  <a:pt x="3570615" y="535195"/>
                  <a:pt x="3570026" y="534989"/>
                </a:cubicBezTo>
                <a:cubicBezTo>
                  <a:pt x="3569437" y="534782"/>
                  <a:pt x="3568980" y="534533"/>
                  <a:pt x="3568657" y="534238"/>
                </a:cubicBezTo>
                <a:cubicBezTo>
                  <a:pt x="3568332" y="533944"/>
                  <a:pt x="3568111" y="533620"/>
                  <a:pt x="3567994" y="533266"/>
                </a:cubicBezTo>
                <a:lnTo>
                  <a:pt x="3529466" y="433234"/>
                </a:lnTo>
                <a:lnTo>
                  <a:pt x="3529377" y="433234"/>
                </a:lnTo>
                <a:lnTo>
                  <a:pt x="3529377" y="532824"/>
                </a:lnTo>
                <a:cubicBezTo>
                  <a:pt x="3529377" y="533295"/>
                  <a:pt x="3529257" y="533708"/>
                  <a:pt x="3529013" y="534061"/>
                </a:cubicBezTo>
                <a:cubicBezTo>
                  <a:pt x="3528770" y="534413"/>
                  <a:pt x="3528346" y="534694"/>
                  <a:pt x="3527739" y="534901"/>
                </a:cubicBezTo>
                <a:cubicBezTo>
                  <a:pt x="3527132" y="535107"/>
                  <a:pt x="3526343" y="535284"/>
                  <a:pt x="3525372" y="535432"/>
                </a:cubicBezTo>
                <a:cubicBezTo>
                  <a:pt x="3524402" y="535579"/>
                  <a:pt x="3523158" y="535652"/>
                  <a:pt x="3521641" y="535652"/>
                </a:cubicBezTo>
                <a:cubicBezTo>
                  <a:pt x="3520185" y="535652"/>
                  <a:pt x="3518972" y="535579"/>
                  <a:pt x="3518001" y="535432"/>
                </a:cubicBezTo>
                <a:cubicBezTo>
                  <a:pt x="3517031" y="535284"/>
                  <a:pt x="3516257" y="535107"/>
                  <a:pt x="3515680" y="534901"/>
                </a:cubicBezTo>
                <a:cubicBezTo>
                  <a:pt x="3515104" y="534694"/>
                  <a:pt x="3514709" y="534413"/>
                  <a:pt x="3514497" y="534061"/>
                </a:cubicBezTo>
                <a:cubicBezTo>
                  <a:pt x="3514285" y="533708"/>
                  <a:pt x="3514179" y="533295"/>
                  <a:pt x="3514179" y="532824"/>
                </a:cubicBezTo>
                <a:lnTo>
                  <a:pt x="3514179" y="427668"/>
                </a:lnTo>
                <a:cubicBezTo>
                  <a:pt x="3514179" y="425193"/>
                  <a:pt x="3514837" y="423426"/>
                  <a:pt x="3516152" y="422366"/>
                </a:cubicBezTo>
                <a:cubicBezTo>
                  <a:pt x="3517468" y="421304"/>
                  <a:pt x="3518933" y="420774"/>
                  <a:pt x="3520549" y="420774"/>
                </a:cubicBezTo>
                <a:close/>
                <a:moveTo>
                  <a:pt x="3044299" y="420774"/>
                </a:moveTo>
                <a:lnTo>
                  <a:pt x="3053630" y="420774"/>
                </a:lnTo>
                <a:cubicBezTo>
                  <a:pt x="3055545" y="420774"/>
                  <a:pt x="3057216" y="420952"/>
                  <a:pt x="3058655" y="421304"/>
                </a:cubicBezTo>
                <a:cubicBezTo>
                  <a:pt x="3060093" y="421659"/>
                  <a:pt x="3061346" y="422219"/>
                  <a:pt x="3062422" y="422984"/>
                </a:cubicBezTo>
                <a:cubicBezTo>
                  <a:pt x="3063499" y="423749"/>
                  <a:pt x="3064398" y="424721"/>
                  <a:pt x="3065115" y="425900"/>
                </a:cubicBezTo>
                <a:cubicBezTo>
                  <a:pt x="3065833" y="427078"/>
                  <a:pt x="3066462" y="428462"/>
                  <a:pt x="3066999" y="430054"/>
                </a:cubicBezTo>
                <a:lnTo>
                  <a:pt x="3099694" y="512853"/>
                </a:lnTo>
                <a:lnTo>
                  <a:pt x="3100136" y="512853"/>
                </a:lnTo>
                <a:lnTo>
                  <a:pt x="3134157" y="430318"/>
                </a:lnTo>
                <a:cubicBezTo>
                  <a:pt x="3134815" y="428552"/>
                  <a:pt x="3135533" y="427049"/>
                  <a:pt x="3136311" y="425811"/>
                </a:cubicBezTo>
                <a:cubicBezTo>
                  <a:pt x="3137090" y="424575"/>
                  <a:pt x="3137942" y="423588"/>
                  <a:pt x="3138870" y="422851"/>
                </a:cubicBezTo>
                <a:cubicBezTo>
                  <a:pt x="3139799" y="422114"/>
                  <a:pt x="3140831" y="421584"/>
                  <a:pt x="3141967" y="421260"/>
                </a:cubicBezTo>
                <a:cubicBezTo>
                  <a:pt x="3143105" y="420937"/>
                  <a:pt x="3144421" y="420774"/>
                  <a:pt x="3145918" y="420774"/>
                </a:cubicBezTo>
                <a:lnTo>
                  <a:pt x="3155703" y="420774"/>
                </a:lnTo>
                <a:cubicBezTo>
                  <a:pt x="3156602" y="420774"/>
                  <a:pt x="3157455" y="420907"/>
                  <a:pt x="3158262" y="421172"/>
                </a:cubicBezTo>
                <a:cubicBezTo>
                  <a:pt x="3159068" y="421437"/>
                  <a:pt x="3159758" y="421849"/>
                  <a:pt x="3160326" y="422410"/>
                </a:cubicBezTo>
                <a:cubicBezTo>
                  <a:pt x="3160894" y="422970"/>
                  <a:pt x="3161359" y="423676"/>
                  <a:pt x="3161719" y="424530"/>
                </a:cubicBezTo>
                <a:cubicBezTo>
                  <a:pt x="3162077" y="425383"/>
                  <a:pt x="3162256" y="426430"/>
                  <a:pt x="3162256" y="427668"/>
                </a:cubicBezTo>
                <a:lnTo>
                  <a:pt x="3162256" y="532824"/>
                </a:lnTo>
                <a:cubicBezTo>
                  <a:pt x="3162256" y="533295"/>
                  <a:pt x="3162136" y="533708"/>
                  <a:pt x="3161893" y="534061"/>
                </a:cubicBezTo>
                <a:cubicBezTo>
                  <a:pt x="3161651" y="534413"/>
                  <a:pt x="3161225" y="534694"/>
                  <a:pt x="3160618" y="534901"/>
                </a:cubicBezTo>
                <a:cubicBezTo>
                  <a:pt x="3160012" y="535107"/>
                  <a:pt x="3159238" y="535284"/>
                  <a:pt x="3158297" y="535432"/>
                </a:cubicBezTo>
                <a:cubicBezTo>
                  <a:pt x="3157358" y="535579"/>
                  <a:pt x="3156128" y="535652"/>
                  <a:pt x="3154612" y="535652"/>
                </a:cubicBezTo>
                <a:cubicBezTo>
                  <a:pt x="3153216" y="535652"/>
                  <a:pt x="3152018" y="535579"/>
                  <a:pt x="3151016" y="535432"/>
                </a:cubicBezTo>
                <a:cubicBezTo>
                  <a:pt x="3150016" y="535284"/>
                  <a:pt x="3149227" y="535107"/>
                  <a:pt x="3148651" y="534901"/>
                </a:cubicBezTo>
                <a:cubicBezTo>
                  <a:pt x="3148074" y="534694"/>
                  <a:pt x="3147665" y="534413"/>
                  <a:pt x="3147422" y="534061"/>
                </a:cubicBezTo>
                <a:cubicBezTo>
                  <a:pt x="3147180" y="533708"/>
                  <a:pt x="3147059" y="533295"/>
                  <a:pt x="3147059" y="532824"/>
                </a:cubicBezTo>
                <a:lnTo>
                  <a:pt x="3147059" y="433234"/>
                </a:lnTo>
                <a:lnTo>
                  <a:pt x="3146881" y="433234"/>
                </a:lnTo>
                <a:lnTo>
                  <a:pt x="3106589" y="533266"/>
                </a:lnTo>
                <a:cubicBezTo>
                  <a:pt x="3106412" y="533678"/>
                  <a:pt x="3106159" y="534031"/>
                  <a:pt x="3105837" y="534326"/>
                </a:cubicBezTo>
                <a:cubicBezTo>
                  <a:pt x="3105512" y="534621"/>
                  <a:pt x="3105041" y="534871"/>
                  <a:pt x="3104423" y="535078"/>
                </a:cubicBezTo>
                <a:cubicBezTo>
                  <a:pt x="3103802" y="535284"/>
                  <a:pt x="3103068" y="535432"/>
                  <a:pt x="3102214" y="535519"/>
                </a:cubicBezTo>
                <a:cubicBezTo>
                  <a:pt x="3101358" y="535607"/>
                  <a:pt x="3100343" y="535652"/>
                  <a:pt x="3099163" y="535652"/>
                </a:cubicBezTo>
                <a:cubicBezTo>
                  <a:pt x="3097927" y="535652"/>
                  <a:pt x="3096866" y="535594"/>
                  <a:pt x="3095984" y="535475"/>
                </a:cubicBezTo>
                <a:cubicBezTo>
                  <a:pt x="3095101" y="535358"/>
                  <a:pt x="3094363" y="535195"/>
                  <a:pt x="3093774" y="534989"/>
                </a:cubicBezTo>
                <a:cubicBezTo>
                  <a:pt x="3093186" y="534782"/>
                  <a:pt x="3092730" y="534533"/>
                  <a:pt x="3092407" y="534238"/>
                </a:cubicBezTo>
                <a:cubicBezTo>
                  <a:pt x="3092082" y="533944"/>
                  <a:pt x="3091859" y="533620"/>
                  <a:pt x="3091742" y="533266"/>
                </a:cubicBezTo>
                <a:lnTo>
                  <a:pt x="3053214" y="433234"/>
                </a:lnTo>
                <a:lnTo>
                  <a:pt x="3053126" y="433234"/>
                </a:lnTo>
                <a:lnTo>
                  <a:pt x="3053126" y="532824"/>
                </a:lnTo>
                <a:cubicBezTo>
                  <a:pt x="3053126" y="533295"/>
                  <a:pt x="3053007" y="533708"/>
                  <a:pt x="3052763" y="534061"/>
                </a:cubicBezTo>
                <a:cubicBezTo>
                  <a:pt x="3052519" y="534413"/>
                  <a:pt x="3052097" y="534694"/>
                  <a:pt x="3051488" y="534901"/>
                </a:cubicBezTo>
                <a:cubicBezTo>
                  <a:pt x="3050882" y="535107"/>
                  <a:pt x="3050093" y="535284"/>
                  <a:pt x="3049123" y="535432"/>
                </a:cubicBezTo>
                <a:cubicBezTo>
                  <a:pt x="3048152" y="535579"/>
                  <a:pt x="3046908" y="535652"/>
                  <a:pt x="3045391" y="535652"/>
                </a:cubicBezTo>
                <a:cubicBezTo>
                  <a:pt x="3043935" y="535652"/>
                  <a:pt x="3042721" y="535579"/>
                  <a:pt x="3041750" y="535432"/>
                </a:cubicBezTo>
                <a:cubicBezTo>
                  <a:pt x="3040779" y="535284"/>
                  <a:pt x="3040006" y="535107"/>
                  <a:pt x="3039428" y="534901"/>
                </a:cubicBezTo>
                <a:cubicBezTo>
                  <a:pt x="3038852" y="534694"/>
                  <a:pt x="3038455" y="534413"/>
                  <a:pt x="3038245" y="534061"/>
                </a:cubicBezTo>
                <a:cubicBezTo>
                  <a:pt x="3038034" y="533708"/>
                  <a:pt x="3037928" y="533295"/>
                  <a:pt x="3037928" y="532824"/>
                </a:cubicBezTo>
                <a:lnTo>
                  <a:pt x="3037928" y="427668"/>
                </a:lnTo>
                <a:cubicBezTo>
                  <a:pt x="3037928" y="425193"/>
                  <a:pt x="3038585" y="423426"/>
                  <a:pt x="3039901" y="422366"/>
                </a:cubicBezTo>
                <a:cubicBezTo>
                  <a:pt x="3041216" y="421304"/>
                  <a:pt x="3042683" y="420774"/>
                  <a:pt x="3044299" y="420774"/>
                </a:cubicBezTo>
                <a:close/>
                <a:moveTo>
                  <a:pt x="2577575" y="420774"/>
                </a:moveTo>
                <a:lnTo>
                  <a:pt x="2586908" y="420774"/>
                </a:lnTo>
                <a:cubicBezTo>
                  <a:pt x="2588822" y="420774"/>
                  <a:pt x="2590497" y="420952"/>
                  <a:pt x="2591933" y="421304"/>
                </a:cubicBezTo>
                <a:cubicBezTo>
                  <a:pt x="2593370" y="421659"/>
                  <a:pt x="2594627" y="422219"/>
                  <a:pt x="2595703" y="422984"/>
                </a:cubicBezTo>
                <a:cubicBezTo>
                  <a:pt x="2596779" y="423749"/>
                  <a:pt x="2597676" y="424721"/>
                  <a:pt x="2598395" y="425900"/>
                </a:cubicBezTo>
                <a:cubicBezTo>
                  <a:pt x="2599113" y="427078"/>
                  <a:pt x="2599740" y="428462"/>
                  <a:pt x="2600279" y="430054"/>
                </a:cubicBezTo>
                <a:lnTo>
                  <a:pt x="2632979" y="512853"/>
                </a:lnTo>
                <a:lnTo>
                  <a:pt x="2633421" y="512853"/>
                </a:lnTo>
                <a:lnTo>
                  <a:pt x="2667444" y="430318"/>
                </a:lnTo>
                <a:cubicBezTo>
                  <a:pt x="2668102" y="428552"/>
                  <a:pt x="2668820" y="427049"/>
                  <a:pt x="2669598" y="425811"/>
                </a:cubicBezTo>
                <a:cubicBezTo>
                  <a:pt x="2670376" y="424575"/>
                  <a:pt x="2671230" y="423588"/>
                  <a:pt x="2672158" y="422851"/>
                </a:cubicBezTo>
                <a:cubicBezTo>
                  <a:pt x="2673085" y="422114"/>
                  <a:pt x="2674118" y="421584"/>
                  <a:pt x="2675254" y="421260"/>
                </a:cubicBezTo>
                <a:cubicBezTo>
                  <a:pt x="2676391" y="420937"/>
                  <a:pt x="2677708" y="420774"/>
                  <a:pt x="2679204" y="420774"/>
                </a:cubicBezTo>
                <a:lnTo>
                  <a:pt x="2688990" y="420774"/>
                </a:lnTo>
                <a:cubicBezTo>
                  <a:pt x="2689888" y="420774"/>
                  <a:pt x="2690741" y="420907"/>
                  <a:pt x="2691549" y="421172"/>
                </a:cubicBezTo>
                <a:cubicBezTo>
                  <a:pt x="2692356" y="421437"/>
                  <a:pt x="2693045" y="421849"/>
                  <a:pt x="2693614" y="422410"/>
                </a:cubicBezTo>
                <a:cubicBezTo>
                  <a:pt x="2694182" y="422970"/>
                  <a:pt x="2694646" y="423676"/>
                  <a:pt x="2695006" y="424530"/>
                </a:cubicBezTo>
                <a:cubicBezTo>
                  <a:pt x="2695364" y="425383"/>
                  <a:pt x="2695544" y="426430"/>
                  <a:pt x="2695544" y="427668"/>
                </a:cubicBezTo>
                <a:lnTo>
                  <a:pt x="2695544" y="532824"/>
                </a:lnTo>
                <a:cubicBezTo>
                  <a:pt x="2695544" y="533295"/>
                  <a:pt x="2695423" y="533708"/>
                  <a:pt x="2695180" y="534061"/>
                </a:cubicBezTo>
                <a:cubicBezTo>
                  <a:pt x="2694938" y="534413"/>
                  <a:pt x="2694513" y="534694"/>
                  <a:pt x="2693906" y="534901"/>
                </a:cubicBezTo>
                <a:cubicBezTo>
                  <a:pt x="2693299" y="535107"/>
                  <a:pt x="2692525" y="535284"/>
                  <a:pt x="2691585" y="535432"/>
                </a:cubicBezTo>
                <a:cubicBezTo>
                  <a:pt x="2690644" y="535579"/>
                  <a:pt x="2689416" y="535652"/>
                  <a:pt x="2687899" y="535652"/>
                </a:cubicBezTo>
                <a:cubicBezTo>
                  <a:pt x="2686503" y="535652"/>
                  <a:pt x="2685305" y="535579"/>
                  <a:pt x="2684304" y="535432"/>
                </a:cubicBezTo>
                <a:cubicBezTo>
                  <a:pt x="2683303" y="535284"/>
                  <a:pt x="2682514" y="535107"/>
                  <a:pt x="2681938" y="534901"/>
                </a:cubicBezTo>
                <a:cubicBezTo>
                  <a:pt x="2681361" y="534694"/>
                  <a:pt x="2680951" y="534413"/>
                  <a:pt x="2680709" y="534061"/>
                </a:cubicBezTo>
                <a:cubicBezTo>
                  <a:pt x="2680466" y="533708"/>
                  <a:pt x="2680345" y="533295"/>
                  <a:pt x="2680345" y="532824"/>
                </a:cubicBezTo>
                <a:lnTo>
                  <a:pt x="2680345" y="433234"/>
                </a:lnTo>
                <a:lnTo>
                  <a:pt x="2680168" y="433234"/>
                </a:lnTo>
                <a:lnTo>
                  <a:pt x="2639872" y="533266"/>
                </a:lnTo>
                <a:cubicBezTo>
                  <a:pt x="2639696" y="533678"/>
                  <a:pt x="2639446" y="534031"/>
                  <a:pt x="2639122" y="534326"/>
                </a:cubicBezTo>
                <a:cubicBezTo>
                  <a:pt x="2638796" y="534621"/>
                  <a:pt x="2638326" y="534871"/>
                  <a:pt x="2637706" y="535078"/>
                </a:cubicBezTo>
                <a:cubicBezTo>
                  <a:pt x="2637088" y="535284"/>
                  <a:pt x="2636351" y="535432"/>
                  <a:pt x="2635497" y="535519"/>
                </a:cubicBezTo>
                <a:cubicBezTo>
                  <a:pt x="2634642" y="535607"/>
                  <a:pt x="2633627" y="535652"/>
                  <a:pt x="2632450" y="535652"/>
                </a:cubicBezTo>
                <a:cubicBezTo>
                  <a:pt x="2631212" y="535652"/>
                  <a:pt x="2630151" y="535594"/>
                  <a:pt x="2629267" y="535475"/>
                </a:cubicBezTo>
                <a:cubicBezTo>
                  <a:pt x="2628385" y="535358"/>
                  <a:pt x="2627647" y="535195"/>
                  <a:pt x="2627057" y="534989"/>
                </a:cubicBezTo>
                <a:cubicBezTo>
                  <a:pt x="2626469" y="534782"/>
                  <a:pt x="2626012" y="534533"/>
                  <a:pt x="2625688" y="534238"/>
                </a:cubicBezTo>
                <a:cubicBezTo>
                  <a:pt x="2625364" y="533944"/>
                  <a:pt x="2625143" y="533620"/>
                  <a:pt x="2625024" y="533266"/>
                </a:cubicBezTo>
                <a:lnTo>
                  <a:pt x="2586492" y="433234"/>
                </a:lnTo>
                <a:lnTo>
                  <a:pt x="2586404" y="433234"/>
                </a:lnTo>
                <a:lnTo>
                  <a:pt x="2586404" y="532824"/>
                </a:lnTo>
                <a:cubicBezTo>
                  <a:pt x="2586404" y="533295"/>
                  <a:pt x="2586283" y="533708"/>
                  <a:pt x="2586041" y="534061"/>
                </a:cubicBezTo>
                <a:cubicBezTo>
                  <a:pt x="2585798" y="534413"/>
                  <a:pt x="2585374" y="534694"/>
                  <a:pt x="2584766" y="534901"/>
                </a:cubicBezTo>
                <a:cubicBezTo>
                  <a:pt x="2584158" y="535107"/>
                  <a:pt x="2583371" y="535284"/>
                  <a:pt x="2582400" y="535432"/>
                </a:cubicBezTo>
                <a:cubicBezTo>
                  <a:pt x="2581429" y="535579"/>
                  <a:pt x="2580185" y="535652"/>
                  <a:pt x="2578669" y="535652"/>
                </a:cubicBezTo>
                <a:cubicBezTo>
                  <a:pt x="2577212" y="535652"/>
                  <a:pt x="2575998" y="535579"/>
                  <a:pt x="2575027" y="535432"/>
                </a:cubicBezTo>
                <a:cubicBezTo>
                  <a:pt x="2574057" y="535284"/>
                  <a:pt x="2573284" y="535107"/>
                  <a:pt x="2572706" y="534901"/>
                </a:cubicBezTo>
                <a:cubicBezTo>
                  <a:pt x="2572130" y="534694"/>
                  <a:pt x="2571735" y="534413"/>
                  <a:pt x="2571524" y="534061"/>
                </a:cubicBezTo>
                <a:cubicBezTo>
                  <a:pt x="2571311" y="533708"/>
                  <a:pt x="2571205" y="533295"/>
                  <a:pt x="2571205" y="532824"/>
                </a:cubicBezTo>
                <a:lnTo>
                  <a:pt x="2571205" y="427668"/>
                </a:lnTo>
                <a:cubicBezTo>
                  <a:pt x="2571205" y="425193"/>
                  <a:pt x="2571863" y="423426"/>
                  <a:pt x="2573178" y="422366"/>
                </a:cubicBezTo>
                <a:cubicBezTo>
                  <a:pt x="2574495" y="421304"/>
                  <a:pt x="2575960" y="420774"/>
                  <a:pt x="2577575" y="420774"/>
                </a:cubicBezTo>
                <a:close/>
                <a:moveTo>
                  <a:pt x="2101321" y="420774"/>
                </a:moveTo>
                <a:lnTo>
                  <a:pt x="2110653" y="420774"/>
                </a:lnTo>
                <a:cubicBezTo>
                  <a:pt x="2112568" y="420774"/>
                  <a:pt x="2114243" y="420952"/>
                  <a:pt x="2115679" y="421304"/>
                </a:cubicBezTo>
                <a:cubicBezTo>
                  <a:pt x="2117114" y="421659"/>
                  <a:pt x="2118371" y="422219"/>
                  <a:pt x="2119447" y="422984"/>
                </a:cubicBezTo>
                <a:cubicBezTo>
                  <a:pt x="2120523" y="423749"/>
                  <a:pt x="2121419" y="424721"/>
                  <a:pt x="2122138" y="425900"/>
                </a:cubicBezTo>
                <a:cubicBezTo>
                  <a:pt x="2122855" y="427078"/>
                  <a:pt x="2123484" y="428462"/>
                  <a:pt x="2124022" y="430054"/>
                </a:cubicBezTo>
                <a:lnTo>
                  <a:pt x="2156717" y="512853"/>
                </a:lnTo>
                <a:lnTo>
                  <a:pt x="2157160" y="512853"/>
                </a:lnTo>
                <a:lnTo>
                  <a:pt x="2191179" y="430318"/>
                </a:lnTo>
                <a:cubicBezTo>
                  <a:pt x="2191838" y="428552"/>
                  <a:pt x="2192556" y="427049"/>
                  <a:pt x="2193333" y="425811"/>
                </a:cubicBezTo>
                <a:cubicBezTo>
                  <a:pt x="2194112" y="424575"/>
                  <a:pt x="2194966" y="423588"/>
                  <a:pt x="2195893" y="422851"/>
                </a:cubicBezTo>
                <a:cubicBezTo>
                  <a:pt x="2196820" y="422114"/>
                  <a:pt x="2197854" y="421584"/>
                  <a:pt x="2198990" y="421260"/>
                </a:cubicBezTo>
                <a:cubicBezTo>
                  <a:pt x="2200127" y="420937"/>
                  <a:pt x="2201445" y="420774"/>
                  <a:pt x="2202941" y="420774"/>
                </a:cubicBezTo>
                <a:lnTo>
                  <a:pt x="2212729" y="420774"/>
                </a:lnTo>
                <a:cubicBezTo>
                  <a:pt x="2213627" y="420774"/>
                  <a:pt x="2214482" y="420907"/>
                  <a:pt x="2215288" y="421172"/>
                </a:cubicBezTo>
                <a:cubicBezTo>
                  <a:pt x="2216097" y="421437"/>
                  <a:pt x="2216785" y="421849"/>
                  <a:pt x="2217352" y="422410"/>
                </a:cubicBezTo>
                <a:cubicBezTo>
                  <a:pt x="2217923" y="422970"/>
                  <a:pt x="2218386" y="423676"/>
                  <a:pt x="2218745" y="424530"/>
                </a:cubicBezTo>
                <a:cubicBezTo>
                  <a:pt x="2219104" y="425383"/>
                  <a:pt x="2219284" y="426430"/>
                  <a:pt x="2219284" y="427668"/>
                </a:cubicBezTo>
                <a:lnTo>
                  <a:pt x="2219284" y="532824"/>
                </a:lnTo>
                <a:cubicBezTo>
                  <a:pt x="2219284" y="533295"/>
                  <a:pt x="2219163" y="533708"/>
                  <a:pt x="2218919" y="534061"/>
                </a:cubicBezTo>
                <a:cubicBezTo>
                  <a:pt x="2218677" y="534413"/>
                  <a:pt x="2218253" y="534694"/>
                  <a:pt x="2217647" y="534901"/>
                </a:cubicBezTo>
                <a:cubicBezTo>
                  <a:pt x="2217039" y="535107"/>
                  <a:pt x="2216265" y="535284"/>
                  <a:pt x="2215324" y="535432"/>
                </a:cubicBezTo>
                <a:cubicBezTo>
                  <a:pt x="2214385" y="535579"/>
                  <a:pt x="2213155" y="535652"/>
                  <a:pt x="2211639" y="535652"/>
                </a:cubicBezTo>
                <a:cubicBezTo>
                  <a:pt x="2210243" y="535652"/>
                  <a:pt x="2209043" y="535579"/>
                  <a:pt x="2208042" y="535432"/>
                </a:cubicBezTo>
                <a:cubicBezTo>
                  <a:pt x="2207040" y="535284"/>
                  <a:pt x="2206251" y="535107"/>
                  <a:pt x="2205674" y="534901"/>
                </a:cubicBezTo>
                <a:cubicBezTo>
                  <a:pt x="2205099" y="534694"/>
                  <a:pt x="2204688" y="534413"/>
                  <a:pt x="2204445" y="534061"/>
                </a:cubicBezTo>
                <a:cubicBezTo>
                  <a:pt x="2204203" y="533708"/>
                  <a:pt x="2204081" y="533295"/>
                  <a:pt x="2204081" y="532824"/>
                </a:cubicBezTo>
                <a:lnTo>
                  <a:pt x="2204081" y="433234"/>
                </a:lnTo>
                <a:lnTo>
                  <a:pt x="2203906" y="433234"/>
                </a:lnTo>
                <a:lnTo>
                  <a:pt x="2163610" y="533266"/>
                </a:lnTo>
                <a:cubicBezTo>
                  <a:pt x="2163434" y="533678"/>
                  <a:pt x="2163182" y="534031"/>
                  <a:pt x="2162859" y="534326"/>
                </a:cubicBezTo>
                <a:cubicBezTo>
                  <a:pt x="2162535" y="534621"/>
                  <a:pt x="2162064" y="534871"/>
                  <a:pt x="2161445" y="535078"/>
                </a:cubicBezTo>
                <a:cubicBezTo>
                  <a:pt x="2160826" y="535284"/>
                  <a:pt x="2160090" y="535432"/>
                  <a:pt x="2159236" y="535519"/>
                </a:cubicBezTo>
                <a:cubicBezTo>
                  <a:pt x="2158382" y="535607"/>
                  <a:pt x="2157365" y="535652"/>
                  <a:pt x="2156187" y="535652"/>
                </a:cubicBezTo>
                <a:cubicBezTo>
                  <a:pt x="2154950" y="535652"/>
                  <a:pt x="2153890" y="535594"/>
                  <a:pt x="2153006" y="535475"/>
                </a:cubicBezTo>
                <a:cubicBezTo>
                  <a:pt x="2152123" y="535358"/>
                  <a:pt x="2151386" y="535195"/>
                  <a:pt x="2150799" y="534989"/>
                </a:cubicBezTo>
                <a:cubicBezTo>
                  <a:pt x="2150208" y="534782"/>
                  <a:pt x="2149751" y="534533"/>
                  <a:pt x="2149429" y="534238"/>
                </a:cubicBezTo>
                <a:cubicBezTo>
                  <a:pt x="2149103" y="533944"/>
                  <a:pt x="2148883" y="533620"/>
                  <a:pt x="2148765" y="533266"/>
                </a:cubicBezTo>
                <a:lnTo>
                  <a:pt x="2110238" y="433234"/>
                </a:lnTo>
                <a:lnTo>
                  <a:pt x="2110150" y="433234"/>
                </a:lnTo>
                <a:lnTo>
                  <a:pt x="2110150" y="532824"/>
                </a:lnTo>
                <a:cubicBezTo>
                  <a:pt x="2110150" y="533295"/>
                  <a:pt x="2110029" y="533708"/>
                  <a:pt x="2109786" y="534061"/>
                </a:cubicBezTo>
                <a:cubicBezTo>
                  <a:pt x="2109543" y="534413"/>
                  <a:pt x="2109117" y="534694"/>
                  <a:pt x="2108511" y="534901"/>
                </a:cubicBezTo>
                <a:cubicBezTo>
                  <a:pt x="2107904" y="535107"/>
                  <a:pt x="2107115" y="535284"/>
                  <a:pt x="2106145" y="535432"/>
                </a:cubicBezTo>
                <a:cubicBezTo>
                  <a:pt x="2105175" y="535579"/>
                  <a:pt x="2103930" y="535652"/>
                  <a:pt x="2102414" y="535652"/>
                </a:cubicBezTo>
                <a:cubicBezTo>
                  <a:pt x="2100958" y="535652"/>
                  <a:pt x="2099743" y="535579"/>
                  <a:pt x="2098774" y="535432"/>
                </a:cubicBezTo>
                <a:cubicBezTo>
                  <a:pt x="2097803" y="535284"/>
                  <a:pt x="2097029" y="535107"/>
                  <a:pt x="2096452" y="534901"/>
                </a:cubicBezTo>
                <a:cubicBezTo>
                  <a:pt x="2095876" y="534694"/>
                  <a:pt x="2095482" y="534413"/>
                  <a:pt x="2095271" y="534061"/>
                </a:cubicBezTo>
                <a:cubicBezTo>
                  <a:pt x="2095057" y="533708"/>
                  <a:pt x="2094952" y="533295"/>
                  <a:pt x="2094952" y="532824"/>
                </a:cubicBezTo>
                <a:lnTo>
                  <a:pt x="2094952" y="427668"/>
                </a:lnTo>
                <a:cubicBezTo>
                  <a:pt x="2094952" y="425193"/>
                  <a:pt x="2095609" y="423426"/>
                  <a:pt x="2096924" y="422366"/>
                </a:cubicBezTo>
                <a:cubicBezTo>
                  <a:pt x="2098241" y="421304"/>
                  <a:pt x="2099706" y="420774"/>
                  <a:pt x="2101321" y="420774"/>
                </a:cubicBezTo>
                <a:close/>
                <a:moveTo>
                  <a:pt x="1634590" y="420774"/>
                </a:moveTo>
                <a:lnTo>
                  <a:pt x="1643922" y="420774"/>
                </a:lnTo>
                <a:cubicBezTo>
                  <a:pt x="1645836" y="420774"/>
                  <a:pt x="1647529" y="420952"/>
                  <a:pt x="1648965" y="421304"/>
                </a:cubicBezTo>
                <a:cubicBezTo>
                  <a:pt x="1650401" y="421659"/>
                  <a:pt x="1651657" y="422219"/>
                  <a:pt x="1652734" y="422984"/>
                </a:cubicBezTo>
                <a:cubicBezTo>
                  <a:pt x="1653811" y="423749"/>
                  <a:pt x="1654708" y="424721"/>
                  <a:pt x="1655425" y="425900"/>
                </a:cubicBezTo>
                <a:cubicBezTo>
                  <a:pt x="1656144" y="427078"/>
                  <a:pt x="1656772" y="428462"/>
                  <a:pt x="1657310" y="430054"/>
                </a:cubicBezTo>
                <a:lnTo>
                  <a:pt x="1690004" y="512853"/>
                </a:lnTo>
                <a:lnTo>
                  <a:pt x="1690445" y="512853"/>
                </a:lnTo>
                <a:lnTo>
                  <a:pt x="1724466" y="430318"/>
                </a:lnTo>
                <a:cubicBezTo>
                  <a:pt x="1725123" y="428552"/>
                  <a:pt x="1725841" y="427049"/>
                  <a:pt x="1726620" y="425811"/>
                </a:cubicBezTo>
                <a:cubicBezTo>
                  <a:pt x="1727398" y="424575"/>
                  <a:pt x="1728252" y="423588"/>
                  <a:pt x="1729179" y="422851"/>
                </a:cubicBezTo>
                <a:cubicBezTo>
                  <a:pt x="1730108" y="422114"/>
                  <a:pt x="1731140" y="421584"/>
                  <a:pt x="1732276" y="421260"/>
                </a:cubicBezTo>
                <a:cubicBezTo>
                  <a:pt x="1733413" y="420937"/>
                  <a:pt x="1734730" y="420774"/>
                  <a:pt x="1736226" y="420774"/>
                </a:cubicBezTo>
                <a:lnTo>
                  <a:pt x="1746011" y="420774"/>
                </a:lnTo>
                <a:cubicBezTo>
                  <a:pt x="1746910" y="420774"/>
                  <a:pt x="1747763" y="420907"/>
                  <a:pt x="1748571" y="421172"/>
                </a:cubicBezTo>
                <a:cubicBezTo>
                  <a:pt x="1749379" y="421437"/>
                  <a:pt x="1750067" y="421849"/>
                  <a:pt x="1750636" y="422410"/>
                </a:cubicBezTo>
                <a:cubicBezTo>
                  <a:pt x="1751205" y="422970"/>
                  <a:pt x="1751668" y="423676"/>
                  <a:pt x="1752028" y="424530"/>
                </a:cubicBezTo>
                <a:cubicBezTo>
                  <a:pt x="1752386" y="425383"/>
                  <a:pt x="1752565" y="426430"/>
                  <a:pt x="1752565" y="427668"/>
                </a:cubicBezTo>
                <a:lnTo>
                  <a:pt x="1752565" y="532824"/>
                </a:lnTo>
                <a:cubicBezTo>
                  <a:pt x="1752565" y="533295"/>
                  <a:pt x="1752444" y="533708"/>
                  <a:pt x="1752202" y="534061"/>
                </a:cubicBezTo>
                <a:cubicBezTo>
                  <a:pt x="1751959" y="534413"/>
                  <a:pt x="1751535" y="534694"/>
                  <a:pt x="1750928" y="534901"/>
                </a:cubicBezTo>
                <a:cubicBezTo>
                  <a:pt x="1750320" y="535107"/>
                  <a:pt x="1749547" y="535284"/>
                  <a:pt x="1748607" y="535432"/>
                </a:cubicBezTo>
                <a:cubicBezTo>
                  <a:pt x="1747666" y="535579"/>
                  <a:pt x="1746437" y="535652"/>
                  <a:pt x="1744921" y="535652"/>
                </a:cubicBezTo>
                <a:cubicBezTo>
                  <a:pt x="1743525" y="535652"/>
                  <a:pt x="1742327" y="535579"/>
                  <a:pt x="1741327" y="535432"/>
                </a:cubicBezTo>
                <a:cubicBezTo>
                  <a:pt x="1740324" y="535284"/>
                  <a:pt x="1739536" y="535107"/>
                  <a:pt x="1738959" y="534901"/>
                </a:cubicBezTo>
                <a:cubicBezTo>
                  <a:pt x="1738383" y="534694"/>
                  <a:pt x="1737973" y="534413"/>
                  <a:pt x="1737730" y="534061"/>
                </a:cubicBezTo>
                <a:cubicBezTo>
                  <a:pt x="1737488" y="533708"/>
                  <a:pt x="1737366" y="533295"/>
                  <a:pt x="1737366" y="532824"/>
                </a:cubicBezTo>
                <a:lnTo>
                  <a:pt x="1737366" y="433234"/>
                </a:lnTo>
                <a:lnTo>
                  <a:pt x="1737190" y="433234"/>
                </a:lnTo>
                <a:lnTo>
                  <a:pt x="1696896" y="533266"/>
                </a:lnTo>
                <a:cubicBezTo>
                  <a:pt x="1696721" y="533678"/>
                  <a:pt x="1696470" y="534031"/>
                  <a:pt x="1696145" y="534326"/>
                </a:cubicBezTo>
                <a:cubicBezTo>
                  <a:pt x="1695820" y="534621"/>
                  <a:pt x="1695350" y="534871"/>
                  <a:pt x="1694732" y="535078"/>
                </a:cubicBezTo>
                <a:cubicBezTo>
                  <a:pt x="1694113" y="535284"/>
                  <a:pt x="1693376" y="535432"/>
                  <a:pt x="1692522" y="535519"/>
                </a:cubicBezTo>
                <a:cubicBezTo>
                  <a:pt x="1691669" y="535607"/>
                  <a:pt x="1690652" y="535652"/>
                  <a:pt x="1689474" y="535652"/>
                </a:cubicBezTo>
                <a:cubicBezTo>
                  <a:pt x="1688237" y="535652"/>
                  <a:pt x="1687177" y="535594"/>
                  <a:pt x="1686293" y="535475"/>
                </a:cubicBezTo>
                <a:cubicBezTo>
                  <a:pt x="1685410" y="535358"/>
                  <a:pt x="1684673" y="535195"/>
                  <a:pt x="1684084" y="534989"/>
                </a:cubicBezTo>
                <a:cubicBezTo>
                  <a:pt x="1683495" y="534782"/>
                  <a:pt x="1683038" y="534533"/>
                  <a:pt x="1682714" y="534238"/>
                </a:cubicBezTo>
                <a:cubicBezTo>
                  <a:pt x="1682389" y="533944"/>
                  <a:pt x="1682169" y="533620"/>
                  <a:pt x="1682051" y="533266"/>
                </a:cubicBezTo>
                <a:lnTo>
                  <a:pt x="1643507" y="433234"/>
                </a:lnTo>
                <a:lnTo>
                  <a:pt x="1643418" y="433234"/>
                </a:lnTo>
                <a:lnTo>
                  <a:pt x="1643418" y="532824"/>
                </a:lnTo>
                <a:cubicBezTo>
                  <a:pt x="1643418" y="533295"/>
                  <a:pt x="1643297" y="533708"/>
                  <a:pt x="1643054" y="534061"/>
                </a:cubicBezTo>
                <a:cubicBezTo>
                  <a:pt x="1642812" y="534413"/>
                  <a:pt x="1642387" y="534694"/>
                  <a:pt x="1641780" y="534901"/>
                </a:cubicBezTo>
                <a:cubicBezTo>
                  <a:pt x="1641173" y="535107"/>
                  <a:pt x="1640384" y="535284"/>
                  <a:pt x="1639413" y="535432"/>
                </a:cubicBezTo>
                <a:cubicBezTo>
                  <a:pt x="1638443" y="535579"/>
                  <a:pt x="1637199" y="535652"/>
                  <a:pt x="1635681" y="535652"/>
                </a:cubicBezTo>
                <a:cubicBezTo>
                  <a:pt x="1634226" y="535652"/>
                  <a:pt x="1633012" y="535579"/>
                  <a:pt x="1632041" y="535432"/>
                </a:cubicBezTo>
                <a:cubicBezTo>
                  <a:pt x="1631070" y="535284"/>
                  <a:pt x="1630297" y="535107"/>
                  <a:pt x="1629720" y="534901"/>
                </a:cubicBezTo>
                <a:cubicBezTo>
                  <a:pt x="1629144" y="534694"/>
                  <a:pt x="1628749" y="534413"/>
                  <a:pt x="1628537" y="534061"/>
                </a:cubicBezTo>
                <a:cubicBezTo>
                  <a:pt x="1628325" y="533708"/>
                  <a:pt x="1628219" y="533295"/>
                  <a:pt x="1628219" y="532824"/>
                </a:cubicBezTo>
                <a:lnTo>
                  <a:pt x="1628219" y="427668"/>
                </a:lnTo>
                <a:cubicBezTo>
                  <a:pt x="1628219" y="425193"/>
                  <a:pt x="1628877" y="423426"/>
                  <a:pt x="1630192" y="422366"/>
                </a:cubicBezTo>
                <a:cubicBezTo>
                  <a:pt x="1631508" y="421304"/>
                  <a:pt x="1632974" y="420774"/>
                  <a:pt x="1634590" y="420774"/>
                </a:cubicBezTo>
                <a:close/>
                <a:moveTo>
                  <a:pt x="1158344" y="420774"/>
                </a:moveTo>
                <a:lnTo>
                  <a:pt x="1167675" y="420774"/>
                </a:lnTo>
                <a:cubicBezTo>
                  <a:pt x="1169589" y="420774"/>
                  <a:pt x="1171264" y="420952"/>
                  <a:pt x="1172699" y="421304"/>
                </a:cubicBezTo>
                <a:cubicBezTo>
                  <a:pt x="1174135" y="421659"/>
                  <a:pt x="1175391" y="422219"/>
                  <a:pt x="1176468" y="422984"/>
                </a:cubicBezTo>
                <a:cubicBezTo>
                  <a:pt x="1177545" y="423749"/>
                  <a:pt x="1178441" y="424721"/>
                  <a:pt x="1179160" y="425900"/>
                </a:cubicBezTo>
                <a:cubicBezTo>
                  <a:pt x="1179879" y="427078"/>
                  <a:pt x="1180505" y="428462"/>
                  <a:pt x="1181045" y="430054"/>
                </a:cubicBezTo>
                <a:lnTo>
                  <a:pt x="1213738" y="512853"/>
                </a:lnTo>
                <a:lnTo>
                  <a:pt x="1214179" y="512853"/>
                </a:lnTo>
                <a:lnTo>
                  <a:pt x="1248203" y="430318"/>
                </a:lnTo>
                <a:cubicBezTo>
                  <a:pt x="1248861" y="428552"/>
                  <a:pt x="1249579" y="427049"/>
                  <a:pt x="1250358" y="425811"/>
                </a:cubicBezTo>
                <a:cubicBezTo>
                  <a:pt x="1251136" y="424575"/>
                  <a:pt x="1251989" y="423588"/>
                  <a:pt x="1252916" y="422851"/>
                </a:cubicBezTo>
                <a:cubicBezTo>
                  <a:pt x="1253845" y="422114"/>
                  <a:pt x="1254877" y="421584"/>
                  <a:pt x="1256014" y="421260"/>
                </a:cubicBezTo>
                <a:cubicBezTo>
                  <a:pt x="1257151" y="420937"/>
                  <a:pt x="1258468" y="420774"/>
                  <a:pt x="1259964" y="420774"/>
                </a:cubicBezTo>
                <a:lnTo>
                  <a:pt x="1269749" y="420774"/>
                </a:lnTo>
                <a:cubicBezTo>
                  <a:pt x="1270648" y="420774"/>
                  <a:pt x="1271500" y="420907"/>
                  <a:pt x="1272309" y="421172"/>
                </a:cubicBezTo>
                <a:cubicBezTo>
                  <a:pt x="1273117" y="421437"/>
                  <a:pt x="1273806" y="421849"/>
                  <a:pt x="1274373" y="422410"/>
                </a:cubicBezTo>
                <a:cubicBezTo>
                  <a:pt x="1274943" y="422970"/>
                  <a:pt x="1275408" y="423676"/>
                  <a:pt x="1275765" y="424530"/>
                </a:cubicBezTo>
                <a:cubicBezTo>
                  <a:pt x="1276125" y="425383"/>
                  <a:pt x="1276305" y="426430"/>
                  <a:pt x="1276305" y="427668"/>
                </a:cubicBezTo>
                <a:lnTo>
                  <a:pt x="1276305" y="532824"/>
                </a:lnTo>
                <a:cubicBezTo>
                  <a:pt x="1276305" y="533295"/>
                  <a:pt x="1276183" y="533708"/>
                  <a:pt x="1275940" y="534061"/>
                </a:cubicBezTo>
                <a:cubicBezTo>
                  <a:pt x="1275698" y="534413"/>
                  <a:pt x="1275273" y="534694"/>
                  <a:pt x="1274666" y="534901"/>
                </a:cubicBezTo>
                <a:cubicBezTo>
                  <a:pt x="1274059" y="535107"/>
                  <a:pt x="1273285" y="535284"/>
                  <a:pt x="1272344" y="535432"/>
                </a:cubicBezTo>
                <a:cubicBezTo>
                  <a:pt x="1271404" y="535579"/>
                  <a:pt x="1270175" y="535652"/>
                  <a:pt x="1268660" y="535652"/>
                </a:cubicBezTo>
                <a:cubicBezTo>
                  <a:pt x="1267263" y="535652"/>
                  <a:pt x="1266067" y="535579"/>
                  <a:pt x="1265064" y="535432"/>
                </a:cubicBezTo>
                <a:cubicBezTo>
                  <a:pt x="1264063" y="535284"/>
                  <a:pt x="1263274" y="535107"/>
                  <a:pt x="1262697" y="534901"/>
                </a:cubicBezTo>
                <a:cubicBezTo>
                  <a:pt x="1262121" y="534694"/>
                  <a:pt x="1261711" y="534413"/>
                  <a:pt x="1261469" y="534061"/>
                </a:cubicBezTo>
                <a:cubicBezTo>
                  <a:pt x="1261226" y="533708"/>
                  <a:pt x="1261106" y="533295"/>
                  <a:pt x="1261106" y="532824"/>
                </a:cubicBezTo>
                <a:lnTo>
                  <a:pt x="1261106" y="433234"/>
                </a:lnTo>
                <a:lnTo>
                  <a:pt x="1260928" y="433234"/>
                </a:lnTo>
                <a:lnTo>
                  <a:pt x="1220631" y="533266"/>
                </a:lnTo>
                <a:cubicBezTo>
                  <a:pt x="1220455" y="533678"/>
                  <a:pt x="1220203" y="534031"/>
                  <a:pt x="1219879" y="534326"/>
                </a:cubicBezTo>
                <a:cubicBezTo>
                  <a:pt x="1219555" y="534621"/>
                  <a:pt x="1219083" y="534871"/>
                  <a:pt x="1218465" y="535078"/>
                </a:cubicBezTo>
                <a:cubicBezTo>
                  <a:pt x="1217847" y="535284"/>
                  <a:pt x="1217110" y="535432"/>
                  <a:pt x="1216257" y="535519"/>
                </a:cubicBezTo>
                <a:cubicBezTo>
                  <a:pt x="1215402" y="535607"/>
                  <a:pt x="1214385" y="535652"/>
                  <a:pt x="1213207" y="535652"/>
                </a:cubicBezTo>
                <a:cubicBezTo>
                  <a:pt x="1211970" y="535652"/>
                  <a:pt x="1210910" y="535594"/>
                  <a:pt x="1210026" y="535475"/>
                </a:cubicBezTo>
                <a:cubicBezTo>
                  <a:pt x="1209142" y="535358"/>
                  <a:pt x="1208407" y="535195"/>
                  <a:pt x="1207818" y="534989"/>
                </a:cubicBezTo>
                <a:cubicBezTo>
                  <a:pt x="1207228" y="534782"/>
                  <a:pt x="1206772" y="534533"/>
                  <a:pt x="1206448" y="534238"/>
                </a:cubicBezTo>
                <a:cubicBezTo>
                  <a:pt x="1206124" y="533944"/>
                  <a:pt x="1205903" y="533620"/>
                  <a:pt x="1205785" y="533266"/>
                </a:cubicBezTo>
                <a:lnTo>
                  <a:pt x="1167260" y="433234"/>
                </a:lnTo>
                <a:lnTo>
                  <a:pt x="1167172" y="433234"/>
                </a:lnTo>
                <a:lnTo>
                  <a:pt x="1167172" y="532824"/>
                </a:lnTo>
                <a:cubicBezTo>
                  <a:pt x="1167172" y="533295"/>
                  <a:pt x="1167051" y="533708"/>
                  <a:pt x="1166807" y="534061"/>
                </a:cubicBezTo>
                <a:cubicBezTo>
                  <a:pt x="1166565" y="534413"/>
                  <a:pt x="1166140" y="534694"/>
                  <a:pt x="1165533" y="534901"/>
                </a:cubicBezTo>
                <a:cubicBezTo>
                  <a:pt x="1164927" y="535107"/>
                  <a:pt x="1164137" y="535284"/>
                  <a:pt x="1163167" y="535432"/>
                </a:cubicBezTo>
                <a:cubicBezTo>
                  <a:pt x="1162196" y="535579"/>
                  <a:pt x="1160953" y="535652"/>
                  <a:pt x="1159436" y="535652"/>
                </a:cubicBezTo>
                <a:cubicBezTo>
                  <a:pt x="1157980" y="535652"/>
                  <a:pt x="1156766" y="535579"/>
                  <a:pt x="1155796" y="535432"/>
                </a:cubicBezTo>
                <a:cubicBezTo>
                  <a:pt x="1154825" y="535284"/>
                  <a:pt x="1154052" y="535107"/>
                  <a:pt x="1153475" y="534901"/>
                </a:cubicBezTo>
                <a:cubicBezTo>
                  <a:pt x="1152898" y="534694"/>
                  <a:pt x="1152503" y="534413"/>
                  <a:pt x="1152292" y="534061"/>
                </a:cubicBezTo>
                <a:cubicBezTo>
                  <a:pt x="1152080" y="533708"/>
                  <a:pt x="1151974" y="533295"/>
                  <a:pt x="1151974" y="532824"/>
                </a:cubicBezTo>
                <a:lnTo>
                  <a:pt x="1151974" y="427668"/>
                </a:lnTo>
                <a:cubicBezTo>
                  <a:pt x="1151974" y="425193"/>
                  <a:pt x="1152632" y="423426"/>
                  <a:pt x="1153947" y="422366"/>
                </a:cubicBezTo>
                <a:cubicBezTo>
                  <a:pt x="1155263" y="421304"/>
                  <a:pt x="1156728" y="420774"/>
                  <a:pt x="1158344" y="420774"/>
                </a:cubicBezTo>
                <a:close/>
                <a:moveTo>
                  <a:pt x="691648" y="420774"/>
                </a:moveTo>
                <a:lnTo>
                  <a:pt x="700979" y="420774"/>
                </a:lnTo>
                <a:cubicBezTo>
                  <a:pt x="702893" y="420774"/>
                  <a:pt x="704568" y="420952"/>
                  <a:pt x="706004" y="421304"/>
                </a:cubicBezTo>
                <a:cubicBezTo>
                  <a:pt x="707440" y="421659"/>
                  <a:pt x="708695" y="422219"/>
                  <a:pt x="709773" y="422984"/>
                </a:cubicBezTo>
                <a:cubicBezTo>
                  <a:pt x="710849" y="423749"/>
                  <a:pt x="711747" y="424721"/>
                  <a:pt x="712465" y="425900"/>
                </a:cubicBezTo>
                <a:cubicBezTo>
                  <a:pt x="713183" y="427078"/>
                  <a:pt x="713811" y="428462"/>
                  <a:pt x="714348" y="430054"/>
                </a:cubicBezTo>
                <a:lnTo>
                  <a:pt x="747028" y="512853"/>
                </a:lnTo>
                <a:lnTo>
                  <a:pt x="747470" y="512853"/>
                </a:lnTo>
                <a:lnTo>
                  <a:pt x="781488" y="430318"/>
                </a:lnTo>
                <a:cubicBezTo>
                  <a:pt x="782147" y="428552"/>
                  <a:pt x="782865" y="427049"/>
                  <a:pt x="783643" y="425811"/>
                </a:cubicBezTo>
                <a:cubicBezTo>
                  <a:pt x="784421" y="424575"/>
                  <a:pt x="785274" y="423588"/>
                  <a:pt x="786202" y="422851"/>
                </a:cubicBezTo>
                <a:cubicBezTo>
                  <a:pt x="787130" y="422114"/>
                  <a:pt x="788163" y="421584"/>
                  <a:pt x="789299" y="421260"/>
                </a:cubicBezTo>
                <a:cubicBezTo>
                  <a:pt x="790436" y="420937"/>
                  <a:pt x="791752" y="420774"/>
                  <a:pt x="793249" y="420774"/>
                </a:cubicBezTo>
                <a:lnTo>
                  <a:pt x="803033" y="420774"/>
                </a:lnTo>
                <a:cubicBezTo>
                  <a:pt x="803931" y="420774"/>
                  <a:pt x="804782" y="420907"/>
                  <a:pt x="805590" y="421172"/>
                </a:cubicBezTo>
                <a:cubicBezTo>
                  <a:pt x="806399" y="421437"/>
                  <a:pt x="807086" y="421849"/>
                  <a:pt x="807656" y="422410"/>
                </a:cubicBezTo>
                <a:cubicBezTo>
                  <a:pt x="808225" y="422970"/>
                  <a:pt x="808689" y="423676"/>
                  <a:pt x="809048" y="424530"/>
                </a:cubicBezTo>
                <a:cubicBezTo>
                  <a:pt x="809407" y="425383"/>
                  <a:pt x="809586" y="426430"/>
                  <a:pt x="809586" y="427668"/>
                </a:cubicBezTo>
                <a:lnTo>
                  <a:pt x="809586" y="532824"/>
                </a:lnTo>
                <a:cubicBezTo>
                  <a:pt x="809586" y="533295"/>
                  <a:pt x="809464" y="533708"/>
                  <a:pt x="809222" y="534061"/>
                </a:cubicBezTo>
                <a:cubicBezTo>
                  <a:pt x="808979" y="534413"/>
                  <a:pt x="808554" y="534694"/>
                  <a:pt x="807948" y="534901"/>
                </a:cubicBezTo>
                <a:cubicBezTo>
                  <a:pt x="807341" y="535107"/>
                  <a:pt x="806567" y="535284"/>
                  <a:pt x="805627" y="535432"/>
                </a:cubicBezTo>
                <a:cubicBezTo>
                  <a:pt x="804689" y="535579"/>
                  <a:pt x="803459" y="535652"/>
                  <a:pt x="801941" y="535652"/>
                </a:cubicBezTo>
                <a:cubicBezTo>
                  <a:pt x="800547" y="535652"/>
                  <a:pt x="799349" y="535579"/>
                  <a:pt x="798347" y="535432"/>
                </a:cubicBezTo>
                <a:cubicBezTo>
                  <a:pt x="797347" y="535284"/>
                  <a:pt x="796559" y="535107"/>
                  <a:pt x="795982" y="534901"/>
                </a:cubicBezTo>
                <a:cubicBezTo>
                  <a:pt x="795405" y="534694"/>
                  <a:pt x="794997" y="534413"/>
                  <a:pt x="794754" y="534061"/>
                </a:cubicBezTo>
                <a:cubicBezTo>
                  <a:pt x="794512" y="533708"/>
                  <a:pt x="794390" y="533295"/>
                  <a:pt x="794390" y="532824"/>
                </a:cubicBezTo>
                <a:lnTo>
                  <a:pt x="794390" y="433234"/>
                </a:lnTo>
                <a:lnTo>
                  <a:pt x="794213" y="433234"/>
                </a:lnTo>
                <a:lnTo>
                  <a:pt x="753918" y="533266"/>
                </a:lnTo>
                <a:cubicBezTo>
                  <a:pt x="753742" y="533678"/>
                  <a:pt x="753491" y="534031"/>
                  <a:pt x="753168" y="534326"/>
                </a:cubicBezTo>
                <a:cubicBezTo>
                  <a:pt x="752843" y="534621"/>
                  <a:pt x="752372" y="534871"/>
                  <a:pt x="751754" y="535078"/>
                </a:cubicBezTo>
                <a:cubicBezTo>
                  <a:pt x="751135" y="535284"/>
                  <a:pt x="750398" y="535432"/>
                  <a:pt x="749545" y="535519"/>
                </a:cubicBezTo>
                <a:cubicBezTo>
                  <a:pt x="748693" y="535607"/>
                  <a:pt x="747677" y="535652"/>
                  <a:pt x="746501" y="535652"/>
                </a:cubicBezTo>
                <a:cubicBezTo>
                  <a:pt x="745267" y="535652"/>
                  <a:pt x="744207" y="535594"/>
                  <a:pt x="743327" y="535475"/>
                </a:cubicBezTo>
                <a:cubicBezTo>
                  <a:pt x="742442" y="535358"/>
                  <a:pt x="741706" y="535195"/>
                  <a:pt x="741117" y="534989"/>
                </a:cubicBezTo>
                <a:cubicBezTo>
                  <a:pt x="740528" y="534782"/>
                  <a:pt x="740072" y="534533"/>
                  <a:pt x="739748" y="534238"/>
                </a:cubicBezTo>
                <a:cubicBezTo>
                  <a:pt x="739426" y="533944"/>
                  <a:pt x="739201" y="533620"/>
                  <a:pt x="739085" y="533266"/>
                </a:cubicBezTo>
                <a:lnTo>
                  <a:pt x="700563" y="433234"/>
                </a:lnTo>
                <a:lnTo>
                  <a:pt x="700476" y="433234"/>
                </a:lnTo>
                <a:lnTo>
                  <a:pt x="700476" y="532824"/>
                </a:lnTo>
                <a:cubicBezTo>
                  <a:pt x="700476" y="533295"/>
                  <a:pt x="700355" y="533708"/>
                  <a:pt x="700112" y="534061"/>
                </a:cubicBezTo>
                <a:cubicBezTo>
                  <a:pt x="699869" y="534413"/>
                  <a:pt x="699443" y="534694"/>
                  <a:pt x="698837" y="534901"/>
                </a:cubicBezTo>
                <a:cubicBezTo>
                  <a:pt x="698230" y="535107"/>
                  <a:pt x="697440" y="535284"/>
                  <a:pt x="696470" y="535432"/>
                </a:cubicBezTo>
                <a:cubicBezTo>
                  <a:pt x="695499" y="535579"/>
                  <a:pt x="694256" y="535652"/>
                  <a:pt x="692740" y="535652"/>
                </a:cubicBezTo>
                <a:cubicBezTo>
                  <a:pt x="691284" y="535652"/>
                  <a:pt x="690069" y="535579"/>
                  <a:pt x="689100" y="535432"/>
                </a:cubicBezTo>
                <a:cubicBezTo>
                  <a:pt x="688129" y="535284"/>
                  <a:pt x="687355" y="535107"/>
                  <a:pt x="686778" y="534901"/>
                </a:cubicBezTo>
                <a:cubicBezTo>
                  <a:pt x="686202" y="534694"/>
                  <a:pt x="685806" y="534413"/>
                  <a:pt x="685595" y="534061"/>
                </a:cubicBezTo>
                <a:cubicBezTo>
                  <a:pt x="685382" y="533708"/>
                  <a:pt x="685277" y="533295"/>
                  <a:pt x="685277" y="532824"/>
                </a:cubicBezTo>
                <a:lnTo>
                  <a:pt x="685277" y="427668"/>
                </a:lnTo>
                <a:cubicBezTo>
                  <a:pt x="685277" y="425193"/>
                  <a:pt x="685935" y="423426"/>
                  <a:pt x="687250" y="422366"/>
                </a:cubicBezTo>
                <a:cubicBezTo>
                  <a:pt x="688567" y="421304"/>
                  <a:pt x="690031" y="420774"/>
                  <a:pt x="691648" y="420774"/>
                </a:cubicBezTo>
                <a:close/>
                <a:moveTo>
                  <a:pt x="215361" y="420774"/>
                </a:moveTo>
                <a:lnTo>
                  <a:pt x="224693" y="420774"/>
                </a:lnTo>
                <a:cubicBezTo>
                  <a:pt x="226607" y="420774"/>
                  <a:pt x="228282" y="420952"/>
                  <a:pt x="229718" y="421304"/>
                </a:cubicBezTo>
                <a:cubicBezTo>
                  <a:pt x="231154" y="421659"/>
                  <a:pt x="232410" y="422219"/>
                  <a:pt x="233486" y="422984"/>
                </a:cubicBezTo>
                <a:cubicBezTo>
                  <a:pt x="234563" y="423749"/>
                  <a:pt x="235460" y="424721"/>
                  <a:pt x="236178" y="425900"/>
                </a:cubicBezTo>
                <a:cubicBezTo>
                  <a:pt x="236896" y="427078"/>
                  <a:pt x="237524" y="428462"/>
                  <a:pt x="238063" y="430054"/>
                </a:cubicBezTo>
                <a:lnTo>
                  <a:pt x="270757" y="512853"/>
                </a:lnTo>
                <a:lnTo>
                  <a:pt x="271199" y="512853"/>
                </a:lnTo>
                <a:lnTo>
                  <a:pt x="305220" y="430318"/>
                </a:lnTo>
                <a:cubicBezTo>
                  <a:pt x="305878" y="428552"/>
                  <a:pt x="306596" y="427049"/>
                  <a:pt x="307375" y="425811"/>
                </a:cubicBezTo>
                <a:cubicBezTo>
                  <a:pt x="308153" y="424575"/>
                  <a:pt x="309006" y="423588"/>
                  <a:pt x="309934" y="422851"/>
                </a:cubicBezTo>
                <a:cubicBezTo>
                  <a:pt x="310862" y="422114"/>
                  <a:pt x="311894" y="421584"/>
                  <a:pt x="313031" y="421260"/>
                </a:cubicBezTo>
                <a:cubicBezTo>
                  <a:pt x="314168" y="420937"/>
                  <a:pt x="315484" y="420774"/>
                  <a:pt x="316981" y="420774"/>
                </a:cubicBezTo>
                <a:lnTo>
                  <a:pt x="326766" y="420774"/>
                </a:lnTo>
                <a:cubicBezTo>
                  <a:pt x="327665" y="420774"/>
                  <a:pt x="328518" y="420907"/>
                  <a:pt x="329326" y="421172"/>
                </a:cubicBezTo>
                <a:cubicBezTo>
                  <a:pt x="330133" y="421437"/>
                  <a:pt x="330822" y="421849"/>
                  <a:pt x="331390" y="422410"/>
                </a:cubicBezTo>
                <a:cubicBezTo>
                  <a:pt x="331959" y="422970"/>
                  <a:pt x="332423" y="423676"/>
                  <a:pt x="332782" y="424530"/>
                </a:cubicBezTo>
                <a:cubicBezTo>
                  <a:pt x="333141" y="425383"/>
                  <a:pt x="333321" y="426430"/>
                  <a:pt x="333321" y="427668"/>
                </a:cubicBezTo>
                <a:lnTo>
                  <a:pt x="333321" y="532824"/>
                </a:lnTo>
                <a:cubicBezTo>
                  <a:pt x="333321" y="533295"/>
                  <a:pt x="333199" y="533708"/>
                  <a:pt x="332957" y="534061"/>
                </a:cubicBezTo>
                <a:cubicBezTo>
                  <a:pt x="332714" y="534413"/>
                  <a:pt x="332290" y="534694"/>
                  <a:pt x="331682" y="534901"/>
                </a:cubicBezTo>
                <a:cubicBezTo>
                  <a:pt x="331076" y="535107"/>
                  <a:pt x="330302" y="535284"/>
                  <a:pt x="329362" y="535432"/>
                </a:cubicBezTo>
                <a:cubicBezTo>
                  <a:pt x="328421" y="535579"/>
                  <a:pt x="327193" y="535652"/>
                  <a:pt x="325676" y="535652"/>
                </a:cubicBezTo>
                <a:cubicBezTo>
                  <a:pt x="324280" y="535652"/>
                  <a:pt x="323082" y="535579"/>
                  <a:pt x="322081" y="535432"/>
                </a:cubicBezTo>
                <a:cubicBezTo>
                  <a:pt x="321080" y="535284"/>
                  <a:pt x="320291" y="535107"/>
                  <a:pt x="319714" y="534901"/>
                </a:cubicBezTo>
                <a:cubicBezTo>
                  <a:pt x="319138" y="534694"/>
                  <a:pt x="318728" y="534413"/>
                  <a:pt x="318486" y="534061"/>
                </a:cubicBezTo>
                <a:cubicBezTo>
                  <a:pt x="318243" y="533708"/>
                  <a:pt x="318122" y="533295"/>
                  <a:pt x="318122" y="532824"/>
                </a:cubicBezTo>
                <a:lnTo>
                  <a:pt x="318122" y="433234"/>
                </a:lnTo>
                <a:lnTo>
                  <a:pt x="317945" y="433234"/>
                </a:lnTo>
                <a:lnTo>
                  <a:pt x="277650" y="533266"/>
                </a:lnTo>
                <a:cubicBezTo>
                  <a:pt x="277473" y="533678"/>
                  <a:pt x="277223" y="534031"/>
                  <a:pt x="276899" y="534326"/>
                </a:cubicBezTo>
                <a:cubicBezTo>
                  <a:pt x="276575" y="534621"/>
                  <a:pt x="276103" y="534871"/>
                  <a:pt x="275485" y="535078"/>
                </a:cubicBezTo>
                <a:cubicBezTo>
                  <a:pt x="274867" y="535284"/>
                  <a:pt x="274130" y="535432"/>
                  <a:pt x="273276" y="535519"/>
                </a:cubicBezTo>
                <a:cubicBezTo>
                  <a:pt x="272422" y="535607"/>
                  <a:pt x="271405" y="535652"/>
                  <a:pt x="270227" y="535652"/>
                </a:cubicBezTo>
                <a:cubicBezTo>
                  <a:pt x="268990" y="535652"/>
                  <a:pt x="267930" y="535594"/>
                  <a:pt x="267046" y="535475"/>
                </a:cubicBezTo>
                <a:cubicBezTo>
                  <a:pt x="266163" y="535358"/>
                  <a:pt x="265426" y="535195"/>
                  <a:pt x="264837" y="534989"/>
                </a:cubicBezTo>
                <a:cubicBezTo>
                  <a:pt x="264248" y="534782"/>
                  <a:pt x="263792" y="534533"/>
                  <a:pt x="263468" y="534238"/>
                </a:cubicBezTo>
                <a:cubicBezTo>
                  <a:pt x="263143" y="533944"/>
                  <a:pt x="262923" y="533620"/>
                  <a:pt x="262805" y="533266"/>
                </a:cubicBezTo>
                <a:lnTo>
                  <a:pt x="224277" y="433234"/>
                </a:lnTo>
                <a:lnTo>
                  <a:pt x="224189" y="433234"/>
                </a:lnTo>
                <a:lnTo>
                  <a:pt x="224189" y="532824"/>
                </a:lnTo>
                <a:cubicBezTo>
                  <a:pt x="224189" y="533295"/>
                  <a:pt x="224068" y="533708"/>
                  <a:pt x="223825" y="534061"/>
                </a:cubicBezTo>
                <a:cubicBezTo>
                  <a:pt x="223583" y="534413"/>
                  <a:pt x="223158" y="534694"/>
                  <a:pt x="222551" y="534901"/>
                </a:cubicBezTo>
                <a:cubicBezTo>
                  <a:pt x="221944" y="535107"/>
                  <a:pt x="221155" y="535284"/>
                  <a:pt x="220184" y="535432"/>
                </a:cubicBezTo>
                <a:cubicBezTo>
                  <a:pt x="219214" y="535579"/>
                  <a:pt x="217970" y="535652"/>
                  <a:pt x="216453" y="535652"/>
                </a:cubicBezTo>
                <a:cubicBezTo>
                  <a:pt x="214997" y="535652"/>
                  <a:pt x="213783" y="535579"/>
                  <a:pt x="212813" y="535432"/>
                </a:cubicBezTo>
                <a:cubicBezTo>
                  <a:pt x="211842" y="535284"/>
                  <a:pt x="211069" y="535107"/>
                  <a:pt x="210492" y="534901"/>
                </a:cubicBezTo>
                <a:cubicBezTo>
                  <a:pt x="209915" y="534694"/>
                  <a:pt x="209521" y="534413"/>
                  <a:pt x="209308" y="534061"/>
                </a:cubicBezTo>
                <a:cubicBezTo>
                  <a:pt x="209096" y="533708"/>
                  <a:pt x="208991" y="533295"/>
                  <a:pt x="208991" y="532824"/>
                </a:cubicBezTo>
                <a:lnTo>
                  <a:pt x="208991" y="427668"/>
                </a:lnTo>
                <a:cubicBezTo>
                  <a:pt x="208991" y="425193"/>
                  <a:pt x="209648" y="423426"/>
                  <a:pt x="210964" y="422366"/>
                </a:cubicBezTo>
                <a:cubicBezTo>
                  <a:pt x="212280" y="421304"/>
                  <a:pt x="213745" y="420774"/>
                  <a:pt x="215361" y="420774"/>
                </a:cubicBezTo>
                <a:close/>
                <a:moveTo>
                  <a:pt x="8427085" y="420243"/>
                </a:moveTo>
                <a:cubicBezTo>
                  <a:pt x="8428559" y="420243"/>
                  <a:pt x="8429781" y="420318"/>
                  <a:pt x="8430753" y="420465"/>
                </a:cubicBezTo>
                <a:cubicBezTo>
                  <a:pt x="8431725" y="420613"/>
                  <a:pt x="8432505" y="420789"/>
                  <a:pt x="8433094" y="420996"/>
                </a:cubicBezTo>
                <a:cubicBezTo>
                  <a:pt x="8433684" y="421202"/>
                  <a:pt x="8434096" y="421481"/>
                  <a:pt x="8434331" y="421836"/>
                </a:cubicBezTo>
                <a:cubicBezTo>
                  <a:pt x="8434567" y="422188"/>
                  <a:pt x="8434685" y="422601"/>
                  <a:pt x="8434685" y="423072"/>
                </a:cubicBezTo>
                <a:lnTo>
                  <a:pt x="8434685" y="468846"/>
                </a:lnTo>
                <a:lnTo>
                  <a:pt x="8486733" y="468846"/>
                </a:lnTo>
                <a:lnTo>
                  <a:pt x="8486733" y="423072"/>
                </a:lnTo>
                <a:cubicBezTo>
                  <a:pt x="8486733" y="422601"/>
                  <a:pt x="8486851" y="422188"/>
                  <a:pt x="8487086" y="421836"/>
                </a:cubicBezTo>
                <a:cubicBezTo>
                  <a:pt x="8487322" y="421481"/>
                  <a:pt x="8487735" y="421202"/>
                  <a:pt x="8488323" y="420996"/>
                </a:cubicBezTo>
                <a:cubicBezTo>
                  <a:pt x="8488913" y="420789"/>
                  <a:pt x="8489679" y="420613"/>
                  <a:pt x="8490621" y="420465"/>
                </a:cubicBezTo>
                <a:cubicBezTo>
                  <a:pt x="8491564" y="420318"/>
                  <a:pt x="8492801" y="420243"/>
                  <a:pt x="8494332" y="420243"/>
                </a:cubicBezTo>
                <a:cubicBezTo>
                  <a:pt x="8495746" y="420243"/>
                  <a:pt x="8496939" y="420318"/>
                  <a:pt x="8497911" y="420465"/>
                </a:cubicBezTo>
                <a:cubicBezTo>
                  <a:pt x="8498883" y="420613"/>
                  <a:pt x="8499664" y="420789"/>
                  <a:pt x="8500253" y="420996"/>
                </a:cubicBezTo>
                <a:cubicBezTo>
                  <a:pt x="8500843" y="421202"/>
                  <a:pt x="8501255" y="421481"/>
                  <a:pt x="8501490" y="421836"/>
                </a:cubicBezTo>
                <a:cubicBezTo>
                  <a:pt x="8501726" y="422188"/>
                  <a:pt x="8501844" y="422601"/>
                  <a:pt x="8501844" y="423072"/>
                </a:cubicBezTo>
                <a:lnTo>
                  <a:pt x="8501844" y="532824"/>
                </a:lnTo>
                <a:cubicBezTo>
                  <a:pt x="8501844" y="533295"/>
                  <a:pt x="8501726" y="533708"/>
                  <a:pt x="8501490" y="534061"/>
                </a:cubicBezTo>
                <a:cubicBezTo>
                  <a:pt x="8501255" y="534413"/>
                  <a:pt x="8500843" y="534694"/>
                  <a:pt x="8500253" y="534901"/>
                </a:cubicBezTo>
                <a:cubicBezTo>
                  <a:pt x="8499664" y="535107"/>
                  <a:pt x="8498883" y="535284"/>
                  <a:pt x="8497911" y="535432"/>
                </a:cubicBezTo>
                <a:cubicBezTo>
                  <a:pt x="8496939" y="535579"/>
                  <a:pt x="8495746" y="535652"/>
                  <a:pt x="8494332" y="535652"/>
                </a:cubicBezTo>
                <a:cubicBezTo>
                  <a:pt x="8492801" y="535652"/>
                  <a:pt x="8491564" y="535579"/>
                  <a:pt x="8490621" y="535432"/>
                </a:cubicBezTo>
                <a:cubicBezTo>
                  <a:pt x="8489679" y="535284"/>
                  <a:pt x="8488913" y="535107"/>
                  <a:pt x="8488323" y="534901"/>
                </a:cubicBezTo>
                <a:cubicBezTo>
                  <a:pt x="8487735" y="534694"/>
                  <a:pt x="8487322" y="534413"/>
                  <a:pt x="8487086" y="534061"/>
                </a:cubicBezTo>
                <a:cubicBezTo>
                  <a:pt x="8486851" y="533708"/>
                  <a:pt x="8486733" y="533295"/>
                  <a:pt x="8486733" y="532824"/>
                </a:cubicBezTo>
                <a:lnTo>
                  <a:pt x="8486733" y="482102"/>
                </a:lnTo>
                <a:lnTo>
                  <a:pt x="8434685" y="482102"/>
                </a:lnTo>
                <a:lnTo>
                  <a:pt x="8434685" y="532824"/>
                </a:lnTo>
                <a:cubicBezTo>
                  <a:pt x="8434685" y="533295"/>
                  <a:pt x="8434567" y="533708"/>
                  <a:pt x="8434331" y="534061"/>
                </a:cubicBezTo>
                <a:cubicBezTo>
                  <a:pt x="8434096" y="534413"/>
                  <a:pt x="8433684" y="534694"/>
                  <a:pt x="8433094" y="534901"/>
                </a:cubicBezTo>
                <a:cubicBezTo>
                  <a:pt x="8432505" y="535107"/>
                  <a:pt x="8431725" y="535284"/>
                  <a:pt x="8430753" y="535432"/>
                </a:cubicBezTo>
                <a:cubicBezTo>
                  <a:pt x="8429781" y="535579"/>
                  <a:pt x="8428559" y="535652"/>
                  <a:pt x="8427085" y="535652"/>
                </a:cubicBezTo>
                <a:cubicBezTo>
                  <a:pt x="8425672" y="535652"/>
                  <a:pt x="8424464" y="535579"/>
                  <a:pt x="8423462" y="535432"/>
                </a:cubicBezTo>
                <a:cubicBezTo>
                  <a:pt x="8422461" y="535284"/>
                  <a:pt x="8421666" y="535107"/>
                  <a:pt x="8421076" y="534901"/>
                </a:cubicBezTo>
                <a:cubicBezTo>
                  <a:pt x="8420488" y="534694"/>
                  <a:pt x="8420075" y="534413"/>
                  <a:pt x="8419839" y="534061"/>
                </a:cubicBezTo>
                <a:cubicBezTo>
                  <a:pt x="8419604" y="533708"/>
                  <a:pt x="8419486" y="533295"/>
                  <a:pt x="8419486" y="532824"/>
                </a:cubicBezTo>
                <a:lnTo>
                  <a:pt x="8419486" y="423072"/>
                </a:lnTo>
                <a:cubicBezTo>
                  <a:pt x="8419486" y="422601"/>
                  <a:pt x="8419604" y="422188"/>
                  <a:pt x="8419839" y="421836"/>
                </a:cubicBezTo>
                <a:cubicBezTo>
                  <a:pt x="8420075" y="421481"/>
                  <a:pt x="8420488" y="421202"/>
                  <a:pt x="8421076" y="420996"/>
                </a:cubicBezTo>
                <a:cubicBezTo>
                  <a:pt x="8421666" y="420789"/>
                  <a:pt x="8422461" y="420613"/>
                  <a:pt x="8423462" y="420465"/>
                </a:cubicBezTo>
                <a:cubicBezTo>
                  <a:pt x="8424464" y="420318"/>
                  <a:pt x="8425672" y="420243"/>
                  <a:pt x="8427085" y="420243"/>
                </a:cubicBezTo>
                <a:close/>
                <a:moveTo>
                  <a:pt x="8176501" y="420243"/>
                </a:moveTo>
                <a:cubicBezTo>
                  <a:pt x="8178268" y="420243"/>
                  <a:pt x="8179697" y="420304"/>
                  <a:pt x="8180786" y="420421"/>
                </a:cubicBezTo>
                <a:cubicBezTo>
                  <a:pt x="8181877" y="420540"/>
                  <a:pt x="8182746" y="420700"/>
                  <a:pt x="8183393" y="420907"/>
                </a:cubicBezTo>
                <a:cubicBezTo>
                  <a:pt x="8184041" y="421113"/>
                  <a:pt x="8184528" y="421407"/>
                  <a:pt x="8184851" y="421791"/>
                </a:cubicBezTo>
                <a:cubicBezTo>
                  <a:pt x="8185176" y="422173"/>
                  <a:pt x="8185485" y="422660"/>
                  <a:pt x="8185779" y="423249"/>
                </a:cubicBezTo>
                <a:lnTo>
                  <a:pt x="8201597" y="456122"/>
                </a:lnTo>
                <a:cubicBezTo>
                  <a:pt x="8203065" y="459243"/>
                  <a:pt x="8204532" y="462513"/>
                  <a:pt x="8205995" y="465930"/>
                </a:cubicBezTo>
                <a:cubicBezTo>
                  <a:pt x="8207459" y="469347"/>
                  <a:pt x="8208953" y="472794"/>
                  <a:pt x="8210477" y="476270"/>
                </a:cubicBezTo>
                <a:lnTo>
                  <a:pt x="8210652" y="476270"/>
                </a:lnTo>
                <a:cubicBezTo>
                  <a:pt x="8211999" y="472911"/>
                  <a:pt x="8213389" y="469567"/>
                  <a:pt x="8214824" y="466239"/>
                </a:cubicBezTo>
                <a:cubicBezTo>
                  <a:pt x="8216259" y="462910"/>
                  <a:pt x="8217712" y="459626"/>
                  <a:pt x="8219182" y="456386"/>
                </a:cubicBezTo>
                <a:lnTo>
                  <a:pt x="8235088" y="423338"/>
                </a:lnTo>
                <a:cubicBezTo>
                  <a:pt x="8235265" y="422748"/>
                  <a:pt x="8235515" y="422248"/>
                  <a:pt x="8235839" y="421836"/>
                </a:cubicBezTo>
                <a:cubicBezTo>
                  <a:pt x="8236163" y="421423"/>
                  <a:pt x="8236605" y="421113"/>
                  <a:pt x="8237164" y="420907"/>
                </a:cubicBezTo>
                <a:cubicBezTo>
                  <a:pt x="8237724" y="420700"/>
                  <a:pt x="8238505" y="420540"/>
                  <a:pt x="8239506" y="420421"/>
                </a:cubicBezTo>
                <a:cubicBezTo>
                  <a:pt x="8240508" y="420304"/>
                  <a:pt x="8241775" y="420243"/>
                  <a:pt x="8243306" y="420243"/>
                </a:cubicBezTo>
                <a:cubicBezTo>
                  <a:pt x="8245427" y="420243"/>
                  <a:pt x="8247091" y="420318"/>
                  <a:pt x="8248299" y="420465"/>
                </a:cubicBezTo>
                <a:cubicBezTo>
                  <a:pt x="8249507" y="420613"/>
                  <a:pt x="8250346" y="420892"/>
                  <a:pt x="8250817" y="421304"/>
                </a:cubicBezTo>
                <a:cubicBezTo>
                  <a:pt x="8251289" y="421717"/>
                  <a:pt x="8251451" y="422306"/>
                  <a:pt x="8251303" y="423072"/>
                </a:cubicBezTo>
                <a:cubicBezTo>
                  <a:pt x="8251156" y="423838"/>
                  <a:pt x="8250758" y="424870"/>
                  <a:pt x="8250110" y="426165"/>
                </a:cubicBezTo>
                <a:lnTo>
                  <a:pt x="8217768" y="490674"/>
                </a:lnTo>
                <a:lnTo>
                  <a:pt x="8217768" y="532824"/>
                </a:lnTo>
                <a:cubicBezTo>
                  <a:pt x="8217768" y="533295"/>
                  <a:pt x="8217651" y="533708"/>
                  <a:pt x="8217417" y="534061"/>
                </a:cubicBezTo>
                <a:cubicBezTo>
                  <a:pt x="8217182" y="534413"/>
                  <a:pt x="8216773" y="534694"/>
                  <a:pt x="8216187" y="534901"/>
                </a:cubicBezTo>
                <a:cubicBezTo>
                  <a:pt x="8215601" y="535107"/>
                  <a:pt x="8214810" y="535284"/>
                  <a:pt x="8213815" y="535432"/>
                </a:cubicBezTo>
                <a:cubicBezTo>
                  <a:pt x="8212819" y="535579"/>
                  <a:pt x="8211618" y="535652"/>
                  <a:pt x="8210213" y="535652"/>
                </a:cubicBezTo>
                <a:cubicBezTo>
                  <a:pt x="8208748" y="535652"/>
                  <a:pt x="8207533" y="535579"/>
                  <a:pt x="8206566" y="535432"/>
                </a:cubicBezTo>
                <a:cubicBezTo>
                  <a:pt x="8205600" y="535284"/>
                  <a:pt x="8204809" y="535107"/>
                  <a:pt x="8204194" y="534901"/>
                </a:cubicBezTo>
                <a:cubicBezTo>
                  <a:pt x="8203579" y="534694"/>
                  <a:pt x="8203155" y="534413"/>
                  <a:pt x="8202921" y="534061"/>
                </a:cubicBezTo>
                <a:cubicBezTo>
                  <a:pt x="8202686" y="533708"/>
                  <a:pt x="8202569" y="533295"/>
                  <a:pt x="8202569" y="532824"/>
                </a:cubicBezTo>
                <a:lnTo>
                  <a:pt x="8202569" y="490674"/>
                </a:lnTo>
                <a:lnTo>
                  <a:pt x="8170227" y="426165"/>
                </a:lnTo>
                <a:cubicBezTo>
                  <a:pt x="8169579" y="424810"/>
                  <a:pt x="8169181" y="423749"/>
                  <a:pt x="8169034" y="422984"/>
                </a:cubicBezTo>
                <a:cubicBezTo>
                  <a:pt x="8168887" y="422219"/>
                  <a:pt x="8169034" y="421629"/>
                  <a:pt x="8169476" y="421216"/>
                </a:cubicBezTo>
                <a:cubicBezTo>
                  <a:pt x="8169917" y="420804"/>
                  <a:pt x="8170713" y="420540"/>
                  <a:pt x="8171861" y="420421"/>
                </a:cubicBezTo>
                <a:cubicBezTo>
                  <a:pt x="8173010" y="420304"/>
                  <a:pt x="8174557" y="420243"/>
                  <a:pt x="8176501" y="420243"/>
                </a:cubicBezTo>
                <a:close/>
                <a:moveTo>
                  <a:pt x="7960360" y="420243"/>
                </a:moveTo>
                <a:cubicBezTo>
                  <a:pt x="7961834" y="420243"/>
                  <a:pt x="7963056" y="420318"/>
                  <a:pt x="7964028" y="420465"/>
                </a:cubicBezTo>
                <a:cubicBezTo>
                  <a:pt x="7965000" y="420613"/>
                  <a:pt x="7965780" y="420789"/>
                  <a:pt x="7966369" y="420996"/>
                </a:cubicBezTo>
                <a:cubicBezTo>
                  <a:pt x="7966959" y="421202"/>
                  <a:pt x="7967371" y="421481"/>
                  <a:pt x="7967606" y="421836"/>
                </a:cubicBezTo>
                <a:cubicBezTo>
                  <a:pt x="7967842" y="422188"/>
                  <a:pt x="7967960" y="422601"/>
                  <a:pt x="7967960" y="423072"/>
                </a:cubicBezTo>
                <a:lnTo>
                  <a:pt x="7967960" y="468846"/>
                </a:lnTo>
                <a:lnTo>
                  <a:pt x="8020008" y="468846"/>
                </a:lnTo>
                <a:lnTo>
                  <a:pt x="8020008" y="423072"/>
                </a:lnTo>
                <a:cubicBezTo>
                  <a:pt x="8020008" y="422601"/>
                  <a:pt x="8020126" y="422188"/>
                  <a:pt x="8020361" y="421836"/>
                </a:cubicBezTo>
                <a:cubicBezTo>
                  <a:pt x="8020597" y="421481"/>
                  <a:pt x="8021010" y="421202"/>
                  <a:pt x="8021598" y="420996"/>
                </a:cubicBezTo>
                <a:cubicBezTo>
                  <a:pt x="8022188" y="420789"/>
                  <a:pt x="8022954" y="420613"/>
                  <a:pt x="8023896" y="420465"/>
                </a:cubicBezTo>
                <a:cubicBezTo>
                  <a:pt x="8024839" y="420318"/>
                  <a:pt x="8026076" y="420243"/>
                  <a:pt x="8027607" y="420243"/>
                </a:cubicBezTo>
                <a:cubicBezTo>
                  <a:pt x="8029021" y="420243"/>
                  <a:pt x="8030214" y="420318"/>
                  <a:pt x="8031186" y="420465"/>
                </a:cubicBezTo>
                <a:cubicBezTo>
                  <a:pt x="8032158" y="420613"/>
                  <a:pt x="8032939" y="420789"/>
                  <a:pt x="8033528" y="420996"/>
                </a:cubicBezTo>
                <a:cubicBezTo>
                  <a:pt x="8034118" y="421202"/>
                  <a:pt x="8034530" y="421481"/>
                  <a:pt x="8034765" y="421836"/>
                </a:cubicBezTo>
                <a:cubicBezTo>
                  <a:pt x="8035001" y="422188"/>
                  <a:pt x="8035119" y="422601"/>
                  <a:pt x="8035119" y="423072"/>
                </a:cubicBezTo>
                <a:lnTo>
                  <a:pt x="8035119" y="532824"/>
                </a:lnTo>
                <a:cubicBezTo>
                  <a:pt x="8035119" y="533295"/>
                  <a:pt x="8035001" y="533708"/>
                  <a:pt x="8034765" y="534061"/>
                </a:cubicBezTo>
                <a:cubicBezTo>
                  <a:pt x="8034530" y="534413"/>
                  <a:pt x="8034118" y="534694"/>
                  <a:pt x="8033528" y="534901"/>
                </a:cubicBezTo>
                <a:cubicBezTo>
                  <a:pt x="8032939" y="535107"/>
                  <a:pt x="8032158" y="535284"/>
                  <a:pt x="8031186" y="535432"/>
                </a:cubicBezTo>
                <a:cubicBezTo>
                  <a:pt x="8030214" y="535579"/>
                  <a:pt x="8029021" y="535652"/>
                  <a:pt x="8027607" y="535652"/>
                </a:cubicBezTo>
                <a:cubicBezTo>
                  <a:pt x="8026076" y="535652"/>
                  <a:pt x="8024839" y="535579"/>
                  <a:pt x="8023896" y="535432"/>
                </a:cubicBezTo>
                <a:cubicBezTo>
                  <a:pt x="8022954" y="535284"/>
                  <a:pt x="8022188" y="535107"/>
                  <a:pt x="8021598" y="534901"/>
                </a:cubicBezTo>
                <a:cubicBezTo>
                  <a:pt x="8021010" y="534694"/>
                  <a:pt x="8020597" y="534413"/>
                  <a:pt x="8020361" y="534061"/>
                </a:cubicBezTo>
                <a:cubicBezTo>
                  <a:pt x="8020126" y="533708"/>
                  <a:pt x="8020008" y="533295"/>
                  <a:pt x="8020008" y="532824"/>
                </a:cubicBezTo>
                <a:lnTo>
                  <a:pt x="8020008" y="482102"/>
                </a:lnTo>
                <a:lnTo>
                  <a:pt x="7967960" y="482102"/>
                </a:lnTo>
                <a:lnTo>
                  <a:pt x="7967960" y="532824"/>
                </a:lnTo>
                <a:cubicBezTo>
                  <a:pt x="7967960" y="533295"/>
                  <a:pt x="7967842" y="533708"/>
                  <a:pt x="7967606" y="534061"/>
                </a:cubicBezTo>
                <a:cubicBezTo>
                  <a:pt x="7967371" y="534413"/>
                  <a:pt x="7966959" y="534694"/>
                  <a:pt x="7966369" y="534901"/>
                </a:cubicBezTo>
                <a:cubicBezTo>
                  <a:pt x="7965780" y="535107"/>
                  <a:pt x="7965000" y="535284"/>
                  <a:pt x="7964028" y="535432"/>
                </a:cubicBezTo>
                <a:cubicBezTo>
                  <a:pt x="7963056" y="535579"/>
                  <a:pt x="7961834" y="535652"/>
                  <a:pt x="7960360" y="535652"/>
                </a:cubicBezTo>
                <a:cubicBezTo>
                  <a:pt x="7958947" y="535652"/>
                  <a:pt x="7957739" y="535579"/>
                  <a:pt x="7956737" y="535432"/>
                </a:cubicBezTo>
                <a:cubicBezTo>
                  <a:pt x="7955736" y="535284"/>
                  <a:pt x="7954941" y="535107"/>
                  <a:pt x="7954351" y="534901"/>
                </a:cubicBezTo>
                <a:cubicBezTo>
                  <a:pt x="7953763" y="534694"/>
                  <a:pt x="7953350" y="534413"/>
                  <a:pt x="7953114" y="534061"/>
                </a:cubicBezTo>
                <a:cubicBezTo>
                  <a:pt x="7952879" y="533708"/>
                  <a:pt x="7952761" y="533295"/>
                  <a:pt x="7952761" y="532824"/>
                </a:cubicBezTo>
                <a:lnTo>
                  <a:pt x="7952761" y="423072"/>
                </a:lnTo>
                <a:cubicBezTo>
                  <a:pt x="7952761" y="422601"/>
                  <a:pt x="7952879" y="422188"/>
                  <a:pt x="7953114" y="421836"/>
                </a:cubicBezTo>
                <a:cubicBezTo>
                  <a:pt x="7953350" y="421481"/>
                  <a:pt x="7953763" y="421202"/>
                  <a:pt x="7954351" y="420996"/>
                </a:cubicBezTo>
                <a:cubicBezTo>
                  <a:pt x="7954941" y="420789"/>
                  <a:pt x="7955736" y="420613"/>
                  <a:pt x="7956737" y="420465"/>
                </a:cubicBezTo>
                <a:cubicBezTo>
                  <a:pt x="7957739" y="420318"/>
                  <a:pt x="7958947" y="420243"/>
                  <a:pt x="7960360" y="420243"/>
                </a:cubicBezTo>
                <a:close/>
                <a:moveTo>
                  <a:pt x="7709776" y="420243"/>
                </a:moveTo>
                <a:cubicBezTo>
                  <a:pt x="7711543" y="420243"/>
                  <a:pt x="7712972" y="420304"/>
                  <a:pt x="7714062" y="420421"/>
                </a:cubicBezTo>
                <a:cubicBezTo>
                  <a:pt x="7715152" y="420540"/>
                  <a:pt x="7716021" y="420700"/>
                  <a:pt x="7716669" y="420907"/>
                </a:cubicBezTo>
                <a:cubicBezTo>
                  <a:pt x="7717317" y="421113"/>
                  <a:pt x="7717803" y="421407"/>
                  <a:pt x="7718127" y="421791"/>
                </a:cubicBezTo>
                <a:cubicBezTo>
                  <a:pt x="7718451" y="422173"/>
                  <a:pt x="7718760" y="422660"/>
                  <a:pt x="7719054" y="423249"/>
                </a:cubicBezTo>
                <a:lnTo>
                  <a:pt x="7734872" y="456122"/>
                </a:lnTo>
                <a:cubicBezTo>
                  <a:pt x="7736341" y="459243"/>
                  <a:pt x="7737807" y="462513"/>
                  <a:pt x="7739271" y="465930"/>
                </a:cubicBezTo>
                <a:cubicBezTo>
                  <a:pt x="7740734" y="469347"/>
                  <a:pt x="7742229" y="472794"/>
                  <a:pt x="7743752" y="476270"/>
                </a:cubicBezTo>
                <a:lnTo>
                  <a:pt x="7743927" y="476270"/>
                </a:lnTo>
                <a:cubicBezTo>
                  <a:pt x="7745274" y="472911"/>
                  <a:pt x="7746664" y="469567"/>
                  <a:pt x="7748100" y="466239"/>
                </a:cubicBezTo>
                <a:cubicBezTo>
                  <a:pt x="7749535" y="462910"/>
                  <a:pt x="7750987" y="459626"/>
                  <a:pt x="7752457" y="456386"/>
                </a:cubicBezTo>
                <a:lnTo>
                  <a:pt x="7768363" y="423338"/>
                </a:lnTo>
                <a:cubicBezTo>
                  <a:pt x="7768540" y="422748"/>
                  <a:pt x="7768790" y="422248"/>
                  <a:pt x="7769114" y="421836"/>
                </a:cubicBezTo>
                <a:cubicBezTo>
                  <a:pt x="7769439" y="421423"/>
                  <a:pt x="7769880" y="421113"/>
                  <a:pt x="7770440" y="420907"/>
                </a:cubicBezTo>
                <a:cubicBezTo>
                  <a:pt x="7771000" y="420700"/>
                  <a:pt x="7771780" y="420540"/>
                  <a:pt x="7772781" y="420421"/>
                </a:cubicBezTo>
                <a:cubicBezTo>
                  <a:pt x="7773783" y="420304"/>
                  <a:pt x="7775050" y="420243"/>
                  <a:pt x="7776581" y="420243"/>
                </a:cubicBezTo>
                <a:cubicBezTo>
                  <a:pt x="7778702" y="420243"/>
                  <a:pt x="7780366" y="420318"/>
                  <a:pt x="7781574" y="420465"/>
                </a:cubicBezTo>
                <a:cubicBezTo>
                  <a:pt x="7782782" y="420613"/>
                  <a:pt x="7783621" y="420892"/>
                  <a:pt x="7784092" y="421304"/>
                </a:cubicBezTo>
                <a:cubicBezTo>
                  <a:pt x="7784564" y="421717"/>
                  <a:pt x="7784726" y="422306"/>
                  <a:pt x="7784578" y="423072"/>
                </a:cubicBezTo>
                <a:cubicBezTo>
                  <a:pt x="7784431" y="423838"/>
                  <a:pt x="7784034" y="424870"/>
                  <a:pt x="7783385" y="426165"/>
                </a:cubicBezTo>
                <a:lnTo>
                  <a:pt x="7751043" y="490674"/>
                </a:lnTo>
                <a:lnTo>
                  <a:pt x="7751043" y="532824"/>
                </a:lnTo>
                <a:cubicBezTo>
                  <a:pt x="7751043" y="533295"/>
                  <a:pt x="7750926" y="533708"/>
                  <a:pt x="7750692" y="534061"/>
                </a:cubicBezTo>
                <a:cubicBezTo>
                  <a:pt x="7750458" y="534413"/>
                  <a:pt x="7750048" y="534694"/>
                  <a:pt x="7749462" y="534901"/>
                </a:cubicBezTo>
                <a:cubicBezTo>
                  <a:pt x="7748876" y="535107"/>
                  <a:pt x="7748085" y="535284"/>
                  <a:pt x="7747090" y="535432"/>
                </a:cubicBezTo>
                <a:cubicBezTo>
                  <a:pt x="7746094" y="535579"/>
                  <a:pt x="7744894" y="535652"/>
                  <a:pt x="7743488" y="535652"/>
                </a:cubicBezTo>
                <a:cubicBezTo>
                  <a:pt x="7742023" y="535652"/>
                  <a:pt x="7740808" y="535579"/>
                  <a:pt x="7739842" y="535432"/>
                </a:cubicBezTo>
                <a:cubicBezTo>
                  <a:pt x="7738875" y="535284"/>
                  <a:pt x="7738084" y="535107"/>
                  <a:pt x="7737470" y="534901"/>
                </a:cubicBezTo>
                <a:cubicBezTo>
                  <a:pt x="7736855" y="534694"/>
                  <a:pt x="7736430" y="534413"/>
                  <a:pt x="7736196" y="534061"/>
                </a:cubicBezTo>
                <a:cubicBezTo>
                  <a:pt x="7735962" y="533708"/>
                  <a:pt x="7735844" y="533295"/>
                  <a:pt x="7735844" y="532824"/>
                </a:cubicBezTo>
                <a:lnTo>
                  <a:pt x="7735844" y="490674"/>
                </a:lnTo>
                <a:lnTo>
                  <a:pt x="7703502" y="426165"/>
                </a:lnTo>
                <a:cubicBezTo>
                  <a:pt x="7702854" y="424810"/>
                  <a:pt x="7702457" y="423749"/>
                  <a:pt x="7702309" y="422984"/>
                </a:cubicBezTo>
                <a:cubicBezTo>
                  <a:pt x="7702162" y="422219"/>
                  <a:pt x="7702309" y="421629"/>
                  <a:pt x="7702751" y="421216"/>
                </a:cubicBezTo>
                <a:cubicBezTo>
                  <a:pt x="7703193" y="420804"/>
                  <a:pt x="7703988" y="420540"/>
                  <a:pt x="7705137" y="420421"/>
                </a:cubicBezTo>
                <a:cubicBezTo>
                  <a:pt x="7706285" y="420304"/>
                  <a:pt x="7707832" y="420243"/>
                  <a:pt x="7709776" y="420243"/>
                </a:cubicBezTo>
                <a:close/>
                <a:moveTo>
                  <a:pt x="7446011" y="420243"/>
                </a:moveTo>
                <a:cubicBezTo>
                  <a:pt x="7447484" y="420243"/>
                  <a:pt x="7448706" y="420318"/>
                  <a:pt x="7449678" y="420465"/>
                </a:cubicBezTo>
                <a:cubicBezTo>
                  <a:pt x="7450650" y="420613"/>
                  <a:pt x="7451431" y="420789"/>
                  <a:pt x="7452020" y="420996"/>
                </a:cubicBezTo>
                <a:cubicBezTo>
                  <a:pt x="7452609" y="421202"/>
                  <a:pt x="7453021" y="421481"/>
                  <a:pt x="7453257" y="421836"/>
                </a:cubicBezTo>
                <a:cubicBezTo>
                  <a:pt x="7453493" y="422188"/>
                  <a:pt x="7453610" y="422601"/>
                  <a:pt x="7453610" y="423072"/>
                </a:cubicBezTo>
                <a:lnTo>
                  <a:pt x="7453610" y="468846"/>
                </a:lnTo>
                <a:lnTo>
                  <a:pt x="7505658" y="468846"/>
                </a:lnTo>
                <a:lnTo>
                  <a:pt x="7505658" y="423072"/>
                </a:lnTo>
                <a:cubicBezTo>
                  <a:pt x="7505658" y="422601"/>
                  <a:pt x="7505776" y="422188"/>
                  <a:pt x="7506012" y="421836"/>
                </a:cubicBezTo>
                <a:cubicBezTo>
                  <a:pt x="7506248" y="421481"/>
                  <a:pt x="7506660" y="421202"/>
                  <a:pt x="7507249" y="420996"/>
                </a:cubicBezTo>
                <a:cubicBezTo>
                  <a:pt x="7507838" y="420789"/>
                  <a:pt x="7508604" y="420613"/>
                  <a:pt x="7509546" y="420465"/>
                </a:cubicBezTo>
                <a:cubicBezTo>
                  <a:pt x="7510489" y="420318"/>
                  <a:pt x="7511726" y="420243"/>
                  <a:pt x="7513258" y="420243"/>
                </a:cubicBezTo>
                <a:cubicBezTo>
                  <a:pt x="7514672" y="420243"/>
                  <a:pt x="7515865" y="420318"/>
                  <a:pt x="7516837" y="420465"/>
                </a:cubicBezTo>
                <a:cubicBezTo>
                  <a:pt x="7517809" y="420613"/>
                  <a:pt x="7518589" y="420789"/>
                  <a:pt x="7519178" y="420996"/>
                </a:cubicBezTo>
                <a:cubicBezTo>
                  <a:pt x="7519768" y="421202"/>
                  <a:pt x="7520180" y="421481"/>
                  <a:pt x="7520415" y="421836"/>
                </a:cubicBezTo>
                <a:cubicBezTo>
                  <a:pt x="7520651" y="422188"/>
                  <a:pt x="7520769" y="422601"/>
                  <a:pt x="7520769" y="423072"/>
                </a:cubicBezTo>
                <a:lnTo>
                  <a:pt x="7520769" y="532824"/>
                </a:lnTo>
                <a:cubicBezTo>
                  <a:pt x="7520769" y="533295"/>
                  <a:pt x="7520651" y="533708"/>
                  <a:pt x="7520415" y="534061"/>
                </a:cubicBezTo>
                <a:cubicBezTo>
                  <a:pt x="7520180" y="534413"/>
                  <a:pt x="7519768" y="534694"/>
                  <a:pt x="7519178" y="534901"/>
                </a:cubicBezTo>
                <a:cubicBezTo>
                  <a:pt x="7518589" y="535107"/>
                  <a:pt x="7517809" y="535284"/>
                  <a:pt x="7516837" y="535432"/>
                </a:cubicBezTo>
                <a:cubicBezTo>
                  <a:pt x="7515865" y="535579"/>
                  <a:pt x="7514672" y="535652"/>
                  <a:pt x="7513258" y="535652"/>
                </a:cubicBezTo>
                <a:cubicBezTo>
                  <a:pt x="7511726" y="535652"/>
                  <a:pt x="7510489" y="535579"/>
                  <a:pt x="7509546" y="535432"/>
                </a:cubicBezTo>
                <a:cubicBezTo>
                  <a:pt x="7508604" y="535284"/>
                  <a:pt x="7507838" y="535107"/>
                  <a:pt x="7507249" y="534901"/>
                </a:cubicBezTo>
                <a:cubicBezTo>
                  <a:pt x="7506660" y="534694"/>
                  <a:pt x="7506248" y="534413"/>
                  <a:pt x="7506012" y="534061"/>
                </a:cubicBezTo>
                <a:cubicBezTo>
                  <a:pt x="7505776" y="533708"/>
                  <a:pt x="7505658" y="533295"/>
                  <a:pt x="7505658" y="532824"/>
                </a:cubicBezTo>
                <a:lnTo>
                  <a:pt x="7505658" y="482102"/>
                </a:lnTo>
                <a:lnTo>
                  <a:pt x="7453610" y="482102"/>
                </a:lnTo>
                <a:lnTo>
                  <a:pt x="7453610" y="532824"/>
                </a:lnTo>
                <a:cubicBezTo>
                  <a:pt x="7453610" y="533295"/>
                  <a:pt x="7453493" y="533708"/>
                  <a:pt x="7453257" y="534061"/>
                </a:cubicBezTo>
                <a:cubicBezTo>
                  <a:pt x="7453021" y="534413"/>
                  <a:pt x="7452609" y="534694"/>
                  <a:pt x="7452020" y="534901"/>
                </a:cubicBezTo>
                <a:cubicBezTo>
                  <a:pt x="7451431" y="535107"/>
                  <a:pt x="7450650" y="535284"/>
                  <a:pt x="7449678" y="535432"/>
                </a:cubicBezTo>
                <a:cubicBezTo>
                  <a:pt x="7448706" y="535579"/>
                  <a:pt x="7447484" y="535652"/>
                  <a:pt x="7446011" y="535652"/>
                </a:cubicBezTo>
                <a:cubicBezTo>
                  <a:pt x="7444597" y="535652"/>
                  <a:pt x="7443389" y="535579"/>
                  <a:pt x="7442388" y="535432"/>
                </a:cubicBezTo>
                <a:cubicBezTo>
                  <a:pt x="7441386" y="535284"/>
                  <a:pt x="7440591" y="535107"/>
                  <a:pt x="7440002" y="534901"/>
                </a:cubicBezTo>
                <a:cubicBezTo>
                  <a:pt x="7439413" y="534694"/>
                  <a:pt x="7439001" y="534413"/>
                  <a:pt x="7438765" y="534061"/>
                </a:cubicBezTo>
                <a:cubicBezTo>
                  <a:pt x="7438529" y="533708"/>
                  <a:pt x="7438411" y="533295"/>
                  <a:pt x="7438411" y="532824"/>
                </a:cubicBezTo>
                <a:lnTo>
                  <a:pt x="7438411" y="423072"/>
                </a:lnTo>
                <a:cubicBezTo>
                  <a:pt x="7438411" y="422601"/>
                  <a:pt x="7438529" y="422188"/>
                  <a:pt x="7438765" y="421836"/>
                </a:cubicBezTo>
                <a:cubicBezTo>
                  <a:pt x="7439001" y="421481"/>
                  <a:pt x="7439413" y="421202"/>
                  <a:pt x="7440002" y="420996"/>
                </a:cubicBezTo>
                <a:cubicBezTo>
                  <a:pt x="7440591" y="420789"/>
                  <a:pt x="7441386" y="420613"/>
                  <a:pt x="7442388" y="420465"/>
                </a:cubicBezTo>
                <a:cubicBezTo>
                  <a:pt x="7443389" y="420318"/>
                  <a:pt x="7444597" y="420243"/>
                  <a:pt x="7446011" y="420243"/>
                </a:cubicBezTo>
                <a:close/>
                <a:moveTo>
                  <a:pt x="7195426" y="420243"/>
                </a:moveTo>
                <a:cubicBezTo>
                  <a:pt x="7197193" y="420243"/>
                  <a:pt x="7198622" y="420304"/>
                  <a:pt x="7199712" y="420421"/>
                </a:cubicBezTo>
                <a:cubicBezTo>
                  <a:pt x="7200802" y="420540"/>
                  <a:pt x="7201671" y="420700"/>
                  <a:pt x="7202319" y="420907"/>
                </a:cubicBezTo>
                <a:cubicBezTo>
                  <a:pt x="7202967" y="421113"/>
                  <a:pt x="7203453" y="421407"/>
                  <a:pt x="7203777" y="421791"/>
                </a:cubicBezTo>
                <a:cubicBezTo>
                  <a:pt x="7204101" y="422173"/>
                  <a:pt x="7204410" y="422660"/>
                  <a:pt x="7204704" y="423249"/>
                </a:cubicBezTo>
                <a:lnTo>
                  <a:pt x="7220522" y="456122"/>
                </a:lnTo>
                <a:cubicBezTo>
                  <a:pt x="7221991" y="459243"/>
                  <a:pt x="7223457" y="462513"/>
                  <a:pt x="7224921" y="465930"/>
                </a:cubicBezTo>
                <a:cubicBezTo>
                  <a:pt x="7226384" y="469347"/>
                  <a:pt x="7227879" y="472794"/>
                  <a:pt x="7229402" y="476270"/>
                </a:cubicBezTo>
                <a:lnTo>
                  <a:pt x="7229577" y="476270"/>
                </a:lnTo>
                <a:cubicBezTo>
                  <a:pt x="7230924" y="472911"/>
                  <a:pt x="7232314" y="469567"/>
                  <a:pt x="7233750" y="466239"/>
                </a:cubicBezTo>
                <a:cubicBezTo>
                  <a:pt x="7235185" y="462910"/>
                  <a:pt x="7236637" y="459626"/>
                  <a:pt x="7238107" y="456386"/>
                </a:cubicBezTo>
                <a:lnTo>
                  <a:pt x="7254013" y="423338"/>
                </a:lnTo>
                <a:cubicBezTo>
                  <a:pt x="7254190" y="422748"/>
                  <a:pt x="7254440" y="422248"/>
                  <a:pt x="7254764" y="421836"/>
                </a:cubicBezTo>
                <a:cubicBezTo>
                  <a:pt x="7255089" y="421423"/>
                  <a:pt x="7255530" y="421113"/>
                  <a:pt x="7256090" y="420907"/>
                </a:cubicBezTo>
                <a:cubicBezTo>
                  <a:pt x="7256650" y="420700"/>
                  <a:pt x="7257430" y="420540"/>
                  <a:pt x="7258431" y="420421"/>
                </a:cubicBezTo>
                <a:cubicBezTo>
                  <a:pt x="7259433" y="420304"/>
                  <a:pt x="7260700" y="420243"/>
                  <a:pt x="7262231" y="420243"/>
                </a:cubicBezTo>
                <a:cubicBezTo>
                  <a:pt x="7264352" y="420243"/>
                  <a:pt x="7266016" y="420318"/>
                  <a:pt x="7267224" y="420465"/>
                </a:cubicBezTo>
                <a:cubicBezTo>
                  <a:pt x="7268432" y="420613"/>
                  <a:pt x="7269271" y="420892"/>
                  <a:pt x="7269742" y="421304"/>
                </a:cubicBezTo>
                <a:cubicBezTo>
                  <a:pt x="7270214" y="421717"/>
                  <a:pt x="7270376" y="422306"/>
                  <a:pt x="7270228" y="423072"/>
                </a:cubicBezTo>
                <a:cubicBezTo>
                  <a:pt x="7270081" y="423838"/>
                  <a:pt x="7269684" y="424870"/>
                  <a:pt x="7269035" y="426165"/>
                </a:cubicBezTo>
                <a:lnTo>
                  <a:pt x="7236693" y="490674"/>
                </a:lnTo>
                <a:lnTo>
                  <a:pt x="7236693" y="532824"/>
                </a:lnTo>
                <a:cubicBezTo>
                  <a:pt x="7236693" y="533295"/>
                  <a:pt x="7236576" y="533708"/>
                  <a:pt x="7236342" y="534061"/>
                </a:cubicBezTo>
                <a:cubicBezTo>
                  <a:pt x="7236108" y="534413"/>
                  <a:pt x="7235698" y="534694"/>
                  <a:pt x="7235112" y="534901"/>
                </a:cubicBezTo>
                <a:cubicBezTo>
                  <a:pt x="7234526" y="535107"/>
                  <a:pt x="7233735" y="535284"/>
                  <a:pt x="7232740" y="535432"/>
                </a:cubicBezTo>
                <a:cubicBezTo>
                  <a:pt x="7231744" y="535579"/>
                  <a:pt x="7230544" y="535652"/>
                  <a:pt x="7229138" y="535652"/>
                </a:cubicBezTo>
                <a:cubicBezTo>
                  <a:pt x="7227673" y="535652"/>
                  <a:pt x="7226458" y="535579"/>
                  <a:pt x="7225492" y="535432"/>
                </a:cubicBezTo>
                <a:cubicBezTo>
                  <a:pt x="7224525" y="535284"/>
                  <a:pt x="7223734" y="535107"/>
                  <a:pt x="7223120" y="534901"/>
                </a:cubicBezTo>
                <a:cubicBezTo>
                  <a:pt x="7222505" y="534694"/>
                  <a:pt x="7222080" y="534413"/>
                  <a:pt x="7221846" y="534061"/>
                </a:cubicBezTo>
                <a:cubicBezTo>
                  <a:pt x="7221612" y="533708"/>
                  <a:pt x="7221494" y="533295"/>
                  <a:pt x="7221494" y="532824"/>
                </a:cubicBezTo>
                <a:lnTo>
                  <a:pt x="7221494" y="490674"/>
                </a:lnTo>
                <a:lnTo>
                  <a:pt x="7189152" y="426165"/>
                </a:lnTo>
                <a:cubicBezTo>
                  <a:pt x="7188504" y="424810"/>
                  <a:pt x="7188107" y="423749"/>
                  <a:pt x="7187959" y="422984"/>
                </a:cubicBezTo>
                <a:cubicBezTo>
                  <a:pt x="7187812" y="422219"/>
                  <a:pt x="7187959" y="421629"/>
                  <a:pt x="7188401" y="421216"/>
                </a:cubicBezTo>
                <a:cubicBezTo>
                  <a:pt x="7188843" y="420804"/>
                  <a:pt x="7189638" y="420540"/>
                  <a:pt x="7190787" y="420421"/>
                </a:cubicBezTo>
                <a:cubicBezTo>
                  <a:pt x="7191935" y="420304"/>
                  <a:pt x="7193482" y="420243"/>
                  <a:pt x="7195426" y="420243"/>
                </a:cubicBezTo>
                <a:close/>
                <a:moveTo>
                  <a:pt x="6969761" y="420243"/>
                </a:moveTo>
                <a:cubicBezTo>
                  <a:pt x="6971234" y="420243"/>
                  <a:pt x="6972456" y="420318"/>
                  <a:pt x="6973428" y="420465"/>
                </a:cubicBezTo>
                <a:cubicBezTo>
                  <a:pt x="6974400" y="420613"/>
                  <a:pt x="6975181" y="420789"/>
                  <a:pt x="6975770" y="420996"/>
                </a:cubicBezTo>
                <a:cubicBezTo>
                  <a:pt x="6976359" y="421202"/>
                  <a:pt x="6976771" y="421481"/>
                  <a:pt x="6977007" y="421836"/>
                </a:cubicBezTo>
                <a:cubicBezTo>
                  <a:pt x="6977243" y="422188"/>
                  <a:pt x="6977360" y="422601"/>
                  <a:pt x="6977360" y="423072"/>
                </a:cubicBezTo>
                <a:lnTo>
                  <a:pt x="6977360" y="468846"/>
                </a:lnTo>
                <a:lnTo>
                  <a:pt x="7029408" y="468846"/>
                </a:lnTo>
                <a:lnTo>
                  <a:pt x="7029408" y="423072"/>
                </a:lnTo>
                <a:cubicBezTo>
                  <a:pt x="7029408" y="422601"/>
                  <a:pt x="7029526" y="422188"/>
                  <a:pt x="7029762" y="421836"/>
                </a:cubicBezTo>
                <a:cubicBezTo>
                  <a:pt x="7029998" y="421481"/>
                  <a:pt x="7030410" y="421202"/>
                  <a:pt x="7030999" y="420996"/>
                </a:cubicBezTo>
                <a:cubicBezTo>
                  <a:pt x="7031588" y="420789"/>
                  <a:pt x="7032354" y="420613"/>
                  <a:pt x="7033296" y="420465"/>
                </a:cubicBezTo>
                <a:cubicBezTo>
                  <a:pt x="7034239" y="420318"/>
                  <a:pt x="7035476" y="420243"/>
                  <a:pt x="7037008" y="420243"/>
                </a:cubicBezTo>
                <a:cubicBezTo>
                  <a:pt x="7038422" y="420243"/>
                  <a:pt x="7039615" y="420318"/>
                  <a:pt x="7040587" y="420465"/>
                </a:cubicBezTo>
                <a:cubicBezTo>
                  <a:pt x="7041559" y="420613"/>
                  <a:pt x="7042339" y="420789"/>
                  <a:pt x="7042928" y="420996"/>
                </a:cubicBezTo>
                <a:cubicBezTo>
                  <a:pt x="7043518" y="421202"/>
                  <a:pt x="7043930" y="421481"/>
                  <a:pt x="7044165" y="421836"/>
                </a:cubicBezTo>
                <a:cubicBezTo>
                  <a:pt x="7044401" y="422188"/>
                  <a:pt x="7044519" y="422601"/>
                  <a:pt x="7044519" y="423072"/>
                </a:cubicBezTo>
                <a:lnTo>
                  <a:pt x="7044519" y="532824"/>
                </a:lnTo>
                <a:cubicBezTo>
                  <a:pt x="7044519" y="533295"/>
                  <a:pt x="7044401" y="533708"/>
                  <a:pt x="7044165" y="534061"/>
                </a:cubicBezTo>
                <a:cubicBezTo>
                  <a:pt x="7043930" y="534413"/>
                  <a:pt x="7043518" y="534694"/>
                  <a:pt x="7042928" y="534901"/>
                </a:cubicBezTo>
                <a:cubicBezTo>
                  <a:pt x="7042339" y="535107"/>
                  <a:pt x="7041559" y="535284"/>
                  <a:pt x="7040587" y="535432"/>
                </a:cubicBezTo>
                <a:cubicBezTo>
                  <a:pt x="7039615" y="535579"/>
                  <a:pt x="7038422" y="535652"/>
                  <a:pt x="7037008" y="535652"/>
                </a:cubicBezTo>
                <a:cubicBezTo>
                  <a:pt x="7035476" y="535652"/>
                  <a:pt x="7034239" y="535579"/>
                  <a:pt x="7033296" y="535432"/>
                </a:cubicBezTo>
                <a:cubicBezTo>
                  <a:pt x="7032354" y="535284"/>
                  <a:pt x="7031588" y="535107"/>
                  <a:pt x="7030999" y="534901"/>
                </a:cubicBezTo>
                <a:cubicBezTo>
                  <a:pt x="7030410" y="534694"/>
                  <a:pt x="7029998" y="534413"/>
                  <a:pt x="7029762" y="534061"/>
                </a:cubicBezTo>
                <a:cubicBezTo>
                  <a:pt x="7029526" y="533708"/>
                  <a:pt x="7029408" y="533295"/>
                  <a:pt x="7029408" y="532824"/>
                </a:cubicBezTo>
                <a:lnTo>
                  <a:pt x="7029408" y="482102"/>
                </a:lnTo>
                <a:lnTo>
                  <a:pt x="6977360" y="482102"/>
                </a:lnTo>
                <a:lnTo>
                  <a:pt x="6977360" y="532824"/>
                </a:lnTo>
                <a:cubicBezTo>
                  <a:pt x="6977360" y="533295"/>
                  <a:pt x="6977243" y="533708"/>
                  <a:pt x="6977007" y="534061"/>
                </a:cubicBezTo>
                <a:cubicBezTo>
                  <a:pt x="6976771" y="534413"/>
                  <a:pt x="6976359" y="534694"/>
                  <a:pt x="6975770" y="534901"/>
                </a:cubicBezTo>
                <a:cubicBezTo>
                  <a:pt x="6975181" y="535107"/>
                  <a:pt x="6974400" y="535284"/>
                  <a:pt x="6973428" y="535432"/>
                </a:cubicBezTo>
                <a:cubicBezTo>
                  <a:pt x="6972456" y="535579"/>
                  <a:pt x="6971234" y="535652"/>
                  <a:pt x="6969761" y="535652"/>
                </a:cubicBezTo>
                <a:cubicBezTo>
                  <a:pt x="6968347" y="535652"/>
                  <a:pt x="6967139" y="535579"/>
                  <a:pt x="6966138" y="535432"/>
                </a:cubicBezTo>
                <a:cubicBezTo>
                  <a:pt x="6965136" y="535284"/>
                  <a:pt x="6964341" y="535107"/>
                  <a:pt x="6963752" y="534901"/>
                </a:cubicBezTo>
                <a:cubicBezTo>
                  <a:pt x="6963163" y="534694"/>
                  <a:pt x="6962751" y="534413"/>
                  <a:pt x="6962515" y="534061"/>
                </a:cubicBezTo>
                <a:cubicBezTo>
                  <a:pt x="6962279" y="533708"/>
                  <a:pt x="6962161" y="533295"/>
                  <a:pt x="6962161" y="532824"/>
                </a:cubicBezTo>
                <a:lnTo>
                  <a:pt x="6962161" y="423072"/>
                </a:lnTo>
                <a:cubicBezTo>
                  <a:pt x="6962161" y="422601"/>
                  <a:pt x="6962279" y="422188"/>
                  <a:pt x="6962515" y="421836"/>
                </a:cubicBezTo>
                <a:cubicBezTo>
                  <a:pt x="6962751" y="421481"/>
                  <a:pt x="6963163" y="421202"/>
                  <a:pt x="6963752" y="420996"/>
                </a:cubicBezTo>
                <a:cubicBezTo>
                  <a:pt x="6964341" y="420789"/>
                  <a:pt x="6965136" y="420613"/>
                  <a:pt x="6966138" y="420465"/>
                </a:cubicBezTo>
                <a:cubicBezTo>
                  <a:pt x="6967139" y="420318"/>
                  <a:pt x="6968347" y="420243"/>
                  <a:pt x="6969761" y="420243"/>
                </a:cubicBezTo>
                <a:close/>
                <a:moveTo>
                  <a:pt x="6719176" y="420243"/>
                </a:moveTo>
                <a:cubicBezTo>
                  <a:pt x="6720943" y="420243"/>
                  <a:pt x="6722372" y="420304"/>
                  <a:pt x="6723462" y="420421"/>
                </a:cubicBezTo>
                <a:cubicBezTo>
                  <a:pt x="6724552" y="420540"/>
                  <a:pt x="6725421" y="420700"/>
                  <a:pt x="6726069" y="420907"/>
                </a:cubicBezTo>
                <a:cubicBezTo>
                  <a:pt x="6726717" y="421113"/>
                  <a:pt x="6727203" y="421407"/>
                  <a:pt x="6727527" y="421791"/>
                </a:cubicBezTo>
                <a:cubicBezTo>
                  <a:pt x="6727851" y="422173"/>
                  <a:pt x="6728160" y="422660"/>
                  <a:pt x="6728454" y="423249"/>
                </a:cubicBezTo>
                <a:lnTo>
                  <a:pt x="6744272" y="456122"/>
                </a:lnTo>
                <a:cubicBezTo>
                  <a:pt x="6745741" y="459243"/>
                  <a:pt x="6747207" y="462513"/>
                  <a:pt x="6748671" y="465930"/>
                </a:cubicBezTo>
                <a:cubicBezTo>
                  <a:pt x="6750134" y="469347"/>
                  <a:pt x="6751629" y="472794"/>
                  <a:pt x="6753152" y="476270"/>
                </a:cubicBezTo>
                <a:lnTo>
                  <a:pt x="6753327" y="476270"/>
                </a:lnTo>
                <a:cubicBezTo>
                  <a:pt x="6754674" y="472911"/>
                  <a:pt x="6756064" y="469567"/>
                  <a:pt x="6757500" y="466239"/>
                </a:cubicBezTo>
                <a:cubicBezTo>
                  <a:pt x="6758935" y="462910"/>
                  <a:pt x="6760387" y="459626"/>
                  <a:pt x="6761857" y="456386"/>
                </a:cubicBezTo>
                <a:lnTo>
                  <a:pt x="6777763" y="423338"/>
                </a:lnTo>
                <a:cubicBezTo>
                  <a:pt x="6777940" y="422748"/>
                  <a:pt x="6778190" y="422248"/>
                  <a:pt x="6778514" y="421836"/>
                </a:cubicBezTo>
                <a:cubicBezTo>
                  <a:pt x="6778839" y="421423"/>
                  <a:pt x="6779280" y="421113"/>
                  <a:pt x="6779840" y="420907"/>
                </a:cubicBezTo>
                <a:cubicBezTo>
                  <a:pt x="6780400" y="420700"/>
                  <a:pt x="6781180" y="420540"/>
                  <a:pt x="6782181" y="420421"/>
                </a:cubicBezTo>
                <a:cubicBezTo>
                  <a:pt x="6783183" y="420304"/>
                  <a:pt x="6784450" y="420243"/>
                  <a:pt x="6785981" y="420243"/>
                </a:cubicBezTo>
                <a:cubicBezTo>
                  <a:pt x="6788102" y="420243"/>
                  <a:pt x="6789766" y="420318"/>
                  <a:pt x="6790974" y="420465"/>
                </a:cubicBezTo>
                <a:cubicBezTo>
                  <a:pt x="6792182" y="420613"/>
                  <a:pt x="6793021" y="420892"/>
                  <a:pt x="6793492" y="421304"/>
                </a:cubicBezTo>
                <a:cubicBezTo>
                  <a:pt x="6793964" y="421717"/>
                  <a:pt x="6794126" y="422306"/>
                  <a:pt x="6793978" y="423072"/>
                </a:cubicBezTo>
                <a:cubicBezTo>
                  <a:pt x="6793831" y="423838"/>
                  <a:pt x="6793434" y="424870"/>
                  <a:pt x="6792785" y="426165"/>
                </a:cubicBezTo>
                <a:lnTo>
                  <a:pt x="6760443" y="490674"/>
                </a:lnTo>
                <a:lnTo>
                  <a:pt x="6760443" y="532824"/>
                </a:lnTo>
                <a:cubicBezTo>
                  <a:pt x="6760443" y="533295"/>
                  <a:pt x="6760326" y="533708"/>
                  <a:pt x="6760092" y="534061"/>
                </a:cubicBezTo>
                <a:cubicBezTo>
                  <a:pt x="6759858" y="534413"/>
                  <a:pt x="6759448" y="534694"/>
                  <a:pt x="6758862" y="534901"/>
                </a:cubicBezTo>
                <a:cubicBezTo>
                  <a:pt x="6758276" y="535107"/>
                  <a:pt x="6757485" y="535284"/>
                  <a:pt x="6756490" y="535432"/>
                </a:cubicBezTo>
                <a:cubicBezTo>
                  <a:pt x="6755494" y="535579"/>
                  <a:pt x="6754294" y="535652"/>
                  <a:pt x="6752888" y="535652"/>
                </a:cubicBezTo>
                <a:cubicBezTo>
                  <a:pt x="6751423" y="535652"/>
                  <a:pt x="6750208" y="535579"/>
                  <a:pt x="6749242" y="535432"/>
                </a:cubicBezTo>
                <a:cubicBezTo>
                  <a:pt x="6748275" y="535284"/>
                  <a:pt x="6747484" y="535107"/>
                  <a:pt x="6746870" y="534901"/>
                </a:cubicBezTo>
                <a:cubicBezTo>
                  <a:pt x="6746255" y="534694"/>
                  <a:pt x="6745830" y="534413"/>
                  <a:pt x="6745596" y="534061"/>
                </a:cubicBezTo>
                <a:cubicBezTo>
                  <a:pt x="6745362" y="533708"/>
                  <a:pt x="6745244" y="533295"/>
                  <a:pt x="6745244" y="532824"/>
                </a:cubicBezTo>
                <a:lnTo>
                  <a:pt x="6745244" y="490674"/>
                </a:lnTo>
                <a:lnTo>
                  <a:pt x="6712902" y="426165"/>
                </a:lnTo>
                <a:cubicBezTo>
                  <a:pt x="6712254" y="424810"/>
                  <a:pt x="6711857" y="423749"/>
                  <a:pt x="6711709" y="422984"/>
                </a:cubicBezTo>
                <a:cubicBezTo>
                  <a:pt x="6711562" y="422219"/>
                  <a:pt x="6711709" y="421629"/>
                  <a:pt x="6712151" y="421216"/>
                </a:cubicBezTo>
                <a:cubicBezTo>
                  <a:pt x="6712593" y="420804"/>
                  <a:pt x="6713388" y="420540"/>
                  <a:pt x="6714537" y="420421"/>
                </a:cubicBezTo>
                <a:cubicBezTo>
                  <a:pt x="6715685" y="420304"/>
                  <a:pt x="6717232" y="420243"/>
                  <a:pt x="6719176" y="420243"/>
                </a:cubicBezTo>
                <a:close/>
                <a:moveTo>
                  <a:pt x="6503036" y="420243"/>
                </a:moveTo>
                <a:cubicBezTo>
                  <a:pt x="6504509" y="420243"/>
                  <a:pt x="6505731" y="420318"/>
                  <a:pt x="6506703" y="420465"/>
                </a:cubicBezTo>
                <a:cubicBezTo>
                  <a:pt x="6507675" y="420613"/>
                  <a:pt x="6508456" y="420789"/>
                  <a:pt x="6509045" y="420996"/>
                </a:cubicBezTo>
                <a:cubicBezTo>
                  <a:pt x="6509634" y="421202"/>
                  <a:pt x="6510046" y="421481"/>
                  <a:pt x="6510282" y="421836"/>
                </a:cubicBezTo>
                <a:cubicBezTo>
                  <a:pt x="6510518" y="422188"/>
                  <a:pt x="6510635" y="422601"/>
                  <a:pt x="6510635" y="423072"/>
                </a:cubicBezTo>
                <a:lnTo>
                  <a:pt x="6510635" y="468846"/>
                </a:lnTo>
                <a:lnTo>
                  <a:pt x="6562683" y="468846"/>
                </a:lnTo>
                <a:lnTo>
                  <a:pt x="6562683" y="423072"/>
                </a:lnTo>
                <a:cubicBezTo>
                  <a:pt x="6562683" y="422601"/>
                  <a:pt x="6562801" y="422188"/>
                  <a:pt x="6563037" y="421836"/>
                </a:cubicBezTo>
                <a:cubicBezTo>
                  <a:pt x="6563273" y="421481"/>
                  <a:pt x="6563685" y="421202"/>
                  <a:pt x="6564274" y="420996"/>
                </a:cubicBezTo>
                <a:cubicBezTo>
                  <a:pt x="6564863" y="420789"/>
                  <a:pt x="6565629" y="420613"/>
                  <a:pt x="6566571" y="420465"/>
                </a:cubicBezTo>
                <a:cubicBezTo>
                  <a:pt x="6567514" y="420318"/>
                  <a:pt x="6568751" y="420243"/>
                  <a:pt x="6570283" y="420243"/>
                </a:cubicBezTo>
                <a:cubicBezTo>
                  <a:pt x="6571697" y="420243"/>
                  <a:pt x="6572890" y="420318"/>
                  <a:pt x="6573862" y="420465"/>
                </a:cubicBezTo>
                <a:cubicBezTo>
                  <a:pt x="6574834" y="420613"/>
                  <a:pt x="6575614" y="420789"/>
                  <a:pt x="6576203" y="420996"/>
                </a:cubicBezTo>
                <a:cubicBezTo>
                  <a:pt x="6576793" y="421202"/>
                  <a:pt x="6577205" y="421481"/>
                  <a:pt x="6577440" y="421836"/>
                </a:cubicBezTo>
                <a:cubicBezTo>
                  <a:pt x="6577676" y="422188"/>
                  <a:pt x="6577794" y="422601"/>
                  <a:pt x="6577794" y="423072"/>
                </a:cubicBezTo>
                <a:lnTo>
                  <a:pt x="6577794" y="532824"/>
                </a:lnTo>
                <a:cubicBezTo>
                  <a:pt x="6577794" y="533295"/>
                  <a:pt x="6577676" y="533708"/>
                  <a:pt x="6577440" y="534061"/>
                </a:cubicBezTo>
                <a:cubicBezTo>
                  <a:pt x="6577205" y="534413"/>
                  <a:pt x="6576793" y="534694"/>
                  <a:pt x="6576203" y="534901"/>
                </a:cubicBezTo>
                <a:cubicBezTo>
                  <a:pt x="6575614" y="535107"/>
                  <a:pt x="6574834" y="535284"/>
                  <a:pt x="6573862" y="535432"/>
                </a:cubicBezTo>
                <a:cubicBezTo>
                  <a:pt x="6572890" y="535579"/>
                  <a:pt x="6571697" y="535652"/>
                  <a:pt x="6570283" y="535652"/>
                </a:cubicBezTo>
                <a:cubicBezTo>
                  <a:pt x="6568751" y="535652"/>
                  <a:pt x="6567514" y="535579"/>
                  <a:pt x="6566571" y="535432"/>
                </a:cubicBezTo>
                <a:cubicBezTo>
                  <a:pt x="6565629" y="535284"/>
                  <a:pt x="6564863" y="535107"/>
                  <a:pt x="6564274" y="534901"/>
                </a:cubicBezTo>
                <a:cubicBezTo>
                  <a:pt x="6563685" y="534694"/>
                  <a:pt x="6563273" y="534413"/>
                  <a:pt x="6563037" y="534061"/>
                </a:cubicBezTo>
                <a:cubicBezTo>
                  <a:pt x="6562801" y="533708"/>
                  <a:pt x="6562683" y="533295"/>
                  <a:pt x="6562683" y="532824"/>
                </a:cubicBezTo>
                <a:lnTo>
                  <a:pt x="6562683" y="482102"/>
                </a:lnTo>
                <a:lnTo>
                  <a:pt x="6510635" y="482102"/>
                </a:lnTo>
                <a:lnTo>
                  <a:pt x="6510635" y="532824"/>
                </a:lnTo>
                <a:cubicBezTo>
                  <a:pt x="6510635" y="533295"/>
                  <a:pt x="6510518" y="533708"/>
                  <a:pt x="6510282" y="534061"/>
                </a:cubicBezTo>
                <a:cubicBezTo>
                  <a:pt x="6510046" y="534413"/>
                  <a:pt x="6509634" y="534694"/>
                  <a:pt x="6509045" y="534901"/>
                </a:cubicBezTo>
                <a:cubicBezTo>
                  <a:pt x="6508456" y="535107"/>
                  <a:pt x="6507675" y="535284"/>
                  <a:pt x="6506703" y="535432"/>
                </a:cubicBezTo>
                <a:cubicBezTo>
                  <a:pt x="6505731" y="535579"/>
                  <a:pt x="6504509" y="535652"/>
                  <a:pt x="6503036" y="535652"/>
                </a:cubicBezTo>
                <a:cubicBezTo>
                  <a:pt x="6501622" y="535652"/>
                  <a:pt x="6500414" y="535579"/>
                  <a:pt x="6499413" y="535432"/>
                </a:cubicBezTo>
                <a:cubicBezTo>
                  <a:pt x="6498411" y="535284"/>
                  <a:pt x="6497616" y="535107"/>
                  <a:pt x="6497027" y="534901"/>
                </a:cubicBezTo>
                <a:cubicBezTo>
                  <a:pt x="6496438" y="534694"/>
                  <a:pt x="6496026" y="534413"/>
                  <a:pt x="6495790" y="534061"/>
                </a:cubicBezTo>
                <a:cubicBezTo>
                  <a:pt x="6495554" y="533708"/>
                  <a:pt x="6495436" y="533295"/>
                  <a:pt x="6495436" y="532824"/>
                </a:cubicBezTo>
                <a:lnTo>
                  <a:pt x="6495436" y="423072"/>
                </a:lnTo>
                <a:cubicBezTo>
                  <a:pt x="6495436" y="422601"/>
                  <a:pt x="6495554" y="422188"/>
                  <a:pt x="6495790" y="421836"/>
                </a:cubicBezTo>
                <a:cubicBezTo>
                  <a:pt x="6496026" y="421481"/>
                  <a:pt x="6496438" y="421202"/>
                  <a:pt x="6497027" y="420996"/>
                </a:cubicBezTo>
                <a:cubicBezTo>
                  <a:pt x="6497616" y="420789"/>
                  <a:pt x="6498411" y="420613"/>
                  <a:pt x="6499413" y="420465"/>
                </a:cubicBezTo>
                <a:cubicBezTo>
                  <a:pt x="6500414" y="420318"/>
                  <a:pt x="6501622" y="420243"/>
                  <a:pt x="6503036" y="420243"/>
                </a:cubicBezTo>
                <a:close/>
                <a:moveTo>
                  <a:pt x="6252451" y="420243"/>
                </a:moveTo>
                <a:cubicBezTo>
                  <a:pt x="6254218" y="420243"/>
                  <a:pt x="6255647" y="420304"/>
                  <a:pt x="6256737" y="420421"/>
                </a:cubicBezTo>
                <a:cubicBezTo>
                  <a:pt x="6257827" y="420540"/>
                  <a:pt x="6258696" y="420700"/>
                  <a:pt x="6259344" y="420907"/>
                </a:cubicBezTo>
                <a:cubicBezTo>
                  <a:pt x="6259992" y="421113"/>
                  <a:pt x="6260478" y="421407"/>
                  <a:pt x="6260802" y="421791"/>
                </a:cubicBezTo>
                <a:cubicBezTo>
                  <a:pt x="6261126" y="422173"/>
                  <a:pt x="6261435" y="422660"/>
                  <a:pt x="6261729" y="423249"/>
                </a:cubicBezTo>
                <a:lnTo>
                  <a:pt x="6277547" y="456122"/>
                </a:lnTo>
                <a:cubicBezTo>
                  <a:pt x="6279016" y="459243"/>
                  <a:pt x="6280482" y="462513"/>
                  <a:pt x="6281946" y="465930"/>
                </a:cubicBezTo>
                <a:cubicBezTo>
                  <a:pt x="6283409" y="469347"/>
                  <a:pt x="6284904" y="472794"/>
                  <a:pt x="6286427" y="476270"/>
                </a:cubicBezTo>
                <a:lnTo>
                  <a:pt x="6286602" y="476270"/>
                </a:lnTo>
                <a:cubicBezTo>
                  <a:pt x="6287949" y="472911"/>
                  <a:pt x="6289339" y="469567"/>
                  <a:pt x="6290775" y="466239"/>
                </a:cubicBezTo>
                <a:cubicBezTo>
                  <a:pt x="6292210" y="462910"/>
                  <a:pt x="6293662" y="459626"/>
                  <a:pt x="6295132" y="456386"/>
                </a:cubicBezTo>
                <a:lnTo>
                  <a:pt x="6311038" y="423338"/>
                </a:lnTo>
                <a:cubicBezTo>
                  <a:pt x="6311215" y="422748"/>
                  <a:pt x="6311465" y="422248"/>
                  <a:pt x="6311789" y="421836"/>
                </a:cubicBezTo>
                <a:cubicBezTo>
                  <a:pt x="6312114" y="421423"/>
                  <a:pt x="6312555" y="421113"/>
                  <a:pt x="6313115" y="420907"/>
                </a:cubicBezTo>
                <a:cubicBezTo>
                  <a:pt x="6313675" y="420700"/>
                  <a:pt x="6314455" y="420540"/>
                  <a:pt x="6315456" y="420421"/>
                </a:cubicBezTo>
                <a:cubicBezTo>
                  <a:pt x="6316458" y="420304"/>
                  <a:pt x="6317725" y="420243"/>
                  <a:pt x="6319256" y="420243"/>
                </a:cubicBezTo>
                <a:cubicBezTo>
                  <a:pt x="6321377" y="420243"/>
                  <a:pt x="6323041" y="420318"/>
                  <a:pt x="6324249" y="420465"/>
                </a:cubicBezTo>
                <a:cubicBezTo>
                  <a:pt x="6325457" y="420613"/>
                  <a:pt x="6326296" y="420892"/>
                  <a:pt x="6326767" y="421304"/>
                </a:cubicBezTo>
                <a:cubicBezTo>
                  <a:pt x="6327239" y="421717"/>
                  <a:pt x="6327401" y="422306"/>
                  <a:pt x="6327253" y="423072"/>
                </a:cubicBezTo>
                <a:cubicBezTo>
                  <a:pt x="6327106" y="423838"/>
                  <a:pt x="6326709" y="424870"/>
                  <a:pt x="6326060" y="426165"/>
                </a:cubicBezTo>
                <a:lnTo>
                  <a:pt x="6293718" y="490674"/>
                </a:lnTo>
                <a:lnTo>
                  <a:pt x="6293718" y="532824"/>
                </a:lnTo>
                <a:cubicBezTo>
                  <a:pt x="6293718" y="533295"/>
                  <a:pt x="6293601" y="533708"/>
                  <a:pt x="6293367" y="534061"/>
                </a:cubicBezTo>
                <a:cubicBezTo>
                  <a:pt x="6293133" y="534413"/>
                  <a:pt x="6292723" y="534694"/>
                  <a:pt x="6292137" y="534901"/>
                </a:cubicBezTo>
                <a:cubicBezTo>
                  <a:pt x="6291551" y="535107"/>
                  <a:pt x="6290760" y="535284"/>
                  <a:pt x="6289765" y="535432"/>
                </a:cubicBezTo>
                <a:cubicBezTo>
                  <a:pt x="6288769" y="535579"/>
                  <a:pt x="6287569" y="535652"/>
                  <a:pt x="6286163" y="535652"/>
                </a:cubicBezTo>
                <a:cubicBezTo>
                  <a:pt x="6284698" y="535652"/>
                  <a:pt x="6283483" y="535579"/>
                  <a:pt x="6282517" y="535432"/>
                </a:cubicBezTo>
                <a:cubicBezTo>
                  <a:pt x="6281550" y="535284"/>
                  <a:pt x="6280759" y="535107"/>
                  <a:pt x="6280145" y="534901"/>
                </a:cubicBezTo>
                <a:cubicBezTo>
                  <a:pt x="6279530" y="534694"/>
                  <a:pt x="6279105" y="534413"/>
                  <a:pt x="6278871" y="534061"/>
                </a:cubicBezTo>
                <a:cubicBezTo>
                  <a:pt x="6278637" y="533708"/>
                  <a:pt x="6278519" y="533295"/>
                  <a:pt x="6278519" y="532824"/>
                </a:cubicBezTo>
                <a:lnTo>
                  <a:pt x="6278519" y="490674"/>
                </a:lnTo>
                <a:lnTo>
                  <a:pt x="6246177" y="426165"/>
                </a:lnTo>
                <a:cubicBezTo>
                  <a:pt x="6245529" y="424810"/>
                  <a:pt x="6245132" y="423749"/>
                  <a:pt x="6244984" y="422984"/>
                </a:cubicBezTo>
                <a:cubicBezTo>
                  <a:pt x="6244837" y="422219"/>
                  <a:pt x="6244984" y="421629"/>
                  <a:pt x="6245426" y="421216"/>
                </a:cubicBezTo>
                <a:cubicBezTo>
                  <a:pt x="6245868" y="420804"/>
                  <a:pt x="6246663" y="420540"/>
                  <a:pt x="6247812" y="420421"/>
                </a:cubicBezTo>
                <a:cubicBezTo>
                  <a:pt x="6248960" y="420304"/>
                  <a:pt x="6250507" y="420243"/>
                  <a:pt x="6252451" y="420243"/>
                </a:cubicBezTo>
                <a:close/>
                <a:moveTo>
                  <a:pt x="6026786" y="420243"/>
                </a:moveTo>
                <a:cubicBezTo>
                  <a:pt x="6028259" y="420243"/>
                  <a:pt x="6029481" y="420318"/>
                  <a:pt x="6030453" y="420465"/>
                </a:cubicBezTo>
                <a:cubicBezTo>
                  <a:pt x="6031425" y="420613"/>
                  <a:pt x="6032206" y="420789"/>
                  <a:pt x="6032795" y="420996"/>
                </a:cubicBezTo>
                <a:cubicBezTo>
                  <a:pt x="6033384" y="421202"/>
                  <a:pt x="6033796" y="421481"/>
                  <a:pt x="6034032" y="421836"/>
                </a:cubicBezTo>
                <a:cubicBezTo>
                  <a:pt x="6034268" y="422188"/>
                  <a:pt x="6034385" y="422601"/>
                  <a:pt x="6034385" y="423072"/>
                </a:cubicBezTo>
                <a:lnTo>
                  <a:pt x="6034385" y="468846"/>
                </a:lnTo>
                <a:lnTo>
                  <a:pt x="6086433" y="468846"/>
                </a:lnTo>
                <a:lnTo>
                  <a:pt x="6086433" y="423072"/>
                </a:lnTo>
                <a:cubicBezTo>
                  <a:pt x="6086433" y="422601"/>
                  <a:pt x="6086551" y="422188"/>
                  <a:pt x="6086787" y="421836"/>
                </a:cubicBezTo>
                <a:cubicBezTo>
                  <a:pt x="6087023" y="421481"/>
                  <a:pt x="6087435" y="421202"/>
                  <a:pt x="6088024" y="420996"/>
                </a:cubicBezTo>
                <a:cubicBezTo>
                  <a:pt x="6088613" y="420789"/>
                  <a:pt x="6089379" y="420613"/>
                  <a:pt x="6090321" y="420465"/>
                </a:cubicBezTo>
                <a:cubicBezTo>
                  <a:pt x="6091264" y="420318"/>
                  <a:pt x="6092501" y="420243"/>
                  <a:pt x="6094033" y="420243"/>
                </a:cubicBezTo>
                <a:cubicBezTo>
                  <a:pt x="6095447" y="420243"/>
                  <a:pt x="6096640" y="420318"/>
                  <a:pt x="6097612" y="420465"/>
                </a:cubicBezTo>
                <a:cubicBezTo>
                  <a:pt x="6098584" y="420613"/>
                  <a:pt x="6099364" y="420789"/>
                  <a:pt x="6099953" y="420996"/>
                </a:cubicBezTo>
                <a:cubicBezTo>
                  <a:pt x="6100543" y="421202"/>
                  <a:pt x="6100955" y="421481"/>
                  <a:pt x="6101190" y="421836"/>
                </a:cubicBezTo>
                <a:cubicBezTo>
                  <a:pt x="6101426" y="422188"/>
                  <a:pt x="6101544" y="422601"/>
                  <a:pt x="6101544" y="423072"/>
                </a:cubicBezTo>
                <a:lnTo>
                  <a:pt x="6101544" y="532824"/>
                </a:lnTo>
                <a:cubicBezTo>
                  <a:pt x="6101544" y="533295"/>
                  <a:pt x="6101426" y="533708"/>
                  <a:pt x="6101190" y="534061"/>
                </a:cubicBezTo>
                <a:cubicBezTo>
                  <a:pt x="6100955" y="534413"/>
                  <a:pt x="6100543" y="534694"/>
                  <a:pt x="6099953" y="534901"/>
                </a:cubicBezTo>
                <a:cubicBezTo>
                  <a:pt x="6099364" y="535107"/>
                  <a:pt x="6098584" y="535284"/>
                  <a:pt x="6097612" y="535432"/>
                </a:cubicBezTo>
                <a:cubicBezTo>
                  <a:pt x="6096640" y="535579"/>
                  <a:pt x="6095447" y="535652"/>
                  <a:pt x="6094033" y="535652"/>
                </a:cubicBezTo>
                <a:cubicBezTo>
                  <a:pt x="6092501" y="535652"/>
                  <a:pt x="6091264" y="535579"/>
                  <a:pt x="6090321" y="535432"/>
                </a:cubicBezTo>
                <a:cubicBezTo>
                  <a:pt x="6089379" y="535284"/>
                  <a:pt x="6088613" y="535107"/>
                  <a:pt x="6088024" y="534901"/>
                </a:cubicBezTo>
                <a:cubicBezTo>
                  <a:pt x="6087435" y="534694"/>
                  <a:pt x="6087023" y="534413"/>
                  <a:pt x="6086787" y="534061"/>
                </a:cubicBezTo>
                <a:cubicBezTo>
                  <a:pt x="6086551" y="533708"/>
                  <a:pt x="6086433" y="533295"/>
                  <a:pt x="6086433" y="532824"/>
                </a:cubicBezTo>
                <a:lnTo>
                  <a:pt x="6086433" y="482102"/>
                </a:lnTo>
                <a:lnTo>
                  <a:pt x="6034385" y="482102"/>
                </a:lnTo>
                <a:lnTo>
                  <a:pt x="6034385" y="532824"/>
                </a:lnTo>
                <a:cubicBezTo>
                  <a:pt x="6034385" y="533295"/>
                  <a:pt x="6034268" y="533708"/>
                  <a:pt x="6034032" y="534061"/>
                </a:cubicBezTo>
                <a:cubicBezTo>
                  <a:pt x="6033796" y="534413"/>
                  <a:pt x="6033384" y="534694"/>
                  <a:pt x="6032795" y="534901"/>
                </a:cubicBezTo>
                <a:cubicBezTo>
                  <a:pt x="6032206" y="535107"/>
                  <a:pt x="6031425" y="535284"/>
                  <a:pt x="6030453" y="535432"/>
                </a:cubicBezTo>
                <a:cubicBezTo>
                  <a:pt x="6029481" y="535579"/>
                  <a:pt x="6028259" y="535652"/>
                  <a:pt x="6026786" y="535652"/>
                </a:cubicBezTo>
                <a:cubicBezTo>
                  <a:pt x="6025372" y="535652"/>
                  <a:pt x="6024164" y="535579"/>
                  <a:pt x="6023163" y="535432"/>
                </a:cubicBezTo>
                <a:cubicBezTo>
                  <a:pt x="6022161" y="535284"/>
                  <a:pt x="6021366" y="535107"/>
                  <a:pt x="6020777" y="534901"/>
                </a:cubicBezTo>
                <a:cubicBezTo>
                  <a:pt x="6020188" y="534694"/>
                  <a:pt x="6019776" y="534413"/>
                  <a:pt x="6019540" y="534061"/>
                </a:cubicBezTo>
                <a:cubicBezTo>
                  <a:pt x="6019304" y="533708"/>
                  <a:pt x="6019186" y="533295"/>
                  <a:pt x="6019186" y="532824"/>
                </a:cubicBezTo>
                <a:lnTo>
                  <a:pt x="6019186" y="423072"/>
                </a:lnTo>
                <a:cubicBezTo>
                  <a:pt x="6019186" y="422601"/>
                  <a:pt x="6019304" y="422188"/>
                  <a:pt x="6019540" y="421836"/>
                </a:cubicBezTo>
                <a:cubicBezTo>
                  <a:pt x="6019776" y="421481"/>
                  <a:pt x="6020188" y="421202"/>
                  <a:pt x="6020777" y="420996"/>
                </a:cubicBezTo>
                <a:cubicBezTo>
                  <a:pt x="6021366" y="420789"/>
                  <a:pt x="6022161" y="420613"/>
                  <a:pt x="6023163" y="420465"/>
                </a:cubicBezTo>
                <a:cubicBezTo>
                  <a:pt x="6024164" y="420318"/>
                  <a:pt x="6025372" y="420243"/>
                  <a:pt x="6026786" y="420243"/>
                </a:cubicBezTo>
                <a:close/>
                <a:moveTo>
                  <a:pt x="5776201" y="420243"/>
                </a:moveTo>
                <a:cubicBezTo>
                  <a:pt x="5777968" y="420243"/>
                  <a:pt x="5779397" y="420304"/>
                  <a:pt x="5780487" y="420421"/>
                </a:cubicBezTo>
                <a:cubicBezTo>
                  <a:pt x="5781577" y="420540"/>
                  <a:pt x="5782446" y="420700"/>
                  <a:pt x="5783094" y="420907"/>
                </a:cubicBezTo>
                <a:cubicBezTo>
                  <a:pt x="5783742" y="421113"/>
                  <a:pt x="5784228" y="421407"/>
                  <a:pt x="5784552" y="421791"/>
                </a:cubicBezTo>
                <a:cubicBezTo>
                  <a:pt x="5784876" y="422173"/>
                  <a:pt x="5785185" y="422660"/>
                  <a:pt x="5785479" y="423249"/>
                </a:cubicBezTo>
                <a:lnTo>
                  <a:pt x="5801297" y="456122"/>
                </a:lnTo>
                <a:cubicBezTo>
                  <a:pt x="5802766" y="459243"/>
                  <a:pt x="5804232" y="462513"/>
                  <a:pt x="5805696" y="465930"/>
                </a:cubicBezTo>
                <a:cubicBezTo>
                  <a:pt x="5807159" y="469347"/>
                  <a:pt x="5808654" y="472794"/>
                  <a:pt x="5810177" y="476270"/>
                </a:cubicBezTo>
                <a:lnTo>
                  <a:pt x="5810352" y="476270"/>
                </a:lnTo>
                <a:cubicBezTo>
                  <a:pt x="5811699" y="472911"/>
                  <a:pt x="5813089" y="469567"/>
                  <a:pt x="5814525" y="466239"/>
                </a:cubicBezTo>
                <a:cubicBezTo>
                  <a:pt x="5815960" y="462910"/>
                  <a:pt x="5817412" y="459626"/>
                  <a:pt x="5818882" y="456386"/>
                </a:cubicBezTo>
                <a:lnTo>
                  <a:pt x="5834788" y="423338"/>
                </a:lnTo>
                <a:cubicBezTo>
                  <a:pt x="5834965" y="422748"/>
                  <a:pt x="5835215" y="422248"/>
                  <a:pt x="5835539" y="421836"/>
                </a:cubicBezTo>
                <a:cubicBezTo>
                  <a:pt x="5835864" y="421423"/>
                  <a:pt x="5836305" y="421113"/>
                  <a:pt x="5836865" y="420907"/>
                </a:cubicBezTo>
                <a:cubicBezTo>
                  <a:pt x="5837425" y="420700"/>
                  <a:pt x="5838205" y="420540"/>
                  <a:pt x="5839206" y="420421"/>
                </a:cubicBezTo>
                <a:cubicBezTo>
                  <a:pt x="5840208" y="420304"/>
                  <a:pt x="5841475" y="420243"/>
                  <a:pt x="5843006" y="420243"/>
                </a:cubicBezTo>
                <a:cubicBezTo>
                  <a:pt x="5845127" y="420243"/>
                  <a:pt x="5846791" y="420318"/>
                  <a:pt x="5847999" y="420465"/>
                </a:cubicBezTo>
                <a:cubicBezTo>
                  <a:pt x="5849207" y="420613"/>
                  <a:pt x="5850046" y="420892"/>
                  <a:pt x="5850517" y="421304"/>
                </a:cubicBezTo>
                <a:cubicBezTo>
                  <a:pt x="5850989" y="421717"/>
                  <a:pt x="5851151" y="422306"/>
                  <a:pt x="5851003" y="423072"/>
                </a:cubicBezTo>
                <a:cubicBezTo>
                  <a:pt x="5850856" y="423838"/>
                  <a:pt x="5850459" y="424870"/>
                  <a:pt x="5849810" y="426165"/>
                </a:cubicBezTo>
                <a:lnTo>
                  <a:pt x="5817468" y="490674"/>
                </a:lnTo>
                <a:lnTo>
                  <a:pt x="5817468" y="532824"/>
                </a:lnTo>
                <a:cubicBezTo>
                  <a:pt x="5817468" y="533295"/>
                  <a:pt x="5817351" y="533708"/>
                  <a:pt x="5817117" y="534061"/>
                </a:cubicBezTo>
                <a:cubicBezTo>
                  <a:pt x="5816883" y="534413"/>
                  <a:pt x="5816473" y="534694"/>
                  <a:pt x="5815887" y="534901"/>
                </a:cubicBezTo>
                <a:cubicBezTo>
                  <a:pt x="5815301" y="535107"/>
                  <a:pt x="5814510" y="535284"/>
                  <a:pt x="5813515" y="535432"/>
                </a:cubicBezTo>
                <a:cubicBezTo>
                  <a:pt x="5812519" y="535579"/>
                  <a:pt x="5811319" y="535652"/>
                  <a:pt x="5809913" y="535652"/>
                </a:cubicBezTo>
                <a:cubicBezTo>
                  <a:pt x="5808448" y="535652"/>
                  <a:pt x="5807233" y="535579"/>
                  <a:pt x="5806267" y="535432"/>
                </a:cubicBezTo>
                <a:cubicBezTo>
                  <a:pt x="5805300" y="535284"/>
                  <a:pt x="5804509" y="535107"/>
                  <a:pt x="5803895" y="534901"/>
                </a:cubicBezTo>
                <a:cubicBezTo>
                  <a:pt x="5803280" y="534694"/>
                  <a:pt x="5802855" y="534413"/>
                  <a:pt x="5802621" y="534061"/>
                </a:cubicBezTo>
                <a:cubicBezTo>
                  <a:pt x="5802387" y="533708"/>
                  <a:pt x="5802269" y="533295"/>
                  <a:pt x="5802269" y="532824"/>
                </a:cubicBezTo>
                <a:lnTo>
                  <a:pt x="5802269" y="490674"/>
                </a:lnTo>
                <a:lnTo>
                  <a:pt x="5769927" y="426165"/>
                </a:lnTo>
                <a:cubicBezTo>
                  <a:pt x="5769279" y="424810"/>
                  <a:pt x="5768882" y="423749"/>
                  <a:pt x="5768734" y="422984"/>
                </a:cubicBezTo>
                <a:cubicBezTo>
                  <a:pt x="5768587" y="422219"/>
                  <a:pt x="5768734" y="421629"/>
                  <a:pt x="5769176" y="421216"/>
                </a:cubicBezTo>
                <a:cubicBezTo>
                  <a:pt x="5769618" y="420804"/>
                  <a:pt x="5770413" y="420540"/>
                  <a:pt x="5771562" y="420421"/>
                </a:cubicBezTo>
                <a:cubicBezTo>
                  <a:pt x="5772710" y="420304"/>
                  <a:pt x="5774257" y="420243"/>
                  <a:pt x="5776201" y="420243"/>
                </a:cubicBezTo>
                <a:close/>
                <a:moveTo>
                  <a:pt x="5560061" y="420243"/>
                </a:moveTo>
                <a:cubicBezTo>
                  <a:pt x="5561534" y="420243"/>
                  <a:pt x="5562756" y="420318"/>
                  <a:pt x="5563728" y="420465"/>
                </a:cubicBezTo>
                <a:cubicBezTo>
                  <a:pt x="5564700" y="420613"/>
                  <a:pt x="5565481" y="420789"/>
                  <a:pt x="5566070" y="420996"/>
                </a:cubicBezTo>
                <a:cubicBezTo>
                  <a:pt x="5566659" y="421202"/>
                  <a:pt x="5567071" y="421481"/>
                  <a:pt x="5567307" y="421836"/>
                </a:cubicBezTo>
                <a:cubicBezTo>
                  <a:pt x="5567543" y="422188"/>
                  <a:pt x="5567660" y="422601"/>
                  <a:pt x="5567660" y="423072"/>
                </a:cubicBezTo>
                <a:lnTo>
                  <a:pt x="5567660" y="468846"/>
                </a:lnTo>
                <a:lnTo>
                  <a:pt x="5619708" y="468846"/>
                </a:lnTo>
                <a:lnTo>
                  <a:pt x="5619708" y="423072"/>
                </a:lnTo>
                <a:cubicBezTo>
                  <a:pt x="5619708" y="422601"/>
                  <a:pt x="5619826" y="422188"/>
                  <a:pt x="5620062" y="421836"/>
                </a:cubicBezTo>
                <a:cubicBezTo>
                  <a:pt x="5620298" y="421481"/>
                  <a:pt x="5620710" y="421202"/>
                  <a:pt x="5621299" y="420996"/>
                </a:cubicBezTo>
                <a:cubicBezTo>
                  <a:pt x="5621888" y="420789"/>
                  <a:pt x="5622654" y="420613"/>
                  <a:pt x="5623596" y="420465"/>
                </a:cubicBezTo>
                <a:cubicBezTo>
                  <a:pt x="5624539" y="420318"/>
                  <a:pt x="5625776" y="420243"/>
                  <a:pt x="5627308" y="420243"/>
                </a:cubicBezTo>
                <a:cubicBezTo>
                  <a:pt x="5628722" y="420243"/>
                  <a:pt x="5629915" y="420318"/>
                  <a:pt x="5630887" y="420465"/>
                </a:cubicBezTo>
                <a:cubicBezTo>
                  <a:pt x="5631859" y="420613"/>
                  <a:pt x="5632639" y="420789"/>
                  <a:pt x="5633228" y="420996"/>
                </a:cubicBezTo>
                <a:cubicBezTo>
                  <a:pt x="5633818" y="421202"/>
                  <a:pt x="5634230" y="421481"/>
                  <a:pt x="5634465" y="421836"/>
                </a:cubicBezTo>
                <a:cubicBezTo>
                  <a:pt x="5634701" y="422188"/>
                  <a:pt x="5634819" y="422601"/>
                  <a:pt x="5634819" y="423072"/>
                </a:cubicBezTo>
                <a:lnTo>
                  <a:pt x="5634819" y="532824"/>
                </a:lnTo>
                <a:cubicBezTo>
                  <a:pt x="5634819" y="533295"/>
                  <a:pt x="5634701" y="533708"/>
                  <a:pt x="5634465" y="534061"/>
                </a:cubicBezTo>
                <a:cubicBezTo>
                  <a:pt x="5634230" y="534413"/>
                  <a:pt x="5633818" y="534694"/>
                  <a:pt x="5633228" y="534901"/>
                </a:cubicBezTo>
                <a:cubicBezTo>
                  <a:pt x="5632639" y="535107"/>
                  <a:pt x="5631859" y="535284"/>
                  <a:pt x="5630887" y="535432"/>
                </a:cubicBezTo>
                <a:cubicBezTo>
                  <a:pt x="5629915" y="535579"/>
                  <a:pt x="5628722" y="535652"/>
                  <a:pt x="5627308" y="535652"/>
                </a:cubicBezTo>
                <a:cubicBezTo>
                  <a:pt x="5625776" y="535652"/>
                  <a:pt x="5624539" y="535579"/>
                  <a:pt x="5623596" y="535432"/>
                </a:cubicBezTo>
                <a:cubicBezTo>
                  <a:pt x="5622654" y="535284"/>
                  <a:pt x="5621888" y="535107"/>
                  <a:pt x="5621299" y="534901"/>
                </a:cubicBezTo>
                <a:cubicBezTo>
                  <a:pt x="5620710" y="534694"/>
                  <a:pt x="5620298" y="534413"/>
                  <a:pt x="5620062" y="534061"/>
                </a:cubicBezTo>
                <a:cubicBezTo>
                  <a:pt x="5619826" y="533708"/>
                  <a:pt x="5619708" y="533295"/>
                  <a:pt x="5619708" y="532824"/>
                </a:cubicBezTo>
                <a:lnTo>
                  <a:pt x="5619708" y="482102"/>
                </a:lnTo>
                <a:lnTo>
                  <a:pt x="5567660" y="482102"/>
                </a:lnTo>
                <a:lnTo>
                  <a:pt x="5567660" y="532824"/>
                </a:lnTo>
                <a:cubicBezTo>
                  <a:pt x="5567660" y="533295"/>
                  <a:pt x="5567543" y="533708"/>
                  <a:pt x="5567307" y="534061"/>
                </a:cubicBezTo>
                <a:cubicBezTo>
                  <a:pt x="5567071" y="534413"/>
                  <a:pt x="5566659" y="534694"/>
                  <a:pt x="5566070" y="534901"/>
                </a:cubicBezTo>
                <a:cubicBezTo>
                  <a:pt x="5565481" y="535107"/>
                  <a:pt x="5564700" y="535284"/>
                  <a:pt x="5563728" y="535432"/>
                </a:cubicBezTo>
                <a:cubicBezTo>
                  <a:pt x="5562756" y="535579"/>
                  <a:pt x="5561534" y="535652"/>
                  <a:pt x="5560061" y="535652"/>
                </a:cubicBezTo>
                <a:cubicBezTo>
                  <a:pt x="5558647" y="535652"/>
                  <a:pt x="5557439" y="535579"/>
                  <a:pt x="5556438" y="535432"/>
                </a:cubicBezTo>
                <a:cubicBezTo>
                  <a:pt x="5555436" y="535284"/>
                  <a:pt x="5554641" y="535107"/>
                  <a:pt x="5554052" y="534901"/>
                </a:cubicBezTo>
                <a:cubicBezTo>
                  <a:pt x="5553463" y="534694"/>
                  <a:pt x="5553051" y="534413"/>
                  <a:pt x="5552815" y="534061"/>
                </a:cubicBezTo>
                <a:cubicBezTo>
                  <a:pt x="5552579" y="533708"/>
                  <a:pt x="5552461" y="533295"/>
                  <a:pt x="5552461" y="532824"/>
                </a:cubicBezTo>
                <a:lnTo>
                  <a:pt x="5552461" y="423072"/>
                </a:lnTo>
                <a:cubicBezTo>
                  <a:pt x="5552461" y="422601"/>
                  <a:pt x="5552579" y="422188"/>
                  <a:pt x="5552815" y="421836"/>
                </a:cubicBezTo>
                <a:cubicBezTo>
                  <a:pt x="5553051" y="421481"/>
                  <a:pt x="5553463" y="421202"/>
                  <a:pt x="5554052" y="420996"/>
                </a:cubicBezTo>
                <a:cubicBezTo>
                  <a:pt x="5554641" y="420789"/>
                  <a:pt x="5555436" y="420613"/>
                  <a:pt x="5556438" y="420465"/>
                </a:cubicBezTo>
                <a:cubicBezTo>
                  <a:pt x="5557439" y="420318"/>
                  <a:pt x="5558647" y="420243"/>
                  <a:pt x="5560061" y="420243"/>
                </a:cubicBezTo>
                <a:close/>
                <a:moveTo>
                  <a:pt x="5309476" y="420243"/>
                </a:moveTo>
                <a:cubicBezTo>
                  <a:pt x="5311243" y="420243"/>
                  <a:pt x="5312672" y="420304"/>
                  <a:pt x="5313762" y="420421"/>
                </a:cubicBezTo>
                <a:cubicBezTo>
                  <a:pt x="5314852" y="420540"/>
                  <a:pt x="5315721" y="420700"/>
                  <a:pt x="5316369" y="420907"/>
                </a:cubicBezTo>
                <a:cubicBezTo>
                  <a:pt x="5317017" y="421113"/>
                  <a:pt x="5317503" y="421407"/>
                  <a:pt x="5317827" y="421791"/>
                </a:cubicBezTo>
                <a:cubicBezTo>
                  <a:pt x="5318151" y="422173"/>
                  <a:pt x="5318460" y="422660"/>
                  <a:pt x="5318754" y="423249"/>
                </a:cubicBezTo>
                <a:lnTo>
                  <a:pt x="5334572" y="456122"/>
                </a:lnTo>
                <a:cubicBezTo>
                  <a:pt x="5336041" y="459243"/>
                  <a:pt x="5337507" y="462513"/>
                  <a:pt x="5338971" y="465930"/>
                </a:cubicBezTo>
                <a:cubicBezTo>
                  <a:pt x="5340434" y="469347"/>
                  <a:pt x="5341929" y="472794"/>
                  <a:pt x="5343452" y="476270"/>
                </a:cubicBezTo>
                <a:lnTo>
                  <a:pt x="5343627" y="476270"/>
                </a:lnTo>
                <a:cubicBezTo>
                  <a:pt x="5344974" y="472911"/>
                  <a:pt x="5346364" y="469567"/>
                  <a:pt x="5347800" y="466239"/>
                </a:cubicBezTo>
                <a:cubicBezTo>
                  <a:pt x="5349235" y="462910"/>
                  <a:pt x="5350687" y="459626"/>
                  <a:pt x="5352157" y="456386"/>
                </a:cubicBezTo>
                <a:lnTo>
                  <a:pt x="5368063" y="423338"/>
                </a:lnTo>
                <a:cubicBezTo>
                  <a:pt x="5368240" y="422748"/>
                  <a:pt x="5368490" y="422248"/>
                  <a:pt x="5368814" y="421836"/>
                </a:cubicBezTo>
                <a:cubicBezTo>
                  <a:pt x="5369139" y="421423"/>
                  <a:pt x="5369580" y="421113"/>
                  <a:pt x="5370140" y="420907"/>
                </a:cubicBezTo>
                <a:cubicBezTo>
                  <a:pt x="5370700" y="420700"/>
                  <a:pt x="5371480" y="420540"/>
                  <a:pt x="5372481" y="420421"/>
                </a:cubicBezTo>
                <a:cubicBezTo>
                  <a:pt x="5373483" y="420304"/>
                  <a:pt x="5374750" y="420243"/>
                  <a:pt x="5376281" y="420243"/>
                </a:cubicBezTo>
                <a:cubicBezTo>
                  <a:pt x="5378402" y="420243"/>
                  <a:pt x="5380066" y="420318"/>
                  <a:pt x="5381274" y="420465"/>
                </a:cubicBezTo>
                <a:cubicBezTo>
                  <a:pt x="5382482" y="420613"/>
                  <a:pt x="5383321" y="420892"/>
                  <a:pt x="5383792" y="421304"/>
                </a:cubicBezTo>
                <a:cubicBezTo>
                  <a:pt x="5384264" y="421717"/>
                  <a:pt x="5384426" y="422306"/>
                  <a:pt x="5384278" y="423072"/>
                </a:cubicBezTo>
                <a:cubicBezTo>
                  <a:pt x="5384131" y="423838"/>
                  <a:pt x="5383734" y="424870"/>
                  <a:pt x="5383085" y="426165"/>
                </a:cubicBezTo>
                <a:lnTo>
                  <a:pt x="5350743" y="490674"/>
                </a:lnTo>
                <a:lnTo>
                  <a:pt x="5350743" y="532824"/>
                </a:lnTo>
                <a:cubicBezTo>
                  <a:pt x="5350743" y="533295"/>
                  <a:pt x="5350626" y="533708"/>
                  <a:pt x="5350392" y="534061"/>
                </a:cubicBezTo>
                <a:cubicBezTo>
                  <a:pt x="5350158" y="534413"/>
                  <a:pt x="5349748" y="534694"/>
                  <a:pt x="5349162" y="534901"/>
                </a:cubicBezTo>
                <a:cubicBezTo>
                  <a:pt x="5348576" y="535107"/>
                  <a:pt x="5347785" y="535284"/>
                  <a:pt x="5346790" y="535432"/>
                </a:cubicBezTo>
                <a:cubicBezTo>
                  <a:pt x="5345794" y="535579"/>
                  <a:pt x="5344594" y="535652"/>
                  <a:pt x="5343188" y="535652"/>
                </a:cubicBezTo>
                <a:cubicBezTo>
                  <a:pt x="5341723" y="535652"/>
                  <a:pt x="5340508" y="535579"/>
                  <a:pt x="5339542" y="535432"/>
                </a:cubicBezTo>
                <a:cubicBezTo>
                  <a:pt x="5338575" y="535284"/>
                  <a:pt x="5337784" y="535107"/>
                  <a:pt x="5337170" y="534901"/>
                </a:cubicBezTo>
                <a:cubicBezTo>
                  <a:pt x="5336555" y="534694"/>
                  <a:pt x="5336130" y="534413"/>
                  <a:pt x="5335896" y="534061"/>
                </a:cubicBezTo>
                <a:cubicBezTo>
                  <a:pt x="5335662" y="533708"/>
                  <a:pt x="5335544" y="533295"/>
                  <a:pt x="5335544" y="532824"/>
                </a:cubicBezTo>
                <a:lnTo>
                  <a:pt x="5335544" y="490674"/>
                </a:lnTo>
                <a:lnTo>
                  <a:pt x="5303202" y="426165"/>
                </a:lnTo>
                <a:cubicBezTo>
                  <a:pt x="5302554" y="424810"/>
                  <a:pt x="5302157" y="423749"/>
                  <a:pt x="5302009" y="422984"/>
                </a:cubicBezTo>
                <a:cubicBezTo>
                  <a:pt x="5301862" y="422219"/>
                  <a:pt x="5302009" y="421629"/>
                  <a:pt x="5302451" y="421216"/>
                </a:cubicBezTo>
                <a:cubicBezTo>
                  <a:pt x="5302893" y="420804"/>
                  <a:pt x="5303688" y="420540"/>
                  <a:pt x="5304837" y="420421"/>
                </a:cubicBezTo>
                <a:cubicBezTo>
                  <a:pt x="5305985" y="420304"/>
                  <a:pt x="5307532" y="420243"/>
                  <a:pt x="5309476" y="420243"/>
                </a:cubicBezTo>
                <a:close/>
                <a:moveTo>
                  <a:pt x="5083811" y="420243"/>
                </a:moveTo>
                <a:cubicBezTo>
                  <a:pt x="5085284" y="420243"/>
                  <a:pt x="5086506" y="420318"/>
                  <a:pt x="5087478" y="420465"/>
                </a:cubicBezTo>
                <a:cubicBezTo>
                  <a:pt x="5088450" y="420613"/>
                  <a:pt x="5089231" y="420789"/>
                  <a:pt x="5089820" y="420996"/>
                </a:cubicBezTo>
                <a:cubicBezTo>
                  <a:pt x="5090409" y="421202"/>
                  <a:pt x="5090821" y="421481"/>
                  <a:pt x="5091057" y="421836"/>
                </a:cubicBezTo>
                <a:cubicBezTo>
                  <a:pt x="5091293" y="422188"/>
                  <a:pt x="5091410" y="422601"/>
                  <a:pt x="5091410" y="423072"/>
                </a:cubicBezTo>
                <a:lnTo>
                  <a:pt x="5091410" y="468846"/>
                </a:lnTo>
                <a:lnTo>
                  <a:pt x="5143458" y="468846"/>
                </a:lnTo>
                <a:lnTo>
                  <a:pt x="5143458" y="423072"/>
                </a:lnTo>
                <a:cubicBezTo>
                  <a:pt x="5143458" y="422601"/>
                  <a:pt x="5143576" y="422188"/>
                  <a:pt x="5143812" y="421836"/>
                </a:cubicBezTo>
                <a:cubicBezTo>
                  <a:pt x="5144048" y="421481"/>
                  <a:pt x="5144460" y="421202"/>
                  <a:pt x="5145049" y="420996"/>
                </a:cubicBezTo>
                <a:cubicBezTo>
                  <a:pt x="5145638" y="420789"/>
                  <a:pt x="5146404" y="420613"/>
                  <a:pt x="5147346" y="420465"/>
                </a:cubicBezTo>
                <a:cubicBezTo>
                  <a:pt x="5148289" y="420318"/>
                  <a:pt x="5149526" y="420243"/>
                  <a:pt x="5151058" y="420243"/>
                </a:cubicBezTo>
                <a:cubicBezTo>
                  <a:pt x="5152472" y="420243"/>
                  <a:pt x="5153665" y="420318"/>
                  <a:pt x="5154637" y="420465"/>
                </a:cubicBezTo>
                <a:cubicBezTo>
                  <a:pt x="5155609" y="420613"/>
                  <a:pt x="5156389" y="420789"/>
                  <a:pt x="5156978" y="420996"/>
                </a:cubicBezTo>
                <a:cubicBezTo>
                  <a:pt x="5157568" y="421202"/>
                  <a:pt x="5157980" y="421481"/>
                  <a:pt x="5158215" y="421836"/>
                </a:cubicBezTo>
                <a:cubicBezTo>
                  <a:pt x="5158451" y="422188"/>
                  <a:pt x="5158569" y="422601"/>
                  <a:pt x="5158569" y="423072"/>
                </a:cubicBezTo>
                <a:lnTo>
                  <a:pt x="5158569" y="532824"/>
                </a:lnTo>
                <a:cubicBezTo>
                  <a:pt x="5158569" y="533295"/>
                  <a:pt x="5158451" y="533708"/>
                  <a:pt x="5158215" y="534061"/>
                </a:cubicBezTo>
                <a:cubicBezTo>
                  <a:pt x="5157980" y="534413"/>
                  <a:pt x="5157568" y="534694"/>
                  <a:pt x="5156978" y="534901"/>
                </a:cubicBezTo>
                <a:cubicBezTo>
                  <a:pt x="5156389" y="535107"/>
                  <a:pt x="5155609" y="535284"/>
                  <a:pt x="5154637" y="535432"/>
                </a:cubicBezTo>
                <a:cubicBezTo>
                  <a:pt x="5153665" y="535579"/>
                  <a:pt x="5152472" y="535652"/>
                  <a:pt x="5151058" y="535652"/>
                </a:cubicBezTo>
                <a:cubicBezTo>
                  <a:pt x="5149526" y="535652"/>
                  <a:pt x="5148289" y="535579"/>
                  <a:pt x="5147346" y="535432"/>
                </a:cubicBezTo>
                <a:cubicBezTo>
                  <a:pt x="5146404" y="535284"/>
                  <a:pt x="5145638" y="535107"/>
                  <a:pt x="5145049" y="534901"/>
                </a:cubicBezTo>
                <a:cubicBezTo>
                  <a:pt x="5144460" y="534694"/>
                  <a:pt x="5144048" y="534413"/>
                  <a:pt x="5143812" y="534061"/>
                </a:cubicBezTo>
                <a:cubicBezTo>
                  <a:pt x="5143576" y="533708"/>
                  <a:pt x="5143458" y="533295"/>
                  <a:pt x="5143458" y="532824"/>
                </a:cubicBezTo>
                <a:lnTo>
                  <a:pt x="5143458" y="482102"/>
                </a:lnTo>
                <a:lnTo>
                  <a:pt x="5091410" y="482102"/>
                </a:lnTo>
                <a:lnTo>
                  <a:pt x="5091410" y="532824"/>
                </a:lnTo>
                <a:cubicBezTo>
                  <a:pt x="5091410" y="533295"/>
                  <a:pt x="5091293" y="533708"/>
                  <a:pt x="5091057" y="534061"/>
                </a:cubicBezTo>
                <a:cubicBezTo>
                  <a:pt x="5090821" y="534413"/>
                  <a:pt x="5090409" y="534694"/>
                  <a:pt x="5089820" y="534901"/>
                </a:cubicBezTo>
                <a:cubicBezTo>
                  <a:pt x="5089231" y="535107"/>
                  <a:pt x="5088450" y="535284"/>
                  <a:pt x="5087478" y="535432"/>
                </a:cubicBezTo>
                <a:cubicBezTo>
                  <a:pt x="5086506" y="535579"/>
                  <a:pt x="5085284" y="535652"/>
                  <a:pt x="5083811" y="535652"/>
                </a:cubicBezTo>
                <a:cubicBezTo>
                  <a:pt x="5082397" y="535652"/>
                  <a:pt x="5081189" y="535579"/>
                  <a:pt x="5080188" y="535432"/>
                </a:cubicBezTo>
                <a:cubicBezTo>
                  <a:pt x="5079186" y="535284"/>
                  <a:pt x="5078391" y="535107"/>
                  <a:pt x="5077802" y="534901"/>
                </a:cubicBezTo>
                <a:cubicBezTo>
                  <a:pt x="5077213" y="534694"/>
                  <a:pt x="5076801" y="534413"/>
                  <a:pt x="5076565" y="534061"/>
                </a:cubicBezTo>
                <a:cubicBezTo>
                  <a:pt x="5076329" y="533708"/>
                  <a:pt x="5076211" y="533295"/>
                  <a:pt x="5076211" y="532824"/>
                </a:cubicBezTo>
                <a:lnTo>
                  <a:pt x="5076211" y="423072"/>
                </a:lnTo>
                <a:cubicBezTo>
                  <a:pt x="5076211" y="422601"/>
                  <a:pt x="5076329" y="422188"/>
                  <a:pt x="5076565" y="421836"/>
                </a:cubicBezTo>
                <a:cubicBezTo>
                  <a:pt x="5076801" y="421481"/>
                  <a:pt x="5077213" y="421202"/>
                  <a:pt x="5077802" y="420996"/>
                </a:cubicBezTo>
                <a:cubicBezTo>
                  <a:pt x="5078391" y="420789"/>
                  <a:pt x="5079186" y="420613"/>
                  <a:pt x="5080188" y="420465"/>
                </a:cubicBezTo>
                <a:cubicBezTo>
                  <a:pt x="5081189" y="420318"/>
                  <a:pt x="5082397" y="420243"/>
                  <a:pt x="5083811" y="420243"/>
                </a:cubicBezTo>
                <a:close/>
                <a:moveTo>
                  <a:pt x="4833226" y="420243"/>
                </a:moveTo>
                <a:cubicBezTo>
                  <a:pt x="4834993" y="420243"/>
                  <a:pt x="4836422" y="420304"/>
                  <a:pt x="4837512" y="420421"/>
                </a:cubicBezTo>
                <a:cubicBezTo>
                  <a:pt x="4838602" y="420540"/>
                  <a:pt x="4839471" y="420700"/>
                  <a:pt x="4840119" y="420907"/>
                </a:cubicBezTo>
                <a:cubicBezTo>
                  <a:pt x="4840767" y="421113"/>
                  <a:pt x="4841253" y="421407"/>
                  <a:pt x="4841577" y="421791"/>
                </a:cubicBezTo>
                <a:cubicBezTo>
                  <a:pt x="4841901" y="422173"/>
                  <a:pt x="4842210" y="422660"/>
                  <a:pt x="4842504" y="423249"/>
                </a:cubicBezTo>
                <a:lnTo>
                  <a:pt x="4858322" y="456122"/>
                </a:lnTo>
                <a:cubicBezTo>
                  <a:pt x="4859791" y="459243"/>
                  <a:pt x="4861257" y="462513"/>
                  <a:pt x="4862721" y="465930"/>
                </a:cubicBezTo>
                <a:cubicBezTo>
                  <a:pt x="4864184" y="469347"/>
                  <a:pt x="4865679" y="472794"/>
                  <a:pt x="4867202" y="476270"/>
                </a:cubicBezTo>
                <a:lnTo>
                  <a:pt x="4867377" y="476270"/>
                </a:lnTo>
                <a:cubicBezTo>
                  <a:pt x="4868724" y="472911"/>
                  <a:pt x="4870114" y="469567"/>
                  <a:pt x="4871550" y="466239"/>
                </a:cubicBezTo>
                <a:cubicBezTo>
                  <a:pt x="4872985" y="462910"/>
                  <a:pt x="4874437" y="459626"/>
                  <a:pt x="4875907" y="456386"/>
                </a:cubicBezTo>
                <a:lnTo>
                  <a:pt x="4891813" y="423338"/>
                </a:lnTo>
                <a:cubicBezTo>
                  <a:pt x="4891990" y="422748"/>
                  <a:pt x="4892240" y="422248"/>
                  <a:pt x="4892564" y="421836"/>
                </a:cubicBezTo>
                <a:cubicBezTo>
                  <a:pt x="4892889" y="421423"/>
                  <a:pt x="4893330" y="421113"/>
                  <a:pt x="4893890" y="420907"/>
                </a:cubicBezTo>
                <a:cubicBezTo>
                  <a:pt x="4894450" y="420700"/>
                  <a:pt x="4895230" y="420540"/>
                  <a:pt x="4896231" y="420421"/>
                </a:cubicBezTo>
                <a:cubicBezTo>
                  <a:pt x="4897233" y="420304"/>
                  <a:pt x="4898500" y="420243"/>
                  <a:pt x="4900031" y="420243"/>
                </a:cubicBezTo>
                <a:cubicBezTo>
                  <a:pt x="4902152" y="420243"/>
                  <a:pt x="4903816" y="420318"/>
                  <a:pt x="4905024" y="420465"/>
                </a:cubicBezTo>
                <a:cubicBezTo>
                  <a:pt x="4906232" y="420613"/>
                  <a:pt x="4907071" y="420892"/>
                  <a:pt x="4907542" y="421304"/>
                </a:cubicBezTo>
                <a:cubicBezTo>
                  <a:pt x="4908014" y="421717"/>
                  <a:pt x="4908176" y="422306"/>
                  <a:pt x="4908028" y="423072"/>
                </a:cubicBezTo>
                <a:cubicBezTo>
                  <a:pt x="4907881" y="423838"/>
                  <a:pt x="4907484" y="424870"/>
                  <a:pt x="4906835" y="426165"/>
                </a:cubicBezTo>
                <a:lnTo>
                  <a:pt x="4874493" y="490674"/>
                </a:lnTo>
                <a:lnTo>
                  <a:pt x="4874493" y="532824"/>
                </a:lnTo>
                <a:cubicBezTo>
                  <a:pt x="4874493" y="533295"/>
                  <a:pt x="4874376" y="533708"/>
                  <a:pt x="4874142" y="534061"/>
                </a:cubicBezTo>
                <a:cubicBezTo>
                  <a:pt x="4873908" y="534413"/>
                  <a:pt x="4873498" y="534694"/>
                  <a:pt x="4872912" y="534901"/>
                </a:cubicBezTo>
                <a:cubicBezTo>
                  <a:pt x="4872326" y="535107"/>
                  <a:pt x="4871535" y="535284"/>
                  <a:pt x="4870540" y="535432"/>
                </a:cubicBezTo>
                <a:cubicBezTo>
                  <a:pt x="4869544" y="535579"/>
                  <a:pt x="4868344" y="535652"/>
                  <a:pt x="4866938" y="535652"/>
                </a:cubicBezTo>
                <a:cubicBezTo>
                  <a:pt x="4865473" y="535652"/>
                  <a:pt x="4864258" y="535579"/>
                  <a:pt x="4863292" y="535432"/>
                </a:cubicBezTo>
                <a:cubicBezTo>
                  <a:pt x="4862325" y="535284"/>
                  <a:pt x="4861534" y="535107"/>
                  <a:pt x="4860920" y="534901"/>
                </a:cubicBezTo>
                <a:cubicBezTo>
                  <a:pt x="4860305" y="534694"/>
                  <a:pt x="4859880" y="534413"/>
                  <a:pt x="4859646" y="534061"/>
                </a:cubicBezTo>
                <a:cubicBezTo>
                  <a:pt x="4859412" y="533708"/>
                  <a:pt x="4859294" y="533295"/>
                  <a:pt x="4859294" y="532824"/>
                </a:cubicBezTo>
                <a:lnTo>
                  <a:pt x="4859294" y="490674"/>
                </a:lnTo>
                <a:lnTo>
                  <a:pt x="4826952" y="426165"/>
                </a:lnTo>
                <a:cubicBezTo>
                  <a:pt x="4826304" y="424810"/>
                  <a:pt x="4825907" y="423749"/>
                  <a:pt x="4825759" y="422984"/>
                </a:cubicBezTo>
                <a:cubicBezTo>
                  <a:pt x="4825612" y="422219"/>
                  <a:pt x="4825759" y="421629"/>
                  <a:pt x="4826201" y="421216"/>
                </a:cubicBezTo>
                <a:cubicBezTo>
                  <a:pt x="4826643" y="420804"/>
                  <a:pt x="4827438" y="420540"/>
                  <a:pt x="4828587" y="420421"/>
                </a:cubicBezTo>
                <a:cubicBezTo>
                  <a:pt x="4829735" y="420304"/>
                  <a:pt x="4831282" y="420243"/>
                  <a:pt x="4833226" y="420243"/>
                </a:cubicBezTo>
                <a:close/>
                <a:moveTo>
                  <a:pt x="4617086" y="420243"/>
                </a:moveTo>
                <a:cubicBezTo>
                  <a:pt x="4618559" y="420243"/>
                  <a:pt x="4619781" y="420318"/>
                  <a:pt x="4620753" y="420465"/>
                </a:cubicBezTo>
                <a:cubicBezTo>
                  <a:pt x="4621725" y="420613"/>
                  <a:pt x="4622506" y="420789"/>
                  <a:pt x="4623095" y="420996"/>
                </a:cubicBezTo>
                <a:cubicBezTo>
                  <a:pt x="4623684" y="421202"/>
                  <a:pt x="4624096" y="421481"/>
                  <a:pt x="4624332" y="421836"/>
                </a:cubicBezTo>
                <a:cubicBezTo>
                  <a:pt x="4624568" y="422188"/>
                  <a:pt x="4624685" y="422601"/>
                  <a:pt x="4624685" y="423072"/>
                </a:cubicBezTo>
                <a:lnTo>
                  <a:pt x="4624685" y="468846"/>
                </a:lnTo>
                <a:lnTo>
                  <a:pt x="4676733" y="468846"/>
                </a:lnTo>
                <a:lnTo>
                  <a:pt x="4676733" y="423072"/>
                </a:lnTo>
                <a:cubicBezTo>
                  <a:pt x="4676733" y="422601"/>
                  <a:pt x="4676851" y="422188"/>
                  <a:pt x="4677087" y="421836"/>
                </a:cubicBezTo>
                <a:cubicBezTo>
                  <a:pt x="4677323" y="421481"/>
                  <a:pt x="4677735" y="421202"/>
                  <a:pt x="4678324" y="420996"/>
                </a:cubicBezTo>
                <a:cubicBezTo>
                  <a:pt x="4678913" y="420789"/>
                  <a:pt x="4679679" y="420613"/>
                  <a:pt x="4680621" y="420465"/>
                </a:cubicBezTo>
                <a:cubicBezTo>
                  <a:pt x="4681564" y="420318"/>
                  <a:pt x="4682801" y="420243"/>
                  <a:pt x="4684333" y="420243"/>
                </a:cubicBezTo>
                <a:cubicBezTo>
                  <a:pt x="4685747" y="420243"/>
                  <a:pt x="4686940" y="420318"/>
                  <a:pt x="4687912" y="420465"/>
                </a:cubicBezTo>
                <a:cubicBezTo>
                  <a:pt x="4688884" y="420613"/>
                  <a:pt x="4689664" y="420789"/>
                  <a:pt x="4690253" y="420996"/>
                </a:cubicBezTo>
                <a:cubicBezTo>
                  <a:pt x="4690843" y="421202"/>
                  <a:pt x="4691255" y="421481"/>
                  <a:pt x="4691490" y="421836"/>
                </a:cubicBezTo>
                <a:cubicBezTo>
                  <a:pt x="4691726" y="422188"/>
                  <a:pt x="4691844" y="422601"/>
                  <a:pt x="4691844" y="423072"/>
                </a:cubicBezTo>
                <a:lnTo>
                  <a:pt x="4691844" y="532824"/>
                </a:lnTo>
                <a:cubicBezTo>
                  <a:pt x="4691844" y="533295"/>
                  <a:pt x="4691726" y="533708"/>
                  <a:pt x="4691490" y="534061"/>
                </a:cubicBezTo>
                <a:cubicBezTo>
                  <a:pt x="4691255" y="534413"/>
                  <a:pt x="4690843" y="534694"/>
                  <a:pt x="4690253" y="534901"/>
                </a:cubicBezTo>
                <a:cubicBezTo>
                  <a:pt x="4689664" y="535107"/>
                  <a:pt x="4688884" y="535284"/>
                  <a:pt x="4687912" y="535432"/>
                </a:cubicBezTo>
                <a:cubicBezTo>
                  <a:pt x="4686940" y="535579"/>
                  <a:pt x="4685747" y="535652"/>
                  <a:pt x="4684333" y="535652"/>
                </a:cubicBezTo>
                <a:cubicBezTo>
                  <a:pt x="4682801" y="535652"/>
                  <a:pt x="4681564" y="535579"/>
                  <a:pt x="4680621" y="535432"/>
                </a:cubicBezTo>
                <a:cubicBezTo>
                  <a:pt x="4679679" y="535284"/>
                  <a:pt x="4678913" y="535107"/>
                  <a:pt x="4678324" y="534901"/>
                </a:cubicBezTo>
                <a:cubicBezTo>
                  <a:pt x="4677735" y="534694"/>
                  <a:pt x="4677323" y="534413"/>
                  <a:pt x="4677087" y="534061"/>
                </a:cubicBezTo>
                <a:cubicBezTo>
                  <a:pt x="4676851" y="533708"/>
                  <a:pt x="4676733" y="533295"/>
                  <a:pt x="4676733" y="532824"/>
                </a:cubicBezTo>
                <a:lnTo>
                  <a:pt x="4676733" y="482102"/>
                </a:lnTo>
                <a:lnTo>
                  <a:pt x="4624685" y="482102"/>
                </a:lnTo>
                <a:lnTo>
                  <a:pt x="4624685" y="532824"/>
                </a:lnTo>
                <a:cubicBezTo>
                  <a:pt x="4624685" y="533295"/>
                  <a:pt x="4624568" y="533708"/>
                  <a:pt x="4624332" y="534061"/>
                </a:cubicBezTo>
                <a:cubicBezTo>
                  <a:pt x="4624096" y="534413"/>
                  <a:pt x="4623684" y="534694"/>
                  <a:pt x="4623095" y="534901"/>
                </a:cubicBezTo>
                <a:cubicBezTo>
                  <a:pt x="4622506" y="535107"/>
                  <a:pt x="4621725" y="535284"/>
                  <a:pt x="4620753" y="535432"/>
                </a:cubicBezTo>
                <a:cubicBezTo>
                  <a:pt x="4619781" y="535579"/>
                  <a:pt x="4618559" y="535652"/>
                  <a:pt x="4617086" y="535652"/>
                </a:cubicBezTo>
                <a:cubicBezTo>
                  <a:pt x="4615672" y="535652"/>
                  <a:pt x="4614464" y="535579"/>
                  <a:pt x="4613463" y="535432"/>
                </a:cubicBezTo>
                <a:cubicBezTo>
                  <a:pt x="4612461" y="535284"/>
                  <a:pt x="4611666" y="535107"/>
                  <a:pt x="4611077" y="534901"/>
                </a:cubicBezTo>
                <a:cubicBezTo>
                  <a:pt x="4610488" y="534694"/>
                  <a:pt x="4610076" y="534413"/>
                  <a:pt x="4609840" y="534061"/>
                </a:cubicBezTo>
                <a:cubicBezTo>
                  <a:pt x="4609604" y="533708"/>
                  <a:pt x="4609486" y="533295"/>
                  <a:pt x="4609486" y="532824"/>
                </a:cubicBezTo>
                <a:lnTo>
                  <a:pt x="4609486" y="423072"/>
                </a:lnTo>
                <a:cubicBezTo>
                  <a:pt x="4609486" y="422601"/>
                  <a:pt x="4609604" y="422188"/>
                  <a:pt x="4609840" y="421836"/>
                </a:cubicBezTo>
                <a:cubicBezTo>
                  <a:pt x="4610076" y="421481"/>
                  <a:pt x="4610488" y="421202"/>
                  <a:pt x="4611077" y="420996"/>
                </a:cubicBezTo>
                <a:cubicBezTo>
                  <a:pt x="4611666" y="420789"/>
                  <a:pt x="4612461" y="420613"/>
                  <a:pt x="4613463" y="420465"/>
                </a:cubicBezTo>
                <a:cubicBezTo>
                  <a:pt x="4614464" y="420318"/>
                  <a:pt x="4615672" y="420243"/>
                  <a:pt x="4617086" y="420243"/>
                </a:cubicBezTo>
                <a:close/>
                <a:moveTo>
                  <a:pt x="4366501" y="420243"/>
                </a:moveTo>
                <a:cubicBezTo>
                  <a:pt x="4368269" y="420243"/>
                  <a:pt x="4369697" y="420304"/>
                  <a:pt x="4370787" y="420421"/>
                </a:cubicBezTo>
                <a:cubicBezTo>
                  <a:pt x="4371877" y="420540"/>
                  <a:pt x="4372746" y="420700"/>
                  <a:pt x="4373394" y="420907"/>
                </a:cubicBezTo>
                <a:cubicBezTo>
                  <a:pt x="4374042" y="421113"/>
                  <a:pt x="4374528" y="421407"/>
                  <a:pt x="4374852" y="421791"/>
                </a:cubicBezTo>
                <a:cubicBezTo>
                  <a:pt x="4375176" y="422173"/>
                  <a:pt x="4375485" y="422660"/>
                  <a:pt x="4375780" y="423249"/>
                </a:cubicBezTo>
                <a:lnTo>
                  <a:pt x="4391597" y="456122"/>
                </a:lnTo>
                <a:cubicBezTo>
                  <a:pt x="4393066" y="459243"/>
                  <a:pt x="4394531" y="462513"/>
                  <a:pt x="4395996" y="465930"/>
                </a:cubicBezTo>
                <a:cubicBezTo>
                  <a:pt x="4397460" y="469347"/>
                  <a:pt x="4398953" y="472794"/>
                  <a:pt x="4400477" y="476270"/>
                </a:cubicBezTo>
                <a:lnTo>
                  <a:pt x="4400652" y="476270"/>
                </a:lnTo>
                <a:cubicBezTo>
                  <a:pt x="4401999" y="472911"/>
                  <a:pt x="4403390" y="469567"/>
                  <a:pt x="4404825" y="466239"/>
                </a:cubicBezTo>
                <a:cubicBezTo>
                  <a:pt x="4406260" y="462910"/>
                  <a:pt x="4407712" y="459626"/>
                  <a:pt x="4409182" y="456386"/>
                </a:cubicBezTo>
                <a:lnTo>
                  <a:pt x="4425088" y="423338"/>
                </a:lnTo>
                <a:cubicBezTo>
                  <a:pt x="4425265" y="422748"/>
                  <a:pt x="4425515" y="422248"/>
                  <a:pt x="4425839" y="421836"/>
                </a:cubicBezTo>
                <a:cubicBezTo>
                  <a:pt x="4426163" y="421423"/>
                  <a:pt x="4426605" y="421113"/>
                  <a:pt x="4427165" y="420907"/>
                </a:cubicBezTo>
                <a:cubicBezTo>
                  <a:pt x="4427725" y="420700"/>
                  <a:pt x="4428505" y="420540"/>
                  <a:pt x="4429506" y="420421"/>
                </a:cubicBezTo>
                <a:cubicBezTo>
                  <a:pt x="4430508" y="420304"/>
                  <a:pt x="4431775" y="420243"/>
                  <a:pt x="4433306" y="420243"/>
                </a:cubicBezTo>
                <a:cubicBezTo>
                  <a:pt x="4435427" y="420243"/>
                  <a:pt x="4437091" y="420318"/>
                  <a:pt x="4438299" y="420465"/>
                </a:cubicBezTo>
                <a:cubicBezTo>
                  <a:pt x="4439507" y="420613"/>
                  <a:pt x="4440346" y="420892"/>
                  <a:pt x="4440817" y="421304"/>
                </a:cubicBezTo>
                <a:cubicBezTo>
                  <a:pt x="4441289" y="421717"/>
                  <a:pt x="4441451" y="422306"/>
                  <a:pt x="4441303" y="423072"/>
                </a:cubicBezTo>
                <a:cubicBezTo>
                  <a:pt x="4441156" y="423838"/>
                  <a:pt x="4440759" y="424870"/>
                  <a:pt x="4440110" y="426165"/>
                </a:cubicBezTo>
                <a:lnTo>
                  <a:pt x="4407768" y="490674"/>
                </a:lnTo>
                <a:lnTo>
                  <a:pt x="4407768" y="532824"/>
                </a:lnTo>
                <a:cubicBezTo>
                  <a:pt x="4407768" y="533295"/>
                  <a:pt x="4407651" y="533708"/>
                  <a:pt x="4407417" y="534061"/>
                </a:cubicBezTo>
                <a:cubicBezTo>
                  <a:pt x="4407183" y="534413"/>
                  <a:pt x="4406773" y="534694"/>
                  <a:pt x="4406187" y="534901"/>
                </a:cubicBezTo>
                <a:cubicBezTo>
                  <a:pt x="4405601" y="535107"/>
                  <a:pt x="4404810" y="535284"/>
                  <a:pt x="4403815" y="535432"/>
                </a:cubicBezTo>
                <a:cubicBezTo>
                  <a:pt x="4402819" y="535579"/>
                  <a:pt x="4401619" y="535652"/>
                  <a:pt x="4400213" y="535652"/>
                </a:cubicBezTo>
                <a:cubicBezTo>
                  <a:pt x="4398749" y="535652"/>
                  <a:pt x="4397533" y="535579"/>
                  <a:pt x="4396567" y="535432"/>
                </a:cubicBezTo>
                <a:cubicBezTo>
                  <a:pt x="4395600" y="535284"/>
                  <a:pt x="4394809" y="535107"/>
                  <a:pt x="4394195" y="534901"/>
                </a:cubicBezTo>
                <a:cubicBezTo>
                  <a:pt x="4393580" y="534694"/>
                  <a:pt x="4393155" y="534413"/>
                  <a:pt x="4392921" y="534061"/>
                </a:cubicBezTo>
                <a:cubicBezTo>
                  <a:pt x="4392687" y="533708"/>
                  <a:pt x="4392569" y="533295"/>
                  <a:pt x="4392569" y="532824"/>
                </a:cubicBezTo>
                <a:lnTo>
                  <a:pt x="4392569" y="490674"/>
                </a:lnTo>
                <a:lnTo>
                  <a:pt x="4360227" y="426165"/>
                </a:lnTo>
                <a:cubicBezTo>
                  <a:pt x="4359579" y="424810"/>
                  <a:pt x="4359181" y="423749"/>
                  <a:pt x="4359034" y="422984"/>
                </a:cubicBezTo>
                <a:cubicBezTo>
                  <a:pt x="4358887" y="422219"/>
                  <a:pt x="4359034" y="421629"/>
                  <a:pt x="4359476" y="421216"/>
                </a:cubicBezTo>
                <a:cubicBezTo>
                  <a:pt x="4359918" y="420804"/>
                  <a:pt x="4360713" y="420540"/>
                  <a:pt x="4361862" y="420421"/>
                </a:cubicBezTo>
                <a:cubicBezTo>
                  <a:pt x="4363011" y="420304"/>
                  <a:pt x="4364557" y="420243"/>
                  <a:pt x="4366501" y="420243"/>
                </a:cubicBezTo>
                <a:close/>
                <a:moveTo>
                  <a:pt x="4140836" y="420243"/>
                </a:moveTo>
                <a:cubicBezTo>
                  <a:pt x="4142309" y="420243"/>
                  <a:pt x="4143531" y="420318"/>
                  <a:pt x="4144503" y="420465"/>
                </a:cubicBezTo>
                <a:cubicBezTo>
                  <a:pt x="4145475" y="420613"/>
                  <a:pt x="4146256" y="420789"/>
                  <a:pt x="4146845" y="420996"/>
                </a:cubicBezTo>
                <a:cubicBezTo>
                  <a:pt x="4147434" y="421202"/>
                  <a:pt x="4147846" y="421481"/>
                  <a:pt x="4148082" y="421836"/>
                </a:cubicBezTo>
                <a:cubicBezTo>
                  <a:pt x="4148317" y="422188"/>
                  <a:pt x="4148435" y="422601"/>
                  <a:pt x="4148435" y="423072"/>
                </a:cubicBezTo>
                <a:lnTo>
                  <a:pt x="4148435" y="468846"/>
                </a:lnTo>
                <a:lnTo>
                  <a:pt x="4200483" y="468846"/>
                </a:lnTo>
                <a:lnTo>
                  <a:pt x="4200483" y="423072"/>
                </a:lnTo>
                <a:cubicBezTo>
                  <a:pt x="4200483" y="422601"/>
                  <a:pt x="4200601" y="422188"/>
                  <a:pt x="4200837" y="421836"/>
                </a:cubicBezTo>
                <a:cubicBezTo>
                  <a:pt x="4201072" y="421481"/>
                  <a:pt x="4201485" y="421202"/>
                  <a:pt x="4202074" y="420996"/>
                </a:cubicBezTo>
                <a:cubicBezTo>
                  <a:pt x="4202663" y="420789"/>
                  <a:pt x="4203429" y="420613"/>
                  <a:pt x="4204372" y="420465"/>
                </a:cubicBezTo>
                <a:cubicBezTo>
                  <a:pt x="4205314" y="420318"/>
                  <a:pt x="4206551" y="420243"/>
                  <a:pt x="4208083" y="420243"/>
                </a:cubicBezTo>
                <a:cubicBezTo>
                  <a:pt x="4209497" y="420243"/>
                  <a:pt x="4210690" y="420318"/>
                  <a:pt x="4211662" y="420465"/>
                </a:cubicBezTo>
                <a:cubicBezTo>
                  <a:pt x="4212634" y="420613"/>
                  <a:pt x="4213414" y="420789"/>
                  <a:pt x="4214004" y="420996"/>
                </a:cubicBezTo>
                <a:cubicBezTo>
                  <a:pt x="4214592" y="421202"/>
                  <a:pt x="4215005" y="421481"/>
                  <a:pt x="4215241" y="421836"/>
                </a:cubicBezTo>
                <a:cubicBezTo>
                  <a:pt x="4215476" y="422188"/>
                  <a:pt x="4215594" y="422601"/>
                  <a:pt x="4215594" y="423072"/>
                </a:cubicBezTo>
                <a:lnTo>
                  <a:pt x="4215594" y="532824"/>
                </a:lnTo>
                <a:cubicBezTo>
                  <a:pt x="4215594" y="533295"/>
                  <a:pt x="4215476" y="533708"/>
                  <a:pt x="4215241" y="534061"/>
                </a:cubicBezTo>
                <a:cubicBezTo>
                  <a:pt x="4215005" y="534413"/>
                  <a:pt x="4214592" y="534694"/>
                  <a:pt x="4214004" y="534901"/>
                </a:cubicBezTo>
                <a:cubicBezTo>
                  <a:pt x="4213414" y="535107"/>
                  <a:pt x="4212634" y="535284"/>
                  <a:pt x="4211662" y="535432"/>
                </a:cubicBezTo>
                <a:cubicBezTo>
                  <a:pt x="4210690" y="535579"/>
                  <a:pt x="4209497" y="535652"/>
                  <a:pt x="4208083" y="535652"/>
                </a:cubicBezTo>
                <a:cubicBezTo>
                  <a:pt x="4206551" y="535652"/>
                  <a:pt x="4205314" y="535579"/>
                  <a:pt x="4204372" y="535432"/>
                </a:cubicBezTo>
                <a:cubicBezTo>
                  <a:pt x="4203429" y="535284"/>
                  <a:pt x="4202663" y="535107"/>
                  <a:pt x="4202074" y="534901"/>
                </a:cubicBezTo>
                <a:cubicBezTo>
                  <a:pt x="4201485" y="534694"/>
                  <a:pt x="4201072" y="534413"/>
                  <a:pt x="4200837" y="534061"/>
                </a:cubicBezTo>
                <a:cubicBezTo>
                  <a:pt x="4200601" y="533708"/>
                  <a:pt x="4200483" y="533295"/>
                  <a:pt x="4200483" y="532824"/>
                </a:cubicBezTo>
                <a:lnTo>
                  <a:pt x="4200483" y="482102"/>
                </a:lnTo>
                <a:lnTo>
                  <a:pt x="4148435" y="482102"/>
                </a:lnTo>
                <a:lnTo>
                  <a:pt x="4148435" y="532824"/>
                </a:lnTo>
                <a:cubicBezTo>
                  <a:pt x="4148435" y="533295"/>
                  <a:pt x="4148317" y="533708"/>
                  <a:pt x="4148082" y="534061"/>
                </a:cubicBezTo>
                <a:cubicBezTo>
                  <a:pt x="4147846" y="534413"/>
                  <a:pt x="4147434" y="534694"/>
                  <a:pt x="4146845" y="534901"/>
                </a:cubicBezTo>
                <a:cubicBezTo>
                  <a:pt x="4146256" y="535107"/>
                  <a:pt x="4145475" y="535284"/>
                  <a:pt x="4144503" y="535432"/>
                </a:cubicBezTo>
                <a:cubicBezTo>
                  <a:pt x="4143531" y="535579"/>
                  <a:pt x="4142309" y="535652"/>
                  <a:pt x="4140836" y="535652"/>
                </a:cubicBezTo>
                <a:cubicBezTo>
                  <a:pt x="4139422" y="535652"/>
                  <a:pt x="4138214" y="535579"/>
                  <a:pt x="4137213" y="535432"/>
                </a:cubicBezTo>
                <a:cubicBezTo>
                  <a:pt x="4136211" y="535284"/>
                  <a:pt x="4135416" y="535107"/>
                  <a:pt x="4134827" y="534901"/>
                </a:cubicBezTo>
                <a:cubicBezTo>
                  <a:pt x="4134238" y="534694"/>
                  <a:pt x="4133825" y="534413"/>
                  <a:pt x="4133590" y="534061"/>
                </a:cubicBezTo>
                <a:cubicBezTo>
                  <a:pt x="4133354" y="533708"/>
                  <a:pt x="4133236" y="533295"/>
                  <a:pt x="4133236" y="532824"/>
                </a:cubicBezTo>
                <a:lnTo>
                  <a:pt x="4133236" y="423072"/>
                </a:lnTo>
                <a:cubicBezTo>
                  <a:pt x="4133236" y="422601"/>
                  <a:pt x="4133354" y="422188"/>
                  <a:pt x="4133590" y="421836"/>
                </a:cubicBezTo>
                <a:cubicBezTo>
                  <a:pt x="4133825" y="421481"/>
                  <a:pt x="4134238" y="421202"/>
                  <a:pt x="4134827" y="420996"/>
                </a:cubicBezTo>
                <a:cubicBezTo>
                  <a:pt x="4135416" y="420789"/>
                  <a:pt x="4136211" y="420613"/>
                  <a:pt x="4137213" y="420465"/>
                </a:cubicBezTo>
                <a:cubicBezTo>
                  <a:pt x="4138214" y="420318"/>
                  <a:pt x="4139422" y="420243"/>
                  <a:pt x="4140836" y="420243"/>
                </a:cubicBezTo>
                <a:close/>
                <a:moveTo>
                  <a:pt x="3890251" y="420243"/>
                </a:moveTo>
                <a:cubicBezTo>
                  <a:pt x="3892019" y="420243"/>
                  <a:pt x="3893447" y="420304"/>
                  <a:pt x="3894537" y="420421"/>
                </a:cubicBezTo>
                <a:cubicBezTo>
                  <a:pt x="3895627" y="420540"/>
                  <a:pt x="3896496" y="420700"/>
                  <a:pt x="3897144" y="420907"/>
                </a:cubicBezTo>
                <a:cubicBezTo>
                  <a:pt x="3897792" y="421113"/>
                  <a:pt x="3898278" y="421407"/>
                  <a:pt x="3898602" y="421791"/>
                </a:cubicBezTo>
                <a:cubicBezTo>
                  <a:pt x="3898926" y="422173"/>
                  <a:pt x="3899235" y="422660"/>
                  <a:pt x="3899530" y="423249"/>
                </a:cubicBezTo>
                <a:lnTo>
                  <a:pt x="3915347" y="456122"/>
                </a:lnTo>
                <a:cubicBezTo>
                  <a:pt x="3916816" y="459243"/>
                  <a:pt x="3918281" y="462513"/>
                  <a:pt x="3919746" y="465930"/>
                </a:cubicBezTo>
                <a:cubicBezTo>
                  <a:pt x="3921210" y="469347"/>
                  <a:pt x="3922703" y="472794"/>
                  <a:pt x="3924227" y="476270"/>
                </a:cubicBezTo>
                <a:lnTo>
                  <a:pt x="3924402" y="476270"/>
                </a:lnTo>
                <a:cubicBezTo>
                  <a:pt x="3925749" y="472911"/>
                  <a:pt x="3927140" y="469567"/>
                  <a:pt x="3928575" y="466239"/>
                </a:cubicBezTo>
                <a:cubicBezTo>
                  <a:pt x="3930010" y="462910"/>
                  <a:pt x="3931462" y="459626"/>
                  <a:pt x="3932932" y="456386"/>
                </a:cubicBezTo>
                <a:lnTo>
                  <a:pt x="3948838" y="423338"/>
                </a:lnTo>
                <a:cubicBezTo>
                  <a:pt x="3949015" y="422748"/>
                  <a:pt x="3949265" y="422248"/>
                  <a:pt x="3949589" y="421836"/>
                </a:cubicBezTo>
                <a:cubicBezTo>
                  <a:pt x="3949913" y="421423"/>
                  <a:pt x="3950355" y="421113"/>
                  <a:pt x="3950915" y="420907"/>
                </a:cubicBezTo>
                <a:cubicBezTo>
                  <a:pt x="3951475" y="420700"/>
                  <a:pt x="3952255" y="420540"/>
                  <a:pt x="3953257" y="420421"/>
                </a:cubicBezTo>
                <a:cubicBezTo>
                  <a:pt x="3954258" y="420304"/>
                  <a:pt x="3955525" y="420243"/>
                  <a:pt x="3957056" y="420243"/>
                </a:cubicBezTo>
                <a:cubicBezTo>
                  <a:pt x="3959177" y="420243"/>
                  <a:pt x="3960841" y="420318"/>
                  <a:pt x="3962049" y="420465"/>
                </a:cubicBezTo>
                <a:cubicBezTo>
                  <a:pt x="3963257" y="420613"/>
                  <a:pt x="3964096" y="420892"/>
                  <a:pt x="3964568" y="421304"/>
                </a:cubicBezTo>
                <a:cubicBezTo>
                  <a:pt x="3965039" y="421717"/>
                  <a:pt x="3965201" y="422306"/>
                  <a:pt x="3965054" y="423072"/>
                </a:cubicBezTo>
                <a:cubicBezTo>
                  <a:pt x="3964906" y="423838"/>
                  <a:pt x="3964509" y="424870"/>
                  <a:pt x="3963861" y="426165"/>
                </a:cubicBezTo>
                <a:lnTo>
                  <a:pt x="3931518" y="490674"/>
                </a:lnTo>
                <a:lnTo>
                  <a:pt x="3931518" y="532824"/>
                </a:lnTo>
                <a:cubicBezTo>
                  <a:pt x="3931518" y="533295"/>
                  <a:pt x="3931401" y="533708"/>
                  <a:pt x="3931167" y="534061"/>
                </a:cubicBezTo>
                <a:cubicBezTo>
                  <a:pt x="3930933" y="534413"/>
                  <a:pt x="3930523" y="534694"/>
                  <a:pt x="3929937" y="534901"/>
                </a:cubicBezTo>
                <a:cubicBezTo>
                  <a:pt x="3929351" y="535107"/>
                  <a:pt x="3928560" y="535284"/>
                  <a:pt x="3927565" y="535432"/>
                </a:cubicBezTo>
                <a:cubicBezTo>
                  <a:pt x="3926569" y="535579"/>
                  <a:pt x="3925369" y="535652"/>
                  <a:pt x="3923963" y="535652"/>
                </a:cubicBezTo>
                <a:cubicBezTo>
                  <a:pt x="3922499" y="535652"/>
                  <a:pt x="3921283" y="535579"/>
                  <a:pt x="3920317" y="535432"/>
                </a:cubicBezTo>
                <a:cubicBezTo>
                  <a:pt x="3919350" y="535284"/>
                  <a:pt x="3918559" y="535107"/>
                  <a:pt x="3917945" y="534901"/>
                </a:cubicBezTo>
                <a:cubicBezTo>
                  <a:pt x="3917330" y="534694"/>
                  <a:pt x="3916905" y="534413"/>
                  <a:pt x="3916671" y="534061"/>
                </a:cubicBezTo>
                <a:cubicBezTo>
                  <a:pt x="3916437" y="533708"/>
                  <a:pt x="3916319" y="533295"/>
                  <a:pt x="3916319" y="532824"/>
                </a:cubicBezTo>
                <a:lnTo>
                  <a:pt x="3916319" y="490674"/>
                </a:lnTo>
                <a:lnTo>
                  <a:pt x="3883977" y="426165"/>
                </a:lnTo>
                <a:cubicBezTo>
                  <a:pt x="3883329" y="424810"/>
                  <a:pt x="3882931" y="423749"/>
                  <a:pt x="3882784" y="422984"/>
                </a:cubicBezTo>
                <a:cubicBezTo>
                  <a:pt x="3882637" y="422219"/>
                  <a:pt x="3882784" y="421629"/>
                  <a:pt x="3883226" y="421216"/>
                </a:cubicBezTo>
                <a:cubicBezTo>
                  <a:pt x="3883668" y="420804"/>
                  <a:pt x="3884463" y="420540"/>
                  <a:pt x="3885612" y="420421"/>
                </a:cubicBezTo>
                <a:cubicBezTo>
                  <a:pt x="3886761" y="420304"/>
                  <a:pt x="3888307" y="420243"/>
                  <a:pt x="3890251" y="420243"/>
                </a:cubicBezTo>
                <a:close/>
                <a:moveTo>
                  <a:pt x="3674176" y="420243"/>
                </a:moveTo>
                <a:cubicBezTo>
                  <a:pt x="3675649" y="420243"/>
                  <a:pt x="3676871" y="420318"/>
                  <a:pt x="3677843" y="420465"/>
                </a:cubicBezTo>
                <a:cubicBezTo>
                  <a:pt x="3678815" y="420613"/>
                  <a:pt x="3679595" y="420789"/>
                  <a:pt x="3680184" y="420996"/>
                </a:cubicBezTo>
                <a:cubicBezTo>
                  <a:pt x="3680773" y="421202"/>
                  <a:pt x="3681186" y="421481"/>
                  <a:pt x="3681422" y="421836"/>
                </a:cubicBezTo>
                <a:cubicBezTo>
                  <a:pt x="3681657" y="422188"/>
                  <a:pt x="3681775" y="422601"/>
                  <a:pt x="3681775" y="423072"/>
                </a:cubicBezTo>
                <a:lnTo>
                  <a:pt x="3681775" y="468846"/>
                </a:lnTo>
                <a:lnTo>
                  <a:pt x="3733823" y="468846"/>
                </a:lnTo>
                <a:lnTo>
                  <a:pt x="3733823" y="423072"/>
                </a:lnTo>
                <a:cubicBezTo>
                  <a:pt x="3733823" y="422601"/>
                  <a:pt x="3733941" y="422188"/>
                  <a:pt x="3734177" y="421836"/>
                </a:cubicBezTo>
                <a:cubicBezTo>
                  <a:pt x="3734411" y="421481"/>
                  <a:pt x="3734824" y="421202"/>
                  <a:pt x="3735414" y="420996"/>
                </a:cubicBezTo>
                <a:cubicBezTo>
                  <a:pt x="3736003" y="420789"/>
                  <a:pt x="3736769" y="420613"/>
                  <a:pt x="3737712" y="420465"/>
                </a:cubicBezTo>
                <a:cubicBezTo>
                  <a:pt x="3738654" y="420318"/>
                  <a:pt x="3739891" y="420243"/>
                  <a:pt x="3741424" y="420243"/>
                </a:cubicBezTo>
                <a:cubicBezTo>
                  <a:pt x="3742837" y="420243"/>
                  <a:pt x="3744030" y="420318"/>
                  <a:pt x="3744937" y="420465"/>
                </a:cubicBezTo>
                <a:cubicBezTo>
                  <a:pt x="3745909" y="420613"/>
                  <a:pt x="3746689" y="420789"/>
                  <a:pt x="3747279" y="420996"/>
                </a:cubicBezTo>
                <a:cubicBezTo>
                  <a:pt x="3747867" y="421202"/>
                  <a:pt x="3748280" y="421481"/>
                  <a:pt x="3748516" y="421836"/>
                </a:cubicBezTo>
                <a:cubicBezTo>
                  <a:pt x="3748751" y="422188"/>
                  <a:pt x="3748869" y="422601"/>
                  <a:pt x="3748869" y="423072"/>
                </a:cubicBezTo>
                <a:lnTo>
                  <a:pt x="3748869" y="532824"/>
                </a:lnTo>
                <a:cubicBezTo>
                  <a:pt x="3748869" y="533295"/>
                  <a:pt x="3748751" y="533708"/>
                  <a:pt x="3748516" y="534061"/>
                </a:cubicBezTo>
                <a:cubicBezTo>
                  <a:pt x="3748280" y="534413"/>
                  <a:pt x="3747867" y="534694"/>
                  <a:pt x="3747279" y="534901"/>
                </a:cubicBezTo>
                <a:cubicBezTo>
                  <a:pt x="3746689" y="535107"/>
                  <a:pt x="3745909" y="535284"/>
                  <a:pt x="3744937" y="535432"/>
                </a:cubicBezTo>
                <a:cubicBezTo>
                  <a:pt x="3744030" y="535579"/>
                  <a:pt x="3742837" y="535652"/>
                  <a:pt x="3741424" y="535652"/>
                </a:cubicBezTo>
                <a:cubicBezTo>
                  <a:pt x="3739891" y="535652"/>
                  <a:pt x="3738654" y="535579"/>
                  <a:pt x="3737712" y="535432"/>
                </a:cubicBezTo>
                <a:cubicBezTo>
                  <a:pt x="3736769" y="535284"/>
                  <a:pt x="3736003" y="535107"/>
                  <a:pt x="3735414" y="534901"/>
                </a:cubicBezTo>
                <a:cubicBezTo>
                  <a:pt x="3734824" y="534694"/>
                  <a:pt x="3734411" y="534413"/>
                  <a:pt x="3734177" y="534061"/>
                </a:cubicBezTo>
                <a:cubicBezTo>
                  <a:pt x="3733941" y="533708"/>
                  <a:pt x="3733823" y="533295"/>
                  <a:pt x="3733823" y="532824"/>
                </a:cubicBezTo>
                <a:lnTo>
                  <a:pt x="3733823" y="482102"/>
                </a:lnTo>
                <a:lnTo>
                  <a:pt x="3681775" y="482102"/>
                </a:lnTo>
                <a:lnTo>
                  <a:pt x="3681775" y="532824"/>
                </a:lnTo>
                <a:cubicBezTo>
                  <a:pt x="3681775" y="533295"/>
                  <a:pt x="3681657" y="533708"/>
                  <a:pt x="3681422" y="534061"/>
                </a:cubicBezTo>
                <a:cubicBezTo>
                  <a:pt x="3681186" y="534413"/>
                  <a:pt x="3680773" y="534694"/>
                  <a:pt x="3680184" y="534901"/>
                </a:cubicBezTo>
                <a:cubicBezTo>
                  <a:pt x="3679595" y="535107"/>
                  <a:pt x="3678815" y="535284"/>
                  <a:pt x="3677843" y="535432"/>
                </a:cubicBezTo>
                <a:cubicBezTo>
                  <a:pt x="3676871" y="535579"/>
                  <a:pt x="3675649" y="535652"/>
                  <a:pt x="3674176" y="535652"/>
                </a:cubicBezTo>
                <a:cubicBezTo>
                  <a:pt x="3672763" y="535652"/>
                  <a:pt x="3671554" y="535579"/>
                  <a:pt x="3670554" y="535432"/>
                </a:cubicBezTo>
                <a:cubicBezTo>
                  <a:pt x="3669552" y="535284"/>
                  <a:pt x="3668756" y="535107"/>
                  <a:pt x="3668168" y="534901"/>
                </a:cubicBezTo>
                <a:cubicBezTo>
                  <a:pt x="3667578" y="534694"/>
                  <a:pt x="3667166" y="534413"/>
                  <a:pt x="3666930" y="534061"/>
                </a:cubicBezTo>
                <a:cubicBezTo>
                  <a:pt x="3666695" y="533708"/>
                  <a:pt x="3666577" y="533295"/>
                  <a:pt x="3666577" y="532824"/>
                </a:cubicBezTo>
                <a:lnTo>
                  <a:pt x="3666577" y="423072"/>
                </a:lnTo>
                <a:cubicBezTo>
                  <a:pt x="3666577" y="422601"/>
                  <a:pt x="3666695" y="422188"/>
                  <a:pt x="3666930" y="421836"/>
                </a:cubicBezTo>
                <a:cubicBezTo>
                  <a:pt x="3667166" y="421481"/>
                  <a:pt x="3667578" y="421202"/>
                  <a:pt x="3668168" y="420996"/>
                </a:cubicBezTo>
                <a:cubicBezTo>
                  <a:pt x="3668756" y="420789"/>
                  <a:pt x="3669552" y="420613"/>
                  <a:pt x="3670554" y="420465"/>
                </a:cubicBezTo>
                <a:cubicBezTo>
                  <a:pt x="3671554" y="420318"/>
                  <a:pt x="3672763" y="420243"/>
                  <a:pt x="3674176" y="420243"/>
                </a:cubicBezTo>
                <a:close/>
                <a:moveTo>
                  <a:pt x="3423593" y="420243"/>
                </a:moveTo>
                <a:cubicBezTo>
                  <a:pt x="3425361" y="420243"/>
                  <a:pt x="3426789" y="420304"/>
                  <a:pt x="3427879" y="420421"/>
                </a:cubicBezTo>
                <a:cubicBezTo>
                  <a:pt x="3428969" y="420540"/>
                  <a:pt x="3429837" y="420700"/>
                  <a:pt x="3430486" y="420907"/>
                </a:cubicBezTo>
                <a:cubicBezTo>
                  <a:pt x="3431133" y="421113"/>
                  <a:pt x="3431619" y="421407"/>
                  <a:pt x="3431942" y="421791"/>
                </a:cubicBezTo>
                <a:cubicBezTo>
                  <a:pt x="3432267" y="422173"/>
                  <a:pt x="3432576" y="422660"/>
                  <a:pt x="3432872" y="423249"/>
                </a:cubicBezTo>
                <a:lnTo>
                  <a:pt x="3448689" y="456122"/>
                </a:lnTo>
                <a:cubicBezTo>
                  <a:pt x="3450158" y="459243"/>
                  <a:pt x="3451624" y="462513"/>
                  <a:pt x="3453087" y="465930"/>
                </a:cubicBezTo>
                <a:cubicBezTo>
                  <a:pt x="3454551" y="469347"/>
                  <a:pt x="3456045" y="472794"/>
                  <a:pt x="3457569" y="476270"/>
                </a:cubicBezTo>
                <a:lnTo>
                  <a:pt x="3457743" y="476270"/>
                </a:lnTo>
                <a:cubicBezTo>
                  <a:pt x="3459091" y="472911"/>
                  <a:pt x="3460481" y="469567"/>
                  <a:pt x="3461917" y="466239"/>
                </a:cubicBezTo>
                <a:cubicBezTo>
                  <a:pt x="3463351" y="462910"/>
                  <a:pt x="3464804" y="459626"/>
                  <a:pt x="3466274" y="456386"/>
                </a:cubicBezTo>
                <a:lnTo>
                  <a:pt x="3482180" y="423338"/>
                </a:lnTo>
                <a:cubicBezTo>
                  <a:pt x="3482357" y="422748"/>
                  <a:pt x="3482607" y="422248"/>
                  <a:pt x="3482931" y="421836"/>
                </a:cubicBezTo>
                <a:cubicBezTo>
                  <a:pt x="3483255" y="421423"/>
                  <a:pt x="3483697" y="421113"/>
                  <a:pt x="3484257" y="420907"/>
                </a:cubicBezTo>
                <a:cubicBezTo>
                  <a:pt x="3484817" y="420700"/>
                  <a:pt x="3485598" y="420540"/>
                  <a:pt x="3486599" y="420421"/>
                </a:cubicBezTo>
                <a:cubicBezTo>
                  <a:pt x="3487600" y="420304"/>
                  <a:pt x="3488867" y="420243"/>
                  <a:pt x="3490398" y="420243"/>
                </a:cubicBezTo>
                <a:cubicBezTo>
                  <a:pt x="3492519" y="420243"/>
                  <a:pt x="3494184" y="420318"/>
                  <a:pt x="3495391" y="420465"/>
                </a:cubicBezTo>
                <a:cubicBezTo>
                  <a:pt x="3496599" y="420613"/>
                  <a:pt x="3497438" y="420892"/>
                  <a:pt x="3497910" y="421304"/>
                </a:cubicBezTo>
                <a:cubicBezTo>
                  <a:pt x="3498381" y="421717"/>
                  <a:pt x="3498543" y="422306"/>
                  <a:pt x="3498396" y="423072"/>
                </a:cubicBezTo>
                <a:cubicBezTo>
                  <a:pt x="3498248" y="423838"/>
                  <a:pt x="3497851" y="424870"/>
                  <a:pt x="3497203" y="426165"/>
                </a:cubicBezTo>
                <a:lnTo>
                  <a:pt x="3464860" y="490674"/>
                </a:lnTo>
                <a:lnTo>
                  <a:pt x="3464860" y="532824"/>
                </a:lnTo>
                <a:cubicBezTo>
                  <a:pt x="3464860" y="533295"/>
                  <a:pt x="3464743" y="533708"/>
                  <a:pt x="3464508" y="534061"/>
                </a:cubicBezTo>
                <a:cubicBezTo>
                  <a:pt x="3464274" y="534413"/>
                  <a:pt x="3463864" y="534694"/>
                  <a:pt x="3463279" y="534901"/>
                </a:cubicBezTo>
                <a:cubicBezTo>
                  <a:pt x="3462692" y="535107"/>
                  <a:pt x="3461902" y="535284"/>
                  <a:pt x="3460906" y="535432"/>
                </a:cubicBezTo>
                <a:cubicBezTo>
                  <a:pt x="3459911" y="535579"/>
                  <a:pt x="3458711" y="535652"/>
                  <a:pt x="3457305" y="535652"/>
                </a:cubicBezTo>
                <a:cubicBezTo>
                  <a:pt x="3455841" y="535652"/>
                  <a:pt x="3454626" y="535579"/>
                  <a:pt x="3453659" y="535432"/>
                </a:cubicBezTo>
                <a:cubicBezTo>
                  <a:pt x="3452692" y="535284"/>
                  <a:pt x="3451902" y="535107"/>
                  <a:pt x="3451286" y="534901"/>
                </a:cubicBezTo>
                <a:cubicBezTo>
                  <a:pt x="3450671" y="534694"/>
                  <a:pt x="3450247" y="534413"/>
                  <a:pt x="3450013" y="534061"/>
                </a:cubicBezTo>
                <a:cubicBezTo>
                  <a:pt x="3449779" y="533708"/>
                  <a:pt x="3449661" y="533295"/>
                  <a:pt x="3449661" y="532824"/>
                </a:cubicBezTo>
                <a:lnTo>
                  <a:pt x="3449661" y="490674"/>
                </a:lnTo>
                <a:lnTo>
                  <a:pt x="3417320" y="426165"/>
                </a:lnTo>
                <a:cubicBezTo>
                  <a:pt x="3416671" y="424810"/>
                  <a:pt x="3416273" y="423749"/>
                  <a:pt x="3416126" y="422984"/>
                </a:cubicBezTo>
                <a:cubicBezTo>
                  <a:pt x="3415979" y="422219"/>
                  <a:pt x="3416126" y="421629"/>
                  <a:pt x="3416569" y="421216"/>
                </a:cubicBezTo>
                <a:cubicBezTo>
                  <a:pt x="3417010" y="420804"/>
                  <a:pt x="3417805" y="420540"/>
                  <a:pt x="3418954" y="420421"/>
                </a:cubicBezTo>
                <a:cubicBezTo>
                  <a:pt x="3420102" y="420304"/>
                  <a:pt x="3421649" y="420243"/>
                  <a:pt x="3423593" y="420243"/>
                </a:cubicBezTo>
                <a:close/>
                <a:moveTo>
                  <a:pt x="3197923" y="420243"/>
                </a:moveTo>
                <a:cubicBezTo>
                  <a:pt x="3199396" y="420243"/>
                  <a:pt x="3200619" y="420318"/>
                  <a:pt x="3201588" y="420465"/>
                </a:cubicBezTo>
                <a:cubicBezTo>
                  <a:pt x="3202563" y="420613"/>
                  <a:pt x="3203343" y="420789"/>
                  <a:pt x="3203932" y="420996"/>
                </a:cubicBezTo>
                <a:cubicBezTo>
                  <a:pt x="3204521" y="421202"/>
                  <a:pt x="3204934" y="421481"/>
                  <a:pt x="3205170" y="421836"/>
                </a:cubicBezTo>
                <a:cubicBezTo>
                  <a:pt x="3205405" y="422188"/>
                  <a:pt x="3205523" y="422601"/>
                  <a:pt x="3205523" y="423072"/>
                </a:cubicBezTo>
                <a:lnTo>
                  <a:pt x="3205523" y="468846"/>
                </a:lnTo>
                <a:lnTo>
                  <a:pt x="3257576" y="468846"/>
                </a:lnTo>
                <a:lnTo>
                  <a:pt x="3257576" y="423072"/>
                </a:lnTo>
                <a:cubicBezTo>
                  <a:pt x="3257576" y="422601"/>
                  <a:pt x="3257694" y="422188"/>
                  <a:pt x="3257929" y="421836"/>
                </a:cubicBezTo>
                <a:cubicBezTo>
                  <a:pt x="3258165" y="421481"/>
                  <a:pt x="3258577" y="421202"/>
                  <a:pt x="3259167" y="420996"/>
                </a:cubicBezTo>
                <a:cubicBezTo>
                  <a:pt x="3259756" y="420789"/>
                  <a:pt x="3260522" y="420613"/>
                  <a:pt x="3261464" y="420465"/>
                </a:cubicBezTo>
                <a:cubicBezTo>
                  <a:pt x="3262407" y="420318"/>
                  <a:pt x="3263644" y="420243"/>
                  <a:pt x="3265175" y="420243"/>
                </a:cubicBezTo>
                <a:cubicBezTo>
                  <a:pt x="3266590" y="420243"/>
                  <a:pt x="3267783" y="420318"/>
                  <a:pt x="3268754" y="420465"/>
                </a:cubicBezTo>
                <a:cubicBezTo>
                  <a:pt x="3269727" y="420613"/>
                  <a:pt x="3270507" y="420789"/>
                  <a:pt x="3271096" y="420996"/>
                </a:cubicBezTo>
                <a:cubicBezTo>
                  <a:pt x="3271686" y="421202"/>
                  <a:pt x="3272098" y="421481"/>
                  <a:pt x="3272333" y="421836"/>
                </a:cubicBezTo>
                <a:cubicBezTo>
                  <a:pt x="3272569" y="422188"/>
                  <a:pt x="3272687" y="422601"/>
                  <a:pt x="3272687" y="423072"/>
                </a:cubicBezTo>
                <a:lnTo>
                  <a:pt x="3272687" y="532824"/>
                </a:lnTo>
                <a:cubicBezTo>
                  <a:pt x="3272687" y="533295"/>
                  <a:pt x="3272569" y="533708"/>
                  <a:pt x="3272333" y="534061"/>
                </a:cubicBezTo>
                <a:cubicBezTo>
                  <a:pt x="3272098" y="534413"/>
                  <a:pt x="3271686" y="534694"/>
                  <a:pt x="3271096" y="534901"/>
                </a:cubicBezTo>
                <a:cubicBezTo>
                  <a:pt x="3270507" y="535107"/>
                  <a:pt x="3269727" y="535284"/>
                  <a:pt x="3268754" y="535432"/>
                </a:cubicBezTo>
                <a:cubicBezTo>
                  <a:pt x="3267783" y="535579"/>
                  <a:pt x="3266590" y="535652"/>
                  <a:pt x="3265175" y="535652"/>
                </a:cubicBezTo>
                <a:cubicBezTo>
                  <a:pt x="3263644" y="535652"/>
                  <a:pt x="3262407" y="535579"/>
                  <a:pt x="3261464" y="535432"/>
                </a:cubicBezTo>
                <a:cubicBezTo>
                  <a:pt x="3260522" y="535284"/>
                  <a:pt x="3259756" y="535107"/>
                  <a:pt x="3259167" y="534901"/>
                </a:cubicBezTo>
                <a:cubicBezTo>
                  <a:pt x="3258577" y="534694"/>
                  <a:pt x="3258165" y="534413"/>
                  <a:pt x="3257929" y="534061"/>
                </a:cubicBezTo>
                <a:cubicBezTo>
                  <a:pt x="3257694" y="533708"/>
                  <a:pt x="3257576" y="533295"/>
                  <a:pt x="3257576" y="532824"/>
                </a:cubicBezTo>
                <a:lnTo>
                  <a:pt x="3257576" y="482102"/>
                </a:lnTo>
                <a:lnTo>
                  <a:pt x="3205523" y="482102"/>
                </a:lnTo>
                <a:lnTo>
                  <a:pt x="3205523" y="532824"/>
                </a:lnTo>
                <a:cubicBezTo>
                  <a:pt x="3205523" y="533295"/>
                  <a:pt x="3205405" y="533708"/>
                  <a:pt x="3205170" y="534061"/>
                </a:cubicBezTo>
                <a:cubicBezTo>
                  <a:pt x="3204934" y="534413"/>
                  <a:pt x="3204521" y="534694"/>
                  <a:pt x="3203932" y="534901"/>
                </a:cubicBezTo>
                <a:cubicBezTo>
                  <a:pt x="3203343" y="535107"/>
                  <a:pt x="3202563" y="535284"/>
                  <a:pt x="3201588" y="535432"/>
                </a:cubicBezTo>
                <a:cubicBezTo>
                  <a:pt x="3200619" y="535579"/>
                  <a:pt x="3199396" y="535652"/>
                  <a:pt x="3197923" y="535652"/>
                </a:cubicBezTo>
                <a:cubicBezTo>
                  <a:pt x="3196509" y="535652"/>
                  <a:pt x="3195300" y="535579"/>
                  <a:pt x="3194300" y="535432"/>
                </a:cubicBezTo>
                <a:cubicBezTo>
                  <a:pt x="3193298" y="535284"/>
                  <a:pt x="3192503" y="535107"/>
                  <a:pt x="3191916" y="534901"/>
                </a:cubicBezTo>
                <a:cubicBezTo>
                  <a:pt x="3191327" y="534694"/>
                  <a:pt x="3190914" y="534413"/>
                  <a:pt x="3190678" y="534061"/>
                </a:cubicBezTo>
                <a:cubicBezTo>
                  <a:pt x="3190442" y="533708"/>
                  <a:pt x="3190327" y="533295"/>
                  <a:pt x="3190327" y="532824"/>
                </a:cubicBezTo>
                <a:lnTo>
                  <a:pt x="3190327" y="423072"/>
                </a:lnTo>
                <a:cubicBezTo>
                  <a:pt x="3190327" y="422601"/>
                  <a:pt x="3190442" y="422188"/>
                  <a:pt x="3190678" y="421836"/>
                </a:cubicBezTo>
                <a:cubicBezTo>
                  <a:pt x="3190914" y="421481"/>
                  <a:pt x="3191327" y="421202"/>
                  <a:pt x="3191916" y="420996"/>
                </a:cubicBezTo>
                <a:cubicBezTo>
                  <a:pt x="3192503" y="420789"/>
                  <a:pt x="3193298" y="420613"/>
                  <a:pt x="3194300" y="420465"/>
                </a:cubicBezTo>
                <a:cubicBezTo>
                  <a:pt x="3195300" y="420318"/>
                  <a:pt x="3196509" y="420243"/>
                  <a:pt x="3197923" y="420243"/>
                </a:cubicBezTo>
                <a:close/>
                <a:moveTo>
                  <a:pt x="2947331" y="420243"/>
                </a:moveTo>
                <a:cubicBezTo>
                  <a:pt x="2949103" y="420243"/>
                  <a:pt x="2950534" y="420304"/>
                  <a:pt x="2951617" y="420421"/>
                </a:cubicBezTo>
                <a:cubicBezTo>
                  <a:pt x="2952708" y="420540"/>
                  <a:pt x="2953577" y="420700"/>
                  <a:pt x="2954224" y="420907"/>
                </a:cubicBezTo>
                <a:cubicBezTo>
                  <a:pt x="2954872" y="421113"/>
                  <a:pt x="2955364" y="421407"/>
                  <a:pt x="2955686" y="421791"/>
                </a:cubicBezTo>
                <a:cubicBezTo>
                  <a:pt x="2956010" y="422173"/>
                  <a:pt x="2956322" y="422660"/>
                  <a:pt x="2956611" y="423249"/>
                </a:cubicBezTo>
                <a:lnTo>
                  <a:pt x="2972431" y="456122"/>
                </a:lnTo>
                <a:cubicBezTo>
                  <a:pt x="2973899" y="459243"/>
                  <a:pt x="2975366" y="462513"/>
                  <a:pt x="2976829" y="465930"/>
                </a:cubicBezTo>
                <a:cubicBezTo>
                  <a:pt x="2978294" y="469347"/>
                  <a:pt x="2979790" y="472794"/>
                  <a:pt x="2981315" y="476270"/>
                </a:cubicBezTo>
                <a:lnTo>
                  <a:pt x="2981486" y="476270"/>
                </a:lnTo>
                <a:cubicBezTo>
                  <a:pt x="2982836" y="472911"/>
                  <a:pt x="2984222" y="469567"/>
                  <a:pt x="2985661" y="466239"/>
                </a:cubicBezTo>
                <a:cubicBezTo>
                  <a:pt x="2987099" y="462910"/>
                  <a:pt x="2988547" y="459626"/>
                  <a:pt x="2990017" y="456386"/>
                </a:cubicBezTo>
                <a:lnTo>
                  <a:pt x="3005923" y="423338"/>
                </a:lnTo>
                <a:cubicBezTo>
                  <a:pt x="3006101" y="422748"/>
                  <a:pt x="3006351" y="422248"/>
                  <a:pt x="3006676" y="421836"/>
                </a:cubicBezTo>
                <a:cubicBezTo>
                  <a:pt x="3006998" y="421423"/>
                  <a:pt x="3007442" y="421113"/>
                  <a:pt x="3008001" y="420907"/>
                </a:cubicBezTo>
                <a:cubicBezTo>
                  <a:pt x="3008562" y="420700"/>
                  <a:pt x="3009341" y="420540"/>
                  <a:pt x="3010341" y="420421"/>
                </a:cubicBezTo>
                <a:cubicBezTo>
                  <a:pt x="3011343" y="420304"/>
                  <a:pt x="3012610" y="420243"/>
                  <a:pt x="3014143" y="420243"/>
                </a:cubicBezTo>
                <a:cubicBezTo>
                  <a:pt x="3016264" y="420243"/>
                  <a:pt x="3017928" y="420318"/>
                  <a:pt x="3019138" y="420465"/>
                </a:cubicBezTo>
                <a:cubicBezTo>
                  <a:pt x="3020345" y="420613"/>
                  <a:pt x="3021185" y="420892"/>
                  <a:pt x="3021655" y="421304"/>
                </a:cubicBezTo>
                <a:cubicBezTo>
                  <a:pt x="3022126" y="421717"/>
                  <a:pt x="3022288" y="422306"/>
                  <a:pt x="3022142" y="423072"/>
                </a:cubicBezTo>
                <a:cubicBezTo>
                  <a:pt x="3021995" y="423838"/>
                  <a:pt x="3021596" y="424870"/>
                  <a:pt x="3020947" y="426165"/>
                </a:cubicBezTo>
                <a:lnTo>
                  <a:pt x="2988603" y="490674"/>
                </a:lnTo>
                <a:lnTo>
                  <a:pt x="2988603" y="532824"/>
                </a:lnTo>
                <a:cubicBezTo>
                  <a:pt x="2988603" y="533295"/>
                  <a:pt x="2988488" y="533708"/>
                  <a:pt x="2988255" y="534061"/>
                </a:cubicBezTo>
                <a:cubicBezTo>
                  <a:pt x="2988020" y="534413"/>
                  <a:pt x="2987610" y="534694"/>
                  <a:pt x="2987021" y="534901"/>
                </a:cubicBezTo>
                <a:cubicBezTo>
                  <a:pt x="2986433" y="535107"/>
                  <a:pt x="2985645" y="535284"/>
                  <a:pt x="2984649" y="535432"/>
                </a:cubicBezTo>
                <a:cubicBezTo>
                  <a:pt x="2983656" y="535579"/>
                  <a:pt x="2982454" y="535652"/>
                  <a:pt x="2981049" y="535652"/>
                </a:cubicBezTo>
                <a:cubicBezTo>
                  <a:pt x="2979584" y="535652"/>
                  <a:pt x="2978369" y="535579"/>
                  <a:pt x="2977405" y="535432"/>
                </a:cubicBezTo>
                <a:cubicBezTo>
                  <a:pt x="2976437" y="535284"/>
                  <a:pt x="2975643" y="535107"/>
                  <a:pt x="2975030" y="534901"/>
                </a:cubicBezTo>
                <a:cubicBezTo>
                  <a:pt x="2974416" y="534694"/>
                  <a:pt x="2973988" y="534413"/>
                  <a:pt x="2973753" y="534061"/>
                </a:cubicBezTo>
                <a:cubicBezTo>
                  <a:pt x="2973520" y="533708"/>
                  <a:pt x="2973406" y="533295"/>
                  <a:pt x="2973406" y="532824"/>
                </a:cubicBezTo>
                <a:lnTo>
                  <a:pt x="2973406" y="490674"/>
                </a:lnTo>
                <a:lnTo>
                  <a:pt x="2941060" y="426165"/>
                </a:lnTo>
                <a:cubicBezTo>
                  <a:pt x="2940409" y="424810"/>
                  <a:pt x="2940017" y="423749"/>
                  <a:pt x="2939869" y="422984"/>
                </a:cubicBezTo>
                <a:cubicBezTo>
                  <a:pt x="2939716" y="422219"/>
                  <a:pt x="2939869" y="421629"/>
                  <a:pt x="2940305" y="421216"/>
                </a:cubicBezTo>
                <a:cubicBezTo>
                  <a:pt x="2940754" y="420804"/>
                  <a:pt x="2941544" y="420540"/>
                  <a:pt x="2942692" y="420421"/>
                </a:cubicBezTo>
                <a:cubicBezTo>
                  <a:pt x="2943840" y="420304"/>
                  <a:pt x="2945394" y="420243"/>
                  <a:pt x="2947331" y="420243"/>
                </a:cubicBezTo>
                <a:close/>
                <a:moveTo>
                  <a:pt x="2731206" y="420243"/>
                </a:moveTo>
                <a:cubicBezTo>
                  <a:pt x="2732679" y="420243"/>
                  <a:pt x="2733902" y="420318"/>
                  <a:pt x="2734874" y="420465"/>
                </a:cubicBezTo>
                <a:cubicBezTo>
                  <a:pt x="2735845" y="420613"/>
                  <a:pt x="2736623" y="420789"/>
                  <a:pt x="2737212" y="420996"/>
                </a:cubicBezTo>
                <a:cubicBezTo>
                  <a:pt x="2737804" y="421202"/>
                  <a:pt x="2738215" y="421481"/>
                  <a:pt x="2738451" y="421836"/>
                </a:cubicBezTo>
                <a:cubicBezTo>
                  <a:pt x="2738686" y="422188"/>
                  <a:pt x="2738804" y="422601"/>
                  <a:pt x="2738804" y="423072"/>
                </a:cubicBezTo>
                <a:lnTo>
                  <a:pt x="2738804" y="468846"/>
                </a:lnTo>
                <a:lnTo>
                  <a:pt x="2790844" y="468846"/>
                </a:lnTo>
                <a:lnTo>
                  <a:pt x="2790844" y="423072"/>
                </a:lnTo>
                <a:cubicBezTo>
                  <a:pt x="2790844" y="422601"/>
                  <a:pt x="2790962" y="422188"/>
                  <a:pt x="2791197" y="421836"/>
                </a:cubicBezTo>
                <a:cubicBezTo>
                  <a:pt x="2791433" y="421481"/>
                  <a:pt x="2791845" y="421202"/>
                  <a:pt x="2792435" y="420996"/>
                </a:cubicBezTo>
                <a:cubicBezTo>
                  <a:pt x="2793024" y="420789"/>
                  <a:pt x="2793790" y="420613"/>
                  <a:pt x="2794732" y="420465"/>
                </a:cubicBezTo>
                <a:cubicBezTo>
                  <a:pt x="2795674" y="420318"/>
                  <a:pt x="2796912" y="420243"/>
                  <a:pt x="2798444" y="420243"/>
                </a:cubicBezTo>
                <a:cubicBezTo>
                  <a:pt x="2799857" y="420243"/>
                  <a:pt x="2801050" y="420318"/>
                  <a:pt x="2802022" y="420465"/>
                </a:cubicBezTo>
                <a:cubicBezTo>
                  <a:pt x="2802994" y="420613"/>
                  <a:pt x="2803775" y="420789"/>
                  <a:pt x="2804364" y="420996"/>
                </a:cubicBezTo>
                <a:cubicBezTo>
                  <a:pt x="2804953" y="421202"/>
                  <a:pt x="2805366" y="421481"/>
                  <a:pt x="2805601" y="421836"/>
                </a:cubicBezTo>
                <a:cubicBezTo>
                  <a:pt x="2805837" y="422188"/>
                  <a:pt x="2805955" y="422601"/>
                  <a:pt x="2805955" y="423072"/>
                </a:cubicBezTo>
                <a:lnTo>
                  <a:pt x="2805955" y="532824"/>
                </a:lnTo>
                <a:cubicBezTo>
                  <a:pt x="2805955" y="533295"/>
                  <a:pt x="2805837" y="533708"/>
                  <a:pt x="2805601" y="534061"/>
                </a:cubicBezTo>
                <a:cubicBezTo>
                  <a:pt x="2805366" y="534413"/>
                  <a:pt x="2804953" y="534694"/>
                  <a:pt x="2804364" y="534901"/>
                </a:cubicBezTo>
                <a:cubicBezTo>
                  <a:pt x="2803775" y="535107"/>
                  <a:pt x="2802994" y="535284"/>
                  <a:pt x="2802022" y="535432"/>
                </a:cubicBezTo>
                <a:cubicBezTo>
                  <a:pt x="2801050" y="535579"/>
                  <a:pt x="2799857" y="535652"/>
                  <a:pt x="2798444" y="535652"/>
                </a:cubicBezTo>
                <a:cubicBezTo>
                  <a:pt x="2796912" y="535652"/>
                  <a:pt x="2795674" y="535579"/>
                  <a:pt x="2794732" y="535432"/>
                </a:cubicBezTo>
                <a:cubicBezTo>
                  <a:pt x="2793790" y="535284"/>
                  <a:pt x="2793024" y="535107"/>
                  <a:pt x="2792435" y="534901"/>
                </a:cubicBezTo>
                <a:cubicBezTo>
                  <a:pt x="2791845" y="534694"/>
                  <a:pt x="2791433" y="534413"/>
                  <a:pt x="2791197" y="534061"/>
                </a:cubicBezTo>
                <a:cubicBezTo>
                  <a:pt x="2790962" y="533708"/>
                  <a:pt x="2790844" y="533295"/>
                  <a:pt x="2790844" y="532824"/>
                </a:cubicBezTo>
                <a:lnTo>
                  <a:pt x="2790844" y="482102"/>
                </a:lnTo>
                <a:lnTo>
                  <a:pt x="2738804" y="482102"/>
                </a:lnTo>
                <a:lnTo>
                  <a:pt x="2738804" y="532824"/>
                </a:lnTo>
                <a:cubicBezTo>
                  <a:pt x="2738804" y="533295"/>
                  <a:pt x="2738686" y="533708"/>
                  <a:pt x="2738451" y="534061"/>
                </a:cubicBezTo>
                <a:cubicBezTo>
                  <a:pt x="2738215" y="534413"/>
                  <a:pt x="2737804" y="534694"/>
                  <a:pt x="2737212" y="534901"/>
                </a:cubicBezTo>
                <a:cubicBezTo>
                  <a:pt x="2736623" y="535107"/>
                  <a:pt x="2735845" y="535284"/>
                  <a:pt x="2734874" y="535432"/>
                </a:cubicBezTo>
                <a:cubicBezTo>
                  <a:pt x="2733902" y="535579"/>
                  <a:pt x="2732679" y="535652"/>
                  <a:pt x="2731206" y="535652"/>
                </a:cubicBezTo>
                <a:cubicBezTo>
                  <a:pt x="2729792" y="535652"/>
                  <a:pt x="2728584" y="535579"/>
                  <a:pt x="2727583" y="535432"/>
                </a:cubicBezTo>
                <a:cubicBezTo>
                  <a:pt x="2726583" y="535284"/>
                  <a:pt x="2725787" y="535107"/>
                  <a:pt x="2725198" y="534901"/>
                </a:cubicBezTo>
                <a:cubicBezTo>
                  <a:pt x="2724609" y="534694"/>
                  <a:pt x="2724197" y="534413"/>
                  <a:pt x="2723960" y="534061"/>
                </a:cubicBezTo>
                <a:cubicBezTo>
                  <a:pt x="2723725" y="533708"/>
                  <a:pt x="2723608" y="533295"/>
                  <a:pt x="2723608" y="532824"/>
                </a:cubicBezTo>
                <a:lnTo>
                  <a:pt x="2723608" y="423072"/>
                </a:lnTo>
                <a:cubicBezTo>
                  <a:pt x="2723608" y="422601"/>
                  <a:pt x="2723725" y="422188"/>
                  <a:pt x="2723960" y="421836"/>
                </a:cubicBezTo>
                <a:cubicBezTo>
                  <a:pt x="2724197" y="421481"/>
                  <a:pt x="2724609" y="421202"/>
                  <a:pt x="2725198" y="420996"/>
                </a:cubicBezTo>
                <a:cubicBezTo>
                  <a:pt x="2725787" y="420789"/>
                  <a:pt x="2726583" y="420613"/>
                  <a:pt x="2727583" y="420465"/>
                </a:cubicBezTo>
                <a:cubicBezTo>
                  <a:pt x="2728584" y="420318"/>
                  <a:pt x="2729792" y="420243"/>
                  <a:pt x="2731206" y="420243"/>
                </a:cubicBezTo>
                <a:close/>
                <a:moveTo>
                  <a:pt x="2480616" y="420243"/>
                </a:moveTo>
                <a:cubicBezTo>
                  <a:pt x="2482383" y="420243"/>
                  <a:pt x="2483811" y="420304"/>
                  <a:pt x="2484902" y="420421"/>
                </a:cubicBezTo>
                <a:cubicBezTo>
                  <a:pt x="2485991" y="420540"/>
                  <a:pt x="2486861" y="420700"/>
                  <a:pt x="2487508" y="420907"/>
                </a:cubicBezTo>
                <a:cubicBezTo>
                  <a:pt x="2488157" y="421113"/>
                  <a:pt x="2488642" y="421407"/>
                  <a:pt x="2488966" y="421791"/>
                </a:cubicBezTo>
                <a:cubicBezTo>
                  <a:pt x="2489291" y="422173"/>
                  <a:pt x="2489598" y="422660"/>
                  <a:pt x="2489895" y="423249"/>
                </a:cubicBezTo>
                <a:lnTo>
                  <a:pt x="2505713" y="456122"/>
                </a:lnTo>
                <a:cubicBezTo>
                  <a:pt x="2507181" y="459243"/>
                  <a:pt x="2508648" y="462513"/>
                  <a:pt x="2510112" y="465930"/>
                </a:cubicBezTo>
                <a:cubicBezTo>
                  <a:pt x="2511576" y="469347"/>
                  <a:pt x="2513070" y="472794"/>
                  <a:pt x="2514593" y="476270"/>
                </a:cubicBezTo>
                <a:lnTo>
                  <a:pt x="2514769" y="476270"/>
                </a:lnTo>
                <a:cubicBezTo>
                  <a:pt x="2516115" y="472911"/>
                  <a:pt x="2517507" y="469567"/>
                  <a:pt x="2518941" y="466239"/>
                </a:cubicBezTo>
                <a:cubicBezTo>
                  <a:pt x="2520376" y="462910"/>
                  <a:pt x="2521829" y="459626"/>
                  <a:pt x="2523299" y="456386"/>
                </a:cubicBezTo>
                <a:lnTo>
                  <a:pt x="2539206" y="423338"/>
                </a:lnTo>
                <a:cubicBezTo>
                  <a:pt x="2539384" y="422748"/>
                  <a:pt x="2539634" y="422248"/>
                  <a:pt x="2539958" y="421836"/>
                </a:cubicBezTo>
                <a:cubicBezTo>
                  <a:pt x="2540281" y="421423"/>
                  <a:pt x="2540723" y="421113"/>
                  <a:pt x="2541283" y="420907"/>
                </a:cubicBezTo>
                <a:cubicBezTo>
                  <a:pt x="2541843" y="420700"/>
                  <a:pt x="2542624" y="420540"/>
                  <a:pt x="2543625" y="420421"/>
                </a:cubicBezTo>
                <a:cubicBezTo>
                  <a:pt x="2544626" y="420304"/>
                  <a:pt x="2545893" y="420243"/>
                  <a:pt x="2547425" y="420243"/>
                </a:cubicBezTo>
                <a:cubicBezTo>
                  <a:pt x="2549546" y="420243"/>
                  <a:pt x="2551210" y="420318"/>
                  <a:pt x="2552418" y="420465"/>
                </a:cubicBezTo>
                <a:cubicBezTo>
                  <a:pt x="2553625" y="420613"/>
                  <a:pt x="2554465" y="420892"/>
                  <a:pt x="2554936" y="421304"/>
                </a:cubicBezTo>
                <a:cubicBezTo>
                  <a:pt x="2555407" y="421717"/>
                  <a:pt x="2555569" y="422306"/>
                  <a:pt x="2555422" y="423072"/>
                </a:cubicBezTo>
                <a:cubicBezTo>
                  <a:pt x="2555274" y="423838"/>
                  <a:pt x="2554877" y="424870"/>
                  <a:pt x="2554229" y="426165"/>
                </a:cubicBezTo>
                <a:lnTo>
                  <a:pt x="2521885" y="490674"/>
                </a:lnTo>
                <a:lnTo>
                  <a:pt x="2521885" y="532824"/>
                </a:lnTo>
                <a:cubicBezTo>
                  <a:pt x="2521885" y="533295"/>
                  <a:pt x="2521768" y="533708"/>
                  <a:pt x="2521534" y="534061"/>
                </a:cubicBezTo>
                <a:cubicBezTo>
                  <a:pt x="2521299" y="534413"/>
                  <a:pt x="2520889" y="534694"/>
                  <a:pt x="2520304" y="534901"/>
                </a:cubicBezTo>
                <a:cubicBezTo>
                  <a:pt x="2519718" y="535107"/>
                  <a:pt x="2518927" y="535284"/>
                  <a:pt x="2517931" y="535432"/>
                </a:cubicBezTo>
                <a:cubicBezTo>
                  <a:pt x="2516936" y="535579"/>
                  <a:pt x="2515735" y="535652"/>
                  <a:pt x="2514330" y="535652"/>
                </a:cubicBezTo>
                <a:cubicBezTo>
                  <a:pt x="2512864" y="535652"/>
                  <a:pt x="2511649" y="535579"/>
                  <a:pt x="2510682" y="535432"/>
                </a:cubicBezTo>
                <a:cubicBezTo>
                  <a:pt x="2509716" y="535284"/>
                  <a:pt x="2508924" y="535107"/>
                  <a:pt x="2508310" y="534901"/>
                </a:cubicBezTo>
                <a:cubicBezTo>
                  <a:pt x="2507694" y="534694"/>
                  <a:pt x="2507271" y="534413"/>
                  <a:pt x="2507038" y="534061"/>
                </a:cubicBezTo>
                <a:cubicBezTo>
                  <a:pt x="2506802" y="533708"/>
                  <a:pt x="2506685" y="533295"/>
                  <a:pt x="2506685" y="532824"/>
                </a:cubicBezTo>
                <a:lnTo>
                  <a:pt x="2506685" y="490674"/>
                </a:lnTo>
                <a:lnTo>
                  <a:pt x="2474343" y="426165"/>
                </a:lnTo>
                <a:cubicBezTo>
                  <a:pt x="2473695" y="424810"/>
                  <a:pt x="2473294" y="423749"/>
                  <a:pt x="2473149" y="422984"/>
                </a:cubicBezTo>
                <a:cubicBezTo>
                  <a:pt x="2473001" y="422219"/>
                  <a:pt x="2473149" y="421629"/>
                  <a:pt x="2473591" y="421216"/>
                </a:cubicBezTo>
                <a:cubicBezTo>
                  <a:pt x="2474032" y="420804"/>
                  <a:pt x="2474828" y="420540"/>
                  <a:pt x="2475977" y="420421"/>
                </a:cubicBezTo>
                <a:cubicBezTo>
                  <a:pt x="2477126" y="420304"/>
                  <a:pt x="2478671" y="420243"/>
                  <a:pt x="2480616" y="420243"/>
                </a:cubicBezTo>
                <a:close/>
                <a:moveTo>
                  <a:pt x="2254954" y="420243"/>
                </a:moveTo>
                <a:cubicBezTo>
                  <a:pt x="2256427" y="420243"/>
                  <a:pt x="2257649" y="420318"/>
                  <a:pt x="2258622" y="420465"/>
                </a:cubicBezTo>
                <a:cubicBezTo>
                  <a:pt x="2259594" y="420613"/>
                  <a:pt x="2260375" y="420789"/>
                  <a:pt x="2260963" y="420996"/>
                </a:cubicBezTo>
                <a:cubicBezTo>
                  <a:pt x="2261552" y="421202"/>
                  <a:pt x="2261965" y="421481"/>
                  <a:pt x="2262201" y="421836"/>
                </a:cubicBezTo>
                <a:cubicBezTo>
                  <a:pt x="2262437" y="422188"/>
                  <a:pt x="2262554" y="422601"/>
                  <a:pt x="2262554" y="423072"/>
                </a:cubicBezTo>
                <a:lnTo>
                  <a:pt x="2262554" y="468846"/>
                </a:lnTo>
                <a:lnTo>
                  <a:pt x="2314602" y="468846"/>
                </a:lnTo>
                <a:lnTo>
                  <a:pt x="2314602" y="423072"/>
                </a:lnTo>
                <a:cubicBezTo>
                  <a:pt x="2314602" y="422601"/>
                  <a:pt x="2314720" y="422188"/>
                  <a:pt x="2314956" y="421836"/>
                </a:cubicBezTo>
                <a:cubicBezTo>
                  <a:pt x="2315191" y="421481"/>
                  <a:pt x="2315604" y="421202"/>
                  <a:pt x="2316192" y="420996"/>
                </a:cubicBezTo>
                <a:cubicBezTo>
                  <a:pt x="2316782" y="420789"/>
                  <a:pt x="2317547" y="420613"/>
                  <a:pt x="2318490" y="420465"/>
                </a:cubicBezTo>
                <a:cubicBezTo>
                  <a:pt x="2319433" y="420318"/>
                  <a:pt x="2320669" y="420243"/>
                  <a:pt x="2322201" y="420243"/>
                </a:cubicBezTo>
                <a:cubicBezTo>
                  <a:pt x="2323615" y="420243"/>
                  <a:pt x="2324808" y="420318"/>
                  <a:pt x="2325781" y="420465"/>
                </a:cubicBezTo>
                <a:cubicBezTo>
                  <a:pt x="2326752" y="420613"/>
                  <a:pt x="2327533" y="420789"/>
                  <a:pt x="2328122" y="420996"/>
                </a:cubicBezTo>
                <a:cubicBezTo>
                  <a:pt x="2328711" y="421202"/>
                  <a:pt x="2329123" y="421481"/>
                  <a:pt x="2329359" y="421836"/>
                </a:cubicBezTo>
                <a:cubicBezTo>
                  <a:pt x="2329595" y="422188"/>
                  <a:pt x="2329713" y="422601"/>
                  <a:pt x="2329713" y="423072"/>
                </a:cubicBezTo>
                <a:lnTo>
                  <a:pt x="2329713" y="532824"/>
                </a:lnTo>
                <a:cubicBezTo>
                  <a:pt x="2329713" y="533295"/>
                  <a:pt x="2329595" y="533708"/>
                  <a:pt x="2329359" y="534061"/>
                </a:cubicBezTo>
                <a:cubicBezTo>
                  <a:pt x="2329123" y="534413"/>
                  <a:pt x="2328711" y="534694"/>
                  <a:pt x="2328122" y="534901"/>
                </a:cubicBezTo>
                <a:cubicBezTo>
                  <a:pt x="2327533" y="535107"/>
                  <a:pt x="2326752" y="535284"/>
                  <a:pt x="2325781" y="535432"/>
                </a:cubicBezTo>
                <a:cubicBezTo>
                  <a:pt x="2324808" y="535579"/>
                  <a:pt x="2323615" y="535652"/>
                  <a:pt x="2322201" y="535652"/>
                </a:cubicBezTo>
                <a:cubicBezTo>
                  <a:pt x="2320669" y="535652"/>
                  <a:pt x="2319433" y="535579"/>
                  <a:pt x="2318490" y="535432"/>
                </a:cubicBezTo>
                <a:cubicBezTo>
                  <a:pt x="2317547" y="535284"/>
                  <a:pt x="2316782" y="535107"/>
                  <a:pt x="2316192" y="534901"/>
                </a:cubicBezTo>
                <a:cubicBezTo>
                  <a:pt x="2315604" y="534694"/>
                  <a:pt x="2315191" y="534413"/>
                  <a:pt x="2314956" y="534061"/>
                </a:cubicBezTo>
                <a:cubicBezTo>
                  <a:pt x="2314720" y="533708"/>
                  <a:pt x="2314602" y="533295"/>
                  <a:pt x="2314602" y="532824"/>
                </a:cubicBezTo>
                <a:lnTo>
                  <a:pt x="2314602" y="482102"/>
                </a:lnTo>
                <a:lnTo>
                  <a:pt x="2262554" y="482102"/>
                </a:lnTo>
                <a:lnTo>
                  <a:pt x="2262554" y="532824"/>
                </a:lnTo>
                <a:cubicBezTo>
                  <a:pt x="2262554" y="533295"/>
                  <a:pt x="2262437" y="533708"/>
                  <a:pt x="2262201" y="534061"/>
                </a:cubicBezTo>
                <a:cubicBezTo>
                  <a:pt x="2261965" y="534413"/>
                  <a:pt x="2261552" y="534694"/>
                  <a:pt x="2260963" y="534901"/>
                </a:cubicBezTo>
                <a:cubicBezTo>
                  <a:pt x="2260375" y="535107"/>
                  <a:pt x="2259594" y="535284"/>
                  <a:pt x="2258622" y="535432"/>
                </a:cubicBezTo>
                <a:cubicBezTo>
                  <a:pt x="2257649" y="535579"/>
                  <a:pt x="2256427" y="535652"/>
                  <a:pt x="2254954" y="535652"/>
                </a:cubicBezTo>
                <a:cubicBezTo>
                  <a:pt x="2253541" y="535652"/>
                  <a:pt x="2252334" y="535579"/>
                  <a:pt x="2251332" y="535432"/>
                </a:cubicBezTo>
                <a:cubicBezTo>
                  <a:pt x="2250330" y="535284"/>
                  <a:pt x="2249534" y="535107"/>
                  <a:pt x="2248946" y="534901"/>
                </a:cubicBezTo>
                <a:cubicBezTo>
                  <a:pt x="2248357" y="534694"/>
                  <a:pt x="2247944" y="534413"/>
                  <a:pt x="2247709" y="534061"/>
                </a:cubicBezTo>
                <a:cubicBezTo>
                  <a:pt x="2247473" y="533708"/>
                  <a:pt x="2247355" y="533295"/>
                  <a:pt x="2247355" y="532824"/>
                </a:cubicBezTo>
                <a:lnTo>
                  <a:pt x="2247355" y="423072"/>
                </a:lnTo>
                <a:cubicBezTo>
                  <a:pt x="2247355" y="422601"/>
                  <a:pt x="2247473" y="422188"/>
                  <a:pt x="2247709" y="421836"/>
                </a:cubicBezTo>
                <a:cubicBezTo>
                  <a:pt x="2247944" y="421481"/>
                  <a:pt x="2248357" y="421202"/>
                  <a:pt x="2248946" y="420996"/>
                </a:cubicBezTo>
                <a:cubicBezTo>
                  <a:pt x="2249534" y="420789"/>
                  <a:pt x="2250330" y="420613"/>
                  <a:pt x="2251332" y="420465"/>
                </a:cubicBezTo>
                <a:cubicBezTo>
                  <a:pt x="2252334" y="420318"/>
                  <a:pt x="2253541" y="420243"/>
                  <a:pt x="2254954" y="420243"/>
                </a:cubicBezTo>
                <a:close/>
                <a:moveTo>
                  <a:pt x="2004367" y="420243"/>
                </a:moveTo>
                <a:cubicBezTo>
                  <a:pt x="2006135" y="420243"/>
                  <a:pt x="2007564" y="420304"/>
                  <a:pt x="2008654" y="420421"/>
                </a:cubicBezTo>
                <a:cubicBezTo>
                  <a:pt x="2009742" y="420540"/>
                  <a:pt x="2010611" y="420700"/>
                  <a:pt x="2011260" y="420907"/>
                </a:cubicBezTo>
                <a:cubicBezTo>
                  <a:pt x="2011907" y="421113"/>
                  <a:pt x="2012393" y="421407"/>
                  <a:pt x="2012717" y="421791"/>
                </a:cubicBezTo>
                <a:cubicBezTo>
                  <a:pt x="2013041" y="422173"/>
                  <a:pt x="2013350" y="422660"/>
                  <a:pt x="2013646" y="423249"/>
                </a:cubicBezTo>
                <a:lnTo>
                  <a:pt x="2029462" y="456122"/>
                </a:lnTo>
                <a:cubicBezTo>
                  <a:pt x="2030931" y="459243"/>
                  <a:pt x="2032396" y="462513"/>
                  <a:pt x="2033860" y="465930"/>
                </a:cubicBezTo>
                <a:cubicBezTo>
                  <a:pt x="2035325" y="469347"/>
                  <a:pt x="2036818" y="472794"/>
                  <a:pt x="2038341" y="476270"/>
                </a:cubicBezTo>
                <a:lnTo>
                  <a:pt x="2038516" y="476270"/>
                </a:lnTo>
                <a:cubicBezTo>
                  <a:pt x="2039863" y="472911"/>
                  <a:pt x="2041255" y="469567"/>
                  <a:pt x="2042690" y="466239"/>
                </a:cubicBezTo>
                <a:cubicBezTo>
                  <a:pt x="2044125" y="462910"/>
                  <a:pt x="2045577" y="459626"/>
                  <a:pt x="2047047" y="456386"/>
                </a:cubicBezTo>
                <a:lnTo>
                  <a:pt x="2062953" y="423338"/>
                </a:lnTo>
                <a:cubicBezTo>
                  <a:pt x="2063129" y="422748"/>
                  <a:pt x="2063380" y="422248"/>
                  <a:pt x="2063704" y="421836"/>
                </a:cubicBezTo>
                <a:cubicBezTo>
                  <a:pt x="2064028" y="421423"/>
                  <a:pt x="2064470" y="421113"/>
                  <a:pt x="2065029" y="420907"/>
                </a:cubicBezTo>
                <a:cubicBezTo>
                  <a:pt x="2065588" y="420700"/>
                  <a:pt x="2066370" y="420540"/>
                  <a:pt x="2067371" y="420421"/>
                </a:cubicBezTo>
                <a:cubicBezTo>
                  <a:pt x="2068372" y="420304"/>
                  <a:pt x="2069640" y="420243"/>
                  <a:pt x="2071171" y="420243"/>
                </a:cubicBezTo>
                <a:cubicBezTo>
                  <a:pt x="2073292" y="420243"/>
                  <a:pt x="2074955" y="420318"/>
                  <a:pt x="2076164" y="420465"/>
                </a:cubicBezTo>
                <a:cubicBezTo>
                  <a:pt x="2077371" y="420613"/>
                  <a:pt x="2078211" y="420892"/>
                  <a:pt x="2078682" y="421304"/>
                </a:cubicBezTo>
                <a:cubicBezTo>
                  <a:pt x="2079153" y="421717"/>
                  <a:pt x="2079315" y="422306"/>
                  <a:pt x="2079168" y="423072"/>
                </a:cubicBezTo>
                <a:cubicBezTo>
                  <a:pt x="2079021" y="423838"/>
                  <a:pt x="2078623" y="424870"/>
                  <a:pt x="2077975" y="426165"/>
                </a:cubicBezTo>
                <a:lnTo>
                  <a:pt x="2045633" y="490674"/>
                </a:lnTo>
                <a:lnTo>
                  <a:pt x="2045633" y="532824"/>
                </a:lnTo>
                <a:cubicBezTo>
                  <a:pt x="2045633" y="533295"/>
                  <a:pt x="2045516" y="533708"/>
                  <a:pt x="2045282" y="534061"/>
                </a:cubicBezTo>
                <a:cubicBezTo>
                  <a:pt x="2045048" y="534413"/>
                  <a:pt x="2044636" y="534694"/>
                  <a:pt x="2044051" y="534901"/>
                </a:cubicBezTo>
                <a:cubicBezTo>
                  <a:pt x="2043466" y="535107"/>
                  <a:pt x="2042675" y="535284"/>
                  <a:pt x="2041680" y="535432"/>
                </a:cubicBezTo>
                <a:cubicBezTo>
                  <a:pt x="2040683" y="535579"/>
                  <a:pt x="2039483" y="535652"/>
                  <a:pt x="2038078" y="535652"/>
                </a:cubicBezTo>
                <a:cubicBezTo>
                  <a:pt x="2036613" y="535652"/>
                  <a:pt x="2035397" y="535579"/>
                  <a:pt x="2034432" y="535432"/>
                </a:cubicBezTo>
                <a:cubicBezTo>
                  <a:pt x="2033465" y="535284"/>
                  <a:pt x="2032675" y="535107"/>
                  <a:pt x="2032059" y="534901"/>
                </a:cubicBezTo>
                <a:cubicBezTo>
                  <a:pt x="2031444" y="534694"/>
                  <a:pt x="2031021" y="534413"/>
                  <a:pt x="2030786" y="534061"/>
                </a:cubicBezTo>
                <a:cubicBezTo>
                  <a:pt x="2030552" y="533708"/>
                  <a:pt x="2030434" y="533295"/>
                  <a:pt x="2030434" y="532824"/>
                </a:cubicBezTo>
                <a:lnTo>
                  <a:pt x="2030434" y="490674"/>
                </a:lnTo>
                <a:lnTo>
                  <a:pt x="1998095" y="426165"/>
                </a:lnTo>
                <a:cubicBezTo>
                  <a:pt x="1997446" y="424810"/>
                  <a:pt x="1997048" y="423749"/>
                  <a:pt x="1996901" y="422984"/>
                </a:cubicBezTo>
                <a:cubicBezTo>
                  <a:pt x="1996753" y="422219"/>
                  <a:pt x="1996901" y="421629"/>
                  <a:pt x="1997343" y="421216"/>
                </a:cubicBezTo>
                <a:cubicBezTo>
                  <a:pt x="1997784" y="420804"/>
                  <a:pt x="1998579" y="420540"/>
                  <a:pt x="1999729" y="420421"/>
                </a:cubicBezTo>
                <a:cubicBezTo>
                  <a:pt x="2000876" y="420304"/>
                  <a:pt x="2002424" y="420243"/>
                  <a:pt x="2004367" y="420243"/>
                </a:cubicBezTo>
                <a:close/>
                <a:moveTo>
                  <a:pt x="1788233" y="420243"/>
                </a:moveTo>
                <a:cubicBezTo>
                  <a:pt x="1789705" y="420243"/>
                  <a:pt x="1790927" y="420318"/>
                  <a:pt x="1791901" y="420465"/>
                </a:cubicBezTo>
                <a:cubicBezTo>
                  <a:pt x="1792872" y="420613"/>
                  <a:pt x="1793652" y="420789"/>
                  <a:pt x="1794241" y="420996"/>
                </a:cubicBezTo>
                <a:cubicBezTo>
                  <a:pt x="1794831" y="421202"/>
                  <a:pt x="1795243" y="421481"/>
                  <a:pt x="1795478" y="421836"/>
                </a:cubicBezTo>
                <a:cubicBezTo>
                  <a:pt x="1795714" y="422188"/>
                  <a:pt x="1795832" y="422601"/>
                  <a:pt x="1795832" y="423072"/>
                </a:cubicBezTo>
                <a:lnTo>
                  <a:pt x="1795832" y="468846"/>
                </a:lnTo>
                <a:lnTo>
                  <a:pt x="1847877" y="468846"/>
                </a:lnTo>
                <a:lnTo>
                  <a:pt x="1847877" y="423072"/>
                </a:lnTo>
                <a:cubicBezTo>
                  <a:pt x="1847877" y="422601"/>
                  <a:pt x="1847995" y="422188"/>
                  <a:pt x="1848231" y="421836"/>
                </a:cubicBezTo>
                <a:cubicBezTo>
                  <a:pt x="1848466" y="421481"/>
                  <a:pt x="1848878" y="421202"/>
                  <a:pt x="1849468" y="420996"/>
                </a:cubicBezTo>
                <a:cubicBezTo>
                  <a:pt x="1850057" y="420789"/>
                  <a:pt x="1850823" y="420613"/>
                  <a:pt x="1851765" y="420465"/>
                </a:cubicBezTo>
                <a:cubicBezTo>
                  <a:pt x="1852708" y="420318"/>
                  <a:pt x="1853945" y="420243"/>
                  <a:pt x="1855477" y="420243"/>
                </a:cubicBezTo>
                <a:cubicBezTo>
                  <a:pt x="1856891" y="420243"/>
                  <a:pt x="1858083" y="420318"/>
                  <a:pt x="1859056" y="420465"/>
                </a:cubicBezTo>
                <a:cubicBezTo>
                  <a:pt x="1860027" y="420613"/>
                  <a:pt x="1860808" y="420789"/>
                  <a:pt x="1861397" y="420996"/>
                </a:cubicBezTo>
                <a:cubicBezTo>
                  <a:pt x="1861986" y="421202"/>
                  <a:pt x="1862399" y="421481"/>
                  <a:pt x="1862635" y="421836"/>
                </a:cubicBezTo>
                <a:cubicBezTo>
                  <a:pt x="1862870" y="422188"/>
                  <a:pt x="1862989" y="422601"/>
                  <a:pt x="1862989" y="423072"/>
                </a:cubicBezTo>
                <a:lnTo>
                  <a:pt x="1862989" y="532824"/>
                </a:lnTo>
                <a:cubicBezTo>
                  <a:pt x="1862989" y="533295"/>
                  <a:pt x="1862870" y="533708"/>
                  <a:pt x="1862635" y="534061"/>
                </a:cubicBezTo>
                <a:cubicBezTo>
                  <a:pt x="1862399" y="534413"/>
                  <a:pt x="1861986" y="534694"/>
                  <a:pt x="1861397" y="534901"/>
                </a:cubicBezTo>
                <a:cubicBezTo>
                  <a:pt x="1860808" y="535107"/>
                  <a:pt x="1860027" y="535284"/>
                  <a:pt x="1859056" y="535432"/>
                </a:cubicBezTo>
                <a:cubicBezTo>
                  <a:pt x="1858083" y="535579"/>
                  <a:pt x="1856891" y="535652"/>
                  <a:pt x="1855477" y="535652"/>
                </a:cubicBezTo>
                <a:cubicBezTo>
                  <a:pt x="1853945" y="535652"/>
                  <a:pt x="1852708" y="535579"/>
                  <a:pt x="1851765" y="535432"/>
                </a:cubicBezTo>
                <a:cubicBezTo>
                  <a:pt x="1850823" y="535284"/>
                  <a:pt x="1850057" y="535107"/>
                  <a:pt x="1849468" y="534901"/>
                </a:cubicBezTo>
                <a:cubicBezTo>
                  <a:pt x="1848878" y="534694"/>
                  <a:pt x="1848466" y="534413"/>
                  <a:pt x="1848231" y="534061"/>
                </a:cubicBezTo>
                <a:cubicBezTo>
                  <a:pt x="1847995" y="533708"/>
                  <a:pt x="1847877" y="533295"/>
                  <a:pt x="1847877" y="532824"/>
                </a:cubicBezTo>
                <a:lnTo>
                  <a:pt x="1847877" y="482102"/>
                </a:lnTo>
                <a:lnTo>
                  <a:pt x="1795832" y="482102"/>
                </a:lnTo>
                <a:lnTo>
                  <a:pt x="1795832" y="532824"/>
                </a:lnTo>
                <a:cubicBezTo>
                  <a:pt x="1795832" y="533295"/>
                  <a:pt x="1795714" y="533708"/>
                  <a:pt x="1795478" y="534061"/>
                </a:cubicBezTo>
                <a:cubicBezTo>
                  <a:pt x="1795243" y="534413"/>
                  <a:pt x="1794831" y="534694"/>
                  <a:pt x="1794241" y="534901"/>
                </a:cubicBezTo>
                <a:cubicBezTo>
                  <a:pt x="1793652" y="535107"/>
                  <a:pt x="1792872" y="535284"/>
                  <a:pt x="1791901" y="535432"/>
                </a:cubicBezTo>
                <a:cubicBezTo>
                  <a:pt x="1790927" y="535579"/>
                  <a:pt x="1789705" y="535652"/>
                  <a:pt x="1788233" y="535652"/>
                </a:cubicBezTo>
                <a:cubicBezTo>
                  <a:pt x="1786819" y="535652"/>
                  <a:pt x="1785611" y="535579"/>
                  <a:pt x="1784610" y="535432"/>
                </a:cubicBezTo>
                <a:cubicBezTo>
                  <a:pt x="1783608" y="535284"/>
                  <a:pt x="1782813" y="535107"/>
                  <a:pt x="1782224" y="534901"/>
                </a:cubicBezTo>
                <a:cubicBezTo>
                  <a:pt x="1781635" y="534694"/>
                  <a:pt x="1781223" y="534413"/>
                  <a:pt x="1780986" y="534061"/>
                </a:cubicBezTo>
                <a:cubicBezTo>
                  <a:pt x="1780751" y="533708"/>
                  <a:pt x="1780634" y="533295"/>
                  <a:pt x="1780634" y="532824"/>
                </a:cubicBezTo>
                <a:lnTo>
                  <a:pt x="1780634" y="423072"/>
                </a:lnTo>
                <a:cubicBezTo>
                  <a:pt x="1780634" y="422601"/>
                  <a:pt x="1780751" y="422188"/>
                  <a:pt x="1780986" y="421836"/>
                </a:cubicBezTo>
                <a:cubicBezTo>
                  <a:pt x="1781223" y="421481"/>
                  <a:pt x="1781635" y="421202"/>
                  <a:pt x="1782224" y="420996"/>
                </a:cubicBezTo>
                <a:cubicBezTo>
                  <a:pt x="1782813" y="420789"/>
                  <a:pt x="1783608" y="420613"/>
                  <a:pt x="1784610" y="420465"/>
                </a:cubicBezTo>
                <a:cubicBezTo>
                  <a:pt x="1785611" y="420318"/>
                  <a:pt x="1786819" y="420243"/>
                  <a:pt x="1788233" y="420243"/>
                </a:cubicBezTo>
                <a:close/>
                <a:moveTo>
                  <a:pt x="1537636" y="420243"/>
                </a:moveTo>
                <a:cubicBezTo>
                  <a:pt x="1539403" y="420243"/>
                  <a:pt x="1540832" y="420304"/>
                  <a:pt x="1541922" y="420421"/>
                </a:cubicBezTo>
                <a:cubicBezTo>
                  <a:pt x="1543011" y="420540"/>
                  <a:pt x="1543880" y="420700"/>
                  <a:pt x="1544528" y="420907"/>
                </a:cubicBezTo>
                <a:cubicBezTo>
                  <a:pt x="1545176" y="421113"/>
                  <a:pt x="1545662" y="421407"/>
                  <a:pt x="1545986" y="421791"/>
                </a:cubicBezTo>
                <a:cubicBezTo>
                  <a:pt x="1546310" y="422173"/>
                  <a:pt x="1546619" y="422660"/>
                  <a:pt x="1546914" y="423249"/>
                </a:cubicBezTo>
                <a:lnTo>
                  <a:pt x="1562731" y="456122"/>
                </a:lnTo>
                <a:cubicBezTo>
                  <a:pt x="1564199" y="459243"/>
                  <a:pt x="1565665" y="462513"/>
                  <a:pt x="1567129" y="465930"/>
                </a:cubicBezTo>
                <a:cubicBezTo>
                  <a:pt x="1568593" y="469347"/>
                  <a:pt x="1570086" y="472794"/>
                  <a:pt x="1571610" y="476270"/>
                </a:cubicBezTo>
                <a:lnTo>
                  <a:pt x="1571785" y="476270"/>
                </a:lnTo>
                <a:cubicBezTo>
                  <a:pt x="1573131" y="472911"/>
                  <a:pt x="1574522" y="469567"/>
                  <a:pt x="1575958" y="466239"/>
                </a:cubicBezTo>
                <a:cubicBezTo>
                  <a:pt x="1577393" y="462910"/>
                  <a:pt x="1578844" y="459626"/>
                  <a:pt x="1580315" y="456386"/>
                </a:cubicBezTo>
                <a:lnTo>
                  <a:pt x="1596220" y="423338"/>
                </a:lnTo>
                <a:cubicBezTo>
                  <a:pt x="1596397" y="422748"/>
                  <a:pt x="1596647" y="422248"/>
                  <a:pt x="1596972" y="421836"/>
                </a:cubicBezTo>
                <a:cubicBezTo>
                  <a:pt x="1597296" y="421423"/>
                  <a:pt x="1597737" y="421113"/>
                  <a:pt x="1598297" y="420907"/>
                </a:cubicBezTo>
                <a:cubicBezTo>
                  <a:pt x="1598857" y="420700"/>
                  <a:pt x="1599637" y="420540"/>
                  <a:pt x="1600639" y="420421"/>
                </a:cubicBezTo>
                <a:cubicBezTo>
                  <a:pt x="1601641" y="420304"/>
                  <a:pt x="1602907" y="420243"/>
                  <a:pt x="1604439" y="420243"/>
                </a:cubicBezTo>
                <a:cubicBezTo>
                  <a:pt x="1606559" y="420243"/>
                  <a:pt x="1608223" y="420318"/>
                  <a:pt x="1609431" y="420465"/>
                </a:cubicBezTo>
                <a:cubicBezTo>
                  <a:pt x="1610639" y="420613"/>
                  <a:pt x="1611479" y="420892"/>
                  <a:pt x="1611950" y="421304"/>
                </a:cubicBezTo>
                <a:cubicBezTo>
                  <a:pt x="1612421" y="421717"/>
                  <a:pt x="1612583" y="422306"/>
                  <a:pt x="1612436" y="423072"/>
                </a:cubicBezTo>
                <a:cubicBezTo>
                  <a:pt x="1612288" y="423838"/>
                  <a:pt x="1611891" y="424870"/>
                  <a:pt x="1611243" y="426165"/>
                </a:cubicBezTo>
                <a:lnTo>
                  <a:pt x="1578901" y="490674"/>
                </a:lnTo>
                <a:lnTo>
                  <a:pt x="1578901" y="532824"/>
                </a:lnTo>
                <a:cubicBezTo>
                  <a:pt x="1578901" y="533295"/>
                  <a:pt x="1578784" y="533708"/>
                  <a:pt x="1578549" y="534061"/>
                </a:cubicBezTo>
                <a:cubicBezTo>
                  <a:pt x="1578315" y="534413"/>
                  <a:pt x="1577905" y="534694"/>
                  <a:pt x="1577319" y="534901"/>
                </a:cubicBezTo>
                <a:cubicBezTo>
                  <a:pt x="1576733" y="535107"/>
                  <a:pt x="1575943" y="535284"/>
                  <a:pt x="1574947" y="535432"/>
                </a:cubicBezTo>
                <a:cubicBezTo>
                  <a:pt x="1573952" y="535579"/>
                  <a:pt x="1572751" y="535652"/>
                  <a:pt x="1571346" y="535652"/>
                </a:cubicBezTo>
                <a:cubicBezTo>
                  <a:pt x="1569882" y="535652"/>
                  <a:pt x="1568666" y="535579"/>
                  <a:pt x="1567700" y="535432"/>
                </a:cubicBezTo>
                <a:cubicBezTo>
                  <a:pt x="1566733" y="535284"/>
                  <a:pt x="1565943" y="535107"/>
                  <a:pt x="1565328" y="534901"/>
                </a:cubicBezTo>
                <a:cubicBezTo>
                  <a:pt x="1564712" y="534694"/>
                  <a:pt x="1564288" y="534413"/>
                  <a:pt x="1564054" y="534061"/>
                </a:cubicBezTo>
                <a:cubicBezTo>
                  <a:pt x="1563820" y="533708"/>
                  <a:pt x="1563703" y="533295"/>
                  <a:pt x="1563703" y="532824"/>
                </a:cubicBezTo>
                <a:lnTo>
                  <a:pt x="1563703" y="490674"/>
                </a:lnTo>
                <a:lnTo>
                  <a:pt x="1531362" y="426165"/>
                </a:lnTo>
                <a:cubicBezTo>
                  <a:pt x="1530714" y="424810"/>
                  <a:pt x="1530316" y="423749"/>
                  <a:pt x="1530169" y="422984"/>
                </a:cubicBezTo>
                <a:cubicBezTo>
                  <a:pt x="1530022" y="422219"/>
                  <a:pt x="1530169" y="421629"/>
                  <a:pt x="1530611" y="421216"/>
                </a:cubicBezTo>
                <a:cubicBezTo>
                  <a:pt x="1531052" y="420804"/>
                  <a:pt x="1531848" y="420540"/>
                  <a:pt x="1532997" y="420421"/>
                </a:cubicBezTo>
                <a:cubicBezTo>
                  <a:pt x="1534145" y="420304"/>
                  <a:pt x="1535692" y="420243"/>
                  <a:pt x="1537636" y="420243"/>
                </a:cubicBezTo>
                <a:close/>
                <a:moveTo>
                  <a:pt x="1311971" y="420243"/>
                </a:moveTo>
                <a:cubicBezTo>
                  <a:pt x="1313444" y="420243"/>
                  <a:pt x="1314666" y="420318"/>
                  <a:pt x="1315638" y="420465"/>
                </a:cubicBezTo>
                <a:cubicBezTo>
                  <a:pt x="1316610" y="420613"/>
                  <a:pt x="1317391" y="420789"/>
                  <a:pt x="1317980" y="420996"/>
                </a:cubicBezTo>
                <a:cubicBezTo>
                  <a:pt x="1318569" y="421202"/>
                  <a:pt x="1318981" y="421481"/>
                  <a:pt x="1319217" y="421836"/>
                </a:cubicBezTo>
                <a:cubicBezTo>
                  <a:pt x="1319453" y="422188"/>
                  <a:pt x="1319570" y="422601"/>
                  <a:pt x="1319570" y="423072"/>
                </a:cubicBezTo>
                <a:lnTo>
                  <a:pt x="1319570" y="468846"/>
                </a:lnTo>
                <a:lnTo>
                  <a:pt x="1371616" y="468846"/>
                </a:lnTo>
                <a:lnTo>
                  <a:pt x="1371616" y="423072"/>
                </a:lnTo>
                <a:cubicBezTo>
                  <a:pt x="1371616" y="422601"/>
                  <a:pt x="1371734" y="422188"/>
                  <a:pt x="1371970" y="421836"/>
                </a:cubicBezTo>
                <a:cubicBezTo>
                  <a:pt x="1372205" y="421481"/>
                  <a:pt x="1372618" y="421202"/>
                  <a:pt x="1373206" y="420996"/>
                </a:cubicBezTo>
                <a:cubicBezTo>
                  <a:pt x="1373796" y="420789"/>
                  <a:pt x="1374562" y="420613"/>
                  <a:pt x="1375505" y="420465"/>
                </a:cubicBezTo>
                <a:cubicBezTo>
                  <a:pt x="1376447" y="420318"/>
                  <a:pt x="1377685" y="420243"/>
                  <a:pt x="1379216" y="420243"/>
                </a:cubicBezTo>
                <a:cubicBezTo>
                  <a:pt x="1380630" y="420243"/>
                  <a:pt x="1381825" y="420318"/>
                  <a:pt x="1382794" y="420465"/>
                </a:cubicBezTo>
                <a:cubicBezTo>
                  <a:pt x="1383767" y="420613"/>
                  <a:pt x="1384547" y="420789"/>
                  <a:pt x="1385138" y="420996"/>
                </a:cubicBezTo>
                <a:cubicBezTo>
                  <a:pt x="1385727" y="421202"/>
                  <a:pt x="1386139" y="421481"/>
                  <a:pt x="1386376" y="421836"/>
                </a:cubicBezTo>
                <a:cubicBezTo>
                  <a:pt x="1386610" y="422188"/>
                  <a:pt x="1386728" y="422601"/>
                  <a:pt x="1386728" y="423072"/>
                </a:cubicBezTo>
                <a:lnTo>
                  <a:pt x="1386728" y="532824"/>
                </a:lnTo>
                <a:cubicBezTo>
                  <a:pt x="1386728" y="533295"/>
                  <a:pt x="1386610" y="533708"/>
                  <a:pt x="1386376" y="534061"/>
                </a:cubicBezTo>
                <a:cubicBezTo>
                  <a:pt x="1386139" y="534413"/>
                  <a:pt x="1385727" y="534694"/>
                  <a:pt x="1385138" y="534901"/>
                </a:cubicBezTo>
                <a:cubicBezTo>
                  <a:pt x="1384547" y="535107"/>
                  <a:pt x="1383767" y="535284"/>
                  <a:pt x="1382794" y="535432"/>
                </a:cubicBezTo>
                <a:cubicBezTo>
                  <a:pt x="1381825" y="535579"/>
                  <a:pt x="1380630" y="535652"/>
                  <a:pt x="1379216" y="535652"/>
                </a:cubicBezTo>
                <a:cubicBezTo>
                  <a:pt x="1377685" y="535652"/>
                  <a:pt x="1376447" y="535579"/>
                  <a:pt x="1375505" y="535432"/>
                </a:cubicBezTo>
                <a:cubicBezTo>
                  <a:pt x="1374562" y="535284"/>
                  <a:pt x="1373796" y="535107"/>
                  <a:pt x="1373206" y="534901"/>
                </a:cubicBezTo>
                <a:cubicBezTo>
                  <a:pt x="1372618" y="534694"/>
                  <a:pt x="1372205" y="534413"/>
                  <a:pt x="1371970" y="534061"/>
                </a:cubicBezTo>
                <a:cubicBezTo>
                  <a:pt x="1371734" y="533708"/>
                  <a:pt x="1371616" y="533295"/>
                  <a:pt x="1371616" y="532824"/>
                </a:cubicBezTo>
                <a:lnTo>
                  <a:pt x="1371616" y="482102"/>
                </a:lnTo>
                <a:lnTo>
                  <a:pt x="1319570" y="482102"/>
                </a:lnTo>
                <a:lnTo>
                  <a:pt x="1319570" y="532824"/>
                </a:lnTo>
                <a:cubicBezTo>
                  <a:pt x="1319570" y="533295"/>
                  <a:pt x="1319453" y="533708"/>
                  <a:pt x="1319217" y="534061"/>
                </a:cubicBezTo>
                <a:cubicBezTo>
                  <a:pt x="1318981" y="534413"/>
                  <a:pt x="1318569" y="534694"/>
                  <a:pt x="1317980" y="534901"/>
                </a:cubicBezTo>
                <a:cubicBezTo>
                  <a:pt x="1317391" y="535107"/>
                  <a:pt x="1316610" y="535284"/>
                  <a:pt x="1315638" y="535432"/>
                </a:cubicBezTo>
                <a:cubicBezTo>
                  <a:pt x="1314666" y="535579"/>
                  <a:pt x="1313444" y="535652"/>
                  <a:pt x="1311971" y="535652"/>
                </a:cubicBezTo>
                <a:cubicBezTo>
                  <a:pt x="1310557" y="535652"/>
                  <a:pt x="1309349" y="535579"/>
                  <a:pt x="1308348" y="535432"/>
                </a:cubicBezTo>
                <a:cubicBezTo>
                  <a:pt x="1307346" y="535284"/>
                  <a:pt x="1306551" y="535107"/>
                  <a:pt x="1305962" y="534901"/>
                </a:cubicBezTo>
                <a:cubicBezTo>
                  <a:pt x="1305373" y="534694"/>
                  <a:pt x="1304961" y="534413"/>
                  <a:pt x="1304725" y="534061"/>
                </a:cubicBezTo>
                <a:cubicBezTo>
                  <a:pt x="1304489" y="533708"/>
                  <a:pt x="1304371" y="533295"/>
                  <a:pt x="1304371" y="532824"/>
                </a:cubicBezTo>
                <a:lnTo>
                  <a:pt x="1304371" y="423072"/>
                </a:lnTo>
                <a:cubicBezTo>
                  <a:pt x="1304371" y="422601"/>
                  <a:pt x="1304489" y="422188"/>
                  <a:pt x="1304725" y="421836"/>
                </a:cubicBezTo>
                <a:cubicBezTo>
                  <a:pt x="1304961" y="421481"/>
                  <a:pt x="1305373" y="421202"/>
                  <a:pt x="1305962" y="420996"/>
                </a:cubicBezTo>
                <a:cubicBezTo>
                  <a:pt x="1306551" y="420789"/>
                  <a:pt x="1307346" y="420613"/>
                  <a:pt x="1308348" y="420465"/>
                </a:cubicBezTo>
                <a:cubicBezTo>
                  <a:pt x="1309349" y="420318"/>
                  <a:pt x="1310557" y="420243"/>
                  <a:pt x="1311971" y="420243"/>
                </a:cubicBezTo>
                <a:close/>
                <a:moveTo>
                  <a:pt x="1061386" y="420243"/>
                </a:moveTo>
                <a:cubicBezTo>
                  <a:pt x="1063154" y="420243"/>
                  <a:pt x="1064583" y="420304"/>
                  <a:pt x="1065672" y="420421"/>
                </a:cubicBezTo>
                <a:cubicBezTo>
                  <a:pt x="1066762" y="420540"/>
                  <a:pt x="1067631" y="420700"/>
                  <a:pt x="1068279" y="420907"/>
                </a:cubicBezTo>
                <a:cubicBezTo>
                  <a:pt x="1068927" y="421113"/>
                  <a:pt x="1069413" y="421407"/>
                  <a:pt x="1069737" y="421791"/>
                </a:cubicBezTo>
                <a:cubicBezTo>
                  <a:pt x="1070060" y="422173"/>
                  <a:pt x="1070370" y="422660"/>
                  <a:pt x="1070665" y="423249"/>
                </a:cubicBezTo>
                <a:lnTo>
                  <a:pt x="1086481" y="456122"/>
                </a:lnTo>
                <a:cubicBezTo>
                  <a:pt x="1087950" y="459243"/>
                  <a:pt x="1089415" y="462513"/>
                  <a:pt x="1090880" y="465930"/>
                </a:cubicBezTo>
                <a:cubicBezTo>
                  <a:pt x="1092344" y="469347"/>
                  <a:pt x="1093838" y="472794"/>
                  <a:pt x="1095362" y="476270"/>
                </a:cubicBezTo>
                <a:lnTo>
                  <a:pt x="1095536" y="476270"/>
                </a:lnTo>
                <a:cubicBezTo>
                  <a:pt x="1096883" y="472911"/>
                  <a:pt x="1098274" y="469567"/>
                  <a:pt x="1099709" y="466239"/>
                </a:cubicBezTo>
                <a:cubicBezTo>
                  <a:pt x="1101145" y="462910"/>
                  <a:pt x="1102599" y="459626"/>
                  <a:pt x="1104068" y="456386"/>
                </a:cubicBezTo>
                <a:lnTo>
                  <a:pt x="1119975" y="423338"/>
                </a:lnTo>
                <a:cubicBezTo>
                  <a:pt x="1120153" y="422748"/>
                  <a:pt x="1120403" y="422248"/>
                  <a:pt x="1120728" y="421836"/>
                </a:cubicBezTo>
                <a:cubicBezTo>
                  <a:pt x="1121051" y="421423"/>
                  <a:pt x="1121494" y="421113"/>
                  <a:pt x="1122052" y="420907"/>
                </a:cubicBezTo>
                <a:cubicBezTo>
                  <a:pt x="1122612" y="420700"/>
                  <a:pt x="1123393" y="420540"/>
                  <a:pt x="1124394" y="420421"/>
                </a:cubicBezTo>
                <a:cubicBezTo>
                  <a:pt x="1125397" y="420304"/>
                  <a:pt x="1126663" y="420243"/>
                  <a:pt x="1128195" y="420243"/>
                </a:cubicBezTo>
                <a:cubicBezTo>
                  <a:pt x="1130317" y="420243"/>
                  <a:pt x="1131980" y="420318"/>
                  <a:pt x="1133187" y="420465"/>
                </a:cubicBezTo>
                <a:cubicBezTo>
                  <a:pt x="1134395" y="420613"/>
                  <a:pt x="1135235" y="420892"/>
                  <a:pt x="1135706" y="421304"/>
                </a:cubicBezTo>
                <a:cubicBezTo>
                  <a:pt x="1136177" y="421717"/>
                  <a:pt x="1136340" y="422306"/>
                  <a:pt x="1136192" y="423072"/>
                </a:cubicBezTo>
                <a:cubicBezTo>
                  <a:pt x="1136044" y="423838"/>
                  <a:pt x="1135647" y="424870"/>
                  <a:pt x="1134999" y="426165"/>
                </a:cubicBezTo>
                <a:lnTo>
                  <a:pt x="1102653" y="490674"/>
                </a:lnTo>
                <a:lnTo>
                  <a:pt x="1102653" y="532824"/>
                </a:lnTo>
                <a:cubicBezTo>
                  <a:pt x="1102653" y="533295"/>
                  <a:pt x="1102537" y="533708"/>
                  <a:pt x="1102303" y="534061"/>
                </a:cubicBezTo>
                <a:cubicBezTo>
                  <a:pt x="1102069" y="534413"/>
                  <a:pt x="1101658" y="534694"/>
                  <a:pt x="1101072" y="534901"/>
                </a:cubicBezTo>
                <a:cubicBezTo>
                  <a:pt x="1100487" y="535107"/>
                  <a:pt x="1099696" y="535284"/>
                  <a:pt x="1098699" y="535432"/>
                </a:cubicBezTo>
                <a:cubicBezTo>
                  <a:pt x="1097704" y="535579"/>
                  <a:pt x="1096504" y="535652"/>
                  <a:pt x="1095098" y="535652"/>
                </a:cubicBezTo>
                <a:cubicBezTo>
                  <a:pt x="1093634" y="535652"/>
                  <a:pt x="1092418" y="535579"/>
                  <a:pt x="1091450" y="535432"/>
                </a:cubicBezTo>
                <a:cubicBezTo>
                  <a:pt x="1090484" y="535284"/>
                  <a:pt x="1089694" y="535107"/>
                  <a:pt x="1089079" y="534901"/>
                </a:cubicBezTo>
                <a:cubicBezTo>
                  <a:pt x="1088463" y="534694"/>
                  <a:pt x="1088039" y="534413"/>
                  <a:pt x="1087805" y="534061"/>
                </a:cubicBezTo>
                <a:cubicBezTo>
                  <a:pt x="1087570" y="533708"/>
                  <a:pt x="1087453" y="533295"/>
                  <a:pt x="1087453" y="532824"/>
                </a:cubicBezTo>
                <a:lnTo>
                  <a:pt x="1087453" y="490674"/>
                </a:lnTo>
                <a:lnTo>
                  <a:pt x="1055113" y="426165"/>
                </a:lnTo>
                <a:cubicBezTo>
                  <a:pt x="1054466" y="424810"/>
                  <a:pt x="1054068" y="423749"/>
                  <a:pt x="1053921" y="422984"/>
                </a:cubicBezTo>
                <a:cubicBezTo>
                  <a:pt x="1053773" y="422219"/>
                  <a:pt x="1053921" y="421629"/>
                  <a:pt x="1054362" y="421216"/>
                </a:cubicBezTo>
                <a:cubicBezTo>
                  <a:pt x="1054805" y="420804"/>
                  <a:pt x="1055600" y="420540"/>
                  <a:pt x="1056748" y="420421"/>
                </a:cubicBezTo>
                <a:cubicBezTo>
                  <a:pt x="1057898" y="420304"/>
                  <a:pt x="1059443" y="420243"/>
                  <a:pt x="1061386" y="420243"/>
                </a:cubicBezTo>
                <a:close/>
                <a:moveTo>
                  <a:pt x="845251" y="420243"/>
                </a:moveTo>
                <a:cubicBezTo>
                  <a:pt x="846724" y="420243"/>
                  <a:pt x="847946" y="420318"/>
                  <a:pt x="848918" y="420465"/>
                </a:cubicBezTo>
                <a:cubicBezTo>
                  <a:pt x="849890" y="420613"/>
                  <a:pt x="850670" y="420789"/>
                  <a:pt x="851260" y="420996"/>
                </a:cubicBezTo>
                <a:cubicBezTo>
                  <a:pt x="851851" y="421202"/>
                  <a:pt x="852263" y="421481"/>
                  <a:pt x="852500" y="421836"/>
                </a:cubicBezTo>
                <a:cubicBezTo>
                  <a:pt x="852735" y="422188"/>
                  <a:pt x="852853" y="422601"/>
                  <a:pt x="852853" y="423072"/>
                </a:cubicBezTo>
                <a:lnTo>
                  <a:pt x="852853" y="468846"/>
                </a:lnTo>
                <a:lnTo>
                  <a:pt x="904897" y="468846"/>
                </a:lnTo>
                <a:lnTo>
                  <a:pt x="904897" y="423072"/>
                </a:lnTo>
                <a:cubicBezTo>
                  <a:pt x="904897" y="422601"/>
                  <a:pt x="905014" y="422188"/>
                  <a:pt x="905251" y="421836"/>
                </a:cubicBezTo>
                <a:cubicBezTo>
                  <a:pt x="905486" y="421481"/>
                  <a:pt x="905899" y="421202"/>
                  <a:pt x="906488" y="420996"/>
                </a:cubicBezTo>
                <a:cubicBezTo>
                  <a:pt x="907077" y="420789"/>
                  <a:pt x="907843" y="420613"/>
                  <a:pt x="908786" y="420465"/>
                </a:cubicBezTo>
                <a:cubicBezTo>
                  <a:pt x="909728" y="420318"/>
                  <a:pt x="910965" y="420243"/>
                  <a:pt x="912497" y="420243"/>
                </a:cubicBezTo>
                <a:cubicBezTo>
                  <a:pt x="913911" y="420243"/>
                  <a:pt x="915104" y="420318"/>
                  <a:pt x="916076" y="420465"/>
                </a:cubicBezTo>
                <a:cubicBezTo>
                  <a:pt x="917048" y="420613"/>
                  <a:pt x="917829" y="420789"/>
                  <a:pt x="918418" y="420996"/>
                </a:cubicBezTo>
                <a:cubicBezTo>
                  <a:pt x="919006" y="421202"/>
                  <a:pt x="919419" y="421481"/>
                  <a:pt x="919655" y="421836"/>
                </a:cubicBezTo>
                <a:cubicBezTo>
                  <a:pt x="919890" y="422188"/>
                  <a:pt x="920009" y="422601"/>
                  <a:pt x="920009" y="423072"/>
                </a:cubicBezTo>
                <a:lnTo>
                  <a:pt x="920009" y="532824"/>
                </a:lnTo>
                <a:cubicBezTo>
                  <a:pt x="920009" y="533295"/>
                  <a:pt x="919890" y="533708"/>
                  <a:pt x="919655" y="534061"/>
                </a:cubicBezTo>
                <a:cubicBezTo>
                  <a:pt x="919419" y="534413"/>
                  <a:pt x="919006" y="534694"/>
                  <a:pt x="918418" y="534901"/>
                </a:cubicBezTo>
                <a:cubicBezTo>
                  <a:pt x="917829" y="535107"/>
                  <a:pt x="917048" y="535284"/>
                  <a:pt x="916076" y="535432"/>
                </a:cubicBezTo>
                <a:cubicBezTo>
                  <a:pt x="915104" y="535579"/>
                  <a:pt x="913911" y="535652"/>
                  <a:pt x="912497" y="535652"/>
                </a:cubicBezTo>
                <a:cubicBezTo>
                  <a:pt x="910965" y="535652"/>
                  <a:pt x="909728" y="535579"/>
                  <a:pt x="908786" y="535432"/>
                </a:cubicBezTo>
                <a:cubicBezTo>
                  <a:pt x="907843" y="535284"/>
                  <a:pt x="907077" y="535107"/>
                  <a:pt x="906488" y="534901"/>
                </a:cubicBezTo>
                <a:cubicBezTo>
                  <a:pt x="905899" y="534694"/>
                  <a:pt x="905486" y="534413"/>
                  <a:pt x="905251" y="534061"/>
                </a:cubicBezTo>
                <a:cubicBezTo>
                  <a:pt x="905014" y="533708"/>
                  <a:pt x="904897" y="533295"/>
                  <a:pt x="904897" y="532824"/>
                </a:cubicBezTo>
                <a:lnTo>
                  <a:pt x="904897" y="482102"/>
                </a:lnTo>
                <a:lnTo>
                  <a:pt x="852853" y="482102"/>
                </a:lnTo>
                <a:lnTo>
                  <a:pt x="852853" y="532824"/>
                </a:lnTo>
                <a:cubicBezTo>
                  <a:pt x="852853" y="533295"/>
                  <a:pt x="852735" y="533708"/>
                  <a:pt x="852500" y="534061"/>
                </a:cubicBezTo>
                <a:cubicBezTo>
                  <a:pt x="852263" y="534413"/>
                  <a:pt x="851851" y="534694"/>
                  <a:pt x="851260" y="534901"/>
                </a:cubicBezTo>
                <a:cubicBezTo>
                  <a:pt x="850670" y="535107"/>
                  <a:pt x="849890" y="535284"/>
                  <a:pt x="848918" y="535432"/>
                </a:cubicBezTo>
                <a:cubicBezTo>
                  <a:pt x="847946" y="535579"/>
                  <a:pt x="846724" y="535652"/>
                  <a:pt x="845251" y="535652"/>
                </a:cubicBezTo>
                <a:cubicBezTo>
                  <a:pt x="843836" y="535652"/>
                  <a:pt x="842630" y="535579"/>
                  <a:pt x="841628" y="535432"/>
                </a:cubicBezTo>
                <a:cubicBezTo>
                  <a:pt x="840627" y="535284"/>
                  <a:pt x="839830" y="535107"/>
                  <a:pt x="839241" y="534901"/>
                </a:cubicBezTo>
                <a:cubicBezTo>
                  <a:pt x="838653" y="534694"/>
                  <a:pt x="838241" y="534413"/>
                  <a:pt x="838005" y="534061"/>
                </a:cubicBezTo>
                <a:cubicBezTo>
                  <a:pt x="837769" y="533708"/>
                  <a:pt x="837651" y="533295"/>
                  <a:pt x="837651" y="532824"/>
                </a:cubicBezTo>
                <a:lnTo>
                  <a:pt x="837651" y="423072"/>
                </a:lnTo>
                <a:cubicBezTo>
                  <a:pt x="837651" y="422601"/>
                  <a:pt x="837769" y="422188"/>
                  <a:pt x="838005" y="421836"/>
                </a:cubicBezTo>
                <a:cubicBezTo>
                  <a:pt x="838241" y="421481"/>
                  <a:pt x="838653" y="421202"/>
                  <a:pt x="839241" y="420996"/>
                </a:cubicBezTo>
                <a:cubicBezTo>
                  <a:pt x="839830" y="420789"/>
                  <a:pt x="840627" y="420613"/>
                  <a:pt x="841628" y="420465"/>
                </a:cubicBezTo>
                <a:cubicBezTo>
                  <a:pt x="842630" y="420318"/>
                  <a:pt x="843836" y="420243"/>
                  <a:pt x="845251" y="420243"/>
                </a:cubicBezTo>
                <a:close/>
                <a:moveTo>
                  <a:pt x="594652" y="420243"/>
                </a:moveTo>
                <a:cubicBezTo>
                  <a:pt x="596420" y="420243"/>
                  <a:pt x="597848" y="420304"/>
                  <a:pt x="598976" y="420421"/>
                </a:cubicBezTo>
                <a:cubicBezTo>
                  <a:pt x="600066" y="420540"/>
                  <a:pt x="600935" y="420700"/>
                  <a:pt x="601584" y="420907"/>
                </a:cubicBezTo>
                <a:cubicBezTo>
                  <a:pt x="602232" y="421113"/>
                  <a:pt x="602718" y="421407"/>
                  <a:pt x="603042" y="421791"/>
                </a:cubicBezTo>
                <a:cubicBezTo>
                  <a:pt x="603366" y="422173"/>
                  <a:pt x="603675" y="422660"/>
                  <a:pt x="603969" y="423249"/>
                </a:cubicBezTo>
                <a:lnTo>
                  <a:pt x="619787" y="456122"/>
                </a:lnTo>
                <a:cubicBezTo>
                  <a:pt x="621255" y="459243"/>
                  <a:pt x="622721" y="462513"/>
                  <a:pt x="624185" y="465930"/>
                </a:cubicBezTo>
                <a:cubicBezTo>
                  <a:pt x="625649" y="469347"/>
                  <a:pt x="627143" y="472794"/>
                  <a:pt x="628667" y="476270"/>
                </a:cubicBezTo>
                <a:lnTo>
                  <a:pt x="628842" y="476270"/>
                </a:lnTo>
                <a:cubicBezTo>
                  <a:pt x="630188" y="472911"/>
                  <a:pt x="631579" y="469567"/>
                  <a:pt x="633015" y="466239"/>
                </a:cubicBezTo>
                <a:cubicBezTo>
                  <a:pt x="634449" y="462910"/>
                  <a:pt x="635901" y="459626"/>
                  <a:pt x="637371" y="456386"/>
                </a:cubicBezTo>
                <a:lnTo>
                  <a:pt x="653279" y="423338"/>
                </a:lnTo>
                <a:cubicBezTo>
                  <a:pt x="653456" y="422748"/>
                  <a:pt x="653704" y="422248"/>
                  <a:pt x="654029" y="421836"/>
                </a:cubicBezTo>
                <a:cubicBezTo>
                  <a:pt x="654353" y="421423"/>
                  <a:pt x="654794" y="421113"/>
                  <a:pt x="655355" y="420907"/>
                </a:cubicBezTo>
                <a:cubicBezTo>
                  <a:pt x="655914" y="420700"/>
                  <a:pt x="656694" y="420540"/>
                  <a:pt x="657697" y="420421"/>
                </a:cubicBezTo>
                <a:cubicBezTo>
                  <a:pt x="658697" y="420304"/>
                  <a:pt x="659964" y="420243"/>
                  <a:pt x="661496" y="420243"/>
                </a:cubicBezTo>
                <a:cubicBezTo>
                  <a:pt x="663616" y="420243"/>
                  <a:pt x="665281" y="420318"/>
                  <a:pt x="666489" y="420465"/>
                </a:cubicBezTo>
                <a:cubicBezTo>
                  <a:pt x="667696" y="420613"/>
                  <a:pt x="668536" y="420892"/>
                  <a:pt x="669007" y="421304"/>
                </a:cubicBezTo>
                <a:cubicBezTo>
                  <a:pt x="669479" y="421717"/>
                  <a:pt x="669642" y="422306"/>
                  <a:pt x="669492" y="423072"/>
                </a:cubicBezTo>
                <a:cubicBezTo>
                  <a:pt x="669347" y="423838"/>
                  <a:pt x="668949" y="424870"/>
                  <a:pt x="668301" y="426165"/>
                </a:cubicBezTo>
                <a:lnTo>
                  <a:pt x="635959" y="490674"/>
                </a:lnTo>
                <a:lnTo>
                  <a:pt x="635959" y="532824"/>
                </a:lnTo>
                <a:cubicBezTo>
                  <a:pt x="635959" y="533295"/>
                  <a:pt x="635842" y="533708"/>
                  <a:pt x="635607" y="534061"/>
                </a:cubicBezTo>
                <a:cubicBezTo>
                  <a:pt x="635372" y="534413"/>
                  <a:pt x="634962" y="534694"/>
                  <a:pt x="634378" y="534901"/>
                </a:cubicBezTo>
                <a:cubicBezTo>
                  <a:pt x="633791" y="535107"/>
                  <a:pt x="633001" y="535284"/>
                  <a:pt x="632004" y="535432"/>
                </a:cubicBezTo>
                <a:cubicBezTo>
                  <a:pt x="631010" y="535579"/>
                  <a:pt x="629808" y="535652"/>
                  <a:pt x="628402" y="535652"/>
                </a:cubicBezTo>
                <a:cubicBezTo>
                  <a:pt x="626938" y="535652"/>
                  <a:pt x="625723" y="535579"/>
                  <a:pt x="624756" y="535432"/>
                </a:cubicBezTo>
                <a:cubicBezTo>
                  <a:pt x="623789" y="535284"/>
                  <a:pt x="622999" y="535107"/>
                  <a:pt x="622385" y="534901"/>
                </a:cubicBezTo>
                <a:cubicBezTo>
                  <a:pt x="621770" y="534694"/>
                  <a:pt x="621344" y="534413"/>
                  <a:pt x="621110" y="534061"/>
                </a:cubicBezTo>
                <a:cubicBezTo>
                  <a:pt x="620877" y="533708"/>
                  <a:pt x="620760" y="533295"/>
                  <a:pt x="620760" y="532824"/>
                </a:cubicBezTo>
                <a:lnTo>
                  <a:pt x="620760" y="490674"/>
                </a:lnTo>
                <a:lnTo>
                  <a:pt x="588378" y="426165"/>
                </a:lnTo>
                <a:cubicBezTo>
                  <a:pt x="587730" y="424810"/>
                  <a:pt x="587333" y="423749"/>
                  <a:pt x="587185" y="422984"/>
                </a:cubicBezTo>
                <a:cubicBezTo>
                  <a:pt x="587038" y="422219"/>
                  <a:pt x="587185" y="421629"/>
                  <a:pt x="587627" y="421216"/>
                </a:cubicBezTo>
                <a:cubicBezTo>
                  <a:pt x="588069" y="420804"/>
                  <a:pt x="588864" y="420540"/>
                  <a:pt x="590013" y="420421"/>
                </a:cubicBezTo>
                <a:cubicBezTo>
                  <a:pt x="591162" y="420304"/>
                  <a:pt x="592708" y="420243"/>
                  <a:pt x="594652" y="420243"/>
                </a:cubicBezTo>
                <a:close/>
                <a:moveTo>
                  <a:pt x="368988" y="420243"/>
                </a:moveTo>
                <a:cubicBezTo>
                  <a:pt x="370461" y="420243"/>
                  <a:pt x="371683" y="420318"/>
                  <a:pt x="372655" y="420465"/>
                </a:cubicBezTo>
                <a:cubicBezTo>
                  <a:pt x="373627" y="420613"/>
                  <a:pt x="374408" y="420789"/>
                  <a:pt x="374997" y="420996"/>
                </a:cubicBezTo>
                <a:cubicBezTo>
                  <a:pt x="375586" y="421202"/>
                  <a:pt x="375999" y="421481"/>
                  <a:pt x="376234" y="421836"/>
                </a:cubicBezTo>
                <a:cubicBezTo>
                  <a:pt x="376470" y="422188"/>
                  <a:pt x="376588" y="422601"/>
                  <a:pt x="376588" y="423072"/>
                </a:cubicBezTo>
                <a:lnTo>
                  <a:pt x="376588" y="468846"/>
                </a:lnTo>
                <a:lnTo>
                  <a:pt x="428635" y="468846"/>
                </a:lnTo>
                <a:lnTo>
                  <a:pt x="428635" y="423072"/>
                </a:lnTo>
                <a:cubicBezTo>
                  <a:pt x="428635" y="422601"/>
                  <a:pt x="428753" y="422188"/>
                  <a:pt x="428988" y="421836"/>
                </a:cubicBezTo>
                <a:cubicBezTo>
                  <a:pt x="429224" y="421481"/>
                  <a:pt x="429636" y="421202"/>
                  <a:pt x="430225" y="420996"/>
                </a:cubicBezTo>
                <a:cubicBezTo>
                  <a:pt x="430815" y="420789"/>
                  <a:pt x="431580" y="420613"/>
                  <a:pt x="432523" y="420465"/>
                </a:cubicBezTo>
                <a:cubicBezTo>
                  <a:pt x="433466" y="420318"/>
                  <a:pt x="434703" y="420243"/>
                  <a:pt x="436234" y="420243"/>
                </a:cubicBezTo>
                <a:cubicBezTo>
                  <a:pt x="437648" y="420243"/>
                  <a:pt x="438841" y="420318"/>
                  <a:pt x="439813" y="420465"/>
                </a:cubicBezTo>
                <a:cubicBezTo>
                  <a:pt x="440785" y="420613"/>
                  <a:pt x="441566" y="420789"/>
                  <a:pt x="442155" y="420996"/>
                </a:cubicBezTo>
                <a:cubicBezTo>
                  <a:pt x="442744" y="421202"/>
                  <a:pt x="443157" y="421481"/>
                  <a:pt x="443392" y="421836"/>
                </a:cubicBezTo>
                <a:cubicBezTo>
                  <a:pt x="443628" y="422188"/>
                  <a:pt x="443746" y="422601"/>
                  <a:pt x="443746" y="423072"/>
                </a:cubicBezTo>
                <a:lnTo>
                  <a:pt x="443746" y="532824"/>
                </a:lnTo>
                <a:cubicBezTo>
                  <a:pt x="443746" y="533295"/>
                  <a:pt x="443628" y="533708"/>
                  <a:pt x="443392" y="534061"/>
                </a:cubicBezTo>
                <a:cubicBezTo>
                  <a:pt x="443157" y="534413"/>
                  <a:pt x="442744" y="534694"/>
                  <a:pt x="442155" y="534901"/>
                </a:cubicBezTo>
                <a:cubicBezTo>
                  <a:pt x="441566" y="535107"/>
                  <a:pt x="440785" y="535284"/>
                  <a:pt x="439813" y="535432"/>
                </a:cubicBezTo>
                <a:cubicBezTo>
                  <a:pt x="438841" y="535579"/>
                  <a:pt x="437648" y="535652"/>
                  <a:pt x="436234" y="535652"/>
                </a:cubicBezTo>
                <a:cubicBezTo>
                  <a:pt x="434703" y="535652"/>
                  <a:pt x="433466" y="535579"/>
                  <a:pt x="432523" y="535432"/>
                </a:cubicBezTo>
                <a:cubicBezTo>
                  <a:pt x="431580" y="535284"/>
                  <a:pt x="430815" y="535107"/>
                  <a:pt x="430225" y="534901"/>
                </a:cubicBezTo>
                <a:cubicBezTo>
                  <a:pt x="429636" y="534694"/>
                  <a:pt x="429224" y="534413"/>
                  <a:pt x="428988" y="534061"/>
                </a:cubicBezTo>
                <a:cubicBezTo>
                  <a:pt x="428753" y="533708"/>
                  <a:pt x="428635" y="533295"/>
                  <a:pt x="428635" y="532824"/>
                </a:cubicBezTo>
                <a:lnTo>
                  <a:pt x="428635" y="482102"/>
                </a:lnTo>
                <a:lnTo>
                  <a:pt x="376588" y="482102"/>
                </a:lnTo>
                <a:lnTo>
                  <a:pt x="376588" y="532824"/>
                </a:lnTo>
                <a:cubicBezTo>
                  <a:pt x="376588" y="533295"/>
                  <a:pt x="376470" y="533708"/>
                  <a:pt x="376234" y="534061"/>
                </a:cubicBezTo>
                <a:cubicBezTo>
                  <a:pt x="375999" y="534413"/>
                  <a:pt x="375586" y="534694"/>
                  <a:pt x="374997" y="534901"/>
                </a:cubicBezTo>
                <a:cubicBezTo>
                  <a:pt x="374408" y="535107"/>
                  <a:pt x="373627" y="535284"/>
                  <a:pt x="372655" y="535432"/>
                </a:cubicBezTo>
                <a:cubicBezTo>
                  <a:pt x="371683" y="535579"/>
                  <a:pt x="370461" y="535652"/>
                  <a:pt x="368988" y="535652"/>
                </a:cubicBezTo>
                <a:cubicBezTo>
                  <a:pt x="367574" y="535652"/>
                  <a:pt x="366366" y="535579"/>
                  <a:pt x="365365" y="535432"/>
                </a:cubicBezTo>
                <a:cubicBezTo>
                  <a:pt x="364364" y="535284"/>
                  <a:pt x="363568" y="535107"/>
                  <a:pt x="362979" y="534901"/>
                </a:cubicBezTo>
                <a:cubicBezTo>
                  <a:pt x="362390" y="534694"/>
                  <a:pt x="361978" y="534413"/>
                  <a:pt x="361742" y="534061"/>
                </a:cubicBezTo>
                <a:cubicBezTo>
                  <a:pt x="361506" y="533708"/>
                  <a:pt x="361388" y="533295"/>
                  <a:pt x="361388" y="532824"/>
                </a:cubicBezTo>
                <a:lnTo>
                  <a:pt x="361388" y="423072"/>
                </a:lnTo>
                <a:cubicBezTo>
                  <a:pt x="361388" y="422601"/>
                  <a:pt x="361506" y="422188"/>
                  <a:pt x="361742" y="421836"/>
                </a:cubicBezTo>
                <a:cubicBezTo>
                  <a:pt x="361978" y="421481"/>
                  <a:pt x="362390" y="421202"/>
                  <a:pt x="362979" y="420996"/>
                </a:cubicBezTo>
                <a:cubicBezTo>
                  <a:pt x="363568" y="420789"/>
                  <a:pt x="364364" y="420613"/>
                  <a:pt x="365365" y="420465"/>
                </a:cubicBezTo>
                <a:cubicBezTo>
                  <a:pt x="366366" y="420318"/>
                  <a:pt x="367574" y="420243"/>
                  <a:pt x="368988" y="420243"/>
                </a:cubicBezTo>
                <a:close/>
                <a:moveTo>
                  <a:pt x="118406" y="420243"/>
                </a:moveTo>
                <a:cubicBezTo>
                  <a:pt x="120173" y="420243"/>
                  <a:pt x="121601" y="420304"/>
                  <a:pt x="122691" y="420421"/>
                </a:cubicBezTo>
                <a:cubicBezTo>
                  <a:pt x="123781" y="420540"/>
                  <a:pt x="124650" y="420700"/>
                  <a:pt x="125298" y="420907"/>
                </a:cubicBezTo>
                <a:cubicBezTo>
                  <a:pt x="125946" y="421113"/>
                  <a:pt x="126432" y="421407"/>
                  <a:pt x="126756" y="421791"/>
                </a:cubicBezTo>
                <a:cubicBezTo>
                  <a:pt x="127080" y="422173"/>
                  <a:pt x="127390" y="422660"/>
                  <a:pt x="127684" y="423249"/>
                </a:cubicBezTo>
                <a:lnTo>
                  <a:pt x="143502" y="456122"/>
                </a:lnTo>
                <a:cubicBezTo>
                  <a:pt x="144970" y="459243"/>
                  <a:pt x="146436" y="462513"/>
                  <a:pt x="147900" y="465930"/>
                </a:cubicBezTo>
                <a:cubicBezTo>
                  <a:pt x="149364" y="469347"/>
                  <a:pt x="150858" y="472794"/>
                  <a:pt x="152381" y="476270"/>
                </a:cubicBezTo>
                <a:lnTo>
                  <a:pt x="152557" y="476270"/>
                </a:lnTo>
                <a:cubicBezTo>
                  <a:pt x="153903" y="472911"/>
                  <a:pt x="155294" y="469567"/>
                  <a:pt x="156729" y="466239"/>
                </a:cubicBezTo>
                <a:cubicBezTo>
                  <a:pt x="158164" y="462910"/>
                  <a:pt x="159617" y="459626"/>
                  <a:pt x="161087" y="456386"/>
                </a:cubicBezTo>
                <a:lnTo>
                  <a:pt x="176993" y="423338"/>
                </a:lnTo>
                <a:cubicBezTo>
                  <a:pt x="177169" y="422748"/>
                  <a:pt x="177420" y="422248"/>
                  <a:pt x="177744" y="421836"/>
                </a:cubicBezTo>
                <a:cubicBezTo>
                  <a:pt x="178068" y="421423"/>
                  <a:pt x="178510" y="421113"/>
                  <a:pt x="179069" y="420907"/>
                </a:cubicBezTo>
                <a:cubicBezTo>
                  <a:pt x="179629" y="420700"/>
                  <a:pt x="180409" y="420540"/>
                  <a:pt x="181411" y="420421"/>
                </a:cubicBezTo>
                <a:cubicBezTo>
                  <a:pt x="182412" y="420304"/>
                  <a:pt x="183679" y="420243"/>
                  <a:pt x="185211" y="420243"/>
                </a:cubicBezTo>
                <a:cubicBezTo>
                  <a:pt x="187331" y="420243"/>
                  <a:pt x="188996" y="420318"/>
                  <a:pt x="190203" y="420465"/>
                </a:cubicBezTo>
                <a:cubicBezTo>
                  <a:pt x="191411" y="420613"/>
                  <a:pt x="192250" y="420892"/>
                  <a:pt x="192722" y="421304"/>
                </a:cubicBezTo>
                <a:cubicBezTo>
                  <a:pt x="193193" y="421717"/>
                  <a:pt x="193355" y="422306"/>
                  <a:pt x="193208" y="423072"/>
                </a:cubicBezTo>
                <a:cubicBezTo>
                  <a:pt x="193060" y="423838"/>
                  <a:pt x="192663" y="424870"/>
                  <a:pt x="192015" y="426165"/>
                </a:cubicBezTo>
                <a:lnTo>
                  <a:pt x="159673" y="490674"/>
                </a:lnTo>
                <a:lnTo>
                  <a:pt x="159673" y="532824"/>
                </a:lnTo>
                <a:cubicBezTo>
                  <a:pt x="159673" y="533295"/>
                  <a:pt x="159556" y="533708"/>
                  <a:pt x="159321" y="534061"/>
                </a:cubicBezTo>
                <a:cubicBezTo>
                  <a:pt x="159087" y="534413"/>
                  <a:pt x="158677" y="534694"/>
                  <a:pt x="158091" y="534901"/>
                </a:cubicBezTo>
                <a:cubicBezTo>
                  <a:pt x="157505" y="535107"/>
                  <a:pt x="156715" y="535284"/>
                  <a:pt x="155719" y="535432"/>
                </a:cubicBezTo>
                <a:cubicBezTo>
                  <a:pt x="154724" y="535579"/>
                  <a:pt x="153523" y="535652"/>
                  <a:pt x="152117" y="535652"/>
                </a:cubicBezTo>
                <a:cubicBezTo>
                  <a:pt x="150653" y="535652"/>
                  <a:pt x="149438" y="535579"/>
                  <a:pt x="148471" y="535432"/>
                </a:cubicBezTo>
                <a:cubicBezTo>
                  <a:pt x="147504" y="535284"/>
                  <a:pt x="146714" y="535107"/>
                  <a:pt x="146099" y="534901"/>
                </a:cubicBezTo>
                <a:cubicBezTo>
                  <a:pt x="145484" y="534694"/>
                  <a:pt x="145059" y="534413"/>
                  <a:pt x="144825" y="534061"/>
                </a:cubicBezTo>
                <a:cubicBezTo>
                  <a:pt x="144591" y="533708"/>
                  <a:pt x="144474" y="533295"/>
                  <a:pt x="144474" y="532824"/>
                </a:cubicBezTo>
                <a:lnTo>
                  <a:pt x="144474" y="490674"/>
                </a:lnTo>
                <a:lnTo>
                  <a:pt x="112132" y="426165"/>
                </a:lnTo>
                <a:cubicBezTo>
                  <a:pt x="111484" y="424810"/>
                  <a:pt x="111086" y="423749"/>
                  <a:pt x="110939" y="422984"/>
                </a:cubicBezTo>
                <a:cubicBezTo>
                  <a:pt x="110791" y="422219"/>
                  <a:pt x="110939" y="421629"/>
                  <a:pt x="111380" y="421216"/>
                </a:cubicBezTo>
                <a:cubicBezTo>
                  <a:pt x="111822" y="420804"/>
                  <a:pt x="112618" y="420540"/>
                  <a:pt x="113766" y="420421"/>
                </a:cubicBezTo>
                <a:cubicBezTo>
                  <a:pt x="114915" y="420304"/>
                  <a:pt x="116462" y="420243"/>
                  <a:pt x="118406" y="420243"/>
                </a:cubicBezTo>
                <a:close/>
                <a:moveTo>
                  <a:pt x="8095692" y="419095"/>
                </a:moveTo>
                <a:cubicBezTo>
                  <a:pt x="8098225" y="419095"/>
                  <a:pt x="8100773" y="419316"/>
                  <a:pt x="8103335" y="419758"/>
                </a:cubicBezTo>
                <a:cubicBezTo>
                  <a:pt x="8105898" y="420200"/>
                  <a:pt x="8108314" y="420789"/>
                  <a:pt x="8110581" y="421525"/>
                </a:cubicBezTo>
                <a:cubicBezTo>
                  <a:pt x="8112850" y="422262"/>
                  <a:pt x="8114867" y="423088"/>
                  <a:pt x="8116635" y="424000"/>
                </a:cubicBezTo>
                <a:cubicBezTo>
                  <a:pt x="8118402" y="424913"/>
                  <a:pt x="8119566" y="425650"/>
                  <a:pt x="8120125" y="426210"/>
                </a:cubicBezTo>
                <a:cubicBezTo>
                  <a:pt x="8120685" y="426769"/>
                  <a:pt x="8121053" y="427211"/>
                  <a:pt x="8121230" y="427534"/>
                </a:cubicBezTo>
                <a:cubicBezTo>
                  <a:pt x="8121406" y="427859"/>
                  <a:pt x="8121554" y="428271"/>
                  <a:pt x="8121671" y="428772"/>
                </a:cubicBezTo>
                <a:cubicBezTo>
                  <a:pt x="8121789" y="429273"/>
                  <a:pt x="8121878" y="429876"/>
                  <a:pt x="8121937" y="430583"/>
                </a:cubicBezTo>
                <a:cubicBezTo>
                  <a:pt x="8121996" y="431290"/>
                  <a:pt x="8122025" y="432203"/>
                  <a:pt x="8122025" y="433323"/>
                </a:cubicBezTo>
                <a:cubicBezTo>
                  <a:pt x="8122025" y="434383"/>
                  <a:pt x="8121981" y="435326"/>
                  <a:pt x="8121892" y="436150"/>
                </a:cubicBezTo>
                <a:cubicBezTo>
                  <a:pt x="8121804" y="436975"/>
                  <a:pt x="8121671" y="437667"/>
                  <a:pt x="8121495" y="438227"/>
                </a:cubicBezTo>
                <a:cubicBezTo>
                  <a:pt x="8121318" y="438787"/>
                  <a:pt x="8121068" y="439199"/>
                  <a:pt x="8120744" y="439464"/>
                </a:cubicBezTo>
                <a:cubicBezTo>
                  <a:pt x="8120420" y="439729"/>
                  <a:pt x="8120052" y="439862"/>
                  <a:pt x="8119639" y="439862"/>
                </a:cubicBezTo>
                <a:cubicBezTo>
                  <a:pt x="8118991" y="439862"/>
                  <a:pt x="8117975" y="439449"/>
                  <a:pt x="8116590" y="438625"/>
                </a:cubicBezTo>
                <a:cubicBezTo>
                  <a:pt x="8115206" y="437800"/>
                  <a:pt x="8113513" y="436872"/>
                  <a:pt x="8111509" y="435842"/>
                </a:cubicBezTo>
                <a:cubicBezTo>
                  <a:pt x="8109507" y="434811"/>
                  <a:pt x="8107135" y="433868"/>
                  <a:pt x="8104396" y="433014"/>
                </a:cubicBezTo>
                <a:cubicBezTo>
                  <a:pt x="8101656" y="432159"/>
                  <a:pt x="8098579" y="431731"/>
                  <a:pt x="8095161" y="431731"/>
                </a:cubicBezTo>
                <a:cubicBezTo>
                  <a:pt x="8091980" y="431731"/>
                  <a:pt x="8089212" y="432159"/>
                  <a:pt x="8086855" y="433014"/>
                </a:cubicBezTo>
                <a:cubicBezTo>
                  <a:pt x="8084499" y="433868"/>
                  <a:pt x="8082555" y="435001"/>
                  <a:pt x="8081023" y="436416"/>
                </a:cubicBezTo>
                <a:cubicBezTo>
                  <a:pt x="8079491" y="437829"/>
                  <a:pt x="8078343" y="439509"/>
                  <a:pt x="8077576" y="441453"/>
                </a:cubicBezTo>
                <a:cubicBezTo>
                  <a:pt x="8076811" y="443397"/>
                  <a:pt x="8076428" y="445459"/>
                  <a:pt x="8076428" y="447638"/>
                </a:cubicBezTo>
                <a:cubicBezTo>
                  <a:pt x="8076428" y="450818"/>
                  <a:pt x="8077164" y="453557"/>
                  <a:pt x="8078637" y="455855"/>
                </a:cubicBezTo>
                <a:cubicBezTo>
                  <a:pt x="8080110" y="458153"/>
                  <a:pt x="8082069" y="460186"/>
                  <a:pt x="8084513" y="461953"/>
                </a:cubicBezTo>
                <a:cubicBezTo>
                  <a:pt x="8086958" y="463720"/>
                  <a:pt x="8089742" y="465342"/>
                  <a:pt x="8092864" y="466814"/>
                </a:cubicBezTo>
                <a:cubicBezTo>
                  <a:pt x="8095986" y="468286"/>
                  <a:pt x="8099168" y="469773"/>
                  <a:pt x="8102408" y="471275"/>
                </a:cubicBezTo>
                <a:cubicBezTo>
                  <a:pt x="8105648" y="472779"/>
                  <a:pt x="8108829" y="474427"/>
                  <a:pt x="8111951" y="476225"/>
                </a:cubicBezTo>
                <a:cubicBezTo>
                  <a:pt x="8115074" y="478021"/>
                  <a:pt x="8117857" y="480143"/>
                  <a:pt x="8120302" y="482589"/>
                </a:cubicBezTo>
                <a:cubicBezTo>
                  <a:pt x="8122747" y="485032"/>
                  <a:pt x="8124720" y="487919"/>
                  <a:pt x="8126222" y="491247"/>
                </a:cubicBezTo>
                <a:cubicBezTo>
                  <a:pt x="8127725" y="494576"/>
                  <a:pt x="8128476" y="498508"/>
                  <a:pt x="8128476" y="503045"/>
                </a:cubicBezTo>
                <a:cubicBezTo>
                  <a:pt x="8128476" y="508406"/>
                  <a:pt x="8127489" y="513178"/>
                  <a:pt x="8125515" y="517361"/>
                </a:cubicBezTo>
                <a:cubicBezTo>
                  <a:pt x="8123542" y="521543"/>
                  <a:pt x="8120803" y="525093"/>
                  <a:pt x="8117297" y="528008"/>
                </a:cubicBezTo>
                <a:cubicBezTo>
                  <a:pt x="8113792" y="530924"/>
                  <a:pt x="8109669" y="533118"/>
                  <a:pt x="8104926" y="534590"/>
                </a:cubicBezTo>
                <a:cubicBezTo>
                  <a:pt x="8100184" y="536065"/>
                  <a:pt x="8095073" y="536801"/>
                  <a:pt x="8089594" y="536801"/>
                </a:cubicBezTo>
                <a:cubicBezTo>
                  <a:pt x="8085766" y="536801"/>
                  <a:pt x="8082216" y="536476"/>
                  <a:pt x="8078946" y="535830"/>
                </a:cubicBezTo>
                <a:cubicBezTo>
                  <a:pt x="8075677" y="535180"/>
                  <a:pt x="8072760" y="534386"/>
                  <a:pt x="8070198" y="533442"/>
                </a:cubicBezTo>
                <a:cubicBezTo>
                  <a:pt x="8067635" y="532500"/>
                  <a:pt x="8065485" y="531529"/>
                  <a:pt x="8063747" y="530527"/>
                </a:cubicBezTo>
                <a:cubicBezTo>
                  <a:pt x="8062009" y="529525"/>
                  <a:pt x="8060802" y="528671"/>
                  <a:pt x="8060124" y="527964"/>
                </a:cubicBezTo>
                <a:cubicBezTo>
                  <a:pt x="8059447" y="527257"/>
                  <a:pt x="8058946" y="526358"/>
                  <a:pt x="8058622" y="525269"/>
                </a:cubicBezTo>
                <a:cubicBezTo>
                  <a:pt x="8058298" y="524179"/>
                  <a:pt x="8058136" y="522720"/>
                  <a:pt x="8058136" y="520895"/>
                </a:cubicBezTo>
                <a:cubicBezTo>
                  <a:pt x="8058136" y="519598"/>
                  <a:pt x="8058195" y="518523"/>
                  <a:pt x="8058313" y="517669"/>
                </a:cubicBezTo>
                <a:cubicBezTo>
                  <a:pt x="8058431" y="516815"/>
                  <a:pt x="8058607" y="516123"/>
                  <a:pt x="8058843" y="515593"/>
                </a:cubicBezTo>
                <a:cubicBezTo>
                  <a:pt x="8059079" y="515063"/>
                  <a:pt x="8059373" y="514695"/>
                  <a:pt x="8059726" y="514489"/>
                </a:cubicBezTo>
                <a:cubicBezTo>
                  <a:pt x="8060080" y="514282"/>
                  <a:pt x="8060493" y="514179"/>
                  <a:pt x="8060964" y="514179"/>
                </a:cubicBezTo>
                <a:cubicBezTo>
                  <a:pt x="8061788" y="514179"/>
                  <a:pt x="8062952" y="514680"/>
                  <a:pt x="8064454" y="515681"/>
                </a:cubicBezTo>
                <a:cubicBezTo>
                  <a:pt x="8065956" y="516683"/>
                  <a:pt x="8067886" y="517772"/>
                  <a:pt x="8070242" y="518950"/>
                </a:cubicBezTo>
                <a:cubicBezTo>
                  <a:pt x="8072599" y="520129"/>
                  <a:pt x="8075441" y="521233"/>
                  <a:pt x="8078769" y="522265"/>
                </a:cubicBezTo>
                <a:cubicBezTo>
                  <a:pt x="8082098" y="523295"/>
                  <a:pt x="8085942" y="523811"/>
                  <a:pt x="8090301" y="523811"/>
                </a:cubicBezTo>
                <a:cubicBezTo>
                  <a:pt x="8093600" y="523811"/>
                  <a:pt x="8096620" y="523369"/>
                  <a:pt x="8099359" y="522486"/>
                </a:cubicBezTo>
                <a:cubicBezTo>
                  <a:pt x="8102098" y="521601"/>
                  <a:pt x="8104455" y="520349"/>
                  <a:pt x="8106428" y="518729"/>
                </a:cubicBezTo>
                <a:cubicBezTo>
                  <a:pt x="8108402" y="517110"/>
                  <a:pt x="8109919" y="515121"/>
                  <a:pt x="8110979" y="512766"/>
                </a:cubicBezTo>
                <a:cubicBezTo>
                  <a:pt x="8112039" y="510409"/>
                  <a:pt x="8112570" y="507728"/>
                  <a:pt x="8112570" y="504723"/>
                </a:cubicBezTo>
                <a:cubicBezTo>
                  <a:pt x="8112570" y="501483"/>
                  <a:pt x="8111834" y="498714"/>
                  <a:pt x="8110361" y="496417"/>
                </a:cubicBezTo>
                <a:cubicBezTo>
                  <a:pt x="8108888" y="494119"/>
                  <a:pt x="8106944" y="492102"/>
                  <a:pt x="8104528" y="490363"/>
                </a:cubicBezTo>
                <a:cubicBezTo>
                  <a:pt x="8102113" y="488626"/>
                  <a:pt x="8099359" y="487035"/>
                  <a:pt x="8096266" y="485591"/>
                </a:cubicBezTo>
                <a:cubicBezTo>
                  <a:pt x="8093173" y="484148"/>
                  <a:pt x="8090007" y="482675"/>
                  <a:pt x="8086767" y="481173"/>
                </a:cubicBezTo>
                <a:cubicBezTo>
                  <a:pt x="8083527" y="479671"/>
                  <a:pt x="8080375" y="478007"/>
                  <a:pt x="8077311" y="476182"/>
                </a:cubicBezTo>
                <a:cubicBezTo>
                  <a:pt x="8074248" y="474354"/>
                  <a:pt x="8071509" y="472204"/>
                  <a:pt x="8069093" y="469730"/>
                </a:cubicBezTo>
                <a:cubicBezTo>
                  <a:pt x="8066678" y="467256"/>
                  <a:pt x="8064719" y="464353"/>
                  <a:pt x="8063217" y="461025"/>
                </a:cubicBezTo>
                <a:cubicBezTo>
                  <a:pt x="8061715" y="457698"/>
                  <a:pt x="8060964" y="453705"/>
                  <a:pt x="8060964" y="449052"/>
                </a:cubicBezTo>
                <a:cubicBezTo>
                  <a:pt x="8060964" y="444281"/>
                  <a:pt x="8061833" y="440023"/>
                  <a:pt x="8063570" y="436283"/>
                </a:cubicBezTo>
                <a:cubicBezTo>
                  <a:pt x="8065309" y="432543"/>
                  <a:pt x="8067724" y="429405"/>
                  <a:pt x="8070816" y="426872"/>
                </a:cubicBezTo>
                <a:cubicBezTo>
                  <a:pt x="8073909" y="424339"/>
                  <a:pt x="8077592" y="422410"/>
                  <a:pt x="8081862" y="421084"/>
                </a:cubicBezTo>
                <a:cubicBezTo>
                  <a:pt x="8086134" y="419758"/>
                  <a:pt x="8090743" y="419095"/>
                  <a:pt x="8095692" y="419095"/>
                </a:cubicBezTo>
                <a:close/>
                <a:moveTo>
                  <a:pt x="7581342" y="419095"/>
                </a:moveTo>
                <a:cubicBezTo>
                  <a:pt x="7583875" y="419095"/>
                  <a:pt x="7586423" y="419316"/>
                  <a:pt x="7588986" y="419758"/>
                </a:cubicBezTo>
                <a:cubicBezTo>
                  <a:pt x="7591548" y="420200"/>
                  <a:pt x="7593964" y="420789"/>
                  <a:pt x="7596232" y="421525"/>
                </a:cubicBezTo>
                <a:cubicBezTo>
                  <a:pt x="7598500" y="422262"/>
                  <a:pt x="7600517" y="423088"/>
                  <a:pt x="7602285" y="424000"/>
                </a:cubicBezTo>
                <a:cubicBezTo>
                  <a:pt x="7604052" y="424913"/>
                  <a:pt x="7605216" y="425650"/>
                  <a:pt x="7605775" y="426210"/>
                </a:cubicBezTo>
                <a:cubicBezTo>
                  <a:pt x="7606335" y="426769"/>
                  <a:pt x="7606703" y="427211"/>
                  <a:pt x="7606880" y="427534"/>
                </a:cubicBezTo>
                <a:cubicBezTo>
                  <a:pt x="7607057" y="427859"/>
                  <a:pt x="7607204" y="428271"/>
                  <a:pt x="7607322" y="428772"/>
                </a:cubicBezTo>
                <a:cubicBezTo>
                  <a:pt x="7607440" y="429273"/>
                  <a:pt x="7607528" y="429876"/>
                  <a:pt x="7607587" y="430583"/>
                </a:cubicBezTo>
                <a:cubicBezTo>
                  <a:pt x="7607646" y="431290"/>
                  <a:pt x="7607675" y="432203"/>
                  <a:pt x="7607675" y="433323"/>
                </a:cubicBezTo>
                <a:cubicBezTo>
                  <a:pt x="7607675" y="434383"/>
                  <a:pt x="7607631" y="435326"/>
                  <a:pt x="7607543" y="436150"/>
                </a:cubicBezTo>
                <a:cubicBezTo>
                  <a:pt x="7607454" y="436975"/>
                  <a:pt x="7607322" y="437667"/>
                  <a:pt x="7607145" y="438227"/>
                </a:cubicBezTo>
                <a:cubicBezTo>
                  <a:pt x="7606968" y="438787"/>
                  <a:pt x="7606718" y="439199"/>
                  <a:pt x="7606394" y="439464"/>
                </a:cubicBezTo>
                <a:cubicBezTo>
                  <a:pt x="7606070" y="439729"/>
                  <a:pt x="7605702" y="439862"/>
                  <a:pt x="7605289" y="439862"/>
                </a:cubicBezTo>
                <a:cubicBezTo>
                  <a:pt x="7604642" y="439862"/>
                  <a:pt x="7603625" y="439449"/>
                  <a:pt x="7602241" y="438625"/>
                </a:cubicBezTo>
                <a:cubicBezTo>
                  <a:pt x="7600856" y="437800"/>
                  <a:pt x="7599163" y="436872"/>
                  <a:pt x="7597160" y="435842"/>
                </a:cubicBezTo>
                <a:cubicBezTo>
                  <a:pt x="7595157" y="434811"/>
                  <a:pt x="7592785" y="433868"/>
                  <a:pt x="7590046" y="433014"/>
                </a:cubicBezTo>
                <a:cubicBezTo>
                  <a:pt x="7587307" y="432159"/>
                  <a:pt x="7584229" y="431731"/>
                  <a:pt x="7580812" y="431731"/>
                </a:cubicBezTo>
                <a:cubicBezTo>
                  <a:pt x="7577630" y="431731"/>
                  <a:pt x="7574862" y="432159"/>
                  <a:pt x="7572505" y="433014"/>
                </a:cubicBezTo>
                <a:cubicBezTo>
                  <a:pt x="7570149" y="433868"/>
                  <a:pt x="7568205" y="435001"/>
                  <a:pt x="7566673" y="436416"/>
                </a:cubicBezTo>
                <a:cubicBezTo>
                  <a:pt x="7565142" y="437829"/>
                  <a:pt x="7563993" y="439509"/>
                  <a:pt x="7563227" y="441453"/>
                </a:cubicBezTo>
                <a:cubicBezTo>
                  <a:pt x="7562461" y="443397"/>
                  <a:pt x="7562078" y="445459"/>
                  <a:pt x="7562078" y="447638"/>
                </a:cubicBezTo>
                <a:cubicBezTo>
                  <a:pt x="7562078" y="450818"/>
                  <a:pt x="7562815" y="453557"/>
                  <a:pt x="7564287" y="455855"/>
                </a:cubicBezTo>
                <a:cubicBezTo>
                  <a:pt x="7565760" y="458153"/>
                  <a:pt x="7567719" y="460186"/>
                  <a:pt x="7570164" y="461953"/>
                </a:cubicBezTo>
                <a:cubicBezTo>
                  <a:pt x="7572609" y="463720"/>
                  <a:pt x="7575392" y="465342"/>
                  <a:pt x="7578514" y="466814"/>
                </a:cubicBezTo>
                <a:cubicBezTo>
                  <a:pt x="7581637" y="468286"/>
                  <a:pt x="7584818" y="469773"/>
                  <a:pt x="7588058" y="471275"/>
                </a:cubicBezTo>
                <a:cubicBezTo>
                  <a:pt x="7591298" y="472779"/>
                  <a:pt x="7594479" y="474427"/>
                  <a:pt x="7597601" y="476225"/>
                </a:cubicBezTo>
                <a:cubicBezTo>
                  <a:pt x="7600724" y="478021"/>
                  <a:pt x="7603507" y="480143"/>
                  <a:pt x="7605952" y="482589"/>
                </a:cubicBezTo>
                <a:cubicBezTo>
                  <a:pt x="7608397" y="485032"/>
                  <a:pt x="7610370" y="487919"/>
                  <a:pt x="7611873" y="491247"/>
                </a:cubicBezTo>
                <a:cubicBezTo>
                  <a:pt x="7613375" y="494576"/>
                  <a:pt x="7614126" y="498508"/>
                  <a:pt x="7614126" y="503045"/>
                </a:cubicBezTo>
                <a:cubicBezTo>
                  <a:pt x="7614126" y="508406"/>
                  <a:pt x="7613139" y="513178"/>
                  <a:pt x="7611166" y="517361"/>
                </a:cubicBezTo>
                <a:cubicBezTo>
                  <a:pt x="7609193" y="521543"/>
                  <a:pt x="7606453" y="525093"/>
                  <a:pt x="7602948" y="528008"/>
                </a:cubicBezTo>
                <a:cubicBezTo>
                  <a:pt x="7599443" y="530924"/>
                  <a:pt x="7595319" y="533118"/>
                  <a:pt x="7590576" y="534590"/>
                </a:cubicBezTo>
                <a:cubicBezTo>
                  <a:pt x="7585834" y="536065"/>
                  <a:pt x="7580723" y="536801"/>
                  <a:pt x="7575245" y="536801"/>
                </a:cubicBezTo>
                <a:cubicBezTo>
                  <a:pt x="7571416" y="536801"/>
                  <a:pt x="7567866" y="536476"/>
                  <a:pt x="7564596" y="535830"/>
                </a:cubicBezTo>
                <a:cubicBezTo>
                  <a:pt x="7561327" y="535180"/>
                  <a:pt x="7558411" y="534386"/>
                  <a:pt x="7555848" y="533442"/>
                </a:cubicBezTo>
                <a:cubicBezTo>
                  <a:pt x="7553285" y="532500"/>
                  <a:pt x="7551136" y="531529"/>
                  <a:pt x="7549397" y="530527"/>
                </a:cubicBezTo>
                <a:cubicBezTo>
                  <a:pt x="7547660" y="529525"/>
                  <a:pt x="7546452" y="528671"/>
                  <a:pt x="7545774" y="527964"/>
                </a:cubicBezTo>
                <a:cubicBezTo>
                  <a:pt x="7545097" y="527257"/>
                  <a:pt x="7544596" y="526358"/>
                  <a:pt x="7544272" y="525269"/>
                </a:cubicBezTo>
                <a:cubicBezTo>
                  <a:pt x="7543948" y="524179"/>
                  <a:pt x="7543786" y="522720"/>
                  <a:pt x="7543786" y="520895"/>
                </a:cubicBezTo>
                <a:cubicBezTo>
                  <a:pt x="7543786" y="519598"/>
                  <a:pt x="7543845" y="518523"/>
                  <a:pt x="7543963" y="517669"/>
                </a:cubicBezTo>
                <a:cubicBezTo>
                  <a:pt x="7544081" y="516815"/>
                  <a:pt x="7544258" y="516123"/>
                  <a:pt x="7544493" y="515593"/>
                </a:cubicBezTo>
                <a:cubicBezTo>
                  <a:pt x="7544729" y="515063"/>
                  <a:pt x="7545023" y="514695"/>
                  <a:pt x="7545377" y="514489"/>
                </a:cubicBezTo>
                <a:cubicBezTo>
                  <a:pt x="7545730" y="514282"/>
                  <a:pt x="7546143" y="514179"/>
                  <a:pt x="7546614" y="514179"/>
                </a:cubicBezTo>
                <a:cubicBezTo>
                  <a:pt x="7547439" y="514179"/>
                  <a:pt x="7548602" y="514680"/>
                  <a:pt x="7550104" y="515681"/>
                </a:cubicBezTo>
                <a:cubicBezTo>
                  <a:pt x="7551607" y="516683"/>
                  <a:pt x="7553536" y="517772"/>
                  <a:pt x="7555892" y="518950"/>
                </a:cubicBezTo>
                <a:cubicBezTo>
                  <a:pt x="7558249" y="520129"/>
                  <a:pt x="7561091" y="521233"/>
                  <a:pt x="7564420" y="522265"/>
                </a:cubicBezTo>
                <a:cubicBezTo>
                  <a:pt x="7567749" y="523295"/>
                  <a:pt x="7571592" y="523811"/>
                  <a:pt x="7575952" y="523811"/>
                </a:cubicBezTo>
                <a:cubicBezTo>
                  <a:pt x="7579251" y="523811"/>
                  <a:pt x="7582270" y="523369"/>
                  <a:pt x="7585009" y="522486"/>
                </a:cubicBezTo>
                <a:cubicBezTo>
                  <a:pt x="7587748" y="521601"/>
                  <a:pt x="7590105" y="520349"/>
                  <a:pt x="7592078" y="518729"/>
                </a:cubicBezTo>
                <a:cubicBezTo>
                  <a:pt x="7594052" y="517110"/>
                  <a:pt x="7595569" y="515121"/>
                  <a:pt x="7596629" y="512766"/>
                </a:cubicBezTo>
                <a:cubicBezTo>
                  <a:pt x="7597690" y="510409"/>
                  <a:pt x="7598220" y="507728"/>
                  <a:pt x="7598220" y="504723"/>
                </a:cubicBezTo>
                <a:cubicBezTo>
                  <a:pt x="7598220" y="501483"/>
                  <a:pt x="7597484" y="498714"/>
                  <a:pt x="7596011" y="496417"/>
                </a:cubicBezTo>
                <a:cubicBezTo>
                  <a:pt x="7594538" y="494119"/>
                  <a:pt x="7592594" y="492102"/>
                  <a:pt x="7590179" y="490363"/>
                </a:cubicBezTo>
                <a:cubicBezTo>
                  <a:pt x="7587764" y="488626"/>
                  <a:pt x="7585009" y="487035"/>
                  <a:pt x="7581916" y="485591"/>
                </a:cubicBezTo>
                <a:cubicBezTo>
                  <a:pt x="7578823" y="484148"/>
                  <a:pt x="7575657" y="482675"/>
                  <a:pt x="7572417" y="481173"/>
                </a:cubicBezTo>
                <a:cubicBezTo>
                  <a:pt x="7569177" y="479671"/>
                  <a:pt x="7566025" y="478007"/>
                  <a:pt x="7562962" y="476182"/>
                </a:cubicBezTo>
                <a:cubicBezTo>
                  <a:pt x="7559898" y="474354"/>
                  <a:pt x="7557159" y="472204"/>
                  <a:pt x="7554744" y="469730"/>
                </a:cubicBezTo>
                <a:cubicBezTo>
                  <a:pt x="7552329" y="467256"/>
                  <a:pt x="7550369" y="464353"/>
                  <a:pt x="7548867" y="461025"/>
                </a:cubicBezTo>
                <a:cubicBezTo>
                  <a:pt x="7547365" y="457698"/>
                  <a:pt x="7546614" y="453705"/>
                  <a:pt x="7546614" y="449052"/>
                </a:cubicBezTo>
                <a:cubicBezTo>
                  <a:pt x="7546614" y="444281"/>
                  <a:pt x="7547483" y="440023"/>
                  <a:pt x="7549221" y="436283"/>
                </a:cubicBezTo>
                <a:cubicBezTo>
                  <a:pt x="7550959" y="432543"/>
                  <a:pt x="7553374" y="429405"/>
                  <a:pt x="7556467" y="426872"/>
                </a:cubicBezTo>
                <a:cubicBezTo>
                  <a:pt x="7559560" y="424339"/>
                  <a:pt x="7563242" y="422410"/>
                  <a:pt x="7567513" y="421084"/>
                </a:cubicBezTo>
                <a:cubicBezTo>
                  <a:pt x="7571784" y="419758"/>
                  <a:pt x="7576393" y="419095"/>
                  <a:pt x="7581342" y="419095"/>
                </a:cubicBezTo>
                <a:close/>
                <a:moveTo>
                  <a:pt x="7105092" y="419095"/>
                </a:moveTo>
                <a:cubicBezTo>
                  <a:pt x="7107625" y="419095"/>
                  <a:pt x="7110173" y="419316"/>
                  <a:pt x="7112736" y="419758"/>
                </a:cubicBezTo>
                <a:cubicBezTo>
                  <a:pt x="7115298" y="420200"/>
                  <a:pt x="7117714" y="420789"/>
                  <a:pt x="7119982" y="421525"/>
                </a:cubicBezTo>
                <a:cubicBezTo>
                  <a:pt x="7122250" y="422262"/>
                  <a:pt x="7124267" y="423088"/>
                  <a:pt x="7126035" y="424000"/>
                </a:cubicBezTo>
                <a:cubicBezTo>
                  <a:pt x="7127802" y="424913"/>
                  <a:pt x="7128966" y="425650"/>
                  <a:pt x="7129525" y="426210"/>
                </a:cubicBezTo>
                <a:cubicBezTo>
                  <a:pt x="7130085" y="426769"/>
                  <a:pt x="7130453" y="427211"/>
                  <a:pt x="7130630" y="427534"/>
                </a:cubicBezTo>
                <a:cubicBezTo>
                  <a:pt x="7130807" y="427859"/>
                  <a:pt x="7130954" y="428271"/>
                  <a:pt x="7131072" y="428772"/>
                </a:cubicBezTo>
                <a:cubicBezTo>
                  <a:pt x="7131190" y="429273"/>
                  <a:pt x="7131278" y="429876"/>
                  <a:pt x="7131337" y="430583"/>
                </a:cubicBezTo>
                <a:cubicBezTo>
                  <a:pt x="7131396" y="431290"/>
                  <a:pt x="7131425" y="432203"/>
                  <a:pt x="7131425" y="433323"/>
                </a:cubicBezTo>
                <a:cubicBezTo>
                  <a:pt x="7131425" y="434383"/>
                  <a:pt x="7131381" y="435326"/>
                  <a:pt x="7131293" y="436150"/>
                </a:cubicBezTo>
                <a:cubicBezTo>
                  <a:pt x="7131204" y="436975"/>
                  <a:pt x="7131072" y="437667"/>
                  <a:pt x="7130895" y="438227"/>
                </a:cubicBezTo>
                <a:cubicBezTo>
                  <a:pt x="7130718" y="438787"/>
                  <a:pt x="7130468" y="439199"/>
                  <a:pt x="7130144" y="439464"/>
                </a:cubicBezTo>
                <a:cubicBezTo>
                  <a:pt x="7129820" y="439729"/>
                  <a:pt x="7129452" y="439862"/>
                  <a:pt x="7129039" y="439862"/>
                </a:cubicBezTo>
                <a:cubicBezTo>
                  <a:pt x="7128392" y="439862"/>
                  <a:pt x="7127375" y="439449"/>
                  <a:pt x="7125991" y="438625"/>
                </a:cubicBezTo>
                <a:cubicBezTo>
                  <a:pt x="7124606" y="437800"/>
                  <a:pt x="7122913" y="436872"/>
                  <a:pt x="7120910" y="435842"/>
                </a:cubicBezTo>
                <a:cubicBezTo>
                  <a:pt x="7118907" y="434811"/>
                  <a:pt x="7116535" y="433868"/>
                  <a:pt x="7113796" y="433014"/>
                </a:cubicBezTo>
                <a:cubicBezTo>
                  <a:pt x="7111057" y="432159"/>
                  <a:pt x="7107979" y="431731"/>
                  <a:pt x="7104562" y="431731"/>
                </a:cubicBezTo>
                <a:cubicBezTo>
                  <a:pt x="7101380" y="431731"/>
                  <a:pt x="7098612" y="432159"/>
                  <a:pt x="7096255" y="433014"/>
                </a:cubicBezTo>
                <a:cubicBezTo>
                  <a:pt x="7093899" y="433868"/>
                  <a:pt x="7091955" y="435001"/>
                  <a:pt x="7090423" y="436416"/>
                </a:cubicBezTo>
                <a:cubicBezTo>
                  <a:pt x="7088892" y="437829"/>
                  <a:pt x="7087743" y="439509"/>
                  <a:pt x="7086977" y="441453"/>
                </a:cubicBezTo>
                <a:cubicBezTo>
                  <a:pt x="7086211" y="443397"/>
                  <a:pt x="7085828" y="445459"/>
                  <a:pt x="7085828" y="447638"/>
                </a:cubicBezTo>
                <a:cubicBezTo>
                  <a:pt x="7085828" y="450818"/>
                  <a:pt x="7086565" y="453557"/>
                  <a:pt x="7088037" y="455855"/>
                </a:cubicBezTo>
                <a:cubicBezTo>
                  <a:pt x="7089510" y="458153"/>
                  <a:pt x="7091469" y="460186"/>
                  <a:pt x="7093914" y="461953"/>
                </a:cubicBezTo>
                <a:cubicBezTo>
                  <a:pt x="7096359" y="463720"/>
                  <a:pt x="7099142" y="465342"/>
                  <a:pt x="7102264" y="466814"/>
                </a:cubicBezTo>
                <a:cubicBezTo>
                  <a:pt x="7105387" y="468286"/>
                  <a:pt x="7108568" y="469773"/>
                  <a:pt x="7111808" y="471275"/>
                </a:cubicBezTo>
                <a:cubicBezTo>
                  <a:pt x="7115048" y="472779"/>
                  <a:pt x="7118229" y="474427"/>
                  <a:pt x="7121351" y="476225"/>
                </a:cubicBezTo>
                <a:cubicBezTo>
                  <a:pt x="7124474" y="478021"/>
                  <a:pt x="7127257" y="480143"/>
                  <a:pt x="7129702" y="482589"/>
                </a:cubicBezTo>
                <a:cubicBezTo>
                  <a:pt x="7132147" y="485032"/>
                  <a:pt x="7134120" y="487919"/>
                  <a:pt x="7135623" y="491247"/>
                </a:cubicBezTo>
                <a:cubicBezTo>
                  <a:pt x="7137125" y="494576"/>
                  <a:pt x="7137876" y="498508"/>
                  <a:pt x="7137876" y="503045"/>
                </a:cubicBezTo>
                <a:cubicBezTo>
                  <a:pt x="7137876" y="508406"/>
                  <a:pt x="7136889" y="513178"/>
                  <a:pt x="7134916" y="517361"/>
                </a:cubicBezTo>
                <a:cubicBezTo>
                  <a:pt x="7132943" y="521543"/>
                  <a:pt x="7130203" y="525093"/>
                  <a:pt x="7126698" y="528008"/>
                </a:cubicBezTo>
                <a:cubicBezTo>
                  <a:pt x="7123193" y="530924"/>
                  <a:pt x="7119069" y="533118"/>
                  <a:pt x="7114326" y="534590"/>
                </a:cubicBezTo>
                <a:cubicBezTo>
                  <a:pt x="7109584" y="536065"/>
                  <a:pt x="7104473" y="536801"/>
                  <a:pt x="7098995" y="536801"/>
                </a:cubicBezTo>
                <a:cubicBezTo>
                  <a:pt x="7095166" y="536801"/>
                  <a:pt x="7091616" y="536476"/>
                  <a:pt x="7088346" y="535830"/>
                </a:cubicBezTo>
                <a:cubicBezTo>
                  <a:pt x="7085077" y="535180"/>
                  <a:pt x="7082161" y="534386"/>
                  <a:pt x="7079598" y="533442"/>
                </a:cubicBezTo>
                <a:cubicBezTo>
                  <a:pt x="7077035" y="532500"/>
                  <a:pt x="7074886" y="531529"/>
                  <a:pt x="7073147" y="530527"/>
                </a:cubicBezTo>
                <a:cubicBezTo>
                  <a:pt x="7071410" y="529525"/>
                  <a:pt x="7070202" y="528671"/>
                  <a:pt x="7069524" y="527964"/>
                </a:cubicBezTo>
                <a:cubicBezTo>
                  <a:pt x="7068847" y="527257"/>
                  <a:pt x="7068346" y="526358"/>
                  <a:pt x="7068022" y="525269"/>
                </a:cubicBezTo>
                <a:cubicBezTo>
                  <a:pt x="7067698" y="524179"/>
                  <a:pt x="7067536" y="522720"/>
                  <a:pt x="7067536" y="520895"/>
                </a:cubicBezTo>
                <a:cubicBezTo>
                  <a:pt x="7067536" y="519598"/>
                  <a:pt x="7067595" y="518523"/>
                  <a:pt x="7067713" y="517669"/>
                </a:cubicBezTo>
                <a:cubicBezTo>
                  <a:pt x="7067831" y="516815"/>
                  <a:pt x="7068008" y="516123"/>
                  <a:pt x="7068243" y="515593"/>
                </a:cubicBezTo>
                <a:cubicBezTo>
                  <a:pt x="7068479" y="515063"/>
                  <a:pt x="7068773" y="514695"/>
                  <a:pt x="7069127" y="514489"/>
                </a:cubicBezTo>
                <a:cubicBezTo>
                  <a:pt x="7069480" y="514282"/>
                  <a:pt x="7069893" y="514179"/>
                  <a:pt x="7070364" y="514179"/>
                </a:cubicBezTo>
                <a:cubicBezTo>
                  <a:pt x="7071189" y="514179"/>
                  <a:pt x="7072352" y="514680"/>
                  <a:pt x="7073854" y="515681"/>
                </a:cubicBezTo>
                <a:cubicBezTo>
                  <a:pt x="7075357" y="516683"/>
                  <a:pt x="7077286" y="517772"/>
                  <a:pt x="7079642" y="518950"/>
                </a:cubicBezTo>
                <a:cubicBezTo>
                  <a:pt x="7081999" y="520129"/>
                  <a:pt x="7084841" y="521233"/>
                  <a:pt x="7088170" y="522265"/>
                </a:cubicBezTo>
                <a:cubicBezTo>
                  <a:pt x="7091499" y="523295"/>
                  <a:pt x="7095342" y="523811"/>
                  <a:pt x="7099702" y="523811"/>
                </a:cubicBezTo>
                <a:cubicBezTo>
                  <a:pt x="7103001" y="523811"/>
                  <a:pt x="7106020" y="523369"/>
                  <a:pt x="7108759" y="522486"/>
                </a:cubicBezTo>
                <a:cubicBezTo>
                  <a:pt x="7111498" y="521601"/>
                  <a:pt x="7113855" y="520349"/>
                  <a:pt x="7115828" y="518729"/>
                </a:cubicBezTo>
                <a:cubicBezTo>
                  <a:pt x="7117802" y="517110"/>
                  <a:pt x="7119319" y="515121"/>
                  <a:pt x="7120379" y="512766"/>
                </a:cubicBezTo>
                <a:cubicBezTo>
                  <a:pt x="7121440" y="510409"/>
                  <a:pt x="7121970" y="507728"/>
                  <a:pt x="7121970" y="504723"/>
                </a:cubicBezTo>
                <a:cubicBezTo>
                  <a:pt x="7121970" y="501483"/>
                  <a:pt x="7121234" y="498714"/>
                  <a:pt x="7119761" y="496417"/>
                </a:cubicBezTo>
                <a:cubicBezTo>
                  <a:pt x="7118288" y="494119"/>
                  <a:pt x="7116344" y="492102"/>
                  <a:pt x="7113929" y="490363"/>
                </a:cubicBezTo>
                <a:cubicBezTo>
                  <a:pt x="7111514" y="488626"/>
                  <a:pt x="7108759" y="487035"/>
                  <a:pt x="7105666" y="485591"/>
                </a:cubicBezTo>
                <a:cubicBezTo>
                  <a:pt x="7102573" y="484148"/>
                  <a:pt x="7099407" y="482675"/>
                  <a:pt x="7096167" y="481173"/>
                </a:cubicBezTo>
                <a:cubicBezTo>
                  <a:pt x="7092927" y="479671"/>
                  <a:pt x="7089775" y="478007"/>
                  <a:pt x="7086712" y="476182"/>
                </a:cubicBezTo>
                <a:cubicBezTo>
                  <a:pt x="7083648" y="474354"/>
                  <a:pt x="7080909" y="472204"/>
                  <a:pt x="7078494" y="469730"/>
                </a:cubicBezTo>
                <a:cubicBezTo>
                  <a:pt x="7076079" y="467256"/>
                  <a:pt x="7074119" y="464353"/>
                  <a:pt x="7072617" y="461025"/>
                </a:cubicBezTo>
                <a:cubicBezTo>
                  <a:pt x="7071115" y="457698"/>
                  <a:pt x="7070364" y="453705"/>
                  <a:pt x="7070364" y="449052"/>
                </a:cubicBezTo>
                <a:cubicBezTo>
                  <a:pt x="7070364" y="444281"/>
                  <a:pt x="7071233" y="440023"/>
                  <a:pt x="7072971" y="436283"/>
                </a:cubicBezTo>
                <a:cubicBezTo>
                  <a:pt x="7074709" y="432543"/>
                  <a:pt x="7077124" y="429405"/>
                  <a:pt x="7080217" y="426872"/>
                </a:cubicBezTo>
                <a:cubicBezTo>
                  <a:pt x="7083310" y="424339"/>
                  <a:pt x="7086992" y="422410"/>
                  <a:pt x="7091263" y="421084"/>
                </a:cubicBezTo>
                <a:cubicBezTo>
                  <a:pt x="7095534" y="419758"/>
                  <a:pt x="7100143" y="419095"/>
                  <a:pt x="7105092" y="419095"/>
                </a:cubicBezTo>
                <a:close/>
                <a:moveTo>
                  <a:pt x="6638367" y="419095"/>
                </a:moveTo>
                <a:cubicBezTo>
                  <a:pt x="6640900" y="419095"/>
                  <a:pt x="6643448" y="419316"/>
                  <a:pt x="6646011" y="419758"/>
                </a:cubicBezTo>
                <a:cubicBezTo>
                  <a:pt x="6648573" y="420200"/>
                  <a:pt x="6650989" y="420789"/>
                  <a:pt x="6653257" y="421525"/>
                </a:cubicBezTo>
                <a:cubicBezTo>
                  <a:pt x="6655525" y="422262"/>
                  <a:pt x="6657542" y="423088"/>
                  <a:pt x="6659310" y="424000"/>
                </a:cubicBezTo>
                <a:cubicBezTo>
                  <a:pt x="6661077" y="424913"/>
                  <a:pt x="6662241" y="425650"/>
                  <a:pt x="6662800" y="426210"/>
                </a:cubicBezTo>
                <a:cubicBezTo>
                  <a:pt x="6663360" y="426769"/>
                  <a:pt x="6663728" y="427211"/>
                  <a:pt x="6663905" y="427534"/>
                </a:cubicBezTo>
                <a:cubicBezTo>
                  <a:pt x="6664082" y="427859"/>
                  <a:pt x="6664229" y="428271"/>
                  <a:pt x="6664347" y="428772"/>
                </a:cubicBezTo>
                <a:cubicBezTo>
                  <a:pt x="6664465" y="429273"/>
                  <a:pt x="6664553" y="429876"/>
                  <a:pt x="6664612" y="430583"/>
                </a:cubicBezTo>
                <a:cubicBezTo>
                  <a:pt x="6664671" y="431290"/>
                  <a:pt x="6664700" y="432203"/>
                  <a:pt x="6664700" y="433323"/>
                </a:cubicBezTo>
                <a:cubicBezTo>
                  <a:pt x="6664700" y="434383"/>
                  <a:pt x="6664656" y="435326"/>
                  <a:pt x="6664568" y="436150"/>
                </a:cubicBezTo>
                <a:cubicBezTo>
                  <a:pt x="6664479" y="436975"/>
                  <a:pt x="6664347" y="437667"/>
                  <a:pt x="6664170" y="438227"/>
                </a:cubicBezTo>
                <a:cubicBezTo>
                  <a:pt x="6663993" y="438787"/>
                  <a:pt x="6663743" y="439199"/>
                  <a:pt x="6663419" y="439464"/>
                </a:cubicBezTo>
                <a:cubicBezTo>
                  <a:pt x="6663095" y="439729"/>
                  <a:pt x="6662727" y="439862"/>
                  <a:pt x="6662314" y="439862"/>
                </a:cubicBezTo>
                <a:cubicBezTo>
                  <a:pt x="6661667" y="439862"/>
                  <a:pt x="6660650" y="439449"/>
                  <a:pt x="6659266" y="438625"/>
                </a:cubicBezTo>
                <a:cubicBezTo>
                  <a:pt x="6657881" y="437800"/>
                  <a:pt x="6656188" y="436872"/>
                  <a:pt x="6654185" y="435842"/>
                </a:cubicBezTo>
                <a:cubicBezTo>
                  <a:pt x="6652182" y="434811"/>
                  <a:pt x="6649810" y="433868"/>
                  <a:pt x="6647071" y="433014"/>
                </a:cubicBezTo>
                <a:cubicBezTo>
                  <a:pt x="6644332" y="432159"/>
                  <a:pt x="6641254" y="431731"/>
                  <a:pt x="6637837" y="431731"/>
                </a:cubicBezTo>
                <a:cubicBezTo>
                  <a:pt x="6634655" y="431731"/>
                  <a:pt x="6631887" y="432159"/>
                  <a:pt x="6629530" y="433014"/>
                </a:cubicBezTo>
                <a:cubicBezTo>
                  <a:pt x="6627174" y="433868"/>
                  <a:pt x="6625230" y="435001"/>
                  <a:pt x="6623698" y="436416"/>
                </a:cubicBezTo>
                <a:cubicBezTo>
                  <a:pt x="6622167" y="437829"/>
                  <a:pt x="6621018" y="439509"/>
                  <a:pt x="6620252" y="441453"/>
                </a:cubicBezTo>
                <a:cubicBezTo>
                  <a:pt x="6619486" y="443397"/>
                  <a:pt x="6619103" y="445459"/>
                  <a:pt x="6619103" y="447638"/>
                </a:cubicBezTo>
                <a:cubicBezTo>
                  <a:pt x="6619103" y="450818"/>
                  <a:pt x="6619840" y="453557"/>
                  <a:pt x="6621312" y="455855"/>
                </a:cubicBezTo>
                <a:cubicBezTo>
                  <a:pt x="6622785" y="458153"/>
                  <a:pt x="6624744" y="460186"/>
                  <a:pt x="6627189" y="461953"/>
                </a:cubicBezTo>
                <a:cubicBezTo>
                  <a:pt x="6629634" y="463720"/>
                  <a:pt x="6632417" y="465342"/>
                  <a:pt x="6635539" y="466814"/>
                </a:cubicBezTo>
                <a:cubicBezTo>
                  <a:pt x="6638662" y="468286"/>
                  <a:pt x="6641843" y="469773"/>
                  <a:pt x="6645083" y="471275"/>
                </a:cubicBezTo>
                <a:cubicBezTo>
                  <a:pt x="6648323" y="472779"/>
                  <a:pt x="6651504" y="474427"/>
                  <a:pt x="6654626" y="476225"/>
                </a:cubicBezTo>
                <a:cubicBezTo>
                  <a:pt x="6657749" y="478021"/>
                  <a:pt x="6660532" y="480143"/>
                  <a:pt x="6662977" y="482589"/>
                </a:cubicBezTo>
                <a:cubicBezTo>
                  <a:pt x="6665422" y="485032"/>
                  <a:pt x="6667395" y="487919"/>
                  <a:pt x="6668898" y="491247"/>
                </a:cubicBezTo>
                <a:cubicBezTo>
                  <a:pt x="6670400" y="494576"/>
                  <a:pt x="6671151" y="498508"/>
                  <a:pt x="6671151" y="503045"/>
                </a:cubicBezTo>
                <a:cubicBezTo>
                  <a:pt x="6671151" y="508406"/>
                  <a:pt x="6670164" y="513178"/>
                  <a:pt x="6668191" y="517361"/>
                </a:cubicBezTo>
                <a:cubicBezTo>
                  <a:pt x="6666218" y="521543"/>
                  <a:pt x="6663478" y="525093"/>
                  <a:pt x="6659973" y="528008"/>
                </a:cubicBezTo>
                <a:cubicBezTo>
                  <a:pt x="6656468" y="530924"/>
                  <a:pt x="6652344" y="533118"/>
                  <a:pt x="6647601" y="534590"/>
                </a:cubicBezTo>
                <a:cubicBezTo>
                  <a:pt x="6642859" y="536065"/>
                  <a:pt x="6637748" y="536801"/>
                  <a:pt x="6632270" y="536801"/>
                </a:cubicBezTo>
                <a:cubicBezTo>
                  <a:pt x="6628441" y="536801"/>
                  <a:pt x="6624891" y="536476"/>
                  <a:pt x="6621621" y="535830"/>
                </a:cubicBezTo>
                <a:cubicBezTo>
                  <a:pt x="6618352" y="535180"/>
                  <a:pt x="6615436" y="534386"/>
                  <a:pt x="6612873" y="533442"/>
                </a:cubicBezTo>
                <a:cubicBezTo>
                  <a:pt x="6610310" y="532500"/>
                  <a:pt x="6608161" y="531529"/>
                  <a:pt x="6606422" y="530527"/>
                </a:cubicBezTo>
                <a:cubicBezTo>
                  <a:pt x="6604685" y="529525"/>
                  <a:pt x="6603477" y="528671"/>
                  <a:pt x="6602799" y="527964"/>
                </a:cubicBezTo>
                <a:cubicBezTo>
                  <a:pt x="6602122" y="527257"/>
                  <a:pt x="6601621" y="526358"/>
                  <a:pt x="6601297" y="525269"/>
                </a:cubicBezTo>
                <a:cubicBezTo>
                  <a:pt x="6600973" y="524179"/>
                  <a:pt x="6600811" y="522720"/>
                  <a:pt x="6600811" y="520895"/>
                </a:cubicBezTo>
                <a:cubicBezTo>
                  <a:pt x="6600811" y="519598"/>
                  <a:pt x="6600870" y="518523"/>
                  <a:pt x="6600988" y="517669"/>
                </a:cubicBezTo>
                <a:cubicBezTo>
                  <a:pt x="6601106" y="516815"/>
                  <a:pt x="6601283" y="516123"/>
                  <a:pt x="6601518" y="515593"/>
                </a:cubicBezTo>
                <a:cubicBezTo>
                  <a:pt x="6601754" y="515063"/>
                  <a:pt x="6602048" y="514695"/>
                  <a:pt x="6602402" y="514489"/>
                </a:cubicBezTo>
                <a:cubicBezTo>
                  <a:pt x="6602755" y="514282"/>
                  <a:pt x="6603168" y="514179"/>
                  <a:pt x="6603639" y="514179"/>
                </a:cubicBezTo>
                <a:cubicBezTo>
                  <a:pt x="6604464" y="514179"/>
                  <a:pt x="6605627" y="514680"/>
                  <a:pt x="6607129" y="515681"/>
                </a:cubicBezTo>
                <a:cubicBezTo>
                  <a:pt x="6608632" y="516683"/>
                  <a:pt x="6610561" y="517772"/>
                  <a:pt x="6612917" y="518950"/>
                </a:cubicBezTo>
                <a:cubicBezTo>
                  <a:pt x="6615274" y="520129"/>
                  <a:pt x="6618116" y="521233"/>
                  <a:pt x="6621445" y="522265"/>
                </a:cubicBezTo>
                <a:cubicBezTo>
                  <a:pt x="6624774" y="523295"/>
                  <a:pt x="6628617" y="523811"/>
                  <a:pt x="6632977" y="523811"/>
                </a:cubicBezTo>
                <a:cubicBezTo>
                  <a:pt x="6636276" y="523811"/>
                  <a:pt x="6639295" y="523369"/>
                  <a:pt x="6642034" y="522486"/>
                </a:cubicBezTo>
                <a:cubicBezTo>
                  <a:pt x="6644773" y="521601"/>
                  <a:pt x="6647130" y="520349"/>
                  <a:pt x="6649103" y="518729"/>
                </a:cubicBezTo>
                <a:cubicBezTo>
                  <a:pt x="6651077" y="517110"/>
                  <a:pt x="6652594" y="515121"/>
                  <a:pt x="6653654" y="512766"/>
                </a:cubicBezTo>
                <a:cubicBezTo>
                  <a:pt x="6654715" y="510409"/>
                  <a:pt x="6655245" y="507728"/>
                  <a:pt x="6655245" y="504723"/>
                </a:cubicBezTo>
                <a:cubicBezTo>
                  <a:pt x="6655245" y="501483"/>
                  <a:pt x="6654509" y="498714"/>
                  <a:pt x="6653036" y="496417"/>
                </a:cubicBezTo>
                <a:cubicBezTo>
                  <a:pt x="6651563" y="494119"/>
                  <a:pt x="6649619" y="492102"/>
                  <a:pt x="6647204" y="490363"/>
                </a:cubicBezTo>
                <a:cubicBezTo>
                  <a:pt x="6644789" y="488626"/>
                  <a:pt x="6642034" y="487035"/>
                  <a:pt x="6638941" y="485591"/>
                </a:cubicBezTo>
                <a:cubicBezTo>
                  <a:pt x="6635848" y="484148"/>
                  <a:pt x="6632682" y="482675"/>
                  <a:pt x="6629442" y="481173"/>
                </a:cubicBezTo>
                <a:cubicBezTo>
                  <a:pt x="6626202" y="479671"/>
                  <a:pt x="6623050" y="478007"/>
                  <a:pt x="6619987" y="476182"/>
                </a:cubicBezTo>
                <a:cubicBezTo>
                  <a:pt x="6616923" y="474354"/>
                  <a:pt x="6614184" y="472204"/>
                  <a:pt x="6611769" y="469730"/>
                </a:cubicBezTo>
                <a:cubicBezTo>
                  <a:pt x="6609354" y="467256"/>
                  <a:pt x="6607394" y="464353"/>
                  <a:pt x="6605892" y="461025"/>
                </a:cubicBezTo>
                <a:cubicBezTo>
                  <a:pt x="6604390" y="457698"/>
                  <a:pt x="6603639" y="453705"/>
                  <a:pt x="6603639" y="449052"/>
                </a:cubicBezTo>
                <a:cubicBezTo>
                  <a:pt x="6603639" y="444281"/>
                  <a:pt x="6604508" y="440023"/>
                  <a:pt x="6606246" y="436283"/>
                </a:cubicBezTo>
                <a:cubicBezTo>
                  <a:pt x="6607984" y="432543"/>
                  <a:pt x="6610399" y="429405"/>
                  <a:pt x="6613492" y="426872"/>
                </a:cubicBezTo>
                <a:cubicBezTo>
                  <a:pt x="6616585" y="424339"/>
                  <a:pt x="6620267" y="422410"/>
                  <a:pt x="6624538" y="421084"/>
                </a:cubicBezTo>
                <a:cubicBezTo>
                  <a:pt x="6628809" y="419758"/>
                  <a:pt x="6633418" y="419095"/>
                  <a:pt x="6638367" y="419095"/>
                </a:cubicBezTo>
                <a:close/>
                <a:moveTo>
                  <a:pt x="6162117" y="419095"/>
                </a:moveTo>
                <a:cubicBezTo>
                  <a:pt x="6164650" y="419095"/>
                  <a:pt x="6167198" y="419316"/>
                  <a:pt x="6169761" y="419758"/>
                </a:cubicBezTo>
                <a:cubicBezTo>
                  <a:pt x="6172323" y="420200"/>
                  <a:pt x="6174739" y="420789"/>
                  <a:pt x="6177007" y="421525"/>
                </a:cubicBezTo>
                <a:cubicBezTo>
                  <a:pt x="6179275" y="422262"/>
                  <a:pt x="6181292" y="423088"/>
                  <a:pt x="6183060" y="424000"/>
                </a:cubicBezTo>
                <a:cubicBezTo>
                  <a:pt x="6184827" y="424913"/>
                  <a:pt x="6185991" y="425650"/>
                  <a:pt x="6186550" y="426210"/>
                </a:cubicBezTo>
                <a:cubicBezTo>
                  <a:pt x="6187110" y="426769"/>
                  <a:pt x="6187478" y="427211"/>
                  <a:pt x="6187655" y="427534"/>
                </a:cubicBezTo>
                <a:cubicBezTo>
                  <a:pt x="6187832" y="427859"/>
                  <a:pt x="6187979" y="428271"/>
                  <a:pt x="6188097" y="428772"/>
                </a:cubicBezTo>
                <a:cubicBezTo>
                  <a:pt x="6188215" y="429273"/>
                  <a:pt x="6188303" y="429876"/>
                  <a:pt x="6188362" y="430583"/>
                </a:cubicBezTo>
                <a:cubicBezTo>
                  <a:pt x="6188421" y="431290"/>
                  <a:pt x="6188450" y="432203"/>
                  <a:pt x="6188450" y="433323"/>
                </a:cubicBezTo>
                <a:cubicBezTo>
                  <a:pt x="6188450" y="434383"/>
                  <a:pt x="6188406" y="435326"/>
                  <a:pt x="6188318" y="436150"/>
                </a:cubicBezTo>
                <a:cubicBezTo>
                  <a:pt x="6188229" y="436975"/>
                  <a:pt x="6188097" y="437667"/>
                  <a:pt x="6187920" y="438227"/>
                </a:cubicBezTo>
                <a:cubicBezTo>
                  <a:pt x="6187743" y="438787"/>
                  <a:pt x="6187493" y="439199"/>
                  <a:pt x="6187169" y="439464"/>
                </a:cubicBezTo>
                <a:cubicBezTo>
                  <a:pt x="6186845" y="439729"/>
                  <a:pt x="6186477" y="439862"/>
                  <a:pt x="6186064" y="439862"/>
                </a:cubicBezTo>
                <a:cubicBezTo>
                  <a:pt x="6185417" y="439862"/>
                  <a:pt x="6184400" y="439449"/>
                  <a:pt x="6183016" y="438625"/>
                </a:cubicBezTo>
                <a:cubicBezTo>
                  <a:pt x="6181631" y="437800"/>
                  <a:pt x="6179938" y="436872"/>
                  <a:pt x="6177935" y="435842"/>
                </a:cubicBezTo>
                <a:cubicBezTo>
                  <a:pt x="6175932" y="434811"/>
                  <a:pt x="6173560" y="433868"/>
                  <a:pt x="6170821" y="433014"/>
                </a:cubicBezTo>
                <a:cubicBezTo>
                  <a:pt x="6168082" y="432159"/>
                  <a:pt x="6165004" y="431731"/>
                  <a:pt x="6161587" y="431731"/>
                </a:cubicBezTo>
                <a:cubicBezTo>
                  <a:pt x="6158405" y="431731"/>
                  <a:pt x="6155637" y="432159"/>
                  <a:pt x="6153280" y="433014"/>
                </a:cubicBezTo>
                <a:cubicBezTo>
                  <a:pt x="6150924" y="433868"/>
                  <a:pt x="6148980" y="435001"/>
                  <a:pt x="6147448" y="436416"/>
                </a:cubicBezTo>
                <a:cubicBezTo>
                  <a:pt x="6145917" y="437829"/>
                  <a:pt x="6144768" y="439509"/>
                  <a:pt x="6144002" y="441453"/>
                </a:cubicBezTo>
                <a:cubicBezTo>
                  <a:pt x="6143236" y="443397"/>
                  <a:pt x="6142853" y="445459"/>
                  <a:pt x="6142853" y="447638"/>
                </a:cubicBezTo>
                <a:cubicBezTo>
                  <a:pt x="6142853" y="450818"/>
                  <a:pt x="6143590" y="453557"/>
                  <a:pt x="6145062" y="455855"/>
                </a:cubicBezTo>
                <a:cubicBezTo>
                  <a:pt x="6146535" y="458153"/>
                  <a:pt x="6148494" y="460186"/>
                  <a:pt x="6150939" y="461953"/>
                </a:cubicBezTo>
                <a:cubicBezTo>
                  <a:pt x="6153384" y="463720"/>
                  <a:pt x="6156167" y="465342"/>
                  <a:pt x="6159289" y="466814"/>
                </a:cubicBezTo>
                <a:cubicBezTo>
                  <a:pt x="6162412" y="468286"/>
                  <a:pt x="6165593" y="469773"/>
                  <a:pt x="6168833" y="471275"/>
                </a:cubicBezTo>
                <a:cubicBezTo>
                  <a:pt x="6172073" y="472779"/>
                  <a:pt x="6175254" y="474427"/>
                  <a:pt x="6178376" y="476225"/>
                </a:cubicBezTo>
                <a:cubicBezTo>
                  <a:pt x="6181499" y="478021"/>
                  <a:pt x="6184282" y="480143"/>
                  <a:pt x="6186727" y="482589"/>
                </a:cubicBezTo>
                <a:cubicBezTo>
                  <a:pt x="6189172" y="485032"/>
                  <a:pt x="6191145" y="487919"/>
                  <a:pt x="6192648" y="491247"/>
                </a:cubicBezTo>
                <a:cubicBezTo>
                  <a:pt x="6194150" y="494576"/>
                  <a:pt x="6194901" y="498508"/>
                  <a:pt x="6194901" y="503045"/>
                </a:cubicBezTo>
                <a:cubicBezTo>
                  <a:pt x="6194901" y="508406"/>
                  <a:pt x="6193914" y="513178"/>
                  <a:pt x="6191941" y="517361"/>
                </a:cubicBezTo>
                <a:cubicBezTo>
                  <a:pt x="6189968" y="521543"/>
                  <a:pt x="6187228" y="525093"/>
                  <a:pt x="6183723" y="528008"/>
                </a:cubicBezTo>
                <a:cubicBezTo>
                  <a:pt x="6180218" y="530924"/>
                  <a:pt x="6176094" y="533118"/>
                  <a:pt x="6171351" y="534590"/>
                </a:cubicBezTo>
                <a:cubicBezTo>
                  <a:pt x="6166609" y="536065"/>
                  <a:pt x="6161498" y="536801"/>
                  <a:pt x="6156020" y="536801"/>
                </a:cubicBezTo>
                <a:cubicBezTo>
                  <a:pt x="6152191" y="536801"/>
                  <a:pt x="6148641" y="536476"/>
                  <a:pt x="6145371" y="535830"/>
                </a:cubicBezTo>
                <a:cubicBezTo>
                  <a:pt x="6142102" y="535180"/>
                  <a:pt x="6139186" y="534386"/>
                  <a:pt x="6136623" y="533442"/>
                </a:cubicBezTo>
                <a:cubicBezTo>
                  <a:pt x="6134060" y="532500"/>
                  <a:pt x="6131911" y="531529"/>
                  <a:pt x="6130172" y="530527"/>
                </a:cubicBezTo>
                <a:cubicBezTo>
                  <a:pt x="6128435" y="529525"/>
                  <a:pt x="6127227" y="528671"/>
                  <a:pt x="6126549" y="527964"/>
                </a:cubicBezTo>
                <a:cubicBezTo>
                  <a:pt x="6125872" y="527257"/>
                  <a:pt x="6125371" y="526358"/>
                  <a:pt x="6125047" y="525269"/>
                </a:cubicBezTo>
                <a:cubicBezTo>
                  <a:pt x="6124723" y="524179"/>
                  <a:pt x="6124561" y="522720"/>
                  <a:pt x="6124561" y="520895"/>
                </a:cubicBezTo>
                <a:cubicBezTo>
                  <a:pt x="6124561" y="519598"/>
                  <a:pt x="6124620" y="518523"/>
                  <a:pt x="6124738" y="517669"/>
                </a:cubicBezTo>
                <a:cubicBezTo>
                  <a:pt x="6124856" y="516815"/>
                  <a:pt x="6125033" y="516123"/>
                  <a:pt x="6125268" y="515593"/>
                </a:cubicBezTo>
                <a:cubicBezTo>
                  <a:pt x="6125504" y="515063"/>
                  <a:pt x="6125798" y="514695"/>
                  <a:pt x="6126152" y="514489"/>
                </a:cubicBezTo>
                <a:cubicBezTo>
                  <a:pt x="6126505" y="514282"/>
                  <a:pt x="6126918" y="514179"/>
                  <a:pt x="6127389" y="514179"/>
                </a:cubicBezTo>
                <a:cubicBezTo>
                  <a:pt x="6128214" y="514179"/>
                  <a:pt x="6129377" y="514680"/>
                  <a:pt x="6130879" y="515681"/>
                </a:cubicBezTo>
                <a:cubicBezTo>
                  <a:pt x="6132382" y="516683"/>
                  <a:pt x="6134311" y="517772"/>
                  <a:pt x="6136667" y="518950"/>
                </a:cubicBezTo>
                <a:cubicBezTo>
                  <a:pt x="6139024" y="520129"/>
                  <a:pt x="6141866" y="521233"/>
                  <a:pt x="6145195" y="522265"/>
                </a:cubicBezTo>
                <a:cubicBezTo>
                  <a:pt x="6148524" y="523295"/>
                  <a:pt x="6152367" y="523811"/>
                  <a:pt x="6156727" y="523811"/>
                </a:cubicBezTo>
                <a:cubicBezTo>
                  <a:pt x="6160026" y="523811"/>
                  <a:pt x="6163045" y="523369"/>
                  <a:pt x="6165784" y="522486"/>
                </a:cubicBezTo>
                <a:cubicBezTo>
                  <a:pt x="6168523" y="521601"/>
                  <a:pt x="6170880" y="520349"/>
                  <a:pt x="6172853" y="518729"/>
                </a:cubicBezTo>
                <a:cubicBezTo>
                  <a:pt x="6174827" y="517110"/>
                  <a:pt x="6176344" y="515121"/>
                  <a:pt x="6177404" y="512766"/>
                </a:cubicBezTo>
                <a:cubicBezTo>
                  <a:pt x="6178465" y="510409"/>
                  <a:pt x="6178995" y="507728"/>
                  <a:pt x="6178995" y="504723"/>
                </a:cubicBezTo>
                <a:cubicBezTo>
                  <a:pt x="6178995" y="501483"/>
                  <a:pt x="6178259" y="498714"/>
                  <a:pt x="6176786" y="496417"/>
                </a:cubicBezTo>
                <a:cubicBezTo>
                  <a:pt x="6175313" y="494119"/>
                  <a:pt x="6173369" y="492102"/>
                  <a:pt x="6170954" y="490363"/>
                </a:cubicBezTo>
                <a:cubicBezTo>
                  <a:pt x="6168539" y="488626"/>
                  <a:pt x="6165784" y="487035"/>
                  <a:pt x="6162691" y="485591"/>
                </a:cubicBezTo>
                <a:cubicBezTo>
                  <a:pt x="6159598" y="484148"/>
                  <a:pt x="6156432" y="482675"/>
                  <a:pt x="6153192" y="481173"/>
                </a:cubicBezTo>
                <a:cubicBezTo>
                  <a:pt x="6149952" y="479671"/>
                  <a:pt x="6146800" y="478007"/>
                  <a:pt x="6143737" y="476182"/>
                </a:cubicBezTo>
                <a:cubicBezTo>
                  <a:pt x="6140673" y="474354"/>
                  <a:pt x="6137934" y="472204"/>
                  <a:pt x="6135519" y="469730"/>
                </a:cubicBezTo>
                <a:cubicBezTo>
                  <a:pt x="6133104" y="467256"/>
                  <a:pt x="6131144" y="464353"/>
                  <a:pt x="6129642" y="461025"/>
                </a:cubicBezTo>
                <a:cubicBezTo>
                  <a:pt x="6128140" y="457698"/>
                  <a:pt x="6127389" y="453705"/>
                  <a:pt x="6127389" y="449052"/>
                </a:cubicBezTo>
                <a:cubicBezTo>
                  <a:pt x="6127389" y="444281"/>
                  <a:pt x="6128258" y="440023"/>
                  <a:pt x="6129996" y="436283"/>
                </a:cubicBezTo>
                <a:cubicBezTo>
                  <a:pt x="6131734" y="432543"/>
                  <a:pt x="6134149" y="429405"/>
                  <a:pt x="6137242" y="426872"/>
                </a:cubicBezTo>
                <a:cubicBezTo>
                  <a:pt x="6140335" y="424339"/>
                  <a:pt x="6144017" y="422410"/>
                  <a:pt x="6148288" y="421084"/>
                </a:cubicBezTo>
                <a:cubicBezTo>
                  <a:pt x="6152559" y="419758"/>
                  <a:pt x="6157168" y="419095"/>
                  <a:pt x="6162117" y="419095"/>
                </a:cubicBezTo>
                <a:close/>
                <a:moveTo>
                  <a:pt x="5695392" y="419095"/>
                </a:moveTo>
                <a:cubicBezTo>
                  <a:pt x="5697925" y="419095"/>
                  <a:pt x="5700473" y="419316"/>
                  <a:pt x="5703036" y="419758"/>
                </a:cubicBezTo>
                <a:cubicBezTo>
                  <a:pt x="5705598" y="420200"/>
                  <a:pt x="5708014" y="420789"/>
                  <a:pt x="5710282" y="421525"/>
                </a:cubicBezTo>
                <a:cubicBezTo>
                  <a:pt x="5712550" y="422262"/>
                  <a:pt x="5714567" y="423088"/>
                  <a:pt x="5716335" y="424000"/>
                </a:cubicBezTo>
                <a:cubicBezTo>
                  <a:pt x="5718102" y="424913"/>
                  <a:pt x="5719266" y="425650"/>
                  <a:pt x="5719825" y="426210"/>
                </a:cubicBezTo>
                <a:cubicBezTo>
                  <a:pt x="5720385" y="426769"/>
                  <a:pt x="5720753" y="427211"/>
                  <a:pt x="5720930" y="427534"/>
                </a:cubicBezTo>
                <a:cubicBezTo>
                  <a:pt x="5721107" y="427859"/>
                  <a:pt x="5721254" y="428271"/>
                  <a:pt x="5721372" y="428772"/>
                </a:cubicBezTo>
                <a:cubicBezTo>
                  <a:pt x="5721490" y="429273"/>
                  <a:pt x="5721578" y="429876"/>
                  <a:pt x="5721637" y="430583"/>
                </a:cubicBezTo>
                <a:cubicBezTo>
                  <a:pt x="5721696" y="431290"/>
                  <a:pt x="5721725" y="432203"/>
                  <a:pt x="5721725" y="433323"/>
                </a:cubicBezTo>
                <a:cubicBezTo>
                  <a:pt x="5721725" y="434383"/>
                  <a:pt x="5721681" y="435326"/>
                  <a:pt x="5721593" y="436150"/>
                </a:cubicBezTo>
                <a:cubicBezTo>
                  <a:pt x="5721504" y="436975"/>
                  <a:pt x="5721372" y="437667"/>
                  <a:pt x="5721195" y="438227"/>
                </a:cubicBezTo>
                <a:cubicBezTo>
                  <a:pt x="5721018" y="438787"/>
                  <a:pt x="5720768" y="439199"/>
                  <a:pt x="5720444" y="439464"/>
                </a:cubicBezTo>
                <a:cubicBezTo>
                  <a:pt x="5720120" y="439729"/>
                  <a:pt x="5719752" y="439862"/>
                  <a:pt x="5719339" y="439862"/>
                </a:cubicBezTo>
                <a:cubicBezTo>
                  <a:pt x="5718692" y="439862"/>
                  <a:pt x="5717675" y="439449"/>
                  <a:pt x="5716291" y="438625"/>
                </a:cubicBezTo>
                <a:cubicBezTo>
                  <a:pt x="5714906" y="437800"/>
                  <a:pt x="5713213" y="436872"/>
                  <a:pt x="5711210" y="435842"/>
                </a:cubicBezTo>
                <a:cubicBezTo>
                  <a:pt x="5709207" y="434811"/>
                  <a:pt x="5706835" y="433868"/>
                  <a:pt x="5704096" y="433014"/>
                </a:cubicBezTo>
                <a:cubicBezTo>
                  <a:pt x="5701357" y="432159"/>
                  <a:pt x="5698279" y="431731"/>
                  <a:pt x="5694862" y="431731"/>
                </a:cubicBezTo>
                <a:cubicBezTo>
                  <a:pt x="5691680" y="431731"/>
                  <a:pt x="5688912" y="432159"/>
                  <a:pt x="5686555" y="433014"/>
                </a:cubicBezTo>
                <a:cubicBezTo>
                  <a:pt x="5684199" y="433868"/>
                  <a:pt x="5682255" y="435001"/>
                  <a:pt x="5680723" y="436416"/>
                </a:cubicBezTo>
                <a:cubicBezTo>
                  <a:pt x="5679192" y="437829"/>
                  <a:pt x="5678043" y="439509"/>
                  <a:pt x="5677277" y="441453"/>
                </a:cubicBezTo>
                <a:cubicBezTo>
                  <a:pt x="5676511" y="443397"/>
                  <a:pt x="5676128" y="445459"/>
                  <a:pt x="5676128" y="447638"/>
                </a:cubicBezTo>
                <a:cubicBezTo>
                  <a:pt x="5676128" y="450818"/>
                  <a:pt x="5676865" y="453557"/>
                  <a:pt x="5678337" y="455855"/>
                </a:cubicBezTo>
                <a:cubicBezTo>
                  <a:pt x="5679810" y="458153"/>
                  <a:pt x="5681769" y="460186"/>
                  <a:pt x="5684214" y="461953"/>
                </a:cubicBezTo>
                <a:cubicBezTo>
                  <a:pt x="5686659" y="463720"/>
                  <a:pt x="5689442" y="465342"/>
                  <a:pt x="5692564" y="466814"/>
                </a:cubicBezTo>
                <a:cubicBezTo>
                  <a:pt x="5695687" y="468286"/>
                  <a:pt x="5698868" y="469773"/>
                  <a:pt x="5702108" y="471275"/>
                </a:cubicBezTo>
                <a:cubicBezTo>
                  <a:pt x="5705348" y="472779"/>
                  <a:pt x="5708529" y="474427"/>
                  <a:pt x="5711651" y="476225"/>
                </a:cubicBezTo>
                <a:cubicBezTo>
                  <a:pt x="5714774" y="478021"/>
                  <a:pt x="5717557" y="480143"/>
                  <a:pt x="5720002" y="482589"/>
                </a:cubicBezTo>
                <a:cubicBezTo>
                  <a:pt x="5722447" y="485032"/>
                  <a:pt x="5724420" y="487919"/>
                  <a:pt x="5725923" y="491247"/>
                </a:cubicBezTo>
                <a:cubicBezTo>
                  <a:pt x="5727425" y="494576"/>
                  <a:pt x="5728176" y="498508"/>
                  <a:pt x="5728176" y="503045"/>
                </a:cubicBezTo>
                <a:cubicBezTo>
                  <a:pt x="5728176" y="508406"/>
                  <a:pt x="5727189" y="513178"/>
                  <a:pt x="5725216" y="517361"/>
                </a:cubicBezTo>
                <a:cubicBezTo>
                  <a:pt x="5723243" y="521543"/>
                  <a:pt x="5720503" y="525093"/>
                  <a:pt x="5716998" y="528008"/>
                </a:cubicBezTo>
                <a:cubicBezTo>
                  <a:pt x="5713493" y="530924"/>
                  <a:pt x="5709369" y="533118"/>
                  <a:pt x="5704626" y="534590"/>
                </a:cubicBezTo>
                <a:cubicBezTo>
                  <a:pt x="5699884" y="536065"/>
                  <a:pt x="5694773" y="536801"/>
                  <a:pt x="5689295" y="536801"/>
                </a:cubicBezTo>
                <a:cubicBezTo>
                  <a:pt x="5685466" y="536801"/>
                  <a:pt x="5681916" y="536476"/>
                  <a:pt x="5678646" y="535830"/>
                </a:cubicBezTo>
                <a:cubicBezTo>
                  <a:pt x="5675377" y="535180"/>
                  <a:pt x="5672461" y="534386"/>
                  <a:pt x="5669898" y="533442"/>
                </a:cubicBezTo>
                <a:cubicBezTo>
                  <a:pt x="5667335" y="532500"/>
                  <a:pt x="5665186" y="531529"/>
                  <a:pt x="5663447" y="530527"/>
                </a:cubicBezTo>
                <a:cubicBezTo>
                  <a:pt x="5661710" y="529525"/>
                  <a:pt x="5660502" y="528671"/>
                  <a:pt x="5659824" y="527964"/>
                </a:cubicBezTo>
                <a:cubicBezTo>
                  <a:pt x="5659147" y="527257"/>
                  <a:pt x="5658646" y="526358"/>
                  <a:pt x="5658322" y="525269"/>
                </a:cubicBezTo>
                <a:cubicBezTo>
                  <a:pt x="5657998" y="524179"/>
                  <a:pt x="5657836" y="522720"/>
                  <a:pt x="5657836" y="520895"/>
                </a:cubicBezTo>
                <a:cubicBezTo>
                  <a:pt x="5657836" y="519598"/>
                  <a:pt x="5657895" y="518523"/>
                  <a:pt x="5658013" y="517669"/>
                </a:cubicBezTo>
                <a:cubicBezTo>
                  <a:pt x="5658131" y="516815"/>
                  <a:pt x="5658308" y="516123"/>
                  <a:pt x="5658543" y="515593"/>
                </a:cubicBezTo>
                <a:cubicBezTo>
                  <a:pt x="5658779" y="515063"/>
                  <a:pt x="5659073" y="514695"/>
                  <a:pt x="5659427" y="514489"/>
                </a:cubicBezTo>
                <a:cubicBezTo>
                  <a:pt x="5659780" y="514282"/>
                  <a:pt x="5660193" y="514179"/>
                  <a:pt x="5660664" y="514179"/>
                </a:cubicBezTo>
                <a:cubicBezTo>
                  <a:pt x="5661489" y="514179"/>
                  <a:pt x="5662652" y="514680"/>
                  <a:pt x="5664154" y="515681"/>
                </a:cubicBezTo>
                <a:cubicBezTo>
                  <a:pt x="5665657" y="516683"/>
                  <a:pt x="5667586" y="517772"/>
                  <a:pt x="5669942" y="518950"/>
                </a:cubicBezTo>
                <a:cubicBezTo>
                  <a:pt x="5672299" y="520129"/>
                  <a:pt x="5675141" y="521233"/>
                  <a:pt x="5678470" y="522265"/>
                </a:cubicBezTo>
                <a:cubicBezTo>
                  <a:pt x="5681799" y="523295"/>
                  <a:pt x="5685642" y="523811"/>
                  <a:pt x="5690002" y="523811"/>
                </a:cubicBezTo>
                <a:cubicBezTo>
                  <a:pt x="5693301" y="523811"/>
                  <a:pt x="5696320" y="523369"/>
                  <a:pt x="5699059" y="522486"/>
                </a:cubicBezTo>
                <a:cubicBezTo>
                  <a:pt x="5701798" y="521601"/>
                  <a:pt x="5704155" y="520349"/>
                  <a:pt x="5706128" y="518729"/>
                </a:cubicBezTo>
                <a:cubicBezTo>
                  <a:pt x="5708102" y="517110"/>
                  <a:pt x="5709619" y="515121"/>
                  <a:pt x="5710679" y="512766"/>
                </a:cubicBezTo>
                <a:cubicBezTo>
                  <a:pt x="5711740" y="510409"/>
                  <a:pt x="5712270" y="507728"/>
                  <a:pt x="5712270" y="504723"/>
                </a:cubicBezTo>
                <a:cubicBezTo>
                  <a:pt x="5712270" y="501483"/>
                  <a:pt x="5711534" y="498714"/>
                  <a:pt x="5710061" y="496417"/>
                </a:cubicBezTo>
                <a:cubicBezTo>
                  <a:pt x="5708588" y="494119"/>
                  <a:pt x="5706644" y="492102"/>
                  <a:pt x="5704229" y="490363"/>
                </a:cubicBezTo>
                <a:cubicBezTo>
                  <a:pt x="5701814" y="488626"/>
                  <a:pt x="5699059" y="487035"/>
                  <a:pt x="5695966" y="485591"/>
                </a:cubicBezTo>
                <a:cubicBezTo>
                  <a:pt x="5692873" y="484148"/>
                  <a:pt x="5689707" y="482675"/>
                  <a:pt x="5686467" y="481173"/>
                </a:cubicBezTo>
                <a:cubicBezTo>
                  <a:pt x="5683227" y="479671"/>
                  <a:pt x="5680075" y="478007"/>
                  <a:pt x="5677012" y="476182"/>
                </a:cubicBezTo>
                <a:cubicBezTo>
                  <a:pt x="5673948" y="474354"/>
                  <a:pt x="5671209" y="472204"/>
                  <a:pt x="5668794" y="469730"/>
                </a:cubicBezTo>
                <a:cubicBezTo>
                  <a:pt x="5666379" y="467256"/>
                  <a:pt x="5664419" y="464353"/>
                  <a:pt x="5662917" y="461025"/>
                </a:cubicBezTo>
                <a:cubicBezTo>
                  <a:pt x="5661415" y="457698"/>
                  <a:pt x="5660664" y="453705"/>
                  <a:pt x="5660664" y="449052"/>
                </a:cubicBezTo>
                <a:cubicBezTo>
                  <a:pt x="5660664" y="444281"/>
                  <a:pt x="5661533" y="440023"/>
                  <a:pt x="5663271" y="436283"/>
                </a:cubicBezTo>
                <a:cubicBezTo>
                  <a:pt x="5665009" y="432543"/>
                  <a:pt x="5667424" y="429405"/>
                  <a:pt x="5670517" y="426872"/>
                </a:cubicBezTo>
                <a:cubicBezTo>
                  <a:pt x="5673610" y="424339"/>
                  <a:pt x="5677292" y="422410"/>
                  <a:pt x="5681563" y="421084"/>
                </a:cubicBezTo>
                <a:cubicBezTo>
                  <a:pt x="5685834" y="419758"/>
                  <a:pt x="5690443" y="419095"/>
                  <a:pt x="5695392" y="419095"/>
                </a:cubicBezTo>
                <a:close/>
                <a:moveTo>
                  <a:pt x="5219142" y="419095"/>
                </a:moveTo>
                <a:cubicBezTo>
                  <a:pt x="5221675" y="419095"/>
                  <a:pt x="5224223" y="419316"/>
                  <a:pt x="5226786" y="419758"/>
                </a:cubicBezTo>
                <a:cubicBezTo>
                  <a:pt x="5229348" y="420200"/>
                  <a:pt x="5231764" y="420789"/>
                  <a:pt x="5234032" y="421525"/>
                </a:cubicBezTo>
                <a:cubicBezTo>
                  <a:pt x="5236300" y="422262"/>
                  <a:pt x="5238317" y="423088"/>
                  <a:pt x="5240085" y="424000"/>
                </a:cubicBezTo>
                <a:cubicBezTo>
                  <a:pt x="5241852" y="424913"/>
                  <a:pt x="5243016" y="425650"/>
                  <a:pt x="5243575" y="426210"/>
                </a:cubicBezTo>
                <a:cubicBezTo>
                  <a:pt x="5244135" y="426769"/>
                  <a:pt x="5244503" y="427211"/>
                  <a:pt x="5244680" y="427534"/>
                </a:cubicBezTo>
                <a:cubicBezTo>
                  <a:pt x="5244857" y="427859"/>
                  <a:pt x="5245004" y="428271"/>
                  <a:pt x="5245122" y="428772"/>
                </a:cubicBezTo>
                <a:cubicBezTo>
                  <a:pt x="5245240" y="429273"/>
                  <a:pt x="5245328" y="429876"/>
                  <a:pt x="5245387" y="430583"/>
                </a:cubicBezTo>
                <a:cubicBezTo>
                  <a:pt x="5245446" y="431290"/>
                  <a:pt x="5245475" y="432203"/>
                  <a:pt x="5245475" y="433323"/>
                </a:cubicBezTo>
                <a:cubicBezTo>
                  <a:pt x="5245475" y="434383"/>
                  <a:pt x="5245431" y="435326"/>
                  <a:pt x="5245343" y="436150"/>
                </a:cubicBezTo>
                <a:cubicBezTo>
                  <a:pt x="5245254" y="436975"/>
                  <a:pt x="5245122" y="437667"/>
                  <a:pt x="5244945" y="438227"/>
                </a:cubicBezTo>
                <a:cubicBezTo>
                  <a:pt x="5244768" y="438787"/>
                  <a:pt x="5244518" y="439199"/>
                  <a:pt x="5244194" y="439464"/>
                </a:cubicBezTo>
                <a:cubicBezTo>
                  <a:pt x="5243870" y="439729"/>
                  <a:pt x="5243502" y="439862"/>
                  <a:pt x="5243089" y="439862"/>
                </a:cubicBezTo>
                <a:cubicBezTo>
                  <a:pt x="5242442" y="439862"/>
                  <a:pt x="5241425" y="439449"/>
                  <a:pt x="5240041" y="438625"/>
                </a:cubicBezTo>
                <a:cubicBezTo>
                  <a:pt x="5238656" y="437800"/>
                  <a:pt x="5236963" y="436872"/>
                  <a:pt x="5234960" y="435842"/>
                </a:cubicBezTo>
                <a:cubicBezTo>
                  <a:pt x="5232957" y="434811"/>
                  <a:pt x="5230585" y="433868"/>
                  <a:pt x="5227846" y="433014"/>
                </a:cubicBezTo>
                <a:cubicBezTo>
                  <a:pt x="5225107" y="432159"/>
                  <a:pt x="5222029" y="431731"/>
                  <a:pt x="5218612" y="431731"/>
                </a:cubicBezTo>
                <a:cubicBezTo>
                  <a:pt x="5215430" y="431731"/>
                  <a:pt x="5212662" y="432159"/>
                  <a:pt x="5210305" y="433014"/>
                </a:cubicBezTo>
                <a:cubicBezTo>
                  <a:pt x="5207949" y="433868"/>
                  <a:pt x="5206005" y="435001"/>
                  <a:pt x="5204473" y="436416"/>
                </a:cubicBezTo>
                <a:cubicBezTo>
                  <a:pt x="5202942" y="437829"/>
                  <a:pt x="5201793" y="439509"/>
                  <a:pt x="5201027" y="441453"/>
                </a:cubicBezTo>
                <a:cubicBezTo>
                  <a:pt x="5200261" y="443397"/>
                  <a:pt x="5199878" y="445459"/>
                  <a:pt x="5199878" y="447638"/>
                </a:cubicBezTo>
                <a:cubicBezTo>
                  <a:pt x="5199878" y="450818"/>
                  <a:pt x="5200615" y="453557"/>
                  <a:pt x="5202087" y="455855"/>
                </a:cubicBezTo>
                <a:cubicBezTo>
                  <a:pt x="5203560" y="458153"/>
                  <a:pt x="5205519" y="460186"/>
                  <a:pt x="5207964" y="461953"/>
                </a:cubicBezTo>
                <a:cubicBezTo>
                  <a:pt x="5210409" y="463720"/>
                  <a:pt x="5213192" y="465342"/>
                  <a:pt x="5216314" y="466814"/>
                </a:cubicBezTo>
                <a:cubicBezTo>
                  <a:pt x="5219437" y="468286"/>
                  <a:pt x="5222618" y="469773"/>
                  <a:pt x="5225858" y="471275"/>
                </a:cubicBezTo>
                <a:cubicBezTo>
                  <a:pt x="5229098" y="472779"/>
                  <a:pt x="5232279" y="474427"/>
                  <a:pt x="5235401" y="476225"/>
                </a:cubicBezTo>
                <a:cubicBezTo>
                  <a:pt x="5238524" y="478021"/>
                  <a:pt x="5241307" y="480143"/>
                  <a:pt x="5243752" y="482589"/>
                </a:cubicBezTo>
                <a:cubicBezTo>
                  <a:pt x="5246197" y="485032"/>
                  <a:pt x="5248170" y="487919"/>
                  <a:pt x="5249673" y="491247"/>
                </a:cubicBezTo>
                <a:cubicBezTo>
                  <a:pt x="5251175" y="494576"/>
                  <a:pt x="5251926" y="498508"/>
                  <a:pt x="5251926" y="503045"/>
                </a:cubicBezTo>
                <a:cubicBezTo>
                  <a:pt x="5251926" y="508406"/>
                  <a:pt x="5250939" y="513178"/>
                  <a:pt x="5248966" y="517361"/>
                </a:cubicBezTo>
                <a:cubicBezTo>
                  <a:pt x="5246993" y="521543"/>
                  <a:pt x="5244253" y="525093"/>
                  <a:pt x="5240748" y="528008"/>
                </a:cubicBezTo>
                <a:cubicBezTo>
                  <a:pt x="5237243" y="530924"/>
                  <a:pt x="5233119" y="533118"/>
                  <a:pt x="5228376" y="534590"/>
                </a:cubicBezTo>
                <a:cubicBezTo>
                  <a:pt x="5223634" y="536065"/>
                  <a:pt x="5218523" y="536801"/>
                  <a:pt x="5213045" y="536801"/>
                </a:cubicBezTo>
                <a:cubicBezTo>
                  <a:pt x="5209216" y="536801"/>
                  <a:pt x="5205666" y="536476"/>
                  <a:pt x="5202396" y="535830"/>
                </a:cubicBezTo>
                <a:cubicBezTo>
                  <a:pt x="5199127" y="535180"/>
                  <a:pt x="5196211" y="534386"/>
                  <a:pt x="5193648" y="533442"/>
                </a:cubicBezTo>
                <a:cubicBezTo>
                  <a:pt x="5191085" y="532500"/>
                  <a:pt x="5188936" y="531529"/>
                  <a:pt x="5187197" y="530527"/>
                </a:cubicBezTo>
                <a:cubicBezTo>
                  <a:pt x="5185460" y="529525"/>
                  <a:pt x="5184252" y="528671"/>
                  <a:pt x="5183574" y="527964"/>
                </a:cubicBezTo>
                <a:cubicBezTo>
                  <a:pt x="5182897" y="527257"/>
                  <a:pt x="5182396" y="526358"/>
                  <a:pt x="5182072" y="525269"/>
                </a:cubicBezTo>
                <a:cubicBezTo>
                  <a:pt x="5181748" y="524179"/>
                  <a:pt x="5181586" y="522720"/>
                  <a:pt x="5181586" y="520895"/>
                </a:cubicBezTo>
                <a:cubicBezTo>
                  <a:pt x="5181586" y="519598"/>
                  <a:pt x="5181645" y="518523"/>
                  <a:pt x="5181763" y="517669"/>
                </a:cubicBezTo>
                <a:cubicBezTo>
                  <a:pt x="5181881" y="516815"/>
                  <a:pt x="5182058" y="516123"/>
                  <a:pt x="5182293" y="515593"/>
                </a:cubicBezTo>
                <a:cubicBezTo>
                  <a:pt x="5182529" y="515063"/>
                  <a:pt x="5182823" y="514695"/>
                  <a:pt x="5183177" y="514489"/>
                </a:cubicBezTo>
                <a:cubicBezTo>
                  <a:pt x="5183530" y="514282"/>
                  <a:pt x="5183943" y="514179"/>
                  <a:pt x="5184414" y="514179"/>
                </a:cubicBezTo>
                <a:cubicBezTo>
                  <a:pt x="5185239" y="514179"/>
                  <a:pt x="5186402" y="514680"/>
                  <a:pt x="5187904" y="515681"/>
                </a:cubicBezTo>
                <a:cubicBezTo>
                  <a:pt x="5189407" y="516683"/>
                  <a:pt x="5191336" y="517772"/>
                  <a:pt x="5193692" y="518950"/>
                </a:cubicBezTo>
                <a:cubicBezTo>
                  <a:pt x="5196049" y="520129"/>
                  <a:pt x="5198891" y="521233"/>
                  <a:pt x="5202220" y="522265"/>
                </a:cubicBezTo>
                <a:cubicBezTo>
                  <a:pt x="5205549" y="523295"/>
                  <a:pt x="5209392" y="523811"/>
                  <a:pt x="5213752" y="523811"/>
                </a:cubicBezTo>
                <a:cubicBezTo>
                  <a:pt x="5217051" y="523811"/>
                  <a:pt x="5220070" y="523369"/>
                  <a:pt x="5222809" y="522486"/>
                </a:cubicBezTo>
                <a:cubicBezTo>
                  <a:pt x="5225548" y="521601"/>
                  <a:pt x="5227905" y="520349"/>
                  <a:pt x="5229878" y="518729"/>
                </a:cubicBezTo>
                <a:cubicBezTo>
                  <a:pt x="5231852" y="517110"/>
                  <a:pt x="5233369" y="515121"/>
                  <a:pt x="5234429" y="512766"/>
                </a:cubicBezTo>
                <a:cubicBezTo>
                  <a:pt x="5235490" y="510409"/>
                  <a:pt x="5236020" y="507728"/>
                  <a:pt x="5236020" y="504723"/>
                </a:cubicBezTo>
                <a:cubicBezTo>
                  <a:pt x="5236020" y="501483"/>
                  <a:pt x="5235284" y="498714"/>
                  <a:pt x="5233811" y="496417"/>
                </a:cubicBezTo>
                <a:cubicBezTo>
                  <a:pt x="5232338" y="494119"/>
                  <a:pt x="5230394" y="492102"/>
                  <a:pt x="5227979" y="490363"/>
                </a:cubicBezTo>
                <a:cubicBezTo>
                  <a:pt x="5225564" y="488626"/>
                  <a:pt x="5222809" y="487035"/>
                  <a:pt x="5219716" y="485591"/>
                </a:cubicBezTo>
                <a:cubicBezTo>
                  <a:pt x="5216623" y="484148"/>
                  <a:pt x="5213457" y="482675"/>
                  <a:pt x="5210217" y="481173"/>
                </a:cubicBezTo>
                <a:cubicBezTo>
                  <a:pt x="5206977" y="479671"/>
                  <a:pt x="5203825" y="478007"/>
                  <a:pt x="5200762" y="476182"/>
                </a:cubicBezTo>
                <a:cubicBezTo>
                  <a:pt x="5197698" y="474354"/>
                  <a:pt x="5194959" y="472204"/>
                  <a:pt x="5192544" y="469730"/>
                </a:cubicBezTo>
                <a:cubicBezTo>
                  <a:pt x="5190129" y="467256"/>
                  <a:pt x="5188169" y="464353"/>
                  <a:pt x="5186667" y="461025"/>
                </a:cubicBezTo>
                <a:cubicBezTo>
                  <a:pt x="5185165" y="457698"/>
                  <a:pt x="5184414" y="453705"/>
                  <a:pt x="5184414" y="449052"/>
                </a:cubicBezTo>
                <a:cubicBezTo>
                  <a:pt x="5184414" y="444281"/>
                  <a:pt x="5185283" y="440023"/>
                  <a:pt x="5187021" y="436283"/>
                </a:cubicBezTo>
                <a:cubicBezTo>
                  <a:pt x="5188759" y="432543"/>
                  <a:pt x="5191174" y="429405"/>
                  <a:pt x="5194267" y="426872"/>
                </a:cubicBezTo>
                <a:cubicBezTo>
                  <a:pt x="5197360" y="424339"/>
                  <a:pt x="5201042" y="422410"/>
                  <a:pt x="5205313" y="421084"/>
                </a:cubicBezTo>
                <a:cubicBezTo>
                  <a:pt x="5209584" y="419758"/>
                  <a:pt x="5214193" y="419095"/>
                  <a:pt x="5219142" y="419095"/>
                </a:cubicBezTo>
                <a:close/>
                <a:moveTo>
                  <a:pt x="4752417" y="419095"/>
                </a:moveTo>
                <a:cubicBezTo>
                  <a:pt x="4754950" y="419095"/>
                  <a:pt x="4757498" y="419316"/>
                  <a:pt x="4760061" y="419758"/>
                </a:cubicBezTo>
                <a:cubicBezTo>
                  <a:pt x="4762623" y="420200"/>
                  <a:pt x="4765039" y="420789"/>
                  <a:pt x="4767307" y="421525"/>
                </a:cubicBezTo>
                <a:cubicBezTo>
                  <a:pt x="4769575" y="422262"/>
                  <a:pt x="4771592" y="423088"/>
                  <a:pt x="4773360" y="424000"/>
                </a:cubicBezTo>
                <a:cubicBezTo>
                  <a:pt x="4775127" y="424913"/>
                  <a:pt x="4776291" y="425650"/>
                  <a:pt x="4776850" y="426210"/>
                </a:cubicBezTo>
                <a:cubicBezTo>
                  <a:pt x="4777410" y="426769"/>
                  <a:pt x="4777778" y="427211"/>
                  <a:pt x="4777955" y="427534"/>
                </a:cubicBezTo>
                <a:cubicBezTo>
                  <a:pt x="4778132" y="427859"/>
                  <a:pt x="4778279" y="428271"/>
                  <a:pt x="4778397" y="428772"/>
                </a:cubicBezTo>
                <a:cubicBezTo>
                  <a:pt x="4778515" y="429273"/>
                  <a:pt x="4778603" y="429876"/>
                  <a:pt x="4778662" y="430583"/>
                </a:cubicBezTo>
                <a:cubicBezTo>
                  <a:pt x="4778721" y="431290"/>
                  <a:pt x="4778750" y="432203"/>
                  <a:pt x="4778750" y="433323"/>
                </a:cubicBezTo>
                <a:cubicBezTo>
                  <a:pt x="4778750" y="434383"/>
                  <a:pt x="4778706" y="435326"/>
                  <a:pt x="4778618" y="436150"/>
                </a:cubicBezTo>
                <a:cubicBezTo>
                  <a:pt x="4778529" y="436975"/>
                  <a:pt x="4778397" y="437667"/>
                  <a:pt x="4778220" y="438227"/>
                </a:cubicBezTo>
                <a:cubicBezTo>
                  <a:pt x="4778043" y="438787"/>
                  <a:pt x="4777793" y="439199"/>
                  <a:pt x="4777469" y="439464"/>
                </a:cubicBezTo>
                <a:cubicBezTo>
                  <a:pt x="4777145" y="439729"/>
                  <a:pt x="4776777" y="439862"/>
                  <a:pt x="4776364" y="439862"/>
                </a:cubicBezTo>
                <a:cubicBezTo>
                  <a:pt x="4775717" y="439862"/>
                  <a:pt x="4774700" y="439449"/>
                  <a:pt x="4773316" y="438625"/>
                </a:cubicBezTo>
                <a:cubicBezTo>
                  <a:pt x="4771931" y="437800"/>
                  <a:pt x="4770238" y="436872"/>
                  <a:pt x="4768235" y="435842"/>
                </a:cubicBezTo>
                <a:cubicBezTo>
                  <a:pt x="4766232" y="434811"/>
                  <a:pt x="4763860" y="433868"/>
                  <a:pt x="4761121" y="433014"/>
                </a:cubicBezTo>
                <a:cubicBezTo>
                  <a:pt x="4758382" y="432159"/>
                  <a:pt x="4755304" y="431731"/>
                  <a:pt x="4751887" y="431731"/>
                </a:cubicBezTo>
                <a:cubicBezTo>
                  <a:pt x="4748705" y="431731"/>
                  <a:pt x="4745937" y="432159"/>
                  <a:pt x="4743580" y="433014"/>
                </a:cubicBezTo>
                <a:cubicBezTo>
                  <a:pt x="4741224" y="433868"/>
                  <a:pt x="4739280" y="435001"/>
                  <a:pt x="4737748" y="436416"/>
                </a:cubicBezTo>
                <a:cubicBezTo>
                  <a:pt x="4736217" y="437829"/>
                  <a:pt x="4735068" y="439509"/>
                  <a:pt x="4734302" y="441453"/>
                </a:cubicBezTo>
                <a:cubicBezTo>
                  <a:pt x="4733536" y="443397"/>
                  <a:pt x="4733153" y="445459"/>
                  <a:pt x="4733153" y="447638"/>
                </a:cubicBezTo>
                <a:cubicBezTo>
                  <a:pt x="4733153" y="450818"/>
                  <a:pt x="4733890" y="453557"/>
                  <a:pt x="4735362" y="455855"/>
                </a:cubicBezTo>
                <a:cubicBezTo>
                  <a:pt x="4736835" y="458153"/>
                  <a:pt x="4738794" y="460186"/>
                  <a:pt x="4741239" y="461953"/>
                </a:cubicBezTo>
                <a:cubicBezTo>
                  <a:pt x="4743684" y="463720"/>
                  <a:pt x="4746467" y="465342"/>
                  <a:pt x="4749589" y="466814"/>
                </a:cubicBezTo>
                <a:cubicBezTo>
                  <a:pt x="4752712" y="468286"/>
                  <a:pt x="4755893" y="469773"/>
                  <a:pt x="4759133" y="471275"/>
                </a:cubicBezTo>
                <a:cubicBezTo>
                  <a:pt x="4762373" y="472779"/>
                  <a:pt x="4765554" y="474427"/>
                  <a:pt x="4768676" y="476225"/>
                </a:cubicBezTo>
                <a:cubicBezTo>
                  <a:pt x="4771799" y="478021"/>
                  <a:pt x="4774582" y="480143"/>
                  <a:pt x="4777027" y="482589"/>
                </a:cubicBezTo>
                <a:cubicBezTo>
                  <a:pt x="4779472" y="485032"/>
                  <a:pt x="4781445" y="487919"/>
                  <a:pt x="4782948" y="491247"/>
                </a:cubicBezTo>
                <a:cubicBezTo>
                  <a:pt x="4784450" y="494576"/>
                  <a:pt x="4785201" y="498508"/>
                  <a:pt x="4785201" y="503045"/>
                </a:cubicBezTo>
                <a:cubicBezTo>
                  <a:pt x="4785201" y="508406"/>
                  <a:pt x="4784214" y="513178"/>
                  <a:pt x="4782241" y="517361"/>
                </a:cubicBezTo>
                <a:cubicBezTo>
                  <a:pt x="4780268" y="521543"/>
                  <a:pt x="4777528" y="525093"/>
                  <a:pt x="4774023" y="528008"/>
                </a:cubicBezTo>
                <a:cubicBezTo>
                  <a:pt x="4770518" y="530924"/>
                  <a:pt x="4766394" y="533118"/>
                  <a:pt x="4761651" y="534590"/>
                </a:cubicBezTo>
                <a:cubicBezTo>
                  <a:pt x="4756909" y="536065"/>
                  <a:pt x="4751798" y="536801"/>
                  <a:pt x="4746320" y="536801"/>
                </a:cubicBezTo>
                <a:cubicBezTo>
                  <a:pt x="4742491" y="536801"/>
                  <a:pt x="4738941" y="536476"/>
                  <a:pt x="4735671" y="535830"/>
                </a:cubicBezTo>
                <a:cubicBezTo>
                  <a:pt x="4732402" y="535180"/>
                  <a:pt x="4729486" y="534386"/>
                  <a:pt x="4726923" y="533442"/>
                </a:cubicBezTo>
                <a:cubicBezTo>
                  <a:pt x="4724360" y="532500"/>
                  <a:pt x="4722211" y="531529"/>
                  <a:pt x="4720472" y="530527"/>
                </a:cubicBezTo>
                <a:cubicBezTo>
                  <a:pt x="4718735" y="529525"/>
                  <a:pt x="4717527" y="528671"/>
                  <a:pt x="4716849" y="527964"/>
                </a:cubicBezTo>
                <a:cubicBezTo>
                  <a:pt x="4716172" y="527257"/>
                  <a:pt x="4715671" y="526358"/>
                  <a:pt x="4715347" y="525269"/>
                </a:cubicBezTo>
                <a:cubicBezTo>
                  <a:pt x="4715023" y="524179"/>
                  <a:pt x="4714861" y="522720"/>
                  <a:pt x="4714861" y="520895"/>
                </a:cubicBezTo>
                <a:cubicBezTo>
                  <a:pt x="4714861" y="519598"/>
                  <a:pt x="4714920" y="518523"/>
                  <a:pt x="4715038" y="517669"/>
                </a:cubicBezTo>
                <a:cubicBezTo>
                  <a:pt x="4715156" y="516815"/>
                  <a:pt x="4715333" y="516123"/>
                  <a:pt x="4715568" y="515593"/>
                </a:cubicBezTo>
                <a:cubicBezTo>
                  <a:pt x="4715804" y="515063"/>
                  <a:pt x="4716098" y="514695"/>
                  <a:pt x="4716452" y="514489"/>
                </a:cubicBezTo>
                <a:cubicBezTo>
                  <a:pt x="4716805" y="514282"/>
                  <a:pt x="4717218" y="514179"/>
                  <a:pt x="4717689" y="514179"/>
                </a:cubicBezTo>
                <a:cubicBezTo>
                  <a:pt x="4718514" y="514179"/>
                  <a:pt x="4719677" y="514680"/>
                  <a:pt x="4721179" y="515681"/>
                </a:cubicBezTo>
                <a:cubicBezTo>
                  <a:pt x="4722682" y="516683"/>
                  <a:pt x="4724611" y="517772"/>
                  <a:pt x="4726967" y="518950"/>
                </a:cubicBezTo>
                <a:cubicBezTo>
                  <a:pt x="4729324" y="520129"/>
                  <a:pt x="4732166" y="521233"/>
                  <a:pt x="4735495" y="522265"/>
                </a:cubicBezTo>
                <a:cubicBezTo>
                  <a:pt x="4738824" y="523295"/>
                  <a:pt x="4742667" y="523811"/>
                  <a:pt x="4747027" y="523811"/>
                </a:cubicBezTo>
                <a:cubicBezTo>
                  <a:pt x="4750326" y="523811"/>
                  <a:pt x="4753345" y="523369"/>
                  <a:pt x="4756084" y="522486"/>
                </a:cubicBezTo>
                <a:cubicBezTo>
                  <a:pt x="4758823" y="521601"/>
                  <a:pt x="4761180" y="520349"/>
                  <a:pt x="4763153" y="518729"/>
                </a:cubicBezTo>
                <a:cubicBezTo>
                  <a:pt x="4765127" y="517110"/>
                  <a:pt x="4766644" y="515121"/>
                  <a:pt x="4767704" y="512766"/>
                </a:cubicBezTo>
                <a:cubicBezTo>
                  <a:pt x="4768765" y="510409"/>
                  <a:pt x="4769295" y="507728"/>
                  <a:pt x="4769295" y="504723"/>
                </a:cubicBezTo>
                <a:cubicBezTo>
                  <a:pt x="4769295" y="501483"/>
                  <a:pt x="4768559" y="498714"/>
                  <a:pt x="4767086" y="496417"/>
                </a:cubicBezTo>
                <a:cubicBezTo>
                  <a:pt x="4765613" y="494119"/>
                  <a:pt x="4763669" y="492102"/>
                  <a:pt x="4761254" y="490363"/>
                </a:cubicBezTo>
                <a:cubicBezTo>
                  <a:pt x="4758839" y="488626"/>
                  <a:pt x="4756084" y="487035"/>
                  <a:pt x="4752991" y="485591"/>
                </a:cubicBezTo>
                <a:cubicBezTo>
                  <a:pt x="4749898" y="484148"/>
                  <a:pt x="4746732" y="482675"/>
                  <a:pt x="4743492" y="481173"/>
                </a:cubicBezTo>
                <a:cubicBezTo>
                  <a:pt x="4740252" y="479671"/>
                  <a:pt x="4737100" y="478007"/>
                  <a:pt x="4734037" y="476182"/>
                </a:cubicBezTo>
                <a:cubicBezTo>
                  <a:pt x="4730973" y="474354"/>
                  <a:pt x="4728234" y="472204"/>
                  <a:pt x="4725819" y="469730"/>
                </a:cubicBezTo>
                <a:cubicBezTo>
                  <a:pt x="4723404" y="467256"/>
                  <a:pt x="4721444" y="464353"/>
                  <a:pt x="4719942" y="461025"/>
                </a:cubicBezTo>
                <a:cubicBezTo>
                  <a:pt x="4718440" y="457698"/>
                  <a:pt x="4717689" y="453705"/>
                  <a:pt x="4717689" y="449052"/>
                </a:cubicBezTo>
                <a:cubicBezTo>
                  <a:pt x="4717689" y="444281"/>
                  <a:pt x="4718558" y="440023"/>
                  <a:pt x="4720296" y="436283"/>
                </a:cubicBezTo>
                <a:cubicBezTo>
                  <a:pt x="4722034" y="432543"/>
                  <a:pt x="4724449" y="429405"/>
                  <a:pt x="4727542" y="426872"/>
                </a:cubicBezTo>
                <a:cubicBezTo>
                  <a:pt x="4730635" y="424339"/>
                  <a:pt x="4734317" y="422410"/>
                  <a:pt x="4738588" y="421084"/>
                </a:cubicBezTo>
                <a:cubicBezTo>
                  <a:pt x="4742859" y="419758"/>
                  <a:pt x="4747468" y="419095"/>
                  <a:pt x="4752417" y="419095"/>
                </a:cubicBezTo>
                <a:close/>
                <a:moveTo>
                  <a:pt x="4276167" y="419095"/>
                </a:moveTo>
                <a:cubicBezTo>
                  <a:pt x="4278700" y="419095"/>
                  <a:pt x="4281248" y="419316"/>
                  <a:pt x="4283811" y="419758"/>
                </a:cubicBezTo>
                <a:cubicBezTo>
                  <a:pt x="4286374" y="420200"/>
                  <a:pt x="4288789" y="420789"/>
                  <a:pt x="4291057" y="421525"/>
                </a:cubicBezTo>
                <a:cubicBezTo>
                  <a:pt x="4293325" y="422262"/>
                  <a:pt x="4295343" y="423088"/>
                  <a:pt x="4297110" y="424000"/>
                </a:cubicBezTo>
                <a:cubicBezTo>
                  <a:pt x="4298877" y="424913"/>
                  <a:pt x="4300041" y="425650"/>
                  <a:pt x="4300601" y="426210"/>
                </a:cubicBezTo>
                <a:cubicBezTo>
                  <a:pt x="4301160" y="426769"/>
                  <a:pt x="4301528" y="427211"/>
                  <a:pt x="4301705" y="427534"/>
                </a:cubicBezTo>
                <a:cubicBezTo>
                  <a:pt x="4301882" y="427859"/>
                  <a:pt x="4302029" y="428271"/>
                  <a:pt x="4302147" y="428772"/>
                </a:cubicBezTo>
                <a:cubicBezTo>
                  <a:pt x="4302265" y="429273"/>
                  <a:pt x="4302353" y="429876"/>
                  <a:pt x="4302412" y="430583"/>
                </a:cubicBezTo>
                <a:cubicBezTo>
                  <a:pt x="4302471" y="431290"/>
                  <a:pt x="4302500" y="432203"/>
                  <a:pt x="4302500" y="433323"/>
                </a:cubicBezTo>
                <a:cubicBezTo>
                  <a:pt x="4302500" y="434383"/>
                  <a:pt x="4302456" y="435326"/>
                  <a:pt x="4302368" y="436150"/>
                </a:cubicBezTo>
                <a:cubicBezTo>
                  <a:pt x="4302280" y="436975"/>
                  <a:pt x="4302147" y="437667"/>
                  <a:pt x="4301970" y="438227"/>
                </a:cubicBezTo>
                <a:cubicBezTo>
                  <a:pt x="4301794" y="438787"/>
                  <a:pt x="4301543" y="439199"/>
                  <a:pt x="4301219" y="439464"/>
                </a:cubicBezTo>
                <a:cubicBezTo>
                  <a:pt x="4300895" y="439729"/>
                  <a:pt x="4300527" y="439862"/>
                  <a:pt x="4300115" y="439862"/>
                </a:cubicBezTo>
                <a:cubicBezTo>
                  <a:pt x="4299467" y="439862"/>
                  <a:pt x="4298450" y="439449"/>
                  <a:pt x="4297066" y="438625"/>
                </a:cubicBezTo>
                <a:cubicBezTo>
                  <a:pt x="4295681" y="437800"/>
                  <a:pt x="4293988" y="436872"/>
                  <a:pt x="4291985" y="435842"/>
                </a:cubicBezTo>
                <a:cubicBezTo>
                  <a:pt x="4289982" y="434811"/>
                  <a:pt x="4287611" y="433868"/>
                  <a:pt x="4284871" y="433014"/>
                </a:cubicBezTo>
                <a:cubicBezTo>
                  <a:pt x="4282132" y="432159"/>
                  <a:pt x="4279054" y="431731"/>
                  <a:pt x="4275637" y="431731"/>
                </a:cubicBezTo>
                <a:cubicBezTo>
                  <a:pt x="4272456" y="431731"/>
                  <a:pt x="4269687" y="432159"/>
                  <a:pt x="4267331" y="433014"/>
                </a:cubicBezTo>
                <a:cubicBezTo>
                  <a:pt x="4264974" y="433868"/>
                  <a:pt x="4263030" y="435001"/>
                  <a:pt x="4261498" y="436416"/>
                </a:cubicBezTo>
                <a:cubicBezTo>
                  <a:pt x="4259966" y="437829"/>
                  <a:pt x="4258818" y="439509"/>
                  <a:pt x="4258052" y="441453"/>
                </a:cubicBezTo>
                <a:cubicBezTo>
                  <a:pt x="4257286" y="443397"/>
                  <a:pt x="4256903" y="445459"/>
                  <a:pt x="4256903" y="447638"/>
                </a:cubicBezTo>
                <a:cubicBezTo>
                  <a:pt x="4256903" y="450818"/>
                  <a:pt x="4257640" y="453557"/>
                  <a:pt x="4259112" y="455855"/>
                </a:cubicBezTo>
                <a:cubicBezTo>
                  <a:pt x="4260585" y="458153"/>
                  <a:pt x="4262544" y="460186"/>
                  <a:pt x="4264989" y="461953"/>
                </a:cubicBezTo>
                <a:cubicBezTo>
                  <a:pt x="4267433" y="463720"/>
                  <a:pt x="4270217" y="465342"/>
                  <a:pt x="4273339" y="466814"/>
                </a:cubicBezTo>
                <a:cubicBezTo>
                  <a:pt x="4276462" y="468286"/>
                  <a:pt x="4279643" y="469773"/>
                  <a:pt x="4282883" y="471275"/>
                </a:cubicBezTo>
                <a:cubicBezTo>
                  <a:pt x="4286123" y="472779"/>
                  <a:pt x="4289304" y="474427"/>
                  <a:pt x="4292427" y="476225"/>
                </a:cubicBezTo>
                <a:cubicBezTo>
                  <a:pt x="4295549" y="478021"/>
                  <a:pt x="4298332" y="480143"/>
                  <a:pt x="4300777" y="482589"/>
                </a:cubicBezTo>
                <a:cubicBezTo>
                  <a:pt x="4303222" y="485032"/>
                  <a:pt x="4305196" y="487919"/>
                  <a:pt x="4306698" y="491247"/>
                </a:cubicBezTo>
                <a:cubicBezTo>
                  <a:pt x="4308200" y="494576"/>
                  <a:pt x="4308951" y="498508"/>
                  <a:pt x="4308951" y="503045"/>
                </a:cubicBezTo>
                <a:cubicBezTo>
                  <a:pt x="4308951" y="508406"/>
                  <a:pt x="4307964" y="513178"/>
                  <a:pt x="4305991" y="517361"/>
                </a:cubicBezTo>
                <a:cubicBezTo>
                  <a:pt x="4304018" y="521543"/>
                  <a:pt x="4301278" y="525093"/>
                  <a:pt x="4297773" y="528008"/>
                </a:cubicBezTo>
                <a:cubicBezTo>
                  <a:pt x="4294268" y="530924"/>
                  <a:pt x="4290144" y="533118"/>
                  <a:pt x="4285402" y="534590"/>
                </a:cubicBezTo>
                <a:cubicBezTo>
                  <a:pt x="4280659" y="536065"/>
                  <a:pt x="4275549" y="536801"/>
                  <a:pt x="4270070" y="536801"/>
                </a:cubicBezTo>
                <a:cubicBezTo>
                  <a:pt x="4266240" y="536801"/>
                  <a:pt x="4262691" y="536476"/>
                  <a:pt x="4259422" y="535830"/>
                </a:cubicBezTo>
                <a:cubicBezTo>
                  <a:pt x="4256152" y="535180"/>
                  <a:pt x="4253236" y="534386"/>
                  <a:pt x="4250673" y="533442"/>
                </a:cubicBezTo>
                <a:cubicBezTo>
                  <a:pt x="4248111" y="532500"/>
                  <a:pt x="4245961" y="531529"/>
                  <a:pt x="4244223" y="530527"/>
                </a:cubicBezTo>
                <a:cubicBezTo>
                  <a:pt x="4242485" y="529525"/>
                  <a:pt x="4241277" y="528671"/>
                  <a:pt x="4240600" y="527964"/>
                </a:cubicBezTo>
                <a:cubicBezTo>
                  <a:pt x="4239922" y="527257"/>
                  <a:pt x="4239421" y="526358"/>
                  <a:pt x="4239097" y="525269"/>
                </a:cubicBezTo>
                <a:cubicBezTo>
                  <a:pt x="4238773" y="524179"/>
                  <a:pt x="4238611" y="522720"/>
                  <a:pt x="4238611" y="520895"/>
                </a:cubicBezTo>
                <a:cubicBezTo>
                  <a:pt x="4238611" y="519598"/>
                  <a:pt x="4238670" y="518523"/>
                  <a:pt x="4238788" y="517669"/>
                </a:cubicBezTo>
                <a:cubicBezTo>
                  <a:pt x="4238906" y="516815"/>
                  <a:pt x="4239083" y="516123"/>
                  <a:pt x="4239318" y="515593"/>
                </a:cubicBezTo>
                <a:cubicBezTo>
                  <a:pt x="4239554" y="515063"/>
                  <a:pt x="4239848" y="514695"/>
                  <a:pt x="4240202" y="514489"/>
                </a:cubicBezTo>
                <a:cubicBezTo>
                  <a:pt x="4240555" y="514282"/>
                  <a:pt x="4240968" y="514179"/>
                  <a:pt x="4241439" y="514179"/>
                </a:cubicBezTo>
                <a:cubicBezTo>
                  <a:pt x="4242264" y="514179"/>
                  <a:pt x="4243427" y="514680"/>
                  <a:pt x="4244930" y="515681"/>
                </a:cubicBezTo>
                <a:cubicBezTo>
                  <a:pt x="4246432" y="516683"/>
                  <a:pt x="4248361" y="517772"/>
                  <a:pt x="4250718" y="518950"/>
                </a:cubicBezTo>
                <a:cubicBezTo>
                  <a:pt x="4253074" y="520129"/>
                  <a:pt x="4255916" y="521233"/>
                  <a:pt x="4259245" y="522265"/>
                </a:cubicBezTo>
                <a:cubicBezTo>
                  <a:pt x="4262573" y="523295"/>
                  <a:pt x="4266417" y="523811"/>
                  <a:pt x="4270777" y="523811"/>
                </a:cubicBezTo>
                <a:cubicBezTo>
                  <a:pt x="4274076" y="523811"/>
                  <a:pt x="4277095" y="523369"/>
                  <a:pt x="4279834" y="522486"/>
                </a:cubicBezTo>
                <a:cubicBezTo>
                  <a:pt x="4282574" y="521601"/>
                  <a:pt x="4284930" y="520349"/>
                  <a:pt x="4286904" y="518729"/>
                </a:cubicBezTo>
                <a:cubicBezTo>
                  <a:pt x="4288877" y="517110"/>
                  <a:pt x="4290394" y="515121"/>
                  <a:pt x="4291455" y="512766"/>
                </a:cubicBezTo>
                <a:cubicBezTo>
                  <a:pt x="4292515" y="510409"/>
                  <a:pt x="4293045" y="507728"/>
                  <a:pt x="4293045" y="504723"/>
                </a:cubicBezTo>
                <a:cubicBezTo>
                  <a:pt x="4293045" y="501483"/>
                  <a:pt x="4292309" y="498714"/>
                  <a:pt x="4290836" y="496417"/>
                </a:cubicBezTo>
                <a:cubicBezTo>
                  <a:pt x="4289363" y="494119"/>
                  <a:pt x="4287419" y="492102"/>
                  <a:pt x="4285004" y="490363"/>
                </a:cubicBezTo>
                <a:cubicBezTo>
                  <a:pt x="4282589" y="488626"/>
                  <a:pt x="4279834" y="487035"/>
                  <a:pt x="4276742" y="485591"/>
                </a:cubicBezTo>
                <a:cubicBezTo>
                  <a:pt x="4273649" y="484148"/>
                  <a:pt x="4270482" y="482675"/>
                  <a:pt x="4267242" y="481173"/>
                </a:cubicBezTo>
                <a:cubicBezTo>
                  <a:pt x="4264002" y="479671"/>
                  <a:pt x="4260850" y="478007"/>
                  <a:pt x="4257787" y="476182"/>
                </a:cubicBezTo>
                <a:cubicBezTo>
                  <a:pt x="4254723" y="474354"/>
                  <a:pt x="4251984" y="472204"/>
                  <a:pt x="4249569" y="469730"/>
                </a:cubicBezTo>
                <a:cubicBezTo>
                  <a:pt x="4247154" y="467256"/>
                  <a:pt x="4245195" y="464353"/>
                  <a:pt x="4243692" y="461025"/>
                </a:cubicBezTo>
                <a:cubicBezTo>
                  <a:pt x="4242190" y="457698"/>
                  <a:pt x="4241439" y="453705"/>
                  <a:pt x="4241439" y="449052"/>
                </a:cubicBezTo>
                <a:cubicBezTo>
                  <a:pt x="4241439" y="444281"/>
                  <a:pt x="4242308" y="440023"/>
                  <a:pt x="4244046" y="436283"/>
                </a:cubicBezTo>
                <a:cubicBezTo>
                  <a:pt x="4245784" y="432543"/>
                  <a:pt x="4248199" y="429405"/>
                  <a:pt x="4251292" y="426872"/>
                </a:cubicBezTo>
                <a:cubicBezTo>
                  <a:pt x="4254385" y="424339"/>
                  <a:pt x="4258067" y="422410"/>
                  <a:pt x="4262338" y="421084"/>
                </a:cubicBezTo>
                <a:cubicBezTo>
                  <a:pt x="4266609" y="419758"/>
                  <a:pt x="4271219" y="419095"/>
                  <a:pt x="4276167" y="419095"/>
                </a:cubicBezTo>
                <a:close/>
                <a:moveTo>
                  <a:pt x="3809442" y="419095"/>
                </a:moveTo>
                <a:cubicBezTo>
                  <a:pt x="3811975" y="419095"/>
                  <a:pt x="3814523" y="419316"/>
                  <a:pt x="3817086" y="419758"/>
                </a:cubicBezTo>
                <a:cubicBezTo>
                  <a:pt x="3819649" y="420200"/>
                  <a:pt x="3822064" y="420789"/>
                  <a:pt x="3824332" y="421525"/>
                </a:cubicBezTo>
                <a:cubicBezTo>
                  <a:pt x="3826600" y="422262"/>
                  <a:pt x="3828618" y="423088"/>
                  <a:pt x="3830385" y="424000"/>
                </a:cubicBezTo>
                <a:cubicBezTo>
                  <a:pt x="3832152" y="424913"/>
                  <a:pt x="3833316" y="425650"/>
                  <a:pt x="3833876" y="426210"/>
                </a:cubicBezTo>
                <a:cubicBezTo>
                  <a:pt x="3834435" y="426769"/>
                  <a:pt x="3834803" y="427211"/>
                  <a:pt x="3834980" y="427534"/>
                </a:cubicBezTo>
                <a:cubicBezTo>
                  <a:pt x="3835157" y="427859"/>
                  <a:pt x="3835304" y="428271"/>
                  <a:pt x="3835422" y="428772"/>
                </a:cubicBezTo>
                <a:cubicBezTo>
                  <a:pt x="3835540" y="429273"/>
                  <a:pt x="3835628" y="429876"/>
                  <a:pt x="3835687" y="430583"/>
                </a:cubicBezTo>
                <a:cubicBezTo>
                  <a:pt x="3835746" y="431290"/>
                  <a:pt x="3835775" y="432203"/>
                  <a:pt x="3835775" y="433323"/>
                </a:cubicBezTo>
                <a:cubicBezTo>
                  <a:pt x="3835775" y="434383"/>
                  <a:pt x="3835731" y="435326"/>
                  <a:pt x="3835643" y="436150"/>
                </a:cubicBezTo>
                <a:cubicBezTo>
                  <a:pt x="3835555" y="436975"/>
                  <a:pt x="3835422" y="437667"/>
                  <a:pt x="3835245" y="438227"/>
                </a:cubicBezTo>
                <a:cubicBezTo>
                  <a:pt x="3835069" y="438787"/>
                  <a:pt x="3834818" y="439199"/>
                  <a:pt x="3834494" y="439464"/>
                </a:cubicBezTo>
                <a:cubicBezTo>
                  <a:pt x="3834170" y="439729"/>
                  <a:pt x="3833802" y="439862"/>
                  <a:pt x="3833390" y="439862"/>
                </a:cubicBezTo>
                <a:cubicBezTo>
                  <a:pt x="3832742" y="439862"/>
                  <a:pt x="3831725" y="439449"/>
                  <a:pt x="3830341" y="438625"/>
                </a:cubicBezTo>
                <a:cubicBezTo>
                  <a:pt x="3828956" y="437800"/>
                  <a:pt x="3827263" y="436872"/>
                  <a:pt x="3825260" y="435842"/>
                </a:cubicBezTo>
                <a:cubicBezTo>
                  <a:pt x="3823257" y="434811"/>
                  <a:pt x="3820886" y="433868"/>
                  <a:pt x="3818146" y="433014"/>
                </a:cubicBezTo>
                <a:cubicBezTo>
                  <a:pt x="3815407" y="432159"/>
                  <a:pt x="3812329" y="431731"/>
                  <a:pt x="3808912" y="431731"/>
                </a:cubicBezTo>
                <a:cubicBezTo>
                  <a:pt x="3805731" y="431731"/>
                  <a:pt x="3802962" y="432159"/>
                  <a:pt x="3800606" y="433014"/>
                </a:cubicBezTo>
                <a:cubicBezTo>
                  <a:pt x="3798249" y="433868"/>
                  <a:pt x="3796305" y="435001"/>
                  <a:pt x="3794773" y="436416"/>
                </a:cubicBezTo>
                <a:cubicBezTo>
                  <a:pt x="3793241" y="437829"/>
                  <a:pt x="3792093" y="439509"/>
                  <a:pt x="3791327" y="441453"/>
                </a:cubicBezTo>
                <a:cubicBezTo>
                  <a:pt x="3790561" y="443397"/>
                  <a:pt x="3790178" y="445459"/>
                  <a:pt x="3790178" y="447638"/>
                </a:cubicBezTo>
                <a:cubicBezTo>
                  <a:pt x="3790178" y="450818"/>
                  <a:pt x="3790915" y="453557"/>
                  <a:pt x="3792387" y="455855"/>
                </a:cubicBezTo>
                <a:cubicBezTo>
                  <a:pt x="3793860" y="458153"/>
                  <a:pt x="3795819" y="460186"/>
                  <a:pt x="3798264" y="461953"/>
                </a:cubicBezTo>
                <a:cubicBezTo>
                  <a:pt x="3800708" y="463720"/>
                  <a:pt x="3803492" y="465342"/>
                  <a:pt x="3806614" y="466814"/>
                </a:cubicBezTo>
                <a:cubicBezTo>
                  <a:pt x="3809737" y="468286"/>
                  <a:pt x="3812918" y="469773"/>
                  <a:pt x="3816158" y="471275"/>
                </a:cubicBezTo>
                <a:cubicBezTo>
                  <a:pt x="3819398" y="472779"/>
                  <a:pt x="3822579" y="474427"/>
                  <a:pt x="3825702" y="476225"/>
                </a:cubicBezTo>
                <a:cubicBezTo>
                  <a:pt x="3828824" y="478021"/>
                  <a:pt x="3831607" y="480143"/>
                  <a:pt x="3834052" y="482589"/>
                </a:cubicBezTo>
                <a:cubicBezTo>
                  <a:pt x="3836497" y="485032"/>
                  <a:pt x="3838471" y="487919"/>
                  <a:pt x="3839973" y="491247"/>
                </a:cubicBezTo>
                <a:cubicBezTo>
                  <a:pt x="3841475" y="494576"/>
                  <a:pt x="3842226" y="498508"/>
                  <a:pt x="3842226" y="503045"/>
                </a:cubicBezTo>
                <a:cubicBezTo>
                  <a:pt x="3842226" y="508406"/>
                  <a:pt x="3841239" y="513178"/>
                  <a:pt x="3839266" y="517361"/>
                </a:cubicBezTo>
                <a:cubicBezTo>
                  <a:pt x="3837293" y="521543"/>
                  <a:pt x="3834553" y="525093"/>
                  <a:pt x="3831048" y="528008"/>
                </a:cubicBezTo>
                <a:cubicBezTo>
                  <a:pt x="3827543" y="530924"/>
                  <a:pt x="3823419" y="533118"/>
                  <a:pt x="3818677" y="534590"/>
                </a:cubicBezTo>
                <a:cubicBezTo>
                  <a:pt x="3813934" y="536065"/>
                  <a:pt x="3808824" y="536801"/>
                  <a:pt x="3803345" y="536801"/>
                </a:cubicBezTo>
                <a:cubicBezTo>
                  <a:pt x="3799515" y="536801"/>
                  <a:pt x="3795966" y="536476"/>
                  <a:pt x="3792697" y="535830"/>
                </a:cubicBezTo>
                <a:cubicBezTo>
                  <a:pt x="3789427" y="535180"/>
                  <a:pt x="3786511" y="534386"/>
                  <a:pt x="3783948" y="533442"/>
                </a:cubicBezTo>
                <a:cubicBezTo>
                  <a:pt x="3781386" y="532500"/>
                  <a:pt x="3779236" y="531529"/>
                  <a:pt x="3777498" y="530527"/>
                </a:cubicBezTo>
                <a:cubicBezTo>
                  <a:pt x="3775760" y="529525"/>
                  <a:pt x="3774552" y="528671"/>
                  <a:pt x="3773875" y="527964"/>
                </a:cubicBezTo>
                <a:cubicBezTo>
                  <a:pt x="3773197" y="527257"/>
                  <a:pt x="3772696" y="526358"/>
                  <a:pt x="3772372" y="525269"/>
                </a:cubicBezTo>
                <a:cubicBezTo>
                  <a:pt x="3772048" y="524179"/>
                  <a:pt x="3771886" y="522720"/>
                  <a:pt x="3771886" y="520895"/>
                </a:cubicBezTo>
                <a:cubicBezTo>
                  <a:pt x="3771886" y="519598"/>
                  <a:pt x="3771945" y="518523"/>
                  <a:pt x="3772063" y="517669"/>
                </a:cubicBezTo>
                <a:cubicBezTo>
                  <a:pt x="3772181" y="516815"/>
                  <a:pt x="3772358" y="516123"/>
                  <a:pt x="3772593" y="515593"/>
                </a:cubicBezTo>
                <a:cubicBezTo>
                  <a:pt x="3772829" y="515063"/>
                  <a:pt x="3773123" y="514695"/>
                  <a:pt x="3773477" y="514489"/>
                </a:cubicBezTo>
                <a:cubicBezTo>
                  <a:pt x="3773830" y="514282"/>
                  <a:pt x="3774243" y="514179"/>
                  <a:pt x="3774714" y="514179"/>
                </a:cubicBezTo>
                <a:cubicBezTo>
                  <a:pt x="3775539" y="514179"/>
                  <a:pt x="3776702" y="514680"/>
                  <a:pt x="3778205" y="515681"/>
                </a:cubicBezTo>
                <a:cubicBezTo>
                  <a:pt x="3779707" y="516683"/>
                  <a:pt x="3781636" y="517772"/>
                  <a:pt x="3783993" y="518950"/>
                </a:cubicBezTo>
                <a:cubicBezTo>
                  <a:pt x="3786349" y="520129"/>
                  <a:pt x="3789191" y="521233"/>
                  <a:pt x="3792520" y="522265"/>
                </a:cubicBezTo>
                <a:cubicBezTo>
                  <a:pt x="3795848" y="523295"/>
                  <a:pt x="3799692" y="523811"/>
                  <a:pt x="3804052" y="523811"/>
                </a:cubicBezTo>
                <a:cubicBezTo>
                  <a:pt x="3807351" y="523811"/>
                  <a:pt x="3810370" y="523369"/>
                  <a:pt x="3813109" y="522486"/>
                </a:cubicBezTo>
                <a:cubicBezTo>
                  <a:pt x="3815849" y="521601"/>
                  <a:pt x="3818205" y="520349"/>
                  <a:pt x="3820179" y="518729"/>
                </a:cubicBezTo>
                <a:cubicBezTo>
                  <a:pt x="3822152" y="517110"/>
                  <a:pt x="3823669" y="515121"/>
                  <a:pt x="3824730" y="512766"/>
                </a:cubicBezTo>
                <a:cubicBezTo>
                  <a:pt x="3825790" y="510409"/>
                  <a:pt x="3826320" y="507728"/>
                  <a:pt x="3826320" y="504723"/>
                </a:cubicBezTo>
                <a:cubicBezTo>
                  <a:pt x="3826320" y="501483"/>
                  <a:pt x="3825584" y="498714"/>
                  <a:pt x="3824111" y="496417"/>
                </a:cubicBezTo>
                <a:cubicBezTo>
                  <a:pt x="3822638" y="494119"/>
                  <a:pt x="3820694" y="492102"/>
                  <a:pt x="3818279" y="490363"/>
                </a:cubicBezTo>
                <a:cubicBezTo>
                  <a:pt x="3815864" y="488626"/>
                  <a:pt x="3813109" y="487035"/>
                  <a:pt x="3810017" y="485591"/>
                </a:cubicBezTo>
                <a:cubicBezTo>
                  <a:pt x="3806924" y="484148"/>
                  <a:pt x="3803757" y="482675"/>
                  <a:pt x="3800517" y="481173"/>
                </a:cubicBezTo>
                <a:cubicBezTo>
                  <a:pt x="3797277" y="479671"/>
                  <a:pt x="3794125" y="478007"/>
                  <a:pt x="3791062" y="476182"/>
                </a:cubicBezTo>
                <a:cubicBezTo>
                  <a:pt x="3787998" y="474354"/>
                  <a:pt x="3785259" y="472204"/>
                  <a:pt x="3782844" y="469730"/>
                </a:cubicBezTo>
                <a:cubicBezTo>
                  <a:pt x="3780429" y="467256"/>
                  <a:pt x="3778470" y="464353"/>
                  <a:pt x="3776967" y="461025"/>
                </a:cubicBezTo>
                <a:cubicBezTo>
                  <a:pt x="3775465" y="457698"/>
                  <a:pt x="3774714" y="453705"/>
                  <a:pt x="3774714" y="449052"/>
                </a:cubicBezTo>
                <a:cubicBezTo>
                  <a:pt x="3774714" y="444281"/>
                  <a:pt x="3775583" y="440023"/>
                  <a:pt x="3777321" y="436283"/>
                </a:cubicBezTo>
                <a:cubicBezTo>
                  <a:pt x="3779059" y="432543"/>
                  <a:pt x="3781474" y="429405"/>
                  <a:pt x="3784567" y="426872"/>
                </a:cubicBezTo>
                <a:cubicBezTo>
                  <a:pt x="3787660" y="424339"/>
                  <a:pt x="3791342" y="422410"/>
                  <a:pt x="3795613" y="421084"/>
                </a:cubicBezTo>
                <a:cubicBezTo>
                  <a:pt x="3799884" y="419758"/>
                  <a:pt x="3804494" y="419095"/>
                  <a:pt x="3809442" y="419095"/>
                </a:cubicBezTo>
                <a:close/>
                <a:moveTo>
                  <a:pt x="3333261" y="419095"/>
                </a:moveTo>
                <a:cubicBezTo>
                  <a:pt x="3335793" y="419095"/>
                  <a:pt x="3338342" y="419316"/>
                  <a:pt x="3340905" y="419758"/>
                </a:cubicBezTo>
                <a:cubicBezTo>
                  <a:pt x="3343466" y="420200"/>
                  <a:pt x="3345882" y="420789"/>
                  <a:pt x="3348149" y="421525"/>
                </a:cubicBezTo>
                <a:cubicBezTo>
                  <a:pt x="3350418" y="422262"/>
                  <a:pt x="3352434" y="423088"/>
                  <a:pt x="3354202" y="424000"/>
                </a:cubicBezTo>
                <a:cubicBezTo>
                  <a:pt x="3355969" y="424913"/>
                  <a:pt x="3357133" y="425650"/>
                  <a:pt x="3357693" y="426210"/>
                </a:cubicBezTo>
                <a:cubicBezTo>
                  <a:pt x="3358252" y="426769"/>
                  <a:pt x="3358621" y="427211"/>
                  <a:pt x="3358797" y="427534"/>
                </a:cubicBezTo>
                <a:cubicBezTo>
                  <a:pt x="3358974" y="427859"/>
                  <a:pt x="3359121" y="428271"/>
                  <a:pt x="3359238" y="428772"/>
                </a:cubicBezTo>
                <a:cubicBezTo>
                  <a:pt x="3359357" y="429273"/>
                  <a:pt x="3359445" y="429876"/>
                  <a:pt x="3359504" y="430583"/>
                </a:cubicBezTo>
                <a:cubicBezTo>
                  <a:pt x="3359563" y="431290"/>
                  <a:pt x="3359593" y="432203"/>
                  <a:pt x="3359593" y="433323"/>
                </a:cubicBezTo>
                <a:cubicBezTo>
                  <a:pt x="3359593" y="434383"/>
                  <a:pt x="3359549" y="435326"/>
                  <a:pt x="3359460" y="436150"/>
                </a:cubicBezTo>
                <a:cubicBezTo>
                  <a:pt x="3359372" y="436975"/>
                  <a:pt x="3359238" y="437667"/>
                  <a:pt x="3359062" y="438227"/>
                </a:cubicBezTo>
                <a:cubicBezTo>
                  <a:pt x="3358886" y="438787"/>
                  <a:pt x="3358636" y="439199"/>
                  <a:pt x="3358312" y="439464"/>
                </a:cubicBezTo>
                <a:cubicBezTo>
                  <a:pt x="3357987" y="439729"/>
                  <a:pt x="3357619" y="439862"/>
                  <a:pt x="3357207" y="439862"/>
                </a:cubicBezTo>
                <a:cubicBezTo>
                  <a:pt x="3356559" y="439862"/>
                  <a:pt x="3355543" y="439449"/>
                  <a:pt x="3354158" y="438625"/>
                </a:cubicBezTo>
                <a:cubicBezTo>
                  <a:pt x="3352774" y="437800"/>
                  <a:pt x="3351080" y="436872"/>
                  <a:pt x="3349077" y="435842"/>
                </a:cubicBezTo>
                <a:cubicBezTo>
                  <a:pt x="3347075" y="434811"/>
                  <a:pt x="3344704" y="433868"/>
                  <a:pt x="3341965" y="433014"/>
                </a:cubicBezTo>
                <a:cubicBezTo>
                  <a:pt x="3339226" y="432159"/>
                  <a:pt x="3336147" y="431731"/>
                  <a:pt x="3332730" y="431731"/>
                </a:cubicBezTo>
                <a:cubicBezTo>
                  <a:pt x="3329549" y="431731"/>
                  <a:pt x="3326780" y="432159"/>
                  <a:pt x="3324424" y="433014"/>
                </a:cubicBezTo>
                <a:cubicBezTo>
                  <a:pt x="3322067" y="433868"/>
                  <a:pt x="3320123" y="435001"/>
                  <a:pt x="3318592" y="436416"/>
                </a:cubicBezTo>
                <a:cubicBezTo>
                  <a:pt x="3317059" y="437829"/>
                  <a:pt x="3315912" y="439509"/>
                  <a:pt x="3315146" y="441453"/>
                </a:cubicBezTo>
                <a:cubicBezTo>
                  <a:pt x="3314380" y="443397"/>
                  <a:pt x="3313997" y="445459"/>
                  <a:pt x="3313997" y="447638"/>
                </a:cubicBezTo>
                <a:cubicBezTo>
                  <a:pt x="3313997" y="450818"/>
                  <a:pt x="3314734" y="453557"/>
                  <a:pt x="3316207" y="455855"/>
                </a:cubicBezTo>
                <a:cubicBezTo>
                  <a:pt x="3317679" y="458153"/>
                  <a:pt x="3319638" y="460186"/>
                  <a:pt x="3322083" y="461953"/>
                </a:cubicBezTo>
                <a:cubicBezTo>
                  <a:pt x="3324528" y="463720"/>
                  <a:pt x="3327311" y="465342"/>
                  <a:pt x="3330433" y="466814"/>
                </a:cubicBezTo>
                <a:cubicBezTo>
                  <a:pt x="3333556" y="468286"/>
                  <a:pt x="3336737" y="469773"/>
                  <a:pt x="3339977" y="471275"/>
                </a:cubicBezTo>
                <a:cubicBezTo>
                  <a:pt x="3343217" y="472779"/>
                  <a:pt x="3346397" y="474427"/>
                  <a:pt x="3349520" y="476225"/>
                </a:cubicBezTo>
                <a:cubicBezTo>
                  <a:pt x="3352641" y="478021"/>
                  <a:pt x="3355424" y="480143"/>
                  <a:pt x="3357869" y="482589"/>
                </a:cubicBezTo>
                <a:cubicBezTo>
                  <a:pt x="3360315" y="485032"/>
                  <a:pt x="3362288" y="487919"/>
                  <a:pt x="3363790" y="491247"/>
                </a:cubicBezTo>
                <a:cubicBezTo>
                  <a:pt x="3365292" y="494576"/>
                  <a:pt x="3366044" y="498508"/>
                  <a:pt x="3366044" y="503045"/>
                </a:cubicBezTo>
                <a:cubicBezTo>
                  <a:pt x="3366044" y="508406"/>
                  <a:pt x="3365057" y="513178"/>
                  <a:pt x="3363084" y="517361"/>
                </a:cubicBezTo>
                <a:cubicBezTo>
                  <a:pt x="3361110" y="521543"/>
                  <a:pt x="3358370" y="525093"/>
                  <a:pt x="3354865" y="528008"/>
                </a:cubicBezTo>
                <a:cubicBezTo>
                  <a:pt x="3351359" y="530924"/>
                  <a:pt x="3347237" y="533118"/>
                  <a:pt x="3342495" y="534590"/>
                </a:cubicBezTo>
                <a:cubicBezTo>
                  <a:pt x="3337753" y="536065"/>
                  <a:pt x="3332642" y="536801"/>
                  <a:pt x="3327164" y="536801"/>
                </a:cubicBezTo>
                <a:cubicBezTo>
                  <a:pt x="3323334" y="536801"/>
                  <a:pt x="3319785" y="536476"/>
                  <a:pt x="3316516" y="535830"/>
                </a:cubicBezTo>
                <a:cubicBezTo>
                  <a:pt x="3313246" y="535180"/>
                  <a:pt x="3310330" y="534386"/>
                  <a:pt x="3307767" y="533442"/>
                </a:cubicBezTo>
                <a:cubicBezTo>
                  <a:pt x="3305204" y="532500"/>
                  <a:pt x="3303054" y="531529"/>
                  <a:pt x="3301317" y="530527"/>
                </a:cubicBezTo>
                <a:cubicBezTo>
                  <a:pt x="3299578" y="529525"/>
                  <a:pt x="3298370" y="528671"/>
                  <a:pt x="3297693" y="527964"/>
                </a:cubicBezTo>
                <a:cubicBezTo>
                  <a:pt x="3297015" y="527257"/>
                  <a:pt x="3296515" y="526358"/>
                  <a:pt x="3296190" y="525269"/>
                </a:cubicBezTo>
                <a:cubicBezTo>
                  <a:pt x="3295867" y="524179"/>
                  <a:pt x="3295705" y="522720"/>
                  <a:pt x="3295705" y="520895"/>
                </a:cubicBezTo>
                <a:cubicBezTo>
                  <a:pt x="3295705" y="519598"/>
                  <a:pt x="3295764" y="518523"/>
                  <a:pt x="3295881" y="517669"/>
                </a:cubicBezTo>
                <a:cubicBezTo>
                  <a:pt x="3295999" y="516815"/>
                  <a:pt x="3296175" y="516123"/>
                  <a:pt x="3296412" y="515593"/>
                </a:cubicBezTo>
                <a:cubicBezTo>
                  <a:pt x="3296647" y="515063"/>
                  <a:pt x="3296942" y="514695"/>
                  <a:pt x="3297296" y="514489"/>
                </a:cubicBezTo>
                <a:cubicBezTo>
                  <a:pt x="3297649" y="514282"/>
                  <a:pt x="3298061" y="514179"/>
                  <a:pt x="3298533" y="514179"/>
                </a:cubicBezTo>
                <a:cubicBezTo>
                  <a:pt x="3299358" y="514179"/>
                  <a:pt x="3300520" y="514680"/>
                  <a:pt x="3302023" y="515681"/>
                </a:cubicBezTo>
                <a:cubicBezTo>
                  <a:pt x="3303526" y="516683"/>
                  <a:pt x="3305454" y="517772"/>
                  <a:pt x="3307811" y="518950"/>
                </a:cubicBezTo>
                <a:cubicBezTo>
                  <a:pt x="3310167" y="520129"/>
                  <a:pt x="3313009" y="521233"/>
                  <a:pt x="3316339" y="522265"/>
                </a:cubicBezTo>
                <a:cubicBezTo>
                  <a:pt x="3319667" y="523295"/>
                  <a:pt x="3323511" y="523811"/>
                  <a:pt x="3327870" y="523811"/>
                </a:cubicBezTo>
                <a:cubicBezTo>
                  <a:pt x="3331169" y="523811"/>
                  <a:pt x="3334188" y="523369"/>
                  <a:pt x="3336928" y="522486"/>
                </a:cubicBezTo>
                <a:cubicBezTo>
                  <a:pt x="3339668" y="521601"/>
                  <a:pt x="3342024" y="520349"/>
                  <a:pt x="3343997" y="518729"/>
                </a:cubicBezTo>
                <a:cubicBezTo>
                  <a:pt x="3345971" y="517110"/>
                  <a:pt x="3347487" y="515121"/>
                  <a:pt x="3348548" y="512766"/>
                </a:cubicBezTo>
                <a:cubicBezTo>
                  <a:pt x="3349607" y="510409"/>
                  <a:pt x="3350139" y="507728"/>
                  <a:pt x="3350139" y="504723"/>
                </a:cubicBezTo>
                <a:cubicBezTo>
                  <a:pt x="3350139" y="501483"/>
                  <a:pt x="3349403" y="498714"/>
                  <a:pt x="3347929" y="496417"/>
                </a:cubicBezTo>
                <a:cubicBezTo>
                  <a:pt x="3346456" y="494119"/>
                  <a:pt x="3344512" y="492102"/>
                  <a:pt x="3342097" y="490363"/>
                </a:cubicBezTo>
                <a:cubicBezTo>
                  <a:pt x="3339682" y="488626"/>
                  <a:pt x="3336928" y="487035"/>
                  <a:pt x="3333836" y="485591"/>
                </a:cubicBezTo>
                <a:cubicBezTo>
                  <a:pt x="3330742" y="484148"/>
                  <a:pt x="3327575" y="482675"/>
                  <a:pt x="3324337" y="481173"/>
                </a:cubicBezTo>
                <a:cubicBezTo>
                  <a:pt x="3321095" y="479671"/>
                  <a:pt x="3317944" y="478007"/>
                  <a:pt x="3314880" y="476182"/>
                </a:cubicBezTo>
                <a:cubicBezTo>
                  <a:pt x="3311817" y="474354"/>
                  <a:pt x="3309077" y="472204"/>
                  <a:pt x="3306663" y="469730"/>
                </a:cubicBezTo>
                <a:cubicBezTo>
                  <a:pt x="3304247" y="467256"/>
                  <a:pt x="3302289" y="464353"/>
                  <a:pt x="3300786" y="461025"/>
                </a:cubicBezTo>
                <a:cubicBezTo>
                  <a:pt x="3299284" y="457698"/>
                  <a:pt x="3298533" y="453705"/>
                  <a:pt x="3298533" y="449052"/>
                </a:cubicBezTo>
                <a:cubicBezTo>
                  <a:pt x="3298533" y="444281"/>
                  <a:pt x="3299401" y="440023"/>
                  <a:pt x="3301140" y="436283"/>
                </a:cubicBezTo>
                <a:cubicBezTo>
                  <a:pt x="3302877" y="432543"/>
                  <a:pt x="3305292" y="429405"/>
                  <a:pt x="3308386" y="426872"/>
                </a:cubicBezTo>
                <a:cubicBezTo>
                  <a:pt x="3311479" y="424339"/>
                  <a:pt x="3315161" y="422410"/>
                  <a:pt x="3319431" y="421084"/>
                </a:cubicBezTo>
                <a:cubicBezTo>
                  <a:pt x="3323702" y="419758"/>
                  <a:pt x="3328312" y="419095"/>
                  <a:pt x="3333261" y="419095"/>
                </a:cubicBezTo>
                <a:close/>
                <a:moveTo>
                  <a:pt x="2866527" y="419095"/>
                </a:moveTo>
                <a:cubicBezTo>
                  <a:pt x="2869061" y="419095"/>
                  <a:pt x="2871609" y="419316"/>
                  <a:pt x="2874173" y="419758"/>
                </a:cubicBezTo>
                <a:cubicBezTo>
                  <a:pt x="2876735" y="420200"/>
                  <a:pt x="2879151" y="420789"/>
                  <a:pt x="2881419" y="421525"/>
                </a:cubicBezTo>
                <a:cubicBezTo>
                  <a:pt x="2883686" y="422262"/>
                  <a:pt x="2885704" y="423088"/>
                  <a:pt x="2887471" y="424000"/>
                </a:cubicBezTo>
                <a:cubicBezTo>
                  <a:pt x="2889237" y="424913"/>
                  <a:pt x="2890403" y="425650"/>
                  <a:pt x="2890962" y="426210"/>
                </a:cubicBezTo>
                <a:cubicBezTo>
                  <a:pt x="2891520" y="426769"/>
                  <a:pt x="2891888" y="427211"/>
                  <a:pt x="2892066" y="427534"/>
                </a:cubicBezTo>
                <a:cubicBezTo>
                  <a:pt x="2892244" y="427859"/>
                  <a:pt x="2892388" y="428271"/>
                  <a:pt x="2892509" y="428772"/>
                </a:cubicBezTo>
                <a:cubicBezTo>
                  <a:pt x="2892624" y="429273"/>
                  <a:pt x="2892713" y="429876"/>
                  <a:pt x="2892772" y="430583"/>
                </a:cubicBezTo>
                <a:cubicBezTo>
                  <a:pt x="2892832" y="431290"/>
                  <a:pt x="2892857" y="432203"/>
                  <a:pt x="2892857" y="433323"/>
                </a:cubicBezTo>
                <a:cubicBezTo>
                  <a:pt x="2892857" y="434383"/>
                  <a:pt x="2892814" y="435326"/>
                  <a:pt x="2892726" y="436150"/>
                </a:cubicBezTo>
                <a:cubicBezTo>
                  <a:pt x="2892640" y="436975"/>
                  <a:pt x="2892509" y="437667"/>
                  <a:pt x="2892332" y="438227"/>
                </a:cubicBezTo>
                <a:cubicBezTo>
                  <a:pt x="2892155" y="438787"/>
                  <a:pt x="2891904" y="439199"/>
                  <a:pt x="2891579" y="439464"/>
                </a:cubicBezTo>
                <a:cubicBezTo>
                  <a:pt x="2891253" y="439729"/>
                  <a:pt x="2890888" y="439862"/>
                  <a:pt x="2890474" y="439862"/>
                </a:cubicBezTo>
                <a:cubicBezTo>
                  <a:pt x="2889826" y="439862"/>
                  <a:pt x="2888811" y="439449"/>
                  <a:pt x="2887427" y="438625"/>
                </a:cubicBezTo>
                <a:cubicBezTo>
                  <a:pt x="2886044" y="437800"/>
                  <a:pt x="2884351" y="436872"/>
                  <a:pt x="2882345" y="435842"/>
                </a:cubicBezTo>
                <a:cubicBezTo>
                  <a:pt x="2880345" y="434811"/>
                  <a:pt x="2877972" y="433868"/>
                  <a:pt x="2875234" y="433014"/>
                </a:cubicBezTo>
                <a:cubicBezTo>
                  <a:pt x="2872492" y="432159"/>
                  <a:pt x="2869414" y="431731"/>
                  <a:pt x="2865997" y="431731"/>
                </a:cubicBezTo>
                <a:cubicBezTo>
                  <a:pt x="2862816" y="431731"/>
                  <a:pt x="2860044" y="432159"/>
                  <a:pt x="2857690" y="433014"/>
                </a:cubicBezTo>
                <a:cubicBezTo>
                  <a:pt x="2855333" y="433868"/>
                  <a:pt x="2853390" y="435001"/>
                  <a:pt x="2851858" y="436416"/>
                </a:cubicBezTo>
                <a:cubicBezTo>
                  <a:pt x="2850328" y="437829"/>
                  <a:pt x="2849180" y="439509"/>
                  <a:pt x="2848410" y="441453"/>
                </a:cubicBezTo>
                <a:cubicBezTo>
                  <a:pt x="2847647" y="443397"/>
                  <a:pt x="2847266" y="445459"/>
                  <a:pt x="2847266" y="447638"/>
                </a:cubicBezTo>
                <a:cubicBezTo>
                  <a:pt x="2847266" y="450818"/>
                  <a:pt x="2847999" y="453557"/>
                  <a:pt x="2849472" y="455855"/>
                </a:cubicBezTo>
                <a:cubicBezTo>
                  <a:pt x="2850944" y="458153"/>
                  <a:pt x="2852904" y="460186"/>
                  <a:pt x="2855344" y="461953"/>
                </a:cubicBezTo>
                <a:cubicBezTo>
                  <a:pt x="2857792" y="463720"/>
                  <a:pt x="2860576" y="465342"/>
                  <a:pt x="2863699" y="466814"/>
                </a:cubicBezTo>
                <a:cubicBezTo>
                  <a:pt x="2866822" y="468286"/>
                  <a:pt x="2870005" y="469773"/>
                  <a:pt x="2873244" y="471275"/>
                </a:cubicBezTo>
                <a:cubicBezTo>
                  <a:pt x="2876486" y="472779"/>
                  <a:pt x="2879667" y="474427"/>
                  <a:pt x="2882789" y="476225"/>
                </a:cubicBezTo>
                <a:cubicBezTo>
                  <a:pt x="2885909" y="478021"/>
                  <a:pt x="2888696" y="480143"/>
                  <a:pt x="2891139" y="482589"/>
                </a:cubicBezTo>
                <a:cubicBezTo>
                  <a:pt x="2893582" y="485032"/>
                  <a:pt x="2895554" y="487919"/>
                  <a:pt x="2897059" y="491247"/>
                </a:cubicBezTo>
                <a:cubicBezTo>
                  <a:pt x="2898560" y="494576"/>
                  <a:pt x="2899311" y="498508"/>
                  <a:pt x="2899311" y="503045"/>
                </a:cubicBezTo>
                <a:cubicBezTo>
                  <a:pt x="2899311" y="508406"/>
                  <a:pt x="2898320" y="513178"/>
                  <a:pt x="2896348" y="517361"/>
                </a:cubicBezTo>
                <a:cubicBezTo>
                  <a:pt x="2894376" y="521543"/>
                  <a:pt x="2891639" y="525093"/>
                  <a:pt x="2888133" y="528008"/>
                </a:cubicBezTo>
                <a:cubicBezTo>
                  <a:pt x="2884630" y="530924"/>
                  <a:pt x="2880505" y="533118"/>
                  <a:pt x="2875764" y="534590"/>
                </a:cubicBezTo>
                <a:cubicBezTo>
                  <a:pt x="2871020" y="536065"/>
                  <a:pt x="2865909" y="536801"/>
                  <a:pt x="2860429" y="536801"/>
                </a:cubicBezTo>
                <a:cubicBezTo>
                  <a:pt x="2856602" y="536801"/>
                  <a:pt x="2853049" y="536476"/>
                  <a:pt x="2849784" y="535830"/>
                </a:cubicBezTo>
                <a:cubicBezTo>
                  <a:pt x="2846514" y="535180"/>
                  <a:pt x="2843598" y="534386"/>
                  <a:pt x="2841039" y="533442"/>
                </a:cubicBezTo>
                <a:cubicBezTo>
                  <a:pt x="2838473" y="532500"/>
                  <a:pt x="2836321" y="531529"/>
                  <a:pt x="2834583" y="530527"/>
                </a:cubicBezTo>
                <a:cubicBezTo>
                  <a:pt x="2832845" y="529525"/>
                  <a:pt x="2831639" y="528671"/>
                  <a:pt x="2830960" y="527964"/>
                </a:cubicBezTo>
                <a:cubicBezTo>
                  <a:pt x="2830281" y="527257"/>
                  <a:pt x="2829783" y="526358"/>
                  <a:pt x="2829458" y="525269"/>
                </a:cubicBezTo>
                <a:cubicBezTo>
                  <a:pt x="2829134" y="524179"/>
                  <a:pt x="2828972" y="522720"/>
                  <a:pt x="2828972" y="520895"/>
                </a:cubicBezTo>
                <a:cubicBezTo>
                  <a:pt x="2828972" y="519598"/>
                  <a:pt x="2829030" y="518523"/>
                  <a:pt x="2829149" y="517669"/>
                </a:cubicBezTo>
                <a:cubicBezTo>
                  <a:pt x="2829267" y="516815"/>
                  <a:pt x="2829443" y="516123"/>
                  <a:pt x="2829679" y="515593"/>
                </a:cubicBezTo>
                <a:cubicBezTo>
                  <a:pt x="2829916" y="515063"/>
                  <a:pt x="2830210" y="514695"/>
                  <a:pt x="2830562" y="514489"/>
                </a:cubicBezTo>
                <a:cubicBezTo>
                  <a:pt x="2830915" y="514282"/>
                  <a:pt x="2831326" y="514179"/>
                  <a:pt x="2831799" y="514179"/>
                </a:cubicBezTo>
                <a:cubicBezTo>
                  <a:pt x="2832624" y="514179"/>
                  <a:pt x="2833788" y="514680"/>
                  <a:pt x="2835290" y="515681"/>
                </a:cubicBezTo>
                <a:cubicBezTo>
                  <a:pt x="2836792" y="516683"/>
                  <a:pt x="2838718" y="517772"/>
                  <a:pt x="2841082" y="518950"/>
                </a:cubicBezTo>
                <a:cubicBezTo>
                  <a:pt x="2843439" y="520129"/>
                  <a:pt x="2846283" y="521233"/>
                  <a:pt x="2849604" y="522265"/>
                </a:cubicBezTo>
                <a:cubicBezTo>
                  <a:pt x="2852933" y="523295"/>
                  <a:pt x="2856776" y="523811"/>
                  <a:pt x="2861136" y="523811"/>
                </a:cubicBezTo>
                <a:cubicBezTo>
                  <a:pt x="2864435" y="523811"/>
                  <a:pt x="2867454" y="523369"/>
                  <a:pt x="2870194" y="522486"/>
                </a:cubicBezTo>
                <a:cubicBezTo>
                  <a:pt x="2872934" y="521601"/>
                  <a:pt x="2875293" y="520349"/>
                  <a:pt x="2877266" y="518729"/>
                </a:cubicBezTo>
                <a:cubicBezTo>
                  <a:pt x="2879238" y="517110"/>
                  <a:pt x="2880757" y="515121"/>
                  <a:pt x="2881816" y="512766"/>
                </a:cubicBezTo>
                <a:cubicBezTo>
                  <a:pt x="2882878" y="510409"/>
                  <a:pt x="2883407" y="507728"/>
                  <a:pt x="2883407" y="504723"/>
                </a:cubicBezTo>
                <a:cubicBezTo>
                  <a:pt x="2883407" y="501483"/>
                  <a:pt x="2882670" y="498714"/>
                  <a:pt x="2881197" y="496417"/>
                </a:cubicBezTo>
                <a:cubicBezTo>
                  <a:pt x="2879725" y="494119"/>
                  <a:pt x="2877781" y="492102"/>
                  <a:pt x="2875365" y="490363"/>
                </a:cubicBezTo>
                <a:cubicBezTo>
                  <a:pt x="2872949" y="488626"/>
                  <a:pt x="2870194" y="487035"/>
                  <a:pt x="2867102" y="485591"/>
                </a:cubicBezTo>
                <a:cubicBezTo>
                  <a:pt x="2864008" y="484148"/>
                  <a:pt x="2860840" y="482675"/>
                  <a:pt x="2857601" y="481173"/>
                </a:cubicBezTo>
                <a:cubicBezTo>
                  <a:pt x="2854363" y="479671"/>
                  <a:pt x="2851209" y="478007"/>
                  <a:pt x="2848150" y="476182"/>
                </a:cubicBezTo>
                <a:cubicBezTo>
                  <a:pt x="2845087" y="474354"/>
                  <a:pt x="2842352" y="472204"/>
                  <a:pt x="2839934" y="469730"/>
                </a:cubicBezTo>
                <a:cubicBezTo>
                  <a:pt x="2837513" y="467256"/>
                  <a:pt x="2835555" y="464353"/>
                  <a:pt x="2834054" y="461025"/>
                </a:cubicBezTo>
                <a:cubicBezTo>
                  <a:pt x="2832550" y="457698"/>
                  <a:pt x="2831799" y="453705"/>
                  <a:pt x="2831799" y="449052"/>
                </a:cubicBezTo>
                <a:cubicBezTo>
                  <a:pt x="2831799" y="444281"/>
                  <a:pt x="2832667" y="440023"/>
                  <a:pt x="2834406" y="436283"/>
                </a:cubicBezTo>
                <a:cubicBezTo>
                  <a:pt x="2836146" y="432543"/>
                  <a:pt x="2838565" y="429405"/>
                  <a:pt x="2841653" y="426872"/>
                </a:cubicBezTo>
                <a:cubicBezTo>
                  <a:pt x="2844750" y="424339"/>
                  <a:pt x="2848427" y="422410"/>
                  <a:pt x="2852700" y="421084"/>
                </a:cubicBezTo>
                <a:cubicBezTo>
                  <a:pt x="2856967" y="419758"/>
                  <a:pt x="2861579" y="419095"/>
                  <a:pt x="2866527" y="419095"/>
                </a:cubicBezTo>
                <a:close/>
                <a:moveTo>
                  <a:pt x="2390275" y="419095"/>
                </a:moveTo>
                <a:cubicBezTo>
                  <a:pt x="2392808" y="419095"/>
                  <a:pt x="2395357" y="419316"/>
                  <a:pt x="2397919" y="419758"/>
                </a:cubicBezTo>
                <a:cubicBezTo>
                  <a:pt x="2400482" y="420200"/>
                  <a:pt x="2402898" y="420789"/>
                  <a:pt x="2405166" y="421525"/>
                </a:cubicBezTo>
                <a:cubicBezTo>
                  <a:pt x="2407434" y="422262"/>
                  <a:pt x="2409452" y="423088"/>
                  <a:pt x="2411219" y="424000"/>
                </a:cubicBezTo>
                <a:cubicBezTo>
                  <a:pt x="2412986" y="424913"/>
                  <a:pt x="2414150" y="425650"/>
                  <a:pt x="2414712" y="426210"/>
                </a:cubicBezTo>
                <a:cubicBezTo>
                  <a:pt x="2415271" y="426769"/>
                  <a:pt x="2415639" y="427211"/>
                  <a:pt x="2415814" y="427534"/>
                </a:cubicBezTo>
                <a:cubicBezTo>
                  <a:pt x="2415991" y="427859"/>
                  <a:pt x="2416139" y="428271"/>
                  <a:pt x="2416257" y="428772"/>
                </a:cubicBezTo>
                <a:cubicBezTo>
                  <a:pt x="2416376" y="429273"/>
                  <a:pt x="2416464" y="429876"/>
                  <a:pt x="2416521" y="430583"/>
                </a:cubicBezTo>
                <a:cubicBezTo>
                  <a:pt x="2416582" y="431290"/>
                  <a:pt x="2416609" y="432203"/>
                  <a:pt x="2416609" y="433323"/>
                </a:cubicBezTo>
                <a:cubicBezTo>
                  <a:pt x="2416609" y="434383"/>
                  <a:pt x="2416566" y="435326"/>
                  <a:pt x="2416477" y="436150"/>
                </a:cubicBezTo>
                <a:cubicBezTo>
                  <a:pt x="2416389" y="436975"/>
                  <a:pt x="2416257" y="437667"/>
                  <a:pt x="2416079" y="438227"/>
                </a:cubicBezTo>
                <a:cubicBezTo>
                  <a:pt x="2415904" y="438787"/>
                  <a:pt x="2415653" y="439199"/>
                  <a:pt x="2415330" y="439464"/>
                </a:cubicBezTo>
                <a:cubicBezTo>
                  <a:pt x="2415004" y="439729"/>
                  <a:pt x="2414636" y="439862"/>
                  <a:pt x="2414223" y="439862"/>
                </a:cubicBezTo>
                <a:cubicBezTo>
                  <a:pt x="2413577" y="439862"/>
                  <a:pt x="2412560" y="439449"/>
                  <a:pt x="2411175" y="438625"/>
                </a:cubicBezTo>
                <a:cubicBezTo>
                  <a:pt x="2409790" y="437800"/>
                  <a:pt x="2408097" y="436872"/>
                  <a:pt x="2406094" y="435842"/>
                </a:cubicBezTo>
                <a:cubicBezTo>
                  <a:pt x="2404091" y="434811"/>
                  <a:pt x="2401719" y="433868"/>
                  <a:pt x="2398980" y="433014"/>
                </a:cubicBezTo>
                <a:cubicBezTo>
                  <a:pt x="2396241" y="432159"/>
                  <a:pt x="2393162" y="431731"/>
                  <a:pt x="2389745" y="431731"/>
                </a:cubicBezTo>
                <a:cubicBezTo>
                  <a:pt x="2386564" y="431731"/>
                  <a:pt x="2383795" y="432159"/>
                  <a:pt x="2381440" y="433014"/>
                </a:cubicBezTo>
                <a:cubicBezTo>
                  <a:pt x="2379083" y="433868"/>
                  <a:pt x="2377138" y="435001"/>
                  <a:pt x="2375607" y="436416"/>
                </a:cubicBezTo>
                <a:cubicBezTo>
                  <a:pt x="2374074" y="437829"/>
                  <a:pt x="2372926" y="439509"/>
                  <a:pt x="2372161" y="441453"/>
                </a:cubicBezTo>
                <a:cubicBezTo>
                  <a:pt x="2371395" y="443397"/>
                  <a:pt x="2371013" y="445459"/>
                  <a:pt x="2371013" y="447638"/>
                </a:cubicBezTo>
                <a:cubicBezTo>
                  <a:pt x="2371013" y="450818"/>
                  <a:pt x="2371748" y="453557"/>
                  <a:pt x="2373222" y="455855"/>
                </a:cubicBezTo>
                <a:cubicBezTo>
                  <a:pt x="2374693" y="458153"/>
                  <a:pt x="2376652" y="460186"/>
                  <a:pt x="2379096" y="461953"/>
                </a:cubicBezTo>
                <a:cubicBezTo>
                  <a:pt x="2381542" y="463720"/>
                  <a:pt x="2384325" y="465342"/>
                  <a:pt x="2387448" y="466814"/>
                </a:cubicBezTo>
                <a:cubicBezTo>
                  <a:pt x="2390570" y="468286"/>
                  <a:pt x="2393751" y="469773"/>
                  <a:pt x="2396991" y="471275"/>
                </a:cubicBezTo>
                <a:cubicBezTo>
                  <a:pt x="2400232" y="472779"/>
                  <a:pt x="2403413" y="474427"/>
                  <a:pt x="2406535" y="476225"/>
                </a:cubicBezTo>
                <a:cubicBezTo>
                  <a:pt x="2409657" y="478021"/>
                  <a:pt x="2412441" y="480143"/>
                  <a:pt x="2414886" y="482589"/>
                </a:cubicBezTo>
                <a:cubicBezTo>
                  <a:pt x="2417332" y="485032"/>
                  <a:pt x="2419307" y="487919"/>
                  <a:pt x="2420809" y="491247"/>
                </a:cubicBezTo>
                <a:cubicBezTo>
                  <a:pt x="2422310" y="494576"/>
                  <a:pt x="2423062" y="498508"/>
                  <a:pt x="2423062" y="503045"/>
                </a:cubicBezTo>
                <a:cubicBezTo>
                  <a:pt x="2423062" y="508406"/>
                  <a:pt x="2422075" y="513178"/>
                  <a:pt x="2420100" y="517361"/>
                </a:cubicBezTo>
                <a:cubicBezTo>
                  <a:pt x="2418127" y="521543"/>
                  <a:pt x="2415387" y="525093"/>
                  <a:pt x="2411881" y="528008"/>
                </a:cubicBezTo>
                <a:cubicBezTo>
                  <a:pt x="2408376" y="530924"/>
                  <a:pt x="2404253" y="533118"/>
                  <a:pt x="2399510" y="534590"/>
                </a:cubicBezTo>
                <a:cubicBezTo>
                  <a:pt x="2394768" y="536065"/>
                  <a:pt x="2389657" y="536801"/>
                  <a:pt x="2384178" y="536801"/>
                </a:cubicBezTo>
                <a:cubicBezTo>
                  <a:pt x="2380349" y="536801"/>
                  <a:pt x="2376800" y="536476"/>
                  <a:pt x="2373531" y="535830"/>
                </a:cubicBezTo>
                <a:cubicBezTo>
                  <a:pt x="2370261" y="535180"/>
                  <a:pt x="2367345" y="534386"/>
                  <a:pt x="2364782" y="533442"/>
                </a:cubicBezTo>
                <a:cubicBezTo>
                  <a:pt x="2362223" y="532500"/>
                  <a:pt x="2360070" y="531529"/>
                  <a:pt x="2358335" y="530527"/>
                </a:cubicBezTo>
                <a:cubicBezTo>
                  <a:pt x="2356598" y="529525"/>
                  <a:pt x="2355389" y="528671"/>
                  <a:pt x="2354712" y="527964"/>
                </a:cubicBezTo>
                <a:cubicBezTo>
                  <a:pt x="2354034" y="527257"/>
                  <a:pt x="2353535" y="526358"/>
                  <a:pt x="2353209" y="525269"/>
                </a:cubicBezTo>
                <a:cubicBezTo>
                  <a:pt x="2352886" y="524179"/>
                  <a:pt x="2352722" y="522720"/>
                  <a:pt x="2352722" y="520895"/>
                </a:cubicBezTo>
                <a:cubicBezTo>
                  <a:pt x="2352722" y="519598"/>
                  <a:pt x="2352783" y="518523"/>
                  <a:pt x="2352901" y="517669"/>
                </a:cubicBezTo>
                <a:cubicBezTo>
                  <a:pt x="2353018" y="516815"/>
                  <a:pt x="2353196" y="516123"/>
                  <a:pt x="2353431" y="515593"/>
                </a:cubicBezTo>
                <a:cubicBezTo>
                  <a:pt x="2353665" y="515063"/>
                  <a:pt x="2353961" y="514695"/>
                  <a:pt x="2354314" y="514489"/>
                </a:cubicBezTo>
                <a:cubicBezTo>
                  <a:pt x="2354668" y="514282"/>
                  <a:pt x="2355080" y="514179"/>
                  <a:pt x="2355552" y="514179"/>
                </a:cubicBezTo>
                <a:cubicBezTo>
                  <a:pt x="2356373" y="514179"/>
                  <a:pt x="2357540" y="514680"/>
                  <a:pt x="2359040" y="515681"/>
                </a:cubicBezTo>
                <a:cubicBezTo>
                  <a:pt x="2360543" y="516683"/>
                  <a:pt x="2362472" y="517772"/>
                  <a:pt x="2364827" y="518950"/>
                </a:cubicBezTo>
                <a:cubicBezTo>
                  <a:pt x="2367185" y="520129"/>
                  <a:pt x="2370025" y="521233"/>
                  <a:pt x="2373353" y="522265"/>
                </a:cubicBezTo>
                <a:cubicBezTo>
                  <a:pt x="2376681" y="523295"/>
                  <a:pt x="2380526" y="523811"/>
                  <a:pt x="2384885" y="523811"/>
                </a:cubicBezTo>
                <a:cubicBezTo>
                  <a:pt x="2388185" y="523811"/>
                  <a:pt x="2391203" y="523369"/>
                  <a:pt x="2393943" y="522486"/>
                </a:cubicBezTo>
                <a:cubicBezTo>
                  <a:pt x="2396683" y="521601"/>
                  <a:pt x="2399039" y="520349"/>
                  <a:pt x="2401012" y="518729"/>
                </a:cubicBezTo>
                <a:cubicBezTo>
                  <a:pt x="2402987" y="517110"/>
                  <a:pt x="2404503" y="515121"/>
                  <a:pt x="2405563" y="512766"/>
                </a:cubicBezTo>
                <a:cubicBezTo>
                  <a:pt x="2406624" y="510409"/>
                  <a:pt x="2407154" y="507728"/>
                  <a:pt x="2407154" y="504723"/>
                </a:cubicBezTo>
                <a:cubicBezTo>
                  <a:pt x="2407154" y="501483"/>
                  <a:pt x="2406418" y="498714"/>
                  <a:pt x="2404945" y="496417"/>
                </a:cubicBezTo>
                <a:cubicBezTo>
                  <a:pt x="2403472" y="494119"/>
                  <a:pt x="2401527" y="492102"/>
                  <a:pt x="2399112" y="490363"/>
                </a:cubicBezTo>
                <a:cubicBezTo>
                  <a:pt x="2396698" y="488626"/>
                  <a:pt x="2393943" y="487035"/>
                  <a:pt x="2390851" y="485591"/>
                </a:cubicBezTo>
                <a:cubicBezTo>
                  <a:pt x="2387757" y="484148"/>
                  <a:pt x="2384590" y="482675"/>
                  <a:pt x="2381351" y="481173"/>
                </a:cubicBezTo>
                <a:cubicBezTo>
                  <a:pt x="2378110" y="479671"/>
                  <a:pt x="2374957" y="478007"/>
                  <a:pt x="2371895" y="476182"/>
                </a:cubicBezTo>
                <a:cubicBezTo>
                  <a:pt x="2368832" y="474354"/>
                  <a:pt x="2366095" y="472204"/>
                  <a:pt x="2363678" y="469730"/>
                </a:cubicBezTo>
                <a:cubicBezTo>
                  <a:pt x="2361264" y="467256"/>
                  <a:pt x="2359306" y="464353"/>
                  <a:pt x="2357803" y="461025"/>
                </a:cubicBezTo>
                <a:cubicBezTo>
                  <a:pt x="2356301" y="457698"/>
                  <a:pt x="2355552" y="453705"/>
                  <a:pt x="2355552" y="449052"/>
                </a:cubicBezTo>
                <a:cubicBezTo>
                  <a:pt x="2355552" y="444281"/>
                  <a:pt x="2356418" y="440023"/>
                  <a:pt x="2358158" y="436283"/>
                </a:cubicBezTo>
                <a:cubicBezTo>
                  <a:pt x="2359897" y="432543"/>
                  <a:pt x="2362310" y="429405"/>
                  <a:pt x="2365401" y="426872"/>
                </a:cubicBezTo>
                <a:cubicBezTo>
                  <a:pt x="2368494" y="424339"/>
                  <a:pt x="2372175" y="422410"/>
                  <a:pt x="2376445" y="421084"/>
                </a:cubicBezTo>
                <a:cubicBezTo>
                  <a:pt x="2380717" y="419758"/>
                  <a:pt x="2385327" y="419095"/>
                  <a:pt x="2390275" y="419095"/>
                </a:cubicBezTo>
                <a:close/>
                <a:moveTo>
                  <a:pt x="1923560" y="419095"/>
                </a:moveTo>
                <a:cubicBezTo>
                  <a:pt x="1926093" y="419095"/>
                  <a:pt x="1928641" y="419316"/>
                  <a:pt x="1931204" y="419758"/>
                </a:cubicBezTo>
                <a:cubicBezTo>
                  <a:pt x="1933767" y="420200"/>
                  <a:pt x="1936182" y="420789"/>
                  <a:pt x="1938450" y="421525"/>
                </a:cubicBezTo>
                <a:cubicBezTo>
                  <a:pt x="1940717" y="422262"/>
                  <a:pt x="1942735" y="423088"/>
                  <a:pt x="1944503" y="424000"/>
                </a:cubicBezTo>
                <a:cubicBezTo>
                  <a:pt x="1946270" y="424913"/>
                  <a:pt x="1947434" y="425650"/>
                  <a:pt x="1947993" y="426210"/>
                </a:cubicBezTo>
                <a:cubicBezTo>
                  <a:pt x="1948553" y="426769"/>
                  <a:pt x="1948921" y="427211"/>
                  <a:pt x="1949098" y="427534"/>
                </a:cubicBezTo>
                <a:cubicBezTo>
                  <a:pt x="1949275" y="427859"/>
                  <a:pt x="1949422" y="428271"/>
                  <a:pt x="1949539" y="428772"/>
                </a:cubicBezTo>
                <a:cubicBezTo>
                  <a:pt x="1949657" y="429273"/>
                  <a:pt x="1949745" y="429876"/>
                  <a:pt x="1949805" y="430583"/>
                </a:cubicBezTo>
                <a:cubicBezTo>
                  <a:pt x="1949864" y="431290"/>
                  <a:pt x="1949893" y="432203"/>
                  <a:pt x="1949893" y="433323"/>
                </a:cubicBezTo>
                <a:cubicBezTo>
                  <a:pt x="1949893" y="434383"/>
                  <a:pt x="1949848" y="435326"/>
                  <a:pt x="1949761" y="436150"/>
                </a:cubicBezTo>
                <a:cubicBezTo>
                  <a:pt x="1949671" y="436975"/>
                  <a:pt x="1949539" y="437667"/>
                  <a:pt x="1949363" y="438227"/>
                </a:cubicBezTo>
                <a:cubicBezTo>
                  <a:pt x="1949186" y="438787"/>
                  <a:pt x="1948935" y="439199"/>
                  <a:pt x="1948611" y="439464"/>
                </a:cubicBezTo>
                <a:cubicBezTo>
                  <a:pt x="1948287" y="439729"/>
                  <a:pt x="1947919" y="439862"/>
                  <a:pt x="1947507" y="439862"/>
                </a:cubicBezTo>
                <a:cubicBezTo>
                  <a:pt x="1946859" y="439862"/>
                  <a:pt x="1945842" y="439449"/>
                  <a:pt x="1944459" y="438625"/>
                </a:cubicBezTo>
                <a:cubicBezTo>
                  <a:pt x="1943075" y="437800"/>
                  <a:pt x="1941381" y="436872"/>
                  <a:pt x="1939377" y="435842"/>
                </a:cubicBezTo>
                <a:cubicBezTo>
                  <a:pt x="1937374" y="434811"/>
                  <a:pt x="1935004" y="433868"/>
                  <a:pt x="1932265" y="433014"/>
                </a:cubicBezTo>
                <a:cubicBezTo>
                  <a:pt x="1929525" y="432159"/>
                  <a:pt x="1926447" y="431731"/>
                  <a:pt x="1923030" y="431731"/>
                </a:cubicBezTo>
                <a:cubicBezTo>
                  <a:pt x="1919849" y="431731"/>
                  <a:pt x="1917080" y="432159"/>
                  <a:pt x="1914723" y="433014"/>
                </a:cubicBezTo>
                <a:cubicBezTo>
                  <a:pt x="1912367" y="433868"/>
                  <a:pt x="1910423" y="435001"/>
                  <a:pt x="1908891" y="436416"/>
                </a:cubicBezTo>
                <a:cubicBezTo>
                  <a:pt x="1907360" y="437829"/>
                  <a:pt x="1906211" y="439509"/>
                  <a:pt x="1905445" y="441453"/>
                </a:cubicBezTo>
                <a:cubicBezTo>
                  <a:pt x="1904679" y="443397"/>
                  <a:pt x="1904296" y="445459"/>
                  <a:pt x="1904296" y="447638"/>
                </a:cubicBezTo>
                <a:cubicBezTo>
                  <a:pt x="1904296" y="450818"/>
                  <a:pt x="1905033" y="453557"/>
                  <a:pt x="1906505" y="455855"/>
                </a:cubicBezTo>
                <a:cubicBezTo>
                  <a:pt x="1907978" y="458153"/>
                  <a:pt x="1909937" y="460186"/>
                  <a:pt x="1912382" y="461953"/>
                </a:cubicBezTo>
                <a:cubicBezTo>
                  <a:pt x="1914827" y="463720"/>
                  <a:pt x="1917610" y="465342"/>
                  <a:pt x="1920733" y="466814"/>
                </a:cubicBezTo>
                <a:cubicBezTo>
                  <a:pt x="1923855" y="468286"/>
                  <a:pt x="1927036" y="469773"/>
                  <a:pt x="1930276" y="471275"/>
                </a:cubicBezTo>
                <a:cubicBezTo>
                  <a:pt x="1933515" y="472779"/>
                  <a:pt x="1936697" y="474427"/>
                  <a:pt x="1939819" y="476225"/>
                </a:cubicBezTo>
                <a:cubicBezTo>
                  <a:pt x="1942941" y="478021"/>
                  <a:pt x="1945725" y="480143"/>
                  <a:pt x="1948170" y="482589"/>
                </a:cubicBezTo>
                <a:cubicBezTo>
                  <a:pt x="1950614" y="485032"/>
                  <a:pt x="1952589" y="487919"/>
                  <a:pt x="1954091" y="491247"/>
                </a:cubicBezTo>
                <a:cubicBezTo>
                  <a:pt x="1955592" y="494576"/>
                  <a:pt x="1956343" y="498508"/>
                  <a:pt x="1956343" y="503045"/>
                </a:cubicBezTo>
                <a:cubicBezTo>
                  <a:pt x="1956343" y="508406"/>
                  <a:pt x="1955356" y="513178"/>
                  <a:pt x="1953383" y="517361"/>
                </a:cubicBezTo>
                <a:cubicBezTo>
                  <a:pt x="1951410" y="521543"/>
                  <a:pt x="1948671" y="525093"/>
                  <a:pt x="1945165" y="528008"/>
                </a:cubicBezTo>
                <a:cubicBezTo>
                  <a:pt x="1941660" y="530924"/>
                  <a:pt x="1937537" y="533118"/>
                  <a:pt x="1932795" y="534590"/>
                </a:cubicBezTo>
                <a:cubicBezTo>
                  <a:pt x="1928052" y="536065"/>
                  <a:pt x="1922941" y="536801"/>
                  <a:pt x="1917464" y="536801"/>
                </a:cubicBezTo>
                <a:cubicBezTo>
                  <a:pt x="1913634" y="536801"/>
                  <a:pt x="1910084" y="536476"/>
                  <a:pt x="1906815" y="535830"/>
                </a:cubicBezTo>
                <a:cubicBezTo>
                  <a:pt x="1903546" y="535180"/>
                  <a:pt x="1900629" y="534386"/>
                  <a:pt x="1898067" y="533442"/>
                </a:cubicBezTo>
                <a:cubicBezTo>
                  <a:pt x="1895505" y="532500"/>
                  <a:pt x="1893354" y="531529"/>
                  <a:pt x="1891617" y="530527"/>
                </a:cubicBezTo>
                <a:cubicBezTo>
                  <a:pt x="1889878" y="529525"/>
                  <a:pt x="1888671" y="528671"/>
                  <a:pt x="1887993" y="527964"/>
                </a:cubicBezTo>
                <a:cubicBezTo>
                  <a:pt x="1887316" y="527257"/>
                  <a:pt x="1886815" y="526358"/>
                  <a:pt x="1886490" y="525269"/>
                </a:cubicBezTo>
                <a:cubicBezTo>
                  <a:pt x="1886167" y="524179"/>
                  <a:pt x="1886005" y="522720"/>
                  <a:pt x="1886005" y="520895"/>
                </a:cubicBezTo>
                <a:cubicBezTo>
                  <a:pt x="1886005" y="519598"/>
                  <a:pt x="1886063" y="518523"/>
                  <a:pt x="1886182" y="517669"/>
                </a:cubicBezTo>
                <a:cubicBezTo>
                  <a:pt x="1886299" y="516815"/>
                  <a:pt x="1886476" y="516123"/>
                  <a:pt x="1886712" y="515593"/>
                </a:cubicBezTo>
                <a:cubicBezTo>
                  <a:pt x="1886948" y="515063"/>
                  <a:pt x="1887243" y="514695"/>
                  <a:pt x="1887595" y="514489"/>
                </a:cubicBezTo>
                <a:cubicBezTo>
                  <a:pt x="1887949" y="514282"/>
                  <a:pt x="1888361" y="514179"/>
                  <a:pt x="1888832" y="514179"/>
                </a:cubicBezTo>
                <a:cubicBezTo>
                  <a:pt x="1889657" y="514179"/>
                  <a:pt x="1890821" y="514680"/>
                  <a:pt x="1892322" y="515681"/>
                </a:cubicBezTo>
                <a:cubicBezTo>
                  <a:pt x="1893825" y="516683"/>
                  <a:pt x="1895754" y="517772"/>
                  <a:pt x="1898111" y="518950"/>
                </a:cubicBezTo>
                <a:cubicBezTo>
                  <a:pt x="1900468" y="520129"/>
                  <a:pt x="1903310" y="521233"/>
                  <a:pt x="1906638" y="522265"/>
                </a:cubicBezTo>
                <a:cubicBezTo>
                  <a:pt x="1909966" y="523295"/>
                  <a:pt x="1913810" y="523811"/>
                  <a:pt x="1918170" y="523811"/>
                </a:cubicBezTo>
                <a:cubicBezTo>
                  <a:pt x="1921469" y="523811"/>
                  <a:pt x="1924488" y="523369"/>
                  <a:pt x="1927228" y="522486"/>
                </a:cubicBezTo>
                <a:cubicBezTo>
                  <a:pt x="1929967" y="521601"/>
                  <a:pt x="1932323" y="520349"/>
                  <a:pt x="1934297" y="518729"/>
                </a:cubicBezTo>
                <a:cubicBezTo>
                  <a:pt x="1936270" y="517110"/>
                  <a:pt x="1937787" y="515121"/>
                  <a:pt x="1938848" y="512766"/>
                </a:cubicBezTo>
                <a:cubicBezTo>
                  <a:pt x="1939908" y="510409"/>
                  <a:pt x="1940438" y="507728"/>
                  <a:pt x="1940438" y="504723"/>
                </a:cubicBezTo>
                <a:cubicBezTo>
                  <a:pt x="1940438" y="501483"/>
                  <a:pt x="1939702" y="498714"/>
                  <a:pt x="1938229" y="496417"/>
                </a:cubicBezTo>
                <a:cubicBezTo>
                  <a:pt x="1936756" y="494119"/>
                  <a:pt x="1934812" y="492102"/>
                  <a:pt x="1932397" y="490363"/>
                </a:cubicBezTo>
                <a:cubicBezTo>
                  <a:pt x="1929982" y="488626"/>
                  <a:pt x="1927228" y="487035"/>
                  <a:pt x="1924135" y="485591"/>
                </a:cubicBezTo>
                <a:cubicBezTo>
                  <a:pt x="1921042" y="484148"/>
                  <a:pt x="1917875" y="482675"/>
                  <a:pt x="1914635" y="481173"/>
                </a:cubicBezTo>
                <a:cubicBezTo>
                  <a:pt x="1911395" y="479671"/>
                  <a:pt x="1908244" y="478007"/>
                  <a:pt x="1905180" y="476182"/>
                </a:cubicBezTo>
                <a:cubicBezTo>
                  <a:pt x="1902117" y="474354"/>
                  <a:pt x="1899378" y="472204"/>
                  <a:pt x="1896962" y="469730"/>
                </a:cubicBezTo>
                <a:cubicBezTo>
                  <a:pt x="1894547" y="467256"/>
                  <a:pt x="1892588" y="464353"/>
                  <a:pt x="1891086" y="461025"/>
                </a:cubicBezTo>
                <a:cubicBezTo>
                  <a:pt x="1889584" y="457698"/>
                  <a:pt x="1888832" y="453705"/>
                  <a:pt x="1888832" y="449052"/>
                </a:cubicBezTo>
                <a:cubicBezTo>
                  <a:pt x="1888832" y="444281"/>
                  <a:pt x="1889701" y="440023"/>
                  <a:pt x="1891439" y="436283"/>
                </a:cubicBezTo>
                <a:cubicBezTo>
                  <a:pt x="1893177" y="432543"/>
                  <a:pt x="1895593" y="429405"/>
                  <a:pt x="1898686" y="426872"/>
                </a:cubicBezTo>
                <a:cubicBezTo>
                  <a:pt x="1901778" y="424339"/>
                  <a:pt x="1905460" y="422410"/>
                  <a:pt x="1909731" y="421084"/>
                </a:cubicBezTo>
                <a:cubicBezTo>
                  <a:pt x="1914002" y="419758"/>
                  <a:pt x="1918612" y="419095"/>
                  <a:pt x="1923560" y="419095"/>
                </a:cubicBezTo>
                <a:close/>
                <a:moveTo>
                  <a:pt x="1447302" y="419095"/>
                </a:moveTo>
                <a:cubicBezTo>
                  <a:pt x="1449836" y="419095"/>
                  <a:pt x="1452384" y="419316"/>
                  <a:pt x="1454947" y="419758"/>
                </a:cubicBezTo>
                <a:cubicBezTo>
                  <a:pt x="1457510" y="420200"/>
                  <a:pt x="1459926" y="420789"/>
                  <a:pt x="1462191" y="421525"/>
                </a:cubicBezTo>
                <a:cubicBezTo>
                  <a:pt x="1464459" y="422262"/>
                  <a:pt x="1466478" y="423088"/>
                  <a:pt x="1468246" y="424000"/>
                </a:cubicBezTo>
                <a:cubicBezTo>
                  <a:pt x="1470013" y="424913"/>
                  <a:pt x="1471177" y="425650"/>
                  <a:pt x="1471737" y="426210"/>
                </a:cubicBezTo>
                <a:cubicBezTo>
                  <a:pt x="1472296" y="426769"/>
                  <a:pt x="1472664" y="427211"/>
                  <a:pt x="1472842" y="427534"/>
                </a:cubicBezTo>
                <a:cubicBezTo>
                  <a:pt x="1473017" y="427859"/>
                  <a:pt x="1473164" y="428271"/>
                  <a:pt x="1473282" y="428772"/>
                </a:cubicBezTo>
                <a:cubicBezTo>
                  <a:pt x="1473400" y="429273"/>
                  <a:pt x="1473489" y="429876"/>
                  <a:pt x="1473548" y="430583"/>
                </a:cubicBezTo>
                <a:cubicBezTo>
                  <a:pt x="1473607" y="431290"/>
                  <a:pt x="1473636" y="432203"/>
                  <a:pt x="1473636" y="433323"/>
                </a:cubicBezTo>
                <a:cubicBezTo>
                  <a:pt x="1473636" y="434383"/>
                  <a:pt x="1473592" y="435326"/>
                  <a:pt x="1473504" y="436150"/>
                </a:cubicBezTo>
                <a:cubicBezTo>
                  <a:pt x="1473415" y="436975"/>
                  <a:pt x="1473282" y="437667"/>
                  <a:pt x="1473106" y="438227"/>
                </a:cubicBezTo>
                <a:cubicBezTo>
                  <a:pt x="1472930" y="438787"/>
                  <a:pt x="1472679" y="439199"/>
                  <a:pt x="1472355" y="439464"/>
                </a:cubicBezTo>
                <a:cubicBezTo>
                  <a:pt x="1472030" y="439729"/>
                  <a:pt x="1471663" y="439862"/>
                  <a:pt x="1471251" y="439862"/>
                </a:cubicBezTo>
                <a:cubicBezTo>
                  <a:pt x="1470603" y="439862"/>
                  <a:pt x="1469587" y="439449"/>
                  <a:pt x="1468200" y="438625"/>
                </a:cubicBezTo>
                <a:cubicBezTo>
                  <a:pt x="1466816" y="437800"/>
                  <a:pt x="1465123" y="436872"/>
                  <a:pt x="1463121" y="435842"/>
                </a:cubicBezTo>
                <a:cubicBezTo>
                  <a:pt x="1461116" y="434811"/>
                  <a:pt x="1458746" y="433868"/>
                  <a:pt x="1456008" y="433014"/>
                </a:cubicBezTo>
                <a:cubicBezTo>
                  <a:pt x="1453268" y="432159"/>
                  <a:pt x="1450191" y="431731"/>
                  <a:pt x="1446773" y="431731"/>
                </a:cubicBezTo>
                <a:cubicBezTo>
                  <a:pt x="1443591" y="431731"/>
                  <a:pt x="1440824" y="432159"/>
                  <a:pt x="1438466" y="433014"/>
                </a:cubicBezTo>
                <a:cubicBezTo>
                  <a:pt x="1436111" y="433868"/>
                  <a:pt x="1434165" y="435001"/>
                  <a:pt x="1432634" y="436416"/>
                </a:cubicBezTo>
                <a:cubicBezTo>
                  <a:pt x="1431102" y="437829"/>
                  <a:pt x="1429952" y="439509"/>
                  <a:pt x="1429186" y="441453"/>
                </a:cubicBezTo>
                <a:cubicBezTo>
                  <a:pt x="1428420" y="443397"/>
                  <a:pt x="1428038" y="445459"/>
                  <a:pt x="1428038" y="447638"/>
                </a:cubicBezTo>
                <a:cubicBezTo>
                  <a:pt x="1428038" y="450818"/>
                  <a:pt x="1428774" y="453557"/>
                  <a:pt x="1430247" y="455855"/>
                </a:cubicBezTo>
                <a:cubicBezTo>
                  <a:pt x="1431720" y="458153"/>
                  <a:pt x="1433679" y="460186"/>
                  <a:pt x="1436125" y="461953"/>
                </a:cubicBezTo>
                <a:cubicBezTo>
                  <a:pt x="1438570" y="463720"/>
                  <a:pt x="1441353" y="465342"/>
                  <a:pt x="1444475" y="466814"/>
                </a:cubicBezTo>
                <a:cubicBezTo>
                  <a:pt x="1447597" y="468286"/>
                  <a:pt x="1450779" y="469773"/>
                  <a:pt x="1454019" y="471275"/>
                </a:cubicBezTo>
                <a:cubicBezTo>
                  <a:pt x="1457260" y="472779"/>
                  <a:pt x="1460439" y="474427"/>
                  <a:pt x="1463562" y="476225"/>
                </a:cubicBezTo>
                <a:cubicBezTo>
                  <a:pt x="1466684" y="478021"/>
                  <a:pt x="1469469" y="480143"/>
                  <a:pt x="1471913" y="482589"/>
                </a:cubicBezTo>
                <a:cubicBezTo>
                  <a:pt x="1474357" y="485032"/>
                  <a:pt x="1476331" y="487919"/>
                  <a:pt x="1477833" y="491247"/>
                </a:cubicBezTo>
                <a:cubicBezTo>
                  <a:pt x="1479335" y="494576"/>
                  <a:pt x="1480086" y="498508"/>
                  <a:pt x="1480086" y="503045"/>
                </a:cubicBezTo>
                <a:cubicBezTo>
                  <a:pt x="1480086" y="508406"/>
                  <a:pt x="1479100" y="513178"/>
                  <a:pt x="1477126" y="517361"/>
                </a:cubicBezTo>
                <a:cubicBezTo>
                  <a:pt x="1475152" y="521543"/>
                  <a:pt x="1472414" y="525093"/>
                  <a:pt x="1468909" y="528008"/>
                </a:cubicBezTo>
                <a:cubicBezTo>
                  <a:pt x="1465402" y="530924"/>
                  <a:pt x="1461280" y="533118"/>
                  <a:pt x="1456537" y="534590"/>
                </a:cubicBezTo>
                <a:cubicBezTo>
                  <a:pt x="1451795" y="536065"/>
                  <a:pt x="1446684" y="536801"/>
                  <a:pt x="1441207" y="536801"/>
                </a:cubicBezTo>
                <a:cubicBezTo>
                  <a:pt x="1437377" y="536801"/>
                  <a:pt x="1433827" y="536476"/>
                  <a:pt x="1430556" y="535830"/>
                </a:cubicBezTo>
                <a:cubicBezTo>
                  <a:pt x="1427287" y="535180"/>
                  <a:pt x="1424369" y="534386"/>
                  <a:pt x="1421807" y="533442"/>
                </a:cubicBezTo>
                <a:cubicBezTo>
                  <a:pt x="1419244" y="532500"/>
                  <a:pt x="1417094" y="531529"/>
                  <a:pt x="1415357" y="530527"/>
                </a:cubicBezTo>
                <a:cubicBezTo>
                  <a:pt x="1413618" y="529525"/>
                  <a:pt x="1412411" y="528671"/>
                  <a:pt x="1411733" y="527964"/>
                </a:cubicBezTo>
                <a:cubicBezTo>
                  <a:pt x="1411056" y="527257"/>
                  <a:pt x="1410555" y="526358"/>
                  <a:pt x="1410231" y="525269"/>
                </a:cubicBezTo>
                <a:cubicBezTo>
                  <a:pt x="1409907" y="524179"/>
                  <a:pt x="1409745" y="522720"/>
                  <a:pt x="1409745" y="520895"/>
                </a:cubicBezTo>
                <a:cubicBezTo>
                  <a:pt x="1409745" y="519598"/>
                  <a:pt x="1409804" y="518523"/>
                  <a:pt x="1409922" y="517669"/>
                </a:cubicBezTo>
                <a:cubicBezTo>
                  <a:pt x="1410039" y="516815"/>
                  <a:pt x="1410216" y="516123"/>
                  <a:pt x="1410452" y="515593"/>
                </a:cubicBezTo>
                <a:cubicBezTo>
                  <a:pt x="1410688" y="515063"/>
                  <a:pt x="1410982" y="514695"/>
                  <a:pt x="1411335" y="514489"/>
                </a:cubicBezTo>
                <a:cubicBezTo>
                  <a:pt x="1411689" y="514282"/>
                  <a:pt x="1412101" y="514179"/>
                  <a:pt x="1412573" y="514179"/>
                </a:cubicBezTo>
                <a:cubicBezTo>
                  <a:pt x="1413398" y="514179"/>
                  <a:pt x="1414561" y="514680"/>
                  <a:pt x="1416064" y="515681"/>
                </a:cubicBezTo>
                <a:cubicBezTo>
                  <a:pt x="1417565" y="516683"/>
                  <a:pt x="1419495" y="517772"/>
                  <a:pt x="1421851" y="518950"/>
                </a:cubicBezTo>
                <a:cubicBezTo>
                  <a:pt x="1424208" y="520129"/>
                  <a:pt x="1427052" y="521233"/>
                  <a:pt x="1430380" y="522265"/>
                </a:cubicBezTo>
                <a:cubicBezTo>
                  <a:pt x="1433708" y="523295"/>
                  <a:pt x="1437554" y="523811"/>
                  <a:pt x="1441913" y="523811"/>
                </a:cubicBezTo>
                <a:cubicBezTo>
                  <a:pt x="1445211" y="523811"/>
                  <a:pt x="1448232" y="523369"/>
                  <a:pt x="1450970" y="522486"/>
                </a:cubicBezTo>
                <a:cubicBezTo>
                  <a:pt x="1453711" y="521601"/>
                  <a:pt x="1456066" y="520349"/>
                  <a:pt x="1458040" y="518729"/>
                </a:cubicBezTo>
                <a:cubicBezTo>
                  <a:pt x="1460012" y="517110"/>
                  <a:pt x="1461530" y="515121"/>
                  <a:pt x="1462589" y="512766"/>
                </a:cubicBezTo>
                <a:cubicBezTo>
                  <a:pt x="1463650" y="510409"/>
                  <a:pt x="1464180" y="507728"/>
                  <a:pt x="1464180" y="504723"/>
                </a:cubicBezTo>
                <a:cubicBezTo>
                  <a:pt x="1464180" y="501483"/>
                  <a:pt x="1463443" y="498714"/>
                  <a:pt x="1461971" y="496417"/>
                </a:cubicBezTo>
                <a:cubicBezTo>
                  <a:pt x="1460498" y="494119"/>
                  <a:pt x="1458556" y="492102"/>
                  <a:pt x="1456139" y="490363"/>
                </a:cubicBezTo>
                <a:cubicBezTo>
                  <a:pt x="1453724" y="488626"/>
                  <a:pt x="1450970" y="487035"/>
                  <a:pt x="1447877" y="485591"/>
                </a:cubicBezTo>
                <a:cubicBezTo>
                  <a:pt x="1444784" y="484148"/>
                  <a:pt x="1441619" y="482675"/>
                  <a:pt x="1438378" y="481173"/>
                </a:cubicBezTo>
                <a:cubicBezTo>
                  <a:pt x="1435138" y="479671"/>
                  <a:pt x="1431986" y="478007"/>
                  <a:pt x="1428922" y="476182"/>
                </a:cubicBezTo>
                <a:cubicBezTo>
                  <a:pt x="1425857" y="474354"/>
                  <a:pt x="1423118" y="472204"/>
                  <a:pt x="1420702" y="469730"/>
                </a:cubicBezTo>
                <a:cubicBezTo>
                  <a:pt x="1418287" y="467256"/>
                  <a:pt x="1416329" y="464353"/>
                  <a:pt x="1414826" y="461025"/>
                </a:cubicBezTo>
                <a:cubicBezTo>
                  <a:pt x="1413324" y="457698"/>
                  <a:pt x="1412573" y="453705"/>
                  <a:pt x="1412573" y="449052"/>
                </a:cubicBezTo>
                <a:cubicBezTo>
                  <a:pt x="1412573" y="444281"/>
                  <a:pt x="1413442" y="440023"/>
                  <a:pt x="1415180" y="436283"/>
                </a:cubicBezTo>
                <a:cubicBezTo>
                  <a:pt x="1416917" y="432543"/>
                  <a:pt x="1419333" y="429405"/>
                  <a:pt x="1422426" y="426872"/>
                </a:cubicBezTo>
                <a:cubicBezTo>
                  <a:pt x="1425520" y="424339"/>
                  <a:pt x="1429201" y="422410"/>
                  <a:pt x="1433474" y="421084"/>
                </a:cubicBezTo>
                <a:cubicBezTo>
                  <a:pt x="1437745" y="419758"/>
                  <a:pt x="1442355" y="419095"/>
                  <a:pt x="1447302" y="419095"/>
                </a:cubicBezTo>
                <a:close/>
                <a:moveTo>
                  <a:pt x="980578" y="419095"/>
                </a:moveTo>
                <a:cubicBezTo>
                  <a:pt x="983111" y="419095"/>
                  <a:pt x="985659" y="419316"/>
                  <a:pt x="988222" y="419758"/>
                </a:cubicBezTo>
                <a:cubicBezTo>
                  <a:pt x="990785" y="420200"/>
                  <a:pt x="993200" y="420789"/>
                  <a:pt x="995468" y="421525"/>
                </a:cubicBezTo>
                <a:cubicBezTo>
                  <a:pt x="997737" y="422262"/>
                  <a:pt x="999755" y="423088"/>
                  <a:pt x="1001522" y="424000"/>
                </a:cubicBezTo>
                <a:cubicBezTo>
                  <a:pt x="1003289" y="424913"/>
                  <a:pt x="1004453" y="425650"/>
                  <a:pt x="1005013" y="426210"/>
                </a:cubicBezTo>
                <a:cubicBezTo>
                  <a:pt x="1005573" y="426769"/>
                  <a:pt x="1005941" y="427211"/>
                  <a:pt x="1006117" y="427534"/>
                </a:cubicBezTo>
                <a:cubicBezTo>
                  <a:pt x="1006295" y="427859"/>
                  <a:pt x="1006441" y="428271"/>
                  <a:pt x="1006560" y="428772"/>
                </a:cubicBezTo>
                <a:cubicBezTo>
                  <a:pt x="1006677" y="429273"/>
                  <a:pt x="1006765" y="429876"/>
                  <a:pt x="1006825" y="430583"/>
                </a:cubicBezTo>
                <a:cubicBezTo>
                  <a:pt x="1006883" y="431290"/>
                  <a:pt x="1006913" y="432203"/>
                  <a:pt x="1006913" y="433323"/>
                </a:cubicBezTo>
                <a:cubicBezTo>
                  <a:pt x="1006913" y="434383"/>
                  <a:pt x="1006868" y="435326"/>
                  <a:pt x="1006781" y="436150"/>
                </a:cubicBezTo>
                <a:cubicBezTo>
                  <a:pt x="1006692" y="436975"/>
                  <a:pt x="1006560" y="437667"/>
                  <a:pt x="1006382" y="438227"/>
                </a:cubicBezTo>
                <a:cubicBezTo>
                  <a:pt x="1006206" y="438787"/>
                  <a:pt x="1005955" y="439199"/>
                  <a:pt x="1005632" y="439464"/>
                </a:cubicBezTo>
                <a:cubicBezTo>
                  <a:pt x="1005307" y="439729"/>
                  <a:pt x="1004939" y="439862"/>
                  <a:pt x="1004527" y="439862"/>
                </a:cubicBezTo>
                <a:cubicBezTo>
                  <a:pt x="1003878" y="439862"/>
                  <a:pt x="1002862" y="439449"/>
                  <a:pt x="1001478" y="438625"/>
                </a:cubicBezTo>
                <a:cubicBezTo>
                  <a:pt x="1000093" y="437800"/>
                  <a:pt x="998399" y="436872"/>
                  <a:pt x="996396" y="435842"/>
                </a:cubicBezTo>
                <a:cubicBezTo>
                  <a:pt x="994393" y="434811"/>
                  <a:pt x="992021" y="433868"/>
                  <a:pt x="989282" y="433014"/>
                </a:cubicBezTo>
                <a:cubicBezTo>
                  <a:pt x="986543" y="432159"/>
                  <a:pt x="983464" y="431731"/>
                  <a:pt x="980048" y="431731"/>
                </a:cubicBezTo>
                <a:cubicBezTo>
                  <a:pt x="976867" y="431731"/>
                  <a:pt x="974099" y="432159"/>
                  <a:pt x="971742" y="433014"/>
                </a:cubicBezTo>
                <a:cubicBezTo>
                  <a:pt x="969385" y="433868"/>
                  <a:pt x="967441" y="435001"/>
                  <a:pt x="965910" y="436416"/>
                </a:cubicBezTo>
                <a:cubicBezTo>
                  <a:pt x="964379" y="437829"/>
                  <a:pt x="963229" y="439509"/>
                  <a:pt x="962463" y="441453"/>
                </a:cubicBezTo>
                <a:cubicBezTo>
                  <a:pt x="961697" y="443397"/>
                  <a:pt x="961315" y="445459"/>
                  <a:pt x="961315" y="447638"/>
                </a:cubicBezTo>
                <a:cubicBezTo>
                  <a:pt x="961315" y="450818"/>
                  <a:pt x="962051" y="453557"/>
                  <a:pt x="963524" y="455855"/>
                </a:cubicBezTo>
                <a:cubicBezTo>
                  <a:pt x="964997" y="458153"/>
                  <a:pt x="966956" y="460186"/>
                  <a:pt x="969400" y="461953"/>
                </a:cubicBezTo>
                <a:cubicBezTo>
                  <a:pt x="971845" y="463720"/>
                  <a:pt x="974628" y="465342"/>
                  <a:pt x="977751" y="466814"/>
                </a:cubicBezTo>
                <a:cubicBezTo>
                  <a:pt x="980873" y="468286"/>
                  <a:pt x="984054" y="469773"/>
                  <a:pt x="987294" y="471275"/>
                </a:cubicBezTo>
                <a:cubicBezTo>
                  <a:pt x="990534" y="472779"/>
                  <a:pt x="993715" y="474427"/>
                  <a:pt x="996838" y="476225"/>
                </a:cubicBezTo>
                <a:cubicBezTo>
                  <a:pt x="999961" y="478021"/>
                  <a:pt x="1002744" y="480143"/>
                  <a:pt x="1005190" y="482589"/>
                </a:cubicBezTo>
                <a:cubicBezTo>
                  <a:pt x="1007634" y="485032"/>
                  <a:pt x="1009608" y="487919"/>
                  <a:pt x="1011111" y="491247"/>
                </a:cubicBezTo>
                <a:cubicBezTo>
                  <a:pt x="1012614" y="494576"/>
                  <a:pt x="1013365" y="498508"/>
                  <a:pt x="1013365" y="503045"/>
                </a:cubicBezTo>
                <a:cubicBezTo>
                  <a:pt x="1013365" y="508406"/>
                  <a:pt x="1012378" y="513178"/>
                  <a:pt x="1010404" y="517361"/>
                </a:cubicBezTo>
                <a:cubicBezTo>
                  <a:pt x="1008430" y="521543"/>
                  <a:pt x="1005691" y="525093"/>
                  <a:pt x="1002185" y="528008"/>
                </a:cubicBezTo>
                <a:cubicBezTo>
                  <a:pt x="998679" y="530924"/>
                  <a:pt x="994555" y="533118"/>
                  <a:pt x="989812" y="534590"/>
                </a:cubicBezTo>
                <a:cubicBezTo>
                  <a:pt x="985070" y="536065"/>
                  <a:pt x="979960" y="536801"/>
                  <a:pt x="974481" y="536801"/>
                </a:cubicBezTo>
                <a:cubicBezTo>
                  <a:pt x="970653" y="536801"/>
                  <a:pt x="967103" y="536476"/>
                  <a:pt x="963833" y="535830"/>
                </a:cubicBezTo>
                <a:cubicBezTo>
                  <a:pt x="960563" y="535180"/>
                  <a:pt x="957647" y="534386"/>
                  <a:pt x="955085" y="533442"/>
                </a:cubicBezTo>
                <a:cubicBezTo>
                  <a:pt x="952523" y="532500"/>
                  <a:pt x="950374" y="531529"/>
                  <a:pt x="948636" y="530527"/>
                </a:cubicBezTo>
                <a:cubicBezTo>
                  <a:pt x="946898" y="529525"/>
                  <a:pt x="945690" y="528671"/>
                  <a:pt x="945015" y="527964"/>
                </a:cubicBezTo>
                <a:cubicBezTo>
                  <a:pt x="944336" y="527257"/>
                  <a:pt x="943836" y="526358"/>
                  <a:pt x="943511" y="525269"/>
                </a:cubicBezTo>
                <a:cubicBezTo>
                  <a:pt x="943187" y="524179"/>
                  <a:pt x="943026" y="522720"/>
                  <a:pt x="943026" y="520895"/>
                </a:cubicBezTo>
                <a:cubicBezTo>
                  <a:pt x="943026" y="519598"/>
                  <a:pt x="943086" y="518523"/>
                  <a:pt x="943203" y="517669"/>
                </a:cubicBezTo>
                <a:cubicBezTo>
                  <a:pt x="943320" y="516815"/>
                  <a:pt x="943497" y="516123"/>
                  <a:pt x="943732" y="515593"/>
                </a:cubicBezTo>
                <a:cubicBezTo>
                  <a:pt x="943967" y="515063"/>
                  <a:pt x="944263" y="514695"/>
                  <a:pt x="944617" y="514489"/>
                </a:cubicBezTo>
                <a:cubicBezTo>
                  <a:pt x="944969" y="514282"/>
                  <a:pt x="945383" y="514179"/>
                  <a:pt x="945854" y="514179"/>
                </a:cubicBezTo>
                <a:cubicBezTo>
                  <a:pt x="946678" y="514179"/>
                  <a:pt x="947841" y="514680"/>
                  <a:pt x="949343" y="515681"/>
                </a:cubicBezTo>
                <a:cubicBezTo>
                  <a:pt x="950844" y="516683"/>
                  <a:pt x="952773" y="517772"/>
                  <a:pt x="955130" y="518950"/>
                </a:cubicBezTo>
                <a:cubicBezTo>
                  <a:pt x="957486" y="520129"/>
                  <a:pt x="960328" y="521233"/>
                  <a:pt x="963656" y="522265"/>
                </a:cubicBezTo>
                <a:cubicBezTo>
                  <a:pt x="966985" y="523295"/>
                  <a:pt x="970829" y="523811"/>
                  <a:pt x="975187" y="523811"/>
                </a:cubicBezTo>
                <a:cubicBezTo>
                  <a:pt x="978487" y="523811"/>
                  <a:pt x="981506" y="523369"/>
                  <a:pt x="984246" y="522486"/>
                </a:cubicBezTo>
                <a:cubicBezTo>
                  <a:pt x="986985" y="521601"/>
                  <a:pt x="989341" y="520349"/>
                  <a:pt x="991314" y="518729"/>
                </a:cubicBezTo>
                <a:cubicBezTo>
                  <a:pt x="993288" y="517110"/>
                  <a:pt x="994805" y="515121"/>
                  <a:pt x="995866" y="512766"/>
                </a:cubicBezTo>
                <a:cubicBezTo>
                  <a:pt x="996927" y="510409"/>
                  <a:pt x="997456" y="507728"/>
                  <a:pt x="997456" y="504723"/>
                </a:cubicBezTo>
                <a:cubicBezTo>
                  <a:pt x="997456" y="501483"/>
                  <a:pt x="996720" y="498714"/>
                  <a:pt x="995247" y="496417"/>
                </a:cubicBezTo>
                <a:cubicBezTo>
                  <a:pt x="993774" y="494119"/>
                  <a:pt x="991830" y="492102"/>
                  <a:pt x="989415" y="490363"/>
                </a:cubicBezTo>
                <a:cubicBezTo>
                  <a:pt x="987000" y="488626"/>
                  <a:pt x="984246" y="487035"/>
                  <a:pt x="981153" y="485591"/>
                </a:cubicBezTo>
                <a:cubicBezTo>
                  <a:pt x="978060" y="484148"/>
                  <a:pt x="974894" y="482675"/>
                  <a:pt x="971653" y="481173"/>
                </a:cubicBezTo>
                <a:cubicBezTo>
                  <a:pt x="968414" y="479671"/>
                  <a:pt x="965262" y="478007"/>
                  <a:pt x="962199" y="476182"/>
                </a:cubicBezTo>
                <a:cubicBezTo>
                  <a:pt x="959135" y="474354"/>
                  <a:pt x="956396" y="472204"/>
                  <a:pt x="953981" y="469730"/>
                </a:cubicBezTo>
                <a:cubicBezTo>
                  <a:pt x="951566" y="467256"/>
                  <a:pt x="949608" y="464353"/>
                  <a:pt x="948106" y="461025"/>
                </a:cubicBezTo>
                <a:cubicBezTo>
                  <a:pt x="946603" y="457698"/>
                  <a:pt x="945854" y="453705"/>
                  <a:pt x="945854" y="449052"/>
                </a:cubicBezTo>
                <a:cubicBezTo>
                  <a:pt x="945854" y="444281"/>
                  <a:pt x="946722" y="440023"/>
                  <a:pt x="948459" y="436283"/>
                </a:cubicBezTo>
                <a:cubicBezTo>
                  <a:pt x="950197" y="432543"/>
                  <a:pt x="952612" y="429405"/>
                  <a:pt x="955704" y="426872"/>
                </a:cubicBezTo>
                <a:cubicBezTo>
                  <a:pt x="958796" y="424339"/>
                  <a:pt x="962478" y="422410"/>
                  <a:pt x="966750" y="421084"/>
                </a:cubicBezTo>
                <a:cubicBezTo>
                  <a:pt x="971020" y="419758"/>
                  <a:pt x="975630" y="419095"/>
                  <a:pt x="980578" y="419095"/>
                </a:cubicBezTo>
                <a:close/>
                <a:moveTo>
                  <a:pt x="504319" y="419095"/>
                </a:moveTo>
                <a:cubicBezTo>
                  <a:pt x="506852" y="419095"/>
                  <a:pt x="509400" y="419316"/>
                  <a:pt x="511962" y="419758"/>
                </a:cubicBezTo>
                <a:cubicBezTo>
                  <a:pt x="514525" y="420200"/>
                  <a:pt x="516940" y="420789"/>
                  <a:pt x="519208" y="421525"/>
                </a:cubicBezTo>
                <a:cubicBezTo>
                  <a:pt x="521477" y="422262"/>
                  <a:pt x="523494" y="423088"/>
                  <a:pt x="525262" y="424000"/>
                </a:cubicBezTo>
                <a:cubicBezTo>
                  <a:pt x="527029" y="424913"/>
                  <a:pt x="528192" y="425650"/>
                  <a:pt x="528752" y="426210"/>
                </a:cubicBezTo>
                <a:cubicBezTo>
                  <a:pt x="529312" y="426769"/>
                  <a:pt x="529680" y="427211"/>
                  <a:pt x="529857" y="427534"/>
                </a:cubicBezTo>
                <a:cubicBezTo>
                  <a:pt x="530033" y="427859"/>
                  <a:pt x="530181" y="428271"/>
                  <a:pt x="530298" y="428772"/>
                </a:cubicBezTo>
                <a:cubicBezTo>
                  <a:pt x="530416" y="429273"/>
                  <a:pt x="530505" y="429876"/>
                  <a:pt x="530563" y="430583"/>
                </a:cubicBezTo>
                <a:cubicBezTo>
                  <a:pt x="530622" y="431290"/>
                  <a:pt x="530652" y="432203"/>
                  <a:pt x="530652" y="433323"/>
                </a:cubicBezTo>
                <a:cubicBezTo>
                  <a:pt x="530652" y="434383"/>
                  <a:pt x="530608" y="435326"/>
                  <a:pt x="530519" y="436150"/>
                </a:cubicBezTo>
                <a:cubicBezTo>
                  <a:pt x="530431" y="436975"/>
                  <a:pt x="530298" y="437667"/>
                  <a:pt x="530122" y="438227"/>
                </a:cubicBezTo>
                <a:cubicBezTo>
                  <a:pt x="529945" y="438787"/>
                  <a:pt x="529695" y="439199"/>
                  <a:pt x="529371" y="439464"/>
                </a:cubicBezTo>
                <a:cubicBezTo>
                  <a:pt x="529047" y="439729"/>
                  <a:pt x="528678" y="439862"/>
                  <a:pt x="528266" y="439862"/>
                </a:cubicBezTo>
                <a:cubicBezTo>
                  <a:pt x="527618" y="439862"/>
                  <a:pt x="526602" y="439449"/>
                  <a:pt x="525217" y="438625"/>
                </a:cubicBezTo>
                <a:cubicBezTo>
                  <a:pt x="523833" y="437800"/>
                  <a:pt x="522139" y="436872"/>
                  <a:pt x="520136" y="435842"/>
                </a:cubicBezTo>
                <a:cubicBezTo>
                  <a:pt x="518133" y="434811"/>
                  <a:pt x="515762" y="433868"/>
                  <a:pt x="513023" y="433014"/>
                </a:cubicBezTo>
                <a:cubicBezTo>
                  <a:pt x="510283" y="432159"/>
                  <a:pt x="507205" y="431731"/>
                  <a:pt x="503788" y="431731"/>
                </a:cubicBezTo>
                <a:cubicBezTo>
                  <a:pt x="500607" y="431731"/>
                  <a:pt x="497838" y="432159"/>
                  <a:pt x="495482" y="433014"/>
                </a:cubicBezTo>
                <a:cubicBezTo>
                  <a:pt x="493126" y="433868"/>
                  <a:pt x="491182" y="435001"/>
                  <a:pt x="489650" y="436416"/>
                </a:cubicBezTo>
                <a:cubicBezTo>
                  <a:pt x="488118" y="437829"/>
                  <a:pt x="486969" y="439509"/>
                  <a:pt x="486203" y="441453"/>
                </a:cubicBezTo>
                <a:cubicBezTo>
                  <a:pt x="485438" y="443397"/>
                  <a:pt x="485055" y="445459"/>
                  <a:pt x="485055" y="447638"/>
                </a:cubicBezTo>
                <a:cubicBezTo>
                  <a:pt x="485055" y="450818"/>
                  <a:pt x="485791" y="453557"/>
                  <a:pt x="487264" y="455855"/>
                </a:cubicBezTo>
                <a:cubicBezTo>
                  <a:pt x="488737" y="458153"/>
                  <a:pt x="490695" y="460186"/>
                  <a:pt x="493140" y="461953"/>
                </a:cubicBezTo>
                <a:cubicBezTo>
                  <a:pt x="495585" y="463720"/>
                  <a:pt x="498369" y="465342"/>
                  <a:pt x="501491" y="466814"/>
                </a:cubicBezTo>
                <a:cubicBezTo>
                  <a:pt x="504613" y="468286"/>
                  <a:pt x="507794" y="469773"/>
                  <a:pt x="511034" y="471275"/>
                </a:cubicBezTo>
                <a:cubicBezTo>
                  <a:pt x="514275" y="472779"/>
                  <a:pt x="517456" y="474427"/>
                  <a:pt x="520578" y="476225"/>
                </a:cubicBezTo>
                <a:cubicBezTo>
                  <a:pt x="523700" y="478021"/>
                  <a:pt x="526484" y="480143"/>
                  <a:pt x="528929" y="482589"/>
                </a:cubicBezTo>
                <a:cubicBezTo>
                  <a:pt x="531374" y="485032"/>
                  <a:pt x="533347" y="487919"/>
                  <a:pt x="534849" y="491247"/>
                </a:cubicBezTo>
                <a:cubicBezTo>
                  <a:pt x="536352" y="494576"/>
                  <a:pt x="537103" y="498508"/>
                  <a:pt x="537103" y="503045"/>
                </a:cubicBezTo>
                <a:cubicBezTo>
                  <a:pt x="537103" y="508406"/>
                  <a:pt x="536116" y="513178"/>
                  <a:pt x="534142" y="517361"/>
                </a:cubicBezTo>
                <a:cubicBezTo>
                  <a:pt x="532169" y="521543"/>
                  <a:pt x="529429" y="525093"/>
                  <a:pt x="525924" y="528008"/>
                </a:cubicBezTo>
                <a:cubicBezTo>
                  <a:pt x="522419" y="530924"/>
                  <a:pt x="518295" y="533118"/>
                  <a:pt x="513553" y="534590"/>
                </a:cubicBezTo>
                <a:cubicBezTo>
                  <a:pt x="508811" y="536065"/>
                  <a:pt x="503700" y="536801"/>
                  <a:pt x="498221" y="536801"/>
                </a:cubicBezTo>
                <a:cubicBezTo>
                  <a:pt x="494392" y="536801"/>
                  <a:pt x="490843" y="536476"/>
                  <a:pt x="487573" y="535830"/>
                </a:cubicBezTo>
                <a:cubicBezTo>
                  <a:pt x="484304" y="535180"/>
                  <a:pt x="481387" y="534386"/>
                  <a:pt x="478825" y="533442"/>
                </a:cubicBezTo>
                <a:cubicBezTo>
                  <a:pt x="476262" y="532500"/>
                  <a:pt x="474112" y="531529"/>
                  <a:pt x="472374" y="530527"/>
                </a:cubicBezTo>
                <a:cubicBezTo>
                  <a:pt x="470636" y="529525"/>
                  <a:pt x="469428" y="528671"/>
                  <a:pt x="468751" y="527964"/>
                </a:cubicBezTo>
                <a:cubicBezTo>
                  <a:pt x="468074" y="527257"/>
                  <a:pt x="467573" y="526358"/>
                  <a:pt x="467249" y="525269"/>
                </a:cubicBezTo>
                <a:cubicBezTo>
                  <a:pt x="466925" y="524179"/>
                  <a:pt x="466763" y="522720"/>
                  <a:pt x="466763" y="520895"/>
                </a:cubicBezTo>
                <a:cubicBezTo>
                  <a:pt x="466763" y="519598"/>
                  <a:pt x="466822" y="518523"/>
                  <a:pt x="466939" y="517669"/>
                </a:cubicBezTo>
                <a:cubicBezTo>
                  <a:pt x="467057" y="516815"/>
                  <a:pt x="467234" y="516123"/>
                  <a:pt x="467470" y="515593"/>
                </a:cubicBezTo>
                <a:cubicBezTo>
                  <a:pt x="467705" y="515063"/>
                  <a:pt x="468000" y="514695"/>
                  <a:pt x="468353" y="514489"/>
                </a:cubicBezTo>
                <a:cubicBezTo>
                  <a:pt x="468707" y="514282"/>
                  <a:pt x="469119" y="514179"/>
                  <a:pt x="469591" y="514179"/>
                </a:cubicBezTo>
                <a:cubicBezTo>
                  <a:pt x="470415" y="514179"/>
                  <a:pt x="471579" y="514680"/>
                  <a:pt x="473081" y="515681"/>
                </a:cubicBezTo>
                <a:cubicBezTo>
                  <a:pt x="474583" y="516683"/>
                  <a:pt x="476513" y="517772"/>
                  <a:pt x="478869" y="518950"/>
                </a:cubicBezTo>
                <a:cubicBezTo>
                  <a:pt x="481226" y="520129"/>
                  <a:pt x="484068" y="521233"/>
                  <a:pt x="487396" y="522265"/>
                </a:cubicBezTo>
                <a:cubicBezTo>
                  <a:pt x="490725" y="523295"/>
                  <a:pt x="494569" y="523811"/>
                  <a:pt x="498928" y="523811"/>
                </a:cubicBezTo>
                <a:cubicBezTo>
                  <a:pt x="502227" y="523811"/>
                  <a:pt x="505246" y="523369"/>
                  <a:pt x="507986" y="522486"/>
                </a:cubicBezTo>
                <a:cubicBezTo>
                  <a:pt x="510725" y="521601"/>
                  <a:pt x="513082" y="520349"/>
                  <a:pt x="515055" y="518729"/>
                </a:cubicBezTo>
                <a:cubicBezTo>
                  <a:pt x="517029" y="517110"/>
                  <a:pt x="518546" y="515121"/>
                  <a:pt x="519606" y="512766"/>
                </a:cubicBezTo>
                <a:cubicBezTo>
                  <a:pt x="520666" y="510409"/>
                  <a:pt x="521197" y="507728"/>
                  <a:pt x="521197" y="504723"/>
                </a:cubicBezTo>
                <a:cubicBezTo>
                  <a:pt x="521197" y="501483"/>
                  <a:pt x="520460" y="498714"/>
                  <a:pt x="518987" y="496417"/>
                </a:cubicBezTo>
                <a:cubicBezTo>
                  <a:pt x="517515" y="494119"/>
                  <a:pt x="515571" y="492102"/>
                  <a:pt x="513155" y="490363"/>
                </a:cubicBezTo>
                <a:cubicBezTo>
                  <a:pt x="510740" y="488626"/>
                  <a:pt x="507986" y="487035"/>
                  <a:pt x="504893" y="485591"/>
                </a:cubicBezTo>
                <a:cubicBezTo>
                  <a:pt x="501800" y="484148"/>
                  <a:pt x="498634" y="482675"/>
                  <a:pt x="495394" y="481173"/>
                </a:cubicBezTo>
                <a:cubicBezTo>
                  <a:pt x="492153" y="479671"/>
                  <a:pt x="489002" y="478007"/>
                  <a:pt x="485938" y="476182"/>
                </a:cubicBezTo>
                <a:cubicBezTo>
                  <a:pt x="482875" y="474354"/>
                  <a:pt x="480136" y="472204"/>
                  <a:pt x="477720" y="469730"/>
                </a:cubicBezTo>
                <a:cubicBezTo>
                  <a:pt x="475305" y="467256"/>
                  <a:pt x="473346" y="464353"/>
                  <a:pt x="471844" y="461025"/>
                </a:cubicBezTo>
                <a:cubicBezTo>
                  <a:pt x="470342" y="457698"/>
                  <a:pt x="469591" y="453705"/>
                  <a:pt x="469591" y="449052"/>
                </a:cubicBezTo>
                <a:cubicBezTo>
                  <a:pt x="469591" y="444281"/>
                  <a:pt x="470459" y="440023"/>
                  <a:pt x="472197" y="436283"/>
                </a:cubicBezTo>
                <a:cubicBezTo>
                  <a:pt x="473935" y="432543"/>
                  <a:pt x="476351" y="429405"/>
                  <a:pt x="479443" y="426872"/>
                </a:cubicBezTo>
                <a:cubicBezTo>
                  <a:pt x="482536" y="424339"/>
                  <a:pt x="486218" y="422410"/>
                  <a:pt x="490489" y="421084"/>
                </a:cubicBezTo>
                <a:cubicBezTo>
                  <a:pt x="494760" y="419758"/>
                  <a:pt x="499370" y="419095"/>
                  <a:pt x="504319" y="419095"/>
                </a:cubicBezTo>
                <a:close/>
                <a:moveTo>
                  <a:pt x="37597" y="419095"/>
                </a:moveTo>
                <a:cubicBezTo>
                  <a:pt x="40130" y="419095"/>
                  <a:pt x="42678" y="419316"/>
                  <a:pt x="45240" y="419758"/>
                </a:cubicBezTo>
                <a:cubicBezTo>
                  <a:pt x="47803" y="420200"/>
                  <a:pt x="50219" y="420789"/>
                  <a:pt x="52487" y="421525"/>
                </a:cubicBezTo>
                <a:cubicBezTo>
                  <a:pt x="54755" y="422262"/>
                  <a:pt x="56772" y="423088"/>
                  <a:pt x="58540" y="424000"/>
                </a:cubicBezTo>
                <a:cubicBezTo>
                  <a:pt x="60307" y="424913"/>
                  <a:pt x="61470" y="425650"/>
                  <a:pt x="62030" y="426210"/>
                </a:cubicBezTo>
                <a:cubicBezTo>
                  <a:pt x="62590" y="426769"/>
                  <a:pt x="62958" y="427211"/>
                  <a:pt x="63135" y="427534"/>
                </a:cubicBezTo>
                <a:cubicBezTo>
                  <a:pt x="63311" y="427859"/>
                  <a:pt x="63459" y="428271"/>
                  <a:pt x="63577" y="428772"/>
                </a:cubicBezTo>
                <a:cubicBezTo>
                  <a:pt x="63694" y="429273"/>
                  <a:pt x="63783" y="429876"/>
                  <a:pt x="63842" y="430583"/>
                </a:cubicBezTo>
                <a:cubicBezTo>
                  <a:pt x="63901" y="431290"/>
                  <a:pt x="63930" y="432203"/>
                  <a:pt x="63930" y="433323"/>
                </a:cubicBezTo>
                <a:cubicBezTo>
                  <a:pt x="63930" y="434383"/>
                  <a:pt x="63886" y="435326"/>
                  <a:pt x="63797" y="436150"/>
                </a:cubicBezTo>
                <a:cubicBezTo>
                  <a:pt x="63709" y="436975"/>
                  <a:pt x="63577" y="437667"/>
                  <a:pt x="63400" y="438227"/>
                </a:cubicBezTo>
                <a:cubicBezTo>
                  <a:pt x="63223" y="438787"/>
                  <a:pt x="62973" y="439199"/>
                  <a:pt x="62649" y="439464"/>
                </a:cubicBezTo>
                <a:cubicBezTo>
                  <a:pt x="62325" y="439729"/>
                  <a:pt x="61957" y="439862"/>
                  <a:pt x="61544" y="439862"/>
                </a:cubicBezTo>
                <a:cubicBezTo>
                  <a:pt x="60896" y="439862"/>
                  <a:pt x="59880" y="439449"/>
                  <a:pt x="58496" y="438625"/>
                </a:cubicBezTo>
                <a:cubicBezTo>
                  <a:pt x="57111" y="437800"/>
                  <a:pt x="55417" y="436872"/>
                  <a:pt x="53414" y="435842"/>
                </a:cubicBezTo>
                <a:cubicBezTo>
                  <a:pt x="51411" y="434811"/>
                  <a:pt x="49040" y="433868"/>
                  <a:pt x="46301" y="433014"/>
                </a:cubicBezTo>
                <a:cubicBezTo>
                  <a:pt x="43561" y="432159"/>
                  <a:pt x="40483" y="431731"/>
                  <a:pt x="37067" y="431731"/>
                </a:cubicBezTo>
                <a:cubicBezTo>
                  <a:pt x="33885" y="431731"/>
                  <a:pt x="31117" y="432159"/>
                  <a:pt x="28760" y="433014"/>
                </a:cubicBezTo>
                <a:cubicBezTo>
                  <a:pt x="26404" y="433868"/>
                  <a:pt x="24460" y="435001"/>
                  <a:pt x="22928" y="436416"/>
                </a:cubicBezTo>
                <a:cubicBezTo>
                  <a:pt x="21396" y="437829"/>
                  <a:pt x="20247" y="439509"/>
                  <a:pt x="19481" y="441453"/>
                </a:cubicBezTo>
                <a:cubicBezTo>
                  <a:pt x="18716" y="443397"/>
                  <a:pt x="18333" y="445459"/>
                  <a:pt x="18333" y="447638"/>
                </a:cubicBezTo>
                <a:cubicBezTo>
                  <a:pt x="18333" y="450818"/>
                  <a:pt x="19069" y="453557"/>
                  <a:pt x="20542" y="455855"/>
                </a:cubicBezTo>
                <a:cubicBezTo>
                  <a:pt x="22015" y="458153"/>
                  <a:pt x="23974" y="460186"/>
                  <a:pt x="26418" y="461953"/>
                </a:cubicBezTo>
                <a:cubicBezTo>
                  <a:pt x="28863" y="463720"/>
                  <a:pt x="31647" y="465342"/>
                  <a:pt x="34769" y="466814"/>
                </a:cubicBezTo>
                <a:cubicBezTo>
                  <a:pt x="37891" y="468286"/>
                  <a:pt x="41073" y="469773"/>
                  <a:pt x="44313" y="471275"/>
                </a:cubicBezTo>
                <a:cubicBezTo>
                  <a:pt x="47553" y="472779"/>
                  <a:pt x="50734" y="474427"/>
                  <a:pt x="53856" y="476225"/>
                </a:cubicBezTo>
                <a:cubicBezTo>
                  <a:pt x="56979" y="478021"/>
                  <a:pt x="59762" y="480143"/>
                  <a:pt x="62207" y="482589"/>
                </a:cubicBezTo>
                <a:cubicBezTo>
                  <a:pt x="64652" y="485032"/>
                  <a:pt x="66625" y="487919"/>
                  <a:pt x="68127" y="491247"/>
                </a:cubicBezTo>
                <a:cubicBezTo>
                  <a:pt x="69630" y="494576"/>
                  <a:pt x="70381" y="498508"/>
                  <a:pt x="70381" y="503045"/>
                </a:cubicBezTo>
                <a:cubicBezTo>
                  <a:pt x="70381" y="508406"/>
                  <a:pt x="69394" y="513178"/>
                  <a:pt x="67420" y="517361"/>
                </a:cubicBezTo>
                <a:cubicBezTo>
                  <a:pt x="65447" y="521543"/>
                  <a:pt x="62708" y="525093"/>
                  <a:pt x="59202" y="528008"/>
                </a:cubicBezTo>
                <a:cubicBezTo>
                  <a:pt x="55697" y="530924"/>
                  <a:pt x="51573" y="533118"/>
                  <a:pt x="46831" y="534590"/>
                </a:cubicBezTo>
                <a:cubicBezTo>
                  <a:pt x="42089" y="536065"/>
                  <a:pt x="36978" y="536801"/>
                  <a:pt x="31499" y="536801"/>
                </a:cubicBezTo>
                <a:cubicBezTo>
                  <a:pt x="27670" y="536801"/>
                  <a:pt x="24121" y="536476"/>
                  <a:pt x="20851" y="535830"/>
                </a:cubicBezTo>
                <a:cubicBezTo>
                  <a:pt x="17582" y="535180"/>
                  <a:pt x="14666" y="534386"/>
                  <a:pt x="12103" y="533442"/>
                </a:cubicBezTo>
                <a:cubicBezTo>
                  <a:pt x="9540" y="532500"/>
                  <a:pt x="7390" y="531529"/>
                  <a:pt x="5652" y="530527"/>
                </a:cubicBezTo>
                <a:cubicBezTo>
                  <a:pt x="3914" y="529525"/>
                  <a:pt x="2707" y="528671"/>
                  <a:pt x="2029" y="527964"/>
                </a:cubicBezTo>
                <a:cubicBezTo>
                  <a:pt x="1352" y="527257"/>
                  <a:pt x="851" y="526358"/>
                  <a:pt x="527" y="525269"/>
                </a:cubicBezTo>
                <a:cubicBezTo>
                  <a:pt x="203" y="524179"/>
                  <a:pt x="41" y="522720"/>
                  <a:pt x="41" y="520895"/>
                </a:cubicBezTo>
                <a:cubicBezTo>
                  <a:pt x="41" y="519598"/>
                  <a:pt x="100" y="518523"/>
                  <a:pt x="218" y="517669"/>
                </a:cubicBezTo>
                <a:cubicBezTo>
                  <a:pt x="335" y="516815"/>
                  <a:pt x="512" y="516123"/>
                  <a:pt x="748" y="515593"/>
                </a:cubicBezTo>
                <a:cubicBezTo>
                  <a:pt x="983" y="515063"/>
                  <a:pt x="1278" y="514695"/>
                  <a:pt x="1632" y="514489"/>
                </a:cubicBezTo>
                <a:cubicBezTo>
                  <a:pt x="1985" y="514282"/>
                  <a:pt x="2397" y="514179"/>
                  <a:pt x="2869" y="514179"/>
                </a:cubicBezTo>
                <a:cubicBezTo>
                  <a:pt x="3693" y="514179"/>
                  <a:pt x="4857" y="514680"/>
                  <a:pt x="6359" y="515681"/>
                </a:cubicBezTo>
                <a:cubicBezTo>
                  <a:pt x="7861" y="516683"/>
                  <a:pt x="9791" y="517772"/>
                  <a:pt x="12147" y="518950"/>
                </a:cubicBezTo>
                <a:cubicBezTo>
                  <a:pt x="14504" y="520129"/>
                  <a:pt x="17346" y="521233"/>
                  <a:pt x="20674" y="522265"/>
                </a:cubicBezTo>
                <a:cubicBezTo>
                  <a:pt x="24003" y="523295"/>
                  <a:pt x="27847" y="523811"/>
                  <a:pt x="32206" y="523811"/>
                </a:cubicBezTo>
                <a:cubicBezTo>
                  <a:pt x="35505" y="523811"/>
                  <a:pt x="38525" y="523369"/>
                  <a:pt x="41264" y="522486"/>
                </a:cubicBezTo>
                <a:cubicBezTo>
                  <a:pt x="44003" y="521601"/>
                  <a:pt x="46360" y="520349"/>
                  <a:pt x="48333" y="518729"/>
                </a:cubicBezTo>
                <a:cubicBezTo>
                  <a:pt x="50307" y="517110"/>
                  <a:pt x="51824" y="515121"/>
                  <a:pt x="52884" y="512766"/>
                </a:cubicBezTo>
                <a:cubicBezTo>
                  <a:pt x="53945" y="510409"/>
                  <a:pt x="54475" y="507728"/>
                  <a:pt x="54475" y="504723"/>
                </a:cubicBezTo>
                <a:cubicBezTo>
                  <a:pt x="54475" y="501483"/>
                  <a:pt x="53738" y="498714"/>
                  <a:pt x="52266" y="496417"/>
                </a:cubicBezTo>
                <a:cubicBezTo>
                  <a:pt x="50793" y="494119"/>
                  <a:pt x="48849" y="492102"/>
                  <a:pt x="46433" y="490363"/>
                </a:cubicBezTo>
                <a:cubicBezTo>
                  <a:pt x="44018" y="488626"/>
                  <a:pt x="41264" y="487035"/>
                  <a:pt x="38171" y="485591"/>
                </a:cubicBezTo>
                <a:cubicBezTo>
                  <a:pt x="35078" y="484148"/>
                  <a:pt x="31912" y="482675"/>
                  <a:pt x="28672" y="481173"/>
                </a:cubicBezTo>
                <a:cubicBezTo>
                  <a:pt x="25432" y="479671"/>
                  <a:pt x="22280" y="478007"/>
                  <a:pt x="19216" y="476182"/>
                </a:cubicBezTo>
                <a:cubicBezTo>
                  <a:pt x="16153" y="474354"/>
                  <a:pt x="13414" y="472204"/>
                  <a:pt x="10998" y="469730"/>
                </a:cubicBezTo>
                <a:cubicBezTo>
                  <a:pt x="8583" y="467256"/>
                  <a:pt x="6624" y="464353"/>
                  <a:pt x="5122" y="461025"/>
                </a:cubicBezTo>
                <a:cubicBezTo>
                  <a:pt x="3620" y="457698"/>
                  <a:pt x="2869" y="453705"/>
                  <a:pt x="2869" y="449052"/>
                </a:cubicBezTo>
                <a:cubicBezTo>
                  <a:pt x="2869" y="444281"/>
                  <a:pt x="3738" y="440023"/>
                  <a:pt x="5475" y="436283"/>
                </a:cubicBezTo>
                <a:cubicBezTo>
                  <a:pt x="7213" y="432543"/>
                  <a:pt x="9629" y="429405"/>
                  <a:pt x="12722" y="426872"/>
                </a:cubicBezTo>
                <a:cubicBezTo>
                  <a:pt x="15814" y="424339"/>
                  <a:pt x="19496" y="422410"/>
                  <a:pt x="23767" y="421084"/>
                </a:cubicBezTo>
                <a:cubicBezTo>
                  <a:pt x="28038" y="419758"/>
                  <a:pt x="32648" y="419095"/>
                  <a:pt x="37597" y="419095"/>
                </a:cubicBezTo>
                <a:close/>
                <a:moveTo>
                  <a:pt x="8235357" y="211229"/>
                </a:moveTo>
                <a:lnTo>
                  <a:pt x="8244689" y="211229"/>
                </a:lnTo>
                <a:cubicBezTo>
                  <a:pt x="8246603" y="211229"/>
                  <a:pt x="8248278" y="211406"/>
                  <a:pt x="8249714" y="211759"/>
                </a:cubicBezTo>
                <a:cubicBezTo>
                  <a:pt x="8251150" y="212112"/>
                  <a:pt x="8252406" y="212672"/>
                  <a:pt x="8253482" y="213438"/>
                </a:cubicBezTo>
                <a:cubicBezTo>
                  <a:pt x="8254559" y="214204"/>
                  <a:pt x="8255456" y="215175"/>
                  <a:pt x="8256174" y="216353"/>
                </a:cubicBezTo>
                <a:cubicBezTo>
                  <a:pt x="8256892" y="217532"/>
                  <a:pt x="8257520" y="218916"/>
                  <a:pt x="8258058" y="220506"/>
                </a:cubicBezTo>
                <a:lnTo>
                  <a:pt x="8290754" y="303307"/>
                </a:lnTo>
                <a:lnTo>
                  <a:pt x="8291196" y="303307"/>
                </a:lnTo>
                <a:lnTo>
                  <a:pt x="8325217" y="220772"/>
                </a:lnTo>
                <a:cubicBezTo>
                  <a:pt x="8325875" y="219005"/>
                  <a:pt x="8326594" y="217503"/>
                  <a:pt x="8327372" y="216266"/>
                </a:cubicBezTo>
                <a:cubicBezTo>
                  <a:pt x="8328150" y="215028"/>
                  <a:pt x="8329004" y="214041"/>
                  <a:pt x="8329931" y="213305"/>
                </a:cubicBezTo>
                <a:cubicBezTo>
                  <a:pt x="8330859" y="212568"/>
                  <a:pt x="8331891" y="212039"/>
                  <a:pt x="8333028" y="211714"/>
                </a:cubicBezTo>
                <a:cubicBezTo>
                  <a:pt x="8334165" y="211390"/>
                  <a:pt x="8335482" y="211229"/>
                  <a:pt x="8336979" y="211229"/>
                </a:cubicBezTo>
                <a:lnTo>
                  <a:pt x="8346764" y="211229"/>
                </a:lnTo>
                <a:cubicBezTo>
                  <a:pt x="8347662" y="211229"/>
                  <a:pt x="8348515" y="211361"/>
                  <a:pt x="8349323" y="211626"/>
                </a:cubicBezTo>
                <a:cubicBezTo>
                  <a:pt x="8350131" y="211892"/>
                  <a:pt x="8350819" y="212304"/>
                  <a:pt x="8351388" y="212863"/>
                </a:cubicBezTo>
                <a:cubicBezTo>
                  <a:pt x="8351957" y="213422"/>
                  <a:pt x="8352421" y="214130"/>
                  <a:pt x="8352779" y="214983"/>
                </a:cubicBezTo>
                <a:cubicBezTo>
                  <a:pt x="8353139" y="215839"/>
                  <a:pt x="8353318" y="216884"/>
                  <a:pt x="8353318" y="218122"/>
                </a:cubicBezTo>
                <a:lnTo>
                  <a:pt x="8353318" y="323273"/>
                </a:lnTo>
                <a:cubicBezTo>
                  <a:pt x="8353318" y="323745"/>
                  <a:pt x="8353197" y="324158"/>
                  <a:pt x="8352954" y="324511"/>
                </a:cubicBezTo>
                <a:cubicBezTo>
                  <a:pt x="8352711" y="324866"/>
                  <a:pt x="8352287" y="325146"/>
                  <a:pt x="8351680" y="325352"/>
                </a:cubicBezTo>
                <a:cubicBezTo>
                  <a:pt x="8351073" y="325556"/>
                  <a:pt x="8350299" y="325734"/>
                  <a:pt x="8349359" y="325881"/>
                </a:cubicBezTo>
                <a:cubicBezTo>
                  <a:pt x="8348419" y="326028"/>
                  <a:pt x="8347190" y="326102"/>
                  <a:pt x="8345673" y="326102"/>
                </a:cubicBezTo>
                <a:cubicBezTo>
                  <a:pt x="8344278" y="326102"/>
                  <a:pt x="8343079" y="326028"/>
                  <a:pt x="8342078" y="325881"/>
                </a:cubicBezTo>
                <a:cubicBezTo>
                  <a:pt x="8341077" y="325734"/>
                  <a:pt x="8340288" y="325556"/>
                  <a:pt x="8339712" y="325352"/>
                </a:cubicBezTo>
                <a:cubicBezTo>
                  <a:pt x="8339135" y="325146"/>
                  <a:pt x="8338725" y="324866"/>
                  <a:pt x="8338483" y="324511"/>
                </a:cubicBezTo>
                <a:cubicBezTo>
                  <a:pt x="8338240" y="324158"/>
                  <a:pt x="8338119" y="323745"/>
                  <a:pt x="8338119" y="323273"/>
                </a:cubicBezTo>
                <a:lnTo>
                  <a:pt x="8338119" y="223688"/>
                </a:lnTo>
                <a:lnTo>
                  <a:pt x="8337942" y="223688"/>
                </a:lnTo>
                <a:lnTo>
                  <a:pt x="8297647" y="323716"/>
                </a:lnTo>
                <a:cubicBezTo>
                  <a:pt x="8297470" y="324128"/>
                  <a:pt x="8297220" y="324482"/>
                  <a:pt x="8296896" y="324776"/>
                </a:cubicBezTo>
                <a:cubicBezTo>
                  <a:pt x="8296572" y="325071"/>
                  <a:pt x="8296100" y="325321"/>
                  <a:pt x="8295482" y="325527"/>
                </a:cubicBezTo>
                <a:cubicBezTo>
                  <a:pt x="8294863" y="325734"/>
                  <a:pt x="8294127" y="325881"/>
                  <a:pt x="8293273" y="325969"/>
                </a:cubicBezTo>
                <a:cubicBezTo>
                  <a:pt x="8292419" y="326057"/>
                  <a:pt x="8291402" y="326102"/>
                  <a:pt x="8290224" y="326102"/>
                </a:cubicBezTo>
                <a:cubicBezTo>
                  <a:pt x="8288987" y="326102"/>
                  <a:pt x="8287926" y="326043"/>
                  <a:pt x="8287043" y="325924"/>
                </a:cubicBezTo>
                <a:cubicBezTo>
                  <a:pt x="8286159" y="325807"/>
                  <a:pt x="8285423" y="325645"/>
                  <a:pt x="8284834" y="325440"/>
                </a:cubicBezTo>
                <a:cubicBezTo>
                  <a:pt x="8284245" y="325234"/>
                  <a:pt x="8283788" y="324983"/>
                  <a:pt x="8283464" y="324688"/>
                </a:cubicBezTo>
                <a:cubicBezTo>
                  <a:pt x="8283140" y="324392"/>
                  <a:pt x="8282919" y="324070"/>
                  <a:pt x="8282801" y="323716"/>
                </a:cubicBezTo>
                <a:lnTo>
                  <a:pt x="8244273" y="223688"/>
                </a:lnTo>
                <a:lnTo>
                  <a:pt x="8244185" y="223688"/>
                </a:lnTo>
                <a:lnTo>
                  <a:pt x="8244185" y="323273"/>
                </a:lnTo>
                <a:cubicBezTo>
                  <a:pt x="8244185" y="323745"/>
                  <a:pt x="8244064" y="324158"/>
                  <a:pt x="8243822" y="324511"/>
                </a:cubicBezTo>
                <a:cubicBezTo>
                  <a:pt x="8243579" y="324866"/>
                  <a:pt x="8243154" y="325146"/>
                  <a:pt x="8242547" y="325352"/>
                </a:cubicBezTo>
                <a:cubicBezTo>
                  <a:pt x="8241940" y="325556"/>
                  <a:pt x="8241151" y="325734"/>
                  <a:pt x="8240181" y="325881"/>
                </a:cubicBezTo>
                <a:cubicBezTo>
                  <a:pt x="8239210" y="326028"/>
                  <a:pt x="8237966" y="326102"/>
                  <a:pt x="8236449" y="326102"/>
                </a:cubicBezTo>
                <a:cubicBezTo>
                  <a:pt x="8234992" y="326102"/>
                  <a:pt x="8233779" y="326028"/>
                  <a:pt x="8232809" y="325881"/>
                </a:cubicBezTo>
                <a:cubicBezTo>
                  <a:pt x="8231838" y="325734"/>
                  <a:pt x="8231064" y="325556"/>
                  <a:pt x="8230487" y="325352"/>
                </a:cubicBezTo>
                <a:cubicBezTo>
                  <a:pt x="8229911" y="325146"/>
                  <a:pt x="8229517" y="324866"/>
                  <a:pt x="8229304" y="324511"/>
                </a:cubicBezTo>
                <a:cubicBezTo>
                  <a:pt x="8229092" y="324158"/>
                  <a:pt x="8228986" y="323745"/>
                  <a:pt x="8228986" y="323273"/>
                </a:cubicBezTo>
                <a:lnTo>
                  <a:pt x="8228986" y="218122"/>
                </a:lnTo>
                <a:cubicBezTo>
                  <a:pt x="8228986" y="215647"/>
                  <a:pt x="8229644" y="213879"/>
                  <a:pt x="8230960" y="212820"/>
                </a:cubicBezTo>
                <a:cubicBezTo>
                  <a:pt x="8232276" y="211759"/>
                  <a:pt x="8233741" y="211229"/>
                  <a:pt x="8235357" y="211229"/>
                </a:cubicBezTo>
                <a:close/>
                <a:moveTo>
                  <a:pt x="7759107" y="211229"/>
                </a:moveTo>
                <a:lnTo>
                  <a:pt x="7768439" y="211229"/>
                </a:lnTo>
                <a:cubicBezTo>
                  <a:pt x="7770353" y="211229"/>
                  <a:pt x="7772028" y="211406"/>
                  <a:pt x="7773464" y="211759"/>
                </a:cubicBezTo>
                <a:cubicBezTo>
                  <a:pt x="7774900" y="212112"/>
                  <a:pt x="7776156" y="212672"/>
                  <a:pt x="7777232" y="213438"/>
                </a:cubicBezTo>
                <a:cubicBezTo>
                  <a:pt x="7778309" y="214204"/>
                  <a:pt x="7779207" y="215175"/>
                  <a:pt x="7779925" y="216353"/>
                </a:cubicBezTo>
                <a:cubicBezTo>
                  <a:pt x="7780643" y="217532"/>
                  <a:pt x="7781270" y="218916"/>
                  <a:pt x="7781809" y="220506"/>
                </a:cubicBezTo>
                <a:lnTo>
                  <a:pt x="7814504" y="303307"/>
                </a:lnTo>
                <a:lnTo>
                  <a:pt x="7814946" y="303307"/>
                </a:lnTo>
                <a:lnTo>
                  <a:pt x="7848967" y="220772"/>
                </a:lnTo>
                <a:cubicBezTo>
                  <a:pt x="7849626" y="219005"/>
                  <a:pt x="7850344" y="217503"/>
                  <a:pt x="7851123" y="216266"/>
                </a:cubicBezTo>
                <a:cubicBezTo>
                  <a:pt x="7851900" y="215028"/>
                  <a:pt x="7852754" y="214041"/>
                  <a:pt x="7853682" y="213305"/>
                </a:cubicBezTo>
                <a:cubicBezTo>
                  <a:pt x="7854610" y="212568"/>
                  <a:pt x="7855641" y="212039"/>
                  <a:pt x="7856779" y="211714"/>
                </a:cubicBezTo>
                <a:cubicBezTo>
                  <a:pt x="7857915" y="211390"/>
                  <a:pt x="7859232" y="211229"/>
                  <a:pt x="7860729" y="211229"/>
                </a:cubicBezTo>
                <a:lnTo>
                  <a:pt x="7870514" y="211229"/>
                </a:lnTo>
                <a:cubicBezTo>
                  <a:pt x="7871413" y="211229"/>
                  <a:pt x="7872265" y="211361"/>
                  <a:pt x="7873073" y="211626"/>
                </a:cubicBezTo>
                <a:cubicBezTo>
                  <a:pt x="7873881" y="211892"/>
                  <a:pt x="7874569" y="212304"/>
                  <a:pt x="7875138" y="212863"/>
                </a:cubicBezTo>
                <a:cubicBezTo>
                  <a:pt x="7875707" y="213422"/>
                  <a:pt x="7876171" y="214130"/>
                  <a:pt x="7876530" y="214983"/>
                </a:cubicBezTo>
                <a:cubicBezTo>
                  <a:pt x="7876889" y="215839"/>
                  <a:pt x="7877068" y="216884"/>
                  <a:pt x="7877068" y="218122"/>
                </a:cubicBezTo>
                <a:lnTo>
                  <a:pt x="7877068" y="323273"/>
                </a:lnTo>
                <a:cubicBezTo>
                  <a:pt x="7877068" y="323745"/>
                  <a:pt x="7876947" y="324158"/>
                  <a:pt x="7876705" y="324511"/>
                </a:cubicBezTo>
                <a:cubicBezTo>
                  <a:pt x="7876462" y="324866"/>
                  <a:pt x="7876037" y="325146"/>
                  <a:pt x="7875430" y="325352"/>
                </a:cubicBezTo>
                <a:cubicBezTo>
                  <a:pt x="7874823" y="325556"/>
                  <a:pt x="7874049" y="325734"/>
                  <a:pt x="7873109" y="325881"/>
                </a:cubicBezTo>
                <a:cubicBezTo>
                  <a:pt x="7872169" y="326028"/>
                  <a:pt x="7870940" y="326102"/>
                  <a:pt x="7869423" y="326102"/>
                </a:cubicBezTo>
                <a:cubicBezTo>
                  <a:pt x="7868028" y="326102"/>
                  <a:pt x="7866830" y="326028"/>
                  <a:pt x="7865829" y="325881"/>
                </a:cubicBezTo>
                <a:cubicBezTo>
                  <a:pt x="7864828" y="325734"/>
                  <a:pt x="7864039" y="325556"/>
                  <a:pt x="7863462" y="325352"/>
                </a:cubicBezTo>
                <a:cubicBezTo>
                  <a:pt x="7862885" y="325146"/>
                  <a:pt x="7862475" y="324866"/>
                  <a:pt x="7862233" y="324511"/>
                </a:cubicBezTo>
                <a:cubicBezTo>
                  <a:pt x="7861990" y="324158"/>
                  <a:pt x="7861869" y="323745"/>
                  <a:pt x="7861869" y="323273"/>
                </a:cubicBezTo>
                <a:lnTo>
                  <a:pt x="7861869" y="223688"/>
                </a:lnTo>
                <a:lnTo>
                  <a:pt x="7861692" y="223688"/>
                </a:lnTo>
                <a:lnTo>
                  <a:pt x="7821397" y="323716"/>
                </a:lnTo>
                <a:cubicBezTo>
                  <a:pt x="7821220" y="324128"/>
                  <a:pt x="7820970" y="324482"/>
                  <a:pt x="7820646" y="324776"/>
                </a:cubicBezTo>
                <a:cubicBezTo>
                  <a:pt x="7820322" y="325071"/>
                  <a:pt x="7819851" y="325321"/>
                  <a:pt x="7819232" y="325527"/>
                </a:cubicBezTo>
                <a:cubicBezTo>
                  <a:pt x="7818613" y="325734"/>
                  <a:pt x="7817877" y="325881"/>
                  <a:pt x="7817023" y="325969"/>
                </a:cubicBezTo>
                <a:cubicBezTo>
                  <a:pt x="7816169" y="326057"/>
                  <a:pt x="7815153" y="326102"/>
                  <a:pt x="7813974" y="326102"/>
                </a:cubicBezTo>
                <a:cubicBezTo>
                  <a:pt x="7812737" y="326102"/>
                  <a:pt x="7811677" y="326043"/>
                  <a:pt x="7810793" y="325924"/>
                </a:cubicBezTo>
                <a:cubicBezTo>
                  <a:pt x="7809909" y="325807"/>
                  <a:pt x="7809173" y="325645"/>
                  <a:pt x="7808584" y="325440"/>
                </a:cubicBezTo>
                <a:cubicBezTo>
                  <a:pt x="7807995" y="325234"/>
                  <a:pt x="7807539" y="324983"/>
                  <a:pt x="7807214" y="324688"/>
                </a:cubicBezTo>
                <a:cubicBezTo>
                  <a:pt x="7806890" y="324392"/>
                  <a:pt x="7806669" y="324070"/>
                  <a:pt x="7806551" y="323716"/>
                </a:cubicBezTo>
                <a:lnTo>
                  <a:pt x="7768024" y="223688"/>
                </a:lnTo>
                <a:lnTo>
                  <a:pt x="7767935" y="223688"/>
                </a:lnTo>
                <a:lnTo>
                  <a:pt x="7767935" y="323273"/>
                </a:lnTo>
                <a:cubicBezTo>
                  <a:pt x="7767935" y="323745"/>
                  <a:pt x="7767814" y="324158"/>
                  <a:pt x="7767572" y="324511"/>
                </a:cubicBezTo>
                <a:cubicBezTo>
                  <a:pt x="7767329" y="324866"/>
                  <a:pt x="7766904" y="325146"/>
                  <a:pt x="7766297" y="325352"/>
                </a:cubicBezTo>
                <a:cubicBezTo>
                  <a:pt x="7765690" y="325556"/>
                  <a:pt x="7764901" y="325734"/>
                  <a:pt x="7763931" y="325881"/>
                </a:cubicBezTo>
                <a:cubicBezTo>
                  <a:pt x="7762960" y="326028"/>
                  <a:pt x="7761716" y="326102"/>
                  <a:pt x="7760199" y="326102"/>
                </a:cubicBezTo>
                <a:cubicBezTo>
                  <a:pt x="7758743" y="326102"/>
                  <a:pt x="7757529" y="326028"/>
                  <a:pt x="7756559" y="325881"/>
                </a:cubicBezTo>
                <a:cubicBezTo>
                  <a:pt x="7755588" y="325734"/>
                  <a:pt x="7754814" y="325556"/>
                  <a:pt x="7754238" y="325352"/>
                </a:cubicBezTo>
                <a:cubicBezTo>
                  <a:pt x="7753661" y="325146"/>
                  <a:pt x="7753267" y="324866"/>
                  <a:pt x="7753055" y="324511"/>
                </a:cubicBezTo>
                <a:cubicBezTo>
                  <a:pt x="7752842" y="324158"/>
                  <a:pt x="7752736" y="323745"/>
                  <a:pt x="7752736" y="323273"/>
                </a:cubicBezTo>
                <a:lnTo>
                  <a:pt x="7752736" y="218122"/>
                </a:lnTo>
                <a:cubicBezTo>
                  <a:pt x="7752736" y="215647"/>
                  <a:pt x="7753394" y="213879"/>
                  <a:pt x="7754710" y="212820"/>
                </a:cubicBezTo>
                <a:cubicBezTo>
                  <a:pt x="7756026" y="211759"/>
                  <a:pt x="7757492" y="211229"/>
                  <a:pt x="7759107" y="211229"/>
                </a:cubicBezTo>
                <a:close/>
                <a:moveTo>
                  <a:pt x="7292382" y="211229"/>
                </a:moveTo>
                <a:lnTo>
                  <a:pt x="7301714" y="211229"/>
                </a:lnTo>
                <a:cubicBezTo>
                  <a:pt x="7303628" y="211229"/>
                  <a:pt x="7305303" y="211406"/>
                  <a:pt x="7306739" y="211759"/>
                </a:cubicBezTo>
                <a:cubicBezTo>
                  <a:pt x="7308175" y="212112"/>
                  <a:pt x="7309431" y="212672"/>
                  <a:pt x="7310507" y="213438"/>
                </a:cubicBezTo>
                <a:cubicBezTo>
                  <a:pt x="7311584" y="214204"/>
                  <a:pt x="7312482" y="215175"/>
                  <a:pt x="7313200" y="216353"/>
                </a:cubicBezTo>
                <a:cubicBezTo>
                  <a:pt x="7313918" y="217532"/>
                  <a:pt x="7314545" y="218916"/>
                  <a:pt x="7315084" y="220506"/>
                </a:cubicBezTo>
                <a:lnTo>
                  <a:pt x="7347779" y="303307"/>
                </a:lnTo>
                <a:lnTo>
                  <a:pt x="7348221" y="303307"/>
                </a:lnTo>
                <a:lnTo>
                  <a:pt x="7382242" y="220772"/>
                </a:lnTo>
                <a:cubicBezTo>
                  <a:pt x="7382901" y="219005"/>
                  <a:pt x="7383619" y="217503"/>
                  <a:pt x="7384398" y="216266"/>
                </a:cubicBezTo>
                <a:cubicBezTo>
                  <a:pt x="7385175" y="215028"/>
                  <a:pt x="7386029" y="214041"/>
                  <a:pt x="7386957" y="213305"/>
                </a:cubicBezTo>
                <a:cubicBezTo>
                  <a:pt x="7387885" y="212568"/>
                  <a:pt x="7388916" y="212039"/>
                  <a:pt x="7390054" y="211714"/>
                </a:cubicBezTo>
                <a:cubicBezTo>
                  <a:pt x="7391190" y="211390"/>
                  <a:pt x="7392507" y="211229"/>
                  <a:pt x="7394004" y="211229"/>
                </a:cubicBezTo>
                <a:lnTo>
                  <a:pt x="7403789" y="211229"/>
                </a:lnTo>
                <a:cubicBezTo>
                  <a:pt x="7404688" y="211229"/>
                  <a:pt x="7405540" y="211361"/>
                  <a:pt x="7406348" y="211626"/>
                </a:cubicBezTo>
                <a:cubicBezTo>
                  <a:pt x="7407156" y="211892"/>
                  <a:pt x="7407844" y="212304"/>
                  <a:pt x="7408413" y="212863"/>
                </a:cubicBezTo>
                <a:cubicBezTo>
                  <a:pt x="7408982" y="213422"/>
                  <a:pt x="7409446" y="214130"/>
                  <a:pt x="7409805" y="214983"/>
                </a:cubicBezTo>
                <a:cubicBezTo>
                  <a:pt x="7410164" y="215839"/>
                  <a:pt x="7410343" y="216884"/>
                  <a:pt x="7410343" y="218122"/>
                </a:cubicBezTo>
                <a:lnTo>
                  <a:pt x="7410343" y="323273"/>
                </a:lnTo>
                <a:cubicBezTo>
                  <a:pt x="7410343" y="323745"/>
                  <a:pt x="7410222" y="324158"/>
                  <a:pt x="7409980" y="324511"/>
                </a:cubicBezTo>
                <a:cubicBezTo>
                  <a:pt x="7409737" y="324866"/>
                  <a:pt x="7409312" y="325146"/>
                  <a:pt x="7408705" y="325352"/>
                </a:cubicBezTo>
                <a:cubicBezTo>
                  <a:pt x="7408098" y="325556"/>
                  <a:pt x="7407324" y="325734"/>
                  <a:pt x="7406384" y="325881"/>
                </a:cubicBezTo>
                <a:cubicBezTo>
                  <a:pt x="7405444" y="326028"/>
                  <a:pt x="7404215" y="326102"/>
                  <a:pt x="7402698" y="326102"/>
                </a:cubicBezTo>
                <a:cubicBezTo>
                  <a:pt x="7401303" y="326102"/>
                  <a:pt x="7400105" y="326028"/>
                  <a:pt x="7399104" y="325881"/>
                </a:cubicBezTo>
                <a:cubicBezTo>
                  <a:pt x="7398103" y="325734"/>
                  <a:pt x="7397314" y="325556"/>
                  <a:pt x="7396737" y="325352"/>
                </a:cubicBezTo>
                <a:cubicBezTo>
                  <a:pt x="7396160" y="325146"/>
                  <a:pt x="7395750" y="324866"/>
                  <a:pt x="7395508" y="324511"/>
                </a:cubicBezTo>
                <a:cubicBezTo>
                  <a:pt x="7395265" y="324158"/>
                  <a:pt x="7395144" y="323745"/>
                  <a:pt x="7395144" y="323273"/>
                </a:cubicBezTo>
                <a:lnTo>
                  <a:pt x="7395144" y="223688"/>
                </a:lnTo>
                <a:lnTo>
                  <a:pt x="7394967" y="223688"/>
                </a:lnTo>
                <a:lnTo>
                  <a:pt x="7354672" y="323716"/>
                </a:lnTo>
                <a:cubicBezTo>
                  <a:pt x="7354495" y="324128"/>
                  <a:pt x="7354245" y="324482"/>
                  <a:pt x="7353921" y="324776"/>
                </a:cubicBezTo>
                <a:cubicBezTo>
                  <a:pt x="7353597" y="325071"/>
                  <a:pt x="7353126" y="325321"/>
                  <a:pt x="7352507" y="325527"/>
                </a:cubicBezTo>
                <a:cubicBezTo>
                  <a:pt x="7351888" y="325734"/>
                  <a:pt x="7351152" y="325881"/>
                  <a:pt x="7350298" y="325969"/>
                </a:cubicBezTo>
                <a:cubicBezTo>
                  <a:pt x="7349444" y="326057"/>
                  <a:pt x="7348428" y="326102"/>
                  <a:pt x="7347249" y="326102"/>
                </a:cubicBezTo>
                <a:cubicBezTo>
                  <a:pt x="7346012" y="326102"/>
                  <a:pt x="7344952" y="326043"/>
                  <a:pt x="7344068" y="325924"/>
                </a:cubicBezTo>
                <a:cubicBezTo>
                  <a:pt x="7343184" y="325807"/>
                  <a:pt x="7342448" y="325645"/>
                  <a:pt x="7341859" y="325440"/>
                </a:cubicBezTo>
                <a:cubicBezTo>
                  <a:pt x="7341270" y="325234"/>
                  <a:pt x="7340814" y="324983"/>
                  <a:pt x="7340489" y="324688"/>
                </a:cubicBezTo>
                <a:cubicBezTo>
                  <a:pt x="7340165" y="324392"/>
                  <a:pt x="7339944" y="324070"/>
                  <a:pt x="7339826" y="323716"/>
                </a:cubicBezTo>
                <a:lnTo>
                  <a:pt x="7301299" y="223688"/>
                </a:lnTo>
                <a:lnTo>
                  <a:pt x="7301210" y="223688"/>
                </a:lnTo>
                <a:lnTo>
                  <a:pt x="7301210" y="323273"/>
                </a:lnTo>
                <a:cubicBezTo>
                  <a:pt x="7301210" y="323745"/>
                  <a:pt x="7301089" y="324158"/>
                  <a:pt x="7300847" y="324511"/>
                </a:cubicBezTo>
                <a:cubicBezTo>
                  <a:pt x="7300604" y="324866"/>
                  <a:pt x="7300179" y="325146"/>
                  <a:pt x="7299572" y="325352"/>
                </a:cubicBezTo>
                <a:cubicBezTo>
                  <a:pt x="7298965" y="325556"/>
                  <a:pt x="7298176" y="325734"/>
                  <a:pt x="7297206" y="325881"/>
                </a:cubicBezTo>
                <a:cubicBezTo>
                  <a:pt x="7296235" y="326028"/>
                  <a:pt x="7294991" y="326102"/>
                  <a:pt x="7293474" y="326102"/>
                </a:cubicBezTo>
                <a:cubicBezTo>
                  <a:pt x="7292018" y="326102"/>
                  <a:pt x="7290804" y="326028"/>
                  <a:pt x="7289834" y="325881"/>
                </a:cubicBezTo>
                <a:cubicBezTo>
                  <a:pt x="7288863" y="325734"/>
                  <a:pt x="7288089" y="325556"/>
                  <a:pt x="7287513" y="325352"/>
                </a:cubicBezTo>
                <a:cubicBezTo>
                  <a:pt x="7286936" y="325146"/>
                  <a:pt x="7286542" y="324866"/>
                  <a:pt x="7286330" y="324511"/>
                </a:cubicBezTo>
                <a:cubicBezTo>
                  <a:pt x="7286117" y="324158"/>
                  <a:pt x="7286011" y="323745"/>
                  <a:pt x="7286011" y="323273"/>
                </a:cubicBezTo>
                <a:lnTo>
                  <a:pt x="7286011" y="218122"/>
                </a:lnTo>
                <a:cubicBezTo>
                  <a:pt x="7286011" y="215647"/>
                  <a:pt x="7286669" y="213879"/>
                  <a:pt x="7287985" y="212820"/>
                </a:cubicBezTo>
                <a:cubicBezTo>
                  <a:pt x="7289301" y="211759"/>
                  <a:pt x="7290767" y="211229"/>
                  <a:pt x="7292382" y="211229"/>
                </a:cubicBezTo>
                <a:close/>
                <a:moveTo>
                  <a:pt x="6816132" y="211229"/>
                </a:moveTo>
                <a:lnTo>
                  <a:pt x="6825464" y="211229"/>
                </a:lnTo>
                <a:cubicBezTo>
                  <a:pt x="6827378" y="211229"/>
                  <a:pt x="6829053" y="211406"/>
                  <a:pt x="6830489" y="211759"/>
                </a:cubicBezTo>
                <a:cubicBezTo>
                  <a:pt x="6831925" y="212112"/>
                  <a:pt x="6833181" y="212672"/>
                  <a:pt x="6834257" y="213438"/>
                </a:cubicBezTo>
                <a:cubicBezTo>
                  <a:pt x="6835334" y="214204"/>
                  <a:pt x="6836232" y="215175"/>
                  <a:pt x="6836950" y="216353"/>
                </a:cubicBezTo>
                <a:cubicBezTo>
                  <a:pt x="6837668" y="217532"/>
                  <a:pt x="6838295" y="218916"/>
                  <a:pt x="6838834" y="220506"/>
                </a:cubicBezTo>
                <a:lnTo>
                  <a:pt x="6871529" y="303307"/>
                </a:lnTo>
                <a:lnTo>
                  <a:pt x="6871971" y="303307"/>
                </a:lnTo>
                <a:lnTo>
                  <a:pt x="6905992" y="220772"/>
                </a:lnTo>
                <a:cubicBezTo>
                  <a:pt x="6906651" y="219005"/>
                  <a:pt x="6907369" y="217503"/>
                  <a:pt x="6908148" y="216266"/>
                </a:cubicBezTo>
                <a:cubicBezTo>
                  <a:pt x="6908925" y="215028"/>
                  <a:pt x="6909779" y="214041"/>
                  <a:pt x="6910707" y="213305"/>
                </a:cubicBezTo>
                <a:cubicBezTo>
                  <a:pt x="6911635" y="212568"/>
                  <a:pt x="6912666" y="212039"/>
                  <a:pt x="6913804" y="211714"/>
                </a:cubicBezTo>
                <a:cubicBezTo>
                  <a:pt x="6914940" y="211390"/>
                  <a:pt x="6916257" y="211229"/>
                  <a:pt x="6917754" y="211229"/>
                </a:cubicBezTo>
                <a:lnTo>
                  <a:pt x="6927539" y="211229"/>
                </a:lnTo>
                <a:cubicBezTo>
                  <a:pt x="6928438" y="211229"/>
                  <a:pt x="6929290" y="211361"/>
                  <a:pt x="6930098" y="211626"/>
                </a:cubicBezTo>
                <a:cubicBezTo>
                  <a:pt x="6930906" y="211892"/>
                  <a:pt x="6931594" y="212304"/>
                  <a:pt x="6932163" y="212863"/>
                </a:cubicBezTo>
                <a:cubicBezTo>
                  <a:pt x="6932732" y="213422"/>
                  <a:pt x="6933196" y="214130"/>
                  <a:pt x="6933555" y="214983"/>
                </a:cubicBezTo>
                <a:cubicBezTo>
                  <a:pt x="6933914" y="215839"/>
                  <a:pt x="6934093" y="216884"/>
                  <a:pt x="6934093" y="218122"/>
                </a:cubicBezTo>
                <a:lnTo>
                  <a:pt x="6934093" y="323273"/>
                </a:lnTo>
                <a:cubicBezTo>
                  <a:pt x="6934093" y="323745"/>
                  <a:pt x="6933972" y="324158"/>
                  <a:pt x="6933730" y="324511"/>
                </a:cubicBezTo>
                <a:cubicBezTo>
                  <a:pt x="6933487" y="324866"/>
                  <a:pt x="6933062" y="325146"/>
                  <a:pt x="6932455" y="325352"/>
                </a:cubicBezTo>
                <a:cubicBezTo>
                  <a:pt x="6931848" y="325556"/>
                  <a:pt x="6931074" y="325734"/>
                  <a:pt x="6930134" y="325881"/>
                </a:cubicBezTo>
                <a:cubicBezTo>
                  <a:pt x="6929194" y="326028"/>
                  <a:pt x="6927965" y="326102"/>
                  <a:pt x="6926448" y="326102"/>
                </a:cubicBezTo>
                <a:cubicBezTo>
                  <a:pt x="6925053" y="326102"/>
                  <a:pt x="6923855" y="326028"/>
                  <a:pt x="6922854" y="325881"/>
                </a:cubicBezTo>
                <a:cubicBezTo>
                  <a:pt x="6921853" y="325734"/>
                  <a:pt x="6921064" y="325556"/>
                  <a:pt x="6920487" y="325352"/>
                </a:cubicBezTo>
                <a:cubicBezTo>
                  <a:pt x="6919910" y="325146"/>
                  <a:pt x="6919500" y="324866"/>
                  <a:pt x="6919258" y="324511"/>
                </a:cubicBezTo>
                <a:cubicBezTo>
                  <a:pt x="6919015" y="324158"/>
                  <a:pt x="6918894" y="323745"/>
                  <a:pt x="6918894" y="323273"/>
                </a:cubicBezTo>
                <a:lnTo>
                  <a:pt x="6918894" y="223688"/>
                </a:lnTo>
                <a:lnTo>
                  <a:pt x="6918717" y="223688"/>
                </a:lnTo>
                <a:lnTo>
                  <a:pt x="6878422" y="323716"/>
                </a:lnTo>
                <a:cubicBezTo>
                  <a:pt x="6878245" y="324128"/>
                  <a:pt x="6877995" y="324482"/>
                  <a:pt x="6877671" y="324776"/>
                </a:cubicBezTo>
                <a:cubicBezTo>
                  <a:pt x="6877347" y="325071"/>
                  <a:pt x="6876876" y="325321"/>
                  <a:pt x="6876257" y="325527"/>
                </a:cubicBezTo>
                <a:cubicBezTo>
                  <a:pt x="6875638" y="325734"/>
                  <a:pt x="6874902" y="325881"/>
                  <a:pt x="6874048" y="325969"/>
                </a:cubicBezTo>
                <a:cubicBezTo>
                  <a:pt x="6873194" y="326057"/>
                  <a:pt x="6872178" y="326102"/>
                  <a:pt x="6870999" y="326102"/>
                </a:cubicBezTo>
                <a:cubicBezTo>
                  <a:pt x="6869762" y="326102"/>
                  <a:pt x="6868702" y="326043"/>
                  <a:pt x="6867818" y="325924"/>
                </a:cubicBezTo>
                <a:cubicBezTo>
                  <a:pt x="6866934" y="325807"/>
                  <a:pt x="6866198" y="325645"/>
                  <a:pt x="6865609" y="325440"/>
                </a:cubicBezTo>
                <a:cubicBezTo>
                  <a:pt x="6865020" y="325234"/>
                  <a:pt x="6864564" y="324983"/>
                  <a:pt x="6864239" y="324688"/>
                </a:cubicBezTo>
                <a:cubicBezTo>
                  <a:pt x="6863915" y="324392"/>
                  <a:pt x="6863694" y="324070"/>
                  <a:pt x="6863576" y="323716"/>
                </a:cubicBezTo>
                <a:lnTo>
                  <a:pt x="6825049" y="223688"/>
                </a:lnTo>
                <a:lnTo>
                  <a:pt x="6824960" y="223688"/>
                </a:lnTo>
                <a:lnTo>
                  <a:pt x="6824960" y="323273"/>
                </a:lnTo>
                <a:cubicBezTo>
                  <a:pt x="6824960" y="323745"/>
                  <a:pt x="6824839" y="324158"/>
                  <a:pt x="6824597" y="324511"/>
                </a:cubicBezTo>
                <a:cubicBezTo>
                  <a:pt x="6824354" y="324866"/>
                  <a:pt x="6823929" y="325146"/>
                  <a:pt x="6823322" y="325352"/>
                </a:cubicBezTo>
                <a:cubicBezTo>
                  <a:pt x="6822715" y="325556"/>
                  <a:pt x="6821926" y="325734"/>
                  <a:pt x="6820956" y="325881"/>
                </a:cubicBezTo>
                <a:cubicBezTo>
                  <a:pt x="6819985" y="326028"/>
                  <a:pt x="6818741" y="326102"/>
                  <a:pt x="6817224" y="326102"/>
                </a:cubicBezTo>
                <a:cubicBezTo>
                  <a:pt x="6815768" y="326102"/>
                  <a:pt x="6814554" y="326028"/>
                  <a:pt x="6813584" y="325881"/>
                </a:cubicBezTo>
                <a:cubicBezTo>
                  <a:pt x="6812613" y="325734"/>
                  <a:pt x="6811839" y="325556"/>
                  <a:pt x="6811263" y="325352"/>
                </a:cubicBezTo>
                <a:cubicBezTo>
                  <a:pt x="6810686" y="325146"/>
                  <a:pt x="6810292" y="324866"/>
                  <a:pt x="6810080" y="324511"/>
                </a:cubicBezTo>
                <a:cubicBezTo>
                  <a:pt x="6809867" y="324158"/>
                  <a:pt x="6809761" y="323745"/>
                  <a:pt x="6809761" y="323273"/>
                </a:cubicBezTo>
                <a:lnTo>
                  <a:pt x="6809761" y="218122"/>
                </a:lnTo>
                <a:cubicBezTo>
                  <a:pt x="6809761" y="215647"/>
                  <a:pt x="6810419" y="213879"/>
                  <a:pt x="6811735" y="212820"/>
                </a:cubicBezTo>
                <a:cubicBezTo>
                  <a:pt x="6813051" y="211759"/>
                  <a:pt x="6814517" y="211229"/>
                  <a:pt x="6816132" y="211229"/>
                </a:cubicBezTo>
                <a:close/>
                <a:moveTo>
                  <a:pt x="6349407" y="211229"/>
                </a:moveTo>
                <a:lnTo>
                  <a:pt x="6358739" y="211229"/>
                </a:lnTo>
                <a:cubicBezTo>
                  <a:pt x="6360653" y="211229"/>
                  <a:pt x="6362328" y="211406"/>
                  <a:pt x="6363764" y="211759"/>
                </a:cubicBezTo>
                <a:cubicBezTo>
                  <a:pt x="6365200" y="212112"/>
                  <a:pt x="6366456" y="212672"/>
                  <a:pt x="6367532" y="213438"/>
                </a:cubicBezTo>
                <a:cubicBezTo>
                  <a:pt x="6368609" y="214204"/>
                  <a:pt x="6369507" y="215175"/>
                  <a:pt x="6370225" y="216353"/>
                </a:cubicBezTo>
                <a:cubicBezTo>
                  <a:pt x="6370943" y="217532"/>
                  <a:pt x="6371570" y="218916"/>
                  <a:pt x="6372109" y="220506"/>
                </a:cubicBezTo>
                <a:lnTo>
                  <a:pt x="6404804" y="303307"/>
                </a:lnTo>
                <a:lnTo>
                  <a:pt x="6405246" y="303307"/>
                </a:lnTo>
                <a:lnTo>
                  <a:pt x="6439267" y="220772"/>
                </a:lnTo>
                <a:cubicBezTo>
                  <a:pt x="6439926" y="219005"/>
                  <a:pt x="6440644" y="217503"/>
                  <a:pt x="6441423" y="216266"/>
                </a:cubicBezTo>
                <a:cubicBezTo>
                  <a:pt x="6442200" y="215028"/>
                  <a:pt x="6443054" y="214041"/>
                  <a:pt x="6443982" y="213305"/>
                </a:cubicBezTo>
                <a:cubicBezTo>
                  <a:pt x="6444910" y="212568"/>
                  <a:pt x="6445941" y="212039"/>
                  <a:pt x="6447079" y="211714"/>
                </a:cubicBezTo>
                <a:cubicBezTo>
                  <a:pt x="6448215" y="211390"/>
                  <a:pt x="6449532" y="211229"/>
                  <a:pt x="6451029" y="211229"/>
                </a:cubicBezTo>
                <a:lnTo>
                  <a:pt x="6460814" y="211229"/>
                </a:lnTo>
                <a:cubicBezTo>
                  <a:pt x="6461713" y="211229"/>
                  <a:pt x="6462565" y="211361"/>
                  <a:pt x="6463373" y="211626"/>
                </a:cubicBezTo>
                <a:cubicBezTo>
                  <a:pt x="6464181" y="211892"/>
                  <a:pt x="6464869" y="212304"/>
                  <a:pt x="6465438" y="212863"/>
                </a:cubicBezTo>
                <a:cubicBezTo>
                  <a:pt x="6466007" y="213422"/>
                  <a:pt x="6466471" y="214130"/>
                  <a:pt x="6466830" y="214983"/>
                </a:cubicBezTo>
                <a:cubicBezTo>
                  <a:pt x="6467189" y="215839"/>
                  <a:pt x="6467368" y="216884"/>
                  <a:pt x="6467368" y="218122"/>
                </a:cubicBezTo>
                <a:lnTo>
                  <a:pt x="6467368" y="323273"/>
                </a:lnTo>
                <a:cubicBezTo>
                  <a:pt x="6467368" y="323745"/>
                  <a:pt x="6467247" y="324158"/>
                  <a:pt x="6467005" y="324511"/>
                </a:cubicBezTo>
                <a:cubicBezTo>
                  <a:pt x="6466762" y="324866"/>
                  <a:pt x="6466337" y="325146"/>
                  <a:pt x="6465730" y="325352"/>
                </a:cubicBezTo>
                <a:cubicBezTo>
                  <a:pt x="6465123" y="325556"/>
                  <a:pt x="6464349" y="325734"/>
                  <a:pt x="6463409" y="325881"/>
                </a:cubicBezTo>
                <a:cubicBezTo>
                  <a:pt x="6462469" y="326028"/>
                  <a:pt x="6461240" y="326102"/>
                  <a:pt x="6459723" y="326102"/>
                </a:cubicBezTo>
                <a:cubicBezTo>
                  <a:pt x="6458328" y="326102"/>
                  <a:pt x="6457130" y="326028"/>
                  <a:pt x="6456129" y="325881"/>
                </a:cubicBezTo>
                <a:cubicBezTo>
                  <a:pt x="6455128" y="325734"/>
                  <a:pt x="6454339" y="325556"/>
                  <a:pt x="6453762" y="325352"/>
                </a:cubicBezTo>
                <a:cubicBezTo>
                  <a:pt x="6453185" y="325146"/>
                  <a:pt x="6452775" y="324866"/>
                  <a:pt x="6452533" y="324511"/>
                </a:cubicBezTo>
                <a:cubicBezTo>
                  <a:pt x="6452290" y="324158"/>
                  <a:pt x="6452169" y="323745"/>
                  <a:pt x="6452169" y="323273"/>
                </a:cubicBezTo>
                <a:lnTo>
                  <a:pt x="6452169" y="223688"/>
                </a:lnTo>
                <a:lnTo>
                  <a:pt x="6451992" y="223688"/>
                </a:lnTo>
                <a:lnTo>
                  <a:pt x="6411697" y="323716"/>
                </a:lnTo>
                <a:cubicBezTo>
                  <a:pt x="6411520" y="324128"/>
                  <a:pt x="6411270" y="324482"/>
                  <a:pt x="6410946" y="324776"/>
                </a:cubicBezTo>
                <a:cubicBezTo>
                  <a:pt x="6410622" y="325071"/>
                  <a:pt x="6410151" y="325321"/>
                  <a:pt x="6409532" y="325527"/>
                </a:cubicBezTo>
                <a:cubicBezTo>
                  <a:pt x="6408913" y="325734"/>
                  <a:pt x="6408177" y="325881"/>
                  <a:pt x="6407323" y="325969"/>
                </a:cubicBezTo>
                <a:cubicBezTo>
                  <a:pt x="6406469" y="326057"/>
                  <a:pt x="6405453" y="326102"/>
                  <a:pt x="6404274" y="326102"/>
                </a:cubicBezTo>
                <a:cubicBezTo>
                  <a:pt x="6403037" y="326102"/>
                  <a:pt x="6401977" y="326043"/>
                  <a:pt x="6401093" y="325924"/>
                </a:cubicBezTo>
                <a:cubicBezTo>
                  <a:pt x="6400209" y="325807"/>
                  <a:pt x="6399473" y="325645"/>
                  <a:pt x="6398884" y="325440"/>
                </a:cubicBezTo>
                <a:cubicBezTo>
                  <a:pt x="6398295" y="325234"/>
                  <a:pt x="6397839" y="324983"/>
                  <a:pt x="6397514" y="324688"/>
                </a:cubicBezTo>
                <a:cubicBezTo>
                  <a:pt x="6397190" y="324392"/>
                  <a:pt x="6396969" y="324070"/>
                  <a:pt x="6396851" y="323716"/>
                </a:cubicBezTo>
                <a:lnTo>
                  <a:pt x="6358324" y="223688"/>
                </a:lnTo>
                <a:lnTo>
                  <a:pt x="6358235" y="223688"/>
                </a:lnTo>
                <a:lnTo>
                  <a:pt x="6358235" y="323273"/>
                </a:lnTo>
                <a:cubicBezTo>
                  <a:pt x="6358235" y="323745"/>
                  <a:pt x="6358114" y="324158"/>
                  <a:pt x="6357872" y="324511"/>
                </a:cubicBezTo>
                <a:cubicBezTo>
                  <a:pt x="6357629" y="324866"/>
                  <a:pt x="6357204" y="325146"/>
                  <a:pt x="6356597" y="325352"/>
                </a:cubicBezTo>
                <a:cubicBezTo>
                  <a:pt x="6355990" y="325556"/>
                  <a:pt x="6355201" y="325734"/>
                  <a:pt x="6354231" y="325881"/>
                </a:cubicBezTo>
                <a:cubicBezTo>
                  <a:pt x="6353260" y="326028"/>
                  <a:pt x="6352016" y="326102"/>
                  <a:pt x="6350499" y="326102"/>
                </a:cubicBezTo>
                <a:cubicBezTo>
                  <a:pt x="6349043" y="326102"/>
                  <a:pt x="6347829" y="326028"/>
                  <a:pt x="6346859" y="325881"/>
                </a:cubicBezTo>
                <a:cubicBezTo>
                  <a:pt x="6345888" y="325734"/>
                  <a:pt x="6345114" y="325556"/>
                  <a:pt x="6344538" y="325352"/>
                </a:cubicBezTo>
                <a:cubicBezTo>
                  <a:pt x="6343961" y="325146"/>
                  <a:pt x="6343567" y="324866"/>
                  <a:pt x="6343355" y="324511"/>
                </a:cubicBezTo>
                <a:cubicBezTo>
                  <a:pt x="6343142" y="324158"/>
                  <a:pt x="6343036" y="323745"/>
                  <a:pt x="6343036" y="323273"/>
                </a:cubicBezTo>
                <a:lnTo>
                  <a:pt x="6343036" y="218122"/>
                </a:lnTo>
                <a:cubicBezTo>
                  <a:pt x="6343036" y="215647"/>
                  <a:pt x="6343694" y="213879"/>
                  <a:pt x="6345010" y="212820"/>
                </a:cubicBezTo>
                <a:cubicBezTo>
                  <a:pt x="6346326" y="211759"/>
                  <a:pt x="6347792" y="211229"/>
                  <a:pt x="6349407" y="211229"/>
                </a:cubicBezTo>
                <a:close/>
                <a:moveTo>
                  <a:pt x="5873157" y="211229"/>
                </a:moveTo>
                <a:lnTo>
                  <a:pt x="5882489" y="211229"/>
                </a:lnTo>
                <a:cubicBezTo>
                  <a:pt x="5884403" y="211229"/>
                  <a:pt x="5886078" y="211406"/>
                  <a:pt x="5887514" y="211759"/>
                </a:cubicBezTo>
                <a:cubicBezTo>
                  <a:pt x="5888950" y="212112"/>
                  <a:pt x="5890206" y="212672"/>
                  <a:pt x="5891282" y="213438"/>
                </a:cubicBezTo>
                <a:cubicBezTo>
                  <a:pt x="5892359" y="214204"/>
                  <a:pt x="5893257" y="215175"/>
                  <a:pt x="5893975" y="216353"/>
                </a:cubicBezTo>
                <a:cubicBezTo>
                  <a:pt x="5894693" y="217532"/>
                  <a:pt x="5895320" y="218916"/>
                  <a:pt x="5895859" y="220506"/>
                </a:cubicBezTo>
                <a:lnTo>
                  <a:pt x="5928554" y="303307"/>
                </a:lnTo>
                <a:lnTo>
                  <a:pt x="5928996" y="303307"/>
                </a:lnTo>
                <a:lnTo>
                  <a:pt x="5963017" y="220772"/>
                </a:lnTo>
                <a:cubicBezTo>
                  <a:pt x="5963676" y="219005"/>
                  <a:pt x="5964394" y="217503"/>
                  <a:pt x="5965173" y="216266"/>
                </a:cubicBezTo>
                <a:cubicBezTo>
                  <a:pt x="5965950" y="215028"/>
                  <a:pt x="5966804" y="214041"/>
                  <a:pt x="5967732" y="213305"/>
                </a:cubicBezTo>
                <a:cubicBezTo>
                  <a:pt x="5968660" y="212568"/>
                  <a:pt x="5969691" y="212039"/>
                  <a:pt x="5970829" y="211714"/>
                </a:cubicBezTo>
                <a:cubicBezTo>
                  <a:pt x="5971965" y="211390"/>
                  <a:pt x="5973282" y="211229"/>
                  <a:pt x="5974779" y="211229"/>
                </a:cubicBezTo>
                <a:lnTo>
                  <a:pt x="5984564" y="211229"/>
                </a:lnTo>
                <a:cubicBezTo>
                  <a:pt x="5985463" y="211229"/>
                  <a:pt x="5986315" y="211361"/>
                  <a:pt x="5987123" y="211626"/>
                </a:cubicBezTo>
                <a:cubicBezTo>
                  <a:pt x="5987931" y="211892"/>
                  <a:pt x="5988619" y="212304"/>
                  <a:pt x="5989188" y="212863"/>
                </a:cubicBezTo>
                <a:cubicBezTo>
                  <a:pt x="5989757" y="213422"/>
                  <a:pt x="5990221" y="214130"/>
                  <a:pt x="5990580" y="214983"/>
                </a:cubicBezTo>
                <a:cubicBezTo>
                  <a:pt x="5990939" y="215839"/>
                  <a:pt x="5991118" y="216884"/>
                  <a:pt x="5991118" y="218122"/>
                </a:cubicBezTo>
                <a:lnTo>
                  <a:pt x="5991118" y="323273"/>
                </a:lnTo>
                <a:cubicBezTo>
                  <a:pt x="5991118" y="323745"/>
                  <a:pt x="5990997" y="324158"/>
                  <a:pt x="5990755" y="324511"/>
                </a:cubicBezTo>
                <a:cubicBezTo>
                  <a:pt x="5990512" y="324866"/>
                  <a:pt x="5990087" y="325146"/>
                  <a:pt x="5989480" y="325352"/>
                </a:cubicBezTo>
                <a:cubicBezTo>
                  <a:pt x="5988873" y="325556"/>
                  <a:pt x="5988099" y="325734"/>
                  <a:pt x="5987159" y="325881"/>
                </a:cubicBezTo>
                <a:cubicBezTo>
                  <a:pt x="5986219" y="326028"/>
                  <a:pt x="5984990" y="326102"/>
                  <a:pt x="5983473" y="326102"/>
                </a:cubicBezTo>
                <a:cubicBezTo>
                  <a:pt x="5982078" y="326102"/>
                  <a:pt x="5980880" y="326028"/>
                  <a:pt x="5979879" y="325881"/>
                </a:cubicBezTo>
                <a:cubicBezTo>
                  <a:pt x="5978878" y="325734"/>
                  <a:pt x="5978089" y="325556"/>
                  <a:pt x="5977512" y="325352"/>
                </a:cubicBezTo>
                <a:cubicBezTo>
                  <a:pt x="5976935" y="325146"/>
                  <a:pt x="5976525" y="324866"/>
                  <a:pt x="5976283" y="324511"/>
                </a:cubicBezTo>
                <a:cubicBezTo>
                  <a:pt x="5976040" y="324158"/>
                  <a:pt x="5975919" y="323745"/>
                  <a:pt x="5975919" y="323273"/>
                </a:cubicBezTo>
                <a:lnTo>
                  <a:pt x="5975919" y="223688"/>
                </a:lnTo>
                <a:lnTo>
                  <a:pt x="5975742" y="223688"/>
                </a:lnTo>
                <a:lnTo>
                  <a:pt x="5935447" y="323716"/>
                </a:lnTo>
                <a:cubicBezTo>
                  <a:pt x="5935270" y="324128"/>
                  <a:pt x="5935020" y="324482"/>
                  <a:pt x="5934696" y="324776"/>
                </a:cubicBezTo>
                <a:cubicBezTo>
                  <a:pt x="5934372" y="325071"/>
                  <a:pt x="5933901" y="325321"/>
                  <a:pt x="5933282" y="325527"/>
                </a:cubicBezTo>
                <a:cubicBezTo>
                  <a:pt x="5932663" y="325734"/>
                  <a:pt x="5931927" y="325881"/>
                  <a:pt x="5931073" y="325969"/>
                </a:cubicBezTo>
                <a:cubicBezTo>
                  <a:pt x="5930219" y="326057"/>
                  <a:pt x="5929203" y="326102"/>
                  <a:pt x="5928024" y="326102"/>
                </a:cubicBezTo>
                <a:cubicBezTo>
                  <a:pt x="5926787" y="326102"/>
                  <a:pt x="5925727" y="326043"/>
                  <a:pt x="5924843" y="325924"/>
                </a:cubicBezTo>
                <a:cubicBezTo>
                  <a:pt x="5923959" y="325807"/>
                  <a:pt x="5923223" y="325645"/>
                  <a:pt x="5922634" y="325440"/>
                </a:cubicBezTo>
                <a:cubicBezTo>
                  <a:pt x="5922045" y="325234"/>
                  <a:pt x="5921589" y="324983"/>
                  <a:pt x="5921264" y="324688"/>
                </a:cubicBezTo>
                <a:cubicBezTo>
                  <a:pt x="5920940" y="324392"/>
                  <a:pt x="5920719" y="324070"/>
                  <a:pt x="5920601" y="323716"/>
                </a:cubicBezTo>
                <a:lnTo>
                  <a:pt x="5882074" y="223688"/>
                </a:lnTo>
                <a:lnTo>
                  <a:pt x="5881985" y="223688"/>
                </a:lnTo>
                <a:lnTo>
                  <a:pt x="5881985" y="323273"/>
                </a:lnTo>
                <a:cubicBezTo>
                  <a:pt x="5881985" y="323745"/>
                  <a:pt x="5881864" y="324158"/>
                  <a:pt x="5881622" y="324511"/>
                </a:cubicBezTo>
                <a:cubicBezTo>
                  <a:pt x="5881379" y="324866"/>
                  <a:pt x="5880954" y="325146"/>
                  <a:pt x="5880347" y="325352"/>
                </a:cubicBezTo>
                <a:cubicBezTo>
                  <a:pt x="5879740" y="325556"/>
                  <a:pt x="5878951" y="325734"/>
                  <a:pt x="5877981" y="325881"/>
                </a:cubicBezTo>
                <a:cubicBezTo>
                  <a:pt x="5877010" y="326028"/>
                  <a:pt x="5875766" y="326102"/>
                  <a:pt x="5874249" y="326102"/>
                </a:cubicBezTo>
                <a:cubicBezTo>
                  <a:pt x="5872793" y="326102"/>
                  <a:pt x="5871579" y="326028"/>
                  <a:pt x="5870609" y="325881"/>
                </a:cubicBezTo>
                <a:cubicBezTo>
                  <a:pt x="5869638" y="325734"/>
                  <a:pt x="5868864" y="325556"/>
                  <a:pt x="5868288" y="325352"/>
                </a:cubicBezTo>
                <a:cubicBezTo>
                  <a:pt x="5867711" y="325146"/>
                  <a:pt x="5867317" y="324866"/>
                  <a:pt x="5867105" y="324511"/>
                </a:cubicBezTo>
                <a:cubicBezTo>
                  <a:pt x="5866892" y="324158"/>
                  <a:pt x="5866786" y="323745"/>
                  <a:pt x="5866786" y="323273"/>
                </a:cubicBezTo>
                <a:lnTo>
                  <a:pt x="5866786" y="218122"/>
                </a:lnTo>
                <a:cubicBezTo>
                  <a:pt x="5866786" y="215647"/>
                  <a:pt x="5867444" y="213879"/>
                  <a:pt x="5868760" y="212820"/>
                </a:cubicBezTo>
                <a:cubicBezTo>
                  <a:pt x="5870076" y="211759"/>
                  <a:pt x="5871542" y="211229"/>
                  <a:pt x="5873157" y="211229"/>
                </a:cubicBezTo>
                <a:close/>
                <a:moveTo>
                  <a:pt x="5406432" y="211229"/>
                </a:moveTo>
                <a:lnTo>
                  <a:pt x="5415764" y="211229"/>
                </a:lnTo>
                <a:cubicBezTo>
                  <a:pt x="5417678" y="211229"/>
                  <a:pt x="5419353" y="211406"/>
                  <a:pt x="5420789" y="211759"/>
                </a:cubicBezTo>
                <a:cubicBezTo>
                  <a:pt x="5422225" y="212112"/>
                  <a:pt x="5423481" y="212672"/>
                  <a:pt x="5424557" y="213438"/>
                </a:cubicBezTo>
                <a:cubicBezTo>
                  <a:pt x="5425634" y="214204"/>
                  <a:pt x="5426532" y="215175"/>
                  <a:pt x="5427250" y="216353"/>
                </a:cubicBezTo>
                <a:cubicBezTo>
                  <a:pt x="5427968" y="217532"/>
                  <a:pt x="5428595" y="218916"/>
                  <a:pt x="5429134" y="220506"/>
                </a:cubicBezTo>
                <a:lnTo>
                  <a:pt x="5461829" y="303307"/>
                </a:lnTo>
                <a:lnTo>
                  <a:pt x="5462271" y="303307"/>
                </a:lnTo>
                <a:lnTo>
                  <a:pt x="5496292" y="220772"/>
                </a:lnTo>
                <a:cubicBezTo>
                  <a:pt x="5496951" y="219005"/>
                  <a:pt x="5497669" y="217503"/>
                  <a:pt x="5498448" y="216266"/>
                </a:cubicBezTo>
                <a:cubicBezTo>
                  <a:pt x="5499225" y="215028"/>
                  <a:pt x="5500079" y="214041"/>
                  <a:pt x="5501007" y="213305"/>
                </a:cubicBezTo>
                <a:cubicBezTo>
                  <a:pt x="5501935" y="212568"/>
                  <a:pt x="5502966" y="212039"/>
                  <a:pt x="5504104" y="211714"/>
                </a:cubicBezTo>
                <a:cubicBezTo>
                  <a:pt x="5505240" y="211390"/>
                  <a:pt x="5506557" y="211229"/>
                  <a:pt x="5508054" y="211229"/>
                </a:cubicBezTo>
                <a:lnTo>
                  <a:pt x="5517839" y="211229"/>
                </a:lnTo>
                <a:cubicBezTo>
                  <a:pt x="5518738" y="211229"/>
                  <a:pt x="5519590" y="211361"/>
                  <a:pt x="5520398" y="211626"/>
                </a:cubicBezTo>
                <a:cubicBezTo>
                  <a:pt x="5521206" y="211892"/>
                  <a:pt x="5521894" y="212304"/>
                  <a:pt x="5522463" y="212863"/>
                </a:cubicBezTo>
                <a:cubicBezTo>
                  <a:pt x="5523032" y="213422"/>
                  <a:pt x="5523496" y="214130"/>
                  <a:pt x="5523855" y="214983"/>
                </a:cubicBezTo>
                <a:cubicBezTo>
                  <a:pt x="5524214" y="215839"/>
                  <a:pt x="5524393" y="216884"/>
                  <a:pt x="5524393" y="218122"/>
                </a:cubicBezTo>
                <a:lnTo>
                  <a:pt x="5524393" y="323273"/>
                </a:lnTo>
                <a:cubicBezTo>
                  <a:pt x="5524393" y="323745"/>
                  <a:pt x="5524272" y="324158"/>
                  <a:pt x="5524030" y="324511"/>
                </a:cubicBezTo>
                <a:cubicBezTo>
                  <a:pt x="5523787" y="324866"/>
                  <a:pt x="5523362" y="325146"/>
                  <a:pt x="5522755" y="325352"/>
                </a:cubicBezTo>
                <a:cubicBezTo>
                  <a:pt x="5522148" y="325556"/>
                  <a:pt x="5521374" y="325734"/>
                  <a:pt x="5520434" y="325881"/>
                </a:cubicBezTo>
                <a:cubicBezTo>
                  <a:pt x="5519494" y="326028"/>
                  <a:pt x="5518265" y="326102"/>
                  <a:pt x="5516748" y="326102"/>
                </a:cubicBezTo>
                <a:cubicBezTo>
                  <a:pt x="5515353" y="326102"/>
                  <a:pt x="5514155" y="326028"/>
                  <a:pt x="5513154" y="325881"/>
                </a:cubicBezTo>
                <a:cubicBezTo>
                  <a:pt x="5512153" y="325734"/>
                  <a:pt x="5511364" y="325556"/>
                  <a:pt x="5510787" y="325352"/>
                </a:cubicBezTo>
                <a:cubicBezTo>
                  <a:pt x="5510210" y="325146"/>
                  <a:pt x="5509800" y="324866"/>
                  <a:pt x="5509558" y="324511"/>
                </a:cubicBezTo>
                <a:cubicBezTo>
                  <a:pt x="5509315" y="324158"/>
                  <a:pt x="5509194" y="323745"/>
                  <a:pt x="5509194" y="323273"/>
                </a:cubicBezTo>
                <a:lnTo>
                  <a:pt x="5509194" y="223688"/>
                </a:lnTo>
                <a:lnTo>
                  <a:pt x="5509017" y="223688"/>
                </a:lnTo>
                <a:lnTo>
                  <a:pt x="5468722" y="323716"/>
                </a:lnTo>
                <a:cubicBezTo>
                  <a:pt x="5468545" y="324128"/>
                  <a:pt x="5468295" y="324482"/>
                  <a:pt x="5467971" y="324776"/>
                </a:cubicBezTo>
                <a:cubicBezTo>
                  <a:pt x="5467647" y="325071"/>
                  <a:pt x="5467176" y="325321"/>
                  <a:pt x="5466557" y="325527"/>
                </a:cubicBezTo>
                <a:cubicBezTo>
                  <a:pt x="5465938" y="325734"/>
                  <a:pt x="5465202" y="325881"/>
                  <a:pt x="5464348" y="325969"/>
                </a:cubicBezTo>
                <a:cubicBezTo>
                  <a:pt x="5463494" y="326057"/>
                  <a:pt x="5462478" y="326102"/>
                  <a:pt x="5461299" y="326102"/>
                </a:cubicBezTo>
                <a:cubicBezTo>
                  <a:pt x="5460062" y="326102"/>
                  <a:pt x="5459002" y="326043"/>
                  <a:pt x="5458118" y="325924"/>
                </a:cubicBezTo>
                <a:cubicBezTo>
                  <a:pt x="5457234" y="325807"/>
                  <a:pt x="5456498" y="325645"/>
                  <a:pt x="5455909" y="325440"/>
                </a:cubicBezTo>
                <a:cubicBezTo>
                  <a:pt x="5455320" y="325234"/>
                  <a:pt x="5454864" y="324983"/>
                  <a:pt x="5454539" y="324688"/>
                </a:cubicBezTo>
                <a:cubicBezTo>
                  <a:pt x="5454215" y="324392"/>
                  <a:pt x="5453994" y="324070"/>
                  <a:pt x="5453876" y="323716"/>
                </a:cubicBezTo>
                <a:lnTo>
                  <a:pt x="5415349" y="223688"/>
                </a:lnTo>
                <a:lnTo>
                  <a:pt x="5415260" y="223688"/>
                </a:lnTo>
                <a:lnTo>
                  <a:pt x="5415260" y="323273"/>
                </a:lnTo>
                <a:cubicBezTo>
                  <a:pt x="5415260" y="323745"/>
                  <a:pt x="5415139" y="324158"/>
                  <a:pt x="5414897" y="324511"/>
                </a:cubicBezTo>
                <a:cubicBezTo>
                  <a:pt x="5414654" y="324866"/>
                  <a:pt x="5414229" y="325146"/>
                  <a:pt x="5413622" y="325352"/>
                </a:cubicBezTo>
                <a:cubicBezTo>
                  <a:pt x="5413015" y="325556"/>
                  <a:pt x="5412226" y="325734"/>
                  <a:pt x="5411256" y="325881"/>
                </a:cubicBezTo>
                <a:cubicBezTo>
                  <a:pt x="5410285" y="326028"/>
                  <a:pt x="5409041" y="326102"/>
                  <a:pt x="5407524" y="326102"/>
                </a:cubicBezTo>
                <a:cubicBezTo>
                  <a:pt x="5406068" y="326102"/>
                  <a:pt x="5404854" y="326028"/>
                  <a:pt x="5403884" y="325881"/>
                </a:cubicBezTo>
                <a:cubicBezTo>
                  <a:pt x="5402913" y="325734"/>
                  <a:pt x="5402139" y="325556"/>
                  <a:pt x="5401563" y="325352"/>
                </a:cubicBezTo>
                <a:cubicBezTo>
                  <a:pt x="5400986" y="325146"/>
                  <a:pt x="5400592" y="324866"/>
                  <a:pt x="5400380" y="324511"/>
                </a:cubicBezTo>
                <a:cubicBezTo>
                  <a:pt x="5400167" y="324158"/>
                  <a:pt x="5400061" y="323745"/>
                  <a:pt x="5400061" y="323273"/>
                </a:cubicBezTo>
                <a:lnTo>
                  <a:pt x="5400061" y="218122"/>
                </a:lnTo>
                <a:cubicBezTo>
                  <a:pt x="5400061" y="215647"/>
                  <a:pt x="5400719" y="213879"/>
                  <a:pt x="5402035" y="212820"/>
                </a:cubicBezTo>
                <a:cubicBezTo>
                  <a:pt x="5403351" y="211759"/>
                  <a:pt x="5404817" y="211229"/>
                  <a:pt x="5406432" y="211229"/>
                </a:cubicBezTo>
                <a:close/>
                <a:moveTo>
                  <a:pt x="4930182" y="211229"/>
                </a:moveTo>
                <a:lnTo>
                  <a:pt x="4939514" y="211229"/>
                </a:lnTo>
                <a:cubicBezTo>
                  <a:pt x="4941428" y="211229"/>
                  <a:pt x="4943103" y="211406"/>
                  <a:pt x="4944539" y="211759"/>
                </a:cubicBezTo>
                <a:cubicBezTo>
                  <a:pt x="4945975" y="212112"/>
                  <a:pt x="4947231" y="212672"/>
                  <a:pt x="4948307" y="213438"/>
                </a:cubicBezTo>
                <a:cubicBezTo>
                  <a:pt x="4949384" y="214204"/>
                  <a:pt x="4950282" y="215175"/>
                  <a:pt x="4951000" y="216353"/>
                </a:cubicBezTo>
                <a:cubicBezTo>
                  <a:pt x="4951718" y="217532"/>
                  <a:pt x="4952345" y="218916"/>
                  <a:pt x="4952884" y="220506"/>
                </a:cubicBezTo>
                <a:lnTo>
                  <a:pt x="4985579" y="303307"/>
                </a:lnTo>
                <a:lnTo>
                  <a:pt x="4986021" y="303307"/>
                </a:lnTo>
                <a:lnTo>
                  <a:pt x="5020042" y="220772"/>
                </a:lnTo>
                <a:cubicBezTo>
                  <a:pt x="5020701" y="219005"/>
                  <a:pt x="5021419" y="217503"/>
                  <a:pt x="5022198" y="216266"/>
                </a:cubicBezTo>
                <a:cubicBezTo>
                  <a:pt x="5022975" y="215028"/>
                  <a:pt x="5023829" y="214041"/>
                  <a:pt x="5024757" y="213305"/>
                </a:cubicBezTo>
                <a:cubicBezTo>
                  <a:pt x="5025685" y="212568"/>
                  <a:pt x="5026716" y="212039"/>
                  <a:pt x="5027854" y="211714"/>
                </a:cubicBezTo>
                <a:cubicBezTo>
                  <a:pt x="5028990" y="211390"/>
                  <a:pt x="5030307" y="211229"/>
                  <a:pt x="5031804" y="211229"/>
                </a:cubicBezTo>
                <a:lnTo>
                  <a:pt x="5041589" y="211229"/>
                </a:lnTo>
                <a:cubicBezTo>
                  <a:pt x="5042488" y="211229"/>
                  <a:pt x="5043340" y="211361"/>
                  <a:pt x="5044148" y="211626"/>
                </a:cubicBezTo>
                <a:cubicBezTo>
                  <a:pt x="5044956" y="211892"/>
                  <a:pt x="5045644" y="212304"/>
                  <a:pt x="5046213" y="212863"/>
                </a:cubicBezTo>
                <a:cubicBezTo>
                  <a:pt x="5046782" y="213422"/>
                  <a:pt x="5047246" y="214130"/>
                  <a:pt x="5047605" y="214983"/>
                </a:cubicBezTo>
                <a:cubicBezTo>
                  <a:pt x="5047964" y="215839"/>
                  <a:pt x="5048143" y="216884"/>
                  <a:pt x="5048143" y="218122"/>
                </a:cubicBezTo>
                <a:lnTo>
                  <a:pt x="5048143" y="323273"/>
                </a:lnTo>
                <a:cubicBezTo>
                  <a:pt x="5048143" y="323745"/>
                  <a:pt x="5048022" y="324158"/>
                  <a:pt x="5047780" y="324511"/>
                </a:cubicBezTo>
                <a:cubicBezTo>
                  <a:pt x="5047537" y="324866"/>
                  <a:pt x="5047112" y="325146"/>
                  <a:pt x="5046505" y="325352"/>
                </a:cubicBezTo>
                <a:cubicBezTo>
                  <a:pt x="5045898" y="325556"/>
                  <a:pt x="5045124" y="325734"/>
                  <a:pt x="5044184" y="325881"/>
                </a:cubicBezTo>
                <a:cubicBezTo>
                  <a:pt x="5043244" y="326028"/>
                  <a:pt x="5042015" y="326102"/>
                  <a:pt x="5040498" y="326102"/>
                </a:cubicBezTo>
                <a:cubicBezTo>
                  <a:pt x="5039103" y="326102"/>
                  <a:pt x="5037905" y="326028"/>
                  <a:pt x="5036904" y="325881"/>
                </a:cubicBezTo>
                <a:cubicBezTo>
                  <a:pt x="5035903" y="325734"/>
                  <a:pt x="5035114" y="325556"/>
                  <a:pt x="5034537" y="325352"/>
                </a:cubicBezTo>
                <a:cubicBezTo>
                  <a:pt x="5033960" y="325146"/>
                  <a:pt x="5033550" y="324866"/>
                  <a:pt x="5033308" y="324511"/>
                </a:cubicBezTo>
                <a:cubicBezTo>
                  <a:pt x="5033065" y="324158"/>
                  <a:pt x="5032944" y="323745"/>
                  <a:pt x="5032944" y="323273"/>
                </a:cubicBezTo>
                <a:lnTo>
                  <a:pt x="5032944" y="223688"/>
                </a:lnTo>
                <a:lnTo>
                  <a:pt x="5032767" y="223688"/>
                </a:lnTo>
                <a:lnTo>
                  <a:pt x="4992472" y="323716"/>
                </a:lnTo>
                <a:cubicBezTo>
                  <a:pt x="4992295" y="324128"/>
                  <a:pt x="4992045" y="324482"/>
                  <a:pt x="4991721" y="324776"/>
                </a:cubicBezTo>
                <a:cubicBezTo>
                  <a:pt x="4991397" y="325071"/>
                  <a:pt x="4990926" y="325321"/>
                  <a:pt x="4990307" y="325527"/>
                </a:cubicBezTo>
                <a:cubicBezTo>
                  <a:pt x="4989688" y="325734"/>
                  <a:pt x="4988952" y="325881"/>
                  <a:pt x="4988098" y="325969"/>
                </a:cubicBezTo>
                <a:cubicBezTo>
                  <a:pt x="4987244" y="326057"/>
                  <a:pt x="4986228" y="326102"/>
                  <a:pt x="4985049" y="326102"/>
                </a:cubicBezTo>
                <a:cubicBezTo>
                  <a:pt x="4983812" y="326102"/>
                  <a:pt x="4982752" y="326043"/>
                  <a:pt x="4981868" y="325924"/>
                </a:cubicBezTo>
                <a:cubicBezTo>
                  <a:pt x="4980984" y="325807"/>
                  <a:pt x="4980248" y="325645"/>
                  <a:pt x="4979659" y="325440"/>
                </a:cubicBezTo>
                <a:cubicBezTo>
                  <a:pt x="4979070" y="325234"/>
                  <a:pt x="4978614" y="324983"/>
                  <a:pt x="4978289" y="324688"/>
                </a:cubicBezTo>
                <a:cubicBezTo>
                  <a:pt x="4977965" y="324392"/>
                  <a:pt x="4977744" y="324070"/>
                  <a:pt x="4977626" y="323716"/>
                </a:cubicBezTo>
                <a:lnTo>
                  <a:pt x="4939099" y="223688"/>
                </a:lnTo>
                <a:lnTo>
                  <a:pt x="4939010" y="223688"/>
                </a:lnTo>
                <a:lnTo>
                  <a:pt x="4939010" y="323273"/>
                </a:lnTo>
                <a:cubicBezTo>
                  <a:pt x="4939010" y="323745"/>
                  <a:pt x="4938889" y="324158"/>
                  <a:pt x="4938647" y="324511"/>
                </a:cubicBezTo>
                <a:cubicBezTo>
                  <a:pt x="4938404" y="324866"/>
                  <a:pt x="4937979" y="325146"/>
                  <a:pt x="4937372" y="325352"/>
                </a:cubicBezTo>
                <a:cubicBezTo>
                  <a:pt x="4936765" y="325556"/>
                  <a:pt x="4935976" y="325734"/>
                  <a:pt x="4935006" y="325881"/>
                </a:cubicBezTo>
                <a:cubicBezTo>
                  <a:pt x="4934035" y="326028"/>
                  <a:pt x="4932791" y="326102"/>
                  <a:pt x="4931274" y="326102"/>
                </a:cubicBezTo>
                <a:cubicBezTo>
                  <a:pt x="4929818" y="326102"/>
                  <a:pt x="4928604" y="326028"/>
                  <a:pt x="4927634" y="325881"/>
                </a:cubicBezTo>
                <a:cubicBezTo>
                  <a:pt x="4926663" y="325734"/>
                  <a:pt x="4925889" y="325556"/>
                  <a:pt x="4925313" y="325352"/>
                </a:cubicBezTo>
                <a:cubicBezTo>
                  <a:pt x="4924736" y="325146"/>
                  <a:pt x="4924342" y="324866"/>
                  <a:pt x="4924130" y="324511"/>
                </a:cubicBezTo>
                <a:cubicBezTo>
                  <a:pt x="4923917" y="324158"/>
                  <a:pt x="4923811" y="323745"/>
                  <a:pt x="4923811" y="323273"/>
                </a:cubicBezTo>
                <a:lnTo>
                  <a:pt x="4923811" y="218122"/>
                </a:lnTo>
                <a:cubicBezTo>
                  <a:pt x="4923811" y="215647"/>
                  <a:pt x="4924469" y="213879"/>
                  <a:pt x="4925785" y="212820"/>
                </a:cubicBezTo>
                <a:cubicBezTo>
                  <a:pt x="4927101" y="211759"/>
                  <a:pt x="4928567" y="211229"/>
                  <a:pt x="4930182" y="211229"/>
                </a:cubicBezTo>
                <a:close/>
                <a:moveTo>
                  <a:pt x="4463457" y="211229"/>
                </a:moveTo>
                <a:lnTo>
                  <a:pt x="4472789" y="211229"/>
                </a:lnTo>
                <a:cubicBezTo>
                  <a:pt x="4474703" y="211229"/>
                  <a:pt x="4476378" y="211406"/>
                  <a:pt x="4477814" y="211759"/>
                </a:cubicBezTo>
                <a:cubicBezTo>
                  <a:pt x="4479250" y="212112"/>
                  <a:pt x="4480506" y="212672"/>
                  <a:pt x="4481582" y="213438"/>
                </a:cubicBezTo>
                <a:cubicBezTo>
                  <a:pt x="4482659" y="214204"/>
                  <a:pt x="4483557" y="215175"/>
                  <a:pt x="4484275" y="216353"/>
                </a:cubicBezTo>
                <a:cubicBezTo>
                  <a:pt x="4484993" y="217532"/>
                  <a:pt x="4485620" y="218916"/>
                  <a:pt x="4486159" y="220506"/>
                </a:cubicBezTo>
                <a:lnTo>
                  <a:pt x="4518854" y="303307"/>
                </a:lnTo>
                <a:lnTo>
                  <a:pt x="4519296" y="303307"/>
                </a:lnTo>
                <a:lnTo>
                  <a:pt x="4553317" y="220772"/>
                </a:lnTo>
                <a:cubicBezTo>
                  <a:pt x="4553976" y="219005"/>
                  <a:pt x="4554694" y="217503"/>
                  <a:pt x="4555473" y="216266"/>
                </a:cubicBezTo>
                <a:cubicBezTo>
                  <a:pt x="4556250" y="215028"/>
                  <a:pt x="4557104" y="214041"/>
                  <a:pt x="4558032" y="213305"/>
                </a:cubicBezTo>
                <a:cubicBezTo>
                  <a:pt x="4558960" y="212568"/>
                  <a:pt x="4559991" y="212039"/>
                  <a:pt x="4561129" y="211714"/>
                </a:cubicBezTo>
                <a:cubicBezTo>
                  <a:pt x="4562265" y="211390"/>
                  <a:pt x="4563582" y="211229"/>
                  <a:pt x="4565079" y="211229"/>
                </a:cubicBezTo>
                <a:lnTo>
                  <a:pt x="4574864" y="211229"/>
                </a:lnTo>
                <a:cubicBezTo>
                  <a:pt x="4575763" y="211229"/>
                  <a:pt x="4576615" y="211361"/>
                  <a:pt x="4577423" y="211626"/>
                </a:cubicBezTo>
                <a:cubicBezTo>
                  <a:pt x="4578231" y="211892"/>
                  <a:pt x="4578919" y="212304"/>
                  <a:pt x="4579488" y="212863"/>
                </a:cubicBezTo>
                <a:cubicBezTo>
                  <a:pt x="4580057" y="213422"/>
                  <a:pt x="4580521" y="214130"/>
                  <a:pt x="4580880" y="214983"/>
                </a:cubicBezTo>
                <a:cubicBezTo>
                  <a:pt x="4581239" y="215839"/>
                  <a:pt x="4581418" y="216884"/>
                  <a:pt x="4581418" y="218122"/>
                </a:cubicBezTo>
                <a:lnTo>
                  <a:pt x="4581418" y="323273"/>
                </a:lnTo>
                <a:cubicBezTo>
                  <a:pt x="4581418" y="323745"/>
                  <a:pt x="4581297" y="324158"/>
                  <a:pt x="4581055" y="324511"/>
                </a:cubicBezTo>
                <a:cubicBezTo>
                  <a:pt x="4580812" y="324866"/>
                  <a:pt x="4580387" y="325146"/>
                  <a:pt x="4579780" y="325352"/>
                </a:cubicBezTo>
                <a:cubicBezTo>
                  <a:pt x="4579173" y="325556"/>
                  <a:pt x="4578399" y="325734"/>
                  <a:pt x="4577459" y="325881"/>
                </a:cubicBezTo>
                <a:cubicBezTo>
                  <a:pt x="4576519" y="326028"/>
                  <a:pt x="4575290" y="326102"/>
                  <a:pt x="4573773" y="326102"/>
                </a:cubicBezTo>
                <a:cubicBezTo>
                  <a:pt x="4572378" y="326102"/>
                  <a:pt x="4571180" y="326028"/>
                  <a:pt x="4570179" y="325881"/>
                </a:cubicBezTo>
                <a:cubicBezTo>
                  <a:pt x="4569178" y="325734"/>
                  <a:pt x="4568389" y="325556"/>
                  <a:pt x="4567812" y="325352"/>
                </a:cubicBezTo>
                <a:cubicBezTo>
                  <a:pt x="4567235" y="325146"/>
                  <a:pt x="4566825" y="324866"/>
                  <a:pt x="4566583" y="324511"/>
                </a:cubicBezTo>
                <a:cubicBezTo>
                  <a:pt x="4566340" y="324158"/>
                  <a:pt x="4566219" y="323745"/>
                  <a:pt x="4566219" y="323273"/>
                </a:cubicBezTo>
                <a:lnTo>
                  <a:pt x="4566219" y="223688"/>
                </a:lnTo>
                <a:lnTo>
                  <a:pt x="4566042" y="223688"/>
                </a:lnTo>
                <a:lnTo>
                  <a:pt x="4525747" y="323716"/>
                </a:lnTo>
                <a:cubicBezTo>
                  <a:pt x="4525570" y="324128"/>
                  <a:pt x="4525320" y="324482"/>
                  <a:pt x="4524996" y="324776"/>
                </a:cubicBezTo>
                <a:cubicBezTo>
                  <a:pt x="4524672" y="325071"/>
                  <a:pt x="4524201" y="325321"/>
                  <a:pt x="4523582" y="325527"/>
                </a:cubicBezTo>
                <a:cubicBezTo>
                  <a:pt x="4522963" y="325734"/>
                  <a:pt x="4522227" y="325881"/>
                  <a:pt x="4521373" y="325969"/>
                </a:cubicBezTo>
                <a:cubicBezTo>
                  <a:pt x="4520519" y="326057"/>
                  <a:pt x="4519503" y="326102"/>
                  <a:pt x="4518324" y="326102"/>
                </a:cubicBezTo>
                <a:cubicBezTo>
                  <a:pt x="4517087" y="326102"/>
                  <a:pt x="4516027" y="326043"/>
                  <a:pt x="4515143" y="325924"/>
                </a:cubicBezTo>
                <a:cubicBezTo>
                  <a:pt x="4514259" y="325807"/>
                  <a:pt x="4513523" y="325645"/>
                  <a:pt x="4512934" y="325440"/>
                </a:cubicBezTo>
                <a:cubicBezTo>
                  <a:pt x="4512345" y="325234"/>
                  <a:pt x="4511889" y="324983"/>
                  <a:pt x="4511564" y="324688"/>
                </a:cubicBezTo>
                <a:cubicBezTo>
                  <a:pt x="4511240" y="324392"/>
                  <a:pt x="4511019" y="324070"/>
                  <a:pt x="4510901" y="323716"/>
                </a:cubicBezTo>
                <a:lnTo>
                  <a:pt x="4472374" y="223688"/>
                </a:lnTo>
                <a:lnTo>
                  <a:pt x="4472285" y="223688"/>
                </a:lnTo>
                <a:lnTo>
                  <a:pt x="4472285" y="323273"/>
                </a:lnTo>
                <a:cubicBezTo>
                  <a:pt x="4472285" y="323745"/>
                  <a:pt x="4472164" y="324158"/>
                  <a:pt x="4471922" y="324511"/>
                </a:cubicBezTo>
                <a:cubicBezTo>
                  <a:pt x="4471679" y="324866"/>
                  <a:pt x="4471254" y="325146"/>
                  <a:pt x="4470647" y="325352"/>
                </a:cubicBezTo>
                <a:cubicBezTo>
                  <a:pt x="4470040" y="325556"/>
                  <a:pt x="4469251" y="325734"/>
                  <a:pt x="4468281" y="325881"/>
                </a:cubicBezTo>
                <a:cubicBezTo>
                  <a:pt x="4467310" y="326028"/>
                  <a:pt x="4466066" y="326102"/>
                  <a:pt x="4464549" y="326102"/>
                </a:cubicBezTo>
                <a:cubicBezTo>
                  <a:pt x="4463093" y="326102"/>
                  <a:pt x="4461879" y="326028"/>
                  <a:pt x="4460909" y="325881"/>
                </a:cubicBezTo>
                <a:cubicBezTo>
                  <a:pt x="4459938" y="325734"/>
                  <a:pt x="4459164" y="325556"/>
                  <a:pt x="4458588" y="325352"/>
                </a:cubicBezTo>
                <a:cubicBezTo>
                  <a:pt x="4458011" y="325146"/>
                  <a:pt x="4457617" y="324866"/>
                  <a:pt x="4457405" y="324511"/>
                </a:cubicBezTo>
                <a:cubicBezTo>
                  <a:pt x="4457192" y="324158"/>
                  <a:pt x="4457086" y="323745"/>
                  <a:pt x="4457086" y="323273"/>
                </a:cubicBezTo>
                <a:lnTo>
                  <a:pt x="4457086" y="218122"/>
                </a:lnTo>
                <a:cubicBezTo>
                  <a:pt x="4457086" y="215647"/>
                  <a:pt x="4457744" y="213879"/>
                  <a:pt x="4459060" y="212820"/>
                </a:cubicBezTo>
                <a:cubicBezTo>
                  <a:pt x="4460376" y="211759"/>
                  <a:pt x="4461842" y="211229"/>
                  <a:pt x="4463457" y="211229"/>
                </a:cubicBezTo>
                <a:close/>
                <a:moveTo>
                  <a:pt x="3987207" y="211229"/>
                </a:moveTo>
                <a:lnTo>
                  <a:pt x="3996539" y="211229"/>
                </a:lnTo>
                <a:cubicBezTo>
                  <a:pt x="3998453" y="211229"/>
                  <a:pt x="4000128" y="211406"/>
                  <a:pt x="4001564" y="211759"/>
                </a:cubicBezTo>
                <a:cubicBezTo>
                  <a:pt x="4003000" y="212112"/>
                  <a:pt x="4004256" y="212672"/>
                  <a:pt x="4005333" y="213438"/>
                </a:cubicBezTo>
                <a:cubicBezTo>
                  <a:pt x="4006409" y="214204"/>
                  <a:pt x="4007306" y="215175"/>
                  <a:pt x="4008024" y="216353"/>
                </a:cubicBezTo>
                <a:cubicBezTo>
                  <a:pt x="4008742" y="217532"/>
                  <a:pt x="4009370" y="218916"/>
                  <a:pt x="4009909" y="220506"/>
                </a:cubicBezTo>
                <a:lnTo>
                  <a:pt x="4042605" y="303307"/>
                </a:lnTo>
                <a:lnTo>
                  <a:pt x="4043047" y="303307"/>
                </a:lnTo>
                <a:lnTo>
                  <a:pt x="4077068" y="220772"/>
                </a:lnTo>
                <a:cubicBezTo>
                  <a:pt x="4077726" y="219005"/>
                  <a:pt x="4078444" y="217503"/>
                  <a:pt x="4079222" y="216266"/>
                </a:cubicBezTo>
                <a:cubicBezTo>
                  <a:pt x="4080001" y="215028"/>
                  <a:pt x="4080854" y="214041"/>
                  <a:pt x="4081781" y="213305"/>
                </a:cubicBezTo>
                <a:cubicBezTo>
                  <a:pt x="4082709" y="212568"/>
                  <a:pt x="4083742" y="212039"/>
                  <a:pt x="4084879" y="211714"/>
                </a:cubicBezTo>
                <a:cubicBezTo>
                  <a:pt x="4086015" y="211390"/>
                  <a:pt x="4087332" y="211229"/>
                  <a:pt x="4088829" y="211229"/>
                </a:cubicBezTo>
                <a:lnTo>
                  <a:pt x="4098614" y="211229"/>
                </a:lnTo>
                <a:cubicBezTo>
                  <a:pt x="4099512" y="211229"/>
                  <a:pt x="4100365" y="211361"/>
                  <a:pt x="4101173" y="211626"/>
                </a:cubicBezTo>
                <a:cubicBezTo>
                  <a:pt x="4101981" y="211892"/>
                  <a:pt x="4102669" y="212304"/>
                  <a:pt x="4103238" y="212863"/>
                </a:cubicBezTo>
                <a:cubicBezTo>
                  <a:pt x="4103807" y="213422"/>
                  <a:pt x="4104271" y="214130"/>
                  <a:pt x="4104630" y="214983"/>
                </a:cubicBezTo>
                <a:cubicBezTo>
                  <a:pt x="4104989" y="215839"/>
                  <a:pt x="4105168" y="216884"/>
                  <a:pt x="4105168" y="218122"/>
                </a:cubicBezTo>
                <a:lnTo>
                  <a:pt x="4105168" y="323273"/>
                </a:lnTo>
                <a:cubicBezTo>
                  <a:pt x="4105168" y="323745"/>
                  <a:pt x="4105047" y="324158"/>
                  <a:pt x="4104804" y="324511"/>
                </a:cubicBezTo>
                <a:cubicBezTo>
                  <a:pt x="4104562" y="324866"/>
                  <a:pt x="4104137" y="325146"/>
                  <a:pt x="4103530" y="325352"/>
                </a:cubicBezTo>
                <a:cubicBezTo>
                  <a:pt x="4102923" y="325556"/>
                  <a:pt x="4102149" y="325734"/>
                  <a:pt x="4101209" y="325881"/>
                </a:cubicBezTo>
                <a:cubicBezTo>
                  <a:pt x="4100269" y="326028"/>
                  <a:pt x="4099040" y="326102"/>
                  <a:pt x="4097523" y="326102"/>
                </a:cubicBezTo>
                <a:cubicBezTo>
                  <a:pt x="4096128" y="326102"/>
                  <a:pt x="4094929" y="326028"/>
                  <a:pt x="4093928" y="325881"/>
                </a:cubicBezTo>
                <a:cubicBezTo>
                  <a:pt x="4092928" y="325734"/>
                  <a:pt x="4092139" y="325556"/>
                  <a:pt x="4091562" y="325352"/>
                </a:cubicBezTo>
                <a:cubicBezTo>
                  <a:pt x="4090985" y="325146"/>
                  <a:pt x="4090576" y="324866"/>
                  <a:pt x="4090333" y="324511"/>
                </a:cubicBezTo>
                <a:cubicBezTo>
                  <a:pt x="4090090" y="324158"/>
                  <a:pt x="4089969" y="323745"/>
                  <a:pt x="4089969" y="323273"/>
                </a:cubicBezTo>
                <a:lnTo>
                  <a:pt x="4089969" y="223688"/>
                </a:lnTo>
                <a:lnTo>
                  <a:pt x="4089793" y="223688"/>
                </a:lnTo>
                <a:lnTo>
                  <a:pt x="4049497" y="323716"/>
                </a:lnTo>
                <a:cubicBezTo>
                  <a:pt x="4049321" y="324128"/>
                  <a:pt x="4049070" y="324482"/>
                  <a:pt x="4048746" y="324776"/>
                </a:cubicBezTo>
                <a:cubicBezTo>
                  <a:pt x="4048422" y="325071"/>
                  <a:pt x="4047951" y="325321"/>
                  <a:pt x="4047332" y="325527"/>
                </a:cubicBezTo>
                <a:cubicBezTo>
                  <a:pt x="4046714" y="325734"/>
                  <a:pt x="4045977" y="325881"/>
                  <a:pt x="4045123" y="325969"/>
                </a:cubicBezTo>
                <a:cubicBezTo>
                  <a:pt x="4044269" y="326057"/>
                  <a:pt x="4043253" y="326102"/>
                  <a:pt x="4042075" y="326102"/>
                </a:cubicBezTo>
                <a:cubicBezTo>
                  <a:pt x="4040837" y="326102"/>
                  <a:pt x="4039777" y="326043"/>
                  <a:pt x="4038893" y="325924"/>
                </a:cubicBezTo>
                <a:cubicBezTo>
                  <a:pt x="4038010" y="325807"/>
                  <a:pt x="4037273" y="325645"/>
                  <a:pt x="4036684" y="325440"/>
                </a:cubicBezTo>
                <a:cubicBezTo>
                  <a:pt x="4036095" y="325234"/>
                  <a:pt x="4035638" y="324983"/>
                  <a:pt x="4035314" y="324688"/>
                </a:cubicBezTo>
                <a:cubicBezTo>
                  <a:pt x="4034990" y="324392"/>
                  <a:pt x="4034769" y="324070"/>
                  <a:pt x="4034652" y="323716"/>
                </a:cubicBezTo>
                <a:lnTo>
                  <a:pt x="3996124" y="223688"/>
                </a:lnTo>
                <a:lnTo>
                  <a:pt x="3996035" y="223688"/>
                </a:lnTo>
                <a:lnTo>
                  <a:pt x="3996035" y="323273"/>
                </a:lnTo>
                <a:cubicBezTo>
                  <a:pt x="3996035" y="323745"/>
                  <a:pt x="3995914" y="324158"/>
                  <a:pt x="3995672" y="324511"/>
                </a:cubicBezTo>
                <a:cubicBezTo>
                  <a:pt x="3995429" y="324866"/>
                  <a:pt x="3995004" y="325146"/>
                  <a:pt x="3994397" y="325352"/>
                </a:cubicBezTo>
                <a:cubicBezTo>
                  <a:pt x="3993790" y="325556"/>
                  <a:pt x="3993001" y="325734"/>
                  <a:pt x="3992030" y="325881"/>
                </a:cubicBezTo>
                <a:cubicBezTo>
                  <a:pt x="3991060" y="326028"/>
                  <a:pt x="3989816" y="326102"/>
                  <a:pt x="3988299" y="326102"/>
                </a:cubicBezTo>
                <a:cubicBezTo>
                  <a:pt x="3986843" y="326102"/>
                  <a:pt x="3985629" y="326028"/>
                  <a:pt x="3984659" y="325881"/>
                </a:cubicBezTo>
                <a:cubicBezTo>
                  <a:pt x="3983688" y="325734"/>
                  <a:pt x="3982914" y="325556"/>
                  <a:pt x="3982338" y="325352"/>
                </a:cubicBezTo>
                <a:cubicBezTo>
                  <a:pt x="3981761" y="325146"/>
                  <a:pt x="3981367" y="324866"/>
                  <a:pt x="3981155" y="324511"/>
                </a:cubicBezTo>
                <a:cubicBezTo>
                  <a:pt x="3980942" y="324158"/>
                  <a:pt x="3980836" y="323745"/>
                  <a:pt x="3980836" y="323273"/>
                </a:cubicBezTo>
                <a:lnTo>
                  <a:pt x="3980836" y="218122"/>
                </a:lnTo>
                <a:cubicBezTo>
                  <a:pt x="3980836" y="215647"/>
                  <a:pt x="3981494" y="213879"/>
                  <a:pt x="3982810" y="212820"/>
                </a:cubicBezTo>
                <a:cubicBezTo>
                  <a:pt x="3984126" y="211759"/>
                  <a:pt x="3985592" y="211229"/>
                  <a:pt x="3987207" y="211229"/>
                </a:cubicBezTo>
                <a:close/>
                <a:moveTo>
                  <a:pt x="3520552" y="211229"/>
                </a:moveTo>
                <a:lnTo>
                  <a:pt x="3529884" y="211229"/>
                </a:lnTo>
                <a:cubicBezTo>
                  <a:pt x="3531798" y="211229"/>
                  <a:pt x="3533473" y="211406"/>
                  <a:pt x="3534909" y="211759"/>
                </a:cubicBezTo>
                <a:cubicBezTo>
                  <a:pt x="3536344" y="212112"/>
                  <a:pt x="3537601" y="212672"/>
                  <a:pt x="3538678" y="213438"/>
                </a:cubicBezTo>
                <a:cubicBezTo>
                  <a:pt x="3539754" y="214204"/>
                  <a:pt x="3540652" y="215175"/>
                  <a:pt x="3541369" y="216353"/>
                </a:cubicBezTo>
                <a:cubicBezTo>
                  <a:pt x="3542087" y="217532"/>
                  <a:pt x="3542716" y="218916"/>
                  <a:pt x="3543254" y="220506"/>
                </a:cubicBezTo>
                <a:lnTo>
                  <a:pt x="3575950" y="303307"/>
                </a:lnTo>
                <a:lnTo>
                  <a:pt x="3576391" y="303307"/>
                </a:lnTo>
                <a:lnTo>
                  <a:pt x="3610412" y="220772"/>
                </a:lnTo>
                <a:cubicBezTo>
                  <a:pt x="3611070" y="219005"/>
                  <a:pt x="3611789" y="217503"/>
                  <a:pt x="3612567" y="216266"/>
                </a:cubicBezTo>
                <a:cubicBezTo>
                  <a:pt x="3613345" y="215028"/>
                  <a:pt x="3614198" y="214041"/>
                  <a:pt x="3615126" y="213305"/>
                </a:cubicBezTo>
                <a:cubicBezTo>
                  <a:pt x="3616053" y="212568"/>
                  <a:pt x="3617087" y="212039"/>
                  <a:pt x="3618223" y="211714"/>
                </a:cubicBezTo>
                <a:cubicBezTo>
                  <a:pt x="3619359" y="211390"/>
                  <a:pt x="3620676" y="211229"/>
                  <a:pt x="3622173" y="211229"/>
                </a:cubicBezTo>
                <a:lnTo>
                  <a:pt x="3631959" y="211229"/>
                </a:lnTo>
                <a:cubicBezTo>
                  <a:pt x="3632857" y="211229"/>
                  <a:pt x="3633710" y="211361"/>
                  <a:pt x="3634518" y="211626"/>
                </a:cubicBezTo>
                <a:cubicBezTo>
                  <a:pt x="3635326" y="211892"/>
                  <a:pt x="3636014" y="212304"/>
                  <a:pt x="3636583" y="212863"/>
                </a:cubicBezTo>
                <a:cubicBezTo>
                  <a:pt x="3637151" y="213422"/>
                  <a:pt x="3637615" y="214130"/>
                  <a:pt x="3637974" y="214983"/>
                </a:cubicBezTo>
                <a:cubicBezTo>
                  <a:pt x="3638333" y="215839"/>
                  <a:pt x="3638513" y="216884"/>
                  <a:pt x="3638513" y="218122"/>
                </a:cubicBezTo>
                <a:lnTo>
                  <a:pt x="3638513" y="323273"/>
                </a:lnTo>
                <a:cubicBezTo>
                  <a:pt x="3638513" y="323745"/>
                  <a:pt x="3638392" y="324158"/>
                  <a:pt x="3638149" y="324511"/>
                </a:cubicBezTo>
                <a:cubicBezTo>
                  <a:pt x="3637906" y="324866"/>
                  <a:pt x="3637482" y="325146"/>
                  <a:pt x="3636875" y="325352"/>
                </a:cubicBezTo>
                <a:cubicBezTo>
                  <a:pt x="3636267" y="325556"/>
                  <a:pt x="3635493" y="325734"/>
                  <a:pt x="3634554" y="325881"/>
                </a:cubicBezTo>
                <a:cubicBezTo>
                  <a:pt x="3633613" y="326028"/>
                  <a:pt x="3632384" y="326102"/>
                  <a:pt x="3630868" y="326102"/>
                </a:cubicBezTo>
                <a:cubicBezTo>
                  <a:pt x="3629472" y="326102"/>
                  <a:pt x="3628274" y="326028"/>
                  <a:pt x="3627273" y="325881"/>
                </a:cubicBezTo>
                <a:cubicBezTo>
                  <a:pt x="3626272" y="325734"/>
                  <a:pt x="3625483" y="325556"/>
                  <a:pt x="3624906" y="325352"/>
                </a:cubicBezTo>
                <a:cubicBezTo>
                  <a:pt x="3624329" y="325146"/>
                  <a:pt x="3623920" y="324866"/>
                  <a:pt x="3623678" y="324511"/>
                </a:cubicBezTo>
                <a:cubicBezTo>
                  <a:pt x="3623435" y="324158"/>
                  <a:pt x="3623314" y="323745"/>
                  <a:pt x="3623314" y="323273"/>
                </a:cubicBezTo>
                <a:lnTo>
                  <a:pt x="3623314" y="223688"/>
                </a:lnTo>
                <a:lnTo>
                  <a:pt x="3623137" y="223688"/>
                </a:lnTo>
                <a:lnTo>
                  <a:pt x="3582842" y="323716"/>
                </a:lnTo>
                <a:cubicBezTo>
                  <a:pt x="3582665" y="324128"/>
                  <a:pt x="3582414" y="324482"/>
                  <a:pt x="3582091" y="324776"/>
                </a:cubicBezTo>
                <a:cubicBezTo>
                  <a:pt x="3581767" y="325071"/>
                  <a:pt x="3581296" y="325321"/>
                  <a:pt x="3580677" y="325527"/>
                </a:cubicBezTo>
                <a:cubicBezTo>
                  <a:pt x="3580058" y="325734"/>
                  <a:pt x="3579322" y="325881"/>
                  <a:pt x="3578468" y="325969"/>
                </a:cubicBezTo>
                <a:cubicBezTo>
                  <a:pt x="3577614" y="326057"/>
                  <a:pt x="3576597" y="326102"/>
                  <a:pt x="3575420" y="326102"/>
                </a:cubicBezTo>
                <a:cubicBezTo>
                  <a:pt x="3574182" y="326102"/>
                  <a:pt x="3573122" y="326043"/>
                  <a:pt x="3572238" y="325924"/>
                </a:cubicBezTo>
                <a:cubicBezTo>
                  <a:pt x="3571355" y="325807"/>
                  <a:pt x="3570618" y="325645"/>
                  <a:pt x="3570029" y="325440"/>
                </a:cubicBezTo>
                <a:cubicBezTo>
                  <a:pt x="3569440" y="325234"/>
                  <a:pt x="3568983" y="324983"/>
                  <a:pt x="3568659" y="324688"/>
                </a:cubicBezTo>
                <a:cubicBezTo>
                  <a:pt x="3568335" y="324392"/>
                  <a:pt x="3568114" y="324070"/>
                  <a:pt x="3567997" y="323716"/>
                </a:cubicBezTo>
                <a:lnTo>
                  <a:pt x="3529469" y="223688"/>
                </a:lnTo>
                <a:lnTo>
                  <a:pt x="3529380" y="223688"/>
                </a:lnTo>
                <a:lnTo>
                  <a:pt x="3529380" y="323273"/>
                </a:lnTo>
                <a:cubicBezTo>
                  <a:pt x="3529380" y="323745"/>
                  <a:pt x="3529260" y="324158"/>
                  <a:pt x="3529016" y="324511"/>
                </a:cubicBezTo>
                <a:cubicBezTo>
                  <a:pt x="3528773" y="324866"/>
                  <a:pt x="3528349" y="325146"/>
                  <a:pt x="3527742" y="325352"/>
                </a:cubicBezTo>
                <a:cubicBezTo>
                  <a:pt x="3527136" y="325556"/>
                  <a:pt x="3526346" y="325734"/>
                  <a:pt x="3525375" y="325881"/>
                </a:cubicBezTo>
                <a:cubicBezTo>
                  <a:pt x="3524405" y="326028"/>
                  <a:pt x="3523161" y="326102"/>
                  <a:pt x="3521644" y="326102"/>
                </a:cubicBezTo>
                <a:cubicBezTo>
                  <a:pt x="3520188" y="326102"/>
                  <a:pt x="3518975" y="326028"/>
                  <a:pt x="3518004" y="325881"/>
                </a:cubicBezTo>
                <a:cubicBezTo>
                  <a:pt x="3517033" y="325734"/>
                  <a:pt x="3516260" y="325556"/>
                  <a:pt x="3515683" y="325352"/>
                </a:cubicBezTo>
                <a:cubicBezTo>
                  <a:pt x="3515107" y="325146"/>
                  <a:pt x="3514712" y="324866"/>
                  <a:pt x="3514500" y="324511"/>
                </a:cubicBezTo>
                <a:cubicBezTo>
                  <a:pt x="3514288" y="324158"/>
                  <a:pt x="3514182" y="323745"/>
                  <a:pt x="3514182" y="323273"/>
                </a:cubicBezTo>
                <a:lnTo>
                  <a:pt x="3514182" y="218122"/>
                </a:lnTo>
                <a:cubicBezTo>
                  <a:pt x="3514182" y="215647"/>
                  <a:pt x="3514839" y="213879"/>
                  <a:pt x="3516155" y="212820"/>
                </a:cubicBezTo>
                <a:cubicBezTo>
                  <a:pt x="3517471" y="211759"/>
                  <a:pt x="3518936" y="211229"/>
                  <a:pt x="3520552" y="211229"/>
                </a:cubicBezTo>
                <a:close/>
                <a:moveTo>
                  <a:pt x="3044302" y="211229"/>
                </a:moveTo>
                <a:lnTo>
                  <a:pt x="3053633" y="211229"/>
                </a:lnTo>
                <a:cubicBezTo>
                  <a:pt x="3055548" y="211229"/>
                  <a:pt x="3057219" y="211406"/>
                  <a:pt x="3058658" y="211759"/>
                </a:cubicBezTo>
                <a:cubicBezTo>
                  <a:pt x="3060096" y="212112"/>
                  <a:pt x="3061349" y="212672"/>
                  <a:pt x="3062426" y="213438"/>
                </a:cubicBezTo>
                <a:cubicBezTo>
                  <a:pt x="3063502" y="214204"/>
                  <a:pt x="3064401" y="215175"/>
                  <a:pt x="3065119" y="216353"/>
                </a:cubicBezTo>
                <a:cubicBezTo>
                  <a:pt x="3065836" y="217532"/>
                  <a:pt x="3066465" y="218916"/>
                  <a:pt x="3067002" y="220506"/>
                </a:cubicBezTo>
                <a:lnTo>
                  <a:pt x="3099697" y="303307"/>
                </a:lnTo>
                <a:lnTo>
                  <a:pt x="3100139" y="303307"/>
                </a:lnTo>
                <a:lnTo>
                  <a:pt x="3134159" y="220772"/>
                </a:lnTo>
                <a:cubicBezTo>
                  <a:pt x="3134817" y="219005"/>
                  <a:pt x="3135536" y="217503"/>
                  <a:pt x="3136314" y="216266"/>
                </a:cubicBezTo>
                <a:cubicBezTo>
                  <a:pt x="3137093" y="215028"/>
                  <a:pt x="3137946" y="214041"/>
                  <a:pt x="3138873" y="213305"/>
                </a:cubicBezTo>
                <a:cubicBezTo>
                  <a:pt x="3139801" y="212568"/>
                  <a:pt x="3140834" y="212039"/>
                  <a:pt x="3141970" y="211714"/>
                </a:cubicBezTo>
                <a:cubicBezTo>
                  <a:pt x="3143107" y="211390"/>
                  <a:pt x="3144424" y="211229"/>
                  <a:pt x="3145921" y="211229"/>
                </a:cubicBezTo>
                <a:lnTo>
                  <a:pt x="3155705" y="211229"/>
                </a:lnTo>
                <a:cubicBezTo>
                  <a:pt x="3156605" y="211229"/>
                  <a:pt x="3157458" y="211361"/>
                  <a:pt x="3158265" y="211626"/>
                </a:cubicBezTo>
                <a:cubicBezTo>
                  <a:pt x="3159071" y="211892"/>
                  <a:pt x="3159761" y="212304"/>
                  <a:pt x="3160329" y="212863"/>
                </a:cubicBezTo>
                <a:cubicBezTo>
                  <a:pt x="3160897" y="213422"/>
                  <a:pt x="3161362" y="214130"/>
                  <a:pt x="3161722" y="214983"/>
                </a:cubicBezTo>
                <a:cubicBezTo>
                  <a:pt x="3162079" y="215839"/>
                  <a:pt x="3162258" y="216884"/>
                  <a:pt x="3162258" y="218122"/>
                </a:cubicBezTo>
                <a:lnTo>
                  <a:pt x="3162258" y="323273"/>
                </a:lnTo>
                <a:cubicBezTo>
                  <a:pt x="3162258" y="323745"/>
                  <a:pt x="3162139" y="324158"/>
                  <a:pt x="3161896" y="324511"/>
                </a:cubicBezTo>
                <a:cubicBezTo>
                  <a:pt x="3161653" y="324866"/>
                  <a:pt x="3161228" y="325146"/>
                  <a:pt x="3160621" y="325352"/>
                </a:cubicBezTo>
                <a:cubicBezTo>
                  <a:pt x="3160016" y="325556"/>
                  <a:pt x="3159241" y="325734"/>
                  <a:pt x="3158299" y="325881"/>
                </a:cubicBezTo>
                <a:cubicBezTo>
                  <a:pt x="3157360" y="326028"/>
                  <a:pt x="3156131" y="326102"/>
                  <a:pt x="3154615" y="326102"/>
                </a:cubicBezTo>
                <a:cubicBezTo>
                  <a:pt x="3153219" y="326102"/>
                  <a:pt x="3152021" y="326028"/>
                  <a:pt x="3151019" y="325881"/>
                </a:cubicBezTo>
                <a:cubicBezTo>
                  <a:pt x="3150019" y="325734"/>
                  <a:pt x="3149229" y="325556"/>
                  <a:pt x="3148654" y="325352"/>
                </a:cubicBezTo>
                <a:cubicBezTo>
                  <a:pt x="3148077" y="325146"/>
                  <a:pt x="3147667" y="324866"/>
                  <a:pt x="3147425" y="324511"/>
                </a:cubicBezTo>
                <a:cubicBezTo>
                  <a:pt x="3147183" y="324158"/>
                  <a:pt x="3147062" y="323745"/>
                  <a:pt x="3147062" y="323273"/>
                </a:cubicBezTo>
                <a:lnTo>
                  <a:pt x="3147062" y="223688"/>
                </a:lnTo>
                <a:lnTo>
                  <a:pt x="3146885" y="223688"/>
                </a:lnTo>
                <a:lnTo>
                  <a:pt x="3106592" y="323716"/>
                </a:lnTo>
                <a:cubicBezTo>
                  <a:pt x="3106414" y="324128"/>
                  <a:pt x="3106162" y="324482"/>
                  <a:pt x="3105839" y="324776"/>
                </a:cubicBezTo>
                <a:cubicBezTo>
                  <a:pt x="3105515" y="325071"/>
                  <a:pt x="3105044" y="325321"/>
                  <a:pt x="3104426" y="325527"/>
                </a:cubicBezTo>
                <a:cubicBezTo>
                  <a:pt x="3103805" y="325734"/>
                  <a:pt x="3103071" y="325881"/>
                  <a:pt x="3102217" y="325969"/>
                </a:cubicBezTo>
                <a:cubicBezTo>
                  <a:pt x="3101361" y="326057"/>
                  <a:pt x="3100346" y="326102"/>
                  <a:pt x="3099166" y="326102"/>
                </a:cubicBezTo>
                <a:cubicBezTo>
                  <a:pt x="3097930" y="326102"/>
                  <a:pt x="3096869" y="326043"/>
                  <a:pt x="3095986" y="325924"/>
                </a:cubicBezTo>
                <a:cubicBezTo>
                  <a:pt x="3095104" y="325807"/>
                  <a:pt x="3094366" y="325645"/>
                  <a:pt x="3093778" y="325440"/>
                </a:cubicBezTo>
                <a:cubicBezTo>
                  <a:pt x="3093189" y="325234"/>
                  <a:pt x="3092732" y="324983"/>
                  <a:pt x="3092409" y="324688"/>
                </a:cubicBezTo>
                <a:cubicBezTo>
                  <a:pt x="3092085" y="324392"/>
                  <a:pt x="3091862" y="324070"/>
                  <a:pt x="3091745" y="323716"/>
                </a:cubicBezTo>
                <a:lnTo>
                  <a:pt x="3053217" y="223688"/>
                </a:lnTo>
                <a:lnTo>
                  <a:pt x="3053129" y="223688"/>
                </a:lnTo>
                <a:lnTo>
                  <a:pt x="3053129" y="323273"/>
                </a:lnTo>
                <a:cubicBezTo>
                  <a:pt x="3053129" y="323745"/>
                  <a:pt x="3053010" y="324158"/>
                  <a:pt x="3052766" y="324511"/>
                </a:cubicBezTo>
                <a:cubicBezTo>
                  <a:pt x="3052523" y="324866"/>
                  <a:pt x="3052100" y="325146"/>
                  <a:pt x="3051491" y="325352"/>
                </a:cubicBezTo>
                <a:cubicBezTo>
                  <a:pt x="3050885" y="325556"/>
                  <a:pt x="3050096" y="325734"/>
                  <a:pt x="3049126" y="325881"/>
                </a:cubicBezTo>
                <a:cubicBezTo>
                  <a:pt x="3048155" y="326028"/>
                  <a:pt x="3046911" y="326102"/>
                  <a:pt x="3045394" y="326102"/>
                </a:cubicBezTo>
                <a:cubicBezTo>
                  <a:pt x="3043938" y="326102"/>
                  <a:pt x="3042724" y="326028"/>
                  <a:pt x="3041753" y="325881"/>
                </a:cubicBezTo>
                <a:cubicBezTo>
                  <a:pt x="3040781" y="325734"/>
                  <a:pt x="3040009" y="325556"/>
                  <a:pt x="3039431" y="325352"/>
                </a:cubicBezTo>
                <a:cubicBezTo>
                  <a:pt x="3038855" y="325146"/>
                  <a:pt x="3038458" y="324866"/>
                  <a:pt x="3038248" y="324511"/>
                </a:cubicBezTo>
                <a:cubicBezTo>
                  <a:pt x="3038036" y="324158"/>
                  <a:pt x="3037930" y="323745"/>
                  <a:pt x="3037930" y="323273"/>
                </a:cubicBezTo>
                <a:lnTo>
                  <a:pt x="3037930" y="218122"/>
                </a:lnTo>
                <a:cubicBezTo>
                  <a:pt x="3037930" y="215647"/>
                  <a:pt x="3038587" y="213879"/>
                  <a:pt x="3039904" y="212820"/>
                </a:cubicBezTo>
                <a:cubicBezTo>
                  <a:pt x="3041218" y="211759"/>
                  <a:pt x="3042686" y="211229"/>
                  <a:pt x="3044302" y="211229"/>
                </a:cubicBezTo>
                <a:close/>
                <a:moveTo>
                  <a:pt x="2577579" y="211229"/>
                </a:moveTo>
                <a:lnTo>
                  <a:pt x="2586911" y="211229"/>
                </a:lnTo>
                <a:cubicBezTo>
                  <a:pt x="2588826" y="211229"/>
                  <a:pt x="2590500" y="211406"/>
                  <a:pt x="2591936" y="211759"/>
                </a:cubicBezTo>
                <a:cubicBezTo>
                  <a:pt x="2593373" y="212112"/>
                  <a:pt x="2594630" y="212672"/>
                  <a:pt x="2595706" y="213438"/>
                </a:cubicBezTo>
                <a:cubicBezTo>
                  <a:pt x="2596782" y="214204"/>
                  <a:pt x="2597680" y="215175"/>
                  <a:pt x="2598398" y="216353"/>
                </a:cubicBezTo>
                <a:cubicBezTo>
                  <a:pt x="2599116" y="217532"/>
                  <a:pt x="2599744" y="218916"/>
                  <a:pt x="2600283" y="220506"/>
                </a:cubicBezTo>
                <a:lnTo>
                  <a:pt x="2632983" y="303307"/>
                </a:lnTo>
                <a:lnTo>
                  <a:pt x="2633424" y="303307"/>
                </a:lnTo>
                <a:lnTo>
                  <a:pt x="2667448" y="220772"/>
                </a:lnTo>
                <a:cubicBezTo>
                  <a:pt x="2668106" y="219005"/>
                  <a:pt x="2668823" y="217503"/>
                  <a:pt x="2669601" y="216266"/>
                </a:cubicBezTo>
                <a:cubicBezTo>
                  <a:pt x="2670380" y="215028"/>
                  <a:pt x="2671233" y="214041"/>
                  <a:pt x="2672161" y="213305"/>
                </a:cubicBezTo>
                <a:cubicBezTo>
                  <a:pt x="2673088" y="212568"/>
                  <a:pt x="2674121" y="212039"/>
                  <a:pt x="2675257" y="211714"/>
                </a:cubicBezTo>
                <a:cubicBezTo>
                  <a:pt x="2676394" y="211390"/>
                  <a:pt x="2677711" y="211229"/>
                  <a:pt x="2679208" y="211229"/>
                </a:cubicBezTo>
                <a:lnTo>
                  <a:pt x="2688993" y="211229"/>
                </a:lnTo>
                <a:cubicBezTo>
                  <a:pt x="2689891" y="211229"/>
                  <a:pt x="2690744" y="211361"/>
                  <a:pt x="2691552" y="211626"/>
                </a:cubicBezTo>
                <a:cubicBezTo>
                  <a:pt x="2692360" y="211892"/>
                  <a:pt x="2693048" y="212304"/>
                  <a:pt x="2693617" y="212863"/>
                </a:cubicBezTo>
                <a:cubicBezTo>
                  <a:pt x="2694186" y="213422"/>
                  <a:pt x="2694650" y="214130"/>
                  <a:pt x="2695009" y="214983"/>
                </a:cubicBezTo>
                <a:cubicBezTo>
                  <a:pt x="2695368" y="215839"/>
                  <a:pt x="2695547" y="216884"/>
                  <a:pt x="2695547" y="218122"/>
                </a:cubicBezTo>
                <a:lnTo>
                  <a:pt x="2695547" y="323273"/>
                </a:lnTo>
                <a:cubicBezTo>
                  <a:pt x="2695547" y="323745"/>
                  <a:pt x="2695426" y="324158"/>
                  <a:pt x="2695183" y="324511"/>
                </a:cubicBezTo>
                <a:cubicBezTo>
                  <a:pt x="2694941" y="324866"/>
                  <a:pt x="2694516" y="325146"/>
                  <a:pt x="2693909" y="325352"/>
                </a:cubicBezTo>
                <a:cubicBezTo>
                  <a:pt x="2693302" y="325556"/>
                  <a:pt x="2692529" y="325734"/>
                  <a:pt x="2691588" y="325881"/>
                </a:cubicBezTo>
                <a:cubicBezTo>
                  <a:pt x="2690647" y="326028"/>
                  <a:pt x="2689419" y="326102"/>
                  <a:pt x="2687902" y="326102"/>
                </a:cubicBezTo>
                <a:cubicBezTo>
                  <a:pt x="2686507" y="326102"/>
                  <a:pt x="2685308" y="326028"/>
                  <a:pt x="2684307" y="325881"/>
                </a:cubicBezTo>
                <a:cubicBezTo>
                  <a:pt x="2683306" y="325734"/>
                  <a:pt x="2682517" y="325556"/>
                  <a:pt x="2681941" y="325352"/>
                </a:cubicBezTo>
                <a:cubicBezTo>
                  <a:pt x="2681364" y="325146"/>
                  <a:pt x="2680954" y="324866"/>
                  <a:pt x="2680712" y="324511"/>
                </a:cubicBezTo>
                <a:cubicBezTo>
                  <a:pt x="2680469" y="324158"/>
                  <a:pt x="2680348" y="323745"/>
                  <a:pt x="2680348" y="323273"/>
                </a:cubicBezTo>
                <a:lnTo>
                  <a:pt x="2680348" y="223688"/>
                </a:lnTo>
                <a:lnTo>
                  <a:pt x="2680172" y="223688"/>
                </a:lnTo>
                <a:lnTo>
                  <a:pt x="2639875" y="323716"/>
                </a:lnTo>
                <a:cubicBezTo>
                  <a:pt x="2639699" y="324128"/>
                  <a:pt x="2639449" y="324482"/>
                  <a:pt x="2639125" y="324776"/>
                </a:cubicBezTo>
                <a:cubicBezTo>
                  <a:pt x="2638799" y="325071"/>
                  <a:pt x="2638330" y="325321"/>
                  <a:pt x="2637710" y="325527"/>
                </a:cubicBezTo>
                <a:cubicBezTo>
                  <a:pt x="2637092" y="325734"/>
                  <a:pt x="2636354" y="325881"/>
                  <a:pt x="2635500" y="325969"/>
                </a:cubicBezTo>
                <a:cubicBezTo>
                  <a:pt x="2634646" y="326057"/>
                  <a:pt x="2633630" y="326102"/>
                  <a:pt x="2632453" y="326102"/>
                </a:cubicBezTo>
                <a:cubicBezTo>
                  <a:pt x="2631215" y="326102"/>
                  <a:pt x="2630154" y="326043"/>
                  <a:pt x="2629271" y="325924"/>
                </a:cubicBezTo>
                <a:cubicBezTo>
                  <a:pt x="2628388" y="325807"/>
                  <a:pt x="2627650" y="325645"/>
                  <a:pt x="2627061" y="325440"/>
                </a:cubicBezTo>
                <a:cubicBezTo>
                  <a:pt x="2626472" y="325234"/>
                  <a:pt x="2626015" y="324983"/>
                  <a:pt x="2625692" y="324688"/>
                </a:cubicBezTo>
                <a:cubicBezTo>
                  <a:pt x="2625367" y="324392"/>
                  <a:pt x="2625146" y="324070"/>
                  <a:pt x="2625027" y="323716"/>
                </a:cubicBezTo>
                <a:lnTo>
                  <a:pt x="2586496" y="223688"/>
                </a:lnTo>
                <a:lnTo>
                  <a:pt x="2586407" y="223688"/>
                </a:lnTo>
                <a:lnTo>
                  <a:pt x="2586407" y="323273"/>
                </a:lnTo>
                <a:cubicBezTo>
                  <a:pt x="2586407" y="323745"/>
                  <a:pt x="2586286" y="324158"/>
                  <a:pt x="2586044" y="324511"/>
                </a:cubicBezTo>
                <a:cubicBezTo>
                  <a:pt x="2585801" y="324866"/>
                  <a:pt x="2585377" y="325146"/>
                  <a:pt x="2584769" y="325352"/>
                </a:cubicBezTo>
                <a:cubicBezTo>
                  <a:pt x="2584161" y="325556"/>
                  <a:pt x="2583375" y="325734"/>
                  <a:pt x="2582403" y="325881"/>
                </a:cubicBezTo>
                <a:cubicBezTo>
                  <a:pt x="2581432" y="326028"/>
                  <a:pt x="2580188" y="326102"/>
                  <a:pt x="2578672" y="326102"/>
                </a:cubicBezTo>
                <a:cubicBezTo>
                  <a:pt x="2577215" y="326102"/>
                  <a:pt x="2576001" y="326028"/>
                  <a:pt x="2575030" y="325881"/>
                </a:cubicBezTo>
                <a:cubicBezTo>
                  <a:pt x="2574060" y="325734"/>
                  <a:pt x="2573286" y="325556"/>
                  <a:pt x="2572709" y="325352"/>
                </a:cubicBezTo>
                <a:cubicBezTo>
                  <a:pt x="2572133" y="325146"/>
                  <a:pt x="2571738" y="324866"/>
                  <a:pt x="2571527" y="324511"/>
                </a:cubicBezTo>
                <a:cubicBezTo>
                  <a:pt x="2571314" y="324158"/>
                  <a:pt x="2571208" y="323745"/>
                  <a:pt x="2571208" y="323273"/>
                </a:cubicBezTo>
                <a:lnTo>
                  <a:pt x="2571208" y="218122"/>
                </a:lnTo>
                <a:cubicBezTo>
                  <a:pt x="2571208" y="215647"/>
                  <a:pt x="2571867" y="213879"/>
                  <a:pt x="2573181" y="212820"/>
                </a:cubicBezTo>
                <a:cubicBezTo>
                  <a:pt x="2574498" y="211759"/>
                  <a:pt x="2575963" y="211229"/>
                  <a:pt x="2577579" y="211229"/>
                </a:cubicBezTo>
                <a:close/>
                <a:moveTo>
                  <a:pt x="2101324" y="211229"/>
                </a:moveTo>
                <a:lnTo>
                  <a:pt x="2110655" y="211229"/>
                </a:lnTo>
                <a:cubicBezTo>
                  <a:pt x="2112571" y="211229"/>
                  <a:pt x="2114246" y="211406"/>
                  <a:pt x="2115682" y="211759"/>
                </a:cubicBezTo>
                <a:cubicBezTo>
                  <a:pt x="2117117" y="212112"/>
                  <a:pt x="2118373" y="212672"/>
                  <a:pt x="2119451" y="213438"/>
                </a:cubicBezTo>
                <a:cubicBezTo>
                  <a:pt x="2120525" y="214204"/>
                  <a:pt x="2121423" y="215175"/>
                  <a:pt x="2122141" y="216353"/>
                </a:cubicBezTo>
                <a:cubicBezTo>
                  <a:pt x="2122859" y="217532"/>
                  <a:pt x="2123487" y="218916"/>
                  <a:pt x="2124025" y="220506"/>
                </a:cubicBezTo>
                <a:lnTo>
                  <a:pt x="2156720" y="303307"/>
                </a:lnTo>
                <a:lnTo>
                  <a:pt x="2157162" y="303307"/>
                </a:lnTo>
                <a:lnTo>
                  <a:pt x="2191183" y="220772"/>
                </a:lnTo>
                <a:cubicBezTo>
                  <a:pt x="2191841" y="219005"/>
                  <a:pt x="2192559" y="217503"/>
                  <a:pt x="2193335" y="216266"/>
                </a:cubicBezTo>
                <a:cubicBezTo>
                  <a:pt x="2194115" y="215028"/>
                  <a:pt x="2194968" y="214041"/>
                  <a:pt x="2195895" y="213305"/>
                </a:cubicBezTo>
                <a:cubicBezTo>
                  <a:pt x="2196823" y="212568"/>
                  <a:pt x="2197857" y="212039"/>
                  <a:pt x="2198993" y="211714"/>
                </a:cubicBezTo>
                <a:cubicBezTo>
                  <a:pt x="2200130" y="211390"/>
                  <a:pt x="2201447" y="211229"/>
                  <a:pt x="2202945" y="211229"/>
                </a:cubicBezTo>
                <a:lnTo>
                  <a:pt x="2212732" y="211229"/>
                </a:lnTo>
                <a:cubicBezTo>
                  <a:pt x="2213630" y="211229"/>
                  <a:pt x="2214485" y="211361"/>
                  <a:pt x="2215291" y="211626"/>
                </a:cubicBezTo>
                <a:cubicBezTo>
                  <a:pt x="2216099" y="211892"/>
                  <a:pt x="2216787" y="212304"/>
                  <a:pt x="2217355" y="212863"/>
                </a:cubicBezTo>
                <a:cubicBezTo>
                  <a:pt x="2217926" y="213422"/>
                  <a:pt x="2218389" y="214130"/>
                  <a:pt x="2218749" y="214983"/>
                </a:cubicBezTo>
                <a:cubicBezTo>
                  <a:pt x="2219107" y="215839"/>
                  <a:pt x="2219286" y="216884"/>
                  <a:pt x="2219286" y="218122"/>
                </a:cubicBezTo>
                <a:lnTo>
                  <a:pt x="2219286" y="323273"/>
                </a:lnTo>
                <a:cubicBezTo>
                  <a:pt x="2219286" y="323745"/>
                  <a:pt x="2219166" y="324158"/>
                  <a:pt x="2218922" y="324511"/>
                </a:cubicBezTo>
                <a:cubicBezTo>
                  <a:pt x="2218680" y="324866"/>
                  <a:pt x="2218257" y="325146"/>
                  <a:pt x="2217650" y="325352"/>
                </a:cubicBezTo>
                <a:cubicBezTo>
                  <a:pt x="2217042" y="325556"/>
                  <a:pt x="2216268" y="325734"/>
                  <a:pt x="2215328" y="325881"/>
                </a:cubicBezTo>
                <a:cubicBezTo>
                  <a:pt x="2214388" y="326028"/>
                  <a:pt x="2213158" y="326102"/>
                  <a:pt x="2211642" y="326102"/>
                </a:cubicBezTo>
                <a:cubicBezTo>
                  <a:pt x="2210245" y="326102"/>
                  <a:pt x="2209046" y="326028"/>
                  <a:pt x="2208045" y="325881"/>
                </a:cubicBezTo>
                <a:cubicBezTo>
                  <a:pt x="2207044" y="325734"/>
                  <a:pt x="2206255" y="325556"/>
                  <a:pt x="2205677" y="325352"/>
                </a:cubicBezTo>
                <a:cubicBezTo>
                  <a:pt x="2205101" y="325146"/>
                  <a:pt x="2204691" y="324866"/>
                  <a:pt x="2204448" y="324511"/>
                </a:cubicBezTo>
                <a:cubicBezTo>
                  <a:pt x="2204206" y="324158"/>
                  <a:pt x="2204084" y="323745"/>
                  <a:pt x="2204084" y="323273"/>
                </a:cubicBezTo>
                <a:lnTo>
                  <a:pt x="2204084" y="223688"/>
                </a:lnTo>
                <a:lnTo>
                  <a:pt x="2203908" y="223688"/>
                </a:lnTo>
                <a:lnTo>
                  <a:pt x="2163613" y="323716"/>
                </a:lnTo>
                <a:cubicBezTo>
                  <a:pt x="2163436" y="324128"/>
                  <a:pt x="2163185" y="324482"/>
                  <a:pt x="2162863" y="324776"/>
                </a:cubicBezTo>
                <a:cubicBezTo>
                  <a:pt x="2162537" y="325071"/>
                  <a:pt x="2162067" y="325321"/>
                  <a:pt x="2161448" y="325527"/>
                </a:cubicBezTo>
                <a:cubicBezTo>
                  <a:pt x="2160829" y="325734"/>
                  <a:pt x="2160094" y="325881"/>
                  <a:pt x="2159239" y="325969"/>
                </a:cubicBezTo>
                <a:cubicBezTo>
                  <a:pt x="2158384" y="326057"/>
                  <a:pt x="2157369" y="326102"/>
                  <a:pt x="2156190" y="326102"/>
                </a:cubicBezTo>
                <a:cubicBezTo>
                  <a:pt x="2154953" y="326102"/>
                  <a:pt x="2153894" y="326043"/>
                  <a:pt x="2153009" y="325924"/>
                </a:cubicBezTo>
                <a:cubicBezTo>
                  <a:pt x="2152126" y="325807"/>
                  <a:pt x="2151388" y="325645"/>
                  <a:pt x="2150802" y="325440"/>
                </a:cubicBezTo>
                <a:cubicBezTo>
                  <a:pt x="2150210" y="325234"/>
                  <a:pt x="2149753" y="324983"/>
                  <a:pt x="2149432" y="324688"/>
                </a:cubicBezTo>
                <a:cubicBezTo>
                  <a:pt x="2149106" y="324392"/>
                  <a:pt x="2148887" y="324070"/>
                  <a:pt x="2148767" y="323716"/>
                </a:cubicBezTo>
                <a:lnTo>
                  <a:pt x="2110241" y="223688"/>
                </a:lnTo>
                <a:lnTo>
                  <a:pt x="2110152" y="223688"/>
                </a:lnTo>
                <a:lnTo>
                  <a:pt x="2110152" y="323273"/>
                </a:lnTo>
                <a:cubicBezTo>
                  <a:pt x="2110152" y="323745"/>
                  <a:pt x="2110031" y="324158"/>
                  <a:pt x="2109788" y="324511"/>
                </a:cubicBezTo>
                <a:cubicBezTo>
                  <a:pt x="2109546" y="324866"/>
                  <a:pt x="2109120" y="325146"/>
                  <a:pt x="2108514" y="325352"/>
                </a:cubicBezTo>
                <a:cubicBezTo>
                  <a:pt x="2107908" y="325556"/>
                  <a:pt x="2107118" y="325734"/>
                  <a:pt x="2106148" y="325881"/>
                </a:cubicBezTo>
                <a:cubicBezTo>
                  <a:pt x="2105177" y="326028"/>
                  <a:pt x="2103933" y="326102"/>
                  <a:pt x="2102417" y="326102"/>
                </a:cubicBezTo>
                <a:cubicBezTo>
                  <a:pt x="2100961" y="326102"/>
                  <a:pt x="2099746" y="326028"/>
                  <a:pt x="2098776" y="325881"/>
                </a:cubicBezTo>
                <a:cubicBezTo>
                  <a:pt x="2097805" y="325734"/>
                  <a:pt x="2097032" y="325556"/>
                  <a:pt x="2096455" y="325352"/>
                </a:cubicBezTo>
                <a:cubicBezTo>
                  <a:pt x="2095879" y="325146"/>
                  <a:pt x="2095485" y="324866"/>
                  <a:pt x="2095273" y="324511"/>
                </a:cubicBezTo>
                <a:cubicBezTo>
                  <a:pt x="2095060" y="324158"/>
                  <a:pt x="2094954" y="323745"/>
                  <a:pt x="2094954" y="323273"/>
                </a:cubicBezTo>
                <a:lnTo>
                  <a:pt x="2094954" y="218122"/>
                </a:lnTo>
                <a:cubicBezTo>
                  <a:pt x="2094954" y="215647"/>
                  <a:pt x="2095611" y="213879"/>
                  <a:pt x="2096927" y="212820"/>
                </a:cubicBezTo>
                <a:cubicBezTo>
                  <a:pt x="2098244" y="211759"/>
                  <a:pt x="2099709" y="211229"/>
                  <a:pt x="2101324" y="211229"/>
                </a:cubicBezTo>
                <a:close/>
                <a:moveTo>
                  <a:pt x="1634592" y="211229"/>
                </a:moveTo>
                <a:lnTo>
                  <a:pt x="1643925" y="211229"/>
                </a:lnTo>
                <a:cubicBezTo>
                  <a:pt x="1645839" y="211229"/>
                  <a:pt x="1647533" y="211406"/>
                  <a:pt x="1648969" y="211759"/>
                </a:cubicBezTo>
                <a:cubicBezTo>
                  <a:pt x="1650405" y="212112"/>
                  <a:pt x="1651660" y="212672"/>
                  <a:pt x="1652738" y="213438"/>
                </a:cubicBezTo>
                <a:cubicBezTo>
                  <a:pt x="1653814" y="214204"/>
                  <a:pt x="1654711" y="215175"/>
                  <a:pt x="1655428" y="216353"/>
                </a:cubicBezTo>
                <a:cubicBezTo>
                  <a:pt x="1656147" y="217532"/>
                  <a:pt x="1656775" y="218916"/>
                  <a:pt x="1657313" y="220506"/>
                </a:cubicBezTo>
                <a:lnTo>
                  <a:pt x="1690008" y="303307"/>
                </a:lnTo>
                <a:lnTo>
                  <a:pt x="1690449" y="303307"/>
                </a:lnTo>
                <a:lnTo>
                  <a:pt x="1724469" y="220772"/>
                </a:lnTo>
                <a:cubicBezTo>
                  <a:pt x="1725127" y="219005"/>
                  <a:pt x="1725845" y="217503"/>
                  <a:pt x="1726623" y="216266"/>
                </a:cubicBezTo>
                <a:cubicBezTo>
                  <a:pt x="1727402" y="215028"/>
                  <a:pt x="1728255" y="214041"/>
                  <a:pt x="1729182" y="213305"/>
                </a:cubicBezTo>
                <a:cubicBezTo>
                  <a:pt x="1730111" y="212568"/>
                  <a:pt x="1731142" y="212039"/>
                  <a:pt x="1732280" y="211714"/>
                </a:cubicBezTo>
                <a:cubicBezTo>
                  <a:pt x="1733417" y="211390"/>
                  <a:pt x="1734733" y="211229"/>
                  <a:pt x="1736230" y="211229"/>
                </a:cubicBezTo>
                <a:lnTo>
                  <a:pt x="1746015" y="211229"/>
                </a:lnTo>
                <a:cubicBezTo>
                  <a:pt x="1746914" y="211229"/>
                  <a:pt x="1747767" y="211361"/>
                  <a:pt x="1748574" y="211626"/>
                </a:cubicBezTo>
                <a:cubicBezTo>
                  <a:pt x="1749382" y="211892"/>
                  <a:pt x="1750071" y="212304"/>
                  <a:pt x="1750639" y="212863"/>
                </a:cubicBezTo>
                <a:cubicBezTo>
                  <a:pt x="1751208" y="213422"/>
                  <a:pt x="1751672" y="214130"/>
                  <a:pt x="1752030" y="214983"/>
                </a:cubicBezTo>
                <a:cubicBezTo>
                  <a:pt x="1752389" y="215839"/>
                  <a:pt x="1752569" y="216884"/>
                  <a:pt x="1752569" y="218122"/>
                </a:cubicBezTo>
                <a:lnTo>
                  <a:pt x="1752569" y="323273"/>
                </a:lnTo>
                <a:cubicBezTo>
                  <a:pt x="1752569" y="323745"/>
                  <a:pt x="1752448" y="324158"/>
                  <a:pt x="1752205" y="324511"/>
                </a:cubicBezTo>
                <a:cubicBezTo>
                  <a:pt x="1751963" y="324866"/>
                  <a:pt x="1751538" y="325146"/>
                  <a:pt x="1750931" y="325352"/>
                </a:cubicBezTo>
                <a:cubicBezTo>
                  <a:pt x="1750324" y="325556"/>
                  <a:pt x="1749550" y="325734"/>
                  <a:pt x="1748610" y="325881"/>
                </a:cubicBezTo>
                <a:cubicBezTo>
                  <a:pt x="1747670" y="326028"/>
                  <a:pt x="1746441" y="326102"/>
                  <a:pt x="1744924" y="326102"/>
                </a:cubicBezTo>
                <a:cubicBezTo>
                  <a:pt x="1743528" y="326102"/>
                  <a:pt x="1742330" y="326028"/>
                  <a:pt x="1741330" y="325881"/>
                </a:cubicBezTo>
                <a:cubicBezTo>
                  <a:pt x="1740328" y="325734"/>
                  <a:pt x="1739540" y="325556"/>
                  <a:pt x="1738963" y="325352"/>
                </a:cubicBezTo>
                <a:cubicBezTo>
                  <a:pt x="1738386" y="325146"/>
                  <a:pt x="1737976" y="324866"/>
                  <a:pt x="1737734" y="324511"/>
                </a:cubicBezTo>
                <a:cubicBezTo>
                  <a:pt x="1737491" y="324158"/>
                  <a:pt x="1737370" y="323745"/>
                  <a:pt x="1737370" y="323273"/>
                </a:cubicBezTo>
                <a:lnTo>
                  <a:pt x="1737370" y="223688"/>
                </a:lnTo>
                <a:lnTo>
                  <a:pt x="1737193" y="223688"/>
                </a:lnTo>
                <a:lnTo>
                  <a:pt x="1696900" y="323716"/>
                </a:lnTo>
                <a:cubicBezTo>
                  <a:pt x="1696723" y="324128"/>
                  <a:pt x="1696473" y="324482"/>
                  <a:pt x="1696148" y="324776"/>
                </a:cubicBezTo>
                <a:cubicBezTo>
                  <a:pt x="1695824" y="325071"/>
                  <a:pt x="1695353" y="325321"/>
                  <a:pt x="1694735" y="325527"/>
                </a:cubicBezTo>
                <a:cubicBezTo>
                  <a:pt x="1694117" y="325734"/>
                  <a:pt x="1693379" y="325881"/>
                  <a:pt x="1692526" y="325969"/>
                </a:cubicBezTo>
                <a:cubicBezTo>
                  <a:pt x="1691673" y="326057"/>
                  <a:pt x="1690656" y="326102"/>
                  <a:pt x="1689477" y="326102"/>
                </a:cubicBezTo>
                <a:cubicBezTo>
                  <a:pt x="1688240" y="326102"/>
                  <a:pt x="1687180" y="326043"/>
                  <a:pt x="1686296" y="325924"/>
                </a:cubicBezTo>
                <a:cubicBezTo>
                  <a:pt x="1685413" y="325807"/>
                  <a:pt x="1684677" y="325645"/>
                  <a:pt x="1684088" y="325440"/>
                </a:cubicBezTo>
                <a:cubicBezTo>
                  <a:pt x="1683499" y="325234"/>
                  <a:pt x="1683041" y="324983"/>
                  <a:pt x="1682717" y="324688"/>
                </a:cubicBezTo>
                <a:cubicBezTo>
                  <a:pt x="1682393" y="324392"/>
                  <a:pt x="1682172" y="324070"/>
                  <a:pt x="1682055" y="323716"/>
                </a:cubicBezTo>
                <a:lnTo>
                  <a:pt x="1643509" y="223688"/>
                </a:lnTo>
                <a:lnTo>
                  <a:pt x="1643420" y="223688"/>
                </a:lnTo>
                <a:lnTo>
                  <a:pt x="1643420" y="323273"/>
                </a:lnTo>
                <a:cubicBezTo>
                  <a:pt x="1643420" y="323745"/>
                  <a:pt x="1643300" y="324158"/>
                  <a:pt x="1643057" y="324511"/>
                </a:cubicBezTo>
                <a:cubicBezTo>
                  <a:pt x="1642815" y="324866"/>
                  <a:pt x="1642389" y="325146"/>
                  <a:pt x="1641782" y="325352"/>
                </a:cubicBezTo>
                <a:cubicBezTo>
                  <a:pt x="1641175" y="325556"/>
                  <a:pt x="1640386" y="325734"/>
                  <a:pt x="1639415" y="325881"/>
                </a:cubicBezTo>
                <a:cubicBezTo>
                  <a:pt x="1638446" y="326028"/>
                  <a:pt x="1637201" y="326102"/>
                  <a:pt x="1635684" y="326102"/>
                </a:cubicBezTo>
                <a:cubicBezTo>
                  <a:pt x="1634228" y="326102"/>
                  <a:pt x="1633014" y="326028"/>
                  <a:pt x="1632044" y="325881"/>
                </a:cubicBezTo>
                <a:cubicBezTo>
                  <a:pt x="1631073" y="325734"/>
                  <a:pt x="1630299" y="325556"/>
                  <a:pt x="1629722" y="325352"/>
                </a:cubicBezTo>
                <a:cubicBezTo>
                  <a:pt x="1629146" y="325146"/>
                  <a:pt x="1628752" y="324866"/>
                  <a:pt x="1628539" y="324511"/>
                </a:cubicBezTo>
                <a:cubicBezTo>
                  <a:pt x="1628327" y="324158"/>
                  <a:pt x="1628222" y="323745"/>
                  <a:pt x="1628222" y="323273"/>
                </a:cubicBezTo>
                <a:lnTo>
                  <a:pt x="1628222" y="218122"/>
                </a:lnTo>
                <a:cubicBezTo>
                  <a:pt x="1628222" y="215647"/>
                  <a:pt x="1628879" y="213879"/>
                  <a:pt x="1630195" y="212820"/>
                </a:cubicBezTo>
                <a:cubicBezTo>
                  <a:pt x="1631511" y="211759"/>
                  <a:pt x="1632977" y="211229"/>
                  <a:pt x="1634592" y="211229"/>
                </a:cubicBezTo>
                <a:close/>
                <a:moveTo>
                  <a:pt x="1158347" y="211229"/>
                </a:moveTo>
                <a:lnTo>
                  <a:pt x="1167678" y="211229"/>
                </a:lnTo>
                <a:cubicBezTo>
                  <a:pt x="1169591" y="211229"/>
                  <a:pt x="1171267" y="211406"/>
                  <a:pt x="1172702" y="211759"/>
                </a:cubicBezTo>
                <a:cubicBezTo>
                  <a:pt x="1174138" y="212112"/>
                  <a:pt x="1175394" y="212672"/>
                  <a:pt x="1176470" y="213438"/>
                </a:cubicBezTo>
                <a:cubicBezTo>
                  <a:pt x="1177548" y="214204"/>
                  <a:pt x="1178444" y="215175"/>
                  <a:pt x="1179163" y="216353"/>
                </a:cubicBezTo>
                <a:cubicBezTo>
                  <a:pt x="1179881" y="217532"/>
                  <a:pt x="1180508" y="218916"/>
                  <a:pt x="1181047" y="220506"/>
                </a:cubicBezTo>
                <a:lnTo>
                  <a:pt x="1213740" y="303307"/>
                </a:lnTo>
                <a:lnTo>
                  <a:pt x="1214182" y="303307"/>
                </a:lnTo>
                <a:lnTo>
                  <a:pt x="1248205" y="220772"/>
                </a:lnTo>
                <a:cubicBezTo>
                  <a:pt x="1248863" y="219005"/>
                  <a:pt x="1249582" y="217503"/>
                  <a:pt x="1250360" y="216266"/>
                </a:cubicBezTo>
                <a:cubicBezTo>
                  <a:pt x="1251139" y="215028"/>
                  <a:pt x="1251991" y="214041"/>
                  <a:pt x="1252919" y="213305"/>
                </a:cubicBezTo>
                <a:cubicBezTo>
                  <a:pt x="1253848" y="212568"/>
                  <a:pt x="1254880" y="212039"/>
                  <a:pt x="1256017" y="211714"/>
                </a:cubicBezTo>
                <a:cubicBezTo>
                  <a:pt x="1257154" y="211390"/>
                  <a:pt x="1258470" y="211229"/>
                  <a:pt x="1259967" y="211229"/>
                </a:cubicBezTo>
                <a:lnTo>
                  <a:pt x="1269751" y="211229"/>
                </a:lnTo>
                <a:cubicBezTo>
                  <a:pt x="1270651" y="211229"/>
                  <a:pt x="1271503" y="211361"/>
                  <a:pt x="1272312" y="211626"/>
                </a:cubicBezTo>
                <a:cubicBezTo>
                  <a:pt x="1273120" y="211892"/>
                  <a:pt x="1273809" y="212304"/>
                  <a:pt x="1274376" y="212863"/>
                </a:cubicBezTo>
                <a:cubicBezTo>
                  <a:pt x="1274946" y="213422"/>
                  <a:pt x="1275410" y="214130"/>
                  <a:pt x="1275768" y="214983"/>
                </a:cubicBezTo>
                <a:cubicBezTo>
                  <a:pt x="1276128" y="215839"/>
                  <a:pt x="1276308" y="216884"/>
                  <a:pt x="1276308" y="218122"/>
                </a:cubicBezTo>
                <a:lnTo>
                  <a:pt x="1276308" y="323273"/>
                </a:lnTo>
                <a:cubicBezTo>
                  <a:pt x="1276308" y="323745"/>
                  <a:pt x="1276186" y="324158"/>
                  <a:pt x="1275943" y="324511"/>
                </a:cubicBezTo>
                <a:cubicBezTo>
                  <a:pt x="1275701" y="324866"/>
                  <a:pt x="1275276" y="325146"/>
                  <a:pt x="1274669" y="325352"/>
                </a:cubicBezTo>
                <a:cubicBezTo>
                  <a:pt x="1274061" y="325556"/>
                  <a:pt x="1273287" y="325734"/>
                  <a:pt x="1272346" y="325881"/>
                </a:cubicBezTo>
                <a:cubicBezTo>
                  <a:pt x="1271406" y="326028"/>
                  <a:pt x="1270178" y="326102"/>
                  <a:pt x="1268662" y="326102"/>
                </a:cubicBezTo>
                <a:cubicBezTo>
                  <a:pt x="1267266" y="326102"/>
                  <a:pt x="1266069" y="326028"/>
                  <a:pt x="1265066" y="325881"/>
                </a:cubicBezTo>
                <a:cubicBezTo>
                  <a:pt x="1264066" y="325734"/>
                  <a:pt x="1263277" y="325556"/>
                  <a:pt x="1262700" y="325352"/>
                </a:cubicBezTo>
                <a:cubicBezTo>
                  <a:pt x="1262124" y="325146"/>
                  <a:pt x="1261714" y="324866"/>
                  <a:pt x="1261472" y="324511"/>
                </a:cubicBezTo>
                <a:cubicBezTo>
                  <a:pt x="1261229" y="324158"/>
                  <a:pt x="1261108" y="323745"/>
                  <a:pt x="1261108" y="323273"/>
                </a:cubicBezTo>
                <a:lnTo>
                  <a:pt x="1261108" y="223688"/>
                </a:lnTo>
                <a:lnTo>
                  <a:pt x="1260931" y="223688"/>
                </a:lnTo>
                <a:lnTo>
                  <a:pt x="1220633" y="323716"/>
                </a:lnTo>
                <a:cubicBezTo>
                  <a:pt x="1220458" y="324128"/>
                  <a:pt x="1220206" y="324482"/>
                  <a:pt x="1219882" y="324776"/>
                </a:cubicBezTo>
                <a:cubicBezTo>
                  <a:pt x="1219558" y="325071"/>
                  <a:pt x="1219086" y="325321"/>
                  <a:pt x="1218468" y="325527"/>
                </a:cubicBezTo>
                <a:cubicBezTo>
                  <a:pt x="1217849" y="325734"/>
                  <a:pt x="1217113" y="325881"/>
                  <a:pt x="1216259" y="325969"/>
                </a:cubicBezTo>
                <a:cubicBezTo>
                  <a:pt x="1215405" y="326057"/>
                  <a:pt x="1214388" y="326102"/>
                  <a:pt x="1213210" y="326102"/>
                </a:cubicBezTo>
                <a:cubicBezTo>
                  <a:pt x="1211973" y="326102"/>
                  <a:pt x="1210912" y="326043"/>
                  <a:pt x="1210028" y="325924"/>
                </a:cubicBezTo>
                <a:cubicBezTo>
                  <a:pt x="1209145" y="325807"/>
                  <a:pt x="1208409" y="325645"/>
                  <a:pt x="1207820" y="325440"/>
                </a:cubicBezTo>
                <a:cubicBezTo>
                  <a:pt x="1207231" y="325234"/>
                  <a:pt x="1206774" y="324983"/>
                  <a:pt x="1206451" y="324688"/>
                </a:cubicBezTo>
                <a:cubicBezTo>
                  <a:pt x="1206126" y="324392"/>
                  <a:pt x="1205905" y="324070"/>
                  <a:pt x="1205788" y="323716"/>
                </a:cubicBezTo>
                <a:lnTo>
                  <a:pt x="1167263" y="223688"/>
                </a:lnTo>
                <a:lnTo>
                  <a:pt x="1167174" y="223688"/>
                </a:lnTo>
                <a:lnTo>
                  <a:pt x="1167174" y="323273"/>
                </a:lnTo>
                <a:cubicBezTo>
                  <a:pt x="1167174" y="323745"/>
                  <a:pt x="1167053" y="324158"/>
                  <a:pt x="1166810" y="324511"/>
                </a:cubicBezTo>
                <a:cubicBezTo>
                  <a:pt x="1166568" y="324866"/>
                  <a:pt x="1166143" y="325146"/>
                  <a:pt x="1165536" y="325352"/>
                </a:cubicBezTo>
                <a:cubicBezTo>
                  <a:pt x="1164929" y="325556"/>
                  <a:pt x="1164140" y="325734"/>
                  <a:pt x="1163170" y="325881"/>
                </a:cubicBezTo>
                <a:cubicBezTo>
                  <a:pt x="1162199" y="326028"/>
                  <a:pt x="1160956" y="326102"/>
                  <a:pt x="1159438" y="326102"/>
                </a:cubicBezTo>
                <a:cubicBezTo>
                  <a:pt x="1157982" y="326102"/>
                  <a:pt x="1156769" y="326028"/>
                  <a:pt x="1155798" y="325881"/>
                </a:cubicBezTo>
                <a:cubicBezTo>
                  <a:pt x="1154827" y="325734"/>
                  <a:pt x="1154054" y="325556"/>
                  <a:pt x="1153477" y="325352"/>
                </a:cubicBezTo>
                <a:cubicBezTo>
                  <a:pt x="1152901" y="325146"/>
                  <a:pt x="1152506" y="324866"/>
                  <a:pt x="1152294" y="324511"/>
                </a:cubicBezTo>
                <a:cubicBezTo>
                  <a:pt x="1152083" y="324158"/>
                  <a:pt x="1151976" y="323745"/>
                  <a:pt x="1151976" y="323273"/>
                </a:cubicBezTo>
                <a:lnTo>
                  <a:pt x="1151976" y="218122"/>
                </a:lnTo>
                <a:cubicBezTo>
                  <a:pt x="1151976" y="215647"/>
                  <a:pt x="1152635" y="213879"/>
                  <a:pt x="1153950" y="212820"/>
                </a:cubicBezTo>
                <a:cubicBezTo>
                  <a:pt x="1155265" y="211759"/>
                  <a:pt x="1156731" y="211229"/>
                  <a:pt x="1158347" y="211229"/>
                </a:cubicBezTo>
                <a:close/>
                <a:moveTo>
                  <a:pt x="691652" y="211229"/>
                </a:moveTo>
                <a:lnTo>
                  <a:pt x="700983" y="211229"/>
                </a:lnTo>
                <a:cubicBezTo>
                  <a:pt x="702897" y="211229"/>
                  <a:pt x="704572" y="211406"/>
                  <a:pt x="706008" y="211759"/>
                </a:cubicBezTo>
                <a:cubicBezTo>
                  <a:pt x="707444" y="212112"/>
                  <a:pt x="708699" y="212672"/>
                  <a:pt x="709777" y="213438"/>
                </a:cubicBezTo>
                <a:cubicBezTo>
                  <a:pt x="710853" y="214204"/>
                  <a:pt x="711751" y="215175"/>
                  <a:pt x="712469" y="216353"/>
                </a:cubicBezTo>
                <a:cubicBezTo>
                  <a:pt x="713187" y="217532"/>
                  <a:pt x="713815" y="218916"/>
                  <a:pt x="714352" y="220506"/>
                </a:cubicBezTo>
                <a:lnTo>
                  <a:pt x="747031" y="303307"/>
                </a:lnTo>
                <a:lnTo>
                  <a:pt x="747473" y="303307"/>
                </a:lnTo>
                <a:lnTo>
                  <a:pt x="781491" y="220772"/>
                </a:lnTo>
                <a:cubicBezTo>
                  <a:pt x="782149" y="219005"/>
                  <a:pt x="782868" y="217503"/>
                  <a:pt x="783645" y="216266"/>
                </a:cubicBezTo>
                <a:cubicBezTo>
                  <a:pt x="784424" y="215028"/>
                  <a:pt x="785278" y="214041"/>
                  <a:pt x="786205" y="213305"/>
                </a:cubicBezTo>
                <a:cubicBezTo>
                  <a:pt x="787134" y="212568"/>
                  <a:pt x="788166" y="212039"/>
                  <a:pt x="789302" y="211714"/>
                </a:cubicBezTo>
                <a:cubicBezTo>
                  <a:pt x="790440" y="211390"/>
                  <a:pt x="791755" y="211229"/>
                  <a:pt x="793253" y="211229"/>
                </a:cubicBezTo>
                <a:lnTo>
                  <a:pt x="803036" y="211229"/>
                </a:lnTo>
                <a:cubicBezTo>
                  <a:pt x="803934" y="211229"/>
                  <a:pt x="804786" y="211361"/>
                  <a:pt x="805594" y="211626"/>
                </a:cubicBezTo>
                <a:cubicBezTo>
                  <a:pt x="806402" y="211892"/>
                  <a:pt x="807089" y="212304"/>
                  <a:pt x="807659" y="212863"/>
                </a:cubicBezTo>
                <a:cubicBezTo>
                  <a:pt x="808228" y="213422"/>
                  <a:pt x="808691" y="214130"/>
                  <a:pt x="809050" y="214983"/>
                </a:cubicBezTo>
                <a:cubicBezTo>
                  <a:pt x="809409" y="215839"/>
                  <a:pt x="809588" y="216884"/>
                  <a:pt x="809588" y="218122"/>
                </a:cubicBezTo>
                <a:lnTo>
                  <a:pt x="809588" y="323273"/>
                </a:lnTo>
                <a:cubicBezTo>
                  <a:pt x="809588" y="323745"/>
                  <a:pt x="809467" y="324158"/>
                  <a:pt x="809224" y="324511"/>
                </a:cubicBezTo>
                <a:cubicBezTo>
                  <a:pt x="808982" y="324866"/>
                  <a:pt x="808557" y="325146"/>
                  <a:pt x="807951" y="325352"/>
                </a:cubicBezTo>
                <a:cubicBezTo>
                  <a:pt x="807344" y="325556"/>
                  <a:pt x="806570" y="325734"/>
                  <a:pt x="805630" y="325881"/>
                </a:cubicBezTo>
                <a:cubicBezTo>
                  <a:pt x="804692" y="326028"/>
                  <a:pt x="803462" y="326102"/>
                  <a:pt x="801944" y="326102"/>
                </a:cubicBezTo>
                <a:cubicBezTo>
                  <a:pt x="800551" y="326102"/>
                  <a:pt x="799352" y="326028"/>
                  <a:pt x="798349" y="325881"/>
                </a:cubicBezTo>
                <a:cubicBezTo>
                  <a:pt x="797351" y="325734"/>
                  <a:pt x="796563" y="325556"/>
                  <a:pt x="795984" y="325352"/>
                </a:cubicBezTo>
                <a:cubicBezTo>
                  <a:pt x="795409" y="325146"/>
                  <a:pt x="795000" y="324866"/>
                  <a:pt x="794757" y="324511"/>
                </a:cubicBezTo>
                <a:cubicBezTo>
                  <a:pt x="794514" y="324158"/>
                  <a:pt x="794393" y="323745"/>
                  <a:pt x="794393" y="323273"/>
                </a:cubicBezTo>
                <a:lnTo>
                  <a:pt x="794393" y="223688"/>
                </a:lnTo>
                <a:lnTo>
                  <a:pt x="794216" y="223688"/>
                </a:lnTo>
                <a:lnTo>
                  <a:pt x="753921" y="323716"/>
                </a:lnTo>
                <a:cubicBezTo>
                  <a:pt x="753745" y="324128"/>
                  <a:pt x="753494" y="324482"/>
                  <a:pt x="753171" y="324776"/>
                </a:cubicBezTo>
                <a:cubicBezTo>
                  <a:pt x="752846" y="325071"/>
                  <a:pt x="752375" y="325321"/>
                  <a:pt x="751757" y="325527"/>
                </a:cubicBezTo>
                <a:cubicBezTo>
                  <a:pt x="751138" y="325734"/>
                  <a:pt x="750401" y="325881"/>
                  <a:pt x="749548" y="325969"/>
                </a:cubicBezTo>
                <a:cubicBezTo>
                  <a:pt x="748696" y="326057"/>
                  <a:pt x="747680" y="326102"/>
                  <a:pt x="746504" y="326102"/>
                </a:cubicBezTo>
                <a:cubicBezTo>
                  <a:pt x="745270" y="326102"/>
                  <a:pt x="744210" y="326043"/>
                  <a:pt x="743331" y="325924"/>
                </a:cubicBezTo>
                <a:cubicBezTo>
                  <a:pt x="742445" y="325807"/>
                  <a:pt x="741709" y="325645"/>
                  <a:pt x="741121" y="325440"/>
                </a:cubicBezTo>
                <a:cubicBezTo>
                  <a:pt x="740531" y="325234"/>
                  <a:pt x="740075" y="324983"/>
                  <a:pt x="739752" y="324688"/>
                </a:cubicBezTo>
                <a:cubicBezTo>
                  <a:pt x="739429" y="324392"/>
                  <a:pt x="739205" y="324070"/>
                  <a:pt x="739088" y="323716"/>
                </a:cubicBezTo>
                <a:lnTo>
                  <a:pt x="700567" y="223688"/>
                </a:lnTo>
                <a:lnTo>
                  <a:pt x="700480" y="223688"/>
                </a:lnTo>
                <a:lnTo>
                  <a:pt x="700480" y="323273"/>
                </a:lnTo>
                <a:cubicBezTo>
                  <a:pt x="700480" y="323745"/>
                  <a:pt x="700359" y="324158"/>
                  <a:pt x="700116" y="324511"/>
                </a:cubicBezTo>
                <a:cubicBezTo>
                  <a:pt x="699873" y="324866"/>
                  <a:pt x="699447" y="325146"/>
                  <a:pt x="698841" y="325352"/>
                </a:cubicBezTo>
                <a:cubicBezTo>
                  <a:pt x="698234" y="325556"/>
                  <a:pt x="697444" y="325734"/>
                  <a:pt x="696474" y="325881"/>
                </a:cubicBezTo>
                <a:cubicBezTo>
                  <a:pt x="695503" y="326028"/>
                  <a:pt x="694260" y="326102"/>
                  <a:pt x="692744" y="326102"/>
                </a:cubicBezTo>
                <a:cubicBezTo>
                  <a:pt x="691288" y="326102"/>
                  <a:pt x="690073" y="326028"/>
                  <a:pt x="689104" y="325881"/>
                </a:cubicBezTo>
                <a:cubicBezTo>
                  <a:pt x="688133" y="325734"/>
                  <a:pt x="687359" y="325556"/>
                  <a:pt x="686782" y="325352"/>
                </a:cubicBezTo>
                <a:cubicBezTo>
                  <a:pt x="686206" y="325146"/>
                  <a:pt x="685810" y="324866"/>
                  <a:pt x="685599" y="324511"/>
                </a:cubicBezTo>
                <a:cubicBezTo>
                  <a:pt x="685386" y="324158"/>
                  <a:pt x="685281" y="323745"/>
                  <a:pt x="685281" y="323273"/>
                </a:cubicBezTo>
                <a:lnTo>
                  <a:pt x="685281" y="218122"/>
                </a:lnTo>
                <a:cubicBezTo>
                  <a:pt x="685281" y="215647"/>
                  <a:pt x="685939" y="213879"/>
                  <a:pt x="687254" y="212820"/>
                </a:cubicBezTo>
                <a:cubicBezTo>
                  <a:pt x="688571" y="211759"/>
                  <a:pt x="690035" y="211229"/>
                  <a:pt x="691652" y="211229"/>
                </a:cubicBezTo>
                <a:close/>
                <a:moveTo>
                  <a:pt x="215363" y="211229"/>
                </a:moveTo>
                <a:lnTo>
                  <a:pt x="224695" y="211229"/>
                </a:lnTo>
                <a:cubicBezTo>
                  <a:pt x="226609" y="211229"/>
                  <a:pt x="228284" y="211406"/>
                  <a:pt x="229720" y="211759"/>
                </a:cubicBezTo>
                <a:cubicBezTo>
                  <a:pt x="231156" y="212112"/>
                  <a:pt x="232412" y="212672"/>
                  <a:pt x="233489" y="213438"/>
                </a:cubicBezTo>
                <a:cubicBezTo>
                  <a:pt x="234565" y="214204"/>
                  <a:pt x="235462" y="215175"/>
                  <a:pt x="236180" y="216353"/>
                </a:cubicBezTo>
                <a:cubicBezTo>
                  <a:pt x="236899" y="217532"/>
                  <a:pt x="237527" y="218916"/>
                  <a:pt x="238065" y="220506"/>
                </a:cubicBezTo>
                <a:lnTo>
                  <a:pt x="270759" y="303307"/>
                </a:lnTo>
                <a:lnTo>
                  <a:pt x="271201" y="303307"/>
                </a:lnTo>
                <a:lnTo>
                  <a:pt x="305223" y="220772"/>
                </a:lnTo>
                <a:cubicBezTo>
                  <a:pt x="305880" y="219005"/>
                  <a:pt x="306599" y="217503"/>
                  <a:pt x="307377" y="216266"/>
                </a:cubicBezTo>
                <a:cubicBezTo>
                  <a:pt x="308155" y="215028"/>
                  <a:pt x="309008" y="214041"/>
                  <a:pt x="309936" y="213305"/>
                </a:cubicBezTo>
                <a:cubicBezTo>
                  <a:pt x="310864" y="212568"/>
                  <a:pt x="311896" y="212039"/>
                  <a:pt x="313033" y="211714"/>
                </a:cubicBezTo>
                <a:cubicBezTo>
                  <a:pt x="314170" y="211390"/>
                  <a:pt x="315487" y="211229"/>
                  <a:pt x="316984" y="211229"/>
                </a:cubicBezTo>
                <a:lnTo>
                  <a:pt x="326769" y="211229"/>
                </a:lnTo>
                <a:cubicBezTo>
                  <a:pt x="327667" y="211229"/>
                  <a:pt x="328520" y="211361"/>
                  <a:pt x="329328" y="211626"/>
                </a:cubicBezTo>
                <a:cubicBezTo>
                  <a:pt x="330136" y="211892"/>
                  <a:pt x="330824" y="212304"/>
                  <a:pt x="331393" y="212863"/>
                </a:cubicBezTo>
                <a:cubicBezTo>
                  <a:pt x="331962" y="213422"/>
                  <a:pt x="332426" y="214130"/>
                  <a:pt x="332785" y="214983"/>
                </a:cubicBezTo>
                <a:cubicBezTo>
                  <a:pt x="333144" y="215839"/>
                  <a:pt x="333323" y="216884"/>
                  <a:pt x="333323" y="218122"/>
                </a:cubicBezTo>
                <a:lnTo>
                  <a:pt x="333323" y="323273"/>
                </a:lnTo>
                <a:cubicBezTo>
                  <a:pt x="333323" y="323745"/>
                  <a:pt x="333202" y="324158"/>
                  <a:pt x="332959" y="324511"/>
                </a:cubicBezTo>
                <a:cubicBezTo>
                  <a:pt x="332717" y="324866"/>
                  <a:pt x="332292" y="325146"/>
                  <a:pt x="331685" y="325352"/>
                </a:cubicBezTo>
                <a:cubicBezTo>
                  <a:pt x="331078" y="325556"/>
                  <a:pt x="330304" y="325734"/>
                  <a:pt x="329364" y="325881"/>
                </a:cubicBezTo>
                <a:cubicBezTo>
                  <a:pt x="328423" y="326028"/>
                  <a:pt x="327195" y="326102"/>
                  <a:pt x="325678" y="326102"/>
                </a:cubicBezTo>
                <a:cubicBezTo>
                  <a:pt x="324283" y="326102"/>
                  <a:pt x="323084" y="326028"/>
                  <a:pt x="322083" y="325881"/>
                </a:cubicBezTo>
                <a:cubicBezTo>
                  <a:pt x="321082" y="325734"/>
                  <a:pt x="320293" y="325556"/>
                  <a:pt x="319717" y="325352"/>
                </a:cubicBezTo>
                <a:cubicBezTo>
                  <a:pt x="319140" y="325146"/>
                  <a:pt x="318730" y="324866"/>
                  <a:pt x="318488" y="324511"/>
                </a:cubicBezTo>
                <a:cubicBezTo>
                  <a:pt x="318245" y="324158"/>
                  <a:pt x="318124" y="323745"/>
                  <a:pt x="318124" y="323273"/>
                </a:cubicBezTo>
                <a:lnTo>
                  <a:pt x="318124" y="223688"/>
                </a:lnTo>
                <a:lnTo>
                  <a:pt x="317947" y="223688"/>
                </a:lnTo>
                <a:lnTo>
                  <a:pt x="277652" y="323716"/>
                </a:lnTo>
                <a:cubicBezTo>
                  <a:pt x="277476" y="324128"/>
                  <a:pt x="277225" y="324482"/>
                  <a:pt x="276901" y="324776"/>
                </a:cubicBezTo>
                <a:cubicBezTo>
                  <a:pt x="276577" y="325071"/>
                  <a:pt x="276106" y="325321"/>
                  <a:pt x="275487" y="325527"/>
                </a:cubicBezTo>
                <a:cubicBezTo>
                  <a:pt x="274869" y="325734"/>
                  <a:pt x="274132" y="325881"/>
                  <a:pt x="273278" y="325969"/>
                </a:cubicBezTo>
                <a:cubicBezTo>
                  <a:pt x="272424" y="326057"/>
                  <a:pt x="271408" y="326102"/>
                  <a:pt x="270229" y="326102"/>
                </a:cubicBezTo>
                <a:cubicBezTo>
                  <a:pt x="268993" y="326102"/>
                  <a:pt x="267932" y="326043"/>
                  <a:pt x="267048" y="325924"/>
                </a:cubicBezTo>
                <a:cubicBezTo>
                  <a:pt x="266165" y="325807"/>
                  <a:pt x="265428" y="325645"/>
                  <a:pt x="264839" y="325440"/>
                </a:cubicBezTo>
                <a:cubicBezTo>
                  <a:pt x="264250" y="325234"/>
                  <a:pt x="263794" y="324983"/>
                  <a:pt x="263470" y="324688"/>
                </a:cubicBezTo>
                <a:cubicBezTo>
                  <a:pt x="263146" y="324392"/>
                  <a:pt x="262925" y="324070"/>
                  <a:pt x="262807" y="323716"/>
                </a:cubicBezTo>
                <a:lnTo>
                  <a:pt x="224280" y="223688"/>
                </a:lnTo>
                <a:lnTo>
                  <a:pt x="224192" y="223688"/>
                </a:lnTo>
                <a:lnTo>
                  <a:pt x="224192" y="323273"/>
                </a:lnTo>
                <a:cubicBezTo>
                  <a:pt x="224192" y="323745"/>
                  <a:pt x="224070" y="324158"/>
                  <a:pt x="223828" y="324511"/>
                </a:cubicBezTo>
                <a:cubicBezTo>
                  <a:pt x="223585" y="324866"/>
                  <a:pt x="223160" y="325146"/>
                  <a:pt x="222553" y="325352"/>
                </a:cubicBezTo>
                <a:cubicBezTo>
                  <a:pt x="221946" y="325556"/>
                  <a:pt x="221157" y="325734"/>
                  <a:pt x="220187" y="325881"/>
                </a:cubicBezTo>
                <a:cubicBezTo>
                  <a:pt x="219216" y="326028"/>
                  <a:pt x="217972" y="326102"/>
                  <a:pt x="216455" y="326102"/>
                </a:cubicBezTo>
                <a:cubicBezTo>
                  <a:pt x="214999" y="326102"/>
                  <a:pt x="213786" y="326028"/>
                  <a:pt x="212815" y="325881"/>
                </a:cubicBezTo>
                <a:cubicBezTo>
                  <a:pt x="211844" y="325734"/>
                  <a:pt x="211071" y="325556"/>
                  <a:pt x="210494" y="325352"/>
                </a:cubicBezTo>
                <a:cubicBezTo>
                  <a:pt x="209918" y="325146"/>
                  <a:pt x="209523" y="324866"/>
                  <a:pt x="209311" y="324511"/>
                </a:cubicBezTo>
                <a:cubicBezTo>
                  <a:pt x="209099" y="324158"/>
                  <a:pt x="208993" y="323745"/>
                  <a:pt x="208993" y="323273"/>
                </a:cubicBezTo>
                <a:lnTo>
                  <a:pt x="208993" y="218122"/>
                </a:lnTo>
                <a:cubicBezTo>
                  <a:pt x="208993" y="215647"/>
                  <a:pt x="209651" y="213879"/>
                  <a:pt x="210966" y="212820"/>
                </a:cubicBezTo>
                <a:cubicBezTo>
                  <a:pt x="212282" y="211759"/>
                  <a:pt x="213748" y="211229"/>
                  <a:pt x="215363" y="211229"/>
                </a:cubicBezTo>
                <a:close/>
                <a:moveTo>
                  <a:pt x="8388985" y="210698"/>
                </a:moveTo>
                <a:cubicBezTo>
                  <a:pt x="8390459" y="210698"/>
                  <a:pt x="8391681" y="210772"/>
                  <a:pt x="8392653" y="210919"/>
                </a:cubicBezTo>
                <a:cubicBezTo>
                  <a:pt x="8393625" y="211066"/>
                  <a:pt x="8394405" y="211243"/>
                  <a:pt x="8394994" y="211450"/>
                </a:cubicBezTo>
                <a:cubicBezTo>
                  <a:pt x="8395584" y="211656"/>
                  <a:pt x="8395996" y="211935"/>
                  <a:pt x="8396231" y="212289"/>
                </a:cubicBezTo>
                <a:cubicBezTo>
                  <a:pt x="8396467" y="212643"/>
                  <a:pt x="8396585" y="213054"/>
                  <a:pt x="8396585" y="213526"/>
                </a:cubicBezTo>
                <a:lnTo>
                  <a:pt x="8396585" y="259300"/>
                </a:lnTo>
                <a:lnTo>
                  <a:pt x="8448633" y="259300"/>
                </a:lnTo>
                <a:lnTo>
                  <a:pt x="8448633" y="213526"/>
                </a:lnTo>
                <a:cubicBezTo>
                  <a:pt x="8448633" y="213054"/>
                  <a:pt x="8448751" y="212643"/>
                  <a:pt x="8448986" y="212289"/>
                </a:cubicBezTo>
                <a:cubicBezTo>
                  <a:pt x="8449222" y="211935"/>
                  <a:pt x="8449635" y="211656"/>
                  <a:pt x="8450223" y="211450"/>
                </a:cubicBezTo>
                <a:cubicBezTo>
                  <a:pt x="8450813" y="211243"/>
                  <a:pt x="8451579" y="211066"/>
                  <a:pt x="8452521" y="210919"/>
                </a:cubicBezTo>
                <a:cubicBezTo>
                  <a:pt x="8453464" y="210772"/>
                  <a:pt x="8454701" y="210698"/>
                  <a:pt x="8456232" y="210698"/>
                </a:cubicBezTo>
                <a:cubicBezTo>
                  <a:pt x="8457646" y="210698"/>
                  <a:pt x="8458839" y="210772"/>
                  <a:pt x="8459811" y="210919"/>
                </a:cubicBezTo>
                <a:cubicBezTo>
                  <a:pt x="8460783" y="211066"/>
                  <a:pt x="8461564" y="211243"/>
                  <a:pt x="8462153" y="211450"/>
                </a:cubicBezTo>
                <a:cubicBezTo>
                  <a:pt x="8462743" y="211656"/>
                  <a:pt x="8463155" y="211935"/>
                  <a:pt x="8463390" y="212289"/>
                </a:cubicBezTo>
                <a:cubicBezTo>
                  <a:pt x="8463626" y="212643"/>
                  <a:pt x="8463744" y="213054"/>
                  <a:pt x="8463744" y="213526"/>
                </a:cubicBezTo>
                <a:lnTo>
                  <a:pt x="8463744" y="323273"/>
                </a:lnTo>
                <a:cubicBezTo>
                  <a:pt x="8463744" y="323745"/>
                  <a:pt x="8463626" y="324158"/>
                  <a:pt x="8463390" y="324511"/>
                </a:cubicBezTo>
                <a:cubicBezTo>
                  <a:pt x="8463155" y="324866"/>
                  <a:pt x="8462743" y="325146"/>
                  <a:pt x="8462153" y="325352"/>
                </a:cubicBezTo>
                <a:cubicBezTo>
                  <a:pt x="8461564" y="325556"/>
                  <a:pt x="8460783" y="325734"/>
                  <a:pt x="8459811" y="325881"/>
                </a:cubicBezTo>
                <a:cubicBezTo>
                  <a:pt x="8458839" y="326028"/>
                  <a:pt x="8457646" y="326102"/>
                  <a:pt x="8456232" y="326102"/>
                </a:cubicBezTo>
                <a:cubicBezTo>
                  <a:pt x="8454701" y="326102"/>
                  <a:pt x="8453464" y="326028"/>
                  <a:pt x="8452521" y="325881"/>
                </a:cubicBezTo>
                <a:cubicBezTo>
                  <a:pt x="8451579" y="325734"/>
                  <a:pt x="8450813" y="325556"/>
                  <a:pt x="8450223" y="325352"/>
                </a:cubicBezTo>
                <a:cubicBezTo>
                  <a:pt x="8449635" y="325146"/>
                  <a:pt x="8449222" y="324866"/>
                  <a:pt x="8448986" y="324511"/>
                </a:cubicBezTo>
                <a:cubicBezTo>
                  <a:pt x="8448751" y="324158"/>
                  <a:pt x="8448633" y="323745"/>
                  <a:pt x="8448633" y="323273"/>
                </a:cubicBezTo>
                <a:lnTo>
                  <a:pt x="8448633" y="272554"/>
                </a:lnTo>
                <a:lnTo>
                  <a:pt x="8396585" y="272554"/>
                </a:lnTo>
                <a:lnTo>
                  <a:pt x="8396585" y="323273"/>
                </a:lnTo>
                <a:cubicBezTo>
                  <a:pt x="8396585" y="323745"/>
                  <a:pt x="8396467" y="324158"/>
                  <a:pt x="8396231" y="324511"/>
                </a:cubicBezTo>
                <a:cubicBezTo>
                  <a:pt x="8395996" y="324866"/>
                  <a:pt x="8395584" y="325146"/>
                  <a:pt x="8394994" y="325352"/>
                </a:cubicBezTo>
                <a:cubicBezTo>
                  <a:pt x="8394405" y="325556"/>
                  <a:pt x="8393625" y="325734"/>
                  <a:pt x="8392653" y="325881"/>
                </a:cubicBezTo>
                <a:cubicBezTo>
                  <a:pt x="8391681" y="326028"/>
                  <a:pt x="8390459" y="326102"/>
                  <a:pt x="8388985" y="326102"/>
                </a:cubicBezTo>
                <a:cubicBezTo>
                  <a:pt x="8387572" y="326102"/>
                  <a:pt x="8386364" y="326028"/>
                  <a:pt x="8385362" y="325881"/>
                </a:cubicBezTo>
                <a:cubicBezTo>
                  <a:pt x="8384361" y="325734"/>
                  <a:pt x="8383566" y="325556"/>
                  <a:pt x="8382976" y="325352"/>
                </a:cubicBezTo>
                <a:cubicBezTo>
                  <a:pt x="8382388" y="325146"/>
                  <a:pt x="8381975" y="324866"/>
                  <a:pt x="8381739" y="324511"/>
                </a:cubicBezTo>
                <a:cubicBezTo>
                  <a:pt x="8381504" y="324158"/>
                  <a:pt x="8381386" y="323745"/>
                  <a:pt x="8381386" y="323273"/>
                </a:cubicBezTo>
                <a:lnTo>
                  <a:pt x="8381386" y="213526"/>
                </a:lnTo>
                <a:cubicBezTo>
                  <a:pt x="8381386" y="213054"/>
                  <a:pt x="8381504" y="212643"/>
                  <a:pt x="8381739" y="212289"/>
                </a:cubicBezTo>
                <a:cubicBezTo>
                  <a:pt x="8381975" y="211935"/>
                  <a:pt x="8382388" y="211656"/>
                  <a:pt x="8382976" y="211450"/>
                </a:cubicBezTo>
                <a:cubicBezTo>
                  <a:pt x="8383566" y="211243"/>
                  <a:pt x="8384361" y="211066"/>
                  <a:pt x="8385362" y="210919"/>
                </a:cubicBezTo>
                <a:cubicBezTo>
                  <a:pt x="8386364" y="210772"/>
                  <a:pt x="8387572" y="210698"/>
                  <a:pt x="8388985" y="210698"/>
                </a:cubicBezTo>
                <a:close/>
                <a:moveTo>
                  <a:pt x="8138401" y="210698"/>
                </a:moveTo>
                <a:cubicBezTo>
                  <a:pt x="8140168" y="210698"/>
                  <a:pt x="8141597" y="210757"/>
                  <a:pt x="8142686" y="210875"/>
                </a:cubicBezTo>
                <a:cubicBezTo>
                  <a:pt x="8143777" y="210993"/>
                  <a:pt x="8144646" y="211155"/>
                  <a:pt x="8145293" y="211361"/>
                </a:cubicBezTo>
                <a:cubicBezTo>
                  <a:pt x="8145941" y="211567"/>
                  <a:pt x="8146428" y="211862"/>
                  <a:pt x="8146751" y="212245"/>
                </a:cubicBezTo>
                <a:cubicBezTo>
                  <a:pt x="8147076" y="212628"/>
                  <a:pt x="8147385" y="213113"/>
                  <a:pt x="8147679" y="213703"/>
                </a:cubicBezTo>
                <a:lnTo>
                  <a:pt x="8163497" y="246576"/>
                </a:lnTo>
                <a:cubicBezTo>
                  <a:pt x="8164965" y="249698"/>
                  <a:pt x="8166432" y="252966"/>
                  <a:pt x="8167895" y="256384"/>
                </a:cubicBezTo>
                <a:cubicBezTo>
                  <a:pt x="8169359" y="259801"/>
                  <a:pt x="8170853" y="263247"/>
                  <a:pt x="8172377" y="266722"/>
                </a:cubicBezTo>
                <a:lnTo>
                  <a:pt x="8172552" y="266722"/>
                </a:lnTo>
                <a:cubicBezTo>
                  <a:pt x="8173899" y="263365"/>
                  <a:pt x="8175289" y="260022"/>
                  <a:pt x="8176724" y="256693"/>
                </a:cubicBezTo>
                <a:cubicBezTo>
                  <a:pt x="8178159" y="253364"/>
                  <a:pt x="8179612" y="250081"/>
                  <a:pt x="8181082" y="246840"/>
                </a:cubicBezTo>
                <a:lnTo>
                  <a:pt x="8196988" y="213791"/>
                </a:lnTo>
                <a:cubicBezTo>
                  <a:pt x="8197165" y="213202"/>
                  <a:pt x="8197415" y="212701"/>
                  <a:pt x="8197739" y="212289"/>
                </a:cubicBezTo>
                <a:cubicBezTo>
                  <a:pt x="8198063" y="211877"/>
                  <a:pt x="8198505" y="211567"/>
                  <a:pt x="8199064" y="211361"/>
                </a:cubicBezTo>
                <a:cubicBezTo>
                  <a:pt x="8199624" y="211155"/>
                  <a:pt x="8200405" y="210993"/>
                  <a:pt x="8201406" y="210875"/>
                </a:cubicBezTo>
                <a:cubicBezTo>
                  <a:pt x="8202408" y="210757"/>
                  <a:pt x="8203675" y="210698"/>
                  <a:pt x="8205206" y="210698"/>
                </a:cubicBezTo>
                <a:cubicBezTo>
                  <a:pt x="8207327" y="210698"/>
                  <a:pt x="8208991" y="210772"/>
                  <a:pt x="8210199" y="210919"/>
                </a:cubicBezTo>
                <a:cubicBezTo>
                  <a:pt x="8211407" y="211066"/>
                  <a:pt x="8212246" y="211347"/>
                  <a:pt x="8212717" y="211759"/>
                </a:cubicBezTo>
                <a:cubicBezTo>
                  <a:pt x="8213189" y="212171"/>
                  <a:pt x="8213351" y="212760"/>
                  <a:pt x="8213203" y="213526"/>
                </a:cubicBezTo>
                <a:cubicBezTo>
                  <a:pt x="8213056" y="214292"/>
                  <a:pt x="8212658" y="215323"/>
                  <a:pt x="8212010" y="216619"/>
                </a:cubicBezTo>
                <a:lnTo>
                  <a:pt x="8179668" y="281127"/>
                </a:lnTo>
                <a:lnTo>
                  <a:pt x="8179668" y="323273"/>
                </a:lnTo>
                <a:cubicBezTo>
                  <a:pt x="8179668" y="323745"/>
                  <a:pt x="8179551" y="324158"/>
                  <a:pt x="8179317" y="324511"/>
                </a:cubicBezTo>
                <a:cubicBezTo>
                  <a:pt x="8179082" y="324866"/>
                  <a:pt x="8178673" y="325146"/>
                  <a:pt x="8178087" y="325352"/>
                </a:cubicBezTo>
                <a:cubicBezTo>
                  <a:pt x="8177501" y="325556"/>
                  <a:pt x="8176710" y="325734"/>
                  <a:pt x="8175715" y="325881"/>
                </a:cubicBezTo>
                <a:cubicBezTo>
                  <a:pt x="8174719" y="326028"/>
                  <a:pt x="8173518" y="326102"/>
                  <a:pt x="8172113" y="326102"/>
                </a:cubicBezTo>
                <a:cubicBezTo>
                  <a:pt x="8170648" y="326102"/>
                  <a:pt x="8169433" y="326028"/>
                  <a:pt x="8168466" y="325881"/>
                </a:cubicBezTo>
                <a:cubicBezTo>
                  <a:pt x="8167500" y="325734"/>
                  <a:pt x="8166709" y="325556"/>
                  <a:pt x="8166094" y="325352"/>
                </a:cubicBezTo>
                <a:cubicBezTo>
                  <a:pt x="8165479" y="325146"/>
                  <a:pt x="8165055" y="324866"/>
                  <a:pt x="8164821" y="324511"/>
                </a:cubicBezTo>
                <a:cubicBezTo>
                  <a:pt x="8164586" y="324158"/>
                  <a:pt x="8164469" y="323745"/>
                  <a:pt x="8164469" y="323273"/>
                </a:cubicBezTo>
                <a:lnTo>
                  <a:pt x="8164469" y="281127"/>
                </a:lnTo>
                <a:lnTo>
                  <a:pt x="8132127" y="216619"/>
                </a:lnTo>
                <a:cubicBezTo>
                  <a:pt x="8131479" y="215265"/>
                  <a:pt x="8131081" y="214204"/>
                  <a:pt x="8130934" y="213438"/>
                </a:cubicBezTo>
                <a:cubicBezTo>
                  <a:pt x="8130787" y="212672"/>
                  <a:pt x="8130934" y="212083"/>
                  <a:pt x="8131376" y="211670"/>
                </a:cubicBezTo>
                <a:cubicBezTo>
                  <a:pt x="8131817" y="211258"/>
                  <a:pt x="8132613" y="210993"/>
                  <a:pt x="8133761" y="210875"/>
                </a:cubicBezTo>
                <a:cubicBezTo>
                  <a:pt x="8134910" y="210757"/>
                  <a:pt x="8136457" y="210698"/>
                  <a:pt x="8138401" y="210698"/>
                </a:cubicBezTo>
                <a:close/>
                <a:moveTo>
                  <a:pt x="7912736" y="210698"/>
                </a:moveTo>
                <a:cubicBezTo>
                  <a:pt x="7914209" y="210698"/>
                  <a:pt x="7915431" y="210772"/>
                  <a:pt x="7916403" y="210919"/>
                </a:cubicBezTo>
                <a:cubicBezTo>
                  <a:pt x="7917375" y="211066"/>
                  <a:pt x="7918156" y="211243"/>
                  <a:pt x="7918745" y="211450"/>
                </a:cubicBezTo>
                <a:cubicBezTo>
                  <a:pt x="7919334" y="211656"/>
                  <a:pt x="7919746" y="211935"/>
                  <a:pt x="7919982" y="212289"/>
                </a:cubicBezTo>
                <a:cubicBezTo>
                  <a:pt x="7920218" y="212643"/>
                  <a:pt x="7920335" y="213054"/>
                  <a:pt x="7920335" y="213526"/>
                </a:cubicBezTo>
                <a:lnTo>
                  <a:pt x="7920335" y="259300"/>
                </a:lnTo>
                <a:lnTo>
                  <a:pt x="7972383" y="259300"/>
                </a:lnTo>
                <a:lnTo>
                  <a:pt x="7972383" y="213526"/>
                </a:lnTo>
                <a:cubicBezTo>
                  <a:pt x="7972383" y="213054"/>
                  <a:pt x="7972501" y="212643"/>
                  <a:pt x="7972736" y="212289"/>
                </a:cubicBezTo>
                <a:cubicBezTo>
                  <a:pt x="7972972" y="211935"/>
                  <a:pt x="7973385" y="211656"/>
                  <a:pt x="7973973" y="211450"/>
                </a:cubicBezTo>
                <a:cubicBezTo>
                  <a:pt x="7974563" y="211243"/>
                  <a:pt x="7975329" y="211066"/>
                  <a:pt x="7976271" y="210919"/>
                </a:cubicBezTo>
                <a:cubicBezTo>
                  <a:pt x="7977214" y="210772"/>
                  <a:pt x="7978451" y="210698"/>
                  <a:pt x="7979982" y="210698"/>
                </a:cubicBezTo>
                <a:cubicBezTo>
                  <a:pt x="7981396" y="210698"/>
                  <a:pt x="7982589" y="210772"/>
                  <a:pt x="7983561" y="210919"/>
                </a:cubicBezTo>
                <a:cubicBezTo>
                  <a:pt x="7984533" y="211066"/>
                  <a:pt x="7985314" y="211243"/>
                  <a:pt x="7985903" y="211450"/>
                </a:cubicBezTo>
                <a:cubicBezTo>
                  <a:pt x="7986493" y="211656"/>
                  <a:pt x="7986905" y="211935"/>
                  <a:pt x="7987140" y="212289"/>
                </a:cubicBezTo>
                <a:cubicBezTo>
                  <a:pt x="7987376" y="212643"/>
                  <a:pt x="7987494" y="213054"/>
                  <a:pt x="7987494" y="213526"/>
                </a:cubicBezTo>
                <a:lnTo>
                  <a:pt x="7987494" y="323273"/>
                </a:lnTo>
                <a:cubicBezTo>
                  <a:pt x="7987494" y="323745"/>
                  <a:pt x="7987376" y="324158"/>
                  <a:pt x="7987140" y="324511"/>
                </a:cubicBezTo>
                <a:cubicBezTo>
                  <a:pt x="7986905" y="324866"/>
                  <a:pt x="7986493" y="325146"/>
                  <a:pt x="7985903" y="325352"/>
                </a:cubicBezTo>
                <a:cubicBezTo>
                  <a:pt x="7985314" y="325556"/>
                  <a:pt x="7984533" y="325734"/>
                  <a:pt x="7983561" y="325881"/>
                </a:cubicBezTo>
                <a:cubicBezTo>
                  <a:pt x="7982589" y="326028"/>
                  <a:pt x="7981396" y="326102"/>
                  <a:pt x="7979982" y="326102"/>
                </a:cubicBezTo>
                <a:cubicBezTo>
                  <a:pt x="7978451" y="326102"/>
                  <a:pt x="7977214" y="326028"/>
                  <a:pt x="7976271" y="325881"/>
                </a:cubicBezTo>
                <a:cubicBezTo>
                  <a:pt x="7975329" y="325734"/>
                  <a:pt x="7974563" y="325556"/>
                  <a:pt x="7973973" y="325352"/>
                </a:cubicBezTo>
                <a:cubicBezTo>
                  <a:pt x="7973385" y="325146"/>
                  <a:pt x="7972972" y="324866"/>
                  <a:pt x="7972736" y="324511"/>
                </a:cubicBezTo>
                <a:cubicBezTo>
                  <a:pt x="7972501" y="324158"/>
                  <a:pt x="7972383" y="323745"/>
                  <a:pt x="7972383" y="323273"/>
                </a:cubicBezTo>
                <a:lnTo>
                  <a:pt x="7972383" y="272554"/>
                </a:lnTo>
                <a:lnTo>
                  <a:pt x="7920335" y="272554"/>
                </a:lnTo>
                <a:lnTo>
                  <a:pt x="7920335" y="323273"/>
                </a:lnTo>
                <a:cubicBezTo>
                  <a:pt x="7920335" y="323745"/>
                  <a:pt x="7920218" y="324158"/>
                  <a:pt x="7919982" y="324511"/>
                </a:cubicBezTo>
                <a:cubicBezTo>
                  <a:pt x="7919746" y="324866"/>
                  <a:pt x="7919334" y="325146"/>
                  <a:pt x="7918745" y="325352"/>
                </a:cubicBezTo>
                <a:cubicBezTo>
                  <a:pt x="7918156" y="325556"/>
                  <a:pt x="7917375" y="325734"/>
                  <a:pt x="7916403" y="325881"/>
                </a:cubicBezTo>
                <a:cubicBezTo>
                  <a:pt x="7915431" y="326028"/>
                  <a:pt x="7914209" y="326102"/>
                  <a:pt x="7912736" y="326102"/>
                </a:cubicBezTo>
                <a:cubicBezTo>
                  <a:pt x="7911322" y="326102"/>
                  <a:pt x="7910114" y="326028"/>
                  <a:pt x="7909113" y="325881"/>
                </a:cubicBezTo>
                <a:cubicBezTo>
                  <a:pt x="7908111" y="325734"/>
                  <a:pt x="7907316" y="325556"/>
                  <a:pt x="7906727" y="325352"/>
                </a:cubicBezTo>
                <a:cubicBezTo>
                  <a:pt x="7906138" y="325146"/>
                  <a:pt x="7905726" y="324866"/>
                  <a:pt x="7905490" y="324511"/>
                </a:cubicBezTo>
                <a:cubicBezTo>
                  <a:pt x="7905254" y="324158"/>
                  <a:pt x="7905136" y="323745"/>
                  <a:pt x="7905136" y="323273"/>
                </a:cubicBezTo>
                <a:lnTo>
                  <a:pt x="7905136" y="213526"/>
                </a:lnTo>
                <a:cubicBezTo>
                  <a:pt x="7905136" y="213054"/>
                  <a:pt x="7905254" y="212643"/>
                  <a:pt x="7905490" y="212289"/>
                </a:cubicBezTo>
                <a:cubicBezTo>
                  <a:pt x="7905726" y="211935"/>
                  <a:pt x="7906138" y="211656"/>
                  <a:pt x="7906727" y="211450"/>
                </a:cubicBezTo>
                <a:cubicBezTo>
                  <a:pt x="7907316" y="211243"/>
                  <a:pt x="7908111" y="211066"/>
                  <a:pt x="7909113" y="210919"/>
                </a:cubicBezTo>
                <a:cubicBezTo>
                  <a:pt x="7910114" y="210772"/>
                  <a:pt x="7911322" y="210698"/>
                  <a:pt x="7912736" y="210698"/>
                </a:cubicBezTo>
                <a:close/>
                <a:moveTo>
                  <a:pt x="7662151" y="210698"/>
                </a:moveTo>
                <a:cubicBezTo>
                  <a:pt x="7663918" y="210698"/>
                  <a:pt x="7665347" y="210757"/>
                  <a:pt x="7666437" y="210875"/>
                </a:cubicBezTo>
                <a:cubicBezTo>
                  <a:pt x="7667527" y="210993"/>
                  <a:pt x="7668396" y="211155"/>
                  <a:pt x="7669044" y="211361"/>
                </a:cubicBezTo>
                <a:cubicBezTo>
                  <a:pt x="7669692" y="211567"/>
                  <a:pt x="7670178" y="211862"/>
                  <a:pt x="7670502" y="212245"/>
                </a:cubicBezTo>
                <a:cubicBezTo>
                  <a:pt x="7670826" y="212628"/>
                  <a:pt x="7671135" y="213113"/>
                  <a:pt x="7671429" y="213703"/>
                </a:cubicBezTo>
                <a:lnTo>
                  <a:pt x="7687247" y="246576"/>
                </a:lnTo>
                <a:cubicBezTo>
                  <a:pt x="7688716" y="249698"/>
                  <a:pt x="7690182" y="252966"/>
                  <a:pt x="7691646" y="256384"/>
                </a:cubicBezTo>
                <a:cubicBezTo>
                  <a:pt x="7693109" y="259801"/>
                  <a:pt x="7694604" y="263247"/>
                  <a:pt x="7696127" y="266722"/>
                </a:cubicBezTo>
                <a:lnTo>
                  <a:pt x="7696302" y="266722"/>
                </a:lnTo>
                <a:cubicBezTo>
                  <a:pt x="7697649" y="263365"/>
                  <a:pt x="7699039" y="260022"/>
                  <a:pt x="7700475" y="256693"/>
                </a:cubicBezTo>
                <a:cubicBezTo>
                  <a:pt x="7701910" y="253364"/>
                  <a:pt x="7703362" y="250081"/>
                  <a:pt x="7704832" y="246840"/>
                </a:cubicBezTo>
                <a:lnTo>
                  <a:pt x="7720738" y="213791"/>
                </a:lnTo>
                <a:cubicBezTo>
                  <a:pt x="7720915" y="213202"/>
                  <a:pt x="7721165" y="212701"/>
                  <a:pt x="7721489" y="212289"/>
                </a:cubicBezTo>
                <a:cubicBezTo>
                  <a:pt x="7721814" y="211877"/>
                  <a:pt x="7722255" y="211567"/>
                  <a:pt x="7722815" y="211361"/>
                </a:cubicBezTo>
                <a:cubicBezTo>
                  <a:pt x="7723375" y="211155"/>
                  <a:pt x="7724155" y="210993"/>
                  <a:pt x="7725156" y="210875"/>
                </a:cubicBezTo>
                <a:cubicBezTo>
                  <a:pt x="7726158" y="210757"/>
                  <a:pt x="7727425" y="210698"/>
                  <a:pt x="7728956" y="210698"/>
                </a:cubicBezTo>
                <a:cubicBezTo>
                  <a:pt x="7731077" y="210698"/>
                  <a:pt x="7732741" y="210772"/>
                  <a:pt x="7733949" y="210919"/>
                </a:cubicBezTo>
                <a:cubicBezTo>
                  <a:pt x="7735157" y="211066"/>
                  <a:pt x="7735996" y="211347"/>
                  <a:pt x="7736467" y="211759"/>
                </a:cubicBezTo>
                <a:cubicBezTo>
                  <a:pt x="7736939" y="212171"/>
                  <a:pt x="7737101" y="212760"/>
                  <a:pt x="7736953" y="213526"/>
                </a:cubicBezTo>
                <a:cubicBezTo>
                  <a:pt x="7736806" y="214292"/>
                  <a:pt x="7736409" y="215323"/>
                  <a:pt x="7735760" y="216619"/>
                </a:cubicBezTo>
                <a:lnTo>
                  <a:pt x="7703418" y="281127"/>
                </a:lnTo>
                <a:lnTo>
                  <a:pt x="7703418" y="323273"/>
                </a:lnTo>
                <a:cubicBezTo>
                  <a:pt x="7703418" y="323745"/>
                  <a:pt x="7703301" y="324158"/>
                  <a:pt x="7703067" y="324511"/>
                </a:cubicBezTo>
                <a:cubicBezTo>
                  <a:pt x="7702833" y="324866"/>
                  <a:pt x="7702423" y="325146"/>
                  <a:pt x="7701837" y="325352"/>
                </a:cubicBezTo>
                <a:cubicBezTo>
                  <a:pt x="7701251" y="325556"/>
                  <a:pt x="7700460" y="325734"/>
                  <a:pt x="7699465" y="325881"/>
                </a:cubicBezTo>
                <a:cubicBezTo>
                  <a:pt x="7698469" y="326028"/>
                  <a:pt x="7697269" y="326102"/>
                  <a:pt x="7695863" y="326102"/>
                </a:cubicBezTo>
                <a:cubicBezTo>
                  <a:pt x="7694398" y="326102"/>
                  <a:pt x="7693183" y="326028"/>
                  <a:pt x="7692217" y="325881"/>
                </a:cubicBezTo>
                <a:cubicBezTo>
                  <a:pt x="7691250" y="325734"/>
                  <a:pt x="7690459" y="325556"/>
                  <a:pt x="7689845" y="325352"/>
                </a:cubicBezTo>
                <a:cubicBezTo>
                  <a:pt x="7689230" y="325146"/>
                  <a:pt x="7688805" y="324866"/>
                  <a:pt x="7688571" y="324511"/>
                </a:cubicBezTo>
                <a:cubicBezTo>
                  <a:pt x="7688337" y="324158"/>
                  <a:pt x="7688219" y="323745"/>
                  <a:pt x="7688219" y="323273"/>
                </a:cubicBezTo>
                <a:lnTo>
                  <a:pt x="7688219" y="281127"/>
                </a:lnTo>
                <a:lnTo>
                  <a:pt x="7655877" y="216619"/>
                </a:lnTo>
                <a:cubicBezTo>
                  <a:pt x="7655229" y="215265"/>
                  <a:pt x="7654832" y="214204"/>
                  <a:pt x="7654684" y="213438"/>
                </a:cubicBezTo>
                <a:cubicBezTo>
                  <a:pt x="7654537" y="212672"/>
                  <a:pt x="7654684" y="212083"/>
                  <a:pt x="7655126" y="211670"/>
                </a:cubicBezTo>
                <a:cubicBezTo>
                  <a:pt x="7655568" y="211258"/>
                  <a:pt x="7656363" y="210993"/>
                  <a:pt x="7657512" y="210875"/>
                </a:cubicBezTo>
                <a:cubicBezTo>
                  <a:pt x="7658660" y="210757"/>
                  <a:pt x="7660207" y="210698"/>
                  <a:pt x="7662151" y="210698"/>
                </a:cubicBezTo>
                <a:close/>
                <a:moveTo>
                  <a:pt x="7446011" y="210698"/>
                </a:moveTo>
                <a:cubicBezTo>
                  <a:pt x="7447484" y="210698"/>
                  <a:pt x="7448706" y="210772"/>
                  <a:pt x="7449678" y="210919"/>
                </a:cubicBezTo>
                <a:cubicBezTo>
                  <a:pt x="7450650" y="211066"/>
                  <a:pt x="7451431" y="211243"/>
                  <a:pt x="7452020" y="211450"/>
                </a:cubicBezTo>
                <a:cubicBezTo>
                  <a:pt x="7452609" y="211656"/>
                  <a:pt x="7453021" y="211935"/>
                  <a:pt x="7453257" y="212289"/>
                </a:cubicBezTo>
                <a:cubicBezTo>
                  <a:pt x="7453493" y="212643"/>
                  <a:pt x="7453610" y="213054"/>
                  <a:pt x="7453610" y="213526"/>
                </a:cubicBezTo>
                <a:lnTo>
                  <a:pt x="7453610" y="259300"/>
                </a:lnTo>
                <a:lnTo>
                  <a:pt x="7505658" y="259300"/>
                </a:lnTo>
                <a:lnTo>
                  <a:pt x="7505658" y="213526"/>
                </a:lnTo>
                <a:cubicBezTo>
                  <a:pt x="7505658" y="213054"/>
                  <a:pt x="7505776" y="212643"/>
                  <a:pt x="7506012" y="212289"/>
                </a:cubicBezTo>
                <a:cubicBezTo>
                  <a:pt x="7506248" y="211935"/>
                  <a:pt x="7506660" y="211656"/>
                  <a:pt x="7507249" y="211450"/>
                </a:cubicBezTo>
                <a:cubicBezTo>
                  <a:pt x="7507838" y="211243"/>
                  <a:pt x="7508604" y="211066"/>
                  <a:pt x="7509546" y="210919"/>
                </a:cubicBezTo>
                <a:cubicBezTo>
                  <a:pt x="7510489" y="210772"/>
                  <a:pt x="7511726" y="210698"/>
                  <a:pt x="7513258" y="210698"/>
                </a:cubicBezTo>
                <a:cubicBezTo>
                  <a:pt x="7514672" y="210698"/>
                  <a:pt x="7515865" y="210772"/>
                  <a:pt x="7516837" y="210919"/>
                </a:cubicBezTo>
                <a:cubicBezTo>
                  <a:pt x="7517809" y="211066"/>
                  <a:pt x="7518589" y="211243"/>
                  <a:pt x="7519178" y="211450"/>
                </a:cubicBezTo>
                <a:cubicBezTo>
                  <a:pt x="7519768" y="211656"/>
                  <a:pt x="7520180" y="211935"/>
                  <a:pt x="7520415" y="212289"/>
                </a:cubicBezTo>
                <a:cubicBezTo>
                  <a:pt x="7520651" y="212643"/>
                  <a:pt x="7520769" y="213054"/>
                  <a:pt x="7520769" y="213526"/>
                </a:cubicBezTo>
                <a:lnTo>
                  <a:pt x="7520769" y="323273"/>
                </a:lnTo>
                <a:cubicBezTo>
                  <a:pt x="7520769" y="323745"/>
                  <a:pt x="7520651" y="324158"/>
                  <a:pt x="7520415" y="324511"/>
                </a:cubicBezTo>
                <a:cubicBezTo>
                  <a:pt x="7520180" y="324866"/>
                  <a:pt x="7519768" y="325146"/>
                  <a:pt x="7519178" y="325352"/>
                </a:cubicBezTo>
                <a:cubicBezTo>
                  <a:pt x="7518589" y="325556"/>
                  <a:pt x="7517809" y="325734"/>
                  <a:pt x="7516837" y="325881"/>
                </a:cubicBezTo>
                <a:cubicBezTo>
                  <a:pt x="7515865" y="326028"/>
                  <a:pt x="7514672" y="326102"/>
                  <a:pt x="7513258" y="326102"/>
                </a:cubicBezTo>
                <a:cubicBezTo>
                  <a:pt x="7511726" y="326102"/>
                  <a:pt x="7510489" y="326028"/>
                  <a:pt x="7509546" y="325881"/>
                </a:cubicBezTo>
                <a:cubicBezTo>
                  <a:pt x="7508604" y="325734"/>
                  <a:pt x="7507838" y="325556"/>
                  <a:pt x="7507249" y="325352"/>
                </a:cubicBezTo>
                <a:cubicBezTo>
                  <a:pt x="7506660" y="325146"/>
                  <a:pt x="7506248" y="324866"/>
                  <a:pt x="7506012" y="324511"/>
                </a:cubicBezTo>
                <a:cubicBezTo>
                  <a:pt x="7505776" y="324158"/>
                  <a:pt x="7505658" y="323745"/>
                  <a:pt x="7505658" y="323273"/>
                </a:cubicBezTo>
                <a:lnTo>
                  <a:pt x="7505658" y="272554"/>
                </a:lnTo>
                <a:lnTo>
                  <a:pt x="7453610" y="272554"/>
                </a:lnTo>
                <a:lnTo>
                  <a:pt x="7453610" y="323273"/>
                </a:lnTo>
                <a:cubicBezTo>
                  <a:pt x="7453610" y="323745"/>
                  <a:pt x="7453493" y="324158"/>
                  <a:pt x="7453257" y="324511"/>
                </a:cubicBezTo>
                <a:cubicBezTo>
                  <a:pt x="7453021" y="324866"/>
                  <a:pt x="7452609" y="325146"/>
                  <a:pt x="7452020" y="325352"/>
                </a:cubicBezTo>
                <a:cubicBezTo>
                  <a:pt x="7451431" y="325556"/>
                  <a:pt x="7450650" y="325734"/>
                  <a:pt x="7449678" y="325881"/>
                </a:cubicBezTo>
                <a:cubicBezTo>
                  <a:pt x="7448706" y="326028"/>
                  <a:pt x="7447484" y="326102"/>
                  <a:pt x="7446011" y="326102"/>
                </a:cubicBezTo>
                <a:cubicBezTo>
                  <a:pt x="7444597" y="326102"/>
                  <a:pt x="7443389" y="326028"/>
                  <a:pt x="7442388" y="325881"/>
                </a:cubicBezTo>
                <a:cubicBezTo>
                  <a:pt x="7441386" y="325734"/>
                  <a:pt x="7440591" y="325556"/>
                  <a:pt x="7440002" y="325352"/>
                </a:cubicBezTo>
                <a:cubicBezTo>
                  <a:pt x="7439413" y="325146"/>
                  <a:pt x="7439001" y="324866"/>
                  <a:pt x="7438765" y="324511"/>
                </a:cubicBezTo>
                <a:cubicBezTo>
                  <a:pt x="7438529" y="324158"/>
                  <a:pt x="7438411" y="323745"/>
                  <a:pt x="7438411" y="323273"/>
                </a:cubicBezTo>
                <a:lnTo>
                  <a:pt x="7438411" y="213526"/>
                </a:lnTo>
                <a:cubicBezTo>
                  <a:pt x="7438411" y="213054"/>
                  <a:pt x="7438529" y="212643"/>
                  <a:pt x="7438765" y="212289"/>
                </a:cubicBezTo>
                <a:cubicBezTo>
                  <a:pt x="7439001" y="211935"/>
                  <a:pt x="7439413" y="211656"/>
                  <a:pt x="7440002" y="211450"/>
                </a:cubicBezTo>
                <a:cubicBezTo>
                  <a:pt x="7440591" y="211243"/>
                  <a:pt x="7441386" y="211066"/>
                  <a:pt x="7442388" y="210919"/>
                </a:cubicBezTo>
                <a:cubicBezTo>
                  <a:pt x="7443389" y="210772"/>
                  <a:pt x="7444597" y="210698"/>
                  <a:pt x="7446011" y="210698"/>
                </a:cubicBezTo>
                <a:close/>
                <a:moveTo>
                  <a:pt x="7195426" y="210698"/>
                </a:moveTo>
                <a:cubicBezTo>
                  <a:pt x="7197193" y="210698"/>
                  <a:pt x="7198622" y="210757"/>
                  <a:pt x="7199712" y="210875"/>
                </a:cubicBezTo>
                <a:cubicBezTo>
                  <a:pt x="7200802" y="210993"/>
                  <a:pt x="7201671" y="211155"/>
                  <a:pt x="7202319" y="211361"/>
                </a:cubicBezTo>
                <a:cubicBezTo>
                  <a:pt x="7202967" y="211567"/>
                  <a:pt x="7203453" y="211862"/>
                  <a:pt x="7203777" y="212245"/>
                </a:cubicBezTo>
                <a:cubicBezTo>
                  <a:pt x="7204101" y="212628"/>
                  <a:pt x="7204410" y="213113"/>
                  <a:pt x="7204704" y="213703"/>
                </a:cubicBezTo>
                <a:lnTo>
                  <a:pt x="7220522" y="246576"/>
                </a:lnTo>
                <a:cubicBezTo>
                  <a:pt x="7221991" y="249698"/>
                  <a:pt x="7223457" y="252966"/>
                  <a:pt x="7224921" y="256384"/>
                </a:cubicBezTo>
                <a:cubicBezTo>
                  <a:pt x="7226384" y="259801"/>
                  <a:pt x="7227879" y="263247"/>
                  <a:pt x="7229402" y="266722"/>
                </a:cubicBezTo>
                <a:lnTo>
                  <a:pt x="7229577" y="266722"/>
                </a:lnTo>
                <a:cubicBezTo>
                  <a:pt x="7230924" y="263365"/>
                  <a:pt x="7232314" y="260022"/>
                  <a:pt x="7233750" y="256693"/>
                </a:cubicBezTo>
                <a:cubicBezTo>
                  <a:pt x="7235185" y="253364"/>
                  <a:pt x="7236637" y="250081"/>
                  <a:pt x="7238107" y="246840"/>
                </a:cubicBezTo>
                <a:lnTo>
                  <a:pt x="7254013" y="213791"/>
                </a:lnTo>
                <a:cubicBezTo>
                  <a:pt x="7254190" y="213202"/>
                  <a:pt x="7254440" y="212701"/>
                  <a:pt x="7254764" y="212289"/>
                </a:cubicBezTo>
                <a:cubicBezTo>
                  <a:pt x="7255089" y="211877"/>
                  <a:pt x="7255530" y="211567"/>
                  <a:pt x="7256090" y="211361"/>
                </a:cubicBezTo>
                <a:cubicBezTo>
                  <a:pt x="7256650" y="211155"/>
                  <a:pt x="7257430" y="210993"/>
                  <a:pt x="7258431" y="210875"/>
                </a:cubicBezTo>
                <a:cubicBezTo>
                  <a:pt x="7259433" y="210757"/>
                  <a:pt x="7260700" y="210698"/>
                  <a:pt x="7262231" y="210698"/>
                </a:cubicBezTo>
                <a:cubicBezTo>
                  <a:pt x="7264352" y="210698"/>
                  <a:pt x="7266016" y="210772"/>
                  <a:pt x="7267224" y="210919"/>
                </a:cubicBezTo>
                <a:cubicBezTo>
                  <a:pt x="7268432" y="211066"/>
                  <a:pt x="7269271" y="211347"/>
                  <a:pt x="7269742" y="211759"/>
                </a:cubicBezTo>
                <a:cubicBezTo>
                  <a:pt x="7270214" y="212171"/>
                  <a:pt x="7270376" y="212760"/>
                  <a:pt x="7270228" y="213526"/>
                </a:cubicBezTo>
                <a:cubicBezTo>
                  <a:pt x="7270081" y="214292"/>
                  <a:pt x="7269684" y="215323"/>
                  <a:pt x="7269035" y="216619"/>
                </a:cubicBezTo>
                <a:lnTo>
                  <a:pt x="7236693" y="281127"/>
                </a:lnTo>
                <a:lnTo>
                  <a:pt x="7236693" y="323273"/>
                </a:lnTo>
                <a:cubicBezTo>
                  <a:pt x="7236693" y="323745"/>
                  <a:pt x="7236576" y="324158"/>
                  <a:pt x="7236342" y="324511"/>
                </a:cubicBezTo>
                <a:cubicBezTo>
                  <a:pt x="7236108" y="324866"/>
                  <a:pt x="7235698" y="325146"/>
                  <a:pt x="7235112" y="325352"/>
                </a:cubicBezTo>
                <a:cubicBezTo>
                  <a:pt x="7234526" y="325556"/>
                  <a:pt x="7233735" y="325734"/>
                  <a:pt x="7232740" y="325881"/>
                </a:cubicBezTo>
                <a:cubicBezTo>
                  <a:pt x="7231744" y="326028"/>
                  <a:pt x="7230544" y="326102"/>
                  <a:pt x="7229138" y="326102"/>
                </a:cubicBezTo>
                <a:cubicBezTo>
                  <a:pt x="7227673" y="326102"/>
                  <a:pt x="7226458" y="326028"/>
                  <a:pt x="7225492" y="325881"/>
                </a:cubicBezTo>
                <a:cubicBezTo>
                  <a:pt x="7224525" y="325734"/>
                  <a:pt x="7223734" y="325556"/>
                  <a:pt x="7223120" y="325352"/>
                </a:cubicBezTo>
                <a:cubicBezTo>
                  <a:pt x="7222505" y="325146"/>
                  <a:pt x="7222080" y="324866"/>
                  <a:pt x="7221846" y="324511"/>
                </a:cubicBezTo>
                <a:cubicBezTo>
                  <a:pt x="7221612" y="324158"/>
                  <a:pt x="7221494" y="323745"/>
                  <a:pt x="7221494" y="323273"/>
                </a:cubicBezTo>
                <a:lnTo>
                  <a:pt x="7221494" y="281127"/>
                </a:lnTo>
                <a:lnTo>
                  <a:pt x="7189152" y="216619"/>
                </a:lnTo>
                <a:cubicBezTo>
                  <a:pt x="7188504" y="215265"/>
                  <a:pt x="7188107" y="214204"/>
                  <a:pt x="7187959" y="213438"/>
                </a:cubicBezTo>
                <a:cubicBezTo>
                  <a:pt x="7187812" y="212672"/>
                  <a:pt x="7187959" y="212083"/>
                  <a:pt x="7188401" y="211670"/>
                </a:cubicBezTo>
                <a:cubicBezTo>
                  <a:pt x="7188843" y="211258"/>
                  <a:pt x="7189638" y="210993"/>
                  <a:pt x="7190787" y="210875"/>
                </a:cubicBezTo>
                <a:cubicBezTo>
                  <a:pt x="7191935" y="210757"/>
                  <a:pt x="7193482" y="210698"/>
                  <a:pt x="7195426" y="210698"/>
                </a:cubicBezTo>
                <a:close/>
                <a:moveTo>
                  <a:pt x="6969761" y="210698"/>
                </a:moveTo>
                <a:cubicBezTo>
                  <a:pt x="6971234" y="210698"/>
                  <a:pt x="6972456" y="210772"/>
                  <a:pt x="6973428" y="210919"/>
                </a:cubicBezTo>
                <a:cubicBezTo>
                  <a:pt x="6974400" y="211066"/>
                  <a:pt x="6975181" y="211243"/>
                  <a:pt x="6975770" y="211450"/>
                </a:cubicBezTo>
                <a:cubicBezTo>
                  <a:pt x="6976359" y="211656"/>
                  <a:pt x="6976771" y="211935"/>
                  <a:pt x="6977007" y="212289"/>
                </a:cubicBezTo>
                <a:cubicBezTo>
                  <a:pt x="6977243" y="212643"/>
                  <a:pt x="6977360" y="213054"/>
                  <a:pt x="6977360" y="213526"/>
                </a:cubicBezTo>
                <a:lnTo>
                  <a:pt x="6977360" y="259300"/>
                </a:lnTo>
                <a:lnTo>
                  <a:pt x="7029408" y="259300"/>
                </a:lnTo>
                <a:lnTo>
                  <a:pt x="7029408" y="213526"/>
                </a:lnTo>
                <a:cubicBezTo>
                  <a:pt x="7029408" y="213054"/>
                  <a:pt x="7029526" y="212643"/>
                  <a:pt x="7029762" y="212289"/>
                </a:cubicBezTo>
                <a:cubicBezTo>
                  <a:pt x="7029998" y="211935"/>
                  <a:pt x="7030410" y="211656"/>
                  <a:pt x="7030999" y="211450"/>
                </a:cubicBezTo>
                <a:cubicBezTo>
                  <a:pt x="7031588" y="211243"/>
                  <a:pt x="7032354" y="211066"/>
                  <a:pt x="7033296" y="210919"/>
                </a:cubicBezTo>
                <a:cubicBezTo>
                  <a:pt x="7034239" y="210772"/>
                  <a:pt x="7035476" y="210698"/>
                  <a:pt x="7037008" y="210698"/>
                </a:cubicBezTo>
                <a:cubicBezTo>
                  <a:pt x="7038422" y="210698"/>
                  <a:pt x="7039615" y="210772"/>
                  <a:pt x="7040587" y="210919"/>
                </a:cubicBezTo>
                <a:cubicBezTo>
                  <a:pt x="7041559" y="211066"/>
                  <a:pt x="7042339" y="211243"/>
                  <a:pt x="7042928" y="211450"/>
                </a:cubicBezTo>
                <a:cubicBezTo>
                  <a:pt x="7043518" y="211656"/>
                  <a:pt x="7043930" y="211935"/>
                  <a:pt x="7044165" y="212289"/>
                </a:cubicBezTo>
                <a:cubicBezTo>
                  <a:pt x="7044401" y="212643"/>
                  <a:pt x="7044519" y="213054"/>
                  <a:pt x="7044519" y="213526"/>
                </a:cubicBezTo>
                <a:lnTo>
                  <a:pt x="7044519" y="323273"/>
                </a:lnTo>
                <a:cubicBezTo>
                  <a:pt x="7044519" y="323745"/>
                  <a:pt x="7044401" y="324158"/>
                  <a:pt x="7044165" y="324511"/>
                </a:cubicBezTo>
                <a:cubicBezTo>
                  <a:pt x="7043930" y="324866"/>
                  <a:pt x="7043518" y="325146"/>
                  <a:pt x="7042928" y="325352"/>
                </a:cubicBezTo>
                <a:cubicBezTo>
                  <a:pt x="7042339" y="325556"/>
                  <a:pt x="7041559" y="325734"/>
                  <a:pt x="7040587" y="325881"/>
                </a:cubicBezTo>
                <a:cubicBezTo>
                  <a:pt x="7039615" y="326028"/>
                  <a:pt x="7038422" y="326102"/>
                  <a:pt x="7037008" y="326102"/>
                </a:cubicBezTo>
                <a:cubicBezTo>
                  <a:pt x="7035476" y="326102"/>
                  <a:pt x="7034239" y="326028"/>
                  <a:pt x="7033296" y="325881"/>
                </a:cubicBezTo>
                <a:cubicBezTo>
                  <a:pt x="7032354" y="325734"/>
                  <a:pt x="7031588" y="325556"/>
                  <a:pt x="7030999" y="325352"/>
                </a:cubicBezTo>
                <a:cubicBezTo>
                  <a:pt x="7030410" y="325146"/>
                  <a:pt x="7029998" y="324866"/>
                  <a:pt x="7029762" y="324511"/>
                </a:cubicBezTo>
                <a:cubicBezTo>
                  <a:pt x="7029526" y="324158"/>
                  <a:pt x="7029408" y="323745"/>
                  <a:pt x="7029408" y="323273"/>
                </a:cubicBezTo>
                <a:lnTo>
                  <a:pt x="7029408" y="272554"/>
                </a:lnTo>
                <a:lnTo>
                  <a:pt x="6977360" y="272554"/>
                </a:lnTo>
                <a:lnTo>
                  <a:pt x="6977360" y="323273"/>
                </a:lnTo>
                <a:cubicBezTo>
                  <a:pt x="6977360" y="323745"/>
                  <a:pt x="6977243" y="324158"/>
                  <a:pt x="6977007" y="324511"/>
                </a:cubicBezTo>
                <a:cubicBezTo>
                  <a:pt x="6976771" y="324866"/>
                  <a:pt x="6976359" y="325146"/>
                  <a:pt x="6975770" y="325352"/>
                </a:cubicBezTo>
                <a:cubicBezTo>
                  <a:pt x="6975181" y="325556"/>
                  <a:pt x="6974400" y="325734"/>
                  <a:pt x="6973428" y="325881"/>
                </a:cubicBezTo>
                <a:cubicBezTo>
                  <a:pt x="6972456" y="326028"/>
                  <a:pt x="6971234" y="326102"/>
                  <a:pt x="6969761" y="326102"/>
                </a:cubicBezTo>
                <a:cubicBezTo>
                  <a:pt x="6968347" y="326102"/>
                  <a:pt x="6967139" y="326028"/>
                  <a:pt x="6966138" y="325881"/>
                </a:cubicBezTo>
                <a:cubicBezTo>
                  <a:pt x="6965136" y="325734"/>
                  <a:pt x="6964341" y="325556"/>
                  <a:pt x="6963752" y="325352"/>
                </a:cubicBezTo>
                <a:cubicBezTo>
                  <a:pt x="6963163" y="325146"/>
                  <a:pt x="6962751" y="324866"/>
                  <a:pt x="6962515" y="324511"/>
                </a:cubicBezTo>
                <a:cubicBezTo>
                  <a:pt x="6962279" y="324158"/>
                  <a:pt x="6962161" y="323745"/>
                  <a:pt x="6962161" y="323273"/>
                </a:cubicBezTo>
                <a:lnTo>
                  <a:pt x="6962161" y="213526"/>
                </a:lnTo>
                <a:cubicBezTo>
                  <a:pt x="6962161" y="213054"/>
                  <a:pt x="6962279" y="212643"/>
                  <a:pt x="6962515" y="212289"/>
                </a:cubicBezTo>
                <a:cubicBezTo>
                  <a:pt x="6962751" y="211935"/>
                  <a:pt x="6963163" y="211656"/>
                  <a:pt x="6963752" y="211450"/>
                </a:cubicBezTo>
                <a:cubicBezTo>
                  <a:pt x="6964341" y="211243"/>
                  <a:pt x="6965136" y="211066"/>
                  <a:pt x="6966138" y="210919"/>
                </a:cubicBezTo>
                <a:cubicBezTo>
                  <a:pt x="6967139" y="210772"/>
                  <a:pt x="6968347" y="210698"/>
                  <a:pt x="6969761" y="210698"/>
                </a:cubicBezTo>
                <a:close/>
                <a:moveTo>
                  <a:pt x="6719176" y="210698"/>
                </a:moveTo>
                <a:cubicBezTo>
                  <a:pt x="6720943" y="210698"/>
                  <a:pt x="6722372" y="210757"/>
                  <a:pt x="6723462" y="210875"/>
                </a:cubicBezTo>
                <a:cubicBezTo>
                  <a:pt x="6724552" y="210993"/>
                  <a:pt x="6725421" y="211155"/>
                  <a:pt x="6726069" y="211361"/>
                </a:cubicBezTo>
                <a:cubicBezTo>
                  <a:pt x="6726717" y="211567"/>
                  <a:pt x="6727203" y="211862"/>
                  <a:pt x="6727527" y="212245"/>
                </a:cubicBezTo>
                <a:cubicBezTo>
                  <a:pt x="6727851" y="212628"/>
                  <a:pt x="6728160" y="213113"/>
                  <a:pt x="6728454" y="213703"/>
                </a:cubicBezTo>
                <a:lnTo>
                  <a:pt x="6744272" y="246576"/>
                </a:lnTo>
                <a:cubicBezTo>
                  <a:pt x="6745741" y="249698"/>
                  <a:pt x="6747207" y="252966"/>
                  <a:pt x="6748671" y="256384"/>
                </a:cubicBezTo>
                <a:cubicBezTo>
                  <a:pt x="6750134" y="259801"/>
                  <a:pt x="6751629" y="263247"/>
                  <a:pt x="6753152" y="266722"/>
                </a:cubicBezTo>
                <a:lnTo>
                  <a:pt x="6753327" y="266722"/>
                </a:lnTo>
                <a:cubicBezTo>
                  <a:pt x="6754674" y="263365"/>
                  <a:pt x="6756064" y="260022"/>
                  <a:pt x="6757500" y="256693"/>
                </a:cubicBezTo>
                <a:cubicBezTo>
                  <a:pt x="6758935" y="253364"/>
                  <a:pt x="6760387" y="250081"/>
                  <a:pt x="6761857" y="246840"/>
                </a:cubicBezTo>
                <a:lnTo>
                  <a:pt x="6777763" y="213791"/>
                </a:lnTo>
                <a:cubicBezTo>
                  <a:pt x="6777940" y="213202"/>
                  <a:pt x="6778190" y="212701"/>
                  <a:pt x="6778514" y="212289"/>
                </a:cubicBezTo>
                <a:cubicBezTo>
                  <a:pt x="6778839" y="211877"/>
                  <a:pt x="6779280" y="211567"/>
                  <a:pt x="6779840" y="211361"/>
                </a:cubicBezTo>
                <a:cubicBezTo>
                  <a:pt x="6780400" y="211155"/>
                  <a:pt x="6781180" y="210993"/>
                  <a:pt x="6782181" y="210875"/>
                </a:cubicBezTo>
                <a:cubicBezTo>
                  <a:pt x="6783183" y="210757"/>
                  <a:pt x="6784450" y="210698"/>
                  <a:pt x="6785981" y="210698"/>
                </a:cubicBezTo>
                <a:cubicBezTo>
                  <a:pt x="6788102" y="210698"/>
                  <a:pt x="6789766" y="210772"/>
                  <a:pt x="6790974" y="210919"/>
                </a:cubicBezTo>
                <a:cubicBezTo>
                  <a:pt x="6792182" y="211066"/>
                  <a:pt x="6793021" y="211347"/>
                  <a:pt x="6793492" y="211759"/>
                </a:cubicBezTo>
                <a:cubicBezTo>
                  <a:pt x="6793964" y="212171"/>
                  <a:pt x="6794126" y="212760"/>
                  <a:pt x="6793978" y="213526"/>
                </a:cubicBezTo>
                <a:cubicBezTo>
                  <a:pt x="6793831" y="214292"/>
                  <a:pt x="6793434" y="215323"/>
                  <a:pt x="6792785" y="216619"/>
                </a:cubicBezTo>
                <a:lnTo>
                  <a:pt x="6760443" y="281127"/>
                </a:lnTo>
                <a:lnTo>
                  <a:pt x="6760443" y="323273"/>
                </a:lnTo>
                <a:cubicBezTo>
                  <a:pt x="6760443" y="323745"/>
                  <a:pt x="6760326" y="324158"/>
                  <a:pt x="6760092" y="324511"/>
                </a:cubicBezTo>
                <a:cubicBezTo>
                  <a:pt x="6759858" y="324866"/>
                  <a:pt x="6759448" y="325146"/>
                  <a:pt x="6758862" y="325352"/>
                </a:cubicBezTo>
                <a:cubicBezTo>
                  <a:pt x="6758276" y="325556"/>
                  <a:pt x="6757485" y="325734"/>
                  <a:pt x="6756490" y="325881"/>
                </a:cubicBezTo>
                <a:cubicBezTo>
                  <a:pt x="6755494" y="326028"/>
                  <a:pt x="6754294" y="326102"/>
                  <a:pt x="6752888" y="326102"/>
                </a:cubicBezTo>
                <a:cubicBezTo>
                  <a:pt x="6751423" y="326102"/>
                  <a:pt x="6750208" y="326028"/>
                  <a:pt x="6749242" y="325881"/>
                </a:cubicBezTo>
                <a:cubicBezTo>
                  <a:pt x="6748275" y="325734"/>
                  <a:pt x="6747484" y="325556"/>
                  <a:pt x="6746870" y="325352"/>
                </a:cubicBezTo>
                <a:cubicBezTo>
                  <a:pt x="6746255" y="325146"/>
                  <a:pt x="6745830" y="324866"/>
                  <a:pt x="6745596" y="324511"/>
                </a:cubicBezTo>
                <a:cubicBezTo>
                  <a:pt x="6745362" y="324158"/>
                  <a:pt x="6745244" y="323745"/>
                  <a:pt x="6745244" y="323273"/>
                </a:cubicBezTo>
                <a:lnTo>
                  <a:pt x="6745244" y="281127"/>
                </a:lnTo>
                <a:lnTo>
                  <a:pt x="6712902" y="216619"/>
                </a:lnTo>
                <a:cubicBezTo>
                  <a:pt x="6712254" y="215265"/>
                  <a:pt x="6711857" y="214204"/>
                  <a:pt x="6711709" y="213438"/>
                </a:cubicBezTo>
                <a:cubicBezTo>
                  <a:pt x="6711562" y="212672"/>
                  <a:pt x="6711709" y="212083"/>
                  <a:pt x="6712151" y="211670"/>
                </a:cubicBezTo>
                <a:cubicBezTo>
                  <a:pt x="6712593" y="211258"/>
                  <a:pt x="6713388" y="210993"/>
                  <a:pt x="6714537" y="210875"/>
                </a:cubicBezTo>
                <a:cubicBezTo>
                  <a:pt x="6715685" y="210757"/>
                  <a:pt x="6717232" y="210698"/>
                  <a:pt x="6719176" y="210698"/>
                </a:cubicBezTo>
                <a:close/>
                <a:moveTo>
                  <a:pt x="6503036" y="210698"/>
                </a:moveTo>
                <a:cubicBezTo>
                  <a:pt x="6504509" y="210698"/>
                  <a:pt x="6505731" y="210772"/>
                  <a:pt x="6506703" y="210919"/>
                </a:cubicBezTo>
                <a:cubicBezTo>
                  <a:pt x="6507675" y="211066"/>
                  <a:pt x="6508456" y="211243"/>
                  <a:pt x="6509045" y="211450"/>
                </a:cubicBezTo>
                <a:cubicBezTo>
                  <a:pt x="6509634" y="211656"/>
                  <a:pt x="6510046" y="211935"/>
                  <a:pt x="6510282" y="212289"/>
                </a:cubicBezTo>
                <a:cubicBezTo>
                  <a:pt x="6510518" y="212643"/>
                  <a:pt x="6510635" y="213054"/>
                  <a:pt x="6510635" y="213526"/>
                </a:cubicBezTo>
                <a:lnTo>
                  <a:pt x="6510635" y="259300"/>
                </a:lnTo>
                <a:lnTo>
                  <a:pt x="6562683" y="259300"/>
                </a:lnTo>
                <a:lnTo>
                  <a:pt x="6562683" y="213526"/>
                </a:lnTo>
                <a:cubicBezTo>
                  <a:pt x="6562683" y="213054"/>
                  <a:pt x="6562801" y="212643"/>
                  <a:pt x="6563037" y="212289"/>
                </a:cubicBezTo>
                <a:cubicBezTo>
                  <a:pt x="6563273" y="211935"/>
                  <a:pt x="6563685" y="211656"/>
                  <a:pt x="6564274" y="211450"/>
                </a:cubicBezTo>
                <a:cubicBezTo>
                  <a:pt x="6564863" y="211243"/>
                  <a:pt x="6565629" y="211066"/>
                  <a:pt x="6566571" y="210919"/>
                </a:cubicBezTo>
                <a:cubicBezTo>
                  <a:pt x="6567514" y="210772"/>
                  <a:pt x="6568751" y="210698"/>
                  <a:pt x="6570283" y="210698"/>
                </a:cubicBezTo>
                <a:cubicBezTo>
                  <a:pt x="6571697" y="210698"/>
                  <a:pt x="6572890" y="210772"/>
                  <a:pt x="6573862" y="210919"/>
                </a:cubicBezTo>
                <a:cubicBezTo>
                  <a:pt x="6574834" y="211066"/>
                  <a:pt x="6575614" y="211243"/>
                  <a:pt x="6576203" y="211450"/>
                </a:cubicBezTo>
                <a:cubicBezTo>
                  <a:pt x="6576793" y="211656"/>
                  <a:pt x="6577205" y="211935"/>
                  <a:pt x="6577440" y="212289"/>
                </a:cubicBezTo>
                <a:cubicBezTo>
                  <a:pt x="6577676" y="212643"/>
                  <a:pt x="6577794" y="213054"/>
                  <a:pt x="6577794" y="213526"/>
                </a:cubicBezTo>
                <a:lnTo>
                  <a:pt x="6577794" y="323273"/>
                </a:lnTo>
                <a:cubicBezTo>
                  <a:pt x="6577794" y="323745"/>
                  <a:pt x="6577676" y="324158"/>
                  <a:pt x="6577440" y="324511"/>
                </a:cubicBezTo>
                <a:cubicBezTo>
                  <a:pt x="6577205" y="324866"/>
                  <a:pt x="6576793" y="325146"/>
                  <a:pt x="6576203" y="325352"/>
                </a:cubicBezTo>
                <a:cubicBezTo>
                  <a:pt x="6575614" y="325556"/>
                  <a:pt x="6574834" y="325734"/>
                  <a:pt x="6573862" y="325881"/>
                </a:cubicBezTo>
                <a:cubicBezTo>
                  <a:pt x="6572890" y="326028"/>
                  <a:pt x="6571697" y="326102"/>
                  <a:pt x="6570283" y="326102"/>
                </a:cubicBezTo>
                <a:cubicBezTo>
                  <a:pt x="6568751" y="326102"/>
                  <a:pt x="6567514" y="326028"/>
                  <a:pt x="6566571" y="325881"/>
                </a:cubicBezTo>
                <a:cubicBezTo>
                  <a:pt x="6565629" y="325734"/>
                  <a:pt x="6564863" y="325556"/>
                  <a:pt x="6564274" y="325352"/>
                </a:cubicBezTo>
                <a:cubicBezTo>
                  <a:pt x="6563685" y="325146"/>
                  <a:pt x="6563273" y="324866"/>
                  <a:pt x="6563037" y="324511"/>
                </a:cubicBezTo>
                <a:cubicBezTo>
                  <a:pt x="6562801" y="324158"/>
                  <a:pt x="6562683" y="323745"/>
                  <a:pt x="6562683" y="323273"/>
                </a:cubicBezTo>
                <a:lnTo>
                  <a:pt x="6562683" y="272554"/>
                </a:lnTo>
                <a:lnTo>
                  <a:pt x="6510635" y="272554"/>
                </a:lnTo>
                <a:lnTo>
                  <a:pt x="6510635" y="323273"/>
                </a:lnTo>
                <a:cubicBezTo>
                  <a:pt x="6510635" y="323745"/>
                  <a:pt x="6510518" y="324158"/>
                  <a:pt x="6510282" y="324511"/>
                </a:cubicBezTo>
                <a:cubicBezTo>
                  <a:pt x="6510046" y="324866"/>
                  <a:pt x="6509634" y="325146"/>
                  <a:pt x="6509045" y="325352"/>
                </a:cubicBezTo>
                <a:cubicBezTo>
                  <a:pt x="6508456" y="325556"/>
                  <a:pt x="6507675" y="325734"/>
                  <a:pt x="6506703" y="325881"/>
                </a:cubicBezTo>
                <a:cubicBezTo>
                  <a:pt x="6505731" y="326028"/>
                  <a:pt x="6504509" y="326102"/>
                  <a:pt x="6503036" y="326102"/>
                </a:cubicBezTo>
                <a:cubicBezTo>
                  <a:pt x="6501622" y="326102"/>
                  <a:pt x="6500414" y="326028"/>
                  <a:pt x="6499413" y="325881"/>
                </a:cubicBezTo>
                <a:cubicBezTo>
                  <a:pt x="6498411" y="325734"/>
                  <a:pt x="6497616" y="325556"/>
                  <a:pt x="6497027" y="325352"/>
                </a:cubicBezTo>
                <a:cubicBezTo>
                  <a:pt x="6496438" y="325146"/>
                  <a:pt x="6496026" y="324866"/>
                  <a:pt x="6495790" y="324511"/>
                </a:cubicBezTo>
                <a:cubicBezTo>
                  <a:pt x="6495554" y="324158"/>
                  <a:pt x="6495436" y="323745"/>
                  <a:pt x="6495436" y="323273"/>
                </a:cubicBezTo>
                <a:lnTo>
                  <a:pt x="6495436" y="213526"/>
                </a:lnTo>
                <a:cubicBezTo>
                  <a:pt x="6495436" y="213054"/>
                  <a:pt x="6495554" y="212643"/>
                  <a:pt x="6495790" y="212289"/>
                </a:cubicBezTo>
                <a:cubicBezTo>
                  <a:pt x="6496026" y="211935"/>
                  <a:pt x="6496438" y="211656"/>
                  <a:pt x="6497027" y="211450"/>
                </a:cubicBezTo>
                <a:cubicBezTo>
                  <a:pt x="6497616" y="211243"/>
                  <a:pt x="6498411" y="211066"/>
                  <a:pt x="6499413" y="210919"/>
                </a:cubicBezTo>
                <a:cubicBezTo>
                  <a:pt x="6500414" y="210772"/>
                  <a:pt x="6501622" y="210698"/>
                  <a:pt x="6503036" y="210698"/>
                </a:cubicBezTo>
                <a:close/>
                <a:moveTo>
                  <a:pt x="6252451" y="210698"/>
                </a:moveTo>
                <a:cubicBezTo>
                  <a:pt x="6254218" y="210698"/>
                  <a:pt x="6255647" y="210757"/>
                  <a:pt x="6256737" y="210875"/>
                </a:cubicBezTo>
                <a:cubicBezTo>
                  <a:pt x="6257827" y="210993"/>
                  <a:pt x="6258696" y="211155"/>
                  <a:pt x="6259344" y="211361"/>
                </a:cubicBezTo>
                <a:cubicBezTo>
                  <a:pt x="6259992" y="211567"/>
                  <a:pt x="6260478" y="211862"/>
                  <a:pt x="6260802" y="212245"/>
                </a:cubicBezTo>
                <a:cubicBezTo>
                  <a:pt x="6261126" y="212628"/>
                  <a:pt x="6261435" y="213113"/>
                  <a:pt x="6261729" y="213703"/>
                </a:cubicBezTo>
                <a:lnTo>
                  <a:pt x="6277547" y="246576"/>
                </a:lnTo>
                <a:cubicBezTo>
                  <a:pt x="6279016" y="249698"/>
                  <a:pt x="6280482" y="252966"/>
                  <a:pt x="6281946" y="256384"/>
                </a:cubicBezTo>
                <a:cubicBezTo>
                  <a:pt x="6283409" y="259801"/>
                  <a:pt x="6284904" y="263247"/>
                  <a:pt x="6286427" y="266722"/>
                </a:cubicBezTo>
                <a:lnTo>
                  <a:pt x="6286602" y="266722"/>
                </a:lnTo>
                <a:cubicBezTo>
                  <a:pt x="6287949" y="263365"/>
                  <a:pt x="6289339" y="260022"/>
                  <a:pt x="6290775" y="256693"/>
                </a:cubicBezTo>
                <a:cubicBezTo>
                  <a:pt x="6292210" y="253364"/>
                  <a:pt x="6293662" y="250081"/>
                  <a:pt x="6295132" y="246840"/>
                </a:cubicBezTo>
                <a:lnTo>
                  <a:pt x="6311038" y="213791"/>
                </a:lnTo>
                <a:cubicBezTo>
                  <a:pt x="6311215" y="213202"/>
                  <a:pt x="6311465" y="212701"/>
                  <a:pt x="6311789" y="212289"/>
                </a:cubicBezTo>
                <a:cubicBezTo>
                  <a:pt x="6312114" y="211877"/>
                  <a:pt x="6312555" y="211567"/>
                  <a:pt x="6313115" y="211361"/>
                </a:cubicBezTo>
                <a:cubicBezTo>
                  <a:pt x="6313675" y="211155"/>
                  <a:pt x="6314455" y="210993"/>
                  <a:pt x="6315456" y="210875"/>
                </a:cubicBezTo>
                <a:cubicBezTo>
                  <a:pt x="6316458" y="210757"/>
                  <a:pt x="6317725" y="210698"/>
                  <a:pt x="6319256" y="210698"/>
                </a:cubicBezTo>
                <a:cubicBezTo>
                  <a:pt x="6321377" y="210698"/>
                  <a:pt x="6323041" y="210772"/>
                  <a:pt x="6324249" y="210919"/>
                </a:cubicBezTo>
                <a:cubicBezTo>
                  <a:pt x="6325457" y="211066"/>
                  <a:pt x="6326296" y="211347"/>
                  <a:pt x="6326767" y="211759"/>
                </a:cubicBezTo>
                <a:cubicBezTo>
                  <a:pt x="6327239" y="212171"/>
                  <a:pt x="6327401" y="212760"/>
                  <a:pt x="6327253" y="213526"/>
                </a:cubicBezTo>
                <a:cubicBezTo>
                  <a:pt x="6327106" y="214292"/>
                  <a:pt x="6326709" y="215323"/>
                  <a:pt x="6326060" y="216619"/>
                </a:cubicBezTo>
                <a:lnTo>
                  <a:pt x="6293718" y="281127"/>
                </a:lnTo>
                <a:lnTo>
                  <a:pt x="6293718" y="323273"/>
                </a:lnTo>
                <a:cubicBezTo>
                  <a:pt x="6293718" y="323745"/>
                  <a:pt x="6293601" y="324158"/>
                  <a:pt x="6293367" y="324511"/>
                </a:cubicBezTo>
                <a:cubicBezTo>
                  <a:pt x="6293133" y="324866"/>
                  <a:pt x="6292723" y="325146"/>
                  <a:pt x="6292137" y="325352"/>
                </a:cubicBezTo>
                <a:cubicBezTo>
                  <a:pt x="6291551" y="325556"/>
                  <a:pt x="6290760" y="325734"/>
                  <a:pt x="6289765" y="325881"/>
                </a:cubicBezTo>
                <a:cubicBezTo>
                  <a:pt x="6288769" y="326028"/>
                  <a:pt x="6287569" y="326102"/>
                  <a:pt x="6286163" y="326102"/>
                </a:cubicBezTo>
                <a:cubicBezTo>
                  <a:pt x="6284698" y="326102"/>
                  <a:pt x="6283483" y="326028"/>
                  <a:pt x="6282517" y="325881"/>
                </a:cubicBezTo>
                <a:cubicBezTo>
                  <a:pt x="6281550" y="325734"/>
                  <a:pt x="6280759" y="325556"/>
                  <a:pt x="6280145" y="325352"/>
                </a:cubicBezTo>
                <a:cubicBezTo>
                  <a:pt x="6279530" y="325146"/>
                  <a:pt x="6279105" y="324866"/>
                  <a:pt x="6278871" y="324511"/>
                </a:cubicBezTo>
                <a:cubicBezTo>
                  <a:pt x="6278637" y="324158"/>
                  <a:pt x="6278519" y="323745"/>
                  <a:pt x="6278519" y="323273"/>
                </a:cubicBezTo>
                <a:lnTo>
                  <a:pt x="6278519" y="281127"/>
                </a:lnTo>
                <a:lnTo>
                  <a:pt x="6246177" y="216619"/>
                </a:lnTo>
                <a:cubicBezTo>
                  <a:pt x="6245529" y="215265"/>
                  <a:pt x="6245132" y="214204"/>
                  <a:pt x="6244984" y="213438"/>
                </a:cubicBezTo>
                <a:cubicBezTo>
                  <a:pt x="6244837" y="212672"/>
                  <a:pt x="6244984" y="212083"/>
                  <a:pt x="6245426" y="211670"/>
                </a:cubicBezTo>
                <a:cubicBezTo>
                  <a:pt x="6245868" y="211258"/>
                  <a:pt x="6246663" y="210993"/>
                  <a:pt x="6247812" y="210875"/>
                </a:cubicBezTo>
                <a:cubicBezTo>
                  <a:pt x="6248960" y="210757"/>
                  <a:pt x="6250507" y="210698"/>
                  <a:pt x="6252451" y="210698"/>
                </a:cubicBezTo>
                <a:close/>
                <a:moveTo>
                  <a:pt x="6026786" y="210698"/>
                </a:moveTo>
                <a:cubicBezTo>
                  <a:pt x="6028259" y="210698"/>
                  <a:pt x="6029481" y="210772"/>
                  <a:pt x="6030453" y="210919"/>
                </a:cubicBezTo>
                <a:cubicBezTo>
                  <a:pt x="6031425" y="211066"/>
                  <a:pt x="6032206" y="211243"/>
                  <a:pt x="6032795" y="211450"/>
                </a:cubicBezTo>
                <a:cubicBezTo>
                  <a:pt x="6033384" y="211656"/>
                  <a:pt x="6033796" y="211935"/>
                  <a:pt x="6034032" y="212289"/>
                </a:cubicBezTo>
                <a:cubicBezTo>
                  <a:pt x="6034268" y="212643"/>
                  <a:pt x="6034385" y="213054"/>
                  <a:pt x="6034385" y="213526"/>
                </a:cubicBezTo>
                <a:lnTo>
                  <a:pt x="6034385" y="259300"/>
                </a:lnTo>
                <a:lnTo>
                  <a:pt x="6086433" y="259300"/>
                </a:lnTo>
                <a:lnTo>
                  <a:pt x="6086433" y="213526"/>
                </a:lnTo>
                <a:cubicBezTo>
                  <a:pt x="6086433" y="213054"/>
                  <a:pt x="6086551" y="212643"/>
                  <a:pt x="6086787" y="212289"/>
                </a:cubicBezTo>
                <a:cubicBezTo>
                  <a:pt x="6087023" y="211935"/>
                  <a:pt x="6087435" y="211656"/>
                  <a:pt x="6088024" y="211450"/>
                </a:cubicBezTo>
                <a:cubicBezTo>
                  <a:pt x="6088613" y="211243"/>
                  <a:pt x="6089379" y="211066"/>
                  <a:pt x="6090321" y="210919"/>
                </a:cubicBezTo>
                <a:cubicBezTo>
                  <a:pt x="6091264" y="210772"/>
                  <a:pt x="6092501" y="210698"/>
                  <a:pt x="6094033" y="210698"/>
                </a:cubicBezTo>
                <a:cubicBezTo>
                  <a:pt x="6095447" y="210698"/>
                  <a:pt x="6096640" y="210772"/>
                  <a:pt x="6097612" y="210919"/>
                </a:cubicBezTo>
                <a:cubicBezTo>
                  <a:pt x="6098584" y="211066"/>
                  <a:pt x="6099364" y="211243"/>
                  <a:pt x="6099953" y="211450"/>
                </a:cubicBezTo>
                <a:cubicBezTo>
                  <a:pt x="6100543" y="211656"/>
                  <a:pt x="6100955" y="211935"/>
                  <a:pt x="6101190" y="212289"/>
                </a:cubicBezTo>
                <a:cubicBezTo>
                  <a:pt x="6101426" y="212643"/>
                  <a:pt x="6101544" y="213054"/>
                  <a:pt x="6101544" y="213526"/>
                </a:cubicBezTo>
                <a:lnTo>
                  <a:pt x="6101544" y="323273"/>
                </a:lnTo>
                <a:cubicBezTo>
                  <a:pt x="6101544" y="323745"/>
                  <a:pt x="6101426" y="324158"/>
                  <a:pt x="6101190" y="324511"/>
                </a:cubicBezTo>
                <a:cubicBezTo>
                  <a:pt x="6100955" y="324866"/>
                  <a:pt x="6100543" y="325146"/>
                  <a:pt x="6099953" y="325352"/>
                </a:cubicBezTo>
                <a:cubicBezTo>
                  <a:pt x="6099364" y="325556"/>
                  <a:pt x="6098584" y="325734"/>
                  <a:pt x="6097612" y="325881"/>
                </a:cubicBezTo>
                <a:cubicBezTo>
                  <a:pt x="6096640" y="326028"/>
                  <a:pt x="6095447" y="326102"/>
                  <a:pt x="6094033" y="326102"/>
                </a:cubicBezTo>
                <a:cubicBezTo>
                  <a:pt x="6092501" y="326102"/>
                  <a:pt x="6091264" y="326028"/>
                  <a:pt x="6090321" y="325881"/>
                </a:cubicBezTo>
                <a:cubicBezTo>
                  <a:pt x="6089379" y="325734"/>
                  <a:pt x="6088613" y="325556"/>
                  <a:pt x="6088024" y="325352"/>
                </a:cubicBezTo>
                <a:cubicBezTo>
                  <a:pt x="6087435" y="325146"/>
                  <a:pt x="6087023" y="324866"/>
                  <a:pt x="6086787" y="324511"/>
                </a:cubicBezTo>
                <a:cubicBezTo>
                  <a:pt x="6086551" y="324158"/>
                  <a:pt x="6086433" y="323745"/>
                  <a:pt x="6086433" y="323273"/>
                </a:cubicBezTo>
                <a:lnTo>
                  <a:pt x="6086433" y="272554"/>
                </a:lnTo>
                <a:lnTo>
                  <a:pt x="6034385" y="272554"/>
                </a:lnTo>
                <a:lnTo>
                  <a:pt x="6034385" y="323273"/>
                </a:lnTo>
                <a:cubicBezTo>
                  <a:pt x="6034385" y="323745"/>
                  <a:pt x="6034268" y="324158"/>
                  <a:pt x="6034032" y="324511"/>
                </a:cubicBezTo>
                <a:cubicBezTo>
                  <a:pt x="6033796" y="324866"/>
                  <a:pt x="6033384" y="325146"/>
                  <a:pt x="6032795" y="325352"/>
                </a:cubicBezTo>
                <a:cubicBezTo>
                  <a:pt x="6032206" y="325556"/>
                  <a:pt x="6031425" y="325734"/>
                  <a:pt x="6030453" y="325881"/>
                </a:cubicBezTo>
                <a:cubicBezTo>
                  <a:pt x="6029481" y="326028"/>
                  <a:pt x="6028259" y="326102"/>
                  <a:pt x="6026786" y="326102"/>
                </a:cubicBezTo>
                <a:cubicBezTo>
                  <a:pt x="6025372" y="326102"/>
                  <a:pt x="6024164" y="326028"/>
                  <a:pt x="6023163" y="325881"/>
                </a:cubicBezTo>
                <a:cubicBezTo>
                  <a:pt x="6022161" y="325734"/>
                  <a:pt x="6021366" y="325556"/>
                  <a:pt x="6020777" y="325352"/>
                </a:cubicBezTo>
                <a:cubicBezTo>
                  <a:pt x="6020188" y="325146"/>
                  <a:pt x="6019776" y="324866"/>
                  <a:pt x="6019540" y="324511"/>
                </a:cubicBezTo>
                <a:cubicBezTo>
                  <a:pt x="6019304" y="324158"/>
                  <a:pt x="6019186" y="323745"/>
                  <a:pt x="6019186" y="323273"/>
                </a:cubicBezTo>
                <a:lnTo>
                  <a:pt x="6019186" y="213526"/>
                </a:lnTo>
                <a:cubicBezTo>
                  <a:pt x="6019186" y="213054"/>
                  <a:pt x="6019304" y="212643"/>
                  <a:pt x="6019540" y="212289"/>
                </a:cubicBezTo>
                <a:cubicBezTo>
                  <a:pt x="6019776" y="211935"/>
                  <a:pt x="6020188" y="211656"/>
                  <a:pt x="6020777" y="211450"/>
                </a:cubicBezTo>
                <a:cubicBezTo>
                  <a:pt x="6021366" y="211243"/>
                  <a:pt x="6022161" y="211066"/>
                  <a:pt x="6023163" y="210919"/>
                </a:cubicBezTo>
                <a:cubicBezTo>
                  <a:pt x="6024164" y="210772"/>
                  <a:pt x="6025372" y="210698"/>
                  <a:pt x="6026786" y="210698"/>
                </a:cubicBezTo>
                <a:close/>
                <a:moveTo>
                  <a:pt x="5776201" y="210698"/>
                </a:moveTo>
                <a:cubicBezTo>
                  <a:pt x="5777968" y="210698"/>
                  <a:pt x="5779397" y="210757"/>
                  <a:pt x="5780487" y="210875"/>
                </a:cubicBezTo>
                <a:cubicBezTo>
                  <a:pt x="5781577" y="210993"/>
                  <a:pt x="5782446" y="211155"/>
                  <a:pt x="5783094" y="211361"/>
                </a:cubicBezTo>
                <a:cubicBezTo>
                  <a:pt x="5783742" y="211567"/>
                  <a:pt x="5784228" y="211862"/>
                  <a:pt x="5784552" y="212245"/>
                </a:cubicBezTo>
                <a:cubicBezTo>
                  <a:pt x="5784876" y="212628"/>
                  <a:pt x="5785185" y="213113"/>
                  <a:pt x="5785479" y="213703"/>
                </a:cubicBezTo>
                <a:lnTo>
                  <a:pt x="5801297" y="246576"/>
                </a:lnTo>
                <a:cubicBezTo>
                  <a:pt x="5802766" y="249698"/>
                  <a:pt x="5804232" y="252966"/>
                  <a:pt x="5805696" y="256384"/>
                </a:cubicBezTo>
                <a:cubicBezTo>
                  <a:pt x="5807159" y="259801"/>
                  <a:pt x="5808654" y="263247"/>
                  <a:pt x="5810177" y="266722"/>
                </a:cubicBezTo>
                <a:lnTo>
                  <a:pt x="5810352" y="266722"/>
                </a:lnTo>
                <a:cubicBezTo>
                  <a:pt x="5811699" y="263365"/>
                  <a:pt x="5813089" y="260022"/>
                  <a:pt x="5814525" y="256693"/>
                </a:cubicBezTo>
                <a:cubicBezTo>
                  <a:pt x="5815960" y="253364"/>
                  <a:pt x="5817412" y="250081"/>
                  <a:pt x="5818882" y="246840"/>
                </a:cubicBezTo>
                <a:lnTo>
                  <a:pt x="5834788" y="213791"/>
                </a:lnTo>
                <a:cubicBezTo>
                  <a:pt x="5834965" y="213202"/>
                  <a:pt x="5835215" y="212701"/>
                  <a:pt x="5835539" y="212289"/>
                </a:cubicBezTo>
                <a:cubicBezTo>
                  <a:pt x="5835864" y="211877"/>
                  <a:pt x="5836305" y="211567"/>
                  <a:pt x="5836865" y="211361"/>
                </a:cubicBezTo>
                <a:cubicBezTo>
                  <a:pt x="5837425" y="211155"/>
                  <a:pt x="5838205" y="210993"/>
                  <a:pt x="5839206" y="210875"/>
                </a:cubicBezTo>
                <a:cubicBezTo>
                  <a:pt x="5840208" y="210757"/>
                  <a:pt x="5841475" y="210698"/>
                  <a:pt x="5843006" y="210698"/>
                </a:cubicBezTo>
                <a:cubicBezTo>
                  <a:pt x="5845127" y="210698"/>
                  <a:pt x="5846791" y="210772"/>
                  <a:pt x="5847999" y="210919"/>
                </a:cubicBezTo>
                <a:cubicBezTo>
                  <a:pt x="5849207" y="211066"/>
                  <a:pt x="5850046" y="211347"/>
                  <a:pt x="5850517" y="211759"/>
                </a:cubicBezTo>
                <a:cubicBezTo>
                  <a:pt x="5850989" y="212171"/>
                  <a:pt x="5851151" y="212760"/>
                  <a:pt x="5851003" y="213526"/>
                </a:cubicBezTo>
                <a:cubicBezTo>
                  <a:pt x="5850856" y="214292"/>
                  <a:pt x="5850459" y="215323"/>
                  <a:pt x="5849810" y="216619"/>
                </a:cubicBezTo>
                <a:lnTo>
                  <a:pt x="5817468" y="281127"/>
                </a:lnTo>
                <a:lnTo>
                  <a:pt x="5817468" y="323273"/>
                </a:lnTo>
                <a:cubicBezTo>
                  <a:pt x="5817468" y="323745"/>
                  <a:pt x="5817351" y="324158"/>
                  <a:pt x="5817117" y="324511"/>
                </a:cubicBezTo>
                <a:cubicBezTo>
                  <a:pt x="5816883" y="324866"/>
                  <a:pt x="5816473" y="325146"/>
                  <a:pt x="5815887" y="325352"/>
                </a:cubicBezTo>
                <a:cubicBezTo>
                  <a:pt x="5815301" y="325556"/>
                  <a:pt x="5814510" y="325734"/>
                  <a:pt x="5813515" y="325881"/>
                </a:cubicBezTo>
                <a:cubicBezTo>
                  <a:pt x="5812519" y="326028"/>
                  <a:pt x="5811319" y="326102"/>
                  <a:pt x="5809913" y="326102"/>
                </a:cubicBezTo>
                <a:cubicBezTo>
                  <a:pt x="5808448" y="326102"/>
                  <a:pt x="5807233" y="326028"/>
                  <a:pt x="5806267" y="325881"/>
                </a:cubicBezTo>
                <a:cubicBezTo>
                  <a:pt x="5805300" y="325734"/>
                  <a:pt x="5804509" y="325556"/>
                  <a:pt x="5803895" y="325352"/>
                </a:cubicBezTo>
                <a:cubicBezTo>
                  <a:pt x="5803280" y="325146"/>
                  <a:pt x="5802855" y="324866"/>
                  <a:pt x="5802621" y="324511"/>
                </a:cubicBezTo>
                <a:cubicBezTo>
                  <a:pt x="5802387" y="324158"/>
                  <a:pt x="5802269" y="323745"/>
                  <a:pt x="5802269" y="323273"/>
                </a:cubicBezTo>
                <a:lnTo>
                  <a:pt x="5802269" y="281127"/>
                </a:lnTo>
                <a:lnTo>
                  <a:pt x="5769927" y="216619"/>
                </a:lnTo>
                <a:cubicBezTo>
                  <a:pt x="5769279" y="215265"/>
                  <a:pt x="5768882" y="214204"/>
                  <a:pt x="5768734" y="213438"/>
                </a:cubicBezTo>
                <a:cubicBezTo>
                  <a:pt x="5768587" y="212672"/>
                  <a:pt x="5768734" y="212083"/>
                  <a:pt x="5769176" y="211670"/>
                </a:cubicBezTo>
                <a:cubicBezTo>
                  <a:pt x="5769618" y="211258"/>
                  <a:pt x="5770413" y="210993"/>
                  <a:pt x="5771562" y="210875"/>
                </a:cubicBezTo>
                <a:cubicBezTo>
                  <a:pt x="5772710" y="210757"/>
                  <a:pt x="5774257" y="210698"/>
                  <a:pt x="5776201" y="210698"/>
                </a:cubicBezTo>
                <a:close/>
                <a:moveTo>
                  <a:pt x="5560061" y="210698"/>
                </a:moveTo>
                <a:cubicBezTo>
                  <a:pt x="5561534" y="210698"/>
                  <a:pt x="5562756" y="210772"/>
                  <a:pt x="5563728" y="210919"/>
                </a:cubicBezTo>
                <a:cubicBezTo>
                  <a:pt x="5564700" y="211066"/>
                  <a:pt x="5565481" y="211243"/>
                  <a:pt x="5566070" y="211450"/>
                </a:cubicBezTo>
                <a:cubicBezTo>
                  <a:pt x="5566659" y="211656"/>
                  <a:pt x="5567071" y="211935"/>
                  <a:pt x="5567307" y="212289"/>
                </a:cubicBezTo>
                <a:cubicBezTo>
                  <a:pt x="5567543" y="212643"/>
                  <a:pt x="5567660" y="213054"/>
                  <a:pt x="5567660" y="213526"/>
                </a:cubicBezTo>
                <a:lnTo>
                  <a:pt x="5567660" y="259300"/>
                </a:lnTo>
                <a:lnTo>
                  <a:pt x="5619708" y="259300"/>
                </a:lnTo>
                <a:lnTo>
                  <a:pt x="5619708" y="213526"/>
                </a:lnTo>
                <a:cubicBezTo>
                  <a:pt x="5619708" y="213054"/>
                  <a:pt x="5619826" y="212643"/>
                  <a:pt x="5620062" y="212289"/>
                </a:cubicBezTo>
                <a:cubicBezTo>
                  <a:pt x="5620298" y="211935"/>
                  <a:pt x="5620710" y="211656"/>
                  <a:pt x="5621299" y="211450"/>
                </a:cubicBezTo>
                <a:cubicBezTo>
                  <a:pt x="5621888" y="211243"/>
                  <a:pt x="5622654" y="211066"/>
                  <a:pt x="5623596" y="210919"/>
                </a:cubicBezTo>
                <a:cubicBezTo>
                  <a:pt x="5624539" y="210772"/>
                  <a:pt x="5625776" y="210698"/>
                  <a:pt x="5627308" y="210698"/>
                </a:cubicBezTo>
                <a:cubicBezTo>
                  <a:pt x="5628722" y="210698"/>
                  <a:pt x="5629915" y="210772"/>
                  <a:pt x="5630887" y="210919"/>
                </a:cubicBezTo>
                <a:cubicBezTo>
                  <a:pt x="5631859" y="211066"/>
                  <a:pt x="5632639" y="211243"/>
                  <a:pt x="5633228" y="211450"/>
                </a:cubicBezTo>
                <a:cubicBezTo>
                  <a:pt x="5633818" y="211656"/>
                  <a:pt x="5634230" y="211935"/>
                  <a:pt x="5634465" y="212289"/>
                </a:cubicBezTo>
                <a:cubicBezTo>
                  <a:pt x="5634701" y="212643"/>
                  <a:pt x="5634819" y="213054"/>
                  <a:pt x="5634819" y="213526"/>
                </a:cubicBezTo>
                <a:lnTo>
                  <a:pt x="5634819" y="323273"/>
                </a:lnTo>
                <a:cubicBezTo>
                  <a:pt x="5634819" y="323745"/>
                  <a:pt x="5634701" y="324158"/>
                  <a:pt x="5634465" y="324511"/>
                </a:cubicBezTo>
                <a:cubicBezTo>
                  <a:pt x="5634230" y="324866"/>
                  <a:pt x="5633818" y="325146"/>
                  <a:pt x="5633228" y="325352"/>
                </a:cubicBezTo>
                <a:cubicBezTo>
                  <a:pt x="5632639" y="325556"/>
                  <a:pt x="5631859" y="325734"/>
                  <a:pt x="5630887" y="325881"/>
                </a:cubicBezTo>
                <a:cubicBezTo>
                  <a:pt x="5629915" y="326028"/>
                  <a:pt x="5628722" y="326102"/>
                  <a:pt x="5627308" y="326102"/>
                </a:cubicBezTo>
                <a:cubicBezTo>
                  <a:pt x="5625776" y="326102"/>
                  <a:pt x="5624539" y="326028"/>
                  <a:pt x="5623596" y="325881"/>
                </a:cubicBezTo>
                <a:cubicBezTo>
                  <a:pt x="5622654" y="325734"/>
                  <a:pt x="5621888" y="325556"/>
                  <a:pt x="5621299" y="325352"/>
                </a:cubicBezTo>
                <a:cubicBezTo>
                  <a:pt x="5620710" y="325146"/>
                  <a:pt x="5620298" y="324866"/>
                  <a:pt x="5620062" y="324511"/>
                </a:cubicBezTo>
                <a:cubicBezTo>
                  <a:pt x="5619826" y="324158"/>
                  <a:pt x="5619708" y="323745"/>
                  <a:pt x="5619708" y="323273"/>
                </a:cubicBezTo>
                <a:lnTo>
                  <a:pt x="5619708" y="272554"/>
                </a:lnTo>
                <a:lnTo>
                  <a:pt x="5567660" y="272554"/>
                </a:lnTo>
                <a:lnTo>
                  <a:pt x="5567660" y="323273"/>
                </a:lnTo>
                <a:cubicBezTo>
                  <a:pt x="5567660" y="323745"/>
                  <a:pt x="5567543" y="324158"/>
                  <a:pt x="5567307" y="324511"/>
                </a:cubicBezTo>
                <a:cubicBezTo>
                  <a:pt x="5567071" y="324866"/>
                  <a:pt x="5566659" y="325146"/>
                  <a:pt x="5566070" y="325352"/>
                </a:cubicBezTo>
                <a:cubicBezTo>
                  <a:pt x="5565481" y="325556"/>
                  <a:pt x="5564700" y="325734"/>
                  <a:pt x="5563728" y="325881"/>
                </a:cubicBezTo>
                <a:cubicBezTo>
                  <a:pt x="5562756" y="326028"/>
                  <a:pt x="5561534" y="326102"/>
                  <a:pt x="5560061" y="326102"/>
                </a:cubicBezTo>
                <a:cubicBezTo>
                  <a:pt x="5558647" y="326102"/>
                  <a:pt x="5557439" y="326028"/>
                  <a:pt x="5556438" y="325881"/>
                </a:cubicBezTo>
                <a:cubicBezTo>
                  <a:pt x="5555436" y="325734"/>
                  <a:pt x="5554641" y="325556"/>
                  <a:pt x="5554052" y="325352"/>
                </a:cubicBezTo>
                <a:cubicBezTo>
                  <a:pt x="5553463" y="325146"/>
                  <a:pt x="5553051" y="324866"/>
                  <a:pt x="5552815" y="324511"/>
                </a:cubicBezTo>
                <a:cubicBezTo>
                  <a:pt x="5552579" y="324158"/>
                  <a:pt x="5552461" y="323745"/>
                  <a:pt x="5552461" y="323273"/>
                </a:cubicBezTo>
                <a:lnTo>
                  <a:pt x="5552461" y="213526"/>
                </a:lnTo>
                <a:cubicBezTo>
                  <a:pt x="5552461" y="213054"/>
                  <a:pt x="5552579" y="212643"/>
                  <a:pt x="5552815" y="212289"/>
                </a:cubicBezTo>
                <a:cubicBezTo>
                  <a:pt x="5553051" y="211935"/>
                  <a:pt x="5553463" y="211656"/>
                  <a:pt x="5554052" y="211450"/>
                </a:cubicBezTo>
                <a:cubicBezTo>
                  <a:pt x="5554641" y="211243"/>
                  <a:pt x="5555436" y="211066"/>
                  <a:pt x="5556438" y="210919"/>
                </a:cubicBezTo>
                <a:cubicBezTo>
                  <a:pt x="5557439" y="210772"/>
                  <a:pt x="5558647" y="210698"/>
                  <a:pt x="5560061" y="210698"/>
                </a:cubicBezTo>
                <a:close/>
                <a:moveTo>
                  <a:pt x="5309476" y="210698"/>
                </a:moveTo>
                <a:cubicBezTo>
                  <a:pt x="5311243" y="210698"/>
                  <a:pt x="5312672" y="210757"/>
                  <a:pt x="5313762" y="210875"/>
                </a:cubicBezTo>
                <a:cubicBezTo>
                  <a:pt x="5314852" y="210993"/>
                  <a:pt x="5315721" y="211155"/>
                  <a:pt x="5316369" y="211361"/>
                </a:cubicBezTo>
                <a:cubicBezTo>
                  <a:pt x="5317017" y="211567"/>
                  <a:pt x="5317503" y="211862"/>
                  <a:pt x="5317827" y="212245"/>
                </a:cubicBezTo>
                <a:cubicBezTo>
                  <a:pt x="5318151" y="212628"/>
                  <a:pt x="5318460" y="213113"/>
                  <a:pt x="5318754" y="213703"/>
                </a:cubicBezTo>
                <a:lnTo>
                  <a:pt x="5334572" y="246576"/>
                </a:lnTo>
                <a:cubicBezTo>
                  <a:pt x="5336041" y="249698"/>
                  <a:pt x="5337507" y="252966"/>
                  <a:pt x="5338971" y="256384"/>
                </a:cubicBezTo>
                <a:cubicBezTo>
                  <a:pt x="5340434" y="259801"/>
                  <a:pt x="5341929" y="263247"/>
                  <a:pt x="5343452" y="266722"/>
                </a:cubicBezTo>
                <a:lnTo>
                  <a:pt x="5343627" y="266722"/>
                </a:lnTo>
                <a:cubicBezTo>
                  <a:pt x="5344974" y="263365"/>
                  <a:pt x="5346364" y="260022"/>
                  <a:pt x="5347800" y="256693"/>
                </a:cubicBezTo>
                <a:cubicBezTo>
                  <a:pt x="5349235" y="253364"/>
                  <a:pt x="5350687" y="250081"/>
                  <a:pt x="5352157" y="246840"/>
                </a:cubicBezTo>
                <a:lnTo>
                  <a:pt x="5368063" y="213791"/>
                </a:lnTo>
                <a:cubicBezTo>
                  <a:pt x="5368240" y="213202"/>
                  <a:pt x="5368490" y="212701"/>
                  <a:pt x="5368814" y="212289"/>
                </a:cubicBezTo>
                <a:cubicBezTo>
                  <a:pt x="5369139" y="211877"/>
                  <a:pt x="5369580" y="211567"/>
                  <a:pt x="5370140" y="211361"/>
                </a:cubicBezTo>
                <a:cubicBezTo>
                  <a:pt x="5370700" y="211155"/>
                  <a:pt x="5371480" y="210993"/>
                  <a:pt x="5372481" y="210875"/>
                </a:cubicBezTo>
                <a:cubicBezTo>
                  <a:pt x="5373483" y="210757"/>
                  <a:pt x="5374750" y="210698"/>
                  <a:pt x="5376281" y="210698"/>
                </a:cubicBezTo>
                <a:cubicBezTo>
                  <a:pt x="5378402" y="210698"/>
                  <a:pt x="5380066" y="210772"/>
                  <a:pt x="5381274" y="210919"/>
                </a:cubicBezTo>
                <a:cubicBezTo>
                  <a:pt x="5382482" y="211066"/>
                  <a:pt x="5383321" y="211347"/>
                  <a:pt x="5383792" y="211759"/>
                </a:cubicBezTo>
                <a:cubicBezTo>
                  <a:pt x="5384264" y="212171"/>
                  <a:pt x="5384426" y="212760"/>
                  <a:pt x="5384278" y="213526"/>
                </a:cubicBezTo>
                <a:cubicBezTo>
                  <a:pt x="5384131" y="214292"/>
                  <a:pt x="5383734" y="215323"/>
                  <a:pt x="5383085" y="216619"/>
                </a:cubicBezTo>
                <a:lnTo>
                  <a:pt x="5350743" y="281127"/>
                </a:lnTo>
                <a:lnTo>
                  <a:pt x="5350743" y="323273"/>
                </a:lnTo>
                <a:cubicBezTo>
                  <a:pt x="5350743" y="323745"/>
                  <a:pt x="5350626" y="324158"/>
                  <a:pt x="5350392" y="324511"/>
                </a:cubicBezTo>
                <a:cubicBezTo>
                  <a:pt x="5350158" y="324866"/>
                  <a:pt x="5349748" y="325146"/>
                  <a:pt x="5349162" y="325352"/>
                </a:cubicBezTo>
                <a:cubicBezTo>
                  <a:pt x="5348576" y="325556"/>
                  <a:pt x="5347785" y="325734"/>
                  <a:pt x="5346790" y="325881"/>
                </a:cubicBezTo>
                <a:cubicBezTo>
                  <a:pt x="5345794" y="326028"/>
                  <a:pt x="5344594" y="326102"/>
                  <a:pt x="5343188" y="326102"/>
                </a:cubicBezTo>
                <a:cubicBezTo>
                  <a:pt x="5341723" y="326102"/>
                  <a:pt x="5340508" y="326028"/>
                  <a:pt x="5339542" y="325881"/>
                </a:cubicBezTo>
                <a:cubicBezTo>
                  <a:pt x="5338575" y="325734"/>
                  <a:pt x="5337784" y="325556"/>
                  <a:pt x="5337170" y="325352"/>
                </a:cubicBezTo>
                <a:cubicBezTo>
                  <a:pt x="5336555" y="325146"/>
                  <a:pt x="5336130" y="324866"/>
                  <a:pt x="5335896" y="324511"/>
                </a:cubicBezTo>
                <a:cubicBezTo>
                  <a:pt x="5335662" y="324158"/>
                  <a:pt x="5335544" y="323745"/>
                  <a:pt x="5335544" y="323273"/>
                </a:cubicBezTo>
                <a:lnTo>
                  <a:pt x="5335544" y="281127"/>
                </a:lnTo>
                <a:lnTo>
                  <a:pt x="5303202" y="216619"/>
                </a:lnTo>
                <a:cubicBezTo>
                  <a:pt x="5302554" y="215265"/>
                  <a:pt x="5302157" y="214204"/>
                  <a:pt x="5302009" y="213438"/>
                </a:cubicBezTo>
                <a:cubicBezTo>
                  <a:pt x="5301862" y="212672"/>
                  <a:pt x="5302009" y="212083"/>
                  <a:pt x="5302451" y="211670"/>
                </a:cubicBezTo>
                <a:cubicBezTo>
                  <a:pt x="5302893" y="211258"/>
                  <a:pt x="5303688" y="210993"/>
                  <a:pt x="5304837" y="210875"/>
                </a:cubicBezTo>
                <a:cubicBezTo>
                  <a:pt x="5305985" y="210757"/>
                  <a:pt x="5307532" y="210698"/>
                  <a:pt x="5309476" y="210698"/>
                </a:cubicBezTo>
                <a:close/>
                <a:moveTo>
                  <a:pt x="5083811" y="210698"/>
                </a:moveTo>
                <a:cubicBezTo>
                  <a:pt x="5085284" y="210698"/>
                  <a:pt x="5086506" y="210772"/>
                  <a:pt x="5087478" y="210919"/>
                </a:cubicBezTo>
                <a:cubicBezTo>
                  <a:pt x="5088450" y="211066"/>
                  <a:pt x="5089231" y="211243"/>
                  <a:pt x="5089820" y="211450"/>
                </a:cubicBezTo>
                <a:cubicBezTo>
                  <a:pt x="5090409" y="211656"/>
                  <a:pt x="5090821" y="211935"/>
                  <a:pt x="5091057" y="212289"/>
                </a:cubicBezTo>
                <a:cubicBezTo>
                  <a:pt x="5091293" y="212643"/>
                  <a:pt x="5091410" y="213054"/>
                  <a:pt x="5091410" y="213526"/>
                </a:cubicBezTo>
                <a:lnTo>
                  <a:pt x="5091410" y="259300"/>
                </a:lnTo>
                <a:lnTo>
                  <a:pt x="5143458" y="259300"/>
                </a:lnTo>
                <a:lnTo>
                  <a:pt x="5143458" y="213526"/>
                </a:lnTo>
                <a:cubicBezTo>
                  <a:pt x="5143458" y="213054"/>
                  <a:pt x="5143576" y="212643"/>
                  <a:pt x="5143812" y="212289"/>
                </a:cubicBezTo>
                <a:cubicBezTo>
                  <a:pt x="5144048" y="211935"/>
                  <a:pt x="5144460" y="211656"/>
                  <a:pt x="5145049" y="211450"/>
                </a:cubicBezTo>
                <a:cubicBezTo>
                  <a:pt x="5145638" y="211243"/>
                  <a:pt x="5146404" y="211066"/>
                  <a:pt x="5147346" y="210919"/>
                </a:cubicBezTo>
                <a:cubicBezTo>
                  <a:pt x="5148289" y="210772"/>
                  <a:pt x="5149526" y="210698"/>
                  <a:pt x="5151058" y="210698"/>
                </a:cubicBezTo>
                <a:cubicBezTo>
                  <a:pt x="5152472" y="210698"/>
                  <a:pt x="5153665" y="210772"/>
                  <a:pt x="5154637" y="210919"/>
                </a:cubicBezTo>
                <a:cubicBezTo>
                  <a:pt x="5155609" y="211066"/>
                  <a:pt x="5156389" y="211243"/>
                  <a:pt x="5156978" y="211450"/>
                </a:cubicBezTo>
                <a:cubicBezTo>
                  <a:pt x="5157568" y="211656"/>
                  <a:pt x="5157980" y="211935"/>
                  <a:pt x="5158215" y="212289"/>
                </a:cubicBezTo>
                <a:cubicBezTo>
                  <a:pt x="5158451" y="212643"/>
                  <a:pt x="5158569" y="213054"/>
                  <a:pt x="5158569" y="213526"/>
                </a:cubicBezTo>
                <a:lnTo>
                  <a:pt x="5158569" y="323273"/>
                </a:lnTo>
                <a:cubicBezTo>
                  <a:pt x="5158569" y="323745"/>
                  <a:pt x="5158451" y="324158"/>
                  <a:pt x="5158215" y="324511"/>
                </a:cubicBezTo>
                <a:cubicBezTo>
                  <a:pt x="5157980" y="324866"/>
                  <a:pt x="5157568" y="325146"/>
                  <a:pt x="5156978" y="325352"/>
                </a:cubicBezTo>
                <a:cubicBezTo>
                  <a:pt x="5156389" y="325556"/>
                  <a:pt x="5155609" y="325734"/>
                  <a:pt x="5154637" y="325881"/>
                </a:cubicBezTo>
                <a:cubicBezTo>
                  <a:pt x="5153665" y="326028"/>
                  <a:pt x="5152472" y="326102"/>
                  <a:pt x="5151058" y="326102"/>
                </a:cubicBezTo>
                <a:cubicBezTo>
                  <a:pt x="5149526" y="326102"/>
                  <a:pt x="5148289" y="326028"/>
                  <a:pt x="5147346" y="325881"/>
                </a:cubicBezTo>
                <a:cubicBezTo>
                  <a:pt x="5146404" y="325734"/>
                  <a:pt x="5145638" y="325556"/>
                  <a:pt x="5145049" y="325352"/>
                </a:cubicBezTo>
                <a:cubicBezTo>
                  <a:pt x="5144460" y="325146"/>
                  <a:pt x="5144048" y="324866"/>
                  <a:pt x="5143812" y="324511"/>
                </a:cubicBezTo>
                <a:cubicBezTo>
                  <a:pt x="5143576" y="324158"/>
                  <a:pt x="5143458" y="323745"/>
                  <a:pt x="5143458" y="323273"/>
                </a:cubicBezTo>
                <a:lnTo>
                  <a:pt x="5143458" y="272554"/>
                </a:lnTo>
                <a:lnTo>
                  <a:pt x="5091410" y="272554"/>
                </a:lnTo>
                <a:lnTo>
                  <a:pt x="5091410" y="323273"/>
                </a:lnTo>
                <a:cubicBezTo>
                  <a:pt x="5091410" y="323745"/>
                  <a:pt x="5091293" y="324158"/>
                  <a:pt x="5091057" y="324511"/>
                </a:cubicBezTo>
                <a:cubicBezTo>
                  <a:pt x="5090821" y="324866"/>
                  <a:pt x="5090409" y="325146"/>
                  <a:pt x="5089820" y="325352"/>
                </a:cubicBezTo>
                <a:cubicBezTo>
                  <a:pt x="5089231" y="325556"/>
                  <a:pt x="5088450" y="325734"/>
                  <a:pt x="5087478" y="325881"/>
                </a:cubicBezTo>
                <a:cubicBezTo>
                  <a:pt x="5086506" y="326028"/>
                  <a:pt x="5085284" y="326102"/>
                  <a:pt x="5083811" y="326102"/>
                </a:cubicBezTo>
                <a:cubicBezTo>
                  <a:pt x="5082397" y="326102"/>
                  <a:pt x="5081189" y="326028"/>
                  <a:pt x="5080188" y="325881"/>
                </a:cubicBezTo>
                <a:cubicBezTo>
                  <a:pt x="5079186" y="325734"/>
                  <a:pt x="5078391" y="325556"/>
                  <a:pt x="5077802" y="325352"/>
                </a:cubicBezTo>
                <a:cubicBezTo>
                  <a:pt x="5077213" y="325146"/>
                  <a:pt x="5076801" y="324866"/>
                  <a:pt x="5076565" y="324511"/>
                </a:cubicBezTo>
                <a:cubicBezTo>
                  <a:pt x="5076329" y="324158"/>
                  <a:pt x="5076211" y="323745"/>
                  <a:pt x="5076211" y="323273"/>
                </a:cubicBezTo>
                <a:lnTo>
                  <a:pt x="5076211" y="213526"/>
                </a:lnTo>
                <a:cubicBezTo>
                  <a:pt x="5076211" y="213054"/>
                  <a:pt x="5076329" y="212643"/>
                  <a:pt x="5076565" y="212289"/>
                </a:cubicBezTo>
                <a:cubicBezTo>
                  <a:pt x="5076801" y="211935"/>
                  <a:pt x="5077213" y="211656"/>
                  <a:pt x="5077802" y="211450"/>
                </a:cubicBezTo>
                <a:cubicBezTo>
                  <a:pt x="5078391" y="211243"/>
                  <a:pt x="5079186" y="211066"/>
                  <a:pt x="5080188" y="210919"/>
                </a:cubicBezTo>
                <a:cubicBezTo>
                  <a:pt x="5081189" y="210772"/>
                  <a:pt x="5082397" y="210698"/>
                  <a:pt x="5083811" y="210698"/>
                </a:cubicBezTo>
                <a:close/>
                <a:moveTo>
                  <a:pt x="4833226" y="210698"/>
                </a:moveTo>
                <a:cubicBezTo>
                  <a:pt x="4834993" y="210698"/>
                  <a:pt x="4836422" y="210757"/>
                  <a:pt x="4837512" y="210875"/>
                </a:cubicBezTo>
                <a:cubicBezTo>
                  <a:pt x="4838602" y="210993"/>
                  <a:pt x="4839471" y="211155"/>
                  <a:pt x="4840119" y="211361"/>
                </a:cubicBezTo>
                <a:cubicBezTo>
                  <a:pt x="4840767" y="211567"/>
                  <a:pt x="4841253" y="211862"/>
                  <a:pt x="4841577" y="212245"/>
                </a:cubicBezTo>
                <a:cubicBezTo>
                  <a:pt x="4841901" y="212628"/>
                  <a:pt x="4842210" y="213113"/>
                  <a:pt x="4842504" y="213703"/>
                </a:cubicBezTo>
                <a:lnTo>
                  <a:pt x="4858322" y="246576"/>
                </a:lnTo>
                <a:cubicBezTo>
                  <a:pt x="4859791" y="249698"/>
                  <a:pt x="4861257" y="252966"/>
                  <a:pt x="4862721" y="256384"/>
                </a:cubicBezTo>
                <a:cubicBezTo>
                  <a:pt x="4864184" y="259801"/>
                  <a:pt x="4865679" y="263247"/>
                  <a:pt x="4867202" y="266722"/>
                </a:cubicBezTo>
                <a:lnTo>
                  <a:pt x="4867377" y="266722"/>
                </a:lnTo>
                <a:cubicBezTo>
                  <a:pt x="4868724" y="263365"/>
                  <a:pt x="4870114" y="260022"/>
                  <a:pt x="4871550" y="256693"/>
                </a:cubicBezTo>
                <a:cubicBezTo>
                  <a:pt x="4872985" y="253364"/>
                  <a:pt x="4874437" y="250081"/>
                  <a:pt x="4875907" y="246840"/>
                </a:cubicBezTo>
                <a:lnTo>
                  <a:pt x="4891813" y="213791"/>
                </a:lnTo>
                <a:cubicBezTo>
                  <a:pt x="4891990" y="213202"/>
                  <a:pt x="4892240" y="212701"/>
                  <a:pt x="4892564" y="212289"/>
                </a:cubicBezTo>
                <a:cubicBezTo>
                  <a:pt x="4892889" y="211877"/>
                  <a:pt x="4893330" y="211567"/>
                  <a:pt x="4893890" y="211361"/>
                </a:cubicBezTo>
                <a:cubicBezTo>
                  <a:pt x="4894450" y="211155"/>
                  <a:pt x="4895230" y="210993"/>
                  <a:pt x="4896231" y="210875"/>
                </a:cubicBezTo>
                <a:cubicBezTo>
                  <a:pt x="4897233" y="210757"/>
                  <a:pt x="4898500" y="210698"/>
                  <a:pt x="4900031" y="210698"/>
                </a:cubicBezTo>
                <a:cubicBezTo>
                  <a:pt x="4902152" y="210698"/>
                  <a:pt x="4903816" y="210772"/>
                  <a:pt x="4905024" y="210919"/>
                </a:cubicBezTo>
                <a:cubicBezTo>
                  <a:pt x="4906232" y="211066"/>
                  <a:pt x="4907071" y="211347"/>
                  <a:pt x="4907542" y="211759"/>
                </a:cubicBezTo>
                <a:cubicBezTo>
                  <a:pt x="4908014" y="212171"/>
                  <a:pt x="4908176" y="212760"/>
                  <a:pt x="4908028" y="213526"/>
                </a:cubicBezTo>
                <a:cubicBezTo>
                  <a:pt x="4907881" y="214292"/>
                  <a:pt x="4907484" y="215323"/>
                  <a:pt x="4906835" y="216619"/>
                </a:cubicBezTo>
                <a:lnTo>
                  <a:pt x="4874493" y="281127"/>
                </a:lnTo>
                <a:lnTo>
                  <a:pt x="4874493" y="323273"/>
                </a:lnTo>
                <a:cubicBezTo>
                  <a:pt x="4874493" y="323745"/>
                  <a:pt x="4874376" y="324158"/>
                  <a:pt x="4874142" y="324511"/>
                </a:cubicBezTo>
                <a:cubicBezTo>
                  <a:pt x="4873908" y="324866"/>
                  <a:pt x="4873498" y="325146"/>
                  <a:pt x="4872912" y="325352"/>
                </a:cubicBezTo>
                <a:cubicBezTo>
                  <a:pt x="4872326" y="325556"/>
                  <a:pt x="4871535" y="325734"/>
                  <a:pt x="4870540" y="325881"/>
                </a:cubicBezTo>
                <a:cubicBezTo>
                  <a:pt x="4869544" y="326028"/>
                  <a:pt x="4868344" y="326102"/>
                  <a:pt x="4866938" y="326102"/>
                </a:cubicBezTo>
                <a:cubicBezTo>
                  <a:pt x="4865473" y="326102"/>
                  <a:pt x="4864258" y="326028"/>
                  <a:pt x="4863292" y="325881"/>
                </a:cubicBezTo>
                <a:cubicBezTo>
                  <a:pt x="4862325" y="325734"/>
                  <a:pt x="4861534" y="325556"/>
                  <a:pt x="4860920" y="325352"/>
                </a:cubicBezTo>
                <a:cubicBezTo>
                  <a:pt x="4860305" y="325146"/>
                  <a:pt x="4859880" y="324866"/>
                  <a:pt x="4859646" y="324511"/>
                </a:cubicBezTo>
                <a:cubicBezTo>
                  <a:pt x="4859412" y="324158"/>
                  <a:pt x="4859294" y="323745"/>
                  <a:pt x="4859294" y="323273"/>
                </a:cubicBezTo>
                <a:lnTo>
                  <a:pt x="4859294" y="281127"/>
                </a:lnTo>
                <a:lnTo>
                  <a:pt x="4826952" y="216619"/>
                </a:lnTo>
                <a:cubicBezTo>
                  <a:pt x="4826304" y="215265"/>
                  <a:pt x="4825907" y="214204"/>
                  <a:pt x="4825759" y="213438"/>
                </a:cubicBezTo>
                <a:cubicBezTo>
                  <a:pt x="4825612" y="212672"/>
                  <a:pt x="4825759" y="212083"/>
                  <a:pt x="4826201" y="211670"/>
                </a:cubicBezTo>
                <a:cubicBezTo>
                  <a:pt x="4826643" y="211258"/>
                  <a:pt x="4827438" y="210993"/>
                  <a:pt x="4828587" y="210875"/>
                </a:cubicBezTo>
                <a:cubicBezTo>
                  <a:pt x="4829735" y="210757"/>
                  <a:pt x="4831282" y="210698"/>
                  <a:pt x="4833226" y="210698"/>
                </a:cubicBezTo>
                <a:close/>
                <a:moveTo>
                  <a:pt x="4617086" y="210698"/>
                </a:moveTo>
                <a:cubicBezTo>
                  <a:pt x="4618559" y="210698"/>
                  <a:pt x="4619781" y="210772"/>
                  <a:pt x="4620753" y="210919"/>
                </a:cubicBezTo>
                <a:cubicBezTo>
                  <a:pt x="4621725" y="211066"/>
                  <a:pt x="4622506" y="211243"/>
                  <a:pt x="4623095" y="211450"/>
                </a:cubicBezTo>
                <a:cubicBezTo>
                  <a:pt x="4623684" y="211656"/>
                  <a:pt x="4624096" y="211935"/>
                  <a:pt x="4624332" y="212289"/>
                </a:cubicBezTo>
                <a:cubicBezTo>
                  <a:pt x="4624568" y="212643"/>
                  <a:pt x="4624685" y="213054"/>
                  <a:pt x="4624685" y="213526"/>
                </a:cubicBezTo>
                <a:lnTo>
                  <a:pt x="4624685" y="259300"/>
                </a:lnTo>
                <a:lnTo>
                  <a:pt x="4676733" y="259300"/>
                </a:lnTo>
                <a:lnTo>
                  <a:pt x="4676733" y="213526"/>
                </a:lnTo>
                <a:cubicBezTo>
                  <a:pt x="4676733" y="213054"/>
                  <a:pt x="4676851" y="212643"/>
                  <a:pt x="4677087" y="212289"/>
                </a:cubicBezTo>
                <a:cubicBezTo>
                  <a:pt x="4677323" y="211935"/>
                  <a:pt x="4677735" y="211656"/>
                  <a:pt x="4678324" y="211450"/>
                </a:cubicBezTo>
                <a:cubicBezTo>
                  <a:pt x="4678913" y="211243"/>
                  <a:pt x="4679679" y="211066"/>
                  <a:pt x="4680621" y="210919"/>
                </a:cubicBezTo>
                <a:cubicBezTo>
                  <a:pt x="4681564" y="210772"/>
                  <a:pt x="4682801" y="210698"/>
                  <a:pt x="4684333" y="210698"/>
                </a:cubicBezTo>
                <a:cubicBezTo>
                  <a:pt x="4685747" y="210698"/>
                  <a:pt x="4686940" y="210772"/>
                  <a:pt x="4687912" y="210919"/>
                </a:cubicBezTo>
                <a:cubicBezTo>
                  <a:pt x="4688884" y="211066"/>
                  <a:pt x="4689664" y="211243"/>
                  <a:pt x="4690253" y="211450"/>
                </a:cubicBezTo>
                <a:cubicBezTo>
                  <a:pt x="4690843" y="211656"/>
                  <a:pt x="4691255" y="211935"/>
                  <a:pt x="4691490" y="212289"/>
                </a:cubicBezTo>
                <a:cubicBezTo>
                  <a:pt x="4691726" y="212643"/>
                  <a:pt x="4691844" y="213054"/>
                  <a:pt x="4691844" y="213526"/>
                </a:cubicBezTo>
                <a:lnTo>
                  <a:pt x="4691844" y="323273"/>
                </a:lnTo>
                <a:cubicBezTo>
                  <a:pt x="4691844" y="323745"/>
                  <a:pt x="4691726" y="324158"/>
                  <a:pt x="4691490" y="324511"/>
                </a:cubicBezTo>
                <a:cubicBezTo>
                  <a:pt x="4691255" y="324866"/>
                  <a:pt x="4690843" y="325146"/>
                  <a:pt x="4690253" y="325352"/>
                </a:cubicBezTo>
                <a:cubicBezTo>
                  <a:pt x="4689664" y="325556"/>
                  <a:pt x="4688884" y="325734"/>
                  <a:pt x="4687912" y="325881"/>
                </a:cubicBezTo>
                <a:cubicBezTo>
                  <a:pt x="4686940" y="326028"/>
                  <a:pt x="4685747" y="326102"/>
                  <a:pt x="4684333" y="326102"/>
                </a:cubicBezTo>
                <a:cubicBezTo>
                  <a:pt x="4682801" y="326102"/>
                  <a:pt x="4681564" y="326028"/>
                  <a:pt x="4680621" y="325881"/>
                </a:cubicBezTo>
                <a:cubicBezTo>
                  <a:pt x="4679679" y="325734"/>
                  <a:pt x="4678913" y="325556"/>
                  <a:pt x="4678324" y="325352"/>
                </a:cubicBezTo>
                <a:cubicBezTo>
                  <a:pt x="4677735" y="325146"/>
                  <a:pt x="4677323" y="324866"/>
                  <a:pt x="4677087" y="324511"/>
                </a:cubicBezTo>
                <a:cubicBezTo>
                  <a:pt x="4676851" y="324158"/>
                  <a:pt x="4676733" y="323745"/>
                  <a:pt x="4676733" y="323273"/>
                </a:cubicBezTo>
                <a:lnTo>
                  <a:pt x="4676733" y="272554"/>
                </a:lnTo>
                <a:lnTo>
                  <a:pt x="4624685" y="272554"/>
                </a:lnTo>
                <a:lnTo>
                  <a:pt x="4624685" y="323273"/>
                </a:lnTo>
                <a:cubicBezTo>
                  <a:pt x="4624685" y="323745"/>
                  <a:pt x="4624568" y="324158"/>
                  <a:pt x="4624332" y="324511"/>
                </a:cubicBezTo>
                <a:cubicBezTo>
                  <a:pt x="4624096" y="324866"/>
                  <a:pt x="4623684" y="325146"/>
                  <a:pt x="4623095" y="325352"/>
                </a:cubicBezTo>
                <a:cubicBezTo>
                  <a:pt x="4622506" y="325556"/>
                  <a:pt x="4621725" y="325734"/>
                  <a:pt x="4620753" y="325881"/>
                </a:cubicBezTo>
                <a:cubicBezTo>
                  <a:pt x="4619781" y="326028"/>
                  <a:pt x="4618559" y="326102"/>
                  <a:pt x="4617086" y="326102"/>
                </a:cubicBezTo>
                <a:cubicBezTo>
                  <a:pt x="4615672" y="326102"/>
                  <a:pt x="4614464" y="326028"/>
                  <a:pt x="4613463" y="325881"/>
                </a:cubicBezTo>
                <a:cubicBezTo>
                  <a:pt x="4612461" y="325734"/>
                  <a:pt x="4611666" y="325556"/>
                  <a:pt x="4611077" y="325352"/>
                </a:cubicBezTo>
                <a:cubicBezTo>
                  <a:pt x="4610488" y="325146"/>
                  <a:pt x="4610076" y="324866"/>
                  <a:pt x="4609840" y="324511"/>
                </a:cubicBezTo>
                <a:cubicBezTo>
                  <a:pt x="4609604" y="324158"/>
                  <a:pt x="4609486" y="323745"/>
                  <a:pt x="4609486" y="323273"/>
                </a:cubicBezTo>
                <a:lnTo>
                  <a:pt x="4609486" y="213526"/>
                </a:lnTo>
                <a:cubicBezTo>
                  <a:pt x="4609486" y="213054"/>
                  <a:pt x="4609604" y="212643"/>
                  <a:pt x="4609840" y="212289"/>
                </a:cubicBezTo>
                <a:cubicBezTo>
                  <a:pt x="4610076" y="211935"/>
                  <a:pt x="4610488" y="211656"/>
                  <a:pt x="4611077" y="211450"/>
                </a:cubicBezTo>
                <a:cubicBezTo>
                  <a:pt x="4611666" y="211243"/>
                  <a:pt x="4612461" y="211066"/>
                  <a:pt x="4613463" y="210919"/>
                </a:cubicBezTo>
                <a:cubicBezTo>
                  <a:pt x="4614464" y="210772"/>
                  <a:pt x="4615672" y="210698"/>
                  <a:pt x="4617086" y="210698"/>
                </a:cubicBezTo>
                <a:close/>
                <a:moveTo>
                  <a:pt x="4366501" y="210698"/>
                </a:moveTo>
                <a:cubicBezTo>
                  <a:pt x="4368269" y="210698"/>
                  <a:pt x="4369697" y="210757"/>
                  <a:pt x="4370787" y="210875"/>
                </a:cubicBezTo>
                <a:cubicBezTo>
                  <a:pt x="4371877" y="210993"/>
                  <a:pt x="4372746" y="211155"/>
                  <a:pt x="4373394" y="211361"/>
                </a:cubicBezTo>
                <a:cubicBezTo>
                  <a:pt x="4374042" y="211567"/>
                  <a:pt x="4374528" y="211862"/>
                  <a:pt x="4374852" y="212245"/>
                </a:cubicBezTo>
                <a:cubicBezTo>
                  <a:pt x="4375176" y="212628"/>
                  <a:pt x="4375485" y="213113"/>
                  <a:pt x="4375780" y="213703"/>
                </a:cubicBezTo>
                <a:lnTo>
                  <a:pt x="4391597" y="246576"/>
                </a:lnTo>
                <a:cubicBezTo>
                  <a:pt x="4393066" y="249698"/>
                  <a:pt x="4394531" y="252966"/>
                  <a:pt x="4395996" y="256384"/>
                </a:cubicBezTo>
                <a:cubicBezTo>
                  <a:pt x="4397460" y="259801"/>
                  <a:pt x="4398953" y="263247"/>
                  <a:pt x="4400477" y="266722"/>
                </a:cubicBezTo>
                <a:lnTo>
                  <a:pt x="4400652" y="266722"/>
                </a:lnTo>
                <a:cubicBezTo>
                  <a:pt x="4401999" y="263365"/>
                  <a:pt x="4403390" y="260022"/>
                  <a:pt x="4404825" y="256693"/>
                </a:cubicBezTo>
                <a:cubicBezTo>
                  <a:pt x="4406260" y="253364"/>
                  <a:pt x="4407712" y="250081"/>
                  <a:pt x="4409182" y="246840"/>
                </a:cubicBezTo>
                <a:lnTo>
                  <a:pt x="4425088" y="213791"/>
                </a:lnTo>
                <a:cubicBezTo>
                  <a:pt x="4425265" y="213202"/>
                  <a:pt x="4425515" y="212701"/>
                  <a:pt x="4425839" y="212289"/>
                </a:cubicBezTo>
                <a:cubicBezTo>
                  <a:pt x="4426163" y="211877"/>
                  <a:pt x="4426605" y="211567"/>
                  <a:pt x="4427165" y="211361"/>
                </a:cubicBezTo>
                <a:cubicBezTo>
                  <a:pt x="4427725" y="211155"/>
                  <a:pt x="4428505" y="210993"/>
                  <a:pt x="4429506" y="210875"/>
                </a:cubicBezTo>
                <a:cubicBezTo>
                  <a:pt x="4430508" y="210757"/>
                  <a:pt x="4431775" y="210698"/>
                  <a:pt x="4433306" y="210698"/>
                </a:cubicBezTo>
                <a:cubicBezTo>
                  <a:pt x="4435427" y="210698"/>
                  <a:pt x="4437091" y="210772"/>
                  <a:pt x="4438299" y="210919"/>
                </a:cubicBezTo>
                <a:cubicBezTo>
                  <a:pt x="4439507" y="211066"/>
                  <a:pt x="4440346" y="211347"/>
                  <a:pt x="4440817" y="211759"/>
                </a:cubicBezTo>
                <a:cubicBezTo>
                  <a:pt x="4441289" y="212171"/>
                  <a:pt x="4441451" y="212760"/>
                  <a:pt x="4441303" y="213526"/>
                </a:cubicBezTo>
                <a:cubicBezTo>
                  <a:pt x="4441156" y="214292"/>
                  <a:pt x="4440759" y="215323"/>
                  <a:pt x="4440110" y="216619"/>
                </a:cubicBezTo>
                <a:lnTo>
                  <a:pt x="4407768" y="281127"/>
                </a:lnTo>
                <a:lnTo>
                  <a:pt x="4407768" y="323273"/>
                </a:lnTo>
                <a:cubicBezTo>
                  <a:pt x="4407768" y="323745"/>
                  <a:pt x="4407651" y="324158"/>
                  <a:pt x="4407417" y="324511"/>
                </a:cubicBezTo>
                <a:cubicBezTo>
                  <a:pt x="4407183" y="324866"/>
                  <a:pt x="4406773" y="325146"/>
                  <a:pt x="4406187" y="325352"/>
                </a:cubicBezTo>
                <a:cubicBezTo>
                  <a:pt x="4405601" y="325556"/>
                  <a:pt x="4404810" y="325734"/>
                  <a:pt x="4403815" y="325881"/>
                </a:cubicBezTo>
                <a:cubicBezTo>
                  <a:pt x="4402819" y="326028"/>
                  <a:pt x="4401619" y="326102"/>
                  <a:pt x="4400213" y="326102"/>
                </a:cubicBezTo>
                <a:cubicBezTo>
                  <a:pt x="4398749" y="326102"/>
                  <a:pt x="4397533" y="326028"/>
                  <a:pt x="4396567" y="325881"/>
                </a:cubicBezTo>
                <a:cubicBezTo>
                  <a:pt x="4395600" y="325734"/>
                  <a:pt x="4394809" y="325556"/>
                  <a:pt x="4394195" y="325352"/>
                </a:cubicBezTo>
                <a:cubicBezTo>
                  <a:pt x="4393580" y="325146"/>
                  <a:pt x="4393155" y="324866"/>
                  <a:pt x="4392921" y="324511"/>
                </a:cubicBezTo>
                <a:cubicBezTo>
                  <a:pt x="4392687" y="324158"/>
                  <a:pt x="4392569" y="323745"/>
                  <a:pt x="4392569" y="323273"/>
                </a:cubicBezTo>
                <a:lnTo>
                  <a:pt x="4392569" y="281127"/>
                </a:lnTo>
                <a:lnTo>
                  <a:pt x="4360227" y="216619"/>
                </a:lnTo>
                <a:cubicBezTo>
                  <a:pt x="4359579" y="215265"/>
                  <a:pt x="4359181" y="214204"/>
                  <a:pt x="4359034" y="213438"/>
                </a:cubicBezTo>
                <a:cubicBezTo>
                  <a:pt x="4358887" y="212672"/>
                  <a:pt x="4359034" y="212083"/>
                  <a:pt x="4359476" y="211670"/>
                </a:cubicBezTo>
                <a:cubicBezTo>
                  <a:pt x="4359918" y="211258"/>
                  <a:pt x="4360713" y="210993"/>
                  <a:pt x="4361862" y="210875"/>
                </a:cubicBezTo>
                <a:cubicBezTo>
                  <a:pt x="4363011" y="210757"/>
                  <a:pt x="4364557" y="210698"/>
                  <a:pt x="4366501" y="210698"/>
                </a:cubicBezTo>
                <a:close/>
                <a:moveTo>
                  <a:pt x="4140836" y="210698"/>
                </a:moveTo>
                <a:cubicBezTo>
                  <a:pt x="4142309" y="210698"/>
                  <a:pt x="4143531" y="210772"/>
                  <a:pt x="4144503" y="210919"/>
                </a:cubicBezTo>
                <a:cubicBezTo>
                  <a:pt x="4145475" y="211066"/>
                  <a:pt x="4146256" y="211243"/>
                  <a:pt x="4146845" y="211450"/>
                </a:cubicBezTo>
                <a:cubicBezTo>
                  <a:pt x="4147434" y="211656"/>
                  <a:pt x="4147846" y="211935"/>
                  <a:pt x="4148082" y="212289"/>
                </a:cubicBezTo>
                <a:cubicBezTo>
                  <a:pt x="4148317" y="212643"/>
                  <a:pt x="4148435" y="213054"/>
                  <a:pt x="4148435" y="213526"/>
                </a:cubicBezTo>
                <a:lnTo>
                  <a:pt x="4148435" y="259300"/>
                </a:lnTo>
                <a:lnTo>
                  <a:pt x="4200483" y="259300"/>
                </a:lnTo>
                <a:lnTo>
                  <a:pt x="4200483" y="213526"/>
                </a:lnTo>
                <a:cubicBezTo>
                  <a:pt x="4200483" y="213054"/>
                  <a:pt x="4200601" y="212643"/>
                  <a:pt x="4200837" y="212289"/>
                </a:cubicBezTo>
                <a:cubicBezTo>
                  <a:pt x="4201072" y="211935"/>
                  <a:pt x="4201485" y="211656"/>
                  <a:pt x="4202074" y="211450"/>
                </a:cubicBezTo>
                <a:cubicBezTo>
                  <a:pt x="4202663" y="211243"/>
                  <a:pt x="4203429" y="211066"/>
                  <a:pt x="4204372" y="210919"/>
                </a:cubicBezTo>
                <a:cubicBezTo>
                  <a:pt x="4205314" y="210772"/>
                  <a:pt x="4206551" y="210698"/>
                  <a:pt x="4208083" y="210698"/>
                </a:cubicBezTo>
                <a:cubicBezTo>
                  <a:pt x="4209497" y="210698"/>
                  <a:pt x="4210690" y="210772"/>
                  <a:pt x="4211662" y="210919"/>
                </a:cubicBezTo>
                <a:cubicBezTo>
                  <a:pt x="4212634" y="211066"/>
                  <a:pt x="4213414" y="211243"/>
                  <a:pt x="4214004" y="211450"/>
                </a:cubicBezTo>
                <a:cubicBezTo>
                  <a:pt x="4214592" y="211656"/>
                  <a:pt x="4215005" y="211935"/>
                  <a:pt x="4215241" y="212289"/>
                </a:cubicBezTo>
                <a:cubicBezTo>
                  <a:pt x="4215476" y="212643"/>
                  <a:pt x="4215594" y="213054"/>
                  <a:pt x="4215594" y="213526"/>
                </a:cubicBezTo>
                <a:lnTo>
                  <a:pt x="4215594" y="323273"/>
                </a:lnTo>
                <a:cubicBezTo>
                  <a:pt x="4215594" y="323745"/>
                  <a:pt x="4215476" y="324158"/>
                  <a:pt x="4215241" y="324511"/>
                </a:cubicBezTo>
                <a:cubicBezTo>
                  <a:pt x="4215005" y="324866"/>
                  <a:pt x="4214592" y="325146"/>
                  <a:pt x="4214004" y="325352"/>
                </a:cubicBezTo>
                <a:cubicBezTo>
                  <a:pt x="4213414" y="325556"/>
                  <a:pt x="4212634" y="325734"/>
                  <a:pt x="4211662" y="325881"/>
                </a:cubicBezTo>
                <a:cubicBezTo>
                  <a:pt x="4210690" y="326028"/>
                  <a:pt x="4209497" y="326102"/>
                  <a:pt x="4208083" y="326102"/>
                </a:cubicBezTo>
                <a:cubicBezTo>
                  <a:pt x="4206551" y="326102"/>
                  <a:pt x="4205314" y="326028"/>
                  <a:pt x="4204372" y="325881"/>
                </a:cubicBezTo>
                <a:cubicBezTo>
                  <a:pt x="4203429" y="325734"/>
                  <a:pt x="4202663" y="325556"/>
                  <a:pt x="4202074" y="325352"/>
                </a:cubicBezTo>
                <a:cubicBezTo>
                  <a:pt x="4201485" y="325146"/>
                  <a:pt x="4201072" y="324866"/>
                  <a:pt x="4200837" y="324511"/>
                </a:cubicBezTo>
                <a:cubicBezTo>
                  <a:pt x="4200601" y="324158"/>
                  <a:pt x="4200483" y="323745"/>
                  <a:pt x="4200483" y="323273"/>
                </a:cubicBezTo>
                <a:lnTo>
                  <a:pt x="4200483" y="272554"/>
                </a:lnTo>
                <a:lnTo>
                  <a:pt x="4148435" y="272554"/>
                </a:lnTo>
                <a:lnTo>
                  <a:pt x="4148435" y="323273"/>
                </a:lnTo>
                <a:cubicBezTo>
                  <a:pt x="4148435" y="323745"/>
                  <a:pt x="4148317" y="324158"/>
                  <a:pt x="4148082" y="324511"/>
                </a:cubicBezTo>
                <a:cubicBezTo>
                  <a:pt x="4147846" y="324866"/>
                  <a:pt x="4147434" y="325146"/>
                  <a:pt x="4146845" y="325352"/>
                </a:cubicBezTo>
                <a:cubicBezTo>
                  <a:pt x="4146256" y="325556"/>
                  <a:pt x="4145475" y="325734"/>
                  <a:pt x="4144503" y="325881"/>
                </a:cubicBezTo>
                <a:cubicBezTo>
                  <a:pt x="4143531" y="326028"/>
                  <a:pt x="4142309" y="326102"/>
                  <a:pt x="4140836" y="326102"/>
                </a:cubicBezTo>
                <a:cubicBezTo>
                  <a:pt x="4139422" y="326102"/>
                  <a:pt x="4138214" y="326028"/>
                  <a:pt x="4137213" y="325881"/>
                </a:cubicBezTo>
                <a:cubicBezTo>
                  <a:pt x="4136211" y="325734"/>
                  <a:pt x="4135416" y="325556"/>
                  <a:pt x="4134827" y="325352"/>
                </a:cubicBezTo>
                <a:cubicBezTo>
                  <a:pt x="4134238" y="325146"/>
                  <a:pt x="4133825" y="324866"/>
                  <a:pt x="4133590" y="324511"/>
                </a:cubicBezTo>
                <a:cubicBezTo>
                  <a:pt x="4133354" y="324158"/>
                  <a:pt x="4133236" y="323745"/>
                  <a:pt x="4133236" y="323273"/>
                </a:cubicBezTo>
                <a:lnTo>
                  <a:pt x="4133236" y="213526"/>
                </a:lnTo>
                <a:cubicBezTo>
                  <a:pt x="4133236" y="213054"/>
                  <a:pt x="4133354" y="212643"/>
                  <a:pt x="4133590" y="212289"/>
                </a:cubicBezTo>
                <a:cubicBezTo>
                  <a:pt x="4133825" y="211935"/>
                  <a:pt x="4134238" y="211656"/>
                  <a:pt x="4134827" y="211450"/>
                </a:cubicBezTo>
                <a:cubicBezTo>
                  <a:pt x="4135416" y="211243"/>
                  <a:pt x="4136211" y="211066"/>
                  <a:pt x="4137213" y="210919"/>
                </a:cubicBezTo>
                <a:cubicBezTo>
                  <a:pt x="4138214" y="210772"/>
                  <a:pt x="4139422" y="210698"/>
                  <a:pt x="4140836" y="210698"/>
                </a:cubicBezTo>
                <a:close/>
                <a:moveTo>
                  <a:pt x="3890251" y="210698"/>
                </a:moveTo>
                <a:cubicBezTo>
                  <a:pt x="3892019" y="210698"/>
                  <a:pt x="3893447" y="210757"/>
                  <a:pt x="3894537" y="210875"/>
                </a:cubicBezTo>
                <a:cubicBezTo>
                  <a:pt x="3895627" y="210993"/>
                  <a:pt x="3896496" y="211155"/>
                  <a:pt x="3897144" y="211361"/>
                </a:cubicBezTo>
                <a:cubicBezTo>
                  <a:pt x="3897792" y="211567"/>
                  <a:pt x="3898278" y="211862"/>
                  <a:pt x="3898602" y="212245"/>
                </a:cubicBezTo>
                <a:cubicBezTo>
                  <a:pt x="3898926" y="212628"/>
                  <a:pt x="3899235" y="213113"/>
                  <a:pt x="3899530" y="213703"/>
                </a:cubicBezTo>
                <a:lnTo>
                  <a:pt x="3915347" y="246576"/>
                </a:lnTo>
                <a:cubicBezTo>
                  <a:pt x="3916816" y="249698"/>
                  <a:pt x="3918281" y="252966"/>
                  <a:pt x="3919746" y="256384"/>
                </a:cubicBezTo>
                <a:cubicBezTo>
                  <a:pt x="3921210" y="259801"/>
                  <a:pt x="3922703" y="263247"/>
                  <a:pt x="3924227" y="266722"/>
                </a:cubicBezTo>
                <a:lnTo>
                  <a:pt x="3924402" y="266722"/>
                </a:lnTo>
                <a:cubicBezTo>
                  <a:pt x="3925749" y="263365"/>
                  <a:pt x="3927140" y="260022"/>
                  <a:pt x="3928575" y="256693"/>
                </a:cubicBezTo>
                <a:cubicBezTo>
                  <a:pt x="3930010" y="253364"/>
                  <a:pt x="3931462" y="250081"/>
                  <a:pt x="3932932" y="246840"/>
                </a:cubicBezTo>
                <a:lnTo>
                  <a:pt x="3948838" y="213791"/>
                </a:lnTo>
                <a:cubicBezTo>
                  <a:pt x="3949015" y="213202"/>
                  <a:pt x="3949265" y="212701"/>
                  <a:pt x="3949589" y="212289"/>
                </a:cubicBezTo>
                <a:cubicBezTo>
                  <a:pt x="3949913" y="211877"/>
                  <a:pt x="3950355" y="211567"/>
                  <a:pt x="3950915" y="211361"/>
                </a:cubicBezTo>
                <a:cubicBezTo>
                  <a:pt x="3951475" y="211155"/>
                  <a:pt x="3952255" y="210993"/>
                  <a:pt x="3953257" y="210875"/>
                </a:cubicBezTo>
                <a:cubicBezTo>
                  <a:pt x="3954258" y="210757"/>
                  <a:pt x="3955525" y="210698"/>
                  <a:pt x="3957056" y="210698"/>
                </a:cubicBezTo>
                <a:cubicBezTo>
                  <a:pt x="3959177" y="210698"/>
                  <a:pt x="3960841" y="210772"/>
                  <a:pt x="3962049" y="210919"/>
                </a:cubicBezTo>
                <a:cubicBezTo>
                  <a:pt x="3963257" y="211066"/>
                  <a:pt x="3964096" y="211347"/>
                  <a:pt x="3964568" y="211759"/>
                </a:cubicBezTo>
                <a:cubicBezTo>
                  <a:pt x="3965039" y="212171"/>
                  <a:pt x="3965201" y="212760"/>
                  <a:pt x="3965054" y="213526"/>
                </a:cubicBezTo>
                <a:cubicBezTo>
                  <a:pt x="3964906" y="214292"/>
                  <a:pt x="3964509" y="215323"/>
                  <a:pt x="3963861" y="216619"/>
                </a:cubicBezTo>
                <a:lnTo>
                  <a:pt x="3931518" y="281127"/>
                </a:lnTo>
                <a:lnTo>
                  <a:pt x="3931518" y="323273"/>
                </a:lnTo>
                <a:cubicBezTo>
                  <a:pt x="3931518" y="323745"/>
                  <a:pt x="3931401" y="324158"/>
                  <a:pt x="3931167" y="324511"/>
                </a:cubicBezTo>
                <a:cubicBezTo>
                  <a:pt x="3930933" y="324866"/>
                  <a:pt x="3930523" y="325146"/>
                  <a:pt x="3929937" y="325352"/>
                </a:cubicBezTo>
                <a:cubicBezTo>
                  <a:pt x="3929351" y="325556"/>
                  <a:pt x="3928560" y="325734"/>
                  <a:pt x="3927565" y="325881"/>
                </a:cubicBezTo>
                <a:cubicBezTo>
                  <a:pt x="3926569" y="326028"/>
                  <a:pt x="3925369" y="326102"/>
                  <a:pt x="3923963" y="326102"/>
                </a:cubicBezTo>
                <a:cubicBezTo>
                  <a:pt x="3922499" y="326102"/>
                  <a:pt x="3921283" y="326028"/>
                  <a:pt x="3920317" y="325881"/>
                </a:cubicBezTo>
                <a:cubicBezTo>
                  <a:pt x="3919350" y="325734"/>
                  <a:pt x="3918559" y="325556"/>
                  <a:pt x="3917945" y="325352"/>
                </a:cubicBezTo>
                <a:cubicBezTo>
                  <a:pt x="3917330" y="325146"/>
                  <a:pt x="3916905" y="324866"/>
                  <a:pt x="3916671" y="324511"/>
                </a:cubicBezTo>
                <a:cubicBezTo>
                  <a:pt x="3916437" y="324158"/>
                  <a:pt x="3916319" y="323745"/>
                  <a:pt x="3916319" y="323273"/>
                </a:cubicBezTo>
                <a:lnTo>
                  <a:pt x="3916319" y="281127"/>
                </a:lnTo>
                <a:lnTo>
                  <a:pt x="3883977" y="216619"/>
                </a:lnTo>
                <a:cubicBezTo>
                  <a:pt x="3883329" y="215265"/>
                  <a:pt x="3882931" y="214204"/>
                  <a:pt x="3882784" y="213438"/>
                </a:cubicBezTo>
                <a:cubicBezTo>
                  <a:pt x="3882637" y="212672"/>
                  <a:pt x="3882784" y="212083"/>
                  <a:pt x="3883226" y="211670"/>
                </a:cubicBezTo>
                <a:cubicBezTo>
                  <a:pt x="3883668" y="211258"/>
                  <a:pt x="3884463" y="210993"/>
                  <a:pt x="3885612" y="210875"/>
                </a:cubicBezTo>
                <a:cubicBezTo>
                  <a:pt x="3886761" y="210757"/>
                  <a:pt x="3888307" y="210698"/>
                  <a:pt x="3890251" y="210698"/>
                </a:cubicBezTo>
                <a:close/>
                <a:moveTo>
                  <a:pt x="3674179" y="210698"/>
                </a:moveTo>
                <a:cubicBezTo>
                  <a:pt x="3675652" y="210698"/>
                  <a:pt x="3676874" y="210772"/>
                  <a:pt x="3677846" y="210919"/>
                </a:cubicBezTo>
                <a:cubicBezTo>
                  <a:pt x="3678818" y="211066"/>
                  <a:pt x="3679599" y="211243"/>
                  <a:pt x="3680187" y="211450"/>
                </a:cubicBezTo>
                <a:cubicBezTo>
                  <a:pt x="3680776" y="211656"/>
                  <a:pt x="3681188" y="211935"/>
                  <a:pt x="3681425" y="212289"/>
                </a:cubicBezTo>
                <a:cubicBezTo>
                  <a:pt x="3681660" y="212643"/>
                  <a:pt x="3681778" y="213054"/>
                  <a:pt x="3681778" y="213526"/>
                </a:cubicBezTo>
                <a:lnTo>
                  <a:pt x="3681778" y="259300"/>
                </a:lnTo>
                <a:lnTo>
                  <a:pt x="3733826" y="259300"/>
                </a:lnTo>
                <a:lnTo>
                  <a:pt x="3733826" y="213526"/>
                </a:lnTo>
                <a:cubicBezTo>
                  <a:pt x="3733826" y="213054"/>
                  <a:pt x="3733944" y="212643"/>
                  <a:pt x="3734180" y="212289"/>
                </a:cubicBezTo>
                <a:cubicBezTo>
                  <a:pt x="3734414" y="211935"/>
                  <a:pt x="3734827" y="211656"/>
                  <a:pt x="3735417" y="211450"/>
                </a:cubicBezTo>
                <a:cubicBezTo>
                  <a:pt x="3736006" y="211243"/>
                  <a:pt x="3736772" y="211066"/>
                  <a:pt x="3737715" y="210919"/>
                </a:cubicBezTo>
                <a:cubicBezTo>
                  <a:pt x="3738657" y="210772"/>
                  <a:pt x="3739894" y="210698"/>
                  <a:pt x="3741427" y="210698"/>
                </a:cubicBezTo>
                <a:cubicBezTo>
                  <a:pt x="3742840" y="210698"/>
                  <a:pt x="3744033" y="210772"/>
                  <a:pt x="3744937" y="210919"/>
                </a:cubicBezTo>
                <a:cubicBezTo>
                  <a:pt x="3745909" y="211066"/>
                  <a:pt x="3746689" y="211243"/>
                  <a:pt x="3747279" y="211450"/>
                </a:cubicBezTo>
                <a:cubicBezTo>
                  <a:pt x="3747867" y="211656"/>
                  <a:pt x="3748280" y="211935"/>
                  <a:pt x="3748516" y="212289"/>
                </a:cubicBezTo>
                <a:cubicBezTo>
                  <a:pt x="3748751" y="212643"/>
                  <a:pt x="3748869" y="213054"/>
                  <a:pt x="3748869" y="213526"/>
                </a:cubicBezTo>
                <a:lnTo>
                  <a:pt x="3748869" y="323273"/>
                </a:lnTo>
                <a:cubicBezTo>
                  <a:pt x="3748869" y="323745"/>
                  <a:pt x="3748751" y="324158"/>
                  <a:pt x="3748516" y="324511"/>
                </a:cubicBezTo>
                <a:cubicBezTo>
                  <a:pt x="3748280" y="324866"/>
                  <a:pt x="3747867" y="325146"/>
                  <a:pt x="3747279" y="325352"/>
                </a:cubicBezTo>
                <a:cubicBezTo>
                  <a:pt x="3746689" y="325556"/>
                  <a:pt x="3745909" y="325734"/>
                  <a:pt x="3744937" y="325881"/>
                </a:cubicBezTo>
                <a:cubicBezTo>
                  <a:pt x="3744033" y="326028"/>
                  <a:pt x="3742840" y="326102"/>
                  <a:pt x="3741427" y="326102"/>
                </a:cubicBezTo>
                <a:cubicBezTo>
                  <a:pt x="3739894" y="326102"/>
                  <a:pt x="3738657" y="326028"/>
                  <a:pt x="3737715" y="325881"/>
                </a:cubicBezTo>
                <a:cubicBezTo>
                  <a:pt x="3736772" y="325734"/>
                  <a:pt x="3736006" y="325556"/>
                  <a:pt x="3735417" y="325352"/>
                </a:cubicBezTo>
                <a:cubicBezTo>
                  <a:pt x="3734827" y="325146"/>
                  <a:pt x="3734414" y="324866"/>
                  <a:pt x="3734180" y="324511"/>
                </a:cubicBezTo>
                <a:cubicBezTo>
                  <a:pt x="3733944" y="324158"/>
                  <a:pt x="3733826" y="323745"/>
                  <a:pt x="3733826" y="323273"/>
                </a:cubicBezTo>
                <a:lnTo>
                  <a:pt x="3733826" y="272554"/>
                </a:lnTo>
                <a:lnTo>
                  <a:pt x="3681778" y="272554"/>
                </a:lnTo>
                <a:lnTo>
                  <a:pt x="3681778" y="323273"/>
                </a:lnTo>
                <a:cubicBezTo>
                  <a:pt x="3681778" y="323745"/>
                  <a:pt x="3681660" y="324158"/>
                  <a:pt x="3681425" y="324511"/>
                </a:cubicBezTo>
                <a:cubicBezTo>
                  <a:pt x="3681188" y="324866"/>
                  <a:pt x="3680776" y="325146"/>
                  <a:pt x="3680187" y="325352"/>
                </a:cubicBezTo>
                <a:cubicBezTo>
                  <a:pt x="3679599" y="325556"/>
                  <a:pt x="3678818" y="325734"/>
                  <a:pt x="3677846" y="325881"/>
                </a:cubicBezTo>
                <a:cubicBezTo>
                  <a:pt x="3676874" y="326028"/>
                  <a:pt x="3675652" y="326102"/>
                  <a:pt x="3674179" y="326102"/>
                </a:cubicBezTo>
                <a:cubicBezTo>
                  <a:pt x="3672766" y="326102"/>
                  <a:pt x="3671557" y="326028"/>
                  <a:pt x="3670557" y="325881"/>
                </a:cubicBezTo>
                <a:cubicBezTo>
                  <a:pt x="3669555" y="325734"/>
                  <a:pt x="3668760" y="325556"/>
                  <a:pt x="3668171" y="325352"/>
                </a:cubicBezTo>
                <a:cubicBezTo>
                  <a:pt x="3667581" y="325146"/>
                  <a:pt x="3667169" y="324866"/>
                  <a:pt x="3666934" y="324511"/>
                </a:cubicBezTo>
                <a:cubicBezTo>
                  <a:pt x="3666698" y="324158"/>
                  <a:pt x="3666580" y="323745"/>
                  <a:pt x="3666580" y="323273"/>
                </a:cubicBezTo>
                <a:lnTo>
                  <a:pt x="3666580" y="213526"/>
                </a:lnTo>
                <a:cubicBezTo>
                  <a:pt x="3666580" y="213054"/>
                  <a:pt x="3666698" y="212643"/>
                  <a:pt x="3666934" y="212289"/>
                </a:cubicBezTo>
                <a:cubicBezTo>
                  <a:pt x="3667169" y="211935"/>
                  <a:pt x="3667581" y="211656"/>
                  <a:pt x="3668171" y="211450"/>
                </a:cubicBezTo>
                <a:cubicBezTo>
                  <a:pt x="3668760" y="211243"/>
                  <a:pt x="3669555" y="211066"/>
                  <a:pt x="3670557" y="210919"/>
                </a:cubicBezTo>
                <a:cubicBezTo>
                  <a:pt x="3671557" y="210772"/>
                  <a:pt x="3672766" y="210698"/>
                  <a:pt x="3674179" y="210698"/>
                </a:cubicBezTo>
                <a:close/>
                <a:moveTo>
                  <a:pt x="3423596" y="210698"/>
                </a:moveTo>
                <a:cubicBezTo>
                  <a:pt x="3425364" y="210698"/>
                  <a:pt x="3426792" y="210757"/>
                  <a:pt x="3427882" y="210875"/>
                </a:cubicBezTo>
                <a:cubicBezTo>
                  <a:pt x="3428972" y="210993"/>
                  <a:pt x="3429840" y="211155"/>
                  <a:pt x="3430489" y="211361"/>
                </a:cubicBezTo>
                <a:cubicBezTo>
                  <a:pt x="3431136" y="211567"/>
                  <a:pt x="3431622" y="211862"/>
                  <a:pt x="3431946" y="212245"/>
                </a:cubicBezTo>
                <a:cubicBezTo>
                  <a:pt x="3432270" y="212628"/>
                  <a:pt x="3432579" y="213113"/>
                  <a:pt x="3432875" y="213703"/>
                </a:cubicBezTo>
                <a:lnTo>
                  <a:pt x="3448692" y="246576"/>
                </a:lnTo>
                <a:cubicBezTo>
                  <a:pt x="3450161" y="249698"/>
                  <a:pt x="3451627" y="252966"/>
                  <a:pt x="3453090" y="256384"/>
                </a:cubicBezTo>
                <a:cubicBezTo>
                  <a:pt x="3454554" y="259801"/>
                  <a:pt x="3456048" y="263247"/>
                  <a:pt x="3457572" y="266722"/>
                </a:cubicBezTo>
                <a:lnTo>
                  <a:pt x="3457746" y="266722"/>
                </a:lnTo>
                <a:cubicBezTo>
                  <a:pt x="3459094" y="263365"/>
                  <a:pt x="3460484" y="260022"/>
                  <a:pt x="3461920" y="256693"/>
                </a:cubicBezTo>
                <a:cubicBezTo>
                  <a:pt x="3463354" y="253364"/>
                  <a:pt x="3464807" y="250081"/>
                  <a:pt x="3466277" y="246840"/>
                </a:cubicBezTo>
                <a:lnTo>
                  <a:pt x="3482183" y="213791"/>
                </a:lnTo>
                <a:cubicBezTo>
                  <a:pt x="3482360" y="213202"/>
                  <a:pt x="3482610" y="212701"/>
                  <a:pt x="3482934" y="212289"/>
                </a:cubicBezTo>
                <a:cubicBezTo>
                  <a:pt x="3483258" y="211877"/>
                  <a:pt x="3483700" y="211567"/>
                  <a:pt x="3484260" y="211361"/>
                </a:cubicBezTo>
                <a:cubicBezTo>
                  <a:pt x="3484820" y="211155"/>
                  <a:pt x="3485600" y="210993"/>
                  <a:pt x="3486602" y="210875"/>
                </a:cubicBezTo>
                <a:cubicBezTo>
                  <a:pt x="3487603" y="210757"/>
                  <a:pt x="3488870" y="210698"/>
                  <a:pt x="3490402" y="210698"/>
                </a:cubicBezTo>
                <a:cubicBezTo>
                  <a:pt x="3492522" y="210698"/>
                  <a:pt x="3494187" y="210772"/>
                  <a:pt x="3495394" y="210919"/>
                </a:cubicBezTo>
                <a:cubicBezTo>
                  <a:pt x="3496602" y="211066"/>
                  <a:pt x="3497441" y="211347"/>
                  <a:pt x="3497913" y="211759"/>
                </a:cubicBezTo>
                <a:cubicBezTo>
                  <a:pt x="3498384" y="212171"/>
                  <a:pt x="3498546" y="212760"/>
                  <a:pt x="3498399" y="213526"/>
                </a:cubicBezTo>
                <a:cubicBezTo>
                  <a:pt x="3498251" y="214292"/>
                  <a:pt x="3497854" y="215323"/>
                  <a:pt x="3497206" y="216619"/>
                </a:cubicBezTo>
                <a:lnTo>
                  <a:pt x="3464863" y="281127"/>
                </a:lnTo>
                <a:lnTo>
                  <a:pt x="3464863" y="323273"/>
                </a:lnTo>
                <a:cubicBezTo>
                  <a:pt x="3464863" y="323745"/>
                  <a:pt x="3464746" y="324158"/>
                  <a:pt x="3464511" y="324511"/>
                </a:cubicBezTo>
                <a:cubicBezTo>
                  <a:pt x="3464278" y="324866"/>
                  <a:pt x="3463867" y="325146"/>
                  <a:pt x="3463282" y="325352"/>
                </a:cubicBezTo>
                <a:cubicBezTo>
                  <a:pt x="3462695" y="325556"/>
                  <a:pt x="3461905" y="325734"/>
                  <a:pt x="3460909" y="325881"/>
                </a:cubicBezTo>
                <a:cubicBezTo>
                  <a:pt x="3459914" y="326028"/>
                  <a:pt x="3458714" y="326102"/>
                  <a:pt x="3457308" y="326102"/>
                </a:cubicBezTo>
                <a:cubicBezTo>
                  <a:pt x="3455844" y="326102"/>
                  <a:pt x="3454629" y="326028"/>
                  <a:pt x="3453661" y="325881"/>
                </a:cubicBezTo>
                <a:cubicBezTo>
                  <a:pt x="3452695" y="325734"/>
                  <a:pt x="3451905" y="325556"/>
                  <a:pt x="3451289" y="325352"/>
                </a:cubicBezTo>
                <a:cubicBezTo>
                  <a:pt x="3450674" y="325146"/>
                  <a:pt x="3450250" y="324866"/>
                  <a:pt x="3450016" y="324511"/>
                </a:cubicBezTo>
                <a:cubicBezTo>
                  <a:pt x="3449782" y="324158"/>
                  <a:pt x="3449664" y="323745"/>
                  <a:pt x="3449664" y="323273"/>
                </a:cubicBezTo>
                <a:lnTo>
                  <a:pt x="3449664" y="281127"/>
                </a:lnTo>
                <a:lnTo>
                  <a:pt x="3417323" y="216619"/>
                </a:lnTo>
                <a:cubicBezTo>
                  <a:pt x="3416674" y="215265"/>
                  <a:pt x="3416276" y="214204"/>
                  <a:pt x="3416129" y="213438"/>
                </a:cubicBezTo>
                <a:cubicBezTo>
                  <a:pt x="3415982" y="212672"/>
                  <a:pt x="3416129" y="212083"/>
                  <a:pt x="3416571" y="211670"/>
                </a:cubicBezTo>
                <a:cubicBezTo>
                  <a:pt x="3417013" y="211258"/>
                  <a:pt x="3417808" y="210993"/>
                  <a:pt x="3418957" y="210875"/>
                </a:cubicBezTo>
                <a:cubicBezTo>
                  <a:pt x="3420105" y="210757"/>
                  <a:pt x="3421652" y="210698"/>
                  <a:pt x="3423596" y="210698"/>
                </a:cubicBezTo>
                <a:close/>
                <a:moveTo>
                  <a:pt x="3197926" y="210698"/>
                </a:moveTo>
                <a:cubicBezTo>
                  <a:pt x="3199398" y="210698"/>
                  <a:pt x="3200621" y="210772"/>
                  <a:pt x="3201591" y="210919"/>
                </a:cubicBezTo>
                <a:cubicBezTo>
                  <a:pt x="3202566" y="211066"/>
                  <a:pt x="3203346" y="211243"/>
                  <a:pt x="3203935" y="211450"/>
                </a:cubicBezTo>
                <a:cubicBezTo>
                  <a:pt x="3204524" y="211656"/>
                  <a:pt x="3204937" y="211935"/>
                  <a:pt x="3205173" y="212289"/>
                </a:cubicBezTo>
                <a:cubicBezTo>
                  <a:pt x="3205408" y="212643"/>
                  <a:pt x="3205526" y="213054"/>
                  <a:pt x="3205526" y="213526"/>
                </a:cubicBezTo>
                <a:lnTo>
                  <a:pt x="3205526" y="259300"/>
                </a:lnTo>
                <a:lnTo>
                  <a:pt x="3257579" y="259300"/>
                </a:lnTo>
                <a:lnTo>
                  <a:pt x="3257579" y="213526"/>
                </a:lnTo>
                <a:cubicBezTo>
                  <a:pt x="3257579" y="213054"/>
                  <a:pt x="3257697" y="212643"/>
                  <a:pt x="3257931" y="212289"/>
                </a:cubicBezTo>
                <a:cubicBezTo>
                  <a:pt x="3258168" y="211935"/>
                  <a:pt x="3258580" y="211656"/>
                  <a:pt x="3259170" y="211450"/>
                </a:cubicBezTo>
                <a:cubicBezTo>
                  <a:pt x="3259759" y="211243"/>
                  <a:pt x="3260525" y="211066"/>
                  <a:pt x="3261467" y="210919"/>
                </a:cubicBezTo>
                <a:cubicBezTo>
                  <a:pt x="3262410" y="210772"/>
                  <a:pt x="3263647" y="210698"/>
                  <a:pt x="3265178" y="210698"/>
                </a:cubicBezTo>
                <a:cubicBezTo>
                  <a:pt x="3266593" y="210698"/>
                  <a:pt x="3267786" y="210772"/>
                  <a:pt x="3268758" y="210919"/>
                </a:cubicBezTo>
                <a:cubicBezTo>
                  <a:pt x="3269730" y="211066"/>
                  <a:pt x="3270510" y="211243"/>
                  <a:pt x="3271099" y="211450"/>
                </a:cubicBezTo>
                <a:cubicBezTo>
                  <a:pt x="3271688" y="211656"/>
                  <a:pt x="3272101" y="211935"/>
                  <a:pt x="3272336" y="212289"/>
                </a:cubicBezTo>
                <a:cubicBezTo>
                  <a:pt x="3272572" y="212643"/>
                  <a:pt x="3272690" y="213054"/>
                  <a:pt x="3272690" y="213526"/>
                </a:cubicBezTo>
                <a:lnTo>
                  <a:pt x="3272690" y="323273"/>
                </a:lnTo>
                <a:cubicBezTo>
                  <a:pt x="3272690" y="323745"/>
                  <a:pt x="3272572" y="324158"/>
                  <a:pt x="3272336" y="324511"/>
                </a:cubicBezTo>
                <a:cubicBezTo>
                  <a:pt x="3272101" y="324866"/>
                  <a:pt x="3271688" y="325146"/>
                  <a:pt x="3271099" y="325352"/>
                </a:cubicBezTo>
                <a:cubicBezTo>
                  <a:pt x="3270510" y="325556"/>
                  <a:pt x="3269730" y="325734"/>
                  <a:pt x="3268758" y="325881"/>
                </a:cubicBezTo>
                <a:cubicBezTo>
                  <a:pt x="3267786" y="326028"/>
                  <a:pt x="3266593" y="326102"/>
                  <a:pt x="3265178" y="326102"/>
                </a:cubicBezTo>
                <a:cubicBezTo>
                  <a:pt x="3263647" y="326102"/>
                  <a:pt x="3262410" y="326028"/>
                  <a:pt x="3261467" y="325881"/>
                </a:cubicBezTo>
                <a:cubicBezTo>
                  <a:pt x="3260525" y="325734"/>
                  <a:pt x="3259759" y="325556"/>
                  <a:pt x="3259170" y="325352"/>
                </a:cubicBezTo>
                <a:cubicBezTo>
                  <a:pt x="3258580" y="325146"/>
                  <a:pt x="3258168" y="324866"/>
                  <a:pt x="3257931" y="324511"/>
                </a:cubicBezTo>
                <a:cubicBezTo>
                  <a:pt x="3257697" y="324158"/>
                  <a:pt x="3257579" y="323745"/>
                  <a:pt x="3257579" y="323273"/>
                </a:cubicBezTo>
                <a:lnTo>
                  <a:pt x="3257579" y="272554"/>
                </a:lnTo>
                <a:lnTo>
                  <a:pt x="3205526" y="272554"/>
                </a:lnTo>
                <a:lnTo>
                  <a:pt x="3205526" y="323273"/>
                </a:lnTo>
                <a:cubicBezTo>
                  <a:pt x="3205526" y="323745"/>
                  <a:pt x="3205408" y="324158"/>
                  <a:pt x="3205173" y="324511"/>
                </a:cubicBezTo>
                <a:cubicBezTo>
                  <a:pt x="3204937" y="324866"/>
                  <a:pt x="3204524" y="325146"/>
                  <a:pt x="3203935" y="325352"/>
                </a:cubicBezTo>
                <a:cubicBezTo>
                  <a:pt x="3203346" y="325556"/>
                  <a:pt x="3202566" y="325734"/>
                  <a:pt x="3201591" y="325881"/>
                </a:cubicBezTo>
                <a:cubicBezTo>
                  <a:pt x="3200621" y="326028"/>
                  <a:pt x="3199398" y="326102"/>
                  <a:pt x="3197926" y="326102"/>
                </a:cubicBezTo>
                <a:cubicBezTo>
                  <a:pt x="3196513" y="326102"/>
                  <a:pt x="3195303" y="326028"/>
                  <a:pt x="3194303" y="325881"/>
                </a:cubicBezTo>
                <a:cubicBezTo>
                  <a:pt x="3193301" y="325734"/>
                  <a:pt x="3192505" y="325556"/>
                  <a:pt x="3191920" y="325352"/>
                </a:cubicBezTo>
                <a:cubicBezTo>
                  <a:pt x="3191330" y="325146"/>
                  <a:pt x="3190917" y="324866"/>
                  <a:pt x="3190681" y="324511"/>
                </a:cubicBezTo>
                <a:cubicBezTo>
                  <a:pt x="3190444" y="324158"/>
                  <a:pt x="3190330" y="323745"/>
                  <a:pt x="3190330" y="323273"/>
                </a:cubicBezTo>
                <a:lnTo>
                  <a:pt x="3190330" y="213526"/>
                </a:lnTo>
                <a:cubicBezTo>
                  <a:pt x="3190330" y="213054"/>
                  <a:pt x="3190444" y="212643"/>
                  <a:pt x="3190681" y="212289"/>
                </a:cubicBezTo>
                <a:cubicBezTo>
                  <a:pt x="3190917" y="211935"/>
                  <a:pt x="3191330" y="211656"/>
                  <a:pt x="3191920" y="211450"/>
                </a:cubicBezTo>
                <a:cubicBezTo>
                  <a:pt x="3192505" y="211243"/>
                  <a:pt x="3193301" y="211066"/>
                  <a:pt x="3194303" y="210919"/>
                </a:cubicBezTo>
                <a:cubicBezTo>
                  <a:pt x="3195303" y="210772"/>
                  <a:pt x="3196513" y="210698"/>
                  <a:pt x="3197926" y="210698"/>
                </a:cubicBezTo>
                <a:close/>
                <a:moveTo>
                  <a:pt x="2947333" y="210698"/>
                </a:moveTo>
                <a:cubicBezTo>
                  <a:pt x="2949106" y="210698"/>
                  <a:pt x="2950537" y="210757"/>
                  <a:pt x="2951620" y="210875"/>
                </a:cubicBezTo>
                <a:cubicBezTo>
                  <a:pt x="2952710" y="210993"/>
                  <a:pt x="2953579" y="211155"/>
                  <a:pt x="2954226" y="211361"/>
                </a:cubicBezTo>
                <a:cubicBezTo>
                  <a:pt x="2954874" y="211567"/>
                  <a:pt x="2955365" y="211862"/>
                  <a:pt x="2955688" y="212245"/>
                </a:cubicBezTo>
                <a:cubicBezTo>
                  <a:pt x="2956012" y="212628"/>
                  <a:pt x="2956325" y="213113"/>
                  <a:pt x="2956613" y="213703"/>
                </a:cubicBezTo>
                <a:lnTo>
                  <a:pt x="2972434" y="246576"/>
                </a:lnTo>
                <a:cubicBezTo>
                  <a:pt x="2973901" y="249698"/>
                  <a:pt x="2975369" y="252966"/>
                  <a:pt x="2976831" y="256384"/>
                </a:cubicBezTo>
                <a:cubicBezTo>
                  <a:pt x="2978297" y="259801"/>
                  <a:pt x="2979794" y="263247"/>
                  <a:pt x="2981318" y="266722"/>
                </a:cubicBezTo>
                <a:lnTo>
                  <a:pt x="2981489" y="266722"/>
                </a:lnTo>
                <a:cubicBezTo>
                  <a:pt x="2982839" y="263365"/>
                  <a:pt x="2984224" y="260022"/>
                  <a:pt x="2985663" y="256693"/>
                </a:cubicBezTo>
                <a:cubicBezTo>
                  <a:pt x="2987101" y="253364"/>
                  <a:pt x="2988550" y="250081"/>
                  <a:pt x="2990020" y="246840"/>
                </a:cubicBezTo>
                <a:lnTo>
                  <a:pt x="3005926" y="213791"/>
                </a:lnTo>
                <a:cubicBezTo>
                  <a:pt x="3006103" y="213202"/>
                  <a:pt x="3006353" y="212701"/>
                  <a:pt x="3006679" y="212289"/>
                </a:cubicBezTo>
                <a:cubicBezTo>
                  <a:pt x="3007001" y="211877"/>
                  <a:pt x="3007444" y="211567"/>
                  <a:pt x="3008003" y="211361"/>
                </a:cubicBezTo>
                <a:cubicBezTo>
                  <a:pt x="3008565" y="211155"/>
                  <a:pt x="3009344" y="210993"/>
                  <a:pt x="3010344" y="210875"/>
                </a:cubicBezTo>
                <a:cubicBezTo>
                  <a:pt x="3011346" y="210757"/>
                  <a:pt x="3012613" y="210698"/>
                  <a:pt x="3014146" y="210698"/>
                </a:cubicBezTo>
                <a:cubicBezTo>
                  <a:pt x="3016266" y="210698"/>
                  <a:pt x="3017930" y="210772"/>
                  <a:pt x="3019141" y="210919"/>
                </a:cubicBezTo>
                <a:cubicBezTo>
                  <a:pt x="3020348" y="211066"/>
                  <a:pt x="3021187" y="211347"/>
                  <a:pt x="3021658" y="211759"/>
                </a:cubicBezTo>
                <a:cubicBezTo>
                  <a:pt x="3022129" y="212171"/>
                  <a:pt x="3022291" y="212760"/>
                  <a:pt x="3022144" y="213526"/>
                </a:cubicBezTo>
                <a:cubicBezTo>
                  <a:pt x="3021998" y="214292"/>
                  <a:pt x="3021599" y="215323"/>
                  <a:pt x="3020950" y="216619"/>
                </a:cubicBezTo>
                <a:lnTo>
                  <a:pt x="2988606" y="281127"/>
                </a:lnTo>
                <a:lnTo>
                  <a:pt x="2988606" y="323273"/>
                </a:lnTo>
                <a:cubicBezTo>
                  <a:pt x="2988606" y="323745"/>
                  <a:pt x="2988490" y="324158"/>
                  <a:pt x="2988258" y="324511"/>
                </a:cubicBezTo>
                <a:cubicBezTo>
                  <a:pt x="2988024" y="324866"/>
                  <a:pt x="2987613" y="325146"/>
                  <a:pt x="2987023" y="325352"/>
                </a:cubicBezTo>
                <a:cubicBezTo>
                  <a:pt x="2986436" y="325556"/>
                  <a:pt x="2985647" y="325734"/>
                  <a:pt x="2984652" y="325881"/>
                </a:cubicBezTo>
                <a:cubicBezTo>
                  <a:pt x="2983660" y="326028"/>
                  <a:pt x="2982457" y="326102"/>
                  <a:pt x="2981052" y="326102"/>
                </a:cubicBezTo>
                <a:cubicBezTo>
                  <a:pt x="2979586" y="326102"/>
                  <a:pt x="2978372" y="326028"/>
                  <a:pt x="2977408" y="325881"/>
                </a:cubicBezTo>
                <a:cubicBezTo>
                  <a:pt x="2976440" y="325734"/>
                  <a:pt x="2975645" y="325556"/>
                  <a:pt x="2975032" y="325352"/>
                </a:cubicBezTo>
                <a:cubicBezTo>
                  <a:pt x="2974419" y="325146"/>
                  <a:pt x="2973990" y="324866"/>
                  <a:pt x="2973756" y="324511"/>
                </a:cubicBezTo>
                <a:cubicBezTo>
                  <a:pt x="2973522" y="324158"/>
                  <a:pt x="2973409" y="323745"/>
                  <a:pt x="2973409" y="323273"/>
                </a:cubicBezTo>
                <a:lnTo>
                  <a:pt x="2973409" y="281127"/>
                </a:lnTo>
                <a:lnTo>
                  <a:pt x="2941063" y="216619"/>
                </a:lnTo>
                <a:cubicBezTo>
                  <a:pt x="2940412" y="215265"/>
                  <a:pt x="2940020" y="214204"/>
                  <a:pt x="2939872" y="213438"/>
                </a:cubicBezTo>
                <a:cubicBezTo>
                  <a:pt x="2939718" y="212672"/>
                  <a:pt x="2939872" y="212083"/>
                  <a:pt x="2940307" y="211670"/>
                </a:cubicBezTo>
                <a:cubicBezTo>
                  <a:pt x="2940756" y="211258"/>
                  <a:pt x="2941546" y="210993"/>
                  <a:pt x="2942694" y="210875"/>
                </a:cubicBezTo>
                <a:cubicBezTo>
                  <a:pt x="2943842" y="210757"/>
                  <a:pt x="2945396" y="210698"/>
                  <a:pt x="2947333" y="210698"/>
                </a:cubicBezTo>
                <a:close/>
                <a:moveTo>
                  <a:pt x="2731209" y="210698"/>
                </a:moveTo>
                <a:cubicBezTo>
                  <a:pt x="2732682" y="210698"/>
                  <a:pt x="2733904" y="210772"/>
                  <a:pt x="2734877" y="210919"/>
                </a:cubicBezTo>
                <a:cubicBezTo>
                  <a:pt x="2735848" y="211066"/>
                  <a:pt x="2736627" y="211243"/>
                  <a:pt x="2737216" y="211450"/>
                </a:cubicBezTo>
                <a:cubicBezTo>
                  <a:pt x="2737807" y="211656"/>
                  <a:pt x="2738217" y="211935"/>
                  <a:pt x="2738454" y="212289"/>
                </a:cubicBezTo>
                <a:cubicBezTo>
                  <a:pt x="2738689" y="212643"/>
                  <a:pt x="2738806" y="213054"/>
                  <a:pt x="2738806" y="213526"/>
                </a:cubicBezTo>
                <a:lnTo>
                  <a:pt x="2738806" y="259300"/>
                </a:lnTo>
                <a:lnTo>
                  <a:pt x="2790847" y="259300"/>
                </a:lnTo>
                <a:lnTo>
                  <a:pt x="2790847" y="213526"/>
                </a:lnTo>
                <a:cubicBezTo>
                  <a:pt x="2790847" y="213054"/>
                  <a:pt x="2790965" y="212643"/>
                  <a:pt x="2791200" y="212289"/>
                </a:cubicBezTo>
                <a:cubicBezTo>
                  <a:pt x="2791435" y="211935"/>
                  <a:pt x="2791848" y="211656"/>
                  <a:pt x="2792437" y="211450"/>
                </a:cubicBezTo>
                <a:cubicBezTo>
                  <a:pt x="2793027" y="211243"/>
                  <a:pt x="2793792" y="211066"/>
                  <a:pt x="2794735" y="210919"/>
                </a:cubicBezTo>
                <a:cubicBezTo>
                  <a:pt x="2795677" y="210772"/>
                  <a:pt x="2796915" y="210698"/>
                  <a:pt x="2798447" y="210698"/>
                </a:cubicBezTo>
                <a:cubicBezTo>
                  <a:pt x="2799860" y="210698"/>
                  <a:pt x="2801053" y="210772"/>
                  <a:pt x="2802025" y="210919"/>
                </a:cubicBezTo>
                <a:cubicBezTo>
                  <a:pt x="2802997" y="211066"/>
                  <a:pt x="2803778" y="211243"/>
                  <a:pt x="2804367" y="211450"/>
                </a:cubicBezTo>
                <a:cubicBezTo>
                  <a:pt x="2804955" y="211656"/>
                  <a:pt x="2805369" y="211935"/>
                  <a:pt x="2805604" y="212289"/>
                </a:cubicBezTo>
                <a:cubicBezTo>
                  <a:pt x="2805839" y="212643"/>
                  <a:pt x="2805958" y="213054"/>
                  <a:pt x="2805958" y="213526"/>
                </a:cubicBezTo>
                <a:lnTo>
                  <a:pt x="2805958" y="323273"/>
                </a:lnTo>
                <a:cubicBezTo>
                  <a:pt x="2805958" y="323745"/>
                  <a:pt x="2805839" y="324158"/>
                  <a:pt x="2805604" y="324511"/>
                </a:cubicBezTo>
                <a:cubicBezTo>
                  <a:pt x="2805369" y="324866"/>
                  <a:pt x="2804955" y="325146"/>
                  <a:pt x="2804367" y="325352"/>
                </a:cubicBezTo>
                <a:cubicBezTo>
                  <a:pt x="2803778" y="325556"/>
                  <a:pt x="2802997" y="325734"/>
                  <a:pt x="2802025" y="325881"/>
                </a:cubicBezTo>
                <a:cubicBezTo>
                  <a:pt x="2801053" y="326028"/>
                  <a:pt x="2799860" y="326102"/>
                  <a:pt x="2798447" y="326102"/>
                </a:cubicBezTo>
                <a:cubicBezTo>
                  <a:pt x="2796915" y="326102"/>
                  <a:pt x="2795677" y="326028"/>
                  <a:pt x="2794735" y="325881"/>
                </a:cubicBezTo>
                <a:cubicBezTo>
                  <a:pt x="2793792" y="325734"/>
                  <a:pt x="2793027" y="325556"/>
                  <a:pt x="2792437" y="325352"/>
                </a:cubicBezTo>
                <a:cubicBezTo>
                  <a:pt x="2791848" y="325146"/>
                  <a:pt x="2791435" y="324866"/>
                  <a:pt x="2791200" y="324511"/>
                </a:cubicBezTo>
                <a:cubicBezTo>
                  <a:pt x="2790965" y="324158"/>
                  <a:pt x="2790847" y="323745"/>
                  <a:pt x="2790847" y="323273"/>
                </a:cubicBezTo>
                <a:lnTo>
                  <a:pt x="2790847" y="272554"/>
                </a:lnTo>
                <a:lnTo>
                  <a:pt x="2738806" y="272554"/>
                </a:lnTo>
                <a:lnTo>
                  <a:pt x="2738806" y="323273"/>
                </a:lnTo>
                <a:cubicBezTo>
                  <a:pt x="2738806" y="323745"/>
                  <a:pt x="2738689" y="324158"/>
                  <a:pt x="2738454" y="324511"/>
                </a:cubicBezTo>
                <a:cubicBezTo>
                  <a:pt x="2738217" y="324866"/>
                  <a:pt x="2737807" y="325146"/>
                  <a:pt x="2737216" y="325352"/>
                </a:cubicBezTo>
                <a:cubicBezTo>
                  <a:pt x="2736627" y="325556"/>
                  <a:pt x="2735848" y="325734"/>
                  <a:pt x="2734877" y="325881"/>
                </a:cubicBezTo>
                <a:cubicBezTo>
                  <a:pt x="2733904" y="326028"/>
                  <a:pt x="2732682" y="326102"/>
                  <a:pt x="2731209" y="326102"/>
                </a:cubicBezTo>
                <a:cubicBezTo>
                  <a:pt x="2729796" y="326102"/>
                  <a:pt x="2728587" y="326028"/>
                  <a:pt x="2727586" y="325881"/>
                </a:cubicBezTo>
                <a:cubicBezTo>
                  <a:pt x="2726586" y="325734"/>
                  <a:pt x="2725790" y="325556"/>
                  <a:pt x="2725201" y="325352"/>
                </a:cubicBezTo>
                <a:cubicBezTo>
                  <a:pt x="2724613" y="325146"/>
                  <a:pt x="2724200" y="324866"/>
                  <a:pt x="2723963" y="324511"/>
                </a:cubicBezTo>
                <a:cubicBezTo>
                  <a:pt x="2723728" y="324158"/>
                  <a:pt x="2723612" y="323745"/>
                  <a:pt x="2723612" y="323273"/>
                </a:cubicBezTo>
                <a:lnTo>
                  <a:pt x="2723612" y="213526"/>
                </a:lnTo>
                <a:cubicBezTo>
                  <a:pt x="2723612" y="213054"/>
                  <a:pt x="2723728" y="212643"/>
                  <a:pt x="2723963" y="212289"/>
                </a:cubicBezTo>
                <a:cubicBezTo>
                  <a:pt x="2724200" y="211935"/>
                  <a:pt x="2724613" y="211656"/>
                  <a:pt x="2725201" y="211450"/>
                </a:cubicBezTo>
                <a:cubicBezTo>
                  <a:pt x="2725790" y="211243"/>
                  <a:pt x="2726586" y="211066"/>
                  <a:pt x="2727586" y="210919"/>
                </a:cubicBezTo>
                <a:cubicBezTo>
                  <a:pt x="2728587" y="210772"/>
                  <a:pt x="2729796" y="210698"/>
                  <a:pt x="2731209" y="210698"/>
                </a:cubicBezTo>
                <a:close/>
                <a:moveTo>
                  <a:pt x="2480618" y="210698"/>
                </a:moveTo>
                <a:cubicBezTo>
                  <a:pt x="2482385" y="210698"/>
                  <a:pt x="2483813" y="210757"/>
                  <a:pt x="2484905" y="210875"/>
                </a:cubicBezTo>
                <a:cubicBezTo>
                  <a:pt x="2485994" y="210993"/>
                  <a:pt x="2486864" y="211155"/>
                  <a:pt x="2487511" y="211361"/>
                </a:cubicBezTo>
                <a:cubicBezTo>
                  <a:pt x="2488159" y="211567"/>
                  <a:pt x="2488645" y="211862"/>
                  <a:pt x="2488969" y="212245"/>
                </a:cubicBezTo>
                <a:cubicBezTo>
                  <a:pt x="2489293" y="212628"/>
                  <a:pt x="2489601" y="213113"/>
                  <a:pt x="2489898" y="213703"/>
                </a:cubicBezTo>
                <a:lnTo>
                  <a:pt x="2505716" y="246576"/>
                </a:lnTo>
                <a:cubicBezTo>
                  <a:pt x="2507184" y="249698"/>
                  <a:pt x="2508651" y="252966"/>
                  <a:pt x="2510115" y="256384"/>
                </a:cubicBezTo>
                <a:cubicBezTo>
                  <a:pt x="2511579" y="259801"/>
                  <a:pt x="2513073" y="263247"/>
                  <a:pt x="2514596" y="266722"/>
                </a:cubicBezTo>
                <a:lnTo>
                  <a:pt x="2514772" y="266722"/>
                </a:lnTo>
                <a:cubicBezTo>
                  <a:pt x="2516117" y="263365"/>
                  <a:pt x="2517510" y="260022"/>
                  <a:pt x="2518944" y="256693"/>
                </a:cubicBezTo>
                <a:cubicBezTo>
                  <a:pt x="2520379" y="253364"/>
                  <a:pt x="2521832" y="250081"/>
                  <a:pt x="2523302" y="246840"/>
                </a:cubicBezTo>
                <a:lnTo>
                  <a:pt x="2539209" y="213791"/>
                </a:lnTo>
                <a:cubicBezTo>
                  <a:pt x="2539387" y="213202"/>
                  <a:pt x="2539637" y="212701"/>
                  <a:pt x="2539961" y="212289"/>
                </a:cubicBezTo>
                <a:cubicBezTo>
                  <a:pt x="2540284" y="211877"/>
                  <a:pt x="2540727" y="211567"/>
                  <a:pt x="2541286" y="211361"/>
                </a:cubicBezTo>
                <a:cubicBezTo>
                  <a:pt x="2541846" y="211155"/>
                  <a:pt x="2542627" y="210993"/>
                  <a:pt x="2543628" y="210875"/>
                </a:cubicBezTo>
                <a:cubicBezTo>
                  <a:pt x="2544629" y="210757"/>
                  <a:pt x="2545897" y="210698"/>
                  <a:pt x="2547428" y="210698"/>
                </a:cubicBezTo>
                <a:cubicBezTo>
                  <a:pt x="2549549" y="210698"/>
                  <a:pt x="2551213" y="210772"/>
                  <a:pt x="2552421" y="210919"/>
                </a:cubicBezTo>
                <a:cubicBezTo>
                  <a:pt x="2553628" y="211066"/>
                  <a:pt x="2554468" y="211347"/>
                  <a:pt x="2554939" y="211759"/>
                </a:cubicBezTo>
                <a:cubicBezTo>
                  <a:pt x="2555410" y="212171"/>
                  <a:pt x="2555572" y="212760"/>
                  <a:pt x="2555425" y="213526"/>
                </a:cubicBezTo>
                <a:cubicBezTo>
                  <a:pt x="2555277" y="214292"/>
                  <a:pt x="2554880" y="215323"/>
                  <a:pt x="2554232" y="216619"/>
                </a:cubicBezTo>
                <a:lnTo>
                  <a:pt x="2521888" y="281127"/>
                </a:lnTo>
                <a:lnTo>
                  <a:pt x="2521888" y="323273"/>
                </a:lnTo>
                <a:cubicBezTo>
                  <a:pt x="2521888" y="323745"/>
                  <a:pt x="2521771" y="324158"/>
                  <a:pt x="2521537" y="324511"/>
                </a:cubicBezTo>
                <a:cubicBezTo>
                  <a:pt x="2521302" y="324866"/>
                  <a:pt x="2520893" y="325146"/>
                  <a:pt x="2520307" y="325352"/>
                </a:cubicBezTo>
                <a:cubicBezTo>
                  <a:pt x="2519721" y="325556"/>
                  <a:pt x="2518930" y="325734"/>
                  <a:pt x="2517935" y="325881"/>
                </a:cubicBezTo>
                <a:cubicBezTo>
                  <a:pt x="2516939" y="326028"/>
                  <a:pt x="2515739" y="326102"/>
                  <a:pt x="2514333" y="326102"/>
                </a:cubicBezTo>
                <a:cubicBezTo>
                  <a:pt x="2512867" y="326102"/>
                  <a:pt x="2511652" y="326028"/>
                  <a:pt x="2510685" y="325881"/>
                </a:cubicBezTo>
                <a:cubicBezTo>
                  <a:pt x="2509719" y="325734"/>
                  <a:pt x="2508927" y="325556"/>
                  <a:pt x="2508313" y="325352"/>
                </a:cubicBezTo>
                <a:cubicBezTo>
                  <a:pt x="2507697" y="325146"/>
                  <a:pt x="2507273" y="324866"/>
                  <a:pt x="2507041" y="324511"/>
                </a:cubicBezTo>
                <a:cubicBezTo>
                  <a:pt x="2506805" y="324158"/>
                  <a:pt x="2506688" y="323745"/>
                  <a:pt x="2506688" y="323273"/>
                </a:cubicBezTo>
                <a:lnTo>
                  <a:pt x="2506688" y="281127"/>
                </a:lnTo>
                <a:lnTo>
                  <a:pt x="2474345" y="216619"/>
                </a:lnTo>
                <a:cubicBezTo>
                  <a:pt x="2473698" y="215265"/>
                  <a:pt x="2473298" y="214204"/>
                  <a:pt x="2473152" y="213438"/>
                </a:cubicBezTo>
                <a:cubicBezTo>
                  <a:pt x="2473004" y="212672"/>
                  <a:pt x="2473152" y="212083"/>
                  <a:pt x="2473594" y="211670"/>
                </a:cubicBezTo>
                <a:cubicBezTo>
                  <a:pt x="2474034" y="211258"/>
                  <a:pt x="2474831" y="210993"/>
                  <a:pt x="2475980" y="210875"/>
                </a:cubicBezTo>
                <a:cubicBezTo>
                  <a:pt x="2477129" y="210757"/>
                  <a:pt x="2478674" y="210698"/>
                  <a:pt x="2480618" y="210698"/>
                </a:cubicBezTo>
                <a:close/>
                <a:moveTo>
                  <a:pt x="2254957" y="210698"/>
                </a:moveTo>
                <a:cubicBezTo>
                  <a:pt x="2256430" y="210698"/>
                  <a:pt x="2257653" y="210772"/>
                  <a:pt x="2258625" y="210919"/>
                </a:cubicBezTo>
                <a:cubicBezTo>
                  <a:pt x="2259597" y="211066"/>
                  <a:pt x="2260378" y="211243"/>
                  <a:pt x="2260967" y="211450"/>
                </a:cubicBezTo>
                <a:cubicBezTo>
                  <a:pt x="2261555" y="211656"/>
                  <a:pt x="2261968" y="211935"/>
                  <a:pt x="2262204" y="212289"/>
                </a:cubicBezTo>
                <a:cubicBezTo>
                  <a:pt x="2262439" y="212643"/>
                  <a:pt x="2262557" y="213054"/>
                  <a:pt x="2262557" y="213526"/>
                </a:cubicBezTo>
                <a:lnTo>
                  <a:pt x="2262557" y="259300"/>
                </a:lnTo>
                <a:lnTo>
                  <a:pt x="2314605" y="259300"/>
                </a:lnTo>
                <a:lnTo>
                  <a:pt x="2314605" y="213526"/>
                </a:lnTo>
                <a:cubicBezTo>
                  <a:pt x="2314605" y="213054"/>
                  <a:pt x="2314723" y="212643"/>
                  <a:pt x="2314959" y="212289"/>
                </a:cubicBezTo>
                <a:cubicBezTo>
                  <a:pt x="2315194" y="211935"/>
                  <a:pt x="2315606" y="211656"/>
                  <a:pt x="2316195" y="211450"/>
                </a:cubicBezTo>
                <a:cubicBezTo>
                  <a:pt x="2316785" y="211243"/>
                  <a:pt x="2317550" y="211066"/>
                  <a:pt x="2318492" y="210919"/>
                </a:cubicBezTo>
                <a:cubicBezTo>
                  <a:pt x="2319436" y="210772"/>
                  <a:pt x="2320672" y="210698"/>
                  <a:pt x="2322204" y="210698"/>
                </a:cubicBezTo>
                <a:cubicBezTo>
                  <a:pt x="2323618" y="210698"/>
                  <a:pt x="2324812" y="210772"/>
                  <a:pt x="2325784" y="210919"/>
                </a:cubicBezTo>
                <a:cubicBezTo>
                  <a:pt x="2326755" y="211066"/>
                  <a:pt x="2327536" y="211243"/>
                  <a:pt x="2328125" y="211450"/>
                </a:cubicBezTo>
                <a:cubicBezTo>
                  <a:pt x="2328714" y="211656"/>
                  <a:pt x="2329126" y="211935"/>
                  <a:pt x="2329362" y="212289"/>
                </a:cubicBezTo>
                <a:cubicBezTo>
                  <a:pt x="2329598" y="212643"/>
                  <a:pt x="2329716" y="213054"/>
                  <a:pt x="2329716" y="213526"/>
                </a:cubicBezTo>
                <a:lnTo>
                  <a:pt x="2329716" y="323273"/>
                </a:lnTo>
                <a:cubicBezTo>
                  <a:pt x="2329716" y="323745"/>
                  <a:pt x="2329598" y="324158"/>
                  <a:pt x="2329362" y="324511"/>
                </a:cubicBezTo>
                <a:cubicBezTo>
                  <a:pt x="2329126" y="324866"/>
                  <a:pt x="2328714" y="325146"/>
                  <a:pt x="2328125" y="325352"/>
                </a:cubicBezTo>
                <a:cubicBezTo>
                  <a:pt x="2327536" y="325556"/>
                  <a:pt x="2326755" y="325734"/>
                  <a:pt x="2325784" y="325881"/>
                </a:cubicBezTo>
                <a:cubicBezTo>
                  <a:pt x="2324812" y="326028"/>
                  <a:pt x="2323618" y="326102"/>
                  <a:pt x="2322204" y="326102"/>
                </a:cubicBezTo>
                <a:cubicBezTo>
                  <a:pt x="2320672" y="326102"/>
                  <a:pt x="2319436" y="326028"/>
                  <a:pt x="2318492" y="325881"/>
                </a:cubicBezTo>
                <a:cubicBezTo>
                  <a:pt x="2317550" y="325734"/>
                  <a:pt x="2316785" y="325556"/>
                  <a:pt x="2316195" y="325352"/>
                </a:cubicBezTo>
                <a:cubicBezTo>
                  <a:pt x="2315606" y="325146"/>
                  <a:pt x="2315194" y="324866"/>
                  <a:pt x="2314959" y="324511"/>
                </a:cubicBezTo>
                <a:cubicBezTo>
                  <a:pt x="2314723" y="324158"/>
                  <a:pt x="2314605" y="323745"/>
                  <a:pt x="2314605" y="323273"/>
                </a:cubicBezTo>
                <a:lnTo>
                  <a:pt x="2314605" y="272554"/>
                </a:lnTo>
                <a:lnTo>
                  <a:pt x="2262557" y="272554"/>
                </a:lnTo>
                <a:lnTo>
                  <a:pt x="2262557" y="323273"/>
                </a:lnTo>
                <a:cubicBezTo>
                  <a:pt x="2262557" y="323745"/>
                  <a:pt x="2262439" y="324158"/>
                  <a:pt x="2262204" y="324511"/>
                </a:cubicBezTo>
                <a:cubicBezTo>
                  <a:pt x="2261968" y="324866"/>
                  <a:pt x="2261555" y="325146"/>
                  <a:pt x="2260967" y="325352"/>
                </a:cubicBezTo>
                <a:cubicBezTo>
                  <a:pt x="2260378" y="325556"/>
                  <a:pt x="2259597" y="325734"/>
                  <a:pt x="2258625" y="325881"/>
                </a:cubicBezTo>
                <a:cubicBezTo>
                  <a:pt x="2257653" y="326028"/>
                  <a:pt x="2256430" y="326102"/>
                  <a:pt x="2254957" y="326102"/>
                </a:cubicBezTo>
                <a:cubicBezTo>
                  <a:pt x="2253544" y="326102"/>
                  <a:pt x="2252337" y="326028"/>
                  <a:pt x="2251335" y="325881"/>
                </a:cubicBezTo>
                <a:cubicBezTo>
                  <a:pt x="2250333" y="325734"/>
                  <a:pt x="2249538" y="325556"/>
                  <a:pt x="2248949" y="325352"/>
                </a:cubicBezTo>
                <a:cubicBezTo>
                  <a:pt x="2248360" y="325146"/>
                  <a:pt x="2247947" y="324866"/>
                  <a:pt x="2247712" y="324511"/>
                </a:cubicBezTo>
                <a:cubicBezTo>
                  <a:pt x="2247476" y="324158"/>
                  <a:pt x="2247358" y="323745"/>
                  <a:pt x="2247358" y="323273"/>
                </a:cubicBezTo>
                <a:lnTo>
                  <a:pt x="2247358" y="213526"/>
                </a:lnTo>
                <a:cubicBezTo>
                  <a:pt x="2247358" y="213054"/>
                  <a:pt x="2247476" y="212643"/>
                  <a:pt x="2247712" y="212289"/>
                </a:cubicBezTo>
                <a:cubicBezTo>
                  <a:pt x="2247947" y="211935"/>
                  <a:pt x="2248360" y="211656"/>
                  <a:pt x="2248949" y="211450"/>
                </a:cubicBezTo>
                <a:cubicBezTo>
                  <a:pt x="2249538" y="211243"/>
                  <a:pt x="2250333" y="211066"/>
                  <a:pt x="2251335" y="210919"/>
                </a:cubicBezTo>
                <a:cubicBezTo>
                  <a:pt x="2252337" y="210772"/>
                  <a:pt x="2253544" y="210698"/>
                  <a:pt x="2254957" y="210698"/>
                </a:cubicBezTo>
                <a:close/>
                <a:moveTo>
                  <a:pt x="2004370" y="210698"/>
                </a:moveTo>
                <a:cubicBezTo>
                  <a:pt x="2006138" y="210698"/>
                  <a:pt x="2007566" y="210757"/>
                  <a:pt x="2008657" y="210875"/>
                </a:cubicBezTo>
                <a:cubicBezTo>
                  <a:pt x="2009745" y="210993"/>
                  <a:pt x="2010614" y="211155"/>
                  <a:pt x="2011263" y="211361"/>
                </a:cubicBezTo>
                <a:cubicBezTo>
                  <a:pt x="2011910" y="211567"/>
                  <a:pt x="2012396" y="211862"/>
                  <a:pt x="2012720" y="212245"/>
                </a:cubicBezTo>
                <a:cubicBezTo>
                  <a:pt x="2013044" y="212628"/>
                  <a:pt x="2013353" y="213113"/>
                  <a:pt x="2013649" y="213703"/>
                </a:cubicBezTo>
                <a:lnTo>
                  <a:pt x="2029465" y="246576"/>
                </a:lnTo>
                <a:cubicBezTo>
                  <a:pt x="2030934" y="249698"/>
                  <a:pt x="2032399" y="252966"/>
                  <a:pt x="2033863" y="256384"/>
                </a:cubicBezTo>
                <a:cubicBezTo>
                  <a:pt x="2035327" y="259801"/>
                  <a:pt x="2036821" y="263247"/>
                  <a:pt x="2038343" y="266722"/>
                </a:cubicBezTo>
                <a:lnTo>
                  <a:pt x="2038519" y="266722"/>
                </a:lnTo>
                <a:cubicBezTo>
                  <a:pt x="2039866" y="263365"/>
                  <a:pt x="2041258" y="260022"/>
                  <a:pt x="2042693" y="256693"/>
                </a:cubicBezTo>
                <a:cubicBezTo>
                  <a:pt x="2044127" y="253364"/>
                  <a:pt x="2045581" y="250081"/>
                  <a:pt x="2047051" y="246840"/>
                </a:cubicBezTo>
                <a:lnTo>
                  <a:pt x="2062956" y="213791"/>
                </a:lnTo>
                <a:cubicBezTo>
                  <a:pt x="2063132" y="213202"/>
                  <a:pt x="2063382" y="212701"/>
                  <a:pt x="2063707" y="212289"/>
                </a:cubicBezTo>
                <a:cubicBezTo>
                  <a:pt x="2064031" y="211877"/>
                  <a:pt x="2064472" y="211567"/>
                  <a:pt x="2065032" y="211361"/>
                </a:cubicBezTo>
                <a:cubicBezTo>
                  <a:pt x="2065592" y="211155"/>
                  <a:pt x="2066373" y="210993"/>
                  <a:pt x="2067374" y="210875"/>
                </a:cubicBezTo>
                <a:cubicBezTo>
                  <a:pt x="2068375" y="210757"/>
                  <a:pt x="2069642" y="210698"/>
                  <a:pt x="2071174" y="210698"/>
                </a:cubicBezTo>
                <a:cubicBezTo>
                  <a:pt x="2073295" y="210698"/>
                  <a:pt x="2074959" y="210772"/>
                  <a:pt x="2076167" y="210919"/>
                </a:cubicBezTo>
                <a:cubicBezTo>
                  <a:pt x="2077374" y="211066"/>
                  <a:pt x="2078214" y="211347"/>
                  <a:pt x="2078685" y="211759"/>
                </a:cubicBezTo>
                <a:cubicBezTo>
                  <a:pt x="2079156" y="212171"/>
                  <a:pt x="2079318" y="212760"/>
                  <a:pt x="2079171" y="213526"/>
                </a:cubicBezTo>
                <a:cubicBezTo>
                  <a:pt x="2079023" y="214292"/>
                  <a:pt x="2078626" y="215323"/>
                  <a:pt x="2077977" y="216619"/>
                </a:cubicBezTo>
                <a:lnTo>
                  <a:pt x="2045637" y="281127"/>
                </a:lnTo>
                <a:lnTo>
                  <a:pt x="2045637" y="323273"/>
                </a:lnTo>
                <a:cubicBezTo>
                  <a:pt x="2045637" y="323745"/>
                  <a:pt x="2045519" y="324158"/>
                  <a:pt x="2045285" y="324511"/>
                </a:cubicBezTo>
                <a:cubicBezTo>
                  <a:pt x="2045050" y="324866"/>
                  <a:pt x="2044639" y="325146"/>
                  <a:pt x="2044054" y="325352"/>
                </a:cubicBezTo>
                <a:cubicBezTo>
                  <a:pt x="2043469" y="325556"/>
                  <a:pt x="2042678" y="325734"/>
                  <a:pt x="2041682" y="325881"/>
                </a:cubicBezTo>
                <a:cubicBezTo>
                  <a:pt x="2040686" y="326028"/>
                  <a:pt x="2039486" y="326102"/>
                  <a:pt x="2038080" y="326102"/>
                </a:cubicBezTo>
                <a:cubicBezTo>
                  <a:pt x="2036616" y="326102"/>
                  <a:pt x="2035400" y="326028"/>
                  <a:pt x="2034434" y="325881"/>
                </a:cubicBezTo>
                <a:cubicBezTo>
                  <a:pt x="2033467" y="325734"/>
                  <a:pt x="2032678" y="325556"/>
                  <a:pt x="2032061" y="325352"/>
                </a:cubicBezTo>
                <a:cubicBezTo>
                  <a:pt x="2031446" y="325146"/>
                  <a:pt x="2031024" y="324866"/>
                  <a:pt x="2030789" y="324511"/>
                </a:cubicBezTo>
                <a:cubicBezTo>
                  <a:pt x="2030555" y="324158"/>
                  <a:pt x="2030437" y="323745"/>
                  <a:pt x="2030437" y="323273"/>
                </a:cubicBezTo>
                <a:lnTo>
                  <a:pt x="2030437" y="281127"/>
                </a:lnTo>
                <a:lnTo>
                  <a:pt x="1998098" y="216619"/>
                </a:lnTo>
                <a:cubicBezTo>
                  <a:pt x="1997449" y="215265"/>
                  <a:pt x="1997051" y="214204"/>
                  <a:pt x="1996904" y="213438"/>
                </a:cubicBezTo>
                <a:cubicBezTo>
                  <a:pt x="1996756" y="212672"/>
                  <a:pt x="1996904" y="212083"/>
                  <a:pt x="1997346" y="211670"/>
                </a:cubicBezTo>
                <a:cubicBezTo>
                  <a:pt x="1997787" y="211258"/>
                  <a:pt x="1998582" y="210993"/>
                  <a:pt x="1999732" y="210875"/>
                </a:cubicBezTo>
                <a:cubicBezTo>
                  <a:pt x="2000879" y="210757"/>
                  <a:pt x="2002426" y="210698"/>
                  <a:pt x="2004370" y="210698"/>
                </a:cubicBezTo>
                <a:close/>
                <a:moveTo>
                  <a:pt x="1788236" y="210698"/>
                </a:moveTo>
                <a:cubicBezTo>
                  <a:pt x="1789709" y="210698"/>
                  <a:pt x="1790931" y="210772"/>
                  <a:pt x="1791904" y="210919"/>
                </a:cubicBezTo>
                <a:cubicBezTo>
                  <a:pt x="1792875" y="211066"/>
                  <a:pt x="1793656" y="211243"/>
                  <a:pt x="1794244" y="211450"/>
                </a:cubicBezTo>
                <a:cubicBezTo>
                  <a:pt x="1794834" y="211656"/>
                  <a:pt x="1795245" y="211935"/>
                  <a:pt x="1795482" y="212289"/>
                </a:cubicBezTo>
                <a:cubicBezTo>
                  <a:pt x="1795717" y="212643"/>
                  <a:pt x="1795836" y="213054"/>
                  <a:pt x="1795836" y="213526"/>
                </a:cubicBezTo>
                <a:lnTo>
                  <a:pt x="1795836" y="259300"/>
                </a:lnTo>
                <a:lnTo>
                  <a:pt x="1847880" y="259300"/>
                </a:lnTo>
                <a:lnTo>
                  <a:pt x="1847880" y="213526"/>
                </a:lnTo>
                <a:cubicBezTo>
                  <a:pt x="1847880" y="213054"/>
                  <a:pt x="1847998" y="212643"/>
                  <a:pt x="1848233" y="212289"/>
                </a:cubicBezTo>
                <a:cubicBezTo>
                  <a:pt x="1848470" y="211935"/>
                  <a:pt x="1848881" y="211656"/>
                  <a:pt x="1849471" y="211450"/>
                </a:cubicBezTo>
                <a:cubicBezTo>
                  <a:pt x="1850061" y="211243"/>
                  <a:pt x="1850826" y="211066"/>
                  <a:pt x="1851768" y="210919"/>
                </a:cubicBezTo>
                <a:cubicBezTo>
                  <a:pt x="1852711" y="210772"/>
                  <a:pt x="1853948" y="210698"/>
                  <a:pt x="1855480" y="210698"/>
                </a:cubicBezTo>
                <a:cubicBezTo>
                  <a:pt x="1856894" y="210698"/>
                  <a:pt x="1858087" y="210772"/>
                  <a:pt x="1859058" y="210919"/>
                </a:cubicBezTo>
                <a:cubicBezTo>
                  <a:pt x="1860030" y="211066"/>
                  <a:pt x="1860811" y="211243"/>
                  <a:pt x="1861401" y="211450"/>
                </a:cubicBezTo>
                <a:cubicBezTo>
                  <a:pt x="1861989" y="211656"/>
                  <a:pt x="1862402" y="211935"/>
                  <a:pt x="1862638" y="212289"/>
                </a:cubicBezTo>
                <a:cubicBezTo>
                  <a:pt x="1862873" y="212643"/>
                  <a:pt x="1862992" y="213054"/>
                  <a:pt x="1862992" y="213526"/>
                </a:cubicBezTo>
                <a:lnTo>
                  <a:pt x="1862992" y="323273"/>
                </a:lnTo>
                <a:cubicBezTo>
                  <a:pt x="1862992" y="323745"/>
                  <a:pt x="1862873" y="324158"/>
                  <a:pt x="1862638" y="324511"/>
                </a:cubicBezTo>
                <a:cubicBezTo>
                  <a:pt x="1862402" y="324866"/>
                  <a:pt x="1861989" y="325146"/>
                  <a:pt x="1861401" y="325352"/>
                </a:cubicBezTo>
                <a:cubicBezTo>
                  <a:pt x="1860811" y="325556"/>
                  <a:pt x="1860030" y="325734"/>
                  <a:pt x="1859058" y="325881"/>
                </a:cubicBezTo>
                <a:cubicBezTo>
                  <a:pt x="1858087" y="326028"/>
                  <a:pt x="1856894" y="326102"/>
                  <a:pt x="1855480" y="326102"/>
                </a:cubicBezTo>
                <a:cubicBezTo>
                  <a:pt x="1853948" y="326102"/>
                  <a:pt x="1852711" y="326028"/>
                  <a:pt x="1851768" y="325881"/>
                </a:cubicBezTo>
                <a:cubicBezTo>
                  <a:pt x="1850826" y="325734"/>
                  <a:pt x="1850061" y="325556"/>
                  <a:pt x="1849471" y="325352"/>
                </a:cubicBezTo>
                <a:cubicBezTo>
                  <a:pt x="1848881" y="325146"/>
                  <a:pt x="1848470" y="324866"/>
                  <a:pt x="1848233" y="324511"/>
                </a:cubicBezTo>
                <a:cubicBezTo>
                  <a:pt x="1847998" y="324158"/>
                  <a:pt x="1847880" y="323745"/>
                  <a:pt x="1847880" y="323273"/>
                </a:cubicBezTo>
                <a:lnTo>
                  <a:pt x="1847880" y="272554"/>
                </a:lnTo>
                <a:lnTo>
                  <a:pt x="1795836" y="272554"/>
                </a:lnTo>
                <a:lnTo>
                  <a:pt x="1795836" y="323273"/>
                </a:lnTo>
                <a:cubicBezTo>
                  <a:pt x="1795836" y="323745"/>
                  <a:pt x="1795717" y="324158"/>
                  <a:pt x="1795482" y="324511"/>
                </a:cubicBezTo>
                <a:cubicBezTo>
                  <a:pt x="1795245" y="324866"/>
                  <a:pt x="1794834" y="325146"/>
                  <a:pt x="1794244" y="325352"/>
                </a:cubicBezTo>
                <a:cubicBezTo>
                  <a:pt x="1793656" y="325556"/>
                  <a:pt x="1792875" y="325734"/>
                  <a:pt x="1791904" y="325881"/>
                </a:cubicBezTo>
                <a:cubicBezTo>
                  <a:pt x="1790931" y="326028"/>
                  <a:pt x="1789709" y="326102"/>
                  <a:pt x="1788236" y="326102"/>
                </a:cubicBezTo>
                <a:cubicBezTo>
                  <a:pt x="1786821" y="326102"/>
                  <a:pt x="1785614" y="326028"/>
                  <a:pt x="1784613" y="325881"/>
                </a:cubicBezTo>
                <a:cubicBezTo>
                  <a:pt x="1783612" y="325734"/>
                  <a:pt x="1782816" y="325556"/>
                  <a:pt x="1782226" y="325352"/>
                </a:cubicBezTo>
                <a:cubicBezTo>
                  <a:pt x="1781639" y="325146"/>
                  <a:pt x="1781226" y="324866"/>
                  <a:pt x="1780989" y="324511"/>
                </a:cubicBezTo>
                <a:cubicBezTo>
                  <a:pt x="1780754" y="324158"/>
                  <a:pt x="1780637" y="323745"/>
                  <a:pt x="1780637" y="323273"/>
                </a:cubicBezTo>
                <a:lnTo>
                  <a:pt x="1780637" y="213526"/>
                </a:lnTo>
                <a:cubicBezTo>
                  <a:pt x="1780637" y="213054"/>
                  <a:pt x="1780754" y="212643"/>
                  <a:pt x="1780989" y="212289"/>
                </a:cubicBezTo>
                <a:cubicBezTo>
                  <a:pt x="1781226" y="211935"/>
                  <a:pt x="1781639" y="211656"/>
                  <a:pt x="1782226" y="211450"/>
                </a:cubicBezTo>
                <a:cubicBezTo>
                  <a:pt x="1782816" y="211243"/>
                  <a:pt x="1783612" y="211066"/>
                  <a:pt x="1784613" y="210919"/>
                </a:cubicBezTo>
                <a:cubicBezTo>
                  <a:pt x="1785614" y="210772"/>
                  <a:pt x="1786821" y="210698"/>
                  <a:pt x="1788236" y="210698"/>
                </a:cubicBezTo>
                <a:close/>
                <a:moveTo>
                  <a:pt x="1537638" y="210698"/>
                </a:moveTo>
                <a:cubicBezTo>
                  <a:pt x="1539406" y="210698"/>
                  <a:pt x="1540834" y="210757"/>
                  <a:pt x="1541924" y="210875"/>
                </a:cubicBezTo>
                <a:cubicBezTo>
                  <a:pt x="1543014" y="210993"/>
                  <a:pt x="1543883" y="211155"/>
                  <a:pt x="1544531" y="211361"/>
                </a:cubicBezTo>
                <a:cubicBezTo>
                  <a:pt x="1545179" y="211567"/>
                  <a:pt x="1545665" y="211862"/>
                  <a:pt x="1545989" y="212245"/>
                </a:cubicBezTo>
                <a:cubicBezTo>
                  <a:pt x="1546312" y="212628"/>
                  <a:pt x="1546622" y="213113"/>
                  <a:pt x="1546917" y="213703"/>
                </a:cubicBezTo>
                <a:lnTo>
                  <a:pt x="1562733" y="246576"/>
                </a:lnTo>
                <a:cubicBezTo>
                  <a:pt x="1564201" y="249698"/>
                  <a:pt x="1565667" y="252966"/>
                  <a:pt x="1567132" y="256384"/>
                </a:cubicBezTo>
                <a:cubicBezTo>
                  <a:pt x="1568595" y="259801"/>
                  <a:pt x="1570089" y="263247"/>
                  <a:pt x="1571612" y="266722"/>
                </a:cubicBezTo>
                <a:lnTo>
                  <a:pt x="1571788" y="266722"/>
                </a:lnTo>
                <a:cubicBezTo>
                  <a:pt x="1573134" y="263365"/>
                  <a:pt x="1574525" y="260022"/>
                  <a:pt x="1575960" y="256693"/>
                </a:cubicBezTo>
                <a:cubicBezTo>
                  <a:pt x="1577395" y="253364"/>
                  <a:pt x="1578847" y="250081"/>
                  <a:pt x="1580317" y="246840"/>
                </a:cubicBezTo>
                <a:lnTo>
                  <a:pt x="1596223" y="213791"/>
                </a:lnTo>
                <a:cubicBezTo>
                  <a:pt x="1596400" y="213202"/>
                  <a:pt x="1596650" y="212701"/>
                  <a:pt x="1596974" y="212289"/>
                </a:cubicBezTo>
                <a:cubicBezTo>
                  <a:pt x="1597298" y="211877"/>
                  <a:pt x="1597740" y="211567"/>
                  <a:pt x="1598299" y="211361"/>
                </a:cubicBezTo>
                <a:cubicBezTo>
                  <a:pt x="1598859" y="211155"/>
                  <a:pt x="1599640" y="210993"/>
                  <a:pt x="1600642" y="210875"/>
                </a:cubicBezTo>
                <a:cubicBezTo>
                  <a:pt x="1601643" y="210757"/>
                  <a:pt x="1602910" y="210698"/>
                  <a:pt x="1604441" y="210698"/>
                </a:cubicBezTo>
                <a:cubicBezTo>
                  <a:pt x="1606562" y="210698"/>
                  <a:pt x="1608226" y="210772"/>
                  <a:pt x="1609434" y="210919"/>
                </a:cubicBezTo>
                <a:cubicBezTo>
                  <a:pt x="1610641" y="211066"/>
                  <a:pt x="1611481" y="211347"/>
                  <a:pt x="1611952" y="211759"/>
                </a:cubicBezTo>
                <a:cubicBezTo>
                  <a:pt x="1612424" y="212171"/>
                  <a:pt x="1612586" y="212760"/>
                  <a:pt x="1612438" y="213526"/>
                </a:cubicBezTo>
                <a:cubicBezTo>
                  <a:pt x="1612291" y="214292"/>
                  <a:pt x="1611893" y="215323"/>
                  <a:pt x="1611245" y="216619"/>
                </a:cubicBezTo>
                <a:lnTo>
                  <a:pt x="1578903" y="281127"/>
                </a:lnTo>
                <a:lnTo>
                  <a:pt x="1578903" y="323273"/>
                </a:lnTo>
                <a:cubicBezTo>
                  <a:pt x="1578903" y="323745"/>
                  <a:pt x="1578787" y="324158"/>
                  <a:pt x="1578552" y="324511"/>
                </a:cubicBezTo>
                <a:cubicBezTo>
                  <a:pt x="1578318" y="324866"/>
                  <a:pt x="1577908" y="325146"/>
                  <a:pt x="1577322" y="325352"/>
                </a:cubicBezTo>
                <a:cubicBezTo>
                  <a:pt x="1576736" y="325556"/>
                  <a:pt x="1575945" y="325734"/>
                  <a:pt x="1574950" y="325881"/>
                </a:cubicBezTo>
                <a:cubicBezTo>
                  <a:pt x="1573955" y="326028"/>
                  <a:pt x="1572754" y="326102"/>
                  <a:pt x="1571349" y="326102"/>
                </a:cubicBezTo>
                <a:cubicBezTo>
                  <a:pt x="1569884" y="326102"/>
                  <a:pt x="1568669" y="326028"/>
                  <a:pt x="1567703" y="325881"/>
                </a:cubicBezTo>
                <a:cubicBezTo>
                  <a:pt x="1566736" y="325734"/>
                  <a:pt x="1565945" y="325556"/>
                  <a:pt x="1565330" y="325352"/>
                </a:cubicBezTo>
                <a:cubicBezTo>
                  <a:pt x="1564715" y="325146"/>
                  <a:pt x="1564291" y="324866"/>
                  <a:pt x="1564056" y="324511"/>
                </a:cubicBezTo>
                <a:cubicBezTo>
                  <a:pt x="1563822" y="324158"/>
                  <a:pt x="1563705" y="323745"/>
                  <a:pt x="1563705" y="323273"/>
                </a:cubicBezTo>
                <a:lnTo>
                  <a:pt x="1563705" y="281127"/>
                </a:lnTo>
                <a:lnTo>
                  <a:pt x="1531365" y="216619"/>
                </a:lnTo>
                <a:cubicBezTo>
                  <a:pt x="1530717" y="215265"/>
                  <a:pt x="1530319" y="214204"/>
                  <a:pt x="1530172" y="213438"/>
                </a:cubicBezTo>
                <a:cubicBezTo>
                  <a:pt x="1530024" y="212672"/>
                  <a:pt x="1530172" y="212083"/>
                  <a:pt x="1530613" y="211670"/>
                </a:cubicBezTo>
                <a:cubicBezTo>
                  <a:pt x="1531055" y="211258"/>
                  <a:pt x="1531851" y="210993"/>
                  <a:pt x="1533000" y="210875"/>
                </a:cubicBezTo>
                <a:cubicBezTo>
                  <a:pt x="1534148" y="210757"/>
                  <a:pt x="1535694" y="210698"/>
                  <a:pt x="1537638" y="210698"/>
                </a:cubicBezTo>
                <a:close/>
                <a:moveTo>
                  <a:pt x="1311974" y="210698"/>
                </a:moveTo>
                <a:cubicBezTo>
                  <a:pt x="1313446" y="210698"/>
                  <a:pt x="1314669" y="210772"/>
                  <a:pt x="1315641" y="210919"/>
                </a:cubicBezTo>
                <a:cubicBezTo>
                  <a:pt x="1316613" y="211066"/>
                  <a:pt x="1317393" y="211243"/>
                  <a:pt x="1317982" y="211450"/>
                </a:cubicBezTo>
                <a:cubicBezTo>
                  <a:pt x="1318572" y="211656"/>
                  <a:pt x="1318984" y="211935"/>
                  <a:pt x="1319219" y="212289"/>
                </a:cubicBezTo>
                <a:cubicBezTo>
                  <a:pt x="1319455" y="212643"/>
                  <a:pt x="1319573" y="213054"/>
                  <a:pt x="1319573" y="213526"/>
                </a:cubicBezTo>
                <a:lnTo>
                  <a:pt x="1319573" y="259300"/>
                </a:lnTo>
                <a:lnTo>
                  <a:pt x="1371618" y="259300"/>
                </a:lnTo>
                <a:lnTo>
                  <a:pt x="1371618" y="213526"/>
                </a:lnTo>
                <a:cubicBezTo>
                  <a:pt x="1371618" y="213054"/>
                  <a:pt x="1371736" y="212643"/>
                  <a:pt x="1371972" y="212289"/>
                </a:cubicBezTo>
                <a:cubicBezTo>
                  <a:pt x="1372208" y="211935"/>
                  <a:pt x="1372621" y="211656"/>
                  <a:pt x="1373209" y="211450"/>
                </a:cubicBezTo>
                <a:cubicBezTo>
                  <a:pt x="1373798" y="211243"/>
                  <a:pt x="1374565" y="211066"/>
                  <a:pt x="1375507" y="210919"/>
                </a:cubicBezTo>
                <a:cubicBezTo>
                  <a:pt x="1376449" y="210772"/>
                  <a:pt x="1377687" y="210698"/>
                  <a:pt x="1379219" y="210698"/>
                </a:cubicBezTo>
                <a:cubicBezTo>
                  <a:pt x="1380633" y="210698"/>
                  <a:pt x="1381827" y="210772"/>
                  <a:pt x="1382797" y="210919"/>
                </a:cubicBezTo>
                <a:cubicBezTo>
                  <a:pt x="1383769" y="211066"/>
                  <a:pt x="1384550" y="211243"/>
                  <a:pt x="1385140" y="211450"/>
                </a:cubicBezTo>
                <a:cubicBezTo>
                  <a:pt x="1385730" y="211656"/>
                  <a:pt x="1386141" y="211935"/>
                  <a:pt x="1386378" y="212289"/>
                </a:cubicBezTo>
                <a:cubicBezTo>
                  <a:pt x="1386613" y="212643"/>
                  <a:pt x="1386731" y="213054"/>
                  <a:pt x="1386731" y="213526"/>
                </a:cubicBezTo>
                <a:lnTo>
                  <a:pt x="1386731" y="323273"/>
                </a:lnTo>
                <a:cubicBezTo>
                  <a:pt x="1386731" y="323745"/>
                  <a:pt x="1386613" y="324158"/>
                  <a:pt x="1386378" y="324511"/>
                </a:cubicBezTo>
                <a:cubicBezTo>
                  <a:pt x="1386141" y="324866"/>
                  <a:pt x="1385730" y="325146"/>
                  <a:pt x="1385140" y="325352"/>
                </a:cubicBezTo>
                <a:cubicBezTo>
                  <a:pt x="1384550" y="325556"/>
                  <a:pt x="1383769" y="325734"/>
                  <a:pt x="1382797" y="325881"/>
                </a:cubicBezTo>
                <a:cubicBezTo>
                  <a:pt x="1381827" y="326028"/>
                  <a:pt x="1380633" y="326102"/>
                  <a:pt x="1379219" y="326102"/>
                </a:cubicBezTo>
                <a:cubicBezTo>
                  <a:pt x="1377687" y="326102"/>
                  <a:pt x="1376449" y="326028"/>
                  <a:pt x="1375507" y="325881"/>
                </a:cubicBezTo>
                <a:cubicBezTo>
                  <a:pt x="1374565" y="325734"/>
                  <a:pt x="1373798" y="325556"/>
                  <a:pt x="1373209" y="325352"/>
                </a:cubicBezTo>
                <a:cubicBezTo>
                  <a:pt x="1372621" y="325146"/>
                  <a:pt x="1372208" y="324866"/>
                  <a:pt x="1371972" y="324511"/>
                </a:cubicBezTo>
                <a:cubicBezTo>
                  <a:pt x="1371736" y="324158"/>
                  <a:pt x="1371618" y="323745"/>
                  <a:pt x="1371618" y="323273"/>
                </a:cubicBezTo>
                <a:lnTo>
                  <a:pt x="1371618" y="272554"/>
                </a:lnTo>
                <a:lnTo>
                  <a:pt x="1319573" y="272554"/>
                </a:lnTo>
                <a:lnTo>
                  <a:pt x="1319573" y="323273"/>
                </a:lnTo>
                <a:cubicBezTo>
                  <a:pt x="1319573" y="323745"/>
                  <a:pt x="1319455" y="324158"/>
                  <a:pt x="1319219" y="324511"/>
                </a:cubicBezTo>
                <a:cubicBezTo>
                  <a:pt x="1318984" y="324866"/>
                  <a:pt x="1318572" y="325146"/>
                  <a:pt x="1317982" y="325352"/>
                </a:cubicBezTo>
                <a:cubicBezTo>
                  <a:pt x="1317393" y="325556"/>
                  <a:pt x="1316613" y="325734"/>
                  <a:pt x="1315641" y="325881"/>
                </a:cubicBezTo>
                <a:cubicBezTo>
                  <a:pt x="1314669" y="326028"/>
                  <a:pt x="1313446" y="326102"/>
                  <a:pt x="1311974" y="326102"/>
                </a:cubicBezTo>
                <a:cubicBezTo>
                  <a:pt x="1310560" y="326102"/>
                  <a:pt x="1309352" y="326028"/>
                  <a:pt x="1308350" y="325881"/>
                </a:cubicBezTo>
                <a:cubicBezTo>
                  <a:pt x="1307349" y="325734"/>
                  <a:pt x="1306554" y="325556"/>
                  <a:pt x="1305965" y="325352"/>
                </a:cubicBezTo>
                <a:cubicBezTo>
                  <a:pt x="1305375" y="325146"/>
                  <a:pt x="1304963" y="324866"/>
                  <a:pt x="1304727" y="324511"/>
                </a:cubicBezTo>
                <a:cubicBezTo>
                  <a:pt x="1304492" y="324158"/>
                  <a:pt x="1304374" y="323745"/>
                  <a:pt x="1304374" y="323273"/>
                </a:cubicBezTo>
                <a:lnTo>
                  <a:pt x="1304374" y="213526"/>
                </a:lnTo>
                <a:cubicBezTo>
                  <a:pt x="1304374" y="213054"/>
                  <a:pt x="1304492" y="212643"/>
                  <a:pt x="1304727" y="212289"/>
                </a:cubicBezTo>
                <a:cubicBezTo>
                  <a:pt x="1304963" y="211935"/>
                  <a:pt x="1305375" y="211656"/>
                  <a:pt x="1305965" y="211450"/>
                </a:cubicBezTo>
                <a:cubicBezTo>
                  <a:pt x="1306554" y="211243"/>
                  <a:pt x="1307349" y="211066"/>
                  <a:pt x="1308350" y="210919"/>
                </a:cubicBezTo>
                <a:cubicBezTo>
                  <a:pt x="1309352" y="210772"/>
                  <a:pt x="1310560" y="210698"/>
                  <a:pt x="1311974" y="210698"/>
                </a:cubicBezTo>
                <a:close/>
                <a:moveTo>
                  <a:pt x="1061389" y="210698"/>
                </a:moveTo>
                <a:cubicBezTo>
                  <a:pt x="1063157" y="210698"/>
                  <a:pt x="1064585" y="210757"/>
                  <a:pt x="1065675" y="210875"/>
                </a:cubicBezTo>
                <a:cubicBezTo>
                  <a:pt x="1066765" y="210993"/>
                  <a:pt x="1067634" y="211155"/>
                  <a:pt x="1068281" y="211361"/>
                </a:cubicBezTo>
                <a:cubicBezTo>
                  <a:pt x="1068929" y="211567"/>
                  <a:pt x="1069415" y="211862"/>
                  <a:pt x="1069740" y="212245"/>
                </a:cubicBezTo>
                <a:cubicBezTo>
                  <a:pt x="1070063" y="212628"/>
                  <a:pt x="1070373" y="213113"/>
                  <a:pt x="1070667" y="213703"/>
                </a:cubicBezTo>
                <a:lnTo>
                  <a:pt x="1086484" y="246576"/>
                </a:lnTo>
                <a:cubicBezTo>
                  <a:pt x="1087952" y="249698"/>
                  <a:pt x="1089418" y="252966"/>
                  <a:pt x="1090882" y="256384"/>
                </a:cubicBezTo>
                <a:cubicBezTo>
                  <a:pt x="1092347" y="259801"/>
                  <a:pt x="1093841" y="263247"/>
                  <a:pt x="1095364" y="266722"/>
                </a:cubicBezTo>
                <a:lnTo>
                  <a:pt x="1095539" y="266722"/>
                </a:lnTo>
                <a:cubicBezTo>
                  <a:pt x="1096886" y="263365"/>
                  <a:pt x="1098277" y="260022"/>
                  <a:pt x="1099712" y="256693"/>
                </a:cubicBezTo>
                <a:cubicBezTo>
                  <a:pt x="1101148" y="253364"/>
                  <a:pt x="1102602" y="250081"/>
                  <a:pt x="1104071" y="246840"/>
                </a:cubicBezTo>
                <a:lnTo>
                  <a:pt x="1119978" y="213791"/>
                </a:lnTo>
                <a:cubicBezTo>
                  <a:pt x="1120156" y="213202"/>
                  <a:pt x="1120406" y="212701"/>
                  <a:pt x="1120731" y="212289"/>
                </a:cubicBezTo>
                <a:cubicBezTo>
                  <a:pt x="1121054" y="211877"/>
                  <a:pt x="1121497" y="211567"/>
                  <a:pt x="1122055" y="211361"/>
                </a:cubicBezTo>
                <a:cubicBezTo>
                  <a:pt x="1122615" y="211155"/>
                  <a:pt x="1123396" y="210993"/>
                  <a:pt x="1124397" y="210875"/>
                </a:cubicBezTo>
                <a:cubicBezTo>
                  <a:pt x="1125400" y="210757"/>
                  <a:pt x="1126665" y="210698"/>
                  <a:pt x="1128198" y="210698"/>
                </a:cubicBezTo>
                <a:cubicBezTo>
                  <a:pt x="1130319" y="210698"/>
                  <a:pt x="1131983" y="210772"/>
                  <a:pt x="1133190" y="210919"/>
                </a:cubicBezTo>
                <a:cubicBezTo>
                  <a:pt x="1134398" y="211066"/>
                  <a:pt x="1135238" y="211347"/>
                  <a:pt x="1135709" y="211759"/>
                </a:cubicBezTo>
                <a:cubicBezTo>
                  <a:pt x="1136179" y="212171"/>
                  <a:pt x="1136342" y="212760"/>
                  <a:pt x="1136195" y="213526"/>
                </a:cubicBezTo>
                <a:cubicBezTo>
                  <a:pt x="1136047" y="214292"/>
                  <a:pt x="1135650" y="215323"/>
                  <a:pt x="1135001" y="216619"/>
                </a:cubicBezTo>
                <a:lnTo>
                  <a:pt x="1102655" y="281127"/>
                </a:lnTo>
                <a:lnTo>
                  <a:pt x="1102655" y="323273"/>
                </a:lnTo>
                <a:cubicBezTo>
                  <a:pt x="1102655" y="323745"/>
                  <a:pt x="1102539" y="324158"/>
                  <a:pt x="1102306" y="324511"/>
                </a:cubicBezTo>
                <a:cubicBezTo>
                  <a:pt x="1102072" y="324866"/>
                  <a:pt x="1101661" y="325146"/>
                  <a:pt x="1101074" y="325352"/>
                </a:cubicBezTo>
                <a:cubicBezTo>
                  <a:pt x="1100489" y="325556"/>
                  <a:pt x="1099698" y="325734"/>
                  <a:pt x="1098702" y="325881"/>
                </a:cubicBezTo>
                <a:cubicBezTo>
                  <a:pt x="1097707" y="326028"/>
                  <a:pt x="1096507" y="326102"/>
                  <a:pt x="1095101" y="326102"/>
                </a:cubicBezTo>
                <a:cubicBezTo>
                  <a:pt x="1093636" y="326102"/>
                  <a:pt x="1092420" y="326028"/>
                  <a:pt x="1091453" y="325881"/>
                </a:cubicBezTo>
                <a:cubicBezTo>
                  <a:pt x="1090487" y="325734"/>
                  <a:pt x="1089696" y="325556"/>
                  <a:pt x="1089081" y="325352"/>
                </a:cubicBezTo>
                <a:cubicBezTo>
                  <a:pt x="1088466" y="325146"/>
                  <a:pt x="1088042" y="324866"/>
                  <a:pt x="1087807" y="324511"/>
                </a:cubicBezTo>
                <a:cubicBezTo>
                  <a:pt x="1087573" y="324158"/>
                  <a:pt x="1087456" y="323745"/>
                  <a:pt x="1087456" y="323273"/>
                </a:cubicBezTo>
                <a:lnTo>
                  <a:pt x="1087456" y="281127"/>
                </a:lnTo>
                <a:lnTo>
                  <a:pt x="1055116" y="216619"/>
                </a:lnTo>
                <a:cubicBezTo>
                  <a:pt x="1054469" y="215265"/>
                  <a:pt x="1054071" y="214204"/>
                  <a:pt x="1053923" y="213438"/>
                </a:cubicBezTo>
                <a:cubicBezTo>
                  <a:pt x="1053776" y="212672"/>
                  <a:pt x="1053923" y="212083"/>
                  <a:pt x="1054364" y="211670"/>
                </a:cubicBezTo>
                <a:cubicBezTo>
                  <a:pt x="1054808" y="211258"/>
                  <a:pt x="1055603" y="210993"/>
                  <a:pt x="1056751" y="210875"/>
                </a:cubicBezTo>
                <a:cubicBezTo>
                  <a:pt x="1057901" y="210757"/>
                  <a:pt x="1059446" y="210698"/>
                  <a:pt x="1061389" y="210698"/>
                </a:cubicBezTo>
                <a:close/>
                <a:moveTo>
                  <a:pt x="845254" y="210698"/>
                </a:moveTo>
                <a:cubicBezTo>
                  <a:pt x="846727" y="210698"/>
                  <a:pt x="847949" y="210772"/>
                  <a:pt x="848921" y="210919"/>
                </a:cubicBezTo>
                <a:cubicBezTo>
                  <a:pt x="849893" y="211066"/>
                  <a:pt x="850673" y="211243"/>
                  <a:pt x="851263" y="211450"/>
                </a:cubicBezTo>
                <a:cubicBezTo>
                  <a:pt x="851854" y="211656"/>
                  <a:pt x="852266" y="211935"/>
                  <a:pt x="852503" y="212289"/>
                </a:cubicBezTo>
                <a:cubicBezTo>
                  <a:pt x="852738" y="212643"/>
                  <a:pt x="852856" y="213054"/>
                  <a:pt x="852856" y="213526"/>
                </a:cubicBezTo>
                <a:lnTo>
                  <a:pt x="852856" y="259300"/>
                </a:lnTo>
                <a:lnTo>
                  <a:pt x="904900" y="259300"/>
                </a:lnTo>
                <a:lnTo>
                  <a:pt x="904900" y="213526"/>
                </a:lnTo>
                <a:cubicBezTo>
                  <a:pt x="904900" y="213054"/>
                  <a:pt x="905017" y="212643"/>
                  <a:pt x="905254" y="212289"/>
                </a:cubicBezTo>
                <a:cubicBezTo>
                  <a:pt x="905489" y="211935"/>
                  <a:pt x="905901" y="211656"/>
                  <a:pt x="906491" y="211450"/>
                </a:cubicBezTo>
                <a:cubicBezTo>
                  <a:pt x="907080" y="211243"/>
                  <a:pt x="907846" y="211066"/>
                  <a:pt x="908788" y="210919"/>
                </a:cubicBezTo>
                <a:cubicBezTo>
                  <a:pt x="909731" y="210772"/>
                  <a:pt x="910968" y="210698"/>
                  <a:pt x="912500" y="210698"/>
                </a:cubicBezTo>
                <a:cubicBezTo>
                  <a:pt x="913913" y="210698"/>
                  <a:pt x="915107" y="210772"/>
                  <a:pt x="916079" y="210919"/>
                </a:cubicBezTo>
                <a:cubicBezTo>
                  <a:pt x="917051" y="211066"/>
                  <a:pt x="917831" y="211243"/>
                  <a:pt x="918420" y="211450"/>
                </a:cubicBezTo>
                <a:cubicBezTo>
                  <a:pt x="919009" y="211656"/>
                  <a:pt x="919422" y="211935"/>
                  <a:pt x="919658" y="212289"/>
                </a:cubicBezTo>
                <a:cubicBezTo>
                  <a:pt x="919893" y="212643"/>
                  <a:pt x="920012" y="213054"/>
                  <a:pt x="920012" y="213526"/>
                </a:cubicBezTo>
                <a:lnTo>
                  <a:pt x="920012" y="323273"/>
                </a:lnTo>
                <a:cubicBezTo>
                  <a:pt x="920012" y="323745"/>
                  <a:pt x="919893" y="324158"/>
                  <a:pt x="919658" y="324511"/>
                </a:cubicBezTo>
                <a:cubicBezTo>
                  <a:pt x="919422" y="324866"/>
                  <a:pt x="919009" y="325146"/>
                  <a:pt x="918420" y="325352"/>
                </a:cubicBezTo>
                <a:cubicBezTo>
                  <a:pt x="917831" y="325556"/>
                  <a:pt x="917051" y="325734"/>
                  <a:pt x="916079" y="325881"/>
                </a:cubicBezTo>
                <a:cubicBezTo>
                  <a:pt x="915107" y="326028"/>
                  <a:pt x="913913" y="326102"/>
                  <a:pt x="912500" y="326102"/>
                </a:cubicBezTo>
                <a:cubicBezTo>
                  <a:pt x="910968" y="326102"/>
                  <a:pt x="909731" y="326028"/>
                  <a:pt x="908788" y="325881"/>
                </a:cubicBezTo>
                <a:cubicBezTo>
                  <a:pt x="907846" y="325734"/>
                  <a:pt x="907080" y="325556"/>
                  <a:pt x="906491" y="325352"/>
                </a:cubicBezTo>
                <a:cubicBezTo>
                  <a:pt x="905901" y="325146"/>
                  <a:pt x="905489" y="324866"/>
                  <a:pt x="905254" y="324511"/>
                </a:cubicBezTo>
                <a:cubicBezTo>
                  <a:pt x="905017" y="324158"/>
                  <a:pt x="904900" y="323745"/>
                  <a:pt x="904900" y="323273"/>
                </a:cubicBezTo>
                <a:lnTo>
                  <a:pt x="904900" y="272554"/>
                </a:lnTo>
                <a:lnTo>
                  <a:pt x="852856" y="272554"/>
                </a:lnTo>
                <a:lnTo>
                  <a:pt x="852856" y="323273"/>
                </a:lnTo>
                <a:cubicBezTo>
                  <a:pt x="852856" y="323745"/>
                  <a:pt x="852738" y="324158"/>
                  <a:pt x="852503" y="324511"/>
                </a:cubicBezTo>
                <a:cubicBezTo>
                  <a:pt x="852266" y="324866"/>
                  <a:pt x="851854" y="325146"/>
                  <a:pt x="851263" y="325352"/>
                </a:cubicBezTo>
                <a:cubicBezTo>
                  <a:pt x="850673" y="325556"/>
                  <a:pt x="849893" y="325734"/>
                  <a:pt x="848921" y="325881"/>
                </a:cubicBezTo>
                <a:cubicBezTo>
                  <a:pt x="847949" y="326028"/>
                  <a:pt x="846727" y="326102"/>
                  <a:pt x="845254" y="326102"/>
                </a:cubicBezTo>
                <a:cubicBezTo>
                  <a:pt x="843839" y="326102"/>
                  <a:pt x="842632" y="326028"/>
                  <a:pt x="841631" y="325881"/>
                </a:cubicBezTo>
                <a:cubicBezTo>
                  <a:pt x="840630" y="325734"/>
                  <a:pt x="839833" y="325556"/>
                  <a:pt x="839244" y="325352"/>
                </a:cubicBezTo>
                <a:cubicBezTo>
                  <a:pt x="838655" y="325146"/>
                  <a:pt x="838243" y="324866"/>
                  <a:pt x="838008" y="324511"/>
                </a:cubicBezTo>
                <a:cubicBezTo>
                  <a:pt x="837772" y="324158"/>
                  <a:pt x="837654" y="323745"/>
                  <a:pt x="837654" y="323273"/>
                </a:cubicBezTo>
                <a:lnTo>
                  <a:pt x="837654" y="213526"/>
                </a:lnTo>
                <a:cubicBezTo>
                  <a:pt x="837654" y="213054"/>
                  <a:pt x="837772" y="212643"/>
                  <a:pt x="838008" y="212289"/>
                </a:cubicBezTo>
                <a:cubicBezTo>
                  <a:pt x="838243" y="211935"/>
                  <a:pt x="838655" y="211656"/>
                  <a:pt x="839244" y="211450"/>
                </a:cubicBezTo>
                <a:cubicBezTo>
                  <a:pt x="839833" y="211243"/>
                  <a:pt x="840630" y="211066"/>
                  <a:pt x="841631" y="210919"/>
                </a:cubicBezTo>
                <a:cubicBezTo>
                  <a:pt x="842632" y="210772"/>
                  <a:pt x="843839" y="210698"/>
                  <a:pt x="845254" y="210698"/>
                </a:cubicBezTo>
                <a:close/>
                <a:moveTo>
                  <a:pt x="594655" y="210698"/>
                </a:moveTo>
                <a:cubicBezTo>
                  <a:pt x="596422" y="210698"/>
                  <a:pt x="597851" y="210757"/>
                  <a:pt x="598980" y="210875"/>
                </a:cubicBezTo>
                <a:cubicBezTo>
                  <a:pt x="600070" y="210993"/>
                  <a:pt x="600939" y="211155"/>
                  <a:pt x="601588" y="211361"/>
                </a:cubicBezTo>
                <a:cubicBezTo>
                  <a:pt x="602236" y="211567"/>
                  <a:pt x="602722" y="211862"/>
                  <a:pt x="603046" y="212245"/>
                </a:cubicBezTo>
                <a:cubicBezTo>
                  <a:pt x="603370" y="212628"/>
                  <a:pt x="603679" y="213113"/>
                  <a:pt x="603973" y="213703"/>
                </a:cubicBezTo>
                <a:lnTo>
                  <a:pt x="619791" y="246576"/>
                </a:lnTo>
                <a:cubicBezTo>
                  <a:pt x="621259" y="249698"/>
                  <a:pt x="622725" y="252966"/>
                  <a:pt x="624189" y="256384"/>
                </a:cubicBezTo>
                <a:cubicBezTo>
                  <a:pt x="625653" y="259801"/>
                  <a:pt x="627147" y="263247"/>
                  <a:pt x="628671" y="266722"/>
                </a:cubicBezTo>
                <a:lnTo>
                  <a:pt x="628846" y="266722"/>
                </a:lnTo>
                <a:cubicBezTo>
                  <a:pt x="630192" y="263365"/>
                  <a:pt x="631583" y="260022"/>
                  <a:pt x="633019" y="256693"/>
                </a:cubicBezTo>
                <a:cubicBezTo>
                  <a:pt x="634453" y="253364"/>
                  <a:pt x="635905" y="250081"/>
                  <a:pt x="637375" y="246840"/>
                </a:cubicBezTo>
                <a:lnTo>
                  <a:pt x="653283" y="213791"/>
                </a:lnTo>
                <a:cubicBezTo>
                  <a:pt x="653460" y="213202"/>
                  <a:pt x="653708" y="212701"/>
                  <a:pt x="654033" y="212289"/>
                </a:cubicBezTo>
                <a:cubicBezTo>
                  <a:pt x="654357" y="211877"/>
                  <a:pt x="654798" y="211567"/>
                  <a:pt x="655359" y="211361"/>
                </a:cubicBezTo>
                <a:cubicBezTo>
                  <a:pt x="655918" y="211155"/>
                  <a:pt x="656698" y="210993"/>
                  <a:pt x="657701" y="210875"/>
                </a:cubicBezTo>
                <a:cubicBezTo>
                  <a:pt x="658701" y="210757"/>
                  <a:pt x="659968" y="210698"/>
                  <a:pt x="661500" y="210698"/>
                </a:cubicBezTo>
                <a:cubicBezTo>
                  <a:pt x="663620" y="210698"/>
                  <a:pt x="665285" y="210772"/>
                  <a:pt x="666493" y="210919"/>
                </a:cubicBezTo>
                <a:cubicBezTo>
                  <a:pt x="667700" y="211066"/>
                  <a:pt x="668540" y="211347"/>
                  <a:pt x="669011" y="211759"/>
                </a:cubicBezTo>
                <a:cubicBezTo>
                  <a:pt x="669483" y="212171"/>
                  <a:pt x="669646" y="212760"/>
                  <a:pt x="669496" y="213526"/>
                </a:cubicBezTo>
                <a:cubicBezTo>
                  <a:pt x="669351" y="214292"/>
                  <a:pt x="668953" y="215323"/>
                  <a:pt x="668305" y="216619"/>
                </a:cubicBezTo>
                <a:lnTo>
                  <a:pt x="635963" y="281127"/>
                </a:lnTo>
                <a:lnTo>
                  <a:pt x="635963" y="323273"/>
                </a:lnTo>
                <a:cubicBezTo>
                  <a:pt x="635963" y="323745"/>
                  <a:pt x="635846" y="324158"/>
                  <a:pt x="635611" y="324511"/>
                </a:cubicBezTo>
                <a:cubicBezTo>
                  <a:pt x="635376" y="324866"/>
                  <a:pt x="634966" y="325146"/>
                  <a:pt x="634382" y="325352"/>
                </a:cubicBezTo>
                <a:cubicBezTo>
                  <a:pt x="633795" y="325556"/>
                  <a:pt x="633005" y="325734"/>
                  <a:pt x="632008" y="325881"/>
                </a:cubicBezTo>
                <a:cubicBezTo>
                  <a:pt x="631014" y="326028"/>
                  <a:pt x="629812" y="326102"/>
                  <a:pt x="628406" y="326102"/>
                </a:cubicBezTo>
                <a:cubicBezTo>
                  <a:pt x="626942" y="326102"/>
                  <a:pt x="625727" y="326028"/>
                  <a:pt x="624760" y="325881"/>
                </a:cubicBezTo>
                <a:cubicBezTo>
                  <a:pt x="623793" y="325734"/>
                  <a:pt x="623003" y="325556"/>
                  <a:pt x="622389" y="325352"/>
                </a:cubicBezTo>
                <a:cubicBezTo>
                  <a:pt x="621774" y="325146"/>
                  <a:pt x="621348" y="324866"/>
                  <a:pt x="621114" y="324511"/>
                </a:cubicBezTo>
                <a:cubicBezTo>
                  <a:pt x="620881" y="324158"/>
                  <a:pt x="620764" y="323745"/>
                  <a:pt x="620764" y="323273"/>
                </a:cubicBezTo>
                <a:lnTo>
                  <a:pt x="620764" y="281127"/>
                </a:lnTo>
                <a:lnTo>
                  <a:pt x="588381" y="216619"/>
                </a:lnTo>
                <a:cubicBezTo>
                  <a:pt x="587733" y="215265"/>
                  <a:pt x="587335" y="214204"/>
                  <a:pt x="587188" y="213438"/>
                </a:cubicBezTo>
                <a:cubicBezTo>
                  <a:pt x="587041" y="212672"/>
                  <a:pt x="587188" y="212083"/>
                  <a:pt x="587630" y="211670"/>
                </a:cubicBezTo>
                <a:cubicBezTo>
                  <a:pt x="588071" y="211258"/>
                  <a:pt x="588867" y="210993"/>
                  <a:pt x="590016" y="210875"/>
                </a:cubicBezTo>
                <a:cubicBezTo>
                  <a:pt x="591164" y="210757"/>
                  <a:pt x="592711" y="210698"/>
                  <a:pt x="594655" y="210698"/>
                </a:cubicBezTo>
                <a:close/>
                <a:moveTo>
                  <a:pt x="368990" y="210698"/>
                </a:moveTo>
                <a:cubicBezTo>
                  <a:pt x="370463" y="210698"/>
                  <a:pt x="371686" y="210772"/>
                  <a:pt x="372657" y="210919"/>
                </a:cubicBezTo>
                <a:cubicBezTo>
                  <a:pt x="373630" y="211066"/>
                  <a:pt x="374410" y="211243"/>
                  <a:pt x="374999" y="211450"/>
                </a:cubicBezTo>
                <a:cubicBezTo>
                  <a:pt x="375589" y="211656"/>
                  <a:pt x="376001" y="211935"/>
                  <a:pt x="376237" y="212289"/>
                </a:cubicBezTo>
                <a:cubicBezTo>
                  <a:pt x="376472" y="212643"/>
                  <a:pt x="376590" y="213054"/>
                  <a:pt x="376590" y="213526"/>
                </a:cubicBezTo>
                <a:lnTo>
                  <a:pt x="376590" y="259300"/>
                </a:lnTo>
                <a:lnTo>
                  <a:pt x="428637" y="259300"/>
                </a:lnTo>
                <a:lnTo>
                  <a:pt x="428637" y="213526"/>
                </a:lnTo>
                <a:cubicBezTo>
                  <a:pt x="428637" y="213054"/>
                  <a:pt x="428755" y="212643"/>
                  <a:pt x="428991" y="212289"/>
                </a:cubicBezTo>
                <a:cubicBezTo>
                  <a:pt x="429226" y="211935"/>
                  <a:pt x="429639" y="211656"/>
                  <a:pt x="430228" y="211450"/>
                </a:cubicBezTo>
                <a:cubicBezTo>
                  <a:pt x="430817" y="211243"/>
                  <a:pt x="431583" y="211066"/>
                  <a:pt x="432525" y="210919"/>
                </a:cubicBezTo>
                <a:cubicBezTo>
                  <a:pt x="433468" y="210772"/>
                  <a:pt x="434705" y="210698"/>
                  <a:pt x="436237" y="210698"/>
                </a:cubicBezTo>
                <a:cubicBezTo>
                  <a:pt x="437651" y="210698"/>
                  <a:pt x="438843" y="210772"/>
                  <a:pt x="439815" y="210919"/>
                </a:cubicBezTo>
                <a:cubicBezTo>
                  <a:pt x="440788" y="211066"/>
                  <a:pt x="441568" y="211243"/>
                  <a:pt x="442157" y="211450"/>
                </a:cubicBezTo>
                <a:cubicBezTo>
                  <a:pt x="442746" y="211656"/>
                  <a:pt x="443159" y="211935"/>
                  <a:pt x="443394" y="212289"/>
                </a:cubicBezTo>
                <a:cubicBezTo>
                  <a:pt x="443630" y="212643"/>
                  <a:pt x="443748" y="213054"/>
                  <a:pt x="443748" y="213526"/>
                </a:cubicBezTo>
                <a:lnTo>
                  <a:pt x="443748" y="323273"/>
                </a:lnTo>
                <a:cubicBezTo>
                  <a:pt x="443748" y="323745"/>
                  <a:pt x="443630" y="324158"/>
                  <a:pt x="443394" y="324511"/>
                </a:cubicBezTo>
                <a:cubicBezTo>
                  <a:pt x="443159" y="324866"/>
                  <a:pt x="442746" y="325146"/>
                  <a:pt x="442157" y="325352"/>
                </a:cubicBezTo>
                <a:cubicBezTo>
                  <a:pt x="441568" y="325556"/>
                  <a:pt x="440788" y="325734"/>
                  <a:pt x="439815" y="325881"/>
                </a:cubicBezTo>
                <a:cubicBezTo>
                  <a:pt x="438843" y="326028"/>
                  <a:pt x="437651" y="326102"/>
                  <a:pt x="436237" y="326102"/>
                </a:cubicBezTo>
                <a:cubicBezTo>
                  <a:pt x="434705" y="326102"/>
                  <a:pt x="433468" y="326028"/>
                  <a:pt x="432525" y="325881"/>
                </a:cubicBezTo>
                <a:cubicBezTo>
                  <a:pt x="431583" y="325734"/>
                  <a:pt x="430817" y="325556"/>
                  <a:pt x="430228" y="325352"/>
                </a:cubicBezTo>
                <a:cubicBezTo>
                  <a:pt x="429639" y="325146"/>
                  <a:pt x="429226" y="324866"/>
                  <a:pt x="428991" y="324511"/>
                </a:cubicBezTo>
                <a:cubicBezTo>
                  <a:pt x="428755" y="324158"/>
                  <a:pt x="428637" y="323745"/>
                  <a:pt x="428637" y="323273"/>
                </a:cubicBezTo>
                <a:lnTo>
                  <a:pt x="428637" y="272554"/>
                </a:lnTo>
                <a:lnTo>
                  <a:pt x="376590" y="272554"/>
                </a:lnTo>
                <a:lnTo>
                  <a:pt x="376590" y="323273"/>
                </a:lnTo>
                <a:cubicBezTo>
                  <a:pt x="376590" y="323745"/>
                  <a:pt x="376472" y="324158"/>
                  <a:pt x="376237" y="324511"/>
                </a:cubicBezTo>
                <a:cubicBezTo>
                  <a:pt x="376001" y="324866"/>
                  <a:pt x="375589" y="325146"/>
                  <a:pt x="374999" y="325352"/>
                </a:cubicBezTo>
                <a:cubicBezTo>
                  <a:pt x="374410" y="325556"/>
                  <a:pt x="373630" y="325734"/>
                  <a:pt x="372657" y="325881"/>
                </a:cubicBezTo>
                <a:cubicBezTo>
                  <a:pt x="371686" y="326028"/>
                  <a:pt x="370463" y="326102"/>
                  <a:pt x="368990" y="326102"/>
                </a:cubicBezTo>
                <a:cubicBezTo>
                  <a:pt x="367576" y="326102"/>
                  <a:pt x="366369" y="326028"/>
                  <a:pt x="365367" y="325881"/>
                </a:cubicBezTo>
                <a:cubicBezTo>
                  <a:pt x="364366" y="325734"/>
                  <a:pt x="363570" y="325556"/>
                  <a:pt x="362981" y="325352"/>
                </a:cubicBezTo>
                <a:cubicBezTo>
                  <a:pt x="362392" y="325146"/>
                  <a:pt x="361980" y="324866"/>
                  <a:pt x="361744" y="324511"/>
                </a:cubicBezTo>
                <a:cubicBezTo>
                  <a:pt x="361509" y="324158"/>
                  <a:pt x="361391" y="323745"/>
                  <a:pt x="361391" y="323273"/>
                </a:cubicBezTo>
                <a:lnTo>
                  <a:pt x="361391" y="213526"/>
                </a:lnTo>
                <a:cubicBezTo>
                  <a:pt x="361391" y="213054"/>
                  <a:pt x="361509" y="212643"/>
                  <a:pt x="361744" y="212289"/>
                </a:cubicBezTo>
                <a:cubicBezTo>
                  <a:pt x="361980" y="211935"/>
                  <a:pt x="362392" y="211656"/>
                  <a:pt x="362981" y="211450"/>
                </a:cubicBezTo>
                <a:cubicBezTo>
                  <a:pt x="363570" y="211243"/>
                  <a:pt x="364366" y="211066"/>
                  <a:pt x="365367" y="210919"/>
                </a:cubicBezTo>
                <a:cubicBezTo>
                  <a:pt x="366369" y="210772"/>
                  <a:pt x="367576" y="210698"/>
                  <a:pt x="368990" y="210698"/>
                </a:cubicBezTo>
                <a:close/>
                <a:moveTo>
                  <a:pt x="118408" y="210698"/>
                </a:moveTo>
                <a:cubicBezTo>
                  <a:pt x="120175" y="210698"/>
                  <a:pt x="121604" y="210757"/>
                  <a:pt x="122694" y="210875"/>
                </a:cubicBezTo>
                <a:cubicBezTo>
                  <a:pt x="123784" y="210993"/>
                  <a:pt x="124653" y="211155"/>
                  <a:pt x="125301" y="211361"/>
                </a:cubicBezTo>
                <a:cubicBezTo>
                  <a:pt x="125949" y="211567"/>
                  <a:pt x="126435" y="211862"/>
                  <a:pt x="126759" y="212245"/>
                </a:cubicBezTo>
                <a:cubicBezTo>
                  <a:pt x="127083" y="212628"/>
                  <a:pt x="127392" y="213113"/>
                  <a:pt x="127687" y="213703"/>
                </a:cubicBezTo>
                <a:lnTo>
                  <a:pt x="143504" y="246576"/>
                </a:lnTo>
                <a:cubicBezTo>
                  <a:pt x="144972" y="249698"/>
                  <a:pt x="146438" y="252966"/>
                  <a:pt x="147902" y="256384"/>
                </a:cubicBezTo>
                <a:cubicBezTo>
                  <a:pt x="149366" y="259801"/>
                  <a:pt x="150860" y="263247"/>
                  <a:pt x="152384" y="266722"/>
                </a:cubicBezTo>
                <a:lnTo>
                  <a:pt x="152559" y="266722"/>
                </a:lnTo>
                <a:cubicBezTo>
                  <a:pt x="153906" y="263365"/>
                  <a:pt x="155297" y="260022"/>
                  <a:pt x="156732" y="256693"/>
                </a:cubicBezTo>
                <a:cubicBezTo>
                  <a:pt x="158167" y="253364"/>
                  <a:pt x="159619" y="250081"/>
                  <a:pt x="161089" y="246840"/>
                </a:cubicBezTo>
                <a:lnTo>
                  <a:pt x="176995" y="213791"/>
                </a:lnTo>
                <a:cubicBezTo>
                  <a:pt x="177172" y="213202"/>
                  <a:pt x="177422" y="212701"/>
                  <a:pt x="177746" y="212289"/>
                </a:cubicBezTo>
                <a:cubicBezTo>
                  <a:pt x="178070" y="211877"/>
                  <a:pt x="178512" y="211567"/>
                  <a:pt x="179072" y="211361"/>
                </a:cubicBezTo>
                <a:cubicBezTo>
                  <a:pt x="179631" y="211155"/>
                  <a:pt x="180412" y="210993"/>
                  <a:pt x="181413" y="210875"/>
                </a:cubicBezTo>
                <a:cubicBezTo>
                  <a:pt x="182415" y="210757"/>
                  <a:pt x="183681" y="210698"/>
                  <a:pt x="185213" y="210698"/>
                </a:cubicBezTo>
                <a:cubicBezTo>
                  <a:pt x="187334" y="210698"/>
                  <a:pt x="188998" y="210772"/>
                  <a:pt x="190206" y="210919"/>
                </a:cubicBezTo>
                <a:cubicBezTo>
                  <a:pt x="191413" y="211066"/>
                  <a:pt x="192253" y="211347"/>
                  <a:pt x="192724" y="211759"/>
                </a:cubicBezTo>
                <a:cubicBezTo>
                  <a:pt x="193195" y="212171"/>
                  <a:pt x="193358" y="212760"/>
                  <a:pt x="193210" y="213526"/>
                </a:cubicBezTo>
                <a:cubicBezTo>
                  <a:pt x="193063" y="214292"/>
                  <a:pt x="192665" y="215323"/>
                  <a:pt x="192017" y="216619"/>
                </a:cubicBezTo>
                <a:lnTo>
                  <a:pt x="159675" y="281127"/>
                </a:lnTo>
                <a:lnTo>
                  <a:pt x="159675" y="323273"/>
                </a:lnTo>
                <a:cubicBezTo>
                  <a:pt x="159675" y="323745"/>
                  <a:pt x="159558" y="324158"/>
                  <a:pt x="159324" y="324511"/>
                </a:cubicBezTo>
                <a:cubicBezTo>
                  <a:pt x="159090" y="324866"/>
                  <a:pt x="158680" y="325146"/>
                  <a:pt x="158094" y="325352"/>
                </a:cubicBezTo>
                <a:cubicBezTo>
                  <a:pt x="157508" y="325556"/>
                  <a:pt x="156717" y="325734"/>
                  <a:pt x="155722" y="325881"/>
                </a:cubicBezTo>
                <a:cubicBezTo>
                  <a:pt x="154726" y="326028"/>
                  <a:pt x="153525" y="326102"/>
                  <a:pt x="152120" y="326102"/>
                </a:cubicBezTo>
                <a:cubicBezTo>
                  <a:pt x="150655" y="326102"/>
                  <a:pt x="149440" y="326028"/>
                  <a:pt x="148473" y="325881"/>
                </a:cubicBezTo>
                <a:cubicBezTo>
                  <a:pt x="147507" y="325734"/>
                  <a:pt x="146716" y="325556"/>
                  <a:pt x="146101" y="325352"/>
                </a:cubicBezTo>
                <a:cubicBezTo>
                  <a:pt x="145486" y="325146"/>
                  <a:pt x="145062" y="324866"/>
                  <a:pt x="144828" y="324511"/>
                </a:cubicBezTo>
                <a:cubicBezTo>
                  <a:pt x="144593" y="324158"/>
                  <a:pt x="144476" y="323745"/>
                  <a:pt x="144476" y="323273"/>
                </a:cubicBezTo>
                <a:lnTo>
                  <a:pt x="144476" y="281127"/>
                </a:lnTo>
                <a:lnTo>
                  <a:pt x="112134" y="216619"/>
                </a:lnTo>
                <a:cubicBezTo>
                  <a:pt x="111486" y="215265"/>
                  <a:pt x="111088" y="214204"/>
                  <a:pt x="110941" y="213438"/>
                </a:cubicBezTo>
                <a:cubicBezTo>
                  <a:pt x="110794" y="212672"/>
                  <a:pt x="110941" y="212083"/>
                  <a:pt x="111383" y="211670"/>
                </a:cubicBezTo>
                <a:cubicBezTo>
                  <a:pt x="111825" y="211258"/>
                  <a:pt x="112620" y="210993"/>
                  <a:pt x="113769" y="210875"/>
                </a:cubicBezTo>
                <a:cubicBezTo>
                  <a:pt x="114918" y="210757"/>
                  <a:pt x="116464" y="210698"/>
                  <a:pt x="118408" y="210698"/>
                </a:cubicBezTo>
                <a:close/>
                <a:moveTo>
                  <a:pt x="8524317" y="209550"/>
                </a:moveTo>
                <a:cubicBezTo>
                  <a:pt x="8526850" y="209550"/>
                  <a:pt x="8529398" y="209771"/>
                  <a:pt x="8531960" y="210212"/>
                </a:cubicBezTo>
                <a:cubicBezTo>
                  <a:pt x="8534523" y="210654"/>
                  <a:pt x="8536939" y="211243"/>
                  <a:pt x="8539206" y="211979"/>
                </a:cubicBezTo>
                <a:cubicBezTo>
                  <a:pt x="8541475" y="212716"/>
                  <a:pt x="8543492" y="213541"/>
                  <a:pt x="8545260" y="214454"/>
                </a:cubicBezTo>
                <a:cubicBezTo>
                  <a:pt x="8547027" y="215367"/>
                  <a:pt x="8548191" y="216103"/>
                  <a:pt x="8548750" y="216662"/>
                </a:cubicBezTo>
                <a:lnTo>
                  <a:pt x="8549744" y="217856"/>
                </a:lnTo>
                <a:lnTo>
                  <a:pt x="8549744" y="229300"/>
                </a:lnTo>
                <a:lnTo>
                  <a:pt x="8549369" y="229918"/>
                </a:lnTo>
                <a:cubicBezTo>
                  <a:pt x="8549045" y="230183"/>
                  <a:pt x="8548677" y="230316"/>
                  <a:pt x="8548264" y="230316"/>
                </a:cubicBezTo>
                <a:cubicBezTo>
                  <a:pt x="8547616" y="230316"/>
                  <a:pt x="8546600" y="229903"/>
                  <a:pt x="8545215" y="229079"/>
                </a:cubicBezTo>
                <a:cubicBezTo>
                  <a:pt x="8543831" y="228253"/>
                  <a:pt x="8542138" y="227325"/>
                  <a:pt x="8540134" y="226295"/>
                </a:cubicBezTo>
                <a:cubicBezTo>
                  <a:pt x="8538132" y="225263"/>
                  <a:pt x="8535760" y="224321"/>
                  <a:pt x="8533021" y="223468"/>
                </a:cubicBezTo>
                <a:cubicBezTo>
                  <a:pt x="8530281" y="222612"/>
                  <a:pt x="8527204" y="222186"/>
                  <a:pt x="8523786" y="222186"/>
                </a:cubicBezTo>
                <a:cubicBezTo>
                  <a:pt x="8520605" y="222186"/>
                  <a:pt x="8517837" y="222612"/>
                  <a:pt x="8515480" y="223468"/>
                </a:cubicBezTo>
                <a:cubicBezTo>
                  <a:pt x="8513124" y="224321"/>
                  <a:pt x="8511180" y="225456"/>
                  <a:pt x="8509648" y="226869"/>
                </a:cubicBezTo>
                <a:cubicBezTo>
                  <a:pt x="8508116" y="228283"/>
                  <a:pt x="8506968" y="229963"/>
                  <a:pt x="8506201" y="231906"/>
                </a:cubicBezTo>
                <a:cubicBezTo>
                  <a:pt x="8505436" y="233851"/>
                  <a:pt x="8505053" y="235913"/>
                  <a:pt x="8505053" y="238092"/>
                </a:cubicBezTo>
                <a:cubicBezTo>
                  <a:pt x="8505053" y="241273"/>
                  <a:pt x="8505789" y="244012"/>
                  <a:pt x="8507262" y="246310"/>
                </a:cubicBezTo>
                <a:cubicBezTo>
                  <a:pt x="8508735" y="248608"/>
                  <a:pt x="8510694" y="250640"/>
                  <a:pt x="8513138" y="252407"/>
                </a:cubicBezTo>
                <a:cubicBezTo>
                  <a:pt x="8515583" y="254175"/>
                  <a:pt x="8518367" y="255795"/>
                  <a:pt x="8521489" y="257268"/>
                </a:cubicBezTo>
                <a:cubicBezTo>
                  <a:pt x="8524611" y="258740"/>
                  <a:pt x="8527793" y="260228"/>
                  <a:pt x="8531033" y="261730"/>
                </a:cubicBezTo>
                <a:cubicBezTo>
                  <a:pt x="8534273" y="263233"/>
                  <a:pt x="8537454" y="264882"/>
                  <a:pt x="8540576" y="266679"/>
                </a:cubicBezTo>
                <a:cubicBezTo>
                  <a:pt x="8543699" y="268475"/>
                  <a:pt x="8546482" y="270595"/>
                  <a:pt x="8548927" y="273040"/>
                </a:cubicBezTo>
                <a:lnTo>
                  <a:pt x="8549744" y="274235"/>
                </a:lnTo>
                <a:lnTo>
                  <a:pt x="8549744" y="313507"/>
                </a:lnTo>
                <a:lnTo>
                  <a:pt x="8545922" y="318457"/>
                </a:lnTo>
                <a:cubicBezTo>
                  <a:pt x="8542417" y="321374"/>
                  <a:pt x="8538294" y="323569"/>
                  <a:pt x="8533551" y="325042"/>
                </a:cubicBezTo>
                <a:cubicBezTo>
                  <a:pt x="8528809" y="326514"/>
                  <a:pt x="8523698" y="327251"/>
                  <a:pt x="8518219" y="327251"/>
                </a:cubicBezTo>
                <a:cubicBezTo>
                  <a:pt x="8514391" y="327251"/>
                  <a:pt x="8510841" y="326927"/>
                  <a:pt x="8507571" y="326278"/>
                </a:cubicBezTo>
                <a:cubicBezTo>
                  <a:pt x="8504302" y="325630"/>
                  <a:pt x="8501385" y="324836"/>
                  <a:pt x="8498823" y="323893"/>
                </a:cubicBezTo>
                <a:cubicBezTo>
                  <a:pt x="8496260" y="322951"/>
                  <a:pt x="8494110" y="321978"/>
                  <a:pt x="8492372" y="320977"/>
                </a:cubicBezTo>
                <a:cubicBezTo>
                  <a:pt x="8490634" y="319976"/>
                  <a:pt x="8489427" y="319120"/>
                  <a:pt x="8488749" y="318413"/>
                </a:cubicBezTo>
                <a:cubicBezTo>
                  <a:pt x="8488072" y="317707"/>
                  <a:pt x="8487571" y="316809"/>
                  <a:pt x="8487247" y="315717"/>
                </a:cubicBezTo>
                <a:cubicBezTo>
                  <a:pt x="8486923" y="314628"/>
                  <a:pt x="8486761" y="313171"/>
                  <a:pt x="8486761" y="311344"/>
                </a:cubicBezTo>
                <a:cubicBezTo>
                  <a:pt x="8486761" y="310048"/>
                  <a:pt x="8486820" y="308976"/>
                  <a:pt x="8486938" y="308123"/>
                </a:cubicBezTo>
                <a:cubicBezTo>
                  <a:pt x="8487056" y="307269"/>
                  <a:pt x="8487232" y="306576"/>
                  <a:pt x="8487468" y="306046"/>
                </a:cubicBezTo>
                <a:cubicBezTo>
                  <a:pt x="8487704" y="305515"/>
                  <a:pt x="8487998" y="305147"/>
                  <a:pt x="8488351" y="304941"/>
                </a:cubicBezTo>
                <a:cubicBezTo>
                  <a:pt x="8488705" y="304735"/>
                  <a:pt x="8489118" y="304632"/>
                  <a:pt x="8489589" y="304632"/>
                </a:cubicBezTo>
                <a:cubicBezTo>
                  <a:pt x="8490413" y="304632"/>
                  <a:pt x="8491577" y="305133"/>
                  <a:pt x="8493079" y="306134"/>
                </a:cubicBezTo>
                <a:cubicBezTo>
                  <a:pt x="8494581" y="307135"/>
                  <a:pt x="8496511" y="308225"/>
                  <a:pt x="8498867" y="309401"/>
                </a:cubicBezTo>
                <a:cubicBezTo>
                  <a:pt x="8501224" y="310578"/>
                  <a:pt x="8504066" y="311683"/>
                  <a:pt x="8507394" y="312714"/>
                </a:cubicBezTo>
                <a:cubicBezTo>
                  <a:pt x="8510723" y="313745"/>
                  <a:pt x="8514567" y="314261"/>
                  <a:pt x="8518926" y="314261"/>
                </a:cubicBezTo>
                <a:cubicBezTo>
                  <a:pt x="8522225" y="314261"/>
                  <a:pt x="8525245" y="313819"/>
                  <a:pt x="8527984" y="312936"/>
                </a:cubicBezTo>
                <a:cubicBezTo>
                  <a:pt x="8530723" y="312051"/>
                  <a:pt x="8533080" y="310799"/>
                  <a:pt x="8535053" y="309183"/>
                </a:cubicBezTo>
                <a:cubicBezTo>
                  <a:pt x="8537027" y="307563"/>
                  <a:pt x="8538544" y="305574"/>
                  <a:pt x="8539604" y="303218"/>
                </a:cubicBezTo>
                <a:cubicBezTo>
                  <a:pt x="8540664" y="300861"/>
                  <a:pt x="8541195" y="298181"/>
                  <a:pt x="8541195" y="295177"/>
                </a:cubicBezTo>
                <a:cubicBezTo>
                  <a:pt x="8541195" y="291936"/>
                  <a:pt x="8540459" y="289168"/>
                  <a:pt x="8538986" y="286871"/>
                </a:cubicBezTo>
                <a:cubicBezTo>
                  <a:pt x="8537513" y="284573"/>
                  <a:pt x="8535569" y="282554"/>
                  <a:pt x="8533153" y="280817"/>
                </a:cubicBezTo>
                <a:cubicBezTo>
                  <a:pt x="8530738" y="279079"/>
                  <a:pt x="8527984" y="277489"/>
                  <a:pt x="8524891" y="276045"/>
                </a:cubicBezTo>
                <a:cubicBezTo>
                  <a:pt x="8521798" y="274602"/>
                  <a:pt x="8518632" y="273129"/>
                  <a:pt x="8515392" y="271627"/>
                </a:cubicBezTo>
                <a:cubicBezTo>
                  <a:pt x="8512152" y="270125"/>
                  <a:pt x="8509000" y="268461"/>
                  <a:pt x="8505936" y="266635"/>
                </a:cubicBezTo>
                <a:cubicBezTo>
                  <a:pt x="8502873" y="264808"/>
                  <a:pt x="8500134" y="262658"/>
                  <a:pt x="8497718" y="260184"/>
                </a:cubicBezTo>
                <a:cubicBezTo>
                  <a:pt x="8495303" y="257710"/>
                  <a:pt x="8493344" y="254809"/>
                  <a:pt x="8491842" y="251480"/>
                </a:cubicBezTo>
                <a:cubicBezTo>
                  <a:pt x="8490340" y="248151"/>
                  <a:pt x="8489589" y="244159"/>
                  <a:pt x="8489589" y="239506"/>
                </a:cubicBezTo>
                <a:cubicBezTo>
                  <a:pt x="8489589" y="234734"/>
                  <a:pt x="8490458" y="230478"/>
                  <a:pt x="8492195" y="226737"/>
                </a:cubicBezTo>
                <a:cubicBezTo>
                  <a:pt x="8493934" y="222996"/>
                  <a:pt x="8496349" y="219859"/>
                  <a:pt x="8499441" y="217326"/>
                </a:cubicBezTo>
                <a:cubicBezTo>
                  <a:pt x="8502534" y="214792"/>
                  <a:pt x="8506217" y="212863"/>
                  <a:pt x="8510487" y="211538"/>
                </a:cubicBezTo>
                <a:cubicBezTo>
                  <a:pt x="8514759" y="210212"/>
                  <a:pt x="8519368" y="209550"/>
                  <a:pt x="8524317" y="209550"/>
                </a:cubicBezTo>
                <a:close/>
                <a:moveTo>
                  <a:pt x="8048067" y="209550"/>
                </a:moveTo>
                <a:cubicBezTo>
                  <a:pt x="8050600" y="209550"/>
                  <a:pt x="8053148" y="209771"/>
                  <a:pt x="8055710" y="210212"/>
                </a:cubicBezTo>
                <a:cubicBezTo>
                  <a:pt x="8058273" y="210654"/>
                  <a:pt x="8060689" y="211243"/>
                  <a:pt x="8062956" y="211979"/>
                </a:cubicBezTo>
                <a:cubicBezTo>
                  <a:pt x="8065225" y="212716"/>
                  <a:pt x="8067242" y="213541"/>
                  <a:pt x="8069010" y="214454"/>
                </a:cubicBezTo>
                <a:cubicBezTo>
                  <a:pt x="8070777" y="215367"/>
                  <a:pt x="8071941" y="216103"/>
                  <a:pt x="8072500" y="216662"/>
                </a:cubicBezTo>
                <a:cubicBezTo>
                  <a:pt x="8073060" y="217222"/>
                  <a:pt x="8073428" y="217666"/>
                  <a:pt x="8073605" y="217989"/>
                </a:cubicBezTo>
                <a:cubicBezTo>
                  <a:pt x="8073781" y="218312"/>
                  <a:pt x="8073929" y="218725"/>
                  <a:pt x="8074046" y="219225"/>
                </a:cubicBezTo>
                <a:cubicBezTo>
                  <a:pt x="8074164" y="219726"/>
                  <a:pt x="8074253" y="220331"/>
                  <a:pt x="8074312" y="221037"/>
                </a:cubicBezTo>
                <a:cubicBezTo>
                  <a:pt x="8074371" y="221744"/>
                  <a:pt x="8074400" y="222657"/>
                  <a:pt x="8074400" y="223776"/>
                </a:cubicBezTo>
                <a:cubicBezTo>
                  <a:pt x="8074400" y="224837"/>
                  <a:pt x="8074356" y="225779"/>
                  <a:pt x="8074267" y="226604"/>
                </a:cubicBezTo>
                <a:cubicBezTo>
                  <a:pt x="8074179" y="227429"/>
                  <a:pt x="8074046" y="228121"/>
                  <a:pt x="8073870" y="228681"/>
                </a:cubicBezTo>
                <a:cubicBezTo>
                  <a:pt x="8073693" y="229241"/>
                  <a:pt x="8073443" y="229653"/>
                  <a:pt x="8073119" y="229918"/>
                </a:cubicBezTo>
                <a:cubicBezTo>
                  <a:pt x="8072795" y="230183"/>
                  <a:pt x="8072427" y="230316"/>
                  <a:pt x="8072014" y="230316"/>
                </a:cubicBezTo>
                <a:cubicBezTo>
                  <a:pt x="8071366" y="230316"/>
                  <a:pt x="8070350" y="229903"/>
                  <a:pt x="8068965" y="229079"/>
                </a:cubicBezTo>
                <a:cubicBezTo>
                  <a:pt x="8067581" y="228253"/>
                  <a:pt x="8065888" y="227325"/>
                  <a:pt x="8063884" y="226295"/>
                </a:cubicBezTo>
                <a:cubicBezTo>
                  <a:pt x="8061882" y="225263"/>
                  <a:pt x="8059510" y="224321"/>
                  <a:pt x="8056771" y="223468"/>
                </a:cubicBezTo>
                <a:cubicBezTo>
                  <a:pt x="8054031" y="222612"/>
                  <a:pt x="8050954" y="222186"/>
                  <a:pt x="8047536" y="222186"/>
                </a:cubicBezTo>
                <a:cubicBezTo>
                  <a:pt x="8044355" y="222186"/>
                  <a:pt x="8041587" y="222612"/>
                  <a:pt x="8039230" y="223468"/>
                </a:cubicBezTo>
                <a:cubicBezTo>
                  <a:pt x="8036874" y="224321"/>
                  <a:pt x="8034930" y="225456"/>
                  <a:pt x="8033398" y="226869"/>
                </a:cubicBezTo>
                <a:cubicBezTo>
                  <a:pt x="8031866" y="228283"/>
                  <a:pt x="8030718" y="229963"/>
                  <a:pt x="8029951" y="231906"/>
                </a:cubicBezTo>
                <a:cubicBezTo>
                  <a:pt x="8029186" y="233851"/>
                  <a:pt x="8028803" y="235913"/>
                  <a:pt x="8028803" y="238092"/>
                </a:cubicBezTo>
                <a:cubicBezTo>
                  <a:pt x="8028803" y="241273"/>
                  <a:pt x="8029539" y="244012"/>
                  <a:pt x="8031012" y="246310"/>
                </a:cubicBezTo>
                <a:cubicBezTo>
                  <a:pt x="8032485" y="248608"/>
                  <a:pt x="8034444" y="250640"/>
                  <a:pt x="8036888" y="252407"/>
                </a:cubicBezTo>
                <a:cubicBezTo>
                  <a:pt x="8039333" y="254175"/>
                  <a:pt x="8042117" y="255795"/>
                  <a:pt x="8045239" y="257268"/>
                </a:cubicBezTo>
                <a:cubicBezTo>
                  <a:pt x="8048361" y="258740"/>
                  <a:pt x="8051543" y="260228"/>
                  <a:pt x="8054783" y="261730"/>
                </a:cubicBezTo>
                <a:cubicBezTo>
                  <a:pt x="8058023" y="263233"/>
                  <a:pt x="8061204" y="264882"/>
                  <a:pt x="8064326" y="266679"/>
                </a:cubicBezTo>
                <a:cubicBezTo>
                  <a:pt x="8067449" y="268475"/>
                  <a:pt x="8070232" y="270595"/>
                  <a:pt x="8072677" y="273040"/>
                </a:cubicBezTo>
                <a:cubicBezTo>
                  <a:pt x="8075122" y="275486"/>
                  <a:pt x="8077095" y="278373"/>
                  <a:pt x="8078597" y="281701"/>
                </a:cubicBezTo>
                <a:cubicBezTo>
                  <a:pt x="8080100" y="285029"/>
                  <a:pt x="8080851" y="288961"/>
                  <a:pt x="8080851" y="293498"/>
                </a:cubicBezTo>
                <a:cubicBezTo>
                  <a:pt x="8080851" y="298858"/>
                  <a:pt x="8079864" y="303631"/>
                  <a:pt x="8077890" y="307814"/>
                </a:cubicBezTo>
                <a:cubicBezTo>
                  <a:pt x="8075917" y="311992"/>
                  <a:pt x="8073178" y="315542"/>
                  <a:pt x="8069672" y="318457"/>
                </a:cubicBezTo>
                <a:cubicBezTo>
                  <a:pt x="8066167" y="321374"/>
                  <a:pt x="8062044" y="323569"/>
                  <a:pt x="8057301" y="325042"/>
                </a:cubicBezTo>
                <a:cubicBezTo>
                  <a:pt x="8052559" y="326514"/>
                  <a:pt x="8047448" y="327251"/>
                  <a:pt x="8041969" y="327251"/>
                </a:cubicBezTo>
                <a:cubicBezTo>
                  <a:pt x="8038141" y="327251"/>
                  <a:pt x="8034591" y="326927"/>
                  <a:pt x="8031321" y="326278"/>
                </a:cubicBezTo>
                <a:cubicBezTo>
                  <a:pt x="8028052" y="325630"/>
                  <a:pt x="8025135" y="324836"/>
                  <a:pt x="8022573" y="323893"/>
                </a:cubicBezTo>
                <a:cubicBezTo>
                  <a:pt x="8020010" y="322951"/>
                  <a:pt x="8017860" y="321978"/>
                  <a:pt x="8016122" y="320977"/>
                </a:cubicBezTo>
                <a:cubicBezTo>
                  <a:pt x="8014384" y="319976"/>
                  <a:pt x="8013177" y="319120"/>
                  <a:pt x="8012499" y="318413"/>
                </a:cubicBezTo>
                <a:cubicBezTo>
                  <a:pt x="8011822" y="317707"/>
                  <a:pt x="8011321" y="316809"/>
                  <a:pt x="8010997" y="315717"/>
                </a:cubicBezTo>
                <a:cubicBezTo>
                  <a:pt x="8010673" y="314628"/>
                  <a:pt x="8010511" y="313171"/>
                  <a:pt x="8010511" y="311344"/>
                </a:cubicBezTo>
                <a:cubicBezTo>
                  <a:pt x="8010511" y="310048"/>
                  <a:pt x="8010570" y="308976"/>
                  <a:pt x="8010688" y="308123"/>
                </a:cubicBezTo>
                <a:cubicBezTo>
                  <a:pt x="8010806" y="307269"/>
                  <a:pt x="8010982" y="306576"/>
                  <a:pt x="8011218" y="306046"/>
                </a:cubicBezTo>
                <a:cubicBezTo>
                  <a:pt x="8011454" y="305515"/>
                  <a:pt x="8011748" y="305147"/>
                  <a:pt x="8012101" y="304941"/>
                </a:cubicBezTo>
                <a:cubicBezTo>
                  <a:pt x="8012455" y="304735"/>
                  <a:pt x="8012868" y="304632"/>
                  <a:pt x="8013339" y="304632"/>
                </a:cubicBezTo>
                <a:cubicBezTo>
                  <a:pt x="8014163" y="304632"/>
                  <a:pt x="8015327" y="305133"/>
                  <a:pt x="8016829" y="306134"/>
                </a:cubicBezTo>
                <a:cubicBezTo>
                  <a:pt x="8018331" y="307135"/>
                  <a:pt x="8020261" y="308225"/>
                  <a:pt x="8022617" y="309401"/>
                </a:cubicBezTo>
                <a:cubicBezTo>
                  <a:pt x="8024974" y="310578"/>
                  <a:pt x="8027816" y="311683"/>
                  <a:pt x="8031144" y="312714"/>
                </a:cubicBezTo>
                <a:cubicBezTo>
                  <a:pt x="8034473" y="313745"/>
                  <a:pt x="8038317" y="314261"/>
                  <a:pt x="8042676" y="314261"/>
                </a:cubicBezTo>
                <a:cubicBezTo>
                  <a:pt x="8045975" y="314261"/>
                  <a:pt x="8048995" y="313819"/>
                  <a:pt x="8051734" y="312936"/>
                </a:cubicBezTo>
                <a:cubicBezTo>
                  <a:pt x="8054473" y="312051"/>
                  <a:pt x="8056830" y="310799"/>
                  <a:pt x="8058803" y="309183"/>
                </a:cubicBezTo>
                <a:cubicBezTo>
                  <a:pt x="8060777" y="307563"/>
                  <a:pt x="8062294" y="305574"/>
                  <a:pt x="8063354" y="303218"/>
                </a:cubicBezTo>
                <a:cubicBezTo>
                  <a:pt x="8064414" y="300861"/>
                  <a:pt x="8064945" y="298181"/>
                  <a:pt x="8064945" y="295177"/>
                </a:cubicBezTo>
                <a:cubicBezTo>
                  <a:pt x="8064945" y="291936"/>
                  <a:pt x="8064209" y="289168"/>
                  <a:pt x="8062736" y="286871"/>
                </a:cubicBezTo>
                <a:cubicBezTo>
                  <a:pt x="8061263" y="284573"/>
                  <a:pt x="8059319" y="282554"/>
                  <a:pt x="8056903" y="280817"/>
                </a:cubicBezTo>
                <a:cubicBezTo>
                  <a:pt x="8054488" y="279079"/>
                  <a:pt x="8051734" y="277489"/>
                  <a:pt x="8048641" y="276045"/>
                </a:cubicBezTo>
                <a:cubicBezTo>
                  <a:pt x="8045548" y="274602"/>
                  <a:pt x="8042382" y="273129"/>
                  <a:pt x="8039142" y="271627"/>
                </a:cubicBezTo>
                <a:cubicBezTo>
                  <a:pt x="8035902" y="270125"/>
                  <a:pt x="8032750" y="268461"/>
                  <a:pt x="8029686" y="266635"/>
                </a:cubicBezTo>
                <a:cubicBezTo>
                  <a:pt x="8026623" y="264808"/>
                  <a:pt x="8023884" y="262658"/>
                  <a:pt x="8021468" y="260184"/>
                </a:cubicBezTo>
                <a:cubicBezTo>
                  <a:pt x="8019053" y="257710"/>
                  <a:pt x="8017094" y="254809"/>
                  <a:pt x="8015592" y="251480"/>
                </a:cubicBezTo>
                <a:cubicBezTo>
                  <a:pt x="8014090" y="248151"/>
                  <a:pt x="8013339" y="244159"/>
                  <a:pt x="8013339" y="239506"/>
                </a:cubicBezTo>
                <a:cubicBezTo>
                  <a:pt x="8013339" y="234734"/>
                  <a:pt x="8014208" y="230478"/>
                  <a:pt x="8015945" y="226737"/>
                </a:cubicBezTo>
                <a:cubicBezTo>
                  <a:pt x="8017684" y="222996"/>
                  <a:pt x="8020099" y="219859"/>
                  <a:pt x="8023191" y="217326"/>
                </a:cubicBezTo>
                <a:cubicBezTo>
                  <a:pt x="8026284" y="214792"/>
                  <a:pt x="8029967" y="212863"/>
                  <a:pt x="8034237" y="211538"/>
                </a:cubicBezTo>
                <a:cubicBezTo>
                  <a:pt x="8038509" y="210212"/>
                  <a:pt x="8043118" y="209550"/>
                  <a:pt x="8048067" y="209550"/>
                </a:cubicBezTo>
                <a:close/>
                <a:moveTo>
                  <a:pt x="7581342" y="209550"/>
                </a:moveTo>
                <a:cubicBezTo>
                  <a:pt x="7583875" y="209550"/>
                  <a:pt x="7586423" y="209771"/>
                  <a:pt x="7588986" y="210212"/>
                </a:cubicBezTo>
                <a:cubicBezTo>
                  <a:pt x="7591548" y="210654"/>
                  <a:pt x="7593964" y="211243"/>
                  <a:pt x="7596232" y="211979"/>
                </a:cubicBezTo>
                <a:cubicBezTo>
                  <a:pt x="7598500" y="212716"/>
                  <a:pt x="7600517" y="213541"/>
                  <a:pt x="7602285" y="214454"/>
                </a:cubicBezTo>
                <a:cubicBezTo>
                  <a:pt x="7604052" y="215367"/>
                  <a:pt x="7605216" y="216103"/>
                  <a:pt x="7605775" y="216662"/>
                </a:cubicBezTo>
                <a:cubicBezTo>
                  <a:pt x="7606335" y="217222"/>
                  <a:pt x="7606703" y="217666"/>
                  <a:pt x="7606880" y="217989"/>
                </a:cubicBezTo>
                <a:cubicBezTo>
                  <a:pt x="7607057" y="218312"/>
                  <a:pt x="7607204" y="218725"/>
                  <a:pt x="7607322" y="219225"/>
                </a:cubicBezTo>
                <a:cubicBezTo>
                  <a:pt x="7607440" y="219726"/>
                  <a:pt x="7607528" y="220331"/>
                  <a:pt x="7607587" y="221037"/>
                </a:cubicBezTo>
                <a:cubicBezTo>
                  <a:pt x="7607646" y="221744"/>
                  <a:pt x="7607675" y="222657"/>
                  <a:pt x="7607675" y="223776"/>
                </a:cubicBezTo>
                <a:cubicBezTo>
                  <a:pt x="7607675" y="224837"/>
                  <a:pt x="7607631" y="225779"/>
                  <a:pt x="7607543" y="226604"/>
                </a:cubicBezTo>
                <a:cubicBezTo>
                  <a:pt x="7607454" y="227429"/>
                  <a:pt x="7607322" y="228121"/>
                  <a:pt x="7607145" y="228681"/>
                </a:cubicBezTo>
                <a:cubicBezTo>
                  <a:pt x="7606968" y="229241"/>
                  <a:pt x="7606718" y="229653"/>
                  <a:pt x="7606394" y="229918"/>
                </a:cubicBezTo>
                <a:cubicBezTo>
                  <a:pt x="7606070" y="230183"/>
                  <a:pt x="7605702" y="230316"/>
                  <a:pt x="7605289" y="230316"/>
                </a:cubicBezTo>
                <a:cubicBezTo>
                  <a:pt x="7604642" y="230316"/>
                  <a:pt x="7603625" y="229903"/>
                  <a:pt x="7602241" y="229079"/>
                </a:cubicBezTo>
                <a:cubicBezTo>
                  <a:pt x="7600856" y="228253"/>
                  <a:pt x="7599163" y="227325"/>
                  <a:pt x="7597160" y="226295"/>
                </a:cubicBezTo>
                <a:cubicBezTo>
                  <a:pt x="7595157" y="225263"/>
                  <a:pt x="7592785" y="224321"/>
                  <a:pt x="7590046" y="223468"/>
                </a:cubicBezTo>
                <a:cubicBezTo>
                  <a:pt x="7587307" y="222612"/>
                  <a:pt x="7584229" y="222186"/>
                  <a:pt x="7580812" y="222186"/>
                </a:cubicBezTo>
                <a:cubicBezTo>
                  <a:pt x="7577630" y="222186"/>
                  <a:pt x="7574862" y="222612"/>
                  <a:pt x="7572505" y="223468"/>
                </a:cubicBezTo>
                <a:cubicBezTo>
                  <a:pt x="7570149" y="224321"/>
                  <a:pt x="7568205" y="225456"/>
                  <a:pt x="7566673" y="226869"/>
                </a:cubicBezTo>
                <a:cubicBezTo>
                  <a:pt x="7565142" y="228283"/>
                  <a:pt x="7563993" y="229963"/>
                  <a:pt x="7563227" y="231906"/>
                </a:cubicBezTo>
                <a:cubicBezTo>
                  <a:pt x="7562461" y="233851"/>
                  <a:pt x="7562078" y="235913"/>
                  <a:pt x="7562078" y="238092"/>
                </a:cubicBezTo>
                <a:cubicBezTo>
                  <a:pt x="7562078" y="241273"/>
                  <a:pt x="7562815" y="244012"/>
                  <a:pt x="7564287" y="246310"/>
                </a:cubicBezTo>
                <a:cubicBezTo>
                  <a:pt x="7565760" y="248608"/>
                  <a:pt x="7567719" y="250640"/>
                  <a:pt x="7570164" y="252407"/>
                </a:cubicBezTo>
                <a:cubicBezTo>
                  <a:pt x="7572609" y="254175"/>
                  <a:pt x="7575392" y="255795"/>
                  <a:pt x="7578514" y="257268"/>
                </a:cubicBezTo>
                <a:cubicBezTo>
                  <a:pt x="7581637" y="258740"/>
                  <a:pt x="7584818" y="260228"/>
                  <a:pt x="7588058" y="261730"/>
                </a:cubicBezTo>
                <a:cubicBezTo>
                  <a:pt x="7591298" y="263233"/>
                  <a:pt x="7594479" y="264882"/>
                  <a:pt x="7597601" y="266679"/>
                </a:cubicBezTo>
                <a:cubicBezTo>
                  <a:pt x="7600724" y="268475"/>
                  <a:pt x="7603507" y="270595"/>
                  <a:pt x="7605952" y="273040"/>
                </a:cubicBezTo>
                <a:cubicBezTo>
                  <a:pt x="7608397" y="275486"/>
                  <a:pt x="7610370" y="278373"/>
                  <a:pt x="7611873" y="281701"/>
                </a:cubicBezTo>
                <a:cubicBezTo>
                  <a:pt x="7613375" y="285029"/>
                  <a:pt x="7614126" y="288961"/>
                  <a:pt x="7614126" y="293498"/>
                </a:cubicBezTo>
                <a:cubicBezTo>
                  <a:pt x="7614126" y="298858"/>
                  <a:pt x="7613139" y="303631"/>
                  <a:pt x="7611166" y="307814"/>
                </a:cubicBezTo>
                <a:cubicBezTo>
                  <a:pt x="7609193" y="311992"/>
                  <a:pt x="7606453" y="315542"/>
                  <a:pt x="7602948" y="318457"/>
                </a:cubicBezTo>
                <a:cubicBezTo>
                  <a:pt x="7599443" y="321374"/>
                  <a:pt x="7595319" y="323569"/>
                  <a:pt x="7590576" y="325042"/>
                </a:cubicBezTo>
                <a:cubicBezTo>
                  <a:pt x="7585834" y="326514"/>
                  <a:pt x="7580723" y="327251"/>
                  <a:pt x="7575245" y="327251"/>
                </a:cubicBezTo>
                <a:cubicBezTo>
                  <a:pt x="7571416" y="327251"/>
                  <a:pt x="7567866" y="326927"/>
                  <a:pt x="7564596" y="326278"/>
                </a:cubicBezTo>
                <a:cubicBezTo>
                  <a:pt x="7561327" y="325630"/>
                  <a:pt x="7558411" y="324836"/>
                  <a:pt x="7555848" y="323893"/>
                </a:cubicBezTo>
                <a:cubicBezTo>
                  <a:pt x="7553285" y="322951"/>
                  <a:pt x="7551136" y="321978"/>
                  <a:pt x="7549397" y="320977"/>
                </a:cubicBezTo>
                <a:cubicBezTo>
                  <a:pt x="7547660" y="319976"/>
                  <a:pt x="7546452" y="319120"/>
                  <a:pt x="7545774" y="318413"/>
                </a:cubicBezTo>
                <a:cubicBezTo>
                  <a:pt x="7545097" y="317707"/>
                  <a:pt x="7544596" y="316809"/>
                  <a:pt x="7544272" y="315717"/>
                </a:cubicBezTo>
                <a:cubicBezTo>
                  <a:pt x="7543948" y="314628"/>
                  <a:pt x="7543786" y="313171"/>
                  <a:pt x="7543786" y="311344"/>
                </a:cubicBezTo>
                <a:cubicBezTo>
                  <a:pt x="7543786" y="310048"/>
                  <a:pt x="7543845" y="308976"/>
                  <a:pt x="7543963" y="308123"/>
                </a:cubicBezTo>
                <a:cubicBezTo>
                  <a:pt x="7544081" y="307269"/>
                  <a:pt x="7544258" y="306576"/>
                  <a:pt x="7544493" y="306046"/>
                </a:cubicBezTo>
                <a:cubicBezTo>
                  <a:pt x="7544729" y="305515"/>
                  <a:pt x="7545023" y="305147"/>
                  <a:pt x="7545377" y="304941"/>
                </a:cubicBezTo>
                <a:cubicBezTo>
                  <a:pt x="7545730" y="304735"/>
                  <a:pt x="7546143" y="304632"/>
                  <a:pt x="7546614" y="304632"/>
                </a:cubicBezTo>
                <a:cubicBezTo>
                  <a:pt x="7547439" y="304632"/>
                  <a:pt x="7548602" y="305133"/>
                  <a:pt x="7550104" y="306134"/>
                </a:cubicBezTo>
                <a:cubicBezTo>
                  <a:pt x="7551607" y="307135"/>
                  <a:pt x="7553536" y="308225"/>
                  <a:pt x="7555892" y="309401"/>
                </a:cubicBezTo>
                <a:cubicBezTo>
                  <a:pt x="7558249" y="310578"/>
                  <a:pt x="7561091" y="311683"/>
                  <a:pt x="7564420" y="312714"/>
                </a:cubicBezTo>
                <a:cubicBezTo>
                  <a:pt x="7567749" y="313745"/>
                  <a:pt x="7571592" y="314261"/>
                  <a:pt x="7575952" y="314261"/>
                </a:cubicBezTo>
                <a:cubicBezTo>
                  <a:pt x="7579251" y="314261"/>
                  <a:pt x="7582270" y="313819"/>
                  <a:pt x="7585009" y="312936"/>
                </a:cubicBezTo>
                <a:cubicBezTo>
                  <a:pt x="7587748" y="312051"/>
                  <a:pt x="7590105" y="310799"/>
                  <a:pt x="7592078" y="309183"/>
                </a:cubicBezTo>
                <a:cubicBezTo>
                  <a:pt x="7594052" y="307563"/>
                  <a:pt x="7595569" y="305574"/>
                  <a:pt x="7596629" y="303218"/>
                </a:cubicBezTo>
                <a:cubicBezTo>
                  <a:pt x="7597690" y="300861"/>
                  <a:pt x="7598220" y="298181"/>
                  <a:pt x="7598220" y="295177"/>
                </a:cubicBezTo>
                <a:cubicBezTo>
                  <a:pt x="7598220" y="291936"/>
                  <a:pt x="7597484" y="289168"/>
                  <a:pt x="7596011" y="286871"/>
                </a:cubicBezTo>
                <a:cubicBezTo>
                  <a:pt x="7594538" y="284573"/>
                  <a:pt x="7592594" y="282554"/>
                  <a:pt x="7590179" y="280817"/>
                </a:cubicBezTo>
                <a:cubicBezTo>
                  <a:pt x="7587764" y="279079"/>
                  <a:pt x="7585009" y="277489"/>
                  <a:pt x="7581916" y="276045"/>
                </a:cubicBezTo>
                <a:cubicBezTo>
                  <a:pt x="7578823" y="274602"/>
                  <a:pt x="7575657" y="273129"/>
                  <a:pt x="7572417" y="271627"/>
                </a:cubicBezTo>
                <a:cubicBezTo>
                  <a:pt x="7569177" y="270125"/>
                  <a:pt x="7566025" y="268461"/>
                  <a:pt x="7562962" y="266635"/>
                </a:cubicBezTo>
                <a:cubicBezTo>
                  <a:pt x="7559898" y="264808"/>
                  <a:pt x="7557159" y="262658"/>
                  <a:pt x="7554744" y="260184"/>
                </a:cubicBezTo>
                <a:cubicBezTo>
                  <a:pt x="7552329" y="257710"/>
                  <a:pt x="7550369" y="254809"/>
                  <a:pt x="7548867" y="251480"/>
                </a:cubicBezTo>
                <a:cubicBezTo>
                  <a:pt x="7547365" y="248151"/>
                  <a:pt x="7546614" y="244159"/>
                  <a:pt x="7546614" y="239506"/>
                </a:cubicBezTo>
                <a:cubicBezTo>
                  <a:pt x="7546614" y="234734"/>
                  <a:pt x="7547483" y="230478"/>
                  <a:pt x="7549221" y="226737"/>
                </a:cubicBezTo>
                <a:cubicBezTo>
                  <a:pt x="7550959" y="222996"/>
                  <a:pt x="7553374" y="219859"/>
                  <a:pt x="7556467" y="217326"/>
                </a:cubicBezTo>
                <a:cubicBezTo>
                  <a:pt x="7559560" y="214792"/>
                  <a:pt x="7563242" y="212863"/>
                  <a:pt x="7567513" y="211538"/>
                </a:cubicBezTo>
                <a:cubicBezTo>
                  <a:pt x="7571784" y="210212"/>
                  <a:pt x="7576393" y="209550"/>
                  <a:pt x="7581342" y="209550"/>
                </a:cubicBezTo>
                <a:close/>
                <a:moveTo>
                  <a:pt x="7105092" y="209550"/>
                </a:moveTo>
                <a:cubicBezTo>
                  <a:pt x="7107625" y="209550"/>
                  <a:pt x="7110173" y="209771"/>
                  <a:pt x="7112736" y="210212"/>
                </a:cubicBezTo>
                <a:cubicBezTo>
                  <a:pt x="7115298" y="210654"/>
                  <a:pt x="7117714" y="211243"/>
                  <a:pt x="7119982" y="211979"/>
                </a:cubicBezTo>
                <a:cubicBezTo>
                  <a:pt x="7122250" y="212716"/>
                  <a:pt x="7124267" y="213541"/>
                  <a:pt x="7126035" y="214454"/>
                </a:cubicBezTo>
                <a:cubicBezTo>
                  <a:pt x="7127802" y="215367"/>
                  <a:pt x="7128966" y="216103"/>
                  <a:pt x="7129525" y="216662"/>
                </a:cubicBezTo>
                <a:cubicBezTo>
                  <a:pt x="7130085" y="217222"/>
                  <a:pt x="7130453" y="217666"/>
                  <a:pt x="7130630" y="217989"/>
                </a:cubicBezTo>
                <a:cubicBezTo>
                  <a:pt x="7130807" y="218312"/>
                  <a:pt x="7130954" y="218725"/>
                  <a:pt x="7131072" y="219225"/>
                </a:cubicBezTo>
                <a:cubicBezTo>
                  <a:pt x="7131190" y="219726"/>
                  <a:pt x="7131278" y="220331"/>
                  <a:pt x="7131337" y="221037"/>
                </a:cubicBezTo>
                <a:cubicBezTo>
                  <a:pt x="7131396" y="221744"/>
                  <a:pt x="7131425" y="222657"/>
                  <a:pt x="7131425" y="223776"/>
                </a:cubicBezTo>
                <a:cubicBezTo>
                  <a:pt x="7131425" y="224837"/>
                  <a:pt x="7131381" y="225779"/>
                  <a:pt x="7131293" y="226604"/>
                </a:cubicBezTo>
                <a:cubicBezTo>
                  <a:pt x="7131204" y="227429"/>
                  <a:pt x="7131072" y="228121"/>
                  <a:pt x="7130895" y="228681"/>
                </a:cubicBezTo>
                <a:cubicBezTo>
                  <a:pt x="7130718" y="229241"/>
                  <a:pt x="7130468" y="229653"/>
                  <a:pt x="7130144" y="229918"/>
                </a:cubicBezTo>
                <a:cubicBezTo>
                  <a:pt x="7129820" y="230183"/>
                  <a:pt x="7129452" y="230316"/>
                  <a:pt x="7129039" y="230316"/>
                </a:cubicBezTo>
                <a:cubicBezTo>
                  <a:pt x="7128392" y="230316"/>
                  <a:pt x="7127375" y="229903"/>
                  <a:pt x="7125991" y="229079"/>
                </a:cubicBezTo>
                <a:cubicBezTo>
                  <a:pt x="7124606" y="228253"/>
                  <a:pt x="7122913" y="227325"/>
                  <a:pt x="7120910" y="226295"/>
                </a:cubicBezTo>
                <a:cubicBezTo>
                  <a:pt x="7118907" y="225263"/>
                  <a:pt x="7116535" y="224321"/>
                  <a:pt x="7113796" y="223468"/>
                </a:cubicBezTo>
                <a:cubicBezTo>
                  <a:pt x="7111057" y="222612"/>
                  <a:pt x="7107979" y="222186"/>
                  <a:pt x="7104562" y="222186"/>
                </a:cubicBezTo>
                <a:cubicBezTo>
                  <a:pt x="7101380" y="222186"/>
                  <a:pt x="7098612" y="222612"/>
                  <a:pt x="7096255" y="223468"/>
                </a:cubicBezTo>
                <a:cubicBezTo>
                  <a:pt x="7093899" y="224321"/>
                  <a:pt x="7091955" y="225456"/>
                  <a:pt x="7090423" y="226869"/>
                </a:cubicBezTo>
                <a:cubicBezTo>
                  <a:pt x="7088892" y="228283"/>
                  <a:pt x="7087743" y="229963"/>
                  <a:pt x="7086977" y="231906"/>
                </a:cubicBezTo>
                <a:cubicBezTo>
                  <a:pt x="7086211" y="233851"/>
                  <a:pt x="7085828" y="235913"/>
                  <a:pt x="7085828" y="238092"/>
                </a:cubicBezTo>
                <a:cubicBezTo>
                  <a:pt x="7085828" y="241273"/>
                  <a:pt x="7086565" y="244012"/>
                  <a:pt x="7088037" y="246310"/>
                </a:cubicBezTo>
                <a:cubicBezTo>
                  <a:pt x="7089510" y="248608"/>
                  <a:pt x="7091469" y="250640"/>
                  <a:pt x="7093914" y="252407"/>
                </a:cubicBezTo>
                <a:cubicBezTo>
                  <a:pt x="7096359" y="254175"/>
                  <a:pt x="7099142" y="255795"/>
                  <a:pt x="7102264" y="257268"/>
                </a:cubicBezTo>
                <a:cubicBezTo>
                  <a:pt x="7105387" y="258740"/>
                  <a:pt x="7108568" y="260228"/>
                  <a:pt x="7111808" y="261730"/>
                </a:cubicBezTo>
                <a:cubicBezTo>
                  <a:pt x="7115048" y="263233"/>
                  <a:pt x="7118229" y="264882"/>
                  <a:pt x="7121351" y="266679"/>
                </a:cubicBezTo>
                <a:cubicBezTo>
                  <a:pt x="7124474" y="268475"/>
                  <a:pt x="7127257" y="270595"/>
                  <a:pt x="7129702" y="273040"/>
                </a:cubicBezTo>
                <a:cubicBezTo>
                  <a:pt x="7132147" y="275486"/>
                  <a:pt x="7134120" y="278373"/>
                  <a:pt x="7135623" y="281701"/>
                </a:cubicBezTo>
                <a:cubicBezTo>
                  <a:pt x="7137125" y="285029"/>
                  <a:pt x="7137876" y="288961"/>
                  <a:pt x="7137876" y="293498"/>
                </a:cubicBezTo>
                <a:cubicBezTo>
                  <a:pt x="7137876" y="298858"/>
                  <a:pt x="7136889" y="303631"/>
                  <a:pt x="7134916" y="307814"/>
                </a:cubicBezTo>
                <a:cubicBezTo>
                  <a:pt x="7132943" y="311992"/>
                  <a:pt x="7130203" y="315542"/>
                  <a:pt x="7126698" y="318457"/>
                </a:cubicBezTo>
                <a:cubicBezTo>
                  <a:pt x="7123193" y="321374"/>
                  <a:pt x="7119069" y="323569"/>
                  <a:pt x="7114326" y="325042"/>
                </a:cubicBezTo>
                <a:cubicBezTo>
                  <a:pt x="7109584" y="326514"/>
                  <a:pt x="7104473" y="327251"/>
                  <a:pt x="7098995" y="327251"/>
                </a:cubicBezTo>
                <a:cubicBezTo>
                  <a:pt x="7095166" y="327251"/>
                  <a:pt x="7091616" y="326927"/>
                  <a:pt x="7088346" y="326278"/>
                </a:cubicBezTo>
                <a:cubicBezTo>
                  <a:pt x="7085077" y="325630"/>
                  <a:pt x="7082161" y="324836"/>
                  <a:pt x="7079598" y="323893"/>
                </a:cubicBezTo>
                <a:cubicBezTo>
                  <a:pt x="7077035" y="322951"/>
                  <a:pt x="7074886" y="321978"/>
                  <a:pt x="7073147" y="320977"/>
                </a:cubicBezTo>
                <a:cubicBezTo>
                  <a:pt x="7071410" y="319976"/>
                  <a:pt x="7070202" y="319120"/>
                  <a:pt x="7069524" y="318413"/>
                </a:cubicBezTo>
                <a:cubicBezTo>
                  <a:pt x="7068847" y="317707"/>
                  <a:pt x="7068346" y="316809"/>
                  <a:pt x="7068022" y="315717"/>
                </a:cubicBezTo>
                <a:cubicBezTo>
                  <a:pt x="7067698" y="314628"/>
                  <a:pt x="7067536" y="313171"/>
                  <a:pt x="7067536" y="311344"/>
                </a:cubicBezTo>
                <a:cubicBezTo>
                  <a:pt x="7067536" y="310048"/>
                  <a:pt x="7067595" y="308976"/>
                  <a:pt x="7067713" y="308123"/>
                </a:cubicBezTo>
                <a:cubicBezTo>
                  <a:pt x="7067831" y="307269"/>
                  <a:pt x="7068008" y="306576"/>
                  <a:pt x="7068243" y="306046"/>
                </a:cubicBezTo>
                <a:cubicBezTo>
                  <a:pt x="7068479" y="305515"/>
                  <a:pt x="7068773" y="305147"/>
                  <a:pt x="7069127" y="304941"/>
                </a:cubicBezTo>
                <a:cubicBezTo>
                  <a:pt x="7069480" y="304735"/>
                  <a:pt x="7069893" y="304632"/>
                  <a:pt x="7070364" y="304632"/>
                </a:cubicBezTo>
                <a:cubicBezTo>
                  <a:pt x="7071189" y="304632"/>
                  <a:pt x="7072352" y="305133"/>
                  <a:pt x="7073854" y="306134"/>
                </a:cubicBezTo>
                <a:cubicBezTo>
                  <a:pt x="7075357" y="307135"/>
                  <a:pt x="7077286" y="308225"/>
                  <a:pt x="7079642" y="309401"/>
                </a:cubicBezTo>
                <a:cubicBezTo>
                  <a:pt x="7081999" y="310578"/>
                  <a:pt x="7084841" y="311683"/>
                  <a:pt x="7088170" y="312714"/>
                </a:cubicBezTo>
                <a:cubicBezTo>
                  <a:pt x="7091499" y="313745"/>
                  <a:pt x="7095342" y="314261"/>
                  <a:pt x="7099702" y="314261"/>
                </a:cubicBezTo>
                <a:cubicBezTo>
                  <a:pt x="7103001" y="314261"/>
                  <a:pt x="7106020" y="313819"/>
                  <a:pt x="7108759" y="312936"/>
                </a:cubicBezTo>
                <a:cubicBezTo>
                  <a:pt x="7111498" y="312051"/>
                  <a:pt x="7113855" y="310799"/>
                  <a:pt x="7115828" y="309183"/>
                </a:cubicBezTo>
                <a:cubicBezTo>
                  <a:pt x="7117802" y="307563"/>
                  <a:pt x="7119319" y="305574"/>
                  <a:pt x="7120379" y="303218"/>
                </a:cubicBezTo>
                <a:cubicBezTo>
                  <a:pt x="7121440" y="300861"/>
                  <a:pt x="7121970" y="298181"/>
                  <a:pt x="7121970" y="295177"/>
                </a:cubicBezTo>
                <a:cubicBezTo>
                  <a:pt x="7121970" y="291936"/>
                  <a:pt x="7121234" y="289168"/>
                  <a:pt x="7119761" y="286871"/>
                </a:cubicBezTo>
                <a:cubicBezTo>
                  <a:pt x="7118288" y="284573"/>
                  <a:pt x="7116344" y="282554"/>
                  <a:pt x="7113929" y="280817"/>
                </a:cubicBezTo>
                <a:cubicBezTo>
                  <a:pt x="7111514" y="279079"/>
                  <a:pt x="7108759" y="277489"/>
                  <a:pt x="7105666" y="276045"/>
                </a:cubicBezTo>
                <a:cubicBezTo>
                  <a:pt x="7102573" y="274602"/>
                  <a:pt x="7099407" y="273129"/>
                  <a:pt x="7096167" y="271627"/>
                </a:cubicBezTo>
                <a:cubicBezTo>
                  <a:pt x="7092927" y="270125"/>
                  <a:pt x="7089775" y="268461"/>
                  <a:pt x="7086712" y="266635"/>
                </a:cubicBezTo>
                <a:cubicBezTo>
                  <a:pt x="7083648" y="264808"/>
                  <a:pt x="7080909" y="262658"/>
                  <a:pt x="7078494" y="260184"/>
                </a:cubicBezTo>
                <a:cubicBezTo>
                  <a:pt x="7076079" y="257710"/>
                  <a:pt x="7074119" y="254809"/>
                  <a:pt x="7072617" y="251480"/>
                </a:cubicBezTo>
                <a:cubicBezTo>
                  <a:pt x="7071115" y="248151"/>
                  <a:pt x="7070364" y="244159"/>
                  <a:pt x="7070364" y="239506"/>
                </a:cubicBezTo>
                <a:cubicBezTo>
                  <a:pt x="7070364" y="234734"/>
                  <a:pt x="7071233" y="230478"/>
                  <a:pt x="7072971" y="226737"/>
                </a:cubicBezTo>
                <a:cubicBezTo>
                  <a:pt x="7074709" y="222996"/>
                  <a:pt x="7077124" y="219859"/>
                  <a:pt x="7080217" y="217326"/>
                </a:cubicBezTo>
                <a:cubicBezTo>
                  <a:pt x="7083310" y="214792"/>
                  <a:pt x="7086992" y="212863"/>
                  <a:pt x="7091263" y="211538"/>
                </a:cubicBezTo>
                <a:cubicBezTo>
                  <a:pt x="7095534" y="210212"/>
                  <a:pt x="7100143" y="209550"/>
                  <a:pt x="7105092" y="209550"/>
                </a:cubicBezTo>
                <a:close/>
                <a:moveTo>
                  <a:pt x="6638367" y="209550"/>
                </a:moveTo>
                <a:cubicBezTo>
                  <a:pt x="6640900" y="209550"/>
                  <a:pt x="6643448" y="209771"/>
                  <a:pt x="6646011" y="210212"/>
                </a:cubicBezTo>
                <a:cubicBezTo>
                  <a:pt x="6648573" y="210654"/>
                  <a:pt x="6650989" y="211243"/>
                  <a:pt x="6653257" y="211979"/>
                </a:cubicBezTo>
                <a:cubicBezTo>
                  <a:pt x="6655525" y="212716"/>
                  <a:pt x="6657542" y="213541"/>
                  <a:pt x="6659310" y="214454"/>
                </a:cubicBezTo>
                <a:cubicBezTo>
                  <a:pt x="6661077" y="215367"/>
                  <a:pt x="6662241" y="216103"/>
                  <a:pt x="6662800" y="216662"/>
                </a:cubicBezTo>
                <a:cubicBezTo>
                  <a:pt x="6663360" y="217222"/>
                  <a:pt x="6663728" y="217666"/>
                  <a:pt x="6663905" y="217989"/>
                </a:cubicBezTo>
                <a:cubicBezTo>
                  <a:pt x="6664082" y="218312"/>
                  <a:pt x="6664229" y="218725"/>
                  <a:pt x="6664347" y="219225"/>
                </a:cubicBezTo>
                <a:cubicBezTo>
                  <a:pt x="6664465" y="219726"/>
                  <a:pt x="6664553" y="220331"/>
                  <a:pt x="6664612" y="221037"/>
                </a:cubicBezTo>
                <a:cubicBezTo>
                  <a:pt x="6664671" y="221744"/>
                  <a:pt x="6664700" y="222657"/>
                  <a:pt x="6664700" y="223776"/>
                </a:cubicBezTo>
                <a:cubicBezTo>
                  <a:pt x="6664700" y="224837"/>
                  <a:pt x="6664656" y="225779"/>
                  <a:pt x="6664568" y="226604"/>
                </a:cubicBezTo>
                <a:cubicBezTo>
                  <a:pt x="6664479" y="227429"/>
                  <a:pt x="6664347" y="228121"/>
                  <a:pt x="6664170" y="228681"/>
                </a:cubicBezTo>
                <a:cubicBezTo>
                  <a:pt x="6663993" y="229241"/>
                  <a:pt x="6663743" y="229653"/>
                  <a:pt x="6663419" y="229918"/>
                </a:cubicBezTo>
                <a:cubicBezTo>
                  <a:pt x="6663095" y="230183"/>
                  <a:pt x="6662727" y="230316"/>
                  <a:pt x="6662314" y="230316"/>
                </a:cubicBezTo>
                <a:cubicBezTo>
                  <a:pt x="6661667" y="230316"/>
                  <a:pt x="6660650" y="229903"/>
                  <a:pt x="6659266" y="229079"/>
                </a:cubicBezTo>
                <a:cubicBezTo>
                  <a:pt x="6657881" y="228253"/>
                  <a:pt x="6656188" y="227325"/>
                  <a:pt x="6654185" y="226295"/>
                </a:cubicBezTo>
                <a:cubicBezTo>
                  <a:pt x="6652182" y="225263"/>
                  <a:pt x="6649810" y="224321"/>
                  <a:pt x="6647071" y="223468"/>
                </a:cubicBezTo>
                <a:cubicBezTo>
                  <a:pt x="6644332" y="222612"/>
                  <a:pt x="6641254" y="222186"/>
                  <a:pt x="6637837" y="222186"/>
                </a:cubicBezTo>
                <a:cubicBezTo>
                  <a:pt x="6634655" y="222186"/>
                  <a:pt x="6631887" y="222612"/>
                  <a:pt x="6629530" y="223468"/>
                </a:cubicBezTo>
                <a:cubicBezTo>
                  <a:pt x="6627174" y="224321"/>
                  <a:pt x="6625230" y="225456"/>
                  <a:pt x="6623698" y="226869"/>
                </a:cubicBezTo>
                <a:cubicBezTo>
                  <a:pt x="6622167" y="228283"/>
                  <a:pt x="6621018" y="229963"/>
                  <a:pt x="6620252" y="231906"/>
                </a:cubicBezTo>
                <a:cubicBezTo>
                  <a:pt x="6619486" y="233851"/>
                  <a:pt x="6619103" y="235913"/>
                  <a:pt x="6619103" y="238092"/>
                </a:cubicBezTo>
                <a:cubicBezTo>
                  <a:pt x="6619103" y="241273"/>
                  <a:pt x="6619840" y="244012"/>
                  <a:pt x="6621312" y="246310"/>
                </a:cubicBezTo>
                <a:cubicBezTo>
                  <a:pt x="6622785" y="248608"/>
                  <a:pt x="6624744" y="250640"/>
                  <a:pt x="6627189" y="252407"/>
                </a:cubicBezTo>
                <a:cubicBezTo>
                  <a:pt x="6629634" y="254175"/>
                  <a:pt x="6632417" y="255795"/>
                  <a:pt x="6635539" y="257268"/>
                </a:cubicBezTo>
                <a:cubicBezTo>
                  <a:pt x="6638662" y="258740"/>
                  <a:pt x="6641843" y="260228"/>
                  <a:pt x="6645083" y="261730"/>
                </a:cubicBezTo>
                <a:cubicBezTo>
                  <a:pt x="6648323" y="263233"/>
                  <a:pt x="6651504" y="264882"/>
                  <a:pt x="6654626" y="266679"/>
                </a:cubicBezTo>
                <a:cubicBezTo>
                  <a:pt x="6657749" y="268475"/>
                  <a:pt x="6660532" y="270595"/>
                  <a:pt x="6662977" y="273040"/>
                </a:cubicBezTo>
                <a:cubicBezTo>
                  <a:pt x="6665422" y="275486"/>
                  <a:pt x="6667395" y="278373"/>
                  <a:pt x="6668898" y="281701"/>
                </a:cubicBezTo>
                <a:cubicBezTo>
                  <a:pt x="6670400" y="285029"/>
                  <a:pt x="6671151" y="288961"/>
                  <a:pt x="6671151" y="293498"/>
                </a:cubicBezTo>
                <a:cubicBezTo>
                  <a:pt x="6671151" y="298858"/>
                  <a:pt x="6670164" y="303631"/>
                  <a:pt x="6668191" y="307814"/>
                </a:cubicBezTo>
                <a:cubicBezTo>
                  <a:pt x="6666218" y="311992"/>
                  <a:pt x="6663478" y="315542"/>
                  <a:pt x="6659973" y="318457"/>
                </a:cubicBezTo>
                <a:cubicBezTo>
                  <a:pt x="6656468" y="321374"/>
                  <a:pt x="6652344" y="323569"/>
                  <a:pt x="6647601" y="325042"/>
                </a:cubicBezTo>
                <a:cubicBezTo>
                  <a:pt x="6642859" y="326514"/>
                  <a:pt x="6637748" y="327251"/>
                  <a:pt x="6632270" y="327251"/>
                </a:cubicBezTo>
                <a:cubicBezTo>
                  <a:pt x="6628441" y="327251"/>
                  <a:pt x="6624891" y="326927"/>
                  <a:pt x="6621621" y="326278"/>
                </a:cubicBezTo>
                <a:cubicBezTo>
                  <a:pt x="6618352" y="325630"/>
                  <a:pt x="6615436" y="324836"/>
                  <a:pt x="6612873" y="323893"/>
                </a:cubicBezTo>
                <a:cubicBezTo>
                  <a:pt x="6610310" y="322951"/>
                  <a:pt x="6608161" y="321978"/>
                  <a:pt x="6606422" y="320977"/>
                </a:cubicBezTo>
                <a:cubicBezTo>
                  <a:pt x="6604685" y="319976"/>
                  <a:pt x="6603477" y="319120"/>
                  <a:pt x="6602799" y="318413"/>
                </a:cubicBezTo>
                <a:cubicBezTo>
                  <a:pt x="6602122" y="317707"/>
                  <a:pt x="6601621" y="316809"/>
                  <a:pt x="6601297" y="315717"/>
                </a:cubicBezTo>
                <a:cubicBezTo>
                  <a:pt x="6600973" y="314628"/>
                  <a:pt x="6600811" y="313171"/>
                  <a:pt x="6600811" y="311344"/>
                </a:cubicBezTo>
                <a:cubicBezTo>
                  <a:pt x="6600811" y="310048"/>
                  <a:pt x="6600870" y="308976"/>
                  <a:pt x="6600988" y="308123"/>
                </a:cubicBezTo>
                <a:cubicBezTo>
                  <a:pt x="6601106" y="307269"/>
                  <a:pt x="6601283" y="306576"/>
                  <a:pt x="6601518" y="306046"/>
                </a:cubicBezTo>
                <a:cubicBezTo>
                  <a:pt x="6601754" y="305515"/>
                  <a:pt x="6602048" y="305147"/>
                  <a:pt x="6602402" y="304941"/>
                </a:cubicBezTo>
                <a:cubicBezTo>
                  <a:pt x="6602755" y="304735"/>
                  <a:pt x="6603168" y="304632"/>
                  <a:pt x="6603639" y="304632"/>
                </a:cubicBezTo>
                <a:cubicBezTo>
                  <a:pt x="6604464" y="304632"/>
                  <a:pt x="6605627" y="305133"/>
                  <a:pt x="6607129" y="306134"/>
                </a:cubicBezTo>
                <a:cubicBezTo>
                  <a:pt x="6608632" y="307135"/>
                  <a:pt x="6610561" y="308225"/>
                  <a:pt x="6612917" y="309401"/>
                </a:cubicBezTo>
                <a:cubicBezTo>
                  <a:pt x="6615274" y="310578"/>
                  <a:pt x="6618116" y="311683"/>
                  <a:pt x="6621445" y="312714"/>
                </a:cubicBezTo>
                <a:cubicBezTo>
                  <a:pt x="6624774" y="313745"/>
                  <a:pt x="6628617" y="314261"/>
                  <a:pt x="6632977" y="314261"/>
                </a:cubicBezTo>
                <a:cubicBezTo>
                  <a:pt x="6636276" y="314261"/>
                  <a:pt x="6639295" y="313819"/>
                  <a:pt x="6642034" y="312936"/>
                </a:cubicBezTo>
                <a:cubicBezTo>
                  <a:pt x="6644773" y="312051"/>
                  <a:pt x="6647130" y="310799"/>
                  <a:pt x="6649103" y="309183"/>
                </a:cubicBezTo>
                <a:cubicBezTo>
                  <a:pt x="6651077" y="307563"/>
                  <a:pt x="6652594" y="305574"/>
                  <a:pt x="6653654" y="303218"/>
                </a:cubicBezTo>
                <a:cubicBezTo>
                  <a:pt x="6654715" y="300861"/>
                  <a:pt x="6655245" y="298181"/>
                  <a:pt x="6655245" y="295177"/>
                </a:cubicBezTo>
                <a:cubicBezTo>
                  <a:pt x="6655245" y="291936"/>
                  <a:pt x="6654509" y="289168"/>
                  <a:pt x="6653036" y="286871"/>
                </a:cubicBezTo>
                <a:cubicBezTo>
                  <a:pt x="6651563" y="284573"/>
                  <a:pt x="6649619" y="282554"/>
                  <a:pt x="6647204" y="280817"/>
                </a:cubicBezTo>
                <a:cubicBezTo>
                  <a:pt x="6644789" y="279079"/>
                  <a:pt x="6642034" y="277489"/>
                  <a:pt x="6638941" y="276045"/>
                </a:cubicBezTo>
                <a:cubicBezTo>
                  <a:pt x="6635848" y="274602"/>
                  <a:pt x="6632682" y="273129"/>
                  <a:pt x="6629442" y="271627"/>
                </a:cubicBezTo>
                <a:cubicBezTo>
                  <a:pt x="6626202" y="270125"/>
                  <a:pt x="6623050" y="268461"/>
                  <a:pt x="6619987" y="266635"/>
                </a:cubicBezTo>
                <a:cubicBezTo>
                  <a:pt x="6616923" y="264808"/>
                  <a:pt x="6614184" y="262658"/>
                  <a:pt x="6611769" y="260184"/>
                </a:cubicBezTo>
                <a:cubicBezTo>
                  <a:pt x="6609354" y="257710"/>
                  <a:pt x="6607394" y="254809"/>
                  <a:pt x="6605892" y="251480"/>
                </a:cubicBezTo>
                <a:cubicBezTo>
                  <a:pt x="6604390" y="248151"/>
                  <a:pt x="6603639" y="244159"/>
                  <a:pt x="6603639" y="239506"/>
                </a:cubicBezTo>
                <a:cubicBezTo>
                  <a:pt x="6603639" y="234734"/>
                  <a:pt x="6604508" y="230478"/>
                  <a:pt x="6606246" y="226737"/>
                </a:cubicBezTo>
                <a:cubicBezTo>
                  <a:pt x="6607984" y="222996"/>
                  <a:pt x="6610399" y="219859"/>
                  <a:pt x="6613492" y="217326"/>
                </a:cubicBezTo>
                <a:cubicBezTo>
                  <a:pt x="6616585" y="214792"/>
                  <a:pt x="6620267" y="212863"/>
                  <a:pt x="6624538" y="211538"/>
                </a:cubicBezTo>
                <a:cubicBezTo>
                  <a:pt x="6628809" y="210212"/>
                  <a:pt x="6633418" y="209550"/>
                  <a:pt x="6638367" y="209550"/>
                </a:cubicBezTo>
                <a:close/>
                <a:moveTo>
                  <a:pt x="6162117" y="209550"/>
                </a:moveTo>
                <a:cubicBezTo>
                  <a:pt x="6164650" y="209550"/>
                  <a:pt x="6167198" y="209771"/>
                  <a:pt x="6169761" y="210212"/>
                </a:cubicBezTo>
                <a:cubicBezTo>
                  <a:pt x="6172323" y="210654"/>
                  <a:pt x="6174739" y="211243"/>
                  <a:pt x="6177007" y="211979"/>
                </a:cubicBezTo>
                <a:cubicBezTo>
                  <a:pt x="6179275" y="212716"/>
                  <a:pt x="6181292" y="213541"/>
                  <a:pt x="6183060" y="214454"/>
                </a:cubicBezTo>
                <a:cubicBezTo>
                  <a:pt x="6184827" y="215367"/>
                  <a:pt x="6185991" y="216103"/>
                  <a:pt x="6186550" y="216662"/>
                </a:cubicBezTo>
                <a:cubicBezTo>
                  <a:pt x="6187110" y="217222"/>
                  <a:pt x="6187478" y="217666"/>
                  <a:pt x="6187655" y="217989"/>
                </a:cubicBezTo>
                <a:cubicBezTo>
                  <a:pt x="6187832" y="218312"/>
                  <a:pt x="6187979" y="218725"/>
                  <a:pt x="6188097" y="219225"/>
                </a:cubicBezTo>
                <a:cubicBezTo>
                  <a:pt x="6188215" y="219726"/>
                  <a:pt x="6188303" y="220331"/>
                  <a:pt x="6188362" y="221037"/>
                </a:cubicBezTo>
                <a:cubicBezTo>
                  <a:pt x="6188421" y="221744"/>
                  <a:pt x="6188450" y="222657"/>
                  <a:pt x="6188450" y="223776"/>
                </a:cubicBezTo>
                <a:cubicBezTo>
                  <a:pt x="6188450" y="224837"/>
                  <a:pt x="6188406" y="225779"/>
                  <a:pt x="6188318" y="226604"/>
                </a:cubicBezTo>
                <a:cubicBezTo>
                  <a:pt x="6188229" y="227429"/>
                  <a:pt x="6188097" y="228121"/>
                  <a:pt x="6187920" y="228681"/>
                </a:cubicBezTo>
                <a:cubicBezTo>
                  <a:pt x="6187743" y="229241"/>
                  <a:pt x="6187493" y="229653"/>
                  <a:pt x="6187169" y="229918"/>
                </a:cubicBezTo>
                <a:cubicBezTo>
                  <a:pt x="6186845" y="230183"/>
                  <a:pt x="6186477" y="230316"/>
                  <a:pt x="6186064" y="230316"/>
                </a:cubicBezTo>
                <a:cubicBezTo>
                  <a:pt x="6185417" y="230316"/>
                  <a:pt x="6184400" y="229903"/>
                  <a:pt x="6183016" y="229079"/>
                </a:cubicBezTo>
                <a:cubicBezTo>
                  <a:pt x="6181631" y="228253"/>
                  <a:pt x="6179938" y="227325"/>
                  <a:pt x="6177935" y="226295"/>
                </a:cubicBezTo>
                <a:cubicBezTo>
                  <a:pt x="6175932" y="225263"/>
                  <a:pt x="6173560" y="224321"/>
                  <a:pt x="6170821" y="223468"/>
                </a:cubicBezTo>
                <a:cubicBezTo>
                  <a:pt x="6168082" y="222612"/>
                  <a:pt x="6165004" y="222186"/>
                  <a:pt x="6161587" y="222186"/>
                </a:cubicBezTo>
                <a:cubicBezTo>
                  <a:pt x="6158405" y="222186"/>
                  <a:pt x="6155637" y="222612"/>
                  <a:pt x="6153280" y="223468"/>
                </a:cubicBezTo>
                <a:cubicBezTo>
                  <a:pt x="6150924" y="224321"/>
                  <a:pt x="6148980" y="225456"/>
                  <a:pt x="6147448" y="226869"/>
                </a:cubicBezTo>
                <a:cubicBezTo>
                  <a:pt x="6145917" y="228283"/>
                  <a:pt x="6144768" y="229963"/>
                  <a:pt x="6144002" y="231906"/>
                </a:cubicBezTo>
                <a:cubicBezTo>
                  <a:pt x="6143236" y="233851"/>
                  <a:pt x="6142853" y="235913"/>
                  <a:pt x="6142853" y="238092"/>
                </a:cubicBezTo>
                <a:cubicBezTo>
                  <a:pt x="6142853" y="241273"/>
                  <a:pt x="6143590" y="244012"/>
                  <a:pt x="6145062" y="246310"/>
                </a:cubicBezTo>
                <a:cubicBezTo>
                  <a:pt x="6146535" y="248608"/>
                  <a:pt x="6148494" y="250640"/>
                  <a:pt x="6150939" y="252407"/>
                </a:cubicBezTo>
                <a:cubicBezTo>
                  <a:pt x="6153384" y="254175"/>
                  <a:pt x="6156167" y="255795"/>
                  <a:pt x="6159289" y="257268"/>
                </a:cubicBezTo>
                <a:cubicBezTo>
                  <a:pt x="6162412" y="258740"/>
                  <a:pt x="6165593" y="260228"/>
                  <a:pt x="6168833" y="261730"/>
                </a:cubicBezTo>
                <a:cubicBezTo>
                  <a:pt x="6172073" y="263233"/>
                  <a:pt x="6175254" y="264882"/>
                  <a:pt x="6178376" y="266679"/>
                </a:cubicBezTo>
                <a:cubicBezTo>
                  <a:pt x="6181499" y="268475"/>
                  <a:pt x="6184282" y="270595"/>
                  <a:pt x="6186727" y="273040"/>
                </a:cubicBezTo>
                <a:cubicBezTo>
                  <a:pt x="6189172" y="275486"/>
                  <a:pt x="6191145" y="278373"/>
                  <a:pt x="6192648" y="281701"/>
                </a:cubicBezTo>
                <a:cubicBezTo>
                  <a:pt x="6194150" y="285029"/>
                  <a:pt x="6194901" y="288961"/>
                  <a:pt x="6194901" y="293498"/>
                </a:cubicBezTo>
                <a:cubicBezTo>
                  <a:pt x="6194901" y="298858"/>
                  <a:pt x="6193914" y="303631"/>
                  <a:pt x="6191941" y="307814"/>
                </a:cubicBezTo>
                <a:cubicBezTo>
                  <a:pt x="6189968" y="311992"/>
                  <a:pt x="6187228" y="315542"/>
                  <a:pt x="6183723" y="318457"/>
                </a:cubicBezTo>
                <a:cubicBezTo>
                  <a:pt x="6180218" y="321374"/>
                  <a:pt x="6176094" y="323569"/>
                  <a:pt x="6171351" y="325042"/>
                </a:cubicBezTo>
                <a:cubicBezTo>
                  <a:pt x="6166609" y="326514"/>
                  <a:pt x="6161498" y="327251"/>
                  <a:pt x="6156020" y="327251"/>
                </a:cubicBezTo>
                <a:cubicBezTo>
                  <a:pt x="6152191" y="327251"/>
                  <a:pt x="6148641" y="326927"/>
                  <a:pt x="6145371" y="326278"/>
                </a:cubicBezTo>
                <a:cubicBezTo>
                  <a:pt x="6142102" y="325630"/>
                  <a:pt x="6139186" y="324836"/>
                  <a:pt x="6136623" y="323893"/>
                </a:cubicBezTo>
                <a:cubicBezTo>
                  <a:pt x="6134060" y="322951"/>
                  <a:pt x="6131911" y="321978"/>
                  <a:pt x="6130172" y="320977"/>
                </a:cubicBezTo>
                <a:cubicBezTo>
                  <a:pt x="6128435" y="319976"/>
                  <a:pt x="6127227" y="319120"/>
                  <a:pt x="6126549" y="318413"/>
                </a:cubicBezTo>
                <a:cubicBezTo>
                  <a:pt x="6125872" y="317707"/>
                  <a:pt x="6125371" y="316809"/>
                  <a:pt x="6125047" y="315717"/>
                </a:cubicBezTo>
                <a:cubicBezTo>
                  <a:pt x="6124723" y="314628"/>
                  <a:pt x="6124561" y="313171"/>
                  <a:pt x="6124561" y="311344"/>
                </a:cubicBezTo>
                <a:cubicBezTo>
                  <a:pt x="6124561" y="310048"/>
                  <a:pt x="6124620" y="308976"/>
                  <a:pt x="6124738" y="308123"/>
                </a:cubicBezTo>
                <a:cubicBezTo>
                  <a:pt x="6124856" y="307269"/>
                  <a:pt x="6125033" y="306576"/>
                  <a:pt x="6125268" y="306046"/>
                </a:cubicBezTo>
                <a:cubicBezTo>
                  <a:pt x="6125504" y="305515"/>
                  <a:pt x="6125798" y="305147"/>
                  <a:pt x="6126152" y="304941"/>
                </a:cubicBezTo>
                <a:cubicBezTo>
                  <a:pt x="6126505" y="304735"/>
                  <a:pt x="6126918" y="304632"/>
                  <a:pt x="6127389" y="304632"/>
                </a:cubicBezTo>
                <a:cubicBezTo>
                  <a:pt x="6128214" y="304632"/>
                  <a:pt x="6129377" y="305133"/>
                  <a:pt x="6130879" y="306134"/>
                </a:cubicBezTo>
                <a:cubicBezTo>
                  <a:pt x="6132382" y="307135"/>
                  <a:pt x="6134311" y="308225"/>
                  <a:pt x="6136667" y="309401"/>
                </a:cubicBezTo>
                <a:cubicBezTo>
                  <a:pt x="6139024" y="310578"/>
                  <a:pt x="6141866" y="311683"/>
                  <a:pt x="6145195" y="312714"/>
                </a:cubicBezTo>
                <a:cubicBezTo>
                  <a:pt x="6148524" y="313745"/>
                  <a:pt x="6152367" y="314261"/>
                  <a:pt x="6156727" y="314261"/>
                </a:cubicBezTo>
                <a:cubicBezTo>
                  <a:pt x="6160026" y="314261"/>
                  <a:pt x="6163045" y="313819"/>
                  <a:pt x="6165784" y="312936"/>
                </a:cubicBezTo>
                <a:cubicBezTo>
                  <a:pt x="6168523" y="312051"/>
                  <a:pt x="6170880" y="310799"/>
                  <a:pt x="6172853" y="309183"/>
                </a:cubicBezTo>
                <a:cubicBezTo>
                  <a:pt x="6174827" y="307563"/>
                  <a:pt x="6176344" y="305574"/>
                  <a:pt x="6177404" y="303218"/>
                </a:cubicBezTo>
                <a:cubicBezTo>
                  <a:pt x="6178465" y="300861"/>
                  <a:pt x="6178995" y="298181"/>
                  <a:pt x="6178995" y="295177"/>
                </a:cubicBezTo>
                <a:cubicBezTo>
                  <a:pt x="6178995" y="291936"/>
                  <a:pt x="6178259" y="289168"/>
                  <a:pt x="6176786" y="286871"/>
                </a:cubicBezTo>
                <a:cubicBezTo>
                  <a:pt x="6175313" y="284573"/>
                  <a:pt x="6173369" y="282554"/>
                  <a:pt x="6170954" y="280817"/>
                </a:cubicBezTo>
                <a:cubicBezTo>
                  <a:pt x="6168539" y="279079"/>
                  <a:pt x="6165784" y="277489"/>
                  <a:pt x="6162691" y="276045"/>
                </a:cubicBezTo>
                <a:cubicBezTo>
                  <a:pt x="6159598" y="274602"/>
                  <a:pt x="6156432" y="273129"/>
                  <a:pt x="6153192" y="271627"/>
                </a:cubicBezTo>
                <a:cubicBezTo>
                  <a:pt x="6149952" y="270125"/>
                  <a:pt x="6146800" y="268461"/>
                  <a:pt x="6143737" y="266635"/>
                </a:cubicBezTo>
                <a:cubicBezTo>
                  <a:pt x="6140673" y="264808"/>
                  <a:pt x="6137934" y="262658"/>
                  <a:pt x="6135519" y="260184"/>
                </a:cubicBezTo>
                <a:cubicBezTo>
                  <a:pt x="6133104" y="257710"/>
                  <a:pt x="6131144" y="254809"/>
                  <a:pt x="6129642" y="251480"/>
                </a:cubicBezTo>
                <a:cubicBezTo>
                  <a:pt x="6128140" y="248151"/>
                  <a:pt x="6127389" y="244159"/>
                  <a:pt x="6127389" y="239506"/>
                </a:cubicBezTo>
                <a:cubicBezTo>
                  <a:pt x="6127389" y="234734"/>
                  <a:pt x="6128258" y="230478"/>
                  <a:pt x="6129996" y="226737"/>
                </a:cubicBezTo>
                <a:cubicBezTo>
                  <a:pt x="6131734" y="222996"/>
                  <a:pt x="6134149" y="219859"/>
                  <a:pt x="6137242" y="217326"/>
                </a:cubicBezTo>
                <a:cubicBezTo>
                  <a:pt x="6140335" y="214792"/>
                  <a:pt x="6144017" y="212863"/>
                  <a:pt x="6148288" y="211538"/>
                </a:cubicBezTo>
                <a:cubicBezTo>
                  <a:pt x="6152559" y="210212"/>
                  <a:pt x="6157168" y="209550"/>
                  <a:pt x="6162117" y="209550"/>
                </a:cubicBezTo>
                <a:close/>
                <a:moveTo>
                  <a:pt x="5695392" y="209550"/>
                </a:moveTo>
                <a:cubicBezTo>
                  <a:pt x="5697925" y="209550"/>
                  <a:pt x="5700473" y="209771"/>
                  <a:pt x="5703036" y="210212"/>
                </a:cubicBezTo>
                <a:cubicBezTo>
                  <a:pt x="5705598" y="210654"/>
                  <a:pt x="5708014" y="211243"/>
                  <a:pt x="5710282" y="211979"/>
                </a:cubicBezTo>
                <a:cubicBezTo>
                  <a:pt x="5712550" y="212716"/>
                  <a:pt x="5714567" y="213541"/>
                  <a:pt x="5716335" y="214454"/>
                </a:cubicBezTo>
                <a:cubicBezTo>
                  <a:pt x="5718102" y="215367"/>
                  <a:pt x="5719266" y="216103"/>
                  <a:pt x="5719825" y="216662"/>
                </a:cubicBezTo>
                <a:cubicBezTo>
                  <a:pt x="5720385" y="217222"/>
                  <a:pt x="5720753" y="217666"/>
                  <a:pt x="5720930" y="217989"/>
                </a:cubicBezTo>
                <a:cubicBezTo>
                  <a:pt x="5721107" y="218312"/>
                  <a:pt x="5721254" y="218725"/>
                  <a:pt x="5721372" y="219225"/>
                </a:cubicBezTo>
                <a:cubicBezTo>
                  <a:pt x="5721490" y="219726"/>
                  <a:pt x="5721578" y="220331"/>
                  <a:pt x="5721637" y="221037"/>
                </a:cubicBezTo>
                <a:cubicBezTo>
                  <a:pt x="5721696" y="221744"/>
                  <a:pt x="5721725" y="222657"/>
                  <a:pt x="5721725" y="223776"/>
                </a:cubicBezTo>
                <a:cubicBezTo>
                  <a:pt x="5721725" y="224837"/>
                  <a:pt x="5721681" y="225779"/>
                  <a:pt x="5721593" y="226604"/>
                </a:cubicBezTo>
                <a:cubicBezTo>
                  <a:pt x="5721504" y="227429"/>
                  <a:pt x="5721372" y="228121"/>
                  <a:pt x="5721195" y="228681"/>
                </a:cubicBezTo>
                <a:cubicBezTo>
                  <a:pt x="5721018" y="229241"/>
                  <a:pt x="5720768" y="229653"/>
                  <a:pt x="5720444" y="229918"/>
                </a:cubicBezTo>
                <a:cubicBezTo>
                  <a:pt x="5720120" y="230183"/>
                  <a:pt x="5719752" y="230316"/>
                  <a:pt x="5719339" y="230316"/>
                </a:cubicBezTo>
                <a:cubicBezTo>
                  <a:pt x="5718692" y="230316"/>
                  <a:pt x="5717675" y="229903"/>
                  <a:pt x="5716291" y="229079"/>
                </a:cubicBezTo>
                <a:cubicBezTo>
                  <a:pt x="5714906" y="228253"/>
                  <a:pt x="5713213" y="227325"/>
                  <a:pt x="5711210" y="226295"/>
                </a:cubicBezTo>
                <a:cubicBezTo>
                  <a:pt x="5709207" y="225263"/>
                  <a:pt x="5706835" y="224321"/>
                  <a:pt x="5704096" y="223468"/>
                </a:cubicBezTo>
                <a:cubicBezTo>
                  <a:pt x="5701357" y="222612"/>
                  <a:pt x="5698279" y="222186"/>
                  <a:pt x="5694862" y="222186"/>
                </a:cubicBezTo>
                <a:cubicBezTo>
                  <a:pt x="5691680" y="222186"/>
                  <a:pt x="5688912" y="222612"/>
                  <a:pt x="5686555" y="223468"/>
                </a:cubicBezTo>
                <a:cubicBezTo>
                  <a:pt x="5684199" y="224321"/>
                  <a:pt x="5682255" y="225456"/>
                  <a:pt x="5680723" y="226869"/>
                </a:cubicBezTo>
                <a:cubicBezTo>
                  <a:pt x="5679192" y="228283"/>
                  <a:pt x="5678043" y="229963"/>
                  <a:pt x="5677277" y="231906"/>
                </a:cubicBezTo>
                <a:cubicBezTo>
                  <a:pt x="5676511" y="233851"/>
                  <a:pt x="5676128" y="235913"/>
                  <a:pt x="5676128" y="238092"/>
                </a:cubicBezTo>
                <a:cubicBezTo>
                  <a:pt x="5676128" y="241273"/>
                  <a:pt x="5676865" y="244012"/>
                  <a:pt x="5678337" y="246310"/>
                </a:cubicBezTo>
                <a:cubicBezTo>
                  <a:pt x="5679810" y="248608"/>
                  <a:pt x="5681769" y="250640"/>
                  <a:pt x="5684214" y="252407"/>
                </a:cubicBezTo>
                <a:cubicBezTo>
                  <a:pt x="5686659" y="254175"/>
                  <a:pt x="5689442" y="255795"/>
                  <a:pt x="5692564" y="257268"/>
                </a:cubicBezTo>
                <a:cubicBezTo>
                  <a:pt x="5695687" y="258740"/>
                  <a:pt x="5698868" y="260228"/>
                  <a:pt x="5702108" y="261730"/>
                </a:cubicBezTo>
                <a:cubicBezTo>
                  <a:pt x="5705348" y="263233"/>
                  <a:pt x="5708529" y="264882"/>
                  <a:pt x="5711651" y="266679"/>
                </a:cubicBezTo>
                <a:cubicBezTo>
                  <a:pt x="5714774" y="268475"/>
                  <a:pt x="5717557" y="270595"/>
                  <a:pt x="5720002" y="273040"/>
                </a:cubicBezTo>
                <a:cubicBezTo>
                  <a:pt x="5722447" y="275486"/>
                  <a:pt x="5724420" y="278373"/>
                  <a:pt x="5725923" y="281701"/>
                </a:cubicBezTo>
                <a:cubicBezTo>
                  <a:pt x="5727425" y="285029"/>
                  <a:pt x="5728176" y="288961"/>
                  <a:pt x="5728176" y="293498"/>
                </a:cubicBezTo>
                <a:cubicBezTo>
                  <a:pt x="5728176" y="298858"/>
                  <a:pt x="5727189" y="303631"/>
                  <a:pt x="5725216" y="307814"/>
                </a:cubicBezTo>
                <a:cubicBezTo>
                  <a:pt x="5723243" y="311992"/>
                  <a:pt x="5720503" y="315542"/>
                  <a:pt x="5716998" y="318457"/>
                </a:cubicBezTo>
                <a:cubicBezTo>
                  <a:pt x="5713493" y="321374"/>
                  <a:pt x="5709369" y="323569"/>
                  <a:pt x="5704626" y="325042"/>
                </a:cubicBezTo>
                <a:cubicBezTo>
                  <a:pt x="5699884" y="326514"/>
                  <a:pt x="5694773" y="327251"/>
                  <a:pt x="5689295" y="327251"/>
                </a:cubicBezTo>
                <a:cubicBezTo>
                  <a:pt x="5685466" y="327251"/>
                  <a:pt x="5681916" y="326927"/>
                  <a:pt x="5678646" y="326278"/>
                </a:cubicBezTo>
                <a:cubicBezTo>
                  <a:pt x="5675377" y="325630"/>
                  <a:pt x="5672461" y="324836"/>
                  <a:pt x="5669898" y="323893"/>
                </a:cubicBezTo>
                <a:cubicBezTo>
                  <a:pt x="5667335" y="322951"/>
                  <a:pt x="5665186" y="321978"/>
                  <a:pt x="5663447" y="320977"/>
                </a:cubicBezTo>
                <a:cubicBezTo>
                  <a:pt x="5661710" y="319976"/>
                  <a:pt x="5660502" y="319120"/>
                  <a:pt x="5659824" y="318413"/>
                </a:cubicBezTo>
                <a:cubicBezTo>
                  <a:pt x="5659147" y="317707"/>
                  <a:pt x="5658646" y="316809"/>
                  <a:pt x="5658322" y="315717"/>
                </a:cubicBezTo>
                <a:cubicBezTo>
                  <a:pt x="5657998" y="314628"/>
                  <a:pt x="5657836" y="313171"/>
                  <a:pt x="5657836" y="311344"/>
                </a:cubicBezTo>
                <a:cubicBezTo>
                  <a:pt x="5657836" y="310048"/>
                  <a:pt x="5657895" y="308976"/>
                  <a:pt x="5658013" y="308123"/>
                </a:cubicBezTo>
                <a:cubicBezTo>
                  <a:pt x="5658131" y="307269"/>
                  <a:pt x="5658308" y="306576"/>
                  <a:pt x="5658543" y="306046"/>
                </a:cubicBezTo>
                <a:cubicBezTo>
                  <a:pt x="5658779" y="305515"/>
                  <a:pt x="5659073" y="305147"/>
                  <a:pt x="5659427" y="304941"/>
                </a:cubicBezTo>
                <a:cubicBezTo>
                  <a:pt x="5659780" y="304735"/>
                  <a:pt x="5660193" y="304632"/>
                  <a:pt x="5660664" y="304632"/>
                </a:cubicBezTo>
                <a:cubicBezTo>
                  <a:pt x="5661489" y="304632"/>
                  <a:pt x="5662652" y="305133"/>
                  <a:pt x="5664154" y="306134"/>
                </a:cubicBezTo>
                <a:cubicBezTo>
                  <a:pt x="5665657" y="307135"/>
                  <a:pt x="5667586" y="308225"/>
                  <a:pt x="5669942" y="309401"/>
                </a:cubicBezTo>
                <a:cubicBezTo>
                  <a:pt x="5672299" y="310578"/>
                  <a:pt x="5675141" y="311683"/>
                  <a:pt x="5678470" y="312714"/>
                </a:cubicBezTo>
                <a:cubicBezTo>
                  <a:pt x="5681799" y="313745"/>
                  <a:pt x="5685642" y="314261"/>
                  <a:pt x="5690002" y="314261"/>
                </a:cubicBezTo>
                <a:cubicBezTo>
                  <a:pt x="5693301" y="314261"/>
                  <a:pt x="5696320" y="313819"/>
                  <a:pt x="5699059" y="312936"/>
                </a:cubicBezTo>
                <a:cubicBezTo>
                  <a:pt x="5701798" y="312051"/>
                  <a:pt x="5704155" y="310799"/>
                  <a:pt x="5706128" y="309183"/>
                </a:cubicBezTo>
                <a:cubicBezTo>
                  <a:pt x="5708102" y="307563"/>
                  <a:pt x="5709619" y="305574"/>
                  <a:pt x="5710679" y="303218"/>
                </a:cubicBezTo>
                <a:cubicBezTo>
                  <a:pt x="5711740" y="300861"/>
                  <a:pt x="5712270" y="298181"/>
                  <a:pt x="5712270" y="295177"/>
                </a:cubicBezTo>
                <a:cubicBezTo>
                  <a:pt x="5712270" y="291936"/>
                  <a:pt x="5711534" y="289168"/>
                  <a:pt x="5710061" y="286871"/>
                </a:cubicBezTo>
                <a:cubicBezTo>
                  <a:pt x="5708588" y="284573"/>
                  <a:pt x="5706644" y="282554"/>
                  <a:pt x="5704229" y="280817"/>
                </a:cubicBezTo>
                <a:cubicBezTo>
                  <a:pt x="5701814" y="279079"/>
                  <a:pt x="5699059" y="277489"/>
                  <a:pt x="5695966" y="276045"/>
                </a:cubicBezTo>
                <a:cubicBezTo>
                  <a:pt x="5692873" y="274602"/>
                  <a:pt x="5689707" y="273129"/>
                  <a:pt x="5686467" y="271627"/>
                </a:cubicBezTo>
                <a:cubicBezTo>
                  <a:pt x="5683227" y="270125"/>
                  <a:pt x="5680075" y="268461"/>
                  <a:pt x="5677012" y="266635"/>
                </a:cubicBezTo>
                <a:cubicBezTo>
                  <a:pt x="5673948" y="264808"/>
                  <a:pt x="5671209" y="262658"/>
                  <a:pt x="5668794" y="260184"/>
                </a:cubicBezTo>
                <a:cubicBezTo>
                  <a:pt x="5666379" y="257710"/>
                  <a:pt x="5664419" y="254809"/>
                  <a:pt x="5662917" y="251480"/>
                </a:cubicBezTo>
                <a:cubicBezTo>
                  <a:pt x="5661415" y="248151"/>
                  <a:pt x="5660664" y="244159"/>
                  <a:pt x="5660664" y="239506"/>
                </a:cubicBezTo>
                <a:cubicBezTo>
                  <a:pt x="5660664" y="234734"/>
                  <a:pt x="5661533" y="230478"/>
                  <a:pt x="5663271" y="226737"/>
                </a:cubicBezTo>
                <a:cubicBezTo>
                  <a:pt x="5665009" y="222996"/>
                  <a:pt x="5667424" y="219859"/>
                  <a:pt x="5670517" y="217326"/>
                </a:cubicBezTo>
                <a:cubicBezTo>
                  <a:pt x="5673610" y="214792"/>
                  <a:pt x="5677292" y="212863"/>
                  <a:pt x="5681563" y="211538"/>
                </a:cubicBezTo>
                <a:cubicBezTo>
                  <a:pt x="5685834" y="210212"/>
                  <a:pt x="5690443" y="209550"/>
                  <a:pt x="5695392" y="209550"/>
                </a:cubicBezTo>
                <a:close/>
                <a:moveTo>
                  <a:pt x="5219142" y="209550"/>
                </a:moveTo>
                <a:cubicBezTo>
                  <a:pt x="5221675" y="209550"/>
                  <a:pt x="5224223" y="209771"/>
                  <a:pt x="5226786" y="210212"/>
                </a:cubicBezTo>
                <a:cubicBezTo>
                  <a:pt x="5229348" y="210654"/>
                  <a:pt x="5231764" y="211243"/>
                  <a:pt x="5234032" y="211979"/>
                </a:cubicBezTo>
                <a:cubicBezTo>
                  <a:pt x="5236300" y="212716"/>
                  <a:pt x="5238317" y="213541"/>
                  <a:pt x="5240085" y="214454"/>
                </a:cubicBezTo>
                <a:cubicBezTo>
                  <a:pt x="5241852" y="215367"/>
                  <a:pt x="5243016" y="216103"/>
                  <a:pt x="5243575" y="216662"/>
                </a:cubicBezTo>
                <a:cubicBezTo>
                  <a:pt x="5244135" y="217222"/>
                  <a:pt x="5244503" y="217666"/>
                  <a:pt x="5244680" y="217989"/>
                </a:cubicBezTo>
                <a:cubicBezTo>
                  <a:pt x="5244857" y="218312"/>
                  <a:pt x="5245004" y="218725"/>
                  <a:pt x="5245122" y="219225"/>
                </a:cubicBezTo>
                <a:cubicBezTo>
                  <a:pt x="5245240" y="219726"/>
                  <a:pt x="5245328" y="220331"/>
                  <a:pt x="5245387" y="221037"/>
                </a:cubicBezTo>
                <a:cubicBezTo>
                  <a:pt x="5245446" y="221744"/>
                  <a:pt x="5245475" y="222657"/>
                  <a:pt x="5245475" y="223776"/>
                </a:cubicBezTo>
                <a:cubicBezTo>
                  <a:pt x="5245475" y="224837"/>
                  <a:pt x="5245431" y="225779"/>
                  <a:pt x="5245343" y="226604"/>
                </a:cubicBezTo>
                <a:cubicBezTo>
                  <a:pt x="5245254" y="227429"/>
                  <a:pt x="5245122" y="228121"/>
                  <a:pt x="5244945" y="228681"/>
                </a:cubicBezTo>
                <a:cubicBezTo>
                  <a:pt x="5244768" y="229241"/>
                  <a:pt x="5244518" y="229653"/>
                  <a:pt x="5244194" y="229918"/>
                </a:cubicBezTo>
                <a:cubicBezTo>
                  <a:pt x="5243870" y="230183"/>
                  <a:pt x="5243502" y="230316"/>
                  <a:pt x="5243089" y="230316"/>
                </a:cubicBezTo>
                <a:cubicBezTo>
                  <a:pt x="5242442" y="230316"/>
                  <a:pt x="5241425" y="229903"/>
                  <a:pt x="5240041" y="229079"/>
                </a:cubicBezTo>
                <a:cubicBezTo>
                  <a:pt x="5238656" y="228253"/>
                  <a:pt x="5236963" y="227325"/>
                  <a:pt x="5234960" y="226295"/>
                </a:cubicBezTo>
                <a:cubicBezTo>
                  <a:pt x="5232957" y="225263"/>
                  <a:pt x="5230585" y="224321"/>
                  <a:pt x="5227846" y="223468"/>
                </a:cubicBezTo>
                <a:cubicBezTo>
                  <a:pt x="5225107" y="222612"/>
                  <a:pt x="5222029" y="222186"/>
                  <a:pt x="5218612" y="222186"/>
                </a:cubicBezTo>
                <a:cubicBezTo>
                  <a:pt x="5215430" y="222186"/>
                  <a:pt x="5212662" y="222612"/>
                  <a:pt x="5210305" y="223468"/>
                </a:cubicBezTo>
                <a:cubicBezTo>
                  <a:pt x="5207949" y="224321"/>
                  <a:pt x="5206005" y="225456"/>
                  <a:pt x="5204473" y="226869"/>
                </a:cubicBezTo>
                <a:cubicBezTo>
                  <a:pt x="5202942" y="228283"/>
                  <a:pt x="5201793" y="229963"/>
                  <a:pt x="5201027" y="231906"/>
                </a:cubicBezTo>
                <a:cubicBezTo>
                  <a:pt x="5200261" y="233851"/>
                  <a:pt x="5199878" y="235913"/>
                  <a:pt x="5199878" y="238092"/>
                </a:cubicBezTo>
                <a:cubicBezTo>
                  <a:pt x="5199878" y="241273"/>
                  <a:pt x="5200615" y="244012"/>
                  <a:pt x="5202087" y="246310"/>
                </a:cubicBezTo>
                <a:cubicBezTo>
                  <a:pt x="5203560" y="248608"/>
                  <a:pt x="5205519" y="250640"/>
                  <a:pt x="5207964" y="252407"/>
                </a:cubicBezTo>
                <a:cubicBezTo>
                  <a:pt x="5210409" y="254175"/>
                  <a:pt x="5213192" y="255795"/>
                  <a:pt x="5216314" y="257268"/>
                </a:cubicBezTo>
                <a:cubicBezTo>
                  <a:pt x="5219437" y="258740"/>
                  <a:pt x="5222618" y="260228"/>
                  <a:pt x="5225858" y="261730"/>
                </a:cubicBezTo>
                <a:cubicBezTo>
                  <a:pt x="5229098" y="263233"/>
                  <a:pt x="5232279" y="264882"/>
                  <a:pt x="5235401" y="266679"/>
                </a:cubicBezTo>
                <a:cubicBezTo>
                  <a:pt x="5238524" y="268475"/>
                  <a:pt x="5241307" y="270595"/>
                  <a:pt x="5243752" y="273040"/>
                </a:cubicBezTo>
                <a:cubicBezTo>
                  <a:pt x="5246197" y="275486"/>
                  <a:pt x="5248170" y="278373"/>
                  <a:pt x="5249673" y="281701"/>
                </a:cubicBezTo>
                <a:cubicBezTo>
                  <a:pt x="5251175" y="285029"/>
                  <a:pt x="5251926" y="288961"/>
                  <a:pt x="5251926" y="293498"/>
                </a:cubicBezTo>
                <a:cubicBezTo>
                  <a:pt x="5251926" y="298858"/>
                  <a:pt x="5250939" y="303631"/>
                  <a:pt x="5248966" y="307814"/>
                </a:cubicBezTo>
                <a:cubicBezTo>
                  <a:pt x="5246993" y="311992"/>
                  <a:pt x="5244253" y="315542"/>
                  <a:pt x="5240748" y="318457"/>
                </a:cubicBezTo>
                <a:cubicBezTo>
                  <a:pt x="5237243" y="321374"/>
                  <a:pt x="5233119" y="323569"/>
                  <a:pt x="5228376" y="325042"/>
                </a:cubicBezTo>
                <a:cubicBezTo>
                  <a:pt x="5223634" y="326514"/>
                  <a:pt x="5218523" y="327251"/>
                  <a:pt x="5213045" y="327251"/>
                </a:cubicBezTo>
                <a:cubicBezTo>
                  <a:pt x="5209216" y="327251"/>
                  <a:pt x="5205666" y="326927"/>
                  <a:pt x="5202396" y="326278"/>
                </a:cubicBezTo>
                <a:cubicBezTo>
                  <a:pt x="5199127" y="325630"/>
                  <a:pt x="5196211" y="324836"/>
                  <a:pt x="5193648" y="323893"/>
                </a:cubicBezTo>
                <a:cubicBezTo>
                  <a:pt x="5191085" y="322951"/>
                  <a:pt x="5188936" y="321978"/>
                  <a:pt x="5187197" y="320977"/>
                </a:cubicBezTo>
                <a:cubicBezTo>
                  <a:pt x="5185460" y="319976"/>
                  <a:pt x="5184252" y="319120"/>
                  <a:pt x="5183574" y="318413"/>
                </a:cubicBezTo>
                <a:cubicBezTo>
                  <a:pt x="5182897" y="317707"/>
                  <a:pt x="5182396" y="316809"/>
                  <a:pt x="5182072" y="315717"/>
                </a:cubicBezTo>
                <a:cubicBezTo>
                  <a:pt x="5181748" y="314628"/>
                  <a:pt x="5181586" y="313171"/>
                  <a:pt x="5181586" y="311344"/>
                </a:cubicBezTo>
                <a:cubicBezTo>
                  <a:pt x="5181586" y="310048"/>
                  <a:pt x="5181645" y="308976"/>
                  <a:pt x="5181763" y="308123"/>
                </a:cubicBezTo>
                <a:cubicBezTo>
                  <a:pt x="5181881" y="307269"/>
                  <a:pt x="5182058" y="306576"/>
                  <a:pt x="5182293" y="306046"/>
                </a:cubicBezTo>
                <a:cubicBezTo>
                  <a:pt x="5182529" y="305515"/>
                  <a:pt x="5182823" y="305147"/>
                  <a:pt x="5183177" y="304941"/>
                </a:cubicBezTo>
                <a:cubicBezTo>
                  <a:pt x="5183530" y="304735"/>
                  <a:pt x="5183943" y="304632"/>
                  <a:pt x="5184414" y="304632"/>
                </a:cubicBezTo>
                <a:cubicBezTo>
                  <a:pt x="5185239" y="304632"/>
                  <a:pt x="5186402" y="305133"/>
                  <a:pt x="5187904" y="306134"/>
                </a:cubicBezTo>
                <a:cubicBezTo>
                  <a:pt x="5189407" y="307135"/>
                  <a:pt x="5191336" y="308225"/>
                  <a:pt x="5193692" y="309401"/>
                </a:cubicBezTo>
                <a:cubicBezTo>
                  <a:pt x="5196049" y="310578"/>
                  <a:pt x="5198891" y="311683"/>
                  <a:pt x="5202220" y="312714"/>
                </a:cubicBezTo>
                <a:cubicBezTo>
                  <a:pt x="5205549" y="313745"/>
                  <a:pt x="5209392" y="314261"/>
                  <a:pt x="5213752" y="314261"/>
                </a:cubicBezTo>
                <a:cubicBezTo>
                  <a:pt x="5217051" y="314261"/>
                  <a:pt x="5220070" y="313819"/>
                  <a:pt x="5222809" y="312936"/>
                </a:cubicBezTo>
                <a:cubicBezTo>
                  <a:pt x="5225548" y="312051"/>
                  <a:pt x="5227905" y="310799"/>
                  <a:pt x="5229878" y="309183"/>
                </a:cubicBezTo>
                <a:cubicBezTo>
                  <a:pt x="5231852" y="307563"/>
                  <a:pt x="5233369" y="305574"/>
                  <a:pt x="5234429" y="303218"/>
                </a:cubicBezTo>
                <a:cubicBezTo>
                  <a:pt x="5235490" y="300861"/>
                  <a:pt x="5236020" y="298181"/>
                  <a:pt x="5236020" y="295177"/>
                </a:cubicBezTo>
                <a:cubicBezTo>
                  <a:pt x="5236020" y="291936"/>
                  <a:pt x="5235284" y="289168"/>
                  <a:pt x="5233811" y="286871"/>
                </a:cubicBezTo>
                <a:cubicBezTo>
                  <a:pt x="5232338" y="284573"/>
                  <a:pt x="5230394" y="282554"/>
                  <a:pt x="5227979" y="280817"/>
                </a:cubicBezTo>
                <a:cubicBezTo>
                  <a:pt x="5225564" y="279079"/>
                  <a:pt x="5222809" y="277489"/>
                  <a:pt x="5219716" y="276045"/>
                </a:cubicBezTo>
                <a:cubicBezTo>
                  <a:pt x="5216623" y="274602"/>
                  <a:pt x="5213457" y="273129"/>
                  <a:pt x="5210217" y="271627"/>
                </a:cubicBezTo>
                <a:cubicBezTo>
                  <a:pt x="5206977" y="270125"/>
                  <a:pt x="5203825" y="268461"/>
                  <a:pt x="5200762" y="266635"/>
                </a:cubicBezTo>
                <a:cubicBezTo>
                  <a:pt x="5197698" y="264808"/>
                  <a:pt x="5194959" y="262658"/>
                  <a:pt x="5192544" y="260184"/>
                </a:cubicBezTo>
                <a:cubicBezTo>
                  <a:pt x="5190129" y="257710"/>
                  <a:pt x="5188169" y="254809"/>
                  <a:pt x="5186667" y="251480"/>
                </a:cubicBezTo>
                <a:cubicBezTo>
                  <a:pt x="5185165" y="248151"/>
                  <a:pt x="5184414" y="244159"/>
                  <a:pt x="5184414" y="239506"/>
                </a:cubicBezTo>
                <a:cubicBezTo>
                  <a:pt x="5184414" y="234734"/>
                  <a:pt x="5185283" y="230478"/>
                  <a:pt x="5187021" y="226737"/>
                </a:cubicBezTo>
                <a:cubicBezTo>
                  <a:pt x="5188759" y="222996"/>
                  <a:pt x="5191174" y="219859"/>
                  <a:pt x="5194267" y="217326"/>
                </a:cubicBezTo>
                <a:cubicBezTo>
                  <a:pt x="5197360" y="214792"/>
                  <a:pt x="5201042" y="212863"/>
                  <a:pt x="5205313" y="211538"/>
                </a:cubicBezTo>
                <a:cubicBezTo>
                  <a:pt x="5209584" y="210212"/>
                  <a:pt x="5214193" y="209550"/>
                  <a:pt x="5219142" y="209550"/>
                </a:cubicBezTo>
                <a:close/>
                <a:moveTo>
                  <a:pt x="4752417" y="209550"/>
                </a:moveTo>
                <a:cubicBezTo>
                  <a:pt x="4754950" y="209550"/>
                  <a:pt x="4757498" y="209771"/>
                  <a:pt x="4760061" y="210212"/>
                </a:cubicBezTo>
                <a:cubicBezTo>
                  <a:pt x="4762623" y="210654"/>
                  <a:pt x="4765039" y="211243"/>
                  <a:pt x="4767307" y="211979"/>
                </a:cubicBezTo>
                <a:cubicBezTo>
                  <a:pt x="4769575" y="212716"/>
                  <a:pt x="4771592" y="213541"/>
                  <a:pt x="4773360" y="214454"/>
                </a:cubicBezTo>
                <a:cubicBezTo>
                  <a:pt x="4775127" y="215367"/>
                  <a:pt x="4776291" y="216103"/>
                  <a:pt x="4776850" y="216662"/>
                </a:cubicBezTo>
                <a:cubicBezTo>
                  <a:pt x="4777410" y="217222"/>
                  <a:pt x="4777778" y="217666"/>
                  <a:pt x="4777955" y="217989"/>
                </a:cubicBezTo>
                <a:cubicBezTo>
                  <a:pt x="4778132" y="218312"/>
                  <a:pt x="4778279" y="218725"/>
                  <a:pt x="4778397" y="219225"/>
                </a:cubicBezTo>
                <a:cubicBezTo>
                  <a:pt x="4778515" y="219726"/>
                  <a:pt x="4778603" y="220331"/>
                  <a:pt x="4778662" y="221037"/>
                </a:cubicBezTo>
                <a:cubicBezTo>
                  <a:pt x="4778721" y="221744"/>
                  <a:pt x="4778750" y="222657"/>
                  <a:pt x="4778750" y="223776"/>
                </a:cubicBezTo>
                <a:cubicBezTo>
                  <a:pt x="4778750" y="224837"/>
                  <a:pt x="4778706" y="225779"/>
                  <a:pt x="4778618" y="226604"/>
                </a:cubicBezTo>
                <a:cubicBezTo>
                  <a:pt x="4778529" y="227429"/>
                  <a:pt x="4778397" y="228121"/>
                  <a:pt x="4778220" y="228681"/>
                </a:cubicBezTo>
                <a:cubicBezTo>
                  <a:pt x="4778043" y="229241"/>
                  <a:pt x="4777793" y="229653"/>
                  <a:pt x="4777469" y="229918"/>
                </a:cubicBezTo>
                <a:cubicBezTo>
                  <a:pt x="4777145" y="230183"/>
                  <a:pt x="4776777" y="230316"/>
                  <a:pt x="4776364" y="230316"/>
                </a:cubicBezTo>
                <a:cubicBezTo>
                  <a:pt x="4775717" y="230316"/>
                  <a:pt x="4774700" y="229903"/>
                  <a:pt x="4773316" y="229079"/>
                </a:cubicBezTo>
                <a:cubicBezTo>
                  <a:pt x="4771931" y="228253"/>
                  <a:pt x="4770238" y="227325"/>
                  <a:pt x="4768235" y="226295"/>
                </a:cubicBezTo>
                <a:cubicBezTo>
                  <a:pt x="4766232" y="225263"/>
                  <a:pt x="4763860" y="224321"/>
                  <a:pt x="4761121" y="223468"/>
                </a:cubicBezTo>
                <a:cubicBezTo>
                  <a:pt x="4758382" y="222612"/>
                  <a:pt x="4755304" y="222186"/>
                  <a:pt x="4751887" y="222186"/>
                </a:cubicBezTo>
                <a:cubicBezTo>
                  <a:pt x="4748705" y="222186"/>
                  <a:pt x="4745937" y="222612"/>
                  <a:pt x="4743580" y="223468"/>
                </a:cubicBezTo>
                <a:cubicBezTo>
                  <a:pt x="4741224" y="224321"/>
                  <a:pt x="4739280" y="225456"/>
                  <a:pt x="4737748" y="226869"/>
                </a:cubicBezTo>
                <a:cubicBezTo>
                  <a:pt x="4736217" y="228283"/>
                  <a:pt x="4735068" y="229963"/>
                  <a:pt x="4734302" y="231906"/>
                </a:cubicBezTo>
                <a:cubicBezTo>
                  <a:pt x="4733536" y="233851"/>
                  <a:pt x="4733153" y="235913"/>
                  <a:pt x="4733153" y="238092"/>
                </a:cubicBezTo>
                <a:cubicBezTo>
                  <a:pt x="4733153" y="241273"/>
                  <a:pt x="4733890" y="244012"/>
                  <a:pt x="4735362" y="246310"/>
                </a:cubicBezTo>
                <a:cubicBezTo>
                  <a:pt x="4736835" y="248608"/>
                  <a:pt x="4738794" y="250640"/>
                  <a:pt x="4741239" y="252407"/>
                </a:cubicBezTo>
                <a:cubicBezTo>
                  <a:pt x="4743684" y="254175"/>
                  <a:pt x="4746467" y="255795"/>
                  <a:pt x="4749589" y="257268"/>
                </a:cubicBezTo>
                <a:cubicBezTo>
                  <a:pt x="4752712" y="258740"/>
                  <a:pt x="4755893" y="260228"/>
                  <a:pt x="4759133" y="261730"/>
                </a:cubicBezTo>
                <a:cubicBezTo>
                  <a:pt x="4762373" y="263233"/>
                  <a:pt x="4765554" y="264882"/>
                  <a:pt x="4768676" y="266679"/>
                </a:cubicBezTo>
                <a:cubicBezTo>
                  <a:pt x="4771799" y="268475"/>
                  <a:pt x="4774582" y="270595"/>
                  <a:pt x="4777027" y="273040"/>
                </a:cubicBezTo>
                <a:cubicBezTo>
                  <a:pt x="4779472" y="275486"/>
                  <a:pt x="4781445" y="278373"/>
                  <a:pt x="4782948" y="281701"/>
                </a:cubicBezTo>
                <a:cubicBezTo>
                  <a:pt x="4784450" y="285029"/>
                  <a:pt x="4785201" y="288961"/>
                  <a:pt x="4785201" y="293498"/>
                </a:cubicBezTo>
                <a:cubicBezTo>
                  <a:pt x="4785201" y="298858"/>
                  <a:pt x="4784214" y="303631"/>
                  <a:pt x="4782241" y="307814"/>
                </a:cubicBezTo>
                <a:cubicBezTo>
                  <a:pt x="4780268" y="311992"/>
                  <a:pt x="4777528" y="315542"/>
                  <a:pt x="4774023" y="318457"/>
                </a:cubicBezTo>
                <a:cubicBezTo>
                  <a:pt x="4770518" y="321374"/>
                  <a:pt x="4766394" y="323569"/>
                  <a:pt x="4761651" y="325042"/>
                </a:cubicBezTo>
                <a:cubicBezTo>
                  <a:pt x="4756909" y="326514"/>
                  <a:pt x="4751798" y="327251"/>
                  <a:pt x="4746320" y="327251"/>
                </a:cubicBezTo>
                <a:cubicBezTo>
                  <a:pt x="4742491" y="327251"/>
                  <a:pt x="4738941" y="326927"/>
                  <a:pt x="4735671" y="326278"/>
                </a:cubicBezTo>
                <a:cubicBezTo>
                  <a:pt x="4732402" y="325630"/>
                  <a:pt x="4729486" y="324836"/>
                  <a:pt x="4726923" y="323893"/>
                </a:cubicBezTo>
                <a:cubicBezTo>
                  <a:pt x="4724360" y="322951"/>
                  <a:pt x="4722211" y="321978"/>
                  <a:pt x="4720472" y="320977"/>
                </a:cubicBezTo>
                <a:cubicBezTo>
                  <a:pt x="4718735" y="319976"/>
                  <a:pt x="4717527" y="319120"/>
                  <a:pt x="4716849" y="318413"/>
                </a:cubicBezTo>
                <a:cubicBezTo>
                  <a:pt x="4716172" y="317707"/>
                  <a:pt x="4715671" y="316809"/>
                  <a:pt x="4715347" y="315717"/>
                </a:cubicBezTo>
                <a:cubicBezTo>
                  <a:pt x="4715023" y="314628"/>
                  <a:pt x="4714861" y="313171"/>
                  <a:pt x="4714861" y="311344"/>
                </a:cubicBezTo>
                <a:cubicBezTo>
                  <a:pt x="4714861" y="310048"/>
                  <a:pt x="4714920" y="308976"/>
                  <a:pt x="4715038" y="308123"/>
                </a:cubicBezTo>
                <a:cubicBezTo>
                  <a:pt x="4715156" y="307269"/>
                  <a:pt x="4715333" y="306576"/>
                  <a:pt x="4715568" y="306046"/>
                </a:cubicBezTo>
                <a:cubicBezTo>
                  <a:pt x="4715804" y="305515"/>
                  <a:pt x="4716098" y="305147"/>
                  <a:pt x="4716452" y="304941"/>
                </a:cubicBezTo>
                <a:cubicBezTo>
                  <a:pt x="4716805" y="304735"/>
                  <a:pt x="4717218" y="304632"/>
                  <a:pt x="4717689" y="304632"/>
                </a:cubicBezTo>
                <a:cubicBezTo>
                  <a:pt x="4718514" y="304632"/>
                  <a:pt x="4719677" y="305133"/>
                  <a:pt x="4721179" y="306134"/>
                </a:cubicBezTo>
                <a:cubicBezTo>
                  <a:pt x="4722682" y="307135"/>
                  <a:pt x="4724611" y="308225"/>
                  <a:pt x="4726967" y="309401"/>
                </a:cubicBezTo>
                <a:cubicBezTo>
                  <a:pt x="4729324" y="310578"/>
                  <a:pt x="4732166" y="311683"/>
                  <a:pt x="4735495" y="312714"/>
                </a:cubicBezTo>
                <a:cubicBezTo>
                  <a:pt x="4738824" y="313745"/>
                  <a:pt x="4742667" y="314261"/>
                  <a:pt x="4747027" y="314261"/>
                </a:cubicBezTo>
                <a:cubicBezTo>
                  <a:pt x="4750326" y="314261"/>
                  <a:pt x="4753345" y="313819"/>
                  <a:pt x="4756084" y="312936"/>
                </a:cubicBezTo>
                <a:cubicBezTo>
                  <a:pt x="4758823" y="312051"/>
                  <a:pt x="4761180" y="310799"/>
                  <a:pt x="4763153" y="309183"/>
                </a:cubicBezTo>
                <a:cubicBezTo>
                  <a:pt x="4765127" y="307563"/>
                  <a:pt x="4766644" y="305574"/>
                  <a:pt x="4767704" y="303218"/>
                </a:cubicBezTo>
                <a:cubicBezTo>
                  <a:pt x="4768765" y="300861"/>
                  <a:pt x="4769295" y="298181"/>
                  <a:pt x="4769295" y="295177"/>
                </a:cubicBezTo>
                <a:cubicBezTo>
                  <a:pt x="4769295" y="291936"/>
                  <a:pt x="4768559" y="289168"/>
                  <a:pt x="4767086" y="286871"/>
                </a:cubicBezTo>
                <a:cubicBezTo>
                  <a:pt x="4765613" y="284573"/>
                  <a:pt x="4763669" y="282554"/>
                  <a:pt x="4761254" y="280817"/>
                </a:cubicBezTo>
                <a:cubicBezTo>
                  <a:pt x="4758839" y="279079"/>
                  <a:pt x="4756084" y="277489"/>
                  <a:pt x="4752991" y="276045"/>
                </a:cubicBezTo>
                <a:cubicBezTo>
                  <a:pt x="4749898" y="274602"/>
                  <a:pt x="4746732" y="273129"/>
                  <a:pt x="4743492" y="271627"/>
                </a:cubicBezTo>
                <a:cubicBezTo>
                  <a:pt x="4740252" y="270125"/>
                  <a:pt x="4737100" y="268461"/>
                  <a:pt x="4734037" y="266635"/>
                </a:cubicBezTo>
                <a:cubicBezTo>
                  <a:pt x="4730973" y="264808"/>
                  <a:pt x="4728234" y="262658"/>
                  <a:pt x="4725819" y="260184"/>
                </a:cubicBezTo>
                <a:cubicBezTo>
                  <a:pt x="4723404" y="257710"/>
                  <a:pt x="4721444" y="254809"/>
                  <a:pt x="4719942" y="251480"/>
                </a:cubicBezTo>
                <a:cubicBezTo>
                  <a:pt x="4718440" y="248151"/>
                  <a:pt x="4717689" y="244159"/>
                  <a:pt x="4717689" y="239506"/>
                </a:cubicBezTo>
                <a:cubicBezTo>
                  <a:pt x="4717689" y="234734"/>
                  <a:pt x="4718558" y="230478"/>
                  <a:pt x="4720296" y="226737"/>
                </a:cubicBezTo>
                <a:cubicBezTo>
                  <a:pt x="4722034" y="222996"/>
                  <a:pt x="4724449" y="219859"/>
                  <a:pt x="4727542" y="217326"/>
                </a:cubicBezTo>
                <a:cubicBezTo>
                  <a:pt x="4730635" y="214792"/>
                  <a:pt x="4734317" y="212863"/>
                  <a:pt x="4738588" y="211538"/>
                </a:cubicBezTo>
                <a:cubicBezTo>
                  <a:pt x="4742859" y="210212"/>
                  <a:pt x="4747468" y="209550"/>
                  <a:pt x="4752417" y="209550"/>
                </a:cubicBezTo>
                <a:close/>
                <a:moveTo>
                  <a:pt x="4276167" y="209550"/>
                </a:moveTo>
                <a:cubicBezTo>
                  <a:pt x="4278700" y="209550"/>
                  <a:pt x="4281248" y="209771"/>
                  <a:pt x="4283811" y="210212"/>
                </a:cubicBezTo>
                <a:cubicBezTo>
                  <a:pt x="4286374" y="210654"/>
                  <a:pt x="4288789" y="211243"/>
                  <a:pt x="4291057" y="211979"/>
                </a:cubicBezTo>
                <a:cubicBezTo>
                  <a:pt x="4293325" y="212716"/>
                  <a:pt x="4295343" y="213541"/>
                  <a:pt x="4297110" y="214454"/>
                </a:cubicBezTo>
                <a:cubicBezTo>
                  <a:pt x="4298877" y="215367"/>
                  <a:pt x="4300041" y="216103"/>
                  <a:pt x="4300601" y="216662"/>
                </a:cubicBezTo>
                <a:cubicBezTo>
                  <a:pt x="4301160" y="217222"/>
                  <a:pt x="4301528" y="217666"/>
                  <a:pt x="4301705" y="217989"/>
                </a:cubicBezTo>
                <a:cubicBezTo>
                  <a:pt x="4301882" y="218312"/>
                  <a:pt x="4302029" y="218725"/>
                  <a:pt x="4302147" y="219225"/>
                </a:cubicBezTo>
                <a:cubicBezTo>
                  <a:pt x="4302265" y="219726"/>
                  <a:pt x="4302353" y="220331"/>
                  <a:pt x="4302412" y="221037"/>
                </a:cubicBezTo>
                <a:cubicBezTo>
                  <a:pt x="4302471" y="221744"/>
                  <a:pt x="4302500" y="222657"/>
                  <a:pt x="4302500" y="223776"/>
                </a:cubicBezTo>
                <a:cubicBezTo>
                  <a:pt x="4302500" y="224837"/>
                  <a:pt x="4302456" y="225779"/>
                  <a:pt x="4302368" y="226604"/>
                </a:cubicBezTo>
                <a:cubicBezTo>
                  <a:pt x="4302280" y="227429"/>
                  <a:pt x="4302147" y="228121"/>
                  <a:pt x="4301970" y="228681"/>
                </a:cubicBezTo>
                <a:cubicBezTo>
                  <a:pt x="4301794" y="229241"/>
                  <a:pt x="4301543" y="229653"/>
                  <a:pt x="4301219" y="229918"/>
                </a:cubicBezTo>
                <a:cubicBezTo>
                  <a:pt x="4300895" y="230183"/>
                  <a:pt x="4300527" y="230316"/>
                  <a:pt x="4300115" y="230316"/>
                </a:cubicBezTo>
                <a:cubicBezTo>
                  <a:pt x="4299467" y="230316"/>
                  <a:pt x="4298450" y="229903"/>
                  <a:pt x="4297066" y="229079"/>
                </a:cubicBezTo>
                <a:cubicBezTo>
                  <a:pt x="4295681" y="228253"/>
                  <a:pt x="4293988" y="227325"/>
                  <a:pt x="4291985" y="226295"/>
                </a:cubicBezTo>
                <a:cubicBezTo>
                  <a:pt x="4289982" y="225263"/>
                  <a:pt x="4287611" y="224321"/>
                  <a:pt x="4284871" y="223468"/>
                </a:cubicBezTo>
                <a:cubicBezTo>
                  <a:pt x="4282132" y="222612"/>
                  <a:pt x="4279054" y="222186"/>
                  <a:pt x="4275637" y="222186"/>
                </a:cubicBezTo>
                <a:cubicBezTo>
                  <a:pt x="4272456" y="222186"/>
                  <a:pt x="4269687" y="222612"/>
                  <a:pt x="4267331" y="223468"/>
                </a:cubicBezTo>
                <a:cubicBezTo>
                  <a:pt x="4264974" y="224321"/>
                  <a:pt x="4263030" y="225456"/>
                  <a:pt x="4261498" y="226869"/>
                </a:cubicBezTo>
                <a:cubicBezTo>
                  <a:pt x="4259966" y="228283"/>
                  <a:pt x="4258818" y="229963"/>
                  <a:pt x="4258052" y="231906"/>
                </a:cubicBezTo>
                <a:cubicBezTo>
                  <a:pt x="4257286" y="233851"/>
                  <a:pt x="4256903" y="235913"/>
                  <a:pt x="4256903" y="238092"/>
                </a:cubicBezTo>
                <a:cubicBezTo>
                  <a:pt x="4256903" y="241273"/>
                  <a:pt x="4257640" y="244012"/>
                  <a:pt x="4259112" y="246310"/>
                </a:cubicBezTo>
                <a:cubicBezTo>
                  <a:pt x="4260585" y="248608"/>
                  <a:pt x="4262544" y="250640"/>
                  <a:pt x="4264989" y="252407"/>
                </a:cubicBezTo>
                <a:cubicBezTo>
                  <a:pt x="4267433" y="254175"/>
                  <a:pt x="4270217" y="255795"/>
                  <a:pt x="4273339" y="257268"/>
                </a:cubicBezTo>
                <a:cubicBezTo>
                  <a:pt x="4276462" y="258740"/>
                  <a:pt x="4279643" y="260228"/>
                  <a:pt x="4282883" y="261730"/>
                </a:cubicBezTo>
                <a:cubicBezTo>
                  <a:pt x="4286123" y="263233"/>
                  <a:pt x="4289304" y="264882"/>
                  <a:pt x="4292427" y="266679"/>
                </a:cubicBezTo>
                <a:cubicBezTo>
                  <a:pt x="4295549" y="268475"/>
                  <a:pt x="4298332" y="270595"/>
                  <a:pt x="4300777" y="273040"/>
                </a:cubicBezTo>
                <a:cubicBezTo>
                  <a:pt x="4303222" y="275486"/>
                  <a:pt x="4305196" y="278373"/>
                  <a:pt x="4306698" y="281701"/>
                </a:cubicBezTo>
                <a:cubicBezTo>
                  <a:pt x="4308200" y="285029"/>
                  <a:pt x="4308951" y="288961"/>
                  <a:pt x="4308951" y="293498"/>
                </a:cubicBezTo>
                <a:cubicBezTo>
                  <a:pt x="4308951" y="298858"/>
                  <a:pt x="4307964" y="303631"/>
                  <a:pt x="4305991" y="307814"/>
                </a:cubicBezTo>
                <a:cubicBezTo>
                  <a:pt x="4304018" y="311992"/>
                  <a:pt x="4301278" y="315542"/>
                  <a:pt x="4297773" y="318457"/>
                </a:cubicBezTo>
                <a:cubicBezTo>
                  <a:pt x="4294268" y="321374"/>
                  <a:pt x="4290144" y="323569"/>
                  <a:pt x="4285402" y="325042"/>
                </a:cubicBezTo>
                <a:cubicBezTo>
                  <a:pt x="4280659" y="326514"/>
                  <a:pt x="4275549" y="327251"/>
                  <a:pt x="4270070" y="327251"/>
                </a:cubicBezTo>
                <a:cubicBezTo>
                  <a:pt x="4266240" y="327251"/>
                  <a:pt x="4262691" y="326927"/>
                  <a:pt x="4259422" y="326278"/>
                </a:cubicBezTo>
                <a:cubicBezTo>
                  <a:pt x="4256152" y="325630"/>
                  <a:pt x="4253236" y="324836"/>
                  <a:pt x="4250673" y="323893"/>
                </a:cubicBezTo>
                <a:cubicBezTo>
                  <a:pt x="4248111" y="322951"/>
                  <a:pt x="4245961" y="321978"/>
                  <a:pt x="4244223" y="320977"/>
                </a:cubicBezTo>
                <a:cubicBezTo>
                  <a:pt x="4242485" y="319976"/>
                  <a:pt x="4241277" y="319120"/>
                  <a:pt x="4240600" y="318413"/>
                </a:cubicBezTo>
                <a:cubicBezTo>
                  <a:pt x="4239922" y="317707"/>
                  <a:pt x="4239421" y="316809"/>
                  <a:pt x="4239097" y="315717"/>
                </a:cubicBezTo>
                <a:cubicBezTo>
                  <a:pt x="4238773" y="314628"/>
                  <a:pt x="4238611" y="313171"/>
                  <a:pt x="4238611" y="311344"/>
                </a:cubicBezTo>
                <a:cubicBezTo>
                  <a:pt x="4238611" y="310048"/>
                  <a:pt x="4238670" y="308976"/>
                  <a:pt x="4238788" y="308123"/>
                </a:cubicBezTo>
                <a:cubicBezTo>
                  <a:pt x="4238906" y="307269"/>
                  <a:pt x="4239083" y="306576"/>
                  <a:pt x="4239318" y="306046"/>
                </a:cubicBezTo>
                <a:cubicBezTo>
                  <a:pt x="4239554" y="305515"/>
                  <a:pt x="4239848" y="305147"/>
                  <a:pt x="4240202" y="304941"/>
                </a:cubicBezTo>
                <a:cubicBezTo>
                  <a:pt x="4240555" y="304735"/>
                  <a:pt x="4240968" y="304632"/>
                  <a:pt x="4241439" y="304632"/>
                </a:cubicBezTo>
                <a:cubicBezTo>
                  <a:pt x="4242264" y="304632"/>
                  <a:pt x="4243427" y="305133"/>
                  <a:pt x="4244930" y="306134"/>
                </a:cubicBezTo>
                <a:cubicBezTo>
                  <a:pt x="4246432" y="307135"/>
                  <a:pt x="4248361" y="308225"/>
                  <a:pt x="4250718" y="309401"/>
                </a:cubicBezTo>
                <a:cubicBezTo>
                  <a:pt x="4253074" y="310578"/>
                  <a:pt x="4255916" y="311683"/>
                  <a:pt x="4259245" y="312714"/>
                </a:cubicBezTo>
                <a:cubicBezTo>
                  <a:pt x="4262573" y="313745"/>
                  <a:pt x="4266417" y="314261"/>
                  <a:pt x="4270777" y="314261"/>
                </a:cubicBezTo>
                <a:cubicBezTo>
                  <a:pt x="4274076" y="314261"/>
                  <a:pt x="4277095" y="313819"/>
                  <a:pt x="4279834" y="312936"/>
                </a:cubicBezTo>
                <a:cubicBezTo>
                  <a:pt x="4282574" y="312051"/>
                  <a:pt x="4284930" y="310799"/>
                  <a:pt x="4286904" y="309183"/>
                </a:cubicBezTo>
                <a:cubicBezTo>
                  <a:pt x="4288877" y="307563"/>
                  <a:pt x="4290394" y="305574"/>
                  <a:pt x="4291455" y="303218"/>
                </a:cubicBezTo>
                <a:cubicBezTo>
                  <a:pt x="4292515" y="300861"/>
                  <a:pt x="4293045" y="298181"/>
                  <a:pt x="4293045" y="295177"/>
                </a:cubicBezTo>
                <a:cubicBezTo>
                  <a:pt x="4293045" y="291936"/>
                  <a:pt x="4292309" y="289168"/>
                  <a:pt x="4290836" y="286871"/>
                </a:cubicBezTo>
                <a:cubicBezTo>
                  <a:pt x="4289363" y="284573"/>
                  <a:pt x="4287419" y="282554"/>
                  <a:pt x="4285004" y="280817"/>
                </a:cubicBezTo>
                <a:cubicBezTo>
                  <a:pt x="4282589" y="279079"/>
                  <a:pt x="4279834" y="277489"/>
                  <a:pt x="4276742" y="276045"/>
                </a:cubicBezTo>
                <a:cubicBezTo>
                  <a:pt x="4273649" y="274602"/>
                  <a:pt x="4270482" y="273129"/>
                  <a:pt x="4267242" y="271627"/>
                </a:cubicBezTo>
                <a:cubicBezTo>
                  <a:pt x="4264002" y="270125"/>
                  <a:pt x="4260850" y="268461"/>
                  <a:pt x="4257787" y="266635"/>
                </a:cubicBezTo>
                <a:cubicBezTo>
                  <a:pt x="4254723" y="264808"/>
                  <a:pt x="4251984" y="262658"/>
                  <a:pt x="4249569" y="260184"/>
                </a:cubicBezTo>
                <a:cubicBezTo>
                  <a:pt x="4247154" y="257710"/>
                  <a:pt x="4245195" y="254809"/>
                  <a:pt x="4243692" y="251480"/>
                </a:cubicBezTo>
                <a:cubicBezTo>
                  <a:pt x="4242190" y="248151"/>
                  <a:pt x="4241439" y="244159"/>
                  <a:pt x="4241439" y="239506"/>
                </a:cubicBezTo>
                <a:cubicBezTo>
                  <a:pt x="4241439" y="234734"/>
                  <a:pt x="4242308" y="230478"/>
                  <a:pt x="4244046" y="226737"/>
                </a:cubicBezTo>
                <a:cubicBezTo>
                  <a:pt x="4245784" y="222996"/>
                  <a:pt x="4248199" y="219859"/>
                  <a:pt x="4251292" y="217326"/>
                </a:cubicBezTo>
                <a:cubicBezTo>
                  <a:pt x="4254385" y="214792"/>
                  <a:pt x="4258067" y="212863"/>
                  <a:pt x="4262338" y="211538"/>
                </a:cubicBezTo>
                <a:cubicBezTo>
                  <a:pt x="4266609" y="210212"/>
                  <a:pt x="4271219" y="209550"/>
                  <a:pt x="4276167" y="209550"/>
                </a:cubicBezTo>
                <a:close/>
                <a:moveTo>
                  <a:pt x="3809442" y="209550"/>
                </a:moveTo>
                <a:cubicBezTo>
                  <a:pt x="3811975" y="209550"/>
                  <a:pt x="3814523" y="209771"/>
                  <a:pt x="3817086" y="210212"/>
                </a:cubicBezTo>
                <a:cubicBezTo>
                  <a:pt x="3819649" y="210654"/>
                  <a:pt x="3822064" y="211243"/>
                  <a:pt x="3824332" y="211979"/>
                </a:cubicBezTo>
                <a:cubicBezTo>
                  <a:pt x="3826600" y="212716"/>
                  <a:pt x="3828618" y="213541"/>
                  <a:pt x="3830385" y="214454"/>
                </a:cubicBezTo>
                <a:cubicBezTo>
                  <a:pt x="3832152" y="215367"/>
                  <a:pt x="3833316" y="216103"/>
                  <a:pt x="3833876" y="216662"/>
                </a:cubicBezTo>
                <a:cubicBezTo>
                  <a:pt x="3834435" y="217222"/>
                  <a:pt x="3834803" y="217666"/>
                  <a:pt x="3834980" y="217989"/>
                </a:cubicBezTo>
                <a:cubicBezTo>
                  <a:pt x="3835157" y="218312"/>
                  <a:pt x="3835304" y="218725"/>
                  <a:pt x="3835422" y="219225"/>
                </a:cubicBezTo>
                <a:cubicBezTo>
                  <a:pt x="3835540" y="219726"/>
                  <a:pt x="3835628" y="220331"/>
                  <a:pt x="3835687" y="221037"/>
                </a:cubicBezTo>
                <a:cubicBezTo>
                  <a:pt x="3835746" y="221744"/>
                  <a:pt x="3835775" y="222657"/>
                  <a:pt x="3835775" y="223776"/>
                </a:cubicBezTo>
                <a:cubicBezTo>
                  <a:pt x="3835775" y="224837"/>
                  <a:pt x="3835731" y="225779"/>
                  <a:pt x="3835643" y="226604"/>
                </a:cubicBezTo>
                <a:cubicBezTo>
                  <a:pt x="3835555" y="227429"/>
                  <a:pt x="3835422" y="228121"/>
                  <a:pt x="3835245" y="228681"/>
                </a:cubicBezTo>
                <a:cubicBezTo>
                  <a:pt x="3835069" y="229241"/>
                  <a:pt x="3834818" y="229653"/>
                  <a:pt x="3834494" y="229918"/>
                </a:cubicBezTo>
                <a:cubicBezTo>
                  <a:pt x="3834170" y="230183"/>
                  <a:pt x="3833802" y="230316"/>
                  <a:pt x="3833390" y="230316"/>
                </a:cubicBezTo>
                <a:cubicBezTo>
                  <a:pt x="3832742" y="230316"/>
                  <a:pt x="3831725" y="229903"/>
                  <a:pt x="3830341" y="229079"/>
                </a:cubicBezTo>
                <a:cubicBezTo>
                  <a:pt x="3828956" y="228253"/>
                  <a:pt x="3827263" y="227325"/>
                  <a:pt x="3825260" y="226295"/>
                </a:cubicBezTo>
                <a:cubicBezTo>
                  <a:pt x="3823257" y="225263"/>
                  <a:pt x="3820886" y="224321"/>
                  <a:pt x="3818146" y="223468"/>
                </a:cubicBezTo>
                <a:cubicBezTo>
                  <a:pt x="3815407" y="222612"/>
                  <a:pt x="3812329" y="222186"/>
                  <a:pt x="3808912" y="222186"/>
                </a:cubicBezTo>
                <a:cubicBezTo>
                  <a:pt x="3805731" y="222186"/>
                  <a:pt x="3802962" y="222612"/>
                  <a:pt x="3800606" y="223468"/>
                </a:cubicBezTo>
                <a:cubicBezTo>
                  <a:pt x="3798249" y="224321"/>
                  <a:pt x="3796305" y="225456"/>
                  <a:pt x="3794773" y="226869"/>
                </a:cubicBezTo>
                <a:cubicBezTo>
                  <a:pt x="3793241" y="228283"/>
                  <a:pt x="3792093" y="229963"/>
                  <a:pt x="3791327" y="231906"/>
                </a:cubicBezTo>
                <a:cubicBezTo>
                  <a:pt x="3790561" y="233851"/>
                  <a:pt x="3790178" y="235913"/>
                  <a:pt x="3790178" y="238092"/>
                </a:cubicBezTo>
                <a:cubicBezTo>
                  <a:pt x="3790178" y="241273"/>
                  <a:pt x="3790915" y="244012"/>
                  <a:pt x="3792387" y="246310"/>
                </a:cubicBezTo>
                <a:cubicBezTo>
                  <a:pt x="3793860" y="248608"/>
                  <a:pt x="3795819" y="250640"/>
                  <a:pt x="3798264" y="252407"/>
                </a:cubicBezTo>
                <a:cubicBezTo>
                  <a:pt x="3800708" y="254175"/>
                  <a:pt x="3803492" y="255795"/>
                  <a:pt x="3806614" y="257268"/>
                </a:cubicBezTo>
                <a:cubicBezTo>
                  <a:pt x="3809737" y="258740"/>
                  <a:pt x="3812918" y="260228"/>
                  <a:pt x="3816158" y="261730"/>
                </a:cubicBezTo>
                <a:cubicBezTo>
                  <a:pt x="3819398" y="263233"/>
                  <a:pt x="3822579" y="264882"/>
                  <a:pt x="3825702" y="266679"/>
                </a:cubicBezTo>
                <a:cubicBezTo>
                  <a:pt x="3828824" y="268475"/>
                  <a:pt x="3831607" y="270595"/>
                  <a:pt x="3834052" y="273040"/>
                </a:cubicBezTo>
                <a:cubicBezTo>
                  <a:pt x="3836497" y="275486"/>
                  <a:pt x="3838471" y="278373"/>
                  <a:pt x="3839973" y="281701"/>
                </a:cubicBezTo>
                <a:cubicBezTo>
                  <a:pt x="3841475" y="285029"/>
                  <a:pt x="3842226" y="288961"/>
                  <a:pt x="3842226" y="293498"/>
                </a:cubicBezTo>
                <a:cubicBezTo>
                  <a:pt x="3842226" y="298858"/>
                  <a:pt x="3841239" y="303631"/>
                  <a:pt x="3839266" y="307814"/>
                </a:cubicBezTo>
                <a:cubicBezTo>
                  <a:pt x="3837293" y="311992"/>
                  <a:pt x="3834553" y="315542"/>
                  <a:pt x="3831048" y="318457"/>
                </a:cubicBezTo>
                <a:cubicBezTo>
                  <a:pt x="3827543" y="321374"/>
                  <a:pt x="3823419" y="323569"/>
                  <a:pt x="3818677" y="325042"/>
                </a:cubicBezTo>
                <a:cubicBezTo>
                  <a:pt x="3813934" y="326514"/>
                  <a:pt x="3808824" y="327251"/>
                  <a:pt x="3803345" y="327251"/>
                </a:cubicBezTo>
                <a:cubicBezTo>
                  <a:pt x="3799515" y="327251"/>
                  <a:pt x="3795966" y="326927"/>
                  <a:pt x="3792697" y="326278"/>
                </a:cubicBezTo>
                <a:cubicBezTo>
                  <a:pt x="3789427" y="325630"/>
                  <a:pt x="3786511" y="324836"/>
                  <a:pt x="3783948" y="323893"/>
                </a:cubicBezTo>
                <a:cubicBezTo>
                  <a:pt x="3781386" y="322951"/>
                  <a:pt x="3779236" y="321978"/>
                  <a:pt x="3777498" y="320977"/>
                </a:cubicBezTo>
                <a:cubicBezTo>
                  <a:pt x="3775760" y="319976"/>
                  <a:pt x="3774552" y="319120"/>
                  <a:pt x="3773875" y="318413"/>
                </a:cubicBezTo>
                <a:cubicBezTo>
                  <a:pt x="3773197" y="317707"/>
                  <a:pt x="3772696" y="316809"/>
                  <a:pt x="3772372" y="315717"/>
                </a:cubicBezTo>
                <a:cubicBezTo>
                  <a:pt x="3772048" y="314628"/>
                  <a:pt x="3771886" y="313171"/>
                  <a:pt x="3771886" y="311344"/>
                </a:cubicBezTo>
                <a:cubicBezTo>
                  <a:pt x="3771886" y="310048"/>
                  <a:pt x="3771945" y="308976"/>
                  <a:pt x="3772063" y="308123"/>
                </a:cubicBezTo>
                <a:cubicBezTo>
                  <a:pt x="3772181" y="307269"/>
                  <a:pt x="3772358" y="306576"/>
                  <a:pt x="3772593" y="306046"/>
                </a:cubicBezTo>
                <a:cubicBezTo>
                  <a:pt x="3772829" y="305515"/>
                  <a:pt x="3773123" y="305147"/>
                  <a:pt x="3773477" y="304941"/>
                </a:cubicBezTo>
                <a:cubicBezTo>
                  <a:pt x="3773830" y="304735"/>
                  <a:pt x="3774243" y="304632"/>
                  <a:pt x="3774714" y="304632"/>
                </a:cubicBezTo>
                <a:cubicBezTo>
                  <a:pt x="3775539" y="304632"/>
                  <a:pt x="3776702" y="305133"/>
                  <a:pt x="3778205" y="306134"/>
                </a:cubicBezTo>
                <a:cubicBezTo>
                  <a:pt x="3779707" y="307135"/>
                  <a:pt x="3781636" y="308225"/>
                  <a:pt x="3783993" y="309401"/>
                </a:cubicBezTo>
                <a:cubicBezTo>
                  <a:pt x="3786349" y="310578"/>
                  <a:pt x="3789191" y="311683"/>
                  <a:pt x="3792520" y="312714"/>
                </a:cubicBezTo>
                <a:cubicBezTo>
                  <a:pt x="3795848" y="313745"/>
                  <a:pt x="3799692" y="314261"/>
                  <a:pt x="3804052" y="314261"/>
                </a:cubicBezTo>
                <a:cubicBezTo>
                  <a:pt x="3807351" y="314261"/>
                  <a:pt x="3810370" y="313819"/>
                  <a:pt x="3813109" y="312936"/>
                </a:cubicBezTo>
                <a:cubicBezTo>
                  <a:pt x="3815849" y="312051"/>
                  <a:pt x="3818205" y="310799"/>
                  <a:pt x="3820179" y="309183"/>
                </a:cubicBezTo>
                <a:cubicBezTo>
                  <a:pt x="3822152" y="307563"/>
                  <a:pt x="3823669" y="305574"/>
                  <a:pt x="3824730" y="303218"/>
                </a:cubicBezTo>
                <a:cubicBezTo>
                  <a:pt x="3825790" y="300861"/>
                  <a:pt x="3826320" y="298181"/>
                  <a:pt x="3826320" y="295177"/>
                </a:cubicBezTo>
                <a:cubicBezTo>
                  <a:pt x="3826320" y="291936"/>
                  <a:pt x="3825584" y="289168"/>
                  <a:pt x="3824111" y="286871"/>
                </a:cubicBezTo>
                <a:cubicBezTo>
                  <a:pt x="3822638" y="284573"/>
                  <a:pt x="3820694" y="282554"/>
                  <a:pt x="3818279" y="280817"/>
                </a:cubicBezTo>
                <a:cubicBezTo>
                  <a:pt x="3815864" y="279079"/>
                  <a:pt x="3813109" y="277489"/>
                  <a:pt x="3810017" y="276045"/>
                </a:cubicBezTo>
                <a:cubicBezTo>
                  <a:pt x="3806924" y="274602"/>
                  <a:pt x="3803757" y="273129"/>
                  <a:pt x="3800517" y="271627"/>
                </a:cubicBezTo>
                <a:cubicBezTo>
                  <a:pt x="3797277" y="270125"/>
                  <a:pt x="3794125" y="268461"/>
                  <a:pt x="3791062" y="266635"/>
                </a:cubicBezTo>
                <a:cubicBezTo>
                  <a:pt x="3787998" y="264808"/>
                  <a:pt x="3785259" y="262658"/>
                  <a:pt x="3782844" y="260184"/>
                </a:cubicBezTo>
                <a:cubicBezTo>
                  <a:pt x="3780429" y="257710"/>
                  <a:pt x="3778470" y="254809"/>
                  <a:pt x="3776967" y="251480"/>
                </a:cubicBezTo>
                <a:cubicBezTo>
                  <a:pt x="3775465" y="248151"/>
                  <a:pt x="3774714" y="244159"/>
                  <a:pt x="3774714" y="239506"/>
                </a:cubicBezTo>
                <a:cubicBezTo>
                  <a:pt x="3774714" y="234734"/>
                  <a:pt x="3775583" y="230478"/>
                  <a:pt x="3777321" y="226737"/>
                </a:cubicBezTo>
                <a:cubicBezTo>
                  <a:pt x="3779059" y="222996"/>
                  <a:pt x="3781474" y="219859"/>
                  <a:pt x="3784567" y="217326"/>
                </a:cubicBezTo>
                <a:cubicBezTo>
                  <a:pt x="3787660" y="214792"/>
                  <a:pt x="3791342" y="212863"/>
                  <a:pt x="3795613" y="211538"/>
                </a:cubicBezTo>
                <a:cubicBezTo>
                  <a:pt x="3799884" y="210212"/>
                  <a:pt x="3804494" y="209550"/>
                  <a:pt x="3809442" y="209550"/>
                </a:cubicBezTo>
                <a:close/>
                <a:moveTo>
                  <a:pt x="3333264" y="209550"/>
                </a:moveTo>
                <a:cubicBezTo>
                  <a:pt x="3335796" y="209550"/>
                  <a:pt x="3338345" y="209771"/>
                  <a:pt x="3340908" y="210212"/>
                </a:cubicBezTo>
                <a:cubicBezTo>
                  <a:pt x="3343470" y="210654"/>
                  <a:pt x="3345885" y="211243"/>
                  <a:pt x="3348152" y="211979"/>
                </a:cubicBezTo>
                <a:cubicBezTo>
                  <a:pt x="3350421" y="212716"/>
                  <a:pt x="3352437" y="213541"/>
                  <a:pt x="3354205" y="214454"/>
                </a:cubicBezTo>
                <a:cubicBezTo>
                  <a:pt x="3355972" y="215367"/>
                  <a:pt x="3357136" y="216103"/>
                  <a:pt x="3357696" y="216662"/>
                </a:cubicBezTo>
                <a:cubicBezTo>
                  <a:pt x="3358255" y="217222"/>
                  <a:pt x="3358624" y="217666"/>
                  <a:pt x="3358800" y="217989"/>
                </a:cubicBezTo>
                <a:cubicBezTo>
                  <a:pt x="3358977" y="218312"/>
                  <a:pt x="3359124" y="218725"/>
                  <a:pt x="3359242" y="219225"/>
                </a:cubicBezTo>
                <a:cubicBezTo>
                  <a:pt x="3359360" y="219726"/>
                  <a:pt x="3359449" y="220331"/>
                  <a:pt x="3359507" y="221037"/>
                </a:cubicBezTo>
                <a:cubicBezTo>
                  <a:pt x="3359566" y="221744"/>
                  <a:pt x="3359596" y="222657"/>
                  <a:pt x="3359596" y="223776"/>
                </a:cubicBezTo>
                <a:cubicBezTo>
                  <a:pt x="3359596" y="224837"/>
                  <a:pt x="3359552" y="225779"/>
                  <a:pt x="3359463" y="226604"/>
                </a:cubicBezTo>
                <a:cubicBezTo>
                  <a:pt x="3359375" y="227429"/>
                  <a:pt x="3359242" y="228121"/>
                  <a:pt x="3359065" y="228681"/>
                </a:cubicBezTo>
                <a:cubicBezTo>
                  <a:pt x="3358889" y="229241"/>
                  <a:pt x="3358639" y="229653"/>
                  <a:pt x="3358314" y="229918"/>
                </a:cubicBezTo>
                <a:cubicBezTo>
                  <a:pt x="3357990" y="230183"/>
                  <a:pt x="3357622" y="230316"/>
                  <a:pt x="3357210" y="230316"/>
                </a:cubicBezTo>
                <a:cubicBezTo>
                  <a:pt x="3356562" y="230316"/>
                  <a:pt x="3355546" y="229903"/>
                  <a:pt x="3354161" y="229079"/>
                </a:cubicBezTo>
                <a:cubicBezTo>
                  <a:pt x="3352777" y="228253"/>
                  <a:pt x="3351083" y="227325"/>
                  <a:pt x="3349080" y="226295"/>
                </a:cubicBezTo>
                <a:cubicBezTo>
                  <a:pt x="3347078" y="225263"/>
                  <a:pt x="3344707" y="224321"/>
                  <a:pt x="3341968" y="223468"/>
                </a:cubicBezTo>
                <a:cubicBezTo>
                  <a:pt x="3339229" y="222612"/>
                  <a:pt x="3336150" y="222186"/>
                  <a:pt x="3332734" y="222186"/>
                </a:cubicBezTo>
                <a:cubicBezTo>
                  <a:pt x="3329553" y="222186"/>
                  <a:pt x="3326783" y="222612"/>
                  <a:pt x="3324427" y="223468"/>
                </a:cubicBezTo>
                <a:cubicBezTo>
                  <a:pt x="3322070" y="224321"/>
                  <a:pt x="3320127" y="225456"/>
                  <a:pt x="3318595" y="226869"/>
                </a:cubicBezTo>
                <a:cubicBezTo>
                  <a:pt x="3317063" y="228283"/>
                  <a:pt x="3315915" y="229963"/>
                  <a:pt x="3315149" y="231906"/>
                </a:cubicBezTo>
                <a:cubicBezTo>
                  <a:pt x="3314383" y="233851"/>
                  <a:pt x="3314000" y="235913"/>
                  <a:pt x="3314000" y="238092"/>
                </a:cubicBezTo>
                <a:cubicBezTo>
                  <a:pt x="3314000" y="241273"/>
                  <a:pt x="3314737" y="244012"/>
                  <a:pt x="3316210" y="246310"/>
                </a:cubicBezTo>
                <a:cubicBezTo>
                  <a:pt x="3317682" y="248608"/>
                  <a:pt x="3319641" y="250640"/>
                  <a:pt x="3322086" y="252407"/>
                </a:cubicBezTo>
                <a:cubicBezTo>
                  <a:pt x="3324531" y="254175"/>
                  <a:pt x="3327314" y="255795"/>
                  <a:pt x="3330436" y="257268"/>
                </a:cubicBezTo>
                <a:cubicBezTo>
                  <a:pt x="3333559" y="258740"/>
                  <a:pt x="3336740" y="260228"/>
                  <a:pt x="3339979" y="261730"/>
                </a:cubicBezTo>
                <a:cubicBezTo>
                  <a:pt x="3343220" y="263233"/>
                  <a:pt x="3346400" y="264882"/>
                  <a:pt x="3349523" y="266679"/>
                </a:cubicBezTo>
                <a:cubicBezTo>
                  <a:pt x="3352644" y="268475"/>
                  <a:pt x="3355427" y="270595"/>
                  <a:pt x="3357872" y="273040"/>
                </a:cubicBezTo>
                <a:cubicBezTo>
                  <a:pt x="3360318" y="275486"/>
                  <a:pt x="3362291" y="278373"/>
                  <a:pt x="3363793" y="281701"/>
                </a:cubicBezTo>
                <a:cubicBezTo>
                  <a:pt x="3365294" y="285029"/>
                  <a:pt x="3366046" y="288961"/>
                  <a:pt x="3366046" y="293498"/>
                </a:cubicBezTo>
                <a:cubicBezTo>
                  <a:pt x="3366046" y="298858"/>
                  <a:pt x="3365060" y="303631"/>
                  <a:pt x="3363087" y="307814"/>
                </a:cubicBezTo>
                <a:cubicBezTo>
                  <a:pt x="3361112" y="311992"/>
                  <a:pt x="3358373" y="315542"/>
                  <a:pt x="3354868" y="318457"/>
                </a:cubicBezTo>
                <a:cubicBezTo>
                  <a:pt x="3351363" y="321374"/>
                  <a:pt x="3347240" y="323569"/>
                  <a:pt x="3342498" y="325042"/>
                </a:cubicBezTo>
                <a:cubicBezTo>
                  <a:pt x="3337756" y="326514"/>
                  <a:pt x="3332645" y="327251"/>
                  <a:pt x="3327166" y="327251"/>
                </a:cubicBezTo>
                <a:cubicBezTo>
                  <a:pt x="3323337" y="327251"/>
                  <a:pt x="3319788" y="326927"/>
                  <a:pt x="3316519" y="326278"/>
                </a:cubicBezTo>
                <a:cubicBezTo>
                  <a:pt x="3313249" y="325630"/>
                  <a:pt x="3310333" y="324836"/>
                  <a:pt x="3307770" y="323893"/>
                </a:cubicBezTo>
                <a:cubicBezTo>
                  <a:pt x="3305207" y="322951"/>
                  <a:pt x="3303057" y="321978"/>
                  <a:pt x="3301320" y="320977"/>
                </a:cubicBezTo>
                <a:cubicBezTo>
                  <a:pt x="3299581" y="319976"/>
                  <a:pt x="3298373" y="319120"/>
                  <a:pt x="3297697" y="318413"/>
                </a:cubicBezTo>
                <a:cubicBezTo>
                  <a:pt x="3297018" y="317707"/>
                  <a:pt x="3296518" y="316809"/>
                  <a:pt x="3296193" y="315717"/>
                </a:cubicBezTo>
                <a:cubicBezTo>
                  <a:pt x="3295869" y="314628"/>
                  <a:pt x="3295708" y="313171"/>
                  <a:pt x="3295708" y="311344"/>
                </a:cubicBezTo>
                <a:cubicBezTo>
                  <a:pt x="3295708" y="310048"/>
                  <a:pt x="3295767" y="308976"/>
                  <a:pt x="3295883" y="308123"/>
                </a:cubicBezTo>
                <a:cubicBezTo>
                  <a:pt x="3296002" y="307269"/>
                  <a:pt x="3296178" y="306576"/>
                  <a:pt x="3296415" y="306046"/>
                </a:cubicBezTo>
                <a:cubicBezTo>
                  <a:pt x="3296650" y="305515"/>
                  <a:pt x="3296945" y="305147"/>
                  <a:pt x="3297299" y="304941"/>
                </a:cubicBezTo>
                <a:cubicBezTo>
                  <a:pt x="3297652" y="304735"/>
                  <a:pt x="3298065" y="304632"/>
                  <a:pt x="3298536" y="304632"/>
                </a:cubicBezTo>
                <a:cubicBezTo>
                  <a:pt x="3299360" y="304632"/>
                  <a:pt x="3300523" y="305133"/>
                  <a:pt x="3302026" y="306134"/>
                </a:cubicBezTo>
                <a:cubicBezTo>
                  <a:pt x="3303529" y="307135"/>
                  <a:pt x="3305457" y="308225"/>
                  <a:pt x="3307814" y="309401"/>
                </a:cubicBezTo>
                <a:cubicBezTo>
                  <a:pt x="3310170" y="310578"/>
                  <a:pt x="3313012" y="311683"/>
                  <a:pt x="3316342" y="312714"/>
                </a:cubicBezTo>
                <a:cubicBezTo>
                  <a:pt x="3319670" y="313745"/>
                  <a:pt x="3323514" y="314261"/>
                  <a:pt x="3327873" y="314261"/>
                </a:cubicBezTo>
                <a:cubicBezTo>
                  <a:pt x="3331172" y="314261"/>
                  <a:pt x="3334191" y="313819"/>
                  <a:pt x="3336931" y="312936"/>
                </a:cubicBezTo>
                <a:cubicBezTo>
                  <a:pt x="3339671" y="312051"/>
                  <a:pt x="3342027" y="310799"/>
                  <a:pt x="3344001" y="309183"/>
                </a:cubicBezTo>
                <a:cubicBezTo>
                  <a:pt x="3345974" y="307563"/>
                  <a:pt x="3347490" y="305574"/>
                  <a:pt x="3348551" y="303218"/>
                </a:cubicBezTo>
                <a:cubicBezTo>
                  <a:pt x="3349610" y="300861"/>
                  <a:pt x="3350141" y="298181"/>
                  <a:pt x="3350141" y="295177"/>
                </a:cubicBezTo>
                <a:cubicBezTo>
                  <a:pt x="3350141" y="291936"/>
                  <a:pt x="3349405" y="289168"/>
                  <a:pt x="3347933" y="286871"/>
                </a:cubicBezTo>
                <a:cubicBezTo>
                  <a:pt x="3346459" y="284573"/>
                  <a:pt x="3344515" y="282554"/>
                  <a:pt x="3342100" y="280817"/>
                </a:cubicBezTo>
                <a:cubicBezTo>
                  <a:pt x="3339685" y="279079"/>
                  <a:pt x="3336931" y="277489"/>
                  <a:pt x="3333839" y="276045"/>
                </a:cubicBezTo>
                <a:cubicBezTo>
                  <a:pt x="3330745" y="274602"/>
                  <a:pt x="3327578" y="273129"/>
                  <a:pt x="3324340" y="271627"/>
                </a:cubicBezTo>
                <a:cubicBezTo>
                  <a:pt x="3321098" y="270125"/>
                  <a:pt x="3317947" y="268461"/>
                  <a:pt x="3314883" y="266635"/>
                </a:cubicBezTo>
                <a:cubicBezTo>
                  <a:pt x="3311820" y="264808"/>
                  <a:pt x="3309080" y="262658"/>
                  <a:pt x="3306666" y="260184"/>
                </a:cubicBezTo>
                <a:cubicBezTo>
                  <a:pt x="3304251" y="257710"/>
                  <a:pt x="3302292" y="254809"/>
                  <a:pt x="3300789" y="251480"/>
                </a:cubicBezTo>
                <a:cubicBezTo>
                  <a:pt x="3299287" y="248151"/>
                  <a:pt x="3298536" y="244159"/>
                  <a:pt x="3298536" y="239506"/>
                </a:cubicBezTo>
                <a:cubicBezTo>
                  <a:pt x="3298536" y="234734"/>
                  <a:pt x="3299404" y="230478"/>
                  <a:pt x="3301143" y="226737"/>
                </a:cubicBezTo>
                <a:cubicBezTo>
                  <a:pt x="3302880" y="222996"/>
                  <a:pt x="3305295" y="219859"/>
                  <a:pt x="3308389" y="217326"/>
                </a:cubicBezTo>
                <a:cubicBezTo>
                  <a:pt x="3311482" y="214792"/>
                  <a:pt x="3315164" y="212863"/>
                  <a:pt x="3319434" y="211538"/>
                </a:cubicBezTo>
                <a:cubicBezTo>
                  <a:pt x="3323705" y="210212"/>
                  <a:pt x="3328315" y="209550"/>
                  <a:pt x="3333264" y="209550"/>
                </a:cubicBezTo>
                <a:close/>
                <a:moveTo>
                  <a:pt x="2866530" y="209550"/>
                </a:moveTo>
                <a:cubicBezTo>
                  <a:pt x="2869064" y="209550"/>
                  <a:pt x="2871612" y="209771"/>
                  <a:pt x="2874176" y="210212"/>
                </a:cubicBezTo>
                <a:cubicBezTo>
                  <a:pt x="2876738" y="210654"/>
                  <a:pt x="2879154" y="211243"/>
                  <a:pt x="2881422" y="211979"/>
                </a:cubicBezTo>
                <a:cubicBezTo>
                  <a:pt x="2883689" y="212716"/>
                  <a:pt x="2885707" y="213541"/>
                  <a:pt x="2887473" y="214454"/>
                </a:cubicBezTo>
                <a:cubicBezTo>
                  <a:pt x="2889240" y="215367"/>
                  <a:pt x="2890406" y="216103"/>
                  <a:pt x="2890964" y="216662"/>
                </a:cubicBezTo>
                <a:cubicBezTo>
                  <a:pt x="2891522" y="217222"/>
                  <a:pt x="2891890" y="217666"/>
                  <a:pt x="2892068" y="217989"/>
                </a:cubicBezTo>
                <a:cubicBezTo>
                  <a:pt x="2892246" y="218312"/>
                  <a:pt x="2892390" y="218725"/>
                  <a:pt x="2892512" y="219225"/>
                </a:cubicBezTo>
                <a:cubicBezTo>
                  <a:pt x="2892626" y="219726"/>
                  <a:pt x="2892716" y="220331"/>
                  <a:pt x="2892774" y="221037"/>
                </a:cubicBezTo>
                <a:cubicBezTo>
                  <a:pt x="2892835" y="221744"/>
                  <a:pt x="2892860" y="222657"/>
                  <a:pt x="2892860" y="223776"/>
                </a:cubicBezTo>
                <a:cubicBezTo>
                  <a:pt x="2892860" y="224837"/>
                  <a:pt x="2892817" y="225779"/>
                  <a:pt x="2892728" y="226604"/>
                </a:cubicBezTo>
                <a:cubicBezTo>
                  <a:pt x="2892643" y="227429"/>
                  <a:pt x="2892512" y="228121"/>
                  <a:pt x="2892335" y="228681"/>
                </a:cubicBezTo>
                <a:cubicBezTo>
                  <a:pt x="2892157" y="229241"/>
                  <a:pt x="2891907" y="229653"/>
                  <a:pt x="2891581" y="229918"/>
                </a:cubicBezTo>
                <a:cubicBezTo>
                  <a:pt x="2891256" y="230183"/>
                  <a:pt x="2890890" y="230316"/>
                  <a:pt x="2890477" y="230316"/>
                </a:cubicBezTo>
                <a:cubicBezTo>
                  <a:pt x="2889829" y="230316"/>
                  <a:pt x="2888814" y="229903"/>
                  <a:pt x="2887430" y="229079"/>
                </a:cubicBezTo>
                <a:cubicBezTo>
                  <a:pt x="2886047" y="228253"/>
                  <a:pt x="2884353" y="227325"/>
                  <a:pt x="2882347" y="226295"/>
                </a:cubicBezTo>
                <a:cubicBezTo>
                  <a:pt x="2880348" y="225263"/>
                  <a:pt x="2877975" y="224321"/>
                  <a:pt x="2875237" y="223468"/>
                </a:cubicBezTo>
                <a:cubicBezTo>
                  <a:pt x="2872495" y="222612"/>
                  <a:pt x="2869417" y="222186"/>
                  <a:pt x="2866000" y="222186"/>
                </a:cubicBezTo>
                <a:cubicBezTo>
                  <a:pt x="2862818" y="222186"/>
                  <a:pt x="2860047" y="222612"/>
                  <a:pt x="2857693" y="223468"/>
                </a:cubicBezTo>
                <a:cubicBezTo>
                  <a:pt x="2855336" y="224321"/>
                  <a:pt x="2853393" y="225456"/>
                  <a:pt x="2851861" y="226869"/>
                </a:cubicBezTo>
                <a:cubicBezTo>
                  <a:pt x="2850330" y="228283"/>
                  <a:pt x="2849182" y="229963"/>
                  <a:pt x="2848413" y="231906"/>
                </a:cubicBezTo>
                <a:cubicBezTo>
                  <a:pt x="2847650" y="233851"/>
                  <a:pt x="2847268" y="235913"/>
                  <a:pt x="2847268" y="238092"/>
                </a:cubicBezTo>
                <a:cubicBezTo>
                  <a:pt x="2847268" y="241273"/>
                  <a:pt x="2848002" y="244012"/>
                  <a:pt x="2849474" y="246310"/>
                </a:cubicBezTo>
                <a:cubicBezTo>
                  <a:pt x="2850947" y="248608"/>
                  <a:pt x="2852907" y="250640"/>
                  <a:pt x="2855347" y="252407"/>
                </a:cubicBezTo>
                <a:cubicBezTo>
                  <a:pt x="2857794" y="254175"/>
                  <a:pt x="2860580" y="255795"/>
                  <a:pt x="2863703" y="257268"/>
                </a:cubicBezTo>
                <a:cubicBezTo>
                  <a:pt x="2866824" y="258740"/>
                  <a:pt x="2870007" y="260228"/>
                  <a:pt x="2873246" y="261730"/>
                </a:cubicBezTo>
                <a:cubicBezTo>
                  <a:pt x="2876489" y="263233"/>
                  <a:pt x="2879670" y="264882"/>
                  <a:pt x="2882792" y="266679"/>
                </a:cubicBezTo>
                <a:cubicBezTo>
                  <a:pt x="2885912" y="268475"/>
                  <a:pt x="2888699" y="270595"/>
                  <a:pt x="2891142" y="273040"/>
                </a:cubicBezTo>
                <a:cubicBezTo>
                  <a:pt x="2893584" y="275486"/>
                  <a:pt x="2895557" y="278373"/>
                  <a:pt x="2897062" y="281701"/>
                </a:cubicBezTo>
                <a:cubicBezTo>
                  <a:pt x="2898563" y="285029"/>
                  <a:pt x="2899314" y="288961"/>
                  <a:pt x="2899314" y="293498"/>
                </a:cubicBezTo>
                <a:cubicBezTo>
                  <a:pt x="2899314" y="298858"/>
                  <a:pt x="2898322" y="303631"/>
                  <a:pt x="2896350" y="307814"/>
                </a:cubicBezTo>
                <a:cubicBezTo>
                  <a:pt x="2894379" y="311992"/>
                  <a:pt x="2891642" y="315542"/>
                  <a:pt x="2888136" y="318457"/>
                </a:cubicBezTo>
                <a:cubicBezTo>
                  <a:pt x="2884633" y="321374"/>
                  <a:pt x="2880508" y="323569"/>
                  <a:pt x="2875766" y="325042"/>
                </a:cubicBezTo>
                <a:cubicBezTo>
                  <a:pt x="2871022" y="326514"/>
                  <a:pt x="2865912" y="327251"/>
                  <a:pt x="2860432" y="327251"/>
                </a:cubicBezTo>
                <a:cubicBezTo>
                  <a:pt x="2856604" y="327251"/>
                  <a:pt x="2853052" y="326927"/>
                  <a:pt x="2849787" y="326278"/>
                </a:cubicBezTo>
                <a:cubicBezTo>
                  <a:pt x="2846516" y="325630"/>
                  <a:pt x="2843601" y="324836"/>
                  <a:pt x="2841042" y="323893"/>
                </a:cubicBezTo>
                <a:cubicBezTo>
                  <a:pt x="2838476" y="322951"/>
                  <a:pt x="2836323" y="321978"/>
                  <a:pt x="2834585" y="320977"/>
                </a:cubicBezTo>
                <a:cubicBezTo>
                  <a:pt x="2832848" y="319976"/>
                  <a:pt x="2831641" y="319120"/>
                  <a:pt x="2830963" y="318413"/>
                </a:cubicBezTo>
                <a:cubicBezTo>
                  <a:pt x="2830284" y="317707"/>
                  <a:pt x="2829785" y="316809"/>
                  <a:pt x="2829460" y="315717"/>
                </a:cubicBezTo>
                <a:cubicBezTo>
                  <a:pt x="2829137" y="314628"/>
                  <a:pt x="2828975" y="313171"/>
                  <a:pt x="2828975" y="311344"/>
                </a:cubicBezTo>
                <a:cubicBezTo>
                  <a:pt x="2828975" y="310048"/>
                  <a:pt x="2829033" y="308976"/>
                  <a:pt x="2829152" y="308123"/>
                </a:cubicBezTo>
                <a:cubicBezTo>
                  <a:pt x="2829269" y="307269"/>
                  <a:pt x="2829446" y="306576"/>
                  <a:pt x="2829682" y="306046"/>
                </a:cubicBezTo>
                <a:cubicBezTo>
                  <a:pt x="2829918" y="305515"/>
                  <a:pt x="2830212" y="305147"/>
                  <a:pt x="2830565" y="304941"/>
                </a:cubicBezTo>
                <a:cubicBezTo>
                  <a:pt x="2830918" y="304735"/>
                  <a:pt x="2831328" y="304632"/>
                  <a:pt x="2831802" y="304632"/>
                </a:cubicBezTo>
                <a:cubicBezTo>
                  <a:pt x="2832627" y="304632"/>
                  <a:pt x="2833790" y="305133"/>
                  <a:pt x="2835293" y="306134"/>
                </a:cubicBezTo>
                <a:cubicBezTo>
                  <a:pt x="2836795" y="307135"/>
                  <a:pt x="2838721" y="308225"/>
                  <a:pt x="2841085" y="309401"/>
                </a:cubicBezTo>
                <a:cubicBezTo>
                  <a:pt x="2843442" y="310578"/>
                  <a:pt x="2846286" y="311683"/>
                  <a:pt x="2849606" y="312714"/>
                </a:cubicBezTo>
                <a:cubicBezTo>
                  <a:pt x="2852936" y="313745"/>
                  <a:pt x="2856779" y="314261"/>
                  <a:pt x="2861138" y="314261"/>
                </a:cubicBezTo>
                <a:cubicBezTo>
                  <a:pt x="2864439" y="314261"/>
                  <a:pt x="2867457" y="313819"/>
                  <a:pt x="2870197" y="312936"/>
                </a:cubicBezTo>
                <a:cubicBezTo>
                  <a:pt x="2872937" y="312051"/>
                  <a:pt x="2875296" y="310799"/>
                  <a:pt x="2877268" y="309183"/>
                </a:cubicBezTo>
                <a:cubicBezTo>
                  <a:pt x="2879241" y="307563"/>
                  <a:pt x="2880760" y="305574"/>
                  <a:pt x="2881819" y="303218"/>
                </a:cubicBezTo>
                <a:cubicBezTo>
                  <a:pt x="2882881" y="300861"/>
                  <a:pt x="2883409" y="298181"/>
                  <a:pt x="2883409" y="295177"/>
                </a:cubicBezTo>
                <a:cubicBezTo>
                  <a:pt x="2883409" y="291936"/>
                  <a:pt x="2882673" y="289168"/>
                  <a:pt x="2881200" y="286871"/>
                </a:cubicBezTo>
                <a:cubicBezTo>
                  <a:pt x="2879727" y="284573"/>
                  <a:pt x="2877784" y="282554"/>
                  <a:pt x="2875368" y="280817"/>
                </a:cubicBezTo>
                <a:cubicBezTo>
                  <a:pt x="2872952" y="279079"/>
                  <a:pt x="2870197" y="277489"/>
                  <a:pt x="2867105" y="276045"/>
                </a:cubicBezTo>
                <a:cubicBezTo>
                  <a:pt x="2864011" y="274602"/>
                  <a:pt x="2860843" y="273129"/>
                  <a:pt x="2857604" y="271627"/>
                </a:cubicBezTo>
                <a:cubicBezTo>
                  <a:pt x="2854366" y="270125"/>
                  <a:pt x="2851211" y="268461"/>
                  <a:pt x="2848153" y="266635"/>
                </a:cubicBezTo>
                <a:cubicBezTo>
                  <a:pt x="2845090" y="264808"/>
                  <a:pt x="2842355" y="262658"/>
                  <a:pt x="2839937" y="260184"/>
                </a:cubicBezTo>
                <a:cubicBezTo>
                  <a:pt x="2837516" y="257710"/>
                  <a:pt x="2835558" y="254809"/>
                  <a:pt x="2834057" y="251480"/>
                </a:cubicBezTo>
                <a:cubicBezTo>
                  <a:pt x="2832553" y="248151"/>
                  <a:pt x="2831802" y="244159"/>
                  <a:pt x="2831802" y="239506"/>
                </a:cubicBezTo>
                <a:cubicBezTo>
                  <a:pt x="2831802" y="234734"/>
                  <a:pt x="2832670" y="230478"/>
                  <a:pt x="2834409" y="226737"/>
                </a:cubicBezTo>
                <a:cubicBezTo>
                  <a:pt x="2836149" y="222996"/>
                  <a:pt x="2838568" y="219859"/>
                  <a:pt x="2841655" y="217326"/>
                </a:cubicBezTo>
                <a:cubicBezTo>
                  <a:pt x="2844753" y="214792"/>
                  <a:pt x="2848430" y="212863"/>
                  <a:pt x="2852702" y="211538"/>
                </a:cubicBezTo>
                <a:cubicBezTo>
                  <a:pt x="2856970" y="210212"/>
                  <a:pt x="2861582" y="209550"/>
                  <a:pt x="2866530" y="209550"/>
                </a:cubicBezTo>
                <a:close/>
                <a:moveTo>
                  <a:pt x="2390277" y="209550"/>
                </a:moveTo>
                <a:cubicBezTo>
                  <a:pt x="2392810" y="209550"/>
                  <a:pt x="2395360" y="209771"/>
                  <a:pt x="2397922" y="210212"/>
                </a:cubicBezTo>
                <a:cubicBezTo>
                  <a:pt x="2400484" y="210654"/>
                  <a:pt x="2402901" y="211243"/>
                  <a:pt x="2405169" y="211979"/>
                </a:cubicBezTo>
                <a:cubicBezTo>
                  <a:pt x="2407437" y="212716"/>
                  <a:pt x="2409454" y="213541"/>
                  <a:pt x="2411221" y="214454"/>
                </a:cubicBezTo>
                <a:cubicBezTo>
                  <a:pt x="2412989" y="215367"/>
                  <a:pt x="2414152" y="216103"/>
                  <a:pt x="2414715" y="216662"/>
                </a:cubicBezTo>
                <a:cubicBezTo>
                  <a:pt x="2415274" y="217222"/>
                  <a:pt x="2415642" y="217666"/>
                  <a:pt x="2415817" y="217989"/>
                </a:cubicBezTo>
                <a:cubicBezTo>
                  <a:pt x="2415994" y="218312"/>
                  <a:pt x="2416141" y="218725"/>
                  <a:pt x="2416259" y="219225"/>
                </a:cubicBezTo>
                <a:cubicBezTo>
                  <a:pt x="2416378" y="219726"/>
                  <a:pt x="2416467" y="220331"/>
                  <a:pt x="2416523" y="221037"/>
                </a:cubicBezTo>
                <a:cubicBezTo>
                  <a:pt x="2416585" y="221744"/>
                  <a:pt x="2416612" y="222657"/>
                  <a:pt x="2416612" y="223776"/>
                </a:cubicBezTo>
                <a:cubicBezTo>
                  <a:pt x="2416612" y="224837"/>
                  <a:pt x="2416569" y="225779"/>
                  <a:pt x="2416480" y="226604"/>
                </a:cubicBezTo>
                <a:cubicBezTo>
                  <a:pt x="2416392" y="227429"/>
                  <a:pt x="2416259" y="228121"/>
                  <a:pt x="2416082" y="228681"/>
                </a:cubicBezTo>
                <a:cubicBezTo>
                  <a:pt x="2415907" y="229241"/>
                  <a:pt x="2415656" y="229653"/>
                  <a:pt x="2415332" y="229918"/>
                </a:cubicBezTo>
                <a:cubicBezTo>
                  <a:pt x="2415007" y="230183"/>
                  <a:pt x="2414639" y="230316"/>
                  <a:pt x="2414226" y="230316"/>
                </a:cubicBezTo>
                <a:cubicBezTo>
                  <a:pt x="2413580" y="230316"/>
                  <a:pt x="2412563" y="229903"/>
                  <a:pt x="2411178" y="229079"/>
                </a:cubicBezTo>
                <a:cubicBezTo>
                  <a:pt x="2409793" y="228253"/>
                  <a:pt x="2408099" y="227325"/>
                  <a:pt x="2406096" y="226295"/>
                </a:cubicBezTo>
                <a:cubicBezTo>
                  <a:pt x="2404093" y="225263"/>
                  <a:pt x="2401722" y="224321"/>
                  <a:pt x="2398983" y="223468"/>
                </a:cubicBezTo>
                <a:cubicBezTo>
                  <a:pt x="2396243" y="222612"/>
                  <a:pt x="2393164" y="222186"/>
                  <a:pt x="2389748" y="222186"/>
                </a:cubicBezTo>
                <a:cubicBezTo>
                  <a:pt x="2386567" y="222186"/>
                  <a:pt x="2383797" y="222612"/>
                  <a:pt x="2381442" y="223468"/>
                </a:cubicBezTo>
                <a:cubicBezTo>
                  <a:pt x="2379086" y="224321"/>
                  <a:pt x="2377141" y="225456"/>
                  <a:pt x="2375610" y="226869"/>
                </a:cubicBezTo>
                <a:cubicBezTo>
                  <a:pt x="2374077" y="228283"/>
                  <a:pt x="2372928" y="229963"/>
                  <a:pt x="2372164" y="231906"/>
                </a:cubicBezTo>
                <a:cubicBezTo>
                  <a:pt x="2371397" y="233851"/>
                  <a:pt x="2371016" y="235913"/>
                  <a:pt x="2371016" y="238092"/>
                </a:cubicBezTo>
                <a:cubicBezTo>
                  <a:pt x="2371016" y="241273"/>
                  <a:pt x="2371751" y="244012"/>
                  <a:pt x="2373225" y="246310"/>
                </a:cubicBezTo>
                <a:cubicBezTo>
                  <a:pt x="2374696" y="248608"/>
                  <a:pt x="2376655" y="250640"/>
                  <a:pt x="2379099" y="252407"/>
                </a:cubicBezTo>
                <a:cubicBezTo>
                  <a:pt x="2381544" y="254175"/>
                  <a:pt x="2384328" y="255795"/>
                  <a:pt x="2387451" y="257268"/>
                </a:cubicBezTo>
                <a:cubicBezTo>
                  <a:pt x="2390573" y="258740"/>
                  <a:pt x="2393754" y="260228"/>
                  <a:pt x="2396994" y="261730"/>
                </a:cubicBezTo>
                <a:cubicBezTo>
                  <a:pt x="2400235" y="263233"/>
                  <a:pt x="2403415" y="264882"/>
                  <a:pt x="2406538" y="266679"/>
                </a:cubicBezTo>
                <a:cubicBezTo>
                  <a:pt x="2409660" y="268475"/>
                  <a:pt x="2412444" y="270595"/>
                  <a:pt x="2414889" y="273040"/>
                </a:cubicBezTo>
                <a:cubicBezTo>
                  <a:pt x="2417335" y="275486"/>
                  <a:pt x="2419310" y="278373"/>
                  <a:pt x="2420812" y="281701"/>
                </a:cubicBezTo>
                <a:cubicBezTo>
                  <a:pt x="2422313" y="285029"/>
                  <a:pt x="2423065" y="288961"/>
                  <a:pt x="2423065" y="293498"/>
                </a:cubicBezTo>
                <a:cubicBezTo>
                  <a:pt x="2423065" y="298858"/>
                  <a:pt x="2422078" y="303631"/>
                  <a:pt x="2420102" y="307814"/>
                </a:cubicBezTo>
                <a:cubicBezTo>
                  <a:pt x="2418130" y="311992"/>
                  <a:pt x="2415389" y="315542"/>
                  <a:pt x="2411884" y="318457"/>
                </a:cubicBezTo>
                <a:cubicBezTo>
                  <a:pt x="2408378" y="321374"/>
                  <a:pt x="2404256" y="323569"/>
                  <a:pt x="2399512" y="325042"/>
                </a:cubicBezTo>
                <a:cubicBezTo>
                  <a:pt x="2394771" y="326514"/>
                  <a:pt x="2389659" y="327251"/>
                  <a:pt x="2384181" y="327251"/>
                </a:cubicBezTo>
                <a:cubicBezTo>
                  <a:pt x="2380351" y="327251"/>
                  <a:pt x="2376803" y="326927"/>
                  <a:pt x="2373533" y="326278"/>
                </a:cubicBezTo>
                <a:cubicBezTo>
                  <a:pt x="2370264" y="325630"/>
                  <a:pt x="2367348" y="324836"/>
                  <a:pt x="2364785" y="323893"/>
                </a:cubicBezTo>
                <a:cubicBezTo>
                  <a:pt x="2362225" y="322951"/>
                  <a:pt x="2360073" y="321978"/>
                  <a:pt x="2358337" y="320977"/>
                </a:cubicBezTo>
                <a:cubicBezTo>
                  <a:pt x="2356601" y="319976"/>
                  <a:pt x="2355392" y="319120"/>
                  <a:pt x="2354714" y="318413"/>
                </a:cubicBezTo>
                <a:cubicBezTo>
                  <a:pt x="2354037" y="317707"/>
                  <a:pt x="2353538" y="316809"/>
                  <a:pt x="2353212" y="315717"/>
                </a:cubicBezTo>
                <a:cubicBezTo>
                  <a:pt x="2352889" y="314628"/>
                  <a:pt x="2352726" y="313171"/>
                  <a:pt x="2352726" y="311344"/>
                </a:cubicBezTo>
                <a:cubicBezTo>
                  <a:pt x="2352726" y="310048"/>
                  <a:pt x="2352786" y="308976"/>
                  <a:pt x="2352903" y="308123"/>
                </a:cubicBezTo>
                <a:cubicBezTo>
                  <a:pt x="2353021" y="307269"/>
                  <a:pt x="2353198" y="306576"/>
                  <a:pt x="2353434" y="306046"/>
                </a:cubicBezTo>
                <a:cubicBezTo>
                  <a:pt x="2353668" y="305515"/>
                  <a:pt x="2353964" y="305147"/>
                  <a:pt x="2354317" y="304941"/>
                </a:cubicBezTo>
                <a:cubicBezTo>
                  <a:pt x="2354671" y="304735"/>
                  <a:pt x="2355082" y="304632"/>
                  <a:pt x="2355555" y="304632"/>
                </a:cubicBezTo>
                <a:cubicBezTo>
                  <a:pt x="2356376" y="304632"/>
                  <a:pt x="2357543" y="305133"/>
                  <a:pt x="2359044" y="306134"/>
                </a:cubicBezTo>
                <a:cubicBezTo>
                  <a:pt x="2360546" y="307135"/>
                  <a:pt x="2362475" y="308225"/>
                  <a:pt x="2364829" y="309401"/>
                </a:cubicBezTo>
                <a:cubicBezTo>
                  <a:pt x="2367187" y="310578"/>
                  <a:pt x="2370027" y="311683"/>
                  <a:pt x="2373356" y="312714"/>
                </a:cubicBezTo>
                <a:cubicBezTo>
                  <a:pt x="2376684" y="313745"/>
                  <a:pt x="2380528" y="314261"/>
                  <a:pt x="2384888" y="314261"/>
                </a:cubicBezTo>
                <a:cubicBezTo>
                  <a:pt x="2388187" y="314261"/>
                  <a:pt x="2391206" y="313819"/>
                  <a:pt x="2393945" y="312936"/>
                </a:cubicBezTo>
                <a:cubicBezTo>
                  <a:pt x="2396685" y="312051"/>
                  <a:pt x="2399042" y="310799"/>
                  <a:pt x="2401015" y="309183"/>
                </a:cubicBezTo>
                <a:cubicBezTo>
                  <a:pt x="2402989" y="307563"/>
                  <a:pt x="2404506" y="305574"/>
                  <a:pt x="2405566" y="303218"/>
                </a:cubicBezTo>
                <a:cubicBezTo>
                  <a:pt x="2406626" y="300861"/>
                  <a:pt x="2407157" y="298181"/>
                  <a:pt x="2407157" y="295177"/>
                </a:cubicBezTo>
                <a:cubicBezTo>
                  <a:pt x="2407157" y="291936"/>
                  <a:pt x="2406420" y="289168"/>
                  <a:pt x="2404948" y="286871"/>
                </a:cubicBezTo>
                <a:cubicBezTo>
                  <a:pt x="2403474" y="284573"/>
                  <a:pt x="2401529" y="282554"/>
                  <a:pt x="2399115" y="280817"/>
                </a:cubicBezTo>
                <a:cubicBezTo>
                  <a:pt x="2396700" y="279079"/>
                  <a:pt x="2393945" y="277489"/>
                  <a:pt x="2390853" y="276045"/>
                </a:cubicBezTo>
                <a:cubicBezTo>
                  <a:pt x="2387759" y="274602"/>
                  <a:pt x="2384593" y="273129"/>
                  <a:pt x="2381353" y="271627"/>
                </a:cubicBezTo>
                <a:cubicBezTo>
                  <a:pt x="2378113" y="270125"/>
                  <a:pt x="2374961" y="268461"/>
                  <a:pt x="2371898" y="266635"/>
                </a:cubicBezTo>
                <a:cubicBezTo>
                  <a:pt x="2368834" y="264808"/>
                  <a:pt x="2366098" y="262658"/>
                  <a:pt x="2363681" y="260184"/>
                </a:cubicBezTo>
                <a:cubicBezTo>
                  <a:pt x="2361266" y="257710"/>
                  <a:pt x="2359308" y="254809"/>
                  <a:pt x="2357806" y="251480"/>
                </a:cubicBezTo>
                <a:cubicBezTo>
                  <a:pt x="2356303" y="248151"/>
                  <a:pt x="2355555" y="244159"/>
                  <a:pt x="2355555" y="239506"/>
                </a:cubicBezTo>
                <a:cubicBezTo>
                  <a:pt x="2355555" y="234734"/>
                  <a:pt x="2356420" y="230478"/>
                  <a:pt x="2358160" y="226737"/>
                </a:cubicBezTo>
                <a:cubicBezTo>
                  <a:pt x="2359899" y="222996"/>
                  <a:pt x="2362313" y="219859"/>
                  <a:pt x="2365405" y="217326"/>
                </a:cubicBezTo>
                <a:cubicBezTo>
                  <a:pt x="2368496" y="214792"/>
                  <a:pt x="2372177" y="212863"/>
                  <a:pt x="2376448" y="211538"/>
                </a:cubicBezTo>
                <a:cubicBezTo>
                  <a:pt x="2380719" y="210212"/>
                  <a:pt x="2385330" y="209550"/>
                  <a:pt x="2390277" y="209550"/>
                </a:cubicBezTo>
                <a:close/>
                <a:moveTo>
                  <a:pt x="1923563" y="209550"/>
                </a:moveTo>
                <a:cubicBezTo>
                  <a:pt x="1926097" y="209550"/>
                  <a:pt x="1928644" y="209771"/>
                  <a:pt x="1931207" y="210212"/>
                </a:cubicBezTo>
                <a:cubicBezTo>
                  <a:pt x="1933770" y="210654"/>
                  <a:pt x="1936185" y="211243"/>
                  <a:pt x="1938452" y="211979"/>
                </a:cubicBezTo>
                <a:cubicBezTo>
                  <a:pt x="1940720" y="212716"/>
                  <a:pt x="1942738" y="213541"/>
                  <a:pt x="1944506" y="214454"/>
                </a:cubicBezTo>
                <a:cubicBezTo>
                  <a:pt x="1946273" y="215367"/>
                  <a:pt x="1947437" y="216103"/>
                  <a:pt x="1947996" y="216662"/>
                </a:cubicBezTo>
                <a:cubicBezTo>
                  <a:pt x="1948555" y="217222"/>
                  <a:pt x="1948925" y="217666"/>
                  <a:pt x="1949101" y="217989"/>
                </a:cubicBezTo>
                <a:cubicBezTo>
                  <a:pt x="1949278" y="218312"/>
                  <a:pt x="1949425" y="218725"/>
                  <a:pt x="1949542" y="219225"/>
                </a:cubicBezTo>
                <a:cubicBezTo>
                  <a:pt x="1949661" y="219726"/>
                  <a:pt x="1949748" y="220331"/>
                  <a:pt x="1949808" y="221037"/>
                </a:cubicBezTo>
                <a:cubicBezTo>
                  <a:pt x="1949866" y="221744"/>
                  <a:pt x="1949896" y="222657"/>
                  <a:pt x="1949896" y="223776"/>
                </a:cubicBezTo>
                <a:cubicBezTo>
                  <a:pt x="1949896" y="224837"/>
                  <a:pt x="1949852" y="225779"/>
                  <a:pt x="1949764" y="226604"/>
                </a:cubicBezTo>
                <a:cubicBezTo>
                  <a:pt x="1949675" y="227429"/>
                  <a:pt x="1949542" y="228121"/>
                  <a:pt x="1949366" y="228681"/>
                </a:cubicBezTo>
                <a:cubicBezTo>
                  <a:pt x="1949189" y="229241"/>
                  <a:pt x="1948939" y="229653"/>
                  <a:pt x="1948614" y="229918"/>
                </a:cubicBezTo>
                <a:cubicBezTo>
                  <a:pt x="1948290" y="230183"/>
                  <a:pt x="1947922" y="230316"/>
                  <a:pt x="1947510" y="230316"/>
                </a:cubicBezTo>
                <a:cubicBezTo>
                  <a:pt x="1946862" y="230316"/>
                  <a:pt x="1945845" y="229903"/>
                  <a:pt x="1944462" y="229079"/>
                </a:cubicBezTo>
                <a:cubicBezTo>
                  <a:pt x="1943077" y="228253"/>
                  <a:pt x="1941384" y="227325"/>
                  <a:pt x="1939381" y="226295"/>
                </a:cubicBezTo>
                <a:cubicBezTo>
                  <a:pt x="1937378" y="225263"/>
                  <a:pt x="1935007" y="224321"/>
                  <a:pt x="1932268" y="223468"/>
                </a:cubicBezTo>
                <a:cubicBezTo>
                  <a:pt x="1929528" y="222612"/>
                  <a:pt x="1926450" y="222186"/>
                  <a:pt x="1923033" y="222186"/>
                </a:cubicBezTo>
                <a:cubicBezTo>
                  <a:pt x="1919851" y="222186"/>
                  <a:pt x="1917083" y="222612"/>
                  <a:pt x="1914727" y="223468"/>
                </a:cubicBezTo>
                <a:cubicBezTo>
                  <a:pt x="1912370" y="224321"/>
                  <a:pt x="1910426" y="225456"/>
                  <a:pt x="1908894" y="226869"/>
                </a:cubicBezTo>
                <a:cubicBezTo>
                  <a:pt x="1907363" y="228283"/>
                  <a:pt x="1906214" y="229963"/>
                  <a:pt x="1905448" y="231906"/>
                </a:cubicBezTo>
                <a:cubicBezTo>
                  <a:pt x="1904682" y="233851"/>
                  <a:pt x="1904299" y="235913"/>
                  <a:pt x="1904299" y="238092"/>
                </a:cubicBezTo>
                <a:cubicBezTo>
                  <a:pt x="1904299" y="241273"/>
                  <a:pt x="1905036" y="244012"/>
                  <a:pt x="1906508" y="246310"/>
                </a:cubicBezTo>
                <a:cubicBezTo>
                  <a:pt x="1907982" y="248608"/>
                  <a:pt x="1909940" y="250640"/>
                  <a:pt x="1912385" y="252407"/>
                </a:cubicBezTo>
                <a:cubicBezTo>
                  <a:pt x="1914830" y="254175"/>
                  <a:pt x="1917613" y="255795"/>
                  <a:pt x="1920736" y="257268"/>
                </a:cubicBezTo>
                <a:cubicBezTo>
                  <a:pt x="1923858" y="258740"/>
                  <a:pt x="1927038" y="260228"/>
                  <a:pt x="1930279" y="261730"/>
                </a:cubicBezTo>
                <a:cubicBezTo>
                  <a:pt x="1933519" y="263233"/>
                  <a:pt x="1936700" y="264882"/>
                  <a:pt x="1939822" y="266679"/>
                </a:cubicBezTo>
                <a:cubicBezTo>
                  <a:pt x="1942944" y="268475"/>
                  <a:pt x="1945728" y="270595"/>
                  <a:pt x="1948173" y="273040"/>
                </a:cubicBezTo>
                <a:cubicBezTo>
                  <a:pt x="1950618" y="275486"/>
                  <a:pt x="1952592" y="278373"/>
                  <a:pt x="1954093" y="281701"/>
                </a:cubicBezTo>
                <a:cubicBezTo>
                  <a:pt x="1955595" y="285029"/>
                  <a:pt x="1956346" y="288961"/>
                  <a:pt x="1956346" y="293498"/>
                </a:cubicBezTo>
                <a:cubicBezTo>
                  <a:pt x="1956346" y="298858"/>
                  <a:pt x="1955360" y="303631"/>
                  <a:pt x="1953386" y="307814"/>
                </a:cubicBezTo>
                <a:cubicBezTo>
                  <a:pt x="1951413" y="311992"/>
                  <a:pt x="1948674" y="315542"/>
                  <a:pt x="1945168" y="318457"/>
                </a:cubicBezTo>
                <a:cubicBezTo>
                  <a:pt x="1941663" y="321374"/>
                  <a:pt x="1937539" y="323569"/>
                  <a:pt x="1932798" y="325042"/>
                </a:cubicBezTo>
                <a:cubicBezTo>
                  <a:pt x="1928055" y="326514"/>
                  <a:pt x="1922944" y="327251"/>
                  <a:pt x="1917466" y="327251"/>
                </a:cubicBezTo>
                <a:cubicBezTo>
                  <a:pt x="1913637" y="327251"/>
                  <a:pt x="1910087" y="326927"/>
                  <a:pt x="1906818" y="326278"/>
                </a:cubicBezTo>
                <a:cubicBezTo>
                  <a:pt x="1903548" y="325630"/>
                  <a:pt x="1900632" y="324836"/>
                  <a:pt x="1898070" y="323893"/>
                </a:cubicBezTo>
                <a:cubicBezTo>
                  <a:pt x="1895508" y="322951"/>
                  <a:pt x="1893357" y="321978"/>
                  <a:pt x="1891620" y="320977"/>
                </a:cubicBezTo>
                <a:cubicBezTo>
                  <a:pt x="1889882" y="319976"/>
                  <a:pt x="1888674" y="319120"/>
                  <a:pt x="1887996" y="318413"/>
                </a:cubicBezTo>
                <a:cubicBezTo>
                  <a:pt x="1887319" y="317707"/>
                  <a:pt x="1886817" y="316809"/>
                  <a:pt x="1886493" y="315717"/>
                </a:cubicBezTo>
                <a:cubicBezTo>
                  <a:pt x="1886170" y="314628"/>
                  <a:pt x="1886008" y="313171"/>
                  <a:pt x="1886008" y="311344"/>
                </a:cubicBezTo>
                <a:cubicBezTo>
                  <a:pt x="1886008" y="310048"/>
                  <a:pt x="1886066" y="308976"/>
                  <a:pt x="1886185" y="308123"/>
                </a:cubicBezTo>
                <a:cubicBezTo>
                  <a:pt x="1886302" y="307269"/>
                  <a:pt x="1886479" y="306576"/>
                  <a:pt x="1886715" y="306046"/>
                </a:cubicBezTo>
                <a:cubicBezTo>
                  <a:pt x="1886951" y="305515"/>
                  <a:pt x="1887246" y="305147"/>
                  <a:pt x="1887599" y="304941"/>
                </a:cubicBezTo>
                <a:cubicBezTo>
                  <a:pt x="1887952" y="304735"/>
                  <a:pt x="1888364" y="304632"/>
                  <a:pt x="1888836" y="304632"/>
                </a:cubicBezTo>
                <a:cubicBezTo>
                  <a:pt x="1889660" y="304632"/>
                  <a:pt x="1890824" y="305133"/>
                  <a:pt x="1892325" y="306134"/>
                </a:cubicBezTo>
                <a:cubicBezTo>
                  <a:pt x="1893828" y="307135"/>
                  <a:pt x="1895758" y="308225"/>
                  <a:pt x="1898114" y="309401"/>
                </a:cubicBezTo>
                <a:cubicBezTo>
                  <a:pt x="1900471" y="310578"/>
                  <a:pt x="1903313" y="311683"/>
                  <a:pt x="1906641" y="312714"/>
                </a:cubicBezTo>
                <a:cubicBezTo>
                  <a:pt x="1909969" y="313745"/>
                  <a:pt x="1913813" y="314261"/>
                  <a:pt x="1918173" y="314261"/>
                </a:cubicBezTo>
                <a:cubicBezTo>
                  <a:pt x="1921472" y="314261"/>
                  <a:pt x="1924491" y="313819"/>
                  <a:pt x="1927231" y="312936"/>
                </a:cubicBezTo>
                <a:cubicBezTo>
                  <a:pt x="1929970" y="312051"/>
                  <a:pt x="1932326" y="310799"/>
                  <a:pt x="1934300" y="309183"/>
                </a:cubicBezTo>
                <a:cubicBezTo>
                  <a:pt x="1936274" y="307563"/>
                  <a:pt x="1937790" y="305574"/>
                  <a:pt x="1938850" y="303218"/>
                </a:cubicBezTo>
                <a:cubicBezTo>
                  <a:pt x="1939911" y="300861"/>
                  <a:pt x="1940441" y="298181"/>
                  <a:pt x="1940441" y="295177"/>
                </a:cubicBezTo>
                <a:cubicBezTo>
                  <a:pt x="1940441" y="291936"/>
                  <a:pt x="1939705" y="289168"/>
                  <a:pt x="1938232" y="286871"/>
                </a:cubicBezTo>
                <a:cubicBezTo>
                  <a:pt x="1936759" y="284573"/>
                  <a:pt x="1934815" y="282554"/>
                  <a:pt x="1932399" y="280817"/>
                </a:cubicBezTo>
                <a:cubicBezTo>
                  <a:pt x="1929985" y="279079"/>
                  <a:pt x="1927231" y="277489"/>
                  <a:pt x="1924138" y="276045"/>
                </a:cubicBezTo>
                <a:cubicBezTo>
                  <a:pt x="1921045" y="274602"/>
                  <a:pt x="1917878" y="273129"/>
                  <a:pt x="1914638" y="271627"/>
                </a:cubicBezTo>
                <a:cubicBezTo>
                  <a:pt x="1911398" y="270125"/>
                  <a:pt x="1908247" y="268461"/>
                  <a:pt x="1905183" y="266635"/>
                </a:cubicBezTo>
                <a:cubicBezTo>
                  <a:pt x="1902120" y="264808"/>
                  <a:pt x="1899381" y="262658"/>
                  <a:pt x="1896965" y="260184"/>
                </a:cubicBezTo>
                <a:cubicBezTo>
                  <a:pt x="1894550" y="257710"/>
                  <a:pt x="1892591" y="254809"/>
                  <a:pt x="1891090" y="251480"/>
                </a:cubicBezTo>
                <a:cubicBezTo>
                  <a:pt x="1889587" y="248151"/>
                  <a:pt x="1888836" y="244159"/>
                  <a:pt x="1888836" y="239506"/>
                </a:cubicBezTo>
                <a:cubicBezTo>
                  <a:pt x="1888836" y="234734"/>
                  <a:pt x="1889705" y="230478"/>
                  <a:pt x="1891442" y="226737"/>
                </a:cubicBezTo>
                <a:cubicBezTo>
                  <a:pt x="1893180" y="222996"/>
                  <a:pt x="1895596" y="219859"/>
                  <a:pt x="1898689" y="217326"/>
                </a:cubicBezTo>
                <a:cubicBezTo>
                  <a:pt x="1901781" y="214792"/>
                  <a:pt x="1905463" y="212863"/>
                  <a:pt x="1909734" y="211538"/>
                </a:cubicBezTo>
                <a:cubicBezTo>
                  <a:pt x="1914005" y="210212"/>
                  <a:pt x="1918615" y="209550"/>
                  <a:pt x="1923563" y="209550"/>
                </a:cubicBezTo>
                <a:close/>
                <a:moveTo>
                  <a:pt x="1447304" y="209550"/>
                </a:moveTo>
                <a:cubicBezTo>
                  <a:pt x="1449838" y="209550"/>
                  <a:pt x="1452387" y="209771"/>
                  <a:pt x="1454949" y="210212"/>
                </a:cubicBezTo>
                <a:cubicBezTo>
                  <a:pt x="1457513" y="210654"/>
                  <a:pt x="1459928" y="211243"/>
                  <a:pt x="1462194" y="211979"/>
                </a:cubicBezTo>
                <a:cubicBezTo>
                  <a:pt x="1464462" y="212716"/>
                  <a:pt x="1466480" y="213541"/>
                  <a:pt x="1468249" y="214454"/>
                </a:cubicBezTo>
                <a:cubicBezTo>
                  <a:pt x="1470016" y="215367"/>
                  <a:pt x="1471180" y="216103"/>
                  <a:pt x="1471740" y="216662"/>
                </a:cubicBezTo>
                <a:cubicBezTo>
                  <a:pt x="1472299" y="217222"/>
                  <a:pt x="1472667" y="217666"/>
                  <a:pt x="1472844" y="217989"/>
                </a:cubicBezTo>
                <a:cubicBezTo>
                  <a:pt x="1473020" y="218312"/>
                  <a:pt x="1473167" y="218725"/>
                  <a:pt x="1473285" y="219225"/>
                </a:cubicBezTo>
                <a:cubicBezTo>
                  <a:pt x="1473403" y="219726"/>
                  <a:pt x="1473492" y="220331"/>
                  <a:pt x="1473551" y="221037"/>
                </a:cubicBezTo>
                <a:cubicBezTo>
                  <a:pt x="1473610" y="221744"/>
                  <a:pt x="1473639" y="222657"/>
                  <a:pt x="1473639" y="223776"/>
                </a:cubicBezTo>
                <a:cubicBezTo>
                  <a:pt x="1473639" y="224837"/>
                  <a:pt x="1473595" y="225779"/>
                  <a:pt x="1473506" y="226604"/>
                </a:cubicBezTo>
                <a:cubicBezTo>
                  <a:pt x="1473418" y="227429"/>
                  <a:pt x="1473285" y="228121"/>
                  <a:pt x="1473109" y="228681"/>
                </a:cubicBezTo>
                <a:cubicBezTo>
                  <a:pt x="1472933" y="229241"/>
                  <a:pt x="1472681" y="229653"/>
                  <a:pt x="1472358" y="229918"/>
                </a:cubicBezTo>
                <a:cubicBezTo>
                  <a:pt x="1472032" y="230183"/>
                  <a:pt x="1471666" y="230316"/>
                  <a:pt x="1471253" y="230316"/>
                </a:cubicBezTo>
                <a:cubicBezTo>
                  <a:pt x="1470605" y="230316"/>
                  <a:pt x="1469589" y="229903"/>
                  <a:pt x="1468203" y="229079"/>
                </a:cubicBezTo>
                <a:cubicBezTo>
                  <a:pt x="1466819" y="228253"/>
                  <a:pt x="1465126" y="227325"/>
                  <a:pt x="1463123" y="226295"/>
                </a:cubicBezTo>
                <a:cubicBezTo>
                  <a:pt x="1461119" y="225263"/>
                  <a:pt x="1458749" y="224321"/>
                  <a:pt x="1456011" y="223468"/>
                </a:cubicBezTo>
                <a:cubicBezTo>
                  <a:pt x="1453271" y="222612"/>
                  <a:pt x="1450193" y="222186"/>
                  <a:pt x="1446775" y="222186"/>
                </a:cubicBezTo>
                <a:cubicBezTo>
                  <a:pt x="1443594" y="222186"/>
                  <a:pt x="1440826" y="222612"/>
                  <a:pt x="1438469" y="223468"/>
                </a:cubicBezTo>
                <a:cubicBezTo>
                  <a:pt x="1436113" y="224321"/>
                  <a:pt x="1434168" y="225456"/>
                  <a:pt x="1432636" y="226869"/>
                </a:cubicBezTo>
                <a:cubicBezTo>
                  <a:pt x="1431104" y="228283"/>
                  <a:pt x="1429955" y="229963"/>
                  <a:pt x="1429189" y="231906"/>
                </a:cubicBezTo>
                <a:cubicBezTo>
                  <a:pt x="1428423" y="233851"/>
                  <a:pt x="1428041" y="235913"/>
                  <a:pt x="1428041" y="238092"/>
                </a:cubicBezTo>
                <a:cubicBezTo>
                  <a:pt x="1428041" y="241273"/>
                  <a:pt x="1428777" y="244012"/>
                  <a:pt x="1430250" y="246310"/>
                </a:cubicBezTo>
                <a:cubicBezTo>
                  <a:pt x="1431722" y="248608"/>
                  <a:pt x="1433682" y="250640"/>
                  <a:pt x="1436127" y="252407"/>
                </a:cubicBezTo>
                <a:cubicBezTo>
                  <a:pt x="1438572" y="254175"/>
                  <a:pt x="1441355" y="255795"/>
                  <a:pt x="1444478" y="257268"/>
                </a:cubicBezTo>
                <a:cubicBezTo>
                  <a:pt x="1447600" y="258740"/>
                  <a:pt x="1450782" y="260228"/>
                  <a:pt x="1454022" y="261730"/>
                </a:cubicBezTo>
                <a:cubicBezTo>
                  <a:pt x="1457262" y="263233"/>
                  <a:pt x="1460441" y="264882"/>
                  <a:pt x="1463564" y="266679"/>
                </a:cubicBezTo>
                <a:cubicBezTo>
                  <a:pt x="1466687" y="268475"/>
                  <a:pt x="1469471" y="270595"/>
                  <a:pt x="1471915" y="273040"/>
                </a:cubicBezTo>
                <a:cubicBezTo>
                  <a:pt x="1474359" y="275486"/>
                  <a:pt x="1476333" y="278373"/>
                  <a:pt x="1477836" y="281701"/>
                </a:cubicBezTo>
                <a:cubicBezTo>
                  <a:pt x="1479337" y="285029"/>
                  <a:pt x="1480089" y="288961"/>
                  <a:pt x="1480089" y="293498"/>
                </a:cubicBezTo>
                <a:cubicBezTo>
                  <a:pt x="1480089" y="298858"/>
                  <a:pt x="1479103" y="303631"/>
                  <a:pt x="1477128" y="307814"/>
                </a:cubicBezTo>
                <a:cubicBezTo>
                  <a:pt x="1475155" y="311992"/>
                  <a:pt x="1472417" y="315542"/>
                  <a:pt x="1468912" y="318457"/>
                </a:cubicBezTo>
                <a:cubicBezTo>
                  <a:pt x="1465405" y="321374"/>
                  <a:pt x="1461283" y="323569"/>
                  <a:pt x="1456540" y="325042"/>
                </a:cubicBezTo>
                <a:cubicBezTo>
                  <a:pt x="1451798" y="326514"/>
                  <a:pt x="1446686" y="327251"/>
                  <a:pt x="1441209" y="327251"/>
                </a:cubicBezTo>
                <a:cubicBezTo>
                  <a:pt x="1437380" y="327251"/>
                  <a:pt x="1433830" y="326927"/>
                  <a:pt x="1430559" y="326278"/>
                </a:cubicBezTo>
                <a:cubicBezTo>
                  <a:pt x="1427289" y="325630"/>
                  <a:pt x="1424372" y="324836"/>
                  <a:pt x="1421810" y="323893"/>
                </a:cubicBezTo>
                <a:cubicBezTo>
                  <a:pt x="1419247" y="322951"/>
                  <a:pt x="1417097" y="321978"/>
                  <a:pt x="1415360" y="320977"/>
                </a:cubicBezTo>
                <a:cubicBezTo>
                  <a:pt x="1413621" y="319976"/>
                  <a:pt x="1412413" y="319120"/>
                  <a:pt x="1411736" y="318413"/>
                </a:cubicBezTo>
                <a:cubicBezTo>
                  <a:pt x="1411059" y="317707"/>
                  <a:pt x="1410558" y="316809"/>
                  <a:pt x="1410234" y="315717"/>
                </a:cubicBezTo>
                <a:cubicBezTo>
                  <a:pt x="1409910" y="314628"/>
                  <a:pt x="1409747" y="313171"/>
                  <a:pt x="1409747" y="311344"/>
                </a:cubicBezTo>
                <a:cubicBezTo>
                  <a:pt x="1409747" y="310048"/>
                  <a:pt x="1409807" y="308976"/>
                  <a:pt x="1409924" y="308123"/>
                </a:cubicBezTo>
                <a:cubicBezTo>
                  <a:pt x="1410042" y="307269"/>
                  <a:pt x="1410219" y="306576"/>
                  <a:pt x="1410454" y="306046"/>
                </a:cubicBezTo>
                <a:cubicBezTo>
                  <a:pt x="1410691" y="305515"/>
                  <a:pt x="1410985" y="305147"/>
                  <a:pt x="1411338" y="304941"/>
                </a:cubicBezTo>
                <a:cubicBezTo>
                  <a:pt x="1411691" y="304735"/>
                  <a:pt x="1412104" y="304632"/>
                  <a:pt x="1412575" y="304632"/>
                </a:cubicBezTo>
                <a:cubicBezTo>
                  <a:pt x="1413400" y="304632"/>
                  <a:pt x="1414563" y="305133"/>
                  <a:pt x="1416067" y="306134"/>
                </a:cubicBezTo>
                <a:cubicBezTo>
                  <a:pt x="1417568" y="307135"/>
                  <a:pt x="1419498" y="308225"/>
                  <a:pt x="1421854" y="309401"/>
                </a:cubicBezTo>
                <a:cubicBezTo>
                  <a:pt x="1424210" y="310578"/>
                  <a:pt x="1427054" y="311683"/>
                  <a:pt x="1430383" y="312714"/>
                </a:cubicBezTo>
                <a:cubicBezTo>
                  <a:pt x="1433711" y="313745"/>
                  <a:pt x="1437557" y="314261"/>
                  <a:pt x="1441916" y="314261"/>
                </a:cubicBezTo>
                <a:cubicBezTo>
                  <a:pt x="1445214" y="314261"/>
                  <a:pt x="1448234" y="313819"/>
                  <a:pt x="1450973" y="312936"/>
                </a:cubicBezTo>
                <a:cubicBezTo>
                  <a:pt x="1453714" y="312051"/>
                  <a:pt x="1456069" y="310799"/>
                  <a:pt x="1458042" y="309183"/>
                </a:cubicBezTo>
                <a:cubicBezTo>
                  <a:pt x="1460015" y="307563"/>
                  <a:pt x="1461533" y="305574"/>
                  <a:pt x="1462591" y="303218"/>
                </a:cubicBezTo>
                <a:cubicBezTo>
                  <a:pt x="1463653" y="300861"/>
                  <a:pt x="1464182" y="298181"/>
                  <a:pt x="1464182" y="295177"/>
                </a:cubicBezTo>
                <a:cubicBezTo>
                  <a:pt x="1464182" y="291936"/>
                  <a:pt x="1463446" y="289168"/>
                  <a:pt x="1461974" y="286871"/>
                </a:cubicBezTo>
                <a:cubicBezTo>
                  <a:pt x="1460501" y="284573"/>
                  <a:pt x="1458558" y="282554"/>
                  <a:pt x="1456142" y="280817"/>
                </a:cubicBezTo>
                <a:cubicBezTo>
                  <a:pt x="1453727" y="279079"/>
                  <a:pt x="1450973" y="277489"/>
                  <a:pt x="1447880" y="276045"/>
                </a:cubicBezTo>
                <a:cubicBezTo>
                  <a:pt x="1444786" y="274602"/>
                  <a:pt x="1441622" y="273129"/>
                  <a:pt x="1438381" y="271627"/>
                </a:cubicBezTo>
                <a:cubicBezTo>
                  <a:pt x="1435141" y="270125"/>
                  <a:pt x="1431988" y="268461"/>
                  <a:pt x="1428925" y="266635"/>
                </a:cubicBezTo>
                <a:cubicBezTo>
                  <a:pt x="1425860" y="264808"/>
                  <a:pt x="1423121" y="262658"/>
                  <a:pt x="1420705" y="260184"/>
                </a:cubicBezTo>
                <a:cubicBezTo>
                  <a:pt x="1418289" y="257710"/>
                  <a:pt x="1416331" y="254809"/>
                  <a:pt x="1414829" y="251480"/>
                </a:cubicBezTo>
                <a:cubicBezTo>
                  <a:pt x="1413326" y="248151"/>
                  <a:pt x="1412575" y="244159"/>
                  <a:pt x="1412575" y="239506"/>
                </a:cubicBezTo>
                <a:cubicBezTo>
                  <a:pt x="1412575" y="234734"/>
                  <a:pt x="1413444" y="230478"/>
                  <a:pt x="1415182" y="226737"/>
                </a:cubicBezTo>
                <a:cubicBezTo>
                  <a:pt x="1416920" y="222996"/>
                  <a:pt x="1419335" y="219859"/>
                  <a:pt x="1422429" y="217326"/>
                </a:cubicBezTo>
                <a:cubicBezTo>
                  <a:pt x="1425522" y="214792"/>
                  <a:pt x="1429204" y="212863"/>
                  <a:pt x="1433476" y="211538"/>
                </a:cubicBezTo>
                <a:cubicBezTo>
                  <a:pt x="1437748" y="210212"/>
                  <a:pt x="1442358" y="209550"/>
                  <a:pt x="1447304" y="209550"/>
                </a:cubicBezTo>
                <a:close/>
                <a:moveTo>
                  <a:pt x="980581" y="209550"/>
                </a:moveTo>
                <a:cubicBezTo>
                  <a:pt x="983114" y="209550"/>
                  <a:pt x="985662" y="209771"/>
                  <a:pt x="988225" y="210212"/>
                </a:cubicBezTo>
                <a:cubicBezTo>
                  <a:pt x="990787" y="210654"/>
                  <a:pt x="993203" y="211243"/>
                  <a:pt x="995471" y="211979"/>
                </a:cubicBezTo>
                <a:cubicBezTo>
                  <a:pt x="997739" y="212716"/>
                  <a:pt x="999758" y="213541"/>
                  <a:pt x="1001525" y="214454"/>
                </a:cubicBezTo>
                <a:cubicBezTo>
                  <a:pt x="1003292" y="215367"/>
                  <a:pt x="1004456" y="216103"/>
                  <a:pt x="1005015" y="216662"/>
                </a:cubicBezTo>
                <a:cubicBezTo>
                  <a:pt x="1005575" y="217222"/>
                  <a:pt x="1005944" y="217666"/>
                  <a:pt x="1006119" y="217989"/>
                </a:cubicBezTo>
                <a:cubicBezTo>
                  <a:pt x="1006298" y="218312"/>
                  <a:pt x="1006444" y="218725"/>
                  <a:pt x="1006563" y="219225"/>
                </a:cubicBezTo>
                <a:cubicBezTo>
                  <a:pt x="1006680" y="219726"/>
                  <a:pt x="1006768" y="220331"/>
                  <a:pt x="1006828" y="221037"/>
                </a:cubicBezTo>
                <a:cubicBezTo>
                  <a:pt x="1006886" y="221744"/>
                  <a:pt x="1006915" y="222657"/>
                  <a:pt x="1006915" y="223776"/>
                </a:cubicBezTo>
                <a:cubicBezTo>
                  <a:pt x="1006915" y="224837"/>
                  <a:pt x="1006871" y="225779"/>
                  <a:pt x="1006783" y="226604"/>
                </a:cubicBezTo>
                <a:cubicBezTo>
                  <a:pt x="1006695" y="227429"/>
                  <a:pt x="1006563" y="228121"/>
                  <a:pt x="1006385" y="228681"/>
                </a:cubicBezTo>
                <a:cubicBezTo>
                  <a:pt x="1006208" y="229241"/>
                  <a:pt x="1005958" y="229653"/>
                  <a:pt x="1005634" y="229918"/>
                </a:cubicBezTo>
                <a:cubicBezTo>
                  <a:pt x="1005310" y="230183"/>
                  <a:pt x="1004942" y="230316"/>
                  <a:pt x="1004529" y="230316"/>
                </a:cubicBezTo>
                <a:cubicBezTo>
                  <a:pt x="1003881" y="230316"/>
                  <a:pt x="1002865" y="229903"/>
                  <a:pt x="1001481" y="229079"/>
                </a:cubicBezTo>
                <a:cubicBezTo>
                  <a:pt x="1000096" y="228253"/>
                  <a:pt x="998402" y="227325"/>
                  <a:pt x="996399" y="226295"/>
                </a:cubicBezTo>
                <a:cubicBezTo>
                  <a:pt x="994395" y="225263"/>
                  <a:pt x="992024" y="224321"/>
                  <a:pt x="989285" y="223468"/>
                </a:cubicBezTo>
                <a:cubicBezTo>
                  <a:pt x="986546" y="222612"/>
                  <a:pt x="983467" y="222186"/>
                  <a:pt x="980051" y="222186"/>
                </a:cubicBezTo>
                <a:cubicBezTo>
                  <a:pt x="976869" y="222186"/>
                  <a:pt x="974101" y="222612"/>
                  <a:pt x="971745" y="223468"/>
                </a:cubicBezTo>
                <a:cubicBezTo>
                  <a:pt x="969388" y="224321"/>
                  <a:pt x="967444" y="225456"/>
                  <a:pt x="965913" y="226869"/>
                </a:cubicBezTo>
                <a:cubicBezTo>
                  <a:pt x="964382" y="228283"/>
                  <a:pt x="963232" y="229963"/>
                  <a:pt x="962466" y="231906"/>
                </a:cubicBezTo>
                <a:cubicBezTo>
                  <a:pt x="961700" y="233851"/>
                  <a:pt x="961318" y="235913"/>
                  <a:pt x="961318" y="238092"/>
                </a:cubicBezTo>
                <a:cubicBezTo>
                  <a:pt x="961318" y="241273"/>
                  <a:pt x="962054" y="244012"/>
                  <a:pt x="963527" y="246310"/>
                </a:cubicBezTo>
                <a:cubicBezTo>
                  <a:pt x="965000" y="248608"/>
                  <a:pt x="966958" y="250640"/>
                  <a:pt x="969403" y="252407"/>
                </a:cubicBezTo>
                <a:cubicBezTo>
                  <a:pt x="971848" y="254175"/>
                  <a:pt x="974631" y="255795"/>
                  <a:pt x="977753" y="257268"/>
                </a:cubicBezTo>
                <a:cubicBezTo>
                  <a:pt x="980875" y="258740"/>
                  <a:pt x="984057" y="260228"/>
                  <a:pt x="987297" y="261730"/>
                </a:cubicBezTo>
                <a:cubicBezTo>
                  <a:pt x="990537" y="263233"/>
                  <a:pt x="993718" y="264882"/>
                  <a:pt x="996841" y="266679"/>
                </a:cubicBezTo>
                <a:cubicBezTo>
                  <a:pt x="999964" y="268475"/>
                  <a:pt x="1002747" y="270595"/>
                  <a:pt x="1005193" y="273040"/>
                </a:cubicBezTo>
                <a:cubicBezTo>
                  <a:pt x="1007637" y="275486"/>
                  <a:pt x="1009611" y="278373"/>
                  <a:pt x="1011114" y="281701"/>
                </a:cubicBezTo>
                <a:cubicBezTo>
                  <a:pt x="1012617" y="285029"/>
                  <a:pt x="1013368" y="288961"/>
                  <a:pt x="1013368" y="293498"/>
                </a:cubicBezTo>
                <a:cubicBezTo>
                  <a:pt x="1013368" y="298858"/>
                  <a:pt x="1012381" y="303631"/>
                  <a:pt x="1010407" y="307814"/>
                </a:cubicBezTo>
                <a:cubicBezTo>
                  <a:pt x="1008432" y="311992"/>
                  <a:pt x="1005693" y="315542"/>
                  <a:pt x="1002188" y="318457"/>
                </a:cubicBezTo>
                <a:cubicBezTo>
                  <a:pt x="998682" y="321374"/>
                  <a:pt x="994558" y="323569"/>
                  <a:pt x="989815" y="325042"/>
                </a:cubicBezTo>
                <a:cubicBezTo>
                  <a:pt x="985073" y="326514"/>
                  <a:pt x="979962" y="327251"/>
                  <a:pt x="974483" y="327251"/>
                </a:cubicBezTo>
                <a:cubicBezTo>
                  <a:pt x="970655" y="327251"/>
                  <a:pt x="967105" y="326927"/>
                  <a:pt x="963836" y="326278"/>
                </a:cubicBezTo>
                <a:cubicBezTo>
                  <a:pt x="960566" y="325630"/>
                  <a:pt x="957650" y="324836"/>
                  <a:pt x="955088" y="323893"/>
                </a:cubicBezTo>
                <a:cubicBezTo>
                  <a:pt x="952526" y="322951"/>
                  <a:pt x="950376" y="321978"/>
                  <a:pt x="948639" y="320977"/>
                </a:cubicBezTo>
                <a:cubicBezTo>
                  <a:pt x="946901" y="319976"/>
                  <a:pt x="945693" y="319120"/>
                  <a:pt x="945017" y="318413"/>
                </a:cubicBezTo>
                <a:cubicBezTo>
                  <a:pt x="944339" y="317707"/>
                  <a:pt x="943839" y="316809"/>
                  <a:pt x="943514" y="315717"/>
                </a:cubicBezTo>
                <a:cubicBezTo>
                  <a:pt x="943190" y="314628"/>
                  <a:pt x="943029" y="313171"/>
                  <a:pt x="943029" y="311344"/>
                </a:cubicBezTo>
                <a:cubicBezTo>
                  <a:pt x="943029" y="310048"/>
                  <a:pt x="943089" y="308976"/>
                  <a:pt x="943206" y="308123"/>
                </a:cubicBezTo>
                <a:cubicBezTo>
                  <a:pt x="943323" y="307269"/>
                  <a:pt x="943500" y="306576"/>
                  <a:pt x="943735" y="306046"/>
                </a:cubicBezTo>
                <a:cubicBezTo>
                  <a:pt x="943970" y="305515"/>
                  <a:pt x="944266" y="305147"/>
                  <a:pt x="944620" y="304941"/>
                </a:cubicBezTo>
                <a:cubicBezTo>
                  <a:pt x="944972" y="304735"/>
                  <a:pt x="945386" y="304632"/>
                  <a:pt x="945857" y="304632"/>
                </a:cubicBezTo>
                <a:cubicBezTo>
                  <a:pt x="946680" y="304632"/>
                  <a:pt x="947844" y="305133"/>
                  <a:pt x="949346" y="306134"/>
                </a:cubicBezTo>
                <a:cubicBezTo>
                  <a:pt x="950847" y="307135"/>
                  <a:pt x="952776" y="308225"/>
                  <a:pt x="955133" y="309401"/>
                </a:cubicBezTo>
                <a:cubicBezTo>
                  <a:pt x="957488" y="310578"/>
                  <a:pt x="960331" y="311683"/>
                  <a:pt x="963659" y="312714"/>
                </a:cubicBezTo>
                <a:cubicBezTo>
                  <a:pt x="966988" y="313745"/>
                  <a:pt x="970831" y="314261"/>
                  <a:pt x="975190" y="314261"/>
                </a:cubicBezTo>
                <a:cubicBezTo>
                  <a:pt x="978489" y="314261"/>
                  <a:pt x="981509" y="313819"/>
                  <a:pt x="984248" y="312936"/>
                </a:cubicBezTo>
                <a:cubicBezTo>
                  <a:pt x="986987" y="312051"/>
                  <a:pt x="989344" y="310799"/>
                  <a:pt x="991317" y="309183"/>
                </a:cubicBezTo>
                <a:cubicBezTo>
                  <a:pt x="993291" y="307563"/>
                  <a:pt x="994808" y="305574"/>
                  <a:pt x="995869" y="303218"/>
                </a:cubicBezTo>
                <a:cubicBezTo>
                  <a:pt x="996929" y="300861"/>
                  <a:pt x="997459" y="298181"/>
                  <a:pt x="997459" y="295177"/>
                </a:cubicBezTo>
                <a:cubicBezTo>
                  <a:pt x="997459" y="291936"/>
                  <a:pt x="996723" y="289168"/>
                  <a:pt x="995250" y="286871"/>
                </a:cubicBezTo>
                <a:cubicBezTo>
                  <a:pt x="993777" y="284573"/>
                  <a:pt x="991833" y="282554"/>
                  <a:pt x="989417" y="280817"/>
                </a:cubicBezTo>
                <a:cubicBezTo>
                  <a:pt x="987002" y="279079"/>
                  <a:pt x="984248" y="277489"/>
                  <a:pt x="981155" y="276045"/>
                </a:cubicBezTo>
                <a:cubicBezTo>
                  <a:pt x="978063" y="274602"/>
                  <a:pt x="974897" y="273129"/>
                  <a:pt x="971656" y="271627"/>
                </a:cubicBezTo>
                <a:cubicBezTo>
                  <a:pt x="968416" y="270125"/>
                  <a:pt x="965265" y="268461"/>
                  <a:pt x="962201" y="266635"/>
                </a:cubicBezTo>
                <a:cubicBezTo>
                  <a:pt x="959138" y="264808"/>
                  <a:pt x="956399" y="262658"/>
                  <a:pt x="953983" y="260184"/>
                </a:cubicBezTo>
                <a:cubicBezTo>
                  <a:pt x="951569" y="257710"/>
                  <a:pt x="949610" y="254809"/>
                  <a:pt x="948109" y="251480"/>
                </a:cubicBezTo>
                <a:cubicBezTo>
                  <a:pt x="946606" y="248151"/>
                  <a:pt x="945857" y="244159"/>
                  <a:pt x="945857" y="239506"/>
                </a:cubicBezTo>
                <a:cubicBezTo>
                  <a:pt x="945857" y="234734"/>
                  <a:pt x="946725" y="230478"/>
                  <a:pt x="948462" y="226737"/>
                </a:cubicBezTo>
                <a:cubicBezTo>
                  <a:pt x="950200" y="222996"/>
                  <a:pt x="952615" y="219859"/>
                  <a:pt x="955706" y="217326"/>
                </a:cubicBezTo>
                <a:cubicBezTo>
                  <a:pt x="958799" y="214792"/>
                  <a:pt x="962481" y="212863"/>
                  <a:pt x="966753" y="211538"/>
                </a:cubicBezTo>
                <a:cubicBezTo>
                  <a:pt x="971023" y="210212"/>
                  <a:pt x="975633" y="209550"/>
                  <a:pt x="980581" y="209550"/>
                </a:cubicBezTo>
                <a:close/>
                <a:moveTo>
                  <a:pt x="504321" y="209550"/>
                </a:moveTo>
                <a:cubicBezTo>
                  <a:pt x="506854" y="209550"/>
                  <a:pt x="509402" y="209771"/>
                  <a:pt x="511965" y="210212"/>
                </a:cubicBezTo>
                <a:cubicBezTo>
                  <a:pt x="514527" y="210654"/>
                  <a:pt x="516943" y="211243"/>
                  <a:pt x="519211" y="211979"/>
                </a:cubicBezTo>
                <a:cubicBezTo>
                  <a:pt x="521479" y="212716"/>
                  <a:pt x="523496" y="213541"/>
                  <a:pt x="525264" y="214454"/>
                </a:cubicBezTo>
                <a:cubicBezTo>
                  <a:pt x="527031" y="215367"/>
                  <a:pt x="528195" y="216103"/>
                  <a:pt x="528754" y="216662"/>
                </a:cubicBezTo>
                <a:cubicBezTo>
                  <a:pt x="529314" y="217222"/>
                  <a:pt x="529682" y="217666"/>
                  <a:pt x="529859" y="217989"/>
                </a:cubicBezTo>
                <a:cubicBezTo>
                  <a:pt x="530035" y="218312"/>
                  <a:pt x="530183" y="218725"/>
                  <a:pt x="530301" y="219225"/>
                </a:cubicBezTo>
                <a:cubicBezTo>
                  <a:pt x="530419" y="219726"/>
                  <a:pt x="530507" y="220331"/>
                  <a:pt x="530566" y="221037"/>
                </a:cubicBezTo>
                <a:cubicBezTo>
                  <a:pt x="530625" y="221744"/>
                  <a:pt x="530654" y="222657"/>
                  <a:pt x="530654" y="223776"/>
                </a:cubicBezTo>
                <a:cubicBezTo>
                  <a:pt x="530654" y="224837"/>
                  <a:pt x="530610" y="225779"/>
                  <a:pt x="530522" y="226604"/>
                </a:cubicBezTo>
                <a:cubicBezTo>
                  <a:pt x="530433" y="227429"/>
                  <a:pt x="530301" y="228121"/>
                  <a:pt x="530124" y="228681"/>
                </a:cubicBezTo>
                <a:cubicBezTo>
                  <a:pt x="529947" y="229241"/>
                  <a:pt x="529697" y="229653"/>
                  <a:pt x="529373" y="229918"/>
                </a:cubicBezTo>
                <a:cubicBezTo>
                  <a:pt x="529049" y="230183"/>
                  <a:pt x="528681" y="230316"/>
                  <a:pt x="528268" y="230316"/>
                </a:cubicBezTo>
                <a:cubicBezTo>
                  <a:pt x="527620" y="230316"/>
                  <a:pt x="526604" y="229903"/>
                  <a:pt x="525219" y="229079"/>
                </a:cubicBezTo>
                <a:cubicBezTo>
                  <a:pt x="523835" y="228253"/>
                  <a:pt x="522141" y="227325"/>
                  <a:pt x="520138" y="226295"/>
                </a:cubicBezTo>
                <a:cubicBezTo>
                  <a:pt x="518136" y="225263"/>
                  <a:pt x="515764" y="224321"/>
                  <a:pt x="513025" y="223468"/>
                </a:cubicBezTo>
                <a:cubicBezTo>
                  <a:pt x="510286" y="222612"/>
                  <a:pt x="507207" y="222186"/>
                  <a:pt x="503791" y="222186"/>
                </a:cubicBezTo>
                <a:cubicBezTo>
                  <a:pt x="500609" y="222186"/>
                  <a:pt x="497841" y="222612"/>
                  <a:pt x="495484" y="223468"/>
                </a:cubicBezTo>
                <a:cubicBezTo>
                  <a:pt x="493128" y="224321"/>
                  <a:pt x="491184" y="225456"/>
                  <a:pt x="489652" y="226869"/>
                </a:cubicBezTo>
                <a:cubicBezTo>
                  <a:pt x="488120" y="228283"/>
                  <a:pt x="486972" y="229963"/>
                  <a:pt x="486206" y="231906"/>
                </a:cubicBezTo>
                <a:cubicBezTo>
                  <a:pt x="485440" y="233851"/>
                  <a:pt x="485057" y="235913"/>
                  <a:pt x="485057" y="238092"/>
                </a:cubicBezTo>
                <a:cubicBezTo>
                  <a:pt x="485057" y="241273"/>
                  <a:pt x="485793" y="244012"/>
                  <a:pt x="487266" y="246310"/>
                </a:cubicBezTo>
                <a:cubicBezTo>
                  <a:pt x="488739" y="248608"/>
                  <a:pt x="490698" y="250640"/>
                  <a:pt x="493143" y="252407"/>
                </a:cubicBezTo>
                <a:cubicBezTo>
                  <a:pt x="495587" y="254175"/>
                  <a:pt x="498371" y="255795"/>
                  <a:pt x="501493" y="257268"/>
                </a:cubicBezTo>
                <a:cubicBezTo>
                  <a:pt x="504615" y="258740"/>
                  <a:pt x="507797" y="260228"/>
                  <a:pt x="511037" y="261730"/>
                </a:cubicBezTo>
                <a:cubicBezTo>
                  <a:pt x="514277" y="263233"/>
                  <a:pt x="517458" y="264882"/>
                  <a:pt x="520580" y="266679"/>
                </a:cubicBezTo>
                <a:cubicBezTo>
                  <a:pt x="523703" y="268475"/>
                  <a:pt x="526486" y="270595"/>
                  <a:pt x="528931" y="273040"/>
                </a:cubicBezTo>
                <a:cubicBezTo>
                  <a:pt x="531376" y="275486"/>
                  <a:pt x="533349" y="278373"/>
                  <a:pt x="534852" y="281701"/>
                </a:cubicBezTo>
                <a:cubicBezTo>
                  <a:pt x="536354" y="285029"/>
                  <a:pt x="537105" y="288961"/>
                  <a:pt x="537105" y="293498"/>
                </a:cubicBezTo>
                <a:cubicBezTo>
                  <a:pt x="537105" y="298858"/>
                  <a:pt x="536118" y="303631"/>
                  <a:pt x="534145" y="307814"/>
                </a:cubicBezTo>
                <a:cubicBezTo>
                  <a:pt x="532171" y="311992"/>
                  <a:pt x="529432" y="315542"/>
                  <a:pt x="525927" y="318457"/>
                </a:cubicBezTo>
                <a:cubicBezTo>
                  <a:pt x="522421" y="321374"/>
                  <a:pt x="518298" y="323569"/>
                  <a:pt x="513555" y="325042"/>
                </a:cubicBezTo>
                <a:cubicBezTo>
                  <a:pt x="508813" y="326514"/>
                  <a:pt x="503702" y="327251"/>
                  <a:pt x="498224" y="327251"/>
                </a:cubicBezTo>
                <a:cubicBezTo>
                  <a:pt x="494394" y="327251"/>
                  <a:pt x="490845" y="326927"/>
                  <a:pt x="487575" y="326278"/>
                </a:cubicBezTo>
                <a:cubicBezTo>
                  <a:pt x="484306" y="325630"/>
                  <a:pt x="481390" y="324836"/>
                  <a:pt x="478827" y="323893"/>
                </a:cubicBezTo>
                <a:cubicBezTo>
                  <a:pt x="476264" y="322951"/>
                  <a:pt x="474114" y="321978"/>
                  <a:pt x="472376" y="320977"/>
                </a:cubicBezTo>
                <a:cubicBezTo>
                  <a:pt x="470638" y="319976"/>
                  <a:pt x="469431" y="319120"/>
                  <a:pt x="468753" y="318413"/>
                </a:cubicBezTo>
                <a:cubicBezTo>
                  <a:pt x="468076" y="317707"/>
                  <a:pt x="467575" y="316809"/>
                  <a:pt x="467251" y="315717"/>
                </a:cubicBezTo>
                <a:cubicBezTo>
                  <a:pt x="466927" y="314628"/>
                  <a:pt x="466765" y="313171"/>
                  <a:pt x="466765" y="311344"/>
                </a:cubicBezTo>
                <a:cubicBezTo>
                  <a:pt x="466765" y="310048"/>
                  <a:pt x="466824" y="308976"/>
                  <a:pt x="466942" y="308123"/>
                </a:cubicBezTo>
                <a:cubicBezTo>
                  <a:pt x="467060" y="307269"/>
                  <a:pt x="467236" y="306576"/>
                  <a:pt x="467472" y="306046"/>
                </a:cubicBezTo>
                <a:cubicBezTo>
                  <a:pt x="467708" y="305515"/>
                  <a:pt x="468002" y="305147"/>
                  <a:pt x="468356" y="304941"/>
                </a:cubicBezTo>
                <a:cubicBezTo>
                  <a:pt x="468709" y="304735"/>
                  <a:pt x="469122" y="304632"/>
                  <a:pt x="469593" y="304632"/>
                </a:cubicBezTo>
                <a:cubicBezTo>
                  <a:pt x="470418" y="304632"/>
                  <a:pt x="471581" y="305133"/>
                  <a:pt x="473083" y="306134"/>
                </a:cubicBezTo>
                <a:cubicBezTo>
                  <a:pt x="474586" y="307135"/>
                  <a:pt x="476515" y="308225"/>
                  <a:pt x="478871" y="309401"/>
                </a:cubicBezTo>
                <a:cubicBezTo>
                  <a:pt x="481228" y="310578"/>
                  <a:pt x="484070" y="311683"/>
                  <a:pt x="487399" y="312714"/>
                </a:cubicBezTo>
                <a:cubicBezTo>
                  <a:pt x="490727" y="313745"/>
                  <a:pt x="494571" y="314261"/>
                  <a:pt x="498930" y="314261"/>
                </a:cubicBezTo>
                <a:cubicBezTo>
                  <a:pt x="502230" y="314261"/>
                  <a:pt x="505249" y="313819"/>
                  <a:pt x="507988" y="312936"/>
                </a:cubicBezTo>
                <a:cubicBezTo>
                  <a:pt x="510727" y="312051"/>
                  <a:pt x="513084" y="310799"/>
                  <a:pt x="515057" y="309183"/>
                </a:cubicBezTo>
                <a:cubicBezTo>
                  <a:pt x="517031" y="307563"/>
                  <a:pt x="518548" y="305574"/>
                  <a:pt x="519608" y="303218"/>
                </a:cubicBezTo>
                <a:cubicBezTo>
                  <a:pt x="520669" y="300861"/>
                  <a:pt x="521199" y="298181"/>
                  <a:pt x="521199" y="295177"/>
                </a:cubicBezTo>
                <a:cubicBezTo>
                  <a:pt x="521199" y="291936"/>
                  <a:pt x="520463" y="289168"/>
                  <a:pt x="518990" y="286871"/>
                </a:cubicBezTo>
                <a:cubicBezTo>
                  <a:pt x="517517" y="284573"/>
                  <a:pt x="515573" y="282554"/>
                  <a:pt x="513158" y="280817"/>
                </a:cubicBezTo>
                <a:cubicBezTo>
                  <a:pt x="510742" y="279079"/>
                  <a:pt x="507988" y="277489"/>
                  <a:pt x="504895" y="276045"/>
                </a:cubicBezTo>
                <a:cubicBezTo>
                  <a:pt x="501802" y="274602"/>
                  <a:pt x="498636" y="273129"/>
                  <a:pt x="495396" y="271627"/>
                </a:cubicBezTo>
                <a:cubicBezTo>
                  <a:pt x="492156" y="270125"/>
                  <a:pt x="489004" y="268461"/>
                  <a:pt x="485941" y="266635"/>
                </a:cubicBezTo>
                <a:cubicBezTo>
                  <a:pt x="482877" y="264808"/>
                  <a:pt x="480138" y="262658"/>
                  <a:pt x="477723" y="260184"/>
                </a:cubicBezTo>
                <a:cubicBezTo>
                  <a:pt x="475307" y="257710"/>
                  <a:pt x="473348" y="254809"/>
                  <a:pt x="471846" y="251480"/>
                </a:cubicBezTo>
                <a:cubicBezTo>
                  <a:pt x="470344" y="248151"/>
                  <a:pt x="469593" y="244159"/>
                  <a:pt x="469593" y="239506"/>
                </a:cubicBezTo>
                <a:cubicBezTo>
                  <a:pt x="469593" y="234734"/>
                  <a:pt x="470462" y="230478"/>
                  <a:pt x="472200" y="226737"/>
                </a:cubicBezTo>
                <a:cubicBezTo>
                  <a:pt x="473938" y="222996"/>
                  <a:pt x="476353" y="219859"/>
                  <a:pt x="479446" y="217326"/>
                </a:cubicBezTo>
                <a:cubicBezTo>
                  <a:pt x="482539" y="214792"/>
                  <a:pt x="486220" y="212863"/>
                  <a:pt x="490492" y="211538"/>
                </a:cubicBezTo>
                <a:cubicBezTo>
                  <a:pt x="494763" y="210212"/>
                  <a:pt x="499372" y="209550"/>
                  <a:pt x="504321" y="209550"/>
                </a:cubicBezTo>
                <a:close/>
                <a:moveTo>
                  <a:pt x="37599" y="209550"/>
                </a:moveTo>
                <a:cubicBezTo>
                  <a:pt x="40132" y="209550"/>
                  <a:pt x="42680" y="209771"/>
                  <a:pt x="45243" y="210212"/>
                </a:cubicBezTo>
                <a:cubicBezTo>
                  <a:pt x="47806" y="210654"/>
                  <a:pt x="50221" y="211243"/>
                  <a:pt x="52489" y="211979"/>
                </a:cubicBezTo>
                <a:cubicBezTo>
                  <a:pt x="54757" y="212716"/>
                  <a:pt x="56775" y="213541"/>
                  <a:pt x="58542" y="214454"/>
                </a:cubicBezTo>
                <a:cubicBezTo>
                  <a:pt x="60309" y="215367"/>
                  <a:pt x="61473" y="216103"/>
                  <a:pt x="62033" y="216662"/>
                </a:cubicBezTo>
                <a:cubicBezTo>
                  <a:pt x="62592" y="217222"/>
                  <a:pt x="62960" y="217666"/>
                  <a:pt x="63137" y="217989"/>
                </a:cubicBezTo>
                <a:cubicBezTo>
                  <a:pt x="63314" y="218312"/>
                  <a:pt x="63461" y="218725"/>
                  <a:pt x="63579" y="219225"/>
                </a:cubicBezTo>
                <a:cubicBezTo>
                  <a:pt x="63697" y="219726"/>
                  <a:pt x="63785" y="220331"/>
                  <a:pt x="63844" y="221037"/>
                </a:cubicBezTo>
                <a:cubicBezTo>
                  <a:pt x="63903" y="221744"/>
                  <a:pt x="63932" y="222657"/>
                  <a:pt x="63932" y="223776"/>
                </a:cubicBezTo>
                <a:cubicBezTo>
                  <a:pt x="63932" y="224837"/>
                  <a:pt x="63888" y="225779"/>
                  <a:pt x="63800" y="226604"/>
                </a:cubicBezTo>
                <a:cubicBezTo>
                  <a:pt x="63712" y="227429"/>
                  <a:pt x="63579" y="228121"/>
                  <a:pt x="63402" y="228681"/>
                </a:cubicBezTo>
                <a:cubicBezTo>
                  <a:pt x="63225" y="229241"/>
                  <a:pt x="62975" y="229653"/>
                  <a:pt x="62651" y="229918"/>
                </a:cubicBezTo>
                <a:cubicBezTo>
                  <a:pt x="62327" y="230183"/>
                  <a:pt x="61959" y="230316"/>
                  <a:pt x="61546" y="230316"/>
                </a:cubicBezTo>
                <a:cubicBezTo>
                  <a:pt x="60899" y="230316"/>
                  <a:pt x="59882" y="229903"/>
                  <a:pt x="58498" y="229079"/>
                </a:cubicBezTo>
                <a:cubicBezTo>
                  <a:pt x="57113" y="228253"/>
                  <a:pt x="55420" y="227325"/>
                  <a:pt x="53417" y="226295"/>
                </a:cubicBezTo>
                <a:cubicBezTo>
                  <a:pt x="51414" y="225263"/>
                  <a:pt x="49043" y="224321"/>
                  <a:pt x="46303" y="223468"/>
                </a:cubicBezTo>
                <a:cubicBezTo>
                  <a:pt x="43564" y="222612"/>
                  <a:pt x="40486" y="222186"/>
                  <a:pt x="37069" y="222186"/>
                </a:cubicBezTo>
                <a:cubicBezTo>
                  <a:pt x="33888" y="222186"/>
                  <a:pt x="31119" y="222612"/>
                  <a:pt x="28762" y="223468"/>
                </a:cubicBezTo>
                <a:cubicBezTo>
                  <a:pt x="26406" y="224321"/>
                  <a:pt x="24462" y="225456"/>
                  <a:pt x="22930" y="226869"/>
                </a:cubicBezTo>
                <a:cubicBezTo>
                  <a:pt x="21399" y="228283"/>
                  <a:pt x="20250" y="229963"/>
                  <a:pt x="19484" y="231906"/>
                </a:cubicBezTo>
                <a:cubicBezTo>
                  <a:pt x="18718" y="233851"/>
                  <a:pt x="18335" y="235913"/>
                  <a:pt x="18335" y="238092"/>
                </a:cubicBezTo>
                <a:cubicBezTo>
                  <a:pt x="18335" y="241273"/>
                  <a:pt x="19072" y="244012"/>
                  <a:pt x="20544" y="246310"/>
                </a:cubicBezTo>
                <a:cubicBezTo>
                  <a:pt x="22017" y="248608"/>
                  <a:pt x="23976" y="250640"/>
                  <a:pt x="26421" y="252407"/>
                </a:cubicBezTo>
                <a:cubicBezTo>
                  <a:pt x="28866" y="254175"/>
                  <a:pt x="31649" y="255795"/>
                  <a:pt x="34771" y="257268"/>
                </a:cubicBezTo>
                <a:cubicBezTo>
                  <a:pt x="37894" y="258740"/>
                  <a:pt x="41075" y="260228"/>
                  <a:pt x="44315" y="261730"/>
                </a:cubicBezTo>
                <a:cubicBezTo>
                  <a:pt x="47555" y="263233"/>
                  <a:pt x="50736" y="264882"/>
                  <a:pt x="53859" y="266679"/>
                </a:cubicBezTo>
                <a:cubicBezTo>
                  <a:pt x="56981" y="268475"/>
                  <a:pt x="59765" y="270595"/>
                  <a:pt x="62209" y="273040"/>
                </a:cubicBezTo>
                <a:cubicBezTo>
                  <a:pt x="64654" y="275486"/>
                  <a:pt x="66628" y="278373"/>
                  <a:pt x="68130" y="281701"/>
                </a:cubicBezTo>
                <a:cubicBezTo>
                  <a:pt x="69632" y="285029"/>
                  <a:pt x="70383" y="288961"/>
                  <a:pt x="70383" y="293498"/>
                </a:cubicBezTo>
                <a:cubicBezTo>
                  <a:pt x="70383" y="298858"/>
                  <a:pt x="69396" y="303631"/>
                  <a:pt x="67423" y="307814"/>
                </a:cubicBezTo>
                <a:cubicBezTo>
                  <a:pt x="65449" y="311992"/>
                  <a:pt x="62710" y="315542"/>
                  <a:pt x="59205" y="318457"/>
                </a:cubicBezTo>
                <a:cubicBezTo>
                  <a:pt x="55700" y="321374"/>
                  <a:pt x="51576" y="323569"/>
                  <a:pt x="46833" y="325042"/>
                </a:cubicBezTo>
                <a:cubicBezTo>
                  <a:pt x="42091" y="326514"/>
                  <a:pt x="36981" y="327251"/>
                  <a:pt x="31502" y="327251"/>
                </a:cubicBezTo>
                <a:cubicBezTo>
                  <a:pt x="27673" y="327251"/>
                  <a:pt x="24123" y="326927"/>
                  <a:pt x="20854" y="326278"/>
                </a:cubicBezTo>
                <a:cubicBezTo>
                  <a:pt x="17584" y="325630"/>
                  <a:pt x="14668" y="324836"/>
                  <a:pt x="12105" y="323893"/>
                </a:cubicBezTo>
                <a:cubicBezTo>
                  <a:pt x="9543" y="322951"/>
                  <a:pt x="7392" y="321978"/>
                  <a:pt x="5655" y="320977"/>
                </a:cubicBezTo>
                <a:cubicBezTo>
                  <a:pt x="3917" y="319976"/>
                  <a:pt x="2709" y="319120"/>
                  <a:pt x="2032" y="318413"/>
                </a:cubicBezTo>
                <a:cubicBezTo>
                  <a:pt x="1354" y="317707"/>
                  <a:pt x="853" y="316809"/>
                  <a:pt x="529" y="315717"/>
                </a:cubicBezTo>
                <a:cubicBezTo>
                  <a:pt x="205" y="314628"/>
                  <a:pt x="43" y="313171"/>
                  <a:pt x="43" y="311344"/>
                </a:cubicBezTo>
                <a:cubicBezTo>
                  <a:pt x="43" y="310048"/>
                  <a:pt x="102" y="308976"/>
                  <a:pt x="220" y="308123"/>
                </a:cubicBezTo>
                <a:cubicBezTo>
                  <a:pt x="338" y="307269"/>
                  <a:pt x="515" y="306576"/>
                  <a:pt x="750" y="306046"/>
                </a:cubicBezTo>
                <a:cubicBezTo>
                  <a:pt x="986" y="305515"/>
                  <a:pt x="1280" y="305147"/>
                  <a:pt x="1634" y="304941"/>
                </a:cubicBezTo>
                <a:cubicBezTo>
                  <a:pt x="1987" y="304735"/>
                  <a:pt x="2400" y="304632"/>
                  <a:pt x="2871" y="304632"/>
                </a:cubicBezTo>
                <a:cubicBezTo>
                  <a:pt x="3696" y="304632"/>
                  <a:pt x="4859" y="305133"/>
                  <a:pt x="6362" y="306134"/>
                </a:cubicBezTo>
                <a:cubicBezTo>
                  <a:pt x="7864" y="307135"/>
                  <a:pt x="9793" y="308225"/>
                  <a:pt x="12150" y="309401"/>
                </a:cubicBezTo>
                <a:cubicBezTo>
                  <a:pt x="14506" y="310578"/>
                  <a:pt x="17348" y="311683"/>
                  <a:pt x="20677" y="312714"/>
                </a:cubicBezTo>
                <a:cubicBezTo>
                  <a:pt x="24005" y="313745"/>
                  <a:pt x="27849" y="314261"/>
                  <a:pt x="32209" y="314261"/>
                </a:cubicBezTo>
                <a:cubicBezTo>
                  <a:pt x="35508" y="314261"/>
                  <a:pt x="38527" y="313819"/>
                  <a:pt x="41266" y="312936"/>
                </a:cubicBezTo>
                <a:cubicBezTo>
                  <a:pt x="44006" y="312051"/>
                  <a:pt x="46362" y="310799"/>
                  <a:pt x="48336" y="309183"/>
                </a:cubicBezTo>
                <a:cubicBezTo>
                  <a:pt x="50309" y="307563"/>
                  <a:pt x="51826" y="305574"/>
                  <a:pt x="52887" y="303218"/>
                </a:cubicBezTo>
                <a:cubicBezTo>
                  <a:pt x="53947" y="300861"/>
                  <a:pt x="54477" y="298181"/>
                  <a:pt x="54477" y="295177"/>
                </a:cubicBezTo>
                <a:cubicBezTo>
                  <a:pt x="54477" y="291936"/>
                  <a:pt x="53741" y="289168"/>
                  <a:pt x="52268" y="286871"/>
                </a:cubicBezTo>
                <a:cubicBezTo>
                  <a:pt x="50795" y="284573"/>
                  <a:pt x="48851" y="282554"/>
                  <a:pt x="46436" y="280817"/>
                </a:cubicBezTo>
                <a:cubicBezTo>
                  <a:pt x="44021" y="279079"/>
                  <a:pt x="41266" y="277489"/>
                  <a:pt x="38173" y="276045"/>
                </a:cubicBezTo>
                <a:cubicBezTo>
                  <a:pt x="35081" y="274602"/>
                  <a:pt x="31914" y="273129"/>
                  <a:pt x="28674" y="271627"/>
                </a:cubicBezTo>
                <a:cubicBezTo>
                  <a:pt x="25434" y="270125"/>
                  <a:pt x="22282" y="268461"/>
                  <a:pt x="19219" y="266635"/>
                </a:cubicBezTo>
                <a:cubicBezTo>
                  <a:pt x="16155" y="264808"/>
                  <a:pt x="13416" y="262658"/>
                  <a:pt x="11001" y="260184"/>
                </a:cubicBezTo>
                <a:cubicBezTo>
                  <a:pt x="8585" y="257710"/>
                  <a:pt x="6627" y="254809"/>
                  <a:pt x="5124" y="251480"/>
                </a:cubicBezTo>
                <a:cubicBezTo>
                  <a:pt x="3622" y="248151"/>
                  <a:pt x="2871" y="244159"/>
                  <a:pt x="2871" y="239506"/>
                </a:cubicBezTo>
                <a:cubicBezTo>
                  <a:pt x="2871" y="234734"/>
                  <a:pt x="3740" y="230478"/>
                  <a:pt x="5478" y="226737"/>
                </a:cubicBezTo>
                <a:cubicBezTo>
                  <a:pt x="7216" y="222996"/>
                  <a:pt x="9631" y="219859"/>
                  <a:pt x="12724" y="217326"/>
                </a:cubicBezTo>
                <a:cubicBezTo>
                  <a:pt x="15817" y="214792"/>
                  <a:pt x="19499" y="212863"/>
                  <a:pt x="23770" y="211538"/>
                </a:cubicBezTo>
                <a:cubicBezTo>
                  <a:pt x="28041" y="210212"/>
                  <a:pt x="32651" y="209550"/>
                  <a:pt x="37599" y="209550"/>
                </a:cubicBezTo>
                <a:close/>
                <a:moveTo>
                  <a:pt x="8527689" y="95083"/>
                </a:moveTo>
                <a:cubicBezTo>
                  <a:pt x="8528513" y="95083"/>
                  <a:pt x="8529677" y="95583"/>
                  <a:pt x="8531179" y="96585"/>
                </a:cubicBezTo>
                <a:cubicBezTo>
                  <a:pt x="8532681" y="97586"/>
                  <a:pt x="8534611" y="98676"/>
                  <a:pt x="8536967" y="99855"/>
                </a:cubicBezTo>
                <a:cubicBezTo>
                  <a:pt x="8539324" y="101032"/>
                  <a:pt x="8542166" y="102138"/>
                  <a:pt x="8545494" y="103168"/>
                </a:cubicBezTo>
                <a:lnTo>
                  <a:pt x="8549744" y="103738"/>
                </a:lnTo>
                <a:lnTo>
                  <a:pt x="8549744" y="117105"/>
                </a:lnTo>
                <a:lnTo>
                  <a:pt x="8545671" y="116733"/>
                </a:lnTo>
                <a:cubicBezTo>
                  <a:pt x="8542402" y="116085"/>
                  <a:pt x="8539485" y="115289"/>
                  <a:pt x="8536923" y="114347"/>
                </a:cubicBezTo>
                <a:cubicBezTo>
                  <a:pt x="8534360" y="113404"/>
                  <a:pt x="8532210" y="112432"/>
                  <a:pt x="8530472" y="111431"/>
                </a:cubicBezTo>
                <a:cubicBezTo>
                  <a:pt x="8528734" y="110429"/>
                  <a:pt x="8527527" y="109575"/>
                  <a:pt x="8526849" y="108868"/>
                </a:cubicBezTo>
                <a:cubicBezTo>
                  <a:pt x="8526172" y="108160"/>
                  <a:pt x="8525671" y="107262"/>
                  <a:pt x="8525347" y="106173"/>
                </a:cubicBezTo>
                <a:cubicBezTo>
                  <a:pt x="8525023" y="105082"/>
                  <a:pt x="8524861" y="103625"/>
                  <a:pt x="8524861" y="101799"/>
                </a:cubicBezTo>
                <a:cubicBezTo>
                  <a:pt x="8524861" y="100503"/>
                  <a:pt x="8524920" y="99428"/>
                  <a:pt x="8525038" y="98574"/>
                </a:cubicBezTo>
                <a:cubicBezTo>
                  <a:pt x="8525156" y="97720"/>
                  <a:pt x="8525332" y="97027"/>
                  <a:pt x="8525568" y="96496"/>
                </a:cubicBezTo>
                <a:cubicBezTo>
                  <a:pt x="8525804" y="95966"/>
                  <a:pt x="8526098" y="95598"/>
                  <a:pt x="8526451" y="95392"/>
                </a:cubicBezTo>
                <a:cubicBezTo>
                  <a:pt x="8526805" y="95186"/>
                  <a:pt x="8527218" y="95083"/>
                  <a:pt x="8527689" y="95083"/>
                </a:cubicBezTo>
                <a:close/>
                <a:moveTo>
                  <a:pt x="8549744" y="1822"/>
                </a:moveTo>
                <a:lnTo>
                  <a:pt x="8549744" y="16156"/>
                </a:lnTo>
                <a:lnTo>
                  <a:pt x="8547748" y="17321"/>
                </a:lnTo>
                <a:cubicBezTo>
                  <a:pt x="8546216" y="18734"/>
                  <a:pt x="8545068" y="20412"/>
                  <a:pt x="8544301" y="22357"/>
                </a:cubicBezTo>
                <a:cubicBezTo>
                  <a:pt x="8543536" y="24302"/>
                  <a:pt x="8543153" y="26363"/>
                  <a:pt x="8543153" y="28543"/>
                </a:cubicBezTo>
                <a:cubicBezTo>
                  <a:pt x="8543153" y="31724"/>
                  <a:pt x="8543889" y="34463"/>
                  <a:pt x="8545362" y="36760"/>
                </a:cubicBezTo>
                <a:lnTo>
                  <a:pt x="8549744" y="41308"/>
                </a:lnTo>
                <a:lnTo>
                  <a:pt x="8549744" y="60099"/>
                </a:lnTo>
                <a:lnTo>
                  <a:pt x="8544036" y="57085"/>
                </a:lnTo>
                <a:cubicBezTo>
                  <a:pt x="8540973" y="55259"/>
                  <a:pt x="8538234" y="53109"/>
                  <a:pt x="8535818" y="50635"/>
                </a:cubicBezTo>
                <a:cubicBezTo>
                  <a:pt x="8533403" y="48160"/>
                  <a:pt x="8531444" y="45259"/>
                  <a:pt x="8529942" y="41930"/>
                </a:cubicBezTo>
                <a:cubicBezTo>
                  <a:pt x="8528440" y="38602"/>
                  <a:pt x="8527689" y="34611"/>
                  <a:pt x="8527689" y="29956"/>
                </a:cubicBezTo>
                <a:cubicBezTo>
                  <a:pt x="8527689" y="25186"/>
                  <a:pt x="8528558" y="20928"/>
                  <a:pt x="8530295" y="17187"/>
                </a:cubicBezTo>
                <a:cubicBezTo>
                  <a:pt x="8532034" y="13446"/>
                  <a:pt x="8534449" y="10310"/>
                  <a:pt x="8537541" y="7777"/>
                </a:cubicBezTo>
                <a:cubicBezTo>
                  <a:pt x="8540634" y="5243"/>
                  <a:pt x="8544317" y="3314"/>
                  <a:pt x="8548587" y="1988"/>
                </a:cubicBezTo>
                <a:close/>
                <a:moveTo>
                  <a:pt x="8273457" y="1679"/>
                </a:moveTo>
                <a:lnTo>
                  <a:pt x="8282789" y="1679"/>
                </a:lnTo>
                <a:cubicBezTo>
                  <a:pt x="8284703" y="1679"/>
                  <a:pt x="8286378" y="1856"/>
                  <a:pt x="8287814" y="2210"/>
                </a:cubicBezTo>
                <a:cubicBezTo>
                  <a:pt x="8289250" y="2563"/>
                  <a:pt x="8290506" y="3122"/>
                  <a:pt x="8291582" y="3888"/>
                </a:cubicBezTo>
                <a:cubicBezTo>
                  <a:pt x="8292659" y="4654"/>
                  <a:pt x="8293556" y="5626"/>
                  <a:pt x="8294274" y="6804"/>
                </a:cubicBezTo>
                <a:cubicBezTo>
                  <a:pt x="8294992" y="7982"/>
                  <a:pt x="8295620" y="9367"/>
                  <a:pt x="8296158" y="10957"/>
                </a:cubicBezTo>
                <a:lnTo>
                  <a:pt x="8328854" y="93757"/>
                </a:lnTo>
                <a:lnTo>
                  <a:pt x="8329296" y="93757"/>
                </a:lnTo>
                <a:lnTo>
                  <a:pt x="8363317" y="11222"/>
                </a:lnTo>
                <a:cubicBezTo>
                  <a:pt x="8363975" y="9455"/>
                  <a:pt x="8364694" y="7952"/>
                  <a:pt x="8365472" y="6715"/>
                </a:cubicBezTo>
                <a:cubicBezTo>
                  <a:pt x="8366250" y="5478"/>
                  <a:pt x="8367104" y="4492"/>
                  <a:pt x="8368031" y="3756"/>
                </a:cubicBezTo>
                <a:cubicBezTo>
                  <a:pt x="8368959" y="3019"/>
                  <a:pt x="8369991" y="2489"/>
                  <a:pt x="8371128" y="2165"/>
                </a:cubicBezTo>
                <a:cubicBezTo>
                  <a:pt x="8372265" y="1841"/>
                  <a:pt x="8373582" y="1679"/>
                  <a:pt x="8375079" y="1679"/>
                </a:cubicBezTo>
                <a:lnTo>
                  <a:pt x="8384864" y="1679"/>
                </a:lnTo>
                <a:cubicBezTo>
                  <a:pt x="8385762" y="1679"/>
                  <a:pt x="8386615" y="1811"/>
                  <a:pt x="8387423" y="2077"/>
                </a:cubicBezTo>
                <a:cubicBezTo>
                  <a:pt x="8388231" y="2342"/>
                  <a:pt x="8388919" y="2754"/>
                  <a:pt x="8389488" y="3314"/>
                </a:cubicBezTo>
                <a:cubicBezTo>
                  <a:pt x="8390057" y="3874"/>
                  <a:pt x="8390521" y="4581"/>
                  <a:pt x="8390879" y="5434"/>
                </a:cubicBezTo>
                <a:cubicBezTo>
                  <a:pt x="8391239" y="6288"/>
                  <a:pt x="8391418" y="7335"/>
                  <a:pt x="8391418" y="8572"/>
                </a:cubicBezTo>
                <a:lnTo>
                  <a:pt x="8391418" y="113728"/>
                </a:lnTo>
                <a:cubicBezTo>
                  <a:pt x="8391418" y="114200"/>
                  <a:pt x="8391297" y="114612"/>
                  <a:pt x="8391054" y="114965"/>
                </a:cubicBezTo>
                <a:cubicBezTo>
                  <a:pt x="8390811" y="115319"/>
                  <a:pt x="8390387" y="115598"/>
                  <a:pt x="8389780" y="115805"/>
                </a:cubicBezTo>
                <a:cubicBezTo>
                  <a:pt x="8389173" y="116010"/>
                  <a:pt x="8388399" y="116187"/>
                  <a:pt x="8387459" y="116334"/>
                </a:cubicBezTo>
                <a:cubicBezTo>
                  <a:pt x="8386519" y="116483"/>
                  <a:pt x="8385290" y="116555"/>
                  <a:pt x="8383773" y="116555"/>
                </a:cubicBezTo>
                <a:cubicBezTo>
                  <a:pt x="8382378" y="116555"/>
                  <a:pt x="8381179" y="116483"/>
                  <a:pt x="8380178" y="116334"/>
                </a:cubicBezTo>
                <a:cubicBezTo>
                  <a:pt x="8379177" y="116187"/>
                  <a:pt x="8378388" y="116010"/>
                  <a:pt x="8377812" y="115805"/>
                </a:cubicBezTo>
                <a:cubicBezTo>
                  <a:pt x="8377235" y="115598"/>
                  <a:pt x="8376825" y="115319"/>
                  <a:pt x="8376583" y="114965"/>
                </a:cubicBezTo>
                <a:cubicBezTo>
                  <a:pt x="8376340" y="114612"/>
                  <a:pt x="8376219" y="114200"/>
                  <a:pt x="8376219" y="113728"/>
                </a:cubicBezTo>
                <a:lnTo>
                  <a:pt x="8376219" y="14139"/>
                </a:lnTo>
                <a:lnTo>
                  <a:pt x="8376042" y="14139"/>
                </a:lnTo>
                <a:lnTo>
                  <a:pt x="8335747" y="114170"/>
                </a:lnTo>
                <a:cubicBezTo>
                  <a:pt x="8335570" y="114582"/>
                  <a:pt x="8335320" y="114936"/>
                  <a:pt x="8334996" y="115231"/>
                </a:cubicBezTo>
                <a:cubicBezTo>
                  <a:pt x="8334672" y="115525"/>
                  <a:pt x="8334200" y="115775"/>
                  <a:pt x="8333582" y="115981"/>
                </a:cubicBezTo>
                <a:cubicBezTo>
                  <a:pt x="8332963" y="116187"/>
                  <a:pt x="8332227" y="116334"/>
                  <a:pt x="8331373" y="116423"/>
                </a:cubicBezTo>
                <a:cubicBezTo>
                  <a:pt x="8330519" y="116511"/>
                  <a:pt x="8329502" y="116555"/>
                  <a:pt x="8328324" y="116555"/>
                </a:cubicBezTo>
                <a:cubicBezTo>
                  <a:pt x="8327087" y="116555"/>
                  <a:pt x="8326026" y="116496"/>
                  <a:pt x="8325143" y="116379"/>
                </a:cubicBezTo>
                <a:cubicBezTo>
                  <a:pt x="8324259" y="116261"/>
                  <a:pt x="8323523" y="116099"/>
                  <a:pt x="8322934" y="115893"/>
                </a:cubicBezTo>
                <a:cubicBezTo>
                  <a:pt x="8322345" y="115687"/>
                  <a:pt x="8321888" y="115436"/>
                  <a:pt x="8321564" y="115143"/>
                </a:cubicBezTo>
                <a:cubicBezTo>
                  <a:pt x="8321240" y="114847"/>
                  <a:pt x="8321019" y="114524"/>
                  <a:pt x="8320901" y="114170"/>
                </a:cubicBezTo>
                <a:lnTo>
                  <a:pt x="8282373" y="14139"/>
                </a:lnTo>
                <a:lnTo>
                  <a:pt x="8282285" y="14139"/>
                </a:lnTo>
                <a:lnTo>
                  <a:pt x="8282285" y="113728"/>
                </a:lnTo>
                <a:cubicBezTo>
                  <a:pt x="8282285" y="114200"/>
                  <a:pt x="8282164" y="114612"/>
                  <a:pt x="8281922" y="114965"/>
                </a:cubicBezTo>
                <a:cubicBezTo>
                  <a:pt x="8281679" y="115319"/>
                  <a:pt x="8281254" y="115598"/>
                  <a:pt x="8280647" y="115805"/>
                </a:cubicBezTo>
                <a:cubicBezTo>
                  <a:pt x="8280040" y="116010"/>
                  <a:pt x="8279251" y="116187"/>
                  <a:pt x="8278281" y="116334"/>
                </a:cubicBezTo>
                <a:cubicBezTo>
                  <a:pt x="8277310" y="116483"/>
                  <a:pt x="8276066" y="116555"/>
                  <a:pt x="8274549" y="116555"/>
                </a:cubicBezTo>
                <a:cubicBezTo>
                  <a:pt x="8273092" y="116555"/>
                  <a:pt x="8271879" y="116483"/>
                  <a:pt x="8270909" y="116334"/>
                </a:cubicBezTo>
                <a:cubicBezTo>
                  <a:pt x="8269938" y="116187"/>
                  <a:pt x="8269164" y="116010"/>
                  <a:pt x="8268587" y="115805"/>
                </a:cubicBezTo>
                <a:cubicBezTo>
                  <a:pt x="8268011" y="115598"/>
                  <a:pt x="8267617" y="115319"/>
                  <a:pt x="8267404" y="114965"/>
                </a:cubicBezTo>
                <a:cubicBezTo>
                  <a:pt x="8267192" y="114612"/>
                  <a:pt x="8267086" y="114200"/>
                  <a:pt x="8267086" y="113728"/>
                </a:cubicBezTo>
                <a:lnTo>
                  <a:pt x="8267086" y="8572"/>
                </a:lnTo>
                <a:cubicBezTo>
                  <a:pt x="8267086" y="6097"/>
                  <a:pt x="8267744" y="4330"/>
                  <a:pt x="8269060" y="3270"/>
                </a:cubicBezTo>
                <a:cubicBezTo>
                  <a:pt x="8270376" y="2210"/>
                  <a:pt x="8271841" y="1679"/>
                  <a:pt x="8273457" y="1679"/>
                </a:cubicBezTo>
                <a:close/>
                <a:moveTo>
                  <a:pt x="7806732" y="1679"/>
                </a:moveTo>
                <a:lnTo>
                  <a:pt x="7816064" y="1679"/>
                </a:lnTo>
                <a:cubicBezTo>
                  <a:pt x="7817978" y="1679"/>
                  <a:pt x="7819653" y="1856"/>
                  <a:pt x="7821089" y="2210"/>
                </a:cubicBezTo>
                <a:cubicBezTo>
                  <a:pt x="7822525" y="2563"/>
                  <a:pt x="7823781" y="3122"/>
                  <a:pt x="7824857" y="3888"/>
                </a:cubicBezTo>
                <a:cubicBezTo>
                  <a:pt x="7825934" y="4654"/>
                  <a:pt x="7826832" y="5626"/>
                  <a:pt x="7827550" y="6804"/>
                </a:cubicBezTo>
                <a:cubicBezTo>
                  <a:pt x="7828268" y="7982"/>
                  <a:pt x="7828895" y="9367"/>
                  <a:pt x="7829434" y="10957"/>
                </a:cubicBezTo>
                <a:lnTo>
                  <a:pt x="7862129" y="93757"/>
                </a:lnTo>
                <a:lnTo>
                  <a:pt x="7862571" y="93757"/>
                </a:lnTo>
                <a:lnTo>
                  <a:pt x="7896592" y="11222"/>
                </a:lnTo>
                <a:cubicBezTo>
                  <a:pt x="7897251" y="9455"/>
                  <a:pt x="7897969" y="7952"/>
                  <a:pt x="7898748" y="6715"/>
                </a:cubicBezTo>
                <a:cubicBezTo>
                  <a:pt x="7899525" y="5478"/>
                  <a:pt x="7900379" y="4492"/>
                  <a:pt x="7901307" y="3756"/>
                </a:cubicBezTo>
                <a:cubicBezTo>
                  <a:pt x="7902235" y="3019"/>
                  <a:pt x="7903266" y="2489"/>
                  <a:pt x="7904404" y="2165"/>
                </a:cubicBezTo>
                <a:cubicBezTo>
                  <a:pt x="7905540" y="1841"/>
                  <a:pt x="7906857" y="1679"/>
                  <a:pt x="7908354" y="1679"/>
                </a:cubicBezTo>
                <a:lnTo>
                  <a:pt x="7918139" y="1679"/>
                </a:lnTo>
                <a:cubicBezTo>
                  <a:pt x="7919038" y="1679"/>
                  <a:pt x="7919890" y="1811"/>
                  <a:pt x="7920698" y="2077"/>
                </a:cubicBezTo>
                <a:cubicBezTo>
                  <a:pt x="7921506" y="2342"/>
                  <a:pt x="7922194" y="2754"/>
                  <a:pt x="7922763" y="3314"/>
                </a:cubicBezTo>
                <a:cubicBezTo>
                  <a:pt x="7923332" y="3874"/>
                  <a:pt x="7923796" y="4581"/>
                  <a:pt x="7924155" y="5434"/>
                </a:cubicBezTo>
                <a:cubicBezTo>
                  <a:pt x="7924514" y="6288"/>
                  <a:pt x="7924693" y="7335"/>
                  <a:pt x="7924693" y="8572"/>
                </a:cubicBezTo>
                <a:lnTo>
                  <a:pt x="7924693" y="113728"/>
                </a:lnTo>
                <a:cubicBezTo>
                  <a:pt x="7924693" y="114200"/>
                  <a:pt x="7924572" y="114612"/>
                  <a:pt x="7924330" y="114965"/>
                </a:cubicBezTo>
                <a:cubicBezTo>
                  <a:pt x="7924087" y="115319"/>
                  <a:pt x="7923662" y="115598"/>
                  <a:pt x="7923055" y="115805"/>
                </a:cubicBezTo>
                <a:cubicBezTo>
                  <a:pt x="7922448" y="116010"/>
                  <a:pt x="7921674" y="116187"/>
                  <a:pt x="7920734" y="116334"/>
                </a:cubicBezTo>
                <a:cubicBezTo>
                  <a:pt x="7919794" y="116483"/>
                  <a:pt x="7918565" y="116555"/>
                  <a:pt x="7917048" y="116555"/>
                </a:cubicBezTo>
                <a:cubicBezTo>
                  <a:pt x="7915653" y="116555"/>
                  <a:pt x="7914455" y="116483"/>
                  <a:pt x="7913454" y="116334"/>
                </a:cubicBezTo>
                <a:cubicBezTo>
                  <a:pt x="7912453" y="116187"/>
                  <a:pt x="7911664" y="116010"/>
                  <a:pt x="7911087" y="115805"/>
                </a:cubicBezTo>
                <a:cubicBezTo>
                  <a:pt x="7910510" y="115598"/>
                  <a:pt x="7910100" y="115319"/>
                  <a:pt x="7909858" y="114965"/>
                </a:cubicBezTo>
                <a:cubicBezTo>
                  <a:pt x="7909615" y="114612"/>
                  <a:pt x="7909494" y="114200"/>
                  <a:pt x="7909494" y="113728"/>
                </a:cubicBezTo>
                <a:lnTo>
                  <a:pt x="7909494" y="14139"/>
                </a:lnTo>
                <a:lnTo>
                  <a:pt x="7909317" y="14139"/>
                </a:lnTo>
                <a:lnTo>
                  <a:pt x="7869022" y="114170"/>
                </a:lnTo>
                <a:cubicBezTo>
                  <a:pt x="7868845" y="114582"/>
                  <a:pt x="7868595" y="114936"/>
                  <a:pt x="7868271" y="115231"/>
                </a:cubicBezTo>
                <a:cubicBezTo>
                  <a:pt x="7867947" y="115525"/>
                  <a:pt x="7867476" y="115775"/>
                  <a:pt x="7866857" y="115981"/>
                </a:cubicBezTo>
                <a:cubicBezTo>
                  <a:pt x="7866238" y="116187"/>
                  <a:pt x="7865502" y="116334"/>
                  <a:pt x="7864648" y="116423"/>
                </a:cubicBezTo>
                <a:cubicBezTo>
                  <a:pt x="7863794" y="116511"/>
                  <a:pt x="7862778" y="116555"/>
                  <a:pt x="7861599" y="116555"/>
                </a:cubicBezTo>
                <a:cubicBezTo>
                  <a:pt x="7860362" y="116555"/>
                  <a:pt x="7859302" y="116496"/>
                  <a:pt x="7858418" y="116379"/>
                </a:cubicBezTo>
                <a:cubicBezTo>
                  <a:pt x="7857534" y="116261"/>
                  <a:pt x="7856798" y="116099"/>
                  <a:pt x="7856209" y="115893"/>
                </a:cubicBezTo>
                <a:cubicBezTo>
                  <a:pt x="7855620" y="115687"/>
                  <a:pt x="7855164" y="115436"/>
                  <a:pt x="7854839" y="115143"/>
                </a:cubicBezTo>
                <a:cubicBezTo>
                  <a:pt x="7854515" y="114847"/>
                  <a:pt x="7854294" y="114524"/>
                  <a:pt x="7854176" y="114170"/>
                </a:cubicBezTo>
                <a:lnTo>
                  <a:pt x="7815649" y="14139"/>
                </a:lnTo>
                <a:lnTo>
                  <a:pt x="7815560" y="14139"/>
                </a:lnTo>
                <a:lnTo>
                  <a:pt x="7815560" y="113728"/>
                </a:lnTo>
                <a:cubicBezTo>
                  <a:pt x="7815560" y="114200"/>
                  <a:pt x="7815439" y="114612"/>
                  <a:pt x="7815197" y="114965"/>
                </a:cubicBezTo>
                <a:cubicBezTo>
                  <a:pt x="7814954" y="115319"/>
                  <a:pt x="7814529" y="115598"/>
                  <a:pt x="7813922" y="115805"/>
                </a:cubicBezTo>
                <a:cubicBezTo>
                  <a:pt x="7813315" y="116010"/>
                  <a:pt x="7812526" y="116187"/>
                  <a:pt x="7811556" y="116334"/>
                </a:cubicBezTo>
                <a:cubicBezTo>
                  <a:pt x="7810585" y="116483"/>
                  <a:pt x="7809341" y="116555"/>
                  <a:pt x="7807824" y="116555"/>
                </a:cubicBezTo>
                <a:cubicBezTo>
                  <a:pt x="7806368" y="116555"/>
                  <a:pt x="7805154" y="116483"/>
                  <a:pt x="7804184" y="116334"/>
                </a:cubicBezTo>
                <a:cubicBezTo>
                  <a:pt x="7803213" y="116187"/>
                  <a:pt x="7802439" y="116010"/>
                  <a:pt x="7801863" y="115805"/>
                </a:cubicBezTo>
                <a:cubicBezTo>
                  <a:pt x="7801286" y="115598"/>
                  <a:pt x="7800892" y="115319"/>
                  <a:pt x="7800680" y="114965"/>
                </a:cubicBezTo>
                <a:cubicBezTo>
                  <a:pt x="7800467" y="114612"/>
                  <a:pt x="7800361" y="114200"/>
                  <a:pt x="7800361" y="113728"/>
                </a:cubicBezTo>
                <a:lnTo>
                  <a:pt x="7800361" y="8572"/>
                </a:lnTo>
                <a:cubicBezTo>
                  <a:pt x="7800361" y="6097"/>
                  <a:pt x="7801019" y="4330"/>
                  <a:pt x="7802335" y="3270"/>
                </a:cubicBezTo>
                <a:cubicBezTo>
                  <a:pt x="7803651" y="2210"/>
                  <a:pt x="7805117" y="1679"/>
                  <a:pt x="7806732" y="1679"/>
                </a:cubicBezTo>
                <a:close/>
                <a:moveTo>
                  <a:pt x="7330482" y="1679"/>
                </a:moveTo>
                <a:lnTo>
                  <a:pt x="7339814" y="1679"/>
                </a:lnTo>
                <a:cubicBezTo>
                  <a:pt x="7341728" y="1679"/>
                  <a:pt x="7343403" y="1856"/>
                  <a:pt x="7344839" y="2210"/>
                </a:cubicBezTo>
                <a:cubicBezTo>
                  <a:pt x="7346275" y="2563"/>
                  <a:pt x="7347531" y="3122"/>
                  <a:pt x="7348607" y="3888"/>
                </a:cubicBezTo>
                <a:cubicBezTo>
                  <a:pt x="7349684" y="4654"/>
                  <a:pt x="7350582" y="5626"/>
                  <a:pt x="7351300" y="6804"/>
                </a:cubicBezTo>
                <a:cubicBezTo>
                  <a:pt x="7352018" y="7982"/>
                  <a:pt x="7352645" y="9367"/>
                  <a:pt x="7353184" y="10957"/>
                </a:cubicBezTo>
                <a:lnTo>
                  <a:pt x="7385879" y="93757"/>
                </a:lnTo>
                <a:lnTo>
                  <a:pt x="7386321" y="93757"/>
                </a:lnTo>
                <a:lnTo>
                  <a:pt x="7420342" y="11222"/>
                </a:lnTo>
                <a:cubicBezTo>
                  <a:pt x="7421001" y="9455"/>
                  <a:pt x="7421719" y="7952"/>
                  <a:pt x="7422498" y="6715"/>
                </a:cubicBezTo>
                <a:cubicBezTo>
                  <a:pt x="7423275" y="5478"/>
                  <a:pt x="7424129" y="4492"/>
                  <a:pt x="7425057" y="3756"/>
                </a:cubicBezTo>
                <a:cubicBezTo>
                  <a:pt x="7425985" y="3019"/>
                  <a:pt x="7427016" y="2489"/>
                  <a:pt x="7428154" y="2165"/>
                </a:cubicBezTo>
                <a:cubicBezTo>
                  <a:pt x="7429290" y="1841"/>
                  <a:pt x="7430607" y="1679"/>
                  <a:pt x="7432104" y="1679"/>
                </a:cubicBezTo>
                <a:lnTo>
                  <a:pt x="7441889" y="1679"/>
                </a:lnTo>
                <a:cubicBezTo>
                  <a:pt x="7442788" y="1679"/>
                  <a:pt x="7443640" y="1811"/>
                  <a:pt x="7444448" y="2077"/>
                </a:cubicBezTo>
                <a:cubicBezTo>
                  <a:pt x="7445256" y="2342"/>
                  <a:pt x="7445944" y="2754"/>
                  <a:pt x="7446513" y="3314"/>
                </a:cubicBezTo>
                <a:cubicBezTo>
                  <a:pt x="7447082" y="3874"/>
                  <a:pt x="7447546" y="4581"/>
                  <a:pt x="7447905" y="5434"/>
                </a:cubicBezTo>
                <a:cubicBezTo>
                  <a:pt x="7448264" y="6288"/>
                  <a:pt x="7448443" y="7335"/>
                  <a:pt x="7448443" y="8572"/>
                </a:cubicBezTo>
                <a:lnTo>
                  <a:pt x="7448443" y="113728"/>
                </a:lnTo>
                <a:cubicBezTo>
                  <a:pt x="7448443" y="114200"/>
                  <a:pt x="7448322" y="114612"/>
                  <a:pt x="7448080" y="114965"/>
                </a:cubicBezTo>
                <a:cubicBezTo>
                  <a:pt x="7447837" y="115319"/>
                  <a:pt x="7447412" y="115598"/>
                  <a:pt x="7446805" y="115805"/>
                </a:cubicBezTo>
                <a:cubicBezTo>
                  <a:pt x="7446198" y="116010"/>
                  <a:pt x="7445424" y="116187"/>
                  <a:pt x="7444484" y="116334"/>
                </a:cubicBezTo>
                <a:cubicBezTo>
                  <a:pt x="7443544" y="116483"/>
                  <a:pt x="7442315" y="116555"/>
                  <a:pt x="7440798" y="116555"/>
                </a:cubicBezTo>
                <a:cubicBezTo>
                  <a:pt x="7439403" y="116555"/>
                  <a:pt x="7438205" y="116483"/>
                  <a:pt x="7437204" y="116334"/>
                </a:cubicBezTo>
                <a:cubicBezTo>
                  <a:pt x="7436203" y="116187"/>
                  <a:pt x="7435414" y="116010"/>
                  <a:pt x="7434837" y="115805"/>
                </a:cubicBezTo>
                <a:cubicBezTo>
                  <a:pt x="7434260" y="115598"/>
                  <a:pt x="7433850" y="115319"/>
                  <a:pt x="7433608" y="114965"/>
                </a:cubicBezTo>
                <a:cubicBezTo>
                  <a:pt x="7433365" y="114612"/>
                  <a:pt x="7433244" y="114200"/>
                  <a:pt x="7433244" y="113728"/>
                </a:cubicBezTo>
                <a:lnTo>
                  <a:pt x="7433244" y="14139"/>
                </a:lnTo>
                <a:lnTo>
                  <a:pt x="7433067" y="14139"/>
                </a:lnTo>
                <a:lnTo>
                  <a:pt x="7392772" y="114170"/>
                </a:lnTo>
                <a:cubicBezTo>
                  <a:pt x="7392595" y="114582"/>
                  <a:pt x="7392345" y="114936"/>
                  <a:pt x="7392021" y="115231"/>
                </a:cubicBezTo>
                <a:cubicBezTo>
                  <a:pt x="7391697" y="115525"/>
                  <a:pt x="7391226" y="115775"/>
                  <a:pt x="7390607" y="115981"/>
                </a:cubicBezTo>
                <a:cubicBezTo>
                  <a:pt x="7389988" y="116187"/>
                  <a:pt x="7389252" y="116334"/>
                  <a:pt x="7388398" y="116423"/>
                </a:cubicBezTo>
                <a:cubicBezTo>
                  <a:pt x="7387544" y="116511"/>
                  <a:pt x="7386528" y="116555"/>
                  <a:pt x="7385349" y="116555"/>
                </a:cubicBezTo>
                <a:cubicBezTo>
                  <a:pt x="7384112" y="116555"/>
                  <a:pt x="7383052" y="116496"/>
                  <a:pt x="7382168" y="116379"/>
                </a:cubicBezTo>
                <a:cubicBezTo>
                  <a:pt x="7381284" y="116261"/>
                  <a:pt x="7380548" y="116099"/>
                  <a:pt x="7379959" y="115893"/>
                </a:cubicBezTo>
                <a:cubicBezTo>
                  <a:pt x="7379370" y="115687"/>
                  <a:pt x="7378914" y="115436"/>
                  <a:pt x="7378589" y="115143"/>
                </a:cubicBezTo>
                <a:cubicBezTo>
                  <a:pt x="7378265" y="114847"/>
                  <a:pt x="7378044" y="114524"/>
                  <a:pt x="7377926" y="114170"/>
                </a:cubicBezTo>
                <a:lnTo>
                  <a:pt x="7339399" y="14139"/>
                </a:lnTo>
                <a:lnTo>
                  <a:pt x="7339310" y="14139"/>
                </a:lnTo>
                <a:lnTo>
                  <a:pt x="7339310" y="113728"/>
                </a:lnTo>
                <a:cubicBezTo>
                  <a:pt x="7339310" y="114200"/>
                  <a:pt x="7339189" y="114612"/>
                  <a:pt x="7338947" y="114965"/>
                </a:cubicBezTo>
                <a:cubicBezTo>
                  <a:pt x="7338704" y="115319"/>
                  <a:pt x="7338279" y="115598"/>
                  <a:pt x="7337672" y="115805"/>
                </a:cubicBezTo>
                <a:cubicBezTo>
                  <a:pt x="7337065" y="116010"/>
                  <a:pt x="7336276" y="116187"/>
                  <a:pt x="7335306" y="116334"/>
                </a:cubicBezTo>
                <a:cubicBezTo>
                  <a:pt x="7334335" y="116483"/>
                  <a:pt x="7333091" y="116555"/>
                  <a:pt x="7331574" y="116555"/>
                </a:cubicBezTo>
                <a:cubicBezTo>
                  <a:pt x="7330118" y="116555"/>
                  <a:pt x="7328904" y="116483"/>
                  <a:pt x="7327934" y="116334"/>
                </a:cubicBezTo>
                <a:cubicBezTo>
                  <a:pt x="7326963" y="116187"/>
                  <a:pt x="7326189" y="116010"/>
                  <a:pt x="7325613" y="115805"/>
                </a:cubicBezTo>
                <a:cubicBezTo>
                  <a:pt x="7325036" y="115598"/>
                  <a:pt x="7324642" y="115319"/>
                  <a:pt x="7324430" y="114965"/>
                </a:cubicBezTo>
                <a:cubicBezTo>
                  <a:pt x="7324217" y="114612"/>
                  <a:pt x="7324111" y="114200"/>
                  <a:pt x="7324111" y="113728"/>
                </a:cubicBezTo>
                <a:lnTo>
                  <a:pt x="7324111" y="8572"/>
                </a:lnTo>
                <a:cubicBezTo>
                  <a:pt x="7324111" y="6097"/>
                  <a:pt x="7324769" y="4330"/>
                  <a:pt x="7326085" y="3270"/>
                </a:cubicBezTo>
                <a:cubicBezTo>
                  <a:pt x="7327401" y="2210"/>
                  <a:pt x="7328867" y="1679"/>
                  <a:pt x="7330482" y="1679"/>
                </a:cubicBezTo>
                <a:close/>
                <a:moveTo>
                  <a:pt x="6863757" y="1679"/>
                </a:moveTo>
                <a:lnTo>
                  <a:pt x="6873089" y="1679"/>
                </a:lnTo>
                <a:cubicBezTo>
                  <a:pt x="6875003" y="1679"/>
                  <a:pt x="6876678" y="1856"/>
                  <a:pt x="6878114" y="2210"/>
                </a:cubicBezTo>
                <a:cubicBezTo>
                  <a:pt x="6879550" y="2563"/>
                  <a:pt x="6880806" y="3122"/>
                  <a:pt x="6881882" y="3888"/>
                </a:cubicBezTo>
                <a:cubicBezTo>
                  <a:pt x="6882959" y="4654"/>
                  <a:pt x="6883857" y="5626"/>
                  <a:pt x="6884575" y="6804"/>
                </a:cubicBezTo>
                <a:cubicBezTo>
                  <a:pt x="6885293" y="7982"/>
                  <a:pt x="6885920" y="9367"/>
                  <a:pt x="6886459" y="10957"/>
                </a:cubicBezTo>
                <a:lnTo>
                  <a:pt x="6919154" y="93757"/>
                </a:lnTo>
                <a:lnTo>
                  <a:pt x="6919596" y="93757"/>
                </a:lnTo>
                <a:lnTo>
                  <a:pt x="6953617" y="11222"/>
                </a:lnTo>
                <a:cubicBezTo>
                  <a:pt x="6954276" y="9455"/>
                  <a:pt x="6954994" y="7952"/>
                  <a:pt x="6955773" y="6715"/>
                </a:cubicBezTo>
                <a:cubicBezTo>
                  <a:pt x="6956550" y="5478"/>
                  <a:pt x="6957404" y="4492"/>
                  <a:pt x="6958332" y="3756"/>
                </a:cubicBezTo>
                <a:cubicBezTo>
                  <a:pt x="6959260" y="3019"/>
                  <a:pt x="6960291" y="2489"/>
                  <a:pt x="6961429" y="2165"/>
                </a:cubicBezTo>
                <a:cubicBezTo>
                  <a:pt x="6962565" y="1841"/>
                  <a:pt x="6963882" y="1679"/>
                  <a:pt x="6965379" y="1679"/>
                </a:cubicBezTo>
                <a:lnTo>
                  <a:pt x="6975164" y="1679"/>
                </a:lnTo>
                <a:cubicBezTo>
                  <a:pt x="6976063" y="1679"/>
                  <a:pt x="6976915" y="1811"/>
                  <a:pt x="6977723" y="2077"/>
                </a:cubicBezTo>
                <a:cubicBezTo>
                  <a:pt x="6978531" y="2342"/>
                  <a:pt x="6979219" y="2754"/>
                  <a:pt x="6979788" y="3314"/>
                </a:cubicBezTo>
                <a:cubicBezTo>
                  <a:pt x="6980357" y="3874"/>
                  <a:pt x="6980821" y="4581"/>
                  <a:pt x="6981180" y="5434"/>
                </a:cubicBezTo>
                <a:cubicBezTo>
                  <a:pt x="6981539" y="6288"/>
                  <a:pt x="6981718" y="7335"/>
                  <a:pt x="6981718" y="8572"/>
                </a:cubicBezTo>
                <a:lnTo>
                  <a:pt x="6981718" y="113728"/>
                </a:lnTo>
                <a:cubicBezTo>
                  <a:pt x="6981718" y="114200"/>
                  <a:pt x="6981597" y="114612"/>
                  <a:pt x="6981355" y="114965"/>
                </a:cubicBezTo>
                <a:cubicBezTo>
                  <a:pt x="6981112" y="115319"/>
                  <a:pt x="6980687" y="115598"/>
                  <a:pt x="6980080" y="115805"/>
                </a:cubicBezTo>
                <a:cubicBezTo>
                  <a:pt x="6979473" y="116010"/>
                  <a:pt x="6978699" y="116187"/>
                  <a:pt x="6977759" y="116334"/>
                </a:cubicBezTo>
                <a:cubicBezTo>
                  <a:pt x="6976819" y="116483"/>
                  <a:pt x="6975590" y="116555"/>
                  <a:pt x="6974073" y="116555"/>
                </a:cubicBezTo>
                <a:cubicBezTo>
                  <a:pt x="6972678" y="116555"/>
                  <a:pt x="6971480" y="116483"/>
                  <a:pt x="6970479" y="116334"/>
                </a:cubicBezTo>
                <a:cubicBezTo>
                  <a:pt x="6969478" y="116187"/>
                  <a:pt x="6968689" y="116010"/>
                  <a:pt x="6968112" y="115805"/>
                </a:cubicBezTo>
                <a:cubicBezTo>
                  <a:pt x="6967535" y="115598"/>
                  <a:pt x="6967125" y="115319"/>
                  <a:pt x="6966883" y="114965"/>
                </a:cubicBezTo>
                <a:cubicBezTo>
                  <a:pt x="6966640" y="114612"/>
                  <a:pt x="6966519" y="114200"/>
                  <a:pt x="6966519" y="113728"/>
                </a:cubicBezTo>
                <a:lnTo>
                  <a:pt x="6966519" y="14139"/>
                </a:lnTo>
                <a:lnTo>
                  <a:pt x="6966342" y="14139"/>
                </a:lnTo>
                <a:lnTo>
                  <a:pt x="6926047" y="114170"/>
                </a:lnTo>
                <a:cubicBezTo>
                  <a:pt x="6925870" y="114582"/>
                  <a:pt x="6925620" y="114936"/>
                  <a:pt x="6925296" y="115231"/>
                </a:cubicBezTo>
                <a:cubicBezTo>
                  <a:pt x="6924972" y="115525"/>
                  <a:pt x="6924501" y="115775"/>
                  <a:pt x="6923882" y="115981"/>
                </a:cubicBezTo>
                <a:cubicBezTo>
                  <a:pt x="6923263" y="116187"/>
                  <a:pt x="6922527" y="116334"/>
                  <a:pt x="6921673" y="116423"/>
                </a:cubicBezTo>
                <a:cubicBezTo>
                  <a:pt x="6920819" y="116511"/>
                  <a:pt x="6919803" y="116555"/>
                  <a:pt x="6918624" y="116555"/>
                </a:cubicBezTo>
                <a:cubicBezTo>
                  <a:pt x="6917387" y="116555"/>
                  <a:pt x="6916327" y="116496"/>
                  <a:pt x="6915443" y="116379"/>
                </a:cubicBezTo>
                <a:cubicBezTo>
                  <a:pt x="6914559" y="116261"/>
                  <a:pt x="6913823" y="116099"/>
                  <a:pt x="6913234" y="115893"/>
                </a:cubicBezTo>
                <a:cubicBezTo>
                  <a:pt x="6912645" y="115687"/>
                  <a:pt x="6912189" y="115436"/>
                  <a:pt x="6911864" y="115143"/>
                </a:cubicBezTo>
                <a:cubicBezTo>
                  <a:pt x="6911540" y="114847"/>
                  <a:pt x="6911319" y="114524"/>
                  <a:pt x="6911201" y="114170"/>
                </a:cubicBezTo>
                <a:lnTo>
                  <a:pt x="6872674" y="14139"/>
                </a:lnTo>
                <a:lnTo>
                  <a:pt x="6872585" y="14139"/>
                </a:lnTo>
                <a:lnTo>
                  <a:pt x="6872585" y="113728"/>
                </a:lnTo>
                <a:cubicBezTo>
                  <a:pt x="6872585" y="114200"/>
                  <a:pt x="6872464" y="114612"/>
                  <a:pt x="6872222" y="114965"/>
                </a:cubicBezTo>
                <a:cubicBezTo>
                  <a:pt x="6871979" y="115319"/>
                  <a:pt x="6871554" y="115598"/>
                  <a:pt x="6870947" y="115805"/>
                </a:cubicBezTo>
                <a:cubicBezTo>
                  <a:pt x="6870340" y="116010"/>
                  <a:pt x="6869551" y="116187"/>
                  <a:pt x="6868581" y="116334"/>
                </a:cubicBezTo>
                <a:cubicBezTo>
                  <a:pt x="6867610" y="116483"/>
                  <a:pt x="6866366" y="116555"/>
                  <a:pt x="6864849" y="116555"/>
                </a:cubicBezTo>
                <a:cubicBezTo>
                  <a:pt x="6863393" y="116555"/>
                  <a:pt x="6862179" y="116483"/>
                  <a:pt x="6861209" y="116334"/>
                </a:cubicBezTo>
                <a:cubicBezTo>
                  <a:pt x="6860238" y="116187"/>
                  <a:pt x="6859464" y="116010"/>
                  <a:pt x="6858888" y="115805"/>
                </a:cubicBezTo>
                <a:cubicBezTo>
                  <a:pt x="6858311" y="115598"/>
                  <a:pt x="6857917" y="115319"/>
                  <a:pt x="6857705" y="114965"/>
                </a:cubicBezTo>
                <a:cubicBezTo>
                  <a:pt x="6857492" y="114612"/>
                  <a:pt x="6857386" y="114200"/>
                  <a:pt x="6857386" y="113728"/>
                </a:cubicBezTo>
                <a:lnTo>
                  <a:pt x="6857386" y="8572"/>
                </a:lnTo>
                <a:cubicBezTo>
                  <a:pt x="6857386" y="6097"/>
                  <a:pt x="6858044" y="4330"/>
                  <a:pt x="6859360" y="3270"/>
                </a:cubicBezTo>
                <a:cubicBezTo>
                  <a:pt x="6860676" y="2210"/>
                  <a:pt x="6862142" y="1679"/>
                  <a:pt x="6863757" y="1679"/>
                </a:cubicBezTo>
                <a:close/>
                <a:moveTo>
                  <a:pt x="6387507" y="1679"/>
                </a:moveTo>
                <a:lnTo>
                  <a:pt x="6396839" y="1679"/>
                </a:lnTo>
                <a:cubicBezTo>
                  <a:pt x="6398753" y="1679"/>
                  <a:pt x="6400428" y="1856"/>
                  <a:pt x="6401864" y="2210"/>
                </a:cubicBezTo>
                <a:cubicBezTo>
                  <a:pt x="6403300" y="2563"/>
                  <a:pt x="6404556" y="3122"/>
                  <a:pt x="6405632" y="3888"/>
                </a:cubicBezTo>
                <a:cubicBezTo>
                  <a:pt x="6406709" y="4654"/>
                  <a:pt x="6407607" y="5626"/>
                  <a:pt x="6408325" y="6804"/>
                </a:cubicBezTo>
                <a:cubicBezTo>
                  <a:pt x="6409043" y="7982"/>
                  <a:pt x="6409670" y="9367"/>
                  <a:pt x="6410209" y="10957"/>
                </a:cubicBezTo>
                <a:lnTo>
                  <a:pt x="6442904" y="93757"/>
                </a:lnTo>
                <a:lnTo>
                  <a:pt x="6443346" y="93757"/>
                </a:lnTo>
                <a:lnTo>
                  <a:pt x="6477367" y="11222"/>
                </a:lnTo>
                <a:cubicBezTo>
                  <a:pt x="6478026" y="9455"/>
                  <a:pt x="6478744" y="7952"/>
                  <a:pt x="6479523" y="6715"/>
                </a:cubicBezTo>
                <a:cubicBezTo>
                  <a:pt x="6480300" y="5478"/>
                  <a:pt x="6481154" y="4492"/>
                  <a:pt x="6482082" y="3756"/>
                </a:cubicBezTo>
                <a:cubicBezTo>
                  <a:pt x="6483010" y="3019"/>
                  <a:pt x="6484041" y="2489"/>
                  <a:pt x="6485179" y="2165"/>
                </a:cubicBezTo>
                <a:cubicBezTo>
                  <a:pt x="6486315" y="1841"/>
                  <a:pt x="6487632" y="1679"/>
                  <a:pt x="6489129" y="1679"/>
                </a:cubicBezTo>
                <a:lnTo>
                  <a:pt x="6498914" y="1679"/>
                </a:lnTo>
                <a:cubicBezTo>
                  <a:pt x="6499813" y="1679"/>
                  <a:pt x="6500665" y="1811"/>
                  <a:pt x="6501473" y="2077"/>
                </a:cubicBezTo>
                <a:cubicBezTo>
                  <a:pt x="6502281" y="2342"/>
                  <a:pt x="6502969" y="2754"/>
                  <a:pt x="6503538" y="3314"/>
                </a:cubicBezTo>
                <a:cubicBezTo>
                  <a:pt x="6504107" y="3874"/>
                  <a:pt x="6504571" y="4581"/>
                  <a:pt x="6504930" y="5434"/>
                </a:cubicBezTo>
                <a:cubicBezTo>
                  <a:pt x="6505289" y="6288"/>
                  <a:pt x="6505468" y="7335"/>
                  <a:pt x="6505468" y="8572"/>
                </a:cubicBezTo>
                <a:lnTo>
                  <a:pt x="6505468" y="113728"/>
                </a:lnTo>
                <a:cubicBezTo>
                  <a:pt x="6505468" y="114200"/>
                  <a:pt x="6505347" y="114612"/>
                  <a:pt x="6505105" y="114965"/>
                </a:cubicBezTo>
                <a:cubicBezTo>
                  <a:pt x="6504862" y="115319"/>
                  <a:pt x="6504437" y="115598"/>
                  <a:pt x="6503830" y="115805"/>
                </a:cubicBezTo>
                <a:cubicBezTo>
                  <a:pt x="6503223" y="116010"/>
                  <a:pt x="6502449" y="116187"/>
                  <a:pt x="6501509" y="116334"/>
                </a:cubicBezTo>
                <a:cubicBezTo>
                  <a:pt x="6500569" y="116483"/>
                  <a:pt x="6499340" y="116555"/>
                  <a:pt x="6497823" y="116555"/>
                </a:cubicBezTo>
                <a:cubicBezTo>
                  <a:pt x="6496428" y="116555"/>
                  <a:pt x="6495230" y="116483"/>
                  <a:pt x="6494229" y="116334"/>
                </a:cubicBezTo>
                <a:cubicBezTo>
                  <a:pt x="6493228" y="116187"/>
                  <a:pt x="6492439" y="116010"/>
                  <a:pt x="6491862" y="115805"/>
                </a:cubicBezTo>
                <a:cubicBezTo>
                  <a:pt x="6491285" y="115598"/>
                  <a:pt x="6490875" y="115319"/>
                  <a:pt x="6490633" y="114965"/>
                </a:cubicBezTo>
                <a:cubicBezTo>
                  <a:pt x="6490390" y="114612"/>
                  <a:pt x="6490269" y="114200"/>
                  <a:pt x="6490269" y="113728"/>
                </a:cubicBezTo>
                <a:lnTo>
                  <a:pt x="6490269" y="14139"/>
                </a:lnTo>
                <a:lnTo>
                  <a:pt x="6490092" y="14139"/>
                </a:lnTo>
                <a:lnTo>
                  <a:pt x="6449797" y="114170"/>
                </a:lnTo>
                <a:cubicBezTo>
                  <a:pt x="6449620" y="114582"/>
                  <a:pt x="6449370" y="114936"/>
                  <a:pt x="6449046" y="115231"/>
                </a:cubicBezTo>
                <a:cubicBezTo>
                  <a:pt x="6448722" y="115525"/>
                  <a:pt x="6448251" y="115775"/>
                  <a:pt x="6447632" y="115981"/>
                </a:cubicBezTo>
                <a:cubicBezTo>
                  <a:pt x="6447013" y="116187"/>
                  <a:pt x="6446277" y="116334"/>
                  <a:pt x="6445423" y="116423"/>
                </a:cubicBezTo>
                <a:cubicBezTo>
                  <a:pt x="6444569" y="116511"/>
                  <a:pt x="6443553" y="116555"/>
                  <a:pt x="6442374" y="116555"/>
                </a:cubicBezTo>
                <a:cubicBezTo>
                  <a:pt x="6441137" y="116555"/>
                  <a:pt x="6440077" y="116496"/>
                  <a:pt x="6439193" y="116379"/>
                </a:cubicBezTo>
                <a:cubicBezTo>
                  <a:pt x="6438309" y="116261"/>
                  <a:pt x="6437573" y="116099"/>
                  <a:pt x="6436984" y="115893"/>
                </a:cubicBezTo>
                <a:cubicBezTo>
                  <a:pt x="6436395" y="115687"/>
                  <a:pt x="6435939" y="115436"/>
                  <a:pt x="6435614" y="115143"/>
                </a:cubicBezTo>
                <a:cubicBezTo>
                  <a:pt x="6435290" y="114847"/>
                  <a:pt x="6435069" y="114524"/>
                  <a:pt x="6434951" y="114170"/>
                </a:cubicBezTo>
                <a:lnTo>
                  <a:pt x="6396424" y="14139"/>
                </a:lnTo>
                <a:lnTo>
                  <a:pt x="6396335" y="14139"/>
                </a:lnTo>
                <a:lnTo>
                  <a:pt x="6396335" y="113728"/>
                </a:lnTo>
                <a:cubicBezTo>
                  <a:pt x="6396335" y="114200"/>
                  <a:pt x="6396214" y="114612"/>
                  <a:pt x="6395972" y="114965"/>
                </a:cubicBezTo>
                <a:cubicBezTo>
                  <a:pt x="6395729" y="115319"/>
                  <a:pt x="6395304" y="115598"/>
                  <a:pt x="6394697" y="115805"/>
                </a:cubicBezTo>
                <a:cubicBezTo>
                  <a:pt x="6394090" y="116010"/>
                  <a:pt x="6393301" y="116187"/>
                  <a:pt x="6392331" y="116334"/>
                </a:cubicBezTo>
                <a:cubicBezTo>
                  <a:pt x="6391360" y="116483"/>
                  <a:pt x="6390116" y="116555"/>
                  <a:pt x="6388599" y="116555"/>
                </a:cubicBezTo>
                <a:cubicBezTo>
                  <a:pt x="6387143" y="116555"/>
                  <a:pt x="6385929" y="116483"/>
                  <a:pt x="6384959" y="116334"/>
                </a:cubicBezTo>
                <a:cubicBezTo>
                  <a:pt x="6383988" y="116187"/>
                  <a:pt x="6383214" y="116010"/>
                  <a:pt x="6382638" y="115805"/>
                </a:cubicBezTo>
                <a:cubicBezTo>
                  <a:pt x="6382061" y="115598"/>
                  <a:pt x="6381667" y="115319"/>
                  <a:pt x="6381455" y="114965"/>
                </a:cubicBezTo>
                <a:cubicBezTo>
                  <a:pt x="6381242" y="114612"/>
                  <a:pt x="6381136" y="114200"/>
                  <a:pt x="6381136" y="113728"/>
                </a:cubicBezTo>
                <a:lnTo>
                  <a:pt x="6381136" y="8572"/>
                </a:lnTo>
                <a:cubicBezTo>
                  <a:pt x="6381136" y="6097"/>
                  <a:pt x="6381794" y="4330"/>
                  <a:pt x="6383110" y="3270"/>
                </a:cubicBezTo>
                <a:cubicBezTo>
                  <a:pt x="6384426" y="2210"/>
                  <a:pt x="6385892" y="1679"/>
                  <a:pt x="6387507" y="1679"/>
                </a:cubicBezTo>
                <a:close/>
                <a:moveTo>
                  <a:pt x="5920782" y="1679"/>
                </a:moveTo>
                <a:lnTo>
                  <a:pt x="5930114" y="1679"/>
                </a:lnTo>
                <a:cubicBezTo>
                  <a:pt x="5932028" y="1679"/>
                  <a:pt x="5933703" y="1856"/>
                  <a:pt x="5935139" y="2210"/>
                </a:cubicBezTo>
                <a:cubicBezTo>
                  <a:pt x="5936575" y="2563"/>
                  <a:pt x="5937831" y="3122"/>
                  <a:pt x="5938907" y="3888"/>
                </a:cubicBezTo>
                <a:cubicBezTo>
                  <a:pt x="5939984" y="4654"/>
                  <a:pt x="5940882" y="5626"/>
                  <a:pt x="5941600" y="6804"/>
                </a:cubicBezTo>
                <a:cubicBezTo>
                  <a:pt x="5942318" y="7982"/>
                  <a:pt x="5942945" y="9367"/>
                  <a:pt x="5943484" y="10957"/>
                </a:cubicBezTo>
                <a:lnTo>
                  <a:pt x="5976179" y="93757"/>
                </a:lnTo>
                <a:lnTo>
                  <a:pt x="5976621" y="93757"/>
                </a:lnTo>
                <a:lnTo>
                  <a:pt x="6010642" y="11222"/>
                </a:lnTo>
                <a:cubicBezTo>
                  <a:pt x="6011301" y="9455"/>
                  <a:pt x="6012019" y="7952"/>
                  <a:pt x="6012798" y="6715"/>
                </a:cubicBezTo>
                <a:cubicBezTo>
                  <a:pt x="6013575" y="5478"/>
                  <a:pt x="6014429" y="4492"/>
                  <a:pt x="6015357" y="3756"/>
                </a:cubicBezTo>
                <a:cubicBezTo>
                  <a:pt x="6016285" y="3019"/>
                  <a:pt x="6017316" y="2489"/>
                  <a:pt x="6018454" y="2165"/>
                </a:cubicBezTo>
                <a:cubicBezTo>
                  <a:pt x="6019590" y="1841"/>
                  <a:pt x="6020907" y="1679"/>
                  <a:pt x="6022404" y="1679"/>
                </a:cubicBezTo>
                <a:lnTo>
                  <a:pt x="6032189" y="1679"/>
                </a:lnTo>
                <a:cubicBezTo>
                  <a:pt x="6033088" y="1679"/>
                  <a:pt x="6033940" y="1811"/>
                  <a:pt x="6034748" y="2077"/>
                </a:cubicBezTo>
                <a:cubicBezTo>
                  <a:pt x="6035556" y="2342"/>
                  <a:pt x="6036244" y="2754"/>
                  <a:pt x="6036813" y="3314"/>
                </a:cubicBezTo>
                <a:cubicBezTo>
                  <a:pt x="6037382" y="3874"/>
                  <a:pt x="6037846" y="4581"/>
                  <a:pt x="6038205" y="5434"/>
                </a:cubicBezTo>
                <a:cubicBezTo>
                  <a:pt x="6038564" y="6288"/>
                  <a:pt x="6038743" y="7335"/>
                  <a:pt x="6038743" y="8572"/>
                </a:cubicBezTo>
                <a:lnTo>
                  <a:pt x="6038743" y="113728"/>
                </a:lnTo>
                <a:cubicBezTo>
                  <a:pt x="6038743" y="114200"/>
                  <a:pt x="6038622" y="114612"/>
                  <a:pt x="6038380" y="114965"/>
                </a:cubicBezTo>
                <a:cubicBezTo>
                  <a:pt x="6038137" y="115319"/>
                  <a:pt x="6037712" y="115598"/>
                  <a:pt x="6037105" y="115805"/>
                </a:cubicBezTo>
                <a:cubicBezTo>
                  <a:pt x="6036498" y="116010"/>
                  <a:pt x="6035724" y="116187"/>
                  <a:pt x="6034784" y="116334"/>
                </a:cubicBezTo>
                <a:cubicBezTo>
                  <a:pt x="6033844" y="116483"/>
                  <a:pt x="6032615" y="116555"/>
                  <a:pt x="6031098" y="116555"/>
                </a:cubicBezTo>
                <a:cubicBezTo>
                  <a:pt x="6029703" y="116555"/>
                  <a:pt x="6028505" y="116483"/>
                  <a:pt x="6027504" y="116334"/>
                </a:cubicBezTo>
                <a:cubicBezTo>
                  <a:pt x="6026503" y="116187"/>
                  <a:pt x="6025714" y="116010"/>
                  <a:pt x="6025137" y="115805"/>
                </a:cubicBezTo>
                <a:cubicBezTo>
                  <a:pt x="6024560" y="115598"/>
                  <a:pt x="6024150" y="115319"/>
                  <a:pt x="6023908" y="114965"/>
                </a:cubicBezTo>
                <a:cubicBezTo>
                  <a:pt x="6023665" y="114612"/>
                  <a:pt x="6023544" y="114200"/>
                  <a:pt x="6023544" y="113728"/>
                </a:cubicBezTo>
                <a:lnTo>
                  <a:pt x="6023544" y="14139"/>
                </a:lnTo>
                <a:lnTo>
                  <a:pt x="6023367" y="14139"/>
                </a:lnTo>
                <a:lnTo>
                  <a:pt x="5983072" y="114170"/>
                </a:lnTo>
                <a:cubicBezTo>
                  <a:pt x="5982895" y="114582"/>
                  <a:pt x="5982645" y="114936"/>
                  <a:pt x="5982321" y="115231"/>
                </a:cubicBezTo>
                <a:cubicBezTo>
                  <a:pt x="5981997" y="115525"/>
                  <a:pt x="5981526" y="115775"/>
                  <a:pt x="5980907" y="115981"/>
                </a:cubicBezTo>
                <a:cubicBezTo>
                  <a:pt x="5980288" y="116187"/>
                  <a:pt x="5979552" y="116334"/>
                  <a:pt x="5978698" y="116423"/>
                </a:cubicBezTo>
                <a:cubicBezTo>
                  <a:pt x="5977844" y="116511"/>
                  <a:pt x="5976828" y="116555"/>
                  <a:pt x="5975649" y="116555"/>
                </a:cubicBezTo>
                <a:cubicBezTo>
                  <a:pt x="5974412" y="116555"/>
                  <a:pt x="5973352" y="116496"/>
                  <a:pt x="5972468" y="116379"/>
                </a:cubicBezTo>
                <a:cubicBezTo>
                  <a:pt x="5971584" y="116261"/>
                  <a:pt x="5970848" y="116099"/>
                  <a:pt x="5970259" y="115893"/>
                </a:cubicBezTo>
                <a:cubicBezTo>
                  <a:pt x="5969670" y="115687"/>
                  <a:pt x="5969214" y="115436"/>
                  <a:pt x="5968889" y="115143"/>
                </a:cubicBezTo>
                <a:cubicBezTo>
                  <a:pt x="5968565" y="114847"/>
                  <a:pt x="5968344" y="114524"/>
                  <a:pt x="5968226" y="114170"/>
                </a:cubicBezTo>
                <a:lnTo>
                  <a:pt x="5929699" y="14139"/>
                </a:lnTo>
                <a:lnTo>
                  <a:pt x="5929610" y="14139"/>
                </a:lnTo>
                <a:lnTo>
                  <a:pt x="5929610" y="113728"/>
                </a:lnTo>
                <a:cubicBezTo>
                  <a:pt x="5929610" y="114200"/>
                  <a:pt x="5929489" y="114612"/>
                  <a:pt x="5929247" y="114965"/>
                </a:cubicBezTo>
                <a:cubicBezTo>
                  <a:pt x="5929004" y="115319"/>
                  <a:pt x="5928579" y="115598"/>
                  <a:pt x="5927972" y="115805"/>
                </a:cubicBezTo>
                <a:cubicBezTo>
                  <a:pt x="5927365" y="116010"/>
                  <a:pt x="5926576" y="116187"/>
                  <a:pt x="5925606" y="116334"/>
                </a:cubicBezTo>
                <a:cubicBezTo>
                  <a:pt x="5924635" y="116483"/>
                  <a:pt x="5923391" y="116555"/>
                  <a:pt x="5921874" y="116555"/>
                </a:cubicBezTo>
                <a:cubicBezTo>
                  <a:pt x="5920418" y="116555"/>
                  <a:pt x="5919204" y="116483"/>
                  <a:pt x="5918234" y="116334"/>
                </a:cubicBezTo>
                <a:cubicBezTo>
                  <a:pt x="5917263" y="116187"/>
                  <a:pt x="5916489" y="116010"/>
                  <a:pt x="5915913" y="115805"/>
                </a:cubicBezTo>
                <a:cubicBezTo>
                  <a:pt x="5915336" y="115598"/>
                  <a:pt x="5914942" y="115319"/>
                  <a:pt x="5914730" y="114965"/>
                </a:cubicBezTo>
                <a:cubicBezTo>
                  <a:pt x="5914517" y="114612"/>
                  <a:pt x="5914411" y="114200"/>
                  <a:pt x="5914411" y="113728"/>
                </a:cubicBezTo>
                <a:lnTo>
                  <a:pt x="5914411" y="8572"/>
                </a:lnTo>
                <a:cubicBezTo>
                  <a:pt x="5914411" y="6097"/>
                  <a:pt x="5915069" y="4330"/>
                  <a:pt x="5916385" y="3270"/>
                </a:cubicBezTo>
                <a:cubicBezTo>
                  <a:pt x="5917701" y="2210"/>
                  <a:pt x="5919167" y="1679"/>
                  <a:pt x="5920782" y="1679"/>
                </a:cubicBezTo>
                <a:close/>
                <a:moveTo>
                  <a:pt x="5444532" y="1679"/>
                </a:moveTo>
                <a:lnTo>
                  <a:pt x="5453864" y="1679"/>
                </a:lnTo>
                <a:cubicBezTo>
                  <a:pt x="5455778" y="1679"/>
                  <a:pt x="5457453" y="1856"/>
                  <a:pt x="5458889" y="2210"/>
                </a:cubicBezTo>
                <a:cubicBezTo>
                  <a:pt x="5460325" y="2563"/>
                  <a:pt x="5461581" y="3122"/>
                  <a:pt x="5462657" y="3888"/>
                </a:cubicBezTo>
                <a:cubicBezTo>
                  <a:pt x="5463734" y="4654"/>
                  <a:pt x="5464632" y="5626"/>
                  <a:pt x="5465350" y="6804"/>
                </a:cubicBezTo>
                <a:cubicBezTo>
                  <a:pt x="5466068" y="7982"/>
                  <a:pt x="5466695" y="9367"/>
                  <a:pt x="5467234" y="10957"/>
                </a:cubicBezTo>
                <a:lnTo>
                  <a:pt x="5499929" y="93757"/>
                </a:lnTo>
                <a:lnTo>
                  <a:pt x="5500371" y="93757"/>
                </a:lnTo>
                <a:lnTo>
                  <a:pt x="5534392" y="11222"/>
                </a:lnTo>
                <a:cubicBezTo>
                  <a:pt x="5535051" y="9455"/>
                  <a:pt x="5535769" y="7952"/>
                  <a:pt x="5536548" y="6715"/>
                </a:cubicBezTo>
                <a:cubicBezTo>
                  <a:pt x="5537325" y="5478"/>
                  <a:pt x="5538179" y="4492"/>
                  <a:pt x="5539107" y="3756"/>
                </a:cubicBezTo>
                <a:cubicBezTo>
                  <a:pt x="5540035" y="3019"/>
                  <a:pt x="5541066" y="2489"/>
                  <a:pt x="5542204" y="2165"/>
                </a:cubicBezTo>
                <a:cubicBezTo>
                  <a:pt x="5543340" y="1841"/>
                  <a:pt x="5544657" y="1679"/>
                  <a:pt x="5546154" y="1679"/>
                </a:cubicBezTo>
                <a:lnTo>
                  <a:pt x="5555939" y="1679"/>
                </a:lnTo>
                <a:cubicBezTo>
                  <a:pt x="5556838" y="1679"/>
                  <a:pt x="5557690" y="1811"/>
                  <a:pt x="5558498" y="2077"/>
                </a:cubicBezTo>
                <a:cubicBezTo>
                  <a:pt x="5559306" y="2342"/>
                  <a:pt x="5559994" y="2754"/>
                  <a:pt x="5560563" y="3314"/>
                </a:cubicBezTo>
                <a:cubicBezTo>
                  <a:pt x="5561132" y="3874"/>
                  <a:pt x="5561596" y="4581"/>
                  <a:pt x="5561955" y="5434"/>
                </a:cubicBezTo>
                <a:cubicBezTo>
                  <a:pt x="5562314" y="6288"/>
                  <a:pt x="5562493" y="7335"/>
                  <a:pt x="5562493" y="8572"/>
                </a:cubicBezTo>
                <a:lnTo>
                  <a:pt x="5562493" y="113728"/>
                </a:lnTo>
                <a:cubicBezTo>
                  <a:pt x="5562493" y="114200"/>
                  <a:pt x="5562372" y="114612"/>
                  <a:pt x="5562130" y="114965"/>
                </a:cubicBezTo>
                <a:cubicBezTo>
                  <a:pt x="5561887" y="115319"/>
                  <a:pt x="5561462" y="115598"/>
                  <a:pt x="5560855" y="115805"/>
                </a:cubicBezTo>
                <a:cubicBezTo>
                  <a:pt x="5560248" y="116010"/>
                  <a:pt x="5559474" y="116187"/>
                  <a:pt x="5558534" y="116334"/>
                </a:cubicBezTo>
                <a:cubicBezTo>
                  <a:pt x="5557594" y="116483"/>
                  <a:pt x="5556365" y="116555"/>
                  <a:pt x="5554848" y="116555"/>
                </a:cubicBezTo>
                <a:cubicBezTo>
                  <a:pt x="5553453" y="116555"/>
                  <a:pt x="5552255" y="116483"/>
                  <a:pt x="5551254" y="116334"/>
                </a:cubicBezTo>
                <a:cubicBezTo>
                  <a:pt x="5550253" y="116187"/>
                  <a:pt x="5549464" y="116010"/>
                  <a:pt x="5548887" y="115805"/>
                </a:cubicBezTo>
                <a:cubicBezTo>
                  <a:pt x="5548310" y="115598"/>
                  <a:pt x="5547900" y="115319"/>
                  <a:pt x="5547658" y="114965"/>
                </a:cubicBezTo>
                <a:cubicBezTo>
                  <a:pt x="5547415" y="114612"/>
                  <a:pt x="5547294" y="114200"/>
                  <a:pt x="5547294" y="113728"/>
                </a:cubicBezTo>
                <a:lnTo>
                  <a:pt x="5547294" y="14139"/>
                </a:lnTo>
                <a:lnTo>
                  <a:pt x="5547117" y="14139"/>
                </a:lnTo>
                <a:lnTo>
                  <a:pt x="5506822" y="114170"/>
                </a:lnTo>
                <a:cubicBezTo>
                  <a:pt x="5506645" y="114582"/>
                  <a:pt x="5506395" y="114936"/>
                  <a:pt x="5506071" y="115231"/>
                </a:cubicBezTo>
                <a:cubicBezTo>
                  <a:pt x="5505747" y="115525"/>
                  <a:pt x="5505276" y="115775"/>
                  <a:pt x="5504657" y="115981"/>
                </a:cubicBezTo>
                <a:cubicBezTo>
                  <a:pt x="5504038" y="116187"/>
                  <a:pt x="5503302" y="116334"/>
                  <a:pt x="5502448" y="116423"/>
                </a:cubicBezTo>
                <a:cubicBezTo>
                  <a:pt x="5501594" y="116511"/>
                  <a:pt x="5500578" y="116555"/>
                  <a:pt x="5499399" y="116555"/>
                </a:cubicBezTo>
                <a:cubicBezTo>
                  <a:pt x="5498162" y="116555"/>
                  <a:pt x="5497102" y="116496"/>
                  <a:pt x="5496218" y="116379"/>
                </a:cubicBezTo>
                <a:cubicBezTo>
                  <a:pt x="5495334" y="116261"/>
                  <a:pt x="5494598" y="116099"/>
                  <a:pt x="5494009" y="115893"/>
                </a:cubicBezTo>
                <a:cubicBezTo>
                  <a:pt x="5493420" y="115687"/>
                  <a:pt x="5492964" y="115436"/>
                  <a:pt x="5492639" y="115143"/>
                </a:cubicBezTo>
                <a:cubicBezTo>
                  <a:pt x="5492315" y="114847"/>
                  <a:pt x="5492094" y="114524"/>
                  <a:pt x="5491976" y="114170"/>
                </a:cubicBezTo>
                <a:lnTo>
                  <a:pt x="5453449" y="14139"/>
                </a:lnTo>
                <a:lnTo>
                  <a:pt x="5453360" y="14139"/>
                </a:lnTo>
                <a:lnTo>
                  <a:pt x="5453360" y="113728"/>
                </a:lnTo>
                <a:cubicBezTo>
                  <a:pt x="5453360" y="114200"/>
                  <a:pt x="5453239" y="114612"/>
                  <a:pt x="5452997" y="114965"/>
                </a:cubicBezTo>
                <a:cubicBezTo>
                  <a:pt x="5452754" y="115319"/>
                  <a:pt x="5452329" y="115598"/>
                  <a:pt x="5451722" y="115805"/>
                </a:cubicBezTo>
                <a:cubicBezTo>
                  <a:pt x="5451115" y="116010"/>
                  <a:pt x="5450326" y="116187"/>
                  <a:pt x="5449356" y="116334"/>
                </a:cubicBezTo>
                <a:cubicBezTo>
                  <a:pt x="5448385" y="116483"/>
                  <a:pt x="5447141" y="116555"/>
                  <a:pt x="5445624" y="116555"/>
                </a:cubicBezTo>
                <a:cubicBezTo>
                  <a:pt x="5444168" y="116555"/>
                  <a:pt x="5442954" y="116483"/>
                  <a:pt x="5441984" y="116334"/>
                </a:cubicBezTo>
                <a:cubicBezTo>
                  <a:pt x="5441013" y="116187"/>
                  <a:pt x="5440239" y="116010"/>
                  <a:pt x="5439663" y="115805"/>
                </a:cubicBezTo>
                <a:cubicBezTo>
                  <a:pt x="5439086" y="115598"/>
                  <a:pt x="5438692" y="115319"/>
                  <a:pt x="5438480" y="114965"/>
                </a:cubicBezTo>
                <a:cubicBezTo>
                  <a:pt x="5438267" y="114612"/>
                  <a:pt x="5438161" y="114200"/>
                  <a:pt x="5438161" y="113728"/>
                </a:cubicBezTo>
                <a:lnTo>
                  <a:pt x="5438161" y="8572"/>
                </a:lnTo>
                <a:cubicBezTo>
                  <a:pt x="5438161" y="6097"/>
                  <a:pt x="5438819" y="4330"/>
                  <a:pt x="5440135" y="3270"/>
                </a:cubicBezTo>
                <a:cubicBezTo>
                  <a:pt x="5441451" y="2210"/>
                  <a:pt x="5442917" y="1679"/>
                  <a:pt x="5444532" y="1679"/>
                </a:cubicBezTo>
                <a:close/>
                <a:moveTo>
                  <a:pt x="4977807" y="1679"/>
                </a:moveTo>
                <a:lnTo>
                  <a:pt x="4987139" y="1679"/>
                </a:lnTo>
                <a:cubicBezTo>
                  <a:pt x="4989053" y="1679"/>
                  <a:pt x="4990728" y="1856"/>
                  <a:pt x="4992164" y="2210"/>
                </a:cubicBezTo>
                <a:cubicBezTo>
                  <a:pt x="4993600" y="2563"/>
                  <a:pt x="4994856" y="3122"/>
                  <a:pt x="4995932" y="3888"/>
                </a:cubicBezTo>
                <a:cubicBezTo>
                  <a:pt x="4997009" y="4654"/>
                  <a:pt x="4997907" y="5626"/>
                  <a:pt x="4998625" y="6804"/>
                </a:cubicBezTo>
                <a:cubicBezTo>
                  <a:pt x="4999343" y="7982"/>
                  <a:pt x="4999970" y="9367"/>
                  <a:pt x="5000509" y="10957"/>
                </a:cubicBezTo>
                <a:lnTo>
                  <a:pt x="5033204" y="93757"/>
                </a:lnTo>
                <a:lnTo>
                  <a:pt x="5033646" y="93757"/>
                </a:lnTo>
                <a:lnTo>
                  <a:pt x="5067667" y="11222"/>
                </a:lnTo>
                <a:cubicBezTo>
                  <a:pt x="5068326" y="9455"/>
                  <a:pt x="5069044" y="7952"/>
                  <a:pt x="5069823" y="6715"/>
                </a:cubicBezTo>
                <a:cubicBezTo>
                  <a:pt x="5070600" y="5478"/>
                  <a:pt x="5071454" y="4492"/>
                  <a:pt x="5072382" y="3756"/>
                </a:cubicBezTo>
                <a:cubicBezTo>
                  <a:pt x="5073310" y="3019"/>
                  <a:pt x="5074341" y="2489"/>
                  <a:pt x="5075479" y="2165"/>
                </a:cubicBezTo>
                <a:cubicBezTo>
                  <a:pt x="5076615" y="1841"/>
                  <a:pt x="5077932" y="1679"/>
                  <a:pt x="5079429" y="1679"/>
                </a:cubicBezTo>
                <a:lnTo>
                  <a:pt x="5089214" y="1679"/>
                </a:lnTo>
                <a:cubicBezTo>
                  <a:pt x="5090113" y="1679"/>
                  <a:pt x="5090965" y="1811"/>
                  <a:pt x="5091773" y="2077"/>
                </a:cubicBezTo>
                <a:cubicBezTo>
                  <a:pt x="5092581" y="2342"/>
                  <a:pt x="5093269" y="2754"/>
                  <a:pt x="5093838" y="3314"/>
                </a:cubicBezTo>
                <a:cubicBezTo>
                  <a:pt x="5094407" y="3874"/>
                  <a:pt x="5094871" y="4581"/>
                  <a:pt x="5095230" y="5434"/>
                </a:cubicBezTo>
                <a:cubicBezTo>
                  <a:pt x="5095589" y="6288"/>
                  <a:pt x="5095768" y="7335"/>
                  <a:pt x="5095768" y="8572"/>
                </a:cubicBezTo>
                <a:lnTo>
                  <a:pt x="5095768" y="113728"/>
                </a:lnTo>
                <a:cubicBezTo>
                  <a:pt x="5095768" y="114200"/>
                  <a:pt x="5095647" y="114612"/>
                  <a:pt x="5095405" y="114965"/>
                </a:cubicBezTo>
                <a:cubicBezTo>
                  <a:pt x="5095162" y="115319"/>
                  <a:pt x="5094737" y="115598"/>
                  <a:pt x="5094130" y="115805"/>
                </a:cubicBezTo>
                <a:cubicBezTo>
                  <a:pt x="5093523" y="116010"/>
                  <a:pt x="5092749" y="116187"/>
                  <a:pt x="5091809" y="116334"/>
                </a:cubicBezTo>
                <a:cubicBezTo>
                  <a:pt x="5090869" y="116483"/>
                  <a:pt x="5089640" y="116555"/>
                  <a:pt x="5088123" y="116555"/>
                </a:cubicBezTo>
                <a:cubicBezTo>
                  <a:pt x="5086728" y="116555"/>
                  <a:pt x="5085530" y="116483"/>
                  <a:pt x="5084529" y="116334"/>
                </a:cubicBezTo>
                <a:cubicBezTo>
                  <a:pt x="5083528" y="116187"/>
                  <a:pt x="5082739" y="116010"/>
                  <a:pt x="5082162" y="115805"/>
                </a:cubicBezTo>
                <a:cubicBezTo>
                  <a:pt x="5081585" y="115598"/>
                  <a:pt x="5081175" y="115319"/>
                  <a:pt x="5080933" y="114965"/>
                </a:cubicBezTo>
                <a:cubicBezTo>
                  <a:pt x="5080690" y="114612"/>
                  <a:pt x="5080569" y="114200"/>
                  <a:pt x="5080569" y="113728"/>
                </a:cubicBezTo>
                <a:lnTo>
                  <a:pt x="5080569" y="14139"/>
                </a:lnTo>
                <a:lnTo>
                  <a:pt x="5080392" y="14139"/>
                </a:lnTo>
                <a:lnTo>
                  <a:pt x="5040097" y="114170"/>
                </a:lnTo>
                <a:cubicBezTo>
                  <a:pt x="5039920" y="114582"/>
                  <a:pt x="5039670" y="114936"/>
                  <a:pt x="5039346" y="115231"/>
                </a:cubicBezTo>
                <a:cubicBezTo>
                  <a:pt x="5039022" y="115525"/>
                  <a:pt x="5038551" y="115775"/>
                  <a:pt x="5037932" y="115981"/>
                </a:cubicBezTo>
                <a:cubicBezTo>
                  <a:pt x="5037313" y="116187"/>
                  <a:pt x="5036577" y="116334"/>
                  <a:pt x="5035723" y="116423"/>
                </a:cubicBezTo>
                <a:cubicBezTo>
                  <a:pt x="5034869" y="116511"/>
                  <a:pt x="5033853" y="116555"/>
                  <a:pt x="5032674" y="116555"/>
                </a:cubicBezTo>
                <a:cubicBezTo>
                  <a:pt x="5031437" y="116555"/>
                  <a:pt x="5030377" y="116496"/>
                  <a:pt x="5029493" y="116379"/>
                </a:cubicBezTo>
                <a:cubicBezTo>
                  <a:pt x="5028609" y="116261"/>
                  <a:pt x="5027873" y="116099"/>
                  <a:pt x="5027284" y="115893"/>
                </a:cubicBezTo>
                <a:cubicBezTo>
                  <a:pt x="5026695" y="115687"/>
                  <a:pt x="5026239" y="115436"/>
                  <a:pt x="5025914" y="115143"/>
                </a:cubicBezTo>
                <a:cubicBezTo>
                  <a:pt x="5025590" y="114847"/>
                  <a:pt x="5025369" y="114524"/>
                  <a:pt x="5025251" y="114170"/>
                </a:cubicBezTo>
                <a:lnTo>
                  <a:pt x="4986724" y="14139"/>
                </a:lnTo>
                <a:lnTo>
                  <a:pt x="4986635" y="14139"/>
                </a:lnTo>
                <a:lnTo>
                  <a:pt x="4986635" y="113728"/>
                </a:lnTo>
                <a:cubicBezTo>
                  <a:pt x="4986635" y="114200"/>
                  <a:pt x="4986514" y="114612"/>
                  <a:pt x="4986272" y="114965"/>
                </a:cubicBezTo>
                <a:cubicBezTo>
                  <a:pt x="4986029" y="115319"/>
                  <a:pt x="4985604" y="115598"/>
                  <a:pt x="4984997" y="115805"/>
                </a:cubicBezTo>
                <a:cubicBezTo>
                  <a:pt x="4984390" y="116010"/>
                  <a:pt x="4983601" y="116187"/>
                  <a:pt x="4982631" y="116334"/>
                </a:cubicBezTo>
                <a:cubicBezTo>
                  <a:pt x="4981660" y="116483"/>
                  <a:pt x="4980416" y="116555"/>
                  <a:pt x="4978899" y="116555"/>
                </a:cubicBezTo>
                <a:cubicBezTo>
                  <a:pt x="4977443" y="116555"/>
                  <a:pt x="4976229" y="116483"/>
                  <a:pt x="4975259" y="116334"/>
                </a:cubicBezTo>
                <a:cubicBezTo>
                  <a:pt x="4974288" y="116187"/>
                  <a:pt x="4973514" y="116010"/>
                  <a:pt x="4972938" y="115805"/>
                </a:cubicBezTo>
                <a:cubicBezTo>
                  <a:pt x="4972361" y="115598"/>
                  <a:pt x="4971967" y="115319"/>
                  <a:pt x="4971755" y="114965"/>
                </a:cubicBezTo>
                <a:cubicBezTo>
                  <a:pt x="4971542" y="114612"/>
                  <a:pt x="4971436" y="114200"/>
                  <a:pt x="4971436" y="113728"/>
                </a:cubicBezTo>
                <a:lnTo>
                  <a:pt x="4971436" y="8572"/>
                </a:lnTo>
                <a:cubicBezTo>
                  <a:pt x="4971436" y="6097"/>
                  <a:pt x="4972094" y="4330"/>
                  <a:pt x="4973410" y="3270"/>
                </a:cubicBezTo>
                <a:cubicBezTo>
                  <a:pt x="4974726" y="2210"/>
                  <a:pt x="4976192" y="1679"/>
                  <a:pt x="4977807" y="1679"/>
                </a:cubicBezTo>
                <a:close/>
                <a:moveTo>
                  <a:pt x="4501557" y="1679"/>
                </a:moveTo>
                <a:lnTo>
                  <a:pt x="4510889" y="1679"/>
                </a:lnTo>
                <a:cubicBezTo>
                  <a:pt x="4512803" y="1679"/>
                  <a:pt x="4514478" y="1856"/>
                  <a:pt x="4515914" y="2210"/>
                </a:cubicBezTo>
                <a:cubicBezTo>
                  <a:pt x="4517350" y="2563"/>
                  <a:pt x="4518606" y="3122"/>
                  <a:pt x="4519682" y="3888"/>
                </a:cubicBezTo>
                <a:cubicBezTo>
                  <a:pt x="4520759" y="4654"/>
                  <a:pt x="4521657" y="5626"/>
                  <a:pt x="4522375" y="6804"/>
                </a:cubicBezTo>
                <a:cubicBezTo>
                  <a:pt x="4523093" y="7982"/>
                  <a:pt x="4523720" y="9367"/>
                  <a:pt x="4524259" y="10957"/>
                </a:cubicBezTo>
                <a:lnTo>
                  <a:pt x="4556954" y="93757"/>
                </a:lnTo>
                <a:lnTo>
                  <a:pt x="4557396" y="93757"/>
                </a:lnTo>
                <a:lnTo>
                  <a:pt x="4591417" y="11222"/>
                </a:lnTo>
                <a:cubicBezTo>
                  <a:pt x="4592076" y="9455"/>
                  <a:pt x="4592794" y="7952"/>
                  <a:pt x="4593573" y="6715"/>
                </a:cubicBezTo>
                <a:cubicBezTo>
                  <a:pt x="4594350" y="5478"/>
                  <a:pt x="4595204" y="4492"/>
                  <a:pt x="4596132" y="3756"/>
                </a:cubicBezTo>
                <a:cubicBezTo>
                  <a:pt x="4597060" y="3019"/>
                  <a:pt x="4598091" y="2489"/>
                  <a:pt x="4599229" y="2165"/>
                </a:cubicBezTo>
                <a:cubicBezTo>
                  <a:pt x="4600365" y="1841"/>
                  <a:pt x="4601682" y="1679"/>
                  <a:pt x="4603179" y="1679"/>
                </a:cubicBezTo>
                <a:lnTo>
                  <a:pt x="4612964" y="1679"/>
                </a:lnTo>
                <a:cubicBezTo>
                  <a:pt x="4613863" y="1679"/>
                  <a:pt x="4614715" y="1811"/>
                  <a:pt x="4615523" y="2077"/>
                </a:cubicBezTo>
                <a:cubicBezTo>
                  <a:pt x="4616331" y="2342"/>
                  <a:pt x="4617019" y="2754"/>
                  <a:pt x="4617588" y="3314"/>
                </a:cubicBezTo>
                <a:cubicBezTo>
                  <a:pt x="4618157" y="3874"/>
                  <a:pt x="4618621" y="4581"/>
                  <a:pt x="4618980" y="5434"/>
                </a:cubicBezTo>
                <a:cubicBezTo>
                  <a:pt x="4619339" y="6288"/>
                  <a:pt x="4619518" y="7335"/>
                  <a:pt x="4619518" y="8572"/>
                </a:cubicBezTo>
                <a:lnTo>
                  <a:pt x="4619518" y="113728"/>
                </a:lnTo>
                <a:cubicBezTo>
                  <a:pt x="4619518" y="114200"/>
                  <a:pt x="4619397" y="114612"/>
                  <a:pt x="4619155" y="114965"/>
                </a:cubicBezTo>
                <a:cubicBezTo>
                  <a:pt x="4618912" y="115319"/>
                  <a:pt x="4618487" y="115598"/>
                  <a:pt x="4617880" y="115805"/>
                </a:cubicBezTo>
                <a:cubicBezTo>
                  <a:pt x="4617273" y="116010"/>
                  <a:pt x="4616499" y="116187"/>
                  <a:pt x="4615559" y="116334"/>
                </a:cubicBezTo>
                <a:cubicBezTo>
                  <a:pt x="4614619" y="116483"/>
                  <a:pt x="4613390" y="116555"/>
                  <a:pt x="4611873" y="116555"/>
                </a:cubicBezTo>
                <a:cubicBezTo>
                  <a:pt x="4610478" y="116555"/>
                  <a:pt x="4609280" y="116483"/>
                  <a:pt x="4608279" y="116334"/>
                </a:cubicBezTo>
                <a:cubicBezTo>
                  <a:pt x="4607278" y="116187"/>
                  <a:pt x="4606489" y="116010"/>
                  <a:pt x="4605912" y="115805"/>
                </a:cubicBezTo>
                <a:cubicBezTo>
                  <a:pt x="4605335" y="115598"/>
                  <a:pt x="4604925" y="115319"/>
                  <a:pt x="4604683" y="114965"/>
                </a:cubicBezTo>
                <a:cubicBezTo>
                  <a:pt x="4604440" y="114612"/>
                  <a:pt x="4604319" y="114200"/>
                  <a:pt x="4604319" y="113728"/>
                </a:cubicBezTo>
                <a:lnTo>
                  <a:pt x="4604319" y="14139"/>
                </a:lnTo>
                <a:lnTo>
                  <a:pt x="4604142" y="14139"/>
                </a:lnTo>
                <a:lnTo>
                  <a:pt x="4563847" y="114170"/>
                </a:lnTo>
                <a:cubicBezTo>
                  <a:pt x="4563670" y="114582"/>
                  <a:pt x="4563420" y="114936"/>
                  <a:pt x="4563096" y="115231"/>
                </a:cubicBezTo>
                <a:cubicBezTo>
                  <a:pt x="4562772" y="115525"/>
                  <a:pt x="4562301" y="115775"/>
                  <a:pt x="4561682" y="115981"/>
                </a:cubicBezTo>
                <a:cubicBezTo>
                  <a:pt x="4561063" y="116187"/>
                  <a:pt x="4560327" y="116334"/>
                  <a:pt x="4559473" y="116423"/>
                </a:cubicBezTo>
                <a:cubicBezTo>
                  <a:pt x="4558619" y="116511"/>
                  <a:pt x="4557603" y="116555"/>
                  <a:pt x="4556424" y="116555"/>
                </a:cubicBezTo>
                <a:cubicBezTo>
                  <a:pt x="4555187" y="116555"/>
                  <a:pt x="4554127" y="116496"/>
                  <a:pt x="4553243" y="116379"/>
                </a:cubicBezTo>
                <a:cubicBezTo>
                  <a:pt x="4552359" y="116261"/>
                  <a:pt x="4551623" y="116099"/>
                  <a:pt x="4551034" y="115893"/>
                </a:cubicBezTo>
                <a:cubicBezTo>
                  <a:pt x="4550445" y="115687"/>
                  <a:pt x="4549989" y="115436"/>
                  <a:pt x="4549664" y="115143"/>
                </a:cubicBezTo>
                <a:cubicBezTo>
                  <a:pt x="4549340" y="114847"/>
                  <a:pt x="4549119" y="114524"/>
                  <a:pt x="4549001" y="114170"/>
                </a:cubicBezTo>
                <a:lnTo>
                  <a:pt x="4510474" y="14139"/>
                </a:lnTo>
                <a:lnTo>
                  <a:pt x="4510385" y="14139"/>
                </a:lnTo>
                <a:lnTo>
                  <a:pt x="4510385" y="113728"/>
                </a:lnTo>
                <a:cubicBezTo>
                  <a:pt x="4510385" y="114200"/>
                  <a:pt x="4510264" y="114612"/>
                  <a:pt x="4510022" y="114965"/>
                </a:cubicBezTo>
                <a:cubicBezTo>
                  <a:pt x="4509779" y="115319"/>
                  <a:pt x="4509354" y="115598"/>
                  <a:pt x="4508747" y="115805"/>
                </a:cubicBezTo>
                <a:cubicBezTo>
                  <a:pt x="4508140" y="116010"/>
                  <a:pt x="4507351" y="116187"/>
                  <a:pt x="4506381" y="116334"/>
                </a:cubicBezTo>
                <a:cubicBezTo>
                  <a:pt x="4505410" y="116483"/>
                  <a:pt x="4504166" y="116555"/>
                  <a:pt x="4502649" y="116555"/>
                </a:cubicBezTo>
                <a:cubicBezTo>
                  <a:pt x="4501193" y="116555"/>
                  <a:pt x="4499979" y="116483"/>
                  <a:pt x="4499009" y="116334"/>
                </a:cubicBezTo>
                <a:cubicBezTo>
                  <a:pt x="4498038" y="116187"/>
                  <a:pt x="4497264" y="116010"/>
                  <a:pt x="4496688" y="115805"/>
                </a:cubicBezTo>
                <a:cubicBezTo>
                  <a:pt x="4496111" y="115598"/>
                  <a:pt x="4495717" y="115319"/>
                  <a:pt x="4495505" y="114965"/>
                </a:cubicBezTo>
                <a:cubicBezTo>
                  <a:pt x="4495292" y="114612"/>
                  <a:pt x="4495186" y="114200"/>
                  <a:pt x="4495186" y="113728"/>
                </a:cubicBezTo>
                <a:lnTo>
                  <a:pt x="4495186" y="8572"/>
                </a:lnTo>
                <a:cubicBezTo>
                  <a:pt x="4495186" y="6097"/>
                  <a:pt x="4495844" y="4330"/>
                  <a:pt x="4497160" y="3270"/>
                </a:cubicBezTo>
                <a:cubicBezTo>
                  <a:pt x="4498476" y="2210"/>
                  <a:pt x="4499942" y="1679"/>
                  <a:pt x="4501557" y="1679"/>
                </a:cubicBezTo>
                <a:close/>
                <a:moveTo>
                  <a:pt x="4034832" y="1679"/>
                </a:moveTo>
                <a:lnTo>
                  <a:pt x="4044164" y="1679"/>
                </a:lnTo>
                <a:cubicBezTo>
                  <a:pt x="4046078" y="1679"/>
                  <a:pt x="4047753" y="1856"/>
                  <a:pt x="4049189" y="2210"/>
                </a:cubicBezTo>
                <a:cubicBezTo>
                  <a:pt x="4050625" y="2563"/>
                  <a:pt x="4051881" y="3122"/>
                  <a:pt x="4052958" y="3888"/>
                </a:cubicBezTo>
                <a:cubicBezTo>
                  <a:pt x="4054034" y="4654"/>
                  <a:pt x="4054931" y="5626"/>
                  <a:pt x="4055649" y="6804"/>
                </a:cubicBezTo>
                <a:cubicBezTo>
                  <a:pt x="4056367" y="7982"/>
                  <a:pt x="4056995" y="9367"/>
                  <a:pt x="4057534" y="10957"/>
                </a:cubicBezTo>
                <a:lnTo>
                  <a:pt x="4090230" y="93757"/>
                </a:lnTo>
                <a:lnTo>
                  <a:pt x="4090672" y="93757"/>
                </a:lnTo>
                <a:lnTo>
                  <a:pt x="4124693" y="11222"/>
                </a:lnTo>
                <a:cubicBezTo>
                  <a:pt x="4125351" y="9455"/>
                  <a:pt x="4126069" y="7952"/>
                  <a:pt x="4126847" y="6715"/>
                </a:cubicBezTo>
                <a:cubicBezTo>
                  <a:pt x="4127626" y="5478"/>
                  <a:pt x="4128479" y="4492"/>
                  <a:pt x="4129406" y="3756"/>
                </a:cubicBezTo>
                <a:cubicBezTo>
                  <a:pt x="4130334" y="3019"/>
                  <a:pt x="4131367" y="2489"/>
                  <a:pt x="4132504" y="2165"/>
                </a:cubicBezTo>
                <a:cubicBezTo>
                  <a:pt x="4133640" y="1841"/>
                  <a:pt x="4134957" y="1679"/>
                  <a:pt x="4136454" y="1679"/>
                </a:cubicBezTo>
                <a:lnTo>
                  <a:pt x="4146239" y="1679"/>
                </a:lnTo>
                <a:cubicBezTo>
                  <a:pt x="4147137" y="1679"/>
                  <a:pt x="4147990" y="1811"/>
                  <a:pt x="4148798" y="2077"/>
                </a:cubicBezTo>
                <a:cubicBezTo>
                  <a:pt x="4149606" y="2342"/>
                  <a:pt x="4150294" y="2754"/>
                  <a:pt x="4150863" y="3314"/>
                </a:cubicBezTo>
                <a:cubicBezTo>
                  <a:pt x="4151432" y="3874"/>
                  <a:pt x="4151896" y="4581"/>
                  <a:pt x="4152255" y="5434"/>
                </a:cubicBezTo>
                <a:cubicBezTo>
                  <a:pt x="4152614" y="6288"/>
                  <a:pt x="4152793" y="7335"/>
                  <a:pt x="4152793" y="8572"/>
                </a:cubicBezTo>
                <a:lnTo>
                  <a:pt x="4152793" y="113728"/>
                </a:lnTo>
                <a:cubicBezTo>
                  <a:pt x="4152793" y="114200"/>
                  <a:pt x="4152672" y="114612"/>
                  <a:pt x="4152429" y="114965"/>
                </a:cubicBezTo>
                <a:cubicBezTo>
                  <a:pt x="4152187" y="115319"/>
                  <a:pt x="4151762" y="115598"/>
                  <a:pt x="4151155" y="115805"/>
                </a:cubicBezTo>
                <a:cubicBezTo>
                  <a:pt x="4150548" y="116010"/>
                  <a:pt x="4149774" y="116187"/>
                  <a:pt x="4148834" y="116334"/>
                </a:cubicBezTo>
                <a:cubicBezTo>
                  <a:pt x="4147894" y="116483"/>
                  <a:pt x="4146665" y="116555"/>
                  <a:pt x="4145148" y="116555"/>
                </a:cubicBezTo>
                <a:cubicBezTo>
                  <a:pt x="4143753" y="116555"/>
                  <a:pt x="4142554" y="116483"/>
                  <a:pt x="4141553" y="116334"/>
                </a:cubicBezTo>
                <a:cubicBezTo>
                  <a:pt x="4140553" y="116187"/>
                  <a:pt x="4139764" y="116010"/>
                  <a:pt x="4139187" y="115805"/>
                </a:cubicBezTo>
                <a:cubicBezTo>
                  <a:pt x="4138610" y="115598"/>
                  <a:pt x="4138201" y="115319"/>
                  <a:pt x="4137958" y="114965"/>
                </a:cubicBezTo>
                <a:cubicBezTo>
                  <a:pt x="4137715" y="114612"/>
                  <a:pt x="4137594" y="114200"/>
                  <a:pt x="4137594" y="113728"/>
                </a:cubicBezTo>
                <a:lnTo>
                  <a:pt x="4137594" y="14139"/>
                </a:lnTo>
                <a:lnTo>
                  <a:pt x="4137418" y="14139"/>
                </a:lnTo>
                <a:lnTo>
                  <a:pt x="4097122" y="114170"/>
                </a:lnTo>
                <a:cubicBezTo>
                  <a:pt x="4096946" y="114582"/>
                  <a:pt x="4096695" y="114936"/>
                  <a:pt x="4096371" y="115231"/>
                </a:cubicBezTo>
                <a:cubicBezTo>
                  <a:pt x="4096047" y="115525"/>
                  <a:pt x="4095576" y="115775"/>
                  <a:pt x="4094957" y="115981"/>
                </a:cubicBezTo>
                <a:cubicBezTo>
                  <a:pt x="4094339" y="116187"/>
                  <a:pt x="4093602" y="116334"/>
                  <a:pt x="4092748" y="116423"/>
                </a:cubicBezTo>
                <a:cubicBezTo>
                  <a:pt x="4091894" y="116511"/>
                  <a:pt x="4090878" y="116555"/>
                  <a:pt x="4089700" y="116555"/>
                </a:cubicBezTo>
                <a:cubicBezTo>
                  <a:pt x="4088462" y="116555"/>
                  <a:pt x="4087402" y="116496"/>
                  <a:pt x="4086518" y="116379"/>
                </a:cubicBezTo>
                <a:cubicBezTo>
                  <a:pt x="4085635" y="116261"/>
                  <a:pt x="4084898" y="116099"/>
                  <a:pt x="4084309" y="115893"/>
                </a:cubicBezTo>
                <a:cubicBezTo>
                  <a:pt x="4083720" y="115687"/>
                  <a:pt x="4083263" y="115436"/>
                  <a:pt x="4082939" y="115143"/>
                </a:cubicBezTo>
                <a:cubicBezTo>
                  <a:pt x="4082615" y="114847"/>
                  <a:pt x="4082394" y="114524"/>
                  <a:pt x="4082277" y="114170"/>
                </a:cubicBezTo>
                <a:lnTo>
                  <a:pt x="4043749" y="14139"/>
                </a:lnTo>
                <a:lnTo>
                  <a:pt x="4043660" y="14139"/>
                </a:lnTo>
                <a:lnTo>
                  <a:pt x="4043660" y="113728"/>
                </a:lnTo>
                <a:cubicBezTo>
                  <a:pt x="4043660" y="114200"/>
                  <a:pt x="4043539" y="114612"/>
                  <a:pt x="4043297" y="114965"/>
                </a:cubicBezTo>
                <a:cubicBezTo>
                  <a:pt x="4043054" y="115319"/>
                  <a:pt x="4042629" y="115598"/>
                  <a:pt x="4042022" y="115805"/>
                </a:cubicBezTo>
                <a:cubicBezTo>
                  <a:pt x="4041415" y="116010"/>
                  <a:pt x="4040626" y="116187"/>
                  <a:pt x="4039655" y="116334"/>
                </a:cubicBezTo>
                <a:cubicBezTo>
                  <a:pt x="4038685" y="116483"/>
                  <a:pt x="4037441" y="116555"/>
                  <a:pt x="4035924" y="116555"/>
                </a:cubicBezTo>
                <a:cubicBezTo>
                  <a:pt x="4034468" y="116555"/>
                  <a:pt x="4033254" y="116483"/>
                  <a:pt x="4032284" y="116334"/>
                </a:cubicBezTo>
                <a:cubicBezTo>
                  <a:pt x="4031313" y="116187"/>
                  <a:pt x="4030539" y="116010"/>
                  <a:pt x="4029963" y="115805"/>
                </a:cubicBezTo>
                <a:cubicBezTo>
                  <a:pt x="4029386" y="115598"/>
                  <a:pt x="4028992" y="115319"/>
                  <a:pt x="4028780" y="114965"/>
                </a:cubicBezTo>
                <a:cubicBezTo>
                  <a:pt x="4028567" y="114612"/>
                  <a:pt x="4028461" y="114200"/>
                  <a:pt x="4028461" y="113728"/>
                </a:cubicBezTo>
                <a:lnTo>
                  <a:pt x="4028461" y="8572"/>
                </a:lnTo>
                <a:cubicBezTo>
                  <a:pt x="4028461" y="6097"/>
                  <a:pt x="4029119" y="4330"/>
                  <a:pt x="4030435" y="3270"/>
                </a:cubicBezTo>
                <a:cubicBezTo>
                  <a:pt x="4031751" y="2210"/>
                  <a:pt x="4033217" y="1679"/>
                  <a:pt x="4034832" y="1679"/>
                </a:cubicBezTo>
                <a:close/>
                <a:moveTo>
                  <a:pt x="3558655" y="1679"/>
                </a:moveTo>
                <a:lnTo>
                  <a:pt x="3567987" y="1679"/>
                </a:lnTo>
                <a:cubicBezTo>
                  <a:pt x="3569901" y="1679"/>
                  <a:pt x="3571575" y="1856"/>
                  <a:pt x="3573012" y="2210"/>
                </a:cubicBezTo>
                <a:cubicBezTo>
                  <a:pt x="3574448" y="2563"/>
                  <a:pt x="3575704" y="3122"/>
                  <a:pt x="3576780" y="3888"/>
                </a:cubicBezTo>
                <a:cubicBezTo>
                  <a:pt x="3577856" y="4654"/>
                  <a:pt x="3578754" y="5626"/>
                  <a:pt x="3579471" y="6804"/>
                </a:cubicBezTo>
                <a:cubicBezTo>
                  <a:pt x="3580190" y="7982"/>
                  <a:pt x="3580818" y="9367"/>
                  <a:pt x="3581356" y="10957"/>
                </a:cubicBezTo>
                <a:lnTo>
                  <a:pt x="3614052" y="93757"/>
                </a:lnTo>
                <a:lnTo>
                  <a:pt x="3614494" y="93757"/>
                </a:lnTo>
                <a:lnTo>
                  <a:pt x="3648516" y="11222"/>
                </a:lnTo>
                <a:cubicBezTo>
                  <a:pt x="3649173" y="9455"/>
                  <a:pt x="3649891" y="7952"/>
                  <a:pt x="3650670" y="6715"/>
                </a:cubicBezTo>
                <a:cubicBezTo>
                  <a:pt x="3651449" y="5478"/>
                  <a:pt x="3652301" y="4492"/>
                  <a:pt x="3653229" y="3756"/>
                </a:cubicBezTo>
                <a:cubicBezTo>
                  <a:pt x="3654156" y="3019"/>
                  <a:pt x="3655189" y="2489"/>
                  <a:pt x="3656326" y="2165"/>
                </a:cubicBezTo>
                <a:cubicBezTo>
                  <a:pt x="3657462" y="1841"/>
                  <a:pt x="3658779" y="1679"/>
                  <a:pt x="3660276" y="1679"/>
                </a:cubicBezTo>
                <a:lnTo>
                  <a:pt x="3670060" y="1679"/>
                </a:lnTo>
                <a:cubicBezTo>
                  <a:pt x="3670958" y="1679"/>
                  <a:pt x="3671812" y="1811"/>
                  <a:pt x="3672619" y="2077"/>
                </a:cubicBezTo>
                <a:cubicBezTo>
                  <a:pt x="3673427" y="2342"/>
                  <a:pt x="3674115" y="2754"/>
                  <a:pt x="3674684" y="3314"/>
                </a:cubicBezTo>
                <a:cubicBezTo>
                  <a:pt x="3675253" y="3874"/>
                  <a:pt x="3675717" y="4581"/>
                  <a:pt x="3676076" y="5434"/>
                </a:cubicBezTo>
                <a:cubicBezTo>
                  <a:pt x="3676435" y="6288"/>
                  <a:pt x="3676614" y="7335"/>
                  <a:pt x="3676614" y="8572"/>
                </a:cubicBezTo>
                <a:lnTo>
                  <a:pt x="3676614" y="113728"/>
                </a:lnTo>
                <a:cubicBezTo>
                  <a:pt x="3676614" y="114200"/>
                  <a:pt x="3676493" y="114612"/>
                  <a:pt x="3676251" y="114965"/>
                </a:cubicBezTo>
                <a:cubicBezTo>
                  <a:pt x="3676007" y="115319"/>
                  <a:pt x="3675583" y="115598"/>
                  <a:pt x="3674977" y="115805"/>
                </a:cubicBezTo>
                <a:cubicBezTo>
                  <a:pt x="3674369" y="116010"/>
                  <a:pt x="3673595" y="116187"/>
                  <a:pt x="3672654" y="116334"/>
                </a:cubicBezTo>
                <a:cubicBezTo>
                  <a:pt x="3671715" y="116483"/>
                  <a:pt x="3670487" y="116555"/>
                  <a:pt x="3668969" y="116555"/>
                </a:cubicBezTo>
                <a:cubicBezTo>
                  <a:pt x="3667574" y="116555"/>
                  <a:pt x="3666375" y="116483"/>
                  <a:pt x="3665375" y="116334"/>
                </a:cubicBezTo>
                <a:cubicBezTo>
                  <a:pt x="3664374" y="116187"/>
                  <a:pt x="3663585" y="116010"/>
                  <a:pt x="3663008" y="115805"/>
                </a:cubicBezTo>
                <a:cubicBezTo>
                  <a:pt x="3662432" y="115598"/>
                  <a:pt x="3662022" y="115319"/>
                  <a:pt x="3661780" y="114965"/>
                </a:cubicBezTo>
                <a:cubicBezTo>
                  <a:pt x="3661536" y="114612"/>
                  <a:pt x="3661416" y="114200"/>
                  <a:pt x="3661416" y="113728"/>
                </a:cubicBezTo>
                <a:lnTo>
                  <a:pt x="3661416" y="14139"/>
                </a:lnTo>
                <a:lnTo>
                  <a:pt x="3661239" y="14139"/>
                </a:lnTo>
                <a:lnTo>
                  <a:pt x="3620945" y="114170"/>
                </a:lnTo>
                <a:cubicBezTo>
                  <a:pt x="3620768" y="114582"/>
                  <a:pt x="3620517" y="114936"/>
                  <a:pt x="3620194" y="115231"/>
                </a:cubicBezTo>
                <a:cubicBezTo>
                  <a:pt x="3619870" y="115525"/>
                  <a:pt x="3619398" y="115775"/>
                  <a:pt x="3618779" y="115981"/>
                </a:cubicBezTo>
                <a:cubicBezTo>
                  <a:pt x="3618161" y="116187"/>
                  <a:pt x="3617425" y="116334"/>
                  <a:pt x="3616570" y="116423"/>
                </a:cubicBezTo>
                <a:cubicBezTo>
                  <a:pt x="3615716" y="116511"/>
                  <a:pt x="3614701" y="116555"/>
                  <a:pt x="3613522" y="116555"/>
                </a:cubicBezTo>
                <a:cubicBezTo>
                  <a:pt x="3612285" y="116555"/>
                  <a:pt x="3611225" y="116496"/>
                  <a:pt x="3610340" y="116379"/>
                </a:cubicBezTo>
                <a:cubicBezTo>
                  <a:pt x="3609457" y="116261"/>
                  <a:pt x="3608720" y="116099"/>
                  <a:pt x="3608131" y="115893"/>
                </a:cubicBezTo>
                <a:cubicBezTo>
                  <a:pt x="3607543" y="115687"/>
                  <a:pt x="3607086" y="115436"/>
                  <a:pt x="3606762" y="115143"/>
                </a:cubicBezTo>
                <a:cubicBezTo>
                  <a:pt x="3606438" y="114847"/>
                  <a:pt x="3606217" y="114524"/>
                  <a:pt x="3606099" y="114170"/>
                </a:cubicBezTo>
                <a:lnTo>
                  <a:pt x="3567571" y="14139"/>
                </a:lnTo>
                <a:lnTo>
                  <a:pt x="3567483" y="14139"/>
                </a:lnTo>
                <a:lnTo>
                  <a:pt x="3567483" y="113728"/>
                </a:lnTo>
                <a:cubicBezTo>
                  <a:pt x="3567483" y="114200"/>
                  <a:pt x="3567362" y="114612"/>
                  <a:pt x="3567120" y="114965"/>
                </a:cubicBezTo>
                <a:cubicBezTo>
                  <a:pt x="3566877" y="115319"/>
                  <a:pt x="3566451" y="115598"/>
                  <a:pt x="3565845" y="115805"/>
                </a:cubicBezTo>
                <a:cubicBezTo>
                  <a:pt x="3565238" y="116010"/>
                  <a:pt x="3564449" y="116187"/>
                  <a:pt x="3563479" y="116334"/>
                </a:cubicBezTo>
                <a:cubicBezTo>
                  <a:pt x="3562508" y="116483"/>
                  <a:pt x="3561264" y="116555"/>
                  <a:pt x="3559747" y="116555"/>
                </a:cubicBezTo>
                <a:cubicBezTo>
                  <a:pt x="3558291" y="116555"/>
                  <a:pt x="3557078" y="116483"/>
                  <a:pt x="3556107" y="116334"/>
                </a:cubicBezTo>
                <a:cubicBezTo>
                  <a:pt x="3555136" y="116187"/>
                  <a:pt x="3554362" y="116010"/>
                  <a:pt x="3553785" y="115805"/>
                </a:cubicBezTo>
                <a:cubicBezTo>
                  <a:pt x="3553209" y="115598"/>
                  <a:pt x="3552815" y="115319"/>
                  <a:pt x="3552603" y="114965"/>
                </a:cubicBezTo>
                <a:cubicBezTo>
                  <a:pt x="3552390" y="114612"/>
                  <a:pt x="3552284" y="114200"/>
                  <a:pt x="3552284" y="113728"/>
                </a:cubicBezTo>
                <a:lnTo>
                  <a:pt x="3552284" y="8572"/>
                </a:lnTo>
                <a:cubicBezTo>
                  <a:pt x="3552284" y="6097"/>
                  <a:pt x="3552942" y="4330"/>
                  <a:pt x="3554258" y="3270"/>
                </a:cubicBezTo>
                <a:cubicBezTo>
                  <a:pt x="3555574" y="2210"/>
                  <a:pt x="3557040" y="1679"/>
                  <a:pt x="3558655" y="1679"/>
                </a:cubicBezTo>
                <a:close/>
                <a:moveTo>
                  <a:pt x="3091929" y="1679"/>
                </a:moveTo>
                <a:lnTo>
                  <a:pt x="3101262" y="1679"/>
                </a:lnTo>
                <a:cubicBezTo>
                  <a:pt x="3103173" y="1679"/>
                  <a:pt x="3104850" y="1856"/>
                  <a:pt x="3106285" y="2210"/>
                </a:cubicBezTo>
                <a:cubicBezTo>
                  <a:pt x="3107719" y="2563"/>
                  <a:pt x="3108978" y="3122"/>
                  <a:pt x="3110053" y="3888"/>
                </a:cubicBezTo>
                <a:cubicBezTo>
                  <a:pt x="3111130" y="4654"/>
                  <a:pt x="3112026" y="5626"/>
                  <a:pt x="3112745" y="6804"/>
                </a:cubicBezTo>
                <a:cubicBezTo>
                  <a:pt x="3113461" y="7982"/>
                  <a:pt x="3114090" y="9367"/>
                  <a:pt x="3114628" y="10957"/>
                </a:cubicBezTo>
                <a:lnTo>
                  <a:pt x="3147325" y="93757"/>
                </a:lnTo>
                <a:lnTo>
                  <a:pt x="3147766" y="93757"/>
                </a:lnTo>
                <a:lnTo>
                  <a:pt x="3181791" y="11222"/>
                </a:lnTo>
                <a:cubicBezTo>
                  <a:pt x="3182448" y="9455"/>
                  <a:pt x="3183166" y="7952"/>
                  <a:pt x="3183944" y="6715"/>
                </a:cubicBezTo>
                <a:cubicBezTo>
                  <a:pt x="3184723" y="5478"/>
                  <a:pt x="3185572" y="4492"/>
                  <a:pt x="3186502" y="3756"/>
                </a:cubicBezTo>
                <a:cubicBezTo>
                  <a:pt x="3187429" y="3019"/>
                  <a:pt x="3188461" y="2489"/>
                  <a:pt x="3189601" y="2165"/>
                </a:cubicBezTo>
                <a:cubicBezTo>
                  <a:pt x="3190735" y="1841"/>
                  <a:pt x="3192048" y="1679"/>
                  <a:pt x="3193546" y="1679"/>
                </a:cubicBezTo>
                <a:lnTo>
                  <a:pt x="3203332" y="1679"/>
                </a:lnTo>
                <a:cubicBezTo>
                  <a:pt x="3204231" y="1679"/>
                  <a:pt x="3205083" y="1811"/>
                  <a:pt x="3205892" y="2077"/>
                </a:cubicBezTo>
                <a:cubicBezTo>
                  <a:pt x="3206699" y="2342"/>
                  <a:pt x="3207387" y="2754"/>
                  <a:pt x="3207956" y="3314"/>
                </a:cubicBezTo>
                <a:cubicBezTo>
                  <a:pt x="3208524" y="3874"/>
                  <a:pt x="3208989" y="4581"/>
                  <a:pt x="3209348" y="5434"/>
                </a:cubicBezTo>
                <a:cubicBezTo>
                  <a:pt x="3209708" y="6288"/>
                  <a:pt x="3209887" y="7335"/>
                  <a:pt x="3209887" y="8572"/>
                </a:cubicBezTo>
                <a:lnTo>
                  <a:pt x="3209887" y="113728"/>
                </a:lnTo>
                <a:cubicBezTo>
                  <a:pt x="3209887" y="114200"/>
                  <a:pt x="3209765" y="114612"/>
                  <a:pt x="3209523" y="114965"/>
                </a:cubicBezTo>
                <a:cubicBezTo>
                  <a:pt x="3209279" y="115319"/>
                  <a:pt x="3208854" y="115598"/>
                  <a:pt x="3208247" y="115805"/>
                </a:cubicBezTo>
                <a:cubicBezTo>
                  <a:pt x="3207640" y="116010"/>
                  <a:pt x="3206867" y="116187"/>
                  <a:pt x="3205927" y="116334"/>
                </a:cubicBezTo>
                <a:cubicBezTo>
                  <a:pt x="3204989" y="116483"/>
                  <a:pt x="3203759" y="116555"/>
                  <a:pt x="3202239" y="116555"/>
                </a:cubicBezTo>
                <a:cubicBezTo>
                  <a:pt x="3200845" y="116555"/>
                  <a:pt x="3199646" y="116483"/>
                  <a:pt x="3198645" y="116334"/>
                </a:cubicBezTo>
                <a:cubicBezTo>
                  <a:pt x="3197643" y="116187"/>
                  <a:pt x="3196856" y="116010"/>
                  <a:pt x="3196278" y="115805"/>
                </a:cubicBezTo>
                <a:cubicBezTo>
                  <a:pt x="3195702" y="115598"/>
                  <a:pt x="3195292" y="115319"/>
                  <a:pt x="3195051" y="114965"/>
                </a:cubicBezTo>
                <a:cubicBezTo>
                  <a:pt x="3194808" y="114612"/>
                  <a:pt x="3194685" y="114200"/>
                  <a:pt x="3194685" y="113728"/>
                </a:cubicBezTo>
                <a:lnTo>
                  <a:pt x="3194685" y="14139"/>
                </a:lnTo>
                <a:lnTo>
                  <a:pt x="3194508" y="14139"/>
                </a:lnTo>
                <a:lnTo>
                  <a:pt x="3154216" y="114170"/>
                </a:lnTo>
                <a:cubicBezTo>
                  <a:pt x="3154039" y="114582"/>
                  <a:pt x="3153789" y="114936"/>
                  <a:pt x="3153465" y="115231"/>
                </a:cubicBezTo>
                <a:cubicBezTo>
                  <a:pt x="3153142" y="115525"/>
                  <a:pt x="3152671" y="115775"/>
                  <a:pt x="3152051" y="115981"/>
                </a:cubicBezTo>
                <a:cubicBezTo>
                  <a:pt x="3151433" y="116187"/>
                  <a:pt x="3150697" y="116334"/>
                  <a:pt x="3149843" y="116423"/>
                </a:cubicBezTo>
                <a:cubicBezTo>
                  <a:pt x="3148988" y="116511"/>
                  <a:pt x="3147972" y="116555"/>
                  <a:pt x="3146794" y="116555"/>
                </a:cubicBezTo>
                <a:cubicBezTo>
                  <a:pt x="3145557" y="116555"/>
                  <a:pt x="3144496" y="116496"/>
                  <a:pt x="3143613" y="116379"/>
                </a:cubicBezTo>
                <a:cubicBezTo>
                  <a:pt x="3142730" y="116261"/>
                  <a:pt x="3141992" y="116099"/>
                  <a:pt x="3141404" y="115893"/>
                </a:cubicBezTo>
                <a:cubicBezTo>
                  <a:pt x="3140815" y="115687"/>
                  <a:pt x="3140358" y="115436"/>
                  <a:pt x="3140035" y="115143"/>
                </a:cubicBezTo>
                <a:cubicBezTo>
                  <a:pt x="3139710" y="114847"/>
                  <a:pt x="3139490" y="114524"/>
                  <a:pt x="3139372" y="114170"/>
                </a:cubicBezTo>
                <a:lnTo>
                  <a:pt x="3100845" y="14139"/>
                </a:lnTo>
                <a:lnTo>
                  <a:pt x="3100756" y="14139"/>
                </a:lnTo>
                <a:lnTo>
                  <a:pt x="3100756" y="113728"/>
                </a:lnTo>
                <a:cubicBezTo>
                  <a:pt x="3100756" y="114200"/>
                  <a:pt x="3100636" y="114612"/>
                  <a:pt x="3100394" y="114965"/>
                </a:cubicBezTo>
                <a:cubicBezTo>
                  <a:pt x="3100151" y="115319"/>
                  <a:pt x="3099726" y="115598"/>
                  <a:pt x="3099118" y="115805"/>
                </a:cubicBezTo>
                <a:cubicBezTo>
                  <a:pt x="3098513" y="116010"/>
                  <a:pt x="3097722" y="116187"/>
                  <a:pt x="3096752" y="116334"/>
                </a:cubicBezTo>
                <a:cubicBezTo>
                  <a:pt x="3095781" y="116483"/>
                  <a:pt x="3094536" y="116555"/>
                  <a:pt x="3093022" y="116555"/>
                </a:cubicBezTo>
                <a:cubicBezTo>
                  <a:pt x="3091566" y="116555"/>
                  <a:pt x="3090351" y="116483"/>
                  <a:pt x="3089381" y="116334"/>
                </a:cubicBezTo>
                <a:cubicBezTo>
                  <a:pt x="3088411" y="116187"/>
                  <a:pt x="3087635" y="116010"/>
                  <a:pt x="3087060" y="115805"/>
                </a:cubicBezTo>
                <a:cubicBezTo>
                  <a:pt x="3086484" y="115598"/>
                  <a:pt x="3086089" y="115319"/>
                  <a:pt x="3085878" y="114965"/>
                </a:cubicBezTo>
                <a:cubicBezTo>
                  <a:pt x="3085665" y="114612"/>
                  <a:pt x="3085559" y="114200"/>
                  <a:pt x="3085559" y="113728"/>
                </a:cubicBezTo>
                <a:lnTo>
                  <a:pt x="3085559" y="8572"/>
                </a:lnTo>
                <a:cubicBezTo>
                  <a:pt x="3085559" y="6097"/>
                  <a:pt x="3086216" y="4330"/>
                  <a:pt x="3087532" y="3270"/>
                </a:cubicBezTo>
                <a:cubicBezTo>
                  <a:pt x="3088849" y="2210"/>
                  <a:pt x="3090313" y="1679"/>
                  <a:pt x="3091929" y="1679"/>
                </a:cubicBezTo>
                <a:close/>
                <a:moveTo>
                  <a:pt x="2577582" y="1679"/>
                </a:moveTo>
                <a:lnTo>
                  <a:pt x="2586914" y="1679"/>
                </a:lnTo>
                <a:cubicBezTo>
                  <a:pt x="2588829" y="1679"/>
                  <a:pt x="2590503" y="1856"/>
                  <a:pt x="2591939" y="2210"/>
                </a:cubicBezTo>
                <a:cubicBezTo>
                  <a:pt x="2593377" y="2563"/>
                  <a:pt x="2594633" y="3122"/>
                  <a:pt x="2595709" y="3888"/>
                </a:cubicBezTo>
                <a:cubicBezTo>
                  <a:pt x="2596786" y="4654"/>
                  <a:pt x="2597683" y="5626"/>
                  <a:pt x="2598401" y="6804"/>
                </a:cubicBezTo>
                <a:cubicBezTo>
                  <a:pt x="2599119" y="7982"/>
                  <a:pt x="2599747" y="9367"/>
                  <a:pt x="2600285" y="10957"/>
                </a:cubicBezTo>
                <a:lnTo>
                  <a:pt x="2632986" y="93757"/>
                </a:lnTo>
                <a:lnTo>
                  <a:pt x="2633427" y="93757"/>
                </a:lnTo>
                <a:lnTo>
                  <a:pt x="2667451" y="11222"/>
                </a:lnTo>
                <a:cubicBezTo>
                  <a:pt x="2668109" y="9455"/>
                  <a:pt x="2668826" y="7952"/>
                  <a:pt x="2669605" y="6715"/>
                </a:cubicBezTo>
                <a:cubicBezTo>
                  <a:pt x="2670383" y="5478"/>
                  <a:pt x="2671237" y="4492"/>
                  <a:pt x="2672164" y="3756"/>
                </a:cubicBezTo>
                <a:cubicBezTo>
                  <a:pt x="2673092" y="3019"/>
                  <a:pt x="2674124" y="2489"/>
                  <a:pt x="2675261" y="2165"/>
                </a:cubicBezTo>
                <a:cubicBezTo>
                  <a:pt x="2676397" y="1841"/>
                  <a:pt x="2677714" y="1679"/>
                  <a:pt x="2679211" y="1679"/>
                </a:cubicBezTo>
                <a:lnTo>
                  <a:pt x="2688996" y="1679"/>
                </a:lnTo>
                <a:cubicBezTo>
                  <a:pt x="2689895" y="1679"/>
                  <a:pt x="2690748" y="1811"/>
                  <a:pt x="2691556" y="2077"/>
                </a:cubicBezTo>
                <a:cubicBezTo>
                  <a:pt x="2692363" y="2342"/>
                  <a:pt x="2693051" y="2754"/>
                  <a:pt x="2693621" y="3314"/>
                </a:cubicBezTo>
                <a:cubicBezTo>
                  <a:pt x="2694189" y="3874"/>
                  <a:pt x="2694653" y="4581"/>
                  <a:pt x="2695012" y="5434"/>
                </a:cubicBezTo>
                <a:cubicBezTo>
                  <a:pt x="2695371" y="6288"/>
                  <a:pt x="2695551" y="7335"/>
                  <a:pt x="2695551" y="8572"/>
                </a:cubicBezTo>
                <a:lnTo>
                  <a:pt x="2695551" y="113728"/>
                </a:lnTo>
                <a:cubicBezTo>
                  <a:pt x="2695551" y="114200"/>
                  <a:pt x="2695430" y="114612"/>
                  <a:pt x="2695187" y="114965"/>
                </a:cubicBezTo>
                <a:cubicBezTo>
                  <a:pt x="2694944" y="115319"/>
                  <a:pt x="2694519" y="115598"/>
                  <a:pt x="2693912" y="115805"/>
                </a:cubicBezTo>
                <a:cubicBezTo>
                  <a:pt x="2693305" y="116010"/>
                  <a:pt x="2692532" y="116187"/>
                  <a:pt x="2691591" y="116334"/>
                </a:cubicBezTo>
                <a:cubicBezTo>
                  <a:pt x="2690651" y="116483"/>
                  <a:pt x="2689422" y="116555"/>
                  <a:pt x="2687905" y="116555"/>
                </a:cubicBezTo>
                <a:cubicBezTo>
                  <a:pt x="2686510" y="116555"/>
                  <a:pt x="2685312" y="116483"/>
                  <a:pt x="2684311" y="116334"/>
                </a:cubicBezTo>
                <a:cubicBezTo>
                  <a:pt x="2683310" y="116187"/>
                  <a:pt x="2682520" y="116010"/>
                  <a:pt x="2681945" y="115805"/>
                </a:cubicBezTo>
                <a:cubicBezTo>
                  <a:pt x="2681367" y="115598"/>
                  <a:pt x="2680958" y="115319"/>
                  <a:pt x="2680715" y="114965"/>
                </a:cubicBezTo>
                <a:cubicBezTo>
                  <a:pt x="2680473" y="114612"/>
                  <a:pt x="2680351" y="114200"/>
                  <a:pt x="2680351" y="113728"/>
                </a:cubicBezTo>
                <a:lnTo>
                  <a:pt x="2680351" y="14139"/>
                </a:lnTo>
                <a:lnTo>
                  <a:pt x="2680175" y="14139"/>
                </a:lnTo>
                <a:lnTo>
                  <a:pt x="2639878" y="114170"/>
                </a:lnTo>
                <a:cubicBezTo>
                  <a:pt x="2639703" y="114582"/>
                  <a:pt x="2639452" y="114936"/>
                  <a:pt x="2639128" y="115231"/>
                </a:cubicBezTo>
                <a:cubicBezTo>
                  <a:pt x="2638802" y="115525"/>
                  <a:pt x="2638333" y="115775"/>
                  <a:pt x="2637713" y="115981"/>
                </a:cubicBezTo>
                <a:cubicBezTo>
                  <a:pt x="2637095" y="116187"/>
                  <a:pt x="2636358" y="116334"/>
                  <a:pt x="2635504" y="116423"/>
                </a:cubicBezTo>
                <a:cubicBezTo>
                  <a:pt x="2634649" y="116511"/>
                  <a:pt x="2633633" y="116555"/>
                  <a:pt x="2632456" y="116555"/>
                </a:cubicBezTo>
                <a:cubicBezTo>
                  <a:pt x="2631218" y="116555"/>
                  <a:pt x="2630157" y="116496"/>
                  <a:pt x="2629274" y="116379"/>
                </a:cubicBezTo>
                <a:cubicBezTo>
                  <a:pt x="2628392" y="116261"/>
                  <a:pt x="2627654" y="116099"/>
                  <a:pt x="2627064" y="115893"/>
                </a:cubicBezTo>
                <a:cubicBezTo>
                  <a:pt x="2626475" y="115687"/>
                  <a:pt x="2626019" y="115436"/>
                  <a:pt x="2625695" y="115143"/>
                </a:cubicBezTo>
                <a:cubicBezTo>
                  <a:pt x="2625371" y="114847"/>
                  <a:pt x="2625149" y="114524"/>
                  <a:pt x="2625031" y="114170"/>
                </a:cubicBezTo>
                <a:lnTo>
                  <a:pt x="2586498" y="14139"/>
                </a:lnTo>
                <a:lnTo>
                  <a:pt x="2586410" y="14139"/>
                </a:lnTo>
                <a:lnTo>
                  <a:pt x="2586410" y="113728"/>
                </a:lnTo>
                <a:cubicBezTo>
                  <a:pt x="2586410" y="114200"/>
                  <a:pt x="2586290" y="114612"/>
                  <a:pt x="2586047" y="114965"/>
                </a:cubicBezTo>
                <a:cubicBezTo>
                  <a:pt x="2585804" y="115319"/>
                  <a:pt x="2585380" y="115598"/>
                  <a:pt x="2584772" y="115805"/>
                </a:cubicBezTo>
                <a:cubicBezTo>
                  <a:pt x="2584164" y="116010"/>
                  <a:pt x="2583377" y="116187"/>
                  <a:pt x="2582406" y="116334"/>
                </a:cubicBezTo>
                <a:cubicBezTo>
                  <a:pt x="2581435" y="116483"/>
                  <a:pt x="2580191" y="116555"/>
                  <a:pt x="2578675" y="116555"/>
                </a:cubicBezTo>
                <a:cubicBezTo>
                  <a:pt x="2577218" y="116555"/>
                  <a:pt x="2576004" y="116483"/>
                  <a:pt x="2575033" y="116334"/>
                </a:cubicBezTo>
                <a:cubicBezTo>
                  <a:pt x="2574063" y="116187"/>
                  <a:pt x="2573289" y="116010"/>
                  <a:pt x="2572713" y="115805"/>
                </a:cubicBezTo>
                <a:cubicBezTo>
                  <a:pt x="2572136" y="115598"/>
                  <a:pt x="2571741" y="115319"/>
                  <a:pt x="2571530" y="114965"/>
                </a:cubicBezTo>
                <a:cubicBezTo>
                  <a:pt x="2571318" y="114612"/>
                  <a:pt x="2571211" y="114200"/>
                  <a:pt x="2571211" y="113728"/>
                </a:cubicBezTo>
                <a:lnTo>
                  <a:pt x="2571211" y="8572"/>
                </a:lnTo>
                <a:cubicBezTo>
                  <a:pt x="2571211" y="6097"/>
                  <a:pt x="2571870" y="4330"/>
                  <a:pt x="2573184" y="3270"/>
                </a:cubicBezTo>
                <a:cubicBezTo>
                  <a:pt x="2574502" y="2210"/>
                  <a:pt x="2575966" y="1679"/>
                  <a:pt x="2577582" y="1679"/>
                </a:cubicBezTo>
                <a:close/>
                <a:moveTo>
                  <a:pt x="2101327" y="1679"/>
                </a:moveTo>
                <a:lnTo>
                  <a:pt x="2110659" y="1679"/>
                </a:lnTo>
                <a:cubicBezTo>
                  <a:pt x="2112574" y="1679"/>
                  <a:pt x="2114249" y="1856"/>
                  <a:pt x="2115684" y="2210"/>
                </a:cubicBezTo>
                <a:cubicBezTo>
                  <a:pt x="2117120" y="2563"/>
                  <a:pt x="2118377" y="3122"/>
                  <a:pt x="2119453" y="3888"/>
                </a:cubicBezTo>
                <a:cubicBezTo>
                  <a:pt x="2120528" y="4654"/>
                  <a:pt x="2121426" y="5626"/>
                  <a:pt x="2122144" y="6804"/>
                </a:cubicBezTo>
                <a:cubicBezTo>
                  <a:pt x="2122861" y="7982"/>
                  <a:pt x="2123490" y="9367"/>
                  <a:pt x="2124028" y="10957"/>
                </a:cubicBezTo>
                <a:lnTo>
                  <a:pt x="2156723" y="93757"/>
                </a:lnTo>
                <a:lnTo>
                  <a:pt x="2157166" y="93757"/>
                </a:lnTo>
                <a:lnTo>
                  <a:pt x="2191185" y="11222"/>
                </a:lnTo>
                <a:cubicBezTo>
                  <a:pt x="2191843" y="9455"/>
                  <a:pt x="2192561" y="7952"/>
                  <a:pt x="2193339" y="6715"/>
                </a:cubicBezTo>
                <a:cubicBezTo>
                  <a:pt x="2194117" y="5478"/>
                  <a:pt x="2194971" y="4492"/>
                  <a:pt x="2195898" y="3756"/>
                </a:cubicBezTo>
                <a:cubicBezTo>
                  <a:pt x="2196826" y="3019"/>
                  <a:pt x="2197860" y="2489"/>
                  <a:pt x="2198996" y="2165"/>
                </a:cubicBezTo>
                <a:cubicBezTo>
                  <a:pt x="2200132" y="1841"/>
                  <a:pt x="2201450" y="1679"/>
                  <a:pt x="2202947" y="1679"/>
                </a:cubicBezTo>
                <a:lnTo>
                  <a:pt x="2212735" y="1679"/>
                </a:lnTo>
                <a:cubicBezTo>
                  <a:pt x="2213632" y="1679"/>
                  <a:pt x="2214488" y="1811"/>
                  <a:pt x="2215294" y="2077"/>
                </a:cubicBezTo>
                <a:cubicBezTo>
                  <a:pt x="2216102" y="2342"/>
                  <a:pt x="2216790" y="2754"/>
                  <a:pt x="2217358" y="3314"/>
                </a:cubicBezTo>
                <a:cubicBezTo>
                  <a:pt x="2217929" y="3874"/>
                  <a:pt x="2218392" y="4581"/>
                  <a:pt x="2218752" y="5434"/>
                </a:cubicBezTo>
                <a:cubicBezTo>
                  <a:pt x="2219111" y="6288"/>
                  <a:pt x="2219289" y="7335"/>
                  <a:pt x="2219289" y="8572"/>
                </a:cubicBezTo>
                <a:lnTo>
                  <a:pt x="2219289" y="113728"/>
                </a:lnTo>
                <a:cubicBezTo>
                  <a:pt x="2219289" y="114200"/>
                  <a:pt x="2219170" y="114612"/>
                  <a:pt x="2218926" y="114965"/>
                </a:cubicBezTo>
                <a:cubicBezTo>
                  <a:pt x="2218683" y="115319"/>
                  <a:pt x="2218259" y="115598"/>
                  <a:pt x="2217653" y="115805"/>
                </a:cubicBezTo>
                <a:cubicBezTo>
                  <a:pt x="2217045" y="116010"/>
                  <a:pt x="2216270" y="116187"/>
                  <a:pt x="2215330" y="116334"/>
                </a:cubicBezTo>
                <a:cubicBezTo>
                  <a:pt x="2214392" y="116483"/>
                  <a:pt x="2213160" y="116555"/>
                  <a:pt x="2211645" y="116555"/>
                </a:cubicBezTo>
                <a:cubicBezTo>
                  <a:pt x="2210248" y="116555"/>
                  <a:pt x="2209050" y="116483"/>
                  <a:pt x="2208048" y="116334"/>
                </a:cubicBezTo>
                <a:cubicBezTo>
                  <a:pt x="2207046" y="116187"/>
                  <a:pt x="2206257" y="116010"/>
                  <a:pt x="2205680" y="115805"/>
                </a:cubicBezTo>
                <a:cubicBezTo>
                  <a:pt x="2205104" y="115598"/>
                  <a:pt x="2204694" y="115319"/>
                  <a:pt x="2204450" y="114965"/>
                </a:cubicBezTo>
                <a:cubicBezTo>
                  <a:pt x="2204208" y="114612"/>
                  <a:pt x="2204087" y="114200"/>
                  <a:pt x="2204087" y="113728"/>
                </a:cubicBezTo>
                <a:lnTo>
                  <a:pt x="2204087" y="14139"/>
                </a:lnTo>
                <a:lnTo>
                  <a:pt x="2203911" y="14139"/>
                </a:lnTo>
                <a:lnTo>
                  <a:pt x="2163615" y="114170"/>
                </a:lnTo>
                <a:cubicBezTo>
                  <a:pt x="2163439" y="114582"/>
                  <a:pt x="2163188" y="114936"/>
                  <a:pt x="2162866" y="115231"/>
                </a:cubicBezTo>
                <a:cubicBezTo>
                  <a:pt x="2162541" y="115525"/>
                  <a:pt x="2162070" y="115775"/>
                  <a:pt x="2161450" y="115981"/>
                </a:cubicBezTo>
                <a:cubicBezTo>
                  <a:pt x="2160832" y="116187"/>
                  <a:pt x="2160096" y="116334"/>
                  <a:pt x="2159242" y="116423"/>
                </a:cubicBezTo>
                <a:cubicBezTo>
                  <a:pt x="2158387" y="116511"/>
                  <a:pt x="2157371" y="116555"/>
                  <a:pt x="2156192" y="116555"/>
                </a:cubicBezTo>
                <a:cubicBezTo>
                  <a:pt x="2154956" y="116555"/>
                  <a:pt x="2153896" y="116496"/>
                  <a:pt x="2153011" y="116379"/>
                </a:cubicBezTo>
                <a:cubicBezTo>
                  <a:pt x="2152129" y="116261"/>
                  <a:pt x="2151391" y="116099"/>
                  <a:pt x="2150805" y="115893"/>
                </a:cubicBezTo>
                <a:cubicBezTo>
                  <a:pt x="2150213" y="115687"/>
                  <a:pt x="2149756" y="115436"/>
                  <a:pt x="2149434" y="115143"/>
                </a:cubicBezTo>
                <a:cubicBezTo>
                  <a:pt x="2149108" y="114847"/>
                  <a:pt x="2148889" y="114524"/>
                  <a:pt x="2148770" y="114170"/>
                </a:cubicBezTo>
                <a:lnTo>
                  <a:pt x="2110244" y="14139"/>
                </a:lnTo>
                <a:lnTo>
                  <a:pt x="2110155" y="14139"/>
                </a:lnTo>
                <a:lnTo>
                  <a:pt x="2110155" y="113728"/>
                </a:lnTo>
                <a:cubicBezTo>
                  <a:pt x="2110155" y="114200"/>
                  <a:pt x="2110034" y="114612"/>
                  <a:pt x="2109791" y="114965"/>
                </a:cubicBezTo>
                <a:cubicBezTo>
                  <a:pt x="2109549" y="115319"/>
                  <a:pt x="2109123" y="115598"/>
                  <a:pt x="2108517" y="115805"/>
                </a:cubicBezTo>
                <a:cubicBezTo>
                  <a:pt x="2107910" y="116010"/>
                  <a:pt x="2107121" y="116187"/>
                  <a:pt x="2106151" y="116334"/>
                </a:cubicBezTo>
                <a:cubicBezTo>
                  <a:pt x="2105180" y="116483"/>
                  <a:pt x="2103936" y="116555"/>
                  <a:pt x="2102420" y="116555"/>
                </a:cubicBezTo>
                <a:cubicBezTo>
                  <a:pt x="2100964" y="116555"/>
                  <a:pt x="2099749" y="116483"/>
                  <a:pt x="2098779" y="116334"/>
                </a:cubicBezTo>
                <a:cubicBezTo>
                  <a:pt x="2097809" y="116187"/>
                  <a:pt x="2097035" y="116010"/>
                  <a:pt x="2096458" y="115805"/>
                </a:cubicBezTo>
                <a:cubicBezTo>
                  <a:pt x="2095882" y="115598"/>
                  <a:pt x="2095488" y="115319"/>
                  <a:pt x="2095276" y="114965"/>
                </a:cubicBezTo>
                <a:cubicBezTo>
                  <a:pt x="2095062" y="114612"/>
                  <a:pt x="2094957" y="114200"/>
                  <a:pt x="2094957" y="113728"/>
                </a:cubicBezTo>
                <a:lnTo>
                  <a:pt x="2094957" y="8572"/>
                </a:lnTo>
                <a:cubicBezTo>
                  <a:pt x="2094957" y="6097"/>
                  <a:pt x="2095614" y="4330"/>
                  <a:pt x="2096930" y="3270"/>
                </a:cubicBezTo>
                <a:cubicBezTo>
                  <a:pt x="2098247" y="2210"/>
                  <a:pt x="2099712" y="1679"/>
                  <a:pt x="2101327" y="1679"/>
                </a:cubicBezTo>
                <a:close/>
                <a:moveTo>
                  <a:pt x="1634595" y="1679"/>
                </a:moveTo>
                <a:lnTo>
                  <a:pt x="1643927" y="1679"/>
                </a:lnTo>
                <a:cubicBezTo>
                  <a:pt x="1645841" y="1679"/>
                  <a:pt x="1647536" y="1856"/>
                  <a:pt x="1648972" y="2210"/>
                </a:cubicBezTo>
                <a:cubicBezTo>
                  <a:pt x="1650408" y="2563"/>
                  <a:pt x="1651664" y="3122"/>
                  <a:pt x="1652741" y="3888"/>
                </a:cubicBezTo>
                <a:cubicBezTo>
                  <a:pt x="1653817" y="4654"/>
                  <a:pt x="1654714" y="5626"/>
                  <a:pt x="1655432" y="6804"/>
                </a:cubicBezTo>
                <a:cubicBezTo>
                  <a:pt x="1656150" y="7982"/>
                  <a:pt x="1656778" y="9367"/>
                  <a:pt x="1657316" y="10957"/>
                </a:cubicBezTo>
                <a:lnTo>
                  <a:pt x="1690011" y="93757"/>
                </a:lnTo>
                <a:lnTo>
                  <a:pt x="1690452" y="93757"/>
                </a:lnTo>
                <a:lnTo>
                  <a:pt x="1724472" y="11222"/>
                </a:lnTo>
                <a:cubicBezTo>
                  <a:pt x="1725130" y="9455"/>
                  <a:pt x="1725848" y="7952"/>
                  <a:pt x="1726626" y="6715"/>
                </a:cubicBezTo>
                <a:cubicBezTo>
                  <a:pt x="1727405" y="5478"/>
                  <a:pt x="1728258" y="4492"/>
                  <a:pt x="1729185" y="3756"/>
                </a:cubicBezTo>
                <a:cubicBezTo>
                  <a:pt x="1730114" y="3019"/>
                  <a:pt x="1731146" y="2489"/>
                  <a:pt x="1732283" y="2165"/>
                </a:cubicBezTo>
                <a:cubicBezTo>
                  <a:pt x="1733420" y="1841"/>
                  <a:pt x="1734736" y="1679"/>
                  <a:pt x="1736232" y="1679"/>
                </a:cubicBezTo>
                <a:lnTo>
                  <a:pt x="1746017" y="1679"/>
                </a:lnTo>
                <a:cubicBezTo>
                  <a:pt x="1746916" y="1679"/>
                  <a:pt x="1747770" y="1811"/>
                  <a:pt x="1748577" y="2077"/>
                </a:cubicBezTo>
                <a:cubicBezTo>
                  <a:pt x="1749385" y="2342"/>
                  <a:pt x="1750073" y="2754"/>
                  <a:pt x="1750642" y="3314"/>
                </a:cubicBezTo>
                <a:cubicBezTo>
                  <a:pt x="1751211" y="3874"/>
                  <a:pt x="1751674" y="4581"/>
                  <a:pt x="1752034" y="5434"/>
                </a:cubicBezTo>
                <a:cubicBezTo>
                  <a:pt x="1752392" y="6288"/>
                  <a:pt x="1752572" y="7335"/>
                  <a:pt x="1752572" y="8572"/>
                </a:cubicBezTo>
                <a:lnTo>
                  <a:pt x="1752572" y="113728"/>
                </a:lnTo>
                <a:cubicBezTo>
                  <a:pt x="1752572" y="114200"/>
                  <a:pt x="1752451" y="114612"/>
                  <a:pt x="1752208" y="114965"/>
                </a:cubicBezTo>
                <a:cubicBezTo>
                  <a:pt x="1751966" y="115319"/>
                  <a:pt x="1751541" y="115598"/>
                  <a:pt x="1750934" y="115805"/>
                </a:cubicBezTo>
                <a:cubicBezTo>
                  <a:pt x="1750327" y="116010"/>
                  <a:pt x="1749553" y="116187"/>
                  <a:pt x="1748613" y="116334"/>
                </a:cubicBezTo>
                <a:cubicBezTo>
                  <a:pt x="1747672" y="116483"/>
                  <a:pt x="1746444" y="116555"/>
                  <a:pt x="1744927" y="116555"/>
                </a:cubicBezTo>
                <a:cubicBezTo>
                  <a:pt x="1743532" y="116555"/>
                  <a:pt x="1742333" y="116483"/>
                  <a:pt x="1741333" y="116334"/>
                </a:cubicBezTo>
                <a:cubicBezTo>
                  <a:pt x="1740331" y="116187"/>
                  <a:pt x="1739542" y="116010"/>
                  <a:pt x="1738966" y="115805"/>
                </a:cubicBezTo>
                <a:cubicBezTo>
                  <a:pt x="1738389" y="115598"/>
                  <a:pt x="1737979" y="115319"/>
                  <a:pt x="1737737" y="114965"/>
                </a:cubicBezTo>
                <a:cubicBezTo>
                  <a:pt x="1737494" y="114612"/>
                  <a:pt x="1737373" y="114200"/>
                  <a:pt x="1737373" y="113728"/>
                </a:cubicBezTo>
                <a:lnTo>
                  <a:pt x="1737373" y="14139"/>
                </a:lnTo>
                <a:lnTo>
                  <a:pt x="1737197" y="14139"/>
                </a:lnTo>
                <a:lnTo>
                  <a:pt x="1696904" y="114170"/>
                </a:lnTo>
                <a:cubicBezTo>
                  <a:pt x="1696727" y="114582"/>
                  <a:pt x="1696476" y="114936"/>
                  <a:pt x="1696151" y="115231"/>
                </a:cubicBezTo>
                <a:cubicBezTo>
                  <a:pt x="1695827" y="115525"/>
                  <a:pt x="1695357" y="115775"/>
                  <a:pt x="1694738" y="115981"/>
                </a:cubicBezTo>
                <a:cubicBezTo>
                  <a:pt x="1694120" y="116187"/>
                  <a:pt x="1693383" y="116334"/>
                  <a:pt x="1692529" y="116423"/>
                </a:cubicBezTo>
                <a:cubicBezTo>
                  <a:pt x="1691676" y="116511"/>
                  <a:pt x="1690660" y="116555"/>
                  <a:pt x="1689481" y="116555"/>
                </a:cubicBezTo>
                <a:cubicBezTo>
                  <a:pt x="1688243" y="116555"/>
                  <a:pt x="1687183" y="116496"/>
                  <a:pt x="1686300" y="116379"/>
                </a:cubicBezTo>
                <a:cubicBezTo>
                  <a:pt x="1685417" y="116261"/>
                  <a:pt x="1684680" y="116099"/>
                  <a:pt x="1684091" y="115893"/>
                </a:cubicBezTo>
                <a:cubicBezTo>
                  <a:pt x="1683501" y="115687"/>
                  <a:pt x="1683044" y="115436"/>
                  <a:pt x="1682721" y="115143"/>
                </a:cubicBezTo>
                <a:cubicBezTo>
                  <a:pt x="1682397" y="114847"/>
                  <a:pt x="1682175" y="114524"/>
                  <a:pt x="1682058" y="114170"/>
                </a:cubicBezTo>
                <a:lnTo>
                  <a:pt x="1643512" y="14139"/>
                </a:lnTo>
                <a:lnTo>
                  <a:pt x="1643423" y="14139"/>
                </a:lnTo>
                <a:lnTo>
                  <a:pt x="1643423" y="113728"/>
                </a:lnTo>
                <a:cubicBezTo>
                  <a:pt x="1643423" y="114200"/>
                  <a:pt x="1643302" y="114612"/>
                  <a:pt x="1643059" y="114965"/>
                </a:cubicBezTo>
                <a:cubicBezTo>
                  <a:pt x="1642817" y="115319"/>
                  <a:pt x="1642392" y="115598"/>
                  <a:pt x="1641785" y="115805"/>
                </a:cubicBezTo>
                <a:cubicBezTo>
                  <a:pt x="1641178" y="116010"/>
                  <a:pt x="1640389" y="116187"/>
                  <a:pt x="1639418" y="116334"/>
                </a:cubicBezTo>
                <a:cubicBezTo>
                  <a:pt x="1638448" y="116483"/>
                  <a:pt x="1637204" y="116555"/>
                  <a:pt x="1635686" y="116555"/>
                </a:cubicBezTo>
                <a:cubicBezTo>
                  <a:pt x="1634231" y="116555"/>
                  <a:pt x="1633017" y="116483"/>
                  <a:pt x="1632046" y="116334"/>
                </a:cubicBezTo>
                <a:cubicBezTo>
                  <a:pt x="1631076" y="116187"/>
                  <a:pt x="1630302" y="116010"/>
                  <a:pt x="1629725" y="115805"/>
                </a:cubicBezTo>
                <a:cubicBezTo>
                  <a:pt x="1629149" y="115598"/>
                  <a:pt x="1628754" y="115319"/>
                  <a:pt x="1628542" y="114965"/>
                </a:cubicBezTo>
                <a:cubicBezTo>
                  <a:pt x="1628330" y="114612"/>
                  <a:pt x="1628224" y="114200"/>
                  <a:pt x="1628224" y="113728"/>
                </a:cubicBezTo>
                <a:lnTo>
                  <a:pt x="1628224" y="8572"/>
                </a:lnTo>
                <a:cubicBezTo>
                  <a:pt x="1628224" y="6097"/>
                  <a:pt x="1628882" y="4330"/>
                  <a:pt x="1630197" y="3270"/>
                </a:cubicBezTo>
                <a:cubicBezTo>
                  <a:pt x="1631513" y="2210"/>
                  <a:pt x="1632979" y="1679"/>
                  <a:pt x="1634595" y="1679"/>
                </a:cubicBezTo>
                <a:close/>
                <a:moveTo>
                  <a:pt x="1158349" y="1679"/>
                </a:moveTo>
                <a:lnTo>
                  <a:pt x="1167680" y="1679"/>
                </a:lnTo>
                <a:cubicBezTo>
                  <a:pt x="1169594" y="1679"/>
                  <a:pt x="1171270" y="1856"/>
                  <a:pt x="1172705" y="2210"/>
                </a:cubicBezTo>
                <a:cubicBezTo>
                  <a:pt x="1174140" y="2563"/>
                  <a:pt x="1175396" y="3122"/>
                  <a:pt x="1176473" y="3888"/>
                </a:cubicBezTo>
                <a:cubicBezTo>
                  <a:pt x="1177550" y="4654"/>
                  <a:pt x="1178447" y="5626"/>
                  <a:pt x="1179166" y="6804"/>
                </a:cubicBezTo>
                <a:cubicBezTo>
                  <a:pt x="1179884" y="7982"/>
                  <a:pt x="1180510" y="9367"/>
                  <a:pt x="1181050" y="10957"/>
                </a:cubicBezTo>
                <a:lnTo>
                  <a:pt x="1213743" y="93757"/>
                </a:lnTo>
                <a:lnTo>
                  <a:pt x="1214185" y="93757"/>
                </a:lnTo>
                <a:lnTo>
                  <a:pt x="1248208" y="11222"/>
                </a:lnTo>
                <a:cubicBezTo>
                  <a:pt x="1248866" y="9455"/>
                  <a:pt x="1249584" y="7952"/>
                  <a:pt x="1250363" y="6715"/>
                </a:cubicBezTo>
                <a:cubicBezTo>
                  <a:pt x="1251141" y="5478"/>
                  <a:pt x="1251994" y="4492"/>
                  <a:pt x="1252922" y="3756"/>
                </a:cubicBezTo>
                <a:cubicBezTo>
                  <a:pt x="1253851" y="3019"/>
                  <a:pt x="1254883" y="2489"/>
                  <a:pt x="1256019" y="2165"/>
                </a:cubicBezTo>
                <a:cubicBezTo>
                  <a:pt x="1257156" y="1841"/>
                  <a:pt x="1258473" y="1679"/>
                  <a:pt x="1259970" y="1679"/>
                </a:cubicBezTo>
                <a:lnTo>
                  <a:pt x="1269754" y="1679"/>
                </a:lnTo>
                <a:cubicBezTo>
                  <a:pt x="1270654" y="1679"/>
                  <a:pt x="1271506" y="1811"/>
                  <a:pt x="1272315" y="2077"/>
                </a:cubicBezTo>
                <a:cubicBezTo>
                  <a:pt x="1273122" y="2342"/>
                  <a:pt x="1273811" y="2754"/>
                  <a:pt x="1274378" y="3314"/>
                </a:cubicBezTo>
                <a:cubicBezTo>
                  <a:pt x="1274948" y="3874"/>
                  <a:pt x="1275413" y="4581"/>
                  <a:pt x="1275771" y="5434"/>
                </a:cubicBezTo>
                <a:cubicBezTo>
                  <a:pt x="1276131" y="6288"/>
                  <a:pt x="1276311" y="7335"/>
                  <a:pt x="1276311" y="8572"/>
                </a:cubicBezTo>
                <a:lnTo>
                  <a:pt x="1276311" y="113728"/>
                </a:lnTo>
                <a:cubicBezTo>
                  <a:pt x="1276311" y="114200"/>
                  <a:pt x="1276189" y="114612"/>
                  <a:pt x="1275945" y="114965"/>
                </a:cubicBezTo>
                <a:cubicBezTo>
                  <a:pt x="1275703" y="115319"/>
                  <a:pt x="1275279" y="115598"/>
                  <a:pt x="1274671" y="115805"/>
                </a:cubicBezTo>
                <a:cubicBezTo>
                  <a:pt x="1274064" y="116010"/>
                  <a:pt x="1273290" y="116187"/>
                  <a:pt x="1272349" y="116334"/>
                </a:cubicBezTo>
                <a:cubicBezTo>
                  <a:pt x="1271409" y="116483"/>
                  <a:pt x="1270181" y="116555"/>
                  <a:pt x="1268665" y="116555"/>
                </a:cubicBezTo>
                <a:cubicBezTo>
                  <a:pt x="1267268" y="116555"/>
                  <a:pt x="1266072" y="116483"/>
                  <a:pt x="1265069" y="116334"/>
                </a:cubicBezTo>
                <a:cubicBezTo>
                  <a:pt x="1264068" y="116187"/>
                  <a:pt x="1263280" y="116010"/>
                  <a:pt x="1262702" y="115805"/>
                </a:cubicBezTo>
                <a:cubicBezTo>
                  <a:pt x="1262126" y="115598"/>
                  <a:pt x="1261716" y="115319"/>
                  <a:pt x="1261474" y="114965"/>
                </a:cubicBezTo>
                <a:cubicBezTo>
                  <a:pt x="1261232" y="114612"/>
                  <a:pt x="1261111" y="114200"/>
                  <a:pt x="1261111" y="113728"/>
                </a:cubicBezTo>
                <a:lnTo>
                  <a:pt x="1261111" y="14139"/>
                </a:lnTo>
                <a:lnTo>
                  <a:pt x="1260934" y="14139"/>
                </a:lnTo>
                <a:lnTo>
                  <a:pt x="1220636" y="114170"/>
                </a:lnTo>
                <a:cubicBezTo>
                  <a:pt x="1220460" y="114582"/>
                  <a:pt x="1220208" y="114936"/>
                  <a:pt x="1219884" y="115231"/>
                </a:cubicBezTo>
                <a:cubicBezTo>
                  <a:pt x="1219560" y="115525"/>
                  <a:pt x="1219088" y="115775"/>
                  <a:pt x="1218470" y="115981"/>
                </a:cubicBezTo>
                <a:cubicBezTo>
                  <a:pt x="1217852" y="116187"/>
                  <a:pt x="1217115" y="116334"/>
                  <a:pt x="1216262" y="116423"/>
                </a:cubicBezTo>
                <a:cubicBezTo>
                  <a:pt x="1215407" y="116511"/>
                  <a:pt x="1214391" y="116555"/>
                  <a:pt x="1213212" y="116555"/>
                </a:cubicBezTo>
                <a:cubicBezTo>
                  <a:pt x="1211975" y="116555"/>
                  <a:pt x="1210915" y="116496"/>
                  <a:pt x="1210031" y="116379"/>
                </a:cubicBezTo>
                <a:cubicBezTo>
                  <a:pt x="1209147" y="116261"/>
                  <a:pt x="1208412" y="116099"/>
                  <a:pt x="1207823" y="115893"/>
                </a:cubicBezTo>
                <a:cubicBezTo>
                  <a:pt x="1207233" y="115687"/>
                  <a:pt x="1206777" y="115436"/>
                  <a:pt x="1206453" y="115143"/>
                </a:cubicBezTo>
                <a:cubicBezTo>
                  <a:pt x="1206129" y="114847"/>
                  <a:pt x="1205908" y="114524"/>
                  <a:pt x="1205790" y="114170"/>
                </a:cubicBezTo>
                <a:lnTo>
                  <a:pt x="1167266" y="14139"/>
                </a:lnTo>
                <a:lnTo>
                  <a:pt x="1167177" y="14139"/>
                </a:lnTo>
                <a:lnTo>
                  <a:pt x="1167177" y="113728"/>
                </a:lnTo>
                <a:cubicBezTo>
                  <a:pt x="1167177" y="114200"/>
                  <a:pt x="1167056" y="114612"/>
                  <a:pt x="1166812" y="114965"/>
                </a:cubicBezTo>
                <a:cubicBezTo>
                  <a:pt x="1166571" y="115319"/>
                  <a:pt x="1166146" y="115598"/>
                  <a:pt x="1165539" y="115805"/>
                </a:cubicBezTo>
                <a:cubicBezTo>
                  <a:pt x="1164932" y="116010"/>
                  <a:pt x="1164143" y="116187"/>
                  <a:pt x="1163173" y="116334"/>
                </a:cubicBezTo>
                <a:cubicBezTo>
                  <a:pt x="1162202" y="116483"/>
                  <a:pt x="1160958" y="116555"/>
                  <a:pt x="1159441" y="116555"/>
                </a:cubicBezTo>
                <a:cubicBezTo>
                  <a:pt x="1157985" y="116555"/>
                  <a:pt x="1156772" y="116483"/>
                  <a:pt x="1155801" y="116334"/>
                </a:cubicBezTo>
                <a:cubicBezTo>
                  <a:pt x="1154830" y="116187"/>
                  <a:pt x="1154057" y="116010"/>
                  <a:pt x="1153480" y="115805"/>
                </a:cubicBezTo>
                <a:cubicBezTo>
                  <a:pt x="1152904" y="115598"/>
                  <a:pt x="1152509" y="115319"/>
                  <a:pt x="1152297" y="114965"/>
                </a:cubicBezTo>
                <a:cubicBezTo>
                  <a:pt x="1152085" y="114612"/>
                  <a:pt x="1151979" y="114200"/>
                  <a:pt x="1151979" y="113728"/>
                </a:cubicBezTo>
                <a:lnTo>
                  <a:pt x="1151979" y="8572"/>
                </a:lnTo>
                <a:cubicBezTo>
                  <a:pt x="1151979" y="6097"/>
                  <a:pt x="1152637" y="4330"/>
                  <a:pt x="1153953" y="3270"/>
                </a:cubicBezTo>
                <a:cubicBezTo>
                  <a:pt x="1155268" y="2210"/>
                  <a:pt x="1156734" y="1679"/>
                  <a:pt x="1158349" y="1679"/>
                </a:cubicBezTo>
                <a:close/>
                <a:moveTo>
                  <a:pt x="691656" y="1679"/>
                </a:moveTo>
                <a:lnTo>
                  <a:pt x="700987" y="1679"/>
                </a:lnTo>
                <a:cubicBezTo>
                  <a:pt x="702901" y="1679"/>
                  <a:pt x="704576" y="1856"/>
                  <a:pt x="706012" y="2210"/>
                </a:cubicBezTo>
                <a:cubicBezTo>
                  <a:pt x="707448" y="2563"/>
                  <a:pt x="708703" y="3122"/>
                  <a:pt x="709781" y="3888"/>
                </a:cubicBezTo>
                <a:cubicBezTo>
                  <a:pt x="710857" y="4654"/>
                  <a:pt x="711754" y="5626"/>
                  <a:pt x="712473" y="6804"/>
                </a:cubicBezTo>
                <a:cubicBezTo>
                  <a:pt x="713191" y="7982"/>
                  <a:pt x="713819" y="9367"/>
                  <a:pt x="714356" y="10957"/>
                </a:cubicBezTo>
                <a:lnTo>
                  <a:pt x="747034" y="93757"/>
                </a:lnTo>
                <a:lnTo>
                  <a:pt x="747476" y="93757"/>
                </a:lnTo>
                <a:lnTo>
                  <a:pt x="781495" y="11222"/>
                </a:lnTo>
                <a:cubicBezTo>
                  <a:pt x="782153" y="9455"/>
                  <a:pt x="782871" y="7952"/>
                  <a:pt x="783649" y="6715"/>
                </a:cubicBezTo>
                <a:cubicBezTo>
                  <a:pt x="784427" y="5478"/>
                  <a:pt x="785280" y="4492"/>
                  <a:pt x="786208" y="3756"/>
                </a:cubicBezTo>
                <a:cubicBezTo>
                  <a:pt x="787136" y="3019"/>
                  <a:pt x="788169" y="2489"/>
                  <a:pt x="789305" y="2165"/>
                </a:cubicBezTo>
                <a:cubicBezTo>
                  <a:pt x="790442" y="1841"/>
                  <a:pt x="791759" y="1679"/>
                  <a:pt x="793256" y="1679"/>
                </a:cubicBezTo>
                <a:lnTo>
                  <a:pt x="803039" y="1679"/>
                </a:lnTo>
                <a:cubicBezTo>
                  <a:pt x="803937" y="1679"/>
                  <a:pt x="804788" y="1811"/>
                  <a:pt x="805596" y="2077"/>
                </a:cubicBezTo>
                <a:cubicBezTo>
                  <a:pt x="806405" y="2342"/>
                  <a:pt x="807092" y="2754"/>
                  <a:pt x="807662" y="3314"/>
                </a:cubicBezTo>
                <a:cubicBezTo>
                  <a:pt x="808231" y="3874"/>
                  <a:pt x="808695" y="4581"/>
                  <a:pt x="809053" y="5434"/>
                </a:cubicBezTo>
                <a:cubicBezTo>
                  <a:pt x="809413" y="6288"/>
                  <a:pt x="809592" y="7335"/>
                  <a:pt x="809592" y="8572"/>
                </a:cubicBezTo>
                <a:lnTo>
                  <a:pt x="809592" y="113728"/>
                </a:lnTo>
                <a:cubicBezTo>
                  <a:pt x="809592" y="114200"/>
                  <a:pt x="809470" y="114612"/>
                  <a:pt x="809228" y="114965"/>
                </a:cubicBezTo>
                <a:cubicBezTo>
                  <a:pt x="808985" y="115319"/>
                  <a:pt x="808560" y="115598"/>
                  <a:pt x="807955" y="115805"/>
                </a:cubicBezTo>
                <a:cubicBezTo>
                  <a:pt x="807347" y="116010"/>
                  <a:pt x="806573" y="116187"/>
                  <a:pt x="805633" y="116334"/>
                </a:cubicBezTo>
                <a:cubicBezTo>
                  <a:pt x="804695" y="116483"/>
                  <a:pt x="803465" y="116555"/>
                  <a:pt x="801948" y="116555"/>
                </a:cubicBezTo>
                <a:cubicBezTo>
                  <a:pt x="800553" y="116555"/>
                  <a:pt x="799354" y="116483"/>
                  <a:pt x="798353" y="116334"/>
                </a:cubicBezTo>
                <a:cubicBezTo>
                  <a:pt x="797354" y="116187"/>
                  <a:pt x="796566" y="116010"/>
                  <a:pt x="795988" y="115805"/>
                </a:cubicBezTo>
                <a:cubicBezTo>
                  <a:pt x="795411" y="115598"/>
                  <a:pt x="795003" y="115319"/>
                  <a:pt x="794760" y="114965"/>
                </a:cubicBezTo>
                <a:cubicBezTo>
                  <a:pt x="794518" y="114612"/>
                  <a:pt x="794396" y="114200"/>
                  <a:pt x="794396" y="113728"/>
                </a:cubicBezTo>
                <a:lnTo>
                  <a:pt x="794396" y="14139"/>
                </a:lnTo>
                <a:lnTo>
                  <a:pt x="794219" y="14139"/>
                </a:lnTo>
                <a:lnTo>
                  <a:pt x="753925" y="114170"/>
                </a:lnTo>
                <a:cubicBezTo>
                  <a:pt x="753748" y="114582"/>
                  <a:pt x="753497" y="114936"/>
                  <a:pt x="753174" y="115231"/>
                </a:cubicBezTo>
                <a:cubicBezTo>
                  <a:pt x="752849" y="115525"/>
                  <a:pt x="752379" y="115775"/>
                  <a:pt x="751760" y="115981"/>
                </a:cubicBezTo>
                <a:cubicBezTo>
                  <a:pt x="751142" y="116187"/>
                  <a:pt x="750404" y="116334"/>
                  <a:pt x="749551" y="116423"/>
                </a:cubicBezTo>
                <a:cubicBezTo>
                  <a:pt x="748699" y="116511"/>
                  <a:pt x="747683" y="116555"/>
                  <a:pt x="746507" y="116555"/>
                </a:cubicBezTo>
                <a:cubicBezTo>
                  <a:pt x="745274" y="116555"/>
                  <a:pt x="744214" y="116496"/>
                  <a:pt x="743334" y="116379"/>
                </a:cubicBezTo>
                <a:cubicBezTo>
                  <a:pt x="742449" y="116261"/>
                  <a:pt x="741713" y="116099"/>
                  <a:pt x="741125" y="115893"/>
                </a:cubicBezTo>
                <a:cubicBezTo>
                  <a:pt x="740534" y="115687"/>
                  <a:pt x="740078" y="115436"/>
                  <a:pt x="739754" y="115143"/>
                </a:cubicBezTo>
                <a:cubicBezTo>
                  <a:pt x="739432" y="114847"/>
                  <a:pt x="739209" y="114524"/>
                  <a:pt x="739092" y="114170"/>
                </a:cubicBezTo>
                <a:lnTo>
                  <a:pt x="700571" y="14139"/>
                </a:lnTo>
                <a:lnTo>
                  <a:pt x="700484" y="14139"/>
                </a:lnTo>
                <a:lnTo>
                  <a:pt x="700484" y="113728"/>
                </a:lnTo>
                <a:cubicBezTo>
                  <a:pt x="700484" y="114200"/>
                  <a:pt x="700362" y="114612"/>
                  <a:pt x="700120" y="114965"/>
                </a:cubicBezTo>
                <a:cubicBezTo>
                  <a:pt x="699877" y="115319"/>
                  <a:pt x="699451" y="115598"/>
                  <a:pt x="698845" y="115805"/>
                </a:cubicBezTo>
                <a:cubicBezTo>
                  <a:pt x="698238" y="116010"/>
                  <a:pt x="697448" y="116187"/>
                  <a:pt x="696478" y="116334"/>
                </a:cubicBezTo>
                <a:cubicBezTo>
                  <a:pt x="695507" y="116483"/>
                  <a:pt x="694264" y="116555"/>
                  <a:pt x="692748" y="116555"/>
                </a:cubicBezTo>
                <a:cubicBezTo>
                  <a:pt x="691292" y="116555"/>
                  <a:pt x="690076" y="116483"/>
                  <a:pt x="689108" y="116334"/>
                </a:cubicBezTo>
                <a:cubicBezTo>
                  <a:pt x="688137" y="116187"/>
                  <a:pt x="687363" y="116010"/>
                  <a:pt x="686786" y="115805"/>
                </a:cubicBezTo>
                <a:cubicBezTo>
                  <a:pt x="686210" y="115598"/>
                  <a:pt x="685814" y="115319"/>
                  <a:pt x="685603" y="114965"/>
                </a:cubicBezTo>
                <a:cubicBezTo>
                  <a:pt x="685390" y="114612"/>
                  <a:pt x="685285" y="114200"/>
                  <a:pt x="685285" y="113728"/>
                </a:cubicBezTo>
                <a:lnTo>
                  <a:pt x="685285" y="8572"/>
                </a:lnTo>
                <a:cubicBezTo>
                  <a:pt x="685285" y="6097"/>
                  <a:pt x="685943" y="4330"/>
                  <a:pt x="687258" y="3270"/>
                </a:cubicBezTo>
                <a:cubicBezTo>
                  <a:pt x="688575" y="2210"/>
                  <a:pt x="690039" y="1679"/>
                  <a:pt x="691656" y="1679"/>
                </a:cubicBezTo>
                <a:close/>
                <a:moveTo>
                  <a:pt x="215366" y="1679"/>
                </a:moveTo>
                <a:lnTo>
                  <a:pt x="224698" y="1679"/>
                </a:lnTo>
                <a:cubicBezTo>
                  <a:pt x="226612" y="1679"/>
                  <a:pt x="228286" y="1856"/>
                  <a:pt x="229722" y="2210"/>
                </a:cubicBezTo>
                <a:cubicBezTo>
                  <a:pt x="231158" y="2563"/>
                  <a:pt x="232414" y="3122"/>
                  <a:pt x="233491" y="3888"/>
                </a:cubicBezTo>
                <a:cubicBezTo>
                  <a:pt x="234568" y="4654"/>
                  <a:pt x="235465" y="5626"/>
                  <a:pt x="236183" y="6804"/>
                </a:cubicBezTo>
                <a:cubicBezTo>
                  <a:pt x="236901" y="7982"/>
                  <a:pt x="237529" y="9367"/>
                  <a:pt x="238068" y="10957"/>
                </a:cubicBezTo>
                <a:lnTo>
                  <a:pt x="270762" y="93757"/>
                </a:lnTo>
                <a:lnTo>
                  <a:pt x="271204" y="93757"/>
                </a:lnTo>
                <a:lnTo>
                  <a:pt x="305225" y="11222"/>
                </a:lnTo>
                <a:cubicBezTo>
                  <a:pt x="305883" y="9455"/>
                  <a:pt x="306601" y="7952"/>
                  <a:pt x="307379" y="6715"/>
                </a:cubicBezTo>
                <a:cubicBezTo>
                  <a:pt x="308158" y="5478"/>
                  <a:pt x="309011" y="4492"/>
                  <a:pt x="309939" y="3756"/>
                </a:cubicBezTo>
                <a:cubicBezTo>
                  <a:pt x="310866" y="3019"/>
                  <a:pt x="311899" y="2489"/>
                  <a:pt x="313035" y="2165"/>
                </a:cubicBezTo>
                <a:cubicBezTo>
                  <a:pt x="314172" y="1841"/>
                  <a:pt x="315489" y="1679"/>
                  <a:pt x="316986" y="1679"/>
                </a:cubicBezTo>
                <a:lnTo>
                  <a:pt x="326771" y="1679"/>
                </a:lnTo>
                <a:cubicBezTo>
                  <a:pt x="327669" y="1679"/>
                  <a:pt x="328523" y="1811"/>
                  <a:pt x="329330" y="2077"/>
                </a:cubicBezTo>
                <a:cubicBezTo>
                  <a:pt x="330138" y="2342"/>
                  <a:pt x="330826" y="2754"/>
                  <a:pt x="331395" y="3314"/>
                </a:cubicBezTo>
                <a:cubicBezTo>
                  <a:pt x="331964" y="3874"/>
                  <a:pt x="332428" y="4581"/>
                  <a:pt x="332787" y="5434"/>
                </a:cubicBezTo>
                <a:cubicBezTo>
                  <a:pt x="333146" y="6288"/>
                  <a:pt x="333325" y="7335"/>
                  <a:pt x="333325" y="8572"/>
                </a:cubicBezTo>
                <a:lnTo>
                  <a:pt x="333325" y="113728"/>
                </a:lnTo>
                <a:cubicBezTo>
                  <a:pt x="333325" y="114200"/>
                  <a:pt x="333204" y="114612"/>
                  <a:pt x="332961" y="114965"/>
                </a:cubicBezTo>
                <a:cubicBezTo>
                  <a:pt x="332719" y="115319"/>
                  <a:pt x="332294" y="115598"/>
                  <a:pt x="331687" y="115805"/>
                </a:cubicBezTo>
                <a:cubicBezTo>
                  <a:pt x="331080" y="116010"/>
                  <a:pt x="330306" y="116187"/>
                  <a:pt x="329366" y="116334"/>
                </a:cubicBezTo>
                <a:cubicBezTo>
                  <a:pt x="328426" y="116483"/>
                  <a:pt x="327197" y="116555"/>
                  <a:pt x="325680" y="116555"/>
                </a:cubicBezTo>
                <a:cubicBezTo>
                  <a:pt x="324285" y="116555"/>
                  <a:pt x="323087" y="116483"/>
                  <a:pt x="322086" y="116334"/>
                </a:cubicBezTo>
                <a:cubicBezTo>
                  <a:pt x="321085" y="116187"/>
                  <a:pt x="320296" y="116010"/>
                  <a:pt x="319719" y="115805"/>
                </a:cubicBezTo>
                <a:cubicBezTo>
                  <a:pt x="319142" y="115598"/>
                  <a:pt x="318733" y="115319"/>
                  <a:pt x="318490" y="114965"/>
                </a:cubicBezTo>
                <a:cubicBezTo>
                  <a:pt x="318248" y="114612"/>
                  <a:pt x="318126" y="114200"/>
                  <a:pt x="318126" y="113728"/>
                </a:cubicBezTo>
                <a:lnTo>
                  <a:pt x="318126" y="14139"/>
                </a:lnTo>
                <a:lnTo>
                  <a:pt x="317950" y="14139"/>
                </a:lnTo>
                <a:lnTo>
                  <a:pt x="277655" y="114170"/>
                </a:lnTo>
                <a:cubicBezTo>
                  <a:pt x="277478" y="114582"/>
                  <a:pt x="277228" y="114936"/>
                  <a:pt x="276903" y="115231"/>
                </a:cubicBezTo>
                <a:cubicBezTo>
                  <a:pt x="276580" y="115525"/>
                  <a:pt x="276108" y="115775"/>
                  <a:pt x="275489" y="115981"/>
                </a:cubicBezTo>
                <a:cubicBezTo>
                  <a:pt x="274871" y="116187"/>
                  <a:pt x="274135" y="116334"/>
                  <a:pt x="273281" y="116423"/>
                </a:cubicBezTo>
                <a:cubicBezTo>
                  <a:pt x="272426" y="116511"/>
                  <a:pt x="271410" y="116555"/>
                  <a:pt x="270232" y="116555"/>
                </a:cubicBezTo>
                <a:cubicBezTo>
                  <a:pt x="268995" y="116555"/>
                  <a:pt x="267934" y="116496"/>
                  <a:pt x="267051" y="116379"/>
                </a:cubicBezTo>
                <a:cubicBezTo>
                  <a:pt x="266167" y="116261"/>
                  <a:pt x="265430" y="116099"/>
                  <a:pt x="264841" y="115893"/>
                </a:cubicBezTo>
                <a:cubicBezTo>
                  <a:pt x="264253" y="115687"/>
                  <a:pt x="263796" y="115436"/>
                  <a:pt x="263472" y="115143"/>
                </a:cubicBezTo>
                <a:cubicBezTo>
                  <a:pt x="263148" y="114847"/>
                  <a:pt x="262928" y="114524"/>
                  <a:pt x="262810" y="114170"/>
                </a:cubicBezTo>
                <a:lnTo>
                  <a:pt x="224282" y="14139"/>
                </a:lnTo>
                <a:lnTo>
                  <a:pt x="224194" y="14139"/>
                </a:lnTo>
                <a:lnTo>
                  <a:pt x="224194" y="113728"/>
                </a:lnTo>
                <a:cubicBezTo>
                  <a:pt x="224194" y="114200"/>
                  <a:pt x="224073" y="114612"/>
                  <a:pt x="223830" y="114965"/>
                </a:cubicBezTo>
                <a:cubicBezTo>
                  <a:pt x="223588" y="115319"/>
                  <a:pt x="223163" y="115598"/>
                  <a:pt x="222556" y="115805"/>
                </a:cubicBezTo>
                <a:cubicBezTo>
                  <a:pt x="221949" y="116010"/>
                  <a:pt x="221160" y="116187"/>
                  <a:pt x="220189" y="116334"/>
                </a:cubicBezTo>
                <a:cubicBezTo>
                  <a:pt x="219218" y="116483"/>
                  <a:pt x="217975" y="116555"/>
                  <a:pt x="216458" y="116555"/>
                </a:cubicBezTo>
                <a:cubicBezTo>
                  <a:pt x="215002" y="116555"/>
                  <a:pt x="213788" y="116483"/>
                  <a:pt x="212818" y="116334"/>
                </a:cubicBezTo>
                <a:cubicBezTo>
                  <a:pt x="211847" y="116187"/>
                  <a:pt x="211073" y="116010"/>
                  <a:pt x="210497" y="115805"/>
                </a:cubicBezTo>
                <a:cubicBezTo>
                  <a:pt x="209920" y="115598"/>
                  <a:pt x="209525" y="115319"/>
                  <a:pt x="209313" y="114965"/>
                </a:cubicBezTo>
                <a:cubicBezTo>
                  <a:pt x="209101" y="114612"/>
                  <a:pt x="208995" y="114200"/>
                  <a:pt x="208995" y="113728"/>
                </a:cubicBezTo>
                <a:lnTo>
                  <a:pt x="208995" y="8572"/>
                </a:lnTo>
                <a:cubicBezTo>
                  <a:pt x="208995" y="6097"/>
                  <a:pt x="209653" y="4330"/>
                  <a:pt x="210969" y="3270"/>
                </a:cubicBezTo>
                <a:cubicBezTo>
                  <a:pt x="212284" y="2210"/>
                  <a:pt x="213750" y="1679"/>
                  <a:pt x="215366" y="1679"/>
                </a:cubicBezTo>
                <a:close/>
                <a:moveTo>
                  <a:pt x="8427085" y="1149"/>
                </a:moveTo>
                <a:cubicBezTo>
                  <a:pt x="8428559" y="1149"/>
                  <a:pt x="8429781" y="1222"/>
                  <a:pt x="8430753" y="1370"/>
                </a:cubicBezTo>
                <a:cubicBezTo>
                  <a:pt x="8431725" y="1517"/>
                  <a:pt x="8432505" y="1693"/>
                  <a:pt x="8433094" y="1900"/>
                </a:cubicBezTo>
                <a:cubicBezTo>
                  <a:pt x="8433684" y="2107"/>
                  <a:pt x="8434096" y="2386"/>
                  <a:pt x="8434331" y="2739"/>
                </a:cubicBezTo>
                <a:cubicBezTo>
                  <a:pt x="8434567" y="3092"/>
                  <a:pt x="8434685" y="3505"/>
                  <a:pt x="8434685" y="3977"/>
                </a:cubicBezTo>
                <a:lnTo>
                  <a:pt x="8434685" y="49751"/>
                </a:lnTo>
                <a:lnTo>
                  <a:pt x="8486733" y="49751"/>
                </a:lnTo>
                <a:lnTo>
                  <a:pt x="8486733" y="3977"/>
                </a:lnTo>
                <a:cubicBezTo>
                  <a:pt x="8486733" y="3505"/>
                  <a:pt x="8486851" y="3092"/>
                  <a:pt x="8487086" y="2739"/>
                </a:cubicBezTo>
                <a:cubicBezTo>
                  <a:pt x="8487322" y="2386"/>
                  <a:pt x="8487735" y="2107"/>
                  <a:pt x="8488323" y="1900"/>
                </a:cubicBezTo>
                <a:cubicBezTo>
                  <a:pt x="8488913" y="1693"/>
                  <a:pt x="8489679" y="1517"/>
                  <a:pt x="8490621" y="1370"/>
                </a:cubicBezTo>
                <a:cubicBezTo>
                  <a:pt x="8491564" y="1222"/>
                  <a:pt x="8492801" y="1149"/>
                  <a:pt x="8494332" y="1149"/>
                </a:cubicBezTo>
                <a:cubicBezTo>
                  <a:pt x="8495746" y="1149"/>
                  <a:pt x="8496939" y="1222"/>
                  <a:pt x="8497911" y="1370"/>
                </a:cubicBezTo>
                <a:cubicBezTo>
                  <a:pt x="8498883" y="1517"/>
                  <a:pt x="8499664" y="1693"/>
                  <a:pt x="8500253" y="1900"/>
                </a:cubicBezTo>
                <a:cubicBezTo>
                  <a:pt x="8500843" y="2107"/>
                  <a:pt x="8501255" y="2386"/>
                  <a:pt x="8501490" y="2739"/>
                </a:cubicBezTo>
                <a:cubicBezTo>
                  <a:pt x="8501726" y="3092"/>
                  <a:pt x="8501844" y="3505"/>
                  <a:pt x="8501844" y="3977"/>
                </a:cubicBezTo>
                <a:lnTo>
                  <a:pt x="8501844" y="113728"/>
                </a:lnTo>
                <a:cubicBezTo>
                  <a:pt x="8501844" y="114200"/>
                  <a:pt x="8501726" y="114612"/>
                  <a:pt x="8501490" y="114965"/>
                </a:cubicBezTo>
                <a:cubicBezTo>
                  <a:pt x="8501255" y="115319"/>
                  <a:pt x="8500843" y="115598"/>
                  <a:pt x="8500253" y="115805"/>
                </a:cubicBezTo>
                <a:cubicBezTo>
                  <a:pt x="8499664" y="116010"/>
                  <a:pt x="8498883" y="116187"/>
                  <a:pt x="8497911" y="116334"/>
                </a:cubicBezTo>
                <a:cubicBezTo>
                  <a:pt x="8496939" y="116483"/>
                  <a:pt x="8495746" y="116555"/>
                  <a:pt x="8494332" y="116555"/>
                </a:cubicBezTo>
                <a:cubicBezTo>
                  <a:pt x="8492801" y="116555"/>
                  <a:pt x="8491564" y="116483"/>
                  <a:pt x="8490621" y="116334"/>
                </a:cubicBezTo>
                <a:cubicBezTo>
                  <a:pt x="8489679" y="116187"/>
                  <a:pt x="8488913" y="116010"/>
                  <a:pt x="8488323" y="115805"/>
                </a:cubicBezTo>
                <a:cubicBezTo>
                  <a:pt x="8487735" y="115598"/>
                  <a:pt x="8487322" y="115319"/>
                  <a:pt x="8487086" y="114965"/>
                </a:cubicBezTo>
                <a:cubicBezTo>
                  <a:pt x="8486851" y="114612"/>
                  <a:pt x="8486733" y="114200"/>
                  <a:pt x="8486733" y="113728"/>
                </a:cubicBezTo>
                <a:lnTo>
                  <a:pt x="8486733" y="63006"/>
                </a:lnTo>
                <a:lnTo>
                  <a:pt x="8434685" y="63006"/>
                </a:lnTo>
                <a:lnTo>
                  <a:pt x="8434685" y="113728"/>
                </a:lnTo>
                <a:cubicBezTo>
                  <a:pt x="8434685" y="114200"/>
                  <a:pt x="8434567" y="114612"/>
                  <a:pt x="8434331" y="114965"/>
                </a:cubicBezTo>
                <a:cubicBezTo>
                  <a:pt x="8434096" y="115319"/>
                  <a:pt x="8433684" y="115598"/>
                  <a:pt x="8433094" y="115805"/>
                </a:cubicBezTo>
                <a:cubicBezTo>
                  <a:pt x="8432505" y="116010"/>
                  <a:pt x="8431725" y="116187"/>
                  <a:pt x="8430753" y="116334"/>
                </a:cubicBezTo>
                <a:cubicBezTo>
                  <a:pt x="8429781" y="116483"/>
                  <a:pt x="8428559" y="116555"/>
                  <a:pt x="8427085" y="116555"/>
                </a:cubicBezTo>
                <a:cubicBezTo>
                  <a:pt x="8425672" y="116555"/>
                  <a:pt x="8424464" y="116483"/>
                  <a:pt x="8423462" y="116334"/>
                </a:cubicBezTo>
                <a:cubicBezTo>
                  <a:pt x="8422461" y="116187"/>
                  <a:pt x="8421666" y="116010"/>
                  <a:pt x="8421076" y="115805"/>
                </a:cubicBezTo>
                <a:cubicBezTo>
                  <a:pt x="8420488" y="115598"/>
                  <a:pt x="8420075" y="115319"/>
                  <a:pt x="8419839" y="114965"/>
                </a:cubicBezTo>
                <a:cubicBezTo>
                  <a:pt x="8419604" y="114612"/>
                  <a:pt x="8419486" y="114200"/>
                  <a:pt x="8419486" y="113728"/>
                </a:cubicBezTo>
                <a:lnTo>
                  <a:pt x="8419486" y="3977"/>
                </a:lnTo>
                <a:cubicBezTo>
                  <a:pt x="8419486" y="3505"/>
                  <a:pt x="8419604" y="3092"/>
                  <a:pt x="8419839" y="2739"/>
                </a:cubicBezTo>
                <a:cubicBezTo>
                  <a:pt x="8420075" y="2386"/>
                  <a:pt x="8420488" y="2107"/>
                  <a:pt x="8421076" y="1900"/>
                </a:cubicBezTo>
                <a:cubicBezTo>
                  <a:pt x="8421666" y="1693"/>
                  <a:pt x="8422461" y="1517"/>
                  <a:pt x="8423462" y="1370"/>
                </a:cubicBezTo>
                <a:cubicBezTo>
                  <a:pt x="8424464" y="1222"/>
                  <a:pt x="8425672" y="1149"/>
                  <a:pt x="8427085" y="1149"/>
                </a:cubicBezTo>
                <a:close/>
                <a:moveTo>
                  <a:pt x="8176501" y="1149"/>
                </a:moveTo>
                <a:cubicBezTo>
                  <a:pt x="8178268" y="1149"/>
                  <a:pt x="8179697" y="1207"/>
                  <a:pt x="8180786" y="1326"/>
                </a:cubicBezTo>
                <a:cubicBezTo>
                  <a:pt x="8181877" y="1443"/>
                  <a:pt x="8182746" y="1606"/>
                  <a:pt x="8183393" y="1811"/>
                </a:cubicBezTo>
                <a:cubicBezTo>
                  <a:pt x="8184041" y="2018"/>
                  <a:pt x="8184528" y="2312"/>
                  <a:pt x="8184851" y="2696"/>
                </a:cubicBezTo>
                <a:cubicBezTo>
                  <a:pt x="8185176" y="3078"/>
                  <a:pt x="8185485" y="3565"/>
                  <a:pt x="8185779" y="4153"/>
                </a:cubicBezTo>
                <a:lnTo>
                  <a:pt x="8201597" y="37026"/>
                </a:lnTo>
                <a:cubicBezTo>
                  <a:pt x="8203065" y="40149"/>
                  <a:pt x="8204532" y="43419"/>
                  <a:pt x="8205995" y="46834"/>
                </a:cubicBezTo>
                <a:cubicBezTo>
                  <a:pt x="8207459" y="50251"/>
                  <a:pt x="8208953" y="53697"/>
                  <a:pt x="8210477" y="57173"/>
                </a:cubicBezTo>
                <a:lnTo>
                  <a:pt x="8210652" y="57173"/>
                </a:lnTo>
                <a:cubicBezTo>
                  <a:pt x="8211999" y="53816"/>
                  <a:pt x="8213389" y="50473"/>
                  <a:pt x="8214824" y="47144"/>
                </a:cubicBezTo>
                <a:cubicBezTo>
                  <a:pt x="8216259" y="43816"/>
                  <a:pt x="8217712" y="40531"/>
                  <a:pt x="8219182" y="37291"/>
                </a:cubicBezTo>
                <a:lnTo>
                  <a:pt x="8235088" y="4242"/>
                </a:lnTo>
                <a:cubicBezTo>
                  <a:pt x="8235265" y="3653"/>
                  <a:pt x="8235515" y="3152"/>
                  <a:pt x="8235839" y="2739"/>
                </a:cubicBezTo>
                <a:cubicBezTo>
                  <a:pt x="8236163" y="2328"/>
                  <a:pt x="8236605" y="2018"/>
                  <a:pt x="8237164" y="1811"/>
                </a:cubicBezTo>
                <a:cubicBezTo>
                  <a:pt x="8237724" y="1606"/>
                  <a:pt x="8238505" y="1443"/>
                  <a:pt x="8239506" y="1326"/>
                </a:cubicBezTo>
                <a:cubicBezTo>
                  <a:pt x="8240508" y="1207"/>
                  <a:pt x="8241775" y="1149"/>
                  <a:pt x="8243306" y="1149"/>
                </a:cubicBezTo>
                <a:cubicBezTo>
                  <a:pt x="8245427" y="1149"/>
                  <a:pt x="8247091" y="1222"/>
                  <a:pt x="8248299" y="1370"/>
                </a:cubicBezTo>
                <a:cubicBezTo>
                  <a:pt x="8249507" y="1517"/>
                  <a:pt x="8250346" y="1797"/>
                  <a:pt x="8250817" y="2210"/>
                </a:cubicBezTo>
                <a:cubicBezTo>
                  <a:pt x="8251289" y="2621"/>
                  <a:pt x="8251451" y="3210"/>
                  <a:pt x="8251303" y="3977"/>
                </a:cubicBezTo>
                <a:cubicBezTo>
                  <a:pt x="8251156" y="4742"/>
                  <a:pt x="8250758" y="5774"/>
                  <a:pt x="8250110" y="7069"/>
                </a:cubicBezTo>
                <a:lnTo>
                  <a:pt x="8217768" y="71577"/>
                </a:lnTo>
                <a:lnTo>
                  <a:pt x="8217768" y="113728"/>
                </a:lnTo>
                <a:cubicBezTo>
                  <a:pt x="8217768" y="114200"/>
                  <a:pt x="8217651" y="114612"/>
                  <a:pt x="8217417" y="114965"/>
                </a:cubicBezTo>
                <a:cubicBezTo>
                  <a:pt x="8217182" y="115319"/>
                  <a:pt x="8216773" y="115598"/>
                  <a:pt x="8216187" y="115805"/>
                </a:cubicBezTo>
                <a:cubicBezTo>
                  <a:pt x="8215601" y="116010"/>
                  <a:pt x="8214810" y="116187"/>
                  <a:pt x="8213815" y="116334"/>
                </a:cubicBezTo>
                <a:cubicBezTo>
                  <a:pt x="8212819" y="116483"/>
                  <a:pt x="8211618" y="116555"/>
                  <a:pt x="8210213" y="116555"/>
                </a:cubicBezTo>
                <a:cubicBezTo>
                  <a:pt x="8208748" y="116555"/>
                  <a:pt x="8207533" y="116483"/>
                  <a:pt x="8206566" y="116334"/>
                </a:cubicBezTo>
                <a:cubicBezTo>
                  <a:pt x="8205600" y="116187"/>
                  <a:pt x="8204809" y="116010"/>
                  <a:pt x="8204194" y="115805"/>
                </a:cubicBezTo>
                <a:cubicBezTo>
                  <a:pt x="8203579" y="115598"/>
                  <a:pt x="8203155" y="115319"/>
                  <a:pt x="8202921" y="114965"/>
                </a:cubicBezTo>
                <a:cubicBezTo>
                  <a:pt x="8202686" y="114612"/>
                  <a:pt x="8202569" y="114200"/>
                  <a:pt x="8202569" y="113728"/>
                </a:cubicBezTo>
                <a:lnTo>
                  <a:pt x="8202569" y="71577"/>
                </a:lnTo>
                <a:lnTo>
                  <a:pt x="8170227" y="7069"/>
                </a:lnTo>
                <a:cubicBezTo>
                  <a:pt x="8169579" y="5714"/>
                  <a:pt x="8169181" y="4654"/>
                  <a:pt x="8169034" y="3888"/>
                </a:cubicBezTo>
                <a:cubicBezTo>
                  <a:pt x="8168887" y="3122"/>
                  <a:pt x="8169034" y="2534"/>
                  <a:pt x="8169476" y="2120"/>
                </a:cubicBezTo>
                <a:cubicBezTo>
                  <a:pt x="8169917" y="1708"/>
                  <a:pt x="8170713" y="1443"/>
                  <a:pt x="8171861" y="1326"/>
                </a:cubicBezTo>
                <a:cubicBezTo>
                  <a:pt x="8173010" y="1207"/>
                  <a:pt x="8174557" y="1149"/>
                  <a:pt x="8176501" y="1149"/>
                </a:cubicBezTo>
                <a:close/>
                <a:moveTo>
                  <a:pt x="7960360" y="1149"/>
                </a:moveTo>
                <a:cubicBezTo>
                  <a:pt x="7961834" y="1149"/>
                  <a:pt x="7963056" y="1222"/>
                  <a:pt x="7964028" y="1370"/>
                </a:cubicBezTo>
                <a:cubicBezTo>
                  <a:pt x="7965000" y="1517"/>
                  <a:pt x="7965780" y="1693"/>
                  <a:pt x="7966369" y="1900"/>
                </a:cubicBezTo>
                <a:cubicBezTo>
                  <a:pt x="7966959" y="2107"/>
                  <a:pt x="7967371" y="2386"/>
                  <a:pt x="7967606" y="2739"/>
                </a:cubicBezTo>
                <a:cubicBezTo>
                  <a:pt x="7967842" y="3092"/>
                  <a:pt x="7967960" y="3505"/>
                  <a:pt x="7967960" y="3977"/>
                </a:cubicBezTo>
                <a:lnTo>
                  <a:pt x="7967960" y="49751"/>
                </a:lnTo>
                <a:lnTo>
                  <a:pt x="8020008" y="49751"/>
                </a:lnTo>
                <a:lnTo>
                  <a:pt x="8020008" y="3977"/>
                </a:lnTo>
                <a:cubicBezTo>
                  <a:pt x="8020008" y="3505"/>
                  <a:pt x="8020126" y="3092"/>
                  <a:pt x="8020361" y="2739"/>
                </a:cubicBezTo>
                <a:cubicBezTo>
                  <a:pt x="8020597" y="2386"/>
                  <a:pt x="8021010" y="2107"/>
                  <a:pt x="8021598" y="1900"/>
                </a:cubicBezTo>
                <a:cubicBezTo>
                  <a:pt x="8022188" y="1693"/>
                  <a:pt x="8022954" y="1517"/>
                  <a:pt x="8023896" y="1370"/>
                </a:cubicBezTo>
                <a:cubicBezTo>
                  <a:pt x="8024839" y="1222"/>
                  <a:pt x="8026076" y="1149"/>
                  <a:pt x="8027607" y="1149"/>
                </a:cubicBezTo>
                <a:cubicBezTo>
                  <a:pt x="8029021" y="1149"/>
                  <a:pt x="8030214" y="1222"/>
                  <a:pt x="8031186" y="1370"/>
                </a:cubicBezTo>
                <a:cubicBezTo>
                  <a:pt x="8032158" y="1517"/>
                  <a:pt x="8032939" y="1693"/>
                  <a:pt x="8033528" y="1900"/>
                </a:cubicBezTo>
                <a:cubicBezTo>
                  <a:pt x="8034118" y="2107"/>
                  <a:pt x="8034530" y="2386"/>
                  <a:pt x="8034765" y="2739"/>
                </a:cubicBezTo>
                <a:cubicBezTo>
                  <a:pt x="8035001" y="3092"/>
                  <a:pt x="8035119" y="3505"/>
                  <a:pt x="8035119" y="3977"/>
                </a:cubicBezTo>
                <a:lnTo>
                  <a:pt x="8035119" y="113728"/>
                </a:lnTo>
                <a:cubicBezTo>
                  <a:pt x="8035119" y="114200"/>
                  <a:pt x="8035001" y="114612"/>
                  <a:pt x="8034765" y="114965"/>
                </a:cubicBezTo>
                <a:cubicBezTo>
                  <a:pt x="8034530" y="115319"/>
                  <a:pt x="8034118" y="115598"/>
                  <a:pt x="8033528" y="115805"/>
                </a:cubicBezTo>
                <a:cubicBezTo>
                  <a:pt x="8032939" y="116010"/>
                  <a:pt x="8032158" y="116187"/>
                  <a:pt x="8031186" y="116334"/>
                </a:cubicBezTo>
                <a:cubicBezTo>
                  <a:pt x="8030214" y="116483"/>
                  <a:pt x="8029021" y="116555"/>
                  <a:pt x="8027607" y="116555"/>
                </a:cubicBezTo>
                <a:cubicBezTo>
                  <a:pt x="8026076" y="116555"/>
                  <a:pt x="8024839" y="116483"/>
                  <a:pt x="8023896" y="116334"/>
                </a:cubicBezTo>
                <a:cubicBezTo>
                  <a:pt x="8022954" y="116187"/>
                  <a:pt x="8022188" y="116010"/>
                  <a:pt x="8021598" y="115805"/>
                </a:cubicBezTo>
                <a:cubicBezTo>
                  <a:pt x="8021010" y="115598"/>
                  <a:pt x="8020597" y="115319"/>
                  <a:pt x="8020361" y="114965"/>
                </a:cubicBezTo>
                <a:cubicBezTo>
                  <a:pt x="8020126" y="114612"/>
                  <a:pt x="8020008" y="114200"/>
                  <a:pt x="8020008" y="113728"/>
                </a:cubicBezTo>
                <a:lnTo>
                  <a:pt x="8020008" y="63006"/>
                </a:lnTo>
                <a:lnTo>
                  <a:pt x="7967960" y="63006"/>
                </a:lnTo>
                <a:lnTo>
                  <a:pt x="7967960" y="113728"/>
                </a:lnTo>
                <a:cubicBezTo>
                  <a:pt x="7967960" y="114200"/>
                  <a:pt x="7967842" y="114612"/>
                  <a:pt x="7967606" y="114965"/>
                </a:cubicBezTo>
                <a:cubicBezTo>
                  <a:pt x="7967371" y="115319"/>
                  <a:pt x="7966959" y="115598"/>
                  <a:pt x="7966369" y="115805"/>
                </a:cubicBezTo>
                <a:cubicBezTo>
                  <a:pt x="7965780" y="116010"/>
                  <a:pt x="7965000" y="116187"/>
                  <a:pt x="7964028" y="116334"/>
                </a:cubicBezTo>
                <a:cubicBezTo>
                  <a:pt x="7963056" y="116483"/>
                  <a:pt x="7961834" y="116555"/>
                  <a:pt x="7960360" y="116555"/>
                </a:cubicBezTo>
                <a:cubicBezTo>
                  <a:pt x="7958947" y="116555"/>
                  <a:pt x="7957739" y="116483"/>
                  <a:pt x="7956737" y="116334"/>
                </a:cubicBezTo>
                <a:cubicBezTo>
                  <a:pt x="7955736" y="116187"/>
                  <a:pt x="7954941" y="116010"/>
                  <a:pt x="7954351" y="115805"/>
                </a:cubicBezTo>
                <a:cubicBezTo>
                  <a:pt x="7953763" y="115598"/>
                  <a:pt x="7953350" y="115319"/>
                  <a:pt x="7953114" y="114965"/>
                </a:cubicBezTo>
                <a:cubicBezTo>
                  <a:pt x="7952879" y="114612"/>
                  <a:pt x="7952761" y="114200"/>
                  <a:pt x="7952761" y="113728"/>
                </a:cubicBezTo>
                <a:lnTo>
                  <a:pt x="7952761" y="3977"/>
                </a:lnTo>
                <a:cubicBezTo>
                  <a:pt x="7952761" y="3505"/>
                  <a:pt x="7952879" y="3092"/>
                  <a:pt x="7953114" y="2739"/>
                </a:cubicBezTo>
                <a:cubicBezTo>
                  <a:pt x="7953350" y="2386"/>
                  <a:pt x="7953763" y="2107"/>
                  <a:pt x="7954351" y="1900"/>
                </a:cubicBezTo>
                <a:cubicBezTo>
                  <a:pt x="7954941" y="1693"/>
                  <a:pt x="7955736" y="1517"/>
                  <a:pt x="7956737" y="1370"/>
                </a:cubicBezTo>
                <a:cubicBezTo>
                  <a:pt x="7957739" y="1222"/>
                  <a:pt x="7958947" y="1149"/>
                  <a:pt x="7960360" y="1149"/>
                </a:cubicBezTo>
                <a:close/>
                <a:moveTo>
                  <a:pt x="7709776" y="1149"/>
                </a:moveTo>
                <a:cubicBezTo>
                  <a:pt x="7711543" y="1149"/>
                  <a:pt x="7712972" y="1207"/>
                  <a:pt x="7714062" y="1326"/>
                </a:cubicBezTo>
                <a:cubicBezTo>
                  <a:pt x="7715152" y="1443"/>
                  <a:pt x="7716021" y="1606"/>
                  <a:pt x="7716669" y="1811"/>
                </a:cubicBezTo>
                <a:cubicBezTo>
                  <a:pt x="7717317" y="2018"/>
                  <a:pt x="7717803" y="2312"/>
                  <a:pt x="7718127" y="2696"/>
                </a:cubicBezTo>
                <a:cubicBezTo>
                  <a:pt x="7718451" y="3078"/>
                  <a:pt x="7718760" y="3565"/>
                  <a:pt x="7719054" y="4153"/>
                </a:cubicBezTo>
                <a:lnTo>
                  <a:pt x="7734872" y="37026"/>
                </a:lnTo>
                <a:cubicBezTo>
                  <a:pt x="7736341" y="40149"/>
                  <a:pt x="7737807" y="43419"/>
                  <a:pt x="7739271" y="46834"/>
                </a:cubicBezTo>
                <a:cubicBezTo>
                  <a:pt x="7740734" y="50251"/>
                  <a:pt x="7742229" y="53697"/>
                  <a:pt x="7743752" y="57173"/>
                </a:cubicBezTo>
                <a:lnTo>
                  <a:pt x="7743927" y="57173"/>
                </a:lnTo>
                <a:cubicBezTo>
                  <a:pt x="7745274" y="53816"/>
                  <a:pt x="7746664" y="50473"/>
                  <a:pt x="7748100" y="47144"/>
                </a:cubicBezTo>
                <a:cubicBezTo>
                  <a:pt x="7749535" y="43816"/>
                  <a:pt x="7750987" y="40531"/>
                  <a:pt x="7752457" y="37291"/>
                </a:cubicBezTo>
                <a:lnTo>
                  <a:pt x="7768363" y="4242"/>
                </a:lnTo>
                <a:cubicBezTo>
                  <a:pt x="7768540" y="3653"/>
                  <a:pt x="7768790" y="3152"/>
                  <a:pt x="7769114" y="2739"/>
                </a:cubicBezTo>
                <a:cubicBezTo>
                  <a:pt x="7769439" y="2328"/>
                  <a:pt x="7769880" y="2018"/>
                  <a:pt x="7770440" y="1811"/>
                </a:cubicBezTo>
                <a:cubicBezTo>
                  <a:pt x="7771000" y="1606"/>
                  <a:pt x="7771780" y="1443"/>
                  <a:pt x="7772781" y="1326"/>
                </a:cubicBezTo>
                <a:cubicBezTo>
                  <a:pt x="7773783" y="1207"/>
                  <a:pt x="7775050" y="1149"/>
                  <a:pt x="7776581" y="1149"/>
                </a:cubicBezTo>
                <a:cubicBezTo>
                  <a:pt x="7778702" y="1149"/>
                  <a:pt x="7780366" y="1222"/>
                  <a:pt x="7781574" y="1370"/>
                </a:cubicBezTo>
                <a:cubicBezTo>
                  <a:pt x="7782782" y="1517"/>
                  <a:pt x="7783621" y="1797"/>
                  <a:pt x="7784092" y="2210"/>
                </a:cubicBezTo>
                <a:cubicBezTo>
                  <a:pt x="7784564" y="2621"/>
                  <a:pt x="7784726" y="3210"/>
                  <a:pt x="7784578" y="3977"/>
                </a:cubicBezTo>
                <a:cubicBezTo>
                  <a:pt x="7784431" y="4742"/>
                  <a:pt x="7784034" y="5774"/>
                  <a:pt x="7783385" y="7069"/>
                </a:cubicBezTo>
                <a:lnTo>
                  <a:pt x="7751043" y="71577"/>
                </a:lnTo>
                <a:lnTo>
                  <a:pt x="7751043" y="113728"/>
                </a:lnTo>
                <a:cubicBezTo>
                  <a:pt x="7751043" y="114200"/>
                  <a:pt x="7750926" y="114612"/>
                  <a:pt x="7750692" y="114965"/>
                </a:cubicBezTo>
                <a:cubicBezTo>
                  <a:pt x="7750458" y="115319"/>
                  <a:pt x="7750048" y="115598"/>
                  <a:pt x="7749462" y="115805"/>
                </a:cubicBezTo>
                <a:cubicBezTo>
                  <a:pt x="7748876" y="116010"/>
                  <a:pt x="7748085" y="116187"/>
                  <a:pt x="7747090" y="116334"/>
                </a:cubicBezTo>
                <a:cubicBezTo>
                  <a:pt x="7746094" y="116483"/>
                  <a:pt x="7744894" y="116555"/>
                  <a:pt x="7743488" y="116555"/>
                </a:cubicBezTo>
                <a:cubicBezTo>
                  <a:pt x="7742023" y="116555"/>
                  <a:pt x="7740808" y="116483"/>
                  <a:pt x="7739842" y="116334"/>
                </a:cubicBezTo>
                <a:cubicBezTo>
                  <a:pt x="7738875" y="116187"/>
                  <a:pt x="7738084" y="116010"/>
                  <a:pt x="7737470" y="115805"/>
                </a:cubicBezTo>
                <a:cubicBezTo>
                  <a:pt x="7736855" y="115598"/>
                  <a:pt x="7736430" y="115319"/>
                  <a:pt x="7736196" y="114965"/>
                </a:cubicBezTo>
                <a:cubicBezTo>
                  <a:pt x="7735962" y="114612"/>
                  <a:pt x="7735844" y="114200"/>
                  <a:pt x="7735844" y="113728"/>
                </a:cubicBezTo>
                <a:lnTo>
                  <a:pt x="7735844" y="71577"/>
                </a:lnTo>
                <a:lnTo>
                  <a:pt x="7703502" y="7069"/>
                </a:lnTo>
                <a:cubicBezTo>
                  <a:pt x="7702854" y="5714"/>
                  <a:pt x="7702457" y="4654"/>
                  <a:pt x="7702309" y="3888"/>
                </a:cubicBezTo>
                <a:cubicBezTo>
                  <a:pt x="7702162" y="3122"/>
                  <a:pt x="7702309" y="2534"/>
                  <a:pt x="7702751" y="2120"/>
                </a:cubicBezTo>
                <a:cubicBezTo>
                  <a:pt x="7703193" y="1708"/>
                  <a:pt x="7703988" y="1443"/>
                  <a:pt x="7705137" y="1326"/>
                </a:cubicBezTo>
                <a:cubicBezTo>
                  <a:pt x="7706285" y="1207"/>
                  <a:pt x="7707832" y="1149"/>
                  <a:pt x="7709776" y="1149"/>
                </a:cubicBezTo>
                <a:close/>
                <a:moveTo>
                  <a:pt x="7484111" y="1149"/>
                </a:moveTo>
                <a:cubicBezTo>
                  <a:pt x="7485584" y="1149"/>
                  <a:pt x="7486806" y="1222"/>
                  <a:pt x="7487778" y="1370"/>
                </a:cubicBezTo>
                <a:cubicBezTo>
                  <a:pt x="7488750" y="1517"/>
                  <a:pt x="7489531" y="1693"/>
                  <a:pt x="7490120" y="1900"/>
                </a:cubicBezTo>
                <a:cubicBezTo>
                  <a:pt x="7490709" y="2107"/>
                  <a:pt x="7491121" y="2386"/>
                  <a:pt x="7491357" y="2739"/>
                </a:cubicBezTo>
                <a:cubicBezTo>
                  <a:pt x="7491593" y="3092"/>
                  <a:pt x="7491710" y="3505"/>
                  <a:pt x="7491710" y="3977"/>
                </a:cubicBezTo>
                <a:lnTo>
                  <a:pt x="7491710" y="49751"/>
                </a:lnTo>
                <a:lnTo>
                  <a:pt x="7543758" y="49751"/>
                </a:lnTo>
                <a:lnTo>
                  <a:pt x="7543758" y="3977"/>
                </a:lnTo>
                <a:cubicBezTo>
                  <a:pt x="7543758" y="3505"/>
                  <a:pt x="7543876" y="3092"/>
                  <a:pt x="7544112" y="2739"/>
                </a:cubicBezTo>
                <a:cubicBezTo>
                  <a:pt x="7544348" y="2386"/>
                  <a:pt x="7544760" y="2107"/>
                  <a:pt x="7545349" y="1900"/>
                </a:cubicBezTo>
                <a:cubicBezTo>
                  <a:pt x="7545938" y="1693"/>
                  <a:pt x="7546704" y="1517"/>
                  <a:pt x="7547646" y="1370"/>
                </a:cubicBezTo>
                <a:cubicBezTo>
                  <a:pt x="7548589" y="1222"/>
                  <a:pt x="7549826" y="1149"/>
                  <a:pt x="7551358" y="1149"/>
                </a:cubicBezTo>
                <a:cubicBezTo>
                  <a:pt x="7552772" y="1149"/>
                  <a:pt x="7553965" y="1222"/>
                  <a:pt x="7554937" y="1370"/>
                </a:cubicBezTo>
                <a:cubicBezTo>
                  <a:pt x="7555909" y="1517"/>
                  <a:pt x="7556689" y="1693"/>
                  <a:pt x="7557278" y="1900"/>
                </a:cubicBezTo>
                <a:cubicBezTo>
                  <a:pt x="7557868" y="2107"/>
                  <a:pt x="7558280" y="2386"/>
                  <a:pt x="7558515" y="2739"/>
                </a:cubicBezTo>
                <a:cubicBezTo>
                  <a:pt x="7558751" y="3092"/>
                  <a:pt x="7558869" y="3505"/>
                  <a:pt x="7558869" y="3977"/>
                </a:cubicBezTo>
                <a:lnTo>
                  <a:pt x="7558869" y="113728"/>
                </a:lnTo>
                <a:cubicBezTo>
                  <a:pt x="7558869" y="114200"/>
                  <a:pt x="7558751" y="114612"/>
                  <a:pt x="7558515" y="114965"/>
                </a:cubicBezTo>
                <a:cubicBezTo>
                  <a:pt x="7558280" y="115319"/>
                  <a:pt x="7557868" y="115598"/>
                  <a:pt x="7557278" y="115805"/>
                </a:cubicBezTo>
                <a:cubicBezTo>
                  <a:pt x="7556689" y="116010"/>
                  <a:pt x="7555909" y="116187"/>
                  <a:pt x="7554937" y="116334"/>
                </a:cubicBezTo>
                <a:cubicBezTo>
                  <a:pt x="7553965" y="116483"/>
                  <a:pt x="7552772" y="116555"/>
                  <a:pt x="7551358" y="116555"/>
                </a:cubicBezTo>
                <a:cubicBezTo>
                  <a:pt x="7549826" y="116555"/>
                  <a:pt x="7548589" y="116483"/>
                  <a:pt x="7547646" y="116334"/>
                </a:cubicBezTo>
                <a:cubicBezTo>
                  <a:pt x="7546704" y="116187"/>
                  <a:pt x="7545938" y="116010"/>
                  <a:pt x="7545349" y="115805"/>
                </a:cubicBezTo>
                <a:cubicBezTo>
                  <a:pt x="7544760" y="115598"/>
                  <a:pt x="7544348" y="115319"/>
                  <a:pt x="7544112" y="114965"/>
                </a:cubicBezTo>
                <a:cubicBezTo>
                  <a:pt x="7543876" y="114612"/>
                  <a:pt x="7543758" y="114200"/>
                  <a:pt x="7543758" y="113728"/>
                </a:cubicBezTo>
                <a:lnTo>
                  <a:pt x="7543758" y="63006"/>
                </a:lnTo>
                <a:lnTo>
                  <a:pt x="7491710" y="63006"/>
                </a:lnTo>
                <a:lnTo>
                  <a:pt x="7491710" y="113728"/>
                </a:lnTo>
                <a:cubicBezTo>
                  <a:pt x="7491710" y="114200"/>
                  <a:pt x="7491593" y="114612"/>
                  <a:pt x="7491357" y="114965"/>
                </a:cubicBezTo>
                <a:cubicBezTo>
                  <a:pt x="7491121" y="115319"/>
                  <a:pt x="7490709" y="115598"/>
                  <a:pt x="7490120" y="115805"/>
                </a:cubicBezTo>
                <a:cubicBezTo>
                  <a:pt x="7489531" y="116010"/>
                  <a:pt x="7488750" y="116187"/>
                  <a:pt x="7487778" y="116334"/>
                </a:cubicBezTo>
                <a:cubicBezTo>
                  <a:pt x="7486806" y="116483"/>
                  <a:pt x="7485584" y="116555"/>
                  <a:pt x="7484111" y="116555"/>
                </a:cubicBezTo>
                <a:cubicBezTo>
                  <a:pt x="7482697" y="116555"/>
                  <a:pt x="7481489" y="116483"/>
                  <a:pt x="7480488" y="116334"/>
                </a:cubicBezTo>
                <a:cubicBezTo>
                  <a:pt x="7479486" y="116187"/>
                  <a:pt x="7478691" y="116010"/>
                  <a:pt x="7478102" y="115805"/>
                </a:cubicBezTo>
                <a:cubicBezTo>
                  <a:pt x="7477513" y="115598"/>
                  <a:pt x="7477101" y="115319"/>
                  <a:pt x="7476865" y="114965"/>
                </a:cubicBezTo>
                <a:cubicBezTo>
                  <a:pt x="7476629" y="114612"/>
                  <a:pt x="7476511" y="114200"/>
                  <a:pt x="7476511" y="113728"/>
                </a:cubicBezTo>
                <a:lnTo>
                  <a:pt x="7476511" y="3977"/>
                </a:lnTo>
                <a:cubicBezTo>
                  <a:pt x="7476511" y="3505"/>
                  <a:pt x="7476629" y="3092"/>
                  <a:pt x="7476865" y="2739"/>
                </a:cubicBezTo>
                <a:cubicBezTo>
                  <a:pt x="7477101" y="2386"/>
                  <a:pt x="7477513" y="2107"/>
                  <a:pt x="7478102" y="1900"/>
                </a:cubicBezTo>
                <a:cubicBezTo>
                  <a:pt x="7478691" y="1693"/>
                  <a:pt x="7479486" y="1517"/>
                  <a:pt x="7480488" y="1370"/>
                </a:cubicBezTo>
                <a:cubicBezTo>
                  <a:pt x="7481489" y="1222"/>
                  <a:pt x="7482697" y="1149"/>
                  <a:pt x="7484111" y="1149"/>
                </a:cubicBezTo>
                <a:close/>
                <a:moveTo>
                  <a:pt x="7233526" y="1149"/>
                </a:moveTo>
                <a:cubicBezTo>
                  <a:pt x="7235293" y="1149"/>
                  <a:pt x="7236722" y="1207"/>
                  <a:pt x="7237812" y="1326"/>
                </a:cubicBezTo>
                <a:cubicBezTo>
                  <a:pt x="7238902" y="1443"/>
                  <a:pt x="7239771" y="1606"/>
                  <a:pt x="7240419" y="1811"/>
                </a:cubicBezTo>
                <a:cubicBezTo>
                  <a:pt x="7241067" y="2018"/>
                  <a:pt x="7241553" y="2312"/>
                  <a:pt x="7241877" y="2696"/>
                </a:cubicBezTo>
                <a:cubicBezTo>
                  <a:pt x="7242201" y="3078"/>
                  <a:pt x="7242510" y="3565"/>
                  <a:pt x="7242804" y="4153"/>
                </a:cubicBezTo>
                <a:lnTo>
                  <a:pt x="7258622" y="37026"/>
                </a:lnTo>
                <a:cubicBezTo>
                  <a:pt x="7260091" y="40149"/>
                  <a:pt x="7261557" y="43419"/>
                  <a:pt x="7263021" y="46834"/>
                </a:cubicBezTo>
                <a:cubicBezTo>
                  <a:pt x="7264484" y="50251"/>
                  <a:pt x="7265979" y="53697"/>
                  <a:pt x="7267502" y="57173"/>
                </a:cubicBezTo>
                <a:lnTo>
                  <a:pt x="7267677" y="57173"/>
                </a:lnTo>
                <a:cubicBezTo>
                  <a:pt x="7269024" y="53816"/>
                  <a:pt x="7270414" y="50473"/>
                  <a:pt x="7271850" y="47144"/>
                </a:cubicBezTo>
                <a:cubicBezTo>
                  <a:pt x="7273285" y="43816"/>
                  <a:pt x="7274737" y="40531"/>
                  <a:pt x="7276207" y="37291"/>
                </a:cubicBezTo>
                <a:lnTo>
                  <a:pt x="7292113" y="4242"/>
                </a:lnTo>
                <a:cubicBezTo>
                  <a:pt x="7292290" y="3653"/>
                  <a:pt x="7292540" y="3152"/>
                  <a:pt x="7292864" y="2739"/>
                </a:cubicBezTo>
                <a:cubicBezTo>
                  <a:pt x="7293189" y="2328"/>
                  <a:pt x="7293630" y="2018"/>
                  <a:pt x="7294190" y="1811"/>
                </a:cubicBezTo>
                <a:cubicBezTo>
                  <a:pt x="7294750" y="1606"/>
                  <a:pt x="7295530" y="1443"/>
                  <a:pt x="7296531" y="1326"/>
                </a:cubicBezTo>
                <a:cubicBezTo>
                  <a:pt x="7297533" y="1207"/>
                  <a:pt x="7298800" y="1149"/>
                  <a:pt x="7300331" y="1149"/>
                </a:cubicBezTo>
                <a:cubicBezTo>
                  <a:pt x="7302452" y="1149"/>
                  <a:pt x="7304116" y="1222"/>
                  <a:pt x="7305324" y="1370"/>
                </a:cubicBezTo>
                <a:cubicBezTo>
                  <a:pt x="7306532" y="1517"/>
                  <a:pt x="7307371" y="1797"/>
                  <a:pt x="7307842" y="2210"/>
                </a:cubicBezTo>
                <a:cubicBezTo>
                  <a:pt x="7308314" y="2621"/>
                  <a:pt x="7308476" y="3210"/>
                  <a:pt x="7308328" y="3977"/>
                </a:cubicBezTo>
                <a:cubicBezTo>
                  <a:pt x="7308181" y="4742"/>
                  <a:pt x="7307784" y="5774"/>
                  <a:pt x="7307135" y="7069"/>
                </a:cubicBezTo>
                <a:lnTo>
                  <a:pt x="7274793" y="71577"/>
                </a:lnTo>
                <a:lnTo>
                  <a:pt x="7274793" y="113728"/>
                </a:lnTo>
                <a:cubicBezTo>
                  <a:pt x="7274793" y="114200"/>
                  <a:pt x="7274676" y="114612"/>
                  <a:pt x="7274442" y="114965"/>
                </a:cubicBezTo>
                <a:cubicBezTo>
                  <a:pt x="7274208" y="115319"/>
                  <a:pt x="7273798" y="115598"/>
                  <a:pt x="7273212" y="115805"/>
                </a:cubicBezTo>
                <a:cubicBezTo>
                  <a:pt x="7272626" y="116010"/>
                  <a:pt x="7271835" y="116187"/>
                  <a:pt x="7270840" y="116334"/>
                </a:cubicBezTo>
                <a:cubicBezTo>
                  <a:pt x="7269844" y="116483"/>
                  <a:pt x="7268644" y="116555"/>
                  <a:pt x="7267238" y="116555"/>
                </a:cubicBezTo>
                <a:cubicBezTo>
                  <a:pt x="7265773" y="116555"/>
                  <a:pt x="7264558" y="116483"/>
                  <a:pt x="7263592" y="116334"/>
                </a:cubicBezTo>
                <a:cubicBezTo>
                  <a:pt x="7262625" y="116187"/>
                  <a:pt x="7261834" y="116010"/>
                  <a:pt x="7261220" y="115805"/>
                </a:cubicBezTo>
                <a:cubicBezTo>
                  <a:pt x="7260605" y="115598"/>
                  <a:pt x="7260180" y="115319"/>
                  <a:pt x="7259946" y="114965"/>
                </a:cubicBezTo>
                <a:cubicBezTo>
                  <a:pt x="7259712" y="114612"/>
                  <a:pt x="7259594" y="114200"/>
                  <a:pt x="7259594" y="113728"/>
                </a:cubicBezTo>
                <a:lnTo>
                  <a:pt x="7259594" y="71577"/>
                </a:lnTo>
                <a:lnTo>
                  <a:pt x="7227252" y="7069"/>
                </a:lnTo>
                <a:cubicBezTo>
                  <a:pt x="7226604" y="5714"/>
                  <a:pt x="7226207" y="4654"/>
                  <a:pt x="7226059" y="3888"/>
                </a:cubicBezTo>
                <a:cubicBezTo>
                  <a:pt x="7225912" y="3122"/>
                  <a:pt x="7226059" y="2534"/>
                  <a:pt x="7226501" y="2120"/>
                </a:cubicBezTo>
                <a:cubicBezTo>
                  <a:pt x="7226943" y="1708"/>
                  <a:pt x="7227738" y="1443"/>
                  <a:pt x="7228887" y="1326"/>
                </a:cubicBezTo>
                <a:cubicBezTo>
                  <a:pt x="7230035" y="1207"/>
                  <a:pt x="7231582" y="1149"/>
                  <a:pt x="7233526" y="1149"/>
                </a:cubicBezTo>
                <a:close/>
                <a:moveTo>
                  <a:pt x="7017386" y="1149"/>
                </a:moveTo>
                <a:cubicBezTo>
                  <a:pt x="7018859" y="1149"/>
                  <a:pt x="7020081" y="1222"/>
                  <a:pt x="7021053" y="1370"/>
                </a:cubicBezTo>
                <a:cubicBezTo>
                  <a:pt x="7022025" y="1517"/>
                  <a:pt x="7022806" y="1693"/>
                  <a:pt x="7023395" y="1900"/>
                </a:cubicBezTo>
                <a:cubicBezTo>
                  <a:pt x="7023984" y="2107"/>
                  <a:pt x="7024396" y="2386"/>
                  <a:pt x="7024632" y="2739"/>
                </a:cubicBezTo>
                <a:cubicBezTo>
                  <a:pt x="7024868" y="3092"/>
                  <a:pt x="7024985" y="3505"/>
                  <a:pt x="7024985" y="3977"/>
                </a:cubicBezTo>
                <a:lnTo>
                  <a:pt x="7024985" y="49751"/>
                </a:lnTo>
                <a:lnTo>
                  <a:pt x="7077033" y="49751"/>
                </a:lnTo>
                <a:lnTo>
                  <a:pt x="7077033" y="3977"/>
                </a:lnTo>
                <a:cubicBezTo>
                  <a:pt x="7077033" y="3505"/>
                  <a:pt x="7077151" y="3092"/>
                  <a:pt x="7077387" y="2739"/>
                </a:cubicBezTo>
                <a:cubicBezTo>
                  <a:pt x="7077623" y="2386"/>
                  <a:pt x="7078035" y="2107"/>
                  <a:pt x="7078624" y="1900"/>
                </a:cubicBezTo>
                <a:cubicBezTo>
                  <a:pt x="7079213" y="1693"/>
                  <a:pt x="7079979" y="1517"/>
                  <a:pt x="7080921" y="1370"/>
                </a:cubicBezTo>
                <a:cubicBezTo>
                  <a:pt x="7081864" y="1222"/>
                  <a:pt x="7083101" y="1149"/>
                  <a:pt x="7084633" y="1149"/>
                </a:cubicBezTo>
                <a:cubicBezTo>
                  <a:pt x="7086047" y="1149"/>
                  <a:pt x="7087240" y="1222"/>
                  <a:pt x="7088212" y="1370"/>
                </a:cubicBezTo>
                <a:cubicBezTo>
                  <a:pt x="7089184" y="1517"/>
                  <a:pt x="7089964" y="1693"/>
                  <a:pt x="7090553" y="1900"/>
                </a:cubicBezTo>
                <a:cubicBezTo>
                  <a:pt x="7091143" y="2107"/>
                  <a:pt x="7091555" y="2386"/>
                  <a:pt x="7091790" y="2739"/>
                </a:cubicBezTo>
                <a:cubicBezTo>
                  <a:pt x="7092026" y="3092"/>
                  <a:pt x="7092144" y="3505"/>
                  <a:pt x="7092144" y="3977"/>
                </a:cubicBezTo>
                <a:lnTo>
                  <a:pt x="7092144" y="113728"/>
                </a:lnTo>
                <a:cubicBezTo>
                  <a:pt x="7092144" y="114200"/>
                  <a:pt x="7092026" y="114612"/>
                  <a:pt x="7091790" y="114965"/>
                </a:cubicBezTo>
                <a:cubicBezTo>
                  <a:pt x="7091555" y="115319"/>
                  <a:pt x="7091143" y="115598"/>
                  <a:pt x="7090553" y="115805"/>
                </a:cubicBezTo>
                <a:cubicBezTo>
                  <a:pt x="7089964" y="116010"/>
                  <a:pt x="7089184" y="116187"/>
                  <a:pt x="7088212" y="116334"/>
                </a:cubicBezTo>
                <a:cubicBezTo>
                  <a:pt x="7087240" y="116483"/>
                  <a:pt x="7086047" y="116555"/>
                  <a:pt x="7084633" y="116555"/>
                </a:cubicBezTo>
                <a:cubicBezTo>
                  <a:pt x="7083101" y="116555"/>
                  <a:pt x="7081864" y="116483"/>
                  <a:pt x="7080921" y="116334"/>
                </a:cubicBezTo>
                <a:cubicBezTo>
                  <a:pt x="7079979" y="116187"/>
                  <a:pt x="7079213" y="116010"/>
                  <a:pt x="7078624" y="115805"/>
                </a:cubicBezTo>
                <a:cubicBezTo>
                  <a:pt x="7078035" y="115598"/>
                  <a:pt x="7077623" y="115319"/>
                  <a:pt x="7077387" y="114965"/>
                </a:cubicBezTo>
                <a:cubicBezTo>
                  <a:pt x="7077151" y="114612"/>
                  <a:pt x="7077033" y="114200"/>
                  <a:pt x="7077033" y="113728"/>
                </a:cubicBezTo>
                <a:lnTo>
                  <a:pt x="7077033" y="63006"/>
                </a:lnTo>
                <a:lnTo>
                  <a:pt x="7024985" y="63006"/>
                </a:lnTo>
                <a:lnTo>
                  <a:pt x="7024985" y="113728"/>
                </a:lnTo>
                <a:cubicBezTo>
                  <a:pt x="7024985" y="114200"/>
                  <a:pt x="7024868" y="114612"/>
                  <a:pt x="7024632" y="114965"/>
                </a:cubicBezTo>
                <a:cubicBezTo>
                  <a:pt x="7024396" y="115319"/>
                  <a:pt x="7023984" y="115598"/>
                  <a:pt x="7023395" y="115805"/>
                </a:cubicBezTo>
                <a:cubicBezTo>
                  <a:pt x="7022806" y="116010"/>
                  <a:pt x="7022025" y="116187"/>
                  <a:pt x="7021053" y="116334"/>
                </a:cubicBezTo>
                <a:cubicBezTo>
                  <a:pt x="7020081" y="116483"/>
                  <a:pt x="7018859" y="116555"/>
                  <a:pt x="7017386" y="116555"/>
                </a:cubicBezTo>
                <a:cubicBezTo>
                  <a:pt x="7015972" y="116555"/>
                  <a:pt x="7014764" y="116483"/>
                  <a:pt x="7013763" y="116334"/>
                </a:cubicBezTo>
                <a:cubicBezTo>
                  <a:pt x="7012761" y="116187"/>
                  <a:pt x="7011966" y="116010"/>
                  <a:pt x="7011377" y="115805"/>
                </a:cubicBezTo>
                <a:cubicBezTo>
                  <a:pt x="7010788" y="115598"/>
                  <a:pt x="7010376" y="115319"/>
                  <a:pt x="7010140" y="114965"/>
                </a:cubicBezTo>
                <a:cubicBezTo>
                  <a:pt x="7009904" y="114612"/>
                  <a:pt x="7009786" y="114200"/>
                  <a:pt x="7009786" y="113728"/>
                </a:cubicBezTo>
                <a:lnTo>
                  <a:pt x="7009786" y="3977"/>
                </a:lnTo>
                <a:cubicBezTo>
                  <a:pt x="7009786" y="3505"/>
                  <a:pt x="7009904" y="3092"/>
                  <a:pt x="7010140" y="2739"/>
                </a:cubicBezTo>
                <a:cubicBezTo>
                  <a:pt x="7010376" y="2386"/>
                  <a:pt x="7010788" y="2107"/>
                  <a:pt x="7011377" y="1900"/>
                </a:cubicBezTo>
                <a:cubicBezTo>
                  <a:pt x="7011966" y="1693"/>
                  <a:pt x="7012761" y="1517"/>
                  <a:pt x="7013763" y="1370"/>
                </a:cubicBezTo>
                <a:cubicBezTo>
                  <a:pt x="7014764" y="1222"/>
                  <a:pt x="7015972" y="1149"/>
                  <a:pt x="7017386" y="1149"/>
                </a:cubicBezTo>
                <a:close/>
                <a:moveTo>
                  <a:pt x="6766801" y="1149"/>
                </a:moveTo>
                <a:cubicBezTo>
                  <a:pt x="6768568" y="1149"/>
                  <a:pt x="6769997" y="1207"/>
                  <a:pt x="6771087" y="1326"/>
                </a:cubicBezTo>
                <a:cubicBezTo>
                  <a:pt x="6772177" y="1443"/>
                  <a:pt x="6773046" y="1606"/>
                  <a:pt x="6773694" y="1811"/>
                </a:cubicBezTo>
                <a:cubicBezTo>
                  <a:pt x="6774342" y="2018"/>
                  <a:pt x="6774828" y="2312"/>
                  <a:pt x="6775152" y="2696"/>
                </a:cubicBezTo>
                <a:cubicBezTo>
                  <a:pt x="6775476" y="3078"/>
                  <a:pt x="6775785" y="3565"/>
                  <a:pt x="6776079" y="4153"/>
                </a:cubicBezTo>
                <a:lnTo>
                  <a:pt x="6791897" y="37026"/>
                </a:lnTo>
                <a:cubicBezTo>
                  <a:pt x="6793366" y="40149"/>
                  <a:pt x="6794832" y="43419"/>
                  <a:pt x="6796296" y="46834"/>
                </a:cubicBezTo>
                <a:cubicBezTo>
                  <a:pt x="6797759" y="50251"/>
                  <a:pt x="6799254" y="53697"/>
                  <a:pt x="6800777" y="57173"/>
                </a:cubicBezTo>
                <a:lnTo>
                  <a:pt x="6800952" y="57173"/>
                </a:lnTo>
                <a:cubicBezTo>
                  <a:pt x="6802299" y="53816"/>
                  <a:pt x="6803689" y="50473"/>
                  <a:pt x="6805125" y="47144"/>
                </a:cubicBezTo>
                <a:cubicBezTo>
                  <a:pt x="6806560" y="43816"/>
                  <a:pt x="6808012" y="40531"/>
                  <a:pt x="6809482" y="37291"/>
                </a:cubicBezTo>
                <a:lnTo>
                  <a:pt x="6825388" y="4242"/>
                </a:lnTo>
                <a:cubicBezTo>
                  <a:pt x="6825565" y="3653"/>
                  <a:pt x="6825815" y="3152"/>
                  <a:pt x="6826139" y="2739"/>
                </a:cubicBezTo>
                <a:cubicBezTo>
                  <a:pt x="6826464" y="2328"/>
                  <a:pt x="6826905" y="2018"/>
                  <a:pt x="6827465" y="1811"/>
                </a:cubicBezTo>
                <a:cubicBezTo>
                  <a:pt x="6828025" y="1606"/>
                  <a:pt x="6828805" y="1443"/>
                  <a:pt x="6829806" y="1326"/>
                </a:cubicBezTo>
                <a:cubicBezTo>
                  <a:pt x="6830808" y="1207"/>
                  <a:pt x="6832075" y="1149"/>
                  <a:pt x="6833606" y="1149"/>
                </a:cubicBezTo>
                <a:cubicBezTo>
                  <a:pt x="6835727" y="1149"/>
                  <a:pt x="6837391" y="1222"/>
                  <a:pt x="6838599" y="1370"/>
                </a:cubicBezTo>
                <a:cubicBezTo>
                  <a:pt x="6839807" y="1517"/>
                  <a:pt x="6840646" y="1797"/>
                  <a:pt x="6841117" y="2210"/>
                </a:cubicBezTo>
                <a:cubicBezTo>
                  <a:pt x="6841589" y="2621"/>
                  <a:pt x="6841751" y="3210"/>
                  <a:pt x="6841603" y="3977"/>
                </a:cubicBezTo>
                <a:cubicBezTo>
                  <a:pt x="6841456" y="4742"/>
                  <a:pt x="6841059" y="5774"/>
                  <a:pt x="6840410" y="7069"/>
                </a:cubicBezTo>
                <a:lnTo>
                  <a:pt x="6808068" y="71577"/>
                </a:lnTo>
                <a:lnTo>
                  <a:pt x="6808068" y="113728"/>
                </a:lnTo>
                <a:cubicBezTo>
                  <a:pt x="6808068" y="114200"/>
                  <a:pt x="6807951" y="114612"/>
                  <a:pt x="6807717" y="114965"/>
                </a:cubicBezTo>
                <a:cubicBezTo>
                  <a:pt x="6807483" y="115319"/>
                  <a:pt x="6807073" y="115598"/>
                  <a:pt x="6806487" y="115805"/>
                </a:cubicBezTo>
                <a:cubicBezTo>
                  <a:pt x="6805901" y="116010"/>
                  <a:pt x="6805110" y="116187"/>
                  <a:pt x="6804115" y="116334"/>
                </a:cubicBezTo>
                <a:cubicBezTo>
                  <a:pt x="6803119" y="116483"/>
                  <a:pt x="6801919" y="116555"/>
                  <a:pt x="6800513" y="116555"/>
                </a:cubicBezTo>
                <a:cubicBezTo>
                  <a:pt x="6799048" y="116555"/>
                  <a:pt x="6797833" y="116483"/>
                  <a:pt x="6796867" y="116334"/>
                </a:cubicBezTo>
                <a:cubicBezTo>
                  <a:pt x="6795900" y="116187"/>
                  <a:pt x="6795109" y="116010"/>
                  <a:pt x="6794495" y="115805"/>
                </a:cubicBezTo>
                <a:cubicBezTo>
                  <a:pt x="6793880" y="115598"/>
                  <a:pt x="6793455" y="115319"/>
                  <a:pt x="6793221" y="114965"/>
                </a:cubicBezTo>
                <a:cubicBezTo>
                  <a:pt x="6792987" y="114612"/>
                  <a:pt x="6792869" y="114200"/>
                  <a:pt x="6792869" y="113728"/>
                </a:cubicBezTo>
                <a:lnTo>
                  <a:pt x="6792869" y="71577"/>
                </a:lnTo>
                <a:lnTo>
                  <a:pt x="6760527" y="7069"/>
                </a:lnTo>
                <a:cubicBezTo>
                  <a:pt x="6759879" y="5714"/>
                  <a:pt x="6759482" y="4654"/>
                  <a:pt x="6759334" y="3888"/>
                </a:cubicBezTo>
                <a:cubicBezTo>
                  <a:pt x="6759187" y="3122"/>
                  <a:pt x="6759334" y="2534"/>
                  <a:pt x="6759776" y="2120"/>
                </a:cubicBezTo>
                <a:cubicBezTo>
                  <a:pt x="6760218" y="1708"/>
                  <a:pt x="6761013" y="1443"/>
                  <a:pt x="6762162" y="1326"/>
                </a:cubicBezTo>
                <a:cubicBezTo>
                  <a:pt x="6763310" y="1207"/>
                  <a:pt x="6764857" y="1149"/>
                  <a:pt x="6766801" y="1149"/>
                </a:cubicBezTo>
                <a:close/>
                <a:moveTo>
                  <a:pt x="6541136" y="1149"/>
                </a:moveTo>
                <a:cubicBezTo>
                  <a:pt x="6542609" y="1149"/>
                  <a:pt x="6543831" y="1222"/>
                  <a:pt x="6544803" y="1370"/>
                </a:cubicBezTo>
                <a:cubicBezTo>
                  <a:pt x="6545775" y="1517"/>
                  <a:pt x="6546556" y="1693"/>
                  <a:pt x="6547145" y="1900"/>
                </a:cubicBezTo>
                <a:cubicBezTo>
                  <a:pt x="6547734" y="2107"/>
                  <a:pt x="6548146" y="2386"/>
                  <a:pt x="6548382" y="2739"/>
                </a:cubicBezTo>
                <a:cubicBezTo>
                  <a:pt x="6548618" y="3092"/>
                  <a:pt x="6548735" y="3505"/>
                  <a:pt x="6548735" y="3977"/>
                </a:cubicBezTo>
                <a:lnTo>
                  <a:pt x="6548735" y="49751"/>
                </a:lnTo>
                <a:lnTo>
                  <a:pt x="6600783" y="49751"/>
                </a:lnTo>
                <a:lnTo>
                  <a:pt x="6600783" y="3977"/>
                </a:lnTo>
                <a:cubicBezTo>
                  <a:pt x="6600783" y="3505"/>
                  <a:pt x="6600901" y="3092"/>
                  <a:pt x="6601137" y="2739"/>
                </a:cubicBezTo>
                <a:cubicBezTo>
                  <a:pt x="6601373" y="2386"/>
                  <a:pt x="6601785" y="2107"/>
                  <a:pt x="6602374" y="1900"/>
                </a:cubicBezTo>
                <a:cubicBezTo>
                  <a:pt x="6602963" y="1693"/>
                  <a:pt x="6603729" y="1517"/>
                  <a:pt x="6604671" y="1370"/>
                </a:cubicBezTo>
                <a:cubicBezTo>
                  <a:pt x="6605614" y="1222"/>
                  <a:pt x="6606851" y="1149"/>
                  <a:pt x="6608383" y="1149"/>
                </a:cubicBezTo>
                <a:cubicBezTo>
                  <a:pt x="6609797" y="1149"/>
                  <a:pt x="6610990" y="1222"/>
                  <a:pt x="6611962" y="1370"/>
                </a:cubicBezTo>
                <a:cubicBezTo>
                  <a:pt x="6612934" y="1517"/>
                  <a:pt x="6613714" y="1693"/>
                  <a:pt x="6614303" y="1900"/>
                </a:cubicBezTo>
                <a:cubicBezTo>
                  <a:pt x="6614893" y="2107"/>
                  <a:pt x="6615305" y="2386"/>
                  <a:pt x="6615540" y="2739"/>
                </a:cubicBezTo>
                <a:cubicBezTo>
                  <a:pt x="6615776" y="3092"/>
                  <a:pt x="6615894" y="3505"/>
                  <a:pt x="6615894" y="3977"/>
                </a:cubicBezTo>
                <a:lnTo>
                  <a:pt x="6615894" y="113728"/>
                </a:lnTo>
                <a:cubicBezTo>
                  <a:pt x="6615894" y="114200"/>
                  <a:pt x="6615776" y="114612"/>
                  <a:pt x="6615540" y="114965"/>
                </a:cubicBezTo>
                <a:cubicBezTo>
                  <a:pt x="6615305" y="115319"/>
                  <a:pt x="6614893" y="115598"/>
                  <a:pt x="6614303" y="115805"/>
                </a:cubicBezTo>
                <a:cubicBezTo>
                  <a:pt x="6613714" y="116010"/>
                  <a:pt x="6612934" y="116187"/>
                  <a:pt x="6611962" y="116334"/>
                </a:cubicBezTo>
                <a:cubicBezTo>
                  <a:pt x="6610990" y="116483"/>
                  <a:pt x="6609797" y="116555"/>
                  <a:pt x="6608383" y="116555"/>
                </a:cubicBezTo>
                <a:cubicBezTo>
                  <a:pt x="6606851" y="116555"/>
                  <a:pt x="6605614" y="116483"/>
                  <a:pt x="6604671" y="116334"/>
                </a:cubicBezTo>
                <a:cubicBezTo>
                  <a:pt x="6603729" y="116187"/>
                  <a:pt x="6602963" y="116010"/>
                  <a:pt x="6602374" y="115805"/>
                </a:cubicBezTo>
                <a:cubicBezTo>
                  <a:pt x="6601785" y="115598"/>
                  <a:pt x="6601373" y="115319"/>
                  <a:pt x="6601137" y="114965"/>
                </a:cubicBezTo>
                <a:cubicBezTo>
                  <a:pt x="6600901" y="114612"/>
                  <a:pt x="6600783" y="114200"/>
                  <a:pt x="6600783" y="113728"/>
                </a:cubicBezTo>
                <a:lnTo>
                  <a:pt x="6600783" y="63006"/>
                </a:lnTo>
                <a:lnTo>
                  <a:pt x="6548735" y="63006"/>
                </a:lnTo>
                <a:lnTo>
                  <a:pt x="6548735" y="113728"/>
                </a:lnTo>
                <a:cubicBezTo>
                  <a:pt x="6548735" y="114200"/>
                  <a:pt x="6548618" y="114612"/>
                  <a:pt x="6548382" y="114965"/>
                </a:cubicBezTo>
                <a:cubicBezTo>
                  <a:pt x="6548146" y="115319"/>
                  <a:pt x="6547734" y="115598"/>
                  <a:pt x="6547145" y="115805"/>
                </a:cubicBezTo>
                <a:cubicBezTo>
                  <a:pt x="6546556" y="116010"/>
                  <a:pt x="6545775" y="116187"/>
                  <a:pt x="6544803" y="116334"/>
                </a:cubicBezTo>
                <a:cubicBezTo>
                  <a:pt x="6543831" y="116483"/>
                  <a:pt x="6542609" y="116555"/>
                  <a:pt x="6541136" y="116555"/>
                </a:cubicBezTo>
                <a:cubicBezTo>
                  <a:pt x="6539722" y="116555"/>
                  <a:pt x="6538514" y="116483"/>
                  <a:pt x="6537513" y="116334"/>
                </a:cubicBezTo>
                <a:cubicBezTo>
                  <a:pt x="6536511" y="116187"/>
                  <a:pt x="6535716" y="116010"/>
                  <a:pt x="6535127" y="115805"/>
                </a:cubicBezTo>
                <a:cubicBezTo>
                  <a:pt x="6534538" y="115598"/>
                  <a:pt x="6534126" y="115319"/>
                  <a:pt x="6533890" y="114965"/>
                </a:cubicBezTo>
                <a:cubicBezTo>
                  <a:pt x="6533654" y="114612"/>
                  <a:pt x="6533536" y="114200"/>
                  <a:pt x="6533536" y="113728"/>
                </a:cubicBezTo>
                <a:lnTo>
                  <a:pt x="6533536" y="3977"/>
                </a:lnTo>
                <a:cubicBezTo>
                  <a:pt x="6533536" y="3505"/>
                  <a:pt x="6533654" y="3092"/>
                  <a:pt x="6533890" y="2739"/>
                </a:cubicBezTo>
                <a:cubicBezTo>
                  <a:pt x="6534126" y="2386"/>
                  <a:pt x="6534538" y="2107"/>
                  <a:pt x="6535127" y="1900"/>
                </a:cubicBezTo>
                <a:cubicBezTo>
                  <a:pt x="6535716" y="1693"/>
                  <a:pt x="6536511" y="1517"/>
                  <a:pt x="6537513" y="1370"/>
                </a:cubicBezTo>
                <a:cubicBezTo>
                  <a:pt x="6538514" y="1222"/>
                  <a:pt x="6539722" y="1149"/>
                  <a:pt x="6541136" y="1149"/>
                </a:cubicBezTo>
                <a:close/>
                <a:moveTo>
                  <a:pt x="6290551" y="1149"/>
                </a:moveTo>
                <a:cubicBezTo>
                  <a:pt x="6292318" y="1149"/>
                  <a:pt x="6293747" y="1207"/>
                  <a:pt x="6294837" y="1326"/>
                </a:cubicBezTo>
                <a:cubicBezTo>
                  <a:pt x="6295927" y="1443"/>
                  <a:pt x="6296796" y="1606"/>
                  <a:pt x="6297444" y="1811"/>
                </a:cubicBezTo>
                <a:cubicBezTo>
                  <a:pt x="6298092" y="2018"/>
                  <a:pt x="6298578" y="2312"/>
                  <a:pt x="6298902" y="2696"/>
                </a:cubicBezTo>
                <a:cubicBezTo>
                  <a:pt x="6299226" y="3078"/>
                  <a:pt x="6299535" y="3565"/>
                  <a:pt x="6299829" y="4153"/>
                </a:cubicBezTo>
                <a:lnTo>
                  <a:pt x="6315647" y="37026"/>
                </a:lnTo>
                <a:cubicBezTo>
                  <a:pt x="6317116" y="40149"/>
                  <a:pt x="6318582" y="43419"/>
                  <a:pt x="6320046" y="46834"/>
                </a:cubicBezTo>
                <a:cubicBezTo>
                  <a:pt x="6321509" y="50251"/>
                  <a:pt x="6323004" y="53697"/>
                  <a:pt x="6324527" y="57173"/>
                </a:cubicBezTo>
                <a:lnTo>
                  <a:pt x="6324702" y="57173"/>
                </a:lnTo>
                <a:cubicBezTo>
                  <a:pt x="6326049" y="53816"/>
                  <a:pt x="6327439" y="50473"/>
                  <a:pt x="6328875" y="47144"/>
                </a:cubicBezTo>
                <a:cubicBezTo>
                  <a:pt x="6330310" y="43816"/>
                  <a:pt x="6331762" y="40531"/>
                  <a:pt x="6333232" y="37291"/>
                </a:cubicBezTo>
                <a:lnTo>
                  <a:pt x="6349138" y="4242"/>
                </a:lnTo>
                <a:cubicBezTo>
                  <a:pt x="6349315" y="3653"/>
                  <a:pt x="6349565" y="3152"/>
                  <a:pt x="6349889" y="2739"/>
                </a:cubicBezTo>
                <a:cubicBezTo>
                  <a:pt x="6350214" y="2328"/>
                  <a:pt x="6350655" y="2018"/>
                  <a:pt x="6351215" y="1811"/>
                </a:cubicBezTo>
                <a:cubicBezTo>
                  <a:pt x="6351775" y="1606"/>
                  <a:pt x="6352555" y="1443"/>
                  <a:pt x="6353556" y="1326"/>
                </a:cubicBezTo>
                <a:cubicBezTo>
                  <a:pt x="6354558" y="1207"/>
                  <a:pt x="6355825" y="1149"/>
                  <a:pt x="6357356" y="1149"/>
                </a:cubicBezTo>
                <a:cubicBezTo>
                  <a:pt x="6359477" y="1149"/>
                  <a:pt x="6361141" y="1222"/>
                  <a:pt x="6362349" y="1370"/>
                </a:cubicBezTo>
                <a:cubicBezTo>
                  <a:pt x="6363557" y="1517"/>
                  <a:pt x="6364396" y="1797"/>
                  <a:pt x="6364867" y="2210"/>
                </a:cubicBezTo>
                <a:cubicBezTo>
                  <a:pt x="6365339" y="2621"/>
                  <a:pt x="6365501" y="3210"/>
                  <a:pt x="6365353" y="3977"/>
                </a:cubicBezTo>
                <a:cubicBezTo>
                  <a:pt x="6365206" y="4742"/>
                  <a:pt x="6364809" y="5774"/>
                  <a:pt x="6364160" y="7069"/>
                </a:cubicBezTo>
                <a:lnTo>
                  <a:pt x="6331818" y="71577"/>
                </a:lnTo>
                <a:lnTo>
                  <a:pt x="6331818" y="113728"/>
                </a:lnTo>
                <a:cubicBezTo>
                  <a:pt x="6331818" y="114200"/>
                  <a:pt x="6331701" y="114612"/>
                  <a:pt x="6331467" y="114965"/>
                </a:cubicBezTo>
                <a:cubicBezTo>
                  <a:pt x="6331233" y="115319"/>
                  <a:pt x="6330823" y="115598"/>
                  <a:pt x="6330237" y="115805"/>
                </a:cubicBezTo>
                <a:cubicBezTo>
                  <a:pt x="6329651" y="116010"/>
                  <a:pt x="6328860" y="116187"/>
                  <a:pt x="6327865" y="116334"/>
                </a:cubicBezTo>
                <a:cubicBezTo>
                  <a:pt x="6326869" y="116483"/>
                  <a:pt x="6325669" y="116555"/>
                  <a:pt x="6324263" y="116555"/>
                </a:cubicBezTo>
                <a:cubicBezTo>
                  <a:pt x="6322798" y="116555"/>
                  <a:pt x="6321583" y="116483"/>
                  <a:pt x="6320617" y="116334"/>
                </a:cubicBezTo>
                <a:cubicBezTo>
                  <a:pt x="6319650" y="116187"/>
                  <a:pt x="6318859" y="116010"/>
                  <a:pt x="6318245" y="115805"/>
                </a:cubicBezTo>
                <a:cubicBezTo>
                  <a:pt x="6317630" y="115598"/>
                  <a:pt x="6317205" y="115319"/>
                  <a:pt x="6316971" y="114965"/>
                </a:cubicBezTo>
                <a:cubicBezTo>
                  <a:pt x="6316737" y="114612"/>
                  <a:pt x="6316619" y="114200"/>
                  <a:pt x="6316619" y="113728"/>
                </a:cubicBezTo>
                <a:lnTo>
                  <a:pt x="6316619" y="71577"/>
                </a:lnTo>
                <a:lnTo>
                  <a:pt x="6284277" y="7069"/>
                </a:lnTo>
                <a:cubicBezTo>
                  <a:pt x="6283629" y="5714"/>
                  <a:pt x="6283232" y="4654"/>
                  <a:pt x="6283084" y="3888"/>
                </a:cubicBezTo>
                <a:cubicBezTo>
                  <a:pt x="6282937" y="3122"/>
                  <a:pt x="6283084" y="2534"/>
                  <a:pt x="6283526" y="2120"/>
                </a:cubicBezTo>
                <a:cubicBezTo>
                  <a:pt x="6283968" y="1708"/>
                  <a:pt x="6284763" y="1443"/>
                  <a:pt x="6285912" y="1326"/>
                </a:cubicBezTo>
                <a:cubicBezTo>
                  <a:pt x="6287060" y="1207"/>
                  <a:pt x="6288607" y="1149"/>
                  <a:pt x="6290551" y="1149"/>
                </a:cubicBezTo>
                <a:close/>
                <a:moveTo>
                  <a:pt x="6074411" y="1149"/>
                </a:moveTo>
                <a:cubicBezTo>
                  <a:pt x="6075884" y="1149"/>
                  <a:pt x="6077106" y="1222"/>
                  <a:pt x="6078078" y="1370"/>
                </a:cubicBezTo>
                <a:cubicBezTo>
                  <a:pt x="6079050" y="1517"/>
                  <a:pt x="6079831" y="1693"/>
                  <a:pt x="6080420" y="1900"/>
                </a:cubicBezTo>
                <a:cubicBezTo>
                  <a:pt x="6081009" y="2107"/>
                  <a:pt x="6081421" y="2386"/>
                  <a:pt x="6081657" y="2739"/>
                </a:cubicBezTo>
                <a:cubicBezTo>
                  <a:pt x="6081893" y="3092"/>
                  <a:pt x="6082010" y="3505"/>
                  <a:pt x="6082010" y="3977"/>
                </a:cubicBezTo>
                <a:lnTo>
                  <a:pt x="6082010" y="49751"/>
                </a:lnTo>
                <a:lnTo>
                  <a:pt x="6134058" y="49751"/>
                </a:lnTo>
                <a:lnTo>
                  <a:pt x="6134058" y="3977"/>
                </a:lnTo>
                <a:cubicBezTo>
                  <a:pt x="6134058" y="3505"/>
                  <a:pt x="6134176" y="3092"/>
                  <a:pt x="6134412" y="2739"/>
                </a:cubicBezTo>
                <a:cubicBezTo>
                  <a:pt x="6134648" y="2386"/>
                  <a:pt x="6135060" y="2107"/>
                  <a:pt x="6135649" y="1900"/>
                </a:cubicBezTo>
                <a:cubicBezTo>
                  <a:pt x="6136238" y="1693"/>
                  <a:pt x="6137004" y="1517"/>
                  <a:pt x="6137946" y="1370"/>
                </a:cubicBezTo>
                <a:cubicBezTo>
                  <a:pt x="6138889" y="1222"/>
                  <a:pt x="6140126" y="1149"/>
                  <a:pt x="6141658" y="1149"/>
                </a:cubicBezTo>
                <a:cubicBezTo>
                  <a:pt x="6143072" y="1149"/>
                  <a:pt x="6144265" y="1222"/>
                  <a:pt x="6145237" y="1370"/>
                </a:cubicBezTo>
                <a:cubicBezTo>
                  <a:pt x="6146209" y="1517"/>
                  <a:pt x="6146989" y="1693"/>
                  <a:pt x="6147578" y="1900"/>
                </a:cubicBezTo>
                <a:cubicBezTo>
                  <a:pt x="6148168" y="2107"/>
                  <a:pt x="6148580" y="2386"/>
                  <a:pt x="6148815" y="2739"/>
                </a:cubicBezTo>
                <a:cubicBezTo>
                  <a:pt x="6149051" y="3092"/>
                  <a:pt x="6149169" y="3505"/>
                  <a:pt x="6149169" y="3977"/>
                </a:cubicBezTo>
                <a:lnTo>
                  <a:pt x="6149169" y="113728"/>
                </a:lnTo>
                <a:cubicBezTo>
                  <a:pt x="6149169" y="114200"/>
                  <a:pt x="6149051" y="114612"/>
                  <a:pt x="6148815" y="114965"/>
                </a:cubicBezTo>
                <a:cubicBezTo>
                  <a:pt x="6148580" y="115319"/>
                  <a:pt x="6148168" y="115598"/>
                  <a:pt x="6147578" y="115805"/>
                </a:cubicBezTo>
                <a:cubicBezTo>
                  <a:pt x="6146989" y="116010"/>
                  <a:pt x="6146209" y="116187"/>
                  <a:pt x="6145237" y="116334"/>
                </a:cubicBezTo>
                <a:cubicBezTo>
                  <a:pt x="6144265" y="116483"/>
                  <a:pt x="6143072" y="116555"/>
                  <a:pt x="6141658" y="116555"/>
                </a:cubicBezTo>
                <a:cubicBezTo>
                  <a:pt x="6140126" y="116555"/>
                  <a:pt x="6138889" y="116483"/>
                  <a:pt x="6137946" y="116334"/>
                </a:cubicBezTo>
                <a:cubicBezTo>
                  <a:pt x="6137004" y="116187"/>
                  <a:pt x="6136238" y="116010"/>
                  <a:pt x="6135649" y="115805"/>
                </a:cubicBezTo>
                <a:cubicBezTo>
                  <a:pt x="6135060" y="115598"/>
                  <a:pt x="6134648" y="115319"/>
                  <a:pt x="6134412" y="114965"/>
                </a:cubicBezTo>
                <a:cubicBezTo>
                  <a:pt x="6134176" y="114612"/>
                  <a:pt x="6134058" y="114200"/>
                  <a:pt x="6134058" y="113728"/>
                </a:cubicBezTo>
                <a:lnTo>
                  <a:pt x="6134058" y="63006"/>
                </a:lnTo>
                <a:lnTo>
                  <a:pt x="6082010" y="63006"/>
                </a:lnTo>
                <a:lnTo>
                  <a:pt x="6082010" y="113728"/>
                </a:lnTo>
                <a:cubicBezTo>
                  <a:pt x="6082010" y="114200"/>
                  <a:pt x="6081893" y="114612"/>
                  <a:pt x="6081657" y="114965"/>
                </a:cubicBezTo>
                <a:cubicBezTo>
                  <a:pt x="6081421" y="115319"/>
                  <a:pt x="6081009" y="115598"/>
                  <a:pt x="6080420" y="115805"/>
                </a:cubicBezTo>
                <a:cubicBezTo>
                  <a:pt x="6079831" y="116010"/>
                  <a:pt x="6079050" y="116187"/>
                  <a:pt x="6078078" y="116334"/>
                </a:cubicBezTo>
                <a:cubicBezTo>
                  <a:pt x="6077106" y="116483"/>
                  <a:pt x="6075884" y="116555"/>
                  <a:pt x="6074411" y="116555"/>
                </a:cubicBezTo>
                <a:cubicBezTo>
                  <a:pt x="6072997" y="116555"/>
                  <a:pt x="6071789" y="116483"/>
                  <a:pt x="6070788" y="116334"/>
                </a:cubicBezTo>
                <a:cubicBezTo>
                  <a:pt x="6069786" y="116187"/>
                  <a:pt x="6068991" y="116010"/>
                  <a:pt x="6068402" y="115805"/>
                </a:cubicBezTo>
                <a:cubicBezTo>
                  <a:pt x="6067813" y="115598"/>
                  <a:pt x="6067401" y="115319"/>
                  <a:pt x="6067165" y="114965"/>
                </a:cubicBezTo>
                <a:cubicBezTo>
                  <a:pt x="6066929" y="114612"/>
                  <a:pt x="6066811" y="114200"/>
                  <a:pt x="6066811" y="113728"/>
                </a:cubicBezTo>
                <a:lnTo>
                  <a:pt x="6066811" y="3977"/>
                </a:lnTo>
                <a:cubicBezTo>
                  <a:pt x="6066811" y="3505"/>
                  <a:pt x="6066929" y="3092"/>
                  <a:pt x="6067165" y="2739"/>
                </a:cubicBezTo>
                <a:cubicBezTo>
                  <a:pt x="6067401" y="2386"/>
                  <a:pt x="6067813" y="2107"/>
                  <a:pt x="6068402" y="1900"/>
                </a:cubicBezTo>
                <a:cubicBezTo>
                  <a:pt x="6068991" y="1693"/>
                  <a:pt x="6069786" y="1517"/>
                  <a:pt x="6070788" y="1370"/>
                </a:cubicBezTo>
                <a:cubicBezTo>
                  <a:pt x="6071789" y="1222"/>
                  <a:pt x="6072997" y="1149"/>
                  <a:pt x="6074411" y="1149"/>
                </a:cubicBezTo>
                <a:close/>
                <a:moveTo>
                  <a:pt x="5823826" y="1149"/>
                </a:moveTo>
                <a:cubicBezTo>
                  <a:pt x="5825593" y="1149"/>
                  <a:pt x="5827022" y="1207"/>
                  <a:pt x="5828112" y="1326"/>
                </a:cubicBezTo>
                <a:cubicBezTo>
                  <a:pt x="5829202" y="1443"/>
                  <a:pt x="5830071" y="1606"/>
                  <a:pt x="5830719" y="1811"/>
                </a:cubicBezTo>
                <a:cubicBezTo>
                  <a:pt x="5831367" y="2018"/>
                  <a:pt x="5831853" y="2312"/>
                  <a:pt x="5832177" y="2696"/>
                </a:cubicBezTo>
                <a:cubicBezTo>
                  <a:pt x="5832501" y="3078"/>
                  <a:pt x="5832810" y="3565"/>
                  <a:pt x="5833104" y="4153"/>
                </a:cubicBezTo>
                <a:lnTo>
                  <a:pt x="5848922" y="37026"/>
                </a:lnTo>
                <a:cubicBezTo>
                  <a:pt x="5850391" y="40149"/>
                  <a:pt x="5851857" y="43419"/>
                  <a:pt x="5853321" y="46834"/>
                </a:cubicBezTo>
                <a:cubicBezTo>
                  <a:pt x="5854784" y="50251"/>
                  <a:pt x="5856279" y="53697"/>
                  <a:pt x="5857802" y="57173"/>
                </a:cubicBezTo>
                <a:lnTo>
                  <a:pt x="5857977" y="57173"/>
                </a:lnTo>
                <a:cubicBezTo>
                  <a:pt x="5859324" y="53816"/>
                  <a:pt x="5860714" y="50473"/>
                  <a:pt x="5862150" y="47144"/>
                </a:cubicBezTo>
                <a:cubicBezTo>
                  <a:pt x="5863585" y="43816"/>
                  <a:pt x="5865037" y="40531"/>
                  <a:pt x="5866507" y="37291"/>
                </a:cubicBezTo>
                <a:lnTo>
                  <a:pt x="5882413" y="4242"/>
                </a:lnTo>
                <a:cubicBezTo>
                  <a:pt x="5882590" y="3653"/>
                  <a:pt x="5882840" y="3152"/>
                  <a:pt x="5883164" y="2739"/>
                </a:cubicBezTo>
                <a:cubicBezTo>
                  <a:pt x="5883489" y="2328"/>
                  <a:pt x="5883930" y="2018"/>
                  <a:pt x="5884490" y="1811"/>
                </a:cubicBezTo>
                <a:cubicBezTo>
                  <a:pt x="5885050" y="1606"/>
                  <a:pt x="5885830" y="1443"/>
                  <a:pt x="5886831" y="1326"/>
                </a:cubicBezTo>
                <a:cubicBezTo>
                  <a:pt x="5887833" y="1207"/>
                  <a:pt x="5889100" y="1149"/>
                  <a:pt x="5890631" y="1149"/>
                </a:cubicBezTo>
                <a:cubicBezTo>
                  <a:pt x="5892752" y="1149"/>
                  <a:pt x="5894416" y="1222"/>
                  <a:pt x="5895624" y="1370"/>
                </a:cubicBezTo>
                <a:cubicBezTo>
                  <a:pt x="5896832" y="1517"/>
                  <a:pt x="5897671" y="1797"/>
                  <a:pt x="5898142" y="2210"/>
                </a:cubicBezTo>
                <a:cubicBezTo>
                  <a:pt x="5898614" y="2621"/>
                  <a:pt x="5898776" y="3210"/>
                  <a:pt x="5898628" y="3977"/>
                </a:cubicBezTo>
                <a:cubicBezTo>
                  <a:pt x="5898481" y="4742"/>
                  <a:pt x="5898084" y="5774"/>
                  <a:pt x="5897435" y="7069"/>
                </a:cubicBezTo>
                <a:lnTo>
                  <a:pt x="5865093" y="71577"/>
                </a:lnTo>
                <a:lnTo>
                  <a:pt x="5865093" y="113728"/>
                </a:lnTo>
                <a:cubicBezTo>
                  <a:pt x="5865093" y="114200"/>
                  <a:pt x="5864976" y="114612"/>
                  <a:pt x="5864742" y="114965"/>
                </a:cubicBezTo>
                <a:cubicBezTo>
                  <a:pt x="5864508" y="115319"/>
                  <a:pt x="5864098" y="115598"/>
                  <a:pt x="5863512" y="115805"/>
                </a:cubicBezTo>
                <a:cubicBezTo>
                  <a:pt x="5862926" y="116010"/>
                  <a:pt x="5862135" y="116187"/>
                  <a:pt x="5861140" y="116334"/>
                </a:cubicBezTo>
                <a:cubicBezTo>
                  <a:pt x="5860144" y="116483"/>
                  <a:pt x="5858944" y="116555"/>
                  <a:pt x="5857538" y="116555"/>
                </a:cubicBezTo>
                <a:cubicBezTo>
                  <a:pt x="5856073" y="116555"/>
                  <a:pt x="5854858" y="116483"/>
                  <a:pt x="5853892" y="116334"/>
                </a:cubicBezTo>
                <a:cubicBezTo>
                  <a:pt x="5852925" y="116187"/>
                  <a:pt x="5852134" y="116010"/>
                  <a:pt x="5851520" y="115805"/>
                </a:cubicBezTo>
                <a:cubicBezTo>
                  <a:pt x="5850905" y="115598"/>
                  <a:pt x="5850480" y="115319"/>
                  <a:pt x="5850246" y="114965"/>
                </a:cubicBezTo>
                <a:cubicBezTo>
                  <a:pt x="5850012" y="114612"/>
                  <a:pt x="5849894" y="114200"/>
                  <a:pt x="5849894" y="113728"/>
                </a:cubicBezTo>
                <a:lnTo>
                  <a:pt x="5849894" y="71577"/>
                </a:lnTo>
                <a:lnTo>
                  <a:pt x="5817552" y="7069"/>
                </a:lnTo>
                <a:cubicBezTo>
                  <a:pt x="5816904" y="5714"/>
                  <a:pt x="5816507" y="4654"/>
                  <a:pt x="5816359" y="3888"/>
                </a:cubicBezTo>
                <a:cubicBezTo>
                  <a:pt x="5816212" y="3122"/>
                  <a:pt x="5816359" y="2534"/>
                  <a:pt x="5816801" y="2120"/>
                </a:cubicBezTo>
                <a:cubicBezTo>
                  <a:pt x="5817243" y="1708"/>
                  <a:pt x="5818038" y="1443"/>
                  <a:pt x="5819187" y="1326"/>
                </a:cubicBezTo>
                <a:cubicBezTo>
                  <a:pt x="5820335" y="1207"/>
                  <a:pt x="5821882" y="1149"/>
                  <a:pt x="5823826" y="1149"/>
                </a:cubicBezTo>
                <a:close/>
                <a:moveTo>
                  <a:pt x="5598161" y="1149"/>
                </a:moveTo>
                <a:cubicBezTo>
                  <a:pt x="5599634" y="1149"/>
                  <a:pt x="5600856" y="1222"/>
                  <a:pt x="5601828" y="1370"/>
                </a:cubicBezTo>
                <a:cubicBezTo>
                  <a:pt x="5602800" y="1517"/>
                  <a:pt x="5603581" y="1693"/>
                  <a:pt x="5604170" y="1900"/>
                </a:cubicBezTo>
                <a:cubicBezTo>
                  <a:pt x="5604759" y="2107"/>
                  <a:pt x="5605171" y="2386"/>
                  <a:pt x="5605407" y="2739"/>
                </a:cubicBezTo>
                <a:cubicBezTo>
                  <a:pt x="5605643" y="3092"/>
                  <a:pt x="5605760" y="3505"/>
                  <a:pt x="5605760" y="3977"/>
                </a:cubicBezTo>
                <a:lnTo>
                  <a:pt x="5605760" y="49751"/>
                </a:lnTo>
                <a:lnTo>
                  <a:pt x="5657808" y="49751"/>
                </a:lnTo>
                <a:lnTo>
                  <a:pt x="5657808" y="3977"/>
                </a:lnTo>
                <a:cubicBezTo>
                  <a:pt x="5657808" y="3505"/>
                  <a:pt x="5657926" y="3092"/>
                  <a:pt x="5658162" y="2739"/>
                </a:cubicBezTo>
                <a:cubicBezTo>
                  <a:pt x="5658398" y="2386"/>
                  <a:pt x="5658810" y="2107"/>
                  <a:pt x="5659399" y="1900"/>
                </a:cubicBezTo>
                <a:cubicBezTo>
                  <a:pt x="5659988" y="1693"/>
                  <a:pt x="5660754" y="1517"/>
                  <a:pt x="5661696" y="1370"/>
                </a:cubicBezTo>
                <a:cubicBezTo>
                  <a:pt x="5662639" y="1222"/>
                  <a:pt x="5663876" y="1149"/>
                  <a:pt x="5665408" y="1149"/>
                </a:cubicBezTo>
                <a:cubicBezTo>
                  <a:pt x="5666822" y="1149"/>
                  <a:pt x="5668015" y="1222"/>
                  <a:pt x="5668987" y="1370"/>
                </a:cubicBezTo>
                <a:cubicBezTo>
                  <a:pt x="5669959" y="1517"/>
                  <a:pt x="5670739" y="1693"/>
                  <a:pt x="5671328" y="1900"/>
                </a:cubicBezTo>
                <a:cubicBezTo>
                  <a:pt x="5671918" y="2107"/>
                  <a:pt x="5672330" y="2386"/>
                  <a:pt x="5672565" y="2739"/>
                </a:cubicBezTo>
                <a:cubicBezTo>
                  <a:pt x="5672801" y="3092"/>
                  <a:pt x="5672919" y="3505"/>
                  <a:pt x="5672919" y="3977"/>
                </a:cubicBezTo>
                <a:lnTo>
                  <a:pt x="5672919" y="113728"/>
                </a:lnTo>
                <a:cubicBezTo>
                  <a:pt x="5672919" y="114200"/>
                  <a:pt x="5672801" y="114612"/>
                  <a:pt x="5672565" y="114965"/>
                </a:cubicBezTo>
                <a:cubicBezTo>
                  <a:pt x="5672330" y="115319"/>
                  <a:pt x="5671918" y="115598"/>
                  <a:pt x="5671328" y="115805"/>
                </a:cubicBezTo>
                <a:cubicBezTo>
                  <a:pt x="5670739" y="116010"/>
                  <a:pt x="5669959" y="116187"/>
                  <a:pt x="5668987" y="116334"/>
                </a:cubicBezTo>
                <a:cubicBezTo>
                  <a:pt x="5668015" y="116483"/>
                  <a:pt x="5666822" y="116555"/>
                  <a:pt x="5665408" y="116555"/>
                </a:cubicBezTo>
                <a:cubicBezTo>
                  <a:pt x="5663876" y="116555"/>
                  <a:pt x="5662639" y="116483"/>
                  <a:pt x="5661696" y="116334"/>
                </a:cubicBezTo>
                <a:cubicBezTo>
                  <a:pt x="5660754" y="116187"/>
                  <a:pt x="5659988" y="116010"/>
                  <a:pt x="5659399" y="115805"/>
                </a:cubicBezTo>
                <a:cubicBezTo>
                  <a:pt x="5658810" y="115598"/>
                  <a:pt x="5658398" y="115319"/>
                  <a:pt x="5658162" y="114965"/>
                </a:cubicBezTo>
                <a:cubicBezTo>
                  <a:pt x="5657926" y="114612"/>
                  <a:pt x="5657808" y="114200"/>
                  <a:pt x="5657808" y="113728"/>
                </a:cubicBezTo>
                <a:lnTo>
                  <a:pt x="5657808" y="63006"/>
                </a:lnTo>
                <a:lnTo>
                  <a:pt x="5605760" y="63006"/>
                </a:lnTo>
                <a:lnTo>
                  <a:pt x="5605760" y="113728"/>
                </a:lnTo>
                <a:cubicBezTo>
                  <a:pt x="5605760" y="114200"/>
                  <a:pt x="5605643" y="114612"/>
                  <a:pt x="5605407" y="114965"/>
                </a:cubicBezTo>
                <a:cubicBezTo>
                  <a:pt x="5605171" y="115319"/>
                  <a:pt x="5604759" y="115598"/>
                  <a:pt x="5604170" y="115805"/>
                </a:cubicBezTo>
                <a:cubicBezTo>
                  <a:pt x="5603581" y="116010"/>
                  <a:pt x="5602800" y="116187"/>
                  <a:pt x="5601828" y="116334"/>
                </a:cubicBezTo>
                <a:cubicBezTo>
                  <a:pt x="5600856" y="116483"/>
                  <a:pt x="5599634" y="116555"/>
                  <a:pt x="5598161" y="116555"/>
                </a:cubicBezTo>
                <a:cubicBezTo>
                  <a:pt x="5596747" y="116555"/>
                  <a:pt x="5595539" y="116483"/>
                  <a:pt x="5594538" y="116334"/>
                </a:cubicBezTo>
                <a:cubicBezTo>
                  <a:pt x="5593536" y="116187"/>
                  <a:pt x="5592741" y="116010"/>
                  <a:pt x="5592152" y="115805"/>
                </a:cubicBezTo>
                <a:cubicBezTo>
                  <a:pt x="5591563" y="115598"/>
                  <a:pt x="5591151" y="115319"/>
                  <a:pt x="5590915" y="114965"/>
                </a:cubicBezTo>
                <a:cubicBezTo>
                  <a:pt x="5590679" y="114612"/>
                  <a:pt x="5590561" y="114200"/>
                  <a:pt x="5590561" y="113728"/>
                </a:cubicBezTo>
                <a:lnTo>
                  <a:pt x="5590561" y="3977"/>
                </a:lnTo>
                <a:cubicBezTo>
                  <a:pt x="5590561" y="3505"/>
                  <a:pt x="5590679" y="3092"/>
                  <a:pt x="5590915" y="2739"/>
                </a:cubicBezTo>
                <a:cubicBezTo>
                  <a:pt x="5591151" y="2386"/>
                  <a:pt x="5591563" y="2107"/>
                  <a:pt x="5592152" y="1900"/>
                </a:cubicBezTo>
                <a:cubicBezTo>
                  <a:pt x="5592741" y="1693"/>
                  <a:pt x="5593536" y="1517"/>
                  <a:pt x="5594538" y="1370"/>
                </a:cubicBezTo>
                <a:cubicBezTo>
                  <a:pt x="5595539" y="1222"/>
                  <a:pt x="5596747" y="1149"/>
                  <a:pt x="5598161" y="1149"/>
                </a:cubicBezTo>
                <a:close/>
                <a:moveTo>
                  <a:pt x="5347576" y="1149"/>
                </a:moveTo>
                <a:cubicBezTo>
                  <a:pt x="5349343" y="1149"/>
                  <a:pt x="5350772" y="1207"/>
                  <a:pt x="5351862" y="1326"/>
                </a:cubicBezTo>
                <a:cubicBezTo>
                  <a:pt x="5352952" y="1443"/>
                  <a:pt x="5353821" y="1606"/>
                  <a:pt x="5354469" y="1811"/>
                </a:cubicBezTo>
                <a:cubicBezTo>
                  <a:pt x="5355117" y="2018"/>
                  <a:pt x="5355603" y="2312"/>
                  <a:pt x="5355927" y="2696"/>
                </a:cubicBezTo>
                <a:cubicBezTo>
                  <a:pt x="5356251" y="3078"/>
                  <a:pt x="5356560" y="3565"/>
                  <a:pt x="5356854" y="4153"/>
                </a:cubicBezTo>
                <a:lnTo>
                  <a:pt x="5372672" y="37026"/>
                </a:lnTo>
                <a:cubicBezTo>
                  <a:pt x="5374141" y="40149"/>
                  <a:pt x="5375607" y="43419"/>
                  <a:pt x="5377071" y="46834"/>
                </a:cubicBezTo>
                <a:cubicBezTo>
                  <a:pt x="5378534" y="50251"/>
                  <a:pt x="5380029" y="53697"/>
                  <a:pt x="5381552" y="57173"/>
                </a:cubicBezTo>
                <a:lnTo>
                  <a:pt x="5381727" y="57173"/>
                </a:lnTo>
                <a:cubicBezTo>
                  <a:pt x="5383074" y="53816"/>
                  <a:pt x="5384464" y="50473"/>
                  <a:pt x="5385900" y="47144"/>
                </a:cubicBezTo>
                <a:cubicBezTo>
                  <a:pt x="5387335" y="43816"/>
                  <a:pt x="5388787" y="40531"/>
                  <a:pt x="5390257" y="37291"/>
                </a:cubicBezTo>
                <a:lnTo>
                  <a:pt x="5406163" y="4242"/>
                </a:lnTo>
                <a:cubicBezTo>
                  <a:pt x="5406340" y="3653"/>
                  <a:pt x="5406590" y="3152"/>
                  <a:pt x="5406914" y="2739"/>
                </a:cubicBezTo>
                <a:cubicBezTo>
                  <a:pt x="5407239" y="2328"/>
                  <a:pt x="5407680" y="2018"/>
                  <a:pt x="5408240" y="1811"/>
                </a:cubicBezTo>
                <a:cubicBezTo>
                  <a:pt x="5408800" y="1606"/>
                  <a:pt x="5409580" y="1443"/>
                  <a:pt x="5410581" y="1326"/>
                </a:cubicBezTo>
                <a:cubicBezTo>
                  <a:pt x="5411583" y="1207"/>
                  <a:pt x="5412850" y="1149"/>
                  <a:pt x="5414381" y="1149"/>
                </a:cubicBezTo>
                <a:cubicBezTo>
                  <a:pt x="5416502" y="1149"/>
                  <a:pt x="5418166" y="1222"/>
                  <a:pt x="5419374" y="1370"/>
                </a:cubicBezTo>
                <a:cubicBezTo>
                  <a:pt x="5420582" y="1517"/>
                  <a:pt x="5421421" y="1797"/>
                  <a:pt x="5421892" y="2210"/>
                </a:cubicBezTo>
                <a:cubicBezTo>
                  <a:pt x="5422364" y="2621"/>
                  <a:pt x="5422526" y="3210"/>
                  <a:pt x="5422378" y="3977"/>
                </a:cubicBezTo>
                <a:cubicBezTo>
                  <a:pt x="5422231" y="4742"/>
                  <a:pt x="5421834" y="5774"/>
                  <a:pt x="5421185" y="7069"/>
                </a:cubicBezTo>
                <a:lnTo>
                  <a:pt x="5388843" y="71577"/>
                </a:lnTo>
                <a:lnTo>
                  <a:pt x="5388843" y="113728"/>
                </a:lnTo>
                <a:cubicBezTo>
                  <a:pt x="5388843" y="114200"/>
                  <a:pt x="5388726" y="114612"/>
                  <a:pt x="5388492" y="114965"/>
                </a:cubicBezTo>
                <a:cubicBezTo>
                  <a:pt x="5388258" y="115319"/>
                  <a:pt x="5387848" y="115598"/>
                  <a:pt x="5387262" y="115805"/>
                </a:cubicBezTo>
                <a:cubicBezTo>
                  <a:pt x="5386676" y="116010"/>
                  <a:pt x="5385885" y="116187"/>
                  <a:pt x="5384890" y="116334"/>
                </a:cubicBezTo>
                <a:cubicBezTo>
                  <a:pt x="5383894" y="116483"/>
                  <a:pt x="5382694" y="116555"/>
                  <a:pt x="5381288" y="116555"/>
                </a:cubicBezTo>
                <a:cubicBezTo>
                  <a:pt x="5379823" y="116555"/>
                  <a:pt x="5378608" y="116483"/>
                  <a:pt x="5377642" y="116334"/>
                </a:cubicBezTo>
                <a:cubicBezTo>
                  <a:pt x="5376675" y="116187"/>
                  <a:pt x="5375884" y="116010"/>
                  <a:pt x="5375270" y="115805"/>
                </a:cubicBezTo>
                <a:cubicBezTo>
                  <a:pt x="5374655" y="115598"/>
                  <a:pt x="5374230" y="115319"/>
                  <a:pt x="5373996" y="114965"/>
                </a:cubicBezTo>
                <a:cubicBezTo>
                  <a:pt x="5373762" y="114612"/>
                  <a:pt x="5373644" y="114200"/>
                  <a:pt x="5373644" y="113728"/>
                </a:cubicBezTo>
                <a:lnTo>
                  <a:pt x="5373644" y="71577"/>
                </a:lnTo>
                <a:lnTo>
                  <a:pt x="5341302" y="7069"/>
                </a:lnTo>
                <a:cubicBezTo>
                  <a:pt x="5340654" y="5714"/>
                  <a:pt x="5340257" y="4654"/>
                  <a:pt x="5340109" y="3888"/>
                </a:cubicBezTo>
                <a:cubicBezTo>
                  <a:pt x="5339962" y="3122"/>
                  <a:pt x="5340109" y="2534"/>
                  <a:pt x="5340551" y="2120"/>
                </a:cubicBezTo>
                <a:cubicBezTo>
                  <a:pt x="5340993" y="1708"/>
                  <a:pt x="5341788" y="1443"/>
                  <a:pt x="5342937" y="1326"/>
                </a:cubicBezTo>
                <a:cubicBezTo>
                  <a:pt x="5344085" y="1207"/>
                  <a:pt x="5345632" y="1149"/>
                  <a:pt x="5347576" y="1149"/>
                </a:cubicBezTo>
                <a:close/>
                <a:moveTo>
                  <a:pt x="5131436" y="1149"/>
                </a:moveTo>
                <a:cubicBezTo>
                  <a:pt x="5132909" y="1149"/>
                  <a:pt x="5134131" y="1222"/>
                  <a:pt x="5135103" y="1370"/>
                </a:cubicBezTo>
                <a:cubicBezTo>
                  <a:pt x="5136075" y="1517"/>
                  <a:pt x="5136856" y="1693"/>
                  <a:pt x="5137445" y="1900"/>
                </a:cubicBezTo>
                <a:cubicBezTo>
                  <a:pt x="5138034" y="2107"/>
                  <a:pt x="5138446" y="2386"/>
                  <a:pt x="5138682" y="2739"/>
                </a:cubicBezTo>
                <a:cubicBezTo>
                  <a:pt x="5138918" y="3092"/>
                  <a:pt x="5139035" y="3505"/>
                  <a:pt x="5139035" y="3977"/>
                </a:cubicBezTo>
                <a:lnTo>
                  <a:pt x="5139035" y="49751"/>
                </a:lnTo>
                <a:lnTo>
                  <a:pt x="5191083" y="49751"/>
                </a:lnTo>
                <a:lnTo>
                  <a:pt x="5191083" y="3977"/>
                </a:lnTo>
                <a:cubicBezTo>
                  <a:pt x="5191083" y="3505"/>
                  <a:pt x="5191201" y="3092"/>
                  <a:pt x="5191437" y="2739"/>
                </a:cubicBezTo>
                <a:cubicBezTo>
                  <a:pt x="5191673" y="2386"/>
                  <a:pt x="5192085" y="2107"/>
                  <a:pt x="5192674" y="1900"/>
                </a:cubicBezTo>
                <a:cubicBezTo>
                  <a:pt x="5193263" y="1693"/>
                  <a:pt x="5194029" y="1517"/>
                  <a:pt x="5194971" y="1370"/>
                </a:cubicBezTo>
                <a:cubicBezTo>
                  <a:pt x="5195914" y="1222"/>
                  <a:pt x="5197151" y="1149"/>
                  <a:pt x="5198683" y="1149"/>
                </a:cubicBezTo>
                <a:cubicBezTo>
                  <a:pt x="5200097" y="1149"/>
                  <a:pt x="5201290" y="1222"/>
                  <a:pt x="5202262" y="1370"/>
                </a:cubicBezTo>
                <a:cubicBezTo>
                  <a:pt x="5203234" y="1517"/>
                  <a:pt x="5204014" y="1693"/>
                  <a:pt x="5204603" y="1900"/>
                </a:cubicBezTo>
                <a:cubicBezTo>
                  <a:pt x="5205193" y="2107"/>
                  <a:pt x="5205605" y="2386"/>
                  <a:pt x="5205840" y="2739"/>
                </a:cubicBezTo>
                <a:cubicBezTo>
                  <a:pt x="5206076" y="3092"/>
                  <a:pt x="5206194" y="3505"/>
                  <a:pt x="5206194" y="3977"/>
                </a:cubicBezTo>
                <a:lnTo>
                  <a:pt x="5206194" y="113728"/>
                </a:lnTo>
                <a:cubicBezTo>
                  <a:pt x="5206194" y="114200"/>
                  <a:pt x="5206076" y="114612"/>
                  <a:pt x="5205840" y="114965"/>
                </a:cubicBezTo>
                <a:cubicBezTo>
                  <a:pt x="5205605" y="115319"/>
                  <a:pt x="5205193" y="115598"/>
                  <a:pt x="5204603" y="115805"/>
                </a:cubicBezTo>
                <a:cubicBezTo>
                  <a:pt x="5204014" y="116010"/>
                  <a:pt x="5203234" y="116187"/>
                  <a:pt x="5202262" y="116334"/>
                </a:cubicBezTo>
                <a:cubicBezTo>
                  <a:pt x="5201290" y="116483"/>
                  <a:pt x="5200097" y="116555"/>
                  <a:pt x="5198683" y="116555"/>
                </a:cubicBezTo>
                <a:cubicBezTo>
                  <a:pt x="5197151" y="116555"/>
                  <a:pt x="5195914" y="116483"/>
                  <a:pt x="5194971" y="116334"/>
                </a:cubicBezTo>
                <a:cubicBezTo>
                  <a:pt x="5194029" y="116187"/>
                  <a:pt x="5193263" y="116010"/>
                  <a:pt x="5192674" y="115805"/>
                </a:cubicBezTo>
                <a:cubicBezTo>
                  <a:pt x="5192085" y="115598"/>
                  <a:pt x="5191673" y="115319"/>
                  <a:pt x="5191437" y="114965"/>
                </a:cubicBezTo>
                <a:cubicBezTo>
                  <a:pt x="5191201" y="114612"/>
                  <a:pt x="5191083" y="114200"/>
                  <a:pt x="5191083" y="113728"/>
                </a:cubicBezTo>
                <a:lnTo>
                  <a:pt x="5191083" y="63006"/>
                </a:lnTo>
                <a:lnTo>
                  <a:pt x="5139035" y="63006"/>
                </a:lnTo>
                <a:lnTo>
                  <a:pt x="5139035" y="113728"/>
                </a:lnTo>
                <a:cubicBezTo>
                  <a:pt x="5139035" y="114200"/>
                  <a:pt x="5138918" y="114612"/>
                  <a:pt x="5138682" y="114965"/>
                </a:cubicBezTo>
                <a:cubicBezTo>
                  <a:pt x="5138446" y="115319"/>
                  <a:pt x="5138034" y="115598"/>
                  <a:pt x="5137445" y="115805"/>
                </a:cubicBezTo>
                <a:cubicBezTo>
                  <a:pt x="5136856" y="116010"/>
                  <a:pt x="5136075" y="116187"/>
                  <a:pt x="5135103" y="116334"/>
                </a:cubicBezTo>
                <a:cubicBezTo>
                  <a:pt x="5134131" y="116483"/>
                  <a:pt x="5132909" y="116555"/>
                  <a:pt x="5131436" y="116555"/>
                </a:cubicBezTo>
                <a:cubicBezTo>
                  <a:pt x="5130022" y="116555"/>
                  <a:pt x="5128814" y="116483"/>
                  <a:pt x="5127813" y="116334"/>
                </a:cubicBezTo>
                <a:cubicBezTo>
                  <a:pt x="5126811" y="116187"/>
                  <a:pt x="5126016" y="116010"/>
                  <a:pt x="5125427" y="115805"/>
                </a:cubicBezTo>
                <a:cubicBezTo>
                  <a:pt x="5124838" y="115598"/>
                  <a:pt x="5124426" y="115319"/>
                  <a:pt x="5124190" y="114965"/>
                </a:cubicBezTo>
                <a:cubicBezTo>
                  <a:pt x="5123954" y="114612"/>
                  <a:pt x="5123836" y="114200"/>
                  <a:pt x="5123836" y="113728"/>
                </a:cubicBezTo>
                <a:lnTo>
                  <a:pt x="5123836" y="3977"/>
                </a:lnTo>
                <a:cubicBezTo>
                  <a:pt x="5123836" y="3505"/>
                  <a:pt x="5123954" y="3092"/>
                  <a:pt x="5124190" y="2739"/>
                </a:cubicBezTo>
                <a:cubicBezTo>
                  <a:pt x="5124426" y="2386"/>
                  <a:pt x="5124838" y="2107"/>
                  <a:pt x="5125427" y="1900"/>
                </a:cubicBezTo>
                <a:cubicBezTo>
                  <a:pt x="5126016" y="1693"/>
                  <a:pt x="5126811" y="1517"/>
                  <a:pt x="5127813" y="1370"/>
                </a:cubicBezTo>
                <a:cubicBezTo>
                  <a:pt x="5128814" y="1222"/>
                  <a:pt x="5130022" y="1149"/>
                  <a:pt x="5131436" y="1149"/>
                </a:cubicBezTo>
                <a:close/>
                <a:moveTo>
                  <a:pt x="4880851" y="1149"/>
                </a:moveTo>
                <a:cubicBezTo>
                  <a:pt x="4882618" y="1149"/>
                  <a:pt x="4884047" y="1207"/>
                  <a:pt x="4885137" y="1326"/>
                </a:cubicBezTo>
                <a:cubicBezTo>
                  <a:pt x="4886227" y="1443"/>
                  <a:pt x="4887096" y="1606"/>
                  <a:pt x="4887744" y="1811"/>
                </a:cubicBezTo>
                <a:cubicBezTo>
                  <a:pt x="4888392" y="2018"/>
                  <a:pt x="4888878" y="2312"/>
                  <a:pt x="4889202" y="2696"/>
                </a:cubicBezTo>
                <a:cubicBezTo>
                  <a:pt x="4889526" y="3078"/>
                  <a:pt x="4889835" y="3565"/>
                  <a:pt x="4890129" y="4153"/>
                </a:cubicBezTo>
                <a:lnTo>
                  <a:pt x="4905947" y="37026"/>
                </a:lnTo>
                <a:cubicBezTo>
                  <a:pt x="4907416" y="40149"/>
                  <a:pt x="4908882" y="43419"/>
                  <a:pt x="4910346" y="46834"/>
                </a:cubicBezTo>
                <a:cubicBezTo>
                  <a:pt x="4911809" y="50251"/>
                  <a:pt x="4913304" y="53697"/>
                  <a:pt x="4914827" y="57173"/>
                </a:cubicBezTo>
                <a:lnTo>
                  <a:pt x="4915002" y="57173"/>
                </a:lnTo>
                <a:cubicBezTo>
                  <a:pt x="4916349" y="53816"/>
                  <a:pt x="4917739" y="50473"/>
                  <a:pt x="4919175" y="47144"/>
                </a:cubicBezTo>
                <a:cubicBezTo>
                  <a:pt x="4920610" y="43816"/>
                  <a:pt x="4922062" y="40531"/>
                  <a:pt x="4923532" y="37291"/>
                </a:cubicBezTo>
                <a:lnTo>
                  <a:pt x="4939438" y="4242"/>
                </a:lnTo>
                <a:cubicBezTo>
                  <a:pt x="4939615" y="3653"/>
                  <a:pt x="4939865" y="3152"/>
                  <a:pt x="4940189" y="2739"/>
                </a:cubicBezTo>
                <a:cubicBezTo>
                  <a:pt x="4940514" y="2328"/>
                  <a:pt x="4940955" y="2018"/>
                  <a:pt x="4941515" y="1811"/>
                </a:cubicBezTo>
                <a:cubicBezTo>
                  <a:pt x="4942075" y="1606"/>
                  <a:pt x="4942855" y="1443"/>
                  <a:pt x="4943856" y="1326"/>
                </a:cubicBezTo>
                <a:cubicBezTo>
                  <a:pt x="4944858" y="1207"/>
                  <a:pt x="4946125" y="1149"/>
                  <a:pt x="4947656" y="1149"/>
                </a:cubicBezTo>
                <a:cubicBezTo>
                  <a:pt x="4949777" y="1149"/>
                  <a:pt x="4951441" y="1222"/>
                  <a:pt x="4952649" y="1370"/>
                </a:cubicBezTo>
                <a:cubicBezTo>
                  <a:pt x="4953857" y="1517"/>
                  <a:pt x="4954696" y="1797"/>
                  <a:pt x="4955167" y="2210"/>
                </a:cubicBezTo>
                <a:cubicBezTo>
                  <a:pt x="4955639" y="2621"/>
                  <a:pt x="4955801" y="3210"/>
                  <a:pt x="4955653" y="3977"/>
                </a:cubicBezTo>
                <a:cubicBezTo>
                  <a:pt x="4955506" y="4742"/>
                  <a:pt x="4955109" y="5774"/>
                  <a:pt x="4954460" y="7069"/>
                </a:cubicBezTo>
                <a:lnTo>
                  <a:pt x="4922118" y="71577"/>
                </a:lnTo>
                <a:lnTo>
                  <a:pt x="4922118" y="113728"/>
                </a:lnTo>
                <a:cubicBezTo>
                  <a:pt x="4922118" y="114200"/>
                  <a:pt x="4922001" y="114612"/>
                  <a:pt x="4921767" y="114965"/>
                </a:cubicBezTo>
                <a:cubicBezTo>
                  <a:pt x="4921533" y="115319"/>
                  <a:pt x="4921123" y="115598"/>
                  <a:pt x="4920537" y="115805"/>
                </a:cubicBezTo>
                <a:cubicBezTo>
                  <a:pt x="4919951" y="116010"/>
                  <a:pt x="4919160" y="116187"/>
                  <a:pt x="4918165" y="116334"/>
                </a:cubicBezTo>
                <a:cubicBezTo>
                  <a:pt x="4917169" y="116483"/>
                  <a:pt x="4915969" y="116555"/>
                  <a:pt x="4914563" y="116555"/>
                </a:cubicBezTo>
                <a:cubicBezTo>
                  <a:pt x="4913098" y="116555"/>
                  <a:pt x="4911883" y="116483"/>
                  <a:pt x="4910917" y="116334"/>
                </a:cubicBezTo>
                <a:cubicBezTo>
                  <a:pt x="4909950" y="116187"/>
                  <a:pt x="4909159" y="116010"/>
                  <a:pt x="4908545" y="115805"/>
                </a:cubicBezTo>
                <a:cubicBezTo>
                  <a:pt x="4907930" y="115598"/>
                  <a:pt x="4907505" y="115319"/>
                  <a:pt x="4907271" y="114965"/>
                </a:cubicBezTo>
                <a:cubicBezTo>
                  <a:pt x="4907037" y="114612"/>
                  <a:pt x="4906919" y="114200"/>
                  <a:pt x="4906919" y="113728"/>
                </a:cubicBezTo>
                <a:lnTo>
                  <a:pt x="4906919" y="71577"/>
                </a:lnTo>
                <a:lnTo>
                  <a:pt x="4874577" y="7069"/>
                </a:lnTo>
                <a:cubicBezTo>
                  <a:pt x="4873929" y="5714"/>
                  <a:pt x="4873532" y="4654"/>
                  <a:pt x="4873384" y="3888"/>
                </a:cubicBezTo>
                <a:cubicBezTo>
                  <a:pt x="4873237" y="3122"/>
                  <a:pt x="4873384" y="2534"/>
                  <a:pt x="4873826" y="2120"/>
                </a:cubicBezTo>
                <a:cubicBezTo>
                  <a:pt x="4874268" y="1708"/>
                  <a:pt x="4875063" y="1443"/>
                  <a:pt x="4876212" y="1326"/>
                </a:cubicBezTo>
                <a:cubicBezTo>
                  <a:pt x="4877360" y="1207"/>
                  <a:pt x="4878907" y="1149"/>
                  <a:pt x="4880851" y="1149"/>
                </a:cubicBezTo>
                <a:close/>
                <a:moveTo>
                  <a:pt x="4655186" y="1149"/>
                </a:moveTo>
                <a:cubicBezTo>
                  <a:pt x="4656659" y="1149"/>
                  <a:pt x="4657881" y="1222"/>
                  <a:pt x="4658853" y="1370"/>
                </a:cubicBezTo>
                <a:cubicBezTo>
                  <a:pt x="4659825" y="1517"/>
                  <a:pt x="4660606" y="1693"/>
                  <a:pt x="4661195" y="1900"/>
                </a:cubicBezTo>
                <a:cubicBezTo>
                  <a:pt x="4661784" y="2107"/>
                  <a:pt x="4662196" y="2386"/>
                  <a:pt x="4662432" y="2739"/>
                </a:cubicBezTo>
                <a:cubicBezTo>
                  <a:pt x="4662668" y="3092"/>
                  <a:pt x="4662785" y="3505"/>
                  <a:pt x="4662785" y="3977"/>
                </a:cubicBezTo>
                <a:lnTo>
                  <a:pt x="4662785" y="49751"/>
                </a:lnTo>
                <a:lnTo>
                  <a:pt x="4714833" y="49751"/>
                </a:lnTo>
                <a:lnTo>
                  <a:pt x="4714833" y="3977"/>
                </a:lnTo>
                <a:cubicBezTo>
                  <a:pt x="4714833" y="3505"/>
                  <a:pt x="4714951" y="3092"/>
                  <a:pt x="4715187" y="2739"/>
                </a:cubicBezTo>
                <a:cubicBezTo>
                  <a:pt x="4715423" y="2386"/>
                  <a:pt x="4715835" y="2107"/>
                  <a:pt x="4716424" y="1900"/>
                </a:cubicBezTo>
                <a:cubicBezTo>
                  <a:pt x="4717013" y="1693"/>
                  <a:pt x="4717779" y="1517"/>
                  <a:pt x="4718721" y="1370"/>
                </a:cubicBezTo>
                <a:cubicBezTo>
                  <a:pt x="4719664" y="1222"/>
                  <a:pt x="4720901" y="1149"/>
                  <a:pt x="4722433" y="1149"/>
                </a:cubicBezTo>
                <a:cubicBezTo>
                  <a:pt x="4723847" y="1149"/>
                  <a:pt x="4725040" y="1222"/>
                  <a:pt x="4726012" y="1370"/>
                </a:cubicBezTo>
                <a:cubicBezTo>
                  <a:pt x="4726984" y="1517"/>
                  <a:pt x="4727764" y="1693"/>
                  <a:pt x="4728353" y="1900"/>
                </a:cubicBezTo>
                <a:cubicBezTo>
                  <a:pt x="4728943" y="2107"/>
                  <a:pt x="4729355" y="2386"/>
                  <a:pt x="4729590" y="2739"/>
                </a:cubicBezTo>
                <a:cubicBezTo>
                  <a:pt x="4729826" y="3092"/>
                  <a:pt x="4729944" y="3505"/>
                  <a:pt x="4729944" y="3977"/>
                </a:cubicBezTo>
                <a:lnTo>
                  <a:pt x="4729944" y="113728"/>
                </a:lnTo>
                <a:cubicBezTo>
                  <a:pt x="4729944" y="114200"/>
                  <a:pt x="4729826" y="114612"/>
                  <a:pt x="4729590" y="114965"/>
                </a:cubicBezTo>
                <a:cubicBezTo>
                  <a:pt x="4729355" y="115319"/>
                  <a:pt x="4728943" y="115598"/>
                  <a:pt x="4728353" y="115805"/>
                </a:cubicBezTo>
                <a:cubicBezTo>
                  <a:pt x="4727764" y="116010"/>
                  <a:pt x="4726984" y="116187"/>
                  <a:pt x="4726012" y="116334"/>
                </a:cubicBezTo>
                <a:cubicBezTo>
                  <a:pt x="4725040" y="116483"/>
                  <a:pt x="4723847" y="116555"/>
                  <a:pt x="4722433" y="116555"/>
                </a:cubicBezTo>
                <a:cubicBezTo>
                  <a:pt x="4720901" y="116555"/>
                  <a:pt x="4719664" y="116483"/>
                  <a:pt x="4718721" y="116334"/>
                </a:cubicBezTo>
                <a:cubicBezTo>
                  <a:pt x="4717779" y="116187"/>
                  <a:pt x="4717013" y="116010"/>
                  <a:pt x="4716424" y="115805"/>
                </a:cubicBezTo>
                <a:cubicBezTo>
                  <a:pt x="4715835" y="115598"/>
                  <a:pt x="4715423" y="115319"/>
                  <a:pt x="4715187" y="114965"/>
                </a:cubicBezTo>
                <a:cubicBezTo>
                  <a:pt x="4714951" y="114612"/>
                  <a:pt x="4714833" y="114200"/>
                  <a:pt x="4714833" y="113728"/>
                </a:cubicBezTo>
                <a:lnTo>
                  <a:pt x="4714833" y="63006"/>
                </a:lnTo>
                <a:lnTo>
                  <a:pt x="4662785" y="63006"/>
                </a:lnTo>
                <a:lnTo>
                  <a:pt x="4662785" y="113728"/>
                </a:lnTo>
                <a:cubicBezTo>
                  <a:pt x="4662785" y="114200"/>
                  <a:pt x="4662668" y="114612"/>
                  <a:pt x="4662432" y="114965"/>
                </a:cubicBezTo>
                <a:cubicBezTo>
                  <a:pt x="4662196" y="115319"/>
                  <a:pt x="4661784" y="115598"/>
                  <a:pt x="4661195" y="115805"/>
                </a:cubicBezTo>
                <a:cubicBezTo>
                  <a:pt x="4660606" y="116010"/>
                  <a:pt x="4659825" y="116187"/>
                  <a:pt x="4658853" y="116334"/>
                </a:cubicBezTo>
                <a:cubicBezTo>
                  <a:pt x="4657881" y="116483"/>
                  <a:pt x="4656659" y="116555"/>
                  <a:pt x="4655186" y="116555"/>
                </a:cubicBezTo>
                <a:cubicBezTo>
                  <a:pt x="4653772" y="116555"/>
                  <a:pt x="4652564" y="116483"/>
                  <a:pt x="4651563" y="116334"/>
                </a:cubicBezTo>
                <a:cubicBezTo>
                  <a:pt x="4650561" y="116187"/>
                  <a:pt x="4649766" y="116010"/>
                  <a:pt x="4649177" y="115805"/>
                </a:cubicBezTo>
                <a:cubicBezTo>
                  <a:pt x="4648588" y="115598"/>
                  <a:pt x="4648176" y="115319"/>
                  <a:pt x="4647940" y="114965"/>
                </a:cubicBezTo>
                <a:cubicBezTo>
                  <a:pt x="4647704" y="114612"/>
                  <a:pt x="4647586" y="114200"/>
                  <a:pt x="4647586" y="113728"/>
                </a:cubicBezTo>
                <a:lnTo>
                  <a:pt x="4647586" y="3977"/>
                </a:lnTo>
                <a:cubicBezTo>
                  <a:pt x="4647586" y="3505"/>
                  <a:pt x="4647704" y="3092"/>
                  <a:pt x="4647940" y="2739"/>
                </a:cubicBezTo>
                <a:cubicBezTo>
                  <a:pt x="4648176" y="2386"/>
                  <a:pt x="4648588" y="2107"/>
                  <a:pt x="4649177" y="1900"/>
                </a:cubicBezTo>
                <a:cubicBezTo>
                  <a:pt x="4649766" y="1693"/>
                  <a:pt x="4650561" y="1517"/>
                  <a:pt x="4651563" y="1370"/>
                </a:cubicBezTo>
                <a:cubicBezTo>
                  <a:pt x="4652564" y="1222"/>
                  <a:pt x="4653772" y="1149"/>
                  <a:pt x="4655186" y="1149"/>
                </a:cubicBezTo>
                <a:close/>
                <a:moveTo>
                  <a:pt x="4404601" y="1149"/>
                </a:moveTo>
                <a:cubicBezTo>
                  <a:pt x="4406369" y="1149"/>
                  <a:pt x="4407797" y="1207"/>
                  <a:pt x="4408887" y="1326"/>
                </a:cubicBezTo>
                <a:cubicBezTo>
                  <a:pt x="4409977" y="1443"/>
                  <a:pt x="4410846" y="1606"/>
                  <a:pt x="4411494" y="1811"/>
                </a:cubicBezTo>
                <a:cubicBezTo>
                  <a:pt x="4412142" y="2018"/>
                  <a:pt x="4412628" y="2312"/>
                  <a:pt x="4412952" y="2696"/>
                </a:cubicBezTo>
                <a:cubicBezTo>
                  <a:pt x="4413276" y="3078"/>
                  <a:pt x="4413585" y="3565"/>
                  <a:pt x="4413880" y="4153"/>
                </a:cubicBezTo>
                <a:lnTo>
                  <a:pt x="4429697" y="37026"/>
                </a:lnTo>
                <a:cubicBezTo>
                  <a:pt x="4431166" y="40149"/>
                  <a:pt x="4432632" y="43419"/>
                  <a:pt x="4434096" y="46834"/>
                </a:cubicBezTo>
                <a:cubicBezTo>
                  <a:pt x="4435559" y="50251"/>
                  <a:pt x="4437054" y="53697"/>
                  <a:pt x="4438577" y="57173"/>
                </a:cubicBezTo>
                <a:lnTo>
                  <a:pt x="4438752" y="57173"/>
                </a:lnTo>
                <a:cubicBezTo>
                  <a:pt x="4440099" y="53816"/>
                  <a:pt x="4441489" y="50473"/>
                  <a:pt x="4442925" y="47144"/>
                </a:cubicBezTo>
                <a:cubicBezTo>
                  <a:pt x="4444360" y="43816"/>
                  <a:pt x="4445812" y="40531"/>
                  <a:pt x="4447282" y="37291"/>
                </a:cubicBezTo>
                <a:lnTo>
                  <a:pt x="4463188" y="4242"/>
                </a:lnTo>
                <a:cubicBezTo>
                  <a:pt x="4463365" y="3653"/>
                  <a:pt x="4463615" y="3152"/>
                  <a:pt x="4463939" y="2739"/>
                </a:cubicBezTo>
                <a:cubicBezTo>
                  <a:pt x="4464264" y="2328"/>
                  <a:pt x="4464705" y="2018"/>
                  <a:pt x="4465265" y="1811"/>
                </a:cubicBezTo>
                <a:cubicBezTo>
                  <a:pt x="4465825" y="1606"/>
                  <a:pt x="4466605" y="1443"/>
                  <a:pt x="4467606" y="1326"/>
                </a:cubicBezTo>
                <a:cubicBezTo>
                  <a:pt x="4468608" y="1207"/>
                  <a:pt x="4469875" y="1149"/>
                  <a:pt x="4471406" y="1149"/>
                </a:cubicBezTo>
                <a:cubicBezTo>
                  <a:pt x="4473527" y="1149"/>
                  <a:pt x="4475191" y="1222"/>
                  <a:pt x="4476399" y="1370"/>
                </a:cubicBezTo>
                <a:cubicBezTo>
                  <a:pt x="4477607" y="1517"/>
                  <a:pt x="4478446" y="1797"/>
                  <a:pt x="4478917" y="2210"/>
                </a:cubicBezTo>
                <a:cubicBezTo>
                  <a:pt x="4479389" y="2621"/>
                  <a:pt x="4479551" y="3210"/>
                  <a:pt x="4479403" y="3977"/>
                </a:cubicBezTo>
                <a:cubicBezTo>
                  <a:pt x="4479256" y="4742"/>
                  <a:pt x="4478859" y="5774"/>
                  <a:pt x="4478210" y="7069"/>
                </a:cubicBezTo>
                <a:lnTo>
                  <a:pt x="4445868" y="71577"/>
                </a:lnTo>
                <a:lnTo>
                  <a:pt x="4445868" y="113728"/>
                </a:lnTo>
                <a:cubicBezTo>
                  <a:pt x="4445868" y="114200"/>
                  <a:pt x="4445751" y="114612"/>
                  <a:pt x="4445517" y="114965"/>
                </a:cubicBezTo>
                <a:cubicBezTo>
                  <a:pt x="4445283" y="115319"/>
                  <a:pt x="4444873" y="115598"/>
                  <a:pt x="4444287" y="115805"/>
                </a:cubicBezTo>
                <a:cubicBezTo>
                  <a:pt x="4443701" y="116010"/>
                  <a:pt x="4442910" y="116187"/>
                  <a:pt x="4441915" y="116334"/>
                </a:cubicBezTo>
                <a:cubicBezTo>
                  <a:pt x="4440919" y="116483"/>
                  <a:pt x="4439719" y="116555"/>
                  <a:pt x="4438313" y="116555"/>
                </a:cubicBezTo>
                <a:cubicBezTo>
                  <a:pt x="4436848" y="116555"/>
                  <a:pt x="4435633" y="116483"/>
                  <a:pt x="4434667" y="116334"/>
                </a:cubicBezTo>
                <a:cubicBezTo>
                  <a:pt x="4433700" y="116187"/>
                  <a:pt x="4432909" y="116010"/>
                  <a:pt x="4432295" y="115805"/>
                </a:cubicBezTo>
                <a:cubicBezTo>
                  <a:pt x="4431680" y="115598"/>
                  <a:pt x="4431255" y="115319"/>
                  <a:pt x="4431021" y="114965"/>
                </a:cubicBezTo>
                <a:cubicBezTo>
                  <a:pt x="4430787" y="114612"/>
                  <a:pt x="4430669" y="114200"/>
                  <a:pt x="4430669" y="113728"/>
                </a:cubicBezTo>
                <a:lnTo>
                  <a:pt x="4430669" y="71577"/>
                </a:lnTo>
                <a:lnTo>
                  <a:pt x="4398327" y="7069"/>
                </a:lnTo>
                <a:cubicBezTo>
                  <a:pt x="4397679" y="5714"/>
                  <a:pt x="4397281" y="4654"/>
                  <a:pt x="4397134" y="3888"/>
                </a:cubicBezTo>
                <a:cubicBezTo>
                  <a:pt x="4396987" y="3122"/>
                  <a:pt x="4397134" y="2534"/>
                  <a:pt x="4397576" y="2120"/>
                </a:cubicBezTo>
                <a:cubicBezTo>
                  <a:pt x="4398018" y="1708"/>
                  <a:pt x="4398813" y="1443"/>
                  <a:pt x="4399962" y="1326"/>
                </a:cubicBezTo>
                <a:cubicBezTo>
                  <a:pt x="4401111" y="1207"/>
                  <a:pt x="4402657" y="1149"/>
                  <a:pt x="4404601" y="1149"/>
                </a:cubicBezTo>
                <a:close/>
                <a:moveTo>
                  <a:pt x="4188461" y="1149"/>
                </a:moveTo>
                <a:cubicBezTo>
                  <a:pt x="4189934" y="1149"/>
                  <a:pt x="4191156" y="1222"/>
                  <a:pt x="4192128" y="1370"/>
                </a:cubicBezTo>
                <a:cubicBezTo>
                  <a:pt x="4193100" y="1517"/>
                  <a:pt x="4193881" y="1693"/>
                  <a:pt x="4194470" y="1900"/>
                </a:cubicBezTo>
                <a:cubicBezTo>
                  <a:pt x="4195059" y="2107"/>
                  <a:pt x="4195471" y="2386"/>
                  <a:pt x="4195707" y="2739"/>
                </a:cubicBezTo>
                <a:cubicBezTo>
                  <a:pt x="4195942" y="3092"/>
                  <a:pt x="4196060" y="3505"/>
                  <a:pt x="4196060" y="3977"/>
                </a:cubicBezTo>
                <a:lnTo>
                  <a:pt x="4196060" y="49751"/>
                </a:lnTo>
                <a:lnTo>
                  <a:pt x="4248108" y="49751"/>
                </a:lnTo>
                <a:lnTo>
                  <a:pt x="4248108" y="3977"/>
                </a:lnTo>
                <a:cubicBezTo>
                  <a:pt x="4248108" y="3505"/>
                  <a:pt x="4248226" y="3092"/>
                  <a:pt x="4248462" y="2739"/>
                </a:cubicBezTo>
                <a:cubicBezTo>
                  <a:pt x="4248697" y="2386"/>
                  <a:pt x="4249110" y="2107"/>
                  <a:pt x="4249699" y="1900"/>
                </a:cubicBezTo>
                <a:cubicBezTo>
                  <a:pt x="4250288" y="1693"/>
                  <a:pt x="4251054" y="1517"/>
                  <a:pt x="4251997" y="1370"/>
                </a:cubicBezTo>
                <a:cubicBezTo>
                  <a:pt x="4252939" y="1222"/>
                  <a:pt x="4254176" y="1149"/>
                  <a:pt x="4255708" y="1149"/>
                </a:cubicBezTo>
                <a:cubicBezTo>
                  <a:pt x="4257122" y="1149"/>
                  <a:pt x="4258315" y="1222"/>
                  <a:pt x="4259287" y="1370"/>
                </a:cubicBezTo>
                <a:cubicBezTo>
                  <a:pt x="4260259" y="1517"/>
                  <a:pt x="4261039" y="1693"/>
                  <a:pt x="4261629" y="1900"/>
                </a:cubicBezTo>
                <a:cubicBezTo>
                  <a:pt x="4262217" y="2107"/>
                  <a:pt x="4262630" y="2386"/>
                  <a:pt x="4262866" y="2739"/>
                </a:cubicBezTo>
                <a:cubicBezTo>
                  <a:pt x="4263101" y="3092"/>
                  <a:pt x="4263219" y="3505"/>
                  <a:pt x="4263219" y="3977"/>
                </a:cubicBezTo>
                <a:lnTo>
                  <a:pt x="4263219" y="113728"/>
                </a:lnTo>
                <a:cubicBezTo>
                  <a:pt x="4263219" y="114200"/>
                  <a:pt x="4263101" y="114612"/>
                  <a:pt x="4262866" y="114965"/>
                </a:cubicBezTo>
                <a:cubicBezTo>
                  <a:pt x="4262630" y="115319"/>
                  <a:pt x="4262217" y="115598"/>
                  <a:pt x="4261629" y="115805"/>
                </a:cubicBezTo>
                <a:cubicBezTo>
                  <a:pt x="4261039" y="116010"/>
                  <a:pt x="4260259" y="116187"/>
                  <a:pt x="4259287" y="116334"/>
                </a:cubicBezTo>
                <a:cubicBezTo>
                  <a:pt x="4258315" y="116483"/>
                  <a:pt x="4257122" y="116555"/>
                  <a:pt x="4255708" y="116555"/>
                </a:cubicBezTo>
                <a:cubicBezTo>
                  <a:pt x="4254176" y="116555"/>
                  <a:pt x="4252939" y="116483"/>
                  <a:pt x="4251997" y="116334"/>
                </a:cubicBezTo>
                <a:cubicBezTo>
                  <a:pt x="4251054" y="116187"/>
                  <a:pt x="4250288" y="116010"/>
                  <a:pt x="4249699" y="115805"/>
                </a:cubicBezTo>
                <a:cubicBezTo>
                  <a:pt x="4249110" y="115598"/>
                  <a:pt x="4248697" y="115319"/>
                  <a:pt x="4248462" y="114965"/>
                </a:cubicBezTo>
                <a:cubicBezTo>
                  <a:pt x="4248226" y="114612"/>
                  <a:pt x="4248108" y="114200"/>
                  <a:pt x="4248108" y="113728"/>
                </a:cubicBezTo>
                <a:lnTo>
                  <a:pt x="4248108" y="63006"/>
                </a:lnTo>
                <a:lnTo>
                  <a:pt x="4196060" y="63006"/>
                </a:lnTo>
                <a:lnTo>
                  <a:pt x="4196060" y="113728"/>
                </a:lnTo>
                <a:cubicBezTo>
                  <a:pt x="4196060" y="114200"/>
                  <a:pt x="4195942" y="114612"/>
                  <a:pt x="4195707" y="114965"/>
                </a:cubicBezTo>
                <a:cubicBezTo>
                  <a:pt x="4195471" y="115319"/>
                  <a:pt x="4195059" y="115598"/>
                  <a:pt x="4194470" y="115805"/>
                </a:cubicBezTo>
                <a:cubicBezTo>
                  <a:pt x="4193881" y="116010"/>
                  <a:pt x="4193100" y="116187"/>
                  <a:pt x="4192128" y="116334"/>
                </a:cubicBezTo>
                <a:cubicBezTo>
                  <a:pt x="4191156" y="116483"/>
                  <a:pt x="4189934" y="116555"/>
                  <a:pt x="4188461" y="116555"/>
                </a:cubicBezTo>
                <a:cubicBezTo>
                  <a:pt x="4187047" y="116555"/>
                  <a:pt x="4185839" y="116483"/>
                  <a:pt x="4184838" y="116334"/>
                </a:cubicBezTo>
                <a:cubicBezTo>
                  <a:pt x="4183836" y="116187"/>
                  <a:pt x="4183041" y="116010"/>
                  <a:pt x="4182452" y="115805"/>
                </a:cubicBezTo>
                <a:cubicBezTo>
                  <a:pt x="4181863" y="115598"/>
                  <a:pt x="4181450" y="115319"/>
                  <a:pt x="4181215" y="114965"/>
                </a:cubicBezTo>
                <a:cubicBezTo>
                  <a:pt x="4180979" y="114612"/>
                  <a:pt x="4180861" y="114200"/>
                  <a:pt x="4180861" y="113728"/>
                </a:cubicBezTo>
                <a:lnTo>
                  <a:pt x="4180861" y="3977"/>
                </a:lnTo>
                <a:cubicBezTo>
                  <a:pt x="4180861" y="3505"/>
                  <a:pt x="4180979" y="3092"/>
                  <a:pt x="4181215" y="2739"/>
                </a:cubicBezTo>
                <a:cubicBezTo>
                  <a:pt x="4181450" y="2386"/>
                  <a:pt x="4181863" y="2107"/>
                  <a:pt x="4182452" y="1900"/>
                </a:cubicBezTo>
                <a:cubicBezTo>
                  <a:pt x="4183041" y="1693"/>
                  <a:pt x="4183836" y="1517"/>
                  <a:pt x="4184838" y="1370"/>
                </a:cubicBezTo>
                <a:cubicBezTo>
                  <a:pt x="4185839" y="1222"/>
                  <a:pt x="4187047" y="1149"/>
                  <a:pt x="4188461" y="1149"/>
                </a:cubicBezTo>
                <a:close/>
                <a:moveTo>
                  <a:pt x="3937876" y="1149"/>
                </a:moveTo>
                <a:cubicBezTo>
                  <a:pt x="3939644" y="1149"/>
                  <a:pt x="3941072" y="1207"/>
                  <a:pt x="3942162" y="1326"/>
                </a:cubicBezTo>
                <a:cubicBezTo>
                  <a:pt x="3943252" y="1443"/>
                  <a:pt x="3944121" y="1606"/>
                  <a:pt x="3944769" y="1811"/>
                </a:cubicBezTo>
                <a:cubicBezTo>
                  <a:pt x="3945417" y="2018"/>
                  <a:pt x="3945903" y="2312"/>
                  <a:pt x="3946227" y="2696"/>
                </a:cubicBezTo>
                <a:cubicBezTo>
                  <a:pt x="3946551" y="3078"/>
                  <a:pt x="3946860" y="3565"/>
                  <a:pt x="3947155" y="4153"/>
                </a:cubicBezTo>
                <a:lnTo>
                  <a:pt x="3962972" y="37026"/>
                </a:lnTo>
                <a:cubicBezTo>
                  <a:pt x="3964441" y="40149"/>
                  <a:pt x="3965906" y="43419"/>
                  <a:pt x="3967371" y="46834"/>
                </a:cubicBezTo>
                <a:cubicBezTo>
                  <a:pt x="3968835" y="50251"/>
                  <a:pt x="3970328" y="53697"/>
                  <a:pt x="3971852" y="57173"/>
                </a:cubicBezTo>
                <a:lnTo>
                  <a:pt x="3972027" y="57173"/>
                </a:lnTo>
                <a:cubicBezTo>
                  <a:pt x="3973374" y="53816"/>
                  <a:pt x="3974765" y="50473"/>
                  <a:pt x="3976200" y="47144"/>
                </a:cubicBezTo>
                <a:cubicBezTo>
                  <a:pt x="3977635" y="43816"/>
                  <a:pt x="3979087" y="40531"/>
                  <a:pt x="3980557" y="37291"/>
                </a:cubicBezTo>
                <a:lnTo>
                  <a:pt x="3996463" y="4242"/>
                </a:lnTo>
                <a:cubicBezTo>
                  <a:pt x="3996640" y="3653"/>
                  <a:pt x="3996890" y="3152"/>
                  <a:pt x="3997214" y="2739"/>
                </a:cubicBezTo>
                <a:cubicBezTo>
                  <a:pt x="3997538" y="2328"/>
                  <a:pt x="3997980" y="2018"/>
                  <a:pt x="3998540" y="1811"/>
                </a:cubicBezTo>
                <a:cubicBezTo>
                  <a:pt x="3999100" y="1606"/>
                  <a:pt x="3999880" y="1443"/>
                  <a:pt x="4000882" y="1326"/>
                </a:cubicBezTo>
                <a:cubicBezTo>
                  <a:pt x="4001883" y="1207"/>
                  <a:pt x="4003150" y="1149"/>
                  <a:pt x="4004681" y="1149"/>
                </a:cubicBezTo>
                <a:cubicBezTo>
                  <a:pt x="4006802" y="1149"/>
                  <a:pt x="4008466" y="1222"/>
                  <a:pt x="4009674" y="1370"/>
                </a:cubicBezTo>
                <a:cubicBezTo>
                  <a:pt x="4010882" y="1517"/>
                  <a:pt x="4011721" y="1797"/>
                  <a:pt x="4012193" y="2210"/>
                </a:cubicBezTo>
                <a:cubicBezTo>
                  <a:pt x="4012664" y="2621"/>
                  <a:pt x="4012826" y="3210"/>
                  <a:pt x="4012679" y="3977"/>
                </a:cubicBezTo>
                <a:cubicBezTo>
                  <a:pt x="4012531" y="4742"/>
                  <a:pt x="4012134" y="5774"/>
                  <a:pt x="4011486" y="7069"/>
                </a:cubicBezTo>
                <a:lnTo>
                  <a:pt x="3979143" y="71577"/>
                </a:lnTo>
                <a:lnTo>
                  <a:pt x="3979143" y="113728"/>
                </a:lnTo>
                <a:cubicBezTo>
                  <a:pt x="3979143" y="114200"/>
                  <a:pt x="3979026" y="114612"/>
                  <a:pt x="3978792" y="114965"/>
                </a:cubicBezTo>
                <a:cubicBezTo>
                  <a:pt x="3978558" y="115319"/>
                  <a:pt x="3978148" y="115598"/>
                  <a:pt x="3977562" y="115805"/>
                </a:cubicBezTo>
                <a:cubicBezTo>
                  <a:pt x="3976976" y="116010"/>
                  <a:pt x="3976185" y="116187"/>
                  <a:pt x="3975190" y="116334"/>
                </a:cubicBezTo>
                <a:cubicBezTo>
                  <a:pt x="3974194" y="116483"/>
                  <a:pt x="3972994" y="116555"/>
                  <a:pt x="3971588" y="116555"/>
                </a:cubicBezTo>
                <a:cubicBezTo>
                  <a:pt x="3970124" y="116555"/>
                  <a:pt x="3968908" y="116483"/>
                  <a:pt x="3967942" y="116334"/>
                </a:cubicBezTo>
                <a:cubicBezTo>
                  <a:pt x="3966975" y="116187"/>
                  <a:pt x="3966184" y="116010"/>
                  <a:pt x="3965570" y="115805"/>
                </a:cubicBezTo>
                <a:cubicBezTo>
                  <a:pt x="3964955" y="115598"/>
                  <a:pt x="3964530" y="115319"/>
                  <a:pt x="3964296" y="114965"/>
                </a:cubicBezTo>
                <a:cubicBezTo>
                  <a:pt x="3964062" y="114612"/>
                  <a:pt x="3963944" y="114200"/>
                  <a:pt x="3963944" y="113728"/>
                </a:cubicBezTo>
                <a:lnTo>
                  <a:pt x="3963944" y="71577"/>
                </a:lnTo>
                <a:lnTo>
                  <a:pt x="3931602" y="7069"/>
                </a:lnTo>
                <a:cubicBezTo>
                  <a:pt x="3930954" y="5714"/>
                  <a:pt x="3930556" y="4654"/>
                  <a:pt x="3930409" y="3888"/>
                </a:cubicBezTo>
                <a:cubicBezTo>
                  <a:pt x="3930262" y="3122"/>
                  <a:pt x="3930409" y="2534"/>
                  <a:pt x="3930851" y="2120"/>
                </a:cubicBezTo>
                <a:cubicBezTo>
                  <a:pt x="3931293" y="1708"/>
                  <a:pt x="3932088" y="1443"/>
                  <a:pt x="3933237" y="1326"/>
                </a:cubicBezTo>
                <a:cubicBezTo>
                  <a:pt x="3934386" y="1207"/>
                  <a:pt x="3935932" y="1149"/>
                  <a:pt x="3937876" y="1149"/>
                </a:cubicBezTo>
                <a:close/>
                <a:moveTo>
                  <a:pt x="3712282" y="1149"/>
                </a:moveTo>
                <a:cubicBezTo>
                  <a:pt x="3713753" y="1149"/>
                  <a:pt x="3714978" y="1222"/>
                  <a:pt x="3715949" y="1370"/>
                </a:cubicBezTo>
                <a:cubicBezTo>
                  <a:pt x="3716920" y="1517"/>
                  <a:pt x="3717701" y="1693"/>
                  <a:pt x="3718290" y="1900"/>
                </a:cubicBezTo>
                <a:cubicBezTo>
                  <a:pt x="3718880" y="2107"/>
                  <a:pt x="3719292" y="2386"/>
                  <a:pt x="3719528" y="2739"/>
                </a:cubicBezTo>
                <a:cubicBezTo>
                  <a:pt x="3719763" y="3092"/>
                  <a:pt x="3719881" y="3505"/>
                  <a:pt x="3719881" y="3977"/>
                </a:cubicBezTo>
                <a:lnTo>
                  <a:pt x="3719881" y="49751"/>
                </a:lnTo>
                <a:lnTo>
                  <a:pt x="3771858" y="49751"/>
                </a:lnTo>
                <a:lnTo>
                  <a:pt x="3771858" y="3977"/>
                </a:lnTo>
                <a:cubicBezTo>
                  <a:pt x="3771858" y="3505"/>
                  <a:pt x="3771976" y="3092"/>
                  <a:pt x="3772212" y="2739"/>
                </a:cubicBezTo>
                <a:cubicBezTo>
                  <a:pt x="3772447" y="2386"/>
                  <a:pt x="3772860" y="2107"/>
                  <a:pt x="3773449" y="1900"/>
                </a:cubicBezTo>
                <a:cubicBezTo>
                  <a:pt x="3774038" y="1693"/>
                  <a:pt x="3774804" y="1517"/>
                  <a:pt x="3775747" y="1370"/>
                </a:cubicBezTo>
                <a:cubicBezTo>
                  <a:pt x="3776689" y="1222"/>
                  <a:pt x="3777926" y="1149"/>
                  <a:pt x="3779458" y="1149"/>
                </a:cubicBezTo>
                <a:cubicBezTo>
                  <a:pt x="3780872" y="1149"/>
                  <a:pt x="3782065" y="1222"/>
                  <a:pt x="3783037" y="1370"/>
                </a:cubicBezTo>
                <a:cubicBezTo>
                  <a:pt x="3784009" y="1517"/>
                  <a:pt x="3784789" y="1693"/>
                  <a:pt x="3785379" y="1900"/>
                </a:cubicBezTo>
                <a:cubicBezTo>
                  <a:pt x="3785967" y="2107"/>
                  <a:pt x="3786380" y="2386"/>
                  <a:pt x="3786616" y="2739"/>
                </a:cubicBezTo>
                <a:cubicBezTo>
                  <a:pt x="3786851" y="3092"/>
                  <a:pt x="3786969" y="3505"/>
                  <a:pt x="3786969" y="3977"/>
                </a:cubicBezTo>
                <a:lnTo>
                  <a:pt x="3786969" y="113728"/>
                </a:lnTo>
                <a:cubicBezTo>
                  <a:pt x="3786969" y="114200"/>
                  <a:pt x="3786851" y="114612"/>
                  <a:pt x="3786616" y="114965"/>
                </a:cubicBezTo>
                <a:cubicBezTo>
                  <a:pt x="3786380" y="115319"/>
                  <a:pt x="3785967" y="115598"/>
                  <a:pt x="3785379" y="115805"/>
                </a:cubicBezTo>
                <a:cubicBezTo>
                  <a:pt x="3784789" y="116010"/>
                  <a:pt x="3784009" y="116187"/>
                  <a:pt x="3783037" y="116334"/>
                </a:cubicBezTo>
                <a:cubicBezTo>
                  <a:pt x="3782065" y="116483"/>
                  <a:pt x="3780872" y="116555"/>
                  <a:pt x="3779458" y="116555"/>
                </a:cubicBezTo>
                <a:cubicBezTo>
                  <a:pt x="3777926" y="116555"/>
                  <a:pt x="3776689" y="116483"/>
                  <a:pt x="3775747" y="116334"/>
                </a:cubicBezTo>
                <a:cubicBezTo>
                  <a:pt x="3774804" y="116187"/>
                  <a:pt x="3774038" y="116010"/>
                  <a:pt x="3773449" y="115805"/>
                </a:cubicBezTo>
                <a:cubicBezTo>
                  <a:pt x="3772860" y="115598"/>
                  <a:pt x="3772447" y="115319"/>
                  <a:pt x="3772212" y="114965"/>
                </a:cubicBezTo>
                <a:cubicBezTo>
                  <a:pt x="3771976" y="114612"/>
                  <a:pt x="3771858" y="114200"/>
                  <a:pt x="3771858" y="113728"/>
                </a:cubicBezTo>
                <a:lnTo>
                  <a:pt x="3771858" y="63006"/>
                </a:lnTo>
                <a:lnTo>
                  <a:pt x="3719881" y="63006"/>
                </a:lnTo>
                <a:lnTo>
                  <a:pt x="3719881" y="113728"/>
                </a:lnTo>
                <a:cubicBezTo>
                  <a:pt x="3719881" y="114200"/>
                  <a:pt x="3719763" y="114612"/>
                  <a:pt x="3719528" y="114965"/>
                </a:cubicBezTo>
                <a:cubicBezTo>
                  <a:pt x="3719292" y="115319"/>
                  <a:pt x="3718880" y="115598"/>
                  <a:pt x="3718290" y="115805"/>
                </a:cubicBezTo>
                <a:cubicBezTo>
                  <a:pt x="3717701" y="116010"/>
                  <a:pt x="3716920" y="116187"/>
                  <a:pt x="3715949" y="116334"/>
                </a:cubicBezTo>
                <a:cubicBezTo>
                  <a:pt x="3714978" y="116483"/>
                  <a:pt x="3713753" y="116555"/>
                  <a:pt x="3712282" y="116555"/>
                </a:cubicBezTo>
                <a:cubicBezTo>
                  <a:pt x="3710867" y="116555"/>
                  <a:pt x="3709660" y="116483"/>
                  <a:pt x="3708658" y="116334"/>
                </a:cubicBezTo>
                <a:cubicBezTo>
                  <a:pt x="3707657" y="116187"/>
                  <a:pt x="3706861" y="116010"/>
                  <a:pt x="3706272" y="115805"/>
                </a:cubicBezTo>
                <a:cubicBezTo>
                  <a:pt x="3705683" y="115598"/>
                  <a:pt x="3705271" y="115319"/>
                  <a:pt x="3705035" y="114965"/>
                </a:cubicBezTo>
                <a:cubicBezTo>
                  <a:pt x="3704799" y="114612"/>
                  <a:pt x="3704683" y="114200"/>
                  <a:pt x="3704683" y="113728"/>
                </a:cubicBezTo>
                <a:lnTo>
                  <a:pt x="3704683" y="3977"/>
                </a:lnTo>
                <a:cubicBezTo>
                  <a:pt x="3704683" y="3505"/>
                  <a:pt x="3704799" y="3092"/>
                  <a:pt x="3705035" y="2739"/>
                </a:cubicBezTo>
                <a:cubicBezTo>
                  <a:pt x="3705271" y="2386"/>
                  <a:pt x="3705683" y="2107"/>
                  <a:pt x="3706272" y="1900"/>
                </a:cubicBezTo>
                <a:cubicBezTo>
                  <a:pt x="3706861" y="1693"/>
                  <a:pt x="3707657" y="1517"/>
                  <a:pt x="3708658" y="1370"/>
                </a:cubicBezTo>
                <a:cubicBezTo>
                  <a:pt x="3709660" y="1222"/>
                  <a:pt x="3710867" y="1149"/>
                  <a:pt x="3712282" y="1149"/>
                </a:cubicBezTo>
                <a:close/>
                <a:moveTo>
                  <a:pt x="3461699" y="1149"/>
                </a:moveTo>
                <a:cubicBezTo>
                  <a:pt x="3463466" y="1149"/>
                  <a:pt x="3464895" y="1207"/>
                  <a:pt x="3465984" y="1326"/>
                </a:cubicBezTo>
                <a:cubicBezTo>
                  <a:pt x="3467074" y="1443"/>
                  <a:pt x="3467944" y="1606"/>
                  <a:pt x="3468592" y="1811"/>
                </a:cubicBezTo>
                <a:cubicBezTo>
                  <a:pt x="3469240" y="2018"/>
                  <a:pt x="3469726" y="2312"/>
                  <a:pt x="3470050" y="2696"/>
                </a:cubicBezTo>
                <a:cubicBezTo>
                  <a:pt x="3470374" y="3078"/>
                  <a:pt x="3470683" y="3565"/>
                  <a:pt x="3470978" y="4153"/>
                </a:cubicBezTo>
                <a:lnTo>
                  <a:pt x="3486796" y="37026"/>
                </a:lnTo>
                <a:cubicBezTo>
                  <a:pt x="3488264" y="40149"/>
                  <a:pt x="3489729" y="43419"/>
                  <a:pt x="3491194" y="46834"/>
                </a:cubicBezTo>
                <a:cubicBezTo>
                  <a:pt x="3492658" y="50251"/>
                  <a:pt x="3494152" y="53697"/>
                  <a:pt x="3495675" y="57173"/>
                </a:cubicBezTo>
                <a:lnTo>
                  <a:pt x="3495850" y="57173"/>
                </a:lnTo>
                <a:cubicBezTo>
                  <a:pt x="3497197" y="53816"/>
                  <a:pt x="3498588" y="50473"/>
                  <a:pt x="3500023" y="47144"/>
                </a:cubicBezTo>
                <a:cubicBezTo>
                  <a:pt x="3501458" y="43816"/>
                  <a:pt x="3502910" y="40531"/>
                  <a:pt x="3504380" y="37291"/>
                </a:cubicBezTo>
                <a:lnTo>
                  <a:pt x="3520286" y="4242"/>
                </a:lnTo>
                <a:cubicBezTo>
                  <a:pt x="3520463" y="3653"/>
                  <a:pt x="3520714" y="3152"/>
                  <a:pt x="3521038" y="2739"/>
                </a:cubicBezTo>
                <a:cubicBezTo>
                  <a:pt x="3521362" y="2328"/>
                  <a:pt x="3521803" y="2018"/>
                  <a:pt x="3522363" y="1811"/>
                </a:cubicBezTo>
                <a:cubicBezTo>
                  <a:pt x="3522923" y="1606"/>
                  <a:pt x="3523703" y="1443"/>
                  <a:pt x="3524705" y="1326"/>
                </a:cubicBezTo>
                <a:cubicBezTo>
                  <a:pt x="3525706" y="1207"/>
                  <a:pt x="3526972" y="1149"/>
                  <a:pt x="3528504" y="1149"/>
                </a:cubicBezTo>
                <a:cubicBezTo>
                  <a:pt x="3530625" y="1149"/>
                  <a:pt x="3532290" y="1222"/>
                  <a:pt x="3533497" y="1370"/>
                </a:cubicBezTo>
                <a:cubicBezTo>
                  <a:pt x="3534705" y="1517"/>
                  <a:pt x="3535545" y="1797"/>
                  <a:pt x="3536016" y="2210"/>
                </a:cubicBezTo>
                <a:cubicBezTo>
                  <a:pt x="3536486" y="2621"/>
                  <a:pt x="3536649" y="3210"/>
                  <a:pt x="3536501" y="3977"/>
                </a:cubicBezTo>
                <a:cubicBezTo>
                  <a:pt x="3536354" y="4742"/>
                  <a:pt x="3535957" y="5774"/>
                  <a:pt x="3535309" y="7069"/>
                </a:cubicBezTo>
                <a:lnTo>
                  <a:pt x="3502966" y="71577"/>
                </a:lnTo>
                <a:lnTo>
                  <a:pt x="3502966" y="113728"/>
                </a:lnTo>
                <a:cubicBezTo>
                  <a:pt x="3502966" y="114200"/>
                  <a:pt x="3502849" y="114612"/>
                  <a:pt x="3502615" y="114965"/>
                </a:cubicBezTo>
                <a:cubicBezTo>
                  <a:pt x="3502381" y="115319"/>
                  <a:pt x="3501971" y="115598"/>
                  <a:pt x="3501385" y="115805"/>
                </a:cubicBezTo>
                <a:cubicBezTo>
                  <a:pt x="3500799" y="116010"/>
                  <a:pt x="3500008" y="116187"/>
                  <a:pt x="3499013" y="116334"/>
                </a:cubicBezTo>
                <a:cubicBezTo>
                  <a:pt x="3498017" y="116483"/>
                  <a:pt x="3496817" y="116555"/>
                  <a:pt x="3495411" y="116555"/>
                </a:cubicBezTo>
                <a:cubicBezTo>
                  <a:pt x="3493947" y="116555"/>
                  <a:pt x="3492731" y="116483"/>
                  <a:pt x="3491765" y="116334"/>
                </a:cubicBezTo>
                <a:cubicBezTo>
                  <a:pt x="3490798" y="116187"/>
                  <a:pt x="3490008" y="116010"/>
                  <a:pt x="3489393" y="115805"/>
                </a:cubicBezTo>
                <a:cubicBezTo>
                  <a:pt x="3488778" y="115598"/>
                  <a:pt x="3488353" y="115319"/>
                  <a:pt x="3488119" y="114965"/>
                </a:cubicBezTo>
                <a:cubicBezTo>
                  <a:pt x="3487884" y="114612"/>
                  <a:pt x="3487768" y="114200"/>
                  <a:pt x="3487768" y="113728"/>
                </a:cubicBezTo>
                <a:lnTo>
                  <a:pt x="3487768" y="71577"/>
                </a:lnTo>
                <a:lnTo>
                  <a:pt x="3455425" y="7069"/>
                </a:lnTo>
                <a:cubicBezTo>
                  <a:pt x="3454777" y="5714"/>
                  <a:pt x="3454379" y="4654"/>
                  <a:pt x="3454232" y="3888"/>
                </a:cubicBezTo>
                <a:cubicBezTo>
                  <a:pt x="3454084" y="3122"/>
                  <a:pt x="3454232" y="2534"/>
                  <a:pt x="3454674" y="2120"/>
                </a:cubicBezTo>
                <a:cubicBezTo>
                  <a:pt x="3455116" y="1708"/>
                  <a:pt x="3455912" y="1443"/>
                  <a:pt x="3457060" y="1326"/>
                </a:cubicBezTo>
                <a:cubicBezTo>
                  <a:pt x="3458209" y="1207"/>
                  <a:pt x="3459755" y="1149"/>
                  <a:pt x="3461699" y="1149"/>
                </a:cubicBezTo>
                <a:close/>
                <a:moveTo>
                  <a:pt x="3245559" y="1149"/>
                </a:moveTo>
                <a:cubicBezTo>
                  <a:pt x="3247031" y="1149"/>
                  <a:pt x="3248254" y="1222"/>
                  <a:pt x="3249226" y="1370"/>
                </a:cubicBezTo>
                <a:cubicBezTo>
                  <a:pt x="3250199" y="1517"/>
                  <a:pt x="3250978" y="1693"/>
                  <a:pt x="3251568" y="1900"/>
                </a:cubicBezTo>
                <a:cubicBezTo>
                  <a:pt x="3252157" y="2107"/>
                  <a:pt x="3252569" y="2386"/>
                  <a:pt x="3252806" y="2739"/>
                </a:cubicBezTo>
                <a:cubicBezTo>
                  <a:pt x="3253041" y="3092"/>
                  <a:pt x="3253159" y="3505"/>
                  <a:pt x="3253159" y="3977"/>
                </a:cubicBezTo>
                <a:lnTo>
                  <a:pt x="3253159" y="49751"/>
                </a:lnTo>
                <a:lnTo>
                  <a:pt x="3305208" y="49751"/>
                </a:lnTo>
                <a:lnTo>
                  <a:pt x="3305208" y="3977"/>
                </a:lnTo>
                <a:cubicBezTo>
                  <a:pt x="3305208" y="3505"/>
                  <a:pt x="3305326" y="3092"/>
                  <a:pt x="3305562" y="2739"/>
                </a:cubicBezTo>
                <a:cubicBezTo>
                  <a:pt x="3305797" y="2386"/>
                  <a:pt x="3306209" y="2107"/>
                  <a:pt x="3306798" y="1900"/>
                </a:cubicBezTo>
                <a:cubicBezTo>
                  <a:pt x="3307388" y="1693"/>
                  <a:pt x="3308154" y="1517"/>
                  <a:pt x="3309096" y="1370"/>
                </a:cubicBezTo>
                <a:cubicBezTo>
                  <a:pt x="3310039" y="1222"/>
                  <a:pt x="3311275" y="1149"/>
                  <a:pt x="3312808" y="1149"/>
                </a:cubicBezTo>
                <a:cubicBezTo>
                  <a:pt x="3314221" y="1149"/>
                  <a:pt x="3315415" y="1222"/>
                  <a:pt x="3316387" y="1370"/>
                </a:cubicBezTo>
                <a:cubicBezTo>
                  <a:pt x="3317359" y="1517"/>
                  <a:pt x="3318139" y="1693"/>
                  <a:pt x="3318729" y="1900"/>
                </a:cubicBezTo>
                <a:cubicBezTo>
                  <a:pt x="3319318" y="2107"/>
                  <a:pt x="3319729" y="2386"/>
                  <a:pt x="3319966" y="2739"/>
                </a:cubicBezTo>
                <a:cubicBezTo>
                  <a:pt x="3320201" y="3092"/>
                  <a:pt x="3320319" y="3505"/>
                  <a:pt x="3320319" y="3977"/>
                </a:cubicBezTo>
                <a:lnTo>
                  <a:pt x="3320319" y="113728"/>
                </a:lnTo>
                <a:cubicBezTo>
                  <a:pt x="3320319" y="114200"/>
                  <a:pt x="3320201" y="114612"/>
                  <a:pt x="3319966" y="114965"/>
                </a:cubicBezTo>
                <a:cubicBezTo>
                  <a:pt x="3319729" y="115319"/>
                  <a:pt x="3319318" y="115598"/>
                  <a:pt x="3318729" y="115805"/>
                </a:cubicBezTo>
                <a:cubicBezTo>
                  <a:pt x="3318139" y="116010"/>
                  <a:pt x="3317359" y="116187"/>
                  <a:pt x="3316387" y="116334"/>
                </a:cubicBezTo>
                <a:cubicBezTo>
                  <a:pt x="3315415" y="116483"/>
                  <a:pt x="3314221" y="116555"/>
                  <a:pt x="3312808" y="116555"/>
                </a:cubicBezTo>
                <a:cubicBezTo>
                  <a:pt x="3311275" y="116555"/>
                  <a:pt x="3310039" y="116483"/>
                  <a:pt x="3309096" y="116334"/>
                </a:cubicBezTo>
                <a:cubicBezTo>
                  <a:pt x="3308154" y="116187"/>
                  <a:pt x="3307388" y="116010"/>
                  <a:pt x="3306798" y="115805"/>
                </a:cubicBezTo>
                <a:cubicBezTo>
                  <a:pt x="3306209" y="115598"/>
                  <a:pt x="3305797" y="115319"/>
                  <a:pt x="3305562" y="114965"/>
                </a:cubicBezTo>
                <a:cubicBezTo>
                  <a:pt x="3305326" y="114612"/>
                  <a:pt x="3305208" y="114200"/>
                  <a:pt x="3305208" y="113728"/>
                </a:cubicBezTo>
                <a:lnTo>
                  <a:pt x="3305208" y="63006"/>
                </a:lnTo>
                <a:lnTo>
                  <a:pt x="3253159" y="63006"/>
                </a:lnTo>
                <a:lnTo>
                  <a:pt x="3253159" y="113728"/>
                </a:lnTo>
                <a:cubicBezTo>
                  <a:pt x="3253159" y="114200"/>
                  <a:pt x="3253041" y="114612"/>
                  <a:pt x="3252806" y="114965"/>
                </a:cubicBezTo>
                <a:cubicBezTo>
                  <a:pt x="3252569" y="115319"/>
                  <a:pt x="3252157" y="115598"/>
                  <a:pt x="3251568" y="115805"/>
                </a:cubicBezTo>
                <a:cubicBezTo>
                  <a:pt x="3250978" y="116010"/>
                  <a:pt x="3250199" y="116187"/>
                  <a:pt x="3249226" y="116334"/>
                </a:cubicBezTo>
                <a:cubicBezTo>
                  <a:pt x="3248254" y="116483"/>
                  <a:pt x="3247031" y="116555"/>
                  <a:pt x="3245559" y="116555"/>
                </a:cubicBezTo>
                <a:cubicBezTo>
                  <a:pt x="3244146" y="116555"/>
                  <a:pt x="3242936" y="116483"/>
                  <a:pt x="3241934" y="116334"/>
                </a:cubicBezTo>
                <a:cubicBezTo>
                  <a:pt x="3240933" y="116187"/>
                  <a:pt x="3240138" y="116010"/>
                  <a:pt x="3239549" y="115805"/>
                </a:cubicBezTo>
                <a:cubicBezTo>
                  <a:pt x="3238960" y="115598"/>
                  <a:pt x="3238547" y="115319"/>
                  <a:pt x="3238311" y="114965"/>
                </a:cubicBezTo>
                <a:cubicBezTo>
                  <a:pt x="3238075" y="114612"/>
                  <a:pt x="3237958" y="114200"/>
                  <a:pt x="3237958" y="113728"/>
                </a:cubicBezTo>
                <a:lnTo>
                  <a:pt x="3237958" y="3977"/>
                </a:lnTo>
                <a:cubicBezTo>
                  <a:pt x="3237958" y="3505"/>
                  <a:pt x="3238075" y="3092"/>
                  <a:pt x="3238311" y="2739"/>
                </a:cubicBezTo>
                <a:cubicBezTo>
                  <a:pt x="3238547" y="2386"/>
                  <a:pt x="3238960" y="2107"/>
                  <a:pt x="3239549" y="1900"/>
                </a:cubicBezTo>
                <a:cubicBezTo>
                  <a:pt x="3240138" y="1693"/>
                  <a:pt x="3240933" y="1517"/>
                  <a:pt x="3241934" y="1370"/>
                </a:cubicBezTo>
                <a:cubicBezTo>
                  <a:pt x="3242936" y="1222"/>
                  <a:pt x="3244146" y="1149"/>
                  <a:pt x="3245559" y="1149"/>
                </a:cubicBezTo>
                <a:close/>
                <a:moveTo>
                  <a:pt x="2994967" y="1149"/>
                </a:moveTo>
                <a:cubicBezTo>
                  <a:pt x="2996735" y="1149"/>
                  <a:pt x="2998162" y="1207"/>
                  <a:pt x="2999253" y="1326"/>
                </a:cubicBezTo>
                <a:cubicBezTo>
                  <a:pt x="3000344" y="1443"/>
                  <a:pt x="3001212" y="1606"/>
                  <a:pt x="3001860" y="1811"/>
                </a:cubicBezTo>
                <a:cubicBezTo>
                  <a:pt x="3002508" y="2018"/>
                  <a:pt x="3002994" y="2312"/>
                  <a:pt x="3003317" y="2696"/>
                </a:cubicBezTo>
                <a:cubicBezTo>
                  <a:pt x="3003641" y="3078"/>
                  <a:pt x="3003951" y="3565"/>
                  <a:pt x="3004247" y="4153"/>
                </a:cubicBezTo>
                <a:lnTo>
                  <a:pt x="3020066" y="37026"/>
                </a:lnTo>
                <a:cubicBezTo>
                  <a:pt x="3021535" y="40149"/>
                  <a:pt x="3023000" y="43419"/>
                  <a:pt x="3024465" y="46834"/>
                </a:cubicBezTo>
                <a:cubicBezTo>
                  <a:pt x="3025929" y="50251"/>
                  <a:pt x="3027424" y="53697"/>
                  <a:pt x="3028946" y="57173"/>
                </a:cubicBezTo>
                <a:lnTo>
                  <a:pt x="3029123" y="57173"/>
                </a:lnTo>
                <a:cubicBezTo>
                  <a:pt x="3030467" y="53816"/>
                  <a:pt x="3031860" y="50473"/>
                  <a:pt x="3033295" y="47144"/>
                </a:cubicBezTo>
                <a:cubicBezTo>
                  <a:pt x="3034731" y="43816"/>
                  <a:pt x="3036184" y="40531"/>
                  <a:pt x="3037654" y="37291"/>
                </a:cubicBezTo>
                <a:lnTo>
                  <a:pt x="3053561" y="4242"/>
                </a:lnTo>
                <a:cubicBezTo>
                  <a:pt x="3053736" y="3653"/>
                  <a:pt x="3053986" y="3152"/>
                  <a:pt x="3054311" y="2739"/>
                </a:cubicBezTo>
                <a:cubicBezTo>
                  <a:pt x="3054635" y="2328"/>
                  <a:pt x="3055079" y="2018"/>
                  <a:pt x="3055635" y="1811"/>
                </a:cubicBezTo>
                <a:cubicBezTo>
                  <a:pt x="3056197" y="1606"/>
                  <a:pt x="3056979" y="1443"/>
                  <a:pt x="3057980" y="1326"/>
                </a:cubicBezTo>
                <a:cubicBezTo>
                  <a:pt x="3058982" y="1207"/>
                  <a:pt x="3060246" y="1149"/>
                  <a:pt x="3061780" y="1149"/>
                </a:cubicBezTo>
                <a:cubicBezTo>
                  <a:pt x="3063901" y="1149"/>
                  <a:pt x="3065563" y="1222"/>
                  <a:pt x="3066768" y="1370"/>
                </a:cubicBezTo>
                <a:cubicBezTo>
                  <a:pt x="3067980" y="1517"/>
                  <a:pt x="3068817" y="1797"/>
                  <a:pt x="3069292" y="2210"/>
                </a:cubicBezTo>
                <a:cubicBezTo>
                  <a:pt x="3069763" y="2621"/>
                  <a:pt x="3069922" y="3210"/>
                  <a:pt x="3069776" y="3977"/>
                </a:cubicBezTo>
                <a:cubicBezTo>
                  <a:pt x="3069628" y="4742"/>
                  <a:pt x="3069231" y="5774"/>
                  <a:pt x="3068583" y="7069"/>
                </a:cubicBezTo>
                <a:lnTo>
                  <a:pt x="3036238" y="71577"/>
                </a:lnTo>
                <a:lnTo>
                  <a:pt x="3036238" y="113728"/>
                </a:lnTo>
                <a:cubicBezTo>
                  <a:pt x="3036238" y="114200"/>
                  <a:pt x="3036120" y="114612"/>
                  <a:pt x="3035887" y="114965"/>
                </a:cubicBezTo>
                <a:cubicBezTo>
                  <a:pt x="3035653" y="115319"/>
                  <a:pt x="3035241" y="115598"/>
                  <a:pt x="3034656" y="115805"/>
                </a:cubicBezTo>
                <a:cubicBezTo>
                  <a:pt x="3034071" y="116010"/>
                  <a:pt x="3033281" y="116187"/>
                  <a:pt x="3032285" y="116334"/>
                </a:cubicBezTo>
                <a:cubicBezTo>
                  <a:pt x="3031288" y="116483"/>
                  <a:pt x="3030090" y="116555"/>
                  <a:pt x="3028683" y="116555"/>
                </a:cubicBezTo>
                <a:cubicBezTo>
                  <a:pt x="3027219" y="116555"/>
                  <a:pt x="3026003" y="116483"/>
                  <a:pt x="3025036" y="116334"/>
                </a:cubicBezTo>
                <a:cubicBezTo>
                  <a:pt x="3024068" y="116187"/>
                  <a:pt x="3023278" y="116010"/>
                  <a:pt x="3022662" y="115805"/>
                </a:cubicBezTo>
                <a:cubicBezTo>
                  <a:pt x="3022049" y="115598"/>
                  <a:pt x="3021624" y="115319"/>
                  <a:pt x="3021389" y="114965"/>
                </a:cubicBezTo>
                <a:cubicBezTo>
                  <a:pt x="3021154" y="114612"/>
                  <a:pt x="3021038" y="114200"/>
                  <a:pt x="3021038" y="113728"/>
                </a:cubicBezTo>
                <a:lnTo>
                  <a:pt x="3021038" y="71577"/>
                </a:lnTo>
                <a:lnTo>
                  <a:pt x="2988692" y="7069"/>
                </a:lnTo>
                <a:cubicBezTo>
                  <a:pt x="2988044" y="5714"/>
                  <a:pt x="2987648" y="4654"/>
                  <a:pt x="2987500" y="3888"/>
                </a:cubicBezTo>
                <a:cubicBezTo>
                  <a:pt x="2987349" y="3122"/>
                  <a:pt x="2987500" y="2534"/>
                  <a:pt x="2987942" y="2120"/>
                </a:cubicBezTo>
                <a:cubicBezTo>
                  <a:pt x="2988385" y="1708"/>
                  <a:pt x="2989182" y="1443"/>
                  <a:pt x="2990329" y="1326"/>
                </a:cubicBezTo>
                <a:cubicBezTo>
                  <a:pt x="2991479" y="1207"/>
                  <a:pt x="2993025" y="1149"/>
                  <a:pt x="2994967" y="1149"/>
                </a:cubicBezTo>
                <a:close/>
                <a:moveTo>
                  <a:pt x="2731212" y="1149"/>
                </a:moveTo>
                <a:cubicBezTo>
                  <a:pt x="2732685" y="1149"/>
                  <a:pt x="2733908" y="1222"/>
                  <a:pt x="2734880" y="1370"/>
                </a:cubicBezTo>
                <a:cubicBezTo>
                  <a:pt x="2735851" y="1517"/>
                  <a:pt x="2736630" y="1693"/>
                  <a:pt x="2737219" y="1900"/>
                </a:cubicBezTo>
                <a:cubicBezTo>
                  <a:pt x="2737809" y="2107"/>
                  <a:pt x="2738220" y="2386"/>
                  <a:pt x="2738457" y="2739"/>
                </a:cubicBezTo>
                <a:cubicBezTo>
                  <a:pt x="2738692" y="3092"/>
                  <a:pt x="2738810" y="3505"/>
                  <a:pt x="2738810" y="3977"/>
                </a:cubicBezTo>
                <a:lnTo>
                  <a:pt x="2738810" y="49751"/>
                </a:lnTo>
                <a:lnTo>
                  <a:pt x="2790850" y="49751"/>
                </a:lnTo>
                <a:lnTo>
                  <a:pt x="2790850" y="3977"/>
                </a:lnTo>
                <a:cubicBezTo>
                  <a:pt x="2790850" y="3505"/>
                  <a:pt x="2790967" y="3092"/>
                  <a:pt x="2791203" y="2739"/>
                </a:cubicBezTo>
                <a:cubicBezTo>
                  <a:pt x="2791438" y="2386"/>
                  <a:pt x="2791851" y="2107"/>
                  <a:pt x="2792440" y="1900"/>
                </a:cubicBezTo>
                <a:cubicBezTo>
                  <a:pt x="2793029" y="1693"/>
                  <a:pt x="2793795" y="1517"/>
                  <a:pt x="2794737" y="1370"/>
                </a:cubicBezTo>
                <a:cubicBezTo>
                  <a:pt x="2795680" y="1222"/>
                  <a:pt x="2796917" y="1149"/>
                  <a:pt x="2798449" y="1149"/>
                </a:cubicBezTo>
                <a:cubicBezTo>
                  <a:pt x="2799863" y="1149"/>
                  <a:pt x="2801055" y="1222"/>
                  <a:pt x="2802028" y="1370"/>
                </a:cubicBezTo>
                <a:cubicBezTo>
                  <a:pt x="2803000" y="1517"/>
                  <a:pt x="2803780" y="1693"/>
                  <a:pt x="2804369" y="1900"/>
                </a:cubicBezTo>
                <a:cubicBezTo>
                  <a:pt x="2804958" y="2107"/>
                  <a:pt x="2805371" y="2386"/>
                  <a:pt x="2805607" y="2739"/>
                </a:cubicBezTo>
                <a:cubicBezTo>
                  <a:pt x="2805842" y="3092"/>
                  <a:pt x="2805960" y="3505"/>
                  <a:pt x="2805960" y="3977"/>
                </a:cubicBezTo>
                <a:lnTo>
                  <a:pt x="2805960" y="113728"/>
                </a:lnTo>
                <a:cubicBezTo>
                  <a:pt x="2805960" y="114200"/>
                  <a:pt x="2805842" y="114612"/>
                  <a:pt x="2805607" y="114965"/>
                </a:cubicBezTo>
                <a:cubicBezTo>
                  <a:pt x="2805371" y="115319"/>
                  <a:pt x="2804958" y="115598"/>
                  <a:pt x="2804369" y="115805"/>
                </a:cubicBezTo>
                <a:cubicBezTo>
                  <a:pt x="2803780" y="116010"/>
                  <a:pt x="2803000" y="116187"/>
                  <a:pt x="2802028" y="116334"/>
                </a:cubicBezTo>
                <a:cubicBezTo>
                  <a:pt x="2801055" y="116483"/>
                  <a:pt x="2799863" y="116555"/>
                  <a:pt x="2798449" y="116555"/>
                </a:cubicBezTo>
                <a:cubicBezTo>
                  <a:pt x="2796917" y="116555"/>
                  <a:pt x="2795680" y="116483"/>
                  <a:pt x="2794737" y="116334"/>
                </a:cubicBezTo>
                <a:cubicBezTo>
                  <a:pt x="2793795" y="116187"/>
                  <a:pt x="2793029" y="116010"/>
                  <a:pt x="2792440" y="115805"/>
                </a:cubicBezTo>
                <a:cubicBezTo>
                  <a:pt x="2791851" y="115598"/>
                  <a:pt x="2791438" y="115319"/>
                  <a:pt x="2791203" y="114965"/>
                </a:cubicBezTo>
                <a:cubicBezTo>
                  <a:pt x="2790967" y="114612"/>
                  <a:pt x="2790850" y="114200"/>
                  <a:pt x="2790850" y="113728"/>
                </a:cubicBezTo>
                <a:lnTo>
                  <a:pt x="2790850" y="63006"/>
                </a:lnTo>
                <a:lnTo>
                  <a:pt x="2738810" y="63006"/>
                </a:lnTo>
                <a:lnTo>
                  <a:pt x="2738810" y="113728"/>
                </a:lnTo>
                <a:cubicBezTo>
                  <a:pt x="2738810" y="114200"/>
                  <a:pt x="2738692" y="114612"/>
                  <a:pt x="2738457" y="114965"/>
                </a:cubicBezTo>
                <a:cubicBezTo>
                  <a:pt x="2738220" y="115319"/>
                  <a:pt x="2737809" y="115598"/>
                  <a:pt x="2737219" y="115805"/>
                </a:cubicBezTo>
                <a:cubicBezTo>
                  <a:pt x="2736630" y="116010"/>
                  <a:pt x="2735851" y="116187"/>
                  <a:pt x="2734880" y="116334"/>
                </a:cubicBezTo>
                <a:cubicBezTo>
                  <a:pt x="2733908" y="116483"/>
                  <a:pt x="2732685" y="116555"/>
                  <a:pt x="2731212" y="116555"/>
                </a:cubicBezTo>
                <a:cubicBezTo>
                  <a:pt x="2729799" y="116555"/>
                  <a:pt x="2728590" y="116483"/>
                  <a:pt x="2727590" y="116334"/>
                </a:cubicBezTo>
                <a:cubicBezTo>
                  <a:pt x="2726589" y="116187"/>
                  <a:pt x="2725793" y="116010"/>
                  <a:pt x="2725204" y="115805"/>
                </a:cubicBezTo>
                <a:cubicBezTo>
                  <a:pt x="2724615" y="115598"/>
                  <a:pt x="2724203" y="115319"/>
                  <a:pt x="2723966" y="114965"/>
                </a:cubicBezTo>
                <a:cubicBezTo>
                  <a:pt x="2723731" y="114612"/>
                  <a:pt x="2723614" y="114200"/>
                  <a:pt x="2723614" y="113728"/>
                </a:cubicBezTo>
                <a:lnTo>
                  <a:pt x="2723614" y="3977"/>
                </a:lnTo>
                <a:cubicBezTo>
                  <a:pt x="2723614" y="3505"/>
                  <a:pt x="2723731" y="3092"/>
                  <a:pt x="2723966" y="2739"/>
                </a:cubicBezTo>
                <a:cubicBezTo>
                  <a:pt x="2724203" y="2386"/>
                  <a:pt x="2724615" y="2107"/>
                  <a:pt x="2725204" y="1900"/>
                </a:cubicBezTo>
                <a:cubicBezTo>
                  <a:pt x="2725793" y="1693"/>
                  <a:pt x="2726589" y="1517"/>
                  <a:pt x="2727590" y="1370"/>
                </a:cubicBezTo>
                <a:cubicBezTo>
                  <a:pt x="2728590" y="1222"/>
                  <a:pt x="2729799" y="1149"/>
                  <a:pt x="2731212" y="1149"/>
                </a:cubicBezTo>
                <a:close/>
                <a:moveTo>
                  <a:pt x="2480621" y="1149"/>
                </a:moveTo>
                <a:cubicBezTo>
                  <a:pt x="2482388" y="1149"/>
                  <a:pt x="2483816" y="1207"/>
                  <a:pt x="2484907" y="1326"/>
                </a:cubicBezTo>
                <a:cubicBezTo>
                  <a:pt x="2485997" y="1443"/>
                  <a:pt x="2486867" y="1606"/>
                  <a:pt x="2487514" y="1811"/>
                </a:cubicBezTo>
                <a:cubicBezTo>
                  <a:pt x="2488162" y="2018"/>
                  <a:pt x="2488648" y="2312"/>
                  <a:pt x="2488972" y="2696"/>
                </a:cubicBezTo>
                <a:cubicBezTo>
                  <a:pt x="2489296" y="3078"/>
                  <a:pt x="2489604" y="3565"/>
                  <a:pt x="2489901" y="4153"/>
                </a:cubicBezTo>
                <a:lnTo>
                  <a:pt x="2505718" y="37026"/>
                </a:lnTo>
                <a:cubicBezTo>
                  <a:pt x="2507186" y="40149"/>
                  <a:pt x="2508654" y="43419"/>
                  <a:pt x="2510118" y="46834"/>
                </a:cubicBezTo>
                <a:cubicBezTo>
                  <a:pt x="2511582" y="50251"/>
                  <a:pt x="2513076" y="53697"/>
                  <a:pt x="2514599" y="57173"/>
                </a:cubicBezTo>
                <a:lnTo>
                  <a:pt x="2514775" y="57173"/>
                </a:lnTo>
                <a:cubicBezTo>
                  <a:pt x="2516121" y="53816"/>
                  <a:pt x="2517513" y="50473"/>
                  <a:pt x="2518947" y="47144"/>
                </a:cubicBezTo>
                <a:cubicBezTo>
                  <a:pt x="2520382" y="43816"/>
                  <a:pt x="2521835" y="40531"/>
                  <a:pt x="2523305" y="37291"/>
                </a:cubicBezTo>
                <a:lnTo>
                  <a:pt x="2539212" y="4242"/>
                </a:lnTo>
                <a:cubicBezTo>
                  <a:pt x="2539390" y="3653"/>
                  <a:pt x="2539640" y="3152"/>
                  <a:pt x="2539964" y="2739"/>
                </a:cubicBezTo>
                <a:cubicBezTo>
                  <a:pt x="2540288" y="2328"/>
                  <a:pt x="2540730" y="2018"/>
                  <a:pt x="2541289" y="1811"/>
                </a:cubicBezTo>
                <a:cubicBezTo>
                  <a:pt x="2541849" y="1606"/>
                  <a:pt x="2542630" y="1443"/>
                  <a:pt x="2543631" y="1326"/>
                </a:cubicBezTo>
                <a:cubicBezTo>
                  <a:pt x="2544633" y="1207"/>
                  <a:pt x="2545899" y="1149"/>
                  <a:pt x="2547431" y="1149"/>
                </a:cubicBezTo>
                <a:cubicBezTo>
                  <a:pt x="2549552" y="1149"/>
                  <a:pt x="2551216" y="1222"/>
                  <a:pt x="2552424" y="1370"/>
                </a:cubicBezTo>
                <a:cubicBezTo>
                  <a:pt x="2553631" y="1517"/>
                  <a:pt x="2554471" y="1797"/>
                  <a:pt x="2554942" y="2210"/>
                </a:cubicBezTo>
                <a:cubicBezTo>
                  <a:pt x="2555413" y="2621"/>
                  <a:pt x="2555575" y="3210"/>
                  <a:pt x="2555428" y="3977"/>
                </a:cubicBezTo>
                <a:cubicBezTo>
                  <a:pt x="2555280" y="4742"/>
                  <a:pt x="2554883" y="5774"/>
                  <a:pt x="2554236" y="7069"/>
                </a:cubicBezTo>
                <a:lnTo>
                  <a:pt x="2521891" y="71577"/>
                </a:lnTo>
                <a:lnTo>
                  <a:pt x="2521891" y="113728"/>
                </a:lnTo>
                <a:cubicBezTo>
                  <a:pt x="2521891" y="114200"/>
                  <a:pt x="2521774" y="114612"/>
                  <a:pt x="2521540" y="114965"/>
                </a:cubicBezTo>
                <a:cubicBezTo>
                  <a:pt x="2521305" y="115319"/>
                  <a:pt x="2520895" y="115598"/>
                  <a:pt x="2520310" y="115805"/>
                </a:cubicBezTo>
                <a:cubicBezTo>
                  <a:pt x="2519724" y="116010"/>
                  <a:pt x="2518933" y="116187"/>
                  <a:pt x="2517937" y="116334"/>
                </a:cubicBezTo>
                <a:cubicBezTo>
                  <a:pt x="2516942" y="116483"/>
                  <a:pt x="2515741" y="116555"/>
                  <a:pt x="2514336" y="116555"/>
                </a:cubicBezTo>
                <a:cubicBezTo>
                  <a:pt x="2512870" y="116555"/>
                  <a:pt x="2511655" y="116483"/>
                  <a:pt x="2510688" y="116334"/>
                </a:cubicBezTo>
                <a:cubicBezTo>
                  <a:pt x="2509722" y="116187"/>
                  <a:pt x="2508930" y="116010"/>
                  <a:pt x="2508316" y="115805"/>
                </a:cubicBezTo>
                <a:cubicBezTo>
                  <a:pt x="2507700" y="115598"/>
                  <a:pt x="2507276" y="115319"/>
                  <a:pt x="2507043" y="114965"/>
                </a:cubicBezTo>
                <a:cubicBezTo>
                  <a:pt x="2506808" y="114612"/>
                  <a:pt x="2506691" y="114200"/>
                  <a:pt x="2506691" y="113728"/>
                </a:cubicBezTo>
                <a:lnTo>
                  <a:pt x="2506691" y="71577"/>
                </a:lnTo>
                <a:lnTo>
                  <a:pt x="2474348" y="7069"/>
                </a:lnTo>
                <a:cubicBezTo>
                  <a:pt x="2473700" y="5714"/>
                  <a:pt x="2473300" y="4654"/>
                  <a:pt x="2473155" y="3888"/>
                </a:cubicBezTo>
                <a:cubicBezTo>
                  <a:pt x="2473006" y="3122"/>
                  <a:pt x="2473155" y="2534"/>
                  <a:pt x="2473597" y="2120"/>
                </a:cubicBezTo>
                <a:cubicBezTo>
                  <a:pt x="2474038" y="1708"/>
                  <a:pt x="2474834" y="1443"/>
                  <a:pt x="2475982" y="1326"/>
                </a:cubicBezTo>
                <a:cubicBezTo>
                  <a:pt x="2477131" y="1207"/>
                  <a:pt x="2478677" y="1149"/>
                  <a:pt x="2480621" y="1149"/>
                </a:cubicBezTo>
                <a:close/>
                <a:moveTo>
                  <a:pt x="2254960" y="1149"/>
                </a:moveTo>
                <a:cubicBezTo>
                  <a:pt x="2256434" y="1149"/>
                  <a:pt x="2257655" y="1222"/>
                  <a:pt x="2258628" y="1370"/>
                </a:cubicBezTo>
                <a:cubicBezTo>
                  <a:pt x="2259600" y="1517"/>
                  <a:pt x="2260381" y="1693"/>
                  <a:pt x="2260969" y="1900"/>
                </a:cubicBezTo>
                <a:cubicBezTo>
                  <a:pt x="2261558" y="2107"/>
                  <a:pt x="2261971" y="2386"/>
                  <a:pt x="2262206" y="2739"/>
                </a:cubicBezTo>
                <a:cubicBezTo>
                  <a:pt x="2262443" y="3092"/>
                  <a:pt x="2262561" y="3505"/>
                  <a:pt x="2262561" y="3977"/>
                </a:cubicBezTo>
                <a:lnTo>
                  <a:pt x="2262561" y="49751"/>
                </a:lnTo>
                <a:lnTo>
                  <a:pt x="2314608" y="49751"/>
                </a:lnTo>
                <a:lnTo>
                  <a:pt x="2314608" y="3977"/>
                </a:lnTo>
                <a:cubicBezTo>
                  <a:pt x="2314608" y="3505"/>
                  <a:pt x="2314726" y="3092"/>
                  <a:pt x="2314962" y="2739"/>
                </a:cubicBezTo>
                <a:cubicBezTo>
                  <a:pt x="2315197" y="2386"/>
                  <a:pt x="2315610" y="2107"/>
                  <a:pt x="2316198" y="1900"/>
                </a:cubicBezTo>
                <a:cubicBezTo>
                  <a:pt x="2316788" y="1693"/>
                  <a:pt x="2317553" y="1517"/>
                  <a:pt x="2318496" y="1370"/>
                </a:cubicBezTo>
                <a:cubicBezTo>
                  <a:pt x="2319439" y="1222"/>
                  <a:pt x="2320675" y="1149"/>
                  <a:pt x="2322207" y="1149"/>
                </a:cubicBezTo>
                <a:cubicBezTo>
                  <a:pt x="2323621" y="1149"/>
                  <a:pt x="2324815" y="1222"/>
                  <a:pt x="2325787" y="1370"/>
                </a:cubicBezTo>
                <a:cubicBezTo>
                  <a:pt x="2326759" y="1517"/>
                  <a:pt x="2327539" y="1693"/>
                  <a:pt x="2328128" y="1900"/>
                </a:cubicBezTo>
                <a:cubicBezTo>
                  <a:pt x="2328717" y="2107"/>
                  <a:pt x="2329129" y="2386"/>
                  <a:pt x="2329365" y="2739"/>
                </a:cubicBezTo>
                <a:cubicBezTo>
                  <a:pt x="2329601" y="3092"/>
                  <a:pt x="2329719" y="3505"/>
                  <a:pt x="2329719" y="3977"/>
                </a:cubicBezTo>
                <a:lnTo>
                  <a:pt x="2329719" y="113728"/>
                </a:lnTo>
                <a:cubicBezTo>
                  <a:pt x="2329719" y="114200"/>
                  <a:pt x="2329601" y="114612"/>
                  <a:pt x="2329365" y="114965"/>
                </a:cubicBezTo>
                <a:cubicBezTo>
                  <a:pt x="2329129" y="115319"/>
                  <a:pt x="2328717" y="115598"/>
                  <a:pt x="2328128" y="115805"/>
                </a:cubicBezTo>
                <a:cubicBezTo>
                  <a:pt x="2327539" y="116010"/>
                  <a:pt x="2326759" y="116187"/>
                  <a:pt x="2325787" y="116334"/>
                </a:cubicBezTo>
                <a:cubicBezTo>
                  <a:pt x="2324815" y="116483"/>
                  <a:pt x="2323621" y="116555"/>
                  <a:pt x="2322207" y="116555"/>
                </a:cubicBezTo>
                <a:cubicBezTo>
                  <a:pt x="2320675" y="116555"/>
                  <a:pt x="2319439" y="116483"/>
                  <a:pt x="2318496" y="116334"/>
                </a:cubicBezTo>
                <a:cubicBezTo>
                  <a:pt x="2317553" y="116187"/>
                  <a:pt x="2316788" y="116010"/>
                  <a:pt x="2316198" y="115805"/>
                </a:cubicBezTo>
                <a:cubicBezTo>
                  <a:pt x="2315610" y="115598"/>
                  <a:pt x="2315197" y="115319"/>
                  <a:pt x="2314962" y="114965"/>
                </a:cubicBezTo>
                <a:cubicBezTo>
                  <a:pt x="2314726" y="114612"/>
                  <a:pt x="2314608" y="114200"/>
                  <a:pt x="2314608" y="113728"/>
                </a:cubicBezTo>
                <a:lnTo>
                  <a:pt x="2314608" y="63006"/>
                </a:lnTo>
                <a:lnTo>
                  <a:pt x="2262561" y="63006"/>
                </a:lnTo>
                <a:lnTo>
                  <a:pt x="2262561" y="113728"/>
                </a:lnTo>
                <a:cubicBezTo>
                  <a:pt x="2262561" y="114200"/>
                  <a:pt x="2262443" y="114612"/>
                  <a:pt x="2262206" y="114965"/>
                </a:cubicBezTo>
                <a:cubicBezTo>
                  <a:pt x="2261971" y="115319"/>
                  <a:pt x="2261558" y="115598"/>
                  <a:pt x="2260969" y="115805"/>
                </a:cubicBezTo>
                <a:cubicBezTo>
                  <a:pt x="2260381" y="116010"/>
                  <a:pt x="2259600" y="116187"/>
                  <a:pt x="2258628" y="116334"/>
                </a:cubicBezTo>
                <a:cubicBezTo>
                  <a:pt x="2257655" y="116483"/>
                  <a:pt x="2256434" y="116555"/>
                  <a:pt x="2254960" y="116555"/>
                </a:cubicBezTo>
                <a:cubicBezTo>
                  <a:pt x="2253547" y="116555"/>
                  <a:pt x="2252340" y="116483"/>
                  <a:pt x="2251338" y="116334"/>
                </a:cubicBezTo>
                <a:cubicBezTo>
                  <a:pt x="2250336" y="116187"/>
                  <a:pt x="2249541" y="116010"/>
                  <a:pt x="2248952" y="115805"/>
                </a:cubicBezTo>
                <a:cubicBezTo>
                  <a:pt x="2248363" y="115598"/>
                  <a:pt x="2247950" y="115319"/>
                  <a:pt x="2247715" y="114965"/>
                </a:cubicBezTo>
                <a:cubicBezTo>
                  <a:pt x="2247479" y="114612"/>
                  <a:pt x="2247361" y="114200"/>
                  <a:pt x="2247361" y="113728"/>
                </a:cubicBezTo>
                <a:lnTo>
                  <a:pt x="2247361" y="3977"/>
                </a:lnTo>
                <a:cubicBezTo>
                  <a:pt x="2247361" y="3505"/>
                  <a:pt x="2247479" y="3092"/>
                  <a:pt x="2247715" y="2739"/>
                </a:cubicBezTo>
                <a:cubicBezTo>
                  <a:pt x="2247950" y="2386"/>
                  <a:pt x="2248363" y="2107"/>
                  <a:pt x="2248952" y="1900"/>
                </a:cubicBezTo>
                <a:cubicBezTo>
                  <a:pt x="2249541" y="1693"/>
                  <a:pt x="2250336" y="1517"/>
                  <a:pt x="2251338" y="1370"/>
                </a:cubicBezTo>
                <a:cubicBezTo>
                  <a:pt x="2252340" y="1222"/>
                  <a:pt x="2253547" y="1149"/>
                  <a:pt x="2254960" y="1149"/>
                </a:cubicBezTo>
                <a:close/>
                <a:moveTo>
                  <a:pt x="2004373" y="1149"/>
                </a:moveTo>
                <a:cubicBezTo>
                  <a:pt x="2006140" y="1149"/>
                  <a:pt x="2007569" y="1207"/>
                  <a:pt x="2008660" y="1326"/>
                </a:cubicBezTo>
                <a:cubicBezTo>
                  <a:pt x="2009748" y="1443"/>
                  <a:pt x="2010617" y="1606"/>
                  <a:pt x="2011266" y="1811"/>
                </a:cubicBezTo>
                <a:cubicBezTo>
                  <a:pt x="2011913" y="2018"/>
                  <a:pt x="2012399" y="2312"/>
                  <a:pt x="2012723" y="2696"/>
                </a:cubicBezTo>
                <a:cubicBezTo>
                  <a:pt x="2013047" y="3078"/>
                  <a:pt x="2013355" y="3565"/>
                  <a:pt x="2013652" y="4153"/>
                </a:cubicBezTo>
                <a:lnTo>
                  <a:pt x="2029468" y="37026"/>
                </a:lnTo>
                <a:cubicBezTo>
                  <a:pt x="2030937" y="40149"/>
                  <a:pt x="2032402" y="43419"/>
                  <a:pt x="2033866" y="46834"/>
                </a:cubicBezTo>
                <a:cubicBezTo>
                  <a:pt x="2035330" y="50251"/>
                  <a:pt x="2036823" y="53697"/>
                  <a:pt x="2038346" y="57173"/>
                </a:cubicBezTo>
                <a:lnTo>
                  <a:pt x="2038522" y="57173"/>
                </a:lnTo>
                <a:cubicBezTo>
                  <a:pt x="2039869" y="53816"/>
                  <a:pt x="2041261" y="50473"/>
                  <a:pt x="2042696" y="47144"/>
                </a:cubicBezTo>
                <a:cubicBezTo>
                  <a:pt x="2044130" y="43816"/>
                  <a:pt x="2045583" y="40531"/>
                  <a:pt x="2047053" y="37291"/>
                </a:cubicBezTo>
                <a:lnTo>
                  <a:pt x="2062959" y="4242"/>
                </a:lnTo>
                <a:cubicBezTo>
                  <a:pt x="2063135" y="3653"/>
                  <a:pt x="2063386" y="3152"/>
                  <a:pt x="2063710" y="2739"/>
                </a:cubicBezTo>
                <a:cubicBezTo>
                  <a:pt x="2064034" y="2328"/>
                  <a:pt x="2064475" y="2018"/>
                  <a:pt x="2065035" y="1811"/>
                </a:cubicBezTo>
                <a:cubicBezTo>
                  <a:pt x="2065594" y="1606"/>
                  <a:pt x="2066376" y="1443"/>
                  <a:pt x="2067377" y="1326"/>
                </a:cubicBezTo>
                <a:cubicBezTo>
                  <a:pt x="2068378" y="1207"/>
                  <a:pt x="2069646" y="1149"/>
                  <a:pt x="2071176" y="1149"/>
                </a:cubicBezTo>
                <a:cubicBezTo>
                  <a:pt x="2073298" y="1149"/>
                  <a:pt x="2074961" y="1222"/>
                  <a:pt x="2076169" y="1370"/>
                </a:cubicBezTo>
                <a:cubicBezTo>
                  <a:pt x="2077377" y="1517"/>
                  <a:pt x="2078217" y="1797"/>
                  <a:pt x="2078688" y="2210"/>
                </a:cubicBezTo>
                <a:cubicBezTo>
                  <a:pt x="2079159" y="2621"/>
                  <a:pt x="2079321" y="3210"/>
                  <a:pt x="2079174" y="3977"/>
                </a:cubicBezTo>
                <a:cubicBezTo>
                  <a:pt x="2079026" y="4742"/>
                  <a:pt x="2078629" y="5774"/>
                  <a:pt x="2077981" y="7069"/>
                </a:cubicBezTo>
                <a:lnTo>
                  <a:pt x="2045639" y="71577"/>
                </a:lnTo>
                <a:lnTo>
                  <a:pt x="2045639" y="113728"/>
                </a:lnTo>
                <a:cubicBezTo>
                  <a:pt x="2045639" y="114200"/>
                  <a:pt x="2045522" y="114612"/>
                  <a:pt x="2045287" y="114965"/>
                </a:cubicBezTo>
                <a:cubicBezTo>
                  <a:pt x="2045053" y="115319"/>
                  <a:pt x="2044642" y="115598"/>
                  <a:pt x="2044057" y="115805"/>
                </a:cubicBezTo>
                <a:cubicBezTo>
                  <a:pt x="2043472" y="116010"/>
                  <a:pt x="2042681" y="116187"/>
                  <a:pt x="2041685" y="116334"/>
                </a:cubicBezTo>
                <a:cubicBezTo>
                  <a:pt x="2040689" y="116483"/>
                  <a:pt x="2039488" y="116555"/>
                  <a:pt x="2038083" y="116555"/>
                </a:cubicBezTo>
                <a:cubicBezTo>
                  <a:pt x="2036619" y="116555"/>
                  <a:pt x="2035403" y="116483"/>
                  <a:pt x="2034437" y="116334"/>
                </a:cubicBezTo>
                <a:cubicBezTo>
                  <a:pt x="2033471" y="116187"/>
                  <a:pt x="2032681" y="116010"/>
                  <a:pt x="2032064" y="115805"/>
                </a:cubicBezTo>
                <a:cubicBezTo>
                  <a:pt x="2031450" y="115598"/>
                  <a:pt x="2031026" y="115319"/>
                  <a:pt x="2030792" y="114965"/>
                </a:cubicBezTo>
                <a:cubicBezTo>
                  <a:pt x="2030558" y="114612"/>
                  <a:pt x="2030440" y="114200"/>
                  <a:pt x="2030440" y="113728"/>
                </a:cubicBezTo>
                <a:lnTo>
                  <a:pt x="2030440" y="71577"/>
                </a:lnTo>
                <a:lnTo>
                  <a:pt x="1998100" y="7069"/>
                </a:lnTo>
                <a:cubicBezTo>
                  <a:pt x="1997452" y="5714"/>
                  <a:pt x="1997054" y="4654"/>
                  <a:pt x="1996906" y="3888"/>
                </a:cubicBezTo>
                <a:cubicBezTo>
                  <a:pt x="1996759" y="3122"/>
                  <a:pt x="1996906" y="2534"/>
                  <a:pt x="1997349" y="2120"/>
                </a:cubicBezTo>
                <a:cubicBezTo>
                  <a:pt x="1997790" y="1708"/>
                  <a:pt x="1998585" y="1443"/>
                  <a:pt x="1999735" y="1326"/>
                </a:cubicBezTo>
                <a:cubicBezTo>
                  <a:pt x="2000882" y="1207"/>
                  <a:pt x="2002429" y="1149"/>
                  <a:pt x="2004373" y="1149"/>
                </a:cubicBezTo>
                <a:close/>
                <a:moveTo>
                  <a:pt x="1788239" y="1149"/>
                </a:moveTo>
                <a:cubicBezTo>
                  <a:pt x="1789711" y="1149"/>
                  <a:pt x="1790934" y="1222"/>
                  <a:pt x="1791907" y="1370"/>
                </a:cubicBezTo>
                <a:cubicBezTo>
                  <a:pt x="1792878" y="1517"/>
                  <a:pt x="1793658" y="1693"/>
                  <a:pt x="1794247" y="1900"/>
                </a:cubicBezTo>
                <a:cubicBezTo>
                  <a:pt x="1794837" y="2107"/>
                  <a:pt x="1795249" y="2386"/>
                  <a:pt x="1795485" y="2739"/>
                </a:cubicBezTo>
                <a:cubicBezTo>
                  <a:pt x="1795720" y="3092"/>
                  <a:pt x="1795839" y="3505"/>
                  <a:pt x="1795839" y="3977"/>
                </a:cubicBezTo>
                <a:lnTo>
                  <a:pt x="1795839" y="49751"/>
                </a:lnTo>
                <a:lnTo>
                  <a:pt x="1847883" y="49751"/>
                </a:lnTo>
                <a:lnTo>
                  <a:pt x="1847883" y="3977"/>
                </a:lnTo>
                <a:cubicBezTo>
                  <a:pt x="1847883" y="3505"/>
                  <a:pt x="1848001" y="3092"/>
                  <a:pt x="1848237" y="2739"/>
                </a:cubicBezTo>
                <a:cubicBezTo>
                  <a:pt x="1848473" y="2386"/>
                  <a:pt x="1848884" y="2107"/>
                  <a:pt x="1849474" y="1900"/>
                </a:cubicBezTo>
                <a:cubicBezTo>
                  <a:pt x="1850063" y="1693"/>
                  <a:pt x="1850829" y="1517"/>
                  <a:pt x="1851771" y="1370"/>
                </a:cubicBezTo>
                <a:cubicBezTo>
                  <a:pt x="1852714" y="1222"/>
                  <a:pt x="1853951" y="1149"/>
                  <a:pt x="1855483" y="1149"/>
                </a:cubicBezTo>
                <a:cubicBezTo>
                  <a:pt x="1856897" y="1149"/>
                  <a:pt x="1858089" y="1222"/>
                  <a:pt x="1859062" y="1370"/>
                </a:cubicBezTo>
                <a:cubicBezTo>
                  <a:pt x="1860033" y="1517"/>
                  <a:pt x="1860814" y="1693"/>
                  <a:pt x="1861404" y="1900"/>
                </a:cubicBezTo>
                <a:cubicBezTo>
                  <a:pt x="1861992" y="2107"/>
                  <a:pt x="1862405" y="2386"/>
                  <a:pt x="1862641" y="2739"/>
                </a:cubicBezTo>
                <a:cubicBezTo>
                  <a:pt x="1862876" y="3092"/>
                  <a:pt x="1862995" y="3505"/>
                  <a:pt x="1862995" y="3977"/>
                </a:cubicBezTo>
                <a:lnTo>
                  <a:pt x="1862995" y="113728"/>
                </a:lnTo>
                <a:cubicBezTo>
                  <a:pt x="1862995" y="114200"/>
                  <a:pt x="1862876" y="114612"/>
                  <a:pt x="1862641" y="114965"/>
                </a:cubicBezTo>
                <a:cubicBezTo>
                  <a:pt x="1862405" y="115319"/>
                  <a:pt x="1861992" y="115598"/>
                  <a:pt x="1861404" y="115805"/>
                </a:cubicBezTo>
                <a:cubicBezTo>
                  <a:pt x="1860814" y="116010"/>
                  <a:pt x="1860033" y="116187"/>
                  <a:pt x="1859062" y="116334"/>
                </a:cubicBezTo>
                <a:cubicBezTo>
                  <a:pt x="1858089" y="116483"/>
                  <a:pt x="1856897" y="116555"/>
                  <a:pt x="1855483" y="116555"/>
                </a:cubicBezTo>
                <a:cubicBezTo>
                  <a:pt x="1853951" y="116555"/>
                  <a:pt x="1852714" y="116483"/>
                  <a:pt x="1851771" y="116334"/>
                </a:cubicBezTo>
                <a:cubicBezTo>
                  <a:pt x="1850829" y="116187"/>
                  <a:pt x="1850063" y="116010"/>
                  <a:pt x="1849474" y="115805"/>
                </a:cubicBezTo>
                <a:cubicBezTo>
                  <a:pt x="1848884" y="115598"/>
                  <a:pt x="1848473" y="115319"/>
                  <a:pt x="1848237" y="114965"/>
                </a:cubicBezTo>
                <a:cubicBezTo>
                  <a:pt x="1848001" y="114612"/>
                  <a:pt x="1847883" y="114200"/>
                  <a:pt x="1847883" y="113728"/>
                </a:cubicBezTo>
                <a:lnTo>
                  <a:pt x="1847883" y="63006"/>
                </a:lnTo>
                <a:lnTo>
                  <a:pt x="1795839" y="63006"/>
                </a:lnTo>
                <a:lnTo>
                  <a:pt x="1795839" y="113728"/>
                </a:lnTo>
                <a:cubicBezTo>
                  <a:pt x="1795839" y="114200"/>
                  <a:pt x="1795720" y="114612"/>
                  <a:pt x="1795485" y="114965"/>
                </a:cubicBezTo>
                <a:cubicBezTo>
                  <a:pt x="1795249" y="115319"/>
                  <a:pt x="1794837" y="115598"/>
                  <a:pt x="1794247" y="115805"/>
                </a:cubicBezTo>
                <a:cubicBezTo>
                  <a:pt x="1793658" y="116010"/>
                  <a:pt x="1792878" y="116187"/>
                  <a:pt x="1791907" y="116334"/>
                </a:cubicBezTo>
                <a:cubicBezTo>
                  <a:pt x="1790934" y="116483"/>
                  <a:pt x="1789711" y="116555"/>
                  <a:pt x="1788239" y="116555"/>
                </a:cubicBezTo>
                <a:cubicBezTo>
                  <a:pt x="1786825" y="116555"/>
                  <a:pt x="1785617" y="116483"/>
                  <a:pt x="1784617" y="116334"/>
                </a:cubicBezTo>
                <a:cubicBezTo>
                  <a:pt x="1783615" y="116187"/>
                  <a:pt x="1782819" y="116010"/>
                  <a:pt x="1782230" y="115805"/>
                </a:cubicBezTo>
                <a:cubicBezTo>
                  <a:pt x="1781641" y="115598"/>
                  <a:pt x="1781229" y="115319"/>
                  <a:pt x="1780993" y="114965"/>
                </a:cubicBezTo>
                <a:cubicBezTo>
                  <a:pt x="1780758" y="114612"/>
                  <a:pt x="1780641" y="114200"/>
                  <a:pt x="1780641" y="113728"/>
                </a:cubicBezTo>
                <a:lnTo>
                  <a:pt x="1780641" y="3977"/>
                </a:lnTo>
                <a:cubicBezTo>
                  <a:pt x="1780641" y="3505"/>
                  <a:pt x="1780758" y="3092"/>
                  <a:pt x="1780993" y="2739"/>
                </a:cubicBezTo>
                <a:cubicBezTo>
                  <a:pt x="1781229" y="2386"/>
                  <a:pt x="1781641" y="2107"/>
                  <a:pt x="1782230" y="1900"/>
                </a:cubicBezTo>
                <a:cubicBezTo>
                  <a:pt x="1782819" y="1693"/>
                  <a:pt x="1783615" y="1517"/>
                  <a:pt x="1784617" y="1370"/>
                </a:cubicBezTo>
                <a:cubicBezTo>
                  <a:pt x="1785617" y="1222"/>
                  <a:pt x="1786825" y="1149"/>
                  <a:pt x="1788239" y="1149"/>
                </a:cubicBezTo>
                <a:close/>
                <a:moveTo>
                  <a:pt x="1537641" y="1149"/>
                </a:moveTo>
                <a:cubicBezTo>
                  <a:pt x="1539409" y="1149"/>
                  <a:pt x="1540837" y="1207"/>
                  <a:pt x="1541927" y="1326"/>
                </a:cubicBezTo>
                <a:cubicBezTo>
                  <a:pt x="1543016" y="1443"/>
                  <a:pt x="1543886" y="1606"/>
                  <a:pt x="1544534" y="1811"/>
                </a:cubicBezTo>
                <a:cubicBezTo>
                  <a:pt x="1545182" y="2018"/>
                  <a:pt x="1545667" y="2312"/>
                  <a:pt x="1545992" y="2696"/>
                </a:cubicBezTo>
                <a:cubicBezTo>
                  <a:pt x="1546315" y="3078"/>
                  <a:pt x="1546624" y="3565"/>
                  <a:pt x="1546919" y="4153"/>
                </a:cubicBezTo>
                <a:lnTo>
                  <a:pt x="1562736" y="37026"/>
                </a:lnTo>
                <a:cubicBezTo>
                  <a:pt x="1564204" y="40149"/>
                  <a:pt x="1565670" y="43419"/>
                  <a:pt x="1567134" y="46834"/>
                </a:cubicBezTo>
                <a:cubicBezTo>
                  <a:pt x="1568598" y="50251"/>
                  <a:pt x="1570092" y="53697"/>
                  <a:pt x="1571615" y="57173"/>
                </a:cubicBezTo>
                <a:lnTo>
                  <a:pt x="1571790" y="57173"/>
                </a:lnTo>
                <a:cubicBezTo>
                  <a:pt x="1573136" y="53816"/>
                  <a:pt x="1574527" y="50473"/>
                  <a:pt x="1575963" y="47144"/>
                </a:cubicBezTo>
                <a:cubicBezTo>
                  <a:pt x="1577398" y="43816"/>
                  <a:pt x="1578850" y="40531"/>
                  <a:pt x="1580320" y="37291"/>
                </a:cubicBezTo>
                <a:lnTo>
                  <a:pt x="1596226" y="4242"/>
                </a:lnTo>
                <a:cubicBezTo>
                  <a:pt x="1596402" y="3653"/>
                  <a:pt x="1596653" y="3152"/>
                  <a:pt x="1596977" y="2739"/>
                </a:cubicBezTo>
                <a:cubicBezTo>
                  <a:pt x="1597301" y="2328"/>
                  <a:pt x="1597742" y="2018"/>
                  <a:pt x="1598302" y="1811"/>
                </a:cubicBezTo>
                <a:cubicBezTo>
                  <a:pt x="1598862" y="1606"/>
                  <a:pt x="1599642" y="1443"/>
                  <a:pt x="1600644" y="1326"/>
                </a:cubicBezTo>
                <a:cubicBezTo>
                  <a:pt x="1601646" y="1207"/>
                  <a:pt x="1602912" y="1149"/>
                  <a:pt x="1604444" y="1149"/>
                </a:cubicBezTo>
                <a:cubicBezTo>
                  <a:pt x="1606564" y="1149"/>
                  <a:pt x="1608229" y="1222"/>
                  <a:pt x="1609436" y="1370"/>
                </a:cubicBezTo>
                <a:cubicBezTo>
                  <a:pt x="1610644" y="1517"/>
                  <a:pt x="1611484" y="1797"/>
                  <a:pt x="1611955" y="2210"/>
                </a:cubicBezTo>
                <a:cubicBezTo>
                  <a:pt x="1612426" y="2621"/>
                  <a:pt x="1612588" y="3210"/>
                  <a:pt x="1612441" y="3977"/>
                </a:cubicBezTo>
                <a:cubicBezTo>
                  <a:pt x="1612293" y="4742"/>
                  <a:pt x="1611896" y="5774"/>
                  <a:pt x="1611248" y="7069"/>
                </a:cubicBezTo>
                <a:lnTo>
                  <a:pt x="1578906" y="71577"/>
                </a:lnTo>
                <a:lnTo>
                  <a:pt x="1578906" y="113728"/>
                </a:lnTo>
                <a:cubicBezTo>
                  <a:pt x="1578906" y="114200"/>
                  <a:pt x="1578789" y="114612"/>
                  <a:pt x="1578554" y="114965"/>
                </a:cubicBezTo>
                <a:cubicBezTo>
                  <a:pt x="1578320" y="115319"/>
                  <a:pt x="1577910" y="115598"/>
                  <a:pt x="1577324" y="115805"/>
                </a:cubicBezTo>
                <a:cubicBezTo>
                  <a:pt x="1576738" y="116010"/>
                  <a:pt x="1575948" y="116187"/>
                  <a:pt x="1574952" y="116334"/>
                </a:cubicBezTo>
                <a:cubicBezTo>
                  <a:pt x="1573957" y="116483"/>
                  <a:pt x="1572756" y="116555"/>
                  <a:pt x="1571352" y="116555"/>
                </a:cubicBezTo>
                <a:cubicBezTo>
                  <a:pt x="1569887" y="116555"/>
                  <a:pt x="1568671" y="116483"/>
                  <a:pt x="1567705" y="116334"/>
                </a:cubicBezTo>
                <a:cubicBezTo>
                  <a:pt x="1566738" y="116187"/>
                  <a:pt x="1565948" y="116010"/>
                  <a:pt x="1565333" y="115805"/>
                </a:cubicBezTo>
                <a:cubicBezTo>
                  <a:pt x="1564717" y="115598"/>
                  <a:pt x="1564293" y="115319"/>
                  <a:pt x="1564059" y="114965"/>
                </a:cubicBezTo>
                <a:cubicBezTo>
                  <a:pt x="1563825" y="114612"/>
                  <a:pt x="1563708" y="114200"/>
                  <a:pt x="1563708" y="113728"/>
                </a:cubicBezTo>
                <a:lnTo>
                  <a:pt x="1563708" y="71577"/>
                </a:lnTo>
                <a:lnTo>
                  <a:pt x="1531367" y="7069"/>
                </a:lnTo>
                <a:cubicBezTo>
                  <a:pt x="1530719" y="5714"/>
                  <a:pt x="1530321" y="4654"/>
                  <a:pt x="1530174" y="3888"/>
                </a:cubicBezTo>
                <a:cubicBezTo>
                  <a:pt x="1530027" y="3122"/>
                  <a:pt x="1530174" y="2534"/>
                  <a:pt x="1530616" y="2120"/>
                </a:cubicBezTo>
                <a:cubicBezTo>
                  <a:pt x="1531057" y="1708"/>
                  <a:pt x="1531853" y="1443"/>
                  <a:pt x="1533002" y="1326"/>
                </a:cubicBezTo>
                <a:cubicBezTo>
                  <a:pt x="1534151" y="1207"/>
                  <a:pt x="1535697" y="1149"/>
                  <a:pt x="1537641" y="1149"/>
                </a:cubicBezTo>
                <a:close/>
                <a:moveTo>
                  <a:pt x="1311976" y="1149"/>
                </a:moveTo>
                <a:cubicBezTo>
                  <a:pt x="1313449" y="1149"/>
                  <a:pt x="1314672" y="1222"/>
                  <a:pt x="1315643" y="1370"/>
                </a:cubicBezTo>
                <a:cubicBezTo>
                  <a:pt x="1316615" y="1517"/>
                  <a:pt x="1317396" y="1693"/>
                  <a:pt x="1317985" y="1900"/>
                </a:cubicBezTo>
                <a:cubicBezTo>
                  <a:pt x="1318574" y="2107"/>
                  <a:pt x="1318986" y="2386"/>
                  <a:pt x="1319222" y="2739"/>
                </a:cubicBezTo>
                <a:cubicBezTo>
                  <a:pt x="1319458" y="3092"/>
                  <a:pt x="1319576" y="3505"/>
                  <a:pt x="1319576" y="3977"/>
                </a:cubicBezTo>
                <a:lnTo>
                  <a:pt x="1319576" y="49751"/>
                </a:lnTo>
                <a:lnTo>
                  <a:pt x="1371621" y="49751"/>
                </a:lnTo>
                <a:lnTo>
                  <a:pt x="1371621" y="3977"/>
                </a:lnTo>
                <a:cubicBezTo>
                  <a:pt x="1371621" y="3505"/>
                  <a:pt x="1371739" y="3092"/>
                  <a:pt x="1371975" y="2739"/>
                </a:cubicBezTo>
                <a:cubicBezTo>
                  <a:pt x="1372210" y="2386"/>
                  <a:pt x="1372623" y="2107"/>
                  <a:pt x="1373212" y="1900"/>
                </a:cubicBezTo>
                <a:cubicBezTo>
                  <a:pt x="1373800" y="1693"/>
                  <a:pt x="1374567" y="1517"/>
                  <a:pt x="1375510" y="1370"/>
                </a:cubicBezTo>
                <a:cubicBezTo>
                  <a:pt x="1376452" y="1222"/>
                  <a:pt x="1377690" y="1149"/>
                  <a:pt x="1379221" y="1149"/>
                </a:cubicBezTo>
                <a:cubicBezTo>
                  <a:pt x="1380636" y="1149"/>
                  <a:pt x="1381830" y="1222"/>
                  <a:pt x="1382799" y="1370"/>
                </a:cubicBezTo>
                <a:cubicBezTo>
                  <a:pt x="1383772" y="1517"/>
                  <a:pt x="1384552" y="1693"/>
                  <a:pt x="1385143" y="1900"/>
                </a:cubicBezTo>
                <a:cubicBezTo>
                  <a:pt x="1385733" y="2107"/>
                  <a:pt x="1386144" y="2386"/>
                  <a:pt x="1386381" y="2739"/>
                </a:cubicBezTo>
                <a:cubicBezTo>
                  <a:pt x="1386615" y="3092"/>
                  <a:pt x="1386734" y="3505"/>
                  <a:pt x="1386734" y="3977"/>
                </a:cubicBezTo>
                <a:lnTo>
                  <a:pt x="1386734" y="113728"/>
                </a:lnTo>
                <a:cubicBezTo>
                  <a:pt x="1386734" y="114200"/>
                  <a:pt x="1386615" y="114612"/>
                  <a:pt x="1386381" y="114965"/>
                </a:cubicBezTo>
                <a:cubicBezTo>
                  <a:pt x="1386144" y="115319"/>
                  <a:pt x="1385733" y="115598"/>
                  <a:pt x="1385143" y="115805"/>
                </a:cubicBezTo>
                <a:cubicBezTo>
                  <a:pt x="1384552" y="116010"/>
                  <a:pt x="1383772" y="116187"/>
                  <a:pt x="1382799" y="116334"/>
                </a:cubicBezTo>
                <a:cubicBezTo>
                  <a:pt x="1381830" y="116483"/>
                  <a:pt x="1380636" y="116555"/>
                  <a:pt x="1379221" y="116555"/>
                </a:cubicBezTo>
                <a:cubicBezTo>
                  <a:pt x="1377690" y="116555"/>
                  <a:pt x="1376452" y="116483"/>
                  <a:pt x="1375510" y="116334"/>
                </a:cubicBezTo>
                <a:cubicBezTo>
                  <a:pt x="1374567" y="116187"/>
                  <a:pt x="1373800" y="116010"/>
                  <a:pt x="1373212" y="115805"/>
                </a:cubicBezTo>
                <a:cubicBezTo>
                  <a:pt x="1372623" y="115598"/>
                  <a:pt x="1372210" y="115319"/>
                  <a:pt x="1371975" y="114965"/>
                </a:cubicBezTo>
                <a:cubicBezTo>
                  <a:pt x="1371739" y="114612"/>
                  <a:pt x="1371621" y="114200"/>
                  <a:pt x="1371621" y="113728"/>
                </a:cubicBezTo>
                <a:lnTo>
                  <a:pt x="1371621" y="63006"/>
                </a:lnTo>
                <a:lnTo>
                  <a:pt x="1319576" y="63006"/>
                </a:lnTo>
                <a:lnTo>
                  <a:pt x="1319576" y="113728"/>
                </a:lnTo>
                <a:cubicBezTo>
                  <a:pt x="1319576" y="114200"/>
                  <a:pt x="1319458" y="114612"/>
                  <a:pt x="1319222" y="114965"/>
                </a:cubicBezTo>
                <a:cubicBezTo>
                  <a:pt x="1318986" y="115319"/>
                  <a:pt x="1318574" y="115598"/>
                  <a:pt x="1317985" y="115805"/>
                </a:cubicBezTo>
                <a:cubicBezTo>
                  <a:pt x="1317396" y="116010"/>
                  <a:pt x="1316615" y="116187"/>
                  <a:pt x="1315643" y="116334"/>
                </a:cubicBezTo>
                <a:cubicBezTo>
                  <a:pt x="1314672" y="116483"/>
                  <a:pt x="1313449" y="116555"/>
                  <a:pt x="1311976" y="116555"/>
                </a:cubicBezTo>
                <a:cubicBezTo>
                  <a:pt x="1310562" y="116555"/>
                  <a:pt x="1309355" y="116483"/>
                  <a:pt x="1308353" y="116334"/>
                </a:cubicBezTo>
                <a:cubicBezTo>
                  <a:pt x="1307352" y="116187"/>
                  <a:pt x="1306556" y="116010"/>
                  <a:pt x="1305967" y="115805"/>
                </a:cubicBezTo>
                <a:cubicBezTo>
                  <a:pt x="1305378" y="115598"/>
                  <a:pt x="1304966" y="115319"/>
                  <a:pt x="1304730" y="114965"/>
                </a:cubicBezTo>
                <a:cubicBezTo>
                  <a:pt x="1304494" y="114612"/>
                  <a:pt x="1304377" y="114200"/>
                  <a:pt x="1304377" y="113728"/>
                </a:cubicBezTo>
                <a:lnTo>
                  <a:pt x="1304377" y="3977"/>
                </a:lnTo>
                <a:cubicBezTo>
                  <a:pt x="1304377" y="3505"/>
                  <a:pt x="1304494" y="3092"/>
                  <a:pt x="1304730" y="2739"/>
                </a:cubicBezTo>
                <a:cubicBezTo>
                  <a:pt x="1304966" y="2386"/>
                  <a:pt x="1305378" y="2107"/>
                  <a:pt x="1305967" y="1900"/>
                </a:cubicBezTo>
                <a:cubicBezTo>
                  <a:pt x="1306556" y="1693"/>
                  <a:pt x="1307352" y="1517"/>
                  <a:pt x="1308353" y="1370"/>
                </a:cubicBezTo>
                <a:cubicBezTo>
                  <a:pt x="1309355" y="1222"/>
                  <a:pt x="1310562" y="1149"/>
                  <a:pt x="1311976" y="1149"/>
                </a:cubicBezTo>
                <a:close/>
                <a:moveTo>
                  <a:pt x="1061392" y="1149"/>
                </a:moveTo>
                <a:cubicBezTo>
                  <a:pt x="1063159" y="1149"/>
                  <a:pt x="1064588" y="1207"/>
                  <a:pt x="1065678" y="1326"/>
                </a:cubicBezTo>
                <a:cubicBezTo>
                  <a:pt x="1066767" y="1443"/>
                  <a:pt x="1067636" y="1606"/>
                  <a:pt x="1068284" y="1811"/>
                </a:cubicBezTo>
                <a:cubicBezTo>
                  <a:pt x="1068932" y="2018"/>
                  <a:pt x="1069418" y="2312"/>
                  <a:pt x="1069742" y="2696"/>
                </a:cubicBezTo>
                <a:cubicBezTo>
                  <a:pt x="1070065" y="3078"/>
                  <a:pt x="1070375" y="3565"/>
                  <a:pt x="1070670" y="4153"/>
                </a:cubicBezTo>
                <a:lnTo>
                  <a:pt x="1086487" y="37026"/>
                </a:lnTo>
                <a:cubicBezTo>
                  <a:pt x="1087955" y="40149"/>
                  <a:pt x="1089421" y="43419"/>
                  <a:pt x="1090885" y="46834"/>
                </a:cubicBezTo>
                <a:cubicBezTo>
                  <a:pt x="1092349" y="50251"/>
                  <a:pt x="1093843" y="53697"/>
                  <a:pt x="1095367" y="57173"/>
                </a:cubicBezTo>
                <a:lnTo>
                  <a:pt x="1095542" y="57173"/>
                </a:lnTo>
                <a:cubicBezTo>
                  <a:pt x="1096889" y="53816"/>
                  <a:pt x="1098280" y="50473"/>
                  <a:pt x="1099715" y="47144"/>
                </a:cubicBezTo>
                <a:cubicBezTo>
                  <a:pt x="1101150" y="43816"/>
                  <a:pt x="1102604" y="40531"/>
                  <a:pt x="1104074" y="37291"/>
                </a:cubicBezTo>
                <a:lnTo>
                  <a:pt x="1119981" y="4242"/>
                </a:lnTo>
                <a:cubicBezTo>
                  <a:pt x="1120158" y="3653"/>
                  <a:pt x="1120408" y="3152"/>
                  <a:pt x="1120733" y="2739"/>
                </a:cubicBezTo>
                <a:cubicBezTo>
                  <a:pt x="1121056" y="2328"/>
                  <a:pt x="1121499" y="2018"/>
                  <a:pt x="1122058" y="1811"/>
                </a:cubicBezTo>
                <a:cubicBezTo>
                  <a:pt x="1122618" y="1606"/>
                  <a:pt x="1123399" y="1443"/>
                  <a:pt x="1124399" y="1326"/>
                </a:cubicBezTo>
                <a:cubicBezTo>
                  <a:pt x="1125402" y="1207"/>
                  <a:pt x="1126669" y="1149"/>
                  <a:pt x="1128200" y="1149"/>
                </a:cubicBezTo>
                <a:cubicBezTo>
                  <a:pt x="1130322" y="1149"/>
                  <a:pt x="1131986" y="1222"/>
                  <a:pt x="1133193" y="1370"/>
                </a:cubicBezTo>
                <a:cubicBezTo>
                  <a:pt x="1134401" y="1517"/>
                  <a:pt x="1135241" y="1797"/>
                  <a:pt x="1135712" y="2210"/>
                </a:cubicBezTo>
                <a:cubicBezTo>
                  <a:pt x="1136183" y="2621"/>
                  <a:pt x="1136345" y="3210"/>
                  <a:pt x="1136198" y="3977"/>
                </a:cubicBezTo>
                <a:cubicBezTo>
                  <a:pt x="1136050" y="4742"/>
                  <a:pt x="1135652" y="5774"/>
                  <a:pt x="1135004" y="7069"/>
                </a:cubicBezTo>
                <a:lnTo>
                  <a:pt x="1102658" y="71577"/>
                </a:lnTo>
                <a:lnTo>
                  <a:pt x="1102658" y="113728"/>
                </a:lnTo>
                <a:cubicBezTo>
                  <a:pt x="1102658" y="114200"/>
                  <a:pt x="1102542" y="114612"/>
                  <a:pt x="1102308" y="114965"/>
                </a:cubicBezTo>
                <a:cubicBezTo>
                  <a:pt x="1102075" y="115319"/>
                  <a:pt x="1101663" y="115598"/>
                  <a:pt x="1101077" y="115805"/>
                </a:cubicBezTo>
                <a:cubicBezTo>
                  <a:pt x="1100492" y="116010"/>
                  <a:pt x="1099701" y="116187"/>
                  <a:pt x="1098705" y="116334"/>
                </a:cubicBezTo>
                <a:cubicBezTo>
                  <a:pt x="1097709" y="116483"/>
                  <a:pt x="1096510" y="116555"/>
                  <a:pt x="1095104" y="116555"/>
                </a:cubicBezTo>
                <a:cubicBezTo>
                  <a:pt x="1093639" y="116555"/>
                  <a:pt x="1092423" y="116483"/>
                  <a:pt x="1091456" y="116334"/>
                </a:cubicBezTo>
                <a:cubicBezTo>
                  <a:pt x="1090489" y="116187"/>
                  <a:pt x="1089699" y="116010"/>
                  <a:pt x="1089084" y="115805"/>
                </a:cubicBezTo>
                <a:cubicBezTo>
                  <a:pt x="1088468" y="115598"/>
                  <a:pt x="1088044" y="115319"/>
                  <a:pt x="1087810" y="114965"/>
                </a:cubicBezTo>
                <a:cubicBezTo>
                  <a:pt x="1087575" y="114612"/>
                  <a:pt x="1087458" y="114200"/>
                  <a:pt x="1087458" y="113728"/>
                </a:cubicBezTo>
                <a:lnTo>
                  <a:pt x="1087458" y="71577"/>
                </a:lnTo>
                <a:lnTo>
                  <a:pt x="1055119" y="7069"/>
                </a:lnTo>
                <a:cubicBezTo>
                  <a:pt x="1054472" y="5714"/>
                  <a:pt x="1054074" y="4654"/>
                  <a:pt x="1053926" y="3888"/>
                </a:cubicBezTo>
                <a:cubicBezTo>
                  <a:pt x="1053778" y="3122"/>
                  <a:pt x="1053926" y="2534"/>
                  <a:pt x="1054367" y="2120"/>
                </a:cubicBezTo>
                <a:cubicBezTo>
                  <a:pt x="1054810" y="1708"/>
                  <a:pt x="1055606" y="1443"/>
                  <a:pt x="1056753" y="1326"/>
                </a:cubicBezTo>
                <a:cubicBezTo>
                  <a:pt x="1057903" y="1207"/>
                  <a:pt x="1059448" y="1149"/>
                  <a:pt x="1061392" y="1149"/>
                </a:cubicBezTo>
                <a:close/>
                <a:moveTo>
                  <a:pt x="845257" y="1149"/>
                </a:moveTo>
                <a:cubicBezTo>
                  <a:pt x="846730" y="1149"/>
                  <a:pt x="847952" y="1222"/>
                  <a:pt x="848923" y="1370"/>
                </a:cubicBezTo>
                <a:cubicBezTo>
                  <a:pt x="849896" y="1517"/>
                  <a:pt x="850676" y="1693"/>
                  <a:pt x="851266" y="1900"/>
                </a:cubicBezTo>
                <a:cubicBezTo>
                  <a:pt x="851857" y="2107"/>
                  <a:pt x="852269" y="2386"/>
                  <a:pt x="852506" y="2739"/>
                </a:cubicBezTo>
                <a:cubicBezTo>
                  <a:pt x="852741" y="3092"/>
                  <a:pt x="852859" y="3505"/>
                  <a:pt x="852859" y="3977"/>
                </a:cubicBezTo>
                <a:lnTo>
                  <a:pt x="852859" y="49751"/>
                </a:lnTo>
                <a:lnTo>
                  <a:pt x="904903" y="49751"/>
                </a:lnTo>
                <a:lnTo>
                  <a:pt x="904903" y="3977"/>
                </a:lnTo>
                <a:cubicBezTo>
                  <a:pt x="904903" y="3505"/>
                  <a:pt x="905020" y="3092"/>
                  <a:pt x="905257" y="2739"/>
                </a:cubicBezTo>
                <a:cubicBezTo>
                  <a:pt x="905492" y="2386"/>
                  <a:pt x="905904" y="2107"/>
                  <a:pt x="906494" y="1900"/>
                </a:cubicBezTo>
                <a:cubicBezTo>
                  <a:pt x="907083" y="1693"/>
                  <a:pt x="907848" y="1517"/>
                  <a:pt x="908791" y="1370"/>
                </a:cubicBezTo>
                <a:cubicBezTo>
                  <a:pt x="909734" y="1222"/>
                  <a:pt x="910971" y="1149"/>
                  <a:pt x="912502" y="1149"/>
                </a:cubicBezTo>
                <a:cubicBezTo>
                  <a:pt x="913916" y="1149"/>
                  <a:pt x="915110" y="1222"/>
                  <a:pt x="916082" y="1370"/>
                </a:cubicBezTo>
                <a:cubicBezTo>
                  <a:pt x="917054" y="1517"/>
                  <a:pt x="917834" y="1693"/>
                  <a:pt x="918423" y="1900"/>
                </a:cubicBezTo>
                <a:cubicBezTo>
                  <a:pt x="919012" y="2107"/>
                  <a:pt x="919425" y="2386"/>
                  <a:pt x="919661" y="2739"/>
                </a:cubicBezTo>
                <a:cubicBezTo>
                  <a:pt x="919896" y="3092"/>
                  <a:pt x="920014" y="3505"/>
                  <a:pt x="920014" y="3977"/>
                </a:cubicBezTo>
                <a:lnTo>
                  <a:pt x="920014" y="113728"/>
                </a:lnTo>
                <a:cubicBezTo>
                  <a:pt x="920014" y="114200"/>
                  <a:pt x="919896" y="114612"/>
                  <a:pt x="919661" y="114965"/>
                </a:cubicBezTo>
                <a:cubicBezTo>
                  <a:pt x="919425" y="115319"/>
                  <a:pt x="919012" y="115598"/>
                  <a:pt x="918423" y="115805"/>
                </a:cubicBezTo>
                <a:cubicBezTo>
                  <a:pt x="917834" y="116010"/>
                  <a:pt x="917054" y="116187"/>
                  <a:pt x="916082" y="116334"/>
                </a:cubicBezTo>
                <a:cubicBezTo>
                  <a:pt x="915110" y="116483"/>
                  <a:pt x="913916" y="116555"/>
                  <a:pt x="912502" y="116555"/>
                </a:cubicBezTo>
                <a:cubicBezTo>
                  <a:pt x="910971" y="116555"/>
                  <a:pt x="909734" y="116483"/>
                  <a:pt x="908791" y="116334"/>
                </a:cubicBezTo>
                <a:cubicBezTo>
                  <a:pt x="907848" y="116187"/>
                  <a:pt x="907083" y="116010"/>
                  <a:pt x="906494" y="115805"/>
                </a:cubicBezTo>
                <a:cubicBezTo>
                  <a:pt x="905904" y="115598"/>
                  <a:pt x="905492" y="115319"/>
                  <a:pt x="905257" y="114965"/>
                </a:cubicBezTo>
                <a:cubicBezTo>
                  <a:pt x="905020" y="114612"/>
                  <a:pt x="904903" y="114200"/>
                  <a:pt x="904903" y="113728"/>
                </a:cubicBezTo>
                <a:lnTo>
                  <a:pt x="904903" y="63006"/>
                </a:lnTo>
                <a:lnTo>
                  <a:pt x="852859" y="63006"/>
                </a:lnTo>
                <a:lnTo>
                  <a:pt x="852859" y="113728"/>
                </a:lnTo>
                <a:cubicBezTo>
                  <a:pt x="852859" y="114200"/>
                  <a:pt x="852741" y="114612"/>
                  <a:pt x="852506" y="114965"/>
                </a:cubicBezTo>
                <a:cubicBezTo>
                  <a:pt x="852269" y="115319"/>
                  <a:pt x="851857" y="115598"/>
                  <a:pt x="851266" y="115805"/>
                </a:cubicBezTo>
                <a:cubicBezTo>
                  <a:pt x="850676" y="116010"/>
                  <a:pt x="849896" y="116187"/>
                  <a:pt x="848923" y="116334"/>
                </a:cubicBezTo>
                <a:cubicBezTo>
                  <a:pt x="847952" y="116483"/>
                  <a:pt x="846730" y="116555"/>
                  <a:pt x="845257" y="116555"/>
                </a:cubicBezTo>
                <a:cubicBezTo>
                  <a:pt x="843842" y="116555"/>
                  <a:pt x="842635" y="116483"/>
                  <a:pt x="841634" y="116334"/>
                </a:cubicBezTo>
                <a:cubicBezTo>
                  <a:pt x="840632" y="116187"/>
                  <a:pt x="839836" y="116010"/>
                  <a:pt x="839247" y="115805"/>
                </a:cubicBezTo>
                <a:cubicBezTo>
                  <a:pt x="838658" y="115598"/>
                  <a:pt x="838246" y="115319"/>
                  <a:pt x="838011" y="114965"/>
                </a:cubicBezTo>
                <a:cubicBezTo>
                  <a:pt x="837775" y="114612"/>
                  <a:pt x="837657" y="114200"/>
                  <a:pt x="837657" y="113728"/>
                </a:cubicBezTo>
                <a:lnTo>
                  <a:pt x="837657" y="3977"/>
                </a:lnTo>
                <a:cubicBezTo>
                  <a:pt x="837657" y="3505"/>
                  <a:pt x="837775" y="3092"/>
                  <a:pt x="838011" y="2739"/>
                </a:cubicBezTo>
                <a:cubicBezTo>
                  <a:pt x="838246" y="2386"/>
                  <a:pt x="838658" y="2107"/>
                  <a:pt x="839247" y="1900"/>
                </a:cubicBezTo>
                <a:cubicBezTo>
                  <a:pt x="839836" y="1693"/>
                  <a:pt x="840632" y="1517"/>
                  <a:pt x="841634" y="1370"/>
                </a:cubicBezTo>
                <a:cubicBezTo>
                  <a:pt x="842635" y="1222"/>
                  <a:pt x="843842" y="1149"/>
                  <a:pt x="845257" y="1149"/>
                </a:cubicBezTo>
                <a:close/>
                <a:moveTo>
                  <a:pt x="594657" y="1149"/>
                </a:moveTo>
                <a:cubicBezTo>
                  <a:pt x="596424" y="1149"/>
                  <a:pt x="597853" y="1207"/>
                  <a:pt x="598984" y="1326"/>
                </a:cubicBezTo>
                <a:cubicBezTo>
                  <a:pt x="600074" y="1443"/>
                  <a:pt x="600943" y="1606"/>
                  <a:pt x="601592" y="1811"/>
                </a:cubicBezTo>
                <a:cubicBezTo>
                  <a:pt x="602240" y="2018"/>
                  <a:pt x="602726" y="2312"/>
                  <a:pt x="603050" y="2696"/>
                </a:cubicBezTo>
                <a:cubicBezTo>
                  <a:pt x="603374" y="3078"/>
                  <a:pt x="603683" y="3565"/>
                  <a:pt x="603977" y="4153"/>
                </a:cubicBezTo>
                <a:lnTo>
                  <a:pt x="619795" y="37026"/>
                </a:lnTo>
                <a:cubicBezTo>
                  <a:pt x="621263" y="40149"/>
                  <a:pt x="622729" y="43419"/>
                  <a:pt x="624193" y="46834"/>
                </a:cubicBezTo>
                <a:cubicBezTo>
                  <a:pt x="625657" y="50251"/>
                  <a:pt x="627151" y="53697"/>
                  <a:pt x="628675" y="57173"/>
                </a:cubicBezTo>
                <a:lnTo>
                  <a:pt x="628850" y="57173"/>
                </a:lnTo>
                <a:cubicBezTo>
                  <a:pt x="630196" y="53816"/>
                  <a:pt x="631587" y="50473"/>
                  <a:pt x="633023" y="47144"/>
                </a:cubicBezTo>
                <a:cubicBezTo>
                  <a:pt x="634457" y="43816"/>
                  <a:pt x="635909" y="40531"/>
                  <a:pt x="637379" y="37291"/>
                </a:cubicBezTo>
                <a:lnTo>
                  <a:pt x="653287" y="4242"/>
                </a:lnTo>
                <a:cubicBezTo>
                  <a:pt x="653464" y="3653"/>
                  <a:pt x="653712" y="3152"/>
                  <a:pt x="654037" y="2739"/>
                </a:cubicBezTo>
                <a:cubicBezTo>
                  <a:pt x="654361" y="2328"/>
                  <a:pt x="654802" y="2018"/>
                  <a:pt x="655363" y="1811"/>
                </a:cubicBezTo>
                <a:cubicBezTo>
                  <a:pt x="655922" y="1606"/>
                  <a:pt x="656702" y="1443"/>
                  <a:pt x="657705" y="1326"/>
                </a:cubicBezTo>
                <a:cubicBezTo>
                  <a:pt x="658705" y="1207"/>
                  <a:pt x="659972" y="1149"/>
                  <a:pt x="661504" y="1149"/>
                </a:cubicBezTo>
                <a:cubicBezTo>
                  <a:pt x="663624" y="1149"/>
                  <a:pt x="665289" y="1222"/>
                  <a:pt x="666497" y="1370"/>
                </a:cubicBezTo>
                <a:cubicBezTo>
                  <a:pt x="667704" y="1517"/>
                  <a:pt x="668544" y="1797"/>
                  <a:pt x="669015" y="2210"/>
                </a:cubicBezTo>
                <a:cubicBezTo>
                  <a:pt x="669487" y="2621"/>
                  <a:pt x="669650" y="3210"/>
                  <a:pt x="669500" y="3977"/>
                </a:cubicBezTo>
                <a:cubicBezTo>
                  <a:pt x="669355" y="4742"/>
                  <a:pt x="668957" y="5774"/>
                  <a:pt x="668309" y="7069"/>
                </a:cubicBezTo>
                <a:lnTo>
                  <a:pt x="635967" y="71577"/>
                </a:lnTo>
                <a:lnTo>
                  <a:pt x="635967" y="113728"/>
                </a:lnTo>
                <a:cubicBezTo>
                  <a:pt x="635967" y="114200"/>
                  <a:pt x="635850" y="114612"/>
                  <a:pt x="635615" y="114965"/>
                </a:cubicBezTo>
                <a:cubicBezTo>
                  <a:pt x="635380" y="115319"/>
                  <a:pt x="634970" y="115598"/>
                  <a:pt x="634385" y="115805"/>
                </a:cubicBezTo>
                <a:cubicBezTo>
                  <a:pt x="633799" y="116010"/>
                  <a:pt x="633009" y="116187"/>
                  <a:pt x="632012" y="116334"/>
                </a:cubicBezTo>
                <a:cubicBezTo>
                  <a:pt x="631018" y="116483"/>
                  <a:pt x="629816" y="116555"/>
                  <a:pt x="628410" y="116555"/>
                </a:cubicBezTo>
                <a:cubicBezTo>
                  <a:pt x="626946" y="116555"/>
                  <a:pt x="625731" y="116483"/>
                  <a:pt x="624764" y="116334"/>
                </a:cubicBezTo>
                <a:cubicBezTo>
                  <a:pt x="623797" y="116187"/>
                  <a:pt x="623007" y="116010"/>
                  <a:pt x="622393" y="115805"/>
                </a:cubicBezTo>
                <a:cubicBezTo>
                  <a:pt x="621778" y="115598"/>
                  <a:pt x="621352" y="115319"/>
                  <a:pt x="621118" y="114965"/>
                </a:cubicBezTo>
                <a:cubicBezTo>
                  <a:pt x="620885" y="114612"/>
                  <a:pt x="620768" y="114200"/>
                  <a:pt x="620768" y="113728"/>
                </a:cubicBezTo>
                <a:lnTo>
                  <a:pt x="620768" y="71577"/>
                </a:lnTo>
                <a:lnTo>
                  <a:pt x="588383" y="7069"/>
                </a:lnTo>
                <a:cubicBezTo>
                  <a:pt x="587735" y="5714"/>
                  <a:pt x="587337" y="4654"/>
                  <a:pt x="587190" y="3888"/>
                </a:cubicBezTo>
                <a:cubicBezTo>
                  <a:pt x="587043" y="3122"/>
                  <a:pt x="587190" y="2534"/>
                  <a:pt x="587632" y="2120"/>
                </a:cubicBezTo>
                <a:cubicBezTo>
                  <a:pt x="588074" y="1708"/>
                  <a:pt x="588869" y="1443"/>
                  <a:pt x="590018" y="1326"/>
                </a:cubicBezTo>
                <a:cubicBezTo>
                  <a:pt x="591166" y="1207"/>
                  <a:pt x="592713" y="1149"/>
                  <a:pt x="594657" y="1149"/>
                </a:cubicBezTo>
                <a:close/>
                <a:moveTo>
                  <a:pt x="368993" y="1149"/>
                </a:moveTo>
                <a:cubicBezTo>
                  <a:pt x="370466" y="1149"/>
                  <a:pt x="371688" y="1222"/>
                  <a:pt x="372660" y="1370"/>
                </a:cubicBezTo>
                <a:cubicBezTo>
                  <a:pt x="373632" y="1517"/>
                  <a:pt x="374412" y="1693"/>
                  <a:pt x="375002" y="1900"/>
                </a:cubicBezTo>
                <a:cubicBezTo>
                  <a:pt x="375591" y="2107"/>
                  <a:pt x="376003" y="2386"/>
                  <a:pt x="376239" y="2739"/>
                </a:cubicBezTo>
                <a:cubicBezTo>
                  <a:pt x="376474" y="3092"/>
                  <a:pt x="376592" y="3505"/>
                  <a:pt x="376592" y="3977"/>
                </a:cubicBezTo>
                <a:lnTo>
                  <a:pt x="376592" y="49751"/>
                </a:lnTo>
                <a:lnTo>
                  <a:pt x="428639" y="49751"/>
                </a:lnTo>
                <a:lnTo>
                  <a:pt x="428639" y="3977"/>
                </a:lnTo>
                <a:cubicBezTo>
                  <a:pt x="428639" y="3505"/>
                  <a:pt x="428757" y="3092"/>
                  <a:pt x="428993" y="2739"/>
                </a:cubicBezTo>
                <a:cubicBezTo>
                  <a:pt x="429229" y="2386"/>
                  <a:pt x="429641" y="2107"/>
                  <a:pt x="430230" y="1900"/>
                </a:cubicBezTo>
                <a:cubicBezTo>
                  <a:pt x="430819" y="1693"/>
                  <a:pt x="431585" y="1517"/>
                  <a:pt x="432527" y="1370"/>
                </a:cubicBezTo>
                <a:cubicBezTo>
                  <a:pt x="433470" y="1222"/>
                  <a:pt x="434707" y="1149"/>
                  <a:pt x="436239" y="1149"/>
                </a:cubicBezTo>
                <a:cubicBezTo>
                  <a:pt x="437653" y="1149"/>
                  <a:pt x="438846" y="1222"/>
                  <a:pt x="439818" y="1370"/>
                </a:cubicBezTo>
                <a:cubicBezTo>
                  <a:pt x="440790" y="1517"/>
                  <a:pt x="441570" y="1693"/>
                  <a:pt x="442159" y="1900"/>
                </a:cubicBezTo>
                <a:cubicBezTo>
                  <a:pt x="442749" y="2107"/>
                  <a:pt x="443161" y="2386"/>
                  <a:pt x="443397" y="2739"/>
                </a:cubicBezTo>
                <a:cubicBezTo>
                  <a:pt x="443632" y="3092"/>
                  <a:pt x="443750" y="3505"/>
                  <a:pt x="443750" y="3977"/>
                </a:cubicBezTo>
                <a:lnTo>
                  <a:pt x="443750" y="113728"/>
                </a:lnTo>
                <a:cubicBezTo>
                  <a:pt x="443750" y="114200"/>
                  <a:pt x="443632" y="114612"/>
                  <a:pt x="443397" y="114965"/>
                </a:cubicBezTo>
                <a:cubicBezTo>
                  <a:pt x="443161" y="115319"/>
                  <a:pt x="442749" y="115598"/>
                  <a:pt x="442159" y="115805"/>
                </a:cubicBezTo>
                <a:cubicBezTo>
                  <a:pt x="441570" y="116010"/>
                  <a:pt x="440790" y="116187"/>
                  <a:pt x="439818" y="116334"/>
                </a:cubicBezTo>
                <a:cubicBezTo>
                  <a:pt x="438846" y="116483"/>
                  <a:pt x="437653" y="116555"/>
                  <a:pt x="436239" y="116555"/>
                </a:cubicBezTo>
                <a:cubicBezTo>
                  <a:pt x="434707" y="116555"/>
                  <a:pt x="433470" y="116483"/>
                  <a:pt x="432527" y="116334"/>
                </a:cubicBezTo>
                <a:cubicBezTo>
                  <a:pt x="431585" y="116187"/>
                  <a:pt x="430819" y="116010"/>
                  <a:pt x="430230" y="115805"/>
                </a:cubicBezTo>
                <a:cubicBezTo>
                  <a:pt x="429641" y="115598"/>
                  <a:pt x="429229" y="115319"/>
                  <a:pt x="428993" y="114965"/>
                </a:cubicBezTo>
                <a:cubicBezTo>
                  <a:pt x="428757" y="114612"/>
                  <a:pt x="428639" y="114200"/>
                  <a:pt x="428639" y="113728"/>
                </a:cubicBezTo>
                <a:lnTo>
                  <a:pt x="428639" y="63006"/>
                </a:lnTo>
                <a:lnTo>
                  <a:pt x="376592" y="63006"/>
                </a:lnTo>
                <a:lnTo>
                  <a:pt x="376592" y="113728"/>
                </a:lnTo>
                <a:cubicBezTo>
                  <a:pt x="376592" y="114200"/>
                  <a:pt x="376474" y="114612"/>
                  <a:pt x="376239" y="114965"/>
                </a:cubicBezTo>
                <a:cubicBezTo>
                  <a:pt x="376003" y="115319"/>
                  <a:pt x="375591" y="115598"/>
                  <a:pt x="375002" y="115805"/>
                </a:cubicBezTo>
                <a:cubicBezTo>
                  <a:pt x="374412" y="116010"/>
                  <a:pt x="373632" y="116187"/>
                  <a:pt x="372660" y="116334"/>
                </a:cubicBezTo>
                <a:cubicBezTo>
                  <a:pt x="371688" y="116483"/>
                  <a:pt x="370466" y="116555"/>
                  <a:pt x="368993" y="116555"/>
                </a:cubicBezTo>
                <a:cubicBezTo>
                  <a:pt x="367579" y="116555"/>
                  <a:pt x="366371" y="116483"/>
                  <a:pt x="365370" y="116334"/>
                </a:cubicBezTo>
                <a:cubicBezTo>
                  <a:pt x="364368" y="116187"/>
                  <a:pt x="363573" y="116010"/>
                  <a:pt x="362984" y="115805"/>
                </a:cubicBezTo>
                <a:cubicBezTo>
                  <a:pt x="362395" y="115598"/>
                  <a:pt x="361982" y="115319"/>
                  <a:pt x="361747" y="114965"/>
                </a:cubicBezTo>
                <a:cubicBezTo>
                  <a:pt x="361511" y="114612"/>
                  <a:pt x="361393" y="114200"/>
                  <a:pt x="361393" y="113728"/>
                </a:cubicBezTo>
                <a:lnTo>
                  <a:pt x="361393" y="3977"/>
                </a:lnTo>
                <a:cubicBezTo>
                  <a:pt x="361393" y="3505"/>
                  <a:pt x="361511" y="3092"/>
                  <a:pt x="361747" y="2739"/>
                </a:cubicBezTo>
                <a:cubicBezTo>
                  <a:pt x="361982" y="2386"/>
                  <a:pt x="362395" y="2107"/>
                  <a:pt x="362984" y="1900"/>
                </a:cubicBezTo>
                <a:cubicBezTo>
                  <a:pt x="363573" y="1693"/>
                  <a:pt x="364368" y="1517"/>
                  <a:pt x="365370" y="1370"/>
                </a:cubicBezTo>
                <a:cubicBezTo>
                  <a:pt x="366371" y="1222"/>
                  <a:pt x="367579" y="1149"/>
                  <a:pt x="368993" y="1149"/>
                </a:cubicBezTo>
                <a:close/>
                <a:moveTo>
                  <a:pt x="118410" y="1149"/>
                </a:moveTo>
                <a:cubicBezTo>
                  <a:pt x="120178" y="1149"/>
                  <a:pt x="121606" y="1207"/>
                  <a:pt x="122696" y="1326"/>
                </a:cubicBezTo>
                <a:cubicBezTo>
                  <a:pt x="123786" y="1443"/>
                  <a:pt x="124655" y="1606"/>
                  <a:pt x="125303" y="1811"/>
                </a:cubicBezTo>
                <a:cubicBezTo>
                  <a:pt x="125951" y="2018"/>
                  <a:pt x="126437" y="2312"/>
                  <a:pt x="126761" y="2696"/>
                </a:cubicBezTo>
                <a:cubicBezTo>
                  <a:pt x="127085" y="3078"/>
                  <a:pt x="127394" y="3565"/>
                  <a:pt x="127689" y="4153"/>
                </a:cubicBezTo>
                <a:lnTo>
                  <a:pt x="143507" y="37026"/>
                </a:lnTo>
                <a:cubicBezTo>
                  <a:pt x="144975" y="40149"/>
                  <a:pt x="146441" y="43419"/>
                  <a:pt x="147905" y="46834"/>
                </a:cubicBezTo>
                <a:cubicBezTo>
                  <a:pt x="149369" y="50251"/>
                  <a:pt x="150863" y="53697"/>
                  <a:pt x="152386" y="57173"/>
                </a:cubicBezTo>
                <a:lnTo>
                  <a:pt x="152561" y="57173"/>
                </a:lnTo>
                <a:cubicBezTo>
                  <a:pt x="153908" y="53816"/>
                  <a:pt x="155299" y="50473"/>
                  <a:pt x="156734" y="47144"/>
                </a:cubicBezTo>
                <a:cubicBezTo>
                  <a:pt x="158169" y="43816"/>
                  <a:pt x="159622" y="40531"/>
                  <a:pt x="161092" y="37291"/>
                </a:cubicBezTo>
                <a:lnTo>
                  <a:pt x="176997" y="4242"/>
                </a:lnTo>
                <a:cubicBezTo>
                  <a:pt x="177174" y="3653"/>
                  <a:pt x="177424" y="3152"/>
                  <a:pt x="177748" y="2739"/>
                </a:cubicBezTo>
                <a:cubicBezTo>
                  <a:pt x="178073" y="2328"/>
                  <a:pt x="178514" y="2018"/>
                  <a:pt x="179074" y="1811"/>
                </a:cubicBezTo>
                <a:cubicBezTo>
                  <a:pt x="179634" y="1606"/>
                  <a:pt x="180414" y="1443"/>
                  <a:pt x="181416" y="1326"/>
                </a:cubicBezTo>
                <a:cubicBezTo>
                  <a:pt x="182417" y="1207"/>
                  <a:pt x="183684" y="1149"/>
                  <a:pt x="185215" y="1149"/>
                </a:cubicBezTo>
                <a:cubicBezTo>
                  <a:pt x="187336" y="1149"/>
                  <a:pt x="189000" y="1222"/>
                  <a:pt x="190208" y="1370"/>
                </a:cubicBezTo>
                <a:cubicBezTo>
                  <a:pt x="191416" y="1517"/>
                  <a:pt x="192255" y="1797"/>
                  <a:pt x="192726" y="2210"/>
                </a:cubicBezTo>
                <a:cubicBezTo>
                  <a:pt x="193198" y="2621"/>
                  <a:pt x="193360" y="3210"/>
                  <a:pt x="193212" y="3977"/>
                </a:cubicBezTo>
                <a:cubicBezTo>
                  <a:pt x="193065" y="4742"/>
                  <a:pt x="192668" y="5774"/>
                  <a:pt x="192020" y="7069"/>
                </a:cubicBezTo>
                <a:lnTo>
                  <a:pt x="159678" y="71577"/>
                </a:lnTo>
                <a:lnTo>
                  <a:pt x="159678" y="113728"/>
                </a:lnTo>
                <a:cubicBezTo>
                  <a:pt x="159678" y="114200"/>
                  <a:pt x="159561" y="114612"/>
                  <a:pt x="159326" y="114965"/>
                </a:cubicBezTo>
                <a:cubicBezTo>
                  <a:pt x="159092" y="115319"/>
                  <a:pt x="158682" y="115598"/>
                  <a:pt x="158096" y="115805"/>
                </a:cubicBezTo>
                <a:cubicBezTo>
                  <a:pt x="157510" y="116010"/>
                  <a:pt x="156719" y="116187"/>
                  <a:pt x="155724" y="116334"/>
                </a:cubicBezTo>
                <a:cubicBezTo>
                  <a:pt x="154728" y="116483"/>
                  <a:pt x="153528" y="116555"/>
                  <a:pt x="152122" y="116555"/>
                </a:cubicBezTo>
                <a:cubicBezTo>
                  <a:pt x="150658" y="116555"/>
                  <a:pt x="149442" y="116483"/>
                  <a:pt x="148476" y="116334"/>
                </a:cubicBezTo>
                <a:cubicBezTo>
                  <a:pt x="147509" y="116187"/>
                  <a:pt x="146719" y="116010"/>
                  <a:pt x="146104" y="115805"/>
                </a:cubicBezTo>
                <a:cubicBezTo>
                  <a:pt x="145489" y="115598"/>
                  <a:pt x="145064" y="115319"/>
                  <a:pt x="144830" y="114965"/>
                </a:cubicBezTo>
                <a:cubicBezTo>
                  <a:pt x="144596" y="114612"/>
                  <a:pt x="144479" y="114200"/>
                  <a:pt x="144479" y="113728"/>
                </a:cubicBezTo>
                <a:lnTo>
                  <a:pt x="144479" y="71577"/>
                </a:lnTo>
                <a:lnTo>
                  <a:pt x="112136" y="7069"/>
                </a:lnTo>
                <a:cubicBezTo>
                  <a:pt x="111488" y="5714"/>
                  <a:pt x="111091" y="4654"/>
                  <a:pt x="110943" y="3888"/>
                </a:cubicBezTo>
                <a:cubicBezTo>
                  <a:pt x="110796" y="3122"/>
                  <a:pt x="110943" y="2534"/>
                  <a:pt x="111385" y="2120"/>
                </a:cubicBezTo>
                <a:cubicBezTo>
                  <a:pt x="111827" y="1708"/>
                  <a:pt x="112622" y="1443"/>
                  <a:pt x="113771" y="1326"/>
                </a:cubicBezTo>
                <a:cubicBezTo>
                  <a:pt x="114920" y="1207"/>
                  <a:pt x="116466" y="1149"/>
                  <a:pt x="118410" y="1149"/>
                </a:cubicBezTo>
                <a:close/>
                <a:moveTo>
                  <a:pt x="8095692" y="0"/>
                </a:moveTo>
                <a:cubicBezTo>
                  <a:pt x="8098225" y="0"/>
                  <a:pt x="8100773" y="221"/>
                  <a:pt x="8103335" y="663"/>
                </a:cubicBezTo>
                <a:cubicBezTo>
                  <a:pt x="8105898" y="1104"/>
                  <a:pt x="8108314" y="1693"/>
                  <a:pt x="8110581" y="2430"/>
                </a:cubicBezTo>
                <a:cubicBezTo>
                  <a:pt x="8112850" y="3166"/>
                  <a:pt x="8114867" y="3991"/>
                  <a:pt x="8116635" y="4904"/>
                </a:cubicBezTo>
                <a:cubicBezTo>
                  <a:pt x="8118402" y="5817"/>
                  <a:pt x="8119566" y="6554"/>
                  <a:pt x="8120125" y="7114"/>
                </a:cubicBezTo>
                <a:cubicBezTo>
                  <a:pt x="8120685" y="7674"/>
                  <a:pt x="8121053" y="8115"/>
                  <a:pt x="8121230" y="8439"/>
                </a:cubicBezTo>
                <a:cubicBezTo>
                  <a:pt x="8121406" y="8763"/>
                  <a:pt x="8121554" y="9175"/>
                  <a:pt x="8121671" y="9676"/>
                </a:cubicBezTo>
                <a:cubicBezTo>
                  <a:pt x="8121789" y="10177"/>
                  <a:pt x="8121878" y="10781"/>
                  <a:pt x="8121937" y="11488"/>
                </a:cubicBezTo>
                <a:cubicBezTo>
                  <a:pt x="8121996" y="12194"/>
                  <a:pt x="8122025" y="13108"/>
                  <a:pt x="8122025" y="14227"/>
                </a:cubicBezTo>
                <a:cubicBezTo>
                  <a:pt x="8122025" y="15288"/>
                  <a:pt x="8121981" y="16230"/>
                  <a:pt x="8121892" y="17056"/>
                </a:cubicBezTo>
                <a:cubicBezTo>
                  <a:pt x="8121804" y="17880"/>
                  <a:pt x="8121671" y="18572"/>
                  <a:pt x="8121495" y="19131"/>
                </a:cubicBezTo>
                <a:cubicBezTo>
                  <a:pt x="8121318" y="19691"/>
                  <a:pt x="8121068" y="20103"/>
                  <a:pt x="8120744" y="20368"/>
                </a:cubicBezTo>
                <a:cubicBezTo>
                  <a:pt x="8120420" y="20633"/>
                  <a:pt x="8120052" y="20766"/>
                  <a:pt x="8119639" y="20766"/>
                </a:cubicBezTo>
                <a:cubicBezTo>
                  <a:pt x="8118991" y="20766"/>
                  <a:pt x="8117975" y="20354"/>
                  <a:pt x="8116590" y="19530"/>
                </a:cubicBezTo>
                <a:cubicBezTo>
                  <a:pt x="8115206" y="18704"/>
                  <a:pt x="8113513" y="17777"/>
                  <a:pt x="8111509" y="16745"/>
                </a:cubicBezTo>
                <a:cubicBezTo>
                  <a:pt x="8109507" y="15715"/>
                  <a:pt x="8107135" y="14772"/>
                  <a:pt x="8104396" y="13917"/>
                </a:cubicBezTo>
                <a:cubicBezTo>
                  <a:pt x="8101656" y="13063"/>
                  <a:pt x="8098579" y="12636"/>
                  <a:pt x="8095161" y="12636"/>
                </a:cubicBezTo>
                <a:cubicBezTo>
                  <a:pt x="8091980" y="12636"/>
                  <a:pt x="8089212" y="13063"/>
                  <a:pt x="8086855" y="13917"/>
                </a:cubicBezTo>
                <a:cubicBezTo>
                  <a:pt x="8084499" y="14772"/>
                  <a:pt x="8082555" y="15907"/>
                  <a:pt x="8081023" y="17321"/>
                </a:cubicBezTo>
                <a:cubicBezTo>
                  <a:pt x="8079491" y="18734"/>
                  <a:pt x="8078343" y="20412"/>
                  <a:pt x="8077576" y="22357"/>
                </a:cubicBezTo>
                <a:cubicBezTo>
                  <a:pt x="8076811" y="24302"/>
                  <a:pt x="8076428" y="26363"/>
                  <a:pt x="8076428" y="28543"/>
                </a:cubicBezTo>
                <a:cubicBezTo>
                  <a:pt x="8076428" y="31724"/>
                  <a:pt x="8077164" y="34463"/>
                  <a:pt x="8078637" y="36760"/>
                </a:cubicBezTo>
                <a:cubicBezTo>
                  <a:pt x="8080110" y="39058"/>
                  <a:pt x="8082069" y="41090"/>
                  <a:pt x="8084513" y="42858"/>
                </a:cubicBezTo>
                <a:cubicBezTo>
                  <a:pt x="8086958" y="44625"/>
                  <a:pt x="8089742" y="46245"/>
                  <a:pt x="8092864" y="47718"/>
                </a:cubicBezTo>
                <a:cubicBezTo>
                  <a:pt x="8095986" y="49192"/>
                  <a:pt x="8099168" y="50679"/>
                  <a:pt x="8102408" y="52181"/>
                </a:cubicBezTo>
                <a:cubicBezTo>
                  <a:pt x="8105648" y="53683"/>
                  <a:pt x="8108829" y="55333"/>
                  <a:pt x="8111951" y="57129"/>
                </a:cubicBezTo>
                <a:cubicBezTo>
                  <a:pt x="8115074" y="58926"/>
                  <a:pt x="8117857" y="61047"/>
                  <a:pt x="8120302" y="63492"/>
                </a:cubicBezTo>
                <a:cubicBezTo>
                  <a:pt x="8122747" y="65936"/>
                  <a:pt x="8124720" y="68823"/>
                  <a:pt x="8126222" y="72151"/>
                </a:cubicBezTo>
                <a:cubicBezTo>
                  <a:pt x="8127725" y="75479"/>
                  <a:pt x="8128476" y="79412"/>
                  <a:pt x="8128476" y="83948"/>
                </a:cubicBezTo>
                <a:cubicBezTo>
                  <a:pt x="8128476" y="89309"/>
                  <a:pt x="8127489" y="94081"/>
                  <a:pt x="8125515" y="98264"/>
                </a:cubicBezTo>
                <a:cubicBezTo>
                  <a:pt x="8123542" y="102447"/>
                  <a:pt x="8120803" y="105997"/>
                  <a:pt x="8117297" y="108912"/>
                </a:cubicBezTo>
                <a:cubicBezTo>
                  <a:pt x="8113792" y="111828"/>
                  <a:pt x="8109669" y="114022"/>
                  <a:pt x="8104926" y="115496"/>
                </a:cubicBezTo>
                <a:cubicBezTo>
                  <a:pt x="8100184" y="116968"/>
                  <a:pt x="8095073" y="117705"/>
                  <a:pt x="8089594" y="117705"/>
                </a:cubicBezTo>
                <a:cubicBezTo>
                  <a:pt x="8085766" y="117705"/>
                  <a:pt x="8082216" y="117380"/>
                  <a:pt x="8078946" y="116733"/>
                </a:cubicBezTo>
                <a:cubicBezTo>
                  <a:pt x="8075677" y="116085"/>
                  <a:pt x="8072760" y="115289"/>
                  <a:pt x="8070198" y="114347"/>
                </a:cubicBezTo>
                <a:cubicBezTo>
                  <a:pt x="8067635" y="113404"/>
                  <a:pt x="8065485" y="112432"/>
                  <a:pt x="8063747" y="111431"/>
                </a:cubicBezTo>
                <a:cubicBezTo>
                  <a:pt x="8062009" y="110429"/>
                  <a:pt x="8060802" y="109575"/>
                  <a:pt x="8060124" y="108868"/>
                </a:cubicBezTo>
                <a:cubicBezTo>
                  <a:pt x="8059447" y="108160"/>
                  <a:pt x="8058946" y="107262"/>
                  <a:pt x="8058622" y="106173"/>
                </a:cubicBezTo>
                <a:cubicBezTo>
                  <a:pt x="8058298" y="105082"/>
                  <a:pt x="8058136" y="103625"/>
                  <a:pt x="8058136" y="101799"/>
                </a:cubicBezTo>
                <a:cubicBezTo>
                  <a:pt x="8058136" y="100503"/>
                  <a:pt x="8058195" y="99428"/>
                  <a:pt x="8058313" y="98574"/>
                </a:cubicBezTo>
                <a:cubicBezTo>
                  <a:pt x="8058431" y="97720"/>
                  <a:pt x="8058607" y="97027"/>
                  <a:pt x="8058843" y="96496"/>
                </a:cubicBezTo>
                <a:cubicBezTo>
                  <a:pt x="8059079" y="95966"/>
                  <a:pt x="8059373" y="95598"/>
                  <a:pt x="8059726" y="95392"/>
                </a:cubicBezTo>
                <a:cubicBezTo>
                  <a:pt x="8060080" y="95186"/>
                  <a:pt x="8060493" y="95083"/>
                  <a:pt x="8060964" y="95083"/>
                </a:cubicBezTo>
                <a:cubicBezTo>
                  <a:pt x="8061788" y="95083"/>
                  <a:pt x="8062952" y="95583"/>
                  <a:pt x="8064454" y="96585"/>
                </a:cubicBezTo>
                <a:cubicBezTo>
                  <a:pt x="8065956" y="97586"/>
                  <a:pt x="8067886" y="98676"/>
                  <a:pt x="8070242" y="99855"/>
                </a:cubicBezTo>
                <a:cubicBezTo>
                  <a:pt x="8072599" y="101032"/>
                  <a:pt x="8075441" y="102138"/>
                  <a:pt x="8078769" y="103168"/>
                </a:cubicBezTo>
                <a:cubicBezTo>
                  <a:pt x="8082098" y="104199"/>
                  <a:pt x="8085942" y="104714"/>
                  <a:pt x="8090301" y="104714"/>
                </a:cubicBezTo>
                <a:cubicBezTo>
                  <a:pt x="8093600" y="104714"/>
                  <a:pt x="8096620" y="104274"/>
                  <a:pt x="8099359" y="103389"/>
                </a:cubicBezTo>
                <a:cubicBezTo>
                  <a:pt x="8102098" y="102506"/>
                  <a:pt x="8104455" y="101253"/>
                  <a:pt x="8106428" y="99633"/>
                </a:cubicBezTo>
                <a:cubicBezTo>
                  <a:pt x="8108402" y="98013"/>
                  <a:pt x="8109919" y="96025"/>
                  <a:pt x="8110979" y="93669"/>
                </a:cubicBezTo>
                <a:cubicBezTo>
                  <a:pt x="8112039" y="91313"/>
                  <a:pt x="8112570" y="88632"/>
                  <a:pt x="8112570" y="85628"/>
                </a:cubicBezTo>
                <a:cubicBezTo>
                  <a:pt x="8112570" y="82387"/>
                  <a:pt x="8111834" y="79618"/>
                  <a:pt x="8110361" y="77321"/>
                </a:cubicBezTo>
                <a:cubicBezTo>
                  <a:pt x="8108888" y="75023"/>
                  <a:pt x="8106944" y="73006"/>
                  <a:pt x="8104528" y="71268"/>
                </a:cubicBezTo>
                <a:cubicBezTo>
                  <a:pt x="8102113" y="69530"/>
                  <a:pt x="8099359" y="67938"/>
                  <a:pt x="8096266" y="66497"/>
                </a:cubicBezTo>
                <a:cubicBezTo>
                  <a:pt x="8093173" y="65053"/>
                  <a:pt x="8090007" y="63579"/>
                  <a:pt x="8086767" y="62078"/>
                </a:cubicBezTo>
                <a:cubicBezTo>
                  <a:pt x="8083527" y="60576"/>
                  <a:pt x="8080375" y="58911"/>
                  <a:pt x="8077311" y="57085"/>
                </a:cubicBezTo>
                <a:cubicBezTo>
                  <a:pt x="8074248" y="55259"/>
                  <a:pt x="8071509" y="53109"/>
                  <a:pt x="8069093" y="50635"/>
                </a:cubicBezTo>
                <a:cubicBezTo>
                  <a:pt x="8066678" y="48160"/>
                  <a:pt x="8064719" y="45259"/>
                  <a:pt x="8063217" y="41930"/>
                </a:cubicBezTo>
                <a:cubicBezTo>
                  <a:pt x="8061715" y="38602"/>
                  <a:pt x="8060964" y="34611"/>
                  <a:pt x="8060964" y="29956"/>
                </a:cubicBezTo>
                <a:cubicBezTo>
                  <a:pt x="8060964" y="25186"/>
                  <a:pt x="8061833" y="20928"/>
                  <a:pt x="8063570" y="17187"/>
                </a:cubicBezTo>
                <a:cubicBezTo>
                  <a:pt x="8065309" y="13446"/>
                  <a:pt x="8067724" y="10310"/>
                  <a:pt x="8070816" y="7777"/>
                </a:cubicBezTo>
                <a:cubicBezTo>
                  <a:pt x="8073909" y="5243"/>
                  <a:pt x="8077592" y="3314"/>
                  <a:pt x="8081862" y="1988"/>
                </a:cubicBezTo>
                <a:cubicBezTo>
                  <a:pt x="8086134" y="663"/>
                  <a:pt x="8090743" y="0"/>
                  <a:pt x="8095692" y="0"/>
                </a:cubicBezTo>
                <a:close/>
                <a:moveTo>
                  <a:pt x="7619442" y="0"/>
                </a:moveTo>
                <a:cubicBezTo>
                  <a:pt x="7621975" y="0"/>
                  <a:pt x="7624523" y="221"/>
                  <a:pt x="7627086" y="663"/>
                </a:cubicBezTo>
                <a:cubicBezTo>
                  <a:pt x="7629648" y="1104"/>
                  <a:pt x="7632064" y="1693"/>
                  <a:pt x="7634332" y="2430"/>
                </a:cubicBezTo>
                <a:cubicBezTo>
                  <a:pt x="7636600" y="3166"/>
                  <a:pt x="7638617" y="3991"/>
                  <a:pt x="7640385" y="4904"/>
                </a:cubicBezTo>
                <a:cubicBezTo>
                  <a:pt x="7642152" y="5817"/>
                  <a:pt x="7643316" y="6554"/>
                  <a:pt x="7643875" y="7114"/>
                </a:cubicBezTo>
                <a:cubicBezTo>
                  <a:pt x="7644435" y="7674"/>
                  <a:pt x="7644803" y="8115"/>
                  <a:pt x="7644980" y="8439"/>
                </a:cubicBezTo>
                <a:cubicBezTo>
                  <a:pt x="7645157" y="8763"/>
                  <a:pt x="7645304" y="9175"/>
                  <a:pt x="7645422" y="9676"/>
                </a:cubicBezTo>
                <a:cubicBezTo>
                  <a:pt x="7645540" y="10177"/>
                  <a:pt x="7645628" y="10781"/>
                  <a:pt x="7645687" y="11488"/>
                </a:cubicBezTo>
                <a:cubicBezTo>
                  <a:pt x="7645746" y="12194"/>
                  <a:pt x="7645775" y="13108"/>
                  <a:pt x="7645775" y="14227"/>
                </a:cubicBezTo>
                <a:cubicBezTo>
                  <a:pt x="7645775" y="15288"/>
                  <a:pt x="7645731" y="16230"/>
                  <a:pt x="7645643" y="17056"/>
                </a:cubicBezTo>
                <a:cubicBezTo>
                  <a:pt x="7645554" y="17880"/>
                  <a:pt x="7645422" y="18572"/>
                  <a:pt x="7645245" y="19131"/>
                </a:cubicBezTo>
                <a:cubicBezTo>
                  <a:pt x="7645068" y="19691"/>
                  <a:pt x="7644818" y="20103"/>
                  <a:pt x="7644494" y="20368"/>
                </a:cubicBezTo>
                <a:cubicBezTo>
                  <a:pt x="7644170" y="20633"/>
                  <a:pt x="7643802" y="20766"/>
                  <a:pt x="7643389" y="20766"/>
                </a:cubicBezTo>
                <a:cubicBezTo>
                  <a:pt x="7642742" y="20766"/>
                  <a:pt x="7641725" y="20354"/>
                  <a:pt x="7640341" y="19530"/>
                </a:cubicBezTo>
                <a:cubicBezTo>
                  <a:pt x="7638956" y="18704"/>
                  <a:pt x="7637263" y="17777"/>
                  <a:pt x="7635260" y="16745"/>
                </a:cubicBezTo>
                <a:cubicBezTo>
                  <a:pt x="7633257" y="15715"/>
                  <a:pt x="7630885" y="14772"/>
                  <a:pt x="7628146" y="13917"/>
                </a:cubicBezTo>
                <a:cubicBezTo>
                  <a:pt x="7625407" y="13063"/>
                  <a:pt x="7622329" y="12636"/>
                  <a:pt x="7618912" y="12636"/>
                </a:cubicBezTo>
                <a:cubicBezTo>
                  <a:pt x="7615730" y="12636"/>
                  <a:pt x="7612962" y="13063"/>
                  <a:pt x="7610605" y="13917"/>
                </a:cubicBezTo>
                <a:cubicBezTo>
                  <a:pt x="7608249" y="14772"/>
                  <a:pt x="7606305" y="15907"/>
                  <a:pt x="7604773" y="17321"/>
                </a:cubicBezTo>
                <a:cubicBezTo>
                  <a:pt x="7603242" y="18734"/>
                  <a:pt x="7602093" y="20412"/>
                  <a:pt x="7601327" y="22357"/>
                </a:cubicBezTo>
                <a:cubicBezTo>
                  <a:pt x="7600561" y="24302"/>
                  <a:pt x="7600178" y="26363"/>
                  <a:pt x="7600178" y="28543"/>
                </a:cubicBezTo>
                <a:cubicBezTo>
                  <a:pt x="7600178" y="31724"/>
                  <a:pt x="7600915" y="34463"/>
                  <a:pt x="7602387" y="36760"/>
                </a:cubicBezTo>
                <a:cubicBezTo>
                  <a:pt x="7603860" y="39058"/>
                  <a:pt x="7605819" y="41090"/>
                  <a:pt x="7608264" y="42858"/>
                </a:cubicBezTo>
                <a:cubicBezTo>
                  <a:pt x="7610709" y="44625"/>
                  <a:pt x="7613492" y="46245"/>
                  <a:pt x="7616614" y="47718"/>
                </a:cubicBezTo>
                <a:cubicBezTo>
                  <a:pt x="7619737" y="49192"/>
                  <a:pt x="7622918" y="50679"/>
                  <a:pt x="7626158" y="52181"/>
                </a:cubicBezTo>
                <a:cubicBezTo>
                  <a:pt x="7629398" y="53683"/>
                  <a:pt x="7632579" y="55333"/>
                  <a:pt x="7635701" y="57129"/>
                </a:cubicBezTo>
                <a:cubicBezTo>
                  <a:pt x="7638824" y="58926"/>
                  <a:pt x="7641607" y="61047"/>
                  <a:pt x="7644052" y="63492"/>
                </a:cubicBezTo>
                <a:cubicBezTo>
                  <a:pt x="7646497" y="65936"/>
                  <a:pt x="7648470" y="68823"/>
                  <a:pt x="7649973" y="72151"/>
                </a:cubicBezTo>
                <a:cubicBezTo>
                  <a:pt x="7651475" y="75479"/>
                  <a:pt x="7652226" y="79412"/>
                  <a:pt x="7652226" y="83948"/>
                </a:cubicBezTo>
                <a:cubicBezTo>
                  <a:pt x="7652226" y="89309"/>
                  <a:pt x="7651239" y="94081"/>
                  <a:pt x="7649266" y="98264"/>
                </a:cubicBezTo>
                <a:cubicBezTo>
                  <a:pt x="7647293" y="102447"/>
                  <a:pt x="7644553" y="105997"/>
                  <a:pt x="7641048" y="108912"/>
                </a:cubicBezTo>
                <a:cubicBezTo>
                  <a:pt x="7637543" y="111828"/>
                  <a:pt x="7633419" y="114022"/>
                  <a:pt x="7628676" y="115496"/>
                </a:cubicBezTo>
                <a:cubicBezTo>
                  <a:pt x="7623934" y="116968"/>
                  <a:pt x="7618823" y="117705"/>
                  <a:pt x="7613345" y="117705"/>
                </a:cubicBezTo>
                <a:cubicBezTo>
                  <a:pt x="7609516" y="117705"/>
                  <a:pt x="7605966" y="117380"/>
                  <a:pt x="7602696" y="116733"/>
                </a:cubicBezTo>
                <a:cubicBezTo>
                  <a:pt x="7599427" y="116085"/>
                  <a:pt x="7596511" y="115289"/>
                  <a:pt x="7593948" y="114347"/>
                </a:cubicBezTo>
                <a:cubicBezTo>
                  <a:pt x="7591385" y="113404"/>
                  <a:pt x="7589236" y="112432"/>
                  <a:pt x="7587497" y="111431"/>
                </a:cubicBezTo>
                <a:cubicBezTo>
                  <a:pt x="7585760" y="110429"/>
                  <a:pt x="7584552" y="109575"/>
                  <a:pt x="7583874" y="108868"/>
                </a:cubicBezTo>
                <a:cubicBezTo>
                  <a:pt x="7583197" y="108160"/>
                  <a:pt x="7582696" y="107262"/>
                  <a:pt x="7582372" y="106173"/>
                </a:cubicBezTo>
                <a:cubicBezTo>
                  <a:pt x="7582048" y="105082"/>
                  <a:pt x="7581886" y="103625"/>
                  <a:pt x="7581886" y="101799"/>
                </a:cubicBezTo>
                <a:cubicBezTo>
                  <a:pt x="7581886" y="100503"/>
                  <a:pt x="7581945" y="99428"/>
                  <a:pt x="7582063" y="98574"/>
                </a:cubicBezTo>
                <a:cubicBezTo>
                  <a:pt x="7582181" y="97720"/>
                  <a:pt x="7582358" y="97027"/>
                  <a:pt x="7582593" y="96496"/>
                </a:cubicBezTo>
                <a:cubicBezTo>
                  <a:pt x="7582829" y="95966"/>
                  <a:pt x="7583123" y="95598"/>
                  <a:pt x="7583477" y="95392"/>
                </a:cubicBezTo>
                <a:cubicBezTo>
                  <a:pt x="7583830" y="95186"/>
                  <a:pt x="7584243" y="95083"/>
                  <a:pt x="7584714" y="95083"/>
                </a:cubicBezTo>
                <a:cubicBezTo>
                  <a:pt x="7585539" y="95083"/>
                  <a:pt x="7586702" y="95583"/>
                  <a:pt x="7588204" y="96585"/>
                </a:cubicBezTo>
                <a:cubicBezTo>
                  <a:pt x="7589707" y="97586"/>
                  <a:pt x="7591636" y="98676"/>
                  <a:pt x="7593992" y="99855"/>
                </a:cubicBezTo>
                <a:cubicBezTo>
                  <a:pt x="7596349" y="101032"/>
                  <a:pt x="7599191" y="102138"/>
                  <a:pt x="7602520" y="103168"/>
                </a:cubicBezTo>
                <a:cubicBezTo>
                  <a:pt x="7605849" y="104199"/>
                  <a:pt x="7609692" y="104714"/>
                  <a:pt x="7614052" y="104714"/>
                </a:cubicBezTo>
                <a:cubicBezTo>
                  <a:pt x="7617351" y="104714"/>
                  <a:pt x="7620370" y="104274"/>
                  <a:pt x="7623109" y="103389"/>
                </a:cubicBezTo>
                <a:cubicBezTo>
                  <a:pt x="7625848" y="102506"/>
                  <a:pt x="7628205" y="101253"/>
                  <a:pt x="7630178" y="99633"/>
                </a:cubicBezTo>
                <a:cubicBezTo>
                  <a:pt x="7632152" y="98013"/>
                  <a:pt x="7633669" y="96025"/>
                  <a:pt x="7634729" y="93669"/>
                </a:cubicBezTo>
                <a:cubicBezTo>
                  <a:pt x="7635790" y="91313"/>
                  <a:pt x="7636320" y="88632"/>
                  <a:pt x="7636320" y="85628"/>
                </a:cubicBezTo>
                <a:cubicBezTo>
                  <a:pt x="7636320" y="82387"/>
                  <a:pt x="7635584" y="79618"/>
                  <a:pt x="7634111" y="77321"/>
                </a:cubicBezTo>
                <a:cubicBezTo>
                  <a:pt x="7632638" y="75023"/>
                  <a:pt x="7630694" y="73006"/>
                  <a:pt x="7628279" y="71268"/>
                </a:cubicBezTo>
                <a:cubicBezTo>
                  <a:pt x="7625864" y="69530"/>
                  <a:pt x="7623109" y="67938"/>
                  <a:pt x="7620016" y="66497"/>
                </a:cubicBezTo>
                <a:cubicBezTo>
                  <a:pt x="7616923" y="65053"/>
                  <a:pt x="7613757" y="63579"/>
                  <a:pt x="7610517" y="62078"/>
                </a:cubicBezTo>
                <a:cubicBezTo>
                  <a:pt x="7607277" y="60576"/>
                  <a:pt x="7604125" y="58911"/>
                  <a:pt x="7601062" y="57085"/>
                </a:cubicBezTo>
                <a:cubicBezTo>
                  <a:pt x="7597998" y="55259"/>
                  <a:pt x="7595259" y="53109"/>
                  <a:pt x="7592844" y="50635"/>
                </a:cubicBezTo>
                <a:cubicBezTo>
                  <a:pt x="7590429" y="48160"/>
                  <a:pt x="7588469" y="45259"/>
                  <a:pt x="7586967" y="41930"/>
                </a:cubicBezTo>
                <a:cubicBezTo>
                  <a:pt x="7585465" y="38602"/>
                  <a:pt x="7584714" y="34611"/>
                  <a:pt x="7584714" y="29956"/>
                </a:cubicBezTo>
                <a:cubicBezTo>
                  <a:pt x="7584714" y="25186"/>
                  <a:pt x="7585583" y="20928"/>
                  <a:pt x="7587321" y="17187"/>
                </a:cubicBezTo>
                <a:cubicBezTo>
                  <a:pt x="7589059" y="13446"/>
                  <a:pt x="7591474" y="10310"/>
                  <a:pt x="7594567" y="7777"/>
                </a:cubicBezTo>
                <a:cubicBezTo>
                  <a:pt x="7597660" y="5243"/>
                  <a:pt x="7601342" y="3314"/>
                  <a:pt x="7605613" y="1988"/>
                </a:cubicBezTo>
                <a:cubicBezTo>
                  <a:pt x="7609884" y="663"/>
                  <a:pt x="7614493" y="0"/>
                  <a:pt x="7619442" y="0"/>
                </a:cubicBezTo>
                <a:close/>
                <a:moveTo>
                  <a:pt x="7152717" y="0"/>
                </a:moveTo>
                <a:cubicBezTo>
                  <a:pt x="7155250" y="0"/>
                  <a:pt x="7157798" y="221"/>
                  <a:pt x="7160361" y="663"/>
                </a:cubicBezTo>
                <a:cubicBezTo>
                  <a:pt x="7162923" y="1104"/>
                  <a:pt x="7165339" y="1693"/>
                  <a:pt x="7167607" y="2430"/>
                </a:cubicBezTo>
                <a:cubicBezTo>
                  <a:pt x="7169875" y="3166"/>
                  <a:pt x="7171892" y="3991"/>
                  <a:pt x="7173660" y="4904"/>
                </a:cubicBezTo>
                <a:cubicBezTo>
                  <a:pt x="7175427" y="5817"/>
                  <a:pt x="7176591" y="6554"/>
                  <a:pt x="7177150" y="7114"/>
                </a:cubicBezTo>
                <a:cubicBezTo>
                  <a:pt x="7177710" y="7674"/>
                  <a:pt x="7178078" y="8115"/>
                  <a:pt x="7178255" y="8439"/>
                </a:cubicBezTo>
                <a:cubicBezTo>
                  <a:pt x="7178432" y="8763"/>
                  <a:pt x="7178579" y="9175"/>
                  <a:pt x="7178697" y="9676"/>
                </a:cubicBezTo>
                <a:cubicBezTo>
                  <a:pt x="7178815" y="10177"/>
                  <a:pt x="7178903" y="10781"/>
                  <a:pt x="7178962" y="11488"/>
                </a:cubicBezTo>
                <a:cubicBezTo>
                  <a:pt x="7179021" y="12194"/>
                  <a:pt x="7179050" y="13108"/>
                  <a:pt x="7179050" y="14227"/>
                </a:cubicBezTo>
                <a:cubicBezTo>
                  <a:pt x="7179050" y="15288"/>
                  <a:pt x="7179006" y="16230"/>
                  <a:pt x="7178918" y="17056"/>
                </a:cubicBezTo>
                <a:cubicBezTo>
                  <a:pt x="7178829" y="17880"/>
                  <a:pt x="7178697" y="18572"/>
                  <a:pt x="7178520" y="19131"/>
                </a:cubicBezTo>
                <a:cubicBezTo>
                  <a:pt x="7178343" y="19691"/>
                  <a:pt x="7178093" y="20103"/>
                  <a:pt x="7177769" y="20368"/>
                </a:cubicBezTo>
                <a:cubicBezTo>
                  <a:pt x="7177445" y="20633"/>
                  <a:pt x="7177077" y="20766"/>
                  <a:pt x="7176664" y="20766"/>
                </a:cubicBezTo>
                <a:cubicBezTo>
                  <a:pt x="7176017" y="20766"/>
                  <a:pt x="7175000" y="20354"/>
                  <a:pt x="7173616" y="19530"/>
                </a:cubicBezTo>
                <a:cubicBezTo>
                  <a:pt x="7172231" y="18704"/>
                  <a:pt x="7170538" y="17777"/>
                  <a:pt x="7168535" y="16745"/>
                </a:cubicBezTo>
                <a:cubicBezTo>
                  <a:pt x="7166532" y="15715"/>
                  <a:pt x="7164160" y="14772"/>
                  <a:pt x="7161421" y="13917"/>
                </a:cubicBezTo>
                <a:cubicBezTo>
                  <a:pt x="7158682" y="13063"/>
                  <a:pt x="7155604" y="12636"/>
                  <a:pt x="7152187" y="12636"/>
                </a:cubicBezTo>
                <a:cubicBezTo>
                  <a:pt x="7149005" y="12636"/>
                  <a:pt x="7146237" y="13063"/>
                  <a:pt x="7143880" y="13917"/>
                </a:cubicBezTo>
                <a:cubicBezTo>
                  <a:pt x="7141524" y="14772"/>
                  <a:pt x="7139580" y="15907"/>
                  <a:pt x="7138048" y="17321"/>
                </a:cubicBezTo>
                <a:cubicBezTo>
                  <a:pt x="7136517" y="18734"/>
                  <a:pt x="7135368" y="20412"/>
                  <a:pt x="7134602" y="22357"/>
                </a:cubicBezTo>
                <a:cubicBezTo>
                  <a:pt x="7133836" y="24302"/>
                  <a:pt x="7133453" y="26363"/>
                  <a:pt x="7133453" y="28543"/>
                </a:cubicBezTo>
                <a:cubicBezTo>
                  <a:pt x="7133453" y="31724"/>
                  <a:pt x="7134190" y="34463"/>
                  <a:pt x="7135662" y="36760"/>
                </a:cubicBezTo>
                <a:cubicBezTo>
                  <a:pt x="7137135" y="39058"/>
                  <a:pt x="7139094" y="41090"/>
                  <a:pt x="7141539" y="42858"/>
                </a:cubicBezTo>
                <a:cubicBezTo>
                  <a:pt x="7143984" y="44625"/>
                  <a:pt x="7146767" y="46245"/>
                  <a:pt x="7149889" y="47718"/>
                </a:cubicBezTo>
                <a:cubicBezTo>
                  <a:pt x="7153012" y="49192"/>
                  <a:pt x="7156193" y="50679"/>
                  <a:pt x="7159433" y="52181"/>
                </a:cubicBezTo>
                <a:cubicBezTo>
                  <a:pt x="7162673" y="53683"/>
                  <a:pt x="7165854" y="55333"/>
                  <a:pt x="7168976" y="57129"/>
                </a:cubicBezTo>
                <a:cubicBezTo>
                  <a:pt x="7172099" y="58926"/>
                  <a:pt x="7174882" y="61047"/>
                  <a:pt x="7177327" y="63492"/>
                </a:cubicBezTo>
                <a:cubicBezTo>
                  <a:pt x="7179772" y="65936"/>
                  <a:pt x="7181745" y="68823"/>
                  <a:pt x="7183248" y="72151"/>
                </a:cubicBezTo>
                <a:cubicBezTo>
                  <a:pt x="7184750" y="75479"/>
                  <a:pt x="7185501" y="79412"/>
                  <a:pt x="7185501" y="83948"/>
                </a:cubicBezTo>
                <a:cubicBezTo>
                  <a:pt x="7185501" y="89309"/>
                  <a:pt x="7184514" y="94081"/>
                  <a:pt x="7182541" y="98264"/>
                </a:cubicBezTo>
                <a:cubicBezTo>
                  <a:pt x="7180568" y="102447"/>
                  <a:pt x="7177828" y="105997"/>
                  <a:pt x="7174323" y="108912"/>
                </a:cubicBezTo>
                <a:cubicBezTo>
                  <a:pt x="7170818" y="111828"/>
                  <a:pt x="7166694" y="114022"/>
                  <a:pt x="7161951" y="115496"/>
                </a:cubicBezTo>
                <a:cubicBezTo>
                  <a:pt x="7157209" y="116968"/>
                  <a:pt x="7152098" y="117705"/>
                  <a:pt x="7146620" y="117705"/>
                </a:cubicBezTo>
                <a:cubicBezTo>
                  <a:pt x="7142791" y="117705"/>
                  <a:pt x="7139241" y="117380"/>
                  <a:pt x="7135971" y="116733"/>
                </a:cubicBezTo>
                <a:cubicBezTo>
                  <a:pt x="7132702" y="116085"/>
                  <a:pt x="7129786" y="115289"/>
                  <a:pt x="7127223" y="114347"/>
                </a:cubicBezTo>
                <a:cubicBezTo>
                  <a:pt x="7124660" y="113404"/>
                  <a:pt x="7122511" y="112432"/>
                  <a:pt x="7120772" y="111431"/>
                </a:cubicBezTo>
                <a:cubicBezTo>
                  <a:pt x="7119035" y="110429"/>
                  <a:pt x="7117827" y="109575"/>
                  <a:pt x="7117149" y="108868"/>
                </a:cubicBezTo>
                <a:cubicBezTo>
                  <a:pt x="7116472" y="108160"/>
                  <a:pt x="7115971" y="107262"/>
                  <a:pt x="7115647" y="106173"/>
                </a:cubicBezTo>
                <a:cubicBezTo>
                  <a:pt x="7115323" y="105082"/>
                  <a:pt x="7115161" y="103625"/>
                  <a:pt x="7115161" y="101799"/>
                </a:cubicBezTo>
                <a:cubicBezTo>
                  <a:pt x="7115161" y="100503"/>
                  <a:pt x="7115220" y="99428"/>
                  <a:pt x="7115338" y="98574"/>
                </a:cubicBezTo>
                <a:cubicBezTo>
                  <a:pt x="7115456" y="97720"/>
                  <a:pt x="7115633" y="97027"/>
                  <a:pt x="7115868" y="96496"/>
                </a:cubicBezTo>
                <a:cubicBezTo>
                  <a:pt x="7116104" y="95966"/>
                  <a:pt x="7116398" y="95598"/>
                  <a:pt x="7116752" y="95392"/>
                </a:cubicBezTo>
                <a:cubicBezTo>
                  <a:pt x="7117105" y="95186"/>
                  <a:pt x="7117518" y="95083"/>
                  <a:pt x="7117989" y="95083"/>
                </a:cubicBezTo>
                <a:cubicBezTo>
                  <a:pt x="7118814" y="95083"/>
                  <a:pt x="7119977" y="95583"/>
                  <a:pt x="7121479" y="96585"/>
                </a:cubicBezTo>
                <a:cubicBezTo>
                  <a:pt x="7122982" y="97586"/>
                  <a:pt x="7124911" y="98676"/>
                  <a:pt x="7127267" y="99855"/>
                </a:cubicBezTo>
                <a:cubicBezTo>
                  <a:pt x="7129624" y="101032"/>
                  <a:pt x="7132466" y="102138"/>
                  <a:pt x="7135795" y="103168"/>
                </a:cubicBezTo>
                <a:cubicBezTo>
                  <a:pt x="7139124" y="104199"/>
                  <a:pt x="7142967" y="104714"/>
                  <a:pt x="7147327" y="104714"/>
                </a:cubicBezTo>
                <a:cubicBezTo>
                  <a:pt x="7150626" y="104714"/>
                  <a:pt x="7153645" y="104274"/>
                  <a:pt x="7156384" y="103389"/>
                </a:cubicBezTo>
                <a:cubicBezTo>
                  <a:pt x="7159123" y="102506"/>
                  <a:pt x="7161480" y="101253"/>
                  <a:pt x="7163453" y="99633"/>
                </a:cubicBezTo>
                <a:cubicBezTo>
                  <a:pt x="7165427" y="98013"/>
                  <a:pt x="7166944" y="96025"/>
                  <a:pt x="7168004" y="93669"/>
                </a:cubicBezTo>
                <a:cubicBezTo>
                  <a:pt x="7169065" y="91313"/>
                  <a:pt x="7169595" y="88632"/>
                  <a:pt x="7169595" y="85628"/>
                </a:cubicBezTo>
                <a:cubicBezTo>
                  <a:pt x="7169595" y="82387"/>
                  <a:pt x="7168859" y="79618"/>
                  <a:pt x="7167386" y="77321"/>
                </a:cubicBezTo>
                <a:cubicBezTo>
                  <a:pt x="7165913" y="75023"/>
                  <a:pt x="7163969" y="73006"/>
                  <a:pt x="7161554" y="71268"/>
                </a:cubicBezTo>
                <a:cubicBezTo>
                  <a:pt x="7159139" y="69530"/>
                  <a:pt x="7156384" y="67938"/>
                  <a:pt x="7153291" y="66497"/>
                </a:cubicBezTo>
                <a:cubicBezTo>
                  <a:pt x="7150198" y="65053"/>
                  <a:pt x="7147032" y="63579"/>
                  <a:pt x="7143792" y="62078"/>
                </a:cubicBezTo>
                <a:cubicBezTo>
                  <a:pt x="7140552" y="60576"/>
                  <a:pt x="7137400" y="58911"/>
                  <a:pt x="7134337" y="57085"/>
                </a:cubicBezTo>
                <a:cubicBezTo>
                  <a:pt x="7131273" y="55259"/>
                  <a:pt x="7128534" y="53109"/>
                  <a:pt x="7126119" y="50635"/>
                </a:cubicBezTo>
                <a:cubicBezTo>
                  <a:pt x="7123704" y="48160"/>
                  <a:pt x="7121744" y="45259"/>
                  <a:pt x="7120242" y="41930"/>
                </a:cubicBezTo>
                <a:cubicBezTo>
                  <a:pt x="7118740" y="38602"/>
                  <a:pt x="7117989" y="34611"/>
                  <a:pt x="7117989" y="29956"/>
                </a:cubicBezTo>
                <a:cubicBezTo>
                  <a:pt x="7117989" y="25186"/>
                  <a:pt x="7118858" y="20928"/>
                  <a:pt x="7120596" y="17187"/>
                </a:cubicBezTo>
                <a:cubicBezTo>
                  <a:pt x="7122334" y="13446"/>
                  <a:pt x="7124749" y="10310"/>
                  <a:pt x="7127842" y="7777"/>
                </a:cubicBezTo>
                <a:cubicBezTo>
                  <a:pt x="7130935" y="5243"/>
                  <a:pt x="7134617" y="3314"/>
                  <a:pt x="7138888" y="1988"/>
                </a:cubicBezTo>
                <a:cubicBezTo>
                  <a:pt x="7143159" y="663"/>
                  <a:pt x="7147768" y="0"/>
                  <a:pt x="7152717" y="0"/>
                </a:cubicBezTo>
                <a:close/>
                <a:moveTo>
                  <a:pt x="6676467" y="0"/>
                </a:moveTo>
                <a:cubicBezTo>
                  <a:pt x="6679000" y="0"/>
                  <a:pt x="6681548" y="221"/>
                  <a:pt x="6684111" y="663"/>
                </a:cubicBezTo>
                <a:cubicBezTo>
                  <a:pt x="6686673" y="1104"/>
                  <a:pt x="6689089" y="1693"/>
                  <a:pt x="6691357" y="2430"/>
                </a:cubicBezTo>
                <a:cubicBezTo>
                  <a:pt x="6693625" y="3166"/>
                  <a:pt x="6695642" y="3991"/>
                  <a:pt x="6697410" y="4904"/>
                </a:cubicBezTo>
                <a:cubicBezTo>
                  <a:pt x="6699177" y="5817"/>
                  <a:pt x="6700341" y="6554"/>
                  <a:pt x="6700900" y="7114"/>
                </a:cubicBezTo>
                <a:cubicBezTo>
                  <a:pt x="6701460" y="7674"/>
                  <a:pt x="6701828" y="8115"/>
                  <a:pt x="6702005" y="8439"/>
                </a:cubicBezTo>
                <a:cubicBezTo>
                  <a:pt x="6702182" y="8763"/>
                  <a:pt x="6702329" y="9175"/>
                  <a:pt x="6702447" y="9676"/>
                </a:cubicBezTo>
                <a:cubicBezTo>
                  <a:pt x="6702565" y="10177"/>
                  <a:pt x="6702653" y="10781"/>
                  <a:pt x="6702712" y="11488"/>
                </a:cubicBezTo>
                <a:cubicBezTo>
                  <a:pt x="6702771" y="12194"/>
                  <a:pt x="6702800" y="13108"/>
                  <a:pt x="6702800" y="14227"/>
                </a:cubicBezTo>
                <a:cubicBezTo>
                  <a:pt x="6702800" y="15288"/>
                  <a:pt x="6702756" y="16230"/>
                  <a:pt x="6702668" y="17056"/>
                </a:cubicBezTo>
                <a:cubicBezTo>
                  <a:pt x="6702579" y="17880"/>
                  <a:pt x="6702447" y="18572"/>
                  <a:pt x="6702270" y="19131"/>
                </a:cubicBezTo>
                <a:cubicBezTo>
                  <a:pt x="6702093" y="19691"/>
                  <a:pt x="6701843" y="20103"/>
                  <a:pt x="6701519" y="20368"/>
                </a:cubicBezTo>
                <a:cubicBezTo>
                  <a:pt x="6701195" y="20633"/>
                  <a:pt x="6700827" y="20766"/>
                  <a:pt x="6700414" y="20766"/>
                </a:cubicBezTo>
                <a:cubicBezTo>
                  <a:pt x="6699767" y="20766"/>
                  <a:pt x="6698750" y="20354"/>
                  <a:pt x="6697366" y="19530"/>
                </a:cubicBezTo>
                <a:cubicBezTo>
                  <a:pt x="6695981" y="18704"/>
                  <a:pt x="6694288" y="17777"/>
                  <a:pt x="6692285" y="16745"/>
                </a:cubicBezTo>
                <a:cubicBezTo>
                  <a:pt x="6690282" y="15715"/>
                  <a:pt x="6687910" y="14772"/>
                  <a:pt x="6685171" y="13917"/>
                </a:cubicBezTo>
                <a:cubicBezTo>
                  <a:pt x="6682432" y="13063"/>
                  <a:pt x="6679354" y="12636"/>
                  <a:pt x="6675937" y="12636"/>
                </a:cubicBezTo>
                <a:cubicBezTo>
                  <a:pt x="6672755" y="12636"/>
                  <a:pt x="6669987" y="13063"/>
                  <a:pt x="6667630" y="13917"/>
                </a:cubicBezTo>
                <a:cubicBezTo>
                  <a:pt x="6665274" y="14772"/>
                  <a:pt x="6663330" y="15907"/>
                  <a:pt x="6661798" y="17321"/>
                </a:cubicBezTo>
                <a:cubicBezTo>
                  <a:pt x="6660267" y="18734"/>
                  <a:pt x="6659118" y="20412"/>
                  <a:pt x="6658352" y="22357"/>
                </a:cubicBezTo>
                <a:cubicBezTo>
                  <a:pt x="6657586" y="24302"/>
                  <a:pt x="6657203" y="26363"/>
                  <a:pt x="6657203" y="28543"/>
                </a:cubicBezTo>
                <a:cubicBezTo>
                  <a:pt x="6657203" y="31724"/>
                  <a:pt x="6657940" y="34463"/>
                  <a:pt x="6659412" y="36760"/>
                </a:cubicBezTo>
                <a:cubicBezTo>
                  <a:pt x="6660885" y="39058"/>
                  <a:pt x="6662844" y="41090"/>
                  <a:pt x="6665289" y="42858"/>
                </a:cubicBezTo>
                <a:cubicBezTo>
                  <a:pt x="6667734" y="44625"/>
                  <a:pt x="6670517" y="46245"/>
                  <a:pt x="6673639" y="47718"/>
                </a:cubicBezTo>
                <a:cubicBezTo>
                  <a:pt x="6676762" y="49192"/>
                  <a:pt x="6679943" y="50679"/>
                  <a:pt x="6683183" y="52181"/>
                </a:cubicBezTo>
                <a:cubicBezTo>
                  <a:pt x="6686423" y="53683"/>
                  <a:pt x="6689604" y="55333"/>
                  <a:pt x="6692726" y="57129"/>
                </a:cubicBezTo>
                <a:cubicBezTo>
                  <a:pt x="6695849" y="58926"/>
                  <a:pt x="6698632" y="61047"/>
                  <a:pt x="6701077" y="63492"/>
                </a:cubicBezTo>
                <a:cubicBezTo>
                  <a:pt x="6703522" y="65936"/>
                  <a:pt x="6705495" y="68823"/>
                  <a:pt x="6706998" y="72151"/>
                </a:cubicBezTo>
                <a:cubicBezTo>
                  <a:pt x="6708500" y="75479"/>
                  <a:pt x="6709251" y="79412"/>
                  <a:pt x="6709251" y="83948"/>
                </a:cubicBezTo>
                <a:cubicBezTo>
                  <a:pt x="6709251" y="89309"/>
                  <a:pt x="6708264" y="94081"/>
                  <a:pt x="6706291" y="98264"/>
                </a:cubicBezTo>
                <a:cubicBezTo>
                  <a:pt x="6704318" y="102447"/>
                  <a:pt x="6701578" y="105997"/>
                  <a:pt x="6698073" y="108912"/>
                </a:cubicBezTo>
                <a:cubicBezTo>
                  <a:pt x="6694568" y="111828"/>
                  <a:pt x="6690444" y="114022"/>
                  <a:pt x="6685701" y="115496"/>
                </a:cubicBezTo>
                <a:cubicBezTo>
                  <a:pt x="6680959" y="116968"/>
                  <a:pt x="6675848" y="117705"/>
                  <a:pt x="6670370" y="117705"/>
                </a:cubicBezTo>
                <a:cubicBezTo>
                  <a:pt x="6666541" y="117705"/>
                  <a:pt x="6662991" y="117380"/>
                  <a:pt x="6659721" y="116733"/>
                </a:cubicBezTo>
                <a:cubicBezTo>
                  <a:pt x="6656452" y="116085"/>
                  <a:pt x="6653536" y="115289"/>
                  <a:pt x="6650973" y="114347"/>
                </a:cubicBezTo>
                <a:cubicBezTo>
                  <a:pt x="6648410" y="113404"/>
                  <a:pt x="6646261" y="112432"/>
                  <a:pt x="6644522" y="111431"/>
                </a:cubicBezTo>
                <a:cubicBezTo>
                  <a:pt x="6642785" y="110429"/>
                  <a:pt x="6641577" y="109575"/>
                  <a:pt x="6640899" y="108868"/>
                </a:cubicBezTo>
                <a:cubicBezTo>
                  <a:pt x="6640222" y="108160"/>
                  <a:pt x="6639721" y="107262"/>
                  <a:pt x="6639397" y="106173"/>
                </a:cubicBezTo>
                <a:cubicBezTo>
                  <a:pt x="6639073" y="105082"/>
                  <a:pt x="6638911" y="103625"/>
                  <a:pt x="6638911" y="101799"/>
                </a:cubicBezTo>
                <a:cubicBezTo>
                  <a:pt x="6638911" y="100503"/>
                  <a:pt x="6638970" y="99428"/>
                  <a:pt x="6639088" y="98574"/>
                </a:cubicBezTo>
                <a:cubicBezTo>
                  <a:pt x="6639206" y="97720"/>
                  <a:pt x="6639383" y="97027"/>
                  <a:pt x="6639618" y="96496"/>
                </a:cubicBezTo>
                <a:cubicBezTo>
                  <a:pt x="6639854" y="95966"/>
                  <a:pt x="6640148" y="95598"/>
                  <a:pt x="6640502" y="95392"/>
                </a:cubicBezTo>
                <a:cubicBezTo>
                  <a:pt x="6640855" y="95186"/>
                  <a:pt x="6641268" y="95083"/>
                  <a:pt x="6641739" y="95083"/>
                </a:cubicBezTo>
                <a:cubicBezTo>
                  <a:pt x="6642564" y="95083"/>
                  <a:pt x="6643727" y="95583"/>
                  <a:pt x="6645229" y="96585"/>
                </a:cubicBezTo>
                <a:cubicBezTo>
                  <a:pt x="6646732" y="97586"/>
                  <a:pt x="6648661" y="98676"/>
                  <a:pt x="6651017" y="99855"/>
                </a:cubicBezTo>
                <a:cubicBezTo>
                  <a:pt x="6653374" y="101032"/>
                  <a:pt x="6656216" y="102138"/>
                  <a:pt x="6659545" y="103168"/>
                </a:cubicBezTo>
                <a:cubicBezTo>
                  <a:pt x="6662874" y="104199"/>
                  <a:pt x="6666717" y="104714"/>
                  <a:pt x="6671077" y="104714"/>
                </a:cubicBezTo>
                <a:cubicBezTo>
                  <a:pt x="6674376" y="104714"/>
                  <a:pt x="6677395" y="104274"/>
                  <a:pt x="6680134" y="103389"/>
                </a:cubicBezTo>
                <a:cubicBezTo>
                  <a:pt x="6682873" y="102506"/>
                  <a:pt x="6685230" y="101253"/>
                  <a:pt x="6687203" y="99633"/>
                </a:cubicBezTo>
                <a:cubicBezTo>
                  <a:pt x="6689177" y="98013"/>
                  <a:pt x="6690694" y="96025"/>
                  <a:pt x="6691754" y="93669"/>
                </a:cubicBezTo>
                <a:cubicBezTo>
                  <a:pt x="6692815" y="91313"/>
                  <a:pt x="6693345" y="88632"/>
                  <a:pt x="6693345" y="85628"/>
                </a:cubicBezTo>
                <a:cubicBezTo>
                  <a:pt x="6693345" y="82387"/>
                  <a:pt x="6692609" y="79618"/>
                  <a:pt x="6691136" y="77321"/>
                </a:cubicBezTo>
                <a:cubicBezTo>
                  <a:pt x="6689663" y="75023"/>
                  <a:pt x="6687719" y="73006"/>
                  <a:pt x="6685304" y="71268"/>
                </a:cubicBezTo>
                <a:cubicBezTo>
                  <a:pt x="6682889" y="69530"/>
                  <a:pt x="6680134" y="67938"/>
                  <a:pt x="6677041" y="66497"/>
                </a:cubicBezTo>
                <a:cubicBezTo>
                  <a:pt x="6673948" y="65053"/>
                  <a:pt x="6670782" y="63579"/>
                  <a:pt x="6667542" y="62078"/>
                </a:cubicBezTo>
                <a:cubicBezTo>
                  <a:pt x="6664302" y="60576"/>
                  <a:pt x="6661150" y="58911"/>
                  <a:pt x="6658087" y="57085"/>
                </a:cubicBezTo>
                <a:cubicBezTo>
                  <a:pt x="6655023" y="55259"/>
                  <a:pt x="6652284" y="53109"/>
                  <a:pt x="6649869" y="50635"/>
                </a:cubicBezTo>
                <a:cubicBezTo>
                  <a:pt x="6647454" y="48160"/>
                  <a:pt x="6645494" y="45259"/>
                  <a:pt x="6643992" y="41930"/>
                </a:cubicBezTo>
                <a:cubicBezTo>
                  <a:pt x="6642490" y="38602"/>
                  <a:pt x="6641739" y="34611"/>
                  <a:pt x="6641739" y="29956"/>
                </a:cubicBezTo>
                <a:cubicBezTo>
                  <a:pt x="6641739" y="25186"/>
                  <a:pt x="6642608" y="20928"/>
                  <a:pt x="6644346" y="17187"/>
                </a:cubicBezTo>
                <a:cubicBezTo>
                  <a:pt x="6646084" y="13446"/>
                  <a:pt x="6648499" y="10310"/>
                  <a:pt x="6651592" y="7777"/>
                </a:cubicBezTo>
                <a:cubicBezTo>
                  <a:pt x="6654685" y="5243"/>
                  <a:pt x="6658367" y="3314"/>
                  <a:pt x="6662638" y="1988"/>
                </a:cubicBezTo>
                <a:cubicBezTo>
                  <a:pt x="6666909" y="663"/>
                  <a:pt x="6671518" y="0"/>
                  <a:pt x="6676467" y="0"/>
                </a:cubicBezTo>
                <a:close/>
                <a:moveTo>
                  <a:pt x="6209742" y="0"/>
                </a:moveTo>
                <a:cubicBezTo>
                  <a:pt x="6212275" y="0"/>
                  <a:pt x="6214823" y="221"/>
                  <a:pt x="6217386" y="663"/>
                </a:cubicBezTo>
                <a:cubicBezTo>
                  <a:pt x="6219948" y="1104"/>
                  <a:pt x="6222364" y="1693"/>
                  <a:pt x="6224632" y="2430"/>
                </a:cubicBezTo>
                <a:cubicBezTo>
                  <a:pt x="6226900" y="3166"/>
                  <a:pt x="6228917" y="3991"/>
                  <a:pt x="6230685" y="4904"/>
                </a:cubicBezTo>
                <a:cubicBezTo>
                  <a:pt x="6232452" y="5817"/>
                  <a:pt x="6233616" y="6554"/>
                  <a:pt x="6234175" y="7114"/>
                </a:cubicBezTo>
                <a:cubicBezTo>
                  <a:pt x="6234735" y="7674"/>
                  <a:pt x="6235103" y="8115"/>
                  <a:pt x="6235280" y="8439"/>
                </a:cubicBezTo>
                <a:cubicBezTo>
                  <a:pt x="6235457" y="8763"/>
                  <a:pt x="6235604" y="9175"/>
                  <a:pt x="6235722" y="9676"/>
                </a:cubicBezTo>
                <a:cubicBezTo>
                  <a:pt x="6235840" y="10177"/>
                  <a:pt x="6235928" y="10781"/>
                  <a:pt x="6235987" y="11488"/>
                </a:cubicBezTo>
                <a:cubicBezTo>
                  <a:pt x="6236046" y="12194"/>
                  <a:pt x="6236075" y="13108"/>
                  <a:pt x="6236075" y="14227"/>
                </a:cubicBezTo>
                <a:cubicBezTo>
                  <a:pt x="6236075" y="15288"/>
                  <a:pt x="6236031" y="16230"/>
                  <a:pt x="6235943" y="17056"/>
                </a:cubicBezTo>
                <a:cubicBezTo>
                  <a:pt x="6235854" y="17880"/>
                  <a:pt x="6235722" y="18572"/>
                  <a:pt x="6235545" y="19131"/>
                </a:cubicBezTo>
                <a:cubicBezTo>
                  <a:pt x="6235368" y="19691"/>
                  <a:pt x="6235118" y="20103"/>
                  <a:pt x="6234794" y="20368"/>
                </a:cubicBezTo>
                <a:cubicBezTo>
                  <a:pt x="6234470" y="20633"/>
                  <a:pt x="6234102" y="20766"/>
                  <a:pt x="6233689" y="20766"/>
                </a:cubicBezTo>
                <a:cubicBezTo>
                  <a:pt x="6233042" y="20766"/>
                  <a:pt x="6232025" y="20354"/>
                  <a:pt x="6230641" y="19530"/>
                </a:cubicBezTo>
                <a:cubicBezTo>
                  <a:pt x="6229256" y="18704"/>
                  <a:pt x="6227563" y="17777"/>
                  <a:pt x="6225560" y="16745"/>
                </a:cubicBezTo>
                <a:cubicBezTo>
                  <a:pt x="6223557" y="15715"/>
                  <a:pt x="6221185" y="14772"/>
                  <a:pt x="6218446" y="13917"/>
                </a:cubicBezTo>
                <a:cubicBezTo>
                  <a:pt x="6215707" y="13063"/>
                  <a:pt x="6212629" y="12636"/>
                  <a:pt x="6209212" y="12636"/>
                </a:cubicBezTo>
                <a:cubicBezTo>
                  <a:pt x="6206030" y="12636"/>
                  <a:pt x="6203262" y="13063"/>
                  <a:pt x="6200905" y="13917"/>
                </a:cubicBezTo>
                <a:cubicBezTo>
                  <a:pt x="6198549" y="14772"/>
                  <a:pt x="6196605" y="15907"/>
                  <a:pt x="6195073" y="17321"/>
                </a:cubicBezTo>
                <a:cubicBezTo>
                  <a:pt x="6193542" y="18734"/>
                  <a:pt x="6192393" y="20412"/>
                  <a:pt x="6191627" y="22357"/>
                </a:cubicBezTo>
                <a:cubicBezTo>
                  <a:pt x="6190861" y="24302"/>
                  <a:pt x="6190478" y="26363"/>
                  <a:pt x="6190478" y="28543"/>
                </a:cubicBezTo>
                <a:cubicBezTo>
                  <a:pt x="6190478" y="31724"/>
                  <a:pt x="6191215" y="34463"/>
                  <a:pt x="6192687" y="36760"/>
                </a:cubicBezTo>
                <a:cubicBezTo>
                  <a:pt x="6194160" y="39058"/>
                  <a:pt x="6196119" y="41090"/>
                  <a:pt x="6198564" y="42858"/>
                </a:cubicBezTo>
                <a:cubicBezTo>
                  <a:pt x="6201009" y="44625"/>
                  <a:pt x="6203792" y="46245"/>
                  <a:pt x="6206914" y="47718"/>
                </a:cubicBezTo>
                <a:cubicBezTo>
                  <a:pt x="6210037" y="49192"/>
                  <a:pt x="6213218" y="50679"/>
                  <a:pt x="6216458" y="52181"/>
                </a:cubicBezTo>
                <a:cubicBezTo>
                  <a:pt x="6219698" y="53683"/>
                  <a:pt x="6222879" y="55333"/>
                  <a:pt x="6226001" y="57129"/>
                </a:cubicBezTo>
                <a:cubicBezTo>
                  <a:pt x="6229124" y="58926"/>
                  <a:pt x="6231907" y="61047"/>
                  <a:pt x="6234352" y="63492"/>
                </a:cubicBezTo>
                <a:cubicBezTo>
                  <a:pt x="6236797" y="65936"/>
                  <a:pt x="6238770" y="68823"/>
                  <a:pt x="6240273" y="72151"/>
                </a:cubicBezTo>
                <a:cubicBezTo>
                  <a:pt x="6241775" y="75479"/>
                  <a:pt x="6242526" y="79412"/>
                  <a:pt x="6242526" y="83948"/>
                </a:cubicBezTo>
                <a:cubicBezTo>
                  <a:pt x="6242526" y="89309"/>
                  <a:pt x="6241539" y="94081"/>
                  <a:pt x="6239566" y="98264"/>
                </a:cubicBezTo>
                <a:cubicBezTo>
                  <a:pt x="6237593" y="102447"/>
                  <a:pt x="6234853" y="105997"/>
                  <a:pt x="6231348" y="108912"/>
                </a:cubicBezTo>
                <a:cubicBezTo>
                  <a:pt x="6227843" y="111828"/>
                  <a:pt x="6223719" y="114022"/>
                  <a:pt x="6218976" y="115496"/>
                </a:cubicBezTo>
                <a:cubicBezTo>
                  <a:pt x="6214234" y="116968"/>
                  <a:pt x="6209123" y="117705"/>
                  <a:pt x="6203645" y="117705"/>
                </a:cubicBezTo>
                <a:cubicBezTo>
                  <a:pt x="6199816" y="117705"/>
                  <a:pt x="6196266" y="117380"/>
                  <a:pt x="6192996" y="116733"/>
                </a:cubicBezTo>
                <a:cubicBezTo>
                  <a:pt x="6189727" y="116085"/>
                  <a:pt x="6186811" y="115289"/>
                  <a:pt x="6184248" y="114347"/>
                </a:cubicBezTo>
                <a:cubicBezTo>
                  <a:pt x="6181685" y="113404"/>
                  <a:pt x="6179536" y="112432"/>
                  <a:pt x="6177797" y="111431"/>
                </a:cubicBezTo>
                <a:cubicBezTo>
                  <a:pt x="6176060" y="110429"/>
                  <a:pt x="6174852" y="109575"/>
                  <a:pt x="6174174" y="108868"/>
                </a:cubicBezTo>
                <a:cubicBezTo>
                  <a:pt x="6173497" y="108160"/>
                  <a:pt x="6172996" y="107262"/>
                  <a:pt x="6172672" y="106173"/>
                </a:cubicBezTo>
                <a:cubicBezTo>
                  <a:pt x="6172348" y="105082"/>
                  <a:pt x="6172186" y="103625"/>
                  <a:pt x="6172186" y="101799"/>
                </a:cubicBezTo>
                <a:cubicBezTo>
                  <a:pt x="6172186" y="100503"/>
                  <a:pt x="6172245" y="99428"/>
                  <a:pt x="6172363" y="98574"/>
                </a:cubicBezTo>
                <a:cubicBezTo>
                  <a:pt x="6172481" y="97720"/>
                  <a:pt x="6172658" y="97027"/>
                  <a:pt x="6172893" y="96496"/>
                </a:cubicBezTo>
                <a:cubicBezTo>
                  <a:pt x="6173129" y="95966"/>
                  <a:pt x="6173423" y="95598"/>
                  <a:pt x="6173777" y="95392"/>
                </a:cubicBezTo>
                <a:cubicBezTo>
                  <a:pt x="6174130" y="95186"/>
                  <a:pt x="6174543" y="95083"/>
                  <a:pt x="6175014" y="95083"/>
                </a:cubicBezTo>
                <a:cubicBezTo>
                  <a:pt x="6175839" y="95083"/>
                  <a:pt x="6177002" y="95583"/>
                  <a:pt x="6178504" y="96585"/>
                </a:cubicBezTo>
                <a:cubicBezTo>
                  <a:pt x="6180007" y="97586"/>
                  <a:pt x="6181936" y="98676"/>
                  <a:pt x="6184292" y="99855"/>
                </a:cubicBezTo>
                <a:cubicBezTo>
                  <a:pt x="6186649" y="101032"/>
                  <a:pt x="6189491" y="102138"/>
                  <a:pt x="6192820" y="103168"/>
                </a:cubicBezTo>
                <a:cubicBezTo>
                  <a:pt x="6196149" y="104199"/>
                  <a:pt x="6199992" y="104714"/>
                  <a:pt x="6204352" y="104714"/>
                </a:cubicBezTo>
                <a:cubicBezTo>
                  <a:pt x="6207651" y="104714"/>
                  <a:pt x="6210670" y="104274"/>
                  <a:pt x="6213409" y="103389"/>
                </a:cubicBezTo>
                <a:cubicBezTo>
                  <a:pt x="6216148" y="102506"/>
                  <a:pt x="6218505" y="101253"/>
                  <a:pt x="6220478" y="99633"/>
                </a:cubicBezTo>
                <a:cubicBezTo>
                  <a:pt x="6222452" y="98013"/>
                  <a:pt x="6223969" y="96025"/>
                  <a:pt x="6225029" y="93669"/>
                </a:cubicBezTo>
                <a:cubicBezTo>
                  <a:pt x="6226090" y="91313"/>
                  <a:pt x="6226620" y="88632"/>
                  <a:pt x="6226620" y="85628"/>
                </a:cubicBezTo>
                <a:cubicBezTo>
                  <a:pt x="6226620" y="82387"/>
                  <a:pt x="6225884" y="79618"/>
                  <a:pt x="6224411" y="77321"/>
                </a:cubicBezTo>
                <a:cubicBezTo>
                  <a:pt x="6222938" y="75023"/>
                  <a:pt x="6220994" y="73006"/>
                  <a:pt x="6218579" y="71268"/>
                </a:cubicBezTo>
                <a:cubicBezTo>
                  <a:pt x="6216164" y="69530"/>
                  <a:pt x="6213409" y="67938"/>
                  <a:pt x="6210316" y="66497"/>
                </a:cubicBezTo>
                <a:cubicBezTo>
                  <a:pt x="6207223" y="65053"/>
                  <a:pt x="6204057" y="63579"/>
                  <a:pt x="6200817" y="62078"/>
                </a:cubicBezTo>
                <a:cubicBezTo>
                  <a:pt x="6197577" y="60576"/>
                  <a:pt x="6194425" y="58911"/>
                  <a:pt x="6191362" y="57085"/>
                </a:cubicBezTo>
                <a:cubicBezTo>
                  <a:pt x="6188298" y="55259"/>
                  <a:pt x="6185559" y="53109"/>
                  <a:pt x="6183144" y="50635"/>
                </a:cubicBezTo>
                <a:cubicBezTo>
                  <a:pt x="6180729" y="48160"/>
                  <a:pt x="6178769" y="45259"/>
                  <a:pt x="6177267" y="41930"/>
                </a:cubicBezTo>
                <a:cubicBezTo>
                  <a:pt x="6175765" y="38602"/>
                  <a:pt x="6175014" y="34611"/>
                  <a:pt x="6175014" y="29956"/>
                </a:cubicBezTo>
                <a:cubicBezTo>
                  <a:pt x="6175014" y="25186"/>
                  <a:pt x="6175883" y="20928"/>
                  <a:pt x="6177621" y="17187"/>
                </a:cubicBezTo>
                <a:cubicBezTo>
                  <a:pt x="6179359" y="13446"/>
                  <a:pt x="6181774" y="10310"/>
                  <a:pt x="6184867" y="7777"/>
                </a:cubicBezTo>
                <a:cubicBezTo>
                  <a:pt x="6187960" y="5243"/>
                  <a:pt x="6191642" y="3314"/>
                  <a:pt x="6195913" y="1988"/>
                </a:cubicBezTo>
                <a:cubicBezTo>
                  <a:pt x="6200184" y="663"/>
                  <a:pt x="6204793" y="0"/>
                  <a:pt x="6209742" y="0"/>
                </a:cubicBezTo>
                <a:close/>
                <a:moveTo>
                  <a:pt x="5733492" y="0"/>
                </a:moveTo>
                <a:cubicBezTo>
                  <a:pt x="5736025" y="0"/>
                  <a:pt x="5738573" y="221"/>
                  <a:pt x="5741136" y="663"/>
                </a:cubicBezTo>
                <a:cubicBezTo>
                  <a:pt x="5743698" y="1104"/>
                  <a:pt x="5746114" y="1693"/>
                  <a:pt x="5748382" y="2430"/>
                </a:cubicBezTo>
                <a:cubicBezTo>
                  <a:pt x="5750650" y="3166"/>
                  <a:pt x="5752667" y="3991"/>
                  <a:pt x="5754435" y="4904"/>
                </a:cubicBezTo>
                <a:cubicBezTo>
                  <a:pt x="5756202" y="5817"/>
                  <a:pt x="5757366" y="6554"/>
                  <a:pt x="5757925" y="7114"/>
                </a:cubicBezTo>
                <a:cubicBezTo>
                  <a:pt x="5758485" y="7674"/>
                  <a:pt x="5758853" y="8115"/>
                  <a:pt x="5759030" y="8439"/>
                </a:cubicBezTo>
                <a:cubicBezTo>
                  <a:pt x="5759207" y="8763"/>
                  <a:pt x="5759354" y="9175"/>
                  <a:pt x="5759472" y="9676"/>
                </a:cubicBezTo>
                <a:cubicBezTo>
                  <a:pt x="5759590" y="10177"/>
                  <a:pt x="5759678" y="10781"/>
                  <a:pt x="5759737" y="11488"/>
                </a:cubicBezTo>
                <a:cubicBezTo>
                  <a:pt x="5759796" y="12194"/>
                  <a:pt x="5759825" y="13108"/>
                  <a:pt x="5759825" y="14227"/>
                </a:cubicBezTo>
                <a:cubicBezTo>
                  <a:pt x="5759825" y="15288"/>
                  <a:pt x="5759781" y="16230"/>
                  <a:pt x="5759693" y="17056"/>
                </a:cubicBezTo>
                <a:cubicBezTo>
                  <a:pt x="5759604" y="17880"/>
                  <a:pt x="5759472" y="18572"/>
                  <a:pt x="5759295" y="19131"/>
                </a:cubicBezTo>
                <a:cubicBezTo>
                  <a:pt x="5759118" y="19691"/>
                  <a:pt x="5758868" y="20103"/>
                  <a:pt x="5758544" y="20368"/>
                </a:cubicBezTo>
                <a:cubicBezTo>
                  <a:pt x="5758220" y="20633"/>
                  <a:pt x="5757852" y="20766"/>
                  <a:pt x="5757439" y="20766"/>
                </a:cubicBezTo>
                <a:cubicBezTo>
                  <a:pt x="5756792" y="20766"/>
                  <a:pt x="5755775" y="20354"/>
                  <a:pt x="5754391" y="19530"/>
                </a:cubicBezTo>
                <a:cubicBezTo>
                  <a:pt x="5753006" y="18704"/>
                  <a:pt x="5751313" y="17777"/>
                  <a:pt x="5749310" y="16745"/>
                </a:cubicBezTo>
                <a:cubicBezTo>
                  <a:pt x="5747307" y="15715"/>
                  <a:pt x="5744935" y="14772"/>
                  <a:pt x="5742196" y="13917"/>
                </a:cubicBezTo>
                <a:cubicBezTo>
                  <a:pt x="5739457" y="13063"/>
                  <a:pt x="5736379" y="12636"/>
                  <a:pt x="5732962" y="12636"/>
                </a:cubicBezTo>
                <a:cubicBezTo>
                  <a:pt x="5729780" y="12636"/>
                  <a:pt x="5727012" y="13063"/>
                  <a:pt x="5724655" y="13917"/>
                </a:cubicBezTo>
                <a:cubicBezTo>
                  <a:pt x="5722299" y="14772"/>
                  <a:pt x="5720355" y="15907"/>
                  <a:pt x="5718823" y="17321"/>
                </a:cubicBezTo>
                <a:cubicBezTo>
                  <a:pt x="5717292" y="18734"/>
                  <a:pt x="5716143" y="20412"/>
                  <a:pt x="5715377" y="22357"/>
                </a:cubicBezTo>
                <a:cubicBezTo>
                  <a:pt x="5714611" y="24302"/>
                  <a:pt x="5714228" y="26363"/>
                  <a:pt x="5714228" y="28543"/>
                </a:cubicBezTo>
                <a:cubicBezTo>
                  <a:pt x="5714228" y="31724"/>
                  <a:pt x="5714965" y="34463"/>
                  <a:pt x="5716437" y="36760"/>
                </a:cubicBezTo>
                <a:cubicBezTo>
                  <a:pt x="5717910" y="39058"/>
                  <a:pt x="5719869" y="41090"/>
                  <a:pt x="5722314" y="42858"/>
                </a:cubicBezTo>
                <a:cubicBezTo>
                  <a:pt x="5724759" y="44625"/>
                  <a:pt x="5727542" y="46245"/>
                  <a:pt x="5730664" y="47718"/>
                </a:cubicBezTo>
                <a:cubicBezTo>
                  <a:pt x="5733787" y="49192"/>
                  <a:pt x="5736968" y="50679"/>
                  <a:pt x="5740208" y="52181"/>
                </a:cubicBezTo>
                <a:cubicBezTo>
                  <a:pt x="5743448" y="53683"/>
                  <a:pt x="5746629" y="55333"/>
                  <a:pt x="5749751" y="57129"/>
                </a:cubicBezTo>
                <a:cubicBezTo>
                  <a:pt x="5752874" y="58926"/>
                  <a:pt x="5755657" y="61047"/>
                  <a:pt x="5758102" y="63492"/>
                </a:cubicBezTo>
                <a:cubicBezTo>
                  <a:pt x="5760547" y="65936"/>
                  <a:pt x="5762520" y="68823"/>
                  <a:pt x="5764023" y="72151"/>
                </a:cubicBezTo>
                <a:cubicBezTo>
                  <a:pt x="5765525" y="75479"/>
                  <a:pt x="5766276" y="79412"/>
                  <a:pt x="5766276" y="83948"/>
                </a:cubicBezTo>
                <a:cubicBezTo>
                  <a:pt x="5766276" y="89309"/>
                  <a:pt x="5765289" y="94081"/>
                  <a:pt x="5763316" y="98264"/>
                </a:cubicBezTo>
                <a:cubicBezTo>
                  <a:pt x="5761343" y="102447"/>
                  <a:pt x="5758603" y="105997"/>
                  <a:pt x="5755098" y="108912"/>
                </a:cubicBezTo>
                <a:cubicBezTo>
                  <a:pt x="5751593" y="111828"/>
                  <a:pt x="5747469" y="114022"/>
                  <a:pt x="5742726" y="115496"/>
                </a:cubicBezTo>
                <a:cubicBezTo>
                  <a:pt x="5737984" y="116968"/>
                  <a:pt x="5732873" y="117705"/>
                  <a:pt x="5727395" y="117705"/>
                </a:cubicBezTo>
                <a:cubicBezTo>
                  <a:pt x="5723566" y="117705"/>
                  <a:pt x="5720016" y="117380"/>
                  <a:pt x="5716746" y="116733"/>
                </a:cubicBezTo>
                <a:cubicBezTo>
                  <a:pt x="5713477" y="116085"/>
                  <a:pt x="5710561" y="115289"/>
                  <a:pt x="5707998" y="114347"/>
                </a:cubicBezTo>
                <a:cubicBezTo>
                  <a:pt x="5705435" y="113404"/>
                  <a:pt x="5703286" y="112432"/>
                  <a:pt x="5701547" y="111431"/>
                </a:cubicBezTo>
                <a:cubicBezTo>
                  <a:pt x="5699810" y="110429"/>
                  <a:pt x="5698602" y="109575"/>
                  <a:pt x="5697924" y="108868"/>
                </a:cubicBezTo>
                <a:cubicBezTo>
                  <a:pt x="5697247" y="108160"/>
                  <a:pt x="5696746" y="107262"/>
                  <a:pt x="5696422" y="106173"/>
                </a:cubicBezTo>
                <a:cubicBezTo>
                  <a:pt x="5696098" y="105082"/>
                  <a:pt x="5695936" y="103625"/>
                  <a:pt x="5695936" y="101799"/>
                </a:cubicBezTo>
                <a:cubicBezTo>
                  <a:pt x="5695936" y="100503"/>
                  <a:pt x="5695995" y="99428"/>
                  <a:pt x="5696113" y="98574"/>
                </a:cubicBezTo>
                <a:cubicBezTo>
                  <a:pt x="5696231" y="97720"/>
                  <a:pt x="5696408" y="97027"/>
                  <a:pt x="5696643" y="96496"/>
                </a:cubicBezTo>
                <a:cubicBezTo>
                  <a:pt x="5696879" y="95966"/>
                  <a:pt x="5697173" y="95598"/>
                  <a:pt x="5697527" y="95392"/>
                </a:cubicBezTo>
                <a:cubicBezTo>
                  <a:pt x="5697880" y="95186"/>
                  <a:pt x="5698293" y="95083"/>
                  <a:pt x="5698764" y="95083"/>
                </a:cubicBezTo>
                <a:cubicBezTo>
                  <a:pt x="5699589" y="95083"/>
                  <a:pt x="5700752" y="95583"/>
                  <a:pt x="5702254" y="96585"/>
                </a:cubicBezTo>
                <a:cubicBezTo>
                  <a:pt x="5703757" y="97586"/>
                  <a:pt x="5705686" y="98676"/>
                  <a:pt x="5708042" y="99855"/>
                </a:cubicBezTo>
                <a:cubicBezTo>
                  <a:pt x="5710399" y="101032"/>
                  <a:pt x="5713241" y="102138"/>
                  <a:pt x="5716570" y="103168"/>
                </a:cubicBezTo>
                <a:cubicBezTo>
                  <a:pt x="5719899" y="104199"/>
                  <a:pt x="5723742" y="104714"/>
                  <a:pt x="5728102" y="104714"/>
                </a:cubicBezTo>
                <a:cubicBezTo>
                  <a:pt x="5731401" y="104714"/>
                  <a:pt x="5734420" y="104274"/>
                  <a:pt x="5737159" y="103389"/>
                </a:cubicBezTo>
                <a:cubicBezTo>
                  <a:pt x="5739898" y="102506"/>
                  <a:pt x="5742255" y="101253"/>
                  <a:pt x="5744228" y="99633"/>
                </a:cubicBezTo>
                <a:cubicBezTo>
                  <a:pt x="5746202" y="98013"/>
                  <a:pt x="5747719" y="96025"/>
                  <a:pt x="5748779" y="93669"/>
                </a:cubicBezTo>
                <a:cubicBezTo>
                  <a:pt x="5749840" y="91313"/>
                  <a:pt x="5750370" y="88632"/>
                  <a:pt x="5750370" y="85628"/>
                </a:cubicBezTo>
                <a:cubicBezTo>
                  <a:pt x="5750370" y="82387"/>
                  <a:pt x="5749634" y="79618"/>
                  <a:pt x="5748161" y="77321"/>
                </a:cubicBezTo>
                <a:cubicBezTo>
                  <a:pt x="5746688" y="75023"/>
                  <a:pt x="5744744" y="73006"/>
                  <a:pt x="5742329" y="71268"/>
                </a:cubicBezTo>
                <a:cubicBezTo>
                  <a:pt x="5739914" y="69530"/>
                  <a:pt x="5737159" y="67938"/>
                  <a:pt x="5734066" y="66497"/>
                </a:cubicBezTo>
                <a:cubicBezTo>
                  <a:pt x="5730973" y="65053"/>
                  <a:pt x="5727807" y="63579"/>
                  <a:pt x="5724567" y="62078"/>
                </a:cubicBezTo>
                <a:cubicBezTo>
                  <a:pt x="5721327" y="60576"/>
                  <a:pt x="5718175" y="58911"/>
                  <a:pt x="5715112" y="57085"/>
                </a:cubicBezTo>
                <a:cubicBezTo>
                  <a:pt x="5712048" y="55259"/>
                  <a:pt x="5709309" y="53109"/>
                  <a:pt x="5706894" y="50635"/>
                </a:cubicBezTo>
                <a:cubicBezTo>
                  <a:pt x="5704479" y="48160"/>
                  <a:pt x="5702519" y="45259"/>
                  <a:pt x="5701017" y="41930"/>
                </a:cubicBezTo>
                <a:cubicBezTo>
                  <a:pt x="5699515" y="38602"/>
                  <a:pt x="5698764" y="34611"/>
                  <a:pt x="5698764" y="29956"/>
                </a:cubicBezTo>
                <a:cubicBezTo>
                  <a:pt x="5698764" y="25186"/>
                  <a:pt x="5699633" y="20928"/>
                  <a:pt x="5701371" y="17187"/>
                </a:cubicBezTo>
                <a:cubicBezTo>
                  <a:pt x="5703109" y="13446"/>
                  <a:pt x="5705524" y="10310"/>
                  <a:pt x="5708617" y="7777"/>
                </a:cubicBezTo>
                <a:cubicBezTo>
                  <a:pt x="5711710" y="5243"/>
                  <a:pt x="5715392" y="3314"/>
                  <a:pt x="5719663" y="1988"/>
                </a:cubicBezTo>
                <a:cubicBezTo>
                  <a:pt x="5723934" y="663"/>
                  <a:pt x="5728543" y="0"/>
                  <a:pt x="5733492" y="0"/>
                </a:cubicBezTo>
                <a:close/>
                <a:moveTo>
                  <a:pt x="5266767" y="0"/>
                </a:moveTo>
                <a:cubicBezTo>
                  <a:pt x="5269300" y="0"/>
                  <a:pt x="5271848" y="221"/>
                  <a:pt x="5274411" y="663"/>
                </a:cubicBezTo>
                <a:cubicBezTo>
                  <a:pt x="5276973" y="1104"/>
                  <a:pt x="5279389" y="1693"/>
                  <a:pt x="5281657" y="2430"/>
                </a:cubicBezTo>
                <a:cubicBezTo>
                  <a:pt x="5283925" y="3166"/>
                  <a:pt x="5285942" y="3991"/>
                  <a:pt x="5287710" y="4904"/>
                </a:cubicBezTo>
                <a:cubicBezTo>
                  <a:pt x="5289477" y="5817"/>
                  <a:pt x="5290641" y="6554"/>
                  <a:pt x="5291200" y="7114"/>
                </a:cubicBezTo>
                <a:cubicBezTo>
                  <a:pt x="5291760" y="7674"/>
                  <a:pt x="5292128" y="8115"/>
                  <a:pt x="5292305" y="8439"/>
                </a:cubicBezTo>
                <a:cubicBezTo>
                  <a:pt x="5292482" y="8763"/>
                  <a:pt x="5292629" y="9175"/>
                  <a:pt x="5292747" y="9676"/>
                </a:cubicBezTo>
                <a:cubicBezTo>
                  <a:pt x="5292865" y="10177"/>
                  <a:pt x="5292953" y="10781"/>
                  <a:pt x="5293012" y="11488"/>
                </a:cubicBezTo>
                <a:cubicBezTo>
                  <a:pt x="5293071" y="12194"/>
                  <a:pt x="5293100" y="13108"/>
                  <a:pt x="5293100" y="14227"/>
                </a:cubicBezTo>
                <a:cubicBezTo>
                  <a:pt x="5293100" y="15288"/>
                  <a:pt x="5293056" y="16230"/>
                  <a:pt x="5292968" y="17056"/>
                </a:cubicBezTo>
                <a:cubicBezTo>
                  <a:pt x="5292879" y="17880"/>
                  <a:pt x="5292747" y="18572"/>
                  <a:pt x="5292570" y="19131"/>
                </a:cubicBezTo>
                <a:cubicBezTo>
                  <a:pt x="5292393" y="19691"/>
                  <a:pt x="5292143" y="20103"/>
                  <a:pt x="5291819" y="20368"/>
                </a:cubicBezTo>
                <a:cubicBezTo>
                  <a:pt x="5291495" y="20633"/>
                  <a:pt x="5291127" y="20766"/>
                  <a:pt x="5290714" y="20766"/>
                </a:cubicBezTo>
                <a:cubicBezTo>
                  <a:pt x="5290067" y="20766"/>
                  <a:pt x="5289050" y="20354"/>
                  <a:pt x="5287666" y="19530"/>
                </a:cubicBezTo>
                <a:cubicBezTo>
                  <a:pt x="5286281" y="18704"/>
                  <a:pt x="5284588" y="17777"/>
                  <a:pt x="5282585" y="16745"/>
                </a:cubicBezTo>
                <a:cubicBezTo>
                  <a:pt x="5280582" y="15715"/>
                  <a:pt x="5278210" y="14772"/>
                  <a:pt x="5275471" y="13917"/>
                </a:cubicBezTo>
                <a:cubicBezTo>
                  <a:pt x="5272732" y="13063"/>
                  <a:pt x="5269654" y="12636"/>
                  <a:pt x="5266237" y="12636"/>
                </a:cubicBezTo>
                <a:cubicBezTo>
                  <a:pt x="5263055" y="12636"/>
                  <a:pt x="5260287" y="13063"/>
                  <a:pt x="5257930" y="13917"/>
                </a:cubicBezTo>
                <a:cubicBezTo>
                  <a:pt x="5255574" y="14772"/>
                  <a:pt x="5253630" y="15907"/>
                  <a:pt x="5252098" y="17321"/>
                </a:cubicBezTo>
                <a:cubicBezTo>
                  <a:pt x="5250567" y="18734"/>
                  <a:pt x="5249418" y="20412"/>
                  <a:pt x="5248652" y="22357"/>
                </a:cubicBezTo>
                <a:cubicBezTo>
                  <a:pt x="5247886" y="24302"/>
                  <a:pt x="5247503" y="26363"/>
                  <a:pt x="5247503" y="28543"/>
                </a:cubicBezTo>
                <a:cubicBezTo>
                  <a:pt x="5247503" y="31724"/>
                  <a:pt x="5248240" y="34463"/>
                  <a:pt x="5249712" y="36760"/>
                </a:cubicBezTo>
                <a:cubicBezTo>
                  <a:pt x="5251185" y="39058"/>
                  <a:pt x="5253144" y="41090"/>
                  <a:pt x="5255589" y="42858"/>
                </a:cubicBezTo>
                <a:cubicBezTo>
                  <a:pt x="5258034" y="44625"/>
                  <a:pt x="5260817" y="46245"/>
                  <a:pt x="5263939" y="47718"/>
                </a:cubicBezTo>
                <a:cubicBezTo>
                  <a:pt x="5267062" y="49192"/>
                  <a:pt x="5270243" y="50679"/>
                  <a:pt x="5273483" y="52181"/>
                </a:cubicBezTo>
                <a:cubicBezTo>
                  <a:pt x="5276723" y="53683"/>
                  <a:pt x="5279904" y="55333"/>
                  <a:pt x="5283026" y="57129"/>
                </a:cubicBezTo>
                <a:cubicBezTo>
                  <a:pt x="5286149" y="58926"/>
                  <a:pt x="5288932" y="61047"/>
                  <a:pt x="5291377" y="63492"/>
                </a:cubicBezTo>
                <a:cubicBezTo>
                  <a:pt x="5293822" y="65936"/>
                  <a:pt x="5295795" y="68823"/>
                  <a:pt x="5297298" y="72151"/>
                </a:cubicBezTo>
                <a:cubicBezTo>
                  <a:pt x="5298800" y="75479"/>
                  <a:pt x="5299551" y="79412"/>
                  <a:pt x="5299551" y="83948"/>
                </a:cubicBezTo>
                <a:cubicBezTo>
                  <a:pt x="5299551" y="89309"/>
                  <a:pt x="5298564" y="94081"/>
                  <a:pt x="5296591" y="98264"/>
                </a:cubicBezTo>
                <a:cubicBezTo>
                  <a:pt x="5294618" y="102447"/>
                  <a:pt x="5291878" y="105997"/>
                  <a:pt x="5288373" y="108912"/>
                </a:cubicBezTo>
                <a:cubicBezTo>
                  <a:pt x="5284868" y="111828"/>
                  <a:pt x="5280744" y="114022"/>
                  <a:pt x="5276001" y="115496"/>
                </a:cubicBezTo>
                <a:cubicBezTo>
                  <a:pt x="5271259" y="116968"/>
                  <a:pt x="5266148" y="117705"/>
                  <a:pt x="5260670" y="117705"/>
                </a:cubicBezTo>
                <a:cubicBezTo>
                  <a:pt x="5256841" y="117705"/>
                  <a:pt x="5253291" y="117380"/>
                  <a:pt x="5250021" y="116733"/>
                </a:cubicBezTo>
                <a:cubicBezTo>
                  <a:pt x="5246752" y="116085"/>
                  <a:pt x="5243836" y="115289"/>
                  <a:pt x="5241273" y="114347"/>
                </a:cubicBezTo>
                <a:cubicBezTo>
                  <a:pt x="5238710" y="113404"/>
                  <a:pt x="5236561" y="112432"/>
                  <a:pt x="5234822" y="111431"/>
                </a:cubicBezTo>
                <a:cubicBezTo>
                  <a:pt x="5233085" y="110429"/>
                  <a:pt x="5231877" y="109575"/>
                  <a:pt x="5231199" y="108868"/>
                </a:cubicBezTo>
                <a:cubicBezTo>
                  <a:pt x="5230522" y="108160"/>
                  <a:pt x="5230021" y="107262"/>
                  <a:pt x="5229697" y="106173"/>
                </a:cubicBezTo>
                <a:cubicBezTo>
                  <a:pt x="5229373" y="105082"/>
                  <a:pt x="5229211" y="103625"/>
                  <a:pt x="5229211" y="101799"/>
                </a:cubicBezTo>
                <a:cubicBezTo>
                  <a:pt x="5229211" y="100503"/>
                  <a:pt x="5229270" y="99428"/>
                  <a:pt x="5229388" y="98574"/>
                </a:cubicBezTo>
                <a:cubicBezTo>
                  <a:pt x="5229506" y="97720"/>
                  <a:pt x="5229683" y="97027"/>
                  <a:pt x="5229918" y="96496"/>
                </a:cubicBezTo>
                <a:cubicBezTo>
                  <a:pt x="5230154" y="95966"/>
                  <a:pt x="5230448" y="95598"/>
                  <a:pt x="5230802" y="95392"/>
                </a:cubicBezTo>
                <a:cubicBezTo>
                  <a:pt x="5231155" y="95186"/>
                  <a:pt x="5231568" y="95083"/>
                  <a:pt x="5232039" y="95083"/>
                </a:cubicBezTo>
                <a:cubicBezTo>
                  <a:pt x="5232864" y="95083"/>
                  <a:pt x="5234027" y="95583"/>
                  <a:pt x="5235529" y="96585"/>
                </a:cubicBezTo>
                <a:cubicBezTo>
                  <a:pt x="5237032" y="97586"/>
                  <a:pt x="5238961" y="98676"/>
                  <a:pt x="5241317" y="99855"/>
                </a:cubicBezTo>
                <a:cubicBezTo>
                  <a:pt x="5243674" y="101032"/>
                  <a:pt x="5246516" y="102138"/>
                  <a:pt x="5249845" y="103168"/>
                </a:cubicBezTo>
                <a:cubicBezTo>
                  <a:pt x="5253174" y="104199"/>
                  <a:pt x="5257017" y="104714"/>
                  <a:pt x="5261377" y="104714"/>
                </a:cubicBezTo>
                <a:cubicBezTo>
                  <a:pt x="5264676" y="104714"/>
                  <a:pt x="5267695" y="104274"/>
                  <a:pt x="5270434" y="103389"/>
                </a:cubicBezTo>
                <a:cubicBezTo>
                  <a:pt x="5273173" y="102506"/>
                  <a:pt x="5275530" y="101253"/>
                  <a:pt x="5277503" y="99633"/>
                </a:cubicBezTo>
                <a:cubicBezTo>
                  <a:pt x="5279477" y="98013"/>
                  <a:pt x="5280994" y="96025"/>
                  <a:pt x="5282054" y="93669"/>
                </a:cubicBezTo>
                <a:cubicBezTo>
                  <a:pt x="5283115" y="91313"/>
                  <a:pt x="5283645" y="88632"/>
                  <a:pt x="5283645" y="85628"/>
                </a:cubicBezTo>
                <a:cubicBezTo>
                  <a:pt x="5283645" y="82387"/>
                  <a:pt x="5282909" y="79618"/>
                  <a:pt x="5281436" y="77321"/>
                </a:cubicBezTo>
                <a:cubicBezTo>
                  <a:pt x="5279963" y="75023"/>
                  <a:pt x="5278019" y="73006"/>
                  <a:pt x="5275604" y="71268"/>
                </a:cubicBezTo>
                <a:cubicBezTo>
                  <a:pt x="5273189" y="69530"/>
                  <a:pt x="5270434" y="67938"/>
                  <a:pt x="5267341" y="66497"/>
                </a:cubicBezTo>
                <a:cubicBezTo>
                  <a:pt x="5264248" y="65053"/>
                  <a:pt x="5261082" y="63579"/>
                  <a:pt x="5257842" y="62078"/>
                </a:cubicBezTo>
                <a:cubicBezTo>
                  <a:pt x="5254602" y="60576"/>
                  <a:pt x="5251450" y="58911"/>
                  <a:pt x="5248387" y="57085"/>
                </a:cubicBezTo>
                <a:cubicBezTo>
                  <a:pt x="5245323" y="55259"/>
                  <a:pt x="5242584" y="53109"/>
                  <a:pt x="5240169" y="50635"/>
                </a:cubicBezTo>
                <a:cubicBezTo>
                  <a:pt x="5237754" y="48160"/>
                  <a:pt x="5235794" y="45259"/>
                  <a:pt x="5234292" y="41930"/>
                </a:cubicBezTo>
                <a:cubicBezTo>
                  <a:pt x="5232790" y="38602"/>
                  <a:pt x="5232039" y="34611"/>
                  <a:pt x="5232039" y="29956"/>
                </a:cubicBezTo>
                <a:cubicBezTo>
                  <a:pt x="5232039" y="25186"/>
                  <a:pt x="5232908" y="20928"/>
                  <a:pt x="5234646" y="17187"/>
                </a:cubicBezTo>
                <a:cubicBezTo>
                  <a:pt x="5236384" y="13446"/>
                  <a:pt x="5238799" y="10310"/>
                  <a:pt x="5241892" y="7777"/>
                </a:cubicBezTo>
                <a:cubicBezTo>
                  <a:pt x="5244985" y="5243"/>
                  <a:pt x="5248667" y="3314"/>
                  <a:pt x="5252938" y="1988"/>
                </a:cubicBezTo>
                <a:cubicBezTo>
                  <a:pt x="5257209" y="663"/>
                  <a:pt x="5261818" y="0"/>
                  <a:pt x="5266767" y="0"/>
                </a:cubicBezTo>
                <a:close/>
                <a:moveTo>
                  <a:pt x="4790517" y="0"/>
                </a:moveTo>
                <a:cubicBezTo>
                  <a:pt x="4793050" y="0"/>
                  <a:pt x="4795598" y="221"/>
                  <a:pt x="4798161" y="663"/>
                </a:cubicBezTo>
                <a:cubicBezTo>
                  <a:pt x="4800723" y="1104"/>
                  <a:pt x="4803139" y="1693"/>
                  <a:pt x="4805407" y="2430"/>
                </a:cubicBezTo>
                <a:cubicBezTo>
                  <a:pt x="4807675" y="3166"/>
                  <a:pt x="4809692" y="3991"/>
                  <a:pt x="4811460" y="4904"/>
                </a:cubicBezTo>
                <a:cubicBezTo>
                  <a:pt x="4813227" y="5817"/>
                  <a:pt x="4814391" y="6554"/>
                  <a:pt x="4814950" y="7114"/>
                </a:cubicBezTo>
                <a:cubicBezTo>
                  <a:pt x="4815510" y="7674"/>
                  <a:pt x="4815878" y="8115"/>
                  <a:pt x="4816055" y="8439"/>
                </a:cubicBezTo>
                <a:cubicBezTo>
                  <a:pt x="4816232" y="8763"/>
                  <a:pt x="4816379" y="9175"/>
                  <a:pt x="4816497" y="9676"/>
                </a:cubicBezTo>
                <a:cubicBezTo>
                  <a:pt x="4816615" y="10177"/>
                  <a:pt x="4816703" y="10781"/>
                  <a:pt x="4816762" y="11488"/>
                </a:cubicBezTo>
                <a:cubicBezTo>
                  <a:pt x="4816821" y="12194"/>
                  <a:pt x="4816850" y="13108"/>
                  <a:pt x="4816850" y="14227"/>
                </a:cubicBezTo>
                <a:cubicBezTo>
                  <a:pt x="4816850" y="15288"/>
                  <a:pt x="4816806" y="16230"/>
                  <a:pt x="4816718" y="17056"/>
                </a:cubicBezTo>
                <a:cubicBezTo>
                  <a:pt x="4816629" y="17880"/>
                  <a:pt x="4816497" y="18572"/>
                  <a:pt x="4816320" y="19131"/>
                </a:cubicBezTo>
                <a:cubicBezTo>
                  <a:pt x="4816143" y="19691"/>
                  <a:pt x="4815893" y="20103"/>
                  <a:pt x="4815569" y="20368"/>
                </a:cubicBezTo>
                <a:cubicBezTo>
                  <a:pt x="4815245" y="20633"/>
                  <a:pt x="4814877" y="20766"/>
                  <a:pt x="4814464" y="20766"/>
                </a:cubicBezTo>
                <a:cubicBezTo>
                  <a:pt x="4813817" y="20766"/>
                  <a:pt x="4812800" y="20354"/>
                  <a:pt x="4811416" y="19530"/>
                </a:cubicBezTo>
                <a:cubicBezTo>
                  <a:pt x="4810031" y="18704"/>
                  <a:pt x="4808338" y="17777"/>
                  <a:pt x="4806335" y="16745"/>
                </a:cubicBezTo>
                <a:cubicBezTo>
                  <a:pt x="4804332" y="15715"/>
                  <a:pt x="4801960" y="14772"/>
                  <a:pt x="4799221" y="13917"/>
                </a:cubicBezTo>
                <a:cubicBezTo>
                  <a:pt x="4796482" y="13063"/>
                  <a:pt x="4793404" y="12636"/>
                  <a:pt x="4789987" y="12636"/>
                </a:cubicBezTo>
                <a:cubicBezTo>
                  <a:pt x="4786805" y="12636"/>
                  <a:pt x="4784037" y="13063"/>
                  <a:pt x="4781680" y="13917"/>
                </a:cubicBezTo>
                <a:cubicBezTo>
                  <a:pt x="4779324" y="14772"/>
                  <a:pt x="4777380" y="15907"/>
                  <a:pt x="4775848" y="17321"/>
                </a:cubicBezTo>
                <a:cubicBezTo>
                  <a:pt x="4774317" y="18734"/>
                  <a:pt x="4773168" y="20412"/>
                  <a:pt x="4772402" y="22357"/>
                </a:cubicBezTo>
                <a:cubicBezTo>
                  <a:pt x="4771636" y="24302"/>
                  <a:pt x="4771253" y="26363"/>
                  <a:pt x="4771253" y="28543"/>
                </a:cubicBezTo>
                <a:cubicBezTo>
                  <a:pt x="4771253" y="31724"/>
                  <a:pt x="4771990" y="34463"/>
                  <a:pt x="4773462" y="36760"/>
                </a:cubicBezTo>
                <a:cubicBezTo>
                  <a:pt x="4774935" y="39058"/>
                  <a:pt x="4776894" y="41090"/>
                  <a:pt x="4779339" y="42858"/>
                </a:cubicBezTo>
                <a:cubicBezTo>
                  <a:pt x="4781784" y="44625"/>
                  <a:pt x="4784567" y="46245"/>
                  <a:pt x="4787689" y="47718"/>
                </a:cubicBezTo>
                <a:cubicBezTo>
                  <a:pt x="4790812" y="49192"/>
                  <a:pt x="4793993" y="50679"/>
                  <a:pt x="4797233" y="52181"/>
                </a:cubicBezTo>
                <a:cubicBezTo>
                  <a:pt x="4800473" y="53683"/>
                  <a:pt x="4803654" y="55333"/>
                  <a:pt x="4806776" y="57129"/>
                </a:cubicBezTo>
                <a:cubicBezTo>
                  <a:pt x="4809899" y="58926"/>
                  <a:pt x="4812682" y="61047"/>
                  <a:pt x="4815127" y="63492"/>
                </a:cubicBezTo>
                <a:cubicBezTo>
                  <a:pt x="4817572" y="65936"/>
                  <a:pt x="4819545" y="68823"/>
                  <a:pt x="4821048" y="72151"/>
                </a:cubicBezTo>
                <a:cubicBezTo>
                  <a:pt x="4822550" y="75479"/>
                  <a:pt x="4823301" y="79412"/>
                  <a:pt x="4823301" y="83948"/>
                </a:cubicBezTo>
                <a:cubicBezTo>
                  <a:pt x="4823301" y="89309"/>
                  <a:pt x="4822314" y="94081"/>
                  <a:pt x="4820341" y="98264"/>
                </a:cubicBezTo>
                <a:cubicBezTo>
                  <a:pt x="4818368" y="102447"/>
                  <a:pt x="4815628" y="105997"/>
                  <a:pt x="4812123" y="108912"/>
                </a:cubicBezTo>
                <a:cubicBezTo>
                  <a:pt x="4808618" y="111828"/>
                  <a:pt x="4804494" y="114022"/>
                  <a:pt x="4799751" y="115496"/>
                </a:cubicBezTo>
                <a:cubicBezTo>
                  <a:pt x="4795009" y="116968"/>
                  <a:pt x="4789898" y="117705"/>
                  <a:pt x="4784420" y="117705"/>
                </a:cubicBezTo>
                <a:cubicBezTo>
                  <a:pt x="4780591" y="117705"/>
                  <a:pt x="4777041" y="117380"/>
                  <a:pt x="4773771" y="116733"/>
                </a:cubicBezTo>
                <a:cubicBezTo>
                  <a:pt x="4770502" y="116085"/>
                  <a:pt x="4767586" y="115289"/>
                  <a:pt x="4765023" y="114347"/>
                </a:cubicBezTo>
                <a:cubicBezTo>
                  <a:pt x="4762460" y="113404"/>
                  <a:pt x="4760311" y="112432"/>
                  <a:pt x="4758572" y="111431"/>
                </a:cubicBezTo>
                <a:cubicBezTo>
                  <a:pt x="4756835" y="110429"/>
                  <a:pt x="4755627" y="109575"/>
                  <a:pt x="4754949" y="108868"/>
                </a:cubicBezTo>
                <a:cubicBezTo>
                  <a:pt x="4754272" y="108160"/>
                  <a:pt x="4753771" y="107262"/>
                  <a:pt x="4753447" y="106173"/>
                </a:cubicBezTo>
                <a:cubicBezTo>
                  <a:pt x="4753123" y="105082"/>
                  <a:pt x="4752961" y="103625"/>
                  <a:pt x="4752961" y="101799"/>
                </a:cubicBezTo>
                <a:cubicBezTo>
                  <a:pt x="4752961" y="100503"/>
                  <a:pt x="4753020" y="99428"/>
                  <a:pt x="4753138" y="98574"/>
                </a:cubicBezTo>
                <a:cubicBezTo>
                  <a:pt x="4753256" y="97720"/>
                  <a:pt x="4753433" y="97027"/>
                  <a:pt x="4753668" y="96496"/>
                </a:cubicBezTo>
                <a:cubicBezTo>
                  <a:pt x="4753904" y="95966"/>
                  <a:pt x="4754198" y="95598"/>
                  <a:pt x="4754552" y="95392"/>
                </a:cubicBezTo>
                <a:cubicBezTo>
                  <a:pt x="4754905" y="95186"/>
                  <a:pt x="4755318" y="95083"/>
                  <a:pt x="4755789" y="95083"/>
                </a:cubicBezTo>
                <a:cubicBezTo>
                  <a:pt x="4756614" y="95083"/>
                  <a:pt x="4757777" y="95583"/>
                  <a:pt x="4759279" y="96585"/>
                </a:cubicBezTo>
                <a:cubicBezTo>
                  <a:pt x="4760782" y="97586"/>
                  <a:pt x="4762711" y="98676"/>
                  <a:pt x="4765067" y="99855"/>
                </a:cubicBezTo>
                <a:cubicBezTo>
                  <a:pt x="4767424" y="101032"/>
                  <a:pt x="4770266" y="102138"/>
                  <a:pt x="4773595" y="103168"/>
                </a:cubicBezTo>
                <a:cubicBezTo>
                  <a:pt x="4776924" y="104199"/>
                  <a:pt x="4780767" y="104714"/>
                  <a:pt x="4785127" y="104714"/>
                </a:cubicBezTo>
                <a:cubicBezTo>
                  <a:pt x="4788426" y="104714"/>
                  <a:pt x="4791445" y="104274"/>
                  <a:pt x="4794184" y="103389"/>
                </a:cubicBezTo>
                <a:cubicBezTo>
                  <a:pt x="4796923" y="102506"/>
                  <a:pt x="4799280" y="101253"/>
                  <a:pt x="4801253" y="99633"/>
                </a:cubicBezTo>
                <a:cubicBezTo>
                  <a:pt x="4803227" y="98013"/>
                  <a:pt x="4804744" y="96025"/>
                  <a:pt x="4805804" y="93669"/>
                </a:cubicBezTo>
                <a:cubicBezTo>
                  <a:pt x="4806865" y="91313"/>
                  <a:pt x="4807395" y="88632"/>
                  <a:pt x="4807395" y="85628"/>
                </a:cubicBezTo>
                <a:cubicBezTo>
                  <a:pt x="4807395" y="82387"/>
                  <a:pt x="4806659" y="79618"/>
                  <a:pt x="4805186" y="77321"/>
                </a:cubicBezTo>
                <a:cubicBezTo>
                  <a:pt x="4803713" y="75023"/>
                  <a:pt x="4801769" y="73006"/>
                  <a:pt x="4799354" y="71268"/>
                </a:cubicBezTo>
                <a:cubicBezTo>
                  <a:pt x="4796939" y="69530"/>
                  <a:pt x="4794184" y="67938"/>
                  <a:pt x="4791091" y="66497"/>
                </a:cubicBezTo>
                <a:cubicBezTo>
                  <a:pt x="4787998" y="65053"/>
                  <a:pt x="4784832" y="63579"/>
                  <a:pt x="4781592" y="62078"/>
                </a:cubicBezTo>
                <a:cubicBezTo>
                  <a:pt x="4778352" y="60576"/>
                  <a:pt x="4775200" y="58911"/>
                  <a:pt x="4772137" y="57085"/>
                </a:cubicBezTo>
                <a:cubicBezTo>
                  <a:pt x="4769073" y="55259"/>
                  <a:pt x="4766334" y="53109"/>
                  <a:pt x="4763919" y="50635"/>
                </a:cubicBezTo>
                <a:cubicBezTo>
                  <a:pt x="4761504" y="48160"/>
                  <a:pt x="4759544" y="45259"/>
                  <a:pt x="4758042" y="41930"/>
                </a:cubicBezTo>
                <a:cubicBezTo>
                  <a:pt x="4756540" y="38602"/>
                  <a:pt x="4755789" y="34611"/>
                  <a:pt x="4755789" y="29956"/>
                </a:cubicBezTo>
                <a:cubicBezTo>
                  <a:pt x="4755789" y="25186"/>
                  <a:pt x="4756658" y="20928"/>
                  <a:pt x="4758396" y="17187"/>
                </a:cubicBezTo>
                <a:cubicBezTo>
                  <a:pt x="4760134" y="13446"/>
                  <a:pt x="4762549" y="10310"/>
                  <a:pt x="4765642" y="7777"/>
                </a:cubicBezTo>
                <a:cubicBezTo>
                  <a:pt x="4768735" y="5243"/>
                  <a:pt x="4772417" y="3314"/>
                  <a:pt x="4776688" y="1988"/>
                </a:cubicBezTo>
                <a:cubicBezTo>
                  <a:pt x="4780959" y="663"/>
                  <a:pt x="4785568" y="0"/>
                  <a:pt x="4790517" y="0"/>
                </a:cubicBezTo>
                <a:close/>
                <a:moveTo>
                  <a:pt x="4323792" y="0"/>
                </a:moveTo>
                <a:cubicBezTo>
                  <a:pt x="4326325" y="0"/>
                  <a:pt x="4328873" y="221"/>
                  <a:pt x="4331436" y="663"/>
                </a:cubicBezTo>
                <a:cubicBezTo>
                  <a:pt x="4333999" y="1104"/>
                  <a:pt x="4336414" y="1693"/>
                  <a:pt x="4338682" y="2430"/>
                </a:cubicBezTo>
                <a:cubicBezTo>
                  <a:pt x="4340950" y="3166"/>
                  <a:pt x="4342968" y="3991"/>
                  <a:pt x="4344735" y="4904"/>
                </a:cubicBezTo>
                <a:cubicBezTo>
                  <a:pt x="4346502" y="5817"/>
                  <a:pt x="4347666" y="6554"/>
                  <a:pt x="4348226" y="7114"/>
                </a:cubicBezTo>
                <a:cubicBezTo>
                  <a:pt x="4348785" y="7674"/>
                  <a:pt x="4349153" y="8115"/>
                  <a:pt x="4349330" y="8439"/>
                </a:cubicBezTo>
                <a:cubicBezTo>
                  <a:pt x="4349507" y="8763"/>
                  <a:pt x="4349654" y="9175"/>
                  <a:pt x="4349772" y="9676"/>
                </a:cubicBezTo>
                <a:cubicBezTo>
                  <a:pt x="4349890" y="10177"/>
                  <a:pt x="4349978" y="10781"/>
                  <a:pt x="4350037" y="11488"/>
                </a:cubicBezTo>
                <a:cubicBezTo>
                  <a:pt x="4350096" y="12194"/>
                  <a:pt x="4350125" y="13108"/>
                  <a:pt x="4350125" y="14227"/>
                </a:cubicBezTo>
                <a:cubicBezTo>
                  <a:pt x="4350125" y="15288"/>
                  <a:pt x="4350081" y="16230"/>
                  <a:pt x="4349993" y="17056"/>
                </a:cubicBezTo>
                <a:cubicBezTo>
                  <a:pt x="4349905" y="17880"/>
                  <a:pt x="4349772" y="18572"/>
                  <a:pt x="4349595" y="19131"/>
                </a:cubicBezTo>
                <a:cubicBezTo>
                  <a:pt x="4349419" y="19691"/>
                  <a:pt x="4349168" y="20103"/>
                  <a:pt x="4348844" y="20368"/>
                </a:cubicBezTo>
                <a:cubicBezTo>
                  <a:pt x="4348520" y="20633"/>
                  <a:pt x="4348152" y="20766"/>
                  <a:pt x="4347740" y="20766"/>
                </a:cubicBezTo>
                <a:cubicBezTo>
                  <a:pt x="4347092" y="20766"/>
                  <a:pt x="4346075" y="20354"/>
                  <a:pt x="4344691" y="19530"/>
                </a:cubicBezTo>
                <a:cubicBezTo>
                  <a:pt x="4343306" y="18704"/>
                  <a:pt x="4341613" y="17777"/>
                  <a:pt x="4339610" y="16745"/>
                </a:cubicBezTo>
                <a:cubicBezTo>
                  <a:pt x="4337607" y="15715"/>
                  <a:pt x="4335236" y="14772"/>
                  <a:pt x="4332496" y="13917"/>
                </a:cubicBezTo>
                <a:cubicBezTo>
                  <a:pt x="4329757" y="13063"/>
                  <a:pt x="4326679" y="12636"/>
                  <a:pt x="4323262" y="12636"/>
                </a:cubicBezTo>
                <a:cubicBezTo>
                  <a:pt x="4320081" y="12636"/>
                  <a:pt x="4317312" y="13063"/>
                  <a:pt x="4314956" y="13917"/>
                </a:cubicBezTo>
                <a:cubicBezTo>
                  <a:pt x="4312599" y="14772"/>
                  <a:pt x="4310655" y="15907"/>
                  <a:pt x="4309123" y="17321"/>
                </a:cubicBezTo>
                <a:cubicBezTo>
                  <a:pt x="4307591" y="18734"/>
                  <a:pt x="4306443" y="20412"/>
                  <a:pt x="4305677" y="22357"/>
                </a:cubicBezTo>
                <a:cubicBezTo>
                  <a:pt x="4304911" y="24302"/>
                  <a:pt x="4304528" y="26363"/>
                  <a:pt x="4304528" y="28543"/>
                </a:cubicBezTo>
                <a:cubicBezTo>
                  <a:pt x="4304528" y="31724"/>
                  <a:pt x="4305265" y="34463"/>
                  <a:pt x="4306737" y="36760"/>
                </a:cubicBezTo>
                <a:cubicBezTo>
                  <a:pt x="4308210" y="39058"/>
                  <a:pt x="4310169" y="41090"/>
                  <a:pt x="4312614" y="42858"/>
                </a:cubicBezTo>
                <a:cubicBezTo>
                  <a:pt x="4315058" y="44625"/>
                  <a:pt x="4317842" y="46245"/>
                  <a:pt x="4320964" y="47718"/>
                </a:cubicBezTo>
                <a:cubicBezTo>
                  <a:pt x="4324087" y="49192"/>
                  <a:pt x="4327268" y="50679"/>
                  <a:pt x="4330508" y="52181"/>
                </a:cubicBezTo>
                <a:cubicBezTo>
                  <a:pt x="4333748" y="53683"/>
                  <a:pt x="4336929" y="55333"/>
                  <a:pt x="4340052" y="57129"/>
                </a:cubicBezTo>
                <a:cubicBezTo>
                  <a:pt x="4343174" y="58926"/>
                  <a:pt x="4345957" y="61047"/>
                  <a:pt x="4348402" y="63492"/>
                </a:cubicBezTo>
                <a:cubicBezTo>
                  <a:pt x="4350847" y="65936"/>
                  <a:pt x="4352821" y="68823"/>
                  <a:pt x="4354323" y="72151"/>
                </a:cubicBezTo>
                <a:cubicBezTo>
                  <a:pt x="4355825" y="75479"/>
                  <a:pt x="4356576" y="79412"/>
                  <a:pt x="4356576" y="83948"/>
                </a:cubicBezTo>
                <a:cubicBezTo>
                  <a:pt x="4356576" y="89309"/>
                  <a:pt x="4355589" y="94081"/>
                  <a:pt x="4353616" y="98264"/>
                </a:cubicBezTo>
                <a:cubicBezTo>
                  <a:pt x="4351643" y="102447"/>
                  <a:pt x="4348903" y="105997"/>
                  <a:pt x="4345398" y="108912"/>
                </a:cubicBezTo>
                <a:cubicBezTo>
                  <a:pt x="4341893" y="111828"/>
                  <a:pt x="4337769" y="114022"/>
                  <a:pt x="4333027" y="115496"/>
                </a:cubicBezTo>
                <a:cubicBezTo>
                  <a:pt x="4328284" y="116968"/>
                  <a:pt x="4323174" y="117705"/>
                  <a:pt x="4317695" y="117705"/>
                </a:cubicBezTo>
                <a:cubicBezTo>
                  <a:pt x="4313865" y="117705"/>
                  <a:pt x="4310316" y="117380"/>
                  <a:pt x="4307047" y="116733"/>
                </a:cubicBezTo>
                <a:cubicBezTo>
                  <a:pt x="4303777" y="116085"/>
                  <a:pt x="4300861" y="115289"/>
                  <a:pt x="4298298" y="114347"/>
                </a:cubicBezTo>
                <a:cubicBezTo>
                  <a:pt x="4295736" y="113404"/>
                  <a:pt x="4293586" y="112432"/>
                  <a:pt x="4291848" y="111431"/>
                </a:cubicBezTo>
                <a:cubicBezTo>
                  <a:pt x="4290110" y="110429"/>
                  <a:pt x="4288902" y="109575"/>
                  <a:pt x="4288225" y="108868"/>
                </a:cubicBezTo>
                <a:cubicBezTo>
                  <a:pt x="4287547" y="108160"/>
                  <a:pt x="4287046" y="107262"/>
                  <a:pt x="4286722" y="106173"/>
                </a:cubicBezTo>
                <a:cubicBezTo>
                  <a:pt x="4286398" y="105082"/>
                  <a:pt x="4286236" y="103625"/>
                  <a:pt x="4286236" y="101799"/>
                </a:cubicBezTo>
                <a:cubicBezTo>
                  <a:pt x="4286236" y="100503"/>
                  <a:pt x="4286295" y="99428"/>
                  <a:pt x="4286413" y="98574"/>
                </a:cubicBezTo>
                <a:cubicBezTo>
                  <a:pt x="4286531" y="97720"/>
                  <a:pt x="4286708" y="97027"/>
                  <a:pt x="4286943" y="96496"/>
                </a:cubicBezTo>
                <a:cubicBezTo>
                  <a:pt x="4287179" y="95966"/>
                  <a:pt x="4287473" y="95598"/>
                  <a:pt x="4287827" y="95392"/>
                </a:cubicBezTo>
                <a:cubicBezTo>
                  <a:pt x="4288180" y="95186"/>
                  <a:pt x="4288593" y="95083"/>
                  <a:pt x="4289064" y="95083"/>
                </a:cubicBezTo>
                <a:cubicBezTo>
                  <a:pt x="4289889" y="95083"/>
                  <a:pt x="4291052" y="95583"/>
                  <a:pt x="4292555" y="96585"/>
                </a:cubicBezTo>
                <a:cubicBezTo>
                  <a:pt x="4294057" y="97586"/>
                  <a:pt x="4295986" y="98676"/>
                  <a:pt x="4298343" y="99855"/>
                </a:cubicBezTo>
                <a:cubicBezTo>
                  <a:pt x="4300699" y="101032"/>
                  <a:pt x="4303541" y="102138"/>
                  <a:pt x="4306870" y="103168"/>
                </a:cubicBezTo>
                <a:cubicBezTo>
                  <a:pt x="4310198" y="104199"/>
                  <a:pt x="4314042" y="104714"/>
                  <a:pt x="4318402" y="104714"/>
                </a:cubicBezTo>
                <a:cubicBezTo>
                  <a:pt x="4321701" y="104714"/>
                  <a:pt x="4324720" y="104274"/>
                  <a:pt x="4327459" y="103389"/>
                </a:cubicBezTo>
                <a:cubicBezTo>
                  <a:pt x="4330199" y="102506"/>
                  <a:pt x="4332555" y="101253"/>
                  <a:pt x="4334529" y="99633"/>
                </a:cubicBezTo>
                <a:cubicBezTo>
                  <a:pt x="4336502" y="98013"/>
                  <a:pt x="4338019" y="96025"/>
                  <a:pt x="4339080" y="93669"/>
                </a:cubicBezTo>
                <a:cubicBezTo>
                  <a:pt x="4340140" y="91313"/>
                  <a:pt x="4340670" y="88632"/>
                  <a:pt x="4340670" y="85628"/>
                </a:cubicBezTo>
                <a:cubicBezTo>
                  <a:pt x="4340670" y="82387"/>
                  <a:pt x="4339934" y="79618"/>
                  <a:pt x="4338461" y="77321"/>
                </a:cubicBezTo>
                <a:cubicBezTo>
                  <a:pt x="4336988" y="75023"/>
                  <a:pt x="4335044" y="73006"/>
                  <a:pt x="4332629" y="71268"/>
                </a:cubicBezTo>
                <a:cubicBezTo>
                  <a:pt x="4330214" y="69530"/>
                  <a:pt x="4327459" y="67938"/>
                  <a:pt x="4324367" y="66497"/>
                </a:cubicBezTo>
                <a:cubicBezTo>
                  <a:pt x="4321274" y="65053"/>
                  <a:pt x="4318107" y="63579"/>
                  <a:pt x="4314867" y="62078"/>
                </a:cubicBezTo>
                <a:cubicBezTo>
                  <a:pt x="4311627" y="60576"/>
                  <a:pt x="4308475" y="58911"/>
                  <a:pt x="4305412" y="57085"/>
                </a:cubicBezTo>
                <a:cubicBezTo>
                  <a:pt x="4302348" y="55259"/>
                  <a:pt x="4299609" y="53109"/>
                  <a:pt x="4297194" y="50635"/>
                </a:cubicBezTo>
                <a:cubicBezTo>
                  <a:pt x="4294779" y="48160"/>
                  <a:pt x="4292820" y="45259"/>
                  <a:pt x="4291317" y="41930"/>
                </a:cubicBezTo>
                <a:cubicBezTo>
                  <a:pt x="4289815" y="38602"/>
                  <a:pt x="4289064" y="34611"/>
                  <a:pt x="4289064" y="29956"/>
                </a:cubicBezTo>
                <a:cubicBezTo>
                  <a:pt x="4289064" y="25186"/>
                  <a:pt x="4289933" y="20928"/>
                  <a:pt x="4291671" y="17187"/>
                </a:cubicBezTo>
                <a:cubicBezTo>
                  <a:pt x="4293409" y="13446"/>
                  <a:pt x="4295824" y="10310"/>
                  <a:pt x="4298917" y="7777"/>
                </a:cubicBezTo>
                <a:cubicBezTo>
                  <a:pt x="4302010" y="5243"/>
                  <a:pt x="4305692" y="3314"/>
                  <a:pt x="4309963" y="1988"/>
                </a:cubicBezTo>
                <a:cubicBezTo>
                  <a:pt x="4314234" y="663"/>
                  <a:pt x="4318844" y="0"/>
                  <a:pt x="4323792" y="0"/>
                </a:cubicBezTo>
                <a:close/>
                <a:moveTo>
                  <a:pt x="3847542" y="0"/>
                </a:moveTo>
                <a:cubicBezTo>
                  <a:pt x="3850075" y="0"/>
                  <a:pt x="3852623" y="221"/>
                  <a:pt x="3855186" y="663"/>
                </a:cubicBezTo>
                <a:cubicBezTo>
                  <a:pt x="3857749" y="1104"/>
                  <a:pt x="3860164" y="1693"/>
                  <a:pt x="3862432" y="2430"/>
                </a:cubicBezTo>
                <a:cubicBezTo>
                  <a:pt x="3864700" y="3166"/>
                  <a:pt x="3866718" y="3991"/>
                  <a:pt x="3868485" y="4904"/>
                </a:cubicBezTo>
                <a:cubicBezTo>
                  <a:pt x="3870252" y="5817"/>
                  <a:pt x="3871416" y="6554"/>
                  <a:pt x="3871976" y="7114"/>
                </a:cubicBezTo>
                <a:cubicBezTo>
                  <a:pt x="3872535" y="7674"/>
                  <a:pt x="3872903" y="8115"/>
                  <a:pt x="3873080" y="8439"/>
                </a:cubicBezTo>
                <a:cubicBezTo>
                  <a:pt x="3873257" y="8763"/>
                  <a:pt x="3873404" y="9175"/>
                  <a:pt x="3873522" y="9676"/>
                </a:cubicBezTo>
                <a:cubicBezTo>
                  <a:pt x="3873640" y="10177"/>
                  <a:pt x="3873728" y="10781"/>
                  <a:pt x="3873787" y="11488"/>
                </a:cubicBezTo>
                <a:cubicBezTo>
                  <a:pt x="3873846" y="12194"/>
                  <a:pt x="3873875" y="13108"/>
                  <a:pt x="3873875" y="14227"/>
                </a:cubicBezTo>
                <a:cubicBezTo>
                  <a:pt x="3873875" y="15288"/>
                  <a:pt x="3873831" y="16230"/>
                  <a:pt x="3873743" y="17056"/>
                </a:cubicBezTo>
                <a:cubicBezTo>
                  <a:pt x="3873655" y="17880"/>
                  <a:pt x="3873522" y="18572"/>
                  <a:pt x="3873345" y="19131"/>
                </a:cubicBezTo>
                <a:cubicBezTo>
                  <a:pt x="3873169" y="19691"/>
                  <a:pt x="3872918" y="20103"/>
                  <a:pt x="3872594" y="20368"/>
                </a:cubicBezTo>
                <a:cubicBezTo>
                  <a:pt x="3872270" y="20633"/>
                  <a:pt x="3871902" y="20766"/>
                  <a:pt x="3871490" y="20766"/>
                </a:cubicBezTo>
                <a:cubicBezTo>
                  <a:pt x="3870842" y="20766"/>
                  <a:pt x="3869825" y="20354"/>
                  <a:pt x="3868441" y="19530"/>
                </a:cubicBezTo>
                <a:cubicBezTo>
                  <a:pt x="3867056" y="18704"/>
                  <a:pt x="3865363" y="17777"/>
                  <a:pt x="3863360" y="16745"/>
                </a:cubicBezTo>
                <a:cubicBezTo>
                  <a:pt x="3861357" y="15715"/>
                  <a:pt x="3858986" y="14772"/>
                  <a:pt x="3856246" y="13917"/>
                </a:cubicBezTo>
                <a:cubicBezTo>
                  <a:pt x="3853507" y="13063"/>
                  <a:pt x="3850429" y="12636"/>
                  <a:pt x="3847012" y="12636"/>
                </a:cubicBezTo>
                <a:cubicBezTo>
                  <a:pt x="3843831" y="12636"/>
                  <a:pt x="3841062" y="13063"/>
                  <a:pt x="3838706" y="13917"/>
                </a:cubicBezTo>
                <a:cubicBezTo>
                  <a:pt x="3836349" y="14772"/>
                  <a:pt x="3834405" y="15907"/>
                  <a:pt x="3832873" y="17321"/>
                </a:cubicBezTo>
                <a:cubicBezTo>
                  <a:pt x="3831341" y="18734"/>
                  <a:pt x="3830193" y="20412"/>
                  <a:pt x="3829427" y="22357"/>
                </a:cubicBezTo>
                <a:cubicBezTo>
                  <a:pt x="3828661" y="24302"/>
                  <a:pt x="3828278" y="26363"/>
                  <a:pt x="3828278" y="28543"/>
                </a:cubicBezTo>
                <a:cubicBezTo>
                  <a:pt x="3828278" y="31724"/>
                  <a:pt x="3829015" y="34463"/>
                  <a:pt x="3830487" y="36760"/>
                </a:cubicBezTo>
                <a:cubicBezTo>
                  <a:pt x="3831960" y="39058"/>
                  <a:pt x="3833919" y="41090"/>
                  <a:pt x="3836364" y="42858"/>
                </a:cubicBezTo>
                <a:cubicBezTo>
                  <a:pt x="3838808" y="44625"/>
                  <a:pt x="3841592" y="46245"/>
                  <a:pt x="3844714" y="47718"/>
                </a:cubicBezTo>
                <a:cubicBezTo>
                  <a:pt x="3847837" y="49192"/>
                  <a:pt x="3851018" y="50679"/>
                  <a:pt x="3854258" y="52181"/>
                </a:cubicBezTo>
                <a:cubicBezTo>
                  <a:pt x="3857498" y="53683"/>
                  <a:pt x="3860679" y="55333"/>
                  <a:pt x="3863802" y="57129"/>
                </a:cubicBezTo>
                <a:cubicBezTo>
                  <a:pt x="3866924" y="58926"/>
                  <a:pt x="3869707" y="61047"/>
                  <a:pt x="3872152" y="63492"/>
                </a:cubicBezTo>
                <a:cubicBezTo>
                  <a:pt x="3874597" y="65936"/>
                  <a:pt x="3876571" y="68823"/>
                  <a:pt x="3878073" y="72151"/>
                </a:cubicBezTo>
                <a:cubicBezTo>
                  <a:pt x="3879575" y="75479"/>
                  <a:pt x="3880326" y="79412"/>
                  <a:pt x="3880326" y="83948"/>
                </a:cubicBezTo>
                <a:cubicBezTo>
                  <a:pt x="3880326" y="89309"/>
                  <a:pt x="3879339" y="94081"/>
                  <a:pt x="3877366" y="98264"/>
                </a:cubicBezTo>
                <a:cubicBezTo>
                  <a:pt x="3875393" y="102447"/>
                  <a:pt x="3872653" y="105997"/>
                  <a:pt x="3869148" y="108912"/>
                </a:cubicBezTo>
                <a:cubicBezTo>
                  <a:pt x="3865643" y="111828"/>
                  <a:pt x="3861519" y="114022"/>
                  <a:pt x="3856777" y="115496"/>
                </a:cubicBezTo>
                <a:cubicBezTo>
                  <a:pt x="3852034" y="116968"/>
                  <a:pt x="3846924" y="117705"/>
                  <a:pt x="3841445" y="117705"/>
                </a:cubicBezTo>
                <a:cubicBezTo>
                  <a:pt x="3837615" y="117705"/>
                  <a:pt x="3834066" y="117380"/>
                  <a:pt x="3830797" y="116733"/>
                </a:cubicBezTo>
                <a:cubicBezTo>
                  <a:pt x="3827527" y="116085"/>
                  <a:pt x="3824611" y="115289"/>
                  <a:pt x="3822048" y="114347"/>
                </a:cubicBezTo>
                <a:cubicBezTo>
                  <a:pt x="3819486" y="113404"/>
                  <a:pt x="3817336" y="112432"/>
                  <a:pt x="3815598" y="111431"/>
                </a:cubicBezTo>
                <a:cubicBezTo>
                  <a:pt x="3813860" y="110429"/>
                  <a:pt x="3812652" y="109575"/>
                  <a:pt x="3811975" y="108868"/>
                </a:cubicBezTo>
                <a:cubicBezTo>
                  <a:pt x="3811297" y="108160"/>
                  <a:pt x="3810796" y="107262"/>
                  <a:pt x="3810472" y="106173"/>
                </a:cubicBezTo>
                <a:cubicBezTo>
                  <a:pt x="3810148" y="105082"/>
                  <a:pt x="3809986" y="103625"/>
                  <a:pt x="3809986" y="101799"/>
                </a:cubicBezTo>
                <a:cubicBezTo>
                  <a:pt x="3809986" y="100503"/>
                  <a:pt x="3810045" y="99428"/>
                  <a:pt x="3810163" y="98574"/>
                </a:cubicBezTo>
                <a:cubicBezTo>
                  <a:pt x="3810281" y="97720"/>
                  <a:pt x="3810458" y="97027"/>
                  <a:pt x="3810693" y="96496"/>
                </a:cubicBezTo>
                <a:cubicBezTo>
                  <a:pt x="3810929" y="95966"/>
                  <a:pt x="3811223" y="95598"/>
                  <a:pt x="3811577" y="95392"/>
                </a:cubicBezTo>
                <a:cubicBezTo>
                  <a:pt x="3811930" y="95186"/>
                  <a:pt x="3812343" y="95083"/>
                  <a:pt x="3812814" y="95083"/>
                </a:cubicBezTo>
                <a:cubicBezTo>
                  <a:pt x="3813639" y="95083"/>
                  <a:pt x="3814802" y="95583"/>
                  <a:pt x="3816305" y="96585"/>
                </a:cubicBezTo>
                <a:cubicBezTo>
                  <a:pt x="3817807" y="97586"/>
                  <a:pt x="3819736" y="98676"/>
                  <a:pt x="3822093" y="99855"/>
                </a:cubicBezTo>
                <a:cubicBezTo>
                  <a:pt x="3824449" y="101032"/>
                  <a:pt x="3827291" y="102138"/>
                  <a:pt x="3830620" y="103168"/>
                </a:cubicBezTo>
                <a:cubicBezTo>
                  <a:pt x="3833948" y="104199"/>
                  <a:pt x="3837792" y="104714"/>
                  <a:pt x="3842152" y="104714"/>
                </a:cubicBezTo>
                <a:cubicBezTo>
                  <a:pt x="3845451" y="104714"/>
                  <a:pt x="3848470" y="104274"/>
                  <a:pt x="3851209" y="103389"/>
                </a:cubicBezTo>
                <a:cubicBezTo>
                  <a:pt x="3853949" y="102506"/>
                  <a:pt x="3856305" y="101253"/>
                  <a:pt x="3858279" y="99633"/>
                </a:cubicBezTo>
                <a:cubicBezTo>
                  <a:pt x="3860252" y="98013"/>
                  <a:pt x="3861769" y="96025"/>
                  <a:pt x="3862830" y="93669"/>
                </a:cubicBezTo>
                <a:cubicBezTo>
                  <a:pt x="3863890" y="91313"/>
                  <a:pt x="3864420" y="88632"/>
                  <a:pt x="3864420" y="85628"/>
                </a:cubicBezTo>
                <a:cubicBezTo>
                  <a:pt x="3864420" y="82387"/>
                  <a:pt x="3863684" y="79618"/>
                  <a:pt x="3862211" y="77321"/>
                </a:cubicBezTo>
                <a:cubicBezTo>
                  <a:pt x="3860738" y="75023"/>
                  <a:pt x="3858794" y="73006"/>
                  <a:pt x="3856379" y="71268"/>
                </a:cubicBezTo>
                <a:cubicBezTo>
                  <a:pt x="3853964" y="69530"/>
                  <a:pt x="3851209" y="67938"/>
                  <a:pt x="3848117" y="66497"/>
                </a:cubicBezTo>
                <a:cubicBezTo>
                  <a:pt x="3845024" y="65053"/>
                  <a:pt x="3841857" y="63579"/>
                  <a:pt x="3838617" y="62078"/>
                </a:cubicBezTo>
                <a:cubicBezTo>
                  <a:pt x="3835377" y="60576"/>
                  <a:pt x="3832225" y="58911"/>
                  <a:pt x="3829162" y="57085"/>
                </a:cubicBezTo>
                <a:cubicBezTo>
                  <a:pt x="3826098" y="55259"/>
                  <a:pt x="3823359" y="53109"/>
                  <a:pt x="3820944" y="50635"/>
                </a:cubicBezTo>
                <a:cubicBezTo>
                  <a:pt x="3818529" y="48160"/>
                  <a:pt x="3816570" y="45259"/>
                  <a:pt x="3815067" y="41930"/>
                </a:cubicBezTo>
                <a:cubicBezTo>
                  <a:pt x="3813565" y="38602"/>
                  <a:pt x="3812814" y="34611"/>
                  <a:pt x="3812814" y="29956"/>
                </a:cubicBezTo>
                <a:cubicBezTo>
                  <a:pt x="3812814" y="25186"/>
                  <a:pt x="3813683" y="20928"/>
                  <a:pt x="3815421" y="17187"/>
                </a:cubicBezTo>
                <a:cubicBezTo>
                  <a:pt x="3817159" y="13446"/>
                  <a:pt x="3819574" y="10310"/>
                  <a:pt x="3822667" y="7777"/>
                </a:cubicBezTo>
                <a:cubicBezTo>
                  <a:pt x="3825760" y="5243"/>
                  <a:pt x="3829442" y="3314"/>
                  <a:pt x="3833713" y="1988"/>
                </a:cubicBezTo>
                <a:cubicBezTo>
                  <a:pt x="3837984" y="663"/>
                  <a:pt x="3842594" y="0"/>
                  <a:pt x="3847542" y="0"/>
                </a:cubicBezTo>
                <a:close/>
                <a:moveTo>
                  <a:pt x="3380891" y="0"/>
                </a:moveTo>
                <a:cubicBezTo>
                  <a:pt x="3383424" y="0"/>
                  <a:pt x="3385971" y="221"/>
                  <a:pt x="3388534" y="663"/>
                </a:cubicBezTo>
                <a:cubicBezTo>
                  <a:pt x="3391096" y="1104"/>
                  <a:pt x="3393513" y="1693"/>
                  <a:pt x="3395780" y="2430"/>
                </a:cubicBezTo>
                <a:cubicBezTo>
                  <a:pt x="3398048" y="3166"/>
                  <a:pt x="3400066" y="3991"/>
                  <a:pt x="3401833" y="4904"/>
                </a:cubicBezTo>
                <a:cubicBezTo>
                  <a:pt x="3403601" y="5817"/>
                  <a:pt x="3404764" y="6554"/>
                  <a:pt x="3405324" y="7114"/>
                </a:cubicBezTo>
                <a:cubicBezTo>
                  <a:pt x="3405883" y="7674"/>
                  <a:pt x="3406252" y="8115"/>
                  <a:pt x="3406428" y="8439"/>
                </a:cubicBezTo>
                <a:cubicBezTo>
                  <a:pt x="3406605" y="8763"/>
                  <a:pt x="3406752" y="9175"/>
                  <a:pt x="3406870" y="9676"/>
                </a:cubicBezTo>
                <a:cubicBezTo>
                  <a:pt x="3406988" y="10177"/>
                  <a:pt x="3407076" y="10781"/>
                  <a:pt x="3407135" y="11488"/>
                </a:cubicBezTo>
                <a:cubicBezTo>
                  <a:pt x="3407194" y="12194"/>
                  <a:pt x="3407223" y="13108"/>
                  <a:pt x="3407223" y="14227"/>
                </a:cubicBezTo>
                <a:cubicBezTo>
                  <a:pt x="3407223" y="15288"/>
                  <a:pt x="3407180" y="16230"/>
                  <a:pt x="3407091" y="17056"/>
                </a:cubicBezTo>
                <a:cubicBezTo>
                  <a:pt x="3407002" y="17880"/>
                  <a:pt x="3406870" y="18572"/>
                  <a:pt x="3406693" y="19131"/>
                </a:cubicBezTo>
                <a:cubicBezTo>
                  <a:pt x="3406516" y="19691"/>
                  <a:pt x="3406266" y="20103"/>
                  <a:pt x="3405942" y="20368"/>
                </a:cubicBezTo>
                <a:cubicBezTo>
                  <a:pt x="3405618" y="20633"/>
                  <a:pt x="3405250" y="20766"/>
                  <a:pt x="3404837" y="20766"/>
                </a:cubicBezTo>
                <a:cubicBezTo>
                  <a:pt x="3404189" y="20766"/>
                  <a:pt x="3403173" y="20354"/>
                  <a:pt x="3401789" y="19530"/>
                </a:cubicBezTo>
                <a:cubicBezTo>
                  <a:pt x="3400404" y="18704"/>
                  <a:pt x="3398711" y="17777"/>
                  <a:pt x="3396707" y="16745"/>
                </a:cubicBezTo>
                <a:cubicBezTo>
                  <a:pt x="3394704" y="15715"/>
                  <a:pt x="3392334" y="14772"/>
                  <a:pt x="3389594" y="13917"/>
                </a:cubicBezTo>
                <a:cubicBezTo>
                  <a:pt x="3386855" y="13063"/>
                  <a:pt x="3383777" y="12636"/>
                  <a:pt x="3380359" y="12636"/>
                </a:cubicBezTo>
                <a:cubicBezTo>
                  <a:pt x="3377179" y="12636"/>
                  <a:pt x="3374410" y="13063"/>
                  <a:pt x="3372054" y="13917"/>
                </a:cubicBezTo>
                <a:cubicBezTo>
                  <a:pt x="3369698" y="14772"/>
                  <a:pt x="3367753" y="15907"/>
                  <a:pt x="3366221" y="17321"/>
                </a:cubicBezTo>
                <a:cubicBezTo>
                  <a:pt x="3364690" y="18734"/>
                  <a:pt x="3363541" y="20412"/>
                  <a:pt x="3362775" y="22357"/>
                </a:cubicBezTo>
                <a:cubicBezTo>
                  <a:pt x="3362009" y="24302"/>
                  <a:pt x="3361626" y="26363"/>
                  <a:pt x="3361626" y="28543"/>
                </a:cubicBezTo>
                <a:cubicBezTo>
                  <a:pt x="3361626" y="31724"/>
                  <a:pt x="3362362" y="34463"/>
                  <a:pt x="3363835" y="36760"/>
                </a:cubicBezTo>
                <a:cubicBezTo>
                  <a:pt x="3365307" y="39058"/>
                  <a:pt x="3367267" y="41090"/>
                  <a:pt x="3369711" y="42858"/>
                </a:cubicBezTo>
                <a:cubicBezTo>
                  <a:pt x="3372156" y="44625"/>
                  <a:pt x="3374940" y="46245"/>
                  <a:pt x="3378062" y="47718"/>
                </a:cubicBezTo>
                <a:cubicBezTo>
                  <a:pt x="3381185" y="49192"/>
                  <a:pt x="3384366" y="50679"/>
                  <a:pt x="3387606" y="52181"/>
                </a:cubicBezTo>
                <a:cubicBezTo>
                  <a:pt x="3390847" y="53683"/>
                  <a:pt x="3394027" y="55333"/>
                  <a:pt x="3397150" y="57129"/>
                </a:cubicBezTo>
                <a:cubicBezTo>
                  <a:pt x="3400271" y="58926"/>
                  <a:pt x="3403056" y="61047"/>
                  <a:pt x="3405501" y="63492"/>
                </a:cubicBezTo>
                <a:cubicBezTo>
                  <a:pt x="3407945" y="65936"/>
                  <a:pt x="3409919" y="68823"/>
                  <a:pt x="3411420" y="72151"/>
                </a:cubicBezTo>
                <a:cubicBezTo>
                  <a:pt x="3412923" y="75479"/>
                  <a:pt x="3413674" y="79412"/>
                  <a:pt x="3413674" y="83948"/>
                </a:cubicBezTo>
                <a:cubicBezTo>
                  <a:pt x="3413674" y="89309"/>
                  <a:pt x="3412688" y="94081"/>
                  <a:pt x="3410714" y="98264"/>
                </a:cubicBezTo>
                <a:cubicBezTo>
                  <a:pt x="3408741" y="102447"/>
                  <a:pt x="3406001" y="105997"/>
                  <a:pt x="3402495" y="108912"/>
                </a:cubicBezTo>
                <a:cubicBezTo>
                  <a:pt x="3398990" y="111828"/>
                  <a:pt x="3394867" y="114022"/>
                  <a:pt x="3390124" y="115496"/>
                </a:cubicBezTo>
                <a:cubicBezTo>
                  <a:pt x="3385382" y="116968"/>
                  <a:pt x="3380272" y="117705"/>
                  <a:pt x="3374793" y="117705"/>
                </a:cubicBezTo>
                <a:cubicBezTo>
                  <a:pt x="3370964" y="117705"/>
                  <a:pt x="3367414" y="117380"/>
                  <a:pt x="3364145" y="116733"/>
                </a:cubicBezTo>
                <a:cubicBezTo>
                  <a:pt x="3360876" y="116085"/>
                  <a:pt x="3357960" y="115289"/>
                  <a:pt x="3355397" y="114347"/>
                </a:cubicBezTo>
                <a:cubicBezTo>
                  <a:pt x="3352833" y="113404"/>
                  <a:pt x="3350684" y="112432"/>
                  <a:pt x="3348946" y="111431"/>
                </a:cubicBezTo>
                <a:cubicBezTo>
                  <a:pt x="3347209" y="110429"/>
                  <a:pt x="3346002" y="109575"/>
                  <a:pt x="3345324" y="108868"/>
                </a:cubicBezTo>
                <a:cubicBezTo>
                  <a:pt x="3344647" y="108160"/>
                  <a:pt x="3344146" y="107262"/>
                  <a:pt x="3343822" y="106173"/>
                </a:cubicBezTo>
                <a:cubicBezTo>
                  <a:pt x="3343498" y="105082"/>
                  <a:pt x="3343335" y="103625"/>
                  <a:pt x="3343335" y="101799"/>
                </a:cubicBezTo>
                <a:cubicBezTo>
                  <a:pt x="3343335" y="100503"/>
                  <a:pt x="3343394" y="99428"/>
                  <a:pt x="3343512" y="98574"/>
                </a:cubicBezTo>
                <a:cubicBezTo>
                  <a:pt x="3343631" y="97720"/>
                  <a:pt x="3343807" y="97027"/>
                  <a:pt x="3344043" y="96496"/>
                </a:cubicBezTo>
                <a:cubicBezTo>
                  <a:pt x="3344278" y="95966"/>
                  <a:pt x="3344572" y="95598"/>
                  <a:pt x="3344927" y="95392"/>
                </a:cubicBezTo>
                <a:cubicBezTo>
                  <a:pt x="3345280" y="95186"/>
                  <a:pt x="3345692" y="95083"/>
                  <a:pt x="3346164" y="95083"/>
                </a:cubicBezTo>
                <a:cubicBezTo>
                  <a:pt x="3346988" y="95083"/>
                  <a:pt x="3348151" y="95583"/>
                  <a:pt x="3349653" y="96585"/>
                </a:cubicBezTo>
                <a:cubicBezTo>
                  <a:pt x="3351155" y="97586"/>
                  <a:pt x="3353085" y="98676"/>
                  <a:pt x="3355440" y="99855"/>
                </a:cubicBezTo>
                <a:cubicBezTo>
                  <a:pt x="3357798" y="101032"/>
                  <a:pt x="3360640" y="102138"/>
                  <a:pt x="3363968" y="103168"/>
                </a:cubicBezTo>
                <a:cubicBezTo>
                  <a:pt x="3367297" y="104199"/>
                  <a:pt x="3371140" y="104714"/>
                  <a:pt x="3375500" y="104714"/>
                </a:cubicBezTo>
                <a:cubicBezTo>
                  <a:pt x="3378799" y="104714"/>
                  <a:pt x="3381818" y="104274"/>
                  <a:pt x="3384558" y="103389"/>
                </a:cubicBezTo>
                <a:cubicBezTo>
                  <a:pt x="3387297" y="102506"/>
                  <a:pt x="3389653" y="101253"/>
                  <a:pt x="3391626" y="99633"/>
                </a:cubicBezTo>
                <a:cubicBezTo>
                  <a:pt x="3393600" y="98013"/>
                  <a:pt x="3395117" y="96025"/>
                  <a:pt x="3396177" y="93669"/>
                </a:cubicBezTo>
                <a:cubicBezTo>
                  <a:pt x="3397238" y="91313"/>
                  <a:pt x="3397768" y="88632"/>
                  <a:pt x="3397768" y="85628"/>
                </a:cubicBezTo>
                <a:cubicBezTo>
                  <a:pt x="3397768" y="82387"/>
                  <a:pt x="3397032" y="79618"/>
                  <a:pt x="3395559" y="77321"/>
                </a:cubicBezTo>
                <a:cubicBezTo>
                  <a:pt x="3394087" y="75023"/>
                  <a:pt x="3392142" y="73006"/>
                  <a:pt x="3389727" y="71268"/>
                </a:cubicBezTo>
                <a:cubicBezTo>
                  <a:pt x="3387312" y="69530"/>
                  <a:pt x="3384558" y="67938"/>
                  <a:pt x="3381464" y="66497"/>
                </a:cubicBezTo>
                <a:cubicBezTo>
                  <a:pt x="3378372" y="65053"/>
                  <a:pt x="3375206" y="63579"/>
                  <a:pt x="3371965" y="62078"/>
                </a:cubicBezTo>
                <a:cubicBezTo>
                  <a:pt x="3368725" y="60576"/>
                  <a:pt x="3365573" y="58911"/>
                  <a:pt x="3362510" y="57085"/>
                </a:cubicBezTo>
                <a:cubicBezTo>
                  <a:pt x="3359447" y="55259"/>
                  <a:pt x="3356707" y="53109"/>
                  <a:pt x="3354293" y="50635"/>
                </a:cubicBezTo>
                <a:cubicBezTo>
                  <a:pt x="3351877" y="48160"/>
                  <a:pt x="3349919" y="45259"/>
                  <a:pt x="3348417" y="41930"/>
                </a:cubicBezTo>
                <a:cubicBezTo>
                  <a:pt x="3346915" y="38602"/>
                  <a:pt x="3346164" y="34611"/>
                  <a:pt x="3346164" y="29956"/>
                </a:cubicBezTo>
                <a:cubicBezTo>
                  <a:pt x="3346164" y="25186"/>
                  <a:pt x="3347032" y="20928"/>
                  <a:pt x="3348770" y="17187"/>
                </a:cubicBezTo>
                <a:cubicBezTo>
                  <a:pt x="3350507" y="13446"/>
                  <a:pt x="3352924" y="10310"/>
                  <a:pt x="3356015" y="7777"/>
                </a:cubicBezTo>
                <a:cubicBezTo>
                  <a:pt x="3359107" y="5243"/>
                  <a:pt x="3362789" y="3314"/>
                  <a:pt x="3367061" y="1988"/>
                </a:cubicBezTo>
                <a:cubicBezTo>
                  <a:pt x="3371332" y="663"/>
                  <a:pt x="3375942" y="0"/>
                  <a:pt x="3380891" y="0"/>
                </a:cubicBezTo>
                <a:close/>
                <a:moveTo>
                  <a:pt x="2866533" y="0"/>
                </a:moveTo>
                <a:cubicBezTo>
                  <a:pt x="2869067" y="0"/>
                  <a:pt x="2871614" y="221"/>
                  <a:pt x="2874179" y="663"/>
                </a:cubicBezTo>
                <a:cubicBezTo>
                  <a:pt x="2876741" y="1104"/>
                  <a:pt x="2879156" y="1693"/>
                  <a:pt x="2881424" y="2430"/>
                </a:cubicBezTo>
                <a:cubicBezTo>
                  <a:pt x="2883692" y="3166"/>
                  <a:pt x="2885710" y="3991"/>
                  <a:pt x="2887476" y="4904"/>
                </a:cubicBezTo>
                <a:cubicBezTo>
                  <a:pt x="2889244" y="5817"/>
                  <a:pt x="2890408" y="6554"/>
                  <a:pt x="2890966" y="7114"/>
                </a:cubicBezTo>
                <a:cubicBezTo>
                  <a:pt x="2891525" y="7674"/>
                  <a:pt x="2891893" y="8115"/>
                  <a:pt x="2892071" y="8439"/>
                </a:cubicBezTo>
                <a:cubicBezTo>
                  <a:pt x="2892249" y="8763"/>
                  <a:pt x="2892393" y="9175"/>
                  <a:pt x="2892515" y="9676"/>
                </a:cubicBezTo>
                <a:cubicBezTo>
                  <a:pt x="2892629" y="10177"/>
                  <a:pt x="2892718" y="10781"/>
                  <a:pt x="2892777" y="11488"/>
                </a:cubicBezTo>
                <a:cubicBezTo>
                  <a:pt x="2892838" y="12194"/>
                  <a:pt x="2892863" y="13108"/>
                  <a:pt x="2892863" y="14227"/>
                </a:cubicBezTo>
                <a:cubicBezTo>
                  <a:pt x="2892863" y="15288"/>
                  <a:pt x="2892820" y="16230"/>
                  <a:pt x="2892731" y="17056"/>
                </a:cubicBezTo>
                <a:cubicBezTo>
                  <a:pt x="2892646" y="17880"/>
                  <a:pt x="2892515" y="18572"/>
                  <a:pt x="2892338" y="19131"/>
                </a:cubicBezTo>
                <a:cubicBezTo>
                  <a:pt x="2892159" y="19691"/>
                  <a:pt x="2891910" y="20103"/>
                  <a:pt x="2891584" y="20368"/>
                </a:cubicBezTo>
                <a:cubicBezTo>
                  <a:pt x="2891258" y="20633"/>
                  <a:pt x="2890893" y="20766"/>
                  <a:pt x="2890480" y="20766"/>
                </a:cubicBezTo>
                <a:cubicBezTo>
                  <a:pt x="2889832" y="20766"/>
                  <a:pt x="2888816" y="20354"/>
                  <a:pt x="2887433" y="19530"/>
                </a:cubicBezTo>
                <a:cubicBezTo>
                  <a:pt x="2886049" y="18704"/>
                  <a:pt x="2884356" y="17777"/>
                  <a:pt x="2882350" y="16745"/>
                </a:cubicBezTo>
                <a:cubicBezTo>
                  <a:pt x="2880350" y="15715"/>
                  <a:pt x="2877978" y="14772"/>
                  <a:pt x="2875239" y="13917"/>
                </a:cubicBezTo>
                <a:cubicBezTo>
                  <a:pt x="2872498" y="13063"/>
                  <a:pt x="2869419" y="12636"/>
                  <a:pt x="2866003" y="12636"/>
                </a:cubicBezTo>
                <a:cubicBezTo>
                  <a:pt x="2862821" y="12636"/>
                  <a:pt x="2860050" y="13063"/>
                  <a:pt x="2857696" y="13917"/>
                </a:cubicBezTo>
                <a:cubicBezTo>
                  <a:pt x="2855338" y="14772"/>
                  <a:pt x="2853396" y="15907"/>
                  <a:pt x="2851863" y="17321"/>
                </a:cubicBezTo>
                <a:cubicBezTo>
                  <a:pt x="2850332" y="18734"/>
                  <a:pt x="2849184" y="20412"/>
                  <a:pt x="2848415" y="22357"/>
                </a:cubicBezTo>
                <a:cubicBezTo>
                  <a:pt x="2847653" y="24302"/>
                  <a:pt x="2847271" y="26363"/>
                  <a:pt x="2847271" y="28543"/>
                </a:cubicBezTo>
                <a:cubicBezTo>
                  <a:pt x="2847271" y="31724"/>
                  <a:pt x="2848005" y="34463"/>
                  <a:pt x="2849477" y="36760"/>
                </a:cubicBezTo>
                <a:cubicBezTo>
                  <a:pt x="2850950" y="39058"/>
                  <a:pt x="2852910" y="41090"/>
                  <a:pt x="2855350" y="42858"/>
                </a:cubicBezTo>
                <a:cubicBezTo>
                  <a:pt x="2857797" y="44625"/>
                  <a:pt x="2860582" y="46245"/>
                  <a:pt x="2863705" y="47718"/>
                </a:cubicBezTo>
                <a:cubicBezTo>
                  <a:pt x="2866828" y="49192"/>
                  <a:pt x="2870009" y="50679"/>
                  <a:pt x="2873249" y="52181"/>
                </a:cubicBezTo>
                <a:cubicBezTo>
                  <a:pt x="2876491" y="53683"/>
                  <a:pt x="2879673" y="55333"/>
                  <a:pt x="2882795" y="57129"/>
                </a:cubicBezTo>
                <a:cubicBezTo>
                  <a:pt x="2885915" y="58926"/>
                  <a:pt x="2888702" y="61047"/>
                  <a:pt x="2891144" y="63492"/>
                </a:cubicBezTo>
                <a:cubicBezTo>
                  <a:pt x="2893587" y="65936"/>
                  <a:pt x="2895559" y="68823"/>
                  <a:pt x="2897065" y="72151"/>
                </a:cubicBezTo>
                <a:cubicBezTo>
                  <a:pt x="2898566" y="75479"/>
                  <a:pt x="2899316" y="79412"/>
                  <a:pt x="2899316" y="83948"/>
                </a:cubicBezTo>
                <a:cubicBezTo>
                  <a:pt x="2899316" y="89309"/>
                  <a:pt x="2898324" y="94081"/>
                  <a:pt x="2896353" y="98264"/>
                </a:cubicBezTo>
                <a:cubicBezTo>
                  <a:pt x="2894381" y="102447"/>
                  <a:pt x="2891644" y="105997"/>
                  <a:pt x="2888139" y="108912"/>
                </a:cubicBezTo>
                <a:cubicBezTo>
                  <a:pt x="2884635" y="111828"/>
                  <a:pt x="2880511" y="114022"/>
                  <a:pt x="2875769" y="115496"/>
                </a:cubicBezTo>
                <a:cubicBezTo>
                  <a:pt x="2871025" y="116968"/>
                  <a:pt x="2865914" y="117705"/>
                  <a:pt x="2860434" y="117705"/>
                </a:cubicBezTo>
                <a:cubicBezTo>
                  <a:pt x="2856607" y="117705"/>
                  <a:pt x="2853054" y="117380"/>
                  <a:pt x="2849789" y="116733"/>
                </a:cubicBezTo>
                <a:cubicBezTo>
                  <a:pt x="2846519" y="116085"/>
                  <a:pt x="2843603" y="115289"/>
                  <a:pt x="2841045" y="114347"/>
                </a:cubicBezTo>
                <a:cubicBezTo>
                  <a:pt x="2838478" y="113404"/>
                  <a:pt x="2836325" y="112432"/>
                  <a:pt x="2834588" y="111431"/>
                </a:cubicBezTo>
                <a:cubicBezTo>
                  <a:pt x="2832850" y="110429"/>
                  <a:pt x="2831643" y="109575"/>
                  <a:pt x="2830966" y="108868"/>
                </a:cubicBezTo>
                <a:cubicBezTo>
                  <a:pt x="2830286" y="108160"/>
                  <a:pt x="2829788" y="107262"/>
                  <a:pt x="2829463" y="106173"/>
                </a:cubicBezTo>
                <a:cubicBezTo>
                  <a:pt x="2829140" y="105082"/>
                  <a:pt x="2828977" y="103625"/>
                  <a:pt x="2828977" y="101799"/>
                </a:cubicBezTo>
                <a:cubicBezTo>
                  <a:pt x="2828977" y="100503"/>
                  <a:pt x="2829036" y="99428"/>
                  <a:pt x="2829154" y="98574"/>
                </a:cubicBezTo>
                <a:cubicBezTo>
                  <a:pt x="2829272" y="97720"/>
                  <a:pt x="2829448" y="97027"/>
                  <a:pt x="2829684" y="96496"/>
                </a:cubicBezTo>
                <a:cubicBezTo>
                  <a:pt x="2829921" y="95966"/>
                  <a:pt x="2830214" y="95598"/>
                  <a:pt x="2830568" y="95392"/>
                </a:cubicBezTo>
                <a:cubicBezTo>
                  <a:pt x="2830920" y="95186"/>
                  <a:pt x="2831331" y="95083"/>
                  <a:pt x="2831804" y="95083"/>
                </a:cubicBezTo>
                <a:cubicBezTo>
                  <a:pt x="2832630" y="95083"/>
                  <a:pt x="2833793" y="95583"/>
                  <a:pt x="2835295" y="96585"/>
                </a:cubicBezTo>
                <a:cubicBezTo>
                  <a:pt x="2836798" y="97586"/>
                  <a:pt x="2838724" y="98676"/>
                  <a:pt x="2841087" y="99855"/>
                </a:cubicBezTo>
                <a:cubicBezTo>
                  <a:pt x="2843445" y="101032"/>
                  <a:pt x="2846288" y="102138"/>
                  <a:pt x="2849609" y="103168"/>
                </a:cubicBezTo>
                <a:cubicBezTo>
                  <a:pt x="2852939" y="104199"/>
                  <a:pt x="2856781" y="104714"/>
                  <a:pt x="2861141" y="104714"/>
                </a:cubicBezTo>
                <a:cubicBezTo>
                  <a:pt x="2864442" y="104714"/>
                  <a:pt x="2867460" y="104274"/>
                  <a:pt x="2870200" y="103389"/>
                </a:cubicBezTo>
                <a:cubicBezTo>
                  <a:pt x="2872940" y="102506"/>
                  <a:pt x="2875299" y="101253"/>
                  <a:pt x="2877271" y="99633"/>
                </a:cubicBezTo>
                <a:cubicBezTo>
                  <a:pt x="2879244" y="98013"/>
                  <a:pt x="2880763" y="96025"/>
                  <a:pt x="2881822" y="93669"/>
                </a:cubicBezTo>
                <a:cubicBezTo>
                  <a:pt x="2882883" y="91313"/>
                  <a:pt x="2883412" y="88632"/>
                  <a:pt x="2883412" y="85628"/>
                </a:cubicBezTo>
                <a:cubicBezTo>
                  <a:pt x="2883412" y="82387"/>
                  <a:pt x="2882675" y="79618"/>
                  <a:pt x="2881203" y="77321"/>
                </a:cubicBezTo>
                <a:cubicBezTo>
                  <a:pt x="2879730" y="75023"/>
                  <a:pt x="2877787" y="73006"/>
                  <a:pt x="2875371" y="71268"/>
                </a:cubicBezTo>
                <a:cubicBezTo>
                  <a:pt x="2872955" y="69530"/>
                  <a:pt x="2870200" y="67938"/>
                  <a:pt x="2867108" y="66497"/>
                </a:cubicBezTo>
                <a:cubicBezTo>
                  <a:pt x="2864014" y="65053"/>
                  <a:pt x="2860846" y="63579"/>
                  <a:pt x="2857607" y="62078"/>
                </a:cubicBezTo>
                <a:cubicBezTo>
                  <a:pt x="2854369" y="60576"/>
                  <a:pt x="2851214" y="58911"/>
                  <a:pt x="2848155" y="57085"/>
                </a:cubicBezTo>
                <a:cubicBezTo>
                  <a:pt x="2845092" y="55259"/>
                  <a:pt x="2842358" y="53109"/>
                  <a:pt x="2839940" y="50635"/>
                </a:cubicBezTo>
                <a:cubicBezTo>
                  <a:pt x="2837519" y="48160"/>
                  <a:pt x="2835562" y="45259"/>
                  <a:pt x="2834059" y="41930"/>
                </a:cubicBezTo>
                <a:cubicBezTo>
                  <a:pt x="2832556" y="38602"/>
                  <a:pt x="2831804" y="34611"/>
                  <a:pt x="2831804" y="29956"/>
                </a:cubicBezTo>
                <a:cubicBezTo>
                  <a:pt x="2831804" y="25186"/>
                  <a:pt x="2832673" y="20928"/>
                  <a:pt x="2834411" y="17187"/>
                </a:cubicBezTo>
                <a:cubicBezTo>
                  <a:pt x="2836152" y="13446"/>
                  <a:pt x="2838570" y="10310"/>
                  <a:pt x="2841658" y="7777"/>
                </a:cubicBezTo>
                <a:cubicBezTo>
                  <a:pt x="2844757" y="5243"/>
                  <a:pt x="2848433" y="3314"/>
                  <a:pt x="2852705" y="1988"/>
                </a:cubicBezTo>
                <a:cubicBezTo>
                  <a:pt x="2856972" y="663"/>
                  <a:pt x="2861584" y="0"/>
                  <a:pt x="2866533" y="0"/>
                </a:cubicBezTo>
                <a:close/>
                <a:moveTo>
                  <a:pt x="2390280" y="0"/>
                </a:moveTo>
                <a:cubicBezTo>
                  <a:pt x="2392813" y="0"/>
                  <a:pt x="2395362" y="221"/>
                  <a:pt x="2397924" y="663"/>
                </a:cubicBezTo>
                <a:cubicBezTo>
                  <a:pt x="2400487" y="1104"/>
                  <a:pt x="2402903" y="1693"/>
                  <a:pt x="2405171" y="2430"/>
                </a:cubicBezTo>
                <a:cubicBezTo>
                  <a:pt x="2407439" y="3166"/>
                  <a:pt x="2409457" y="3991"/>
                  <a:pt x="2411224" y="4904"/>
                </a:cubicBezTo>
                <a:cubicBezTo>
                  <a:pt x="2412992" y="5817"/>
                  <a:pt x="2414155" y="6554"/>
                  <a:pt x="2414717" y="7114"/>
                </a:cubicBezTo>
                <a:cubicBezTo>
                  <a:pt x="2415276" y="7674"/>
                  <a:pt x="2415644" y="8115"/>
                  <a:pt x="2415819" y="8439"/>
                </a:cubicBezTo>
                <a:cubicBezTo>
                  <a:pt x="2415997" y="8763"/>
                  <a:pt x="2416144" y="9175"/>
                  <a:pt x="2416262" y="9676"/>
                </a:cubicBezTo>
                <a:cubicBezTo>
                  <a:pt x="2416381" y="10177"/>
                  <a:pt x="2416470" y="10781"/>
                  <a:pt x="2416526" y="11488"/>
                </a:cubicBezTo>
                <a:cubicBezTo>
                  <a:pt x="2416587" y="12194"/>
                  <a:pt x="2416615" y="13108"/>
                  <a:pt x="2416615" y="14227"/>
                </a:cubicBezTo>
                <a:cubicBezTo>
                  <a:pt x="2416615" y="15288"/>
                  <a:pt x="2416571" y="16230"/>
                  <a:pt x="2416483" y="17056"/>
                </a:cubicBezTo>
                <a:cubicBezTo>
                  <a:pt x="2416394" y="17880"/>
                  <a:pt x="2416262" y="18572"/>
                  <a:pt x="2416084" y="19131"/>
                </a:cubicBezTo>
                <a:cubicBezTo>
                  <a:pt x="2415910" y="19691"/>
                  <a:pt x="2415658" y="20103"/>
                  <a:pt x="2415335" y="20368"/>
                </a:cubicBezTo>
                <a:cubicBezTo>
                  <a:pt x="2415009" y="20633"/>
                  <a:pt x="2414641" y="20766"/>
                  <a:pt x="2414228" y="20766"/>
                </a:cubicBezTo>
                <a:cubicBezTo>
                  <a:pt x="2413583" y="20766"/>
                  <a:pt x="2412565" y="20354"/>
                  <a:pt x="2411180" y="19530"/>
                </a:cubicBezTo>
                <a:cubicBezTo>
                  <a:pt x="2409795" y="18704"/>
                  <a:pt x="2408102" y="17777"/>
                  <a:pt x="2406099" y="16745"/>
                </a:cubicBezTo>
                <a:cubicBezTo>
                  <a:pt x="2404095" y="15715"/>
                  <a:pt x="2401724" y="14772"/>
                  <a:pt x="2398985" y="13917"/>
                </a:cubicBezTo>
                <a:cubicBezTo>
                  <a:pt x="2396246" y="13063"/>
                  <a:pt x="2393167" y="12636"/>
                  <a:pt x="2389751" y="12636"/>
                </a:cubicBezTo>
                <a:cubicBezTo>
                  <a:pt x="2386570" y="12636"/>
                  <a:pt x="2383799" y="13063"/>
                  <a:pt x="2381445" y="13917"/>
                </a:cubicBezTo>
                <a:cubicBezTo>
                  <a:pt x="2379089" y="14772"/>
                  <a:pt x="2377143" y="15907"/>
                  <a:pt x="2375612" y="17321"/>
                </a:cubicBezTo>
                <a:cubicBezTo>
                  <a:pt x="2374080" y="18734"/>
                  <a:pt x="2372931" y="20412"/>
                  <a:pt x="2372166" y="22357"/>
                </a:cubicBezTo>
                <a:cubicBezTo>
                  <a:pt x="2371400" y="24302"/>
                  <a:pt x="2371018" y="26363"/>
                  <a:pt x="2371018" y="28543"/>
                </a:cubicBezTo>
                <a:cubicBezTo>
                  <a:pt x="2371018" y="31724"/>
                  <a:pt x="2371753" y="34463"/>
                  <a:pt x="2373227" y="36760"/>
                </a:cubicBezTo>
                <a:cubicBezTo>
                  <a:pt x="2374698" y="39058"/>
                  <a:pt x="2376658" y="41090"/>
                  <a:pt x="2379101" y="42858"/>
                </a:cubicBezTo>
                <a:cubicBezTo>
                  <a:pt x="2381547" y="44625"/>
                  <a:pt x="2384330" y="46245"/>
                  <a:pt x="2387453" y="47718"/>
                </a:cubicBezTo>
                <a:cubicBezTo>
                  <a:pt x="2390576" y="49192"/>
                  <a:pt x="2393756" y="50679"/>
                  <a:pt x="2396997" y="52181"/>
                </a:cubicBezTo>
                <a:cubicBezTo>
                  <a:pt x="2400237" y="53683"/>
                  <a:pt x="2403418" y="55333"/>
                  <a:pt x="2406540" y="57129"/>
                </a:cubicBezTo>
                <a:cubicBezTo>
                  <a:pt x="2409662" y="58926"/>
                  <a:pt x="2412447" y="61047"/>
                  <a:pt x="2414892" y="63492"/>
                </a:cubicBezTo>
                <a:cubicBezTo>
                  <a:pt x="2417337" y="65936"/>
                  <a:pt x="2419312" y="68823"/>
                  <a:pt x="2420814" y="72151"/>
                </a:cubicBezTo>
                <a:cubicBezTo>
                  <a:pt x="2422316" y="75479"/>
                  <a:pt x="2423068" y="79412"/>
                  <a:pt x="2423068" y="83948"/>
                </a:cubicBezTo>
                <a:cubicBezTo>
                  <a:pt x="2423068" y="89309"/>
                  <a:pt x="2422081" y="94081"/>
                  <a:pt x="2420105" y="98264"/>
                </a:cubicBezTo>
                <a:cubicBezTo>
                  <a:pt x="2418132" y="102447"/>
                  <a:pt x="2415392" y="105997"/>
                  <a:pt x="2411886" y="108912"/>
                </a:cubicBezTo>
                <a:cubicBezTo>
                  <a:pt x="2408381" y="111828"/>
                  <a:pt x="2404258" y="114022"/>
                  <a:pt x="2399515" y="115496"/>
                </a:cubicBezTo>
                <a:cubicBezTo>
                  <a:pt x="2394773" y="116968"/>
                  <a:pt x="2389662" y="117705"/>
                  <a:pt x="2384183" y="117705"/>
                </a:cubicBezTo>
                <a:cubicBezTo>
                  <a:pt x="2380354" y="117705"/>
                  <a:pt x="2376805" y="117380"/>
                  <a:pt x="2373536" y="116733"/>
                </a:cubicBezTo>
                <a:cubicBezTo>
                  <a:pt x="2370267" y="116085"/>
                  <a:pt x="2367350" y="115289"/>
                  <a:pt x="2364788" y="114347"/>
                </a:cubicBezTo>
                <a:cubicBezTo>
                  <a:pt x="2362228" y="113404"/>
                  <a:pt x="2360076" y="112432"/>
                  <a:pt x="2358340" y="111431"/>
                </a:cubicBezTo>
                <a:cubicBezTo>
                  <a:pt x="2356603" y="110429"/>
                  <a:pt x="2355395" y="109575"/>
                  <a:pt x="2354717" y="108868"/>
                </a:cubicBezTo>
                <a:cubicBezTo>
                  <a:pt x="2354040" y="108160"/>
                  <a:pt x="2353540" y="107262"/>
                  <a:pt x="2353215" y="106173"/>
                </a:cubicBezTo>
                <a:cubicBezTo>
                  <a:pt x="2352892" y="105082"/>
                  <a:pt x="2352728" y="103625"/>
                  <a:pt x="2352728" y="101799"/>
                </a:cubicBezTo>
                <a:cubicBezTo>
                  <a:pt x="2352728" y="100503"/>
                  <a:pt x="2352788" y="99428"/>
                  <a:pt x="2352906" y="98574"/>
                </a:cubicBezTo>
                <a:cubicBezTo>
                  <a:pt x="2353024" y="97720"/>
                  <a:pt x="2353201" y="97027"/>
                  <a:pt x="2353437" y="96496"/>
                </a:cubicBezTo>
                <a:cubicBezTo>
                  <a:pt x="2353671" y="95966"/>
                  <a:pt x="2353967" y="95598"/>
                  <a:pt x="2354320" y="95392"/>
                </a:cubicBezTo>
                <a:cubicBezTo>
                  <a:pt x="2354673" y="95186"/>
                  <a:pt x="2355085" y="95083"/>
                  <a:pt x="2355558" y="95083"/>
                </a:cubicBezTo>
                <a:cubicBezTo>
                  <a:pt x="2356379" y="95083"/>
                  <a:pt x="2357546" y="95583"/>
                  <a:pt x="2359047" y="96585"/>
                </a:cubicBezTo>
                <a:cubicBezTo>
                  <a:pt x="2360548" y="97586"/>
                  <a:pt x="2362477" y="98676"/>
                  <a:pt x="2364832" y="99855"/>
                </a:cubicBezTo>
                <a:cubicBezTo>
                  <a:pt x="2367190" y="101032"/>
                  <a:pt x="2370030" y="102138"/>
                  <a:pt x="2373358" y="103168"/>
                </a:cubicBezTo>
                <a:cubicBezTo>
                  <a:pt x="2376686" y="104199"/>
                  <a:pt x="2380531" y="104714"/>
                  <a:pt x="2384891" y="104714"/>
                </a:cubicBezTo>
                <a:cubicBezTo>
                  <a:pt x="2388190" y="104714"/>
                  <a:pt x="2391209" y="104274"/>
                  <a:pt x="2393948" y="103389"/>
                </a:cubicBezTo>
                <a:cubicBezTo>
                  <a:pt x="2396688" y="102506"/>
                  <a:pt x="2399044" y="101253"/>
                  <a:pt x="2401018" y="99633"/>
                </a:cubicBezTo>
                <a:cubicBezTo>
                  <a:pt x="2402991" y="98013"/>
                  <a:pt x="2404509" y="96025"/>
                  <a:pt x="2405568" y="93669"/>
                </a:cubicBezTo>
                <a:cubicBezTo>
                  <a:pt x="2406629" y="91313"/>
                  <a:pt x="2407160" y="88632"/>
                  <a:pt x="2407160" y="85628"/>
                </a:cubicBezTo>
                <a:cubicBezTo>
                  <a:pt x="2407160" y="82387"/>
                  <a:pt x="2406423" y="79618"/>
                  <a:pt x="2404950" y="77321"/>
                </a:cubicBezTo>
                <a:cubicBezTo>
                  <a:pt x="2403477" y="75023"/>
                  <a:pt x="2401532" y="73006"/>
                  <a:pt x="2399118" y="71268"/>
                </a:cubicBezTo>
                <a:cubicBezTo>
                  <a:pt x="2396703" y="69530"/>
                  <a:pt x="2393948" y="67938"/>
                  <a:pt x="2390856" y="66497"/>
                </a:cubicBezTo>
                <a:cubicBezTo>
                  <a:pt x="2387762" y="65053"/>
                  <a:pt x="2384595" y="63579"/>
                  <a:pt x="2381356" y="62078"/>
                </a:cubicBezTo>
                <a:cubicBezTo>
                  <a:pt x="2378116" y="60576"/>
                  <a:pt x="2374963" y="58911"/>
                  <a:pt x="2371900" y="57085"/>
                </a:cubicBezTo>
                <a:cubicBezTo>
                  <a:pt x="2368837" y="55259"/>
                  <a:pt x="2366100" y="53109"/>
                  <a:pt x="2363684" y="50635"/>
                </a:cubicBezTo>
                <a:cubicBezTo>
                  <a:pt x="2361269" y="48160"/>
                  <a:pt x="2359311" y="45259"/>
                  <a:pt x="2357809" y="41930"/>
                </a:cubicBezTo>
                <a:cubicBezTo>
                  <a:pt x="2356306" y="38602"/>
                  <a:pt x="2355558" y="34611"/>
                  <a:pt x="2355558" y="29956"/>
                </a:cubicBezTo>
                <a:cubicBezTo>
                  <a:pt x="2355558" y="25186"/>
                  <a:pt x="2356424" y="20928"/>
                  <a:pt x="2358163" y="17187"/>
                </a:cubicBezTo>
                <a:cubicBezTo>
                  <a:pt x="2359901" y="13446"/>
                  <a:pt x="2362315" y="10310"/>
                  <a:pt x="2365407" y="7777"/>
                </a:cubicBezTo>
                <a:cubicBezTo>
                  <a:pt x="2368499" y="5243"/>
                  <a:pt x="2372180" y="3314"/>
                  <a:pt x="2376451" y="1988"/>
                </a:cubicBezTo>
                <a:cubicBezTo>
                  <a:pt x="2380722" y="663"/>
                  <a:pt x="2385333" y="0"/>
                  <a:pt x="2390280" y="0"/>
                </a:cubicBezTo>
                <a:close/>
                <a:moveTo>
                  <a:pt x="1923566" y="0"/>
                </a:moveTo>
                <a:cubicBezTo>
                  <a:pt x="1926099" y="0"/>
                  <a:pt x="1928647" y="221"/>
                  <a:pt x="1931210" y="663"/>
                </a:cubicBezTo>
                <a:cubicBezTo>
                  <a:pt x="1933773" y="1104"/>
                  <a:pt x="1936188" y="1693"/>
                  <a:pt x="1938456" y="2430"/>
                </a:cubicBezTo>
                <a:cubicBezTo>
                  <a:pt x="1940723" y="3166"/>
                  <a:pt x="1942741" y="3991"/>
                  <a:pt x="1944509" y="4904"/>
                </a:cubicBezTo>
                <a:cubicBezTo>
                  <a:pt x="1946276" y="5817"/>
                  <a:pt x="1947440" y="6554"/>
                  <a:pt x="1947999" y="7114"/>
                </a:cubicBezTo>
                <a:cubicBezTo>
                  <a:pt x="1948559" y="7674"/>
                  <a:pt x="1948927" y="8115"/>
                  <a:pt x="1949104" y="8439"/>
                </a:cubicBezTo>
                <a:cubicBezTo>
                  <a:pt x="1949281" y="8763"/>
                  <a:pt x="1949428" y="9175"/>
                  <a:pt x="1949545" y="9676"/>
                </a:cubicBezTo>
                <a:cubicBezTo>
                  <a:pt x="1949663" y="10177"/>
                  <a:pt x="1949751" y="10781"/>
                  <a:pt x="1949811" y="11488"/>
                </a:cubicBezTo>
                <a:cubicBezTo>
                  <a:pt x="1949870" y="12194"/>
                  <a:pt x="1949899" y="13108"/>
                  <a:pt x="1949899" y="14227"/>
                </a:cubicBezTo>
                <a:cubicBezTo>
                  <a:pt x="1949899" y="15288"/>
                  <a:pt x="1949854" y="16230"/>
                  <a:pt x="1949767" y="17056"/>
                </a:cubicBezTo>
                <a:cubicBezTo>
                  <a:pt x="1949677" y="17880"/>
                  <a:pt x="1949545" y="18572"/>
                  <a:pt x="1949369" y="19131"/>
                </a:cubicBezTo>
                <a:cubicBezTo>
                  <a:pt x="1949192" y="19691"/>
                  <a:pt x="1948941" y="20103"/>
                  <a:pt x="1948617" y="20368"/>
                </a:cubicBezTo>
                <a:cubicBezTo>
                  <a:pt x="1948293" y="20633"/>
                  <a:pt x="1947925" y="20766"/>
                  <a:pt x="1947513" y="20766"/>
                </a:cubicBezTo>
                <a:cubicBezTo>
                  <a:pt x="1946865" y="20766"/>
                  <a:pt x="1945848" y="20354"/>
                  <a:pt x="1944465" y="19530"/>
                </a:cubicBezTo>
                <a:cubicBezTo>
                  <a:pt x="1943081" y="18704"/>
                  <a:pt x="1941387" y="17777"/>
                  <a:pt x="1939383" y="16745"/>
                </a:cubicBezTo>
                <a:cubicBezTo>
                  <a:pt x="1937380" y="15715"/>
                  <a:pt x="1935009" y="14772"/>
                  <a:pt x="1932271" y="13917"/>
                </a:cubicBezTo>
                <a:cubicBezTo>
                  <a:pt x="1929531" y="13063"/>
                  <a:pt x="1926453" y="12636"/>
                  <a:pt x="1923036" y="12636"/>
                </a:cubicBezTo>
                <a:cubicBezTo>
                  <a:pt x="1919855" y="12636"/>
                  <a:pt x="1917086" y="13063"/>
                  <a:pt x="1914729" y="13917"/>
                </a:cubicBezTo>
                <a:cubicBezTo>
                  <a:pt x="1912373" y="14772"/>
                  <a:pt x="1910429" y="15907"/>
                  <a:pt x="1908897" y="17321"/>
                </a:cubicBezTo>
                <a:cubicBezTo>
                  <a:pt x="1907366" y="18734"/>
                  <a:pt x="1906217" y="20412"/>
                  <a:pt x="1905451" y="22357"/>
                </a:cubicBezTo>
                <a:cubicBezTo>
                  <a:pt x="1904685" y="24302"/>
                  <a:pt x="1904302" y="26363"/>
                  <a:pt x="1904302" y="28543"/>
                </a:cubicBezTo>
                <a:cubicBezTo>
                  <a:pt x="1904302" y="31724"/>
                  <a:pt x="1905039" y="34463"/>
                  <a:pt x="1906512" y="36760"/>
                </a:cubicBezTo>
                <a:cubicBezTo>
                  <a:pt x="1907985" y="39058"/>
                  <a:pt x="1909943" y="41090"/>
                  <a:pt x="1912388" y="42858"/>
                </a:cubicBezTo>
                <a:cubicBezTo>
                  <a:pt x="1914833" y="44625"/>
                  <a:pt x="1917616" y="46245"/>
                  <a:pt x="1920739" y="47718"/>
                </a:cubicBezTo>
                <a:cubicBezTo>
                  <a:pt x="1923861" y="49192"/>
                  <a:pt x="1927042" y="50679"/>
                  <a:pt x="1930282" y="52181"/>
                </a:cubicBezTo>
                <a:cubicBezTo>
                  <a:pt x="1933521" y="53683"/>
                  <a:pt x="1936703" y="55333"/>
                  <a:pt x="1939825" y="57129"/>
                </a:cubicBezTo>
                <a:cubicBezTo>
                  <a:pt x="1942947" y="58926"/>
                  <a:pt x="1945731" y="61047"/>
                  <a:pt x="1948176" y="63492"/>
                </a:cubicBezTo>
                <a:cubicBezTo>
                  <a:pt x="1950620" y="65936"/>
                  <a:pt x="1952595" y="68823"/>
                  <a:pt x="1954097" y="72151"/>
                </a:cubicBezTo>
                <a:cubicBezTo>
                  <a:pt x="1955598" y="75479"/>
                  <a:pt x="1956349" y="79412"/>
                  <a:pt x="1956349" y="83948"/>
                </a:cubicBezTo>
                <a:cubicBezTo>
                  <a:pt x="1956349" y="89309"/>
                  <a:pt x="1955362" y="94081"/>
                  <a:pt x="1953389" y="98264"/>
                </a:cubicBezTo>
                <a:cubicBezTo>
                  <a:pt x="1951416" y="102447"/>
                  <a:pt x="1948677" y="105997"/>
                  <a:pt x="1945171" y="108912"/>
                </a:cubicBezTo>
                <a:cubicBezTo>
                  <a:pt x="1941666" y="111828"/>
                  <a:pt x="1937543" y="114022"/>
                  <a:pt x="1932801" y="115496"/>
                </a:cubicBezTo>
                <a:cubicBezTo>
                  <a:pt x="1928058" y="116968"/>
                  <a:pt x="1922947" y="117705"/>
                  <a:pt x="1917470" y="117705"/>
                </a:cubicBezTo>
                <a:cubicBezTo>
                  <a:pt x="1913640" y="117705"/>
                  <a:pt x="1910090" y="117380"/>
                  <a:pt x="1906821" y="116733"/>
                </a:cubicBezTo>
                <a:cubicBezTo>
                  <a:pt x="1903552" y="116085"/>
                  <a:pt x="1900635" y="115289"/>
                  <a:pt x="1898073" y="114347"/>
                </a:cubicBezTo>
                <a:cubicBezTo>
                  <a:pt x="1895511" y="113404"/>
                  <a:pt x="1893360" y="112432"/>
                  <a:pt x="1891623" y="111431"/>
                </a:cubicBezTo>
                <a:cubicBezTo>
                  <a:pt x="1889884" y="110429"/>
                  <a:pt x="1888677" y="109575"/>
                  <a:pt x="1887999" y="108868"/>
                </a:cubicBezTo>
                <a:cubicBezTo>
                  <a:pt x="1887322" y="108160"/>
                  <a:pt x="1886821" y="107262"/>
                  <a:pt x="1886497" y="106173"/>
                </a:cubicBezTo>
                <a:cubicBezTo>
                  <a:pt x="1886173" y="105082"/>
                  <a:pt x="1886011" y="103625"/>
                  <a:pt x="1886011" y="101799"/>
                </a:cubicBezTo>
                <a:cubicBezTo>
                  <a:pt x="1886011" y="100503"/>
                  <a:pt x="1886069" y="99428"/>
                  <a:pt x="1886188" y="98574"/>
                </a:cubicBezTo>
                <a:cubicBezTo>
                  <a:pt x="1886305" y="97720"/>
                  <a:pt x="1886482" y="97027"/>
                  <a:pt x="1886718" y="96496"/>
                </a:cubicBezTo>
                <a:cubicBezTo>
                  <a:pt x="1886954" y="95966"/>
                  <a:pt x="1887249" y="95598"/>
                  <a:pt x="1887602" y="95392"/>
                </a:cubicBezTo>
                <a:cubicBezTo>
                  <a:pt x="1887955" y="95186"/>
                  <a:pt x="1888367" y="95083"/>
                  <a:pt x="1888838" y="95083"/>
                </a:cubicBezTo>
                <a:cubicBezTo>
                  <a:pt x="1889663" y="95083"/>
                  <a:pt x="1890827" y="95583"/>
                  <a:pt x="1892329" y="96585"/>
                </a:cubicBezTo>
                <a:cubicBezTo>
                  <a:pt x="1893831" y="97586"/>
                  <a:pt x="1895760" y="98676"/>
                  <a:pt x="1898117" y="99855"/>
                </a:cubicBezTo>
                <a:cubicBezTo>
                  <a:pt x="1900474" y="101032"/>
                  <a:pt x="1903316" y="102138"/>
                  <a:pt x="1906644" y="103168"/>
                </a:cubicBezTo>
                <a:cubicBezTo>
                  <a:pt x="1909972" y="104199"/>
                  <a:pt x="1913816" y="104714"/>
                  <a:pt x="1918176" y="104714"/>
                </a:cubicBezTo>
                <a:cubicBezTo>
                  <a:pt x="1921475" y="104714"/>
                  <a:pt x="1924494" y="104274"/>
                  <a:pt x="1927234" y="103389"/>
                </a:cubicBezTo>
                <a:cubicBezTo>
                  <a:pt x="1929973" y="102506"/>
                  <a:pt x="1932329" y="101253"/>
                  <a:pt x="1934303" y="99633"/>
                </a:cubicBezTo>
                <a:cubicBezTo>
                  <a:pt x="1936276" y="98013"/>
                  <a:pt x="1937793" y="96025"/>
                  <a:pt x="1938854" y="93669"/>
                </a:cubicBezTo>
                <a:cubicBezTo>
                  <a:pt x="1939914" y="91313"/>
                  <a:pt x="1940444" y="88632"/>
                  <a:pt x="1940444" y="85628"/>
                </a:cubicBezTo>
                <a:cubicBezTo>
                  <a:pt x="1940444" y="82387"/>
                  <a:pt x="1939708" y="79618"/>
                  <a:pt x="1938235" y="77321"/>
                </a:cubicBezTo>
                <a:cubicBezTo>
                  <a:pt x="1936762" y="75023"/>
                  <a:pt x="1934818" y="73006"/>
                  <a:pt x="1932403" y="71268"/>
                </a:cubicBezTo>
                <a:cubicBezTo>
                  <a:pt x="1929988" y="69530"/>
                  <a:pt x="1927234" y="67938"/>
                  <a:pt x="1924141" y="66497"/>
                </a:cubicBezTo>
                <a:cubicBezTo>
                  <a:pt x="1921048" y="65053"/>
                  <a:pt x="1917881" y="63579"/>
                  <a:pt x="1914641" y="62078"/>
                </a:cubicBezTo>
                <a:cubicBezTo>
                  <a:pt x="1911401" y="60576"/>
                  <a:pt x="1908250" y="58911"/>
                  <a:pt x="1905186" y="57085"/>
                </a:cubicBezTo>
                <a:cubicBezTo>
                  <a:pt x="1902123" y="55259"/>
                  <a:pt x="1899384" y="53109"/>
                  <a:pt x="1896968" y="50635"/>
                </a:cubicBezTo>
                <a:cubicBezTo>
                  <a:pt x="1894553" y="48160"/>
                  <a:pt x="1892594" y="45259"/>
                  <a:pt x="1891093" y="41930"/>
                </a:cubicBezTo>
                <a:cubicBezTo>
                  <a:pt x="1889590" y="38602"/>
                  <a:pt x="1888838" y="34611"/>
                  <a:pt x="1888838" y="29956"/>
                </a:cubicBezTo>
                <a:cubicBezTo>
                  <a:pt x="1888838" y="25186"/>
                  <a:pt x="1889708" y="20928"/>
                  <a:pt x="1891445" y="17187"/>
                </a:cubicBezTo>
                <a:cubicBezTo>
                  <a:pt x="1893184" y="13446"/>
                  <a:pt x="1895599" y="10310"/>
                  <a:pt x="1898692" y="7777"/>
                </a:cubicBezTo>
                <a:cubicBezTo>
                  <a:pt x="1901784" y="5243"/>
                  <a:pt x="1905466" y="3314"/>
                  <a:pt x="1909737" y="1988"/>
                </a:cubicBezTo>
                <a:cubicBezTo>
                  <a:pt x="1914008" y="663"/>
                  <a:pt x="1918618" y="0"/>
                  <a:pt x="1923566" y="0"/>
                </a:cubicBezTo>
                <a:close/>
                <a:moveTo>
                  <a:pt x="1447307" y="0"/>
                </a:moveTo>
                <a:cubicBezTo>
                  <a:pt x="1449841" y="0"/>
                  <a:pt x="1452389" y="221"/>
                  <a:pt x="1454952" y="663"/>
                </a:cubicBezTo>
                <a:cubicBezTo>
                  <a:pt x="1457515" y="1104"/>
                  <a:pt x="1459931" y="1693"/>
                  <a:pt x="1462196" y="2430"/>
                </a:cubicBezTo>
                <a:cubicBezTo>
                  <a:pt x="1464465" y="3166"/>
                  <a:pt x="1466483" y="3991"/>
                  <a:pt x="1468251" y="4904"/>
                </a:cubicBezTo>
                <a:cubicBezTo>
                  <a:pt x="1470019" y="5817"/>
                  <a:pt x="1471182" y="6554"/>
                  <a:pt x="1471742" y="7114"/>
                </a:cubicBezTo>
                <a:cubicBezTo>
                  <a:pt x="1472302" y="7674"/>
                  <a:pt x="1472670" y="8115"/>
                  <a:pt x="1472847" y="8439"/>
                </a:cubicBezTo>
                <a:cubicBezTo>
                  <a:pt x="1473023" y="8763"/>
                  <a:pt x="1473169" y="9175"/>
                  <a:pt x="1473287" y="9676"/>
                </a:cubicBezTo>
                <a:cubicBezTo>
                  <a:pt x="1473406" y="10177"/>
                  <a:pt x="1473494" y="10781"/>
                  <a:pt x="1473554" y="11488"/>
                </a:cubicBezTo>
                <a:cubicBezTo>
                  <a:pt x="1473613" y="12194"/>
                  <a:pt x="1473642" y="13108"/>
                  <a:pt x="1473642" y="14227"/>
                </a:cubicBezTo>
                <a:cubicBezTo>
                  <a:pt x="1473642" y="15288"/>
                  <a:pt x="1473598" y="16230"/>
                  <a:pt x="1473509" y="17056"/>
                </a:cubicBezTo>
                <a:cubicBezTo>
                  <a:pt x="1473421" y="17880"/>
                  <a:pt x="1473287" y="18572"/>
                  <a:pt x="1473111" y="19131"/>
                </a:cubicBezTo>
                <a:cubicBezTo>
                  <a:pt x="1472935" y="19691"/>
                  <a:pt x="1472684" y="20103"/>
                  <a:pt x="1472360" y="20368"/>
                </a:cubicBezTo>
                <a:cubicBezTo>
                  <a:pt x="1472035" y="20633"/>
                  <a:pt x="1471668" y="20766"/>
                  <a:pt x="1471256" y="20766"/>
                </a:cubicBezTo>
                <a:cubicBezTo>
                  <a:pt x="1470608" y="20766"/>
                  <a:pt x="1469592" y="20354"/>
                  <a:pt x="1468206" y="19530"/>
                </a:cubicBezTo>
                <a:cubicBezTo>
                  <a:pt x="1466822" y="18704"/>
                  <a:pt x="1465128" y="17777"/>
                  <a:pt x="1463126" y="16745"/>
                </a:cubicBezTo>
                <a:cubicBezTo>
                  <a:pt x="1461121" y="15715"/>
                  <a:pt x="1458752" y="14772"/>
                  <a:pt x="1456014" y="13917"/>
                </a:cubicBezTo>
                <a:cubicBezTo>
                  <a:pt x="1453273" y="13063"/>
                  <a:pt x="1450196" y="12636"/>
                  <a:pt x="1446778" y="12636"/>
                </a:cubicBezTo>
                <a:cubicBezTo>
                  <a:pt x="1443596" y="12636"/>
                  <a:pt x="1440829" y="13063"/>
                  <a:pt x="1438471" y="13917"/>
                </a:cubicBezTo>
                <a:cubicBezTo>
                  <a:pt x="1436116" y="14772"/>
                  <a:pt x="1434170" y="15907"/>
                  <a:pt x="1432639" y="17321"/>
                </a:cubicBezTo>
                <a:cubicBezTo>
                  <a:pt x="1431107" y="18734"/>
                  <a:pt x="1429957" y="20412"/>
                  <a:pt x="1429192" y="22357"/>
                </a:cubicBezTo>
                <a:cubicBezTo>
                  <a:pt x="1428426" y="24302"/>
                  <a:pt x="1428043" y="26363"/>
                  <a:pt x="1428043" y="28543"/>
                </a:cubicBezTo>
                <a:cubicBezTo>
                  <a:pt x="1428043" y="31724"/>
                  <a:pt x="1428780" y="34463"/>
                  <a:pt x="1430253" y="36760"/>
                </a:cubicBezTo>
                <a:cubicBezTo>
                  <a:pt x="1431725" y="39058"/>
                  <a:pt x="1433685" y="41090"/>
                  <a:pt x="1436130" y="42858"/>
                </a:cubicBezTo>
                <a:cubicBezTo>
                  <a:pt x="1438575" y="44625"/>
                  <a:pt x="1441358" y="46245"/>
                  <a:pt x="1444480" y="47718"/>
                </a:cubicBezTo>
                <a:cubicBezTo>
                  <a:pt x="1447603" y="49192"/>
                  <a:pt x="1450785" y="50679"/>
                  <a:pt x="1454025" y="52181"/>
                </a:cubicBezTo>
                <a:cubicBezTo>
                  <a:pt x="1457265" y="53683"/>
                  <a:pt x="1460444" y="55333"/>
                  <a:pt x="1463567" y="57129"/>
                </a:cubicBezTo>
                <a:cubicBezTo>
                  <a:pt x="1466690" y="58926"/>
                  <a:pt x="1469474" y="61047"/>
                  <a:pt x="1471918" y="63492"/>
                </a:cubicBezTo>
                <a:cubicBezTo>
                  <a:pt x="1474362" y="65936"/>
                  <a:pt x="1476336" y="68823"/>
                  <a:pt x="1477839" y="72151"/>
                </a:cubicBezTo>
                <a:cubicBezTo>
                  <a:pt x="1479340" y="75479"/>
                  <a:pt x="1480092" y="79412"/>
                  <a:pt x="1480092" y="83948"/>
                </a:cubicBezTo>
                <a:cubicBezTo>
                  <a:pt x="1480092" y="89309"/>
                  <a:pt x="1479105" y="94081"/>
                  <a:pt x="1477131" y="98264"/>
                </a:cubicBezTo>
                <a:cubicBezTo>
                  <a:pt x="1475158" y="102447"/>
                  <a:pt x="1472420" y="105997"/>
                  <a:pt x="1468914" y="108912"/>
                </a:cubicBezTo>
                <a:cubicBezTo>
                  <a:pt x="1465408" y="111828"/>
                  <a:pt x="1461285" y="114022"/>
                  <a:pt x="1456543" y="115496"/>
                </a:cubicBezTo>
                <a:cubicBezTo>
                  <a:pt x="1451801" y="116968"/>
                  <a:pt x="1446689" y="117705"/>
                  <a:pt x="1441212" y="117705"/>
                </a:cubicBezTo>
                <a:cubicBezTo>
                  <a:pt x="1437382" y="117705"/>
                  <a:pt x="1433832" y="117380"/>
                  <a:pt x="1430561" y="116733"/>
                </a:cubicBezTo>
                <a:cubicBezTo>
                  <a:pt x="1427292" y="116085"/>
                  <a:pt x="1424375" y="115289"/>
                  <a:pt x="1421812" y="114347"/>
                </a:cubicBezTo>
                <a:cubicBezTo>
                  <a:pt x="1419249" y="113404"/>
                  <a:pt x="1417100" y="112432"/>
                  <a:pt x="1415362" y="111431"/>
                </a:cubicBezTo>
                <a:cubicBezTo>
                  <a:pt x="1413624" y="110429"/>
                  <a:pt x="1412416" y="109575"/>
                  <a:pt x="1411738" y="108868"/>
                </a:cubicBezTo>
                <a:cubicBezTo>
                  <a:pt x="1411061" y="108160"/>
                  <a:pt x="1410560" y="107262"/>
                  <a:pt x="1410236" y="106173"/>
                </a:cubicBezTo>
                <a:cubicBezTo>
                  <a:pt x="1409912" y="105082"/>
                  <a:pt x="1409750" y="103625"/>
                  <a:pt x="1409750" y="101799"/>
                </a:cubicBezTo>
                <a:cubicBezTo>
                  <a:pt x="1409750" y="100503"/>
                  <a:pt x="1409809" y="99428"/>
                  <a:pt x="1409927" y="98574"/>
                </a:cubicBezTo>
                <a:cubicBezTo>
                  <a:pt x="1410044" y="97720"/>
                  <a:pt x="1410221" y="97027"/>
                  <a:pt x="1410457" y="96496"/>
                </a:cubicBezTo>
                <a:cubicBezTo>
                  <a:pt x="1410693" y="95966"/>
                  <a:pt x="1410987" y="95598"/>
                  <a:pt x="1411341" y="95392"/>
                </a:cubicBezTo>
                <a:cubicBezTo>
                  <a:pt x="1411694" y="95186"/>
                  <a:pt x="1412106" y="95083"/>
                  <a:pt x="1412578" y="95083"/>
                </a:cubicBezTo>
                <a:cubicBezTo>
                  <a:pt x="1413403" y="95083"/>
                  <a:pt x="1414566" y="95583"/>
                  <a:pt x="1416069" y="96585"/>
                </a:cubicBezTo>
                <a:cubicBezTo>
                  <a:pt x="1417570" y="97586"/>
                  <a:pt x="1419500" y="98676"/>
                  <a:pt x="1421857" y="99855"/>
                </a:cubicBezTo>
                <a:cubicBezTo>
                  <a:pt x="1424213" y="101032"/>
                  <a:pt x="1427057" y="102138"/>
                  <a:pt x="1430385" y="103168"/>
                </a:cubicBezTo>
                <a:cubicBezTo>
                  <a:pt x="1433714" y="104199"/>
                  <a:pt x="1437559" y="104714"/>
                  <a:pt x="1441919" y="104714"/>
                </a:cubicBezTo>
                <a:cubicBezTo>
                  <a:pt x="1445216" y="104714"/>
                  <a:pt x="1448237" y="104274"/>
                  <a:pt x="1450975" y="103389"/>
                </a:cubicBezTo>
                <a:cubicBezTo>
                  <a:pt x="1453716" y="102506"/>
                  <a:pt x="1456071" y="101253"/>
                  <a:pt x="1458045" y="99633"/>
                </a:cubicBezTo>
                <a:cubicBezTo>
                  <a:pt x="1460017" y="98013"/>
                  <a:pt x="1461535" y="96025"/>
                  <a:pt x="1462594" y="93669"/>
                </a:cubicBezTo>
                <a:cubicBezTo>
                  <a:pt x="1463656" y="91313"/>
                  <a:pt x="1464185" y="88632"/>
                  <a:pt x="1464185" y="85628"/>
                </a:cubicBezTo>
                <a:cubicBezTo>
                  <a:pt x="1464185" y="82387"/>
                  <a:pt x="1463449" y="79618"/>
                  <a:pt x="1461976" y="77321"/>
                </a:cubicBezTo>
                <a:cubicBezTo>
                  <a:pt x="1460504" y="75023"/>
                  <a:pt x="1458561" y="73006"/>
                  <a:pt x="1456145" y="71268"/>
                </a:cubicBezTo>
                <a:cubicBezTo>
                  <a:pt x="1453729" y="69530"/>
                  <a:pt x="1450975" y="67938"/>
                  <a:pt x="1447882" y="66497"/>
                </a:cubicBezTo>
                <a:cubicBezTo>
                  <a:pt x="1444789" y="65053"/>
                  <a:pt x="1441625" y="63579"/>
                  <a:pt x="1438384" y="62078"/>
                </a:cubicBezTo>
                <a:cubicBezTo>
                  <a:pt x="1435143" y="60576"/>
                  <a:pt x="1431991" y="58911"/>
                  <a:pt x="1428928" y="57085"/>
                </a:cubicBezTo>
                <a:cubicBezTo>
                  <a:pt x="1425862" y="55259"/>
                  <a:pt x="1423124" y="53109"/>
                  <a:pt x="1420708" y="50635"/>
                </a:cubicBezTo>
                <a:cubicBezTo>
                  <a:pt x="1418292" y="48160"/>
                  <a:pt x="1416334" y="45259"/>
                  <a:pt x="1414831" y="41930"/>
                </a:cubicBezTo>
                <a:cubicBezTo>
                  <a:pt x="1413329" y="38602"/>
                  <a:pt x="1412578" y="34611"/>
                  <a:pt x="1412578" y="29956"/>
                </a:cubicBezTo>
                <a:cubicBezTo>
                  <a:pt x="1412578" y="25186"/>
                  <a:pt x="1413447" y="20928"/>
                  <a:pt x="1415185" y="17187"/>
                </a:cubicBezTo>
                <a:cubicBezTo>
                  <a:pt x="1416922" y="13446"/>
                  <a:pt x="1419338" y="10310"/>
                  <a:pt x="1422431" y="7777"/>
                </a:cubicBezTo>
                <a:cubicBezTo>
                  <a:pt x="1425525" y="5243"/>
                  <a:pt x="1429207" y="3314"/>
                  <a:pt x="1433479" y="1988"/>
                </a:cubicBezTo>
                <a:cubicBezTo>
                  <a:pt x="1437750" y="663"/>
                  <a:pt x="1442361" y="0"/>
                  <a:pt x="1447307" y="0"/>
                </a:cubicBezTo>
                <a:close/>
                <a:moveTo>
                  <a:pt x="980584" y="0"/>
                </a:moveTo>
                <a:cubicBezTo>
                  <a:pt x="983117" y="0"/>
                  <a:pt x="985664" y="221"/>
                  <a:pt x="988227" y="663"/>
                </a:cubicBezTo>
                <a:cubicBezTo>
                  <a:pt x="990790" y="1104"/>
                  <a:pt x="993205" y="1693"/>
                  <a:pt x="995474" y="2430"/>
                </a:cubicBezTo>
                <a:cubicBezTo>
                  <a:pt x="997742" y="3166"/>
                  <a:pt x="999760" y="3991"/>
                  <a:pt x="1001528" y="4904"/>
                </a:cubicBezTo>
                <a:cubicBezTo>
                  <a:pt x="1003295" y="5817"/>
                  <a:pt x="1004458" y="6554"/>
                  <a:pt x="1005018" y="7114"/>
                </a:cubicBezTo>
                <a:cubicBezTo>
                  <a:pt x="1005578" y="7674"/>
                  <a:pt x="1005947" y="8115"/>
                  <a:pt x="1006122" y="8439"/>
                </a:cubicBezTo>
                <a:cubicBezTo>
                  <a:pt x="1006300" y="8763"/>
                  <a:pt x="1006447" y="9175"/>
                  <a:pt x="1006565" y="9676"/>
                </a:cubicBezTo>
                <a:cubicBezTo>
                  <a:pt x="1006683" y="10177"/>
                  <a:pt x="1006771" y="10781"/>
                  <a:pt x="1006831" y="11488"/>
                </a:cubicBezTo>
                <a:cubicBezTo>
                  <a:pt x="1006889" y="12194"/>
                  <a:pt x="1006918" y="13108"/>
                  <a:pt x="1006918" y="14227"/>
                </a:cubicBezTo>
                <a:cubicBezTo>
                  <a:pt x="1006918" y="15288"/>
                  <a:pt x="1006874" y="16230"/>
                  <a:pt x="1006786" y="17056"/>
                </a:cubicBezTo>
                <a:cubicBezTo>
                  <a:pt x="1006697" y="17880"/>
                  <a:pt x="1006565" y="18572"/>
                  <a:pt x="1006388" y="19131"/>
                </a:cubicBezTo>
                <a:cubicBezTo>
                  <a:pt x="1006211" y="19691"/>
                  <a:pt x="1005961" y="20103"/>
                  <a:pt x="1005637" y="20368"/>
                </a:cubicBezTo>
                <a:cubicBezTo>
                  <a:pt x="1005313" y="20633"/>
                  <a:pt x="1004944" y="20766"/>
                  <a:pt x="1004532" y="20766"/>
                </a:cubicBezTo>
                <a:cubicBezTo>
                  <a:pt x="1003884" y="20766"/>
                  <a:pt x="1002867" y="20354"/>
                  <a:pt x="1001483" y="19530"/>
                </a:cubicBezTo>
                <a:cubicBezTo>
                  <a:pt x="1000099" y="18704"/>
                  <a:pt x="998405" y="17777"/>
                  <a:pt x="996402" y="16745"/>
                </a:cubicBezTo>
                <a:cubicBezTo>
                  <a:pt x="994398" y="15715"/>
                  <a:pt x="992027" y="14772"/>
                  <a:pt x="989288" y="13917"/>
                </a:cubicBezTo>
                <a:cubicBezTo>
                  <a:pt x="986549" y="13063"/>
                  <a:pt x="983470" y="12636"/>
                  <a:pt x="980054" y="12636"/>
                </a:cubicBezTo>
                <a:cubicBezTo>
                  <a:pt x="976872" y="12636"/>
                  <a:pt x="974104" y="13063"/>
                  <a:pt x="971747" y="13917"/>
                </a:cubicBezTo>
                <a:cubicBezTo>
                  <a:pt x="969391" y="14772"/>
                  <a:pt x="967447" y="15907"/>
                  <a:pt x="965916" y="17321"/>
                </a:cubicBezTo>
                <a:cubicBezTo>
                  <a:pt x="964384" y="18734"/>
                  <a:pt x="963234" y="20412"/>
                  <a:pt x="962468" y="22357"/>
                </a:cubicBezTo>
                <a:cubicBezTo>
                  <a:pt x="961703" y="24302"/>
                  <a:pt x="961320" y="26363"/>
                  <a:pt x="961320" y="28543"/>
                </a:cubicBezTo>
                <a:cubicBezTo>
                  <a:pt x="961320" y="31724"/>
                  <a:pt x="962057" y="34463"/>
                  <a:pt x="963529" y="36760"/>
                </a:cubicBezTo>
                <a:cubicBezTo>
                  <a:pt x="965003" y="39058"/>
                  <a:pt x="966961" y="41090"/>
                  <a:pt x="969406" y="42858"/>
                </a:cubicBezTo>
                <a:cubicBezTo>
                  <a:pt x="971851" y="44625"/>
                  <a:pt x="974633" y="46245"/>
                  <a:pt x="977756" y="47718"/>
                </a:cubicBezTo>
                <a:cubicBezTo>
                  <a:pt x="980878" y="49192"/>
                  <a:pt x="984060" y="50679"/>
                  <a:pt x="987299" y="52181"/>
                </a:cubicBezTo>
                <a:cubicBezTo>
                  <a:pt x="990539" y="53683"/>
                  <a:pt x="993721" y="55333"/>
                  <a:pt x="996843" y="57129"/>
                </a:cubicBezTo>
                <a:cubicBezTo>
                  <a:pt x="999966" y="58926"/>
                  <a:pt x="1002750" y="61047"/>
                  <a:pt x="1005195" y="63492"/>
                </a:cubicBezTo>
                <a:cubicBezTo>
                  <a:pt x="1007640" y="65936"/>
                  <a:pt x="1009614" y="68823"/>
                  <a:pt x="1011116" y="72151"/>
                </a:cubicBezTo>
                <a:cubicBezTo>
                  <a:pt x="1012620" y="75479"/>
                  <a:pt x="1013370" y="79412"/>
                  <a:pt x="1013370" y="83948"/>
                </a:cubicBezTo>
                <a:cubicBezTo>
                  <a:pt x="1013370" y="89309"/>
                  <a:pt x="1012384" y="94081"/>
                  <a:pt x="1010409" y="98264"/>
                </a:cubicBezTo>
                <a:cubicBezTo>
                  <a:pt x="1008435" y="102447"/>
                  <a:pt x="1005696" y="105997"/>
                  <a:pt x="1002191" y="108912"/>
                </a:cubicBezTo>
                <a:cubicBezTo>
                  <a:pt x="998685" y="111828"/>
                  <a:pt x="994560" y="114022"/>
                  <a:pt x="989818" y="115496"/>
                </a:cubicBezTo>
                <a:cubicBezTo>
                  <a:pt x="985075" y="116968"/>
                  <a:pt x="979965" y="117705"/>
                  <a:pt x="974486" y="117705"/>
                </a:cubicBezTo>
                <a:cubicBezTo>
                  <a:pt x="970658" y="117705"/>
                  <a:pt x="967109" y="117380"/>
                  <a:pt x="963839" y="116733"/>
                </a:cubicBezTo>
                <a:cubicBezTo>
                  <a:pt x="960569" y="116085"/>
                  <a:pt x="957653" y="115289"/>
                  <a:pt x="955091" y="114347"/>
                </a:cubicBezTo>
                <a:cubicBezTo>
                  <a:pt x="952529" y="113404"/>
                  <a:pt x="950379" y="112432"/>
                  <a:pt x="948642" y="111431"/>
                </a:cubicBezTo>
                <a:cubicBezTo>
                  <a:pt x="946904" y="110429"/>
                  <a:pt x="945696" y="109575"/>
                  <a:pt x="945020" y="108868"/>
                </a:cubicBezTo>
                <a:cubicBezTo>
                  <a:pt x="944342" y="108160"/>
                  <a:pt x="943842" y="107262"/>
                  <a:pt x="943517" y="106173"/>
                </a:cubicBezTo>
                <a:cubicBezTo>
                  <a:pt x="943193" y="105082"/>
                  <a:pt x="943032" y="103625"/>
                  <a:pt x="943032" y="101799"/>
                </a:cubicBezTo>
                <a:cubicBezTo>
                  <a:pt x="943032" y="100503"/>
                  <a:pt x="943091" y="99428"/>
                  <a:pt x="943209" y="98574"/>
                </a:cubicBezTo>
                <a:cubicBezTo>
                  <a:pt x="943326" y="97720"/>
                  <a:pt x="943502" y="97027"/>
                  <a:pt x="943738" y="96496"/>
                </a:cubicBezTo>
                <a:cubicBezTo>
                  <a:pt x="943973" y="95966"/>
                  <a:pt x="944269" y="95598"/>
                  <a:pt x="944623" y="95392"/>
                </a:cubicBezTo>
                <a:cubicBezTo>
                  <a:pt x="944975" y="95186"/>
                  <a:pt x="945389" y="95083"/>
                  <a:pt x="945860" y="95083"/>
                </a:cubicBezTo>
                <a:cubicBezTo>
                  <a:pt x="946683" y="95083"/>
                  <a:pt x="947846" y="95583"/>
                  <a:pt x="949348" y="96585"/>
                </a:cubicBezTo>
                <a:cubicBezTo>
                  <a:pt x="950850" y="97586"/>
                  <a:pt x="952779" y="98676"/>
                  <a:pt x="955136" y="99855"/>
                </a:cubicBezTo>
                <a:cubicBezTo>
                  <a:pt x="957491" y="101032"/>
                  <a:pt x="960334" y="102138"/>
                  <a:pt x="963662" y="103168"/>
                </a:cubicBezTo>
                <a:cubicBezTo>
                  <a:pt x="966990" y="104199"/>
                  <a:pt x="970834" y="104714"/>
                  <a:pt x="975193" y="104714"/>
                </a:cubicBezTo>
                <a:cubicBezTo>
                  <a:pt x="978492" y="104714"/>
                  <a:pt x="981512" y="104274"/>
                  <a:pt x="984251" y="103389"/>
                </a:cubicBezTo>
                <a:cubicBezTo>
                  <a:pt x="986990" y="102506"/>
                  <a:pt x="989347" y="101253"/>
                  <a:pt x="991320" y="99633"/>
                </a:cubicBezTo>
                <a:cubicBezTo>
                  <a:pt x="993294" y="98013"/>
                  <a:pt x="994810" y="96025"/>
                  <a:pt x="995871" y="93669"/>
                </a:cubicBezTo>
                <a:cubicBezTo>
                  <a:pt x="996932" y="91313"/>
                  <a:pt x="997462" y="88632"/>
                  <a:pt x="997462" y="85628"/>
                </a:cubicBezTo>
                <a:cubicBezTo>
                  <a:pt x="997462" y="82387"/>
                  <a:pt x="996726" y="79618"/>
                  <a:pt x="995252" y="77321"/>
                </a:cubicBezTo>
                <a:cubicBezTo>
                  <a:pt x="993780" y="75023"/>
                  <a:pt x="991835" y="73006"/>
                  <a:pt x="989420" y="71268"/>
                </a:cubicBezTo>
                <a:cubicBezTo>
                  <a:pt x="987005" y="69530"/>
                  <a:pt x="984251" y="67938"/>
                  <a:pt x="981158" y="66497"/>
                </a:cubicBezTo>
                <a:cubicBezTo>
                  <a:pt x="978065" y="65053"/>
                  <a:pt x="974899" y="63579"/>
                  <a:pt x="971659" y="62078"/>
                </a:cubicBezTo>
                <a:cubicBezTo>
                  <a:pt x="968419" y="60576"/>
                  <a:pt x="965267" y="58911"/>
                  <a:pt x="962204" y="57085"/>
                </a:cubicBezTo>
                <a:cubicBezTo>
                  <a:pt x="959141" y="55259"/>
                  <a:pt x="956402" y="53109"/>
                  <a:pt x="953986" y="50635"/>
                </a:cubicBezTo>
                <a:cubicBezTo>
                  <a:pt x="951572" y="48160"/>
                  <a:pt x="949613" y="45259"/>
                  <a:pt x="948112" y="41930"/>
                </a:cubicBezTo>
                <a:cubicBezTo>
                  <a:pt x="946609" y="38602"/>
                  <a:pt x="945860" y="34611"/>
                  <a:pt x="945860" y="29956"/>
                </a:cubicBezTo>
                <a:cubicBezTo>
                  <a:pt x="945860" y="25186"/>
                  <a:pt x="946728" y="20928"/>
                  <a:pt x="948465" y="17187"/>
                </a:cubicBezTo>
                <a:cubicBezTo>
                  <a:pt x="950203" y="13446"/>
                  <a:pt x="952618" y="10310"/>
                  <a:pt x="955709" y="7777"/>
                </a:cubicBezTo>
                <a:cubicBezTo>
                  <a:pt x="958802" y="5243"/>
                  <a:pt x="962484" y="3314"/>
                  <a:pt x="966755" y="1988"/>
                </a:cubicBezTo>
                <a:cubicBezTo>
                  <a:pt x="971025" y="663"/>
                  <a:pt x="975636" y="0"/>
                  <a:pt x="980584" y="0"/>
                </a:cubicBezTo>
                <a:close/>
                <a:moveTo>
                  <a:pt x="504323" y="0"/>
                </a:moveTo>
                <a:cubicBezTo>
                  <a:pt x="506856" y="0"/>
                  <a:pt x="509404" y="221"/>
                  <a:pt x="511967" y="663"/>
                </a:cubicBezTo>
                <a:cubicBezTo>
                  <a:pt x="514529" y="1104"/>
                  <a:pt x="516945" y="1693"/>
                  <a:pt x="519213" y="2430"/>
                </a:cubicBezTo>
                <a:cubicBezTo>
                  <a:pt x="521481" y="3166"/>
                  <a:pt x="523499" y="3991"/>
                  <a:pt x="525266" y="4904"/>
                </a:cubicBezTo>
                <a:cubicBezTo>
                  <a:pt x="527033" y="5817"/>
                  <a:pt x="528197" y="6554"/>
                  <a:pt x="528757" y="7114"/>
                </a:cubicBezTo>
                <a:cubicBezTo>
                  <a:pt x="529316" y="7674"/>
                  <a:pt x="529684" y="8115"/>
                  <a:pt x="529861" y="8439"/>
                </a:cubicBezTo>
                <a:cubicBezTo>
                  <a:pt x="530038" y="8763"/>
                  <a:pt x="530185" y="9175"/>
                  <a:pt x="530303" y="9676"/>
                </a:cubicBezTo>
                <a:cubicBezTo>
                  <a:pt x="530421" y="10177"/>
                  <a:pt x="530509" y="10781"/>
                  <a:pt x="530568" y="11488"/>
                </a:cubicBezTo>
                <a:cubicBezTo>
                  <a:pt x="530627" y="12194"/>
                  <a:pt x="530656" y="13108"/>
                  <a:pt x="530656" y="14227"/>
                </a:cubicBezTo>
                <a:cubicBezTo>
                  <a:pt x="530656" y="15288"/>
                  <a:pt x="530612" y="16230"/>
                  <a:pt x="530524" y="17056"/>
                </a:cubicBezTo>
                <a:cubicBezTo>
                  <a:pt x="530436" y="17880"/>
                  <a:pt x="530303" y="18572"/>
                  <a:pt x="530126" y="19131"/>
                </a:cubicBezTo>
                <a:cubicBezTo>
                  <a:pt x="529949" y="19691"/>
                  <a:pt x="529699" y="20103"/>
                  <a:pt x="529375" y="20368"/>
                </a:cubicBezTo>
                <a:cubicBezTo>
                  <a:pt x="529051" y="20633"/>
                  <a:pt x="528683" y="20766"/>
                  <a:pt x="528270" y="20766"/>
                </a:cubicBezTo>
                <a:cubicBezTo>
                  <a:pt x="527622" y="20766"/>
                  <a:pt x="526606" y="20354"/>
                  <a:pt x="525222" y="19530"/>
                </a:cubicBezTo>
                <a:cubicBezTo>
                  <a:pt x="523838" y="18704"/>
                  <a:pt x="522144" y="17777"/>
                  <a:pt x="520141" y="16745"/>
                </a:cubicBezTo>
                <a:cubicBezTo>
                  <a:pt x="518138" y="15715"/>
                  <a:pt x="515767" y="14772"/>
                  <a:pt x="513027" y="13917"/>
                </a:cubicBezTo>
                <a:cubicBezTo>
                  <a:pt x="510288" y="13063"/>
                  <a:pt x="507210" y="12636"/>
                  <a:pt x="503793" y="12636"/>
                </a:cubicBezTo>
                <a:cubicBezTo>
                  <a:pt x="500612" y="12636"/>
                  <a:pt x="497843" y="13063"/>
                  <a:pt x="495486" y="13917"/>
                </a:cubicBezTo>
                <a:cubicBezTo>
                  <a:pt x="493130" y="14772"/>
                  <a:pt x="491186" y="15907"/>
                  <a:pt x="489654" y="17321"/>
                </a:cubicBezTo>
                <a:cubicBezTo>
                  <a:pt x="488123" y="18734"/>
                  <a:pt x="486974" y="20412"/>
                  <a:pt x="486208" y="22357"/>
                </a:cubicBezTo>
                <a:cubicBezTo>
                  <a:pt x="485442" y="24302"/>
                  <a:pt x="485059" y="26363"/>
                  <a:pt x="485059" y="28543"/>
                </a:cubicBezTo>
                <a:cubicBezTo>
                  <a:pt x="485059" y="31724"/>
                  <a:pt x="485796" y="34463"/>
                  <a:pt x="487268" y="36760"/>
                </a:cubicBezTo>
                <a:cubicBezTo>
                  <a:pt x="488741" y="39058"/>
                  <a:pt x="490700" y="41090"/>
                  <a:pt x="493145" y="42858"/>
                </a:cubicBezTo>
                <a:cubicBezTo>
                  <a:pt x="495590" y="44625"/>
                  <a:pt x="498373" y="46245"/>
                  <a:pt x="501495" y="47718"/>
                </a:cubicBezTo>
                <a:cubicBezTo>
                  <a:pt x="504618" y="49192"/>
                  <a:pt x="507799" y="50679"/>
                  <a:pt x="511039" y="52181"/>
                </a:cubicBezTo>
                <a:cubicBezTo>
                  <a:pt x="514279" y="53683"/>
                  <a:pt x="517460" y="55333"/>
                  <a:pt x="520583" y="57129"/>
                </a:cubicBezTo>
                <a:cubicBezTo>
                  <a:pt x="523705" y="58926"/>
                  <a:pt x="526488" y="61047"/>
                  <a:pt x="528933" y="63492"/>
                </a:cubicBezTo>
                <a:cubicBezTo>
                  <a:pt x="531378" y="65936"/>
                  <a:pt x="533352" y="68823"/>
                  <a:pt x="534854" y="72151"/>
                </a:cubicBezTo>
                <a:cubicBezTo>
                  <a:pt x="536356" y="75479"/>
                  <a:pt x="537107" y="79412"/>
                  <a:pt x="537107" y="83948"/>
                </a:cubicBezTo>
                <a:cubicBezTo>
                  <a:pt x="537107" y="89309"/>
                  <a:pt x="536120" y="94081"/>
                  <a:pt x="534147" y="98264"/>
                </a:cubicBezTo>
                <a:cubicBezTo>
                  <a:pt x="532173" y="102447"/>
                  <a:pt x="529434" y="105997"/>
                  <a:pt x="525929" y="108912"/>
                </a:cubicBezTo>
                <a:cubicBezTo>
                  <a:pt x="522424" y="111828"/>
                  <a:pt x="518300" y="114022"/>
                  <a:pt x="513557" y="115496"/>
                </a:cubicBezTo>
                <a:cubicBezTo>
                  <a:pt x="508815" y="116968"/>
                  <a:pt x="503705" y="117705"/>
                  <a:pt x="498226" y="117705"/>
                </a:cubicBezTo>
                <a:cubicBezTo>
                  <a:pt x="494397" y="117705"/>
                  <a:pt x="490847" y="117380"/>
                  <a:pt x="487578" y="116733"/>
                </a:cubicBezTo>
                <a:cubicBezTo>
                  <a:pt x="484308" y="116085"/>
                  <a:pt x="481392" y="115289"/>
                  <a:pt x="478829" y="114347"/>
                </a:cubicBezTo>
                <a:cubicBezTo>
                  <a:pt x="476267" y="113404"/>
                  <a:pt x="474116" y="112432"/>
                  <a:pt x="472379" y="111431"/>
                </a:cubicBezTo>
                <a:cubicBezTo>
                  <a:pt x="470641" y="110429"/>
                  <a:pt x="469433" y="109575"/>
                  <a:pt x="468756" y="108868"/>
                </a:cubicBezTo>
                <a:cubicBezTo>
                  <a:pt x="468078" y="108160"/>
                  <a:pt x="467577" y="107262"/>
                  <a:pt x="467253" y="106173"/>
                </a:cubicBezTo>
                <a:cubicBezTo>
                  <a:pt x="466929" y="105082"/>
                  <a:pt x="466767" y="103625"/>
                  <a:pt x="466767" y="101799"/>
                </a:cubicBezTo>
                <a:cubicBezTo>
                  <a:pt x="466767" y="100503"/>
                  <a:pt x="466826" y="99428"/>
                  <a:pt x="466944" y="98574"/>
                </a:cubicBezTo>
                <a:cubicBezTo>
                  <a:pt x="467062" y="97720"/>
                  <a:pt x="467239" y="97027"/>
                  <a:pt x="467474" y="96496"/>
                </a:cubicBezTo>
                <a:cubicBezTo>
                  <a:pt x="467710" y="95966"/>
                  <a:pt x="468004" y="95598"/>
                  <a:pt x="468358" y="95392"/>
                </a:cubicBezTo>
                <a:cubicBezTo>
                  <a:pt x="468711" y="95186"/>
                  <a:pt x="469124" y="95083"/>
                  <a:pt x="469595" y="95083"/>
                </a:cubicBezTo>
                <a:cubicBezTo>
                  <a:pt x="470420" y="95083"/>
                  <a:pt x="471583" y="95583"/>
                  <a:pt x="473086" y="96585"/>
                </a:cubicBezTo>
                <a:cubicBezTo>
                  <a:pt x="474588" y="97586"/>
                  <a:pt x="476517" y="98676"/>
                  <a:pt x="478873" y="99855"/>
                </a:cubicBezTo>
                <a:cubicBezTo>
                  <a:pt x="481230" y="101032"/>
                  <a:pt x="484072" y="102138"/>
                  <a:pt x="487401" y="103168"/>
                </a:cubicBezTo>
                <a:cubicBezTo>
                  <a:pt x="490729" y="104199"/>
                  <a:pt x="494573" y="104714"/>
                  <a:pt x="498933" y="104714"/>
                </a:cubicBezTo>
                <a:cubicBezTo>
                  <a:pt x="502232" y="104714"/>
                  <a:pt x="505251" y="104274"/>
                  <a:pt x="507990" y="103389"/>
                </a:cubicBezTo>
                <a:cubicBezTo>
                  <a:pt x="510730" y="102506"/>
                  <a:pt x="513086" y="101253"/>
                  <a:pt x="515060" y="99633"/>
                </a:cubicBezTo>
                <a:cubicBezTo>
                  <a:pt x="517033" y="98013"/>
                  <a:pt x="518550" y="96025"/>
                  <a:pt x="519611" y="93669"/>
                </a:cubicBezTo>
                <a:cubicBezTo>
                  <a:pt x="520671" y="91313"/>
                  <a:pt x="521201" y="88632"/>
                  <a:pt x="521201" y="85628"/>
                </a:cubicBezTo>
                <a:cubicBezTo>
                  <a:pt x="521201" y="82387"/>
                  <a:pt x="520465" y="79618"/>
                  <a:pt x="518992" y="77321"/>
                </a:cubicBezTo>
                <a:cubicBezTo>
                  <a:pt x="517519" y="75023"/>
                  <a:pt x="515575" y="73006"/>
                  <a:pt x="513160" y="71268"/>
                </a:cubicBezTo>
                <a:cubicBezTo>
                  <a:pt x="510745" y="69530"/>
                  <a:pt x="507990" y="67938"/>
                  <a:pt x="504897" y="66497"/>
                </a:cubicBezTo>
                <a:cubicBezTo>
                  <a:pt x="501805" y="65053"/>
                  <a:pt x="498638" y="63579"/>
                  <a:pt x="495398" y="62078"/>
                </a:cubicBezTo>
                <a:cubicBezTo>
                  <a:pt x="492158" y="60576"/>
                  <a:pt x="489006" y="58911"/>
                  <a:pt x="485943" y="57085"/>
                </a:cubicBezTo>
                <a:cubicBezTo>
                  <a:pt x="482879" y="55259"/>
                  <a:pt x="480140" y="53109"/>
                  <a:pt x="477725" y="50635"/>
                </a:cubicBezTo>
                <a:cubicBezTo>
                  <a:pt x="475309" y="48160"/>
                  <a:pt x="473351" y="45259"/>
                  <a:pt x="471848" y="41930"/>
                </a:cubicBezTo>
                <a:cubicBezTo>
                  <a:pt x="470346" y="38602"/>
                  <a:pt x="469595" y="34611"/>
                  <a:pt x="469595" y="29956"/>
                </a:cubicBezTo>
                <a:cubicBezTo>
                  <a:pt x="469595" y="25186"/>
                  <a:pt x="470464" y="20928"/>
                  <a:pt x="472202" y="17187"/>
                </a:cubicBezTo>
                <a:cubicBezTo>
                  <a:pt x="473940" y="13446"/>
                  <a:pt x="476355" y="10310"/>
                  <a:pt x="479448" y="7777"/>
                </a:cubicBezTo>
                <a:cubicBezTo>
                  <a:pt x="482541" y="5243"/>
                  <a:pt x="486223" y="3314"/>
                  <a:pt x="490494" y="1988"/>
                </a:cubicBezTo>
                <a:cubicBezTo>
                  <a:pt x="494765" y="663"/>
                  <a:pt x="499375" y="0"/>
                  <a:pt x="504323" y="0"/>
                </a:cubicBezTo>
                <a:close/>
                <a:moveTo>
                  <a:pt x="37602" y="0"/>
                </a:moveTo>
                <a:cubicBezTo>
                  <a:pt x="40135" y="0"/>
                  <a:pt x="42683" y="221"/>
                  <a:pt x="45245" y="663"/>
                </a:cubicBezTo>
                <a:cubicBezTo>
                  <a:pt x="47808" y="1104"/>
                  <a:pt x="50223" y="1693"/>
                  <a:pt x="52491" y="2430"/>
                </a:cubicBezTo>
                <a:cubicBezTo>
                  <a:pt x="54759" y="3166"/>
                  <a:pt x="56777" y="3991"/>
                  <a:pt x="58544" y="4904"/>
                </a:cubicBezTo>
                <a:cubicBezTo>
                  <a:pt x="60312" y="5817"/>
                  <a:pt x="61475" y="6554"/>
                  <a:pt x="62035" y="7114"/>
                </a:cubicBezTo>
                <a:cubicBezTo>
                  <a:pt x="62595" y="7674"/>
                  <a:pt x="62963" y="8115"/>
                  <a:pt x="63139" y="8439"/>
                </a:cubicBezTo>
                <a:cubicBezTo>
                  <a:pt x="63316" y="8763"/>
                  <a:pt x="63464" y="9175"/>
                  <a:pt x="63581" y="9676"/>
                </a:cubicBezTo>
                <a:cubicBezTo>
                  <a:pt x="63699" y="10177"/>
                  <a:pt x="63788" y="10781"/>
                  <a:pt x="63846" y="11488"/>
                </a:cubicBezTo>
                <a:cubicBezTo>
                  <a:pt x="63905" y="12194"/>
                  <a:pt x="63935" y="13108"/>
                  <a:pt x="63935" y="14227"/>
                </a:cubicBezTo>
                <a:cubicBezTo>
                  <a:pt x="63935" y="15288"/>
                  <a:pt x="63891" y="16230"/>
                  <a:pt x="63802" y="17056"/>
                </a:cubicBezTo>
                <a:cubicBezTo>
                  <a:pt x="63714" y="17880"/>
                  <a:pt x="63581" y="18572"/>
                  <a:pt x="63405" y="19131"/>
                </a:cubicBezTo>
                <a:cubicBezTo>
                  <a:pt x="63228" y="19691"/>
                  <a:pt x="62978" y="20103"/>
                  <a:pt x="62653" y="20368"/>
                </a:cubicBezTo>
                <a:cubicBezTo>
                  <a:pt x="62329" y="20633"/>
                  <a:pt x="61961" y="20766"/>
                  <a:pt x="61549" y="20766"/>
                </a:cubicBezTo>
                <a:cubicBezTo>
                  <a:pt x="60901" y="20766"/>
                  <a:pt x="59885" y="20354"/>
                  <a:pt x="58500" y="19530"/>
                </a:cubicBezTo>
                <a:cubicBezTo>
                  <a:pt x="57116" y="18704"/>
                  <a:pt x="55422" y="17777"/>
                  <a:pt x="53419" y="16745"/>
                </a:cubicBezTo>
                <a:cubicBezTo>
                  <a:pt x="51416" y="15715"/>
                  <a:pt x="49045" y="14772"/>
                  <a:pt x="46306" y="13917"/>
                </a:cubicBezTo>
                <a:cubicBezTo>
                  <a:pt x="43566" y="13063"/>
                  <a:pt x="40488" y="12636"/>
                  <a:pt x="37071" y="12636"/>
                </a:cubicBezTo>
                <a:cubicBezTo>
                  <a:pt x="33890" y="12636"/>
                  <a:pt x="31121" y="13063"/>
                  <a:pt x="28765" y="13917"/>
                </a:cubicBezTo>
                <a:cubicBezTo>
                  <a:pt x="26408" y="14772"/>
                  <a:pt x="24464" y="15907"/>
                  <a:pt x="22933" y="17321"/>
                </a:cubicBezTo>
                <a:cubicBezTo>
                  <a:pt x="21401" y="18734"/>
                  <a:pt x="20252" y="20412"/>
                  <a:pt x="19486" y="22357"/>
                </a:cubicBezTo>
                <a:cubicBezTo>
                  <a:pt x="18721" y="24302"/>
                  <a:pt x="18338" y="26363"/>
                  <a:pt x="18338" y="28543"/>
                </a:cubicBezTo>
                <a:cubicBezTo>
                  <a:pt x="18338" y="31724"/>
                  <a:pt x="19074" y="34463"/>
                  <a:pt x="20547" y="36760"/>
                </a:cubicBezTo>
                <a:cubicBezTo>
                  <a:pt x="22019" y="39058"/>
                  <a:pt x="23978" y="41090"/>
                  <a:pt x="26423" y="42858"/>
                </a:cubicBezTo>
                <a:cubicBezTo>
                  <a:pt x="28868" y="44625"/>
                  <a:pt x="31652" y="46245"/>
                  <a:pt x="34774" y="47718"/>
                </a:cubicBezTo>
                <a:cubicBezTo>
                  <a:pt x="37896" y="49192"/>
                  <a:pt x="41077" y="50679"/>
                  <a:pt x="44317" y="52181"/>
                </a:cubicBezTo>
                <a:cubicBezTo>
                  <a:pt x="47558" y="53683"/>
                  <a:pt x="50739" y="55333"/>
                  <a:pt x="53861" y="57129"/>
                </a:cubicBezTo>
                <a:cubicBezTo>
                  <a:pt x="56983" y="58926"/>
                  <a:pt x="59767" y="61047"/>
                  <a:pt x="62212" y="63492"/>
                </a:cubicBezTo>
                <a:cubicBezTo>
                  <a:pt x="64657" y="65936"/>
                  <a:pt x="66630" y="68823"/>
                  <a:pt x="68132" y="72151"/>
                </a:cubicBezTo>
                <a:cubicBezTo>
                  <a:pt x="69634" y="75479"/>
                  <a:pt x="70386" y="79412"/>
                  <a:pt x="70386" y="83948"/>
                </a:cubicBezTo>
                <a:cubicBezTo>
                  <a:pt x="70386" y="89309"/>
                  <a:pt x="69399" y="94081"/>
                  <a:pt x="67425" y="98264"/>
                </a:cubicBezTo>
                <a:cubicBezTo>
                  <a:pt x="65452" y="102447"/>
                  <a:pt x="62712" y="105997"/>
                  <a:pt x="59207" y="108912"/>
                </a:cubicBezTo>
                <a:cubicBezTo>
                  <a:pt x="55702" y="111828"/>
                  <a:pt x="51578" y="114022"/>
                  <a:pt x="46836" y="115496"/>
                </a:cubicBezTo>
                <a:cubicBezTo>
                  <a:pt x="42094" y="116968"/>
                  <a:pt x="36983" y="117705"/>
                  <a:pt x="31504" y="117705"/>
                </a:cubicBezTo>
                <a:cubicBezTo>
                  <a:pt x="27675" y="117705"/>
                  <a:pt x="24126" y="117380"/>
                  <a:pt x="20856" y="116733"/>
                </a:cubicBezTo>
                <a:cubicBezTo>
                  <a:pt x="17587" y="116085"/>
                  <a:pt x="14670" y="115289"/>
                  <a:pt x="12108" y="114347"/>
                </a:cubicBezTo>
                <a:cubicBezTo>
                  <a:pt x="9545" y="113404"/>
                  <a:pt x="7395" y="112432"/>
                  <a:pt x="5657" y="111431"/>
                </a:cubicBezTo>
                <a:cubicBezTo>
                  <a:pt x="3919" y="110429"/>
                  <a:pt x="2711" y="109575"/>
                  <a:pt x="2034" y="108868"/>
                </a:cubicBezTo>
                <a:cubicBezTo>
                  <a:pt x="1357" y="108160"/>
                  <a:pt x="856" y="107262"/>
                  <a:pt x="532" y="106173"/>
                </a:cubicBezTo>
                <a:cubicBezTo>
                  <a:pt x="208" y="105082"/>
                  <a:pt x="46" y="103625"/>
                  <a:pt x="46" y="101799"/>
                </a:cubicBezTo>
                <a:cubicBezTo>
                  <a:pt x="46" y="100503"/>
                  <a:pt x="105" y="99428"/>
                  <a:pt x="222" y="98574"/>
                </a:cubicBezTo>
                <a:cubicBezTo>
                  <a:pt x="340" y="97720"/>
                  <a:pt x="517" y="97027"/>
                  <a:pt x="753" y="96496"/>
                </a:cubicBezTo>
                <a:cubicBezTo>
                  <a:pt x="988" y="95966"/>
                  <a:pt x="1283" y="95598"/>
                  <a:pt x="1636" y="95392"/>
                </a:cubicBezTo>
                <a:cubicBezTo>
                  <a:pt x="1990" y="95186"/>
                  <a:pt x="2402" y="95083"/>
                  <a:pt x="2873" y="95083"/>
                </a:cubicBezTo>
                <a:cubicBezTo>
                  <a:pt x="3698" y="95083"/>
                  <a:pt x="4862" y="95583"/>
                  <a:pt x="6364" y="96585"/>
                </a:cubicBezTo>
                <a:cubicBezTo>
                  <a:pt x="7866" y="97586"/>
                  <a:pt x="9795" y="98676"/>
                  <a:pt x="12152" y="99855"/>
                </a:cubicBezTo>
                <a:cubicBezTo>
                  <a:pt x="14508" y="101032"/>
                  <a:pt x="17351" y="102138"/>
                  <a:pt x="20679" y="103168"/>
                </a:cubicBezTo>
                <a:cubicBezTo>
                  <a:pt x="24008" y="104199"/>
                  <a:pt x="27852" y="104714"/>
                  <a:pt x="32211" y="104714"/>
                </a:cubicBezTo>
                <a:cubicBezTo>
                  <a:pt x="35510" y="104714"/>
                  <a:pt x="38529" y="104274"/>
                  <a:pt x="41269" y="103389"/>
                </a:cubicBezTo>
                <a:cubicBezTo>
                  <a:pt x="44008" y="102506"/>
                  <a:pt x="46365" y="101253"/>
                  <a:pt x="48338" y="99633"/>
                </a:cubicBezTo>
                <a:cubicBezTo>
                  <a:pt x="50312" y="98013"/>
                  <a:pt x="51829" y="96025"/>
                  <a:pt x="52889" y="93669"/>
                </a:cubicBezTo>
                <a:cubicBezTo>
                  <a:pt x="53949" y="91313"/>
                  <a:pt x="54480" y="88632"/>
                  <a:pt x="54480" y="85628"/>
                </a:cubicBezTo>
                <a:cubicBezTo>
                  <a:pt x="54480" y="82387"/>
                  <a:pt x="53743" y="79618"/>
                  <a:pt x="52270" y="77321"/>
                </a:cubicBezTo>
                <a:cubicBezTo>
                  <a:pt x="50798" y="75023"/>
                  <a:pt x="48854" y="73006"/>
                  <a:pt x="46438" y="71268"/>
                </a:cubicBezTo>
                <a:cubicBezTo>
                  <a:pt x="44023" y="69530"/>
                  <a:pt x="41269" y="67938"/>
                  <a:pt x="38176" y="66497"/>
                </a:cubicBezTo>
                <a:cubicBezTo>
                  <a:pt x="35083" y="65053"/>
                  <a:pt x="31917" y="63579"/>
                  <a:pt x="28677" y="62078"/>
                </a:cubicBezTo>
                <a:cubicBezTo>
                  <a:pt x="25436" y="60576"/>
                  <a:pt x="22285" y="58911"/>
                  <a:pt x="19221" y="57085"/>
                </a:cubicBezTo>
                <a:cubicBezTo>
                  <a:pt x="16158" y="55259"/>
                  <a:pt x="13418" y="53109"/>
                  <a:pt x="11003" y="50635"/>
                </a:cubicBezTo>
                <a:cubicBezTo>
                  <a:pt x="8588" y="48160"/>
                  <a:pt x="6629" y="45259"/>
                  <a:pt x="5127" y="41930"/>
                </a:cubicBezTo>
                <a:cubicBezTo>
                  <a:pt x="3625" y="38602"/>
                  <a:pt x="2873" y="34611"/>
                  <a:pt x="2873" y="29956"/>
                </a:cubicBezTo>
                <a:cubicBezTo>
                  <a:pt x="2873" y="25186"/>
                  <a:pt x="3742" y="20928"/>
                  <a:pt x="5480" y="17187"/>
                </a:cubicBezTo>
                <a:cubicBezTo>
                  <a:pt x="7218" y="13446"/>
                  <a:pt x="9634" y="10310"/>
                  <a:pt x="12726" y="7777"/>
                </a:cubicBezTo>
                <a:cubicBezTo>
                  <a:pt x="15819" y="5243"/>
                  <a:pt x="19501" y="3314"/>
                  <a:pt x="23772" y="1988"/>
                </a:cubicBezTo>
                <a:cubicBezTo>
                  <a:pt x="28043" y="663"/>
                  <a:pt x="32653" y="0"/>
                  <a:pt x="37602" y="0"/>
                </a:cubicBezTo>
                <a:close/>
              </a:path>
            </a:pathLst>
          </a:cu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0402214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8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/>
          </p:cNvSpPr>
          <p:nvPr userDrawn="1"/>
        </p:nvSpPr>
        <p:spPr bwMode="auto">
          <a:xfrm>
            <a:off x="2407673" y="1064366"/>
            <a:ext cx="4256443" cy="4256443"/>
          </a:xfrm>
          <a:custGeom>
            <a:avLst/>
            <a:gdLst>
              <a:gd name="T0" fmla="*/ 1580 w 1582"/>
              <a:gd name="T1" fmla="*/ 832 h 1582"/>
              <a:gd name="T2" fmla="*/ 1566 w 1582"/>
              <a:gd name="T3" fmla="*/ 952 h 1582"/>
              <a:gd name="T4" fmla="*/ 1534 w 1582"/>
              <a:gd name="T5" fmla="*/ 1064 h 1582"/>
              <a:gd name="T6" fmla="*/ 1486 w 1582"/>
              <a:gd name="T7" fmla="*/ 1168 h 1582"/>
              <a:gd name="T8" fmla="*/ 1424 w 1582"/>
              <a:gd name="T9" fmla="*/ 1266 h 1582"/>
              <a:gd name="T10" fmla="*/ 1350 w 1582"/>
              <a:gd name="T11" fmla="*/ 1352 h 1582"/>
              <a:gd name="T12" fmla="*/ 1264 w 1582"/>
              <a:gd name="T13" fmla="*/ 1426 h 1582"/>
              <a:gd name="T14" fmla="*/ 1168 w 1582"/>
              <a:gd name="T15" fmla="*/ 1488 h 1582"/>
              <a:gd name="T16" fmla="*/ 1062 w 1582"/>
              <a:gd name="T17" fmla="*/ 1534 h 1582"/>
              <a:gd name="T18" fmla="*/ 950 w 1582"/>
              <a:gd name="T19" fmla="*/ 1566 h 1582"/>
              <a:gd name="T20" fmla="*/ 832 w 1582"/>
              <a:gd name="T21" fmla="*/ 1582 h 1582"/>
              <a:gd name="T22" fmla="*/ 750 w 1582"/>
              <a:gd name="T23" fmla="*/ 1582 h 1582"/>
              <a:gd name="T24" fmla="*/ 632 w 1582"/>
              <a:gd name="T25" fmla="*/ 1566 h 1582"/>
              <a:gd name="T26" fmla="*/ 518 w 1582"/>
              <a:gd name="T27" fmla="*/ 1534 h 1582"/>
              <a:gd name="T28" fmla="*/ 414 w 1582"/>
              <a:gd name="T29" fmla="*/ 1488 h 1582"/>
              <a:gd name="T30" fmla="*/ 318 w 1582"/>
              <a:gd name="T31" fmla="*/ 1426 h 1582"/>
              <a:gd name="T32" fmla="*/ 232 w 1582"/>
              <a:gd name="T33" fmla="*/ 1352 h 1582"/>
              <a:gd name="T34" fmla="*/ 156 w 1582"/>
              <a:gd name="T35" fmla="*/ 1266 h 1582"/>
              <a:gd name="T36" fmla="*/ 96 w 1582"/>
              <a:gd name="T37" fmla="*/ 1168 h 1582"/>
              <a:gd name="T38" fmla="*/ 48 w 1582"/>
              <a:gd name="T39" fmla="*/ 1064 h 1582"/>
              <a:gd name="T40" fmla="*/ 16 w 1582"/>
              <a:gd name="T41" fmla="*/ 952 h 1582"/>
              <a:gd name="T42" fmla="*/ 0 w 1582"/>
              <a:gd name="T43" fmla="*/ 832 h 1582"/>
              <a:gd name="T44" fmla="*/ 0 w 1582"/>
              <a:gd name="T45" fmla="*/ 752 h 1582"/>
              <a:gd name="T46" fmla="*/ 16 w 1582"/>
              <a:gd name="T47" fmla="*/ 632 h 1582"/>
              <a:gd name="T48" fmla="*/ 48 w 1582"/>
              <a:gd name="T49" fmla="*/ 520 h 1582"/>
              <a:gd name="T50" fmla="*/ 96 w 1582"/>
              <a:gd name="T51" fmla="*/ 414 h 1582"/>
              <a:gd name="T52" fmla="*/ 156 w 1582"/>
              <a:gd name="T53" fmla="*/ 318 h 1582"/>
              <a:gd name="T54" fmla="*/ 232 w 1582"/>
              <a:gd name="T55" fmla="*/ 232 h 1582"/>
              <a:gd name="T56" fmla="*/ 318 w 1582"/>
              <a:gd name="T57" fmla="*/ 158 h 1582"/>
              <a:gd name="T58" fmla="*/ 414 w 1582"/>
              <a:gd name="T59" fmla="*/ 96 h 1582"/>
              <a:gd name="T60" fmla="*/ 518 w 1582"/>
              <a:gd name="T61" fmla="*/ 48 h 1582"/>
              <a:gd name="T62" fmla="*/ 632 w 1582"/>
              <a:gd name="T63" fmla="*/ 16 h 1582"/>
              <a:gd name="T64" fmla="*/ 750 w 1582"/>
              <a:gd name="T65" fmla="*/ 2 h 1582"/>
              <a:gd name="T66" fmla="*/ 832 w 1582"/>
              <a:gd name="T67" fmla="*/ 2 h 1582"/>
              <a:gd name="T68" fmla="*/ 950 w 1582"/>
              <a:gd name="T69" fmla="*/ 16 h 1582"/>
              <a:gd name="T70" fmla="*/ 1062 w 1582"/>
              <a:gd name="T71" fmla="*/ 48 h 1582"/>
              <a:gd name="T72" fmla="*/ 1168 w 1582"/>
              <a:gd name="T73" fmla="*/ 96 h 1582"/>
              <a:gd name="T74" fmla="*/ 1264 w 1582"/>
              <a:gd name="T75" fmla="*/ 158 h 1582"/>
              <a:gd name="T76" fmla="*/ 1350 w 1582"/>
              <a:gd name="T77" fmla="*/ 232 h 1582"/>
              <a:gd name="T78" fmla="*/ 1424 w 1582"/>
              <a:gd name="T79" fmla="*/ 318 h 1582"/>
              <a:gd name="T80" fmla="*/ 1486 w 1582"/>
              <a:gd name="T81" fmla="*/ 414 h 1582"/>
              <a:gd name="T82" fmla="*/ 1534 w 1582"/>
              <a:gd name="T83" fmla="*/ 520 h 1582"/>
              <a:gd name="T84" fmla="*/ 1566 w 1582"/>
              <a:gd name="T85" fmla="*/ 632 h 1582"/>
              <a:gd name="T86" fmla="*/ 1580 w 1582"/>
              <a:gd name="T87" fmla="*/ 752 h 1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82" h="1582">
                <a:moveTo>
                  <a:pt x="1582" y="792"/>
                </a:moveTo>
                <a:lnTo>
                  <a:pt x="1582" y="792"/>
                </a:lnTo>
                <a:lnTo>
                  <a:pt x="1580" y="832"/>
                </a:lnTo>
                <a:lnTo>
                  <a:pt x="1578" y="872"/>
                </a:lnTo>
                <a:lnTo>
                  <a:pt x="1572" y="912"/>
                </a:lnTo>
                <a:lnTo>
                  <a:pt x="1566" y="952"/>
                </a:lnTo>
                <a:lnTo>
                  <a:pt x="1556" y="990"/>
                </a:lnTo>
                <a:lnTo>
                  <a:pt x="1546" y="1028"/>
                </a:lnTo>
                <a:lnTo>
                  <a:pt x="1534" y="1064"/>
                </a:lnTo>
                <a:lnTo>
                  <a:pt x="1520" y="1100"/>
                </a:lnTo>
                <a:lnTo>
                  <a:pt x="1504" y="1134"/>
                </a:lnTo>
                <a:lnTo>
                  <a:pt x="1486" y="1168"/>
                </a:lnTo>
                <a:lnTo>
                  <a:pt x="1468" y="1202"/>
                </a:lnTo>
                <a:lnTo>
                  <a:pt x="1446" y="1234"/>
                </a:lnTo>
                <a:lnTo>
                  <a:pt x="1424" y="1266"/>
                </a:lnTo>
                <a:lnTo>
                  <a:pt x="1402" y="1294"/>
                </a:lnTo>
                <a:lnTo>
                  <a:pt x="1376" y="1324"/>
                </a:lnTo>
                <a:lnTo>
                  <a:pt x="1350" y="1352"/>
                </a:lnTo>
                <a:lnTo>
                  <a:pt x="1322" y="1378"/>
                </a:lnTo>
                <a:lnTo>
                  <a:pt x="1294" y="1402"/>
                </a:lnTo>
                <a:lnTo>
                  <a:pt x="1264" y="1426"/>
                </a:lnTo>
                <a:lnTo>
                  <a:pt x="1234" y="1448"/>
                </a:lnTo>
                <a:lnTo>
                  <a:pt x="1200" y="1468"/>
                </a:lnTo>
                <a:lnTo>
                  <a:pt x="1168" y="1488"/>
                </a:lnTo>
                <a:lnTo>
                  <a:pt x="1134" y="1504"/>
                </a:lnTo>
                <a:lnTo>
                  <a:pt x="1098" y="1520"/>
                </a:lnTo>
                <a:lnTo>
                  <a:pt x="1062" y="1534"/>
                </a:lnTo>
                <a:lnTo>
                  <a:pt x="1026" y="1548"/>
                </a:lnTo>
                <a:lnTo>
                  <a:pt x="988" y="1558"/>
                </a:lnTo>
                <a:lnTo>
                  <a:pt x="950" y="1566"/>
                </a:lnTo>
                <a:lnTo>
                  <a:pt x="912" y="1574"/>
                </a:lnTo>
                <a:lnTo>
                  <a:pt x="872" y="1578"/>
                </a:lnTo>
                <a:lnTo>
                  <a:pt x="832" y="1582"/>
                </a:lnTo>
                <a:lnTo>
                  <a:pt x="790" y="1582"/>
                </a:lnTo>
                <a:lnTo>
                  <a:pt x="790" y="1582"/>
                </a:lnTo>
                <a:lnTo>
                  <a:pt x="750" y="1582"/>
                </a:lnTo>
                <a:lnTo>
                  <a:pt x="710" y="1578"/>
                </a:lnTo>
                <a:lnTo>
                  <a:pt x="670" y="1574"/>
                </a:lnTo>
                <a:lnTo>
                  <a:pt x="632" y="1566"/>
                </a:lnTo>
                <a:lnTo>
                  <a:pt x="594" y="1558"/>
                </a:lnTo>
                <a:lnTo>
                  <a:pt x="556" y="1548"/>
                </a:lnTo>
                <a:lnTo>
                  <a:pt x="518" y="1534"/>
                </a:lnTo>
                <a:lnTo>
                  <a:pt x="482" y="1520"/>
                </a:lnTo>
                <a:lnTo>
                  <a:pt x="448" y="1504"/>
                </a:lnTo>
                <a:lnTo>
                  <a:pt x="414" y="1488"/>
                </a:lnTo>
                <a:lnTo>
                  <a:pt x="380" y="1468"/>
                </a:lnTo>
                <a:lnTo>
                  <a:pt x="348" y="1448"/>
                </a:lnTo>
                <a:lnTo>
                  <a:pt x="318" y="1426"/>
                </a:lnTo>
                <a:lnTo>
                  <a:pt x="288" y="1402"/>
                </a:lnTo>
                <a:lnTo>
                  <a:pt x="258" y="1378"/>
                </a:lnTo>
                <a:lnTo>
                  <a:pt x="232" y="1352"/>
                </a:lnTo>
                <a:lnTo>
                  <a:pt x="206" y="1324"/>
                </a:lnTo>
                <a:lnTo>
                  <a:pt x="180" y="1294"/>
                </a:lnTo>
                <a:lnTo>
                  <a:pt x="156" y="1266"/>
                </a:lnTo>
                <a:lnTo>
                  <a:pt x="134" y="1234"/>
                </a:lnTo>
                <a:lnTo>
                  <a:pt x="114" y="1202"/>
                </a:lnTo>
                <a:lnTo>
                  <a:pt x="96" y="1168"/>
                </a:lnTo>
                <a:lnTo>
                  <a:pt x="78" y="1134"/>
                </a:lnTo>
                <a:lnTo>
                  <a:pt x="62" y="1100"/>
                </a:lnTo>
                <a:lnTo>
                  <a:pt x="48" y="1064"/>
                </a:lnTo>
                <a:lnTo>
                  <a:pt x="36" y="1028"/>
                </a:lnTo>
                <a:lnTo>
                  <a:pt x="24" y="990"/>
                </a:lnTo>
                <a:lnTo>
                  <a:pt x="16" y="952"/>
                </a:lnTo>
                <a:lnTo>
                  <a:pt x="8" y="912"/>
                </a:lnTo>
                <a:lnTo>
                  <a:pt x="4" y="872"/>
                </a:lnTo>
                <a:lnTo>
                  <a:pt x="0" y="832"/>
                </a:lnTo>
                <a:lnTo>
                  <a:pt x="0" y="792"/>
                </a:lnTo>
                <a:lnTo>
                  <a:pt x="0" y="792"/>
                </a:lnTo>
                <a:lnTo>
                  <a:pt x="0" y="752"/>
                </a:lnTo>
                <a:lnTo>
                  <a:pt x="4" y="710"/>
                </a:lnTo>
                <a:lnTo>
                  <a:pt x="8" y="672"/>
                </a:lnTo>
                <a:lnTo>
                  <a:pt x="16" y="632"/>
                </a:lnTo>
                <a:lnTo>
                  <a:pt x="24" y="594"/>
                </a:lnTo>
                <a:lnTo>
                  <a:pt x="36" y="556"/>
                </a:lnTo>
                <a:lnTo>
                  <a:pt x="48" y="520"/>
                </a:lnTo>
                <a:lnTo>
                  <a:pt x="62" y="484"/>
                </a:lnTo>
                <a:lnTo>
                  <a:pt x="78" y="448"/>
                </a:lnTo>
                <a:lnTo>
                  <a:pt x="96" y="414"/>
                </a:lnTo>
                <a:lnTo>
                  <a:pt x="114" y="382"/>
                </a:lnTo>
                <a:lnTo>
                  <a:pt x="134" y="350"/>
                </a:lnTo>
                <a:lnTo>
                  <a:pt x="156" y="318"/>
                </a:lnTo>
                <a:lnTo>
                  <a:pt x="180" y="288"/>
                </a:lnTo>
                <a:lnTo>
                  <a:pt x="206" y="260"/>
                </a:lnTo>
                <a:lnTo>
                  <a:pt x="232" y="232"/>
                </a:lnTo>
                <a:lnTo>
                  <a:pt x="258" y="206"/>
                </a:lnTo>
                <a:lnTo>
                  <a:pt x="288" y="182"/>
                </a:lnTo>
                <a:lnTo>
                  <a:pt x="318" y="158"/>
                </a:lnTo>
                <a:lnTo>
                  <a:pt x="348" y="136"/>
                </a:lnTo>
                <a:lnTo>
                  <a:pt x="380" y="116"/>
                </a:lnTo>
                <a:lnTo>
                  <a:pt x="414" y="96"/>
                </a:lnTo>
                <a:lnTo>
                  <a:pt x="448" y="78"/>
                </a:lnTo>
                <a:lnTo>
                  <a:pt x="482" y="62"/>
                </a:lnTo>
                <a:lnTo>
                  <a:pt x="518" y="48"/>
                </a:lnTo>
                <a:lnTo>
                  <a:pt x="556" y="36"/>
                </a:lnTo>
                <a:lnTo>
                  <a:pt x="594" y="26"/>
                </a:lnTo>
                <a:lnTo>
                  <a:pt x="632" y="16"/>
                </a:lnTo>
                <a:lnTo>
                  <a:pt x="670" y="10"/>
                </a:lnTo>
                <a:lnTo>
                  <a:pt x="710" y="4"/>
                </a:lnTo>
                <a:lnTo>
                  <a:pt x="750" y="2"/>
                </a:lnTo>
                <a:lnTo>
                  <a:pt x="790" y="0"/>
                </a:lnTo>
                <a:lnTo>
                  <a:pt x="790" y="0"/>
                </a:lnTo>
                <a:lnTo>
                  <a:pt x="832" y="2"/>
                </a:lnTo>
                <a:lnTo>
                  <a:pt x="872" y="4"/>
                </a:lnTo>
                <a:lnTo>
                  <a:pt x="912" y="10"/>
                </a:lnTo>
                <a:lnTo>
                  <a:pt x="950" y="16"/>
                </a:lnTo>
                <a:lnTo>
                  <a:pt x="988" y="26"/>
                </a:lnTo>
                <a:lnTo>
                  <a:pt x="1026" y="36"/>
                </a:lnTo>
                <a:lnTo>
                  <a:pt x="1062" y="48"/>
                </a:lnTo>
                <a:lnTo>
                  <a:pt x="1098" y="62"/>
                </a:lnTo>
                <a:lnTo>
                  <a:pt x="1134" y="78"/>
                </a:lnTo>
                <a:lnTo>
                  <a:pt x="1168" y="96"/>
                </a:lnTo>
                <a:lnTo>
                  <a:pt x="1200" y="116"/>
                </a:lnTo>
                <a:lnTo>
                  <a:pt x="1234" y="136"/>
                </a:lnTo>
                <a:lnTo>
                  <a:pt x="1264" y="158"/>
                </a:lnTo>
                <a:lnTo>
                  <a:pt x="1294" y="182"/>
                </a:lnTo>
                <a:lnTo>
                  <a:pt x="1322" y="206"/>
                </a:lnTo>
                <a:lnTo>
                  <a:pt x="1350" y="232"/>
                </a:lnTo>
                <a:lnTo>
                  <a:pt x="1376" y="260"/>
                </a:lnTo>
                <a:lnTo>
                  <a:pt x="1402" y="288"/>
                </a:lnTo>
                <a:lnTo>
                  <a:pt x="1424" y="318"/>
                </a:lnTo>
                <a:lnTo>
                  <a:pt x="1446" y="350"/>
                </a:lnTo>
                <a:lnTo>
                  <a:pt x="1468" y="382"/>
                </a:lnTo>
                <a:lnTo>
                  <a:pt x="1486" y="414"/>
                </a:lnTo>
                <a:lnTo>
                  <a:pt x="1504" y="448"/>
                </a:lnTo>
                <a:lnTo>
                  <a:pt x="1520" y="484"/>
                </a:lnTo>
                <a:lnTo>
                  <a:pt x="1534" y="520"/>
                </a:lnTo>
                <a:lnTo>
                  <a:pt x="1546" y="556"/>
                </a:lnTo>
                <a:lnTo>
                  <a:pt x="1556" y="594"/>
                </a:lnTo>
                <a:lnTo>
                  <a:pt x="1566" y="632"/>
                </a:lnTo>
                <a:lnTo>
                  <a:pt x="1572" y="672"/>
                </a:lnTo>
                <a:lnTo>
                  <a:pt x="1578" y="710"/>
                </a:lnTo>
                <a:lnTo>
                  <a:pt x="1580" y="752"/>
                </a:lnTo>
                <a:lnTo>
                  <a:pt x="1582" y="792"/>
                </a:lnTo>
                <a:lnTo>
                  <a:pt x="1582" y="792"/>
                </a:lnTo>
                <a:close/>
              </a:path>
            </a:pathLst>
          </a:custGeom>
          <a:solidFill>
            <a:srgbClr val="1187B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3200"/>
          </a:p>
        </p:txBody>
      </p:sp>
      <p:sp>
        <p:nvSpPr>
          <p:cNvPr id="8" name="上凸带形 3"/>
          <p:cNvSpPr/>
          <p:nvPr userDrawn="1"/>
        </p:nvSpPr>
        <p:spPr>
          <a:xfrm>
            <a:off x="1046904" y="3276658"/>
            <a:ext cx="6977980" cy="1707948"/>
          </a:xfrm>
          <a:prstGeom prst="ribbon2">
            <a:avLst>
              <a:gd name="adj1" fmla="val 33333"/>
              <a:gd name="adj2" fmla="val 73944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3200"/>
          </a:p>
        </p:txBody>
      </p:sp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3381255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 smtClean="0"/>
              <a:t>按一下編輯標題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53837608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 smtClean="0"/>
              <a:t>按一下以編輯標題</a:t>
            </a:r>
            <a:endParaRPr lang="zh-TW" altLang="en-US" dirty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7231951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65425484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9129065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32823517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7" name="日期版面配置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8" name="頁尾版面配置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230082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0229644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68321167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28579853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 smtClean="0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0338424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slideLayout" Target="../slideLayouts/slideLayout38.xml"/><Relationship Id="rId18" Type="http://schemas.openxmlformats.org/officeDocument/2006/relationships/slideLayout" Target="../slideLayouts/slideLayout43.xml"/><Relationship Id="rId3" Type="http://schemas.openxmlformats.org/officeDocument/2006/relationships/slideLayout" Target="../slideLayouts/slideLayout28.xml"/><Relationship Id="rId21" Type="http://schemas.openxmlformats.org/officeDocument/2006/relationships/slideLayout" Target="../slideLayouts/slideLayout46.xml"/><Relationship Id="rId7" Type="http://schemas.openxmlformats.org/officeDocument/2006/relationships/slideLayout" Target="../slideLayouts/slideLayout32.xml"/><Relationship Id="rId12" Type="http://schemas.openxmlformats.org/officeDocument/2006/relationships/slideLayout" Target="../slideLayouts/slideLayout37.xml"/><Relationship Id="rId17" Type="http://schemas.openxmlformats.org/officeDocument/2006/relationships/slideLayout" Target="../slideLayouts/slideLayout42.xml"/><Relationship Id="rId2" Type="http://schemas.openxmlformats.org/officeDocument/2006/relationships/slideLayout" Target="../slideLayouts/slideLayout27.xml"/><Relationship Id="rId16" Type="http://schemas.openxmlformats.org/officeDocument/2006/relationships/slideLayout" Target="../slideLayouts/slideLayout41.xml"/><Relationship Id="rId20" Type="http://schemas.openxmlformats.org/officeDocument/2006/relationships/slideLayout" Target="../slideLayouts/slideLayout45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5" Type="http://schemas.openxmlformats.org/officeDocument/2006/relationships/slideLayout" Target="../slideLayouts/slideLayout40.xml"/><Relationship Id="rId10" Type="http://schemas.openxmlformats.org/officeDocument/2006/relationships/slideLayout" Target="../slideLayouts/slideLayout35.xml"/><Relationship Id="rId19" Type="http://schemas.openxmlformats.org/officeDocument/2006/relationships/slideLayout" Target="../slideLayouts/slideLayout44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Relationship Id="rId14" Type="http://schemas.openxmlformats.org/officeDocument/2006/relationships/slideLayout" Target="../slideLayouts/slideLayout39.xml"/><Relationship Id="rId2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0000"/>
                <a:lumOff val="60000"/>
              </a:schemeClr>
            </a:gs>
            <a:gs pos="83000">
              <a:schemeClr val="accent1">
                <a:lumMod val="60000"/>
                <a:lumOff val="4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 userDrawn="1"/>
        </p:nvSpPr>
        <p:spPr>
          <a:xfrm>
            <a:off x="0" y="0"/>
            <a:ext cx="9144000" cy="45746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17" name="直線接點 16"/>
          <p:cNvCxnSpPr/>
          <p:nvPr userDrawn="1"/>
        </p:nvCxnSpPr>
        <p:spPr>
          <a:xfrm>
            <a:off x="748" y="438413"/>
            <a:ext cx="9144000" cy="0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接點 13"/>
          <p:cNvCxnSpPr/>
          <p:nvPr userDrawn="1"/>
        </p:nvCxnSpPr>
        <p:spPr>
          <a:xfrm>
            <a:off x="0" y="194196"/>
            <a:ext cx="9144000" cy="0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圓角矩形 11"/>
          <p:cNvSpPr/>
          <p:nvPr userDrawn="1"/>
        </p:nvSpPr>
        <p:spPr>
          <a:xfrm>
            <a:off x="3973514" y="115890"/>
            <a:ext cx="1189036" cy="431818"/>
          </a:xfrm>
          <a:prstGeom prst="roundRect">
            <a:avLst>
              <a:gd name="adj" fmla="val 22549"/>
            </a:avLst>
          </a:prstGeom>
          <a:solidFill>
            <a:schemeClr val="accent2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標題版面配置區 1"/>
          <p:cNvSpPr>
            <a:spLocks noGrp="1"/>
          </p:cNvSpPr>
          <p:nvPr>
            <p:ph type="title"/>
          </p:nvPr>
        </p:nvSpPr>
        <p:spPr>
          <a:xfrm>
            <a:off x="628650" y="552291"/>
            <a:ext cx="7886700" cy="72669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8650" y="1337481"/>
            <a:ext cx="7886700" cy="48394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fld id="{D462618F-DEE2-40F3-9274-A8734B444E98}" type="datetimeFigureOut">
              <a:rPr lang="zh-TW" altLang="en-US" smtClean="0"/>
              <a:pPr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7" name="矩形 6"/>
          <p:cNvSpPr/>
          <p:nvPr userDrawn="1"/>
        </p:nvSpPr>
        <p:spPr>
          <a:xfrm>
            <a:off x="0" y="0"/>
            <a:ext cx="9144000" cy="163773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8" name="矩形 7"/>
          <p:cNvSpPr/>
          <p:nvPr userDrawn="1"/>
        </p:nvSpPr>
        <p:spPr>
          <a:xfrm>
            <a:off x="0" y="6750000"/>
            <a:ext cx="9144000" cy="1080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9" name="文字方塊 8"/>
          <p:cNvSpPr txBox="1"/>
          <p:nvPr userDrawn="1"/>
        </p:nvSpPr>
        <p:spPr>
          <a:xfrm>
            <a:off x="4103132" y="3438"/>
            <a:ext cx="932418" cy="454025"/>
          </a:xfrm>
          <a:prstGeom prst="roundRect">
            <a:avLst/>
          </a:prstGeom>
          <a:solidFill>
            <a:srgbClr val="7030A0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ts val="1600"/>
              </a:lnSpc>
            </a:pPr>
            <a:r>
              <a:rPr lang="zh-TW" altLang="en-US" sz="1400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桃園市立</a:t>
            </a:r>
            <a:endParaRPr lang="en-US" altLang="zh-TW" sz="1400" dirty="0" smtClean="0">
              <a:solidFill>
                <a:schemeClr val="bg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pPr algn="ctr">
              <a:lnSpc>
                <a:spcPts val="1600"/>
              </a:lnSpc>
            </a:pPr>
            <a:r>
              <a:rPr lang="zh-TW" altLang="en-US" sz="1400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楊梅高中</a:t>
            </a:r>
            <a:endParaRPr lang="zh-TW" altLang="en-US" sz="1400" dirty="0">
              <a:solidFill>
                <a:schemeClr val="bg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9"/>
          <p:cNvSpPr txBox="1"/>
          <p:nvPr userDrawn="1"/>
        </p:nvSpPr>
        <p:spPr>
          <a:xfrm>
            <a:off x="5143500" y="171393"/>
            <a:ext cx="399886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1400" b="1" dirty="0" smtClean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品德涵養  </a:t>
            </a:r>
            <a:r>
              <a:rPr lang="zh-TW" altLang="en-US" sz="1400" b="1" dirty="0" smtClean="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創意教育 適性學習 專業發展</a:t>
            </a:r>
            <a:endParaRPr lang="zh-TW" altLang="en-US" sz="14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3" name="文字方塊 12"/>
          <p:cNvSpPr txBox="1"/>
          <p:nvPr userDrawn="1"/>
        </p:nvSpPr>
        <p:spPr>
          <a:xfrm>
            <a:off x="781615" y="171393"/>
            <a:ext cx="31918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TW" altLang="en-US" sz="1400" b="1" dirty="0" smtClean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國際視野 團隊溝通 問題解決 美感鑑賞</a:t>
            </a:r>
            <a:endParaRPr lang="zh-TW" altLang="en-US" sz="1400" b="1" dirty="0">
              <a:solidFill>
                <a:srgbClr val="C0000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5" name="矩形 14"/>
          <p:cNvSpPr/>
          <p:nvPr userDrawn="1"/>
        </p:nvSpPr>
        <p:spPr>
          <a:xfrm>
            <a:off x="645320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6" name="矩形 15"/>
          <p:cNvSpPr/>
          <p:nvPr userDrawn="1"/>
        </p:nvSpPr>
        <p:spPr>
          <a:xfrm>
            <a:off x="430214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8" name="矩形 17"/>
          <p:cNvSpPr/>
          <p:nvPr userDrawn="1"/>
        </p:nvSpPr>
        <p:spPr>
          <a:xfrm>
            <a:off x="215107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9" name="矩形 18"/>
          <p:cNvSpPr/>
          <p:nvPr userDrawn="1"/>
        </p:nvSpPr>
        <p:spPr>
          <a:xfrm>
            <a:off x="0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0" name="矩形 19"/>
          <p:cNvSpPr/>
          <p:nvPr userDrawn="1"/>
        </p:nvSpPr>
        <p:spPr>
          <a:xfrm>
            <a:off x="8963025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1" name="矩形 20"/>
          <p:cNvSpPr/>
          <p:nvPr userDrawn="1"/>
        </p:nvSpPr>
        <p:spPr>
          <a:xfrm>
            <a:off x="8747919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2" name="矩形 21"/>
          <p:cNvSpPr/>
          <p:nvPr userDrawn="1"/>
        </p:nvSpPr>
        <p:spPr>
          <a:xfrm>
            <a:off x="8532812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3" name="矩形 22"/>
          <p:cNvSpPr/>
          <p:nvPr userDrawn="1"/>
        </p:nvSpPr>
        <p:spPr>
          <a:xfrm>
            <a:off x="8317705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021857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80" r:id="rId2"/>
    <p:sldLayoutId id="2147483683" r:id="rId3"/>
    <p:sldLayoutId id="2147483684" r:id="rId4"/>
    <p:sldLayoutId id="2147483685" r:id="rId5"/>
    <p:sldLayoutId id="2147483686" r:id="rId6"/>
    <p:sldLayoutId id="2147483700" r:id="rId7"/>
    <p:sldLayoutId id="2147483699" r:id="rId8"/>
    <p:sldLayoutId id="2147483673" r:id="rId9"/>
    <p:sldLayoutId id="2147483674" r:id="rId10"/>
    <p:sldLayoutId id="2147483676" r:id="rId11"/>
    <p:sldLayoutId id="2147483678" r:id="rId12"/>
    <p:sldLayoutId id="2147483681" r:id="rId13"/>
    <p:sldLayoutId id="2147483679" r:id="rId14"/>
    <p:sldLayoutId id="2147483701" r:id="rId15"/>
    <p:sldLayoutId id="2147483715" r:id="rId16"/>
    <p:sldLayoutId id="2147483687" r:id="rId17"/>
    <p:sldLayoutId id="2147483651" r:id="rId18"/>
    <p:sldLayoutId id="2147483652" r:id="rId19"/>
    <p:sldLayoutId id="2147483653" r:id="rId20"/>
    <p:sldLayoutId id="2147483654" r:id="rId21"/>
    <p:sldLayoutId id="2147483655" r:id="rId22"/>
    <p:sldLayoutId id="2147483656" r:id="rId23"/>
    <p:sldLayoutId id="2147483657" r:id="rId24"/>
    <p:sldLayoutId id="2147483714" r:id="rId2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rgbClr val="002060"/>
          </a:solidFill>
          <a:latin typeface="微軟正黑體" panose="020B0604030504040204" pitchFamily="34" charset="-120"/>
          <a:ea typeface="微軟正黑體" panose="020B0604030504040204" pitchFamily="34" charset="-120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版面配置區 1"/>
          <p:cNvSpPr>
            <a:spLocks noGrp="1"/>
          </p:cNvSpPr>
          <p:nvPr>
            <p:ph type="title"/>
          </p:nvPr>
        </p:nvSpPr>
        <p:spPr>
          <a:xfrm>
            <a:off x="628650" y="636850"/>
            <a:ext cx="7886700" cy="10093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TW" altLang="en-US" dirty="0" smtClean="0"/>
              <a:t>按一下以編輯母片標題樣式</a:t>
            </a:r>
            <a:endParaRPr lang="zh-TW" altLang="en-US" dirty="0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8650" y="1828799"/>
            <a:ext cx="7886700" cy="43481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B4283DC-AE1B-4935-8558-40D325D1DF82}" type="datetimeFigureOut">
              <a:rPr lang="zh-TW" altLang="en-US" smtClean="0"/>
              <a:t>2020/2/12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cxnSp>
        <p:nvCxnSpPr>
          <p:cNvPr id="8" name="直線接點 7"/>
          <p:cNvCxnSpPr/>
          <p:nvPr userDrawn="1"/>
        </p:nvCxnSpPr>
        <p:spPr>
          <a:xfrm>
            <a:off x="0" y="194196"/>
            <a:ext cx="9144000" cy="0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圓角矩形 8"/>
          <p:cNvSpPr/>
          <p:nvPr userDrawn="1"/>
        </p:nvSpPr>
        <p:spPr>
          <a:xfrm>
            <a:off x="3973514" y="115890"/>
            <a:ext cx="1189036" cy="431818"/>
          </a:xfrm>
          <a:prstGeom prst="roundRect">
            <a:avLst>
              <a:gd name="adj" fmla="val 22549"/>
            </a:avLst>
          </a:prstGeom>
          <a:solidFill>
            <a:schemeClr val="accent2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0" name="矩形 9"/>
          <p:cNvSpPr/>
          <p:nvPr userDrawn="1"/>
        </p:nvSpPr>
        <p:spPr>
          <a:xfrm>
            <a:off x="0" y="0"/>
            <a:ext cx="9144000" cy="163773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1" name="文字方塊 10"/>
          <p:cNvSpPr txBox="1"/>
          <p:nvPr userDrawn="1"/>
        </p:nvSpPr>
        <p:spPr>
          <a:xfrm>
            <a:off x="4103132" y="3438"/>
            <a:ext cx="932418" cy="454025"/>
          </a:xfrm>
          <a:prstGeom prst="roundRect">
            <a:avLst/>
          </a:prstGeom>
          <a:solidFill>
            <a:srgbClr val="7030A0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ts val="1600"/>
              </a:lnSpc>
            </a:pPr>
            <a:r>
              <a:rPr lang="zh-TW" altLang="en-US" sz="1400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桃園市立</a:t>
            </a:r>
            <a:endParaRPr lang="en-US" altLang="zh-TW" sz="1400" dirty="0" smtClean="0">
              <a:solidFill>
                <a:schemeClr val="bg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pPr algn="ctr">
              <a:lnSpc>
                <a:spcPts val="1600"/>
              </a:lnSpc>
            </a:pPr>
            <a:r>
              <a:rPr lang="zh-TW" altLang="en-US" sz="1400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楊梅高中</a:t>
            </a:r>
            <a:endParaRPr lang="zh-TW" altLang="en-US" sz="1400" dirty="0">
              <a:solidFill>
                <a:schemeClr val="bg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矩形 13"/>
          <p:cNvSpPr/>
          <p:nvPr userDrawn="1"/>
        </p:nvSpPr>
        <p:spPr>
          <a:xfrm>
            <a:off x="-15240" y="6750000"/>
            <a:ext cx="9159240" cy="1080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1039199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75" r:id="rId2"/>
    <p:sldLayoutId id="2147483682" r:id="rId3"/>
    <p:sldLayoutId id="2147483689" r:id="rId4"/>
    <p:sldLayoutId id="2147483690" r:id="rId5"/>
    <p:sldLayoutId id="2147483691" r:id="rId6"/>
    <p:sldLayoutId id="2147483694" r:id="rId7"/>
    <p:sldLayoutId id="2147483695" r:id="rId8"/>
    <p:sldLayoutId id="2147483696" r:id="rId9"/>
    <p:sldLayoutId id="2147483698" r:id="rId10"/>
    <p:sldLayoutId id="2147483688" r:id="rId11"/>
    <p:sldLayoutId id="2147483692" r:id="rId12"/>
    <p:sldLayoutId id="2147483693" r:id="rId13"/>
    <p:sldLayoutId id="2147483663" r:id="rId14"/>
    <p:sldLayoutId id="2147483664" r:id="rId15"/>
    <p:sldLayoutId id="2147483665" r:id="rId16"/>
    <p:sldLayoutId id="2147483666" r:id="rId17"/>
    <p:sldLayoutId id="2147483667" r:id="rId18"/>
    <p:sldLayoutId id="2147483668" r:id="rId19"/>
    <p:sldLayoutId id="2147483669" r:id="rId20"/>
    <p:sldLayoutId id="2147483670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副標題 2"/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zh-TW" altLang="en-US" sz="40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實習處主任</a:t>
            </a:r>
            <a:endParaRPr lang="en-US" altLang="zh-TW" sz="4000" dirty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</p:txBody>
      </p:sp>
      <p:sp>
        <p:nvSpPr>
          <p:cNvPr id="8" name="內容版面配置區 7"/>
          <p:cNvSpPr>
            <a:spLocks noGrp="1"/>
          </p:cNvSpPr>
          <p:nvPr>
            <p:ph sz="quarter" idx="13"/>
          </p:nvPr>
        </p:nvSpPr>
        <p:spPr/>
        <p:txBody>
          <a:bodyPr>
            <a:normAutofit/>
          </a:bodyPr>
          <a:lstStyle/>
          <a:p>
            <a:r>
              <a:rPr lang="zh-TW" altLang="en-US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簡樹桐</a:t>
            </a:r>
          </a:p>
        </p:txBody>
      </p:sp>
      <p:sp>
        <p:nvSpPr>
          <p:cNvPr id="13" name="內容版面配置區 12"/>
          <p:cNvSpPr>
            <a:spLocks noGrp="1"/>
          </p:cNvSpPr>
          <p:nvPr>
            <p:ph sz="quarter" idx="14"/>
          </p:nvPr>
        </p:nvSpPr>
        <p:spPr/>
        <p:txBody>
          <a:bodyPr/>
          <a:lstStyle/>
          <a:p>
            <a:r>
              <a:rPr lang="en-US" altLang="zh-TW" dirty="0" smtClean="0"/>
              <a:t>109</a:t>
            </a:r>
            <a:r>
              <a:rPr lang="zh-TW" altLang="en-US" dirty="0" smtClean="0"/>
              <a:t>年</a:t>
            </a:r>
            <a:r>
              <a:rPr lang="en-US" altLang="zh-TW" dirty="0" smtClean="0"/>
              <a:t>2</a:t>
            </a:r>
            <a:r>
              <a:rPr lang="zh-TW" altLang="en-US" dirty="0" smtClean="0"/>
              <a:t>月</a:t>
            </a:r>
            <a:r>
              <a:rPr lang="en-US" altLang="zh-TW" dirty="0" smtClean="0"/>
              <a:t>14</a:t>
            </a:r>
            <a:r>
              <a:rPr lang="zh-TW" altLang="en-US" dirty="0" smtClean="0"/>
              <a:t>日</a:t>
            </a:r>
            <a:endParaRPr lang="zh-TW" altLang="en-US" dirty="0"/>
          </a:p>
        </p:txBody>
      </p:sp>
      <p:sp>
        <p:nvSpPr>
          <p:cNvPr id="7" name="標題 1"/>
          <p:cNvSpPr txBox="1">
            <a:spLocks/>
          </p:cNvSpPr>
          <p:nvPr/>
        </p:nvSpPr>
        <p:spPr>
          <a:xfrm>
            <a:off x="3322137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 smtClean="0">
                <a:solidFill>
                  <a:srgbClr val="A568D2"/>
                </a:solidFill>
              </a:rPr>
              <a:t>行</a:t>
            </a:r>
            <a:endParaRPr lang="zh-TW" altLang="en-US" dirty="0">
              <a:solidFill>
                <a:srgbClr val="A568D2"/>
              </a:solidFill>
            </a:endParaRPr>
          </a:p>
        </p:txBody>
      </p:sp>
      <p:sp>
        <p:nvSpPr>
          <p:cNvPr id="10" name="標題 1"/>
          <p:cNvSpPr txBox="1">
            <a:spLocks/>
          </p:cNvSpPr>
          <p:nvPr/>
        </p:nvSpPr>
        <p:spPr>
          <a:xfrm>
            <a:off x="4703804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 smtClean="0">
                <a:solidFill>
                  <a:srgbClr val="A568D2"/>
                </a:solidFill>
              </a:rPr>
              <a:t>政</a:t>
            </a:r>
            <a:endParaRPr lang="zh-TW" altLang="en-US" dirty="0">
              <a:solidFill>
                <a:srgbClr val="A568D2"/>
              </a:solidFill>
            </a:endParaRPr>
          </a:p>
        </p:txBody>
      </p:sp>
      <p:sp>
        <p:nvSpPr>
          <p:cNvPr id="11" name="標題 1"/>
          <p:cNvSpPr txBox="1">
            <a:spLocks/>
          </p:cNvSpPr>
          <p:nvPr/>
        </p:nvSpPr>
        <p:spPr>
          <a:xfrm>
            <a:off x="6085471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 smtClean="0">
                <a:solidFill>
                  <a:srgbClr val="A568D2"/>
                </a:solidFill>
              </a:rPr>
              <a:t>會</a:t>
            </a:r>
            <a:endParaRPr lang="zh-TW" altLang="en-US" dirty="0">
              <a:solidFill>
                <a:srgbClr val="A568D2"/>
              </a:solidFill>
            </a:endParaRPr>
          </a:p>
        </p:txBody>
      </p:sp>
      <p:sp>
        <p:nvSpPr>
          <p:cNvPr id="12" name="標題 1"/>
          <p:cNvSpPr txBox="1">
            <a:spLocks/>
          </p:cNvSpPr>
          <p:nvPr/>
        </p:nvSpPr>
        <p:spPr>
          <a:xfrm>
            <a:off x="7467138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 smtClean="0">
                <a:solidFill>
                  <a:srgbClr val="A568D2"/>
                </a:solidFill>
              </a:rPr>
              <a:t>報</a:t>
            </a:r>
            <a:endParaRPr lang="zh-TW" altLang="en-US" dirty="0">
              <a:solidFill>
                <a:srgbClr val="A568D2"/>
              </a:solidFill>
            </a:endParaRPr>
          </a:p>
        </p:txBody>
      </p:sp>
      <p:sp>
        <p:nvSpPr>
          <p:cNvPr id="14" name="標題 1"/>
          <p:cNvSpPr txBox="1">
            <a:spLocks/>
          </p:cNvSpPr>
          <p:nvPr/>
        </p:nvSpPr>
        <p:spPr>
          <a:xfrm>
            <a:off x="558803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 smtClean="0">
                <a:solidFill>
                  <a:srgbClr val="A568D2"/>
                </a:solidFill>
              </a:rPr>
              <a:t>擴</a:t>
            </a:r>
            <a:endParaRPr lang="zh-TW" altLang="en-US" dirty="0">
              <a:solidFill>
                <a:srgbClr val="A568D2"/>
              </a:solidFill>
            </a:endParaRPr>
          </a:p>
        </p:txBody>
      </p:sp>
      <p:sp>
        <p:nvSpPr>
          <p:cNvPr id="15" name="標題 1"/>
          <p:cNvSpPr txBox="1">
            <a:spLocks/>
          </p:cNvSpPr>
          <p:nvPr/>
        </p:nvSpPr>
        <p:spPr>
          <a:xfrm>
            <a:off x="1940470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 smtClean="0">
                <a:solidFill>
                  <a:srgbClr val="A568D2"/>
                </a:solidFill>
              </a:rPr>
              <a:t>大</a:t>
            </a:r>
            <a:endParaRPr lang="zh-TW" altLang="en-US" dirty="0">
              <a:solidFill>
                <a:srgbClr val="A568D2"/>
              </a:solidFill>
            </a:endParaRPr>
          </a:p>
        </p:txBody>
      </p:sp>
      <p:pic>
        <p:nvPicPr>
          <p:cNvPr id="16" name="圖片 1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6376" y="379896"/>
            <a:ext cx="2271250" cy="21082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12677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＞形箭號 2"/>
          <p:cNvSpPr/>
          <p:nvPr/>
        </p:nvSpPr>
        <p:spPr>
          <a:xfrm>
            <a:off x="5404620" y="6191830"/>
            <a:ext cx="1944000" cy="558800"/>
          </a:xfrm>
          <a:prstGeom prst="chevron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 smtClean="0">
                <a:latin typeface="微軟正黑體" panose="020B0604030504040204" pitchFamily="34" charset="-120"/>
                <a:ea typeface="微軟正黑體" panose="020B0604030504040204" pitchFamily="34" charset="-120"/>
              </a:rPr>
              <a:t>處室提案</a:t>
            </a:r>
            <a:endParaRPr lang="zh-TW" altLang="en-US" sz="2400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4" name="＞形箭號 3"/>
          <p:cNvSpPr/>
          <p:nvPr/>
        </p:nvSpPr>
        <p:spPr>
          <a:xfrm>
            <a:off x="7206160" y="6191830"/>
            <a:ext cx="1944000" cy="558800"/>
          </a:xfrm>
          <a:prstGeom prst="chevron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 smtClean="0">
                <a:latin typeface="微軟正黑體" panose="020B0604030504040204" pitchFamily="34" charset="-120"/>
                <a:ea typeface="微軟正黑體" panose="020B0604030504040204" pitchFamily="34" charset="-120"/>
              </a:rPr>
              <a:t>其他事項</a:t>
            </a:r>
            <a:endParaRPr lang="zh-TW" altLang="en-US" sz="2400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5" name="＞形箭號 4"/>
          <p:cNvSpPr/>
          <p:nvPr/>
        </p:nvSpPr>
        <p:spPr>
          <a:xfrm>
            <a:off x="1801540" y="6191830"/>
            <a:ext cx="1944000" cy="558800"/>
          </a:xfrm>
          <a:prstGeom prst="chevron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預行事項</a:t>
            </a:r>
          </a:p>
        </p:txBody>
      </p:sp>
      <p:sp>
        <p:nvSpPr>
          <p:cNvPr id="6" name="＞形箭號 5"/>
          <p:cNvSpPr/>
          <p:nvPr/>
        </p:nvSpPr>
        <p:spPr>
          <a:xfrm>
            <a:off x="3603080" y="6191830"/>
            <a:ext cx="1944000" cy="558800"/>
          </a:xfrm>
          <a:prstGeom prst="chevron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 smtClean="0">
                <a:latin typeface="微軟正黑體" panose="020B0604030504040204" pitchFamily="34" charset="-120"/>
                <a:ea typeface="微軟正黑體" panose="020B0604030504040204" pitchFamily="34" charset="-120"/>
              </a:rPr>
              <a:t>討論事項</a:t>
            </a:r>
            <a:endParaRPr lang="zh-TW" altLang="en-US" sz="2400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7" name="五邊形 6"/>
          <p:cNvSpPr/>
          <p:nvPr/>
        </p:nvSpPr>
        <p:spPr>
          <a:xfrm>
            <a:off x="0" y="6191830"/>
            <a:ext cx="1944000" cy="558800"/>
          </a:xfrm>
          <a:prstGeom prst="homePlat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 smtClean="0">
                <a:latin typeface="微軟正黑體" panose="020B0604030504040204" pitchFamily="34" charset="-120"/>
                <a:ea typeface="微軟正黑體" panose="020B0604030504040204" pitchFamily="34" charset="-120"/>
              </a:rPr>
              <a:t>完成事項</a:t>
            </a:r>
            <a:endParaRPr lang="zh-TW" altLang="en-US" sz="2400" b="1" dirty="0"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內容版面配置區 3"/>
          <p:cNvSpPr txBox="1">
            <a:spLocks/>
          </p:cNvSpPr>
          <p:nvPr/>
        </p:nvSpPr>
        <p:spPr>
          <a:xfrm>
            <a:off x="504825" y="1991743"/>
            <a:ext cx="7762875" cy="2338162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zh-TW" dirty="0" smtClean="0"/>
          </a:p>
        </p:txBody>
      </p:sp>
      <p:sp>
        <p:nvSpPr>
          <p:cNvPr id="8" name="矩形 7"/>
          <p:cNvSpPr/>
          <p:nvPr/>
        </p:nvSpPr>
        <p:spPr>
          <a:xfrm>
            <a:off x="500065" y="1650954"/>
            <a:ext cx="7884809" cy="41549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en-US" altLang="zh-TW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109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學年度全國工科技藝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競賽選手選拔完畢，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今年參賽</a:t>
            </a:r>
            <a:r>
              <a:rPr lang="en-US" altLang="zh-TW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3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職類分別是工業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電子、數位電子、電腦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修護。</a:t>
            </a:r>
            <a:endParaRPr lang="zh-TW" altLang="en-US" sz="2400" dirty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  <a:p>
            <a:pPr marL="457200" indent="-457200">
              <a:buFont typeface="Wingdings" panose="05000000000000000000" pitchFamily="2" charset="2"/>
              <a:buChar char="u"/>
            </a:pPr>
            <a:r>
              <a:rPr lang="en-US" altLang="zh-TW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109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年度高三全國專題創意製作比賽，目前有資三甲、乙與電子三預計</a:t>
            </a:r>
            <a:r>
              <a:rPr lang="en-US" altLang="zh-TW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5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組代表學校參賽。</a:t>
            </a:r>
          </a:p>
          <a:p>
            <a:pPr marL="457200" indent="-457200">
              <a:buFont typeface="Wingdings" panose="05000000000000000000" pitchFamily="2" charset="2"/>
              <a:buChar char="u"/>
            </a:pP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支援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楊明國中職探中心與國中社團課程。</a:t>
            </a:r>
          </a:p>
          <a:p>
            <a:pPr marL="457200" indent="-457200">
              <a:buFont typeface="Wingdings" panose="05000000000000000000" pitchFamily="2" charset="2"/>
              <a:buChar char="u"/>
            </a:pP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於</a:t>
            </a:r>
            <a:r>
              <a:rPr lang="en-US" altLang="zh-TW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1090220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前完成申辦</a:t>
            </a:r>
            <a:r>
              <a:rPr lang="en-US" altLang="zh-TW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109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學年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度「國教署補助優化實作環境計畫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」。</a:t>
            </a:r>
            <a:endParaRPr lang="en-US" altLang="zh-TW" sz="2400" dirty="0" smtClean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  <a:p>
            <a:pPr marL="457200" indent="-457200">
              <a:buFont typeface="Wingdings" panose="05000000000000000000" pitchFamily="2" charset="2"/>
              <a:buChar char="u"/>
            </a:pP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申請</a:t>
            </a:r>
            <a:r>
              <a:rPr lang="en-US" altLang="zh-TW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109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學年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度國教署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「職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場參觀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及實習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實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作」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實務增能計畫。</a:t>
            </a:r>
          </a:p>
          <a:p>
            <a:pPr marL="457200" indent="-457200">
              <a:buFont typeface="Wingdings" panose="05000000000000000000" pitchFamily="2" charset="2"/>
              <a:buChar char="u"/>
            </a:pPr>
            <a:r>
              <a:rPr lang="en-US" altLang="zh-TW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108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學年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度下學期優質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化、亮點計畫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、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實習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實</a:t>
            </a:r>
            <a:r>
              <a:rPr lang="zh-TW" altLang="en-US" sz="24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作執行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。</a:t>
            </a:r>
          </a:p>
          <a:p>
            <a:pPr marL="457200" indent="-457200">
              <a:buFont typeface="Wingdings" panose="05000000000000000000" pitchFamily="2" charset="2"/>
              <a:buChar char="u"/>
            </a:pPr>
            <a:endParaRPr lang="en-US" altLang="zh-TW" sz="2400" dirty="0" smtClean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</p:txBody>
      </p:sp>
      <p:sp>
        <p:nvSpPr>
          <p:cNvPr id="10" name="副標題 2"/>
          <p:cNvSpPr txBox="1">
            <a:spLocks/>
          </p:cNvSpPr>
          <p:nvPr/>
        </p:nvSpPr>
        <p:spPr>
          <a:xfrm>
            <a:off x="3424334" y="773064"/>
            <a:ext cx="2335998" cy="644978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zh-TW" altLang="en-US" sz="4000" dirty="0" smtClean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業務報告</a:t>
            </a:r>
            <a:endParaRPr lang="en-US" altLang="zh-TW" sz="4000" dirty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87729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0000"/>
                <a:lumOff val="60000"/>
              </a:schemeClr>
            </a:gs>
            <a:gs pos="83000">
              <a:schemeClr val="accent1">
                <a:lumMod val="60000"/>
                <a:lumOff val="4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報告完畢</a:t>
            </a:r>
            <a:r>
              <a:rPr lang="en-US" altLang="zh-TW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!</a:t>
            </a:r>
            <a:br>
              <a:rPr lang="en-US" altLang="zh-TW" dirty="0" smtClean="0">
                <a:latin typeface="標楷體" panose="03000509000000000000" pitchFamily="65" charset="-120"/>
                <a:ea typeface="標楷體" panose="03000509000000000000" pitchFamily="65" charset="-120"/>
              </a:rPr>
            </a:br>
            <a:r>
              <a:rPr lang="zh-TW" altLang="en-US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謝謝各位</a:t>
            </a:r>
            <a:r>
              <a:rPr lang="en-US" altLang="zh-TW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!</a:t>
            </a:r>
            <a:endParaRPr lang="zh-TW" altLang="en-US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9630700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自訂設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2529</TotalTime>
  <Words>157</Words>
  <Application>Microsoft Office PowerPoint</Application>
  <PresentationFormat>如螢幕大小 (4:3)</PresentationFormat>
  <Paragraphs>22</Paragraphs>
  <Slides>3</Slides>
  <Notes>0</Notes>
  <HiddenSlides>0</HiddenSlides>
  <MMClips>0</MMClips>
  <ScaleCrop>false</ScaleCrop>
  <HeadingPairs>
    <vt:vector size="6" baseType="variant">
      <vt:variant>
        <vt:lpstr>使用字型</vt:lpstr>
      </vt:variant>
      <vt:variant>
        <vt:i4>9</vt:i4>
      </vt:variant>
      <vt:variant>
        <vt:lpstr>佈景主題</vt:lpstr>
      </vt:variant>
      <vt:variant>
        <vt:i4>2</vt:i4>
      </vt:variant>
      <vt:variant>
        <vt:lpstr>投影片標題</vt:lpstr>
      </vt:variant>
      <vt:variant>
        <vt:i4>3</vt:i4>
      </vt:variant>
    </vt:vector>
  </HeadingPairs>
  <TitlesOfParts>
    <vt:vector size="14" baseType="lpstr">
      <vt:lpstr>等线</vt:lpstr>
      <vt:lpstr>Eras Ultra ITC</vt:lpstr>
      <vt:lpstr>華康超特黑體</vt:lpstr>
      <vt:lpstr>微軟正黑體</vt:lpstr>
      <vt:lpstr>新細明體</vt:lpstr>
      <vt:lpstr>標楷體</vt:lpstr>
      <vt:lpstr>Arial</vt:lpstr>
      <vt:lpstr>Calibri</vt:lpstr>
      <vt:lpstr>Wingdings</vt:lpstr>
      <vt:lpstr>Office 佈景主題</vt:lpstr>
      <vt:lpstr>自訂設計</vt:lpstr>
      <vt:lpstr>PowerPoint 簡報</vt:lpstr>
      <vt:lpstr>PowerPoint 簡報</vt:lpstr>
      <vt:lpstr>報告完畢! 謝謝各位!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簡報</dc:title>
  <dc:creator>wenhsien shih</dc:creator>
  <cp:lastModifiedBy>樹桐 簡</cp:lastModifiedBy>
  <cp:revision>195</cp:revision>
  <cp:lastPrinted>2019-04-11T01:29:28Z</cp:lastPrinted>
  <dcterms:created xsi:type="dcterms:W3CDTF">2019-04-10T02:43:10Z</dcterms:created>
  <dcterms:modified xsi:type="dcterms:W3CDTF">2020-02-12T05:06:55Z</dcterms:modified>
</cp:coreProperties>
</file>